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778" r:id="rId1"/>
    <p:sldMasterId id="2147483790" r:id="rId2"/>
  </p:sldMasterIdLst>
  <p:notesMasterIdLst>
    <p:notesMasterId r:id="rId40"/>
  </p:notesMasterIdLst>
  <p:handoutMasterIdLst>
    <p:handoutMasterId r:id="rId41"/>
  </p:handoutMasterIdLst>
  <p:sldIdLst>
    <p:sldId id="256" r:id="rId3"/>
    <p:sldId id="257" r:id="rId4"/>
    <p:sldId id="258" r:id="rId5"/>
    <p:sldId id="261" r:id="rId6"/>
    <p:sldId id="262" r:id="rId7"/>
    <p:sldId id="263" r:id="rId8"/>
    <p:sldId id="264" r:id="rId9"/>
    <p:sldId id="265" r:id="rId10"/>
    <p:sldId id="266" r:id="rId11"/>
    <p:sldId id="267" r:id="rId12"/>
    <p:sldId id="297" r:id="rId13"/>
    <p:sldId id="270" r:id="rId14"/>
    <p:sldId id="271" r:id="rId15"/>
    <p:sldId id="272" r:id="rId16"/>
    <p:sldId id="273" r:id="rId17"/>
    <p:sldId id="274" r:id="rId18"/>
    <p:sldId id="275" r:id="rId19"/>
    <p:sldId id="276" r:id="rId20"/>
    <p:sldId id="277" r:id="rId21"/>
    <p:sldId id="278" r:id="rId22"/>
    <p:sldId id="279" r:id="rId23"/>
    <p:sldId id="280" r:id="rId24"/>
    <p:sldId id="281" r:id="rId25"/>
    <p:sldId id="282" r:id="rId26"/>
    <p:sldId id="286" r:id="rId27"/>
    <p:sldId id="288" r:id="rId28"/>
    <p:sldId id="289" r:id="rId29"/>
    <p:sldId id="283" r:id="rId30"/>
    <p:sldId id="284" r:id="rId31"/>
    <p:sldId id="285" r:id="rId32"/>
    <p:sldId id="290" r:id="rId33"/>
    <p:sldId id="291" r:id="rId34"/>
    <p:sldId id="292" r:id="rId35"/>
    <p:sldId id="299" r:id="rId36"/>
    <p:sldId id="294" r:id="rId37"/>
    <p:sldId id="295" r:id="rId38"/>
    <p:sldId id="296" r:id="rId39"/>
  </p:sldIdLst>
  <p:sldSz cx="9144000" cy="6858000" type="screen4x3"/>
  <p:notesSz cx="6858000" cy="9144000"/>
  <p:defaultText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 name="Author" initials="A" lastIdx="0"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31137"/>
    <a:srgbClr val="01579B"/>
    <a:srgbClr val="FFD617"/>
    <a:srgbClr val="52606D"/>
    <a:srgbClr val="014D6F"/>
    <a:srgbClr val="333333"/>
    <a:srgbClr val="1F2933"/>
    <a:srgbClr val="F8F8F8"/>
    <a:srgbClr val="F5F7F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9352" autoAdjust="0"/>
    <p:restoredTop sz="89683" autoAdjust="0"/>
  </p:normalViewPr>
  <p:slideViewPr>
    <p:cSldViewPr snapToGrid="0" showGuides="1">
      <p:cViewPr varScale="1">
        <p:scale>
          <a:sx n="101" d="100"/>
          <a:sy n="101" d="100"/>
        </p:scale>
        <p:origin x="2256" y="77"/>
      </p:cViewPr>
      <p:guideLst>
        <p:guide orient="horz" pos="2160"/>
        <p:guide pos="2880"/>
      </p:guideLst>
    </p:cSldViewPr>
  </p:slideViewPr>
  <p:notesTextViewPr>
    <p:cViewPr>
      <p:scale>
        <a:sx n="3" d="2"/>
        <a:sy n="3" d="2"/>
      </p:scale>
      <p:origin x="0" y="0"/>
    </p:cViewPr>
  </p:notesTextViewPr>
  <p:notesViewPr>
    <p:cSldViewPr snapToGrid="0" showGuides="1">
      <p:cViewPr varScale="1">
        <p:scale>
          <a:sx n="85" d="100"/>
          <a:sy n="85" d="100"/>
        </p:scale>
        <p:origin x="3804" y="84"/>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commentAuthors" Target="commentAuthor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notesMaster" Target="notesMasters/notesMaster1.xml"/><Relationship Id="rId45"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presProps" Target="pres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ES"/>
          </a:p>
        </p:txBody>
      </p:sp>
      <p:sp>
        <p:nvSpPr>
          <p:cNvPr id="3" name="Marcador de fecha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6CE545A8-BA8C-4EA7-9206-D4598AA52960}" type="datetimeFigureOut">
              <a:rPr lang="es-ES" smtClean="0"/>
              <a:t>24/03/2022</a:t>
            </a:fld>
            <a:endParaRPr lang="es-ES"/>
          </a:p>
        </p:txBody>
      </p:sp>
      <p:sp>
        <p:nvSpPr>
          <p:cNvPr id="4" name="Marcador de pie de página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s-ES"/>
          </a:p>
        </p:txBody>
      </p:sp>
      <p:sp>
        <p:nvSpPr>
          <p:cNvPr id="5" name="Marcador de número de diapositiva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C4FEA3FB-5826-4BC2-8238-AC213B849B0F}" type="slidenum">
              <a:rPr lang="es-ES" smtClean="0"/>
              <a:t>‹#›</a:t>
            </a:fld>
            <a:endParaRPr lang="es-ES"/>
          </a:p>
        </p:txBody>
      </p:sp>
    </p:spTree>
    <p:extLst>
      <p:ext uri="{BB962C8B-B14F-4D97-AF65-F5344CB8AC3E}">
        <p14:creationId xmlns:p14="http://schemas.microsoft.com/office/powerpoint/2010/main" val="396040626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ES"/>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4F120C0-C30E-461D-9125-3D2BDF2CEDA3}" type="datetimeFigureOut">
              <a:rPr lang="es-ES" smtClean="0"/>
              <a:t>24/03/2022</a:t>
            </a:fld>
            <a:endParaRPr lang="es-ES"/>
          </a:p>
        </p:txBody>
      </p:sp>
      <p:sp>
        <p:nvSpPr>
          <p:cNvPr id="4" name="Marcador de imagen de diapositiva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s-ES"/>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ES"/>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3AD521B-5000-4098-B74A-CCDF03049398}" type="slidenum">
              <a:rPr lang="es-ES" smtClean="0"/>
              <a:t>‹#›</a:t>
            </a:fld>
            <a:endParaRPr lang="es-ES"/>
          </a:p>
        </p:txBody>
      </p:sp>
    </p:spTree>
    <p:extLst>
      <p:ext uri="{BB962C8B-B14F-4D97-AF65-F5344CB8AC3E}">
        <p14:creationId xmlns:p14="http://schemas.microsoft.com/office/powerpoint/2010/main" val="369473381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10"/>
          </p:nvPr>
        </p:nvSpPr>
        <p:spPr/>
        <p:txBody>
          <a:bodyPr/>
          <a:lstStyle/>
          <a:p>
            <a:fld id="{C3AD521B-5000-4098-B74A-CCDF03049398}" type="slidenum">
              <a:rPr lang="es-ES" smtClean="0"/>
              <a:t>1</a:t>
            </a:fld>
            <a:endParaRPr lang="es-ES"/>
          </a:p>
        </p:txBody>
      </p:sp>
    </p:spTree>
    <p:extLst>
      <p:ext uri="{BB962C8B-B14F-4D97-AF65-F5344CB8AC3E}">
        <p14:creationId xmlns:p14="http://schemas.microsoft.com/office/powerpoint/2010/main" val="428100844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15</a:t>
            </a:fld>
            <a:endParaRPr lang="es-ES"/>
          </a:p>
        </p:txBody>
      </p:sp>
    </p:spTree>
    <p:extLst>
      <p:ext uri="{BB962C8B-B14F-4D97-AF65-F5344CB8AC3E}">
        <p14:creationId xmlns:p14="http://schemas.microsoft.com/office/powerpoint/2010/main" val="404491527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16</a:t>
            </a:fld>
            <a:endParaRPr lang="es-ES"/>
          </a:p>
        </p:txBody>
      </p:sp>
    </p:spTree>
    <p:extLst>
      <p:ext uri="{BB962C8B-B14F-4D97-AF65-F5344CB8AC3E}">
        <p14:creationId xmlns:p14="http://schemas.microsoft.com/office/powerpoint/2010/main" val="73373732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17</a:t>
            </a:fld>
            <a:endParaRPr lang="es-ES"/>
          </a:p>
        </p:txBody>
      </p:sp>
    </p:spTree>
    <p:extLst>
      <p:ext uri="{BB962C8B-B14F-4D97-AF65-F5344CB8AC3E}">
        <p14:creationId xmlns:p14="http://schemas.microsoft.com/office/powerpoint/2010/main" val="46525153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18</a:t>
            </a:fld>
            <a:endParaRPr lang="es-ES"/>
          </a:p>
        </p:txBody>
      </p:sp>
    </p:spTree>
    <p:extLst>
      <p:ext uri="{BB962C8B-B14F-4D97-AF65-F5344CB8AC3E}">
        <p14:creationId xmlns:p14="http://schemas.microsoft.com/office/powerpoint/2010/main" val="140846088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19</a:t>
            </a:fld>
            <a:endParaRPr lang="es-ES"/>
          </a:p>
        </p:txBody>
      </p:sp>
    </p:spTree>
    <p:extLst>
      <p:ext uri="{BB962C8B-B14F-4D97-AF65-F5344CB8AC3E}">
        <p14:creationId xmlns:p14="http://schemas.microsoft.com/office/powerpoint/2010/main" val="15058799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20</a:t>
            </a:fld>
            <a:endParaRPr lang="es-ES"/>
          </a:p>
        </p:txBody>
      </p:sp>
    </p:spTree>
    <p:extLst>
      <p:ext uri="{BB962C8B-B14F-4D97-AF65-F5344CB8AC3E}">
        <p14:creationId xmlns:p14="http://schemas.microsoft.com/office/powerpoint/2010/main" val="237072647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21</a:t>
            </a:fld>
            <a:endParaRPr lang="es-ES"/>
          </a:p>
        </p:txBody>
      </p:sp>
    </p:spTree>
    <p:extLst>
      <p:ext uri="{BB962C8B-B14F-4D97-AF65-F5344CB8AC3E}">
        <p14:creationId xmlns:p14="http://schemas.microsoft.com/office/powerpoint/2010/main" val="256804640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22</a:t>
            </a:fld>
            <a:endParaRPr lang="es-ES"/>
          </a:p>
        </p:txBody>
      </p:sp>
    </p:spTree>
    <p:extLst>
      <p:ext uri="{BB962C8B-B14F-4D97-AF65-F5344CB8AC3E}">
        <p14:creationId xmlns:p14="http://schemas.microsoft.com/office/powerpoint/2010/main" val="412164421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23</a:t>
            </a:fld>
            <a:endParaRPr lang="es-ES"/>
          </a:p>
        </p:txBody>
      </p:sp>
    </p:spTree>
    <p:extLst>
      <p:ext uri="{BB962C8B-B14F-4D97-AF65-F5344CB8AC3E}">
        <p14:creationId xmlns:p14="http://schemas.microsoft.com/office/powerpoint/2010/main" val="77681985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24</a:t>
            </a:fld>
            <a:endParaRPr lang="es-ES"/>
          </a:p>
        </p:txBody>
      </p:sp>
    </p:spTree>
    <p:extLst>
      <p:ext uri="{BB962C8B-B14F-4D97-AF65-F5344CB8AC3E}">
        <p14:creationId xmlns:p14="http://schemas.microsoft.com/office/powerpoint/2010/main" val="51424767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4</a:t>
            </a:fld>
            <a:endParaRPr lang="es-ES"/>
          </a:p>
        </p:txBody>
      </p:sp>
    </p:spTree>
    <p:extLst>
      <p:ext uri="{BB962C8B-B14F-4D97-AF65-F5344CB8AC3E}">
        <p14:creationId xmlns:p14="http://schemas.microsoft.com/office/powerpoint/2010/main" val="276283305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29</a:t>
            </a:fld>
            <a:endParaRPr lang="es-ES"/>
          </a:p>
        </p:txBody>
      </p:sp>
    </p:spTree>
    <p:extLst>
      <p:ext uri="{BB962C8B-B14F-4D97-AF65-F5344CB8AC3E}">
        <p14:creationId xmlns:p14="http://schemas.microsoft.com/office/powerpoint/2010/main" val="36918071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30</a:t>
            </a:fld>
            <a:endParaRPr lang="es-ES"/>
          </a:p>
        </p:txBody>
      </p:sp>
    </p:spTree>
    <p:extLst>
      <p:ext uri="{BB962C8B-B14F-4D97-AF65-F5344CB8AC3E}">
        <p14:creationId xmlns:p14="http://schemas.microsoft.com/office/powerpoint/2010/main" val="95391891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32</a:t>
            </a:fld>
            <a:endParaRPr lang="es-ES"/>
          </a:p>
        </p:txBody>
      </p:sp>
    </p:spTree>
    <p:extLst>
      <p:ext uri="{BB962C8B-B14F-4D97-AF65-F5344CB8AC3E}">
        <p14:creationId xmlns:p14="http://schemas.microsoft.com/office/powerpoint/2010/main" val="149498134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a:t>Genocide Network (2002) – </a:t>
            </a:r>
            <a:r>
              <a:rPr lang="fr-FR" baseline="0"/>
              <a:t> </a:t>
            </a:r>
            <a:r>
              <a:rPr lang="fr-FR" b="0"/>
              <a:t>Réseau de points de contact en ce qui concerne les personnes responsables de génocide et de crimes contre l’humanité</a:t>
            </a:r>
          </a:p>
          <a:p>
            <a:r>
              <a:rPr lang="fr-FR"/>
              <a:t>SEEPAG</a:t>
            </a:r>
            <a:r>
              <a:rPr lang="fr-FR" baseline="0"/>
              <a:t> (2003) – </a:t>
            </a:r>
            <a:r>
              <a:rPr lang="fr-FR" b="0"/>
              <a:t>Groupe consultatif des procureurs de l’Europe du Sud-Est</a:t>
            </a:r>
          </a:p>
          <a:p>
            <a:r>
              <a:rPr lang="fr-FR" baseline="0"/>
              <a:t>IberRed (2004) – </a:t>
            </a:r>
            <a:r>
              <a:rPr lang="fr-FR" b="0"/>
              <a:t>Réseau ibéro-américain de coopération juridique internationale</a:t>
            </a:r>
          </a:p>
          <a:p>
            <a:r>
              <a:rPr lang="fr-FR" baseline="0"/>
              <a:t>Experts en matière d’ECE (2005) –</a:t>
            </a:r>
            <a:r>
              <a:rPr lang="fr-FR" b="0" baseline="0"/>
              <a:t> </a:t>
            </a:r>
            <a:r>
              <a:rPr lang="fr-FR"/>
              <a:t> </a:t>
            </a:r>
            <a:r>
              <a:rPr lang="fr-FR" b="0"/>
              <a:t>Réseau d’experts nationaux en matière d’équipes communes d’enquête</a:t>
            </a:r>
          </a:p>
          <a:p>
            <a:r>
              <a:rPr lang="fr-FR" sz="1200">
                <a:solidFill>
                  <a:srgbClr val="0070C0"/>
                </a:solidFill>
              </a:rPr>
              <a:t>Rede Judiciária da CPLP (2005) – </a:t>
            </a:r>
            <a:r>
              <a:rPr lang="fr-FR" b="0"/>
              <a:t>Réseau de coopération judiciaire internationale des pays lusophones</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1200">
                <a:solidFill>
                  <a:srgbClr val="0070C0"/>
                </a:solidFill>
              </a:rPr>
              <a:t>CNCP-Commonwealth </a:t>
            </a:r>
            <a:r>
              <a:rPr lang="fr-FR" sz="1050">
                <a:solidFill>
                  <a:srgbClr val="0070C0"/>
                </a:solidFill>
              </a:rPr>
              <a:t>(2007) – </a:t>
            </a:r>
            <a:r>
              <a:rPr lang="fr-FR" sz="1050" b="0"/>
              <a:t>Réseau de personnes de contact du Commonwealth</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1600">
                <a:solidFill>
                  <a:srgbClr val="0070C0"/>
                </a:solidFill>
              </a:rPr>
              <a:t>IOC </a:t>
            </a:r>
            <a:r>
              <a:rPr lang="fr-FR" sz="1200">
                <a:solidFill>
                  <a:srgbClr val="0070C0"/>
                </a:solidFill>
              </a:rPr>
              <a:t>(2009) – </a:t>
            </a:r>
            <a:r>
              <a:rPr lang="fr-FR" b="0"/>
              <a:t>Plate-forme régionale judiciaire de la Commission de l’océan Indien</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1600">
                <a:solidFill>
                  <a:srgbClr val="0070C0"/>
                </a:solidFill>
              </a:rPr>
              <a:t>Sahel </a:t>
            </a:r>
            <a:r>
              <a:rPr lang="fr-FR" sz="1200">
                <a:solidFill>
                  <a:srgbClr val="0070C0"/>
                </a:solidFill>
              </a:rPr>
              <a:t>(2010) – </a:t>
            </a:r>
            <a:r>
              <a:rPr lang="fr-FR" b="0"/>
              <a:t>Plateforme régionale judiciaire des pays du Sahel</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1200">
                <a:solidFill>
                  <a:srgbClr val="0070C0"/>
                </a:solidFill>
              </a:rPr>
              <a:t>Réseau des procureurs des Balkans occidentaux </a:t>
            </a:r>
            <a:r>
              <a:rPr lang="fr-FR" sz="1050">
                <a:solidFill>
                  <a:srgbClr val="0070C0"/>
                </a:solidFill>
              </a:rPr>
              <a:t>(2010)</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1200">
                <a:solidFill>
                  <a:srgbClr val="0070C0"/>
                </a:solidFill>
              </a:rPr>
              <a:t>EuroMed </a:t>
            </a:r>
            <a:r>
              <a:rPr lang="fr-FR" sz="1050">
                <a:solidFill>
                  <a:srgbClr val="0070C0"/>
                </a:solidFill>
              </a:rPr>
              <a:t>(2011) – </a:t>
            </a:r>
            <a:r>
              <a:rPr lang="fr-FR" sz="1050" b="0"/>
              <a:t>EuroMed Justice</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1600">
                <a:solidFill>
                  <a:srgbClr val="0070C0"/>
                </a:solidFill>
              </a:rPr>
              <a:t>WACAP </a:t>
            </a:r>
            <a:r>
              <a:rPr lang="fr-FR" sz="1200">
                <a:solidFill>
                  <a:srgbClr val="0070C0"/>
                </a:solidFill>
              </a:rPr>
              <a:t>(2013) – </a:t>
            </a:r>
            <a:r>
              <a:rPr lang="fr-FR" sz="1200">
                <a:solidFill>
                  <a:schemeClr val="tx1"/>
                </a:solidFill>
                <a:latin typeface="+mn-lt"/>
                <a:ea typeface="+mn-ea"/>
                <a:cs typeface="+mn-cs"/>
              </a:rPr>
              <a:t>Réseau ouest-africain des autorités centrales et des procureurs</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1600">
                <a:solidFill>
                  <a:srgbClr val="0070C0"/>
                </a:solidFill>
              </a:rPr>
              <a:t>CASC </a:t>
            </a:r>
            <a:r>
              <a:rPr lang="fr-FR" sz="1200">
                <a:solidFill>
                  <a:srgbClr val="0070C0"/>
                </a:solidFill>
              </a:rPr>
              <a:t>(2014) – </a:t>
            </a:r>
            <a:r>
              <a:rPr lang="fr-FR" sz="1200">
                <a:solidFill>
                  <a:schemeClr val="tx1"/>
                </a:solidFill>
                <a:latin typeface="+mn-lt"/>
                <a:ea typeface="+mn-ea"/>
                <a:cs typeface="+mn-cs"/>
              </a:rPr>
              <a:t>Asie centrale et Caucase du Sud </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1600">
                <a:solidFill>
                  <a:srgbClr val="0070C0"/>
                </a:solidFill>
              </a:rPr>
              <a:t>EJCN (RJEC) </a:t>
            </a:r>
            <a:r>
              <a:rPr lang="fr-FR" sz="1200">
                <a:solidFill>
                  <a:srgbClr val="0070C0"/>
                </a:solidFill>
              </a:rPr>
              <a:t>(2016) – </a:t>
            </a:r>
            <a:r>
              <a:rPr lang="fr-FR" b="0"/>
              <a:t>Réseau judiciaire européen en matière de cybercriminalité</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1200">
                <a:solidFill>
                  <a:srgbClr val="0070C0"/>
                </a:solidFill>
              </a:rPr>
              <a:t>Réseau des Grands Lacs </a:t>
            </a:r>
            <a:r>
              <a:rPr lang="fr-FR" sz="1050">
                <a:solidFill>
                  <a:srgbClr val="0070C0"/>
                </a:solidFill>
              </a:rPr>
              <a:t>(2016) – </a:t>
            </a:r>
            <a:r>
              <a:rPr lang="fr-FR" sz="1050" b="0"/>
              <a:t>Réseau de coopération judiciaire des Grands Lacs</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1600">
                <a:solidFill>
                  <a:srgbClr val="0070C0"/>
                </a:solidFill>
              </a:rPr>
              <a:t>CSCWB </a:t>
            </a:r>
            <a:r>
              <a:rPr lang="fr-FR" sz="1200">
                <a:solidFill>
                  <a:srgbClr val="0070C0"/>
                </a:solidFill>
              </a:rPr>
              <a:t>(IPA/2017) – </a:t>
            </a:r>
            <a:r>
              <a:rPr lang="fr-FR" b="0"/>
              <a:t>IPA/2017 Lutte contre la criminalité grave dans les Balkans occidentaux</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1600">
                <a:solidFill>
                  <a:srgbClr val="0070C0"/>
                </a:solidFill>
              </a:rPr>
              <a:t>ENVR </a:t>
            </a:r>
            <a:r>
              <a:rPr lang="fr-FR" sz="1200">
                <a:solidFill>
                  <a:srgbClr val="0070C0"/>
                </a:solidFill>
              </a:rPr>
              <a:t>(2018) – </a:t>
            </a:r>
            <a:r>
              <a:rPr lang="fr-FR" b="0"/>
              <a:t>Réseau européen pour le droit des victimes</a:t>
            </a:r>
          </a:p>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33</a:t>
            </a:fld>
            <a:endParaRPr lang="es-ES"/>
          </a:p>
        </p:txBody>
      </p:sp>
    </p:spTree>
    <p:extLst>
      <p:ext uri="{BB962C8B-B14F-4D97-AF65-F5344CB8AC3E}">
        <p14:creationId xmlns:p14="http://schemas.microsoft.com/office/powerpoint/2010/main" val="113933392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3AD521B-5000-4098-B74A-CCDF03049398}" type="slidenum">
              <a:rPr kumimoji="0" lang="es-E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s-E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064701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35</a:t>
            </a:fld>
            <a:endParaRPr lang="es-ES"/>
          </a:p>
        </p:txBody>
      </p:sp>
    </p:spTree>
    <p:extLst>
      <p:ext uri="{BB962C8B-B14F-4D97-AF65-F5344CB8AC3E}">
        <p14:creationId xmlns:p14="http://schemas.microsoft.com/office/powerpoint/2010/main" val="293038559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36</a:t>
            </a:fld>
            <a:endParaRPr lang="es-ES"/>
          </a:p>
        </p:txBody>
      </p:sp>
    </p:spTree>
    <p:extLst>
      <p:ext uri="{BB962C8B-B14F-4D97-AF65-F5344CB8AC3E}">
        <p14:creationId xmlns:p14="http://schemas.microsoft.com/office/powerpoint/2010/main" val="20561142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3AD521B-5000-4098-B74A-CCDF03049398}" type="slidenum">
              <a:rPr kumimoji="0" lang="es-E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s-E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4962918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Aft>
                <a:spcPts val="600"/>
              </a:spcAft>
              <a:buFont typeface="Wingdings" panose="05000000000000000000" pitchFamily="2" charset="2"/>
              <a:buChar char="§"/>
            </a:pPr>
            <a:r>
              <a:rPr lang="fr-FR" sz="1200"/>
              <a:t>Faciliter la coopération judiciaire</a:t>
            </a:r>
          </a:p>
          <a:p>
            <a:pPr>
              <a:spcAft>
                <a:spcPts val="600"/>
              </a:spcAft>
              <a:buFont typeface="Wingdings" panose="05000000000000000000" pitchFamily="2" charset="2"/>
              <a:buChar char="§"/>
            </a:pPr>
            <a:r>
              <a:rPr lang="fr-FR" sz="1200"/>
              <a:t>Disponible pour les praticiens par téléphone ou par courriel</a:t>
            </a:r>
          </a:p>
          <a:p>
            <a:pPr>
              <a:spcAft>
                <a:spcPts val="600"/>
              </a:spcAft>
              <a:buFont typeface="Wingdings" panose="05000000000000000000" pitchFamily="2" charset="2"/>
              <a:buChar char="§"/>
            </a:pPr>
            <a:r>
              <a:rPr lang="fr-FR" sz="1200"/>
              <a:t>Échange d’informations </a:t>
            </a:r>
          </a:p>
          <a:p>
            <a:pPr>
              <a:spcAft>
                <a:spcPts val="600"/>
              </a:spcAft>
              <a:buFont typeface="Wingdings" panose="05000000000000000000" pitchFamily="2" charset="2"/>
              <a:buChar char="§"/>
            </a:pPr>
            <a:r>
              <a:rPr lang="fr-FR" sz="1200"/>
              <a:t>Aide à l’identification des autorités compétentes</a:t>
            </a:r>
          </a:p>
          <a:p>
            <a:pPr>
              <a:spcAft>
                <a:spcPts val="600"/>
              </a:spcAft>
              <a:buFont typeface="Wingdings" panose="05000000000000000000" pitchFamily="2" charset="2"/>
              <a:buChar char="§"/>
            </a:pPr>
            <a:r>
              <a:rPr lang="fr-FR" sz="1200"/>
              <a:t>Aide à l’établissement de contacts directs</a:t>
            </a:r>
          </a:p>
          <a:p>
            <a:pPr>
              <a:spcAft>
                <a:spcPts val="600"/>
              </a:spcAft>
              <a:buFont typeface="Wingdings" panose="05000000000000000000" pitchFamily="2" charset="2"/>
              <a:buChar char="§"/>
            </a:pPr>
            <a:r>
              <a:rPr lang="fr-FR" sz="1200"/>
              <a:t>Consultations en phase d’émission ou d’exécution</a:t>
            </a:r>
          </a:p>
          <a:p>
            <a:pPr>
              <a:buFont typeface="Wingdings" panose="05000000000000000000" pitchFamily="2" charset="2"/>
              <a:buChar char="§"/>
            </a:pPr>
            <a:r>
              <a:rPr lang="fr-FR" sz="1200"/>
              <a:t>Cas de retard – accélération des procédures</a:t>
            </a:r>
          </a:p>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5</a:t>
            </a:fld>
            <a:endParaRPr lang="es-ES"/>
          </a:p>
        </p:txBody>
      </p:sp>
    </p:spTree>
    <p:extLst>
      <p:ext uri="{BB962C8B-B14F-4D97-AF65-F5344CB8AC3E}">
        <p14:creationId xmlns:p14="http://schemas.microsoft.com/office/powerpoint/2010/main" val="217276453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0" u="sng">
                <a:solidFill>
                  <a:srgbClr val="0070C0"/>
                </a:solidFill>
              </a:rPr>
              <a:t>À mentionner en parlant: </a:t>
            </a:r>
            <a:r>
              <a:rPr lang="fr-FR" sz="1200" b="1" u="sng">
                <a:solidFill>
                  <a:srgbClr val="0070C0"/>
                </a:solidFill>
              </a:rPr>
              <a:t>Environ</a:t>
            </a:r>
            <a:r>
              <a:rPr lang="fr-FR" sz="1200" b="0">
                <a:solidFill>
                  <a:srgbClr val="0070C0"/>
                </a:solidFill>
              </a:rPr>
              <a:t> 10 000 «cas» par an dont</a:t>
            </a:r>
            <a:r>
              <a:rPr lang="fr-FR" sz="1200" b="0" baseline="0">
                <a:solidFill>
                  <a:srgbClr val="0070C0"/>
                </a:solidFill>
              </a:rPr>
              <a:t> (etc.</a:t>
            </a:r>
            <a:r>
              <a:rPr lang="fr-FR" sz="1200" b="0">
                <a:solidFill>
                  <a:srgbClr val="0070C0"/>
                </a:solidFill>
              </a:rPr>
              <a:t>)</a:t>
            </a:r>
          </a:p>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9</a:t>
            </a:fld>
            <a:endParaRPr lang="es-ES"/>
          </a:p>
        </p:txBody>
      </p:sp>
    </p:spTree>
    <p:extLst>
      <p:ext uri="{BB962C8B-B14F-4D97-AF65-F5344CB8AC3E}">
        <p14:creationId xmlns:p14="http://schemas.microsoft.com/office/powerpoint/2010/main" val="255949715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Aft>
                <a:spcPts val="600"/>
              </a:spcAft>
              <a:buFont typeface="Wingdings" panose="05000000000000000000" pitchFamily="2" charset="2"/>
              <a:buChar char="§"/>
            </a:pPr>
            <a:r>
              <a:rPr lang="fr-FR" sz="2400"/>
              <a:t>Faciliter la coopération judiciaire</a:t>
            </a:r>
          </a:p>
          <a:p>
            <a:pPr>
              <a:spcAft>
                <a:spcPts val="600"/>
              </a:spcAft>
              <a:buFont typeface="Wingdings" panose="05000000000000000000" pitchFamily="2" charset="2"/>
              <a:buChar char="§"/>
            </a:pPr>
            <a:r>
              <a:rPr lang="fr-FR" sz="2400"/>
              <a:t>Disponible pour les praticiens par téléphone ou par courriel</a:t>
            </a:r>
          </a:p>
          <a:p>
            <a:pPr>
              <a:spcAft>
                <a:spcPts val="600"/>
              </a:spcAft>
              <a:buFont typeface="Wingdings" panose="05000000000000000000" pitchFamily="2" charset="2"/>
              <a:buChar char="§"/>
            </a:pPr>
            <a:r>
              <a:rPr lang="fr-FR" sz="2400"/>
              <a:t>Échange d’informations </a:t>
            </a:r>
          </a:p>
          <a:p>
            <a:pPr>
              <a:spcAft>
                <a:spcPts val="600"/>
              </a:spcAft>
              <a:buFont typeface="Wingdings" panose="05000000000000000000" pitchFamily="2" charset="2"/>
              <a:buChar char="§"/>
            </a:pPr>
            <a:r>
              <a:rPr lang="fr-FR" sz="2400"/>
              <a:t>Aide à l’identification des autorités compétentes</a:t>
            </a:r>
          </a:p>
          <a:p>
            <a:pPr>
              <a:spcAft>
                <a:spcPts val="600"/>
              </a:spcAft>
              <a:buFont typeface="Wingdings" panose="05000000000000000000" pitchFamily="2" charset="2"/>
              <a:buChar char="§"/>
            </a:pPr>
            <a:r>
              <a:rPr lang="fr-FR" sz="2400"/>
              <a:t>Aide à l’établissement de contacts directs</a:t>
            </a:r>
          </a:p>
          <a:p>
            <a:pPr>
              <a:spcAft>
                <a:spcPts val="600"/>
              </a:spcAft>
              <a:buFont typeface="Wingdings" panose="05000000000000000000" pitchFamily="2" charset="2"/>
              <a:buChar char="§"/>
            </a:pPr>
            <a:r>
              <a:rPr lang="fr-FR" sz="2400"/>
              <a:t>Consultations en phase d’émission ou d’exécution</a:t>
            </a:r>
          </a:p>
          <a:p>
            <a:pPr>
              <a:buFont typeface="Wingdings" panose="05000000000000000000" pitchFamily="2" charset="2"/>
              <a:buChar char="§"/>
            </a:pPr>
            <a:r>
              <a:rPr lang="fr-FR" sz="2400"/>
              <a:t>Cas de retard – accélération des procédures</a:t>
            </a:r>
          </a:p>
          <a:p>
            <a:pPr>
              <a:buFont typeface="Wingdings" panose="05000000000000000000" pitchFamily="2" charset="2"/>
              <a:buChar char="§"/>
            </a:pPr>
            <a:endParaRPr lang="en-US" sz="2400" dirty="0"/>
          </a:p>
          <a:p>
            <a:r>
              <a:rPr lang="fr-FR" sz="1200" b="1">
                <a:solidFill>
                  <a:schemeClr val="tx1"/>
                </a:solidFill>
                <a:latin typeface="+mn-lt"/>
                <a:ea typeface="+mn-ea"/>
                <a:cs typeface="+mn-cs"/>
              </a:rPr>
              <a:t>RJE Soutien financier aux réunions des points de contact du RJE</a:t>
            </a:r>
          </a:p>
          <a:p>
            <a:pPr lvl="0"/>
            <a:r>
              <a:rPr lang="fr-FR" sz="1200" b="0">
                <a:solidFill>
                  <a:schemeClr val="tx1"/>
                </a:solidFill>
                <a:latin typeface="+mn-lt"/>
                <a:ea typeface="+mn-ea"/>
                <a:cs typeface="+mn-cs"/>
              </a:rPr>
              <a:t>- Réunions des points de contact du RJE dans les États membres (régionaux et nationaux)</a:t>
            </a:r>
          </a:p>
          <a:p>
            <a:pPr lvl="0"/>
            <a:r>
              <a:rPr lang="fr-FR" sz="1200" b="0">
                <a:solidFill>
                  <a:schemeClr val="tx1"/>
                </a:solidFill>
                <a:latin typeface="+mn-lt"/>
                <a:ea typeface="+mn-ea"/>
                <a:cs typeface="+mn-cs"/>
              </a:rPr>
              <a:t>- Renforcer le rôle des points de contact du RJE</a:t>
            </a:r>
          </a:p>
          <a:p>
            <a:pPr lvl="0"/>
            <a:r>
              <a:rPr lang="fr-FR" sz="1200" b="0">
                <a:solidFill>
                  <a:schemeClr val="tx1"/>
                </a:solidFill>
                <a:latin typeface="+mn-lt"/>
                <a:ea typeface="+mn-ea"/>
                <a:cs typeface="+mn-cs"/>
              </a:rPr>
              <a:t>- Budget disponible pour 2018: 30 000 euros </a:t>
            </a:r>
          </a:p>
          <a:p>
            <a:pPr lvl="0"/>
            <a:r>
              <a:rPr lang="fr-FR" sz="1200" b="0">
                <a:solidFill>
                  <a:schemeClr val="tx1"/>
                </a:solidFill>
                <a:latin typeface="+mn-lt"/>
                <a:ea typeface="+mn-ea"/>
                <a:cs typeface="+mn-cs"/>
              </a:rPr>
              <a:t>- 5 000 euros par réunion</a:t>
            </a:r>
          </a:p>
          <a:p>
            <a:pPr lvl="0"/>
            <a:r>
              <a:rPr lang="fr-FR" sz="1200" b="0">
                <a:solidFill>
                  <a:schemeClr val="tx1"/>
                </a:solidFill>
                <a:latin typeface="+mn-lt"/>
                <a:ea typeface="+mn-ea"/>
                <a:cs typeface="+mn-cs"/>
              </a:rPr>
              <a:t>Cofinancement du RJE assuré à 95 % </a:t>
            </a:r>
          </a:p>
          <a:p>
            <a:pPr lvl="0"/>
            <a:r>
              <a:rPr lang="fr-FR" sz="1200" b="0">
                <a:solidFill>
                  <a:schemeClr val="tx1"/>
                </a:solidFill>
                <a:latin typeface="+mn-lt"/>
                <a:ea typeface="+mn-ea"/>
                <a:cs typeface="+mn-cs"/>
              </a:rPr>
              <a:t>Documents pour demander une aide financière sur le site du RJE </a:t>
            </a:r>
          </a:p>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10</a:t>
            </a:fld>
            <a:endParaRPr lang="es-ES"/>
          </a:p>
        </p:txBody>
      </p:sp>
    </p:spTree>
    <p:extLst>
      <p:ext uri="{BB962C8B-B14F-4D97-AF65-F5344CB8AC3E}">
        <p14:creationId xmlns:p14="http://schemas.microsoft.com/office/powerpoint/2010/main" val="301857069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Aft>
                <a:spcPts val="600"/>
              </a:spcAft>
              <a:buFont typeface="Wingdings" panose="05000000000000000000" pitchFamily="2" charset="2"/>
              <a:buChar char="§"/>
            </a:pPr>
            <a:r>
              <a:rPr lang="fr-FR" sz="2400"/>
              <a:t>Faciliter la coopération judiciaire</a:t>
            </a:r>
          </a:p>
          <a:p>
            <a:pPr>
              <a:spcAft>
                <a:spcPts val="600"/>
              </a:spcAft>
              <a:buFont typeface="Wingdings" panose="05000000000000000000" pitchFamily="2" charset="2"/>
              <a:buChar char="§"/>
            </a:pPr>
            <a:r>
              <a:rPr lang="fr-FR" sz="2400"/>
              <a:t>Disponible pour les praticiens par téléphone ou par courriel</a:t>
            </a:r>
          </a:p>
          <a:p>
            <a:pPr>
              <a:spcAft>
                <a:spcPts val="600"/>
              </a:spcAft>
              <a:buFont typeface="Wingdings" panose="05000000000000000000" pitchFamily="2" charset="2"/>
              <a:buChar char="§"/>
            </a:pPr>
            <a:r>
              <a:rPr lang="fr-FR" sz="2400"/>
              <a:t>Échange d’informations </a:t>
            </a:r>
          </a:p>
          <a:p>
            <a:pPr>
              <a:spcAft>
                <a:spcPts val="600"/>
              </a:spcAft>
              <a:buFont typeface="Wingdings" panose="05000000000000000000" pitchFamily="2" charset="2"/>
              <a:buChar char="§"/>
            </a:pPr>
            <a:r>
              <a:rPr lang="fr-FR" sz="2400"/>
              <a:t>Aide à l’identification des autorités compétentes</a:t>
            </a:r>
          </a:p>
          <a:p>
            <a:pPr>
              <a:spcAft>
                <a:spcPts val="600"/>
              </a:spcAft>
              <a:buFont typeface="Wingdings" panose="05000000000000000000" pitchFamily="2" charset="2"/>
              <a:buChar char="§"/>
            </a:pPr>
            <a:r>
              <a:rPr lang="fr-FR" sz="2400"/>
              <a:t>Aide à l’établissement de contacts directs</a:t>
            </a:r>
          </a:p>
          <a:p>
            <a:pPr>
              <a:spcAft>
                <a:spcPts val="600"/>
              </a:spcAft>
              <a:buFont typeface="Wingdings" panose="05000000000000000000" pitchFamily="2" charset="2"/>
              <a:buChar char="§"/>
            </a:pPr>
            <a:r>
              <a:rPr lang="fr-FR" sz="2400"/>
              <a:t>Consultations en phase d’émission ou d’exécution</a:t>
            </a:r>
          </a:p>
          <a:p>
            <a:pPr>
              <a:buFont typeface="Wingdings" panose="05000000000000000000" pitchFamily="2" charset="2"/>
              <a:buChar char="§"/>
            </a:pPr>
            <a:r>
              <a:rPr lang="fr-FR" sz="2400"/>
              <a:t>Cas de retard – accélération des procédures</a:t>
            </a:r>
          </a:p>
          <a:p>
            <a:pPr>
              <a:buFont typeface="Wingdings" panose="05000000000000000000" pitchFamily="2" charset="2"/>
              <a:buChar char="§"/>
            </a:pPr>
            <a:endParaRPr lang="en-US" sz="2400" dirty="0"/>
          </a:p>
          <a:p>
            <a:r>
              <a:rPr lang="fr-FR" sz="1200" b="1">
                <a:solidFill>
                  <a:schemeClr val="tx1"/>
                </a:solidFill>
                <a:latin typeface="+mn-lt"/>
                <a:ea typeface="+mn-ea"/>
                <a:cs typeface="+mn-cs"/>
              </a:rPr>
              <a:t>RJE Soutien financier aux réunions des points de contact du RJE</a:t>
            </a:r>
          </a:p>
          <a:p>
            <a:pPr lvl="0"/>
            <a:r>
              <a:rPr lang="fr-FR" sz="1200" b="0">
                <a:solidFill>
                  <a:schemeClr val="tx1"/>
                </a:solidFill>
                <a:latin typeface="+mn-lt"/>
                <a:ea typeface="+mn-ea"/>
                <a:cs typeface="+mn-cs"/>
              </a:rPr>
              <a:t>- Réunions des points de contact du RJE dans les États membres (régionaux et nationaux)</a:t>
            </a:r>
          </a:p>
          <a:p>
            <a:pPr lvl="0"/>
            <a:r>
              <a:rPr lang="fr-FR" sz="1200" b="0">
                <a:solidFill>
                  <a:schemeClr val="tx1"/>
                </a:solidFill>
                <a:latin typeface="+mn-lt"/>
                <a:ea typeface="+mn-ea"/>
                <a:cs typeface="+mn-cs"/>
              </a:rPr>
              <a:t>- Renforcer le rôle des points de contact du RJE</a:t>
            </a:r>
          </a:p>
          <a:p>
            <a:pPr lvl="0"/>
            <a:r>
              <a:rPr lang="fr-FR" sz="1200" b="0">
                <a:solidFill>
                  <a:schemeClr val="tx1"/>
                </a:solidFill>
                <a:latin typeface="+mn-lt"/>
                <a:ea typeface="+mn-ea"/>
                <a:cs typeface="+mn-cs"/>
              </a:rPr>
              <a:t>- Budget disponible pour 2018: 30 000 euros </a:t>
            </a:r>
          </a:p>
          <a:p>
            <a:pPr lvl="0"/>
            <a:r>
              <a:rPr lang="fr-FR" sz="1200" b="0">
                <a:solidFill>
                  <a:schemeClr val="tx1"/>
                </a:solidFill>
                <a:latin typeface="+mn-lt"/>
                <a:ea typeface="+mn-ea"/>
                <a:cs typeface="+mn-cs"/>
              </a:rPr>
              <a:t>- 5 000 euros par réunion</a:t>
            </a:r>
          </a:p>
          <a:p>
            <a:pPr lvl="0"/>
            <a:r>
              <a:rPr lang="fr-FR" sz="1200" b="0">
                <a:solidFill>
                  <a:schemeClr val="tx1"/>
                </a:solidFill>
                <a:latin typeface="+mn-lt"/>
                <a:ea typeface="+mn-ea"/>
                <a:cs typeface="+mn-cs"/>
              </a:rPr>
              <a:t>Cofinancement du RJE assuré à 95 % </a:t>
            </a:r>
          </a:p>
          <a:p>
            <a:pPr lvl="0"/>
            <a:r>
              <a:rPr lang="fr-FR" sz="1200" b="0">
                <a:solidFill>
                  <a:schemeClr val="tx1"/>
                </a:solidFill>
                <a:latin typeface="+mn-lt"/>
                <a:ea typeface="+mn-ea"/>
                <a:cs typeface="+mn-cs"/>
              </a:rPr>
              <a:t>Documents pour demander une aide financière sur le site du RJE </a:t>
            </a:r>
          </a:p>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11</a:t>
            </a:fld>
            <a:endParaRPr lang="es-ES"/>
          </a:p>
        </p:txBody>
      </p:sp>
    </p:spTree>
    <p:extLst>
      <p:ext uri="{BB962C8B-B14F-4D97-AF65-F5344CB8AC3E}">
        <p14:creationId xmlns:p14="http://schemas.microsoft.com/office/powerpoint/2010/main" val="273133084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12</a:t>
            </a:fld>
            <a:endParaRPr lang="es-ES"/>
          </a:p>
        </p:txBody>
      </p:sp>
    </p:spTree>
    <p:extLst>
      <p:ext uri="{BB962C8B-B14F-4D97-AF65-F5344CB8AC3E}">
        <p14:creationId xmlns:p14="http://schemas.microsoft.com/office/powerpoint/2010/main" val="352471965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13</a:t>
            </a:fld>
            <a:endParaRPr lang="es-ES"/>
          </a:p>
        </p:txBody>
      </p:sp>
    </p:spTree>
    <p:extLst>
      <p:ext uri="{BB962C8B-B14F-4D97-AF65-F5344CB8AC3E}">
        <p14:creationId xmlns:p14="http://schemas.microsoft.com/office/powerpoint/2010/main" val="316394195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C3AD521B-5000-4098-B74A-CCDF03049398}" type="slidenum">
              <a:rPr lang="es-ES" smtClean="0"/>
              <a:t>14</a:t>
            </a:fld>
            <a:endParaRPr lang="es-ES"/>
          </a:p>
        </p:txBody>
      </p:sp>
    </p:spTree>
    <p:extLst>
      <p:ext uri="{BB962C8B-B14F-4D97-AF65-F5344CB8AC3E}">
        <p14:creationId xmlns:p14="http://schemas.microsoft.com/office/powerpoint/2010/main" val="14889613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143000" y="1122363"/>
            <a:ext cx="6858000" cy="2387600"/>
          </a:xfrm>
        </p:spPr>
        <p:txBody>
          <a:bodyPr anchor="b"/>
          <a:lstStyle>
            <a:lvl1pPr algn="ctr">
              <a:defRPr sz="4500">
                <a:solidFill>
                  <a:srgbClr val="1F2933"/>
                </a:solidFill>
              </a:defRPr>
            </a:lvl1pPr>
          </a:lstStyle>
          <a:p>
            <a:r>
              <a:rPr lang="en-GB" dirty="0"/>
              <a:t>Click to edit Master title style</a:t>
            </a:r>
            <a:endParaRPr lang="es-ES" dirty="0"/>
          </a:p>
        </p:txBody>
      </p:sp>
      <p:sp>
        <p:nvSpPr>
          <p:cNvPr id="3" name="Subtítulo 2"/>
          <p:cNvSpPr>
            <a:spLocks noGrp="1"/>
          </p:cNvSpPr>
          <p:nvPr>
            <p:ph type="subTitle" idx="1"/>
          </p:nvPr>
        </p:nvSpPr>
        <p:spPr>
          <a:xfrm>
            <a:off x="1143000" y="3602038"/>
            <a:ext cx="6858000" cy="1655762"/>
          </a:xfrm>
        </p:spPr>
        <p:txBody>
          <a:bodyPr/>
          <a:lstStyle>
            <a:lvl1pPr marL="0" indent="0" algn="ctr">
              <a:buNone/>
              <a:defRPr sz="1800">
                <a:solidFill>
                  <a:srgbClr val="52606D"/>
                </a:solidFill>
                <a:latin typeface="Segoe UI" panose="020B0502040204020203" pitchFamily="34" charset="0"/>
                <a:ea typeface="Segoe UI Black" panose="020B0A02040204020203" pitchFamily="34" charset="0"/>
                <a:cs typeface="Segoe UI" panose="020B0502040204020203" pitchFamily="34" charset="0"/>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GB" dirty="0"/>
              <a:t>Click to edit Master subtitle style</a:t>
            </a:r>
          </a:p>
        </p:txBody>
      </p:sp>
    </p:spTree>
    <p:extLst>
      <p:ext uri="{BB962C8B-B14F-4D97-AF65-F5344CB8AC3E}">
        <p14:creationId xmlns:p14="http://schemas.microsoft.com/office/powerpoint/2010/main" val="307031045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lvl1pPr>
              <a:defRPr>
                <a:solidFill>
                  <a:srgbClr val="1F2933"/>
                </a:solidFill>
              </a:defRPr>
            </a:lvl1pPr>
          </a:lstStyle>
          <a:p>
            <a:r>
              <a:rPr lang="en-GB" dirty="0"/>
              <a:t>Click to edit Master title style</a:t>
            </a:r>
            <a:endParaRPr lang="es-ES" dirty="0"/>
          </a:p>
        </p:txBody>
      </p:sp>
      <p:sp>
        <p:nvSpPr>
          <p:cNvPr id="3" name="Marcador de texto vertical 2"/>
          <p:cNvSpPr>
            <a:spLocks noGrp="1"/>
          </p:cNvSpPr>
          <p:nvPr>
            <p:ph type="body" orient="vert" idx="1"/>
          </p:nvPr>
        </p:nvSpPr>
        <p:spPr/>
        <p:txBody>
          <a:bodyPr vert="eaVert"/>
          <a:lstStyle>
            <a:lvl1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2pPr>
            <a:lvl3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3pPr>
            <a:lvl4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4pPr>
            <a:lvl5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5pPr>
          </a:lstStyle>
          <a:p>
            <a:pPr lvl="0"/>
            <a:r>
              <a:rPr lang="en-GB" dirty="0"/>
              <a:t>Click to edit Master text styles</a:t>
            </a:r>
          </a:p>
          <a:p>
            <a:pPr lvl="1"/>
            <a:r>
              <a:rPr lang="es-ES" dirty="0" err="1"/>
              <a:t>Second</a:t>
            </a:r>
            <a:r>
              <a:rPr lang="es-ES" dirty="0"/>
              <a:t> </a:t>
            </a:r>
            <a:r>
              <a:rPr lang="es-ES" dirty="0" err="1"/>
              <a:t>level</a:t>
            </a:r>
            <a:endParaRPr lang="es-ES" dirty="0"/>
          </a:p>
          <a:p>
            <a:pPr lvl="2"/>
            <a:r>
              <a:rPr lang="es-ES" dirty="0" err="1"/>
              <a:t>Third</a:t>
            </a:r>
            <a:r>
              <a:rPr lang="es-ES" dirty="0"/>
              <a:t> </a:t>
            </a:r>
            <a:r>
              <a:rPr lang="es-ES" dirty="0" err="1"/>
              <a:t>level</a:t>
            </a:r>
            <a:endParaRPr lang="es-ES" dirty="0"/>
          </a:p>
          <a:p>
            <a:pPr lvl="3"/>
            <a:r>
              <a:rPr lang="es-ES" dirty="0" err="1"/>
              <a:t>Fourth</a:t>
            </a:r>
            <a:r>
              <a:rPr lang="es-ES" dirty="0"/>
              <a:t> </a:t>
            </a:r>
            <a:r>
              <a:rPr lang="es-ES" dirty="0" err="1"/>
              <a:t>level</a:t>
            </a:r>
            <a:endParaRPr lang="es-ES" dirty="0"/>
          </a:p>
          <a:p>
            <a:pPr lvl="4"/>
            <a:r>
              <a:rPr lang="es-ES" dirty="0" err="1"/>
              <a:t>Fifth</a:t>
            </a:r>
            <a:r>
              <a:rPr lang="es-ES" dirty="0"/>
              <a:t> </a:t>
            </a:r>
            <a:r>
              <a:rPr lang="es-ES" dirty="0" err="1"/>
              <a:t>level</a:t>
            </a:r>
            <a:endParaRPr lang="es-ES" dirty="0"/>
          </a:p>
        </p:txBody>
      </p:sp>
    </p:spTree>
    <p:extLst>
      <p:ext uri="{BB962C8B-B14F-4D97-AF65-F5344CB8AC3E}">
        <p14:creationId xmlns:p14="http://schemas.microsoft.com/office/powerpoint/2010/main" val="373744955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6543675" y="1061357"/>
            <a:ext cx="1971675" cy="4636058"/>
          </a:xfrm>
        </p:spPr>
        <p:txBody>
          <a:bodyPr vert="eaVert"/>
          <a:lstStyle>
            <a:lvl1pPr>
              <a:defRPr>
                <a:solidFill>
                  <a:srgbClr val="1F2933"/>
                </a:solidFill>
              </a:defRPr>
            </a:lvl1pPr>
          </a:lstStyle>
          <a:p>
            <a:r>
              <a:rPr lang="en-GB" dirty="0"/>
              <a:t>Click to edit Master title style</a:t>
            </a:r>
            <a:endParaRPr lang="es-ES" dirty="0"/>
          </a:p>
        </p:txBody>
      </p:sp>
      <p:sp>
        <p:nvSpPr>
          <p:cNvPr id="3" name="Marcador de texto vertical 2"/>
          <p:cNvSpPr>
            <a:spLocks noGrp="1"/>
          </p:cNvSpPr>
          <p:nvPr>
            <p:ph type="body" orient="vert" idx="1"/>
          </p:nvPr>
        </p:nvSpPr>
        <p:spPr>
          <a:xfrm>
            <a:off x="628650" y="1053193"/>
            <a:ext cx="5800725" cy="4628592"/>
          </a:xfrm>
        </p:spPr>
        <p:txBody>
          <a:bodyPr vert="eaVert"/>
          <a:lstStyle>
            <a:lvl1pPr>
              <a:defRPr>
                <a:solidFill>
                  <a:srgbClr val="52606D"/>
                </a:solidFill>
              </a:defRPr>
            </a:lvl1pPr>
            <a:lvl2pPr>
              <a:defRPr>
                <a:solidFill>
                  <a:srgbClr val="52606D"/>
                </a:solidFill>
              </a:defRPr>
            </a:lvl2pPr>
            <a:lvl3pPr>
              <a:defRPr>
                <a:solidFill>
                  <a:srgbClr val="52606D"/>
                </a:solidFill>
              </a:defRPr>
            </a:lvl3pPr>
            <a:lvl4pPr>
              <a:defRPr>
                <a:solidFill>
                  <a:srgbClr val="52606D"/>
                </a:solidFill>
              </a:defRPr>
            </a:lvl4pPr>
            <a:lvl5pPr>
              <a:defRPr>
                <a:solidFill>
                  <a:srgbClr val="52606D"/>
                </a:solidFill>
              </a:defRPr>
            </a:lvl5pPr>
          </a:lstStyle>
          <a:p>
            <a:pPr lvl="0"/>
            <a:r>
              <a:rPr lang="en-GB" dirty="0"/>
              <a:t>Click to edit Master text styles</a:t>
            </a:r>
          </a:p>
          <a:p>
            <a:pPr lvl="1"/>
            <a:r>
              <a:rPr lang="es-ES" dirty="0" err="1"/>
              <a:t>Second</a:t>
            </a:r>
            <a:r>
              <a:rPr lang="es-ES" dirty="0"/>
              <a:t> </a:t>
            </a:r>
            <a:r>
              <a:rPr lang="es-ES" dirty="0" err="1"/>
              <a:t>level</a:t>
            </a:r>
            <a:endParaRPr lang="es-ES" dirty="0"/>
          </a:p>
          <a:p>
            <a:pPr lvl="2"/>
            <a:r>
              <a:rPr lang="es-ES" dirty="0" err="1"/>
              <a:t>Third</a:t>
            </a:r>
            <a:r>
              <a:rPr lang="es-ES" dirty="0"/>
              <a:t> </a:t>
            </a:r>
            <a:r>
              <a:rPr lang="es-ES" dirty="0" err="1"/>
              <a:t>level</a:t>
            </a:r>
            <a:endParaRPr lang="es-ES" dirty="0"/>
          </a:p>
          <a:p>
            <a:pPr lvl="3"/>
            <a:r>
              <a:rPr lang="es-ES" dirty="0" err="1"/>
              <a:t>Fourth</a:t>
            </a:r>
            <a:r>
              <a:rPr lang="es-ES" dirty="0"/>
              <a:t> </a:t>
            </a:r>
            <a:r>
              <a:rPr lang="es-ES" dirty="0" err="1"/>
              <a:t>level</a:t>
            </a:r>
            <a:endParaRPr lang="es-ES" dirty="0"/>
          </a:p>
          <a:p>
            <a:pPr lvl="4"/>
            <a:r>
              <a:rPr lang="es-ES" dirty="0" err="1"/>
              <a:t>Fifth</a:t>
            </a:r>
            <a:r>
              <a:rPr lang="es-ES" dirty="0"/>
              <a:t> </a:t>
            </a:r>
            <a:r>
              <a:rPr lang="es-ES" dirty="0" err="1"/>
              <a:t>level</a:t>
            </a:r>
            <a:endParaRPr lang="es-ES" dirty="0"/>
          </a:p>
        </p:txBody>
      </p:sp>
    </p:spTree>
    <p:extLst>
      <p:ext uri="{BB962C8B-B14F-4D97-AF65-F5344CB8AC3E}">
        <p14:creationId xmlns:p14="http://schemas.microsoft.com/office/powerpoint/2010/main" val="61150196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143000" y="1122363"/>
            <a:ext cx="6858000" cy="2387600"/>
          </a:xfrm>
        </p:spPr>
        <p:txBody>
          <a:bodyPr anchor="b"/>
          <a:lstStyle>
            <a:lvl1pPr algn="ctr">
              <a:defRPr sz="4500">
                <a:solidFill>
                  <a:srgbClr val="1F2933"/>
                </a:solidFill>
              </a:defRPr>
            </a:lvl1pPr>
          </a:lstStyle>
          <a:p>
            <a:r>
              <a:rPr lang="en-GB" dirty="0"/>
              <a:t>Click to edit Master title style</a:t>
            </a:r>
            <a:endParaRPr lang="es-ES" dirty="0"/>
          </a:p>
        </p:txBody>
      </p:sp>
      <p:sp>
        <p:nvSpPr>
          <p:cNvPr id="3" name="Subtítulo 2"/>
          <p:cNvSpPr>
            <a:spLocks noGrp="1"/>
          </p:cNvSpPr>
          <p:nvPr>
            <p:ph type="subTitle" idx="1"/>
          </p:nvPr>
        </p:nvSpPr>
        <p:spPr>
          <a:xfrm>
            <a:off x="1143000" y="3602038"/>
            <a:ext cx="6858000" cy="1655762"/>
          </a:xfrm>
        </p:spPr>
        <p:txBody>
          <a:bodyPr/>
          <a:lstStyle>
            <a:lvl1pPr marL="0" indent="0" algn="ctr">
              <a:buNone/>
              <a:defRPr sz="1800">
                <a:solidFill>
                  <a:srgbClr val="52606D"/>
                </a:solidFill>
                <a:latin typeface="Segoe UI" panose="020B0502040204020203" pitchFamily="34" charset="0"/>
                <a:ea typeface="Segoe UI Black" panose="020B0A02040204020203" pitchFamily="34" charset="0"/>
                <a:cs typeface="Segoe UI" panose="020B0502040204020203" pitchFamily="34" charset="0"/>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GB" dirty="0"/>
              <a:t>Click to edit Master subtitle style</a:t>
            </a:r>
          </a:p>
        </p:txBody>
      </p:sp>
    </p:spTree>
    <p:extLst>
      <p:ext uri="{BB962C8B-B14F-4D97-AF65-F5344CB8AC3E}">
        <p14:creationId xmlns:p14="http://schemas.microsoft.com/office/powerpoint/2010/main" val="231952563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lvl1pPr>
              <a:defRPr>
                <a:solidFill>
                  <a:srgbClr val="1F2933"/>
                </a:solidFill>
              </a:defRPr>
            </a:lvl1pPr>
          </a:lstStyle>
          <a:p>
            <a:r>
              <a:rPr lang="en-GB" dirty="0"/>
              <a:t>Click to edit Master title style</a:t>
            </a:r>
          </a:p>
        </p:txBody>
      </p:sp>
      <p:sp>
        <p:nvSpPr>
          <p:cNvPr id="3" name="Marcador de contenido 2"/>
          <p:cNvSpPr>
            <a:spLocks noGrp="1"/>
          </p:cNvSpPr>
          <p:nvPr>
            <p:ph idx="1"/>
          </p:nvPr>
        </p:nvSpPr>
        <p:spPr/>
        <p:txBody>
          <a:bodyPr/>
          <a:lstStyle>
            <a:lvl1pPr>
              <a:defRPr>
                <a:solidFill>
                  <a:srgbClr val="52606D"/>
                </a:solidFill>
              </a:defRPr>
            </a:lvl1pPr>
            <a:lvl2pPr>
              <a:defRPr>
                <a:solidFill>
                  <a:srgbClr val="52606D"/>
                </a:solidFill>
              </a:defRPr>
            </a:lvl2pPr>
            <a:lvl3pPr>
              <a:defRPr>
                <a:solidFill>
                  <a:srgbClr val="52606D"/>
                </a:solidFill>
              </a:defRPr>
            </a:lvl3pPr>
            <a:lvl4pPr>
              <a:defRPr baseline="0">
                <a:solidFill>
                  <a:srgbClr val="52606D"/>
                </a:solidFill>
              </a:defRPr>
            </a:lvl4pPr>
            <a:lvl5pPr>
              <a:defRPr>
                <a:solidFill>
                  <a:srgbClr val="52606D"/>
                </a:solidFill>
              </a:defRPr>
            </a:lvl5pPr>
          </a:lstStyle>
          <a:p>
            <a:pPr lvl="0"/>
            <a:r>
              <a:rPr lang="en-GB" dirty="0"/>
              <a:t>Click to edit Master text styles</a:t>
            </a:r>
            <a:endParaRPr lang="es-ES" dirty="0"/>
          </a:p>
          <a:p>
            <a:pPr lvl="1"/>
            <a:r>
              <a:rPr lang="es-ES" dirty="0" err="1"/>
              <a:t>Second</a:t>
            </a:r>
            <a:r>
              <a:rPr lang="es-ES" dirty="0"/>
              <a:t> </a:t>
            </a:r>
            <a:r>
              <a:rPr lang="es-ES" dirty="0" err="1"/>
              <a:t>level</a:t>
            </a:r>
            <a:r>
              <a:rPr lang="es-ES" dirty="0"/>
              <a:t> </a:t>
            </a:r>
          </a:p>
          <a:p>
            <a:pPr lvl="2"/>
            <a:r>
              <a:rPr lang="es-ES" dirty="0" err="1"/>
              <a:t>Third</a:t>
            </a:r>
            <a:r>
              <a:rPr lang="es-ES" dirty="0"/>
              <a:t> </a:t>
            </a:r>
            <a:r>
              <a:rPr lang="es-ES" dirty="0" err="1"/>
              <a:t>level</a:t>
            </a:r>
            <a:r>
              <a:rPr lang="es-ES" dirty="0"/>
              <a:t> </a:t>
            </a:r>
          </a:p>
          <a:p>
            <a:pPr lvl="3"/>
            <a:r>
              <a:rPr lang="es-ES" dirty="0" err="1"/>
              <a:t>Forth</a:t>
            </a:r>
            <a:r>
              <a:rPr lang="es-ES" dirty="0"/>
              <a:t> </a:t>
            </a:r>
            <a:r>
              <a:rPr lang="es-ES" dirty="0" err="1"/>
              <a:t>level</a:t>
            </a:r>
            <a:endParaRPr lang="es-ES" dirty="0"/>
          </a:p>
          <a:p>
            <a:pPr lvl="4"/>
            <a:r>
              <a:rPr lang="es-ES" dirty="0" err="1"/>
              <a:t>Fifth</a:t>
            </a:r>
            <a:r>
              <a:rPr lang="es-ES" dirty="0"/>
              <a:t> </a:t>
            </a:r>
            <a:r>
              <a:rPr lang="es-ES" dirty="0" err="1"/>
              <a:t>level</a:t>
            </a:r>
            <a:r>
              <a:rPr lang="es-ES" dirty="0"/>
              <a:t> </a:t>
            </a:r>
          </a:p>
        </p:txBody>
      </p:sp>
    </p:spTree>
    <p:extLst>
      <p:ext uri="{BB962C8B-B14F-4D97-AF65-F5344CB8AC3E}">
        <p14:creationId xmlns:p14="http://schemas.microsoft.com/office/powerpoint/2010/main" val="47721258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88011" y="592139"/>
            <a:ext cx="7886700" cy="2852737"/>
          </a:xfrm>
        </p:spPr>
        <p:txBody>
          <a:bodyPr anchor="b"/>
          <a:lstStyle>
            <a:lvl1pPr>
              <a:defRPr sz="4500">
                <a:solidFill>
                  <a:srgbClr val="1F2933"/>
                </a:solidFill>
              </a:defRPr>
            </a:lvl1pPr>
          </a:lstStyle>
          <a:p>
            <a:r>
              <a:rPr lang="en-GB" dirty="0"/>
              <a:t>Click to edit Master title style</a:t>
            </a:r>
            <a:endParaRPr lang="es-ES" dirty="0"/>
          </a:p>
        </p:txBody>
      </p:sp>
      <p:sp>
        <p:nvSpPr>
          <p:cNvPr id="3" name="Marcador de texto 2"/>
          <p:cNvSpPr>
            <a:spLocks noGrp="1"/>
          </p:cNvSpPr>
          <p:nvPr>
            <p:ph type="body" idx="1"/>
          </p:nvPr>
        </p:nvSpPr>
        <p:spPr>
          <a:xfrm>
            <a:off x="788011" y="3471864"/>
            <a:ext cx="7886700" cy="1500187"/>
          </a:xfrm>
        </p:spPr>
        <p:txBody>
          <a:bodyPr/>
          <a:lstStyle>
            <a:lvl1pPr marL="0" indent="0">
              <a:buNone/>
              <a:defRPr sz="1800">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GB" dirty="0"/>
              <a:t>Click to edit Master text styles</a:t>
            </a:r>
          </a:p>
        </p:txBody>
      </p:sp>
    </p:spTree>
    <p:extLst>
      <p:ext uri="{BB962C8B-B14F-4D97-AF65-F5344CB8AC3E}">
        <p14:creationId xmlns:p14="http://schemas.microsoft.com/office/powerpoint/2010/main" val="375871949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lvl1pPr>
              <a:defRPr>
                <a:solidFill>
                  <a:srgbClr val="1F2933"/>
                </a:solidFill>
              </a:defRPr>
            </a:lvl1pPr>
          </a:lstStyle>
          <a:p>
            <a:r>
              <a:rPr lang="en-GB" dirty="0"/>
              <a:t>Click to edit Master title style</a:t>
            </a:r>
            <a:endParaRPr lang="es-ES" dirty="0"/>
          </a:p>
        </p:txBody>
      </p:sp>
      <p:sp>
        <p:nvSpPr>
          <p:cNvPr id="3" name="Marcador de contenido 2"/>
          <p:cNvSpPr>
            <a:spLocks noGrp="1"/>
          </p:cNvSpPr>
          <p:nvPr>
            <p:ph sz="half" idx="1"/>
          </p:nvPr>
        </p:nvSpPr>
        <p:spPr>
          <a:xfrm>
            <a:off x="726272" y="1823462"/>
            <a:ext cx="3886200" cy="3811430"/>
          </a:xfrm>
        </p:spPr>
        <p:txBody>
          <a:bodyPr/>
          <a:lstStyle>
            <a:lvl1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2pPr>
            <a:lvl3pPr>
              <a:defRPr baseline="0">
                <a:solidFill>
                  <a:srgbClr val="52606D"/>
                </a:solidFill>
                <a:latin typeface="Segoe UI" panose="020B0502040204020203" pitchFamily="34" charset="0"/>
                <a:ea typeface="Open Sans" panose="020B0606030504020204" pitchFamily="34" charset="0"/>
                <a:cs typeface="Segoe UI" panose="020B0502040204020203" pitchFamily="34" charset="0"/>
              </a:defRPr>
            </a:lvl3pPr>
            <a:lvl4pPr>
              <a:defRPr baseline="0">
                <a:solidFill>
                  <a:srgbClr val="52606D"/>
                </a:solidFill>
                <a:latin typeface="Segoe UI" panose="020B0502040204020203" pitchFamily="34" charset="0"/>
                <a:ea typeface="Open Sans" panose="020B0606030504020204" pitchFamily="34" charset="0"/>
                <a:cs typeface="Segoe UI" panose="020B0502040204020203" pitchFamily="34" charset="0"/>
              </a:defRPr>
            </a:lvl4pPr>
            <a:lvl5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5pPr>
          </a:lstStyle>
          <a:p>
            <a:pPr lvl="0"/>
            <a:r>
              <a:rPr lang="en-GB" dirty="0"/>
              <a:t>Click to edit Master text styles</a:t>
            </a:r>
          </a:p>
          <a:p>
            <a:pPr lvl="1"/>
            <a:r>
              <a:rPr lang="es-ES" dirty="0" err="1"/>
              <a:t>Second</a:t>
            </a:r>
            <a:r>
              <a:rPr lang="es-ES" dirty="0"/>
              <a:t> </a:t>
            </a:r>
            <a:r>
              <a:rPr lang="es-ES" dirty="0" err="1"/>
              <a:t>level</a:t>
            </a:r>
            <a:endParaRPr lang="es-ES" dirty="0"/>
          </a:p>
          <a:p>
            <a:pPr lvl="2"/>
            <a:r>
              <a:rPr lang="es-ES" dirty="0" err="1"/>
              <a:t>Third</a:t>
            </a:r>
            <a:r>
              <a:rPr lang="es-ES" dirty="0"/>
              <a:t> </a:t>
            </a:r>
            <a:r>
              <a:rPr lang="es-ES" dirty="0" err="1"/>
              <a:t>level</a:t>
            </a:r>
            <a:r>
              <a:rPr lang="es-ES" dirty="0"/>
              <a:t> </a:t>
            </a:r>
          </a:p>
          <a:p>
            <a:pPr lvl="3"/>
            <a:r>
              <a:rPr lang="es-ES" dirty="0" err="1"/>
              <a:t>Fourth</a:t>
            </a:r>
            <a:r>
              <a:rPr lang="es-ES" dirty="0"/>
              <a:t> </a:t>
            </a:r>
            <a:r>
              <a:rPr lang="es-ES" dirty="0" err="1"/>
              <a:t>level</a:t>
            </a:r>
            <a:r>
              <a:rPr lang="es-ES" dirty="0"/>
              <a:t> </a:t>
            </a:r>
          </a:p>
          <a:p>
            <a:pPr lvl="4"/>
            <a:r>
              <a:rPr lang="es-ES" dirty="0" err="1"/>
              <a:t>Fifth</a:t>
            </a:r>
            <a:r>
              <a:rPr lang="es-ES" dirty="0"/>
              <a:t> </a:t>
            </a:r>
            <a:r>
              <a:rPr lang="es-ES" dirty="0" err="1"/>
              <a:t>level</a:t>
            </a:r>
            <a:r>
              <a:rPr lang="es-ES" dirty="0"/>
              <a:t> </a:t>
            </a:r>
          </a:p>
        </p:txBody>
      </p:sp>
      <p:sp>
        <p:nvSpPr>
          <p:cNvPr id="4" name="Marcador de contenido 3"/>
          <p:cNvSpPr>
            <a:spLocks noGrp="1"/>
          </p:cNvSpPr>
          <p:nvPr>
            <p:ph sz="half" idx="2"/>
          </p:nvPr>
        </p:nvSpPr>
        <p:spPr>
          <a:xfrm>
            <a:off x="4726772" y="1823462"/>
            <a:ext cx="3886200" cy="3827061"/>
          </a:xfrm>
        </p:spPr>
        <p:txBody>
          <a:bodyPr/>
          <a:lstStyle>
            <a:lvl1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a:defRPr baseline="0">
                <a:solidFill>
                  <a:srgbClr val="52606D"/>
                </a:solidFill>
                <a:latin typeface="Segoe UI" panose="020B0502040204020203" pitchFamily="34" charset="0"/>
                <a:ea typeface="Open Sans" panose="020B0606030504020204" pitchFamily="34" charset="0"/>
                <a:cs typeface="Segoe UI" panose="020B0502040204020203" pitchFamily="34" charset="0"/>
              </a:defRPr>
            </a:lvl2pPr>
            <a:lvl3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3pPr>
            <a:lvl4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4pPr>
            <a:lvl5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5pPr>
          </a:lstStyle>
          <a:p>
            <a:pPr lvl="0"/>
            <a:r>
              <a:rPr lang="en-GB" dirty="0"/>
              <a:t>Click to edit Master text styles</a:t>
            </a:r>
          </a:p>
          <a:p>
            <a:pPr lvl="1"/>
            <a:r>
              <a:rPr lang="es-ES" dirty="0" err="1"/>
              <a:t>Second</a:t>
            </a:r>
            <a:r>
              <a:rPr lang="es-ES" dirty="0"/>
              <a:t> </a:t>
            </a:r>
            <a:r>
              <a:rPr lang="es-ES" dirty="0" err="1"/>
              <a:t>level</a:t>
            </a:r>
            <a:endParaRPr lang="es-ES" dirty="0"/>
          </a:p>
          <a:p>
            <a:pPr lvl="2"/>
            <a:r>
              <a:rPr lang="es-ES" dirty="0" err="1"/>
              <a:t>Third</a:t>
            </a:r>
            <a:r>
              <a:rPr lang="es-ES" dirty="0"/>
              <a:t> </a:t>
            </a:r>
            <a:r>
              <a:rPr lang="es-ES" dirty="0" err="1"/>
              <a:t>level</a:t>
            </a:r>
            <a:r>
              <a:rPr lang="es-ES" dirty="0"/>
              <a:t> </a:t>
            </a:r>
          </a:p>
          <a:p>
            <a:pPr lvl="3"/>
            <a:r>
              <a:rPr lang="es-ES" dirty="0" err="1"/>
              <a:t>Fourth</a:t>
            </a:r>
            <a:r>
              <a:rPr lang="es-ES" dirty="0"/>
              <a:t> </a:t>
            </a:r>
            <a:r>
              <a:rPr lang="es-ES" dirty="0" err="1"/>
              <a:t>level</a:t>
            </a:r>
            <a:r>
              <a:rPr lang="es-ES" dirty="0"/>
              <a:t> </a:t>
            </a:r>
          </a:p>
          <a:p>
            <a:pPr lvl="4"/>
            <a:r>
              <a:rPr lang="es-ES" dirty="0" err="1"/>
              <a:t>Fifth</a:t>
            </a:r>
            <a:r>
              <a:rPr lang="es-ES" dirty="0"/>
              <a:t> </a:t>
            </a:r>
            <a:r>
              <a:rPr lang="es-ES" dirty="0" err="1"/>
              <a:t>level</a:t>
            </a:r>
            <a:r>
              <a:rPr lang="es-ES" dirty="0"/>
              <a:t> </a:t>
            </a:r>
          </a:p>
        </p:txBody>
      </p:sp>
    </p:spTree>
    <p:extLst>
      <p:ext uri="{BB962C8B-B14F-4D97-AF65-F5344CB8AC3E}">
        <p14:creationId xmlns:p14="http://schemas.microsoft.com/office/powerpoint/2010/main" val="422026123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mparación">
    <p:spTree>
      <p:nvGrpSpPr>
        <p:cNvPr id="1" name=""/>
        <p:cNvGrpSpPr/>
        <p:nvPr/>
      </p:nvGrpSpPr>
      <p:grpSpPr>
        <a:xfrm>
          <a:off x="0" y="0"/>
          <a:ext cx="0" cy="0"/>
          <a:chOff x="0" y="0"/>
          <a:chExt cx="0" cy="0"/>
        </a:xfrm>
      </p:grpSpPr>
      <p:sp>
        <p:nvSpPr>
          <p:cNvPr id="4" name="Marcador de contenido 3"/>
          <p:cNvSpPr>
            <a:spLocks noGrp="1"/>
          </p:cNvSpPr>
          <p:nvPr>
            <p:ph sz="half" idx="2" hasCustomPrompt="1"/>
          </p:nvPr>
        </p:nvSpPr>
        <p:spPr>
          <a:xfrm>
            <a:off x="727464" y="2640309"/>
            <a:ext cx="3868340" cy="3030311"/>
          </a:xfrm>
        </p:spPr>
        <p:txBody>
          <a:bodyPr/>
          <a:lstStyle>
            <a:lvl1pPr>
              <a:defRPr>
                <a:solidFill>
                  <a:srgbClr val="333333"/>
                </a:solidFill>
              </a:defRPr>
            </a:lvl1pPr>
            <a:lvl2pPr>
              <a:defRPr>
                <a:solidFill>
                  <a:srgbClr val="333333"/>
                </a:solidFill>
              </a:defRPr>
            </a:lvl2pPr>
            <a:lvl3pPr>
              <a:defRPr>
                <a:solidFill>
                  <a:srgbClr val="333333"/>
                </a:solidFill>
              </a:defRPr>
            </a:lvl3pPr>
            <a:lvl4pPr>
              <a:defRPr baseline="0">
                <a:solidFill>
                  <a:srgbClr val="333333"/>
                </a:solidFill>
              </a:defRPr>
            </a:lvl4pPr>
            <a:lvl5pPr>
              <a:defRPr baseline="0">
                <a:solidFill>
                  <a:srgbClr val="333333"/>
                </a:solidFill>
              </a:defRPr>
            </a:lvl5pPr>
          </a:lstStyle>
          <a:p>
            <a:pPr lvl="0"/>
            <a:r>
              <a:rPr lang="fr-FR"/>
              <a:t>Cliquez sur le bouton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Marcador de contenido 5"/>
          <p:cNvSpPr>
            <a:spLocks noGrp="1"/>
          </p:cNvSpPr>
          <p:nvPr>
            <p:ph sz="quarter" idx="4" hasCustomPrompt="1"/>
          </p:nvPr>
        </p:nvSpPr>
        <p:spPr>
          <a:xfrm>
            <a:off x="4726772" y="2640309"/>
            <a:ext cx="3887391" cy="3030311"/>
          </a:xfrm>
        </p:spPr>
        <p:txBody>
          <a:bodyPr/>
          <a:lstStyle>
            <a:lvl1pPr>
              <a:defRPr>
                <a:solidFill>
                  <a:srgbClr val="333333"/>
                </a:solidFill>
              </a:defRPr>
            </a:lvl1pPr>
            <a:lvl2pPr>
              <a:defRPr>
                <a:solidFill>
                  <a:srgbClr val="333333"/>
                </a:solidFill>
              </a:defRPr>
            </a:lvl2pPr>
            <a:lvl3pPr>
              <a:defRPr>
                <a:solidFill>
                  <a:srgbClr val="333333"/>
                </a:solidFill>
              </a:defRPr>
            </a:lvl3pPr>
            <a:lvl4pPr>
              <a:defRPr>
                <a:solidFill>
                  <a:srgbClr val="333333"/>
                </a:solidFill>
              </a:defRPr>
            </a:lvl4pPr>
            <a:lvl5pPr>
              <a:defRPr>
                <a:solidFill>
                  <a:srgbClr val="333333"/>
                </a:solidFill>
              </a:defRPr>
            </a:lvl5pPr>
          </a:lstStyle>
          <a:p>
            <a:pPr lvl="0"/>
            <a:r>
              <a:rPr lang="fr-FR"/>
              <a:t>Cliquez sur le bouton pour modifier les styles du texte du masque</a:t>
            </a:r>
          </a:p>
          <a:p>
            <a:pPr lvl="1"/>
            <a:r>
              <a:rPr lang="fr-FR"/>
              <a:t>Deuxième niveau</a:t>
            </a:r>
          </a:p>
          <a:p>
            <a:pPr lvl="2"/>
            <a:r>
              <a:rPr lang="fr-FR"/>
              <a:t>Troisième niveau</a:t>
            </a:r>
          </a:p>
          <a:p>
            <a:pPr lvl="3"/>
            <a:r>
              <a:rPr lang="fr-FR"/>
              <a:t>Quatrième niveau</a:t>
            </a:r>
          </a:p>
          <a:p>
            <a:pPr lvl="4"/>
            <a:r>
              <a:rPr lang="fr-FR"/>
              <a:t>Cinquième niveau </a:t>
            </a:r>
          </a:p>
        </p:txBody>
      </p:sp>
      <p:sp>
        <p:nvSpPr>
          <p:cNvPr id="10" name="Título 9"/>
          <p:cNvSpPr>
            <a:spLocks noGrp="1"/>
          </p:cNvSpPr>
          <p:nvPr>
            <p:ph type="title"/>
          </p:nvPr>
        </p:nvSpPr>
        <p:spPr/>
        <p:txBody>
          <a:bodyPr/>
          <a:lstStyle>
            <a:lvl1pPr>
              <a:defRPr>
                <a:solidFill>
                  <a:srgbClr val="1F2933"/>
                </a:solidFill>
              </a:defRPr>
            </a:lvl1pPr>
          </a:lstStyle>
          <a:p>
            <a:r>
              <a:rPr lang="en-GB" dirty="0"/>
              <a:t>Click to edit Master title style</a:t>
            </a:r>
            <a:endParaRPr lang="es-ES" dirty="0"/>
          </a:p>
        </p:txBody>
      </p:sp>
      <p:sp>
        <p:nvSpPr>
          <p:cNvPr id="8" name="Marcador de texto 2"/>
          <p:cNvSpPr>
            <a:spLocks noGrp="1"/>
          </p:cNvSpPr>
          <p:nvPr>
            <p:ph type="body" idx="1"/>
          </p:nvPr>
        </p:nvSpPr>
        <p:spPr>
          <a:xfrm>
            <a:off x="727464" y="1816397"/>
            <a:ext cx="3868340" cy="823912"/>
          </a:xfrm>
        </p:spPr>
        <p:txBody>
          <a:bodyPr anchor="b"/>
          <a:lstStyle>
            <a:lvl1pPr marL="0" indent="0">
              <a:buNone/>
              <a:defRPr sz="1800" b="0">
                <a:solidFill>
                  <a:srgbClr val="1F2933"/>
                </a:solidFill>
                <a:latin typeface="Segoe UI Black" panose="020B0A02040204020203" pitchFamily="34" charset="0"/>
                <a:ea typeface="Segoe UI Black" panose="020B0A02040204020203" pitchFamily="34" charset="0"/>
                <a:cs typeface="Segoe UI" panose="020B0502040204020203" pitchFamily="34" charset="0"/>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GB" dirty="0"/>
              <a:t>Click to edit Master text styles</a:t>
            </a:r>
          </a:p>
        </p:txBody>
      </p:sp>
      <p:sp>
        <p:nvSpPr>
          <p:cNvPr id="9" name="Marcador de texto 4"/>
          <p:cNvSpPr>
            <a:spLocks noGrp="1"/>
          </p:cNvSpPr>
          <p:nvPr>
            <p:ph type="body" sz="quarter" idx="3"/>
          </p:nvPr>
        </p:nvSpPr>
        <p:spPr>
          <a:xfrm>
            <a:off x="4726772" y="1816397"/>
            <a:ext cx="3887391" cy="823912"/>
          </a:xfrm>
        </p:spPr>
        <p:txBody>
          <a:bodyPr anchor="b"/>
          <a:lstStyle>
            <a:lvl1pPr marL="0" indent="0">
              <a:buNone/>
              <a:defRPr sz="1800" b="1">
                <a:solidFill>
                  <a:srgbClr val="1F2933"/>
                </a:solidFill>
                <a:latin typeface="Segoe UI Black" panose="020B0A02040204020203" pitchFamily="34" charset="0"/>
                <a:ea typeface="Segoe UI Black" panose="020B0A02040204020203" pitchFamily="34" charset="0"/>
                <a:cs typeface="Open Sans" panose="020B0606030504020204" pitchFamily="34" charset="0"/>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GB" dirty="0"/>
              <a:t>Click to edit Master text styles</a:t>
            </a:r>
          </a:p>
        </p:txBody>
      </p:sp>
    </p:spTree>
    <p:extLst>
      <p:ext uri="{BB962C8B-B14F-4D97-AF65-F5344CB8AC3E}">
        <p14:creationId xmlns:p14="http://schemas.microsoft.com/office/powerpoint/2010/main" val="375711237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lvl1pPr>
              <a:defRPr>
                <a:solidFill>
                  <a:srgbClr val="1F2933"/>
                </a:solidFill>
              </a:defRPr>
            </a:lvl1pPr>
          </a:lstStyle>
          <a:p>
            <a:r>
              <a:rPr lang="en-GB" dirty="0"/>
              <a:t>Click to edit Master title style</a:t>
            </a:r>
            <a:endParaRPr lang="es-ES" dirty="0"/>
          </a:p>
        </p:txBody>
      </p:sp>
    </p:spTree>
    <p:extLst>
      <p:ext uri="{BB962C8B-B14F-4D97-AF65-F5344CB8AC3E}">
        <p14:creationId xmlns:p14="http://schemas.microsoft.com/office/powerpoint/2010/main" val="150787950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21397702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629841" y="987879"/>
            <a:ext cx="2949178" cy="1600200"/>
          </a:xfrm>
        </p:spPr>
        <p:txBody>
          <a:bodyPr anchor="b"/>
          <a:lstStyle>
            <a:lvl1pPr>
              <a:defRPr sz="2400">
                <a:solidFill>
                  <a:srgbClr val="1F2933"/>
                </a:solidFill>
              </a:defRPr>
            </a:lvl1pPr>
          </a:lstStyle>
          <a:p>
            <a:r>
              <a:rPr lang="en-GB" dirty="0"/>
              <a:t>Click to edit Master title style</a:t>
            </a:r>
            <a:endParaRPr lang="es-ES" dirty="0"/>
          </a:p>
        </p:txBody>
      </p:sp>
      <p:sp>
        <p:nvSpPr>
          <p:cNvPr id="3" name="Marcador de contenido 2"/>
          <p:cNvSpPr>
            <a:spLocks noGrp="1"/>
          </p:cNvSpPr>
          <p:nvPr>
            <p:ph idx="1"/>
          </p:nvPr>
        </p:nvSpPr>
        <p:spPr>
          <a:xfrm>
            <a:off x="3887391" y="987427"/>
            <a:ext cx="4629150" cy="4670912"/>
          </a:xfrm>
        </p:spPr>
        <p:txBody>
          <a:bodyPr/>
          <a:lstStyle>
            <a:lvl1pPr>
              <a:defRPr sz="2400">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a:defRPr sz="2100">
                <a:solidFill>
                  <a:srgbClr val="52606D"/>
                </a:solidFill>
                <a:latin typeface="Segoe UI" panose="020B0502040204020203" pitchFamily="34" charset="0"/>
                <a:ea typeface="Open Sans" panose="020B0606030504020204" pitchFamily="34" charset="0"/>
                <a:cs typeface="Segoe UI" panose="020B0502040204020203" pitchFamily="34" charset="0"/>
              </a:defRPr>
            </a:lvl2pPr>
            <a:lvl3pPr>
              <a:defRPr sz="1800" baseline="0">
                <a:solidFill>
                  <a:srgbClr val="52606D"/>
                </a:solidFill>
                <a:latin typeface="Segoe UI" panose="020B0502040204020203" pitchFamily="34" charset="0"/>
                <a:ea typeface="Open Sans" panose="020B0606030504020204" pitchFamily="34" charset="0"/>
                <a:cs typeface="Segoe UI" panose="020B0502040204020203" pitchFamily="34" charset="0"/>
              </a:defRPr>
            </a:lvl3pPr>
            <a:lvl4pPr>
              <a:defRPr sz="1500" baseline="0">
                <a:solidFill>
                  <a:srgbClr val="52606D"/>
                </a:solidFill>
                <a:latin typeface="Segoe UI" panose="020B0502040204020203" pitchFamily="34" charset="0"/>
                <a:ea typeface="Open Sans" panose="020B0606030504020204" pitchFamily="34" charset="0"/>
                <a:cs typeface="Segoe UI" panose="020B0502040204020203" pitchFamily="34" charset="0"/>
              </a:defRPr>
            </a:lvl4pPr>
            <a:lvl5pPr>
              <a:defRPr sz="1500">
                <a:solidFill>
                  <a:srgbClr val="52606D"/>
                </a:solidFill>
                <a:latin typeface="Segoe UI" panose="020B0502040204020203" pitchFamily="34" charset="0"/>
                <a:ea typeface="Open Sans" panose="020B0606030504020204" pitchFamily="34" charset="0"/>
                <a:cs typeface="Segoe UI" panose="020B0502040204020203" pitchFamily="34" charset="0"/>
              </a:defRPr>
            </a:lvl5pPr>
            <a:lvl6pPr>
              <a:defRPr sz="1500"/>
            </a:lvl6pPr>
            <a:lvl7pPr>
              <a:defRPr sz="1500"/>
            </a:lvl7pPr>
            <a:lvl8pPr>
              <a:defRPr sz="1500"/>
            </a:lvl8pPr>
            <a:lvl9pPr>
              <a:defRPr sz="1500"/>
            </a:lvl9pPr>
          </a:lstStyle>
          <a:p>
            <a:pPr lvl="0"/>
            <a:r>
              <a:rPr lang="en-GB" dirty="0"/>
              <a:t>Click to edit Master text styles</a:t>
            </a:r>
          </a:p>
          <a:p>
            <a:pPr lvl="1"/>
            <a:r>
              <a:rPr lang="es-ES" dirty="0" err="1"/>
              <a:t>Second</a:t>
            </a:r>
            <a:r>
              <a:rPr lang="es-ES" dirty="0"/>
              <a:t> </a:t>
            </a:r>
            <a:r>
              <a:rPr lang="es-ES" dirty="0" err="1"/>
              <a:t>level</a:t>
            </a:r>
            <a:endParaRPr lang="es-ES" dirty="0"/>
          </a:p>
          <a:p>
            <a:pPr lvl="2"/>
            <a:r>
              <a:rPr lang="es-ES" dirty="0" err="1"/>
              <a:t>Third</a:t>
            </a:r>
            <a:r>
              <a:rPr lang="es-ES" dirty="0"/>
              <a:t> </a:t>
            </a:r>
            <a:r>
              <a:rPr lang="es-ES" dirty="0" err="1"/>
              <a:t>level</a:t>
            </a:r>
            <a:endParaRPr lang="es-ES" dirty="0"/>
          </a:p>
          <a:p>
            <a:pPr lvl="3"/>
            <a:r>
              <a:rPr lang="es-ES" dirty="0" err="1"/>
              <a:t>Fourth</a:t>
            </a:r>
            <a:r>
              <a:rPr lang="es-ES" dirty="0"/>
              <a:t> </a:t>
            </a:r>
            <a:r>
              <a:rPr lang="es-ES" dirty="0" err="1"/>
              <a:t>level</a:t>
            </a:r>
            <a:endParaRPr lang="es-ES" dirty="0"/>
          </a:p>
          <a:p>
            <a:pPr lvl="4"/>
            <a:r>
              <a:rPr lang="es-ES" dirty="0" err="1"/>
              <a:t>Fifth</a:t>
            </a:r>
            <a:r>
              <a:rPr lang="es-ES" dirty="0"/>
              <a:t> </a:t>
            </a:r>
            <a:r>
              <a:rPr lang="es-ES" dirty="0" err="1"/>
              <a:t>level</a:t>
            </a:r>
            <a:endParaRPr lang="es-ES" dirty="0"/>
          </a:p>
        </p:txBody>
      </p:sp>
      <p:sp>
        <p:nvSpPr>
          <p:cNvPr id="4" name="Marcador de texto 3"/>
          <p:cNvSpPr>
            <a:spLocks noGrp="1"/>
          </p:cNvSpPr>
          <p:nvPr>
            <p:ph type="body" sz="half" idx="2"/>
          </p:nvPr>
        </p:nvSpPr>
        <p:spPr>
          <a:xfrm>
            <a:off x="629841" y="2588079"/>
            <a:ext cx="2949178" cy="3093706"/>
          </a:xfrm>
        </p:spPr>
        <p:txBody>
          <a:bodyPr/>
          <a:lstStyle>
            <a:lvl1pPr marL="0" indent="0">
              <a:buNone/>
              <a:defRPr sz="1200">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GB" dirty="0"/>
              <a:t>Click to edit Master text styles</a:t>
            </a:r>
          </a:p>
        </p:txBody>
      </p:sp>
    </p:spTree>
    <p:extLst>
      <p:ext uri="{BB962C8B-B14F-4D97-AF65-F5344CB8AC3E}">
        <p14:creationId xmlns:p14="http://schemas.microsoft.com/office/powerpoint/2010/main" val="96023959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lvl1pPr>
              <a:defRPr>
                <a:solidFill>
                  <a:srgbClr val="1F2933"/>
                </a:solidFill>
              </a:defRPr>
            </a:lvl1pPr>
          </a:lstStyle>
          <a:p>
            <a:r>
              <a:rPr lang="en-GB" dirty="0"/>
              <a:t>Click to edit Master title style</a:t>
            </a:r>
          </a:p>
        </p:txBody>
      </p:sp>
      <p:sp>
        <p:nvSpPr>
          <p:cNvPr id="3" name="Marcador de contenido 2"/>
          <p:cNvSpPr>
            <a:spLocks noGrp="1"/>
          </p:cNvSpPr>
          <p:nvPr>
            <p:ph idx="1"/>
          </p:nvPr>
        </p:nvSpPr>
        <p:spPr/>
        <p:txBody>
          <a:bodyPr/>
          <a:lstStyle>
            <a:lvl1pPr>
              <a:defRPr>
                <a:solidFill>
                  <a:srgbClr val="52606D"/>
                </a:solidFill>
              </a:defRPr>
            </a:lvl1pPr>
            <a:lvl2pPr>
              <a:defRPr>
                <a:solidFill>
                  <a:srgbClr val="52606D"/>
                </a:solidFill>
              </a:defRPr>
            </a:lvl2pPr>
            <a:lvl3pPr>
              <a:defRPr>
                <a:solidFill>
                  <a:srgbClr val="52606D"/>
                </a:solidFill>
              </a:defRPr>
            </a:lvl3pPr>
            <a:lvl4pPr>
              <a:defRPr baseline="0">
                <a:solidFill>
                  <a:srgbClr val="52606D"/>
                </a:solidFill>
              </a:defRPr>
            </a:lvl4pPr>
            <a:lvl5pPr>
              <a:defRPr>
                <a:solidFill>
                  <a:srgbClr val="52606D"/>
                </a:solidFill>
              </a:defRPr>
            </a:lvl5pPr>
          </a:lstStyle>
          <a:p>
            <a:pPr lvl="0"/>
            <a:r>
              <a:rPr lang="en-GB" dirty="0"/>
              <a:t>Click to edit Master text styles</a:t>
            </a:r>
            <a:endParaRPr lang="es-ES" dirty="0"/>
          </a:p>
          <a:p>
            <a:pPr lvl="1"/>
            <a:r>
              <a:rPr lang="es-ES" dirty="0" err="1"/>
              <a:t>Second</a:t>
            </a:r>
            <a:r>
              <a:rPr lang="es-ES" dirty="0"/>
              <a:t> </a:t>
            </a:r>
            <a:r>
              <a:rPr lang="es-ES" dirty="0" err="1"/>
              <a:t>level</a:t>
            </a:r>
            <a:r>
              <a:rPr lang="es-ES" dirty="0"/>
              <a:t> </a:t>
            </a:r>
          </a:p>
          <a:p>
            <a:pPr lvl="2"/>
            <a:r>
              <a:rPr lang="es-ES" dirty="0" err="1"/>
              <a:t>Third</a:t>
            </a:r>
            <a:r>
              <a:rPr lang="es-ES" dirty="0"/>
              <a:t> </a:t>
            </a:r>
            <a:r>
              <a:rPr lang="es-ES" dirty="0" err="1"/>
              <a:t>level</a:t>
            </a:r>
            <a:r>
              <a:rPr lang="es-ES" dirty="0"/>
              <a:t> </a:t>
            </a:r>
          </a:p>
          <a:p>
            <a:pPr lvl="3"/>
            <a:r>
              <a:rPr lang="es-ES" dirty="0" err="1"/>
              <a:t>Forth</a:t>
            </a:r>
            <a:r>
              <a:rPr lang="es-ES" dirty="0"/>
              <a:t> </a:t>
            </a:r>
            <a:r>
              <a:rPr lang="es-ES" dirty="0" err="1"/>
              <a:t>level</a:t>
            </a:r>
            <a:endParaRPr lang="es-ES" dirty="0"/>
          </a:p>
          <a:p>
            <a:pPr lvl="4"/>
            <a:r>
              <a:rPr lang="es-ES" dirty="0" err="1"/>
              <a:t>Fifth</a:t>
            </a:r>
            <a:r>
              <a:rPr lang="es-ES" dirty="0"/>
              <a:t> </a:t>
            </a:r>
            <a:r>
              <a:rPr lang="es-ES" dirty="0" err="1"/>
              <a:t>level</a:t>
            </a:r>
            <a:r>
              <a:rPr lang="es-ES" dirty="0"/>
              <a:t> </a:t>
            </a:r>
          </a:p>
        </p:txBody>
      </p:sp>
    </p:spTree>
    <p:extLst>
      <p:ext uri="{BB962C8B-B14F-4D97-AF65-F5344CB8AC3E}">
        <p14:creationId xmlns:p14="http://schemas.microsoft.com/office/powerpoint/2010/main" val="91736626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Imagen con título">
    <p:spTree>
      <p:nvGrpSpPr>
        <p:cNvPr id="1" name=""/>
        <p:cNvGrpSpPr/>
        <p:nvPr/>
      </p:nvGrpSpPr>
      <p:grpSpPr>
        <a:xfrm>
          <a:off x="0" y="0"/>
          <a:ext cx="0" cy="0"/>
          <a:chOff x="0" y="0"/>
          <a:chExt cx="0" cy="0"/>
        </a:xfrm>
      </p:grpSpPr>
      <p:sp>
        <p:nvSpPr>
          <p:cNvPr id="3" name="Marcador de posición de imagen 2"/>
          <p:cNvSpPr>
            <a:spLocks noGrp="1"/>
          </p:cNvSpPr>
          <p:nvPr>
            <p:ph type="pic" idx="1"/>
          </p:nvPr>
        </p:nvSpPr>
        <p:spPr>
          <a:xfrm>
            <a:off x="3887391" y="987427"/>
            <a:ext cx="4629150" cy="472562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s-ES" dirty="0"/>
          </a:p>
        </p:txBody>
      </p:sp>
      <p:sp>
        <p:nvSpPr>
          <p:cNvPr id="5" name="Título 1"/>
          <p:cNvSpPr>
            <a:spLocks noGrp="1"/>
          </p:cNvSpPr>
          <p:nvPr>
            <p:ph type="title"/>
          </p:nvPr>
        </p:nvSpPr>
        <p:spPr>
          <a:xfrm>
            <a:off x="629841" y="987879"/>
            <a:ext cx="2949178" cy="1600200"/>
          </a:xfrm>
        </p:spPr>
        <p:txBody>
          <a:bodyPr anchor="b"/>
          <a:lstStyle>
            <a:lvl1pPr>
              <a:defRPr sz="2400">
                <a:solidFill>
                  <a:srgbClr val="1F2933"/>
                </a:solidFill>
              </a:defRPr>
            </a:lvl1pPr>
          </a:lstStyle>
          <a:p>
            <a:r>
              <a:rPr lang="en-GB" dirty="0"/>
              <a:t>Click to edit Master title style</a:t>
            </a:r>
            <a:endParaRPr lang="es-ES" dirty="0"/>
          </a:p>
        </p:txBody>
      </p:sp>
      <p:sp>
        <p:nvSpPr>
          <p:cNvPr id="6" name="Marcador de texto 3"/>
          <p:cNvSpPr>
            <a:spLocks noGrp="1"/>
          </p:cNvSpPr>
          <p:nvPr>
            <p:ph type="body" sz="half" idx="2"/>
          </p:nvPr>
        </p:nvSpPr>
        <p:spPr>
          <a:xfrm>
            <a:off x="629841" y="2588079"/>
            <a:ext cx="2949178" cy="3164044"/>
          </a:xfrm>
        </p:spPr>
        <p:txBody>
          <a:bodyPr/>
          <a:lstStyle>
            <a:lvl1pPr marL="0" indent="0">
              <a:buNone/>
              <a:defRPr sz="1200">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GB" dirty="0"/>
              <a:t>Click to edit Master text styles</a:t>
            </a:r>
          </a:p>
        </p:txBody>
      </p:sp>
    </p:spTree>
    <p:extLst>
      <p:ext uri="{BB962C8B-B14F-4D97-AF65-F5344CB8AC3E}">
        <p14:creationId xmlns:p14="http://schemas.microsoft.com/office/powerpoint/2010/main" val="217987514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lvl1pPr>
              <a:defRPr>
                <a:solidFill>
                  <a:srgbClr val="1F2933"/>
                </a:solidFill>
              </a:defRPr>
            </a:lvl1pPr>
          </a:lstStyle>
          <a:p>
            <a:r>
              <a:rPr lang="en-GB" dirty="0"/>
              <a:t>Click to edit Master title style</a:t>
            </a:r>
            <a:endParaRPr lang="es-ES" dirty="0"/>
          </a:p>
        </p:txBody>
      </p:sp>
      <p:sp>
        <p:nvSpPr>
          <p:cNvPr id="3" name="Marcador de texto vertical 2"/>
          <p:cNvSpPr>
            <a:spLocks noGrp="1"/>
          </p:cNvSpPr>
          <p:nvPr>
            <p:ph type="body" orient="vert" idx="1"/>
          </p:nvPr>
        </p:nvSpPr>
        <p:spPr/>
        <p:txBody>
          <a:bodyPr vert="eaVert"/>
          <a:lstStyle>
            <a:lvl1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2pPr>
            <a:lvl3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3pPr>
            <a:lvl4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4pPr>
            <a:lvl5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5pPr>
          </a:lstStyle>
          <a:p>
            <a:pPr lvl="0"/>
            <a:r>
              <a:rPr lang="en-GB" dirty="0"/>
              <a:t>Click to edit Master text styles</a:t>
            </a:r>
          </a:p>
          <a:p>
            <a:pPr lvl="1"/>
            <a:r>
              <a:rPr lang="es-ES" dirty="0" err="1"/>
              <a:t>Second</a:t>
            </a:r>
            <a:r>
              <a:rPr lang="es-ES" dirty="0"/>
              <a:t> </a:t>
            </a:r>
            <a:r>
              <a:rPr lang="es-ES" dirty="0" err="1"/>
              <a:t>level</a:t>
            </a:r>
            <a:endParaRPr lang="es-ES" dirty="0"/>
          </a:p>
          <a:p>
            <a:pPr lvl="2"/>
            <a:r>
              <a:rPr lang="es-ES" dirty="0" err="1"/>
              <a:t>Third</a:t>
            </a:r>
            <a:r>
              <a:rPr lang="es-ES" dirty="0"/>
              <a:t> </a:t>
            </a:r>
            <a:r>
              <a:rPr lang="es-ES" dirty="0" err="1"/>
              <a:t>level</a:t>
            </a:r>
            <a:endParaRPr lang="es-ES" dirty="0"/>
          </a:p>
          <a:p>
            <a:pPr lvl="3"/>
            <a:r>
              <a:rPr lang="es-ES" dirty="0" err="1"/>
              <a:t>Fourth</a:t>
            </a:r>
            <a:r>
              <a:rPr lang="es-ES" dirty="0"/>
              <a:t> </a:t>
            </a:r>
            <a:r>
              <a:rPr lang="es-ES" dirty="0" err="1"/>
              <a:t>level</a:t>
            </a:r>
            <a:endParaRPr lang="es-ES" dirty="0"/>
          </a:p>
          <a:p>
            <a:pPr lvl="4"/>
            <a:r>
              <a:rPr lang="es-ES" dirty="0" err="1"/>
              <a:t>Fifth</a:t>
            </a:r>
            <a:r>
              <a:rPr lang="es-ES" dirty="0"/>
              <a:t> </a:t>
            </a:r>
            <a:r>
              <a:rPr lang="es-ES" dirty="0" err="1"/>
              <a:t>level</a:t>
            </a:r>
            <a:endParaRPr lang="es-ES" dirty="0"/>
          </a:p>
        </p:txBody>
      </p:sp>
    </p:spTree>
    <p:extLst>
      <p:ext uri="{BB962C8B-B14F-4D97-AF65-F5344CB8AC3E}">
        <p14:creationId xmlns:p14="http://schemas.microsoft.com/office/powerpoint/2010/main" val="190142546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6543675" y="1061357"/>
            <a:ext cx="1971675" cy="4636058"/>
          </a:xfrm>
        </p:spPr>
        <p:txBody>
          <a:bodyPr vert="eaVert"/>
          <a:lstStyle>
            <a:lvl1pPr>
              <a:defRPr>
                <a:solidFill>
                  <a:srgbClr val="1F2933"/>
                </a:solidFill>
              </a:defRPr>
            </a:lvl1pPr>
          </a:lstStyle>
          <a:p>
            <a:r>
              <a:rPr lang="en-GB" dirty="0"/>
              <a:t>Click to edit Master title style</a:t>
            </a:r>
            <a:endParaRPr lang="es-ES" dirty="0"/>
          </a:p>
        </p:txBody>
      </p:sp>
      <p:sp>
        <p:nvSpPr>
          <p:cNvPr id="3" name="Marcador de texto vertical 2"/>
          <p:cNvSpPr>
            <a:spLocks noGrp="1"/>
          </p:cNvSpPr>
          <p:nvPr>
            <p:ph type="body" orient="vert" idx="1"/>
          </p:nvPr>
        </p:nvSpPr>
        <p:spPr>
          <a:xfrm>
            <a:off x="628650" y="1053193"/>
            <a:ext cx="5800725" cy="4628592"/>
          </a:xfrm>
        </p:spPr>
        <p:txBody>
          <a:bodyPr vert="eaVert"/>
          <a:lstStyle>
            <a:lvl1pPr>
              <a:defRPr>
                <a:solidFill>
                  <a:srgbClr val="52606D"/>
                </a:solidFill>
              </a:defRPr>
            </a:lvl1pPr>
            <a:lvl2pPr>
              <a:defRPr>
                <a:solidFill>
                  <a:srgbClr val="52606D"/>
                </a:solidFill>
              </a:defRPr>
            </a:lvl2pPr>
            <a:lvl3pPr>
              <a:defRPr>
                <a:solidFill>
                  <a:srgbClr val="52606D"/>
                </a:solidFill>
              </a:defRPr>
            </a:lvl3pPr>
            <a:lvl4pPr>
              <a:defRPr>
                <a:solidFill>
                  <a:srgbClr val="52606D"/>
                </a:solidFill>
              </a:defRPr>
            </a:lvl4pPr>
            <a:lvl5pPr>
              <a:defRPr>
                <a:solidFill>
                  <a:srgbClr val="52606D"/>
                </a:solidFill>
              </a:defRPr>
            </a:lvl5pPr>
          </a:lstStyle>
          <a:p>
            <a:pPr lvl="0"/>
            <a:r>
              <a:rPr lang="en-GB" dirty="0"/>
              <a:t>Click to edit Master text styles</a:t>
            </a:r>
          </a:p>
          <a:p>
            <a:pPr lvl="1"/>
            <a:r>
              <a:rPr lang="es-ES" dirty="0" err="1"/>
              <a:t>Second</a:t>
            </a:r>
            <a:r>
              <a:rPr lang="es-ES" dirty="0"/>
              <a:t> </a:t>
            </a:r>
            <a:r>
              <a:rPr lang="es-ES" dirty="0" err="1"/>
              <a:t>level</a:t>
            </a:r>
            <a:endParaRPr lang="es-ES" dirty="0"/>
          </a:p>
          <a:p>
            <a:pPr lvl="2"/>
            <a:r>
              <a:rPr lang="es-ES" dirty="0" err="1"/>
              <a:t>Third</a:t>
            </a:r>
            <a:r>
              <a:rPr lang="es-ES" dirty="0"/>
              <a:t> </a:t>
            </a:r>
            <a:r>
              <a:rPr lang="es-ES" dirty="0" err="1"/>
              <a:t>level</a:t>
            </a:r>
            <a:endParaRPr lang="es-ES" dirty="0"/>
          </a:p>
          <a:p>
            <a:pPr lvl="3"/>
            <a:r>
              <a:rPr lang="es-ES" dirty="0" err="1"/>
              <a:t>Fourth</a:t>
            </a:r>
            <a:r>
              <a:rPr lang="es-ES" dirty="0"/>
              <a:t> </a:t>
            </a:r>
            <a:r>
              <a:rPr lang="es-ES" dirty="0" err="1"/>
              <a:t>level</a:t>
            </a:r>
            <a:endParaRPr lang="es-ES" dirty="0"/>
          </a:p>
          <a:p>
            <a:pPr lvl="4"/>
            <a:r>
              <a:rPr lang="es-ES" dirty="0" err="1"/>
              <a:t>Fifth</a:t>
            </a:r>
            <a:r>
              <a:rPr lang="es-ES" dirty="0"/>
              <a:t> </a:t>
            </a:r>
            <a:r>
              <a:rPr lang="es-ES" dirty="0" err="1"/>
              <a:t>level</a:t>
            </a:r>
            <a:endParaRPr lang="es-ES" dirty="0"/>
          </a:p>
        </p:txBody>
      </p:sp>
    </p:spTree>
    <p:extLst>
      <p:ext uri="{BB962C8B-B14F-4D97-AF65-F5344CB8AC3E}">
        <p14:creationId xmlns:p14="http://schemas.microsoft.com/office/powerpoint/2010/main" val="208208719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88011" y="592139"/>
            <a:ext cx="7886700" cy="2852737"/>
          </a:xfrm>
        </p:spPr>
        <p:txBody>
          <a:bodyPr anchor="b"/>
          <a:lstStyle>
            <a:lvl1pPr>
              <a:defRPr sz="4500">
                <a:solidFill>
                  <a:srgbClr val="1F2933"/>
                </a:solidFill>
              </a:defRPr>
            </a:lvl1pPr>
          </a:lstStyle>
          <a:p>
            <a:r>
              <a:rPr lang="en-GB" dirty="0"/>
              <a:t>Click to edit Master title style</a:t>
            </a:r>
            <a:endParaRPr lang="es-ES" dirty="0"/>
          </a:p>
        </p:txBody>
      </p:sp>
      <p:sp>
        <p:nvSpPr>
          <p:cNvPr id="3" name="Marcador de texto 2"/>
          <p:cNvSpPr>
            <a:spLocks noGrp="1"/>
          </p:cNvSpPr>
          <p:nvPr>
            <p:ph type="body" idx="1"/>
          </p:nvPr>
        </p:nvSpPr>
        <p:spPr>
          <a:xfrm>
            <a:off x="788011" y="3471864"/>
            <a:ext cx="7886700" cy="1500187"/>
          </a:xfrm>
        </p:spPr>
        <p:txBody>
          <a:bodyPr/>
          <a:lstStyle>
            <a:lvl1pPr marL="0" indent="0">
              <a:buNone/>
              <a:defRPr sz="1800">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GB" dirty="0"/>
              <a:t>Click to edit Master text styles</a:t>
            </a:r>
          </a:p>
        </p:txBody>
      </p:sp>
    </p:spTree>
    <p:extLst>
      <p:ext uri="{BB962C8B-B14F-4D97-AF65-F5344CB8AC3E}">
        <p14:creationId xmlns:p14="http://schemas.microsoft.com/office/powerpoint/2010/main" val="35877894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lvl1pPr>
              <a:defRPr>
                <a:solidFill>
                  <a:srgbClr val="1F2933"/>
                </a:solidFill>
              </a:defRPr>
            </a:lvl1pPr>
          </a:lstStyle>
          <a:p>
            <a:r>
              <a:rPr lang="en-GB" dirty="0"/>
              <a:t>Click to edit Master title style</a:t>
            </a:r>
            <a:endParaRPr lang="es-ES" dirty="0"/>
          </a:p>
        </p:txBody>
      </p:sp>
      <p:sp>
        <p:nvSpPr>
          <p:cNvPr id="3" name="Marcador de contenido 2"/>
          <p:cNvSpPr>
            <a:spLocks noGrp="1"/>
          </p:cNvSpPr>
          <p:nvPr>
            <p:ph sz="half" idx="1"/>
          </p:nvPr>
        </p:nvSpPr>
        <p:spPr>
          <a:xfrm>
            <a:off x="726272" y="1823462"/>
            <a:ext cx="3886200" cy="3811430"/>
          </a:xfrm>
        </p:spPr>
        <p:txBody>
          <a:bodyPr/>
          <a:lstStyle>
            <a:lvl1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2pPr>
            <a:lvl3pPr>
              <a:defRPr baseline="0">
                <a:solidFill>
                  <a:srgbClr val="52606D"/>
                </a:solidFill>
                <a:latin typeface="Segoe UI" panose="020B0502040204020203" pitchFamily="34" charset="0"/>
                <a:ea typeface="Open Sans" panose="020B0606030504020204" pitchFamily="34" charset="0"/>
                <a:cs typeface="Segoe UI" panose="020B0502040204020203" pitchFamily="34" charset="0"/>
              </a:defRPr>
            </a:lvl3pPr>
            <a:lvl4pPr>
              <a:defRPr baseline="0">
                <a:solidFill>
                  <a:srgbClr val="52606D"/>
                </a:solidFill>
                <a:latin typeface="Segoe UI" panose="020B0502040204020203" pitchFamily="34" charset="0"/>
                <a:ea typeface="Open Sans" panose="020B0606030504020204" pitchFamily="34" charset="0"/>
                <a:cs typeface="Segoe UI" panose="020B0502040204020203" pitchFamily="34" charset="0"/>
              </a:defRPr>
            </a:lvl4pPr>
            <a:lvl5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5pPr>
          </a:lstStyle>
          <a:p>
            <a:pPr lvl="0"/>
            <a:r>
              <a:rPr lang="en-GB" dirty="0"/>
              <a:t>Click to edit Master text styles</a:t>
            </a:r>
          </a:p>
          <a:p>
            <a:pPr lvl="1"/>
            <a:r>
              <a:rPr lang="es-ES" dirty="0" err="1"/>
              <a:t>Second</a:t>
            </a:r>
            <a:r>
              <a:rPr lang="es-ES" dirty="0"/>
              <a:t> </a:t>
            </a:r>
            <a:r>
              <a:rPr lang="es-ES" dirty="0" err="1"/>
              <a:t>level</a:t>
            </a:r>
            <a:endParaRPr lang="es-ES" dirty="0"/>
          </a:p>
          <a:p>
            <a:pPr lvl="2"/>
            <a:r>
              <a:rPr lang="es-ES" dirty="0" err="1"/>
              <a:t>Third</a:t>
            </a:r>
            <a:r>
              <a:rPr lang="es-ES" dirty="0"/>
              <a:t> </a:t>
            </a:r>
            <a:r>
              <a:rPr lang="es-ES" dirty="0" err="1"/>
              <a:t>level</a:t>
            </a:r>
            <a:r>
              <a:rPr lang="es-ES" dirty="0"/>
              <a:t> </a:t>
            </a:r>
          </a:p>
          <a:p>
            <a:pPr lvl="3"/>
            <a:r>
              <a:rPr lang="es-ES" dirty="0" err="1"/>
              <a:t>Fourth</a:t>
            </a:r>
            <a:r>
              <a:rPr lang="es-ES" dirty="0"/>
              <a:t> </a:t>
            </a:r>
            <a:r>
              <a:rPr lang="es-ES" dirty="0" err="1"/>
              <a:t>level</a:t>
            </a:r>
            <a:r>
              <a:rPr lang="es-ES" dirty="0"/>
              <a:t> </a:t>
            </a:r>
          </a:p>
          <a:p>
            <a:pPr lvl="4"/>
            <a:r>
              <a:rPr lang="es-ES" dirty="0" err="1"/>
              <a:t>Fifth</a:t>
            </a:r>
            <a:r>
              <a:rPr lang="es-ES" dirty="0"/>
              <a:t> </a:t>
            </a:r>
            <a:r>
              <a:rPr lang="es-ES" dirty="0" err="1"/>
              <a:t>level</a:t>
            </a:r>
            <a:r>
              <a:rPr lang="es-ES" dirty="0"/>
              <a:t> </a:t>
            </a:r>
          </a:p>
        </p:txBody>
      </p:sp>
      <p:sp>
        <p:nvSpPr>
          <p:cNvPr id="4" name="Marcador de contenido 3"/>
          <p:cNvSpPr>
            <a:spLocks noGrp="1"/>
          </p:cNvSpPr>
          <p:nvPr>
            <p:ph sz="half" idx="2"/>
          </p:nvPr>
        </p:nvSpPr>
        <p:spPr>
          <a:xfrm>
            <a:off x="4726772" y="1823462"/>
            <a:ext cx="3886200" cy="3827061"/>
          </a:xfrm>
        </p:spPr>
        <p:txBody>
          <a:bodyPr/>
          <a:lstStyle>
            <a:lvl1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a:defRPr baseline="0">
                <a:solidFill>
                  <a:srgbClr val="52606D"/>
                </a:solidFill>
                <a:latin typeface="Segoe UI" panose="020B0502040204020203" pitchFamily="34" charset="0"/>
                <a:ea typeface="Open Sans" panose="020B0606030504020204" pitchFamily="34" charset="0"/>
                <a:cs typeface="Segoe UI" panose="020B0502040204020203" pitchFamily="34" charset="0"/>
              </a:defRPr>
            </a:lvl2pPr>
            <a:lvl3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3pPr>
            <a:lvl4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4pPr>
            <a:lvl5pPr>
              <a:defRPr>
                <a:solidFill>
                  <a:srgbClr val="52606D"/>
                </a:solidFill>
                <a:latin typeface="Segoe UI" panose="020B0502040204020203" pitchFamily="34" charset="0"/>
                <a:ea typeface="Open Sans" panose="020B0606030504020204" pitchFamily="34" charset="0"/>
                <a:cs typeface="Segoe UI" panose="020B0502040204020203" pitchFamily="34" charset="0"/>
              </a:defRPr>
            </a:lvl5pPr>
          </a:lstStyle>
          <a:p>
            <a:pPr lvl="0"/>
            <a:r>
              <a:rPr lang="en-GB" dirty="0"/>
              <a:t>Click to edit Master text styles</a:t>
            </a:r>
          </a:p>
          <a:p>
            <a:pPr lvl="1"/>
            <a:r>
              <a:rPr lang="es-ES" dirty="0" err="1"/>
              <a:t>Second</a:t>
            </a:r>
            <a:r>
              <a:rPr lang="es-ES" dirty="0"/>
              <a:t> </a:t>
            </a:r>
            <a:r>
              <a:rPr lang="es-ES" dirty="0" err="1"/>
              <a:t>level</a:t>
            </a:r>
            <a:endParaRPr lang="es-ES" dirty="0"/>
          </a:p>
          <a:p>
            <a:pPr lvl="2"/>
            <a:r>
              <a:rPr lang="es-ES" dirty="0" err="1"/>
              <a:t>Third</a:t>
            </a:r>
            <a:r>
              <a:rPr lang="es-ES" dirty="0"/>
              <a:t> </a:t>
            </a:r>
            <a:r>
              <a:rPr lang="es-ES" dirty="0" err="1"/>
              <a:t>level</a:t>
            </a:r>
            <a:r>
              <a:rPr lang="es-ES" dirty="0"/>
              <a:t> </a:t>
            </a:r>
          </a:p>
          <a:p>
            <a:pPr lvl="3"/>
            <a:r>
              <a:rPr lang="es-ES" dirty="0" err="1"/>
              <a:t>Fourth</a:t>
            </a:r>
            <a:r>
              <a:rPr lang="es-ES" dirty="0"/>
              <a:t> </a:t>
            </a:r>
            <a:r>
              <a:rPr lang="es-ES" dirty="0" err="1"/>
              <a:t>level</a:t>
            </a:r>
            <a:r>
              <a:rPr lang="es-ES" dirty="0"/>
              <a:t> </a:t>
            </a:r>
          </a:p>
          <a:p>
            <a:pPr lvl="4"/>
            <a:r>
              <a:rPr lang="es-ES" dirty="0" err="1"/>
              <a:t>Fifth</a:t>
            </a:r>
            <a:r>
              <a:rPr lang="es-ES" dirty="0"/>
              <a:t> </a:t>
            </a:r>
            <a:r>
              <a:rPr lang="es-ES" dirty="0" err="1"/>
              <a:t>level</a:t>
            </a:r>
            <a:r>
              <a:rPr lang="es-ES" dirty="0"/>
              <a:t> </a:t>
            </a:r>
          </a:p>
        </p:txBody>
      </p:sp>
    </p:spTree>
    <p:extLst>
      <p:ext uri="{BB962C8B-B14F-4D97-AF65-F5344CB8AC3E}">
        <p14:creationId xmlns:p14="http://schemas.microsoft.com/office/powerpoint/2010/main" val="202609447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omparación">
    <p:spTree>
      <p:nvGrpSpPr>
        <p:cNvPr id="1" name=""/>
        <p:cNvGrpSpPr/>
        <p:nvPr/>
      </p:nvGrpSpPr>
      <p:grpSpPr>
        <a:xfrm>
          <a:off x="0" y="0"/>
          <a:ext cx="0" cy="0"/>
          <a:chOff x="0" y="0"/>
          <a:chExt cx="0" cy="0"/>
        </a:xfrm>
      </p:grpSpPr>
      <p:sp>
        <p:nvSpPr>
          <p:cNvPr id="4" name="Marcador de contenido 3"/>
          <p:cNvSpPr>
            <a:spLocks noGrp="1"/>
          </p:cNvSpPr>
          <p:nvPr>
            <p:ph sz="half" idx="2" hasCustomPrompt="1"/>
          </p:nvPr>
        </p:nvSpPr>
        <p:spPr>
          <a:xfrm>
            <a:off x="727464" y="2640309"/>
            <a:ext cx="3868340" cy="3030311"/>
          </a:xfrm>
        </p:spPr>
        <p:txBody>
          <a:bodyPr/>
          <a:lstStyle>
            <a:lvl1pPr>
              <a:defRPr>
                <a:solidFill>
                  <a:srgbClr val="333333"/>
                </a:solidFill>
              </a:defRPr>
            </a:lvl1pPr>
            <a:lvl2pPr>
              <a:defRPr>
                <a:solidFill>
                  <a:srgbClr val="333333"/>
                </a:solidFill>
              </a:defRPr>
            </a:lvl2pPr>
            <a:lvl3pPr>
              <a:defRPr>
                <a:solidFill>
                  <a:srgbClr val="333333"/>
                </a:solidFill>
              </a:defRPr>
            </a:lvl3pPr>
            <a:lvl4pPr>
              <a:defRPr baseline="0">
                <a:solidFill>
                  <a:srgbClr val="333333"/>
                </a:solidFill>
              </a:defRPr>
            </a:lvl4pPr>
            <a:lvl5pPr>
              <a:defRPr baseline="0">
                <a:solidFill>
                  <a:srgbClr val="333333"/>
                </a:solidFill>
              </a:defRPr>
            </a:lvl5pPr>
          </a:lstStyle>
          <a:p>
            <a:pPr lvl="0"/>
            <a:r>
              <a:rPr lang="fr-FR"/>
              <a:t>Cliquez sur le bouton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Marcador de contenido 5"/>
          <p:cNvSpPr>
            <a:spLocks noGrp="1"/>
          </p:cNvSpPr>
          <p:nvPr>
            <p:ph sz="quarter" idx="4" hasCustomPrompt="1"/>
          </p:nvPr>
        </p:nvSpPr>
        <p:spPr>
          <a:xfrm>
            <a:off x="4726772" y="2640309"/>
            <a:ext cx="3887391" cy="3030311"/>
          </a:xfrm>
        </p:spPr>
        <p:txBody>
          <a:bodyPr/>
          <a:lstStyle>
            <a:lvl1pPr>
              <a:defRPr>
                <a:solidFill>
                  <a:srgbClr val="333333"/>
                </a:solidFill>
              </a:defRPr>
            </a:lvl1pPr>
            <a:lvl2pPr>
              <a:defRPr>
                <a:solidFill>
                  <a:srgbClr val="333333"/>
                </a:solidFill>
              </a:defRPr>
            </a:lvl2pPr>
            <a:lvl3pPr>
              <a:defRPr>
                <a:solidFill>
                  <a:srgbClr val="333333"/>
                </a:solidFill>
              </a:defRPr>
            </a:lvl3pPr>
            <a:lvl4pPr>
              <a:defRPr>
                <a:solidFill>
                  <a:srgbClr val="333333"/>
                </a:solidFill>
              </a:defRPr>
            </a:lvl4pPr>
            <a:lvl5pPr>
              <a:defRPr>
                <a:solidFill>
                  <a:srgbClr val="333333"/>
                </a:solidFill>
              </a:defRPr>
            </a:lvl5pPr>
          </a:lstStyle>
          <a:p>
            <a:pPr lvl="0"/>
            <a:r>
              <a:rPr lang="fr-FR"/>
              <a:t>Cliquez sur le bouton pour modifier les styles du texte du masque</a:t>
            </a:r>
          </a:p>
          <a:p>
            <a:pPr lvl="1"/>
            <a:r>
              <a:rPr lang="fr-FR"/>
              <a:t>Deuxième niveau</a:t>
            </a:r>
          </a:p>
          <a:p>
            <a:pPr lvl="2"/>
            <a:r>
              <a:rPr lang="fr-FR"/>
              <a:t>Troisième niveau</a:t>
            </a:r>
          </a:p>
          <a:p>
            <a:pPr lvl="3"/>
            <a:r>
              <a:rPr lang="fr-FR"/>
              <a:t>Quatrième niveau</a:t>
            </a:r>
          </a:p>
          <a:p>
            <a:pPr lvl="4"/>
            <a:r>
              <a:rPr lang="fr-FR"/>
              <a:t>Cinquième niveau </a:t>
            </a:r>
          </a:p>
        </p:txBody>
      </p:sp>
      <p:sp>
        <p:nvSpPr>
          <p:cNvPr id="10" name="Título 9"/>
          <p:cNvSpPr>
            <a:spLocks noGrp="1"/>
          </p:cNvSpPr>
          <p:nvPr>
            <p:ph type="title"/>
          </p:nvPr>
        </p:nvSpPr>
        <p:spPr/>
        <p:txBody>
          <a:bodyPr/>
          <a:lstStyle>
            <a:lvl1pPr>
              <a:defRPr>
                <a:solidFill>
                  <a:srgbClr val="1F2933"/>
                </a:solidFill>
              </a:defRPr>
            </a:lvl1pPr>
          </a:lstStyle>
          <a:p>
            <a:r>
              <a:rPr lang="en-GB" dirty="0"/>
              <a:t>Click to edit Master title style</a:t>
            </a:r>
            <a:endParaRPr lang="es-ES" dirty="0"/>
          </a:p>
        </p:txBody>
      </p:sp>
      <p:sp>
        <p:nvSpPr>
          <p:cNvPr id="8" name="Marcador de texto 2"/>
          <p:cNvSpPr>
            <a:spLocks noGrp="1"/>
          </p:cNvSpPr>
          <p:nvPr>
            <p:ph type="body" idx="1"/>
          </p:nvPr>
        </p:nvSpPr>
        <p:spPr>
          <a:xfrm>
            <a:off x="727464" y="1816397"/>
            <a:ext cx="3868340" cy="823912"/>
          </a:xfrm>
        </p:spPr>
        <p:txBody>
          <a:bodyPr anchor="b"/>
          <a:lstStyle>
            <a:lvl1pPr marL="0" indent="0">
              <a:buNone/>
              <a:defRPr sz="1800" b="0">
                <a:solidFill>
                  <a:srgbClr val="1F2933"/>
                </a:solidFill>
                <a:latin typeface="Segoe UI Black" panose="020B0A02040204020203" pitchFamily="34" charset="0"/>
                <a:ea typeface="Segoe UI Black" panose="020B0A02040204020203" pitchFamily="34" charset="0"/>
                <a:cs typeface="Segoe UI" panose="020B0502040204020203" pitchFamily="34" charset="0"/>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GB" dirty="0"/>
              <a:t>Click to edit Master text styles</a:t>
            </a:r>
          </a:p>
        </p:txBody>
      </p:sp>
      <p:sp>
        <p:nvSpPr>
          <p:cNvPr id="9" name="Marcador de texto 4"/>
          <p:cNvSpPr>
            <a:spLocks noGrp="1"/>
          </p:cNvSpPr>
          <p:nvPr>
            <p:ph type="body" sz="quarter" idx="3"/>
          </p:nvPr>
        </p:nvSpPr>
        <p:spPr>
          <a:xfrm>
            <a:off x="4726772" y="1816397"/>
            <a:ext cx="3887391" cy="823912"/>
          </a:xfrm>
        </p:spPr>
        <p:txBody>
          <a:bodyPr anchor="b"/>
          <a:lstStyle>
            <a:lvl1pPr marL="0" indent="0">
              <a:buNone/>
              <a:defRPr sz="1800" b="1">
                <a:solidFill>
                  <a:srgbClr val="1F2933"/>
                </a:solidFill>
                <a:latin typeface="Segoe UI Black" panose="020B0A02040204020203" pitchFamily="34" charset="0"/>
                <a:ea typeface="Segoe UI Black" panose="020B0A02040204020203" pitchFamily="34" charset="0"/>
                <a:cs typeface="Open Sans" panose="020B0606030504020204" pitchFamily="34" charset="0"/>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GB" dirty="0"/>
              <a:t>Click to edit Master text styles</a:t>
            </a:r>
          </a:p>
        </p:txBody>
      </p:sp>
    </p:spTree>
    <p:extLst>
      <p:ext uri="{BB962C8B-B14F-4D97-AF65-F5344CB8AC3E}">
        <p14:creationId xmlns:p14="http://schemas.microsoft.com/office/powerpoint/2010/main" val="282711224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lvl1pPr>
              <a:defRPr>
                <a:solidFill>
                  <a:srgbClr val="1F2933"/>
                </a:solidFill>
              </a:defRPr>
            </a:lvl1pPr>
          </a:lstStyle>
          <a:p>
            <a:r>
              <a:rPr lang="en-GB" dirty="0"/>
              <a:t>Click to edit Master title style</a:t>
            </a:r>
            <a:endParaRPr lang="es-ES" dirty="0"/>
          </a:p>
        </p:txBody>
      </p:sp>
    </p:spTree>
    <p:extLst>
      <p:ext uri="{BB962C8B-B14F-4D97-AF65-F5344CB8AC3E}">
        <p14:creationId xmlns:p14="http://schemas.microsoft.com/office/powerpoint/2010/main" val="166537412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59851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629841" y="987879"/>
            <a:ext cx="2949178" cy="1600200"/>
          </a:xfrm>
        </p:spPr>
        <p:txBody>
          <a:bodyPr anchor="b"/>
          <a:lstStyle>
            <a:lvl1pPr>
              <a:defRPr sz="2400">
                <a:solidFill>
                  <a:srgbClr val="1F2933"/>
                </a:solidFill>
              </a:defRPr>
            </a:lvl1pPr>
          </a:lstStyle>
          <a:p>
            <a:r>
              <a:rPr lang="en-GB" dirty="0"/>
              <a:t>Click to edit Master title style</a:t>
            </a:r>
            <a:endParaRPr lang="es-ES" dirty="0"/>
          </a:p>
        </p:txBody>
      </p:sp>
      <p:sp>
        <p:nvSpPr>
          <p:cNvPr id="3" name="Marcador de contenido 2"/>
          <p:cNvSpPr>
            <a:spLocks noGrp="1"/>
          </p:cNvSpPr>
          <p:nvPr>
            <p:ph idx="1"/>
          </p:nvPr>
        </p:nvSpPr>
        <p:spPr>
          <a:xfrm>
            <a:off x="3887391" y="987427"/>
            <a:ext cx="4629150" cy="4670912"/>
          </a:xfrm>
        </p:spPr>
        <p:txBody>
          <a:bodyPr/>
          <a:lstStyle>
            <a:lvl1pPr>
              <a:defRPr sz="2400">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a:defRPr sz="2100">
                <a:solidFill>
                  <a:srgbClr val="52606D"/>
                </a:solidFill>
                <a:latin typeface="Segoe UI" panose="020B0502040204020203" pitchFamily="34" charset="0"/>
                <a:ea typeface="Open Sans" panose="020B0606030504020204" pitchFamily="34" charset="0"/>
                <a:cs typeface="Segoe UI" panose="020B0502040204020203" pitchFamily="34" charset="0"/>
              </a:defRPr>
            </a:lvl2pPr>
            <a:lvl3pPr>
              <a:defRPr sz="1800" baseline="0">
                <a:solidFill>
                  <a:srgbClr val="52606D"/>
                </a:solidFill>
                <a:latin typeface="Segoe UI" panose="020B0502040204020203" pitchFamily="34" charset="0"/>
                <a:ea typeface="Open Sans" panose="020B0606030504020204" pitchFamily="34" charset="0"/>
                <a:cs typeface="Segoe UI" panose="020B0502040204020203" pitchFamily="34" charset="0"/>
              </a:defRPr>
            </a:lvl3pPr>
            <a:lvl4pPr>
              <a:defRPr sz="1500" baseline="0">
                <a:solidFill>
                  <a:srgbClr val="52606D"/>
                </a:solidFill>
                <a:latin typeface="Segoe UI" panose="020B0502040204020203" pitchFamily="34" charset="0"/>
                <a:ea typeface="Open Sans" panose="020B0606030504020204" pitchFamily="34" charset="0"/>
                <a:cs typeface="Segoe UI" panose="020B0502040204020203" pitchFamily="34" charset="0"/>
              </a:defRPr>
            </a:lvl4pPr>
            <a:lvl5pPr>
              <a:defRPr sz="1500">
                <a:solidFill>
                  <a:srgbClr val="52606D"/>
                </a:solidFill>
                <a:latin typeface="Segoe UI" panose="020B0502040204020203" pitchFamily="34" charset="0"/>
                <a:ea typeface="Open Sans" panose="020B0606030504020204" pitchFamily="34" charset="0"/>
                <a:cs typeface="Segoe UI" panose="020B0502040204020203" pitchFamily="34" charset="0"/>
              </a:defRPr>
            </a:lvl5pPr>
            <a:lvl6pPr>
              <a:defRPr sz="1500"/>
            </a:lvl6pPr>
            <a:lvl7pPr>
              <a:defRPr sz="1500"/>
            </a:lvl7pPr>
            <a:lvl8pPr>
              <a:defRPr sz="1500"/>
            </a:lvl8pPr>
            <a:lvl9pPr>
              <a:defRPr sz="1500"/>
            </a:lvl9pPr>
          </a:lstStyle>
          <a:p>
            <a:pPr lvl="0"/>
            <a:r>
              <a:rPr lang="en-GB" dirty="0"/>
              <a:t>Click to edit Master text styles</a:t>
            </a:r>
          </a:p>
          <a:p>
            <a:pPr lvl="1"/>
            <a:r>
              <a:rPr lang="es-ES" dirty="0" err="1"/>
              <a:t>Second</a:t>
            </a:r>
            <a:r>
              <a:rPr lang="es-ES" dirty="0"/>
              <a:t> </a:t>
            </a:r>
            <a:r>
              <a:rPr lang="es-ES" dirty="0" err="1"/>
              <a:t>level</a:t>
            </a:r>
            <a:endParaRPr lang="es-ES" dirty="0"/>
          </a:p>
          <a:p>
            <a:pPr lvl="2"/>
            <a:r>
              <a:rPr lang="es-ES" dirty="0" err="1"/>
              <a:t>Third</a:t>
            </a:r>
            <a:r>
              <a:rPr lang="es-ES" dirty="0"/>
              <a:t> </a:t>
            </a:r>
            <a:r>
              <a:rPr lang="es-ES" dirty="0" err="1"/>
              <a:t>level</a:t>
            </a:r>
            <a:endParaRPr lang="es-ES" dirty="0"/>
          </a:p>
          <a:p>
            <a:pPr lvl="3"/>
            <a:r>
              <a:rPr lang="es-ES" dirty="0" err="1"/>
              <a:t>Fourth</a:t>
            </a:r>
            <a:r>
              <a:rPr lang="es-ES" dirty="0"/>
              <a:t> </a:t>
            </a:r>
            <a:r>
              <a:rPr lang="es-ES" dirty="0" err="1"/>
              <a:t>level</a:t>
            </a:r>
            <a:endParaRPr lang="es-ES" dirty="0"/>
          </a:p>
          <a:p>
            <a:pPr lvl="4"/>
            <a:r>
              <a:rPr lang="es-ES" dirty="0" err="1"/>
              <a:t>Fifth</a:t>
            </a:r>
            <a:r>
              <a:rPr lang="es-ES" dirty="0"/>
              <a:t> </a:t>
            </a:r>
            <a:r>
              <a:rPr lang="es-ES" dirty="0" err="1"/>
              <a:t>level</a:t>
            </a:r>
            <a:endParaRPr lang="es-ES" dirty="0"/>
          </a:p>
        </p:txBody>
      </p:sp>
      <p:sp>
        <p:nvSpPr>
          <p:cNvPr id="4" name="Marcador de texto 3"/>
          <p:cNvSpPr>
            <a:spLocks noGrp="1"/>
          </p:cNvSpPr>
          <p:nvPr>
            <p:ph type="body" sz="half" idx="2"/>
          </p:nvPr>
        </p:nvSpPr>
        <p:spPr>
          <a:xfrm>
            <a:off x="629841" y="2588079"/>
            <a:ext cx="2949178" cy="3093706"/>
          </a:xfrm>
        </p:spPr>
        <p:txBody>
          <a:bodyPr/>
          <a:lstStyle>
            <a:lvl1pPr marL="0" indent="0">
              <a:buNone/>
              <a:defRPr sz="1200">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GB" dirty="0"/>
              <a:t>Click to edit Master text styles</a:t>
            </a:r>
          </a:p>
        </p:txBody>
      </p:sp>
    </p:spTree>
    <p:extLst>
      <p:ext uri="{BB962C8B-B14F-4D97-AF65-F5344CB8AC3E}">
        <p14:creationId xmlns:p14="http://schemas.microsoft.com/office/powerpoint/2010/main" val="4529137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Imagen con título">
    <p:spTree>
      <p:nvGrpSpPr>
        <p:cNvPr id="1" name=""/>
        <p:cNvGrpSpPr/>
        <p:nvPr/>
      </p:nvGrpSpPr>
      <p:grpSpPr>
        <a:xfrm>
          <a:off x="0" y="0"/>
          <a:ext cx="0" cy="0"/>
          <a:chOff x="0" y="0"/>
          <a:chExt cx="0" cy="0"/>
        </a:xfrm>
      </p:grpSpPr>
      <p:sp>
        <p:nvSpPr>
          <p:cNvPr id="3" name="Marcador de posición de imagen 2"/>
          <p:cNvSpPr>
            <a:spLocks noGrp="1"/>
          </p:cNvSpPr>
          <p:nvPr>
            <p:ph type="pic" idx="1"/>
          </p:nvPr>
        </p:nvSpPr>
        <p:spPr>
          <a:xfrm>
            <a:off x="3887391" y="987427"/>
            <a:ext cx="4629150" cy="472562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s-ES" dirty="0"/>
          </a:p>
        </p:txBody>
      </p:sp>
      <p:sp>
        <p:nvSpPr>
          <p:cNvPr id="5" name="Título 1"/>
          <p:cNvSpPr>
            <a:spLocks noGrp="1"/>
          </p:cNvSpPr>
          <p:nvPr>
            <p:ph type="title"/>
          </p:nvPr>
        </p:nvSpPr>
        <p:spPr>
          <a:xfrm>
            <a:off x="629841" y="987879"/>
            <a:ext cx="2949178" cy="1600200"/>
          </a:xfrm>
        </p:spPr>
        <p:txBody>
          <a:bodyPr anchor="b"/>
          <a:lstStyle>
            <a:lvl1pPr>
              <a:defRPr sz="2400">
                <a:solidFill>
                  <a:srgbClr val="1F2933"/>
                </a:solidFill>
              </a:defRPr>
            </a:lvl1pPr>
          </a:lstStyle>
          <a:p>
            <a:r>
              <a:rPr lang="en-GB" dirty="0"/>
              <a:t>Click to edit Master title style</a:t>
            </a:r>
            <a:endParaRPr lang="es-ES" dirty="0"/>
          </a:p>
        </p:txBody>
      </p:sp>
      <p:sp>
        <p:nvSpPr>
          <p:cNvPr id="6" name="Marcador de texto 3"/>
          <p:cNvSpPr>
            <a:spLocks noGrp="1"/>
          </p:cNvSpPr>
          <p:nvPr>
            <p:ph type="body" sz="half" idx="2"/>
          </p:nvPr>
        </p:nvSpPr>
        <p:spPr>
          <a:xfrm>
            <a:off x="629841" y="2588079"/>
            <a:ext cx="2949178" cy="3164044"/>
          </a:xfrm>
        </p:spPr>
        <p:txBody>
          <a:bodyPr/>
          <a:lstStyle>
            <a:lvl1pPr marL="0" indent="0">
              <a:buNone/>
              <a:defRPr sz="1200">
                <a:solidFill>
                  <a:srgbClr val="52606D"/>
                </a:solidFill>
                <a:latin typeface="Segoe UI" panose="020B0502040204020203" pitchFamily="34" charset="0"/>
                <a:ea typeface="Open Sans" panose="020B0606030504020204" pitchFamily="34" charset="0"/>
                <a:cs typeface="Segoe UI" panose="020B0502040204020203" pitchFamily="34" charset="0"/>
              </a:defRPr>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GB" dirty="0"/>
              <a:t>Click to edit Master text styles</a:t>
            </a:r>
          </a:p>
        </p:txBody>
      </p:sp>
    </p:spTree>
    <p:extLst>
      <p:ext uri="{BB962C8B-B14F-4D97-AF65-F5344CB8AC3E}">
        <p14:creationId xmlns:p14="http://schemas.microsoft.com/office/powerpoint/2010/main" val="358200861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5F7FA"/>
        </a:solidFill>
        <a:effectLst/>
      </p:bgPr>
    </p:bg>
    <p:spTree>
      <p:nvGrpSpPr>
        <p:cNvPr id="1" name=""/>
        <p:cNvGrpSpPr/>
        <p:nvPr/>
      </p:nvGrpSpPr>
      <p:grpSpPr>
        <a:xfrm>
          <a:off x="0" y="0"/>
          <a:ext cx="0" cy="0"/>
          <a:chOff x="0" y="0"/>
          <a:chExt cx="0" cy="0"/>
        </a:xfrm>
      </p:grpSpPr>
      <p:sp>
        <p:nvSpPr>
          <p:cNvPr id="12" name="Rectángulo 11"/>
          <p:cNvSpPr/>
          <p:nvPr userDrawn="1"/>
        </p:nvSpPr>
        <p:spPr>
          <a:xfrm>
            <a:off x="0" y="5943600"/>
            <a:ext cx="9144000" cy="914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ln>
                <a:noFill/>
              </a:ln>
              <a:solidFill>
                <a:schemeClr val="bg1"/>
              </a:solidFill>
            </a:endParaRPr>
          </a:p>
        </p:txBody>
      </p:sp>
      <p:sp>
        <p:nvSpPr>
          <p:cNvPr id="2" name="Marcador de título 1"/>
          <p:cNvSpPr>
            <a:spLocks noGrp="1"/>
          </p:cNvSpPr>
          <p:nvPr>
            <p:ph type="title"/>
          </p:nvPr>
        </p:nvSpPr>
        <p:spPr>
          <a:xfrm>
            <a:off x="726621" y="381455"/>
            <a:ext cx="7886700" cy="1325563"/>
          </a:xfrm>
          <a:prstGeom prst="rect">
            <a:avLst/>
          </a:prstGeom>
        </p:spPr>
        <p:txBody>
          <a:bodyPr vert="horz" lIns="91440" tIns="45720" rIns="91440" bIns="45720" rtlCol="0" anchor="ctr">
            <a:normAutofit/>
          </a:bodyPr>
          <a:lstStyle/>
          <a:p>
            <a:r>
              <a:rPr lang="en-GB" dirty="0"/>
              <a:t>Click to edit Master title style</a:t>
            </a:r>
            <a:endParaRPr lang="es-ES" dirty="0"/>
          </a:p>
        </p:txBody>
      </p:sp>
      <p:sp>
        <p:nvSpPr>
          <p:cNvPr id="3" name="Marcador de texto 2"/>
          <p:cNvSpPr>
            <a:spLocks noGrp="1"/>
          </p:cNvSpPr>
          <p:nvPr>
            <p:ph type="body" idx="1"/>
          </p:nvPr>
        </p:nvSpPr>
        <p:spPr>
          <a:xfrm>
            <a:off x="726621" y="1841954"/>
            <a:ext cx="7886700" cy="3946525"/>
          </a:xfrm>
          <a:prstGeom prst="rect">
            <a:avLst/>
          </a:prstGeom>
        </p:spPr>
        <p:txBody>
          <a:bodyPr vert="horz" lIns="91440" tIns="45720" rIns="91440" bIns="45720" rtlCol="0">
            <a:normAutofit/>
          </a:bodyPr>
          <a:lstStyle/>
          <a:p>
            <a:pPr lvl="0"/>
            <a:r>
              <a:rPr lang="en-GB" dirty="0"/>
              <a:t>Click to edit Master text styles</a:t>
            </a:r>
            <a:endParaRPr lang="es-ES" dirty="0"/>
          </a:p>
          <a:p>
            <a:pPr lvl="1"/>
            <a:r>
              <a:rPr lang="en-US" noProof="0" dirty="0"/>
              <a:t>Second</a:t>
            </a:r>
            <a:r>
              <a:rPr lang="es-ES" dirty="0"/>
              <a:t> </a:t>
            </a:r>
            <a:r>
              <a:rPr lang="en-US" noProof="0" dirty="0"/>
              <a:t>level</a:t>
            </a:r>
            <a:r>
              <a:rPr lang="es-ES" dirty="0"/>
              <a:t> </a:t>
            </a:r>
          </a:p>
          <a:p>
            <a:pPr lvl="2"/>
            <a:r>
              <a:rPr lang="en-US" noProof="0" dirty="0"/>
              <a:t>Third</a:t>
            </a:r>
            <a:r>
              <a:rPr lang="es-ES" dirty="0"/>
              <a:t> </a:t>
            </a:r>
            <a:r>
              <a:rPr lang="es-ES" dirty="0" err="1"/>
              <a:t>level</a:t>
            </a:r>
            <a:endParaRPr lang="es-ES" dirty="0"/>
          </a:p>
          <a:p>
            <a:pPr lvl="3"/>
            <a:r>
              <a:rPr lang="en-US" noProof="0" dirty="0"/>
              <a:t>Fourth</a:t>
            </a:r>
            <a:r>
              <a:rPr lang="es-ES" dirty="0"/>
              <a:t> </a:t>
            </a:r>
            <a:r>
              <a:rPr lang="es-ES" dirty="0" err="1"/>
              <a:t>level</a:t>
            </a:r>
            <a:endParaRPr lang="es-ES" dirty="0"/>
          </a:p>
          <a:p>
            <a:pPr lvl="4"/>
            <a:r>
              <a:rPr lang="en-US" noProof="0" dirty="0"/>
              <a:t>Fifth</a:t>
            </a:r>
            <a:r>
              <a:rPr lang="es-ES" dirty="0"/>
              <a:t> </a:t>
            </a:r>
            <a:r>
              <a:rPr lang="es-ES" dirty="0" err="1"/>
              <a:t>level</a:t>
            </a:r>
            <a:endParaRPr lang="es-ES" dirty="0"/>
          </a:p>
        </p:txBody>
      </p:sp>
      <p:pic>
        <p:nvPicPr>
          <p:cNvPr id="6" name="Imagen 5"/>
          <p:cNvPicPr>
            <a:picLocks noChangeAspect="1"/>
          </p:cNvPicPr>
          <p:nvPr userDrawn="1"/>
        </p:nvPicPr>
        <p:blipFill>
          <a:blip r:embed="rId13" cstate="print">
            <a:extLst>
              <a:ext uri="{28A0092B-C50C-407E-A947-70E740481C1C}">
                <a14:useLocalDpi xmlns:a14="http://schemas.microsoft.com/office/drawing/2010/main" val="0"/>
              </a:ext>
            </a:extLst>
          </a:blip>
          <a:srcRect/>
          <a:stretch/>
        </p:blipFill>
        <p:spPr>
          <a:xfrm>
            <a:off x="3888745" y="6057773"/>
            <a:ext cx="1366510" cy="663457"/>
          </a:xfrm>
          <a:prstGeom prst="rect">
            <a:avLst/>
          </a:prstGeom>
        </p:spPr>
      </p:pic>
    </p:spTree>
    <p:extLst>
      <p:ext uri="{BB962C8B-B14F-4D97-AF65-F5344CB8AC3E}">
        <p14:creationId xmlns:p14="http://schemas.microsoft.com/office/powerpoint/2010/main" val="1389028534"/>
      </p:ext>
    </p:extLst>
  </p:cSld>
  <p:clrMap bg1="lt1" tx1="dk1" bg2="lt2" tx2="dk2" accent1="accent1" accent2="accent2" accent3="accent3" accent4="accent4" accent5="accent5" accent6="accent6" hlink="hlink" folHlink="folHlink"/>
  <p:sldLayoutIdLst>
    <p:sldLayoutId id="2147483779" r:id="rId1"/>
    <p:sldLayoutId id="2147483780" r:id="rId2"/>
    <p:sldLayoutId id="2147483781" r:id="rId3"/>
    <p:sldLayoutId id="2147483782" r:id="rId4"/>
    <p:sldLayoutId id="2147483783" r:id="rId5"/>
    <p:sldLayoutId id="2147483784" r:id="rId6"/>
    <p:sldLayoutId id="2147483785" r:id="rId7"/>
    <p:sldLayoutId id="2147483786" r:id="rId8"/>
    <p:sldLayoutId id="2147483787" r:id="rId9"/>
    <p:sldLayoutId id="2147483788" r:id="rId10"/>
    <p:sldLayoutId id="2147483789" r:id="rId11"/>
  </p:sldLayoutIdLst>
  <p:txStyles>
    <p:titleStyle>
      <a:lvl1pPr algn="l" defTabSz="685800" rtl="0" eaLnBrk="1" latinLnBrk="0" hangingPunct="1">
        <a:lnSpc>
          <a:spcPct val="90000"/>
        </a:lnSpc>
        <a:spcBef>
          <a:spcPct val="0"/>
        </a:spcBef>
        <a:buNone/>
        <a:defRPr sz="3300" kern="1200">
          <a:solidFill>
            <a:srgbClr val="1F2933"/>
          </a:solidFill>
          <a:latin typeface="Segoe UI Black" panose="020B0A02040204020203" pitchFamily="34" charset="0"/>
          <a:ea typeface="Segoe UI Black" panose="020B0A02040204020203" pitchFamily="34" charset="0"/>
          <a:cs typeface="Open Sans ExtraBold" panose="020B0906030804020204" pitchFamily="34" charset="0"/>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rgbClr val="52606D"/>
          </a:solidFill>
          <a:latin typeface="Segoe UI" panose="020B0502040204020203" pitchFamily="34" charset="0"/>
          <a:ea typeface="+mn-ea"/>
          <a:cs typeface="Segoe UI" panose="020B0502040204020203" pitchFamily="34" charset="0"/>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rgbClr val="52606D"/>
          </a:solidFill>
          <a:latin typeface="Segoe UI" panose="020B0502040204020203" pitchFamily="34" charset="0"/>
          <a:ea typeface="+mn-ea"/>
          <a:cs typeface="Segoe UI" panose="020B0502040204020203" pitchFamily="34" charset="0"/>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baseline="0">
          <a:solidFill>
            <a:srgbClr val="52606D"/>
          </a:solidFill>
          <a:latin typeface="Segoe UI" panose="020B0502040204020203" pitchFamily="34" charset="0"/>
          <a:ea typeface="+mn-ea"/>
          <a:cs typeface="Segoe UI" panose="020B0502040204020203" pitchFamily="34" charset="0"/>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rgbClr val="52606D"/>
          </a:solidFill>
          <a:latin typeface="Segoe UI" panose="020B0502040204020203" pitchFamily="34" charset="0"/>
          <a:ea typeface="+mn-ea"/>
          <a:cs typeface="Segoe UI" panose="020B0502040204020203" pitchFamily="34" charset="0"/>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rgbClr val="52606D"/>
          </a:solidFill>
          <a:latin typeface="Segoe UI" panose="020B0502040204020203" pitchFamily="34" charset="0"/>
          <a:ea typeface="+mn-ea"/>
          <a:cs typeface="Segoe UI" panose="020B0502040204020203" pitchFamily="34"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s-E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5F7FA"/>
        </a:solidFill>
        <a:effectLst/>
      </p:bgPr>
    </p:bg>
    <p:spTree>
      <p:nvGrpSpPr>
        <p:cNvPr id="1" name=""/>
        <p:cNvGrpSpPr/>
        <p:nvPr/>
      </p:nvGrpSpPr>
      <p:grpSpPr>
        <a:xfrm>
          <a:off x="0" y="0"/>
          <a:ext cx="0" cy="0"/>
          <a:chOff x="0" y="0"/>
          <a:chExt cx="0" cy="0"/>
        </a:xfrm>
      </p:grpSpPr>
      <p:sp>
        <p:nvSpPr>
          <p:cNvPr id="12" name="Rectángulo 11"/>
          <p:cNvSpPr/>
          <p:nvPr userDrawn="1"/>
        </p:nvSpPr>
        <p:spPr>
          <a:xfrm>
            <a:off x="0" y="5943600"/>
            <a:ext cx="9144000" cy="914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ln>
                <a:noFill/>
              </a:ln>
              <a:solidFill>
                <a:schemeClr val="bg1"/>
              </a:solidFill>
            </a:endParaRPr>
          </a:p>
        </p:txBody>
      </p:sp>
      <p:sp>
        <p:nvSpPr>
          <p:cNvPr id="2" name="Marcador de título 1"/>
          <p:cNvSpPr>
            <a:spLocks noGrp="1"/>
          </p:cNvSpPr>
          <p:nvPr>
            <p:ph type="title"/>
          </p:nvPr>
        </p:nvSpPr>
        <p:spPr>
          <a:xfrm>
            <a:off x="726621" y="381455"/>
            <a:ext cx="7886700" cy="1325563"/>
          </a:xfrm>
          <a:prstGeom prst="rect">
            <a:avLst/>
          </a:prstGeom>
        </p:spPr>
        <p:txBody>
          <a:bodyPr vert="horz" lIns="91440" tIns="45720" rIns="91440" bIns="45720" rtlCol="0" anchor="ctr">
            <a:normAutofit/>
          </a:bodyPr>
          <a:lstStyle/>
          <a:p>
            <a:r>
              <a:rPr lang="en-GB" dirty="0"/>
              <a:t>Click to edit Master title style</a:t>
            </a:r>
            <a:endParaRPr lang="es-ES" dirty="0"/>
          </a:p>
        </p:txBody>
      </p:sp>
      <p:sp>
        <p:nvSpPr>
          <p:cNvPr id="3" name="Marcador de texto 2"/>
          <p:cNvSpPr>
            <a:spLocks noGrp="1"/>
          </p:cNvSpPr>
          <p:nvPr>
            <p:ph type="body" idx="1"/>
          </p:nvPr>
        </p:nvSpPr>
        <p:spPr>
          <a:xfrm>
            <a:off x="726621" y="1841954"/>
            <a:ext cx="7886700" cy="3946525"/>
          </a:xfrm>
          <a:prstGeom prst="rect">
            <a:avLst/>
          </a:prstGeom>
        </p:spPr>
        <p:txBody>
          <a:bodyPr vert="horz" lIns="91440" tIns="45720" rIns="91440" bIns="45720" rtlCol="0">
            <a:normAutofit/>
          </a:bodyPr>
          <a:lstStyle/>
          <a:p>
            <a:pPr lvl="0"/>
            <a:r>
              <a:rPr lang="en-GB" dirty="0"/>
              <a:t>Click to edit Master text styles</a:t>
            </a:r>
            <a:endParaRPr lang="es-ES" dirty="0"/>
          </a:p>
          <a:p>
            <a:pPr lvl="1"/>
            <a:r>
              <a:rPr lang="en-US" noProof="0" dirty="0"/>
              <a:t>Second</a:t>
            </a:r>
            <a:r>
              <a:rPr lang="es-ES" dirty="0"/>
              <a:t> </a:t>
            </a:r>
            <a:r>
              <a:rPr lang="en-US" noProof="0" dirty="0"/>
              <a:t>level</a:t>
            </a:r>
            <a:r>
              <a:rPr lang="es-ES" dirty="0"/>
              <a:t> </a:t>
            </a:r>
          </a:p>
          <a:p>
            <a:pPr lvl="2"/>
            <a:r>
              <a:rPr lang="en-US" noProof="0" dirty="0"/>
              <a:t>Third</a:t>
            </a:r>
            <a:r>
              <a:rPr lang="es-ES" dirty="0"/>
              <a:t> </a:t>
            </a:r>
            <a:r>
              <a:rPr lang="es-ES" dirty="0" err="1"/>
              <a:t>level</a:t>
            </a:r>
            <a:endParaRPr lang="es-ES" dirty="0"/>
          </a:p>
          <a:p>
            <a:pPr lvl="3"/>
            <a:r>
              <a:rPr lang="en-US" noProof="0" dirty="0"/>
              <a:t>Fourth</a:t>
            </a:r>
            <a:r>
              <a:rPr lang="es-ES" dirty="0"/>
              <a:t> </a:t>
            </a:r>
            <a:r>
              <a:rPr lang="es-ES" dirty="0" err="1"/>
              <a:t>level</a:t>
            </a:r>
            <a:endParaRPr lang="es-ES" dirty="0"/>
          </a:p>
          <a:p>
            <a:pPr lvl="4"/>
            <a:r>
              <a:rPr lang="en-US" noProof="0" dirty="0"/>
              <a:t>Fifth</a:t>
            </a:r>
            <a:r>
              <a:rPr lang="es-ES" dirty="0"/>
              <a:t> </a:t>
            </a:r>
            <a:r>
              <a:rPr lang="es-ES" dirty="0" err="1"/>
              <a:t>level</a:t>
            </a:r>
            <a:endParaRPr lang="es-ES" dirty="0"/>
          </a:p>
        </p:txBody>
      </p:sp>
      <p:pic>
        <p:nvPicPr>
          <p:cNvPr id="6" name="Imagen 5"/>
          <p:cNvPicPr>
            <a:picLocks noChangeAspect="1"/>
          </p:cNvPicPr>
          <p:nvPr userDrawn="1"/>
        </p:nvPicPr>
        <p:blipFill>
          <a:blip r:embed="rId13" cstate="print">
            <a:extLst>
              <a:ext uri="{28A0092B-C50C-407E-A947-70E740481C1C}">
                <a14:useLocalDpi xmlns:a14="http://schemas.microsoft.com/office/drawing/2010/main" val="0"/>
              </a:ext>
            </a:extLst>
          </a:blip>
          <a:srcRect/>
          <a:stretch/>
        </p:blipFill>
        <p:spPr>
          <a:xfrm>
            <a:off x="2456468" y="6057773"/>
            <a:ext cx="1366510" cy="663457"/>
          </a:xfrm>
          <a:prstGeom prst="rect">
            <a:avLst/>
          </a:prstGeom>
        </p:spPr>
      </p:pic>
      <p:pic>
        <p:nvPicPr>
          <p:cNvPr id="14" name="Picture 13"/>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4543425" y="6057773"/>
            <a:ext cx="1396292" cy="631331"/>
          </a:xfrm>
          <a:prstGeom prst="rect">
            <a:avLst/>
          </a:prstGeom>
        </p:spPr>
      </p:pic>
    </p:spTree>
    <p:extLst>
      <p:ext uri="{BB962C8B-B14F-4D97-AF65-F5344CB8AC3E}">
        <p14:creationId xmlns:p14="http://schemas.microsoft.com/office/powerpoint/2010/main" val="2197562332"/>
      </p:ext>
    </p:extLst>
  </p:cSld>
  <p:clrMap bg1="lt1" tx1="dk1" bg2="lt2" tx2="dk2" accent1="accent1" accent2="accent2" accent3="accent3" accent4="accent4" accent5="accent5" accent6="accent6" hlink="hlink" folHlink="folHlink"/>
  <p:sldLayoutIdLst>
    <p:sldLayoutId id="2147483791" r:id="rId1"/>
    <p:sldLayoutId id="2147483792" r:id="rId2"/>
    <p:sldLayoutId id="2147483793" r:id="rId3"/>
    <p:sldLayoutId id="2147483794" r:id="rId4"/>
    <p:sldLayoutId id="2147483795" r:id="rId5"/>
    <p:sldLayoutId id="2147483796" r:id="rId6"/>
    <p:sldLayoutId id="2147483797" r:id="rId7"/>
    <p:sldLayoutId id="2147483798" r:id="rId8"/>
    <p:sldLayoutId id="2147483799" r:id="rId9"/>
    <p:sldLayoutId id="2147483800" r:id="rId10"/>
    <p:sldLayoutId id="2147483801" r:id="rId11"/>
  </p:sldLayoutIdLst>
  <p:txStyles>
    <p:titleStyle>
      <a:lvl1pPr algn="l" defTabSz="685800" rtl="0" eaLnBrk="1" latinLnBrk="0" hangingPunct="1">
        <a:lnSpc>
          <a:spcPct val="90000"/>
        </a:lnSpc>
        <a:spcBef>
          <a:spcPct val="0"/>
        </a:spcBef>
        <a:buNone/>
        <a:defRPr sz="3300" kern="1200">
          <a:solidFill>
            <a:srgbClr val="1F2933"/>
          </a:solidFill>
          <a:latin typeface="Segoe UI Black" panose="020B0A02040204020203" pitchFamily="34" charset="0"/>
          <a:ea typeface="Segoe UI Black" panose="020B0A02040204020203" pitchFamily="34" charset="0"/>
          <a:cs typeface="Open Sans ExtraBold" panose="020B0906030804020204" pitchFamily="34" charset="0"/>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rgbClr val="52606D"/>
          </a:solidFill>
          <a:latin typeface="Segoe UI" panose="020B0502040204020203" pitchFamily="34" charset="0"/>
          <a:ea typeface="+mn-ea"/>
          <a:cs typeface="Segoe UI" panose="020B0502040204020203" pitchFamily="34" charset="0"/>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rgbClr val="52606D"/>
          </a:solidFill>
          <a:latin typeface="Segoe UI" panose="020B0502040204020203" pitchFamily="34" charset="0"/>
          <a:ea typeface="+mn-ea"/>
          <a:cs typeface="Segoe UI" panose="020B0502040204020203" pitchFamily="34" charset="0"/>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baseline="0">
          <a:solidFill>
            <a:srgbClr val="52606D"/>
          </a:solidFill>
          <a:latin typeface="Segoe UI" panose="020B0502040204020203" pitchFamily="34" charset="0"/>
          <a:ea typeface="+mn-ea"/>
          <a:cs typeface="Segoe UI" panose="020B0502040204020203" pitchFamily="34" charset="0"/>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rgbClr val="52606D"/>
          </a:solidFill>
          <a:latin typeface="Segoe UI" panose="020B0502040204020203" pitchFamily="34" charset="0"/>
          <a:ea typeface="+mn-ea"/>
          <a:cs typeface="Segoe UI" panose="020B0502040204020203" pitchFamily="34" charset="0"/>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rgbClr val="52606D"/>
          </a:solidFill>
          <a:latin typeface="Segoe UI" panose="020B0502040204020203" pitchFamily="34" charset="0"/>
          <a:ea typeface="+mn-ea"/>
          <a:cs typeface="Segoe UI" panose="020B0502040204020203" pitchFamily="34"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s-E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image" Target="../media/image8.png"/></Relationships>
</file>

<file path=ppt/slides/_rels/slide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image" Target="../media/image9.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openxmlformats.org/officeDocument/2006/relationships/image" Target="../media/image10.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2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6.xml"/><Relationship Id="rId1" Type="http://schemas.openxmlformats.org/officeDocument/2006/relationships/slideLayout" Target="../slideLayouts/slideLayout2.xml"/><Relationship Id="rId4" Type="http://schemas.openxmlformats.org/officeDocument/2006/relationships/image" Target="../media/image12.png"/></Relationships>
</file>

<file path=ppt/slides/_rels/slide2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7.xml"/><Relationship Id="rId1" Type="http://schemas.openxmlformats.org/officeDocument/2006/relationships/slideLayout" Target="../slideLayouts/slideLayout2.xml"/><Relationship Id="rId4" Type="http://schemas.openxmlformats.org/officeDocument/2006/relationships/image" Target="../media/image13.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0.xml"/><Relationship Id="rId1" Type="http://schemas.openxmlformats.org/officeDocument/2006/relationships/slideLayout" Target="../slideLayouts/slideLayout2.xml"/><Relationship Id="rId4" Type="http://schemas.openxmlformats.org/officeDocument/2006/relationships/hyperlink" Target="https://www.ejn-crimjust.europa.eu/ejn/PartnersDetail.aspx?Id=1"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5.xml"/><Relationship Id="rId1" Type="http://schemas.openxmlformats.org/officeDocument/2006/relationships/slideLayout" Target="../slideLayouts/slideLayout2.xml"/><Relationship Id="rId4" Type="http://schemas.openxmlformats.org/officeDocument/2006/relationships/image" Target="../media/image15.png"/></Relationships>
</file>

<file path=ppt/slides/_rels/slide3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6.xml"/><Relationship Id="rId1" Type="http://schemas.openxmlformats.org/officeDocument/2006/relationships/slideLayout" Target="../slideLayouts/slideLayout2.xml"/><Relationship Id="rId4" Type="http://schemas.openxmlformats.org/officeDocument/2006/relationships/image" Target="../media/image16.png"/></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2.xml"/><Relationship Id="rId5" Type="http://schemas.openxmlformats.org/officeDocument/2006/relationships/image" Target="../media/image6.png"/><Relationship Id="rId4" Type="http://schemas.openxmlformats.org/officeDocument/2006/relationships/image" Target="../media/image5.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031137"/>
        </a:solidFill>
        <a:effectLst/>
      </p:bgPr>
    </p:bg>
    <p:spTree>
      <p:nvGrpSpPr>
        <p:cNvPr id="1" name=""/>
        <p:cNvGrpSpPr/>
        <p:nvPr/>
      </p:nvGrpSpPr>
      <p:grpSpPr>
        <a:xfrm>
          <a:off x="0" y="0"/>
          <a:ext cx="0" cy="0"/>
          <a:chOff x="0" y="0"/>
          <a:chExt cx="0" cy="0"/>
        </a:xfrm>
      </p:grpSpPr>
      <p:sp>
        <p:nvSpPr>
          <p:cNvPr id="2" name="Título 1"/>
          <p:cNvSpPr>
            <a:spLocks noGrp="1"/>
          </p:cNvSpPr>
          <p:nvPr>
            <p:ph type="ctrTitle"/>
          </p:nvPr>
        </p:nvSpPr>
        <p:spPr>
          <a:xfrm>
            <a:off x="1143000" y="1020277"/>
            <a:ext cx="6858000" cy="1411656"/>
          </a:xfrm>
        </p:spPr>
        <p:txBody>
          <a:bodyPr>
            <a:normAutofit/>
          </a:bodyPr>
          <a:lstStyle/>
          <a:p>
            <a:r>
              <a:rPr lang="fr-FR">
                <a:solidFill>
                  <a:schemeClr val="bg1"/>
                </a:solidFill>
              </a:rPr>
              <a:t>RÉSEAU JUDICIAIRE EUROPÉEN (RJE)</a:t>
            </a:r>
          </a:p>
        </p:txBody>
      </p:sp>
      <p:sp>
        <p:nvSpPr>
          <p:cNvPr id="3" name="Subtítulo 2"/>
          <p:cNvSpPr>
            <a:spLocks noGrp="1"/>
          </p:cNvSpPr>
          <p:nvPr>
            <p:ph type="subTitle" idx="1"/>
          </p:nvPr>
        </p:nvSpPr>
        <p:spPr>
          <a:xfrm>
            <a:off x="1636294" y="2685449"/>
            <a:ext cx="5919537" cy="789272"/>
          </a:xfrm>
        </p:spPr>
        <p:txBody>
          <a:bodyPr>
            <a:noAutofit/>
          </a:bodyPr>
          <a:lstStyle/>
          <a:p>
            <a:r>
              <a:rPr lang="fr-FR" sz="3000">
                <a:solidFill>
                  <a:schemeClr val="bg1"/>
                </a:solidFill>
              </a:rPr>
              <a:t>Favoriser la coopération judiciaire</a:t>
            </a:r>
            <a:br>
              <a:rPr lang="fr-FR" sz="3000">
                <a:solidFill>
                  <a:schemeClr val="bg1"/>
                </a:solidFill>
              </a:rPr>
            </a:br>
            <a:r>
              <a:rPr lang="fr-FR" sz="3000">
                <a:solidFill>
                  <a:schemeClr val="bg1"/>
                </a:solidFill>
              </a:rPr>
              <a:t>en matière pénale</a:t>
            </a:r>
          </a:p>
        </p:txBody>
      </p:sp>
      <p:sp>
        <p:nvSpPr>
          <p:cNvPr id="4" name="Subtítulo 2"/>
          <p:cNvSpPr txBox="1">
            <a:spLocks/>
          </p:cNvSpPr>
          <p:nvPr/>
        </p:nvSpPr>
        <p:spPr>
          <a:xfrm>
            <a:off x="0" y="5536715"/>
            <a:ext cx="3460830" cy="363570"/>
          </a:xfrm>
          <a:prstGeom prst="rect">
            <a:avLst/>
          </a:prstGeom>
        </p:spPr>
        <p:txBody>
          <a:bodyPr vert="horz" lIns="91440" tIns="45720" rIns="91440" bIns="45720" rtlCol="0">
            <a:normAutofit/>
          </a:bodyPr>
          <a:lstStyle>
            <a:lvl1pPr marL="0" indent="0" algn="ctr" defTabSz="685800" rtl="0" eaLnBrk="1" latinLnBrk="0" hangingPunct="1">
              <a:lnSpc>
                <a:spcPct val="90000"/>
              </a:lnSpc>
              <a:spcBef>
                <a:spcPts val="750"/>
              </a:spcBef>
              <a:buFont typeface="Arial" panose="020B0604020202020204" pitchFamily="34" charset="0"/>
              <a:buNone/>
              <a:defRPr sz="1800" kern="1200">
                <a:solidFill>
                  <a:srgbClr val="52606D"/>
                </a:solidFill>
                <a:latin typeface="Segoe UI" panose="020B0502040204020203" pitchFamily="34" charset="0"/>
                <a:ea typeface="Segoe UI Black" panose="020B0A02040204020203" pitchFamily="34" charset="0"/>
                <a:cs typeface="Segoe UI" panose="020B0502040204020203" pitchFamily="34" charset="0"/>
              </a:defRPr>
            </a:lvl1pPr>
            <a:lvl2pPr marL="342900" indent="0" algn="ctr" defTabSz="685800" rtl="0" eaLnBrk="1" latinLnBrk="0" hangingPunct="1">
              <a:lnSpc>
                <a:spcPct val="90000"/>
              </a:lnSpc>
              <a:spcBef>
                <a:spcPts val="375"/>
              </a:spcBef>
              <a:buFont typeface="Arial" panose="020B0604020202020204" pitchFamily="34" charset="0"/>
              <a:buNone/>
              <a:defRPr sz="1500" kern="1200">
                <a:solidFill>
                  <a:srgbClr val="52606D"/>
                </a:solidFill>
                <a:latin typeface="Segoe UI" panose="020B0502040204020203" pitchFamily="34" charset="0"/>
                <a:ea typeface="+mn-ea"/>
                <a:cs typeface="Segoe UI" panose="020B0502040204020203" pitchFamily="34" charset="0"/>
              </a:defRPr>
            </a:lvl2pPr>
            <a:lvl3pPr marL="685800" indent="0" algn="ctr" defTabSz="685800" rtl="0" eaLnBrk="1" latinLnBrk="0" hangingPunct="1">
              <a:lnSpc>
                <a:spcPct val="90000"/>
              </a:lnSpc>
              <a:spcBef>
                <a:spcPts val="375"/>
              </a:spcBef>
              <a:buFont typeface="Arial" panose="020B0604020202020204" pitchFamily="34" charset="0"/>
              <a:buNone/>
              <a:defRPr sz="1350" kern="1200" baseline="0">
                <a:solidFill>
                  <a:srgbClr val="52606D"/>
                </a:solidFill>
                <a:latin typeface="Segoe UI" panose="020B0502040204020203" pitchFamily="34" charset="0"/>
                <a:ea typeface="+mn-ea"/>
                <a:cs typeface="Segoe UI" panose="020B0502040204020203" pitchFamily="34" charset="0"/>
              </a:defRPr>
            </a:lvl3pPr>
            <a:lvl4pPr marL="1028700" indent="0" algn="ctr" defTabSz="685800" rtl="0" eaLnBrk="1" latinLnBrk="0" hangingPunct="1">
              <a:lnSpc>
                <a:spcPct val="90000"/>
              </a:lnSpc>
              <a:spcBef>
                <a:spcPts val="375"/>
              </a:spcBef>
              <a:buFont typeface="Arial" panose="020B0604020202020204" pitchFamily="34" charset="0"/>
              <a:buNone/>
              <a:defRPr sz="1200" kern="1200">
                <a:solidFill>
                  <a:srgbClr val="52606D"/>
                </a:solidFill>
                <a:latin typeface="Segoe UI" panose="020B0502040204020203" pitchFamily="34" charset="0"/>
                <a:ea typeface="+mn-ea"/>
                <a:cs typeface="Segoe UI" panose="020B0502040204020203" pitchFamily="34" charset="0"/>
              </a:defRPr>
            </a:lvl4pPr>
            <a:lvl5pPr marL="1371600" indent="0" algn="ctr" defTabSz="685800" rtl="0" eaLnBrk="1" latinLnBrk="0" hangingPunct="1">
              <a:lnSpc>
                <a:spcPct val="90000"/>
              </a:lnSpc>
              <a:spcBef>
                <a:spcPts val="375"/>
              </a:spcBef>
              <a:buFont typeface="Arial" panose="020B0604020202020204" pitchFamily="34" charset="0"/>
              <a:buNone/>
              <a:defRPr sz="1200" kern="1200">
                <a:solidFill>
                  <a:srgbClr val="52606D"/>
                </a:solidFill>
                <a:latin typeface="Segoe UI" panose="020B0502040204020203" pitchFamily="34" charset="0"/>
                <a:ea typeface="+mn-ea"/>
                <a:cs typeface="Segoe UI" panose="020B0502040204020203" pitchFamily="34" charset="0"/>
              </a:defRPr>
            </a:lvl5pPr>
            <a:lvl6pPr marL="1714500" indent="0" algn="ctr" defTabSz="685800" rtl="0" eaLnBrk="1" latinLnBrk="0" hangingPunct="1">
              <a:lnSpc>
                <a:spcPct val="90000"/>
              </a:lnSpc>
              <a:spcBef>
                <a:spcPts val="375"/>
              </a:spcBef>
              <a:buFont typeface="Arial" panose="020B0604020202020204" pitchFamily="34" charset="0"/>
              <a:buNone/>
              <a:defRPr sz="1200" kern="1200">
                <a:solidFill>
                  <a:schemeClr val="tx1"/>
                </a:solidFill>
                <a:latin typeface="+mn-lt"/>
                <a:ea typeface="+mn-ea"/>
                <a:cs typeface="+mn-cs"/>
              </a:defRPr>
            </a:lvl6pPr>
            <a:lvl7pPr marL="2057400" indent="0" algn="ctr" defTabSz="685800" rtl="0" eaLnBrk="1" latinLnBrk="0" hangingPunct="1">
              <a:lnSpc>
                <a:spcPct val="90000"/>
              </a:lnSpc>
              <a:spcBef>
                <a:spcPts val="375"/>
              </a:spcBef>
              <a:buFont typeface="Arial" panose="020B0604020202020204" pitchFamily="34" charset="0"/>
              <a:buNone/>
              <a:defRPr sz="1200" kern="1200">
                <a:solidFill>
                  <a:schemeClr val="tx1"/>
                </a:solidFill>
                <a:latin typeface="+mn-lt"/>
                <a:ea typeface="+mn-ea"/>
                <a:cs typeface="+mn-cs"/>
              </a:defRPr>
            </a:lvl7pPr>
            <a:lvl8pPr marL="2400300" indent="0" algn="ctr" defTabSz="685800" rtl="0" eaLnBrk="1" latinLnBrk="0" hangingPunct="1">
              <a:lnSpc>
                <a:spcPct val="90000"/>
              </a:lnSpc>
              <a:spcBef>
                <a:spcPts val="375"/>
              </a:spcBef>
              <a:buFont typeface="Arial" panose="020B0604020202020204" pitchFamily="34" charset="0"/>
              <a:buNone/>
              <a:defRPr sz="1200" kern="1200">
                <a:solidFill>
                  <a:schemeClr val="tx1"/>
                </a:solidFill>
                <a:latin typeface="+mn-lt"/>
                <a:ea typeface="+mn-ea"/>
                <a:cs typeface="+mn-cs"/>
              </a:defRPr>
            </a:lvl8pPr>
            <a:lvl9pPr marL="2743200" indent="0" algn="ctr" defTabSz="685800" rtl="0" eaLnBrk="1" latinLnBrk="0" hangingPunct="1">
              <a:lnSpc>
                <a:spcPct val="90000"/>
              </a:lnSpc>
              <a:spcBef>
                <a:spcPts val="375"/>
              </a:spcBef>
              <a:buFont typeface="Arial" panose="020B0604020202020204" pitchFamily="34" charset="0"/>
              <a:buNone/>
              <a:defRPr sz="1200" kern="1200">
                <a:solidFill>
                  <a:schemeClr val="tx1"/>
                </a:solidFill>
                <a:latin typeface="+mn-lt"/>
                <a:ea typeface="+mn-ea"/>
                <a:cs typeface="+mn-cs"/>
              </a:defRPr>
            </a:lvl9pPr>
          </a:lstStyle>
          <a:p>
            <a:pPr algn="l"/>
            <a:r>
              <a:rPr lang="fr-FR" sz="1600">
                <a:solidFill>
                  <a:schemeClr val="bg1"/>
                </a:solidFill>
              </a:rPr>
              <a:t>© Secrétariat du RJE 2021</a:t>
            </a:r>
          </a:p>
        </p:txBody>
      </p:sp>
    </p:spTree>
    <p:extLst>
      <p:ext uri="{BB962C8B-B14F-4D97-AF65-F5344CB8AC3E}">
        <p14:creationId xmlns:p14="http://schemas.microsoft.com/office/powerpoint/2010/main" val="1935525002"/>
      </p:ext>
    </p:extLst>
  </p:cSld>
  <p:clrMapOvr>
    <a:masterClrMapping/>
  </p:clrMapOvr>
  <p:transition spd="slow">
    <p:push dir="u"/>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fr-FR"/>
              <a:t>Autres réunions du RJE</a:t>
            </a:r>
          </a:p>
        </p:txBody>
      </p:sp>
      <p:grpSp>
        <p:nvGrpSpPr>
          <p:cNvPr id="6" name="Group 5"/>
          <p:cNvGrpSpPr/>
          <p:nvPr/>
        </p:nvGrpSpPr>
        <p:grpSpPr>
          <a:xfrm>
            <a:off x="895901" y="1737717"/>
            <a:ext cx="7669441" cy="745087"/>
            <a:chOff x="895901" y="1737717"/>
            <a:chExt cx="7669441" cy="745087"/>
          </a:xfrm>
        </p:grpSpPr>
        <p:sp>
          <p:nvSpPr>
            <p:cNvPr id="24" name="Text What (1)"/>
            <p:cNvSpPr txBox="1">
              <a:spLocks noChangeArrowheads="1"/>
            </p:cNvSpPr>
            <p:nvPr/>
          </p:nvSpPr>
          <p:spPr bwMode="auto">
            <a:xfrm>
              <a:off x="1881585" y="1836473"/>
              <a:ext cx="668375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b="1">
                  <a:solidFill>
                    <a:srgbClr val="52606D"/>
                  </a:solidFill>
                  <a:latin typeface="Segoe UI" panose="020B0502040204020203" pitchFamily="34" charset="0"/>
                  <a:cs typeface="Segoe UI" panose="020B0502040204020203" pitchFamily="34" charset="0"/>
                </a:rPr>
                <a:t>Réunion annuelle des points de contact du RJE: </a:t>
              </a:r>
            </a:p>
            <a:p>
              <a:pPr eaLnBrk="1" hangingPunct="1"/>
              <a:r>
                <a:rPr lang="fr-FR">
                  <a:solidFill>
                    <a:srgbClr val="52606D"/>
                  </a:solidFill>
                  <a:latin typeface="Segoe UI" panose="020B0502040204020203" pitchFamily="34" charset="0"/>
                  <a:cs typeface="Segoe UI" panose="020B0502040204020203" pitchFamily="34" charset="0"/>
                </a:rPr>
                <a:t>UE et région des Balkans occidentaux</a:t>
              </a:r>
            </a:p>
          </p:txBody>
        </p:sp>
        <p:grpSp>
          <p:nvGrpSpPr>
            <p:cNvPr id="5" name="Group 4"/>
            <p:cNvGrpSpPr/>
            <p:nvPr/>
          </p:nvGrpSpPr>
          <p:grpSpPr>
            <a:xfrm>
              <a:off x="895901" y="1737717"/>
              <a:ext cx="807310" cy="566845"/>
              <a:chOff x="895901" y="1737717"/>
              <a:chExt cx="807310" cy="566845"/>
            </a:xfrm>
          </p:grpSpPr>
          <p:sp>
            <p:nvSpPr>
              <p:cNvPr id="3" name="TextBox 2"/>
              <p:cNvSpPr txBox="1"/>
              <p:nvPr/>
            </p:nvSpPr>
            <p:spPr>
              <a:xfrm>
                <a:off x="895901" y="1744140"/>
                <a:ext cx="724878" cy="553998"/>
              </a:xfrm>
              <a:prstGeom prst="rect">
                <a:avLst/>
              </a:prstGeom>
              <a:noFill/>
            </p:spPr>
            <p:txBody>
              <a:bodyPr wrap="none" rtlCol="0">
                <a:spAutoFit/>
              </a:bodyPr>
              <a:lstStyle/>
              <a:p>
                <a:r>
                  <a:rPr lang="fr-FR" sz="3000">
                    <a:solidFill>
                      <a:srgbClr val="031137"/>
                    </a:solidFill>
                    <a:latin typeface="Segoe UI Black" panose="020B0A02040204020203" pitchFamily="34" charset="0"/>
                    <a:ea typeface="Segoe UI Black" panose="020B0A02040204020203" pitchFamily="34" charset="0"/>
                  </a:rPr>
                  <a:t>01.</a:t>
                </a:r>
              </a:p>
            </p:txBody>
          </p:sp>
          <p:sp>
            <p:nvSpPr>
              <p:cNvPr id="4" name="Rectangle 3"/>
              <p:cNvSpPr/>
              <p:nvPr/>
            </p:nvSpPr>
            <p:spPr>
              <a:xfrm>
                <a:off x="1655283" y="1737717"/>
                <a:ext cx="47928" cy="566845"/>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8" name="Group 7"/>
          <p:cNvGrpSpPr/>
          <p:nvPr/>
        </p:nvGrpSpPr>
        <p:grpSpPr>
          <a:xfrm>
            <a:off x="895901" y="2936109"/>
            <a:ext cx="7669441" cy="1022086"/>
            <a:chOff x="895901" y="1737717"/>
            <a:chExt cx="7669441" cy="1022086"/>
          </a:xfrm>
        </p:grpSpPr>
        <p:sp>
          <p:nvSpPr>
            <p:cNvPr id="9" name="Text What (1)"/>
            <p:cNvSpPr txBox="1">
              <a:spLocks noChangeArrowheads="1"/>
            </p:cNvSpPr>
            <p:nvPr/>
          </p:nvSpPr>
          <p:spPr bwMode="auto">
            <a:xfrm>
              <a:off x="1881585" y="1836473"/>
              <a:ext cx="668375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b="1">
                  <a:solidFill>
                    <a:srgbClr val="52606D"/>
                  </a:solidFill>
                  <a:latin typeface="Segoe UI" panose="020B0502040204020203" pitchFamily="34" charset="0"/>
                  <a:cs typeface="Segoe UI" panose="020B0502040204020203" pitchFamily="34" charset="0"/>
                </a:rPr>
                <a:t>Réunions régionales et nationales du RJE: </a:t>
              </a:r>
            </a:p>
            <a:p>
              <a:pPr eaLnBrk="1" hangingPunct="1"/>
              <a:r>
                <a:rPr lang="fr-FR">
                  <a:solidFill>
                    <a:srgbClr val="52606D"/>
                  </a:solidFill>
                  <a:latin typeface="Segoe UI" panose="020B0502040204020203" pitchFamily="34" charset="0"/>
                  <a:cs typeface="Segoe UI" panose="020B0502040204020203" pitchFamily="34" charset="0"/>
                </a:rPr>
                <a:t>Y compris les réunions avec contribution financière du Secrétariat du RJE</a:t>
              </a:r>
            </a:p>
          </p:txBody>
        </p:sp>
        <p:grpSp>
          <p:nvGrpSpPr>
            <p:cNvPr id="10" name="Group 9"/>
            <p:cNvGrpSpPr/>
            <p:nvPr/>
          </p:nvGrpSpPr>
          <p:grpSpPr>
            <a:xfrm>
              <a:off x="895901" y="1737717"/>
              <a:ext cx="807310" cy="566845"/>
              <a:chOff x="895901" y="1737717"/>
              <a:chExt cx="807310" cy="566845"/>
            </a:xfrm>
          </p:grpSpPr>
          <p:sp>
            <p:nvSpPr>
              <p:cNvPr id="11" name="TextBox 10"/>
              <p:cNvSpPr txBox="1"/>
              <p:nvPr/>
            </p:nvSpPr>
            <p:spPr>
              <a:xfrm>
                <a:off x="895901" y="1744140"/>
                <a:ext cx="769763" cy="553998"/>
              </a:xfrm>
              <a:prstGeom prst="rect">
                <a:avLst/>
              </a:prstGeom>
              <a:noFill/>
            </p:spPr>
            <p:txBody>
              <a:bodyPr wrap="none" rtlCol="0">
                <a:spAutoFit/>
              </a:bodyPr>
              <a:lstStyle/>
              <a:p>
                <a:r>
                  <a:rPr lang="fr-FR" sz="3000">
                    <a:solidFill>
                      <a:srgbClr val="031137"/>
                    </a:solidFill>
                    <a:latin typeface="Segoe UI Black" panose="020B0A02040204020203" pitchFamily="34" charset="0"/>
                    <a:ea typeface="Segoe UI Black" panose="020B0A02040204020203" pitchFamily="34" charset="0"/>
                  </a:rPr>
                  <a:t>02.</a:t>
                </a:r>
              </a:p>
            </p:txBody>
          </p:sp>
          <p:sp>
            <p:nvSpPr>
              <p:cNvPr id="12" name="Rectangle 11"/>
              <p:cNvSpPr/>
              <p:nvPr/>
            </p:nvSpPr>
            <p:spPr>
              <a:xfrm>
                <a:off x="1655283" y="1737717"/>
                <a:ext cx="47928" cy="566845"/>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spTree>
    <p:extLst>
      <p:ext uri="{BB962C8B-B14F-4D97-AF65-F5344CB8AC3E}">
        <p14:creationId xmlns:p14="http://schemas.microsoft.com/office/powerpoint/2010/main" val="330369749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fr-FR" b="1"/>
              <a:t>Autres activités du RJE</a:t>
            </a:r>
          </a:p>
        </p:txBody>
      </p:sp>
      <p:grpSp>
        <p:nvGrpSpPr>
          <p:cNvPr id="6" name="Group 5"/>
          <p:cNvGrpSpPr/>
          <p:nvPr/>
        </p:nvGrpSpPr>
        <p:grpSpPr>
          <a:xfrm>
            <a:off x="895901" y="1737717"/>
            <a:ext cx="7669441" cy="566845"/>
            <a:chOff x="895901" y="1737717"/>
            <a:chExt cx="7669441" cy="566845"/>
          </a:xfrm>
        </p:grpSpPr>
        <p:sp>
          <p:nvSpPr>
            <p:cNvPr id="24" name="Text What (1)"/>
            <p:cNvSpPr txBox="1">
              <a:spLocks noChangeArrowheads="1"/>
            </p:cNvSpPr>
            <p:nvPr/>
          </p:nvSpPr>
          <p:spPr bwMode="auto">
            <a:xfrm>
              <a:off x="1881585" y="1836473"/>
              <a:ext cx="668375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b="1">
                  <a:solidFill>
                    <a:srgbClr val="52606D"/>
                  </a:solidFill>
                  <a:latin typeface="Segoe UI" panose="020B0502040204020203" pitchFamily="34" charset="0"/>
                  <a:cs typeface="Segoe UI" panose="020B0502040204020203" pitchFamily="34" charset="0"/>
                </a:rPr>
                <a:t>Retour d’information</a:t>
              </a:r>
              <a:r>
                <a:rPr lang="fr-FR">
                  <a:solidFill>
                    <a:srgbClr val="52606D"/>
                  </a:solidFill>
                  <a:latin typeface="Segoe UI" panose="020B0502040204020203" pitchFamily="34" charset="0"/>
                  <a:cs typeface="Segoe UI" panose="020B0502040204020203" pitchFamily="34" charset="0"/>
                </a:rPr>
                <a:t> sur le processus législatif à Bruxelles</a:t>
              </a:r>
            </a:p>
          </p:txBody>
        </p:sp>
        <p:grpSp>
          <p:nvGrpSpPr>
            <p:cNvPr id="5" name="Group 4"/>
            <p:cNvGrpSpPr/>
            <p:nvPr/>
          </p:nvGrpSpPr>
          <p:grpSpPr>
            <a:xfrm>
              <a:off x="895901" y="1737717"/>
              <a:ext cx="807310" cy="566845"/>
              <a:chOff x="895901" y="1737717"/>
              <a:chExt cx="807310" cy="566845"/>
            </a:xfrm>
          </p:grpSpPr>
          <p:sp>
            <p:nvSpPr>
              <p:cNvPr id="3" name="TextBox 2"/>
              <p:cNvSpPr txBox="1"/>
              <p:nvPr/>
            </p:nvSpPr>
            <p:spPr>
              <a:xfrm>
                <a:off x="895901" y="1744140"/>
                <a:ext cx="724878" cy="553998"/>
              </a:xfrm>
              <a:prstGeom prst="rect">
                <a:avLst/>
              </a:prstGeom>
              <a:noFill/>
            </p:spPr>
            <p:txBody>
              <a:bodyPr wrap="none" rtlCol="0">
                <a:spAutoFit/>
              </a:bodyPr>
              <a:lstStyle/>
              <a:p>
                <a:r>
                  <a:rPr lang="fr-FR" sz="3000">
                    <a:solidFill>
                      <a:srgbClr val="031137"/>
                    </a:solidFill>
                    <a:latin typeface="Segoe UI Black" panose="020B0A02040204020203" pitchFamily="34" charset="0"/>
                    <a:ea typeface="Segoe UI Black" panose="020B0A02040204020203" pitchFamily="34" charset="0"/>
                  </a:rPr>
                  <a:t>01.</a:t>
                </a:r>
              </a:p>
            </p:txBody>
          </p:sp>
          <p:sp>
            <p:nvSpPr>
              <p:cNvPr id="4" name="Rectangle 3"/>
              <p:cNvSpPr/>
              <p:nvPr/>
            </p:nvSpPr>
            <p:spPr>
              <a:xfrm>
                <a:off x="1655283" y="1737717"/>
                <a:ext cx="47928" cy="566845"/>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8" name="Group 7"/>
          <p:cNvGrpSpPr/>
          <p:nvPr/>
        </p:nvGrpSpPr>
        <p:grpSpPr>
          <a:xfrm>
            <a:off x="895901" y="2954849"/>
            <a:ext cx="8099246" cy="560420"/>
            <a:chOff x="895901" y="2954849"/>
            <a:chExt cx="8099246" cy="560420"/>
          </a:xfrm>
        </p:grpSpPr>
        <p:sp>
          <p:nvSpPr>
            <p:cNvPr id="20" name="Text When (1)"/>
            <p:cNvSpPr txBox="1">
              <a:spLocks noChangeArrowheads="1"/>
            </p:cNvSpPr>
            <p:nvPr/>
          </p:nvSpPr>
          <p:spPr bwMode="auto">
            <a:xfrm>
              <a:off x="1881585" y="3027005"/>
              <a:ext cx="711356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b="1">
                  <a:solidFill>
                    <a:srgbClr val="52606D"/>
                  </a:solidFill>
                  <a:latin typeface="Segoe UI" panose="020B0502040204020203" pitchFamily="34" charset="0"/>
                  <a:cs typeface="Segoe UI" panose="020B0502040204020203" pitchFamily="34" charset="0"/>
                </a:rPr>
                <a:t>Formation linguistique </a:t>
              </a:r>
              <a:r>
                <a:rPr lang="fr-FR">
                  <a:solidFill>
                    <a:srgbClr val="52606D"/>
                  </a:solidFill>
                  <a:latin typeface="Segoe UI" panose="020B0502040204020203" pitchFamily="34" charset="0"/>
                  <a:cs typeface="Segoe UI" panose="020B0502040204020203" pitchFamily="34" charset="0"/>
                </a:rPr>
                <a:t>pour les points de contact du RJE</a:t>
              </a:r>
            </a:p>
          </p:txBody>
        </p:sp>
        <p:grpSp>
          <p:nvGrpSpPr>
            <p:cNvPr id="7" name="Group 6"/>
            <p:cNvGrpSpPr/>
            <p:nvPr/>
          </p:nvGrpSpPr>
          <p:grpSpPr>
            <a:xfrm>
              <a:off x="895901" y="2954849"/>
              <a:ext cx="807310" cy="560420"/>
              <a:chOff x="895901" y="2954849"/>
              <a:chExt cx="807310" cy="560420"/>
            </a:xfrm>
          </p:grpSpPr>
          <p:sp>
            <p:nvSpPr>
              <p:cNvPr id="21" name="TextBox 20"/>
              <p:cNvSpPr txBox="1"/>
              <p:nvPr/>
            </p:nvSpPr>
            <p:spPr>
              <a:xfrm>
                <a:off x="895901" y="2961271"/>
                <a:ext cx="769763" cy="553998"/>
              </a:xfrm>
              <a:prstGeom prst="rect">
                <a:avLst/>
              </a:prstGeom>
              <a:noFill/>
            </p:spPr>
            <p:txBody>
              <a:bodyPr wrap="none" rtlCol="0">
                <a:spAutoFit/>
              </a:bodyPr>
              <a:lstStyle/>
              <a:p>
                <a:r>
                  <a:rPr lang="fr-FR" sz="3000">
                    <a:solidFill>
                      <a:srgbClr val="031137"/>
                    </a:solidFill>
                    <a:latin typeface="Segoe UI Black" panose="020B0A02040204020203" pitchFamily="34" charset="0"/>
                    <a:ea typeface="Segoe UI Black" panose="020B0A02040204020203" pitchFamily="34" charset="0"/>
                  </a:rPr>
                  <a:t>02.</a:t>
                </a:r>
              </a:p>
            </p:txBody>
          </p:sp>
          <p:sp>
            <p:nvSpPr>
              <p:cNvPr id="22" name="Rectangle 21"/>
              <p:cNvSpPr/>
              <p:nvPr/>
            </p:nvSpPr>
            <p:spPr>
              <a:xfrm>
                <a:off x="1655283" y="2954849"/>
                <a:ext cx="47928" cy="554412"/>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spTree>
    <p:extLst>
      <p:ext uri="{BB962C8B-B14F-4D97-AF65-F5344CB8AC3E}">
        <p14:creationId xmlns:p14="http://schemas.microsoft.com/office/powerpoint/2010/main" val="349001406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fr-FR" b="1"/>
              <a:t>Le RJE en pratique</a:t>
            </a:r>
          </a:p>
        </p:txBody>
      </p:sp>
      <p:grpSp>
        <p:nvGrpSpPr>
          <p:cNvPr id="8" name="Group 7"/>
          <p:cNvGrpSpPr/>
          <p:nvPr/>
        </p:nvGrpSpPr>
        <p:grpSpPr>
          <a:xfrm>
            <a:off x="928992" y="3433031"/>
            <a:ext cx="1284442" cy="2063884"/>
            <a:chOff x="928992" y="3433031"/>
            <a:chExt cx="1284442" cy="2063884"/>
          </a:xfrm>
        </p:grpSpPr>
        <p:sp>
          <p:nvSpPr>
            <p:cNvPr id="10" name="Elipse 4"/>
            <p:cNvSpPr/>
            <p:nvPr/>
          </p:nvSpPr>
          <p:spPr>
            <a:xfrm>
              <a:off x="928992" y="3433031"/>
              <a:ext cx="1284442" cy="1284442"/>
            </a:xfrm>
            <a:prstGeom prst="ellipse">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fr-FR" sz="110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Atlas judiciaire</a:t>
              </a:r>
            </a:p>
          </p:txBody>
        </p:sp>
        <p:sp>
          <p:nvSpPr>
            <p:cNvPr id="11" name="Text What (1)"/>
            <p:cNvSpPr txBox="1">
              <a:spLocks noChangeArrowheads="1"/>
            </p:cNvSpPr>
            <p:nvPr/>
          </p:nvSpPr>
          <p:spPr bwMode="auto">
            <a:xfrm>
              <a:off x="928992" y="4804418"/>
              <a:ext cx="1284442"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algn="ctr"/>
              <a:r>
                <a:rPr lang="fr-FR" sz="1300" b="1">
                  <a:solidFill>
                    <a:srgbClr val="031137"/>
                  </a:solidFill>
                  <a:latin typeface="Segoe UI" panose="020B0502040204020203" pitchFamily="34" charset="0"/>
                  <a:cs typeface="Segoe UI" panose="020B0502040204020203" pitchFamily="34" charset="0"/>
                </a:rPr>
                <a:t>Info</a:t>
              </a:r>
              <a:r>
                <a:rPr lang="fr-FR" sz="1300">
                  <a:solidFill>
                    <a:srgbClr val="031137"/>
                  </a:solidFill>
                  <a:latin typeface="Segoe UI" panose="020B0502040204020203" pitchFamily="34" charset="0"/>
                  <a:cs typeface="Segoe UI" panose="020B0502040204020203" pitchFamily="34" charset="0"/>
                </a:rPr>
                <a:t> sur</a:t>
              </a:r>
              <a:r>
                <a:rPr lang="fr-FR" sz="1300" i="1">
                  <a:solidFill>
                    <a:srgbClr val="031137"/>
                  </a:solidFill>
                  <a:latin typeface="Segoe UI" panose="020B0502040204020203" pitchFamily="34" charset="0"/>
                  <a:cs typeface="Segoe UI" panose="020B0502040204020203" pitchFamily="34" charset="0"/>
                </a:rPr>
                <a:t> </a:t>
              </a:r>
              <a:r>
                <a:rPr lang="fr-FR" sz="1300">
                  <a:solidFill>
                    <a:srgbClr val="031137"/>
                  </a:solidFill>
                  <a:latin typeface="Segoe UI" panose="020B0502040204020203" pitchFamily="34" charset="0"/>
                  <a:cs typeface="Segoe UI" panose="020B0502040204020203" pitchFamily="34" charset="0"/>
                </a:rPr>
                <a:t>l’autorité compétente</a:t>
              </a:r>
            </a:p>
          </p:txBody>
        </p:sp>
      </p:grpSp>
      <p:grpSp>
        <p:nvGrpSpPr>
          <p:cNvPr id="15" name="Group 14"/>
          <p:cNvGrpSpPr/>
          <p:nvPr/>
        </p:nvGrpSpPr>
        <p:grpSpPr>
          <a:xfrm>
            <a:off x="3695025" y="2836092"/>
            <a:ext cx="1284442" cy="2660823"/>
            <a:chOff x="3695025" y="2836092"/>
            <a:chExt cx="1284442" cy="2660823"/>
          </a:xfrm>
        </p:grpSpPr>
        <p:sp>
          <p:nvSpPr>
            <p:cNvPr id="12" name="Elipse 4"/>
            <p:cNvSpPr/>
            <p:nvPr/>
          </p:nvSpPr>
          <p:spPr>
            <a:xfrm>
              <a:off x="3695025" y="2836092"/>
              <a:ext cx="1284442" cy="1284442"/>
            </a:xfrm>
            <a:prstGeom prst="ellipse">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fr-FR">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Fiches Belges</a:t>
              </a:r>
            </a:p>
          </p:txBody>
        </p:sp>
        <p:sp>
          <p:nvSpPr>
            <p:cNvPr id="13" name="Elipse 4"/>
            <p:cNvSpPr/>
            <p:nvPr/>
          </p:nvSpPr>
          <p:spPr>
            <a:xfrm>
              <a:off x="3695025" y="4212473"/>
              <a:ext cx="1284442" cy="1284442"/>
            </a:xfrm>
            <a:prstGeom prst="ellipse">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fr-FR" sz="90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Bibliothèque judiciaire</a:t>
              </a:r>
            </a:p>
          </p:txBody>
        </p:sp>
      </p:grpSp>
      <p:sp>
        <p:nvSpPr>
          <p:cNvPr id="16" name="U-Turn Arrow 91"/>
          <p:cNvSpPr/>
          <p:nvPr/>
        </p:nvSpPr>
        <p:spPr>
          <a:xfrm rot="16200000" flipH="1">
            <a:off x="-263000" y="2843038"/>
            <a:ext cx="1379709" cy="477721"/>
          </a:xfrm>
          <a:prstGeom prst="uturnArrow">
            <a:avLst>
              <a:gd name="adj1" fmla="val 11841"/>
              <a:gd name="adj2" fmla="val 19053"/>
              <a:gd name="adj3" fmla="val 30286"/>
              <a:gd name="adj4" fmla="val 37011"/>
              <a:gd name="adj5" fmla="val 100000"/>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a:solidFill>
                <a:schemeClr val="tx1"/>
              </a:solidFill>
              <a:latin typeface="Tahoma" panose="020B0604030504040204" pitchFamily="34" charset="0"/>
              <a:ea typeface="Tahoma" panose="020B0604030504040204" pitchFamily="34" charset="0"/>
              <a:cs typeface="Tahoma" panose="020B0604030504040204" pitchFamily="34" charset="0"/>
            </a:endParaRPr>
          </a:p>
        </p:txBody>
      </p:sp>
      <p:grpSp>
        <p:nvGrpSpPr>
          <p:cNvPr id="18" name="Group 17"/>
          <p:cNvGrpSpPr/>
          <p:nvPr/>
        </p:nvGrpSpPr>
        <p:grpSpPr>
          <a:xfrm>
            <a:off x="5769287" y="2101009"/>
            <a:ext cx="1729567" cy="2048207"/>
            <a:chOff x="5769287" y="2101009"/>
            <a:chExt cx="1729567" cy="2048207"/>
          </a:xfrm>
        </p:grpSpPr>
        <p:sp>
          <p:nvSpPr>
            <p:cNvPr id="25" name="Elipse 4"/>
            <p:cNvSpPr/>
            <p:nvPr/>
          </p:nvSpPr>
          <p:spPr>
            <a:xfrm>
              <a:off x="5769287" y="2101009"/>
              <a:ext cx="1284442" cy="1284442"/>
            </a:xfrm>
            <a:prstGeom prst="ellipse">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fr-FR" sz="140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Contact</a:t>
              </a:r>
            </a:p>
          </p:txBody>
        </p:sp>
        <p:sp>
          <p:nvSpPr>
            <p:cNvPr id="26" name="Text What (1)"/>
            <p:cNvSpPr txBox="1">
              <a:spLocks noChangeArrowheads="1"/>
            </p:cNvSpPr>
            <p:nvPr/>
          </p:nvSpPr>
          <p:spPr bwMode="auto">
            <a:xfrm>
              <a:off x="5827335" y="3456719"/>
              <a:ext cx="1671519"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algn="ctr"/>
              <a:r>
                <a:rPr lang="fr-FR" sz="1300">
                  <a:solidFill>
                    <a:srgbClr val="031137"/>
                  </a:solidFill>
                  <a:latin typeface="Segoe UI" panose="020B0502040204020203" pitchFamily="34" charset="0"/>
                  <a:cs typeface="Segoe UI" panose="020B0502040204020203" pitchFamily="34" charset="0"/>
                </a:rPr>
                <a:t>Contactez un point de </a:t>
              </a:r>
              <a:r>
                <a:rPr lang="fr-FR" sz="1300" b="1">
                  <a:solidFill>
                    <a:srgbClr val="031137"/>
                  </a:solidFill>
                  <a:latin typeface="Segoe UI" panose="020B0502040204020203" pitchFamily="34" charset="0"/>
                  <a:cs typeface="Segoe UI" panose="020B0502040204020203" pitchFamily="34" charset="0"/>
                </a:rPr>
                <a:t>contact du RJE </a:t>
              </a:r>
              <a:r>
                <a:rPr lang="fr-FR" sz="1300">
                  <a:solidFill>
                    <a:srgbClr val="031137"/>
                  </a:solidFill>
                  <a:latin typeface="Segoe UI" panose="020B0502040204020203" pitchFamily="34" charset="0"/>
                  <a:cs typeface="Segoe UI" panose="020B0502040204020203" pitchFamily="34" charset="0"/>
                </a:rPr>
                <a:t>dans l’EM «B»</a:t>
              </a:r>
            </a:p>
          </p:txBody>
        </p:sp>
      </p:grpSp>
      <p:sp>
        <p:nvSpPr>
          <p:cNvPr id="21" name="U-Turn Arrow 91"/>
          <p:cNvSpPr/>
          <p:nvPr/>
        </p:nvSpPr>
        <p:spPr>
          <a:xfrm rot="16200000" flipH="1">
            <a:off x="2696326" y="2636354"/>
            <a:ext cx="1327815" cy="456264"/>
          </a:xfrm>
          <a:prstGeom prst="uturnArrow">
            <a:avLst>
              <a:gd name="adj1" fmla="val 11841"/>
              <a:gd name="adj2" fmla="val 19053"/>
              <a:gd name="adj3" fmla="val 30286"/>
              <a:gd name="adj4" fmla="val 37011"/>
              <a:gd name="adj5" fmla="val 100000"/>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a:solidFill>
                <a:schemeClr val="tx1"/>
              </a:solidFill>
              <a:latin typeface="Tahoma" panose="020B0604030504040204" pitchFamily="34" charset="0"/>
              <a:ea typeface="Tahoma" panose="020B0604030504040204" pitchFamily="34" charset="0"/>
              <a:cs typeface="Tahoma" panose="020B0604030504040204" pitchFamily="34" charset="0"/>
            </a:endParaRPr>
          </a:p>
        </p:txBody>
      </p:sp>
      <p:sp>
        <p:nvSpPr>
          <p:cNvPr id="22" name="U-Turn Arrow 91"/>
          <p:cNvSpPr/>
          <p:nvPr/>
        </p:nvSpPr>
        <p:spPr>
          <a:xfrm rot="16200000" flipH="1">
            <a:off x="5040774" y="4044224"/>
            <a:ext cx="1064593" cy="431754"/>
          </a:xfrm>
          <a:prstGeom prst="uturnArrow">
            <a:avLst>
              <a:gd name="adj1" fmla="val 11841"/>
              <a:gd name="adj2" fmla="val 19053"/>
              <a:gd name="adj3" fmla="val 30286"/>
              <a:gd name="adj4" fmla="val 37011"/>
              <a:gd name="adj5" fmla="val 100000"/>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a:solidFill>
                <a:schemeClr val="tx1"/>
              </a:solidFill>
              <a:latin typeface="Tahoma" panose="020B0604030504040204" pitchFamily="34" charset="0"/>
              <a:ea typeface="Tahoma" panose="020B0604030504040204" pitchFamily="34" charset="0"/>
              <a:cs typeface="Tahoma" panose="020B0604030504040204" pitchFamily="34" charset="0"/>
            </a:endParaRPr>
          </a:p>
        </p:txBody>
      </p:sp>
      <p:sp>
        <p:nvSpPr>
          <p:cNvPr id="29" name="U-Turn Arrow 91"/>
          <p:cNvSpPr/>
          <p:nvPr/>
        </p:nvSpPr>
        <p:spPr>
          <a:xfrm rot="5400000">
            <a:off x="6902572" y="2223574"/>
            <a:ext cx="963657" cy="438068"/>
          </a:xfrm>
          <a:prstGeom prst="uturnArrow">
            <a:avLst>
              <a:gd name="adj1" fmla="val 11841"/>
              <a:gd name="adj2" fmla="val 19053"/>
              <a:gd name="adj3" fmla="val 30286"/>
              <a:gd name="adj4" fmla="val 37011"/>
              <a:gd name="adj5" fmla="val 100000"/>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a:solidFill>
                <a:schemeClr val="tx1"/>
              </a:solidFill>
              <a:latin typeface="Tahoma" panose="020B0604030504040204" pitchFamily="34" charset="0"/>
              <a:ea typeface="Tahoma" panose="020B0604030504040204" pitchFamily="34" charset="0"/>
              <a:cs typeface="Tahoma" panose="020B0604030504040204" pitchFamily="34" charset="0"/>
            </a:endParaRPr>
          </a:p>
        </p:txBody>
      </p:sp>
      <p:grpSp>
        <p:nvGrpSpPr>
          <p:cNvPr id="5" name="Group 4"/>
          <p:cNvGrpSpPr/>
          <p:nvPr/>
        </p:nvGrpSpPr>
        <p:grpSpPr>
          <a:xfrm>
            <a:off x="680545" y="1435407"/>
            <a:ext cx="2346304" cy="1920783"/>
            <a:chOff x="680545" y="1435407"/>
            <a:chExt cx="2346304" cy="1920783"/>
          </a:xfrm>
        </p:grpSpPr>
        <p:sp>
          <p:nvSpPr>
            <p:cNvPr id="24" name="Text What (1)"/>
            <p:cNvSpPr txBox="1">
              <a:spLocks noChangeArrowheads="1"/>
            </p:cNvSpPr>
            <p:nvPr/>
          </p:nvSpPr>
          <p:spPr bwMode="auto">
            <a:xfrm>
              <a:off x="680545" y="1786530"/>
              <a:ext cx="2346304"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sz="1600">
                  <a:solidFill>
                    <a:srgbClr val="52606D"/>
                  </a:solidFill>
                  <a:latin typeface="Segoe UI" panose="020B0502040204020203" pitchFamily="34" charset="0"/>
                  <a:cs typeface="Segoe UI" panose="020B0502040204020203" pitchFamily="34" charset="0"/>
                </a:rPr>
                <a:t>Une autorité judiciaire de l’EM «A» souhaite savoir </a:t>
              </a:r>
              <a:r>
                <a:rPr lang="fr-FR" sz="1600" b="1">
                  <a:solidFill>
                    <a:srgbClr val="52606D"/>
                  </a:solidFill>
                  <a:latin typeface="Segoe UI" panose="020B0502040204020203" pitchFamily="34" charset="0"/>
                  <a:cs typeface="Segoe UI" panose="020B0502040204020203" pitchFamily="34" charset="0"/>
                </a:rPr>
                <a:t>quelle est l’autorité compétente </a:t>
              </a:r>
              <a:r>
                <a:rPr lang="fr-FR" sz="1600">
                  <a:solidFill>
                    <a:srgbClr val="52606D"/>
                  </a:solidFill>
                  <a:latin typeface="Segoe UI" panose="020B0502040204020203" pitchFamily="34" charset="0"/>
                  <a:cs typeface="Segoe UI" panose="020B0502040204020203" pitchFamily="34" charset="0"/>
                </a:rPr>
                <a:t>pour l’exécution d’un MAE dans l’EM «B»</a:t>
              </a:r>
            </a:p>
          </p:txBody>
        </p:sp>
        <p:grpSp>
          <p:nvGrpSpPr>
            <p:cNvPr id="6" name="Group 5"/>
            <p:cNvGrpSpPr/>
            <p:nvPr/>
          </p:nvGrpSpPr>
          <p:grpSpPr>
            <a:xfrm>
              <a:off x="717576" y="1435407"/>
              <a:ext cx="724878" cy="369332"/>
              <a:chOff x="717576" y="1435407"/>
              <a:chExt cx="724878" cy="369332"/>
            </a:xfrm>
          </p:grpSpPr>
          <p:sp>
            <p:nvSpPr>
              <p:cNvPr id="30" name="TextBox 29"/>
              <p:cNvSpPr txBox="1"/>
              <p:nvPr/>
            </p:nvSpPr>
            <p:spPr>
              <a:xfrm>
                <a:off x="717576" y="1435407"/>
                <a:ext cx="724878" cy="369332"/>
              </a:xfrm>
              <a:prstGeom prst="rect">
                <a:avLst/>
              </a:prstGeom>
              <a:noFill/>
            </p:spPr>
            <p:txBody>
              <a:bodyPr wrap="square" rtlCol="0">
                <a:spAutoFit/>
              </a:bodyPr>
              <a:lstStyle/>
              <a:p>
                <a:r>
                  <a:rPr lang="fr-FR" b="1">
                    <a:solidFill>
                      <a:srgbClr val="031137"/>
                    </a:solidFill>
                    <a:latin typeface="Segoe UI" panose="020B0502040204020203" pitchFamily="34" charset="0"/>
                    <a:ea typeface="Segoe UI Black" panose="020B0A02040204020203" pitchFamily="34" charset="0"/>
                    <a:cs typeface="Segoe UI" panose="020B0502040204020203" pitchFamily="34" charset="0"/>
                  </a:rPr>
                  <a:t>01</a:t>
                </a:r>
              </a:p>
            </p:txBody>
          </p:sp>
          <p:sp>
            <p:nvSpPr>
              <p:cNvPr id="31" name="Rectangle 30"/>
              <p:cNvSpPr/>
              <p:nvPr/>
            </p:nvSpPr>
            <p:spPr>
              <a:xfrm>
                <a:off x="1113434" y="1493363"/>
                <a:ext cx="45719" cy="237780"/>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9" name="Group 8"/>
          <p:cNvGrpSpPr/>
          <p:nvPr/>
        </p:nvGrpSpPr>
        <p:grpSpPr>
          <a:xfrm>
            <a:off x="3471934" y="1435407"/>
            <a:ext cx="2154593" cy="1428341"/>
            <a:chOff x="3471934" y="1435407"/>
            <a:chExt cx="2154593" cy="1428341"/>
          </a:xfrm>
        </p:grpSpPr>
        <p:sp>
          <p:nvSpPr>
            <p:cNvPr id="14" name="Text What (1)"/>
            <p:cNvSpPr txBox="1">
              <a:spLocks noChangeArrowheads="1"/>
            </p:cNvSpPr>
            <p:nvPr/>
          </p:nvSpPr>
          <p:spPr bwMode="auto">
            <a:xfrm>
              <a:off x="3471934" y="1786530"/>
              <a:ext cx="215459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algn="ctr"/>
              <a:r>
                <a:rPr lang="fr-FR" sz="1600">
                  <a:solidFill>
                    <a:srgbClr val="52606D"/>
                  </a:solidFill>
                  <a:latin typeface="Segoe UI" panose="020B0502040204020203" pitchFamily="34" charset="0"/>
                  <a:cs typeface="Segoe UI" panose="020B0502040204020203" pitchFamily="34" charset="0"/>
                </a:rPr>
                <a:t>Vous avez besoin de </a:t>
              </a:r>
              <a:r>
                <a:rPr lang="fr-FR" sz="1600" b="1">
                  <a:solidFill>
                    <a:srgbClr val="52606D"/>
                  </a:solidFill>
                  <a:latin typeface="Segoe UI" panose="020B0502040204020203" pitchFamily="34" charset="0"/>
                  <a:cs typeface="Segoe UI" panose="020B0502040204020203" pitchFamily="34" charset="0"/>
                </a:rPr>
                <a:t>plus d’informations </a:t>
              </a:r>
              <a:r>
                <a:rPr lang="fr-FR" sz="1600">
                  <a:solidFill>
                    <a:srgbClr val="52606D"/>
                  </a:solidFill>
                  <a:latin typeface="Segoe UI" panose="020B0502040204020203" pitchFamily="34" charset="0"/>
                  <a:cs typeface="Segoe UI" panose="020B0502040204020203" pitchFamily="34" charset="0"/>
                </a:rPr>
                <a:t>sur les exigences de l’EM «B»?</a:t>
              </a:r>
            </a:p>
          </p:txBody>
        </p:sp>
        <p:grpSp>
          <p:nvGrpSpPr>
            <p:cNvPr id="4" name="Group 3"/>
            <p:cNvGrpSpPr/>
            <p:nvPr/>
          </p:nvGrpSpPr>
          <p:grpSpPr>
            <a:xfrm>
              <a:off x="3471934" y="1435407"/>
              <a:ext cx="724878" cy="369332"/>
              <a:chOff x="3125173" y="1435407"/>
              <a:chExt cx="724878" cy="369332"/>
            </a:xfrm>
          </p:grpSpPr>
          <p:sp>
            <p:nvSpPr>
              <p:cNvPr id="32" name="TextBox 31"/>
              <p:cNvSpPr txBox="1"/>
              <p:nvPr/>
            </p:nvSpPr>
            <p:spPr>
              <a:xfrm>
                <a:off x="3125173" y="1435407"/>
                <a:ext cx="724878" cy="369332"/>
              </a:xfrm>
              <a:prstGeom prst="rect">
                <a:avLst/>
              </a:prstGeom>
              <a:noFill/>
            </p:spPr>
            <p:txBody>
              <a:bodyPr wrap="square" rtlCol="0">
                <a:spAutoFit/>
              </a:bodyPr>
              <a:lstStyle/>
              <a:p>
                <a:r>
                  <a:rPr lang="fr-FR" b="1">
                    <a:solidFill>
                      <a:srgbClr val="031137"/>
                    </a:solidFill>
                    <a:latin typeface="Segoe UI" panose="020B0502040204020203" pitchFamily="34" charset="0"/>
                    <a:ea typeface="Segoe UI Black" panose="020B0A02040204020203" pitchFamily="34" charset="0"/>
                    <a:cs typeface="Segoe UI" panose="020B0502040204020203" pitchFamily="34" charset="0"/>
                  </a:rPr>
                  <a:t>02</a:t>
                </a:r>
              </a:p>
            </p:txBody>
          </p:sp>
          <p:sp>
            <p:nvSpPr>
              <p:cNvPr id="33" name="Rectangle 32"/>
              <p:cNvSpPr/>
              <p:nvPr/>
            </p:nvSpPr>
            <p:spPr>
              <a:xfrm>
                <a:off x="3568399" y="1493363"/>
                <a:ext cx="45719" cy="237780"/>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17" name="Group 16"/>
          <p:cNvGrpSpPr/>
          <p:nvPr/>
        </p:nvGrpSpPr>
        <p:grpSpPr>
          <a:xfrm>
            <a:off x="5580012" y="1435407"/>
            <a:ext cx="1662993" cy="689677"/>
            <a:chOff x="5580012" y="1435407"/>
            <a:chExt cx="1662993" cy="689677"/>
          </a:xfrm>
        </p:grpSpPr>
        <p:sp>
          <p:nvSpPr>
            <p:cNvPr id="23" name="Text What (1)"/>
            <p:cNvSpPr txBox="1">
              <a:spLocks noChangeArrowheads="1"/>
            </p:cNvSpPr>
            <p:nvPr/>
          </p:nvSpPr>
          <p:spPr bwMode="auto">
            <a:xfrm>
              <a:off x="5580012" y="1786530"/>
              <a:ext cx="166299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algn="ctr"/>
              <a:r>
                <a:rPr lang="fr-FR" sz="1600" b="1">
                  <a:solidFill>
                    <a:srgbClr val="52606D"/>
                  </a:solidFill>
                  <a:latin typeface="Segoe UI" panose="020B0502040204020203" pitchFamily="34" charset="0"/>
                  <a:cs typeface="Segoe UI" panose="020B0502040204020203" pitchFamily="34" charset="0"/>
                </a:rPr>
                <a:t>Pas assez? </a:t>
              </a:r>
            </a:p>
          </p:txBody>
        </p:sp>
        <p:grpSp>
          <p:nvGrpSpPr>
            <p:cNvPr id="3" name="Group 2"/>
            <p:cNvGrpSpPr/>
            <p:nvPr/>
          </p:nvGrpSpPr>
          <p:grpSpPr>
            <a:xfrm>
              <a:off x="5738164" y="1435407"/>
              <a:ext cx="724878" cy="369332"/>
              <a:chOff x="5468480" y="1435407"/>
              <a:chExt cx="724878" cy="369332"/>
            </a:xfrm>
          </p:grpSpPr>
          <p:sp>
            <p:nvSpPr>
              <p:cNvPr id="34" name="TextBox 33"/>
              <p:cNvSpPr txBox="1"/>
              <p:nvPr/>
            </p:nvSpPr>
            <p:spPr>
              <a:xfrm>
                <a:off x="5468480" y="1435407"/>
                <a:ext cx="724878" cy="369332"/>
              </a:xfrm>
              <a:prstGeom prst="rect">
                <a:avLst/>
              </a:prstGeom>
              <a:noFill/>
            </p:spPr>
            <p:txBody>
              <a:bodyPr wrap="square" rtlCol="0">
                <a:spAutoFit/>
              </a:bodyPr>
              <a:lstStyle/>
              <a:p>
                <a:r>
                  <a:rPr lang="fr-FR" b="1">
                    <a:solidFill>
                      <a:srgbClr val="031137"/>
                    </a:solidFill>
                    <a:latin typeface="Segoe UI" panose="020B0502040204020203" pitchFamily="34" charset="0"/>
                    <a:ea typeface="Segoe UI Black" panose="020B0A02040204020203" pitchFamily="34" charset="0"/>
                    <a:cs typeface="Segoe UI" panose="020B0502040204020203" pitchFamily="34" charset="0"/>
                  </a:rPr>
                  <a:t>03</a:t>
                </a:r>
              </a:p>
            </p:txBody>
          </p:sp>
          <p:sp>
            <p:nvSpPr>
              <p:cNvPr id="35" name="Rectangle 34"/>
              <p:cNvSpPr/>
              <p:nvPr/>
            </p:nvSpPr>
            <p:spPr>
              <a:xfrm>
                <a:off x="5864338" y="1493363"/>
                <a:ext cx="45719" cy="237780"/>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19" name="Group 18"/>
          <p:cNvGrpSpPr/>
          <p:nvPr/>
        </p:nvGrpSpPr>
        <p:grpSpPr>
          <a:xfrm>
            <a:off x="5638060" y="4496659"/>
            <a:ext cx="1662993" cy="1036684"/>
            <a:chOff x="5638060" y="4496659"/>
            <a:chExt cx="1662993" cy="1036684"/>
          </a:xfrm>
        </p:grpSpPr>
        <p:sp>
          <p:nvSpPr>
            <p:cNvPr id="28" name="Text What (1)"/>
            <p:cNvSpPr txBox="1">
              <a:spLocks noChangeArrowheads="1"/>
            </p:cNvSpPr>
            <p:nvPr/>
          </p:nvSpPr>
          <p:spPr bwMode="auto">
            <a:xfrm>
              <a:off x="5638060" y="4948568"/>
              <a:ext cx="166299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algn="ctr"/>
              <a:r>
                <a:rPr lang="fr-FR" sz="1600" b="1">
                  <a:solidFill>
                    <a:srgbClr val="52606D"/>
                  </a:solidFill>
                  <a:latin typeface="Segoe UI" panose="020B0502040204020203" pitchFamily="34" charset="0"/>
                  <a:cs typeface="Segoe UI" panose="020B0502040204020203" pitchFamily="34" charset="0"/>
                </a:rPr>
                <a:t>Projet</a:t>
              </a:r>
              <a:r>
                <a:rPr lang="fr-FR" sz="1600">
                  <a:solidFill>
                    <a:srgbClr val="52606D"/>
                  </a:solidFill>
                  <a:latin typeface="Segoe UI" panose="020B0502040204020203" pitchFamily="34" charset="0"/>
                  <a:cs typeface="Segoe UI" panose="020B0502040204020203" pitchFamily="34" charset="0"/>
                </a:rPr>
                <a:t> de demande</a:t>
              </a:r>
            </a:p>
          </p:txBody>
        </p:sp>
        <p:grpSp>
          <p:nvGrpSpPr>
            <p:cNvPr id="7" name="Group 6"/>
            <p:cNvGrpSpPr/>
            <p:nvPr/>
          </p:nvGrpSpPr>
          <p:grpSpPr>
            <a:xfrm>
              <a:off x="5738164" y="4496659"/>
              <a:ext cx="724878" cy="369332"/>
              <a:chOff x="5468480" y="4496659"/>
              <a:chExt cx="724878" cy="369332"/>
            </a:xfrm>
          </p:grpSpPr>
          <p:sp>
            <p:nvSpPr>
              <p:cNvPr id="36" name="TextBox 35"/>
              <p:cNvSpPr txBox="1"/>
              <p:nvPr/>
            </p:nvSpPr>
            <p:spPr>
              <a:xfrm>
                <a:off x="5468480" y="4496659"/>
                <a:ext cx="724878" cy="369332"/>
              </a:xfrm>
              <a:prstGeom prst="rect">
                <a:avLst/>
              </a:prstGeom>
              <a:noFill/>
            </p:spPr>
            <p:txBody>
              <a:bodyPr wrap="square" rtlCol="0">
                <a:spAutoFit/>
              </a:bodyPr>
              <a:lstStyle/>
              <a:p>
                <a:r>
                  <a:rPr lang="fr-FR" b="1">
                    <a:solidFill>
                      <a:srgbClr val="031137"/>
                    </a:solidFill>
                    <a:latin typeface="Segoe UI" panose="020B0502040204020203" pitchFamily="34" charset="0"/>
                    <a:ea typeface="Segoe UI Black" panose="020B0A02040204020203" pitchFamily="34" charset="0"/>
                    <a:cs typeface="Segoe UI" panose="020B0502040204020203" pitchFamily="34" charset="0"/>
                  </a:rPr>
                  <a:t>04</a:t>
                </a:r>
              </a:p>
            </p:txBody>
          </p:sp>
          <p:sp>
            <p:nvSpPr>
              <p:cNvPr id="37" name="Rectangle 36"/>
              <p:cNvSpPr/>
              <p:nvPr/>
            </p:nvSpPr>
            <p:spPr>
              <a:xfrm>
                <a:off x="5864338" y="4554615"/>
                <a:ext cx="45719" cy="237780"/>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20" name="Group 19"/>
          <p:cNvGrpSpPr/>
          <p:nvPr/>
        </p:nvGrpSpPr>
        <p:grpSpPr>
          <a:xfrm>
            <a:off x="6987155" y="4342752"/>
            <a:ext cx="2013072" cy="1615827"/>
            <a:chOff x="6987155" y="4342752"/>
            <a:chExt cx="2013072" cy="1615827"/>
          </a:xfrm>
        </p:grpSpPr>
        <p:sp>
          <p:nvSpPr>
            <p:cNvPr id="27" name="Elipse 4"/>
            <p:cNvSpPr/>
            <p:nvPr/>
          </p:nvSpPr>
          <p:spPr>
            <a:xfrm>
              <a:off x="7384400" y="4342752"/>
              <a:ext cx="1615827" cy="1615827"/>
            </a:xfrm>
            <a:prstGeom prst="ellipse">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fr-FR" sz="150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Résumé</a:t>
              </a:r>
            </a:p>
          </p:txBody>
        </p:sp>
        <p:sp>
          <p:nvSpPr>
            <p:cNvPr id="38" name="Right Arrow"/>
            <p:cNvSpPr/>
            <p:nvPr/>
          </p:nvSpPr>
          <p:spPr>
            <a:xfrm>
              <a:off x="6987155" y="4994387"/>
              <a:ext cx="511700" cy="408733"/>
            </a:xfrm>
            <a:prstGeom prst="rightArrow">
              <a:avLst>
                <a:gd name="adj1" fmla="val 51715"/>
                <a:gd name="adj2" fmla="val 50860"/>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00B0F0"/>
                </a:solidFill>
              </a:endParaRPr>
            </a:p>
          </p:txBody>
        </p:sp>
      </p:grpSp>
    </p:spTree>
    <p:extLst>
      <p:ext uri="{BB962C8B-B14F-4D97-AF65-F5344CB8AC3E}">
        <p14:creationId xmlns:p14="http://schemas.microsoft.com/office/powerpoint/2010/main" val="423216864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Effect transition="in" filter="fade">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15"/>
                                        </p:tgtEl>
                                        <p:attrNameLst>
                                          <p:attrName>style.visibility</p:attrName>
                                        </p:attrNameLst>
                                      </p:cBhvr>
                                      <p:to>
                                        <p:strVal val="visible"/>
                                      </p:to>
                                    </p:set>
                                    <p:anim calcmode="lin" valueType="num">
                                      <p:cBhvr>
                                        <p:cTn id="38" dur="500" fill="hold"/>
                                        <p:tgtEl>
                                          <p:spTgt spid="15"/>
                                        </p:tgtEl>
                                        <p:attrNameLst>
                                          <p:attrName>ppt_w</p:attrName>
                                        </p:attrNameLst>
                                      </p:cBhvr>
                                      <p:tavLst>
                                        <p:tav tm="0">
                                          <p:val>
                                            <p:fltVal val="0"/>
                                          </p:val>
                                        </p:tav>
                                        <p:tav tm="100000">
                                          <p:val>
                                            <p:strVal val="#ppt_w"/>
                                          </p:val>
                                        </p:tav>
                                      </p:tavLst>
                                    </p:anim>
                                    <p:anim calcmode="lin" valueType="num">
                                      <p:cBhvr>
                                        <p:cTn id="39" dur="500" fill="hold"/>
                                        <p:tgtEl>
                                          <p:spTgt spid="15"/>
                                        </p:tgtEl>
                                        <p:attrNameLst>
                                          <p:attrName>ppt_h</p:attrName>
                                        </p:attrNameLst>
                                      </p:cBhvr>
                                      <p:tavLst>
                                        <p:tav tm="0">
                                          <p:val>
                                            <p:fltVal val="0"/>
                                          </p:val>
                                        </p:tav>
                                        <p:tav tm="100000">
                                          <p:val>
                                            <p:strVal val="#ppt_h"/>
                                          </p:val>
                                        </p:tav>
                                      </p:tavLst>
                                    </p:anim>
                                    <p:animEffect transition="in" filter="fade">
                                      <p:cBhvr>
                                        <p:cTn id="40" dur="500"/>
                                        <p:tgtEl>
                                          <p:spTgt spid="15"/>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nodeType="clickEffect">
                                  <p:stCondLst>
                                    <p:cond delay="0"/>
                                  </p:stCondLst>
                                  <p:childTnLst>
                                    <p:set>
                                      <p:cBhvr>
                                        <p:cTn id="44" dur="1" fill="hold">
                                          <p:stCondLst>
                                            <p:cond delay="0"/>
                                          </p:stCondLst>
                                        </p:cTn>
                                        <p:tgtEl>
                                          <p:spTgt spid="17"/>
                                        </p:tgtEl>
                                        <p:attrNameLst>
                                          <p:attrName>style.visibility</p:attrName>
                                        </p:attrNameLst>
                                      </p:cBhvr>
                                      <p:to>
                                        <p:strVal val="visible"/>
                                      </p:to>
                                    </p:set>
                                    <p:animEffect transition="in" filter="fade">
                                      <p:cBhvr>
                                        <p:cTn id="45" dur="500"/>
                                        <p:tgtEl>
                                          <p:spTgt spid="17"/>
                                        </p:tgtEl>
                                      </p:cBhvr>
                                    </p:animEffect>
                                  </p:childTnLst>
                                </p:cTn>
                              </p:par>
                            </p:childTnLst>
                          </p:cTn>
                        </p:par>
                      </p:childTnLst>
                    </p:cTn>
                  </p:par>
                  <p:par>
                    <p:cTn id="46" fill="hold">
                      <p:stCondLst>
                        <p:cond delay="indefinite"/>
                      </p:stCondLst>
                      <p:childTnLst>
                        <p:par>
                          <p:cTn id="47" fill="hold">
                            <p:stCondLst>
                              <p:cond delay="0"/>
                            </p:stCondLst>
                            <p:childTnLst>
                              <p:par>
                                <p:cTn id="48" presetID="53" presetClass="entr" presetSubtype="16" fill="hold" grpId="0" nodeType="clickEffect">
                                  <p:stCondLst>
                                    <p:cond delay="0"/>
                                  </p:stCondLst>
                                  <p:childTnLst>
                                    <p:set>
                                      <p:cBhvr>
                                        <p:cTn id="49" dur="1" fill="hold">
                                          <p:stCondLst>
                                            <p:cond delay="0"/>
                                          </p:stCondLst>
                                        </p:cTn>
                                        <p:tgtEl>
                                          <p:spTgt spid="29"/>
                                        </p:tgtEl>
                                        <p:attrNameLst>
                                          <p:attrName>style.visibility</p:attrName>
                                        </p:attrNameLst>
                                      </p:cBhvr>
                                      <p:to>
                                        <p:strVal val="visible"/>
                                      </p:to>
                                    </p:set>
                                    <p:anim calcmode="lin" valueType="num">
                                      <p:cBhvr>
                                        <p:cTn id="50" dur="500" fill="hold"/>
                                        <p:tgtEl>
                                          <p:spTgt spid="29"/>
                                        </p:tgtEl>
                                        <p:attrNameLst>
                                          <p:attrName>ppt_w</p:attrName>
                                        </p:attrNameLst>
                                      </p:cBhvr>
                                      <p:tavLst>
                                        <p:tav tm="0">
                                          <p:val>
                                            <p:fltVal val="0"/>
                                          </p:val>
                                        </p:tav>
                                        <p:tav tm="100000">
                                          <p:val>
                                            <p:strVal val="#ppt_w"/>
                                          </p:val>
                                        </p:tav>
                                      </p:tavLst>
                                    </p:anim>
                                    <p:anim calcmode="lin" valueType="num">
                                      <p:cBhvr>
                                        <p:cTn id="51" dur="500" fill="hold"/>
                                        <p:tgtEl>
                                          <p:spTgt spid="29"/>
                                        </p:tgtEl>
                                        <p:attrNameLst>
                                          <p:attrName>ppt_h</p:attrName>
                                        </p:attrNameLst>
                                      </p:cBhvr>
                                      <p:tavLst>
                                        <p:tav tm="0">
                                          <p:val>
                                            <p:fltVal val="0"/>
                                          </p:val>
                                        </p:tav>
                                        <p:tav tm="100000">
                                          <p:val>
                                            <p:strVal val="#ppt_h"/>
                                          </p:val>
                                        </p:tav>
                                      </p:tavLst>
                                    </p:anim>
                                    <p:animEffect transition="in" filter="fade">
                                      <p:cBhvr>
                                        <p:cTn id="52" dur="500"/>
                                        <p:tgtEl>
                                          <p:spTgt spid="29"/>
                                        </p:tgtEl>
                                      </p:cBhvr>
                                    </p:animEffect>
                                  </p:childTnLst>
                                </p:cTn>
                              </p:par>
                            </p:childTnLst>
                          </p:cTn>
                        </p:par>
                      </p:childTnLst>
                    </p:cTn>
                  </p:par>
                  <p:par>
                    <p:cTn id="53" fill="hold">
                      <p:stCondLst>
                        <p:cond delay="indefinite"/>
                      </p:stCondLst>
                      <p:childTnLst>
                        <p:par>
                          <p:cTn id="54" fill="hold">
                            <p:stCondLst>
                              <p:cond delay="0"/>
                            </p:stCondLst>
                            <p:childTnLst>
                              <p:par>
                                <p:cTn id="55" presetID="53" presetClass="entr" presetSubtype="16" fill="hold" nodeType="clickEffect">
                                  <p:stCondLst>
                                    <p:cond delay="0"/>
                                  </p:stCondLst>
                                  <p:childTnLst>
                                    <p:set>
                                      <p:cBhvr>
                                        <p:cTn id="56" dur="1" fill="hold">
                                          <p:stCondLst>
                                            <p:cond delay="0"/>
                                          </p:stCondLst>
                                        </p:cTn>
                                        <p:tgtEl>
                                          <p:spTgt spid="18"/>
                                        </p:tgtEl>
                                        <p:attrNameLst>
                                          <p:attrName>style.visibility</p:attrName>
                                        </p:attrNameLst>
                                      </p:cBhvr>
                                      <p:to>
                                        <p:strVal val="visible"/>
                                      </p:to>
                                    </p:set>
                                    <p:anim calcmode="lin" valueType="num">
                                      <p:cBhvr>
                                        <p:cTn id="57" dur="500" fill="hold"/>
                                        <p:tgtEl>
                                          <p:spTgt spid="18"/>
                                        </p:tgtEl>
                                        <p:attrNameLst>
                                          <p:attrName>ppt_w</p:attrName>
                                        </p:attrNameLst>
                                      </p:cBhvr>
                                      <p:tavLst>
                                        <p:tav tm="0">
                                          <p:val>
                                            <p:fltVal val="0"/>
                                          </p:val>
                                        </p:tav>
                                        <p:tav tm="100000">
                                          <p:val>
                                            <p:strVal val="#ppt_w"/>
                                          </p:val>
                                        </p:tav>
                                      </p:tavLst>
                                    </p:anim>
                                    <p:anim calcmode="lin" valueType="num">
                                      <p:cBhvr>
                                        <p:cTn id="58" dur="500" fill="hold"/>
                                        <p:tgtEl>
                                          <p:spTgt spid="18"/>
                                        </p:tgtEl>
                                        <p:attrNameLst>
                                          <p:attrName>ppt_h</p:attrName>
                                        </p:attrNameLst>
                                      </p:cBhvr>
                                      <p:tavLst>
                                        <p:tav tm="0">
                                          <p:val>
                                            <p:fltVal val="0"/>
                                          </p:val>
                                        </p:tav>
                                        <p:tav tm="100000">
                                          <p:val>
                                            <p:strVal val="#ppt_h"/>
                                          </p:val>
                                        </p:tav>
                                      </p:tavLst>
                                    </p:anim>
                                    <p:animEffect transition="in" filter="fade">
                                      <p:cBhvr>
                                        <p:cTn id="59" dur="500"/>
                                        <p:tgtEl>
                                          <p:spTgt spid="18"/>
                                        </p:tgtEl>
                                      </p:cBhvr>
                                    </p:animEffect>
                                  </p:childTnLst>
                                </p:cTn>
                              </p:par>
                            </p:childTnLst>
                          </p:cTn>
                        </p:par>
                      </p:childTnLst>
                    </p:cTn>
                  </p:par>
                  <p:par>
                    <p:cTn id="60" fill="hold">
                      <p:stCondLst>
                        <p:cond delay="indefinite"/>
                      </p:stCondLst>
                      <p:childTnLst>
                        <p:par>
                          <p:cTn id="61" fill="hold">
                            <p:stCondLst>
                              <p:cond delay="0"/>
                            </p:stCondLst>
                            <p:childTnLst>
                              <p:par>
                                <p:cTn id="62" presetID="53" presetClass="entr" presetSubtype="16" fill="hold" grpId="0" nodeType="clickEffect">
                                  <p:stCondLst>
                                    <p:cond delay="0"/>
                                  </p:stCondLst>
                                  <p:childTnLst>
                                    <p:set>
                                      <p:cBhvr>
                                        <p:cTn id="63" dur="1" fill="hold">
                                          <p:stCondLst>
                                            <p:cond delay="0"/>
                                          </p:stCondLst>
                                        </p:cTn>
                                        <p:tgtEl>
                                          <p:spTgt spid="22"/>
                                        </p:tgtEl>
                                        <p:attrNameLst>
                                          <p:attrName>style.visibility</p:attrName>
                                        </p:attrNameLst>
                                      </p:cBhvr>
                                      <p:to>
                                        <p:strVal val="visible"/>
                                      </p:to>
                                    </p:set>
                                    <p:anim calcmode="lin" valueType="num">
                                      <p:cBhvr>
                                        <p:cTn id="64" dur="500" fill="hold"/>
                                        <p:tgtEl>
                                          <p:spTgt spid="22"/>
                                        </p:tgtEl>
                                        <p:attrNameLst>
                                          <p:attrName>ppt_w</p:attrName>
                                        </p:attrNameLst>
                                      </p:cBhvr>
                                      <p:tavLst>
                                        <p:tav tm="0">
                                          <p:val>
                                            <p:fltVal val="0"/>
                                          </p:val>
                                        </p:tav>
                                        <p:tav tm="100000">
                                          <p:val>
                                            <p:strVal val="#ppt_w"/>
                                          </p:val>
                                        </p:tav>
                                      </p:tavLst>
                                    </p:anim>
                                    <p:anim calcmode="lin" valueType="num">
                                      <p:cBhvr>
                                        <p:cTn id="65" dur="500" fill="hold"/>
                                        <p:tgtEl>
                                          <p:spTgt spid="22"/>
                                        </p:tgtEl>
                                        <p:attrNameLst>
                                          <p:attrName>ppt_h</p:attrName>
                                        </p:attrNameLst>
                                      </p:cBhvr>
                                      <p:tavLst>
                                        <p:tav tm="0">
                                          <p:val>
                                            <p:fltVal val="0"/>
                                          </p:val>
                                        </p:tav>
                                        <p:tav tm="100000">
                                          <p:val>
                                            <p:strVal val="#ppt_h"/>
                                          </p:val>
                                        </p:tav>
                                      </p:tavLst>
                                    </p:anim>
                                    <p:animEffect transition="in" filter="fade">
                                      <p:cBhvr>
                                        <p:cTn id="66" dur="500"/>
                                        <p:tgtEl>
                                          <p:spTgt spid="22"/>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nodeType="clickEffect">
                                  <p:stCondLst>
                                    <p:cond delay="0"/>
                                  </p:stCondLst>
                                  <p:childTnLst>
                                    <p:set>
                                      <p:cBhvr>
                                        <p:cTn id="70" dur="1" fill="hold">
                                          <p:stCondLst>
                                            <p:cond delay="0"/>
                                          </p:stCondLst>
                                        </p:cTn>
                                        <p:tgtEl>
                                          <p:spTgt spid="19"/>
                                        </p:tgtEl>
                                        <p:attrNameLst>
                                          <p:attrName>style.visibility</p:attrName>
                                        </p:attrNameLst>
                                      </p:cBhvr>
                                      <p:to>
                                        <p:strVal val="visible"/>
                                      </p:to>
                                    </p:set>
                                    <p:animEffect transition="in" filter="fade">
                                      <p:cBhvr>
                                        <p:cTn id="71" dur="500"/>
                                        <p:tgtEl>
                                          <p:spTgt spid="19"/>
                                        </p:tgtEl>
                                      </p:cBhvr>
                                    </p:animEffect>
                                  </p:childTnLst>
                                </p:cTn>
                              </p:par>
                            </p:childTnLst>
                          </p:cTn>
                        </p:par>
                      </p:childTnLst>
                    </p:cTn>
                  </p:par>
                  <p:par>
                    <p:cTn id="72" fill="hold">
                      <p:stCondLst>
                        <p:cond delay="indefinite"/>
                      </p:stCondLst>
                      <p:childTnLst>
                        <p:par>
                          <p:cTn id="73" fill="hold">
                            <p:stCondLst>
                              <p:cond delay="0"/>
                            </p:stCondLst>
                            <p:childTnLst>
                              <p:par>
                                <p:cTn id="74" presetID="53" presetClass="entr" presetSubtype="16" fill="hold" nodeType="click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p:cTn id="76" dur="500" fill="hold"/>
                                        <p:tgtEl>
                                          <p:spTgt spid="20"/>
                                        </p:tgtEl>
                                        <p:attrNameLst>
                                          <p:attrName>ppt_w</p:attrName>
                                        </p:attrNameLst>
                                      </p:cBhvr>
                                      <p:tavLst>
                                        <p:tav tm="0">
                                          <p:val>
                                            <p:fltVal val="0"/>
                                          </p:val>
                                        </p:tav>
                                        <p:tav tm="100000">
                                          <p:val>
                                            <p:strVal val="#ppt_w"/>
                                          </p:val>
                                        </p:tav>
                                      </p:tavLst>
                                    </p:anim>
                                    <p:anim calcmode="lin" valueType="num">
                                      <p:cBhvr>
                                        <p:cTn id="77" dur="500" fill="hold"/>
                                        <p:tgtEl>
                                          <p:spTgt spid="20"/>
                                        </p:tgtEl>
                                        <p:attrNameLst>
                                          <p:attrName>ppt_h</p:attrName>
                                        </p:attrNameLst>
                                      </p:cBhvr>
                                      <p:tavLst>
                                        <p:tav tm="0">
                                          <p:val>
                                            <p:fltVal val="0"/>
                                          </p:val>
                                        </p:tav>
                                        <p:tav tm="100000">
                                          <p:val>
                                            <p:strVal val="#ppt_h"/>
                                          </p:val>
                                        </p:tav>
                                      </p:tavLst>
                                    </p:anim>
                                    <p:animEffect transition="in" filter="fade">
                                      <p:cBhvr>
                                        <p:cTn id="7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1" grpId="0" animBg="1"/>
      <p:bldP spid="22" grpId="0" animBg="1"/>
      <p:bldP spid="2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796960" y="2976311"/>
            <a:ext cx="6647449" cy="905377"/>
          </a:xfrm>
        </p:spPr>
        <p:txBody>
          <a:bodyPr>
            <a:normAutofit/>
          </a:bodyPr>
          <a:lstStyle/>
          <a:p>
            <a:pPr marL="514350" indent="-514350">
              <a:buFont typeface="+mj-lt"/>
              <a:buAutoNum type="arabicPeriod" startAt="2"/>
              <a:tabLst>
                <a:tab pos="715963" algn="l"/>
              </a:tabLst>
            </a:pPr>
            <a:r>
              <a:rPr lang="fr-FR">
                <a:solidFill>
                  <a:srgbClr val="031137"/>
                </a:solidFill>
              </a:rPr>
              <a:t>Site web du RJE</a:t>
            </a:r>
          </a:p>
        </p:txBody>
      </p:sp>
    </p:spTree>
    <p:extLst>
      <p:ext uri="{BB962C8B-B14F-4D97-AF65-F5344CB8AC3E}">
        <p14:creationId xmlns:p14="http://schemas.microsoft.com/office/powerpoint/2010/main" val="2736062324"/>
      </p:ext>
    </p:extLst>
  </p:cSld>
  <p:clrMapOvr>
    <a:masterClrMapping/>
  </p:clrMapOvr>
  <p:transition spd="slow">
    <p:push dir="u"/>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fr-FR" b="1"/>
              <a:t>www.ejn-crimjust.europa.eu</a:t>
            </a:r>
          </a:p>
        </p:txBody>
      </p:sp>
      <p:sp>
        <p:nvSpPr>
          <p:cNvPr id="24" name="Text What (1)"/>
          <p:cNvSpPr txBox="1">
            <a:spLocks noChangeArrowheads="1"/>
          </p:cNvSpPr>
          <p:nvPr/>
        </p:nvSpPr>
        <p:spPr bwMode="auto">
          <a:xfrm>
            <a:off x="726621" y="1836473"/>
            <a:ext cx="20068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a:solidFill>
                  <a:srgbClr val="52606D"/>
                </a:solidFill>
                <a:latin typeface="Segoe UI" panose="020B0502040204020203" pitchFamily="34" charset="0"/>
                <a:cs typeface="Segoe UI" panose="020B0502040204020203" pitchFamily="34" charset="0"/>
              </a:rPr>
              <a:t>Créé </a:t>
            </a:r>
            <a:r>
              <a:rPr lang="fr-FR" b="1">
                <a:solidFill>
                  <a:srgbClr val="52606D"/>
                </a:solidFill>
                <a:latin typeface="Segoe UI" panose="020B0502040204020203" pitchFamily="34" charset="0"/>
                <a:cs typeface="Segoe UI" panose="020B0502040204020203" pitchFamily="34" charset="0"/>
              </a:rPr>
              <a:t>en 2000</a:t>
            </a:r>
          </a:p>
        </p:txBody>
      </p:sp>
      <p:sp>
        <p:nvSpPr>
          <p:cNvPr id="20" name="Text When (1)"/>
          <p:cNvSpPr txBox="1">
            <a:spLocks noChangeArrowheads="1"/>
          </p:cNvSpPr>
          <p:nvPr/>
        </p:nvSpPr>
        <p:spPr bwMode="auto">
          <a:xfrm>
            <a:off x="726621" y="2778349"/>
            <a:ext cx="429285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a:solidFill>
                  <a:srgbClr val="52606D"/>
                </a:solidFill>
                <a:latin typeface="Segoe UI" panose="020B0502040204020203" pitchFamily="34" charset="0"/>
                <a:cs typeface="Segoe UI" panose="020B0502040204020203" pitchFamily="34" charset="0"/>
              </a:rPr>
              <a:t>Informations sur la </a:t>
            </a:r>
            <a:r>
              <a:rPr lang="fr-FR" b="1">
                <a:solidFill>
                  <a:srgbClr val="52606D"/>
                </a:solidFill>
                <a:latin typeface="Segoe UI" panose="020B0502040204020203" pitchFamily="34" charset="0"/>
                <a:cs typeface="Segoe UI" panose="020B0502040204020203" pitchFamily="34" charset="0"/>
              </a:rPr>
              <a:t>coopération judiciaire en matière pénale </a:t>
            </a:r>
            <a:r>
              <a:rPr lang="fr-FR">
                <a:solidFill>
                  <a:srgbClr val="52606D"/>
                </a:solidFill>
                <a:latin typeface="Segoe UI" panose="020B0502040204020203" pitchFamily="34" charset="0"/>
                <a:cs typeface="Segoe UI" panose="020B0502040204020203" pitchFamily="34" charset="0"/>
              </a:rPr>
              <a:t>à toutes les autorités judiciaires</a:t>
            </a:r>
          </a:p>
        </p:txBody>
      </p:sp>
      <p:sp>
        <p:nvSpPr>
          <p:cNvPr id="10" name="Text When (1)"/>
          <p:cNvSpPr txBox="1">
            <a:spLocks noChangeArrowheads="1"/>
          </p:cNvSpPr>
          <p:nvPr/>
        </p:nvSpPr>
        <p:spPr bwMode="auto">
          <a:xfrm>
            <a:off x="726621" y="2335260"/>
            <a:ext cx="711356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a:solidFill>
                  <a:srgbClr val="52606D"/>
                </a:solidFill>
                <a:latin typeface="Segoe UI" panose="020B0502040204020203" pitchFamily="34" charset="0"/>
                <a:cs typeface="Segoe UI" panose="020B0502040204020203" pitchFamily="34" charset="0"/>
              </a:rPr>
              <a:t>Base d’accueil des </a:t>
            </a:r>
            <a:r>
              <a:rPr lang="fr-FR" b="1">
                <a:solidFill>
                  <a:srgbClr val="52606D"/>
                </a:solidFill>
                <a:latin typeface="Segoe UI" panose="020B0502040204020203" pitchFamily="34" charset="0"/>
                <a:cs typeface="Segoe UI" panose="020B0502040204020203" pitchFamily="34" charset="0"/>
              </a:rPr>
              <a:t>points de contact du RJE</a:t>
            </a:r>
          </a:p>
        </p:txBody>
      </p:sp>
      <p:sp>
        <p:nvSpPr>
          <p:cNvPr id="11" name="Text When (1)"/>
          <p:cNvSpPr txBox="1">
            <a:spLocks noChangeArrowheads="1"/>
          </p:cNvSpPr>
          <p:nvPr/>
        </p:nvSpPr>
        <p:spPr bwMode="auto">
          <a:xfrm>
            <a:off x="726621" y="3857735"/>
            <a:ext cx="429285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b="1">
                <a:solidFill>
                  <a:srgbClr val="52606D"/>
                </a:solidFill>
                <a:latin typeface="Segoe UI" panose="020B0502040204020203" pitchFamily="34" charset="0"/>
                <a:cs typeface="Segoe UI" panose="020B0502040204020203" pitchFamily="34" charset="0"/>
              </a:rPr>
              <a:t>Outils électroniques pratiques </a:t>
            </a:r>
            <a:r>
              <a:rPr lang="fr-FR">
                <a:solidFill>
                  <a:srgbClr val="52606D"/>
                </a:solidFill>
                <a:latin typeface="Segoe UI" panose="020B0502040204020203" pitchFamily="34" charset="0"/>
                <a:cs typeface="Segoe UI" panose="020B0502040204020203" pitchFamily="34" charset="0"/>
              </a:rPr>
              <a:t>pour les autorités judiciaires en matière de coopération judiciaire</a:t>
            </a:r>
          </a:p>
        </p:txBody>
      </p:sp>
      <p:sp>
        <p:nvSpPr>
          <p:cNvPr id="12" name="Text When (1)"/>
          <p:cNvSpPr txBox="1">
            <a:spLocks noChangeArrowheads="1"/>
          </p:cNvSpPr>
          <p:nvPr/>
        </p:nvSpPr>
        <p:spPr bwMode="auto">
          <a:xfrm>
            <a:off x="726621" y="4875067"/>
            <a:ext cx="429285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a:solidFill>
                  <a:srgbClr val="52606D"/>
                </a:solidFill>
                <a:latin typeface="Segoe UI" panose="020B0502040204020203" pitchFamily="34" charset="0"/>
                <a:cs typeface="Segoe UI" panose="020B0502040204020203" pitchFamily="34" charset="0"/>
              </a:rPr>
              <a:t>Géré par le </a:t>
            </a:r>
            <a:r>
              <a:rPr lang="fr-FR" b="1">
                <a:solidFill>
                  <a:srgbClr val="52606D"/>
                </a:solidFill>
                <a:latin typeface="Segoe UI" panose="020B0502040204020203" pitchFamily="34" charset="0"/>
                <a:cs typeface="Segoe UI" panose="020B0502040204020203" pitchFamily="34" charset="0"/>
              </a:rPr>
              <a:t>secrétariat du RJE et les correspondants</a:t>
            </a:r>
            <a:r>
              <a:rPr lang="fr-FR">
                <a:solidFill>
                  <a:srgbClr val="52606D"/>
                </a:solidFill>
                <a:latin typeface="Segoe UI" panose="020B0502040204020203" pitchFamily="34" charset="0"/>
                <a:cs typeface="Segoe UI" panose="020B0502040204020203" pitchFamily="34" charset="0"/>
              </a:rPr>
              <a:t> chargés des aspects techniques du RJE</a:t>
            </a:r>
          </a:p>
        </p:txBody>
      </p:sp>
      <p:grpSp>
        <p:nvGrpSpPr>
          <p:cNvPr id="3" name="Group 2"/>
          <p:cNvGrpSpPr/>
          <p:nvPr/>
        </p:nvGrpSpPr>
        <p:grpSpPr>
          <a:xfrm>
            <a:off x="4095345" y="968394"/>
            <a:ext cx="9114019" cy="5686389"/>
            <a:chOff x="4095345" y="968394"/>
            <a:chExt cx="9114019" cy="5686389"/>
          </a:xfrm>
        </p:grpSpPr>
        <p:pic>
          <p:nvPicPr>
            <p:cNvPr id="9" name="Рисунок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095345" y="968394"/>
              <a:ext cx="9114019" cy="5686389"/>
            </a:xfrm>
            <a:prstGeom prst="rect">
              <a:avLst/>
            </a:prstGeom>
          </p:spPr>
        </p:pic>
        <p:pic>
          <p:nvPicPr>
            <p:cNvPr id="13" name="Picture Placeholder 1"/>
            <p:cNvPicPr>
              <a:picLocks noChangeAspect="1"/>
            </p:cNvPicPr>
            <p:nvPr/>
          </p:nvPicPr>
          <p:blipFill rotWithShape="1">
            <a:blip r:embed="rId4" cstate="print">
              <a:extLst>
                <a:ext uri="{28A0092B-C50C-407E-A947-70E740481C1C}">
                  <a14:useLocalDpi xmlns:a14="http://schemas.microsoft.com/office/drawing/2010/main" val="0"/>
                </a:ext>
              </a:extLst>
            </a:blip>
            <a:srcRect t="-79" r="-313"/>
            <a:stretch/>
          </p:blipFill>
          <p:spPr>
            <a:xfrm>
              <a:off x="5933414" y="1836473"/>
              <a:ext cx="5403528" cy="2936537"/>
            </a:xfrm>
            <a:prstGeom prst="rect">
              <a:avLst/>
            </a:prstGeom>
          </p:spPr>
        </p:pic>
      </p:grpSp>
    </p:spTree>
    <p:extLst>
      <p:ext uri="{BB962C8B-B14F-4D97-AF65-F5344CB8AC3E}">
        <p14:creationId xmlns:p14="http://schemas.microsoft.com/office/powerpoint/2010/main" val="336559007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wipe(left)">
                                      <p:cBhvr>
                                        <p:cTn id="14" dur="1000"/>
                                        <p:tgtEl>
                                          <p:spTgt spid="2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left)">
                                      <p:cBhvr>
                                        <p:cTn id="19" dur="1000"/>
                                        <p:tgtEl>
                                          <p:spTgt spid="10"/>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wipe(left)">
                                      <p:cBhvr>
                                        <p:cTn id="24" dur="1000"/>
                                        <p:tgtEl>
                                          <p:spTgt spid="20"/>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left)">
                                      <p:cBhvr>
                                        <p:cTn id="29" dur="1000"/>
                                        <p:tgtEl>
                                          <p:spTgt spid="11"/>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wipe(left)">
                                      <p:cBhvr>
                                        <p:cTn id="34"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0" grpId="0"/>
      <p:bldP spid="10" grpId="0"/>
      <p:bldP spid="11" grpId="0"/>
      <p:bldP spid="1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fr-FR" b="1"/>
              <a:t>Outils électroniques du RJE</a:t>
            </a:r>
          </a:p>
        </p:txBody>
      </p:sp>
      <p:sp>
        <p:nvSpPr>
          <p:cNvPr id="24" name="Text What (1)"/>
          <p:cNvSpPr txBox="1">
            <a:spLocks noChangeArrowheads="1"/>
          </p:cNvSpPr>
          <p:nvPr/>
        </p:nvSpPr>
        <p:spPr bwMode="auto">
          <a:xfrm>
            <a:off x="726621" y="1836473"/>
            <a:ext cx="4001496"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b="1">
                <a:solidFill>
                  <a:srgbClr val="52606D"/>
                </a:solidFill>
                <a:latin typeface="Segoe UI" panose="020B0502040204020203" pitchFamily="34" charset="0"/>
                <a:cs typeface="Segoe UI" panose="020B0502040204020203" pitchFamily="34" charset="0"/>
              </a:rPr>
              <a:t>5 outils électroniques</a:t>
            </a:r>
          </a:p>
          <a:p>
            <a:pPr eaLnBrk="1" hangingPunct="1"/>
            <a:endParaRPr lang="en-US" altLang="en-US" dirty="0">
              <a:solidFill>
                <a:srgbClr val="52606D"/>
              </a:solidFill>
              <a:latin typeface="Segoe UI" panose="020B0502040204020203" pitchFamily="34" charset="0"/>
              <a:cs typeface="Segoe UI" panose="020B0502040204020203" pitchFamily="34" charset="0"/>
            </a:endParaRPr>
          </a:p>
          <a:p>
            <a:pPr eaLnBrk="1" hangingPunct="1"/>
            <a:r>
              <a:rPr lang="fr-FR">
                <a:solidFill>
                  <a:srgbClr val="52606D"/>
                </a:solidFill>
                <a:latin typeface="Segoe UI" panose="020B0502040204020203" pitchFamily="34" charset="0"/>
                <a:cs typeface="Segoe UI" panose="020B0502040204020203" pitchFamily="34" charset="0"/>
              </a:rPr>
              <a:t>Accessibles depuis la </a:t>
            </a:r>
            <a:r>
              <a:rPr lang="fr-FR" b="1">
                <a:solidFill>
                  <a:srgbClr val="52606D"/>
                </a:solidFill>
                <a:latin typeface="Segoe UI" panose="020B0502040204020203" pitchFamily="34" charset="0"/>
                <a:cs typeface="Segoe UI" panose="020B0502040204020203" pitchFamily="34" charset="0"/>
              </a:rPr>
              <a:t>page d’accueil </a:t>
            </a:r>
            <a:r>
              <a:rPr lang="fr-FR">
                <a:solidFill>
                  <a:srgbClr val="52606D"/>
                </a:solidFill>
                <a:latin typeface="Segoe UI" panose="020B0502040204020203" pitchFamily="34" charset="0"/>
                <a:cs typeface="Segoe UI" panose="020B0502040204020203" pitchFamily="34" charset="0"/>
              </a:rPr>
              <a:t>du site web du RJE</a:t>
            </a:r>
          </a:p>
          <a:p>
            <a:pPr eaLnBrk="1" hangingPunct="1"/>
            <a:endParaRPr lang="en-US" altLang="en-US" dirty="0">
              <a:solidFill>
                <a:srgbClr val="52606D"/>
              </a:solidFill>
              <a:latin typeface="Segoe UI" panose="020B0502040204020203" pitchFamily="34" charset="0"/>
              <a:cs typeface="Segoe UI" panose="020B0502040204020203" pitchFamily="34" charset="0"/>
            </a:endParaRPr>
          </a:p>
          <a:p>
            <a:pPr eaLnBrk="1" hangingPunct="1"/>
            <a:r>
              <a:rPr lang="fr-FR">
                <a:solidFill>
                  <a:srgbClr val="52606D"/>
                </a:solidFill>
                <a:latin typeface="Segoe UI" panose="020B0502040204020203" pitchFamily="34" charset="0"/>
                <a:cs typeface="Segoe UI" panose="020B0502040204020203" pitchFamily="34" charset="0"/>
              </a:rPr>
              <a:t>Pour les </a:t>
            </a:r>
            <a:r>
              <a:rPr lang="fr-FR" b="1">
                <a:solidFill>
                  <a:srgbClr val="52606D"/>
                </a:solidFill>
                <a:latin typeface="Segoe UI" panose="020B0502040204020203" pitchFamily="34" charset="0"/>
                <a:cs typeface="Segoe UI" panose="020B0502040204020203" pitchFamily="34" charset="0"/>
              </a:rPr>
              <a:t>praticiens </a:t>
            </a:r>
            <a:r>
              <a:rPr lang="fr-FR">
                <a:solidFill>
                  <a:srgbClr val="52606D"/>
                </a:solidFill>
                <a:latin typeface="Segoe UI" panose="020B0502040204020203" pitchFamily="34" charset="0"/>
                <a:cs typeface="Segoe UI" panose="020B0502040204020203" pitchFamily="34" charset="0"/>
              </a:rPr>
              <a:t>qui s’occupent de la coopération judiciaire dans les affaires de droit pénal </a:t>
            </a:r>
          </a:p>
        </p:txBody>
      </p:sp>
      <p:grpSp>
        <p:nvGrpSpPr>
          <p:cNvPr id="3" name="Group 2"/>
          <p:cNvGrpSpPr/>
          <p:nvPr/>
        </p:nvGrpSpPr>
        <p:grpSpPr>
          <a:xfrm>
            <a:off x="4095345" y="968394"/>
            <a:ext cx="9114019" cy="5686389"/>
            <a:chOff x="4095345" y="968394"/>
            <a:chExt cx="9114019" cy="5686389"/>
          </a:xfrm>
        </p:grpSpPr>
        <p:pic>
          <p:nvPicPr>
            <p:cNvPr id="9" name="Рисунок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095345" y="968394"/>
              <a:ext cx="9114019" cy="5686389"/>
            </a:xfrm>
            <a:prstGeom prst="rect">
              <a:avLst/>
            </a:prstGeom>
          </p:spPr>
        </p:pic>
        <p:pic>
          <p:nvPicPr>
            <p:cNvPr id="13" name="Picture Placeholder 1"/>
            <p:cNvPicPr>
              <a:picLocks noChangeAspect="1"/>
            </p:cNvPicPr>
            <p:nvPr/>
          </p:nvPicPr>
          <p:blipFill rotWithShape="1">
            <a:blip r:embed="rId4" cstate="print">
              <a:extLst>
                <a:ext uri="{28A0092B-C50C-407E-A947-70E740481C1C}">
                  <a14:useLocalDpi xmlns:a14="http://schemas.microsoft.com/office/drawing/2010/main" val="0"/>
                </a:ext>
              </a:extLst>
            </a:blip>
            <a:srcRect l="-308"/>
            <a:stretch/>
          </p:blipFill>
          <p:spPr>
            <a:xfrm>
              <a:off x="5933414" y="1836473"/>
              <a:ext cx="5403528" cy="2936537"/>
            </a:xfrm>
            <a:prstGeom prst="rect">
              <a:avLst/>
            </a:prstGeom>
          </p:spPr>
        </p:pic>
      </p:grpSp>
    </p:spTree>
    <p:extLst>
      <p:ext uri="{BB962C8B-B14F-4D97-AF65-F5344CB8AC3E}">
        <p14:creationId xmlns:p14="http://schemas.microsoft.com/office/powerpoint/2010/main" val="4481792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24">
                                            <p:txEl>
                                              <p:pRg st="0" end="0"/>
                                            </p:txEl>
                                          </p:spTgt>
                                        </p:tgtEl>
                                        <p:attrNameLst>
                                          <p:attrName>style.visibility</p:attrName>
                                        </p:attrNameLst>
                                      </p:cBhvr>
                                      <p:to>
                                        <p:strVal val="visible"/>
                                      </p:to>
                                    </p:set>
                                    <p:animEffect transition="in" filter="wipe(left)">
                                      <p:cBhvr>
                                        <p:cTn id="14" dur="1000"/>
                                        <p:tgtEl>
                                          <p:spTgt spid="24">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24">
                                            <p:txEl>
                                              <p:pRg st="2" end="2"/>
                                            </p:txEl>
                                          </p:spTgt>
                                        </p:tgtEl>
                                        <p:attrNameLst>
                                          <p:attrName>style.visibility</p:attrName>
                                        </p:attrNameLst>
                                      </p:cBhvr>
                                      <p:to>
                                        <p:strVal val="visible"/>
                                      </p:to>
                                    </p:set>
                                    <p:animEffect transition="in" filter="wipe(left)">
                                      <p:cBhvr>
                                        <p:cTn id="19" dur="1000"/>
                                        <p:tgtEl>
                                          <p:spTgt spid="24">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24">
                                            <p:txEl>
                                              <p:pRg st="4" end="4"/>
                                            </p:txEl>
                                          </p:spTgt>
                                        </p:tgtEl>
                                        <p:attrNameLst>
                                          <p:attrName>style.visibility</p:attrName>
                                        </p:attrNameLst>
                                      </p:cBhvr>
                                      <p:to>
                                        <p:strVal val="visible"/>
                                      </p:to>
                                    </p:set>
                                    <p:animEffect transition="in" filter="wipe(left)">
                                      <p:cBhvr>
                                        <p:cTn id="24" dur="1000"/>
                                        <p:tgtEl>
                                          <p:spTgt spid="2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uiExpand="1"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fr-FR" b="1"/>
              <a:t>Fiches Belges</a:t>
            </a:r>
          </a:p>
        </p:txBody>
      </p:sp>
      <p:grpSp>
        <p:nvGrpSpPr>
          <p:cNvPr id="7" name="Группа 31"/>
          <p:cNvGrpSpPr/>
          <p:nvPr/>
        </p:nvGrpSpPr>
        <p:grpSpPr>
          <a:xfrm>
            <a:off x="-8099088" y="6050504"/>
            <a:ext cx="6080717" cy="2870519"/>
            <a:chOff x="7872314" y="7054225"/>
            <a:chExt cx="9408413" cy="4441422"/>
          </a:xfrm>
        </p:grpSpPr>
        <p:cxnSp>
          <p:nvCxnSpPr>
            <p:cNvPr id="15" name="Прямая соединительная линия 38"/>
            <p:cNvCxnSpPr/>
            <p:nvPr/>
          </p:nvCxnSpPr>
          <p:spPr>
            <a:xfrm flipV="1">
              <a:off x="7872314" y="7054225"/>
              <a:ext cx="864096" cy="1"/>
            </a:xfrm>
            <a:prstGeom prst="line">
              <a:avLst/>
            </a:prstGeom>
            <a:solidFill>
              <a:schemeClr val="tx2">
                <a:lumMod val="40000"/>
                <a:lumOff val="60000"/>
                <a:alpha val="36000"/>
              </a:schemeClr>
            </a:solidFill>
            <a:ln w="57150">
              <a:solidFill>
                <a:srgbClr val="D2D2D2"/>
              </a:solidFill>
              <a:prstDash val="sysDot"/>
              <a:headEnd type="oval" w="lg" len="lg"/>
              <a:tailEnd type="none"/>
            </a:ln>
          </p:spPr>
        </p:cxnSp>
        <p:cxnSp>
          <p:nvCxnSpPr>
            <p:cNvPr id="16" name="Прямая соединительная линия 39"/>
            <p:cNvCxnSpPr/>
            <p:nvPr/>
          </p:nvCxnSpPr>
          <p:spPr>
            <a:xfrm>
              <a:off x="8710226" y="7054225"/>
              <a:ext cx="7706405" cy="4440502"/>
            </a:xfrm>
            <a:prstGeom prst="line">
              <a:avLst/>
            </a:prstGeom>
            <a:solidFill>
              <a:schemeClr val="tx2">
                <a:lumMod val="40000"/>
                <a:lumOff val="60000"/>
                <a:alpha val="36000"/>
              </a:schemeClr>
            </a:solidFill>
            <a:ln w="57150">
              <a:solidFill>
                <a:srgbClr val="D2D2D2"/>
              </a:solidFill>
              <a:prstDash val="sysDot"/>
            </a:ln>
          </p:spPr>
        </p:cxnSp>
        <p:cxnSp>
          <p:nvCxnSpPr>
            <p:cNvPr id="17" name="Прямая соединительная линия 40"/>
            <p:cNvCxnSpPr/>
            <p:nvPr/>
          </p:nvCxnSpPr>
          <p:spPr>
            <a:xfrm flipV="1">
              <a:off x="16416631" y="11495646"/>
              <a:ext cx="864096" cy="1"/>
            </a:xfrm>
            <a:prstGeom prst="line">
              <a:avLst/>
            </a:prstGeom>
            <a:solidFill>
              <a:schemeClr val="tx2">
                <a:lumMod val="40000"/>
                <a:lumOff val="60000"/>
                <a:alpha val="36000"/>
              </a:schemeClr>
            </a:solidFill>
            <a:ln w="57150">
              <a:solidFill>
                <a:srgbClr val="D2D2D2"/>
              </a:solidFill>
              <a:prstDash val="sysDot"/>
              <a:tailEnd type="oval" w="lg" len="lg"/>
            </a:ln>
          </p:spPr>
        </p:cxnSp>
      </p:grpSp>
      <p:cxnSp>
        <p:nvCxnSpPr>
          <p:cNvPr id="10" name="Прямая соединительная линия 33"/>
          <p:cNvCxnSpPr/>
          <p:nvPr/>
        </p:nvCxnSpPr>
        <p:spPr>
          <a:xfrm flipH="1">
            <a:off x="-8099088" y="7451712"/>
            <a:ext cx="5957021" cy="0"/>
          </a:xfrm>
          <a:prstGeom prst="line">
            <a:avLst/>
          </a:prstGeom>
          <a:solidFill>
            <a:schemeClr val="tx2">
              <a:lumMod val="40000"/>
              <a:lumOff val="60000"/>
              <a:alpha val="36000"/>
            </a:schemeClr>
          </a:solidFill>
          <a:ln w="57150">
            <a:solidFill>
              <a:srgbClr val="D2D2D2"/>
            </a:solidFill>
            <a:prstDash val="sysDot"/>
            <a:headEnd type="oval" w="lg" len="lg"/>
            <a:tailEnd type="oval" w="lg" len="lg"/>
          </a:ln>
        </p:spPr>
      </p:cxnSp>
      <p:sp>
        <p:nvSpPr>
          <p:cNvPr id="18" name="Полилиния 47"/>
          <p:cNvSpPr/>
          <p:nvPr/>
        </p:nvSpPr>
        <p:spPr>
          <a:xfrm>
            <a:off x="8926006" y="7292897"/>
            <a:ext cx="3573196" cy="3573197"/>
          </a:xfrm>
          <a:custGeom>
            <a:avLst/>
            <a:gdLst>
              <a:gd name="connsiteX0" fmla="*/ 1888069 w 3776136"/>
              <a:gd name="connsiteY0" fmla="*/ 0 h 3776137"/>
              <a:gd name="connsiteX1" fmla="*/ 2436749 w 3776136"/>
              <a:gd name="connsiteY1" fmla="*/ 227270 h 3776137"/>
              <a:gd name="connsiteX2" fmla="*/ 3548867 w 3776136"/>
              <a:gd name="connsiteY2" fmla="*/ 1339389 h 3776137"/>
              <a:gd name="connsiteX3" fmla="*/ 3548867 w 3776136"/>
              <a:gd name="connsiteY3" fmla="*/ 2436748 h 3776137"/>
              <a:gd name="connsiteX4" fmla="*/ 2436749 w 3776136"/>
              <a:gd name="connsiteY4" fmla="*/ 3548867 h 3776137"/>
              <a:gd name="connsiteX5" fmla="*/ 1339389 w 3776136"/>
              <a:gd name="connsiteY5" fmla="*/ 3548867 h 3776137"/>
              <a:gd name="connsiteX6" fmla="*/ 227271 w 3776136"/>
              <a:gd name="connsiteY6" fmla="*/ 2436748 h 3776137"/>
              <a:gd name="connsiteX7" fmla="*/ 227271 w 3776136"/>
              <a:gd name="connsiteY7" fmla="*/ 1339389 h 3776137"/>
              <a:gd name="connsiteX8" fmla="*/ 1339389 w 3776136"/>
              <a:gd name="connsiteY8" fmla="*/ 227270 h 3776137"/>
              <a:gd name="connsiteX9" fmla="*/ 1888069 w 3776136"/>
              <a:gd name="connsiteY9" fmla="*/ 0 h 377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136" h="3776137">
                <a:moveTo>
                  <a:pt x="1888069" y="0"/>
                </a:moveTo>
                <a:cubicBezTo>
                  <a:pt x="2086653" y="0"/>
                  <a:pt x="2285235" y="75757"/>
                  <a:pt x="2436749" y="227270"/>
                </a:cubicBezTo>
                <a:lnTo>
                  <a:pt x="3548867" y="1339389"/>
                </a:lnTo>
                <a:cubicBezTo>
                  <a:pt x="3851893" y="1642416"/>
                  <a:pt x="3851893" y="2133721"/>
                  <a:pt x="3548867" y="2436748"/>
                </a:cubicBezTo>
                <a:lnTo>
                  <a:pt x="2436749" y="3548867"/>
                </a:lnTo>
                <a:cubicBezTo>
                  <a:pt x="2133721" y="3851894"/>
                  <a:pt x="1642417" y="3851894"/>
                  <a:pt x="1339389" y="3548867"/>
                </a:cubicBezTo>
                <a:lnTo>
                  <a:pt x="227271" y="2436748"/>
                </a:lnTo>
                <a:cubicBezTo>
                  <a:pt x="-75757" y="2133721"/>
                  <a:pt x="-75757" y="1642416"/>
                  <a:pt x="227271" y="1339389"/>
                </a:cubicBezTo>
                <a:lnTo>
                  <a:pt x="1339389" y="227270"/>
                </a:lnTo>
                <a:cubicBezTo>
                  <a:pt x="1490903" y="75757"/>
                  <a:pt x="1689487" y="0"/>
                  <a:pt x="1888069" y="0"/>
                </a:cubicBezTo>
                <a:close/>
              </a:path>
            </a:pathLst>
          </a:custGeom>
          <a:solidFill>
            <a:schemeClr val="accent1"/>
          </a:solidFill>
          <a:ln w="381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3600" b="1">
                <a:solidFill>
                  <a:schemeClr val="bg1"/>
                </a:solidFill>
                <a:latin typeface="Tahoma" panose="020B0604030504040204" pitchFamily="34" charset="0"/>
                <a:ea typeface="Tahoma" panose="020B0604030504040204" pitchFamily="34" charset="0"/>
                <a:cs typeface="Tahoma" panose="020B0604030504040204" pitchFamily="34" charset="0"/>
              </a:rPr>
              <a:t>Phase principale</a:t>
            </a:r>
          </a:p>
          <a:p>
            <a:pPr algn="ctr">
              <a:lnSpc>
                <a:spcPct val="150000"/>
              </a:lnSpc>
              <a:spcBef>
                <a:spcPct val="20000"/>
              </a:spcBef>
            </a:pPr>
            <a:r>
              <a:rPr lang="fr-FR" sz="2400">
                <a:solidFill>
                  <a:schemeClr val="bg1"/>
                </a:solidFill>
                <a:latin typeface="Tahoma" panose="020B0604030504040204" pitchFamily="34" charset="0"/>
                <a:ea typeface="Tahoma" panose="020B0604030504040204" pitchFamily="34" charset="0"/>
                <a:cs typeface="Tahoma" panose="020B0604030504040204" pitchFamily="34" charset="0"/>
              </a:rPr>
              <a:t>texte factice de l’impression </a:t>
            </a:r>
          </a:p>
          <a:p>
            <a:pPr algn="ctr">
              <a:lnSpc>
                <a:spcPct val="150000"/>
              </a:lnSpc>
              <a:spcBef>
                <a:spcPct val="20000"/>
              </a:spcBef>
            </a:pPr>
            <a:r>
              <a:rPr lang="fr-FR" sz="2400">
                <a:solidFill>
                  <a:schemeClr val="bg1"/>
                </a:solidFill>
                <a:latin typeface="Tahoma" panose="020B0604030504040204" pitchFamily="34" charset="0"/>
                <a:ea typeface="Tahoma" panose="020B0604030504040204" pitchFamily="34" charset="0"/>
                <a:cs typeface="Tahoma" panose="020B0604030504040204" pitchFamily="34" charset="0"/>
              </a:rPr>
              <a:t>De l’impression et </a:t>
            </a:r>
          </a:p>
          <a:p>
            <a:pPr algn="ctr">
              <a:lnSpc>
                <a:spcPct val="150000"/>
              </a:lnSpc>
              <a:spcBef>
                <a:spcPct val="20000"/>
              </a:spcBef>
            </a:pPr>
            <a:r>
              <a:rPr lang="fr-FR" sz="2400">
                <a:solidFill>
                  <a:schemeClr val="bg1"/>
                </a:solidFill>
                <a:latin typeface="Tahoma" panose="020B0604030504040204" pitchFamily="34" charset="0"/>
                <a:ea typeface="Tahoma" panose="020B0604030504040204" pitchFamily="34" charset="0"/>
                <a:cs typeface="Tahoma" panose="020B0604030504040204" pitchFamily="34" charset="0"/>
              </a:rPr>
              <a:t>de la composition</a:t>
            </a:r>
          </a:p>
        </p:txBody>
      </p:sp>
      <p:grpSp>
        <p:nvGrpSpPr>
          <p:cNvPr id="4" name="Group 3"/>
          <p:cNvGrpSpPr/>
          <p:nvPr/>
        </p:nvGrpSpPr>
        <p:grpSpPr>
          <a:xfrm>
            <a:off x="895901" y="1737717"/>
            <a:ext cx="7669441" cy="566845"/>
            <a:chOff x="895901" y="1737717"/>
            <a:chExt cx="7669441" cy="566845"/>
          </a:xfrm>
        </p:grpSpPr>
        <p:sp>
          <p:nvSpPr>
            <p:cNvPr id="34" name="Text What (1)"/>
            <p:cNvSpPr txBox="1">
              <a:spLocks noChangeArrowheads="1"/>
            </p:cNvSpPr>
            <p:nvPr/>
          </p:nvSpPr>
          <p:spPr bwMode="auto">
            <a:xfrm>
              <a:off x="1881585" y="1826594"/>
              <a:ext cx="668375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a:solidFill>
                    <a:srgbClr val="52606D"/>
                  </a:solidFill>
                  <a:latin typeface="Segoe UI" panose="020B0502040204020203" pitchFamily="34" charset="0"/>
                  <a:cs typeface="Segoe UI" panose="020B0502040204020203" pitchFamily="34" charset="0"/>
                </a:rPr>
                <a:t>Le premier outil électronique du RJE! </a:t>
              </a:r>
              <a:r>
                <a:rPr lang="fr-FR" b="1">
                  <a:solidFill>
                    <a:srgbClr val="52606D"/>
                  </a:solidFill>
                  <a:latin typeface="Segoe UI" panose="020B0502040204020203" pitchFamily="34" charset="0"/>
                  <a:cs typeface="Segoe UI" panose="020B0502040204020203" pitchFamily="34" charset="0"/>
                </a:rPr>
                <a:t>Fiches Belges </a:t>
              </a:r>
            </a:p>
          </p:txBody>
        </p:sp>
        <p:grpSp>
          <p:nvGrpSpPr>
            <p:cNvPr id="3" name="Group 2"/>
            <p:cNvGrpSpPr/>
            <p:nvPr/>
          </p:nvGrpSpPr>
          <p:grpSpPr>
            <a:xfrm>
              <a:off x="895901" y="1737717"/>
              <a:ext cx="807310" cy="566845"/>
              <a:chOff x="895901" y="1737717"/>
              <a:chExt cx="807310" cy="566845"/>
            </a:xfrm>
          </p:grpSpPr>
          <p:sp>
            <p:nvSpPr>
              <p:cNvPr id="36" name="TextBox 35"/>
              <p:cNvSpPr txBox="1"/>
              <p:nvPr/>
            </p:nvSpPr>
            <p:spPr>
              <a:xfrm>
                <a:off x="895901" y="1744140"/>
                <a:ext cx="724878" cy="553998"/>
              </a:xfrm>
              <a:prstGeom prst="rect">
                <a:avLst/>
              </a:prstGeom>
              <a:noFill/>
            </p:spPr>
            <p:txBody>
              <a:bodyPr wrap="none" rtlCol="0">
                <a:spAutoFit/>
              </a:bodyPr>
              <a:lstStyle/>
              <a:p>
                <a:r>
                  <a:rPr lang="fr-FR" sz="3000">
                    <a:solidFill>
                      <a:srgbClr val="031137"/>
                    </a:solidFill>
                    <a:latin typeface="Segoe UI Black" panose="020B0A02040204020203" pitchFamily="34" charset="0"/>
                    <a:ea typeface="Segoe UI Black" panose="020B0A02040204020203" pitchFamily="34" charset="0"/>
                  </a:rPr>
                  <a:t>01.</a:t>
                </a:r>
              </a:p>
            </p:txBody>
          </p:sp>
          <p:sp>
            <p:nvSpPr>
              <p:cNvPr id="37" name="Rectangle 36"/>
              <p:cNvSpPr/>
              <p:nvPr/>
            </p:nvSpPr>
            <p:spPr>
              <a:xfrm>
                <a:off x="1655283" y="1737717"/>
                <a:ext cx="47928" cy="566845"/>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6" name="Group 5"/>
          <p:cNvGrpSpPr/>
          <p:nvPr/>
        </p:nvGrpSpPr>
        <p:grpSpPr>
          <a:xfrm>
            <a:off x="895901" y="2684834"/>
            <a:ext cx="6989454" cy="923330"/>
            <a:chOff x="895901" y="2684834"/>
            <a:chExt cx="6989454" cy="923330"/>
          </a:xfrm>
        </p:grpSpPr>
        <p:sp>
          <p:nvSpPr>
            <p:cNvPr id="35" name="Text When (1)"/>
            <p:cNvSpPr txBox="1">
              <a:spLocks noChangeArrowheads="1"/>
            </p:cNvSpPr>
            <p:nvPr/>
          </p:nvSpPr>
          <p:spPr bwMode="auto">
            <a:xfrm>
              <a:off x="1881585" y="2684834"/>
              <a:ext cx="6003770"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a:solidFill>
                    <a:srgbClr val="52606D"/>
                  </a:solidFill>
                  <a:latin typeface="Segoe UI" panose="020B0502040204020203" pitchFamily="34" charset="0"/>
                  <a:cs typeface="Segoe UI" panose="020B0502040204020203" pitchFamily="34" charset="0"/>
                </a:rPr>
                <a:t>Elles contiennent des informations de base sur les </a:t>
              </a:r>
              <a:r>
                <a:rPr lang="fr-FR" b="1">
                  <a:solidFill>
                    <a:srgbClr val="52606D"/>
                  </a:solidFill>
                  <a:latin typeface="Segoe UI" panose="020B0502040204020203" pitchFamily="34" charset="0"/>
                  <a:cs typeface="Segoe UI" panose="020B0502040204020203" pitchFamily="34" charset="0"/>
                </a:rPr>
                <a:t>législations et procédures nationales </a:t>
              </a:r>
              <a:r>
                <a:rPr lang="fr-FR">
                  <a:solidFill>
                    <a:srgbClr val="52606D"/>
                  </a:solidFill>
                  <a:latin typeface="Segoe UI" panose="020B0502040204020203" pitchFamily="34" charset="0"/>
                  <a:cs typeface="Segoe UI" panose="020B0502040204020203" pitchFamily="34" charset="0"/>
                </a:rPr>
                <a:t>en matière de coopération judiciaire pénale au sein de l’UE</a:t>
              </a:r>
            </a:p>
          </p:txBody>
        </p:sp>
        <p:grpSp>
          <p:nvGrpSpPr>
            <p:cNvPr id="5" name="Group 4"/>
            <p:cNvGrpSpPr/>
            <p:nvPr/>
          </p:nvGrpSpPr>
          <p:grpSpPr>
            <a:xfrm>
              <a:off x="895901" y="2776753"/>
              <a:ext cx="805101" cy="831411"/>
              <a:chOff x="895901" y="2776753"/>
              <a:chExt cx="805101" cy="831411"/>
            </a:xfrm>
          </p:grpSpPr>
          <p:sp>
            <p:nvSpPr>
              <p:cNvPr id="38" name="TextBox 37"/>
              <p:cNvSpPr txBox="1"/>
              <p:nvPr/>
            </p:nvSpPr>
            <p:spPr>
              <a:xfrm>
                <a:off x="895901" y="2783176"/>
                <a:ext cx="769763" cy="553998"/>
              </a:xfrm>
              <a:prstGeom prst="rect">
                <a:avLst/>
              </a:prstGeom>
              <a:noFill/>
            </p:spPr>
            <p:txBody>
              <a:bodyPr wrap="none" rtlCol="0">
                <a:spAutoFit/>
              </a:bodyPr>
              <a:lstStyle/>
              <a:p>
                <a:r>
                  <a:rPr lang="fr-FR" sz="3000">
                    <a:solidFill>
                      <a:srgbClr val="031137"/>
                    </a:solidFill>
                    <a:latin typeface="Segoe UI Black" panose="020B0A02040204020203" pitchFamily="34" charset="0"/>
                    <a:ea typeface="Segoe UI Black" panose="020B0A02040204020203" pitchFamily="34" charset="0"/>
                  </a:rPr>
                  <a:t>02.</a:t>
                </a:r>
              </a:p>
            </p:txBody>
          </p:sp>
          <p:sp>
            <p:nvSpPr>
              <p:cNvPr id="39" name="Rectangle 38"/>
              <p:cNvSpPr/>
              <p:nvPr/>
            </p:nvSpPr>
            <p:spPr>
              <a:xfrm>
                <a:off x="1655283" y="2776753"/>
                <a:ext cx="45719" cy="831411"/>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9" name="Group 8"/>
          <p:cNvGrpSpPr/>
          <p:nvPr/>
        </p:nvGrpSpPr>
        <p:grpSpPr>
          <a:xfrm>
            <a:off x="895901" y="3943035"/>
            <a:ext cx="8099246" cy="566845"/>
            <a:chOff x="895901" y="3943035"/>
            <a:chExt cx="8099246" cy="566845"/>
          </a:xfrm>
        </p:grpSpPr>
        <p:sp>
          <p:nvSpPr>
            <p:cNvPr id="40" name="Text When (1)"/>
            <p:cNvSpPr txBox="1">
              <a:spLocks noChangeArrowheads="1"/>
            </p:cNvSpPr>
            <p:nvPr/>
          </p:nvSpPr>
          <p:spPr bwMode="auto">
            <a:xfrm>
              <a:off x="1881585" y="4041791"/>
              <a:ext cx="711356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a:solidFill>
                    <a:srgbClr val="52606D"/>
                  </a:solidFill>
                  <a:latin typeface="Segoe UI" panose="020B0502040204020203" pitchFamily="34" charset="0"/>
                  <a:cs typeface="Segoe UI" panose="020B0502040204020203" pitchFamily="34" charset="0"/>
                </a:rPr>
                <a:t>Lien vers l’</a:t>
              </a:r>
              <a:r>
                <a:rPr lang="fr-FR" b="1">
                  <a:solidFill>
                    <a:srgbClr val="52606D"/>
                  </a:solidFill>
                  <a:latin typeface="Segoe UI" panose="020B0502040204020203" pitchFamily="34" charset="0"/>
                  <a:cs typeface="Segoe UI" panose="020B0502040204020203" pitchFamily="34" charset="0"/>
                </a:rPr>
                <a:t>Atlas et le Résumé</a:t>
              </a:r>
            </a:p>
          </p:txBody>
        </p:sp>
        <p:grpSp>
          <p:nvGrpSpPr>
            <p:cNvPr id="8" name="Group 7"/>
            <p:cNvGrpSpPr/>
            <p:nvPr/>
          </p:nvGrpSpPr>
          <p:grpSpPr>
            <a:xfrm>
              <a:off x="895901" y="3943035"/>
              <a:ext cx="807310" cy="566845"/>
              <a:chOff x="895901" y="3943035"/>
              <a:chExt cx="807310" cy="566845"/>
            </a:xfrm>
          </p:grpSpPr>
          <p:sp>
            <p:nvSpPr>
              <p:cNvPr id="43" name="TextBox 42"/>
              <p:cNvSpPr txBox="1"/>
              <p:nvPr/>
            </p:nvSpPr>
            <p:spPr>
              <a:xfrm>
                <a:off x="895901" y="3949458"/>
                <a:ext cx="769763" cy="553998"/>
              </a:xfrm>
              <a:prstGeom prst="rect">
                <a:avLst/>
              </a:prstGeom>
              <a:noFill/>
            </p:spPr>
            <p:txBody>
              <a:bodyPr wrap="none" rtlCol="0">
                <a:spAutoFit/>
              </a:bodyPr>
              <a:lstStyle/>
              <a:p>
                <a:r>
                  <a:rPr lang="fr-FR" sz="3000">
                    <a:solidFill>
                      <a:srgbClr val="031137"/>
                    </a:solidFill>
                    <a:latin typeface="Segoe UI Black" panose="020B0A02040204020203" pitchFamily="34" charset="0"/>
                    <a:ea typeface="Segoe UI Black" panose="020B0A02040204020203" pitchFamily="34" charset="0"/>
                  </a:rPr>
                  <a:t>03.</a:t>
                </a:r>
              </a:p>
            </p:txBody>
          </p:sp>
          <p:sp>
            <p:nvSpPr>
              <p:cNvPr id="44" name="Rectangle 43"/>
              <p:cNvSpPr/>
              <p:nvPr/>
            </p:nvSpPr>
            <p:spPr>
              <a:xfrm>
                <a:off x="1655283" y="3943035"/>
                <a:ext cx="47928" cy="566845"/>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spTree>
    <p:extLst>
      <p:ext uri="{BB962C8B-B14F-4D97-AF65-F5344CB8AC3E}">
        <p14:creationId xmlns:p14="http://schemas.microsoft.com/office/powerpoint/2010/main" val="22962580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10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left)">
                                      <p:cBhvr>
                                        <p:cTn id="1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fr-FR"/>
              <a:t>Points de contact </a:t>
            </a:r>
          </a:p>
        </p:txBody>
      </p:sp>
      <p:grpSp>
        <p:nvGrpSpPr>
          <p:cNvPr id="7" name="Группа 31"/>
          <p:cNvGrpSpPr/>
          <p:nvPr/>
        </p:nvGrpSpPr>
        <p:grpSpPr>
          <a:xfrm>
            <a:off x="-8099088" y="6050504"/>
            <a:ext cx="6080717" cy="2870519"/>
            <a:chOff x="7872314" y="7054225"/>
            <a:chExt cx="9408413" cy="4441422"/>
          </a:xfrm>
        </p:grpSpPr>
        <p:cxnSp>
          <p:nvCxnSpPr>
            <p:cNvPr id="15" name="Прямая соединительная линия 38"/>
            <p:cNvCxnSpPr/>
            <p:nvPr/>
          </p:nvCxnSpPr>
          <p:spPr>
            <a:xfrm flipV="1">
              <a:off x="7872314" y="7054225"/>
              <a:ext cx="864096" cy="1"/>
            </a:xfrm>
            <a:prstGeom prst="line">
              <a:avLst/>
            </a:prstGeom>
            <a:solidFill>
              <a:schemeClr val="tx2">
                <a:lumMod val="40000"/>
                <a:lumOff val="60000"/>
                <a:alpha val="36000"/>
              </a:schemeClr>
            </a:solidFill>
            <a:ln w="57150">
              <a:solidFill>
                <a:srgbClr val="D2D2D2"/>
              </a:solidFill>
              <a:prstDash val="sysDot"/>
              <a:headEnd type="oval" w="lg" len="lg"/>
              <a:tailEnd type="none"/>
            </a:ln>
          </p:spPr>
        </p:cxnSp>
        <p:cxnSp>
          <p:nvCxnSpPr>
            <p:cNvPr id="16" name="Прямая соединительная линия 39"/>
            <p:cNvCxnSpPr/>
            <p:nvPr/>
          </p:nvCxnSpPr>
          <p:spPr>
            <a:xfrm>
              <a:off x="8710226" y="7054225"/>
              <a:ext cx="7706405" cy="4440502"/>
            </a:xfrm>
            <a:prstGeom prst="line">
              <a:avLst/>
            </a:prstGeom>
            <a:solidFill>
              <a:schemeClr val="tx2">
                <a:lumMod val="40000"/>
                <a:lumOff val="60000"/>
                <a:alpha val="36000"/>
              </a:schemeClr>
            </a:solidFill>
            <a:ln w="57150">
              <a:solidFill>
                <a:srgbClr val="D2D2D2"/>
              </a:solidFill>
              <a:prstDash val="sysDot"/>
            </a:ln>
          </p:spPr>
        </p:cxnSp>
        <p:cxnSp>
          <p:nvCxnSpPr>
            <p:cNvPr id="17" name="Прямая соединительная линия 40"/>
            <p:cNvCxnSpPr/>
            <p:nvPr/>
          </p:nvCxnSpPr>
          <p:spPr>
            <a:xfrm flipV="1">
              <a:off x="16416631" y="11495646"/>
              <a:ext cx="864096" cy="1"/>
            </a:xfrm>
            <a:prstGeom prst="line">
              <a:avLst/>
            </a:prstGeom>
            <a:solidFill>
              <a:schemeClr val="tx2">
                <a:lumMod val="40000"/>
                <a:lumOff val="60000"/>
                <a:alpha val="36000"/>
              </a:schemeClr>
            </a:solidFill>
            <a:ln w="57150">
              <a:solidFill>
                <a:srgbClr val="D2D2D2"/>
              </a:solidFill>
              <a:prstDash val="sysDot"/>
              <a:tailEnd type="oval" w="lg" len="lg"/>
            </a:ln>
          </p:spPr>
        </p:cxnSp>
      </p:grpSp>
      <p:cxnSp>
        <p:nvCxnSpPr>
          <p:cNvPr id="10" name="Прямая соединительная линия 33"/>
          <p:cNvCxnSpPr/>
          <p:nvPr/>
        </p:nvCxnSpPr>
        <p:spPr>
          <a:xfrm flipH="1">
            <a:off x="-8099088" y="7451712"/>
            <a:ext cx="5957021" cy="0"/>
          </a:xfrm>
          <a:prstGeom prst="line">
            <a:avLst/>
          </a:prstGeom>
          <a:solidFill>
            <a:schemeClr val="tx2">
              <a:lumMod val="40000"/>
              <a:lumOff val="60000"/>
              <a:alpha val="36000"/>
            </a:schemeClr>
          </a:solidFill>
          <a:ln w="57150">
            <a:solidFill>
              <a:srgbClr val="D2D2D2"/>
            </a:solidFill>
            <a:prstDash val="sysDot"/>
            <a:headEnd type="oval" w="lg" len="lg"/>
            <a:tailEnd type="oval" w="lg" len="lg"/>
          </a:ln>
        </p:spPr>
      </p:cxnSp>
      <p:sp>
        <p:nvSpPr>
          <p:cNvPr id="18" name="Полилиния 47"/>
          <p:cNvSpPr/>
          <p:nvPr/>
        </p:nvSpPr>
        <p:spPr>
          <a:xfrm>
            <a:off x="8926006" y="7292897"/>
            <a:ext cx="3573196" cy="3573197"/>
          </a:xfrm>
          <a:custGeom>
            <a:avLst/>
            <a:gdLst>
              <a:gd name="connsiteX0" fmla="*/ 1888069 w 3776136"/>
              <a:gd name="connsiteY0" fmla="*/ 0 h 3776137"/>
              <a:gd name="connsiteX1" fmla="*/ 2436749 w 3776136"/>
              <a:gd name="connsiteY1" fmla="*/ 227270 h 3776137"/>
              <a:gd name="connsiteX2" fmla="*/ 3548867 w 3776136"/>
              <a:gd name="connsiteY2" fmla="*/ 1339389 h 3776137"/>
              <a:gd name="connsiteX3" fmla="*/ 3548867 w 3776136"/>
              <a:gd name="connsiteY3" fmla="*/ 2436748 h 3776137"/>
              <a:gd name="connsiteX4" fmla="*/ 2436749 w 3776136"/>
              <a:gd name="connsiteY4" fmla="*/ 3548867 h 3776137"/>
              <a:gd name="connsiteX5" fmla="*/ 1339389 w 3776136"/>
              <a:gd name="connsiteY5" fmla="*/ 3548867 h 3776137"/>
              <a:gd name="connsiteX6" fmla="*/ 227271 w 3776136"/>
              <a:gd name="connsiteY6" fmla="*/ 2436748 h 3776137"/>
              <a:gd name="connsiteX7" fmla="*/ 227271 w 3776136"/>
              <a:gd name="connsiteY7" fmla="*/ 1339389 h 3776137"/>
              <a:gd name="connsiteX8" fmla="*/ 1339389 w 3776136"/>
              <a:gd name="connsiteY8" fmla="*/ 227270 h 3776137"/>
              <a:gd name="connsiteX9" fmla="*/ 1888069 w 3776136"/>
              <a:gd name="connsiteY9" fmla="*/ 0 h 377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136" h="3776137">
                <a:moveTo>
                  <a:pt x="1888069" y="0"/>
                </a:moveTo>
                <a:cubicBezTo>
                  <a:pt x="2086653" y="0"/>
                  <a:pt x="2285235" y="75757"/>
                  <a:pt x="2436749" y="227270"/>
                </a:cubicBezTo>
                <a:lnTo>
                  <a:pt x="3548867" y="1339389"/>
                </a:lnTo>
                <a:cubicBezTo>
                  <a:pt x="3851893" y="1642416"/>
                  <a:pt x="3851893" y="2133721"/>
                  <a:pt x="3548867" y="2436748"/>
                </a:cubicBezTo>
                <a:lnTo>
                  <a:pt x="2436749" y="3548867"/>
                </a:lnTo>
                <a:cubicBezTo>
                  <a:pt x="2133721" y="3851894"/>
                  <a:pt x="1642417" y="3851894"/>
                  <a:pt x="1339389" y="3548867"/>
                </a:cubicBezTo>
                <a:lnTo>
                  <a:pt x="227271" y="2436748"/>
                </a:lnTo>
                <a:cubicBezTo>
                  <a:pt x="-75757" y="2133721"/>
                  <a:pt x="-75757" y="1642416"/>
                  <a:pt x="227271" y="1339389"/>
                </a:cubicBezTo>
                <a:lnTo>
                  <a:pt x="1339389" y="227270"/>
                </a:lnTo>
                <a:cubicBezTo>
                  <a:pt x="1490903" y="75757"/>
                  <a:pt x="1689487" y="0"/>
                  <a:pt x="1888069" y="0"/>
                </a:cubicBezTo>
                <a:close/>
              </a:path>
            </a:pathLst>
          </a:custGeom>
          <a:solidFill>
            <a:schemeClr val="accent1"/>
          </a:solidFill>
          <a:ln w="381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3600" b="1">
                <a:solidFill>
                  <a:schemeClr val="bg1"/>
                </a:solidFill>
                <a:latin typeface="Tahoma" panose="020B0604030504040204" pitchFamily="34" charset="0"/>
                <a:ea typeface="Tahoma" panose="020B0604030504040204" pitchFamily="34" charset="0"/>
                <a:cs typeface="Tahoma" panose="020B0604030504040204" pitchFamily="34" charset="0"/>
              </a:rPr>
              <a:t>Phase principale</a:t>
            </a:r>
          </a:p>
          <a:p>
            <a:pPr algn="ctr">
              <a:lnSpc>
                <a:spcPct val="150000"/>
              </a:lnSpc>
              <a:spcBef>
                <a:spcPct val="20000"/>
              </a:spcBef>
            </a:pPr>
            <a:r>
              <a:rPr lang="fr-FR" sz="2400">
                <a:solidFill>
                  <a:schemeClr val="bg1"/>
                </a:solidFill>
                <a:latin typeface="Tahoma" panose="020B0604030504040204" pitchFamily="34" charset="0"/>
                <a:ea typeface="Tahoma" panose="020B0604030504040204" pitchFamily="34" charset="0"/>
                <a:cs typeface="Tahoma" panose="020B0604030504040204" pitchFamily="34" charset="0"/>
              </a:rPr>
              <a:t>texte factice de l’impression </a:t>
            </a:r>
          </a:p>
          <a:p>
            <a:pPr algn="ctr">
              <a:lnSpc>
                <a:spcPct val="150000"/>
              </a:lnSpc>
              <a:spcBef>
                <a:spcPct val="20000"/>
              </a:spcBef>
            </a:pPr>
            <a:r>
              <a:rPr lang="fr-FR" sz="2400">
                <a:solidFill>
                  <a:schemeClr val="bg1"/>
                </a:solidFill>
                <a:latin typeface="Tahoma" panose="020B0604030504040204" pitchFamily="34" charset="0"/>
                <a:ea typeface="Tahoma" panose="020B0604030504040204" pitchFamily="34" charset="0"/>
                <a:cs typeface="Tahoma" panose="020B0604030504040204" pitchFamily="34" charset="0"/>
              </a:rPr>
              <a:t>De l’impression et </a:t>
            </a:r>
          </a:p>
          <a:p>
            <a:pPr algn="ctr">
              <a:lnSpc>
                <a:spcPct val="150000"/>
              </a:lnSpc>
              <a:spcBef>
                <a:spcPct val="20000"/>
              </a:spcBef>
            </a:pPr>
            <a:r>
              <a:rPr lang="fr-FR" sz="2400">
                <a:solidFill>
                  <a:schemeClr val="bg1"/>
                </a:solidFill>
                <a:latin typeface="Tahoma" panose="020B0604030504040204" pitchFamily="34" charset="0"/>
                <a:ea typeface="Tahoma" panose="020B0604030504040204" pitchFamily="34" charset="0"/>
                <a:cs typeface="Tahoma" panose="020B0604030504040204" pitchFamily="34" charset="0"/>
              </a:rPr>
              <a:t>de la composition</a:t>
            </a:r>
          </a:p>
        </p:txBody>
      </p:sp>
      <p:grpSp>
        <p:nvGrpSpPr>
          <p:cNvPr id="3" name="Group 2"/>
          <p:cNvGrpSpPr/>
          <p:nvPr/>
        </p:nvGrpSpPr>
        <p:grpSpPr>
          <a:xfrm>
            <a:off x="895901" y="1737717"/>
            <a:ext cx="7669441" cy="566845"/>
            <a:chOff x="895901" y="1737717"/>
            <a:chExt cx="7669441" cy="566845"/>
          </a:xfrm>
        </p:grpSpPr>
        <p:sp>
          <p:nvSpPr>
            <p:cNvPr id="34" name="Text What (1)"/>
            <p:cNvSpPr txBox="1">
              <a:spLocks noChangeArrowheads="1"/>
            </p:cNvSpPr>
            <p:nvPr/>
          </p:nvSpPr>
          <p:spPr bwMode="auto">
            <a:xfrm>
              <a:off x="1881585" y="1826594"/>
              <a:ext cx="668375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b="1">
                  <a:solidFill>
                    <a:srgbClr val="52606D"/>
                  </a:solidFill>
                  <a:latin typeface="Segoe UI" panose="020B0502040204020203" pitchFamily="34" charset="0"/>
                  <a:cs typeface="Segoe UI" panose="020B0502040204020203" pitchFamily="34" charset="0"/>
                </a:rPr>
                <a:t>Coordonnées </a:t>
              </a:r>
              <a:r>
                <a:rPr lang="fr-FR">
                  <a:solidFill>
                    <a:srgbClr val="52606D"/>
                  </a:solidFill>
                  <a:latin typeface="Segoe UI" panose="020B0502040204020203" pitchFamily="34" charset="0"/>
                  <a:cs typeface="Segoe UI" panose="020B0502040204020203" pitchFamily="34" charset="0"/>
                </a:rPr>
                <a:t>des points de contact du RJE</a:t>
              </a:r>
            </a:p>
          </p:txBody>
        </p:sp>
        <p:sp>
          <p:nvSpPr>
            <p:cNvPr id="36" name="TextBox 35"/>
            <p:cNvSpPr txBox="1"/>
            <p:nvPr/>
          </p:nvSpPr>
          <p:spPr>
            <a:xfrm>
              <a:off x="895901" y="1744140"/>
              <a:ext cx="724878" cy="553998"/>
            </a:xfrm>
            <a:prstGeom prst="rect">
              <a:avLst/>
            </a:prstGeom>
            <a:noFill/>
          </p:spPr>
          <p:txBody>
            <a:bodyPr wrap="none" rtlCol="0">
              <a:spAutoFit/>
            </a:bodyPr>
            <a:lstStyle/>
            <a:p>
              <a:r>
                <a:rPr lang="fr-FR" sz="3000">
                  <a:solidFill>
                    <a:srgbClr val="031137"/>
                  </a:solidFill>
                  <a:latin typeface="Segoe UI Black" panose="020B0A02040204020203" pitchFamily="34" charset="0"/>
                  <a:ea typeface="Segoe UI Black" panose="020B0A02040204020203" pitchFamily="34" charset="0"/>
                </a:rPr>
                <a:t>01.</a:t>
              </a:r>
            </a:p>
          </p:txBody>
        </p:sp>
        <p:sp>
          <p:nvSpPr>
            <p:cNvPr id="37" name="Rectangle 36"/>
            <p:cNvSpPr/>
            <p:nvPr/>
          </p:nvSpPr>
          <p:spPr>
            <a:xfrm>
              <a:off x="1655283" y="1737717"/>
              <a:ext cx="47928" cy="566845"/>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nvGrpSpPr>
          <p:cNvPr id="4" name="Group 3"/>
          <p:cNvGrpSpPr/>
          <p:nvPr/>
        </p:nvGrpSpPr>
        <p:grpSpPr>
          <a:xfrm>
            <a:off x="895901" y="2609087"/>
            <a:ext cx="8099246" cy="566845"/>
            <a:chOff x="895901" y="2609087"/>
            <a:chExt cx="8099246" cy="566845"/>
          </a:xfrm>
        </p:grpSpPr>
        <p:sp>
          <p:nvSpPr>
            <p:cNvPr id="35" name="Text When (1)"/>
            <p:cNvSpPr txBox="1">
              <a:spLocks noChangeArrowheads="1"/>
            </p:cNvSpPr>
            <p:nvPr/>
          </p:nvSpPr>
          <p:spPr bwMode="auto">
            <a:xfrm>
              <a:off x="1881585" y="2684834"/>
              <a:ext cx="711356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a:solidFill>
                    <a:srgbClr val="52606D"/>
                  </a:solidFill>
                  <a:latin typeface="Segoe UI" panose="020B0502040204020203" pitchFamily="34" charset="0"/>
                  <a:cs typeface="Segoe UI" panose="020B0502040204020203" pitchFamily="34" charset="0"/>
                </a:rPr>
                <a:t>Zone protégée par </a:t>
              </a:r>
              <a:r>
                <a:rPr lang="fr-FR" b="1">
                  <a:solidFill>
                    <a:srgbClr val="52606D"/>
                  </a:solidFill>
                  <a:latin typeface="Segoe UI" panose="020B0502040204020203" pitchFamily="34" charset="0"/>
                  <a:cs typeface="Segoe UI" panose="020B0502040204020203" pitchFamily="34" charset="0"/>
                </a:rPr>
                <a:t>un mot de passe</a:t>
              </a:r>
            </a:p>
          </p:txBody>
        </p:sp>
        <p:sp>
          <p:nvSpPr>
            <p:cNvPr id="19" name="TextBox 18"/>
            <p:cNvSpPr txBox="1"/>
            <p:nvPr/>
          </p:nvSpPr>
          <p:spPr>
            <a:xfrm>
              <a:off x="895901" y="2615510"/>
              <a:ext cx="769763" cy="553998"/>
            </a:xfrm>
            <a:prstGeom prst="rect">
              <a:avLst/>
            </a:prstGeom>
            <a:noFill/>
          </p:spPr>
          <p:txBody>
            <a:bodyPr wrap="none" rtlCol="0">
              <a:spAutoFit/>
            </a:bodyPr>
            <a:lstStyle/>
            <a:p>
              <a:r>
                <a:rPr lang="fr-FR" sz="3000">
                  <a:solidFill>
                    <a:srgbClr val="031137"/>
                  </a:solidFill>
                  <a:latin typeface="Segoe UI Black" panose="020B0A02040204020203" pitchFamily="34" charset="0"/>
                  <a:ea typeface="Segoe UI Black" panose="020B0A02040204020203" pitchFamily="34" charset="0"/>
                </a:rPr>
                <a:t>02.</a:t>
              </a:r>
            </a:p>
          </p:txBody>
        </p:sp>
        <p:sp>
          <p:nvSpPr>
            <p:cNvPr id="20" name="Rectangle 19"/>
            <p:cNvSpPr/>
            <p:nvPr/>
          </p:nvSpPr>
          <p:spPr>
            <a:xfrm>
              <a:off x="1655283" y="2609087"/>
              <a:ext cx="47928" cy="566845"/>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nvGrpSpPr>
          <p:cNvPr id="5" name="Group 4"/>
          <p:cNvGrpSpPr/>
          <p:nvPr/>
        </p:nvGrpSpPr>
        <p:grpSpPr>
          <a:xfrm>
            <a:off x="895901" y="3578335"/>
            <a:ext cx="8099246" cy="566845"/>
            <a:chOff x="895901" y="3578335"/>
            <a:chExt cx="8099246" cy="566845"/>
          </a:xfrm>
        </p:grpSpPr>
        <p:sp>
          <p:nvSpPr>
            <p:cNvPr id="43" name="TextBox 42"/>
            <p:cNvSpPr txBox="1"/>
            <p:nvPr/>
          </p:nvSpPr>
          <p:spPr>
            <a:xfrm>
              <a:off x="895901" y="3584758"/>
              <a:ext cx="769763" cy="553998"/>
            </a:xfrm>
            <a:prstGeom prst="rect">
              <a:avLst/>
            </a:prstGeom>
            <a:noFill/>
          </p:spPr>
          <p:txBody>
            <a:bodyPr wrap="none" rtlCol="0">
              <a:spAutoFit/>
            </a:bodyPr>
            <a:lstStyle/>
            <a:p>
              <a:r>
                <a:rPr lang="fr-FR" sz="3000">
                  <a:solidFill>
                    <a:srgbClr val="031137"/>
                  </a:solidFill>
                  <a:latin typeface="Segoe UI Black" panose="020B0A02040204020203" pitchFamily="34" charset="0"/>
                  <a:ea typeface="Segoe UI Black" panose="020B0A02040204020203" pitchFamily="34" charset="0"/>
                </a:rPr>
                <a:t>03.</a:t>
              </a:r>
            </a:p>
          </p:txBody>
        </p:sp>
        <p:sp>
          <p:nvSpPr>
            <p:cNvPr id="44" name="Rectangle 43"/>
            <p:cNvSpPr/>
            <p:nvPr/>
          </p:nvSpPr>
          <p:spPr>
            <a:xfrm>
              <a:off x="1655283" y="3578335"/>
              <a:ext cx="47928" cy="566845"/>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21" name="Text When (1)"/>
            <p:cNvSpPr txBox="1">
              <a:spLocks noChangeArrowheads="1"/>
            </p:cNvSpPr>
            <p:nvPr/>
          </p:nvSpPr>
          <p:spPr bwMode="auto">
            <a:xfrm>
              <a:off x="1881585" y="3664840"/>
              <a:ext cx="711356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a:solidFill>
                    <a:srgbClr val="52606D"/>
                  </a:solidFill>
                  <a:latin typeface="Segoe UI" panose="020B0502040204020203" pitchFamily="34" charset="0"/>
                  <a:cs typeface="Segoe UI" panose="020B0502040204020203" pitchFamily="34" charset="0"/>
                </a:rPr>
                <a:t>Possibilité d’utiliser </a:t>
              </a:r>
              <a:r>
                <a:rPr lang="fr-FR" b="1">
                  <a:solidFill>
                    <a:srgbClr val="52606D"/>
                  </a:solidFill>
                  <a:latin typeface="Segoe UI" panose="020B0502040204020203" pitchFamily="34" charset="0"/>
                  <a:cs typeface="Segoe UI" panose="020B0502040204020203" pitchFamily="34" charset="0"/>
                </a:rPr>
                <a:t>différents filtres </a:t>
              </a:r>
              <a:r>
                <a:rPr lang="fr-FR">
                  <a:solidFill>
                    <a:srgbClr val="52606D"/>
                  </a:solidFill>
                  <a:latin typeface="Segoe UI" panose="020B0502040204020203" pitchFamily="34" charset="0"/>
                  <a:cs typeface="Segoe UI" panose="020B0502040204020203" pitchFamily="34" charset="0"/>
                </a:rPr>
                <a:t>pour trouver des points de contact</a:t>
              </a:r>
            </a:p>
          </p:txBody>
        </p:sp>
      </p:grpSp>
    </p:spTree>
    <p:extLst>
      <p:ext uri="{BB962C8B-B14F-4D97-AF65-F5344CB8AC3E}">
        <p14:creationId xmlns:p14="http://schemas.microsoft.com/office/powerpoint/2010/main" val="3549129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1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1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left)">
                                      <p:cBhvr>
                                        <p:cTn id="1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fr-FR"/>
              <a:t> Atlas judiciaire</a:t>
            </a:r>
          </a:p>
        </p:txBody>
      </p:sp>
      <p:grpSp>
        <p:nvGrpSpPr>
          <p:cNvPr id="7" name="Группа 31"/>
          <p:cNvGrpSpPr/>
          <p:nvPr/>
        </p:nvGrpSpPr>
        <p:grpSpPr>
          <a:xfrm>
            <a:off x="-8099088" y="6050504"/>
            <a:ext cx="6080717" cy="2870519"/>
            <a:chOff x="7872314" y="7054225"/>
            <a:chExt cx="9408413" cy="4441422"/>
          </a:xfrm>
        </p:grpSpPr>
        <p:cxnSp>
          <p:nvCxnSpPr>
            <p:cNvPr id="15" name="Прямая соединительная линия 38"/>
            <p:cNvCxnSpPr/>
            <p:nvPr/>
          </p:nvCxnSpPr>
          <p:spPr>
            <a:xfrm flipV="1">
              <a:off x="7872314" y="7054225"/>
              <a:ext cx="864096" cy="1"/>
            </a:xfrm>
            <a:prstGeom prst="line">
              <a:avLst/>
            </a:prstGeom>
            <a:solidFill>
              <a:schemeClr val="tx2">
                <a:lumMod val="40000"/>
                <a:lumOff val="60000"/>
                <a:alpha val="36000"/>
              </a:schemeClr>
            </a:solidFill>
            <a:ln w="57150">
              <a:solidFill>
                <a:srgbClr val="D2D2D2"/>
              </a:solidFill>
              <a:prstDash val="sysDot"/>
              <a:headEnd type="oval" w="lg" len="lg"/>
              <a:tailEnd type="none"/>
            </a:ln>
          </p:spPr>
        </p:cxnSp>
        <p:cxnSp>
          <p:nvCxnSpPr>
            <p:cNvPr id="16" name="Прямая соединительная линия 39"/>
            <p:cNvCxnSpPr/>
            <p:nvPr/>
          </p:nvCxnSpPr>
          <p:spPr>
            <a:xfrm>
              <a:off x="8710226" y="7054225"/>
              <a:ext cx="7706405" cy="4440502"/>
            </a:xfrm>
            <a:prstGeom prst="line">
              <a:avLst/>
            </a:prstGeom>
            <a:solidFill>
              <a:schemeClr val="tx2">
                <a:lumMod val="40000"/>
                <a:lumOff val="60000"/>
                <a:alpha val="36000"/>
              </a:schemeClr>
            </a:solidFill>
            <a:ln w="57150">
              <a:solidFill>
                <a:srgbClr val="D2D2D2"/>
              </a:solidFill>
              <a:prstDash val="sysDot"/>
            </a:ln>
          </p:spPr>
        </p:cxnSp>
        <p:cxnSp>
          <p:nvCxnSpPr>
            <p:cNvPr id="17" name="Прямая соединительная линия 40"/>
            <p:cNvCxnSpPr/>
            <p:nvPr/>
          </p:nvCxnSpPr>
          <p:spPr>
            <a:xfrm flipV="1">
              <a:off x="16416631" y="11495646"/>
              <a:ext cx="864096" cy="1"/>
            </a:xfrm>
            <a:prstGeom prst="line">
              <a:avLst/>
            </a:prstGeom>
            <a:solidFill>
              <a:schemeClr val="tx2">
                <a:lumMod val="40000"/>
                <a:lumOff val="60000"/>
                <a:alpha val="36000"/>
              </a:schemeClr>
            </a:solidFill>
            <a:ln w="57150">
              <a:solidFill>
                <a:srgbClr val="D2D2D2"/>
              </a:solidFill>
              <a:prstDash val="sysDot"/>
              <a:tailEnd type="oval" w="lg" len="lg"/>
            </a:ln>
          </p:spPr>
        </p:cxnSp>
      </p:grpSp>
      <p:cxnSp>
        <p:nvCxnSpPr>
          <p:cNvPr id="10" name="Прямая соединительная линия 33"/>
          <p:cNvCxnSpPr/>
          <p:nvPr/>
        </p:nvCxnSpPr>
        <p:spPr>
          <a:xfrm flipH="1">
            <a:off x="-8099088" y="7451712"/>
            <a:ext cx="5957021" cy="0"/>
          </a:xfrm>
          <a:prstGeom prst="line">
            <a:avLst/>
          </a:prstGeom>
          <a:solidFill>
            <a:schemeClr val="tx2">
              <a:lumMod val="40000"/>
              <a:lumOff val="60000"/>
              <a:alpha val="36000"/>
            </a:schemeClr>
          </a:solidFill>
          <a:ln w="57150">
            <a:solidFill>
              <a:srgbClr val="D2D2D2"/>
            </a:solidFill>
            <a:prstDash val="sysDot"/>
            <a:headEnd type="oval" w="lg" len="lg"/>
            <a:tailEnd type="oval" w="lg" len="lg"/>
          </a:ln>
        </p:spPr>
      </p:cxnSp>
      <p:sp>
        <p:nvSpPr>
          <p:cNvPr id="18" name="Полилиния 47"/>
          <p:cNvSpPr/>
          <p:nvPr/>
        </p:nvSpPr>
        <p:spPr>
          <a:xfrm>
            <a:off x="8926006" y="7292897"/>
            <a:ext cx="3573196" cy="3573197"/>
          </a:xfrm>
          <a:custGeom>
            <a:avLst/>
            <a:gdLst>
              <a:gd name="connsiteX0" fmla="*/ 1888069 w 3776136"/>
              <a:gd name="connsiteY0" fmla="*/ 0 h 3776137"/>
              <a:gd name="connsiteX1" fmla="*/ 2436749 w 3776136"/>
              <a:gd name="connsiteY1" fmla="*/ 227270 h 3776137"/>
              <a:gd name="connsiteX2" fmla="*/ 3548867 w 3776136"/>
              <a:gd name="connsiteY2" fmla="*/ 1339389 h 3776137"/>
              <a:gd name="connsiteX3" fmla="*/ 3548867 w 3776136"/>
              <a:gd name="connsiteY3" fmla="*/ 2436748 h 3776137"/>
              <a:gd name="connsiteX4" fmla="*/ 2436749 w 3776136"/>
              <a:gd name="connsiteY4" fmla="*/ 3548867 h 3776137"/>
              <a:gd name="connsiteX5" fmla="*/ 1339389 w 3776136"/>
              <a:gd name="connsiteY5" fmla="*/ 3548867 h 3776137"/>
              <a:gd name="connsiteX6" fmla="*/ 227271 w 3776136"/>
              <a:gd name="connsiteY6" fmla="*/ 2436748 h 3776137"/>
              <a:gd name="connsiteX7" fmla="*/ 227271 w 3776136"/>
              <a:gd name="connsiteY7" fmla="*/ 1339389 h 3776137"/>
              <a:gd name="connsiteX8" fmla="*/ 1339389 w 3776136"/>
              <a:gd name="connsiteY8" fmla="*/ 227270 h 3776137"/>
              <a:gd name="connsiteX9" fmla="*/ 1888069 w 3776136"/>
              <a:gd name="connsiteY9" fmla="*/ 0 h 377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136" h="3776137">
                <a:moveTo>
                  <a:pt x="1888069" y="0"/>
                </a:moveTo>
                <a:cubicBezTo>
                  <a:pt x="2086653" y="0"/>
                  <a:pt x="2285235" y="75757"/>
                  <a:pt x="2436749" y="227270"/>
                </a:cubicBezTo>
                <a:lnTo>
                  <a:pt x="3548867" y="1339389"/>
                </a:lnTo>
                <a:cubicBezTo>
                  <a:pt x="3851893" y="1642416"/>
                  <a:pt x="3851893" y="2133721"/>
                  <a:pt x="3548867" y="2436748"/>
                </a:cubicBezTo>
                <a:lnTo>
                  <a:pt x="2436749" y="3548867"/>
                </a:lnTo>
                <a:cubicBezTo>
                  <a:pt x="2133721" y="3851894"/>
                  <a:pt x="1642417" y="3851894"/>
                  <a:pt x="1339389" y="3548867"/>
                </a:cubicBezTo>
                <a:lnTo>
                  <a:pt x="227271" y="2436748"/>
                </a:lnTo>
                <a:cubicBezTo>
                  <a:pt x="-75757" y="2133721"/>
                  <a:pt x="-75757" y="1642416"/>
                  <a:pt x="227271" y="1339389"/>
                </a:cubicBezTo>
                <a:lnTo>
                  <a:pt x="1339389" y="227270"/>
                </a:lnTo>
                <a:cubicBezTo>
                  <a:pt x="1490903" y="75757"/>
                  <a:pt x="1689487" y="0"/>
                  <a:pt x="1888069" y="0"/>
                </a:cubicBezTo>
                <a:close/>
              </a:path>
            </a:pathLst>
          </a:custGeom>
          <a:solidFill>
            <a:schemeClr val="accent1"/>
          </a:solidFill>
          <a:ln w="381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3600" b="1">
                <a:solidFill>
                  <a:schemeClr val="bg1"/>
                </a:solidFill>
                <a:latin typeface="Tahoma" panose="020B0604030504040204" pitchFamily="34" charset="0"/>
                <a:ea typeface="Tahoma" panose="020B0604030504040204" pitchFamily="34" charset="0"/>
                <a:cs typeface="Tahoma" panose="020B0604030504040204" pitchFamily="34" charset="0"/>
              </a:rPr>
              <a:t>Phase principale</a:t>
            </a:r>
          </a:p>
          <a:p>
            <a:pPr algn="ctr">
              <a:lnSpc>
                <a:spcPct val="150000"/>
              </a:lnSpc>
              <a:spcBef>
                <a:spcPct val="20000"/>
              </a:spcBef>
            </a:pPr>
            <a:r>
              <a:rPr lang="fr-FR" sz="2400">
                <a:solidFill>
                  <a:schemeClr val="bg1"/>
                </a:solidFill>
                <a:latin typeface="Tahoma" panose="020B0604030504040204" pitchFamily="34" charset="0"/>
                <a:ea typeface="Tahoma" panose="020B0604030504040204" pitchFamily="34" charset="0"/>
                <a:cs typeface="Tahoma" panose="020B0604030504040204" pitchFamily="34" charset="0"/>
              </a:rPr>
              <a:t>texte factice de l’impression </a:t>
            </a:r>
          </a:p>
          <a:p>
            <a:pPr algn="ctr">
              <a:lnSpc>
                <a:spcPct val="150000"/>
              </a:lnSpc>
              <a:spcBef>
                <a:spcPct val="20000"/>
              </a:spcBef>
            </a:pPr>
            <a:r>
              <a:rPr lang="fr-FR" sz="2400">
                <a:solidFill>
                  <a:schemeClr val="bg1"/>
                </a:solidFill>
                <a:latin typeface="Tahoma" panose="020B0604030504040204" pitchFamily="34" charset="0"/>
                <a:ea typeface="Tahoma" panose="020B0604030504040204" pitchFamily="34" charset="0"/>
                <a:cs typeface="Tahoma" panose="020B0604030504040204" pitchFamily="34" charset="0"/>
              </a:rPr>
              <a:t>De l’impression et </a:t>
            </a:r>
          </a:p>
          <a:p>
            <a:pPr algn="ctr">
              <a:lnSpc>
                <a:spcPct val="150000"/>
              </a:lnSpc>
              <a:spcBef>
                <a:spcPct val="20000"/>
              </a:spcBef>
            </a:pPr>
            <a:r>
              <a:rPr lang="fr-FR" sz="2400">
                <a:solidFill>
                  <a:schemeClr val="bg1"/>
                </a:solidFill>
                <a:latin typeface="Tahoma" panose="020B0604030504040204" pitchFamily="34" charset="0"/>
                <a:ea typeface="Tahoma" panose="020B0604030504040204" pitchFamily="34" charset="0"/>
                <a:cs typeface="Tahoma" panose="020B0604030504040204" pitchFamily="34" charset="0"/>
              </a:rPr>
              <a:t>de la composition</a:t>
            </a:r>
          </a:p>
        </p:txBody>
      </p:sp>
      <p:grpSp>
        <p:nvGrpSpPr>
          <p:cNvPr id="4" name="Group 3"/>
          <p:cNvGrpSpPr/>
          <p:nvPr/>
        </p:nvGrpSpPr>
        <p:grpSpPr>
          <a:xfrm>
            <a:off x="895901" y="1737718"/>
            <a:ext cx="7669441" cy="841948"/>
            <a:chOff x="895901" y="1737718"/>
            <a:chExt cx="7669441" cy="841948"/>
          </a:xfrm>
        </p:grpSpPr>
        <p:sp>
          <p:nvSpPr>
            <p:cNvPr id="34" name="Text What (1)"/>
            <p:cNvSpPr txBox="1">
              <a:spLocks noChangeArrowheads="1"/>
            </p:cNvSpPr>
            <p:nvPr/>
          </p:nvSpPr>
          <p:spPr bwMode="auto">
            <a:xfrm>
              <a:off x="1881585" y="1744140"/>
              <a:ext cx="668375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a:solidFill>
                    <a:srgbClr val="52606D"/>
                  </a:solidFill>
                  <a:latin typeface="Segoe UI" panose="020B0502040204020203" pitchFamily="34" charset="0"/>
                  <a:cs typeface="Segoe UI" panose="020B0502040204020203" pitchFamily="34" charset="0"/>
                </a:rPr>
                <a:t>Aide à trouver l’</a:t>
              </a:r>
              <a:r>
                <a:rPr lang="fr-FR" b="1">
                  <a:solidFill>
                    <a:srgbClr val="52606D"/>
                  </a:solidFill>
                  <a:latin typeface="Segoe UI" panose="020B0502040204020203" pitchFamily="34" charset="0"/>
                  <a:cs typeface="Segoe UI" panose="020B0502040204020203" pitchFamily="34" charset="0"/>
                </a:rPr>
                <a:t>autorité compétente </a:t>
              </a:r>
              <a:r>
                <a:rPr lang="fr-FR">
                  <a:solidFill>
                    <a:srgbClr val="52606D"/>
                  </a:solidFill>
                  <a:latin typeface="Segoe UI" panose="020B0502040204020203" pitchFamily="34" charset="0"/>
                  <a:cs typeface="Segoe UI" panose="020B0502040204020203" pitchFamily="34" charset="0"/>
                </a:rPr>
                <a:t>pour exécuter les demandes de coopération judiciaire (entraide judiciaire/DIE, MAE, etc.)</a:t>
              </a:r>
            </a:p>
          </p:txBody>
        </p:sp>
        <p:grpSp>
          <p:nvGrpSpPr>
            <p:cNvPr id="3" name="Group 2"/>
            <p:cNvGrpSpPr/>
            <p:nvPr/>
          </p:nvGrpSpPr>
          <p:grpSpPr>
            <a:xfrm>
              <a:off x="895901" y="1737718"/>
              <a:ext cx="805101" cy="841948"/>
              <a:chOff x="895901" y="1737718"/>
              <a:chExt cx="805101" cy="841948"/>
            </a:xfrm>
          </p:grpSpPr>
          <p:sp>
            <p:nvSpPr>
              <p:cNvPr id="36" name="TextBox 35"/>
              <p:cNvSpPr txBox="1"/>
              <p:nvPr/>
            </p:nvSpPr>
            <p:spPr>
              <a:xfrm>
                <a:off x="895901" y="1744140"/>
                <a:ext cx="724878" cy="553998"/>
              </a:xfrm>
              <a:prstGeom prst="rect">
                <a:avLst/>
              </a:prstGeom>
              <a:noFill/>
            </p:spPr>
            <p:txBody>
              <a:bodyPr wrap="none" rtlCol="0">
                <a:spAutoFit/>
              </a:bodyPr>
              <a:lstStyle/>
              <a:p>
                <a:r>
                  <a:rPr lang="fr-FR" sz="3000">
                    <a:solidFill>
                      <a:srgbClr val="031137"/>
                    </a:solidFill>
                    <a:latin typeface="Segoe UI Black" panose="020B0A02040204020203" pitchFamily="34" charset="0"/>
                    <a:ea typeface="Segoe UI Black" panose="020B0A02040204020203" pitchFamily="34" charset="0"/>
                  </a:rPr>
                  <a:t>01.</a:t>
                </a:r>
              </a:p>
            </p:txBody>
          </p:sp>
          <p:sp>
            <p:nvSpPr>
              <p:cNvPr id="37" name="Rectangle 36"/>
              <p:cNvSpPr/>
              <p:nvPr/>
            </p:nvSpPr>
            <p:spPr>
              <a:xfrm>
                <a:off x="1655283" y="1737718"/>
                <a:ext cx="45719" cy="841948"/>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5" name="Group 4"/>
          <p:cNvGrpSpPr/>
          <p:nvPr/>
        </p:nvGrpSpPr>
        <p:grpSpPr>
          <a:xfrm>
            <a:off x="895901" y="3164362"/>
            <a:ext cx="8099246" cy="803201"/>
            <a:chOff x="895901" y="3164362"/>
            <a:chExt cx="8099246" cy="803201"/>
          </a:xfrm>
        </p:grpSpPr>
        <p:sp>
          <p:nvSpPr>
            <p:cNvPr id="35" name="Text When (1)"/>
            <p:cNvSpPr txBox="1">
              <a:spLocks noChangeArrowheads="1"/>
            </p:cNvSpPr>
            <p:nvPr/>
          </p:nvSpPr>
          <p:spPr bwMode="auto">
            <a:xfrm>
              <a:off x="1881585" y="3200257"/>
              <a:ext cx="711356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a:solidFill>
                    <a:srgbClr val="52606D"/>
                  </a:solidFill>
                  <a:latin typeface="Segoe UI" panose="020B0502040204020203" pitchFamily="34" charset="0"/>
                  <a:cs typeface="Segoe UI" panose="020B0502040204020203" pitchFamily="34" charset="0"/>
                </a:rPr>
                <a:t>Indique </a:t>
              </a:r>
              <a:r>
                <a:rPr lang="fr-FR" b="1">
                  <a:solidFill>
                    <a:srgbClr val="52606D"/>
                  </a:solidFill>
                  <a:latin typeface="Segoe UI" panose="020B0502040204020203" pitchFamily="34" charset="0"/>
                  <a:cs typeface="Segoe UI" panose="020B0502040204020203" pitchFamily="34" charset="0"/>
                </a:rPr>
                <a:t>les coordonnées</a:t>
              </a:r>
              <a:r>
                <a:rPr lang="fr-FR">
                  <a:solidFill>
                    <a:srgbClr val="52606D"/>
                  </a:solidFill>
                  <a:latin typeface="Segoe UI" panose="020B0502040204020203" pitchFamily="34" charset="0"/>
                  <a:cs typeface="Segoe UI" panose="020B0502040204020203" pitchFamily="34" charset="0"/>
                </a:rPr>
                <a:t> de l’autorité compétente en matière de réception/exécution</a:t>
              </a:r>
            </a:p>
          </p:txBody>
        </p:sp>
        <p:sp>
          <p:nvSpPr>
            <p:cNvPr id="19" name="TextBox 18"/>
            <p:cNvSpPr txBox="1"/>
            <p:nvPr/>
          </p:nvSpPr>
          <p:spPr>
            <a:xfrm>
              <a:off x="895901" y="3170785"/>
              <a:ext cx="769763" cy="553998"/>
            </a:xfrm>
            <a:prstGeom prst="rect">
              <a:avLst/>
            </a:prstGeom>
            <a:noFill/>
          </p:spPr>
          <p:txBody>
            <a:bodyPr wrap="none" rtlCol="0">
              <a:spAutoFit/>
            </a:bodyPr>
            <a:lstStyle/>
            <a:p>
              <a:r>
                <a:rPr lang="fr-FR" sz="3000">
                  <a:solidFill>
                    <a:srgbClr val="031137"/>
                  </a:solidFill>
                  <a:latin typeface="Segoe UI Black" panose="020B0A02040204020203" pitchFamily="34" charset="0"/>
                  <a:ea typeface="Segoe UI Black" panose="020B0A02040204020203" pitchFamily="34" charset="0"/>
                </a:rPr>
                <a:t>02.</a:t>
              </a:r>
            </a:p>
          </p:txBody>
        </p:sp>
        <p:sp>
          <p:nvSpPr>
            <p:cNvPr id="20" name="Rectangle 19"/>
            <p:cNvSpPr/>
            <p:nvPr/>
          </p:nvSpPr>
          <p:spPr>
            <a:xfrm>
              <a:off x="1655283" y="3164362"/>
              <a:ext cx="45719" cy="803201"/>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nvGrpSpPr>
          <p:cNvPr id="6" name="Group 5"/>
          <p:cNvGrpSpPr/>
          <p:nvPr/>
        </p:nvGrpSpPr>
        <p:grpSpPr>
          <a:xfrm>
            <a:off x="895901" y="4447367"/>
            <a:ext cx="8099246" cy="566845"/>
            <a:chOff x="895901" y="4447367"/>
            <a:chExt cx="8099246" cy="566845"/>
          </a:xfrm>
        </p:grpSpPr>
        <p:sp>
          <p:nvSpPr>
            <p:cNvPr id="43" name="TextBox 42"/>
            <p:cNvSpPr txBox="1"/>
            <p:nvPr/>
          </p:nvSpPr>
          <p:spPr>
            <a:xfrm>
              <a:off x="895901" y="4453790"/>
              <a:ext cx="769763" cy="553998"/>
            </a:xfrm>
            <a:prstGeom prst="rect">
              <a:avLst/>
            </a:prstGeom>
            <a:noFill/>
          </p:spPr>
          <p:txBody>
            <a:bodyPr wrap="none" rtlCol="0">
              <a:spAutoFit/>
            </a:bodyPr>
            <a:lstStyle/>
            <a:p>
              <a:r>
                <a:rPr lang="fr-FR" sz="3000">
                  <a:solidFill>
                    <a:srgbClr val="031137"/>
                  </a:solidFill>
                  <a:latin typeface="Segoe UI Black" panose="020B0A02040204020203" pitchFamily="34" charset="0"/>
                  <a:ea typeface="Segoe UI Black" panose="020B0A02040204020203" pitchFamily="34" charset="0"/>
                </a:rPr>
                <a:t>03.</a:t>
              </a:r>
            </a:p>
          </p:txBody>
        </p:sp>
        <p:sp>
          <p:nvSpPr>
            <p:cNvPr id="44" name="Rectangle 43"/>
            <p:cNvSpPr/>
            <p:nvPr/>
          </p:nvSpPr>
          <p:spPr>
            <a:xfrm>
              <a:off x="1655283" y="4447367"/>
              <a:ext cx="47928" cy="566845"/>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21" name="Text When (1)"/>
            <p:cNvSpPr txBox="1">
              <a:spLocks noChangeArrowheads="1"/>
            </p:cNvSpPr>
            <p:nvPr/>
          </p:nvSpPr>
          <p:spPr bwMode="auto">
            <a:xfrm>
              <a:off x="1881585" y="4533872"/>
              <a:ext cx="711356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a:solidFill>
                    <a:srgbClr val="52606D"/>
                  </a:solidFill>
                  <a:latin typeface="Segoe UI" panose="020B0502040204020203" pitchFamily="34" charset="0"/>
                  <a:cs typeface="Segoe UI" panose="020B0502040204020203" pitchFamily="34" charset="0"/>
                </a:rPr>
                <a:t>Facilite le </a:t>
              </a:r>
              <a:r>
                <a:rPr lang="fr-FR" b="1">
                  <a:solidFill>
                    <a:srgbClr val="52606D"/>
                  </a:solidFill>
                  <a:latin typeface="Segoe UI" panose="020B0502040204020203" pitchFamily="34" charset="0"/>
                  <a:cs typeface="Segoe UI" panose="020B0502040204020203" pitchFamily="34" charset="0"/>
                </a:rPr>
                <a:t>contact direct </a:t>
              </a:r>
              <a:r>
                <a:rPr lang="fr-FR">
                  <a:solidFill>
                    <a:srgbClr val="52606D"/>
                  </a:solidFill>
                  <a:latin typeface="Segoe UI" panose="020B0502040204020203" pitchFamily="34" charset="0"/>
                  <a:cs typeface="Segoe UI" panose="020B0502040204020203" pitchFamily="34" charset="0"/>
                </a:rPr>
                <a:t>entre les autorités judiciaires</a:t>
              </a:r>
            </a:p>
          </p:txBody>
        </p:sp>
      </p:grpSp>
    </p:spTree>
    <p:extLst>
      <p:ext uri="{BB962C8B-B14F-4D97-AF65-F5344CB8AC3E}">
        <p14:creationId xmlns:p14="http://schemas.microsoft.com/office/powerpoint/2010/main" val="6258692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1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left)">
                                      <p:cBhvr>
                                        <p:cTn id="1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fr-FR"/>
              <a:t> Atlas judiciaire</a:t>
            </a:r>
          </a:p>
        </p:txBody>
      </p:sp>
      <p:grpSp>
        <p:nvGrpSpPr>
          <p:cNvPr id="7" name="Группа 31"/>
          <p:cNvGrpSpPr/>
          <p:nvPr/>
        </p:nvGrpSpPr>
        <p:grpSpPr>
          <a:xfrm>
            <a:off x="-8099088" y="6050504"/>
            <a:ext cx="6080717" cy="2870519"/>
            <a:chOff x="7872314" y="7054225"/>
            <a:chExt cx="9408413" cy="4441422"/>
          </a:xfrm>
        </p:grpSpPr>
        <p:cxnSp>
          <p:nvCxnSpPr>
            <p:cNvPr id="15" name="Прямая соединительная линия 38"/>
            <p:cNvCxnSpPr/>
            <p:nvPr/>
          </p:nvCxnSpPr>
          <p:spPr>
            <a:xfrm flipV="1">
              <a:off x="7872314" y="7054225"/>
              <a:ext cx="864096" cy="1"/>
            </a:xfrm>
            <a:prstGeom prst="line">
              <a:avLst/>
            </a:prstGeom>
            <a:solidFill>
              <a:schemeClr val="tx2">
                <a:lumMod val="40000"/>
                <a:lumOff val="60000"/>
                <a:alpha val="36000"/>
              </a:schemeClr>
            </a:solidFill>
            <a:ln w="57150">
              <a:solidFill>
                <a:srgbClr val="D2D2D2"/>
              </a:solidFill>
              <a:prstDash val="sysDot"/>
              <a:headEnd type="oval" w="lg" len="lg"/>
              <a:tailEnd type="none"/>
            </a:ln>
          </p:spPr>
        </p:cxnSp>
        <p:cxnSp>
          <p:nvCxnSpPr>
            <p:cNvPr id="16" name="Прямая соединительная линия 39"/>
            <p:cNvCxnSpPr/>
            <p:nvPr/>
          </p:nvCxnSpPr>
          <p:spPr>
            <a:xfrm>
              <a:off x="8710226" y="7054225"/>
              <a:ext cx="7706405" cy="4440502"/>
            </a:xfrm>
            <a:prstGeom prst="line">
              <a:avLst/>
            </a:prstGeom>
            <a:solidFill>
              <a:schemeClr val="tx2">
                <a:lumMod val="40000"/>
                <a:lumOff val="60000"/>
                <a:alpha val="36000"/>
              </a:schemeClr>
            </a:solidFill>
            <a:ln w="57150">
              <a:solidFill>
                <a:srgbClr val="D2D2D2"/>
              </a:solidFill>
              <a:prstDash val="sysDot"/>
            </a:ln>
          </p:spPr>
        </p:cxnSp>
        <p:cxnSp>
          <p:nvCxnSpPr>
            <p:cNvPr id="17" name="Прямая соединительная линия 40"/>
            <p:cNvCxnSpPr/>
            <p:nvPr/>
          </p:nvCxnSpPr>
          <p:spPr>
            <a:xfrm flipV="1">
              <a:off x="16416631" y="11495646"/>
              <a:ext cx="864096" cy="1"/>
            </a:xfrm>
            <a:prstGeom prst="line">
              <a:avLst/>
            </a:prstGeom>
            <a:solidFill>
              <a:schemeClr val="tx2">
                <a:lumMod val="40000"/>
                <a:lumOff val="60000"/>
                <a:alpha val="36000"/>
              </a:schemeClr>
            </a:solidFill>
            <a:ln w="57150">
              <a:solidFill>
                <a:srgbClr val="D2D2D2"/>
              </a:solidFill>
              <a:prstDash val="sysDot"/>
              <a:tailEnd type="oval" w="lg" len="lg"/>
            </a:ln>
          </p:spPr>
        </p:cxnSp>
      </p:grpSp>
      <p:cxnSp>
        <p:nvCxnSpPr>
          <p:cNvPr id="10" name="Прямая соединительная линия 33"/>
          <p:cNvCxnSpPr/>
          <p:nvPr/>
        </p:nvCxnSpPr>
        <p:spPr>
          <a:xfrm flipH="1">
            <a:off x="-8099088" y="7451712"/>
            <a:ext cx="5957021" cy="0"/>
          </a:xfrm>
          <a:prstGeom prst="line">
            <a:avLst/>
          </a:prstGeom>
          <a:solidFill>
            <a:schemeClr val="tx2">
              <a:lumMod val="40000"/>
              <a:lumOff val="60000"/>
              <a:alpha val="36000"/>
            </a:schemeClr>
          </a:solidFill>
          <a:ln w="57150">
            <a:solidFill>
              <a:srgbClr val="D2D2D2"/>
            </a:solidFill>
            <a:prstDash val="sysDot"/>
            <a:headEnd type="oval" w="lg" len="lg"/>
            <a:tailEnd type="oval" w="lg" len="lg"/>
          </a:ln>
        </p:spPr>
      </p:cxnSp>
      <p:sp>
        <p:nvSpPr>
          <p:cNvPr id="18" name="Полилиния 47"/>
          <p:cNvSpPr/>
          <p:nvPr/>
        </p:nvSpPr>
        <p:spPr>
          <a:xfrm>
            <a:off x="8926006" y="7292897"/>
            <a:ext cx="3573196" cy="3573197"/>
          </a:xfrm>
          <a:custGeom>
            <a:avLst/>
            <a:gdLst>
              <a:gd name="connsiteX0" fmla="*/ 1888069 w 3776136"/>
              <a:gd name="connsiteY0" fmla="*/ 0 h 3776137"/>
              <a:gd name="connsiteX1" fmla="*/ 2436749 w 3776136"/>
              <a:gd name="connsiteY1" fmla="*/ 227270 h 3776137"/>
              <a:gd name="connsiteX2" fmla="*/ 3548867 w 3776136"/>
              <a:gd name="connsiteY2" fmla="*/ 1339389 h 3776137"/>
              <a:gd name="connsiteX3" fmla="*/ 3548867 w 3776136"/>
              <a:gd name="connsiteY3" fmla="*/ 2436748 h 3776137"/>
              <a:gd name="connsiteX4" fmla="*/ 2436749 w 3776136"/>
              <a:gd name="connsiteY4" fmla="*/ 3548867 h 3776137"/>
              <a:gd name="connsiteX5" fmla="*/ 1339389 w 3776136"/>
              <a:gd name="connsiteY5" fmla="*/ 3548867 h 3776137"/>
              <a:gd name="connsiteX6" fmla="*/ 227271 w 3776136"/>
              <a:gd name="connsiteY6" fmla="*/ 2436748 h 3776137"/>
              <a:gd name="connsiteX7" fmla="*/ 227271 w 3776136"/>
              <a:gd name="connsiteY7" fmla="*/ 1339389 h 3776137"/>
              <a:gd name="connsiteX8" fmla="*/ 1339389 w 3776136"/>
              <a:gd name="connsiteY8" fmla="*/ 227270 h 3776137"/>
              <a:gd name="connsiteX9" fmla="*/ 1888069 w 3776136"/>
              <a:gd name="connsiteY9" fmla="*/ 0 h 377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136" h="3776137">
                <a:moveTo>
                  <a:pt x="1888069" y="0"/>
                </a:moveTo>
                <a:cubicBezTo>
                  <a:pt x="2086653" y="0"/>
                  <a:pt x="2285235" y="75757"/>
                  <a:pt x="2436749" y="227270"/>
                </a:cubicBezTo>
                <a:lnTo>
                  <a:pt x="3548867" y="1339389"/>
                </a:lnTo>
                <a:cubicBezTo>
                  <a:pt x="3851893" y="1642416"/>
                  <a:pt x="3851893" y="2133721"/>
                  <a:pt x="3548867" y="2436748"/>
                </a:cubicBezTo>
                <a:lnTo>
                  <a:pt x="2436749" y="3548867"/>
                </a:lnTo>
                <a:cubicBezTo>
                  <a:pt x="2133721" y="3851894"/>
                  <a:pt x="1642417" y="3851894"/>
                  <a:pt x="1339389" y="3548867"/>
                </a:cubicBezTo>
                <a:lnTo>
                  <a:pt x="227271" y="2436748"/>
                </a:lnTo>
                <a:cubicBezTo>
                  <a:pt x="-75757" y="2133721"/>
                  <a:pt x="-75757" y="1642416"/>
                  <a:pt x="227271" y="1339389"/>
                </a:cubicBezTo>
                <a:lnTo>
                  <a:pt x="1339389" y="227270"/>
                </a:lnTo>
                <a:cubicBezTo>
                  <a:pt x="1490903" y="75757"/>
                  <a:pt x="1689487" y="0"/>
                  <a:pt x="1888069" y="0"/>
                </a:cubicBezTo>
                <a:close/>
              </a:path>
            </a:pathLst>
          </a:custGeom>
          <a:solidFill>
            <a:schemeClr val="accent1"/>
          </a:solidFill>
          <a:ln w="381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3600" b="1">
                <a:solidFill>
                  <a:schemeClr val="bg1"/>
                </a:solidFill>
                <a:latin typeface="Tahoma" panose="020B0604030504040204" pitchFamily="34" charset="0"/>
                <a:ea typeface="Tahoma" panose="020B0604030504040204" pitchFamily="34" charset="0"/>
                <a:cs typeface="Tahoma" panose="020B0604030504040204" pitchFamily="34" charset="0"/>
              </a:rPr>
              <a:t>Phase principale</a:t>
            </a:r>
          </a:p>
          <a:p>
            <a:pPr algn="ctr">
              <a:lnSpc>
                <a:spcPct val="150000"/>
              </a:lnSpc>
              <a:spcBef>
                <a:spcPct val="20000"/>
              </a:spcBef>
            </a:pPr>
            <a:r>
              <a:rPr lang="fr-FR" sz="2400">
                <a:solidFill>
                  <a:schemeClr val="bg1"/>
                </a:solidFill>
                <a:latin typeface="Tahoma" panose="020B0604030504040204" pitchFamily="34" charset="0"/>
                <a:ea typeface="Tahoma" panose="020B0604030504040204" pitchFamily="34" charset="0"/>
                <a:cs typeface="Tahoma" panose="020B0604030504040204" pitchFamily="34" charset="0"/>
              </a:rPr>
              <a:t>texte factice de l’impression </a:t>
            </a:r>
          </a:p>
          <a:p>
            <a:pPr algn="ctr">
              <a:lnSpc>
                <a:spcPct val="150000"/>
              </a:lnSpc>
              <a:spcBef>
                <a:spcPct val="20000"/>
              </a:spcBef>
            </a:pPr>
            <a:r>
              <a:rPr lang="fr-FR" sz="2400">
                <a:solidFill>
                  <a:schemeClr val="bg1"/>
                </a:solidFill>
                <a:latin typeface="Tahoma" panose="020B0604030504040204" pitchFamily="34" charset="0"/>
                <a:ea typeface="Tahoma" panose="020B0604030504040204" pitchFamily="34" charset="0"/>
                <a:cs typeface="Tahoma" panose="020B0604030504040204" pitchFamily="34" charset="0"/>
              </a:rPr>
              <a:t>De l’impression et </a:t>
            </a:r>
          </a:p>
          <a:p>
            <a:pPr algn="ctr">
              <a:lnSpc>
                <a:spcPct val="150000"/>
              </a:lnSpc>
              <a:spcBef>
                <a:spcPct val="20000"/>
              </a:spcBef>
            </a:pPr>
            <a:r>
              <a:rPr lang="fr-FR" sz="2400">
                <a:solidFill>
                  <a:schemeClr val="bg1"/>
                </a:solidFill>
                <a:latin typeface="Tahoma" panose="020B0604030504040204" pitchFamily="34" charset="0"/>
                <a:ea typeface="Tahoma" panose="020B0604030504040204" pitchFamily="34" charset="0"/>
                <a:cs typeface="Tahoma" panose="020B0604030504040204" pitchFamily="34" charset="0"/>
              </a:rPr>
              <a:t>de la composition</a:t>
            </a:r>
          </a:p>
        </p:txBody>
      </p:sp>
      <p:grpSp>
        <p:nvGrpSpPr>
          <p:cNvPr id="5" name="Group 4"/>
          <p:cNvGrpSpPr/>
          <p:nvPr/>
        </p:nvGrpSpPr>
        <p:grpSpPr>
          <a:xfrm>
            <a:off x="334533" y="1694844"/>
            <a:ext cx="3546089" cy="387322"/>
            <a:chOff x="334533" y="1694844"/>
            <a:chExt cx="3546089" cy="387322"/>
          </a:xfrm>
        </p:grpSpPr>
        <p:sp>
          <p:nvSpPr>
            <p:cNvPr id="34" name="Text What (1)"/>
            <p:cNvSpPr txBox="1">
              <a:spLocks noChangeArrowheads="1"/>
            </p:cNvSpPr>
            <p:nvPr/>
          </p:nvSpPr>
          <p:spPr bwMode="auto">
            <a:xfrm>
              <a:off x="710705" y="1707018"/>
              <a:ext cx="31699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sz="1600" b="1">
                  <a:solidFill>
                    <a:srgbClr val="52606D"/>
                  </a:solidFill>
                  <a:latin typeface="Segoe UI" panose="020B0502040204020203" pitchFamily="34" charset="0"/>
                  <a:cs typeface="Segoe UI" panose="020B0502040204020203" pitchFamily="34" charset="0"/>
                </a:rPr>
                <a:t>Sélectionner le pays</a:t>
              </a:r>
            </a:p>
          </p:txBody>
        </p:sp>
        <p:sp>
          <p:nvSpPr>
            <p:cNvPr id="3" name="Oval 2"/>
            <p:cNvSpPr/>
            <p:nvPr/>
          </p:nvSpPr>
          <p:spPr>
            <a:xfrm>
              <a:off x="334533" y="1694844"/>
              <a:ext cx="387322" cy="38732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500" b="1">
                  <a:solidFill>
                    <a:schemeClr val="tx1"/>
                  </a:solidFill>
                  <a:latin typeface="Segoe UI" panose="020B0502040204020203" pitchFamily="34" charset="0"/>
                  <a:cs typeface="Segoe UI" panose="020B0502040204020203" pitchFamily="34" charset="0"/>
                </a:rPr>
                <a:t>1</a:t>
              </a:r>
            </a:p>
          </p:txBody>
        </p:sp>
      </p:grpSp>
      <p:grpSp>
        <p:nvGrpSpPr>
          <p:cNvPr id="4" name="Group 3"/>
          <p:cNvGrpSpPr/>
          <p:nvPr/>
        </p:nvGrpSpPr>
        <p:grpSpPr>
          <a:xfrm>
            <a:off x="1719167" y="968394"/>
            <a:ext cx="9114019" cy="5686389"/>
            <a:chOff x="1719167" y="968394"/>
            <a:chExt cx="9114019" cy="5686389"/>
          </a:xfrm>
        </p:grpSpPr>
        <p:pic>
          <p:nvPicPr>
            <p:cNvPr id="30" name="Рисунок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719167" y="968394"/>
              <a:ext cx="9114019" cy="5686389"/>
            </a:xfrm>
            <a:prstGeom prst="rect">
              <a:avLst/>
            </a:prstGeom>
          </p:spPr>
        </p:pic>
        <p:pic>
          <p:nvPicPr>
            <p:cNvPr id="31" name="Picture Placeholder 1"/>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3557236" y="1805249"/>
              <a:ext cx="5320483" cy="3004875"/>
            </a:xfrm>
            <a:prstGeom prst="rect">
              <a:avLst/>
            </a:prstGeom>
          </p:spPr>
        </p:pic>
      </p:grpSp>
    </p:spTree>
    <p:extLst>
      <p:ext uri="{BB962C8B-B14F-4D97-AF65-F5344CB8AC3E}">
        <p14:creationId xmlns:p14="http://schemas.microsoft.com/office/powerpoint/2010/main" val="17210857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796960" y="2976311"/>
            <a:ext cx="6647449" cy="905377"/>
          </a:xfrm>
        </p:spPr>
        <p:txBody>
          <a:bodyPr>
            <a:normAutofit fontScale="90000"/>
          </a:bodyPr>
          <a:lstStyle/>
          <a:p>
            <a:pPr marL="514350" indent="-514350">
              <a:buFont typeface="+mj-lt"/>
              <a:buAutoNum type="arabicPeriod"/>
              <a:tabLst>
                <a:tab pos="715963" algn="l"/>
              </a:tabLst>
            </a:pPr>
            <a:r>
              <a:rPr lang="fr-FR">
                <a:solidFill>
                  <a:srgbClr val="031137"/>
                </a:solidFill>
              </a:rPr>
              <a:t>Le rôle du réseau judiciaire européen</a:t>
            </a:r>
          </a:p>
        </p:txBody>
      </p:sp>
    </p:spTree>
    <p:extLst>
      <p:ext uri="{BB962C8B-B14F-4D97-AF65-F5344CB8AC3E}">
        <p14:creationId xmlns:p14="http://schemas.microsoft.com/office/powerpoint/2010/main" val="2502245793"/>
      </p:ext>
    </p:extLst>
  </p:cSld>
  <p:clrMapOvr>
    <a:masterClrMapping/>
  </p:clrMapOvr>
  <p:transition spd="slow">
    <p:push dir="u"/>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fr-FR"/>
              <a:t> Atlas judiciaire</a:t>
            </a:r>
          </a:p>
        </p:txBody>
      </p:sp>
      <p:sp>
        <p:nvSpPr>
          <p:cNvPr id="34" name="Text What (1)"/>
          <p:cNvSpPr txBox="1">
            <a:spLocks noChangeArrowheads="1"/>
          </p:cNvSpPr>
          <p:nvPr/>
        </p:nvSpPr>
        <p:spPr bwMode="auto">
          <a:xfrm>
            <a:off x="710705" y="1707018"/>
            <a:ext cx="262304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sz="1600" b="1">
                <a:solidFill>
                  <a:srgbClr val="52606D"/>
                </a:solidFill>
                <a:latin typeface="Segoe UI" panose="020B0502040204020203" pitchFamily="34" charset="0"/>
                <a:cs typeface="Segoe UI" panose="020B0502040204020203" pitchFamily="34" charset="0"/>
              </a:rPr>
              <a:t>Sélectionner le pays</a:t>
            </a:r>
          </a:p>
        </p:txBody>
      </p:sp>
      <p:sp>
        <p:nvSpPr>
          <p:cNvPr id="3" name="Oval 2"/>
          <p:cNvSpPr/>
          <p:nvPr/>
        </p:nvSpPr>
        <p:spPr>
          <a:xfrm>
            <a:off x="334533" y="1694844"/>
            <a:ext cx="387322" cy="38732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500" b="1">
                <a:solidFill>
                  <a:schemeClr val="tx1"/>
                </a:solidFill>
                <a:latin typeface="Segoe UI" panose="020B0502040204020203" pitchFamily="34" charset="0"/>
                <a:cs typeface="Segoe UI" panose="020B0502040204020203" pitchFamily="34" charset="0"/>
              </a:rPr>
              <a:t>1</a:t>
            </a:r>
          </a:p>
        </p:txBody>
      </p:sp>
      <p:grpSp>
        <p:nvGrpSpPr>
          <p:cNvPr id="5" name="Group 4"/>
          <p:cNvGrpSpPr/>
          <p:nvPr/>
        </p:nvGrpSpPr>
        <p:grpSpPr>
          <a:xfrm>
            <a:off x="334533" y="2412549"/>
            <a:ext cx="3378821" cy="387322"/>
            <a:chOff x="334533" y="2412549"/>
            <a:chExt cx="3378821" cy="387322"/>
          </a:xfrm>
        </p:grpSpPr>
        <p:sp>
          <p:nvSpPr>
            <p:cNvPr id="22" name="Text What (1)"/>
            <p:cNvSpPr txBox="1">
              <a:spLocks noChangeArrowheads="1"/>
            </p:cNvSpPr>
            <p:nvPr/>
          </p:nvSpPr>
          <p:spPr bwMode="auto">
            <a:xfrm>
              <a:off x="710705" y="2444507"/>
              <a:ext cx="30026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sz="1600" b="1">
                  <a:solidFill>
                    <a:srgbClr val="52606D"/>
                  </a:solidFill>
                  <a:latin typeface="Segoe UI" panose="020B0502040204020203" pitchFamily="34" charset="0"/>
                  <a:cs typeface="Segoe UI" panose="020B0502040204020203" pitchFamily="34" charset="0"/>
                </a:rPr>
                <a:t>Sélectionner la mesure</a:t>
              </a:r>
            </a:p>
          </p:txBody>
        </p:sp>
        <p:sp>
          <p:nvSpPr>
            <p:cNvPr id="27" name="Oval 26"/>
            <p:cNvSpPr/>
            <p:nvPr/>
          </p:nvSpPr>
          <p:spPr>
            <a:xfrm>
              <a:off x="334533" y="2412549"/>
              <a:ext cx="387322" cy="38732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500" b="1">
                  <a:solidFill>
                    <a:schemeClr val="tx1"/>
                  </a:solidFill>
                  <a:latin typeface="Segoe UI" panose="020B0502040204020203" pitchFamily="34" charset="0"/>
                  <a:cs typeface="Segoe UI" panose="020B0502040204020203" pitchFamily="34" charset="0"/>
                </a:rPr>
                <a:t>2</a:t>
              </a:r>
            </a:p>
          </p:txBody>
        </p:sp>
      </p:grpSp>
      <p:grpSp>
        <p:nvGrpSpPr>
          <p:cNvPr id="4" name="Group 3"/>
          <p:cNvGrpSpPr/>
          <p:nvPr/>
        </p:nvGrpSpPr>
        <p:grpSpPr>
          <a:xfrm>
            <a:off x="1719167" y="968394"/>
            <a:ext cx="9114019" cy="5686389"/>
            <a:chOff x="1719167" y="968394"/>
            <a:chExt cx="9114019" cy="5686389"/>
          </a:xfrm>
        </p:grpSpPr>
        <p:pic>
          <p:nvPicPr>
            <p:cNvPr id="30" name="Рисунок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719167" y="968394"/>
              <a:ext cx="9114019" cy="5686389"/>
            </a:xfrm>
            <a:prstGeom prst="rect">
              <a:avLst/>
            </a:prstGeom>
          </p:spPr>
        </p:pic>
        <p:pic>
          <p:nvPicPr>
            <p:cNvPr id="31" name="Picture Placeholder 1"/>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3557236" y="1800225"/>
              <a:ext cx="5320483" cy="2914650"/>
            </a:xfrm>
            <a:prstGeom prst="rect">
              <a:avLst/>
            </a:prstGeom>
          </p:spPr>
        </p:pic>
      </p:grpSp>
    </p:spTree>
    <p:extLst>
      <p:ext uri="{BB962C8B-B14F-4D97-AF65-F5344CB8AC3E}">
        <p14:creationId xmlns:p14="http://schemas.microsoft.com/office/powerpoint/2010/main" val="17491589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fr-FR"/>
              <a:t> Atlas judiciaire</a:t>
            </a:r>
          </a:p>
        </p:txBody>
      </p:sp>
      <p:grpSp>
        <p:nvGrpSpPr>
          <p:cNvPr id="7" name="Группа 31"/>
          <p:cNvGrpSpPr/>
          <p:nvPr/>
        </p:nvGrpSpPr>
        <p:grpSpPr>
          <a:xfrm>
            <a:off x="-8099088" y="6050504"/>
            <a:ext cx="6080717" cy="2870519"/>
            <a:chOff x="7872314" y="7054225"/>
            <a:chExt cx="9408413" cy="4441422"/>
          </a:xfrm>
        </p:grpSpPr>
        <p:cxnSp>
          <p:nvCxnSpPr>
            <p:cNvPr id="15" name="Прямая соединительная линия 38"/>
            <p:cNvCxnSpPr/>
            <p:nvPr/>
          </p:nvCxnSpPr>
          <p:spPr>
            <a:xfrm flipV="1">
              <a:off x="7872314" y="7054225"/>
              <a:ext cx="864096" cy="1"/>
            </a:xfrm>
            <a:prstGeom prst="line">
              <a:avLst/>
            </a:prstGeom>
            <a:solidFill>
              <a:schemeClr val="tx2">
                <a:lumMod val="40000"/>
                <a:lumOff val="60000"/>
                <a:alpha val="36000"/>
              </a:schemeClr>
            </a:solidFill>
            <a:ln w="57150">
              <a:solidFill>
                <a:srgbClr val="D2D2D2"/>
              </a:solidFill>
              <a:prstDash val="sysDot"/>
              <a:headEnd type="oval" w="lg" len="lg"/>
              <a:tailEnd type="none"/>
            </a:ln>
          </p:spPr>
        </p:cxnSp>
        <p:cxnSp>
          <p:nvCxnSpPr>
            <p:cNvPr id="16" name="Прямая соединительная линия 39"/>
            <p:cNvCxnSpPr/>
            <p:nvPr/>
          </p:nvCxnSpPr>
          <p:spPr>
            <a:xfrm>
              <a:off x="8710226" y="7054225"/>
              <a:ext cx="7706405" cy="4440502"/>
            </a:xfrm>
            <a:prstGeom prst="line">
              <a:avLst/>
            </a:prstGeom>
            <a:solidFill>
              <a:schemeClr val="tx2">
                <a:lumMod val="40000"/>
                <a:lumOff val="60000"/>
                <a:alpha val="36000"/>
              </a:schemeClr>
            </a:solidFill>
            <a:ln w="57150">
              <a:solidFill>
                <a:srgbClr val="D2D2D2"/>
              </a:solidFill>
              <a:prstDash val="sysDot"/>
            </a:ln>
          </p:spPr>
        </p:cxnSp>
        <p:cxnSp>
          <p:nvCxnSpPr>
            <p:cNvPr id="17" name="Прямая соединительная линия 40"/>
            <p:cNvCxnSpPr/>
            <p:nvPr/>
          </p:nvCxnSpPr>
          <p:spPr>
            <a:xfrm flipV="1">
              <a:off x="16416631" y="11495646"/>
              <a:ext cx="864096" cy="1"/>
            </a:xfrm>
            <a:prstGeom prst="line">
              <a:avLst/>
            </a:prstGeom>
            <a:solidFill>
              <a:schemeClr val="tx2">
                <a:lumMod val="40000"/>
                <a:lumOff val="60000"/>
                <a:alpha val="36000"/>
              </a:schemeClr>
            </a:solidFill>
            <a:ln w="57150">
              <a:solidFill>
                <a:srgbClr val="D2D2D2"/>
              </a:solidFill>
              <a:prstDash val="sysDot"/>
              <a:tailEnd type="oval" w="lg" len="lg"/>
            </a:ln>
          </p:spPr>
        </p:cxnSp>
      </p:grpSp>
      <p:cxnSp>
        <p:nvCxnSpPr>
          <p:cNvPr id="10" name="Прямая соединительная линия 33"/>
          <p:cNvCxnSpPr/>
          <p:nvPr/>
        </p:nvCxnSpPr>
        <p:spPr>
          <a:xfrm flipH="1">
            <a:off x="-8099088" y="7451712"/>
            <a:ext cx="5957021" cy="0"/>
          </a:xfrm>
          <a:prstGeom prst="line">
            <a:avLst/>
          </a:prstGeom>
          <a:solidFill>
            <a:schemeClr val="tx2">
              <a:lumMod val="40000"/>
              <a:lumOff val="60000"/>
              <a:alpha val="36000"/>
            </a:schemeClr>
          </a:solidFill>
          <a:ln w="57150">
            <a:solidFill>
              <a:srgbClr val="D2D2D2"/>
            </a:solidFill>
            <a:prstDash val="sysDot"/>
            <a:headEnd type="oval" w="lg" len="lg"/>
            <a:tailEnd type="oval" w="lg" len="lg"/>
          </a:ln>
        </p:spPr>
      </p:cxnSp>
      <p:sp>
        <p:nvSpPr>
          <p:cNvPr id="18" name="Полилиния 47"/>
          <p:cNvSpPr/>
          <p:nvPr/>
        </p:nvSpPr>
        <p:spPr>
          <a:xfrm>
            <a:off x="8926006" y="7292897"/>
            <a:ext cx="3573196" cy="3573197"/>
          </a:xfrm>
          <a:custGeom>
            <a:avLst/>
            <a:gdLst>
              <a:gd name="connsiteX0" fmla="*/ 1888069 w 3776136"/>
              <a:gd name="connsiteY0" fmla="*/ 0 h 3776137"/>
              <a:gd name="connsiteX1" fmla="*/ 2436749 w 3776136"/>
              <a:gd name="connsiteY1" fmla="*/ 227270 h 3776137"/>
              <a:gd name="connsiteX2" fmla="*/ 3548867 w 3776136"/>
              <a:gd name="connsiteY2" fmla="*/ 1339389 h 3776137"/>
              <a:gd name="connsiteX3" fmla="*/ 3548867 w 3776136"/>
              <a:gd name="connsiteY3" fmla="*/ 2436748 h 3776137"/>
              <a:gd name="connsiteX4" fmla="*/ 2436749 w 3776136"/>
              <a:gd name="connsiteY4" fmla="*/ 3548867 h 3776137"/>
              <a:gd name="connsiteX5" fmla="*/ 1339389 w 3776136"/>
              <a:gd name="connsiteY5" fmla="*/ 3548867 h 3776137"/>
              <a:gd name="connsiteX6" fmla="*/ 227271 w 3776136"/>
              <a:gd name="connsiteY6" fmla="*/ 2436748 h 3776137"/>
              <a:gd name="connsiteX7" fmla="*/ 227271 w 3776136"/>
              <a:gd name="connsiteY7" fmla="*/ 1339389 h 3776137"/>
              <a:gd name="connsiteX8" fmla="*/ 1339389 w 3776136"/>
              <a:gd name="connsiteY8" fmla="*/ 227270 h 3776137"/>
              <a:gd name="connsiteX9" fmla="*/ 1888069 w 3776136"/>
              <a:gd name="connsiteY9" fmla="*/ 0 h 377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136" h="3776137">
                <a:moveTo>
                  <a:pt x="1888069" y="0"/>
                </a:moveTo>
                <a:cubicBezTo>
                  <a:pt x="2086653" y="0"/>
                  <a:pt x="2285235" y="75757"/>
                  <a:pt x="2436749" y="227270"/>
                </a:cubicBezTo>
                <a:lnTo>
                  <a:pt x="3548867" y="1339389"/>
                </a:lnTo>
                <a:cubicBezTo>
                  <a:pt x="3851893" y="1642416"/>
                  <a:pt x="3851893" y="2133721"/>
                  <a:pt x="3548867" y="2436748"/>
                </a:cubicBezTo>
                <a:lnTo>
                  <a:pt x="2436749" y="3548867"/>
                </a:lnTo>
                <a:cubicBezTo>
                  <a:pt x="2133721" y="3851894"/>
                  <a:pt x="1642417" y="3851894"/>
                  <a:pt x="1339389" y="3548867"/>
                </a:cubicBezTo>
                <a:lnTo>
                  <a:pt x="227271" y="2436748"/>
                </a:lnTo>
                <a:cubicBezTo>
                  <a:pt x="-75757" y="2133721"/>
                  <a:pt x="-75757" y="1642416"/>
                  <a:pt x="227271" y="1339389"/>
                </a:cubicBezTo>
                <a:lnTo>
                  <a:pt x="1339389" y="227270"/>
                </a:lnTo>
                <a:cubicBezTo>
                  <a:pt x="1490903" y="75757"/>
                  <a:pt x="1689487" y="0"/>
                  <a:pt x="1888069" y="0"/>
                </a:cubicBezTo>
                <a:close/>
              </a:path>
            </a:pathLst>
          </a:custGeom>
          <a:solidFill>
            <a:schemeClr val="accent1"/>
          </a:solidFill>
          <a:ln w="381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3600" b="1">
                <a:solidFill>
                  <a:schemeClr val="bg1"/>
                </a:solidFill>
                <a:latin typeface="Tahoma" panose="020B0604030504040204" pitchFamily="34" charset="0"/>
                <a:ea typeface="Tahoma" panose="020B0604030504040204" pitchFamily="34" charset="0"/>
                <a:cs typeface="Tahoma" panose="020B0604030504040204" pitchFamily="34" charset="0"/>
              </a:rPr>
              <a:t>Phase principale</a:t>
            </a:r>
          </a:p>
          <a:p>
            <a:pPr algn="ctr">
              <a:lnSpc>
                <a:spcPct val="150000"/>
              </a:lnSpc>
              <a:spcBef>
                <a:spcPct val="20000"/>
              </a:spcBef>
            </a:pPr>
            <a:r>
              <a:rPr lang="fr-FR" sz="2400">
                <a:solidFill>
                  <a:schemeClr val="bg1"/>
                </a:solidFill>
                <a:latin typeface="Tahoma" panose="020B0604030504040204" pitchFamily="34" charset="0"/>
                <a:ea typeface="Tahoma" panose="020B0604030504040204" pitchFamily="34" charset="0"/>
                <a:cs typeface="Tahoma" panose="020B0604030504040204" pitchFamily="34" charset="0"/>
              </a:rPr>
              <a:t>texte factice de l’impression </a:t>
            </a:r>
          </a:p>
          <a:p>
            <a:pPr algn="ctr">
              <a:lnSpc>
                <a:spcPct val="150000"/>
              </a:lnSpc>
              <a:spcBef>
                <a:spcPct val="20000"/>
              </a:spcBef>
            </a:pPr>
            <a:r>
              <a:rPr lang="fr-FR" sz="2400">
                <a:solidFill>
                  <a:schemeClr val="bg1"/>
                </a:solidFill>
                <a:latin typeface="Tahoma" panose="020B0604030504040204" pitchFamily="34" charset="0"/>
                <a:ea typeface="Tahoma" panose="020B0604030504040204" pitchFamily="34" charset="0"/>
                <a:cs typeface="Tahoma" panose="020B0604030504040204" pitchFamily="34" charset="0"/>
              </a:rPr>
              <a:t>De l’impression et </a:t>
            </a:r>
          </a:p>
          <a:p>
            <a:pPr algn="ctr">
              <a:lnSpc>
                <a:spcPct val="150000"/>
              </a:lnSpc>
              <a:spcBef>
                <a:spcPct val="20000"/>
              </a:spcBef>
            </a:pPr>
            <a:r>
              <a:rPr lang="fr-FR" sz="2400">
                <a:solidFill>
                  <a:schemeClr val="bg1"/>
                </a:solidFill>
                <a:latin typeface="Tahoma" panose="020B0604030504040204" pitchFamily="34" charset="0"/>
                <a:ea typeface="Tahoma" panose="020B0604030504040204" pitchFamily="34" charset="0"/>
                <a:cs typeface="Tahoma" panose="020B0604030504040204" pitchFamily="34" charset="0"/>
              </a:rPr>
              <a:t>de la composition</a:t>
            </a:r>
          </a:p>
        </p:txBody>
      </p:sp>
      <p:sp>
        <p:nvSpPr>
          <p:cNvPr id="34" name="Text What (1)"/>
          <p:cNvSpPr txBox="1">
            <a:spLocks noChangeArrowheads="1"/>
          </p:cNvSpPr>
          <p:nvPr/>
        </p:nvSpPr>
        <p:spPr bwMode="auto">
          <a:xfrm>
            <a:off x="710705" y="1707018"/>
            <a:ext cx="236703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sz="1600" b="1">
                <a:solidFill>
                  <a:srgbClr val="52606D"/>
                </a:solidFill>
                <a:latin typeface="Segoe UI" panose="020B0502040204020203" pitchFamily="34" charset="0"/>
                <a:cs typeface="Segoe UI" panose="020B0502040204020203" pitchFamily="34" charset="0"/>
              </a:rPr>
              <a:t>Sélectionner le pays</a:t>
            </a:r>
          </a:p>
        </p:txBody>
      </p:sp>
      <p:sp>
        <p:nvSpPr>
          <p:cNvPr id="22" name="Text What (1)"/>
          <p:cNvSpPr txBox="1">
            <a:spLocks noChangeArrowheads="1"/>
          </p:cNvSpPr>
          <p:nvPr/>
        </p:nvSpPr>
        <p:spPr bwMode="auto">
          <a:xfrm>
            <a:off x="710705" y="2444507"/>
            <a:ext cx="221732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sz="1600" b="1">
                <a:solidFill>
                  <a:srgbClr val="52606D"/>
                </a:solidFill>
                <a:latin typeface="Segoe UI" panose="020B0502040204020203" pitchFamily="34" charset="0"/>
                <a:cs typeface="Segoe UI" panose="020B0502040204020203" pitchFamily="34" charset="0"/>
              </a:rPr>
              <a:t>Sélectionner la mesure</a:t>
            </a:r>
          </a:p>
        </p:txBody>
      </p:sp>
      <p:sp>
        <p:nvSpPr>
          <p:cNvPr id="3" name="Oval 2"/>
          <p:cNvSpPr/>
          <p:nvPr/>
        </p:nvSpPr>
        <p:spPr>
          <a:xfrm>
            <a:off x="334533" y="1694844"/>
            <a:ext cx="387322" cy="38732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500" b="1">
                <a:solidFill>
                  <a:schemeClr val="tx1"/>
                </a:solidFill>
                <a:latin typeface="Segoe UI" panose="020B0502040204020203" pitchFamily="34" charset="0"/>
                <a:cs typeface="Segoe UI" panose="020B0502040204020203" pitchFamily="34" charset="0"/>
              </a:rPr>
              <a:t>1</a:t>
            </a:r>
          </a:p>
        </p:txBody>
      </p:sp>
      <p:sp>
        <p:nvSpPr>
          <p:cNvPr id="27" name="Oval 26"/>
          <p:cNvSpPr/>
          <p:nvPr/>
        </p:nvSpPr>
        <p:spPr>
          <a:xfrm>
            <a:off x="334533" y="2412549"/>
            <a:ext cx="387322" cy="38732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500" b="1">
                <a:solidFill>
                  <a:schemeClr val="tx1"/>
                </a:solidFill>
                <a:latin typeface="Segoe UI" panose="020B0502040204020203" pitchFamily="34" charset="0"/>
                <a:cs typeface="Segoe UI" panose="020B0502040204020203" pitchFamily="34" charset="0"/>
              </a:rPr>
              <a:t>2</a:t>
            </a:r>
          </a:p>
        </p:txBody>
      </p:sp>
      <p:grpSp>
        <p:nvGrpSpPr>
          <p:cNvPr id="5" name="Group 4"/>
          <p:cNvGrpSpPr/>
          <p:nvPr/>
        </p:nvGrpSpPr>
        <p:grpSpPr>
          <a:xfrm>
            <a:off x="334533" y="3309823"/>
            <a:ext cx="3103147" cy="1307163"/>
            <a:chOff x="334533" y="3309823"/>
            <a:chExt cx="3103147" cy="1307163"/>
          </a:xfrm>
        </p:grpSpPr>
        <p:sp>
          <p:nvSpPr>
            <p:cNvPr id="23" name="Text What (1)"/>
            <p:cNvSpPr txBox="1">
              <a:spLocks noChangeArrowheads="1"/>
            </p:cNvSpPr>
            <p:nvPr/>
          </p:nvSpPr>
          <p:spPr bwMode="auto">
            <a:xfrm>
              <a:off x="710705" y="3309823"/>
              <a:ext cx="272697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sz="1600" b="1">
                  <a:solidFill>
                    <a:srgbClr val="52606D"/>
                  </a:solidFill>
                  <a:latin typeface="Segoe UI" panose="020B0502040204020203" pitchFamily="34" charset="0"/>
                  <a:cs typeface="Segoe UI" panose="020B0502040204020203" pitchFamily="34" charset="0"/>
                </a:rPr>
                <a:t>Sélectionnez l’instrument </a:t>
              </a:r>
              <a:br>
                <a:rPr lang="fr-FR" sz="1600" b="1">
                  <a:solidFill>
                    <a:srgbClr val="52606D"/>
                  </a:solidFill>
                  <a:latin typeface="Segoe UI" panose="020B0502040204020203" pitchFamily="34" charset="0"/>
                  <a:cs typeface="Segoe UI" panose="020B0502040204020203" pitchFamily="34" charset="0"/>
                </a:rPr>
              </a:br>
              <a:r>
                <a:rPr lang="fr-FR" sz="1600" b="1">
                  <a:solidFill>
                    <a:srgbClr val="52606D"/>
                  </a:solidFill>
                  <a:latin typeface="Segoe UI" panose="020B0502040204020203" pitchFamily="34" charset="0"/>
                  <a:cs typeface="Segoe UI" panose="020B0502040204020203" pitchFamily="34" charset="0"/>
                </a:rPr>
                <a:t>juridique applicable *</a:t>
              </a:r>
            </a:p>
          </p:txBody>
        </p:sp>
        <p:sp>
          <p:nvSpPr>
            <p:cNvPr id="25" name="Text What (1)"/>
            <p:cNvSpPr txBox="1">
              <a:spLocks noChangeArrowheads="1"/>
            </p:cNvSpPr>
            <p:nvPr/>
          </p:nvSpPr>
          <p:spPr bwMode="auto">
            <a:xfrm>
              <a:off x="721856" y="3924489"/>
              <a:ext cx="2355882"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defRPr/>
              </a:pPr>
              <a:r>
                <a:rPr lang="fr-FR" sz="1300">
                  <a:solidFill>
                    <a:schemeClr val="tx1">
                      <a:lumMod val="50000"/>
                      <a:lumOff val="50000"/>
                    </a:schemeClr>
                  </a:solidFill>
                  <a:latin typeface="Segoe UI" panose="020B0502040204020203" pitchFamily="34" charset="0"/>
                  <a:cs typeface="Segoe UI" panose="020B0502040204020203" pitchFamily="34" charset="0"/>
                </a:rPr>
                <a:t>* Des étapes intermédiaires supplémentaires peuvent s’appliquer en fonction de l’État membre</a:t>
              </a:r>
            </a:p>
          </p:txBody>
        </p:sp>
        <p:sp>
          <p:nvSpPr>
            <p:cNvPr id="28" name="Oval 27"/>
            <p:cNvSpPr/>
            <p:nvPr/>
          </p:nvSpPr>
          <p:spPr>
            <a:xfrm>
              <a:off x="334533" y="3337777"/>
              <a:ext cx="387322" cy="38732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500" b="1">
                  <a:solidFill>
                    <a:schemeClr val="tx1"/>
                  </a:solidFill>
                  <a:latin typeface="Segoe UI" panose="020B0502040204020203" pitchFamily="34" charset="0"/>
                  <a:cs typeface="Segoe UI" panose="020B0502040204020203" pitchFamily="34" charset="0"/>
                </a:rPr>
                <a:t>3</a:t>
              </a:r>
            </a:p>
          </p:txBody>
        </p:sp>
      </p:grpSp>
      <p:grpSp>
        <p:nvGrpSpPr>
          <p:cNvPr id="4" name="Group 3"/>
          <p:cNvGrpSpPr/>
          <p:nvPr/>
        </p:nvGrpSpPr>
        <p:grpSpPr>
          <a:xfrm>
            <a:off x="1719167" y="968394"/>
            <a:ext cx="9114019" cy="5686389"/>
            <a:chOff x="1719167" y="968394"/>
            <a:chExt cx="9114019" cy="5686389"/>
          </a:xfrm>
        </p:grpSpPr>
        <p:pic>
          <p:nvPicPr>
            <p:cNvPr id="30" name="Рисунок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719167" y="968394"/>
              <a:ext cx="9114019" cy="5686389"/>
            </a:xfrm>
            <a:prstGeom prst="rect">
              <a:avLst/>
            </a:prstGeom>
          </p:spPr>
        </p:pic>
        <p:pic>
          <p:nvPicPr>
            <p:cNvPr id="31" name="Picture Placeholder 1"/>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3557236" y="1809750"/>
              <a:ext cx="5320483" cy="3019425"/>
            </a:xfrm>
            <a:prstGeom prst="rect">
              <a:avLst/>
            </a:prstGeom>
          </p:spPr>
        </p:pic>
      </p:grpSp>
    </p:spTree>
    <p:extLst>
      <p:ext uri="{BB962C8B-B14F-4D97-AF65-F5344CB8AC3E}">
        <p14:creationId xmlns:p14="http://schemas.microsoft.com/office/powerpoint/2010/main" val="37795524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fr-FR"/>
              <a:t> Atlas judiciaire</a:t>
            </a:r>
          </a:p>
        </p:txBody>
      </p:sp>
      <p:grpSp>
        <p:nvGrpSpPr>
          <p:cNvPr id="7" name="Группа 31"/>
          <p:cNvGrpSpPr/>
          <p:nvPr/>
        </p:nvGrpSpPr>
        <p:grpSpPr>
          <a:xfrm>
            <a:off x="-8099088" y="6050504"/>
            <a:ext cx="6080717" cy="2870519"/>
            <a:chOff x="7872314" y="7054225"/>
            <a:chExt cx="9408413" cy="4441422"/>
          </a:xfrm>
        </p:grpSpPr>
        <p:cxnSp>
          <p:nvCxnSpPr>
            <p:cNvPr id="15" name="Прямая соединительная линия 38"/>
            <p:cNvCxnSpPr/>
            <p:nvPr/>
          </p:nvCxnSpPr>
          <p:spPr>
            <a:xfrm flipV="1">
              <a:off x="7872314" y="7054225"/>
              <a:ext cx="864096" cy="1"/>
            </a:xfrm>
            <a:prstGeom prst="line">
              <a:avLst/>
            </a:prstGeom>
            <a:solidFill>
              <a:schemeClr val="tx2">
                <a:lumMod val="40000"/>
                <a:lumOff val="60000"/>
                <a:alpha val="36000"/>
              </a:schemeClr>
            </a:solidFill>
            <a:ln w="57150">
              <a:solidFill>
                <a:srgbClr val="D2D2D2"/>
              </a:solidFill>
              <a:prstDash val="sysDot"/>
              <a:headEnd type="oval" w="lg" len="lg"/>
              <a:tailEnd type="none"/>
            </a:ln>
          </p:spPr>
        </p:cxnSp>
        <p:cxnSp>
          <p:nvCxnSpPr>
            <p:cNvPr id="16" name="Прямая соединительная линия 39"/>
            <p:cNvCxnSpPr/>
            <p:nvPr/>
          </p:nvCxnSpPr>
          <p:spPr>
            <a:xfrm>
              <a:off x="8710226" y="7054225"/>
              <a:ext cx="7706405" cy="4440502"/>
            </a:xfrm>
            <a:prstGeom prst="line">
              <a:avLst/>
            </a:prstGeom>
            <a:solidFill>
              <a:schemeClr val="tx2">
                <a:lumMod val="40000"/>
                <a:lumOff val="60000"/>
                <a:alpha val="36000"/>
              </a:schemeClr>
            </a:solidFill>
            <a:ln w="57150">
              <a:solidFill>
                <a:srgbClr val="D2D2D2"/>
              </a:solidFill>
              <a:prstDash val="sysDot"/>
            </a:ln>
          </p:spPr>
        </p:cxnSp>
        <p:cxnSp>
          <p:nvCxnSpPr>
            <p:cNvPr id="17" name="Прямая соединительная линия 40"/>
            <p:cNvCxnSpPr/>
            <p:nvPr/>
          </p:nvCxnSpPr>
          <p:spPr>
            <a:xfrm flipV="1">
              <a:off x="16416631" y="11495646"/>
              <a:ext cx="864096" cy="1"/>
            </a:xfrm>
            <a:prstGeom prst="line">
              <a:avLst/>
            </a:prstGeom>
            <a:solidFill>
              <a:schemeClr val="tx2">
                <a:lumMod val="40000"/>
                <a:lumOff val="60000"/>
                <a:alpha val="36000"/>
              </a:schemeClr>
            </a:solidFill>
            <a:ln w="57150">
              <a:solidFill>
                <a:srgbClr val="D2D2D2"/>
              </a:solidFill>
              <a:prstDash val="sysDot"/>
              <a:tailEnd type="oval" w="lg" len="lg"/>
            </a:ln>
          </p:spPr>
        </p:cxnSp>
      </p:grpSp>
      <p:cxnSp>
        <p:nvCxnSpPr>
          <p:cNvPr id="10" name="Прямая соединительная линия 33"/>
          <p:cNvCxnSpPr/>
          <p:nvPr/>
        </p:nvCxnSpPr>
        <p:spPr>
          <a:xfrm flipH="1">
            <a:off x="-8099088" y="7451712"/>
            <a:ext cx="5957021" cy="0"/>
          </a:xfrm>
          <a:prstGeom prst="line">
            <a:avLst/>
          </a:prstGeom>
          <a:solidFill>
            <a:schemeClr val="tx2">
              <a:lumMod val="40000"/>
              <a:lumOff val="60000"/>
              <a:alpha val="36000"/>
            </a:schemeClr>
          </a:solidFill>
          <a:ln w="57150">
            <a:solidFill>
              <a:srgbClr val="D2D2D2"/>
            </a:solidFill>
            <a:prstDash val="sysDot"/>
            <a:headEnd type="oval" w="lg" len="lg"/>
            <a:tailEnd type="oval" w="lg" len="lg"/>
          </a:ln>
        </p:spPr>
      </p:cxnSp>
      <p:sp>
        <p:nvSpPr>
          <p:cNvPr id="18" name="Полилиния 47"/>
          <p:cNvSpPr/>
          <p:nvPr/>
        </p:nvSpPr>
        <p:spPr>
          <a:xfrm>
            <a:off x="8926006" y="7292897"/>
            <a:ext cx="3573196" cy="3573197"/>
          </a:xfrm>
          <a:custGeom>
            <a:avLst/>
            <a:gdLst>
              <a:gd name="connsiteX0" fmla="*/ 1888069 w 3776136"/>
              <a:gd name="connsiteY0" fmla="*/ 0 h 3776137"/>
              <a:gd name="connsiteX1" fmla="*/ 2436749 w 3776136"/>
              <a:gd name="connsiteY1" fmla="*/ 227270 h 3776137"/>
              <a:gd name="connsiteX2" fmla="*/ 3548867 w 3776136"/>
              <a:gd name="connsiteY2" fmla="*/ 1339389 h 3776137"/>
              <a:gd name="connsiteX3" fmla="*/ 3548867 w 3776136"/>
              <a:gd name="connsiteY3" fmla="*/ 2436748 h 3776137"/>
              <a:gd name="connsiteX4" fmla="*/ 2436749 w 3776136"/>
              <a:gd name="connsiteY4" fmla="*/ 3548867 h 3776137"/>
              <a:gd name="connsiteX5" fmla="*/ 1339389 w 3776136"/>
              <a:gd name="connsiteY5" fmla="*/ 3548867 h 3776137"/>
              <a:gd name="connsiteX6" fmla="*/ 227271 w 3776136"/>
              <a:gd name="connsiteY6" fmla="*/ 2436748 h 3776137"/>
              <a:gd name="connsiteX7" fmla="*/ 227271 w 3776136"/>
              <a:gd name="connsiteY7" fmla="*/ 1339389 h 3776137"/>
              <a:gd name="connsiteX8" fmla="*/ 1339389 w 3776136"/>
              <a:gd name="connsiteY8" fmla="*/ 227270 h 3776137"/>
              <a:gd name="connsiteX9" fmla="*/ 1888069 w 3776136"/>
              <a:gd name="connsiteY9" fmla="*/ 0 h 377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136" h="3776137">
                <a:moveTo>
                  <a:pt x="1888069" y="0"/>
                </a:moveTo>
                <a:cubicBezTo>
                  <a:pt x="2086653" y="0"/>
                  <a:pt x="2285235" y="75757"/>
                  <a:pt x="2436749" y="227270"/>
                </a:cubicBezTo>
                <a:lnTo>
                  <a:pt x="3548867" y="1339389"/>
                </a:lnTo>
                <a:cubicBezTo>
                  <a:pt x="3851893" y="1642416"/>
                  <a:pt x="3851893" y="2133721"/>
                  <a:pt x="3548867" y="2436748"/>
                </a:cubicBezTo>
                <a:lnTo>
                  <a:pt x="2436749" y="3548867"/>
                </a:lnTo>
                <a:cubicBezTo>
                  <a:pt x="2133721" y="3851894"/>
                  <a:pt x="1642417" y="3851894"/>
                  <a:pt x="1339389" y="3548867"/>
                </a:cubicBezTo>
                <a:lnTo>
                  <a:pt x="227271" y="2436748"/>
                </a:lnTo>
                <a:cubicBezTo>
                  <a:pt x="-75757" y="2133721"/>
                  <a:pt x="-75757" y="1642416"/>
                  <a:pt x="227271" y="1339389"/>
                </a:cubicBezTo>
                <a:lnTo>
                  <a:pt x="1339389" y="227270"/>
                </a:lnTo>
                <a:cubicBezTo>
                  <a:pt x="1490903" y="75757"/>
                  <a:pt x="1689487" y="0"/>
                  <a:pt x="1888069" y="0"/>
                </a:cubicBezTo>
                <a:close/>
              </a:path>
            </a:pathLst>
          </a:custGeom>
          <a:solidFill>
            <a:schemeClr val="accent1"/>
          </a:solidFill>
          <a:ln w="381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3600" b="1">
                <a:solidFill>
                  <a:schemeClr val="bg1"/>
                </a:solidFill>
                <a:latin typeface="Tahoma" panose="020B0604030504040204" pitchFamily="34" charset="0"/>
                <a:ea typeface="Tahoma" panose="020B0604030504040204" pitchFamily="34" charset="0"/>
                <a:cs typeface="Tahoma" panose="020B0604030504040204" pitchFamily="34" charset="0"/>
              </a:rPr>
              <a:t>Phase principale</a:t>
            </a:r>
          </a:p>
          <a:p>
            <a:pPr algn="ctr">
              <a:lnSpc>
                <a:spcPct val="150000"/>
              </a:lnSpc>
              <a:spcBef>
                <a:spcPct val="20000"/>
              </a:spcBef>
            </a:pPr>
            <a:r>
              <a:rPr lang="fr-FR" sz="2400">
                <a:solidFill>
                  <a:schemeClr val="bg1"/>
                </a:solidFill>
                <a:latin typeface="Tahoma" panose="020B0604030504040204" pitchFamily="34" charset="0"/>
                <a:ea typeface="Tahoma" panose="020B0604030504040204" pitchFamily="34" charset="0"/>
                <a:cs typeface="Tahoma" panose="020B0604030504040204" pitchFamily="34" charset="0"/>
              </a:rPr>
              <a:t>texte factice de l’impression </a:t>
            </a:r>
          </a:p>
          <a:p>
            <a:pPr algn="ctr">
              <a:lnSpc>
                <a:spcPct val="150000"/>
              </a:lnSpc>
              <a:spcBef>
                <a:spcPct val="20000"/>
              </a:spcBef>
            </a:pPr>
            <a:r>
              <a:rPr lang="fr-FR" sz="2400">
                <a:solidFill>
                  <a:schemeClr val="bg1"/>
                </a:solidFill>
                <a:latin typeface="Tahoma" panose="020B0604030504040204" pitchFamily="34" charset="0"/>
                <a:ea typeface="Tahoma" panose="020B0604030504040204" pitchFamily="34" charset="0"/>
                <a:cs typeface="Tahoma" panose="020B0604030504040204" pitchFamily="34" charset="0"/>
              </a:rPr>
              <a:t>De l’impression et </a:t>
            </a:r>
          </a:p>
          <a:p>
            <a:pPr algn="ctr">
              <a:lnSpc>
                <a:spcPct val="150000"/>
              </a:lnSpc>
              <a:spcBef>
                <a:spcPct val="20000"/>
              </a:spcBef>
            </a:pPr>
            <a:r>
              <a:rPr lang="fr-FR" sz="2400">
                <a:solidFill>
                  <a:schemeClr val="bg1"/>
                </a:solidFill>
                <a:latin typeface="Tahoma" panose="020B0604030504040204" pitchFamily="34" charset="0"/>
                <a:ea typeface="Tahoma" panose="020B0604030504040204" pitchFamily="34" charset="0"/>
                <a:cs typeface="Tahoma" panose="020B0604030504040204" pitchFamily="34" charset="0"/>
              </a:rPr>
              <a:t>de la composition</a:t>
            </a:r>
          </a:p>
        </p:txBody>
      </p:sp>
      <p:sp>
        <p:nvSpPr>
          <p:cNvPr id="34" name="Text What (1)"/>
          <p:cNvSpPr txBox="1">
            <a:spLocks noChangeArrowheads="1"/>
          </p:cNvSpPr>
          <p:nvPr/>
        </p:nvSpPr>
        <p:spPr bwMode="auto">
          <a:xfrm>
            <a:off x="710705" y="1707018"/>
            <a:ext cx="260642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sz="1600" b="1">
                <a:solidFill>
                  <a:srgbClr val="52606D"/>
                </a:solidFill>
                <a:latin typeface="Segoe UI" panose="020B0502040204020203" pitchFamily="34" charset="0"/>
                <a:cs typeface="Segoe UI" panose="020B0502040204020203" pitchFamily="34" charset="0"/>
              </a:rPr>
              <a:t>Sélectionner le pays</a:t>
            </a:r>
          </a:p>
        </p:txBody>
      </p:sp>
      <p:sp>
        <p:nvSpPr>
          <p:cNvPr id="22" name="Text What (1)"/>
          <p:cNvSpPr txBox="1">
            <a:spLocks noChangeArrowheads="1"/>
          </p:cNvSpPr>
          <p:nvPr/>
        </p:nvSpPr>
        <p:spPr bwMode="auto">
          <a:xfrm>
            <a:off x="710705" y="2444507"/>
            <a:ext cx="260642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sz="1600" b="1">
                <a:solidFill>
                  <a:srgbClr val="52606D"/>
                </a:solidFill>
                <a:latin typeface="Segoe UI" panose="020B0502040204020203" pitchFamily="34" charset="0"/>
                <a:cs typeface="Segoe UI" panose="020B0502040204020203" pitchFamily="34" charset="0"/>
              </a:rPr>
              <a:t>Sélectionner la mesure</a:t>
            </a:r>
          </a:p>
        </p:txBody>
      </p:sp>
      <p:sp>
        <p:nvSpPr>
          <p:cNvPr id="23" name="Text What (1)"/>
          <p:cNvSpPr txBox="1">
            <a:spLocks noChangeArrowheads="1"/>
          </p:cNvSpPr>
          <p:nvPr/>
        </p:nvSpPr>
        <p:spPr bwMode="auto">
          <a:xfrm>
            <a:off x="710706" y="3309823"/>
            <a:ext cx="260642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sz="1600" b="1">
                <a:solidFill>
                  <a:srgbClr val="52606D"/>
                </a:solidFill>
                <a:latin typeface="Segoe UI" panose="020B0502040204020203" pitchFamily="34" charset="0"/>
                <a:cs typeface="Segoe UI" panose="020B0502040204020203" pitchFamily="34" charset="0"/>
              </a:rPr>
              <a:t>Sélectionnez l’instrument </a:t>
            </a:r>
            <a:br>
              <a:rPr lang="fr-FR" sz="1600" b="1">
                <a:solidFill>
                  <a:srgbClr val="52606D"/>
                </a:solidFill>
                <a:latin typeface="Segoe UI" panose="020B0502040204020203" pitchFamily="34" charset="0"/>
                <a:cs typeface="Segoe UI" panose="020B0502040204020203" pitchFamily="34" charset="0"/>
              </a:rPr>
            </a:br>
            <a:r>
              <a:rPr lang="fr-FR" sz="1600" b="1">
                <a:solidFill>
                  <a:srgbClr val="52606D"/>
                </a:solidFill>
                <a:latin typeface="Segoe UI" panose="020B0502040204020203" pitchFamily="34" charset="0"/>
                <a:cs typeface="Segoe UI" panose="020B0502040204020203" pitchFamily="34" charset="0"/>
              </a:rPr>
              <a:t>juridique applicable *</a:t>
            </a:r>
          </a:p>
        </p:txBody>
      </p:sp>
      <p:sp>
        <p:nvSpPr>
          <p:cNvPr id="25" name="Text What (1)"/>
          <p:cNvSpPr txBox="1">
            <a:spLocks noChangeArrowheads="1"/>
          </p:cNvSpPr>
          <p:nvPr/>
        </p:nvSpPr>
        <p:spPr bwMode="auto">
          <a:xfrm>
            <a:off x="721856" y="3924489"/>
            <a:ext cx="2355882"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defRPr/>
            </a:pPr>
            <a:r>
              <a:rPr lang="fr-FR" sz="1300">
                <a:solidFill>
                  <a:schemeClr val="tx1">
                    <a:lumMod val="50000"/>
                    <a:lumOff val="50000"/>
                  </a:schemeClr>
                </a:solidFill>
                <a:latin typeface="Segoe UI" panose="020B0502040204020203" pitchFamily="34" charset="0"/>
                <a:cs typeface="Segoe UI" panose="020B0502040204020203" pitchFamily="34" charset="0"/>
              </a:rPr>
              <a:t>* Des étapes intermédiaires supplémentaires peuvent s’appliquer en fonction de l’État membre</a:t>
            </a:r>
          </a:p>
        </p:txBody>
      </p:sp>
      <p:sp>
        <p:nvSpPr>
          <p:cNvPr id="3" name="Oval 2"/>
          <p:cNvSpPr/>
          <p:nvPr/>
        </p:nvSpPr>
        <p:spPr>
          <a:xfrm>
            <a:off x="334533" y="1694844"/>
            <a:ext cx="387322" cy="38732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500" b="1">
                <a:solidFill>
                  <a:schemeClr val="tx1"/>
                </a:solidFill>
                <a:latin typeface="Segoe UI" panose="020B0502040204020203" pitchFamily="34" charset="0"/>
                <a:cs typeface="Segoe UI" panose="020B0502040204020203" pitchFamily="34" charset="0"/>
              </a:rPr>
              <a:t>1</a:t>
            </a:r>
          </a:p>
        </p:txBody>
      </p:sp>
      <p:sp>
        <p:nvSpPr>
          <p:cNvPr id="27" name="Oval 26"/>
          <p:cNvSpPr/>
          <p:nvPr/>
        </p:nvSpPr>
        <p:spPr>
          <a:xfrm>
            <a:off x="334533" y="2412549"/>
            <a:ext cx="387322" cy="38732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500" b="1">
                <a:solidFill>
                  <a:schemeClr val="tx1"/>
                </a:solidFill>
                <a:latin typeface="Segoe UI" panose="020B0502040204020203" pitchFamily="34" charset="0"/>
                <a:cs typeface="Segoe UI" panose="020B0502040204020203" pitchFamily="34" charset="0"/>
              </a:rPr>
              <a:t>2</a:t>
            </a:r>
          </a:p>
        </p:txBody>
      </p:sp>
      <p:sp>
        <p:nvSpPr>
          <p:cNvPr id="28" name="Oval 27"/>
          <p:cNvSpPr/>
          <p:nvPr/>
        </p:nvSpPr>
        <p:spPr>
          <a:xfrm>
            <a:off x="334533" y="3337777"/>
            <a:ext cx="387322" cy="38732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500" b="1">
                <a:solidFill>
                  <a:schemeClr val="tx1"/>
                </a:solidFill>
                <a:latin typeface="Segoe UI" panose="020B0502040204020203" pitchFamily="34" charset="0"/>
                <a:cs typeface="Segoe UI" panose="020B0502040204020203" pitchFamily="34" charset="0"/>
              </a:rPr>
              <a:t>3</a:t>
            </a:r>
          </a:p>
        </p:txBody>
      </p:sp>
      <p:grpSp>
        <p:nvGrpSpPr>
          <p:cNvPr id="5" name="Group 4"/>
          <p:cNvGrpSpPr/>
          <p:nvPr/>
        </p:nvGrpSpPr>
        <p:grpSpPr>
          <a:xfrm>
            <a:off x="334533" y="4973907"/>
            <a:ext cx="2982599" cy="601567"/>
            <a:chOff x="334533" y="4973907"/>
            <a:chExt cx="3222703" cy="601567"/>
          </a:xfrm>
        </p:grpSpPr>
        <p:sp>
          <p:nvSpPr>
            <p:cNvPr id="24" name="Text What (1)"/>
            <p:cNvSpPr txBox="1">
              <a:spLocks noChangeArrowheads="1"/>
            </p:cNvSpPr>
            <p:nvPr/>
          </p:nvSpPr>
          <p:spPr bwMode="auto">
            <a:xfrm>
              <a:off x="710705" y="4990699"/>
              <a:ext cx="284653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sz="1600" b="1">
                  <a:solidFill>
                    <a:srgbClr val="52606D"/>
                  </a:solidFill>
                  <a:latin typeface="Segoe UI" panose="020B0502040204020203" pitchFamily="34" charset="0"/>
                  <a:cs typeface="Segoe UI" panose="020B0502040204020203" pitchFamily="34" charset="0"/>
                </a:rPr>
                <a:t>Trouver l’autorité compétente</a:t>
              </a:r>
            </a:p>
          </p:txBody>
        </p:sp>
        <p:sp>
          <p:nvSpPr>
            <p:cNvPr id="29" name="Oval 28"/>
            <p:cNvSpPr/>
            <p:nvPr/>
          </p:nvSpPr>
          <p:spPr>
            <a:xfrm>
              <a:off x="334533" y="4973907"/>
              <a:ext cx="387322" cy="38732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500" b="1">
                  <a:solidFill>
                    <a:schemeClr val="tx1"/>
                  </a:solidFill>
                  <a:latin typeface="Segoe UI" panose="020B0502040204020203" pitchFamily="34" charset="0"/>
                  <a:cs typeface="Segoe UI" panose="020B0502040204020203" pitchFamily="34" charset="0"/>
                </a:rPr>
                <a:t>4</a:t>
              </a:r>
            </a:p>
          </p:txBody>
        </p:sp>
      </p:grpSp>
      <p:grpSp>
        <p:nvGrpSpPr>
          <p:cNvPr id="4" name="Group 3"/>
          <p:cNvGrpSpPr/>
          <p:nvPr/>
        </p:nvGrpSpPr>
        <p:grpSpPr>
          <a:xfrm>
            <a:off x="1719167" y="968394"/>
            <a:ext cx="9114019" cy="5686389"/>
            <a:chOff x="1719167" y="968394"/>
            <a:chExt cx="9114019" cy="5686389"/>
          </a:xfrm>
        </p:grpSpPr>
        <p:pic>
          <p:nvPicPr>
            <p:cNvPr id="30" name="Рисунок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719167" y="968394"/>
              <a:ext cx="9114019" cy="5686389"/>
            </a:xfrm>
            <a:prstGeom prst="rect">
              <a:avLst/>
            </a:prstGeom>
          </p:spPr>
        </p:pic>
        <p:pic>
          <p:nvPicPr>
            <p:cNvPr id="20" name="Picture Placeholder 1"/>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3552824" y="1781175"/>
              <a:ext cx="5343525" cy="2943226"/>
            </a:xfrm>
            <a:prstGeom prst="rect">
              <a:avLst/>
            </a:prstGeom>
          </p:spPr>
        </p:pic>
      </p:grpSp>
    </p:spTree>
    <p:extLst>
      <p:ext uri="{BB962C8B-B14F-4D97-AF65-F5344CB8AC3E}">
        <p14:creationId xmlns:p14="http://schemas.microsoft.com/office/powerpoint/2010/main" val="89611408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fr-FR"/>
              <a:t>Résumé</a:t>
            </a:r>
          </a:p>
        </p:txBody>
      </p:sp>
      <p:sp>
        <p:nvSpPr>
          <p:cNvPr id="22" name="TextBox 21"/>
          <p:cNvSpPr txBox="1"/>
          <p:nvPr/>
        </p:nvSpPr>
        <p:spPr>
          <a:xfrm>
            <a:off x="795539" y="2840831"/>
            <a:ext cx="2385811" cy="369332"/>
          </a:xfrm>
          <a:prstGeom prst="rect">
            <a:avLst/>
          </a:prstGeom>
          <a:noFill/>
        </p:spPr>
        <p:txBody>
          <a:bodyPr wrap="square" rtlCol="0">
            <a:spAutoFit/>
          </a:bodyPr>
          <a:lstStyle/>
          <a:p>
            <a:r>
              <a:rPr lang="fr-FR" b="1">
                <a:solidFill>
                  <a:srgbClr val="52606D"/>
                </a:solidFill>
                <a:latin typeface="Segoe UI" panose="020B0502040204020203" pitchFamily="34" charset="0"/>
                <a:cs typeface="Segoe UI" panose="020B0502040204020203" pitchFamily="34" charset="0"/>
              </a:rPr>
              <a:t>Demande de modèle d’entraide judiciaire</a:t>
            </a:r>
          </a:p>
        </p:txBody>
      </p:sp>
      <p:sp>
        <p:nvSpPr>
          <p:cNvPr id="23" name="TextBox 22"/>
          <p:cNvSpPr txBox="1"/>
          <p:nvPr/>
        </p:nvSpPr>
        <p:spPr>
          <a:xfrm>
            <a:off x="3771900" y="2840831"/>
            <a:ext cx="4924425" cy="3108543"/>
          </a:xfrm>
          <a:prstGeom prst="rect">
            <a:avLst/>
          </a:prstGeom>
          <a:noFill/>
        </p:spPr>
        <p:txBody>
          <a:bodyPr wrap="square" rtlCol="0">
            <a:spAutoFit/>
          </a:bodyPr>
          <a:lstStyle/>
          <a:p>
            <a:r>
              <a:rPr lang="fr-FR" b="1">
                <a:solidFill>
                  <a:srgbClr val="52606D"/>
                </a:solidFill>
                <a:latin typeface="Segoe UI" panose="020B0502040204020203" pitchFamily="34" charset="0"/>
                <a:cs typeface="Segoe UI" panose="020B0502040204020203" pitchFamily="34" charset="0"/>
              </a:rPr>
              <a:t>Formulaires et certificats de:</a:t>
            </a:r>
          </a:p>
          <a:p>
            <a:pPr marL="742950" lvl="1" indent="-285750">
              <a:buFont typeface="Wingdings" panose="05000000000000000000" pitchFamily="2" charset="2"/>
              <a:buChar char="§"/>
            </a:pPr>
            <a:r>
              <a:rPr lang="fr-FR" sz="1600">
                <a:solidFill>
                  <a:srgbClr val="52606D"/>
                </a:solidFill>
                <a:latin typeface="Segoe UI" panose="020B0502040204020203" pitchFamily="34" charset="0"/>
                <a:cs typeface="Segoe UI" panose="020B0502040204020203" pitchFamily="34" charset="0"/>
              </a:rPr>
              <a:t>MAE</a:t>
            </a:r>
          </a:p>
          <a:p>
            <a:pPr marL="742950" lvl="1" indent="-285750">
              <a:buFont typeface="Wingdings" panose="05000000000000000000" pitchFamily="2" charset="2"/>
              <a:buChar char="§"/>
            </a:pPr>
            <a:r>
              <a:rPr lang="fr-FR" sz="1600">
                <a:solidFill>
                  <a:srgbClr val="52606D"/>
                </a:solidFill>
                <a:latin typeface="Segoe UI" panose="020B0502040204020203" pitchFamily="34" charset="0"/>
                <a:cs typeface="Segoe UI" panose="020B0502040204020203" pitchFamily="34" charset="0"/>
              </a:rPr>
              <a:t>Décision de gel;</a:t>
            </a:r>
          </a:p>
          <a:p>
            <a:pPr marL="742950" lvl="1" indent="-285750">
              <a:buFont typeface="Wingdings" panose="05000000000000000000" pitchFamily="2" charset="2"/>
              <a:buChar char="§"/>
            </a:pPr>
            <a:r>
              <a:rPr lang="fr-FR" sz="1600">
                <a:solidFill>
                  <a:srgbClr val="52606D"/>
                </a:solidFill>
                <a:latin typeface="Segoe UI" panose="020B0502040204020203" pitchFamily="34" charset="0"/>
                <a:cs typeface="Segoe UI" panose="020B0502040204020203" pitchFamily="34" charset="0"/>
              </a:rPr>
              <a:t>Décision de confiscation;</a:t>
            </a:r>
          </a:p>
          <a:p>
            <a:pPr marL="742950" lvl="1" indent="-285750">
              <a:buFont typeface="Wingdings" panose="05000000000000000000" pitchFamily="2" charset="2"/>
              <a:buChar char="§"/>
            </a:pPr>
            <a:r>
              <a:rPr lang="fr-FR" sz="1600">
                <a:solidFill>
                  <a:srgbClr val="52606D"/>
                </a:solidFill>
                <a:latin typeface="Segoe UI" panose="020B0502040204020203" pitchFamily="34" charset="0"/>
                <a:cs typeface="Segoe UI" panose="020B0502040204020203" pitchFamily="34" charset="0"/>
              </a:rPr>
              <a:t>Sanctions financières;</a:t>
            </a:r>
          </a:p>
          <a:p>
            <a:pPr marL="742950" lvl="1" indent="-285750">
              <a:buFont typeface="Wingdings" panose="05000000000000000000" pitchFamily="2" charset="2"/>
              <a:buChar char="§"/>
            </a:pPr>
            <a:r>
              <a:rPr lang="fr-FR" sz="1600">
                <a:solidFill>
                  <a:srgbClr val="52606D"/>
                </a:solidFill>
                <a:latin typeface="Segoe UI" panose="020B0502040204020203" pitchFamily="34" charset="0"/>
                <a:cs typeface="Segoe UI" panose="020B0502040204020203" pitchFamily="34" charset="0"/>
              </a:rPr>
              <a:t>Peines privatives de liberté (transfert de prisonniers);</a:t>
            </a:r>
          </a:p>
          <a:p>
            <a:pPr marL="742950" lvl="1" indent="-285750">
              <a:buFont typeface="Wingdings" panose="05000000000000000000" pitchFamily="2" charset="2"/>
              <a:buChar char="§"/>
            </a:pPr>
            <a:r>
              <a:rPr lang="fr-FR" sz="1600">
                <a:solidFill>
                  <a:srgbClr val="52606D"/>
                </a:solidFill>
                <a:latin typeface="Segoe UI" panose="020B0502040204020203" pitchFamily="34" charset="0"/>
                <a:cs typeface="Segoe UI" panose="020B0502040204020203" pitchFamily="34" charset="0"/>
              </a:rPr>
              <a:t>Mesures de probation;</a:t>
            </a:r>
          </a:p>
          <a:p>
            <a:pPr marL="742950" lvl="1" indent="-285750">
              <a:buFont typeface="Wingdings" panose="05000000000000000000" pitchFamily="2" charset="2"/>
              <a:buChar char="§"/>
            </a:pPr>
            <a:r>
              <a:rPr lang="fr-FR" sz="1600">
                <a:solidFill>
                  <a:srgbClr val="52606D"/>
                </a:solidFill>
                <a:latin typeface="Segoe UI" panose="020B0502040204020203" pitchFamily="34" charset="0"/>
                <a:cs typeface="Segoe UI" panose="020B0502040204020203" pitchFamily="34" charset="0"/>
              </a:rPr>
              <a:t>Mesures de surveillance;</a:t>
            </a:r>
          </a:p>
          <a:p>
            <a:pPr marL="742950" lvl="1" indent="-285750">
              <a:buFont typeface="Wingdings" panose="05000000000000000000" pitchFamily="2" charset="2"/>
              <a:buChar char="§"/>
            </a:pPr>
            <a:r>
              <a:rPr lang="fr-FR" sz="1600">
                <a:solidFill>
                  <a:srgbClr val="52606D"/>
                </a:solidFill>
                <a:latin typeface="Segoe UI" panose="020B0502040204020203" pitchFamily="34" charset="0"/>
                <a:cs typeface="Segoe UI" panose="020B0502040204020203" pitchFamily="34" charset="0"/>
              </a:rPr>
              <a:t>ECRIS;</a:t>
            </a:r>
          </a:p>
          <a:p>
            <a:pPr marL="742950" lvl="1" indent="-285750">
              <a:buFont typeface="Wingdings" panose="05000000000000000000" pitchFamily="2" charset="2"/>
              <a:buChar char="§"/>
            </a:pPr>
            <a:r>
              <a:rPr lang="fr-FR" sz="1600">
                <a:solidFill>
                  <a:srgbClr val="52606D"/>
                </a:solidFill>
                <a:latin typeface="Segoe UI" panose="020B0502040204020203" pitchFamily="34" charset="0"/>
                <a:cs typeface="Segoe UI" panose="020B0502040204020203" pitchFamily="34" charset="0"/>
              </a:rPr>
              <a:t>Décision de protection européenne (DPE)</a:t>
            </a:r>
          </a:p>
          <a:p>
            <a:pPr marL="742950" lvl="1" indent="-285750">
              <a:buFont typeface="Wingdings" panose="05000000000000000000" pitchFamily="2" charset="2"/>
              <a:buChar char="§"/>
            </a:pPr>
            <a:r>
              <a:rPr lang="fr-FR" sz="1600">
                <a:solidFill>
                  <a:srgbClr val="52606D"/>
                </a:solidFill>
                <a:latin typeface="Segoe UI" panose="020B0502040204020203" pitchFamily="34" charset="0"/>
                <a:cs typeface="Segoe UI" panose="020B0502040204020203" pitchFamily="34" charset="0"/>
              </a:rPr>
              <a:t>Décision d’enquête européenne (DEE).</a:t>
            </a:r>
          </a:p>
          <a:p>
            <a:pPr marL="285750" indent="-285750">
              <a:buFont typeface="Wingdings" panose="05000000000000000000" pitchFamily="2" charset="2"/>
              <a:buChar char="§"/>
            </a:pPr>
            <a:endParaRPr lang="en-GB" dirty="0">
              <a:solidFill>
                <a:srgbClr val="52606D"/>
              </a:solidFill>
              <a:latin typeface="Segoe UI" panose="020B0502040204020203" pitchFamily="34" charset="0"/>
              <a:cs typeface="Segoe UI" panose="020B0502040204020203" pitchFamily="34" charset="0"/>
            </a:endParaRPr>
          </a:p>
        </p:txBody>
      </p:sp>
      <p:grpSp>
        <p:nvGrpSpPr>
          <p:cNvPr id="3" name="Group 2"/>
          <p:cNvGrpSpPr/>
          <p:nvPr/>
        </p:nvGrpSpPr>
        <p:grpSpPr>
          <a:xfrm>
            <a:off x="795539" y="1507250"/>
            <a:ext cx="7769804" cy="1061610"/>
            <a:chOff x="795539" y="1507250"/>
            <a:chExt cx="7769804" cy="1061610"/>
          </a:xfrm>
        </p:grpSpPr>
        <p:sp>
          <p:nvSpPr>
            <p:cNvPr id="34" name="Text What (1)"/>
            <p:cNvSpPr txBox="1">
              <a:spLocks noChangeArrowheads="1"/>
            </p:cNvSpPr>
            <p:nvPr/>
          </p:nvSpPr>
          <p:spPr bwMode="auto">
            <a:xfrm>
              <a:off x="1997107" y="1744140"/>
              <a:ext cx="656823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b="1">
                  <a:solidFill>
                    <a:srgbClr val="52606D"/>
                  </a:solidFill>
                  <a:latin typeface="Segoe UI" panose="020B0502040204020203" pitchFamily="34" charset="0"/>
                  <a:cs typeface="Segoe UI" panose="020B0502040204020203" pitchFamily="34" charset="0"/>
                </a:rPr>
                <a:t>Cet outil est utilisé pour la rédaction et l’envoi des demandes et des décisions de coopération judiciaire</a:t>
              </a:r>
            </a:p>
          </p:txBody>
        </p:sp>
        <p:grpSp>
          <p:nvGrpSpPr>
            <p:cNvPr id="24" name="Группа 57"/>
            <p:cNvGrpSpPr/>
            <p:nvPr/>
          </p:nvGrpSpPr>
          <p:grpSpPr>
            <a:xfrm>
              <a:off x="795539" y="1507250"/>
              <a:ext cx="1061611" cy="1061610"/>
              <a:chOff x="13933016" y="10012694"/>
              <a:chExt cx="2067578" cy="2067575"/>
            </a:xfrm>
          </p:grpSpPr>
          <p:sp>
            <p:nvSpPr>
              <p:cNvPr id="25" name="Скругленный прямоугольник 58"/>
              <p:cNvSpPr/>
              <p:nvPr/>
            </p:nvSpPr>
            <p:spPr>
              <a:xfrm rot="10800000">
                <a:off x="13933016" y="10012694"/>
                <a:ext cx="2067578" cy="2067575"/>
              </a:xfrm>
              <a:prstGeom prst="roundRect">
                <a:avLst>
                  <a:gd name="adj" fmla="val 50000"/>
                </a:avLst>
              </a:prstGeom>
              <a:solidFill>
                <a:srgbClr val="01579B"/>
              </a:solidFill>
              <a:ln w="254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2800" dirty="0">
                  <a:solidFill>
                    <a:schemeClr val="bg2"/>
                  </a:solidFill>
                  <a:latin typeface="Roboto Medium" panose="02000000000000000000" pitchFamily="2" charset="0"/>
                  <a:ea typeface="Roboto Medium" panose="02000000000000000000" pitchFamily="2" charset="0"/>
                  <a:cs typeface="Roboto Light" charset="0"/>
                </a:endParaRPr>
              </a:p>
            </p:txBody>
          </p:sp>
          <p:grpSp>
            <p:nvGrpSpPr>
              <p:cNvPr id="26" name="Группа 59"/>
              <p:cNvGrpSpPr/>
              <p:nvPr/>
            </p:nvGrpSpPr>
            <p:grpSpPr>
              <a:xfrm>
                <a:off x="14564640" y="10723900"/>
                <a:ext cx="804328" cy="643461"/>
                <a:chOff x="5619702" y="3310488"/>
                <a:chExt cx="370689" cy="296551"/>
              </a:xfrm>
            </p:grpSpPr>
            <p:sp>
              <p:nvSpPr>
                <p:cNvPr id="27" name="Freeform 2128"/>
                <p:cNvSpPr>
                  <a:spLocks/>
                </p:cNvSpPr>
                <p:nvPr/>
              </p:nvSpPr>
              <p:spPr bwMode="auto">
                <a:xfrm>
                  <a:off x="5677365" y="3434051"/>
                  <a:ext cx="253304" cy="172988"/>
                </a:xfrm>
                <a:custGeom>
                  <a:avLst/>
                  <a:gdLst>
                    <a:gd name="T0" fmla="*/ 123 w 123"/>
                    <a:gd name="T1" fmla="*/ 0 h 84"/>
                    <a:gd name="T2" fmla="*/ 123 w 123"/>
                    <a:gd name="T3" fmla="*/ 63 h 84"/>
                    <a:gd name="T4" fmla="*/ 123 w 123"/>
                    <a:gd name="T5" fmla="*/ 0 h 84"/>
                    <a:gd name="T6" fmla="*/ 0 w 123"/>
                    <a:gd name="T7" fmla="*/ 0 h 84"/>
                    <a:gd name="T8" fmla="*/ 0 w 123"/>
                    <a:gd name="T9" fmla="*/ 69 h 84"/>
                    <a:gd name="T10" fmla="*/ 15 w 123"/>
                    <a:gd name="T11" fmla="*/ 84 h 84"/>
                    <a:gd name="T12" fmla="*/ 108 w 123"/>
                    <a:gd name="T13" fmla="*/ 84 h 84"/>
                    <a:gd name="T14" fmla="*/ 123 w 123"/>
                    <a:gd name="T15" fmla="*/ 69 h 84"/>
                    <a:gd name="T16" fmla="*/ 123 w 123"/>
                    <a:gd name="T17" fmla="*/ 64 h 84"/>
                    <a:gd name="T18" fmla="*/ 123 w 123"/>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84">
                      <a:moveTo>
                        <a:pt x="123" y="0"/>
                      </a:moveTo>
                      <a:cubicBezTo>
                        <a:pt x="123" y="63"/>
                        <a:pt x="123" y="63"/>
                        <a:pt x="123" y="63"/>
                      </a:cubicBezTo>
                      <a:cubicBezTo>
                        <a:pt x="123" y="0"/>
                        <a:pt x="123" y="0"/>
                        <a:pt x="123" y="0"/>
                      </a:cubicBezTo>
                      <a:cubicBezTo>
                        <a:pt x="0" y="0"/>
                        <a:pt x="0" y="0"/>
                        <a:pt x="0" y="0"/>
                      </a:cubicBezTo>
                      <a:cubicBezTo>
                        <a:pt x="0" y="69"/>
                        <a:pt x="0" y="69"/>
                        <a:pt x="0" y="69"/>
                      </a:cubicBezTo>
                      <a:cubicBezTo>
                        <a:pt x="0" y="78"/>
                        <a:pt x="7" y="84"/>
                        <a:pt x="15" y="84"/>
                      </a:cubicBezTo>
                      <a:cubicBezTo>
                        <a:pt x="108" y="84"/>
                        <a:pt x="108" y="84"/>
                        <a:pt x="108" y="84"/>
                      </a:cubicBezTo>
                      <a:cubicBezTo>
                        <a:pt x="116" y="84"/>
                        <a:pt x="123" y="78"/>
                        <a:pt x="123" y="69"/>
                      </a:cubicBezTo>
                      <a:cubicBezTo>
                        <a:pt x="123" y="64"/>
                        <a:pt x="123" y="64"/>
                        <a:pt x="123" y="64"/>
                      </a:cubicBezTo>
                      <a:cubicBezTo>
                        <a:pt x="123" y="0"/>
                        <a:pt x="123" y="0"/>
                        <a:pt x="123" y="0"/>
                      </a:cubicBezTo>
                      <a:close/>
                    </a:path>
                  </a:pathLst>
                </a:custGeom>
                <a:noFill/>
                <a:ln w="38100" cap="rnd">
                  <a:solidFill>
                    <a:srgbClr val="FFD617"/>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1" tIns="45720" rIns="91441" bIns="45720" numCol="1" anchor="t" anchorCtr="0" compatLnSpc="1">
                  <a:prstTxWarp prst="textNoShape">
                    <a:avLst/>
                  </a:prstTxWarp>
                </a:bodyPr>
                <a:lstStyle/>
                <a:p>
                  <a:endParaRPr lang="en-US"/>
                </a:p>
              </p:txBody>
            </p:sp>
            <p:sp>
              <p:nvSpPr>
                <p:cNvPr id="28" name="Freeform 2129"/>
                <p:cNvSpPr>
                  <a:spLocks/>
                </p:cNvSpPr>
                <p:nvPr/>
              </p:nvSpPr>
              <p:spPr bwMode="auto">
                <a:xfrm>
                  <a:off x="5677365" y="3355794"/>
                  <a:ext cx="253304" cy="78257"/>
                </a:xfrm>
                <a:custGeom>
                  <a:avLst/>
                  <a:gdLst>
                    <a:gd name="T0" fmla="*/ 56 w 246"/>
                    <a:gd name="T1" fmla="*/ 0 h 76"/>
                    <a:gd name="T2" fmla="*/ 0 w 246"/>
                    <a:gd name="T3" fmla="*/ 0 h 76"/>
                    <a:gd name="T4" fmla="*/ 0 w 246"/>
                    <a:gd name="T5" fmla="*/ 76 h 76"/>
                    <a:gd name="T6" fmla="*/ 246 w 246"/>
                    <a:gd name="T7" fmla="*/ 76 h 76"/>
                    <a:gd name="T8" fmla="*/ 246 w 246"/>
                    <a:gd name="T9" fmla="*/ 0 h 76"/>
                    <a:gd name="T10" fmla="*/ 196 w 246"/>
                    <a:gd name="T11" fmla="*/ 0 h 76"/>
                  </a:gdLst>
                  <a:ahLst/>
                  <a:cxnLst>
                    <a:cxn ang="0">
                      <a:pos x="T0" y="T1"/>
                    </a:cxn>
                    <a:cxn ang="0">
                      <a:pos x="T2" y="T3"/>
                    </a:cxn>
                    <a:cxn ang="0">
                      <a:pos x="T4" y="T5"/>
                    </a:cxn>
                    <a:cxn ang="0">
                      <a:pos x="T6" y="T7"/>
                    </a:cxn>
                    <a:cxn ang="0">
                      <a:pos x="T8" y="T9"/>
                    </a:cxn>
                    <a:cxn ang="0">
                      <a:pos x="T10" y="T11"/>
                    </a:cxn>
                  </a:cxnLst>
                  <a:rect l="0" t="0" r="r" b="b"/>
                  <a:pathLst>
                    <a:path w="246" h="76">
                      <a:moveTo>
                        <a:pt x="56" y="0"/>
                      </a:moveTo>
                      <a:lnTo>
                        <a:pt x="0" y="0"/>
                      </a:lnTo>
                      <a:lnTo>
                        <a:pt x="0" y="76"/>
                      </a:lnTo>
                      <a:lnTo>
                        <a:pt x="246" y="76"/>
                      </a:lnTo>
                      <a:lnTo>
                        <a:pt x="246" y="0"/>
                      </a:lnTo>
                      <a:lnTo>
                        <a:pt x="196" y="0"/>
                      </a:lnTo>
                    </a:path>
                  </a:pathLst>
                </a:custGeom>
                <a:noFill/>
                <a:ln w="38100" cap="rnd">
                  <a:solidFill>
                    <a:srgbClr val="FFD617"/>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1" tIns="45720" rIns="91441" bIns="45720" numCol="1" anchor="t" anchorCtr="0" compatLnSpc="1">
                  <a:prstTxWarp prst="textNoShape">
                    <a:avLst/>
                  </a:prstTxWarp>
                </a:bodyPr>
                <a:lstStyle/>
                <a:p>
                  <a:endParaRPr lang="en-US"/>
                </a:p>
              </p:txBody>
            </p:sp>
            <p:sp>
              <p:nvSpPr>
                <p:cNvPr id="29" name="Freeform 2130"/>
                <p:cNvSpPr>
                  <a:spLocks/>
                </p:cNvSpPr>
                <p:nvPr/>
              </p:nvSpPr>
              <p:spPr bwMode="auto">
                <a:xfrm>
                  <a:off x="5619702" y="3355794"/>
                  <a:ext cx="57663" cy="119444"/>
                </a:xfrm>
                <a:custGeom>
                  <a:avLst/>
                  <a:gdLst>
                    <a:gd name="T0" fmla="*/ 0 w 56"/>
                    <a:gd name="T1" fmla="*/ 116 h 116"/>
                    <a:gd name="T2" fmla="*/ 56 w 56"/>
                    <a:gd name="T3" fmla="*/ 76 h 116"/>
                    <a:gd name="T4" fmla="*/ 56 w 56"/>
                    <a:gd name="T5" fmla="*/ 0 h 116"/>
                    <a:gd name="T6" fmla="*/ 0 w 56"/>
                    <a:gd name="T7" fmla="*/ 40 h 116"/>
                    <a:gd name="T8" fmla="*/ 0 w 56"/>
                    <a:gd name="T9" fmla="*/ 116 h 116"/>
                  </a:gdLst>
                  <a:ahLst/>
                  <a:cxnLst>
                    <a:cxn ang="0">
                      <a:pos x="T0" y="T1"/>
                    </a:cxn>
                    <a:cxn ang="0">
                      <a:pos x="T2" y="T3"/>
                    </a:cxn>
                    <a:cxn ang="0">
                      <a:pos x="T4" y="T5"/>
                    </a:cxn>
                    <a:cxn ang="0">
                      <a:pos x="T6" y="T7"/>
                    </a:cxn>
                    <a:cxn ang="0">
                      <a:pos x="T8" y="T9"/>
                    </a:cxn>
                  </a:cxnLst>
                  <a:rect l="0" t="0" r="r" b="b"/>
                  <a:pathLst>
                    <a:path w="56" h="116">
                      <a:moveTo>
                        <a:pt x="0" y="116"/>
                      </a:moveTo>
                      <a:lnTo>
                        <a:pt x="56" y="76"/>
                      </a:lnTo>
                      <a:lnTo>
                        <a:pt x="56" y="0"/>
                      </a:lnTo>
                      <a:lnTo>
                        <a:pt x="0" y="40"/>
                      </a:lnTo>
                      <a:lnTo>
                        <a:pt x="0" y="116"/>
                      </a:lnTo>
                      <a:close/>
                    </a:path>
                  </a:pathLst>
                </a:custGeom>
                <a:noFill/>
                <a:ln w="38100" cap="rnd">
                  <a:solidFill>
                    <a:srgbClr val="FFD617"/>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1" tIns="45720" rIns="91441" bIns="45720" numCol="1" anchor="t" anchorCtr="0" compatLnSpc="1">
                  <a:prstTxWarp prst="textNoShape">
                    <a:avLst/>
                  </a:prstTxWarp>
                </a:bodyPr>
                <a:lstStyle/>
                <a:p>
                  <a:endParaRPr lang="en-US"/>
                </a:p>
              </p:txBody>
            </p:sp>
            <p:sp>
              <p:nvSpPr>
                <p:cNvPr id="30" name="Freeform 2131"/>
                <p:cNvSpPr>
                  <a:spLocks/>
                </p:cNvSpPr>
                <p:nvPr/>
              </p:nvSpPr>
              <p:spPr bwMode="auto">
                <a:xfrm>
                  <a:off x="5930669" y="3355794"/>
                  <a:ext cx="59722" cy="119444"/>
                </a:xfrm>
                <a:custGeom>
                  <a:avLst/>
                  <a:gdLst>
                    <a:gd name="T0" fmla="*/ 58 w 58"/>
                    <a:gd name="T1" fmla="*/ 116 h 116"/>
                    <a:gd name="T2" fmla="*/ 0 w 58"/>
                    <a:gd name="T3" fmla="*/ 76 h 116"/>
                    <a:gd name="T4" fmla="*/ 0 w 58"/>
                    <a:gd name="T5" fmla="*/ 0 h 116"/>
                    <a:gd name="T6" fmla="*/ 58 w 58"/>
                    <a:gd name="T7" fmla="*/ 40 h 116"/>
                    <a:gd name="T8" fmla="*/ 58 w 58"/>
                    <a:gd name="T9" fmla="*/ 116 h 116"/>
                  </a:gdLst>
                  <a:ahLst/>
                  <a:cxnLst>
                    <a:cxn ang="0">
                      <a:pos x="T0" y="T1"/>
                    </a:cxn>
                    <a:cxn ang="0">
                      <a:pos x="T2" y="T3"/>
                    </a:cxn>
                    <a:cxn ang="0">
                      <a:pos x="T4" y="T5"/>
                    </a:cxn>
                    <a:cxn ang="0">
                      <a:pos x="T6" y="T7"/>
                    </a:cxn>
                    <a:cxn ang="0">
                      <a:pos x="T8" y="T9"/>
                    </a:cxn>
                  </a:cxnLst>
                  <a:rect l="0" t="0" r="r" b="b"/>
                  <a:pathLst>
                    <a:path w="58" h="116">
                      <a:moveTo>
                        <a:pt x="58" y="116"/>
                      </a:moveTo>
                      <a:lnTo>
                        <a:pt x="0" y="76"/>
                      </a:lnTo>
                      <a:lnTo>
                        <a:pt x="0" y="0"/>
                      </a:lnTo>
                      <a:lnTo>
                        <a:pt x="58" y="40"/>
                      </a:lnTo>
                      <a:lnTo>
                        <a:pt x="58" y="116"/>
                      </a:lnTo>
                      <a:close/>
                    </a:path>
                  </a:pathLst>
                </a:custGeom>
                <a:noFill/>
                <a:ln w="38100" cap="rnd">
                  <a:solidFill>
                    <a:srgbClr val="FFD617"/>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1" tIns="45720" rIns="91441" bIns="45720" numCol="1" anchor="t" anchorCtr="0" compatLnSpc="1">
                  <a:prstTxWarp prst="textNoShape">
                    <a:avLst/>
                  </a:prstTxWarp>
                </a:bodyPr>
                <a:lstStyle/>
                <a:p>
                  <a:endParaRPr lang="en-US"/>
                </a:p>
              </p:txBody>
            </p:sp>
            <p:sp>
              <p:nvSpPr>
                <p:cNvPr id="31" name="Rectangle 2132"/>
                <p:cNvSpPr>
                  <a:spLocks noChangeArrowheads="1"/>
                </p:cNvSpPr>
                <p:nvPr/>
              </p:nvSpPr>
              <p:spPr bwMode="auto">
                <a:xfrm>
                  <a:off x="5761799" y="3434051"/>
                  <a:ext cx="84435" cy="63841"/>
                </a:xfrm>
                <a:prstGeom prst="rect">
                  <a:avLst/>
                </a:prstGeom>
                <a:noFill/>
                <a:ln w="38100" cap="rnd">
                  <a:solidFill>
                    <a:srgbClr val="FFD617"/>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1" tIns="45720" rIns="91441" bIns="45720" numCol="1" anchor="t" anchorCtr="0" compatLnSpc="1">
                  <a:prstTxWarp prst="textNoShape">
                    <a:avLst/>
                  </a:prstTxWarp>
                </a:bodyPr>
                <a:lstStyle/>
                <a:p>
                  <a:endParaRPr lang="en-US"/>
                </a:p>
              </p:txBody>
            </p:sp>
            <p:sp>
              <p:nvSpPr>
                <p:cNvPr id="32" name="Freeform 2133"/>
                <p:cNvSpPr>
                  <a:spLocks/>
                </p:cNvSpPr>
                <p:nvPr/>
              </p:nvSpPr>
              <p:spPr bwMode="auto">
                <a:xfrm>
                  <a:off x="5765918" y="3361972"/>
                  <a:ext cx="78257" cy="39128"/>
                </a:xfrm>
                <a:custGeom>
                  <a:avLst/>
                  <a:gdLst>
                    <a:gd name="T0" fmla="*/ 76 w 76"/>
                    <a:gd name="T1" fmla="*/ 0 h 38"/>
                    <a:gd name="T2" fmla="*/ 38 w 76"/>
                    <a:gd name="T3" fmla="*/ 38 h 38"/>
                    <a:gd name="T4" fmla="*/ 0 w 76"/>
                    <a:gd name="T5" fmla="*/ 0 h 38"/>
                  </a:gdLst>
                  <a:ahLst/>
                  <a:cxnLst>
                    <a:cxn ang="0">
                      <a:pos x="T0" y="T1"/>
                    </a:cxn>
                    <a:cxn ang="0">
                      <a:pos x="T2" y="T3"/>
                    </a:cxn>
                    <a:cxn ang="0">
                      <a:pos x="T4" y="T5"/>
                    </a:cxn>
                  </a:cxnLst>
                  <a:rect l="0" t="0" r="r" b="b"/>
                  <a:pathLst>
                    <a:path w="76" h="38">
                      <a:moveTo>
                        <a:pt x="76" y="0"/>
                      </a:moveTo>
                      <a:lnTo>
                        <a:pt x="38" y="38"/>
                      </a:lnTo>
                      <a:lnTo>
                        <a:pt x="0" y="0"/>
                      </a:lnTo>
                    </a:path>
                  </a:pathLst>
                </a:custGeom>
                <a:noFill/>
                <a:ln w="38100" cap="rnd">
                  <a:solidFill>
                    <a:srgbClr val="FFD617"/>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1" tIns="45720" rIns="91441" bIns="45720" numCol="1" anchor="t" anchorCtr="0" compatLnSpc="1">
                  <a:prstTxWarp prst="textNoShape">
                    <a:avLst/>
                  </a:prstTxWarp>
                </a:bodyPr>
                <a:lstStyle/>
                <a:p>
                  <a:endParaRPr lang="en-US"/>
                </a:p>
              </p:txBody>
            </p:sp>
            <p:sp>
              <p:nvSpPr>
                <p:cNvPr id="33" name="Line 2134"/>
                <p:cNvSpPr>
                  <a:spLocks noChangeShapeType="1"/>
                </p:cNvSpPr>
                <p:nvPr/>
              </p:nvSpPr>
              <p:spPr bwMode="auto">
                <a:xfrm flipV="1">
                  <a:off x="5805046" y="3310488"/>
                  <a:ext cx="0" cy="90613"/>
                </a:xfrm>
                <a:prstGeom prst="line">
                  <a:avLst/>
                </a:prstGeom>
                <a:noFill/>
                <a:ln w="38100" cap="rnd">
                  <a:solidFill>
                    <a:srgbClr val="FFD617"/>
                  </a:solidFill>
                  <a:prstDash val="solid"/>
                  <a:round/>
                  <a:headEnd/>
                  <a:tailEnd/>
                </a:ln>
                <a:extLst>
                  <a:ext uri="{909E8E84-426E-40dd-AFC4-6F175D3DCCD1}">
                    <a14:hiddenFill xmlns="" xmlns:a14="http://schemas.microsoft.com/office/drawing/2010/main">
                      <a:noFill/>
                    </a14:hiddenFill>
                  </a:ext>
                </a:extLst>
              </p:spPr>
              <p:txBody>
                <a:bodyPr vert="horz" wrap="square" lIns="91441" tIns="45720" rIns="91441" bIns="45720" numCol="1" anchor="t" anchorCtr="0" compatLnSpc="1">
                  <a:prstTxWarp prst="textNoShape">
                    <a:avLst/>
                  </a:prstTxWarp>
                </a:bodyPr>
                <a:lstStyle/>
                <a:p>
                  <a:endParaRPr lang="en-US"/>
                </a:p>
              </p:txBody>
            </p:sp>
          </p:grpSp>
        </p:grpSp>
      </p:grpSp>
    </p:spTree>
    <p:extLst>
      <p:ext uri="{BB962C8B-B14F-4D97-AF65-F5344CB8AC3E}">
        <p14:creationId xmlns:p14="http://schemas.microsoft.com/office/powerpoint/2010/main" val="36854302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wipe(left)">
                                      <p:cBhvr>
                                        <p:cTn id="14" dur="1000"/>
                                        <p:tgtEl>
                                          <p:spTgt spid="22"/>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wipe(left)">
                                      <p:cBhvr>
                                        <p:cTn id="1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uiExpand="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fr-FR"/>
              <a:t> Bibliothèque judiciaire</a:t>
            </a:r>
          </a:p>
        </p:txBody>
      </p:sp>
      <p:grpSp>
        <p:nvGrpSpPr>
          <p:cNvPr id="4" name="Group 3"/>
          <p:cNvGrpSpPr/>
          <p:nvPr/>
        </p:nvGrpSpPr>
        <p:grpSpPr>
          <a:xfrm>
            <a:off x="895901" y="1737718"/>
            <a:ext cx="7669441" cy="841948"/>
            <a:chOff x="895901" y="1737718"/>
            <a:chExt cx="7669441" cy="841948"/>
          </a:xfrm>
        </p:grpSpPr>
        <p:sp>
          <p:nvSpPr>
            <p:cNvPr id="34" name="Text What (1)"/>
            <p:cNvSpPr txBox="1">
              <a:spLocks noChangeArrowheads="1"/>
            </p:cNvSpPr>
            <p:nvPr/>
          </p:nvSpPr>
          <p:spPr bwMode="auto">
            <a:xfrm>
              <a:off x="1881585" y="1744140"/>
              <a:ext cx="668375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a:solidFill>
                    <a:srgbClr val="52606D"/>
                  </a:solidFill>
                  <a:latin typeface="Segoe UI" panose="020B0502040204020203" pitchFamily="34" charset="0"/>
                  <a:cs typeface="Segoe UI" panose="020B0502040204020203" pitchFamily="34" charset="0"/>
                </a:rPr>
                <a:t>Contient la </a:t>
              </a:r>
              <a:r>
                <a:rPr lang="fr-FR" b="1">
                  <a:solidFill>
                    <a:srgbClr val="52606D"/>
                  </a:solidFill>
                  <a:latin typeface="Segoe UI" panose="020B0502040204020203" pitchFamily="34" charset="0"/>
                  <a:cs typeface="Segoe UI" panose="020B0502040204020203" pitchFamily="34" charset="0"/>
                </a:rPr>
                <a:t>législation et la jurisprudence de l’UE et des États membres </a:t>
              </a:r>
              <a:r>
                <a:rPr lang="fr-FR">
                  <a:solidFill>
                    <a:srgbClr val="52606D"/>
                  </a:solidFill>
                  <a:latin typeface="Segoe UI" panose="020B0502040204020203" pitchFamily="34" charset="0"/>
                  <a:cs typeface="Segoe UI" panose="020B0502040204020203" pitchFamily="34" charset="0"/>
                </a:rPr>
                <a:t>sur la coopération judiciaire en matière pénale </a:t>
              </a:r>
            </a:p>
          </p:txBody>
        </p:sp>
        <p:grpSp>
          <p:nvGrpSpPr>
            <p:cNvPr id="3" name="Group 2"/>
            <p:cNvGrpSpPr/>
            <p:nvPr/>
          </p:nvGrpSpPr>
          <p:grpSpPr>
            <a:xfrm>
              <a:off x="895901" y="1737718"/>
              <a:ext cx="805101" cy="841948"/>
              <a:chOff x="895901" y="1737718"/>
              <a:chExt cx="805101" cy="841948"/>
            </a:xfrm>
          </p:grpSpPr>
          <p:sp>
            <p:nvSpPr>
              <p:cNvPr id="36" name="TextBox 35"/>
              <p:cNvSpPr txBox="1"/>
              <p:nvPr/>
            </p:nvSpPr>
            <p:spPr>
              <a:xfrm>
                <a:off x="895901" y="1744140"/>
                <a:ext cx="724878" cy="553998"/>
              </a:xfrm>
              <a:prstGeom prst="rect">
                <a:avLst/>
              </a:prstGeom>
              <a:noFill/>
            </p:spPr>
            <p:txBody>
              <a:bodyPr wrap="none" rtlCol="0">
                <a:spAutoFit/>
              </a:bodyPr>
              <a:lstStyle/>
              <a:p>
                <a:r>
                  <a:rPr lang="fr-FR" sz="3000">
                    <a:solidFill>
                      <a:srgbClr val="031137"/>
                    </a:solidFill>
                    <a:latin typeface="Segoe UI Black" panose="020B0A02040204020203" pitchFamily="34" charset="0"/>
                    <a:ea typeface="Segoe UI Black" panose="020B0A02040204020203" pitchFamily="34" charset="0"/>
                  </a:rPr>
                  <a:t>01.</a:t>
                </a:r>
              </a:p>
            </p:txBody>
          </p:sp>
          <p:sp>
            <p:nvSpPr>
              <p:cNvPr id="37" name="Rectangle 36"/>
              <p:cNvSpPr/>
              <p:nvPr/>
            </p:nvSpPr>
            <p:spPr>
              <a:xfrm>
                <a:off x="1655283" y="1737718"/>
                <a:ext cx="45719" cy="841948"/>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6" name="Group 5"/>
          <p:cNvGrpSpPr/>
          <p:nvPr/>
        </p:nvGrpSpPr>
        <p:grpSpPr>
          <a:xfrm>
            <a:off x="895901" y="3164362"/>
            <a:ext cx="8099246" cy="803201"/>
            <a:chOff x="895901" y="3164362"/>
            <a:chExt cx="8099246" cy="803201"/>
          </a:xfrm>
        </p:grpSpPr>
        <p:sp>
          <p:nvSpPr>
            <p:cNvPr id="35" name="Text When (1)"/>
            <p:cNvSpPr txBox="1">
              <a:spLocks noChangeArrowheads="1"/>
            </p:cNvSpPr>
            <p:nvPr/>
          </p:nvSpPr>
          <p:spPr bwMode="auto">
            <a:xfrm>
              <a:off x="1881585" y="3200257"/>
              <a:ext cx="711356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a:solidFill>
                    <a:srgbClr val="52606D"/>
                  </a:solidFill>
                  <a:latin typeface="Segoe UI" panose="020B0502040204020203" pitchFamily="34" charset="0"/>
                  <a:cs typeface="Segoe UI" panose="020B0502040204020203" pitchFamily="34" charset="0"/>
                </a:rPr>
                <a:t>... ainsi que </a:t>
              </a:r>
              <a:r>
                <a:rPr lang="fr-FR" b="1">
                  <a:solidFill>
                    <a:srgbClr val="52606D"/>
                  </a:solidFill>
                  <a:latin typeface="Segoe UI" panose="020B0502040204020203" pitchFamily="34" charset="0"/>
                  <a:cs typeface="Segoe UI" panose="020B0502040204020203" pitchFamily="34" charset="0"/>
                </a:rPr>
                <a:t>les notifications, formulaires, rapports, manuels </a:t>
              </a:r>
              <a:r>
                <a:rPr lang="fr-FR">
                  <a:solidFill>
                    <a:srgbClr val="52606D"/>
                  </a:solidFill>
                  <a:latin typeface="Segoe UI" panose="020B0502040204020203" pitchFamily="34" charset="0"/>
                  <a:cs typeface="Segoe UI" panose="020B0502040204020203" pitchFamily="34" charset="0"/>
                </a:rPr>
                <a:t>et autres informations pratiques par instrument juridique</a:t>
              </a:r>
            </a:p>
          </p:txBody>
        </p:sp>
        <p:grpSp>
          <p:nvGrpSpPr>
            <p:cNvPr id="5" name="Group 4"/>
            <p:cNvGrpSpPr/>
            <p:nvPr/>
          </p:nvGrpSpPr>
          <p:grpSpPr>
            <a:xfrm>
              <a:off x="895901" y="3164362"/>
              <a:ext cx="805101" cy="803201"/>
              <a:chOff x="895901" y="3164362"/>
              <a:chExt cx="805101" cy="803201"/>
            </a:xfrm>
          </p:grpSpPr>
          <p:sp>
            <p:nvSpPr>
              <p:cNvPr id="19" name="TextBox 18"/>
              <p:cNvSpPr txBox="1"/>
              <p:nvPr/>
            </p:nvSpPr>
            <p:spPr>
              <a:xfrm>
                <a:off x="895901" y="3170785"/>
                <a:ext cx="769763" cy="553998"/>
              </a:xfrm>
              <a:prstGeom prst="rect">
                <a:avLst/>
              </a:prstGeom>
              <a:noFill/>
            </p:spPr>
            <p:txBody>
              <a:bodyPr wrap="none" rtlCol="0">
                <a:spAutoFit/>
              </a:bodyPr>
              <a:lstStyle/>
              <a:p>
                <a:r>
                  <a:rPr lang="fr-FR" sz="3000">
                    <a:solidFill>
                      <a:srgbClr val="031137"/>
                    </a:solidFill>
                    <a:latin typeface="Segoe UI Black" panose="020B0A02040204020203" pitchFamily="34" charset="0"/>
                    <a:ea typeface="Segoe UI Black" panose="020B0A02040204020203" pitchFamily="34" charset="0"/>
                  </a:rPr>
                  <a:t>02.</a:t>
                </a:r>
              </a:p>
            </p:txBody>
          </p:sp>
          <p:sp>
            <p:nvSpPr>
              <p:cNvPr id="20" name="Rectangle 19"/>
              <p:cNvSpPr/>
              <p:nvPr/>
            </p:nvSpPr>
            <p:spPr>
              <a:xfrm>
                <a:off x="1655283" y="3164362"/>
                <a:ext cx="45719" cy="803201"/>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8" name="Group 7"/>
          <p:cNvGrpSpPr/>
          <p:nvPr/>
        </p:nvGrpSpPr>
        <p:grpSpPr>
          <a:xfrm>
            <a:off x="895901" y="4447367"/>
            <a:ext cx="8099246" cy="905683"/>
            <a:chOff x="895901" y="4447367"/>
            <a:chExt cx="8099246" cy="905683"/>
          </a:xfrm>
        </p:grpSpPr>
        <p:grpSp>
          <p:nvGrpSpPr>
            <p:cNvPr id="7" name="Group 6"/>
            <p:cNvGrpSpPr/>
            <p:nvPr/>
          </p:nvGrpSpPr>
          <p:grpSpPr>
            <a:xfrm>
              <a:off x="895901" y="4447367"/>
              <a:ext cx="805101" cy="905683"/>
              <a:chOff x="895901" y="4447367"/>
              <a:chExt cx="805101" cy="905683"/>
            </a:xfrm>
          </p:grpSpPr>
          <p:sp>
            <p:nvSpPr>
              <p:cNvPr id="43" name="TextBox 42"/>
              <p:cNvSpPr txBox="1"/>
              <p:nvPr/>
            </p:nvSpPr>
            <p:spPr>
              <a:xfrm>
                <a:off x="895901" y="4453790"/>
                <a:ext cx="769763" cy="553998"/>
              </a:xfrm>
              <a:prstGeom prst="rect">
                <a:avLst/>
              </a:prstGeom>
              <a:noFill/>
            </p:spPr>
            <p:txBody>
              <a:bodyPr wrap="none" rtlCol="0">
                <a:spAutoFit/>
              </a:bodyPr>
              <a:lstStyle/>
              <a:p>
                <a:r>
                  <a:rPr lang="fr-FR" sz="3000">
                    <a:solidFill>
                      <a:srgbClr val="031137"/>
                    </a:solidFill>
                    <a:latin typeface="Segoe UI Black" panose="020B0A02040204020203" pitchFamily="34" charset="0"/>
                    <a:ea typeface="Segoe UI Black" panose="020B0A02040204020203" pitchFamily="34" charset="0"/>
                  </a:rPr>
                  <a:t>03.</a:t>
                </a:r>
              </a:p>
            </p:txBody>
          </p:sp>
          <p:sp>
            <p:nvSpPr>
              <p:cNvPr id="44" name="Rectangle 43"/>
              <p:cNvSpPr/>
              <p:nvPr/>
            </p:nvSpPr>
            <p:spPr>
              <a:xfrm>
                <a:off x="1655283" y="4447367"/>
                <a:ext cx="45719" cy="905683"/>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21" name="Text When (1)"/>
            <p:cNvSpPr txBox="1">
              <a:spLocks noChangeArrowheads="1"/>
            </p:cNvSpPr>
            <p:nvPr/>
          </p:nvSpPr>
          <p:spPr bwMode="auto">
            <a:xfrm>
              <a:off x="1881585" y="4533872"/>
              <a:ext cx="711356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a:solidFill>
                    <a:srgbClr val="52606D"/>
                  </a:solidFill>
                  <a:latin typeface="Segoe UI" panose="020B0502040204020203" pitchFamily="34" charset="0"/>
                  <a:cs typeface="Segoe UI" panose="020B0502040204020203" pitchFamily="34" charset="0"/>
                </a:rPr>
                <a:t>État de la mise en œuvre dans les </a:t>
              </a:r>
              <a:r>
                <a:rPr lang="fr-FR" b="1">
                  <a:solidFill>
                    <a:srgbClr val="52606D"/>
                  </a:solidFill>
                  <a:latin typeface="Segoe UI" panose="020B0502040204020203" pitchFamily="34" charset="0"/>
                  <a:cs typeface="Segoe UI" panose="020B0502040204020203" pitchFamily="34" charset="0"/>
                </a:rPr>
                <a:t>États membres</a:t>
              </a:r>
              <a:r>
                <a:rPr lang="fr-FR">
                  <a:solidFill>
                    <a:srgbClr val="52606D"/>
                  </a:solidFill>
                  <a:latin typeface="Segoe UI" panose="020B0502040204020203" pitchFamily="34" charset="0"/>
                  <a:cs typeface="Segoe UI" panose="020B0502040204020203" pitchFamily="34" charset="0"/>
                </a:rPr>
                <a:t> des instruments juridiques de </a:t>
              </a:r>
              <a:r>
                <a:rPr lang="fr-FR" b="1">
                  <a:solidFill>
                    <a:srgbClr val="52606D"/>
                  </a:solidFill>
                  <a:latin typeface="Segoe UI" panose="020B0502040204020203" pitchFamily="34" charset="0"/>
                  <a:cs typeface="Segoe UI" panose="020B0502040204020203" pitchFamily="34" charset="0"/>
                </a:rPr>
                <a:t>l’UE</a:t>
              </a:r>
            </a:p>
          </p:txBody>
        </p:sp>
      </p:grpSp>
    </p:spTree>
    <p:extLst>
      <p:ext uri="{BB962C8B-B14F-4D97-AF65-F5344CB8AC3E}">
        <p14:creationId xmlns:p14="http://schemas.microsoft.com/office/powerpoint/2010/main" val="123171794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10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796960" y="2976311"/>
            <a:ext cx="6647449" cy="905377"/>
          </a:xfrm>
        </p:spPr>
        <p:txBody>
          <a:bodyPr>
            <a:normAutofit/>
          </a:bodyPr>
          <a:lstStyle/>
          <a:p>
            <a:pPr marL="514350" indent="-514350">
              <a:buFont typeface="+mj-lt"/>
              <a:buAutoNum type="arabicPeriod" startAt="3"/>
              <a:tabLst>
                <a:tab pos="715963" algn="l"/>
              </a:tabLst>
            </a:pPr>
            <a:r>
              <a:rPr lang="fr-FR" b="1"/>
              <a:t>Eurojust</a:t>
            </a:r>
          </a:p>
        </p:txBody>
      </p:sp>
    </p:spTree>
    <p:extLst>
      <p:ext uri="{BB962C8B-B14F-4D97-AF65-F5344CB8AC3E}">
        <p14:creationId xmlns:p14="http://schemas.microsoft.com/office/powerpoint/2010/main" val="1604002498"/>
      </p:ext>
    </p:extLst>
  </p:cSld>
  <p:clrMapOvr>
    <a:masterClrMapping/>
  </p:clrMapOvr>
  <p:transition spd="slow">
    <p:push dir="u"/>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fr-FR">
                <a:solidFill>
                  <a:srgbClr val="031137"/>
                </a:solidFill>
              </a:rPr>
              <a:t>Eurojust</a:t>
            </a:r>
          </a:p>
        </p:txBody>
      </p:sp>
      <p:grpSp>
        <p:nvGrpSpPr>
          <p:cNvPr id="3" name="Group 2"/>
          <p:cNvGrpSpPr/>
          <p:nvPr/>
        </p:nvGrpSpPr>
        <p:grpSpPr>
          <a:xfrm>
            <a:off x="817018" y="1607478"/>
            <a:ext cx="7807682" cy="1545569"/>
            <a:chOff x="817018" y="1466801"/>
            <a:chExt cx="7807682" cy="1545569"/>
          </a:xfrm>
        </p:grpSpPr>
        <p:grpSp>
          <p:nvGrpSpPr>
            <p:cNvPr id="23" name="What-text-1"/>
            <p:cNvGrpSpPr/>
            <p:nvPr/>
          </p:nvGrpSpPr>
          <p:grpSpPr>
            <a:xfrm>
              <a:off x="2258716" y="1688931"/>
              <a:ext cx="6365984" cy="1323439"/>
              <a:chOff x="2258716" y="1628775"/>
              <a:chExt cx="6365984" cy="1323439"/>
            </a:xfrm>
          </p:grpSpPr>
          <p:sp>
            <p:nvSpPr>
              <p:cNvPr id="24" name="Text What (1)"/>
              <p:cNvSpPr txBox="1">
                <a:spLocks noChangeArrowheads="1"/>
              </p:cNvSpPr>
              <p:nvPr/>
            </p:nvSpPr>
            <p:spPr bwMode="auto">
              <a:xfrm>
                <a:off x="3166246" y="1628775"/>
                <a:ext cx="5458454"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sz="1600">
                    <a:solidFill>
                      <a:srgbClr val="52606D"/>
                    </a:solidFill>
                    <a:latin typeface="Segoe UI" panose="020B0502040204020203" pitchFamily="34" charset="0"/>
                    <a:cs typeface="Segoe UI" panose="020B0502040204020203" pitchFamily="34" charset="0"/>
                  </a:rPr>
                  <a:t>L’Unité de coopération judiciaire de l’UE, créée en 2002, pour assurer une </a:t>
                </a:r>
                <a:r>
                  <a:rPr lang="fr-FR" sz="1600" b="1">
                    <a:solidFill>
                      <a:srgbClr val="52606D"/>
                    </a:solidFill>
                    <a:latin typeface="Segoe UI" panose="020B0502040204020203" pitchFamily="34" charset="0"/>
                    <a:cs typeface="Segoe UI" panose="020B0502040204020203" pitchFamily="34" charset="0"/>
                  </a:rPr>
                  <a:t>meilleure coordination et coopération </a:t>
                </a:r>
                <a:r>
                  <a:rPr lang="fr-FR" sz="1600">
                    <a:solidFill>
                      <a:srgbClr val="52606D"/>
                    </a:solidFill>
                    <a:latin typeface="Segoe UI" panose="020B0502040204020203" pitchFamily="34" charset="0"/>
                    <a:cs typeface="Segoe UI" panose="020B0502040204020203" pitchFamily="34" charset="0"/>
                  </a:rPr>
                  <a:t>entre les autorités judiciaires et répressives des États membres dans la lutte contre la grande criminalité transfrontalière organisée et le terrorisme</a:t>
                </a:r>
              </a:p>
            </p:txBody>
          </p:sp>
          <p:sp>
            <p:nvSpPr>
              <p:cNvPr id="25" name="Right Arrow"/>
              <p:cNvSpPr/>
              <p:nvPr/>
            </p:nvSpPr>
            <p:spPr>
              <a:xfrm>
                <a:off x="2258716" y="1694787"/>
                <a:ext cx="630841" cy="503900"/>
              </a:xfrm>
              <a:prstGeom prst="rightArrow">
                <a:avLst>
                  <a:gd name="adj1" fmla="val 51715"/>
                  <a:gd name="adj2" fmla="val 50860"/>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00B0F0"/>
                  </a:solidFill>
                </a:endParaRPr>
              </a:p>
            </p:txBody>
          </p:sp>
        </p:grpSp>
        <p:sp>
          <p:nvSpPr>
            <p:cNvPr id="35" name="Elipse 4"/>
            <p:cNvSpPr/>
            <p:nvPr/>
          </p:nvSpPr>
          <p:spPr>
            <a:xfrm>
              <a:off x="817018" y="1466801"/>
              <a:ext cx="1029035" cy="1029035"/>
            </a:xfrm>
            <a:prstGeom prst="ellipse">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lnSpcReduction="10000"/>
            </a:bodyPr>
            <a:lstStyle/>
            <a:p>
              <a:pPr algn="ctr"/>
              <a:r>
                <a:rPr lang="fr-FR" sz="140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Qu’est-ce que le RJE?</a:t>
              </a:r>
            </a:p>
          </p:txBody>
        </p:sp>
      </p:grpSp>
      <p:grpSp>
        <p:nvGrpSpPr>
          <p:cNvPr id="4" name="Group 3"/>
          <p:cNvGrpSpPr/>
          <p:nvPr/>
        </p:nvGrpSpPr>
        <p:grpSpPr>
          <a:xfrm>
            <a:off x="817018" y="3153047"/>
            <a:ext cx="8158693" cy="2861801"/>
            <a:chOff x="817018" y="2570982"/>
            <a:chExt cx="8158693" cy="2861801"/>
          </a:xfrm>
        </p:grpSpPr>
        <p:grpSp>
          <p:nvGrpSpPr>
            <p:cNvPr id="42" name="Group 41"/>
            <p:cNvGrpSpPr/>
            <p:nvPr/>
          </p:nvGrpSpPr>
          <p:grpSpPr>
            <a:xfrm>
              <a:off x="2258716" y="2693572"/>
              <a:ext cx="6716995" cy="2739211"/>
              <a:chOff x="2258716" y="2498570"/>
              <a:chExt cx="6716995" cy="2739211"/>
            </a:xfrm>
          </p:grpSpPr>
          <p:sp>
            <p:nvSpPr>
              <p:cNvPr id="20" name="Text When (1)"/>
              <p:cNvSpPr txBox="1">
                <a:spLocks noChangeArrowheads="1"/>
              </p:cNvSpPr>
              <p:nvPr/>
            </p:nvSpPr>
            <p:spPr bwMode="auto">
              <a:xfrm>
                <a:off x="3166246" y="2498570"/>
                <a:ext cx="5809465" cy="2739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sz="1600">
                    <a:solidFill>
                      <a:srgbClr val="52606D"/>
                    </a:solidFill>
                    <a:latin typeface="Segoe UI" panose="020B0502040204020203" pitchFamily="34" charset="0"/>
                    <a:cs typeface="Segoe UI" panose="020B0502040204020203" pitchFamily="34" charset="0"/>
                  </a:rPr>
                  <a:t>Eurojust est géré par le Collège d’Eurojust, composé de</a:t>
                </a:r>
                <a:r>
                  <a:rPr lang="fr-FR" sz="1600" b="1">
                    <a:solidFill>
                      <a:srgbClr val="52606D"/>
                    </a:solidFill>
                    <a:latin typeface="Segoe UI" panose="020B0502040204020203" pitchFamily="34" charset="0"/>
                    <a:cs typeface="Segoe UI" panose="020B0502040204020203" pitchFamily="34" charset="0"/>
                  </a:rPr>
                  <a:t> membres nationaux de tous les États membres de l’UE. Le Collège d’Eurojust, est formé des membres nationaux, un pour chacun des États membres de l’UE </a:t>
                </a:r>
                <a:r>
                  <a:rPr lang="fr-FR" sz="1600">
                    <a:solidFill>
                      <a:srgbClr val="52606D"/>
                    </a:solidFill>
                    <a:latin typeface="Segoe UI" panose="020B0502040204020203" pitchFamily="34" charset="0"/>
                    <a:cs typeface="Segoe UI" panose="020B0502040204020203" pitchFamily="34" charset="0"/>
                  </a:rPr>
                  <a:t>(à l’exception du Danemark qui, en vertu du protocole n° 22, n’est pas lié par le règlement d’Eurojust), </a:t>
                </a:r>
                <a:r>
                  <a:rPr lang="fr-FR" sz="1600" b="1">
                    <a:solidFill>
                      <a:srgbClr val="52606D"/>
                    </a:solidFill>
                    <a:latin typeface="Segoe UI" panose="020B0502040204020203" pitchFamily="34" charset="0"/>
                    <a:cs typeface="Segoe UI" panose="020B0502040204020203" pitchFamily="34" charset="0"/>
                  </a:rPr>
                  <a:t>et est soutenu par des bureaux nationaux et une administration</a:t>
                </a:r>
              </a:p>
              <a:p>
                <a:pPr eaLnBrk="1" hangingPunct="1"/>
                <a:r>
                  <a:rPr lang="fr-FR" sz="1200">
                    <a:solidFill>
                      <a:srgbClr val="52606D"/>
                    </a:solidFill>
                    <a:latin typeface="Segoe UI" panose="020B0502040204020203" pitchFamily="34" charset="0"/>
                    <a:cs typeface="Segoe UI" panose="020B0502040204020203" pitchFamily="34" charset="0"/>
                  </a:rPr>
                  <a:t>Dans l’exercice de ses fonctions de gestion, le Collège comprend également un représentant de la Commission européenne, qui dispose également d’un siège au sein du Conseil exécutif d’Eurojust. Le Collège est supervisé par le président d’Eurojust, élu pour un mandat de quatre ans, dans la limite de deux mandats. Deux vice-présidents assistent le président dans l’exercice de ses fonctions. </a:t>
                </a:r>
              </a:p>
            </p:txBody>
          </p:sp>
          <p:sp>
            <p:nvSpPr>
              <p:cNvPr id="32" name="Right Arrow"/>
              <p:cNvSpPr/>
              <p:nvPr/>
            </p:nvSpPr>
            <p:spPr>
              <a:xfrm>
                <a:off x="2258716" y="2638547"/>
                <a:ext cx="630841" cy="503900"/>
              </a:xfrm>
              <a:prstGeom prst="rightArrow">
                <a:avLst>
                  <a:gd name="adj1" fmla="val 51715"/>
                  <a:gd name="adj2" fmla="val 50860"/>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00B0F0"/>
                  </a:solidFill>
                </a:endParaRPr>
              </a:p>
            </p:txBody>
          </p:sp>
        </p:grpSp>
        <p:sp>
          <p:nvSpPr>
            <p:cNvPr id="39" name="Elipse 4"/>
            <p:cNvSpPr/>
            <p:nvPr/>
          </p:nvSpPr>
          <p:spPr>
            <a:xfrm>
              <a:off x="817018" y="2570982"/>
              <a:ext cx="1029035" cy="1029035"/>
            </a:xfrm>
            <a:prstGeom prst="ellipse">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fr-FR" sz="140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Qui?</a:t>
              </a:r>
            </a:p>
          </p:txBody>
        </p:sp>
      </p:grpSp>
    </p:spTree>
    <p:extLst>
      <p:ext uri="{BB962C8B-B14F-4D97-AF65-F5344CB8AC3E}">
        <p14:creationId xmlns:p14="http://schemas.microsoft.com/office/powerpoint/2010/main" val="282082092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1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fr-FR">
                <a:solidFill>
                  <a:srgbClr val="031137"/>
                </a:solidFill>
              </a:rPr>
              <a:t>Eurojust</a:t>
            </a:r>
          </a:p>
        </p:txBody>
      </p:sp>
      <p:grpSp>
        <p:nvGrpSpPr>
          <p:cNvPr id="3" name="Group 2"/>
          <p:cNvGrpSpPr/>
          <p:nvPr/>
        </p:nvGrpSpPr>
        <p:grpSpPr>
          <a:xfrm>
            <a:off x="817018" y="1616583"/>
            <a:ext cx="7807682" cy="1545569"/>
            <a:chOff x="817018" y="1466801"/>
            <a:chExt cx="7807682" cy="1545569"/>
          </a:xfrm>
        </p:grpSpPr>
        <p:grpSp>
          <p:nvGrpSpPr>
            <p:cNvPr id="23" name="What-text-1"/>
            <p:cNvGrpSpPr/>
            <p:nvPr/>
          </p:nvGrpSpPr>
          <p:grpSpPr>
            <a:xfrm>
              <a:off x="2258716" y="1688931"/>
              <a:ext cx="6365984" cy="1323439"/>
              <a:chOff x="2258716" y="1628775"/>
              <a:chExt cx="6365984" cy="1323439"/>
            </a:xfrm>
          </p:grpSpPr>
          <p:sp>
            <p:nvSpPr>
              <p:cNvPr id="24" name="Text What (1)"/>
              <p:cNvSpPr txBox="1">
                <a:spLocks noChangeArrowheads="1"/>
              </p:cNvSpPr>
              <p:nvPr/>
            </p:nvSpPr>
            <p:spPr bwMode="auto">
              <a:xfrm>
                <a:off x="3166246" y="1628775"/>
                <a:ext cx="5458454"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sz="1600" b="1">
                    <a:solidFill>
                      <a:srgbClr val="52606D"/>
                    </a:solidFill>
                    <a:latin typeface="Segoe UI" panose="020B0502040204020203" pitchFamily="34" charset="0"/>
                    <a:cs typeface="Segoe UI" panose="020B0502040204020203" pitchFamily="34" charset="0"/>
                  </a:rPr>
                  <a:t>Appui opérationnel</a:t>
                </a:r>
              </a:p>
              <a:p>
                <a:pPr eaLnBrk="1" hangingPunct="1"/>
                <a:endParaRPr lang="en-US" altLang="en-US" sz="1600" b="1" dirty="0">
                  <a:solidFill>
                    <a:srgbClr val="52606D"/>
                  </a:solidFill>
                  <a:latin typeface="Segoe UI" panose="020B0502040204020203" pitchFamily="34" charset="0"/>
                  <a:cs typeface="Segoe UI" panose="020B0502040204020203" pitchFamily="34" charset="0"/>
                </a:endParaRPr>
              </a:p>
              <a:p>
                <a:pPr marL="542925" lvl="1" indent="-180975" eaLnBrk="1" hangingPunct="1">
                  <a:buFont typeface="Wingdings" panose="05000000000000000000" pitchFamily="2" charset="2"/>
                  <a:buChar char="§"/>
                  <a:tabLst>
                    <a:tab pos="542925" algn="l"/>
                  </a:tabLst>
                </a:pPr>
                <a:r>
                  <a:rPr lang="fr-FR" sz="1600">
                    <a:solidFill>
                      <a:srgbClr val="52606D"/>
                    </a:solidFill>
                    <a:latin typeface="Segoe UI" panose="020B0502040204020203" pitchFamily="34" charset="0"/>
                    <a:cs typeface="Segoe UI" panose="020B0502040204020203" pitchFamily="34" charset="0"/>
                  </a:rPr>
                  <a:t>Réunions de coordination</a:t>
                </a:r>
              </a:p>
              <a:p>
                <a:pPr marL="542925" lvl="1" indent="-180975" eaLnBrk="1" hangingPunct="1">
                  <a:buFont typeface="Wingdings" panose="05000000000000000000" pitchFamily="2" charset="2"/>
                  <a:buChar char="§"/>
                  <a:tabLst>
                    <a:tab pos="542925" algn="l"/>
                  </a:tabLst>
                </a:pPr>
                <a:r>
                  <a:rPr lang="fr-FR" sz="1600">
                    <a:solidFill>
                      <a:srgbClr val="52606D"/>
                    </a:solidFill>
                    <a:latin typeface="Segoe UI" panose="020B0502040204020203" pitchFamily="34" charset="0"/>
                    <a:cs typeface="Segoe UI" panose="020B0502040204020203" pitchFamily="34" charset="0"/>
                  </a:rPr>
                  <a:t>Centres de coordination</a:t>
                </a:r>
              </a:p>
              <a:p>
                <a:pPr marL="542925" lvl="1" indent="-180975" eaLnBrk="1" hangingPunct="1">
                  <a:buFont typeface="Wingdings" panose="05000000000000000000" pitchFamily="2" charset="2"/>
                  <a:buChar char="§"/>
                  <a:tabLst>
                    <a:tab pos="542925" algn="l"/>
                  </a:tabLst>
                </a:pPr>
                <a:r>
                  <a:rPr lang="fr-FR" sz="1600">
                    <a:solidFill>
                      <a:srgbClr val="52606D"/>
                    </a:solidFill>
                    <a:latin typeface="Segoe UI" panose="020B0502040204020203" pitchFamily="34" charset="0"/>
                    <a:cs typeface="Segoe UI" panose="020B0502040204020203" pitchFamily="34" charset="0"/>
                  </a:rPr>
                  <a:t>Équipes communes d’enquête</a:t>
                </a:r>
              </a:p>
            </p:txBody>
          </p:sp>
          <p:sp>
            <p:nvSpPr>
              <p:cNvPr id="25" name="Right Arrow"/>
              <p:cNvSpPr/>
              <p:nvPr/>
            </p:nvSpPr>
            <p:spPr>
              <a:xfrm>
                <a:off x="2258716" y="1694787"/>
                <a:ext cx="630841" cy="503900"/>
              </a:xfrm>
              <a:prstGeom prst="rightArrow">
                <a:avLst>
                  <a:gd name="adj1" fmla="val 51715"/>
                  <a:gd name="adj2" fmla="val 50860"/>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00B0F0"/>
                  </a:solidFill>
                </a:endParaRPr>
              </a:p>
            </p:txBody>
          </p:sp>
        </p:grpSp>
        <p:sp>
          <p:nvSpPr>
            <p:cNvPr id="35" name="Elipse 4"/>
            <p:cNvSpPr/>
            <p:nvPr/>
          </p:nvSpPr>
          <p:spPr>
            <a:xfrm>
              <a:off x="817018" y="1466801"/>
              <a:ext cx="1029035" cy="1029035"/>
            </a:xfrm>
            <a:prstGeom prst="ellipse">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fr-FR" sz="105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De quelle manière?</a:t>
              </a:r>
            </a:p>
          </p:txBody>
        </p:sp>
      </p:grpSp>
      <p:grpSp>
        <p:nvGrpSpPr>
          <p:cNvPr id="14" name="What-text-1"/>
          <p:cNvGrpSpPr/>
          <p:nvPr/>
        </p:nvGrpSpPr>
        <p:grpSpPr>
          <a:xfrm>
            <a:off x="2258716" y="3663186"/>
            <a:ext cx="6365984" cy="503900"/>
            <a:chOff x="2258716" y="1694787"/>
            <a:chExt cx="6365984" cy="503900"/>
          </a:xfrm>
        </p:grpSpPr>
        <p:sp>
          <p:nvSpPr>
            <p:cNvPr id="16" name="Text What (1)"/>
            <p:cNvSpPr txBox="1">
              <a:spLocks noChangeArrowheads="1"/>
            </p:cNvSpPr>
            <p:nvPr/>
          </p:nvSpPr>
          <p:spPr bwMode="auto">
            <a:xfrm>
              <a:off x="3166246" y="1777460"/>
              <a:ext cx="545845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sz="1600" b="1">
                  <a:solidFill>
                    <a:srgbClr val="52606D"/>
                  </a:solidFill>
                  <a:latin typeface="Segoe UI" panose="020B0502040204020203" pitchFamily="34" charset="0"/>
                  <a:cs typeface="Segoe UI" panose="020B0502040204020203" pitchFamily="34" charset="0"/>
                </a:rPr>
                <a:t>Centre d’expertise judiciaire</a:t>
              </a:r>
            </a:p>
          </p:txBody>
        </p:sp>
        <p:sp>
          <p:nvSpPr>
            <p:cNvPr id="17" name="Right Arrow"/>
            <p:cNvSpPr/>
            <p:nvPr/>
          </p:nvSpPr>
          <p:spPr>
            <a:xfrm>
              <a:off x="2258716" y="1694787"/>
              <a:ext cx="630841" cy="503900"/>
            </a:xfrm>
            <a:prstGeom prst="rightArrow">
              <a:avLst>
                <a:gd name="adj1" fmla="val 51715"/>
                <a:gd name="adj2" fmla="val 50860"/>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00B0F0"/>
                </a:solidFill>
              </a:endParaRPr>
            </a:p>
          </p:txBody>
        </p:sp>
      </p:grpSp>
    </p:spTree>
    <p:extLst>
      <p:ext uri="{BB962C8B-B14F-4D97-AF65-F5344CB8AC3E}">
        <p14:creationId xmlns:p14="http://schemas.microsoft.com/office/powerpoint/2010/main" val="34751004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wipe(left)">
                                      <p:cBhvr>
                                        <p:cTn id="12"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796960" y="2976311"/>
            <a:ext cx="7467364" cy="905377"/>
          </a:xfrm>
        </p:spPr>
        <p:txBody>
          <a:bodyPr>
            <a:normAutofit fontScale="90000"/>
          </a:bodyPr>
          <a:lstStyle/>
          <a:p>
            <a:pPr marL="514350" indent="-514350">
              <a:buFont typeface="+mj-lt"/>
              <a:buAutoNum type="arabicPeriod" startAt="4"/>
              <a:tabLst>
                <a:tab pos="715963" algn="l"/>
              </a:tabLst>
            </a:pPr>
            <a:r>
              <a:rPr lang="fr-FR" b="1"/>
              <a:t>Relations entre le RJE et Eurojust</a:t>
            </a:r>
          </a:p>
        </p:txBody>
      </p:sp>
    </p:spTree>
    <p:extLst>
      <p:ext uri="{BB962C8B-B14F-4D97-AF65-F5344CB8AC3E}">
        <p14:creationId xmlns:p14="http://schemas.microsoft.com/office/powerpoint/2010/main" val="2537851764"/>
      </p:ext>
    </p:extLst>
  </p:cSld>
  <p:clrMapOvr>
    <a:masterClrMapping/>
  </p:clrMapOvr>
  <p:transition spd="slow">
    <p:push dir="u"/>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726621" y="381455"/>
            <a:ext cx="5905673" cy="1325563"/>
          </a:xfrm>
        </p:spPr>
        <p:txBody>
          <a:bodyPr/>
          <a:lstStyle/>
          <a:p>
            <a:r>
              <a:rPr lang="fr-FR" b="1"/>
              <a:t>Relations entre le RJE et Eurojust</a:t>
            </a:r>
          </a:p>
        </p:txBody>
      </p:sp>
      <p:sp>
        <p:nvSpPr>
          <p:cNvPr id="34" name="Text What (1)"/>
          <p:cNvSpPr txBox="1">
            <a:spLocks noChangeArrowheads="1"/>
          </p:cNvSpPr>
          <p:nvPr/>
        </p:nvSpPr>
        <p:spPr bwMode="auto">
          <a:xfrm>
            <a:off x="726621" y="1744140"/>
            <a:ext cx="783872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b="1">
                <a:solidFill>
                  <a:srgbClr val="52606D"/>
                </a:solidFill>
                <a:latin typeface="Segoe UI" panose="020B0502040204020203" pitchFamily="34" charset="0"/>
                <a:cs typeface="Segoe UI" panose="020B0502040204020203" pitchFamily="34" charset="0"/>
              </a:rPr>
              <a:t>Des relations privilégiées fondées sur la concertation et la complémentarité</a:t>
            </a:r>
          </a:p>
        </p:txBody>
      </p:sp>
      <p:pic>
        <p:nvPicPr>
          <p:cNvPr id="3" name="Picture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033845" y="185119"/>
            <a:ext cx="1613979" cy="1292444"/>
          </a:xfrm>
          <a:prstGeom prst="rect">
            <a:avLst/>
          </a:prstGeom>
        </p:spPr>
      </p:pic>
      <p:sp>
        <p:nvSpPr>
          <p:cNvPr id="4" name="TextBox 3"/>
          <p:cNvSpPr txBox="1"/>
          <p:nvPr/>
        </p:nvSpPr>
        <p:spPr>
          <a:xfrm>
            <a:off x="1145512" y="2311121"/>
            <a:ext cx="6491235" cy="646331"/>
          </a:xfrm>
          <a:prstGeom prst="rect">
            <a:avLst/>
          </a:prstGeom>
          <a:noFill/>
        </p:spPr>
        <p:txBody>
          <a:bodyPr wrap="square" rtlCol="0">
            <a:spAutoFit/>
          </a:bodyPr>
          <a:lstStyle/>
          <a:p>
            <a:pPr marL="285750" indent="-285750">
              <a:buFont typeface="Wingdings" panose="05000000000000000000" pitchFamily="2" charset="2"/>
              <a:buChar char="§"/>
            </a:pPr>
            <a:r>
              <a:rPr lang="fr-FR">
                <a:solidFill>
                  <a:srgbClr val="52606D"/>
                </a:solidFill>
                <a:latin typeface="Segoe UI" panose="020B0502040204020203" pitchFamily="34" charset="0"/>
                <a:cs typeface="Segoe UI" panose="020B0502040204020203" pitchFamily="34" charset="0"/>
              </a:rPr>
              <a:t>Art. 85 TFUE; Art. 10 de la décision du RJE; Art. 48 du règlement Eurojust</a:t>
            </a:r>
          </a:p>
        </p:txBody>
      </p:sp>
      <p:sp>
        <p:nvSpPr>
          <p:cNvPr id="22" name="Text What (1)"/>
          <p:cNvSpPr txBox="1">
            <a:spLocks noChangeArrowheads="1"/>
          </p:cNvSpPr>
          <p:nvPr/>
        </p:nvSpPr>
        <p:spPr bwMode="auto">
          <a:xfrm>
            <a:off x="726621" y="3261441"/>
            <a:ext cx="783872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b="1">
                <a:solidFill>
                  <a:srgbClr val="52606D"/>
                </a:solidFill>
                <a:latin typeface="Segoe UI" panose="020B0502040204020203" pitchFamily="34" charset="0"/>
                <a:cs typeface="Segoe UI" panose="020B0502040204020203" pitchFamily="34" charset="0"/>
              </a:rPr>
              <a:t>Même objectif général; moyens complémentaires</a:t>
            </a:r>
          </a:p>
        </p:txBody>
      </p:sp>
      <p:sp>
        <p:nvSpPr>
          <p:cNvPr id="23" name="TextBox 22"/>
          <p:cNvSpPr txBox="1"/>
          <p:nvPr/>
        </p:nvSpPr>
        <p:spPr>
          <a:xfrm>
            <a:off x="1145512" y="3782255"/>
            <a:ext cx="6491235" cy="646331"/>
          </a:xfrm>
          <a:prstGeom prst="rect">
            <a:avLst/>
          </a:prstGeom>
          <a:noFill/>
        </p:spPr>
        <p:txBody>
          <a:bodyPr wrap="square" rtlCol="0">
            <a:spAutoFit/>
          </a:bodyPr>
          <a:lstStyle/>
          <a:p>
            <a:r>
              <a:rPr lang="fr-FR">
                <a:solidFill>
                  <a:srgbClr val="52606D"/>
                </a:solidFill>
                <a:latin typeface="Segoe UI" panose="020B0502040204020203" pitchFamily="34" charset="0"/>
                <a:cs typeface="Segoe UI" panose="020B0502040204020203" pitchFamily="34" charset="0"/>
              </a:rPr>
              <a:t>Le RJE et Eurojust s’informent mutuellement des cas que l’un d’eux estime être mieux à même de traiter</a:t>
            </a:r>
          </a:p>
        </p:txBody>
      </p:sp>
      <p:sp>
        <p:nvSpPr>
          <p:cNvPr id="24" name="Text What (1)"/>
          <p:cNvSpPr txBox="1">
            <a:spLocks noChangeArrowheads="1"/>
          </p:cNvSpPr>
          <p:nvPr/>
        </p:nvSpPr>
        <p:spPr bwMode="auto">
          <a:xfrm>
            <a:off x="726621" y="4778742"/>
            <a:ext cx="783872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a:solidFill>
                  <a:srgbClr val="52606D"/>
                </a:solidFill>
                <a:latin typeface="Segoe UI" panose="020B0502040204020203" pitchFamily="34" charset="0"/>
                <a:cs typeface="Segoe UI" panose="020B0502040204020203" pitchFamily="34" charset="0"/>
              </a:rPr>
              <a:t>Pour les tâches respectives du RJE et d’Eurojust, </a:t>
            </a:r>
            <a:r>
              <a:rPr lang="fr-FR" b="1">
                <a:solidFill>
                  <a:srgbClr val="52606D"/>
                </a:solidFill>
                <a:latin typeface="Segoe UI" panose="020B0502040204020203" pitchFamily="34" charset="0"/>
                <a:cs typeface="Segoe UI" panose="020B0502040204020203" pitchFamily="34" charset="0"/>
              </a:rPr>
              <a:t>voir le </a:t>
            </a:r>
            <a:r>
              <a:rPr lang="fr-FR" b="1">
                <a:solidFill>
                  <a:srgbClr val="52606D"/>
                </a:solidFill>
                <a:latin typeface="Segoe UI" panose="020B0502040204020203" pitchFamily="34" charset="0"/>
                <a:cs typeface="Segoe UI" panose="020B0502040204020203" pitchFamily="34" charset="0"/>
                <a:hlinkClick r:id="rId4"/>
              </a:rPr>
              <a:t>document conjoint RJE-Eurojust</a:t>
            </a:r>
          </a:p>
        </p:txBody>
      </p:sp>
    </p:spTree>
    <p:extLst>
      <p:ext uri="{BB962C8B-B14F-4D97-AF65-F5344CB8AC3E}">
        <p14:creationId xmlns:p14="http://schemas.microsoft.com/office/powerpoint/2010/main" val="19065860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1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wipe(left)">
                                      <p:cBhvr>
                                        <p:cTn id="17" dur="1000"/>
                                        <p:tgtEl>
                                          <p:spTgt spid="2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wipe(left)">
                                      <p:cBhvr>
                                        <p:cTn id="22" dur="10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left)">
                                      <p:cBhvr>
                                        <p:cTn id="27"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 grpId="0"/>
      <p:bldP spid="22" grpId="0"/>
      <p:bldP spid="23" grpId="0"/>
      <p:bldP spid="2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fr-FR">
                <a:solidFill>
                  <a:srgbClr val="031137"/>
                </a:solidFill>
              </a:rPr>
              <a:t>Le RJE en bref</a:t>
            </a:r>
          </a:p>
        </p:txBody>
      </p:sp>
      <p:grpSp>
        <p:nvGrpSpPr>
          <p:cNvPr id="3" name="Group 2"/>
          <p:cNvGrpSpPr/>
          <p:nvPr/>
        </p:nvGrpSpPr>
        <p:grpSpPr>
          <a:xfrm>
            <a:off x="817018" y="1466801"/>
            <a:ext cx="7807682" cy="1029035"/>
            <a:chOff x="817018" y="1466801"/>
            <a:chExt cx="7807682" cy="1029035"/>
          </a:xfrm>
        </p:grpSpPr>
        <p:grpSp>
          <p:nvGrpSpPr>
            <p:cNvPr id="23" name="What-text-1"/>
            <p:cNvGrpSpPr/>
            <p:nvPr/>
          </p:nvGrpSpPr>
          <p:grpSpPr>
            <a:xfrm>
              <a:off x="2258716" y="1688931"/>
              <a:ext cx="6365984" cy="584775"/>
              <a:chOff x="2258716" y="1628775"/>
              <a:chExt cx="6365984" cy="584775"/>
            </a:xfrm>
          </p:grpSpPr>
          <p:sp>
            <p:nvSpPr>
              <p:cNvPr id="24" name="Text What (1)"/>
              <p:cNvSpPr txBox="1">
                <a:spLocks noChangeArrowheads="1"/>
              </p:cNvSpPr>
              <p:nvPr/>
            </p:nvSpPr>
            <p:spPr bwMode="auto">
              <a:xfrm>
                <a:off x="3166246" y="1628775"/>
                <a:ext cx="545845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sz="1600">
                    <a:solidFill>
                      <a:srgbClr val="52606D"/>
                    </a:solidFill>
                    <a:latin typeface="Segoe UI" panose="020B0502040204020203" pitchFamily="34" charset="0"/>
                    <a:cs typeface="Segoe UI" panose="020B0502040204020203" pitchFamily="34" charset="0"/>
                  </a:rPr>
                  <a:t>Réseau pionnier d’autorités judiciaires luttant contre la grande criminalité</a:t>
                </a:r>
              </a:p>
            </p:txBody>
          </p:sp>
          <p:sp>
            <p:nvSpPr>
              <p:cNvPr id="25" name="Right Arrow"/>
              <p:cNvSpPr/>
              <p:nvPr/>
            </p:nvSpPr>
            <p:spPr>
              <a:xfrm>
                <a:off x="2258716" y="1694787"/>
                <a:ext cx="630841" cy="503900"/>
              </a:xfrm>
              <a:prstGeom prst="rightArrow">
                <a:avLst>
                  <a:gd name="adj1" fmla="val 51715"/>
                  <a:gd name="adj2" fmla="val 50860"/>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00B0F0"/>
                  </a:solidFill>
                </a:endParaRPr>
              </a:p>
            </p:txBody>
          </p:sp>
        </p:grpSp>
        <p:sp>
          <p:nvSpPr>
            <p:cNvPr id="35" name="Elipse 4"/>
            <p:cNvSpPr/>
            <p:nvPr/>
          </p:nvSpPr>
          <p:spPr>
            <a:xfrm>
              <a:off x="817018" y="1466801"/>
              <a:ext cx="1029035" cy="1029035"/>
            </a:xfrm>
            <a:prstGeom prst="ellipse">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lang="fr-FR" sz="120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Qu’est-ce que le RJE?</a:t>
              </a:r>
            </a:p>
          </p:txBody>
        </p:sp>
      </p:grpSp>
      <p:grpSp>
        <p:nvGrpSpPr>
          <p:cNvPr id="4" name="Group 3"/>
          <p:cNvGrpSpPr/>
          <p:nvPr/>
        </p:nvGrpSpPr>
        <p:grpSpPr>
          <a:xfrm>
            <a:off x="817018" y="2570982"/>
            <a:ext cx="8178128" cy="1029035"/>
            <a:chOff x="817018" y="2570982"/>
            <a:chExt cx="8178128" cy="1029035"/>
          </a:xfrm>
        </p:grpSpPr>
        <p:grpSp>
          <p:nvGrpSpPr>
            <p:cNvPr id="42" name="Group 41"/>
            <p:cNvGrpSpPr/>
            <p:nvPr/>
          </p:nvGrpSpPr>
          <p:grpSpPr>
            <a:xfrm>
              <a:off x="2258716" y="2793112"/>
              <a:ext cx="6736430" cy="584775"/>
              <a:chOff x="2258716" y="2598110"/>
              <a:chExt cx="6736430" cy="584775"/>
            </a:xfrm>
          </p:grpSpPr>
          <p:sp>
            <p:nvSpPr>
              <p:cNvPr id="20" name="Text When (1)"/>
              <p:cNvSpPr txBox="1">
                <a:spLocks noChangeArrowheads="1"/>
              </p:cNvSpPr>
              <p:nvPr/>
            </p:nvSpPr>
            <p:spPr bwMode="auto">
              <a:xfrm>
                <a:off x="3185681" y="2598110"/>
                <a:ext cx="580946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sz="1600">
                    <a:solidFill>
                      <a:srgbClr val="52606D"/>
                    </a:solidFill>
                    <a:latin typeface="Segoe UI" panose="020B0502040204020203" pitchFamily="34" charset="0"/>
                    <a:cs typeface="Segoe UI" panose="020B0502040204020203" pitchFamily="34" charset="0"/>
                  </a:rPr>
                  <a:t>Établi en 1998 (Action commune 1998 remplacée par la décision RJE 2008) </a:t>
                </a:r>
              </a:p>
            </p:txBody>
          </p:sp>
          <p:sp>
            <p:nvSpPr>
              <p:cNvPr id="32" name="Right Arrow"/>
              <p:cNvSpPr/>
              <p:nvPr/>
            </p:nvSpPr>
            <p:spPr>
              <a:xfrm>
                <a:off x="2258716" y="2638547"/>
                <a:ext cx="630841" cy="503900"/>
              </a:xfrm>
              <a:prstGeom prst="rightArrow">
                <a:avLst>
                  <a:gd name="adj1" fmla="val 51715"/>
                  <a:gd name="adj2" fmla="val 50860"/>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00B0F0"/>
                  </a:solidFill>
                </a:endParaRPr>
              </a:p>
            </p:txBody>
          </p:sp>
        </p:grpSp>
        <p:sp>
          <p:nvSpPr>
            <p:cNvPr id="39" name="Elipse 4"/>
            <p:cNvSpPr/>
            <p:nvPr/>
          </p:nvSpPr>
          <p:spPr>
            <a:xfrm>
              <a:off x="817018" y="2570982"/>
              <a:ext cx="1029035" cy="1029035"/>
            </a:xfrm>
            <a:prstGeom prst="ellipse">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fr-FR" sz="110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Quand?</a:t>
              </a:r>
            </a:p>
          </p:txBody>
        </p:sp>
      </p:grpSp>
      <p:grpSp>
        <p:nvGrpSpPr>
          <p:cNvPr id="5" name="Group 4"/>
          <p:cNvGrpSpPr/>
          <p:nvPr/>
        </p:nvGrpSpPr>
        <p:grpSpPr>
          <a:xfrm>
            <a:off x="817018" y="3666840"/>
            <a:ext cx="8023706" cy="1029035"/>
            <a:chOff x="817018" y="3666840"/>
            <a:chExt cx="8023706" cy="1029035"/>
          </a:xfrm>
        </p:grpSpPr>
        <p:grpSp>
          <p:nvGrpSpPr>
            <p:cNvPr id="43" name="Group 42"/>
            <p:cNvGrpSpPr/>
            <p:nvPr/>
          </p:nvGrpSpPr>
          <p:grpSpPr>
            <a:xfrm>
              <a:off x="2258716" y="3765859"/>
              <a:ext cx="6582008" cy="830997"/>
              <a:chOff x="2258716" y="3494618"/>
              <a:chExt cx="6582008" cy="830997"/>
            </a:xfrm>
          </p:grpSpPr>
          <p:sp>
            <p:nvSpPr>
              <p:cNvPr id="16" name="Text Who (1)"/>
              <p:cNvSpPr txBox="1">
                <a:spLocks noChangeArrowheads="1"/>
              </p:cNvSpPr>
              <p:nvPr/>
            </p:nvSpPr>
            <p:spPr bwMode="auto">
              <a:xfrm>
                <a:off x="3152291" y="3494618"/>
                <a:ext cx="568843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sz="1600">
                    <a:solidFill>
                      <a:srgbClr val="52606D"/>
                    </a:solidFill>
                    <a:latin typeface="Segoe UI" panose="020B0502040204020203" pitchFamily="34" charset="0"/>
                    <a:cs typeface="Segoe UI" panose="020B0502040204020203" pitchFamily="34" charset="0"/>
                  </a:rPr>
                  <a:t>Points de contact désignés par chaque État membre en tant qu’«intermédiaires actifs» pour faciliter la coopération judiciaire en matière pénale: procureurs, juges, fonctionnaires des autorités centrales</a:t>
                </a:r>
              </a:p>
            </p:txBody>
          </p:sp>
          <p:sp>
            <p:nvSpPr>
              <p:cNvPr id="33" name="Right Arrow"/>
              <p:cNvSpPr/>
              <p:nvPr/>
            </p:nvSpPr>
            <p:spPr>
              <a:xfrm>
                <a:off x="2258716" y="3658166"/>
                <a:ext cx="630841" cy="503900"/>
              </a:xfrm>
              <a:prstGeom prst="rightArrow">
                <a:avLst>
                  <a:gd name="adj1" fmla="val 51715"/>
                  <a:gd name="adj2" fmla="val 50860"/>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00B0F0"/>
                  </a:solidFill>
                </a:endParaRPr>
              </a:p>
            </p:txBody>
          </p:sp>
        </p:grpSp>
        <p:sp>
          <p:nvSpPr>
            <p:cNvPr id="40" name="Elipse 4"/>
            <p:cNvSpPr/>
            <p:nvPr/>
          </p:nvSpPr>
          <p:spPr>
            <a:xfrm>
              <a:off x="817018" y="3666840"/>
              <a:ext cx="1029035" cy="1029035"/>
            </a:xfrm>
            <a:prstGeom prst="ellipse">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fr-FR" sz="140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Qui?</a:t>
              </a:r>
            </a:p>
          </p:txBody>
        </p:sp>
      </p:grpSp>
      <p:grpSp>
        <p:nvGrpSpPr>
          <p:cNvPr id="6" name="Group 5"/>
          <p:cNvGrpSpPr/>
          <p:nvPr/>
        </p:nvGrpSpPr>
        <p:grpSpPr>
          <a:xfrm>
            <a:off x="817018" y="4787977"/>
            <a:ext cx="7807682" cy="1029035"/>
            <a:chOff x="817018" y="4787977"/>
            <a:chExt cx="7807682" cy="1029035"/>
          </a:xfrm>
        </p:grpSpPr>
        <p:grpSp>
          <p:nvGrpSpPr>
            <p:cNvPr id="44" name="Group 43"/>
            <p:cNvGrpSpPr/>
            <p:nvPr/>
          </p:nvGrpSpPr>
          <p:grpSpPr>
            <a:xfrm>
              <a:off x="2258716" y="5010107"/>
              <a:ext cx="6365984" cy="584775"/>
              <a:chOff x="2258716" y="5201774"/>
              <a:chExt cx="6365984" cy="584775"/>
            </a:xfrm>
          </p:grpSpPr>
          <p:sp>
            <p:nvSpPr>
              <p:cNvPr id="12" name="Text Where (1)"/>
              <p:cNvSpPr txBox="1">
                <a:spLocks noChangeArrowheads="1"/>
              </p:cNvSpPr>
              <p:nvPr/>
            </p:nvSpPr>
            <p:spPr bwMode="auto">
              <a:xfrm>
                <a:off x="3166246" y="5201774"/>
                <a:ext cx="545845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sz="1600">
                    <a:solidFill>
                      <a:srgbClr val="52606D"/>
                    </a:solidFill>
                    <a:latin typeface="Segoe UI" panose="020B0502040204020203" pitchFamily="34" charset="0"/>
                    <a:cs typeface="Segoe UI" panose="020B0502040204020203" pitchFamily="34" charset="0"/>
                  </a:rPr>
                  <a:t>Tous les États membres de l’Union européenne; les pays candidats et les pays associés; les partenaires des pays non membres de l’UE</a:t>
                </a:r>
              </a:p>
            </p:txBody>
          </p:sp>
          <p:sp>
            <p:nvSpPr>
              <p:cNvPr id="34" name="Right Arrow"/>
              <p:cNvSpPr/>
              <p:nvPr/>
            </p:nvSpPr>
            <p:spPr>
              <a:xfrm>
                <a:off x="2258716" y="5242211"/>
                <a:ext cx="630841" cy="503900"/>
              </a:xfrm>
              <a:prstGeom prst="rightArrow">
                <a:avLst>
                  <a:gd name="adj1" fmla="val 51715"/>
                  <a:gd name="adj2" fmla="val 50860"/>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00B0F0"/>
                  </a:solidFill>
                </a:endParaRPr>
              </a:p>
            </p:txBody>
          </p:sp>
        </p:grpSp>
        <p:sp>
          <p:nvSpPr>
            <p:cNvPr id="41" name="Elipse 4"/>
            <p:cNvSpPr/>
            <p:nvPr/>
          </p:nvSpPr>
          <p:spPr>
            <a:xfrm>
              <a:off x="817018" y="4787977"/>
              <a:ext cx="1029035" cy="1029035"/>
            </a:xfrm>
            <a:prstGeom prst="ellipse">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fr-FR" sz="120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Où?</a:t>
              </a:r>
            </a:p>
          </p:txBody>
        </p:sp>
      </p:grpSp>
    </p:spTree>
    <p:extLst>
      <p:ext uri="{BB962C8B-B14F-4D97-AF65-F5344CB8AC3E}">
        <p14:creationId xmlns:p14="http://schemas.microsoft.com/office/powerpoint/2010/main" val="42754436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1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1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left)">
                                      <p:cBhvr>
                                        <p:cTn id="17" dur="10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ipe(left)">
                                      <p:cBhvr>
                                        <p:cTn id="22"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726621" y="381455"/>
            <a:ext cx="5766776" cy="1325563"/>
          </a:xfrm>
        </p:spPr>
        <p:txBody>
          <a:bodyPr/>
          <a:lstStyle/>
          <a:p>
            <a:r>
              <a:rPr lang="fr-FR" b="1"/>
              <a:t>Relations entre le RJE et Eurojust</a:t>
            </a:r>
          </a:p>
        </p:txBody>
      </p:sp>
      <p:pic>
        <p:nvPicPr>
          <p:cNvPr id="3" name="Picture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033845" y="185119"/>
            <a:ext cx="1613979" cy="1292444"/>
          </a:xfrm>
          <a:prstGeom prst="rect">
            <a:avLst/>
          </a:prstGeom>
        </p:spPr>
      </p:pic>
      <p:sp>
        <p:nvSpPr>
          <p:cNvPr id="26" name="Text What (1)"/>
          <p:cNvSpPr txBox="1">
            <a:spLocks noChangeArrowheads="1"/>
          </p:cNvSpPr>
          <p:nvPr/>
        </p:nvSpPr>
        <p:spPr bwMode="auto">
          <a:xfrm>
            <a:off x="726621" y="2025494"/>
            <a:ext cx="783872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b="1">
                <a:solidFill>
                  <a:srgbClr val="52606D"/>
                </a:solidFill>
                <a:latin typeface="Segoe UI" panose="020B0502040204020203" pitchFamily="34" charset="0"/>
                <a:cs typeface="Segoe UI" panose="020B0502040204020203" pitchFamily="34" charset="0"/>
              </a:rPr>
              <a:t>Les CN du RJE et les autres PC du RJE participent au système national de coordination d’Eurojust dans chaque État membre</a:t>
            </a:r>
          </a:p>
        </p:txBody>
      </p:sp>
      <p:sp>
        <p:nvSpPr>
          <p:cNvPr id="27" name="TextBox 26"/>
          <p:cNvSpPr txBox="1"/>
          <p:nvPr/>
        </p:nvSpPr>
        <p:spPr>
          <a:xfrm>
            <a:off x="1145512" y="2783393"/>
            <a:ext cx="6491235" cy="369332"/>
          </a:xfrm>
          <a:prstGeom prst="rect">
            <a:avLst/>
          </a:prstGeom>
          <a:noFill/>
        </p:spPr>
        <p:txBody>
          <a:bodyPr wrap="square" rtlCol="0">
            <a:spAutoFit/>
          </a:bodyPr>
          <a:lstStyle/>
          <a:p>
            <a:pPr marL="285750" indent="-285750">
              <a:buFont typeface="Wingdings" panose="05000000000000000000" pitchFamily="2" charset="2"/>
              <a:buChar char="§"/>
            </a:pPr>
            <a:r>
              <a:rPr lang="fr-FR">
                <a:solidFill>
                  <a:srgbClr val="52606D"/>
                </a:solidFill>
                <a:latin typeface="Segoe UI" panose="020B0502040204020203" pitchFamily="34" charset="0"/>
                <a:cs typeface="Segoe UI" panose="020B0502040204020203" pitchFamily="34" charset="0"/>
              </a:rPr>
              <a:t> Article 20 du règlement d’Eurojust</a:t>
            </a:r>
          </a:p>
        </p:txBody>
      </p:sp>
      <p:sp>
        <p:nvSpPr>
          <p:cNvPr id="28" name="Text What (1)"/>
          <p:cNvSpPr txBox="1">
            <a:spLocks noChangeArrowheads="1"/>
          </p:cNvSpPr>
          <p:nvPr/>
        </p:nvSpPr>
        <p:spPr bwMode="auto">
          <a:xfrm>
            <a:off x="726621" y="3542795"/>
            <a:ext cx="783872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b="1">
                <a:solidFill>
                  <a:srgbClr val="52606D"/>
                </a:solidFill>
                <a:latin typeface="Segoe UI" panose="020B0502040204020203" pitchFamily="34" charset="0"/>
                <a:cs typeface="Segoe UI" panose="020B0502040204020203" pitchFamily="34" charset="0"/>
              </a:rPr>
              <a:t>Secrétariat du RJE: unité distincte au sein de l’administration d’Eurojust</a:t>
            </a:r>
          </a:p>
        </p:txBody>
      </p:sp>
      <p:sp>
        <p:nvSpPr>
          <p:cNvPr id="29" name="TextBox 28"/>
          <p:cNvSpPr txBox="1"/>
          <p:nvPr/>
        </p:nvSpPr>
        <p:spPr>
          <a:xfrm>
            <a:off x="1145512" y="4063609"/>
            <a:ext cx="6491235" cy="369332"/>
          </a:xfrm>
          <a:prstGeom prst="rect">
            <a:avLst/>
          </a:prstGeom>
          <a:noFill/>
        </p:spPr>
        <p:txBody>
          <a:bodyPr wrap="square" rtlCol="0">
            <a:spAutoFit/>
          </a:bodyPr>
          <a:lstStyle/>
          <a:p>
            <a:pPr marL="285750" indent="-285750">
              <a:buFont typeface="Wingdings" panose="05000000000000000000" pitchFamily="2" charset="2"/>
              <a:buChar char="§"/>
            </a:pPr>
            <a:r>
              <a:rPr lang="fr-FR">
                <a:solidFill>
                  <a:srgbClr val="52606D"/>
                </a:solidFill>
                <a:latin typeface="Segoe UI" panose="020B0502040204020203" pitchFamily="34" charset="0"/>
                <a:cs typeface="Segoe UI" panose="020B0502040204020203" pitchFamily="34" charset="0"/>
              </a:rPr>
              <a:t> Article 48 du règlement d’Eurojust</a:t>
            </a:r>
          </a:p>
        </p:txBody>
      </p:sp>
    </p:spTree>
    <p:extLst>
      <p:ext uri="{BB962C8B-B14F-4D97-AF65-F5344CB8AC3E}">
        <p14:creationId xmlns:p14="http://schemas.microsoft.com/office/powerpoint/2010/main" val="17175285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10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wipe(left)">
                                      <p:cBhvr>
                                        <p:cTn id="12" dur="1000"/>
                                        <p:tgtEl>
                                          <p:spTgt spid="2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wipe(left)">
                                      <p:cBhvr>
                                        <p:cTn id="17" dur="10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1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7" grpId="0"/>
      <p:bldP spid="28" grpId="0"/>
      <p:bldP spid="29"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796960" y="2976311"/>
            <a:ext cx="7194515" cy="905377"/>
          </a:xfrm>
        </p:spPr>
        <p:txBody>
          <a:bodyPr>
            <a:normAutofit fontScale="90000"/>
          </a:bodyPr>
          <a:lstStyle/>
          <a:p>
            <a:pPr marL="514350" indent="-514350">
              <a:buFont typeface="+mj-lt"/>
              <a:buAutoNum type="arabicPeriod" startAt="5"/>
              <a:tabLst>
                <a:tab pos="715963" algn="l"/>
              </a:tabLst>
            </a:pPr>
            <a:r>
              <a:rPr lang="fr-FR" b="1"/>
              <a:t>Coopération du RJE hors de l’UE</a:t>
            </a:r>
          </a:p>
        </p:txBody>
      </p:sp>
    </p:spTree>
    <p:extLst>
      <p:ext uri="{BB962C8B-B14F-4D97-AF65-F5344CB8AC3E}">
        <p14:creationId xmlns:p14="http://schemas.microsoft.com/office/powerpoint/2010/main" val="2984343844"/>
      </p:ext>
    </p:extLst>
  </p:cSld>
  <p:clrMapOvr>
    <a:masterClrMapping/>
  </p:clrMapOvr>
  <p:transition spd="slow">
    <p:push dir="u"/>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fr-FR" b="1"/>
              <a:t>Coopération du RJE hors de l’UE</a:t>
            </a:r>
          </a:p>
        </p:txBody>
      </p:sp>
      <p:sp>
        <p:nvSpPr>
          <p:cNvPr id="34" name="Text What (1)"/>
          <p:cNvSpPr txBox="1">
            <a:spLocks noChangeArrowheads="1"/>
          </p:cNvSpPr>
          <p:nvPr/>
        </p:nvSpPr>
        <p:spPr bwMode="auto">
          <a:xfrm>
            <a:off x="726621" y="1975250"/>
            <a:ext cx="783872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b="1">
                <a:solidFill>
                  <a:srgbClr val="52606D"/>
                </a:solidFill>
                <a:latin typeface="Segoe UI" panose="020B0502040204020203" pitchFamily="34" charset="0"/>
                <a:cs typeface="Segoe UI" panose="020B0502040204020203" pitchFamily="34" charset="0"/>
              </a:rPr>
              <a:t>Le RJE a développé une coopération avec des pays non membres de l’UE et d’autres réseaux judiciaires dans le monde </a:t>
            </a:r>
          </a:p>
        </p:txBody>
      </p:sp>
      <p:sp>
        <p:nvSpPr>
          <p:cNvPr id="22" name="Text What (1)"/>
          <p:cNvSpPr txBox="1">
            <a:spLocks noChangeArrowheads="1"/>
          </p:cNvSpPr>
          <p:nvPr/>
        </p:nvSpPr>
        <p:spPr bwMode="auto">
          <a:xfrm>
            <a:off x="726621" y="3017252"/>
            <a:ext cx="783872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b="1">
                <a:solidFill>
                  <a:srgbClr val="52606D"/>
                </a:solidFill>
                <a:latin typeface="Segoe UI" panose="020B0502040204020203" pitchFamily="34" charset="0"/>
                <a:cs typeface="Segoe UI" panose="020B0502040204020203" pitchFamily="34" charset="0"/>
              </a:rPr>
              <a:t>Section spéciale sur le site web du RJE, avec</a:t>
            </a:r>
          </a:p>
        </p:txBody>
      </p:sp>
      <p:sp>
        <p:nvSpPr>
          <p:cNvPr id="23" name="TextBox 22"/>
          <p:cNvSpPr txBox="1"/>
          <p:nvPr/>
        </p:nvSpPr>
        <p:spPr>
          <a:xfrm>
            <a:off x="1145512" y="3561191"/>
            <a:ext cx="6491235" cy="923330"/>
          </a:xfrm>
          <a:prstGeom prst="rect">
            <a:avLst/>
          </a:prstGeom>
          <a:noFill/>
        </p:spPr>
        <p:txBody>
          <a:bodyPr wrap="square" rtlCol="0">
            <a:spAutoFit/>
          </a:bodyPr>
          <a:lstStyle/>
          <a:p>
            <a:pPr marL="285750" indent="-285750">
              <a:buFont typeface="Wingdings" panose="05000000000000000000" pitchFamily="2" charset="2"/>
              <a:buChar char="§"/>
            </a:pPr>
            <a:r>
              <a:rPr lang="fr-FR">
                <a:solidFill>
                  <a:srgbClr val="52606D"/>
                </a:solidFill>
                <a:latin typeface="Segoe UI" panose="020B0502040204020203" pitchFamily="34" charset="0"/>
                <a:cs typeface="Segoe UI" panose="020B0502040204020203" pitchFamily="34" charset="0"/>
              </a:rPr>
              <a:t>des informations sur les pays et réseaux non communautaires</a:t>
            </a:r>
          </a:p>
          <a:p>
            <a:pPr marL="285750" indent="-285750">
              <a:buFont typeface="Wingdings" panose="05000000000000000000" pitchFamily="2" charset="2"/>
              <a:buChar char="§"/>
            </a:pPr>
            <a:r>
              <a:rPr lang="fr-FR">
                <a:solidFill>
                  <a:srgbClr val="52606D"/>
                </a:solidFill>
                <a:latin typeface="Segoe UI" panose="020B0502040204020203" pitchFamily="34" charset="0"/>
                <a:cs typeface="Segoe UI" panose="020B0502040204020203" pitchFamily="34" charset="0"/>
              </a:rPr>
              <a:t>les coordonnées des points de contact dans les pays non membres de l’UE et des membres des réseaux</a:t>
            </a:r>
          </a:p>
        </p:txBody>
      </p:sp>
    </p:spTree>
    <p:extLst>
      <p:ext uri="{BB962C8B-B14F-4D97-AF65-F5344CB8AC3E}">
        <p14:creationId xmlns:p14="http://schemas.microsoft.com/office/powerpoint/2010/main" val="34907571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wipe(left)">
                                      <p:cBhvr>
                                        <p:cTn id="12" dur="1000"/>
                                        <p:tgtEl>
                                          <p:spTgt spid="2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wipe(left)">
                                      <p:cBhvr>
                                        <p:cTn id="17"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22" grpId="0"/>
      <p:bldP spid="23" grpId="0" uiExpand="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fr-FR" b="1"/>
              <a:t>Coopération du RJE avec d’autres réseaux</a:t>
            </a:r>
          </a:p>
        </p:txBody>
      </p:sp>
      <p:grpSp>
        <p:nvGrpSpPr>
          <p:cNvPr id="176" name="Group 175"/>
          <p:cNvGrpSpPr/>
          <p:nvPr/>
        </p:nvGrpSpPr>
        <p:grpSpPr>
          <a:xfrm>
            <a:off x="447283" y="1580869"/>
            <a:ext cx="4093558" cy="323165"/>
            <a:chOff x="447283" y="1580869"/>
            <a:chExt cx="4093558" cy="323165"/>
          </a:xfrm>
        </p:grpSpPr>
        <p:sp>
          <p:nvSpPr>
            <p:cNvPr id="4" name="TextBox 3"/>
            <p:cNvSpPr txBox="1"/>
            <p:nvPr/>
          </p:nvSpPr>
          <p:spPr>
            <a:xfrm>
              <a:off x="447283" y="1580869"/>
              <a:ext cx="2518384" cy="323165"/>
            </a:xfrm>
            <a:prstGeom prst="rect">
              <a:avLst/>
            </a:prstGeom>
            <a:noFill/>
          </p:spPr>
          <p:txBody>
            <a:bodyPr wrap="square" rtlCol="0">
              <a:spAutoFit/>
            </a:bodyPr>
            <a:lstStyle/>
            <a:p>
              <a:r>
                <a:rPr lang="fr-FR" sz="1500">
                  <a:solidFill>
                    <a:srgbClr val="52606D"/>
                  </a:solidFill>
                  <a:latin typeface="Segoe UI" panose="020B0502040204020203" pitchFamily="34" charset="0"/>
                  <a:cs typeface="Segoe UI" panose="020B0502040204020203" pitchFamily="34" charset="0"/>
                </a:rPr>
                <a:t>Réseau Génocide (2002)</a:t>
              </a:r>
            </a:p>
          </p:txBody>
        </p:sp>
        <p:grpSp>
          <p:nvGrpSpPr>
            <p:cNvPr id="175" name="Group 174"/>
            <p:cNvGrpSpPr/>
            <p:nvPr/>
          </p:nvGrpSpPr>
          <p:grpSpPr>
            <a:xfrm>
              <a:off x="2690796" y="1702073"/>
              <a:ext cx="1850045" cy="198986"/>
              <a:chOff x="2690796" y="1702073"/>
              <a:chExt cx="1850045" cy="198986"/>
            </a:xfrm>
          </p:grpSpPr>
          <p:cxnSp>
            <p:nvCxnSpPr>
              <p:cNvPr id="78" name="Elbow Connector 77"/>
              <p:cNvCxnSpPr/>
              <p:nvPr/>
            </p:nvCxnSpPr>
            <p:spPr>
              <a:xfrm rot="16200000" flipV="1">
                <a:off x="3537733" y="897951"/>
                <a:ext cx="158608" cy="1847608"/>
              </a:xfrm>
              <a:prstGeom prst="bentConnector2">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52" name="Oval 151"/>
              <p:cNvSpPr/>
              <p:nvPr/>
            </p:nvSpPr>
            <p:spPr>
              <a:xfrm>
                <a:off x="2690796" y="1702073"/>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194" name="Group 193"/>
          <p:cNvGrpSpPr/>
          <p:nvPr/>
        </p:nvGrpSpPr>
        <p:grpSpPr>
          <a:xfrm>
            <a:off x="447283" y="2014853"/>
            <a:ext cx="3600611" cy="323165"/>
            <a:chOff x="447283" y="2014853"/>
            <a:chExt cx="3600611" cy="323165"/>
          </a:xfrm>
        </p:grpSpPr>
        <p:sp>
          <p:nvSpPr>
            <p:cNvPr id="55" name="TextBox 54"/>
            <p:cNvSpPr txBox="1"/>
            <p:nvPr/>
          </p:nvSpPr>
          <p:spPr>
            <a:xfrm>
              <a:off x="447283" y="2014853"/>
              <a:ext cx="2518384" cy="323165"/>
            </a:xfrm>
            <a:prstGeom prst="rect">
              <a:avLst/>
            </a:prstGeom>
            <a:noFill/>
          </p:spPr>
          <p:txBody>
            <a:bodyPr wrap="square" rtlCol="0">
              <a:spAutoFit/>
            </a:bodyPr>
            <a:lstStyle/>
            <a:p>
              <a:r>
                <a:rPr lang="fr-FR" sz="1500">
                  <a:solidFill>
                    <a:srgbClr val="52606D"/>
                  </a:solidFill>
                  <a:latin typeface="Segoe UI" panose="020B0502040204020203" pitchFamily="34" charset="0"/>
                  <a:cs typeface="Segoe UI" panose="020B0502040204020203" pitchFamily="34" charset="0"/>
                </a:rPr>
                <a:t>SEEPAG (2003)</a:t>
              </a:r>
            </a:p>
          </p:txBody>
        </p:sp>
        <p:grpSp>
          <p:nvGrpSpPr>
            <p:cNvPr id="177" name="Group 176"/>
            <p:cNvGrpSpPr/>
            <p:nvPr/>
          </p:nvGrpSpPr>
          <p:grpSpPr>
            <a:xfrm>
              <a:off x="1802398" y="2152773"/>
              <a:ext cx="2245496" cy="74602"/>
              <a:chOff x="1802398" y="2152773"/>
              <a:chExt cx="2245496" cy="74602"/>
            </a:xfrm>
          </p:grpSpPr>
          <p:cxnSp>
            <p:nvCxnSpPr>
              <p:cNvPr id="125" name="Straight Connector 124"/>
              <p:cNvCxnSpPr/>
              <p:nvPr/>
            </p:nvCxnSpPr>
            <p:spPr>
              <a:xfrm flipH="1">
                <a:off x="1840289" y="2192819"/>
                <a:ext cx="2207605" cy="0"/>
              </a:xfrm>
              <a:prstGeom prst="line">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54" name="Oval 153"/>
              <p:cNvSpPr/>
              <p:nvPr/>
            </p:nvSpPr>
            <p:spPr>
              <a:xfrm>
                <a:off x="1802398" y="2152773"/>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195" name="Group 194"/>
          <p:cNvGrpSpPr/>
          <p:nvPr/>
        </p:nvGrpSpPr>
        <p:grpSpPr>
          <a:xfrm>
            <a:off x="447283" y="2440924"/>
            <a:ext cx="2920385" cy="323165"/>
            <a:chOff x="447283" y="2440924"/>
            <a:chExt cx="2920385" cy="323165"/>
          </a:xfrm>
        </p:grpSpPr>
        <p:sp>
          <p:nvSpPr>
            <p:cNvPr id="56" name="TextBox 55"/>
            <p:cNvSpPr txBox="1"/>
            <p:nvPr/>
          </p:nvSpPr>
          <p:spPr>
            <a:xfrm>
              <a:off x="447283" y="2440924"/>
              <a:ext cx="2518384" cy="323165"/>
            </a:xfrm>
            <a:prstGeom prst="rect">
              <a:avLst/>
            </a:prstGeom>
            <a:noFill/>
          </p:spPr>
          <p:txBody>
            <a:bodyPr wrap="square" rtlCol="0">
              <a:spAutoFit/>
            </a:bodyPr>
            <a:lstStyle/>
            <a:p>
              <a:r>
                <a:rPr lang="fr-FR" sz="1500">
                  <a:solidFill>
                    <a:srgbClr val="52606D"/>
                  </a:solidFill>
                  <a:latin typeface="Segoe UI" panose="020B0502040204020203" pitchFamily="34" charset="0"/>
                  <a:cs typeface="Segoe UI" panose="020B0502040204020203" pitchFamily="34" charset="0"/>
                </a:rPr>
                <a:t>IberRed (2004)</a:t>
              </a:r>
            </a:p>
          </p:txBody>
        </p:sp>
        <p:grpSp>
          <p:nvGrpSpPr>
            <p:cNvPr id="178" name="Group 177"/>
            <p:cNvGrpSpPr/>
            <p:nvPr/>
          </p:nvGrpSpPr>
          <p:grpSpPr>
            <a:xfrm>
              <a:off x="1902072" y="2586138"/>
              <a:ext cx="1465596" cy="74602"/>
              <a:chOff x="1902072" y="2586138"/>
              <a:chExt cx="1465596" cy="74602"/>
            </a:xfrm>
          </p:grpSpPr>
          <p:cxnSp>
            <p:nvCxnSpPr>
              <p:cNvPr id="134" name="Straight Connector 133"/>
              <p:cNvCxnSpPr/>
              <p:nvPr/>
            </p:nvCxnSpPr>
            <p:spPr>
              <a:xfrm flipH="1">
                <a:off x="1929161" y="2627717"/>
                <a:ext cx="1438507" cy="0"/>
              </a:xfrm>
              <a:prstGeom prst="line">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55" name="Oval 154"/>
              <p:cNvSpPr/>
              <p:nvPr/>
            </p:nvSpPr>
            <p:spPr>
              <a:xfrm>
                <a:off x="1902072" y="2586138"/>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197" name="Group 196"/>
          <p:cNvGrpSpPr/>
          <p:nvPr/>
        </p:nvGrpSpPr>
        <p:grpSpPr>
          <a:xfrm>
            <a:off x="447284" y="3325466"/>
            <a:ext cx="3185315" cy="553998"/>
            <a:chOff x="447284" y="3325466"/>
            <a:chExt cx="3185315" cy="553998"/>
          </a:xfrm>
        </p:grpSpPr>
        <p:sp>
          <p:nvSpPr>
            <p:cNvPr id="58" name="TextBox 57"/>
            <p:cNvSpPr txBox="1"/>
            <p:nvPr/>
          </p:nvSpPr>
          <p:spPr>
            <a:xfrm>
              <a:off x="447284" y="3325466"/>
              <a:ext cx="1911302" cy="553998"/>
            </a:xfrm>
            <a:prstGeom prst="rect">
              <a:avLst/>
            </a:prstGeom>
            <a:noFill/>
          </p:spPr>
          <p:txBody>
            <a:bodyPr wrap="square" rtlCol="0">
              <a:spAutoFit/>
            </a:bodyPr>
            <a:lstStyle/>
            <a:p>
              <a:r>
                <a:rPr lang="fr-FR" sz="1500">
                  <a:solidFill>
                    <a:srgbClr val="52606D"/>
                  </a:solidFill>
                  <a:latin typeface="Segoe UI" panose="020B0502040204020203" pitchFamily="34" charset="0"/>
                  <a:cs typeface="Segoe UI" panose="020B0502040204020203" pitchFamily="34" charset="0"/>
                </a:rPr>
                <a:t>Rede Judiciária da CPLP (2005)</a:t>
              </a:r>
            </a:p>
          </p:txBody>
        </p:sp>
        <p:grpSp>
          <p:nvGrpSpPr>
            <p:cNvPr id="181" name="Group 180"/>
            <p:cNvGrpSpPr/>
            <p:nvPr/>
          </p:nvGrpSpPr>
          <p:grpSpPr>
            <a:xfrm>
              <a:off x="2647459" y="3439867"/>
              <a:ext cx="985140" cy="74602"/>
              <a:chOff x="2647459" y="3439867"/>
              <a:chExt cx="985140" cy="74602"/>
            </a:xfrm>
          </p:grpSpPr>
          <p:cxnSp>
            <p:nvCxnSpPr>
              <p:cNvPr id="95" name="Straight Connector 94"/>
              <p:cNvCxnSpPr/>
              <p:nvPr/>
            </p:nvCxnSpPr>
            <p:spPr>
              <a:xfrm flipH="1">
                <a:off x="2693233" y="3477888"/>
                <a:ext cx="939366" cy="0"/>
              </a:xfrm>
              <a:prstGeom prst="line">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57" name="Oval 156"/>
              <p:cNvSpPr/>
              <p:nvPr/>
            </p:nvSpPr>
            <p:spPr>
              <a:xfrm>
                <a:off x="2647459" y="3439867"/>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199" name="Group 198"/>
          <p:cNvGrpSpPr/>
          <p:nvPr/>
        </p:nvGrpSpPr>
        <p:grpSpPr>
          <a:xfrm>
            <a:off x="447283" y="4411561"/>
            <a:ext cx="3779029" cy="323165"/>
            <a:chOff x="447283" y="4411561"/>
            <a:chExt cx="3779029" cy="323165"/>
          </a:xfrm>
        </p:grpSpPr>
        <p:sp>
          <p:nvSpPr>
            <p:cNvPr id="60" name="TextBox 59"/>
            <p:cNvSpPr txBox="1"/>
            <p:nvPr/>
          </p:nvSpPr>
          <p:spPr>
            <a:xfrm>
              <a:off x="447283" y="4411561"/>
              <a:ext cx="2786013" cy="323165"/>
            </a:xfrm>
            <a:prstGeom prst="rect">
              <a:avLst/>
            </a:prstGeom>
            <a:noFill/>
          </p:spPr>
          <p:txBody>
            <a:bodyPr wrap="square" rtlCol="0">
              <a:spAutoFit/>
            </a:bodyPr>
            <a:lstStyle/>
            <a:p>
              <a:r>
                <a:rPr lang="fr-FR" sz="1500">
                  <a:solidFill>
                    <a:srgbClr val="52606D"/>
                  </a:solidFill>
                  <a:latin typeface="Segoe UI" panose="020B0502040204020203" pitchFamily="34" charset="0"/>
                  <a:cs typeface="Segoe UI" panose="020B0502040204020203" pitchFamily="34" charset="0"/>
                </a:rPr>
                <a:t>IOC (2009)</a:t>
              </a:r>
            </a:p>
          </p:txBody>
        </p:sp>
        <p:grpSp>
          <p:nvGrpSpPr>
            <p:cNvPr id="184" name="Group 183"/>
            <p:cNvGrpSpPr/>
            <p:nvPr/>
          </p:nvGrpSpPr>
          <p:grpSpPr>
            <a:xfrm>
              <a:off x="1659387" y="4575283"/>
              <a:ext cx="2566925" cy="74602"/>
              <a:chOff x="1659387" y="4575283"/>
              <a:chExt cx="2566925" cy="74602"/>
            </a:xfrm>
          </p:grpSpPr>
          <p:cxnSp>
            <p:nvCxnSpPr>
              <p:cNvPr id="110" name="Straight Connector 109"/>
              <p:cNvCxnSpPr/>
              <p:nvPr/>
            </p:nvCxnSpPr>
            <p:spPr>
              <a:xfrm flipH="1">
                <a:off x="1706475" y="4619744"/>
                <a:ext cx="2519837" cy="0"/>
              </a:xfrm>
              <a:prstGeom prst="line">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1659387" y="4575283"/>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200" name="Group 199"/>
          <p:cNvGrpSpPr/>
          <p:nvPr/>
        </p:nvGrpSpPr>
        <p:grpSpPr>
          <a:xfrm>
            <a:off x="447283" y="4784105"/>
            <a:ext cx="4536504" cy="464580"/>
            <a:chOff x="447283" y="4784105"/>
            <a:chExt cx="4536504" cy="464580"/>
          </a:xfrm>
        </p:grpSpPr>
        <p:sp>
          <p:nvSpPr>
            <p:cNvPr id="61" name="bullet6"/>
            <p:cNvSpPr txBox="1">
              <a:spLocks/>
            </p:cNvSpPr>
            <p:nvPr/>
          </p:nvSpPr>
          <p:spPr bwMode="auto">
            <a:xfrm>
              <a:off x="447283" y="4833486"/>
              <a:ext cx="4536504" cy="415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Font typeface="Arial" charset="0"/>
                <a:buChar char="•"/>
                <a:defRPr sz="2800" kern="1200">
                  <a:solidFill>
                    <a:srgbClr val="595959"/>
                  </a:solidFill>
                  <a:latin typeface="Trebuchet MS" panose="020B0603020202020204" pitchFamily="34" charset="0"/>
                  <a:ea typeface="+mn-ea"/>
                  <a:cs typeface="+mn-cs"/>
                </a:defRPr>
              </a:lvl1pPr>
              <a:lvl2pPr marL="742950" indent="-285750" algn="l" rtl="0" fontAlgn="base">
                <a:spcBef>
                  <a:spcPct val="20000"/>
                </a:spcBef>
                <a:spcAft>
                  <a:spcPct val="0"/>
                </a:spcAft>
                <a:buFont typeface="Arial" charset="0"/>
                <a:buChar char="–"/>
                <a:defRPr sz="2800" kern="1200">
                  <a:solidFill>
                    <a:schemeClr val="tx1"/>
                  </a:solidFill>
                  <a:latin typeface="Trebuchet MS" panose="020B0603020202020204" pitchFamily="34" charset="0"/>
                  <a:ea typeface="+mn-ea"/>
                  <a:cs typeface="+mn-cs"/>
                </a:defRPr>
              </a:lvl2pPr>
              <a:lvl3pPr marL="1143000" indent="-228600" algn="l" rtl="0" fontAlgn="base">
                <a:spcBef>
                  <a:spcPct val="20000"/>
                </a:spcBef>
                <a:spcAft>
                  <a:spcPct val="0"/>
                </a:spcAft>
                <a:buFont typeface="Arial" charset="0"/>
                <a:buChar char="•"/>
                <a:defRPr sz="2400" kern="1200">
                  <a:solidFill>
                    <a:schemeClr val="tx1"/>
                  </a:solidFill>
                  <a:latin typeface="Trebuchet MS" panose="020B0603020202020204" pitchFamily="34" charset="0"/>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fr-FR" sz="1500">
                  <a:solidFill>
                    <a:srgbClr val="52606D"/>
                  </a:solidFill>
                  <a:latin typeface="Segoe UI" panose="020B0502040204020203" pitchFamily="34" charset="0"/>
                  <a:cs typeface="Segoe UI" panose="020B0502040204020203" pitchFamily="34" charset="0"/>
                </a:rPr>
                <a:t>Sahel (2010)</a:t>
              </a:r>
            </a:p>
          </p:txBody>
        </p:sp>
        <p:grpSp>
          <p:nvGrpSpPr>
            <p:cNvPr id="185" name="Group 184"/>
            <p:cNvGrpSpPr/>
            <p:nvPr/>
          </p:nvGrpSpPr>
          <p:grpSpPr>
            <a:xfrm>
              <a:off x="1685389" y="4784105"/>
              <a:ext cx="2877755" cy="303479"/>
              <a:chOff x="1685389" y="4784105"/>
              <a:chExt cx="2877755" cy="303479"/>
            </a:xfrm>
          </p:grpSpPr>
          <p:cxnSp>
            <p:nvCxnSpPr>
              <p:cNvPr id="99" name="Elbow Connector 98"/>
              <p:cNvCxnSpPr>
                <a:stCxn id="53" idx="4"/>
              </p:cNvCxnSpPr>
              <p:nvPr/>
            </p:nvCxnSpPr>
            <p:spPr>
              <a:xfrm rot="5400000">
                <a:off x="2999505" y="3491078"/>
                <a:ext cx="270611" cy="2856666"/>
              </a:xfrm>
              <a:prstGeom prst="bentConnector2">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59" name="Oval 158"/>
              <p:cNvSpPr/>
              <p:nvPr/>
            </p:nvSpPr>
            <p:spPr>
              <a:xfrm>
                <a:off x="1685389" y="5012982"/>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202" name="Group 201"/>
          <p:cNvGrpSpPr/>
          <p:nvPr/>
        </p:nvGrpSpPr>
        <p:grpSpPr>
          <a:xfrm>
            <a:off x="4572338" y="2025725"/>
            <a:ext cx="6392413" cy="332495"/>
            <a:chOff x="4572338" y="2025725"/>
            <a:chExt cx="6392413" cy="332495"/>
          </a:xfrm>
        </p:grpSpPr>
        <p:sp>
          <p:nvSpPr>
            <p:cNvPr id="64" name="bullet6"/>
            <p:cNvSpPr txBox="1">
              <a:spLocks/>
            </p:cNvSpPr>
            <p:nvPr/>
          </p:nvSpPr>
          <p:spPr bwMode="auto">
            <a:xfrm>
              <a:off x="6428247" y="2025725"/>
              <a:ext cx="4536504" cy="3324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Font typeface="Arial" charset="0"/>
                <a:buChar char="•"/>
                <a:defRPr sz="2800" kern="1200">
                  <a:solidFill>
                    <a:srgbClr val="595959"/>
                  </a:solidFill>
                  <a:latin typeface="Trebuchet MS" panose="020B0603020202020204" pitchFamily="34" charset="0"/>
                  <a:ea typeface="+mn-ea"/>
                  <a:cs typeface="+mn-cs"/>
                </a:defRPr>
              </a:lvl1pPr>
              <a:lvl2pPr marL="742950" indent="-285750" algn="l" rtl="0" fontAlgn="base">
                <a:spcBef>
                  <a:spcPct val="20000"/>
                </a:spcBef>
                <a:spcAft>
                  <a:spcPct val="0"/>
                </a:spcAft>
                <a:buFont typeface="Arial" charset="0"/>
                <a:buChar char="–"/>
                <a:defRPr sz="2800" kern="1200">
                  <a:solidFill>
                    <a:schemeClr val="tx1"/>
                  </a:solidFill>
                  <a:latin typeface="Trebuchet MS" panose="020B0603020202020204" pitchFamily="34" charset="0"/>
                  <a:ea typeface="+mn-ea"/>
                  <a:cs typeface="+mn-cs"/>
                </a:defRPr>
              </a:lvl2pPr>
              <a:lvl3pPr marL="1143000" indent="-228600" algn="l" rtl="0" fontAlgn="base">
                <a:spcBef>
                  <a:spcPct val="20000"/>
                </a:spcBef>
                <a:spcAft>
                  <a:spcPct val="0"/>
                </a:spcAft>
                <a:buFont typeface="Arial" charset="0"/>
                <a:buChar char="•"/>
                <a:defRPr sz="2400" kern="1200">
                  <a:solidFill>
                    <a:schemeClr val="tx1"/>
                  </a:solidFill>
                  <a:latin typeface="Trebuchet MS" panose="020B0603020202020204" pitchFamily="34" charset="0"/>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fr-FR" sz="1500">
                  <a:solidFill>
                    <a:srgbClr val="52606D"/>
                  </a:solidFill>
                  <a:latin typeface="Segoe UI" panose="020B0502040204020203" pitchFamily="34" charset="0"/>
                  <a:cs typeface="Segoe UI" panose="020B0502040204020203" pitchFamily="34" charset="0"/>
                </a:rPr>
                <a:t>WACAP (2013)</a:t>
              </a:r>
            </a:p>
          </p:txBody>
        </p:sp>
        <p:grpSp>
          <p:nvGrpSpPr>
            <p:cNvPr id="192" name="Group 191"/>
            <p:cNvGrpSpPr/>
            <p:nvPr/>
          </p:nvGrpSpPr>
          <p:grpSpPr>
            <a:xfrm>
              <a:off x="4572338" y="2152773"/>
              <a:ext cx="1827857" cy="74602"/>
              <a:chOff x="4572338" y="2152773"/>
              <a:chExt cx="1827857" cy="74602"/>
            </a:xfrm>
          </p:grpSpPr>
          <p:cxnSp>
            <p:nvCxnSpPr>
              <p:cNvPr id="128" name="Straight Connector 127"/>
              <p:cNvCxnSpPr>
                <a:stCxn id="160" idx="6"/>
              </p:cNvCxnSpPr>
              <p:nvPr/>
            </p:nvCxnSpPr>
            <p:spPr>
              <a:xfrm flipH="1">
                <a:off x="4572338" y="2190074"/>
                <a:ext cx="1827857" cy="2745"/>
              </a:xfrm>
              <a:prstGeom prst="line">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60" name="Oval 159"/>
              <p:cNvSpPr/>
              <p:nvPr/>
            </p:nvSpPr>
            <p:spPr>
              <a:xfrm>
                <a:off x="6324590" y="2152773"/>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201" name="Group 200"/>
          <p:cNvGrpSpPr/>
          <p:nvPr/>
        </p:nvGrpSpPr>
        <p:grpSpPr>
          <a:xfrm>
            <a:off x="4669971" y="1580869"/>
            <a:ext cx="6294780" cy="415199"/>
            <a:chOff x="4669971" y="1580869"/>
            <a:chExt cx="6294780" cy="415199"/>
          </a:xfrm>
        </p:grpSpPr>
        <p:sp>
          <p:nvSpPr>
            <p:cNvPr id="63" name="bullet6"/>
            <p:cNvSpPr txBox="1">
              <a:spLocks/>
            </p:cNvSpPr>
            <p:nvPr/>
          </p:nvSpPr>
          <p:spPr bwMode="auto">
            <a:xfrm>
              <a:off x="6428247" y="1580869"/>
              <a:ext cx="4536504" cy="415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Font typeface="Arial" charset="0"/>
                <a:buChar char="•"/>
                <a:defRPr sz="2800" kern="1200">
                  <a:solidFill>
                    <a:srgbClr val="595959"/>
                  </a:solidFill>
                  <a:latin typeface="Trebuchet MS" panose="020B0603020202020204" pitchFamily="34" charset="0"/>
                  <a:ea typeface="+mn-ea"/>
                  <a:cs typeface="+mn-cs"/>
                </a:defRPr>
              </a:lvl1pPr>
              <a:lvl2pPr marL="742950" indent="-285750" algn="l" rtl="0" fontAlgn="base">
                <a:spcBef>
                  <a:spcPct val="20000"/>
                </a:spcBef>
                <a:spcAft>
                  <a:spcPct val="0"/>
                </a:spcAft>
                <a:buFont typeface="Arial" charset="0"/>
                <a:buChar char="–"/>
                <a:defRPr sz="2800" kern="1200">
                  <a:solidFill>
                    <a:schemeClr val="tx1"/>
                  </a:solidFill>
                  <a:latin typeface="Trebuchet MS" panose="020B0603020202020204" pitchFamily="34" charset="0"/>
                  <a:ea typeface="+mn-ea"/>
                  <a:cs typeface="+mn-cs"/>
                </a:defRPr>
              </a:lvl2pPr>
              <a:lvl3pPr marL="1143000" indent="-228600" algn="l" rtl="0" fontAlgn="base">
                <a:spcBef>
                  <a:spcPct val="20000"/>
                </a:spcBef>
                <a:spcAft>
                  <a:spcPct val="0"/>
                </a:spcAft>
                <a:buFont typeface="Arial" charset="0"/>
                <a:buChar char="•"/>
                <a:defRPr sz="2400" kern="1200">
                  <a:solidFill>
                    <a:schemeClr val="tx1"/>
                  </a:solidFill>
                  <a:latin typeface="Trebuchet MS" panose="020B0603020202020204" pitchFamily="34" charset="0"/>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fr-FR" sz="1500">
                  <a:solidFill>
                    <a:srgbClr val="52606D"/>
                  </a:solidFill>
                  <a:latin typeface="Segoe UI" panose="020B0502040204020203" pitchFamily="34" charset="0"/>
                  <a:cs typeface="Segoe UI" panose="020B0502040204020203" pitchFamily="34" charset="0"/>
                </a:rPr>
                <a:t>EuroMed (2011)</a:t>
              </a:r>
            </a:p>
          </p:txBody>
        </p:sp>
        <p:grpSp>
          <p:nvGrpSpPr>
            <p:cNvPr id="193" name="Group 192"/>
            <p:cNvGrpSpPr/>
            <p:nvPr/>
          </p:nvGrpSpPr>
          <p:grpSpPr>
            <a:xfrm>
              <a:off x="4669971" y="1702073"/>
              <a:ext cx="1796078" cy="248122"/>
              <a:chOff x="4669971" y="1702073"/>
              <a:chExt cx="1796078" cy="248122"/>
            </a:xfrm>
          </p:grpSpPr>
          <p:cxnSp>
            <p:nvCxnSpPr>
              <p:cNvPr id="117" name="Elbow Connector 116"/>
              <p:cNvCxnSpPr/>
              <p:nvPr/>
            </p:nvCxnSpPr>
            <p:spPr>
              <a:xfrm flipV="1">
                <a:off x="4669971" y="1743865"/>
                <a:ext cx="1758276" cy="206330"/>
              </a:xfrm>
              <a:prstGeom prst="bentConnector3">
                <a:avLst>
                  <a:gd name="adj1" fmla="val -103"/>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61" name="Oval 160"/>
              <p:cNvSpPr/>
              <p:nvPr/>
            </p:nvSpPr>
            <p:spPr>
              <a:xfrm>
                <a:off x="6390444" y="1702073"/>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203" name="Group 202"/>
          <p:cNvGrpSpPr/>
          <p:nvPr/>
        </p:nvGrpSpPr>
        <p:grpSpPr>
          <a:xfrm>
            <a:off x="5564460" y="2440924"/>
            <a:ext cx="5400291" cy="415199"/>
            <a:chOff x="5564460" y="2440924"/>
            <a:chExt cx="5400291" cy="415199"/>
          </a:xfrm>
        </p:grpSpPr>
        <p:sp>
          <p:nvSpPr>
            <p:cNvPr id="65" name="bullet6"/>
            <p:cNvSpPr txBox="1">
              <a:spLocks/>
            </p:cNvSpPr>
            <p:nvPr/>
          </p:nvSpPr>
          <p:spPr bwMode="auto">
            <a:xfrm>
              <a:off x="6428247" y="2440924"/>
              <a:ext cx="4536504" cy="415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Font typeface="Arial" charset="0"/>
                <a:buChar char="•"/>
                <a:defRPr sz="2800" kern="1200">
                  <a:solidFill>
                    <a:srgbClr val="595959"/>
                  </a:solidFill>
                  <a:latin typeface="Trebuchet MS" panose="020B0603020202020204" pitchFamily="34" charset="0"/>
                  <a:ea typeface="+mn-ea"/>
                  <a:cs typeface="+mn-cs"/>
                </a:defRPr>
              </a:lvl1pPr>
              <a:lvl2pPr marL="742950" indent="-285750" algn="l" rtl="0" fontAlgn="base">
                <a:spcBef>
                  <a:spcPct val="20000"/>
                </a:spcBef>
                <a:spcAft>
                  <a:spcPct val="0"/>
                </a:spcAft>
                <a:buFont typeface="Arial" charset="0"/>
                <a:buChar char="–"/>
                <a:defRPr sz="2800" kern="1200">
                  <a:solidFill>
                    <a:schemeClr val="tx1"/>
                  </a:solidFill>
                  <a:latin typeface="Trebuchet MS" panose="020B0603020202020204" pitchFamily="34" charset="0"/>
                  <a:ea typeface="+mn-ea"/>
                  <a:cs typeface="+mn-cs"/>
                </a:defRPr>
              </a:lvl2pPr>
              <a:lvl3pPr marL="1143000" indent="-228600" algn="l" rtl="0" fontAlgn="base">
                <a:spcBef>
                  <a:spcPct val="20000"/>
                </a:spcBef>
                <a:spcAft>
                  <a:spcPct val="0"/>
                </a:spcAft>
                <a:buFont typeface="Arial" charset="0"/>
                <a:buChar char="•"/>
                <a:defRPr sz="2400" kern="1200">
                  <a:solidFill>
                    <a:schemeClr val="tx1"/>
                  </a:solidFill>
                  <a:latin typeface="Trebuchet MS" panose="020B0603020202020204" pitchFamily="34" charset="0"/>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fr-FR" sz="1500">
                  <a:solidFill>
                    <a:srgbClr val="52606D"/>
                  </a:solidFill>
                  <a:latin typeface="Segoe UI" panose="020B0502040204020203" pitchFamily="34" charset="0"/>
                  <a:cs typeface="Segoe UI" panose="020B0502040204020203" pitchFamily="34" charset="0"/>
                </a:rPr>
                <a:t>CASC (2014)</a:t>
              </a:r>
            </a:p>
          </p:txBody>
        </p:sp>
        <p:grpSp>
          <p:nvGrpSpPr>
            <p:cNvPr id="191" name="Group 190"/>
            <p:cNvGrpSpPr/>
            <p:nvPr/>
          </p:nvGrpSpPr>
          <p:grpSpPr>
            <a:xfrm>
              <a:off x="5564460" y="2589544"/>
              <a:ext cx="825984" cy="74602"/>
              <a:chOff x="5564460" y="2589544"/>
              <a:chExt cx="825984" cy="74602"/>
            </a:xfrm>
          </p:grpSpPr>
          <p:cxnSp>
            <p:nvCxnSpPr>
              <p:cNvPr id="136" name="Straight Connector 135"/>
              <p:cNvCxnSpPr>
                <a:stCxn id="162" idx="6"/>
              </p:cNvCxnSpPr>
              <p:nvPr/>
            </p:nvCxnSpPr>
            <p:spPr>
              <a:xfrm flipH="1">
                <a:off x="5564460" y="2626845"/>
                <a:ext cx="825984" cy="872"/>
              </a:xfrm>
              <a:prstGeom prst="line">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62" name="Oval 161"/>
              <p:cNvSpPr/>
              <p:nvPr/>
            </p:nvSpPr>
            <p:spPr>
              <a:xfrm>
                <a:off x="6314839" y="2589544"/>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204" name="Group 203"/>
          <p:cNvGrpSpPr/>
          <p:nvPr/>
        </p:nvGrpSpPr>
        <p:grpSpPr>
          <a:xfrm>
            <a:off x="5687124" y="2908412"/>
            <a:ext cx="5277627" cy="415199"/>
            <a:chOff x="5687124" y="2908412"/>
            <a:chExt cx="5277627" cy="415199"/>
          </a:xfrm>
        </p:grpSpPr>
        <p:sp>
          <p:nvSpPr>
            <p:cNvPr id="66" name="bullet6"/>
            <p:cNvSpPr txBox="1">
              <a:spLocks/>
            </p:cNvSpPr>
            <p:nvPr/>
          </p:nvSpPr>
          <p:spPr bwMode="auto">
            <a:xfrm>
              <a:off x="6428247" y="2908412"/>
              <a:ext cx="4536504" cy="415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Font typeface="Arial" charset="0"/>
                <a:buChar char="•"/>
                <a:defRPr sz="2800" kern="1200">
                  <a:solidFill>
                    <a:srgbClr val="595959"/>
                  </a:solidFill>
                  <a:latin typeface="Trebuchet MS" panose="020B0603020202020204" pitchFamily="34" charset="0"/>
                  <a:ea typeface="+mn-ea"/>
                  <a:cs typeface="+mn-cs"/>
                </a:defRPr>
              </a:lvl1pPr>
              <a:lvl2pPr marL="742950" indent="-285750" algn="l" rtl="0" fontAlgn="base">
                <a:spcBef>
                  <a:spcPct val="20000"/>
                </a:spcBef>
                <a:spcAft>
                  <a:spcPct val="0"/>
                </a:spcAft>
                <a:buFont typeface="Arial" charset="0"/>
                <a:buChar char="–"/>
                <a:defRPr sz="2800" kern="1200">
                  <a:solidFill>
                    <a:schemeClr val="tx1"/>
                  </a:solidFill>
                  <a:latin typeface="Trebuchet MS" panose="020B0603020202020204" pitchFamily="34" charset="0"/>
                  <a:ea typeface="+mn-ea"/>
                  <a:cs typeface="+mn-cs"/>
                </a:defRPr>
              </a:lvl2pPr>
              <a:lvl3pPr marL="1143000" indent="-228600" algn="l" rtl="0" fontAlgn="base">
                <a:spcBef>
                  <a:spcPct val="20000"/>
                </a:spcBef>
                <a:spcAft>
                  <a:spcPct val="0"/>
                </a:spcAft>
                <a:buFont typeface="Arial" charset="0"/>
                <a:buChar char="•"/>
                <a:defRPr sz="2400" kern="1200">
                  <a:solidFill>
                    <a:schemeClr val="tx1"/>
                  </a:solidFill>
                  <a:latin typeface="Trebuchet MS" panose="020B0603020202020204" pitchFamily="34" charset="0"/>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fr-FR" sz="1500">
                  <a:solidFill>
                    <a:srgbClr val="52606D"/>
                  </a:solidFill>
                  <a:latin typeface="Segoe UI" panose="020B0502040204020203" pitchFamily="34" charset="0"/>
                  <a:cs typeface="Segoe UI" panose="020B0502040204020203" pitchFamily="34" charset="0"/>
                </a:rPr>
                <a:t>EJCN (2016)</a:t>
              </a:r>
            </a:p>
          </p:txBody>
        </p:sp>
        <p:grpSp>
          <p:nvGrpSpPr>
            <p:cNvPr id="190" name="Group 189"/>
            <p:cNvGrpSpPr/>
            <p:nvPr/>
          </p:nvGrpSpPr>
          <p:grpSpPr>
            <a:xfrm>
              <a:off x="5687124" y="3069153"/>
              <a:ext cx="703320" cy="74602"/>
              <a:chOff x="5687124" y="3069153"/>
              <a:chExt cx="703320" cy="74602"/>
            </a:xfrm>
          </p:grpSpPr>
          <p:cxnSp>
            <p:nvCxnSpPr>
              <p:cNvPr id="138" name="Straight Connector 137"/>
              <p:cNvCxnSpPr>
                <a:stCxn id="166" idx="6"/>
              </p:cNvCxnSpPr>
              <p:nvPr/>
            </p:nvCxnSpPr>
            <p:spPr>
              <a:xfrm flipH="1">
                <a:off x="5687124" y="3106454"/>
                <a:ext cx="703320" cy="766"/>
              </a:xfrm>
              <a:prstGeom prst="line">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66" name="Oval 165"/>
              <p:cNvSpPr/>
              <p:nvPr/>
            </p:nvSpPr>
            <p:spPr>
              <a:xfrm>
                <a:off x="6314839" y="3069153"/>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205" name="Group 204"/>
          <p:cNvGrpSpPr/>
          <p:nvPr/>
        </p:nvGrpSpPr>
        <p:grpSpPr>
          <a:xfrm>
            <a:off x="5687124" y="3278620"/>
            <a:ext cx="3339683" cy="415199"/>
            <a:chOff x="5687124" y="3278620"/>
            <a:chExt cx="3339683" cy="415199"/>
          </a:xfrm>
        </p:grpSpPr>
        <p:sp>
          <p:nvSpPr>
            <p:cNvPr id="67" name="bullet6"/>
            <p:cNvSpPr txBox="1">
              <a:spLocks/>
            </p:cNvSpPr>
            <p:nvPr/>
          </p:nvSpPr>
          <p:spPr bwMode="auto">
            <a:xfrm>
              <a:off x="6428246" y="3278620"/>
              <a:ext cx="2598561" cy="415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Font typeface="Arial" charset="0"/>
                <a:buChar char="•"/>
                <a:defRPr sz="2800" kern="1200">
                  <a:solidFill>
                    <a:srgbClr val="595959"/>
                  </a:solidFill>
                  <a:latin typeface="Trebuchet MS" panose="020B0603020202020204" pitchFamily="34" charset="0"/>
                  <a:ea typeface="+mn-ea"/>
                  <a:cs typeface="+mn-cs"/>
                </a:defRPr>
              </a:lvl1pPr>
              <a:lvl2pPr marL="742950" indent="-285750" algn="l" rtl="0" fontAlgn="base">
                <a:spcBef>
                  <a:spcPct val="20000"/>
                </a:spcBef>
                <a:spcAft>
                  <a:spcPct val="0"/>
                </a:spcAft>
                <a:buFont typeface="Arial" charset="0"/>
                <a:buChar char="–"/>
                <a:defRPr sz="2800" kern="1200">
                  <a:solidFill>
                    <a:schemeClr val="tx1"/>
                  </a:solidFill>
                  <a:latin typeface="Trebuchet MS" panose="020B0603020202020204" pitchFamily="34" charset="0"/>
                  <a:ea typeface="+mn-ea"/>
                  <a:cs typeface="+mn-cs"/>
                </a:defRPr>
              </a:lvl2pPr>
              <a:lvl3pPr marL="1143000" indent="-228600" algn="l" rtl="0" fontAlgn="base">
                <a:spcBef>
                  <a:spcPct val="20000"/>
                </a:spcBef>
                <a:spcAft>
                  <a:spcPct val="0"/>
                </a:spcAft>
                <a:buFont typeface="Arial" charset="0"/>
                <a:buChar char="•"/>
                <a:defRPr sz="2400" kern="1200">
                  <a:solidFill>
                    <a:schemeClr val="tx1"/>
                  </a:solidFill>
                  <a:latin typeface="Trebuchet MS" panose="020B0603020202020204" pitchFamily="34" charset="0"/>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fr-FR" sz="1500">
                  <a:solidFill>
                    <a:srgbClr val="52606D"/>
                  </a:solidFill>
                  <a:latin typeface="Segoe UI" panose="020B0502040204020203" pitchFamily="34" charset="0"/>
                  <a:cs typeface="Segoe UI" panose="020B0502040204020203" pitchFamily="34" charset="0"/>
                </a:rPr>
                <a:t>Réseau des Grands Lacs (2016)</a:t>
              </a:r>
            </a:p>
          </p:txBody>
        </p:sp>
        <p:grpSp>
          <p:nvGrpSpPr>
            <p:cNvPr id="189" name="Group 188"/>
            <p:cNvGrpSpPr/>
            <p:nvPr/>
          </p:nvGrpSpPr>
          <p:grpSpPr>
            <a:xfrm>
              <a:off x="5687124" y="3454509"/>
              <a:ext cx="703320" cy="74602"/>
              <a:chOff x="5687124" y="3454509"/>
              <a:chExt cx="703320" cy="74602"/>
            </a:xfrm>
          </p:grpSpPr>
          <p:cxnSp>
            <p:nvCxnSpPr>
              <p:cNvPr id="147" name="Straight Connector 146"/>
              <p:cNvCxnSpPr/>
              <p:nvPr/>
            </p:nvCxnSpPr>
            <p:spPr>
              <a:xfrm flipH="1">
                <a:off x="5687124" y="3494218"/>
                <a:ext cx="632919" cy="0"/>
              </a:xfrm>
              <a:prstGeom prst="line">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69" name="Oval 168"/>
              <p:cNvSpPr/>
              <p:nvPr/>
            </p:nvSpPr>
            <p:spPr>
              <a:xfrm>
                <a:off x="6314839" y="3454509"/>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206" name="Group 205"/>
          <p:cNvGrpSpPr/>
          <p:nvPr/>
        </p:nvGrpSpPr>
        <p:grpSpPr>
          <a:xfrm>
            <a:off x="5687124" y="3791872"/>
            <a:ext cx="3198424" cy="415199"/>
            <a:chOff x="5687124" y="3791872"/>
            <a:chExt cx="3198424" cy="415199"/>
          </a:xfrm>
        </p:grpSpPr>
        <p:sp>
          <p:nvSpPr>
            <p:cNvPr id="68" name="bullet6"/>
            <p:cNvSpPr txBox="1">
              <a:spLocks/>
            </p:cNvSpPr>
            <p:nvPr/>
          </p:nvSpPr>
          <p:spPr bwMode="auto">
            <a:xfrm>
              <a:off x="6428247" y="3791872"/>
              <a:ext cx="2457301" cy="415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Font typeface="Arial" charset="0"/>
                <a:buChar char="•"/>
                <a:defRPr sz="2800" kern="1200">
                  <a:solidFill>
                    <a:srgbClr val="595959"/>
                  </a:solidFill>
                  <a:latin typeface="Trebuchet MS" panose="020B0603020202020204" pitchFamily="34" charset="0"/>
                  <a:ea typeface="+mn-ea"/>
                  <a:cs typeface="+mn-cs"/>
                </a:defRPr>
              </a:lvl1pPr>
              <a:lvl2pPr marL="742950" indent="-285750" algn="l" rtl="0" fontAlgn="base">
                <a:spcBef>
                  <a:spcPct val="20000"/>
                </a:spcBef>
                <a:spcAft>
                  <a:spcPct val="0"/>
                </a:spcAft>
                <a:buFont typeface="Arial" charset="0"/>
                <a:buChar char="–"/>
                <a:defRPr sz="2800" kern="1200">
                  <a:solidFill>
                    <a:schemeClr val="tx1"/>
                  </a:solidFill>
                  <a:latin typeface="Trebuchet MS" panose="020B0603020202020204" pitchFamily="34" charset="0"/>
                  <a:ea typeface="+mn-ea"/>
                  <a:cs typeface="+mn-cs"/>
                </a:defRPr>
              </a:lvl2pPr>
              <a:lvl3pPr marL="1143000" indent="-228600" algn="l" rtl="0" fontAlgn="base">
                <a:spcBef>
                  <a:spcPct val="20000"/>
                </a:spcBef>
                <a:spcAft>
                  <a:spcPct val="0"/>
                </a:spcAft>
                <a:buFont typeface="Arial" charset="0"/>
                <a:buChar char="•"/>
                <a:defRPr sz="2400" kern="1200">
                  <a:solidFill>
                    <a:schemeClr val="tx1"/>
                  </a:solidFill>
                  <a:latin typeface="Trebuchet MS" panose="020B0603020202020204" pitchFamily="34" charset="0"/>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fr-FR" sz="1500">
                  <a:solidFill>
                    <a:srgbClr val="52606D"/>
                  </a:solidFill>
                  <a:latin typeface="Segoe UI" panose="020B0502040204020203" pitchFamily="34" charset="0"/>
                  <a:cs typeface="Segoe UI" panose="020B0502040204020203" pitchFamily="34" charset="0"/>
                </a:rPr>
                <a:t>Le réseau Justice Asie du Sud-Est (SEAJust)</a:t>
              </a:r>
            </a:p>
          </p:txBody>
        </p:sp>
        <p:grpSp>
          <p:nvGrpSpPr>
            <p:cNvPr id="188" name="Group 187"/>
            <p:cNvGrpSpPr/>
            <p:nvPr/>
          </p:nvGrpSpPr>
          <p:grpSpPr>
            <a:xfrm>
              <a:off x="5687124" y="3924772"/>
              <a:ext cx="703320" cy="74602"/>
              <a:chOff x="5687124" y="3924772"/>
              <a:chExt cx="703320" cy="74602"/>
            </a:xfrm>
          </p:grpSpPr>
          <p:cxnSp>
            <p:nvCxnSpPr>
              <p:cNvPr id="149" name="Straight Connector 148"/>
              <p:cNvCxnSpPr/>
              <p:nvPr/>
            </p:nvCxnSpPr>
            <p:spPr>
              <a:xfrm flipH="1">
                <a:off x="5687124" y="3968541"/>
                <a:ext cx="632919" cy="0"/>
              </a:xfrm>
              <a:prstGeom prst="line">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70" name="Oval 169"/>
              <p:cNvSpPr/>
              <p:nvPr/>
            </p:nvSpPr>
            <p:spPr>
              <a:xfrm>
                <a:off x="6314839" y="3924772"/>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207" name="Group 206"/>
          <p:cNvGrpSpPr/>
          <p:nvPr/>
        </p:nvGrpSpPr>
        <p:grpSpPr>
          <a:xfrm>
            <a:off x="5207620" y="4451611"/>
            <a:ext cx="5757131" cy="415199"/>
            <a:chOff x="5207620" y="4237998"/>
            <a:chExt cx="5757131" cy="415199"/>
          </a:xfrm>
        </p:grpSpPr>
        <p:sp>
          <p:nvSpPr>
            <p:cNvPr id="69" name="bullet6"/>
            <p:cNvSpPr txBox="1">
              <a:spLocks/>
            </p:cNvSpPr>
            <p:nvPr/>
          </p:nvSpPr>
          <p:spPr bwMode="auto">
            <a:xfrm>
              <a:off x="6428247" y="4237998"/>
              <a:ext cx="4536504" cy="415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Font typeface="Arial" charset="0"/>
                <a:buChar char="•"/>
                <a:defRPr sz="2800" kern="1200">
                  <a:solidFill>
                    <a:srgbClr val="595959"/>
                  </a:solidFill>
                  <a:latin typeface="Trebuchet MS" panose="020B0603020202020204" pitchFamily="34" charset="0"/>
                  <a:ea typeface="+mn-ea"/>
                  <a:cs typeface="+mn-cs"/>
                </a:defRPr>
              </a:lvl1pPr>
              <a:lvl2pPr marL="742950" indent="-285750" algn="l" rtl="0" fontAlgn="base">
                <a:spcBef>
                  <a:spcPct val="20000"/>
                </a:spcBef>
                <a:spcAft>
                  <a:spcPct val="0"/>
                </a:spcAft>
                <a:buFont typeface="Arial" charset="0"/>
                <a:buChar char="–"/>
                <a:defRPr sz="2800" kern="1200">
                  <a:solidFill>
                    <a:schemeClr val="tx1"/>
                  </a:solidFill>
                  <a:latin typeface="Trebuchet MS" panose="020B0603020202020204" pitchFamily="34" charset="0"/>
                  <a:ea typeface="+mn-ea"/>
                  <a:cs typeface="+mn-cs"/>
                </a:defRPr>
              </a:lvl2pPr>
              <a:lvl3pPr marL="1143000" indent="-228600" algn="l" rtl="0" fontAlgn="base">
                <a:spcBef>
                  <a:spcPct val="20000"/>
                </a:spcBef>
                <a:spcAft>
                  <a:spcPct val="0"/>
                </a:spcAft>
                <a:buFont typeface="Arial" charset="0"/>
                <a:buChar char="•"/>
                <a:defRPr sz="2400" kern="1200">
                  <a:solidFill>
                    <a:schemeClr val="tx1"/>
                  </a:solidFill>
                  <a:latin typeface="Trebuchet MS" panose="020B0603020202020204" pitchFamily="34" charset="0"/>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fr-FR" sz="1500">
                  <a:solidFill>
                    <a:srgbClr val="52606D"/>
                  </a:solidFill>
                  <a:latin typeface="Segoe UI" panose="020B0502040204020203" pitchFamily="34" charset="0"/>
                  <a:cs typeface="Segoe UI" panose="020B0502040204020203" pitchFamily="34" charset="0"/>
                </a:rPr>
                <a:t>ENVR (2018)</a:t>
              </a:r>
            </a:p>
          </p:txBody>
        </p:sp>
        <p:grpSp>
          <p:nvGrpSpPr>
            <p:cNvPr id="187" name="Group 186"/>
            <p:cNvGrpSpPr/>
            <p:nvPr/>
          </p:nvGrpSpPr>
          <p:grpSpPr>
            <a:xfrm>
              <a:off x="5207620" y="4329721"/>
              <a:ext cx="1182824" cy="74602"/>
              <a:chOff x="5207620" y="4329721"/>
              <a:chExt cx="1182824" cy="74602"/>
            </a:xfrm>
          </p:grpSpPr>
          <p:cxnSp>
            <p:nvCxnSpPr>
              <p:cNvPr id="150" name="Straight Connector 149"/>
              <p:cNvCxnSpPr/>
              <p:nvPr/>
            </p:nvCxnSpPr>
            <p:spPr>
              <a:xfrm flipH="1">
                <a:off x="5207620" y="4369985"/>
                <a:ext cx="1112424" cy="0"/>
              </a:xfrm>
              <a:prstGeom prst="line">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71" name="Oval 170"/>
              <p:cNvSpPr/>
              <p:nvPr/>
            </p:nvSpPr>
            <p:spPr>
              <a:xfrm>
                <a:off x="6314839" y="4329721"/>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208" name="Group 207"/>
          <p:cNvGrpSpPr/>
          <p:nvPr/>
        </p:nvGrpSpPr>
        <p:grpSpPr>
          <a:xfrm>
            <a:off x="4697823" y="4703009"/>
            <a:ext cx="4003144" cy="520267"/>
            <a:chOff x="4697823" y="4489396"/>
            <a:chExt cx="4003144" cy="520267"/>
          </a:xfrm>
        </p:grpSpPr>
        <p:sp>
          <p:nvSpPr>
            <p:cNvPr id="62" name="bullet6"/>
            <p:cNvSpPr txBox="1">
              <a:spLocks/>
            </p:cNvSpPr>
            <p:nvPr/>
          </p:nvSpPr>
          <p:spPr bwMode="auto">
            <a:xfrm>
              <a:off x="6428247" y="4684124"/>
              <a:ext cx="2272720" cy="325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Font typeface="Arial" charset="0"/>
                <a:buChar char="•"/>
                <a:defRPr sz="2800" kern="1200">
                  <a:solidFill>
                    <a:srgbClr val="595959"/>
                  </a:solidFill>
                  <a:latin typeface="Trebuchet MS" panose="020B0603020202020204" pitchFamily="34" charset="0"/>
                  <a:ea typeface="+mn-ea"/>
                  <a:cs typeface="+mn-cs"/>
                </a:defRPr>
              </a:lvl1pPr>
              <a:lvl2pPr marL="742950" indent="-285750" algn="l" rtl="0" fontAlgn="base">
                <a:spcBef>
                  <a:spcPct val="20000"/>
                </a:spcBef>
                <a:spcAft>
                  <a:spcPct val="0"/>
                </a:spcAft>
                <a:buFont typeface="Arial" charset="0"/>
                <a:buChar char="–"/>
                <a:defRPr sz="2800" kern="1200">
                  <a:solidFill>
                    <a:schemeClr val="tx1"/>
                  </a:solidFill>
                  <a:latin typeface="Trebuchet MS" panose="020B0603020202020204" pitchFamily="34" charset="0"/>
                  <a:ea typeface="+mn-ea"/>
                  <a:cs typeface="+mn-cs"/>
                </a:defRPr>
              </a:lvl2pPr>
              <a:lvl3pPr marL="1143000" indent="-228600" algn="l" rtl="0" fontAlgn="base">
                <a:spcBef>
                  <a:spcPct val="20000"/>
                </a:spcBef>
                <a:spcAft>
                  <a:spcPct val="0"/>
                </a:spcAft>
                <a:buFont typeface="Arial" charset="0"/>
                <a:buChar char="•"/>
                <a:defRPr sz="2400" kern="1200">
                  <a:solidFill>
                    <a:schemeClr val="tx1"/>
                  </a:solidFill>
                  <a:latin typeface="Trebuchet MS" panose="020B0603020202020204" pitchFamily="34" charset="0"/>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Trebuchet MS" panose="020B0603020202020204" pitchFamily="34" charset="0"/>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fr-FR" sz="1500">
                  <a:solidFill>
                    <a:srgbClr val="52606D"/>
                  </a:solidFill>
                  <a:latin typeface="Segoe UI" panose="020B0502040204020203" pitchFamily="34" charset="0"/>
                  <a:cs typeface="Segoe UI" panose="020B0502040204020203" pitchFamily="34" charset="0"/>
                </a:rPr>
                <a:t>Réseau des procureurs des Balkans occidentaux (2010)</a:t>
              </a:r>
            </a:p>
          </p:txBody>
        </p:sp>
        <p:grpSp>
          <p:nvGrpSpPr>
            <p:cNvPr id="186" name="Group 185"/>
            <p:cNvGrpSpPr/>
            <p:nvPr/>
          </p:nvGrpSpPr>
          <p:grpSpPr>
            <a:xfrm>
              <a:off x="4697823" y="4489396"/>
              <a:ext cx="1692621" cy="360676"/>
              <a:chOff x="4697823" y="4489396"/>
              <a:chExt cx="1692621" cy="360676"/>
            </a:xfrm>
          </p:grpSpPr>
          <p:cxnSp>
            <p:nvCxnSpPr>
              <p:cNvPr id="103" name="Elbow Connector 102"/>
              <p:cNvCxnSpPr>
                <a:endCxn id="172" idx="2"/>
              </p:cNvCxnSpPr>
              <p:nvPr/>
            </p:nvCxnSpPr>
            <p:spPr>
              <a:xfrm>
                <a:off x="4697823" y="4489396"/>
                <a:ext cx="1617016" cy="323375"/>
              </a:xfrm>
              <a:prstGeom prst="bentConnector3">
                <a:avLst>
                  <a:gd name="adj1" fmla="val 5356"/>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72" name="Oval 171"/>
              <p:cNvSpPr/>
              <p:nvPr/>
            </p:nvSpPr>
            <p:spPr>
              <a:xfrm>
                <a:off x="6314839" y="4775470"/>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196" name="Group 195"/>
          <p:cNvGrpSpPr/>
          <p:nvPr/>
        </p:nvGrpSpPr>
        <p:grpSpPr>
          <a:xfrm>
            <a:off x="447283" y="2862112"/>
            <a:ext cx="2920385" cy="553998"/>
            <a:chOff x="447283" y="2862112"/>
            <a:chExt cx="2920385" cy="553998"/>
          </a:xfrm>
        </p:grpSpPr>
        <p:sp>
          <p:nvSpPr>
            <p:cNvPr id="57" name="TextBox 56"/>
            <p:cNvSpPr txBox="1"/>
            <p:nvPr/>
          </p:nvSpPr>
          <p:spPr>
            <a:xfrm>
              <a:off x="447283" y="2862112"/>
              <a:ext cx="1755351" cy="553998"/>
            </a:xfrm>
            <a:prstGeom prst="rect">
              <a:avLst/>
            </a:prstGeom>
            <a:noFill/>
          </p:spPr>
          <p:txBody>
            <a:bodyPr wrap="square" rtlCol="0">
              <a:spAutoFit/>
            </a:bodyPr>
            <a:lstStyle/>
            <a:p>
              <a:r>
                <a:rPr lang="fr-FR" sz="1500">
                  <a:solidFill>
                    <a:srgbClr val="52606D"/>
                  </a:solidFill>
                  <a:latin typeface="Segoe UI" panose="020B0502040204020203" pitchFamily="34" charset="0"/>
                  <a:cs typeface="Segoe UI" panose="020B0502040204020203" pitchFamily="34" charset="0"/>
                </a:rPr>
                <a:t>Experts en matière d’ECE (2005)</a:t>
              </a:r>
            </a:p>
          </p:txBody>
        </p:sp>
        <p:grpSp>
          <p:nvGrpSpPr>
            <p:cNvPr id="180" name="Group 179"/>
            <p:cNvGrpSpPr/>
            <p:nvPr/>
          </p:nvGrpSpPr>
          <p:grpSpPr>
            <a:xfrm>
              <a:off x="2127029" y="3065352"/>
              <a:ext cx="1240639" cy="74602"/>
              <a:chOff x="2127029" y="3065352"/>
              <a:chExt cx="1240639" cy="74602"/>
            </a:xfrm>
          </p:grpSpPr>
          <p:cxnSp>
            <p:nvCxnSpPr>
              <p:cNvPr id="93" name="Straight Connector 92"/>
              <p:cNvCxnSpPr/>
              <p:nvPr/>
            </p:nvCxnSpPr>
            <p:spPr>
              <a:xfrm flipH="1">
                <a:off x="2174488" y="3107219"/>
                <a:ext cx="1193180" cy="0"/>
              </a:xfrm>
              <a:prstGeom prst="line">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79" name="Oval 178"/>
              <p:cNvSpPr/>
              <p:nvPr/>
            </p:nvSpPr>
            <p:spPr>
              <a:xfrm>
                <a:off x="2127029" y="3065352"/>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198" name="Group 197"/>
          <p:cNvGrpSpPr/>
          <p:nvPr/>
        </p:nvGrpSpPr>
        <p:grpSpPr>
          <a:xfrm>
            <a:off x="447283" y="3977577"/>
            <a:ext cx="3199166" cy="323165"/>
            <a:chOff x="447283" y="3977577"/>
            <a:chExt cx="3199166" cy="323165"/>
          </a:xfrm>
        </p:grpSpPr>
        <p:sp>
          <p:nvSpPr>
            <p:cNvPr id="59" name="TextBox 58"/>
            <p:cNvSpPr txBox="1"/>
            <p:nvPr/>
          </p:nvSpPr>
          <p:spPr>
            <a:xfrm>
              <a:off x="447283" y="3977577"/>
              <a:ext cx="2786013" cy="323165"/>
            </a:xfrm>
            <a:prstGeom prst="rect">
              <a:avLst/>
            </a:prstGeom>
            <a:noFill/>
          </p:spPr>
          <p:txBody>
            <a:bodyPr wrap="square" rtlCol="0">
              <a:spAutoFit/>
            </a:bodyPr>
            <a:lstStyle/>
            <a:p>
              <a:r>
                <a:rPr lang="fr-FR" sz="1500">
                  <a:solidFill>
                    <a:srgbClr val="52606D"/>
                  </a:solidFill>
                  <a:latin typeface="Segoe UI" panose="020B0502040204020203" pitchFamily="34" charset="0"/>
                  <a:cs typeface="Segoe UI" panose="020B0502040204020203" pitchFamily="34" charset="0"/>
                </a:rPr>
                <a:t>CNCP-Commonwealth (2007)</a:t>
              </a:r>
            </a:p>
          </p:txBody>
        </p:sp>
        <p:grpSp>
          <p:nvGrpSpPr>
            <p:cNvPr id="183" name="Group 182"/>
            <p:cNvGrpSpPr/>
            <p:nvPr/>
          </p:nvGrpSpPr>
          <p:grpSpPr>
            <a:xfrm>
              <a:off x="3074761" y="4127811"/>
              <a:ext cx="571688" cy="74602"/>
              <a:chOff x="3074761" y="4127811"/>
              <a:chExt cx="571688" cy="74602"/>
            </a:xfrm>
          </p:grpSpPr>
          <p:cxnSp>
            <p:nvCxnSpPr>
              <p:cNvPr id="97" name="Straight Connector 96"/>
              <p:cNvCxnSpPr/>
              <p:nvPr/>
            </p:nvCxnSpPr>
            <p:spPr>
              <a:xfrm flipH="1">
                <a:off x="3121619" y="4162467"/>
                <a:ext cx="524830" cy="0"/>
              </a:xfrm>
              <a:prstGeom prst="line">
                <a:avLst/>
              </a:prstGeom>
              <a:ln>
                <a:solidFill>
                  <a:srgbClr val="01579B"/>
                </a:solidFill>
                <a:prstDash val="sysDash"/>
              </a:ln>
            </p:spPr>
            <p:style>
              <a:lnRef idx="1">
                <a:schemeClr val="accent1"/>
              </a:lnRef>
              <a:fillRef idx="0">
                <a:schemeClr val="accent1"/>
              </a:fillRef>
              <a:effectRef idx="0">
                <a:schemeClr val="accent1"/>
              </a:effectRef>
              <a:fontRef idx="minor">
                <a:schemeClr val="tx1"/>
              </a:fontRef>
            </p:style>
          </p:cxnSp>
          <p:sp>
            <p:nvSpPr>
              <p:cNvPr id="182" name="Oval 181"/>
              <p:cNvSpPr/>
              <p:nvPr/>
            </p:nvSpPr>
            <p:spPr>
              <a:xfrm>
                <a:off x="3074761" y="4127811"/>
                <a:ext cx="75605" cy="74602"/>
              </a:xfrm>
              <a:prstGeom prst="ellipse">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sp>
        <p:nvSpPr>
          <p:cNvPr id="53" name="Elipse 4"/>
          <p:cNvSpPr/>
          <p:nvPr/>
        </p:nvSpPr>
        <p:spPr>
          <a:xfrm>
            <a:off x="3121619" y="1901059"/>
            <a:ext cx="2883047" cy="2883047"/>
          </a:xfrm>
          <a:prstGeom prst="ellipse">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85000" lnSpcReduction="20000"/>
          </a:bodyPr>
          <a:lstStyle/>
          <a:p>
            <a:pPr algn="ctr">
              <a:lnSpc>
                <a:spcPct val="150000"/>
              </a:lnSpc>
            </a:pPr>
            <a:r>
              <a:rPr lang="fr-FR" sz="1600" b="1">
                <a:solidFill>
                  <a:schemeClr val="bg1"/>
                </a:solidFill>
                <a:latin typeface="Segoe UI" panose="020B0502040204020203" pitchFamily="34" charset="0"/>
                <a:ea typeface="Open Sans SemiBold" panose="020B0706030804020204" pitchFamily="34" charset="0"/>
                <a:cs typeface="Segoe UI" panose="020B0502040204020203" pitchFamily="34" charset="0"/>
              </a:rPr>
              <a:t>Le modèle du RJE a été reproduit à l’intérieur et à l’extérieur de l’UE pour renforcer la lutte contre la grande criminalité</a:t>
            </a:r>
          </a:p>
        </p:txBody>
      </p:sp>
    </p:spTree>
    <p:extLst>
      <p:ext uri="{BB962C8B-B14F-4D97-AF65-F5344CB8AC3E}">
        <p14:creationId xmlns:p14="http://schemas.microsoft.com/office/powerpoint/2010/main" val="39785846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176"/>
                                        </p:tgtEl>
                                        <p:attrNameLst>
                                          <p:attrName>style.visibility</p:attrName>
                                        </p:attrNameLst>
                                      </p:cBhvr>
                                      <p:to>
                                        <p:strVal val="visible"/>
                                      </p:to>
                                    </p:set>
                                    <p:animEffect transition="in" filter="fade">
                                      <p:cBhvr>
                                        <p:cTn id="14" dur="500"/>
                                        <p:tgtEl>
                                          <p:spTgt spid="176"/>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194"/>
                                        </p:tgtEl>
                                        <p:attrNameLst>
                                          <p:attrName>style.visibility</p:attrName>
                                        </p:attrNameLst>
                                      </p:cBhvr>
                                      <p:to>
                                        <p:strVal val="visible"/>
                                      </p:to>
                                    </p:set>
                                    <p:animEffect transition="in" filter="fade">
                                      <p:cBhvr>
                                        <p:cTn id="19" dur="500"/>
                                        <p:tgtEl>
                                          <p:spTgt spid="194"/>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195"/>
                                        </p:tgtEl>
                                        <p:attrNameLst>
                                          <p:attrName>style.visibility</p:attrName>
                                        </p:attrNameLst>
                                      </p:cBhvr>
                                      <p:to>
                                        <p:strVal val="visible"/>
                                      </p:to>
                                    </p:set>
                                    <p:animEffect transition="in" filter="fade">
                                      <p:cBhvr>
                                        <p:cTn id="24" dur="500"/>
                                        <p:tgtEl>
                                          <p:spTgt spid="195"/>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96"/>
                                        </p:tgtEl>
                                        <p:attrNameLst>
                                          <p:attrName>style.visibility</p:attrName>
                                        </p:attrNameLst>
                                      </p:cBhvr>
                                      <p:to>
                                        <p:strVal val="visible"/>
                                      </p:to>
                                    </p:set>
                                    <p:animEffect transition="in" filter="fade">
                                      <p:cBhvr>
                                        <p:cTn id="29" dur="500"/>
                                        <p:tgtEl>
                                          <p:spTgt spid="196"/>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197"/>
                                        </p:tgtEl>
                                        <p:attrNameLst>
                                          <p:attrName>style.visibility</p:attrName>
                                        </p:attrNameLst>
                                      </p:cBhvr>
                                      <p:to>
                                        <p:strVal val="visible"/>
                                      </p:to>
                                    </p:set>
                                    <p:animEffect transition="in" filter="fade">
                                      <p:cBhvr>
                                        <p:cTn id="34" dur="500"/>
                                        <p:tgtEl>
                                          <p:spTgt spid="197"/>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98"/>
                                        </p:tgtEl>
                                        <p:attrNameLst>
                                          <p:attrName>style.visibility</p:attrName>
                                        </p:attrNameLst>
                                      </p:cBhvr>
                                      <p:to>
                                        <p:strVal val="visible"/>
                                      </p:to>
                                    </p:set>
                                    <p:animEffect transition="in" filter="fade">
                                      <p:cBhvr>
                                        <p:cTn id="39" dur="500"/>
                                        <p:tgtEl>
                                          <p:spTgt spid="198"/>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199"/>
                                        </p:tgtEl>
                                        <p:attrNameLst>
                                          <p:attrName>style.visibility</p:attrName>
                                        </p:attrNameLst>
                                      </p:cBhvr>
                                      <p:to>
                                        <p:strVal val="visible"/>
                                      </p:to>
                                    </p:set>
                                    <p:animEffect transition="in" filter="fade">
                                      <p:cBhvr>
                                        <p:cTn id="44" dur="500"/>
                                        <p:tgtEl>
                                          <p:spTgt spid="199"/>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200"/>
                                        </p:tgtEl>
                                        <p:attrNameLst>
                                          <p:attrName>style.visibility</p:attrName>
                                        </p:attrNameLst>
                                      </p:cBhvr>
                                      <p:to>
                                        <p:strVal val="visible"/>
                                      </p:to>
                                    </p:set>
                                    <p:animEffect transition="in" filter="fade">
                                      <p:cBhvr>
                                        <p:cTn id="49" dur="500"/>
                                        <p:tgtEl>
                                          <p:spTgt spid="200"/>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nodeType="clickEffect">
                                  <p:stCondLst>
                                    <p:cond delay="0"/>
                                  </p:stCondLst>
                                  <p:childTnLst>
                                    <p:set>
                                      <p:cBhvr>
                                        <p:cTn id="53" dur="1" fill="hold">
                                          <p:stCondLst>
                                            <p:cond delay="0"/>
                                          </p:stCondLst>
                                        </p:cTn>
                                        <p:tgtEl>
                                          <p:spTgt spid="201"/>
                                        </p:tgtEl>
                                        <p:attrNameLst>
                                          <p:attrName>style.visibility</p:attrName>
                                        </p:attrNameLst>
                                      </p:cBhvr>
                                      <p:to>
                                        <p:strVal val="visible"/>
                                      </p:to>
                                    </p:set>
                                    <p:animEffect transition="in" filter="fade">
                                      <p:cBhvr>
                                        <p:cTn id="54" dur="500"/>
                                        <p:tgtEl>
                                          <p:spTgt spid="201"/>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202"/>
                                        </p:tgtEl>
                                        <p:attrNameLst>
                                          <p:attrName>style.visibility</p:attrName>
                                        </p:attrNameLst>
                                      </p:cBhvr>
                                      <p:to>
                                        <p:strVal val="visible"/>
                                      </p:to>
                                    </p:set>
                                    <p:animEffect transition="in" filter="fade">
                                      <p:cBhvr>
                                        <p:cTn id="59" dur="500"/>
                                        <p:tgtEl>
                                          <p:spTgt spid="202"/>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203"/>
                                        </p:tgtEl>
                                        <p:attrNameLst>
                                          <p:attrName>style.visibility</p:attrName>
                                        </p:attrNameLst>
                                      </p:cBhvr>
                                      <p:to>
                                        <p:strVal val="visible"/>
                                      </p:to>
                                    </p:set>
                                    <p:animEffect transition="in" filter="fade">
                                      <p:cBhvr>
                                        <p:cTn id="64" dur="500"/>
                                        <p:tgtEl>
                                          <p:spTgt spid="203"/>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nodeType="clickEffect">
                                  <p:stCondLst>
                                    <p:cond delay="0"/>
                                  </p:stCondLst>
                                  <p:childTnLst>
                                    <p:set>
                                      <p:cBhvr>
                                        <p:cTn id="68" dur="1" fill="hold">
                                          <p:stCondLst>
                                            <p:cond delay="0"/>
                                          </p:stCondLst>
                                        </p:cTn>
                                        <p:tgtEl>
                                          <p:spTgt spid="204"/>
                                        </p:tgtEl>
                                        <p:attrNameLst>
                                          <p:attrName>style.visibility</p:attrName>
                                        </p:attrNameLst>
                                      </p:cBhvr>
                                      <p:to>
                                        <p:strVal val="visible"/>
                                      </p:to>
                                    </p:set>
                                    <p:animEffect transition="in" filter="fade">
                                      <p:cBhvr>
                                        <p:cTn id="69" dur="500"/>
                                        <p:tgtEl>
                                          <p:spTgt spid="204"/>
                                        </p:tgtEl>
                                      </p:cBhvr>
                                    </p:animEffect>
                                  </p:childTnLst>
                                </p:cTn>
                              </p:par>
                            </p:childTnLst>
                          </p:cTn>
                        </p:par>
                      </p:childTnLst>
                    </p:cTn>
                  </p:par>
                  <p:par>
                    <p:cTn id="70" fill="hold">
                      <p:stCondLst>
                        <p:cond delay="indefinite"/>
                      </p:stCondLst>
                      <p:childTnLst>
                        <p:par>
                          <p:cTn id="71" fill="hold">
                            <p:stCondLst>
                              <p:cond delay="0"/>
                            </p:stCondLst>
                            <p:childTnLst>
                              <p:par>
                                <p:cTn id="72" presetID="10" presetClass="entr" presetSubtype="0" fill="hold" nodeType="clickEffect">
                                  <p:stCondLst>
                                    <p:cond delay="0"/>
                                  </p:stCondLst>
                                  <p:childTnLst>
                                    <p:set>
                                      <p:cBhvr>
                                        <p:cTn id="73" dur="1" fill="hold">
                                          <p:stCondLst>
                                            <p:cond delay="0"/>
                                          </p:stCondLst>
                                        </p:cTn>
                                        <p:tgtEl>
                                          <p:spTgt spid="205"/>
                                        </p:tgtEl>
                                        <p:attrNameLst>
                                          <p:attrName>style.visibility</p:attrName>
                                        </p:attrNameLst>
                                      </p:cBhvr>
                                      <p:to>
                                        <p:strVal val="visible"/>
                                      </p:to>
                                    </p:set>
                                    <p:animEffect transition="in" filter="fade">
                                      <p:cBhvr>
                                        <p:cTn id="74" dur="500"/>
                                        <p:tgtEl>
                                          <p:spTgt spid="205"/>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nodeType="clickEffect">
                                  <p:stCondLst>
                                    <p:cond delay="0"/>
                                  </p:stCondLst>
                                  <p:childTnLst>
                                    <p:set>
                                      <p:cBhvr>
                                        <p:cTn id="78" dur="1" fill="hold">
                                          <p:stCondLst>
                                            <p:cond delay="0"/>
                                          </p:stCondLst>
                                        </p:cTn>
                                        <p:tgtEl>
                                          <p:spTgt spid="206"/>
                                        </p:tgtEl>
                                        <p:attrNameLst>
                                          <p:attrName>style.visibility</p:attrName>
                                        </p:attrNameLst>
                                      </p:cBhvr>
                                      <p:to>
                                        <p:strVal val="visible"/>
                                      </p:to>
                                    </p:set>
                                    <p:animEffect transition="in" filter="fade">
                                      <p:cBhvr>
                                        <p:cTn id="79" dur="500"/>
                                        <p:tgtEl>
                                          <p:spTgt spid="206"/>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nodeType="clickEffect">
                                  <p:stCondLst>
                                    <p:cond delay="0"/>
                                  </p:stCondLst>
                                  <p:childTnLst>
                                    <p:set>
                                      <p:cBhvr>
                                        <p:cTn id="83" dur="1" fill="hold">
                                          <p:stCondLst>
                                            <p:cond delay="0"/>
                                          </p:stCondLst>
                                        </p:cTn>
                                        <p:tgtEl>
                                          <p:spTgt spid="207"/>
                                        </p:tgtEl>
                                        <p:attrNameLst>
                                          <p:attrName>style.visibility</p:attrName>
                                        </p:attrNameLst>
                                      </p:cBhvr>
                                      <p:to>
                                        <p:strVal val="visible"/>
                                      </p:to>
                                    </p:set>
                                    <p:animEffect transition="in" filter="fade">
                                      <p:cBhvr>
                                        <p:cTn id="84" dur="500"/>
                                        <p:tgtEl>
                                          <p:spTgt spid="207"/>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nodeType="clickEffect">
                                  <p:stCondLst>
                                    <p:cond delay="0"/>
                                  </p:stCondLst>
                                  <p:childTnLst>
                                    <p:set>
                                      <p:cBhvr>
                                        <p:cTn id="88" dur="1" fill="hold">
                                          <p:stCondLst>
                                            <p:cond delay="0"/>
                                          </p:stCondLst>
                                        </p:cTn>
                                        <p:tgtEl>
                                          <p:spTgt spid="208"/>
                                        </p:tgtEl>
                                        <p:attrNameLst>
                                          <p:attrName>style.visibility</p:attrName>
                                        </p:attrNameLst>
                                      </p:cBhvr>
                                      <p:to>
                                        <p:strVal val="visible"/>
                                      </p:to>
                                    </p:set>
                                    <p:animEffect transition="in" filter="fade">
                                      <p:cBhvr>
                                        <p:cTn id="89" dur="500"/>
                                        <p:tgtEl>
                                          <p:spTgt spid="2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31137"/>
        </a:solidFill>
        <a:effectLst/>
      </p:bgPr>
    </p:bg>
    <p:spTree>
      <p:nvGrpSpPr>
        <p:cNvPr id="1" name=""/>
        <p:cNvGrpSpPr/>
        <p:nvPr/>
      </p:nvGrpSpPr>
      <p:grpSpPr>
        <a:xfrm>
          <a:off x="0" y="0"/>
          <a:ext cx="0" cy="0"/>
          <a:chOff x="0" y="0"/>
          <a:chExt cx="0" cy="0"/>
        </a:xfrm>
      </p:grpSpPr>
      <p:grpSp>
        <p:nvGrpSpPr>
          <p:cNvPr id="8" name="Graphic 17">
            <a:extLst>
              <a:ext uri="{FF2B5EF4-FFF2-40B4-BE49-F238E27FC236}">
                <a16:creationId xmlns:a16="http://schemas.microsoft.com/office/drawing/2014/main" id="{E31BDA2A-8CF2-4B2D-93CF-0D33789C5DA6}"/>
              </a:ext>
            </a:extLst>
          </p:cNvPr>
          <p:cNvGrpSpPr/>
          <p:nvPr/>
        </p:nvGrpSpPr>
        <p:grpSpPr>
          <a:xfrm>
            <a:off x="1173805" y="1383344"/>
            <a:ext cx="7044643" cy="4134282"/>
            <a:chOff x="2687161" y="3731096"/>
            <a:chExt cx="5158677" cy="3027467"/>
          </a:xfrm>
          <a:solidFill>
            <a:schemeClr val="bg1">
              <a:lumMod val="95000"/>
            </a:schemeClr>
          </a:solidFill>
        </p:grpSpPr>
        <p:sp>
          <p:nvSpPr>
            <p:cNvPr id="9" name="Freeform: Shape 24">
              <a:extLst>
                <a:ext uri="{FF2B5EF4-FFF2-40B4-BE49-F238E27FC236}">
                  <a16:creationId xmlns:a16="http://schemas.microsoft.com/office/drawing/2014/main" id="{2AA033E1-C03E-4D06-A0C8-5C5D856530CF}"/>
                </a:ext>
              </a:extLst>
            </p:cNvPr>
            <p:cNvSpPr/>
            <p:nvPr/>
          </p:nvSpPr>
          <p:spPr>
            <a:xfrm>
              <a:off x="2725967" y="4290519"/>
              <a:ext cx="1906137" cy="2468044"/>
            </a:xfrm>
            <a:custGeom>
              <a:avLst/>
              <a:gdLst>
                <a:gd name="connsiteX0" fmla="*/ 1901480 w 1906136"/>
                <a:gd name="connsiteY0" fmla="*/ 1594450 h 2468044"/>
                <a:gd name="connsiteX1" fmla="*/ 1898376 w 1906136"/>
                <a:gd name="connsiteY1" fmla="*/ 1588241 h 2468044"/>
                <a:gd name="connsiteX2" fmla="*/ 1892167 w 1906136"/>
                <a:gd name="connsiteY2" fmla="*/ 1582963 h 2468044"/>
                <a:gd name="connsiteX3" fmla="*/ 1886889 w 1906136"/>
                <a:gd name="connsiteY3" fmla="*/ 1575513 h 2468044"/>
                <a:gd name="connsiteX4" fmla="*/ 1879749 w 1906136"/>
                <a:gd name="connsiteY4" fmla="*/ 1577686 h 2468044"/>
                <a:gd name="connsiteX5" fmla="*/ 1870436 w 1906136"/>
                <a:gd name="connsiteY5" fmla="*/ 1577686 h 2468044"/>
                <a:gd name="connsiteX6" fmla="*/ 1862054 w 1906136"/>
                <a:gd name="connsiteY6" fmla="*/ 1575513 h 2468044"/>
                <a:gd name="connsiteX7" fmla="*/ 1855845 w 1906136"/>
                <a:gd name="connsiteY7" fmla="*/ 1568062 h 2468044"/>
                <a:gd name="connsiteX8" fmla="*/ 1854913 w 1906136"/>
                <a:gd name="connsiteY8" fmla="*/ 1558748 h 2468044"/>
                <a:gd name="connsiteX9" fmla="*/ 1850878 w 1906136"/>
                <a:gd name="connsiteY9" fmla="*/ 1548193 h 2468044"/>
                <a:gd name="connsiteX10" fmla="*/ 1845600 w 1906136"/>
                <a:gd name="connsiteY10" fmla="*/ 1542916 h 2468044"/>
                <a:gd name="connsiteX11" fmla="*/ 1789410 w 1906136"/>
                <a:gd name="connsiteY11" fmla="*/ 1538569 h 2468044"/>
                <a:gd name="connsiteX12" fmla="*/ 1785374 w 1906136"/>
                <a:gd name="connsiteY12" fmla="*/ 1537638 h 2468044"/>
                <a:gd name="connsiteX13" fmla="*/ 1782269 w 1906136"/>
                <a:gd name="connsiteY13" fmla="*/ 1535465 h 2468044"/>
                <a:gd name="connsiteX14" fmla="*/ 1778233 w 1906136"/>
                <a:gd name="connsiteY14" fmla="*/ 1533292 h 2468044"/>
                <a:gd name="connsiteX15" fmla="*/ 1777302 w 1906136"/>
                <a:gd name="connsiteY15" fmla="*/ 1533292 h 2468044"/>
                <a:gd name="connsiteX16" fmla="*/ 1771093 w 1906136"/>
                <a:gd name="connsiteY16" fmla="*/ 1531119 h 2468044"/>
                <a:gd name="connsiteX17" fmla="*/ 1767989 w 1906136"/>
                <a:gd name="connsiteY17" fmla="*/ 1533292 h 2468044"/>
                <a:gd name="connsiteX18" fmla="*/ 1762711 w 1906136"/>
                <a:gd name="connsiteY18" fmla="*/ 1535465 h 2468044"/>
                <a:gd name="connsiteX19" fmla="*/ 1758675 w 1906136"/>
                <a:gd name="connsiteY19" fmla="*/ 1522737 h 2468044"/>
                <a:gd name="connsiteX20" fmla="*/ 1736944 w 1906136"/>
                <a:gd name="connsiteY20" fmla="*/ 1515286 h 2468044"/>
                <a:gd name="connsiteX21" fmla="*/ 1713971 w 1906136"/>
                <a:gd name="connsiteY21" fmla="*/ 1515286 h 2468044"/>
                <a:gd name="connsiteX22" fmla="*/ 1717075 w 1906136"/>
                <a:gd name="connsiteY22" fmla="*/ 1509077 h 2468044"/>
                <a:gd name="connsiteX23" fmla="*/ 1721111 w 1906136"/>
                <a:gd name="connsiteY23" fmla="*/ 1505973 h 2468044"/>
                <a:gd name="connsiteX24" fmla="*/ 1724216 w 1906136"/>
                <a:gd name="connsiteY24" fmla="*/ 1500695 h 2468044"/>
                <a:gd name="connsiteX25" fmla="*/ 1728252 w 1906136"/>
                <a:gd name="connsiteY25" fmla="*/ 1496349 h 2468044"/>
                <a:gd name="connsiteX26" fmla="*/ 1729183 w 1906136"/>
                <a:gd name="connsiteY26" fmla="*/ 1488898 h 2468044"/>
                <a:gd name="connsiteX27" fmla="*/ 1704037 w 1906136"/>
                <a:gd name="connsiteY27" fmla="*/ 1476170 h 2468044"/>
                <a:gd name="connsiteX28" fmla="*/ 1682306 w 1906136"/>
                <a:gd name="connsiteY28" fmla="*/ 1459406 h 2468044"/>
                <a:gd name="connsiteX29" fmla="*/ 1662437 w 1906136"/>
                <a:gd name="connsiteY29" fmla="*/ 1439537 h 2468044"/>
                <a:gd name="connsiteX30" fmla="*/ 1645673 w 1906136"/>
                <a:gd name="connsiteY30" fmla="*/ 1417496 h 2468044"/>
                <a:gd name="connsiteX31" fmla="*/ 1621769 w 1906136"/>
                <a:gd name="connsiteY31" fmla="*/ 1415322 h 2468044"/>
                <a:gd name="connsiteX32" fmla="*/ 1604073 w 1906136"/>
                <a:gd name="connsiteY32" fmla="*/ 1414391 h 2468044"/>
                <a:gd name="connsiteX33" fmla="*/ 1582342 w 1906136"/>
                <a:gd name="connsiteY33" fmla="*/ 1412218 h 2468044"/>
                <a:gd name="connsiteX34" fmla="*/ 1578306 w 1906136"/>
                <a:gd name="connsiteY34" fmla="*/ 1400732 h 2468044"/>
                <a:gd name="connsiteX35" fmla="*/ 1571166 w 1906136"/>
                <a:gd name="connsiteY35" fmla="*/ 1393281 h 2468044"/>
                <a:gd name="connsiteX36" fmla="*/ 1562784 w 1906136"/>
                <a:gd name="connsiteY36" fmla="*/ 1392350 h 2468044"/>
                <a:gd name="connsiteX37" fmla="*/ 1549124 w 1906136"/>
                <a:gd name="connsiteY37" fmla="*/ 1388003 h 2468044"/>
                <a:gd name="connsiteX38" fmla="*/ 1549124 w 1906136"/>
                <a:gd name="connsiteY38" fmla="*/ 1377448 h 2468044"/>
                <a:gd name="connsiteX39" fmla="*/ 1536707 w 1906136"/>
                <a:gd name="connsiteY39" fmla="*/ 1371239 h 2468044"/>
                <a:gd name="connsiteX40" fmla="*/ 1529566 w 1906136"/>
                <a:gd name="connsiteY40" fmla="*/ 1365962 h 2468044"/>
                <a:gd name="connsiteX41" fmla="*/ 1522426 w 1906136"/>
                <a:gd name="connsiteY41" fmla="*/ 1360684 h 2468044"/>
                <a:gd name="connsiteX42" fmla="*/ 1510008 w 1906136"/>
                <a:gd name="connsiteY42" fmla="*/ 1356338 h 2468044"/>
                <a:gd name="connsiteX43" fmla="*/ 1512181 w 1906136"/>
                <a:gd name="connsiteY43" fmla="*/ 1353233 h 2468044"/>
                <a:gd name="connsiteX44" fmla="*/ 1512181 w 1906136"/>
                <a:gd name="connsiteY44" fmla="*/ 1351060 h 2468044"/>
                <a:gd name="connsiteX45" fmla="*/ 1514354 w 1906136"/>
                <a:gd name="connsiteY45" fmla="*/ 1350129 h 2468044"/>
                <a:gd name="connsiteX46" fmla="*/ 1514354 w 1906136"/>
                <a:gd name="connsiteY46" fmla="*/ 1347956 h 2468044"/>
                <a:gd name="connsiteX47" fmla="*/ 1514354 w 1906136"/>
                <a:gd name="connsiteY47" fmla="*/ 1343609 h 2468044"/>
                <a:gd name="connsiteX48" fmla="*/ 1488277 w 1906136"/>
                <a:gd name="connsiteY48" fmla="*/ 1345783 h 2468044"/>
                <a:gd name="connsiteX49" fmla="*/ 1463131 w 1906136"/>
                <a:gd name="connsiteY49" fmla="*/ 1347956 h 2468044"/>
                <a:gd name="connsiteX50" fmla="*/ 1441400 w 1906136"/>
                <a:gd name="connsiteY50" fmla="*/ 1345783 h 2468044"/>
                <a:gd name="connsiteX51" fmla="*/ 1419668 w 1906136"/>
                <a:gd name="connsiteY51" fmla="*/ 1338332 h 2468044"/>
                <a:gd name="connsiteX52" fmla="*/ 1402904 w 1906136"/>
                <a:gd name="connsiteY52" fmla="*/ 1323741 h 2468044"/>
                <a:gd name="connsiteX53" fmla="*/ 1399800 w 1906136"/>
                <a:gd name="connsiteY53" fmla="*/ 1325914 h 2468044"/>
                <a:gd name="connsiteX54" fmla="*/ 1395764 w 1906136"/>
                <a:gd name="connsiteY54" fmla="*/ 1328087 h 2468044"/>
                <a:gd name="connsiteX55" fmla="*/ 1393591 w 1906136"/>
                <a:gd name="connsiteY55" fmla="*/ 1329019 h 2468044"/>
                <a:gd name="connsiteX56" fmla="*/ 1392660 w 1906136"/>
                <a:gd name="connsiteY56" fmla="*/ 1331192 h 2468044"/>
                <a:gd name="connsiteX57" fmla="*/ 1390487 w 1906136"/>
                <a:gd name="connsiteY57" fmla="*/ 1333365 h 2468044"/>
                <a:gd name="connsiteX58" fmla="*/ 1386451 w 1906136"/>
                <a:gd name="connsiteY58" fmla="*/ 1336469 h 2468044"/>
                <a:gd name="connsiteX59" fmla="*/ 1386451 w 1906136"/>
                <a:gd name="connsiteY59" fmla="*/ 1340815 h 2468044"/>
                <a:gd name="connsiteX60" fmla="*/ 1383346 w 1906136"/>
                <a:gd name="connsiteY60" fmla="*/ 1338642 h 2468044"/>
                <a:gd name="connsiteX61" fmla="*/ 1381173 w 1906136"/>
                <a:gd name="connsiteY61" fmla="*/ 1336469 h 2468044"/>
                <a:gd name="connsiteX62" fmla="*/ 1379000 w 1906136"/>
                <a:gd name="connsiteY62" fmla="*/ 1336469 h 2468044"/>
                <a:gd name="connsiteX63" fmla="*/ 1379000 w 1906136"/>
                <a:gd name="connsiteY63" fmla="*/ 1335538 h 2468044"/>
                <a:gd name="connsiteX64" fmla="*/ 1381173 w 1906136"/>
                <a:gd name="connsiteY64" fmla="*/ 1335538 h 2468044"/>
                <a:gd name="connsiteX65" fmla="*/ 1381173 w 1906136"/>
                <a:gd name="connsiteY65" fmla="*/ 1331192 h 2468044"/>
                <a:gd name="connsiteX66" fmla="*/ 1383346 w 1906136"/>
                <a:gd name="connsiteY66" fmla="*/ 1328087 h 2468044"/>
                <a:gd name="connsiteX67" fmla="*/ 1378069 w 1906136"/>
                <a:gd name="connsiteY67" fmla="*/ 1328087 h 2468044"/>
                <a:gd name="connsiteX68" fmla="*/ 1374033 w 1906136"/>
                <a:gd name="connsiteY68" fmla="*/ 1325914 h 2468044"/>
                <a:gd name="connsiteX69" fmla="*/ 1371860 w 1906136"/>
                <a:gd name="connsiteY69" fmla="*/ 1325914 h 2468044"/>
                <a:gd name="connsiteX70" fmla="*/ 1368755 w 1906136"/>
                <a:gd name="connsiteY70" fmla="*/ 1325914 h 2468044"/>
                <a:gd name="connsiteX71" fmla="*/ 1366582 w 1906136"/>
                <a:gd name="connsiteY71" fmla="*/ 1325914 h 2468044"/>
                <a:gd name="connsiteX72" fmla="*/ 1363478 w 1906136"/>
                <a:gd name="connsiteY72" fmla="*/ 1328087 h 2468044"/>
                <a:gd name="connsiteX73" fmla="*/ 1343609 w 1906136"/>
                <a:gd name="connsiteY73" fmla="*/ 1331192 h 2468044"/>
                <a:gd name="connsiteX74" fmla="*/ 1329950 w 1906136"/>
                <a:gd name="connsiteY74" fmla="*/ 1338642 h 2468044"/>
                <a:gd name="connsiteX75" fmla="*/ 1319395 w 1906136"/>
                <a:gd name="connsiteY75" fmla="*/ 1347956 h 2468044"/>
                <a:gd name="connsiteX76" fmla="*/ 1310081 w 1906136"/>
                <a:gd name="connsiteY76" fmla="*/ 1358511 h 2468044"/>
                <a:gd name="connsiteX77" fmla="*/ 1302941 w 1906136"/>
                <a:gd name="connsiteY77" fmla="*/ 1373102 h 2468044"/>
                <a:gd name="connsiteX78" fmla="*/ 1296111 w 1906136"/>
                <a:gd name="connsiteY78" fmla="*/ 1371550 h 2468044"/>
                <a:gd name="connsiteX79" fmla="*/ 1290833 w 1906136"/>
                <a:gd name="connsiteY79" fmla="*/ 1370618 h 2468044"/>
                <a:gd name="connsiteX80" fmla="*/ 1288660 w 1906136"/>
                <a:gd name="connsiteY80" fmla="*/ 1370618 h 2468044"/>
                <a:gd name="connsiteX81" fmla="*/ 1286798 w 1906136"/>
                <a:gd name="connsiteY81" fmla="*/ 1368445 h 2468044"/>
                <a:gd name="connsiteX82" fmla="*/ 1283693 w 1906136"/>
                <a:gd name="connsiteY82" fmla="*/ 1364099 h 2468044"/>
                <a:gd name="connsiteX83" fmla="*/ 1281520 w 1906136"/>
                <a:gd name="connsiteY83" fmla="*/ 1360994 h 2468044"/>
                <a:gd name="connsiteX84" fmla="*/ 1264756 w 1906136"/>
                <a:gd name="connsiteY84" fmla="*/ 1360994 h 2468044"/>
                <a:gd name="connsiteX85" fmla="*/ 1255443 w 1906136"/>
                <a:gd name="connsiteY85" fmla="*/ 1364099 h 2468044"/>
                <a:gd name="connsiteX86" fmla="*/ 1248302 w 1906136"/>
                <a:gd name="connsiteY86" fmla="*/ 1373412 h 2468044"/>
                <a:gd name="connsiteX87" fmla="*/ 1234643 w 1906136"/>
                <a:gd name="connsiteY87" fmla="*/ 1370308 h 2468044"/>
                <a:gd name="connsiteX88" fmla="*/ 1223156 w 1906136"/>
                <a:gd name="connsiteY88" fmla="*/ 1364099 h 2468044"/>
                <a:gd name="connsiteX89" fmla="*/ 1216016 w 1906136"/>
                <a:gd name="connsiteY89" fmla="*/ 1356648 h 2468044"/>
                <a:gd name="connsiteX90" fmla="*/ 1210739 w 1906136"/>
                <a:gd name="connsiteY90" fmla="*/ 1350439 h 2468044"/>
                <a:gd name="connsiteX91" fmla="*/ 1201425 w 1906136"/>
                <a:gd name="connsiteY91" fmla="*/ 1341126 h 2468044"/>
                <a:gd name="connsiteX92" fmla="*/ 1201425 w 1906136"/>
                <a:gd name="connsiteY92" fmla="*/ 1326535 h 2468044"/>
                <a:gd name="connsiteX93" fmla="*/ 1205461 w 1906136"/>
                <a:gd name="connsiteY93" fmla="*/ 1311944 h 2468044"/>
                <a:gd name="connsiteX94" fmla="*/ 1208565 w 1906136"/>
                <a:gd name="connsiteY94" fmla="*/ 1300457 h 2468044"/>
                <a:gd name="connsiteX95" fmla="*/ 1206392 w 1906136"/>
                <a:gd name="connsiteY95" fmla="*/ 1284625 h 2468044"/>
                <a:gd name="connsiteX96" fmla="*/ 1199252 w 1906136"/>
                <a:gd name="connsiteY96" fmla="*/ 1273138 h 2468044"/>
                <a:gd name="connsiteX97" fmla="*/ 1190870 w 1906136"/>
                <a:gd name="connsiteY97" fmla="*/ 1267861 h 2468044"/>
                <a:gd name="connsiteX98" fmla="*/ 1177210 w 1906136"/>
                <a:gd name="connsiteY98" fmla="*/ 1265688 h 2468044"/>
                <a:gd name="connsiteX99" fmla="*/ 1162619 w 1906136"/>
                <a:gd name="connsiteY99" fmla="*/ 1265688 h 2468044"/>
                <a:gd name="connsiteX100" fmla="*/ 1147097 w 1906136"/>
                <a:gd name="connsiteY100" fmla="*/ 1267861 h 2468044"/>
                <a:gd name="connsiteX101" fmla="*/ 1128470 w 1906136"/>
                <a:gd name="connsiteY101" fmla="*/ 1267861 h 2468044"/>
                <a:gd name="connsiteX102" fmla="*/ 1134679 w 1906136"/>
                <a:gd name="connsiteY102" fmla="*/ 1255132 h 2468044"/>
                <a:gd name="connsiteX103" fmla="*/ 1139957 w 1906136"/>
                <a:gd name="connsiteY103" fmla="*/ 1238368 h 2468044"/>
                <a:gd name="connsiteX104" fmla="*/ 1145234 w 1906136"/>
                <a:gd name="connsiteY104" fmla="*/ 1220362 h 2468044"/>
                <a:gd name="connsiteX105" fmla="*/ 1150512 w 1906136"/>
                <a:gd name="connsiteY105" fmla="*/ 1206703 h 2468044"/>
                <a:gd name="connsiteX106" fmla="*/ 1157652 w 1906136"/>
                <a:gd name="connsiteY106" fmla="*/ 1199252 h 2468044"/>
                <a:gd name="connsiteX107" fmla="*/ 1157652 w 1906136"/>
                <a:gd name="connsiteY107" fmla="*/ 1183420 h 2468044"/>
                <a:gd name="connsiteX108" fmla="*/ 1152375 w 1906136"/>
                <a:gd name="connsiteY108" fmla="*/ 1184351 h 2468044"/>
                <a:gd name="connsiteX109" fmla="*/ 1148339 w 1906136"/>
                <a:gd name="connsiteY109" fmla="*/ 1184351 h 2468044"/>
                <a:gd name="connsiteX110" fmla="*/ 1147097 w 1906136"/>
                <a:gd name="connsiteY110" fmla="*/ 1184351 h 2468044"/>
                <a:gd name="connsiteX111" fmla="*/ 1147097 w 1906136"/>
                <a:gd name="connsiteY111" fmla="*/ 1186524 h 2468044"/>
                <a:gd name="connsiteX112" fmla="*/ 1144924 w 1906136"/>
                <a:gd name="connsiteY112" fmla="*/ 1186524 h 2468044"/>
                <a:gd name="connsiteX113" fmla="*/ 1144924 w 1906136"/>
                <a:gd name="connsiteY113" fmla="*/ 1184351 h 2468044"/>
                <a:gd name="connsiteX114" fmla="*/ 1142751 w 1906136"/>
                <a:gd name="connsiteY114" fmla="*/ 1183420 h 2468044"/>
                <a:gd name="connsiteX115" fmla="*/ 1141820 w 1906136"/>
                <a:gd name="connsiteY115" fmla="*/ 1179073 h 2468044"/>
                <a:gd name="connsiteX116" fmla="*/ 1125055 w 1906136"/>
                <a:gd name="connsiteY116" fmla="*/ 1181246 h 2468044"/>
                <a:gd name="connsiteX117" fmla="*/ 1113569 w 1906136"/>
                <a:gd name="connsiteY117" fmla="*/ 1186524 h 2468044"/>
                <a:gd name="connsiteX118" fmla="*/ 1105187 w 1906136"/>
                <a:gd name="connsiteY118" fmla="*/ 1195837 h 2468044"/>
                <a:gd name="connsiteX119" fmla="*/ 1103014 w 1906136"/>
                <a:gd name="connsiteY119" fmla="*/ 1198942 h 2468044"/>
                <a:gd name="connsiteX120" fmla="*/ 1100841 w 1906136"/>
                <a:gd name="connsiteY120" fmla="*/ 1205151 h 2468044"/>
                <a:gd name="connsiteX121" fmla="*/ 1098668 w 1906136"/>
                <a:gd name="connsiteY121" fmla="*/ 1210428 h 2468044"/>
                <a:gd name="connsiteX122" fmla="*/ 1097736 w 1906136"/>
                <a:gd name="connsiteY122" fmla="*/ 1215706 h 2468044"/>
                <a:gd name="connsiteX123" fmla="*/ 1093700 w 1906136"/>
                <a:gd name="connsiteY123" fmla="*/ 1220052 h 2468044"/>
                <a:gd name="connsiteX124" fmla="*/ 1093700 w 1906136"/>
                <a:gd name="connsiteY124" fmla="*/ 1220983 h 2468044"/>
                <a:gd name="connsiteX125" fmla="*/ 1091527 w 1906136"/>
                <a:gd name="connsiteY125" fmla="*/ 1220983 h 2468044"/>
                <a:gd name="connsiteX126" fmla="*/ 1090596 w 1906136"/>
                <a:gd name="connsiteY126" fmla="*/ 1220983 h 2468044"/>
                <a:gd name="connsiteX127" fmla="*/ 1086560 w 1906136"/>
                <a:gd name="connsiteY127" fmla="*/ 1220983 h 2468044"/>
                <a:gd name="connsiteX128" fmla="*/ 1084387 w 1906136"/>
                <a:gd name="connsiteY128" fmla="*/ 1220983 h 2468044"/>
                <a:gd name="connsiteX129" fmla="*/ 1081283 w 1906136"/>
                <a:gd name="connsiteY129" fmla="*/ 1223157 h 2468044"/>
                <a:gd name="connsiteX130" fmla="*/ 1066692 w 1906136"/>
                <a:gd name="connsiteY130" fmla="*/ 1230607 h 2468044"/>
                <a:gd name="connsiteX131" fmla="*/ 1057378 w 1906136"/>
                <a:gd name="connsiteY131" fmla="*/ 1234953 h 2468044"/>
                <a:gd name="connsiteX132" fmla="*/ 1052101 w 1906136"/>
                <a:gd name="connsiteY132" fmla="*/ 1232780 h 2468044"/>
                <a:gd name="connsiteX133" fmla="*/ 1048065 w 1906136"/>
                <a:gd name="connsiteY133" fmla="*/ 1230607 h 2468044"/>
                <a:gd name="connsiteX134" fmla="*/ 1044960 w 1906136"/>
                <a:gd name="connsiteY134" fmla="*/ 1227503 h 2468044"/>
                <a:gd name="connsiteX135" fmla="*/ 1037820 w 1906136"/>
                <a:gd name="connsiteY135" fmla="*/ 1225330 h 2468044"/>
                <a:gd name="connsiteX136" fmla="*/ 1025402 w 1906136"/>
                <a:gd name="connsiteY136" fmla="*/ 1223157 h 2468044"/>
                <a:gd name="connsiteX137" fmla="*/ 1013916 w 1906136"/>
                <a:gd name="connsiteY137" fmla="*/ 1201115 h 2468044"/>
                <a:gd name="connsiteX138" fmla="*/ 1006776 w 1906136"/>
                <a:gd name="connsiteY138" fmla="*/ 1183109 h 2468044"/>
                <a:gd name="connsiteX139" fmla="*/ 1005844 w 1906136"/>
                <a:gd name="connsiteY139" fmla="*/ 1164172 h 2468044"/>
                <a:gd name="connsiteX140" fmla="*/ 1005844 w 1906136"/>
                <a:gd name="connsiteY140" fmla="*/ 1146166 h 2468044"/>
                <a:gd name="connsiteX141" fmla="*/ 1012985 w 1906136"/>
                <a:gd name="connsiteY141" fmla="*/ 1121951 h 2468044"/>
                <a:gd name="connsiteX142" fmla="*/ 1016089 w 1906136"/>
                <a:gd name="connsiteY142" fmla="*/ 1111396 h 2468044"/>
                <a:gd name="connsiteX143" fmla="*/ 1016089 w 1906136"/>
                <a:gd name="connsiteY143" fmla="*/ 1102083 h 2468044"/>
                <a:gd name="connsiteX144" fmla="*/ 1013916 w 1906136"/>
                <a:gd name="connsiteY144" fmla="*/ 1094632 h 2468044"/>
                <a:gd name="connsiteX145" fmla="*/ 1017952 w 1906136"/>
                <a:gd name="connsiteY145" fmla="*/ 1085319 h 2468044"/>
                <a:gd name="connsiteX146" fmla="*/ 1025092 w 1906136"/>
                <a:gd name="connsiteY146" fmla="*/ 1074764 h 2468044"/>
                <a:gd name="connsiteX147" fmla="*/ 1035647 w 1906136"/>
                <a:gd name="connsiteY147" fmla="*/ 1067313 h 2468044"/>
                <a:gd name="connsiteX148" fmla="*/ 1048065 w 1906136"/>
                <a:gd name="connsiteY148" fmla="*/ 1061104 h 2468044"/>
                <a:gd name="connsiteX149" fmla="*/ 1059551 w 1906136"/>
                <a:gd name="connsiteY149" fmla="*/ 1057999 h 2468044"/>
                <a:gd name="connsiteX150" fmla="*/ 1076316 w 1906136"/>
                <a:gd name="connsiteY150" fmla="*/ 1055826 h 2468044"/>
                <a:gd name="connsiteX151" fmla="*/ 1091838 w 1906136"/>
                <a:gd name="connsiteY151" fmla="*/ 1055826 h 2468044"/>
                <a:gd name="connsiteX152" fmla="*/ 1108602 w 1906136"/>
                <a:gd name="connsiteY152" fmla="*/ 1060173 h 2468044"/>
                <a:gd name="connsiteX153" fmla="*/ 1121020 w 1906136"/>
                <a:gd name="connsiteY153" fmla="*/ 1065450 h 2468044"/>
                <a:gd name="connsiteX154" fmla="*/ 1137784 w 1906136"/>
                <a:gd name="connsiteY154" fmla="*/ 1065450 h 2468044"/>
                <a:gd name="connsiteX155" fmla="*/ 1134679 w 1906136"/>
                <a:gd name="connsiteY155" fmla="*/ 1060173 h 2468044"/>
                <a:gd name="connsiteX156" fmla="*/ 1132506 w 1906136"/>
                <a:gd name="connsiteY156" fmla="*/ 1055826 h 2468044"/>
                <a:gd name="connsiteX157" fmla="*/ 1130333 w 1906136"/>
                <a:gd name="connsiteY157" fmla="*/ 1052722 h 2468044"/>
                <a:gd name="connsiteX158" fmla="*/ 1127229 w 1906136"/>
                <a:gd name="connsiteY158" fmla="*/ 1047444 h 2468044"/>
                <a:gd name="connsiteX159" fmla="*/ 1125055 w 1906136"/>
                <a:gd name="connsiteY159" fmla="*/ 1041235 h 2468044"/>
                <a:gd name="connsiteX160" fmla="*/ 1128160 w 1906136"/>
                <a:gd name="connsiteY160" fmla="*/ 1041235 h 2468044"/>
                <a:gd name="connsiteX161" fmla="*/ 1128160 w 1906136"/>
                <a:gd name="connsiteY161" fmla="*/ 1038131 h 2468044"/>
                <a:gd name="connsiteX162" fmla="*/ 1149891 w 1906136"/>
                <a:gd name="connsiteY162" fmla="*/ 1041235 h 2468044"/>
                <a:gd name="connsiteX163" fmla="*/ 1168518 w 1906136"/>
                <a:gd name="connsiteY163" fmla="*/ 1048686 h 2468044"/>
                <a:gd name="connsiteX164" fmla="*/ 1184040 w 1906136"/>
                <a:gd name="connsiteY164" fmla="*/ 1056137 h 2468044"/>
                <a:gd name="connsiteX165" fmla="*/ 1197700 w 1906136"/>
                <a:gd name="connsiteY165" fmla="*/ 1058310 h 2468044"/>
                <a:gd name="connsiteX166" fmla="*/ 1208255 w 1906136"/>
                <a:gd name="connsiteY166" fmla="*/ 1067623 h 2468044"/>
                <a:gd name="connsiteX167" fmla="*/ 1219741 w 1906136"/>
                <a:gd name="connsiteY167" fmla="*/ 1083456 h 2468044"/>
                <a:gd name="connsiteX168" fmla="*/ 1230297 w 1906136"/>
                <a:gd name="connsiteY168" fmla="*/ 1105498 h 2468044"/>
                <a:gd name="connsiteX169" fmla="*/ 1239610 w 1906136"/>
                <a:gd name="connsiteY169" fmla="*/ 1126608 h 2468044"/>
                <a:gd name="connsiteX170" fmla="*/ 1244888 w 1906136"/>
                <a:gd name="connsiteY170" fmla="*/ 1142441 h 2468044"/>
                <a:gd name="connsiteX171" fmla="*/ 1257305 w 1906136"/>
                <a:gd name="connsiteY171" fmla="*/ 1146787 h 2468044"/>
                <a:gd name="connsiteX172" fmla="*/ 1257305 w 1906136"/>
                <a:gd name="connsiteY172" fmla="*/ 1142441 h 2468044"/>
                <a:gd name="connsiteX173" fmla="*/ 1261341 w 1906136"/>
                <a:gd name="connsiteY173" fmla="*/ 1142441 h 2468044"/>
                <a:gd name="connsiteX174" fmla="*/ 1257305 w 1906136"/>
                <a:gd name="connsiteY174" fmla="*/ 1124435 h 2468044"/>
                <a:gd name="connsiteX175" fmla="*/ 1250165 w 1906136"/>
                <a:gd name="connsiteY175" fmla="*/ 1104566 h 2468044"/>
                <a:gd name="connsiteX176" fmla="*/ 1243025 w 1906136"/>
                <a:gd name="connsiteY176" fmla="*/ 1083456 h 2468044"/>
                <a:gd name="connsiteX177" fmla="*/ 1237747 w 1906136"/>
                <a:gd name="connsiteY177" fmla="*/ 1063587 h 2468044"/>
                <a:gd name="connsiteX178" fmla="*/ 1235574 w 1906136"/>
                <a:gd name="connsiteY178" fmla="*/ 1045581 h 2468044"/>
                <a:gd name="connsiteX179" fmla="*/ 1241783 w 1906136"/>
                <a:gd name="connsiteY179" fmla="*/ 1030991 h 2468044"/>
                <a:gd name="connsiteX180" fmla="*/ 1247061 w 1906136"/>
                <a:gd name="connsiteY180" fmla="*/ 1012053 h 2468044"/>
                <a:gd name="connsiteX181" fmla="*/ 1257616 w 1906136"/>
                <a:gd name="connsiteY181" fmla="*/ 997462 h 2468044"/>
                <a:gd name="connsiteX182" fmla="*/ 1274380 w 1906136"/>
                <a:gd name="connsiteY182" fmla="*/ 986907 h 2468044"/>
                <a:gd name="connsiteX183" fmla="*/ 1291144 w 1906136"/>
                <a:gd name="connsiteY183" fmla="*/ 975421 h 2468044"/>
                <a:gd name="connsiteX184" fmla="*/ 1306666 w 1906136"/>
                <a:gd name="connsiteY184" fmla="*/ 967039 h 2468044"/>
                <a:gd name="connsiteX185" fmla="*/ 1321257 w 1906136"/>
                <a:gd name="connsiteY185" fmla="*/ 957725 h 2468044"/>
                <a:gd name="connsiteX186" fmla="*/ 1321257 w 1906136"/>
                <a:gd name="connsiteY186" fmla="*/ 952448 h 2468044"/>
                <a:gd name="connsiteX187" fmla="*/ 1318153 w 1906136"/>
                <a:gd name="connsiteY187" fmla="*/ 940961 h 2468044"/>
                <a:gd name="connsiteX188" fmla="*/ 1314117 w 1906136"/>
                <a:gd name="connsiteY188" fmla="*/ 928233 h 2468044"/>
                <a:gd name="connsiteX189" fmla="*/ 1311012 w 1906136"/>
                <a:gd name="connsiteY189" fmla="*/ 917678 h 2468044"/>
                <a:gd name="connsiteX190" fmla="*/ 1308839 w 1906136"/>
                <a:gd name="connsiteY190" fmla="*/ 913332 h 2468044"/>
                <a:gd name="connsiteX191" fmla="*/ 1308839 w 1906136"/>
                <a:gd name="connsiteY191" fmla="*/ 904018 h 2468044"/>
                <a:gd name="connsiteX192" fmla="*/ 1314117 w 1906136"/>
                <a:gd name="connsiteY192" fmla="*/ 908364 h 2468044"/>
                <a:gd name="connsiteX193" fmla="*/ 1316290 w 1906136"/>
                <a:gd name="connsiteY193" fmla="*/ 910538 h 2468044"/>
                <a:gd name="connsiteX194" fmla="*/ 1320326 w 1906136"/>
                <a:gd name="connsiteY194" fmla="*/ 911469 h 2468044"/>
                <a:gd name="connsiteX195" fmla="*/ 1321257 w 1906136"/>
                <a:gd name="connsiteY195" fmla="*/ 913642 h 2468044"/>
                <a:gd name="connsiteX196" fmla="*/ 1325293 w 1906136"/>
                <a:gd name="connsiteY196" fmla="*/ 917988 h 2468044"/>
                <a:gd name="connsiteX197" fmla="*/ 1337711 w 1906136"/>
                <a:gd name="connsiteY197" fmla="*/ 886633 h 2468044"/>
                <a:gd name="connsiteX198" fmla="*/ 1348266 w 1906136"/>
                <a:gd name="connsiteY198" fmla="*/ 857141 h 2468044"/>
                <a:gd name="connsiteX199" fmla="*/ 1362857 w 1906136"/>
                <a:gd name="connsiteY199" fmla="*/ 854968 h 2468044"/>
                <a:gd name="connsiteX200" fmla="*/ 1376517 w 1906136"/>
                <a:gd name="connsiteY200" fmla="*/ 852795 h 2468044"/>
                <a:gd name="connsiteX201" fmla="*/ 1391108 w 1906136"/>
                <a:gd name="connsiteY201" fmla="*/ 849690 h 2468044"/>
                <a:gd name="connsiteX202" fmla="*/ 1401663 w 1906136"/>
                <a:gd name="connsiteY202" fmla="*/ 840377 h 2468044"/>
                <a:gd name="connsiteX203" fmla="*/ 1408803 w 1906136"/>
                <a:gd name="connsiteY203" fmla="*/ 840377 h 2468044"/>
                <a:gd name="connsiteX204" fmla="*/ 1405698 w 1906136"/>
                <a:gd name="connsiteY204" fmla="*/ 837272 h 2468044"/>
                <a:gd name="connsiteX205" fmla="*/ 1398558 w 1906136"/>
                <a:gd name="connsiteY205" fmla="*/ 835099 h 2468044"/>
                <a:gd name="connsiteX206" fmla="*/ 1392349 w 1906136"/>
                <a:gd name="connsiteY206" fmla="*/ 832926 h 2468044"/>
                <a:gd name="connsiteX207" fmla="*/ 1398558 w 1906136"/>
                <a:gd name="connsiteY207" fmla="*/ 814920 h 2468044"/>
                <a:gd name="connsiteX208" fmla="*/ 1406940 w 1906136"/>
                <a:gd name="connsiteY208" fmla="*/ 802192 h 2468044"/>
                <a:gd name="connsiteX209" fmla="*/ 1420600 w 1906136"/>
                <a:gd name="connsiteY209" fmla="*/ 792879 h 2468044"/>
                <a:gd name="connsiteX210" fmla="*/ 1435191 w 1906136"/>
                <a:gd name="connsiteY210" fmla="*/ 785428 h 2468044"/>
                <a:gd name="connsiteX211" fmla="*/ 1448850 w 1906136"/>
                <a:gd name="connsiteY211" fmla="*/ 780150 h 2468044"/>
                <a:gd name="connsiteX212" fmla="*/ 1465615 w 1906136"/>
                <a:gd name="connsiteY212" fmla="*/ 772700 h 2468044"/>
                <a:gd name="connsiteX213" fmla="*/ 1478032 w 1906136"/>
                <a:gd name="connsiteY213" fmla="*/ 763386 h 2468044"/>
                <a:gd name="connsiteX214" fmla="*/ 1478032 w 1906136"/>
                <a:gd name="connsiteY214" fmla="*/ 761213 h 2468044"/>
                <a:gd name="connsiteX215" fmla="*/ 1478032 w 1906136"/>
                <a:gd name="connsiteY215" fmla="*/ 759040 h 2468044"/>
                <a:gd name="connsiteX216" fmla="*/ 1480205 w 1906136"/>
                <a:gd name="connsiteY216" fmla="*/ 759040 h 2468044"/>
                <a:gd name="connsiteX217" fmla="*/ 1482379 w 1906136"/>
                <a:gd name="connsiteY217" fmla="*/ 759040 h 2468044"/>
                <a:gd name="connsiteX218" fmla="*/ 1482379 w 1906136"/>
                <a:gd name="connsiteY218" fmla="*/ 763386 h 2468044"/>
                <a:gd name="connsiteX219" fmla="*/ 1489519 w 1906136"/>
                <a:gd name="connsiteY219" fmla="*/ 766491 h 2468044"/>
                <a:gd name="connsiteX220" fmla="*/ 1482379 w 1906136"/>
                <a:gd name="connsiteY220" fmla="*/ 775804 h 2468044"/>
                <a:gd name="connsiteX221" fmla="*/ 1475238 w 1906136"/>
                <a:gd name="connsiteY221" fmla="*/ 781082 h 2468044"/>
                <a:gd name="connsiteX222" fmla="*/ 1465925 w 1906136"/>
                <a:gd name="connsiteY222" fmla="*/ 787291 h 2468044"/>
                <a:gd name="connsiteX223" fmla="*/ 1465925 w 1906136"/>
                <a:gd name="connsiteY223" fmla="*/ 803123 h 2468044"/>
                <a:gd name="connsiteX224" fmla="*/ 1484552 w 1906136"/>
                <a:gd name="connsiteY224" fmla="*/ 795673 h 2468044"/>
                <a:gd name="connsiteX225" fmla="*/ 1499143 w 1906136"/>
                <a:gd name="connsiteY225" fmla="*/ 785117 h 2468044"/>
                <a:gd name="connsiteX226" fmla="*/ 1509698 w 1906136"/>
                <a:gd name="connsiteY226" fmla="*/ 772389 h 2468044"/>
                <a:gd name="connsiteX227" fmla="*/ 1511871 w 1906136"/>
                <a:gd name="connsiteY227" fmla="*/ 770216 h 2468044"/>
                <a:gd name="connsiteX228" fmla="*/ 1511871 w 1906136"/>
                <a:gd name="connsiteY228" fmla="*/ 768043 h 2468044"/>
                <a:gd name="connsiteX229" fmla="*/ 1514044 w 1906136"/>
                <a:gd name="connsiteY229" fmla="*/ 768043 h 2468044"/>
                <a:gd name="connsiteX230" fmla="*/ 1514044 w 1906136"/>
                <a:gd name="connsiteY230" fmla="*/ 765870 h 2468044"/>
                <a:gd name="connsiteX231" fmla="*/ 1514044 w 1906136"/>
                <a:gd name="connsiteY231" fmla="*/ 762765 h 2468044"/>
                <a:gd name="connsiteX232" fmla="*/ 1504731 w 1906136"/>
                <a:gd name="connsiteY232" fmla="*/ 751279 h 2468044"/>
                <a:gd name="connsiteX233" fmla="*/ 1497590 w 1906136"/>
                <a:gd name="connsiteY233" fmla="*/ 740724 h 2468044"/>
                <a:gd name="connsiteX234" fmla="*/ 1488277 w 1906136"/>
                <a:gd name="connsiteY234" fmla="*/ 730169 h 2468044"/>
                <a:gd name="connsiteX235" fmla="*/ 1473686 w 1906136"/>
                <a:gd name="connsiteY235" fmla="*/ 722718 h 2468044"/>
                <a:gd name="connsiteX236" fmla="*/ 1475859 w 1906136"/>
                <a:gd name="connsiteY236" fmla="*/ 711231 h 2468044"/>
                <a:gd name="connsiteX237" fmla="*/ 1478032 w 1906136"/>
                <a:gd name="connsiteY237" fmla="*/ 703781 h 2468044"/>
                <a:gd name="connsiteX238" fmla="*/ 1481137 w 1906136"/>
                <a:gd name="connsiteY238" fmla="*/ 696330 h 2468044"/>
                <a:gd name="connsiteX239" fmla="*/ 1486414 w 1906136"/>
                <a:gd name="connsiteY239" fmla="*/ 687017 h 2468044"/>
                <a:gd name="connsiteX240" fmla="*/ 1483310 w 1906136"/>
                <a:gd name="connsiteY240" fmla="*/ 683912 h 2468044"/>
                <a:gd name="connsiteX241" fmla="*/ 1479274 w 1906136"/>
                <a:gd name="connsiteY241" fmla="*/ 681739 h 2468044"/>
                <a:gd name="connsiteX242" fmla="*/ 1476170 w 1906136"/>
                <a:gd name="connsiteY242" fmla="*/ 679566 h 2468044"/>
                <a:gd name="connsiteX243" fmla="*/ 1473996 w 1906136"/>
                <a:gd name="connsiteY243" fmla="*/ 678635 h 2468044"/>
                <a:gd name="connsiteX244" fmla="*/ 1471823 w 1906136"/>
                <a:gd name="connsiteY244" fmla="*/ 674288 h 2468044"/>
                <a:gd name="connsiteX245" fmla="*/ 1470892 w 1906136"/>
                <a:gd name="connsiteY245" fmla="*/ 671184 h 2468044"/>
                <a:gd name="connsiteX246" fmla="*/ 1446988 w 1906136"/>
                <a:gd name="connsiteY246" fmla="*/ 676461 h 2468044"/>
                <a:gd name="connsiteX247" fmla="*/ 1425257 w 1906136"/>
                <a:gd name="connsiteY247" fmla="*/ 685775 h 2468044"/>
                <a:gd name="connsiteX248" fmla="*/ 1407561 w 1906136"/>
                <a:gd name="connsiteY248" fmla="*/ 698503 h 2468044"/>
                <a:gd name="connsiteX249" fmla="*/ 1403525 w 1906136"/>
                <a:gd name="connsiteY249" fmla="*/ 698503 h 2468044"/>
                <a:gd name="connsiteX250" fmla="*/ 1418116 w 1906136"/>
                <a:gd name="connsiteY250" fmla="*/ 681739 h 2468044"/>
                <a:gd name="connsiteX251" fmla="*/ 1437985 w 1906136"/>
                <a:gd name="connsiteY251" fmla="*/ 672426 h 2468044"/>
                <a:gd name="connsiteX252" fmla="*/ 1459716 w 1906136"/>
                <a:gd name="connsiteY252" fmla="*/ 664975 h 2468044"/>
                <a:gd name="connsiteX253" fmla="*/ 1485793 w 1906136"/>
                <a:gd name="connsiteY253" fmla="*/ 661870 h 2468044"/>
                <a:gd name="connsiteX254" fmla="*/ 1510940 w 1906136"/>
                <a:gd name="connsiteY254" fmla="*/ 657524 h 2468044"/>
                <a:gd name="connsiteX255" fmla="*/ 1537017 w 1906136"/>
                <a:gd name="connsiteY255" fmla="*/ 654420 h 2468044"/>
                <a:gd name="connsiteX256" fmla="*/ 1562163 w 1906136"/>
                <a:gd name="connsiteY256" fmla="*/ 649142 h 2468044"/>
                <a:gd name="connsiteX257" fmla="*/ 1583894 w 1906136"/>
                <a:gd name="connsiteY257" fmla="*/ 639829 h 2468044"/>
                <a:gd name="connsiteX258" fmla="*/ 1603763 w 1906136"/>
                <a:gd name="connsiteY258" fmla="*/ 625238 h 2468044"/>
                <a:gd name="connsiteX259" fmla="*/ 1603763 w 1906136"/>
                <a:gd name="connsiteY259" fmla="*/ 622133 h 2468044"/>
                <a:gd name="connsiteX260" fmla="*/ 1603763 w 1906136"/>
                <a:gd name="connsiteY260" fmla="*/ 619960 h 2468044"/>
                <a:gd name="connsiteX261" fmla="*/ 1603763 w 1906136"/>
                <a:gd name="connsiteY261" fmla="*/ 615614 h 2468044"/>
                <a:gd name="connsiteX262" fmla="*/ 1601590 w 1906136"/>
                <a:gd name="connsiteY262" fmla="*/ 614683 h 2468044"/>
                <a:gd name="connsiteX263" fmla="*/ 1601590 w 1906136"/>
                <a:gd name="connsiteY263" fmla="*/ 610336 h 2468044"/>
                <a:gd name="connsiteX264" fmla="*/ 1601590 w 1906136"/>
                <a:gd name="connsiteY264" fmla="*/ 607232 h 2468044"/>
                <a:gd name="connsiteX265" fmla="*/ 1603763 w 1906136"/>
                <a:gd name="connsiteY265" fmla="*/ 601023 h 2468044"/>
                <a:gd name="connsiteX266" fmla="*/ 1601590 w 1906136"/>
                <a:gd name="connsiteY266" fmla="*/ 595746 h 2468044"/>
                <a:gd name="connsiteX267" fmla="*/ 1601590 w 1906136"/>
                <a:gd name="connsiteY267" fmla="*/ 590468 h 2468044"/>
                <a:gd name="connsiteX268" fmla="*/ 1600658 w 1906136"/>
                <a:gd name="connsiteY268" fmla="*/ 586122 h 2468044"/>
                <a:gd name="connsiteX269" fmla="*/ 1600658 w 1906136"/>
                <a:gd name="connsiteY269" fmla="*/ 580844 h 2468044"/>
                <a:gd name="connsiteX270" fmla="*/ 1581721 w 1906136"/>
                <a:gd name="connsiteY270" fmla="*/ 580844 h 2468044"/>
                <a:gd name="connsiteX271" fmla="*/ 1579548 w 1906136"/>
                <a:gd name="connsiteY271" fmla="*/ 566253 h 2468044"/>
                <a:gd name="connsiteX272" fmla="*/ 1572408 w 1906136"/>
                <a:gd name="connsiteY272" fmla="*/ 556940 h 2468044"/>
                <a:gd name="connsiteX273" fmla="*/ 1565268 w 1906136"/>
                <a:gd name="connsiteY273" fmla="*/ 549489 h 2468044"/>
                <a:gd name="connsiteX274" fmla="*/ 1552850 w 1906136"/>
                <a:gd name="connsiteY274" fmla="*/ 546385 h 2468044"/>
                <a:gd name="connsiteX275" fmla="*/ 1543536 w 1906136"/>
                <a:gd name="connsiteY275" fmla="*/ 556940 h 2468044"/>
                <a:gd name="connsiteX276" fmla="*/ 1532981 w 1906136"/>
                <a:gd name="connsiteY276" fmla="*/ 566253 h 2468044"/>
                <a:gd name="connsiteX277" fmla="*/ 1521495 w 1906136"/>
                <a:gd name="connsiteY277" fmla="*/ 577740 h 2468044"/>
                <a:gd name="connsiteX278" fmla="*/ 1518390 w 1906136"/>
                <a:gd name="connsiteY278" fmla="*/ 577740 h 2468044"/>
                <a:gd name="connsiteX279" fmla="*/ 1530808 w 1906136"/>
                <a:gd name="connsiteY279" fmla="*/ 558803 h 2468044"/>
                <a:gd name="connsiteX280" fmla="*/ 1542295 w 1906136"/>
                <a:gd name="connsiteY280" fmla="*/ 536761 h 2468044"/>
                <a:gd name="connsiteX281" fmla="*/ 1528635 w 1906136"/>
                <a:gd name="connsiteY281" fmla="*/ 526206 h 2468044"/>
                <a:gd name="connsiteX282" fmla="*/ 1525531 w 1906136"/>
                <a:gd name="connsiteY282" fmla="*/ 516892 h 2468044"/>
                <a:gd name="connsiteX283" fmla="*/ 1527704 w 1906136"/>
                <a:gd name="connsiteY283" fmla="*/ 506337 h 2468044"/>
                <a:gd name="connsiteX284" fmla="*/ 1527704 w 1906136"/>
                <a:gd name="connsiteY284" fmla="*/ 494851 h 2468044"/>
                <a:gd name="connsiteX285" fmla="*/ 1521495 w 1906136"/>
                <a:gd name="connsiteY285" fmla="*/ 480260 h 2468044"/>
                <a:gd name="connsiteX286" fmla="*/ 1520563 w 1906136"/>
                <a:gd name="connsiteY286" fmla="*/ 478087 h 2468044"/>
                <a:gd name="connsiteX287" fmla="*/ 1516528 w 1906136"/>
                <a:gd name="connsiteY287" fmla="*/ 478087 h 2468044"/>
                <a:gd name="connsiteX288" fmla="*/ 1514354 w 1906136"/>
                <a:gd name="connsiteY288" fmla="*/ 478087 h 2468044"/>
                <a:gd name="connsiteX289" fmla="*/ 1511250 w 1906136"/>
                <a:gd name="connsiteY289" fmla="*/ 478087 h 2468044"/>
                <a:gd name="connsiteX290" fmla="*/ 1507214 w 1906136"/>
                <a:gd name="connsiteY290" fmla="*/ 478087 h 2468044"/>
                <a:gd name="connsiteX291" fmla="*/ 1506283 w 1906136"/>
                <a:gd name="connsiteY291" fmla="*/ 477155 h 2468044"/>
                <a:gd name="connsiteX292" fmla="*/ 1504110 w 1906136"/>
                <a:gd name="connsiteY292" fmla="*/ 472809 h 2468044"/>
                <a:gd name="connsiteX293" fmla="*/ 1501937 w 1906136"/>
                <a:gd name="connsiteY293" fmla="*/ 469705 h 2468044"/>
                <a:gd name="connsiteX294" fmla="*/ 1504110 w 1906136"/>
                <a:gd name="connsiteY294" fmla="*/ 465358 h 2468044"/>
                <a:gd name="connsiteX295" fmla="*/ 1504110 w 1906136"/>
                <a:gd name="connsiteY295" fmla="*/ 462254 h 2468044"/>
                <a:gd name="connsiteX296" fmla="*/ 1506283 w 1906136"/>
                <a:gd name="connsiteY296" fmla="*/ 460081 h 2468044"/>
                <a:gd name="connsiteX297" fmla="*/ 1506283 w 1906136"/>
                <a:gd name="connsiteY297" fmla="*/ 455734 h 2468044"/>
                <a:gd name="connsiteX298" fmla="*/ 1506283 w 1906136"/>
                <a:gd name="connsiteY298" fmla="*/ 452630 h 2468044"/>
                <a:gd name="connsiteX299" fmla="*/ 1500074 w 1906136"/>
                <a:gd name="connsiteY299" fmla="*/ 443317 h 2468044"/>
                <a:gd name="connsiteX300" fmla="*/ 1492934 w 1906136"/>
                <a:gd name="connsiteY300" fmla="*/ 435866 h 2468044"/>
                <a:gd name="connsiteX301" fmla="*/ 1485793 w 1906136"/>
                <a:gd name="connsiteY301" fmla="*/ 428415 h 2468044"/>
                <a:gd name="connsiteX302" fmla="*/ 1480516 w 1906136"/>
                <a:gd name="connsiteY302" fmla="*/ 420964 h 2468044"/>
                <a:gd name="connsiteX303" fmla="*/ 1478343 w 1906136"/>
                <a:gd name="connsiteY303" fmla="*/ 408236 h 2468044"/>
                <a:gd name="connsiteX304" fmla="*/ 1463752 w 1906136"/>
                <a:gd name="connsiteY304" fmla="*/ 419723 h 2468044"/>
                <a:gd name="connsiteX305" fmla="*/ 1455370 w 1906136"/>
                <a:gd name="connsiteY305" fmla="*/ 434314 h 2468044"/>
                <a:gd name="connsiteX306" fmla="*/ 1443883 w 1906136"/>
                <a:gd name="connsiteY306" fmla="*/ 447973 h 2468044"/>
                <a:gd name="connsiteX307" fmla="*/ 1429292 w 1906136"/>
                <a:gd name="connsiteY307" fmla="*/ 459460 h 2468044"/>
                <a:gd name="connsiteX308" fmla="*/ 1428361 w 1906136"/>
                <a:gd name="connsiteY308" fmla="*/ 455114 h 2468044"/>
                <a:gd name="connsiteX309" fmla="*/ 1422152 w 1906136"/>
                <a:gd name="connsiteY309" fmla="*/ 454182 h 2468044"/>
                <a:gd name="connsiteX310" fmla="*/ 1419048 w 1906136"/>
                <a:gd name="connsiteY310" fmla="*/ 449836 h 2468044"/>
                <a:gd name="connsiteX311" fmla="*/ 1415012 w 1906136"/>
                <a:gd name="connsiteY311" fmla="*/ 447663 h 2468044"/>
                <a:gd name="connsiteX312" fmla="*/ 1411907 w 1906136"/>
                <a:gd name="connsiteY312" fmla="*/ 444558 h 2468044"/>
                <a:gd name="connsiteX313" fmla="*/ 1409734 w 1906136"/>
                <a:gd name="connsiteY313" fmla="*/ 442385 h 2468044"/>
                <a:gd name="connsiteX314" fmla="*/ 1406630 w 1906136"/>
                <a:gd name="connsiteY314" fmla="*/ 431830 h 2468044"/>
                <a:gd name="connsiteX315" fmla="*/ 1404457 w 1906136"/>
                <a:gd name="connsiteY315" fmla="*/ 417239 h 2468044"/>
                <a:gd name="connsiteX316" fmla="*/ 1400421 w 1906136"/>
                <a:gd name="connsiteY316" fmla="*/ 400475 h 2468044"/>
                <a:gd name="connsiteX317" fmla="*/ 1399490 w 1906136"/>
                <a:gd name="connsiteY317" fmla="*/ 391162 h 2468044"/>
                <a:gd name="connsiteX318" fmla="*/ 1395454 w 1906136"/>
                <a:gd name="connsiteY318" fmla="*/ 388057 h 2468044"/>
                <a:gd name="connsiteX319" fmla="*/ 1390176 w 1906136"/>
                <a:gd name="connsiteY319" fmla="*/ 385884 h 2468044"/>
                <a:gd name="connsiteX320" fmla="*/ 1384899 w 1906136"/>
                <a:gd name="connsiteY320" fmla="*/ 383711 h 2468044"/>
                <a:gd name="connsiteX321" fmla="*/ 1378690 w 1906136"/>
                <a:gd name="connsiteY321" fmla="*/ 383711 h 2468044"/>
                <a:gd name="connsiteX322" fmla="*/ 1375585 w 1906136"/>
                <a:gd name="connsiteY322" fmla="*/ 382780 h 2468044"/>
                <a:gd name="connsiteX323" fmla="*/ 1370308 w 1906136"/>
                <a:gd name="connsiteY323" fmla="*/ 378433 h 2468044"/>
                <a:gd name="connsiteX324" fmla="*/ 1364099 w 1906136"/>
                <a:gd name="connsiteY324" fmla="*/ 369120 h 2468044"/>
                <a:gd name="connsiteX325" fmla="*/ 1358821 w 1906136"/>
                <a:gd name="connsiteY325" fmla="*/ 356392 h 2468044"/>
                <a:gd name="connsiteX326" fmla="*/ 1353544 w 1906136"/>
                <a:gd name="connsiteY326" fmla="*/ 347078 h 2468044"/>
                <a:gd name="connsiteX327" fmla="*/ 1329639 w 1906136"/>
                <a:gd name="connsiteY327" fmla="*/ 351425 h 2468044"/>
                <a:gd name="connsiteX328" fmla="*/ 1307908 w 1906136"/>
                <a:gd name="connsiteY328" fmla="*/ 351425 h 2468044"/>
                <a:gd name="connsiteX329" fmla="*/ 1282762 w 1906136"/>
                <a:gd name="connsiteY329" fmla="*/ 347078 h 2468044"/>
                <a:gd name="connsiteX330" fmla="*/ 1282762 w 1906136"/>
                <a:gd name="connsiteY330" fmla="*/ 351425 h 2468044"/>
                <a:gd name="connsiteX331" fmla="*/ 1278726 w 1906136"/>
                <a:gd name="connsiteY331" fmla="*/ 351425 h 2468044"/>
                <a:gd name="connsiteX332" fmla="*/ 1280899 w 1906136"/>
                <a:gd name="connsiteY332" fmla="*/ 369431 h 2468044"/>
                <a:gd name="connsiteX333" fmla="*/ 1286177 w 1906136"/>
                <a:gd name="connsiteY333" fmla="*/ 388368 h 2468044"/>
                <a:gd name="connsiteX334" fmla="*/ 1290213 w 1906136"/>
                <a:gd name="connsiteY334" fmla="*/ 405132 h 2468044"/>
                <a:gd name="connsiteX335" fmla="*/ 1293317 w 1906136"/>
                <a:gd name="connsiteY335" fmla="*/ 420964 h 2468044"/>
                <a:gd name="connsiteX336" fmla="*/ 1290213 w 1906136"/>
                <a:gd name="connsiteY336" fmla="*/ 435555 h 2468044"/>
                <a:gd name="connsiteX337" fmla="*/ 1283072 w 1906136"/>
                <a:gd name="connsiteY337" fmla="*/ 448284 h 2468044"/>
                <a:gd name="connsiteX338" fmla="*/ 1285246 w 1906136"/>
                <a:gd name="connsiteY338" fmla="*/ 454493 h 2468044"/>
                <a:gd name="connsiteX339" fmla="*/ 1288350 w 1906136"/>
                <a:gd name="connsiteY339" fmla="*/ 457597 h 2468044"/>
                <a:gd name="connsiteX340" fmla="*/ 1292386 w 1906136"/>
                <a:gd name="connsiteY340" fmla="*/ 459770 h 2468044"/>
                <a:gd name="connsiteX341" fmla="*/ 1295490 w 1906136"/>
                <a:gd name="connsiteY341" fmla="*/ 461943 h 2468044"/>
                <a:gd name="connsiteX342" fmla="*/ 1302630 w 1906136"/>
                <a:gd name="connsiteY342" fmla="*/ 465048 h 2468044"/>
                <a:gd name="connsiteX343" fmla="*/ 1302630 w 1906136"/>
                <a:gd name="connsiteY343" fmla="*/ 481812 h 2468044"/>
                <a:gd name="connsiteX344" fmla="*/ 1304804 w 1906136"/>
                <a:gd name="connsiteY344" fmla="*/ 498576 h 2468044"/>
                <a:gd name="connsiteX345" fmla="*/ 1302630 w 1906136"/>
                <a:gd name="connsiteY345" fmla="*/ 509131 h 2468044"/>
                <a:gd name="connsiteX346" fmla="*/ 1297353 w 1906136"/>
                <a:gd name="connsiteY346" fmla="*/ 528068 h 2468044"/>
                <a:gd name="connsiteX347" fmla="*/ 1288040 w 1906136"/>
                <a:gd name="connsiteY347" fmla="*/ 542659 h 2468044"/>
                <a:gd name="connsiteX348" fmla="*/ 1273449 w 1906136"/>
                <a:gd name="connsiteY348" fmla="*/ 553214 h 2468044"/>
                <a:gd name="connsiteX349" fmla="*/ 1258858 w 1906136"/>
                <a:gd name="connsiteY349" fmla="*/ 560665 h 2468044"/>
                <a:gd name="connsiteX350" fmla="*/ 1264135 w 1906136"/>
                <a:gd name="connsiteY350" fmla="*/ 577429 h 2468044"/>
                <a:gd name="connsiteX351" fmla="*/ 1268171 w 1906136"/>
                <a:gd name="connsiteY351" fmla="*/ 595435 h 2468044"/>
                <a:gd name="connsiteX352" fmla="*/ 1270344 w 1906136"/>
                <a:gd name="connsiteY352" fmla="*/ 610026 h 2468044"/>
                <a:gd name="connsiteX353" fmla="*/ 1270344 w 1906136"/>
                <a:gd name="connsiteY353" fmla="*/ 621513 h 2468044"/>
                <a:gd name="connsiteX354" fmla="*/ 1268171 w 1906136"/>
                <a:gd name="connsiteY354" fmla="*/ 624617 h 2468044"/>
                <a:gd name="connsiteX355" fmla="*/ 1268171 w 1906136"/>
                <a:gd name="connsiteY355" fmla="*/ 626790 h 2468044"/>
                <a:gd name="connsiteX356" fmla="*/ 1268171 w 1906136"/>
                <a:gd name="connsiteY356" fmla="*/ 628963 h 2468044"/>
                <a:gd name="connsiteX357" fmla="*/ 1265998 w 1906136"/>
                <a:gd name="connsiteY357" fmla="*/ 628963 h 2468044"/>
                <a:gd name="connsiteX358" fmla="*/ 1262893 w 1906136"/>
                <a:gd name="connsiteY358" fmla="*/ 629895 h 2468044"/>
                <a:gd name="connsiteX359" fmla="*/ 1260720 w 1906136"/>
                <a:gd name="connsiteY359" fmla="*/ 629895 h 2468044"/>
                <a:gd name="connsiteX360" fmla="*/ 1258547 w 1906136"/>
                <a:gd name="connsiteY360" fmla="*/ 632068 h 2468044"/>
                <a:gd name="connsiteX361" fmla="*/ 1256374 w 1906136"/>
                <a:gd name="connsiteY361" fmla="*/ 632068 h 2468044"/>
                <a:gd name="connsiteX362" fmla="*/ 1253270 w 1906136"/>
                <a:gd name="connsiteY362" fmla="*/ 634241 h 2468044"/>
                <a:gd name="connsiteX363" fmla="*/ 1242714 w 1906136"/>
                <a:gd name="connsiteY363" fmla="*/ 617477 h 2468044"/>
                <a:gd name="connsiteX364" fmla="*/ 1233401 w 1906136"/>
                <a:gd name="connsiteY364" fmla="*/ 604748 h 2468044"/>
                <a:gd name="connsiteX365" fmla="*/ 1229365 w 1906136"/>
                <a:gd name="connsiteY365" fmla="*/ 593262 h 2468044"/>
                <a:gd name="connsiteX366" fmla="*/ 1228434 w 1906136"/>
                <a:gd name="connsiteY366" fmla="*/ 582707 h 2468044"/>
                <a:gd name="connsiteX367" fmla="*/ 1226261 w 1906136"/>
                <a:gd name="connsiteY367" fmla="*/ 571220 h 2468044"/>
                <a:gd name="connsiteX368" fmla="*/ 1222225 w 1906136"/>
                <a:gd name="connsiteY368" fmla="*/ 556629 h 2468044"/>
                <a:gd name="connsiteX369" fmla="*/ 1219121 w 1906136"/>
                <a:gd name="connsiteY369" fmla="*/ 536761 h 2468044"/>
                <a:gd name="connsiteX370" fmla="*/ 1189939 w 1906136"/>
                <a:gd name="connsiteY370" fmla="*/ 529310 h 2468044"/>
                <a:gd name="connsiteX371" fmla="*/ 1185903 w 1906136"/>
                <a:gd name="connsiteY371" fmla="*/ 529310 h 2468044"/>
                <a:gd name="connsiteX372" fmla="*/ 1184972 w 1906136"/>
                <a:gd name="connsiteY372" fmla="*/ 531483 h 2468044"/>
                <a:gd name="connsiteX373" fmla="*/ 1180936 w 1906136"/>
                <a:gd name="connsiteY373" fmla="*/ 533656 h 2468044"/>
                <a:gd name="connsiteX374" fmla="*/ 1178763 w 1906136"/>
                <a:gd name="connsiteY374" fmla="*/ 535829 h 2468044"/>
                <a:gd name="connsiteX375" fmla="*/ 1175658 w 1906136"/>
                <a:gd name="connsiteY375" fmla="*/ 535829 h 2468044"/>
                <a:gd name="connsiteX376" fmla="*/ 1171622 w 1906136"/>
                <a:gd name="connsiteY376" fmla="*/ 536761 h 2468044"/>
                <a:gd name="connsiteX377" fmla="*/ 1168518 w 1906136"/>
                <a:gd name="connsiteY377" fmla="*/ 535829 h 2468044"/>
                <a:gd name="connsiteX378" fmla="*/ 1163240 w 1906136"/>
                <a:gd name="connsiteY378" fmla="*/ 533656 h 2468044"/>
                <a:gd name="connsiteX379" fmla="*/ 1150202 w 1906136"/>
                <a:gd name="connsiteY379" fmla="*/ 527137 h 2468044"/>
                <a:gd name="connsiteX380" fmla="*/ 1139646 w 1906136"/>
                <a:gd name="connsiteY380" fmla="*/ 515650 h 2468044"/>
                <a:gd name="connsiteX381" fmla="*/ 1127229 w 1906136"/>
                <a:gd name="connsiteY381" fmla="*/ 502922 h 2468044"/>
                <a:gd name="connsiteX382" fmla="*/ 1113569 w 1906136"/>
                <a:gd name="connsiteY382" fmla="*/ 493609 h 2468044"/>
                <a:gd name="connsiteX383" fmla="*/ 1101151 w 1906136"/>
                <a:gd name="connsiteY383" fmla="*/ 488331 h 2468044"/>
                <a:gd name="connsiteX384" fmla="*/ 1088733 w 1906136"/>
                <a:gd name="connsiteY384" fmla="*/ 490504 h 2468044"/>
                <a:gd name="connsiteX385" fmla="*/ 1083456 w 1906136"/>
                <a:gd name="connsiteY385" fmla="*/ 488331 h 2468044"/>
                <a:gd name="connsiteX386" fmla="*/ 1077247 w 1906136"/>
                <a:gd name="connsiteY386" fmla="*/ 488331 h 2468044"/>
                <a:gd name="connsiteX387" fmla="*/ 1076316 w 1906136"/>
                <a:gd name="connsiteY387" fmla="*/ 486158 h 2468044"/>
                <a:gd name="connsiteX388" fmla="*/ 1076316 w 1906136"/>
                <a:gd name="connsiteY388" fmla="*/ 485227 h 2468044"/>
                <a:gd name="connsiteX389" fmla="*/ 1076316 w 1906136"/>
                <a:gd name="connsiteY389" fmla="*/ 483054 h 2468044"/>
                <a:gd name="connsiteX390" fmla="*/ 1076316 w 1906136"/>
                <a:gd name="connsiteY390" fmla="*/ 480881 h 2468044"/>
                <a:gd name="connsiteX391" fmla="*/ 1076316 w 1906136"/>
                <a:gd name="connsiteY391" fmla="*/ 477776 h 2468044"/>
                <a:gd name="connsiteX392" fmla="*/ 1076316 w 1906136"/>
                <a:gd name="connsiteY392" fmla="*/ 473430 h 2468044"/>
                <a:gd name="connsiteX393" fmla="*/ 1072280 w 1906136"/>
                <a:gd name="connsiteY393" fmla="*/ 470325 h 2468044"/>
                <a:gd name="connsiteX394" fmla="*/ 1072280 w 1906136"/>
                <a:gd name="connsiteY394" fmla="*/ 461012 h 2468044"/>
                <a:gd name="connsiteX395" fmla="*/ 1052411 w 1906136"/>
                <a:gd name="connsiteY395" fmla="*/ 461012 h 2468044"/>
                <a:gd name="connsiteX396" fmla="*/ 1052411 w 1906136"/>
                <a:gd name="connsiteY396" fmla="*/ 441143 h 2468044"/>
                <a:gd name="connsiteX397" fmla="*/ 1048375 w 1906136"/>
                <a:gd name="connsiteY397" fmla="*/ 421275 h 2468044"/>
                <a:gd name="connsiteX398" fmla="*/ 1042166 w 1906136"/>
                <a:gd name="connsiteY398" fmla="*/ 406684 h 2468044"/>
                <a:gd name="connsiteX399" fmla="*/ 1042166 w 1906136"/>
                <a:gd name="connsiteY399" fmla="*/ 382469 h 2468044"/>
                <a:gd name="connsiteX400" fmla="*/ 1048375 w 1906136"/>
                <a:gd name="connsiteY400" fmla="*/ 365705 h 2468044"/>
                <a:gd name="connsiteX401" fmla="*/ 1057689 w 1906136"/>
                <a:gd name="connsiteY401" fmla="*/ 355150 h 2468044"/>
                <a:gd name="connsiteX402" fmla="*/ 1072280 w 1906136"/>
                <a:gd name="connsiteY402" fmla="*/ 345837 h 2468044"/>
                <a:gd name="connsiteX403" fmla="*/ 1089044 w 1906136"/>
                <a:gd name="connsiteY403" fmla="*/ 340559 h 2468044"/>
                <a:gd name="connsiteX404" fmla="*/ 1089044 w 1906136"/>
                <a:gd name="connsiteY404" fmla="*/ 335282 h 2468044"/>
                <a:gd name="connsiteX405" fmla="*/ 1086871 w 1906136"/>
                <a:gd name="connsiteY405" fmla="*/ 329073 h 2468044"/>
                <a:gd name="connsiteX406" fmla="*/ 1086871 w 1906136"/>
                <a:gd name="connsiteY406" fmla="*/ 325968 h 2468044"/>
                <a:gd name="connsiteX407" fmla="*/ 1084698 w 1906136"/>
                <a:gd name="connsiteY407" fmla="*/ 323795 h 2468044"/>
                <a:gd name="connsiteX408" fmla="*/ 1083766 w 1906136"/>
                <a:gd name="connsiteY408" fmla="*/ 320691 h 2468044"/>
                <a:gd name="connsiteX409" fmla="*/ 1081593 w 1906136"/>
                <a:gd name="connsiteY409" fmla="*/ 316344 h 2468044"/>
                <a:gd name="connsiteX410" fmla="*/ 1072280 w 1906136"/>
                <a:gd name="connsiteY410" fmla="*/ 316344 h 2468044"/>
                <a:gd name="connsiteX411" fmla="*/ 1072280 w 1906136"/>
                <a:gd name="connsiteY411" fmla="*/ 313240 h 2468044"/>
                <a:gd name="connsiteX412" fmla="*/ 1079420 w 1906136"/>
                <a:gd name="connsiteY412" fmla="*/ 314171 h 2468044"/>
                <a:gd name="connsiteX413" fmla="*/ 1083456 w 1906136"/>
                <a:gd name="connsiteY413" fmla="*/ 316344 h 2468044"/>
                <a:gd name="connsiteX414" fmla="*/ 1088733 w 1906136"/>
                <a:gd name="connsiteY414" fmla="*/ 318517 h 2468044"/>
                <a:gd name="connsiteX415" fmla="*/ 1094011 w 1906136"/>
                <a:gd name="connsiteY415" fmla="*/ 320691 h 2468044"/>
                <a:gd name="connsiteX416" fmla="*/ 1101151 w 1906136"/>
                <a:gd name="connsiteY416" fmla="*/ 320691 h 2468044"/>
                <a:gd name="connsiteX417" fmla="*/ 1105187 w 1906136"/>
                <a:gd name="connsiteY417" fmla="*/ 307031 h 2468044"/>
                <a:gd name="connsiteX418" fmla="*/ 1108291 w 1906136"/>
                <a:gd name="connsiteY418" fmla="*/ 298649 h 2468044"/>
                <a:gd name="connsiteX419" fmla="*/ 1115432 w 1906136"/>
                <a:gd name="connsiteY419" fmla="*/ 291198 h 2468044"/>
                <a:gd name="connsiteX420" fmla="*/ 1124745 w 1906136"/>
                <a:gd name="connsiteY420" fmla="*/ 283748 h 2468044"/>
                <a:gd name="connsiteX421" fmla="*/ 1126918 w 1906136"/>
                <a:gd name="connsiteY421" fmla="*/ 279401 h 2468044"/>
                <a:gd name="connsiteX422" fmla="*/ 1130023 w 1906136"/>
                <a:gd name="connsiteY422" fmla="*/ 276297 h 2468044"/>
                <a:gd name="connsiteX423" fmla="*/ 1132196 w 1906136"/>
                <a:gd name="connsiteY423" fmla="*/ 271951 h 2468044"/>
                <a:gd name="connsiteX424" fmla="*/ 1132196 w 1906136"/>
                <a:gd name="connsiteY424" fmla="*/ 266673 h 2468044"/>
                <a:gd name="connsiteX425" fmla="*/ 1130023 w 1906136"/>
                <a:gd name="connsiteY425" fmla="*/ 261395 h 2468044"/>
                <a:gd name="connsiteX426" fmla="*/ 1127849 w 1906136"/>
                <a:gd name="connsiteY426" fmla="*/ 259222 h 2468044"/>
                <a:gd name="connsiteX427" fmla="*/ 1126918 w 1906136"/>
                <a:gd name="connsiteY427" fmla="*/ 257049 h 2468044"/>
                <a:gd name="connsiteX428" fmla="*/ 1124745 w 1906136"/>
                <a:gd name="connsiteY428" fmla="*/ 254876 h 2468044"/>
                <a:gd name="connsiteX429" fmla="*/ 1120709 w 1906136"/>
                <a:gd name="connsiteY429" fmla="*/ 251772 h 2468044"/>
                <a:gd name="connsiteX430" fmla="*/ 1117605 w 1906136"/>
                <a:gd name="connsiteY430" fmla="*/ 251772 h 2468044"/>
                <a:gd name="connsiteX431" fmla="*/ 1117605 w 1906136"/>
                <a:gd name="connsiteY431" fmla="*/ 247736 h 2468044"/>
                <a:gd name="connsiteX432" fmla="*/ 1135300 w 1906136"/>
                <a:gd name="connsiteY432" fmla="*/ 252082 h 2468044"/>
                <a:gd name="connsiteX433" fmla="*/ 1147718 w 1906136"/>
                <a:gd name="connsiteY433" fmla="*/ 259533 h 2468044"/>
                <a:gd name="connsiteX434" fmla="*/ 1157031 w 1906136"/>
                <a:gd name="connsiteY434" fmla="*/ 259533 h 2468044"/>
                <a:gd name="connsiteX435" fmla="*/ 1159205 w 1906136"/>
                <a:gd name="connsiteY435" fmla="*/ 241527 h 2468044"/>
                <a:gd name="connsiteX436" fmla="*/ 1161378 w 1906136"/>
                <a:gd name="connsiteY436" fmla="*/ 230040 h 2468044"/>
                <a:gd name="connsiteX437" fmla="*/ 1157342 w 1906136"/>
                <a:gd name="connsiteY437" fmla="*/ 219485 h 2468044"/>
                <a:gd name="connsiteX438" fmla="*/ 1157342 w 1906136"/>
                <a:gd name="connsiteY438" fmla="*/ 215139 h 2468044"/>
                <a:gd name="connsiteX439" fmla="*/ 1208255 w 1906136"/>
                <a:gd name="connsiteY439" fmla="*/ 212034 h 2468044"/>
                <a:gd name="connsiteX440" fmla="*/ 1208255 w 1906136"/>
                <a:gd name="connsiteY440" fmla="*/ 205826 h 2468044"/>
                <a:gd name="connsiteX441" fmla="*/ 1206082 w 1906136"/>
                <a:gd name="connsiteY441" fmla="*/ 202721 h 2468044"/>
                <a:gd name="connsiteX442" fmla="*/ 1206082 w 1906136"/>
                <a:gd name="connsiteY442" fmla="*/ 200548 h 2468044"/>
                <a:gd name="connsiteX443" fmla="*/ 1205151 w 1906136"/>
                <a:gd name="connsiteY443" fmla="*/ 198375 h 2468044"/>
                <a:gd name="connsiteX444" fmla="*/ 1202977 w 1906136"/>
                <a:gd name="connsiteY444" fmla="*/ 197444 h 2468044"/>
                <a:gd name="connsiteX445" fmla="*/ 1200804 w 1906136"/>
                <a:gd name="connsiteY445" fmla="*/ 195270 h 2468044"/>
                <a:gd name="connsiteX446" fmla="*/ 1200804 w 1906136"/>
                <a:gd name="connsiteY446" fmla="*/ 190924 h 2468044"/>
                <a:gd name="connsiteX447" fmla="*/ 1206082 w 1906136"/>
                <a:gd name="connsiteY447" fmla="*/ 193097 h 2468044"/>
                <a:gd name="connsiteX448" fmla="*/ 1210118 w 1906136"/>
                <a:gd name="connsiteY448" fmla="*/ 195270 h 2468044"/>
                <a:gd name="connsiteX449" fmla="*/ 1213222 w 1906136"/>
                <a:gd name="connsiteY449" fmla="*/ 197444 h 2468044"/>
                <a:gd name="connsiteX450" fmla="*/ 1217258 w 1906136"/>
                <a:gd name="connsiteY450" fmla="*/ 198375 h 2468044"/>
                <a:gd name="connsiteX451" fmla="*/ 1224398 w 1906136"/>
                <a:gd name="connsiteY451" fmla="*/ 198375 h 2468044"/>
                <a:gd name="connsiteX452" fmla="*/ 1226571 w 1906136"/>
                <a:gd name="connsiteY452" fmla="*/ 187820 h 2468044"/>
                <a:gd name="connsiteX453" fmla="*/ 1229676 w 1906136"/>
                <a:gd name="connsiteY453" fmla="*/ 173229 h 2468044"/>
                <a:gd name="connsiteX454" fmla="*/ 1233711 w 1906136"/>
                <a:gd name="connsiteY454" fmla="*/ 154292 h 2468044"/>
                <a:gd name="connsiteX455" fmla="*/ 1234643 w 1906136"/>
                <a:gd name="connsiteY455" fmla="*/ 138459 h 2468044"/>
                <a:gd name="connsiteX456" fmla="*/ 1236816 w 1906136"/>
                <a:gd name="connsiteY456" fmla="*/ 125731 h 2468044"/>
                <a:gd name="connsiteX457" fmla="*/ 1236816 w 1906136"/>
                <a:gd name="connsiteY457" fmla="*/ 118280 h 2468044"/>
                <a:gd name="connsiteX458" fmla="*/ 1236816 w 1906136"/>
                <a:gd name="connsiteY458" fmla="*/ 103689 h 2468044"/>
                <a:gd name="connsiteX459" fmla="*/ 1229676 w 1906136"/>
                <a:gd name="connsiteY459" fmla="*/ 97480 h 2468044"/>
                <a:gd name="connsiteX460" fmla="*/ 1220362 w 1906136"/>
                <a:gd name="connsiteY460" fmla="*/ 99653 h 2468044"/>
                <a:gd name="connsiteX461" fmla="*/ 1211980 w 1906136"/>
                <a:gd name="connsiteY461" fmla="*/ 103999 h 2468044"/>
                <a:gd name="connsiteX462" fmla="*/ 1204840 w 1906136"/>
                <a:gd name="connsiteY462" fmla="*/ 103999 h 2468044"/>
                <a:gd name="connsiteX463" fmla="*/ 1202667 w 1906136"/>
                <a:gd name="connsiteY463" fmla="*/ 99653 h 2468044"/>
                <a:gd name="connsiteX464" fmla="*/ 1198631 w 1906136"/>
                <a:gd name="connsiteY464" fmla="*/ 97480 h 2468044"/>
                <a:gd name="connsiteX465" fmla="*/ 1197700 w 1906136"/>
                <a:gd name="connsiteY465" fmla="*/ 94376 h 2468044"/>
                <a:gd name="connsiteX466" fmla="*/ 1193664 w 1906136"/>
                <a:gd name="connsiteY466" fmla="*/ 90029 h 2468044"/>
                <a:gd name="connsiteX467" fmla="*/ 1191491 w 1906136"/>
                <a:gd name="connsiteY467" fmla="*/ 86925 h 2468044"/>
                <a:gd name="connsiteX468" fmla="*/ 1188386 w 1906136"/>
                <a:gd name="connsiteY468" fmla="*/ 84752 h 2468044"/>
                <a:gd name="connsiteX469" fmla="*/ 1184351 w 1906136"/>
                <a:gd name="connsiteY469" fmla="*/ 82579 h 2468044"/>
                <a:gd name="connsiteX470" fmla="*/ 1181246 w 1906136"/>
                <a:gd name="connsiteY470" fmla="*/ 82579 h 2468044"/>
                <a:gd name="connsiteX471" fmla="*/ 1177210 w 1906136"/>
                <a:gd name="connsiteY471" fmla="*/ 86925 h 2468044"/>
                <a:gd name="connsiteX472" fmla="*/ 1166655 w 1906136"/>
                <a:gd name="connsiteY472" fmla="*/ 96238 h 2468044"/>
                <a:gd name="connsiteX473" fmla="*/ 1162619 w 1906136"/>
                <a:gd name="connsiteY473" fmla="*/ 108966 h 2468044"/>
                <a:gd name="connsiteX474" fmla="*/ 1162619 w 1906136"/>
                <a:gd name="connsiteY474" fmla="*/ 121695 h 2468044"/>
                <a:gd name="connsiteX475" fmla="*/ 1164793 w 1906136"/>
                <a:gd name="connsiteY475" fmla="*/ 134423 h 2468044"/>
                <a:gd name="connsiteX476" fmla="*/ 1164793 w 1906136"/>
                <a:gd name="connsiteY476" fmla="*/ 147151 h 2468044"/>
                <a:gd name="connsiteX477" fmla="*/ 1157652 w 1906136"/>
                <a:gd name="connsiteY477" fmla="*/ 163915 h 2468044"/>
                <a:gd name="connsiteX478" fmla="*/ 1148339 w 1906136"/>
                <a:gd name="connsiteY478" fmla="*/ 178506 h 2468044"/>
                <a:gd name="connsiteX479" fmla="*/ 1143061 w 1906136"/>
                <a:gd name="connsiteY479" fmla="*/ 176333 h 2468044"/>
                <a:gd name="connsiteX480" fmla="*/ 1139957 w 1906136"/>
                <a:gd name="connsiteY480" fmla="*/ 175402 h 2468044"/>
                <a:gd name="connsiteX481" fmla="*/ 1137784 w 1906136"/>
                <a:gd name="connsiteY481" fmla="*/ 173229 h 2468044"/>
                <a:gd name="connsiteX482" fmla="*/ 1135611 w 1906136"/>
                <a:gd name="connsiteY482" fmla="*/ 171056 h 2468044"/>
                <a:gd name="connsiteX483" fmla="*/ 1132506 w 1906136"/>
                <a:gd name="connsiteY483" fmla="*/ 167951 h 2468044"/>
                <a:gd name="connsiteX484" fmla="*/ 1134679 w 1906136"/>
                <a:gd name="connsiteY484" fmla="*/ 161742 h 2468044"/>
                <a:gd name="connsiteX485" fmla="*/ 1134679 w 1906136"/>
                <a:gd name="connsiteY485" fmla="*/ 153360 h 2468044"/>
                <a:gd name="connsiteX486" fmla="*/ 1135611 w 1906136"/>
                <a:gd name="connsiteY486" fmla="*/ 140632 h 2468044"/>
                <a:gd name="connsiteX487" fmla="*/ 1137784 w 1906136"/>
                <a:gd name="connsiteY487" fmla="*/ 126041 h 2468044"/>
                <a:gd name="connsiteX488" fmla="*/ 1137784 w 1906136"/>
                <a:gd name="connsiteY488" fmla="*/ 114244 h 2468044"/>
                <a:gd name="connsiteX489" fmla="*/ 1128470 w 1906136"/>
                <a:gd name="connsiteY489" fmla="*/ 118590 h 2468044"/>
                <a:gd name="connsiteX490" fmla="*/ 1123193 w 1906136"/>
                <a:gd name="connsiteY490" fmla="*/ 123868 h 2468044"/>
                <a:gd name="connsiteX491" fmla="*/ 1117915 w 1906136"/>
                <a:gd name="connsiteY491" fmla="*/ 129145 h 2468044"/>
                <a:gd name="connsiteX492" fmla="*/ 1112638 w 1906136"/>
                <a:gd name="connsiteY492" fmla="*/ 134423 h 2468044"/>
                <a:gd name="connsiteX493" fmla="*/ 1101151 w 1906136"/>
                <a:gd name="connsiteY493" fmla="*/ 134423 h 2468044"/>
                <a:gd name="connsiteX494" fmla="*/ 1098047 w 1906136"/>
                <a:gd name="connsiteY494" fmla="*/ 119832 h 2468044"/>
                <a:gd name="connsiteX495" fmla="*/ 1098047 w 1906136"/>
                <a:gd name="connsiteY495" fmla="*/ 103999 h 2468044"/>
                <a:gd name="connsiteX496" fmla="*/ 1071969 w 1906136"/>
                <a:gd name="connsiteY496" fmla="*/ 103999 h 2468044"/>
                <a:gd name="connsiteX497" fmla="*/ 1076005 w 1906136"/>
                <a:gd name="connsiteY497" fmla="*/ 96549 h 2468044"/>
                <a:gd name="connsiteX498" fmla="*/ 1076936 w 1906136"/>
                <a:gd name="connsiteY498" fmla="*/ 90340 h 2468044"/>
                <a:gd name="connsiteX499" fmla="*/ 1079110 w 1906136"/>
                <a:gd name="connsiteY499" fmla="*/ 85062 h 2468044"/>
                <a:gd name="connsiteX500" fmla="*/ 1083145 w 1906136"/>
                <a:gd name="connsiteY500" fmla="*/ 81958 h 2468044"/>
                <a:gd name="connsiteX501" fmla="*/ 1088423 w 1906136"/>
                <a:gd name="connsiteY501" fmla="*/ 77611 h 2468044"/>
                <a:gd name="connsiteX502" fmla="*/ 1088423 w 1906136"/>
                <a:gd name="connsiteY502" fmla="*/ 70161 h 2468044"/>
                <a:gd name="connsiteX503" fmla="*/ 1088423 w 1906136"/>
                <a:gd name="connsiteY503" fmla="*/ 62710 h 2468044"/>
                <a:gd name="connsiteX504" fmla="*/ 1086250 w 1906136"/>
                <a:gd name="connsiteY504" fmla="*/ 59606 h 2468044"/>
                <a:gd name="connsiteX505" fmla="*/ 1083145 w 1906136"/>
                <a:gd name="connsiteY505" fmla="*/ 55259 h 2468044"/>
                <a:gd name="connsiteX506" fmla="*/ 1079110 w 1906136"/>
                <a:gd name="connsiteY506" fmla="*/ 52155 h 2468044"/>
                <a:gd name="connsiteX507" fmla="*/ 1071969 w 1906136"/>
                <a:gd name="connsiteY507" fmla="*/ 49982 h 2468044"/>
                <a:gd name="connsiteX508" fmla="*/ 1074142 w 1906136"/>
                <a:gd name="connsiteY508" fmla="*/ 42531 h 2468044"/>
                <a:gd name="connsiteX509" fmla="*/ 1076316 w 1906136"/>
                <a:gd name="connsiteY509" fmla="*/ 39427 h 2468044"/>
                <a:gd name="connsiteX510" fmla="*/ 1077247 w 1906136"/>
                <a:gd name="connsiteY510" fmla="*/ 35080 h 2468044"/>
                <a:gd name="connsiteX511" fmla="*/ 1079420 w 1906136"/>
                <a:gd name="connsiteY511" fmla="*/ 29803 h 2468044"/>
                <a:gd name="connsiteX512" fmla="*/ 1081593 w 1906136"/>
                <a:gd name="connsiteY512" fmla="*/ 25457 h 2468044"/>
                <a:gd name="connsiteX513" fmla="*/ 1079420 w 1906136"/>
                <a:gd name="connsiteY513" fmla="*/ 22352 h 2468044"/>
                <a:gd name="connsiteX514" fmla="*/ 1076316 w 1906136"/>
                <a:gd name="connsiteY514" fmla="*/ 18006 h 2468044"/>
                <a:gd name="connsiteX515" fmla="*/ 1074142 w 1906136"/>
                <a:gd name="connsiteY515" fmla="*/ 17075 h 2468044"/>
                <a:gd name="connsiteX516" fmla="*/ 1071969 w 1906136"/>
                <a:gd name="connsiteY516" fmla="*/ 14901 h 2468044"/>
                <a:gd name="connsiteX517" fmla="*/ 1069796 w 1906136"/>
                <a:gd name="connsiteY517" fmla="*/ 12728 h 2468044"/>
                <a:gd name="connsiteX518" fmla="*/ 1069796 w 1906136"/>
                <a:gd name="connsiteY518" fmla="*/ 7451 h 2468044"/>
                <a:gd name="connsiteX519" fmla="*/ 1068865 w 1906136"/>
                <a:gd name="connsiteY519" fmla="*/ 0 h 2468044"/>
                <a:gd name="connsiteX520" fmla="*/ 1057378 w 1906136"/>
                <a:gd name="connsiteY520" fmla="*/ 2173 h 2468044"/>
                <a:gd name="connsiteX521" fmla="*/ 1046823 w 1906136"/>
                <a:gd name="connsiteY521" fmla="*/ 5278 h 2468044"/>
                <a:gd name="connsiteX522" fmla="*/ 1037510 w 1906136"/>
                <a:gd name="connsiteY522" fmla="*/ 9624 h 2468044"/>
                <a:gd name="connsiteX523" fmla="*/ 1025092 w 1906136"/>
                <a:gd name="connsiteY523" fmla="*/ 29492 h 2468044"/>
                <a:gd name="connsiteX524" fmla="*/ 1021056 w 1906136"/>
                <a:gd name="connsiteY524" fmla="*/ 47498 h 2468044"/>
                <a:gd name="connsiteX525" fmla="*/ 1023229 w 1906136"/>
                <a:gd name="connsiteY525" fmla="*/ 66435 h 2468044"/>
                <a:gd name="connsiteX526" fmla="*/ 1032543 w 1906136"/>
                <a:gd name="connsiteY526" fmla="*/ 82268 h 2468044"/>
                <a:gd name="connsiteX527" fmla="*/ 1044960 w 1906136"/>
                <a:gd name="connsiteY527" fmla="*/ 96859 h 2468044"/>
                <a:gd name="connsiteX528" fmla="*/ 1047134 w 1906136"/>
                <a:gd name="connsiteY528" fmla="*/ 104310 h 2468044"/>
                <a:gd name="connsiteX529" fmla="*/ 1044960 w 1906136"/>
                <a:gd name="connsiteY529" fmla="*/ 118901 h 2468044"/>
                <a:gd name="connsiteX530" fmla="*/ 1044960 w 1906136"/>
                <a:gd name="connsiteY530" fmla="*/ 135665 h 2468044"/>
                <a:gd name="connsiteX531" fmla="*/ 1044960 w 1906136"/>
                <a:gd name="connsiteY531" fmla="*/ 150256 h 2468044"/>
                <a:gd name="connsiteX532" fmla="*/ 1032543 w 1906136"/>
                <a:gd name="connsiteY532" fmla="*/ 150256 h 2468044"/>
                <a:gd name="connsiteX533" fmla="*/ 1032543 w 1906136"/>
                <a:gd name="connsiteY533" fmla="*/ 153360 h 2468044"/>
                <a:gd name="connsiteX534" fmla="*/ 1030369 w 1906136"/>
                <a:gd name="connsiteY534" fmla="*/ 159569 h 2468044"/>
                <a:gd name="connsiteX535" fmla="*/ 1030369 w 1906136"/>
                <a:gd name="connsiteY535" fmla="*/ 162674 h 2468044"/>
                <a:gd name="connsiteX536" fmla="*/ 1028196 w 1906136"/>
                <a:gd name="connsiteY536" fmla="*/ 170124 h 2468044"/>
                <a:gd name="connsiteX537" fmla="*/ 1019814 w 1906136"/>
                <a:gd name="connsiteY537" fmla="*/ 153360 h 2468044"/>
                <a:gd name="connsiteX538" fmla="*/ 1012674 w 1906136"/>
                <a:gd name="connsiteY538" fmla="*/ 137528 h 2468044"/>
                <a:gd name="connsiteX539" fmla="*/ 988770 w 1906136"/>
                <a:gd name="connsiteY539" fmla="*/ 137528 h 2468044"/>
                <a:gd name="connsiteX540" fmla="*/ 988770 w 1906136"/>
                <a:gd name="connsiteY540" fmla="*/ 150256 h 2468044"/>
                <a:gd name="connsiteX541" fmla="*/ 986597 w 1906136"/>
                <a:gd name="connsiteY541" fmla="*/ 152429 h 2468044"/>
                <a:gd name="connsiteX542" fmla="*/ 984424 w 1906136"/>
                <a:gd name="connsiteY542" fmla="*/ 153360 h 2468044"/>
                <a:gd name="connsiteX543" fmla="*/ 983492 w 1906136"/>
                <a:gd name="connsiteY543" fmla="*/ 155533 h 2468044"/>
                <a:gd name="connsiteX544" fmla="*/ 981319 w 1906136"/>
                <a:gd name="connsiteY544" fmla="*/ 157706 h 2468044"/>
                <a:gd name="connsiteX545" fmla="*/ 962692 w 1906136"/>
                <a:gd name="connsiteY545" fmla="*/ 157706 h 2468044"/>
                <a:gd name="connsiteX546" fmla="*/ 950275 w 1906136"/>
                <a:gd name="connsiteY546" fmla="*/ 155533 h 2468044"/>
                <a:gd name="connsiteX547" fmla="*/ 937857 w 1906136"/>
                <a:gd name="connsiteY547" fmla="*/ 153360 h 2468044"/>
                <a:gd name="connsiteX548" fmla="*/ 925439 w 1906136"/>
                <a:gd name="connsiteY548" fmla="*/ 150256 h 2468044"/>
                <a:gd name="connsiteX549" fmla="*/ 905570 w 1906136"/>
                <a:gd name="connsiteY549" fmla="*/ 150256 h 2468044"/>
                <a:gd name="connsiteX550" fmla="*/ 901535 w 1906136"/>
                <a:gd name="connsiteY550" fmla="*/ 142805 h 2468044"/>
                <a:gd name="connsiteX551" fmla="*/ 898430 w 1906136"/>
                <a:gd name="connsiteY551" fmla="*/ 139701 h 2468044"/>
                <a:gd name="connsiteX552" fmla="*/ 894394 w 1906136"/>
                <a:gd name="connsiteY552" fmla="*/ 133492 h 2468044"/>
                <a:gd name="connsiteX553" fmla="*/ 889117 w 1906136"/>
                <a:gd name="connsiteY553" fmla="*/ 130387 h 2468044"/>
                <a:gd name="connsiteX554" fmla="*/ 889117 w 1906136"/>
                <a:gd name="connsiteY554" fmla="*/ 117659 h 2468044"/>
                <a:gd name="connsiteX555" fmla="*/ 842239 w 1906136"/>
                <a:gd name="connsiteY555" fmla="*/ 122937 h 2468044"/>
                <a:gd name="connsiteX556" fmla="*/ 842239 w 1906136"/>
                <a:gd name="connsiteY556" fmla="*/ 126041 h 2468044"/>
                <a:gd name="connsiteX557" fmla="*/ 838204 w 1906136"/>
                <a:gd name="connsiteY557" fmla="*/ 126041 h 2468044"/>
                <a:gd name="connsiteX558" fmla="*/ 838204 w 1906136"/>
                <a:gd name="connsiteY558" fmla="*/ 132250 h 2468044"/>
                <a:gd name="connsiteX559" fmla="*/ 840377 w 1906136"/>
                <a:gd name="connsiteY559" fmla="*/ 135354 h 2468044"/>
                <a:gd name="connsiteX560" fmla="*/ 842550 w 1906136"/>
                <a:gd name="connsiteY560" fmla="*/ 139701 h 2468044"/>
                <a:gd name="connsiteX561" fmla="*/ 843481 w 1906136"/>
                <a:gd name="connsiteY561" fmla="*/ 140632 h 2468044"/>
                <a:gd name="connsiteX562" fmla="*/ 845654 w 1906136"/>
                <a:gd name="connsiteY562" fmla="*/ 145910 h 2468044"/>
                <a:gd name="connsiteX563" fmla="*/ 877941 w 1906136"/>
                <a:gd name="connsiteY563" fmla="*/ 145910 h 2468044"/>
                <a:gd name="connsiteX564" fmla="*/ 877941 w 1906136"/>
                <a:gd name="connsiteY564" fmla="*/ 150256 h 2468044"/>
                <a:gd name="connsiteX565" fmla="*/ 870800 w 1906136"/>
                <a:gd name="connsiteY565" fmla="*/ 152429 h 2468044"/>
                <a:gd name="connsiteX566" fmla="*/ 865523 w 1906136"/>
                <a:gd name="connsiteY566" fmla="*/ 153360 h 2468044"/>
                <a:gd name="connsiteX567" fmla="*/ 858383 w 1906136"/>
                <a:gd name="connsiteY567" fmla="*/ 153360 h 2468044"/>
                <a:gd name="connsiteX568" fmla="*/ 849069 w 1906136"/>
                <a:gd name="connsiteY568" fmla="*/ 153360 h 2468044"/>
                <a:gd name="connsiteX569" fmla="*/ 849069 w 1906136"/>
                <a:gd name="connsiteY569" fmla="*/ 189993 h 2468044"/>
                <a:gd name="connsiteX570" fmla="*/ 840687 w 1906136"/>
                <a:gd name="connsiteY570" fmla="*/ 179438 h 2468044"/>
                <a:gd name="connsiteX571" fmla="*/ 831374 w 1906136"/>
                <a:gd name="connsiteY571" fmla="*/ 167951 h 2468044"/>
                <a:gd name="connsiteX572" fmla="*/ 822060 w 1906136"/>
                <a:gd name="connsiteY572" fmla="*/ 157396 h 2468044"/>
                <a:gd name="connsiteX573" fmla="*/ 813678 w 1906136"/>
                <a:gd name="connsiteY573" fmla="*/ 155223 h 2468044"/>
                <a:gd name="connsiteX574" fmla="*/ 799087 w 1906136"/>
                <a:gd name="connsiteY574" fmla="*/ 155223 h 2468044"/>
                <a:gd name="connsiteX575" fmla="*/ 782323 w 1906136"/>
                <a:gd name="connsiteY575" fmla="*/ 155223 h 2468044"/>
                <a:gd name="connsiteX576" fmla="*/ 765559 w 1906136"/>
                <a:gd name="connsiteY576" fmla="*/ 153050 h 2468044"/>
                <a:gd name="connsiteX577" fmla="*/ 753141 w 1906136"/>
                <a:gd name="connsiteY577" fmla="*/ 153050 h 2468044"/>
                <a:gd name="connsiteX578" fmla="*/ 755315 w 1906136"/>
                <a:gd name="connsiteY578" fmla="*/ 149945 h 2468044"/>
                <a:gd name="connsiteX579" fmla="*/ 756246 w 1906136"/>
                <a:gd name="connsiteY579" fmla="*/ 147772 h 2468044"/>
                <a:gd name="connsiteX580" fmla="*/ 756246 w 1906136"/>
                <a:gd name="connsiteY580" fmla="*/ 145599 h 2468044"/>
                <a:gd name="connsiteX581" fmla="*/ 758419 w 1906136"/>
                <a:gd name="connsiteY581" fmla="*/ 144668 h 2468044"/>
                <a:gd name="connsiteX582" fmla="*/ 762455 w 1906136"/>
                <a:gd name="connsiteY582" fmla="*/ 142495 h 2468044"/>
                <a:gd name="connsiteX583" fmla="*/ 765559 w 1906136"/>
                <a:gd name="connsiteY583" fmla="*/ 140321 h 2468044"/>
                <a:gd name="connsiteX584" fmla="*/ 763386 w 1906136"/>
                <a:gd name="connsiteY584" fmla="*/ 137217 h 2468044"/>
                <a:gd name="connsiteX585" fmla="*/ 760282 w 1906136"/>
                <a:gd name="connsiteY585" fmla="*/ 129766 h 2468044"/>
                <a:gd name="connsiteX586" fmla="*/ 756246 w 1906136"/>
                <a:gd name="connsiteY586" fmla="*/ 124489 h 2468044"/>
                <a:gd name="connsiteX587" fmla="*/ 753141 w 1906136"/>
                <a:gd name="connsiteY587" fmla="*/ 120143 h 2468044"/>
                <a:gd name="connsiteX588" fmla="*/ 749106 w 1906136"/>
                <a:gd name="connsiteY588" fmla="*/ 117038 h 2468044"/>
                <a:gd name="connsiteX589" fmla="*/ 746001 w 1906136"/>
                <a:gd name="connsiteY589" fmla="*/ 117038 h 2468044"/>
                <a:gd name="connsiteX590" fmla="*/ 742897 w 1906136"/>
                <a:gd name="connsiteY590" fmla="*/ 117969 h 2468044"/>
                <a:gd name="connsiteX591" fmla="*/ 736688 w 1906136"/>
                <a:gd name="connsiteY591" fmla="*/ 120143 h 2468044"/>
                <a:gd name="connsiteX592" fmla="*/ 733583 w 1906136"/>
                <a:gd name="connsiteY592" fmla="*/ 122316 h 2468044"/>
                <a:gd name="connsiteX593" fmla="*/ 728306 w 1906136"/>
                <a:gd name="connsiteY593" fmla="*/ 122316 h 2468044"/>
                <a:gd name="connsiteX594" fmla="*/ 722097 w 1906136"/>
                <a:gd name="connsiteY594" fmla="*/ 122316 h 2468044"/>
                <a:gd name="connsiteX595" fmla="*/ 706575 w 1906136"/>
                <a:gd name="connsiteY595" fmla="*/ 110829 h 2468044"/>
                <a:gd name="connsiteX596" fmla="*/ 689811 w 1906136"/>
                <a:gd name="connsiteY596" fmla="*/ 98101 h 2468044"/>
                <a:gd name="connsiteX597" fmla="*/ 673046 w 1906136"/>
                <a:gd name="connsiteY597" fmla="*/ 85373 h 2468044"/>
                <a:gd name="connsiteX598" fmla="*/ 653178 w 1906136"/>
                <a:gd name="connsiteY598" fmla="*/ 80095 h 2468044"/>
                <a:gd name="connsiteX599" fmla="*/ 649142 w 1906136"/>
                <a:gd name="connsiteY599" fmla="*/ 81026 h 2468044"/>
                <a:gd name="connsiteX600" fmla="*/ 643865 w 1906136"/>
                <a:gd name="connsiteY600" fmla="*/ 83199 h 2468044"/>
                <a:gd name="connsiteX601" fmla="*/ 640760 w 1906136"/>
                <a:gd name="connsiteY601" fmla="*/ 87546 h 2468044"/>
                <a:gd name="connsiteX602" fmla="*/ 635482 w 1906136"/>
                <a:gd name="connsiteY602" fmla="*/ 90650 h 2468044"/>
                <a:gd name="connsiteX603" fmla="*/ 629274 w 1906136"/>
                <a:gd name="connsiteY603" fmla="*/ 92823 h 2468044"/>
                <a:gd name="connsiteX604" fmla="*/ 628342 w 1906136"/>
                <a:gd name="connsiteY604" fmla="*/ 88477 h 2468044"/>
                <a:gd name="connsiteX605" fmla="*/ 626169 w 1906136"/>
                <a:gd name="connsiteY605" fmla="*/ 85373 h 2468044"/>
                <a:gd name="connsiteX606" fmla="*/ 622133 w 1906136"/>
                <a:gd name="connsiteY606" fmla="*/ 80095 h 2468044"/>
                <a:gd name="connsiteX607" fmla="*/ 621202 w 1906136"/>
                <a:gd name="connsiteY607" fmla="*/ 80095 h 2468044"/>
                <a:gd name="connsiteX608" fmla="*/ 617166 w 1906136"/>
                <a:gd name="connsiteY608" fmla="*/ 80095 h 2468044"/>
                <a:gd name="connsiteX609" fmla="*/ 614993 w 1906136"/>
                <a:gd name="connsiteY609" fmla="*/ 81026 h 2468044"/>
                <a:gd name="connsiteX610" fmla="*/ 611889 w 1906136"/>
                <a:gd name="connsiteY610" fmla="*/ 83199 h 2468044"/>
                <a:gd name="connsiteX611" fmla="*/ 609715 w 1906136"/>
                <a:gd name="connsiteY611" fmla="*/ 85373 h 2468044"/>
                <a:gd name="connsiteX612" fmla="*/ 606611 w 1906136"/>
                <a:gd name="connsiteY612" fmla="*/ 88477 h 2468044"/>
                <a:gd name="connsiteX613" fmla="*/ 592951 w 1906136"/>
                <a:gd name="connsiteY613" fmla="*/ 85373 h 2468044"/>
                <a:gd name="connsiteX614" fmla="*/ 584569 w 1906136"/>
                <a:gd name="connsiteY614" fmla="*/ 77922 h 2468044"/>
                <a:gd name="connsiteX615" fmla="*/ 578360 w 1906136"/>
                <a:gd name="connsiteY615" fmla="*/ 68609 h 2468044"/>
                <a:gd name="connsiteX616" fmla="*/ 573083 w 1906136"/>
                <a:gd name="connsiteY616" fmla="*/ 55880 h 2468044"/>
                <a:gd name="connsiteX617" fmla="*/ 569978 w 1906136"/>
                <a:gd name="connsiteY617" fmla="*/ 58985 h 2468044"/>
                <a:gd name="connsiteX618" fmla="*/ 565943 w 1906136"/>
                <a:gd name="connsiteY618" fmla="*/ 65194 h 2468044"/>
                <a:gd name="connsiteX619" fmla="*/ 563770 w 1906136"/>
                <a:gd name="connsiteY619" fmla="*/ 70471 h 2468044"/>
                <a:gd name="connsiteX620" fmla="*/ 562838 w 1906136"/>
                <a:gd name="connsiteY620" fmla="*/ 75749 h 2468044"/>
                <a:gd name="connsiteX621" fmla="*/ 546074 w 1906136"/>
                <a:gd name="connsiteY621" fmla="*/ 77922 h 2468044"/>
                <a:gd name="connsiteX622" fmla="*/ 533656 w 1906136"/>
                <a:gd name="connsiteY622" fmla="*/ 77922 h 2468044"/>
                <a:gd name="connsiteX623" fmla="*/ 521238 w 1906136"/>
                <a:gd name="connsiteY623" fmla="*/ 80095 h 2468044"/>
                <a:gd name="connsiteX624" fmla="*/ 511925 w 1906136"/>
                <a:gd name="connsiteY624" fmla="*/ 85373 h 2468044"/>
                <a:gd name="connsiteX625" fmla="*/ 502612 w 1906136"/>
                <a:gd name="connsiteY625" fmla="*/ 95928 h 2468044"/>
                <a:gd name="connsiteX626" fmla="*/ 482743 w 1906136"/>
                <a:gd name="connsiteY626" fmla="*/ 92823 h 2468044"/>
                <a:gd name="connsiteX627" fmla="*/ 482743 w 1906136"/>
                <a:gd name="connsiteY627" fmla="*/ 85373 h 2468044"/>
                <a:gd name="connsiteX628" fmla="*/ 504474 w 1906136"/>
                <a:gd name="connsiteY628" fmla="*/ 76059 h 2468044"/>
                <a:gd name="connsiteX629" fmla="*/ 524343 w 1906136"/>
                <a:gd name="connsiteY629" fmla="*/ 63331 h 2468044"/>
                <a:gd name="connsiteX630" fmla="*/ 542970 w 1906136"/>
                <a:gd name="connsiteY630" fmla="*/ 48740 h 2468044"/>
                <a:gd name="connsiteX631" fmla="*/ 549179 w 1906136"/>
                <a:gd name="connsiteY631" fmla="*/ 48740 h 2468044"/>
                <a:gd name="connsiteX632" fmla="*/ 546074 w 1906136"/>
                <a:gd name="connsiteY632" fmla="*/ 46567 h 2468044"/>
                <a:gd name="connsiteX633" fmla="*/ 542970 w 1906136"/>
                <a:gd name="connsiteY633" fmla="*/ 44394 h 2468044"/>
                <a:gd name="connsiteX634" fmla="*/ 536761 w 1906136"/>
                <a:gd name="connsiteY634" fmla="*/ 43462 h 2468044"/>
                <a:gd name="connsiteX635" fmla="*/ 533656 w 1906136"/>
                <a:gd name="connsiteY635" fmla="*/ 41289 h 2468044"/>
                <a:gd name="connsiteX636" fmla="*/ 516892 w 1906136"/>
                <a:gd name="connsiteY636" fmla="*/ 44394 h 2468044"/>
                <a:gd name="connsiteX637" fmla="*/ 504474 w 1906136"/>
                <a:gd name="connsiteY637" fmla="*/ 50603 h 2468044"/>
                <a:gd name="connsiteX638" fmla="*/ 492988 w 1906136"/>
                <a:gd name="connsiteY638" fmla="*/ 58985 h 2468044"/>
                <a:gd name="connsiteX639" fmla="*/ 482433 w 1906136"/>
                <a:gd name="connsiteY639" fmla="*/ 66435 h 2468044"/>
                <a:gd name="connsiteX640" fmla="*/ 470015 w 1906136"/>
                <a:gd name="connsiteY640" fmla="*/ 73886 h 2468044"/>
                <a:gd name="connsiteX641" fmla="*/ 455424 w 1906136"/>
                <a:gd name="connsiteY641" fmla="*/ 78232 h 2468044"/>
                <a:gd name="connsiteX642" fmla="*/ 433693 w 1906136"/>
                <a:gd name="connsiteY642" fmla="*/ 80405 h 2468044"/>
                <a:gd name="connsiteX643" fmla="*/ 436797 w 1906136"/>
                <a:gd name="connsiteY643" fmla="*/ 88788 h 2468044"/>
                <a:gd name="connsiteX644" fmla="*/ 443006 w 1906136"/>
                <a:gd name="connsiteY644" fmla="*/ 96238 h 2468044"/>
                <a:gd name="connsiteX645" fmla="*/ 448284 w 1906136"/>
                <a:gd name="connsiteY645" fmla="*/ 103689 h 2468044"/>
                <a:gd name="connsiteX646" fmla="*/ 453561 w 1906136"/>
                <a:gd name="connsiteY646" fmla="*/ 109898 h 2468044"/>
                <a:gd name="connsiteX647" fmla="*/ 453561 w 1906136"/>
                <a:gd name="connsiteY647" fmla="*/ 117349 h 2468044"/>
                <a:gd name="connsiteX648" fmla="*/ 429657 w 1906136"/>
                <a:gd name="connsiteY648" fmla="*/ 113002 h 2468044"/>
                <a:gd name="connsiteX649" fmla="*/ 409788 w 1906136"/>
                <a:gd name="connsiteY649" fmla="*/ 102447 h 2468044"/>
                <a:gd name="connsiteX650" fmla="*/ 392093 w 1906136"/>
                <a:gd name="connsiteY650" fmla="*/ 90961 h 2468044"/>
                <a:gd name="connsiteX651" fmla="*/ 373466 w 1906136"/>
                <a:gd name="connsiteY651" fmla="*/ 78232 h 2468044"/>
                <a:gd name="connsiteX652" fmla="*/ 353598 w 1906136"/>
                <a:gd name="connsiteY652" fmla="*/ 68919 h 2468044"/>
                <a:gd name="connsiteX653" fmla="*/ 322243 w 1906136"/>
                <a:gd name="connsiteY653" fmla="*/ 73265 h 2468044"/>
                <a:gd name="connsiteX654" fmla="*/ 307652 w 1906136"/>
                <a:gd name="connsiteY654" fmla="*/ 68919 h 2468044"/>
                <a:gd name="connsiteX655" fmla="*/ 293061 w 1906136"/>
                <a:gd name="connsiteY655" fmla="*/ 61468 h 2468044"/>
                <a:gd name="connsiteX656" fmla="*/ 277539 w 1906136"/>
                <a:gd name="connsiteY656" fmla="*/ 56191 h 2468044"/>
                <a:gd name="connsiteX657" fmla="*/ 266052 w 1906136"/>
                <a:gd name="connsiteY657" fmla="*/ 51844 h 2468044"/>
                <a:gd name="connsiteX658" fmla="*/ 262948 w 1906136"/>
                <a:gd name="connsiteY658" fmla="*/ 51844 h 2468044"/>
                <a:gd name="connsiteX659" fmla="*/ 256739 w 1906136"/>
                <a:gd name="connsiteY659" fmla="*/ 54018 h 2468044"/>
                <a:gd name="connsiteX660" fmla="*/ 253634 w 1906136"/>
                <a:gd name="connsiteY660" fmla="*/ 56191 h 2468044"/>
                <a:gd name="connsiteX661" fmla="*/ 249598 w 1906136"/>
                <a:gd name="connsiteY661" fmla="*/ 56191 h 2468044"/>
                <a:gd name="connsiteX662" fmla="*/ 244321 w 1906136"/>
                <a:gd name="connsiteY662" fmla="*/ 58364 h 2468044"/>
                <a:gd name="connsiteX663" fmla="*/ 239043 w 1906136"/>
                <a:gd name="connsiteY663" fmla="*/ 56191 h 2468044"/>
                <a:gd name="connsiteX664" fmla="*/ 233766 w 1906136"/>
                <a:gd name="connsiteY664" fmla="*/ 54018 h 2468044"/>
                <a:gd name="connsiteX665" fmla="*/ 229730 w 1906136"/>
                <a:gd name="connsiteY665" fmla="*/ 50913 h 2468044"/>
                <a:gd name="connsiteX666" fmla="*/ 226625 w 1906136"/>
                <a:gd name="connsiteY666" fmla="*/ 46567 h 2468044"/>
                <a:gd name="connsiteX667" fmla="*/ 221348 w 1906136"/>
                <a:gd name="connsiteY667" fmla="*/ 41289 h 2468044"/>
                <a:gd name="connsiteX668" fmla="*/ 217312 w 1906136"/>
                <a:gd name="connsiteY668" fmla="*/ 38185 h 2468044"/>
                <a:gd name="connsiteX669" fmla="*/ 214208 w 1906136"/>
                <a:gd name="connsiteY669" fmla="*/ 36012 h 2468044"/>
                <a:gd name="connsiteX670" fmla="*/ 210172 w 1906136"/>
                <a:gd name="connsiteY670" fmla="*/ 36012 h 2468044"/>
                <a:gd name="connsiteX671" fmla="*/ 207067 w 1906136"/>
                <a:gd name="connsiteY671" fmla="*/ 36012 h 2468044"/>
                <a:gd name="connsiteX672" fmla="*/ 203032 w 1906136"/>
                <a:gd name="connsiteY672" fmla="*/ 38185 h 2468044"/>
                <a:gd name="connsiteX673" fmla="*/ 199927 w 1906136"/>
                <a:gd name="connsiteY673" fmla="*/ 39116 h 2468044"/>
                <a:gd name="connsiteX674" fmla="*/ 195891 w 1906136"/>
                <a:gd name="connsiteY674" fmla="*/ 39116 h 2468044"/>
                <a:gd name="connsiteX675" fmla="*/ 190614 w 1906136"/>
                <a:gd name="connsiteY675" fmla="*/ 39116 h 2468044"/>
                <a:gd name="connsiteX676" fmla="*/ 186578 w 1906136"/>
                <a:gd name="connsiteY676" fmla="*/ 36012 h 2468044"/>
                <a:gd name="connsiteX677" fmla="*/ 183473 w 1906136"/>
                <a:gd name="connsiteY677" fmla="*/ 31665 h 2468044"/>
                <a:gd name="connsiteX678" fmla="*/ 181300 w 1906136"/>
                <a:gd name="connsiteY678" fmla="*/ 30734 h 2468044"/>
                <a:gd name="connsiteX679" fmla="*/ 181300 w 1906136"/>
                <a:gd name="connsiteY679" fmla="*/ 26388 h 2468044"/>
                <a:gd name="connsiteX680" fmla="*/ 179127 w 1906136"/>
                <a:gd name="connsiteY680" fmla="*/ 24215 h 2468044"/>
                <a:gd name="connsiteX681" fmla="*/ 179127 w 1906136"/>
                <a:gd name="connsiteY681" fmla="*/ 21110 h 2468044"/>
                <a:gd name="connsiteX682" fmla="*/ 176023 w 1906136"/>
                <a:gd name="connsiteY682" fmla="*/ 18937 h 2468044"/>
                <a:gd name="connsiteX683" fmla="*/ 170745 w 1906136"/>
                <a:gd name="connsiteY683" fmla="*/ 15833 h 2468044"/>
                <a:gd name="connsiteX684" fmla="*/ 153981 w 1906136"/>
                <a:gd name="connsiteY684" fmla="*/ 26388 h 2468044"/>
                <a:gd name="connsiteX685" fmla="*/ 137217 w 1906136"/>
                <a:gd name="connsiteY685" fmla="*/ 33839 h 2468044"/>
                <a:gd name="connsiteX686" fmla="*/ 117348 w 1906136"/>
                <a:gd name="connsiteY686" fmla="*/ 39116 h 2468044"/>
                <a:gd name="connsiteX687" fmla="*/ 99653 w 1906136"/>
                <a:gd name="connsiteY687" fmla="*/ 48430 h 2468044"/>
                <a:gd name="connsiteX688" fmla="*/ 85993 w 1906136"/>
                <a:gd name="connsiteY688" fmla="*/ 58985 h 2468044"/>
                <a:gd name="connsiteX689" fmla="*/ 82889 w 1906136"/>
                <a:gd name="connsiteY689" fmla="*/ 70471 h 2468044"/>
                <a:gd name="connsiteX690" fmla="*/ 78853 w 1906136"/>
                <a:gd name="connsiteY690" fmla="*/ 83199 h 2468044"/>
                <a:gd name="connsiteX691" fmla="*/ 73576 w 1906136"/>
                <a:gd name="connsiteY691" fmla="*/ 95928 h 2468044"/>
                <a:gd name="connsiteX692" fmla="*/ 56812 w 1906136"/>
                <a:gd name="connsiteY692" fmla="*/ 105241 h 2468044"/>
                <a:gd name="connsiteX693" fmla="*/ 36012 w 1906136"/>
                <a:gd name="connsiteY693" fmla="*/ 107414 h 2468044"/>
                <a:gd name="connsiteX694" fmla="*/ 14281 w 1906136"/>
                <a:gd name="connsiteY694" fmla="*/ 105241 h 2468044"/>
                <a:gd name="connsiteX695" fmla="*/ 12107 w 1906136"/>
                <a:gd name="connsiteY695" fmla="*/ 110519 h 2468044"/>
                <a:gd name="connsiteX696" fmla="*/ 9934 w 1906136"/>
                <a:gd name="connsiteY696" fmla="*/ 116728 h 2468044"/>
                <a:gd name="connsiteX697" fmla="*/ 6830 w 1906136"/>
                <a:gd name="connsiteY697" fmla="*/ 122005 h 2468044"/>
                <a:gd name="connsiteX698" fmla="*/ 15212 w 1906136"/>
                <a:gd name="connsiteY698" fmla="*/ 138769 h 2468044"/>
                <a:gd name="connsiteX699" fmla="*/ 29803 w 1906136"/>
                <a:gd name="connsiteY699" fmla="*/ 149324 h 2468044"/>
                <a:gd name="connsiteX700" fmla="*/ 46567 w 1906136"/>
                <a:gd name="connsiteY700" fmla="*/ 159880 h 2468044"/>
                <a:gd name="connsiteX701" fmla="*/ 61158 w 1906136"/>
                <a:gd name="connsiteY701" fmla="*/ 171366 h 2468044"/>
                <a:gd name="connsiteX702" fmla="*/ 73576 w 1906136"/>
                <a:gd name="connsiteY702" fmla="*/ 185957 h 2468044"/>
                <a:gd name="connsiteX703" fmla="*/ 77611 w 1906136"/>
                <a:gd name="connsiteY703" fmla="*/ 191235 h 2468044"/>
                <a:gd name="connsiteX704" fmla="*/ 78543 w 1906136"/>
                <a:gd name="connsiteY704" fmla="*/ 196512 h 2468044"/>
                <a:gd name="connsiteX705" fmla="*/ 80716 w 1906136"/>
                <a:gd name="connsiteY705" fmla="*/ 202721 h 2468044"/>
                <a:gd name="connsiteX706" fmla="*/ 82889 w 1906136"/>
                <a:gd name="connsiteY706" fmla="*/ 207999 h 2468044"/>
                <a:gd name="connsiteX707" fmla="*/ 85993 w 1906136"/>
                <a:gd name="connsiteY707" fmla="*/ 213276 h 2468044"/>
                <a:gd name="connsiteX708" fmla="*/ 85993 w 1906136"/>
                <a:gd name="connsiteY708" fmla="*/ 220727 h 2468044"/>
                <a:gd name="connsiteX709" fmla="*/ 73576 w 1906136"/>
                <a:gd name="connsiteY709" fmla="*/ 226005 h 2468044"/>
                <a:gd name="connsiteX710" fmla="*/ 70471 w 1906136"/>
                <a:gd name="connsiteY710" fmla="*/ 220727 h 2468044"/>
                <a:gd name="connsiteX711" fmla="*/ 64262 w 1906136"/>
                <a:gd name="connsiteY711" fmla="*/ 215449 h 2468044"/>
                <a:gd name="connsiteX712" fmla="*/ 58985 w 1906136"/>
                <a:gd name="connsiteY712" fmla="*/ 211103 h 2468044"/>
                <a:gd name="connsiteX713" fmla="*/ 53707 w 1906136"/>
                <a:gd name="connsiteY713" fmla="*/ 205826 h 2468044"/>
                <a:gd name="connsiteX714" fmla="*/ 49671 w 1906136"/>
                <a:gd name="connsiteY714" fmla="*/ 205826 h 2468044"/>
                <a:gd name="connsiteX715" fmla="*/ 48740 w 1906136"/>
                <a:gd name="connsiteY715" fmla="*/ 205826 h 2468044"/>
                <a:gd name="connsiteX716" fmla="*/ 46567 w 1906136"/>
                <a:gd name="connsiteY716" fmla="*/ 207999 h 2468044"/>
                <a:gd name="connsiteX717" fmla="*/ 44394 w 1906136"/>
                <a:gd name="connsiteY717" fmla="*/ 207999 h 2468044"/>
                <a:gd name="connsiteX718" fmla="*/ 43462 w 1906136"/>
                <a:gd name="connsiteY718" fmla="*/ 210172 h 2468044"/>
                <a:gd name="connsiteX719" fmla="*/ 26698 w 1906136"/>
                <a:gd name="connsiteY719" fmla="*/ 210172 h 2468044"/>
                <a:gd name="connsiteX720" fmla="*/ 28871 w 1906136"/>
                <a:gd name="connsiteY720" fmla="*/ 213276 h 2468044"/>
                <a:gd name="connsiteX721" fmla="*/ 28871 w 1906136"/>
                <a:gd name="connsiteY721" fmla="*/ 215449 h 2468044"/>
                <a:gd name="connsiteX722" fmla="*/ 29803 w 1906136"/>
                <a:gd name="connsiteY722" fmla="*/ 217623 h 2468044"/>
                <a:gd name="connsiteX723" fmla="*/ 26698 w 1906136"/>
                <a:gd name="connsiteY723" fmla="*/ 220727 h 2468044"/>
                <a:gd name="connsiteX724" fmla="*/ 22663 w 1906136"/>
                <a:gd name="connsiteY724" fmla="*/ 225073 h 2468044"/>
                <a:gd name="connsiteX725" fmla="*/ 19558 w 1906136"/>
                <a:gd name="connsiteY725" fmla="*/ 225073 h 2468044"/>
                <a:gd name="connsiteX726" fmla="*/ 15522 w 1906136"/>
                <a:gd name="connsiteY726" fmla="*/ 226005 h 2468044"/>
                <a:gd name="connsiteX727" fmla="*/ 10245 w 1906136"/>
                <a:gd name="connsiteY727" fmla="*/ 228178 h 2468044"/>
                <a:gd name="connsiteX728" fmla="*/ 7140 w 1906136"/>
                <a:gd name="connsiteY728" fmla="*/ 230351 h 2468044"/>
                <a:gd name="connsiteX729" fmla="*/ 0 w 1906136"/>
                <a:gd name="connsiteY729" fmla="*/ 230351 h 2468044"/>
                <a:gd name="connsiteX730" fmla="*/ 3104 w 1906136"/>
                <a:gd name="connsiteY730" fmla="*/ 257670 h 2468044"/>
                <a:gd name="connsiteX731" fmla="*/ 17695 w 1906136"/>
                <a:gd name="connsiteY731" fmla="*/ 265121 h 2468044"/>
                <a:gd name="connsiteX732" fmla="*/ 36322 w 1906136"/>
                <a:gd name="connsiteY732" fmla="*/ 268225 h 2468044"/>
                <a:gd name="connsiteX733" fmla="*/ 51844 w 1906136"/>
                <a:gd name="connsiteY733" fmla="*/ 274434 h 2468044"/>
                <a:gd name="connsiteX734" fmla="*/ 63331 w 1906136"/>
                <a:gd name="connsiteY734" fmla="*/ 277539 h 2468044"/>
                <a:gd name="connsiteX735" fmla="*/ 68609 w 1906136"/>
                <a:gd name="connsiteY735" fmla="*/ 277539 h 2468044"/>
                <a:gd name="connsiteX736" fmla="*/ 71713 w 1906136"/>
                <a:gd name="connsiteY736" fmla="*/ 275365 h 2468044"/>
                <a:gd name="connsiteX737" fmla="*/ 75749 w 1906136"/>
                <a:gd name="connsiteY737" fmla="*/ 274434 h 2468044"/>
                <a:gd name="connsiteX738" fmla="*/ 77922 w 1906136"/>
                <a:gd name="connsiteY738" fmla="*/ 272261 h 2468044"/>
                <a:gd name="connsiteX739" fmla="*/ 78853 w 1906136"/>
                <a:gd name="connsiteY739" fmla="*/ 270088 h 2468044"/>
                <a:gd name="connsiteX740" fmla="*/ 82889 w 1906136"/>
                <a:gd name="connsiteY740" fmla="*/ 266983 h 2468044"/>
                <a:gd name="connsiteX741" fmla="*/ 97790 w 1906136"/>
                <a:gd name="connsiteY741" fmla="*/ 266983 h 2468044"/>
                <a:gd name="connsiteX742" fmla="*/ 95617 w 1906136"/>
                <a:gd name="connsiteY742" fmla="*/ 267915 h 2468044"/>
                <a:gd name="connsiteX743" fmla="*/ 95617 w 1906136"/>
                <a:gd name="connsiteY743" fmla="*/ 270088 h 2468044"/>
                <a:gd name="connsiteX744" fmla="*/ 95617 w 1906136"/>
                <a:gd name="connsiteY744" fmla="*/ 272261 h 2468044"/>
                <a:gd name="connsiteX745" fmla="*/ 93444 w 1906136"/>
                <a:gd name="connsiteY745" fmla="*/ 272261 h 2468044"/>
                <a:gd name="connsiteX746" fmla="*/ 91271 w 1906136"/>
                <a:gd name="connsiteY746" fmla="*/ 274434 h 2468044"/>
                <a:gd name="connsiteX747" fmla="*/ 91271 w 1906136"/>
                <a:gd name="connsiteY747" fmla="*/ 292440 h 2468044"/>
                <a:gd name="connsiteX748" fmla="*/ 85993 w 1906136"/>
                <a:gd name="connsiteY748" fmla="*/ 303926 h 2468044"/>
                <a:gd name="connsiteX749" fmla="*/ 78853 w 1906136"/>
                <a:gd name="connsiteY749" fmla="*/ 311377 h 2468044"/>
                <a:gd name="connsiteX750" fmla="*/ 68298 w 1906136"/>
                <a:gd name="connsiteY750" fmla="*/ 316655 h 2468044"/>
                <a:gd name="connsiteX751" fmla="*/ 56812 w 1906136"/>
                <a:gd name="connsiteY751" fmla="*/ 319759 h 2468044"/>
                <a:gd name="connsiteX752" fmla="*/ 44394 w 1906136"/>
                <a:gd name="connsiteY752" fmla="*/ 327210 h 2468044"/>
                <a:gd name="connsiteX753" fmla="*/ 37253 w 1906136"/>
                <a:gd name="connsiteY753" fmla="*/ 336523 h 2468044"/>
                <a:gd name="connsiteX754" fmla="*/ 31976 w 1906136"/>
                <a:gd name="connsiteY754" fmla="*/ 347078 h 2468044"/>
                <a:gd name="connsiteX755" fmla="*/ 26698 w 1906136"/>
                <a:gd name="connsiteY755" fmla="*/ 360738 h 2468044"/>
                <a:gd name="connsiteX756" fmla="*/ 20489 w 1906136"/>
                <a:gd name="connsiteY756" fmla="*/ 371293 h 2468044"/>
                <a:gd name="connsiteX757" fmla="*/ 31976 w 1906136"/>
                <a:gd name="connsiteY757" fmla="*/ 391162 h 2468044"/>
                <a:gd name="connsiteX758" fmla="*/ 46567 w 1906136"/>
                <a:gd name="connsiteY758" fmla="*/ 410099 h 2468044"/>
                <a:gd name="connsiteX759" fmla="*/ 64262 w 1906136"/>
                <a:gd name="connsiteY759" fmla="*/ 422827 h 2468044"/>
                <a:gd name="connsiteX760" fmla="*/ 66435 w 1906136"/>
                <a:gd name="connsiteY760" fmla="*/ 425000 h 2468044"/>
                <a:gd name="connsiteX761" fmla="*/ 69540 w 1906136"/>
                <a:gd name="connsiteY761" fmla="*/ 425000 h 2468044"/>
                <a:gd name="connsiteX762" fmla="*/ 71713 w 1906136"/>
                <a:gd name="connsiteY762" fmla="*/ 425000 h 2468044"/>
                <a:gd name="connsiteX763" fmla="*/ 73886 w 1906136"/>
                <a:gd name="connsiteY763" fmla="*/ 422827 h 2468044"/>
                <a:gd name="connsiteX764" fmla="*/ 76991 w 1906136"/>
                <a:gd name="connsiteY764" fmla="*/ 419723 h 2468044"/>
                <a:gd name="connsiteX765" fmla="*/ 81026 w 1906136"/>
                <a:gd name="connsiteY765" fmla="*/ 430278 h 2468044"/>
                <a:gd name="connsiteX766" fmla="*/ 86304 w 1906136"/>
                <a:gd name="connsiteY766" fmla="*/ 444869 h 2468044"/>
                <a:gd name="connsiteX767" fmla="*/ 88477 w 1906136"/>
                <a:gd name="connsiteY767" fmla="*/ 455424 h 2468044"/>
                <a:gd name="connsiteX768" fmla="*/ 93755 w 1906136"/>
                <a:gd name="connsiteY768" fmla="*/ 455424 h 2468044"/>
                <a:gd name="connsiteX769" fmla="*/ 97790 w 1906136"/>
                <a:gd name="connsiteY769" fmla="*/ 455734 h 2468044"/>
                <a:gd name="connsiteX770" fmla="*/ 98722 w 1906136"/>
                <a:gd name="connsiteY770" fmla="*/ 455734 h 2468044"/>
                <a:gd name="connsiteX771" fmla="*/ 100895 w 1906136"/>
                <a:gd name="connsiteY771" fmla="*/ 453561 h 2468044"/>
                <a:gd name="connsiteX772" fmla="*/ 103068 w 1906136"/>
                <a:gd name="connsiteY772" fmla="*/ 451388 h 2468044"/>
                <a:gd name="connsiteX773" fmla="*/ 105241 w 1906136"/>
                <a:gd name="connsiteY773" fmla="*/ 449215 h 2468044"/>
                <a:gd name="connsiteX774" fmla="*/ 108346 w 1906136"/>
                <a:gd name="connsiteY774" fmla="*/ 451388 h 2468044"/>
                <a:gd name="connsiteX775" fmla="*/ 110208 w 1906136"/>
                <a:gd name="connsiteY775" fmla="*/ 451388 h 2468044"/>
                <a:gd name="connsiteX776" fmla="*/ 112381 w 1906136"/>
                <a:gd name="connsiteY776" fmla="*/ 453561 h 2468044"/>
                <a:gd name="connsiteX777" fmla="*/ 112381 w 1906136"/>
                <a:gd name="connsiteY777" fmla="*/ 456666 h 2468044"/>
                <a:gd name="connsiteX778" fmla="*/ 112381 w 1906136"/>
                <a:gd name="connsiteY778" fmla="*/ 461012 h 2468044"/>
                <a:gd name="connsiteX779" fmla="*/ 124799 w 1906136"/>
                <a:gd name="connsiteY779" fmla="*/ 456666 h 2468044"/>
                <a:gd name="connsiteX780" fmla="*/ 134113 w 1906136"/>
                <a:gd name="connsiteY780" fmla="*/ 453561 h 2468044"/>
                <a:gd name="connsiteX781" fmla="*/ 147772 w 1906136"/>
                <a:gd name="connsiteY781" fmla="*/ 449215 h 2468044"/>
                <a:gd name="connsiteX782" fmla="*/ 144668 w 1906136"/>
                <a:gd name="connsiteY782" fmla="*/ 471257 h 2468044"/>
                <a:gd name="connsiteX783" fmla="*/ 135354 w 1906136"/>
                <a:gd name="connsiteY783" fmla="*/ 488021 h 2468044"/>
                <a:gd name="connsiteX784" fmla="*/ 122937 w 1906136"/>
                <a:gd name="connsiteY784" fmla="*/ 502612 h 2468044"/>
                <a:gd name="connsiteX785" fmla="*/ 106172 w 1906136"/>
                <a:gd name="connsiteY785" fmla="*/ 515340 h 2468044"/>
                <a:gd name="connsiteX786" fmla="*/ 88477 w 1906136"/>
                <a:gd name="connsiteY786" fmla="*/ 527137 h 2468044"/>
                <a:gd name="connsiteX787" fmla="*/ 69850 w 1906136"/>
                <a:gd name="connsiteY787" fmla="*/ 537692 h 2468044"/>
                <a:gd name="connsiteX788" fmla="*/ 54328 w 1906136"/>
                <a:gd name="connsiteY788" fmla="*/ 549179 h 2468044"/>
                <a:gd name="connsiteX789" fmla="*/ 41910 w 1906136"/>
                <a:gd name="connsiteY789" fmla="*/ 561907 h 2468044"/>
                <a:gd name="connsiteX790" fmla="*/ 37874 w 1906136"/>
                <a:gd name="connsiteY790" fmla="*/ 561907 h 2468044"/>
                <a:gd name="connsiteX791" fmla="*/ 37874 w 1906136"/>
                <a:gd name="connsiteY791" fmla="*/ 565011 h 2468044"/>
                <a:gd name="connsiteX792" fmla="*/ 48430 w 1906136"/>
                <a:gd name="connsiteY792" fmla="*/ 561907 h 2468044"/>
                <a:gd name="connsiteX793" fmla="*/ 65194 w 1906136"/>
                <a:gd name="connsiteY793" fmla="*/ 554456 h 2468044"/>
                <a:gd name="connsiteX794" fmla="*/ 86925 w 1906136"/>
                <a:gd name="connsiteY794" fmla="*/ 543901 h 2468044"/>
                <a:gd name="connsiteX795" fmla="*/ 108656 w 1906136"/>
                <a:gd name="connsiteY795" fmla="*/ 530241 h 2468044"/>
                <a:gd name="connsiteX796" fmla="*/ 130387 w 1906136"/>
                <a:gd name="connsiteY796" fmla="*/ 515650 h 2468044"/>
                <a:gd name="connsiteX797" fmla="*/ 152118 w 1906136"/>
                <a:gd name="connsiteY797" fmla="*/ 502922 h 2468044"/>
                <a:gd name="connsiteX798" fmla="*/ 169814 w 1906136"/>
                <a:gd name="connsiteY798" fmla="*/ 492367 h 2468044"/>
                <a:gd name="connsiteX799" fmla="*/ 184405 w 1906136"/>
                <a:gd name="connsiteY799" fmla="*/ 480881 h 2468044"/>
                <a:gd name="connsiteX800" fmla="*/ 191545 w 1906136"/>
                <a:gd name="connsiteY800" fmla="*/ 473430 h 2468044"/>
                <a:gd name="connsiteX801" fmla="*/ 203032 w 1906136"/>
                <a:gd name="connsiteY801" fmla="*/ 456666 h 2468044"/>
                <a:gd name="connsiteX802" fmla="*/ 210172 w 1906136"/>
                <a:gd name="connsiteY802" fmla="*/ 438660 h 2468044"/>
                <a:gd name="connsiteX803" fmla="*/ 215449 w 1906136"/>
                <a:gd name="connsiteY803" fmla="*/ 421896 h 2468044"/>
                <a:gd name="connsiteX804" fmla="*/ 222590 w 1906136"/>
                <a:gd name="connsiteY804" fmla="*/ 406063 h 2468044"/>
                <a:gd name="connsiteX805" fmla="*/ 234076 w 1906136"/>
                <a:gd name="connsiteY805" fmla="*/ 391472 h 2468044"/>
                <a:gd name="connsiteX806" fmla="*/ 247736 w 1906136"/>
                <a:gd name="connsiteY806" fmla="*/ 379986 h 2468044"/>
                <a:gd name="connsiteX807" fmla="*/ 247736 w 1906136"/>
                <a:gd name="connsiteY807" fmla="*/ 376881 h 2468044"/>
                <a:gd name="connsiteX808" fmla="*/ 257049 w 1906136"/>
                <a:gd name="connsiteY808" fmla="*/ 376881 h 2468044"/>
                <a:gd name="connsiteX809" fmla="*/ 247736 w 1906136"/>
                <a:gd name="connsiteY809" fmla="*/ 392714 h 2468044"/>
                <a:gd name="connsiteX810" fmla="*/ 237181 w 1906136"/>
                <a:gd name="connsiteY810" fmla="*/ 407305 h 2468044"/>
                <a:gd name="connsiteX811" fmla="*/ 230040 w 1906136"/>
                <a:gd name="connsiteY811" fmla="*/ 424069 h 2468044"/>
                <a:gd name="connsiteX812" fmla="*/ 224763 w 1906136"/>
                <a:gd name="connsiteY812" fmla="*/ 440833 h 2468044"/>
                <a:gd name="connsiteX813" fmla="*/ 246494 w 1906136"/>
                <a:gd name="connsiteY813" fmla="*/ 435555 h 2468044"/>
                <a:gd name="connsiteX814" fmla="*/ 262016 w 1906136"/>
                <a:gd name="connsiteY814" fmla="*/ 426242 h 2468044"/>
                <a:gd name="connsiteX815" fmla="*/ 280643 w 1906136"/>
                <a:gd name="connsiteY815" fmla="*/ 416929 h 2468044"/>
                <a:gd name="connsiteX816" fmla="*/ 280643 w 1906136"/>
                <a:gd name="connsiteY816" fmla="*/ 392714 h 2468044"/>
                <a:gd name="connsiteX817" fmla="*/ 297407 w 1906136"/>
                <a:gd name="connsiteY817" fmla="*/ 394887 h 2468044"/>
                <a:gd name="connsiteX818" fmla="*/ 307962 w 1906136"/>
                <a:gd name="connsiteY818" fmla="*/ 400165 h 2468044"/>
                <a:gd name="connsiteX819" fmla="*/ 317276 w 1906136"/>
                <a:gd name="connsiteY819" fmla="*/ 407615 h 2468044"/>
                <a:gd name="connsiteX820" fmla="*/ 327831 w 1906136"/>
                <a:gd name="connsiteY820" fmla="*/ 413824 h 2468044"/>
                <a:gd name="connsiteX821" fmla="*/ 361048 w 1906136"/>
                <a:gd name="connsiteY821" fmla="*/ 413824 h 2468044"/>
                <a:gd name="connsiteX822" fmla="*/ 376571 w 1906136"/>
                <a:gd name="connsiteY822" fmla="*/ 422206 h 2468044"/>
                <a:gd name="connsiteX823" fmla="*/ 393335 w 1906136"/>
                <a:gd name="connsiteY823" fmla="*/ 436797 h 2468044"/>
                <a:gd name="connsiteX824" fmla="*/ 407926 w 1906136"/>
                <a:gd name="connsiteY824" fmla="*/ 449526 h 2468044"/>
                <a:gd name="connsiteX825" fmla="*/ 427794 w 1906136"/>
                <a:gd name="connsiteY825" fmla="*/ 458839 h 2468044"/>
                <a:gd name="connsiteX826" fmla="*/ 451699 w 1906136"/>
                <a:gd name="connsiteY826" fmla="*/ 464117 h 2468044"/>
                <a:gd name="connsiteX827" fmla="*/ 471567 w 1906136"/>
                <a:gd name="connsiteY827" fmla="*/ 473430 h 2468044"/>
                <a:gd name="connsiteX828" fmla="*/ 486158 w 1906136"/>
                <a:gd name="connsiteY828" fmla="*/ 486158 h 2468044"/>
                <a:gd name="connsiteX829" fmla="*/ 498576 w 1906136"/>
                <a:gd name="connsiteY829" fmla="*/ 502922 h 2468044"/>
                <a:gd name="connsiteX830" fmla="*/ 507889 w 1906136"/>
                <a:gd name="connsiteY830" fmla="*/ 519686 h 2468044"/>
                <a:gd name="connsiteX831" fmla="*/ 519376 w 1906136"/>
                <a:gd name="connsiteY831" fmla="*/ 536450 h 2468044"/>
                <a:gd name="connsiteX832" fmla="*/ 531794 w 1906136"/>
                <a:gd name="connsiteY832" fmla="*/ 550110 h 2468044"/>
                <a:gd name="connsiteX833" fmla="*/ 527758 w 1906136"/>
                <a:gd name="connsiteY833" fmla="*/ 574325 h 2468044"/>
                <a:gd name="connsiteX834" fmla="*/ 539244 w 1906136"/>
                <a:gd name="connsiteY834" fmla="*/ 579602 h 2468044"/>
                <a:gd name="connsiteX835" fmla="*/ 546385 w 1906136"/>
                <a:gd name="connsiteY835" fmla="*/ 588916 h 2468044"/>
                <a:gd name="connsiteX836" fmla="*/ 551662 w 1906136"/>
                <a:gd name="connsiteY836" fmla="*/ 600402 h 2468044"/>
                <a:gd name="connsiteX837" fmla="*/ 554767 w 1906136"/>
                <a:gd name="connsiteY837" fmla="*/ 613131 h 2468044"/>
                <a:gd name="connsiteX838" fmla="*/ 560976 w 1906136"/>
                <a:gd name="connsiteY838" fmla="*/ 625859 h 2468044"/>
                <a:gd name="connsiteX839" fmla="*/ 568116 w 1906136"/>
                <a:gd name="connsiteY839" fmla="*/ 637345 h 2468044"/>
                <a:gd name="connsiteX840" fmla="*/ 576498 w 1906136"/>
                <a:gd name="connsiteY840" fmla="*/ 645727 h 2468044"/>
                <a:gd name="connsiteX841" fmla="*/ 591089 w 1906136"/>
                <a:gd name="connsiteY841" fmla="*/ 651005 h 2468044"/>
                <a:gd name="connsiteX842" fmla="*/ 587984 w 1906136"/>
                <a:gd name="connsiteY842" fmla="*/ 653178 h 2468044"/>
                <a:gd name="connsiteX843" fmla="*/ 583949 w 1906136"/>
                <a:gd name="connsiteY843" fmla="*/ 653178 h 2468044"/>
                <a:gd name="connsiteX844" fmla="*/ 580844 w 1906136"/>
                <a:gd name="connsiteY844" fmla="*/ 653178 h 2468044"/>
                <a:gd name="connsiteX845" fmla="*/ 576808 w 1906136"/>
                <a:gd name="connsiteY845" fmla="*/ 651005 h 2468044"/>
                <a:gd name="connsiteX846" fmla="*/ 568426 w 1906136"/>
                <a:gd name="connsiteY846" fmla="*/ 651005 h 2468044"/>
                <a:gd name="connsiteX847" fmla="*/ 576808 w 1906136"/>
                <a:gd name="connsiteY847" fmla="*/ 669942 h 2468044"/>
                <a:gd name="connsiteX848" fmla="*/ 588295 w 1906136"/>
                <a:gd name="connsiteY848" fmla="*/ 686706 h 2468044"/>
                <a:gd name="connsiteX849" fmla="*/ 600713 w 1906136"/>
                <a:gd name="connsiteY849" fmla="*/ 702539 h 2468044"/>
                <a:gd name="connsiteX850" fmla="*/ 604748 w 1906136"/>
                <a:gd name="connsiteY850" fmla="*/ 704712 h 2468044"/>
                <a:gd name="connsiteX851" fmla="*/ 605680 w 1906136"/>
                <a:gd name="connsiteY851" fmla="*/ 704712 h 2468044"/>
                <a:gd name="connsiteX852" fmla="*/ 605680 w 1906136"/>
                <a:gd name="connsiteY852" fmla="*/ 706885 h 2468044"/>
                <a:gd name="connsiteX853" fmla="*/ 607853 w 1906136"/>
                <a:gd name="connsiteY853" fmla="*/ 706885 h 2468044"/>
                <a:gd name="connsiteX854" fmla="*/ 613130 w 1906136"/>
                <a:gd name="connsiteY854" fmla="*/ 706885 h 2468044"/>
                <a:gd name="connsiteX855" fmla="*/ 619339 w 1906136"/>
                <a:gd name="connsiteY855" fmla="*/ 706885 h 2468044"/>
                <a:gd name="connsiteX856" fmla="*/ 620271 w 1906136"/>
                <a:gd name="connsiteY856" fmla="*/ 704712 h 2468044"/>
                <a:gd name="connsiteX857" fmla="*/ 624306 w 1906136"/>
                <a:gd name="connsiteY857" fmla="*/ 702539 h 2468044"/>
                <a:gd name="connsiteX858" fmla="*/ 626480 w 1906136"/>
                <a:gd name="connsiteY858" fmla="*/ 701608 h 2468044"/>
                <a:gd name="connsiteX859" fmla="*/ 626480 w 1906136"/>
                <a:gd name="connsiteY859" fmla="*/ 699434 h 2468044"/>
                <a:gd name="connsiteX860" fmla="*/ 627411 w 1906136"/>
                <a:gd name="connsiteY860" fmla="*/ 699434 h 2468044"/>
                <a:gd name="connsiteX861" fmla="*/ 627411 w 1906136"/>
                <a:gd name="connsiteY861" fmla="*/ 695088 h 2468044"/>
                <a:gd name="connsiteX862" fmla="*/ 622133 w 1906136"/>
                <a:gd name="connsiteY862" fmla="*/ 687638 h 2468044"/>
                <a:gd name="connsiteX863" fmla="*/ 614993 w 1906136"/>
                <a:gd name="connsiteY863" fmla="*/ 682360 h 2468044"/>
                <a:gd name="connsiteX864" fmla="*/ 607853 w 1906136"/>
                <a:gd name="connsiteY864" fmla="*/ 677082 h 2468044"/>
                <a:gd name="connsiteX865" fmla="*/ 600713 w 1906136"/>
                <a:gd name="connsiteY865" fmla="*/ 671805 h 2468044"/>
                <a:gd name="connsiteX866" fmla="*/ 600713 w 1906136"/>
                <a:gd name="connsiteY866" fmla="*/ 662491 h 2468044"/>
                <a:gd name="connsiteX867" fmla="*/ 617477 w 1906136"/>
                <a:gd name="connsiteY867" fmla="*/ 673047 h 2468044"/>
                <a:gd name="connsiteX868" fmla="*/ 632068 w 1906136"/>
                <a:gd name="connsiteY868" fmla="*/ 687638 h 2468044"/>
                <a:gd name="connsiteX869" fmla="*/ 644485 w 1906136"/>
                <a:gd name="connsiteY869" fmla="*/ 702228 h 2468044"/>
                <a:gd name="connsiteX870" fmla="*/ 644485 w 1906136"/>
                <a:gd name="connsiteY870" fmla="*/ 723339 h 2468044"/>
                <a:gd name="connsiteX871" fmla="*/ 642312 w 1906136"/>
                <a:gd name="connsiteY871" fmla="*/ 718992 h 2468044"/>
                <a:gd name="connsiteX872" fmla="*/ 639208 w 1906136"/>
                <a:gd name="connsiteY872" fmla="*/ 715888 h 2468044"/>
                <a:gd name="connsiteX873" fmla="*/ 637035 w 1906136"/>
                <a:gd name="connsiteY873" fmla="*/ 711542 h 2468044"/>
                <a:gd name="connsiteX874" fmla="*/ 633930 w 1906136"/>
                <a:gd name="connsiteY874" fmla="*/ 709369 h 2468044"/>
                <a:gd name="connsiteX875" fmla="*/ 629894 w 1906136"/>
                <a:gd name="connsiteY875" fmla="*/ 709369 h 2468044"/>
                <a:gd name="connsiteX876" fmla="*/ 626790 w 1906136"/>
                <a:gd name="connsiteY876" fmla="*/ 709369 h 2468044"/>
                <a:gd name="connsiteX877" fmla="*/ 622754 w 1906136"/>
                <a:gd name="connsiteY877" fmla="*/ 709369 h 2468044"/>
                <a:gd name="connsiteX878" fmla="*/ 617477 w 1906136"/>
                <a:gd name="connsiteY878" fmla="*/ 711542 h 2468044"/>
                <a:gd name="connsiteX879" fmla="*/ 615304 w 1906136"/>
                <a:gd name="connsiteY879" fmla="*/ 723028 h 2468044"/>
                <a:gd name="connsiteX880" fmla="*/ 613130 w 1906136"/>
                <a:gd name="connsiteY880" fmla="*/ 741034 h 2468044"/>
                <a:gd name="connsiteX881" fmla="*/ 613130 w 1906136"/>
                <a:gd name="connsiteY881" fmla="*/ 763076 h 2468044"/>
                <a:gd name="connsiteX882" fmla="*/ 613130 w 1906136"/>
                <a:gd name="connsiteY882" fmla="*/ 787291 h 2468044"/>
                <a:gd name="connsiteX883" fmla="*/ 613130 w 1906136"/>
                <a:gd name="connsiteY883" fmla="*/ 807159 h 2468044"/>
                <a:gd name="connsiteX884" fmla="*/ 612199 w 1906136"/>
                <a:gd name="connsiteY884" fmla="*/ 821750 h 2468044"/>
                <a:gd name="connsiteX885" fmla="*/ 612199 w 1906136"/>
                <a:gd name="connsiteY885" fmla="*/ 829201 h 2468044"/>
                <a:gd name="connsiteX886" fmla="*/ 613130 w 1906136"/>
                <a:gd name="connsiteY886" fmla="*/ 859624 h 2468044"/>
                <a:gd name="connsiteX887" fmla="*/ 617166 w 1906136"/>
                <a:gd name="connsiteY887" fmla="*/ 881666 h 2468044"/>
                <a:gd name="connsiteX888" fmla="*/ 622444 w 1906136"/>
                <a:gd name="connsiteY888" fmla="*/ 898430 h 2468044"/>
                <a:gd name="connsiteX889" fmla="*/ 629584 w 1906136"/>
                <a:gd name="connsiteY889" fmla="*/ 911158 h 2468044"/>
                <a:gd name="connsiteX890" fmla="*/ 641071 w 1906136"/>
                <a:gd name="connsiteY890" fmla="*/ 922645 h 2468044"/>
                <a:gd name="connsiteX891" fmla="*/ 651626 w 1906136"/>
                <a:gd name="connsiteY891" fmla="*/ 935373 h 2468044"/>
                <a:gd name="connsiteX892" fmla="*/ 664043 w 1906136"/>
                <a:gd name="connsiteY892" fmla="*/ 953379 h 2468044"/>
                <a:gd name="connsiteX893" fmla="*/ 669321 w 1906136"/>
                <a:gd name="connsiteY893" fmla="*/ 964866 h 2468044"/>
                <a:gd name="connsiteX894" fmla="*/ 673357 w 1906136"/>
                <a:gd name="connsiteY894" fmla="*/ 975421 h 2468044"/>
                <a:gd name="connsiteX895" fmla="*/ 680497 w 1906136"/>
                <a:gd name="connsiteY895" fmla="*/ 984734 h 2468044"/>
                <a:gd name="connsiteX896" fmla="*/ 691052 w 1906136"/>
                <a:gd name="connsiteY896" fmla="*/ 992185 h 2468044"/>
                <a:gd name="connsiteX897" fmla="*/ 704712 w 1906136"/>
                <a:gd name="connsiteY897" fmla="*/ 997462 h 2468044"/>
                <a:gd name="connsiteX898" fmla="*/ 715267 w 1906136"/>
                <a:gd name="connsiteY898" fmla="*/ 1003671 h 2468044"/>
                <a:gd name="connsiteX899" fmla="*/ 724580 w 1906136"/>
                <a:gd name="connsiteY899" fmla="*/ 1014226 h 2468044"/>
                <a:gd name="connsiteX900" fmla="*/ 731721 w 1906136"/>
                <a:gd name="connsiteY900" fmla="*/ 1026955 h 2468044"/>
                <a:gd name="connsiteX901" fmla="*/ 734825 w 1906136"/>
                <a:gd name="connsiteY901" fmla="*/ 1041546 h 2468044"/>
                <a:gd name="connsiteX902" fmla="*/ 741034 w 1906136"/>
                <a:gd name="connsiteY902" fmla="*/ 1054274 h 2468044"/>
                <a:gd name="connsiteX903" fmla="*/ 747243 w 1906136"/>
                <a:gd name="connsiteY903" fmla="*/ 1065761 h 2468044"/>
                <a:gd name="connsiteX904" fmla="*/ 760903 w 1906136"/>
                <a:gd name="connsiteY904" fmla="*/ 1075074 h 2468044"/>
                <a:gd name="connsiteX905" fmla="*/ 758729 w 1906136"/>
                <a:gd name="connsiteY905" fmla="*/ 1076005 h 2468044"/>
                <a:gd name="connsiteX906" fmla="*/ 758729 w 1906136"/>
                <a:gd name="connsiteY906" fmla="*/ 1078178 h 2468044"/>
                <a:gd name="connsiteX907" fmla="*/ 758729 w 1906136"/>
                <a:gd name="connsiteY907" fmla="*/ 1080351 h 2468044"/>
                <a:gd name="connsiteX908" fmla="*/ 756556 w 1906136"/>
                <a:gd name="connsiteY908" fmla="*/ 1080351 h 2468044"/>
                <a:gd name="connsiteX909" fmla="*/ 754383 w 1906136"/>
                <a:gd name="connsiteY909" fmla="*/ 1080351 h 2468044"/>
                <a:gd name="connsiteX910" fmla="*/ 751279 w 1906136"/>
                <a:gd name="connsiteY910" fmla="*/ 1082525 h 2468044"/>
                <a:gd name="connsiteX911" fmla="*/ 760592 w 1906136"/>
                <a:gd name="connsiteY911" fmla="*/ 1095253 h 2468044"/>
                <a:gd name="connsiteX912" fmla="*/ 771147 w 1906136"/>
                <a:gd name="connsiteY912" fmla="*/ 1102704 h 2468044"/>
                <a:gd name="connsiteX913" fmla="*/ 782634 w 1906136"/>
                <a:gd name="connsiteY913" fmla="*/ 1110154 h 2468044"/>
                <a:gd name="connsiteX914" fmla="*/ 791016 w 1906136"/>
                <a:gd name="connsiteY914" fmla="*/ 1119468 h 2468044"/>
                <a:gd name="connsiteX915" fmla="*/ 797225 w 1906136"/>
                <a:gd name="connsiteY915" fmla="*/ 1130023 h 2468044"/>
                <a:gd name="connsiteX916" fmla="*/ 800329 w 1906136"/>
                <a:gd name="connsiteY916" fmla="*/ 1142751 h 2468044"/>
                <a:gd name="connsiteX917" fmla="*/ 804365 w 1906136"/>
                <a:gd name="connsiteY917" fmla="*/ 1155479 h 2468044"/>
                <a:gd name="connsiteX918" fmla="*/ 809643 w 1906136"/>
                <a:gd name="connsiteY918" fmla="*/ 1155479 h 2468044"/>
                <a:gd name="connsiteX919" fmla="*/ 811816 w 1906136"/>
                <a:gd name="connsiteY919" fmla="*/ 1155479 h 2468044"/>
                <a:gd name="connsiteX920" fmla="*/ 812747 w 1906136"/>
                <a:gd name="connsiteY920" fmla="*/ 1155479 h 2468044"/>
                <a:gd name="connsiteX921" fmla="*/ 814920 w 1906136"/>
                <a:gd name="connsiteY921" fmla="*/ 1155479 h 2468044"/>
                <a:gd name="connsiteX922" fmla="*/ 817093 w 1906136"/>
                <a:gd name="connsiteY922" fmla="*/ 1155479 h 2468044"/>
                <a:gd name="connsiteX923" fmla="*/ 820198 w 1906136"/>
                <a:gd name="connsiteY923" fmla="*/ 1155479 h 2468044"/>
                <a:gd name="connsiteX924" fmla="*/ 822371 w 1906136"/>
                <a:gd name="connsiteY924" fmla="*/ 1159826 h 2468044"/>
                <a:gd name="connsiteX925" fmla="*/ 822371 w 1906136"/>
                <a:gd name="connsiteY925" fmla="*/ 1162930 h 2468044"/>
                <a:gd name="connsiteX926" fmla="*/ 824544 w 1906136"/>
                <a:gd name="connsiteY926" fmla="*/ 1169139 h 2468044"/>
                <a:gd name="connsiteX927" fmla="*/ 824544 w 1906136"/>
                <a:gd name="connsiteY927" fmla="*/ 1176590 h 2468044"/>
                <a:gd name="connsiteX928" fmla="*/ 827648 w 1906136"/>
                <a:gd name="connsiteY928" fmla="*/ 1174417 h 2468044"/>
                <a:gd name="connsiteX929" fmla="*/ 827648 w 1906136"/>
                <a:gd name="connsiteY929" fmla="*/ 1172243 h 2468044"/>
                <a:gd name="connsiteX930" fmla="*/ 829822 w 1906136"/>
                <a:gd name="connsiteY930" fmla="*/ 1170070 h 2468044"/>
                <a:gd name="connsiteX931" fmla="*/ 831995 w 1906136"/>
                <a:gd name="connsiteY931" fmla="*/ 1166966 h 2468044"/>
                <a:gd name="connsiteX932" fmla="*/ 831995 w 1906136"/>
                <a:gd name="connsiteY932" fmla="*/ 1159515 h 2468044"/>
                <a:gd name="connsiteX933" fmla="*/ 827959 w 1906136"/>
                <a:gd name="connsiteY933" fmla="*/ 1148960 h 2468044"/>
                <a:gd name="connsiteX934" fmla="*/ 819577 w 1906136"/>
                <a:gd name="connsiteY934" fmla="*/ 1132196 h 2468044"/>
                <a:gd name="connsiteX935" fmla="*/ 808090 w 1906136"/>
                <a:gd name="connsiteY935" fmla="*/ 1113259 h 2468044"/>
                <a:gd name="connsiteX936" fmla="*/ 797535 w 1906136"/>
                <a:gd name="connsiteY936" fmla="*/ 1095253 h 2468044"/>
                <a:gd name="connsiteX937" fmla="*/ 783876 w 1906136"/>
                <a:gd name="connsiteY937" fmla="*/ 1076316 h 2468044"/>
                <a:gd name="connsiteX938" fmla="*/ 773320 w 1906136"/>
                <a:gd name="connsiteY938" fmla="*/ 1061725 h 2468044"/>
                <a:gd name="connsiteX939" fmla="*/ 761834 w 1906136"/>
                <a:gd name="connsiteY939" fmla="*/ 1048996 h 2468044"/>
                <a:gd name="connsiteX940" fmla="*/ 756556 w 1906136"/>
                <a:gd name="connsiteY940" fmla="*/ 1041546 h 2468044"/>
                <a:gd name="connsiteX941" fmla="*/ 756556 w 1906136"/>
                <a:gd name="connsiteY941" fmla="*/ 1021677 h 2468044"/>
                <a:gd name="connsiteX942" fmla="*/ 760592 w 1906136"/>
                <a:gd name="connsiteY942" fmla="*/ 1023850 h 2468044"/>
                <a:gd name="connsiteX943" fmla="*/ 763697 w 1906136"/>
                <a:gd name="connsiteY943" fmla="*/ 1026955 h 2468044"/>
                <a:gd name="connsiteX944" fmla="*/ 767732 w 1906136"/>
                <a:gd name="connsiteY944" fmla="*/ 1031301 h 2468044"/>
                <a:gd name="connsiteX945" fmla="*/ 776114 w 1906136"/>
                <a:gd name="connsiteY945" fmla="*/ 1036578 h 2468044"/>
                <a:gd name="connsiteX946" fmla="*/ 782323 w 1906136"/>
                <a:gd name="connsiteY946" fmla="*/ 1048065 h 2468044"/>
                <a:gd name="connsiteX947" fmla="*/ 785428 w 1906136"/>
                <a:gd name="connsiteY947" fmla="*/ 1058620 h 2468044"/>
                <a:gd name="connsiteX948" fmla="*/ 789464 w 1906136"/>
                <a:gd name="connsiteY948" fmla="*/ 1069175 h 2468044"/>
                <a:gd name="connsiteX949" fmla="*/ 796604 w 1906136"/>
                <a:gd name="connsiteY949" fmla="*/ 1078489 h 2468044"/>
                <a:gd name="connsiteX950" fmla="*/ 797535 w 1906136"/>
                <a:gd name="connsiteY950" fmla="*/ 1080662 h 2468044"/>
                <a:gd name="connsiteX951" fmla="*/ 803744 w 1906136"/>
                <a:gd name="connsiteY951" fmla="*/ 1082835 h 2468044"/>
                <a:gd name="connsiteX952" fmla="*/ 806849 w 1906136"/>
                <a:gd name="connsiteY952" fmla="*/ 1082835 h 2468044"/>
                <a:gd name="connsiteX953" fmla="*/ 812126 w 1906136"/>
                <a:gd name="connsiteY953" fmla="*/ 1083766 h 2468044"/>
                <a:gd name="connsiteX954" fmla="*/ 816162 w 1906136"/>
                <a:gd name="connsiteY954" fmla="*/ 1085939 h 2468044"/>
                <a:gd name="connsiteX955" fmla="*/ 833857 w 1906136"/>
                <a:gd name="connsiteY955" fmla="*/ 1112327 h 2468044"/>
                <a:gd name="connsiteX956" fmla="*/ 852484 w 1906136"/>
                <a:gd name="connsiteY956" fmla="*/ 1137473 h 2468044"/>
                <a:gd name="connsiteX957" fmla="*/ 870179 w 1906136"/>
                <a:gd name="connsiteY957" fmla="*/ 1161688 h 2468044"/>
                <a:gd name="connsiteX958" fmla="*/ 890048 w 1906136"/>
                <a:gd name="connsiteY958" fmla="*/ 1183730 h 2468044"/>
                <a:gd name="connsiteX959" fmla="*/ 882908 w 1906136"/>
                <a:gd name="connsiteY959" fmla="*/ 1206703 h 2468044"/>
                <a:gd name="connsiteX960" fmla="*/ 886944 w 1906136"/>
                <a:gd name="connsiteY960" fmla="*/ 1211049 h 2468044"/>
                <a:gd name="connsiteX961" fmla="*/ 894084 w 1906136"/>
                <a:gd name="connsiteY961" fmla="*/ 1218500 h 2468044"/>
                <a:gd name="connsiteX962" fmla="*/ 901224 w 1906136"/>
                <a:gd name="connsiteY962" fmla="*/ 1227813 h 2468044"/>
                <a:gd name="connsiteX963" fmla="*/ 910537 w 1906136"/>
                <a:gd name="connsiteY963" fmla="*/ 1235264 h 2468044"/>
                <a:gd name="connsiteX964" fmla="*/ 915815 w 1906136"/>
                <a:gd name="connsiteY964" fmla="*/ 1242715 h 2468044"/>
                <a:gd name="connsiteX965" fmla="*/ 918919 w 1906136"/>
                <a:gd name="connsiteY965" fmla="*/ 1243646 h 2468044"/>
                <a:gd name="connsiteX966" fmla="*/ 939719 w 1906136"/>
                <a:gd name="connsiteY966" fmla="*/ 1240541 h 2468044"/>
                <a:gd name="connsiteX967" fmla="*/ 940651 w 1906136"/>
                <a:gd name="connsiteY967" fmla="*/ 1242715 h 2468044"/>
                <a:gd name="connsiteX968" fmla="*/ 944686 w 1906136"/>
                <a:gd name="connsiteY968" fmla="*/ 1245819 h 2468044"/>
                <a:gd name="connsiteX969" fmla="*/ 947791 w 1906136"/>
                <a:gd name="connsiteY969" fmla="*/ 1250165 h 2468044"/>
                <a:gd name="connsiteX970" fmla="*/ 951827 w 1906136"/>
                <a:gd name="connsiteY970" fmla="*/ 1253270 h 2468044"/>
                <a:gd name="connsiteX971" fmla="*/ 954931 w 1906136"/>
                <a:gd name="connsiteY971" fmla="*/ 1256374 h 2468044"/>
                <a:gd name="connsiteX972" fmla="*/ 978835 w 1906136"/>
                <a:gd name="connsiteY972" fmla="*/ 1260720 h 2468044"/>
                <a:gd name="connsiteX973" fmla="*/ 981940 w 1906136"/>
                <a:gd name="connsiteY973" fmla="*/ 1262894 h 2468044"/>
                <a:gd name="connsiteX974" fmla="*/ 985976 w 1906136"/>
                <a:gd name="connsiteY974" fmla="*/ 1265998 h 2468044"/>
                <a:gd name="connsiteX975" fmla="*/ 991253 w 1906136"/>
                <a:gd name="connsiteY975" fmla="*/ 1271276 h 2468044"/>
                <a:gd name="connsiteX976" fmla="*/ 995289 w 1906136"/>
                <a:gd name="connsiteY976" fmla="*/ 1275622 h 2468044"/>
                <a:gd name="connsiteX977" fmla="*/ 998394 w 1906136"/>
                <a:gd name="connsiteY977" fmla="*/ 1278726 h 2468044"/>
                <a:gd name="connsiteX978" fmla="*/ 1002429 w 1906136"/>
                <a:gd name="connsiteY978" fmla="*/ 1280899 h 2468044"/>
                <a:gd name="connsiteX979" fmla="*/ 1010811 w 1906136"/>
                <a:gd name="connsiteY979" fmla="*/ 1283073 h 2468044"/>
                <a:gd name="connsiteX980" fmla="*/ 1017952 w 1906136"/>
                <a:gd name="connsiteY980" fmla="*/ 1278726 h 2468044"/>
                <a:gd name="connsiteX981" fmla="*/ 1024161 w 1906136"/>
                <a:gd name="connsiteY981" fmla="*/ 1275622 h 2468044"/>
                <a:gd name="connsiteX982" fmla="*/ 1031301 w 1906136"/>
                <a:gd name="connsiteY982" fmla="*/ 1271276 h 2468044"/>
                <a:gd name="connsiteX983" fmla="*/ 1041856 w 1906136"/>
                <a:gd name="connsiteY983" fmla="*/ 1271276 h 2468044"/>
                <a:gd name="connsiteX984" fmla="*/ 1058620 w 1906136"/>
                <a:gd name="connsiteY984" fmla="*/ 1278726 h 2468044"/>
                <a:gd name="connsiteX985" fmla="*/ 1069175 w 1906136"/>
                <a:gd name="connsiteY985" fmla="*/ 1288040 h 2468044"/>
                <a:gd name="connsiteX986" fmla="*/ 1081593 w 1906136"/>
                <a:gd name="connsiteY986" fmla="*/ 1297353 h 2468044"/>
                <a:gd name="connsiteX987" fmla="*/ 1102393 w 1906136"/>
                <a:gd name="connsiteY987" fmla="*/ 1304804 h 2468044"/>
                <a:gd name="connsiteX988" fmla="*/ 1117915 w 1906136"/>
                <a:gd name="connsiteY988" fmla="*/ 1310081 h 2468044"/>
                <a:gd name="connsiteX989" fmla="*/ 1132506 w 1906136"/>
                <a:gd name="connsiteY989" fmla="*/ 1314428 h 2468044"/>
                <a:gd name="connsiteX990" fmla="*/ 1141820 w 1906136"/>
                <a:gd name="connsiteY990" fmla="*/ 1317532 h 2468044"/>
                <a:gd name="connsiteX991" fmla="*/ 1151133 w 1906136"/>
                <a:gd name="connsiteY991" fmla="*/ 1326845 h 2468044"/>
                <a:gd name="connsiteX992" fmla="*/ 1159515 w 1906136"/>
                <a:gd name="connsiteY992" fmla="*/ 1339574 h 2468044"/>
                <a:gd name="connsiteX993" fmla="*/ 1168828 w 1906136"/>
                <a:gd name="connsiteY993" fmla="*/ 1361615 h 2468044"/>
                <a:gd name="connsiteX994" fmla="*/ 1180315 w 1906136"/>
                <a:gd name="connsiteY994" fmla="*/ 1364720 h 2468044"/>
                <a:gd name="connsiteX995" fmla="*/ 1195837 w 1906136"/>
                <a:gd name="connsiteY995" fmla="*/ 1372171 h 2468044"/>
                <a:gd name="connsiteX996" fmla="*/ 1212601 w 1906136"/>
                <a:gd name="connsiteY996" fmla="*/ 1381484 h 2468044"/>
                <a:gd name="connsiteX997" fmla="*/ 1229365 w 1906136"/>
                <a:gd name="connsiteY997" fmla="*/ 1390797 h 2468044"/>
                <a:gd name="connsiteX998" fmla="*/ 1238679 w 1906136"/>
                <a:gd name="connsiteY998" fmla="*/ 1398248 h 2468044"/>
                <a:gd name="connsiteX999" fmla="*/ 1241783 w 1906136"/>
                <a:gd name="connsiteY999" fmla="*/ 1396075 h 2468044"/>
                <a:gd name="connsiteX1000" fmla="*/ 1243956 w 1906136"/>
                <a:gd name="connsiteY1000" fmla="*/ 1396075 h 2468044"/>
                <a:gd name="connsiteX1001" fmla="*/ 1244888 w 1906136"/>
                <a:gd name="connsiteY1001" fmla="*/ 1396075 h 2468044"/>
                <a:gd name="connsiteX1002" fmla="*/ 1247061 w 1906136"/>
                <a:gd name="connsiteY1002" fmla="*/ 1393902 h 2468044"/>
                <a:gd name="connsiteX1003" fmla="*/ 1249234 w 1906136"/>
                <a:gd name="connsiteY1003" fmla="*/ 1393902 h 2468044"/>
                <a:gd name="connsiteX1004" fmla="*/ 1251407 w 1906136"/>
                <a:gd name="connsiteY1004" fmla="*/ 1390797 h 2468044"/>
                <a:gd name="connsiteX1005" fmla="*/ 1251407 w 1906136"/>
                <a:gd name="connsiteY1005" fmla="*/ 1388624 h 2468044"/>
                <a:gd name="connsiteX1006" fmla="*/ 1251407 w 1906136"/>
                <a:gd name="connsiteY1006" fmla="*/ 1385520 h 2468044"/>
                <a:gd name="connsiteX1007" fmla="*/ 1249234 w 1906136"/>
                <a:gd name="connsiteY1007" fmla="*/ 1381173 h 2468044"/>
                <a:gd name="connsiteX1008" fmla="*/ 1252338 w 1906136"/>
                <a:gd name="connsiteY1008" fmla="*/ 1379000 h 2468044"/>
                <a:gd name="connsiteX1009" fmla="*/ 1254511 w 1906136"/>
                <a:gd name="connsiteY1009" fmla="*/ 1378069 h 2468044"/>
                <a:gd name="connsiteX1010" fmla="*/ 1256684 w 1906136"/>
                <a:gd name="connsiteY1010" fmla="*/ 1375896 h 2468044"/>
                <a:gd name="connsiteX1011" fmla="*/ 1258858 w 1906136"/>
                <a:gd name="connsiteY1011" fmla="*/ 1373723 h 2468044"/>
                <a:gd name="connsiteX1012" fmla="*/ 1265998 w 1906136"/>
                <a:gd name="connsiteY1012" fmla="*/ 1373723 h 2468044"/>
                <a:gd name="connsiteX1013" fmla="*/ 1273138 w 1906136"/>
                <a:gd name="connsiteY1013" fmla="*/ 1385209 h 2468044"/>
                <a:gd name="connsiteX1014" fmla="*/ 1280278 w 1906136"/>
                <a:gd name="connsiteY1014" fmla="*/ 1395764 h 2468044"/>
                <a:gd name="connsiteX1015" fmla="*/ 1285556 w 1906136"/>
                <a:gd name="connsiteY1015" fmla="*/ 1405078 h 2468044"/>
                <a:gd name="connsiteX1016" fmla="*/ 1287729 w 1906136"/>
                <a:gd name="connsiteY1016" fmla="*/ 1419669 h 2468044"/>
                <a:gd name="connsiteX1017" fmla="*/ 1287729 w 1906136"/>
                <a:gd name="connsiteY1017" fmla="*/ 1434260 h 2468044"/>
                <a:gd name="connsiteX1018" fmla="*/ 1288660 w 1906136"/>
                <a:gd name="connsiteY1018" fmla="*/ 1444815 h 2468044"/>
                <a:gd name="connsiteX1019" fmla="*/ 1276243 w 1906136"/>
                <a:gd name="connsiteY1019" fmla="*/ 1459406 h 2468044"/>
                <a:gd name="connsiteX1020" fmla="*/ 1261652 w 1906136"/>
                <a:gd name="connsiteY1020" fmla="*/ 1472134 h 2468044"/>
                <a:gd name="connsiteX1021" fmla="*/ 1249234 w 1906136"/>
                <a:gd name="connsiteY1021" fmla="*/ 1485794 h 2468044"/>
                <a:gd name="connsiteX1022" fmla="*/ 1242094 w 1906136"/>
                <a:gd name="connsiteY1022" fmla="*/ 1501626 h 2468044"/>
                <a:gd name="connsiteX1023" fmla="*/ 1236816 w 1906136"/>
                <a:gd name="connsiteY1023" fmla="*/ 1518390 h 2468044"/>
                <a:gd name="connsiteX1024" fmla="*/ 1229676 w 1906136"/>
                <a:gd name="connsiteY1024" fmla="*/ 1535155 h 2468044"/>
                <a:gd name="connsiteX1025" fmla="*/ 1234953 w 1906136"/>
                <a:gd name="connsiteY1025" fmla="*/ 1537328 h 2468044"/>
                <a:gd name="connsiteX1026" fmla="*/ 1240231 w 1906136"/>
                <a:gd name="connsiteY1026" fmla="*/ 1537328 h 2468044"/>
                <a:gd name="connsiteX1027" fmla="*/ 1245508 w 1906136"/>
                <a:gd name="connsiteY1027" fmla="*/ 1538259 h 2468044"/>
                <a:gd name="connsiteX1028" fmla="*/ 1254822 w 1906136"/>
                <a:gd name="connsiteY1028" fmla="*/ 1538259 h 2468044"/>
                <a:gd name="connsiteX1029" fmla="*/ 1254822 w 1906136"/>
                <a:gd name="connsiteY1029" fmla="*/ 1542605 h 2468044"/>
                <a:gd name="connsiteX1030" fmla="*/ 1245508 w 1906136"/>
                <a:gd name="connsiteY1030" fmla="*/ 1547883 h 2468044"/>
                <a:gd name="connsiteX1031" fmla="*/ 1239300 w 1906136"/>
                <a:gd name="connsiteY1031" fmla="*/ 1553160 h 2468044"/>
                <a:gd name="connsiteX1032" fmla="*/ 1229986 w 1906136"/>
                <a:gd name="connsiteY1032" fmla="*/ 1558438 h 2468044"/>
                <a:gd name="connsiteX1033" fmla="*/ 1229986 w 1906136"/>
                <a:gd name="connsiteY1033" fmla="*/ 1565889 h 2468044"/>
                <a:gd name="connsiteX1034" fmla="*/ 1229986 w 1906136"/>
                <a:gd name="connsiteY1034" fmla="*/ 1573339 h 2468044"/>
                <a:gd name="connsiteX1035" fmla="*/ 1229986 w 1906136"/>
                <a:gd name="connsiteY1035" fmla="*/ 1579548 h 2468044"/>
                <a:gd name="connsiteX1036" fmla="*/ 1225950 w 1906136"/>
                <a:gd name="connsiteY1036" fmla="*/ 1586999 h 2468044"/>
                <a:gd name="connsiteX1037" fmla="*/ 1229986 w 1906136"/>
                <a:gd name="connsiteY1037" fmla="*/ 1590104 h 2468044"/>
                <a:gd name="connsiteX1038" fmla="*/ 1233091 w 1906136"/>
                <a:gd name="connsiteY1038" fmla="*/ 1594450 h 2468044"/>
                <a:gd name="connsiteX1039" fmla="*/ 1237126 w 1906136"/>
                <a:gd name="connsiteY1039" fmla="*/ 1595381 h 2468044"/>
                <a:gd name="connsiteX1040" fmla="*/ 1242404 w 1906136"/>
                <a:gd name="connsiteY1040" fmla="*/ 1595381 h 2468044"/>
                <a:gd name="connsiteX1041" fmla="*/ 1245508 w 1906136"/>
                <a:gd name="connsiteY1041" fmla="*/ 1599727 h 2468044"/>
                <a:gd name="connsiteX1042" fmla="*/ 1256995 w 1906136"/>
                <a:gd name="connsiteY1042" fmla="*/ 1610283 h 2468044"/>
                <a:gd name="connsiteX1043" fmla="*/ 1264135 w 1906136"/>
                <a:gd name="connsiteY1043" fmla="*/ 1624873 h 2468044"/>
                <a:gd name="connsiteX1044" fmla="*/ 1269413 w 1906136"/>
                <a:gd name="connsiteY1044" fmla="*/ 1643811 h 2468044"/>
                <a:gd name="connsiteX1045" fmla="*/ 1274690 w 1906136"/>
                <a:gd name="connsiteY1045" fmla="*/ 1659643 h 2468044"/>
                <a:gd name="connsiteX1046" fmla="*/ 1281831 w 1906136"/>
                <a:gd name="connsiteY1046" fmla="*/ 1676407 h 2468044"/>
                <a:gd name="connsiteX1047" fmla="*/ 1302630 w 1906136"/>
                <a:gd name="connsiteY1047" fmla="*/ 1705900 h 2468044"/>
                <a:gd name="connsiteX1048" fmla="*/ 1327777 w 1906136"/>
                <a:gd name="connsiteY1048" fmla="*/ 1733219 h 2468044"/>
                <a:gd name="connsiteX1049" fmla="*/ 1359132 w 1906136"/>
                <a:gd name="connsiteY1049" fmla="*/ 1754329 h 2468044"/>
                <a:gd name="connsiteX1050" fmla="*/ 1395454 w 1906136"/>
                <a:gd name="connsiteY1050" fmla="*/ 1767989 h 2468044"/>
                <a:gd name="connsiteX1051" fmla="*/ 1391418 w 1906136"/>
                <a:gd name="connsiteY1051" fmla="*/ 1797481 h 2468044"/>
                <a:gd name="connsiteX1052" fmla="*/ 1389245 w 1906136"/>
                <a:gd name="connsiteY1052" fmla="*/ 1829147 h 2468044"/>
                <a:gd name="connsiteX1053" fmla="*/ 1388314 w 1906136"/>
                <a:gd name="connsiteY1053" fmla="*/ 1861744 h 2468044"/>
                <a:gd name="connsiteX1054" fmla="*/ 1382105 w 1906136"/>
                <a:gd name="connsiteY1054" fmla="*/ 1893409 h 2468044"/>
                <a:gd name="connsiteX1055" fmla="*/ 1371549 w 1906136"/>
                <a:gd name="connsiteY1055" fmla="*/ 1941839 h 2468044"/>
                <a:gd name="connsiteX1056" fmla="*/ 1362236 w 1906136"/>
                <a:gd name="connsiteY1056" fmla="*/ 1991199 h 2468044"/>
                <a:gd name="connsiteX1057" fmla="*/ 1351681 w 1906136"/>
                <a:gd name="connsiteY1057" fmla="*/ 2036214 h 2468044"/>
                <a:gd name="connsiteX1058" fmla="*/ 1339263 w 1906136"/>
                <a:gd name="connsiteY1058" fmla="*/ 2080297 h 2468044"/>
                <a:gd name="connsiteX1059" fmla="*/ 1337090 w 1906136"/>
                <a:gd name="connsiteY1059" fmla="*/ 2091784 h 2468044"/>
                <a:gd name="connsiteX1060" fmla="*/ 1340194 w 1906136"/>
                <a:gd name="connsiteY1060" fmla="*/ 2104512 h 2468044"/>
                <a:gd name="connsiteX1061" fmla="*/ 1342368 w 1906136"/>
                <a:gd name="connsiteY1061" fmla="*/ 2111963 h 2468044"/>
                <a:gd name="connsiteX1062" fmla="*/ 1329950 w 1906136"/>
                <a:gd name="connsiteY1062" fmla="*/ 2188643 h 2468044"/>
                <a:gd name="connsiteX1063" fmla="*/ 1329950 w 1906136"/>
                <a:gd name="connsiteY1063" fmla="*/ 2192989 h 2468044"/>
                <a:gd name="connsiteX1064" fmla="*/ 1337090 w 1906136"/>
                <a:gd name="connsiteY1064" fmla="*/ 2190816 h 2468044"/>
                <a:gd name="connsiteX1065" fmla="*/ 1340194 w 1906136"/>
                <a:gd name="connsiteY1065" fmla="*/ 2186470 h 2468044"/>
                <a:gd name="connsiteX1066" fmla="*/ 1342368 w 1906136"/>
                <a:gd name="connsiteY1066" fmla="*/ 2183365 h 2468044"/>
                <a:gd name="connsiteX1067" fmla="*/ 1345472 w 1906136"/>
                <a:gd name="connsiteY1067" fmla="*/ 2179019 h 2468044"/>
                <a:gd name="connsiteX1068" fmla="*/ 1349508 w 1906136"/>
                <a:gd name="connsiteY1068" fmla="*/ 2175915 h 2468044"/>
                <a:gd name="connsiteX1069" fmla="*/ 1349508 w 1906136"/>
                <a:gd name="connsiteY1069" fmla="*/ 2179019 h 2468044"/>
                <a:gd name="connsiteX1070" fmla="*/ 1354785 w 1906136"/>
                <a:gd name="connsiteY1070" fmla="*/ 2179019 h 2468044"/>
                <a:gd name="connsiteX1071" fmla="*/ 1345472 w 1906136"/>
                <a:gd name="connsiteY1071" fmla="*/ 2215652 h 2468044"/>
                <a:gd name="connsiteX1072" fmla="*/ 1334917 w 1906136"/>
                <a:gd name="connsiteY1072" fmla="*/ 2215652 h 2468044"/>
                <a:gd name="connsiteX1073" fmla="*/ 1327777 w 1906136"/>
                <a:gd name="connsiteY1073" fmla="*/ 2234589 h 2468044"/>
                <a:gd name="connsiteX1074" fmla="*/ 1320636 w 1906136"/>
                <a:gd name="connsiteY1074" fmla="*/ 2256631 h 2468044"/>
                <a:gd name="connsiteX1075" fmla="*/ 1315359 w 1906136"/>
                <a:gd name="connsiteY1075" fmla="*/ 2279604 h 2468044"/>
                <a:gd name="connsiteX1076" fmla="*/ 1313186 w 1906136"/>
                <a:gd name="connsiteY1076" fmla="*/ 2305992 h 2468044"/>
                <a:gd name="connsiteX1077" fmla="*/ 1311012 w 1906136"/>
                <a:gd name="connsiteY1077" fmla="*/ 2333311 h 2468044"/>
                <a:gd name="connsiteX1078" fmla="*/ 1315048 w 1906136"/>
                <a:gd name="connsiteY1078" fmla="*/ 2357525 h 2468044"/>
                <a:gd name="connsiteX1079" fmla="*/ 1322189 w 1906136"/>
                <a:gd name="connsiteY1079" fmla="*/ 2380499 h 2468044"/>
                <a:gd name="connsiteX1080" fmla="*/ 1332744 w 1906136"/>
                <a:gd name="connsiteY1080" fmla="*/ 2401609 h 2468044"/>
                <a:gd name="connsiteX1081" fmla="*/ 1349508 w 1906136"/>
                <a:gd name="connsiteY1081" fmla="*/ 2416200 h 2468044"/>
                <a:gd name="connsiteX1082" fmla="*/ 1369376 w 1906136"/>
                <a:gd name="connsiteY1082" fmla="*/ 2426755 h 2468044"/>
                <a:gd name="connsiteX1083" fmla="*/ 1369376 w 1906136"/>
                <a:gd name="connsiteY1083" fmla="*/ 2434206 h 2468044"/>
                <a:gd name="connsiteX1084" fmla="*/ 1354785 w 1906136"/>
                <a:gd name="connsiteY1084" fmla="*/ 2424892 h 2468044"/>
                <a:gd name="connsiteX1085" fmla="*/ 1342368 w 1906136"/>
                <a:gd name="connsiteY1085" fmla="*/ 2414337 h 2468044"/>
                <a:gd name="connsiteX1086" fmla="*/ 1329950 w 1906136"/>
                <a:gd name="connsiteY1086" fmla="*/ 2401609 h 2468044"/>
                <a:gd name="connsiteX1087" fmla="*/ 1325914 w 1906136"/>
                <a:gd name="connsiteY1087" fmla="*/ 2401609 h 2468044"/>
                <a:gd name="connsiteX1088" fmla="*/ 1332123 w 1906136"/>
                <a:gd name="connsiteY1088" fmla="*/ 2416200 h 2468044"/>
                <a:gd name="connsiteX1089" fmla="*/ 1342678 w 1906136"/>
                <a:gd name="connsiteY1089" fmla="*/ 2430791 h 2468044"/>
                <a:gd name="connsiteX1090" fmla="*/ 1357269 w 1906136"/>
                <a:gd name="connsiteY1090" fmla="*/ 2445382 h 2468044"/>
                <a:gd name="connsiteX1091" fmla="*/ 1374033 w 1906136"/>
                <a:gd name="connsiteY1091" fmla="*/ 2458110 h 2468044"/>
                <a:gd name="connsiteX1092" fmla="*/ 1389555 w 1906136"/>
                <a:gd name="connsiteY1092" fmla="*/ 2466492 h 2468044"/>
                <a:gd name="connsiteX1093" fmla="*/ 1406319 w 1906136"/>
                <a:gd name="connsiteY1093" fmla="*/ 2470838 h 2468044"/>
                <a:gd name="connsiteX1094" fmla="*/ 1423083 w 1906136"/>
                <a:gd name="connsiteY1094" fmla="*/ 2466492 h 2468044"/>
                <a:gd name="connsiteX1095" fmla="*/ 1426188 w 1906136"/>
                <a:gd name="connsiteY1095" fmla="*/ 2465561 h 2468044"/>
                <a:gd name="connsiteX1096" fmla="*/ 1428361 w 1906136"/>
                <a:gd name="connsiteY1096" fmla="*/ 2463388 h 2468044"/>
                <a:gd name="connsiteX1097" fmla="*/ 1430534 w 1906136"/>
                <a:gd name="connsiteY1097" fmla="*/ 2463388 h 2468044"/>
                <a:gd name="connsiteX1098" fmla="*/ 1430534 w 1906136"/>
                <a:gd name="connsiteY1098" fmla="*/ 2461214 h 2468044"/>
                <a:gd name="connsiteX1099" fmla="*/ 1432707 w 1906136"/>
                <a:gd name="connsiteY1099" fmla="*/ 2460283 h 2468044"/>
                <a:gd name="connsiteX1100" fmla="*/ 1435812 w 1906136"/>
                <a:gd name="connsiteY1100" fmla="*/ 2458110 h 2468044"/>
                <a:gd name="connsiteX1101" fmla="*/ 1432707 w 1906136"/>
                <a:gd name="connsiteY1101" fmla="*/ 2453764 h 2468044"/>
                <a:gd name="connsiteX1102" fmla="*/ 1432707 w 1906136"/>
                <a:gd name="connsiteY1102" fmla="*/ 2452832 h 2468044"/>
                <a:gd name="connsiteX1103" fmla="*/ 1432707 w 1906136"/>
                <a:gd name="connsiteY1103" fmla="*/ 2452832 h 2468044"/>
                <a:gd name="connsiteX1104" fmla="*/ 1432707 w 1906136"/>
                <a:gd name="connsiteY1104" fmla="*/ 2450659 h 2468044"/>
                <a:gd name="connsiteX1105" fmla="*/ 1428671 w 1906136"/>
                <a:gd name="connsiteY1105" fmla="*/ 2450659 h 2468044"/>
                <a:gd name="connsiteX1106" fmla="*/ 1427740 w 1906136"/>
                <a:gd name="connsiteY1106" fmla="*/ 2450659 h 2468044"/>
                <a:gd name="connsiteX1107" fmla="*/ 1421531 w 1906136"/>
                <a:gd name="connsiteY1107" fmla="*/ 2450659 h 2468044"/>
                <a:gd name="connsiteX1108" fmla="*/ 1420600 w 1906136"/>
                <a:gd name="connsiteY1108" fmla="*/ 2439173 h 2468044"/>
                <a:gd name="connsiteX1109" fmla="*/ 1418427 w 1906136"/>
                <a:gd name="connsiteY1109" fmla="*/ 2426444 h 2468044"/>
                <a:gd name="connsiteX1110" fmla="*/ 1416254 w 1906136"/>
                <a:gd name="connsiteY1110" fmla="*/ 2415889 h 2468044"/>
                <a:gd name="connsiteX1111" fmla="*/ 1413149 w 1906136"/>
                <a:gd name="connsiteY1111" fmla="*/ 2406576 h 2468044"/>
                <a:gd name="connsiteX1112" fmla="*/ 1410976 w 1906136"/>
                <a:gd name="connsiteY1112" fmla="*/ 2404403 h 2468044"/>
                <a:gd name="connsiteX1113" fmla="*/ 1410976 w 1906136"/>
                <a:gd name="connsiteY1113" fmla="*/ 2402230 h 2468044"/>
                <a:gd name="connsiteX1114" fmla="*/ 1408803 w 1906136"/>
                <a:gd name="connsiteY1114" fmla="*/ 2402230 h 2468044"/>
                <a:gd name="connsiteX1115" fmla="*/ 1405698 w 1906136"/>
                <a:gd name="connsiteY1115" fmla="*/ 2401298 h 2468044"/>
                <a:gd name="connsiteX1116" fmla="*/ 1396385 w 1906136"/>
                <a:gd name="connsiteY1116" fmla="*/ 2414027 h 2468044"/>
                <a:gd name="connsiteX1117" fmla="*/ 1384899 w 1906136"/>
                <a:gd name="connsiteY1117" fmla="*/ 2426755 h 2468044"/>
                <a:gd name="connsiteX1118" fmla="*/ 1384899 w 1906136"/>
                <a:gd name="connsiteY1118" fmla="*/ 2431101 h 2468044"/>
                <a:gd name="connsiteX1119" fmla="*/ 1381794 w 1906136"/>
                <a:gd name="connsiteY1119" fmla="*/ 2431101 h 2468044"/>
                <a:gd name="connsiteX1120" fmla="*/ 1381794 w 1906136"/>
                <a:gd name="connsiteY1120" fmla="*/ 2424892 h 2468044"/>
                <a:gd name="connsiteX1121" fmla="*/ 1381794 w 1906136"/>
                <a:gd name="connsiteY1121" fmla="*/ 2421788 h 2468044"/>
                <a:gd name="connsiteX1122" fmla="*/ 1383967 w 1906136"/>
                <a:gd name="connsiteY1122" fmla="*/ 2417442 h 2468044"/>
                <a:gd name="connsiteX1123" fmla="*/ 1384899 w 1906136"/>
                <a:gd name="connsiteY1123" fmla="*/ 2414337 h 2468044"/>
                <a:gd name="connsiteX1124" fmla="*/ 1394212 w 1906136"/>
                <a:gd name="connsiteY1124" fmla="*/ 2402851 h 2468044"/>
                <a:gd name="connsiteX1125" fmla="*/ 1406630 w 1906136"/>
                <a:gd name="connsiteY1125" fmla="*/ 2392295 h 2468044"/>
                <a:gd name="connsiteX1126" fmla="*/ 1420289 w 1906136"/>
                <a:gd name="connsiteY1126" fmla="*/ 2384845 h 2468044"/>
                <a:gd name="connsiteX1127" fmla="*/ 1428671 w 1906136"/>
                <a:gd name="connsiteY1127" fmla="*/ 2382672 h 2468044"/>
                <a:gd name="connsiteX1128" fmla="*/ 1427740 w 1906136"/>
                <a:gd name="connsiteY1128" fmla="*/ 2373358 h 2468044"/>
                <a:gd name="connsiteX1129" fmla="*/ 1423704 w 1906136"/>
                <a:gd name="connsiteY1129" fmla="*/ 2368081 h 2468044"/>
                <a:gd name="connsiteX1130" fmla="*/ 1418427 w 1906136"/>
                <a:gd name="connsiteY1130" fmla="*/ 2362803 h 2468044"/>
                <a:gd name="connsiteX1131" fmla="*/ 1413149 w 1906136"/>
                <a:gd name="connsiteY1131" fmla="*/ 2357525 h 2468044"/>
                <a:gd name="connsiteX1132" fmla="*/ 1418427 w 1906136"/>
                <a:gd name="connsiteY1132" fmla="*/ 2340761 h 2468044"/>
                <a:gd name="connsiteX1133" fmla="*/ 1427740 w 1906136"/>
                <a:gd name="connsiteY1133" fmla="*/ 2322756 h 2468044"/>
                <a:gd name="connsiteX1134" fmla="*/ 1440158 w 1906136"/>
                <a:gd name="connsiteY1134" fmla="*/ 2303818 h 2468044"/>
                <a:gd name="connsiteX1135" fmla="*/ 1454749 w 1906136"/>
                <a:gd name="connsiteY1135" fmla="*/ 2289227 h 2468044"/>
                <a:gd name="connsiteX1136" fmla="*/ 1469340 w 1906136"/>
                <a:gd name="connsiteY1136" fmla="*/ 2281777 h 2468044"/>
                <a:gd name="connsiteX1137" fmla="*/ 1472444 w 1906136"/>
                <a:gd name="connsiteY1137" fmla="*/ 2269048 h 2468044"/>
                <a:gd name="connsiteX1138" fmla="*/ 1467167 w 1906136"/>
                <a:gd name="connsiteY1138" fmla="*/ 2264702 h 2468044"/>
                <a:gd name="connsiteX1139" fmla="*/ 1461889 w 1906136"/>
                <a:gd name="connsiteY1139" fmla="*/ 2261598 h 2468044"/>
                <a:gd name="connsiteX1140" fmla="*/ 1455680 w 1906136"/>
                <a:gd name="connsiteY1140" fmla="*/ 2258493 h 2468044"/>
                <a:gd name="connsiteX1141" fmla="*/ 1452576 w 1906136"/>
                <a:gd name="connsiteY1141" fmla="*/ 2252284 h 2468044"/>
                <a:gd name="connsiteX1142" fmla="*/ 1448540 w 1906136"/>
                <a:gd name="connsiteY1142" fmla="*/ 2244834 h 2468044"/>
                <a:gd name="connsiteX1143" fmla="*/ 1448540 w 1906136"/>
                <a:gd name="connsiteY1143" fmla="*/ 2243902 h 2468044"/>
                <a:gd name="connsiteX1144" fmla="*/ 1447609 w 1906136"/>
                <a:gd name="connsiteY1144" fmla="*/ 2241729 h 2468044"/>
                <a:gd name="connsiteX1145" fmla="*/ 1448540 w 1906136"/>
                <a:gd name="connsiteY1145" fmla="*/ 2239556 h 2468044"/>
                <a:gd name="connsiteX1146" fmla="*/ 1448540 w 1906136"/>
                <a:gd name="connsiteY1146" fmla="*/ 2237383 h 2468044"/>
                <a:gd name="connsiteX1147" fmla="*/ 1448540 w 1906136"/>
                <a:gd name="connsiteY1147" fmla="*/ 2234279 h 2468044"/>
                <a:gd name="connsiteX1148" fmla="*/ 1448540 w 1906136"/>
                <a:gd name="connsiteY1148" fmla="*/ 2229001 h 2468044"/>
                <a:gd name="connsiteX1149" fmla="*/ 1454749 w 1906136"/>
                <a:gd name="connsiteY1149" fmla="*/ 2229001 h 2468044"/>
                <a:gd name="connsiteX1150" fmla="*/ 1460026 w 1906136"/>
                <a:gd name="connsiteY1150" fmla="*/ 2226828 h 2468044"/>
                <a:gd name="connsiteX1151" fmla="*/ 1462200 w 1906136"/>
                <a:gd name="connsiteY1151" fmla="*/ 2226828 h 2468044"/>
                <a:gd name="connsiteX1152" fmla="*/ 1465304 w 1906136"/>
                <a:gd name="connsiteY1152" fmla="*/ 2224655 h 2468044"/>
                <a:gd name="connsiteX1153" fmla="*/ 1469340 w 1906136"/>
                <a:gd name="connsiteY1153" fmla="*/ 2214100 h 2468044"/>
                <a:gd name="connsiteX1154" fmla="*/ 1472444 w 1906136"/>
                <a:gd name="connsiteY1154" fmla="*/ 2202613 h 2468044"/>
                <a:gd name="connsiteX1155" fmla="*/ 1477722 w 1906136"/>
                <a:gd name="connsiteY1155" fmla="*/ 2192058 h 2468044"/>
                <a:gd name="connsiteX1156" fmla="*/ 1479895 w 1906136"/>
                <a:gd name="connsiteY1156" fmla="*/ 2185849 h 2468044"/>
                <a:gd name="connsiteX1157" fmla="*/ 1483931 w 1906136"/>
                <a:gd name="connsiteY1157" fmla="*/ 2184918 h 2468044"/>
                <a:gd name="connsiteX1158" fmla="*/ 1489208 w 1906136"/>
                <a:gd name="connsiteY1158" fmla="*/ 2182745 h 2468044"/>
                <a:gd name="connsiteX1159" fmla="*/ 1494486 w 1906136"/>
                <a:gd name="connsiteY1159" fmla="*/ 2180571 h 2468044"/>
                <a:gd name="connsiteX1160" fmla="*/ 1501626 w 1906136"/>
                <a:gd name="connsiteY1160" fmla="*/ 2178398 h 2468044"/>
                <a:gd name="connsiteX1161" fmla="*/ 1498522 w 1906136"/>
                <a:gd name="connsiteY1161" fmla="*/ 2173121 h 2468044"/>
                <a:gd name="connsiteX1162" fmla="*/ 1496349 w 1906136"/>
                <a:gd name="connsiteY1162" fmla="*/ 2170016 h 2468044"/>
                <a:gd name="connsiteX1163" fmla="*/ 1492313 w 1906136"/>
                <a:gd name="connsiteY1163" fmla="*/ 2165670 h 2468044"/>
                <a:gd name="connsiteX1164" fmla="*/ 1489208 w 1906136"/>
                <a:gd name="connsiteY1164" fmla="*/ 2163497 h 2468044"/>
                <a:gd name="connsiteX1165" fmla="*/ 1485173 w 1906136"/>
                <a:gd name="connsiteY1165" fmla="*/ 2162566 h 2468044"/>
                <a:gd name="connsiteX1166" fmla="*/ 1479895 w 1906136"/>
                <a:gd name="connsiteY1166" fmla="*/ 2158219 h 2468044"/>
                <a:gd name="connsiteX1167" fmla="*/ 1472755 w 1906136"/>
                <a:gd name="connsiteY1167" fmla="*/ 2155115 h 2468044"/>
                <a:gd name="connsiteX1168" fmla="*/ 1472755 w 1906136"/>
                <a:gd name="connsiteY1168" fmla="*/ 2147664 h 2468044"/>
                <a:gd name="connsiteX1169" fmla="*/ 1487346 w 1906136"/>
                <a:gd name="connsiteY1169" fmla="*/ 2145491 h 2468044"/>
                <a:gd name="connsiteX1170" fmla="*/ 1501937 w 1906136"/>
                <a:gd name="connsiteY1170" fmla="*/ 2145491 h 2468044"/>
                <a:gd name="connsiteX1171" fmla="*/ 1513423 w 1906136"/>
                <a:gd name="connsiteY1171" fmla="*/ 2143318 h 2468044"/>
                <a:gd name="connsiteX1172" fmla="*/ 1521805 w 1906136"/>
                <a:gd name="connsiteY1172" fmla="*/ 2143318 h 2468044"/>
                <a:gd name="connsiteX1173" fmla="*/ 1520874 w 1906136"/>
                <a:gd name="connsiteY1173" fmla="*/ 2135867 h 2468044"/>
                <a:gd name="connsiteX1174" fmla="*/ 1520874 w 1906136"/>
                <a:gd name="connsiteY1174" fmla="*/ 2132763 h 2468044"/>
                <a:gd name="connsiteX1175" fmla="*/ 1520874 w 1906136"/>
                <a:gd name="connsiteY1175" fmla="*/ 2129037 h 2468044"/>
                <a:gd name="connsiteX1176" fmla="*/ 1520874 w 1906136"/>
                <a:gd name="connsiteY1176" fmla="*/ 2128106 h 2468044"/>
                <a:gd name="connsiteX1177" fmla="*/ 1521805 w 1906136"/>
                <a:gd name="connsiteY1177" fmla="*/ 2123760 h 2468044"/>
                <a:gd name="connsiteX1178" fmla="*/ 1521805 w 1906136"/>
                <a:gd name="connsiteY1178" fmla="*/ 2116309 h 2468044"/>
                <a:gd name="connsiteX1179" fmla="*/ 1521805 w 1906136"/>
                <a:gd name="connsiteY1179" fmla="*/ 2108858 h 2468044"/>
                <a:gd name="connsiteX1180" fmla="*/ 1523978 w 1906136"/>
                <a:gd name="connsiteY1180" fmla="*/ 2103581 h 2468044"/>
                <a:gd name="connsiteX1181" fmla="*/ 1526151 w 1906136"/>
                <a:gd name="connsiteY1181" fmla="*/ 2099235 h 2468044"/>
                <a:gd name="connsiteX1182" fmla="*/ 1553160 w 1906136"/>
                <a:gd name="connsiteY1182" fmla="*/ 2091784 h 2468044"/>
                <a:gd name="connsiteX1183" fmla="*/ 1585447 w 1906136"/>
                <a:gd name="connsiteY1183" fmla="*/ 2090853 h 2468044"/>
                <a:gd name="connsiteX1184" fmla="*/ 1587620 w 1906136"/>
                <a:gd name="connsiteY1184" fmla="*/ 2076262 h 2468044"/>
                <a:gd name="connsiteX1185" fmla="*/ 1589793 w 1906136"/>
                <a:gd name="connsiteY1185" fmla="*/ 2062602 h 2468044"/>
                <a:gd name="connsiteX1186" fmla="*/ 1587620 w 1906136"/>
                <a:gd name="connsiteY1186" fmla="*/ 2052047 h 2468044"/>
                <a:gd name="connsiteX1187" fmla="*/ 1582342 w 1906136"/>
                <a:gd name="connsiteY1187" fmla="*/ 2041492 h 2468044"/>
                <a:gd name="connsiteX1188" fmla="*/ 1569924 w 1906136"/>
                <a:gd name="connsiteY1188" fmla="*/ 2034041 h 2468044"/>
                <a:gd name="connsiteX1189" fmla="*/ 1569924 w 1906136"/>
                <a:gd name="connsiteY1189" fmla="*/ 2026590 h 2468044"/>
                <a:gd name="connsiteX1190" fmla="*/ 1592897 w 1906136"/>
                <a:gd name="connsiteY1190" fmla="*/ 2031868 h 2468044"/>
                <a:gd name="connsiteX1191" fmla="*/ 1618975 w 1906136"/>
                <a:gd name="connsiteY1191" fmla="*/ 2037145 h 2468044"/>
                <a:gd name="connsiteX1192" fmla="*/ 1631393 w 1906136"/>
                <a:gd name="connsiteY1192" fmla="*/ 2022554 h 2468044"/>
                <a:gd name="connsiteX1193" fmla="*/ 1642879 w 1906136"/>
                <a:gd name="connsiteY1193" fmla="*/ 2009826 h 2468044"/>
                <a:gd name="connsiteX1194" fmla="*/ 1653434 w 1906136"/>
                <a:gd name="connsiteY1194" fmla="*/ 1995235 h 2468044"/>
                <a:gd name="connsiteX1195" fmla="*/ 1662747 w 1906136"/>
                <a:gd name="connsiteY1195" fmla="*/ 1973194 h 2468044"/>
                <a:gd name="connsiteX1196" fmla="*/ 1663679 w 1906136"/>
                <a:gd name="connsiteY1196" fmla="*/ 1973194 h 2468044"/>
                <a:gd name="connsiteX1197" fmla="*/ 1665852 w 1906136"/>
                <a:gd name="connsiteY1197" fmla="*/ 1971020 h 2468044"/>
                <a:gd name="connsiteX1198" fmla="*/ 1668025 w 1906136"/>
                <a:gd name="connsiteY1198" fmla="*/ 1971020 h 2468044"/>
                <a:gd name="connsiteX1199" fmla="*/ 1670198 w 1906136"/>
                <a:gd name="connsiteY1199" fmla="*/ 1968847 h 2468044"/>
                <a:gd name="connsiteX1200" fmla="*/ 1671130 w 1906136"/>
                <a:gd name="connsiteY1200" fmla="*/ 1973194 h 2468044"/>
                <a:gd name="connsiteX1201" fmla="*/ 1673303 w 1906136"/>
                <a:gd name="connsiteY1201" fmla="*/ 1978471 h 2468044"/>
                <a:gd name="connsiteX1202" fmla="*/ 1673303 w 1906136"/>
                <a:gd name="connsiteY1202" fmla="*/ 1982817 h 2468044"/>
                <a:gd name="connsiteX1203" fmla="*/ 1673303 w 1906136"/>
                <a:gd name="connsiteY1203" fmla="*/ 1990268 h 2468044"/>
                <a:gd name="connsiteX1204" fmla="*/ 1678580 w 1906136"/>
                <a:gd name="connsiteY1204" fmla="*/ 1990268 h 2468044"/>
                <a:gd name="connsiteX1205" fmla="*/ 1685721 w 1906136"/>
                <a:gd name="connsiteY1205" fmla="*/ 1969158 h 2468044"/>
                <a:gd name="connsiteX1206" fmla="*/ 1692861 w 1906136"/>
                <a:gd name="connsiteY1206" fmla="*/ 1953325 h 2468044"/>
                <a:gd name="connsiteX1207" fmla="*/ 1700001 w 1906136"/>
                <a:gd name="connsiteY1207" fmla="*/ 1936561 h 2468044"/>
                <a:gd name="connsiteX1208" fmla="*/ 1704037 w 1906136"/>
                <a:gd name="connsiteY1208" fmla="*/ 1916692 h 2468044"/>
                <a:gd name="connsiteX1209" fmla="*/ 1706210 w 1906136"/>
                <a:gd name="connsiteY1209" fmla="*/ 1892478 h 2468044"/>
                <a:gd name="connsiteX1210" fmla="*/ 1718628 w 1906136"/>
                <a:gd name="connsiteY1210" fmla="*/ 1892478 h 2468044"/>
                <a:gd name="connsiteX1211" fmla="*/ 1716455 w 1906136"/>
                <a:gd name="connsiteY1211" fmla="*/ 1887200 h 2468044"/>
                <a:gd name="connsiteX1212" fmla="*/ 1714282 w 1906136"/>
                <a:gd name="connsiteY1212" fmla="*/ 1881923 h 2468044"/>
                <a:gd name="connsiteX1213" fmla="*/ 1714282 w 1906136"/>
                <a:gd name="connsiteY1213" fmla="*/ 1877576 h 2468044"/>
                <a:gd name="connsiteX1214" fmla="*/ 1714282 w 1906136"/>
                <a:gd name="connsiteY1214" fmla="*/ 1874472 h 2468044"/>
                <a:gd name="connsiteX1215" fmla="*/ 1718317 w 1906136"/>
                <a:gd name="connsiteY1215" fmla="*/ 1868263 h 2468044"/>
                <a:gd name="connsiteX1216" fmla="*/ 1727631 w 1906136"/>
                <a:gd name="connsiteY1216" fmla="*/ 1857708 h 2468044"/>
                <a:gd name="connsiteX1217" fmla="*/ 1742222 w 1906136"/>
                <a:gd name="connsiteY1217" fmla="*/ 1852430 h 2468044"/>
                <a:gd name="connsiteX1218" fmla="*/ 1757744 w 1906136"/>
                <a:gd name="connsiteY1218" fmla="*/ 1848084 h 2468044"/>
                <a:gd name="connsiteX1219" fmla="*/ 1774508 w 1906136"/>
                <a:gd name="connsiteY1219" fmla="*/ 1847153 h 2468044"/>
                <a:gd name="connsiteX1220" fmla="*/ 1791272 w 1906136"/>
                <a:gd name="connsiteY1220" fmla="*/ 1844979 h 2468044"/>
                <a:gd name="connsiteX1221" fmla="*/ 1801827 w 1906136"/>
                <a:gd name="connsiteY1221" fmla="*/ 1840633 h 2468044"/>
                <a:gd name="connsiteX1222" fmla="*/ 1807105 w 1906136"/>
                <a:gd name="connsiteY1222" fmla="*/ 1833183 h 2468044"/>
                <a:gd name="connsiteX1223" fmla="*/ 1816418 w 1906136"/>
                <a:gd name="connsiteY1223" fmla="*/ 1820454 h 2468044"/>
                <a:gd name="connsiteX1224" fmla="*/ 1825732 w 1906136"/>
                <a:gd name="connsiteY1224" fmla="*/ 1803690 h 2468044"/>
                <a:gd name="connsiteX1225" fmla="*/ 1835045 w 1906136"/>
                <a:gd name="connsiteY1225" fmla="*/ 1787857 h 2468044"/>
                <a:gd name="connsiteX1226" fmla="*/ 1842185 w 1906136"/>
                <a:gd name="connsiteY1226" fmla="*/ 1773267 h 2468044"/>
                <a:gd name="connsiteX1227" fmla="*/ 1845290 w 1906136"/>
                <a:gd name="connsiteY1227" fmla="*/ 1763953 h 2468044"/>
                <a:gd name="connsiteX1228" fmla="*/ 1847463 w 1906136"/>
                <a:gd name="connsiteY1228" fmla="*/ 1749362 h 2468044"/>
                <a:gd name="connsiteX1229" fmla="*/ 1843427 w 1906136"/>
                <a:gd name="connsiteY1229" fmla="*/ 1732598 h 2468044"/>
                <a:gd name="connsiteX1230" fmla="*/ 1842496 w 1906136"/>
                <a:gd name="connsiteY1230" fmla="*/ 1718007 h 2468044"/>
                <a:gd name="connsiteX1231" fmla="*/ 1842496 w 1906136"/>
                <a:gd name="connsiteY1231" fmla="*/ 1707452 h 2468044"/>
                <a:gd name="connsiteX1232" fmla="*/ 1850878 w 1906136"/>
                <a:gd name="connsiteY1232" fmla="*/ 1690688 h 2468044"/>
                <a:gd name="connsiteX1233" fmla="*/ 1863296 w 1906136"/>
                <a:gd name="connsiteY1233" fmla="*/ 1668646 h 2468044"/>
                <a:gd name="connsiteX1234" fmla="*/ 1877887 w 1906136"/>
                <a:gd name="connsiteY1234" fmla="*/ 1646605 h 2468044"/>
                <a:gd name="connsiteX1235" fmla="*/ 1892477 w 1906136"/>
                <a:gd name="connsiteY1235" fmla="*/ 1626736 h 2468044"/>
                <a:gd name="connsiteX1236" fmla="*/ 1906137 w 1906136"/>
                <a:gd name="connsiteY1236" fmla="*/ 1609972 h 2468044"/>
                <a:gd name="connsiteX1237" fmla="*/ 1903964 w 1906136"/>
                <a:gd name="connsiteY1237" fmla="*/ 1601590 h 2468044"/>
                <a:gd name="connsiteX1238" fmla="*/ 1901480 w 1906136"/>
                <a:gd name="connsiteY1238" fmla="*/ 1594450 h 2468044"/>
                <a:gd name="connsiteX1239" fmla="*/ 1340815 w 1906136"/>
                <a:gd name="connsiteY1239" fmla="*/ 768043 h 2468044"/>
                <a:gd name="connsiteX1240" fmla="*/ 1342988 w 1906136"/>
                <a:gd name="connsiteY1240" fmla="*/ 765870 h 2468044"/>
                <a:gd name="connsiteX1241" fmla="*/ 1345162 w 1906136"/>
                <a:gd name="connsiteY1241" fmla="*/ 763697 h 2468044"/>
                <a:gd name="connsiteX1242" fmla="*/ 1348266 w 1906136"/>
                <a:gd name="connsiteY1242" fmla="*/ 760592 h 2468044"/>
                <a:gd name="connsiteX1243" fmla="*/ 1350439 w 1906136"/>
                <a:gd name="connsiteY1243" fmla="*/ 756246 h 2468044"/>
                <a:gd name="connsiteX1244" fmla="*/ 1353544 w 1906136"/>
                <a:gd name="connsiteY1244" fmla="*/ 756246 h 2468044"/>
                <a:gd name="connsiteX1245" fmla="*/ 1352612 w 1906136"/>
                <a:gd name="connsiteY1245" fmla="*/ 760592 h 2468044"/>
                <a:gd name="connsiteX1246" fmla="*/ 1350439 w 1906136"/>
                <a:gd name="connsiteY1246" fmla="*/ 762765 h 2468044"/>
                <a:gd name="connsiteX1247" fmla="*/ 1348266 w 1906136"/>
                <a:gd name="connsiteY1247" fmla="*/ 765870 h 2468044"/>
                <a:gd name="connsiteX1248" fmla="*/ 1348266 w 1906136"/>
                <a:gd name="connsiteY1248" fmla="*/ 768043 h 2468044"/>
                <a:gd name="connsiteX1249" fmla="*/ 1347335 w 1906136"/>
                <a:gd name="connsiteY1249" fmla="*/ 773320 h 2468044"/>
                <a:gd name="connsiteX1250" fmla="*/ 1343299 w 1906136"/>
                <a:gd name="connsiteY1250" fmla="*/ 771147 h 2468044"/>
                <a:gd name="connsiteX1251" fmla="*/ 1341126 w 1906136"/>
                <a:gd name="connsiteY1251" fmla="*/ 770216 h 2468044"/>
                <a:gd name="connsiteX1252" fmla="*/ 1341126 w 1906136"/>
                <a:gd name="connsiteY1252" fmla="*/ 768043 h 2468044"/>
                <a:gd name="connsiteX1253" fmla="*/ 1108602 w 1906136"/>
                <a:gd name="connsiteY1253" fmla="*/ 713094 h 2468044"/>
                <a:gd name="connsiteX1254" fmla="*/ 1117915 w 1906136"/>
                <a:gd name="connsiteY1254" fmla="*/ 701608 h 2468044"/>
                <a:gd name="connsiteX1255" fmla="*/ 1126297 w 1906136"/>
                <a:gd name="connsiteY1255" fmla="*/ 688879 h 2468044"/>
                <a:gd name="connsiteX1256" fmla="*/ 1144924 w 1906136"/>
                <a:gd name="connsiteY1256" fmla="*/ 691052 h 2468044"/>
                <a:gd name="connsiteX1257" fmla="*/ 1159515 w 1906136"/>
                <a:gd name="connsiteY1257" fmla="*/ 698503 h 2468044"/>
                <a:gd name="connsiteX1258" fmla="*/ 1167897 w 1906136"/>
                <a:gd name="connsiteY1258" fmla="*/ 705954 h 2468044"/>
                <a:gd name="connsiteX1259" fmla="*/ 1175037 w 1906136"/>
                <a:gd name="connsiteY1259" fmla="*/ 716509 h 2468044"/>
                <a:gd name="connsiteX1260" fmla="*/ 1181246 w 1906136"/>
                <a:gd name="connsiteY1260" fmla="*/ 727995 h 2468044"/>
                <a:gd name="connsiteX1261" fmla="*/ 1189628 w 1906136"/>
                <a:gd name="connsiteY1261" fmla="*/ 736377 h 2468044"/>
                <a:gd name="connsiteX1262" fmla="*/ 1203288 w 1906136"/>
                <a:gd name="connsiteY1262" fmla="*/ 746001 h 2468044"/>
                <a:gd name="connsiteX1263" fmla="*/ 1211670 w 1906136"/>
                <a:gd name="connsiteY1263" fmla="*/ 749106 h 2468044"/>
                <a:gd name="connsiteX1264" fmla="*/ 1218810 w 1906136"/>
                <a:gd name="connsiteY1264" fmla="*/ 749106 h 2468044"/>
                <a:gd name="connsiteX1265" fmla="*/ 1228124 w 1906136"/>
                <a:gd name="connsiteY1265" fmla="*/ 751279 h 2468044"/>
                <a:gd name="connsiteX1266" fmla="*/ 1237437 w 1906136"/>
                <a:gd name="connsiteY1266" fmla="*/ 756556 h 2468044"/>
                <a:gd name="connsiteX1267" fmla="*/ 1237437 w 1906136"/>
                <a:gd name="connsiteY1267" fmla="*/ 766180 h 2468044"/>
                <a:gd name="connsiteX1268" fmla="*/ 1235264 w 1906136"/>
                <a:gd name="connsiteY1268" fmla="*/ 771458 h 2468044"/>
                <a:gd name="connsiteX1269" fmla="*/ 1235264 w 1906136"/>
                <a:gd name="connsiteY1269" fmla="*/ 775804 h 2468044"/>
                <a:gd name="connsiteX1270" fmla="*/ 1233091 w 1906136"/>
                <a:gd name="connsiteY1270" fmla="*/ 777977 h 2468044"/>
                <a:gd name="connsiteX1271" fmla="*/ 1232159 w 1906136"/>
                <a:gd name="connsiteY1271" fmla="*/ 778909 h 2468044"/>
                <a:gd name="connsiteX1272" fmla="*/ 1229986 w 1906136"/>
                <a:gd name="connsiteY1272" fmla="*/ 778909 h 2468044"/>
                <a:gd name="connsiteX1273" fmla="*/ 1227813 w 1906136"/>
                <a:gd name="connsiteY1273" fmla="*/ 778909 h 2468044"/>
                <a:gd name="connsiteX1274" fmla="*/ 1225640 w 1906136"/>
                <a:gd name="connsiteY1274" fmla="*/ 781082 h 2468044"/>
                <a:gd name="connsiteX1275" fmla="*/ 1224709 w 1906136"/>
                <a:gd name="connsiteY1275" fmla="*/ 783255 h 2468044"/>
                <a:gd name="connsiteX1276" fmla="*/ 1222535 w 1906136"/>
                <a:gd name="connsiteY1276" fmla="*/ 785428 h 2468044"/>
                <a:gd name="connsiteX1277" fmla="*/ 1218500 w 1906136"/>
                <a:gd name="connsiteY1277" fmla="*/ 795983 h 2468044"/>
                <a:gd name="connsiteX1278" fmla="*/ 1220673 w 1906136"/>
                <a:gd name="connsiteY1278" fmla="*/ 805607 h 2468044"/>
                <a:gd name="connsiteX1279" fmla="*/ 1222846 w 1906136"/>
                <a:gd name="connsiteY1279" fmla="*/ 810884 h 2468044"/>
                <a:gd name="connsiteX1280" fmla="*/ 1222846 w 1906136"/>
                <a:gd name="connsiteY1280" fmla="*/ 818335 h 2468044"/>
                <a:gd name="connsiteX1281" fmla="*/ 1217568 w 1906136"/>
                <a:gd name="connsiteY1281" fmla="*/ 827959 h 2468044"/>
                <a:gd name="connsiteX1282" fmla="*/ 1218500 w 1906136"/>
                <a:gd name="connsiteY1282" fmla="*/ 831063 h 2468044"/>
                <a:gd name="connsiteX1283" fmla="*/ 1218500 w 1906136"/>
                <a:gd name="connsiteY1283" fmla="*/ 833237 h 2468044"/>
                <a:gd name="connsiteX1284" fmla="*/ 1218500 w 1906136"/>
                <a:gd name="connsiteY1284" fmla="*/ 835410 h 2468044"/>
                <a:gd name="connsiteX1285" fmla="*/ 1220673 w 1906136"/>
                <a:gd name="connsiteY1285" fmla="*/ 837583 h 2468044"/>
                <a:gd name="connsiteX1286" fmla="*/ 1222846 w 1906136"/>
                <a:gd name="connsiteY1286" fmla="*/ 838514 h 2468044"/>
                <a:gd name="connsiteX1287" fmla="*/ 1225950 w 1906136"/>
                <a:gd name="connsiteY1287" fmla="*/ 837583 h 2468044"/>
                <a:gd name="connsiteX1288" fmla="*/ 1237437 w 1906136"/>
                <a:gd name="connsiteY1288" fmla="*/ 833237 h 2468044"/>
                <a:gd name="connsiteX1289" fmla="*/ 1252959 w 1906136"/>
                <a:gd name="connsiteY1289" fmla="*/ 825786 h 2468044"/>
                <a:gd name="connsiteX1290" fmla="*/ 1269723 w 1906136"/>
                <a:gd name="connsiteY1290" fmla="*/ 815231 h 2468044"/>
                <a:gd name="connsiteX1291" fmla="*/ 1288350 w 1906136"/>
                <a:gd name="connsiteY1291" fmla="*/ 805607 h 2468044"/>
                <a:gd name="connsiteX1292" fmla="*/ 1302941 w 1906136"/>
                <a:gd name="connsiteY1292" fmla="*/ 794120 h 2468044"/>
                <a:gd name="connsiteX1293" fmla="*/ 1315359 w 1906136"/>
                <a:gd name="connsiteY1293" fmla="*/ 786670 h 2468044"/>
                <a:gd name="connsiteX1294" fmla="*/ 1322499 w 1906136"/>
                <a:gd name="connsiteY1294" fmla="*/ 781392 h 2468044"/>
                <a:gd name="connsiteX1295" fmla="*/ 1325603 w 1906136"/>
                <a:gd name="connsiteY1295" fmla="*/ 783565 h 2468044"/>
                <a:gd name="connsiteX1296" fmla="*/ 1327777 w 1906136"/>
                <a:gd name="connsiteY1296" fmla="*/ 783565 h 2468044"/>
                <a:gd name="connsiteX1297" fmla="*/ 1329950 w 1906136"/>
                <a:gd name="connsiteY1297" fmla="*/ 783565 h 2468044"/>
                <a:gd name="connsiteX1298" fmla="*/ 1332123 w 1906136"/>
                <a:gd name="connsiteY1298" fmla="*/ 785738 h 2468044"/>
                <a:gd name="connsiteX1299" fmla="*/ 1332123 w 1906136"/>
                <a:gd name="connsiteY1299" fmla="*/ 786670 h 2468044"/>
                <a:gd name="connsiteX1300" fmla="*/ 1333054 w 1906136"/>
                <a:gd name="connsiteY1300" fmla="*/ 791016 h 2468044"/>
                <a:gd name="connsiteX1301" fmla="*/ 1337090 w 1906136"/>
                <a:gd name="connsiteY1301" fmla="*/ 791016 h 2468044"/>
                <a:gd name="connsiteX1302" fmla="*/ 1329950 w 1906136"/>
                <a:gd name="connsiteY1302" fmla="*/ 801571 h 2468044"/>
                <a:gd name="connsiteX1303" fmla="*/ 1313186 w 1906136"/>
                <a:gd name="connsiteY1303" fmla="*/ 811195 h 2468044"/>
                <a:gd name="connsiteX1304" fmla="*/ 1295490 w 1906136"/>
                <a:gd name="connsiteY1304" fmla="*/ 818646 h 2468044"/>
                <a:gd name="connsiteX1305" fmla="*/ 1276863 w 1906136"/>
                <a:gd name="connsiteY1305" fmla="*/ 826096 h 2468044"/>
                <a:gd name="connsiteX1306" fmla="*/ 1259168 w 1906136"/>
                <a:gd name="connsiteY1306" fmla="*/ 835720 h 2468044"/>
                <a:gd name="connsiteX1307" fmla="*/ 1242404 w 1906136"/>
                <a:gd name="connsiteY1307" fmla="*/ 845344 h 2468044"/>
                <a:gd name="connsiteX1308" fmla="*/ 1233091 w 1906136"/>
                <a:gd name="connsiteY1308" fmla="*/ 859004 h 2468044"/>
                <a:gd name="connsiteX1309" fmla="*/ 1210118 w 1906136"/>
                <a:gd name="connsiteY1309" fmla="*/ 855899 h 2468044"/>
                <a:gd name="connsiteX1310" fmla="*/ 1207945 w 1906136"/>
                <a:gd name="connsiteY1310" fmla="*/ 831684 h 2468044"/>
                <a:gd name="connsiteX1311" fmla="*/ 1207945 w 1906136"/>
                <a:gd name="connsiteY1311" fmla="*/ 809332 h 2468044"/>
                <a:gd name="connsiteX1312" fmla="*/ 1207945 w 1906136"/>
                <a:gd name="connsiteY1312" fmla="*/ 791326 h 2468044"/>
                <a:gd name="connsiteX1313" fmla="*/ 1205771 w 1906136"/>
                <a:gd name="connsiteY1313" fmla="*/ 771147 h 2468044"/>
                <a:gd name="connsiteX1314" fmla="*/ 1193354 w 1906136"/>
                <a:gd name="connsiteY1314" fmla="*/ 771147 h 2468044"/>
                <a:gd name="connsiteX1315" fmla="*/ 1191180 w 1906136"/>
                <a:gd name="connsiteY1315" fmla="*/ 778598 h 2468044"/>
                <a:gd name="connsiteX1316" fmla="*/ 1185903 w 1906136"/>
                <a:gd name="connsiteY1316" fmla="*/ 789153 h 2468044"/>
                <a:gd name="connsiteX1317" fmla="*/ 1180625 w 1906136"/>
                <a:gd name="connsiteY1317" fmla="*/ 801882 h 2468044"/>
                <a:gd name="connsiteX1318" fmla="*/ 1174416 w 1906136"/>
                <a:gd name="connsiteY1318" fmla="*/ 816783 h 2468044"/>
                <a:gd name="connsiteX1319" fmla="*/ 1169139 w 1906136"/>
                <a:gd name="connsiteY1319" fmla="*/ 828269 h 2468044"/>
                <a:gd name="connsiteX1320" fmla="*/ 1166034 w 1906136"/>
                <a:gd name="connsiteY1320" fmla="*/ 835720 h 2468044"/>
                <a:gd name="connsiteX1321" fmla="*/ 1166034 w 1906136"/>
                <a:gd name="connsiteY1321" fmla="*/ 838825 h 2468044"/>
                <a:gd name="connsiteX1322" fmla="*/ 1159825 w 1906136"/>
                <a:gd name="connsiteY1322" fmla="*/ 837893 h 2468044"/>
                <a:gd name="connsiteX1323" fmla="*/ 1158894 w 1906136"/>
                <a:gd name="connsiteY1323" fmla="*/ 835720 h 2468044"/>
                <a:gd name="connsiteX1324" fmla="*/ 1156721 w 1906136"/>
                <a:gd name="connsiteY1324" fmla="*/ 833547 h 2468044"/>
                <a:gd name="connsiteX1325" fmla="*/ 1154548 w 1906136"/>
                <a:gd name="connsiteY1325" fmla="*/ 831374 h 2468044"/>
                <a:gd name="connsiteX1326" fmla="*/ 1154548 w 1906136"/>
                <a:gd name="connsiteY1326" fmla="*/ 828269 h 2468044"/>
                <a:gd name="connsiteX1327" fmla="*/ 1153306 w 1906136"/>
                <a:gd name="connsiteY1327" fmla="*/ 822061 h 2468044"/>
                <a:gd name="connsiteX1328" fmla="*/ 1153306 w 1906136"/>
                <a:gd name="connsiteY1328" fmla="*/ 812747 h 2468044"/>
                <a:gd name="connsiteX1329" fmla="*/ 1159515 w 1906136"/>
                <a:gd name="connsiteY1329" fmla="*/ 797846 h 2468044"/>
                <a:gd name="connsiteX1330" fmla="*/ 1166655 w 1906136"/>
                <a:gd name="connsiteY1330" fmla="*/ 780771 h 2468044"/>
                <a:gd name="connsiteX1331" fmla="*/ 1175037 w 1906136"/>
                <a:gd name="connsiteY1331" fmla="*/ 768043 h 2468044"/>
                <a:gd name="connsiteX1332" fmla="*/ 1182177 w 1906136"/>
                <a:gd name="connsiteY1332" fmla="*/ 756556 h 2468044"/>
                <a:gd name="connsiteX1333" fmla="*/ 1175037 w 1906136"/>
                <a:gd name="connsiteY1333" fmla="*/ 748174 h 2468044"/>
                <a:gd name="connsiteX1334" fmla="*/ 1167897 w 1906136"/>
                <a:gd name="connsiteY1334" fmla="*/ 743828 h 2468044"/>
                <a:gd name="connsiteX1335" fmla="*/ 1160757 w 1906136"/>
                <a:gd name="connsiteY1335" fmla="*/ 740724 h 2468044"/>
                <a:gd name="connsiteX1336" fmla="*/ 1152375 w 1906136"/>
                <a:gd name="connsiteY1336" fmla="*/ 736377 h 2468044"/>
                <a:gd name="connsiteX1337" fmla="*/ 1147097 w 1906136"/>
                <a:gd name="connsiteY1337" fmla="*/ 723649 h 2468044"/>
                <a:gd name="connsiteX1338" fmla="*/ 1137784 w 1906136"/>
                <a:gd name="connsiteY1338" fmla="*/ 723649 h 2468044"/>
                <a:gd name="connsiteX1339" fmla="*/ 1137784 w 1906136"/>
                <a:gd name="connsiteY1339" fmla="*/ 728927 h 2468044"/>
                <a:gd name="connsiteX1340" fmla="*/ 1135611 w 1906136"/>
                <a:gd name="connsiteY1340" fmla="*/ 733273 h 2468044"/>
                <a:gd name="connsiteX1341" fmla="*/ 1135611 w 1906136"/>
                <a:gd name="connsiteY1341" fmla="*/ 738551 h 2468044"/>
                <a:gd name="connsiteX1342" fmla="*/ 1133438 w 1906136"/>
                <a:gd name="connsiteY1342" fmla="*/ 746001 h 2468044"/>
                <a:gd name="connsiteX1343" fmla="*/ 1126297 w 1906136"/>
                <a:gd name="connsiteY1343" fmla="*/ 736377 h 2468044"/>
                <a:gd name="connsiteX1344" fmla="*/ 1121020 w 1906136"/>
                <a:gd name="connsiteY1344" fmla="*/ 731100 h 2468044"/>
                <a:gd name="connsiteX1345" fmla="*/ 1113879 w 1906136"/>
                <a:gd name="connsiteY1345" fmla="*/ 727995 h 2468044"/>
                <a:gd name="connsiteX1346" fmla="*/ 1103324 w 1906136"/>
                <a:gd name="connsiteY1346" fmla="*/ 728927 h 2468044"/>
                <a:gd name="connsiteX1347" fmla="*/ 1108602 w 1906136"/>
                <a:gd name="connsiteY1347" fmla="*/ 713094 h 246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Lst>
              <a:rect l="l" t="t" r="r" b="b"/>
              <a:pathLst>
                <a:path w="1906136" h="2468044">
                  <a:moveTo>
                    <a:pt x="1901480" y="1594450"/>
                  </a:moveTo>
                  <a:lnTo>
                    <a:pt x="1898376" y="1588241"/>
                  </a:lnTo>
                  <a:lnTo>
                    <a:pt x="1892167" y="1582963"/>
                  </a:lnTo>
                  <a:lnTo>
                    <a:pt x="1886889" y="1575513"/>
                  </a:lnTo>
                  <a:lnTo>
                    <a:pt x="1879749" y="1577686"/>
                  </a:lnTo>
                  <a:lnTo>
                    <a:pt x="1870436" y="1577686"/>
                  </a:lnTo>
                  <a:lnTo>
                    <a:pt x="1862054" y="1575513"/>
                  </a:lnTo>
                  <a:lnTo>
                    <a:pt x="1855845" y="1568062"/>
                  </a:lnTo>
                  <a:lnTo>
                    <a:pt x="1854913" y="1558748"/>
                  </a:lnTo>
                  <a:lnTo>
                    <a:pt x="1850878" y="1548193"/>
                  </a:lnTo>
                  <a:lnTo>
                    <a:pt x="1845600" y="1542916"/>
                  </a:lnTo>
                  <a:lnTo>
                    <a:pt x="1789410" y="1538569"/>
                  </a:lnTo>
                  <a:lnTo>
                    <a:pt x="1785374" y="1537638"/>
                  </a:lnTo>
                  <a:lnTo>
                    <a:pt x="1782269" y="1535465"/>
                  </a:lnTo>
                  <a:lnTo>
                    <a:pt x="1778233" y="1533292"/>
                  </a:lnTo>
                  <a:lnTo>
                    <a:pt x="1777302" y="1533292"/>
                  </a:lnTo>
                  <a:lnTo>
                    <a:pt x="1771093" y="1531119"/>
                  </a:lnTo>
                  <a:lnTo>
                    <a:pt x="1767989" y="1533292"/>
                  </a:lnTo>
                  <a:lnTo>
                    <a:pt x="1762711" y="1535465"/>
                  </a:lnTo>
                  <a:lnTo>
                    <a:pt x="1758675" y="1522737"/>
                  </a:lnTo>
                  <a:lnTo>
                    <a:pt x="1736944" y="1515286"/>
                  </a:lnTo>
                  <a:lnTo>
                    <a:pt x="1713971" y="1515286"/>
                  </a:lnTo>
                  <a:lnTo>
                    <a:pt x="1717075" y="1509077"/>
                  </a:lnTo>
                  <a:lnTo>
                    <a:pt x="1721111" y="1505973"/>
                  </a:lnTo>
                  <a:lnTo>
                    <a:pt x="1724216" y="1500695"/>
                  </a:lnTo>
                  <a:lnTo>
                    <a:pt x="1728252" y="1496349"/>
                  </a:lnTo>
                  <a:lnTo>
                    <a:pt x="1729183" y="1488898"/>
                  </a:lnTo>
                  <a:lnTo>
                    <a:pt x="1704037" y="1476170"/>
                  </a:lnTo>
                  <a:lnTo>
                    <a:pt x="1682306" y="1459406"/>
                  </a:lnTo>
                  <a:lnTo>
                    <a:pt x="1662437" y="1439537"/>
                  </a:lnTo>
                  <a:lnTo>
                    <a:pt x="1645673" y="1417496"/>
                  </a:lnTo>
                  <a:lnTo>
                    <a:pt x="1621769" y="1415322"/>
                  </a:lnTo>
                  <a:lnTo>
                    <a:pt x="1604073" y="1414391"/>
                  </a:lnTo>
                  <a:lnTo>
                    <a:pt x="1582342" y="1412218"/>
                  </a:lnTo>
                  <a:lnTo>
                    <a:pt x="1578306" y="1400732"/>
                  </a:lnTo>
                  <a:lnTo>
                    <a:pt x="1571166" y="1393281"/>
                  </a:lnTo>
                  <a:lnTo>
                    <a:pt x="1562784" y="1392350"/>
                  </a:lnTo>
                  <a:lnTo>
                    <a:pt x="1549124" y="1388003"/>
                  </a:lnTo>
                  <a:lnTo>
                    <a:pt x="1549124" y="1377448"/>
                  </a:lnTo>
                  <a:lnTo>
                    <a:pt x="1536707" y="1371239"/>
                  </a:lnTo>
                  <a:lnTo>
                    <a:pt x="1529566" y="1365962"/>
                  </a:lnTo>
                  <a:lnTo>
                    <a:pt x="1522426" y="1360684"/>
                  </a:lnTo>
                  <a:lnTo>
                    <a:pt x="1510008" y="1356338"/>
                  </a:lnTo>
                  <a:lnTo>
                    <a:pt x="1512181" y="1353233"/>
                  </a:lnTo>
                  <a:lnTo>
                    <a:pt x="1512181" y="1351060"/>
                  </a:lnTo>
                  <a:lnTo>
                    <a:pt x="1514354" y="1350129"/>
                  </a:lnTo>
                  <a:lnTo>
                    <a:pt x="1514354" y="1347956"/>
                  </a:lnTo>
                  <a:lnTo>
                    <a:pt x="1514354" y="1343609"/>
                  </a:lnTo>
                  <a:lnTo>
                    <a:pt x="1488277" y="1345783"/>
                  </a:lnTo>
                  <a:lnTo>
                    <a:pt x="1463131" y="1347956"/>
                  </a:lnTo>
                  <a:lnTo>
                    <a:pt x="1441400" y="1345783"/>
                  </a:lnTo>
                  <a:lnTo>
                    <a:pt x="1419668" y="1338332"/>
                  </a:lnTo>
                  <a:lnTo>
                    <a:pt x="1402904" y="1323741"/>
                  </a:lnTo>
                  <a:lnTo>
                    <a:pt x="1399800" y="1325914"/>
                  </a:lnTo>
                  <a:lnTo>
                    <a:pt x="1395764" y="1328087"/>
                  </a:lnTo>
                  <a:lnTo>
                    <a:pt x="1393591" y="1329019"/>
                  </a:lnTo>
                  <a:lnTo>
                    <a:pt x="1392660" y="1331192"/>
                  </a:lnTo>
                  <a:lnTo>
                    <a:pt x="1390487" y="1333365"/>
                  </a:lnTo>
                  <a:lnTo>
                    <a:pt x="1386451" y="1336469"/>
                  </a:lnTo>
                  <a:lnTo>
                    <a:pt x="1386451" y="1340815"/>
                  </a:lnTo>
                  <a:lnTo>
                    <a:pt x="1383346" y="1338642"/>
                  </a:lnTo>
                  <a:lnTo>
                    <a:pt x="1381173" y="1336469"/>
                  </a:lnTo>
                  <a:lnTo>
                    <a:pt x="1379000" y="1336469"/>
                  </a:lnTo>
                  <a:lnTo>
                    <a:pt x="1379000" y="1335538"/>
                  </a:lnTo>
                  <a:lnTo>
                    <a:pt x="1381173" y="1335538"/>
                  </a:lnTo>
                  <a:lnTo>
                    <a:pt x="1381173" y="1331192"/>
                  </a:lnTo>
                  <a:lnTo>
                    <a:pt x="1383346" y="1328087"/>
                  </a:lnTo>
                  <a:lnTo>
                    <a:pt x="1378069" y="1328087"/>
                  </a:lnTo>
                  <a:lnTo>
                    <a:pt x="1374033" y="1325914"/>
                  </a:lnTo>
                  <a:lnTo>
                    <a:pt x="1371860" y="1325914"/>
                  </a:lnTo>
                  <a:lnTo>
                    <a:pt x="1368755" y="1325914"/>
                  </a:lnTo>
                  <a:lnTo>
                    <a:pt x="1366582" y="1325914"/>
                  </a:lnTo>
                  <a:lnTo>
                    <a:pt x="1363478" y="1328087"/>
                  </a:lnTo>
                  <a:lnTo>
                    <a:pt x="1343609" y="1331192"/>
                  </a:lnTo>
                  <a:lnTo>
                    <a:pt x="1329950" y="1338642"/>
                  </a:lnTo>
                  <a:lnTo>
                    <a:pt x="1319395" y="1347956"/>
                  </a:lnTo>
                  <a:lnTo>
                    <a:pt x="1310081" y="1358511"/>
                  </a:lnTo>
                  <a:lnTo>
                    <a:pt x="1302941" y="1373102"/>
                  </a:lnTo>
                  <a:lnTo>
                    <a:pt x="1296111" y="1371550"/>
                  </a:lnTo>
                  <a:lnTo>
                    <a:pt x="1290833" y="1370618"/>
                  </a:lnTo>
                  <a:lnTo>
                    <a:pt x="1288660" y="1370618"/>
                  </a:lnTo>
                  <a:lnTo>
                    <a:pt x="1286798" y="1368445"/>
                  </a:lnTo>
                  <a:lnTo>
                    <a:pt x="1283693" y="1364099"/>
                  </a:lnTo>
                  <a:lnTo>
                    <a:pt x="1281520" y="1360994"/>
                  </a:lnTo>
                  <a:lnTo>
                    <a:pt x="1264756" y="1360994"/>
                  </a:lnTo>
                  <a:lnTo>
                    <a:pt x="1255443" y="1364099"/>
                  </a:lnTo>
                  <a:lnTo>
                    <a:pt x="1248302" y="1373412"/>
                  </a:lnTo>
                  <a:lnTo>
                    <a:pt x="1234643" y="1370308"/>
                  </a:lnTo>
                  <a:lnTo>
                    <a:pt x="1223156" y="1364099"/>
                  </a:lnTo>
                  <a:lnTo>
                    <a:pt x="1216016" y="1356648"/>
                  </a:lnTo>
                  <a:lnTo>
                    <a:pt x="1210739" y="1350439"/>
                  </a:lnTo>
                  <a:lnTo>
                    <a:pt x="1201425" y="1341126"/>
                  </a:lnTo>
                  <a:lnTo>
                    <a:pt x="1201425" y="1326535"/>
                  </a:lnTo>
                  <a:lnTo>
                    <a:pt x="1205461" y="1311944"/>
                  </a:lnTo>
                  <a:lnTo>
                    <a:pt x="1208565" y="1300457"/>
                  </a:lnTo>
                  <a:lnTo>
                    <a:pt x="1206392" y="1284625"/>
                  </a:lnTo>
                  <a:lnTo>
                    <a:pt x="1199252" y="1273138"/>
                  </a:lnTo>
                  <a:lnTo>
                    <a:pt x="1190870" y="1267861"/>
                  </a:lnTo>
                  <a:lnTo>
                    <a:pt x="1177210" y="1265688"/>
                  </a:lnTo>
                  <a:lnTo>
                    <a:pt x="1162619" y="1265688"/>
                  </a:lnTo>
                  <a:lnTo>
                    <a:pt x="1147097" y="1267861"/>
                  </a:lnTo>
                  <a:lnTo>
                    <a:pt x="1128470" y="1267861"/>
                  </a:lnTo>
                  <a:lnTo>
                    <a:pt x="1134679" y="1255132"/>
                  </a:lnTo>
                  <a:lnTo>
                    <a:pt x="1139957" y="1238368"/>
                  </a:lnTo>
                  <a:lnTo>
                    <a:pt x="1145234" y="1220362"/>
                  </a:lnTo>
                  <a:lnTo>
                    <a:pt x="1150512" y="1206703"/>
                  </a:lnTo>
                  <a:lnTo>
                    <a:pt x="1157652" y="1199252"/>
                  </a:lnTo>
                  <a:lnTo>
                    <a:pt x="1157652" y="1183420"/>
                  </a:lnTo>
                  <a:lnTo>
                    <a:pt x="1152375" y="1184351"/>
                  </a:lnTo>
                  <a:lnTo>
                    <a:pt x="1148339" y="1184351"/>
                  </a:lnTo>
                  <a:lnTo>
                    <a:pt x="1147097" y="1184351"/>
                  </a:lnTo>
                  <a:lnTo>
                    <a:pt x="1147097" y="1186524"/>
                  </a:lnTo>
                  <a:lnTo>
                    <a:pt x="1144924" y="1186524"/>
                  </a:lnTo>
                  <a:lnTo>
                    <a:pt x="1144924" y="1184351"/>
                  </a:lnTo>
                  <a:lnTo>
                    <a:pt x="1142751" y="1183420"/>
                  </a:lnTo>
                  <a:lnTo>
                    <a:pt x="1141820" y="1179073"/>
                  </a:lnTo>
                  <a:lnTo>
                    <a:pt x="1125055" y="1181246"/>
                  </a:lnTo>
                  <a:lnTo>
                    <a:pt x="1113569" y="1186524"/>
                  </a:lnTo>
                  <a:lnTo>
                    <a:pt x="1105187" y="1195837"/>
                  </a:lnTo>
                  <a:lnTo>
                    <a:pt x="1103014" y="1198942"/>
                  </a:lnTo>
                  <a:lnTo>
                    <a:pt x="1100841" y="1205151"/>
                  </a:lnTo>
                  <a:lnTo>
                    <a:pt x="1098668" y="1210428"/>
                  </a:lnTo>
                  <a:lnTo>
                    <a:pt x="1097736" y="1215706"/>
                  </a:lnTo>
                  <a:lnTo>
                    <a:pt x="1093700" y="1220052"/>
                  </a:lnTo>
                  <a:lnTo>
                    <a:pt x="1093700" y="1220983"/>
                  </a:lnTo>
                  <a:lnTo>
                    <a:pt x="1091527" y="1220983"/>
                  </a:lnTo>
                  <a:lnTo>
                    <a:pt x="1090596" y="1220983"/>
                  </a:lnTo>
                  <a:lnTo>
                    <a:pt x="1086560" y="1220983"/>
                  </a:lnTo>
                  <a:lnTo>
                    <a:pt x="1084387" y="1220983"/>
                  </a:lnTo>
                  <a:lnTo>
                    <a:pt x="1081283" y="1223157"/>
                  </a:lnTo>
                  <a:lnTo>
                    <a:pt x="1066692" y="1230607"/>
                  </a:lnTo>
                  <a:lnTo>
                    <a:pt x="1057378" y="1234953"/>
                  </a:lnTo>
                  <a:lnTo>
                    <a:pt x="1052101" y="1232780"/>
                  </a:lnTo>
                  <a:lnTo>
                    <a:pt x="1048065" y="1230607"/>
                  </a:lnTo>
                  <a:lnTo>
                    <a:pt x="1044960" y="1227503"/>
                  </a:lnTo>
                  <a:lnTo>
                    <a:pt x="1037820" y="1225330"/>
                  </a:lnTo>
                  <a:lnTo>
                    <a:pt x="1025402" y="1223157"/>
                  </a:lnTo>
                  <a:lnTo>
                    <a:pt x="1013916" y="1201115"/>
                  </a:lnTo>
                  <a:lnTo>
                    <a:pt x="1006776" y="1183109"/>
                  </a:lnTo>
                  <a:lnTo>
                    <a:pt x="1005844" y="1164172"/>
                  </a:lnTo>
                  <a:lnTo>
                    <a:pt x="1005844" y="1146166"/>
                  </a:lnTo>
                  <a:lnTo>
                    <a:pt x="1012985" y="1121951"/>
                  </a:lnTo>
                  <a:lnTo>
                    <a:pt x="1016089" y="1111396"/>
                  </a:lnTo>
                  <a:lnTo>
                    <a:pt x="1016089" y="1102083"/>
                  </a:lnTo>
                  <a:lnTo>
                    <a:pt x="1013916" y="1094632"/>
                  </a:lnTo>
                  <a:lnTo>
                    <a:pt x="1017952" y="1085319"/>
                  </a:lnTo>
                  <a:lnTo>
                    <a:pt x="1025092" y="1074764"/>
                  </a:lnTo>
                  <a:lnTo>
                    <a:pt x="1035647" y="1067313"/>
                  </a:lnTo>
                  <a:lnTo>
                    <a:pt x="1048065" y="1061104"/>
                  </a:lnTo>
                  <a:lnTo>
                    <a:pt x="1059551" y="1057999"/>
                  </a:lnTo>
                  <a:lnTo>
                    <a:pt x="1076316" y="1055826"/>
                  </a:lnTo>
                  <a:lnTo>
                    <a:pt x="1091838" y="1055826"/>
                  </a:lnTo>
                  <a:lnTo>
                    <a:pt x="1108602" y="1060173"/>
                  </a:lnTo>
                  <a:lnTo>
                    <a:pt x="1121020" y="1065450"/>
                  </a:lnTo>
                  <a:lnTo>
                    <a:pt x="1137784" y="1065450"/>
                  </a:lnTo>
                  <a:lnTo>
                    <a:pt x="1134679" y="1060173"/>
                  </a:lnTo>
                  <a:lnTo>
                    <a:pt x="1132506" y="1055826"/>
                  </a:lnTo>
                  <a:lnTo>
                    <a:pt x="1130333" y="1052722"/>
                  </a:lnTo>
                  <a:lnTo>
                    <a:pt x="1127229" y="1047444"/>
                  </a:lnTo>
                  <a:lnTo>
                    <a:pt x="1125055" y="1041235"/>
                  </a:lnTo>
                  <a:lnTo>
                    <a:pt x="1128160" y="1041235"/>
                  </a:lnTo>
                  <a:lnTo>
                    <a:pt x="1128160" y="1038131"/>
                  </a:lnTo>
                  <a:lnTo>
                    <a:pt x="1149891" y="1041235"/>
                  </a:lnTo>
                  <a:lnTo>
                    <a:pt x="1168518" y="1048686"/>
                  </a:lnTo>
                  <a:lnTo>
                    <a:pt x="1184040" y="1056137"/>
                  </a:lnTo>
                  <a:lnTo>
                    <a:pt x="1197700" y="1058310"/>
                  </a:lnTo>
                  <a:lnTo>
                    <a:pt x="1208255" y="1067623"/>
                  </a:lnTo>
                  <a:lnTo>
                    <a:pt x="1219741" y="1083456"/>
                  </a:lnTo>
                  <a:lnTo>
                    <a:pt x="1230297" y="1105498"/>
                  </a:lnTo>
                  <a:lnTo>
                    <a:pt x="1239610" y="1126608"/>
                  </a:lnTo>
                  <a:lnTo>
                    <a:pt x="1244888" y="1142441"/>
                  </a:lnTo>
                  <a:lnTo>
                    <a:pt x="1257305" y="1146787"/>
                  </a:lnTo>
                  <a:lnTo>
                    <a:pt x="1257305" y="1142441"/>
                  </a:lnTo>
                  <a:lnTo>
                    <a:pt x="1261341" y="1142441"/>
                  </a:lnTo>
                  <a:lnTo>
                    <a:pt x="1257305" y="1124435"/>
                  </a:lnTo>
                  <a:lnTo>
                    <a:pt x="1250165" y="1104566"/>
                  </a:lnTo>
                  <a:lnTo>
                    <a:pt x="1243025" y="1083456"/>
                  </a:lnTo>
                  <a:lnTo>
                    <a:pt x="1237747" y="1063587"/>
                  </a:lnTo>
                  <a:lnTo>
                    <a:pt x="1235574" y="1045581"/>
                  </a:lnTo>
                  <a:lnTo>
                    <a:pt x="1241783" y="1030991"/>
                  </a:lnTo>
                  <a:lnTo>
                    <a:pt x="1247061" y="1012053"/>
                  </a:lnTo>
                  <a:lnTo>
                    <a:pt x="1257616" y="997462"/>
                  </a:lnTo>
                  <a:lnTo>
                    <a:pt x="1274380" y="986907"/>
                  </a:lnTo>
                  <a:lnTo>
                    <a:pt x="1291144" y="975421"/>
                  </a:lnTo>
                  <a:lnTo>
                    <a:pt x="1306666" y="967039"/>
                  </a:lnTo>
                  <a:lnTo>
                    <a:pt x="1321257" y="957725"/>
                  </a:lnTo>
                  <a:lnTo>
                    <a:pt x="1321257" y="952448"/>
                  </a:lnTo>
                  <a:lnTo>
                    <a:pt x="1318153" y="940961"/>
                  </a:lnTo>
                  <a:lnTo>
                    <a:pt x="1314117" y="928233"/>
                  </a:lnTo>
                  <a:lnTo>
                    <a:pt x="1311012" y="917678"/>
                  </a:lnTo>
                  <a:lnTo>
                    <a:pt x="1308839" y="913332"/>
                  </a:lnTo>
                  <a:lnTo>
                    <a:pt x="1308839" y="904018"/>
                  </a:lnTo>
                  <a:lnTo>
                    <a:pt x="1314117" y="908364"/>
                  </a:lnTo>
                  <a:lnTo>
                    <a:pt x="1316290" y="910538"/>
                  </a:lnTo>
                  <a:lnTo>
                    <a:pt x="1320326" y="911469"/>
                  </a:lnTo>
                  <a:lnTo>
                    <a:pt x="1321257" y="913642"/>
                  </a:lnTo>
                  <a:lnTo>
                    <a:pt x="1325293" y="917988"/>
                  </a:lnTo>
                  <a:lnTo>
                    <a:pt x="1337711" y="886633"/>
                  </a:lnTo>
                  <a:lnTo>
                    <a:pt x="1348266" y="857141"/>
                  </a:lnTo>
                  <a:lnTo>
                    <a:pt x="1362857" y="854968"/>
                  </a:lnTo>
                  <a:lnTo>
                    <a:pt x="1376517" y="852795"/>
                  </a:lnTo>
                  <a:lnTo>
                    <a:pt x="1391108" y="849690"/>
                  </a:lnTo>
                  <a:lnTo>
                    <a:pt x="1401663" y="840377"/>
                  </a:lnTo>
                  <a:lnTo>
                    <a:pt x="1408803" y="840377"/>
                  </a:lnTo>
                  <a:lnTo>
                    <a:pt x="1405698" y="837272"/>
                  </a:lnTo>
                  <a:lnTo>
                    <a:pt x="1398558" y="835099"/>
                  </a:lnTo>
                  <a:lnTo>
                    <a:pt x="1392349" y="832926"/>
                  </a:lnTo>
                  <a:lnTo>
                    <a:pt x="1398558" y="814920"/>
                  </a:lnTo>
                  <a:lnTo>
                    <a:pt x="1406940" y="802192"/>
                  </a:lnTo>
                  <a:lnTo>
                    <a:pt x="1420600" y="792879"/>
                  </a:lnTo>
                  <a:lnTo>
                    <a:pt x="1435191" y="785428"/>
                  </a:lnTo>
                  <a:lnTo>
                    <a:pt x="1448850" y="780150"/>
                  </a:lnTo>
                  <a:lnTo>
                    <a:pt x="1465615" y="772700"/>
                  </a:lnTo>
                  <a:lnTo>
                    <a:pt x="1478032" y="763386"/>
                  </a:lnTo>
                  <a:lnTo>
                    <a:pt x="1478032" y="761213"/>
                  </a:lnTo>
                  <a:lnTo>
                    <a:pt x="1478032" y="759040"/>
                  </a:lnTo>
                  <a:lnTo>
                    <a:pt x="1480205" y="759040"/>
                  </a:lnTo>
                  <a:lnTo>
                    <a:pt x="1482379" y="759040"/>
                  </a:lnTo>
                  <a:lnTo>
                    <a:pt x="1482379" y="763386"/>
                  </a:lnTo>
                  <a:lnTo>
                    <a:pt x="1489519" y="766491"/>
                  </a:lnTo>
                  <a:lnTo>
                    <a:pt x="1482379" y="775804"/>
                  </a:lnTo>
                  <a:lnTo>
                    <a:pt x="1475238" y="781082"/>
                  </a:lnTo>
                  <a:lnTo>
                    <a:pt x="1465925" y="787291"/>
                  </a:lnTo>
                  <a:lnTo>
                    <a:pt x="1465925" y="803123"/>
                  </a:lnTo>
                  <a:lnTo>
                    <a:pt x="1484552" y="795673"/>
                  </a:lnTo>
                  <a:lnTo>
                    <a:pt x="1499143" y="785117"/>
                  </a:lnTo>
                  <a:lnTo>
                    <a:pt x="1509698" y="772389"/>
                  </a:lnTo>
                  <a:lnTo>
                    <a:pt x="1511871" y="770216"/>
                  </a:lnTo>
                  <a:lnTo>
                    <a:pt x="1511871" y="768043"/>
                  </a:lnTo>
                  <a:lnTo>
                    <a:pt x="1514044" y="768043"/>
                  </a:lnTo>
                  <a:lnTo>
                    <a:pt x="1514044" y="765870"/>
                  </a:lnTo>
                  <a:lnTo>
                    <a:pt x="1514044" y="762765"/>
                  </a:lnTo>
                  <a:lnTo>
                    <a:pt x="1504731" y="751279"/>
                  </a:lnTo>
                  <a:lnTo>
                    <a:pt x="1497590" y="740724"/>
                  </a:lnTo>
                  <a:lnTo>
                    <a:pt x="1488277" y="730169"/>
                  </a:lnTo>
                  <a:lnTo>
                    <a:pt x="1473686" y="722718"/>
                  </a:lnTo>
                  <a:lnTo>
                    <a:pt x="1475859" y="711231"/>
                  </a:lnTo>
                  <a:lnTo>
                    <a:pt x="1478032" y="703781"/>
                  </a:lnTo>
                  <a:lnTo>
                    <a:pt x="1481137" y="696330"/>
                  </a:lnTo>
                  <a:lnTo>
                    <a:pt x="1486414" y="687017"/>
                  </a:lnTo>
                  <a:lnTo>
                    <a:pt x="1483310" y="683912"/>
                  </a:lnTo>
                  <a:lnTo>
                    <a:pt x="1479274" y="681739"/>
                  </a:lnTo>
                  <a:lnTo>
                    <a:pt x="1476170" y="679566"/>
                  </a:lnTo>
                  <a:lnTo>
                    <a:pt x="1473996" y="678635"/>
                  </a:lnTo>
                  <a:lnTo>
                    <a:pt x="1471823" y="674288"/>
                  </a:lnTo>
                  <a:lnTo>
                    <a:pt x="1470892" y="671184"/>
                  </a:lnTo>
                  <a:lnTo>
                    <a:pt x="1446988" y="676461"/>
                  </a:lnTo>
                  <a:lnTo>
                    <a:pt x="1425257" y="685775"/>
                  </a:lnTo>
                  <a:lnTo>
                    <a:pt x="1407561" y="698503"/>
                  </a:lnTo>
                  <a:lnTo>
                    <a:pt x="1403525" y="698503"/>
                  </a:lnTo>
                  <a:lnTo>
                    <a:pt x="1418116" y="681739"/>
                  </a:lnTo>
                  <a:lnTo>
                    <a:pt x="1437985" y="672426"/>
                  </a:lnTo>
                  <a:lnTo>
                    <a:pt x="1459716" y="664975"/>
                  </a:lnTo>
                  <a:lnTo>
                    <a:pt x="1485793" y="661870"/>
                  </a:lnTo>
                  <a:lnTo>
                    <a:pt x="1510940" y="657524"/>
                  </a:lnTo>
                  <a:lnTo>
                    <a:pt x="1537017" y="654420"/>
                  </a:lnTo>
                  <a:lnTo>
                    <a:pt x="1562163" y="649142"/>
                  </a:lnTo>
                  <a:lnTo>
                    <a:pt x="1583894" y="639829"/>
                  </a:lnTo>
                  <a:lnTo>
                    <a:pt x="1603763" y="625238"/>
                  </a:lnTo>
                  <a:lnTo>
                    <a:pt x="1603763" y="622133"/>
                  </a:lnTo>
                  <a:lnTo>
                    <a:pt x="1603763" y="619960"/>
                  </a:lnTo>
                  <a:lnTo>
                    <a:pt x="1603763" y="615614"/>
                  </a:lnTo>
                  <a:lnTo>
                    <a:pt x="1601590" y="614683"/>
                  </a:lnTo>
                  <a:lnTo>
                    <a:pt x="1601590" y="610336"/>
                  </a:lnTo>
                  <a:lnTo>
                    <a:pt x="1601590" y="607232"/>
                  </a:lnTo>
                  <a:lnTo>
                    <a:pt x="1603763" y="601023"/>
                  </a:lnTo>
                  <a:lnTo>
                    <a:pt x="1601590" y="595746"/>
                  </a:lnTo>
                  <a:lnTo>
                    <a:pt x="1601590" y="590468"/>
                  </a:lnTo>
                  <a:lnTo>
                    <a:pt x="1600658" y="586122"/>
                  </a:lnTo>
                  <a:lnTo>
                    <a:pt x="1600658" y="580844"/>
                  </a:lnTo>
                  <a:lnTo>
                    <a:pt x="1581721" y="580844"/>
                  </a:lnTo>
                  <a:lnTo>
                    <a:pt x="1579548" y="566253"/>
                  </a:lnTo>
                  <a:lnTo>
                    <a:pt x="1572408" y="556940"/>
                  </a:lnTo>
                  <a:lnTo>
                    <a:pt x="1565268" y="549489"/>
                  </a:lnTo>
                  <a:lnTo>
                    <a:pt x="1552850" y="546385"/>
                  </a:lnTo>
                  <a:lnTo>
                    <a:pt x="1543536" y="556940"/>
                  </a:lnTo>
                  <a:lnTo>
                    <a:pt x="1532981" y="566253"/>
                  </a:lnTo>
                  <a:lnTo>
                    <a:pt x="1521495" y="577740"/>
                  </a:lnTo>
                  <a:lnTo>
                    <a:pt x="1518390" y="577740"/>
                  </a:lnTo>
                  <a:lnTo>
                    <a:pt x="1530808" y="558803"/>
                  </a:lnTo>
                  <a:lnTo>
                    <a:pt x="1542295" y="536761"/>
                  </a:lnTo>
                  <a:lnTo>
                    <a:pt x="1528635" y="526206"/>
                  </a:lnTo>
                  <a:lnTo>
                    <a:pt x="1525531" y="516892"/>
                  </a:lnTo>
                  <a:lnTo>
                    <a:pt x="1527704" y="506337"/>
                  </a:lnTo>
                  <a:lnTo>
                    <a:pt x="1527704" y="494851"/>
                  </a:lnTo>
                  <a:lnTo>
                    <a:pt x="1521495" y="480260"/>
                  </a:lnTo>
                  <a:lnTo>
                    <a:pt x="1520563" y="478087"/>
                  </a:lnTo>
                  <a:lnTo>
                    <a:pt x="1516528" y="478087"/>
                  </a:lnTo>
                  <a:lnTo>
                    <a:pt x="1514354" y="478087"/>
                  </a:lnTo>
                  <a:lnTo>
                    <a:pt x="1511250" y="478087"/>
                  </a:lnTo>
                  <a:lnTo>
                    <a:pt x="1507214" y="478087"/>
                  </a:lnTo>
                  <a:lnTo>
                    <a:pt x="1506283" y="477155"/>
                  </a:lnTo>
                  <a:lnTo>
                    <a:pt x="1504110" y="472809"/>
                  </a:lnTo>
                  <a:lnTo>
                    <a:pt x="1501937" y="469705"/>
                  </a:lnTo>
                  <a:lnTo>
                    <a:pt x="1504110" y="465358"/>
                  </a:lnTo>
                  <a:lnTo>
                    <a:pt x="1504110" y="462254"/>
                  </a:lnTo>
                  <a:lnTo>
                    <a:pt x="1506283" y="460081"/>
                  </a:lnTo>
                  <a:lnTo>
                    <a:pt x="1506283" y="455734"/>
                  </a:lnTo>
                  <a:lnTo>
                    <a:pt x="1506283" y="452630"/>
                  </a:lnTo>
                  <a:lnTo>
                    <a:pt x="1500074" y="443317"/>
                  </a:lnTo>
                  <a:lnTo>
                    <a:pt x="1492934" y="435866"/>
                  </a:lnTo>
                  <a:lnTo>
                    <a:pt x="1485793" y="428415"/>
                  </a:lnTo>
                  <a:lnTo>
                    <a:pt x="1480516" y="420964"/>
                  </a:lnTo>
                  <a:lnTo>
                    <a:pt x="1478343" y="408236"/>
                  </a:lnTo>
                  <a:lnTo>
                    <a:pt x="1463752" y="419723"/>
                  </a:lnTo>
                  <a:lnTo>
                    <a:pt x="1455370" y="434314"/>
                  </a:lnTo>
                  <a:lnTo>
                    <a:pt x="1443883" y="447973"/>
                  </a:lnTo>
                  <a:lnTo>
                    <a:pt x="1429292" y="459460"/>
                  </a:lnTo>
                  <a:lnTo>
                    <a:pt x="1428361" y="455114"/>
                  </a:lnTo>
                  <a:lnTo>
                    <a:pt x="1422152" y="454182"/>
                  </a:lnTo>
                  <a:lnTo>
                    <a:pt x="1419048" y="449836"/>
                  </a:lnTo>
                  <a:lnTo>
                    <a:pt x="1415012" y="447663"/>
                  </a:lnTo>
                  <a:lnTo>
                    <a:pt x="1411907" y="444558"/>
                  </a:lnTo>
                  <a:lnTo>
                    <a:pt x="1409734" y="442385"/>
                  </a:lnTo>
                  <a:lnTo>
                    <a:pt x="1406630" y="431830"/>
                  </a:lnTo>
                  <a:lnTo>
                    <a:pt x="1404457" y="417239"/>
                  </a:lnTo>
                  <a:lnTo>
                    <a:pt x="1400421" y="400475"/>
                  </a:lnTo>
                  <a:lnTo>
                    <a:pt x="1399490" y="391162"/>
                  </a:lnTo>
                  <a:lnTo>
                    <a:pt x="1395454" y="388057"/>
                  </a:lnTo>
                  <a:lnTo>
                    <a:pt x="1390176" y="385884"/>
                  </a:lnTo>
                  <a:lnTo>
                    <a:pt x="1384899" y="383711"/>
                  </a:lnTo>
                  <a:lnTo>
                    <a:pt x="1378690" y="383711"/>
                  </a:lnTo>
                  <a:lnTo>
                    <a:pt x="1375585" y="382780"/>
                  </a:lnTo>
                  <a:lnTo>
                    <a:pt x="1370308" y="378433"/>
                  </a:lnTo>
                  <a:lnTo>
                    <a:pt x="1364099" y="369120"/>
                  </a:lnTo>
                  <a:lnTo>
                    <a:pt x="1358821" y="356392"/>
                  </a:lnTo>
                  <a:lnTo>
                    <a:pt x="1353544" y="347078"/>
                  </a:lnTo>
                  <a:lnTo>
                    <a:pt x="1329639" y="351425"/>
                  </a:lnTo>
                  <a:lnTo>
                    <a:pt x="1307908" y="351425"/>
                  </a:lnTo>
                  <a:lnTo>
                    <a:pt x="1282762" y="347078"/>
                  </a:lnTo>
                  <a:lnTo>
                    <a:pt x="1282762" y="351425"/>
                  </a:lnTo>
                  <a:lnTo>
                    <a:pt x="1278726" y="351425"/>
                  </a:lnTo>
                  <a:lnTo>
                    <a:pt x="1280899" y="369431"/>
                  </a:lnTo>
                  <a:lnTo>
                    <a:pt x="1286177" y="388368"/>
                  </a:lnTo>
                  <a:lnTo>
                    <a:pt x="1290213" y="405132"/>
                  </a:lnTo>
                  <a:lnTo>
                    <a:pt x="1293317" y="420964"/>
                  </a:lnTo>
                  <a:lnTo>
                    <a:pt x="1290213" y="435555"/>
                  </a:lnTo>
                  <a:lnTo>
                    <a:pt x="1283072" y="448284"/>
                  </a:lnTo>
                  <a:lnTo>
                    <a:pt x="1285246" y="454493"/>
                  </a:lnTo>
                  <a:lnTo>
                    <a:pt x="1288350" y="457597"/>
                  </a:lnTo>
                  <a:lnTo>
                    <a:pt x="1292386" y="459770"/>
                  </a:lnTo>
                  <a:lnTo>
                    <a:pt x="1295490" y="461943"/>
                  </a:lnTo>
                  <a:lnTo>
                    <a:pt x="1302630" y="465048"/>
                  </a:lnTo>
                  <a:lnTo>
                    <a:pt x="1302630" y="481812"/>
                  </a:lnTo>
                  <a:lnTo>
                    <a:pt x="1304804" y="498576"/>
                  </a:lnTo>
                  <a:lnTo>
                    <a:pt x="1302630" y="509131"/>
                  </a:lnTo>
                  <a:lnTo>
                    <a:pt x="1297353" y="528068"/>
                  </a:lnTo>
                  <a:lnTo>
                    <a:pt x="1288040" y="542659"/>
                  </a:lnTo>
                  <a:lnTo>
                    <a:pt x="1273449" y="553214"/>
                  </a:lnTo>
                  <a:lnTo>
                    <a:pt x="1258858" y="560665"/>
                  </a:lnTo>
                  <a:lnTo>
                    <a:pt x="1264135" y="577429"/>
                  </a:lnTo>
                  <a:lnTo>
                    <a:pt x="1268171" y="595435"/>
                  </a:lnTo>
                  <a:lnTo>
                    <a:pt x="1270344" y="610026"/>
                  </a:lnTo>
                  <a:lnTo>
                    <a:pt x="1270344" y="621513"/>
                  </a:lnTo>
                  <a:lnTo>
                    <a:pt x="1268171" y="624617"/>
                  </a:lnTo>
                  <a:lnTo>
                    <a:pt x="1268171" y="626790"/>
                  </a:lnTo>
                  <a:lnTo>
                    <a:pt x="1268171" y="628963"/>
                  </a:lnTo>
                  <a:lnTo>
                    <a:pt x="1265998" y="628963"/>
                  </a:lnTo>
                  <a:lnTo>
                    <a:pt x="1262893" y="629895"/>
                  </a:lnTo>
                  <a:lnTo>
                    <a:pt x="1260720" y="629895"/>
                  </a:lnTo>
                  <a:lnTo>
                    <a:pt x="1258547" y="632068"/>
                  </a:lnTo>
                  <a:lnTo>
                    <a:pt x="1256374" y="632068"/>
                  </a:lnTo>
                  <a:lnTo>
                    <a:pt x="1253270" y="634241"/>
                  </a:lnTo>
                  <a:lnTo>
                    <a:pt x="1242714" y="617477"/>
                  </a:lnTo>
                  <a:lnTo>
                    <a:pt x="1233401" y="604748"/>
                  </a:lnTo>
                  <a:lnTo>
                    <a:pt x="1229365" y="593262"/>
                  </a:lnTo>
                  <a:lnTo>
                    <a:pt x="1228434" y="582707"/>
                  </a:lnTo>
                  <a:lnTo>
                    <a:pt x="1226261" y="571220"/>
                  </a:lnTo>
                  <a:lnTo>
                    <a:pt x="1222225" y="556629"/>
                  </a:lnTo>
                  <a:lnTo>
                    <a:pt x="1219121" y="536761"/>
                  </a:lnTo>
                  <a:lnTo>
                    <a:pt x="1189939" y="529310"/>
                  </a:lnTo>
                  <a:lnTo>
                    <a:pt x="1185903" y="529310"/>
                  </a:lnTo>
                  <a:lnTo>
                    <a:pt x="1184972" y="531483"/>
                  </a:lnTo>
                  <a:lnTo>
                    <a:pt x="1180936" y="533656"/>
                  </a:lnTo>
                  <a:lnTo>
                    <a:pt x="1178763" y="535829"/>
                  </a:lnTo>
                  <a:lnTo>
                    <a:pt x="1175658" y="535829"/>
                  </a:lnTo>
                  <a:lnTo>
                    <a:pt x="1171622" y="536761"/>
                  </a:lnTo>
                  <a:lnTo>
                    <a:pt x="1168518" y="535829"/>
                  </a:lnTo>
                  <a:lnTo>
                    <a:pt x="1163240" y="533656"/>
                  </a:lnTo>
                  <a:lnTo>
                    <a:pt x="1150202" y="527137"/>
                  </a:lnTo>
                  <a:lnTo>
                    <a:pt x="1139646" y="515650"/>
                  </a:lnTo>
                  <a:lnTo>
                    <a:pt x="1127229" y="502922"/>
                  </a:lnTo>
                  <a:lnTo>
                    <a:pt x="1113569" y="493609"/>
                  </a:lnTo>
                  <a:lnTo>
                    <a:pt x="1101151" y="488331"/>
                  </a:lnTo>
                  <a:lnTo>
                    <a:pt x="1088733" y="490504"/>
                  </a:lnTo>
                  <a:lnTo>
                    <a:pt x="1083456" y="488331"/>
                  </a:lnTo>
                  <a:lnTo>
                    <a:pt x="1077247" y="488331"/>
                  </a:lnTo>
                  <a:lnTo>
                    <a:pt x="1076316" y="486158"/>
                  </a:lnTo>
                  <a:lnTo>
                    <a:pt x="1076316" y="485227"/>
                  </a:lnTo>
                  <a:lnTo>
                    <a:pt x="1076316" y="483054"/>
                  </a:lnTo>
                  <a:lnTo>
                    <a:pt x="1076316" y="480881"/>
                  </a:lnTo>
                  <a:lnTo>
                    <a:pt x="1076316" y="477776"/>
                  </a:lnTo>
                  <a:lnTo>
                    <a:pt x="1076316" y="473430"/>
                  </a:lnTo>
                  <a:lnTo>
                    <a:pt x="1072280" y="470325"/>
                  </a:lnTo>
                  <a:lnTo>
                    <a:pt x="1072280" y="461012"/>
                  </a:lnTo>
                  <a:lnTo>
                    <a:pt x="1052411" y="461012"/>
                  </a:lnTo>
                  <a:lnTo>
                    <a:pt x="1052411" y="441143"/>
                  </a:lnTo>
                  <a:lnTo>
                    <a:pt x="1048375" y="421275"/>
                  </a:lnTo>
                  <a:lnTo>
                    <a:pt x="1042166" y="406684"/>
                  </a:lnTo>
                  <a:lnTo>
                    <a:pt x="1042166" y="382469"/>
                  </a:lnTo>
                  <a:lnTo>
                    <a:pt x="1048375" y="365705"/>
                  </a:lnTo>
                  <a:lnTo>
                    <a:pt x="1057689" y="355150"/>
                  </a:lnTo>
                  <a:lnTo>
                    <a:pt x="1072280" y="345837"/>
                  </a:lnTo>
                  <a:lnTo>
                    <a:pt x="1089044" y="340559"/>
                  </a:lnTo>
                  <a:lnTo>
                    <a:pt x="1089044" y="335282"/>
                  </a:lnTo>
                  <a:lnTo>
                    <a:pt x="1086871" y="329073"/>
                  </a:lnTo>
                  <a:lnTo>
                    <a:pt x="1086871" y="325968"/>
                  </a:lnTo>
                  <a:lnTo>
                    <a:pt x="1084698" y="323795"/>
                  </a:lnTo>
                  <a:lnTo>
                    <a:pt x="1083766" y="320691"/>
                  </a:lnTo>
                  <a:lnTo>
                    <a:pt x="1081593" y="316344"/>
                  </a:lnTo>
                  <a:lnTo>
                    <a:pt x="1072280" y="316344"/>
                  </a:lnTo>
                  <a:lnTo>
                    <a:pt x="1072280" y="313240"/>
                  </a:lnTo>
                  <a:lnTo>
                    <a:pt x="1079420" y="314171"/>
                  </a:lnTo>
                  <a:lnTo>
                    <a:pt x="1083456" y="316344"/>
                  </a:lnTo>
                  <a:lnTo>
                    <a:pt x="1088733" y="318517"/>
                  </a:lnTo>
                  <a:lnTo>
                    <a:pt x="1094011" y="320691"/>
                  </a:lnTo>
                  <a:lnTo>
                    <a:pt x="1101151" y="320691"/>
                  </a:lnTo>
                  <a:lnTo>
                    <a:pt x="1105187" y="307031"/>
                  </a:lnTo>
                  <a:lnTo>
                    <a:pt x="1108291" y="298649"/>
                  </a:lnTo>
                  <a:lnTo>
                    <a:pt x="1115432" y="291198"/>
                  </a:lnTo>
                  <a:lnTo>
                    <a:pt x="1124745" y="283748"/>
                  </a:lnTo>
                  <a:lnTo>
                    <a:pt x="1126918" y="279401"/>
                  </a:lnTo>
                  <a:lnTo>
                    <a:pt x="1130023" y="276297"/>
                  </a:lnTo>
                  <a:lnTo>
                    <a:pt x="1132196" y="271951"/>
                  </a:lnTo>
                  <a:lnTo>
                    <a:pt x="1132196" y="266673"/>
                  </a:lnTo>
                  <a:lnTo>
                    <a:pt x="1130023" y="261395"/>
                  </a:lnTo>
                  <a:lnTo>
                    <a:pt x="1127849" y="259222"/>
                  </a:lnTo>
                  <a:lnTo>
                    <a:pt x="1126918" y="257049"/>
                  </a:lnTo>
                  <a:lnTo>
                    <a:pt x="1124745" y="254876"/>
                  </a:lnTo>
                  <a:lnTo>
                    <a:pt x="1120709" y="251772"/>
                  </a:lnTo>
                  <a:lnTo>
                    <a:pt x="1117605" y="251772"/>
                  </a:lnTo>
                  <a:lnTo>
                    <a:pt x="1117605" y="247736"/>
                  </a:lnTo>
                  <a:lnTo>
                    <a:pt x="1135300" y="252082"/>
                  </a:lnTo>
                  <a:lnTo>
                    <a:pt x="1147718" y="259533"/>
                  </a:lnTo>
                  <a:lnTo>
                    <a:pt x="1157031" y="259533"/>
                  </a:lnTo>
                  <a:lnTo>
                    <a:pt x="1159205" y="241527"/>
                  </a:lnTo>
                  <a:lnTo>
                    <a:pt x="1161378" y="230040"/>
                  </a:lnTo>
                  <a:lnTo>
                    <a:pt x="1157342" y="219485"/>
                  </a:lnTo>
                  <a:lnTo>
                    <a:pt x="1157342" y="215139"/>
                  </a:lnTo>
                  <a:lnTo>
                    <a:pt x="1208255" y="212034"/>
                  </a:lnTo>
                  <a:lnTo>
                    <a:pt x="1208255" y="205826"/>
                  </a:lnTo>
                  <a:lnTo>
                    <a:pt x="1206082" y="202721"/>
                  </a:lnTo>
                  <a:lnTo>
                    <a:pt x="1206082" y="200548"/>
                  </a:lnTo>
                  <a:lnTo>
                    <a:pt x="1205151" y="198375"/>
                  </a:lnTo>
                  <a:lnTo>
                    <a:pt x="1202977" y="197444"/>
                  </a:lnTo>
                  <a:lnTo>
                    <a:pt x="1200804" y="195270"/>
                  </a:lnTo>
                  <a:lnTo>
                    <a:pt x="1200804" y="190924"/>
                  </a:lnTo>
                  <a:lnTo>
                    <a:pt x="1206082" y="193097"/>
                  </a:lnTo>
                  <a:lnTo>
                    <a:pt x="1210118" y="195270"/>
                  </a:lnTo>
                  <a:lnTo>
                    <a:pt x="1213222" y="197444"/>
                  </a:lnTo>
                  <a:lnTo>
                    <a:pt x="1217258" y="198375"/>
                  </a:lnTo>
                  <a:lnTo>
                    <a:pt x="1224398" y="198375"/>
                  </a:lnTo>
                  <a:lnTo>
                    <a:pt x="1226571" y="187820"/>
                  </a:lnTo>
                  <a:lnTo>
                    <a:pt x="1229676" y="173229"/>
                  </a:lnTo>
                  <a:lnTo>
                    <a:pt x="1233711" y="154292"/>
                  </a:lnTo>
                  <a:lnTo>
                    <a:pt x="1234643" y="138459"/>
                  </a:lnTo>
                  <a:lnTo>
                    <a:pt x="1236816" y="125731"/>
                  </a:lnTo>
                  <a:lnTo>
                    <a:pt x="1236816" y="118280"/>
                  </a:lnTo>
                  <a:lnTo>
                    <a:pt x="1236816" y="103689"/>
                  </a:lnTo>
                  <a:lnTo>
                    <a:pt x="1229676" y="97480"/>
                  </a:lnTo>
                  <a:lnTo>
                    <a:pt x="1220362" y="99653"/>
                  </a:lnTo>
                  <a:lnTo>
                    <a:pt x="1211980" y="103999"/>
                  </a:lnTo>
                  <a:lnTo>
                    <a:pt x="1204840" y="103999"/>
                  </a:lnTo>
                  <a:lnTo>
                    <a:pt x="1202667" y="99653"/>
                  </a:lnTo>
                  <a:lnTo>
                    <a:pt x="1198631" y="97480"/>
                  </a:lnTo>
                  <a:lnTo>
                    <a:pt x="1197700" y="94376"/>
                  </a:lnTo>
                  <a:lnTo>
                    <a:pt x="1193664" y="90029"/>
                  </a:lnTo>
                  <a:lnTo>
                    <a:pt x="1191491" y="86925"/>
                  </a:lnTo>
                  <a:lnTo>
                    <a:pt x="1188386" y="84752"/>
                  </a:lnTo>
                  <a:lnTo>
                    <a:pt x="1184351" y="82579"/>
                  </a:lnTo>
                  <a:lnTo>
                    <a:pt x="1181246" y="82579"/>
                  </a:lnTo>
                  <a:lnTo>
                    <a:pt x="1177210" y="86925"/>
                  </a:lnTo>
                  <a:lnTo>
                    <a:pt x="1166655" y="96238"/>
                  </a:lnTo>
                  <a:lnTo>
                    <a:pt x="1162619" y="108966"/>
                  </a:lnTo>
                  <a:lnTo>
                    <a:pt x="1162619" y="121695"/>
                  </a:lnTo>
                  <a:lnTo>
                    <a:pt x="1164793" y="134423"/>
                  </a:lnTo>
                  <a:lnTo>
                    <a:pt x="1164793" y="147151"/>
                  </a:lnTo>
                  <a:lnTo>
                    <a:pt x="1157652" y="163915"/>
                  </a:lnTo>
                  <a:lnTo>
                    <a:pt x="1148339" y="178506"/>
                  </a:lnTo>
                  <a:lnTo>
                    <a:pt x="1143061" y="176333"/>
                  </a:lnTo>
                  <a:lnTo>
                    <a:pt x="1139957" y="175402"/>
                  </a:lnTo>
                  <a:lnTo>
                    <a:pt x="1137784" y="173229"/>
                  </a:lnTo>
                  <a:lnTo>
                    <a:pt x="1135611" y="171056"/>
                  </a:lnTo>
                  <a:lnTo>
                    <a:pt x="1132506" y="167951"/>
                  </a:lnTo>
                  <a:lnTo>
                    <a:pt x="1134679" y="161742"/>
                  </a:lnTo>
                  <a:lnTo>
                    <a:pt x="1134679" y="153360"/>
                  </a:lnTo>
                  <a:lnTo>
                    <a:pt x="1135611" y="140632"/>
                  </a:lnTo>
                  <a:lnTo>
                    <a:pt x="1137784" y="126041"/>
                  </a:lnTo>
                  <a:lnTo>
                    <a:pt x="1137784" y="114244"/>
                  </a:lnTo>
                  <a:lnTo>
                    <a:pt x="1128470" y="118590"/>
                  </a:lnTo>
                  <a:lnTo>
                    <a:pt x="1123193" y="123868"/>
                  </a:lnTo>
                  <a:lnTo>
                    <a:pt x="1117915" y="129145"/>
                  </a:lnTo>
                  <a:lnTo>
                    <a:pt x="1112638" y="134423"/>
                  </a:lnTo>
                  <a:lnTo>
                    <a:pt x="1101151" y="134423"/>
                  </a:lnTo>
                  <a:lnTo>
                    <a:pt x="1098047" y="119832"/>
                  </a:lnTo>
                  <a:lnTo>
                    <a:pt x="1098047" y="103999"/>
                  </a:lnTo>
                  <a:lnTo>
                    <a:pt x="1071969" y="103999"/>
                  </a:lnTo>
                  <a:lnTo>
                    <a:pt x="1076005" y="96549"/>
                  </a:lnTo>
                  <a:lnTo>
                    <a:pt x="1076936" y="90340"/>
                  </a:lnTo>
                  <a:lnTo>
                    <a:pt x="1079110" y="85062"/>
                  </a:lnTo>
                  <a:lnTo>
                    <a:pt x="1083145" y="81958"/>
                  </a:lnTo>
                  <a:lnTo>
                    <a:pt x="1088423" y="77611"/>
                  </a:lnTo>
                  <a:lnTo>
                    <a:pt x="1088423" y="70161"/>
                  </a:lnTo>
                  <a:lnTo>
                    <a:pt x="1088423" y="62710"/>
                  </a:lnTo>
                  <a:lnTo>
                    <a:pt x="1086250" y="59606"/>
                  </a:lnTo>
                  <a:lnTo>
                    <a:pt x="1083145" y="55259"/>
                  </a:lnTo>
                  <a:lnTo>
                    <a:pt x="1079110" y="52155"/>
                  </a:lnTo>
                  <a:lnTo>
                    <a:pt x="1071969" y="49982"/>
                  </a:lnTo>
                  <a:lnTo>
                    <a:pt x="1074142" y="42531"/>
                  </a:lnTo>
                  <a:lnTo>
                    <a:pt x="1076316" y="39427"/>
                  </a:lnTo>
                  <a:lnTo>
                    <a:pt x="1077247" y="35080"/>
                  </a:lnTo>
                  <a:lnTo>
                    <a:pt x="1079420" y="29803"/>
                  </a:lnTo>
                  <a:lnTo>
                    <a:pt x="1081593" y="25457"/>
                  </a:lnTo>
                  <a:lnTo>
                    <a:pt x="1079420" y="22352"/>
                  </a:lnTo>
                  <a:lnTo>
                    <a:pt x="1076316" y="18006"/>
                  </a:lnTo>
                  <a:lnTo>
                    <a:pt x="1074142" y="17075"/>
                  </a:lnTo>
                  <a:lnTo>
                    <a:pt x="1071969" y="14901"/>
                  </a:lnTo>
                  <a:lnTo>
                    <a:pt x="1069796" y="12728"/>
                  </a:lnTo>
                  <a:lnTo>
                    <a:pt x="1069796" y="7451"/>
                  </a:lnTo>
                  <a:lnTo>
                    <a:pt x="1068865" y="0"/>
                  </a:lnTo>
                  <a:lnTo>
                    <a:pt x="1057378" y="2173"/>
                  </a:lnTo>
                  <a:lnTo>
                    <a:pt x="1046823" y="5278"/>
                  </a:lnTo>
                  <a:lnTo>
                    <a:pt x="1037510" y="9624"/>
                  </a:lnTo>
                  <a:lnTo>
                    <a:pt x="1025092" y="29492"/>
                  </a:lnTo>
                  <a:lnTo>
                    <a:pt x="1021056" y="47498"/>
                  </a:lnTo>
                  <a:lnTo>
                    <a:pt x="1023229" y="66435"/>
                  </a:lnTo>
                  <a:lnTo>
                    <a:pt x="1032543" y="82268"/>
                  </a:lnTo>
                  <a:lnTo>
                    <a:pt x="1044960" y="96859"/>
                  </a:lnTo>
                  <a:lnTo>
                    <a:pt x="1047134" y="104310"/>
                  </a:lnTo>
                  <a:lnTo>
                    <a:pt x="1044960" y="118901"/>
                  </a:lnTo>
                  <a:lnTo>
                    <a:pt x="1044960" y="135665"/>
                  </a:lnTo>
                  <a:lnTo>
                    <a:pt x="1044960" y="150256"/>
                  </a:lnTo>
                  <a:lnTo>
                    <a:pt x="1032543" y="150256"/>
                  </a:lnTo>
                  <a:lnTo>
                    <a:pt x="1032543" y="153360"/>
                  </a:lnTo>
                  <a:lnTo>
                    <a:pt x="1030369" y="159569"/>
                  </a:lnTo>
                  <a:lnTo>
                    <a:pt x="1030369" y="162674"/>
                  </a:lnTo>
                  <a:lnTo>
                    <a:pt x="1028196" y="170124"/>
                  </a:lnTo>
                  <a:lnTo>
                    <a:pt x="1019814" y="153360"/>
                  </a:lnTo>
                  <a:lnTo>
                    <a:pt x="1012674" y="137528"/>
                  </a:lnTo>
                  <a:lnTo>
                    <a:pt x="988770" y="137528"/>
                  </a:lnTo>
                  <a:lnTo>
                    <a:pt x="988770" y="150256"/>
                  </a:lnTo>
                  <a:lnTo>
                    <a:pt x="986597" y="152429"/>
                  </a:lnTo>
                  <a:lnTo>
                    <a:pt x="984424" y="153360"/>
                  </a:lnTo>
                  <a:lnTo>
                    <a:pt x="983492" y="155533"/>
                  </a:lnTo>
                  <a:lnTo>
                    <a:pt x="981319" y="157706"/>
                  </a:lnTo>
                  <a:lnTo>
                    <a:pt x="962692" y="157706"/>
                  </a:lnTo>
                  <a:lnTo>
                    <a:pt x="950275" y="155533"/>
                  </a:lnTo>
                  <a:lnTo>
                    <a:pt x="937857" y="153360"/>
                  </a:lnTo>
                  <a:lnTo>
                    <a:pt x="925439" y="150256"/>
                  </a:lnTo>
                  <a:lnTo>
                    <a:pt x="905570" y="150256"/>
                  </a:lnTo>
                  <a:lnTo>
                    <a:pt x="901535" y="142805"/>
                  </a:lnTo>
                  <a:lnTo>
                    <a:pt x="898430" y="139701"/>
                  </a:lnTo>
                  <a:lnTo>
                    <a:pt x="894394" y="133492"/>
                  </a:lnTo>
                  <a:lnTo>
                    <a:pt x="889117" y="130387"/>
                  </a:lnTo>
                  <a:lnTo>
                    <a:pt x="889117" y="117659"/>
                  </a:lnTo>
                  <a:lnTo>
                    <a:pt x="842239" y="122937"/>
                  </a:lnTo>
                  <a:lnTo>
                    <a:pt x="842239" y="126041"/>
                  </a:lnTo>
                  <a:lnTo>
                    <a:pt x="838204" y="126041"/>
                  </a:lnTo>
                  <a:lnTo>
                    <a:pt x="838204" y="132250"/>
                  </a:lnTo>
                  <a:lnTo>
                    <a:pt x="840377" y="135354"/>
                  </a:lnTo>
                  <a:lnTo>
                    <a:pt x="842550" y="139701"/>
                  </a:lnTo>
                  <a:lnTo>
                    <a:pt x="843481" y="140632"/>
                  </a:lnTo>
                  <a:lnTo>
                    <a:pt x="845654" y="145910"/>
                  </a:lnTo>
                  <a:lnTo>
                    <a:pt x="877941" y="145910"/>
                  </a:lnTo>
                  <a:lnTo>
                    <a:pt x="877941" y="150256"/>
                  </a:lnTo>
                  <a:lnTo>
                    <a:pt x="870800" y="152429"/>
                  </a:lnTo>
                  <a:lnTo>
                    <a:pt x="865523" y="153360"/>
                  </a:lnTo>
                  <a:lnTo>
                    <a:pt x="858383" y="153360"/>
                  </a:lnTo>
                  <a:lnTo>
                    <a:pt x="849069" y="153360"/>
                  </a:lnTo>
                  <a:lnTo>
                    <a:pt x="849069" y="189993"/>
                  </a:lnTo>
                  <a:lnTo>
                    <a:pt x="840687" y="179438"/>
                  </a:lnTo>
                  <a:lnTo>
                    <a:pt x="831374" y="167951"/>
                  </a:lnTo>
                  <a:lnTo>
                    <a:pt x="822060" y="157396"/>
                  </a:lnTo>
                  <a:lnTo>
                    <a:pt x="813678" y="155223"/>
                  </a:lnTo>
                  <a:lnTo>
                    <a:pt x="799087" y="155223"/>
                  </a:lnTo>
                  <a:lnTo>
                    <a:pt x="782323" y="155223"/>
                  </a:lnTo>
                  <a:lnTo>
                    <a:pt x="765559" y="153050"/>
                  </a:lnTo>
                  <a:lnTo>
                    <a:pt x="753141" y="153050"/>
                  </a:lnTo>
                  <a:lnTo>
                    <a:pt x="755315" y="149945"/>
                  </a:lnTo>
                  <a:lnTo>
                    <a:pt x="756246" y="147772"/>
                  </a:lnTo>
                  <a:lnTo>
                    <a:pt x="756246" y="145599"/>
                  </a:lnTo>
                  <a:lnTo>
                    <a:pt x="758419" y="144668"/>
                  </a:lnTo>
                  <a:lnTo>
                    <a:pt x="762455" y="142495"/>
                  </a:lnTo>
                  <a:lnTo>
                    <a:pt x="765559" y="140321"/>
                  </a:lnTo>
                  <a:lnTo>
                    <a:pt x="763386" y="137217"/>
                  </a:lnTo>
                  <a:lnTo>
                    <a:pt x="760282" y="129766"/>
                  </a:lnTo>
                  <a:lnTo>
                    <a:pt x="756246" y="124489"/>
                  </a:lnTo>
                  <a:lnTo>
                    <a:pt x="753141" y="120143"/>
                  </a:lnTo>
                  <a:lnTo>
                    <a:pt x="749106" y="117038"/>
                  </a:lnTo>
                  <a:lnTo>
                    <a:pt x="746001" y="117038"/>
                  </a:lnTo>
                  <a:lnTo>
                    <a:pt x="742897" y="117969"/>
                  </a:lnTo>
                  <a:lnTo>
                    <a:pt x="736688" y="120143"/>
                  </a:lnTo>
                  <a:lnTo>
                    <a:pt x="733583" y="122316"/>
                  </a:lnTo>
                  <a:lnTo>
                    <a:pt x="728306" y="122316"/>
                  </a:lnTo>
                  <a:lnTo>
                    <a:pt x="722097" y="122316"/>
                  </a:lnTo>
                  <a:lnTo>
                    <a:pt x="706575" y="110829"/>
                  </a:lnTo>
                  <a:lnTo>
                    <a:pt x="689811" y="98101"/>
                  </a:lnTo>
                  <a:lnTo>
                    <a:pt x="673046" y="85373"/>
                  </a:lnTo>
                  <a:lnTo>
                    <a:pt x="653178" y="80095"/>
                  </a:lnTo>
                  <a:lnTo>
                    <a:pt x="649142" y="81026"/>
                  </a:lnTo>
                  <a:lnTo>
                    <a:pt x="643865" y="83199"/>
                  </a:lnTo>
                  <a:lnTo>
                    <a:pt x="640760" y="87546"/>
                  </a:lnTo>
                  <a:lnTo>
                    <a:pt x="635482" y="90650"/>
                  </a:lnTo>
                  <a:lnTo>
                    <a:pt x="629274" y="92823"/>
                  </a:lnTo>
                  <a:lnTo>
                    <a:pt x="628342" y="88477"/>
                  </a:lnTo>
                  <a:lnTo>
                    <a:pt x="626169" y="85373"/>
                  </a:lnTo>
                  <a:lnTo>
                    <a:pt x="622133" y="80095"/>
                  </a:lnTo>
                  <a:lnTo>
                    <a:pt x="621202" y="80095"/>
                  </a:lnTo>
                  <a:lnTo>
                    <a:pt x="617166" y="80095"/>
                  </a:lnTo>
                  <a:lnTo>
                    <a:pt x="614993" y="81026"/>
                  </a:lnTo>
                  <a:lnTo>
                    <a:pt x="611889" y="83199"/>
                  </a:lnTo>
                  <a:lnTo>
                    <a:pt x="609715" y="85373"/>
                  </a:lnTo>
                  <a:lnTo>
                    <a:pt x="606611" y="88477"/>
                  </a:lnTo>
                  <a:lnTo>
                    <a:pt x="592951" y="85373"/>
                  </a:lnTo>
                  <a:lnTo>
                    <a:pt x="584569" y="77922"/>
                  </a:lnTo>
                  <a:lnTo>
                    <a:pt x="578360" y="68609"/>
                  </a:lnTo>
                  <a:lnTo>
                    <a:pt x="573083" y="55880"/>
                  </a:lnTo>
                  <a:lnTo>
                    <a:pt x="569978" y="58985"/>
                  </a:lnTo>
                  <a:lnTo>
                    <a:pt x="565943" y="65194"/>
                  </a:lnTo>
                  <a:lnTo>
                    <a:pt x="563770" y="70471"/>
                  </a:lnTo>
                  <a:lnTo>
                    <a:pt x="562838" y="75749"/>
                  </a:lnTo>
                  <a:lnTo>
                    <a:pt x="546074" y="77922"/>
                  </a:lnTo>
                  <a:lnTo>
                    <a:pt x="533656" y="77922"/>
                  </a:lnTo>
                  <a:lnTo>
                    <a:pt x="521238" y="80095"/>
                  </a:lnTo>
                  <a:lnTo>
                    <a:pt x="511925" y="85373"/>
                  </a:lnTo>
                  <a:lnTo>
                    <a:pt x="502612" y="95928"/>
                  </a:lnTo>
                  <a:lnTo>
                    <a:pt x="482743" y="92823"/>
                  </a:lnTo>
                  <a:lnTo>
                    <a:pt x="482743" y="85373"/>
                  </a:lnTo>
                  <a:lnTo>
                    <a:pt x="504474" y="76059"/>
                  </a:lnTo>
                  <a:lnTo>
                    <a:pt x="524343" y="63331"/>
                  </a:lnTo>
                  <a:lnTo>
                    <a:pt x="542970" y="48740"/>
                  </a:lnTo>
                  <a:lnTo>
                    <a:pt x="549179" y="48740"/>
                  </a:lnTo>
                  <a:lnTo>
                    <a:pt x="546074" y="46567"/>
                  </a:lnTo>
                  <a:lnTo>
                    <a:pt x="542970" y="44394"/>
                  </a:lnTo>
                  <a:lnTo>
                    <a:pt x="536761" y="43462"/>
                  </a:lnTo>
                  <a:lnTo>
                    <a:pt x="533656" y="41289"/>
                  </a:lnTo>
                  <a:lnTo>
                    <a:pt x="516892" y="44394"/>
                  </a:lnTo>
                  <a:lnTo>
                    <a:pt x="504474" y="50603"/>
                  </a:lnTo>
                  <a:lnTo>
                    <a:pt x="492988" y="58985"/>
                  </a:lnTo>
                  <a:lnTo>
                    <a:pt x="482433" y="66435"/>
                  </a:lnTo>
                  <a:lnTo>
                    <a:pt x="470015" y="73886"/>
                  </a:lnTo>
                  <a:lnTo>
                    <a:pt x="455424" y="78232"/>
                  </a:lnTo>
                  <a:lnTo>
                    <a:pt x="433693" y="80405"/>
                  </a:lnTo>
                  <a:lnTo>
                    <a:pt x="436797" y="88788"/>
                  </a:lnTo>
                  <a:lnTo>
                    <a:pt x="443006" y="96238"/>
                  </a:lnTo>
                  <a:lnTo>
                    <a:pt x="448284" y="103689"/>
                  </a:lnTo>
                  <a:lnTo>
                    <a:pt x="453561" y="109898"/>
                  </a:lnTo>
                  <a:lnTo>
                    <a:pt x="453561" y="117349"/>
                  </a:lnTo>
                  <a:lnTo>
                    <a:pt x="429657" y="113002"/>
                  </a:lnTo>
                  <a:lnTo>
                    <a:pt x="409788" y="102447"/>
                  </a:lnTo>
                  <a:lnTo>
                    <a:pt x="392093" y="90961"/>
                  </a:lnTo>
                  <a:lnTo>
                    <a:pt x="373466" y="78232"/>
                  </a:lnTo>
                  <a:lnTo>
                    <a:pt x="353598" y="68919"/>
                  </a:lnTo>
                  <a:lnTo>
                    <a:pt x="322243" y="73265"/>
                  </a:lnTo>
                  <a:lnTo>
                    <a:pt x="307652" y="68919"/>
                  </a:lnTo>
                  <a:lnTo>
                    <a:pt x="293061" y="61468"/>
                  </a:lnTo>
                  <a:lnTo>
                    <a:pt x="277539" y="56191"/>
                  </a:lnTo>
                  <a:lnTo>
                    <a:pt x="266052" y="51844"/>
                  </a:lnTo>
                  <a:lnTo>
                    <a:pt x="262948" y="51844"/>
                  </a:lnTo>
                  <a:lnTo>
                    <a:pt x="256739" y="54018"/>
                  </a:lnTo>
                  <a:lnTo>
                    <a:pt x="253634" y="56191"/>
                  </a:lnTo>
                  <a:lnTo>
                    <a:pt x="249598" y="56191"/>
                  </a:lnTo>
                  <a:lnTo>
                    <a:pt x="244321" y="58364"/>
                  </a:lnTo>
                  <a:lnTo>
                    <a:pt x="239043" y="56191"/>
                  </a:lnTo>
                  <a:lnTo>
                    <a:pt x="233766" y="54018"/>
                  </a:lnTo>
                  <a:lnTo>
                    <a:pt x="229730" y="50913"/>
                  </a:lnTo>
                  <a:lnTo>
                    <a:pt x="226625" y="46567"/>
                  </a:lnTo>
                  <a:lnTo>
                    <a:pt x="221348" y="41289"/>
                  </a:lnTo>
                  <a:lnTo>
                    <a:pt x="217312" y="38185"/>
                  </a:lnTo>
                  <a:lnTo>
                    <a:pt x="214208" y="36012"/>
                  </a:lnTo>
                  <a:lnTo>
                    <a:pt x="210172" y="36012"/>
                  </a:lnTo>
                  <a:lnTo>
                    <a:pt x="207067" y="36012"/>
                  </a:lnTo>
                  <a:lnTo>
                    <a:pt x="203032" y="38185"/>
                  </a:lnTo>
                  <a:lnTo>
                    <a:pt x="199927" y="39116"/>
                  </a:lnTo>
                  <a:lnTo>
                    <a:pt x="195891" y="39116"/>
                  </a:lnTo>
                  <a:lnTo>
                    <a:pt x="190614" y="39116"/>
                  </a:lnTo>
                  <a:lnTo>
                    <a:pt x="186578" y="36012"/>
                  </a:lnTo>
                  <a:lnTo>
                    <a:pt x="183473" y="31665"/>
                  </a:lnTo>
                  <a:lnTo>
                    <a:pt x="181300" y="30734"/>
                  </a:lnTo>
                  <a:lnTo>
                    <a:pt x="181300" y="26388"/>
                  </a:lnTo>
                  <a:lnTo>
                    <a:pt x="179127" y="24215"/>
                  </a:lnTo>
                  <a:lnTo>
                    <a:pt x="179127" y="21110"/>
                  </a:lnTo>
                  <a:lnTo>
                    <a:pt x="176023" y="18937"/>
                  </a:lnTo>
                  <a:lnTo>
                    <a:pt x="170745" y="15833"/>
                  </a:lnTo>
                  <a:lnTo>
                    <a:pt x="153981" y="26388"/>
                  </a:lnTo>
                  <a:lnTo>
                    <a:pt x="137217" y="33839"/>
                  </a:lnTo>
                  <a:lnTo>
                    <a:pt x="117348" y="39116"/>
                  </a:lnTo>
                  <a:lnTo>
                    <a:pt x="99653" y="48430"/>
                  </a:lnTo>
                  <a:lnTo>
                    <a:pt x="85993" y="58985"/>
                  </a:lnTo>
                  <a:lnTo>
                    <a:pt x="82889" y="70471"/>
                  </a:lnTo>
                  <a:lnTo>
                    <a:pt x="78853" y="83199"/>
                  </a:lnTo>
                  <a:lnTo>
                    <a:pt x="73576" y="95928"/>
                  </a:lnTo>
                  <a:lnTo>
                    <a:pt x="56812" y="105241"/>
                  </a:lnTo>
                  <a:lnTo>
                    <a:pt x="36012" y="107414"/>
                  </a:lnTo>
                  <a:lnTo>
                    <a:pt x="14281" y="105241"/>
                  </a:lnTo>
                  <a:lnTo>
                    <a:pt x="12107" y="110519"/>
                  </a:lnTo>
                  <a:lnTo>
                    <a:pt x="9934" y="116728"/>
                  </a:lnTo>
                  <a:lnTo>
                    <a:pt x="6830" y="122005"/>
                  </a:lnTo>
                  <a:lnTo>
                    <a:pt x="15212" y="138769"/>
                  </a:lnTo>
                  <a:lnTo>
                    <a:pt x="29803" y="149324"/>
                  </a:lnTo>
                  <a:lnTo>
                    <a:pt x="46567" y="159880"/>
                  </a:lnTo>
                  <a:lnTo>
                    <a:pt x="61158" y="171366"/>
                  </a:lnTo>
                  <a:lnTo>
                    <a:pt x="73576" y="185957"/>
                  </a:lnTo>
                  <a:lnTo>
                    <a:pt x="77611" y="191235"/>
                  </a:lnTo>
                  <a:lnTo>
                    <a:pt x="78543" y="196512"/>
                  </a:lnTo>
                  <a:lnTo>
                    <a:pt x="80716" y="202721"/>
                  </a:lnTo>
                  <a:lnTo>
                    <a:pt x="82889" y="207999"/>
                  </a:lnTo>
                  <a:lnTo>
                    <a:pt x="85993" y="213276"/>
                  </a:lnTo>
                  <a:lnTo>
                    <a:pt x="85993" y="220727"/>
                  </a:lnTo>
                  <a:lnTo>
                    <a:pt x="73576" y="226005"/>
                  </a:lnTo>
                  <a:lnTo>
                    <a:pt x="70471" y="220727"/>
                  </a:lnTo>
                  <a:lnTo>
                    <a:pt x="64262" y="215449"/>
                  </a:lnTo>
                  <a:lnTo>
                    <a:pt x="58985" y="211103"/>
                  </a:lnTo>
                  <a:lnTo>
                    <a:pt x="53707" y="205826"/>
                  </a:lnTo>
                  <a:lnTo>
                    <a:pt x="49671" y="205826"/>
                  </a:lnTo>
                  <a:lnTo>
                    <a:pt x="48740" y="205826"/>
                  </a:lnTo>
                  <a:lnTo>
                    <a:pt x="46567" y="207999"/>
                  </a:lnTo>
                  <a:lnTo>
                    <a:pt x="44394" y="207999"/>
                  </a:lnTo>
                  <a:lnTo>
                    <a:pt x="43462" y="210172"/>
                  </a:lnTo>
                  <a:lnTo>
                    <a:pt x="26698" y="210172"/>
                  </a:lnTo>
                  <a:lnTo>
                    <a:pt x="28871" y="213276"/>
                  </a:lnTo>
                  <a:lnTo>
                    <a:pt x="28871" y="215449"/>
                  </a:lnTo>
                  <a:lnTo>
                    <a:pt x="29803" y="217623"/>
                  </a:lnTo>
                  <a:lnTo>
                    <a:pt x="26698" y="220727"/>
                  </a:lnTo>
                  <a:lnTo>
                    <a:pt x="22663" y="225073"/>
                  </a:lnTo>
                  <a:lnTo>
                    <a:pt x="19558" y="225073"/>
                  </a:lnTo>
                  <a:lnTo>
                    <a:pt x="15522" y="226005"/>
                  </a:lnTo>
                  <a:lnTo>
                    <a:pt x="10245" y="228178"/>
                  </a:lnTo>
                  <a:lnTo>
                    <a:pt x="7140" y="230351"/>
                  </a:lnTo>
                  <a:lnTo>
                    <a:pt x="0" y="230351"/>
                  </a:lnTo>
                  <a:lnTo>
                    <a:pt x="3104" y="257670"/>
                  </a:lnTo>
                  <a:lnTo>
                    <a:pt x="17695" y="265121"/>
                  </a:lnTo>
                  <a:lnTo>
                    <a:pt x="36322" y="268225"/>
                  </a:lnTo>
                  <a:lnTo>
                    <a:pt x="51844" y="274434"/>
                  </a:lnTo>
                  <a:lnTo>
                    <a:pt x="63331" y="277539"/>
                  </a:lnTo>
                  <a:lnTo>
                    <a:pt x="68609" y="277539"/>
                  </a:lnTo>
                  <a:lnTo>
                    <a:pt x="71713" y="275365"/>
                  </a:lnTo>
                  <a:lnTo>
                    <a:pt x="75749" y="274434"/>
                  </a:lnTo>
                  <a:lnTo>
                    <a:pt x="77922" y="272261"/>
                  </a:lnTo>
                  <a:lnTo>
                    <a:pt x="78853" y="270088"/>
                  </a:lnTo>
                  <a:lnTo>
                    <a:pt x="82889" y="266983"/>
                  </a:lnTo>
                  <a:lnTo>
                    <a:pt x="97790" y="266983"/>
                  </a:lnTo>
                  <a:lnTo>
                    <a:pt x="95617" y="267915"/>
                  </a:lnTo>
                  <a:lnTo>
                    <a:pt x="95617" y="270088"/>
                  </a:lnTo>
                  <a:lnTo>
                    <a:pt x="95617" y="272261"/>
                  </a:lnTo>
                  <a:lnTo>
                    <a:pt x="93444" y="272261"/>
                  </a:lnTo>
                  <a:lnTo>
                    <a:pt x="91271" y="274434"/>
                  </a:lnTo>
                  <a:lnTo>
                    <a:pt x="91271" y="292440"/>
                  </a:lnTo>
                  <a:lnTo>
                    <a:pt x="85993" y="303926"/>
                  </a:lnTo>
                  <a:lnTo>
                    <a:pt x="78853" y="311377"/>
                  </a:lnTo>
                  <a:lnTo>
                    <a:pt x="68298" y="316655"/>
                  </a:lnTo>
                  <a:lnTo>
                    <a:pt x="56812" y="319759"/>
                  </a:lnTo>
                  <a:lnTo>
                    <a:pt x="44394" y="327210"/>
                  </a:lnTo>
                  <a:lnTo>
                    <a:pt x="37253" y="336523"/>
                  </a:lnTo>
                  <a:lnTo>
                    <a:pt x="31976" y="347078"/>
                  </a:lnTo>
                  <a:lnTo>
                    <a:pt x="26698" y="360738"/>
                  </a:lnTo>
                  <a:lnTo>
                    <a:pt x="20489" y="371293"/>
                  </a:lnTo>
                  <a:lnTo>
                    <a:pt x="31976" y="391162"/>
                  </a:lnTo>
                  <a:lnTo>
                    <a:pt x="46567" y="410099"/>
                  </a:lnTo>
                  <a:lnTo>
                    <a:pt x="64262" y="422827"/>
                  </a:lnTo>
                  <a:lnTo>
                    <a:pt x="66435" y="425000"/>
                  </a:lnTo>
                  <a:lnTo>
                    <a:pt x="69540" y="425000"/>
                  </a:lnTo>
                  <a:lnTo>
                    <a:pt x="71713" y="425000"/>
                  </a:lnTo>
                  <a:lnTo>
                    <a:pt x="73886" y="422827"/>
                  </a:lnTo>
                  <a:lnTo>
                    <a:pt x="76991" y="419723"/>
                  </a:lnTo>
                  <a:lnTo>
                    <a:pt x="81026" y="430278"/>
                  </a:lnTo>
                  <a:lnTo>
                    <a:pt x="86304" y="444869"/>
                  </a:lnTo>
                  <a:lnTo>
                    <a:pt x="88477" y="455424"/>
                  </a:lnTo>
                  <a:lnTo>
                    <a:pt x="93755" y="455424"/>
                  </a:lnTo>
                  <a:lnTo>
                    <a:pt x="97790" y="455734"/>
                  </a:lnTo>
                  <a:lnTo>
                    <a:pt x="98722" y="455734"/>
                  </a:lnTo>
                  <a:lnTo>
                    <a:pt x="100895" y="453561"/>
                  </a:lnTo>
                  <a:lnTo>
                    <a:pt x="103068" y="451388"/>
                  </a:lnTo>
                  <a:lnTo>
                    <a:pt x="105241" y="449215"/>
                  </a:lnTo>
                  <a:lnTo>
                    <a:pt x="108346" y="451388"/>
                  </a:lnTo>
                  <a:lnTo>
                    <a:pt x="110208" y="451388"/>
                  </a:lnTo>
                  <a:lnTo>
                    <a:pt x="112381" y="453561"/>
                  </a:lnTo>
                  <a:lnTo>
                    <a:pt x="112381" y="456666"/>
                  </a:lnTo>
                  <a:lnTo>
                    <a:pt x="112381" y="461012"/>
                  </a:lnTo>
                  <a:lnTo>
                    <a:pt x="124799" y="456666"/>
                  </a:lnTo>
                  <a:lnTo>
                    <a:pt x="134113" y="453561"/>
                  </a:lnTo>
                  <a:lnTo>
                    <a:pt x="147772" y="449215"/>
                  </a:lnTo>
                  <a:lnTo>
                    <a:pt x="144668" y="471257"/>
                  </a:lnTo>
                  <a:lnTo>
                    <a:pt x="135354" y="488021"/>
                  </a:lnTo>
                  <a:lnTo>
                    <a:pt x="122937" y="502612"/>
                  </a:lnTo>
                  <a:lnTo>
                    <a:pt x="106172" y="515340"/>
                  </a:lnTo>
                  <a:lnTo>
                    <a:pt x="88477" y="527137"/>
                  </a:lnTo>
                  <a:lnTo>
                    <a:pt x="69850" y="537692"/>
                  </a:lnTo>
                  <a:lnTo>
                    <a:pt x="54328" y="549179"/>
                  </a:lnTo>
                  <a:lnTo>
                    <a:pt x="41910" y="561907"/>
                  </a:lnTo>
                  <a:lnTo>
                    <a:pt x="37874" y="561907"/>
                  </a:lnTo>
                  <a:lnTo>
                    <a:pt x="37874" y="565011"/>
                  </a:lnTo>
                  <a:lnTo>
                    <a:pt x="48430" y="561907"/>
                  </a:lnTo>
                  <a:lnTo>
                    <a:pt x="65194" y="554456"/>
                  </a:lnTo>
                  <a:lnTo>
                    <a:pt x="86925" y="543901"/>
                  </a:lnTo>
                  <a:lnTo>
                    <a:pt x="108656" y="530241"/>
                  </a:lnTo>
                  <a:lnTo>
                    <a:pt x="130387" y="515650"/>
                  </a:lnTo>
                  <a:lnTo>
                    <a:pt x="152118" y="502922"/>
                  </a:lnTo>
                  <a:lnTo>
                    <a:pt x="169814" y="492367"/>
                  </a:lnTo>
                  <a:lnTo>
                    <a:pt x="184405" y="480881"/>
                  </a:lnTo>
                  <a:lnTo>
                    <a:pt x="191545" y="473430"/>
                  </a:lnTo>
                  <a:lnTo>
                    <a:pt x="203032" y="456666"/>
                  </a:lnTo>
                  <a:lnTo>
                    <a:pt x="210172" y="438660"/>
                  </a:lnTo>
                  <a:lnTo>
                    <a:pt x="215449" y="421896"/>
                  </a:lnTo>
                  <a:lnTo>
                    <a:pt x="222590" y="406063"/>
                  </a:lnTo>
                  <a:lnTo>
                    <a:pt x="234076" y="391472"/>
                  </a:lnTo>
                  <a:lnTo>
                    <a:pt x="247736" y="379986"/>
                  </a:lnTo>
                  <a:lnTo>
                    <a:pt x="247736" y="376881"/>
                  </a:lnTo>
                  <a:lnTo>
                    <a:pt x="257049" y="376881"/>
                  </a:lnTo>
                  <a:lnTo>
                    <a:pt x="247736" y="392714"/>
                  </a:lnTo>
                  <a:lnTo>
                    <a:pt x="237181" y="407305"/>
                  </a:lnTo>
                  <a:lnTo>
                    <a:pt x="230040" y="424069"/>
                  </a:lnTo>
                  <a:lnTo>
                    <a:pt x="224763" y="440833"/>
                  </a:lnTo>
                  <a:lnTo>
                    <a:pt x="246494" y="435555"/>
                  </a:lnTo>
                  <a:lnTo>
                    <a:pt x="262016" y="426242"/>
                  </a:lnTo>
                  <a:lnTo>
                    <a:pt x="280643" y="416929"/>
                  </a:lnTo>
                  <a:lnTo>
                    <a:pt x="280643" y="392714"/>
                  </a:lnTo>
                  <a:lnTo>
                    <a:pt x="297407" y="394887"/>
                  </a:lnTo>
                  <a:lnTo>
                    <a:pt x="307962" y="400165"/>
                  </a:lnTo>
                  <a:lnTo>
                    <a:pt x="317276" y="407615"/>
                  </a:lnTo>
                  <a:lnTo>
                    <a:pt x="327831" y="413824"/>
                  </a:lnTo>
                  <a:lnTo>
                    <a:pt x="361048" y="413824"/>
                  </a:lnTo>
                  <a:lnTo>
                    <a:pt x="376571" y="422206"/>
                  </a:lnTo>
                  <a:lnTo>
                    <a:pt x="393335" y="436797"/>
                  </a:lnTo>
                  <a:lnTo>
                    <a:pt x="407926" y="449526"/>
                  </a:lnTo>
                  <a:lnTo>
                    <a:pt x="427794" y="458839"/>
                  </a:lnTo>
                  <a:lnTo>
                    <a:pt x="451699" y="464117"/>
                  </a:lnTo>
                  <a:lnTo>
                    <a:pt x="471567" y="473430"/>
                  </a:lnTo>
                  <a:lnTo>
                    <a:pt x="486158" y="486158"/>
                  </a:lnTo>
                  <a:lnTo>
                    <a:pt x="498576" y="502922"/>
                  </a:lnTo>
                  <a:lnTo>
                    <a:pt x="507889" y="519686"/>
                  </a:lnTo>
                  <a:lnTo>
                    <a:pt x="519376" y="536450"/>
                  </a:lnTo>
                  <a:lnTo>
                    <a:pt x="531794" y="550110"/>
                  </a:lnTo>
                  <a:lnTo>
                    <a:pt x="527758" y="574325"/>
                  </a:lnTo>
                  <a:lnTo>
                    <a:pt x="539244" y="579602"/>
                  </a:lnTo>
                  <a:lnTo>
                    <a:pt x="546385" y="588916"/>
                  </a:lnTo>
                  <a:lnTo>
                    <a:pt x="551662" y="600402"/>
                  </a:lnTo>
                  <a:lnTo>
                    <a:pt x="554767" y="613131"/>
                  </a:lnTo>
                  <a:lnTo>
                    <a:pt x="560976" y="625859"/>
                  </a:lnTo>
                  <a:lnTo>
                    <a:pt x="568116" y="637345"/>
                  </a:lnTo>
                  <a:lnTo>
                    <a:pt x="576498" y="645727"/>
                  </a:lnTo>
                  <a:lnTo>
                    <a:pt x="591089" y="651005"/>
                  </a:lnTo>
                  <a:lnTo>
                    <a:pt x="587984" y="653178"/>
                  </a:lnTo>
                  <a:lnTo>
                    <a:pt x="583949" y="653178"/>
                  </a:lnTo>
                  <a:lnTo>
                    <a:pt x="580844" y="653178"/>
                  </a:lnTo>
                  <a:lnTo>
                    <a:pt x="576808" y="651005"/>
                  </a:lnTo>
                  <a:lnTo>
                    <a:pt x="568426" y="651005"/>
                  </a:lnTo>
                  <a:lnTo>
                    <a:pt x="576808" y="669942"/>
                  </a:lnTo>
                  <a:lnTo>
                    <a:pt x="588295" y="686706"/>
                  </a:lnTo>
                  <a:lnTo>
                    <a:pt x="600713" y="702539"/>
                  </a:lnTo>
                  <a:lnTo>
                    <a:pt x="604748" y="704712"/>
                  </a:lnTo>
                  <a:lnTo>
                    <a:pt x="605680" y="704712"/>
                  </a:lnTo>
                  <a:lnTo>
                    <a:pt x="605680" y="706885"/>
                  </a:lnTo>
                  <a:lnTo>
                    <a:pt x="607853" y="706885"/>
                  </a:lnTo>
                  <a:lnTo>
                    <a:pt x="613130" y="706885"/>
                  </a:lnTo>
                  <a:lnTo>
                    <a:pt x="619339" y="706885"/>
                  </a:lnTo>
                  <a:lnTo>
                    <a:pt x="620271" y="704712"/>
                  </a:lnTo>
                  <a:lnTo>
                    <a:pt x="624306" y="702539"/>
                  </a:lnTo>
                  <a:lnTo>
                    <a:pt x="626480" y="701608"/>
                  </a:lnTo>
                  <a:lnTo>
                    <a:pt x="626480" y="699434"/>
                  </a:lnTo>
                  <a:lnTo>
                    <a:pt x="627411" y="699434"/>
                  </a:lnTo>
                  <a:lnTo>
                    <a:pt x="627411" y="695088"/>
                  </a:lnTo>
                  <a:lnTo>
                    <a:pt x="622133" y="687638"/>
                  </a:lnTo>
                  <a:lnTo>
                    <a:pt x="614993" y="682360"/>
                  </a:lnTo>
                  <a:lnTo>
                    <a:pt x="607853" y="677082"/>
                  </a:lnTo>
                  <a:lnTo>
                    <a:pt x="600713" y="671805"/>
                  </a:lnTo>
                  <a:lnTo>
                    <a:pt x="600713" y="662491"/>
                  </a:lnTo>
                  <a:lnTo>
                    <a:pt x="617477" y="673047"/>
                  </a:lnTo>
                  <a:lnTo>
                    <a:pt x="632068" y="687638"/>
                  </a:lnTo>
                  <a:lnTo>
                    <a:pt x="644485" y="702228"/>
                  </a:lnTo>
                  <a:lnTo>
                    <a:pt x="644485" y="723339"/>
                  </a:lnTo>
                  <a:lnTo>
                    <a:pt x="642312" y="718992"/>
                  </a:lnTo>
                  <a:lnTo>
                    <a:pt x="639208" y="715888"/>
                  </a:lnTo>
                  <a:lnTo>
                    <a:pt x="637035" y="711542"/>
                  </a:lnTo>
                  <a:lnTo>
                    <a:pt x="633930" y="709369"/>
                  </a:lnTo>
                  <a:lnTo>
                    <a:pt x="629894" y="709369"/>
                  </a:lnTo>
                  <a:lnTo>
                    <a:pt x="626790" y="709369"/>
                  </a:lnTo>
                  <a:lnTo>
                    <a:pt x="622754" y="709369"/>
                  </a:lnTo>
                  <a:lnTo>
                    <a:pt x="617477" y="711542"/>
                  </a:lnTo>
                  <a:lnTo>
                    <a:pt x="615304" y="723028"/>
                  </a:lnTo>
                  <a:lnTo>
                    <a:pt x="613130" y="741034"/>
                  </a:lnTo>
                  <a:lnTo>
                    <a:pt x="613130" y="763076"/>
                  </a:lnTo>
                  <a:lnTo>
                    <a:pt x="613130" y="787291"/>
                  </a:lnTo>
                  <a:lnTo>
                    <a:pt x="613130" y="807159"/>
                  </a:lnTo>
                  <a:lnTo>
                    <a:pt x="612199" y="821750"/>
                  </a:lnTo>
                  <a:lnTo>
                    <a:pt x="612199" y="829201"/>
                  </a:lnTo>
                  <a:lnTo>
                    <a:pt x="613130" y="859624"/>
                  </a:lnTo>
                  <a:lnTo>
                    <a:pt x="617166" y="881666"/>
                  </a:lnTo>
                  <a:lnTo>
                    <a:pt x="622444" y="898430"/>
                  </a:lnTo>
                  <a:lnTo>
                    <a:pt x="629584" y="911158"/>
                  </a:lnTo>
                  <a:lnTo>
                    <a:pt x="641071" y="922645"/>
                  </a:lnTo>
                  <a:lnTo>
                    <a:pt x="651626" y="935373"/>
                  </a:lnTo>
                  <a:lnTo>
                    <a:pt x="664043" y="953379"/>
                  </a:lnTo>
                  <a:lnTo>
                    <a:pt x="669321" y="964866"/>
                  </a:lnTo>
                  <a:lnTo>
                    <a:pt x="673357" y="975421"/>
                  </a:lnTo>
                  <a:lnTo>
                    <a:pt x="680497" y="984734"/>
                  </a:lnTo>
                  <a:lnTo>
                    <a:pt x="691052" y="992185"/>
                  </a:lnTo>
                  <a:lnTo>
                    <a:pt x="704712" y="997462"/>
                  </a:lnTo>
                  <a:lnTo>
                    <a:pt x="715267" y="1003671"/>
                  </a:lnTo>
                  <a:lnTo>
                    <a:pt x="724580" y="1014226"/>
                  </a:lnTo>
                  <a:lnTo>
                    <a:pt x="731721" y="1026955"/>
                  </a:lnTo>
                  <a:lnTo>
                    <a:pt x="734825" y="1041546"/>
                  </a:lnTo>
                  <a:lnTo>
                    <a:pt x="741034" y="1054274"/>
                  </a:lnTo>
                  <a:lnTo>
                    <a:pt x="747243" y="1065761"/>
                  </a:lnTo>
                  <a:lnTo>
                    <a:pt x="760903" y="1075074"/>
                  </a:lnTo>
                  <a:lnTo>
                    <a:pt x="758729" y="1076005"/>
                  </a:lnTo>
                  <a:lnTo>
                    <a:pt x="758729" y="1078178"/>
                  </a:lnTo>
                  <a:lnTo>
                    <a:pt x="758729" y="1080351"/>
                  </a:lnTo>
                  <a:lnTo>
                    <a:pt x="756556" y="1080351"/>
                  </a:lnTo>
                  <a:lnTo>
                    <a:pt x="754383" y="1080351"/>
                  </a:lnTo>
                  <a:lnTo>
                    <a:pt x="751279" y="1082525"/>
                  </a:lnTo>
                  <a:lnTo>
                    <a:pt x="760592" y="1095253"/>
                  </a:lnTo>
                  <a:lnTo>
                    <a:pt x="771147" y="1102704"/>
                  </a:lnTo>
                  <a:lnTo>
                    <a:pt x="782634" y="1110154"/>
                  </a:lnTo>
                  <a:lnTo>
                    <a:pt x="791016" y="1119468"/>
                  </a:lnTo>
                  <a:lnTo>
                    <a:pt x="797225" y="1130023"/>
                  </a:lnTo>
                  <a:lnTo>
                    <a:pt x="800329" y="1142751"/>
                  </a:lnTo>
                  <a:lnTo>
                    <a:pt x="804365" y="1155479"/>
                  </a:lnTo>
                  <a:lnTo>
                    <a:pt x="809643" y="1155479"/>
                  </a:lnTo>
                  <a:lnTo>
                    <a:pt x="811816" y="1155479"/>
                  </a:lnTo>
                  <a:lnTo>
                    <a:pt x="812747" y="1155479"/>
                  </a:lnTo>
                  <a:lnTo>
                    <a:pt x="814920" y="1155479"/>
                  </a:lnTo>
                  <a:lnTo>
                    <a:pt x="817093" y="1155479"/>
                  </a:lnTo>
                  <a:lnTo>
                    <a:pt x="820198" y="1155479"/>
                  </a:lnTo>
                  <a:lnTo>
                    <a:pt x="822371" y="1159826"/>
                  </a:lnTo>
                  <a:lnTo>
                    <a:pt x="822371" y="1162930"/>
                  </a:lnTo>
                  <a:lnTo>
                    <a:pt x="824544" y="1169139"/>
                  </a:lnTo>
                  <a:lnTo>
                    <a:pt x="824544" y="1176590"/>
                  </a:lnTo>
                  <a:lnTo>
                    <a:pt x="827648" y="1174417"/>
                  </a:lnTo>
                  <a:lnTo>
                    <a:pt x="827648" y="1172243"/>
                  </a:lnTo>
                  <a:lnTo>
                    <a:pt x="829822" y="1170070"/>
                  </a:lnTo>
                  <a:lnTo>
                    <a:pt x="831995" y="1166966"/>
                  </a:lnTo>
                  <a:lnTo>
                    <a:pt x="831995" y="1159515"/>
                  </a:lnTo>
                  <a:lnTo>
                    <a:pt x="827959" y="1148960"/>
                  </a:lnTo>
                  <a:lnTo>
                    <a:pt x="819577" y="1132196"/>
                  </a:lnTo>
                  <a:lnTo>
                    <a:pt x="808090" y="1113259"/>
                  </a:lnTo>
                  <a:lnTo>
                    <a:pt x="797535" y="1095253"/>
                  </a:lnTo>
                  <a:lnTo>
                    <a:pt x="783876" y="1076316"/>
                  </a:lnTo>
                  <a:lnTo>
                    <a:pt x="773320" y="1061725"/>
                  </a:lnTo>
                  <a:lnTo>
                    <a:pt x="761834" y="1048996"/>
                  </a:lnTo>
                  <a:lnTo>
                    <a:pt x="756556" y="1041546"/>
                  </a:lnTo>
                  <a:lnTo>
                    <a:pt x="756556" y="1021677"/>
                  </a:lnTo>
                  <a:lnTo>
                    <a:pt x="760592" y="1023850"/>
                  </a:lnTo>
                  <a:lnTo>
                    <a:pt x="763697" y="1026955"/>
                  </a:lnTo>
                  <a:lnTo>
                    <a:pt x="767732" y="1031301"/>
                  </a:lnTo>
                  <a:lnTo>
                    <a:pt x="776114" y="1036578"/>
                  </a:lnTo>
                  <a:lnTo>
                    <a:pt x="782323" y="1048065"/>
                  </a:lnTo>
                  <a:lnTo>
                    <a:pt x="785428" y="1058620"/>
                  </a:lnTo>
                  <a:lnTo>
                    <a:pt x="789464" y="1069175"/>
                  </a:lnTo>
                  <a:lnTo>
                    <a:pt x="796604" y="1078489"/>
                  </a:lnTo>
                  <a:lnTo>
                    <a:pt x="797535" y="1080662"/>
                  </a:lnTo>
                  <a:lnTo>
                    <a:pt x="803744" y="1082835"/>
                  </a:lnTo>
                  <a:lnTo>
                    <a:pt x="806849" y="1082835"/>
                  </a:lnTo>
                  <a:lnTo>
                    <a:pt x="812126" y="1083766"/>
                  </a:lnTo>
                  <a:lnTo>
                    <a:pt x="816162" y="1085939"/>
                  </a:lnTo>
                  <a:lnTo>
                    <a:pt x="833857" y="1112327"/>
                  </a:lnTo>
                  <a:lnTo>
                    <a:pt x="852484" y="1137473"/>
                  </a:lnTo>
                  <a:lnTo>
                    <a:pt x="870179" y="1161688"/>
                  </a:lnTo>
                  <a:lnTo>
                    <a:pt x="890048" y="1183730"/>
                  </a:lnTo>
                  <a:lnTo>
                    <a:pt x="882908" y="1206703"/>
                  </a:lnTo>
                  <a:lnTo>
                    <a:pt x="886944" y="1211049"/>
                  </a:lnTo>
                  <a:lnTo>
                    <a:pt x="894084" y="1218500"/>
                  </a:lnTo>
                  <a:lnTo>
                    <a:pt x="901224" y="1227813"/>
                  </a:lnTo>
                  <a:lnTo>
                    <a:pt x="910537" y="1235264"/>
                  </a:lnTo>
                  <a:lnTo>
                    <a:pt x="915815" y="1242715"/>
                  </a:lnTo>
                  <a:lnTo>
                    <a:pt x="918919" y="1243646"/>
                  </a:lnTo>
                  <a:lnTo>
                    <a:pt x="939719" y="1240541"/>
                  </a:lnTo>
                  <a:lnTo>
                    <a:pt x="940651" y="1242715"/>
                  </a:lnTo>
                  <a:lnTo>
                    <a:pt x="944686" y="1245819"/>
                  </a:lnTo>
                  <a:lnTo>
                    <a:pt x="947791" y="1250165"/>
                  </a:lnTo>
                  <a:lnTo>
                    <a:pt x="951827" y="1253270"/>
                  </a:lnTo>
                  <a:lnTo>
                    <a:pt x="954931" y="1256374"/>
                  </a:lnTo>
                  <a:lnTo>
                    <a:pt x="978835" y="1260720"/>
                  </a:lnTo>
                  <a:lnTo>
                    <a:pt x="981940" y="1262894"/>
                  </a:lnTo>
                  <a:lnTo>
                    <a:pt x="985976" y="1265998"/>
                  </a:lnTo>
                  <a:lnTo>
                    <a:pt x="991253" y="1271276"/>
                  </a:lnTo>
                  <a:lnTo>
                    <a:pt x="995289" y="1275622"/>
                  </a:lnTo>
                  <a:lnTo>
                    <a:pt x="998394" y="1278726"/>
                  </a:lnTo>
                  <a:lnTo>
                    <a:pt x="1002429" y="1280899"/>
                  </a:lnTo>
                  <a:lnTo>
                    <a:pt x="1010811" y="1283073"/>
                  </a:lnTo>
                  <a:lnTo>
                    <a:pt x="1017952" y="1278726"/>
                  </a:lnTo>
                  <a:lnTo>
                    <a:pt x="1024161" y="1275622"/>
                  </a:lnTo>
                  <a:lnTo>
                    <a:pt x="1031301" y="1271276"/>
                  </a:lnTo>
                  <a:lnTo>
                    <a:pt x="1041856" y="1271276"/>
                  </a:lnTo>
                  <a:lnTo>
                    <a:pt x="1058620" y="1278726"/>
                  </a:lnTo>
                  <a:lnTo>
                    <a:pt x="1069175" y="1288040"/>
                  </a:lnTo>
                  <a:lnTo>
                    <a:pt x="1081593" y="1297353"/>
                  </a:lnTo>
                  <a:lnTo>
                    <a:pt x="1102393" y="1304804"/>
                  </a:lnTo>
                  <a:lnTo>
                    <a:pt x="1117915" y="1310081"/>
                  </a:lnTo>
                  <a:lnTo>
                    <a:pt x="1132506" y="1314428"/>
                  </a:lnTo>
                  <a:lnTo>
                    <a:pt x="1141820" y="1317532"/>
                  </a:lnTo>
                  <a:lnTo>
                    <a:pt x="1151133" y="1326845"/>
                  </a:lnTo>
                  <a:lnTo>
                    <a:pt x="1159515" y="1339574"/>
                  </a:lnTo>
                  <a:lnTo>
                    <a:pt x="1168828" y="1361615"/>
                  </a:lnTo>
                  <a:lnTo>
                    <a:pt x="1180315" y="1364720"/>
                  </a:lnTo>
                  <a:lnTo>
                    <a:pt x="1195837" y="1372171"/>
                  </a:lnTo>
                  <a:lnTo>
                    <a:pt x="1212601" y="1381484"/>
                  </a:lnTo>
                  <a:lnTo>
                    <a:pt x="1229365" y="1390797"/>
                  </a:lnTo>
                  <a:lnTo>
                    <a:pt x="1238679" y="1398248"/>
                  </a:lnTo>
                  <a:lnTo>
                    <a:pt x="1241783" y="1396075"/>
                  </a:lnTo>
                  <a:lnTo>
                    <a:pt x="1243956" y="1396075"/>
                  </a:lnTo>
                  <a:lnTo>
                    <a:pt x="1244888" y="1396075"/>
                  </a:lnTo>
                  <a:lnTo>
                    <a:pt x="1247061" y="1393902"/>
                  </a:lnTo>
                  <a:lnTo>
                    <a:pt x="1249234" y="1393902"/>
                  </a:lnTo>
                  <a:lnTo>
                    <a:pt x="1251407" y="1390797"/>
                  </a:lnTo>
                  <a:lnTo>
                    <a:pt x="1251407" y="1388624"/>
                  </a:lnTo>
                  <a:lnTo>
                    <a:pt x="1251407" y="1385520"/>
                  </a:lnTo>
                  <a:lnTo>
                    <a:pt x="1249234" y="1381173"/>
                  </a:lnTo>
                  <a:lnTo>
                    <a:pt x="1252338" y="1379000"/>
                  </a:lnTo>
                  <a:lnTo>
                    <a:pt x="1254511" y="1378069"/>
                  </a:lnTo>
                  <a:lnTo>
                    <a:pt x="1256684" y="1375896"/>
                  </a:lnTo>
                  <a:lnTo>
                    <a:pt x="1258858" y="1373723"/>
                  </a:lnTo>
                  <a:lnTo>
                    <a:pt x="1265998" y="1373723"/>
                  </a:lnTo>
                  <a:lnTo>
                    <a:pt x="1273138" y="1385209"/>
                  </a:lnTo>
                  <a:lnTo>
                    <a:pt x="1280278" y="1395764"/>
                  </a:lnTo>
                  <a:lnTo>
                    <a:pt x="1285556" y="1405078"/>
                  </a:lnTo>
                  <a:lnTo>
                    <a:pt x="1287729" y="1419669"/>
                  </a:lnTo>
                  <a:lnTo>
                    <a:pt x="1287729" y="1434260"/>
                  </a:lnTo>
                  <a:lnTo>
                    <a:pt x="1288660" y="1444815"/>
                  </a:lnTo>
                  <a:lnTo>
                    <a:pt x="1276243" y="1459406"/>
                  </a:lnTo>
                  <a:lnTo>
                    <a:pt x="1261652" y="1472134"/>
                  </a:lnTo>
                  <a:lnTo>
                    <a:pt x="1249234" y="1485794"/>
                  </a:lnTo>
                  <a:lnTo>
                    <a:pt x="1242094" y="1501626"/>
                  </a:lnTo>
                  <a:lnTo>
                    <a:pt x="1236816" y="1518390"/>
                  </a:lnTo>
                  <a:lnTo>
                    <a:pt x="1229676" y="1535155"/>
                  </a:lnTo>
                  <a:lnTo>
                    <a:pt x="1234953" y="1537328"/>
                  </a:lnTo>
                  <a:lnTo>
                    <a:pt x="1240231" y="1537328"/>
                  </a:lnTo>
                  <a:lnTo>
                    <a:pt x="1245508" y="1538259"/>
                  </a:lnTo>
                  <a:lnTo>
                    <a:pt x="1254822" y="1538259"/>
                  </a:lnTo>
                  <a:lnTo>
                    <a:pt x="1254822" y="1542605"/>
                  </a:lnTo>
                  <a:lnTo>
                    <a:pt x="1245508" y="1547883"/>
                  </a:lnTo>
                  <a:lnTo>
                    <a:pt x="1239300" y="1553160"/>
                  </a:lnTo>
                  <a:lnTo>
                    <a:pt x="1229986" y="1558438"/>
                  </a:lnTo>
                  <a:lnTo>
                    <a:pt x="1229986" y="1565889"/>
                  </a:lnTo>
                  <a:lnTo>
                    <a:pt x="1229986" y="1573339"/>
                  </a:lnTo>
                  <a:lnTo>
                    <a:pt x="1229986" y="1579548"/>
                  </a:lnTo>
                  <a:lnTo>
                    <a:pt x="1225950" y="1586999"/>
                  </a:lnTo>
                  <a:lnTo>
                    <a:pt x="1229986" y="1590104"/>
                  </a:lnTo>
                  <a:lnTo>
                    <a:pt x="1233091" y="1594450"/>
                  </a:lnTo>
                  <a:lnTo>
                    <a:pt x="1237126" y="1595381"/>
                  </a:lnTo>
                  <a:lnTo>
                    <a:pt x="1242404" y="1595381"/>
                  </a:lnTo>
                  <a:lnTo>
                    <a:pt x="1245508" y="1599727"/>
                  </a:lnTo>
                  <a:lnTo>
                    <a:pt x="1256995" y="1610283"/>
                  </a:lnTo>
                  <a:lnTo>
                    <a:pt x="1264135" y="1624873"/>
                  </a:lnTo>
                  <a:lnTo>
                    <a:pt x="1269413" y="1643811"/>
                  </a:lnTo>
                  <a:lnTo>
                    <a:pt x="1274690" y="1659643"/>
                  </a:lnTo>
                  <a:lnTo>
                    <a:pt x="1281831" y="1676407"/>
                  </a:lnTo>
                  <a:lnTo>
                    <a:pt x="1302630" y="1705900"/>
                  </a:lnTo>
                  <a:lnTo>
                    <a:pt x="1327777" y="1733219"/>
                  </a:lnTo>
                  <a:lnTo>
                    <a:pt x="1359132" y="1754329"/>
                  </a:lnTo>
                  <a:lnTo>
                    <a:pt x="1395454" y="1767989"/>
                  </a:lnTo>
                  <a:lnTo>
                    <a:pt x="1391418" y="1797481"/>
                  </a:lnTo>
                  <a:lnTo>
                    <a:pt x="1389245" y="1829147"/>
                  </a:lnTo>
                  <a:lnTo>
                    <a:pt x="1388314" y="1861744"/>
                  </a:lnTo>
                  <a:lnTo>
                    <a:pt x="1382105" y="1893409"/>
                  </a:lnTo>
                  <a:lnTo>
                    <a:pt x="1371549" y="1941839"/>
                  </a:lnTo>
                  <a:lnTo>
                    <a:pt x="1362236" y="1991199"/>
                  </a:lnTo>
                  <a:lnTo>
                    <a:pt x="1351681" y="2036214"/>
                  </a:lnTo>
                  <a:lnTo>
                    <a:pt x="1339263" y="2080297"/>
                  </a:lnTo>
                  <a:lnTo>
                    <a:pt x="1337090" y="2091784"/>
                  </a:lnTo>
                  <a:lnTo>
                    <a:pt x="1340194" y="2104512"/>
                  </a:lnTo>
                  <a:lnTo>
                    <a:pt x="1342368" y="2111963"/>
                  </a:lnTo>
                  <a:lnTo>
                    <a:pt x="1329950" y="2188643"/>
                  </a:lnTo>
                  <a:lnTo>
                    <a:pt x="1329950" y="2192989"/>
                  </a:lnTo>
                  <a:lnTo>
                    <a:pt x="1337090" y="2190816"/>
                  </a:lnTo>
                  <a:lnTo>
                    <a:pt x="1340194" y="2186470"/>
                  </a:lnTo>
                  <a:lnTo>
                    <a:pt x="1342368" y="2183365"/>
                  </a:lnTo>
                  <a:lnTo>
                    <a:pt x="1345472" y="2179019"/>
                  </a:lnTo>
                  <a:lnTo>
                    <a:pt x="1349508" y="2175915"/>
                  </a:lnTo>
                  <a:lnTo>
                    <a:pt x="1349508" y="2179019"/>
                  </a:lnTo>
                  <a:lnTo>
                    <a:pt x="1354785" y="2179019"/>
                  </a:lnTo>
                  <a:lnTo>
                    <a:pt x="1345472" y="2215652"/>
                  </a:lnTo>
                  <a:lnTo>
                    <a:pt x="1334917" y="2215652"/>
                  </a:lnTo>
                  <a:lnTo>
                    <a:pt x="1327777" y="2234589"/>
                  </a:lnTo>
                  <a:lnTo>
                    <a:pt x="1320636" y="2256631"/>
                  </a:lnTo>
                  <a:lnTo>
                    <a:pt x="1315359" y="2279604"/>
                  </a:lnTo>
                  <a:lnTo>
                    <a:pt x="1313186" y="2305992"/>
                  </a:lnTo>
                  <a:lnTo>
                    <a:pt x="1311012" y="2333311"/>
                  </a:lnTo>
                  <a:lnTo>
                    <a:pt x="1315048" y="2357525"/>
                  </a:lnTo>
                  <a:lnTo>
                    <a:pt x="1322189" y="2380499"/>
                  </a:lnTo>
                  <a:lnTo>
                    <a:pt x="1332744" y="2401609"/>
                  </a:lnTo>
                  <a:lnTo>
                    <a:pt x="1349508" y="2416200"/>
                  </a:lnTo>
                  <a:lnTo>
                    <a:pt x="1369376" y="2426755"/>
                  </a:lnTo>
                  <a:lnTo>
                    <a:pt x="1369376" y="2434206"/>
                  </a:lnTo>
                  <a:lnTo>
                    <a:pt x="1354785" y="2424892"/>
                  </a:lnTo>
                  <a:lnTo>
                    <a:pt x="1342368" y="2414337"/>
                  </a:lnTo>
                  <a:lnTo>
                    <a:pt x="1329950" y="2401609"/>
                  </a:lnTo>
                  <a:lnTo>
                    <a:pt x="1325914" y="2401609"/>
                  </a:lnTo>
                  <a:lnTo>
                    <a:pt x="1332123" y="2416200"/>
                  </a:lnTo>
                  <a:lnTo>
                    <a:pt x="1342678" y="2430791"/>
                  </a:lnTo>
                  <a:lnTo>
                    <a:pt x="1357269" y="2445382"/>
                  </a:lnTo>
                  <a:lnTo>
                    <a:pt x="1374033" y="2458110"/>
                  </a:lnTo>
                  <a:lnTo>
                    <a:pt x="1389555" y="2466492"/>
                  </a:lnTo>
                  <a:lnTo>
                    <a:pt x="1406319" y="2470838"/>
                  </a:lnTo>
                  <a:lnTo>
                    <a:pt x="1423083" y="2466492"/>
                  </a:lnTo>
                  <a:lnTo>
                    <a:pt x="1426188" y="2465561"/>
                  </a:lnTo>
                  <a:lnTo>
                    <a:pt x="1428361" y="2463388"/>
                  </a:lnTo>
                  <a:lnTo>
                    <a:pt x="1430534" y="2463388"/>
                  </a:lnTo>
                  <a:lnTo>
                    <a:pt x="1430534" y="2461214"/>
                  </a:lnTo>
                  <a:lnTo>
                    <a:pt x="1432707" y="2460283"/>
                  </a:lnTo>
                  <a:lnTo>
                    <a:pt x="1435812" y="2458110"/>
                  </a:lnTo>
                  <a:lnTo>
                    <a:pt x="1432707" y="2453764"/>
                  </a:lnTo>
                  <a:lnTo>
                    <a:pt x="1432707" y="2452832"/>
                  </a:lnTo>
                  <a:lnTo>
                    <a:pt x="1432707" y="2452832"/>
                  </a:lnTo>
                  <a:lnTo>
                    <a:pt x="1432707" y="2450659"/>
                  </a:lnTo>
                  <a:lnTo>
                    <a:pt x="1428671" y="2450659"/>
                  </a:lnTo>
                  <a:lnTo>
                    <a:pt x="1427740" y="2450659"/>
                  </a:lnTo>
                  <a:lnTo>
                    <a:pt x="1421531" y="2450659"/>
                  </a:lnTo>
                  <a:lnTo>
                    <a:pt x="1420600" y="2439173"/>
                  </a:lnTo>
                  <a:lnTo>
                    <a:pt x="1418427" y="2426444"/>
                  </a:lnTo>
                  <a:lnTo>
                    <a:pt x="1416254" y="2415889"/>
                  </a:lnTo>
                  <a:lnTo>
                    <a:pt x="1413149" y="2406576"/>
                  </a:lnTo>
                  <a:lnTo>
                    <a:pt x="1410976" y="2404403"/>
                  </a:lnTo>
                  <a:lnTo>
                    <a:pt x="1410976" y="2402230"/>
                  </a:lnTo>
                  <a:lnTo>
                    <a:pt x="1408803" y="2402230"/>
                  </a:lnTo>
                  <a:lnTo>
                    <a:pt x="1405698" y="2401298"/>
                  </a:lnTo>
                  <a:lnTo>
                    <a:pt x="1396385" y="2414027"/>
                  </a:lnTo>
                  <a:lnTo>
                    <a:pt x="1384899" y="2426755"/>
                  </a:lnTo>
                  <a:lnTo>
                    <a:pt x="1384899" y="2431101"/>
                  </a:lnTo>
                  <a:lnTo>
                    <a:pt x="1381794" y="2431101"/>
                  </a:lnTo>
                  <a:lnTo>
                    <a:pt x="1381794" y="2424892"/>
                  </a:lnTo>
                  <a:lnTo>
                    <a:pt x="1381794" y="2421788"/>
                  </a:lnTo>
                  <a:lnTo>
                    <a:pt x="1383967" y="2417442"/>
                  </a:lnTo>
                  <a:lnTo>
                    <a:pt x="1384899" y="2414337"/>
                  </a:lnTo>
                  <a:lnTo>
                    <a:pt x="1394212" y="2402851"/>
                  </a:lnTo>
                  <a:lnTo>
                    <a:pt x="1406630" y="2392295"/>
                  </a:lnTo>
                  <a:lnTo>
                    <a:pt x="1420289" y="2384845"/>
                  </a:lnTo>
                  <a:lnTo>
                    <a:pt x="1428671" y="2382672"/>
                  </a:lnTo>
                  <a:lnTo>
                    <a:pt x="1427740" y="2373358"/>
                  </a:lnTo>
                  <a:lnTo>
                    <a:pt x="1423704" y="2368081"/>
                  </a:lnTo>
                  <a:lnTo>
                    <a:pt x="1418427" y="2362803"/>
                  </a:lnTo>
                  <a:lnTo>
                    <a:pt x="1413149" y="2357525"/>
                  </a:lnTo>
                  <a:lnTo>
                    <a:pt x="1418427" y="2340761"/>
                  </a:lnTo>
                  <a:lnTo>
                    <a:pt x="1427740" y="2322756"/>
                  </a:lnTo>
                  <a:lnTo>
                    <a:pt x="1440158" y="2303818"/>
                  </a:lnTo>
                  <a:lnTo>
                    <a:pt x="1454749" y="2289227"/>
                  </a:lnTo>
                  <a:lnTo>
                    <a:pt x="1469340" y="2281777"/>
                  </a:lnTo>
                  <a:lnTo>
                    <a:pt x="1472444" y="2269048"/>
                  </a:lnTo>
                  <a:lnTo>
                    <a:pt x="1467167" y="2264702"/>
                  </a:lnTo>
                  <a:lnTo>
                    <a:pt x="1461889" y="2261598"/>
                  </a:lnTo>
                  <a:lnTo>
                    <a:pt x="1455680" y="2258493"/>
                  </a:lnTo>
                  <a:lnTo>
                    <a:pt x="1452576" y="2252284"/>
                  </a:lnTo>
                  <a:lnTo>
                    <a:pt x="1448540" y="2244834"/>
                  </a:lnTo>
                  <a:lnTo>
                    <a:pt x="1448540" y="2243902"/>
                  </a:lnTo>
                  <a:lnTo>
                    <a:pt x="1447609" y="2241729"/>
                  </a:lnTo>
                  <a:lnTo>
                    <a:pt x="1448540" y="2239556"/>
                  </a:lnTo>
                  <a:lnTo>
                    <a:pt x="1448540" y="2237383"/>
                  </a:lnTo>
                  <a:lnTo>
                    <a:pt x="1448540" y="2234279"/>
                  </a:lnTo>
                  <a:lnTo>
                    <a:pt x="1448540" y="2229001"/>
                  </a:lnTo>
                  <a:lnTo>
                    <a:pt x="1454749" y="2229001"/>
                  </a:lnTo>
                  <a:lnTo>
                    <a:pt x="1460026" y="2226828"/>
                  </a:lnTo>
                  <a:lnTo>
                    <a:pt x="1462200" y="2226828"/>
                  </a:lnTo>
                  <a:lnTo>
                    <a:pt x="1465304" y="2224655"/>
                  </a:lnTo>
                  <a:lnTo>
                    <a:pt x="1469340" y="2214100"/>
                  </a:lnTo>
                  <a:lnTo>
                    <a:pt x="1472444" y="2202613"/>
                  </a:lnTo>
                  <a:lnTo>
                    <a:pt x="1477722" y="2192058"/>
                  </a:lnTo>
                  <a:lnTo>
                    <a:pt x="1479895" y="2185849"/>
                  </a:lnTo>
                  <a:lnTo>
                    <a:pt x="1483931" y="2184918"/>
                  </a:lnTo>
                  <a:lnTo>
                    <a:pt x="1489208" y="2182745"/>
                  </a:lnTo>
                  <a:lnTo>
                    <a:pt x="1494486" y="2180571"/>
                  </a:lnTo>
                  <a:lnTo>
                    <a:pt x="1501626" y="2178398"/>
                  </a:lnTo>
                  <a:lnTo>
                    <a:pt x="1498522" y="2173121"/>
                  </a:lnTo>
                  <a:lnTo>
                    <a:pt x="1496349" y="2170016"/>
                  </a:lnTo>
                  <a:lnTo>
                    <a:pt x="1492313" y="2165670"/>
                  </a:lnTo>
                  <a:lnTo>
                    <a:pt x="1489208" y="2163497"/>
                  </a:lnTo>
                  <a:lnTo>
                    <a:pt x="1485173" y="2162566"/>
                  </a:lnTo>
                  <a:lnTo>
                    <a:pt x="1479895" y="2158219"/>
                  </a:lnTo>
                  <a:lnTo>
                    <a:pt x="1472755" y="2155115"/>
                  </a:lnTo>
                  <a:lnTo>
                    <a:pt x="1472755" y="2147664"/>
                  </a:lnTo>
                  <a:lnTo>
                    <a:pt x="1487346" y="2145491"/>
                  </a:lnTo>
                  <a:lnTo>
                    <a:pt x="1501937" y="2145491"/>
                  </a:lnTo>
                  <a:lnTo>
                    <a:pt x="1513423" y="2143318"/>
                  </a:lnTo>
                  <a:lnTo>
                    <a:pt x="1521805" y="2143318"/>
                  </a:lnTo>
                  <a:lnTo>
                    <a:pt x="1520874" y="2135867"/>
                  </a:lnTo>
                  <a:lnTo>
                    <a:pt x="1520874" y="2132763"/>
                  </a:lnTo>
                  <a:lnTo>
                    <a:pt x="1520874" y="2129037"/>
                  </a:lnTo>
                  <a:lnTo>
                    <a:pt x="1520874" y="2128106"/>
                  </a:lnTo>
                  <a:lnTo>
                    <a:pt x="1521805" y="2123760"/>
                  </a:lnTo>
                  <a:lnTo>
                    <a:pt x="1521805" y="2116309"/>
                  </a:lnTo>
                  <a:lnTo>
                    <a:pt x="1521805" y="2108858"/>
                  </a:lnTo>
                  <a:lnTo>
                    <a:pt x="1523978" y="2103581"/>
                  </a:lnTo>
                  <a:lnTo>
                    <a:pt x="1526151" y="2099235"/>
                  </a:lnTo>
                  <a:lnTo>
                    <a:pt x="1553160" y="2091784"/>
                  </a:lnTo>
                  <a:lnTo>
                    <a:pt x="1585447" y="2090853"/>
                  </a:lnTo>
                  <a:lnTo>
                    <a:pt x="1587620" y="2076262"/>
                  </a:lnTo>
                  <a:lnTo>
                    <a:pt x="1589793" y="2062602"/>
                  </a:lnTo>
                  <a:lnTo>
                    <a:pt x="1587620" y="2052047"/>
                  </a:lnTo>
                  <a:lnTo>
                    <a:pt x="1582342" y="2041492"/>
                  </a:lnTo>
                  <a:lnTo>
                    <a:pt x="1569924" y="2034041"/>
                  </a:lnTo>
                  <a:lnTo>
                    <a:pt x="1569924" y="2026590"/>
                  </a:lnTo>
                  <a:lnTo>
                    <a:pt x="1592897" y="2031868"/>
                  </a:lnTo>
                  <a:lnTo>
                    <a:pt x="1618975" y="2037145"/>
                  </a:lnTo>
                  <a:lnTo>
                    <a:pt x="1631393" y="2022554"/>
                  </a:lnTo>
                  <a:lnTo>
                    <a:pt x="1642879" y="2009826"/>
                  </a:lnTo>
                  <a:lnTo>
                    <a:pt x="1653434" y="1995235"/>
                  </a:lnTo>
                  <a:lnTo>
                    <a:pt x="1662747" y="1973194"/>
                  </a:lnTo>
                  <a:lnTo>
                    <a:pt x="1663679" y="1973194"/>
                  </a:lnTo>
                  <a:lnTo>
                    <a:pt x="1665852" y="1971020"/>
                  </a:lnTo>
                  <a:lnTo>
                    <a:pt x="1668025" y="1971020"/>
                  </a:lnTo>
                  <a:lnTo>
                    <a:pt x="1670198" y="1968847"/>
                  </a:lnTo>
                  <a:lnTo>
                    <a:pt x="1671130" y="1973194"/>
                  </a:lnTo>
                  <a:lnTo>
                    <a:pt x="1673303" y="1978471"/>
                  </a:lnTo>
                  <a:lnTo>
                    <a:pt x="1673303" y="1982817"/>
                  </a:lnTo>
                  <a:lnTo>
                    <a:pt x="1673303" y="1990268"/>
                  </a:lnTo>
                  <a:lnTo>
                    <a:pt x="1678580" y="1990268"/>
                  </a:lnTo>
                  <a:lnTo>
                    <a:pt x="1685721" y="1969158"/>
                  </a:lnTo>
                  <a:lnTo>
                    <a:pt x="1692861" y="1953325"/>
                  </a:lnTo>
                  <a:lnTo>
                    <a:pt x="1700001" y="1936561"/>
                  </a:lnTo>
                  <a:lnTo>
                    <a:pt x="1704037" y="1916692"/>
                  </a:lnTo>
                  <a:lnTo>
                    <a:pt x="1706210" y="1892478"/>
                  </a:lnTo>
                  <a:lnTo>
                    <a:pt x="1718628" y="1892478"/>
                  </a:lnTo>
                  <a:lnTo>
                    <a:pt x="1716455" y="1887200"/>
                  </a:lnTo>
                  <a:lnTo>
                    <a:pt x="1714282" y="1881923"/>
                  </a:lnTo>
                  <a:lnTo>
                    <a:pt x="1714282" y="1877576"/>
                  </a:lnTo>
                  <a:lnTo>
                    <a:pt x="1714282" y="1874472"/>
                  </a:lnTo>
                  <a:lnTo>
                    <a:pt x="1718317" y="1868263"/>
                  </a:lnTo>
                  <a:lnTo>
                    <a:pt x="1727631" y="1857708"/>
                  </a:lnTo>
                  <a:lnTo>
                    <a:pt x="1742222" y="1852430"/>
                  </a:lnTo>
                  <a:lnTo>
                    <a:pt x="1757744" y="1848084"/>
                  </a:lnTo>
                  <a:lnTo>
                    <a:pt x="1774508" y="1847153"/>
                  </a:lnTo>
                  <a:lnTo>
                    <a:pt x="1791272" y="1844979"/>
                  </a:lnTo>
                  <a:lnTo>
                    <a:pt x="1801827" y="1840633"/>
                  </a:lnTo>
                  <a:lnTo>
                    <a:pt x="1807105" y="1833183"/>
                  </a:lnTo>
                  <a:lnTo>
                    <a:pt x="1816418" y="1820454"/>
                  </a:lnTo>
                  <a:lnTo>
                    <a:pt x="1825732" y="1803690"/>
                  </a:lnTo>
                  <a:lnTo>
                    <a:pt x="1835045" y="1787857"/>
                  </a:lnTo>
                  <a:lnTo>
                    <a:pt x="1842185" y="1773267"/>
                  </a:lnTo>
                  <a:lnTo>
                    <a:pt x="1845290" y="1763953"/>
                  </a:lnTo>
                  <a:lnTo>
                    <a:pt x="1847463" y="1749362"/>
                  </a:lnTo>
                  <a:lnTo>
                    <a:pt x="1843427" y="1732598"/>
                  </a:lnTo>
                  <a:lnTo>
                    <a:pt x="1842496" y="1718007"/>
                  </a:lnTo>
                  <a:lnTo>
                    <a:pt x="1842496" y="1707452"/>
                  </a:lnTo>
                  <a:lnTo>
                    <a:pt x="1850878" y="1690688"/>
                  </a:lnTo>
                  <a:lnTo>
                    <a:pt x="1863296" y="1668646"/>
                  </a:lnTo>
                  <a:lnTo>
                    <a:pt x="1877887" y="1646605"/>
                  </a:lnTo>
                  <a:lnTo>
                    <a:pt x="1892477" y="1626736"/>
                  </a:lnTo>
                  <a:lnTo>
                    <a:pt x="1906137" y="1609972"/>
                  </a:lnTo>
                  <a:lnTo>
                    <a:pt x="1903964" y="1601590"/>
                  </a:lnTo>
                  <a:lnTo>
                    <a:pt x="1901480" y="1594450"/>
                  </a:lnTo>
                  <a:close/>
                  <a:moveTo>
                    <a:pt x="1340815" y="768043"/>
                  </a:moveTo>
                  <a:lnTo>
                    <a:pt x="1342988" y="765870"/>
                  </a:lnTo>
                  <a:lnTo>
                    <a:pt x="1345162" y="763697"/>
                  </a:lnTo>
                  <a:lnTo>
                    <a:pt x="1348266" y="760592"/>
                  </a:lnTo>
                  <a:lnTo>
                    <a:pt x="1350439" y="756246"/>
                  </a:lnTo>
                  <a:lnTo>
                    <a:pt x="1353544" y="756246"/>
                  </a:lnTo>
                  <a:lnTo>
                    <a:pt x="1352612" y="760592"/>
                  </a:lnTo>
                  <a:lnTo>
                    <a:pt x="1350439" y="762765"/>
                  </a:lnTo>
                  <a:lnTo>
                    <a:pt x="1348266" y="765870"/>
                  </a:lnTo>
                  <a:lnTo>
                    <a:pt x="1348266" y="768043"/>
                  </a:lnTo>
                  <a:lnTo>
                    <a:pt x="1347335" y="773320"/>
                  </a:lnTo>
                  <a:lnTo>
                    <a:pt x="1343299" y="771147"/>
                  </a:lnTo>
                  <a:lnTo>
                    <a:pt x="1341126" y="770216"/>
                  </a:lnTo>
                  <a:lnTo>
                    <a:pt x="1341126" y="768043"/>
                  </a:lnTo>
                  <a:close/>
                  <a:moveTo>
                    <a:pt x="1108602" y="713094"/>
                  </a:moveTo>
                  <a:lnTo>
                    <a:pt x="1117915" y="701608"/>
                  </a:lnTo>
                  <a:lnTo>
                    <a:pt x="1126297" y="688879"/>
                  </a:lnTo>
                  <a:lnTo>
                    <a:pt x="1144924" y="691052"/>
                  </a:lnTo>
                  <a:lnTo>
                    <a:pt x="1159515" y="698503"/>
                  </a:lnTo>
                  <a:lnTo>
                    <a:pt x="1167897" y="705954"/>
                  </a:lnTo>
                  <a:lnTo>
                    <a:pt x="1175037" y="716509"/>
                  </a:lnTo>
                  <a:lnTo>
                    <a:pt x="1181246" y="727995"/>
                  </a:lnTo>
                  <a:lnTo>
                    <a:pt x="1189628" y="736377"/>
                  </a:lnTo>
                  <a:lnTo>
                    <a:pt x="1203288" y="746001"/>
                  </a:lnTo>
                  <a:lnTo>
                    <a:pt x="1211670" y="749106"/>
                  </a:lnTo>
                  <a:lnTo>
                    <a:pt x="1218810" y="749106"/>
                  </a:lnTo>
                  <a:lnTo>
                    <a:pt x="1228124" y="751279"/>
                  </a:lnTo>
                  <a:lnTo>
                    <a:pt x="1237437" y="756556"/>
                  </a:lnTo>
                  <a:lnTo>
                    <a:pt x="1237437" y="766180"/>
                  </a:lnTo>
                  <a:lnTo>
                    <a:pt x="1235264" y="771458"/>
                  </a:lnTo>
                  <a:lnTo>
                    <a:pt x="1235264" y="775804"/>
                  </a:lnTo>
                  <a:lnTo>
                    <a:pt x="1233091" y="777977"/>
                  </a:lnTo>
                  <a:lnTo>
                    <a:pt x="1232159" y="778909"/>
                  </a:lnTo>
                  <a:lnTo>
                    <a:pt x="1229986" y="778909"/>
                  </a:lnTo>
                  <a:lnTo>
                    <a:pt x="1227813" y="778909"/>
                  </a:lnTo>
                  <a:lnTo>
                    <a:pt x="1225640" y="781082"/>
                  </a:lnTo>
                  <a:lnTo>
                    <a:pt x="1224709" y="783255"/>
                  </a:lnTo>
                  <a:lnTo>
                    <a:pt x="1222535" y="785428"/>
                  </a:lnTo>
                  <a:lnTo>
                    <a:pt x="1218500" y="795983"/>
                  </a:lnTo>
                  <a:lnTo>
                    <a:pt x="1220673" y="805607"/>
                  </a:lnTo>
                  <a:lnTo>
                    <a:pt x="1222846" y="810884"/>
                  </a:lnTo>
                  <a:lnTo>
                    <a:pt x="1222846" y="818335"/>
                  </a:lnTo>
                  <a:lnTo>
                    <a:pt x="1217568" y="827959"/>
                  </a:lnTo>
                  <a:lnTo>
                    <a:pt x="1218500" y="831063"/>
                  </a:lnTo>
                  <a:lnTo>
                    <a:pt x="1218500" y="833237"/>
                  </a:lnTo>
                  <a:lnTo>
                    <a:pt x="1218500" y="835410"/>
                  </a:lnTo>
                  <a:lnTo>
                    <a:pt x="1220673" y="837583"/>
                  </a:lnTo>
                  <a:lnTo>
                    <a:pt x="1222846" y="838514"/>
                  </a:lnTo>
                  <a:lnTo>
                    <a:pt x="1225950" y="837583"/>
                  </a:lnTo>
                  <a:lnTo>
                    <a:pt x="1237437" y="833237"/>
                  </a:lnTo>
                  <a:lnTo>
                    <a:pt x="1252959" y="825786"/>
                  </a:lnTo>
                  <a:lnTo>
                    <a:pt x="1269723" y="815231"/>
                  </a:lnTo>
                  <a:lnTo>
                    <a:pt x="1288350" y="805607"/>
                  </a:lnTo>
                  <a:lnTo>
                    <a:pt x="1302941" y="794120"/>
                  </a:lnTo>
                  <a:lnTo>
                    <a:pt x="1315359" y="786670"/>
                  </a:lnTo>
                  <a:lnTo>
                    <a:pt x="1322499" y="781392"/>
                  </a:lnTo>
                  <a:lnTo>
                    <a:pt x="1325603" y="783565"/>
                  </a:lnTo>
                  <a:lnTo>
                    <a:pt x="1327777" y="783565"/>
                  </a:lnTo>
                  <a:lnTo>
                    <a:pt x="1329950" y="783565"/>
                  </a:lnTo>
                  <a:lnTo>
                    <a:pt x="1332123" y="785738"/>
                  </a:lnTo>
                  <a:lnTo>
                    <a:pt x="1332123" y="786670"/>
                  </a:lnTo>
                  <a:lnTo>
                    <a:pt x="1333054" y="791016"/>
                  </a:lnTo>
                  <a:lnTo>
                    <a:pt x="1337090" y="791016"/>
                  </a:lnTo>
                  <a:lnTo>
                    <a:pt x="1329950" y="801571"/>
                  </a:lnTo>
                  <a:lnTo>
                    <a:pt x="1313186" y="811195"/>
                  </a:lnTo>
                  <a:lnTo>
                    <a:pt x="1295490" y="818646"/>
                  </a:lnTo>
                  <a:lnTo>
                    <a:pt x="1276863" y="826096"/>
                  </a:lnTo>
                  <a:lnTo>
                    <a:pt x="1259168" y="835720"/>
                  </a:lnTo>
                  <a:lnTo>
                    <a:pt x="1242404" y="845344"/>
                  </a:lnTo>
                  <a:lnTo>
                    <a:pt x="1233091" y="859004"/>
                  </a:lnTo>
                  <a:lnTo>
                    <a:pt x="1210118" y="855899"/>
                  </a:lnTo>
                  <a:lnTo>
                    <a:pt x="1207945" y="831684"/>
                  </a:lnTo>
                  <a:lnTo>
                    <a:pt x="1207945" y="809332"/>
                  </a:lnTo>
                  <a:lnTo>
                    <a:pt x="1207945" y="791326"/>
                  </a:lnTo>
                  <a:lnTo>
                    <a:pt x="1205771" y="771147"/>
                  </a:lnTo>
                  <a:lnTo>
                    <a:pt x="1193354" y="771147"/>
                  </a:lnTo>
                  <a:lnTo>
                    <a:pt x="1191180" y="778598"/>
                  </a:lnTo>
                  <a:lnTo>
                    <a:pt x="1185903" y="789153"/>
                  </a:lnTo>
                  <a:lnTo>
                    <a:pt x="1180625" y="801882"/>
                  </a:lnTo>
                  <a:lnTo>
                    <a:pt x="1174416" y="816783"/>
                  </a:lnTo>
                  <a:lnTo>
                    <a:pt x="1169139" y="828269"/>
                  </a:lnTo>
                  <a:lnTo>
                    <a:pt x="1166034" y="835720"/>
                  </a:lnTo>
                  <a:lnTo>
                    <a:pt x="1166034" y="838825"/>
                  </a:lnTo>
                  <a:lnTo>
                    <a:pt x="1159825" y="837893"/>
                  </a:lnTo>
                  <a:lnTo>
                    <a:pt x="1158894" y="835720"/>
                  </a:lnTo>
                  <a:lnTo>
                    <a:pt x="1156721" y="833547"/>
                  </a:lnTo>
                  <a:lnTo>
                    <a:pt x="1154548" y="831374"/>
                  </a:lnTo>
                  <a:lnTo>
                    <a:pt x="1154548" y="828269"/>
                  </a:lnTo>
                  <a:lnTo>
                    <a:pt x="1153306" y="822061"/>
                  </a:lnTo>
                  <a:lnTo>
                    <a:pt x="1153306" y="812747"/>
                  </a:lnTo>
                  <a:lnTo>
                    <a:pt x="1159515" y="797846"/>
                  </a:lnTo>
                  <a:lnTo>
                    <a:pt x="1166655" y="780771"/>
                  </a:lnTo>
                  <a:lnTo>
                    <a:pt x="1175037" y="768043"/>
                  </a:lnTo>
                  <a:lnTo>
                    <a:pt x="1182177" y="756556"/>
                  </a:lnTo>
                  <a:lnTo>
                    <a:pt x="1175037" y="748174"/>
                  </a:lnTo>
                  <a:lnTo>
                    <a:pt x="1167897" y="743828"/>
                  </a:lnTo>
                  <a:lnTo>
                    <a:pt x="1160757" y="740724"/>
                  </a:lnTo>
                  <a:lnTo>
                    <a:pt x="1152375" y="736377"/>
                  </a:lnTo>
                  <a:lnTo>
                    <a:pt x="1147097" y="723649"/>
                  </a:lnTo>
                  <a:lnTo>
                    <a:pt x="1137784" y="723649"/>
                  </a:lnTo>
                  <a:lnTo>
                    <a:pt x="1137784" y="728927"/>
                  </a:lnTo>
                  <a:lnTo>
                    <a:pt x="1135611" y="733273"/>
                  </a:lnTo>
                  <a:lnTo>
                    <a:pt x="1135611" y="738551"/>
                  </a:lnTo>
                  <a:lnTo>
                    <a:pt x="1133438" y="746001"/>
                  </a:lnTo>
                  <a:lnTo>
                    <a:pt x="1126297" y="736377"/>
                  </a:lnTo>
                  <a:lnTo>
                    <a:pt x="1121020" y="731100"/>
                  </a:lnTo>
                  <a:lnTo>
                    <a:pt x="1113879" y="727995"/>
                  </a:lnTo>
                  <a:lnTo>
                    <a:pt x="1103324" y="728927"/>
                  </a:lnTo>
                  <a:lnTo>
                    <a:pt x="1108602" y="713094"/>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25">
              <a:extLst>
                <a:ext uri="{FF2B5EF4-FFF2-40B4-BE49-F238E27FC236}">
                  <a16:creationId xmlns:a16="http://schemas.microsoft.com/office/drawing/2014/main" id="{029D13CE-37FD-4E8B-B774-833D6105D204}"/>
                </a:ext>
              </a:extLst>
            </p:cNvPr>
            <p:cNvSpPr/>
            <p:nvPr/>
          </p:nvSpPr>
          <p:spPr>
            <a:xfrm>
              <a:off x="3644576" y="3731096"/>
              <a:ext cx="2992697" cy="1030680"/>
            </a:xfrm>
            <a:custGeom>
              <a:avLst/>
              <a:gdLst>
                <a:gd name="connsiteX0" fmla="*/ 7140 w 2992697"/>
                <a:gd name="connsiteY0" fmla="*/ 256428 h 1030680"/>
                <a:gd name="connsiteX1" fmla="*/ 26077 w 2992697"/>
                <a:gd name="connsiteY1" fmla="*/ 261706 h 1030680"/>
                <a:gd name="connsiteX2" fmla="*/ 38495 w 2992697"/>
                <a:gd name="connsiteY2" fmla="*/ 271330 h 1030680"/>
                <a:gd name="connsiteX3" fmla="*/ 49050 w 2992697"/>
                <a:gd name="connsiteY3" fmla="*/ 279712 h 1030680"/>
                <a:gd name="connsiteX4" fmla="*/ 60537 w 2992697"/>
                <a:gd name="connsiteY4" fmla="*/ 291198 h 1030680"/>
                <a:gd name="connsiteX5" fmla="*/ 71092 w 2992697"/>
                <a:gd name="connsiteY5" fmla="*/ 299580 h 1030680"/>
                <a:gd name="connsiteX6" fmla="*/ 71092 w 2992697"/>
                <a:gd name="connsiteY6" fmla="*/ 296476 h 1030680"/>
                <a:gd name="connsiteX7" fmla="*/ 77301 w 2992697"/>
                <a:gd name="connsiteY7" fmla="*/ 296476 h 1030680"/>
                <a:gd name="connsiteX8" fmla="*/ 77301 w 2992697"/>
                <a:gd name="connsiteY8" fmla="*/ 299580 h 1030680"/>
                <a:gd name="connsiteX9" fmla="*/ 78232 w 2992697"/>
                <a:gd name="connsiteY9" fmla="*/ 303926 h 1030680"/>
                <a:gd name="connsiteX10" fmla="*/ 82268 w 2992697"/>
                <a:gd name="connsiteY10" fmla="*/ 309204 h 1030680"/>
                <a:gd name="connsiteX11" fmla="*/ 84441 w 2992697"/>
                <a:gd name="connsiteY11" fmla="*/ 316655 h 1030680"/>
                <a:gd name="connsiteX12" fmla="*/ 76991 w 2992697"/>
                <a:gd name="connsiteY12" fmla="*/ 316655 h 1030680"/>
                <a:gd name="connsiteX13" fmla="*/ 72955 w 2992697"/>
                <a:gd name="connsiteY13" fmla="*/ 316655 h 1030680"/>
                <a:gd name="connsiteX14" fmla="*/ 72955 w 2992697"/>
                <a:gd name="connsiteY14" fmla="*/ 318828 h 1030680"/>
                <a:gd name="connsiteX15" fmla="*/ 70782 w 2992697"/>
                <a:gd name="connsiteY15" fmla="*/ 318828 h 1030680"/>
                <a:gd name="connsiteX16" fmla="*/ 67677 w 2992697"/>
                <a:gd name="connsiteY16" fmla="*/ 318828 h 1030680"/>
                <a:gd name="connsiteX17" fmla="*/ 63641 w 2992697"/>
                <a:gd name="connsiteY17" fmla="*/ 321001 h 1030680"/>
                <a:gd name="connsiteX18" fmla="*/ 49050 w 2992697"/>
                <a:gd name="connsiteY18" fmla="*/ 309514 h 1030680"/>
                <a:gd name="connsiteX19" fmla="*/ 34460 w 2992697"/>
                <a:gd name="connsiteY19" fmla="*/ 304237 h 1030680"/>
                <a:gd name="connsiteX20" fmla="*/ 16764 w 2992697"/>
                <a:gd name="connsiteY20" fmla="*/ 299891 h 1030680"/>
                <a:gd name="connsiteX21" fmla="*/ 0 w 2992697"/>
                <a:gd name="connsiteY21" fmla="*/ 291509 h 1030680"/>
                <a:gd name="connsiteX22" fmla="*/ 6209 w 2992697"/>
                <a:gd name="connsiteY22" fmla="*/ 286231 h 1030680"/>
                <a:gd name="connsiteX23" fmla="*/ 7140 w 2992697"/>
                <a:gd name="connsiteY23" fmla="*/ 280022 h 1030680"/>
                <a:gd name="connsiteX24" fmla="*/ 6209 w 2992697"/>
                <a:gd name="connsiteY24" fmla="*/ 274745 h 1030680"/>
                <a:gd name="connsiteX25" fmla="*/ 6209 w 2992697"/>
                <a:gd name="connsiteY25" fmla="*/ 266983 h 1030680"/>
                <a:gd name="connsiteX26" fmla="*/ 7140 w 2992697"/>
                <a:gd name="connsiteY26" fmla="*/ 256428 h 1030680"/>
                <a:gd name="connsiteX27" fmla="*/ 7140 w 2992697"/>
                <a:gd name="connsiteY27" fmla="*/ 256428 h 1030680"/>
                <a:gd name="connsiteX28" fmla="*/ 7140 w 2992697"/>
                <a:gd name="connsiteY28" fmla="*/ 256428 h 1030680"/>
                <a:gd name="connsiteX29" fmla="*/ 1275001 w 2992697"/>
                <a:gd name="connsiteY29" fmla="*/ 248978 h 1030680"/>
                <a:gd name="connsiteX30" fmla="*/ 1279037 w 2992697"/>
                <a:gd name="connsiteY30" fmla="*/ 248978 h 1030680"/>
                <a:gd name="connsiteX31" fmla="*/ 1282141 w 2992697"/>
                <a:gd name="connsiteY31" fmla="*/ 249909 h 1030680"/>
                <a:gd name="connsiteX32" fmla="*/ 1284314 w 2992697"/>
                <a:gd name="connsiteY32" fmla="*/ 252082 h 1030680"/>
                <a:gd name="connsiteX33" fmla="*/ 1286487 w 2992697"/>
                <a:gd name="connsiteY33" fmla="*/ 254255 h 1030680"/>
                <a:gd name="connsiteX34" fmla="*/ 1287419 w 2992697"/>
                <a:gd name="connsiteY34" fmla="*/ 256428 h 1030680"/>
                <a:gd name="connsiteX35" fmla="*/ 1287419 w 2992697"/>
                <a:gd name="connsiteY35" fmla="*/ 257670 h 1030680"/>
                <a:gd name="connsiteX36" fmla="*/ 1287419 w 2992697"/>
                <a:gd name="connsiteY36" fmla="*/ 259843 h 1030680"/>
                <a:gd name="connsiteX37" fmla="*/ 1289592 w 2992697"/>
                <a:gd name="connsiteY37" fmla="*/ 264189 h 1030680"/>
                <a:gd name="connsiteX38" fmla="*/ 1282141 w 2992697"/>
                <a:gd name="connsiteY38" fmla="*/ 264189 h 1030680"/>
                <a:gd name="connsiteX39" fmla="*/ 1279037 w 2992697"/>
                <a:gd name="connsiteY39" fmla="*/ 265121 h 1030680"/>
                <a:gd name="connsiteX40" fmla="*/ 1275001 w 2992697"/>
                <a:gd name="connsiteY40" fmla="*/ 265121 h 1030680"/>
                <a:gd name="connsiteX41" fmla="*/ 1271896 w 2992697"/>
                <a:gd name="connsiteY41" fmla="*/ 267294 h 1030680"/>
                <a:gd name="connsiteX42" fmla="*/ 1265687 w 2992697"/>
                <a:gd name="connsiteY42" fmla="*/ 267294 h 1030680"/>
                <a:gd name="connsiteX43" fmla="*/ 1265687 w 2992697"/>
                <a:gd name="connsiteY43" fmla="*/ 264189 h 1030680"/>
                <a:gd name="connsiteX44" fmla="*/ 1262583 w 2992697"/>
                <a:gd name="connsiteY44" fmla="*/ 264189 h 1030680"/>
                <a:gd name="connsiteX45" fmla="*/ 1262583 w 2992697"/>
                <a:gd name="connsiteY45" fmla="*/ 250530 h 1030680"/>
                <a:gd name="connsiteX46" fmla="*/ 1267861 w 2992697"/>
                <a:gd name="connsiteY46" fmla="*/ 250530 h 1030680"/>
                <a:gd name="connsiteX47" fmla="*/ 1273138 w 2992697"/>
                <a:gd name="connsiteY47" fmla="*/ 249598 h 1030680"/>
                <a:gd name="connsiteX48" fmla="*/ 1275001 w 2992697"/>
                <a:gd name="connsiteY48" fmla="*/ 249598 h 1030680"/>
                <a:gd name="connsiteX49" fmla="*/ 1275001 w 2992697"/>
                <a:gd name="connsiteY49" fmla="*/ 248978 h 1030680"/>
                <a:gd name="connsiteX50" fmla="*/ 1275001 w 2992697"/>
                <a:gd name="connsiteY50" fmla="*/ 248978 h 1030680"/>
                <a:gd name="connsiteX51" fmla="*/ 63641 w 2992697"/>
                <a:gd name="connsiteY51" fmla="*/ 239664 h 1030680"/>
                <a:gd name="connsiteX52" fmla="*/ 80405 w 2992697"/>
                <a:gd name="connsiteY52" fmla="*/ 239664 h 1030680"/>
                <a:gd name="connsiteX53" fmla="*/ 80405 w 2992697"/>
                <a:gd name="connsiteY53" fmla="*/ 242769 h 1030680"/>
                <a:gd name="connsiteX54" fmla="*/ 77301 w 2992697"/>
                <a:gd name="connsiteY54" fmla="*/ 242769 h 1030680"/>
                <a:gd name="connsiteX55" fmla="*/ 73265 w 2992697"/>
                <a:gd name="connsiteY55" fmla="*/ 242769 h 1030680"/>
                <a:gd name="connsiteX56" fmla="*/ 71092 w 2992697"/>
                <a:gd name="connsiteY56" fmla="*/ 244942 h 1030680"/>
                <a:gd name="connsiteX57" fmla="*/ 70161 w 2992697"/>
                <a:gd name="connsiteY57" fmla="*/ 244942 h 1030680"/>
                <a:gd name="connsiteX58" fmla="*/ 70161 w 2992697"/>
                <a:gd name="connsiteY58" fmla="*/ 244942 h 1030680"/>
                <a:gd name="connsiteX59" fmla="*/ 67988 w 2992697"/>
                <a:gd name="connsiteY59" fmla="*/ 244942 h 1030680"/>
                <a:gd name="connsiteX60" fmla="*/ 65815 w 2992697"/>
                <a:gd name="connsiteY60" fmla="*/ 242769 h 1030680"/>
                <a:gd name="connsiteX61" fmla="*/ 63641 w 2992697"/>
                <a:gd name="connsiteY61" fmla="*/ 239664 h 1030680"/>
                <a:gd name="connsiteX62" fmla="*/ 63641 w 2992697"/>
                <a:gd name="connsiteY62" fmla="*/ 239664 h 1030680"/>
                <a:gd name="connsiteX63" fmla="*/ 63641 w 2992697"/>
                <a:gd name="connsiteY63" fmla="*/ 239664 h 1030680"/>
                <a:gd name="connsiteX64" fmla="*/ 1790651 w 2992697"/>
                <a:gd name="connsiteY64" fmla="*/ 213276 h 1030680"/>
                <a:gd name="connsiteX65" fmla="*/ 1803069 w 2992697"/>
                <a:gd name="connsiteY65" fmla="*/ 213276 h 1030680"/>
                <a:gd name="connsiteX66" fmla="*/ 1807105 w 2992697"/>
                <a:gd name="connsiteY66" fmla="*/ 228178 h 1030680"/>
                <a:gd name="connsiteX67" fmla="*/ 1810209 w 2992697"/>
                <a:gd name="connsiteY67" fmla="*/ 237801 h 1030680"/>
                <a:gd name="connsiteX68" fmla="*/ 1817660 w 2992697"/>
                <a:gd name="connsiteY68" fmla="*/ 242148 h 1030680"/>
                <a:gd name="connsiteX69" fmla="*/ 1830078 w 2992697"/>
                <a:gd name="connsiteY69" fmla="*/ 247425 h 1030680"/>
                <a:gd name="connsiteX70" fmla="*/ 1824800 w 2992697"/>
                <a:gd name="connsiteY70" fmla="*/ 269467 h 1030680"/>
                <a:gd name="connsiteX71" fmla="*/ 1817350 w 2992697"/>
                <a:gd name="connsiteY71" fmla="*/ 291509 h 1030680"/>
                <a:gd name="connsiteX72" fmla="*/ 1806794 w 2992697"/>
                <a:gd name="connsiteY72" fmla="*/ 307341 h 1030680"/>
                <a:gd name="connsiteX73" fmla="*/ 1806794 w 2992697"/>
                <a:gd name="connsiteY73" fmla="*/ 287162 h 1030680"/>
                <a:gd name="connsiteX74" fmla="*/ 1782890 w 2992697"/>
                <a:gd name="connsiteY74" fmla="*/ 287162 h 1030680"/>
                <a:gd name="connsiteX75" fmla="*/ 1785063 w 2992697"/>
                <a:gd name="connsiteY75" fmla="*/ 263879 h 1030680"/>
                <a:gd name="connsiteX76" fmla="*/ 1787236 w 2992697"/>
                <a:gd name="connsiteY76" fmla="*/ 241837 h 1030680"/>
                <a:gd name="connsiteX77" fmla="*/ 1790651 w 2992697"/>
                <a:gd name="connsiteY77" fmla="*/ 213276 h 1030680"/>
                <a:gd name="connsiteX78" fmla="*/ 1790651 w 2992697"/>
                <a:gd name="connsiteY78" fmla="*/ 213276 h 1030680"/>
                <a:gd name="connsiteX79" fmla="*/ 1790651 w 2992697"/>
                <a:gd name="connsiteY79" fmla="*/ 213276 h 1030680"/>
                <a:gd name="connsiteX80" fmla="*/ 2941784 w 2992697"/>
                <a:gd name="connsiteY80" fmla="*/ 165778 h 1030680"/>
                <a:gd name="connsiteX81" fmla="*/ 2945820 w 2992697"/>
                <a:gd name="connsiteY81" fmla="*/ 165778 h 1030680"/>
                <a:gd name="connsiteX82" fmla="*/ 2945820 w 2992697"/>
                <a:gd name="connsiteY82" fmla="*/ 170124 h 1030680"/>
                <a:gd name="connsiteX83" fmla="*/ 2946751 w 2992697"/>
                <a:gd name="connsiteY83" fmla="*/ 175402 h 1030680"/>
                <a:gd name="connsiteX84" fmla="*/ 2948925 w 2992697"/>
                <a:gd name="connsiteY84" fmla="*/ 177575 h 1030680"/>
                <a:gd name="connsiteX85" fmla="*/ 2951098 w 2992697"/>
                <a:gd name="connsiteY85" fmla="*/ 180679 h 1030680"/>
                <a:gd name="connsiteX86" fmla="*/ 2953271 w 2992697"/>
                <a:gd name="connsiteY86" fmla="*/ 182853 h 1030680"/>
                <a:gd name="connsiteX87" fmla="*/ 2956375 w 2992697"/>
                <a:gd name="connsiteY87" fmla="*/ 185957 h 1030680"/>
                <a:gd name="connsiteX88" fmla="*/ 2960411 w 2992697"/>
                <a:gd name="connsiteY88" fmla="*/ 182853 h 1030680"/>
                <a:gd name="connsiteX89" fmla="*/ 2961342 w 2992697"/>
                <a:gd name="connsiteY89" fmla="*/ 178506 h 1030680"/>
                <a:gd name="connsiteX90" fmla="*/ 2963515 w 2992697"/>
                <a:gd name="connsiteY90" fmla="*/ 177575 h 1030680"/>
                <a:gd name="connsiteX91" fmla="*/ 2967551 w 2992697"/>
                <a:gd name="connsiteY91" fmla="*/ 177575 h 1030680"/>
                <a:gd name="connsiteX92" fmla="*/ 2972829 w 2992697"/>
                <a:gd name="connsiteY92" fmla="*/ 175402 h 1030680"/>
                <a:gd name="connsiteX93" fmla="*/ 2975933 w 2992697"/>
                <a:gd name="connsiteY93" fmla="*/ 185957 h 1030680"/>
                <a:gd name="connsiteX94" fmla="*/ 2982142 w 2992697"/>
                <a:gd name="connsiteY94" fmla="*/ 193408 h 1030680"/>
                <a:gd name="connsiteX95" fmla="*/ 2987420 w 2992697"/>
                <a:gd name="connsiteY95" fmla="*/ 200858 h 1030680"/>
                <a:gd name="connsiteX96" fmla="*/ 2990524 w 2992697"/>
                <a:gd name="connsiteY96" fmla="*/ 210482 h 1030680"/>
                <a:gd name="connsiteX97" fmla="*/ 2992697 w 2992697"/>
                <a:gd name="connsiteY97" fmla="*/ 223211 h 1030680"/>
                <a:gd name="connsiteX98" fmla="*/ 2992697 w 2992697"/>
                <a:gd name="connsiteY98" fmla="*/ 225384 h 1030680"/>
                <a:gd name="connsiteX99" fmla="*/ 2990524 w 2992697"/>
                <a:gd name="connsiteY99" fmla="*/ 227557 h 1030680"/>
                <a:gd name="connsiteX100" fmla="*/ 2990524 w 2992697"/>
                <a:gd name="connsiteY100" fmla="*/ 228488 h 1030680"/>
                <a:gd name="connsiteX101" fmla="*/ 2990524 w 2992697"/>
                <a:gd name="connsiteY101" fmla="*/ 230661 h 1030680"/>
                <a:gd name="connsiteX102" fmla="*/ 2990524 w 2992697"/>
                <a:gd name="connsiteY102" fmla="*/ 232834 h 1030680"/>
                <a:gd name="connsiteX103" fmla="*/ 2989593 w 2992697"/>
                <a:gd name="connsiteY103" fmla="*/ 235939 h 1030680"/>
                <a:gd name="connsiteX104" fmla="*/ 2978106 w 2992697"/>
                <a:gd name="connsiteY104" fmla="*/ 243390 h 1030680"/>
                <a:gd name="connsiteX105" fmla="*/ 2961342 w 2992697"/>
                <a:gd name="connsiteY105" fmla="*/ 250840 h 1030680"/>
                <a:gd name="connsiteX106" fmla="*/ 2941474 w 2992697"/>
                <a:gd name="connsiteY106" fmla="*/ 255186 h 1030680"/>
                <a:gd name="connsiteX107" fmla="*/ 2921605 w 2992697"/>
                <a:gd name="connsiteY107" fmla="*/ 258291 h 1030680"/>
                <a:gd name="connsiteX108" fmla="*/ 2904841 w 2992697"/>
                <a:gd name="connsiteY108" fmla="*/ 260464 h 1030680"/>
                <a:gd name="connsiteX109" fmla="*/ 2907014 w 2992697"/>
                <a:gd name="connsiteY109" fmla="*/ 250840 h 1030680"/>
                <a:gd name="connsiteX110" fmla="*/ 2909187 w 2992697"/>
                <a:gd name="connsiteY110" fmla="*/ 247736 h 1030680"/>
                <a:gd name="connsiteX111" fmla="*/ 2911360 w 2992697"/>
                <a:gd name="connsiteY111" fmla="*/ 243390 h 1030680"/>
                <a:gd name="connsiteX112" fmla="*/ 2912292 w 2992697"/>
                <a:gd name="connsiteY112" fmla="*/ 242458 h 1030680"/>
                <a:gd name="connsiteX113" fmla="*/ 2914465 w 2992697"/>
                <a:gd name="connsiteY113" fmla="*/ 242458 h 1030680"/>
                <a:gd name="connsiteX114" fmla="*/ 2918501 w 2992697"/>
                <a:gd name="connsiteY114" fmla="*/ 240285 h 1030680"/>
                <a:gd name="connsiteX115" fmla="*/ 2919432 w 2992697"/>
                <a:gd name="connsiteY115" fmla="*/ 240285 h 1030680"/>
                <a:gd name="connsiteX116" fmla="*/ 2921605 w 2992697"/>
                <a:gd name="connsiteY116" fmla="*/ 238112 h 1030680"/>
                <a:gd name="connsiteX117" fmla="*/ 2925641 w 2992697"/>
                <a:gd name="connsiteY117" fmla="*/ 235939 h 1030680"/>
                <a:gd name="connsiteX118" fmla="*/ 2930919 w 2992697"/>
                <a:gd name="connsiteY118" fmla="*/ 221037 h 1030680"/>
                <a:gd name="connsiteX119" fmla="*/ 2930919 w 2992697"/>
                <a:gd name="connsiteY119" fmla="*/ 206136 h 1030680"/>
                <a:gd name="connsiteX120" fmla="*/ 2928746 w 2992697"/>
                <a:gd name="connsiteY120" fmla="*/ 192476 h 1030680"/>
                <a:gd name="connsiteX121" fmla="*/ 2931850 w 2992697"/>
                <a:gd name="connsiteY121" fmla="*/ 180990 h 1030680"/>
                <a:gd name="connsiteX122" fmla="*/ 2941163 w 2992697"/>
                <a:gd name="connsiteY122" fmla="*/ 170435 h 1030680"/>
                <a:gd name="connsiteX123" fmla="*/ 2941163 w 2992697"/>
                <a:gd name="connsiteY123" fmla="*/ 165778 h 1030680"/>
                <a:gd name="connsiteX124" fmla="*/ 2941784 w 2992697"/>
                <a:gd name="connsiteY124" fmla="*/ 165778 h 1030680"/>
                <a:gd name="connsiteX125" fmla="*/ 2941784 w 2992697"/>
                <a:gd name="connsiteY125" fmla="*/ 165778 h 1030680"/>
                <a:gd name="connsiteX126" fmla="*/ 148083 w 2992697"/>
                <a:gd name="connsiteY126" fmla="*/ 158327 h 1030680"/>
                <a:gd name="connsiteX127" fmla="*/ 167951 w 2992697"/>
                <a:gd name="connsiteY127" fmla="*/ 180369 h 1030680"/>
                <a:gd name="connsiteX128" fmla="*/ 193097 w 2992697"/>
                <a:gd name="connsiteY128" fmla="*/ 197133 h 1030680"/>
                <a:gd name="connsiteX129" fmla="*/ 224452 w 2992697"/>
                <a:gd name="connsiteY129" fmla="*/ 209861 h 1030680"/>
                <a:gd name="connsiteX130" fmla="*/ 226625 w 2992697"/>
                <a:gd name="connsiteY130" fmla="*/ 227867 h 1030680"/>
                <a:gd name="connsiteX131" fmla="*/ 231903 w 2992697"/>
                <a:gd name="connsiteY131" fmla="*/ 241527 h 1030680"/>
                <a:gd name="connsiteX132" fmla="*/ 237181 w 2992697"/>
                <a:gd name="connsiteY132" fmla="*/ 248978 h 1030680"/>
                <a:gd name="connsiteX133" fmla="*/ 244631 w 2992697"/>
                <a:gd name="connsiteY133" fmla="*/ 256428 h 1030680"/>
                <a:gd name="connsiteX134" fmla="*/ 252082 w 2992697"/>
                <a:gd name="connsiteY134" fmla="*/ 266983 h 1030680"/>
                <a:gd name="connsiteX135" fmla="*/ 239664 w 2992697"/>
                <a:gd name="connsiteY135" fmla="*/ 269157 h 1030680"/>
                <a:gd name="connsiteX136" fmla="*/ 227246 w 2992697"/>
                <a:gd name="connsiteY136" fmla="*/ 271330 h 1030680"/>
                <a:gd name="connsiteX137" fmla="*/ 215760 w 2992697"/>
                <a:gd name="connsiteY137" fmla="*/ 276607 h 1030680"/>
                <a:gd name="connsiteX138" fmla="*/ 208309 w 2992697"/>
                <a:gd name="connsiteY138" fmla="*/ 284058 h 1030680"/>
                <a:gd name="connsiteX139" fmla="*/ 207378 w 2992697"/>
                <a:gd name="connsiteY139" fmla="*/ 287162 h 1030680"/>
                <a:gd name="connsiteX140" fmla="*/ 205205 w 2992697"/>
                <a:gd name="connsiteY140" fmla="*/ 291509 h 1030680"/>
                <a:gd name="connsiteX141" fmla="*/ 203032 w 2992697"/>
                <a:gd name="connsiteY141" fmla="*/ 294613 h 1030680"/>
                <a:gd name="connsiteX142" fmla="*/ 200858 w 2992697"/>
                <a:gd name="connsiteY142" fmla="*/ 296786 h 1030680"/>
                <a:gd name="connsiteX143" fmla="*/ 197754 w 2992697"/>
                <a:gd name="connsiteY143" fmla="*/ 299891 h 1030680"/>
                <a:gd name="connsiteX144" fmla="*/ 186267 w 2992697"/>
                <a:gd name="connsiteY144" fmla="*/ 302064 h 1030680"/>
                <a:gd name="connsiteX145" fmla="*/ 170745 w 2992697"/>
                <a:gd name="connsiteY145" fmla="*/ 304237 h 1030680"/>
                <a:gd name="connsiteX146" fmla="*/ 151808 w 2992697"/>
                <a:gd name="connsiteY146" fmla="*/ 302064 h 1030680"/>
                <a:gd name="connsiteX147" fmla="*/ 137217 w 2992697"/>
                <a:gd name="connsiteY147" fmla="*/ 299891 h 1030680"/>
                <a:gd name="connsiteX148" fmla="*/ 134113 w 2992697"/>
                <a:gd name="connsiteY148" fmla="*/ 289335 h 1030680"/>
                <a:gd name="connsiteX149" fmla="*/ 131939 w 2992697"/>
                <a:gd name="connsiteY149" fmla="*/ 281885 h 1030680"/>
                <a:gd name="connsiteX150" fmla="*/ 129766 w 2992697"/>
                <a:gd name="connsiteY150" fmla="*/ 276607 h 1030680"/>
                <a:gd name="connsiteX151" fmla="*/ 124489 w 2992697"/>
                <a:gd name="connsiteY151" fmla="*/ 266983 h 1030680"/>
                <a:gd name="connsiteX152" fmla="*/ 148393 w 2992697"/>
                <a:gd name="connsiteY152" fmla="*/ 259533 h 1030680"/>
                <a:gd name="connsiteX153" fmla="*/ 148393 w 2992697"/>
                <a:gd name="connsiteY153" fmla="*/ 256428 h 1030680"/>
                <a:gd name="connsiteX154" fmla="*/ 129456 w 2992697"/>
                <a:gd name="connsiteY154" fmla="*/ 254255 h 1030680"/>
                <a:gd name="connsiteX155" fmla="*/ 117038 w 2992697"/>
                <a:gd name="connsiteY155" fmla="*/ 249909 h 1030680"/>
                <a:gd name="connsiteX156" fmla="*/ 107725 w 2992697"/>
                <a:gd name="connsiteY156" fmla="*/ 242458 h 1030680"/>
                <a:gd name="connsiteX157" fmla="*/ 106793 w 2992697"/>
                <a:gd name="connsiteY157" fmla="*/ 237181 h 1030680"/>
                <a:gd name="connsiteX158" fmla="*/ 102758 w 2992697"/>
                <a:gd name="connsiteY158" fmla="*/ 231903 h 1030680"/>
                <a:gd name="connsiteX159" fmla="*/ 100584 w 2992697"/>
                <a:gd name="connsiteY159" fmla="*/ 226625 h 1030680"/>
                <a:gd name="connsiteX160" fmla="*/ 100584 w 2992697"/>
                <a:gd name="connsiteY160" fmla="*/ 220417 h 1030680"/>
                <a:gd name="connsiteX161" fmla="*/ 100584 w 2992697"/>
                <a:gd name="connsiteY161" fmla="*/ 217312 h 1030680"/>
                <a:gd name="connsiteX162" fmla="*/ 100584 w 2992697"/>
                <a:gd name="connsiteY162" fmla="*/ 212966 h 1030680"/>
                <a:gd name="connsiteX163" fmla="*/ 102758 w 2992697"/>
                <a:gd name="connsiteY163" fmla="*/ 212966 h 1030680"/>
                <a:gd name="connsiteX164" fmla="*/ 104931 w 2992697"/>
                <a:gd name="connsiteY164" fmla="*/ 212034 h 1030680"/>
                <a:gd name="connsiteX165" fmla="*/ 107104 w 2992697"/>
                <a:gd name="connsiteY165" fmla="*/ 212034 h 1030680"/>
                <a:gd name="connsiteX166" fmla="*/ 108035 w 2992697"/>
                <a:gd name="connsiteY166" fmla="*/ 212034 h 1030680"/>
                <a:gd name="connsiteX167" fmla="*/ 112071 w 2992697"/>
                <a:gd name="connsiteY167" fmla="*/ 209861 h 1030680"/>
                <a:gd name="connsiteX168" fmla="*/ 113623 w 2992697"/>
                <a:gd name="connsiteY168" fmla="*/ 204894 h 1030680"/>
                <a:gd name="connsiteX169" fmla="*/ 113623 w 2992697"/>
                <a:gd name="connsiteY169" fmla="*/ 198685 h 1030680"/>
                <a:gd name="connsiteX170" fmla="*/ 113623 w 2992697"/>
                <a:gd name="connsiteY170" fmla="*/ 195581 h 1030680"/>
                <a:gd name="connsiteX171" fmla="*/ 114554 w 2992697"/>
                <a:gd name="connsiteY171" fmla="*/ 193408 h 1030680"/>
                <a:gd name="connsiteX172" fmla="*/ 116728 w 2992697"/>
                <a:gd name="connsiteY172" fmla="*/ 190303 h 1030680"/>
                <a:gd name="connsiteX173" fmla="*/ 118901 w 2992697"/>
                <a:gd name="connsiteY173" fmla="*/ 190303 h 1030680"/>
                <a:gd name="connsiteX174" fmla="*/ 121074 w 2992697"/>
                <a:gd name="connsiteY174" fmla="*/ 188130 h 1030680"/>
                <a:gd name="connsiteX175" fmla="*/ 122005 w 2992697"/>
                <a:gd name="connsiteY175" fmla="*/ 188130 h 1030680"/>
                <a:gd name="connsiteX176" fmla="*/ 124178 w 2992697"/>
                <a:gd name="connsiteY176" fmla="*/ 188130 h 1030680"/>
                <a:gd name="connsiteX177" fmla="*/ 127283 w 2992697"/>
                <a:gd name="connsiteY177" fmla="*/ 185957 h 1030680"/>
                <a:gd name="connsiteX178" fmla="*/ 129456 w 2992697"/>
                <a:gd name="connsiteY178" fmla="*/ 178506 h 1030680"/>
                <a:gd name="connsiteX179" fmla="*/ 131629 w 2992697"/>
                <a:gd name="connsiteY179" fmla="*/ 173229 h 1030680"/>
                <a:gd name="connsiteX180" fmla="*/ 133802 w 2992697"/>
                <a:gd name="connsiteY180" fmla="*/ 167951 h 1030680"/>
                <a:gd name="connsiteX181" fmla="*/ 136907 w 2992697"/>
                <a:gd name="connsiteY181" fmla="*/ 162674 h 1030680"/>
                <a:gd name="connsiteX182" fmla="*/ 139080 w 2992697"/>
                <a:gd name="connsiteY182" fmla="*/ 160500 h 1030680"/>
                <a:gd name="connsiteX183" fmla="*/ 141253 w 2992697"/>
                <a:gd name="connsiteY183" fmla="*/ 160500 h 1030680"/>
                <a:gd name="connsiteX184" fmla="*/ 142184 w 2992697"/>
                <a:gd name="connsiteY184" fmla="*/ 158327 h 1030680"/>
                <a:gd name="connsiteX185" fmla="*/ 144357 w 2992697"/>
                <a:gd name="connsiteY185" fmla="*/ 158327 h 1030680"/>
                <a:gd name="connsiteX186" fmla="*/ 148083 w 2992697"/>
                <a:gd name="connsiteY186" fmla="*/ 158327 h 1030680"/>
                <a:gd name="connsiteX187" fmla="*/ 148083 w 2992697"/>
                <a:gd name="connsiteY187" fmla="*/ 158327 h 1030680"/>
                <a:gd name="connsiteX188" fmla="*/ 148083 w 2992697"/>
                <a:gd name="connsiteY188" fmla="*/ 158327 h 1030680"/>
                <a:gd name="connsiteX189" fmla="*/ 1222846 w 2992697"/>
                <a:gd name="connsiteY189" fmla="*/ 138148 h 1030680"/>
                <a:gd name="connsiteX190" fmla="*/ 1228124 w 2992697"/>
                <a:gd name="connsiteY190" fmla="*/ 140322 h 1030680"/>
                <a:gd name="connsiteX191" fmla="*/ 1233401 w 2992697"/>
                <a:gd name="connsiteY191" fmla="*/ 141253 h 1030680"/>
                <a:gd name="connsiteX192" fmla="*/ 1236506 w 2992697"/>
                <a:gd name="connsiteY192" fmla="*/ 143426 h 1030680"/>
                <a:gd name="connsiteX193" fmla="*/ 1242714 w 2992697"/>
                <a:gd name="connsiteY193" fmla="*/ 145599 h 1030680"/>
                <a:gd name="connsiteX194" fmla="*/ 1242714 w 2992697"/>
                <a:gd name="connsiteY194" fmla="*/ 150877 h 1030680"/>
                <a:gd name="connsiteX195" fmla="*/ 1243646 w 2992697"/>
                <a:gd name="connsiteY195" fmla="*/ 155223 h 1030680"/>
                <a:gd name="connsiteX196" fmla="*/ 1243646 w 2992697"/>
                <a:gd name="connsiteY196" fmla="*/ 158327 h 1030680"/>
                <a:gd name="connsiteX197" fmla="*/ 1245819 w 2992697"/>
                <a:gd name="connsiteY197" fmla="*/ 162674 h 1030680"/>
                <a:gd name="connsiteX198" fmla="*/ 1233401 w 2992697"/>
                <a:gd name="connsiteY198" fmla="*/ 162674 h 1030680"/>
                <a:gd name="connsiteX199" fmla="*/ 1231228 w 2992697"/>
                <a:gd name="connsiteY199" fmla="*/ 158327 h 1030680"/>
                <a:gd name="connsiteX200" fmla="*/ 1229055 w 2992697"/>
                <a:gd name="connsiteY200" fmla="*/ 155223 h 1030680"/>
                <a:gd name="connsiteX201" fmla="*/ 1225950 w 2992697"/>
                <a:gd name="connsiteY201" fmla="*/ 150877 h 1030680"/>
                <a:gd name="connsiteX202" fmla="*/ 1223777 w 2992697"/>
                <a:gd name="connsiteY202" fmla="*/ 148704 h 1030680"/>
                <a:gd name="connsiteX203" fmla="*/ 1223777 w 2992697"/>
                <a:gd name="connsiteY203" fmla="*/ 143426 h 1030680"/>
                <a:gd name="connsiteX204" fmla="*/ 1222846 w 2992697"/>
                <a:gd name="connsiteY204" fmla="*/ 138148 h 1030680"/>
                <a:gd name="connsiteX205" fmla="*/ 1222846 w 2992697"/>
                <a:gd name="connsiteY205" fmla="*/ 138148 h 1030680"/>
                <a:gd name="connsiteX206" fmla="*/ 1222846 w 2992697"/>
                <a:gd name="connsiteY206" fmla="*/ 138148 h 1030680"/>
                <a:gd name="connsiteX207" fmla="*/ 1730114 w 2992697"/>
                <a:gd name="connsiteY207" fmla="*/ 113934 h 1030680"/>
                <a:gd name="connsiteX208" fmla="*/ 1736323 w 2992697"/>
                <a:gd name="connsiteY208" fmla="*/ 123557 h 1030680"/>
                <a:gd name="connsiteX209" fmla="*/ 1741601 w 2992697"/>
                <a:gd name="connsiteY209" fmla="*/ 141563 h 1030680"/>
                <a:gd name="connsiteX210" fmla="*/ 1749051 w 2992697"/>
                <a:gd name="connsiteY210" fmla="*/ 158327 h 1030680"/>
                <a:gd name="connsiteX211" fmla="*/ 1758365 w 2992697"/>
                <a:gd name="connsiteY211" fmla="*/ 175091 h 1030680"/>
                <a:gd name="connsiteX212" fmla="*/ 1763642 w 2992697"/>
                <a:gd name="connsiteY212" fmla="*/ 182542 h 1030680"/>
                <a:gd name="connsiteX213" fmla="*/ 1766747 w 2992697"/>
                <a:gd name="connsiteY213" fmla="*/ 178196 h 1030680"/>
                <a:gd name="connsiteX214" fmla="*/ 1768920 w 2992697"/>
                <a:gd name="connsiteY214" fmla="*/ 177265 h 1030680"/>
                <a:gd name="connsiteX215" fmla="*/ 1772956 w 2992697"/>
                <a:gd name="connsiteY215" fmla="*/ 177265 h 1030680"/>
                <a:gd name="connsiteX216" fmla="*/ 1776060 w 2992697"/>
                <a:gd name="connsiteY216" fmla="*/ 175091 h 1030680"/>
                <a:gd name="connsiteX217" fmla="*/ 1783511 w 2992697"/>
                <a:gd name="connsiteY217" fmla="*/ 175091 h 1030680"/>
                <a:gd name="connsiteX218" fmla="*/ 1783511 w 2992697"/>
                <a:gd name="connsiteY218" fmla="*/ 178196 h 1030680"/>
                <a:gd name="connsiteX219" fmla="*/ 1787547 w 2992697"/>
                <a:gd name="connsiteY219" fmla="*/ 178196 h 1030680"/>
                <a:gd name="connsiteX220" fmla="*/ 1787547 w 2992697"/>
                <a:gd name="connsiteY220" fmla="*/ 189682 h 1030680"/>
                <a:gd name="connsiteX221" fmla="*/ 1759296 w 2992697"/>
                <a:gd name="connsiteY221" fmla="*/ 192787 h 1030680"/>
                <a:gd name="connsiteX222" fmla="*/ 1756192 w 2992697"/>
                <a:gd name="connsiteY222" fmla="*/ 222279 h 1030680"/>
                <a:gd name="connsiteX223" fmla="*/ 1746878 w 2992697"/>
                <a:gd name="connsiteY223" fmla="*/ 246494 h 1030680"/>
                <a:gd name="connsiteX224" fmla="*/ 1739428 w 2992697"/>
                <a:gd name="connsiteY224" fmla="*/ 270709 h 1030680"/>
                <a:gd name="connsiteX225" fmla="*/ 1736323 w 2992697"/>
                <a:gd name="connsiteY225" fmla="*/ 290888 h 1030680"/>
                <a:gd name="connsiteX226" fmla="*/ 1734150 w 2992697"/>
                <a:gd name="connsiteY226" fmla="*/ 311067 h 1030680"/>
                <a:gd name="connsiteX227" fmla="*/ 1734150 w 2992697"/>
                <a:gd name="connsiteY227" fmla="*/ 327831 h 1030680"/>
                <a:gd name="connsiteX228" fmla="*/ 1730114 w 2992697"/>
                <a:gd name="connsiteY228" fmla="*/ 343664 h 1030680"/>
                <a:gd name="connsiteX229" fmla="*/ 1727010 w 2992697"/>
                <a:gd name="connsiteY229" fmla="*/ 343664 h 1030680"/>
                <a:gd name="connsiteX230" fmla="*/ 1727010 w 2992697"/>
                <a:gd name="connsiteY230" fmla="*/ 340559 h 1030680"/>
                <a:gd name="connsiteX231" fmla="*/ 1721732 w 2992697"/>
                <a:gd name="connsiteY231" fmla="*/ 333108 h 1030680"/>
                <a:gd name="connsiteX232" fmla="*/ 1712419 w 2992697"/>
                <a:gd name="connsiteY232" fmla="*/ 323485 h 1030680"/>
                <a:gd name="connsiteX233" fmla="*/ 1701864 w 2992697"/>
                <a:gd name="connsiteY233" fmla="*/ 310756 h 1030680"/>
                <a:gd name="connsiteX234" fmla="*/ 1692550 w 2992697"/>
                <a:gd name="connsiteY234" fmla="*/ 298028 h 1030680"/>
                <a:gd name="connsiteX235" fmla="*/ 1685100 w 2992697"/>
                <a:gd name="connsiteY235" fmla="*/ 285300 h 1030680"/>
                <a:gd name="connsiteX236" fmla="*/ 1681064 w 2992697"/>
                <a:gd name="connsiteY236" fmla="*/ 273813 h 1030680"/>
                <a:gd name="connsiteX237" fmla="*/ 1683237 w 2992697"/>
                <a:gd name="connsiteY237" fmla="*/ 266363 h 1030680"/>
                <a:gd name="connsiteX238" fmla="*/ 1687273 w 2992697"/>
                <a:gd name="connsiteY238" fmla="*/ 264189 h 1030680"/>
                <a:gd name="connsiteX239" fmla="*/ 1690377 w 2992697"/>
                <a:gd name="connsiteY239" fmla="*/ 264189 h 1030680"/>
                <a:gd name="connsiteX240" fmla="*/ 1692550 w 2992697"/>
                <a:gd name="connsiteY240" fmla="*/ 264189 h 1030680"/>
                <a:gd name="connsiteX241" fmla="*/ 1694723 w 2992697"/>
                <a:gd name="connsiteY241" fmla="*/ 264189 h 1030680"/>
                <a:gd name="connsiteX242" fmla="*/ 1695655 w 2992697"/>
                <a:gd name="connsiteY242" fmla="*/ 264189 h 1030680"/>
                <a:gd name="connsiteX243" fmla="*/ 1697828 w 2992697"/>
                <a:gd name="connsiteY243" fmla="*/ 264189 h 1030680"/>
                <a:gd name="connsiteX244" fmla="*/ 1700001 w 2992697"/>
                <a:gd name="connsiteY244" fmla="*/ 263879 h 1030680"/>
                <a:gd name="connsiteX245" fmla="*/ 1703106 w 2992697"/>
                <a:gd name="connsiteY245" fmla="*/ 259533 h 1030680"/>
                <a:gd name="connsiteX246" fmla="*/ 1700001 w 2992697"/>
                <a:gd name="connsiteY246" fmla="*/ 259533 h 1030680"/>
                <a:gd name="connsiteX247" fmla="*/ 1700001 w 2992697"/>
                <a:gd name="connsiteY247" fmla="*/ 256428 h 1030680"/>
                <a:gd name="connsiteX248" fmla="*/ 1683237 w 2992697"/>
                <a:gd name="connsiteY248" fmla="*/ 254255 h 1030680"/>
                <a:gd name="connsiteX249" fmla="*/ 1673924 w 2992697"/>
                <a:gd name="connsiteY249" fmla="*/ 248978 h 1030680"/>
                <a:gd name="connsiteX250" fmla="*/ 1666473 w 2992697"/>
                <a:gd name="connsiteY250" fmla="*/ 239354 h 1030680"/>
                <a:gd name="connsiteX251" fmla="*/ 1673924 w 2992697"/>
                <a:gd name="connsiteY251" fmla="*/ 237181 h 1030680"/>
                <a:gd name="connsiteX252" fmla="*/ 1680132 w 2992697"/>
                <a:gd name="connsiteY252" fmla="*/ 235007 h 1030680"/>
                <a:gd name="connsiteX253" fmla="*/ 1683237 w 2992697"/>
                <a:gd name="connsiteY253" fmla="*/ 234076 h 1030680"/>
                <a:gd name="connsiteX254" fmla="*/ 1687273 w 2992697"/>
                <a:gd name="connsiteY254" fmla="*/ 231903 h 1030680"/>
                <a:gd name="connsiteX255" fmla="*/ 1690377 w 2992697"/>
                <a:gd name="connsiteY255" fmla="*/ 229730 h 1030680"/>
                <a:gd name="connsiteX256" fmla="*/ 1694413 w 2992697"/>
                <a:gd name="connsiteY256" fmla="*/ 226625 h 1030680"/>
                <a:gd name="connsiteX257" fmla="*/ 1694413 w 2992697"/>
                <a:gd name="connsiteY257" fmla="*/ 222279 h 1030680"/>
                <a:gd name="connsiteX258" fmla="*/ 1679822 w 2992697"/>
                <a:gd name="connsiteY258" fmla="*/ 222279 h 1030680"/>
                <a:gd name="connsiteX259" fmla="*/ 1675786 w 2992697"/>
                <a:gd name="connsiteY259" fmla="*/ 224452 h 1030680"/>
                <a:gd name="connsiteX260" fmla="*/ 1672682 w 2992697"/>
                <a:gd name="connsiteY260" fmla="*/ 224452 h 1030680"/>
                <a:gd name="connsiteX261" fmla="*/ 1668646 w 2992697"/>
                <a:gd name="connsiteY261" fmla="*/ 226625 h 1030680"/>
                <a:gd name="connsiteX262" fmla="*/ 1663369 w 2992697"/>
                <a:gd name="connsiteY262" fmla="*/ 226625 h 1030680"/>
                <a:gd name="connsiteX263" fmla="*/ 1654055 w 2992697"/>
                <a:gd name="connsiteY263" fmla="*/ 209861 h 1030680"/>
                <a:gd name="connsiteX264" fmla="*/ 1643500 w 2992697"/>
                <a:gd name="connsiteY264" fmla="*/ 193097 h 1030680"/>
                <a:gd name="connsiteX265" fmla="*/ 1644431 w 2992697"/>
                <a:gd name="connsiteY265" fmla="*/ 187820 h 1030680"/>
                <a:gd name="connsiteX266" fmla="*/ 1644431 w 2992697"/>
                <a:gd name="connsiteY266" fmla="*/ 184715 h 1030680"/>
                <a:gd name="connsiteX267" fmla="*/ 1646604 w 2992697"/>
                <a:gd name="connsiteY267" fmla="*/ 182542 h 1030680"/>
                <a:gd name="connsiteX268" fmla="*/ 1648778 w 2992697"/>
                <a:gd name="connsiteY268" fmla="*/ 178196 h 1030680"/>
                <a:gd name="connsiteX269" fmla="*/ 1648778 w 2992697"/>
                <a:gd name="connsiteY269" fmla="*/ 175091 h 1030680"/>
                <a:gd name="connsiteX270" fmla="*/ 1650951 w 2992697"/>
                <a:gd name="connsiteY270" fmla="*/ 169814 h 1030680"/>
                <a:gd name="connsiteX271" fmla="*/ 1646915 w 2992697"/>
                <a:gd name="connsiteY271" fmla="*/ 169814 h 1030680"/>
                <a:gd name="connsiteX272" fmla="*/ 1646915 w 2992697"/>
                <a:gd name="connsiteY272" fmla="*/ 165468 h 1030680"/>
                <a:gd name="connsiteX273" fmla="*/ 1643810 w 2992697"/>
                <a:gd name="connsiteY273" fmla="*/ 167641 h 1030680"/>
                <a:gd name="connsiteX274" fmla="*/ 1641637 w 2992697"/>
                <a:gd name="connsiteY274" fmla="*/ 167641 h 1030680"/>
                <a:gd name="connsiteX275" fmla="*/ 1639464 w 2992697"/>
                <a:gd name="connsiteY275" fmla="*/ 167641 h 1030680"/>
                <a:gd name="connsiteX276" fmla="*/ 1639464 w 2992697"/>
                <a:gd name="connsiteY276" fmla="*/ 167641 h 1030680"/>
                <a:gd name="connsiteX277" fmla="*/ 1637291 w 2992697"/>
                <a:gd name="connsiteY277" fmla="*/ 167641 h 1030680"/>
                <a:gd name="connsiteX278" fmla="*/ 1637291 w 2992697"/>
                <a:gd name="connsiteY278" fmla="*/ 165468 h 1030680"/>
                <a:gd name="connsiteX279" fmla="*/ 1634187 w 2992697"/>
                <a:gd name="connsiteY279" fmla="*/ 162363 h 1030680"/>
                <a:gd name="connsiteX280" fmla="*/ 1632013 w 2992697"/>
                <a:gd name="connsiteY280" fmla="*/ 158017 h 1030680"/>
                <a:gd name="connsiteX281" fmla="*/ 1629840 w 2992697"/>
                <a:gd name="connsiteY281" fmla="*/ 154912 h 1030680"/>
                <a:gd name="connsiteX282" fmla="*/ 1628909 w 2992697"/>
                <a:gd name="connsiteY282" fmla="*/ 152739 h 1030680"/>
                <a:gd name="connsiteX283" fmla="*/ 1628909 w 2992697"/>
                <a:gd name="connsiteY283" fmla="*/ 147462 h 1030680"/>
                <a:gd name="connsiteX284" fmla="*/ 1626736 w 2992697"/>
                <a:gd name="connsiteY284" fmla="*/ 141253 h 1030680"/>
                <a:gd name="connsiteX285" fmla="*/ 1646604 w 2992697"/>
                <a:gd name="connsiteY285" fmla="*/ 128525 h 1030680"/>
                <a:gd name="connsiteX286" fmla="*/ 1666473 w 2992697"/>
                <a:gd name="connsiteY286" fmla="*/ 117969 h 1030680"/>
                <a:gd name="connsiteX287" fmla="*/ 1668646 w 2992697"/>
                <a:gd name="connsiteY287" fmla="*/ 123247 h 1030680"/>
                <a:gd name="connsiteX288" fmla="*/ 1670819 w 2992697"/>
                <a:gd name="connsiteY288" fmla="*/ 128525 h 1030680"/>
                <a:gd name="connsiteX289" fmla="*/ 1672992 w 2992697"/>
                <a:gd name="connsiteY289" fmla="*/ 130698 h 1030680"/>
                <a:gd name="connsiteX290" fmla="*/ 1676097 w 2992697"/>
                <a:gd name="connsiteY290" fmla="*/ 132871 h 1030680"/>
                <a:gd name="connsiteX291" fmla="*/ 1678270 w 2992697"/>
                <a:gd name="connsiteY291" fmla="*/ 132871 h 1030680"/>
                <a:gd name="connsiteX292" fmla="*/ 1680443 w 2992697"/>
                <a:gd name="connsiteY292" fmla="*/ 133802 h 1030680"/>
                <a:gd name="connsiteX293" fmla="*/ 1683547 w 2992697"/>
                <a:gd name="connsiteY293" fmla="*/ 135975 h 1030680"/>
                <a:gd name="connsiteX294" fmla="*/ 1687583 w 2992697"/>
                <a:gd name="connsiteY294" fmla="*/ 138148 h 1030680"/>
                <a:gd name="connsiteX295" fmla="*/ 1690688 w 2992697"/>
                <a:gd name="connsiteY295" fmla="*/ 148704 h 1030680"/>
                <a:gd name="connsiteX296" fmla="*/ 1692861 w 2992697"/>
                <a:gd name="connsiteY296" fmla="*/ 162363 h 1030680"/>
                <a:gd name="connsiteX297" fmla="*/ 1695034 w 2992697"/>
                <a:gd name="connsiteY297" fmla="*/ 175091 h 1030680"/>
                <a:gd name="connsiteX298" fmla="*/ 1703416 w 2992697"/>
                <a:gd name="connsiteY298" fmla="*/ 175091 h 1030680"/>
                <a:gd name="connsiteX299" fmla="*/ 1703416 w 2992697"/>
                <a:gd name="connsiteY299" fmla="*/ 165468 h 1030680"/>
                <a:gd name="connsiteX300" fmla="*/ 1700311 w 2992697"/>
                <a:gd name="connsiteY300" fmla="*/ 154912 h 1030680"/>
                <a:gd name="connsiteX301" fmla="*/ 1700311 w 2992697"/>
                <a:gd name="connsiteY301" fmla="*/ 141253 h 1030680"/>
                <a:gd name="connsiteX302" fmla="*/ 1703416 w 2992697"/>
                <a:gd name="connsiteY302" fmla="*/ 128525 h 1030680"/>
                <a:gd name="connsiteX303" fmla="*/ 1707452 w 2992697"/>
                <a:gd name="connsiteY303" fmla="*/ 117969 h 1030680"/>
                <a:gd name="connsiteX304" fmla="*/ 1730114 w 2992697"/>
                <a:gd name="connsiteY304" fmla="*/ 113934 h 1030680"/>
                <a:gd name="connsiteX305" fmla="*/ 1730114 w 2992697"/>
                <a:gd name="connsiteY305" fmla="*/ 113934 h 1030680"/>
                <a:gd name="connsiteX306" fmla="*/ 1730114 w 2992697"/>
                <a:gd name="connsiteY306" fmla="*/ 113934 h 1030680"/>
                <a:gd name="connsiteX307" fmla="*/ 2755827 w 2992697"/>
                <a:gd name="connsiteY307" fmla="*/ 104620 h 1030680"/>
                <a:gd name="connsiteX308" fmla="*/ 2761105 w 2992697"/>
                <a:gd name="connsiteY308" fmla="*/ 108966 h 1030680"/>
                <a:gd name="connsiteX309" fmla="*/ 2765140 w 2992697"/>
                <a:gd name="connsiteY309" fmla="*/ 112071 h 1030680"/>
                <a:gd name="connsiteX310" fmla="*/ 2770418 w 2992697"/>
                <a:gd name="connsiteY310" fmla="*/ 112071 h 1030680"/>
                <a:gd name="connsiteX311" fmla="*/ 2775696 w 2992697"/>
                <a:gd name="connsiteY311" fmla="*/ 112071 h 1030680"/>
                <a:gd name="connsiteX312" fmla="*/ 2785009 w 2992697"/>
                <a:gd name="connsiteY312" fmla="*/ 114244 h 1030680"/>
                <a:gd name="connsiteX313" fmla="*/ 2782836 w 2992697"/>
                <a:gd name="connsiteY313" fmla="*/ 118590 h 1030680"/>
                <a:gd name="connsiteX314" fmla="*/ 2782836 w 2992697"/>
                <a:gd name="connsiteY314" fmla="*/ 119522 h 1030680"/>
                <a:gd name="connsiteX315" fmla="*/ 2782836 w 2992697"/>
                <a:gd name="connsiteY315" fmla="*/ 121695 h 1030680"/>
                <a:gd name="connsiteX316" fmla="*/ 2781905 w 2992697"/>
                <a:gd name="connsiteY316" fmla="*/ 123868 h 1030680"/>
                <a:gd name="connsiteX317" fmla="*/ 2781905 w 2992697"/>
                <a:gd name="connsiteY317" fmla="*/ 126041 h 1030680"/>
                <a:gd name="connsiteX318" fmla="*/ 2768245 w 2992697"/>
                <a:gd name="connsiteY318" fmla="*/ 133492 h 1030680"/>
                <a:gd name="connsiteX319" fmla="*/ 2750550 w 2992697"/>
                <a:gd name="connsiteY319" fmla="*/ 136596 h 1030680"/>
                <a:gd name="connsiteX320" fmla="*/ 2731613 w 2992697"/>
                <a:gd name="connsiteY320" fmla="*/ 138769 h 1030680"/>
                <a:gd name="connsiteX321" fmla="*/ 2730681 w 2992697"/>
                <a:gd name="connsiteY321" fmla="*/ 134423 h 1030680"/>
                <a:gd name="connsiteX322" fmla="*/ 2730681 w 2992697"/>
                <a:gd name="connsiteY322" fmla="*/ 131319 h 1030680"/>
                <a:gd name="connsiteX323" fmla="*/ 2728508 w 2992697"/>
                <a:gd name="connsiteY323" fmla="*/ 126972 h 1030680"/>
                <a:gd name="connsiteX324" fmla="*/ 2728508 w 2992697"/>
                <a:gd name="connsiteY324" fmla="*/ 121695 h 1030680"/>
                <a:gd name="connsiteX325" fmla="*/ 2733786 w 2992697"/>
                <a:gd name="connsiteY325" fmla="*/ 118590 h 1030680"/>
                <a:gd name="connsiteX326" fmla="*/ 2737821 w 2992697"/>
                <a:gd name="connsiteY326" fmla="*/ 114244 h 1030680"/>
                <a:gd name="connsiteX327" fmla="*/ 2740926 w 2992697"/>
                <a:gd name="connsiteY327" fmla="*/ 112071 h 1030680"/>
                <a:gd name="connsiteX328" fmla="*/ 2744961 w 2992697"/>
                <a:gd name="connsiteY328" fmla="*/ 108966 h 1030680"/>
                <a:gd name="connsiteX329" fmla="*/ 2748066 w 2992697"/>
                <a:gd name="connsiteY329" fmla="*/ 106793 h 1030680"/>
                <a:gd name="connsiteX330" fmla="*/ 2755827 w 2992697"/>
                <a:gd name="connsiteY330" fmla="*/ 104620 h 1030680"/>
                <a:gd name="connsiteX331" fmla="*/ 2755827 w 2992697"/>
                <a:gd name="connsiteY331" fmla="*/ 104620 h 1030680"/>
                <a:gd name="connsiteX332" fmla="*/ 2755827 w 2992697"/>
                <a:gd name="connsiteY332" fmla="*/ 104620 h 1030680"/>
                <a:gd name="connsiteX333" fmla="*/ 2195472 w 2992697"/>
                <a:gd name="connsiteY333" fmla="*/ 104620 h 1030680"/>
                <a:gd name="connsiteX334" fmla="*/ 2210063 w 2992697"/>
                <a:gd name="connsiteY334" fmla="*/ 106793 h 1030680"/>
                <a:gd name="connsiteX335" fmla="*/ 2220619 w 2992697"/>
                <a:gd name="connsiteY335" fmla="*/ 112071 h 1030680"/>
                <a:gd name="connsiteX336" fmla="*/ 2231174 w 2992697"/>
                <a:gd name="connsiteY336" fmla="*/ 118280 h 1030680"/>
                <a:gd name="connsiteX337" fmla="*/ 2228069 w 2992697"/>
                <a:gd name="connsiteY337" fmla="*/ 121384 h 1030680"/>
                <a:gd name="connsiteX338" fmla="*/ 2225896 w 2992697"/>
                <a:gd name="connsiteY338" fmla="*/ 126662 h 1030680"/>
                <a:gd name="connsiteX339" fmla="*/ 2222792 w 2992697"/>
                <a:gd name="connsiteY339" fmla="*/ 128835 h 1030680"/>
                <a:gd name="connsiteX340" fmla="*/ 2217514 w 2992697"/>
                <a:gd name="connsiteY340" fmla="*/ 131008 h 1030680"/>
                <a:gd name="connsiteX341" fmla="*/ 2211305 w 2992697"/>
                <a:gd name="connsiteY341" fmla="*/ 133181 h 1030680"/>
                <a:gd name="connsiteX342" fmla="*/ 2203855 w 2992697"/>
                <a:gd name="connsiteY342" fmla="*/ 133181 h 1030680"/>
                <a:gd name="connsiteX343" fmla="*/ 2198577 w 2992697"/>
                <a:gd name="connsiteY343" fmla="*/ 136286 h 1030680"/>
                <a:gd name="connsiteX344" fmla="*/ 2193300 w 2992697"/>
                <a:gd name="connsiteY344" fmla="*/ 136286 h 1030680"/>
                <a:gd name="connsiteX345" fmla="*/ 2188022 w 2992697"/>
                <a:gd name="connsiteY345" fmla="*/ 138459 h 1030680"/>
                <a:gd name="connsiteX346" fmla="*/ 2180571 w 2992697"/>
                <a:gd name="connsiteY346" fmla="*/ 138459 h 1030680"/>
                <a:gd name="connsiteX347" fmla="*/ 2180571 w 2992697"/>
                <a:gd name="connsiteY347" fmla="*/ 126972 h 1030680"/>
                <a:gd name="connsiteX348" fmla="*/ 2181502 w 2992697"/>
                <a:gd name="connsiteY348" fmla="*/ 119522 h 1030680"/>
                <a:gd name="connsiteX349" fmla="*/ 2188953 w 2992697"/>
                <a:gd name="connsiteY349" fmla="*/ 114244 h 1030680"/>
                <a:gd name="connsiteX350" fmla="*/ 2195472 w 2992697"/>
                <a:gd name="connsiteY350" fmla="*/ 104620 h 1030680"/>
                <a:gd name="connsiteX351" fmla="*/ 2195472 w 2992697"/>
                <a:gd name="connsiteY351" fmla="*/ 104620 h 1030680"/>
                <a:gd name="connsiteX352" fmla="*/ 2195472 w 2992697"/>
                <a:gd name="connsiteY352" fmla="*/ 104620 h 1030680"/>
                <a:gd name="connsiteX353" fmla="*/ 798156 w 2992697"/>
                <a:gd name="connsiteY353" fmla="*/ 104620 h 1030680"/>
                <a:gd name="connsiteX354" fmla="*/ 812747 w 2992697"/>
                <a:gd name="connsiteY354" fmla="*/ 104620 h 1030680"/>
                <a:gd name="connsiteX355" fmla="*/ 815852 w 2992697"/>
                <a:gd name="connsiteY355" fmla="*/ 114244 h 1030680"/>
                <a:gd name="connsiteX356" fmla="*/ 819887 w 2992697"/>
                <a:gd name="connsiteY356" fmla="*/ 119522 h 1030680"/>
                <a:gd name="connsiteX357" fmla="*/ 822992 w 2992697"/>
                <a:gd name="connsiteY357" fmla="*/ 126972 h 1030680"/>
                <a:gd name="connsiteX358" fmla="*/ 825165 w 2992697"/>
                <a:gd name="connsiteY358" fmla="*/ 138459 h 1030680"/>
                <a:gd name="connsiteX359" fmla="*/ 822060 w 2992697"/>
                <a:gd name="connsiteY359" fmla="*/ 138459 h 1030680"/>
                <a:gd name="connsiteX360" fmla="*/ 810574 w 2992697"/>
                <a:gd name="connsiteY360" fmla="*/ 131008 h 1030680"/>
                <a:gd name="connsiteX361" fmla="*/ 803123 w 2992697"/>
                <a:gd name="connsiteY361" fmla="*/ 123557 h 1030680"/>
                <a:gd name="connsiteX362" fmla="*/ 797846 w 2992697"/>
                <a:gd name="connsiteY362" fmla="*/ 116107 h 1030680"/>
                <a:gd name="connsiteX363" fmla="*/ 797846 w 2992697"/>
                <a:gd name="connsiteY363" fmla="*/ 104620 h 1030680"/>
                <a:gd name="connsiteX364" fmla="*/ 798156 w 2992697"/>
                <a:gd name="connsiteY364" fmla="*/ 104620 h 1030680"/>
                <a:gd name="connsiteX365" fmla="*/ 798156 w 2992697"/>
                <a:gd name="connsiteY365" fmla="*/ 104620 h 1030680"/>
                <a:gd name="connsiteX366" fmla="*/ 2852997 w 2992697"/>
                <a:gd name="connsiteY366" fmla="*/ 81337 h 1030680"/>
                <a:gd name="connsiteX367" fmla="*/ 2856101 w 2992697"/>
                <a:gd name="connsiteY367" fmla="*/ 81337 h 1030680"/>
                <a:gd name="connsiteX368" fmla="*/ 2860137 w 2992697"/>
                <a:gd name="connsiteY368" fmla="*/ 83510 h 1030680"/>
                <a:gd name="connsiteX369" fmla="*/ 2861068 w 2992697"/>
                <a:gd name="connsiteY369" fmla="*/ 83510 h 1030680"/>
                <a:gd name="connsiteX370" fmla="*/ 2863241 w 2992697"/>
                <a:gd name="connsiteY370" fmla="*/ 83510 h 1030680"/>
                <a:gd name="connsiteX371" fmla="*/ 2865415 w 2992697"/>
                <a:gd name="connsiteY371" fmla="*/ 84441 h 1030680"/>
                <a:gd name="connsiteX372" fmla="*/ 2861379 w 2992697"/>
                <a:gd name="connsiteY372" fmla="*/ 88788 h 1030680"/>
                <a:gd name="connsiteX373" fmla="*/ 2858274 w 2992697"/>
                <a:gd name="connsiteY373" fmla="*/ 91892 h 1030680"/>
                <a:gd name="connsiteX374" fmla="*/ 2856101 w 2992697"/>
                <a:gd name="connsiteY374" fmla="*/ 97170 h 1030680"/>
                <a:gd name="connsiteX375" fmla="*/ 2853928 w 2992697"/>
                <a:gd name="connsiteY375" fmla="*/ 101516 h 1030680"/>
                <a:gd name="connsiteX376" fmla="*/ 2852997 w 2992697"/>
                <a:gd name="connsiteY376" fmla="*/ 108966 h 1030680"/>
                <a:gd name="connsiteX377" fmla="*/ 2856101 w 2992697"/>
                <a:gd name="connsiteY377" fmla="*/ 108966 h 1030680"/>
                <a:gd name="connsiteX378" fmla="*/ 2860137 w 2992697"/>
                <a:gd name="connsiteY378" fmla="*/ 103689 h 1030680"/>
                <a:gd name="connsiteX379" fmla="*/ 2863241 w 2992697"/>
                <a:gd name="connsiteY379" fmla="*/ 99343 h 1030680"/>
                <a:gd name="connsiteX380" fmla="*/ 2867277 w 2992697"/>
                <a:gd name="connsiteY380" fmla="*/ 96238 h 1030680"/>
                <a:gd name="connsiteX381" fmla="*/ 2872555 w 2992697"/>
                <a:gd name="connsiteY381" fmla="*/ 94065 h 1030680"/>
                <a:gd name="connsiteX382" fmla="*/ 2883110 w 2992697"/>
                <a:gd name="connsiteY382" fmla="*/ 104620 h 1030680"/>
                <a:gd name="connsiteX383" fmla="*/ 2896770 w 2992697"/>
                <a:gd name="connsiteY383" fmla="*/ 114244 h 1030680"/>
                <a:gd name="connsiteX384" fmla="*/ 2905151 w 2992697"/>
                <a:gd name="connsiteY384" fmla="*/ 121695 h 1030680"/>
                <a:gd name="connsiteX385" fmla="*/ 2905151 w 2992697"/>
                <a:gd name="connsiteY385" fmla="*/ 145910 h 1030680"/>
                <a:gd name="connsiteX386" fmla="*/ 2911360 w 2992697"/>
                <a:gd name="connsiteY386" fmla="*/ 151187 h 1030680"/>
                <a:gd name="connsiteX387" fmla="*/ 2916638 w 2992697"/>
                <a:gd name="connsiteY387" fmla="*/ 155533 h 1030680"/>
                <a:gd name="connsiteX388" fmla="*/ 2921916 w 2992697"/>
                <a:gd name="connsiteY388" fmla="*/ 156465 h 1030680"/>
                <a:gd name="connsiteX389" fmla="*/ 2925952 w 2992697"/>
                <a:gd name="connsiteY389" fmla="*/ 163915 h 1030680"/>
                <a:gd name="connsiteX390" fmla="*/ 2929056 w 2992697"/>
                <a:gd name="connsiteY390" fmla="*/ 178817 h 1030680"/>
                <a:gd name="connsiteX391" fmla="*/ 2921605 w 2992697"/>
                <a:gd name="connsiteY391" fmla="*/ 188441 h 1030680"/>
                <a:gd name="connsiteX392" fmla="*/ 2918501 w 2992697"/>
                <a:gd name="connsiteY392" fmla="*/ 198064 h 1030680"/>
                <a:gd name="connsiteX393" fmla="*/ 2911050 w 2992697"/>
                <a:gd name="connsiteY393" fmla="*/ 203342 h 1030680"/>
                <a:gd name="connsiteX394" fmla="*/ 2901737 w 2992697"/>
                <a:gd name="connsiteY394" fmla="*/ 205515 h 1030680"/>
                <a:gd name="connsiteX395" fmla="*/ 2884972 w 2992697"/>
                <a:gd name="connsiteY395" fmla="*/ 206446 h 1030680"/>
                <a:gd name="connsiteX396" fmla="*/ 2872555 w 2992697"/>
                <a:gd name="connsiteY396" fmla="*/ 195891 h 1030680"/>
                <a:gd name="connsiteX397" fmla="*/ 2853618 w 2992697"/>
                <a:gd name="connsiteY397" fmla="*/ 186267 h 1030680"/>
                <a:gd name="connsiteX398" fmla="*/ 2833749 w 2992697"/>
                <a:gd name="connsiteY398" fmla="*/ 180990 h 1030680"/>
                <a:gd name="connsiteX399" fmla="*/ 2813881 w 2992697"/>
                <a:gd name="connsiteY399" fmla="*/ 173539 h 1030680"/>
                <a:gd name="connsiteX400" fmla="*/ 2796185 w 2992697"/>
                <a:gd name="connsiteY400" fmla="*/ 166089 h 1030680"/>
                <a:gd name="connsiteX401" fmla="*/ 2784699 w 2992697"/>
                <a:gd name="connsiteY401" fmla="*/ 155533 h 1030680"/>
                <a:gd name="connsiteX402" fmla="*/ 2792149 w 2992697"/>
                <a:gd name="connsiteY402" fmla="*/ 151187 h 1030680"/>
                <a:gd name="connsiteX403" fmla="*/ 2797427 w 2992697"/>
                <a:gd name="connsiteY403" fmla="*/ 148083 h 1030680"/>
                <a:gd name="connsiteX404" fmla="*/ 2801463 w 2992697"/>
                <a:gd name="connsiteY404" fmla="*/ 143736 h 1030680"/>
                <a:gd name="connsiteX405" fmla="*/ 2803636 w 2992697"/>
                <a:gd name="connsiteY405" fmla="*/ 138459 h 1030680"/>
                <a:gd name="connsiteX406" fmla="*/ 2804567 w 2992697"/>
                <a:gd name="connsiteY406" fmla="*/ 128835 h 1030680"/>
                <a:gd name="connsiteX407" fmla="*/ 2803636 w 2992697"/>
                <a:gd name="connsiteY407" fmla="*/ 125731 h 1030680"/>
                <a:gd name="connsiteX408" fmla="*/ 2801463 w 2992697"/>
                <a:gd name="connsiteY408" fmla="*/ 119522 h 1030680"/>
                <a:gd name="connsiteX409" fmla="*/ 2801463 w 2992697"/>
                <a:gd name="connsiteY409" fmla="*/ 111760 h 1030680"/>
                <a:gd name="connsiteX410" fmla="*/ 2801463 w 2992697"/>
                <a:gd name="connsiteY410" fmla="*/ 104310 h 1030680"/>
                <a:gd name="connsiteX411" fmla="*/ 2801463 w 2992697"/>
                <a:gd name="connsiteY411" fmla="*/ 103378 h 1030680"/>
                <a:gd name="connsiteX412" fmla="*/ 2803636 w 2992697"/>
                <a:gd name="connsiteY412" fmla="*/ 103378 h 1030680"/>
                <a:gd name="connsiteX413" fmla="*/ 2803636 w 2992697"/>
                <a:gd name="connsiteY413" fmla="*/ 103378 h 1030680"/>
                <a:gd name="connsiteX414" fmla="*/ 2803636 w 2992697"/>
                <a:gd name="connsiteY414" fmla="*/ 103378 h 1030680"/>
                <a:gd name="connsiteX415" fmla="*/ 2803636 w 2992697"/>
                <a:gd name="connsiteY415" fmla="*/ 103378 h 1030680"/>
                <a:gd name="connsiteX416" fmla="*/ 2804567 w 2992697"/>
                <a:gd name="connsiteY416" fmla="*/ 101205 h 1030680"/>
                <a:gd name="connsiteX417" fmla="*/ 2821331 w 2992697"/>
                <a:gd name="connsiteY417" fmla="*/ 96859 h 1030680"/>
                <a:gd name="connsiteX418" fmla="*/ 2839027 w 2992697"/>
                <a:gd name="connsiteY418" fmla="*/ 88477 h 1030680"/>
                <a:gd name="connsiteX419" fmla="*/ 2852997 w 2992697"/>
                <a:gd name="connsiteY419" fmla="*/ 81337 h 1030680"/>
                <a:gd name="connsiteX420" fmla="*/ 2852997 w 2992697"/>
                <a:gd name="connsiteY420" fmla="*/ 81337 h 1030680"/>
                <a:gd name="connsiteX421" fmla="*/ 2852997 w 2992697"/>
                <a:gd name="connsiteY421" fmla="*/ 81337 h 1030680"/>
                <a:gd name="connsiteX422" fmla="*/ 2621404 w 2992697"/>
                <a:gd name="connsiteY422" fmla="*/ 76991 h 1030680"/>
                <a:gd name="connsiteX423" fmla="*/ 2631959 w 2992697"/>
                <a:gd name="connsiteY423" fmla="*/ 76991 h 1030680"/>
                <a:gd name="connsiteX424" fmla="*/ 2646550 w 2992697"/>
                <a:gd name="connsiteY424" fmla="*/ 91892 h 1030680"/>
                <a:gd name="connsiteX425" fmla="*/ 2665487 w 2992697"/>
                <a:gd name="connsiteY425" fmla="*/ 104620 h 1030680"/>
                <a:gd name="connsiteX426" fmla="*/ 2665487 w 2992697"/>
                <a:gd name="connsiteY426" fmla="*/ 108656 h 1030680"/>
                <a:gd name="connsiteX427" fmla="*/ 2661451 w 2992697"/>
                <a:gd name="connsiteY427" fmla="*/ 108656 h 1030680"/>
                <a:gd name="connsiteX428" fmla="*/ 2661451 w 2992697"/>
                <a:gd name="connsiteY428" fmla="*/ 113934 h 1030680"/>
                <a:gd name="connsiteX429" fmla="*/ 2643756 w 2992697"/>
                <a:gd name="connsiteY429" fmla="*/ 104310 h 1030680"/>
                <a:gd name="connsiteX430" fmla="*/ 2631338 w 2992697"/>
                <a:gd name="connsiteY430" fmla="*/ 91582 h 1030680"/>
                <a:gd name="connsiteX431" fmla="*/ 2621404 w 2992697"/>
                <a:gd name="connsiteY431" fmla="*/ 76991 h 1030680"/>
                <a:gd name="connsiteX432" fmla="*/ 2621404 w 2992697"/>
                <a:gd name="connsiteY432" fmla="*/ 76991 h 1030680"/>
                <a:gd name="connsiteX433" fmla="*/ 2621404 w 2992697"/>
                <a:gd name="connsiteY433" fmla="*/ 76991 h 1030680"/>
                <a:gd name="connsiteX434" fmla="*/ 2255078 w 2992697"/>
                <a:gd name="connsiteY434" fmla="*/ 71713 h 1030680"/>
                <a:gd name="connsiteX435" fmla="*/ 2269669 w 2992697"/>
                <a:gd name="connsiteY435" fmla="*/ 76059 h 1030680"/>
                <a:gd name="connsiteX436" fmla="*/ 2281155 w 2992697"/>
                <a:gd name="connsiteY436" fmla="*/ 79164 h 1030680"/>
                <a:gd name="connsiteX437" fmla="*/ 2291711 w 2992697"/>
                <a:gd name="connsiteY437" fmla="*/ 84441 h 1030680"/>
                <a:gd name="connsiteX438" fmla="*/ 2291711 w 2992697"/>
                <a:gd name="connsiteY438" fmla="*/ 94065 h 1030680"/>
                <a:gd name="connsiteX439" fmla="*/ 2282397 w 2992697"/>
                <a:gd name="connsiteY439" fmla="*/ 96238 h 1030680"/>
                <a:gd name="connsiteX440" fmla="*/ 2274015 w 2992697"/>
                <a:gd name="connsiteY440" fmla="*/ 99343 h 1030680"/>
                <a:gd name="connsiteX441" fmla="*/ 2260356 w 2992697"/>
                <a:gd name="connsiteY441" fmla="*/ 101516 h 1030680"/>
                <a:gd name="connsiteX442" fmla="*/ 2255078 w 2992697"/>
                <a:gd name="connsiteY442" fmla="*/ 103689 h 1030680"/>
                <a:gd name="connsiteX443" fmla="*/ 2251974 w 2992697"/>
                <a:gd name="connsiteY443" fmla="*/ 104620 h 1030680"/>
                <a:gd name="connsiteX444" fmla="*/ 2245765 w 2992697"/>
                <a:gd name="connsiteY444" fmla="*/ 104620 h 1030680"/>
                <a:gd name="connsiteX445" fmla="*/ 2240487 w 2992697"/>
                <a:gd name="connsiteY445" fmla="*/ 104620 h 1030680"/>
                <a:gd name="connsiteX446" fmla="*/ 2240487 w 2992697"/>
                <a:gd name="connsiteY446" fmla="*/ 94065 h 1030680"/>
                <a:gd name="connsiteX447" fmla="*/ 2244523 w 2992697"/>
                <a:gd name="connsiteY447" fmla="*/ 88788 h 1030680"/>
                <a:gd name="connsiteX448" fmla="*/ 2249800 w 2992697"/>
                <a:gd name="connsiteY448" fmla="*/ 81337 h 1030680"/>
                <a:gd name="connsiteX449" fmla="*/ 2255078 w 2992697"/>
                <a:gd name="connsiteY449" fmla="*/ 71713 h 1030680"/>
                <a:gd name="connsiteX450" fmla="*/ 2255078 w 2992697"/>
                <a:gd name="connsiteY450" fmla="*/ 71713 h 1030680"/>
                <a:gd name="connsiteX451" fmla="*/ 2255078 w 2992697"/>
                <a:gd name="connsiteY451" fmla="*/ 71713 h 1030680"/>
                <a:gd name="connsiteX452" fmla="*/ 1810520 w 2992697"/>
                <a:gd name="connsiteY452" fmla="*/ 61158 h 1030680"/>
                <a:gd name="connsiteX453" fmla="*/ 1810520 w 2992697"/>
                <a:gd name="connsiteY453" fmla="*/ 81337 h 1030680"/>
                <a:gd name="connsiteX454" fmla="*/ 1817970 w 2992697"/>
                <a:gd name="connsiteY454" fmla="*/ 81337 h 1030680"/>
                <a:gd name="connsiteX455" fmla="*/ 1822006 w 2992697"/>
                <a:gd name="connsiteY455" fmla="*/ 79164 h 1030680"/>
                <a:gd name="connsiteX456" fmla="*/ 1825111 w 2992697"/>
                <a:gd name="connsiteY456" fmla="*/ 79164 h 1030680"/>
                <a:gd name="connsiteX457" fmla="*/ 1829146 w 2992697"/>
                <a:gd name="connsiteY457" fmla="*/ 79164 h 1030680"/>
                <a:gd name="connsiteX458" fmla="*/ 1830078 w 2992697"/>
                <a:gd name="connsiteY458" fmla="*/ 79164 h 1030680"/>
                <a:gd name="connsiteX459" fmla="*/ 1834114 w 2992697"/>
                <a:gd name="connsiteY459" fmla="*/ 81337 h 1030680"/>
                <a:gd name="connsiteX460" fmla="*/ 1839391 w 2992697"/>
                <a:gd name="connsiteY460" fmla="*/ 84441 h 1030680"/>
                <a:gd name="connsiteX461" fmla="*/ 1839391 w 2992697"/>
                <a:gd name="connsiteY461" fmla="*/ 94065 h 1030680"/>
                <a:gd name="connsiteX462" fmla="*/ 1843427 w 2992697"/>
                <a:gd name="connsiteY462" fmla="*/ 96238 h 1030680"/>
                <a:gd name="connsiteX463" fmla="*/ 1848705 w 2992697"/>
                <a:gd name="connsiteY463" fmla="*/ 96238 h 1030680"/>
                <a:gd name="connsiteX464" fmla="*/ 1851809 w 2992697"/>
                <a:gd name="connsiteY464" fmla="*/ 94065 h 1030680"/>
                <a:gd name="connsiteX465" fmla="*/ 1858018 w 2992697"/>
                <a:gd name="connsiteY465" fmla="*/ 94065 h 1030680"/>
                <a:gd name="connsiteX466" fmla="*/ 1858949 w 2992697"/>
                <a:gd name="connsiteY466" fmla="*/ 91892 h 1030680"/>
                <a:gd name="connsiteX467" fmla="*/ 1862985 w 2992697"/>
                <a:gd name="connsiteY467" fmla="*/ 94065 h 1030680"/>
                <a:gd name="connsiteX468" fmla="*/ 1866090 w 2992697"/>
                <a:gd name="connsiteY468" fmla="*/ 97170 h 1030680"/>
                <a:gd name="connsiteX469" fmla="*/ 1870125 w 2992697"/>
                <a:gd name="connsiteY469" fmla="*/ 103378 h 1030680"/>
                <a:gd name="connsiteX470" fmla="*/ 1873230 w 2992697"/>
                <a:gd name="connsiteY470" fmla="*/ 108656 h 1030680"/>
                <a:gd name="connsiteX471" fmla="*/ 1867952 w 2992697"/>
                <a:gd name="connsiteY471" fmla="*/ 121384 h 1030680"/>
                <a:gd name="connsiteX472" fmla="*/ 1862675 w 2992697"/>
                <a:gd name="connsiteY472" fmla="*/ 134113 h 1030680"/>
                <a:gd name="connsiteX473" fmla="*/ 1858639 w 2992697"/>
                <a:gd name="connsiteY473" fmla="*/ 149014 h 1030680"/>
                <a:gd name="connsiteX474" fmla="*/ 1846221 w 2992697"/>
                <a:gd name="connsiteY474" fmla="*/ 149014 h 1030680"/>
                <a:gd name="connsiteX475" fmla="*/ 1836908 w 2992697"/>
                <a:gd name="connsiteY475" fmla="*/ 153360 h 1030680"/>
                <a:gd name="connsiteX476" fmla="*/ 1828526 w 2992697"/>
                <a:gd name="connsiteY476" fmla="*/ 158638 h 1030680"/>
                <a:gd name="connsiteX477" fmla="*/ 1813935 w 2992697"/>
                <a:gd name="connsiteY477" fmla="*/ 162984 h 1030680"/>
                <a:gd name="connsiteX478" fmla="*/ 1804621 w 2992697"/>
                <a:gd name="connsiteY478" fmla="*/ 155533 h 1030680"/>
                <a:gd name="connsiteX479" fmla="*/ 1792203 w 2992697"/>
                <a:gd name="connsiteY479" fmla="*/ 151187 h 1030680"/>
                <a:gd name="connsiteX480" fmla="*/ 1779786 w 2992697"/>
                <a:gd name="connsiteY480" fmla="*/ 145910 h 1030680"/>
                <a:gd name="connsiteX481" fmla="*/ 1777613 w 2992697"/>
                <a:gd name="connsiteY481" fmla="*/ 141563 h 1030680"/>
                <a:gd name="connsiteX482" fmla="*/ 1777613 w 2992697"/>
                <a:gd name="connsiteY482" fmla="*/ 138459 h 1030680"/>
                <a:gd name="connsiteX483" fmla="*/ 1775439 w 2992697"/>
                <a:gd name="connsiteY483" fmla="*/ 134113 h 1030680"/>
                <a:gd name="connsiteX484" fmla="*/ 1773266 w 2992697"/>
                <a:gd name="connsiteY484" fmla="*/ 128835 h 1030680"/>
                <a:gd name="connsiteX485" fmla="*/ 1767989 w 2992697"/>
                <a:gd name="connsiteY485" fmla="*/ 123557 h 1030680"/>
                <a:gd name="connsiteX486" fmla="*/ 1762711 w 2992697"/>
                <a:gd name="connsiteY486" fmla="*/ 118280 h 1030680"/>
                <a:gd name="connsiteX487" fmla="*/ 1758675 w 2992697"/>
                <a:gd name="connsiteY487" fmla="*/ 113934 h 1030680"/>
                <a:gd name="connsiteX488" fmla="*/ 1755571 w 2992697"/>
                <a:gd name="connsiteY488" fmla="*/ 106483 h 1030680"/>
                <a:gd name="connsiteX489" fmla="*/ 1753398 w 2992697"/>
                <a:gd name="connsiteY489" fmla="*/ 93755 h 1030680"/>
                <a:gd name="connsiteX490" fmla="*/ 1760848 w 2992697"/>
                <a:gd name="connsiteY490" fmla="*/ 84131 h 1030680"/>
                <a:gd name="connsiteX491" fmla="*/ 1766126 w 2992697"/>
                <a:gd name="connsiteY491" fmla="*/ 76680 h 1030680"/>
                <a:gd name="connsiteX492" fmla="*/ 1773577 w 2992697"/>
                <a:gd name="connsiteY492" fmla="*/ 76680 h 1030680"/>
                <a:gd name="connsiteX493" fmla="*/ 1779786 w 2992697"/>
                <a:gd name="connsiteY493" fmla="*/ 78853 h 1030680"/>
                <a:gd name="connsiteX494" fmla="*/ 1787236 w 2992697"/>
                <a:gd name="connsiteY494" fmla="*/ 81026 h 1030680"/>
                <a:gd name="connsiteX495" fmla="*/ 1794687 w 2992697"/>
                <a:gd name="connsiteY495" fmla="*/ 81026 h 1030680"/>
                <a:gd name="connsiteX496" fmla="*/ 1794687 w 2992697"/>
                <a:gd name="connsiteY496" fmla="*/ 68298 h 1030680"/>
                <a:gd name="connsiteX497" fmla="*/ 1797791 w 2992697"/>
                <a:gd name="connsiteY497" fmla="*/ 66125 h 1030680"/>
                <a:gd name="connsiteX498" fmla="*/ 1801827 w 2992697"/>
                <a:gd name="connsiteY498" fmla="*/ 63952 h 1030680"/>
                <a:gd name="connsiteX499" fmla="*/ 1802759 w 2992697"/>
                <a:gd name="connsiteY499" fmla="*/ 63952 h 1030680"/>
                <a:gd name="connsiteX500" fmla="*/ 1806794 w 2992697"/>
                <a:gd name="connsiteY500" fmla="*/ 61779 h 1030680"/>
                <a:gd name="connsiteX501" fmla="*/ 1810520 w 2992697"/>
                <a:gd name="connsiteY501" fmla="*/ 61158 h 1030680"/>
                <a:gd name="connsiteX502" fmla="*/ 1810520 w 2992697"/>
                <a:gd name="connsiteY502" fmla="*/ 61158 h 1030680"/>
                <a:gd name="connsiteX503" fmla="*/ 1810520 w 2992697"/>
                <a:gd name="connsiteY503" fmla="*/ 61158 h 1030680"/>
                <a:gd name="connsiteX504" fmla="*/ 2281155 w 2992697"/>
                <a:gd name="connsiteY504" fmla="*/ 47498 h 1030680"/>
                <a:gd name="connsiteX505" fmla="*/ 2295747 w 2992697"/>
                <a:gd name="connsiteY505" fmla="*/ 47498 h 1030680"/>
                <a:gd name="connsiteX506" fmla="*/ 2304129 w 2992697"/>
                <a:gd name="connsiteY506" fmla="*/ 57122 h 1030680"/>
                <a:gd name="connsiteX507" fmla="*/ 2313442 w 2992697"/>
                <a:gd name="connsiteY507" fmla="*/ 62400 h 1030680"/>
                <a:gd name="connsiteX508" fmla="*/ 2320893 w 2992697"/>
                <a:gd name="connsiteY508" fmla="*/ 69850 h 1030680"/>
                <a:gd name="connsiteX509" fmla="*/ 2328343 w 2992697"/>
                <a:gd name="connsiteY509" fmla="*/ 81337 h 1030680"/>
                <a:gd name="connsiteX510" fmla="*/ 2311579 w 2992697"/>
                <a:gd name="connsiteY510" fmla="*/ 81337 h 1030680"/>
                <a:gd name="connsiteX511" fmla="*/ 2301024 w 2992697"/>
                <a:gd name="connsiteY511" fmla="*/ 69850 h 1030680"/>
                <a:gd name="connsiteX512" fmla="*/ 2289538 w 2992697"/>
                <a:gd name="connsiteY512" fmla="*/ 61468 h 1030680"/>
                <a:gd name="connsiteX513" fmla="*/ 2281155 w 2992697"/>
                <a:gd name="connsiteY513" fmla="*/ 47498 h 1030680"/>
                <a:gd name="connsiteX514" fmla="*/ 2281155 w 2992697"/>
                <a:gd name="connsiteY514" fmla="*/ 47498 h 1030680"/>
                <a:gd name="connsiteX515" fmla="*/ 2281155 w 2992697"/>
                <a:gd name="connsiteY515" fmla="*/ 47498 h 1030680"/>
                <a:gd name="connsiteX516" fmla="*/ 439281 w 2992697"/>
                <a:gd name="connsiteY516" fmla="*/ 47498 h 1030680"/>
                <a:gd name="connsiteX517" fmla="*/ 451699 w 2992697"/>
                <a:gd name="connsiteY517" fmla="*/ 47498 h 1030680"/>
                <a:gd name="connsiteX518" fmla="*/ 456976 w 2992697"/>
                <a:gd name="connsiteY518" fmla="*/ 51844 h 1030680"/>
                <a:gd name="connsiteX519" fmla="*/ 461012 w 2992697"/>
                <a:gd name="connsiteY519" fmla="*/ 54949 h 1030680"/>
                <a:gd name="connsiteX520" fmla="*/ 463185 w 2992697"/>
                <a:gd name="connsiteY520" fmla="*/ 59295 h 1030680"/>
                <a:gd name="connsiteX521" fmla="*/ 466290 w 2992697"/>
                <a:gd name="connsiteY521" fmla="*/ 64573 h 1030680"/>
                <a:gd name="connsiteX522" fmla="*/ 468463 w 2992697"/>
                <a:gd name="connsiteY522" fmla="*/ 68919 h 1030680"/>
                <a:gd name="connsiteX523" fmla="*/ 477776 w 2992697"/>
                <a:gd name="connsiteY523" fmla="*/ 59295 h 1030680"/>
                <a:gd name="connsiteX524" fmla="*/ 488331 w 2992697"/>
                <a:gd name="connsiteY524" fmla="*/ 54949 h 1030680"/>
                <a:gd name="connsiteX525" fmla="*/ 505095 w 2992697"/>
                <a:gd name="connsiteY525" fmla="*/ 57122 h 1030680"/>
                <a:gd name="connsiteX526" fmla="*/ 505095 w 2992697"/>
                <a:gd name="connsiteY526" fmla="*/ 72023 h 1030680"/>
                <a:gd name="connsiteX527" fmla="*/ 528068 w 2992697"/>
                <a:gd name="connsiteY527" fmla="*/ 74197 h 1030680"/>
                <a:gd name="connsiteX528" fmla="*/ 548868 w 2992697"/>
                <a:gd name="connsiteY528" fmla="*/ 77301 h 1030680"/>
                <a:gd name="connsiteX529" fmla="*/ 566564 w 2992697"/>
                <a:gd name="connsiteY529" fmla="*/ 81647 h 1030680"/>
                <a:gd name="connsiteX530" fmla="*/ 586432 w 2992697"/>
                <a:gd name="connsiteY530" fmla="*/ 83820 h 1030680"/>
                <a:gd name="connsiteX531" fmla="*/ 608474 w 2992697"/>
                <a:gd name="connsiteY531" fmla="*/ 81647 h 1030680"/>
                <a:gd name="connsiteX532" fmla="*/ 608474 w 2992697"/>
                <a:gd name="connsiteY532" fmla="*/ 94376 h 1030680"/>
                <a:gd name="connsiteX533" fmla="*/ 612510 w 2992697"/>
                <a:gd name="connsiteY533" fmla="*/ 94376 h 1030680"/>
                <a:gd name="connsiteX534" fmla="*/ 615614 w 2992697"/>
                <a:gd name="connsiteY534" fmla="*/ 94376 h 1030680"/>
                <a:gd name="connsiteX535" fmla="*/ 617787 w 2992697"/>
                <a:gd name="connsiteY535" fmla="*/ 94376 h 1030680"/>
                <a:gd name="connsiteX536" fmla="*/ 619960 w 2992697"/>
                <a:gd name="connsiteY536" fmla="*/ 96549 h 1030680"/>
                <a:gd name="connsiteX537" fmla="*/ 622133 w 2992697"/>
                <a:gd name="connsiteY537" fmla="*/ 97480 h 1030680"/>
                <a:gd name="connsiteX538" fmla="*/ 618098 w 2992697"/>
                <a:gd name="connsiteY538" fmla="*/ 97480 h 1030680"/>
                <a:gd name="connsiteX539" fmla="*/ 601023 w 2992697"/>
                <a:gd name="connsiteY539" fmla="*/ 108656 h 1030680"/>
                <a:gd name="connsiteX540" fmla="*/ 581155 w 2992697"/>
                <a:gd name="connsiteY540" fmla="*/ 121384 h 1030680"/>
                <a:gd name="connsiteX541" fmla="*/ 557250 w 2992697"/>
                <a:gd name="connsiteY541" fmla="*/ 132871 h 1030680"/>
                <a:gd name="connsiteX542" fmla="*/ 535209 w 2992697"/>
                <a:gd name="connsiteY542" fmla="*/ 145599 h 1030680"/>
                <a:gd name="connsiteX543" fmla="*/ 519686 w 2992697"/>
                <a:gd name="connsiteY543" fmla="*/ 156154 h 1030680"/>
                <a:gd name="connsiteX544" fmla="*/ 508200 w 2992697"/>
                <a:gd name="connsiteY544" fmla="*/ 165778 h 1030680"/>
                <a:gd name="connsiteX545" fmla="*/ 524964 w 2992697"/>
                <a:gd name="connsiteY545" fmla="*/ 165778 h 1030680"/>
                <a:gd name="connsiteX546" fmla="*/ 530241 w 2992697"/>
                <a:gd name="connsiteY546" fmla="*/ 162674 h 1030680"/>
                <a:gd name="connsiteX547" fmla="*/ 535519 w 2992697"/>
                <a:gd name="connsiteY547" fmla="*/ 160500 h 1030680"/>
                <a:gd name="connsiteX548" fmla="*/ 541728 w 2992697"/>
                <a:gd name="connsiteY548" fmla="*/ 158327 h 1030680"/>
                <a:gd name="connsiteX549" fmla="*/ 549179 w 2992697"/>
                <a:gd name="connsiteY549" fmla="*/ 158327 h 1030680"/>
                <a:gd name="connsiteX550" fmla="*/ 549179 w 2992697"/>
                <a:gd name="connsiteY550" fmla="*/ 162674 h 1030680"/>
                <a:gd name="connsiteX551" fmla="*/ 527137 w 2992697"/>
                <a:gd name="connsiteY551" fmla="*/ 178506 h 1030680"/>
                <a:gd name="connsiteX552" fmla="*/ 508200 w 2992697"/>
                <a:gd name="connsiteY552" fmla="*/ 195270 h 1030680"/>
                <a:gd name="connsiteX553" fmla="*/ 492677 w 2992697"/>
                <a:gd name="connsiteY553" fmla="*/ 212034 h 1030680"/>
                <a:gd name="connsiteX554" fmla="*/ 473740 w 2992697"/>
                <a:gd name="connsiteY554" fmla="*/ 226936 h 1030680"/>
                <a:gd name="connsiteX555" fmla="*/ 453872 w 2992697"/>
                <a:gd name="connsiteY555" fmla="*/ 239664 h 1030680"/>
                <a:gd name="connsiteX556" fmla="*/ 427794 w 2992697"/>
                <a:gd name="connsiteY556" fmla="*/ 247115 h 1030680"/>
                <a:gd name="connsiteX557" fmla="*/ 427794 w 2992697"/>
                <a:gd name="connsiteY557" fmla="*/ 259843 h 1030680"/>
                <a:gd name="connsiteX558" fmla="*/ 415377 w 2992697"/>
                <a:gd name="connsiteY558" fmla="*/ 262016 h 1030680"/>
                <a:gd name="connsiteX559" fmla="*/ 400786 w 2992697"/>
                <a:gd name="connsiteY559" fmla="*/ 267294 h 1030680"/>
                <a:gd name="connsiteX560" fmla="*/ 392403 w 2992697"/>
                <a:gd name="connsiteY560" fmla="*/ 274745 h 1030680"/>
                <a:gd name="connsiteX561" fmla="*/ 397681 w 2992697"/>
                <a:gd name="connsiteY561" fmla="*/ 279091 h 1030680"/>
                <a:gd name="connsiteX562" fmla="*/ 400786 w 2992697"/>
                <a:gd name="connsiteY562" fmla="*/ 282195 h 1030680"/>
                <a:gd name="connsiteX563" fmla="*/ 402959 w 2992697"/>
                <a:gd name="connsiteY563" fmla="*/ 284368 h 1030680"/>
                <a:gd name="connsiteX564" fmla="*/ 402959 w 2992697"/>
                <a:gd name="connsiteY564" fmla="*/ 287473 h 1030680"/>
                <a:gd name="connsiteX565" fmla="*/ 402959 w 2992697"/>
                <a:gd name="connsiteY565" fmla="*/ 291819 h 1030680"/>
                <a:gd name="connsiteX566" fmla="*/ 400786 w 2992697"/>
                <a:gd name="connsiteY566" fmla="*/ 297097 h 1030680"/>
                <a:gd name="connsiteX567" fmla="*/ 400786 w 2992697"/>
                <a:gd name="connsiteY567" fmla="*/ 304547 h 1030680"/>
                <a:gd name="connsiteX568" fmla="*/ 361048 w 2992697"/>
                <a:gd name="connsiteY568" fmla="*/ 307652 h 1030680"/>
                <a:gd name="connsiteX569" fmla="*/ 361048 w 2992697"/>
                <a:gd name="connsiteY569" fmla="*/ 311998 h 1030680"/>
                <a:gd name="connsiteX570" fmla="*/ 366326 w 2992697"/>
                <a:gd name="connsiteY570" fmla="*/ 314171 h 1030680"/>
                <a:gd name="connsiteX571" fmla="*/ 368499 w 2992697"/>
                <a:gd name="connsiteY571" fmla="*/ 314171 h 1030680"/>
                <a:gd name="connsiteX572" fmla="*/ 371604 w 2992697"/>
                <a:gd name="connsiteY572" fmla="*/ 314171 h 1030680"/>
                <a:gd name="connsiteX573" fmla="*/ 371604 w 2992697"/>
                <a:gd name="connsiteY573" fmla="*/ 314171 h 1030680"/>
                <a:gd name="connsiteX574" fmla="*/ 373777 w 2992697"/>
                <a:gd name="connsiteY574" fmla="*/ 315103 h 1030680"/>
                <a:gd name="connsiteX575" fmla="*/ 373777 w 2992697"/>
                <a:gd name="connsiteY575" fmla="*/ 317276 h 1030680"/>
                <a:gd name="connsiteX576" fmla="*/ 377813 w 2992697"/>
                <a:gd name="connsiteY576" fmla="*/ 321622 h 1030680"/>
                <a:gd name="connsiteX577" fmla="*/ 371604 w 2992697"/>
                <a:gd name="connsiteY577" fmla="*/ 321622 h 1030680"/>
                <a:gd name="connsiteX578" fmla="*/ 363222 w 2992697"/>
                <a:gd name="connsiteY578" fmla="*/ 324726 h 1030680"/>
                <a:gd name="connsiteX579" fmla="*/ 351735 w 2992697"/>
                <a:gd name="connsiteY579" fmla="*/ 329073 h 1030680"/>
                <a:gd name="connsiteX580" fmla="*/ 341180 w 2992697"/>
                <a:gd name="connsiteY580" fmla="*/ 332177 h 1030680"/>
                <a:gd name="connsiteX581" fmla="*/ 344284 w 2992697"/>
                <a:gd name="connsiteY581" fmla="*/ 334350 h 1030680"/>
                <a:gd name="connsiteX582" fmla="*/ 346458 w 2992697"/>
                <a:gd name="connsiteY582" fmla="*/ 334350 h 1030680"/>
                <a:gd name="connsiteX583" fmla="*/ 348631 w 2992697"/>
                <a:gd name="connsiteY583" fmla="*/ 334350 h 1030680"/>
                <a:gd name="connsiteX584" fmla="*/ 349562 w 2992697"/>
                <a:gd name="connsiteY584" fmla="*/ 336523 h 1030680"/>
                <a:gd name="connsiteX585" fmla="*/ 351735 w 2992697"/>
                <a:gd name="connsiteY585" fmla="*/ 336523 h 1030680"/>
                <a:gd name="connsiteX586" fmla="*/ 349562 w 2992697"/>
                <a:gd name="connsiteY586" fmla="*/ 339628 h 1030680"/>
                <a:gd name="connsiteX587" fmla="*/ 348631 w 2992697"/>
                <a:gd name="connsiteY587" fmla="*/ 343974 h 1030680"/>
                <a:gd name="connsiteX588" fmla="*/ 346458 w 2992697"/>
                <a:gd name="connsiteY588" fmla="*/ 344905 h 1030680"/>
                <a:gd name="connsiteX589" fmla="*/ 348631 w 2992697"/>
                <a:gd name="connsiteY589" fmla="*/ 347078 h 1030680"/>
                <a:gd name="connsiteX590" fmla="*/ 348631 w 2992697"/>
                <a:gd name="connsiteY590" fmla="*/ 349252 h 1030680"/>
                <a:gd name="connsiteX591" fmla="*/ 349562 w 2992697"/>
                <a:gd name="connsiteY591" fmla="*/ 352356 h 1030680"/>
                <a:gd name="connsiteX592" fmla="*/ 351735 w 2992697"/>
                <a:gd name="connsiteY592" fmla="*/ 356702 h 1030680"/>
                <a:gd name="connsiteX593" fmla="*/ 344284 w 2992697"/>
                <a:gd name="connsiteY593" fmla="*/ 358875 h 1030680"/>
                <a:gd name="connsiteX594" fmla="*/ 339007 w 2992697"/>
                <a:gd name="connsiteY594" fmla="*/ 358875 h 1030680"/>
                <a:gd name="connsiteX595" fmla="*/ 333729 w 2992697"/>
                <a:gd name="connsiteY595" fmla="*/ 358875 h 1030680"/>
                <a:gd name="connsiteX596" fmla="*/ 327520 w 2992697"/>
                <a:gd name="connsiteY596" fmla="*/ 361980 h 1030680"/>
                <a:gd name="connsiteX597" fmla="*/ 346458 w 2992697"/>
                <a:gd name="connsiteY597" fmla="*/ 361980 h 1030680"/>
                <a:gd name="connsiteX598" fmla="*/ 361048 w 2992697"/>
                <a:gd name="connsiteY598" fmla="*/ 366326 h 1030680"/>
                <a:gd name="connsiteX599" fmla="*/ 361048 w 2992697"/>
                <a:gd name="connsiteY599" fmla="*/ 373777 h 1030680"/>
                <a:gd name="connsiteX600" fmla="*/ 337144 w 2992697"/>
                <a:gd name="connsiteY600" fmla="*/ 373777 h 1030680"/>
                <a:gd name="connsiteX601" fmla="*/ 334971 w 2992697"/>
                <a:gd name="connsiteY601" fmla="*/ 379054 h 1030680"/>
                <a:gd name="connsiteX602" fmla="*/ 334971 w 2992697"/>
                <a:gd name="connsiteY602" fmla="*/ 381227 h 1030680"/>
                <a:gd name="connsiteX603" fmla="*/ 334971 w 2992697"/>
                <a:gd name="connsiteY603" fmla="*/ 382159 h 1030680"/>
                <a:gd name="connsiteX604" fmla="*/ 334040 w 2992697"/>
                <a:gd name="connsiteY604" fmla="*/ 384332 h 1030680"/>
                <a:gd name="connsiteX605" fmla="*/ 331867 w 2992697"/>
                <a:gd name="connsiteY605" fmla="*/ 386505 h 1030680"/>
                <a:gd name="connsiteX606" fmla="*/ 322553 w 2992697"/>
                <a:gd name="connsiteY606" fmla="*/ 389609 h 1030680"/>
                <a:gd name="connsiteX607" fmla="*/ 310135 w 2992697"/>
                <a:gd name="connsiteY607" fmla="*/ 389609 h 1030680"/>
                <a:gd name="connsiteX608" fmla="*/ 297717 w 2992697"/>
                <a:gd name="connsiteY608" fmla="*/ 389609 h 1030680"/>
                <a:gd name="connsiteX609" fmla="*/ 285300 w 2992697"/>
                <a:gd name="connsiteY609" fmla="*/ 382159 h 1030680"/>
                <a:gd name="connsiteX610" fmla="*/ 268536 w 2992697"/>
                <a:gd name="connsiteY610" fmla="*/ 382159 h 1030680"/>
                <a:gd name="connsiteX611" fmla="*/ 251772 w 2992697"/>
                <a:gd name="connsiteY611" fmla="*/ 384332 h 1030680"/>
                <a:gd name="connsiteX612" fmla="*/ 234076 w 2992697"/>
                <a:gd name="connsiteY612" fmla="*/ 386505 h 1030680"/>
                <a:gd name="connsiteX613" fmla="*/ 217312 w 2992697"/>
                <a:gd name="connsiteY613" fmla="*/ 384332 h 1030680"/>
                <a:gd name="connsiteX614" fmla="*/ 200548 w 2992697"/>
                <a:gd name="connsiteY614" fmla="*/ 379054 h 1030680"/>
                <a:gd name="connsiteX615" fmla="*/ 199617 w 2992697"/>
                <a:gd name="connsiteY615" fmla="*/ 376881 h 1030680"/>
                <a:gd name="connsiteX616" fmla="*/ 199617 w 2992697"/>
                <a:gd name="connsiteY616" fmla="*/ 374708 h 1030680"/>
                <a:gd name="connsiteX617" fmla="*/ 197444 w 2992697"/>
                <a:gd name="connsiteY617" fmla="*/ 374708 h 1030680"/>
                <a:gd name="connsiteX618" fmla="*/ 197444 w 2992697"/>
                <a:gd name="connsiteY618" fmla="*/ 372535 h 1030680"/>
                <a:gd name="connsiteX619" fmla="*/ 197444 w 2992697"/>
                <a:gd name="connsiteY619" fmla="*/ 368189 h 1030680"/>
                <a:gd name="connsiteX620" fmla="*/ 200548 w 2992697"/>
                <a:gd name="connsiteY620" fmla="*/ 368189 h 1030680"/>
                <a:gd name="connsiteX621" fmla="*/ 202721 w 2992697"/>
                <a:gd name="connsiteY621" fmla="*/ 365084 h 1030680"/>
                <a:gd name="connsiteX622" fmla="*/ 206757 w 2992697"/>
                <a:gd name="connsiteY622" fmla="*/ 360738 h 1030680"/>
                <a:gd name="connsiteX623" fmla="*/ 207688 w 2992697"/>
                <a:gd name="connsiteY623" fmla="*/ 358565 h 1030680"/>
                <a:gd name="connsiteX624" fmla="*/ 211724 w 2992697"/>
                <a:gd name="connsiteY624" fmla="*/ 357634 h 1030680"/>
                <a:gd name="connsiteX625" fmla="*/ 213897 w 2992697"/>
                <a:gd name="connsiteY625" fmla="*/ 353287 h 1030680"/>
                <a:gd name="connsiteX626" fmla="*/ 217002 w 2992697"/>
                <a:gd name="connsiteY626" fmla="*/ 348010 h 1030680"/>
                <a:gd name="connsiteX627" fmla="*/ 209551 w 2992697"/>
                <a:gd name="connsiteY627" fmla="*/ 345837 h 1030680"/>
                <a:gd name="connsiteX628" fmla="*/ 204273 w 2992697"/>
                <a:gd name="connsiteY628" fmla="*/ 342732 h 1030680"/>
                <a:gd name="connsiteX629" fmla="*/ 200238 w 2992697"/>
                <a:gd name="connsiteY629" fmla="*/ 336523 h 1030680"/>
                <a:gd name="connsiteX630" fmla="*/ 199306 w 2992697"/>
                <a:gd name="connsiteY630" fmla="*/ 331246 h 1030680"/>
                <a:gd name="connsiteX631" fmla="*/ 197133 w 2992697"/>
                <a:gd name="connsiteY631" fmla="*/ 323795 h 1030680"/>
                <a:gd name="connsiteX632" fmla="*/ 204584 w 2992697"/>
                <a:gd name="connsiteY632" fmla="*/ 323795 h 1030680"/>
                <a:gd name="connsiteX633" fmla="*/ 217002 w 2992697"/>
                <a:gd name="connsiteY633" fmla="*/ 320691 h 1030680"/>
                <a:gd name="connsiteX634" fmla="*/ 231593 w 2992697"/>
                <a:gd name="connsiteY634" fmla="*/ 323795 h 1030680"/>
                <a:gd name="connsiteX635" fmla="*/ 244010 w 2992697"/>
                <a:gd name="connsiteY635" fmla="*/ 329073 h 1030680"/>
                <a:gd name="connsiteX636" fmla="*/ 256428 w 2992697"/>
                <a:gd name="connsiteY636" fmla="*/ 335281 h 1030680"/>
                <a:gd name="connsiteX637" fmla="*/ 256428 w 2992697"/>
                <a:gd name="connsiteY637" fmla="*/ 327831 h 1030680"/>
                <a:gd name="connsiteX638" fmla="*/ 244010 w 2992697"/>
                <a:gd name="connsiteY638" fmla="*/ 321622 h 1030680"/>
                <a:gd name="connsiteX639" fmla="*/ 233455 w 2992697"/>
                <a:gd name="connsiteY639" fmla="*/ 316344 h 1030680"/>
                <a:gd name="connsiteX640" fmla="*/ 224142 w 2992697"/>
                <a:gd name="connsiteY640" fmla="*/ 306720 h 1030680"/>
                <a:gd name="connsiteX641" fmla="*/ 227246 w 2992697"/>
                <a:gd name="connsiteY641" fmla="*/ 306720 h 1030680"/>
                <a:gd name="connsiteX642" fmla="*/ 236560 w 2992697"/>
                <a:gd name="connsiteY642" fmla="*/ 293061 h 1030680"/>
                <a:gd name="connsiteX643" fmla="*/ 248046 w 2992697"/>
                <a:gd name="connsiteY643" fmla="*/ 283437 h 1030680"/>
                <a:gd name="connsiteX644" fmla="*/ 262637 w 2992697"/>
                <a:gd name="connsiteY644" fmla="*/ 275986 h 1030680"/>
                <a:gd name="connsiteX645" fmla="*/ 280333 w 2992697"/>
                <a:gd name="connsiteY645" fmla="*/ 270709 h 1030680"/>
                <a:gd name="connsiteX646" fmla="*/ 280333 w 2992697"/>
                <a:gd name="connsiteY646" fmla="*/ 266983 h 1030680"/>
                <a:gd name="connsiteX647" fmla="*/ 263568 w 2992697"/>
                <a:gd name="connsiteY647" fmla="*/ 261706 h 1030680"/>
                <a:gd name="connsiteX648" fmla="*/ 251151 w 2992697"/>
                <a:gd name="connsiteY648" fmla="*/ 252082 h 1030680"/>
                <a:gd name="connsiteX649" fmla="*/ 240595 w 2992697"/>
                <a:gd name="connsiteY649" fmla="*/ 239354 h 1030680"/>
                <a:gd name="connsiteX650" fmla="*/ 231282 w 2992697"/>
                <a:gd name="connsiteY650" fmla="*/ 226625 h 1030680"/>
                <a:gd name="connsiteX651" fmla="*/ 236560 w 2992697"/>
                <a:gd name="connsiteY651" fmla="*/ 224452 h 1030680"/>
                <a:gd name="connsiteX652" fmla="*/ 240595 w 2992697"/>
                <a:gd name="connsiteY652" fmla="*/ 224452 h 1030680"/>
                <a:gd name="connsiteX653" fmla="*/ 245873 w 2992697"/>
                <a:gd name="connsiteY653" fmla="*/ 222279 h 1030680"/>
                <a:gd name="connsiteX654" fmla="*/ 251151 w 2992697"/>
                <a:gd name="connsiteY654" fmla="*/ 222279 h 1030680"/>
                <a:gd name="connsiteX655" fmla="*/ 258601 w 2992697"/>
                <a:gd name="connsiteY655" fmla="*/ 227557 h 1030680"/>
                <a:gd name="connsiteX656" fmla="*/ 263879 w 2992697"/>
                <a:gd name="connsiteY656" fmla="*/ 233766 h 1030680"/>
                <a:gd name="connsiteX657" fmla="*/ 271330 w 2992697"/>
                <a:gd name="connsiteY657" fmla="*/ 239043 h 1030680"/>
                <a:gd name="connsiteX658" fmla="*/ 271330 w 2992697"/>
                <a:gd name="connsiteY658" fmla="*/ 234697 h 1030680"/>
                <a:gd name="connsiteX659" fmla="*/ 270398 w 2992697"/>
                <a:gd name="connsiteY659" fmla="*/ 231593 h 1030680"/>
                <a:gd name="connsiteX660" fmla="*/ 268225 w 2992697"/>
                <a:gd name="connsiteY660" fmla="*/ 231593 h 1030680"/>
                <a:gd name="connsiteX661" fmla="*/ 268225 w 2992697"/>
                <a:gd name="connsiteY661" fmla="*/ 229419 h 1030680"/>
                <a:gd name="connsiteX662" fmla="*/ 266052 w 2992697"/>
                <a:gd name="connsiteY662" fmla="*/ 227246 h 1030680"/>
                <a:gd name="connsiteX663" fmla="*/ 266052 w 2992697"/>
                <a:gd name="connsiteY663" fmla="*/ 226315 h 1030680"/>
                <a:gd name="connsiteX664" fmla="*/ 263879 w 2992697"/>
                <a:gd name="connsiteY664" fmla="*/ 221969 h 1030680"/>
                <a:gd name="connsiteX665" fmla="*/ 267915 w 2992697"/>
                <a:gd name="connsiteY665" fmla="*/ 221969 h 1030680"/>
                <a:gd name="connsiteX666" fmla="*/ 267915 w 2992697"/>
                <a:gd name="connsiteY666" fmla="*/ 218864 h 1030680"/>
                <a:gd name="connsiteX667" fmla="*/ 284679 w 2992697"/>
                <a:gd name="connsiteY667" fmla="*/ 212655 h 1030680"/>
                <a:gd name="connsiteX668" fmla="*/ 300201 w 2992697"/>
                <a:gd name="connsiteY668" fmla="*/ 209551 h 1030680"/>
                <a:gd name="connsiteX669" fmla="*/ 316965 w 2992697"/>
                <a:gd name="connsiteY669" fmla="*/ 207378 h 1030680"/>
                <a:gd name="connsiteX670" fmla="*/ 336834 w 2992697"/>
                <a:gd name="connsiteY670" fmla="*/ 209551 h 1030680"/>
                <a:gd name="connsiteX671" fmla="*/ 327520 w 2992697"/>
                <a:gd name="connsiteY671" fmla="*/ 198064 h 1030680"/>
                <a:gd name="connsiteX672" fmla="*/ 339007 w 2992697"/>
                <a:gd name="connsiteY672" fmla="*/ 194960 h 1030680"/>
                <a:gd name="connsiteX673" fmla="*/ 351425 w 2992697"/>
                <a:gd name="connsiteY673" fmla="*/ 189682 h 1030680"/>
                <a:gd name="connsiteX674" fmla="*/ 363842 w 2992697"/>
                <a:gd name="connsiteY674" fmla="*/ 184405 h 1030680"/>
                <a:gd name="connsiteX675" fmla="*/ 371293 w 2992697"/>
                <a:gd name="connsiteY675" fmla="*/ 178196 h 1030680"/>
                <a:gd name="connsiteX676" fmla="*/ 377502 w 2992697"/>
                <a:gd name="connsiteY676" fmla="*/ 178196 h 1030680"/>
                <a:gd name="connsiteX677" fmla="*/ 377502 w 2992697"/>
                <a:gd name="connsiteY677" fmla="*/ 175091 h 1030680"/>
                <a:gd name="connsiteX678" fmla="*/ 368189 w 2992697"/>
                <a:gd name="connsiteY678" fmla="*/ 175091 h 1030680"/>
                <a:gd name="connsiteX679" fmla="*/ 364153 w 2992697"/>
                <a:gd name="connsiteY679" fmla="*/ 177265 h 1030680"/>
                <a:gd name="connsiteX680" fmla="*/ 361048 w 2992697"/>
                <a:gd name="connsiteY680" fmla="*/ 178196 h 1030680"/>
                <a:gd name="connsiteX681" fmla="*/ 358875 w 2992697"/>
                <a:gd name="connsiteY681" fmla="*/ 178196 h 1030680"/>
                <a:gd name="connsiteX682" fmla="*/ 356702 w 2992697"/>
                <a:gd name="connsiteY682" fmla="*/ 178196 h 1030680"/>
                <a:gd name="connsiteX683" fmla="*/ 355771 w 2992697"/>
                <a:gd name="connsiteY683" fmla="*/ 178196 h 1030680"/>
                <a:gd name="connsiteX684" fmla="*/ 353598 w 2992697"/>
                <a:gd name="connsiteY684" fmla="*/ 177265 h 1030680"/>
                <a:gd name="connsiteX685" fmla="*/ 351425 w 2992697"/>
                <a:gd name="connsiteY685" fmla="*/ 175091 h 1030680"/>
                <a:gd name="connsiteX686" fmla="*/ 348320 w 2992697"/>
                <a:gd name="connsiteY686" fmla="*/ 175091 h 1030680"/>
                <a:gd name="connsiteX687" fmla="*/ 344284 w 2992697"/>
                <a:gd name="connsiteY687" fmla="*/ 178196 h 1030680"/>
                <a:gd name="connsiteX688" fmla="*/ 339007 w 2992697"/>
                <a:gd name="connsiteY688" fmla="*/ 184405 h 1030680"/>
                <a:gd name="connsiteX689" fmla="*/ 333729 w 2992697"/>
                <a:gd name="connsiteY689" fmla="*/ 189682 h 1030680"/>
                <a:gd name="connsiteX690" fmla="*/ 329693 w 2992697"/>
                <a:gd name="connsiteY690" fmla="*/ 194960 h 1030680"/>
                <a:gd name="connsiteX691" fmla="*/ 324416 w 2992697"/>
                <a:gd name="connsiteY691" fmla="*/ 198064 h 1030680"/>
                <a:gd name="connsiteX692" fmla="*/ 304547 w 2992697"/>
                <a:gd name="connsiteY692" fmla="*/ 204273 h 1030680"/>
                <a:gd name="connsiteX693" fmla="*/ 285610 w 2992697"/>
                <a:gd name="connsiteY693" fmla="*/ 204273 h 1030680"/>
                <a:gd name="connsiteX694" fmla="*/ 267915 w 2992697"/>
                <a:gd name="connsiteY694" fmla="*/ 199927 h 1030680"/>
                <a:gd name="connsiteX695" fmla="*/ 251151 w 2992697"/>
                <a:gd name="connsiteY695" fmla="*/ 192476 h 1030680"/>
                <a:gd name="connsiteX696" fmla="*/ 248978 w 2992697"/>
                <a:gd name="connsiteY696" fmla="*/ 192476 h 1030680"/>
                <a:gd name="connsiteX697" fmla="*/ 245873 w 2992697"/>
                <a:gd name="connsiteY697" fmla="*/ 194650 h 1030680"/>
                <a:gd name="connsiteX698" fmla="*/ 240595 w 2992697"/>
                <a:gd name="connsiteY698" fmla="*/ 196823 h 1030680"/>
                <a:gd name="connsiteX699" fmla="*/ 236560 w 2992697"/>
                <a:gd name="connsiteY699" fmla="*/ 197754 h 1030680"/>
                <a:gd name="connsiteX700" fmla="*/ 233455 w 2992697"/>
                <a:gd name="connsiteY700" fmla="*/ 199927 h 1030680"/>
                <a:gd name="connsiteX701" fmla="*/ 227246 w 2992697"/>
                <a:gd name="connsiteY701" fmla="*/ 202100 h 1030680"/>
                <a:gd name="connsiteX702" fmla="*/ 224142 w 2992697"/>
                <a:gd name="connsiteY702" fmla="*/ 192476 h 1030680"/>
                <a:gd name="connsiteX703" fmla="*/ 227246 w 2992697"/>
                <a:gd name="connsiteY703" fmla="*/ 191545 h 1030680"/>
                <a:gd name="connsiteX704" fmla="*/ 227246 w 2992697"/>
                <a:gd name="connsiteY704" fmla="*/ 191545 h 1030680"/>
                <a:gd name="connsiteX705" fmla="*/ 229419 w 2992697"/>
                <a:gd name="connsiteY705" fmla="*/ 189372 h 1030680"/>
                <a:gd name="connsiteX706" fmla="*/ 231593 w 2992697"/>
                <a:gd name="connsiteY706" fmla="*/ 185026 h 1030680"/>
                <a:gd name="connsiteX707" fmla="*/ 221037 w 2992697"/>
                <a:gd name="connsiteY707" fmla="*/ 185026 h 1030680"/>
                <a:gd name="connsiteX708" fmla="*/ 217002 w 2992697"/>
                <a:gd name="connsiteY708" fmla="*/ 187199 h 1030680"/>
                <a:gd name="connsiteX709" fmla="*/ 211724 w 2992697"/>
                <a:gd name="connsiteY709" fmla="*/ 189372 h 1030680"/>
                <a:gd name="connsiteX710" fmla="*/ 206446 w 2992697"/>
                <a:gd name="connsiteY710" fmla="*/ 189372 h 1030680"/>
                <a:gd name="connsiteX711" fmla="*/ 200238 w 2992697"/>
                <a:gd name="connsiteY711" fmla="*/ 189372 h 1030680"/>
                <a:gd name="connsiteX712" fmla="*/ 197133 w 2992697"/>
                <a:gd name="connsiteY712" fmla="*/ 177885 h 1030680"/>
                <a:gd name="connsiteX713" fmla="*/ 200238 w 2992697"/>
                <a:gd name="connsiteY713" fmla="*/ 176954 h 1030680"/>
                <a:gd name="connsiteX714" fmla="*/ 202411 w 2992697"/>
                <a:gd name="connsiteY714" fmla="*/ 176954 h 1030680"/>
                <a:gd name="connsiteX715" fmla="*/ 204584 w 2992697"/>
                <a:gd name="connsiteY715" fmla="*/ 176954 h 1030680"/>
                <a:gd name="connsiteX716" fmla="*/ 206757 w 2992697"/>
                <a:gd name="connsiteY716" fmla="*/ 174781 h 1030680"/>
                <a:gd name="connsiteX717" fmla="*/ 207688 w 2992697"/>
                <a:gd name="connsiteY717" fmla="*/ 174781 h 1030680"/>
                <a:gd name="connsiteX718" fmla="*/ 184715 w 2992697"/>
                <a:gd name="connsiteY718" fmla="*/ 177885 h 1030680"/>
                <a:gd name="connsiteX719" fmla="*/ 182542 w 2992697"/>
                <a:gd name="connsiteY719" fmla="*/ 172608 h 1030680"/>
                <a:gd name="connsiteX720" fmla="*/ 178506 w 2992697"/>
                <a:gd name="connsiteY720" fmla="*/ 169503 h 1030680"/>
                <a:gd name="connsiteX721" fmla="*/ 177575 w 2992697"/>
                <a:gd name="connsiteY721" fmla="*/ 167330 h 1030680"/>
                <a:gd name="connsiteX722" fmla="*/ 175402 w 2992697"/>
                <a:gd name="connsiteY722" fmla="*/ 162984 h 1030680"/>
                <a:gd name="connsiteX723" fmla="*/ 171366 w 2992697"/>
                <a:gd name="connsiteY723" fmla="*/ 157706 h 1030680"/>
                <a:gd name="connsiteX724" fmla="*/ 177575 w 2992697"/>
                <a:gd name="connsiteY724" fmla="*/ 155533 h 1030680"/>
                <a:gd name="connsiteX725" fmla="*/ 180679 w 2992697"/>
                <a:gd name="connsiteY725" fmla="*/ 155533 h 1030680"/>
                <a:gd name="connsiteX726" fmla="*/ 182853 w 2992697"/>
                <a:gd name="connsiteY726" fmla="*/ 155533 h 1030680"/>
                <a:gd name="connsiteX727" fmla="*/ 185026 w 2992697"/>
                <a:gd name="connsiteY727" fmla="*/ 155533 h 1030680"/>
                <a:gd name="connsiteX728" fmla="*/ 185026 w 2992697"/>
                <a:gd name="connsiteY728" fmla="*/ 155223 h 1030680"/>
                <a:gd name="connsiteX729" fmla="*/ 185957 w 2992697"/>
                <a:gd name="connsiteY729" fmla="*/ 153050 h 1030680"/>
                <a:gd name="connsiteX730" fmla="*/ 188130 w 2992697"/>
                <a:gd name="connsiteY730" fmla="*/ 148704 h 1030680"/>
                <a:gd name="connsiteX731" fmla="*/ 180679 w 2992697"/>
                <a:gd name="connsiteY731" fmla="*/ 147772 h 1030680"/>
                <a:gd name="connsiteX732" fmla="*/ 173229 w 2992697"/>
                <a:gd name="connsiteY732" fmla="*/ 145599 h 1030680"/>
                <a:gd name="connsiteX733" fmla="*/ 170124 w 2992697"/>
                <a:gd name="connsiteY733" fmla="*/ 141253 h 1030680"/>
                <a:gd name="connsiteX734" fmla="*/ 163915 w 2992697"/>
                <a:gd name="connsiteY734" fmla="*/ 138148 h 1030680"/>
                <a:gd name="connsiteX735" fmla="*/ 167951 w 2992697"/>
                <a:gd name="connsiteY735" fmla="*/ 138148 h 1030680"/>
                <a:gd name="connsiteX736" fmla="*/ 167951 w 2992697"/>
                <a:gd name="connsiteY736" fmla="*/ 132871 h 1030680"/>
                <a:gd name="connsiteX737" fmla="*/ 185647 w 2992697"/>
                <a:gd name="connsiteY737" fmla="*/ 135975 h 1030680"/>
                <a:gd name="connsiteX738" fmla="*/ 194960 w 2992697"/>
                <a:gd name="connsiteY738" fmla="*/ 133802 h 1030680"/>
                <a:gd name="connsiteX739" fmla="*/ 202411 w 2992697"/>
                <a:gd name="connsiteY739" fmla="*/ 130698 h 1030680"/>
                <a:gd name="connsiteX740" fmla="*/ 206446 w 2992697"/>
                <a:gd name="connsiteY740" fmla="*/ 125420 h 1030680"/>
                <a:gd name="connsiteX741" fmla="*/ 211724 w 2992697"/>
                <a:gd name="connsiteY741" fmla="*/ 117969 h 1030680"/>
                <a:gd name="connsiteX742" fmla="*/ 221037 w 2992697"/>
                <a:gd name="connsiteY742" fmla="*/ 113623 h 1030680"/>
                <a:gd name="connsiteX743" fmla="*/ 231593 w 2992697"/>
                <a:gd name="connsiteY743" fmla="*/ 110519 h 1030680"/>
                <a:gd name="connsiteX744" fmla="*/ 239043 w 2992697"/>
                <a:gd name="connsiteY744" fmla="*/ 113623 h 1030680"/>
                <a:gd name="connsiteX745" fmla="*/ 248357 w 2992697"/>
                <a:gd name="connsiteY745" fmla="*/ 117969 h 1030680"/>
                <a:gd name="connsiteX746" fmla="*/ 255807 w 2992697"/>
                <a:gd name="connsiteY746" fmla="*/ 118901 h 1030680"/>
                <a:gd name="connsiteX747" fmla="*/ 264189 w 2992697"/>
                <a:gd name="connsiteY747" fmla="*/ 117969 h 1030680"/>
                <a:gd name="connsiteX748" fmla="*/ 261085 w 2992697"/>
                <a:gd name="connsiteY748" fmla="*/ 115796 h 1030680"/>
                <a:gd name="connsiteX749" fmla="*/ 257049 w 2992697"/>
                <a:gd name="connsiteY749" fmla="*/ 113623 h 1030680"/>
                <a:gd name="connsiteX750" fmla="*/ 256118 w 2992697"/>
                <a:gd name="connsiteY750" fmla="*/ 113623 h 1030680"/>
                <a:gd name="connsiteX751" fmla="*/ 256118 w 2992697"/>
                <a:gd name="connsiteY751" fmla="*/ 111760 h 1030680"/>
                <a:gd name="connsiteX752" fmla="*/ 253945 w 2992697"/>
                <a:gd name="connsiteY752" fmla="*/ 110829 h 1030680"/>
                <a:gd name="connsiteX753" fmla="*/ 253945 w 2992697"/>
                <a:gd name="connsiteY753" fmla="*/ 106483 h 1030680"/>
                <a:gd name="connsiteX754" fmla="*/ 251772 w 2992697"/>
                <a:gd name="connsiteY754" fmla="*/ 101205 h 1030680"/>
                <a:gd name="connsiteX755" fmla="*/ 257049 w 2992697"/>
                <a:gd name="connsiteY755" fmla="*/ 99032 h 1030680"/>
                <a:gd name="connsiteX756" fmla="*/ 261085 w 2992697"/>
                <a:gd name="connsiteY756" fmla="*/ 96859 h 1030680"/>
                <a:gd name="connsiteX757" fmla="*/ 264189 w 2992697"/>
                <a:gd name="connsiteY757" fmla="*/ 96859 h 1030680"/>
                <a:gd name="connsiteX758" fmla="*/ 266363 w 2992697"/>
                <a:gd name="connsiteY758" fmla="*/ 95928 h 1030680"/>
                <a:gd name="connsiteX759" fmla="*/ 270398 w 2992697"/>
                <a:gd name="connsiteY759" fmla="*/ 93755 h 1030680"/>
                <a:gd name="connsiteX760" fmla="*/ 277849 w 2992697"/>
                <a:gd name="connsiteY760" fmla="*/ 93755 h 1030680"/>
                <a:gd name="connsiteX761" fmla="*/ 280953 w 2992697"/>
                <a:gd name="connsiteY761" fmla="*/ 95928 h 1030680"/>
                <a:gd name="connsiteX762" fmla="*/ 284989 w 2992697"/>
                <a:gd name="connsiteY762" fmla="*/ 99032 h 1030680"/>
                <a:gd name="connsiteX763" fmla="*/ 288094 w 2992697"/>
                <a:gd name="connsiteY763" fmla="*/ 101205 h 1030680"/>
                <a:gd name="connsiteX764" fmla="*/ 288094 w 2992697"/>
                <a:gd name="connsiteY764" fmla="*/ 96859 h 1030680"/>
                <a:gd name="connsiteX765" fmla="*/ 285921 w 2992697"/>
                <a:gd name="connsiteY765" fmla="*/ 95928 h 1030680"/>
                <a:gd name="connsiteX766" fmla="*/ 285921 w 2992697"/>
                <a:gd name="connsiteY766" fmla="*/ 93755 h 1030680"/>
                <a:gd name="connsiteX767" fmla="*/ 285921 w 2992697"/>
                <a:gd name="connsiteY767" fmla="*/ 93755 h 1030680"/>
                <a:gd name="connsiteX768" fmla="*/ 285921 w 2992697"/>
                <a:gd name="connsiteY768" fmla="*/ 91582 h 1030680"/>
                <a:gd name="connsiteX769" fmla="*/ 284989 w 2992697"/>
                <a:gd name="connsiteY769" fmla="*/ 88477 h 1030680"/>
                <a:gd name="connsiteX770" fmla="*/ 290267 w 2992697"/>
                <a:gd name="connsiteY770" fmla="*/ 86304 h 1030680"/>
                <a:gd name="connsiteX771" fmla="*/ 293371 w 2992697"/>
                <a:gd name="connsiteY771" fmla="*/ 84131 h 1030680"/>
                <a:gd name="connsiteX772" fmla="*/ 299580 w 2992697"/>
                <a:gd name="connsiteY772" fmla="*/ 81026 h 1030680"/>
                <a:gd name="connsiteX773" fmla="*/ 302685 w 2992697"/>
                <a:gd name="connsiteY773" fmla="*/ 76680 h 1030680"/>
                <a:gd name="connsiteX774" fmla="*/ 304858 w 2992697"/>
                <a:gd name="connsiteY774" fmla="*/ 76680 h 1030680"/>
                <a:gd name="connsiteX775" fmla="*/ 312308 w 2992697"/>
                <a:gd name="connsiteY775" fmla="*/ 76680 h 1030680"/>
                <a:gd name="connsiteX776" fmla="*/ 317586 w 2992697"/>
                <a:gd name="connsiteY776" fmla="*/ 78853 h 1030680"/>
                <a:gd name="connsiteX777" fmla="*/ 321622 w 2992697"/>
                <a:gd name="connsiteY777" fmla="*/ 83199 h 1030680"/>
                <a:gd name="connsiteX778" fmla="*/ 327831 w 2992697"/>
                <a:gd name="connsiteY778" fmla="*/ 83199 h 1030680"/>
                <a:gd name="connsiteX779" fmla="*/ 337144 w 2992697"/>
                <a:gd name="connsiteY779" fmla="*/ 81026 h 1030680"/>
                <a:gd name="connsiteX780" fmla="*/ 341180 w 2992697"/>
                <a:gd name="connsiteY780" fmla="*/ 68298 h 1030680"/>
                <a:gd name="connsiteX781" fmla="*/ 346458 w 2992697"/>
                <a:gd name="connsiteY781" fmla="*/ 66125 h 1030680"/>
                <a:gd name="connsiteX782" fmla="*/ 351735 w 2992697"/>
                <a:gd name="connsiteY782" fmla="*/ 66125 h 1030680"/>
                <a:gd name="connsiteX783" fmla="*/ 357013 w 2992697"/>
                <a:gd name="connsiteY783" fmla="*/ 66125 h 1030680"/>
                <a:gd name="connsiteX784" fmla="*/ 361048 w 2992697"/>
                <a:gd name="connsiteY784" fmla="*/ 68298 h 1030680"/>
                <a:gd name="connsiteX785" fmla="*/ 364153 w 2992697"/>
                <a:gd name="connsiteY785" fmla="*/ 68298 h 1030680"/>
                <a:gd name="connsiteX786" fmla="*/ 371604 w 2992697"/>
                <a:gd name="connsiteY786" fmla="*/ 56812 h 1030680"/>
                <a:gd name="connsiteX787" fmla="*/ 383090 w 2992697"/>
                <a:gd name="connsiteY787" fmla="*/ 54638 h 1030680"/>
                <a:gd name="connsiteX788" fmla="*/ 390541 w 2992697"/>
                <a:gd name="connsiteY788" fmla="*/ 58985 h 1030680"/>
                <a:gd name="connsiteX789" fmla="*/ 397992 w 2992697"/>
                <a:gd name="connsiteY789" fmla="*/ 62089 h 1030680"/>
                <a:gd name="connsiteX790" fmla="*/ 405442 w 2992697"/>
                <a:gd name="connsiteY790" fmla="*/ 64262 h 1030680"/>
                <a:gd name="connsiteX791" fmla="*/ 414756 w 2992697"/>
                <a:gd name="connsiteY791" fmla="*/ 61158 h 1030680"/>
                <a:gd name="connsiteX792" fmla="*/ 427173 w 2992697"/>
                <a:gd name="connsiteY792" fmla="*/ 53707 h 1030680"/>
                <a:gd name="connsiteX793" fmla="*/ 439281 w 2992697"/>
                <a:gd name="connsiteY793" fmla="*/ 47498 h 1030680"/>
                <a:gd name="connsiteX794" fmla="*/ 439281 w 2992697"/>
                <a:gd name="connsiteY794" fmla="*/ 47498 h 1030680"/>
                <a:gd name="connsiteX795" fmla="*/ 439281 w 2992697"/>
                <a:gd name="connsiteY795" fmla="*/ 47498 h 1030680"/>
                <a:gd name="connsiteX796" fmla="*/ 2195472 w 2992697"/>
                <a:gd name="connsiteY796" fmla="*/ 44394 h 1030680"/>
                <a:gd name="connsiteX797" fmla="*/ 2202923 w 2992697"/>
                <a:gd name="connsiteY797" fmla="*/ 46567 h 1030680"/>
                <a:gd name="connsiteX798" fmla="*/ 2210374 w 2992697"/>
                <a:gd name="connsiteY798" fmla="*/ 49671 h 1030680"/>
                <a:gd name="connsiteX799" fmla="*/ 2213478 w 2992697"/>
                <a:gd name="connsiteY799" fmla="*/ 54018 h 1030680"/>
                <a:gd name="connsiteX800" fmla="*/ 2218756 w 2992697"/>
                <a:gd name="connsiteY800" fmla="*/ 57122 h 1030680"/>
                <a:gd name="connsiteX801" fmla="*/ 2224965 w 2992697"/>
                <a:gd name="connsiteY801" fmla="*/ 61468 h 1030680"/>
                <a:gd name="connsiteX802" fmla="*/ 2220929 w 2992697"/>
                <a:gd name="connsiteY802" fmla="*/ 72023 h 1030680"/>
                <a:gd name="connsiteX803" fmla="*/ 2198888 w 2992697"/>
                <a:gd name="connsiteY803" fmla="*/ 84752 h 1030680"/>
                <a:gd name="connsiteX804" fmla="*/ 2182123 w 2992697"/>
                <a:gd name="connsiteY804" fmla="*/ 99653 h 1030680"/>
                <a:gd name="connsiteX805" fmla="*/ 2167532 w 2992697"/>
                <a:gd name="connsiteY805" fmla="*/ 118590 h 1030680"/>
                <a:gd name="connsiteX806" fmla="*/ 2164428 w 2992697"/>
                <a:gd name="connsiteY806" fmla="*/ 118590 h 1030680"/>
                <a:gd name="connsiteX807" fmla="*/ 2164428 w 2992697"/>
                <a:gd name="connsiteY807" fmla="*/ 114244 h 1030680"/>
                <a:gd name="connsiteX808" fmla="*/ 2159150 w 2992697"/>
                <a:gd name="connsiteY808" fmla="*/ 111140 h 1030680"/>
                <a:gd name="connsiteX809" fmla="*/ 2155115 w 2992697"/>
                <a:gd name="connsiteY809" fmla="*/ 106793 h 1030680"/>
                <a:gd name="connsiteX810" fmla="*/ 2152942 w 2992697"/>
                <a:gd name="connsiteY810" fmla="*/ 103689 h 1030680"/>
                <a:gd name="connsiteX811" fmla="*/ 2149837 w 2992697"/>
                <a:gd name="connsiteY811" fmla="*/ 99343 h 1030680"/>
                <a:gd name="connsiteX812" fmla="*/ 2147664 w 2992697"/>
                <a:gd name="connsiteY812" fmla="*/ 94065 h 1030680"/>
                <a:gd name="connsiteX813" fmla="*/ 2151700 w 2992697"/>
                <a:gd name="connsiteY813" fmla="*/ 86614 h 1030680"/>
                <a:gd name="connsiteX814" fmla="*/ 2152631 w 2992697"/>
                <a:gd name="connsiteY814" fmla="*/ 81337 h 1030680"/>
                <a:gd name="connsiteX815" fmla="*/ 2154804 w 2992697"/>
                <a:gd name="connsiteY815" fmla="*/ 71713 h 1030680"/>
                <a:gd name="connsiteX816" fmla="*/ 2127795 w 2992697"/>
                <a:gd name="connsiteY816" fmla="*/ 71713 h 1030680"/>
                <a:gd name="connsiteX817" fmla="*/ 2127795 w 2992697"/>
                <a:gd name="connsiteY817" fmla="*/ 64262 h 1030680"/>
                <a:gd name="connsiteX818" fmla="*/ 2142386 w 2992697"/>
                <a:gd name="connsiteY818" fmla="*/ 58985 h 1030680"/>
                <a:gd name="connsiteX819" fmla="*/ 2156977 w 2992697"/>
                <a:gd name="connsiteY819" fmla="*/ 54638 h 1030680"/>
                <a:gd name="connsiteX820" fmla="*/ 2174673 w 2992697"/>
                <a:gd name="connsiteY820" fmla="*/ 51534 h 1030680"/>
                <a:gd name="connsiteX821" fmla="*/ 2176846 w 2992697"/>
                <a:gd name="connsiteY821" fmla="*/ 56812 h 1030680"/>
                <a:gd name="connsiteX822" fmla="*/ 2179019 w 2992697"/>
                <a:gd name="connsiteY822" fmla="*/ 58985 h 1030680"/>
                <a:gd name="connsiteX823" fmla="*/ 2179019 w 2992697"/>
                <a:gd name="connsiteY823" fmla="*/ 61158 h 1030680"/>
                <a:gd name="connsiteX824" fmla="*/ 2181192 w 2992697"/>
                <a:gd name="connsiteY824" fmla="*/ 61158 h 1030680"/>
                <a:gd name="connsiteX825" fmla="*/ 2181192 w 2992697"/>
                <a:gd name="connsiteY825" fmla="*/ 62089 h 1030680"/>
                <a:gd name="connsiteX826" fmla="*/ 2184297 w 2992697"/>
                <a:gd name="connsiteY826" fmla="*/ 64262 h 1030680"/>
                <a:gd name="connsiteX827" fmla="*/ 2186470 w 2992697"/>
                <a:gd name="connsiteY827" fmla="*/ 58985 h 1030680"/>
                <a:gd name="connsiteX828" fmla="*/ 2188643 w 2992697"/>
                <a:gd name="connsiteY828" fmla="*/ 54638 h 1030680"/>
                <a:gd name="connsiteX829" fmla="*/ 2189574 w 2992697"/>
                <a:gd name="connsiteY829" fmla="*/ 51534 h 1030680"/>
                <a:gd name="connsiteX830" fmla="*/ 2193610 w 2992697"/>
                <a:gd name="connsiteY830" fmla="*/ 47188 h 1030680"/>
                <a:gd name="connsiteX831" fmla="*/ 2195472 w 2992697"/>
                <a:gd name="connsiteY831" fmla="*/ 44394 h 1030680"/>
                <a:gd name="connsiteX832" fmla="*/ 2195472 w 2992697"/>
                <a:gd name="connsiteY832" fmla="*/ 44394 h 1030680"/>
                <a:gd name="connsiteX833" fmla="*/ 2195472 w 2992697"/>
                <a:gd name="connsiteY833" fmla="*/ 44394 h 1030680"/>
                <a:gd name="connsiteX834" fmla="*/ 2240487 w 2992697"/>
                <a:gd name="connsiteY834" fmla="*/ 24215 h 1030680"/>
                <a:gd name="connsiteX835" fmla="*/ 2244523 w 2992697"/>
                <a:gd name="connsiteY835" fmla="*/ 25146 h 1030680"/>
                <a:gd name="connsiteX836" fmla="*/ 2245454 w 2992697"/>
                <a:gd name="connsiteY836" fmla="*/ 25146 h 1030680"/>
                <a:gd name="connsiteX837" fmla="*/ 2247628 w 2992697"/>
                <a:gd name="connsiteY837" fmla="*/ 27319 h 1030680"/>
                <a:gd name="connsiteX838" fmla="*/ 2247628 w 2992697"/>
                <a:gd name="connsiteY838" fmla="*/ 27319 h 1030680"/>
                <a:gd name="connsiteX839" fmla="*/ 2249800 w 2992697"/>
                <a:gd name="connsiteY839" fmla="*/ 29492 h 1030680"/>
                <a:gd name="connsiteX840" fmla="*/ 2251974 w 2992697"/>
                <a:gd name="connsiteY840" fmla="*/ 32597 h 1030680"/>
                <a:gd name="connsiteX841" fmla="*/ 2255078 w 2992697"/>
                <a:gd name="connsiteY841" fmla="*/ 38806 h 1030680"/>
                <a:gd name="connsiteX842" fmla="*/ 2259114 w 2992697"/>
                <a:gd name="connsiteY842" fmla="*/ 44083 h 1030680"/>
                <a:gd name="connsiteX843" fmla="*/ 2260045 w 2992697"/>
                <a:gd name="connsiteY843" fmla="*/ 51534 h 1030680"/>
                <a:gd name="connsiteX844" fmla="*/ 2251663 w 2992697"/>
                <a:gd name="connsiteY844" fmla="*/ 51534 h 1030680"/>
                <a:gd name="connsiteX845" fmla="*/ 2251663 w 2992697"/>
                <a:gd name="connsiteY845" fmla="*/ 47188 h 1030680"/>
                <a:gd name="connsiteX846" fmla="*/ 2247628 w 2992697"/>
                <a:gd name="connsiteY846" fmla="*/ 44083 h 1030680"/>
                <a:gd name="connsiteX847" fmla="*/ 2244523 w 2992697"/>
                <a:gd name="connsiteY847" fmla="*/ 39737 h 1030680"/>
                <a:gd name="connsiteX848" fmla="*/ 2242350 w 2992697"/>
                <a:gd name="connsiteY848" fmla="*/ 36633 h 1030680"/>
                <a:gd name="connsiteX849" fmla="*/ 2240177 w 2992697"/>
                <a:gd name="connsiteY849" fmla="*/ 31355 h 1030680"/>
                <a:gd name="connsiteX850" fmla="*/ 2240177 w 2992697"/>
                <a:gd name="connsiteY850" fmla="*/ 24215 h 1030680"/>
                <a:gd name="connsiteX851" fmla="*/ 2240487 w 2992697"/>
                <a:gd name="connsiteY851" fmla="*/ 24215 h 1030680"/>
                <a:gd name="connsiteX852" fmla="*/ 2240487 w 2992697"/>
                <a:gd name="connsiteY852" fmla="*/ 24215 h 1030680"/>
                <a:gd name="connsiteX853" fmla="*/ 984113 w 2992697"/>
                <a:gd name="connsiteY853" fmla="*/ 20179 h 1030680"/>
                <a:gd name="connsiteX854" fmla="*/ 1009259 w 2992697"/>
                <a:gd name="connsiteY854" fmla="*/ 20179 h 1030680"/>
                <a:gd name="connsiteX855" fmla="*/ 1035337 w 2992697"/>
                <a:gd name="connsiteY855" fmla="*/ 24525 h 1030680"/>
                <a:gd name="connsiteX856" fmla="*/ 1058310 w 2992697"/>
                <a:gd name="connsiteY856" fmla="*/ 27630 h 1030680"/>
                <a:gd name="connsiteX857" fmla="*/ 1079110 w 2992697"/>
                <a:gd name="connsiteY857" fmla="*/ 32907 h 1030680"/>
                <a:gd name="connsiteX858" fmla="*/ 1109223 w 2992697"/>
                <a:gd name="connsiteY858" fmla="*/ 27630 h 1030680"/>
                <a:gd name="connsiteX859" fmla="*/ 1113259 w 2992697"/>
                <a:gd name="connsiteY859" fmla="*/ 31976 h 1030680"/>
                <a:gd name="connsiteX860" fmla="*/ 1116363 w 2992697"/>
                <a:gd name="connsiteY860" fmla="*/ 32907 h 1030680"/>
                <a:gd name="connsiteX861" fmla="*/ 1120399 w 2992697"/>
                <a:gd name="connsiteY861" fmla="*/ 39116 h 1030680"/>
                <a:gd name="connsiteX862" fmla="*/ 1122572 w 2992697"/>
                <a:gd name="connsiteY862" fmla="*/ 42221 h 1030680"/>
                <a:gd name="connsiteX863" fmla="*/ 1125676 w 2992697"/>
                <a:gd name="connsiteY863" fmla="*/ 44394 h 1030680"/>
                <a:gd name="connsiteX864" fmla="*/ 1143372 w 2992697"/>
                <a:gd name="connsiteY864" fmla="*/ 51844 h 1030680"/>
                <a:gd name="connsiteX865" fmla="*/ 1164172 w 2992697"/>
                <a:gd name="connsiteY865" fmla="*/ 57122 h 1030680"/>
                <a:gd name="connsiteX866" fmla="*/ 1181867 w 2992697"/>
                <a:gd name="connsiteY866" fmla="*/ 61468 h 1030680"/>
                <a:gd name="connsiteX867" fmla="*/ 1181867 w 2992697"/>
                <a:gd name="connsiteY867" fmla="*/ 68919 h 1030680"/>
                <a:gd name="connsiteX868" fmla="*/ 1152685 w 2992697"/>
                <a:gd name="connsiteY868" fmla="*/ 68919 h 1030680"/>
                <a:gd name="connsiteX869" fmla="*/ 1140267 w 2992697"/>
                <a:gd name="connsiteY869" fmla="*/ 62710 h 1030680"/>
                <a:gd name="connsiteX870" fmla="*/ 1125676 w 2992697"/>
                <a:gd name="connsiteY870" fmla="*/ 62710 h 1030680"/>
                <a:gd name="connsiteX871" fmla="*/ 1108912 w 2992697"/>
                <a:gd name="connsiteY871" fmla="*/ 64883 h 1030680"/>
                <a:gd name="connsiteX872" fmla="*/ 1093390 w 2992697"/>
                <a:gd name="connsiteY872" fmla="*/ 69229 h 1030680"/>
                <a:gd name="connsiteX873" fmla="*/ 1093390 w 2992697"/>
                <a:gd name="connsiteY873" fmla="*/ 77611 h 1030680"/>
                <a:gd name="connsiteX874" fmla="*/ 1113259 w 2992697"/>
                <a:gd name="connsiteY874" fmla="*/ 77611 h 1030680"/>
                <a:gd name="connsiteX875" fmla="*/ 1127850 w 2992697"/>
                <a:gd name="connsiteY875" fmla="*/ 74507 h 1030680"/>
                <a:gd name="connsiteX876" fmla="*/ 1145545 w 2992697"/>
                <a:gd name="connsiteY876" fmla="*/ 72334 h 1030680"/>
                <a:gd name="connsiteX877" fmla="*/ 1167587 w 2992697"/>
                <a:gd name="connsiteY877" fmla="*/ 72334 h 1030680"/>
                <a:gd name="connsiteX878" fmla="*/ 1189628 w 2992697"/>
                <a:gd name="connsiteY878" fmla="*/ 72334 h 1030680"/>
                <a:gd name="connsiteX879" fmla="*/ 1206392 w 2992697"/>
                <a:gd name="connsiteY879" fmla="*/ 72334 h 1030680"/>
                <a:gd name="connsiteX880" fmla="*/ 1220983 w 2992697"/>
                <a:gd name="connsiteY880" fmla="*/ 87235 h 1030680"/>
                <a:gd name="connsiteX881" fmla="*/ 1238679 w 2992697"/>
                <a:gd name="connsiteY881" fmla="*/ 97790 h 1030680"/>
                <a:gd name="connsiteX882" fmla="*/ 1233401 w 2992697"/>
                <a:gd name="connsiteY882" fmla="*/ 109277 h 1030680"/>
                <a:gd name="connsiteX883" fmla="*/ 1222846 w 2992697"/>
                <a:gd name="connsiteY883" fmla="*/ 116728 h 1030680"/>
                <a:gd name="connsiteX884" fmla="*/ 1213533 w 2992697"/>
                <a:gd name="connsiteY884" fmla="*/ 122005 h 1030680"/>
                <a:gd name="connsiteX885" fmla="*/ 1201115 w 2992697"/>
                <a:gd name="connsiteY885" fmla="*/ 126351 h 1030680"/>
                <a:gd name="connsiteX886" fmla="*/ 1182178 w 2992697"/>
                <a:gd name="connsiteY886" fmla="*/ 126351 h 1030680"/>
                <a:gd name="connsiteX887" fmla="*/ 1165413 w 2992697"/>
                <a:gd name="connsiteY887" fmla="*/ 131629 h 1030680"/>
                <a:gd name="connsiteX888" fmla="*/ 1147718 w 2992697"/>
                <a:gd name="connsiteY888" fmla="*/ 131629 h 1030680"/>
                <a:gd name="connsiteX889" fmla="*/ 1127850 w 2992697"/>
                <a:gd name="connsiteY889" fmla="*/ 129456 h 1030680"/>
                <a:gd name="connsiteX890" fmla="*/ 1108912 w 2992697"/>
                <a:gd name="connsiteY890" fmla="*/ 127283 h 1030680"/>
                <a:gd name="connsiteX891" fmla="*/ 1091527 w 2992697"/>
                <a:gd name="connsiteY891" fmla="*/ 127283 h 1030680"/>
                <a:gd name="connsiteX892" fmla="*/ 1076936 w 2992697"/>
                <a:gd name="connsiteY892" fmla="*/ 131629 h 1030680"/>
                <a:gd name="connsiteX893" fmla="*/ 1065450 w 2992697"/>
                <a:gd name="connsiteY893" fmla="*/ 142184 h 1030680"/>
                <a:gd name="connsiteX894" fmla="*/ 1109223 w 2992697"/>
                <a:gd name="connsiteY894" fmla="*/ 142184 h 1030680"/>
                <a:gd name="connsiteX895" fmla="*/ 1122882 w 2992697"/>
                <a:gd name="connsiteY895" fmla="*/ 139080 h 1030680"/>
                <a:gd name="connsiteX896" fmla="*/ 1138405 w 2992697"/>
                <a:gd name="connsiteY896" fmla="*/ 136907 h 1030680"/>
                <a:gd name="connsiteX897" fmla="*/ 1157342 w 2992697"/>
                <a:gd name="connsiteY897" fmla="*/ 139080 h 1030680"/>
                <a:gd name="connsiteX898" fmla="*/ 1169760 w 2992697"/>
                <a:gd name="connsiteY898" fmla="*/ 142184 h 1030680"/>
                <a:gd name="connsiteX899" fmla="*/ 1172864 w 2992697"/>
                <a:gd name="connsiteY899" fmla="*/ 155844 h 1030680"/>
                <a:gd name="connsiteX900" fmla="*/ 1179073 w 2992697"/>
                <a:gd name="connsiteY900" fmla="*/ 153671 h 1030680"/>
                <a:gd name="connsiteX901" fmla="*/ 1187455 w 2992697"/>
                <a:gd name="connsiteY901" fmla="*/ 148393 h 1030680"/>
                <a:gd name="connsiteX902" fmla="*/ 1198942 w 2992697"/>
                <a:gd name="connsiteY902" fmla="*/ 144047 h 1030680"/>
                <a:gd name="connsiteX903" fmla="*/ 1209497 w 2992697"/>
                <a:gd name="connsiteY903" fmla="*/ 141874 h 1030680"/>
                <a:gd name="connsiteX904" fmla="*/ 1211670 w 2992697"/>
                <a:gd name="connsiteY904" fmla="*/ 148083 h 1030680"/>
                <a:gd name="connsiteX905" fmla="*/ 1213843 w 2992697"/>
                <a:gd name="connsiteY905" fmla="*/ 151187 h 1030680"/>
                <a:gd name="connsiteX906" fmla="*/ 1216016 w 2992697"/>
                <a:gd name="connsiteY906" fmla="*/ 153360 h 1030680"/>
                <a:gd name="connsiteX907" fmla="*/ 1219121 w 2992697"/>
                <a:gd name="connsiteY907" fmla="*/ 155533 h 1030680"/>
                <a:gd name="connsiteX908" fmla="*/ 1223156 w 2992697"/>
                <a:gd name="connsiteY908" fmla="*/ 158638 h 1030680"/>
                <a:gd name="connsiteX909" fmla="*/ 1206392 w 2992697"/>
                <a:gd name="connsiteY909" fmla="*/ 189993 h 1030680"/>
                <a:gd name="connsiteX910" fmla="*/ 1213843 w 2992697"/>
                <a:gd name="connsiteY910" fmla="*/ 189993 h 1030680"/>
                <a:gd name="connsiteX911" fmla="*/ 1226261 w 2992697"/>
                <a:gd name="connsiteY911" fmla="*/ 182542 h 1030680"/>
                <a:gd name="connsiteX912" fmla="*/ 1243025 w 2992697"/>
                <a:gd name="connsiteY912" fmla="*/ 172918 h 1030680"/>
                <a:gd name="connsiteX913" fmla="*/ 1262893 w 2992697"/>
                <a:gd name="connsiteY913" fmla="*/ 165468 h 1030680"/>
                <a:gd name="connsiteX914" fmla="*/ 1284935 w 2992697"/>
                <a:gd name="connsiteY914" fmla="*/ 158017 h 1030680"/>
                <a:gd name="connsiteX915" fmla="*/ 1308839 w 2992697"/>
                <a:gd name="connsiteY915" fmla="*/ 152739 h 1030680"/>
                <a:gd name="connsiteX916" fmla="*/ 1329639 w 2992697"/>
                <a:gd name="connsiteY916" fmla="*/ 152739 h 1030680"/>
                <a:gd name="connsiteX917" fmla="*/ 1350439 w 2992697"/>
                <a:gd name="connsiteY917" fmla="*/ 154912 h 1030680"/>
                <a:gd name="connsiteX918" fmla="*/ 1365030 w 2992697"/>
                <a:gd name="connsiteY918" fmla="*/ 163294 h 1030680"/>
                <a:gd name="connsiteX919" fmla="*/ 1373412 w 2992697"/>
                <a:gd name="connsiteY919" fmla="*/ 178196 h 1030680"/>
                <a:gd name="connsiteX920" fmla="*/ 1379621 w 2992697"/>
                <a:gd name="connsiteY920" fmla="*/ 178196 h 1030680"/>
                <a:gd name="connsiteX921" fmla="*/ 1379621 w 2992697"/>
                <a:gd name="connsiteY921" fmla="*/ 180369 h 1030680"/>
                <a:gd name="connsiteX922" fmla="*/ 1379621 w 2992697"/>
                <a:gd name="connsiteY922" fmla="*/ 180369 h 1030680"/>
                <a:gd name="connsiteX923" fmla="*/ 1377448 w 2992697"/>
                <a:gd name="connsiteY923" fmla="*/ 182542 h 1030680"/>
                <a:gd name="connsiteX924" fmla="*/ 1375275 w 2992697"/>
                <a:gd name="connsiteY924" fmla="*/ 182542 h 1030680"/>
                <a:gd name="connsiteX925" fmla="*/ 1375275 w 2992697"/>
                <a:gd name="connsiteY925" fmla="*/ 182542 h 1030680"/>
                <a:gd name="connsiteX926" fmla="*/ 1373102 w 2992697"/>
                <a:gd name="connsiteY926" fmla="*/ 182542 h 1030680"/>
                <a:gd name="connsiteX927" fmla="*/ 1369997 w 2992697"/>
                <a:gd name="connsiteY927" fmla="*/ 185647 h 1030680"/>
                <a:gd name="connsiteX928" fmla="*/ 1364720 w 2992697"/>
                <a:gd name="connsiteY928" fmla="*/ 187820 h 1030680"/>
                <a:gd name="connsiteX929" fmla="*/ 1358511 w 2992697"/>
                <a:gd name="connsiteY929" fmla="*/ 189993 h 1030680"/>
                <a:gd name="connsiteX930" fmla="*/ 1351060 w 2992697"/>
                <a:gd name="connsiteY930" fmla="*/ 192166 h 1030680"/>
                <a:gd name="connsiteX931" fmla="*/ 1345783 w 2992697"/>
                <a:gd name="connsiteY931" fmla="*/ 193097 h 1030680"/>
                <a:gd name="connsiteX932" fmla="*/ 1333365 w 2992697"/>
                <a:gd name="connsiteY932" fmla="*/ 213276 h 1030680"/>
                <a:gd name="connsiteX933" fmla="*/ 1309460 w 2992697"/>
                <a:gd name="connsiteY933" fmla="*/ 228178 h 1030680"/>
                <a:gd name="connsiteX934" fmla="*/ 1282452 w 2992697"/>
                <a:gd name="connsiteY934" fmla="*/ 237801 h 1030680"/>
                <a:gd name="connsiteX935" fmla="*/ 1250165 w 2992697"/>
                <a:gd name="connsiteY935" fmla="*/ 243079 h 1030680"/>
                <a:gd name="connsiteX936" fmla="*/ 1250165 w 2992697"/>
                <a:gd name="connsiteY936" fmla="*/ 249288 h 1030680"/>
                <a:gd name="connsiteX937" fmla="*/ 1250165 w 2992697"/>
                <a:gd name="connsiteY937" fmla="*/ 252392 h 1030680"/>
                <a:gd name="connsiteX938" fmla="*/ 1250165 w 2992697"/>
                <a:gd name="connsiteY938" fmla="*/ 254566 h 1030680"/>
                <a:gd name="connsiteX939" fmla="*/ 1247992 w 2992697"/>
                <a:gd name="connsiteY939" fmla="*/ 256739 h 1030680"/>
                <a:gd name="connsiteX940" fmla="*/ 1250165 w 2992697"/>
                <a:gd name="connsiteY940" fmla="*/ 257670 h 1030680"/>
                <a:gd name="connsiteX941" fmla="*/ 1250165 w 2992697"/>
                <a:gd name="connsiteY941" fmla="*/ 259843 h 1030680"/>
                <a:gd name="connsiteX942" fmla="*/ 1253270 w 2992697"/>
                <a:gd name="connsiteY942" fmla="*/ 264189 h 1030680"/>
                <a:gd name="connsiteX943" fmla="*/ 1258547 w 2992697"/>
                <a:gd name="connsiteY943" fmla="*/ 267294 h 1030680"/>
                <a:gd name="connsiteX944" fmla="*/ 1262583 w 2992697"/>
                <a:gd name="connsiteY944" fmla="*/ 269467 h 1030680"/>
                <a:gd name="connsiteX945" fmla="*/ 1265687 w 2992697"/>
                <a:gd name="connsiteY945" fmla="*/ 272571 h 1030680"/>
                <a:gd name="connsiteX946" fmla="*/ 1269723 w 2992697"/>
                <a:gd name="connsiteY946" fmla="*/ 274745 h 1030680"/>
                <a:gd name="connsiteX947" fmla="*/ 1272828 w 2992697"/>
                <a:gd name="connsiteY947" fmla="*/ 280022 h 1030680"/>
                <a:gd name="connsiteX948" fmla="*/ 1269723 w 2992697"/>
                <a:gd name="connsiteY948" fmla="*/ 287473 h 1030680"/>
                <a:gd name="connsiteX949" fmla="*/ 1265687 w 2992697"/>
                <a:gd name="connsiteY949" fmla="*/ 304237 h 1030680"/>
                <a:gd name="connsiteX950" fmla="*/ 1262583 w 2992697"/>
                <a:gd name="connsiteY950" fmla="*/ 324416 h 1030680"/>
                <a:gd name="connsiteX951" fmla="*/ 1258547 w 2992697"/>
                <a:gd name="connsiteY951" fmla="*/ 344595 h 1030680"/>
                <a:gd name="connsiteX952" fmla="*/ 1258547 w 2992697"/>
                <a:gd name="connsiteY952" fmla="*/ 361359 h 1030680"/>
                <a:gd name="connsiteX953" fmla="*/ 1262583 w 2992697"/>
                <a:gd name="connsiteY953" fmla="*/ 359186 h 1030680"/>
                <a:gd name="connsiteX954" fmla="*/ 1265687 w 2992697"/>
                <a:gd name="connsiteY954" fmla="*/ 359186 h 1030680"/>
                <a:gd name="connsiteX955" fmla="*/ 1267861 w 2992697"/>
                <a:gd name="connsiteY955" fmla="*/ 359186 h 1030680"/>
                <a:gd name="connsiteX956" fmla="*/ 1271896 w 2992697"/>
                <a:gd name="connsiteY956" fmla="*/ 359186 h 1030680"/>
                <a:gd name="connsiteX957" fmla="*/ 1272828 w 2992697"/>
                <a:gd name="connsiteY957" fmla="*/ 359186 h 1030680"/>
                <a:gd name="connsiteX958" fmla="*/ 1279037 w 2992697"/>
                <a:gd name="connsiteY958" fmla="*/ 361359 h 1030680"/>
                <a:gd name="connsiteX959" fmla="*/ 1276864 w 2992697"/>
                <a:gd name="connsiteY959" fmla="*/ 366636 h 1030680"/>
                <a:gd name="connsiteX960" fmla="*/ 1276864 w 2992697"/>
                <a:gd name="connsiteY960" fmla="*/ 368810 h 1030680"/>
                <a:gd name="connsiteX961" fmla="*/ 1276864 w 2992697"/>
                <a:gd name="connsiteY961" fmla="*/ 373156 h 1030680"/>
                <a:gd name="connsiteX962" fmla="*/ 1276864 w 2992697"/>
                <a:gd name="connsiteY962" fmla="*/ 374087 h 1030680"/>
                <a:gd name="connsiteX963" fmla="*/ 1276864 w 2992697"/>
                <a:gd name="connsiteY963" fmla="*/ 378433 h 1030680"/>
                <a:gd name="connsiteX964" fmla="*/ 1279037 w 2992697"/>
                <a:gd name="connsiteY964" fmla="*/ 385884 h 1030680"/>
                <a:gd name="connsiteX965" fmla="*/ 1272828 w 2992697"/>
                <a:gd name="connsiteY965" fmla="*/ 385884 h 1030680"/>
                <a:gd name="connsiteX966" fmla="*/ 1272828 w 2992697"/>
                <a:gd name="connsiteY966" fmla="*/ 388989 h 1030680"/>
                <a:gd name="connsiteX967" fmla="*/ 1269723 w 2992697"/>
                <a:gd name="connsiteY967" fmla="*/ 388057 h 1030680"/>
                <a:gd name="connsiteX968" fmla="*/ 1265687 w 2992697"/>
                <a:gd name="connsiteY968" fmla="*/ 383711 h 1030680"/>
                <a:gd name="connsiteX969" fmla="*/ 1264756 w 2992697"/>
                <a:gd name="connsiteY969" fmla="*/ 381538 h 1030680"/>
                <a:gd name="connsiteX970" fmla="*/ 1260720 w 2992697"/>
                <a:gd name="connsiteY970" fmla="*/ 380607 h 1030680"/>
                <a:gd name="connsiteX971" fmla="*/ 1257616 w 2992697"/>
                <a:gd name="connsiteY971" fmla="*/ 378433 h 1030680"/>
                <a:gd name="connsiteX972" fmla="*/ 1250165 w 2992697"/>
                <a:gd name="connsiteY972" fmla="*/ 378433 h 1030680"/>
                <a:gd name="connsiteX973" fmla="*/ 1246129 w 2992697"/>
                <a:gd name="connsiteY973" fmla="*/ 380607 h 1030680"/>
                <a:gd name="connsiteX974" fmla="*/ 1243025 w 2992697"/>
                <a:gd name="connsiteY974" fmla="*/ 381538 h 1030680"/>
                <a:gd name="connsiteX975" fmla="*/ 1238989 w 2992697"/>
                <a:gd name="connsiteY975" fmla="*/ 383711 h 1030680"/>
                <a:gd name="connsiteX976" fmla="*/ 1236816 w 2992697"/>
                <a:gd name="connsiteY976" fmla="*/ 385884 h 1030680"/>
                <a:gd name="connsiteX977" fmla="*/ 1233711 w 2992697"/>
                <a:gd name="connsiteY977" fmla="*/ 388057 h 1030680"/>
                <a:gd name="connsiteX978" fmla="*/ 1231538 w 2992697"/>
                <a:gd name="connsiteY978" fmla="*/ 391162 h 1030680"/>
                <a:gd name="connsiteX979" fmla="*/ 1229365 w 2992697"/>
                <a:gd name="connsiteY979" fmla="*/ 398612 h 1030680"/>
                <a:gd name="connsiteX980" fmla="*/ 1253270 w 2992697"/>
                <a:gd name="connsiteY980" fmla="*/ 406063 h 1030680"/>
                <a:gd name="connsiteX981" fmla="*/ 1258547 w 2992697"/>
                <a:gd name="connsiteY981" fmla="*/ 438660 h 1030680"/>
                <a:gd name="connsiteX982" fmla="*/ 1253270 w 2992697"/>
                <a:gd name="connsiteY982" fmla="*/ 438660 h 1030680"/>
                <a:gd name="connsiteX983" fmla="*/ 1250165 w 2992697"/>
                <a:gd name="connsiteY983" fmla="*/ 438660 h 1030680"/>
                <a:gd name="connsiteX984" fmla="*/ 1246129 w 2992697"/>
                <a:gd name="connsiteY984" fmla="*/ 440833 h 1030680"/>
                <a:gd name="connsiteX985" fmla="*/ 1243025 w 2992697"/>
                <a:gd name="connsiteY985" fmla="*/ 443006 h 1030680"/>
                <a:gd name="connsiteX986" fmla="*/ 1243025 w 2992697"/>
                <a:gd name="connsiteY986" fmla="*/ 450457 h 1030680"/>
                <a:gd name="connsiteX987" fmla="*/ 1251407 w 2992697"/>
                <a:gd name="connsiteY987" fmla="*/ 455734 h 1030680"/>
                <a:gd name="connsiteX988" fmla="*/ 1257616 w 2992697"/>
                <a:gd name="connsiteY988" fmla="*/ 463185 h 1030680"/>
                <a:gd name="connsiteX989" fmla="*/ 1260720 w 2992697"/>
                <a:gd name="connsiteY989" fmla="*/ 472809 h 1030680"/>
                <a:gd name="connsiteX990" fmla="*/ 1262893 w 2992697"/>
                <a:gd name="connsiteY990" fmla="*/ 487710 h 1030680"/>
                <a:gd name="connsiteX991" fmla="*/ 1253580 w 2992697"/>
                <a:gd name="connsiteY991" fmla="*/ 487710 h 1030680"/>
                <a:gd name="connsiteX992" fmla="*/ 1251407 w 2992697"/>
                <a:gd name="connsiteY992" fmla="*/ 487710 h 1030680"/>
                <a:gd name="connsiteX993" fmla="*/ 1246129 w 2992697"/>
                <a:gd name="connsiteY993" fmla="*/ 485537 h 1030680"/>
                <a:gd name="connsiteX994" fmla="*/ 1243025 w 2992697"/>
                <a:gd name="connsiteY994" fmla="*/ 487710 h 1030680"/>
                <a:gd name="connsiteX995" fmla="*/ 1236816 w 2992697"/>
                <a:gd name="connsiteY995" fmla="*/ 487710 h 1030680"/>
                <a:gd name="connsiteX996" fmla="*/ 1233711 w 2992697"/>
                <a:gd name="connsiteY996" fmla="*/ 490815 h 1030680"/>
                <a:gd name="connsiteX997" fmla="*/ 1229676 w 2992697"/>
                <a:gd name="connsiteY997" fmla="*/ 495161 h 1030680"/>
                <a:gd name="connsiteX998" fmla="*/ 1235885 w 2992697"/>
                <a:gd name="connsiteY998" fmla="*/ 498266 h 1030680"/>
                <a:gd name="connsiteX999" fmla="*/ 1238989 w 2992697"/>
                <a:gd name="connsiteY999" fmla="*/ 500439 h 1030680"/>
                <a:gd name="connsiteX1000" fmla="*/ 1241162 w 2992697"/>
                <a:gd name="connsiteY1000" fmla="*/ 502612 h 1030680"/>
                <a:gd name="connsiteX1001" fmla="*/ 1243335 w 2992697"/>
                <a:gd name="connsiteY1001" fmla="*/ 503543 h 1030680"/>
                <a:gd name="connsiteX1002" fmla="*/ 1244267 w 2992697"/>
                <a:gd name="connsiteY1002" fmla="*/ 509752 h 1030680"/>
                <a:gd name="connsiteX1003" fmla="*/ 1246440 w 2992697"/>
                <a:gd name="connsiteY1003" fmla="*/ 515030 h 1030680"/>
                <a:gd name="connsiteX1004" fmla="*/ 1244267 w 2992697"/>
                <a:gd name="connsiteY1004" fmla="*/ 517203 h 1030680"/>
                <a:gd name="connsiteX1005" fmla="*/ 1244267 w 2992697"/>
                <a:gd name="connsiteY1005" fmla="*/ 518134 h 1030680"/>
                <a:gd name="connsiteX1006" fmla="*/ 1244267 w 2992697"/>
                <a:gd name="connsiteY1006" fmla="*/ 518134 h 1030680"/>
                <a:gd name="connsiteX1007" fmla="*/ 1243335 w 2992697"/>
                <a:gd name="connsiteY1007" fmla="*/ 520307 h 1030680"/>
                <a:gd name="connsiteX1008" fmla="*/ 1243335 w 2992697"/>
                <a:gd name="connsiteY1008" fmla="*/ 524653 h 1030680"/>
                <a:gd name="connsiteX1009" fmla="*/ 1228124 w 2992697"/>
                <a:gd name="connsiteY1009" fmla="*/ 524653 h 1030680"/>
                <a:gd name="connsiteX1010" fmla="*/ 1213533 w 2992697"/>
                <a:gd name="connsiteY1010" fmla="*/ 527758 h 1030680"/>
                <a:gd name="connsiteX1011" fmla="*/ 1202046 w 2992697"/>
                <a:gd name="connsiteY1011" fmla="*/ 532104 h 1030680"/>
                <a:gd name="connsiteX1012" fmla="*/ 1206082 w 2992697"/>
                <a:gd name="connsiteY1012" fmla="*/ 532104 h 1030680"/>
                <a:gd name="connsiteX1013" fmla="*/ 1211359 w 2992697"/>
                <a:gd name="connsiteY1013" fmla="*/ 535209 h 1030680"/>
                <a:gd name="connsiteX1014" fmla="*/ 1215395 w 2992697"/>
                <a:gd name="connsiteY1014" fmla="*/ 537382 h 1030680"/>
                <a:gd name="connsiteX1015" fmla="*/ 1218500 w 2992697"/>
                <a:gd name="connsiteY1015" fmla="*/ 537382 h 1030680"/>
                <a:gd name="connsiteX1016" fmla="*/ 1222536 w 2992697"/>
                <a:gd name="connsiteY1016" fmla="*/ 539555 h 1030680"/>
                <a:gd name="connsiteX1017" fmla="*/ 1225640 w 2992697"/>
                <a:gd name="connsiteY1017" fmla="*/ 542659 h 1030680"/>
                <a:gd name="connsiteX1018" fmla="*/ 1228744 w 2992697"/>
                <a:gd name="connsiteY1018" fmla="*/ 547937 h 1030680"/>
                <a:gd name="connsiteX1019" fmla="*/ 1222536 w 2992697"/>
                <a:gd name="connsiteY1019" fmla="*/ 557561 h 1030680"/>
                <a:gd name="connsiteX1020" fmla="*/ 1218500 w 2992697"/>
                <a:gd name="connsiteY1020" fmla="*/ 569047 h 1030680"/>
                <a:gd name="connsiteX1021" fmla="*/ 1213222 w 2992697"/>
                <a:gd name="connsiteY1021" fmla="*/ 581775 h 1030680"/>
                <a:gd name="connsiteX1022" fmla="*/ 1211049 w 2992697"/>
                <a:gd name="connsiteY1022" fmla="*/ 576498 h 1030680"/>
                <a:gd name="connsiteX1023" fmla="*/ 1207945 w 2992697"/>
                <a:gd name="connsiteY1023" fmla="*/ 572152 h 1030680"/>
                <a:gd name="connsiteX1024" fmla="*/ 1205771 w 2992697"/>
                <a:gd name="connsiteY1024" fmla="*/ 569979 h 1030680"/>
                <a:gd name="connsiteX1025" fmla="*/ 1201736 w 2992697"/>
                <a:gd name="connsiteY1025" fmla="*/ 569979 h 1030680"/>
                <a:gd name="connsiteX1026" fmla="*/ 1196458 w 2992697"/>
                <a:gd name="connsiteY1026" fmla="*/ 569047 h 1030680"/>
                <a:gd name="connsiteX1027" fmla="*/ 1189007 w 2992697"/>
                <a:gd name="connsiteY1027" fmla="*/ 569047 h 1030680"/>
                <a:gd name="connsiteX1028" fmla="*/ 1189007 w 2992697"/>
                <a:gd name="connsiteY1028" fmla="*/ 572152 h 1030680"/>
                <a:gd name="connsiteX1029" fmla="*/ 1193043 w 2992697"/>
                <a:gd name="connsiteY1029" fmla="*/ 572152 h 1030680"/>
                <a:gd name="connsiteX1030" fmla="*/ 1205461 w 2992697"/>
                <a:gd name="connsiteY1030" fmla="*/ 584880 h 1030680"/>
                <a:gd name="connsiteX1031" fmla="*/ 1216016 w 2992697"/>
                <a:gd name="connsiteY1031" fmla="*/ 599781 h 1030680"/>
                <a:gd name="connsiteX1032" fmla="*/ 1222225 w 2992697"/>
                <a:gd name="connsiteY1032" fmla="*/ 618719 h 1030680"/>
                <a:gd name="connsiteX1033" fmla="*/ 1225329 w 2992697"/>
                <a:gd name="connsiteY1033" fmla="*/ 640760 h 1030680"/>
                <a:gd name="connsiteX1034" fmla="*/ 1222225 w 2992697"/>
                <a:gd name="connsiteY1034" fmla="*/ 640760 h 1030680"/>
                <a:gd name="connsiteX1035" fmla="*/ 1222225 w 2992697"/>
                <a:gd name="connsiteY1035" fmla="*/ 646038 h 1030680"/>
                <a:gd name="connsiteX1036" fmla="*/ 1193043 w 2992697"/>
                <a:gd name="connsiteY1036" fmla="*/ 649142 h 1030680"/>
                <a:gd name="connsiteX1037" fmla="*/ 1193043 w 2992697"/>
                <a:gd name="connsiteY1037" fmla="*/ 628963 h 1030680"/>
                <a:gd name="connsiteX1038" fmla="*/ 1189007 w 2992697"/>
                <a:gd name="connsiteY1038" fmla="*/ 625859 h 1030680"/>
                <a:gd name="connsiteX1039" fmla="*/ 1185903 w 2992697"/>
                <a:gd name="connsiteY1039" fmla="*/ 623686 h 1030680"/>
                <a:gd name="connsiteX1040" fmla="*/ 1183730 w 2992697"/>
                <a:gd name="connsiteY1040" fmla="*/ 621513 h 1030680"/>
                <a:gd name="connsiteX1041" fmla="*/ 1178452 w 2992697"/>
                <a:gd name="connsiteY1041" fmla="*/ 618408 h 1030680"/>
                <a:gd name="connsiteX1042" fmla="*/ 1172243 w 2992697"/>
                <a:gd name="connsiteY1042" fmla="*/ 616235 h 1030680"/>
                <a:gd name="connsiteX1043" fmla="*/ 1163861 w 2992697"/>
                <a:gd name="connsiteY1043" fmla="*/ 621513 h 1030680"/>
                <a:gd name="connsiteX1044" fmla="*/ 1152375 w 2992697"/>
                <a:gd name="connsiteY1044" fmla="*/ 625859 h 1030680"/>
                <a:gd name="connsiteX1045" fmla="*/ 1139957 w 2992697"/>
                <a:gd name="connsiteY1045" fmla="*/ 626790 h 1030680"/>
                <a:gd name="connsiteX1046" fmla="*/ 1128470 w 2992697"/>
                <a:gd name="connsiteY1046" fmla="*/ 631136 h 1030680"/>
                <a:gd name="connsiteX1047" fmla="*/ 1122262 w 2992697"/>
                <a:gd name="connsiteY1047" fmla="*/ 636414 h 1030680"/>
                <a:gd name="connsiteX1048" fmla="*/ 1128470 w 2992697"/>
                <a:gd name="connsiteY1048" fmla="*/ 636414 h 1030680"/>
                <a:gd name="connsiteX1049" fmla="*/ 1137784 w 2992697"/>
                <a:gd name="connsiteY1049" fmla="*/ 636414 h 1030680"/>
                <a:gd name="connsiteX1050" fmla="*/ 1152375 w 2992697"/>
                <a:gd name="connsiteY1050" fmla="*/ 634241 h 1030680"/>
                <a:gd name="connsiteX1051" fmla="*/ 1169139 w 2992697"/>
                <a:gd name="connsiteY1051" fmla="*/ 633309 h 1030680"/>
                <a:gd name="connsiteX1052" fmla="*/ 1169139 w 2992697"/>
                <a:gd name="connsiteY1052" fmla="*/ 640760 h 1030680"/>
                <a:gd name="connsiteX1053" fmla="*/ 1132506 w 2992697"/>
                <a:gd name="connsiteY1053" fmla="*/ 653488 h 1030680"/>
                <a:gd name="connsiteX1054" fmla="*/ 1132506 w 2992697"/>
                <a:gd name="connsiteY1054" fmla="*/ 656593 h 1030680"/>
                <a:gd name="connsiteX1055" fmla="*/ 1141820 w 2992697"/>
                <a:gd name="connsiteY1055" fmla="*/ 656593 h 1030680"/>
                <a:gd name="connsiteX1056" fmla="*/ 1147097 w 2992697"/>
                <a:gd name="connsiteY1056" fmla="*/ 655662 h 1030680"/>
                <a:gd name="connsiteX1057" fmla="*/ 1154548 w 2992697"/>
                <a:gd name="connsiteY1057" fmla="*/ 653488 h 1030680"/>
                <a:gd name="connsiteX1058" fmla="*/ 1161999 w 2992697"/>
                <a:gd name="connsiteY1058" fmla="*/ 651315 h 1030680"/>
                <a:gd name="connsiteX1059" fmla="*/ 1169449 w 2992697"/>
                <a:gd name="connsiteY1059" fmla="*/ 649142 h 1030680"/>
                <a:gd name="connsiteX1060" fmla="*/ 1171622 w 2992697"/>
                <a:gd name="connsiteY1060" fmla="*/ 658766 h 1030680"/>
                <a:gd name="connsiteX1061" fmla="*/ 1179073 w 2992697"/>
                <a:gd name="connsiteY1061" fmla="*/ 663112 h 1030680"/>
                <a:gd name="connsiteX1062" fmla="*/ 1186524 w 2992697"/>
                <a:gd name="connsiteY1062" fmla="*/ 664044 h 1030680"/>
                <a:gd name="connsiteX1063" fmla="*/ 1198942 w 2992697"/>
                <a:gd name="connsiteY1063" fmla="*/ 663112 h 1030680"/>
                <a:gd name="connsiteX1064" fmla="*/ 1213533 w 2992697"/>
                <a:gd name="connsiteY1064" fmla="*/ 663112 h 1030680"/>
                <a:gd name="connsiteX1065" fmla="*/ 1213533 w 2992697"/>
                <a:gd name="connsiteY1065" fmla="*/ 666217 h 1030680"/>
                <a:gd name="connsiteX1066" fmla="*/ 1209497 w 2992697"/>
                <a:gd name="connsiteY1066" fmla="*/ 666217 h 1030680"/>
                <a:gd name="connsiteX1067" fmla="*/ 1189628 w 2992697"/>
                <a:gd name="connsiteY1067" fmla="*/ 685154 h 1030680"/>
                <a:gd name="connsiteX1068" fmla="*/ 1167587 w 2992697"/>
                <a:gd name="connsiteY1068" fmla="*/ 703160 h 1030680"/>
                <a:gd name="connsiteX1069" fmla="*/ 1145545 w 2992697"/>
                <a:gd name="connsiteY1069" fmla="*/ 718061 h 1030680"/>
                <a:gd name="connsiteX1070" fmla="*/ 1120399 w 2992697"/>
                <a:gd name="connsiteY1070" fmla="*/ 730789 h 1030680"/>
                <a:gd name="connsiteX1071" fmla="*/ 1093390 w 2992697"/>
                <a:gd name="connsiteY1071" fmla="*/ 736067 h 1030680"/>
                <a:gd name="connsiteX1072" fmla="*/ 1062035 w 2992697"/>
                <a:gd name="connsiteY1072" fmla="*/ 735136 h 1030680"/>
                <a:gd name="connsiteX1073" fmla="*/ 1062035 w 2992697"/>
                <a:gd name="connsiteY1073" fmla="*/ 740413 h 1030680"/>
                <a:gd name="connsiteX1074" fmla="*/ 1062035 w 2992697"/>
                <a:gd name="connsiteY1074" fmla="*/ 745691 h 1030680"/>
                <a:gd name="connsiteX1075" fmla="*/ 1059862 w 2992697"/>
                <a:gd name="connsiteY1075" fmla="*/ 750037 h 1030680"/>
                <a:gd name="connsiteX1076" fmla="*/ 1057689 w 2992697"/>
                <a:gd name="connsiteY1076" fmla="*/ 750968 h 1030680"/>
                <a:gd name="connsiteX1077" fmla="*/ 1056757 w 2992697"/>
                <a:gd name="connsiteY1077" fmla="*/ 750968 h 1030680"/>
                <a:gd name="connsiteX1078" fmla="*/ 1054584 w 2992697"/>
                <a:gd name="connsiteY1078" fmla="*/ 753142 h 1030680"/>
                <a:gd name="connsiteX1079" fmla="*/ 1050548 w 2992697"/>
                <a:gd name="connsiteY1079" fmla="*/ 755315 h 1030680"/>
                <a:gd name="connsiteX1080" fmla="*/ 1047444 w 2992697"/>
                <a:gd name="connsiteY1080" fmla="*/ 757488 h 1030680"/>
                <a:gd name="connsiteX1081" fmla="*/ 1045271 w 2992697"/>
                <a:gd name="connsiteY1081" fmla="*/ 758419 h 1030680"/>
                <a:gd name="connsiteX1082" fmla="*/ 1042166 w 2992697"/>
                <a:gd name="connsiteY1082" fmla="*/ 762765 h 1030680"/>
                <a:gd name="connsiteX1083" fmla="*/ 1038131 w 2992697"/>
                <a:gd name="connsiteY1083" fmla="*/ 773321 h 1030680"/>
                <a:gd name="connsiteX1084" fmla="*/ 1035957 w 2992697"/>
                <a:gd name="connsiteY1084" fmla="*/ 786980 h 1030680"/>
                <a:gd name="connsiteX1085" fmla="*/ 1032853 w 2992697"/>
                <a:gd name="connsiteY1085" fmla="*/ 795362 h 1030680"/>
                <a:gd name="connsiteX1086" fmla="*/ 1023540 w 2992697"/>
                <a:gd name="connsiteY1086" fmla="*/ 804986 h 1030680"/>
                <a:gd name="connsiteX1087" fmla="*/ 1008017 w 2992697"/>
                <a:gd name="connsiteY1087" fmla="*/ 815541 h 1030680"/>
                <a:gd name="connsiteX1088" fmla="*/ 987218 w 2992697"/>
                <a:gd name="connsiteY1088" fmla="*/ 825165 h 1030680"/>
                <a:gd name="connsiteX1089" fmla="*/ 969522 w 2992697"/>
                <a:gd name="connsiteY1089" fmla="*/ 832616 h 1030680"/>
                <a:gd name="connsiteX1090" fmla="*/ 952758 w 2992697"/>
                <a:gd name="connsiteY1090" fmla="*/ 836962 h 1030680"/>
                <a:gd name="connsiteX1091" fmla="*/ 952758 w 2992697"/>
                <a:gd name="connsiteY1091" fmla="*/ 832616 h 1030680"/>
                <a:gd name="connsiteX1092" fmla="*/ 952758 w 2992697"/>
                <a:gd name="connsiteY1092" fmla="*/ 829511 h 1030680"/>
                <a:gd name="connsiteX1093" fmla="*/ 950585 w 2992697"/>
                <a:gd name="connsiteY1093" fmla="*/ 829511 h 1030680"/>
                <a:gd name="connsiteX1094" fmla="*/ 950585 w 2992697"/>
                <a:gd name="connsiteY1094" fmla="*/ 827338 h 1030680"/>
                <a:gd name="connsiteX1095" fmla="*/ 949654 w 2992697"/>
                <a:gd name="connsiteY1095" fmla="*/ 825165 h 1030680"/>
                <a:gd name="connsiteX1096" fmla="*/ 947480 w 2992697"/>
                <a:gd name="connsiteY1096" fmla="*/ 840066 h 1030680"/>
                <a:gd name="connsiteX1097" fmla="*/ 942203 w 2992697"/>
                <a:gd name="connsiteY1097" fmla="*/ 852795 h 1030680"/>
                <a:gd name="connsiteX1098" fmla="*/ 938167 w 2992697"/>
                <a:gd name="connsiteY1098" fmla="*/ 864281 h 1030680"/>
                <a:gd name="connsiteX1099" fmla="*/ 932890 w 2992697"/>
                <a:gd name="connsiteY1099" fmla="*/ 874836 h 1030680"/>
                <a:gd name="connsiteX1100" fmla="*/ 928854 w 2992697"/>
                <a:gd name="connsiteY1100" fmla="*/ 889738 h 1030680"/>
                <a:gd name="connsiteX1101" fmla="*/ 932890 w 2992697"/>
                <a:gd name="connsiteY1101" fmla="*/ 891911 h 1030680"/>
                <a:gd name="connsiteX1102" fmla="*/ 932890 w 2992697"/>
                <a:gd name="connsiteY1102" fmla="*/ 894084 h 1030680"/>
                <a:gd name="connsiteX1103" fmla="*/ 935063 w 2992697"/>
                <a:gd name="connsiteY1103" fmla="*/ 894084 h 1030680"/>
                <a:gd name="connsiteX1104" fmla="*/ 935063 w 2992697"/>
                <a:gd name="connsiteY1104" fmla="*/ 894084 h 1030680"/>
                <a:gd name="connsiteX1105" fmla="*/ 935063 w 2992697"/>
                <a:gd name="connsiteY1105" fmla="*/ 896257 h 1030680"/>
                <a:gd name="connsiteX1106" fmla="*/ 932890 w 2992697"/>
                <a:gd name="connsiteY1106" fmla="*/ 897188 h 1030680"/>
                <a:gd name="connsiteX1107" fmla="*/ 928854 w 2992697"/>
                <a:gd name="connsiteY1107" fmla="*/ 901535 h 1030680"/>
                <a:gd name="connsiteX1108" fmla="*/ 925749 w 2992697"/>
                <a:gd name="connsiteY1108" fmla="*/ 903708 h 1030680"/>
                <a:gd name="connsiteX1109" fmla="*/ 922645 w 2992697"/>
                <a:gd name="connsiteY1109" fmla="*/ 906812 h 1030680"/>
                <a:gd name="connsiteX1110" fmla="*/ 918609 w 2992697"/>
                <a:gd name="connsiteY1110" fmla="*/ 908985 h 1030680"/>
                <a:gd name="connsiteX1111" fmla="*/ 916436 w 2992697"/>
                <a:gd name="connsiteY1111" fmla="*/ 912090 h 1030680"/>
                <a:gd name="connsiteX1112" fmla="*/ 913331 w 2992697"/>
                <a:gd name="connsiteY1112" fmla="*/ 917367 h 1030680"/>
                <a:gd name="connsiteX1113" fmla="*/ 905881 w 2992697"/>
                <a:gd name="connsiteY1113" fmla="*/ 938478 h 1030680"/>
                <a:gd name="connsiteX1114" fmla="*/ 900603 w 2992697"/>
                <a:gd name="connsiteY1114" fmla="*/ 960519 h 1030680"/>
                <a:gd name="connsiteX1115" fmla="*/ 898430 w 2992697"/>
                <a:gd name="connsiteY1115" fmla="*/ 985976 h 1030680"/>
                <a:gd name="connsiteX1116" fmla="*/ 894394 w 2992697"/>
                <a:gd name="connsiteY1116" fmla="*/ 1010191 h 1030680"/>
                <a:gd name="connsiteX1117" fmla="*/ 889117 w 2992697"/>
                <a:gd name="connsiteY1117" fmla="*/ 1032232 h 1030680"/>
                <a:gd name="connsiteX1118" fmla="*/ 886012 w 2992697"/>
                <a:gd name="connsiteY1118" fmla="*/ 1030059 h 1030680"/>
                <a:gd name="connsiteX1119" fmla="*/ 886012 w 2992697"/>
                <a:gd name="connsiteY1119" fmla="*/ 1030059 h 1030680"/>
                <a:gd name="connsiteX1120" fmla="*/ 883839 w 2992697"/>
                <a:gd name="connsiteY1120" fmla="*/ 1030059 h 1030680"/>
                <a:gd name="connsiteX1121" fmla="*/ 883839 w 2992697"/>
                <a:gd name="connsiteY1121" fmla="*/ 1027886 h 1030680"/>
                <a:gd name="connsiteX1122" fmla="*/ 881666 w 2992697"/>
                <a:gd name="connsiteY1122" fmla="*/ 1027886 h 1030680"/>
                <a:gd name="connsiteX1123" fmla="*/ 876388 w 2992697"/>
                <a:gd name="connsiteY1123" fmla="*/ 1024782 h 1030680"/>
                <a:gd name="connsiteX1124" fmla="*/ 867075 w 2992697"/>
                <a:gd name="connsiteY1124" fmla="*/ 1017331 h 1030680"/>
                <a:gd name="connsiteX1125" fmla="*/ 852484 w 2992697"/>
                <a:gd name="connsiteY1125" fmla="*/ 1005844 h 1030680"/>
                <a:gd name="connsiteX1126" fmla="*/ 835720 w 2992697"/>
                <a:gd name="connsiteY1126" fmla="*/ 996221 h 1030680"/>
                <a:gd name="connsiteX1127" fmla="*/ 820198 w 2992697"/>
                <a:gd name="connsiteY1127" fmla="*/ 985665 h 1030680"/>
                <a:gd name="connsiteX1128" fmla="*/ 807780 w 2992697"/>
                <a:gd name="connsiteY1128" fmla="*/ 976042 h 1030680"/>
                <a:gd name="connsiteX1129" fmla="*/ 796294 w 2992697"/>
                <a:gd name="connsiteY1129" fmla="*/ 970764 h 1030680"/>
                <a:gd name="connsiteX1130" fmla="*/ 793189 w 2992697"/>
                <a:gd name="connsiteY1130" fmla="*/ 968591 h 1030680"/>
                <a:gd name="connsiteX1131" fmla="*/ 789153 w 2992697"/>
                <a:gd name="connsiteY1131" fmla="*/ 928543 h 1030680"/>
                <a:gd name="connsiteX1132" fmla="*/ 786980 w 2992697"/>
                <a:gd name="connsiteY1132" fmla="*/ 924197 h 1030680"/>
                <a:gd name="connsiteX1133" fmla="*/ 781703 w 2992697"/>
                <a:gd name="connsiteY1133" fmla="*/ 921093 h 1030680"/>
                <a:gd name="connsiteX1134" fmla="*/ 778598 w 2992697"/>
                <a:gd name="connsiteY1134" fmla="*/ 918920 h 1030680"/>
                <a:gd name="connsiteX1135" fmla="*/ 772389 w 2992697"/>
                <a:gd name="connsiteY1135" fmla="*/ 914573 h 1030680"/>
                <a:gd name="connsiteX1136" fmla="*/ 769285 w 2992697"/>
                <a:gd name="connsiteY1136" fmla="*/ 911469 h 1030680"/>
                <a:gd name="connsiteX1137" fmla="*/ 772389 w 2992697"/>
                <a:gd name="connsiteY1137" fmla="*/ 909296 h 1030680"/>
                <a:gd name="connsiteX1138" fmla="*/ 772389 w 2992697"/>
                <a:gd name="connsiteY1138" fmla="*/ 907123 h 1030680"/>
                <a:gd name="connsiteX1139" fmla="*/ 774562 w 2992697"/>
                <a:gd name="connsiteY1139" fmla="*/ 906191 h 1030680"/>
                <a:gd name="connsiteX1140" fmla="*/ 774562 w 2992697"/>
                <a:gd name="connsiteY1140" fmla="*/ 906191 h 1030680"/>
                <a:gd name="connsiteX1141" fmla="*/ 776735 w 2992697"/>
                <a:gd name="connsiteY1141" fmla="*/ 901845 h 1030680"/>
                <a:gd name="connsiteX1142" fmla="*/ 778908 w 2992697"/>
                <a:gd name="connsiteY1142" fmla="*/ 898741 h 1030680"/>
                <a:gd name="connsiteX1143" fmla="*/ 769595 w 2992697"/>
                <a:gd name="connsiteY1143" fmla="*/ 898741 h 1030680"/>
                <a:gd name="connsiteX1144" fmla="*/ 764317 w 2992697"/>
                <a:gd name="connsiteY1144" fmla="*/ 898741 h 1030680"/>
                <a:gd name="connsiteX1145" fmla="*/ 760282 w 2992697"/>
                <a:gd name="connsiteY1145" fmla="*/ 898741 h 1030680"/>
                <a:gd name="connsiteX1146" fmla="*/ 758109 w 2992697"/>
                <a:gd name="connsiteY1146" fmla="*/ 896567 h 1030680"/>
                <a:gd name="connsiteX1147" fmla="*/ 757177 w 2992697"/>
                <a:gd name="connsiteY1147" fmla="*/ 893463 h 1030680"/>
                <a:gd name="connsiteX1148" fmla="*/ 753141 w 2992697"/>
                <a:gd name="connsiteY1148" fmla="*/ 887254 h 1030680"/>
                <a:gd name="connsiteX1149" fmla="*/ 750968 w 2992697"/>
                <a:gd name="connsiteY1149" fmla="*/ 884150 h 1030680"/>
                <a:gd name="connsiteX1150" fmla="*/ 750968 w 2992697"/>
                <a:gd name="connsiteY1150" fmla="*/ 879803 h 1030680"/>
                <a:gd name="connsiteX1151" fmla="*/ 750968 w 2992697"/>
                <a:gd name="connsiteY1151" fmla="*/ 878872 h 1030680"/>
                <a:gd name="connsiteX1152" fmla="*/ 750968 w 2992697"/>
                <a:gd name="connsiteY1152" fmla="*/ 874526 h 1030680"/>
                <a:gd name="connsiteX1153" fmla="*/ 753141 w 2992697"/>
                <a:gd name="connsiteY1153" fmla="*/ 871421 h 1030680"/>
                <a:gd name="connsiteX1154" fmla="*/ 753141 w 2992697"/>
                <a:gd name="connsiteY1154" fmla="*/ 867075 h 1030680"/>
                <a:gd name="connsiteX1155" fmla="*/ 742586 w 2992697"/>
                <a:gd name="connsiteY1155" fmla="*/ 867075 h 1030680"/>
                <a:gd name="connsiteX1156" fmla="*/ 742586 w 2992697"/>
                <a:gd name="connsiteY1156" fmla="*/ 861798 h 1030680"/>
                <a:gd name="connsiteX1157" fmla="*/ 743518 w 2992697"/>
                <a:gd name="connsiteY1157" fmla="*/ 856520 h 1030680"/>
                <a:gd name="connsiteX1158" fmla="*/ 745691 w 2992697"/>
                <a:gd name="connsiteY1158" fmla="*/ 854347 h 1030680"/>
                <a:gd name="connsiteX1159" fmla="*/ 745691 w 2992697"/>
                <a:gd name="connsiteY1159" fmla="*/ 850622 h 1030680"/>
                <a:gd name="connsiteX1160" fmla="*/ 747864 w 2992697"/>
                <a:gd name="connsiteY1160" fmla="*/ 847517 h 1030680"/>
                <a:gd name="connsiteX1161" fmla="*/ 750037 w 2992697"/>
                <a:gd name="connsiteY1161" fmla="*/ 842239 h 1030680"/>
                <a:gd name="connsiteX1162" fmla="*/ 743828 w 2992697"/>
                <a:gd name="connsiteY1162" fmla="*/ 842239 h 1030680"/>
                <a:gd name="connsiteX1163" fmla="*/ 737619 w 2992697"/>
                <a:gd name="connsiteY1163" fmla="*/ 842239 h 1030680"/>
                <a:gd name="connsiteX1164" fmla="*/ 734515 w 2992697"/>
                <a:gd name="connsiteY1164" fmla="*/ 840066 h 1030680"/>
                <a:gd name="connsiteX1165" fmla="*/ 728306 w 2992697"/>
                <a:gd name="connsiteY1165" fmla="*/ 837893 h 1030680"/>
                <a:gd name="connsiteX1166" fmla="*/ 727375 w 2992697"/>
                <a:gd name="connsiteY1166" fmla="*/ 810574 h 1030680"/>
                <a:gd name="connsiteX1167" fmla="*/ 725201 w 2992697"/>
                <a:gd name="connsiteY1167" fmla="*/ 785117 h 1030680"/>
                <a:gd name="connsiteX1168" fmla="*/ 725201 w 2992697"/>
                <a:gd name="connsiteY1168" fmla="*/ 760903 h 1030680"/>
                <a:gd name="connsiteX1169" fmla="*/ 732652 w 2992697"/>
                <a:gd name="connsiteY1169" fmla="*/ 736688 h 1030680"/>
                <a:gd name="connsiteX1170" fmla="*/ 740103 w 2992697"/>
                <a:gd name="connsiteY1170" fmla="*/ 726133 h 1030680"/>
                <a:gd name="connsiteX1171" fmla="*/ 749416 w 2992697"/>
                <a:gd name="connsiteY1171" fmla="*/ 718682 h 1030680"/>
                <a:gd name="connsiteX1172" fmla="*/ 756867 w 2992697"/>
                <a:gd name="connsiteY1172" fmla="*/ 712473 h 1030680"/>
                <a:gd name="connsiteX1173" fmla="*/ 762144 w 2992697"/>
                <a:gd name="connsiteY1173" fmla="*/ 704091 h 1030680"/>
                <a:gd name="connsiteX1174" fmla="*/ 767422 w 2992697"/>
                <a:gd name="connsiteY1174" fmla="*/ 692605 h 1030680"/>
                <a:gd name="connsiteX1175" fmla="*/ 769595 w 2992697"/>
                <a:gd name="connsiteY1175" fmla="*/ 672426 h 1030680"/>
                <a:gd name="connsiteX1176" fmla="*/ 765559 w 2992697"/>
                <a:gd name="connsiteY1176" fmla="*/ 672426 h 1030680"/>
                <a:gd name="connsiteX1177" fmla="*/ 762455 w 2992697"/>
                <a:gd name="connsiteY1177" fmla="*/ 676772 h 1030680"/>
                <a:gd name="connsiteX1178" fmla="*/ 758419 w 2992697"/>
                <a:gd name="connsiteY1178" fmla="*/ 677703 h 1030680"/>
                <a:gd name="connsiteX1179" fmla="*/ 757488 w 2992697"/>
                <a:gd name="connsiteY1179" fmla="*/ 677703 h 1030680"/>
                <a:gd name="connsiteX1180" fmla="*/ 753452 w 2992697"/>
                <a:gd name="connsiteY1180" fmla="*/ 677703 h 1030680"/>
                <a:gd name="connsiteX1181" fmla="*/ 750347 w 2992697"/>
                <a:gd name="connsiteY1181" fmla="*/ 676772 h 1030680"/>
                <a:gd name="connsiteX1182" fmla="*/ 735757 w 2992697"/>
                <a:gd name="connsiteY1182" fmla="*/ 672426 h 1030680"/>
                <a:gd name="connsiteX1183" fmla="*/ 724270 w 2992697"/>
                <a:gd name="connsiteY1183" fmla="*/ 664975 h 1030680"/>
                <a:gd name="connsiteX1184" fmla="*/ 716819 w 2992697"/>
                <a:gd name="connsiteY1184" fmla="*/ 654420 h 1030680"/>
                <a:gd name="connsiteX1185" fmla="*/ 713715 w 2992697"/>
                <a:gd name="connsiteY1185" fmla="*/ 635483 h 1030680"/>
                <a:gd name="connsiteX1186" fmla="*/ 718992 w 2992697"/>
                <a:gd name="connsiteY1186" fmla="*/ 635483 h 1030680"/>
                <a:gd name="connsiteX1187" fmla="*/ 718992 w 2992697"/>
                <a:gd name="connsiteY1187" fmla="*/ 632378 h 1030680"/>
                <a:gd name="connsiteX1188" fmla="*/ 728306 w 2992697"/>
                <a:gd name="connsiteY1188" fmla="*/ 637656 h 1030680"/>
                <a:gd name="connsiteX1189" fmla="*/ 738861 w 2992697"/>
                <a:gd name="connsiteY1189" fmla="*/ 645106 h 1030680"/>
                <a:gd name="connsiteX1190" fmla="*/ 748174 w 2992697"/>
                <a:gd name="connsiteY1190" fmla="*/ 648211 h 1030680"/>
                <a:gd name="connsiteX1191" fmla="*/ 758729 w 2992697"/>
                <a:gd name="connsiteY1191" fmla="*/ 648211 h 1030680"/>
                <a:gd name="connsiteX1192" fmla="*/ 758729 w 2992697"/>
                <a:gd name="connsiteY1192" fmla="*/ 647280 h 1030680"/>
                <a:gd name="connsiteX1193" fmla="*/ 760903 w 2992697"/>
                <a:gd name="connsiteY1193" fmla="*/ 645106 h 1030680"/>
                <a:gd name="connsiteX1194" fmla="*/ 760903 w 2992697"/>
                <a:gd name="connsiteY1194" fmla="*/ 645106 h 1030680"/>
                <a:gd name="connsiteX1195" fmla="*/ 760903 w 2992697"/>
                <a:gd name="connsiteY1195" fmla="*/ 642623 h 1030680"/>
                <a:gd name="connsiteX1196" fmla="*/ 763076 w 2992697"/>
                <a:gd name="connsiteY1196" fmla="*/ 639518 h 1030680"/>
                <a:gd name="connsiteX1197" fmla="*/ 743207 w 2992697"/>
                <a:gd name="connsiteY1197" fmla="*/ 624617 h 1030680"/>
                <a:gd name="connsiteX1198" fmla="*/ 726443 w 2992697"/>
                <a:gd name="connsiteY1198" fmla="*/ 603507 h 1030680"/>
                <a:gd name="connsiteX1199" fmla="*/ 721166 w 2992697"/>
                <a:gd name="connsiteY1199" fmla="*/ 605680 h 1030680"/>
                <a:gd name="connsiteX1200" fmla="*/ 717130 w 2992697"/>
                <a:gd name="connsiteY1200" fmla="*/ 607853 h 1030680"/>
                <a:gd name="connsiteX1201" fmla="*/ 711852 w 2992697"/>
                <a:gd name="connsiteY1201" fmla="*/ 610026 h 1030680"/>
                <a:gd name="connsiteX1202" fmla="*/ 706575 w 2992697"/>
                <a:gd name="connsiteY1202" fmla="*/ 610957 h 1030680"/>
                <a:gd name="connsiteX1203" fmla="*/ 702539 w 2992697"/>
                <a:gd name="connsiteY1203" fmla="*/ 607853 h 1030680"/>
                <a:gd name="connsiteX1204" fmla="*/ 701608 w 2992697"/>
                <a:gd name="connsiteY1204" fmla="*/ 605680 h 1030680"/>
                <a:gd name="connsiteX1205" fmla="*/ 699434 w 2992697"/>
                <a:gd name="connsiteY1205" fmla="*/ 602575 h 1030680"/>
                <a:gd name="connsiteX1206" fmla="*/ 697261 w 2992697"/>
                <a:gd name="connsiteY1206" fmla="*/ 600402 h 1030680"/>
                <a:gd name="connsiteX1207" fmla="*/ 694157 w 2992697"/>
                <a:gd name="connsiteY1207" fmla="*/ 595125 h 1030680"/>
                <a:gd name="connsiteX1208" fmla="*/ 704712 w 2992697"/>
                <a:gd name="connsiteY1208" fmla="*/ 583638 h 1030680"/>
                <a:gd name="connsiteX1209" fmla="*/ 706885 w 2992697"/>
                <a:gd name="connsiteY1209" fmla="*/ 567805 h 1030680"/>
                <a:gd name="connsiteX1210" fmla="*/ 704712 w 2992697"/>
                <a:gd name="connsiteY1210" fmla="*/ 546695 h 1030680"/>
                <a:gd name="connsiteX1211" fmla="*/ 699434 w 2992697"/>
                <a:gd name="connsiteY1211" fmla="*/ 524653 h 1030680"/>
                <a:gd name="connsiteX1212" fmla="*/ 690121 w 2992697"/>
                <a:gd name="connsiteY1212" fmla="*/ 501370 h 1030680"/>
                <a:gd name="connsiteX1213" fmla="*/ 679566 w 2992697"/>
                <a:gd name="connsiteY1213" fmla="*/ 479328 h 1030680"/>
                <a:gd name="connsiteX1214" fmla="*/ 665906 w 2992697"/>
                <a:gd name="connsiteY1214" fmla="*/ 459149 h 1030680"/>
                <a:gd name="connsiteX1215" fmla="*/ 655351 w 2992697"/>
                <a:gd name="connsiteY1215" fmla="*/ 440212 h 1030680"/>
                <a:gd name="connsiteX1216" fmla="*/ 646038 w 2992697"/>
                <a:gd name="connsiteY1216" fmla="*/ 425311 h 1030680"/>
                <a:gd name="connsiteX1217" fmla="*/ 623996 w 2992697"/>
                <a:gd name="connsiteY1217" fmla="*/ 410409 h 1030680"/>
                <a:gd name="connsiteX1218" fmla="*/ 598850 w 2992697"/>
                <a:gd name="connsiteY1218" fmla="*/ 405132 h 1030680"/>
                <a:gd name="connsiteX1219" fmla="*/ 572772 w 2992697"/>
                <a:gd name="connsiteY1219" fmla="*/ 405132 h 1030680"/>
                <a:gd name="connsiteX1220" fmla="*/ 543591 w 2992697"/>
                <a:gd name="connsiteY1220" fmla="*/ 405132 h 1030680"/>
                <a:gd name="connsiteX1221" fmla="*/ 515340 w 2992697"/>
                <a:gd name="connsiteY1221" fmla="*/ 407305 h 1030680"/>
                <a:gd name="connsiteX1222" fmla="*/ 486158 w 2992697"/>
                <a:gd name="connsiteY1222" fmla="*/ 405132 h 1030680"/>
                <a:gd name="connsiteX1223" fmla="*/ 486158 w 2992697"/>
                <a:gd name="connsiteY1223" fmla="*/ 399854 h 1030680"/>
                <a:gd name="connsiteX1224" fmla="*/ 486158 w 2992697"/>
                <a:gd name="connsiteY1224" fmla="*/ 395508 h 1030680"/>
                <a:gd name="connsiteX1225" fmla="*/ 487089 w 2992697"/>
                <a:gd name="connsiteY1225" fmla="*/ 394577 h 1030680"/>
                <a:gd name="connsiteX1226" fmla="*/ 487089 w 2992697"/>
                <a:gd name="connsiteY1226" fmla="*/ 392404 h 1030680"/>
                <a:gd name="connsiteX1227" fmla="*/ 487089 w 2992697"/>
                <a:gd name="connsiteY1227" fmla="*/ 390230 h 1030680"/>
                <a:gd name="connsiteX1228" fmla="*/ 486158 w 2992697"/>
                <a:gd name="connsiteY1228" fmla="*/ 388057 h 1030680"/>
                <a:gd name="connsiteX1229" fmla="*/ 474672 w 2992697"/>
                <a:gd name="connsiteY1229" fmla="*/ 382780 h 1030680"/>
                <a:gd name="connsiteX1230" fmla="*/ 464116 w 2992697"/>
                <a:gd name="connsiteY1230" fmla="*/ 379675 h 1030680"/>
                <a:gd name="connsiteX1231" fmla="*/ 452630 w 2992697"/>
                <a:gd name="connsiteY1231" fmla="*/ 372225 h 1030680"/>
                <a:gd name="connsiteX1232" fmla="*/ 461943 w 2992697"/>
                <a:gd name="connsiteY1232" fmla="*/ 372225 h 1030680"/>
                <a:gd name="connsiteX1233" fmla="*/ 472499 w 2992697"/>
                <a:gd name="connsiteY1233" fmla="*/ 367878 h 1030680"/>
                <a:gd name="connsiteX1234" fmla="*/ 487089 w 2992697"/>
                <a:gd name="connsiteY1234" fmla="*/ 364774 h 1030680"/>
                <a:gd name="connsiteX1235" fmla="*/ 503854 w 2992697"/>
                <a:gd name="connsiteY1235" fmla="*/ 362601 h 1030680"/>
                <a:gd name="connsiteX1236" fmla="*/ 516271 w 2992697"/>
                <a:gd name="connsiteY1236" fmla="*/ 358254 h 1030680"/>
                <a:gd name="connsiteX1237" fmla="*/ 525585 w 2992697"/>
                <a:gd name="connsiteY1237" fmla="*/ 350804 h 1030680"/>
                <a:gd name="connsiteX1238" fmla="*/ 481812 w 2992697"/>
                <a:gd name="connsiteY1238" fmla="*/ 350804 h 1030680"/>
                <a:gd name="connsiteX1239" fmla="*/ 471257 w 2992697"/>
                <a:gd name="connsiteY1239" fmla="*/ 347699 h 1030680"/>
                <a:gd name="connsiteX1240" fmla="*/ 461943 w 2992697"/>
                <a:gd name="connsiteY1240" fmla="*/ 347699 h 1030680"/>
                <a:gd name="connsiteX1241" fmla="*/ 450457 w 2992697"/>
                <a:gd name="connsiteY1241" fmla="*/ 345526 h 1030680"/>
                <a:gd name="connsiteX1242" fmla="*/ 442075 w 2992697"/>
                <a:gd name="connsiteY1242" fmla="*/ 343353 h 1030680"/>
                <a:gd name="connsiteX1243" fmla="*/ 432761 w 2992697"/>
                <a:gd name="connsiteY1243" fmla="*/ 340249 h 1030680"/>
                <a:gd name="connsiteX1244" fmla="*/ 427484 w 2992697"/>
                <a:gd name="connsiteY1244" fmla="*/ 330625 h 1030680"/>
                <a:gd name="connsiteX1245" fmla="*/ 425311 w 2992697"/>
                <a:gd name="connsiteY1245" fmla="*/ 315723 h 1030680"/>
                <a:gd name="connsiteX1246" fmla="*/ 447352 w 2992697"/>
                <a:gd name="connsiteY1246" fmla="*/ 312619 h 1030680"/>
                <a:gd name="connsiteX1247" fmla="*/ 467221 w 2992697"/>
                <a:gd name="connsiteY1247" fmla="*/ 305168 h 1030680"/>
                <a:gd name="connsiteX1248" fmla="*/ 483985 w 2992697"/>
                <a:gd name="connsiteY1248" fmla="*/ 297718 h 1030680"/>
                <a:gd name="connsiteX1249" fmla="*/ 501680 w 2992697"/>
                <a:gd name="connsiteY1249" fmla="*/ 290267 h 1030680"/>
                <a:gd name="connsiteX1250" fmla="*/ 538313 w 2992697"/>
                <a:gd name="connsiteY1250" fmla="*/ 290267 h 1030680"/>
                <a:gd name="connsiteX1251" fmla="*/ 552904 w 2992697"/>
                <a:gd name="connsiteY1251" fmla="*/ 241837 h 1030680"/>
                <a:gd name="connsiteX1252" fmla="*/ 518444 w 2992697"/>
                <a:gd name="connsiteY1252" fmla="*/ 241837 h 1030680"/>
                <a:gd name="connsiteX1253" fmla="*/ 509131 w 2992697"/>
                <a:gd name="connsiteY1253" fmla="*/ 229109 h 1030680"/>
                <a:gd name="connsiteX1254" fmla="*/ 520618 w 2992697"/>
                <a:gd name="connsiteY1254" fmla="*/ 221658 h 1030680"/>
                <a:gd name="connsiteX1255" fmla="*/ 529000 w 2992697"/>
                <a:gd name="connsiteY1255" fmla="*/ 214208 h 1030680"/>
                <a:gd name="connsiteX1256" fmla="*/ 540486 w 2992697"/>
                <a:gd name="connsiteY1256" fmla="*/ 208930 h 1030680"/>
                <a:gd name="connsiteX1257" fmla="*/ 552904 w 2992697"/>
                <a:gd name="connsiteY1257" fmla="*/ 204584 h 1030680"/>
                <a:gd name="connsiteX1258" fmla="*/ 552904 w 2992697"/>
                <a:gd name="connsiteY1258" fmla="*/ 191856 h 1030680"/>
                <a:gd name="connsiteX1259" fmla="*/ 567495 w 2992697"/>
                <a:gd name="connsiteY1259" fmla="*/ 184405 h 1030680"/>
                <a:gd name="connsiteX1260" fmla="*/ 574946 w 2992697"/>
                <a:gd name="connsiteY1260" fmla="*/ 176023 h 1030680"/>
                <a:gd name="connsiteX1261" fmla="*/ 582396 w 2992697"/>
                <a:gd name="connsiteY1261" fmla="*/ 164536 h 1030680"/>
                <a:gd name="connsiteX1262" fmla="*/ 593883 w 2992697"/>
                <a:gd name="connsiteY1262" fmla="*/ 157086 h 1030680"/>
                <a:gd name="connsiteX1263" fmla="*/ 606301 w 2992697"/>
                <a:gd name="connsiteY1263" fmla="*/ 151808 h 1030680"/>
                <a:gd name="connsiteX1264" fmla="*/ 616856 w 2992697"/>
                <a:gd name="connsiteY1264" fmla="*/ 151808 h 1030680"/>
                <a:gd name="connsiteX1265" fmla="*/ 626169 w 2992697"/>
                <a:gd name="connsiteY1265" fmla="*/ 154912 h 1030680"/>
                <a:gd name="connsiteX1266" fmla="*/ 638587 w 2992697"/>
                <a:gd name="connsiteY1266" fmla="*/ 153981 h 1030680"/>
                <a:gd name="connsiteX1267" fmla="*/ 629274 w 2992697"/>
                <a:gd name="connsiteY1267" fmla="*/ 149635 h 1030680"/>
                <a:gd name="connsiteX1268" fmla="*/ 623996 w 2992697"/>
                <a:gd name="connsiteY1268" fmla="*/ 147462 h 1030680"/>
                <a:gd name="connsiteX1269" fmla="*/ 618718 w 2992697"/>
                <a:gd name="connsiteY1269" fmla="*/ 146530 h 1030680"/>
                <a:gd name="connsiteX1270" fmla="*/ 613441 w 2992697"/>
                <a:gd name="connsiteY1270" fmla="*/ 140322 h 1030680"/>
                <a:gd name="connsiteX1271" fmla="*/ 631136 w 2992697"/>
                <a:gd name="connsiteY1271" fmla="*/ 137217 h 1030680"/>
                <a:gd name="connsiteX1272" fmla="*/ 647900 w 2992697"/>
                <a:gd name="connsiteY1272" fmla="*/ 131939 h 1030680"/>
                <a:gd name="connsiteX1273" fmla="*/ 662491 w 2992697"/>
                <a:gd name="connsiteY1273" fmla="*/ 127593 h 1030680"/>
                <a:gd name="connsiteX1274" fmla="*/ 679255 w 2992697"/>
                <a:gd name="connsiteY1274" fmla="*/ 124489 h 1030680"/>
                <a:gd name="connsiteX1275" fmla="*/ 680187 w 2992697"/>
                <a:gd name="connsiteY1275" fmla="*/ 131939 h 1030680"/>
                <a:gd name="connsiteX1276" fmla="*/ 682360 w 2992697"/>
                <a:gd name="connsiteY1276" fmla="*/ 135044 h 1030680"/>
                <a:gd name="connsiteX1277" fmla="*/ 684533 w 2992697"/>
                <a:gd name="connsiteY1277" fmla="*/ 140322 h 1030680"/>
                <a:gd name="connsiteX1278" fmla="*/ 686706 w 2992697"/>
                <a:gd name="connsiteY1278" fmla="*/ 144668 h 1030680"/>
                <a:gd name="connsiteX1279" fmla="*/ 691984 w 2992697"/>
                <a:gd name="connsiteY1279" fmla="*/ 146841 h 1030680"/>
                <a:gd name="connsiteX1280" fmla="*/ 699434 w 2992697"/>
                <a:gd name="connsiteY1280" fmla="*/ 147772 h 1030680"/>
                <a:gd name="connsiteX1281" fmla="*/ 699434 w 2992697"/>
                <a:gd name="connsiteY1281" fmla="*/ 142495 h 1030680"/>
                <a:gd name="connsiteX1282" fmla="*/ 702539 w 2992697"/>
                <a:gd name="connsiteY1282" fmla="*/ 137217 h 1030680"/>
                <a:gd name="connsiteX1283" fmla="*/ 704712 w 2992697"/>
                <a:gd name="connsiteY1283" fmla="*/ 129766 h 1030680"/>
                <a:gd name="connsiteX1284" fmla="*/ 706885 w 2992697"/>
                <a:gd name="connsiteY1284" fmla="*/ 124489 h 1030680"/>
                <a:gd name="connsiteX1285" fmla="*/ 709989 w 2992697"/>
                <a:gd name="connsiteY1285" fmla="*/ 129766 h 1030680"/>
                <a:gd name="connsiteX1286" fmla="*/ 716198 w 2992697"/>
                <a:gd name="connsiteY1286" fmla="*/ 135044 h 1030680"/>
                <a:gd name="connsiteX1287" fmla="*/ 719303 w 2992697"/>
                <a:gd name="connsiteY1287" fmla="*/ 139390 h 1030680"/>
                <a:gd name="connsiteX1288" fmla="*/ 726754 w 2992697"/>
                <a:gd name="connsiteY1288" fmla="*/ 142495 h 1030680"/>
                <a:gd name="connsiteX1289" fmla="*/ 734204 w 2992697"/>
                <a:gd name="connsiteY1289" fmla="*/ 144668 h 1030680"/>
                <a:gd name="connsiteX1290" fmla="*/ 730168 w 2992697"/>
                <a:gd name="connsiteY1290" fmla="*/ 120453 h 1030680"/>
                <a:gd name="connsiteX1291" fmla="*/ 743828 w 2992697"/>
                <a:gd name="connsiteY1291" fmla="*/ 117349 h 1030680"/>
                <a:gd name="connsiteX1292" fmla="*/ 754383 w 2992697"/>
                <a:gd name="connsiteY1292" fmla="*/ 113002 h 1030680"/>
                <a:gd name="connsiteX1293" fmla="*/ 771147 w 2992697"/>
                <a:gd name="connsiteY1293" fmla="*/ 117349 h 1030680"/>
                <a:gd name="connsiteX1294" fmla="*/ 788843 w 2992697"/>
                <a:gd name="connsiteY1294" fmla="*/ 124799 h 1030680"/>
                <a:gd name="connsiteX1295" fmla="*/ 807780 w 2992697"/>
                <a:gd name="connsiteY1295" fmla="*/ 135354 h 1030680"/>
                <a:gd name="connsiteX1296" fmla="*/ 827648 w 2992697"/>
                <a:gd name="connsiteY1296" fmla="*/ 144978 h 1030680"/>
                <a:gd name="connsiteX1297" fmla="*/ 844413 w 2992697"/>
                <a:gd name="connsiteY1297" fmla="*/ 152429 h 1030680"/>
                <a:gd name="connsiteX1298" fmla="*/ 859935 w 2992697"/>
                <a:gd name="connsiteY1298" fmla="*/ 157706 h 1030680"/>
                <a:gd name="connsiteX1299" fmla="*/ 859935 w 2992697"/>
                <a:gd name="connsiteY1299" fmla="*/ 154602 h 1030680"/>
                <a:gd name="connsiteX1300" fmla="*/ 849380 w 2992697"/>
                <a:gd name="connsiteY1300" fmla="*/ 144978 h 1030680"/>
                <a:gd name="connsiteX1301" fmla="*/ 841929 w 2992697"/>
                <a:gd name="connsiteY1301" fmla="*/ 137527 h 1030680"/>
                <a:gd name="connsiteX1302" fmla="*/ 837893 w 2992697"/>
                <a:gd name="connsiteY1302" fmla="*/ 127904 h 1030680"/>
                <a:gd name="connsiteX1303" fmla="*/ 844102 w 2992697"/>
                <a:gd name="connsiteY1303" fmla="*/ 117349 h 1030680"/>
                <a:gd name="connsiteX1304" fmla="*/ 840066 w 2992697"/>
                <a:gd name="connsiteY1304" fmla="*/ 113002 h 1030680"/>
                <a:gd name="connsiteX1305" fmla="*/ 834789 w 2992697"/>
                <a:gd name="connsiteY1305" fmla="*/ 107725 h 1030680"/>
                <a:gd name="connsiteX1306" fmla="*/ 829511 w 2992697"/>
                <a:gd name="connsiteY1306" fmla="*/ 103378 h 1030680"/>
                <a:gd name="connsiteX1307" fmla="*/ 824234 w 2992697"/>
                <a:gd name="connsiteY1307" fmla="*/ 100274 h 1030680"/>
                <a:gd name="connsiteX1308" fmla="*/ 820198 w 2992697"/>
                <a:gd name="connsiteY1308" fmla="*/ 95928 h 1030680"/>
                <a:gd name="connsiteX1309" fmla="*/ 824234 w 2992697"/>
                <a:gd name="connsiteY1309" fmla="*/ 87546 h 1030680"/>
                <a:gd name="connsiteX1310" fmla="*/ 834789 w 2992697"/>
                <a:gd name="connsiteY1310" fmla="*/ 90650 h 1030680"/>
                <a:gd name="connsiteX1311" fmla="*/ 849380 w 2992697"/>
                <a:gd name="connsiteY1311" fmla="*/ 92823 h 1030680"/>
                <a:gd name="connsiteX1312" fmla="*/ 861797 w 2992697"/>
                <a:gd name="connsiteY1312" fmla="*/ 90650 h 1030680"/>
                <a:gd name="connsiteX1313" fmla="*/ 871111 w 2992697"/>
                <a:gd name="connsiteY1313" fmla="*/ 83199 h 1030680"/>
                <a:gd name="connsiteX1314" fmla="*/ 827338 w 2992697"/>
                <a:gd name="connsiteY1314" fmla="*/ 83199 h 1030680"/>
                <a:gd name="connsiteX1315" fmla="*/ 827338 w 2992697"/>
                <a:gd name="connsiteY1315" fmla="*/ 80095 h 1030680"/>
                <a:gd name="connsiteX1316" fmla="*/ 824234 w 2992697"/>
                <a:gd name="connsiteY1316" fmla="*/ 80095 h 1030680"/>
                <a:gd name="connsiteX1317" fmla="*/ 824234 w 2992697"/>
                <a:gd name="connsiteY1317" fmla="*/ 75749 h 1030680"/>
                <a:gd name="connsiteX1318" fmla="*/ 829511 w 2992697"/>
                <a:gd name="connsiteY1318" fmla="*/ 72644 h 1030680"/>
                <a:gd name="connsiteX1319" fmla="*/ 834789 w 2992697"/>
                <a:gd name="connsiteY1319" fmla="*/ 68298 h 1030680"/>
                <a:gd name="connsiteX1320" fmla="*/ 840066 w 2992697"/>
                <a:gd name="connsiteY1320" fmla="*/ 65194 h 1030680"/>
                <a:gd name="connsiteX1321" fmla="*/ 845344 w 2992697"/>
                <a:gd name="connsiteY1321" fmla="*/ 60847 h 1030680"/>
                <a:gd name="connsiteX1322" fmla="*/ 851553 w 2992697"/>
                <a:gd name="connsiteY1322" fmla="*/ 59916 h 1030680"/>
                <a:gd name="connsiteX1323" fmla="*/ 874526 w 2992697"/>
                <a:gd name="connsiteY1323" fmla="*/ 63020 h 1030680"/>
                <a:gd name="connsiteX1324" fmla="*/ 880735 w 2992697"/>
                <a:gd name="connsiteY1324" fmla="*/ 46256 h 1030680"/>
                <a:gd name="connsiteX1325" fmla="*/ 907743 w 2992697"/>
                <a:gd name="connsiteY1325" fmla="*/ 50603 h 1030680"/>
                <a:gd name="connsiteX1326" fmla="*/ 909917 w 2992697"/>
                <a:gd name="connsiteY1326" fmla="*/ 50603 h 1030680"/>
                <a:gd name="connsiteX1327" fmla="*/ 910848 w 2992697"/>
                <a:gd name="connsiteY1327" fmla="*/ 46256 h 1030680"/>
                <a:gd name="connsiteX1328" fmla="*/ 913021 w 2992697"/>
                <a:gd name="connsiteY1328" fmla="*/ 45325 h 1030680"/>
                <a:gd name="connsiteX1329" fmla="*/ 915194 w 2992697"/>
                <a:gd name="connsiteY1329" fmla="*/ 40979 h 1030680"/>
                <a:gd name="connsiteX1330" fmla="*/ 920472 w 2992697"/>
                <a:gd name="connsiteY1330" fmla="*/ 38806 h 1030680"/>
                <a:gd name="connsiteX1331" fmla="*/ 924508 w 2992697"/>
                <a:gd name="connsiteY1331" fmla="*/ 45015 h 1030680"/>
                <a:gd name="connsiteX1332" fmla="*/ 929785 w 2992697"/>
                <a:gd name="connsiteY1332" fmla="*/ 50292 h 1030680"/>
                <a:gd name="connsiteX1333" fmla="*/ 935063 w 2992697"/>
                <a:gd name="connsiteY1333" fmla="*/ 55570 h 1030680"/>
                <a:gd name="connsiteX1334" fmla="*/ 935063 w 2992697"/>
                <a:gd name="connsiteY1334" fmla="*/ 45946 h 1030680"/>
                <a:gd name="connsiteX1335" fmla="*/ 937236 w 2992697"/>
                <a:gd name="connsiteY1335" fmla="*/ 45015 h 1030680"/>
                <a:gd name="connsiteX1336" fmla="*/ 937236 w 2992697"/>
                <a:gd name="connsiteY1336" fmla="*/ 42842 h 1030680"/>
                <a:gd name="connsiteX1337" fmla="*/ 937236 w 2992697"/>
                <a:gd name="connsiteY1337" fmla="*/ 40668 h 1030680"/>
                <a:gd name="connsiteX1338" fmla="*/ 937236 w 2992697"/>
                <a:gd name="connsiteY1338" fmla="*/ 38495 h 1030680"/>
                <a:gd name="connsiteX1339" fmla="*/ 938167 w 2992697"/>
                <a:gd name="connsiteY1339" fmla="*/ 35391 h 1030680"/>
                <a:gd name="connsiteX1340" fmla="*/ 940340 w 2992697"/>
                <a:gd name="connsiteY1340" fmla="*/ 33218 h 1030680"/>
                <a:gd name="connsiteX1341" fmla="*/ 944376 w 2992697"/>
                <a:gd name="connsiteY1341" fmla="*/ 31045 h 1030680"/>
                <a:gd name="connsiteX1342" fmla="*/ 962071 w 2992697"/>
                <a:gd name="connsiteY1342" fmla="*/ 22663 h 1030680"/>
                <a:gd name="connsiteX1343" fmla="*/ 984113 w 2992697"/>
                <a:gd name="connsiteY1343" fmla="*/ 20179 h 1030680"/>
                <a:gd name="connsiteX1344" fmla="*/ 984113 w 2992697"/>
                <a:gd name="connsiteY1344" fmla="*/ 20179 h 1030680"/>
                <a:gd name="connsiteX1345" fmla="*/ 984113 w 2992697"/>
                <a:gd name="connsiteY1345" fmla="*/ 20179 h 1030680"/>
                <a:gd name="connsiteX1346" fmla="*/ 2301024 w 2992697"/>
                <a:gd name="connsiteY1346" fmla="*/ 16764 h 1030680"/>
                <a:gd name="connsiteX1347" fmla="*/ 2311579 w 2992697"/>
                <a:gd name="connsiteY1347" fmla="*/ 19869 h 1030680"/>
                <a:gd name="connsiteX1348" fmla="*/ 2311579 w 2992697"/>
                <a:gd name="connsiteY1348" fmla="*/ 27319 h 1030680"/>
                <a:gd name="connsiteX1349" fmla="*/ 2296057 w 2992697"/>
                <a:gd name="connsiteY1349" fmla="*/ 27319 h 1030680"/>
                <a:gd name="connsiteX1350" fmla="*/ 2301024 w 2992697"/>
                <a:gd name="connsiteY1350" fmla="*/ 16764 h 1030680"/>
                <a:gd name="connsiteX1351" fmla="*/ 2301024 w 2992697"/>
                <a:gd name="connsiteY1351" fmla="*/ 16764 h 1030680"/>
                <a:gd name="connsiteX1352" fmla="*/ 2301024 w 2992697"/>
                <a:gd name="connsiteY1352" fmla="*/ 16764 h 1030680"/>
                <a:gd name="connsiteX1353" fmla="*/ 2792460 w 2992697"/>
                <a:gd name="connsiteY1353" fmla="*/ 0 h 1030680"/>
                <a:gd name="connsiteX1354" fmla="*/ 2797737 w 2992697"/>
                <a:gd name="connsiteY1354" fmla="*/ 3104 h 1030680"/>
                <a:gd name="connsiteX1355" fmla="*/ 2801773 w 2992697"/>
                <a:gd name="connsiteY1355" fmla="*/ 7451 h 1030680"/>
                <a:gd name="connsiteX1356" fmla="*/ 2803946 w 2992697"/>
                <a:gd name="connsiteY1356" fmla="*/ 10555 h 1030680"/>
                <a:gd name="connsiteX1357" fmla="*/ 2804878 w 2992697"/>
                <a:gd name="connsiteY1357" fmla="*/ 16764 h 1030680"/>
                <a:gd name="connsiteX1358" fmla="*/ 2807051 w 2992697"/>
                <a:gd name="connsiteY1358" fmla="*/ 19869 h 1030680"/>
                <a:gd name="connsiteX1359" fmla="*/ 2809224 w 2992697"/>
                <a:gd name="connsiteY1359" fmla="*/ 25146 h 1030680"/>
                <a:gd name="connsiteX1360" fmla="*/ 2812328 w 2992697"/>
                <a:gd name="connsiteY1360" fmla="*/ 27319 h 1030680"/>
                <a:gd name="connsiteX1361" fmla="*/ 2823815 w 2992697"/>
                <a:gd name="connsiteY1361" fmla="*/ 32597 h 1030680"/>
                <a:gd name="connsiteX1362" fmla="*/ 2834370 w 2992697"/>
                <a:gd name="connsiteY1362" fmla="*/ 34770 h 1030680"/>
                <a:gd name="connsiteX1363" fmla="*/ 2841821 w 2992697"/>
                <a:gd name="connsiteY1363" fmla="*/ 34770 h 1030680"/>
                <a:gd name="connsiteX1364" fmla="*/ 2847098 w 2992697"/>
                <a:gd name="connsiteY1364" fmla="*/ 39116 h 1030680"/>
                <a:gd name="connsiteX1365" fmla="*/ 2851134 w 2992697"/>
                <a:gd name="connsiteY1365" fmla="*/ 46567 h 1030680"/>
                <a:gd name="connsiteX1366" fmla="*/ 2853307 w 2992697"/>
                <a:gd name="connsiteY1366" fmla="*/ 61468 h 1030680"/>
                <a:gd name="connsiteX1367" fmla="*/ 2851134 w 2992697"/>
                <a:gd name="connsiteY1367" fmla="*/ 62400 h 1030680"/>
                <a:gd name="connsiteX1368" fmla="*/ 2851134 w 2992697"/>
                <a:gd name="connsiteY1368" fmla="*/ 62400 h 1030680"/>
                <a:gd name="connsiteX1369" fmla="*/ 2851134 w 2992697"/>
                <a:gd name="connsiteY1369" fmla="*/ 64573 h 1030680"/>
                <a:gd name="connsiteX1370" fmla="*/ 2851134 w 2992697"/>
                <a:gd name="connsiteY1370" fmla="*/ 66746 h 1030680"/>
                <a:gd name="connsiteX1371" fmla="*/ 2848961 w 2992697"/>
                <a:gd name="connsiteY1371" fmla="*/ 68919 h 1030680"/>
                <a:gd name="connsiteX1372" fmla="*/ 2825988 w 2992697"/>
                <a:gd name="connsiteY1372" fmla="*/ 68919 h 1030680"/>
                <a:gd name="connsiteX1373" fmla="*/ 2802084 w 2992697"/>
                <a:gd name="connsiteY1373" fmla="*/ 68919 h 1030680"/>
                <a:gd name="connsiteX1374" fmla="*/ 2782215 w 2992697"/>
                <a:gd name="connsiteY1374" fmla="*/ 77301 h 1030680"/>
                <a:gd name="connsiteX1375" fmla="*/ 2778179 w 2992697"/>
                <a:gd name="connsiteY1375" fmla="*/ 79474 h 1030680"/>
                <a:gd name="connsiteX1376" fmla="*/ 2776006 w 2992697"/>
                <a:gd name="connsiteY1376" fmla="*/ 83820 h 1030680"/>
                <a:gd name="connsiteX1377" fmla="*/ 2775075 w 2992697"/>
                <a:gd name="connsiteY1377" fmla="*/ 84752 h 1030680"/>
                <a:gd name="connsiteX1378" fmla="*/ 2772902 w 2992697"/>
                <a:gd name="connsiteY1378" fmla="*/ 86925 h 1030680"/>
                <a:gd name="connsiteX1379" fmla="*/ 2770729 w 2992697"/>
                <a:gd name="connsiteY1379" fmla="*/ 89098 h 1030680"/>
                <a:gd name="connsiteX1380" fmla="*/ 2767624 w 2992697"/>
                <a:gd name="connsiteY1380" fmla="*/ 91271 h 1030680"/>
                <a:gd name="connsiteX1381" fmla="*/ 2761415 w 2992697"/>
                <a:gd name="connsiteY1381" fmla="*/ 94376 h 1030680"/>
                <a:gd name="connsiteX1382" fmla="*/ 2758311 w 2992697"/>
                <a:gd name="connsiteY1382" fmla="*/ 89098 h 1030680"/>
                <a:gd name="connsiteX1383" fmla="*/ 2756137 w 2992697"/>
                <a:gd name="connsiteY1383" fmla="*/ 84752 h 1030680"/>
                <a:gd name="connsiteX1384" fmla="*/ 2753033 w 2992697"/>
                <a:gd name="connsiteY1384" fmla="*/ 81647 h 1030680"/>
                <a:gd name="connsiteX1385" fmla="*/ 2765451 w 2992697"/>
                <a:gd name="connsiteY1385" fmla="*/ 49982 h 1030680"/>
                <a:gd name="connsiteX1386" fmla="*/ 2777869 w 2992697"/>
                <a:gd name="connsiteY1386" fmla="*/ 24525 h 1030680"/>
                <a:gd name="connsiteX1387" fmla="*/ 2792460 w 2992697"/>
                <a:gd name="connsiteY1387" fmla="*/ 0 h 1030680"/>
                <a:gd name="connsiteX1388" fmla="*/ 2792460 w 2992697"/>
                <a:gd name="connsiteY1388" fmla="*/ 0 h 1030680"/>
                <a:gd name="connsiteX1389" fmla="*/ 2792460 w 2992697"/>
                <a:gd name="connsiteY1389" fmla="*/ 0 h 1030680"/>
                <a:gd name="connsiteX1390" fmla="*/ 2665177 w 2992697"/>
                <a:gd name="connsiteY1390" fmla="*/ 0 h 1030680"/>
                <a:gd name="connsiteX1391" fmla="*/ 2674490 w 2992697"/>
                <a:gd name="connsiteY1391" fmla="*/ 9624 h 1030680"/>
                <a:gd name="connsiteX1392" fmla="*/ 2679768 w 2992697"/>
                <a:gd name="connsiteY1392" fmla="*/ 20179 h 1030680"/>
                <a:gd name="connsiteX1393" fmla="*/ 2685046 w 2992697"/>
                <a:gd name="connsiteY1393" fmla="*/ 32907 h 1030680"/>
                <a:gd name="connsiteX1394" fmla="*/ 2675732 w 2992697"/>
                <a:gd name="connsiteY1394" fmla="*/ 32907 h 1030680"/>
                <a:gd name="connsiteX1395" fmla="*/ 2675732 w 2992697"/>
                <a:gd name="connsiteY1395" fmla="*/ 27319 h 1030680"/>
                <a:gd name="connsiteX1396" fmla="*/ 2672628 w 2992697"/>
                <a:gd name="connsiteY1396" fmla="*/ 24215 h 1030680"/>
                <a:gd name="connsiteX1397" fmla="*/ 2668592 w 2992697"/>
                <a:gd name="connsiteY1397" fmla="*/ 19869 h 1030680"/>
                <a:gd name="connsiteX1398" fmla="*/ 2667660 w 2992697"/>
                <a:gd name="connsiteY1398" fmla="*/ 14591 h 1030680"/>
                <a:gd name="connsiteX1399" fmla="*/ 2665487 w 2992697"/>
                <a:gd name="connsiteY1399" fmla="*/ 9313 h 1030680"/>
                <a:gd name="connsiteX1400" fmla="*/ 2665487 w 2992697"/>
                <a:gd name="connsiteY1400" fmla="*/ 0 h 1030680"/>
                <a:gd name="connsiteX1401" fmla="*/ 2665177 w 2992697"/>
                <a:gd name="connsiteY1401" fmla="*/ 0 h 1030680"/>
                <a:gd name="connsiteX1402" fmla="*/ 2665177 w 2992697"/>
                <a:gd name="connsiteY1402" fmla="*/ 0 h 10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Lst>
              <a:rect l="l" t="t" r="r" b="b"/>
              <a:pathLst>
                <a:path w="2992697" h="1030680">
                  <a:moveTo>
                    <a:pt x="7140" y="256428"/>
                  </a:moveTo>
                  <a:lnTo>
                    <a:pt x="26077" y="261706"/>
                  </a:lnTo>
                  <a:lnTo>
                    <a:pt x="38495" y="271330"/>
                  </a:lnTo>
                  <a:lnTo>
                    <a:pt x="49050" y="279712"/>
                  </a:lnTo>
                  <a:lnTo>
                    <a:pt x="60537" y="291198"/>
                  </a:lnTo>
                  <a:lnTo>
                    <a:pt x="71092" y="299580"/>
                  </a:lnTo>
                  <a:lnTo>
                    <a:pt x="71092" y="296476"/>
                  </a:lnTo>
                  <a:lnTo>
                    <a:pt x="77301" y="296476"/>
                  </a:lnTo>
                  <a:lnTo>
                    <a:pt x="77301" y="299580"/>
                  </a:lnTo>
                  <a:lnTo>
                    <a:pt x="78232" y="303926"/>
                  </a:lnTo>
                  <a:lnTo>
                    <a:pt x="82268" y="309204"/>
                  </a:lnTo>
                  <a:lnTo>
                    <a:pt x="84441" y="316655"/>
                  </a:lnTo>
                  <a:lnTo>
                    <a:pt x="76991" y="316655"/>
                  </a:lnTo>
                  <a:lnTo>
                    <a:pt x="72955" y="316655"/>
                  </a:lnTo>
                  <a:lnTo>
                    <a:pt x="72955" y="318828"/>
                  </a:lnTo>
                  <a:lnTo>
                    <a:pt x="70782" y="318828"/>
                  </a:lnTo>
                  <a:lnTo>
                    <a:pt x="67677" y="318828"/>
                  </a:lnTo>
                  <a:lnTo>
                    <a:pt x="63641" y="321001"/>
                  </a:lnTo>
                  <a:lnTo>
                    <a:pt x="49050" y="309514"/>
                  </a:lnTo>
                  <a:lnTo>
                    <a:pt x="34460" y="304237"/>
                  </a:lnTo>
                  <a:lnTo>
                    <a:pt x="16764" y="299891"/>
                  </a:lnTo>
                  <a:lnTo>
                    <a:pt x="0" y="291509"/>
                  </a:lnTo>
                  <a:lnTo>
                    <a:pt x="6209" y="286231"/>
                  </a:lnTo>
                  <a:lnTo>
                    <a:pt x="7140" y="280022"/>
                  </a:lnTo>
                  <a:lnTo>
                    <a:pt x="6209" y="274745"/>
                  </a:lnTo>
                  <a:lnTo>
                    <a:pt x="6209" y="266983"/>
                  </a:lnTo>
                  <a:lnTo>
                    <a:pt x="7140" y="256428"/>
                  </a:lnTo>
                  <a:lnTo>
                    <a:pt x="7140" y="256428"/>
                  </a:lnTo>
                  <a:lnTo>
                    <a:pt x="7140" y="256428"/>
                  </a:lnTo>
                  <a:close/>
                  <a:moveTo>
                    <a:pt x="1275001" y="248978"/>
                  </a:moveTo>
                  <a:lnTo>
                    <a:pt x="1279037" y="248978"/>
                  </a:lnTo>
                  <a:lnTo>
                    <a:pt x="1282141" y="249909"/>
                  </a:lnTo>
                  <a:lnTo>
                    <a:pt x="1284314" y="252082"/>
                  </a:lnTo>
                  <a:lnTo>
                    <a:pt x="1286487" y="254255"/>
                  </a:lnTo>
                  <a:lnTo>
                    <a:pt x="1287419" y="256428"/>
                  </a:lnTo>
                  <a:lnTo>
                    <a:pt x="1287419" y="257670"/>
                  </a:lnTo>
                  <a:lnTo>
                    <a:pt x="1287419" y="259843"/>
                  </a:lnTo>
                  <a:lnTo>
                    <a:pt x="1289592" y="264189"/>
                  </a:lnTo>
                  <a:lnTo>
                    <a:pt x="1282141" y="264189"/>
                  </a:lnTo>
                  <a:lnTo>
                    <a:pt x="1279037" y="265121"/>
                  </a:lnTo>
                  <a:lnTo>
                    <a:pt x="1275001" y="265121"/>
                  </a:lnTo>
                  <a:lnTo>
                    <a:pt x="1271896" y="267294"/>
                  </a:lnTo>
                  <a:lnTo>
                    <a:pt x="1265687" y="267294"/>
                  </a:lnTo>
                  <a:lnTo>
                    <a:pt x="1265687" y="264189"/>
                  </a:lnTo>
                  <a:lnTo>
                    <a:pt x="1262583" y="264189"/>
                  </a:lnTo>
                  <a:lnTo>
                    <a:pt x="1262583" y="250530"/>
                  </a:lnTo>
                  <a:lnTo>
                    <a:pt x="1267861" y="250530"/>
                  </a:lnTo>
                  <a:lnTo>
                    <a:pt x="1273138" y="249598"/>
                  </a:lnTo>
                  <a:lnTo>
                    <a:pt x="1275001" y="249598"/>
                  </a:lnTo>
                  <a:lnTo>
                    <a:pt x="1275001" y="248978"/>
                  </a:lnTo>
                  <a:lnTo>
                    <a:pt x="1275001" y="248978"/>
                  </a:lnTo>
                  <a:close/>
                  <a:moveTo>
                    <a:pt x="63641" y="239664"/>
                  </a:moveTo>
                  <a:lnTo>
                    <a:pt x="80405" y="239664"/>
                  </a:lnTo>
                  <a:lnTo>
                    <a:pt x="80405" y="242769"/>
                  </a:lnTo>
                  <a:lnTo>
                    <a:pt x="77301" y="242769"/>
                  </a:lnTo>
                  <a:lnTo>
                    <a:pt x="73265" y="242769"/>
                  </a:lnTo>
                  <a:lnTo>
                    <a:pt x="71092" y="244942"/>
                  </a:lnTo>
                  <a:lnTo>
                    <a:pt x="70161" y="244942"/>
                  </a:lnTo>
                  <a:lnTo>
                    <a:pt x="70161" y="244942"/>
                  </a:lnTo>
                  <a:lnTo>
                    <a:pt x="67988" y="244942"/>
                  </a:lnTo>
                  <a:lnTo>
                    <a:pt x="65815" y="242769"/>
                  </a:lnTo>
                  <a:lnTo>
                    <a:pt x="63641" y="239664"/>
                  </a:lnTo>
                  <a:lnTo>
                    <a:pt x="63641" y="239664"/>
                  </a:lnTo>
                  <a:lnTo>
                    <a:pt x="63641" y="239664"/>
                  </a:lnTo>
                  <a:close/>
                  <a:moveTo>
                    <a:pt x="1790651" y="213276"/>
                  </a:moveTo>
                  <a:lnTo>
                    <a:pt x="1803069" y="213276"/>
                  </a:lnTo>
                  <a:lnTo>
                    <a:pt x="1807105" y="228178"/>
                  </a:lnTo>
                  <a:lnTo>
                    <a:pt x="1810209" y="237801"/>
                  </a:lnTo>
                  <a:lnTo>
                    <a:pt x="1817660" y="242148"/>
                  </a:lnTo>
                  <a:lnTo>
                    <a:pt x="1830078" y="247425"/>
                  </a:lnTo>
                  <a:lnTo>
                    <a:pt x="1824800" y="269467"/>
                  </a:lnTo>
                  <a:lnTo>
                    <a:pt x="1817350" y="291509"/>
                  </a:lnTo>
                  <a:lnTo>
                    <a:pt x="1806794" y="307341"/>
                  </a:lnTo>
                  <a:lnTo>
                    <a:pt x="1806794" y="287162"/>
                  </a:lnTo>
                  <a:lnTo>
                    <a:pt x="1782890" y="287162"/>
                  </a:lnTo>
                  <a:lnTo>
                    <a:pt x="1785063" y="263879"/>
                  </a:lnTo>
                  <a:lnTo>
                    <a:pt x="1787236" y="241837"/>
                  </a:lnTo>
                  <a:lnTo>
                    <a:pt x="1790651" y="213276"/>
                  </a:lnTo>
                  <a:lnTo>
                    <a:pt x="1790651" y="213276"/>
                  </a:lnTo>
                  <a:lnTo>
                    <a:pt x="1790651" y="213276"/>
                  </a:lnTo>
                  <a:close/>
                  <a:moveTo>
                    <a:pt x="2941784" y="165778"/>
                  </a:moveTo>
                  <a:lnTo>
                    <a:pt x="2945820" y="165778"/>
                  </a:lnTo>
                  <a:lnTo>
                    <a:pt x="2945820" y="170124"/>
                  </a:lnTo>
                  <a:lnTo>
                    <a:pt x="2946751" y="175402"/>
                  </a:lnTo>
                  <a:lnTo>
                    <a:pt x="2948925" y="177575"/>
                  </a:lnTo>
                  <a:lnTo>
                    <a:pt x="2951098" y="180679"/>
                  </a:lnTo>
                  <a:lnTo>
                    <a:pt x="2953271" y="182853"/>
                  </a:lnTo>
                  <a:lnTo>
                    <a:pt x="2956375" y="185957"/>
                  </a:lnTo>
                  <a:lnTo>
                    <a:pt x="2960411" y="182853"/>
                  </a:lnTo>
                  <a:lnTo>
                    <a:pt x="2961342" y="178506"/>
                  </a:lnTo>
                  <a:lnTo>
                    <a:pt x="2963515" y="177575"/>
                  </a:lnTo>
                  <a:lnTo>
                    <a:pt x="2967551" y="177575"/>
                  </a:lnTo>
                  <a:lnTo>
                    <a:pt x="2972829" y="175402"/>
                  </a:lnTo>
                  <a:lnTo>
                    <a:pt x="2975933" y="185957"/>
                  </a:lnTo>
                  <a:lnTo>
                    <a:pt x="2982142" y="193408"/>
                  </a:lnTo>
                  <a:lnTo>
                    <a:pt x="2987420" y="200858"/>
                  </a:lnTo>
                  <a:lnTo>
                    <a:pt x="2990524" y="210482"/>
                  </a:lnTo>
                  <a:lnTo>
                    <a:pt x="2992697" y="223211"/>
                  </a:lnTo>
                  <a:lnTo>
                    <a:pt x="2992697" y="225384"/>
                  </a:lnTo>
                  <a:lnTo>
                    <a:pt x="2990524" y="227557"/>
                  </a:lnTo>
                  <a:lnTo>
                    <a:pt x="2990524" y="228488"/>
                  </a:lnTo>
                  <a:lnTo>
                    <a:pt x="2990524" y="230661"/>
                  </a:lnTo>
                  <a:lnTo>
                    <a:pt x="2990524" y="232834"/>
                  </a:lnTo>
                  <a:lnTo>
                    <a:pt x="2989593" y="235939"/>
                  </a:lnTo>
                  <a:lnTo>
                    <a:pt x="2978106" y="243390"/>
                  </a:lnTo>
                  <a:lnTo>
                    <a:pt x="2961342" y="250840"/>
                  </a:lnTo>
                  <a:lnTo>
                    <a:pt x="2941474" y="255186"/>
                  </a:lnTo>
                  <a:lnTo>
                    <a:pt x="2921605" y="258291"/>
                  </a:lnTo>
                  <a:lnTo>
                    <a:pt x="2904841" y="260464"/>
                  </a:lnTo>
                  <a:lnTo>
                    <a:pt x="2907014" y="250840"/>
                  </a:lnTo>
                  <a:lnTo>
                    <a:pt x="2909187" y="247736"/>
                  </a:lnTo>
                  <a:lnTo>
                    <a:pt x="2911360" y="243390"/>
                  </a:lnTo>
                  <a:lnTo>
                    <a:pt x="2912292" y="242458"/>
                  </a:lnTo>
                  <a:lnTo>
                    <a:pt x="2914465" y="242458"/>
                  </a:lnTo>
                  <a:lnTo>
                    <a:pt x="2918501" y="240285"/>
                  </a:lnTo>
                  <a:lnTo>
                    <a:pt x="2919432" y="240285"/>
                  </a:lnTo>
                  <a:lnTo>
                    <a:pt x="2921605" y="238112"/>
                  </a:lnTo>
                  <a:lnTo>
                    <a:pt x="2925641" y="235939"/>
                  </a:lnTo>
                  <a:lnTo>
                    <a:pt x="2930919" y="221037"/>
                  </a:lnTo>
                  <a:lnTo>
                    <a:pt x="2930919" y="206136"/>
                  </a:lnTo>
                  <a:lnTo>
                    <a:pt x="2928746" y="192476"/>
                  </a:lnTo>
                  <a:lnTo>
                    <a:pt x="2931850" y="180990"/>
                  </a:lnTo>
                  <a:lnTo>
                    <a:pt x="2941163" y="170435"/>
                  </a:lnTo>
                  <a:lnTo>
                    <a:pt x="2941163" y="165778"/>
                  </a:lnTo>
                  <a:lnTo>
                    <a:pt x="2941784" y="165778"/>
                  </a:lnTo>
                  <a:lnTo>
                    <a:pt x="2941784" y="165778"/>
                  </a:lnTo>
                  <a:close/>
                  <a:moveTo>
                    <a:pt x="148083" y="158327"/>
                  </a:moveTo>
                  <a:lnTo>
                    <a:pt x="167951" y="180369"/>
                  </a:lnTo>
                  <a:lnTo>
                    <a:pt x="193097" y="197133"/>
                  </a:lnTo>
                  <a:lnTo>
                    <a:pt x="224452" y="209861"/>
                  </a:lnTo>
                  <a:lnTo>
                    <a:pt x="226625" y="227867"/>
                  </a:lnTo>
                  <a:lnTo>
                    <a:pt x="231903" y="241527"/>
                  </a:lnTo>
                  <a:lnTo>
                    <a:pt x="237181" y="248978"/>
                  </a:lnTo>
                  <a:lnTo>
                    <a:pt x="244631" y="256428"/>
                  </a:lnTo>
                  <a:lnTo>
                    <a:pt x="252082" y="266983"/>
                  </a:lnTo>
                  <a:lnTo>
                    <a:pt x="239664" y="269157"/>
                  </a:lnTo>
                  <a:lnTo>
                    <a:pt x="227246" y="271330"/>
                  </a:lnTo>
                  <a:lnTo>
                    <a:pt x="215760" y="276607"/>
                  </a:lnTo>
                  <a:lnTo>
                    <a:pt x="208309" y="284058"/>
                  </a:lnTo>
                  <a:lnTo>
                    <a:pt x="207378" y="287162"/>
                  </a:lnTo>
                  <a:lnTo>
                    <a:pt x="205205" y="291509"/>
                  </a:lnTo>
                  <a:lnTo>
                    <a:pt x="203032" y="294613"/>
                  </a:lnTo>
                  <a:lnTo>
                    <a:pt x="200858" y="296786"/>
                  </a:lnTo>
                  <a:lnTo>
                    <a:pt x="197754" y="299891"/>
                  </a:lnTo>
                  <a:lnTo>
                    <a:pt x="186267" y="302064"/>
                  </a:lnTo>
                  <a:lnTo>
                    <a:pt x="170745" y="304237"/>
                  </a:lnTo>
                  <a:lnTo>
                    <a:pt x="151808" y="302064"/>
                  </a:lnTo>
                  <a:lnTo>
                    <a:pt x="137217" y="299891"/>
                  </a:lnTo>
                  <a:lnTo>
                    <a:pt x="134113" y="289335"/>
                  </a:lnTo>
                  <a:lnTo>
                    <a:pt x="131939" y="281885"/>
                  </a:lnTo>
                  <a:lnTo>
                    <a:pt x="129766" y="276607"/>
                  </a:lnTo>
                  <a:lnTo>
                    <a:pt x="124489" y="266983"/>
                  </a:lnTo>
                  <a:lnTo>
                    <a:pt x="148393" y="259533"/>
                  </a:lnTo>
                  <a:lnTo>
                    <a:pt x="148393" y="256428"/>
                  </a:lnTo>
                  <a:lnTo>
                    <a:pt x="129456" y="254255"/>
                  </a:lnTo>
                  <a:lnTo>
                    <a:pt x="117038" y="249909"/>
                  </a:lnTo>
                  <a:lnTo>
                    <a:pt x="107725" y="242458"/>
                  </a:lnTo>
                  <a:lnTo>
                    <a:pt x="106793" y="237181"/>
                  </a:lnTo>
                  <a:lnTo>
                    <a:pt x="102758" y="231903"/>
                  </a:lnTo>
                  <a:lnTo>
                    <a:pt x="100584" y="226625"/>
                  </a:lnTo>
                  <a:lnTo>
                    <a:pt x="100584" y="220417"/>
                  </a:lnTo>
                  <a:lnTo>
                    <a:pt x="100584" y="217312"/>
                  </a:lnTo>
                  <a:lnTo>
                    <a:pt x="100584" y="212966"/>
                  </a:lnTo>
                  <a:lnTo>
                    <a:pt x="102758" y="212966"/>
                  </a:lnTo>
                  <a:lnTo>
                    <a:pt x="104931" y="212034"/>
                  </a:lnTo>
                  <a:lnTo>
                    <a:pt x="107104" y="212034"/>
                  </a:lnTo>
                  <a:lnTo>
                    <a:pt x="108035" y="212034"/>
                  </a:lnTo>
                  <a:lnTo>
                    <a:pt x="112071" y="209861"/>
                  </a:lnTo>
                  <a:lnTo>
                    <a:pt x="113623" y="204894"/>
                  </a:lnTo>
                  <a:lnTo>
                    <a:pt x="113623" y="198685"/>
                  </a:lnTo>
                  <a:lnTo>
                    <a:pt x="113623" y="195581"/>
                  </a:lnTo>
                  <a:lnTo>
                    <a:pt x="114554" y="193408"/>
                  </a:lnTo>
                  <a:lnTo>
                    <a:pt x="116728" y="190303"/>
                  </a:lnTo>
                  <a:lnTo>
                    <a:pt x="118901" y="190303"/>
                  </a:lnTo>
                  <a:lnTo>
                    <a:pt x="121074" y="188130"/>
                  </a:lnTo>
                  <a:lnTo>
                    <a:pt x="122005" y="188130"/>
                  </a:lnTo>
                  <a:lnTo>
                    <a:pt x="124178" y="188130"/>
                  </a:lnTo>
                  <a:lnTo>
                    <a:pt x="127283" y="185957"/>
                  </a:lnTo>
                  <a:lnTo>
                    <a:pt x="129456" y="178506"/>
                  </a:lnTo>
                  <a:lnTo>
                    <a:pt x="131629" y="173229"/>
                  </a:lnTo>
                  <a:lnTo>
                    <a:pt x="133802" y="167951"/>
                  </a:lnTo>
                  <a:lnTo>
                    <a:pt x="136907" y="162674"/>
                  </a:lnTo>
                  <a:lnTo>
                    <a:pt x="139080" y="160500"/>
                  </a:lnTo>
                  <a:lnTo>
                    <a:pt x="141253" y="160500"/>
                  </a:lnTo>
                  <a:lnTo>
                    <a:pt x="142184" y="158327"/>
                  </a:lnTo>
                  <a:lnTo>
                    <a:pt x="144357" y="158327"/>
                  </a:lnTo>
                  <a:lnTo>
                    <a:pt x="148083" y="158327"/>
                  </a:lnTo>
                  <a:lnTo>
                    <a:pt x="148083" y="158327"/>
                  </a:lnTo>
                  <a:lnTo>
                    <a:pt x="148083" y="158327"/>
                  </a:lnTo>
                  <a:close/>
                  <a:moveTo>
                    <a:pt x="1222846" y="138148"/>
                  </a:moveTo>
                  <a:lnTo>
                    <a:pt x="1228124" y="140322"/>
                  </a:lnTo>
                  <a:lnTo>
                    <a:pt x="1233401" y="141253"/>
                  </a:lnTo>
                  <a:lnTo>
                    <a:pt x="1236506" y="143426"/>
                  </a:lnTo>
                  <a:lnTo>
                    <a:pt x="1242714" y="145599"/>
                  </a:lnTo>
                  <a:lnTo>
                    <a:pt x="1242714" y="150877"/>
                  </a:lnTo>
                  <a:lnTo>
                    <a:pt x="1243646" y="155223"/>
                  </a:lnTo>
                  <a:lnTo>
                    <a:pt x="1243646" y="158327"/>
                  </a:lnTo>
                  <a:lnTo>
                    <a:pt x="1245819" y="162674"/>
                  </a:lnTo>
                  <a:lnTo>
                    <a:pt x="1233401" y="162674"/>
                  </a:lnTo>
                  <a:lnTo>
                    <a:pt x="1231228" y="158327"/>
                  </a:lnTo>
                  <a:lnTo>
                    <a:pt x="1229055" y="155223"/>
                  </a:lnTo>
                  <a:lnTo>
                    <a:pt x="1225950" y="150877"/>
                  </a:lnTo>
                  <a:lnTo>
                    <a:pt x="1223777" y="148704"/>
                  </a:lnTo>
                  <a:lnTo>
                    <a:pt x="1223777" y="143426"/>
                  </a:lnTo>
                  <a:lnTo>
                    <a:pt x="1222846" y="138148"/>
                  </a:lnTo>
                  <a:lnTo>
                    <a:pt x="1222846" y="138148"/>
                  </a:lnTo>
                  <a:lnTo>
                    <a:pt x="1222846" y="138148"/>
                  </a:lnTo>
                  <a:close/>
                  <a:moveTo>
                    <a:pt x="1730114" y="113934"/>
                  </a:moveTo>
                  <a:lnTo>
                    <a:pt x="1736323" y="123557"/>
                  </a:lnTo>
                  <a:lnTo>
                    <a:pt x="1741601" y="141563"/>
                  </a:lnTo>
                  <a:lnTo>
                    <a:pt x="1749051" y="158327"/>
                  </a:lnTo>
                  <a:lnTo>
                    <a:pt x="1758365" y="175091"/>
                  </a:lnTo>
                  <a:lnTo>
                    <a:pt x="1763642" y="182542"/>
                  </a:lnTo>
                  <a:lnTo>
                    <a:pt x="1766747" y="178196"/>
                  </a:lnTo>
                  <a:lnTo>
                    <a:pt x="1768920" y="177265"/>
                  </a:lnTo>
                  <a:lnTo>
                    <a:pt x="1772956" y="177265"/>
                  </a:lnTo>
                  <a:lnTo>
                    <a:pt x="1776060" y="175091"/>
                  </a:lnTo>
                  <a:lnTo>
                    <a:pt x="1783511" y="175091"/>
                  </a:lnTo>
                  <a:lnTo>
                    <a:pt x="1783511" y="178196"/>
                  </a:lnTo>
                  <a:lnTo>
                    <a:pt x="1787547" y="178196"/>
                  </a:lnTo>
                  <a:lnTo>
                    <a:pt x="1787547" y="189682"/>
                  </a:lnTo>
                  <a:lnTo>
                    <a:pt x="1759296" y="192787"/>
                  </a:lnTo>
                  <a:lnTo>
                    <a:pt x="1756192" y="222279"/>
                  </a:lnTo>
                  <a:lnTo>
                    <a:pt x="1746878" y="246494"/>
                  </a:lnTo>
                  <a:lnTo>
                    <a:pt x="1739428" y="270709"/>
                  </a:lnTo>
                  <a:lnTo>
                    <a:pt x="1736323" y="290888"/>
                  </a:lnTo>
                  <a:lnTo>
                    <a:pt x="1734150" y="311067"/>
                  </a:lnTo>
                  <a:lnTo>
                    <a:pt x="1734150" y="327831"/>
                  </a:lnTo>
                  <a:lnTo>
                    <a:pt x="1730114" y="343664"/>
                  </a:lnTo>
                  <a:lnTo>
                    <a:pt x="1727010" y="343664"/>
                  </a:lnTo>
                  <a:lnTo>
                    <a:pt x="1727010" y="340559"/>
                  </a:lnTo>
                  <a:lnTo>
                    <a:pt x="1721732" y="333108"/>
                  </a:lnTo>
                  <a:lnTo>
                    <a:pt x="1712419" y="323485"/>
                  </a:lnTo>
                  <a:lnTo>
                    <a:pt x="1701864" y="310756"/>
                  </a:lnTo>
                  <a:lnTo>
                    <a:pt x="1692550" y="298028"/>
                  </a:lnTo>
                  <a:lnTo>
                    <a:pt x="1685100" y="285300"/>
                  </a:lnTo>
                  <a:lnTo>
                    <a:pt x="1681064" y="273813"/>
                  </a:lnTo>
                  <a:lnTo>
                    <a:pt x="1683237" y="266363"/>
                  </a:lnTo>
                  <a:lnTo>
                    <a:pt x="1687273" y="264189"/>
                  </a:lnTo>
                  <a:lnTo>
                    <a:pt x="1690377" y="264189"/>
                  </a:lnTo>
                  <a:lnTo>
                    <a:pt x="1692550" y="264189"/>
                  </a:lnTo>
                  <a:lnTo>
                    <a:pt x="1694723" y="264189"/>
                  </a:lnTo>
                  <a:lnTo>
                    <a:pt x="1695655" y="264189"/>
                  </a:lnTo>
                  <a:lnTo>
                    <a:pt x="1697828" y="264189"/>
                  </a:lnTo>
                  <a:lnTo>
                    <a:pt x="1700001" y="263879"/>
                  </a:lnTo>
                  <a:lnTo>
                    <a:pt x="1703106" y="259533"/>
                  </a:lnTo>
                  <a:lnTo>
                    <a:pt x="1700001" y="259533"/>
                  </a:lnTo>
                  <a:lnTo>
                    <a:pt x="1700001" y="256428"/>
                  </a:lnTo>
                  <a:lnTo>
                    <a:pt x="1683237" y="254255"/>
                  </a:lnTo>
                  <a:lnTo>
                    <a:pt x="1673924" y="248978"/>
                  </a:lnTo>
                  <a:lnTo>
                    <a:pt x="1666473" y="239354"/>
                  </a:lnTo>
                  <a:lnTo>
                    <a:pt x="1673924" y="237181"/>
                  </a:lnTo>
                  <a:lnTo>
                    <a:pt x="1680132" y="235007"/>
                  </a:lnTo>
                  <a:lnTo>
                    <a:pt x="1683237" y="234076"/>
                  </a:lnTo>
                  <a:lnTo>
                    <a:pt x="1687273" y="231903"/>
                  </a:lnTo>
                  <a:lnTo>
                    <a:pt x="1690377" y="229730"/>
                  </a:lnTo>
                  <a:lnTo>
                    <a:pt x="1694413" y="226625"/>
                  </a:lnTo>
                  <a:lnTo>
                    <a:pt x="1694413" y="222279"/>
                  </a:lnTo>
                  <a:lnTo>
                    <a:pt x="1679822" y="222279"/>
                  </a:lnTo>
                  <a:lnTo>
                    <a:pt x="1675786" y="224452"/>
                  </a:lnTo>
                  <a:lnTo>
                    <a:pt x="1672682" y="224452"/>
                  </a:lnTo>
                  <a:lnTo>
                    <a:pt x="1668646" y="226625"/>
                  </a:lnTo>
                  <a:lnTo>
                    <a:pt x="1663369" y="226625"/>
                  </a:lnTo>
                  <a:lnTo>
                    <a:pt x="1654055" y="209861"/>
                  </a:lnTo>
                  <a:lnTo>
                    <a:pt x="1643500" y="193097"/>
                  </a:lnTo>
                  <a:lnTo>
                    <a:pt x="1644431" y="187820"/>
                  </a:lnTo>
                  <a:lnTo>
                    <a:pt x="1644431" y="184715"/>
                  </a:lnTo>
                  <a:lnTo>
                    <a:pt x="1646604" y="182542"/>
                  </a:lnTo>
                  <a:lnTo>
                    <a:pt x="1648778" y="178196"/>
                  </a:lnTo>
                  <a:lnTo>
                    <a:pt x="1648778" y="175091"/>
                  </a:lnTo>
                  <a:lnTo>
                    <a:pt x="1650951" y="169814"/>
                  </a:lnTo>
                  <a:lnTo>
                    <a:pt x="1646915" y="169814"/>
                  </a:lnTo>
                  <a:lnTo>
                    <a:pt x="1646915" y="165468"/>
                  </a:lnTo>
                  <a:lnTo>
                    <a:pt x="1643810" y="167641"/>
                  </a:lnTo>
                  <a:lnTo>
                    <a:pt x="1641637" y="167641"/>
                  </a:lnTo>
                  <a:lnTo>
                    <a:pt x="1639464" y="167641"/>
                  </a:lnTo>
                  <a:lnTo>
                    <a:pt x="1639464" y="167641"/>
                  </a:lnTo>
                  <a:lnTo>
                    <a:pt x="1637291" y="167641"/>
                  </a:lnTo>
                  <a:lnTo>
                    <a:pt x="1637291" y="165468"/>
                  </a:lnTo>
                  <a:lnTo>
                    <a:pt x="1634187" y="162363"/>
                  </a:lnTo>
                  <a:lnTo>
                    <a:pt x="1632013" y="158017"/>
                  </a:lnTo>
                  <a:lnTo>
                    <a:pt x="1629840" y="154912"/>
                  </a:lnTo>
                  <a:lnTo>
                    <a:pt x="1628909" y="152739"/>
                  </a:lnTo>
                  <a:lnTo>
                    <a:pt x="1628909" y="147462"/>
                  </a:lnTo>
                  <a:lnTo>
                    <a:pt x="1626736" y="141253"/>
                  </a:lnTo>
                  <a:lnTo>
                    <a:pt x="1646604" y="128525"/>
                  </a:lnTo>
                  <a:lnTo>
                    <a:pt x="1666473" y="117969"/>
                  </a:lnTo>
                  <a:lnTo>
                    <a:pt x="1668646" y="123247"/>
                  </a:lnTo>
                  <a:lnTo>
                    <a:pt x="1670819" y="128525"/>
                  </a:lnTo>
                  <a:lnTo>
                    <a:pt x="1672992" y="130698"/>
                  </a:lnTo>
                  <a:lnTo>
                    <a:pt x="1676097" y="132871"/>
                  </a:lnTo>
                  <a:lnTo>
                    <a:pt x="1678270" y="132871"/>
                  </a:lnTo>
                  <a:lnTo>
                    <a:pt x="1680443" y="133802"/>
                  </a:lnTo>
                  <a:lnTo>
                    <a:pt x="1683547" y="135975"/>
                  </a:lnTo>
                  <a:lnTo>
                    <a:pt x="1687583" y="138148"/>
                  </a:lnTo>
                  <a:lnTo>
                    <a:pt x="1690688" y="148704"/>
                  </a:lnTo>
                  <a:lnTo>
                    <a:pt x="1692861" y="162363"/>
                  </a:lnTo>
                  <a:lnTo>
                    <a:pt x="1695034" y="175091"/>
                  </a:lnTo>
                  <a:lnTo>
                    <a:pt x="1703416" y="175091"/>
                  </a:lnTo>
                  <a:lnTo>
                    <a:pt x="1703416" y="165468"/>
                  </a:lnTo>
                  <a:lnTo>
                    <a:pt x="1700311" y="154912"/>
                  </a:lnTo>
                  <a:lnTo>
                    <a:pt x="1700311" y="141253"/>
                  </a:lnTo>
                  <a:lnTo>
                    <a:pt x="1703416" y="128525"/>
                  </a:lnTo>
                  <a:lnTo>
                    <a:pt x="1707452" y="117969"/>
                  </a:lnTo>
                  <a:lnTo>
                    <a:pt x="1730114" y="113934"/>
                  </a:lnTo>
                  <a:lnTo>
                    <a:pt x="1730114" y="113934"/>
                  </a:lnTo>
                  <a:lnTo>
                    <a:pt x="1730114" y="113934"/>
                  </a:lnTo>
                  <a:close/>
                  <a:moveTo>
                    <a:pt x="2755827" y="104620"/>
                  </a:moveTo>
                  <a:lnTo>
                    <a:pt x="2761105" y="108966"/>
                  </a:lnTo>
                  <a:lnTo>
                    <a:pt x="2765140" y="112071"/>
                  </a:lnTo>
                  <a:lnTo>
                    <a:pt x="2770418" y="112071"/>
                  </a:lnTo>
                  <a:lnTo>
                    <a:pt x="2775696" y="112071"/>
                  </a:lnTo>
                  <a:lnTo>
                    <a:pt x="2785009" y="114244"/>
                  </a:lnTo>
                  <a:lnTo>
                    <a:pt x="2782836" y="118590"/>
                  </a:lnTo>
                  <a:lnTo>
                    <a:pt x="2782836" y="119522"/>
                  </a:lnTo>
                  <a:lnTo>
                    <a:pt x="2782836" y="121695"/>
                  </a:lnTo>
                  <a:lnTo>
                    <a:pt x="2781905" y="123868"/>
                  </a:lnTo>
                  <a:lnTo>
                    <a:pt x="2781905" y="126041"/>
                  </a:lnTo>
                  <a:lnTo>
                    <a:pt x="2768245" y="133492"/>
                  </a:lnTo>
                  <a:lnTo>
                    <a:pt x="2750550" y="136596"/>
                  </a:lnTo>
                  <a:lnTo>
                    <a:pt x="2731613" y="138769"/>
                  </a:lnTo>
                  <a:lnTo>
                    <a:pt x="2730681" y="134423"/>
                  </a:lnTo>
                  <a:lnTo>
                    <a:pt x="2730681" y="131319"/>
                  </a:lnTo>
                  <a:lnTo>
                    <a:pt x="2728508" y="126972"/>
                  </a:lnTo>
                  <a:lnTo>
                    <a:pt x="2728508" y="121695"/>
                  </a:lnTo>
                  <a:lnTo>
                    <a:pt x="2733786" y="118590"/>
                  </a:lnTo>
                  <a:lnTo>
                    <a:pt x="2737821" y="114244"/>
                  </a:lnTo>
                  <a:lnTo>
                    <a:pt x="2740926" y="112071"/>
                  </a:lnTo>
                  <a:lnTo>
                    <a:pt x="2744961" y="108966"/>
                  </a:lnTo>
                  <a:lnTo>
                    <a:pt x="2748066" y="106793"/>
                  </a:lnTo>
                  <a:lnTo>
                    <a:pt x="2755827" y="104620"/>
                  </a:lnTo>
                  <a:lnTo>
                    <a:pt x="2755827" y="104620"/>
                  </a:lnTo>
                  <a:lnTo>
                    <a:pt x="2755827" y="104620"/>
                  </a:lnTo>
                  <a:close/>
                  <a:moveTo>
                    <a:pt x="2195472" y="104620"/>
                  </a:moveTo>
                  <a:lnTo>
                    <a:pt x="2210063" y="106793"/>
                  </a:lnTo>
                  <a:lnTo>
                    <a:pt x="2220619" y="112071"/>
                  </a:lnTo>
                  <a:lnTo>
                    <a:pt x="2231174" y="118280"/>
                  </a:lnTo>
                  <a:lnTo>
                    <a:pt x="2228069" y="121384"/>
                  </a:lnTo>
                  <a:lnTo>
                    <a:pt x="2225896" y="126662"/>
                  </a:lnTo>
                  <a:lnTo>
                    <a:pt x="2222792" y="128835"/>
                  </a:lnTo>
                  <a:lnTo>
                    <a:pt x="2217514" y="131008"/>
                  </a:lnTo>
                  <a:lnTo>
                    <a:pt x="2211305" y="133181"/>
                  </a:lnTo>
                  <a:lnTo>
                    <a:pt x="2203855" y="133181"/>
                  </a:lnTo>
                  <a:lnTo>
                    <a:pt x="2198577" y="136286"/>
                  </a:lnTo>
                  <a:lnTo>
                    <a:pt x="2193300" y="136286"/>
                  </a:lnTo>
                  <a:lnTo>
                    <a:pt x="2188022" y="138459"/>
                  </a:lnTo>
                  <a:lnTo>
                    <a:pt x="2180571" y="138459"/>
                  </a:lnTo>
                  <a:lnTo>
                    <a:pt x="2180571" y="126972"/>
                  </a:lnTo>
                  <a:lnTo>
                    <a:pt x="2181502" y="119522"/>
                  </a:lnTo>
                  <a:lnTo>
                    <a:pt x="2188953" y="114244"/>
                  </a:lnTo>
                  <a:lnTo>
                    <a:pt x="2195472" y="104620"/>
                  </a:lnTo>
                  <a:lnTo>
                    <a:pt x="2195472" y="104620"/>
                  </a:lnTo>
                  <a:lnTo>
                    <a:pt x="2195472" y="104620"/>
                  </a:lnTo>
                  <a:close/>
                  <a:moveTo>
                    <a:pt x="798156" y="104620"/>
                  </a:moveTo>
                  <a:lnTo>
                    <a:pt x="812747" y="104620"/>
                  </a:lnTo>
                  <a:lnTo>
                    <a:pt x="815852" y="114244"/>
                  </a:lnTo>
                  <a:lnTo>
                    <a:pt x="819887" y="119522"/>
                  </a:lnTo>
                  <a:lnTo>
                    <a:pt x="822992" y="126972"/>
                  </a:lnTo>
                  <a:lnTo>
                    <a:pt x="825165" y="138459"/>
                  </a:lnTo>
                  <a:lnTo>
                    <a:pt x="822060" y="138459"/>
                  </a:lnTo>
                  <a:lnTo>
                    <a:pt x="810574" y="131008"/>
                  </a:lnTo>
                  <a:lnTo>
                    <a:pt x="803123" y="123557"/>
                  </a:lnTo>
                  <a:lnTo>
                    <a:pt x="797846" y="116107"/>
                  </a:lnTo>
                  <a:lnTo>
                    <a:pt x="797846" y="104620"/>
                  </a:lnTo>
                  <a:lnTo>
                    <a:pt x="798156" y="104620"/>
                  </a:lnTo>
                  <a:lnTo>
                    <a:pt x="798156" y="104620"/>
                  </a:lnTo>
                  <a:close/>
                  <a:moveTo>
                    <a:pt x="2852997" y="81337"/>
                  </a:moveTo>
                  <a:lnTo>
                    <a:pt x="2856101" y="81337"/>
                  </a:lnTo>
                  <a:lnTo>
                    <a:pt x="2860137" y="83510"/>
                  </a:lnTo>
                  <a:lnTo>
                    <a:pt x="2861068" y="83510"/>
                  </a:lnTo>
                  <a:lnTo>
                    <a:pt x="2863241" y="83510"/>
                  </a:lnTo>
                  <a:lnTo>
                    <a:pt x="2865415" y="84441"/>
                  </a:lnTo>
                  <a:lnTo>
                    <a:pt x="2861379" y="88788"/>
                  </a:lnTo>
                  <a:lnTo>
                    <a:pt x="2858274" y="91892"/>
                  </a:lnTo>
                  <a:lnTo>
                    <a:pt x="2856101" y="97170"/>
                  </a:lnTo>
                  <a:lnTo>
                    <a:pt x="2853928" y="101516"/>
                  </a:lnTo>
                  <a:lnTo>
                    <a:pt x="2852997" y="108966"/>
                  </a:lnTo>
                  <a:lnTo>
                    <a:pt x="2856101" y="108966"/>
                  </a:lnTo>
                  <a:lnTo>
                    <a:pt x="2860137" y="103689"/>
                  </a:lnTo>
                  <a:lnTo>
                    <a:pt x="2863241" y="99343"/>
                  </a:lnTo>
                  <a:lnTo>
                    <a:pt x="2867277" y="96238"/>
                  </a:lnTo>
                  <a:lnTo>
                    <a:pt x="2872555" y="94065"/>
                  </a:lnTo>
                  <a:lnTo>
                    <a:pt x="2883110" y="104620"/>
                  </a:lnTo>
                  <a:lnTo>
                    <a:pt x="2896770" y="114244"/>
                  </a:lnTo>
                  <a:lnTo>
                    <a:pt x="2905151" y="121695"/>
                  </a:lnTo>
                  <a:lnTo>
                    <a:pt x="2905151" y="145910"/>
                  </a:lnTo>
                  <a:lnTo>
                    <a:pt x="2911360" y="151187"/>
                  </a:lnTo>
                  <a:lnTo>
                    <a:pt x="2916638" y="155533"/>
                  </a:lnTo>
                  <a:lnTo>
                    <a:pt x="2921916" y="156465"/>
                  </a:lnTo>
                  <a:lnTo>
                    <a:pt x="2925952" y="163915"/>
                  </a:lnTo>
                  <a:lnTo>
                    <a:pt x="2929056" y="178817"/>
                  </a:lnTo>
                  <a:lnTo>
                    <a:pt x="2921605" y="188441"/>
                  </a:lnTo>
                  <a:lnTo>
                    <a:pt x="2918501" y="198064"/>
                  </a:lnTo>
                  <a:lnTo>
                    <a:pt x="2911050" y="203342"/>
                  </a:lnTo>
                  <a:lnTo>
                    <a:pt x="2901737" y="205515"/>
                  </a:lnTo>
                  <a:lnTo>
                    <a:pt x="2884972" y="206446"/>
                  </a:lnTo>
                  <a:lnTo>
                    <a:pt x="2872555" y="195891"/>
                  </a:lnTo>
                  <a:lnTo>
                    <a:pt x="2853618" y="186267"/>
                  </a:lnTo>
                  <a:lnTo>
                    <a:pt x="2833749" y="180990"/>
                  </a:lnTo>
                  <a:lnTo>
                    <a:pt x="2813881" y="173539"/>
                  </a:lnTo>
                  <a:lnTo>
                    <a:pt x="2796185" y="166089"/>
                  </a:lnTo>
                  <a:lnTo>
                    <a:pt x="2784699" y="155533"/>
                  </a:lnTo>
                  <a:lnTo>
                    <a:pt x="2792149" y="151187"/>
                  </a:lnTo>
                  <a:lnTo>
                    <a:pt x="2797427" y="148083"/>
                  </a:lnTo>
                  <a:lnTo>
                    <a:pt x="2801463" y="143736"/>
                  </a:lnTo>
                  <a:lnTo>
                    <a:pt x="2803636" y="138459"/>
                  </a:lnTo>
                  <a:lnTo>
                    <a:pt x="2804567" y="128835"/>
                  </a:lnTo>
                  <a:lnTo>
                    <a:pt x="2803636" y="125731"/>
                  </a:lnTo>
                  <a:lnTo>
                    <a:pt x="2801463" y="119522"/>
                  </a:lnTo>
                  <a:lnTo>
                    <a:pt x="2801463" y="111760"/>
                  </a:lnTo>
                  <a:lnTo>
                    <a:pt x="2801463" y="104310"/>
                  </a:lnTo>
                  <a:lnTo>
                    <a:pt x="2801463" y="103378"/>
                  </a:lnTo>
                  <a:lnTo>
                    <a:pt x="2803636" y="103378"/>
                  </a:lnTo>
                  <a:lnTo>
                    <a:pt x="2803636" y="103378"/>
                  </a:lnTo>
                  <a:lnTo>
                    <a:pt x="2803636" y="103378"/>
                  </a:lnTo>
                  <a:lnTo>
                    <a:pt x="2803636" y="103378"/>
                  </a:lnTo>
                  <a:lnTo>
                    <a:pt x="2804567" y="101205"/>
                  </a:lnTo>
                  <a:lnTo>
                    <a:pt x="2821331" y="96859"/>
                  </a:lnTo>
                  <a:lnTo>
                    <a:pt x="2839027" y="88477"/>
                  </a:lnTo>
                  <a:lnTo>
                    <a:pt x="2852997" y="81337"/>
                  </a:lnTo>
                  <a:lnTo>
                    <a:pt x="2852997" y="81337"/>
                  </a:lnTo>
                  <a:lnTo>
                    <a:pt x="2852997" y="81337"/>
                  </a:lnTo>
                  <a:close/>
                  <a:moveTo>
                    <a:pt x="2621404" y="76991"/>
                  </a:moveTo>
                  <a:lnTo>
                    <a:pt x="2631959" y="76991"/>
                  </a:lnTo>
                  <a:lnTo>
                    <a:pt x="2646550" y="91892"/>
                  </a:lnTo>
                  <a:lnTo>
                    <a:pt x="2665487" y="104620"/>
                  </a:lnTo>
                  <a:lnTo>
                    <a:pt x="2665487" y="108656"/>
                  </a:lnTo>
                  <a:lnTo>
                    <a:pt x="2661451" y="108656"/>
                  </a:lnTo>
                  <a:lnTo>
                    <a:pt x="2661451" y="113934"/>
                  </a:lnTo>
                  <a:lnTo>
                    <a:pt x="2643756" y="104310"/>
                  </a:lnTo>
                  <a:lnTo>
                    <a:pt x="2631338" y="91582"/>
                  </a:lnTo>
                  <a:lnTo>
                    <a:pt x="2621404" y="76991"/>
                  </a:lnTo>
                  <a:lnTo>
                    <a:pt x="2621404" y="76991"/>
                  </a:lnTo>
                  <a:lnTo>
                    <a:pt x="2621404" y="76991"/>
                  </a:lnTo>
                  <a:close/>
                  <a:moveTo>
                    <a:pt x="2255078" y="71713"/>
                  </a:moveTo>
                  <a:lnTo>
                    <a:pt x="2269669" y="76059"/>
                  </a:lnTo>
                  <a:lnTo>
                    <a:pt x="2281155" y="79164"/>
                  </a:lnTo>
                  <a:lnTo>
                    <a:pt x="2291711" y="84441"/>
                  </a:lnTo>
                  <a:lnTo>
                    <a:pt x="2291711" y="94065"/>
                  </a:lnTo>
                  <a:lnTo>
                    <a:pt x="2282397" y="96238"/>
                  </a:lnTo>
                  <a:lnTo>
                    <a:pt x="2274015" y="99343"/>
                  </a:lnTo>
                  <a:lnTo>
                    <a:pt x="2260356" y="101516"/>
                  </a:lnTo>
                  <a:lnTo>
                    <a:pt x="2255078" y="103689"/>
                  </a:lnTo>
                  <a:lnTo>
                    <a:pt x="2251974" y="104620"/>
                  </a:lnTo>
                  <a:lnTo>
                    <a:pt x="2245765" y="104620"/>
                  </a:lnTo>
                  <a:lnTo>
                    <a:pt x="2240487" y="104620"/>
                  </a:lnTo>
                  <a:lnTo>
                    <a:pt x="2240487" y="94065"/>
                  </a:lnTo>
                  <a:lnTo>
                    <a:pt x="2244523" y="88788"/>
                  </a:lnTo>
                  <a:lnTo>
                    <a:pt x="2249800" y="81337"/>
                  </a:lnTo>
                  <a:lnTo>
                    <a:pt x="2255078" y="71713"/>
                  </a:lnTo>
                  <a:lnTo>
                    <a:pt x="2255078" y="71713"/>
                  </a:lnTo>
                  <a:lnTo>
                    <a:pt x="2255078" y="71713"/>
                  </a:lnTo>
                  <a:close/>
                  <a:moveTo>
                    <a:pt x="1810520" y="61158"/>
                  </a:moveTo>
                  <a:lnTo>
                    <a:pt x="1810520" y="81337"/>
                  </a:lnTo>
                  <a:lnTo>
                    <a:pt x="1817970" y="81337"/>
                  </a:lnTo>
                  <a:lnTo>
                    <a:pt x="1822006" y="79164"/>
                  </a:lnTo>
                  <a:lnTo>
                    <a:pt x="1825111" y="79164"/>
                  </a:lnTo>
                  <a:lnTo>
                    <a:pt x="1829146" y="79164"/>
                  </a:lnTo>
                  <a:lnTo>
                    <a:pt x="1830078" y="79164"/>
                  </a:lnTo>
                  <a:lnTo>
                    <a:pt x="1834114" y="81337"/>
                  </a:lnTo>
                  <a:lnTo>
                    <a:pt x="1839391" y="84441"/>
                  </a:lnTo>
                  <a:lnTo>
                    <a:pt x="1839391" y="94065"/>
                  </a:lnTo>
                  <a:lnTo>
                    <a:pt x="1843427" y="96238"/>
                  </a:lnTo>
                  <a:lnTo>
                    <a:pt x="1848705" y="96238"/>
                  </a:lnTo>
                  <a:lnTo>
                    <a:pt x="1851809" y="94065"/>
                  </a:lnTo>
                  <a:lnTo>
                    <a:pt x="1858018" y="94065"/>
                  </a:lnTo>
                  <a:lnTo>
                    <a:pt x="1858949" y="91892"/>
                  </a:lnTo>
                  <a:lnTo>
                    <a:pt x="1862985" y="94065"/>
                  </a:lnTo>
                  <a:lnTo>
                    <a:pt x="1866090" y="97170"/>
                  </a:lnTo>
                  <a:lnTo>
                    <a:pt x="1870125" y="103378"/>
                  </a:lnTo>
                  <a:lnTo>
                    <a:pt x="1873230" y="108656"/>
                  </a:lnTo>
                  <a:lnTo>
                    <a:pt x="1867952" y="121384"/>
                  </a:lnTo>
                  <a:lnTo>
                    <a:pt x="1862675" y="134113"/>
                  </a:lnTo>
                  <a:lnTo>
                    <a:pt x="1858639" y="149014"/>
                  </a:lnTo>
                  <a:lnTo>
                    <a:pt x="1846221" y="149014"/>
                  </a:lnTo>
                  <a:lnTo>
                    <a:pt x="1836908" y="153360"/>
                  </a:lnTo>
                  <a:lnTo>
                    <a:pt x="1828526" y="158638"/>
                  </a:lnTo>
                  <a:lnTo>
                    <a:pt x="1813935" y="162984"/>
                  </a:lnTo>
                  <a:lnTo>
                    <a:pt x="1804621" y="155533"/>
                  </a:lnTo>
                  <a:lnTo>
                    <a:pt x="1792203" y="151187"/>
                  </a:lnTo>
                  <a:lnTo>
                    <a:pt x="1779786" y="145910"/>
                  </a:lnTo>
                  <a:lnTo>
                    <a:pt x="1777613" y="141563"/>
                  </a:lnTo>
                  <a:lnTo>
                    <a:pt x="1777613" y="138459"/>
                  </a:lnTo>
                  <a:lnTo>
                    <a:pt x="1775439" y="134113"/>
                  </a:lnTo>
                  <a:lnTo>
                    <a:pt x="1773266" y="128835"/>
                  </a:lnTo>
                  <a:lnTo>
                    <a:pt x="1767989" y="123557"/>
                  </a:lnTo>
                  <a:lnTo>
                    <a:pt x="1762711" y="118280"/>
                  </a:lnTo>
                  <a:lnTo>
                    <a:pt x="1758675" y="113934"/>
                  </a:lnTo>
                  <a:lnTo>
                    <a:pt x="1755571" y="106483"/>
                  </a:lnTo>
                  <a:lnTo>
                    <a:pt x="1753398" y="93755"/>
                  </a:lnTo>
                  <a:lnTo>
                    <a:pt x="1760848" y="84131"/>
                  </a:lnTo>
                  <a:lnTo>
                    <a:pt x="1766126" y="76680"/>
                  </a:lnTo>
                  <a:lnTo>
                    <a:pt x="1773577" y="76680"/>
                  </a:lnTo>
                  <a:lnTo>
                    <a:pt x="1779786" y="78853"/>
                  </a:lnTo>
                  <a:lnTo>
                    <a:pt x="1787236" y="81026"/>
                  </a:lnTo>
                  <a:lnTo>
                    <a:pt x="1794687" y="81026"/>
                  </a:lnTo>
                  <a:lnTo>
                    <a:pt x="1794687" y="68298"/>
                  </a:lnTo>
                  <a:lnTo>
                    <a:pt x="1797791" y="66125"/>
                  </a:lnTo>
                  <a:lnTo>
                    <a:pt x="1801827" y="63952"/>
                  </a:lnTo>
                  <a:lnTo>
                    <a:pt x="1802759" y="63952"/>
                  </a:lnTo>
                  <a:lnTo>
                    <a:pt x="1806794" y="61779"/>
                  </a:lnTo>
                  <a:lnTo>
                    <a:pt x="1810520" y="61158"/>
                  </a:lnTo>
                  <a:lnTo>
                    <a:pt x="1810520" y="61158"/>
                  </a:lnTo>
                  <a:lnTo>
                    <a:pt x="1810520" y="61158"/>
                  </a:lnTo>
                  <a:close/>
                  <a:moveTo>
                    <a:pt x="2281155" y="47498"/>
                  </a:moveTo>
                  <a:lnTo>
                    <a:pt x="2295747" y="47498"/>
                  </a:lnTo>
                  <a:lnTo>
                    <a:pt x="2304129" y="57122"/>
                  </a:lnTo>
                  <a:lnTo>
                    <a:pt x="2313442" y="62400"/>
                  </a:lnTo>
                  <a:lnTo>
                    <a:pt x="2320893" y="69850"/>
                  </a:lnTo>
                  <a:lnTo>
                    <a:pt x="2328343" y="81337"/>
                  </a:lnTo>
                  <a:lnTo>
                    <a:pt x="2311579" y="81337"/>
                  </a:lnTo>
                  <a:lnTo>
                    <a:pt x="2301024" y="69850"/>
                  </a:lnTo>
                  <a:lnTo>
                    <a:pt x="2289538" y="61468"/>
                  </a:lnTo>
                  <a:lnTo>
                    <a:pt x="2281155" y="47498"/>
                  </a:lnTo>
                  <a:lnTo>
                    <a:pt x="2281155" y="47498"/>
                  </a:lnTo>
                  <a:lnTo>
                    <a:pt x="2281155" y="47498"/>
                  </a:lnTo>
                  <a:close/>
                  <a:moveTo>
                    <a:pt x="439281" y="47498"/>
                  </a:moveTo>
                  <a:lnTo>
                    <a:pt x="451699" y="47498"/>
                  </a:lnTo>
                  <a:lnTo>
                    <a:pt x="456976" y="51844"/>
                  </a:lnTo>
                  <a:lnTo>
                    <a:pt x="461012" y="54949"/>
                  </a:lnTo>
                  <a:lnTo>
                    <a:pt x="463185" y="59295"/>
                  </a:lnTo>
                  <a:lnTo>
                    <a:pt x="466290" y="64573"/>
                  </a:lnTo>
                  <a:lnTo>
                    <a:pt x="468463" y="68919"/>
                  </a:lnTo>
                  <a:lnTo>
                    <a:pt x="477776" y="59295"/>
                  </a:lnTo>
                  <a:lnTo>
                    <a:pt x="488331" y="54949"/>
                  </a:lnTo>
                  <a:lnTo>
                    <a:pt x="505095" y="57122"/>
                  </a:lnTo>
                  <a:lnTo>
                    <a:pt x="505095" y="72023"/>
                  </a:lnTo>
                  <a:lnTo>
                    <a:pt x="528068" y="74197"/>
                  </a:lnTo>
                  <a:lnTo>
                    <a:pt x="548868" y="77301"/>
                  </a:lnTo>
                  <a:lnTo>
                    <a:pt x="566564" y="81647"/>
                  </a:lnTo>
                  <a:lnTo>
                    <a:pt x="586432" y="83820"/>
                  </a:lnTo>
                  <a:lnTo>
                    <a:pt x="608474" y="81647"/>
                  </a:lnTo>
                  <a:lnTo>
                    <a:pt x="608474" y="94376"/>
                  </a:lnTo>
                  <a:lnTo>
                    <a:pt x="612510" y="94376"/>
                  </a:lnTo>
                  <a:lnTo>
                    <a:pt x="615614" y="94376"/>
                  </a:lnTo>
                  <a:lnTo>
                    <a:pt x="617787" y="94376"/>
                  </a:lnTo>
                  <a:lnTo>
                    <a:pt x="619960" y="96549"/>
                  </a:lnTo>
                  <a:lnTo>
                    <a:pt x="622133" y="97480"/>
                  </a:lnTo>
                  <a:lnTo>
                    <a:pt x="618098" y="97480"/>
                  </a:lnTo>
                  <a:lnTo>
                    <a:pt x="601023" y="108656"/>
                  </a:lnTo>
                  <a:lnTo>
                    <a:pt x="581155" y="121384"/>
                  </a:lnTo>
                  <a:lnTo>
                    <a:pt x="557250" y="132871"/>
                  </a:lnTo>
                  <a:lnTo>
                    <a:pt x="535209" y="145599"/>
                  </a:lnTo>
                  <a:lnTo>
                    <a:pt x="519686" y="156154"/>
                  </a:lnTo>
                  <a:lnTo>
                    <a:pt x="508200" y="165778"/>
                  </a:lnTo>
                  <a:lnTo>
                    <a:pt x="524964" y="165778"/>
                  </a:lnTo>
                  <a:lnTo>
                    <a:pt x="530241" y="162674"/>
                  </a:lnTo>
                  <a:lnTo>
                    <a:pt x="535519" y="160500"/>
                  </a:lnTo>
                  <a:lnTo>
                    <a:pt x="541728" y="158327"/>
                  </a:lnTo>
                  <a:lnTo>
                    <a:pt x="549179" y="158327"/>
                  </a:lnTo>
                  <a:lnTo>
                    <a:pt x="549179" y="162674"/>
                  </a:lnTo>
                  <a:lnTo>
                    <a:pt x="527137" y="178506"/>
                  </a:lnTo>
                  <a:lnTo>
                    <a:pt x="508200" y="195270"/>
                  </a:lnTo>
                  <a:lnTo>
                    <a:pt x="492677" y="212034"/>
                  </a:lnTo>
                  <a:lnTo>
                    <a:pt x="473740" y="226936"/>
                  </a:lnTo>
                  <a:lnTo>
                    <a:pt x="453872" y="239664"/>
                  </a:lnTo>
                  <a:lnTo>
                    <a:pt x="427794" y="247115"/>
                  </a:lnTo>
                  <a:lnTo>
                    <a:pt x="427794" y="259843"/>
                  </a:lnTo>
                  <a:lnTo>
                    <a:pt x="415377" y="262016"/>
                  </a:lnTo>
                  <a:lnTo>
                    <a:pt x="400786" y="267294"/>
                  </a:lnTo>
                  <a:lnTo>
                    <a:pt x="392403" y="274745"/>
                  </a:lnTo>
                  <a:lnTo>
                    <a:pt x="397681" y="279091"/>
                  </a:lnTo>
                  <a:lnTo>
                    <a:pt x="400786" y="282195"/>
                  </a:lnTo>
                  <a:lnTo>
                    <a:pt x="402959" y="284368"/>
                  </a:lnTo>
                  <a:lnTo>
                    <a:pt x="402959" y="287473"/>
                  </a:lnTo>
                  <a:lnTo>
                    <a:pt x="402959" y="291819"/>
                  </a:lnTo>
                  <a:lnTo>
                    <a:pt x="400786" y="297097"/>
                  </a:lnTo>
                  <a:lnTo>
                    <a:pt x="400786" y="304547"/>
                  </a:lnTo>
                  <a:lnTo>
                    <a:pt x="361048" y="307652"/>
                  </a:lnTo>
                  <a:lnTo>
                    <a:pt x="361048" y="311998"/>
                  </a:lnTo>
                  <a:lnTo>
                    <a:pt x="366326" y="314171"/>
                  </a:lnTo>
                  <a:lnTo>
                    <a:pt x="368499" y="314171"/>
                  </a:lnTo>
                  <a:lnTo>
                    <a:pt x="371604" y="314171"/>
                  </a:lnTo>
                  <a:lnTo>
                    <a:pt x="371604" y="314171"/>
                  </a:lnTo>
                  <a:lnTo>
                    <a:pt x="373777" y="315103"/>
                  </a:lnTo>
                  <a:lnTo>
                    <a:pt x="373777" y="317276"/>
                  </a:lnTo>
                  <a:lnTo>
                    <a:pt x="377813" y="321622"/>
                  </a:lnTo>
                  <a:lnTo>
                    <a:pt x="371604" y="321622"/>
                  </a:lnTo>
                  <a:lnTo>
                    <a:pt x="363222" y="324726"/>
                  </a:lnTo>
                  <a:lnTo>
                    <a:pt x="351735" y="329073"/>
                  </a:lnTo>
                  <a:lnTo>
                    <a:pt x="341180" y="332177"/>
                  </a:lnTo>
                  <a:lnTo>
                    <a:pt x="344284" y="334350"/>
                  </a:lnTo>
                  <a:lnTo>
                    <a:pt x="346458" y="334350"/>
                  </a:lnTo>
                  <a:lnTo>
                    <a:pt x="348631" y="334350"/>
                  </a:lnTo>
                  <a:lnTo>
                    <a:pt x="349562" y="336523"/>
                  </a:lnTo>
                  <a:lnTo>
                    <a:pt x="351735" y="336523"/>
                  </a:lnTo>
                  <a:lnTo>
                    <a:pt x="349562" y="339628"/>
                  </a:lnTo>
                  <a:lnTo>
                    <a:pt x="348631" y="343974"/>
                  </a:lnTo>
                  <a:lnTo>
                    <a:pt x="346458" y="344905"/>
                  </a:lnTo>
                  <a:lnTo>
                    <a:pt x="348631" y="347078"/>
                  </a:lnTo>
                  <a:lnTo>
                    <a:pt x="348631" y="349252"/>
                  </a:lnTo>
                  <a:lnTo>
                    <a:pt x="349562" y="352356"/>
                  </a:lnTo>
                  <a:lnTo>
                    <a:pt x="351735" y="356702"/>
                  </a:lnTo>
                  <a:lnTo>
                    <a:pt x="344284" y="358875"/>
                  </a:lnTo>
                  <a:lnTo>
                    <a:pt x="339007" y="358875"/>
                  </a:lnTo>
                  <a:lnTo>
                    <a:pt x="333729" y="358875"/>
                  </a:lnTo>
                  <a:lnTo>
                    <a:pt x="327520" y="361980"/>
                  </a:lnTo>
                  <a:lnTo>
                    <a:pt x="346458" y="361980"/>
                  </a:lnTo>
                  <a:lnTo>
                    <a:pt x="361048" y="366326"/>
                  </a:lnTo>
                  <a:lnTo>
                    <a:pt x="361048" y="373777"/>
                  </a:lnTo>
                  <a:lnTo>
                    <a:pt x="337144" y="373777"/>
                  </a:lnTo>
                  <a:lnTo>
                    <a:pt x="334971" y="379054"/>
                  </a:lnTo>
                  <a:lnTo>
                    <a:pt x="334971" y="381227"/>
                  </a:lnTo>
                  <a:lnTo>
                    <a:pt x="334971" y="382159"/>
                  </a:lnTo>
                  <a:lnTo>
                    <a:pt x="334040" y="384332"/>
                  </a:lnTo>
                  <a:lnTo>
                    <a:pt x="331867" y="386505"/>
                  </a:lnTo>
                  <a:lnTo>
                    <a:pt x="322553" y="389609"/>
                  </a:lnTo>
                  <a:lnTo>
                    <a:pt x="310135" y="389609"/>
                  </a:lnTo>
                  <a:lnTo>
                    <a:pt x="297717" y="389609"/>
                  </a:lnTo>
                  <a:lnTo>
                    <a:pt x="285300" y="382159"/>
                  </a:lnTo>
                  <a:lnTo>
                    <a:pt x="268536" y="382159"/>
                  </a:lnTo>
                  <a:lnTo>
                    <a:pt x="251772" y="384332"/>
                  </a:lnTo>
                  <a:lnTo>
                    <a:pt x="234076" y="386505"/>
                  </a:lnTo>
                  <a:lnTo>
                    <a:pt x="217312" y="384332"/>
                  </a:lnTo>
                  <a:lnTo>
                    <a:pt x="200548" y="379054"/>
                  </a:lnTo>
                  <a:lnTo>
                    <a:pt x="199617" y="376881"/>
                  </a:lnTo>
                  <a:lnTo>
                    <a:pt x="199617" y="374708"/>
                  </a:lnTo>
                  <a:lnTo>
                    <a:pt x="197444" y="374708"/>
                  </a:lnTo>
                  <a:lnTo>
                    <a:pt x="197444" y="372535"/>
                  </a:lnTo>
                  <a:lnTo>
                    <a:pt x="197444" y="368189"/>
                  </a:lnTo>
                  <a:lnTo>
                    <a:pt x="200548" y="368189"/>
                  </a:lnTo>
                  <a:lnTo>
                    <a:pt x="202721" y="365084"/>
                  </a:lnTo>
                  <a:lnTo>
                    <a:pt x="206757" y="360738"/>
                  </a:lnTo>
                  <a:lnTo>
                    <a:pt x="207688" y="358565"/>
                  </a:lnTo>
                  <a:lnTo>
                    <a:pt x="211724" y="357634"/>
                  </a:lnTo>
                  <a:lnTo>
                    <a:pt x="213897" y="353287"/>
                  </a:lnTo>
                  <a:lnTo>
                    <a:pt x="217002" y="348010"/>
                  </a:lnTo>
                  <a:lnTo>
                    <a:pt x="209551" y="345837"/>
                  </a:lnTo>
                  <a:lnTo>
                    <a:pt x="204273" y="342732"/>
                  </a:lnTo>
                  <a:lnTo>
                    <a:pt x="200238" y="336523"/>
                  </a:lnTo>
                  <a:lnTo>
                    <a:pt x="199306" y="331246"/>
                  </a:lnTo>
                  <a:lnTo>
                    <a:pt x="197133" y="323795"/>
                  </a:lnTo>
                  <a:lnTo>
                    <a:pt x="204584" y="323795"/>
                  </a:lnTo>
                  <a:lnTo>
                    <a:pt x="217002" y="320691"/>
                  </a:lnTo>
                  <a:lnTo>
                    <a:pt x="231593" y="323795"/>
                  </a:lnTo>
                  <a:lnTo>
                    <a:pt x="244010" y="329073"/>
                  </a:lnTo>
                  <a:lnTo>
                    <a:pt x="256428" y="335281"/>
                  </a:lnTo>
                  <a:lnTo>
                    <a:pt x="256428" y="327831"/>
                  </a:lnTo>
                  <a:lnTo>
                    <a:pt x="244010" y="321622"/>
                  </a:lnTo>
                  <a:lnTo>
                    <a:pt x="233455" y="316344"/>
                  </a:lnTo>
                  <a:lnTo>
                    <a:pt x="224142" y="306720"/>
                  </a:lnTo>
                  <a:lnTo>
                    <a:pt x="227246" y="306720"/>
                  </a:lnTo>
                  <a:lnTo>
                    <a:pt x="236560" y="293061"/>
                  </a:lnTo>
                  <a:lnTo>
                    <a:pt x="248046" y="283437"/>
                  </a:lnTo>
                  <a:lnTo>
                    <a:pt x="262637" y="275986"/>
                  </a:lnTo>
                  <a:lnTo>
                    <a:pt x="280333" y="270709"/>
                  </a:lnTo>
                  <a:lnTo>
                    <a:pt x="280333" y="266983"/>
                  </a:lnTo>
                  <a:lnTo>
                    <a:pt x="263568" y="261706"/>
                  </a:lnTo>
                  <a:lnTo>
                    <a:pt x="251151" y="252082"/>
                  </a:lnTo>
                  <a:lnTo>
                    <a:pt x="240595" y="239354"/>
                  </a:lnTo>
                  <a:lnTo>
                    <a:pt x="231282" y="226625"/>
                  </a:lnTo>
                  <a:lnTo>
                    <a:pt x="236560" y="224452"/>
                  </a:lnTo>
                  <a:lnTo>
                    <a:pt x="240595" y="224452"/>
                  </a:lnTo>
                  <a:lnTo>
                    <a:pt x="245873" y="222279"/>
                  </a:lnTo>
                  <a:lnTo>
                    <a:pt x="251151" y="222279"/>
                  </a:lnTo>
                  <a:lnTo>
                    <a:pt x="258601" y="227557"/>
                  </a:lnTo>
                  <a:lnTo>
                    <a:pt x="263879" y="233766"/>
                  </a:lnTo>
                  <a:lnTo>
                    <a:pt x="271330" y="239043"/>
                  </a:lnTo>
                  <a:lnTo>
                    <a:pt x="271330" y="234697"/>
                  </a:lnTo>
                  <a:lnTo>
                    <a:pt x="270398" y="231593"/>
                  </a:lnTo>
                  <a:lnTo>
                    <a:pt x="268225" y="231593"/>
                  </a:lnTo>
                  <a:lnTo>
                    <a:pt x="268225" y="229419"/>
                  </a:lnTo>
                  <a:lnTo>
                    <a:pt x="266052" y="227246"/>
                  </a:lnTo>
                  <a:lnTo>
                    <a:pt x="266052" y="226315"/>
                  </a:lnTo>
                  <a:lnTo>
                    <a:pt x="263879" y="221969"/>
                  </a:lnTo>
                  <a:lnTo>
                    <a:pt x="267915" y="221969"/>
                  </a:lnTo>
                  <a:lnTo>
                    <a:pt x="267915" y="218864"/>
                  </a:lnTo>
                  <a:lnTo>
                    <a:pt x="284679" y="212655"/>
                  </a:lnTo>
                  <a:lnTo>
                    <a:pt x="300201" y="209551"/>
                  </a:lnTo>
                  <a:lnTo>
                    <a:pt x="316965" y="207378"/>
                  </a:lnTo>
                  <a:lnTo>
                    <a:pt x="336834" y="209551"/>
                  </a:lnTo>
                  <a:lnTo>
                    <a:pt x="327520" y="198064"/>
                  </a:lnTo>
                  <a:lnTo>
                    <a:pt x="339007" y="194960"/>
                  </a:lnTo>
                  <a:lnTo>
                    <a:pt x="351425" y="189682"/>
                  </a:lnTo>
                  <a:lnTo>
                    <a:pt x="363842" y="184405"/>
                  </a:lnTo>
                  <a:lnTo>
                    <a:pt x="371293" y="178196"/>
                  </a:lnTo>
                  <a:lnTo>
                    <a:pt x="377502" y="178196"/>
                  </a:lnTo>
                  <a:lnTo>
                    <a:pt x="377502" y="175091"/>
                  </a:lnTo>
                  <a:lnTo>
                    <a:pt x="368189" y="175091"/>
                  </a:lnTo>
                  <a:lnTo>
                    <a:pt x="364153" y="177265"/>
                  </a:lnTo>
                  <a:lnTo>
                    <a:pt x="361048" y="178196"/>
                  </a:lnTo>
                  <a:lnTo>
                    <a:pt x="358875" y="178196"/>
                  </a:lnTo>
                  <a:lnTo>
                    <a:pt x="356702" y="178196"/>
                  </a:lnTo>
                  <a:lnTo>
                    <a:pt x="355771" y="178196"/>
                  </a:lnTo>
                  <a:lnTo>
                    <a:pt x="353598" y="177265"/>
                  </a:lnTo>
                  <a:lnTo>
                    <a:pt x="351425" y="175091"/>
                  </a:lnTo>
                  <a:lnTo>
                    <a:pt x="348320" y="175091"/>
                  </a:lnTo>
                  <a:lnTo>
                    <a:pt x="344284" y="178196"/>
                  </a:lnTo>
                  <a:lnTo>
                    <a:pt x="339007" y="184405"/>
                  </a:lnTo>
                  <a:lnTo>
                    <a:pt x="333729" y="189682"/>
                  </a:lnTo>
                  <a:lnTo>
                    <a:pt x="329693" y="194960"/>
                  </a:lnTo>
                  <a:lnTo>
                    <a:pt x="324416" y="198064"/>
                  </a:lnTo>
                  <a:lnTo>
                    <a:pt x="304547" y="204273"/>
                  </a:lnTo>
                  <a:lnTo>
                    <a:pt x="285610" y="204273"/>
                  </a:lnTo>
                  <a:lnTo>
                    <a:pt x="267915" y="199927"/>
                  </a:lnTo>
                  <a:lnTo>
                    <a:pt x="251151" y="192476"/>
                  </a:lnTo>
                  <a:lnTo>
                    <a:pt x="248978" y="192476"/>
                  </a:lnTo>
                  <a:lnTo>
                    <a:pt x="245873" y="194650"/>
                  </a:lnTo>
                  <a:lnTo>
                    <a:pt x="240595" y="196823"/>
                  </a:lnTo>
                  <a:lnTo>
                    <a:pt x="236560" y="197754"/>
                  </a:lnTo>
                  <a:lnTo>
                    <a:pt x="233455" y="199927"/>
                  </a:lnTo>
                  <a:lnTo>
                    <a:pt x="227246" y="202100"/>
                  </a:lnTo>
                  <a:lnTo>
                    <a:pt x="224142" y="192476"/>
                  </a:lnTo>
                  <a:lnTo>
                    <a:pt x="227246" y="191545"/>
                  </a:lnTo>
                  <a:lnTo>
                    <a:pt x="227246" y="191545"/>
                  </a:lnTo>
                  <a:lnTo>
                    <a:pt x="229419" y="189372"/>
                  </a:lnTo>
                  <a:lnTo>
                    <a:pt x="231593" y="185026"/>
                  </a:lnTo>
                  <a:lnTo>
                    <a:pt x="221037" y="185026"/>
                  </a:lnTo>
                  <a:lnTo>
                    <a:pt x="217002" y="187199"/>
                  </a:lnTo>
                  <a:lnTo>
                    <a:pt x="211724" y="189372"/>
                  </a:lnTo>
                  <a:lnTo>
                    <a:pt x="206446" y="189372"/>
                  </a:lnTo>
                  <a:lnTo>
                    <a:pt x="200238" y="189372"/>
                  </a:lnTo>
                  <a:lnTo>
                    <a:pt x="197133" y="177885"/>
                  </a:lnTo>
                  <a:lnTo>
                    <a:pt x="200238" y="176954"/>
                  </a:lnTo>
                  <a:lnTo>
                    <a:pt x="202411" y="176954"/>
                  </a:lnTo>
                  <a:lnTo>
                    <a:pt x="204584" y="176954"/>
                  </a:lnTo>
                  <a:lnTo>
                    <a:pt x="206757" y="174781"/>
                  </a:lnTo>
                  <a:lnTo>
                    <a:pt x="207688" y="174781"/>
                  </a:lnTo>
                  <a:lnTo>
                    <a:pt x="184715" y="177885"/>
                  </a:lnTo>
                  <a:lnTo>
                    <a:pt x="182542" y="172608"/>
                  </a:lnTo>
                  <a:lnTo>
                    <a:pt x="178506" y="169503"/>
                  </a:lnTo>
                  <a:lnTo>
                    <a:pt x="177575" y="167330"/>
                  </a:lnTo>
                  <a:lnTo>
                    <a:pt x="175402" y="162984"/>
                  </a:lnTo>
                  <a:lnTo>
                    <a:pt x="171366" y="157706"/>
                  </a:lnTo>
                  <a:lnTo>
                    <a:pt x="177575" y="155533"/>
                  </a:lnTo>
                  <a:lnTo>
                    <a:pt x="180679" y="155533"/>
                  </a:lnTo>
                  <a:lnTo>
                    <a:pt x="182853" y="155533"/>
                  </a:lnTo>
                  <a:lnTo>
                    <a:pt x="185026" y="155533"/>
                  </a:lnTo>
                  <a:lnTo>
                    <a:pt x="185026" y="155223"/>
                  </a:lnTo>
                  <a:lnTo>
                    <a:pt x="185957" y="153050"/>
                  </a:lnTo>
                  <a:lnTo>
                    <a:pt x="188130" y="148704"/>
                  </a:lnTo>
                  <a:lnTo>
                    <a:pt x="180679" y="147772"/>
                  </a:lnTo>
                  <a:lnTo>
                    <a:pt x="173229" y="145599"/>
                  </a:lnTo>
                  <a:lnTo>
                    <a:pt x="170124" y="141253"/>
                  </a:lnTo>
                  <a:lnTo>
                    <a:pt x="163915" y="138148"/>
                  </a:lnTo>
                  <a:lnTo>
                    <a:pt x="167951" y="138148"/>
                  </a:lnTo>
                  <a:lnTo>
                    <a:pt x="167951" y="132871"/>
                  </a:lnTo>
                  <a:lnTo>
                    <a:pt x="185647" y="135975"/>
                  </a:lnTo>
                  <a:lnTo>
                    <a:pt x="194960" y="133802"/>
                  </a:lnTo>
                  <a:lnTo>
                    <a:pt x="202411" y="130698"/>
                  </a:lnTo>
                  <a:lnTo>
                    <a:pt x="206446" y="125420"/>
                  </a:lnTo>
                  <a:lnTo>
                    <a:pt x="211724" y="117969"/>
                  </a:lnTo>
                  <a:lnTo>
                    <a:pt x="221037" y="113623"/>
                  </a:lnTo>
                  <a:lnTo>
                    <a:pt x="231593" y="110519"/>
                  </a:lnTo>
                  <a:lnTo>
                    <a:pt x="239043" y="113623"/>
                  </a:lnTo>
                  <a:lnTo>
                    <a:pt x="248357" y="117969"/>
                  </a:lnTo>
                  <a:lnTo>
                    <a:pt x="255807" y="118901"/>
                  </a:lnTo>
                  <a:lnTo>
                    <a:pt x="264189" y="117969"/>
                  </a:lnTo>
                  <a:lnTo>
                    <a:pt x="261085" y="115796"/>
                  </a:lnTo>
                  <a:lnTo>
                    <a:pt x="257049" y="113623"/>
                  </a:lnTo>
                  <a:lnTo>
                    <a:pt x="256118" y="113623"/>
                  </a:lnTo>
                  <a:lnTo>
                    <a:pt x="256118" y="111760"/>
                  </a:lnTo>
                  <a:lnTo>
                    <a:pt x="253945" y="110829"/>
                  </a:lnTo>
                  <a:lnTo>
                    <a:pt x="253945" y="106483"/>
                  </a:lnTo>
                  <a:lnTo>
                    <a:pt x="251772" y="101205"/>
                  </a:lnTo>
                  <a:lnTo>
                    <a:pt x="257049" y="99032"/>
                  </a:lnTo>
                  <a:lnTo>
                    <a:pt x="261085" y="96859"/>
                  </a:lnTo>
                  <a:lnTo>
                    <a:pt x="264189" y="96859"/>
                  </a:lnTo>
                  <a:lnTo>
                    <a:pt x="266363" y="95928"/>
                  </a:lnTo>
                  <a:lnTo>
                    <a:pt x="270398" y="93755"/>
                  </a:lnTo>
                  <a:lnTo>
                    <a:pt x="277849" y="93755"/>
                  </a:lnTo>
                  <a:lnTo>
                    <a:pt x="280953" y="95928"/>
                  </a:lnTo>
                  <a:lnTo>
                    <a:pt x="284989" y="99032"/>
                  </a:lnTo>
                  <a:lnTo>
                    <a:pt x="288094" y="101205"/>
                  </a:lnTo>
                  <a:lnTo>
                    <a:pt x="288094" y="96859"/>
                  </a:lnTo>
                  <a:lnTo>
                    <a:pt x="285921" y="95928"/>
                  </a:lnTo>
                  <a:lnTo>
                    <a:pt x="285921" y="93755"/>
                  </a:lnTo>
                  <a:lnTo>
                    <a:pt x="285921" y="93755"/>
                  </a:lnTo>
                  <a:lnTo>
                    <a:pt x="285921" y="91582"/>
                  </a:lnTo>
                  <a:lnTo>
                    <a:pt x="284989" y="88477"/>
                  </a:lnTo>
                  <a:lnTo>
                    <a:pt x="290267" y="86304"/>
                  </a:lnTo>
                  <a:lnTo>
                    <a:pt x="293371" y="84131"/>
                  </a:lnTo>
                  <a:lnTo>
                    <a:pt x="299580" y="81026"/>
                  </a:lnTo>
                  <a:lnTo>
                    <a:pt x="302685" y="76680"/>
                  </a:lnTo>
                  <a:lnTo>
                    <a:pt x="304858" y="76680"/>
                  </a:lnTo>
                  <a:lnTo>
                    <a:pt x="312308" y="76680"/>
                  </a:lnTo>
                  <a:lnTo>
                    <a:pt x="317586" y="78853"/>
                  </a:lnTo>
                  <a:lnTo>
                    <a:pt x="321622" y="83199"/>
                  </a:lnTo>
                  <a:lnTo>
                    <a:pt x="327831" y="83199"/>
                  </a:lnTo>
                  <a:lnTo>
                    <a:pt x="337144" y="81026"/>
                  </a:lnTo>
                  <a:lnTo>
                    <a:pt x="341180" y="68298"/>
                  </a:lnTo>
                  <a:lnTo>
                    <a:pt x="346458" y="66125"/>
                  </a:lnTo>
                  <a:lnTo>
                    <a:pt x="351735" y="66125"/>
                  </a:lnTo>
                  <a:lnTo>
                    <a:pt x="357013" y="66125"/>
                  </a:lnTo>
                  <a:lnTo>
                    <a:pt x="361048" y="68298"/>
                  </a:lnTo>
                  <a:lnTo>
                    <a:pt x="364153" y="68298"/>
                  </a:lnTo>
                  <a:lnTo>
                    <a:pt x="371604" y="56812"/>
                  </a:lnTo>
                  <a:lnTo>
                    <a:pt x="383090" y="54638"/>
                  </a:lnTo>
                  <a:lnTo>
                    <a:pt x="390541" y="58985"/>
                  </a:lnTo>
                  <a:lnTo>
                    <a:pt x="397992" y="62089"/>
                  </a:lnTo>
                  <a:lnTo>
                    <a:pt x="405442" y="64262"/>
                  </a:lnTo>
                  <a:lnTo>
                    <a:pt x="414756" y="61158"/>
                  </a:lnTo>
                  <a:lnTo>
                    <a:pt x="427173" y="53707"/>
                  </a:lnTo>
                  <a:lnTo>
                    <a:pt x="439281" y="47498"/>
                  </a:lnTo>
                  <a:lnTo>
                    <a:pt x="439281" y="47498"/>
                  </a:lnTo>
                  <a:lnTo>
                    <a:pt x="439281" y="47498"/>
                  </a:lnTo>
                  <a:close/>
                  <a:moveTo>
                    <a:pt x="2195472" y="44394"/>
                  </a:moveTo>
                  <a:lnTo>
                    <a:pt x="2202923" y="46567"/>
                  </a:lnTo>
                  <a:lnTo>
                    <a:pt x="2210374" y="49671"/>
                  </a:lnTo>
                  <a:lnTo>
                    <a:pt x="2213478" y="54018"/>
                  </a:lnTo>
                  <a:lnTo>
                    <a:pt x="2218756" y="57122"/>
                  </a:lnTo>
                  <a:lnTo>
                    <a:pt x="2224965" y="61468"/>
                  </a:lnTo>
                  <a:lnTo>
                    <a:pt x="2220929" y="72023"/>
                  </a:lnTo>
                  <a:lnTo>
                    <a:pt x="2198888" y="84752"/>
                  </a:lnTo>
                  <a:lnTo>
                    <a:pt x="2182123" y="99653"/>
                  </a:lnTo>
                  <a:lnTo>
                    <a:pt x="2167532" y="118590"/>
                  </a:lnTo>
                  <a:lnTo>
                    <a:pt x="2164428" y="118590"/>
                  </a:lnTo>
                  <a:lnTo>
                    <a:pt x="2164428" y="114244"/>
                  </a:lnTo>
                  <a:lnTo>
                    <a:pt x="2159150" y="111140"/>
                  </a:lnTo>
                  <a:lnTo>
                    <a:pt x="2155115" y="106793"/>
                  </a:lnTo>
                  <a:lnTo>
                    <a:pt x="2152942" y="103689"/>
                  </a:lnTo>
                  <a:lnTo>
                    <a:pt x="2149837" y="99343"/>
                  </a:lnTo>
                  <a:lnTo>
                    <a:pt x="2147664" y="94065"/>
                  </a:lnTo>
                  <a:lnTo>
                    <a:pt x="2151700" y="86614"/>
                  </a:lnTo>
                  <a:lnTo>
                    <a:pt x="2152631" y="81337"/>
                  </a:lnTo>
                  <a:lnTo>
                    <a:pt x="2154804" y="71713"/>
                  </a:lnTo>
                  <a:lnTo>
                    <a:pt x="2127795" y="71713"/>
                  </a:lnTo>
                  <a:lnTo>
                    <a:pt x="2127795" y="64262"/>
                  </a:lnTo>
                  <a:lnTo>
                    <a:pt x="2142386" y="58985"/>
                  </a:lnTo>
                  <a:lnTo>
                    <a:pt x="2156977" y="54638"/>
                  </a:lnTo>
                  <a:lnTo>
                    <a:pt x="2174673" y="51534"/>
                  </a:lnTo>
                  <a:lnTo>
                    <a:pt x="2176846" y="56812"/>
                  </a:lnTo>
                  <a:lnTo>
                    <a:pt x="2179019" y="58985"/>
                  </a:lnTo>
                  <a:lnTo>
                    <a:pt x="2179019" y="61158"/>
                  </a:lnTo>
                  <a:lnTo>
                    <a:pt x="2181192" y="61158"/>
                  </a:lnTo>
                  <a:lnTo>
                    <a:pt x="2181192" y="62089"/>
                  </a:lnTo>
                  <a:lnTo>
                    <a:pt x="2184297" y="64262"/>
                  </a:lnTo>
                  <a:lnTo>
                    <a:pt x="2186470" y="58985"/>
                  </a:lnTo>
                  <a:lnTo>
                    <a:pt x="2188643" y="54638"/>
                  </a:lnTo>
                  <a:lnTo>
                    <a:pt x="2189574" y="51534"/>
                  </a:lnTo>
                  <a:lnTo>
                    <a:pt x="2193610" y="47188"/>
                  </a:lnTo>
                  <a:lnTo>
                    <a:pt x="2195472" y="44394"/>
                  </a:lnTo>
                  <a:lnTo>
                    <a:pt x="2195472" y="44394"/>
                  </a:lnTo>
                  <a:lnTo>
                    <a:pt x="2195472" y="44394"/>
                  </a:lnTo>
                  <a:close/>
                  <a:moveTo>
                    <a:pt x="2240487" y="24215"/>
                  </a:moveTo>
                  <a:lnTo>
                    <a:pt x="2244523" y="25146"/>
                  </a:lnTo>
                  <a:lnTo>
                    <a:pt x="2245454" y="25146"/>
                  </a:lnTo>
                  <a:lnTo>
                    <a:pt x="2247628" y="27319"/>
                  </a:lnTo>
                  <a:lnTo>
                    <a:pt x="2247628" y="27319"/>
                  </a:lnTo>
                  <a:lnTo>
                    <a:pt x="2249800" y="29492"/>
                  </a:lnTo>
                  <a:lnTo>
                    <a:pt x="2251974" y="32597"/>
                  </a:lnTo>
                  <a:lnTo>
                    <a:pt x="2255078" y="38806"/>
                  </a:lnTo>
                  <a:lnTo>
                    <a:pt x="2259114" y="44083"/>
                  </a:lnTo>
                  <a:lnTo>
                    <a:pt x="2260045" y="51534"/>
                  </a:lnTo>
                  <a:lnTo>
                    <a:pt x="2251663" y="51534"/>
                  </a:lnTo>
                  <a:lnTo>
                    <a:pt x="2251663" y="47188"/>
                  </a:lnTo>
                  <a:lnTo>
                    <a:pt x="2247628" y="44083"/>
                  </a:lnTo>
                  <a:lnTo>
                    <a:pt x="2244523" y="39737"/>
                  </a:lnTo>
                  <a:lnTo>
                    <a:pt x="2242350" y="36633"/>
                  </a:lnTo>
                  <a:lnTo>
                    <a:pt x="2240177" y="31355"/>
                  </a:lnTo>
                  <a:lnTo>
                    <a:pt x="2240177" y="24215"/>
                  </a:lnTo>
                  <a:lnTo>
                    <a:pt x="2240487" y="24215"/>
                  </a:lnTo>
                  <a:lnTo>
                    <a:pt x="2240487" y="24215"/>
                  </a:lnTo>
                  <a:close/>
                  <a:moveTo>
                    <a:pt x="984113" y="20179"/>
                  </a:moveTo>
                  <a:lnTo>
                    <a:pt x="1009259" y="20179"/>
                  </a:lnTo>
                  <a:lnTo>
                    <a:pt x="1035337" y="24525"/>
                  </a:lnTo>
                  <a:lnTo>
                    <a:pt x="1058310" y="27630"/>
                  </a:lnTo>
                  <a:lnTo>
                    <a:pt x="1079110" y="32907"/>
                  </a:lnTo>
                  <a:lnTo>
                    <a:pt x="1109223" y="27630"/>
                  </a:lnTo>
                  <a:lnTo>
                    <a:pt x="1113259" y="31976"/>
                  </a:lnTo>
                  <a:lnTo>
                    <a:pt x="1116363" y="32907"/>
                  </a:lnTo>
                  <a:lnTo>
                    <a:pt x="1120399" y="39116"/>
                  </a:lnTo>
                  <a:lnTo>
                    <a:pt x="1122572" y="42221"/>
                  </a:lnTo>
                  <a:lnTo>
                    <a:pt x="1125676" y="44394"/>
                  </a:lnTo>
                  <a:lnTo>
                    <a:pt x="1143372" y="51844"/>
                  </a:lnTo>
                  <a:lnTo>
                    <a:pt x="1164172" y="57122"/>
                  </a:lnTo>
                  <a:lnTo>
                    <a:pt x="1181867" y="61468"/>
                  </a:lnTo>
                  <a:lnTo>
                    <a:pt x="1181867" y="68919"/>
                  </a:lnTo>
                  <a:lnTo>
                    <a:pt x="1152685" y="68919"/>
                  </a:lnTo>
                  <a:lnTo>
                    <a:pt x="1140267" y="62710"/>
                  </a:lnTo>
                  <a:lnTo>
                    <a:pt x="1125676" y="62710"/>
                  </a:lnTo>
                  <a:lnTo>
                    <a:pt x="1108912" y="64883"/>
                  </a:lnTo>
                  <a:lnTo>
                    <a:pt x="1093390" y="69229"/>
                  </a:lnTo>
                  <a:lnTo>
                    <a:pt x="1093390" y="77611"/>
                  </a:lnTo>
                  <a:lnTo>
                    <a:pt x="1113259" y="77611"/>
                  </a:lnTo>
                  <a:lnTo>
                    <a:pt x="1127850" y="74507"/>
                  </a:lnTo>
                  <a:lnTo>
                    <a:pt x="1145545" y="72334"/>
                  </a:lnTo>
                  <a:lnTo>
                    <a:pt x="1167587" y="72334"/>
                  </a:lnTo>
                  <a:lnTo>
                    <a:pt x="1189628" y="72334"/>
                  </a:lnTo>
                  <a:lnTo>
                    <a:pt x="1206392" y="72334"/>
                  </a:lnTo>
                  <a:lnTo>
                    <a:pt x="1220983" y="87235"/>
                  </a:lnTo>
                  <a:lnTo>
                    <a:pt x="1238679" y="97790"/>
                  </a:lnTo>
                  <a:lnTo>
                    <a:pt x="1233401" y="109277"/>
                  </a:lnTo>
                  <a:lnTo>
                    <a:pt x="1222846" y="116728"/>
                  </a:lnTo>
                  <a:lnTo>
                    <a:pt x="1213533" y="122005"/>
                  </a:lnTo>
                  <a:lnTo>
                    <a:pt x="1201115" y="126351"/>
                  </a:lnTo>
                  <a:lnTo>
                    <a:pt x="1182178" y="126351"/>
                  </a:lnTo>
                  <a:lnTo>
                    <a:pt x="1165413" y="131629"/>
                  </a:lnTo>
                  <a:lnTo>
                    <a:pt x="1147718" y="131629"/>
                  </a:lnTo>
                  <a:lnTo>
                    <a:pt x="1127850" y="129456"/>
                  </a:lnTo>
                  <a:lnTo>
                    <a:pt x="1108912" y="127283"/>
                  </a:lnTo>
                  <a:lnTo>
                    <a:pt x="1091527" y="127283"/>
                  </a:lnTo>
                  <a:lnTo>
                    <a:pt x="1076936" y="131629"/>
                  </a:lnTo>
                  <a:lnTo>
                    <a:pt x="1065450" y="142184"/>
                  </a:lnTo>
                  <a:lnTo>
                    <a:pt x="1109223" y="142184"/>
                  </a:lnTo>
                  <a:lnTo>
                    <a:pt x="1122882" y="139080"/>
                  </a:lnTo>
                  <a:lnTo>
                    <a:pt x="1138405" y="136907"/>
                  </a:lnTo>
                  <a:lnTo>
                    <a:pt x="1157342" y="139080"/>
                  </a:lnTo>
                  <a:lnTo>
                    <a:pt x="1169760" y="142184"/>
                  </a:lnTo>
                  <a:lnTo>
                    <a:pt x="1172864" y="155844"/>
                  </a:lnTo>
                  <a:lnTo>
                    <a:pt x="1179073" y="153671"/>
                  </a:lnTo>
                  <a:lnTo>
                    <a:pt x="1187455" y="148393"/>
                  </a:lnTo>
                  <a:lnTo>
                    <a:pt x="1198942" y="144047"/>
                  </a:lnTo>
                  <a:lnTo>
                    <a:pt x="1209497" y="141874"/>
                  </a:lnTo>
                  <a:lnTo>
                    <a:pt x="1211670" y="148083"/>
                  </a:lnTo>
                  <a:lnTo>
                    <a:pt x="1213843" y="151187"/>
                  </a:lnTo>
                  <a:lnTo>
                    <a:pt x="1216016" y="153360"/>
                  </a:lnTo>
                  <a:lnTo>
                    <a:pt x="1219121" y="155533"/>
                  </a:lnTo>
                  <a:lnTo>
                    <a:pt x="1223156" y="158638"/>
                  </a:lnTo>
                  <a:lnTo>
                    <a:pt x="1206392" y="189993"/>
                  </a:lnTo>
                  <a:lnTo>
                    <a:pt x="1213843" y="189993"/>
                  </a:lnTo>
                  <a:lnTo>
                    <a:pt x="1226261" y="182542"/>
                  </a:lnTo>
                  <a:lnTo>
                    <a:pt x="1243025" y="172918"/>
                  </a:lnTo>
                  <a:lnTo>
                    <a:pt x="1262893" y="165468"/>
                  </a:lnTo>
                  <a:lnTo>
                    <a:pt x="1284935" y="158017"/>
                  </a:lnTo>
                  <a:lnTo>
                    <a:pt x="1308839" y="152739"/>
                  </a:lnTo>
                  <a:lnTo>
                    <a:pt x="1329639" y="152739"/>
                  </a:lnTo>
                  <a:lnTo>
                    <a:pt x="1350439" y="154912"/>
                  </a:lnTo>
                  <a:lnTo>
                    <a:pt x="1365030" y="163294"/>
                  </a:lnTo>
                  <a:lnTo>
                    <a:pt x="1373412" y="178196"/>
                  </a:lnTo>
                  <a:lnTo>
                    <a:pt x="1379621" y="178196"/>
                  </a:lnTo>
                  <a:lnTo>
                    <a:pt x="1379621" y="180369"/>
                  </a:lnTo>
                  <a:lnTo>
                    <a:pt x="1379621" y="180369"/>
                  </a:lnTo>
                  <a:lnTo>
                    <a:pt x="1377448" y="182542"/>
                  </a:lnTo>
                  <a:lnTo>
                    <a:pt x="1375275" y="182542"/>
                  </a:lnTo>
                  <a:lnTo>
                    <a:pt x="1375275" y="182542"/>
                  </a:lnTo>
                  <a:lnTo>
                    <a:pt x="1373102" y="182542"/>
                  </a:lnTo>
                  <a:lnTo>
                    <a:pt x="1369997" y="185647"/>
                  </a:lnTo>
                  <a:lnTo>
                    <a:pt x="1364720" y="187820"/>
                  </a:lnTo>
                  <a:lnTo>
                    <a:pt x="1358511" y="189993"/>
                  </a:lnTo>
                  <a:lnTo>
                    <a:pt x="1351060" y="192166"/>
                  </a:lnTo>
                  <a:lnTo>
                    <a:pt x="1345783" y="193097"/>
                  </a:lnTo>
                  <a:lnTo>
                    <a:pt x="1333365" y="213276"/>
                  </a:lnTo>
                  <a:lnTo>
                    <a:pt x="1309460" y="228178"/>
                  </a:lnTo>
                  <a:lnTo>
                    <a:pt x="1282452" y="237801"/>
                  </a:lnTo>
                  <a:lnTo>
                    <a:pt x="1250165" y="243079"/>
                  </a:lnTo>
                  <a:lnTo>
                    <a:pt x="1250165" y="249288"/>
                  </a:lnTo>
                  <a:lnTo>
                    <a:pt x="1250165" y="252392"/>
                  </a:lnTo>
                  <a:lnTo>
                    <a:pt x="1250165" y="254566"/>
                  </a:lnTo>
                  <a:lnTo>
                    <a:pt x="1247992" y="256739"/>
                  </a:lnTo>
                  <a:lnTo>
                    <a:pt x="1250165" y="257670"/>
                  </a:lnTo>
                  <a:lnTo>
                    <a:pt x="1250165" y="259843"/>
                  </a:lnTo>
                  <a:lnTo>
                    <a:pt x="1253270" y="264189"/>
                  </a:lnTo>
                  <a:lnTo>
                    <a:pt x="1258547" y="267294"/>
                  </a:lnTo>
                  <a:lnTo>
                    <a:pt x="1262583" y="269467"/>
                  </a:lnTo>
                  <a:lnTo>
                    <a:pt x="1265687" y="272571"/>
                  </a:lnTo>
                  <a:lnTo>
                    <a:pt x="1269723" y="274745"/>
                  </a:lnTo>
                  <a:lnTo>
                    <a:pt x="1272828" y="280022"/>
                  </a:lnTo>
                  <a:lnTo>
                    <a:pt x="1269723" y="287473"/>
                  </a:lnTo>
                  <a:lnTo>
                    <a:pt x="1265687" y="304237"/>
                  </a:lnTo>
                  <a:lnTo>
                    <a:pt x="1262583" y="324416"/>
                  </a:lnTo>
                  <a:lnTo>
                    <a:pt x="1258547" y="344595"/>
                  </a:lnTo>
                  <a:lnTo>
                    <a:pt x="1258547" y="361359"/>
                  </a:lnTo>
                  <a:lnTo>
                    <a:pt x="1262583" y="359186"/>
                  </a:lnTo>
                  <a:lnTo>
                    <a:pt x="1265687" y="359186"/>
                  </a:lnTo>
                  <a:lnTo>
                    <a:pt x="1267861" y="359186"/>
                  </a:lnTo>
                  <a:lnTo>
                    <a:pt x="1271896" y="359186"/>
                  </a:lnTo>
                  <a:lnTo>
                    <a:pt x="1272828" y="359186"/>
                  </a:lnTo>
                  <a:lnTo>
                    <a:pt x="1279037" y="361359"/>
                  </a:lnTo>
                  <a:lnTo>
                    <a:pt x="1276864" y="366636"/>
                  </a:lnTo>
                  <a:lnTo>
                    <a:pt x="1276864" y="368810"/>
                  </a:lnTo>
                  <a:lnTo>
                    <a:pt x="1276864" y="373156"/>
                  </a:lnTo>
                  <a:lnTo>
                    <a:pt x="1276864" y="374087"/>
                  </a:lnTo>
                  <a:lnTo>
                    <a:pt x="1276864" y="378433"/>
                  </a:lnTo>
                  <a:lnTo>
                    <a:pt x="1279037" y="385884"/>
                  </a:lnTo>
                  <a:lnTo>
                    <a:pt x="1272828" y="385884"/>
                  </a:lnTo>
                  <a:lnTo>
                    <a:pt x="1272828" y="388989"/>
                  </a:lnTo>
                  <a:lnTo>
                    <a:pt x="1269723" y="388057"/>
                  </a:lnTo>
                  <a:lnTo>
                    <a:pt x="1265687" y="383711"/>
                  </a:lnTo>
                  <a:lnTo>
                    <a:pt x="1264756" y="381538"/>
                  </a:lnTo>
                  <a:lnTo>
                    <a:pt x="1260720" y="380607"/>
                  </a:lnTo>
                  <a:lnTo>
                    <a:pt x="1257616" y="378433"/>
                  </a:lnTo>
                  <a:lnTo>
                    <a:pt x="1250165" y="378433"/>
                  </a:lnTo>
                  <a:lnTo>
                    <a:pt x="1246129" y="380607"/>
                  </a:lnTo>
                  <a:lnTo>
                    <a:pt x="1243025" y="381538"/>
                  </a:lnTo>
                  <a:lnTo>
                    <a:pt x="1238989" y="383711"/>
                  </a:lnTo>
                  <a:lnTo>
                    <a:pt x="1236816" y="385884"/>
                  </a:lnTo>
                  <a:lnTo>
                    <a:pt x="1233711" y="388057"/>
                  </a:lnTo>
                  <a:lnTo>
                    <a:pt x="1231538" y="391162"/>
                  </a:lnTo>
                  <a:lnTo>
                    <a:pt x="1229365" y="398612"/>
                  </a:lnTo>
                  <a:lnTo>
                    <a:pt x="1253270" y="406063"/>
                  </a:lnTo>
                  <a:lnTo>
                    <a:pt x="1258547" y="438660"/>
                  </a:lnTo>
                  <a:lnTo>
                    <a:pt x="1253270" y="438660"/>
                  </a:lnTo>
                  <a:lnTo>
                    <a:pt x="1250165" y="438660"/>
                  </a:lnTo>
                  <a:lnTo>
                    <a:pt x="1246129" y="440833"/>
                  </a:lnTo>
                  <a:lnTo>
                    <a:pt x="1243025" y="443006"/>
                  </a:lnTo>
                  <a:lnTo>
                    <a:pt x="1243025" y="450457"/>
                  </a:lnTo>
                  <a:lnTo>
                    <a:pt x="1251407" y="455734"/>
                  </a:lnTo>
                  <a:lnTo>
                    <a:pt x="1257616" y="463185"/>
                  </a:lnTo>
                  <a:lnTo>
                    <a:pt x="1260720" y="472809"/>
                  </a:lnTo>
                  <a:lnTo>
                    <a:pt x="1262893" y="487710"/>
                  </a:lnTo>
                  <a:lnTo>
                    <a:pt x="1253580" y="487710"/>
                  </a:lnTo>
                  <a:lnTo>
                    <a:pt x="1251407" y="487710"/>
                  </a:lnTo>
                  <a:lnTo>
                    <a:pt x="1246129" y="485537"/>
                  </a:lnTo>
                  <a:lnTo>
                    <a:pt x="1243025" y="487710"/>
                  </a:lnTo>
                  <a:lnTo>
                    <a:pt x="1236816" y="487710"/>
                  </a:lnTo>
                  <a:lnTo>
                    <a:pt x="1233711" y="490815"/>
                  </a:lnTo>
                  <a:lnTo>
                    <a:pt x="1229676" y="495161"/>
                  </a:lnTo>
                  <a:lnTo>
                    <a:pt x="1235885" y="498266"/>
                  </a:lnTo>
                  <a:lnTo>
                    <a:pt x="1238989" y="500439"/>
                  </a:lnTo>
                  <a:lnTo>
                    <a:pt x="1241162" y="502612"/>
                  </a:lnTo>
                  <a:lnTo>
                    <a:pt x="1243335" y="503543"/>
                  </a:lnTo>
                  <a:lnTo>
                    <a:pt x="1244267" y="509752"/>
                  </a:lnTo>
                  <a:lnTo>
                    <a:pt x="1246440" y="515030"/>
                  </a:lnTo>
                  <a:lnTo>
                    <a:pt x="1244267" y="517203"/>
                  </a:lnTo>
                  <a:lnTo>
                    <a:pt x="1244267" y="518134"/>
                  </a:lnTo>
                  <a:lnTo>
                    <a:pt x="1244267" y="518134"/>
                  </a:lnTo>
                  <a:lnTo>
                    <a:pt x="1243335" y="520307"/>
                  </a:lnTo>
                  <a:lnTo>
                    <a:pt x="1243335" y="524653"/>
                  </a:lnTo>
                  <a:lnTo>
                    <a:pt x="1228124" y="524653"/>
                  </a:lnTo>
                  <a:lnTo>
                    <a:pt x="1213533" y="527758"/>
                  </a:lnTo>
                  <a:lnTo>
                    <a:pt x="1202046" y="532104"/>
                  </a:lnTo>
                  <a:lnTo>
                    <a:pt x="1206082" y="532104"/>
                  </a:lnTo>
                  <a:lnTo>
                    <a:pt x="1211359" y="535209"/>
                  </a:lnTo>
                  <a:lnTo>
                    <a:pt x="1215395" y="537382"/>
                  </a:lnTo>
                  <a:lnTo>
                    <a:pt x="1218500" y="537382"/>
                  </a:lnTo>
                  <a:lnTo>
                    <a:pt x="1222536" y="539555"/>
                  </a:lnTo>
                  <a:lnTo>
                    <a:pt x="1225640" y="542659"/>
                  </a:lnTo>
                  <a:lnTo>
                    <a:pt x="1228744" y="547937"/>
                  </a:lnTo>
                  <a:lnTo>
                    <a:pt x="1222536" y="557561"/>
                  </a:lnTo>
                  <a:lnTo>
                    <a:pt x="1218500" y="569047"/>
                  </a:lnTo>
                  <a:lnTo>
                    <a:pt x="1213222" y="581775"/>
                  </a:lnTo>
                  <a:lnTo>
                    <a:pt x="1211049" y="576498"/>
                  </a:lnTo>
                  <a:lnTo>
                    <a:pt x="1207945" y="572152"/>
                  </a:lnTo>
                  <a:lnTo>
                    <a:pt x="1205771" y="569979"/>
                  </a:lnTo>
                  <a:lnTo>
                    <a:pt x="1201736" y="569979"/>
                  </a:lnTo>
                  <a:lnTo>
                    <a:pt x="1196458" y="569047"/>
                  </a:lnTo>
                  <a:lnTo>
                    <a:pt x="1189007" y="569047"/>
                  </a:lnTo>
                  <a:lnTo>
                    <a:pt x="1189007" y="572152"/>
                  </a:lnTo>
                  <a:lnTo>
                    <a:pt x="1193043" y="572152"/>
                  </a:lnTo>
                  <a:lnTo>
                    <a:pt x="1205461" y="584880"/>
                  </a:lnTo>
                  <a:lnTo>
                    <a:pt x="1216016" y="599781"/>
                  </a:lnTo>
                  <a:lnTo>
                    <a:pt x="1222225" y="618719"/>
                  </a:lnTo>
                  <a:lnTo>
                    <a:pt x="1225329" y="640760"/>
                  </a:lnTo>
                  <a:lnTo>
                    <a:pt x="1222225" y="640760"/>
                  </a:lnTo>
                  <a:lnTo>
                    <a:pt x="1222225" y="646038"/>
                  </a:lnTo>
                  <a:lnTo>
                    <a:pt x="1193043" y="649142"/>
                  </a:lnTo>
                  <a:lnTo>
                    <a:pt x="1193043" y="628963"/>
                  </a:lnTo>
                  <a:lnTo>
                    <a:pt x="1189007" y="625859"/>
                  </a:lnTo>
                  <a:lnTo>
                    <a:pt x="1185903" y="623686"/>
                  </a:lnTo>
                  <a:lnTo>
                    <a:pt x="1183730" y="621513"/>
                  </a:lnTo>
                  <a:lnTo>
                    <a:pt x="1178452" y="618408"/>
                  </a:lnTo>
                  <a:lnTo>
                    <a:pt x="1172243" y="616235"/>
                  </a:lnTo>
                  <a:lnTo>
                    <a:pt x="1163861" y="621513"/>
                  </a:lnTo>
                  <a:lnTo>
                    <a:pt x="1152375" y="625859"/>
                  </a:lnTo>
                  <a:lnTo>
                    <a:pt x="1139957" y="626790"/>
                  </a:lnTo>
                  <a:lnTo>
                    <a:pt x="1128470" y="631136"/>
                  </a:lnTo>
                  <a:lnTo>
                    <a:pt x="1122262" y="636414"/>
                  </a:lnTo>
                  <a:lnTo>
                    <a:pt x="1128470" y="636414"/>
                  </a:lnTo>
                  <a:lnTo>
                    <a:pt x="1137784" y="636414"/>
                  </a:lnTo>
                  <a:lnTo>
                    <a:pt x="1152375" y="634241"/>
                  </a:lnTo>
                  <a:lnTo>
                    <a:pt x="1169139" y="633309"/>
                  </a:lnTo>
                  <a:lnTo>
                    <a:pt x="1169139" y="640760"/>
                  </a:lnTo>
                  <a:lnTo>
                    <a:pt x="1132506" y="653488"/>
                  </a:lnTo>
                  <a:lnTo>
                    <a:pt x="1132506" y="656593"/>
                  </a:lnTo>
                  <a:lnTo>
                    <a:pt x="1141820" y="656593"/>
                  </a:lnTo>
                  <a:lnTo>
                    <a:pt x="1147097" y="655662"/>
                  </a:lnTo>
                  <a:lnTo>
                    <a:pt x="1154548" y="653488"/>
                  </a:lnTo>
                  <a:lnTo>
                    <a:pt x="1161999" y="651315"/>
                  </a:lnTo>
                  <a:lnTo>
                    <a:pt x="1169449" y="649142"/>
                  </a:lnTo>
                  <a:lnTo>
                    <a:pt x="1171622" y="658766"/>
                  </a:lnTo>
                  <a:lnTo>
                    <a:pt x="1179073" y="663112"/>
                  </a:lnTo>
                  <a:lnTo>
                    <a:pt x="1186524" y="664044"/>
                  </a:lnTo>
                  <a:lnTo>
                    <a:pt x="1198942" y="663112"/>
                  </a:lnTo>
                  <a:lnTo>
                    <a:pt x="1213533" y="663112"/>
                  </a:lnTo>
                  <a:lnTo>
                    <a:pt x="1213533" y="666217"/>
                  </a:lnTo>
                  <a:lnTo>
                    <a:pt x="1209497" y="666217"/>
                  </a:lnTo>
                  <a:lnTo>
                    <a:pt x="1189628" y="685154"/>
                  </a:lnTo>
                  <a:lnTo>
                    <a:pt x="1167587" y="703160"/>
                  </a:lnTo>
                  <a:lnTo>
                    <a:pt x="1145545" y="718061"/>
                  </a:lnTo>
                  <a:lnTo>
                    <a:pt x="1120399" y="730789"/>
                  </a:lnTo>
                  <a:lnTo>
                    <a:pt x="1093390" y="736067"/>
                  </a:lnTo>
                  <a:lnTo>
                    <a:pt x="1062035" y="735136"/>
                  </a:lnTo>
                  <a:lnTo>
                    <a:pt x="1062035" y="740413"/>
                  </a:lnTo>
                  <a:lnTo>
                    <a:pt x="1062035" y="745691"/>
                  </a:lnTo>
                  <a:lnTo>
                    <a:pt x="1059862" y="750037"/>
                  </a:lnTo>
                  <a:lnTo>
                    <a:pt x="1057689" y="750968"/>
                  </a:lnTo>
                  <a:lnTo>
                    <a:pt x="1056757" y="750968"/>
                  </a:lnTo>
                  <a:lnTo>
                    <a:pt x="1054584" y="753142"/>
                  </a:lnTo>
                  <a:lnTo>
                    <a:pt x="1050548" y="755315"/>
                  </a:lnTo>
                  <a:lnTo>
                    <a:pt x="1047444" y="757488"/>
                  </a:lnTo>
                  <a:lnTo>
                    <a:pt x="1045271" y="758419"/>
                  </a:lnTo>
                  <a:lnTo>
                    <a:pt x="1042166" y="762765"/>
                  </a:lnTo>
                  <a:lnTo>
                    <a:pt x="1038131" y="773321"/>
                  </a:lnTo>
                  <a:lnTo>
                    <a:pt x="1035957" y="786980"/>
                  </a:lnTo>
                  <a:lnTo>
                    <a:pt x="1032853" y="795362"/>
                  </a:lnTo>
                  <a:lnTo>
                    <a:pt x="1023540" y="804986"/>
                  </a:lnTo>
                  <a:lnTo>
                    <a:pt x="1008017" y="815541"/>
                  </a:lnTo>
                  <a:lnTo>
                    <a:pt x="987218" y="825165"/>
                  </a:lnTo>
                  <a:lnTo>
                    <a:pt x="969522" y="832616"/>
                  </a:lnTo>
                  <a:lnTo>
                    <a:pt x="952758" y="836962"/>
                  </a:lnTo>
                  <a:lnTo>
                    <a:pt x="952758" y="832616"/>
                  </a:lnTo>
                  <a:lnTo>
                    <a:pt x="952758" y="829511"/>
                  </a:lnTo>
                  <a:lnTo>
                    <a:pt x="950585" y="829511"/>
                  </a:lnTo>
                  <a:lnTo>
                    <a:pt x="950585" y="827338"/>
                  </a:lnTo>
                  <a:lnTo>
                    <a:pt x="949654" y="825165"/>
                  </a:lnTo>
                  <a:lnTo>
                    <a:pt x="947480" y="840066"/>
                  </a:lnTo>
                  <a:lnTo>
                    <a:pt x="942203" y="852795"/>
                  </a:lnTo>
                  <a:lnTo>
                    <a:pt x="938167" y="864281"/>
                  </a:lnTo>
                  <a:lnTo>
                    <a:pt x="932890" y="874836"/>
                  </a:lnTo>
                  <a:lnTo>
                    <a:pt x="928854" y="889738"/>
                  </a:lnTo>
                  <a:lnTo>
                    <a:pt x="932890" y="891911"/>
                  </a:lnTo>
                  <a:lnTo>
                    <a:pt x="932890" y="894084"/>
                  </a:lnTo>
                  <a:lnTo>
                    <a:pt x="935063" y="894084"/>
                  </a:lnTo>
                  <a:lnTo>
                    <a:pt x="935063" y="894084"/>
                  </a:lnTo>
                  <a:lnTo>
                    <a:pt x="935063" y="896257"/>
                  </a:lnTo>
                  <a:lnTo>
                    <a:pt x="932890" y="897188"/>
                  </a:lnTo>
                  <a:lnTo>
                    <a:pt x="928854" y="901535"/>
                  </a:lnTo>
                  <a:lnTo>
                    <a:pt x="925749" y="903708"/>
                  </a:lnTo>
                  <a:lnTo>
                    <a:pt x="922645" y="906812"/>
                  </a:lnTo>
                  <a:lnTo>
                    <a:pt x="918609" y="908985"/>
                  </a:lnTo>
                  <a:lnTo>
                    <a:pt x="916436" y="912090"/>
                  </a:lnTo>
                  <a:lnTo>
                    <a:pt x="913331" y="917367"/>
                  </a:lnTo>
                  <a:lnTo>
                    <a:pt x="905881" y="938478"/>
                  </a:lnTo>
                  <a:lnTo>
                    <a:pt x="900603" y="960519"/>
                  </a:lnTo>
                  <a:lnTo>
                    <a:pt x="898430" y="985976"/>
                  </a:lnTo>
                  <a:lnTo>
                    <a:pt x="894394" y="1010191"/>
                  </a:lnTo>
                  <a:lnTo>
                    <a:pt x="889117" y="1032232"/>
                  </a:lnTo>
                  <a:lnTo>
                    <a:pt x="886012" y="1030059"/>
                  </a:lnTo>
                  <a:lnTo>
                    <a:pt x="886012" y="1030059"/>
                  </a:lnTo>
                  <a:lnTo>
                    <a:pt x="883839" y="1030059"/>
                  </a:lnTo>
                  <a:lnTo>
                    <a:pt x="883839" y="1027886"/>
                  </a:lnTo>
                  <a:lnTo>
                    <a:pt x="881666" y="1027886"/>
                  </a:lnTo>
                  <a:lnTo>
                    <a:pt x="876388" y="1024782"/>
                  </a:lnTo>
                  <a:lnTo>
                    <a:pt x="867075" y="1017331"/>
                  </a:lnTo>
                  <a:lnTo>
                    <a:pt x="852484" y="1005844"/>
                  </a:lnTo>
                  <a:lnTo>
                    <a:pt x="835720" y="996221"/>
                  </a:lnTo>
                  <a:lnTo>
                    <a:pt x="820198" y="985665"/>
                  </a:lnTo>
                  <a:lnTo>
                    <a:pt x="807780" y="976042"/>
                  </a:lnTo>
                  <a:lnTo>
                    <a:pt x="796294" y="970764"/>
                  </a:lnTo>
                  <a:lnTo>
                    <a:pt x="793189" y="968591"/>
                  </a:lnTo>
                  <a:lnTo>
                    <a:pt x="789153" y="928543"/>
                  </a:lnTo>
                  <a:lnTo>
                    <a:pt x="786980" y="924197"/>
                  </a:lnTo>
                  <a:lnTo>
                    <a:pt x="781703" y="921093"/>
                  </a:lnTo>
                  <a:lnTo>
                    <a:pt x="778598" y="918920"/>
                  </a:lnTo>
                  <a:lnTo>
                    <a:pt x="772389" y="914573"/>
                  </a:lnTo>
                  <a:lnTo>
                    <a:pt x="769285" y="911469"/>
                  </a:lnTo>
                  <a:lnTo>
                    <a:pt x="772389" y="909296"/>
                  </a:lnTo>
                  <a:lnTo>
                    <a:pt x="772389" y="907123"/>
                  </a:lnTo>
                  <a:lnTo>
                    <a:pt x="774562" y="906191"/>
                  </a:lnTo>
                  <a:lnTo>
                    <a:pt x="774562" y="906191"/>
                  </a:lnTo>
                  <a:lnTo>
                    <a:pt x="776735" y="901845"/>
                  </a:lnTo>
                  <a:lnTo>
                    <a:pt x="778908" y="898741"/>
                  </a:lnTo>
                  <a:lnTo>
                    <a:pt x="769595" y="898741"/>
                  </a:lnTo>
                  <a:lnTo>
                    <a:pt x="764317" y="898741"/>
                  </a:lnTo>
                  <a:lnTo>
                    <a:pt x="760282" y="898741"/>
                  </a:lnTo>
                  <a:lnTo>
                    <a:pt x="758109" y="896567"/>
                  </a:lnTo>
                  <a:lnTo>
                    <a:pt x="757177" y="893463"/>
                  </a:lnTo>
                  <a:lnTo>
                    <a:pt x="753141" y="887254"/>
                  </a:lnTo>
                  <a:lnTo>
                    <a:pt x="750968" y="884150"/>
                  </a:lnTo>
                  <a:lnTo>
                    <a:pt x="750968" y="879803"/>
                  </a:lnTo>
                  <a:lnTo>
                    <a:pt x="750968" y="878872"/>
                  </a:lnTo>
                  <a:lnTo>
                    <a:pt x="750968" y="874526"/>
                  </a:lnTo>
                  <a:lnTo>
                    <a:pt x="753141" y="871421"/>
                  </a:lnTo>
                  <a:lnTo>
                    <a:pt x="753141" y="867075"/>
                  </a:lnTo>
                  <a:lnTo>
                    <a:pt x="742586" y="867075"/>
                  </a:lnTo>
                  <a:lnTo>
                    <a:pt x="742586" y="861798"/>
                  </a:lnTo>
                  <a:lnTo>
                    <a:pt x="743518" y="856520"/>
                  </a:lnTo>
                  <a:lnTo>
                    <a:pt x="745691" y="854347"/>
                  </a:lnTo>
                  <a:lnTo>
                    <a:pt x="745691" y="850622"/>
                  </a:lnTo>
                  <a:lnTo>
                    <a:pt x="747864" y="847517"/>
                  </a:lnTo>
                  <a:lnTo>
                    <a:pt x="750037" y="842239"/>
                  </a:lnTo>
                  <a:lnTo>
                    <a:pt x="743828" y="842239"/>
                  </a:lnTo>
                  <a:lnTo>
                    <a:pt x="737619" y="842239"/>
                  </a:lnTo>
                  <a:lnTo>
                    <a:pt x="734515" y="840066"/>
                  </a:lnTo>
                  <a:lnTo>
                    <a:pt x="728306" y="837893"/>
                  </a:lnTo>
                  <a:lnTo>
                    <a:pt x="727375" y="810574"/>
                  </a:lnTo>
                  <a:lnTo>
                    <a:pt x="725201" y="785117"/>
                  </a:lnTo>
                  <a:lnTo>
                    <a:pt x="725201" y="760903"/>
                  </a:lnTo>
                  <a:lnTo>
                    <a:pt x="732652" y="736688"/>
                  </a:lnTo>
                  <a:lnTo>
                    <a:pt x="740103" y="726133"/>
                  </a:lnTo>
                  <a:lnTo>
                    <a:pt x="749416" y="718682"/>
                  </a:lnTo>
                  <a:lnTo>
                    <a:pt x="756867" y="712473"/>
                  </a:lnTo>
                  <a:lnTo>
                    <a:pt x="762144" y="704091"/>
                  </a:lnTo>
                  <a:lnTo>
                    <a:pt x="767422" y="692605"/>
                  </a:lnTo>
                  <a:lnTo>
                    <a:pt x="769595" y="672426"/>
                  </a:lnTo>
                  <a:lnTo>
                    <a:pt x="765559" y="672426"/>
                  </a:lnTo>
                  <a:lnTo>
                    <a:pt x="762455" y="676772"/>
                  </a:lnTo>
                  <a:lnTo>
                    <a:pt x="758419" y="677703"/>
                  </a:lnTo>
                  <a:lnTo>
                    <a:pt x="757488" y="677703"/>
                  </a:lnTo>
                  <a:lnTo>
                    <a:pt x="753452" y="677703"/>
                  </a:lnTo>
                  <a:lnTo>
                    <a:pt x="750347" y="676772"/>
                  </a:lnTo>
                  <a:lnTo>
                    <a:pt x="735757" y="672426"/>
                  </a:lnTo>
                  <a:lnTo>
                    <a:pt x="724270" y="664975"/>
                  </a:lnTo>
                  <a:lnTo>
                    <a:pt x="716819" y="654420"/>
                  </a:lnTo>
                  <a:lnTo>
                    <a:pt x="713715" y="635483"/>
                  </a:lnTo>
                  <a:lnTo>
                    <a:pt x="718992" y="635483"/>
                  </a:lnTo>
                  <a:lnTo>
                    <a:pt x="718992" y="632378"/>
                  </a:lnTo>
                  <a:lnTo>
                    <a:pt x="728306" y="637656"/>
                  </a:lnTo>
                  <a:lnTo>
                    <a:pt x="738861" y="645106"/>
                  </a:lnTo>
                  <a:lnTo>
                    <a:pt x="748174" y="648211"/>
                  </a:lnTo>
                  <a:lnTo>
                    <a:pt x="758729" y="648211"/>
                  </a:lnTo>
                  <a:lnTo>
                    <a:pt x="758729" y="647280"/>
                  </a:lnTo>
                  <a:lnTo>
                    <a:pt x="760903" y="645106"/>
                  </a:lnTo>
                  <a:lnTo>
                    <a:pt x="760903" y="645106"/>
                  </a:lnTo>
                  <a:lnTo>
                    <a:pt x="760903" y="642623"/>
                  </a:lnTo>
                  <a:lnTo>
                    <a:pt x="763076" y="639518"/>
                  </a:lnTo>
                  <a:lnTo>
                    <a:pt x="743207" y="624617"/>
                  </a:lnTo>
                  <a:lnTo>
                    <a:pt x="726443" y="603507"/>
                  </a:lnTo>
                  <a:lnTo>
                    <a:pt x="721166" y="605680"/>
                  </a:lnTo>
                  <a:lnTo>
                    <a:pt x="717130" y="607853"/>
                  </a:lnTo>
                  <a:lnTo>
                    <a:pt x="711852" y="610026"/>
                  </a:lnTo>
                  <a:lnTo>
                    <a:pt x="706575" y="610957"/>
                  </a:lnTo>
                  <a:lnTo>
                    <a:pt x="702539" y="607853"/>
                  </a:lnTo>
                  <a:lnTo>
                    <a:pt x="701608" y="605680"/>
                  </a:lnTo>
                  <a:lnTo>
                    <a:pt x="699434" y="602575"/>
                  </a:lnTo>
                  <a:lnTo>
                    <a:pt x="697261" y="600402"/>
                  </a:lnTo>
                  <a:lnTo>
                    <a:pt x="694157" y="595125"/>
                  </a:lnTo>
                  <a:lnTo>
                    <a:pt x="704712" y="583638"/>
                  </a:lnTo>
                  <a:lnTo>
                    <a:pt x="706885" y="567805"/>
                  </a:lnTo>
                  <a:lnTo>
                    <a:pt x="704712" y="546695"/>
                  </a:lnTo>
                  <a:lnTo>
                    <a:pt x="699434" y="524653"/>
                  </a:lnTo>
                  <a:lnTo>
                    <a:pt x="690121" y="501370"/>
                  </a:lnTo>
                  <a:lnTo>
                    <a:pt x="679566" y="479328"/>
                  </a:lnTo>
                  <a:lnTo>
                    <a:pt x="665906" y="459149"/>
                  </a:lnTo>
                  <a:lnTo>
                    <a:pt x="655351" y="440212"/>
                  </a:lnTo>
                  <a:lnTo>
                    <a:pt x="646038" y="425311"/>
                  </a:lnTo>
                  <a:lnTo>
                    <a:pt x="623996" y="410409"/>
                  </a:lnTo>
                  <a:lnTo>
                    <a:pt x="598850" y="405132"/>
                  </a:lnTo>
                  <a:lnTo>
                    <a:pt x="572772" y="405132"/>
                  </a:lnTo>
                  <a:lnTo>
                    <a:pt x="543591" y="405132"/>
                  </a:lnTo>
                  <a:lnTo>
                    <a:pt x="515340" y="407305"/>
                  </a:lnTo>
                  <a:lnTo>
                    <a:pt x="486158" y="405132"/>
                  </a:lnTo>
                  <a:lnTo>
                    <a:pt x="486158" y="399854"/>
                  </a:lnTo>
                  <a:lnTo>
                    <a:pt x="486158" y="395508"/>
                  </a:lnTo>
                  <a:lnTo>
                    <a:pt x="487089" y="394577"/>
                  </a:lnTo>
                  <a:lnTo>
                    <a:pt x="487089" y="392404"/>
                  </a:lnTo>
                  <a:lnTo>
                    <a:pt x="487089" y="390230"/>
                  </a:lnTo>
                  <a:lnTo>
                    <a:pt x="486158" y="388057"/>
                  </a:lnTo>
                  <a:lnTo>
                    <a:pt x="474672" y="382780"/>
                  </a:lnTo>
                  <a:lnTo>
                    <a:pt x="464116" y="379675"/>
                  </a:lnTo>
                  <a:lnTo>
                    <a:pt x="452630" y="372225"/>
                  </a:lnTo>
                  <a:lnTo>
                    <a:pt x="461943" y="372225"/>
                  </a:lnTo>
                  <a:lnTo>
                    <a:pt x="472499" y="367878"/>
                  </a:lnTo>
                  <a:lnTo>
                    <a:pt x="487089" y="364774"/>
                  </a:lnTo>
                  <a:lnTo>
                    <a:pt x="503854" y="362601"/>
                  </a:lnTo>
                  <a:lnTo>
                    <a:pt x="516271" y="358254"/>
                  </a:lnTo>
                  <a:lnTo>
                    <a:pt x="525585" y="350804"/>
                  </a:lnTo>
                  <a:lnTo>
                    <a:pt x="481812" y="350804"/>
                  </a:lnTo>
                  <a:lnTo>
                    <a:pt x="471257" y="347699"/>
                  </a:lnTo>
                  <a:lnTo>
                    <a:pt x="461943" y="347699"/>
                  </a:lnTo>
                  <a:lnTo>
                    <a:pt x="450457" y="345526"/>
                  </a:lnTo>
                  <a:lnTo>
                    <a:pt x="442075" y="343353"/>
                  </a:lnTo>
                  <a:lnTo>
                    <a:pt x="432761" y="340249"/>
                  </a:lnTo>
                  <a:lnTo>
                    <a:pt x="427484" y="330625"/>
                  </a:lnTo>
                  <a:lnTo>
                    <a:pt x="425311" y="315723"/>
                  </a:lnTo>
                  <a:lnTo>
                    <a:pt x="447352" y="312619"/>
                  </a:lnTo>
                  <a:lnTo>
                    <a:pt x="467221" y="305168"/>
                  </a:lnTo>
                  <a:lnTo>
                    <a:pt x="483985" y="297718"/>
                  </a:lnTo>
                  <a:lnTo>
                    <a:pt x="501680" y="290267"/>
                  </a:lnTo>
                  <a:lnTo>
                    <a:pt x="538313" y="290267"/>
                  </a:lnTo>
                  <a:lnTo>
                    <a:pt x="552904" y="241837"/>
                  </a:lnTo>
                  <a:lnTo>
                    <a:pt x="518444" y="241837"/>
                  </a:lnTo>
                  <a:lnTo>
                    <a:pt x="509131" y="229109"/>
                  </a:lnTo>
                  <a:lnTo>
                    <a:pt x="520618" y="221658"/>
                  </a:lnTo>
                  <a:lnTo>
                    <a:pt x="529000" y="214208"/>
                  </a:lnTo>
                  <a:lnTo>
                    <a:pt x="540486" y="208930"/>
                  </a:lnTo>
                  <a:lnTo>
                    <a:pt x="552904" y="204584"/>
                  </a:lnTo>
                  <a:lnTo>
                    <a:pt x="552904" y="191856"/>
                  </a:lnTo>
                  <a:lnTo>
                    <a:pt x="567495" y="184405"/>
                  </a:lnTo>
                  <a:lnTo>
                    <a:pt x="574946" y="176023"/>
                  </a:lnTo>
                  <a:lnTo>
                    <a:pt x="582396" y="164536"/>
                  </a:lnTo>
                  <a:lnTo>
                    <a:pt x="593883" y="157086"/>
                  </a:lnTo>
                  <a:lnTo>
                    <a:pt x="606301" y="151808"/>
                  </a:lnTo>
                  <a:lnTo>
                    <a:pt x="616856" y="151808"/>
                  </a:lnTo>
                  <a:lnTo>
                    <a:pt x="626169" y="154912"/>
                  </a:lnTo>
                  <a:lnTo>
                    <a:pt x="638587" y="153981"/>
                  </a:lnTo>
                  <a:lnTo>
                    <a:pt x="629274" y="149635"/>
                  </a:lnTo>
                  <a:lnTo>
                    <a:pt x="623996" y="147462"/>
                  </a:lnTo>
                  <a:lnTo>
                    <a:pt x="618718" y="146530"/>
                  </a:lnTo>
                  <a:lnTo>
                    <a:pt x="613441" y="140322"/>
                  </a:lnTo>
                  <a:lnTo>
                    <a:pt x="631136" y="137217"/>
                  </a:lnTo>
                  <a:lnTo>
                    <a:pt x="647900" y="131939"/>
                  </a:lnTo>
                  <a:lnTo>
                    <a:pt x="662491" y="127593"/>
                  </a:lnTo>
                  <a:lnTo>
                    <a:pt x="679255" y="124489"/>
                  </a:lnTo>
                  <a:lnTo>
                    <a:pt x="680187" y="131939"/>
                  </a:lnTo>
                  <a:lnTo>
                    <a:pt x="682360" y="135044"/>
                  </a:lnTo>
                  <a:lnTo>
                    <a:pt x="684533" y="140322"/>
                  </a:lnTo>
                  <a:lnTo>
                    <a:pt x="686706" y="144668"/>
                  </a:lnTo>
                  <a:lnTo>
                    <a:pt x="691984" y="146841"/>
                  </a:lnTo>
                  <a:lnTo>
                    <a:pt x="699434" y="147772"/>
                  </a:lnTo>
                  <a:lnTo>
                    <a:pt x="699434" y="142495"/>
                  </a:lnTo>
                  <a:lnTo>
                    <a:pt x="702539" y="137217"/>
                  </a:lnTo>
                  <a:lnTo>
                    <a:pt x="704712" y="129766"/>
                  </a:lnTo>
                  <a:lnTo>
                    <a:pt x="706885" y="124489"/>
                  </a:lnTo>
                  <a:lnTo>
                    <a:pt x="709989" y="129766"/>
                  </a:lnTo>
                  <a:lnTo>
                    <a:pt x="716198" y="135044"/>
                  </a:lnTo>
                  <a:lnTo>
                    <a:pt x="719303" y="139390"/>
                  </a:lnTo>
                  <a:lnTo>
                    <a:pt x="726754" y="142495"/>
                  </a:lnTo>
                  <a:lnTo>
                    <a:pt x="734204" y="144668"/>
                  </a:lnTo>
                  <a:lnTo>
                    <a:pt x="730168" y="120453"/>
                  </a:lnTo>
                  <a:lnTo>
                    <a:pt x="743828" y="117349"/>
                  </a:lnTo>
                  <a:lnTo>
                    <a:pt x="754383" y="113002"/>
                  </a:lnTo>
                  <a:lnTo>
                    <a:pt x="771147" y="117349"/>
                  </a:lnTo>
                  <a:lnTo>
                    <a:pt x="788843" y="124799"/>
                  </a:lnTo>
                  <a:lnTo>
                    <a:pt x="807780" y="135354"/>
                  </a:lnTo>
                  <a:lnTo>
                    <a:pt x="827648" y="144978"/>
                  </a:lnTo>
                  <a:lnTo>
                    <a:pt x="844413" y="152429"/>
                  </a:lnTo>
                  <a:lnTo>
                    <a:pt x="859935" y="157706"/>
                  </a:lnTo>
                  <a:lnTo>
                    <a:pt x="859935" y="154602"/>
                  </a:lnTo>
                  <a:lnTo>
                    <a:pt x="849380" y="144978"/>
                  </a:lnTo>
                  <a:lnTo>
                    <a:pt x="841929" y="137527"/>
                  </a:lnTo>
                  <a:lnTo>
                    <a:pt x="837893" y="127904"/>
                  </a:lnTo>
                  <a:lnTo>
                    <a:pt x="844102" y="117349"/>
                  </a:lnTo>
                  <a:lnTo>
                    <a:pt x="840066" y="113002"/>
                  </a:lnTo>
                  <a:lnTo>
                    <a:pt x="834789" y="107725"/>
                  </a:lnTo>
                  <a:lnTo>
                    <a:pt x="829511" y="103378"/>
                  </a:lnTo>
                  <a:lnTo>
                    <a:pt x="824234" y="100274"/>
                  </a:lnTo>
                  <a:lnTo>
                    <a:pt x="820198" y="95928"/>
                  </a:lnTo>
                  <a:lnTo>
                    <a:pt x="824234" y="87546"/>
                  </a:lnTo>
                  <a:lnTo>
                    <a:pt x="834789" y="90650"/>
                  </a:lnTo>
                  <a:lnTo>
                    <a:pt x="849380" y="92823"/>
                  </a:lnTo>
                  <a:lnTo>
                    <a:pt x="861797" y="90650"/>
                  </a:lnTo>
                  <a:lnTo>
                    <a:pt x="871111" y="83199"/>
                  </a:lnTo>
                  <a:lnTo>
                    <a:pt x="827338" y="83199"/>
                  </a:lnTo>
                  <a:lnTo>
                    <a:pt x="827338" y="80095"/>
                  </a:lnTo>
                  <a:lnTo>
                    <a:pt x="824234" y="80095"/>
                  </a:lnTo>
                  <a:lnTo>
                    <a:pt x="824234" y="75749"/>
                  </a:lnTo>
                  <a:lnTo>
                    <a:pt x="829511" y="72644"/>
                  </a:lnTo>
                  <a:lnTo>
                    <a:pt x="834789" y="68298"/>
                  </a:lnTo>
                  <a:lnTo>
                    <a:pt x="840066" y="65194"/>
                  </a:lnTo>
                  <a:lnTo>
                    <a:pt x="845344" y="60847"/>
                  </a:lnTo>
                  <a:lnTo>
                    <a:pt x="851553" y="59916"/>
                  </a:lnTo>
                  <a:lnTo>
                    <a:pt x="874526" y="63020"/>
                  </a:lnTo>
                  <a:lnTo>
                    <a:pt x="880735" y="46256"/>
                  </a:lnTo>
                  <a:lnTo>
                    <a:pt x="907743" y="50603"/>
                  </a:lnTo>
                  <a:lnTo>
                    <a:pt x="909917" y="50603"/>
                  </a:lnTo>
                  <a:lnTo>
                    <a:pt x="910848" y="46256"/>
                  </a:lnTo>
                  <a:lnTo>
                    <a:pt x="913021" y="45325"/>
                  </a:lnTo>
                  <a:lnTo>
                    <a:pt x="915194" y="40979"/>
                  </a:lnTo>
                  <a:lnTo>
                    <a:pt x="920472" y="38806"/>
                  </a:lnTo>
                  <a:lnTo>
                    <a:pt x="924508" y="45015"/>
                  </a:lnTo>
                  <a:lnTo>
                    <a:pt x="929785" y="50292"/>
                  </a:lnTo>
                  <a:lnTo>
                    <a:pt x="935063" y="55570"/>
                  </a:lnTo>
                  <a:lnTo>
                    <a:pt x="935063" y="45946"/>
                  </a:lnTo>
                  <a:lnTo>
                    <a:pt x="937236" y="45015"/>
                  </a:lnTo>
                  <a:lnTo>
                    <a:pt x="937236" y="42842"/>
                  </a:lnTo>
                  <a:lnTo>
                    <a:pt x="937236" y="40668"/>
                  </a:lnTo>
                  <a:lnTo>
                    <a:pt x="937236" y="38495"/>
                  </a:lnTo>
                  <a:lnTo>
                    <a:pt x="938167" y="35391"/>
                  </a:lnTo>
                  <a:lnTo>
                    <a:pt x="940340" y="33218"/>
                  </a:lnTo>
                  <a:lnTo>
                    <a:pt x="944376" y="31045"/>
                  </a:lnTo>
                  <a:lnTo>
                    <a:pt x="962071" y="22663"/>
                  </a:lnTo>
                  <a:lnTo>
                    <a:pt x="984113" y="20179"/>
                  </a:lnTo>
                  <a:lnTo>
                    <a:pt x="984113" y="20179"/>
                  </a:lnTo>
                  <a:lnTo>
                    <a:pt x="984113" y="20179"/>
                  </a:lnTo>
                  <a:close/>
                  <a:moveTo>
                    <a:pt x="2301024" y="16764"/>
                  </a:moveTo>
                  <a:lnTo>
                    <a:pt x="2311579" y="19869"/>
                  </a:lnTo>
                  <a:lnTo>
                    <a:pt x="2311579" y="27319"/>
                  </a:lnTo>
                  <a:lnTo>
                    <a:pt x="2296057" y="27319"/>
                  </a:lnTo>
                  <a:lnTo>
                    <a:pt x="2301024" y="16764"/>
                  </a:lnTo>
                  <a:lnTo>
                    <a:pt x="2301024" y="16764"/>
                  </a:lnTo>
                  <a:lnTo>
                    <a:pt x="2301024" y="16764"/>
                  </a:lnTo>
                  <a:close/>
                  <a:moveTo>
                    <a:pt x="2792460" y="0"/>
                  </a:moveTo>
                  <a:lnTo>
                    <a:pt x="2797737" y="3104"/>
                  </a:lnTo>
                  <a:lnTo>
                    <a:pt x="2801773" y="7451"/>
                  </a:lnTo>
                  <a:lnTo>
                    <a:pt x="2803946" y="10555"/>
                  </a:lnTo>
                  <a:lnTo>
                    <a:pt x="2804878" y="16764"/>
                  </a:lnTo>
                  <a:lnTo>
                    <a:pt x="2807051" y="19869"/>
                  </a:lnTo>
                  <a:lnTo>
                    <a:pt x="2809224" y="25146"/>
                  </a:lnTo>
                  <a:lnTo>
                    <a:pt x="2812328" y="27319"/>
                  </a:lnTo>
                  <a:lnTo>
                    <a:pt x="2823815" y="32597"/>
                  </a:lnTo>
                  <a:lnTo>
                    <a:pt x="2834370" y="34770"/>
                  </a:lnTo>
                  <a:lnTo>
                    <a:pt x="2841821" y="34770"/>
                  </a:lnTo>
                  <a:lnTo>
                    <a:pt x="2847098" y="39116"/>
                  </a:lnTo>
                  <a:lnTo>
                    <a:pt x="2851134" y="46567"/>
                  </a:lnTo>
                  <a:lnTo>
                    <a:pt x="2853307" y="61468"/>
                  </a:lnTo>
                  <a:lnTo>
                    <a:pt x="2851134" y="62400"/>
                  </a:lnTo>
                  <a:lnTo>
                    <a:pt x="2851134" y="62400"/>
                  </a:lnTo>
                  <a:lnTo>
                    <a:pt x="2851134" y="64573"/>
                  </a:lnTo>
                  <a:lnTo>
                    <a:pt x="2851134" y="66746"/>
                  </a:lnTo>
                  <a:lnTo>
                    <a:pt x="2848961" y="68919"/>
                  </a:lnTo>
                  <a:lnTo>
                    <a:pt x="2825988" y="68919"/>
                  </a:lnTo>
                  <a:lnTo>
                    <a:pt x="2802084" y="68919"/>
                  </a:lnTo>
                  <a:lnTo>
                    <a:pt x="2782215" y="77301"/>
                  </a:lnTo>
                  <a:lnTo>
                    <a:pt x="2778179" y="79474"/>
                  </a:lnTo>
                  <a:lnTo>
                    <a:pt x="2776006" y="83820"/>
                  </a:lnTo>
                  <a:lnTo>
                    <a:pt x="2775075" y="84752"/>
                  </a:lnTo>
                  <a:lnTo>
                    <a:pt x="2772902" y="86925"/>
                  </a:lnTo>
                  <a:lnTo>
                    <a:pt x="2770729" y="89098"/>
                  </a:lnTo>
                  <a:lnTo>
                    <a:pt x="2767624" y="91271"/>
                  </a:lnTo>
                  <a:lnTo>
                    <a:pt x="2761415" y="94376"/>
                  </a:lnTo>
                  <a:lnTo>
                    <a:pt x="2758311" y="89098"/>
                  </a:lnTo>
                  <a:lnTo>
                    <a:pt x="2756137" y="84752"/>
                  </a:lnTo>
                  <a:lnTo>
                    <a:pt x="2753033" y="81647"/>
                  </a:lnTo>
                  <a:lnTo>
                    <a:pt x="2765451" y="49982"/>
                  </a:lnTo>
                  <a:lnTo>
                    <a:pt x="2777869" y="24525"/>
                  </a:lnTo>
                  <a:lnTo>
                    <a:pt x="2792460" y="0"/>
                  </a:lnTo>
                  <a:lnTo>
                    <a:pt x="2792460" y="0"/>
                  </a:lnTo>
                  <a:lnTo>
                    <a:pt x="2792460" y="0"/>
                  </a:lnTo>
                  <a:close/>
                  <a:moveTo>
                    <a:pt x="2665177" y="0"/>
                  </a:moveTo>
                  <a:lnTo>
                    <a:pt x="2674490" y="9624"/>
                  </a:lnTo>
                  <a:lnTo>
                    <a:pt x="2679768" y="20179"/>
                  </a:lnTo>
                  <a:lnTo>
                    <a:pt x="2685046" y="32907"/>
                  </a:lnTo>
                  <a:lnTo>
                    <a:pt x="2675732" y="32907"/>
                  </a:lnTo>
                  <a:lnTo>
                    <a:pt x="2675732" y="27319"/>
                  </a:lnTo>
                  <a:lnTo>
                    <a:pt x="2672628" y="24215"/>
                  </a:lnTo>
                  <a:lnTo>
                    <a:pt x="2668592" y="19869"/>
                  </a:lnTo>
                  <a:lnTo>
                    <a:pt x="2667660" y="14591"/>
                  </a:lnTo>
                  <a:lnTo>
                    <a:pt x="2665487" y="9313"/>
                  </a:lnTo>
                  <a:lnTo>
                    <a:pt x="2665487" y="0"/>
                  </a:lnTo>
                  <a:lnTo>
                    <a:pt x="2665177" y="0"/>
                  </a:lnTo>
                  <a:lnTo>
                    <a:pt x="2665177"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26">
              <a:extLst>
                <a:ext uri="{FF2B5EF4-FFF2-40B4-BE49-F238E27FC236}">
                  <a16:creationId xmlns:a16="http://schemas.microsoft.com/office/drawing/2014/main" id="{39B6EA32-6BBC-4644-8203-3609D7B54819}"/>
                </a:ext>
              </a:extLst>
            </p:cNvPr>
            <p:cNvSpPr/>
            <p:nvPr/>
          </p:nvSpPr>
          <p:spPr>
            <a:xfrm>
              <a:off x="3709769" y="4075070"/>
              <a:ext cx="34149" cy="15522"/>
            </a:xfrm>
            <a:custGeom>
              <a:avLst/>
              <a:gdLst>
                <a:gd name="connsiteX0" fmla="*/ 13660 w 34149"/>
                <a:gd name="connsiteY0" fmla="*/ 14591 h 15522"/>
                <a:gd name="connsiteX1" fmla="*/ 20800 w 34149"/>
                <a:gd name="connsiteY1" fmla="*/ 16764 h 15522"/>
                <a:gd name="connsiteX2" fmla="*/ 23904 w 34149"/>
                <a:gd name="connsiteY2" fmla="*/ 16764 h 15522"/>
                <a:gd name="connsiteX3" fmla="*/ 28251 w 34149"/>
                <a:gd name="connsiteY3" fmla="*/ 16764 h 15522"/>
                <a:gd name="connsiteX4" fmla="*/ 36633 w 34149"/>
                <a:gd name="connsiteY4" fmla="*/ 16764 h 15522"/>
                <a:gd name="connsiteX5" fmla="*/ 35391 w 34149"/>
                <a:gd name="connsiteY5" fmla="*/ 10555 h 15522"/>
                <a:gd name="connsiteX6" fmla="*/ 35391 w 34149"/>
                <a:gd name="connsiteY6" fmla="*/ 7140 h 15522"/>
                <a:gd name="connsiteX7" fmla="*/ 33528 w 34149"/>
                <a:gd name="connsiteY7" fmla="*/ 3104 h 15522"/>
                <a:gd name="connsiteX8" fmla="*/ 33528 w 34149"/>
                <a:gd name="connsiteY8" fmla="*/ 0 h 15522"/>
                <a:gd name="connsiteX9" fmla="*/ 0 w 34149"/>
                <a:gd name="connsiteY9" fmla="*/ 0 h 15522"/>
                <a:gd name="connsiteX10" fmla="*/ 0 w 34149"/>
                <a:gd name="connsiteY10" fmla="*/ 12418 h 15522"/>
                <a:gd name="connsiteX11" fmla="*/ 7451 w 34149"/>
                <a:gd name="connsiteY11" fmla="*/ 1459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15522">
                  <a:moveTo>
                    <a:pt x="13660" y="14591"/>
                  </a:moveTo>
                  <a:lnTo>
                    <a:pt x="20800" y="16764"/>
                  </a:lnTo>
                  <a:lnTo>
                    <a:pt x="23904" y="16764"/>
                  </a:lnTo>
                  <a:lnTo>
                    <a:pt x="28251" y="16764"/>
                  </a:lnTo>
                  <a:lnTo>
                    <a:pt x="36633" y="16764"/>
                  </a:lnTo>
                  <a:lnTo>
                    <a:pt x="35391" y="10555"/>
                  </a:lnTo>
                  <a:lnTo>
                    <a:pt x="35391" y="7140"/>
                  </a:lnTo>
                  <a:lnTo>
                    <a:pt x="33528" y="3104"/>
                  </a:lnTo>
                  <a:lnTo>
                    <a:pt x="33528" y="0"/>
                  </a:lnTo>
                  <a:lnTo>
                    <a:pt x="0" y="0"/>
                  </a:lnTo>
                  <a:lnTo>
                    <a:pt x="0" y="12418"/>
                  </a:lnTo>
                  <a:lnTo>
                    <a:pt x="7451" y="1459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Shape 27">
              <a:extLst>
                <a:ext uri="{FF2B5EF4-FFF2-40B4-BE49-F238E27FC236}">
                  <a16:creationId xmlns:a16="http://schemas.microsoft.com/office/drawing/2014/main" id="{E804C802-FDD5-4548-804D-2D355CA1CFD7}"/>
                </a:ext>
              </a:extLst>
            </p:cNvPr>
            <p:cNvSpPr/>
            <p:nvPr/>
          </p:nvSpPr>
          <p:spPr>
            <a:xfrm>
              <a:off x="3530642" y="4043094"/>
              <a:ext cx="34149" cy="9313"/>
            </a:xfrm>
            <a:custGeom>
              <a:avLst/>
              <a:gdLst>
                <a:gd name="connsiteX0" fmla="*/ 22973 w 34149"/>
                <a:gd name="connsiteY0" fmla="*/ 11797 h 9313"/>
                <a:gd name="connsiteX1" fmla="*/ 32286 w 34149"/>
                <a:gd name="connsiteY1" fmla="*/ 7451 h 9313"/>
                <a:gd name="connsiteX2" fmla="*/ 36633 w 34149"/>
                <a:gd name="connsiteY2" fmla="*/ 7451 h 9313"/>
                <a:gd name="connsiteX3" fmla="*/ 30424 w 34149"/>
                <a:gd name="connsiteY3" fmla="*/ 4346 h 9313"/>
                <a:gd name="connsiteX4" fmla="*/ 22973 w 34149"/>
                <a:gd name="connsiteY4" fmla="*/ 2173 h 9313"/>
                <a:gd name="connsiteX5" fmla="*/ 15833 w 34149"/>
                <a:gd name="connsiteY5" fmla="*/ 0 h 9313"/>
                <a:gd name="connsiteX6" fmla="*/ 12728 w 34149"/>
                <a:gd name="connsiteY6" fmla="*/ 2173 h 9313"/>
                <a:gd name="connsiteX7" fmla="*/ 7451 w 34149"/>
                <a:gd name="connsiteY7" fmla="*/ 4346 h 9313"/>
                <a:gd name="connsiteX8" fmla="*/ 3104 w 34149"/>
                <a:gd name="connsiteY8" fmla="*/ 7451 h 9313"/>
                <a:gd name="connsiteX9" fmla="*/ 0 w 34149"/>
                <a:gd name="connsiteY9" fmla="*/ 7451 h 9313"/>
                <a:gd name="connsiteX10" fmla="*/ 0 w 34149"/>
                <a:gd name="connsiteY10" fmla="*/ 11797 h 9313"/>
                <a:gd name="connsiteX11" fmla="*/ 12728 w 34149"/>
                <a:gd name="connsiteY11" fmla="*/ 11797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9313">
                  <a:moveTo>
                    <a:pt x="22973" y="11797"/>
                  </a:moveTo>
                  <a:lnTo>
                    <a:pt x="32286" y="7451"/>
                  </a:lnTo>
                  <a:lnTo>
                    <a:pt x="36633" y="7451"/>
                  </a:lnTo>
                  <a:lnTo>
                    <a:pt x="30424" y="4346"/>
                  </a:lnTo>
                  <a:lnTo>
                    <a:pt x="22973" y="2173"/>
                  </a:lnTo>
                  <a:lnTo>
                    <a:pt x="15833" y="0"/>
                  </a:lnTo>
                  <a:lnTo>
                    <a:pt x="12728" y="2173"/>
                  </a:lnTo>
                  <a:lnTo>
                    <a:pt x="7451" y="4346"/>
                  </a:lnTo>
                  <a:lnTo>
                    <a:pt x="3104" y="7451"/>
                  </a:lnTo>
                  <a:lnTo>
                    <a:pt x="0" y="7451"/>
                  </a:lnTo>
                  <a:lnTo>
                    <a:pt x="0" y="11797"/>
                  </a:lnTo>
                  <a:lnTo>
                    <a:pt x="12728" y="11797"/>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Shape 28">
              <a:extLst>
                <a:ext uri="{FF2B5EF4-FFF2-40B4-BE49-F238E27FC236}">
                  <a16:creationId xmlns:a16="http://schemas.microsoft.com/office/drawing/2014/main" id="{F38EBC7B-A7AE-4937-8A7A-B429353CF499}"/>
                </a:ext>
              </a:extLst>
            </p:cNvPr>
            <p:cNvSpPr/>
            <p:nvPr/>
          </p:nvSpPr>
          <p:spPr>
            <a:xfrm>
              <a:off x="3730569" y="4013602"/>
              <a:ext cx="37253" cy="40358"/>
            </a:xfrm>
            <a:custGeom>
              <a:avLst/>
              <a:gdLst>
                <a:gd name="connsiteX0" fmla="*/ 10555 w 37253"/>
                <a:gd name="connsiteY0" fmla="*/ 39116 h 40357"/>
                <a:gd name="connsiteX1" fmla="*/ 14591 w 37253"/>
                <a:gd name="connsiteY1" fmla="*/ 41289 h 40357"/>
                <a:gd name="connsiteX2" fmla="*/ 22042 w 37253"/>
                <a:gd name="connsiteY2" fmla="*/ 41289 h 40357"/>
                <a:gd name="connsiteX3" fmla="*/ 27319 w 37253"/>
                <a:gd name="connsiteY3" fmla="*/ 41289 h 40357"/>
                <a:gd name="connsiteX4" fmla="*/ 29182 w 37253"/>
                <a:gd name="connsiteY4" fmla="*/ 34770 h 40357"/>
                <a:gd name="connsiteX5" fmla="*/ 30424 w 37253"/>
                <a:gd name="connsiteY5" fmla="*/ 31665 h 40357"/>
                <a:gd name="connsiteX6" fmla="*/ 32286 w 37253"/>
                <a:gd name="connsiteY6" fmla="*/ 27630 h 40357"/>
                <a:gd name="connsiteX7" fmla="*/ 34460 w 37253"/>
                <a:gd name="connsiteY7" fmla="*/ 26388 h 40357"/>
                <a:gd name="connsiteX8" fmla="*/ 36633 w 37253"/>
                <a:gd name="connsiteY8" fmla="*/ 24215 h 40357"/>
                <a:gd name="connsiteX9" fmla="*/ 39737 w 37253"/>
                <a:gd name="connsiteY9" fmla="*/ 20179 h 40357"/>
                <a:gd name="connsiteX10" fmla="*/ 32286 w 37253"/>
                <a:gd name="connsiteY10" fmla="*/ 14901 h 40357"/>
                <a:gd name="connsiteX11" fmla="*/ 25146 w 37253"/>
                <a:gd name="connsiteY11" fmla="*/ 7451 h 40357"/>
                <a:gd name="connsiteX12" fmla="*/ 19869 w 37253"/>
                <a:gd name="connsiteY12" fmla="*/ 0 h 40357"/>
                <a:gd name="connsiteX13" fmla="*/ 3104 w 37253"/>
                <a:gd name="connsiteY13" fmla="*/ 0 h 40357"/>
                <a:gd name="connsiteX14" fmla="*/ 3104 w 37253"/>
                <a:gd name="connsiteY14" fmla="*/ 9624 h 40357"/>
                <a:gd name="connsiteX15" fmla="*/ 3104 w 37253"/>
                <a:gd name="connsiteY15" fmla="*/ 16764 h 40357"/>
                <a:gd name="connsiteX16" fmla="*/ 1242 w 37253"/>
                <a:gd name="connsiteY16" fmla="*/ 24215 h 40357"/>
                <a:gd name="connsiteX17" fmla="*/ 0 w 37253"/>
                <a:gd name="connsiteY17" fmla="*/ 29492 h 40357"/>
                <a:gd name="connsiteX18" fmla="*/ 0 w 37253"/>
                <a:gd name="connsiteY18" fmla="*/ 36943 h 40357"/>
                <a:gd name="connsiteX19" fmla="*/ 5278 w 37253"/>
                <a:gd name="connsiteY19" fmla="*/ 39116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253" h="40357">
                  <a:moveTo>
                    <a:pt x="10555" y="39116"/>
                  </a:moveTo>
                  <a:lnTo>
                    <a:pt x="14591" y="41289"/>
                  </a:lnTo>
                  <a:lnTo>
                    <a:pt x="22042" y="41289"/>
                  </a:lnTo>
                  <a:lnTo>
                    <a:pt x="27319" y="41289"/>
                  </a:lnTo>
                  <a:lnTo>
                    <a:pt x="29182" y="34770"/>
                  </a:lnTo>
                  <a:lnTo>
                    <a:pt x="30424" y="31665"/>
                  </a:lnTo>
                  <a:lnTo>
                    <a:pt x="32286" y="27630"/>
                  </a:lnTo>
                  <a:lnTo>
                    <a:pt x="34460" y="26388"/>
                  </a:lnTo>
                  <a:lnTo>
                    <a:pt x="36633" y="24215"/>
                  </a:lnTo>
                  <a:lnTo>
                    <a:pt x="39737" y="20179"/>
                  </a:lnTo>
                  <a:lnTo>
                    <a:pt x="32286" y="14901"/>
                  </a:lnTo>
                  <a:lnTo>
                    <a:pt x="25146" y="7451"/>
                  </a:lnTo>
                  <a:lnTo>
                    <a:pt x="19869" y="0"/>
                  </a:lnTo>
                  <a:lnTo>
                    <a:pt x="3104" y="0"/>
                  </a:lnTo>
                  <a:lnTo>
                    <a:pt x="3104" y="9624"/>
                  </a:lnTo>
                  <a:lnTo>
                    <a:pt x="3104" y="16764"/>
                  </a:lnTo>
                  <a:lnTo>
                    <a:pt x="1242" y="24215"/>
                  </a:lnTo>
                  <a:lnTo>
                    <a:pt x="0" y="29492"/>
                  </a:lnTo>
                  <a:lnTo>
                    <a:pt x="0" y="36943"/>
                  </a:lnTo>
                  <a:lnTo>
                    <a:pt x="5278" y="3911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Shape 29">
              <a:extLst>
                <a:ext uri="{FF2B5EF4-FFF2-40B4-BE49-F238E27FC236}">
                  <a16:creationId xmlns:a16="http://schemas.microsoft.com/office/drawing/2014/main" id="{AD56EBE1-ADC0-4BF4-AEFF-5FB129835357}"/>
                </a:ext>
              </a:extLst>
            </p:cNvPr>
            <p:cNvSpPr/>
            <p:nvPr/>
          </p:nvSpPr>
          <p:spPr>
            <a:xfrm>
              <a:off x="3457998" y="4104562"/>
              <a:ext cx="170745" cy="90029"/>
            </a:xfrm>
            <a:custGeom>
              <a:avLst/>
              <a:gdLst>
                <a:gd name="connsiteX0" fmla="*/ 170745 w 170745"/>
                <a:gd name="connsiteY0" fmla="*/ 30734 h 90029"/>
                <a:gd name="connsiteX1" fmla="*/ 170745 w 170745"/>
                <a:gd name="connsiteY1" fmla="*/ 29492 h 90029"/>
                <a:gd name="connsiteX2" fmla="*/ 168572 w 170745"/>
                <a:gd name="connsiteY2" fmla="*/ 27630 h 90029"/>
                <a:gd name="connsiteX3" fmla="*/ 165468 w 170745"/>
                <a:gd name="connsiteY3" fmla="*/ 25457 h 90029"/>
                <a:gd name="connsiteX4" fmla="*/ 163294 w 170745"/>
                <a:gd name="connsiteY4" fmla="*/ 25457 h 90029"/>
                <a:gd name="connsiteX5" fmla="*/ 161121 w 170745"/>
                <a:gd name="connsiteY5" fmla="*/ 25457 h 90029"/>
                <a:gd name="connsiteX6" fmla="*/ 159259 w 170745"/>
                <a:gd name="connsiteY6" fmla="*/ 27630 h 90029"/>
                <a:gd name="connsiteX7" fmla="*/ 156154 w 170745"/>
                <a:gd name="connsiteY7" fmla="*/ 30734 h 90029"/>
                <a:gd name="connsiteX8" fmla="*/ 148704 w 170745"/>
                <a:gd name="connsiteY8" fmla="*/ 30734 h 90029"/>
                <a:gd name="connsiteX9" fmla="*/ 143426 w 170745"/>
                <a:gd name="connsiteY9" fmla="*/ 30734 h 90029"/>
                <a:gd name="connsiteX10" fmla="*/ 137217 w 170745"/>
                <a:gd name="connsiteY10" fmla="*/ 29492 h 90029"/>
                <a:gd name="connsiteX11" fmla="*/ 132250 w 170745"/>
                <a:gd name="connsiteY11" fmla="*/ 27630 h 90029"/>
                <a:gd name="connsiteX12" fmla="*/ 128835 w 170745"/>
                <a:gd name="connsiteY12" fmla="*/ 27630 h 90029"/>
                <a:gd name="connsiteX13" fmla="*/ 128835 w 170745"/>
                <a:gd name="connsiteY13" fmla="*/ 23283 h 90029"/>
                <a:gd name="connsiteX14" fmla="*/ 132250 w 170745"/>
                <a:gd name="connsiteY14" fmla="*/ 23283 h 90029"/>
                <a:gd name="connsiteX15" fmla="*/ 132250 w 170745"/>
                <a:gd name="connsiteY15" fmla="*/ 17075 h 90029"/>
                <a:gd name="connsiteX16" fmla="*/ 130077 w 170745"/>
                <a:gd name="connsiteY16" fmla="*/ 12728 h 90029"/>
                <a:gd name="connsiteX17" fmla="*/ 130077 w 170745"/>
                <a:gd name="connsiteY17" fmla="*/ 9624 h 90029"/>
                <a:gd name="connsiteX18" fmla="*/ 128835 w 170745"/>
                <a:gd name="connsiteY18" fmla="*/ 5278 h 90029"/>
                <a:gd name="connsiteX19" fmla="*/ 126972 w 170745"/>
                <a:gd name="connsiteY19" fmla="*/ 3104 h 90029"/>
                <a:gd name="connsiteX20" fmla="*/ 124799 w 170745"/>
                <a:gd name="connsiteY20" fmla="*/ 0 h 90029"/>
                <a:gd name="connsiteX21" fmla="*/ 117659 w 170745"/>
                <a:gd name="connsiteY21" fmla="*/ 0 h 90029"/>
                <a:gd name="connsiteX22" fmla="*/ 112381 w 170745"/>
                <a:gd name="connsiteY22" fmla="*/ 0 h 90029"/>
                <a:gd name="connsiteX23" fmla="*/ 109277 w 170745"/>
                <a:gd name="connsiteY23" fmla="*/ 2173 h 90029"/>
                <a:gd name="connsiteX24" fmla="*/ 104931 w 170745"/>
                <a:gd name="connsiteY24" fmla="*/ 3104 h 90029"/>
                <a:gd name="connsiteX25" fmla="*/ 107104 w 170745"/>
                <a:gd name="connsiteY25" fmla="*/ 17075 h 90029"/>
                <a:gd name="connsiteX26" fmla="*/ 109277 w 170745"/>
                <a:gd name="connsiteY26" fmla="*/ 22352 h 90029"/>
                <a:gd name="connsiteX27" fmla="*/ 112381 w 170745"/>
                <a:gd name="connsiteY27" fmla="*/ 29492 h 90029"/>
                <a:gd name="connsiteX28" fmla="*/ 115486 w 170745"/>
                <a:gd name="connsiteY28" fmla="*/ 38185 h 90029"/>
                <a:gd name="connsiteX29" fmla="*/ 95617 w 170745"/>
                <a:gd name="connsiteY29" fmla="*/ 36943 h 90029"/>
                <a:gd name="connsiteX30" fmla="*/ 80095 w 170745"/>
                <a:gd name="connsiteY30" fmla="*/ 30734 h 90029"/>
                <a:gd name="connsiteX31" fmla="*/ 65504 w 170745"/>
                <a:gd name="connsiteY31" fmla="*/ 23283 h 90029"/>
                <a:gd name="connsiteX32" fmla="*/ 48740 w 170745"/>
                <a:gd name="connsiteY32" fmla="*/ 17075 h 90029"/>
                <a:gd name="connsiteX33" fmla="*/ 28871 w 170745"/>
                <a:gd name="connsiteY33" fmla="*/ 10555 h 90029"/>
                <a:gd name="connsiteX34" fmla="*/ 27009 w 170745"/>
                <a:gd name="connsiteY34" fmla="*/ 12728 h 90029"/>
                <a:gd name="connsiteX35" fmla="*/ 24836 w 170745"/>
                <a:gd name="connsiteY35" fmla="*/ 12728 h 90029"/>
                <a:gd name="connsiteX36" fmla="*/ 22663 w 170745"/>
                <a:gd name="connsiteY36" fmla="*/ 14901 h 90029"/>
                <a:gd name="connsiteX37" fmla="*/ 19558 w 170745"/>
                <a:gd name="connsiteY37" fmla="*/ 14901 h 90029"/>
                <a:gd name="connsiteX38" fmla="*/ 21731 w 170745"/>
                <a:gd name="connsiteY38" fmla="*/ 18006 h 90029"/>
                <a:gd name="connsiteX39" fmla="*/ 22663 w 170745"/>
                <a:gd name="connsiteY39" fmla="*/ 20179 h 90029"/>
                <a:gd name="connsiteX40" fmla="*/ 22663 w 170745"/>
                <a:gd name="connsiteY40" fmla="*/ 22352 h 90029"/>
                <a:gd name="connsiteX41" fmla="*/ 24836 w 170745"/>
                <a:gd name="connsiteY41" fmla="*/ 23283 h 90029"/>
                <a:gd name="connsiteX42" fmla="*/ 27009 w 170745"/>
                <a:gd name="connsiteY42" fmla="*/ 25457 h 90029"/>
                <a:gd name="connsiteX43" fmla="*/ 28871 w 170745"/>
                <a:gd name="connsiteY43" fmla="*/ 27630 h 90029"/>
                <a:gd name="connsiteX44" fmla="*/ 24836 w 170745"/>
                <a:gd name="connsiteY44" fmla="*/ 29492 h 90029"/>
                <a:gd name="connsiteX45" fmla="*/ 21731 w 170745"/>
                <a:gd name="connsiteY45" fmla="*/ 29492 h 90029"/>
                <a:gd name="connsiteX46" fmla="*/ 17695 w 170745"/>
                <a:gd name="connsiteY46" fmla="*/ 30734 h 90029"/>
                <a:gd name="connsiteX47" fmla="*/ 12418 w 170745"/>
                <a:gd name="connsiteY47" fmla="*/ 30734 h 90029"/>
                <a:gd name="connsiteX48" fmla="*/ 12418 w 170745"/>
                <a:gd name="connsiteY48" fmla="*/ 34770 h 90029"/>
                <a:gd name="connsiteX49" fmla="*/ 15522 w 170745"/>
                <a:gd name="connsiteY49" fmla="*/ 34770 h 90029"/>
                <a:gd name="connsiteX50" fmla="*/ 14280 w 170745"/>
                <a:gd name="connsiteY50" fmla="*/ 40047 h 90029"/>
                <a:gd name="connsiteX51" fmla="*/ 10245 w 170745"/>
                <a:gd name="connsiteY51" fmla="*/ 42221 h 90029"/>
                <a:gd name="connsiteX52" fmla="*/ 9313 w 170745"/>
                <a:gd name="connsiteY52" fmla="*/ 44394 h 90029"/>
                <a:gd name="connsiteX53" fmla="*/ 4967 w 170745"/>
                <a:gd name="connsiteY53" fmla="*/ 45636 h 90029"/>
                <a:gd name="connsiteX54" fmla="*/ 0 w 170745"/>
                <a:gd name="connsiteY54" fmla="*/ 47498 h 90029"/>
                <a:gd name="connsiteX55" fmla="*/ 0 w 170745"/>
                <a:gd name="connsiteY55" fmla="*/ 51844 h 90029"/>
                <a:gd name="connsiteX56" fmla="*/ 4967 w 170745"/>
                <a:gd name="connsiteY56" fmla="*/ 51844 h 90029"/>
                <a:gd name="connsiteX57" fmla="*/ 15522 w 170745"/>
                <a:gd name="connsiteY57" fmla="*/ 57122 h 90029"/>
                <a:gd name="connsiteX58" fmla="*/ 32286 w 170745"/>
                <a:gd name="connsiteY58" fmla="*/ 59295 h 90029"/>
                <a:gd name="connsiteX59" fmla="*/ 46567 w 170745"/>
                <a:gd name="connsiteY59" fmla="*/ 57122 h 90029"/>
                <a:gd name="connsiteX60" fmla="*/ 59295 w 170745"/>
                <a:gd name="connsiteY60" fmla="*/ 51844 h 90029"/>
                <a:gd name="connsiteX61" fmla="*/ 80095 w 170745"/>
                <a:gd name="connsiteY61" fmla="*/ 51844 h 90029"/>
                <a:gd name="connsiteX62" fmla="*/ 77922 w 170745"/>
                <a:gd name="connsiteY62" fmla="*/ 57122 h 90029"/>
                <a:gd name="connsiteX63" fmla="*/ 73886 w 170745"/>
                <a:gd name="connsiteY63" fmla="*/ 62400 h 90029"/>
                <a:gd name="connsiteX64" fmla="*/ 70782 w 170745"/>
                <a:gd name="connsiteY64" fmla="*/ 67677 h 90029"/>
                <a:gd name="connsiteX65" fmla="*/ 65504 w 170745"/>
                <a:gd name="connsiteY65" fmla="*/ 72023 h 90029"/>
                <a:gd name="connsiteX66" fmla="*/ 59295 w 170745"/>
                <a:gd name="connsiteY66" fmla="*/ 75128 h 90029"/>
                <a:gd name="connsiteX67" fmla="*/ 61158 w 170745"/>
                <a:gd name="connsiteY67" fmla="*/ 81337 h 90029"/>
                <a:gd name="connsiteX68" fmla="*/ 61158 w 170745"/>
                <a:gd name="connsiteY68" fmla="*/ 84752 h 90029"/>
                <a:gd name="connsiteX69" fmla="*/ 63331 w 170745"/>
                <a:gd name="connsiteY69" fmla="*/ 88787 h 90029"/>
                <a:gd name="connsiteX70" fmla="*/ 65504 w 170745"/>
                <a:gd name="connsiteY70" fmla="*/ 91892 h 90029"/>
                <a:gd name="connsiteX71" fmla="*/ 81026 w 170745"/>
                <a:gd name="connsiteY71" fmla="*/ 86614 h 90029"/>
                <a:gd name="connsiteX72" fmla="*/ 92513 w 170745"/>
                <a:gd name="connsiteY72" fmla="*/ 77301 h 90029"/>
                <a:gd name="connsiteX73" fmla="*/ 104931 w 170745"/>
                <a:gd name="connsiteY73" fmla="*/ 67677 h 90029"/>
                <a:gd name="connsiteX74" fmla="*/ 115486 w 170745"/>
                <a:gd name="connsiteY74" fmla="*/ 60226 h 90029"/>
                <a:gd name="connsiteX75" fmla="*/ 130077 w 170745"/>
                <a:gd name="connsiteY75" fmla="*/ 57122 h 90029"/>
                <a:gd name="connsiteX76" fmla="*/ 144668 w 170745"/>
                <a:gd name="connsiteY76" fmla="*/ 57122 h 90029"/>
                <a:gd name="connsiteX77" fmla="*/ 158017 w 170745"/>
                <a:gd name="connsiteY77" fmla="*/ 57122 h 90029"/>
                <a:gd name="connsiteX78" fmla="*/ 168572 w 170745"/>
                <a:gd name="connsiteY78" fmla="*/ 51844 h 90029"/>
                <a:gd name="connsiteX79" fmla="*/ 170745 w 170745"/>
                <a:gd name="connsiteY79" fmla="*/ 47498 h 90029"/>
                <a:gd name="connsiteX80" fmla="*/ 170745 w 170745"/>
                <a:gd name="connsiteY80" fmla="*/ 45636 h 90029"/>
                <a:gd name="connsiteX81" fmla="*/ 170745 w 170745"/>
                <a:gd name="connsiteY81" fmla="*/ 44394 h 90029"/>
                <a:gd name="connsiteX82" fmla="*/ 170745 w 170745"/>
                <a:gd name="connsiteY82" fmla="*/ 42221 h 90029"/>
                <a:gd name="connsiteX83" fmla="*/ 172608 w 170745"/>
                <a:gd name="connsiteY83" fmla="*/ 38185 h 90029"/>
                <a:gd name="connsiteX84" fmla="*/ 172608 w 170745"/>
                <a:gd name="connsiteY84" fmla="*/ 34770 h 90029"/>
                <a:gd name="connsiteX85" fmla="*/ 170745 w 170745"/>
                <a:gd name="connsiteY85" fmla="*/ 32907 h 9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70745" h="90029">
                  <a:moveTo>
                    <a:pt x="170745" y="30734"/>
                  </a:moveTo>
                  <a:lnTo>
                    <a:pt x="170745" y="29492"/>
                  </a:lnTo>
                  <a:lnTo>
                    <a:pt x="168572" y="27630"/>
                  </a:lnTo>
                  <a:lnTo>
                    <a:pt x="165468" y="25457"/>
                  </a:lnTo>
                  <a:lnTo>
                    <a:pt x="163294" y="25457"/>
                  </a:lnTo>
                  <a:lnTo>
                    <a:pt x="161121" y="25457"/>
                  </a:lnTo>
                  <a:lnTo>
                    <a:pt x="159259" y="27630"/>
                  </a:lnTo>
                  <a:lnTo>
                    <a:pt x="156154" y="30734"/>
                  </a:lnTo>
                  <a:lnTo>
                    <a:pt x="148704" y="30734"/>
                  </a:lnTo>
                  <a:lnTo>
                    <a:pt x="143426" y="30734"/>
                  </a:lnTo>
                  <a:lnTo>
                    <a:pt x="137217" y="29492"/>
                  </a:lnTo>
                  <a:lnTo>
                    <a:pt x="132250" y="27630"/>
                  </a:lnTo>
                  <a:lnTo>
                    <a:pt x="128835" y="27630"/>
                  </a:lnTo>
                  <a:lnTo>
                    <a:pt x="128835" y="23283"/>
                  </a:lnTo>
                  <a:lnTo>
                    <a:pt x="132250" y="23283"/>
                  </a:lnTo>
                  <a:lnTo>
                    <a:pt x="132250" y="17075"/>
                  </a:lnTo>
                  <a:lnTo>
                    <a:pt x="130077" y="12728"/>
                  </a:lnTo>
                  <a:lnTo>
                    <a:pt x="130077" y="9624"/>
                  </a:lnTo>
                  <a:lnTo>
                    <a:pt x="128835" y="5278"/>
                  </a:lnTo>
                  <a:lnTo>
                    <a:pt x="126972" y="3104"/>
                  </a:lnTo>
                  <a:lnTo>
                    <a:pt x="124799" y="0"/>
                  </a:lnTo>
                  <a:lnTo>
                    <a:pt x="117659" y="0"/>
                  </a:lnTo>
                  <a:lnTo>
                    <a:pt x="112381" y="0"/>
                  </a:lnTo>
                  <a:lnTo>
                    <a:pt x="109277" y="2173"/>
                  </a:lnTo>
                  <a:lnTo>
                    <a:pt x="104931" y="3104"/>
                  </a:lnTo>
                  <a:lnTo>
                    <a:pt x="107104" y="17075"/>
                  </a:lnTo>
                  <a:lnTo>
                    <a:pt x="109277" y="22352"/>
                  </a:lnTo>
                  <a:lnTo>
                    <a:pt x="112381" y="29492"/>
                  </a:lnTo>
                  <a:lnTo>
                    <a:pt x="115486" y="38185"/>
                  </a:lnTo>
                  <a:lnTo>
                    <a:pt x="95617" y="36943"/>
                  </a:lnTo>
                  <a:lnTo>
                    <a:pt x="80095" y="30734"/>
                  </a:lnTo>
                  <a:lnTo>
                    <a:pt x="65504" y="23283"/>
                  </a:lnTo>
                  <a:lnTo>
                    <a:pt x="48740" y="17075"/>
                  </a:lnTo>
                  <a:lnTo>
                    <a:pt x="28871" y="10555"/>
                  </a:lnTo>
                  <a:lnTo>
                    <a:pt x="27009" y="12728"/>
                  </a:lnTo>
                  <a:lnTo>
                    <a:pt x="24836" y="12728"/>
                  </a:lnTo>
                  <a:lnTo>
                    <a:pt x="22663" y="14901"/>
                  </a:lnTo>
                  <a:lnTo>
                    <a:pt x="19558" y="14901"/>
                  </a:lnTo>
                  <a:lnTo>
                    <a:pt x="21731" y="18006"/>
                  </a:lnTo>
                  <a:lnTo>
                    <a:pt x="22663" y="20179"/>
                  </a:lnTo>
                  <a:lnTo>
                    <a:pt x="22663" y="22352"/>
                  </a:lnTo>
                  <a:lnTo>
                    <a:pt x="24836" y="23283"/>
                  </a:lnTo>
                  <a:lnTo>
                    <a:pt x="27009" y="25457"/>
                  </a:lnTo>
                  <a:lnTo>
                    <a:pt x="28871" y="27630"/>
                  </a:lnTo>
                  <a:lnTo>
                    <a:pt x="24836" y="29492"/>
                  </a:lnTo>
                  <a:lnTo>
                    <a:pt x="21731" y="29492"/>
                  </a:lnTo>
                  <a:lnTo>
                    <a:pt x="17695" y="30734"/>
                  </a:lnTo>
                  <a:lnTo>
                    <a:pt x="12418" y="30734"/>
                  </a:lnTo>
                  <a:lnTo>
                    <a:pt x="12418" y="34770"/>
                  </a:lnTo>
                  <a:lnTo>
                    <a:pt x="15522" y="34770"/>
                  </a:lnTo>
                  <a:lnTo>
                    <a:pt x="14280" y="40047"/>
                  </a:lnTo>
                  <a:lnTo>
                    <a:pt x="10245" y="42221"/>
                  </a:lnTo>
                  <a:lnTo>
                    <a:pt x="9313" y="44394"/>
                  </a:lnTo>
                  <a:lnTo>
                    <a:pt x="4967" y="45636"/>
                  </a:lnTo>
                  <a:lnTo>
                    <a:pt x="0" y="47498"/>
                  </a:lnTo>
                  <a:lnTo>
                    <a:pt x="0" y="51844"/>
                  </a:lnTo>
                  <a:lnTo>
                    <a:pt x="4967" y="51844"/>
                  </a:lnTo>
                  <a:lnTo>
                    <a:pt x="15522" y="57122"/>
                  </a:lnTo>
                  <a:lnTo>
                    <a:pt x="32286" y="59295"/>
                  </a:lnTo>
                  <a:lnTo>
                    <a:pt x="46567" y="57122"/>
                  </a:lnTo>
                  <a:lnTo>
                    <a:pt x="59295" y="51844"/>
                  </a:lnTo>
                  <a:lnTo>
                    <a:pt x="80095" y="51844"/>
                  </a:lnTo>
                  <a:lnTo>
                    <a:pt x="77922" y="57122"/>
                  </a:lnTo>
                  <a:lnTo>
                    <a:pt x="73886" y="62400"/>
                  </a:lnTo>
                  <a:lnTo>
                    <a:pt x="70782" y="67677"/>
                  </a:lnTo>
                  <a:lnTo>
                    <a:pt x="65504" y="72023"/>
                  </a:lnTo>
                  <a:lnTo>
                    <a:pt x="59295" y="75128"/>
                  </a:lnTo>
                  <a:lnTo>
                    <a:pt x="61158" y="81337"/>
                  </a:lnTo>
                  <a:lnTo>
                    <a:pt x="61158" y="84752"/>
                  </a:lnTo>
                  <a:lnTo>
                    <a:pt x="63331" y="88787"/>
                  </a:lnTo>
                  <a:lnTo>
                    <a:pt x="65504" y="91892"/>
                  </a:lnTo>
                  <a:lnTo>
                    <a:pt x="81026" y="86614"/>
                  </a:lnTo>
                  <a:lnTo>
                    <a:pt x="92513" y="77301"/>
                  </a:lnTo>
                  <a:lnTo>
                    <a:pt x="104931" y="67677"/>
                  </a:lnTo>
                  <a:lnTo>
                    <a:pt x="115486" y="60226"/>
                  </a:lnTo>
                  <a:lnTo>
                    <a:pt x="130077" y="57122"/>
                  </a:lnTo>
                  <a:lnTo>
                    <a:pt x="144668" y="57122"/>
                  </a:lnTo>
                  <a:lnTo>
                    <a:pt x="158017" y="57122"/>
                  </a:lnTo>
                  <a:lnTo>
                    <a:pt x="168572" y="51844"/>
                  </a:lnTo>
                  <a:lnTo>
                    <a:pt x="170745" y="47498"/>
                  </a:lnTo>
                  <a:lnTo>
                    <a:pt x="170745" y="45636"/>
                  </a:lnTo>
                  <a:lnTo>
                    <a:pt x="170745" y="44394"/>
                  </a:lnTo>
                  <a:lnTo>
                    <a:pt x="170745" y="42221"/>
                  </a:lnTo>
                  <a:lnTo>
                    <a:pt x="172608" y="38185"/>
                  </a:lnTo>
                  <a:lnTo>
                    <a:pt x="172608" y="34770"/>
                  </a:lnTo>
                  <a:lnTo>
                    <a:pt x="170745" y="32907"/>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Shape 30">
              <a:extLst>
                <a:ext uri="{FF2B5EF4-FFF2-40B4-BE49-F238E27FC236}">
                  <a16:creationId xmlns:a16="http://schemas.microsoft.com/office/drawing/2014/main" id="{CEDF1520-468D-4167-9DF1-1A060C72A3D3}"/>
                </a:ext>
              </a:extLst>
            </p:cNvPr>
            <p:cNvSpPr/>
            <p:nvPr/>
          </p:nvSpPr>
          <p:spPr>
            <a:xfrm>
              <a:off x="3317366" y="4178759"/>
              <a:ext cx="139701" cy="152118"/>
            </a:xfrm>
            <a:custGeom>
              <a:avLst/>
              <a:gdLst>
                <a:gd name="connsiteX0" fmla="*/ 133181 w 139700"/>
                <a:gd name="connsiteY0" fmla="*/ 30424 h 152118"/>
                <a:gd name="connsiteX1" fmla="*/ 129145 w 139700"/>
                <a:gd name="connsiteY1" fmla="*/ 22042 h 152118"/>
                <a:gd name="connsiteX2" fmla="*/ 126041 w 139700"/>
                <a:gd name="connsiteY2" fmla="*/ 14591 h 152118"/>
                <a:gd name="connsiteX3" fmla="*/ 109277 w 139700"/>
                <a:gd name="connsiteY3" fmla="*/ 14591 h 152118"/>
                <a:gd name="connsiteX4" fmla="*/ 94686 w 139700"/>
                <a:gd name="connsiteY4" fmla="*/ 14591 h 152118"/>
                <a:gd name="connsiteX5" fmla="*/ 76991 w 139700"/>
                <a:gd name="connsiteY5" fmla="*/ 14591 h 152118"/>
                <a:gd name="connsiteX6" fmla="*/ 76991 w 139700"/>
                <a:gd name="connsiteY6" fmla="*/ 931 h 152118"/>
                <a:gd name="connsiteX7" fmla="*/ 62400 w 139700"/>
                <a:gd name="connsiteY7" fmla="*/ 0 h 152118"/>
                <a:gd name="connsiteX8" fmla="*/ 50913 w 139700"/>
                <a:gd name="connsiteY8" fmla="*/ 931 h 152118"/>
                <a:gd name="connsiteX9" fmla="*/ 42531 w 139700"/>
                <a:gd name="connsiteY9" fmla="*/ 5278 h 152118"/>
                <a:gd name="connsiteX10" fmla="*/ 31045 w 139700"/>
                <a:gd name="connsiteY10" fmla="*/ 7140 h 152118"/>
                <a:gd name="connsiteX11" fmla="*/ 16454 w 139700"/>
                <a:gd name="connsiteY11" fmla="*/ 10555 h 152118"/>
                <a:gd name="connsiteX12" fmla="*/ 18627 w 139700"/>
                <a:gd name="connsiteY12" fmla="*/ 17695 h 152118"/>
                <a:gd name="connsiteX13" fmla="*/ 20800 w 139700"/>
                <a:gd name="connsiteY13" fmla="*/ 25146 h 152118"/>
                <a:gd name="connsiteX14" fmla="*/ 21731 w 139700"/>
                <a:gd name="connsiteY14" fmla="*/ 29492 h 152118"/>
                <a:gd name="connsiteX15" fmla="*/ 23904 w 139700"/>
                <a:gd name="connsiteY15" fmla="*/ 34770 h 152118"/>
                <a:gd name="connsiteX16" fmla="*/ 29182 w 139700"/>
                <a:gd name="connsiteY16" fmla="*/ 37874 h 152118"/>
                <a:gd name="connsiteX17" fmla="*/ 21731 w 139700"/>
                <a:gd name="connsiteY17" fmla="*/ 60227 h 152118"/>
                <a:gd name="connsiteX18" fmla="*/ 13349 w 139700"/>
                <a:gd name="connsiteY18" fmla="*/ 80095 h 152118"/>
                <a:gd name="connsiteX19" fmla="*/ 0 w 139700"/>
                <a:gd name="connsiteY19" fmla="*/ 94996 h 152118"/>
                <a:gd name="connsiteX20" fmla="*/ 0 w 139700"/>
                <a:gd name="connsiteY20" fmla="*/ 106793 h 152118"/>
                <a:gd name="connsiteX21" fmla="*/ 6209 w 139700"/>
                <a:gd name="connsiteY21" fmla="*/ 106793 h 152118"/>
                <a:gd name="connsiteX22" fmla="*/ 7140 w 139700"/>
                <a:gd name="connsiteY22" fmla="*/ 106793 h 152118"/>
                <a:gd name="connsiteX23" fmla="*/ 9313 w 139700"/>
                <a:gd name="connsiteY23" fmla="*/ 106793 h 152118"/>
                <a:gd name="connsiteX24" fmla="*/ 11486 w 139700"/>
                <a:gd name="connsiteY24" fmla="*/ 106793 h 152118"/>
                <a:gd name="connsiteX25" fmla="*/ 13349 w 139700"/>
                <a:gd name="connsiteY25" fmla="*/ 106793 h 152118"/>
                <a:gd name="connsiteX26" fmla="*/ 16454 w 139700"/>
                <a:gd name="connsiteY26" fmla="*/ 109898 h 152118"/>
                <a:gd name="connsiteX27" fmla="*/ 18627 w 139700"/>
                <a:gd name="connsiteY27" fmla="*/ 112071 h 152118"/>
                <a:gd name="connsiteX28" fmla="*/ 18627 w 139700"/>
                <a:gd name="connsiteY28" fmla="*/ 114244 h 152118"/>
                <a:gd name="connsiteX29" fmla="*/ 20800 w 139700"/>
                <a:gd name="connsiteY29" fmla="*/ 116107 h 152118"/>
                <a:gd name="connsiteX30" fmla="*/ 20800 w 139700"/>
                <a:gd name="connsiteY30" fmla="*/ 117349 h 152118"/>
                <a:gd name="connsiteX31" fmla="*/ 20800 w 139700"/>
                <a:gd name="connsiteY31" fmla="*/ 123557 h 152118"/>
                <a:gd name="connsiteX32" fmla="*/ 33218 w 139700"/>
                <a:gd name="connsiteY32" fmla="*/ 123557 h 152118"/>
                <a:gd name="connsiteX33" fmla="*/ 33218 w 139700"/>
                <a:gd name="connsiteY33" fmla="*/ 126662 h 152118"/>
                <a:gd name="connsiteX34" fmla="*/ 31045 w 139700"/>
                <a:gd name="connsiteY34" fmla="*/ 131008 h 152118"/>
                <a:gd name="connsiteX35" fmla="*/ 31045 w 139700"/>
                <a:gd name="connsiteY35" fmla="*/ 131939 h 152118"/>
                <a:gd name="connsiteX36" fmla="*/ 31045 w 139700"/>
                <a:gd name="connsiteY36" fmla="*/ 134113 h 152118"/>
                <a:gd name="connsiteX37" fmla="*/ 29182 w 139700"/>
                <a:gd name="connsiteY37" fmla="*/ 136286 h 152118"/>
                <a:gd name="connsiteX38" fmla="*/ 31045 w 139700"/>
                <a:gd name="connsiteY38" fmla="*/ 139390 h 152118"/>
                <a:gd name="connsiteX39" fmla="*/ 31045 w 139700"/>
                <a:gd name="connsiteY39" fmla="*/ 143736 h 152118"/>
                <a:gd name="connsiteX40" fmla="*/ 33218 w 139700"/>
                <a:gd name="connsiteY40" fmla="*/ 145910 h 152118"/>
                <a:gd name="connsiteX41" fmla="*/ 35391 w 139700"/>
                <a:gd name="connsiteY41" fmla="*/ 149014 h 152118"/>
                <a:gd name="connsiteX42" fmla="*/ 36322 w 139700"/>
                <a:gd name="connsiteY42" fmla="*/ 152118 h 152118"/>
                <a:gd name="connsiteX43" fmla="*/ 54949 w 139700"/>
                <a:gd name="connsiteY43" fmla="*/ 146841 h 152118"/>
                <a:gd name="connsiteX44" fmla="*/ 69540 w 139700"/>
                <a:gd name="connsiteY44" fmla="*/ 141563 h 152118"/>
                <a:gd name="connsiteX45" fmla="*/ 85373 w 139700"/>
                <a:gd name="connsiteY45" fmla="*/ 139390 h 152118"/>
                <a:gd name="connsiteX46" fmla="*/ 82268 w 139700"/>
                <a:gd name="connsiteY46" fmla="*/ 123557 h 152118"/>
                <a:gd name="connsiteX47" fmla="*/ 84131 w 139700"/>
                <a:gd name="connsiteY47" fmla="*/ 106793 h 152118"/>
                <a:gd name="connsiteX48" fmla="*/ 91582 w 139700"/>
                <a:gd name="connsiteY48" fmla="*/ 91892 h 152118"/>
                <a:gd name="connsiteX49" fmla="*/ 99964 w 139700"/>
                <a:gd name="connsiteY49" fmla="*/ 74817 h 152118"/>
                <a:gd name="connsiteX50" fmla="*/ 114554 w 139700"/>
                <a:gd name="connsiteY50" fmla="*/ 69540 h 152118"/>
                <a:gd name="connsiteX51" fmla="*/ 129145 w 139700"/>
                <a:gd name="connsiteY51" fmla="*/ 64262 h 152118"/>
                <a:gd name="connsiteX52" fmla="*/ 140632 w 139700"/>
                <a:gd name="connsiteY52" fmla="*/ 50603 h 152118"/>
                <a:gd name="connsiteX53" fmla="*/ 140632 w 139700"/>
                <a:gd name="connsiteY53" fmla="*/ 47498 h 152118"/>
                <a:gd name="connsiteX54" fmla="*/ 136286 w 139700"/>
                <a:gd name="connsiteY54" fmla="*/ 4004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39700" h="152118">
                  <a:moveTo>
                    <a:pt x="133181" y="30424"/>
                  </a:moveTo>
                  <a:lnTo>
                    <a:pt x="129145" y="22042"/>
                  </a:lnTo>
                  <a:lnTo>
                    <a:pt x="126041" y="14591"/>
                  </a:lnTo>
                  <a:lnTo>
                    <a:pt x="109277" y="14591"/>
                  </a:lnTo>
                  <a:lnTo>
                    <a:pt x="94686" y="14591"/>
                  </a:lnTo>
                  <a:lnTo>
                    <a:pt x="76991" y="14591"/>
                  </a:lnTo>
                  <a:lnTo>
                    <a:pt x="76991" y="931"/>
                  </a:lnTo>
                  <a:lnTo>
                    <a:pt x="62400" y="0"/>
                  </a:lnTo>
                  <a:lnTo>
                    <a:pt x="50913" y="931"/>
                  </a:lnTo>
                  <a:lnTo>
                    <a:pt x="42531" y="5278"/>
                  </a:lnTo>
                  <a:lnTo>
                    <a:pt x="31045" y="7140"/>
                  </a:lnTo>
                  <a:lnTo>
                    <a:pt x="16454" y="10555"/>
                  </a:lnTo>
                  <a:lnTo>
                    <a:pt x="18627" y="17695"/>
                  </a:lnTo>
                  <a:lnTo>
                    <a:pt x="20800" y="25146"/>
                  </a:lnTo>
                  <a:lnTo>
                    <a:pt x="21731" y="29492"/>
                  </a:lnTo>
                  <a:lnTo>
                    <a:pt x="23904" y="34770"/>
                  </a:lnTo>
                  <a:lnTo>
                    <a:pt x="29182" y="37874"/>
                  </a:lnTo>
                  <a:lnTo>
                    <a:pt x="21731" y="60227"/>
                  </a:lnTo>
                  <a:lnTo>
                    <a:pt x="13349" y="80095"/>
                  </a:lnTo>
                  <a:lnTo>
                    <a:pt x="0" y="94996"/>
                  </a:lnTo>
                  <a:lnTo>
                    <a:pt x="0" y="106793"/>
                  </a:lnTo>
                  <a:lnTo>
                    <a:pt x="6209" y="106793"/>
                  </a:lnTo>
                  <a:lnTo>
                    <a:pt x="7140" y="106793"/>
                  </a:lnTo>
                  <a:lnTo>
                    <a:pt x="9313" y="106793"/>
                  </a:lnTo>
                  <a:lnTo>
                    <a:pt x="11486" y="106793"/>
                  </a:lnTo>
                  <a:lnTo>
                    <a:pt x="13349" y="106793"/>
                  </a:lnTo>
                  <a:lnTo>
                    <a:pt x="16454" y="109898"/>
                  </a:lnTo>
                  <a:lnTo>
                    <a:pt x="18627" y="112071"/>
                  </a:lnTo>
                  <a:lnTo>
                    <a:pt x="18627" y="114244"/>
                  </a:lnTo>
                  <a:lnTo>
                    <a:pt x="20800" y="116107"/>
                  </a:lnTo>
                  <a:lnTo>
                    <a:pt x="20800" y="117349"/>
                  </a:lnTo>
                  <a:lnTo>
                    <a:pt x="20800" y="123557"/>
                  </a:lnTo>
                  <a:lnTo>
                    <a:pt x="33218" y="123557"/>
                  </a:lnTo>
                  <a:lnTo>
                    <a:pt x="33218" y="126662"/>
                  </a:lnTo>
                  <a:lnTo>
                    <a:pt x="31045" y="131008"/>
                  </a:lnTo>
                  <a:lnTo>
                    <a:pt x="31045" y="131939"/>
                  </a:lnTo>
                  <a:lnTo>
                    <a:pt x="31045" y="134113"/>
                  </a:lnTo>
                  <a:lnTo>
                    <a:pt x="29182" y="136286"/>
                  </a:lnTo>
                  <a:lnTo>
                    <a:pt x="31045" y="139390"/>
                  </a:lnTo>
                  <a:lnTo>
                    <a:pt x="31045" y="143736"/>
                  </a:lnTo>
                  <a:lnTo>
                    <a:pt x="33218" y="145910"/>
                  </a:lnTo>
                  <a:lnTo>
                    <a:pt x="35391" y="149014"/>
                  </a:lnTo>
                  <a:lnTo>
                    <a:pt x="36322" y="152118"/>
                  </a:lnTo>
                  <a:lnTo>
                    <a:pt x="54949" y="146841"/>
                  </a:lnTo>
                  <a:lnTo>
                    <a:pt x="69540" y="141563"/>
                  </a:lnTo>
                  <a:lnTo>
                    <a:pt x="85373" y="139390"/>
                  </a:lnTo>
                  <a:lnTo>
                    <a:pt x="82268" y="123557"/>
                  </a:lnTo>
                  <a:lnTo>
                    <a:pt x="84131" y="106793"/>
                  </a:lnTo>
                  <a:lnTo>
                    <a:pt x="91582" y="91892"/>
                  </a:lnTo>
                  <a:lnTo>
                    <a:pt x="99964" y="74817"/>
                  </a:lnTo>
                  <a:lnTo>
                    <a:pt x="114554" y="69540"/>
                  </a:lnTo>
                  <a:lnTo>
                    <a:pt x="129145" y="64262"/>
                  </a:lnTo>
                  <a:lnTo>
                    <a:pt x="140632" y="50603"/>
                  </a:lnTo>
                  <a:lnTo>
                    <a:pt x="140632" y="47498"/>
                  </a:lnTo>
                  <a:lnTo>
                    <a:pt x="136286" y="40048"/>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Shape 31">
              <a:extLst>
                <a:ext uri="{FF2B5EF4-FFF2-40B4-BE49-F238E27FC236}">
                  <a16:creationId xmlns:a16="http://schemas.microsoft.com/office/drawing/2014/main" id="{A5094546-150B-489F-B35C-F6D588A311FA}"/>
                </a:ext>
              </a:extLst>
            </p:cNvPr>
            <p:cNvSpPr/>
            <p:nvPr/>
          </p:nvSpPr>
          <p:spPr>
            <a:xfrm>
              <a:off x="3770306" y="4054891"/>
              <a:ext cx="24836" cy="12418"/>
            </a:xfrm>
            <a:custGeom>
              <a:avLst/>
              <a:gdLst>
                <a:gd name="connsiteX0" fmla="*/ 3104 w 24835"/>
                <a:gd name="connsiteY0" fmla="*/ 12728 h 12417"/>
                <a:gd name="connsiteX1" fmla="*/ 27009 w 24835"/>
                <a:gd name="connsiteY1" fmla="*/ 7451 h 12417"/>
                <a:gd name="connsiteX2" fmla="*/ 27009 w 24835"/>
                <a:gd name="connsiteY2" fmla="*/ 0 h 12417"/>
                <a:gd name="connsiteX3" fmla="*/ 21731 w 24835"/>
                <a:gd name="connsiteY3" fmla="*/ 0 h 12417"/>
                <a:gd name="connsiteX4" fmla="*/ 17695 w 24835"/>
                <a:gd name="connsiteY4" fmla="*/ 0 h 12417"/>
                <a:gd name="connsiteX5" fmla="*/ 14591 w 24835"/>
                <a:gd name="connsiteY5" fmla="*/ 0 h 12417"/>
                <a:gd name="connsiteX6" fmla="*/ 12418 w 24835"/>
                <a:gd name="connsiteY6" fmla="*/ 0 h 12417"/>
                <a:gd name="connsiteX7" fmla="*/ 9313 w 24835"/>
                <a:gd name="connsiteY7" fmla="*/ 0 h 12417"/>
                <a:gd name="connsiteX8" fmla="*/ 5278 w 24835"/>
                <a:gd name="connsiteY8" fmla="*/ 0 h 12417"/>
                <a:gd name="connsiteX9" fmla="*/ 0 w 24835"/>
                <a:gd name="connsiteY9"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12417">
                  <a:moveTo>
                    <a:pt x="3104" y="12728"/>
                  </a:moveTo>
                  <a:lnTo>
                    <a:pt x="27009" y="7451"/>
                  </a:lnTo>
                  <a:lnTo>
                    <a:pt x="27009" y="0"/>
                  </a:lnTo>
                  <a:lnTo>
                    <a:pt x="21731" y="0"/>
                  </a:lnTo>
                  <a:lnTo>
                    <a:pt x="17695" y="0"/>
                  </a:lnTo>
                  <a:lnTo>
                    <a:pt x="14591" y="0"/>
                  </a:lnTo>
                  <a:lnTo>
                    <a:pt x="12418" y="0"/>
                  </a:lnTo>
                  <a:lnTo>
                    <a:pt x="9313" y="0"/>
                  </a:lnTo>
                  <a:lnTo>
                    <a:pt x="5278" y="0"/>
                  </a:lnTo>
                  <a:lnTo>
                    <a:pt x="0"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Shape 32">
              <a:extLst>
                <a:ext uri="{FF2B5EF4-FFF2-40B4-BE49-F238E27FC236}">
                  <a16:creationId xmlns:a16="http://schemas.microsoft.com/office/drawing/2014/main" id="{6744747A-4C15-4DA3-9384-B8096CF397D5}"/>
                </a:ext>
              </a:extLst>
            </p:cNvPr>
            <p:cNvSpPr/>
            <p:nvPr/>
          </p:nvSpPr>
          <p:spPr>
            <a:xfrm>
              <a:off x="3430679" y="4132192"/>
              <a:ext cx="12418" cy="6209"/>
            </a:xfrm>
            <a:custGeom>
              <a:avLst/>
              <a:gdLst>
                <a:gd name="connsiteX0" fmla="*/ 7451 w 12417"/>
                <a:gd name="connsiteY0" fmla="*/ 1863 h 6208"/>
                <a:gd name="connsiteX1" fmla="*/ 3104 w 12417"/>
                <a:gd name="connsiteY1" fmla="*/ 0 h 6208"/>
                <a:gd name="connsiteX2" fmla="*/ 0 w 12417"/>
                <a:gd name="connsiteY2" fmla="*/ 0 h 6208"/>
                <a:gd name="connsiteX3" fmla="*/ 0 w 12417"/>
                <a:gd name="connsiteY3" fmla="*/ 7140 h 6208"/>
                <a:gd name="connsiteX4" fmla="*/ 12728 w 12417"/>
                <a:gd name="connsiteY4" fmla="*/ 7140 h 6208"/>
                <a:gd name="connsiteX5" fmla="*/ 10555 w 12417"/>
                <a:gd name="connsiteY5" fmla="*/ 3104 h 6208"/>
                <a:gd name="connsiteX6" fmla="*/ 8382 w 12417"/>
                <a:gd name="connsiteY6" fmla="*/ 1863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7" h="6208">
                  <a:moveTo>
                    <a:pt x="7451" y="1863"/>
                  </a:moveTo>
                  <a:lnTo>
                    <a:pt x="3104" y="0"/>
                  </a:lnTo>
                  <a:lnTo>
                    <a:pt x="0" y="0"/>
                  </a:lnTo>
                  <a:lnTo>
                    <a:pt x="0" y="7140"/>
                  </a:lnTo>
                  <a:lnTo>
                    <a:pt x="12728" y="7140"/>
                  </a:lnTo>
                  <a:lnTo>
                    <a:pt x="10555" y="3104"/>
                  </a:lnTo>
                  <a:lnTo>
                    <a:pt x="8382" y="1863"/>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Shape 33">
              <a:extLst>
                <a:ext uri="{FF2B5EF4-FFF2-40B4-BE49-F238E27FC236}">
                  <a16:creationId xmlns:a16="http://schemas.microsoft.com/office/drawing/2014/main" id="{4676F5A5-30EA-4FB7-B94D-8825ECD83D4A}"/>
                </a:ext>
              </a:extLst>
            </p:cNvPr>
            <p:cNvSpPr/>
            <p:nvPr/>
          </p:nvSpPr>
          <p:spPr>
            <a:xfrm>
              <a:off x="3367348" y="4082210"/>
              <a:ext cx="96238" cy="58985"/>
            </a:xfrm>
            <a:custGeom>
              <a:avLst/>
              <a:gdLst>
                <a:gd name="connsiteX0" fmla="*/ 24836 w 96238"/>
                <a:gd name="connsiteY0" fmla="*/ 60537 h 58984"/>
                <a:gd name="connsiteX1" fmla="*/ 35391 w 96238"/>
                <a:gd name="connsiteY1" fmla="*/ 60537 h 58984"/>
                <a:gd name="connsiteX2" fmla="*/ 48740 w 96238"/>
                <a:gd name="connsiteY2" fmla="*/ 57122 h 58984"/>
                <a:gd name="connsiteX3" fmla="*/ 54018 w 96238"/>
                <a:gd name="connsiteY3" fmla="*/ 47809 h 58984"/>
                <a:gd name="connsiteX4" fmla="*/ 56191 w 96238"/>
                <a:gd name="connsiteY4" fmla="*/ 29803 h 58984"/>
                <a:gd name="connsiteX5" fmla="*/ 59295 w 96238"/>
                <a:gd name="connsiteY5" fmla="*/ 32907 h 58984"/>
                <a:gd name="connsiteX6" fmla="*/ 61468 w 96238"/>
                <a:gd name="connsiteY6" fmla="*/ 35080 h 58984"/>
                <a:gd name="connsiteX7" fmla="*/ 64573 w 96238"/>
                <a:gd name="connsiteY7" fmla="*/ 37253 h 58984"/>
                <a:gd name="connsiteX8" fmla="*/ 68608 w 96238"/>
                <a:gd name="connsiteY8" fmla="*/ 39427 h 58984"/>
                <a:gd name="connsiteX9" fmla="*/ 76059 w 96238"/>
                <a:gd name="connsiteY9" fmla="*/ 42531 h 58984"/>
                <a:gd name="connsiteX10" fmla="*/ 79164 w 96238"/>
                <a:gd name="connsiteY10" fmla="*/ 37253 h 58984"/>
                <a:gd name="connsiteX11" fmla="*/ 85373 w 96238"/>
                <a:gd name="connsiteY11" fmla="*/ 32907 h 58984"/>
                <a:gd name="connsiteX12" fmla="*/ 90650 w 96238"/>
                <a:gd name="connsiteY12" fmla="*/ 29803 h 58984"/>
                <a:gd name="connsiteX13" fmla="*/ 95617 w 96238"/>
                <a:gd name="connsiteY13" fmla="*/ 25457 h 58984"/>
                <a:gd name="connsiteX14" fmla="*/ 95617 w 96238"/>
                <a:gd name="connsiteY14" fmla="*/ 22352 h 58984"/>
                <a:gd name="connsiteX15" fmla="*/ 97790 w 96238"/>
                <a:gd name="connsiteY15" fmla="*/ 18006 h 58984"/>
                <a:gd name="connsiteX16" fmla="*/ 95617 w 96238"/>
                <a:gd name="connsiteY16" fmla="*/ 12728 h 58984"/>
                <a:gd name="connsiteX17" fmla="*/ 95617 w 96238"/>
                <a:gd name="connsiteY17" fmla="*/ 7451 h 58984"/>
                <a:gd name="connsiteX18" fmla="*/ 95617 w 96238"/>
                <a:gd name="connsiteY18" fmla="*/ 0 h 58984"/>
                <a:gd name="connsiteX19" fmla="*/ 66435 w 96238"/>
                <a:gd name="connsiteY19" fmla="*/ 7451 h 58984"/>
                <a:gd name="connsiteX20" fmla="*/ 41600 w 96238"/>
                <a:gd name="connsiteY20" fmla="*/ 18006 h 58984"/>
                <a:gd name="connsiteX21" fmla="*/ 19558 w 96238"/>
                <a:gd name="connsiteY21" fmla="*/ 31976 h 58984"/>
                <a:gd name="connsiteX22" fmla="*/ 0 w 96238"/>
                <a:gd name="connsiteY22" fmla="*/ 45636 h 58984"/>
                <a:gd name="connsiteX23" fmla="*/ 0 w 96238"/>
                <a:gd name="connsiteY23" fmla="*/ 60537 h 58984"/>
                <a:gd name="connsiteX24" fmla="*/ 13349 w 96238"/>
                <a:gd name="connsiteY24" fmla="*/ 60537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6238" h="58984">
                  <a:moveTo>
                    <a:pt x="24836" y="60537"/>
                  </a:moveTo>
                  <a:lnTo>
                    <a:pt x="35391" y="60537"/>
                  </a:lnTo>
                  <a:lnTo>
                    <a:pt x="48740" y="57122"/>
                  </a:lnTo>
                  <a:lnTo>
                    <a:pt x="54018" y="47809"/>
                  </a:lnTo>
                  <a:lnTo>
                    <a:pt x="56191" y="29803"/>
                  </a:lnTo>
                  <a:lnTo>
                    <a:pt x="59295" y="32907"/>
                  </a:lnTo>
                  <a:lnTo>
                    <a:pt x="61468" y="35080"/>
                  </a:lnTo>
                  <a:lnTo>
                    <a:pt x="64573" y="37253"/>
                  </a:lnTo>
                  <a:lnTo>
                    <a:pt x="68608" y="39427"/>
                  </a:lnTo>
                  <a:lnTo>
                    <a:pt x="76059" y="42531"/>
                  </a:lnTo>
                  <a:lnTo>
                    <a:pt x="79164" y="37253"/>
                  </a:lnTo>
                  <a:lnTo>
                    <a:pt x="85373" y="32907"/>
                  </a:lnTo>
                  <a:lnTo>
                    <a:pt x="90650" y="29803"/>
                  </a:lnTo>
                  <a:lnTo>
                    <a:pt x="95617" y="25457"/>
                  </a:lnTo>
                  <a:lnTo>
                    <a:pt x="95617" y="22352"/>
                  </a:lnTo>
                  <a:lnTo>
                    <a:pt x="97790" y="18006"/>
                  </a:lnTo>
                  <a:lnTo>
                    <a:pt x="95617" y="12728"/>
                  </a:lnTo>
                  <a:lnTo>
                    <a:pt x="95617" y="7451"/>
                  </a:lnTo>
                  <a:lnTo>
                    <a:pt x="95617" y="0"/>
                  </a:lnTo>
                  <a:lnTo>
                    <a:pt x="66435" y="7451"/>
                  </a:lnTo>
                  <a:lnTo>
                    <a:pt x="41600" y="18006"/>
                  </a:lnTo>
                  <a:lnTo>
                    <a:pt x="19558" y="31976"/>
                  </a:lnTo>
                  <a:lnTo>
                    <a:pt x="0" y="45636"/>
                  </a:lnTo>
                  <a:lnTo>
                    <a:pt x="0" y="60537"/>
                  </a:lnTo>
                  <a:lnTo>
                    <a:pt x="13349" y="60537"/>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Shape 34">
              <a:extLst>
                <a:ext uri="{FF2B5EF4-FFF2-40B4-BE49-F238E27FC236}">
                  <a16:creationId xmlns:a16="http://schemas.microsoft.com/office/drawing/2014/main" id="{6C09A1FF-203C-48DF-9252-03BC05F71EA4}"/>
                </a:ext>
              </a:extLst>
            </p:cNvPr>
            <p:cNvSpPr/>
            <p:nvPr/>
          </p:nvSpPr>
          <p:spPr>
            <a:xfrm>
              <a:off x="3502702" y="4062342"/>
              <a:ext cx="43462" cy="27940"/>
            </a:xfrm>
            <a:custGeom>
              <a:avLst/>
              <a:gdLst>
                <a:gd name="connsiteX0" fmla="*/ 4036 w 43462"/>
                <a:gd name="connsiteY0" fmla="*/ 25146 h 27940"/>
                <a:gd name="connsiteX1" fmla="*/ 7140 w 43462"/>
                <a:gd name="connsiteY1" fmla="*/ 29492 h 27940"/>
                <a:gd name="connsiteX2" fmla="*/ 13349 w 43462"/>
                <a:gd name="connsiteY2" fmla="*/ 30734 h 27940"/>
                <a:gd name="connsiteX3" fmla="*/ 16454 w 43462"/>
                <a:gd name="connsiteY3" fmla="*/ 30734 h 27940"/>
                <a:gd name="connsiteX4" fmla="*/ 21731 w 43462"/>
                <a:gd name="connsiteY4" fmla="*/ 29492 h 27940"/>
                <a:gd name="connsiteX5" fmla="*/ 27940 w 43462"/>
                <a:gd name="connsiteY5" fmla="*/ 25146 h 27940"/>
                <a:gd name="connsiteX6" fmla="*/ 33218 w 43462"/>
                <a:gd name="connsiteY6" fmla="*/ 19869 h 27940"/>
                <a:gd name="connsiteX7" fmla="*/ 36322 w 43462"/>
                <a:gd name="connsiteY7" fmla="*/ 15833 h 27940"/>
                <a:gd name="connsiteX8" fmla="*/ 40668 w 43462"/>
                <a:gd name="connsiteY8" fmla="*/ 10555 h 27940"/>
                <a:gd name="connsiteX9" fmla="*/ 43773 w 43462"/>
                <a:gd name="connsiteY9" fmla="*/ 5278 h 27940"/>
                <a:gd name="connsiteX10" fmla="*/ 38495 w 43462"/>
                <a:gd name="connsiteY10" fmla="*/ 3104 h 27940"/>
                <a:gd name="connsiteX11" fmla="*/ 31045 w 43462"/>
                <a:gd name="connsiteY11" fmla="*/ 931 h 27940"/>
                <a:gd name="connsiteX12" fmla="*/ 23904 w 43462"/>
                <a:gd name="connsiteY12" fmla="*/ 931 h 27940"/>
                <a:gd name="connsiteX13" fmla="*/ 14591 w 43462"/>
                <a:gd name="connsiteY13" fmla="*/ 0 h 27940"/>
                <a:gd name="connsiteX14" fmla="*/ 7140 w 43462"/>
                <a:gd name="connsiteY14" fmla="*/ 7451 h 27940"/>
                <a:gd name="connsiteX15" fmla="*/ 0 w 43462"/>
                <a:gd name="connsiteY15" fmla="*/ 12728 h 27940"/>
                <a:gd name="connsiteX16" fmla="*/ 0 w 43462"/>
                <a:gd name="connsiteY16" fmla="*/ 18006 h 27940"/>
                <a:gd name="connsiteX17" fmla="*/ 1863 w 43462"/>
                <a:gd name="connsiteY17" fmla="*/ 22042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62" h="27940">
                  <a:moveTo>
                    <a:pt x="4036" y="25146"/>
                  </a:moveTo>
                  <a:lnTo>
                    <a:pt x="7140" y="29492"/>
                  </a:lnTo>
                  <a:lnTo>
                    <a:pt x="13349" y="30734"/>
                  </a:lnTo>
                  <a:lnTo>
                    <a:pt x="16454" y="30734"/>
                  </a:lnTo>
                  <a:lnTo>
                    <a:pt x="21731" y="29492"/>
                  </a:lnTo>
                  <a:lnTo>
                    <a:pt x="27940" y="25146"/>
                  </a:lnTo>
                  <a:lnTo>
                    <a:pt x="33218" y="19869"/>
                  </a:lnTo>
                  <a:lnTo>
                    <a:pt x="36322" y="15833"/>
                  </a:lnTo>
                  <a:lnTo>
                    <a:pt x="40668" y="10555"/>
                  </a:lnTo>
                  <a:lnTo>
                    <a:pt x="43773" y="5278"/>
                  </a:lnTo>
                  <a:lnTo>
                    <a:pt x="38495" y="3104"/>
                  </a:lnTo>
                  <a:lnTo>
                    <a:pt x="31045" y="931"/>
                  </a:lnTo>
                  <a:lnTo>
                    <a:pt x="23904" y="931"/>
                  </a:lnTo>
                  <a:lnTo>
                    <a:pt x="14591" y="0"/>
                  </a:lnTo>
                  <a:lnTo>
                    <a:pt x="7140" y="7451"/>
                  </a:lnTo>
                  <a:lnTo>
                    <a:pt x="0" y="12728"/>
                  </a:lnTo>
                  <a:lnTo>
                    <a:pt x="0" y="18006"/>
                  </a:lnTo>
                  <a:lnTo>
                    <a:pt x="1863" y="22042"/>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Shape 35">
              <a:extLst>
                <a:ext uri="{FF2B5EF4-FFF2-40B4-BE49-F238E27FC236}">
                  <a16:creationId xmlns:a16="http://schemas.microsoft.com/office/drawing/2014/main" id="{648DCE94-F378-4648-BBC9-9E1CC9DF0801}"/>
                </a:ext>
              </a:extLst>
            </p:cNvPr>
            <p:cNvSpPr/>
            <p:nvPr/>
          </p:nvSpPr>
          <p:spPr>
            <a:xfrm>
              <a:off x="5862400" y="4041231"/>
              <a:ext cx="260774" cy="310446"/>
            </a:xfrm>
            <a:custGeom>
              <a:avLst/>
              <a:gdLst>
                <a:gd name="connsiteX0" fmla="*/ 16454 w 260774"/>
                <a:gd name="connsiteY0" fmla="*/ 264189 h 310445"/>
                <a:gd name="connsiteX1" fmla="*/ 24836 w 260774"/>
                <a:gd name="connsiteY1" fmla="*/ 273813 h 310445"/>
                <a:gd name="connsiteX2" fmla="*/ 34149 w 260774"/>
                <a:gd name="connsiteY2" fmla="*/ 286541 h 310445"/>
                <a:gd name="connsiteX3" fmla="*/ 39427 w 260774"/>
                <a:gd name="connsiteY3" fmla="*/ 301443 h 310445"/>
                <a:gd name="connsiteX4" fmla="*/ 56191 w 260774"/>
                <a:gd name="connsiteY4" fmla="*/ 304547 h 310445"/>
                <a:gd name="connsiteX5" fmla="*/ 70782 w 260774"/>
                <a:gd name="connsiteY5" fmla="*/ 310756 h 310445"/>
                <a:gd name="connsiteX6" fmla="*/ 74818 w 260774"/>
                <a:gd name="connsiteY6" fmla="*/ 301443 h 310445"/>
                <a:gd name="connsiteX7" fmla="*/ 80095 w 260774"/>
                <a:gd name="connsiteY7" fmla="*/ 301443 h 310445"/>
                <a:gd name="connsiteX8" fmla="*/ 80095 w 260774"/>
                <a:gd name="connsiteY8" fmla="*/ 297097 h 310445"/>
                <a:gd name="connsiteX9" fmla="*/ 68609 w 260774"/>
                <a:gd name="connsiteY9" fmla="*/ 288715 h 310445"/>
                <a:gd name="connsiteX10" fmla="*/ 60226 w 260774"/>
                <a:gd name="connsiteY10" fmla="*/ 276918 h 310445"/>
                <a:gd name="connsiteX11" fmla="*/ 53086 w 260774"/>
                <a:gd name="connsiteY11" fmla="*/ 266362 h 310445"/>
                <a:gd name="connsiteX12" fmla="*/ 50913 w 260774"/>
                <a:gd name="connsiteY12" fmla="*/ 257049 h 310445"/>
                <a:gd name="connsiteX13" fmla="*/ 56191 w 260774"/>
                <a:gd name="connsiteY13" fmla="*/ 229419 h 310445"/>
                <a:gd name="connsiteX14" fmla="*/ 67677 w 260774"/>
                <a:gd name="connsiteY14" fmla="*/ 199927 h 310445"/>
                <a:gd name="connsiteX15" fmla="*/ 83199 w 260774"/>
                <a:gd name="connsiteY15" fmla="*/ 170124 h 310445"/>
                <a:gd name="connsiteX16" fmla="*/ 104000 w 260774"/>
                <a:gd name="connsiteY16" fmla="*/ 140632 h 310445"/>
                <a:gd name="connsiteX17" fmla="*/ 124799 w 260774"/>
                <a:gd name="connsiteY17" fmla="*/ 115175 h 310445"/>
                <a:gd name="connsiteX18" fmla="*/ 145599 w 260774"/>
                <a:gd name="connsiteY18" fmla="*/ 92823 h 310445"/>
                <a:gd name="connsiteX19" fmla="*/ 163295 w 260774"/>
                <a:gd name="connsiteY19" fmla="*/ 78232 h 310445"/>
                <a:gd name="connsiteX20" fmla="*/ 180059 w 260774"/>
                <a:gd name="connsiteY20" fmla="*/ 70782 h 310445"/>
                <a:gd name="connsiteX21" fmla="*/ 197754 w 260774"/>
                <a:gd name="connsiteY21" fmla="*/ 63331 h 310445"/>
                <a:gd name="connsiteX22" fmla="*/ 217623 w 260774"/>
                <a:gd name="connsiteY22" fmla="*/ 55880 h 310445"/>
                <a:gd name="connsiteX23" fmla="*/ 234076 w 260774"/>
                <a:gd name="connsiteY23" fmla="*/ 46256 h 310445"/>
                <a:gd name="connsiteX24" fmla="*/ 248667 w 260774"/>
                <a:gd name="connsiteY24" fmla="*/ 35701 h 310445"/>
                <a:gd name="connsiteX25" fmla="*/ 260154 w 260774"/>
                <a:gd name="connsiteY25" fmla="*/ 21110 h 310445"/>
                <a:gd name="connsiteX26" fmla="*/ 261395 w 260774"/>
                <a:gd name="connsiteY26" fmla="*/ 18937 h 310445"/>
                <a:gd name="connsiteX27" fmla="*/ 261395 w 260774"/>
                <a:gd name="connsiteY27" fmla="*/ 16764 h 310445"/>
                <a:gd name="connsiteX28" fmla="*/ 263258 w 260774"/>
                <a:gd name="connsiteY28" fmla="*/ 13660 h 310445"/>
                <a:gd name="connsiteX29" fmla="*/ 260154 w 260774"/>
                <a:gd name="connsiteY29" fmla="*/ 9313 h 310445"/>
                <a:gd name="connsiteX30" fmla="*/ 258291 w 260774"/>
                <a:gd name="connsiteY30" fmla="*/ 6209 h 310445"/>
                <a:gd name="connsiteX31" fmla="*/ 253945 w 260774"/>
                <a:gd name="connsiteY31" fmla="*/ 1863 h 310445"/>
                <a:gd name="connsiteX32" fmla="*/ 236249 w 260774"/>
                <a:gd name="connsiteY32" fmla="*/ 0 h 310445"/>
                <a:gd name="connsiteX33" fmla="*/ 223832 w 260774"/>
                <a:gd name="connsiteY33" fmla="*/ 4036 h 310445"/>
                <a:gd name="connsiteX34" fmla="*/ 216381 w 260774"/>
                <a:gd name="connsiteY34" fmla="*/ 7140 h 310445"/>
                <a:gd name="connsiteX35" fmla="*/ 210172 w 260774"/>
                <a:gd name="connsiteY35" fmla="*/ 11486 h 310445"/>
                <a:gd name="connsiteX36" fmla="*/ 205205 w 260774"/>
                <a:gd name="connsiteY36" fmla="*/ 18937 h 310445"/>
                <a:gd name="connsiteX37" fmla="*/ 197754 w 260774"/>
                <a:gd name="connsiteY37" fmla="*/ 24215 h 310445"/>
                <a:gd name="connsiteX38" fmla="*/ 187199 w 260774"/>
                <a:gd name="connsiteY38" fmla="*/ 29492 h 310445"/>
                <a:gd name="connsiteX39" fmla="*/ 153981 w 260774"/>
                <a:gd name="connsiteY39" fmla="*/ 29492 h 310445"/>
                <a:gd name="connsiteX40" fmla="*/ 134113 w 260774"/>
                <a:gd name="connsiteY40" fmla="*/ 39116 h 310445"/>
                <a:gd name="connsiteX41" fmla="*/ 110208 w 260774"/>
                <a:gd name="connsiteY41" fmla="*/ 51844 h 310445"/>
                <a:gd name="connsiteX42" fmla="*/ 87235 w 260774"/>
                <a:gd name="connsiteY42" fmla="*/ 68609 h 310445"/>
                <a:gd name="connsiteX43" fmla="*/ 68609 w 260774"/>
                <a:gd name="connsiteY43" fmla="*/ 85683 h 310445"/>
                <a:gd name="connsiteX44" fmla="*/ 54017 w 260774"/>
                <a:gd name="connsiteY44" fmla="*/ 101516 h 310445"/>
                <a:gd name="connsiteX45" fmla="*/ 53086 w 260774"/>
                <a:gd name="connsiteY45" fmla="*/ 107725 h 310445"/>
                <a:gd name="connsiteX46" fmla="*/ 53086 w 260774"/>
                <a:gd name="connsiteY46" fmla="*/ 110829 h 310445"/>
                <a:gd name="connsiteX47" fmla="*/ 53086 w 260774"/>
                <a:gd name="connsiteY47" fmla="*/ 116107 h 310445"/>
                <a:gd name="connsiteX48" fmla="*/ 54017 w 260774"/>
                <a:gd name="connsiteY48" fmla="*/ 118280 h 310445"/>
                <a:gd name="connsiteX49" fmla="*/ 54017 w 260774"/>
                <a:gd name="connsiteY49" fmla="*/ 122626 h 310445"/>
                <a:gd name="connsiteX50" fmla="*/ 56191 w 260774"/>
                <a:gd name="connsiteY50" fmla="*/ 127904 h 310445"/>
                <a:gd name="connsiteX51" fmla="*/ 54017 w 260774"/>
                <a:gd name="connsiteY51" fmla="*/ 131008 h 310445"/>
                <a:gd name="connsiteX52" fmla="*/ 48740 w 260774"/>
                <a:gd name="connsiteY52" fmla="*/ 144668 h 310445"/>
                <a:gd name="connsiteX53" fmla="*/ 39427 w 260774"/>
                <a:gd name="connsiteY53" fmla="*/ 153360 h 310445"/>
                <a:gd name="connsiteX54" fmla="*/ 31045 w 260774"/>
                <a:gd name="connsiteY54" fmla="*/ 162674 h 310445"/>
                <a:gd name="connsiteX55" fmla="*/ 31045 w 260774"/>
                <a:gd name="connsiteY55" fmla="*/ 164847 h 310445"/>
                <a:gd name="connsiteX56" fmla="*/ 31045 w 260774"/>
                <a:gd name="connsiteY56" fmla="*/ 167020 h 310445"/>
                <a:gd name="connsiteX57" fmla="*/ 32286 w 260774"/>
                <a:gd name="connsiteY57" fmla="*/ 167020 h 310445"/>
                <a:gd name="connsiteX58" fmla="*/ 32286 w 260774"/>
                <a:gd name="connsiteY58" fmla="*/ 167951 h 310445"/>
                <a:gd name="connsiteX59" fmla="*/ 36322 w 260774"/>
                <a:gd name="connsiteY59" fmla="*/ 170124 h 310445"/>
                <a:gd name="connsiteX60" fmla="*/ 39427 w 260774"/>
                <a:gd name="connsiteY60" fmla="*/ 172297 h 310445"/>
                <a:gd name="connsiteX61" fmla="*/ 34149 w 260774"/>
                <a:gd name="connsiteY61" fmla="*/ 182853 h 310445"/>
                <a:gd name="connsiteX62" fmla="*/ 27009 w 260774"/>
                <a:gd name="connsiteY62" fmla="*/ 190303 h 310445"/>
                <a:gd name="connsiteX63" fmla="*/ 19558 w 260774"/>
                <a:gd name="connsiteY63" fmla="*/ 195581 h 310445"/>
                <a:gd name="connsiteX64" fmla="*/ 14591 w 260774"/>
                <a:gd name="connsiteY64" fmla="*/ 205205 h 310445"/>
                <a:gd name="connsiteX65" fmla="*/ 12418 w 260774"/>
                <a:gd name="connsiteY65" fmla="*/ 212345 h 310445"/>
                <a:gd name="connsiteX66" fmla="*/ 14591 w 260774"/>
                <a:gd name="connsiteY66" fmla="*/ 219796 h 310445"/>
                <a:gd name="connsiteX67" fmla="*/ 16454 w 260774"/>
                <a:gd name="connsiteY67" fmla="*/ 224142 h 310445"/>
                <a:gd name="connsiteX68" fmla="*/ 16454 w 260774"/>
                <a:gd name="connsiteY68" fmla="*/ 229419 h 310445"/>
                <a:gd name="connsiteX69" fmla="*/ 10245 w 260774"/>
                <a:gd name="connsiteY69" fmla="*/ 232524 h 310445"/>
                <a:gd name="connsiteX70" fmla="*/ 0 w 260774"/>
                <a:gd name="connsiteY70" fmla="*/ 239975 h 310445"/>
                <a:gd name="connsiteX71" fmla="*/ 7140 w 260774"/>
                <a:gd name="connsiteY71" fmla="*/ 254876 h 31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60774" h="310445">
                  <a:moveTo>
                    <a:pt x="16454" y="264189"/>
                  </a:moveTo>
                  <a:lnTo>
                    <a:pt x="24836" y="273813"/>
                  </a:lnTo>
                  <a:lnTo>
                    <a:pt x="34149" y="286541"/>
                  </a:lnTo>
                  <a:lnTo>
                    <a:pt x="39427" y="301443"/>
                  </a:lnTo>
                  <a:lnTo>
                    <a:pt x="56191" y="304547"/>
                  </a:lnTo>
                  <a:lnTo>
                    <a:pt x="70782" y="310756"/>
                  </a:lnTo>
                  <a:lnTo>
                    <a:pt x="74818" y="301443"/>
                  </a:lnTo>
                  <a:lnTo>
                    <a:pt x="80095" y="301443"/>
                  </a:lnTo>
                  <a:lnTo>
                    <a:pt x="80095" y="297097"/>
                  </a:lnTo>
                  <a:lnTo>
                    <a:pt x="68609" y="288715"/>
                  </a:lnTo>
                  <a:lnTo>
                    <a:pt x="60226" y="276918"/>
                  </a:lnTo>
                  <a:lnTo>
                    <a:pt x="53086" y="266362"/>
                  </a:lnTo>
                  <a:lnTo>
                    <a:pt x="50913" y="257049"/>
                  </a:lnTo>
                  <a:lnTo>
                    <a:pt x="56191" y="229419"/>
                  </a:lnTo>
                  <a:lnTo>
                    <a:pt x="67677" y="199927"/>
                  </a:lnTo>
                  <a:lnTo>
                    <a:pt x="83199" y="170124"/>
                  </a:lnTo>
                  <a:lnTo>
                    <a:pt x="104000" y="140632"/>
                  </a:lnTo>
                  <a:lnTo>
                    <a:pt x="124799" y="115175"/>
                  </a:lnTo>
                  <a:lnTo>
                    <a:pt x="145599" y="92823"/>
                  </a:lnTo>
                  <a:lnTo>
                    <a:pt x="163295" y="78232"/>
                  </a:lnTo>
                  <a:lnTo>
                    <a:pt x="180059" y="70782"/>
                  </a:lnTo>
                  <a:lnTo>
                    <a:pt x="197754" y="63331"/>
                  </a:lnTo>
                  <a:lnTo>
                    <a:pt x="217623" y="55880"/>
                  </a:lnTo>
                  <a:lnTo>
                    <a:pt x="234076" y="46256"/>
                  </a:lnTo>
                  <a:lnTo>
                    <a:pt x="248667" y="35701"/>
                  </a:lnTo>
                  <a:lnTo>
                    <a:pt x="260154" y="21110"/>
                  </a:lnTo>
                  <a:lnTo>
                    <a:pt x="261395" y="18937"/>
                  </a:lnTo>
                  <a:lnTo>
                    <a:pt x="261395" y="16764"/>
                  </a:lnTo>
                  <a:lnTo>
                    <a:pt x="263258" y="13660"/>
                  </a:lnTo>
                  <a:lnTo>
                    <a:pt x="260154" y="9313"/>
                  </a:lnTo>
                  <a:lnTo>
                    <a:pt x="258291" y="6209"/>
                  </a:lnTo>
                  <a:lnTo>
                    <a:pt x="253945" y="1863"/>
                  </a:lnTo>
                  <a:lnTo>
                    <a:pt x="236249" y="0"/>
                  </a:lnTo>
                  <a:lnTo>
                    <a:pt x="223832" y="4036"/>
                  </a:lnTo>
                  <a:lnTo>
                    <a:pt x="216381" y="7140"/>
                  </a:lnTo>
                  <a:lnTo>
                    <a:pt x="210172" y="11486"/>
                  </a:lnTo>
                  <a:lnTo>
                    <a:pt x="205205" y="18937"/>
                  </a:lnTo>
                  <a:lnTo>
                    <a:pt x="197754" y="24215"/>
                  </a:lnTo>
                  <a:lnTo>
                    <a:pt x="187199" y="29492"/>
                  </a:lnTo>
                  <a:lnTo>
                    <a:pt x="153981" y="29492"/>
                  </a:lnTo>
                  <a:lnTo>
                    <a:pt x="134113" y="39116"/>
                  </a:lnTo>
                  <a:lnTo>
                    <a:pt x="110208" y="51844"/>
                  </a:lnTo>
                  <a:lnTo>
                    <a:pt x="87235" y="68609"/>
                  </a:lnTo>
                  <a:lnTo>
                    <a:pt x="68609" y="85683"/>
                  </a:lnTo>
                  <a:lnTo>
                    <a:pt x="54017" y="101516"/>
                  </a:lnTo>
                  <a:lnTo>
                    <a:pt x="53086" y="107725"/>
                  </a:lnTo>
                  <a:lnTo>
                    <a:pt x="53086" y="110829"/>
                  </a:lnTo>
                  <a:lnTo>
                    <a:pt x="53086" y="116107"/>
                  </a:lnTo>
                  <a:lnTo>
                    <a:pt x="54017" y="118280"/>
                  </a:lnTo>
                  <a:lnTo>
                    <a:pt x="54017" y="122626"/>
                  </a:lnTo>
                  <a:lnTo>
                    <a:pt x="56191" y="127904"/>
                  </a:lnTo>
                  <a:lnTo>
                    <a:pt x="54017" y="131008"/>
                  </a:lnTo>
                  <a:lnTo>
                    <a:pt x="48740" y="144668"/>
                  </a:lnTo>
                  <a:lnTo>
                    <a:pt x="39427" y="153360"/>
                  </a:lnTo>
                  <a:lnTo>
                    <a:pt x="31045" y="162674"/>
                  </a:lnTo>
                  <a:lnTo>
                    <a:pt x="31045" y="164847"/>
                  </a:lnTo>
                  <a:lnTo>
                    <a:pt x="31045" y="167020"/>
                  </a:lnTo>
                  <a:lnTo>
                    <a:pt x="32286" y="167020"/>
                  </a:lnTo>
                  <a:lnTo>
                    <a:pt x="32286" y="167951"/>
                  </a:lnTo>
                  <a:lnTo>
                    <a:pt x="36322" y="170124"/>
                  </a:lnTo>
                  <a:lnTo>
                    <a:pt x="39427" y="172297"/>
                  </a:lnTo>
                  <a:lnTo>
                    <a:pt x="34149" y="182853"/>
                  </a:lnTo>
                  <a:lnTo>
                    <a:pt x="27009" y="190303"/>
                  </a:lnTo>
                  <a:lnTo>
                    <a:pt x="19558" y="195581"/>
                  </a:lnTo>
                  <a:lnTo>
                    <a:pt x="14591" y="205205"/>
                  </a:lnTo>
                  <a:lnTo>
                    <a:pt x="12418" y="212345"/>
                  </a:lnTo>
                  <a:lnTo>
                    <a:pt x="14591" y="219796"/>
                  </a:lnTo>
                  <a:lnTo>
                    <a:pt x="16454" y="224142"/>
                  </a:lnTo>
                  <a:lnTo>
                    <a:pt x="16454" y="229419"/>
                  </a:lnTo>
                  <a:lnTo>
                    <a:pt x="10245" y="232524"/>
                  </a:lnTo>
                  <a:lnTo>
                    <a:pt x="0" y="239975"/>
                  </a:lnTo>
                  <a:lnTo>
                    <a:pt x="7140" y="25487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Shape 36">
              <a:extLst>
                <a:ext uri="{FF2B5EF4-FFF2-40B4-BE49-F238E27FC236}">
                  <a16:creationId xmlns:a16="http://schemas.microsoft.com/office/drawing/2014/main" id="{DC77CA31-5165-4648-89FC-282D9A3A3BCF}"/>
                </a:ext>
              </a:extLst>
            </p:cNvPr>
            <p:cNvSpPr/>
            <p:nvPr/>
          </p:nvSpPr>
          <p:spPr>
            <a:xfrm>
              <a:off x="7125604" y="4179690"/>
              <a:ext cx="15522" cy="12418"/>
            </a:xfrm>
            <a:custGeom>
              <a:avLst/>
              <a:gdLst>
                <a:gd name="connsiteX0" fmla="*/ 0 w 15522"/>
                <a:gd name="connsiteY0" fmla="*/ 13660 h 12417"/>
                <a:gd name="connsiteX1" fmla="*/ 16454 w 15522"/>
                <a:gd name="connsiteY1" fmla="*/ 13660 h 12417"/>
                <a:gd name="connsiteX2" fmla="*/ 16454 w 15522"/>
                <a:gd name="connsiteY2" fmla="*/ 6209 h 12417"/>
                <a:gd name="connsiteX3" fmla="*/ 4036 w 15522"/>
                <a:gd name="connsiteY3" fmla="*/ 0 h 12417"/>
              </a:gdLst>
              <a:ahLst/>
              <a:cxnLst>
                <a:cxn ang="0">
                  <a:pos x="connsiteX0" y="connsiteY0"/>
                </a:cxn>
                <a:cxn ang="0">
                  <a:pos x="connsiteX1" y="connsiteY1"/>
                </a:cxn>
                <a:cxn ang="0">
                  <a:pos x="connsiteX2" y="connsiteY2"/>
                </a:cxn>
                <a:cxn ang="0">
                  <a:pos x="connsiteX3" y="connsiteY3"/>
                </a:cxn>
              </a:cxnLst>
              <a:rect l="l" t="t" r="r" b="b"/>
              <a:pathLst>
                <a:path w="15522" h="12417">
                  <a:moveTo>
                    <a:pt x="0" y="13660"/>
                  </a:moveTo>
                  <a:lnTo>
                    <a:pt x="16454" y="13660"/>
                  </a:lnTo>
                  <a:lnTo>
                    <a:pt x="16454" y="6209"/>
                  </a:lnTo>
                  <a:lnTo>
                    <a:pt x="4036"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Shape 37">
              <a:extLst>
                <a:ext uri="{FF2B5EF4-FFF2-40B4-BE49-F238E27FC236}">
                  <a16:creationId xmlns:a16="http://schemas.microsoft.com/office/drawing/2014/main" id="{749C2365-2398-405C-B4A4-D669D1E006BC}"/>
                </a:ext>
              </a:extLst>
            </p:cNvPr>
            <p:cNvSpPr/>
            <p:nvPr/>
          </p:nvSpPr>
          <p:spPr>
            <a:xfrm>
              <a:off x="3826497" y="4062342"/>
              <a:ext cx="15522" cy="6209"/>
            </a:xfrm>
            <a:custGeom>
              <a:avLst/>
              <a:gdLst>
                <a:gd name="connsiteX0" fmla="*/ 0 w 15522"/>
                <a:gd name="connsiteY0" fmla="*/ 0 h 6208"/>
                <a:gd name="connsiteX1" fmla="*/ 16764 w 15522"/>
                <a:gd name="connsiteY1" fmla="*/ 0 h 6208"/>
                <a:gd name="connsiteX2" fmla="*/ 16764 w 15522"/>
                <a:gd name="connsiteY2" fmla="*/ 8382 h 6208"/>
                <a:gd name="connsiteX3" fmla="*/ 0 w 15522"/>
                <a:gd name="connsiteY3" fmla="*/ 8382 h 6208"/>
              </a:gdLst>
              <a:ahLst/>
              <a:cxnLst>
                <a:cxn ang="0">
                  <a:pos x="connsiteX0" y="connsiteY0"/>
                </a:cxn>
                <a:cxn ang="0">
                  <a:pos x="connsiteX1" y="connsiteY1"/>
                </a:cxn>
                <a:cxn ang="0">
                  <a:pos x="connsiteX2" y="connsiteY2"/>
                </a:cxn>
                <a:cxn ang="0">
                  <a:pos x="connsiteX3" y="connsiteY3"/>
                </a:cxn>
              </a:cxnLst>
              <a:rect l="l" t="t" r="r" b="b"/>
              <a:pathLst>
                <a:path w="15522" h="6208">
                  <a:moveTo>
                    <a:pt x="0" y="0"/>
                  </a:moveTo>
                  <a:lnTo>
                    <a:pt x="16764" y="0"/>
                  </a:lnTo>
                  <a:lnTo>
                    <a:pt x="16764" y="8382"/>
                  </a:lnTo>
                  <a:lnTo>
                    <a:pt x="0" y="8382"/>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Shape 38">
              <a:extLst>
                <a:ext uri="{FF2B5EF4-FFF2-40B4-BE49-F238E27FC236}">
                  <a16:creationId xmlns:a16="http://schemas.microsoft.com/office/drawing/2014/main" id="{08E271A3-F23F-45E4-945C-BEC4E43F0A8C}"/>
                </a:ext>
              </a:extLst>
            </p:cNvPr>
            <p:cNvSpPr/>
            <p:nvPr/>
          </p:nvSpPr>
          <p:spPr>
            <a:xfrm>
              <a:off x="7212839" y="4119464"/>
              <a:ext cx="71403" cy="49671"/>
            </a:xfrm>
            <a:custGeom>
              <a:avLst/>
              <a:gdLst>
                <a:gd name="connsiteX0" fmla="*/ 27009 w 71402"/>
                <a:gd name="connsiteY0" fmla="*/ 37874 h 49671"/>
                <a:gd name="connsiteX1" fmla="*/ 49050 w 71402"/>
                <a:gd name="connsiteY1" fmla="*/ 45325 h 49671"/>
                <a:gd name="connsiteX2" fmla="*/ 72955 w 71402"/>
                <a:gd name="connsiteY2" fmla="*/ 49671 h 49671"/>
                <a:gd name="connsiteX3" fmla="*/ 68919 w 71402"/>
                <a:gd name="connsiteY3" fmla="*/ 32597 h 49671"/>
                <a:gd name="connsiteX4" fmla="*/ 61468 w 71402"/>
                <a:gd name="connsiteY4" fmla="*/ 19869 h 49671"/>
                <a:gd name="connsiteX5" fmla="*/ 51224 w 71402"/>
                <a:gd name="connsiteY5" fmla="*/ 10555 h 49671"/>
                <a:gd name="connsiteX6" fmla="*/ 36632 w 71402"/>
                <a:gd name="connsiteY6" fmla="*/ 5278 h 49671"/>
                <a:gd name="connsiteX7" fmla="*/ 19868 w 71402"/>
                <a:gd name="connsiteY7" fmla="*/ 2173 h 49671"/>
                <a:gd name="connsiteX8" fmla="*/ 3104 w 71402"/>
                <a:gd name="connsiteY8" fmla="*/ 0 h 49671"/>
                <a:gd name="connsiteX9" fmla="*/ 3104 w 71402"/>
                <a:gd name="connsiteY9" fmla="*/ 3104 h 49671"/>
                <a:gd name="connsiteX10" fmla="*/ 3104 w 71402"/>
                <a:gd name="connsiteY10" fmla="*/ 7451 h 49671"/>
                <a:gd name="connsiteX11" fmla="*/ 2173 w 71402"/>
                <a:gd name="connsiteY11" fmla="*/ 8382 h 49671"/>
                <a:gd name="connsiteX12" fmla="*/ 2173 w 71402"/>
                <a:gd name="connsiteY12" fmla="*/ 10555 h 49671"/>
                <a:gd name="connsiteX13" fmla="*/ 0 w 71402"/>
                <a:gd name="connsiteY13" fmla="*/ 12728 h 49671"/>
                <a:gd name="connsiteX14" fmla="*/ 10555 w 71402"/>
                <a:gd name="connsiteY14" fmla="*/ 27319 h 4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402" h="49671">
                  <a:moveTo>
                    <a:pt x="27009" y="37874"/>
                  </a:moveTo>
                  <a:lnTo>
                    <a:pt x="49050" y="45325"/>
                  </a:lnTo>
                  <a:lnTo>
                    <a:pt x="72955" y="49671"/>
                  </a:lnTo>
                  <a:lnTo>
                    <a:pt x="68919" y="32597"/>
                  </a:lnTo>
                  <a:lnTo>
                    <a:pt x="61468" y="19869"/>
                  </a:lnTo>
                  <a:lnTo>
                    <a:pt x="51224" y="10555"/>
                  </a:lnTo>
                  <a:lnTo>
                    <a:pt x="36632" y="5278"/>
                  </a:lnTo>
                  <a:lnTo>
                    <a:pt x="19868" y="2173"/>
                  </a:lnTo>
                  <a:lnTo>
                    <a:pt x="3104" y="0"/>
                  </a:lnTo>
                  <a:lnTo>
                    <a:pt x="3104" y="3104"/>
                  </a:lnTo>
                  <a:lnTo>
                    <a:pt x="3104" y="7451"/>
                  </a:lnTo>
                  <a:lnTo>
                    <a:pt x="2173" y="8382"/>
                  </a:lnTo>
                  <a:lnTo>
                    <a:pt x="2173" y="10555"/>
                  </a:lnTo>
                  <a:lnTo>
                    <a:pt x="0" y="12728"/>
                  </a:lnTo>
                  <a:lnTo>
                    <a:pt x="10555" y="27319"/>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Shape 39">
              <a:extLst>
                <a:ext uri="{FF2B5EF4-FFF2-40B4-BE49-F238E27FC236}">
                  <a16:creationId xmlns:a16="http://schemas.microsoft.com/office/drawing/2014/main" id="{4C19A94E-5F70-4275-B89E-A261D44CF537}"/>
                </a:ext>
              </a:extLst>
            </p:cNvPr>
            <p:cNvSpPr/>
            <p:nvPr/>
          </p:nvSpPr>
          <p:spPr>
            <a:xfrm>
              <a:off x="7085867" y="4082210"/>
              <a:ext cx="108656" cy="80716"/>
            </a:xfrm>
            <a:custGeom>
              <a:avLst/>
              <a:gdLst>
                <a:gd name="connsiteX0" fmla="*/ 14591 w 108656"/>
                <a:gd name="connsiteY0" fmla="*/ 72023 h 80715"/>
                <a:gd name="connsiteX1" fmla="*/ 27009 w 108656"/>
                <a:gd name="connsiteY1" fmla="*/ 82579 h 80715"/>
                <a:gd name="connsiteX2" fmla="*/ 32286 w 108656"/>
                <a:gd name="connsiteY2" fmla="*/ 81647 h 80715"/>
                <a:gd name="connsiteX3" fmla="*/ 43773 w 108656"/>
                <a:gd name="connsiteY3" fmla="*/ 79474 h 80715"/>
                <a:gd name="connsiteX4" fmla="*/ 58364 w 108656"/>
                <a:gd name="connsiteY4" fmla="*/ 77301 h 80715"/>
                <a:gd name="connsiteX5" fmla="*/ 76059 w 108656"/>
                <a:gd name="connsiteY5" fmla="*/ 75128 h 80715"/>
                <a:gd name="connsiteX6" fmla="*/ 93754 w 108656"/>
                <a:gd name="connsiteY6" fmla="*/ 74197 h 80715"/>
                <a:gd name="connsiteX7" fmla="*/ 107414 w 108656"/>
                <a:gd name="connsiteY7" fmla="*/ 74197 h 80715"/>
                <a:gd name="connsiteX8" fmla="*/ 108346 w 108656"/>
                <a:gd name="connsiteY8" fmla="*/ 72023 h 80715"/>
                <a:gd name="connsiteX9" fmla="*/ 110519 w 108656"/>
                <a:gd name="connsiteY9" fmla="*/ 72023 h 80715"/>
                <a:gd name="connsiteX10" fmla="*/ 110519 w 108656"/>
                <a:gd name="connsiteY10" fmla="*/ 69850 h 80715"/>
                <a:gd name="connsiteX11" fmla="*/ 110519 w 108656"/>
                <a:gd name="connsiteY11" fmla="*/ 12728 h 80715"/>
                <a:gd name="connsiteX12" fmla="*/ 95928 w 108656"/>
                <a:gd name="connsiteY12" fmla="*/ 20179 h 80715"/>
                <a:gd name="connsiteX13" fmla="*/ 83199 w 108656"/>
                <a:gd name="connsiteY13" fmla="*/ 27630 h 80715"/>
                <a:gd name="connsiteX14" fmla="*/ 66746 w 108656"/>
                <a:gd name="connsiteY14" fmla="*/ 32907 h 80715"/>
                <a:gd name="connsiteX15" fmla="*/ 66746 w 108656"/>
                <a:gd name="connsiteY15" fmla="*/ 20179 h 80715"/>
                <a:gd name="connsiteX16" fmla="*/ 66746 w 108656"/>
                <a:gd name="connsiteY16" fmla="*/ 9624 h 80715"/>
                <a:gd name="connsiteX17" fmla="*/ 63641 w 108656"/>
                <a:gd name="connsiteY17" fmla="*/ 0 h 80715"/>
                <a:gd name="connsiteX18" fmla="*/ 54018 w 108656"/>
                <a:gd name="connsiteY18" fmla="*/ 0 h 80715"/>
                <a:gd name="connsiteX19" fmla="*/ 39737 w 108656"/>
                <a:gd name="connsiteY19" fmla="*/ 2173 h 80715"/>
                <a:gd name="connsiteX20" fmla="*/ 25146 w 108656"/>
                <a:gd name="connsiteY20" fmla="*/ 7451 h 80715"/>
                <a:gd name="connsiteX21" fmla="*/ 15522 w 108656"/>
                <a:gd name="connsiteY21" fmla="*/ 12728 h 80715"/>
                <a:gd name="connsiteX22" fmla="*/ 8382 w 108656"/>
                <a:gd name="connsiteY22" fmla="*/ 17075 h 80715"/>
                <a:gd name="connsiteX23" fmla="*/ 7451 w 108656"/>
                <a:gd name="connsiteY23" fmla="*/ 20179 h 80715"/>
                <a:gd name="connsiteX24" fmla="*/ 5277 w 108656"/>
                <a:gd name="connsiteY24" fmla="*/ 24525 h 80715"/>
                <a:gd name="connsiteX25" fmla="*/ 3104 w 108656"/>
                <a:gd name="connsiteY25" fmla="*/ 27630 h 80715"/>
                <a:gd name="connsiteX26" fmla="*/ 931 w 108656"/>
                <a:gd name="connsiteY26" fmla="*/ 31976 h 80715"/>
                <a:gd name="connsiteX27" fmla="*/ 0 w 108656"/>
                <a:gd name="connsiteY27" fmla="*/ 37253 h 80715"/>
                <a:gd name="connsiteX28" fmla="*/ 5277 w 108656"/>
                <a:gd name="connsiteY28" fmla="*/ 57122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656" h="80715">
                  <a:moveTo>
                    <a:pt x="14591" y="72023"/>
                  </a:moveTo>
                  <a:lnTo>
                    <a:pt x="27009" y="82579"/>
                  </a:lnTo>
                  <a:lnTo>
                    <a:pt x="32286" y="81647"/>
                  </a:lnTo>
                  <a:lnTo>
                    <a:pt x="43773" y="79474"/>
                  </a:lnTo>
                  <a:lnTo>
                    <a:pt x="58364" y="77301"/>
                  </a:lnTo>
                  <a:lnTo>
                    <a:pt x="76059" y="75128"/>
                  </a:lnTo>
                  <a:lnTo>
                    <a:pt x="93754" y="74197"/>
                  </a:lnTo>
                  <a:lnTo>
                    <a:pt x="107414" y="74197"/>
                  </a:lnTo>
                  <a:lnTo>
                    <a:pt x="108346" y="72023"/>
                  </a:lnTo>
                  <a:lnTo>
                    <a:pt x="110519" y="72023"/>
                  </a:lnTo>
                  <a:lnTo>
                    <a:pt x="110519" y="69850"/>
                  </a:lnTo>
                  <a:lnTo>
                    <a:pt x="110519" y="12728"/>
                  </a:lnTo>
                  <a:lnTo>
                    <a:pt x="95928" y="20179"/>
                  </a:lnTo>
                  <a:lnTo>
                    <a:pt x="83199" y="27630"/>
                  </a:lnTo>
                  <a:lnTo>
                    <a:pt x="66746" y="32907"/>
                  </a:lnTo>
                  <a:lnTo>
                    <a:pt x="66746" y="20179"/>
                  </a:lnTo>
                  <a:lnTo>
                    <a:pt x="66746" y="9624"/>
                  </a:lnTo>
                  <a:lnTo>
                    <a:pt x="63641" y="0"/>
                  </a:lnTo>
                  <a:lnTo>
                    <a:pt x="54018" y="0"/>
                  </a:lnTo>
                  <a:lnTo>
                    <a:pt x="39737" y="2173"/>
                  </a:lnTo>
                  <a:lnTo>
                    <a:pt x="25146" y="7451"/>
                  </a:lnTo>
                  <a:lnTo>
                    <a:pt x="15522" y="12728"/>
                  </a:lnTo>
                  <a:lnTo>
                    <a:pt x="8382" y="17075"/>
                  </a:lnTo>
                  <a:lnTo>
                    <a:pt x="7451" y="20179"/>
                  </a:lnTo>
                  <a:lnTo>
                    <a:pt x="5277" y="24525"/>
                  </a:lnTo>
                  <a:lnTo>
                    <a:pt x="3104" y="27630"/>
                  </a:lnTo>
                  <a:lnTo>
                    <a:pt x="931" y="31976"/>
                  </a:lnTo>
                  <a:lnTo>
                    <a:pt x="0" y="37253"/>
                  </a:lnTo>
                  <a:lnTo>
                    <a:pt x="5277" y="57122"/>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Shape 40">
              <a:extLst>
                <a:ext uri="{FF2B5EF4-FFF2-40B4-BE49-F238E27FC236}">
                  <a16:creationId xmlns:a16="http://schemas.microsoft.com/office/drawing/2014/main" id="{9319E824-1F91-4699-8972-044CD73150C4}"/>
                </a:ext>
              </a:extLst>
            </p:cNvPr>
            <p:cNvSpPr/>
            <p:nvPr/>
          </p:nvSpPr>
          <p:spPr>
            <a:xfrm>
              <a:off x="4090065" y="4082210"/>
              <a:ext cx="12418" cy="9313"/>
            </a:xfrm>
            <a:custGeom>
              <a:avLst/>
              <a:gdLst>
                <a:gd name="connsiteX0" fmla="*/ 4036 w 12417"/>
                <a:gd name="connsiteY0" fmla="*/ 9624 h 9313"/>
                <a:gd name="connsiteX1" fmla="*/ 7140 w 12417"/>
                <a:gd name="connsiteY1" fmla="*/ 9624 h 9313"/>
                <a:gd name="connsiteX2" fmla="*/ 12418 w 12417"/>
                <a:gd name="connsiteY2" fmla="*/ 9624 h 9313"/>
                <a:gd name="connsiteX3" fmla="*/ 12418 w 12417"/>
                <a:gd name="connsiteY3" fmla="*/ 5278 h 9313"/>
                <a:gd name="connsiteX4" fmla="*/ 0 w 12417"/>
                <a:gd name="connsiteY4" fmla="*/ 0 h 9313"/>
                <a:gd name="connsiteX5" fmla="*/ 0 w 12417"/>
                <a:gd name="connsiteY5" fmla="*/ 5278 h 9313"/>
                <a:gd name="connsiteX6" fmla="*/ 0 w 12417"/>
                <a:gd name="connsiteY6" fmla="*/ 7451 h 9313"/>
                <a:gd name="connsiteX7" fmla="*/ 1863 w 12417"/>
                <a:gd name="connsiteY7" fmla="*/ 9624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17" h="9313">
                  <a:moveTo>
                    <a:pt x="4036" y="9624"/>
                  </a:moveTo>
                  <a:lnTo>
                    <a:pt x="7140" y="9624"/>
                  </a:lnTo>
                  <a:lnTo>
                    <a:pt x="12418" y="9624"/>
                  </a:lnTo>
                  <a:lnTo>
                    <a:pt x="12418" y="5278"/>
                  </a:lnTo>
                  <a:lnTo>
                    <a:pt x="0" y="0"/>
                  </a:lnTo>
                  <a:lnTo>
                    <a:pt x="0" y="5278"/>
                  </a:lnTo>
                  <a:lnTo>
                    <a:pt x="0" y="7451"/>
                  </a:lnTo>
                  <a:lnTo>
                    <a:pt x="1863" y="9624"/>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Shape 41">
              <a:extLst>
                <a:ext uri="{FF2B5EF4-FFF2-40B4-BE49-F238E27FC236}">
                  <a16:creationId xmlns:a16="http://schemas.microsoft.com/office/drawing/2014/main" id="{B62A58C9-3B33-41FF-BA62-3C6AB631ACE6}"/>
                </a:ext>
              </a:extLst>
            </p:cNvPr>
            <p:cNvSpPr/>
            <p:nvPr/>
          </p:nvSpPr>
          <p:spPr>
            <a:xfrm>
              <a:off x="6122554" y="4209183"/>
              <a:ext cx="12418" cy="12418"/>
            </a:xfrm>
            <a:custGeom>
              <a:avLst/>
              <a:gdLst>
                <a:gd name="connsiteX0" fmla="*/ 1242 w 12417"/>
                <a:gd name="connsiteY0" fmla="*/ 4346 h 12417"/>
                <a:gd name="connsiteX1" fmla="*/ 0 w 12417"/>
                <a:gd name="connsiteY1" fmla="*/ 6519 h 12417"/>
                <a:gd name="connsiteX2" fmla="*/ 0 w 12417"/>
                <a:gd name="connsiteY2" fmla="*/ 9624 h 12417"/>
                <a:gd name="connsiteX3" fmla="*/ 0 w 12417"/>
                <a:gd name="connsiteY3" fmla="*/ 14901 h 12417"/>
                <a:gd name="connsiteX4" fmla="*/ 3104 w 12417"/>
                <a:gd name="connsiteY4" fmla="*/ 14901 h 12417"/>
                <a:gd name="connsiteX5" fmla="*/ 5278 w 12417"/>
                <a:gd name="connsiteY5" fmla="*/ 14901 h 12417"/>
                <a:gd name="connsiteX6" fmla="*/ 7451 w 12417"/>
                <a:gd name="connsiteY6" fmla="*/ 14901 h 12417"/>
                <a:gd name="connsiteX7" fmla="*/ 8382 w 12417"/>
                <a:gd name="connsiteY7" fmla="*/ 13970 h 12417"/>
                <a:gd name="connsiteX8" fmla="*/ 10555 w 12417"/>
                <a:gd name="connsiteY8" fmla="*/ 11797 h 12417"/>
                <a:gd name="connsiteX9" fmla="*/ 14591 w 12417"/>
                <a:gd name="connsiteY9" fmla="*/ 11797 h 12417"/>
                <a:gd name="connsiteX10" fmla="*/ 14591 w 12417"/>
                <a:gd name="connsiteY10" fmla="*/ 4346 h 12417"/>
                <a:gd name="connsiteX11" fmla="*/ 3104 w 12417"/>
                <a:gd name="connsiteY11"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12417">
                  <a:moveTo>
                    <a:pt x="1242" y="4346"/>
                  </a:moveTo>
                  <a:lnTo>
                    <a:pt x="0" y="6519"/>
                  </a:lnTo>
                  <a:lnTo>
                    <a:pt x="0" y="9624"/>
                  </a:lnTo>
                  <a:lnTo>
                    <a:pt x="0" y="14901"/>
                  </a:lnTo>
                  <a:lnTo>
                    <a:pt x="3104" y="14901"/>
                  </a:lnTo>
                  <a:lnTo>
                    <a:pt x="5278" y="14901"/>
                  </a:lnTo>
                  <a:lnTo>
                    <a:pt x="7451" y="14901"/>
                  </a:lnTo>
                  <a:lnTo>
                    <a:pt x="8382" y="13970"/>
                  </a:lnTo>
                  <a:lnTo>
                    <a:pt x="10555" y="11797"/>
                  </a:lnTo>
                  <a:lnTo>
                    <a:pt x="14591" y="11797"/>
                  </a:lnTo>
                  <a:lnTo>
                    <a:pt x="14591" y="4346"/>
                  </a:lnTo>
                  <a:lnTo>
                    <a:pt x="3104"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Shape 42">
              <a:extLst>
                <a:ext uri="{FF2B5EF4-FFF2-40B4-BE49-F238E27FC236}">
                  <a16:creationId xmlns:a16="http://schemas.microsoft.com/office/drawing/2014/main" id="{84AA34FF-D3EB-4ABF-A7E1-4B1C6C97B641}"/>
                </a:ext>
              </a:extLst>
            </p:cNvPr>
            <p:cNvSpPr/>
            <p:nvPr/>
          </p:nvSpPr>
          <p:spPr>
            <a:xfrm>
              <a:off x="4937582" y="4135296"/>
              <a:ext cx="15522" cy="6209"/>
            </a:xfrm>
            <a:custGeom>
              <a:avLst/>
              <a:gdLst>
                <a:gd name="connsiteX0" fmla="*/ 5277 w 15522"/>
                <a:gd name="connsiteY0" fmla="*/ 6209 h 6208"/>
                <a:gd name="connsiteX1" fmla="*/ 7451 w 15522"/>
                <a:gd name="connsiteY1" fmla="*/ 6209 h 6208"/>
                <a:gd name="connsiteX2" fmla="*/ 8382 w 15522"/>
                <a:gd name="connsiteY2" fmla="*/ 6209 h 6208"/>
                <a:gd name="connsiteX3" fmla="*/ 12418 w 15522"/>
                <a:gd name="connsiteY3" fmla="*/ 4036 h 6208"/>
                <a:gd name="connsiteX4" fmla="*/ 15522 w 15522"/>
                <a:gd name="connsiteY4" fmla="*/ 4036 h 6208"/>
                <a:gd name="connsiteX5" fmla="*/ 15522 w 15522"/>
                <a:gd name="connsiteY5" fmla="*/ 0 h 6208"/>
                <a:gd name="connsiteX6" fmla="*/ 0 w 15522"/>
                <a:gd name="connsiteY6" fmla="*/ 0 h 6208"/>
                <a:gd name="connsiteX7" fmla="*/ 3104 w 15522"/>
                <a:gd name="connsiteY7" fmla="*/ 4036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522" h="6208">
                  <a:moveTo>
                    <a:pt x="5277" y="6209"/>
                  </a:moveTo>
                  <a:lnTo>
                    <a:pt x="7451" y="6209"/>
                  </a:lnTo>
                  <a:lnTo>
                    <a:pt x="8382" y="6209"/>
                  </a:lnTo>
                  <a:lnTo>
                    <a:pt x="12418" y="4036"/>
                  </a:lnTo>
                  <a:lnTo>
                    <a:pt x="15522" y="4036"/>
                  </a:lnTo>
                  <a:lnTo>
                    <a:pt x="15522" y="0"/>
                  </a:lnTo>
                  <a:lnTo>
                    <a:pt x="0" y="0"/>
                  </a:lnTo>
                  <a:lnTo>
                    <a:pt x="3104" y="403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Shape 43">
              <a:extLst>
                <a:ext uri="{FF2B5EF4-FFF2-40B4-BE49-F238E27FC236}">
                  <a16:creationId xmlns:a16="http://schemas.microsoft.com/office/drawing/2014/main" id="{1EE25DC6-7774-425A-B187-195045E42A52}"/>
                </a:ext>
              </a:extLst>
            </p:cNvPr>
            <p:cNvSpPr/>
            <p:nvPr/>
          </p:nvSpPr>
          <p:spPr>
            <a:xfrm>
              <a:off x="5256410" y="5105129"/>
              <a:ext cx="12418" cy="24836"/>
            </a:xfrm>
            <a:custGeom>
              <a:avLst/>
              <a:gdLst>
                <a:gd name="connsiteX0" fmla="*/ 9313 w 12417"/>
                <a:gd name="connsiteY0" fmla="*/ 22352 h 24835"/>
                <a:gd name="connsiteX1" fmla="*/ 10245 w 12417"/>
                <a:gd name="connsiteY1" fmla="*/ 18006 h 24835"/>
                <a:gd name="connsiteX2" fmla="*/ 10245 w 12417"/>
                <a:gd name="connsiteY2" fmla="*/ 12728 h 24835"/>
                <a:gd name="connsiteX3" fmla="*/ 10245 w 12417"/>
                <a:gd name="connsiteY3" fmla="*/ 7451 h 24835"/>
                <a:gd name="connsiteX4" fmla="*/ 12418 w 12417"/>
                <a:gd name="connsiteY4" fmla="*/ 0 h 24835"/>
                <a:gd name="connsiteX5" fmla="*/ 3104 w 12417"/>
                <a:gd name="connsiteY5" fmla="*/ 0 h 24835"/>
                <a:gd name="connsiteX6" fmla="*/ 2173 w 12417"/>
                <a:gd name="connsiteY6" fmla="*/ 5588 h 24835"/>
                <a:gd name="connsiteX7" fmla="*/ 2173 w 12417"/>
                <a:gd name="connsiteY7" fmla="*/ 12728 h 24835"/>
                <a:gd name="connsiteX8" fmla="*/ 0 w 12417"/>
                <a:gd name="connsiteY8" fmla="*/ 20179 h 24835"/>
                <a:gd name="connsiteX9" fmla="*/ 0 w 12417"/>
                <a:gd name="connsiteY9" fmla="*/ 27630 h 24835"/>
                <a:gd name="connsiteX10" fmla="*/ 7140 w 12417"/>
                <a:gd name="connsiteY10"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17" h="24835">
                  <a:moveTo>
                    <a:pt x="9313" y="22352"/>
                  </a:moveTo>
                  <a:lnTo>
                    <a:pt x="10245" y="18006"/>
                  </a:lnTo>
                  <a:lnTo>
                    <a:pt x="10245" y="12728"/>
                  </a:lnTo>
                  <a:lnTo>
                    <a:pt x="10245" y="7451"/>
                  </a:lnTo>
                  <a:lnTo>
                    <a:pt x="12418" y="0"/>
                  </a:lnTo>
                  <a:lnTo>
                    <a:pt x="3104" y="0"/>
                  </a:lnTo>
                  <a:lnTo>
                    <a:pt x="2173" y="5588"/>
                  </a:lnTo>
                  <a:lnTo>
                    <a:pt x="2173" y="12728"/>
                  </a:lnTo>
                  <a:lnTo>
                    <a:pt x="0" y="20179"/>
                  </a:lnTo>
                  <a:lnTo>
                    <a:pt x="0" y="27630"/>
                  </a:lnTo>
                  <a:lnTo>
                    <a:pt x="7140" y="2763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Shape 44">
              <a:extLst>
                <a:ext uri="{FF2B5EF4-FFF2-40B4-BE49-F238E27FC236}">
                  <a16:creationId xmlns:a16="http://schemas.microsoft.com/office/drawing/2014/main" id="{75A8D566-FDAD-4447-991D-77BB11730B4C}"/>
                </a:ext>
              </a:extLst>
            </p:cNvPr>
            <p:cNvSpPr/>
            <p:nvPr/>
          </p:nvSpPr>
          <p:spPr>
            <a:xfrm>
              <a:off x="3850401" y="4200801"/>
              <a:ext cx="406684" cy="447042"/>
            </a:xfrm>
            <a:custGeom>
              <a:avLst/>
              <a:gdLst>
                <a:gd name="connsiteX0" fmla="*/ 395818 w 406683"/>
                <a:gd name="connsiteY0" fmla="*/ 287783 h 447041"/>
                <a:gd name="connsiteX1" fmla="*/ 392714 w 406683"/>
                <a:gd name="connsiteY1" fmla="*/ 285610 h 447041"/>
                <a:gd name="connsiteX2" fmla="*/ 387436 w 406683"/>
                <a:gd name="connsiteY2" fmla="*/ 283437 h 447041"/>
                <a:gd name="connsiteX3" fmla="*/ 383401 w 406683"/>
                <a:gd name="connsiteY3" fmla="*/ 282506 h 447041"/>
                <a:gd name="connsiteX4" fmla="*/ 381227 w 406683"/>
                <a:gd name="connsiteY4" fmla="*/ 280333 h 447041"/>
                <a:gd name="connsiteX5" fmla="*/ 381227 w 406683"/>
                <a:gd name="connsiteY5" fmla="*/ 278159 h 447041"/>
                <a:gd name="connsiteX6" fmla="*/ 381227 w 406683"/>
                <a:gd name="connsiteY6" fmla="*/ 275986 h 447041"/>
                <a:gd name="connsiteX7" fmla="*/ 383401 w 406683"/>
                <a:gd name="connsiteY7" fmla="*/ 275055 h 447041"/>
                <a:gd name="connsiteX8" fmla="*/ 381227 w 406683"/>
                <a:gd name="connsiteY8" fmla="*/ 270709 h 447041"/>
                <a:gd name="connsiteX9" fmla="*/ 379986 w 406683"/>
                <a:gd name="connsiteY9" fmla="*/ 268846 h 447041"/>
                <a:gd name="connsiteX10" fmla="*/ 375950 w 406683"/>
                <a:gd name="connsiteY10" fmla="*/ 265431 h 447041"/>
                <a:gd name="connsiteX11" fmla="*/ 372845 w 406683"/>
                <a:gd name="connsiteY11" fmla="*/ 263568 h 447041"/>
                <a:gd name="connsiteX12" fmla="*/ 366636 w 406683"/>
                <a:gd name="connsiteY12" fmla="*/ 261395 h 447041"/>
                <a:gd name="connsiteX13" fmla="*/ 363532 w 406683"/>
                <a:gd name="connsiteY13" fmla="*/ 258291 h 447041"/>
                <a:gd name="connsiteX14" fmla="*/ 359186 w 406683"/>
                <a:gd name="connsiteY14" fmla="*/ 256118 h 447041"/>
                <a:gd name="connsiteX15" fmla="*/ 358254 w 406683"/>
                <a:gd name="connsiteY15" fmla="*/ 253945 h 447041"/>
                <a:gd name="connsiteX16" fmla="*/ 358254 w 406683"/>
                <a:gd name="connsiteY16" fmla="*/ 252703 h 447041"/>
                <a:gd name="connsiteX17" fmla="*/ 356081 w 406683"/>
                <a:gd name="connsiteY17" fmla="*/ 250840 h 447041"/>
                <a:gd name="connsiteX18" fmla="*/ 356081 w 406683"/>
                <a:gd name="connsiteY18" fmla="*/ 248667 h 447041"/>
                <a:gd name="connsiteX19" fmla="*/ 356081 w 406683"/>
                <a:gd name="connsiteY19" fmla="*/ 243389 h 447041"/>
                <a:gd name="connsiteX20" fmla="*/ 341490 w 406683"/>
                <a:gd name="connsiteY20" fmla="*/ 238112 h 447041"/>
                <a:gd name="connsiteX21" fmla="*/ 330004 w 406683"/>
                <a:gd name="connsiteY21" fmla="*/ 228488 h 447041"/>
                <a:gd name="connsiteX22" fmla="*/ 322864 w 406683"/>
                <a:gd name="connsiteY22" fmla="*/ 215760 h 447041"/>
                <a:gd name="connsiteX23" fmla="*/ 325037 w 406683"/>
                <a:gd name="connsiteY23" fmla="*/ 211724 h 447041"/>
                <a:gd name="connsiteX24" fmla="*/ 326899 w 406683"/>
                <a:gd name="connsiteY24" fmla="*/ 206446 h 447041"/>
                <a:gd name="connsiteX25" fmla="*/ 330004 w 406683"/>
                <a:gd name="connsiteY25" fmla="*/ 203032 h 447041"/>
                <a:gd name="connsiteX26" fmla="*/ 336523 w 406683"/>
                <a:gd name="connsiteY26" fmla="*/ 195581 h 447041"/>
                <a:gd name="connsiteX27" fmla="*/ 326899 w 406683"/>
                <a:gd name="connsiteY27" fmla="*/ 184094 h 447041"/>
                <a:gd name="connsiteX28" fmla="*/ 319759 w 406683"/>
                <a:gd name="connsiteY28" fmla="*/ 171366 h 447041"/>
                <a:gd name="connsiteX29" fmla="*/ 310446 w 406683"/>
                <a:gd name="connsiteY29" fmla="*/ 158638 h 447041"/>
                <a:gd name="connsiteX30" fmla="*/ 302995 w 406683"/>
                <a:gd name="connsiteY30" fmla="*/ 147151 h 447041"/>
                <a:gd name="connsiteX31" fmla="*/ 290577 w 406683"/>
                <a:gd name="connsiteY31" fmla="*/ 139701 h 447041"/>
                <a:gd name="connsiteX32" fmla="*/ 275986 w 406683"/>
                <a:gd name="connsiteY32" fmla="*/ 134423 h 447041"/>
                <a:gd name="connsiteX33" fmla="*/ 275986 w 406683"/>
                <a:gd name="connsiteY33" fmla="*/ 121695 h 447041"/>
                <a:gd name="connsiteX34" fmla="*/ 259222 w 406683"/>
                <a:gd name="connsiteY34" fmla="*/ 106793 h 447041"/>
                <a:gd name="connsiteX35" fmla="*/ 244631 w 406683"/>
                <a:gd name="connsiteY35" fmla="*/ 90029 h 447041"/>
                <a:gd name="connsiteX36" fmla="*/ 226936 w 406683"/>
                <a:gd name="connsiteY36" fmla="*/ 77301 h 447041"/>
                <a:gd name="connsiteX37" fmla="*/ 222900 w 406683"/>
                <a:gd name="connsiteY37" fmla="*/ 75128 h 447041"/>
                <a:gd name="connsiteX38" fmla="*/ 219796 w 406683"/>
                <a:gd name="connsiteY38" fmla="*/ 75128 h 447041"/>
                <a:gd name="connsiteX39" fmla="*/ 214518 w 406683"/>
                <a:gd name="connsiteY39" fmla="*/ 75128 h 447041"/>
                <a:gd name="connsiteX40" fmla="*/ 209240 w 406683"/>
                <a:gd name="connsiteY40" fmla="*/ 75128 h 447041"/>
                <a:gd name="connsiteX41" fmla="*/ 203032 w 406683"/>
                <a:gd name="connsiteY41" fmla="*/ 75128 h 447041"/>
                <a:gd name="connsiteX42" fmla="*/ 199927 w 406683"/>
                <a:gd name="connsiteY42" fmla="*/ 72955 h 447041"/>
                <a:gd name="connsiteX43" fmla="*/ 192787 w 406683"/>
                <a:gd name="connsiteY43" fmla="*/ 64573 h 447041"/>
                <a:gd name="connsiteX44" fmla="*/ 187509 w 406683"/>
                <a:gd name="connsiteY44" fmla="*/ 50913 h 447041"/>
                <a:gd name="connsiteX45" fmla="*/ 180059 w 406683"/>
                <a:gd name="connsiteY45" fmla="*/ 36012 h 447041"/>
                <a:gd name="connsiteX46" fmla="*/ 172918 w 406683"/>
                <a:gd name="connsiteY46" fmla="*/ 23283 h 447041"/>
                <a:gd name="connsiteX47" fmla="*/ 166709 w 406683"/>
                <a:gd name="connsiteY47" fmla="*/ 22352 h 447041"/>
                <a:gd name="connsiteX48" fmla="*/ 161432 w 406683"/>
                <a:gd name="connsiteY48" fmla="*/ 20179 h 447041"/>
                <a:gd name="connsiteX49" fmla="*/ 156154 w 406683"/>
                <a:gd name="connsiteY49" fmla="*/ 18006 h 447041"/>
                <a:gd name="connsiteX50" fmla="*/ 152118 w 406683"/>
                <a:gd name="connsiteY50" fmla="*/ 15833 h 447041"/>
                <a:gd name="connsiteX51" fmla="*/ 146841 w 406683"/>
                <a:gd name="connsiteY51" fmla="*/ 12728 h 447041"/>
                <a:gd name="connsiteX52" fmla="*/ 141563 w 406683"/>
                <a:gd name="connsiteY52" fmla="*/ 12728 h 447041"/>
                <a:gd name="connsiteX53" fmla="*/ 137527 w 406683"/>
                <a:gd name="connsiteY53" fmla="*/ 14901 h 447041"/>
                <a:gd name="connsiteX54" fmla="*/ 136596 w 406683"/>
                <a:gd name="connsiteY54" fmla="*/ 14901 h 447041"/>
                <a:gd name="connsiteX55" fmla="*/ 132250 w 406683"/>
                <a:gd name="connsiteY55" fmla="*/ 15833 h 447041"/>
                <a:gd name="connsiteX56" fmla="*/ 136596 w 406683"/>
                <a:gd name="connsiteY56" fmla="*/ 28561 h 447041"/>
                <a:gd name="connsiteX57" fmla="*/ 139701 w 406683"/>
                <a:gd name="connsiteY57" fmla="*/ 38185 h 447041"/>
                <a:gd name="connsiteX58" fmla="*/ 141563 w 406683"/>
                <a:gd name="connsiteY58" fmla="*/ 49671 h 447041"/>
                <a:gd name="connsiteX59" fmla="*/ 143736 w 406683"/>
                <a:gd name="connsiteY59" fmla="*/ 65504 h 447041"/>
                <a:gd name="connsiteX60" fmla="*/ 154291 w 406683"/>
                <a:gd name="connsiteY60" fmla="*/ 62400 h 447041"/>
                <a:gd name="connsiteX61" fmla="*/ 161432 w 406683"/>
                <a:gd name="connsiteY61" fmla="*/ 57122 h 447041"/>
                <a:gd name="connsiteX62" fmla="*/ 166709 w 406683"/>
                <a:gd name="connsiteY62" fmla="*/ 52776 h 447041"/>
                <a:gd name="connsiteX63" fmla="*/ 176023 w 406683"/>
                <a:gd name="connsiteY63" fmla="*/ 49671 h 447041"/>
                <a:gd name="connsiteX64" fmla="*/ 176023 w 406683"/>
                <a:gd name="connsiteY64" fmla="*/ 52776 h 447041"/>
                <a:gd name="connsiteX65" fmla="*/ 180059 w 406683"/>
                <a:gd name="connsiteY65" fmla="*/ 52776 h 447041"/>
                <a:gd name="connsiteX66" fmla="*/ 176023 w 406683"/>
                <a:gd name="connsiteY66" fmla="*/ 54949 h 447041"/>
                <a:gd name="connsiteX67" fmla="*/ 172918 w 406683"/>
                <a:gd name="connsiteY67" fmla="*/ 58053 h 447041"/>
                <a:gd name="connsiteX68" fmla="*/ 166709 w 406683"/>
                <a:gd name="connsiteY68" fmla="*/ 60226 h 447041"/>
                <a:gd name="connsiteX69" fmla="*/ 163605 w 406683"/>
                <a:gd name="connsiteY69" fmla="*/ 62400 h 447041"/>
                <a:gd name="connsiteX70" fmla="*/ 159259 w 406683"/>
                <a:gd name="connsiteY70" fmla="*/ 65504 h 447041"/>
                <a:gd name="connsiteX71" fmla="*/ 158327 w 406683"/>
                <a:gd name="connsiteY71" fmla="*/ 69850 h 447041"/>
                <a:gd name="connsiteX72" fmla="*/ 156154 w 406683"/>
                <a:gd name="connsiteY72" fmla="*/ 75128 h 447041"/>
                <a:gd name="connsiteX73" fmla="*/ 154291 w 406683"/>
                <a:gd name="connsiteY73" fmla="*/ 80405 h 447041"/>
                <a:gd name="connsiteX74" fmla="*/ 152118 w 406683"/>
                <a:gd name="connsiteY74" fmla="*/ 84752 h 447041"/>
                <a:gd name="connsiteX75" fmla="*/ 150877 w 406683"/>
                <a:gd name="connsiteY75" fmla="*/ 86614 h 447041"/>
                <a:gd name="connsiteX76" fmla="*/ 149014 w 406683"/>
                <a:gd name="connsiteY76" fmla="*/ 87856 h 447041"/>
                <a:gd name="connsiteX77" fmla="*/ 146841 w 406683"/>
                <a:gd name="connsiteY77" fmla="*/ 87856 h 447041"/>
                <a:gd name="connsiteX78" fmla="*/ 143736 w 406683"/>
                <a:gd name="connsiteY78" fmla="*/ 90029 h 447041"/>
                <a:gd name="connsiteX79" fmla="*/ 143736 w 406683"/>
                <a:gd name="connsiteY79" fmla="*/ 82579 h 447041"/>
                <a:gd name="connsiteX80" fmla="*/ 141563 w 406683"/>
                <a:gd name="connsiteY80" fmla="*/ 69850 h 447041"/>
                <a:gd name="connsiteX81" fmla="*/ 139701 w 406683"/>
                <a:gd name="connsiteY81" fmla="*/ 58053 h 447041"/>
                <a:gd name="connsiteX82" fmla="*/ 139701 w 406683"/>
                <a:gd name="connsiteY82" fmla="*/ 52776 h 447041"/>
                <a:gd name="connsiteX83" fmla="*/ 126972 w 406683"/>
                <a:gd name="connsiteY83" fmla="*/ 49671 h 447041"/>
                <a:gd name="connsiteX84" fmla="*/ 119832 w 406683"/>
                <a:gd name="connsiteY84" fmla="*/ 38185 h 447041"/>
                <a:gd name="connsiteX85" fmla="*/ 112381 w 406683"/>
                <a:gd name="connsiteY85" fmla="*/ 25457 h 447041"/>
                <a:gd name="connsiteX86" fmla="*/ 107414 w 406683"/>
                <a:gd name="connsiteY86" fmla="*/ 12728 h 447041"/>
                <a:gd name="connsiteX87" fmla="*/ 80095 w 406683"/>
                <a:gd name="connsiteY87" fmla="*/ 12728 h 447041"/>
                <a:gd name="connsiteX88" fmla="*/ 80095 w 406683"/>
                <a:gd name="connsiteY88" fmla="*/ 57122 h 447041"/>
                <a:gd name="connsiteX89" fmla="*/ 73886 w 406683"/>
                <a:gd name="connsiteY89" fmla="*/ 57122 h 447041"/>
                <a:gd name="connsiteX90" fmla="*/ 70782 w 406683"/>
                <a:gd name="connsiteY90" fmla="*/ 54949 h 447041"/>
                <a:gd name="connsiteX91" fmla="*/ 66746 w 406683"/>
                <a:gd name="connsiteY91" fmla="*/ 54949 h 447041"/>
                <a:gd name="connsiteX92" fmla="*/ 63641 w 406683"/>
                <a:gd name="connsiteY92" fmla="*/ 52776 h 447041"/>
                <a:gd name="connsiteX93" fmla="*/ 56191 w 406683"/>
                <a:gd name="connsiteY93" fmla="*/ 38185 h 447041"/>
                <a:gd name="connsiteX94" fmla="*/ 54328 w 406683"/>
                <a:gd name="connsiteY94" fmla="*/ 22352 h 447041"/>
                <a:gd name="connsiteX95" fmla="*/ 56191 w 406683"/>
                <a:gd name="connsiteY95" fmla="*/ 3104 h 447041"/>
                <a:gd name="connsiteX96" fmla="*/ 52155 w 406683"/>
                <a:gd name="connsiteY96" fmla="*/ 3104 h 447041"/>
                <a:gd name="connsiteX97" fmla="*/ 52155 w 406683"/>
                <a:gd name="connsiteY97" fmla="*/ 0 h 447041"/>
                <a:gd name="connsiteX98" fmla="*/ 22973 w 406683"/>
                <a:gd name="connsiteY98" fmla="*/ 3104 h 447041"/>
                <a:gd name="connsiteX99" fmla="*/ 19869 w 406683"/>
                <a:gd name="connsiteY99" fmla="*/ 28561 h 447041"/>
                <a:gd name="connsiteX100" fmla="*/ 16764 w 406683"/>
                <a:gd name="connsiteY100" fmla="*/ 54949 h 447041"/>
                <a:gd name="connsiteX101" fmla="*/ 9313 w 406683"/>
                <a:gd name="connsiteY101" fmla="*/ 79474 h 447041"/>
                <a:gd name="connsiteX102" fmla="*/ 0 w 406683"/>
                <a:gd name="connsiteY102" fmla="*/ 97480 h 447041"/>
                <a:gd name="connsiteX103" fmla="*/ 3104 w 406683"/>
                <a:gd name="connsiteY103" fmla="*/ 104620 h 447041"/>
                <a:gd name="connsiteX104" fmla="*/ 7451 w 406683"/>
                <a:gd name="connsiteY104" fmla="*/ 109898 h 447041"/>
                <a:gd name="connsiteX105" fmla="*/ 12418 w 406683"/>
                <a:gd name="connsiteY105" fmla="*/ 114244 h 447041"/>
                <a:gd name="connsiteX106" fmla="*/ 19869 w 406683"/>
                <a:gd name="connsiteY106" fmla="*/ 116417 h 447041"/>
                <a:gd name="connsiteX107" fmla="*/ 27009 w 406683"/>
                <a:gd name="connsiteY107" fmla="*/ 117349 h 447041"/>
                <a:gd name="connsiteX108" fmla="*/ 27009 w 406683"/>
                <a:gd name="connsiteY108" fmla="*/ 121695 h 447041"/>
                <a:gd name="connsiteX109" fmla="*/ 27009 w 406683"/>
                <a:gd name="connsiteY109" fmla="*/ 123868 h 447041"/>
                <a:gd name="connsiteX110" fmla="*/ 25146 w 406683"/>
                <a:gd name="connsiteY110" fmla="*/ 123868 h 447041"/>
                <a:gd name="connsiteX111" fmla="*/ 25146 w 406683"/>
                <a:gd name="connsiteY111" fmla="*/ 124799 h 447041"/>
                <a:gd name="connsiteX112" fmla="*/ 22973 w 406683"/>
                <a:gd name="connsiteY112" fmla="*/ 126972 h 447041"/>
                <a:gd name="connsiteX113" fmla="*/ 30113 w 406683"/>
                <a:gd name="connsiteY113" fmla="*/ 141874 h 447041"/>
                <a:gd name="connsiteX114" fmla="*/ 41600 w 406683"/>
                <a:gd name="connsiteY114" fmla="*/ 151187 h 447041"/>
                <a:gd name="connsiteX115" fmla="*/ 56191 w 406683"/>
                <a:gd name="connsiteY115" fmla="*/ 156465 h 447041"/>
                <a:gd name="connsiteX116" fmla="*/ 72955 w 406683"/>
                <a:gd name="connsiteY116" fmla="*/ 161742 h 447041"/>
                <a:gd name="connsiteX117" fmla="*/ 90650 w 406683"/>
                <a:gd name="connsiteY117" fmla="*/ 166089 h 447041"/>
                <a:gd name="connsiteX118" fmla="*/ 107414 w 406683"/>
                <a:gd name="connsiteY118" fmla="*/ 171366 h 447041"/>
                <a:gd name="connsiteX119" fmla="*/ 119832 w 406683"/>
                <a:gd name="connsiteY119" fmla="*/ 178817 h 447041"/>
                <a:gd name="connsiteX120" fmla="*/ 132250 w 406683"/>
                <a:gd name="connsiteY120" fmla="*/ 174471 h 447041"/>
                <a:gd name="connsiteX121" fmla="*/ 139701 w 406683"/>
                <a:gd name="connsiteY121" fmla="*/ 169193 h 447041"/>
                <a:gd name="connsiteX122" fmla="*/ 144668 w 406683"/>
                <a:gd name="connsiteY122" fmla="*/ 163915 h 447041"/>
                <a:gd name="connsiteX123" fmla="*/ 150877 w 406683"/>
                <a:gd name="connsiteY123" fmla="*/ 158638 h 447041"/>
                <a:gd name="connsiteX124" fmla="*/ 159259 w 406683"/>
                <a:gd name="connsiteY124" fmla="*/ 154602 h 447041"/>
                <a:gd name="connsiteX125" fmla="*/ 168882 w 406683"/>
                <a:gd name="connsiteY125" fmla="*/ 156465 h 447041"/>
                <a:gd name="connsiteX126" fmla="*/ 178196 w 406683"/>
                <a:gd name="connsiteY126" fmla="*/ 163915 h 447041"/>
                <a:gd name="connsiteX127" fmla="*/ 188441 w 406683"/>
                <a:gd name="connsiteY127" fmla="*/ 171366 h 447041"/>
                <a:gd name="connsiteX128" fmla="*/ 203032 w 406683"/>
                <a:gd name="connsiteY128" fmla="*/ 174471 h 447041"/>
                <a:gd name="connsiteX129" fmla="*/ 212345 w 406683"/>
                <a:gd name="connsiteY129" fmla="*/ 218864 h 447041"/>
                <a:gd name="connsiteX130" fmla="*/ 219796 w 406683"/>
                <a:gd name="connsiteY130" fmla="*/ 228488 h 447041"/>
                <a:gd name="connsiteX131" fmla="*/ 230040 w 406683"/>
                <a:gd name="connsiteY131" fmla="*/ 235939 h 447041"/>
                <a:gd name="connsiteX132" fmla="*/ 239664 w 406683"/>
                <a:gd name="connsiteY132" fmla="*/ 243389 h 447041"/>
                <a:gd name="connsiteX133" fmla="*/ 246804 w 406683"/>
                <a:gd name="connsiteY133" fmla="*/ 256118 h 447041"/>
                <a:gd name="connsiteX134" fmla="*/ 248977 w 406683"/>
                <a:gd name="connsiteY134" fmla="*/ 265431 h 447041"/>
                <a:gd name="connsiteX135" fmla="*/ 246804 w 406683"/>
                <a:gd name="connsiteY135" fmla="*/ 278159 h 447041"/>
                <a:gd name="connsiteX136" fmla="*/ 243700 w 406683"/>
                <a:gd name="connsiteY136" fmla="*/ 295234 h 447041"/>
                <a:gd name="connsiteX137" fmla="*/ 237491 w 406683"/>
                <a:gd name="connsiteY137" fmla="*/ 311998 h 447041"/>
                <a:gd name="connsiteX138" fmla="*/ 232213 w 406683"/>
                <a:gd name="connsiteY138" fmla="*/ 326899 h 447041"/>
                <a:gd name="connsiteX139" fmla="*/ 226936 w 406683"/>
                <a:gd name="connsiteY139" fmla="*/ 337455 h 447041"/>
                <a:gd name="connsiteX140" fmla="*/ 209240 w 406683"/>
                <a:gd name="connsiteY140" fmla="*/ 342732 h 447041"/>
                <a:gd name="connsiteX141" fmla="*/ 188441 w 406683"/>
                <a:gd name="connsiteY141" fmla="*/ 348010 h 447041"/>
                <a:gd name="connsiteX142" fmla="*/ 172918 w 406683"/>
                <a:gd name="connsiteY142" fmla="*/ 354529 h 447041"/>
                <a:gd name="connsiteX143" fmla="*/ 172918 w 406683"/>
                <a:gd name="connsiteY143" fmla="*/ 361669 h 447041"/>
                <a:gd name="connsiteX144" fmla="*/ 172918 w 406683"/>
                <a:gd name="connsiteY144" fmla="*/ 367257 h 447041"/>
                <a:gd name="connsiteX145" fmla="*/ 173850 w 406683"/>
                <a:gd name="connsiteY145" fmla="*/ 372535 h 447041"/>
                <a:gd name="connsiteX146" fmla="*/ 176023 w 406683"/>
                <a:gd name="connsiteY146" fmla="*/ 377813 h 447041"/>
                <a:gd name="connsiteX147" fmla="*/ 197754 w 406683"/>
                <a:gd name="connsiteY147" fmla="*/ 376571 h 447041"/>
                <a:gd name="connsiteX148" fmla="*/ 216691 w 406683"/>
                <a:gd name="connsiteY148" fmla="*/ 370362 h 447041"/>
                <a:gd name="connsiteX149" fmla="*/ 232213 w 406683"/>
                <a:gd name="connsiteY149" fmla="*/ 361669 h 447041"/>
                <a:gd name="connsiteX150" fmla="*/ 243700 w 406683"/>
                <a:gd name="connsiteY150" fmla="*/ 372535 h 447041"/>
                <a:gd name="connsiteX151" fmla="*/ 254255 w 406683"/>
                <a:gd name="connsiteY151" fmla="*/ 387126 h 447041"/>
                <a:gd name="connsiteX152" fmla="*/ 261395 w 406683"/>
                <a:gd name="connsiteY152" fmla="*/ 402027 h 447041"/>
                <a:gd name="connsiteX153" fmla="*/ 268846 w 406683"/>
                <a:gd name="connsiteY153" fmla="*/ 418791 h 447041"/>
                <a:gd name="connsiteX154" fmla="*/ 280022 w 406683"/>
                <a:gd name="connsiteY154" fmla="*/ 429657 h 447041"/>
                <a:gd name="connsiteX155" fmla="*/ 292750 w 406683"/>
                <a:gd name="connsiteY155" fmla="*/ 436797 h 447041"/>
                <a:gd name="connsiteX156" fmla="*/ 310446 w 406683"/>
                <a:gd name="connsiteY156" fmla="*/ 441143 h 447041"/>
                <a:gd name="connsiteX157" fmla="*/ 326899 w 406683"/>
                <a:gd name="connsiteY157" fmla="*/ 444248 h 447041"/>
                <a:gd name="connsiteX158" fmla="*/ 339628 w 406683"/>
                <a:gd name="connsiteY158" fmla="*/ 449526 h 447041"/>
                <a:gd name="connsiteX159" fmla="*/ 343663 w 406683"/>
                <a:gd name="connsiteY159" fmla="*/ 449526 h 447041"/>
                <a:gd name="connsiteX160" fmla="*/ 336523 w 406683"/>
                <a:gd name="connsiteY160" fmla="*/ 433693 h 447041"/>
                <a:gd name="connsiteX161" fmla="*/ 326899 w 406683"/>
                <a:gd name="connsiteY161" fmla="*/ 420964 h 447041"/>
                <a:gd name="connsiteX162" fmla="*/ 316655 w 406683"/>
                <a:gd name="connsiteY162" fmla="*/ 406374 h 447041"/>
                <a:gd name="connsiteX163" fmla="*/ 319759 w 406683"/>
                <a:gd name="connsiteY163" fmla="*/ 406374 h 447041"/>
                <a:gd name="connsiteX164" fmla="*/ 322864 w 406683"/>
                <a:gd name="connsiteY164" fmla="*/ 407305 h 447041"/>
                <a:gd name="connsiteX165" fmla="*/ 330004 w 406683"/>
                <a:gd name="connsiteY165" fmla="*/ 411651 h 447041"/>
                <a:gd name="connsiteX166" fmla="*/ 339628 w 406683"/>
                <a:gd name="connsiteY166" fmla="*/ 416929 h 447041"/>
                <a:gd name="connsiteX167" fmla="*/ 348941 w 406683"/>
                <a:gd name="connsiteY167" fmla="*/ 422206 h 447041"/>
                <a:gd name="connsiteX168" fmla="*/ 356081 w 406683"/>
                <a:gd name="connsiteY168" fmla="*/ 426242 h 447041"/>
                <a:gd name="connsiteX169" fmla="*/ 359186 w 406683"/>
                <a:gd name="connsiteY169" fmla="*/ 424379 h 447041"/>
                <a:gd name="connsiteX170" fmla="*/ 361359 w 406683"/>
                <a:gd name="connsiteY170" fmla="*/ 422206 h 447041"/>
                <a:gd name="connsiteX171" fmla="*/ 363532 w 406683"/>
                <a:gd name="connsiteY171" fmla="*/ 420964 h 447041"/>
                <a:gd name="connsiteX172" fmla="*/ 363532 w 406683"/>
                <a:gd name="connsiteY172" fmla="*/ 418791 h 447041"/>
                <a:gd name="connsiteX173" fmla="*/ 365395 w 406683"/>
                <a:gd name="connsiteY173" fmla="*/ 416929 h 447041"/>
                <a:gd name="connsiteX174" fmla="*/ 366636 w 406683"/>
                <a:gd name="connsiteY174" fmla="*/ 414756 h 447041"/>
                <a:gd name="connsiteX175" fmla="*/ 365395 w 406683"/>
                <a:gd name="connsiteY175" fmla="*/ 394577 h 447041"/>
                <a:gd name="connsiteX176" fmla="*/ 359186 w 406683"/>
                <a:gd name="connsiteY176" fmla="*/ 379675 h 447041"/>
                <a:gd name="connsiteX177" fmla="*/ 352045 w 406683"/>
                <a:gd name="connsiteY177" fmla="*/ 365084 h 447041"/>
                <a:gd name="connsiteX178" fmla="*/ 339628 w 406683"/>
                <a:gd name="connsiteY178" fmla="*/ 365084 h 447041"/>
                <a:gd name="connsiteX179" fmla="*/ 332177 w 406683"/>
                <a:gd name="connsiteY179" fmla="*/ 333108 h 447041"/>
                <a:gd name="connsiteX180" fmla="*/ 322864 w 406683"/>
                <a:gd name="connsiteY180" fmla="*/ 304547 h 447041"/>
                <a:gd name="connsiteX181" fmla="*/ 329073 w 406683"/>
                <a:gd name="connsiteY181" fmla="*/ 302685 h 447041"/>
                <a:gd name="connsiteX182" fmla="*/ 334350 w 406683"/>
                <a:gd name="connsiteY182" fmla="*/ 302685 h 447041"/>
                <a:gd name="connsiteX183" fmla="*/ 339628 w 406683"/>
                <a:gd name="connsiteY183" fmla="*/ 300512 h 447041"/>
                <a:gd name="connsiteX184" fmla="*/ 346768 w 406683"/>
                <a:gd name="connsiteY184" fmla="*/ 300512 h 447041"/>
                <a:gd name="connsiteX185" fmla="*/ 352045 w 406683"/>
                <a:gd name="connsiteY185" fmla="*/ 313240 h 447041"/>
                <a:gd name="connsiteX186" fmla="*/ 359186 w 406683"/>
                <a:gd name="connsiteY186" fmla="*/ 322553 h 447041"/>
                <a:gd name="connsiteX187" fmla="*/ 368810 w 406683"/>
                <a:gd name="connsiteY187" fmla="*/ 332177 h 447041"/>
                <a:gd name="connsiteX188" fmla="*/ 375950 w 406683"/>
                <a:gd name="connsiteY188" fmla="*/ 340559 h 447041"/>
                <a:gd name="connsiteX189" fmla="*/ 383401 w 406683"/>
                <a:gd name="connsiteY189" fmla="*/ 340559 h 447041"/>
                <a:gd name="connsiteX190" fmla="*/ 388368 w 406683"/>
                <a:gd name="connsiteY190" fmla="*/ 339628 h 447041"/>
                <a:gd name="connsiteX191" fmla="*/ 394577 w 406683"/>
                <a:gd name="connsiteY191" fmla="*/ 339628 h 447041"/>
                <a:gd name="connsiteX192" fmla="*/ 399854 w 406683"/>
                <a:gd name="connsiteY192" fmla="*/ 337455 h 447041"/>
                <a:gd name="connsiteX193" fmla="*/ 407305 w 406683"/>
                <a:gd name="connsiteY193" fmla="*/ 287783 h 447041"/>
                <a:gd name="connsiteX194" fmla="*/ 402027 w 406683"/>
                <a:gd name="connsiteY194" fmla="*/ 287783 h 44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406683" h="447041">
                  <a:moveTo>
                    <a:pt x="395818" y="287783"/>
                  </a:moveTo>
                  <a:lnTo>
                    <a:pt x="392714" y="285610"/>
                  </a:lnTo>
                  <a:lnTo>
                    <a:pt x="387436" y="283437"/>
                  </a:lnTo>
                  <a:lnTo>
                    <a:pt x="383401" y="282506"/>
                  </a:lnTo>
                  <a:lnTo>
                    <a:pt x="381227" y="280333"/>
                  </a:lnTo>
                  <a:lnTo>
                    <a:pt x="381227" y="278159"/>
                  </a:lnTo>
                  <a:lnTo>
                    <a:pt x="381227" y="275986"/>
                  </a:lnTo>
                  <a:lnTo>
                    <a:pt x="383401" y="275055"/>
                  </a:lnTo>
                  <a:lnTo>
                    <a:pt x="381227" y="270709"/>
                  </a:lnTo>
                  <a:lnTo>
                    <a:pt x="379986" y="268846"/>
                  </a:lnTo>
                  <a:lnTo>
                    <a:pt x="375950" y="265431"/>
                  </a:lnTo>
                  <a:lnTo>
                    <a:pt x="372845" y="263568"/>
                  </a:lnTo>
                  <a:lnTo>
                    <a:pt x="366636" y="261395"/>
                  </a:lnTo>
                  <a:lnTo>
                    <a:pt x="363532" y="258291"/>
                  </a:lnTo>
                  <a:lnTo>
                    <a:pt x="359186" y="256118"/>
                  </a:lnTo>
                  <a:lnTo>
                    <a:pt x="358254" y="253945"/>
                  </a:lnTo>
                  <a:lnTo>
                    <a:pt x="358254" y="252703"/>
                  </a:lnTo>
                  <a:lnTo>
                    <a:pt x="356081" y="250840"/>
                  </a:lnTo>
                  <a:lnTo>
                    <a:pt x="356081" y="248667"/>
                  </a:lnTo>
                  <a:lnTo>
                    <a:pt x="356081" y="243389"/>
                  </a:lnTo>
                  <a:lnTo>
                    <a:pt x="341490" y="238112"/>
                  </a:lnTo>
                  <a:lnTo>
                    <a:pt x="330004" y="228488"/>
                  </a:lnTo>
                  <a:lnTo>
                    <a:pt x="322864" y="215760"/>
                  </a:lnTo>
                  <a:lnTo>
                    <a:pt x="325037" y="211724"/>
                  </a:lnTo>
                  <a:lnTo>
                    <a:pt x="326899" y="206446"/>
                  </a:lnTo>
                  <a:lnTo>
                    <a:pt x="330004" y="203032"/>
                  </a:lnTo>
                  <a:lnTo>
                    <a:pt x="336523" y="195581"/>
                  </a:lnTo>
                  <a:lnTo>
                    <a:pt x="326899" y="184094"/>
                  </a:lnTo>
                  <a:lnTo>
                    <a:pt x="319759" y="171366"/>
                  </a:lnTo>
                  <a:lnTo>
                    <a:pt x="310446" y="158638"/>
                  </a:lnTo>
                  <a:lnTo>
                    <a:pt x="302995" y="147151"/>
                  </a:lnTo>
                  <a:lnTo>
                    <a:pt x="290577" y="139701"/>
                  </a:lnTo>
                  <a:lnTo>
                    <a:pt x="275986" y="134423"/>
                  </a:lnTo>
                  <a:lnTo>
                    <a:pt x="275986" y="121695"/>
                  </a:lnTo>
                  <a:lnTo>
                    <a:pt x="259222" y="106793"/>
                  </a:lnTo>
                  <a:lnTo>
                    <a:pt x="244631" y="90029"/>
                  </a:lnTo>
                  <a:lnTo>
                    <a:pt x="226936" y="77301"/>
                  </a:lnTo>
                  <a:lnTo>
                    <a:pt x="222900" y="75128"/>
                  </a:lnTo>
                  <a:lnTo>
                    <a:pt x="219796" y="75128"/>
                  </a:lnTo>
                  <a:lnTo>
                    <a:pt x="214518" y="75128"/>
                  </a:lnTo>
                  <a:lnTo>
                    <a:pt x="209240" y="75128"/>
                  </a:lnTo>
                  <a:lnTo>
                    <a:pt x="203032" y="75128"/>
                  </a:lnTo>
                  <a:lnTo>
                    <a:pt x="199927" y="72955"/>
                  </a:lnTo>
                  <a:lnTo>
                    <a:pt x="192787" y="64573"/>
                  </a:lnTo>
                  <a:lnTo>
                    <a:pt x="187509" y="50913"/>
                  </a:lnTo>
                  <a:lnTo>
                    <a:pt x="180059" y="36012"/>
                  </a:lnTo>
                  <a:lnTo>
                    <a:pt x="172918" y="23283"/>
                  </a:lnTo>
                  <a:lnTo>
                    <a:pt x="166709" y="22352"/>
                  </a:lnTo>
                  <a:lnTo>
                    <a:pt x="161432" y="20179"/>
                  </a:lnTo>
                  <a:lnTo>
                    <a:pt x="156154" y="18006"/>
                  </a:lnTo>
                  <a:lnTo>
                    <a:pt x="152118" y="15833"/>
                  </a:lnTo>
                  <a:lnTo>
                    <a:pt x="146841" y="12728"/>
                  </a:lnTo>
                  <a:lnTo>
                    <a:pt x="141563" y="12728"/>
                  </a:lnTo>
                  <a:lnTo>
                    <a:pt x="137527" y="14901"/>
                  </a:lnTo>
                  <a:lnTo>
                    <a:pt x="136596" y="14901"/>
                  </a:lnTo>
                  <a:lnTo>
                    <a:pt x="132250" y="15833"/>
                  </a:lnTo>
                  <a:lnTo>
                    <a:pt x="136596" y="28561"/>
                  </a:lnTo>
                  <a:lnTo>
                    <a:pt x="139701" y="38185"/>
                  </a:lnTo>
                  <a:lnTo>
                    <a:pt x="141563" y="49671"/>
                  </a:lnTo>
                  <a:lnTo>
                    <a:pt x="143736" y="65504"/>
                  </a:lnTo>
                  <a:lnTo>
                    <a:pt x="154291" y="62400"/>
                  </a:lnTo>
                  <a:lnTo>
                    <a:pt x="161432" y="57122"/>
                  </a:lnTo>
                  <a:lnTo>
                    <a:pt x="166709" y="52776"/>
                  </a:lnTo>
                  <a:lnTo>
                    <a:pt x="176023" y="49671"/>
                  </a:lnTo>
                  <a:lnTo>
                    <a:pt x="176023" y="52776"/>
                  </a:lnTo>
                  <a:lnTo>
                    <a:pt x="180059" y="52776"/>
                  </a:lnTo>
                  <a:lnTo>
                    <a:pt x="176023" y="54949"/>
                  </a:lnTo>
                  <a:lnTo>
                    <a:pt x="172918" y="58053"/>
                  </a:lnTo>
                  <a:lnTo>
                    <a:pt x="166709" y="60226"/>
                  </a:lnTo>
                  <a:lnTo>
                    <a:pt x="163605" y="62400"/>
                  </a:lnTo>
                  <a:lnTo>
                    <a:pt x="159259" y="65504"/>
                  </a:lnTo>
                  <a:lnTo>
                    <a:pt x="158327" y="69850"/>
                  </a:lnTo>
                  <a:lnTo>
                    <a:pt x="156154" y="75128"/>
                  </a:lnTo>
                  <a:lnTo>
                    <a:pt x="154291" y="80405"/>
                  </a:lnTo>
                  <a:lnTo>
                    <a:pt x="152118" y="84752"/>
                  </a:lnTo>
                  <a:lnTo>
                    <a:pt x="150877" y="86614"/>
                  </a:lnTo>
                  <a:lnTo>
                    <a:pt x="149014" y="87856"/>
                  </a:lnTo>
                  <a:lnTo>
                    <a:pt x="146841" y="87856"/>
                  </a:lnTo>
                  <a:lnTo>
                    <a:pt x="143736" y="90029"/>
                  </a:lnTo>
                  <a:lnTo>
                    <a:pt x="143736" y="82579"/>
                  </a:lnTo>
                  <a:lnTo>
                    <a:pt x="141563" y="69850"/>
                  </a:lnTo>
                  <a:lnTo>
                    <a:pt x="139701" y="58053"/>
                  </a:lnTo>
                  <a:lnTo>
                    <a:pt x="139701" y="52776"/>
                  </a:lnTo>
                  <a:lnTo>
                    <a:pt x="126972" y="49671"/>
                  </a:lnTo>
                  <a:lnTo>
                    <a:pt x="119832" y="38185"/>
                  </a:lnTo>
                  <a:lnTo>
                    <a:pt x="112381" y="25457"/>
                  </a:lnTo>
                  <a:lnTo>
                    <a:pt x="107414" y="12728"/>
                  </a:lnTo>
                  <a:lnTo>
                    <a:pt x="80095" y="12728"/>
                  </a:lnTo>
                  <a:lnTo>
                    <a:pt x="80095" y="57122"/>
                  </a:lnTo>
                  <a:lnTo>
                    <a:pt x="73886" y="57122"/>
                  </a:lnTo>
                  <a:lnTo>
                    <a:pt x="70782" y="54949"/>
                  </a:lnTo>
                  <a:lnTo>
                    <a:pt x="66746" y="54949"/>
                  </a:lnTo>
                  <a:lnTo>
                    <a:pt x="63641" y="52776"/>
                  </a:lnTo>
                  <a:lnTo>
                    <a:pt x="56191" y="38185"/>
                  </a:lnTo>
                  <a:lnTo>
                    <a:pt x="54328" y="22352"/>
                  </a:lnTo>
                  <a:lnTo>
                    <a:pt x="56191" y="3104"/>
                  </a:lnTo>
                  <a:lnTo>
                    <a:pt x="52155" y="3104"/>
                  </a:lnTo>
                  <a:lnTo>
                    <a:pt x="52155" y="0"/>
                  </a:lnTo>
                  <a:lnTo>
                    <a:pt x="22973" y="3104"/>
                  </a:lnTo>
                  <a:lnTo>
                    <a:pt x="19869" y="28561"/>
                  </a:lnTo>
                  <a:lnTo>
                    <a:pt x="16764" y="54949"/>
                  </a:lnTo>
                  <a:lnTo>
                    <a:pt x="9313" y="79474"/>
                  </a:lnTo>
                  <a:lnTo>
                    <a:pt x="0" y="97480"/>
                  </a:lnTo>
                  <a:lnTo>
                    <a:pt x="3104" y="104620"/>
                  </a:lnTo>
                  <a:lnTo>
                    <a:pt x="7451" y="109898"/>
                  </a:lnTo>
                  <a:lnTo>
                    <a:pt x="12418" y="114244"/>
                  </a:lnTo>
                  <a:lnTo>
                    <a:pt x="19869" y="116417"/>
                  </a:lnTo>
                  <a:lnTo>
                    <a:pt x="27009" y="117349"/>
                  </a:lnTo>
                  <a:lnTo>
                    <a:pt x="27009" y="121695"/>
                  </a:lnTo>
                  <a:lnTo>
                    <a:pt x="27009" y="123868"/>
                  </a:lnTo>
                  <a:lnTo>
                    <a:pt x="25146" y="123868"/>
                  </a:lnTo>
                  <a:lnTo>
                    <a:pt x="25146" y="124799"/>
                  </a:lnTo>
                  <a:lnTo>
                    <a:pt x="22973" y="126972"/>
                  </a:lnTo>
                  <a:lnTo>
                    <a:pt x="30113" y="141874"/>
                  </a:lnTo>
                  <a:lnTo>
                    <a:pt x="41600" y="151187"/>
                  </a:lnTo>
                  <a:lnTo>
                    <a:pt x="56191" y="156465"/>
                  </a:lnTo>
                  <a:lnTo>
                    <a:pt x="72955" y="161742"/>
                  </a:lnTo>
                  <a:lnTo>
                    <a:pt x="90650" y="166089"/>
                  </a:lnTo>
                  <a:lnTo>
                    <a:pt x="107414" y="171366"/>
                  </a:lnTo>
                  <a:lnTo>
                    <a:pt x="119832" y="178817"/>
                  </a:lnTo>
                  <a:lnTo>
                    <a:pt x="132250" y="174471"/>
                  </a:lnTo>
                  <a:lnTo>
                    <a:pt x="139701" y="169193"/>
                  </a:lnTo>
                  <a:lnTo>
                    <a:pt x="144668" y="163915"/>
                  </a:lnTo>
                  <a:lnTo>
                    <a:pt x="150877" y="158638"/>
                  </a:lnTo>
                  <a:lnTo>
                    <a:pt x="159259" y="154602"/>
                  </a:lnTo>
                  <a:lnTo>
                    <a:pt x="168882" y="156465"/>
                  </a:lnTo>
                  <a:lnTo>
                    <a:pt x="178196" y="163915"/>
                  </a:lnTo>
                  <a:lnTo>
                    <a:pt x="188441" y="171366"/>
                  </a:lnTo>
                  <a:lnTo>
                    <a:pt x="203032" y="174471"/>
                  </a:lnTo>
                  <a:lnTo>
                    <a:pt x="212345" y="218864"/>
                  </a:lnTo>
                  <a:lnTo>
                    <a:pt x="219796" y="228488"/>
                  </a:lnTo>
                  <a:lnTo>
                    <a:pt x="230040" y="235939"/>
                  </a:lnTo>
                  <a:lnTo>
                    <a:pt x="239664" y="243389"/>
                  </a:lnTo>
                  <a:lnTo>
                    <a:pt x="246804" y="256118"/>
                  </a:lnTo>
                  <a:lnTo>
                    <a:pt x="248977" y="265431"/>
                  </a:lnTo>
                  <a:lnTo>
                    <a:pt x="246804" y="278159"/>
                  </a:lnTo>
                  <a:lnTo>
                    <a:pt x="243700" y="295234"/>
                  </a:lnTo>
                  <a:lnTo>
                    <a:pt x="237491" y="311998"/>
                  </a:lnTo>
                  <a:lnTo>
                    <a:pt x="232213" y="326899"/>
                  </a:lnTo>
                  <a:lnTo>
                    <a:pt x="226936" y="337455"/>
                  </a:lnTo>
                  <a:lnTo>
                    <a:pt x="209240" y="342732"/>
                  </a:lnTo>
                  <a:lnTo>
                    <a:pt x="188441" y="348010"/>
                  </a:lnTo>
                  <a:lnTo>
                    <a:pt x="172918" y="354529"/>
                  </a:lnTo>
                  <a:lnTo>
                    <a:pt x="172918" y="361669"/>
                  </a:lnTo>
                  <a:lnTo>
                    <a:pt x="172918" y="367257"/>
                  </a:lnTo>
                  <a:lnTo>
                    <a:pt x="173850" y="372535"/>
                  </a:lnTo>
                  <a:lnTo>
                    <a:pt x="176023" y="377813"/>
                  </a:lnTo>
                  <a:lnTo>
                    <a:pt x="197754" y="376571"/>
                  </a:lnTo>
                  <a:lnTo>
                    <a:pt x="216691" y="370362"/>
                  </a:lnTo>
                  <a:lnTo>
                    <a:pt x="232213" y="361669"/>
                  </a:lnTo>
                  <a:lnTo>
                    <a:pt x="243700" y="372535"/>
                  </a:lnTo>
                  <a:lnTo>
                    <a:pt x="254255" y="387126"/>
                  </a:lnTo>
                  <a:lnTo>
                    <a:pt x="261395" y="402027"/>
                  </a:lnTo>
                  <a:lnTo>
                    <a:pt x="268846" y="418791"/>
                  </a:lnTo>
                  <a:lnTo>
                    <a:pt x="280022" y="429657"/>
                  </a:lnTo>
                  <a:lnTo>
                    <a:pt x="292750" y="436797"/>
                  </a:lnTo>
                  <a:lnTo>
                    <a:pt x="310446" y="441143"/>
                  </a:lnTo>
                  <a:lnTo>
                    <a:pt x="326899" y="444248"/>
                  </a:lnTo>
                  <a:lnTo>
                    <a:pt x="339628" y="449526"/>
                  </a:lnTo>
                  <a:lnTo>
                    <a:pt x="343663" y="449526"/>
                  </a:lnTo>
                  <a:lnTo>
                    <a:pt x="336523" y="433693"/>
                  </a:lnTo>
                  <a:lnTo>
                    <a:pt x="326899" y="420964"/>
                  </a:lnTo>
                  <a:lnTo>
                    <a:pt x="316655" y="406374"/>
                  </a:lnTo>
                  <a:lnTo>
                    <a:pt x="319759" y="406374"/>
                  </a:lnTo>
                  <a:lnTo>
                    <a:pt x="322864" y="407305"/>
                  </a:lnTo>
                  <a:lnTo>
                    <a:pt x="330004" y="411651"/>
                  </a:lnTo>
                  <a:lnTo>
                    <a:pt x="339628" y="416929"/>
                  </a:lnTo>
                  <a:lnTo>
                    <a:pt x="348941" y="422206"/>
                  </a:lnTo>
                  <a:lnTo>
                    <a:pt x="356081" y="426242"/>
                  </a:lnTo>
                  <a:lnTo>
                    <a:pt x="359186" y="424379"/>
                  </a:lnTo>
                  <a:lnTo>
                    <a:pt x="361359" y="422206"/>
                  </a:lnTo>
                  <a:lnTo>
                    <a:pt x="363532" y="420964"/>
                  </a:lnTo>
                  <a:lnTo>
                    <a:pt x="363532" y="418791"/>
                  </a:lnTo>
                  <a:lnTo>
                    <a:pt x="365395" y="416929"/>
                  </a:lnTo>
                  <a:lnTo>
                    <a:pt x="366636" y="414756"/>
                  </a:lnTo>
                  <a:lnTo>
                    <a:pt x="365395" y="394577"/>
                  </a:lnTo>
                  <a:lnTo>
                    <a:pt x="359186" y="379675"/>
                  </a:lnTo>
                  <a:lnTo>
                    <a:pt x="352045" y="365084"/>
                  </a:lnTo>
                  <a:lnTo>
                    <a:pt x="339628" y="365084"/>
                  </a:lnTo>
                  <a:lnTo>
                    <a:pt x="332177" y="333108"/>
                  </a:lnTo>
                  <a:lnTo>
                    <a:pt x="322864" y="304547"/>
                  </a:lnTo>
                  <a:lnTo>
                    <a:pt x="329073" y="302685"/>
                  </a:lnTo>
                  <a:lnTo>
                    <a:pt x="334350" y="302685"/>
                  </a:lnTo>
                  <a:lnTo>
                    <a:pt x="339628" y="300512"/>
                  </a:lnTo>
                  <a:lnTo>
                    <a:pt x="346768" y="300512"/>
                  </a:lnTo>
                  <a:lnTo>
                    <a:pt x="352045" y="313240"/>
                  </a:lnTo>
                  <a:lnTo>
                    <a:pt x="359186" y="322553"/>
                  </a:lnTo>
                  <a:lnTo>
                    <a:pt x="368810" y="332177"/>
                  </a:lnTo>
                  <a:lnTo>
                    <a:pt x="375950" y="340559"/>
                  </a:lnTo>
                  <a:lnTo>
                    <a:pt x="383401" y="340559"/>
                  </a:lnTo>
                  <a:lnTo>
                    <a:pt x="388368" y="339628"/>
                  </a:lnTo>
                  <a:lnTo>
                    <a:pt x="394577" y="339628"/>
                  </a:lnTo>
                  <a:lnTo>
                    <a:pt x="399854" y="337455"/>
                  </a:lnTo>
                  <a:lnTo>
                    <a:pt x="407305" y="287783"/>
                  </a:lnTo>
                  <a:lnTo>
                    <a:pt x="402027" y="287783"/>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Shape 45">
              <a:extLst>
                <a:ext uri="{FF2B5EF4-FFF2-40B4-BE49-F238E27FC236}">
                  <a16:creationId xmlns:a16="http://schemas.microsoft.com/office/drawing/2014/main" id="{574AFA77-7F08-4B71-A124-C7F9EF60E094}"/>
                </a:ext>
              </a:extLst>
            </p:cNvPr>
            <p:cNvSpPr/>
            <p:nvPr/>
          </p:nvSpPr>
          <p:spPr>
            <a:xfrm>
              <a:off x="5463788" y="5234275"/>
              <a:ext cx="43462" cy="15522"/>
            </a:xfrm>
            <a:custGeom>
              <a:avLst/>
              <a:gdLst>
                <a:gd name="connsiteX0" fmla="*/ 24836 w 43462"/>
                <a:gd name="connsiteY0" fmla="*/ 7451 h 15522"/>
                <a:gd name="connsiteX1" fmla="*/ 14591 w 43462"/>
                <a:gd name="connsiteY1" fmla="*/ 3415 h 15522"/>
                <a:gd name="connsiteX2" fmla="*/ 4967 w 43462"/>
                <a:gd name="connsiteY2" fmla="*/ 0 h 15522"/>
                <a:gd name="connsiteX3" fmla="*/ 3104 w 43462"/>
                <a:gd name="connsiteY3" fmla="*/ 3415 h 15522"/>
                <a:gd name="connsiteX4" fmla="*/ 3104 w 43462"/>
                <a:gd name="connsiteY4" fmla="*/ 5278 h 15522"/>
                <a:gd name="connsiteX5" fmla="*/ 1863 w 43462"/>
                <a:gd name="connsiteY5" fmla="*/ 7451 h 15522"/>
                <a:gd name="connsiteX6" fmla="*/ 0 w 43462"/>
                <a:gd name="connsiteY6" fmla="*/ 8692 h 15522"/>
                <a:gd name="connsiteX7" fmla="*/ 0 w 43462"/>
                <a:gd name="connsiteY7" fmla="*/ 12728 h 15522"/>
                <a:gd name="connsiteX8" fmla="*/ 7140 w 43462"/>
                <a:gd name="connsiteY8" fmla="*/ 12728 h 15522"/>
                <a:gd name="connsiteX9" fmla="*/ 10245 w 43462"/>
                <a:gd name="connsiteY9" fmla="*/ 14901 h 15522"/>
                <a:gd name="connsiteX10" fmla="*/ 12418 w 43462"/>
                <a:gd name="connsiteY10" fmla="*/ 14901 h 15522"/>
                <a:gd name="connsiteX11" fmla="*/ 15522 w 43462"/>
                <a:gd name="connsiteY11" fmla="*/ 15833 h 15522"/>
                <a:gd name="connsiteX12" fmla="*/ 44704 w 43462"/>
                <a:gd name="connsiteY12" fmla="*/ 15833 h 15522"/>
                <a:gd name="connsiteX13" fmla="*/ 37253 w 43462"/>
                <a:gd name="connsiteY13" fmla="*/ 1055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62" h="15522">
                  <a:moveTo>
                    <a:pt x="24836" y="7451"/>
                  </a:moveTo>
                  <a:lnTo>
                    <a:pt x="14591" y="3415"/>
                  </a:lnTo>
                  <a:lnTo>
                    <a:pt x="4967" y="0"/>
                  </a:lnTo>
                  <a:lnTo>
                    <a:pt x="3104" y="3415"/>
                  </a:lnTo>
                  <a:lnTo>
                    <a:pt x="3104" y="5278"/>
                  </a:lnTo>
                  <a:lnTo>
                    <a:pt x="1863" y="7451"/>
                  </a:lnTo>
                  <a:lnTo>
                    <a:pt x="0" y="8692"/>
                  </a:lnTo>
                  <a:lnTo>
                    <a:pt x="0" y="12728"/>
                  </a:lnTo>
                  <a:lnTo>
                    <a:pt x="7140" y="12728"/>
                  </a:lnTo>
                  <a:lnTo>
                    <a:pt x="10245" y="14901"/>
                  </a:lnTo>
                  <a:lnTo>
                    <a:pt x="12418" y="14901"/>
                  </a:lnTo>
                  <a:lnTo>
                    <a:pt x="15522" y="15833"/>
                  </a:lnTo>
                  <a:lnTo>
                    <a:pt x="44704" y="15833"/>
                  </a:lnTo>
                  <a:lnTo>
                    <a:pt x="37253" y="10555"/>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Shape 46">
              <a:extLst>
                <a:ext uri="{FF2B5EF4-FFF2-40B4-BE49-F238E27FC236}">
                  <a16:creationId xmlns:a16="http://schemas.microsoft.com/office/drawing/2014/main" id="{5EA4E7DD-9688-4DFA-AB60-CF97E45E712B}"/>
                </a:ext>
              </a:extLst>
            </p:cNvPr>
            <p:cNvSpPr/>
            <p:nvPr/>
          </p:nvSpPr>
          <p:spPr>
            <a:xfrm>
              <a:off x="5144029" y="5162562"/>
              <a:ext cx="24836" cy="9313"/>
            </a:xfrm>
            <a:custGeom>
              <a:avLst/>
              <a:gdLst>
                <a:gd name="connsiteX0" fmla="*/ 4967 w 24835"/>
                <a:gd name="connsiteY0" fmla="*/ 10555 h 9313"/>
                <a:gd name="connsiteX1" fmla="*/ 10245 w 24835"/>
                <a:gd name="connsiteY1" fmla="*/ 10555 h 9313"/>
                <a:gd name="connsiteX2" fmla="*/ 14280 w 24835"/>
                <a:gd name="connsiteY2" fmla="*/ 8382 h 9313"/>
                <a:gd name="connsiteX3" fmla="*/ 17695 w 24835"/>
                <a:gd name="connsiteY3" fmla="*/ 7140 h 9313"/>
                <a:gd name="connsiteX4" fmla="*/ 19558 w 24835"/>
                <a:gd name="connsiteY4" fmla="*/ 5278 h 9313"/>
                <a:gd name="connsiteX5" fmla="*/ 24836 w 24835"/>
                <a:gd name="connsiteY5" fmla="*/ 3104 h 9313"/>
                <a:gd name="connsiteX6" fmla="*/ 24836 w 24835"/>
                <a:gd name="connsiteY6" fmla="*/ 0 h 9313"/>
                <a:gd name="connsiteX7" fmla="*/ 0 w 24835"/>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5" h="9313">
                  <a:moveTo>
                    <a:pt x="4967" y="10555"/>
                  </a:moveTo>
                  <a:lnTo>
                    <a:pt x="10245" y="10555"/>
                  </a:lnTo>
                  <a:lnTo>
                    <a:pt x="14280" y="8382"/>
                  </a:lnTo>
                  <a:lnTo>
                    <a:pt x="17695" y="7140"/>
                  </a:lnTo>
                  <a:lnTo>
                    <a:pt x="19558" y="5278"/>
                  </a:lnTo>
                  <a:lnTo>
                    <a:pt x="24836" y="3104"/>
                  </a:lnTo>
                  <a:lnTo>
                    <a:pt x="24836" y="0"/>
                  </a:lnTo>
                  <a:lnTo>
                    <a:pt x="0"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Shape 47">
              <a:extLst>
                <a:ext uri="{FF2B5EF4-FFF2-40B4-BE49-F238E27FC236}">
                  <a16:creationId xmlns:a16="http://schemas.microsoft.com/office/drawing/2014/main" id="{35F890FD-AE2C-464F-9321-08F62099BB11}"/>
                </a:ext>
              </a:extLst>
            </p:cNvPr>
            <p:cNvSpPr/>
            <p:nvPr/>
          </p:nvSpPr>
          <p:spPr>
            <a:xfrm>
              <a:off x="5247097" y="5141141"/>
              <a:ext cx="24836" cy="40358"/>
            </a:xfrm>
            <a:custGeom>
              <a:avLst/>
              <a:gdLst>
                <a:gd name="connsiteX0" fmla="*/ 21731 w 24835"/>
                <a:gd name="connsiteY0" fmla="*/ 0 h 40357"/>
                <a:gd name="connsiteX1" fmla="*/ 14591 w 24835"/>
                <a:gd name="connsiteY1" fmla="*/ 0 h 40357"/>
                <a:gd name="connsiteX2" fmla="*/ 9313 w 24835"/>
                <a:gd name="connsiteY2" fmla="*/ 0 h 40357"/>
                <a:gd name="connsiteX3" fmla="*/ 4967 w 24835"/>
                <a:gd name="connsiteY3" fmla="*/ 2173 h 40357"/>
                <a:gd name="connsiteX4" fmla="*/ 1863 w 24835"/>
                <a:gd name="connsiteY4" fmla="*/ 4346 h 40357"/>
                <a:gd name="connsiteX5" fmla="*/ 0 w 24835"/>
                <a:gd name="connsiteY5" fmla="*/ 11797 h 40357"/>
                <a:gd name="connsiteX6" fmla="*/ 0 w 24835"/>
                <a:gd name="connsiteY6" fmla="*/ 26698 h 40357"/>
                <a:gd name="connsiteX7" fmla="*/ 1863 w 24835"/>
                <a:gd name="connsiteY7" fmla="*/ 41289 h 40357"/>
                <a:gd name="connsiteX8" fmla="*/ 7140 w 24835"/>
                <a:gd name="connsiteY8" fmla="*/ 39116 h 40357"/>
                <a:gd name="connsiteX9" fmla="*/ 11487 w 24835"/>
                <a:gd name="connsiteY9" fmla="*/ 39116 h 40357"/>
                <a:gd name="connsiteX10" fmla="*/ 14591 w 24835"/>
                <a:gd name="connsiteY10" fmla="*/ 39116 h 40357"/>
                <a:gd name="connsiteX11" fmla="*/ 16454 w 24835"/>
                <a:gd name="connsiteY11" fmla="*/ 37253 h 40357"/>
                <a:gd name="connsiteX12" fmla="*/ 26078 w 24835"/>
                <a:gd name="connsiteY12" fmla="*/ 37253 h 40357"/>
                <a:gd name="connsiteX13" fmla="*/ 23904 w 24835"/>
                <a:gd name="connsiteY13" fmla="*/ 17075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35" h="40357">
                  <a:moveTo>
                    <a:pt x="21731" y="0"/>
                  </a:moveTo>
                  <a:lnTo>
                    <a:pt x="14591" y="0"/>
                  </a:lnTo>
                  <a:lnTo>
                    <a:pt x="9313" y="0"/>
                  </a:lnTo>
                  <a:lnTo>
                    <a:pt x="4967" y="2173"/>
                  </a:lnTo>
                  <a:lnTo>
                    <a:pt x="1863" y="4346"/>
                  </a:lnTo>
                  <a:lnTo>
                    <a:pt x="0" y="11797"/>
                  </a:lnTo>
                  <a:lnTo>
                    <a:pt x="0" y="26698"/>
                  </a:lnTo>
                  <a:lnTo>
                    <a:pt x="1863" y="41289"/>
                  </a:lnTo>
                  <a:lnTo>
                    <a:pt x="7140" y="39116"/>
                  </a:lnTo>
                  <a:lnTo>
                    <a:pt x="11487" y="39116"/>
                  </a:lnTo>
                  <a:lnTo>
                    <a:pt x="14591" y="39116"/>
                  </a:lnTo>
                  <a:lnTo>
                    <a:pt x="16454" y="37253"/>
                  </a:lnTo>
                  <a:lnTo>
                    <a:pt x="26078" y="37253"/>
                  </a:lnTo>
                  <a:lnTo>
                    <a:pt x="23904" y="17075"/>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Shape 48">
              <a:extLst>
                <a:ext uri="{FF2B5EF4-FFF2-40B4-BE49-F238E27FC236}">
                  <a16:creationId xmlns:a16="http://schemas.microsoft.com/office/drawing/2014/main" id="{89A08CFA-4C45-49C2-85B8-DCAA3A720947}"/>
                </a:ext>
              </a:extLst>
            </p:cNvPr>
            <p:cNvSpPr/>
            <p:nvPr/>
          </p:nvSpPr>
          <p:spPr>
            <a:xfrm>
              <a:off x="5592933" y="5239552"/>
              <a:ext cx="34149" cy="21731"/>
            </a:xfrm>
            <a:custGeom>
              <a:avLst/>
              <a:gdLst>
                <a:gd name="connsiteX0" fmla="*/ 21731 w 34149"/>
                <a:gd name="connsiteY0" fmla="*/ 3415 h 21731"/>
                <a:gd name="connsiteX1" fmla="*/ 14591 w 34149"/>
                <a:gd name="connsiteY1" fmla="*/ 5278 h 21731"/>
                <a:gd name="connsiteX2" fmla="*/ 7140 w 34149"/>
                <a:gd name="connsiteY2" fmla="*/ 9624 h 21731"/>
                <a:gd name="connsiteX3" fmla="*/ 0 w 34149"/>
                <a:gd name="connsiteY3" fmla="*/ 10555 h 21731"/>
                <a:gd name="connsiteX4" fmla="*/ 3104 w 34149"/>
                <a:gd name="connsiteY4" fmla="*/ 24525 h 21731"/>
                <a:gd name="connsiteX5" fmla="*/ 7140 w 34149"/>
                <a:gd name="connsiteY5" fmla="*/ 22352 h 21731"/>
                <a:gd name="connsiteX6" fmla="*/ 10245 w 34149"/>
                <a:gd name="connsiteY6" fmla="*/ 22352 h 21731"/>
                <a:gd name="connsiteX7" fmla="*/ 12418 w 34149"/>
                <a:gd name="connsiteY7" fmla="*/ 22352 h 21731"/>
                <a:gd name="connsiteX8" fmla="*/ 12418 w 34149"/>
                <a:gd name="connsiteY8" fmla="*/ 20179 h 21731"/>
                <a:gd name="connsiteX9" fmla="*/ 15522 w 34149"/>
                <a:gd name="connsiteY9" fmla="*/ 20179 h 21731"/>
                <a:gd name="connsiteX10" fmla="*/ 21731 w 34149"/>
                <a:gd name="connsiteY10" fmla="*/ 17075 h 21731"/>
                <a:gd name="connsiteX11" fmla="*/ 24836 w 34149"/>
                <a:gd name="connsiteY11" fmla="*/ 12728 h 21731"/>
                <a:gd name="connsiteX12" fmla="*/ 29182 w 34149"/>
                <a:gd name="connsiteY12" fmla="*/ 9624 h 21731"/>
                <a:gd name="connsiteX13" fmla="*/ 32286 w 34149"/>
                <a:gd name="connsiteY13" fmla="*/ 5278 h 21731"/>
                <a:gd name="connsiteX14" fmla="*/ 36322 w 34149"/>
                <a:gd name="connsiteY14" fmla="*/ 0 h 21731"/>
                <a:gd name="connsiteX15" fmla="*/ 27009 w 34149"/>
                <a:gd name="connsiteY15" fmla="*/ 0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21731">
                  <a:moveTo>
                    <a:pt x="21731" y="3415"/>
                  </a:moveTo>
                  <a:lnTo>
                    <a:pt x="14591" y="5278"/>
                  </a:lnTo>
                  <a:lnTo>
                    <a:pt x="7140" y="9624"/>
                  </a:lnTo>
                  <a:lnTo>
                    <a:pt x="0" y="10555"/>
                  </a:lnTo>
                  <a:lnTo>
                    <a:pt x="3104" y="24525"/>
                  </a:lnTo>
                  <a:lnTo>
                    <a:pt x="7140" y="22352"/>
                  </a:lnTo>
                  <a:lnTo>
                    <a:pt x="10245" y="22352"/>
                  </a:lnTo>
                  <a:lnTo>
                    <a:pt x="12418" y="22352"/>
                  </a:lnTo>
                  <a:lnTo>
                    <a:pt x="12418" y="20179"/>
                  </a:lnTo>
                  <a:lnTo>
                    <a:pt x="15522" y="20179"/>
                  </a:lnTo>
                  <a:lnTo>
                    <a:pt x="21731" y="17075"/>
                  </a:lnTo>
                  <a:lnTo>
                    <a:pt x="24836" y="12728"/>
                  </a:lnTo>
                  <a:lnTo>
                    <a:pt x="29182" y="9624"/>
                  </a:lnTo>
                  <a:lnTo>
                    <a:pt x="32286" y="5278"/>
                  </a:lnTo>
                  <a:lnTo>
                    <a:pt x="36322" y="0"/>
                  </a:lnTo>
                  <a:lnTo>
                    <a:pt x="27009"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Shape 49">
              <a:extLst>
                <a:ext uri="{FF2B5EF4-FFF2-40B4-BE49-F238E27FC236}">
                  <a16:creationId xmlns:a16="http://schemas.microsoft.com/office/drawing/2014/main" id="{56F3692A-1F9D-4D4A-96EE-4BDB76B927D6}"/>
                </a:ext>
              </a:extLst>
            </p:cNvPr>
            <p:cNvSpPr/>
            <p:nvPr/>
          </p:nvSpPr>
          <p:spPr>
            <a:xfrm>
              <a:off x="4877977" y="3996527"/>
              <a:ext cx="2967861" cy="2340761"/>
            </a:xfrm>
            <a:custGeom>
              <a:avLst/>
              <a:gdLst>
                <a:gd name="connsiteX0" fmla="*/ 2965999 w 2967861"/>
                <a:gd name="connsiteY0" fmla="*/ 516271 h 2340761"/>
                <a:gd name="connsiteX1" fmla="*/ 2956685 w 2967861"/>
                <a:gd name="connsiteY1" fmla="*/ 502612 h 2340761"/>
                <a:gd name="connsiteX2" fmla="*/ 2945199 w 2967861"/>
                <a:gd name="connsiteY2" fmla="*/ 489883 h 2340761"/>
                <a:gd name="connsiteX3" fmla="*/ 2934644 w 2967861"/>
                <a:gd name="connsiteY3" fmla="*/ 477155 h 2340761"/>
                <a:gd name="connsiteX4" fmla="*/ 2930608 w 2967861"/>
                <a:gd name="connsiteY4" fmla="*/ 477155 h 2340761"/>
                <a:gd name="connsiteX5" fmla="*/ 2929677 w 2967861"/>
                <a:gd name="connsiteY5" fmla="*/ 477155 h 2340761"/>
                <a:gd name="connsiteX6" fmla="*/ 2927503 w 2967861"/>
                <a:gd name="connsiteY6" fmla="*/ 479328 h 2340761"/>
                <a:gd name="connsiteX7" fmla="*/ 2925330 w 2967861"/>
                <a:gd name="connsiteY7" fmla="*/ 479328 h 2340761"/>
                <a:gd name="connsiteX8" fmla="*/ 2923158 w 2967861"/>
                <a:gd name="connsiteY8" fmla="*/ 480260 h 2340761"/>
                <a:gd name="connsiteX9" fmla="*/ 2905462 w 2967861"/>
                <a:gd name="connsiteY9" fmla="*/ 477155 h 2340761"/>
                <a:gd name="connsiteX10" fmla="*/ 2896149 w 2967861"/>
                <a:gd name="connsiteY10" fmla="*/ 469705 h 2340761"/>
                <a:gd name="connsiteX11" fmla="*/ 2889008 w 2967861"/>
                <a:gd name="connsiteY11" fmla="*/ 460081 h 2340761"/>
                <a:gd name="connsiteX12" fmla="*/ 2881868 w 2967861"/>
                <a:gd name="connsiteY12" fmla="*/ 449526 h 2340761"/>
                <a:gd name="connsiteX13" fmla="*/ 2871313 w 2967861"/>
                <a:gd name="connsiteY13" fmla="*/ 439902 h 2340761"/>
                <a:gd name="connsiteX14" fmla="*/ 2866035 w 2967861"/>
                <a:gd name="connsiteY14" fmla="*/ 435555 h 2340761"/>
                <a:gd name="connsiteX15" fmla="*/ 2859827 w 2967861"/>
                <a:gd name="connsiteY15" fmla="*/ 435555 h 2340761"/>
                <a:gd name="connsiteX16" fmla="*/ 2854549 w 2967861"/>
                <a:gd name="connsiteY16" fmla="*/ 434624 h 2340761"/>
                <a:gd name="connsiteX17" fmla="*/ 2849271 w 2967861"/>
                <a:gd name="connsiteY17" fmla="*/ 434624 h 2340761"/>
                <a:gd name="connsiteX18" fmla="*/ 2843994 w 2967861"/>
                <a:gd name="connsiteY18" fmla="*/ 430278 h 2340761"/>
                <a:gd name="connsiteX19" fmla="*/ 2810776 w 2967861"/>
                <a:gd name="connsiteY19" fmla="*/ 395508 h 2340761"/>
                <a:gd name="connsiteX20" fmla="*/ 2751481 w 2967861"/>
                <a:gd name="connsiteY20" fmla="*/ 370051 h 2340761"/>
                <a:gd name="connsiteX21" fmla="*/ 2747445 w 2967861"/>
                <a:gd name="connsiteY21" fmla="*/ 370983 h 2340761"/>
                <a:gd name="connsiteX22" fmla="*/ 2744340 w 2967861"/>
                <a:gd name="connsiteY22" fmla="*/ 373156 h 2340761"/>
                <a:gd name="connsiteX23" fmla="*/ 2740305 w 2967861"/>
                <a:gd name="connsiteY23" fmla="*/ 377502 h 2340761"/>
                <a:gd name="connsiteX24" fmla="*/ 2735027 w 2967861"/>
                <a:gd name="connsiteY24" fmla="*/ 378433 h 2340761"/>
                <a:gd name="connsiteX25" fmla="*/ 2729750 w 2967861"/>
                <a:gd name="connsiteY25" fmla="*/ 378433 h 2340761"/>
                <a:gd name="connsiteX26" fmla="*/ 2723541 w 2967861"/>
                <a:gd name="connsiteY26" fmla="*/ 378433 h 2340761"/>
                <a:gd name="connsiteX27" fmla="*/ 2708950 w 2967861"/>
                <a:gd name="connsiteY27" fmla="*/ 373156 h 2340761"/>
                <a:gd name="connsiteX28" fmla="*/ 2696532 w 2967861"/>
                <a:gd name="connsiteY28" fmla="*/ 365705 h 2340761"/>
                <a:gd name="connsiteX29" fmla="*/ 2678836 w 2967861"/>
                <a:gd name="connsiteY29" fmla="*/ 362601 h 2340761"/>
                <a:gd name="connsiteX30" fmla="*/ 2678836 w 2967861"/>
                <a:gd name="connsiteY30" fmla="*/ 367878 h 2340761"/>
                <a:gd name="connsiteX31" fmla="*/ 2678836 w 2967861"/>
                <a:gd name="connsiteY31" fmla="*/ 373156 h 2340761"/>
                <a:gd name="connsiteX32" fmla="*/ 2676664 w 2967861"/>
                <a:gd name="connsiteY32" fmla="*/ 377502 h 2340761"/>
                <a:gd name="connsiteX33" fmla="*/ 2676664 w 2967861"/>
                <a:gd name="connsiteY33" fmla="*/ 380607 h 2340761"/>
                <a:gd name="connsiteX34" fmla="*/ 2678836 w 2967861"/>
                <a:gd name="connsiteY34" fmla="*/ 382780 h 2340761"/>
                <a:gd name="connsiteX35" fmla="*/ 2681010 w 2967861"/>
                <a:gd name="connsiteY35" fmla="*/ 385884 h 2340761"/>
                <a:gd name="connsiteX36" fmla="*/ 2684114 w 2967861"/>
                <a:gd name="connsiteY36" fmla="*/ 392093 h 2340761"/>
                <a:gd name="connsiteX37" fmla="*/ 2681941 w 2967861"/>
                <a:gd name="connsiteY37" fmla="*/ 397371 h 2340761"/>
                <a:gd name="connsiteX38" fmla="*/ 2681941 w 2967861"/>
                <a:gd name="connsiteY38" fmla="*/ 400475 h 2340761"/>
                <a:gd name="connsiteX39" fmla="*/ 2681010 w 2967861"/>
                <a:gd name="connsiteY39" fmla="*/ 404821 h 2340761"/>
                <a:gd name="connsiteX40" fmla="*/ 2678836 w 2967861"/>
                <a:gd name="connsiteY40" fmla="*/ 406994 h 2340761"/>
                <a:gd name="connsiteX41" fmla="*/ 2678836 w 2967861"/>
                <a:gd name="connsiteY41" fmla="*/ 412272 h 2340761"/>
                <a:gd name="connsiteX42" fmla="*/ 2671696 w 2967861"/>
                <a:gd name="connsiteY42" fmla="*/ 406994 h 2340761"/>
                <a:gd name="connsiteX43" fmla="*/ 2666419 w 2967861"/>
                <a:gd name="connsiteY43" fmla="*/ 402648 h 2340761"/>
                <a:gd name="connsiteX44" fmla="*/ 2660210 w 2967861"/>
                <a:gd name="connsiteY44" fmla="*/ 395198 h 2340761"/>
                <a:gd name="connsiteX45" fmla="*/ 2654932 w 2967861"/>
                <a:gd name="connsiteY45" fmla="*/ 389920 h 2340761"/>
                <a:gd name="connsiteX46" fmla="*/ 2651828 w 2967861"/>
                <a:gd name="connsiteY46" fmla="*/ 382469 h 2340761"/>
                <a:gd name="connsiteX47" fmla="*/ 2616437 w 2967861"/>
                <a:gd name="connsiteY47" fmla="*/ 382469 h 2340761"/>
                <a:gd name="connsiteX48" fmla="*/ 2581978 w 2967861"/>
                <a:gd name="connsiteY48" fmla="*/ 382469 h 2340761"/>
                <a:gd name="connsiteX49" fmla="*/ 2547518 w 2967861"/>
                <a:gd name="connsiteY49" fmla="*/ 385574 h 2340761"/>
                <a:gd name="connsiteX50" fmla="*/ 2544414 w 2967861"/>
                <a:gd name="connsiteY50" fmla="*/ 384642 h 2340761"/>
                <a:gd name="connsiteX51" fmla="*/ 2542240 w 2967861"/>
                <a:gd name="connsiteY51" fmla="*/ 380296 h 2340761"/>
                <a:gd name="connsiteX52" fmla="*/ 2538205 w 2967861"/>
                <a:gd name="connsiteY52" fmla="*/ 378123 h 2340761"/>
                <a:gd name="connsiteX53" fmla="*/ 2535100 w 2967861"/>
                <a:gd name="connsiteY53" fmla="*/ 365395 h 2340761"/>
                <a:gd name="connsiteX54" fmla="*/ 2532927 w 2967861"/>
                <a:gd name="connsiteY54" fmla="*/ 350493 h 2340761"/>
                <a:gd name="connsiteX55" fmla="*/ 2527650 w 2967861"/>
                <a:gd name="connsiteY55" fmla="*/ 333419 h 2340761"/>
                <a:gd name="connsiteX56" fmla="*/ 2515232 w 2967861"/>
                <a:gd name="connsiteY56" fmla="*/ 330314 h 2340761"/>
                <a:gd name="connsiteX57" fmla="*/ 2498468 w 2967861"/>
                <a:gd name="connsiteY57" fmla="*/ 327210 h 2340761"/>
                <a:gd name="connsiteX58" fmla="*/ 2481703 w 2967861"/>
                <a:gd name="connsiteY58" fmla="*/ 325037 h 2340761"/>
                <a:gd name="connsiteX59" fmla="*/ 2464008 w 2967861"/>
                <a:gd name="connsiteY59" fmla="*/ 325037 h 2340761"/>
                <a:gd name="connsiteX60" fmla="*/ 2451590 w 2967861"/>
                <a:gd name="connsiteY60" fmla="*/ 330314 h 2340761"/>
                <a:gd name="connsiteX61" fmla="*/ 2437931 w 2967861"/>
                <a:gd name="connsiteY61" fmla="*/ 325037 h 2340761"/>
                <a:gd name="connsiteX62" fmla="*/ 2427375 w 2967861"/>
                <a:gd name="connsiteY62" fmla="*/ 315413 h 2340761"/>
                <a:gd name="connsiteX63" fmla="*/ 2420235 w 2967861"/>
                <a:gd name="connsiteY63" fmla="*/ 304858 h 2340761"/>
                <a:gd name="connsiteX64" fmla="*/ 2414958 w 2967861"/>
                <a:gd name="connsiteY64" fmla="*/ 293371 h 2340761"/>
                <a:gd name="connsiteX65" fmla="*/ 2401298 w 2967861"/>
                <a:gd name="connsiteY65" fmla="*/ 293371 h 2340761"/>
                <a:gd name="connsiteX66" fmla="*/ 2388880 w 2967861"/>
                <a:gd name="connsiteY66" fmla="*/ 293371 h 2340761"/>
                <a:gd name="connsiteX67" fmla="*/ 2378325 w 2967861"/>
                <a:gd name="connsiteY67" fmla="*/ 297718 h 2340761"/>
                <a:gd name="connsiteX68" fmla="*/ 2373047 w 2967861"/>
                <a:gd name="connsiteY68" fmla="*/ 295544 h 2340761"/>
                <a:gd name="connsiteX69" fmla="*/ 2369012 w 2967861"/>
                <a:gd name="connsiteY69" fmla="*/ 293371 h 2340761"/>
                <a:gd name="connsiteX70" fmla="*/ 2365907 w 2967861"/>
                <a:gd name="connsiteY70" fmla="*/ 291198 h 2340761"/>
                <a:gd name="connsiteX71" fmla="*/ 2365907 w 2967861"/>
                <a:gd name="connsiteY71" fmla="*/ 288094 h 2340761"/>
                <a:gd name="connsiteX72" fmla="*/ 2363734 w 2967861"/>
                <a:gd name="connsiteY72" fmla="*/ 285921 h 2340761"/>
                <a:gd name="connsiteX73" fmla="*/ 2363734 w 2967861"/>
                <a:gd name="connsiteY73" fmla="*/ 282816 h 2340761"/>
                <a:gd name="connsiteX74" fmla="*/ 2361561 w 2967861"/>
                <a:gd name="connsiteY74" fmla="*/ 276607 h 2340761"/>
                <a:gd name="connsiteX75" fmla="*/ 2358457 w 2967861"/>
                <a:gd name="connsiteY75" fmla="*/ 273503 h 2340761"/>
                <a:gd name="connsiteX76" fmla="*/ 2351316 w 2967861"/>
                <a:gd name="connsiteY76" fmla="*/ 268225 h 2340761"/>
                <a:gd name="connsiteX77" fmla="*/ 2334552 w 2967861"/>
                <a:gd name="connsiteY77" fmla="*/ 262016 h 2340761"/>
                <a:gd name="connsiteX78" fmla="*/ 2315925 w 2967861"/>
                <a:gd name="connsiteY78" fmla="*/ 256739 h 2340761"/>
                <a:gd name="connsiteX79" fmla="*/ 2296057 w 2967861"/>
                <a:gd name="connsiteY79" fmla="*/ 251461 h 2340761"/>
                <a:gd name="connsiteX80" fmla="*/ 2276188 w 2967861"/>
                <a:gd name="connsiteY80" fmla="*/ 249288 h 2340761"/>
                <a:gd name="connsiteX81" fmla="*/ 2258493 w 2967861"/>
                <a:gd name="connsiteY81" fmla="*/ 249288 h 2340761"/>
                <a:gd name="connsiteX82" fmla="*/ 2247007 w 2967861"/>
                <a:gd name="connsiteY82" fmla="*/ 253634 h 2340761"/>
                <a:gd name="connsiteX83" fmla="*/ 2234589 w 2967861"/>
                <a:gd name="connsiteY83" fmla="*/ 256739 h 2340761"/>
                <a:gd name="connsiteX84" fmla="*/ 2237693 w 2967861"/>
                <a:gd name="connsiteY84" fmla="*/ 273813 h 2340761"/>
                <a:gd name="connsiteX85" fmla="*/ 2241729 w 2967861"/>
                <a:gd name="connsiteY85" fmla="*/ 286541 h 2340761"/>
                <a:gd name="connsiteX86" fmla="*/ 2243902 w 2967861"/>
                <a:gd name="connsiteY86" fmla="*/ 305479 h 2340761"/>
                <a:gd name="connsiteX87" fmla="*/ 2236762 w 2967861"/>
                <a:gd name="connsiteY87" fmla="*/ 305479 h 2340761"/>
                <a:gd name="connsiteX88" fmla="*/ 2232726 w 2967861"/>
                <a:gd name="connsiteY88" fmla="*/ 303306 h 2340761"/>
                <a:gd name="connsiteX89" fmla="*/ 2227448 w 2967861"/>
                <a:gd name="connsiteY89" fmla="*/ 303306 h 2340761"/>
                <a:gd name="connsiteX90" fmla="*/ 2225275 w 2967861"/>
                <a:gd name="connsiteY90" fmla="*/ 303306 h 2340761"/>
                <a:gd name="connsiteX91" fmla="*/ 2222171 w 2967861"/>
                <a:gd name="connsiteY91" fmla="*/ 303306 h 2340761"/>
                <a:gd name="connsiteX92" fmla="*/ 2218135 w 2967861"/>
                <a:gd name="connsiteY92" fmla="*/ 306410 h 2340761"/>
                <a:gd name="connsiteX93" fmla="*/ 2215030 w 2967861"/>
                <a:gd name="connsiteY93" fmla="*/ 310756 h 2340761"/>
                <a:gd name="connsiteX94" fmla="*/ 2207890 w 2967861"/>
                <a:gd name="connsiteY94" fmla="*/ 306410 h 2340761"/>
                <a:gd name="connsiteX95" fmla="*/ 2201681 w 2967861"/>
                <a:gd name="connsiteY95" fmla="*/ 303306 h 2340761"/>
                <a:gd name="connsiteX96" fmla="*/ 2198577 w 2967861"/>
                <a:gd name="connsiteY96" fmla="*/ 298028 h 2340761"/>
                <a:gd name="connsiteX97" fmla="*/ 2193299 w 2967861"/>
                <a:gd name="connsiteY97" fmla="*/ 293682 h 2340761"/>
                <a:gd name="connsiteX98" fmla="*/ 2188022 w 2967861"/>
                <a:gd name="connsiteY98" fmla="*/ 288404 h 2340761"/>
                <a:gd name="connsiteX99" fmla="*/ 2174362 w 2967861"/>
                <a:gd name="connsiteY99" fmla="*/ 310756 h 2340761"/>
                <a:gd name="connsiteX100" fmla="*/ 2165980 w 2967861"/>
                <a:gd name="connsiteY100" fmla="*/ 308583 h 2340761"/>
                <a:gd name="connsiteX101" fmla="*/ 2158840 w 2967861"/>
                <a:gd name="connsiteY101" fmla="*/ 306410 h 2340761"/>
                <a:gd name="connsiteX102" fmla="*/ 2152631 w 2967861"/>
                <a:gd name="connsiteY102" fmla="*/ 303306 h 2340761"/>
                <a:gd name="connsiteX103" fmla="*/ 2149526 w 2967861"/>
                <a:gd name="connsiteY103" fmla="*/ 298028 h 2340761"/>
                <a:gd name="connsiteX104" fmla="*/ 2147353 w 2967861"/>
                <a:gd name="connsiteY104" fmla="*/ 290577 h 2340761"/>
                <a:gd name="connsiteX105" fmla="*/ 2147353 w 2967861"/>
                <a:gd name="connsiteY105" fmla="*/ 280953 h 2340761"/>
                <a:gd name="connsiteX106" fmla="*/ 2140213 w 2967861"/>
                <a:gd name="connsiteY106" fmla="*/ 290577 h 2340761"/>
                <a:gd name="connsiteX107" fmla="*/ 2137109 w 2967861"/>
                <a:gd name="connsiteY107" fmla="*/ 301132 h 2340761"/>
                <a:gd name="connsiteX108" fmla="*/ 2133073 w 2967861"/>
                <a:gd name="connsiteY108" fmla="*/ 312619 h 2340761"/>
                <a:gd name="connsiteX109" fmla="*/ 2127795 w 2967861"/>
                <a:gd name="connsiteY109" fmla="*/ 321001 h 2340761"/>
                <a:gd name="connsiteX110" fmla="*/ 2125622 w 2967861"/>
                <a:gd name="connsiteY110" fmla="*/ 323174 h 2340761"/>
                <a:gd name="connsiteX111" fmla="*/ 2123449 w 2967861"/>
                <a:gd name="connsiteY111" fmla="*/ 325347 h 2340761"/>
                <a:gd name="connsiteX112" fmla="*/ 2112894 w 2967861"/>
                <a:gd name="connsiteY112" fmla="*/ 317896 h 2340761"/>
                <a:gd name="connsiteX113" fmla="*/ 2100476 w 2967861"/>
                <a:gd name="connsiteY113" fmla="*/ 310446 h 2340761"/>
                <a:gd name="connsiteX114" fmla="*/ 2091163 w 2967861"/>
                <a:gd name="connsiteY114" fmla="*/ 300822 h 2340761"/>
                <a:gd name="connsiteX115" fmla="*/ 2088989 w 2967861"/>
                <a:gd name="connsiteY115" fmla="*/ 295544 h 2340761"/>
                <a:gd name="connsiteX116" fmla="*/ 2088058 w 2967861"/>
                <a:gd name="connsiteY116" fmla="*/ 291198 h 2340761"/>
                <a:gd name="connsiteX117" fmla="*/ 2088058 w 2967861"/>
                <a:gd name="connsiteY117" fmla="*/ 288094 h 2340761"/>
                <a:gd name="connsiteX118" fmla="*/ 2085885 w 2967861"/>
                <a:gd name="connsiteY118" fmla="*/ 283747 h 2340761"/>
                <a:gd name="connsiteX119" fmla="*/ 2083712 w 2967861"/>
                <a:gd name="connsiteY119" fmla="*/ 280643 h 2340761"/>
                <a:gd name="connsiteX120" fmla="*/ 2090852 w 2967861"/>
                <a:gd name="connsiteY120" fmla="*/ 261706 h 2340761"/>
                <a:gd name="connsiteX121" fmla="*/ 2103270 w 2967861"/>
                <a:gd name="connsiteY121" fmla="*/ 248978 h 2340761"/>
                <a:gd name="connsiteX122" fmla="*/ 2093957 w 2967861"/>
                <a:gd name="connsiteY122" fmla="*/ 212034 h 2340761"/>
                <a:gd name="connsiteX123" fmla="*/ 2090852 w 2967861"/>
                <a:gd name="connsiteY123" fmla="*/ 212034 h 2340761"/>
                <a:gd name="connsiteX124" fmla="*/ 2090852 w 2967861"/>
                <a:gd name="connsiteY124" fmla="*/ 206757 h 2340761"/>
                <a:gd name="connsiteX125" fmla="*/ 2070984 w 2967861"/>
                <a:gd name="connsiteY125" fmla="*/ 208930 h 2340761"/>
                <a:gd name="connsiteX126" fmla="*/ 2058566 w 2967861"/>
                <a:gd name="connsiteY126" fmla="*/ 214208 h 2340761"/>
                <a:gd name="connsiteX127" fmla="*/ 2047079 w 2967861"/>
                <a:gd name="connsiteY127" fmla="*/ 223831 h 2340761"/>
                <a:gd name="connsiteX128" fmla="*/ 2036524 w 2967861"/>
                <a:gd name="connsiteY128" fmla="*/ 218554 h 2340761"/>
                <a:gd name="connsiteX129" fmla="*/ 2025038 w 2967861"/>
                <a:gd name="connsiteY129" fmla="*/ 212345 h 2340761"/>
                <a:gd name="connsiteX130" fmla="*/ 2014482 w 2967861"/>
                <a:gd name="connsiteY130" fmla="*/ 207067 h 2340761"/>
                <a:gd name="connsiteX131" fmla="*/ 2012310 w 2967861"/>
                <a:gd name="connsiteY131" fmla="*/ 209240 h 2340761"/>
                <a:gd name="connsiteX132" fmla="*/ 2012310 w 2967861"/>
                <a:gd name="connsiteY132" fmla="*/ 211414 h 2340761"/>
                <a:gd name="connsiteX133" fmla="*/ 2010136 w 2967861"/>
                <a:gd name="connsiteY133" fmla="*/ 211414 h 2340761"/>
                <a:gd name="connsiteX134" fmla="*/ 2007032 w 2967861"/>
                <a:gd name="connsiteY134" fmla="*/ 212345 h 2340761"/>
                <a:gd name="connsiteX135" fmla="*/ 2007032 w 2967861"/>
                <a:gd name="connsiteY135" fmla="*/ 218554 h 2340761"/>
                <a:gd name="connsiteX136" fmla="*/ 2007032 w 2967861"/>
                <a:gd name="connsiteY136" fmla="*/ 223831 h 2340761"/>
                <a:gd name="connsiteX137" fmla="*/ 2007032 w 2967861"/>
                <a:gd name="connsiteY137" fmla="*/ 226936 h 2340761"/>
                <a:gd name="connsiteX138" fmla="*/ 2007032 w 2967861"/>
                <a:gd name="connsiteY138" fmla="*/ 229109 h 2340761"/>
                <a:gd name="connsiteX139" fmla="*/ 2007032 w 2967861"/>
                <a:gd name="connsiteY139" fmla="*/ 232213 h 2340761"/>
                <a:gd name="connsiteX140" fmla="*/ 2002996 w 2967861"/>
                <a:gd name="connsiteY140" fmla="*/ 243700 h 2340761"/>
                <a:gd name="connsiteX141" fmla="*/ 1950841 w 2967861"/>
                <a:gd name="connsiteY141" fmla="*/ 239354 h 2340761"/>
                <a:gd name="connsiteX142" fmla="*/ 1948668 w 2967861"/>
                <a:gd name="connsiteY142" fmla="*/ 234076 h 2340761"/>
                <a:gd name="connsiteX143" fmla="*/ 1948668 w 2967861"/>
                <a:gd name="connsiteY143" fmla="*/ 228799 h 2340761"/>
                <a:gd name="connsiteX144" fmla="*/ 1946495 w 2967861"/>
                <a:gd name="connsiteY144" fmla="*/ 223521 h 2340761"/>
                <a:gd name="connsiteX145" fmla="*/ 1946495 w 2967861"/>
                <a:gd name="connsiteY145" fmla="*/ 218243 h 2340761"/>
                <a:gd name="connsiteX146" fmla="*/ 1946495 w 2967861"/>
                <a:gd name="connsiteY146" fmla="*/ 216070 h 2340761"/>
                <a:gd name="connsiteX147" fmla="*/ 1934077 w 2967861"/>
                <a:gd name="connsiteY147" fmla="*/ 206446 h 2340761"/>
                <a:gd name="connsiteX148" fmla="*/ 1921659 w 2967861"/>
                <a:gd name="connsiteY148" fmla="*/ 204273 h 2340761"/>
                <a:gd name="connsiteX149" fmla="*/ 1904895 w 2967861"/>
                <a:gd name="connsiteY149" fmla="*/ 204273 h 2340761"/>
                <a:gd name="connsiteX150" fmla="*/ 1887200 w 2967861"/>
                <a:gd name="connsiteY150" fmla="*/ 206446 h 2340761"/>
                <a:gd name="connsiteX151" fmla="*/ 1887200 w 2967861"/>
                <a:gd name="connsiteY151" fmla="*/ 219175 h 2340761"/>
                <a:gd name="connsiteX152" fmla="*/ 1877886 w 2967861"/>
                <a:gd name="connsiteY152" fmla="*/ 219175 h 2340761"/>
                <a:gd name="connsiteX153" fmla="*/ 1877886 w 2967861"/>
                <a:gd name="connsiteY153" fmla="*/ 218243 h 2340761"/>
                <a:gd name="connsiteX154" fmla="*/ 1875713 w 2967861"/>
                <a:gd name="connsiteY154" fmla="*/ 218243 h 2340761"/>
                <a:gd name="connsiteX155" fmla="*/ 1873540 w 2967861"/>
                <a:gd name="connsiteY155" fmla="*/ 216070 h 2340761"/>
                <a:gd name="connsiteX156" fmla="*/ 1875713 w 2967861"/>
                <a:gd name="connsiteY156" fmla="*/ 206446 h 2340761"/>
                <a:gd name="connsiteX157" fmla="*/ 1877886 w 2967861"/>
                <a:gd name="connsiteY157" fmla="*/ 198996 h 2340761"/>
                <a:gd name="connsiteX158" fmla="*/ 1880060 w 2967861"/>
                <a:gd name="connsiteY158" fmla="*/ 193718 h 2340761"/>
                <a:gd name="connsiteX159" fmla="*/ 1883164 w 2967861"/>
                <a:gd name="connsiteY159" fmla="*/ 188441 h 2340761"/>
                <a:gd name="connsiteX160" fmla="*/ 1883164 w 2967861"/>
                <a:gd name="connsiteY160" fmla="*/ 182232 h 2340761"/>
                <a:gd name="connsiteX161" fmla="*/ 1873851 w 2967861"/>
                <a:gd name="connsiteY161" fmla="*/ 186578 h 2340761"/>
                <a:gd name="connsiteX162" fmla="*/ 1866710 w 2967861"/>
                <a:gd name="connsiteY162" fmla="*/ 191856 h 2340761"/>
                <a:gd name="connsiteX163" fmla="*/ 1859570 w 2967861"/>
                <a:gd name="connsiteY163" fmla="*/ 197133 h 2340761"/>
                <a:gd name="connsiteX164" fmla="*/ 1854293 w 2967861"/>
                <a:gd name="connsiteY164" fmla="*/ 203342 h 2340761"/>
                <a:gd name="connsiteX165" fmla="*/ 1851188 w 2967861"/>
                <a:gd name="connsiteY165" fmla="*/ 201169 h 2340761"/>
                <a:gd name="connsiteX166" fmla="*/ 1849015 w 2967861"/>
                <a:gd name="connsiteY166" fmla="*/ 201169 h 2340761"/>
                <a:gd name="connsiteX167" fmla="*/ 1849015 w 2967861"/>
                <a:gd name="connsiteY167" fmla="*/ 198996 h 2340761"/>
                <a:gd name="connsiteX168" fmla="*/ 1849015 w 2967861"/>
                <a:gd name="connsiteY168" fmla="*/ 196823 h 2340761"/>
                <a:gd name="connsiteX169" fmla="*/ 1849015 w 2967861"/>
                <a:gd name="connsiteY169" fmla="*/ 195891 h 2340761"/>
                <a:gd name="connsiteX170" fmla="*/ 1851188 w 2967861"/>
                <a:gd name="connsiteY170" fmla="*/ 191545 h 2340761"/>
                <a:gd name="connsiteX171" fmla="*/ 1851188 w 2967861"/>
                <a:gd name="connsiteY171" fmla="*/ 188441 h 2340761"/>
                <a:gd name="connsiteX172" fmla="*/ 1834424 w 2967861"/>
                <a:gd name="connsiteY172" fmla="*/ 186267 h 2340761"/>
                <a:gd name="connsiteX173" fmla="*/ 1819833 w 2967861"/>
                <a:gd name="connsiteY173" fmla="*/ 188441 h 2340761"/>
                <a:gd name="connsiteX174" fmla="*/ 1807415 w 2967861"/>
                <a:gd name="connsiteY174" fmla="*/ 195891 h 2340761"/>
                <a:gd name="connsiteX175" fmla="*/ 1803379 w 2967861"/>
                <a:gd name="connsiteY175" fmla="*/ 195891 h 2340761"/>
                <a:gd name="connsiteX176" fmla="*/ 1815797 w 2967861"/>
                <a:gd name="connsiteY176" fmla="*/ 180990 h 2340761"/>
                <a:gd name="connsiteX177" fmla="*/ 1832561 w 2967861"/>
                <a:gd name="connsiteY177" fmla="*/ 169503 h 2340761"/>
                <a:gd name="connsiteX178" fmla="*/ 1849325 w 2967861"/>
                <a:gd name="connsiteY178" fmla="*/ 159880 h 2340761"/>
                <a:gd name="connsiteX179" fmla="*/ 1863916 w 2967861"/>
                <a:gd name="connsiteY179" fmla="*/ 151498 h 2340761"/>
                <a:gd name="connsiteX180" fmla="*/ 1869194 w 2967861"/>
                <a:gd name="connsiteY180" fmla="*/ 141874 h 2340761"/>
                <a:gd name="connsiteX181" fmla="*/ 1873230 w 2967861"/>
                <a:gd name="connsiteY181" fmla="*/ 132250 h 2340761"/>
                <a:gd name="connsiteX182" fmla="*/ 1878507 w 2967861"/>
                <a:gd name="connsiteY182" fmla="*/ 123868 h 2340761"/>
                <a:gd name="connsiteX183" fmla="*/ 1890925 w 2967861"/>
                <a:gd name="connsiteY183" fmla="*/ 114244 h 2340761"/>
                <a:gd name="connsiteX184" fmla="*/ 1890925 w 2967861"/>
                <a:gd name="connsiteY184" fmla="*/ 90029 h 2340761"/>
                <a:gd name="connsiteX185" fmla="*/ 1881612 w 2967861"/>
                <a:gd name="connsiteY185" fmla="*/ 77301 h 2340761"/>
                <a:gd name="connsiteX186" fmla="*/ 1873230 w 2967861"/>
                <a:gd name="connsiteY186" fmla="*/ 65815 h 2340761"/>
                <a:gd name="connsiteX187" fmla="*/ 1861743 w 2967861"/>
                <a:gd name="connsiteY187" fmla="*/ 57432 h 2340761"/>
                <a:gd name="connsiteX188" fmla="*/ 1847152 w 2967861"/>
                <a:gd name="connsiteY188" fmla="*/ 49982 h 2340761"/>
                <a:gd name="connsiteX189" fmla="*/ 1847152 w 2967861"/>
                <a:gd name="connsiteY189" fmla="*/ 47809 h 2340761"/>
                <a:gd name="connsiteX190" fmla="*/ 1847152 w 2967861"/>
                <a:gd name="connsiteY190" fmla="*/ 45636 h 2340761"/>
                <a:gd name="connsiteX191" fmla="*/ 1844979 w 2967861"/>
                <a:gd name="connsiteY191" fmla="*/ 43462 h 2340761"/>
                <a:gd name="connsiteX192" fmla="*/ 1844048 w 2967861"/>
                <a:gd name="connsiteY192" fmla="*/ 45636 h 2340761"/>
                <a:gd name="connsiteX193" fmla="*/ 1827284 w 2967861"/>
                <a:gd name="connsiteY193" fmla="*/ 50913 h 2340761"/>
                <a:gd name="connsiteX194" fmla="*/ 1812693 w 2967861"/>
                <a:gd name="connsiteY194" fmla="*/ 53086 h 2340761"/>
                <a:gd name="connsiteX195" fmla="*/ 1800275 w 2967861"/>
                <a:gd name="connsiteY195" fmla="*/ 55259 h 2340761"/>
                <a:gd name="connsiteX196" fmla="*/ 1787857 w 2967861"/>
                <a:gd name="connsiteY196" fmla="*/ 60537 h 2340761"/>
                <a:gd name="connsiteX197" fmla="*/ 1780717 w 2967861"/>
                <a:gd name="connsiteY197" fmla="*/ 50913 h 2340761"/>
                <a:gd name="connsiteX198" fmla="*/ 1773577 w 2967861"/>
                <a:gd name="connsiteY198" fmla="*/ 43462 h 2340761"/>
                <a:gd name="connsiteX199" fmla="*/ 1766436 w 2967861"/>
                <a:gd name="connsiteY199" fmla="*/ 40358 h 2340761"/>
                <a:gd name="connsiteX200" fmla="*/ 1751845 w 2967861"/>
                <a:gd name="connsiteY200" fmla="*/ 36012 h 2340761"/>
                <a:gd name="connsiteX201" fmla="*/ 1752777 w 2967861"/>
                <a:gd name="connsiteY201" fmla="*/ 30734 h 2340761"/>
                <a:gd name="connsiteX202" fmla="*/ 1754950 w 2967861"/>
                <a:gd name="connsiteY202" fmla="*/ 28561 h 2340761"/>
                <a:gd name="connsiteX203" fmla="*/ 1757123 w 2967861"/>
                <a:gd name="connsiteY203" fmla="*/ 25457 h 2340761"/>
                <a:gd name="connsiteX204" fmla="*/ 1760227 w 2967861"/>
                <a:gd name="connsiteY204" fmla="*/ 23283 h 2340761"/>
                <a:gd name="connsiteX205" fmla="*/ 1762401 w 2967861"/>
                <a:gd name="connsiteY205" fmla="*/ 22352 h 2340761"/>
                <a:gd name="connsiteX206" fmla="*/ 1767678 w 2967861"/>
                <a:gd name="connsiteY206" fmla="*/ 20179 h 2340761"/>
                <a:gd name="connsiteX207" fmla="*/ 1766747 w 2967861"/>
                <a:gd name="connsiteY207" fmla="*/ 14901 h 2340761"/>
                <a:gd name="connsiteX208" fmla="*/ 1762711 w 2967861"/>
                <a:gd name="connsiteY208" fmla="*/ 10555 h 2340761"/>
                <a:gd name="connsiteX209" fmla="*/ 1760538 w 2967861"/>
                <a:gd name="connsiteY209" fmla="*/ 7451 h 2340761"/>
                <a:gd name="connsiteX210" fmla="*/ 1759607 w 2967861"/>
                <a:gd name="connsiteY210" fmla="*/ 5278 h 2340761"/>
                <a:gd name="connsiteX211" fmla="*/ 1755571 w 2967861"/>
                <a:gd name="connsiteY211" fmla="*/ 0 h 2340761"/>
                <a:gd name="connsiteX212" fmla="*/ 1735702 w 2967861"/>
                <a:gd name="connsiteY212" fmla="*/ 0 h 2340761"/>
                <a:gd name="connsiteX213" fmla="*/ 1731666 w 2967861"/>
                <a:gd name="connsiteY213" fmla="*/ 18006 h 2340761"/>
                <a:gd name="connsiteX214" fmla="*/ 1721111 w 2967861"/>
                <a:gd name="connsiteY214" fmla="*/ 28561 h 2340761"/>
                <a:gd name="connsiteX215" fmla="*/ 1708693 w 2967861"/>
                <a:gd name="connsiteY215" fmla="*/ 38185 h 2340761"/>
                <a:gd name="connsiteX216" fmla="*/ 1695034 w 2967861"/>
                <a:gd name="connsiteY216" fmla="*/ 45636 h 2340761"/>
                <a:gd name="connsiteX217" fmla="*/ 1679511 w 2967861"/>
                <a:gd name="connsiteY217" fmla="*/ 53086 h 2340761"/>
                <a:gd name="connsiteX218" fmla="*/ 1679511 w 2967861"/>
                <a:gd name="connsiteY218" fmla="*/ 73265 h 2340761"/>
                <a:gd name="connsiteX219" fmla="*/ 1674234 w 2967861"/>
                <a:gd name="connsiteY219" fmla="*/ 73265 h 2340761"/>
                <a:gd name="connsiteX220" fmla="*/ 1668025 w 2967861"/>
                <a:gd name="connsiteY220" fmla="*/ 72334 h 2340761"/>
                <a:gd name="connsiteX221" fmla="*/ 1664921 w 2967861"/>
                <a:gd name="connsiteY221" fmla="*/ 72334 h 2340761"/>
                <a:gd name="connsiteX222" fmla="*/ 1659643 w 2967861"/>
                <a:gd name="connsiteY222" fmla="*/ 70161 h 2340761"/>
                <a:gd name="connsiteX223" fmla="*/ 1653434 w 2967861"/>
                <a:gd name="connsiteY223" fmla="*/ 75438 h 2340761"/>
                <a:gd name="connsiteX224" fmla="*/ 1646294 w 2967861"/>
                <a:gd name="connsiteY224" fmla="*/ 82889 h 2340761"/>
                <a:gd name="connsiteX225" fmla="*/ 1639153 w 2967861"/>
                <a:gd name="connsiteY225" fmla="*/ 88167 h 2340761"/>
                <a:gd name="connsiteX226" fmla="*/ 1632013 w 2967861"/>
                <a:gd name="connsiteY226" fmla="*/ 94376 h 2340761"/>
                <a:gd name="connsiteX227" fmla="*/ 1626736 w 2967861"/>
                <a:gd name="connsiteY227" fmla="*/ 94376 h 2340761"/>
                <a:gd name="connsiteX228" fmla="*/ 1616181 w 2967861"/>
                <a:gd name="connsiteY228" fmla="*/ 94376 h 2340761"/>
                <a:gd name="connsiteX229" fmla="*/ 1601590 w 2967861"/>
                <a:gd name="connsiteY229" fmla="*/ 94376 h 2340761"/>
                <a:gd name="connsiteX230" fmla="*/ 1586999 w 2967861"/>
                <a:gd name="connsiteY230" fmla="*/ 94376 h 2340761"/>
                <a:gd name="connsiteX231" fmla="*/ 1575512 w 2967861"/>
                <a:gd name="connsiteY231" fmla="*/ 94376 h 2340761"/>
                <a:gd name="connsiteX232" fmla="*/ 1572408 w 2967861"/>
                <a:gd name="connsiteY232" fmla="*/ 99653 h 2340761"/>
                <a:gd name="connsiteX233" fmla="*/ 1570235 w 2967861"/>
                <a:gd name="connsiteY233" fmla="*/ 104931 h 2340761"/>
                <a:gd name="connsiteX234" fmla="*/ 1567130 w 2967861"/>
                <a:gd name="connsiteY234" fmla="*/ 110208 h 2340761"/>
                <a:gd name="connsiteX235" fmla="*/ 1564957 w 2967861"/>
                <a:gd name="connsiteY235" fmla="*/ 117659 h 2340761"/>
                <a:gd name="connsiteX236" fmla="*/ 1543226 w 2967861"/>
                <a:gd name="connsiteY236" fmla="*/ 117659 h 2340761"/>
                <a:gd name="connsiteX237" fmla="*/ 1526462 w 2967861"/>
                <a:gd name="connsiteY237" fmla="*/ 123868 h 2340761"/>
                <a:gd name="connsiteX238" fmla="*/ 1511871 w 2967861"/>
                <a:gd name="connsiteY238" fmla="*/ 130077 h 2340761"/>
                <a:gd name="connsiteX239" fmla="*/ 1497280 w 2967861"/>
                <a:gd name="connsiteY239" fmla="*/ 141563 h 2340761"/>
                <a:gd name="connsiteX240" fmla="*/ 1484862 w 2967861"/>
                <a:gd name="connsiteY240" fmla="*/ 152118 h 2340761"/>
                <a:gd name="connsiteX241" fmla="*/ 1468098 w 2967861"/>
                <a:gd name="connsiteY241" fmla="*/ 161742 h 2340761"/>
                <a:gd name="connsiteX242" fmla="*/ 1462821 w 2967861"/>
                <a:gd name="connsiteY242" fmla="*/ 180679 h 2340761"/>
                <a:gd name="connsiteX243" fmla="*/ 1459716 w 2967861"/>
                <a:gd name="connsiteY243" fmla="*/ 198685 h 2340761"/>
                <a:gd name="connsiteX244" fmla="*/ 1455680 w 2967861"/>
                <a:gd name="connsiteY244" fmla="*/ 215760 h 2340761"/>
                <a:gd name="connsiteX245" fmla="*/ 1452576 w 2967861"/>
                <a:gd name="connsiteY245" fmla="*/ 215760 h 2340761"/>
                <a:gd name="connsiteX246" fmla="*/ 1445436 w 2967861"/>
                <a:gd name="connsiteY246" fmla="*/ 198685 h 2340761"/>
                <a:gd name="connsiteX247" fmla="*/ 1419358 w 2967861"/>
                <a:gd name="connsiteY247" fmla="*/ 203963 h 2340761"/>
                <a:gd name="connsiteX248" fmla="*/ 1395454 w 2967861"/>
                <a:gd name="connsiteY248" fmla="*/ 211414 h 2340761"/>
                <a:gd name="connsiteX249" fmla="*/ 1399490 w 2967861"/>
                <a:gd name="connsiteY249" fmla="*/ 233766 h 2340761"/>
                <a:gd name="connsiteX250" fmla="*/ 1404767 w 2967861"/>
                <a:gd name="connsiteY250" fmla="*/ 253945 h 2340761"/>
                <a:gd name="connsiteX251" fmla="*/ 1410045 w 2967861"/>
                <a:gd name="connsiteY251" fmla="*/ 275055 h 2340761"/>
                <a:gd name="connsiteX252" fmla="*/ 1419358 w 2967861"/>
                <a:gd name="connsiteY252" fmla="*/ 290888 h 2340761"/>
                <a:gd name="connsiteX253" fmla="*/ 1431776 w 2967861"/>
                <a:gd name="connsiteY253" fmla="*/ 304547 h 2340761"/>
                <a:gd name="connsiteX254" fmla="*/ 1431776 w 2967861"/>
                <a:gd name="connsiteY254" fmla="*/ 312929 h 2340761"/>
                <a:gd name="connsiteX255" fmla="*/ 1416254 w 2967861"/>
                <a:gd name="connsiteY255" fmla="*/ 302374 h 2340761"/>
                <a:gd name="connsiteX256" fmla="*/ 1399490 w 2967861"/>
                <a:gd name="connsiteY256" fmla="*/ 287473 h 2340761"/>
                <a:gd name="connsiteX257" fmla="*/ 1388934 w 2967861"/>
                <a:gd name="connsiteY257" fmla="*/ 272571 h 2340761"/>
                <a:gd name="connsiteX258" fmla="*/ 1368135 w 2967861"/>
                <a:gd name="connsiteY258" fmla="*/ 272571 h 2340761"/>
                <a:gd name="connsiteX259" fmla="*/ 1352612 w 2967861"/>
                <a:gd name="connsiteY259" fmla="*/ 275676 h 2340761"/>
                <a:gd name="connsiteX260" fmla="*/ 1338953 w 2967861"/>
                <a:gd name="connsiteY260" fmla="*/ 283127 h 2340761"/>
                <a:gd name="connsiteX261" fmla="*/ 1331812 w 2967861"/>
                <a:gd name="connsiteY261" fmla="*/ 274745 h 2340761"/>
                <a:gd name="connsiteX262" fmla="*/ 1328708 w 2967861"/>
                <a:gd name="connsiteY262" fmla="*/ 263258 h 2340761"/>
                <a:gd name="connsiteX263" fmla="*/ 1324672 w 2967861"/>
                <a:gd name="connsiteY263" fmla="*/ 252703 h 2340761"/>
                <a:gd name="connsiteX264" fmla="*/ 1321568 w 2967861"/>
                <a:gd name="connsiteY264" fmla="*/ 250530 h 2340761"/>
                <a:gd name="connsiteX265" fmla="*/ 1321568 w 2967861"/>
                <a:gd name="connsiteY265" fmla="*/ 249909 h 2340761"/>
                <a:gd name="connsiteX266" fmla="*/ 1319394 w 2967861"/>
                <a:gd name="connsiteY266" fmla="*/ 249909 h 2340761"/>
                <a:gd name="connsiteX267" fmla="*/ 1316290 w 2967861"/>
                <a:gd name="connsiteY267" fmla="*/ 249909 h 2340761"/>
                <a:gd name="connsiteX268" fmla="*/ 1312254 w 2967861"/>
                <a:gd name="connsiteY268" fmla="*/ 249909 h 2340761"/>
                <a:gd name="connsiteX269" fmla="*/ 1312254 w 2967861"/>
                <a:gd name="connsiteY269" fmla="*/ 284679 h 2340761"/>
                <a:gd name="connsiteX270" fmla="*/ 1289281 w 2967861"/>
                <a:gd name="connsiteY270" fmla="*/ 305789 h 2340761"/>
                <a:gd name="connsiteX271" fmla="*/ 1294559 w 2967861"/>
                <a:gd name="connsiteY271" fmla="*/ 320691 h 2340761"/>
                <a:gd name="connsiteX272" fmla="*/ 1299837 w 2967861"/>
                <a:gd name="connsiteY272" fmla="*/ 331246 h 2340761"/>
                <a:gd name="connsiteX273" fmla="*/ 1305114 w 2967861"/>
                <a:gd name="connsiteY273" fmla="*/ 343974 h 2340761"/>
                <a:gd name="connsiteX274" fmla="*/ 1309150 w 2967861"/>
                <a:gd name="connsiteY274" fmla="*/ 362911 h 2340761"/>
                <a:gd name="connsiteX275" fmla="*/ 1329018 w 2967861"/>
                <a:gd name="connsiteY275" fmla="*/ 370362 h 2340761"/>
                <a:gd name="connsiteX276" fmla="*/ 1350750 w 2967861"/>
                <a:gd name="connsiteY276" fmla="*/ 378744 h 2340761"/>
                <a:gd name="connsiteX277" fmla="*/ 1368445 w 2967861"/>
                <a:gd name="connsiteY277" fmla="*/ 386195 h 2340761"/>
                <a:gd name="connsiteX278" fmla="*/ 1368445 w 2967861"/>
                <a:gd name="connsiteY278" fmla="*/ 392403 h 2340761"/>
                <a:gd name="connsiteX279" fmla="*/ 1350750 w 2967861"/>
                <a:gd name="connsiteY279" fmla="*/ 386195 h 2340761"/>
                <a:gd name="connsiteX280" fmla="*/ 1332123 w 2967861"/>
                <a:gd name="connsiteY280" fmla="*/ 386195 h 2340761"/>
                <a:gd name="connsiteX281" fmla="*/ 1312254 w 2967861"/>
                <a:gd name="connsiteY281" fmla="*/ 386195 h 2340761"/>
                <a:gd name="connsiteX282" fmla="*/ 1314427 w 2967861"/>
                <a:gd name="connsiteY282" fmla="*/ 401096 h 2340761"/>
                <a:gd name="connsiteX283" fmla="*/ 1316601 w 2967861"/>
                <a:gd name="connsiteY283" fmla="*/ 418170 h 2340761"/>
                <a:gd name="connsiteX284" fmla="*/ 1319705 w 2967861"/>
                <a:gd name="connsiteY284" fmla="*/ 435245 h 2340761"/>
                <a:gd name="connsiteX285" fmla="*/ 1316601 w 2967861"/>
                <a:gd name="connsiteY285" fmla="*/ 453251 h 2340761"/>
                <a:gd name="connsiteX286" fmla="*/ 1310392 w 2967861"/>
                <a:gd name="connsiteY286" fmla="*/ 464737 h 2340761"/>
                <a:gd name="connsiteX287" fmla="*/ 1303251 w 2967861"/>
                <a:gd name="connsiteY287" fmla="*/ 479639 h 2340761"/>
                <a:gd name="connsiteX288" fmla="*/ 1296111 w 2967861"/>
                <a:gd name="connsiteY288" fmla="*/ 492367 h 2340761"/>
                <a:gd name="connsiteX289" fmla="*/ 1293006 w 2967861"/>
                <a:gd name="connsiteY289" fmla="*/ 494540 h 2340761"/>
                <a:gd name="connsiteX290" fmla="*/ 1290833 w 2967861"/>
                <a:gd name="connsiteY290" fmla="*/ 495472 h 2340761"/>
                <a:gd name="connsiteX291" fmla="*/ 1289902 w 2967861"/>
                <a:gd name="connsiteY291" fmla="*/ 497645 h 2340761"/>
                <a:gd name="connsiteX292" fmla="*/ 1269102 w 2967861"/>
                <a:gd name="connsiteY292" fmla="*/ 497645 h 2340761"/>
                <a:gd name="connsiteX293" fmla="*/ 1269102 w 2967861"/>
                <a:gd name="connsiteY293" fmla="*/ 492057 h 2340761"/>
                <a:gd name="connsiteX294" fmla="*/ 1276243 w 2967861"/>
                <a:gd name="connsiteY294" fmla="*/ 489883 h 2340761"/>
                <a:gd name="connsiteX295" fmla="*/ 1282452 w 2967861"/>
                <a:gd name="connsiteY295" fmla="*/ 486779 h 2340761"/>
                <a:gd name="connsiteX296" fmla="*/ 1287729 w 2967861"/>
                <a:gd name="connsiteY296" fmla="*/ 484606 h 2340761"/>
                <a:gd name="connsiteX297" fmla="*/ 1290833 w 2967861"/>
                <a:gd name="connsiteY297" fmla="*/ 480260 h 2340761"/>
                <a:gd name="connsiteX298" fmla="*/ 1296111 w 2967861"/>
                <a:gd name="connsiteY298" fmla="*/ 477155 h 2340761"/>
                <a:gd name="connsiteX299" fmla="*/ 1296111 w 2967861"/>
                <a:gd name="connsiteY299" fmla="*/ 460081 h 2340761"/>
                <a:gd name="connsiteX300" fmla="*/ 1300147 w 2967861"/>
                <a:gd name="connsiteY300" fmla="*/ 447352 h 2340761"/>
                <a:gd name="connsiteX301" fmla="*/ 1305424 w 2967861"/>
                <a:gd name="connsiteY301" fmla="*/ 435866 h 2340761"/>
                <a:gd name="connsiteX302" fmla="*/ 1302320 w 2967861"/>
                <a:gd name="connsiteY302" fmla="*/ 429657 h 2340761"/>
                <a:gd name="connsiteX303" fmla="*/ 1300147 w 2967861"/>
                <a:gd name="connsiteY303" fmla="*/ 423448 h 2340761"/>
                <a:gd name="connsiteX304" fmla="*/ 1296111 w 2967861"/>
                <a:gd name="connsiteY304" fmla="*/ 420344 h 2340761"/>
                <a:gd name="connsiteX305" fmla="*/ 1293006 w 2967861"/>
                <a:gd name="connsiteY305" fmla="*/ 415997 h 2340761"/>
                <a:gd name="connsiteX306" fmla="*/ 1290833 w 2967861"/>
                <a:gd name="connsiteY306" fmla="*/ 412893 h 2340761"/>
                <a:gd name="connsiteX307" fmla="*/ 1289902 w 2967861"/>
                <a:gd name="connsiteY307" fmla="*/ 407615 h 2340761"/>
                <a:gd name="connsiteX308" fmla="*/ 1289902 w 2967861"/>
                <a:gd name="connsiteY308" fmla="*/ 400165 h 2340761"/>
                <a:gd name="connsiteX309" fmla="*/ 1293006 w 2967861"/>
                <a:gd name="connsiteY309" fmla="*/ 390541 h 2340761"/>
                <a:gd name="connsiteX310" fmla="*/ 1296111 w 2967861"/>
                <a:gd name="connsiteY310" fmla="*/ 379054 h 2340761"/>
                <a:gd name="connsiteX311" fmla="*/ 1296111 w 2967861"/>
                <a:gd name="connsiteY311" fmla="*/ 366326 h 2340761"/>
                <a:gd name="connsiteX312" fmla="*/ 1293006 w 2967861"/>
                <a:gd name="connsiteY312" fmla="*/ 355771 h 2340761"/>
                <a:gd name="connsiteX313" fmla="*/ 1289902 w 2967861"/>
                <a:gd name="connsiteY313" fmla="*/ 340870 h 2340761"/>
                <a:gd name="connsiteX314" fmla="*/ 1283693 w 2967861"/>
                <a:gd name="connsiteY314" fmla="*/ 328141 h 2340761"/>
                <a:gd name="connsiteX315" fmla="*/ 1280589 w 2967861"/>
                <a:gd name="connsiteY315" fmla="*/ 318517 h 2340761"/>
                <a:gd name="connsiteX316" fmla="*/ 1282762 w 2967861"/>
                <a:gd name="connsiteY316" fmla="*/ 311067 h 2340761"/>
                <a:gd name="connsiteX317" fmla="*/ 1283693 w 2967861"/>
                <a:gd name="connsiteY317" fmla="*/ 299580 h 2340761"/>
                <a:gd name="connsiteX318" fmla="*/ 1287729 w 2967861"/>
                <a:gd name="connsiteY318" fmla="*/ 286852 h 2340761"/>
                <a:gd name="connsiteX319" fmla="*/ 1290833 w 2967861"/>
                <a:gd name="connsiteY319" fmla="*/ 271951 h 2340761"/>
                <a:gd name="connsiteX320" fmla="*/ 1293006 w 2967861"/>
                <a:gd name="connsiteY320" fmla="*/ 257049 h 2340761"/>
                <a:gd name="connsiteX321" fmla="*/ 1285866 w 2967861"/>
                <a:gd name="connsiteY321" fmla="*/ 249598 h 2340761"/>
                <a:gd name="connsiteX322" fmla="*/ 1280589 w 2967861"/>
                <a:gd name="connsiteY322" fmla="*/ 239975 h 2340761"/>
                <a:gd name="connsiteX323" fmla="*/ 1260720 w 2967861"/>
                <a:gd name="connsiteY323" fmla="*/ 239043 h 2340761"/>
                <a:gd name="connsiteX324" fmla="*/ 1243956 w 2967861"/>
                <a:gd name="connsiteY324" fmla="*/ 239975 h 2340761"/>
                <a:gd name="connsiteX325" fmla="*/ 1234643 w 2967861"/>
                <a:gd name="connsiteY325" fmla="*/ 246184 h 2340761"/>
                <a:gd name="connsiteX326" fmla="*/ 1227502 w 2967861"/>
                <a:gd name="connsiteY326" fmla="*/ 254566 h 2340761"/>
                <a:gd name="connsiteX327" fmla="*/ 1222225 w 2967861"/>
                <a:gd name="connsiteY327" fmla="*/ 266052 h 2340761"/>
                <a:gd name="connsiteX328" fmla="*/ 1218189 w 2967861"/>
                <a:gd name="connsiteY328" fmla="*/ 276607 h 2340761"/>
                <a:gd name="connsiteX329" fmla="*/ 1215085 w 2967861"/>
                <a:gd name="connsiteY329" fmla="*/ 290267 h 2340761"/>
                <a:gd name="connsiteX330" fmla="*/ 1211049 w 2967861"/>
                <a:gd name="connsiteY330" fmla="*/ 300822 h 2340761"/>
                <a:gd name="connsiteX331" fmla="*/ 1203909 w 2967861"/>
                <a:gd name="connsiteY331" fmla="*/ 310446 h 2340761"/>
                <a:gd name="connsiteX332" fmla="*/ 1193353 w 2967861"/>
                <a:gd name="connsiteY332" fmla="*/ 317896 h 2340761"/>
                <a:gd name="connsiteX333" fmla="*/ 1196458 w 2967861"/>
                <a:gd name="connsiteY333" fmla="*/ 338075 h 2340761"/>
                <a:gd name="connsiteX334" fmla="*/ 1198631 w 2967861"/>
                <a:gd name="connsiteY334" fmla="*/ 352977 h 2340761"/>
                <a:gd name="connsiteX335" fmla="*/ 1202667 w 2967861"/>
                <a:gd name="connsiteY335" fmla="*/ 370051 h 2340761"/>
                <a:gd name="connsiteX336" fmla="*/ 1200494 w 2967861"/>
                <a:gd name="connsiteY336" fmla="*/ 392403 h 2340761"/>
                <a:gd name="connsiteX337" fmla="*/ 1217258 w 2967861"/>
                <a:gd name="connsiteY337" fmla="*/ 392403 h 2340761"/>
                <a:gd name="connsiteX338" fmla="*/ 1218189 w 2967861"/>
                <a:gd name="connsiteY338" fmla="*/ 399854 h 2340761"/>
                <a:gd name="connsiteX339" fmla="*/ 1222225 w 2967861"/>
                <a:gd name="connsiteY339" fmla="*/ 405132 h 2340761"/>
                <a:gd name="connsiteX340" fmla="*/ 1224398 w 2967861"/>
                <a:gd name="connsiteY340" fmla="*/ 410409 h 2340761"/>
                <a:gd name="connsiteX341" fmla="*/ 1227502 w 2967861"/>
                <a:gd name="connsiteY341" fmla="*/ 414756 h 2340761"/>
                <a:gd name="connsiteX342" fmla="*/ 1232780 w 2967861"/>
                <a:gd name="connsiteY342" fmla="*/ 420033 h 2340761"/>
                <a:gd name="connsiteX343" fmla="*/ 1231849 w 2967861"/>
                <a:gd name="connsiteY343" fmla="*/ 423138 h 2340761"/>
                <a:gd name="connsiteX344" fmla="*/ 1231849 w 2967861"/>
                <a:gd name="connsiteY344" fmla="*/ 425311 h 2340761"/>
                <a:gd name="connsiteX345" fmla="*/ 1229676 w 2967861"/>
                <a:gd name="connsiteY345" fmla="*/ 427484 h 2340761"/>
                <a:gd name="connsiteX346" fmla="*/ 1220362 w 2967861"/>
                <a:gd name="connsiteY346" fmla="*/ 423138 h 2340761"/>
                <a:gd name="connsiteX347" fmla="*/ 1205771 w 2967861"/>
                <a:gd name="connsiteY347" fmla="*/ 415687 h 2340761"/>
                <a:gd name="connsiteX348" fmla="*/ 1190249 w 2967861"/>
                <a:gd name="connsiteY348" fmla="*/ 402959 h 2340761"/>
                <a:gd name="connsiteX349" fmla="*/ 1171622 w 2967861"/>
                <a:gd name="connsiteY349" fmla="*/ 390230 h 2340761"/>
                <a:gd name="connsiteX350" fmla="*/ 1159204 w 2967861"/>
                <a:gd name="connsiteY350" fmla="*/ 377502 h 2340761"/>
                <a:gd name="connsiteX351" fmla="*/ 1149891 w 2967861"/>
                <a:gd name="connsiteY351" fmla="*/ 366016 h 2340761"/>
                <a:gd name="connsiteX352" fmla="*/ 1142751 w 2967861"/>
                <a:gd name="connsiteY352" fmla="*/ 366016 h 2340761"/>
                <a:gd name="connsiteX353" fmla="*/ 1135611 w 2967861"/>
                <a:gd name="connsiteY353" fmla="*/ 366016 h 2340761"/>
                <a:gd name="connsiteX354" fmla="*/ 1130333 w 2967861"/>
                <a:gd name="connsiteY354" fmla="*/ 363842 h 2340761"/>
                <a:gd name="connsiteX355" fmla="*/ 1126297 w 2967861"/>
                <a:gd name="connsiteY355" fmla="*/ 362911 h 2340761"/>
                <a:gd name="connsiteX356" fmla="*/ 1119157 w 2967861"/>
                <a:gd name="connsiteY356" fmla="*/ 366016 h 2340761"/>
                <a:gd name="connsiteX357" fmla="*/ 1116052 w 2967861"/>
                <a:gd name="connsiteY357" fmla="*/ 368189 h 2340761"/>
                <a:gd name="connsiteX358" fmla="*/ 1112017 w 2967861"/>
                <a:gd name="connsiteY358" fmla="*/ 371293 h 2340761"/>
                <a:gd name="connsiteX359" fmla="*/ 1106739 w 2967861"/>
                <a:gd name="connsiteY359" fmla="*/ 375639 h 2340761"/>
                <a:gd name="connsiteX360" fmla="*/ 1106739 w 2967861"/>
                <a:gd name="connsiteY360" fmla="*/ 383090 h 2340761"/>
                <a:gd name="connsiteX361" fmla="*/ 1106739 w 2967861"/>
                <a:gd name="connsiteY361" fmla="*/ 388368 h 2340761"/>
                <a:gd name="connsiteX362" fmla="*/ 1108912 w 2967861"/>
                <a:gd name="connsiteY362" fmla="*/ 392714 h 2340761"/>
                <a:gd name="connsiteX363" fmla="*/ 1111085 w 2967861"/>
                <a:gd name="connsiteY363" fmla="*/ 395818 h 2340761"/>
                <a:gd name="connsiteX364" fmla="*/ 1114190 w 2967861"/>
                <a:gd name="connsiteY364" fmla="*/ 400165 h 2340761"/>
                <a:gd name="connsiteX365" fmla="*/ 1114190 w 2967861"/>
                <a:gd name="connsiteY365" fmla="*/ 405442 h 2340761"/>
                <a:gd name="connsiteX366" fmla="*/ 1112017 w 2967861"/>
                <a:gd name="connsiteY366" fmla="*/ 410720 h 2340761"/>
                <a:gd name="connsiteX367" fmla="*/ 1112017 w 2967861"/>
                <a:gd name="connsiteY367" fmla="*/ 415066 h 2340761"/>
                <a:gd name="connsiteX368" fmla="*/ 1111085 w 2967861"/>
                <a:gd name="connsiteY368" fmla="*/ 415997 h 2340761"/>
                <a:gd name="connsiteX369" fmla="*/ 1108912 w 2967861"/>
                <a:gd name="connsiteY369" fmla="*/ 420344 h 2340761"/>
                <a:gd name="connsiteX370" fmla="*/ 1106739 w 2967861"/>
                <a:gd name="connsiteY370" fmla="*/ 423448 h 2340761"/>
                <a:gd name="connsiteX371" fmla="*/ 1099599 w 2967861"/>
                <a:gd name="connsiteY371" fmla="*/ 422517 h 2340761"/>
                <a:gd name="connsiteX372" fmla="*/ 1096495 w 2967861"/>
                <a:gd name="connsiteY372" fmla="*/ 422517 h 2340761"/>
                <a:gd name="connsiteX373" fmla="*/ 1094321 w 2967861"/>
                <a:gd name="connsiteY373" fmla="*/ 420344 h 2340761"/>
                <a:gd name="connsiteX374" fmla="*/ 1092148 w 2967861"/>
                <a:gd name="connsiteY374" fmla="*/ 418170 h 2340761"/>
                <a:gd name="connsiteX375" fmla="*/ 1089044 w 2967861"/>
                <a:gd name="connsiteY375" fmla="*/ 415066 h 2340761"/>
                <a:gd name="connsiteX376" fmla="*/ 1086871 w 2967861"/>
                <a:gd name="connsiteY376" fmla="*/ 412893 h 2340761"/>
                <a:gd name="connsiteX377" fmla="*/ 1083766 w 2967861"/>
                <a:gd name="connsiteY377" fmla="*/ 412893 h 2340761"/>
                <a:gd name="connsiteX378" fmla="*/ 1072280 w 2967861"/>
                <a:gd name="connsiteY378" fmla="*/ 415997 h 2340761"/>
                <a:gd name="connsiteX379" fmla="*/ 1061724 w 2967861"/>
                <a:gd name="connsiteY379" fmla="*/ 420344 h 2340761"/>
                <a:gd name="connsiteX380" fmla="*/ 1048065 w 2967861"/>
                <a:gd name="connsiteY380" fmla="*/ 425621 h 2340761"/>
                <a:gd name="connsiteX381" fmla="*/ 1035647 w 2967861"/>
                <a:gd name="connsiteY381" fmla="*/ 430899 h 2340761"/>
                <a:gd name="connsiteX382" fmla="*/ 1030369 w 2967861"/>
                <a:gd name="connsiteY382" fmla="*/ 436176 h 2340761"/>
                <a:gd name="connsiteX383" fmla="*/ 1021056 w 2967861"/>
                <a:gd name="connsiteY383" fmla="*/ 436176 h 2340761"/>
                <a:gd name="connsiteX384" fmla="*/ 1028196 w 2967861"/>
                <a:gd name="connsiteY384" fmla="*/ 425621 h 2340761"/>
                <a:gd name="connsiteX385" fmla="*/ 1035336 w 2967861"/>
                <a:gd name="connsiteY385" fmla="*/ 420344 h 2340761"/>
                <a:gd name="connsiteX386" fmla="*/ 1044650 w 2967861"/>
                <a:gd name="connsiteY386" fmla="*/ 415066 h 2340761"/>
                <a:gd name="connsiteX387" fmla="*/ 1053963 w 2967861"/>
                <a:gd name="connsiteY387" fmla="*/ 407615 h 2340761"/>
                <a:gd name="connsiteX388" fmla="*/ 1040304 w 2967861"/>
                <a:gd name="connsiteY388" fmla="*/ 403269 h 2340761"/>
                <a:gd name="connsiteX389" fmla="*/ 1025713 w 2967861"/>
                <a:gd name="connsiteY389" fmla="*/ 400165 h 2340761"/>
                <a:gd name="connsiteX390" fmla="*/ 1010190 w 2967861"/>
                <a:gd name="connsiteY390" fmla="*/ 400165 h 2340761"/>
                <a:gd name="connsiteX391" fmla="*/ 1008017 w 2967861"/>
                <a:gd name="connsiteY391" fmla="*/ 407615 h 2340761"/>
                <a:gd name="connsiteX392" fmla="*/ 1008017 w 2967861"/>
                <a:gd name="connsiteY392" fmla="*/ 412893 h 2340761"/>
                <a:gd name="connsiteX393" fmla="*/ 1005844 w 2967861"/>
                <a:gd name="connsiteY393" fmla="*/ 415997 h 2340761"/>
                <a:gd name="connsiteX394" fmla="*/ 1003671 w 2967861"/>
                <a:gd name="connsiteY394" fmla="*/ 420344 h 2340761"/>
                <a:gd name="connsiteX395" fmla="*/ 1000567 w 2967861"/>
                <a:gd name="connsiteY395" fmla="*/ 423448 h 2340761"/>
                <a:gd name="connsiteX396" fmla="*/ 1000567 w 2967861"/>
                <a:gd name="connsiteY396" fmla="*/ 427794 h 2340761"/>
                <a:gd name="connsiteX397" fmla="*/ 996531 w 2967861"/>
                <a:gd name="connsiteY397" fmla="*/ 425621 h 2340761"/>
                <a:gd name="connsiteX398" fmla="*/ 995600 w 2967861"/>
                <a:gd name="connsiteY398" fmla="*/ 422517 h 2340761"/>
                <a:gd name="connsiteX399" fmla="*/ 993426 w 2967861"/>
                <a:gd name="connsiteY399" fmla="*/ 420344 h 2340761"/>
                <a:gd name="connsiteX400" fmla="*/ 991253 w 2967861"/>
                <a:gd name="connsiteY400" fmla="*/ 415997 h 2340761"/>
                <a:gd name="connsiteX401" fmla="*/ 990322 w 2967861"/>
                <a:gd name="connsiteY401" fmla="*/ 412893 h 2340761"/>
                <a:gd name="connsiteX402" fmla="*/ 986286 w 2967861"/>
                <a:gd name="connsiteY402" fmla="*/ 410720 h 2340761"/>
                <a:gd name="connsiteX403" fmla="*/ 983182 w 2967861"/>
                <a:gd name="connsiteY403" fmla="*/ 408547 h 2340761"/>
                <a:gd name="connsiteX404" fmla="*/ 981009 w 2967861"/>
                <a:gd name="connsiteY404" fmla="*/ 410720 h 2340761"/>
                <a:gd name="connsiteX405" fmla="*/ 975731 w 2967861"/>
                <a:gd name="connsiteY405" fmla="*/ 410720 h 2340761"/>
                <a:gd name="connsiteX406" fmla="*/ 969522 w 2967861"/>
                <a:gd name="connsiteY406" fmla="*/ 412893 h 2340761"/>
                <a:gd name="connsiteX407" fmla="*/ 957104 w 2967861"/>
                <a:gd name="connsiteY407" fmla="*/ 429967 h 2340761"/>
                <a:gd name="connsiteX408" fmla="*/ 942513 w 2967861"/>
                <a:gd name="connsiteY408" fmla="*/ 443627 h 2340761"/>
                <a:gd name="connsiteX409" fmla="*/ 930095 w 2967861"/>
                <a:gd name="connsiteY409" fmla="*/ 460702 h 2340761"/>
                <a:gd name="connsiteX410" fmla="*/ 932269 w 2967861"/>
                <a:gd name="connsiteY410" fmla="*/ 465979 h 2340761"/>
                <a:gd name="connsiteX411" fmla="*/ 932269 w 2967861"/>
                <a:gd name="connsiteY411" fmla="*/ 470325 h 2340761"/>
                <a:gd name="connsiteX412" fmla="*/ 932269 w 2967861"/>
                <a:gd name="connsiteY412" fmla="*/ 475603 h 2340761"/>
                <a:gd name="connsiteX413" fmla="*/ 932269 w 2967861"/>
                <a:gd name="connsiteY413" fmla="*/ 479949 h 2340761"/>
                <a:gd name="connsiteX414" fmla="*/ 930095 w 2967861"/>
                <a:gd name="connsiteY414" fmla="*/ 485227 h 2340761"/>
                <a:gd name="connsiteX415" fmla="*/ 926060 w 2967861"/>
                <a:gd name="connsiteY415" fmla="*/ 487400 h 2340761"/>
                <a:gd name="connsiteX416" fmla="*/ 925128 w 2967861"/>
                <a:gd name="connsiteY416" fmla="*/ 487400 h 2340761"/>
                <a:gd name="connsiteX417" fmla="*/ 922955 w 2967861"/>
                <a:gd name="connsiteY417" fmla="*/ 488331 h 2340761"/>
                <a:gd name="connsiteX418" fmla="*/ 920782 w 2967861"/>
                <a:gd name="connsiteY418" fmla="*/ 488331 h 2340761"/>
                <a:gd name="connsiteX419" fmla="*/ 915504 w 2967861"/>
                <a:gd name="connsiteY419" fmla="*/ 488331 h 2340761"/>
                <a:gd name="connsiteX420" fmla="*/ 911469 w 2967861"/>
                <a:gd name="connsiteY420" fmla="*/ 487400 h 2340761"/>
                <a:gd name="connsiteX421" fmla="*/ 908364 w 2967861"/>
                <a:gd name="connsiteY421" fmla="*/ 485227 h 2340761"/>
                <a:gd name="connsiteX422" fmla="*/ 906191 w 2967861"/>
                <a:gd name="connsiteY422" fmla="*/ 483054 h 2340761"/>
                <a:gd name="connsiteX423" fmla="*/ 900914 w 2967861"/>
                <a:gd name="connsiteY423" fmla="*/ 480881 h 2340761"/>
                <a:gd name="connsiteX424" fmla="*/ 900914 w 2967861"/>
                <a:gd name="connsiteY424" fmla="*/ 460702 h 2340761"/>
                <a:gd name="connsiteX425" fmla="*/ 908054 w 2967861"/>
                <a:gd name="connsiteY425" fmla="*/ 460702 h 2340761"/>
                <a:gd name="connsiteX426" fmla="*/ 911158 w 2967861"/>
                <a:gd name="connsiteY426" fmla="*/ 458528 h 2340761"/>
                <a:gd name="connsiteX427" fmla="*/ 913331 w 2967861"/>
                <a:gd name="connsiteY427" fmla="*/ 458528 h 2340761"/>
                <a:gd name="connsiteX428" fmla="*/ 917367 w 2967861"/>
                <a:gd name="connsiteY428" fmla="*/ 457597 h 2340761"/>
                <a:gd name="connsiteX429" fmla="*/ 917367 w 2967861"/>
                <a:gd name="connsiteY429" fmla="*/ 447973 h 2340761"/>
                <a:gd name="connsiteX430" fmla="*/ 911158 w 2967861"/>
                <a:gd name="connsiteY430" fmla="*/ 438349 h 2340761"/>
                <a:gd name="connsiteX431" fmla="*/ 904018 w 2967861"/>
                <a:gd name="connsiteY431" fmla="*/ 427794 h 2340761"/>
                <a:gd name="connsiteX432" fmla="*/ 896878 w 2967861"/>
                <a:gd name="connsiteY432" fmla="*/ 420344 h 2340761"/>
                <a:gd name="connsiteX433" fmla="*/ 866765 w 2967861"/>
                <a:gd name="connsiteY433" fmla="*/ 420344 h 2340761"/>
                <a:gd name="connsiteX434" fmla="*/ 873905 w 2967861"/>
                <a:gd name="connsiteY434" fmla="*/ 464737 h 2340761"/>
                <a:gd name="connsiteX435" fmla="*/ 877009 w 2967861"/>
                <a:gd name="connsiteY435" fmla="*/ 504785 h 2340761"/>
                <a:gd name="connsiteX436" fmla="*/ 869869 w 2967861"/>
                <a:gd name="connsiteY436" fmla="*/ 502612 h 2340761"/>
                <a:gd name="connsiteX437" fmla="*/ 862729 w 2967861"/>
                <a:gd name="connsiteY437" fmla="*/ 501680 h 2340761"/>
                <a:gd name="connsiteX438" fmla="*/ 855588 w 2967861"/>
                <a:gd name="connsiteY438" fmla="*/ 499507 h 2340761"/>
                <a:gd name="connsiteX439" fmla="*/ 850311 w 2967861"/>
                <a:gd name="connsiteY439" fmla="*/ 497334 h 2340761"/>
                <a:gd name="connsiteX440" fmla="*/ 840997 w 2967861"/>
                <a:gd name="connsiteY440" fmla="*/ 510062 h 2340761"/>
                <a:gd name="connsiteX441" fmla="*/ 830442 w 2967861"/>
                <a:gd name="connsiteY441" fmla="*/ 521549 h 2340761"/>
                <a:gd name="connsiteX442" fmla="*/ 813678 w 2967861"/>
                <a:gd name="connsiteY442" fmla="*/ 529000 h 2340761"/>
                <a:gd name="connsiteX443" fmla="*/ 815851 w 2967861"/>
                <a:gd name="connsiteY443" fmla="*/ 534277 h 2340761"/>
                <a:gd name="connsiteX444" fmla="*/ 815851 w 2967861"/>
                <a:gd name="connsiteY444" fmla="*/ 537382 h 2340761"/>
                <a:gd name="connsiteX445" fmla="*/ 815851 w 2967861"/>
                <a:gd name="connsiteY445" fmla="*/ 539555 h 2340761"/>
                <a:gd name="connsiteX446" fmla="*/ 818025 w 2967861"/>
                <a:gd name="connsiteY446" fmla="*/ 541728 h 2340761"/>
                <a:gd name="connsiteX447" fmla="*/ 818956 w 2967861"/>
                <a:gd name="connsiteY447" fmla="*/ 543901 h 2340761"/>
                <a:gd name="connsiteX448" fmla="*/ 821129 w 2967861"/>
                <a:gd name="connsiteY448" fmla="*/ 544832 h 2340761"/>
                <a:gd name="connsiteX449" fmla="*/ 821129 w 2967861"/>
                <a:gd name="connsiteY449" fmla="*/ 551041 h 2340761"/>
                <a:gd name="connsiteX450" fmla="*/ 818956 w 2967861"/>
                <a:gd name="connsiteY450" fmla="*/ 556319 h 2340761"/>
                <a:gd name="connsiteX451" fmla="*/ 818025 w 2967861"/>
                <a:gd name="connsiteY451" fmla="*/ 558492 h 2340761"/>
                <a:gd name="connsiteX452" fmla="*/ 815851 w 2967861"/>
                <a:gd name="connsiteY452" fmla="*/ 561596 h 2340761"/>
                <a:gd name="connsiteX453" fmla="*/ 813678 w 2967861"/>
                <a:gd name="connsiteY453" fmla="*/ 565943 h 2340761"/>
                <a:gd name="connsiteX454" fmla="*/ 799087 w 2967861"/>
                <a:gd name="connsiteY454" fmla="*/ 559734 h 2340761"/>
                <a:gd name="connsiteX455" fmla="*/ 786669 w 2967861"/>
                <a:gd name="connsiteY455" fmla="*/ 552283 h 2340761"/>
                <a:gd name="connsiteX456" fmla="*/ 774252 w 2967861"/>
                <a:gd name="connsiteY456" fmla="*/ 544832 h 2340761"/>
                <a:gd name="connsiteX457" fmla="*/ 774252 w 2967861"/>
                <a:gd name="connsiteY457" fmla="*/ 549179 h 2340761"/>
                <a:gd name="connsiteX458" fmla="*/ 767732 w 2967861"/>
                <a:gd name="connsiteY458" fmla="*/ 549179 h 2340761"/>
                <a:gd name="connsiteX459" fmla="*/ 767732 w 2967861"/>
                <a:gd name="connsiteY459" fmla="*/ 559734 h 2340761"/>
                <a:gd name="connsiteX460" fmla="*/ 769906 w 2967861"/>
                <a:gd name="connsiteY460" fmla="*/ 569358 h 2340761"/>
                <a:gd name="connsiteX461" fmla="*/ 772079 w 2967861"/>
                <a:gd name="connsiteY461" fmla="*/ 582086 h 2340761"/>
                <a:gd name="connsiteX462" fmla="*/ 764938 w 2967861"/>
                <a:gd name="connsiteY462" fmla="*/ 581155 h 2340761"/>
                <a:gd name="connsiteX463" fmla="*/ 760903 w 2967861"/>
                <a:gd name="connsiteY463" fmla="*/ 576808 h 2340761"/>
                <a:gd name="connsiteX464" fmla="*/ 755625 w 2967861"/>
                <a:gd name="connsiteY464" fmla="*/ 574635 h 2340761"/>
                <a:gd name="connsiteX465" fmla="*/ 752520 w 2967861"/>
                <a:gd name="connsiteY465" fmla="*/ 569358 h 2340761"/>
                <a:gd name="connsiteX466" fmla="*/ 748485 w 2967861"/>
                <a:gd name="connsiteY466" fmla="*/ 559734 h 2340761"/>
                <a:gd name="connsiteX467" fmla="*/ 745380 w 2967861"/>
                <a:gd name="connsiteY467" fmla="*/ 544832 h 2340761"/>
                <a:gd name="connsiteX468" fmla="*/ 743207 w 2967861"/>
                <a:gd name="connsiteY468" fmla="*/ 526827 h 2340761"/>
                <a:gd name="connsiteX469" fmla="*/ 741034 w 2967861"/>
                <a:gd name="connsiteY469" fmla="*/ 509752 h 2340761"/>
                <a:gd name="connsiteX470" fmla="*/ 738861 w 2967861"/>
                <a:gd name="connsiteY470" fmla="*/ 497024 h 2340761"/>
                <a:gd name="connsiteX471" fmla="*/ 753452 w 2967861"/>
                <a:gd name="connsiteY471" fmla="*/ 502301 h 2340761"/>
                <a:gd name="connsiteX472" fmla="*/ 768043 w 2967861"/>
                <a:gd name="connsiteY472" fmla="*/ 509752 h 2340761"/>
                <a:gd name="connsiteX473" fmla="*/ 784807 w 2967861"/>
                <a:gd name="connsiteY473" fmla="*/ 517203 h 2340761"/>
                <a:gd name="connsiteX474" fmla="*/ 802502 w 2967861"/>
                <a:gd name="connsiteY474" fmla="*/ 517203 h 2340761"/>
                <a:gd name="connsiteX475" fmla="*/ 819266 w 2967861"/>
                <a:gd name="connsiteY475" fmla="*/ 508821 h 2340761"/>
                <a:gd name="connsiteX476" fmla="*/ 831684 w 2967861"/>
                <a:gd name="connsiteY476" fmla="*/ 495161 h 2340761"/>
                <a:gd name="connsiteX477" fmla="*/ 833857 w 2967861"/>
                <a:gd name="connsiteY477" fmla="*/ 479328 h 2340761"/>
                <a:gd name="connsiteX478" fmla="*/ 830753 w 2967861"/>
                <a:gd name="connsiteY478" fmla="*/ 462254 h 2340761"/>
                <a:gd name="connsiteX479" fmla="*/ 819266 w 2967861"/>
                <a:gd name="connsiteY479" fmla="*/ 445179 h 2340761"/>
                <a:gd name="connsiteX480" fmla="*/ 806848 w 2967861"/>
                <a:gd name="connsiteY480" fmla="*/ 429347 h 2340761"/>
                <a:gd name="connsiteX481" fmla="*/ 792258 w 2967861"/>
                <a:gd name="connsiteY481" fmla="*/ 414445 h 2340761"/>
                <a:gd name="connsiteX482" fmla="*/ 777667 w 2967861"/>
                <a:gd name="connsiteY482" fmla="*/ 402959 h 2340761"/>
                <a:gd name="connsiteX483" fmla="*/ 765249 w 2967861"/>
                <a:gd name="connsiteY483" fmla="*/ 395508 h 2340761"/>
                <a:gd name="connsiteX484" fmla="*/ 732031 w 2967861"/>
                <a:gd name="connsiteY484" fmla="*/ 392403 h 2340761"/>
                <a:gd name="connsiteX485" fmla="*/ 726753 w 2967861"/>
                <a:gd name="connsiteY485" fmla="*/ 386195 h 2340761"/>
                <a:gd name="connsiteX486" fmla="*/ 721476 w 2967861"/>
                <a:gd name="connsiteY486" fmla="*/ 380917 h 2340761"/>
                <a:gd name="connsiteX487" fmla="*/ 719303 w 2967861"/>
                <a:gd name="connsiteY487" fmla="*/ 375639 h 2340761"/>
                <a:gd name="connsiteX488" fmla="*/ 717130 w 2967861"/>
                <a:gd name="connsiteY488" fmla="*/ 371293 h 2340761"/>
                <a:gd name="connsiteX489" fmla="*/ 711852 w 2967861"/>
                <a:gd name="connsiteY489" fmla="*/ 371293 h 2340761"/>
                <a:gd name="connsiteX490" fmla="*/ 704712 w 2967861"/>
                <a:gd name="connsiteY490" fmla="*/ 373466 h 2340761"/>
                <a:gd name="connsiteX491" fmla="*/ 692294 w 2967861"/>
                <a:gd name="connsiteY491" fmla="*/ 378744 h 2340761"/>
                <a:gd name="connsiteX492" fmla="*/ 690121 w 2967861"/>
                <a:gd name="connsiteY492" fmla="*/ 375639 h 2340761"/>
                <a:gd name="connsiteX493" fmla="*/ 689190 w 2967861"/>
                <a:gd name="connsiteY493" fmla="*/ 373466 h 2340761"/>
                <a:gd name="connsiteX494" fmla="*/ 687016 w 2967861"/>
                <a:gd name="connsiteY494" fmla="*/ 373466 h 2340761"/>
                <a:gd name="connsiteX495" fmla="*/ 684843 w 2967861"/>
                <a:gd name="connsiteY495" fmla="*/ 370362 h 2340761"/>
                <a:gd name="connsiteX496" fmla="*/ 684843 w 2967861"/>
                <a:gd name="connsiteY496" fmla="*/ 366016 h 2340761"/>
                <a:gd name="connsiteX497" fmla="*/ 687016 w 2967861"/>
                <a:gd name="connsiteY497" fmla="*/ 363842 h 2340761"/>
                <a:gd name="connsiteX498" fmla="*/ 687016 w 2967861"/>
                <a:gd name="connsiteY498" fmla="*/ 362911 h 2340761"/>
                <a:gd name="connsiteX499" fmla="*/ 689190 w 2967861"/>
                <a:gd name="connsiteY499" fmla="*/ 362911 h 2340761"/>
                <a:gd name="connsiteX500" fmla="*/ 690121 w 2967861"/>
                <a:gd name="connsiteY500" fmla="*/ 360738 h 2340761"/>
                <a:gd name="connsiteX501" fmla="*/ 692294 w 2967861"/>
                <a:gd name="connsiteY501" fmla="*/ 358565 h 2340761"/>
                <a:gd name="connsiteX502" fmla="*/ 689190 w 2967861"/>
                <a:gd name="connsiteY502" fmla="*/ 343664 h 2340761"/>
                <a:gd name="connsiteX503" fmla="*/ 682981 w 2967861"/>
                <a:gd name="connsiteY503" fmla="*/ 336213 h 2340761"/>
                <a:gd name="connsiteX504" fmla="*/ 675840 w 2967861"/>
                <a:gd name="connsiteY504" fmla="*/ 334040 h 2340761"/>
                <a:gd name="connsiteX505" fmla="*/ 668700 w 2967861"/>
                <a:gd name="connsiteY505" fmla="*/ 333108 h 2340761"/>
                <a:gd name="connsiteX506" fmla="*/ 660318 w 2967861"/>
                <a:gd name="connsiteY506" fmla="*/ 328762 h 2340761"/>
                <a:gd name="connsiteX507" fmla="*/ 653178 w 2967861"/>
                <a:gd name="connsiteY507" fmla="*/ 321311 h 2340761"/>
                <a:gd name="connsiteX508" fmla="*/ 636414 w 2967861"/>
                <a:gd name="connsiteY508" fmla="*/ 323485 h 2340761"/>
                <a:gd name="connsiteX509" fmla="*/ 619650 w 2967861"/>
                <a:gd name="connsiteY509" fmla="*/ 327831 h 2340761"/>
                <a:gd name="connsiteX510" fmla="*/ 607232 w 2967861"/>
                <a:gd name="connsiteY510" fmla="*/ 330935 h 2340761"/>
                <a:gd name="connsiteX511" fmla="*/ 595745 w 2967861"/>
                <a:gd name="connsiteY511" fmla="*/ 340559 h 2340761"/>
                <a:gd name="connsiteX512" fmla="*/ 589536 w 2967861"/>
                <a:gd name="connsiteY512" fmla="*/ 355460 h 2340761"/>
                <a:gd name="connsiteX513" fmla="*/ 583328 w 2967861"/>
                <a:gd name="connsiteY513" fmla="*/ 351114 h 2340761"/>
                <a:gd name="connsiteX514" fmla="*/ 581465 w 2967861"/>
                <a:gd name="connsiteY514" fmla="*/ 351114 h 2340761"/>
                <a:gd name="connsiteX515" fmla="*/ 579292 w 2967861"/>
                <a:gd name="connsiteY515" fmla="*/ 348941 h 2340761"/>
                <a:gd name="connsiteX516" fmla="*/ 577119 w 2967861"/>
                <a:gd name="connsiteY516" fmla="*/ 348941 h 2340761"/>
                <a:gd name="connsiteX517" fmla="*/ 574014 w 2967861"/>
                <a:gd name="connsiteY517" fmla="*/ 348941 h 2340761"/>
                <a:gd name="connsiteX518" fmla="*/ 569978 w 2967861"/>
                <a:gd name="connsiteY518" fmla="*/ 348941 h 2340761"/>
                <a:gd name="connsiteX519" fmla="*/ 564701 w 2967861"/>
                <a:gd name="connsiteY519" fmla="*/ 348941 h 2340761"/>
                <a:gd name="connsiteX520" fmla="*/ 564701 w 2967861"/>
                <a:gd name="connsiteY520" fmla="*/ 362601 h 2340761"/>
                <a:gd name="connsiteX521" fmla="*/ 560665 w 2967861"/>
                <a:gd name="connsiteY521" fmla="*/ 360428 h 2340761"/>
                <a:gd name="connsiteX522" fmla="*/ 559734 w 2967861"/>
                <a:gd name="connsiteY522" fmla="*/ 360428 h 2340761"/>
                <a:gd name="connsiteX523" fmla="*/ 557561 w 2967861"/>
                <a:gd name="connsiteY523" fmla="*/ 360428 h 2340761"/>
                <a:gd name="connsiteX524" fmla="*/ 555387 w 2967861"/>
                <a:gd name="connsiteY524" fmla="*/ 358254 h 2340761"/>
                <a:gd name="connsiteX525" fmla="*/ 535519 w 2967861"/>
                <a:gd name="connsiteY525" fmla="*/ 363532 h 2340761"/>
                <a:gd name="connsiteX526" fmla="*/ 520928 w 2967861"/>
                <a:gd name="connsiteY526" fmla="*/ 375019 h 2340761"/>
                <a:gd name="connsiteX527" fmla="*/ 511615 w 2967861"/>
                <a:gd name="connsiteY527" fmla="*/ 392093 h 2340761"/>
                <a:gd name="connsiteX528" fmla="*/ 494850 w 2967861"/>
                <a:gd name="connsiteY528" fmla="*/ 392093 h 2340761"/>
                <a:gd name="connsiteX529" fmla="*/ 494850 w 2967861"/>
                <a:gd name="connsiteY529" fmla="*/ 406994 h 2340761"/>
                <a:gd name="connsiteX530" fmla="*/ 479328 w 2967861"/>
                <a:gd name="connsiteY530" fmla="*/ 415377 h 2340761"/>
                <a:gd name="connsiteX531" fmla="*/ 466910 w 2967861"/>
                <a:gd name="connsiteY531" fmla="*/ 430278 h 2340761"/>
                <a:gd name="connsiteX532" fmla="*/ 453251 w 2967861"/>
                <a:gd name="connsiteY532" fmla="*/ 452630 h 2340761"/>
                <a:gd name="connsiteX533" fmla="*/ 442696 w 2967861"/>
                <a:gd name="connsiteY533" fmla="*/ 476845 h 2340761"/>
                <a:gd name="connsiteX534" fmla="*/ 431209 w 2967861"/>
                <a:gd name="connsiteY534" fmla="*/ 501060 h 2340761"/>
                <a:gd name="connsiteX535" fmla="*/ 420654 w 2967861"/>
                <a:gd name="connsiteY535" fmla="*/ 524343 h 2340761"/>
                <a:gd name="connsiteX536" fmla="*/ 408236 w 2967861"/>
                <a:gd name="connsiteY536" fmla="*/ 544522 h 2340761"/>
                <a:gd name="connsiteX537" fmla="*/ 394577 w 2967861"/>
                <a:gd name="connsiteY537" fmla="*/ 561596 h 2340761"/>
                <a:gd name="connsiteX538" fmla="*/ 396750 w 2967861"/>
                <a:gd name="connsiteY538" fmla="*/ 565943 h 2340761"/>
                <a:gd name="connsiteX539" fmla="*/ 396750 w 2967861"/>
                <a:gd name="connsiteY539" fmla="*/ 569047 h 2340761"/>
                <a:gd name="connsiteX540" fmla="*/ 396750 w 2967861"/>
                <a:gd name="connsiteY540" fmla="*/ 571220 h 2340761"/>
                <a:gd name="connsiteX541" fmla="*/ 398923 w 2967861"/>
                <a:gd name="connsiteY541" fmla="*/ 571220 h 2340761"/>
                <a:gd name="connsiteX542" fmla="*/ 401096 w 2967861"/>
                <a:gd name="connsiteY542" fmla="*/ 571220 h 2340761"/>
                <a:gd name="connsiteX543" fmla="*/ 404200 w 2967861"/>
                <a:gd name="connsiteY543" fmla="*/ 573393 h 2340761"/>
                <a:gd name="connsiteX544" fmla="*/ 394887 w 2967861"/>
                <a:gd name="connsiteY544" fmla="*/ 581775 h 2340761"/>
                <a:gd name="connsiteX545" fmla="*/ 384332 w 2967861"/>
                <a:gd name="connsiteY545" fmla="*/ 586122 h 2340761"/>
                <a:gd name="connsiteX546" fmla="*/ 371914 w 2967861"/>
                <a:gd name="connsiteY546" fmla="*/ 593572 h 2340761"/>
                <a:gd name="connsiteX547" fmla="*/ 369741 w 2967861"/>
                <a:gd name="connsiteY547" fmla="*/ 596677 h 2340761"/>
                <a:gd name="connsiteX548" fmla="*/ 367568 w 2967861"/>
                <a:gd name="connsiteY548" fmla="*/ 602886 h 2340761"/>
                <a:gd name="connsiteX549" fmla="*/ 366636 w 2967861"/>
                <a:gd name="connsiteY549" fmla="*/ 605990 h 2340761"/>
                <a:gd name="connsiteX550" fmla="*/ 364463 w 2967861"/>
                <a:gd name="connsiteY550" fmla="*/ 610336 h 2340761"/>
                <a:gd name="connsiteX551" fmla="*/ 360427 w 2967861"/>
                <a:gd name="connsiteY551" fmla="*/ 613441 h 2340761"/>
                <a:gd name="connsiteX552" fmla="*/ 359496 w 2967861"/>
                <a:gd name="connsiteY552" fmla="*/ 611268 h 2340761"/>
                <a:gd name="connsiteX553" fmla="*/ 357323 w 2967861"/>
                <a:gd name="connsiteY553" fmla="*/ 610336 h 2340761"/>
                <a:gd name="connsiteX554" fmla="*/ 355150 w 2967861"/>
                <a:gd name="connsiteY554" fmla="*/ 608163 h 2340761"/>
                <a:gd name="connsiteX555" fmla="*/ 352045 w 2967861"/>
                <a:gd name="connsiteY555" fmla="*/ 605990 h 2340761"/>
                <a:gd name="connsiteX556" fmla="*/ 345836 w 2967861"/>
                <a:gd name="connsiteY556" fmla="*/ 611268 h 2340761"/>
                <a:gd name="connsiteX557" fmla="*/ 340559 w 2967861"/>
                <a:gd name="connsiteY557" fmla="*/ 617477 h 2340761"/>
                <a:gd name="connsiteX558" fmla="*/ 335281 w 2967861"/>
                <a:gd name="connsiteY558" fmla="*/ 622754 h 2340761"/>
                <a:gd name="connsiteX559" fmla="*/ 331246 w 2967861"/>
                <a:gd name="connsiteY559" fmla="*/ 625859 h 2340761"/>
                <a:gd name="connsiteX560" fmla="*/ 325968 w 2967861"/>
                <a:gd name="connsiteY560" fmla="*/ 640760 h 2340761"/>
                <a:gd name="connsiteX561" fmla="*/ 323795 w 2967861"/>
                <a:gd name="connsiteY561" fmla="*/ 652247 h 2340761"/>
                <a:gd name="connsiteX562" fmla="*/ 320690 w 2967861"/>
                <a:gd name="connsiteY562" fmla="*/ 660629 h 2340761"/>
                <a:gd name="connsiteX563" fmla="*/ 311377 w 2967861"/>
                <a:gd name="connsiteY563" fmla="*/ 670252 h 2340761"/>
                <a:gd name="connsiteX564" fmla="*/ 313550 w 2967861"/>
                <a:gd name="connsiteY564" fmla="*/ 692605 h 2340761"/>
                <a:gd name="connsiteX565" fmla="*/ 316655 w 2967861"/>
                <a:gd name="connsiteY565" fmla="*/ 709679 h 2340761"/>
                <a:gd name="connsiteX566" fmla="*/ 320690 w 2967861"/>
                <a:gd name="connsiteY566" fmla="*/ 724581 h 2340761"/>
                <a:gd name="connsiteX567" fmla="*/ 322864 w 2967861"/>
                <a:gd name="connsiteY567" fmla="*/ 742586 h 2340761"/>
                <a:gd name="connsiteX568" fmla="*/ 323795 w 2967861"/>
                <a:gd name="connsiteY568" fmla="*/ 764938 h 2340761"/>
                <a:gd name="connsiteX569" fmla="*/ 327831 w 2967861"/>
                <a:gd name="connsiteY569" fmla="*/ 764938 h 2340761"/>
                <a:gd name="connsiteX570" fmla="*/ 330004 w 2967861"/>
                <a:gd name="connsiteY570" fmla="*/ 767112 h 2340761"/>
                <a:gd name="connsiteX571" fmla="*/ 330935 w 2967861"/>
                <a:gd name="connsiteY571" fmla="*/ 767112 h 2340761"/>
                <a:gd name="connsiteX572" fmla="*/ 333108 w 2967861"/>
                <a:gd name="connsiteY572" fmla="*/ 767112 h 2340761"/>
                <a:gd name="connsiteX573" fmla="*/ 335281 w 2967861"/>
                <a:gd name="connsiteY573" fmla="*/ 769285 h 2340761"/>
                <a:gd name="connsiteX574" fmla="*/ 352977 w 2967861"/>
                <a:gd name="connsiteY574" fmla="*/ 764938 h 2340761"/>
                <a:gd name="connsiteX575" fmla="*/ 364463 w 2967861"/>
                <a:gd name="connsiteY575" fmla="*/ 759661 h 2340761"/>
                <a:gd name="connsiteX576" fmla="*/ 375018 w 2967861"/>
                <a:gd name="connsiteY576" fmla="*/ 752210 h 2340761"/>
                <a:gd name="connsiteX577" fmla="*/ 384332 w 2967861"/>
                <a:gd name="connsiteY577" fmla="*/ 742586 h 2340761"/>
                <a:gd name="connsiteX578" fmla="*/ 398923 w 2967861"/>
                <a:gd name="connsiteY578" fmla="*/ 735136 h 2340761"/>
                <a:gd name="connsiteX579" fmla="*/ 409478 w 2967861"/>
                <a:gd name="connsiteY579" fmla="*/ 762765 h 2340761"/>
                <a:gd name="connsiteX580" fmla="*/ 415687 w 2967861"/>
                <a:gd name="connsiteY580" fmla="*/ 786980 h 2340761"/>
                <a:gd name="connsiteX581" fmla="*/ 424069 w 2967861"/>
                <a:gd name="connsiteY581" fmla="*/ 809332 h 2340761"/>
                <a:gd name="connsiteX582" fmla="*/ 438660 w 2967861"/>
                <a:gd name="connsiteY582" fmla="*/ 829511 h 2340761"/>
                <a:gd name="connsiteX583" fmla="*/ 438660 w 2967861"/>
                <a:gd name="connsiteY583" fmla="*/ 833857 h 2340761"/>
                <a:gd name="connsiteX584" fmla="*/ 444869 w 2967861"/>
                <a:gd name="connsiteY584" fmla="*/ 833857 h 2340761"/>
                <a:gd name="connsiteX585" fmla="*/ 453251 w 2967861"/>
                <a:gd name="connsiteY585" fmla="*/ 818956 h 2340761"/>
                <a:gd name="connsiteX586" fmla="*/ 462564 w 2967861"/>
                <a:gd name="connsiteY586" fmla="*/ 807470 h 2340761"/>
                <a:gd name="connsiteX587" fmla="*/ 474051 w 2967861"/>
                <a:gd name="connsiteY587" fmla="*/ 796914 h 2340761"/>
                <a:gd name="connsiteX588" fmla="*/ 481191 w 2967861"/>
                <a:gd name="connsiteY588" fmla="*/ 784186 h 2340761"/>
                <a:gd name="connsiteX589" fmla="*/ 488331 w 2967861"/>
                <a:gd name="connsiteY589" fmla="*/ 767112 h 2340761"/>
                <a:gd name="connsiteX590" fmla="*/ 491436 w 2967861"/>
                <a:gd name="connsiteY590" fmla="*/ 744759 h 2340761"/>
                <a:gd name="connsiteX591" fmla="*/ 515340 w 2967861"/>
                <a:gd name="connsiteY591" fmla="*/ 735136 h 2340761"/>
                <a:gd name="connsiteX592" fmla="*/ 516271 w 2967861"/>
                <a:gd name="connsiteY592" fmla="*/ 734204 h 2340761"/>
                <a:gd name="connsiteX593" fmla="*/ 516271 w 2967861"/>
                <a:gd name="connsiteY593" fmla="*/ 729858 h 2340761"/>
                <a:gd name="connsiteX594" fmla="*/ 518444 w 2967861"/>
                <a:gd name="connsiteY594" fmla="*/ 727685 h 2340761"/>
                <a:gd name="connsiteX595" fmla="*/ 518444 w 2967861"/>
                <a:gd name="connsiteY595" fmla="*/ 726754 h 2340761"/>
                <a:gd name="connsiteX596" fmla="*/ 520618 w 2967861"/>
                <a:gd name="connsiteY596" fmla="*/ 724581 h 2340761"/>
                <a:gd name="connsiteX597" fmla="*/ 522791 w 2967861"/>
                <a:gd name="connsiteY597" fmla="*/ 722407 h 2340761"/>
                <a:gd name="connsiteX598" fmla="*/ 528068 w 2967861"/>
                <a:gd name="connsiteY598" fmla="*/ 720234 h 2340761"/>
                <a:gd name="connsiteX599" fmla="*/ 524032 w 2967861"/>
                <a:gd name="connsiteY599" fmla="*/ 704402 h 2340761"/>
                <a:gd name="connsiteX600" fmla="*/ 516892 w 2967861"/>
                <a:gd name="connsiteY600" fmla="*/ 690742 h 2340761"/>
                <a:gd name="connsiteX601" fmla="*/ 506337 w 2967861"/>
                <a:gd name="connsiteY601" fmla="*/ 680187 h 2340761"/>
                <a:gd name="connsiteX602" fmla="*/ 494850 w 2967861"/>
                <a:gd name="connsiteY602" fmla="*/ 670563 h 2340761"/>
                <a:gd name="connsiteX603" fmla="*/ 501059 w 2967861"/>
                <a:gd name="connsiteY603" fmla="*/ 645106 h 2340761"/>
                <a:gd name="connsiteX604" fmla="*/ 509441 w 2967861"/>
                <a:gd name="connsiteY604" fmla="*/ 622754 h 2340761"/>
                <a:gd name="connsiteX605" fmla="*/ 523101 w 2967861"/>
                <a:gd name="connsiteY605" fmla="*/ 603817 h 2340761"/>
                <a:gd name="connsiteX606" fmla="*/ 537692 w 2967861"/>
                <a:gd name="connsiteY606" fmla="*/ 587984 h 2340761"/>
                <a:gd name="connsiteX607" fmla="*/ 550110 w 2967861"/>
                <a:gd name="connsiteY607" fmla="*/ 570910 h 2340761"/>
                <a:gd name="connsiteX608" fmla="*/ 559423 w 2967861"/>
                <a:gd name="connsiteY608" fmla="*/ 550731 h 2340761"/>
                <a:gd name="connsiteX609" fmla="*/ 564701 w 2967861"/>
                <a:gd name="connsiteY609" fmla="*/ 524343 h 2340761"/>
                <a:gd name="connsiteX610" fmla="*/ 581465 w 2967861"/>
                <a:gd name="connsiteY610" fmla="*/ 523412 h 2340761"/>
                <a:gd name="connsiteX611" fmla="*/ 595125 w 2967861"/>
                <a:gd name="connsiteY611" fmla="*/ 521238 h 2340761"/>
                <a:gd name="connsiteX612" fmla="*/ 601334 w 2967861"/>
                <a:gd name="connsiteY612" fmla="*/ 526516 h 2340761"/>
                <a:gd name="connsiteX613" fmla="*/ 606611 w 2967861"/>
                <a:gd name="connsiteY613" fmla="*/ 531794 h 2340761"/>
                <a:gd name="connsiteX614" fmla="*/ 611889 w 2967861"/>
                <a:gd name="connsiteY614" fmla="*/ 537071 h 2340761"/>
                <a:gd name="connsiteX615" fmla="*/ 602575 w 2967861"/>
                <a:gd name="connsiteY615" fmla="*/ 554146 h 2340761"/>
                <a:gd name="connsiteX616" fmla="*/ 590157 w 2967861"/>
                <a:gd name="connsiteY616" fmla="*/ 569047 h 2340761"/>
                <a:gd name="connsiteX617" fmla="*/ 575566 w 2967861"/>
                <a:gd name="connsiteY617" fmla="*/ 583949 h 2340761"/>
                <a:gd name="connsiteX618" fmla="*/ 560976 w 2967861"/>
                <a:gd name="connsiteY618" fmla="*/ 596677 h 2340761"/>
                <a:gd name="connsiteX619" fmla="*/ 552593 w 2967861"/>
                <a:gd name="connsiteY619" fmla="*/ 615614 h 2340761"/>
                <a:gd name="connsiteX620" fmla="*/ 550420 w 2967861"/>
                <a:gd name="connsiteY620" fmla="*/ 628342 h 2340761"/>
                <a:gd name="connsiteX621" fmla="*/ 552593 w 2967861"/>
                <a:gd name="connsiteY621" fmla="*/ 643244 h 2340761"/>
                <a:gd name="connsiteX622" fmla="*/ 553525 w 2967861"/>
                <a:gd name="connsiteY622" fmla="*/ 655972 h 2340761"/>
                <a:gd name="connsiteX623" fmla="*/ 552593 w 2967861"/>
                <a:gd name="connsiteY623" fmla="*/ 667458 h 2340761"/>
                <a:gd name="connsiteX624" fmla="*/ 553525 w 2967861"/>
                <a:gd name="connsiteY624" fmla="*/ 682360 h 2340761"/>
                <a:gd name="connsiteX625" fmla="*/ 557561 w 2967861"/>
                <a:gd name="connsiteY625" fmla="*/ 690742 h 2340761"/>
                <a:gd name="connsiteX626" fmla="*/ 562838 w 2967861"/>
                <a:gd name="connsiteY626" fmla="*/ 698193 h 2340761"/>
                <a:gd name="connsiteX627" fmla="*/ 568116 w 2967861"/>
                <a:gd name="connsiteY627" fmla="*/ 705643 h 2340761"/>
                <a:gd name="connsiteX628" fmla="*/ 572152 w 2967861"/>
                <a:gd name="connsiteY628" fmla="*/ 715267 h 2340761"/>
                <a:gd name="connsiteX629" fmla="*/ 593883 w 2967861"/>
                <a:gd name="connsiteY629" fmla="*/ 712163 h 2340761"/>
                <a:gd name="connsiteX630" fmla="*/ 613751 w 2967861"/>
                <a:gd name="connsiteY630" fmla="*/ 705954 h 2340761"/>
                <a:gd name="connsiteX631" fmla="*/ 631447 w 2967861"/>
                <a:gd name="connsiteY631" fmla="*/ 697572 h 2340761"/>
                <a:gd name="connsiteX632" fmla="*/ 638587 w 2967861"/>
                <a:gd name="connsiteY632" fmla="*/ 697572 h 2340761"/>
                <a:gd name="connsiteX633" fmla="*/ 644796 w 2967861"/>
                <a:gd name="connsiteY633" fmla="*/ 698503 h 2340761"/>
                <a:gd name="connsiteX634" fmla="*/ 647900 w 2967861"/>
                <a:gd name="connsiteY634" fmla="*/ 700676 h 2340761"/>
                <a:gd name="connsiteX635" fmla="*/ 653178 w 2967861"/>
                <a:gd name="connsiteY635" fmla="*/ 702849 h 2340761"/>
                <a:gd name="connsiteX636" fmla="*/ 659387 w 2967861"/>
                <a:gd name="connsiteY636" fmla="*/ 705022 h 2340761"/>
                <a:gd name="connsiteX637" fmla="*/ 652246 w 2967861"/>
                <a:gd name="connsiteY637" fmla="*/ 715578 h 2340761"/>
                <a:gd name="connsiteX638" fmla="*/ 642933 w 2967861"/>
                <a:gd name="connsiteY638" fmla="*/ 719924 h 2340761"/>
                <a:gd name="connsiteX639" fmla="*/ 633620 w 2967861"/>
                <a:gd name="connsiteY639" fmla="*/ 717751 h 2340761"/>
                <a:gd name="connsiteX640" fmla="*/ 621202 w 2967861"/>
                <a:gd name="connsiteY640" fmla="*/ 715578 h 2340761"/>
                <a:gd name="connsiteX641" fmla="*/ 608784 w 2967861"/>
                <a:gd name="connsiteY641" fmla="*/ 715578 h 2340761"/>
                <a:gd name="connsiteX642" fmla="*/ 601644 w 2967861"/>
                <a:gd name="connsiteY642" fmla="*/ 719924 h 2340761"/>
                <a:gd name="connsiteX643" fmla="*/ 595435 w 2967861"/>
                <a:gd name="connsiteY643" fmla="*/ 723028 h 2340761"/>
                <a:gd name="connsiteX644" fmla="*/ 589226 w 2967861"/>
                <a:gd name="connsiteY644" fmla="*/ 727375 h 2340761"/>
                <a:gd name="connsiteX645" fmla="*/ 579913 w 2967861"/>
                <a:gd name="connsiteY645" fmla="*/ 728306 h 2340761"/>
                <a:gd name="connsiteX646" fmla="*/ 583017 w 2967861"/>
                <a:gd name="connsiteY646" fmla="*/ 745380 h 2340761"/>
                <a:gd name="connsiteX647" fmla="*/ 585190 w 2967861"/>
                <a:gd name="connsiteY647" fmla="*/ 755004 h 2340761"/>
                <a:gd name="connsiteX648" fmla="*/ 589226 w 2967861"/>
                <a:gd name="connsiteY648" fmla="*/ 762455 h 2340761"/>
                <a:gd name="connsiteX649" fmla="*/ 590157 w 2967861"/>
                <a:gd name="connsiteY649" fmla="*/ 773010 h 2340761"/>
                <a:gd name="connsiteX650" fmla="*/ 592331 w 2967861"/>
                <a:gd name="connsiteY650" fmla="*/ 790085 h 2340761"/>
                <a:gd name="connsiteX651" fmla="*/ 587053 w 2967861"/>
                <a:gd name="connsiteY651" fmla="*/ 787911 h 2340761"/>
                <a:gd name="connsiteX652" fmla="*/ 581775 w 2967861"/>
                <a:gd name="connsiteY652" fmla="*/ 785738 h 2340761"/>
                <a:gd name="connsiteX653" fmla="*/ 579602 w 2967861"/>
                <a:gd name="connsiteY653" fmla="*/ 784807 h 2340761"/>
                <a:gd name="connsiteX654" fmla="*/ 577429 w 2967861"/>
                <a:gd name="connsiteY654" fmla="*/ 780461 h 2340761"/>
                <a:gd name="connsiteX655" fmla="*/ 575256 w 2967861"/>
                <a:gd name="connsiteY655" fmla="*/ 777356 h 2340761"/>
                <a:gd name="connsiteX656" fmla="*/ 572152 w 2967861"/>
                <a:gd name="connsiteY656" fmla="*/ 773010 h 2340761"/>
                <a:gd name="connsiteX657" fmla="*/ 572152 w 2967861"/>
                <a:gd name="connsiteY657" fmla="*/ 769906 h 2340761"/>
                <a:gd name="connsiteX658" fmla="*/ 566874 w 2967861"/>
                <a:gd name="connsiteY658" fmla="*/ 770837 h 2340761"/>
                <a:gd name="connsiteX659" fmla="*/ 562838 w 2967861"/>
                <a:gd name="connsiteY659" fmla="*/ 773010 h 2340761"/>
                <a:gd name="connsiteX660" fmla="*/ 559734 w 2967861"/>
                <a:gd name="connsiteY660" fmla="*/ 777356 h 2340761"/>
                <a:gd name="connsiteX661" fmla="*/ 555698 w 2967861"/>
                <a:gd name="connsiteY661" fmla="*/ 778288 h 2340761"/>
                <a:gd name="connsiteX662" fmla="*/ 552593 w 2967861"/>
                <a:gd name="connsiteY662" fmla="*/ 782634 h 2340761"/>
                <a:gd name="connsiteX663" fmla="*/ 548558 w 2967861"/>
                <a:gd name="connsiteY663" fmla="*/ 808090 h 2340761"/>
                <a:gd name="connsiteX664" fmla="*/ 548558 w 2967861"/>
                <a:gd name="connsiteY664" fmla="*/ 839756 h 2340761"/>
                <a:gd name="connsiteX665" fmla="*/ 543280 w 2967861"/>
                <a:gd name="connsiteY665" fmla="*/ 841929 h 2340761"/>
                <a:gd name="connsiteX666" fmla="*/ 539244 w 2967861"/>
                <a:gd name="connsiteY666" fmla="*/ 841929 h 2340761"/>
                <a:gd name="connsiteX667" fmla="*/ 536140 w 2967861"/>
                <a:gd name="connsiteY667" fmla="*/ 842860 h 2340761"/>
                <a:gd name="connsiteX668" fmla="*/ 532104 w 2967861"/>
                <a:gd name="connsiteY668" fmla="*/ 847207 h 2340761"/>
                <a:gd name="connsiteX669" fmla="*/ 531173 w 2967861"/>
                <a:gd name="connsiteY669" fmla="*/ 849380 h 2340761"/>
                <a:gd name="connsiteX670" fmla="*/ 528999 w 2967861"/>
                <a:gd name="connsiteY670" fmla="*/ 854657 h 2340761"/>
                <a:gd name="connsiteX671" fmla="*/ 509131 w 2967861"/>
                <a:gd name="connsiteY671" fmla="*/ 850311 h 2340761"/>
                <a:gd name="connsiteX672" fmla="*/ 494540 w 2967861"/>
                <a:gd name="connsiteY672" fmla="*/ 849380 h 2340761"/>
                <a:gd name="connsiteX673" fmla="*/ 485227 w 2967861"/>
                <a:gd name="connsiteY673" fmla="*/ 852484 h 2340761"/>
                <a:gd name="connsiteX674" fmla="*/ 478086 w 2967861"/>
                <a:gd name="connsiteY674" fmla="*/ 856830 h 2340761"/>
                <a:gd name="connsiteX675" fmla="*/ 472809 w 2967861"/>
                <a:gd name="connsiteY675" fmla="*/ 862108 h 2340761"/>
                <a:gd name="connsiteX676" fmla="*/ 463495 w 2967861"/>
                <a:gd name="connsiteY676" fmla="*/ 867386 h 2340761"/>
                <a:gd name="connsiteX677" fmla="*/ 452940 w 2967861"/>
                <a:gd name="connsiteY677" fmla="*/ 871732 h 2340761"/>
                <a:gd name="connsiteX678" fmla="*/ 443627 w 2967861"/>
                <a:gd name="connsiteY678" fmla="*/ 871732 h 2340761"/>
                <a:gd name="connsiteX679" fmla="*/ 436487 w 2967861"/>
                <a:gd name="connsiteY679" fmla="*/ 865523 h 2340761"/>
                <a:gd name="connsiteX680" fmla="*/ 431209 w 2967861"/>
                <a:gd name="connsiteY680" fmla="*/ 862418 h 2340761"/>
                <a:gd name="connsiteX681" fmla="*/ 423138 w 2967861"/>
                <a:gd name="connsiteY681" fmla="*/ 862418 h 2340761"/>
                <a:gd name="connsiteX682" fmla="*/ 411651 w 2967861"/>
                <a:gd name="connsiteY682" fmla="*/ 867696 h 2340761"/>
                <a:gd name="connsiteX683" fmla="*/ 406373 w 2967861"/>
                <a:gd name="connsiteY683" fmla="*/ 864592 h 2340761"/>
                <a:gd name="connsiteX684" fmla="*/ 402338 w 2967861"/>
                <a:gd name="connsiteY684" fmla="*/ 862418 h 2340761"/>
                <a:gd name="connsiteX685" fmla="*/ 401406 w 2967861"/>
                <a:gd name="connsiteY685" fmla="*/ 860245 h 2340761"/>
                <a:gd name="connsiteX686" fmla="*/ 397371 w 2967861"/>
                <a:gd name="connsiteY686" fmla="*/ 858072 h 2340761"/>
                <a:gd name="connsiteX687" fmla="*/ 392093 w 2967861"/>
                <a:gd name="connsiteY687" fmla="*/ 854968 h 2340761"/>
                <a:gd name="connsiteX688" fmla="*/ 392093 w 2967861"/>
                <a:gd name="connsiteY688" fmla="*/ 842239 h 2340761"/>
                <a:gd name="connsiteX689" fmla="*/ 394266 w 2967861"/>
                <a:gd name="connsiteY689" fmla="*/ 825165 h 2340761"/>
                <a:gd name="connsiteX690" fmla="*/ 395197 w 2967861"/>
                <a:gd name="connsiteY690" fmla="*/ 807159 h 2340761"/>
                <a:gd name="connsiteX691" fmla="*/ 397371 w 2967861"/>
                <a:gd name="connsiteY691" fmla="*/ 793500 h 2340761"/>
                <a:gd name="connsiteX692" fmla="*/ 399544 w 2967861"/>
                <a:gd name="connsiteY692" fmla="*/ 786049 h 2340761"/>
                <a:gd name="connsiteX693" fmla="*/ 399544 w 2967861"/>
                <a:gd name="connsiteY693" fmla="*/ 777667 h 2340761"/>
                <a:gd name="connsiteX694" fmla="*/ 387126 w 2967861"/>
                <a:gd name="connsiteY694" fmla="*/ 780771 h 2340761"/>
                <a:gd name="connsiteX695" fmla="*/ 375639 w 2967861"/>
                <a:gd name="connsiteY695" fmla="*/ 785117 h 2340761"/>
                <a:gd name="connsiteX696" fmla="*/ 360117 w 2967861"/>
                <a:gd name="connsiteY696" fmla="*/ 786049 h 2340761"/>
                <a:gd name="connsiteX697" fmla="*/ 361048 w 2967861"/>
                <a:gd name="connsiteY697" fmla="*/ 803123 h 2340761"/>
                <a:gd name="connsiteX698" fmla="*/ 361048 w 2967861"/>
                <a:gd name="connsiteY698" fmla="*/ 823302 h 2340761"/>
                <a:gd name="connsiteX699" fmla="*/ 365084 w 2967861"/>
                <a:gd name="connsiteY699" fmla="*/ 845654 h 2340761"/>
                <a:gd name="connsiteX700" fmla="*/ 372224 w 2967861"/>
                <a:gd name="connsiteY700" fmla="*/ 864592 h 2340761"/>
                <a:gd name="connsiteX701" fmla="*/ 370051 w 2967861"/>
                <a:gd name="connsiteY701" fmla="*/ 865523 h 2340761"/>
                <a:gd name="connsiteX702" fmla="*/ 370051 w 2967861"/>
                <a:gd name="connsiteY702" fmla="*/ 867696 h 2340761"/>
                <a:gd name="connsiteX703" fmla="*/ 370051 w 2967861"/>
                <a:gd name="connsiteY703" fmla="*/ 869869 h 2340761"/>
                <a:gd name="connsiteX704" fmla="*/ 367878 w 2967861"/>
                <a:gd name="connsiteY704" fmla="*/ 872042 h 2340761"/>
                <a:gd name="connsiteX705" fmla="*/ 353287 w 2967861"/>
                <a:gd name="connsiteY705" fmla="*/ 877320 h 2340761"/>
                <a:gd name="connsiteX706" fmla="*/ 337765 w 2967861"/>
                <a:gd name="connsiteY706" fmla="*/ 882597 h 2340761"/>
                <a:gd name="connsiteX707" fmla="*/ 324105 w 2967861"/>
                <a:gd name="connsiteY707" fmla="*/ 887875 h 2340761"/>
                <a:gd name="connsiteX708" fmla="*/ 313550 w 2967861"/>
                <a:gd name="connsiteY708" fmla="*/ 895326 h 2340761"/>
                <a:gd name="connsiteX709" fmla="*/ 308273 w 2967861"/>
                <a:gd name="connsiteY709" fmla="*/ 906812 h 2340761"/>
                <a:gd name="connsiteX710" fmla="*/ 306099 w 2967861"/>
                <a:gd name="connsiteY710" fmla="*/ 917367 h 2340761"/>
                <a:gd name="connsiteX711" fmla="*/ 298959 w 2967861"/>
                <a:gd name="connsiteY711" fmla="*/ 928854 h 2340761"/>
                <a:gd name="connsiteX712" fmla="*/ 264500 w 2967861"/>
                <a:gd name="connsiteY712" fmla="*/ 939409 h 2340761"/>
                <a:gd name="connsiteX713" fmla="*/ 262327 w 2967861"/>
                <a:gd name="connsiteY713" fmla="*/ 943755 h 2340761"/>
                <a:gd name="connsiteX714" fmla="*/ 260154 w 2967861"/>
                <a:gd name="connsiteY714" fmla="*/ 946860 h 2340761"/>
                <a:gd name="connsiteX715" fmla="*/ 260154 w 2967861"/>
                <a:gd name="connsiteY715" fmla="*/ 951206 h 2340761"/>
                <a:gd name="connsiteX716" fmla="*/ 260154 w 2967861"/>
                <a:gd name="connsiteY716" fmla="*/ 954310 h 2340761"/>
                <a:gd name="connsiteX717" fmla="*/ 260154 w 2967861"/>
                <a:gd name="connsiteY717" fmla="*/ 958657 h 2340761"/>
                <a:gd name="connsiteX718" fmla="*/ 259222 w 2967861"/>
                <a:gd name="connsiteY718" fmla="*/ 961761 h 2340761"/>
                <a:gd name="connsiteX719" fmla="*/ 257049 w 2967861"/>
                <a:gd name="connsiteY719" fmla="*/ 963934 h 2340761"/>
                <a:gd name="connsiteX720" fmla="*/ 251771 w 2967861"/>
                <a:gd name="connsiteY720" fmla="*/ 966107 h 2340761"/>
                <a:gd name="connsiteX721" fmla="*/ 247736 w 2967861"/>
                <a:gd name="connsiteY721" fmla="*/ 967039 h 2340761"/>
                <a:gd name="connsiteX722" fmla="*/ 242458 w 2967861"/>
                <a:gd name="connsiteY722" fmla="*/ 969212 h 2340761"/>
                <a:gd name="connsiteX723" fmla="*/ 238422 w 2967861"/>
                <a:gd name="connsiteY723" fmla="*/ 973558 h 2340761"/>
                <a:gd name="connsiteX724" fmla="*/ 235318 w 2967861"/>
                <a:gd name="connsiteY724" fmla="*/ 971385 h 2340761"/>
                <a:gd name="connsiteX725" fmla="*/ 231282 w 2967861"/>
                <a:gd name="connsiteY725" fmla="*/ 969212 h 2340761"/>
                <a:gd name="connsiteX726" fmla="*/ 228178 w 2967861"/>
                <a:gd name="connsiteY726" fmla="*/ 969212 h 2340761"/>
                <a:gd name="connsiteX727" fmla="*/ 226004 w 2967861"/>
                <a:gd name="connsiteY727" fmla="*/ 967039 h 2340761"/>
                <a:gd name="connsiteX728" fmla="*/ 220727 w 2967861"/>
                <a:gd name="connsiteY728" fmla="*/ 966107 h 2340761"/>
                <a:gd name="connsiteX729" fmla="*/ 215449 w 2967861"/>
                <a:gd name="connsiteY729" fmla="*/ 966107 h 2340761"/>
                <a:gd name="connsiteX730" fmla="*/ 215449 w 2967861"/>
                <a:gd name="connsiteY730" fmla="*/ 986286 h 2340761"/>
                <a:gd name="connsiteX731" fmla="*/ 209240 w 2967861"/>
                <a:gd name="connsiteY731" fmla="*/ 986286 h 2340761"/>
                <a:gd name="connsiteX732" fmla="*/ 203963 w 2967861"/>
                <a:gd name="connsiteY732" fmla="*/ 986286 h 2340761"/>
                <a:gd name="connsiteX733" fmla="*/ 198685 w 2967861"/>
                <a:gd name="connsiteY733" fmla="*/ 988459 h 2340761"/>
                <a:gd name="connsiteX734" fmla="*/ 194650 w 2967861"/>
                <a:gd name="connsiteY734" fmla="*/ 989391 h 2340761"/>
                <a:gd name="connsiteX735" fmla="*/ 188441 w 2967861"/>
                <a:gd name="connsiteY735" fmla="*/ 989391 h 2340761"/>
                <a:gd name="connsiteX736" fmla="*/ 184405 w 2967861"/>
                <a:gd name="connsiteY736" fmla="*/ 991564 h 2340761"/>
                <a:gd name="connsiteX737" fmla="*/ 181300 w 2967861"/>
                <a:gd name="connsiteY737" fmla="*/ 991564 h 2340761"/>
                <a:gd name="connsiteX738" fmla="*/ 179127 w 2967861"/>
                <a:gd name="connsiteY738" fmla="*/ 993737 h 2340761"/>
                <a:gd name="connsiteX739" fmla="*/ 175091 w 2967861"/>
                <a:gd name="connsiteY739" fmla="*/ 995910 h 2340761"/>
                <a:gd name="connsiteX740" fmla="*/ 171987 w 2967861"/>
                <a:gd name="connsiteY740" fmla="*/ 996842 h 2340761"/>
                <a:gd name="connsiteX741" fmla="*/ 181300 w 2967861"/>
                <a:gd name="connsiteY741" fmla="*/ 1006465 h 2340761"/>
                <a:gd name="connsiteX742" fmla="*/ 193718 w 2967861"/>
                <a:gd name="connsiteY742" fmla="*/ 1013916 h 2340761"/>
                <a:gd name="connsiteX743" fmla="*/ 206136 w 2967861"/>
                <a:gd name="connsiteY743" fmla="*/ 1018262 h 2340761"/>
                <a:gd name="connsiteX744" fmla="*/ 218554 w 2967861"/>
                <a:gd name="connsiteY744" fmla="*/ 1021367 h 2340761"/>
                <a:gd name="connsiteX745" fmla="*/ 220727 w 2967861"/>
                <a:gd name="connsiteY745" fmla="*/ 1040304 h 2340761"/>
                <a:gd name="connsiteX746" fmla="*/ 222900 w 2967861"/>
                <a:gd name="connsiteY746" fmla="*/ 1056137 h 2340761"/>
                <a:gd name="connsiteX747" fmla="*/ 222900 w 2967861"/>
                <a:gd name="connsiteY747" fmla="*/ 1073211 h 2340761"/>
                <a:gd name="connsiteX748" fmla="*/ 218864 w 2967861"/>
                <a:gd name="connsiteY748" fmla="*/ 1088113 h 2340761"/>
                <a:gd name="connsiteX749" fmla="*/ 218864 w 2967861"/>
                <a:gd name="connsiteY749" fmla="*/ 1090286 h 2340761"/>
                <a:gd name="connsiteX750" fmla="*/ 218864 w 2967861"/>
                <a:gd name="connsiteY750" fmla="*/ 1091217 h 2340761"/>
                <a:gd name="connsiteX751" fmla="*/ 216691 w 2967861"/>
                <a:gd name="connsiteY751" fmla="*/ 1091217 h 2340761"/>
                <a:gd name="connsiteX752" fmla="*/ 216691 w 2967861"/>
                <a:gd name="connsiteY752" fmla="*/ 1093390 h 2340761"/>
                <a:gd name="connsiteX753" fmla="*/ 215760 w 2967861"/>
                <a:gd name="connsiteY753" fmla="*/ 1095563 h 2340761"/>
                <a:gd name="connsiteX754" fmla="*/ 202100 w 2967861"/>
                <a:gd name="connsiteY754" fmla="*/ 1100841 h 2340761"/>
                <a:gd name="connsiteX755" fmla="*/ 184405 w 2967861"/>
                <a:gd name="connsiteY755" fmla="*/ 1105187 h 2340761"/>
                <a:gd name="connsiteX756" fmla="*/ 166709 w 2967861"/>
                <a:gd name="connsiteY756" fmla="*/ 1105187 h 2340761"/>
                <a:gd name="connsiteX757" fmla="*/ 149945 w 2967861"/>
                <a:gd name="connsiteY757" fmla="*/ 1100841 h 2340761"/>
                <a:gd name="connsiteX758" fmla="*/ 135354 w 2967861"/>
                <a:gd name="connsiteY758" fmla="*/ 1095563 h 2340761"/>
                <a:gd name="connsiteX759" fmla="*/ 130077 w 2967861"/>
                <a:gd name="connsiteY759" fmla="*/ 1095563 h 2340761"/>
                <a:gd name="connsiteX760" fmla="*/ 126041 w 2967861"/>
                <a:gd name="connsiteY760" fmla="*/ 1097736 h 2340761"/>
                <a:gd name="connsiteX761" fmla="*/ 122936 w 2967861"/>
                <a:gd name="connsiteY761" fmla="*/ 1097736 h 2340761"/>
                <a:gd name="connsiteX762" fmla="*/ 120763 w 2967861"/>
                <a:gd name="connsiteY762" fmla="*/ 1097736 h 2340761"/>
                <a:gd name="connsiteX763" fmla="*/ 118590 w 2967861"/>
                <a:gd name="connsiteY763" fmla="*/ 1098668 h 2340761"/>
                <a:gd name="connsiteX764" fmla="*/ 116417 w 2967861"/>
                <a:gd name="connsiteY764" fmla="*/ 1103014 h 2340761"/>
                <a:gd name="connsiteX765" fmla="*/ 115796 w 2967861"/>
                <a:gd name="connsiteY765" fmla="*/ 1106739 h 2340761"/>
                <a:gd name="connsiteX766" fmla="*/ 111760 w 2967861"/>
                <a:gd name="connsiteY766" fmla="*/ 1119468 h 2340761"/>
                <a:gd name="connsiteX767" fmla="*/ 111760 w 2967861"/>
                <a:gd name="connsiteY767" fmla="*/ 1140578 h 2340761"/>
                <a:gd name="connsiteX768" fmla="*/ 111760 w 2967861"/>
                <a:gd name="connsiteY768" fmla="*/ 1163861 h 2340761"/>
                <a:gd name="connsiteX769" fmla="*/ 113934 w 2967861"/>
                <a:gd name="connsiteY769" fmla="*/ 1188076 h 2340761"/>
                <a:gd name="connsiteX770" fmla="*/ 116107 w 2967861"/>
                <a:gd name="connsiteY770" fmla="*/ 1208255 h 2340761"/>
                <a:gd name="connsiteX771" fmla="*/ 116107 w 2967861"/>
                <a:gd name="connsiteY771" fmla="*/ 1223157 h 2340761"/>
                <a:gd name="connsiteX772" fmla="*/ 119211 w 2967861"/>
                <a:gd name="connsiteY772" fmla="*/ 1223157 h 2340761"/>
                <a:gd name="connsiteX773" fmla="*/ 119211 w 2967861"/>
                <a:gd name="connsiteY773" fmla="*/ 1228434 h 2340761"/>
                <a:gd name="connsiteX774" fmla="*/ 126351 w 2967861"/>
                <a:gd name="connsiteY774" fmla="*/ 1228434 h 2340761"/>
                <a:gd name="connsiteX775" fmla="*/ 131629 w 2967861"/>
                <a:gd name="connsiteY775" fmla="*/ 1227503 h 2340761"/>
                <a:gd name="connsiteX776" fmla="*/ 135665 w 2967861"/>
                <a:gd name="connsiteY776" fmla="*/ 1227503 h 2340761"/>
                <a:gd name="connsiteX777" fmla="*/ 138769 w 2967861"/>
                <a:gd name="connsiteY777" fmla="*/ 1223157 h 2340761"/>
                <a:gd name="connsiteX778" fmla="*/ 144978 w 2967861"/>
                <a:gd name="connsiteY778" fmla="*/ 1225330 h 2340761"/>
                <a:gd name="connsiteX779" fmla="*/ 148083 w 2967861"/>
                <a:gd name="connsiteY779" fmla="*/ 1225330 h 2340761"/>
                <a:gd name="connsiteX780" fmla="*/ 152118 w 2967861"/>
                <a:gd name="connsiteY780" fmla="*/ 1227503 h 2340761"/>
                <a:gd name="connsiteX781" fmla="*/ 155223 w 2967861"/>
                <a:gd name="connsiteY781" fmla="*/ 1228434 h 2340761"/>
                <a:gd name="connsiteX782" fmla="*/ 157396 w 2967861"/>
                <a:gd name="connsiteY782" fmla="*/ 1230607 h 2340761"/>
                <a:gd name="connsiteX783" fmla="*/ 157396 w 2967861"/>
                <a:gd name="connsiteY783" fmla="*/ 1232780 h 2340761"/>
                <a:gd name="connsiteX784" fmla="*/ 157396 w 2967861"/>
                <a:gd name="connsiteY784" fmla="*/ 1234953 h 2340761"/>
                <a:gd name="connsiteX785" fmla="*/ 159569 w 2967861"/>
                <a:gd name="connsiteY785" fmla="*/ 1234953 h 2340761"/>
                <a:gd name="connsiteX786" fmla="*/ 159569 w 2967861"/>
                <a:gd name="connsiteY786" fmla="*/ 1235885 h 2340761"/>
                <a:gd name="connsiteX787" fmla="*/ 153360 w 2967861"/>
                <a:gd name="connsiteY787" fmla="*/ 1252959 h 2340761"/>
                <a:gd name="connsiteX788" fmla="*/ 142805 w 2967861"/>
                <a:gd name="connsiteY788" fmla="*/ 1265688 h 2340761"/>
                <a:gd name="connsiteX789" fmla="*/ 130387 w 2967861"/>
                <a:gd name="connsiteY789" fmla="*/ 1277174 h 2340761"/>
                <a:gd name="connsiteX790" fmla="*/ 116728 w 2967861"/>
                <a:gd name="connsiteY790" fmla="*/ 1287729 h 2340761"/>
                <a:gd name="connsiteX791" fmla="*/ 104310 w 2967861"/>
                <a:gd name="connsiteY791" fmla="*/ 1299216 h 2340761"/>
                <a:gd name="connsiteX792" fmla="*/ 94996 w 2967861"/>
                <a:gd name="connsiteY792" fmla="*/ 1314117 h 2340761"/>
                <a:gd name="connsiteX793" fmla="*/ 94065 w 2967861"/>
                <a:gd name="connsiteY793" fmla="*/ 1324672 h 2340761"/>
                <a:gd name="connsiteX794" fmla="*/ 94996 w 2967861"/>
                <a:gd name="connsiteY794" fmla="*/ 1337401 h 2340761"/>
                <a:gd name="connsiteX795" fmla="*/ 94996 w 2967861"/>
                <a:gd name="connsiteY795" fmla="*/ 1348887 h 2340761"/>
                <a:gd name="connsiteX796" fmla="*/ 91892 w 2967861"/>
                <a:gd name="connsiteY796" fmla="*/ 1357269 h 2340761"/>
                <a:gd name="connsiteX797" fmla="*/ 77301 w 2967861"/>
                <a:gd name="connsiteY797" fmla="*/ 1366893 h 2340761"/>
                <a:gd name="connsiteX798" fmla="*/ 62710 w 2967861"/>
                <a:gd name="connsiteY798" fmla="*/ 1374344 h 2340761"/>
                <a:gd name="connsiteX799" fmla="*/ 48119 w 2967861"/>
                <a:gd name="connsiteY799" fmla="*/ 1383967 h 2340761"/>
                <a:gd name="connsiteX800" fmla="*/ 35701 w 2967861"/>
                <a:gd name="connsiteY800" fmla="*/ 1394523 h 2340761"/>
                <a:gd name="connsiteX801" fmla="*/ 31666 w 2967861"/>
                <a:gd name="connsiteY801" fmla="*/ 1401973 h 2340761"/>
                <a:gd name="connsiteX802" fmla="*/ 24525 w 2967861"/>
                <a:gd name="connsiteY802" fmla="*/ 1415633 h 2340761"/>
                <a:gd name="connsiteX803" fmla="*/ 17385 w 2967861"/>
                <a:gd name="connsiteY803" fmla="*/ 1431466 h 2340761"/>
                <a:gd name="connsiteX804" fmla="*/ 10245 w 2967861"/>
                <a:gd name="connsiteY804" fmla="*/ 1450403 h 2340761"/>
                <a:gd name="connsiteX805" fmla="*/ 3104 w 2967861"/>
                <a:gd name="connsiteY805" fmla="*/ 1466236 h 2340761"/>
                <a:gd name="connsiteX806" fmla="*/ 0 w 2967861"/>
                <a:gd name="connsiteY806" fmla="*/ 1481137 h 2340761"/>
                <a:gd name="connsiteX807" fmla="*/ 0 w 2967861"/>
                <a:gd name="connsiteY807" fmla="*/ 1492623 h 2340761"/>
                <a:gd name="connsiteX808" fmla="*/ 3104 w 2967861"/>
                <a:gd name="connsiteY808" fmla="*/ 1500074 h 2340761"/>
                <a:gd name="connsiteX809" fmla="*/ 9313 w 2967861"/>
                <a:gd name="connsiteY809" fmla="*/ 1509698 h 2340761"/>
                <a:gd name="connsiteX810" fmla="*/ 12418 w 2967861"/>
                <a:gd name="connsiteY810" fmla="*/ 1518080 h 2340761"/>
                <a:gd name="connsiteX811" fmla="*/ 12418 w 2967861"/>
                <a:gd name="connsiteY811" fmla="*/ 1532981 h 2340761"/>
                <a:gd name="connsiteX812" fmla="*/ 10245 w 2967861"/>
                <a:gd name="connsiteY812" fmla="*/ 1542605 h 2340761"/>
                <a:gd name="connsiteX813" fmla="*/ 7140 w 2967861"/>
                <a:gd name="connsiteY813" fmla="*/ 1555334 h 2340761"/>
                <a:gd name="connsiteX814" fmla="*/ 3104 w 2967861"/>
                <a:gd name="connsiteY814" fmla="*/ 1570235 h 2340761"/>
                <a:gd name="connsiteX815" fmla="*/ 2173 w 2967861"/>
                <a:gd name="connsiteY815" fmla="*/ 1587309 h 2340761"/>
                <a:gd name="connsiteX816" fmla="*/ 5278 w 2967861"/>
                <a:gd name="connsiteY816" fmla="*/ 1597865 h 2340761"/>
                <a:gd name="connsiteX817" fmla="*/ 5278 w 2967861"/>
                <a:gd name="connsiteY817" fmla="*/ 1622079 h 2340761"/>
                <a:gd name="connsiteX818" fmla="*/ 14591 w 2967861"/>
                <a:gd name="connsiteY818" fmla="*/ 1633566 h 2340761"/>
                <a:gd name="connsiteX819" fmla="*/ 29182 w 2967861"/>
                <a:gd name="connsiteY819" fmla="*/ 1646294 h 2340761"/>
                <a:gd name="connsiteX820" fmla="*/ 45946 w 2967861"/>
                <a:gd name="connsiteY820" fmla="*/ 1659022 h 2340761"/>
                <a:gd name="connsiteX821" fmla="*/ 56501 w 2967861"/>
                <a:gd name="connsiteY821" fmla="*/ 1671751 h 2340761"/>
                <a:gd name="connsiteX822" fmla="*/ 65815 w 2967861"/>
                <a:gd name="connsiteY822" fmla="*/ 1695965 h 2340761"/>
                <a:gd name="connsiteX823" fmla="*/ 78232 w 2967861"/>
                <a:gd name="connsiteY823" fmla="*/ 1705589 h 2340761"/>
                <a:gd name="connsiteX824" fmla="*/ 92823 w 2967861"/>
                <a:gd name="connsiteY824" fmla="*/ 1713040 h 2340761"/>
                <a:gd name="connsiteX825" fmla="*/ 107414 w 2967861"/>
                <a:gd name="connsiteY825" fmla="*/ 1720491 h 2340761"/>
                <a:gd name="connsiteX826" fmla="*/ 122005 w 2967861"/>
                <a:gd name="connsiteY826" fmla="*/ 1727941 h 2340761"/>
                <a:gd name="connsiteX827" fmla="*/ 132560 w 2967861"/>
                <a:gd name="connsiteY827" fmla="*/ 1740670 h 2340761"/>
                <a:gd name="connsiteX828" fmla="*/ 139701 w 2967861"/>
                <a:gd name="connsiteY828" fmla="*/ 1738497 h 2340761"/>
                <a:gd name="connsiteX829" fmla="*/ 145910 w 2967861"/>
                <a:gd name="connsiteY829" fmla="*/ 1736323 h 2340761"/>
                <a:gd name="connsiteX830" fmla="*/ 149014 w 2967861"/>
                <a:gd name="connsiteY830" fmla="*/ 1733219 h 2340761"/>
                <a:gd name="connsiteX831" fmla="*/ 153050 w 2967861"/>
                <a:gd name="connsiteY831" fmla="*/ 1731046 h 2340761"/>
                <a:gd name="connsiteX832" fmla="*/ 161432 w 2967861"/>
                <a:gd name="connsiteY832" fmla="*/ 1733219 h 2340761"/>
                <a:gd name="connsiteX833" fmla="*/ 172918 w 2967861"/>
                <a:gd name="connsiteY833" fmla="*/ 1736323 h 2340761"/>
                <a:gd name="connsiteX834" fmla="*/ 185336 w 2967861"/>
                <a:gd name="connsiteY834" fmla="*/ 1736323 h 2340761"/>
                <a:gd name="connsiteX835" fmla="*/ 189372 w 2967861"/>
                <a:gd name="connsiteY835" fmla="*/ 1723595 h 2340761"/>
                <a:gd name="connsiteX836" fmla="*/ 224763 w 2967861"/>
                <a:gd name="connsiteY836" fmla="*/ 1731046 h 2340761"/>
                <a:gd name="connsiteX837" fmla="*/ 239354 w 2967861"/>
                <a:gd name="connsiteY837" fmla="*/ 1725768 h 2340761"/>
                <a:gd name="connsiteX838" fmla="*/ 257980 w 2967861"/>
                <a:gd name="connsiteY838" fmla="*/ 1718318 h 2340761"/>
                <a:gd name="connsiteX839" fmla="*/ 275676 w 2967861"/>
                <a:gd name="connsiteY839" fmla="*/ 1710867 h 2340761"/>
                <a:gd name="connsiteX840" fmla="*/ 290267 w 2967861"/>
                <a:gd name="connsiteY840" fmla="*/ 1713040 h 2340761"/>
                <a:gd name="connsiteX841" fmla="*/ 302685 w 2967861"/>
                <a:gd name="connsiteY841" fmla="*/ 1713971 h 2340761"/>
                <a:gd name="connsiteX842" fmla="*/ 316344 w 2967861"/>
                <a:gd name="connsiteY842" fmla="*/ 1716144 h 2340761"/>
                <a:gd name="connsiteX843" fmla="*/ 336213 w 2967861"/>
                <a:gd name="connsiteY843" fmla="*/ 1747810 h 2340761"/>
                <a:gd name="connsiteX844" fmla="*/ 343353 w 2967861"/>
                <a:gd name="connsiteY844" fmla="*/ 1747810 h 2340761"/>
                <a:gd name="connsiteX845" fmla="*/ 348631 w 2967861"/>
                <a:gd name="connsiteY845" fmla="*/ 1747810 h 2340761"/>
                <a:gd name="connsiteX846" fmla="*/ 353908 w 2967861"/>
                <a:gd name="connsiteY846" fmla="*/ 1745637 h 2340761"/>
                <a:gd name="connsiteX847" fmla="*/ 356081 w 2967861"/>
                <a:gd name="connsiteY847" fmla="*/ 1743464 h 2340761"/>
                <a:gd name="connsiteX848" fmla="*/ 360117 w 2967861"/>
                <a:gd name="connsiteY848" fmla="*/ 1740359 h 2340761"/>
                <a:gd name="connsiteX849" fmla="*/ 367257 w 2967861"/>
                <a:gd name="connsiteY849" fmla="*/ 1742532 h 2340761"/>
                <a:gd name="connsiteX850" fmla="*/ 372535 w 2967861"/>
                <a:gd name="connsiteY850" fmla="*/ 1742532 h 2340761"/>
                <a:gd name="connsiteX851" fmla="*/ 375639 w 2967861"/>
                <a:gd name="connsiteY851" fmla="*/ 1743464 h 2340761"/>
                <a:gd name="connsiteX852" fmla="*/ 379675 w 2967861"/>
                <a:gd name="connsiteY852" fmla="*/ 1747810 h 2340761"/>
                <a:gd name="connsiteX853" fmla="*/ 382780 w 2967861"/>
                <a:gd name="connsiteY853" fmla="*/ 1749983 h 2340761"/>
                <a:gd name="connsiteX854" fmla="*/ 388989 w 2967861"/>
                <a:gd name="connsiteY854" fmla="*/ 1753088 h 2340761"/>
                <a:gd name="connsiteX855" fmla="*/ 382780 w 2967861"/>
                <a:gd name="connsiteY855" fmla="*/ 1775440 h 2340761"/>
                <a:gd name="connsiteX856" fmla="*/ 377502 w 2967861"/>
                <a:gd name="connsiteY856" fmla="*/ 1795619 h 2340761"/>
                <a:gd name="connsiteX857" fmla="*/ 372224 w 2967861"/>
                <a:gd name="connsiteY857" fmla="*/ 1817971 h 2340761"/>
                <a:gd name="connsiteX858" fmla="*/ 388989 w 2967861"/>
                <a:gd name="connsiteY858" fmla="*/ 1835045 h 2340761"/>
                <a:gd name="connsiteX859" fmla="*/ 404511 w 2967861"/>
                <a:gd name="connsiteY859" fmla="*/ 1855224 h 2340761"/>
                <a:gd name="connsiteX860" fmla="*/ 421275 w 2967861"/>
                <a:gd name="connsiteY860" fmla="*/ 1877576 h 2340761"/>
                <a:gd name="connsiteX861" fmla="*/ 431830 w 2967861"/>
                <a:gd name="connsiteY861" fmla="*/ 1899928 h 2340761"/>
                <a:gd name="connsiteX862" fmla="*/ 435866 w 2967861"/>
                <a:gd name="connsiteY862" fmla="*/ 1917003 h 2340761"/>
                <a:gd name="connsiteX863" fmla="*/ 435866 w 2967861"/>
                <a:gd name="connsiteY863" fmla="*/ 1929731 h 2340761"/>
                <a:gd name="connsiteX864" fmla="*/ 438039 w 2967861"/>
                <a:gd name="connsiteY864" fmla="*/ 1942459 h 2340761"/>
                <a:gd name="connsiteX865" fmla="*/ 445179 w 2967861"/>
                <a:gd name="connsiteY865" fmla="*/ 1957361 h 2340761"/>
                <a:gd name="connsiteX866" fmla="*/ 438970 w 2967861"/>
                <a:gd name="connsiteY866" fmla="*/ 1972262 h 2340761"/>
                <a:gd name="connsiteX867" fmla="*/ 431830 w 2967861"/>
                <a:gd name="connsiteY867" fmla="*/ 1989337 h 2340761"/>
                <a:gd name="connsiteX868" fmla="*/ 421275 w 2967861"/>
                <a:gd name="connsiteY868" fmla="*/ 2009516 h 2340761"/>
                <a:gd name="connsiteX869" fmla="*/ 414135 w 2967861"/>
                <a:gd name="connsiteY869" fmla="*/ 2027522 h 2340761"/>
                <a:gd name="connsiteX870" fmla="*/ 410099 w 2967861"/>
                <a:gd name="connsiteY870" fmla="*/ 2048632 h 2340761"/>
                <a:gd name="connsiteX871" fmla="*/ 412272 w 2967861"/>
                <a:gd name="connsiteY871" fmla="*/ 2066638 h 2340761"/>
                <a:gd name="connsiteX872" fmla="*/ 419412 w 2967861"/>
                <a:gd name="connsiteY872" fmla="*/ 2081539 h 2340761"/>
                <a:gd name="connsiteX873" fmla="*/ 430899 w 2967861"/>
                <a:gd name="connsiteY873" fmla="*/ 2096441 h 2340761"/>
                <a:gd name="connsiteX874" fmla="*/ 441454 w 2967861"/>
                <a:gd name="connsiteY874" fmla="*/ 2113515 h 2340761"/>
                <a:gd name="connsiteX875" fmla="*/ 448594 w 2967861"/>
                <a:gd name="connsiteY875" fmla="*/ 2128416 h 2340761"/>
                <a:gd name="connsiteX876" fmla="*/ 448594 w 2967861"/>
                <a:gd name="connsiteY876" fmla="*/ 2133694 h 2340761"/>
                <a:gd name="connsiteX877" fmla="*/ 448594 w 2967861"/>
                <a:gd name="connsiteY877" fmla="*/ 2138972 h 2340761"/>
                <a:gd name="connsiteX878" fmla="*/ 446421 w 2967861"/>
                <a:gd name="connsiteY878" fmla="*/ 2143318 h 2340761"/>
                <a:gd name="connsiteX879" fmla="*/ 445490 w 2967861"/>
                <a:gd name="connsiteY879" fmla="*/ 2148595 h 2340761"/>
                <a:gd name="connsiteX880" fmla="*/ 445490 w 2967861"/>
                <a:gd name="connsiteY880" fmla="*/ 2151700 h 2340761"/>
                <a:gd name="connsiteX881" fmla="*/ 445490 w 2967861"/>
                <a:gd name="connsiteY881" fmla="*/ 2156046 h 2340761"/>
                <a:gd name="connsiteX882" fmla="*/ 452630 w 2967861"/>
                <a:gd name="connsiteY882" fmla="*/ 2159151 h 2340761"/>
                <a:gd name="connsiteX883" fmla="*/ 450457 w 2967861"/>
                <a:gd name="connsiteY883" fmla="*/ 2163497 h 2340761"/>
                <a:gd name="connsiteX884" fmla="*/ 448284 w 2967861"/>
                <a:gd name="connsiteY884" fmla="*/ 2166601 h 2340761"/>
                <a:gd name="connsiteX885" fmla="*/ 448284 w 2967861"/>
                <a:gd name="connsiteY885" fmla="*/ 2170948 h 2340761"/>
                <a:gd name="connsiteX886" fmla="*/ 446111 w 2967861"/>
                <a:gd name="connsiteY886" fmla="*/ 2176225 h 2340761"/>
                <a:gd name="connsiteX887" fmla="*/ 448284 w 2967861"/>
                <a:gd name="connsiteY887" fmla="*/ 2181503 h 2340761"/>
                <a:gd name="connsiteX888" fmla="*/ 450457 w 2967861"/>
                <a:gd name="connsiteY888" fmla="*/ 2181503 h 2340761"/>
                <a:gd name="connsiteX889" fmla="*/ 452630 w 2967861"/>
                <a:gd name="connsiteY889" fmla="*/ 2185849 h 2340761"/>
                <a:gd name="connsiteX890" fmla="*/ 455734 w 2967861"/>
                <a:gd name="connsiteY890" fmla="*/ 2186780 h 2340761"/>
                <a:gd name="connsiteX891" fmla="*/ 459770 w 2967861"/>
                <a:gd name="connsiteY891" fmla="*/ 2191127 h 2340761"/>
                <a:gd name="connsiteX892" fmla="*/ 459770 w 2967861"/>
                <a:gd name="connsiteY892" fmla="*/ 2193300 h 2340761"/>
                <a:gd name="connsiteX893" fmla="*/ 455734 w 2967861"/>
                <a:gd name="connsiteY893" fmla="*/ 2206028 h 2340761"/>
                <a:gd name="connsiteX894" fmla="*/ 465048 w 2967861"/>
                <a:gd name="connsiteY894" fmla="*/ 2224034 h 2340761"/>
                <a:gd name="connsiteX895" fmla="*/ 479639 w 2967861"/>
                <a:gd name="connsiteY895" fmla="*/ 2242971 h 2340761"/>
                <a:gd name="connsiteX896" fmla="*/ 494230 w 2967861"/>
                <a:gd name="connsiteY896" fmla="*/ 2260046 h 2340761"/>
                <a:gd name="connsiteX897" fmla="*/ 504785 w 2967861"/>
                <a:gd name="connsiteY897" fmla="*/ 2278051 h 2340761"/>
                <a:gd name="connsiteX898" fmla="*/ 506958 w 2967861"/>
                <a:gd name="connsiteY898" fmla="*/ 2290780 h 2340761"/>
                <a:gd name="connsiteX899" fmla="*/ 506958 w 2967861"/>
                <a:gd name="connsiteY899" fmla="*/ 2303508 h 2340761"/>
                <a:gd name="connsiteX900" fmla="*/ 506958 w 2967861"/>
                <a:gd name="connsiteY900" fmla="*/ 2314994 h 2340761"/>
                <a:gd name="connsiteX901" fmla="*/ 509131 w 2967861"/>
                <a:gd name="connsiteY901" fmla="*/ 2324618 h 2340761"/>
                <a:gd name="connsiteX902" fmla="*/ 512236 w 2967861"/>
                <a:gd name="connsiteY902" fmla="*/ 2327723 h 2340761"/>
                <a:gd name="connsiteX903" fmla="*/ 516271 w 2967861"/>
                <a:gd name="connsiteY903" fmla="*/ 2333000 h 2340761"/>
                <a:gd name="connsiteX904" fmla="*/ 519376 w 2967861"/>
                <a:gd name="connsiteY904" fmla="*/ 2335173 h 2340761"/>
                <a:gd name="connsiteX905" fmla="*/ 523411 w 2967861"/>
                <a:gd name="connsiteY905" fmla="*/ 2339520 h 2340761"/>
                <a:gd name="connsiteX906" fmla="*/ 528689 w 2967861"/>
                <a:gd name="connsiteY906" fmla="*/ 2342624 h 2340761"/>
                <a:gd name="connsiteX907" fmla="*/ 553835 w 2967861"/>
                <a:gd name="connsiteY907" fmla="*/ 2337347 h 2340761"/>
                <a:gd name="connsiteX908" fmla="*/ 582086 w 2967861"/>
                <a:gd name="connsiteY908" fmla="*/ 2332069 h 2340761"/>
                <a:gd name="connsiteX909" fmla="*/ 609095 w 2967861"/>
                <a:gd name="connsiteY909" fmla="*/ 2324618 h 2340761"/>
                <a:gd name="connsiteX910" fmla="*/ 636103 w 2967861"/>
                <a:gd name="connsiteY910" fmla="*/ 2317168 h 2340761"/>
                <a:gd name="connsiteX911" fmla="*/ 657834 w 2967861"/>
                <a:gd name="connsiteY911" fmla="*/ 2303508 h 2340761"/>
                <a:gd name="connsiteX912" fmla="*/ 675530 w 2967861"/>
                <a:gd name="connsiteY912" fmla="*/ 2287675 h 2340761"/>
                <a:gd name="connsiteX913" fmla="*/ 684843 w 2967861"/>
                <a:gd name="connsiteY913" fmla="*/ 2270601 h 2340761"/>
                <a:gd name="connsiteX914" fmla="*/ 691984 w 2967861"/>
                <a:gd name="connsiteY914" fmla="*/ 2253526 h 2340761"/>
                <a:gd name="connsiteX915" fmla="*/ 715888 w 2967861"/>
                <a:gd name="connsiteY915" fmla="*/ 2233347 h 2340761"/>
                <a:gd name="connsiteX916" fmla="*/ 718992 w 2967861"/>
                <a:gd name="connsiteY916" fmla="*/ 2218446 h 2340761"/>
                <a:gd name="connsiteX917" fmla="*/ 721165 w 2967861"/>
                <a:gd name="connsiteY917" fmla="*/ 2203544 h 2340761"/>
                <a:gd name="connsiteX918" fmla="*/ 723339 w 2967861"/>
                <a:gd name="connsiteY918" fmla="*/ 2188643 h 2340761"/>
                <a:gd name="connsiteX919" fmla="*/ 728616 w 2967861"/>
                <a:gd name="connsiteY919" fmla="*/ 2175915 h 2340761"/>
                <a:gd name="connsiteX920" fmla="*/ 748485 w 2967861"/>
                <a:gd name="connsiteY920" fmla="*/ 2171568 h 2340761"/>
                <a:gd name="connsiteX921" fmla="*/ 752520 w 2967861"/>
                <a:gd name="connsiteY921" fmla="*/ 2168464 h 2340761"/>
                <a:gd name="connsiteX922" fmla="*/ 753452 w 2967861"/>
                <a:gd name="connsiteY922" fmla="*/ 2164118 h 2340761"/>
                <a:gd name="connsiteX923" fmla="*/ 757488 w 2967861"/>
                <a:gd name="connsiteY923" fmla="*/ 2161013 h 2340761"/>
                <a:gd name="connsiteX924" fmla="*/ 759661 w 2967861"/>
                <a:gd name="connsiteY924" fmla="*/ 2158840 h 2340761"/>
                <a:gd name="connsiteX925" fmla="*/ 762765 w 2967861"/>
                <a:gd name="connsiteY925" fmla="*/ 2155736 h 2340761"/>
                <a:gd name="connsiteX926" fmla="*/ 768043 w 2967861"/>
                <a:gd name="connsiteY926" fmla="*/ 2151390 h 2340761"/>
                <a:gd name="connsiteX927" fmla="*/ 764938 w 2967861"/>
                <a:gd name="connsiteY927" fmla="*/ 2131211 h 2340761"/>
                <a:gd name="connsiteX928" fmla="*/ 757798 w 2967861"/>
                <a:gd name="connsiteY928" fmla="*/ 2114136 h 2340761"/>
                <a:gd name="connsiteX929" fmla="*/ 748485 w 2967861"/>
                <a:gd name="connsiteY929" fmla="*/ 2103581 h 2340761"/>
                <a:gd name="connsiteX930" fmla="*/ 757798 w 2967861"/>
                <a:gd name="connsiteY930" fmla="*/ 2084644 h 2340761"/>
                <a:gd name="connsiteX931" fmla="*/ 772389 w 2967861"/>
                <a:gd name="connsiteY931" fmla="*/ 2071915 h 2340761"/>
                <a:gd name="connsiteX932" fmla="*/ 790084 w 2967861"/>
                <a:gd name="connsiteY932" fmla="*/ 2062291 h 2340761"/>
                <a:gd name="connsiteX933" fmla="*/ 808711 w 2967861"/>
                <a:gd name="connsiteY933" fmla="*/ 2053909 h 2340761"/>
                <a:gd name="connsiteX934" fmla="*/ 824234 w 2967861"/>
                <a:gd name="connsiteY934" fmla="*/ 2042423 h 2340761"/>
                <a:gd name="connsiteX935" fmla="*/ 835720 w 2967861"/>
                <a:gd name="connsiteY935" fmla="*/ 2019140 h 2340761"/>
                <a:gd name="connsiteX936" fmla="*/ 837893 w 2967861"/>
                <a:gd name="connsiteY936" fmla="*/ 1996787 h 2340761"/>
                <a:gd name="connsiteX937" fmla="*/ 831684 w 2967861"/>
                <a:gd name="connsiteY937" fmla="*/ 1974435 h 2340761"/>
                <a:gd name="connsiteX938" fmla="*/ 824544 w 2967861"/>
                <a:gd name="connsiteY938" fmla="*/ 1952083 h 2340761"/>
                <a:gd name="connsiteX939" fmla="*/ 817404 w 2967861"/>
                <a:gd name="connsiteY939" fmla="*/ 1931904 h 2340761"/>
                <a:gd name="connsiteX940" fmla="*/ 810263 w 2967861"/>
                <a:gd name="connsiteY940" fmla="*/ 1909552 h 2340761"/>
                <a:gd name="connsiteX941" fmla="*/ 807159 w 2967861"/>
                <a:gd name="connsiteY941" fmla="*/ 1887200 h 2340761"/>
                <a:gd name="connsiteX942" fmla="*/ 812437 w 2967861"/>
                <a:gd name="connsiteY942" fmla="*/ 1862985 h 2340761"/>
                <a:gd name="connsiteX943" fmla="*/ 827027 w 2967861"/>
                <a:gd name="connsiteY943" fmla="*/ 1837529 h 2340761"/>
                <a:gd name="connsiteX944" fmla="*/ 845654 w 2967861"/>
                <a:gd name="connsiteY944" fmla="*/ 1815177 h 2340761"/>
                <a:gd name="connsiteX945" fmla="*/ 867385 w 2967861"/>
                <a:gd name="connsiteY945" fmla="*/ 1794066 h 2340761"/>
                <a:gd name="connsiteX946" fmla="*/ 890358 w 2967861"/>
                <a:gd name="connsiteY946" fmla="*/ 1776060 h 2340761"/>
                <a:gd name="connsiteX947" fmla="*/ 912090 w 2967861"/>
                <a:gd name="connsiteY947" fmla="*/ 1757123 h 2340761"/>
                <a:gd name="connsiteX948" fmla="*/ 931958 w 2967861"/>
                <a:gd name="connsiteY948" fmla="*/ 1736944 h 2340761"/>
                <a:gd name="connsiteX949" fmla="*/ 945618 w 2967861"/>
                <a:gd name="connsiteY949" fmla="*/ 1718938 h 2340761"/>
                <a:gd name="connsiteX950" fmla="*/ 958036 w 2967861"/>
                <a:gd name="connsiteY950" fmla="*/ 1696586 h 2340761"/>
                <a:gd name="connsiteX951" fmla="*/ 968591 w 2967861"/>
                <a:gd name="connsiteY951" fmla="*/ 1674234 h 2340761"/>
                <a:gd name="connsiteX952" fmla="*/ 975731 w 2967861"/>
                <a:gd name="connsiteY952" fmla="*/ 1655297 h 2340761"/>
                <a:gd name="connsiteX953" fmla="*/ 979767 w 2967861"/>
                <a:gd name="connsiteY953" fmla="*/ 1642569 h 2340761"/>
                <a:gd name="connsiteX954" fmla="*/ 979767 w 2967861"/>
                <a:gd name="connsiteY954" fmla="*/ 1631393 h 2340761"/>
                <a:gd name="connsiteX955" fmla="*/ 985044 w 2967861"/>
                <a:gd name="connsiteY955" fmla="*/ 1621769 h 2340761"/>
                <a:gd name="connsiteX956" fmla="*/ 985044 w 2967861"/>
                <a:gd name="connsiteY956" fmla="*/ 1618665 h 2340761"/>
                <a:gd name="connsiteX957" fmla="*/ 963313 w 2967861"/>
                <a:gd name="connsiteY957" fmla="*/ 1621769 h 2340761"/>
                <a:gd name="connsiteX958" fmla="*/ 939409 w 2967861"/>
                <a:gd name="connsiteY958" fmla="*/ 1627046 h 2340761"/>
                <a:gd name="connsiteX959" fmla="*/ 914263 w 2967861"/>
                <a:gd name="connsiteY959" fmla="*/ 1633255 h 2340761"/>
                <a:gd name="connsiteX960" fmla="*/ 895636 w 2967861"/>
                <a:gd name="connsiteY960" fmla="*/ 1641637 h 2340761"/>
                <a:gd name="connsiteX961" fmla="*/ 880114 w 2967861"/>
                <a:gd name="connsiteY961" fmla="*/ 1640706 h 2340761"/>
                <a:gd name="connsiteX962" fmla="*/ 874836 w 2967861"/>
                <a:gd name="connsiteY962" fmla="*/ 1634497 h 2340761"/>
                <a:gd name="connsiteX963" fmla="*/ 872663 w 2967861"/>
                <a:gd name="connsiteY963" fmla="*/ 1629220 h 2340761"/>
                <a:gd name="connsiteX964" fmla="*/ 872663 w 2967861"/>
                <a:gd name="connsiteY964" fmla="*/ 1623942 h 2340761"/>
                <a:gd name="connsiteX965" fmla="*/ 872663 w 2967861"/>
                <a:gd name="connsiteY965" fmla="*/ 1616491 h 2340761"/>
                <a:gd name="connsiteX966" fmla="*/ 868627 w 2967861"/>
                <a:gd name="connsiteY966" fmla="*/ 1611214 h 2340761"/>
                <a:gd name="connsiteX967" fmla="*/ 854036 w 2967861"/>
                <a:gd name="connsiteY967" fmla="*/ 1599727 h 2340761"/>
                <a:gd name="connsiteX968" fmla="*/ 836341 w 2967861"/>
                <a:gd name="connsiteY968" fmla="*/ 1589172 h 2340761"/>
                <a:gd name="connsiteX969" fmla="*/ 819577 w 2967861"/>
                <a:gd name="connsiteY969" fmla="*/ 1577686 h 2340761"/>
                <a:gd name="connsiteX970" fmla="*/ 809022 w 2967861"/>
                <a:gd name="connsiteY970" fmla="*/ 1564957 h 2340761"/>
                <a:gd name="connsiteX971" fmla="*/ 804986 w 2967861"/>
                <a:gd name="connsiteY971" fmla="*/ 1553471 h 2340761"/>
                <a:gd name="connsiteX972" fmla="*/ 802813 w 2967861"/>
                <a:gd name="connsiteY972" fmla="*/ 1545089 h 2340761"/>
                <a:gd name="connsiteX973" fmla="*/ 799708 w 2967861"/>
                <a:gd name="connsiteY973" fmla="*/ 1533602 h 2340761"/>
                <a:gd name="connsiteX974" fmla="*/ 797535 w 2967861"/>
                <a:gd name="connsiteY974" fmla="*/ 1530498 h 2340761"/>
                <a:gd name="connsiteX975" fmla="*/ 792258 w 2967861"/>
                <a:gd name="connsiteY975" fmla="*/ 1526152 h 2340761"/>
                <a:gd name="connsiteX976" fmla="*/ 786980 w 2967861"/>
                <a:gd name="connsiteY976" fmla="*/ 1523047 h 2340761"/>
                <a:gd name="connsiteX977" fmla="*/ 782944 w 2967861"/>
                <a:gd name="connsiteY977" fmla="*/ 1517770 h 2340761"/>
                <a:gd name="connsiteX978" fmla="*/ 779840 w 2967861"/>
                <a:gd name="connsiteY978" fmla="*/ 1513423 h 2340761"/>
                <a:gd name="connsiteX979" fmla="*/ 779840 w 2967861"/>
                <a:gd name="connsiteY979" fmla="*/ 1476480 h 2340761"/>
                <a:gd name="connsiteX980" fmla="*/ 777667 w 2967861"/>
                <a:gd name="connsiteY980" fmla="*/ 1471203 h 2340761"/>
                <a:gd name="connsiteX981" fmla="*/ 772389 w 2967861"/>
                <a:gd name="connsiteY981" fmla="*/ 1466856 h 2340761"/>
                <a:gd name="connsiteX982" fmla="*/ 768353 w 2967861"/>
                <a:gd name="connsiteY982" fmla="*/ 1463752 h 2340761"/>
                <a:gd name="connsiteX983" fmla="*/ 763076 w 2967861"/>
                <a:gd name="connsiteY983" fmla="*/ 1459406 h 2340761"/>
                <a:gd name="connsiteX984" fmla="*/ 759971 w 2967861"/>
                <a:gd name="connsiteY984" fmla="*/ 1456301 h 2340761"/>
                <a:gd name="connsiteX985" fmla="*/ 750658 w 2967861"/>
                <a:gd name="connsiteY985" fmla="*/ 1436122 h 2340761"/>
                <a:gd name="connsiteX986" fmla="*/ 743518 w 2967861"/>
                <a:gd name="connsiteY986" fmla="*/ 1415943 h 2340761"/>
                <a:gd name="connsiteX987" fmla="*/ 736377 w 2967861"/>
                <a:gd name="connsiteY987" fmla="*/ 1393591 h 2340761"/>
                <a:gd name="connsiteX988" fmla="*/ 724891 w 2967861"/>
                <a:gd name="connsiteY988" fmla="*/ 1374654 h 2340761"/>
                <a:gd name="connsiteX989" fmla="*/ 712473 w 2967861"/>
                <a:gd name="connsiteY989" fmla="*/ 1357580 h 2340761"/>
                <a:gd name="connsiteX990" fmla="*/ 712473 w 2967861"/>
                <a:gd name="connsiteY990" fmla="*/ 1350129 h 2340761"/>
                <a:gd name="connsiteX991" fmla="*/ 716509 w 2967861"/>
                <a:gd name="connsiteY991" fmla="*/ 1350129 h 2340761"/>
                <a:gd name="connsiteX992" fmla="*/ 719613 w 2967861"/>
                <a:gd name="connsiteY992" fmla="*/ 1357580 h 2340761"/>
                <a:gd name="connsiteX993" fmla="*/ 723649 w 2967861"/>
                <a:gd name="connsiteY993" fmla="*/ 1363788 h 2340761"/>
                <a:gd name="connsiteX994" fmla="*/ 726753 w 2967861"/>
                <a:gd name="connsiteY994" fmla="*/ 1366893 h 2340761"/>
                <a:gd name="connsiteX995" fmla="*/ 730789 w 2967861"/>
                <a:gd name="connsiteY995" fmla="*/ 1369066 h 2340761"/>
                <a:gd name="connsiteX996" fmla="*/ 733894 w 2967861"/>
                <a:gd name="connsiteY996" fmla="*/ 1371239 h 2340761"/>
                <a:gd name="connsiteX997" fmla="*/ 737930 w 2967861"/>
                <a:gd name="connsiteY997" fmla="*/ 1372170 h 2340761"/>
                <a:gd name="connsiteX998" fmla="*/ 738861 w 2967861"/>
                <a:gd name="connsiteY998" fmla="*/ 1376517 h 2340761"/>
                <a:gd name="connsiteX999" fmla="*/ 745070 w 2967861"/>
                <a:gd name="connsiteY999" fmla="*/ 1378690 h 2340761"/>
                <a:gd name="connsiteX1000" fmla="*/ 755625 w 2967861"/>
                <a:gd name="connsiteY1000" fmla="*/ 1386141 h 2340761"/>
                <a:gd name="connsiteX1001" fmla="*/ 762765 w 2967861"/>
                <a:gd name="connsiteY1001" fmla="*/ 1396696 h 2340761"/>
                <a:gd name="connsiteX1002" fmla="*/ 768043 w 2967861"/>
                <a:gd name="connsiteY1002" fmla="*/ 1409424 h 2340761"/>
                <a:gd name="connsiteX1003" fmla="*/ 774252 w 2967861"/>
                <a:gd name="connsiteY1003" fmla="*/ 1423084 h 2340761"/>
                <a:gd name="connsiteX1004" fmla="*/ 779529 w 2967861"/>
                <a:gd name="connsiteY1004" fmla="*/ 1435812 h 2340761"/>
                <a:gd name="connsiteX1005" fmla="*/ 799398 w 2967861"/>
                <a:gd name="connsiteY1005" fmla="*/ 1448540 h 2340761"/>
                <a:gd name="connsiteX1006" fmla="*/ 804675 w 2967861"/>
                <a:gd name="connsiteY1006" fmla="*/ 1459095 h 2340761"/>
                <a:gd name="connsiteX1007" fmla="*/ 806848 w 2967861"/>
                <a:gd name="connsiteY1007" fmla="*/ 1472755 h 2340761"/>
                <a:gd name="connsiteX1008" fmla="*/ 809022 w 2967861"/>
                <a:gd name="connsiteY1008" fmla="*/ 1485483 h 2340761"/>
                <a:gd name="connsiteX1009" fmla="*/ 812126 w 2967861"/>
                <a:gd name="connsiteY1009" fmla="*/ 1496038 h 2340761"/>
                <a:gd name="connsiteX1010" fmla="*/ 824544 w 2967861"/>
                <a:gd name="connsiteY1010" fmla="*/ 1510940 h 2340761"/>
                <a:gd name="connsiteX1011" fmla="*/ 838204 w 2967861"/>
                <a:gd name="connsiteY1011" fmla="*/ 1525841 h 2340761"/>
                <a:gd name="connsiteX1012" fmla="*/ 850621 w 2967861"/>
                <a:gd name="connsiteY1012" fmla="*/ 1542916 h 2340761"/>
                <a:gd name="connsiteX1013" fmla="*/ 859935 w 2967861"/>
                <a:gd name="connsiteY1013" fmla="*/ 1560922 h 2340761"/>
                <a:gd name="connsiteX1014" fmla="*/ 860866 w 2967861"/>
                <a:gd name="connsiteY1014" fmla="*/ 1572408 h 2340761"/>
                <a:gd name="connsiteX1015" fmla="*/ 860866 w 2967861"/>
                <a:gd name="connsiteY1015" fmla="*/ 1582963 h 2340761"/>
                <a:gd name="connsiteX1016" fmla="*/ 863039 w 2967861"/>
                <a:gd name="connsiteY1016" fmla="*/ 1594450 h 2340761"/>
                <a:gd name="connsiteX1017" fmla="*/ 868317 w 2967861"/>
                <a:gd name="connsiteY1017" fmla="*/ 1605005 h 2340761"/>
                <a:gd name="connsiteX1018" fmla="*/ 870490 w 2967861"/>
                <a:gd name="connsiteY1018" fmla="*/ 1609351 h 2340761"/>
                <a:gd name="connsiteX1019" fmla="*/ 872663 w 2967861"/>
                <a:gd name="connsiteY1019" fmla="*/ 1611524 h 2340761"/>
                <a:gd name="connsiteX1020" fmla="*/ 874836 w 2967861"/>
                <a:gd name="connsiteY1020" fmla="*/ 1612456 h 2340761"/>
                <a:gd name="connsiteX1021" fmla="*/ 875767 w 2967861"/>
                <a:gd name="connsiteY1021" fmla="*/ 1612456 h 2340761"/>
                <a:gd name="connsiteX1022" fmla="*/ 879803 w 2967861"/>
                <a:gd name="connsiteY1022" fmla="*/ 1614629 h 2340761"/>
                <a:gd name="connsiteX1023" fmla="*/ 889117 w 2967861"/>
                <a:gd name="connsiteY1023" fmla="*/ 1614629 h 2340761"/>
                <a:gd name="connsiteX1024" fmla="*/ 901534 w 2967861"/>
                <a:gd name="connsiteY1024" fmla="*/ 1611524 h 2340761"/>
                <a:gd name="connsiteX1025" fmla="*/ 913952 w 2967861"/>
                <a:gd name="connsiteY1025" fmla="*/ 1604074 h 2340761"/>
                <a:gd name="connsiteX1026" fmla="*/ 928543 w 2967861"/>
                <a:gd name="connsiteY1026" fmla="*/ 1597865 h 2340761"/>
                <a:gd name="connsiteX1027" fmla="*/ 946239 w 2967861"/>
                <a:gd name="connsiteY1027" fmla="*/ 1592587 h 2340761"/>
                <a:gd name="connsiteX1028" fmla="*/ 963003 w 2967861"/>
                <a:gd name="connsiteY1028" fmla="*/ 1589483 h 2340761"/>
                <a:gd name="connsiteX1029" fmla="*/ 979767 w 2967861"/>
                <a:gd name="connsiteY1029" fmla="*/ 1582032 h 2340761"/>
                <a:gd name="connsiteX1030" fmla="*/ 992185 w 2967861"/>
                <a:gd name="connsiteY1030" fmla="*/ 1572408 h 2340761"/>
                <a:gd name="connsiteX1031" fmla="*/ 1002740 w 2967861"/>
                <a:gd name="connsiteY1031" fmla="*/ 1560922 h 2340761"/>
                <a:gd name="connsiteX1032" fmla="*/ 1016399 w 2967861"/>
                <a:gd name="connsiteY1032" fmla="*/ 1553471 h 2340761"/>
                <a:gd name="connsiteX1033" fmla="*/ 1039372 w 2967861"/>
                <a:gd name="connsiteY1033" fmla="*/ 1553471 h 2340761"/>
                <a:gd name="connsiteX1034" fmla="*/ 1039372 w 2967861"/>
                <a:gd name="connsiteY1034" fmla="*/ 1544468 h 2340761"/>
                <a:gd name="connsiteX1035" fmla="*/ 1057999 w 2967861"/>
                <a:gd name="connsiteY1035" fmla="*/ 1531740 h 2340761"/>
                <a:gd name="connsiteX1036" fmla="*/ 1075694 w 2967861"/>
                <a:gd name="connsiteY1036" fmla="*/ 1520253 h 2340761"/>
                <a:gd name="connsiteX1037" fmla="*/ 1075694 w 2967861"/>
                <a:gd name="connsiteY1037" fmla="*/ 1500074 h 2340761"/>
                <a:gd name="connsiteX1038" fmla="*/ 1089354 w 2967861"/>
                <a:gd name="connsiteY1038" fmla="*/ 1494797 h 2340761"/>
                <a:gd name="connsiteX1039" fmla="*/ 1095563 w 2967861"/>
                <a:gd name="connsiteY1039" fmla="*/ 1487346 h 2340761"/>
                <a:gd name="connsiteX1040" fmla="*/ 1101772 w 2967861"/>
                <a:gd name="connsiteY1040" fmla="*/ 1477722 h 2340761"/>
                <a:gd name="connsiteX1041" fmla="*/ 1108912 w 2967861"/>
                <a:gd name="connsiteY1041" fmla="*/ 1468098 h 2340761"/>
                <a:gd name="connsiteX1042" fmla="*/ 1087181 w 2967861"/>
                <a:gd name="connsiteY1042" fmla="*/ 1450092 h 2340761"/>
                <a:gd name="connsiteX1043" fmla="*/ 1060172 w 2967861"/>
                <a:gd name="connsiteY1043" fmla="*/ 1435191 h 2340761"/>
                <a:gd name="connsiteX1044" fmla="*/ 1057999 w 2967861"/>
                <a:gd name="connsiteY1044" fmla="*/ 1420290 h 2340761"/>
                <a:gd name="connsiteX1045" fmla="*/ 1055826 w 2967861"/>
                <a:gd name="connsiteY1045" fmla="*/ 1401352 h 2340761"/>
                <a:gd name="connsiteX1046" fmla="*/ 1035958 w 2967861"/>
                <a:gd name="connsiteY1046" fmla="*/ 1416254 h 2340761"/>
                <a:gd name="connsiteX1047" fmla="*/ 1019193 w 2967861"/>
                <a:gd name="connsiteY1047" fmla="*/ 1435191 h 2340761"/>
                <a:gd name="connsiteX1048" fmla="*/ 1008638 w 2967861"/>
                <a:gd name="connsiteY1048" fmla="*/ 1435191 h 2340761"/>
                <a:gd name="connsiteX1049" fmla="*/ 999325 w 2967861"/>
                <a:gd name="connsiteY1049" fmla="*/ 1437364 h 2340761"/>
                <a:gd name="connsiteX1050" fmla="*/ 992185 w 2967861"/>
                <a:gd name="connsiteY1050" fmla="*/ 1438295 h 2340761"/>
                <a:gd name="connsiteX1051" fmla="*/ 990011 w 2967861"/>
                <a:gd name="connsiteY1051" fmla="*/ 1433018 h 2340761"/>
                <a:gd name="connsiteX1052" fmla="*/ 989080 w 2967861"/>
                <a:gd name="connsiteY1052" fmla="*/ 1427740 h 2340761"/>
                <a:gd name="connsiteX1053" fmla="*/ 989080 w 2967861"/>
                <a:gd name="connsiteY1053" fmla="*/ 1422463 h 2340761"/>
                <a:gd name="connsiteX1054" fmla="*/ 986907 w 2967861"/>
                <a:gd name="connsiteY1054" fmla="*/ 1416254 h 2340761"/>
                <a:gd name="connsiteX1055" fmla="*/ 984734 w 2967861"/>
                <a:gd name="connsiteY1055" fmla="*/ 1410976 h 2340761"/>
                <a:gd name="connsiteX1056" fmla="*/ 979456 w 2967861"/>
                <a:gd name="connsiteY1056" fmla="*/ 1408803 h 2340761"/>
                <a:gd name="connsiteX1057" fmla="*/ 977283 w 2967861"/>
                <a:gd name="connsiteY1057" fmla="*/ 1408803 h 2340761"/>
                <a:gd name="connsiteX1058" fmla="*/ 975110 w 2967861"/>
                <a:gd name="connsiteY1058" fmla="*/ 1408803 h 2340761"/>
                <a:gd name="connsiteX1059" fmla="*/ 975110 w 2967861"/>
                <a:gd name="connsiteY1059" fmla="*/ 1410976 h 2340761"/>
                <a:gd name="connsiteX1060" fmla="*/ 974179 w 2967861"/>
                <a:gd name="connsiteY1060" fmla="*/ 1413149 h 2340761"/>
                <a:gd name="connsiteX1061" fmla="*/ 972006 w 2967861"/>
                <a:gd name="connsiteY1061" fmla="*/ 1418427 h 2340761"/>
                <a:gd name="connsiteX1062" fmla="*/ 964865 w 2967861"/>
                <a:gd name="connsiteY1062" fmla="*/ 1407872 h 2340761"/>
                <a:gd name="connsiteX1063" fmla="*/ 957725 w 2967861"/>
                <a:gd name="connsiteY1063" fmla="*/ 1392970 h 2340761"/>
                <a:gd name="connsiteX1064" fmla="*/ 948412 w 2967861"/>
                <a:gd name="connsiteY1064" fmla="*/ 1375896 h 2340761"/>
                <a:gd name="connsiteX1065" fmla="*/ 943134 w 2967861"/>
                <a:gd name="connsiteY1065" fmla="*/ 1358821 h 2340761"/>
                <a:gd name="connsiteX1066" fmla="*/ 939098 w 2967861"/>
                <a:gd name="connsiteY1066" fmla="*/ 1343920 h 2340761"/>
                <a:gd name="connsiteX1067" fmla="*/ 946239 w 2967861"/>
                <a:gd name="connsiteY1067" fmla="*/ 1343920 h 2340761"/>
                <a:gd name="connsiteX1068" fmla="*/ 950274 w 2967861"/>
                <a:gd name="connsiteY1068" fmla="*/ 1343920 h 2340761"/>
                <a:gd name="connsiteX1069" fmla="*/ 952448 w 2967861"/>
                <a:gd name="connsiteY1069" fmla="*/ 1343920 h 2340761"/>
                <a:gd name="connsiteX1070" fmla="*/ 953379 w 2967861"/>
                <a:gd name="connsiteY1070" fmla="*/ 1343920 h 2340761"/>
                <a:gd name="connsiteX1071" fmla="*/ 955552 w 2967861"/>
                <a:gd name="connsiteY1071" fmla="*/ 1343920 h 2340761"/>
                <a:gd name="connsiteX1072" fmla="*/ 967039 w 2967861"/>
                <a:gd name="connsiteY1072" fmla="*/ 1353544 h 2340761"/>
                <a:gd name="connsiteX1073" fmla="*/ 972316 w 2967861"/>
                <a:gd name="connsiteY1073" fmla="*/ 1363167 h 2340761"/>
                <a:gd name="connsiteX1074" fmla="*/ 975421 w 2967861"/>
                <a:gd name="connsiteY1074" fmla="*/ 1373723 h 2340761"/>
                <a:gd name="connsiteX1075" fmla="*/ 984734 w 2967861"/>
                <a:gd name="connsiteY1075" fmla="*/ 1381173 h 2340761"/>
                <a:gd name="connsiteX1076" fmla="*/ 997152 w 2967861"/>
                <a:gd name="connsiteY1076" fmla="*/ 1388624 h 2340761"/>
                <a:gd name="connsiteX1077" fmla="*/ 1008638 w 2967861"/>
                <a:gd name="connsiteY1077" fmla="*/ 1393902 h 2340761"/>
                <a:gd name="connsiteX1078" fmla="*/ 1019193 w 2967861"/>
                <a:gd name="connsiteY1078" fmla="*/ 1401352 h 2340761"/>
                <a:gd name="connsiteX1079" fmla="*/ 1031611 w 2967861"/>
                <a:gd name="connsiteY1079" fmla="*/ 1401352 h 2340761"/>
                <a:gd name="connsiteX1080" fmla="*/ 1040925 w 2967861"/>
                <a:gd name="connsiteY1080" fmla="*/ 1400421 h 2340761"/>
                <a:gd name="connsiteX1081" fmla="*/ 1048065 w 2967861"/>
                <a:gd name="connsiteY1081" fmla="*/ 1398248 h 2340761"/>
                <a:gd name="connsiteX1082" fmla="*/ 1059551 w 2967861"/>
                <a:gd name="connsiteY1082" fmla="*/ 1393902 h 2340761"/>
                <a:gd name="connsiteX1083" fmla="*/ 1066692 w 2967861"/>
                <a:gd name="connsiteY1083" fmla="*/ 1407561 h 2340761"/>
                <a:gd name="connsiteX1084" fmla="*/ 1071969 w 2967861"/>
                <a:gd name="connsiteY1084" fmla="*/ 1418116 h 2340761"/>
                <a:gd name="connsiteX1085" fmla="*/ 1102082 w 2967861"/>
                <a:gd name="connsiteY1085" fmla="*/ 1420290 h 2340761"/>
                <a:gd name="connsiteX1086" fmla="*/ 1133438 w 2967861"/>
                <a:gd name="connsiteY1086" fmla="*/ 1422463 h 2340761"/>
                <a:gd name="connsiteX1087" fmla="*/ 1164793 w 2967861"/>
                <a:gd name="connsiteY1087" fmla="*/ 1422463 h 2340761"/>
                <a:gd name="connsiteX1088" fmla="*/ 1194906 w 2967861"/>
                <a:gd name="connsiteY1088" fmla="*/ 1418116 h 2340761"/>
                <a:gd name="connsiteX1089" fmla="*/ 1206392 w 2967861"/>
                <a:gd name="connsiteY1089" fmla="*/ 1429603 h 2340761"/>
                <a:gd name="connsiteX1090" fmla="*/ 1218810 w 2967861"/>
                <a:gd name="connsiteY1090" fmla="*/ 1437985 h 2340761"/>
                <a:gd name="connsiteX1091" fmla="*/ 1231228 w 2967861"/>
                <a:gd name="connsiteY1091" fmla="*/ 1447609 h 2340761"/>
                <a:gd name="connsiteX1092" fmla="*/ 1238368 w 2967861"/>
                <a:gd name="connsiteY1092" fmla="*/ 1458164 h 2340761"/>
                <a:gd name="connsiteX1093" fmla="*/ 1235264 w 2967861"/>
                <a:gd name="connsiteY1093" fmla="*/ 1471824 h 2340761"/>
                <a:gd name="connsiteX1094" fmla="*/ 1238368 w 2967861"/>
                <a:gd name="connsiteY1094" fmla="*/ 1474928 h 2340761"/>
                <a:gd name="connsiteX1095" fmla="*/ 1242404 w 2967861"/>
                <a:gd name="connsiteY1095" fmla="*/ 1479274 h 2340761"/>
                <a:gd name="connsiteX1096" fmla="*/ 1247681 w 2967861"/>
                <a:gd name="connsiteY1096" fmla="*/ 1482379 h 2340761"/>
                <a:gd name="connsiteX1097" fmla="*/ 1251717 w 2967861"/>
                <a:gd name="connsiteY1097" fmla="*/ 1486725 h 2340761"/>
                <a:gd name="connsiteX1098" fmla="*/ 1262273 w 2967861"/>
                <a:gd name="connsiteY1098" fmla="*/ 1487656 h 2340761"/>
                <a:gd name="connsiteX1099" fmla="*/ 1271586 w 2967861"/>
                <a:gd name="connsiteY1099" fmla="*/ 1487656 h 2340761"/>
                <a:gd name="connsiteX1100" fmla="*/ 1284004 w 2967861"/>
                <a:gd name="connsiteY1100" fmla="*/ 1486725 h 2340761"/>
                <a:gd name="connsiteX1101" fmla="*/ 1288039 w 2967861"/>
                <a:gd name="connsiteY1101" fmla="*/ 1524910 h 2340761"/>
                <a:gd name="connsiteX1102" fmla="*/ 1296422 w 2967861"/>
                <a:gd name="connsiteY1102" fmla="*/ 1556575 h 2340761"/>
                <a:gd name="connsiteX1103" fmla="*/ 1308840 w 2967861"/>
                <a:gd name="connsiteY1103" fmla="*/ 1586068 h 2340761"/>
                <a:gd name="connsiteX1104" fmla="*/ 1327466 w 2967861"/>
                <a:gd name="connsiteY1104" fmla="*/ 1613697 h 2340761"/>
                <a:gd name="connsiteX1105" fmla="*/ 1327466 w 2967861"/>
                <a:gd name="connsiteY1105" fmla="*/ 1615870 h 2340761"/>
                <a:gd name="connsiteX1106" fmla="*/ 1325293 w 2967861"/>
                <a:gd name="connsiteY1106" fmla="*/ 1618044 h 2340761"/>
                <a:gd name="connsiteX1107" fmla="*/ 1323120 w 2967861"/>
                <a:gd name="connsiteY1107" fmla="*/ 1621148 h 2340761"/>
                <a:gd name="connsiteX1108" fmla="*/ 1322188 w 2967861"/>
                <a:gd name="connsiteY1108" fmla="*/ 1625494 h 2340761"/>
                <a:gd name="connsiteX1109" fmla="*/ 1323120 w 2967861"/>
                <a:gd name="connsiteY1109" fmla="*/ 1628599 h 2340761"/>
                <a:gd name="connsiteX1110" fmla="*/ 1329329 w 2967861"/>
                <a:gd name="connsiteY1110" fmla="*/ 1645673 h 2340761"/>
                <a:gd name="connsiteX1111" fmla="*/ 1339884 w 2967861"/>
                <a:gd name="connsiteY1111" fmla="*/ 1665852 h 2340761"/>
                <a:gd name="connsiteX1112" fmla="*/ 1351370 w 2967861"/>
                <a:gd name="connsiteY1112" fmla="*/ 1678581 h 2340761"/>
                <a:gd name="connsiteX1113" fmla="*/ 1352302 w 2967861"/>
                <a:gd name="connsiteY1113" fmla="*/ 1680754 h 2340761"/>
                <a:gd name="connsiteX1114" fmla="*/ 1354475 w 2967861"/>
                <a:gd name="connsiteY1114" fmla="*/ 1680754 h 2340761"/>
                <a:gd name="connsiteX1115" fmla="*/ 1356648 w 2967861"/>
                <a:gd name="connsiteY1115" fmla="*/ 1682927 h 2340761"/>
                <a:gd name="connsiteX1116" fmla="*/ 1358821 w 2967861"/>
                <a:gd name="connsiteY1116" fmla="*/ 1682927 h 2340761"/>
                <a:gd name="connsiteX1117" fmla="*/ 1378690 w 2967861"/>
                <a:gd name="connsiteY1117" fmla="*/ 1658712 h 2340761"/>
                <a:gd name="connsiteX1118" fmla="*/ 1391108 w 2967861"/>
                <a:gd name="connsiteY1118" fmla="*/ 1633255 h 2340761"/>
                <a:gd name="connsiteX1119" fmla="*/ 1400421 w 2967861"/>
                <a:gd name="connsiteY1119" fmla="*/ 1601590 h 2340761"/>
                <a:gd name="connsiteX1120" fmla="*/ 1403525 w 2967861"/>
                <a:gd name="connsiteY1120" fmla="*/ 1564647 h 2340761"/>
                <a:gd name="connsiteX1121" fmla="*/ 1415943 w 2967861"/>
                <a:gd name="connsiteY1121" fmla="*/ 1557196 h 2340761"/>
                <a:gd name="connsiteX1122" fmla="*/ 1425257 w 2967861"/>
                <a:gd name="connsiteY1122" fmla="*/ 1547572 h 2340761"/>
                <a:gd name="connsiteX1123" fmla="*/ 1434570 w 2967861"/>
                <a:gd name="connsiteY1123" fmla="*/ 1540122 h 2340761"/>
                <a:gd name="connsiteX1124" fmla="*/ 1451334 w 2967861"/>
                <a:gd name="connsiteY1124" fmla="*/ 1540122 h 2340761"/>
                <a:gd name="connsiteX1125" fmla="*/ 1463752 w 2967861"/>
                <a:gd name="connsiteY1125" fmla="*/ 1507214 h 2340761"/>
                <a:gd name="connsiteX1126" fmla="*/ 1470892 w 2967861"/>
                <a:gd name="connsiteY1126" fmla="*/ 1501937 h 2340761"/>
                <a:gd name="connsiteX1127" fmla="*/ 1478032 w 2967861"/>
                <a:gd name="connsiteY1127" fmla="*/ 1499764 h 2340761"/>
                <a:gd name="connsiteX1128" fmla="*/ 1485172 w 2967861"/>
                <a:gd name="connsiteY1128" fmla="*/ 1499764 h 2340761"/>
                <a:gd name="connsiteX1129" fmla="*/ 1488277 w 2967861"/>
                <a:gd name="connsiteY1129" fmla="*/ 1497591 h 2340761"/>
                <a:gd name="connsiteX1130" fmla="*/ 1493555 w 2967861"/>
                <a:gd name="connsiteY1130" fmla="*/ 1490140 h 2340761"/>
                <a:gd name="connsiteX1131" fmla="*/ 1497590 w 2967861"/>
                <a:gd name="connsiteY1131" fmla="*/ 1475239 h 2340761"/>
                <a:gd name="connsiteX1132" fmla="*/ 1512181 w 2967861"/>
                <a:gd name="connsiteY1132" fmla="*/ 1475239 h 2340761"/>
                <a:gd name="connsiteX1133" fmla="*/ 1526772 w 2967861"/>
                <a:gd name="connsiteY1133" fmla="*/ 1477412 h 2340761"/>
                <a:gd name="connsiteX1134" fmla="*/ 1543536 w 2967861"/>
                <a:gd name="connsiteY1134" fmla="*/ 1475239 h 2340761"/>
                <a:gd name="connsiteX1135" fmla="*/ 1544468 w 2967861"/>
                <a:gd name="connsiteY1135" fmla="*/ 1473065 h 2340761"/>
                <a:gd name="connsiteX1136" fmla="*/ 1546641 w 2967861"/>
                <a:gd name="connsiteY1136" fmla="*/ 1472134 h 2340761"/>
                <a:gd name="connsiteX1137" fmla="*/ 1548814 w 2967861"/>
                <a:gd name="connsiteY1137" fmla="*/ 1467788 h 2340761"/>
                <a:gd name="connsiteX1138" fmla="*/ 1550987 w 2967861"/>
                <a:gd name="connsiteY1138" fmla="*/ 1465615 h 2340761"/>
                <a:gd name="connsiteX1139" fmla="*/ 1554092 w 2967861"/>
                <a:gd name="connsiteY1139" fmla="*/ 1462510 h 2340761"/>
                <a:gd name="connsiteX1140" fmla="*/ 1565578 w 2967861"/>
                <a:gd name="connsiteY1140" fmla="*/ 1480516 h 2340761"/>
                <a:gd name="connsiteX1141" fmla="*/ 1573960 w 2967861"/>
                <a:gd name="connsiteY1141" fmla="*/ 1495418 h 2340761"/>
                <a:gd name="connsiteX1142" fmla="*/ 1585447 w 2967861"/>
                <a:gd name="connsiteY1142" fmla="*/ 1509077 h 2340761"/>
                <a:gd name="connsiteX1143" fmla="*/ 1592587 w 2967861"/>
                <a:gd name="connsiteY1143" fmla="*/ 1523979 h 2340761"/>
                <a:gd name="connsiteX1144" fmla="*/ 1597864 w 2967861"/>
                <a:gd name="connsiteY1144" fmla="*/ 1541984 h 2340761"/>
                <a:gd name="connsiteX1145" fmla="*/ 1597864 w 2967861"/>
                <a:gd name="connsiteY1145" fmla="*/ 1564337 h 2340761"/>
                <a:gd name="connsiteX1146" fmla="*/ 1600037 w 2967861"/>
                <a:gd name="connsiteY1146" fmla="*/ 1566509 h 2340761"/>
                <a:gd name="connsiteX1147" fmla="*/ 1600969 w 2967861"/>
                <a:gd name="connsiteY1147" fmla="*/ 1566509 h 2340761"/>
                <a:gd name="connsiteX1148" fmla="*/ 1600969 w 2967861"/>
                <a:gd name="connsiteY1148" fmla="*/ 1567441 h 2340761"/>
                <a:gd name="connsiteX1149" fmla="*/ 1603142 w 2967861"/>
                <a:gd name="connsiteY1149" fmla="*/ 1567441 h 2340761"/>
                <a:gd name="connsiteX1150" fmla="*/ 1610282 w 2967861"/>
                <a:gd name="connsiteY1150" fmla="*/ 1567441 h 2340761"/>
                <a:gd name="connsiteX1151" fmla="*/ 1617422 w 2967861"/>
                <a:gd name="connsiteY1151" fmla="*/ 1566509 h 2340761"/>
                <a:gd name="connsiteX1152" fmla="*/ 1621458 w 2967861"/>
                <a:gd name="connsiteY1152" fmla="*/ 1564337 h 2340761"/>
                <a:gd name="connsiteX1153" fmla="*/ 1626736 w 2967861"/>
                <a:gd name="connsiteY1153" fmla="*/ 1559990 h 2340761"/>
                <a:gd name="connsiteX1154" fmla="*/ 1629840 w 2967861"/>
                <a:gd name="connsiteY1154" fmla="*/ 1556886 h 2340761"/>
                <a:gd name="connsiteX1155" fmla="*/ 1641327 w 2967861"/>
                <a:gd name="connsiteY1155" fmla="*/ 1569614 h 2340761"/>
                <a:gd name="connsiteX1156" fmla="*/ 1648467 w 2967861"/>
                <a:gd name="connsiteY1156" fmla="*/ 1586688 h 2340761"/>
                <a:gd name="connsiteX1157" fmla="*/ 1650640 w 2967861"/>
                <a:gd name="connsiteY1157" fmla="*/ 1606867 h 2340761"/>
                <a:gd name="connsiteX1158" fmla="*/ 1650640 w 2967861"/>
                <a:gd name="connsiteY1158" fmla="*/ 1629220 h 2340761"/>
                <a:gd name="connsiteX1159" fmla="*/ 1650640 w 2967861"/>
                <a:gd name="connsiteY1159" fmla="*/ 1649399 h 2340761"/>
                <a:gd name="connsiteX1160" fmla="*/ 1650640 w 2967861"/>
                <a:gd name="connsiteY1160" fmla="*/ 1668336 h 2340761"/>
                <a:gd name="connsiteX1161" fmla="*/ 1653745 w 2967861"/>
                <a:gd name="connsiteY1161" fmla="*/ 1683237 h 2340761"/>
                <a:gd name="connsiteX1162" fmla="*/ 1653745 w 2967861"/>
                <a:gd name="connsiteY1162" fmla="*/ 1686342 h 2340761"/>
                <a:gd name="connsiteX1163" fmla="*/ 1663058 w 2967861"/>
                <a:gd name="connsiteY1163" fmla="*/ 1683237 h 2340761"/>
                <a:gd name="connsiteX1164" fmla="*/ 1663058 w 2967861"/>
                <a:gd name="connsiteY1164" fmla="*/ 1686342 h 2340761"/>
                <a:gd name="connsiteX1165" fmla="*/ 1672371 w 2967861"/>
                <a:gd name="connsiteY1165" fmla="*/ 1699070 h 2340761"/>
                <a:gd name="connsiteX1166" fmla="*/ 1677649 w 2967861"/>
                <a:gd name="connsiteY1166" fmla="*/ 1713971 h 2340761"/>
                <a:gd name="connsiteX1167" fmla="*/ 1682927 w 2967861"/>
                <a:gd name="connsiteY1167" fmla="*/ 1728873 h 2340761"/>
                <a:gd name="connsiteX1168" fmla="*/ 1686962 w 2967861"/>
                <a:gd name="connsiteY1168" fmla="*/ 1745947 h 2340761"/>
                <a:gd name="connsiteX1169" fmla="*/ 1693171 w 2967861"/>
                <a:gd name="connsiteY1169" fmla="*/ 1760849 h 2340761"/>
                <a:gd name="connsiteX1170" fmla="*/ 1702485 w 2967861"/>
                <a:gd name="connsiteY1170" fmla="*/ 1768299 h 2340761"/>
                <a:gd name="connsiteX1171" fmla="*/ 1704658 w 2967861"/>
                <a:gd name="connsiteY1171" fmla="*/ 1770472 h 2340761"/>
                <a:gd name="connsiteX1172" fmla="*/ 1715213 w 2967861"/>
                <a:gd name="connsiteY1172" fmla="*/ 1775750 h 2340761"/>
                <a:gd name="connsiteX1173" fmla="*/ 1726699 w 2967861"/>
                <a:gd name="connsiteY1173" fmla="*/ 1785374 h 2340761"/>
                <a:gd name="connsiteX1174" fmla="*/ 1737255 w 2967861"/>
                <a:gd name="connsiteY1174" fmla="*/ 1785374 h 2340761"/>
                <a:gd name="connsiteX1175" fmla="*/ 1736323 w 2967861"/>
                <a:gd name="connsiteY1175" fmla="*/ 1758986 h 2340761"/>
                <a:gd name="connsiteX1176" fmla="*/ 1729183 w 2967861"/>
                <a:gd name="connsiteY1176" fmla="*/ 1733529 h 2340761"/>
                <a:gd name="connsiteX1177" fmla="*/ 1717696 w 2967861"/>
                <a:gd name="connsiteY1177" fmla="*/ 1711177 h 2340761"/>
                <a:gd name="connsiteX1178" fmla="*/ 1703106 w 2967861"/>
                <a:gd name="connsiteY1178" fmla="*/ 1696276 h 2340761"/>
                <a:gd name="connsiteX1179" fmla="*/ 1700001 w 2967861"/>
                <a:gd name="connsiteY1179" fmla="*/ 1694103 h 2340761"/>
                <a:gd name="connsiteX1180" fmla="*/ 1695965 w 2967861"/>
                <a:gd name="connsiteY1180" fmla="*/ 1694103 h 2340761"/>
                <a:gd name="connsiteX1181" fmla="*/ 1692861 w 2967861"/>
                <a:gd name="connsiteY1181" fmla="*/ 1694103 h 2340761"/>
                <a:gd name="connsiteX1182" fmla="*/ 1688825 w 2967861"/>
                <a:gd name="connsiteY1182" fmla="*/ 1694103 h 2340761"/>
                <a:gd name="connsiteX1183" fmla="*/ 1687894 w 2967861"/>
                <a:gd name="connsiteY1183" fmla="*/ 1691930 h 2340761"/>
                <a:gd name="connsiteX1184" fmla="*/ 1681685 w 2967861"/>
                <a:gd name="connsiteY1184" fmla="*/ 1681374 h 2340761"/>
                <a:gd name="connsiteX1185" fmla="*/ 1680753 w 2967861"/>
                <a:gd name="connsiteY1185" fmla="*/ 1671751 h 2340761"/>
                <a:gd name="connsiteX1186" fmla="*/ 1676718 w 2967861"/>
                <a:gd name="connsiteY1186" fmla="*/ 1664300 h 2340761"/>
                <a:gd name="connsiteX1187" fmla="*/ 1667404 w 2967861"/>
                <a:gd name="connsiteY1187" fmla="*/ 1659022 h 2340761"/>
                <a:gd name="connsiteX1188" fmla="*/ 1676718 w 2967861"/>
                <a:gd name="connsiteY1188" fmla="*/ 1634808 h 2340761"/>
                <a:gd name="connsiteX1189" fmla="*/ 1683858 w 2967861"/>
                <a:gd name="connsiteY1189" fmla="*/ 1605315 h 2340761"/>
                <a:gd name="connsiteX1190" fmla="*/ 1700622 w 2967861"/>
                <a:gd name="connsiteY1190" fmla="*/ 1618975 h 2340761"/>
                <a:gd name="connsiteX1191" fmla="*/ 1716144 w 2967861"/>
                <a:gd name="connsiteY1191" fmla="*/ 1631703 h 2340761"/>
                <a:gd name="connsiteX1192" fmla="*/ 1730735 w 2967861"/>
                <a:gd name="connsiteY1192" fmla="*/ 1644431 h 2340761"/>
                <a:gd name="connsiteX1193" fmla="*/ 1742222 w 2967861"/>
                <a:gd name="connsiteY1193" fmla="*/ 1659333 h 2340761"/>
                <a:gd name="connsiteX1194" fmla="*/ 1747499 w 2967861"/>
                <a:gd name="connsiteY1194" fmla="*/ 1679512 h 2340761"/>
                <a:gd name="connsiteX1195" fmla="*/ 1754640 w 2967861"/>
                <a:gd name="connsiteY1195" fmla="*/ 1679512 h 2340761"/>
                <a:gd name="connsiteX1196" fmla="*/ 1815176 w 2967861"/>
                <a:gd name="connsiteY1196" fmla="*/ 1629841 h 2340761"/>
                <a:gd name="connsiteX1197" fmla="*/ 1813003 w 2967861"/>
                <a:gd name="connsiteY1197" fmla="*/ 1600348 h 2340761"/>
                <a:gd name="connsiteX1198" fmla="*/ 1807726 w 2967861"/>
                <a:gd name="connsiteY1198" fmla="*/ 1576133 h 2340761"/>
                <a:gd name="connsiteX1199" fmla="*/ 1796239 w 2967861"/>
                <a:gd name="connsiteY1199" fmla="*/ 1558128 h 2340761"/>
                <a:gd name="connsiteX1200" fmla="*/ 1783822 w 2967861"/>
                <a:gd name="connsiteY1200" fmla="*/ 1541053 h 2340761"/>
                <a:gd name="connsiteX1201" fmla="*/ 1767057 w 2967861"/>
                <a:gd name="connsiteY1201" fmla="*/ 1525220 h 2340761"/>
                <a:gd name="connsiteX1202" fmla="*/ 1769230 w 2967861"/>
                <a:gd name="connsiteY1202" fmla="*/ 1510319 h 2340761"/>
                <a:gd name="connsiteX1203" fmla="*/ 1774508 w 2967861"/>
                <a:gd name="connsiteY1203" fmla="*/ 1500695 h 2340761"/>
                <a:gd name="connsiteX1204" fmla="*/ 1780717 w 2967861"/>
                <a:gd name="connsiteY1204" fmla="*/ 1495418 h 2340761"/>
                <a:gd name="connsiteX1205" fmla="*/ 1787857 w 2967861"/>
                <a:gd name="connsiteY1205" fmla="*/ 1489209 h 2340761"/>
                <a:gd name="connsiteX1206" fmla="*/ 1794066 w 2967861"/>
                <a:gd name="connsiteY1206" fmla="*/ 1480827 h 2340761"/>
                <a:gd name="connsiteX1207" fmla="*/ 1800275 w 2967861"/>
                <a:gd name="connsiteY1207" fmla="*/ 1480827 h 2340761"/>
                <a:gd name="connsiteX1208" fmla="*/ 1805553 w 2967861"/>
                <a:gd name="connsiteY1208" fmla="*/ 1481758 h 2340761"/>
                <a:gd name="connsiteX1209" fmla="*/ 1807726 w 2967861"/>
                <a:gd name="connsiteY1209" fmla="*/ 1481758 h 2340761"/>
                <a:gd name="connsiteX1210" fmla="*/ 1810830 w 2967861"/>
                <a:gd name="connsiteY1210" fmla="*/ 1483931 h 2340761"/>
                <a:gd name="connsiteX1211" fmla="*/ 1813003 w 2967861"/>
                <a:gd name="connsiteY1211" fmla="*/ 1488277 h 2340761"/>
                <a:gd name="connsiteX1212" fmla="*/ 1816108 w 2967861"/>
                <a:gd name="connsiteY1212" fmla="*/ 1493555 h 2340761"/>
                <a:gd name="connsiteX1213" fmla="*/ 1818281 w 2967861"/>
                <a:gd name="connsiteY1213" fmla="*/ 1496659 h 2340761"/>
                <a:gd name="connsiteX1214" fmla="*/ 1816108 w 2967861"/>
                <a:gd name="connsiteY1214" fmla="*/ 1501006 h 2340761"/>
                <a:gd name="connsiteX1215" fmla="*/ 1815176 w 2967861"/>
                <a:gd name="connsiteY1215" fmla="*/ 1504110 h 2340761"/>
                <a:gd name="connsiteX1216" fmla="*/ 1811141 w 2967861"/>
                <a:gd name="connsiteY1216" fmla="*/ 1506283 h 2340761"/>
                <a:gd name="connsiteX1217" fmla="*/ 1808036 w 2967861"/>
                <a:gd name="connsiteY1217" fmla="*/ 1506283 h 2340761"/>
                <a:gd name="connsiteX1218" fmla="*/ 1804000 w 2967861"/>
                <a:gd name="connsiteY1218" fmla="*/ 1508456 h 2340761"/>
                <a:gd name="connsiteX1219" fmla="*/ 1804000 w 2967861"/>
                <a:gd name="connsiteY1219" fmla="*/ 1518080 h 2340761"/>
                <a:gd name="connsiteX1220" fmla="*/ 1804000 w 2967861"/>
                <a:gd name="connsiteY1220" fmla="*/ 1523358 h 2340761"/>
                <a:gd name="connsiteX1221" fmla="*/ 1806173 w 2967861"/>
                <a:gd name="connsiteY1221" fmla="*/ 1528635 h 2340761"/>
                <a:gd name="connsiteX1222" fmla="*/ 1808346 w 2967861"/>
                <a:gd name="connsiteY1222" fmla="*/ 1533913 h 2340761"/>
                <a:gd name="connsiteX1223" fmla="*/ 1811451 w 2967861"/>
                <a:gd name="connsiteY1223" fmla="*/ 1532981 h 2340761"/>
                <a:gd name="connsiteX1224" fmla="*/ 1813624 w 2967861"/>
                <a:gd name="connsiteY1224" fmla="*/ 1532981 h 2340761"/>
                <a:gd name="connsiteX1225" fmla="*/ 1815797 w 2967861"/>
                <a:gd name="connsiteY1225" fmla="*/ 1532981 h 2340761"/>
                <a:gd name="connsiteX1226" fmla="*/ 1816729 w 2967861"/>
                <a:gd name="connsiteY1226" fmla="*/ 1530808 h 2340761"/>
                <a:gd name="connsiteX1227" fmla="*/ 1818902 w 2967861"/>
                <a:gd name="connsiteY1227" fmla="*/ 1530808 h 2340761"/>
                <a:gd name="connsiteX1228" fmla="*/ 1826042 w 2967861"/>
                <a:gd name="connsiteY1228" fmla="*/ 1526462 h 2340761"/>
                <a:gd name="connsiteX1229" fmla="*/ 1830078 w 2967861"/>
                <a:gd name="connsiteY1229" fmla="*/ 1523358 h 2340761"/>
                <a:gd name="connsiteX1230" fmla="*/ 1831009 w 2967861"/>
                <a:gd name="connsiteY1230" fmla="*/ 1521184 h 2340761"/>
                <a:gd name="connsiteX1231" fmla="*/ 1835045 w 2967861"/>
                <a:gd name="connsiteY1231" fmla="*/ 1518080 h 2340761"/>
                <a:gd name="connsiteX1232" fmla="*/ 1838150 w 2967861"/>
                <a:gd name="connsiteY1232" fmla="*/ 1513734 h 2340761"/>
                <a:gd name="connsiteX1233" fmla="*/ 1837218 w 2967861"/>
                <a:gd name="connsiteY1233" fmla="*/ 1508456 h 2340761"/>
                <a:gd name="connsiteX1234" fmla="*/ 1837218 w 2967861"/>
                <a:gd name="connsiteY1234" fmla="*/ 1503179 h 2340761"/>
                <a:gd name="connsiteX1235" fmla="*/ 1835045 w 2967861"/>
                <a:gd name="connsiteY1235" fmla="*/ 1501006 h 2340761"/>
                <a:gd name="connsiteX1236" fmla="*/ 1835045 w 2967861"/>
                <a:gd name="connsiteY1236" fmla="*/ 1498832 h 2340761"/>
                <a:gd name="connsiteX1237" fmla="*/ 1835045 w 2967861"/>
                <a:gd name="connsiteY1237" fmla="*/ 1495728 h 2340761"/>
                <a:gd name="connsiteX1238" fmla="*/ 1835045 w 2967861"/>
                <a:gd name="connsiteY1238" fmla="*/ 1491382 h 2340761"/>
                <a:gd name="connsiteX1239" fmla="*/ 1835045 w 2967861"/>
                <a:gd name="connsiteY1239" fmla="*/ 1483931 h 2340761"/>
                <a:gd name="connsiteX1240" fmla="*/ 1862054 w 2967861"/>
                <a:gd name="connsiteY1240" fmla="*/ 1478653 h 2340761"/>
                <a:gd name="connsiteX1241" fmla="*/ 1891236 w 2967861"/>
                <a:gd name="connsiteY1241" fmla="*/ 1469030 h 2340761"/>
                <a:gd name="connsiteX1242" fmla="*/ 1916382 w 2967861"/>
                <a:gd name="connsiteY1242" fmla="*/ 1458474 h 2340761"/>
                <a:gd name="connsiteX1243" fmla="*/ 1940286 w 2967861"/>
                <a:gd name="connsiteY1243" fmla="*/ 1443573 h 2340761"/>
                <a:gd name="connsiteX1244" fmla="*/ 1958913 w 2967861"/>
                <a:gd name="connsiteY1244" fmla="*/ 1423394 h 2340761"/>
                <a:gd name="connsiteX1245" fmla="*/ 1967295 w 2967861"/>
                <a:gd name="connsiteY1245" fmla="*/ 1408493 h 2340761"/>
                <a:gd name="connsiteX1246" fmla="*/ 1974435 w 2967861"/>
                <a:gd name="connsiteY1246" fmla="*/ 1394833 h 2340761"/>
                <a:gd name="connsiteX1247" fmla="*/ 1981575 w 2967861"/>
                <a:gd name="connsiteY1247" fmla="*/ 1379932 h 2340761"/>
                <a:gd name="connsiteX1248" fmla="*/ 1993993 w 2967861"/>
                <a:gd name="connsiteY1248" fmla="*/ 1371550 h 2340761"/>
                <a:gd name="connsiteX1249" fmla="*/ 1993993 w 2967861"/>
                <a:gd name="connsiteY1249" fmla="*/ 1351992 h 2340761"/>
                <a:gd name="connsiteX1250" fmla="*/ 1993062 w 2967861"/>
                <a:gd name="connsiteY1250" fmla="*/ 1329639 h 2340761"/>
                <a:gd name="connsiteX1251" fmla="*/ 1989026 w 2967861"/>
                <a:gd name="connsiteY1251" fmla="*/ 1309460 h 2340761"/>
                <a:gd name="connsiteX1252" fmla="*/ 1981886 w 2967861"/>
                <a:gd name="connsiteY1252" fmla="*/ 1289281 h 2340761"/>
                <a:gd name="connsiteX1253" fmla="*/ 1973504 w 2967861"/>
                <a:gd name="connsiteY1253" fmla="*/ 1274380 h 2340761"/>
                <a:gd name="connsiteX1254" fmla="*/ 1958913 w 2967861"/>
                <a:gd name="connsiteY1254" fmla="*/ 1264756 h 2340761"/>
                <a:gd name="connsiteX1255" fmla="*/ 1964190 w 2967861"/>
                <a:gd name="connsiteY1255" fmla="*/ 1252028 h 2340761"/>
                <a:gd name="connsiteX1256" fmla="*/ 1969468 w 2967861"/>
                <a:gd name="connsiteY1256" fmla="*/ 1244577 h 2340761"/>
                <a:gd name="connsiteX1257" fmla="*/ 1976608 w 2967861"/>
                <a:gd name="connsiteY1257" fmla="*/ 1237127 h 2340761"/>
                <a:gd name="connsiteX1258" fmla="*/ 1983748 w 2967861"/>
                <a:gd name="connsiteY1258" fmla="*/ 1227503 h 2340761"/>
                <a:gd name="connsiteX1259" fmla="*/ 2003617 w 2967861"/>
                <a:gd name="connsiteY1259" fmla="*/ 1227503 h 2340761"/>
                <a:gd name="connsiteX1260" fmla="*/ 2003617 w 2967861"/>
                <a:gd name="connsiteY1260" fmla="*/ 1214774 h 2340761"/>
                <a:gd name="connsiteX1261" fmla="*/ 1998339 w 2967861"/>
                <a:gd name="connsiteY1261" fmla="*/ 1214774 h 2340761"/>
                <a:gd name="connsiteX1262" fmla="*/ 1987784 w 2967861"/>
                <a:gd name="connsiteY1262" fmla="*/ 1209497 h 2340761"/>
                <a:gd name="connsiteX1263" fmla="*/ 1978471 w 2967861"/>
                <a:gd name="connsiteY1263" fmla="*/ 1209497 h 2340761"/>
                <a:gd name="connsiteX1264" fmla="*/ 1969157 w 2967861"/>
                <a:gd name="connsiteY1264" fmla="*/ 1212601 h 2340761"/>
                <a:gd name="connsiteX1265" fmla="*/ 1958602 w 2967861"/>
                <a:gd name="connsiteY1265" fmla="*/ 1218810 h 2340761"/>
                <a:gd name="connsiteX1266" fmla="*/ 1954567 w 2967861"/>
                <a:gd name="connsiteY1266" fmla="*/ 1212601 h 2340761"/>
                <a:gd name="connsiteX1267" fmla="*/ 1951462 w 2967861"/>
                <a:gd name="connsiteY1267" fmla="*/ 1209497 h 2340761"/>
                <a:gd name="connsiteX1268" fmla="*/ 1947426 w 2967861"/>
                <a:gd name="connsiteY1268" fmla="*/ 1205151 h 2340761"/>
                <a:gd name="connsiteX1269" fmla="*/ 1942149 w 2967861"/>
                <a:gd name="connsiteY1269" fmla="*/ 1202046 h 2340761"/>
                <a:gd name="connsiteX1270" fmla="*/ 1935008 w 2967861"/>
                <a:gd name="connsiteY1270" fmla="*/ 1197700 h 2340761"/>
                <a:gd name="connsiteX1271" fmla="*/ 1942149 w 2967861"/>
                <a:gd name="connsiteY1271" fmla="*/ 1184972 h 2340761"/>
                <a:gd name="connsiteX1272" fmla="*/ 1954567 w 2967861"/>
                <a:gd name="connsiteY1272" fmla="*/ 1174416 h 2340761"/>
                <a:gd name="connsiteX1273" fmla="*/ 1966985 w 2967861"/>
                <a:gd name="connsiteY1273" fmla="*/ 1164793 h 2340761"/>
                <a:gd name="connsiteX1274" fmla="*/ 1978471 w 2967861"/>
                <a:gd name="connsiteY1274" fmla="*/ 1153306 h 2340761"/>
                <a:gd name="connsiteX1275" fmla="*/ 1983748 w 2967861"/>
                <a:gd name="connsiteY1275" fmla="*/ 1155479 h 2340761"/>
                <a:gd name="connsiteX1276" fmla="*/ 1987784 w 2967861"/>
                <a:gd name="connsiteY1276" fmla="*/ 1155479 h 2340761"/>
                <a:gd name="connsiteX1277" fmla="*/ 1990889 w 2967861"/>
                <a:gd name="connsiteY1277" fmla="*/ 1157652 h 2340761"/>
                <a:gd name="connsiteX1278" fmla="*/ 1993993 w 2967861"/>
                <a:gd name="connsiteY1278" fmla="*/ 1157652 h 2340761"/>
                <a:gd name="connsiteX1279" fmla="*/ 1990889 w 2967861"/>
                <a:gd name="connsiteY1279" fmla="*/ 1165103 h 2340761"/>
                <a:gd name="connsiteX1280" fmla="*/ 1988716 w 2967861"/>
                <a:gd name="connsiteY1280" fmla="*/ 1168208 h 2340761"/>
                <a:gd name="connsiteX1281" fmla="*/ 1987784 w 2967861"/>
                <a:gd name="connsiteY1281" fmla="*/ 1174416 h 2340761"/>
                <a:gd name="connsiteX1282" fmla="*/ 1985611 w 2967861"/>
                <a:gd name="connsiteY1282" fmla="*/ 1177521 h 2340761"/>
                <a:gd name="connsiteX1283" fmla="*/ 1983438 w 2967861"/>
                <a:gd name="connsiteY1283" fmla="*/ 1182799 h 2340761"/>
                <a:gd name="connsiteX1284" fmla="*/ 1983438 w 2967861"/>
                <a:gd name="connsiteY1284" fmla="*/ 1187145 h 2340761"/>
                <a:gd name="connsiteX1285" fmla="*/ 1995856 w 2967861"/>
                <a:gd name="connsiteY1285" fmla="*/ 1181867 h 2340761"/>
                <a:gd name="connsiteX1286" fmla="*/ 2010447 w 2967861"/>
                <a:gd name="connsiteY1286" fmla="*/ 1175658 h 2340761"/>
                <a:gd name="connsiteX1287" fmla="*/ 2022865 w 2967861"/>
                <a:gd name="connsiteY1287" fmla="*/ 1172554 h 2340761"/>
                <a:gd name="connsiteX1288" fmla="*/ 2034351 w 2967861"/>
                <a:gd name="connsiteY1288" fmla="*/ 1174727 h 2340761"/>
                <a:gd name="connsiteX1289" fmla="*/ 2043664 w 2967861"/>
                <a:gd name="connsiteY1289" fmla="*/ 1174727 h 2340761"/>
                <a:gd name="connsiteX1290" fmla="*/ 2039629 w 2967861"/>
                <a:gd name="connsiteY1290" fmla="*/ 1182178 h 2340761"/>
                <a:gd name="connsiteX1291" fmla="*/ 2037456 w 2967861"/>
                <a:gd name="connsiteY1291" fmla="*/ 1187455 h 2340761"/>
                <a:gd name="connsiteX1292" fmla="*/ 2034351 w 2967861"/>
                <a:gd name="connsiteY1292" fmla="*/ 1192733 h 2340761"/>
                <a:gd name="connsiteX1293" fmla="*/ 2030315 w 2967861"/>
                <a:gd name="connsiteY1293" fmla="*/ 1198010 h 2340761"/>
                <a:gd name="connsiteX1294" fmla="*/ 2034351 w 2967861"/>
                <a:gd name="connsiteY1294" fmla="*/ 1204219 h 2340761"/>
                <a:gd name="connsiteX1295" fmla="*/ 2037456 w 2967861"/>
                <a:gd name="connsiteY1295" fmla="*/ 1205151 h 2340761"/>
                <a:gd name="connsiteX1296" fmla="*/ 2039629 w 2967861"/>
                <a:gd name="connsiteY1296" fmla="*/ 1207324 h 2340761"/>
                <a:gd name="connsiteX1297" fmla="*/ 2041802 w 2967861"/>
                <a:gd name="connsiteY1297" fmla="*/ 1207324 h 2340761"/>
                <a:gd name="connsiteX1298" fmla="*/ 2044906 w 2967861"/>
                <a:gd name="connsiteY1298" fmla="*/ 1207324 h 2340761"/>
                <a:gd name="connsiteX1299" fmla="*/ 2048942 w 2967861"/>
                <a:gd name="connsiteY1299" fmla="*/ 1207324 h 2340761"/>
                <a:gd name="connsiteX1300" fmla="*/ 2054220 w 2967861"/>
                <a:gd name="connsiteY1300" fmla="*/ 1207324 h 2340761"/>
                <a:gd name="connsiteX1301" fmla="*/ 2054220 w 2967861"/>
                <a:gd name="connsiteY1301" fmla="*/ 1218810 h 2340761"/>
                <a:gd name="connsiteX1302" fmla="*/ 2052046 w 2967861"/>
                <a:gd name="connsiteY1302" fmla="*/ 1233712 h 2340761"/>
                <a:gd name="connsiteX1303" fmla="*/ 2052046 w 2967861"/>
                <a:gd name="connsiteY1303" fmla="*/ 1246440 h 2340761"/>
                <a:gd name="connsiteX1304" fmla="*/ 2054220 w 2967861"/>
                <a:gd name="connsiteY1304" fmla="*/ 1254822 h 2340761"/>
                <a:gd name="connsiteX1305" fmla="*/ 2054220 w 2967861"/>
                <a:gd name="connsiteY1305" fmla="*/ 1264446 h 2340761"/>
                <a:gd name="connsiteX1306" fmla="*/ 2078124 w 2967861"/>
                <a:gd name="connsiteY1306" fmla="*/ 1261341 h 2340761"/>
                <a:gd name="connsiteX1307" fmla="*/ 2092715 w 2967861"/>
                <a:gd name="connsiteY1307" fmla="*/ 1255132 h 2340761"/>
                <a:gd name="connsiteX1308" fmla="*/ 2099855 w 2967861"/>
                <a:gd name="connsiteY1308" fmla="*/ 1247682 h 2340761"/>
                <a:gd name="connsiteX1309" fmla="*/ 2102960 w 2967861"/>
                <a:gd name="connsiteY1309" fmla="*/ 1239300 h 2340761"/>
                <a:gd name="connsiteX1310" fmla="*/ 2100787 w 2967861"/>
                <a:gd name="connsiteY1310" fmla="*/ 1226571 h 2340761"/>
                <a:gd name="connsiteX1311" fmla="*/ 2097682 w 2967861"/>
                <a:gd name="connsiteY1311" fmla="*/ 1215085 h 2340761"/>
                <a:gd name="connsiteX1312" fmla="*/ 2090542 w 2967861"/>
                <a:gd name="connsiteY1312" fmla="*/ 1202357 h 2340761"/>
                <a:gd name="connsiteX1313" fmla="*/ 2085264 w 2967861"/>
                <a:gd name="connsiteY1313" fmla="*/ 1189628 h 2340761"/>
                <a:gd name="connsiteX1314" fmla="*/ 2078124 w 2967861"/>
                <a:gd name="connsiteY1314" fmla="*/ 1178142 h 2340761"/>
                <a:gd name="connsiteX1315" fmla="*/ 2074088 w 2967861"/>
                <a:gd name="connsiteY1315" fmla="*/ 1167587 h 2340761"/>
                <a:gd name="connsiteX1316" fmla="*/ 2078124 w 2967861"/>
                <a:gd name="connsiteY1316" fmla="*/ 1165414 h 2340761"/>
                <a:gd name="connsiteX1317" fmla="*/ 2081228 w 2967861"/>
                <a:gd name="connsiteY1317" fmla="*/ 1165414 h 2340761"/>
                <a:gd name="connsiteX1318" fmla="*/ 2083402 w 2967861"/>
                <a:gd name="connsiteY1318" fmla="*/ 1165414 h 2340761"/>
                <a:gd name="connsiteX1319" fmla="*/ 2085575 w 2967861"/>
                <a:gd name="connsiteY1319" fmla="*/ 1163241 h 2340761"/>
                <a:gd name="connsiteX1320" fmla="*/ 2087748 w 2967861"/>
                <a:gd name="connsiteY1320" fmla="*/ 1163241 h 2340761"/>
                <a:gd name="connsiteX1321" fmla="*/ 2098303 w 2967861"/>
                <a:gd name="connsiteY1321" fmla="*/ 1155790 h 2340761"/>
                <a:gd name="connsiteX1322" fmla="*/ 2105443 w 2967861"/>
                <a:gd name="connsiteY1322" fmla="*/ 1145235 h 2340761"/>
                <a:gd name="connsiteX1323" fmla="*/ 2110721 w 2967861"/>
                <a:gd name="connsiteY1323" fmla="*/ 1133748 h 2340761"/>
                <a:gd name="connsiteX1324" fmla="*/ 2117861 w 2967861"/>
                <a:gd name="connsiteY1324" fmla="*/ 1123193 h 2340761"/>
                <a:gd name="connsiteX1325" fmla="*/ 2127175 w 2967861"/>
                <a:gd name="connsiteY1325" fmla="*/ 1113569 h 2340761"/>
                <a:gd name="connsiteX1326" fmla="*/ 2137730 w 2967861"/>
                <a:gd name="connsiteY1326" fmla="*/ 1111396 h 2340761"/>
                <a:gd name="connsiteX1327" fmla="*/ 2149216 w 2967861"/>
                <a:gd name="connsiteY1327" fmla="*/ 1111396 h 2340761"/>
                <a:gd name="connsiteX1328" fmla="*/ 2161634 w 2967861"/>
                <a:gd name="connsiteY1328" fmla="*/ 1113569 h 2340761"/>
                <a:gd name="connsiteX1329" fmla="*/ 2174052 w 2967861"/>
                <a:gd name="connsiteY1329" fmla="*/ 1110465 h 2340761"/>
                <a:gd name="connsiteX1330" fmla="*/ 2178088 w 2967861"/>
                <a:gd name="connsiteY1330" fmla="*/ 1106118 h 2340761"/>
                <a:gd name="connsiteX1331" fmla="*/ 2185228 w 2967861"/>
                <a:gd name="connsiteY1331" fmla="*/ 1096495 h 2340761"/>
                <a:gd name="connsiteX1332" fmla="*/ 2195783 w 2967861"/>
                <a:gd name="connsiteY1332" fmla="*/ 1083766 h 2340761"/>
                <a:gd name="connsiteX1333" fmla="*/ 2208201 w 2967861"/>
                <a:gd name="connsiteY1333" fmla="*/ 1071038 h 2340761"/>
                <a:gd name="connsiteX1334" fmla="*/ 2219687 w 2967861"/>
                <a:gd name="connsiteY1334" fmla="*/ 1056137 h 2340761"/>
                <a:gd name="connsiteX1335" fmla="*/ 2230242 w 2967861"/>
                <a:gd name="connsiteY1335" fmla="*/ 1043408 h 2340761"/>
                <a:gd name="connsiteX1336" fmla="*/ 2239556 w 2967861"/>
                <a:gd name="connsiteY1336" fmla="*/ 1031922 h 2340761"/>
                <a:gd name="connsiteX1337" fmla="*/ 2243592 w 2967861"/>
                <a:gd name="connsiteY1337" fmla="*/ 1028817 h 2340761"/>
                <a:gd name="connsiteX1338" fmla="*/ 2250732 w 2967861"/>
                <a:gd name="connsiteY1338" fmla="*/ 1011743 h 2340761"/>
                <a:gd name="connsiteX1339" fmla="*/ 2256010 w 2967861"/>
                <a:gd name="connsiteY1339" fmla="*/ 999015 h 2340761"/>
                <a:gd name="connsiteX1340" fmla="*/ 2263150 w 2967861"/>
                <a:gd name="connsiteY1340" fmla="*/ 986286 h 2340761"/>
                <a:gd name="connsiteX1341" fmla="*/ 2273705 w 2967861"/>
                <a:gd name="connsiteY1341" fmla="*/ 974800 h 2340761"/>
                <a:gd name="connsiteX1342" fmla="*/ 2270600 w 2967861"/>
                <a:gd name="connsiteY1342" fmla="*/ 962072 h 2340761"/>
                <a:gd name="connsiteX1343" fmla="*/ 2266565 w 2967861"/>
                <a:gd name="connsiteY1343" fmla="*/ 952448 h 2340761"/>
                <a:gd name="connsiteX1344" fmla="*/ 2263460 w 2967861"/>
                <a:gd name="connsiteY1344" fmla="*/ 942824 h 2340761"/>
                <a:gd name="connsiteX1345" fmla="*/ 2263460 w 2967861"/>
                <a:gd name="connsiteY1345" fmla="*/ 932269 h 2340761"/>
                <a:gd name="connsiteX1346" fmla="*/ 2265633 w 2967861"/>
                <a:gd name="connsiteY1346" fmla="*/ 922645 h 2340761"/>
                <a:gd name="connsiteX1347" fmla="*/ 2270911 w 2967861"/>
                <a:gd name="connsiteY1347" fmla="*/ 917367 h 2340761"/>
                <a:gd name="connsiteX1348" fmla="*/ 2273084 w 2967861"/>
                <a:gd name="connsiteY1348" fmla="*/ 912090 h 2340761"/>
                <a:gd name="connsiteX1349" fmla="*/ 2270911 w 2967861"/>
                <a:gd name="connsiteY1349" fmla="*/ 902466 h 2340761"/>
                <a:gd name="connsiteX1350" fmla="*/ 2266875 w 2967861"/>
                <a:gd name="connsiteY1350" fmla="*/ 887565 h 2340761"/>
                <a:gd name="connsiteX1351" fmla="*/ 2263771 w 2967861"/>
                <a:gd name="connsiteY1351" fmla="*/ 877941 h 2340761"/>
                <a:gd name="connsiteX1352" fmla="*/ 2258493 w 2967861"/>
                <a:gd name="connsiteY1352" fmla="*/ 870490 h 2340761"/>
                <a:gd name="connsiteX1353" fmla="*/ 2251353 w 2967861"/>
                <a:gd name="connsiteY1353" fmla="*/ 862108 h 2340761"/>
                <a:gd name="connsiteX1354" fmla="*/ 2242039 w 2967861"/>
                <a:gd name="connsiteY1354" fmla="*/ 862108 h 2340761"/>
                <a:gd name="connsiteX1355" fmla="*/ 2236762 w 2967861"/>
                <a:gd name="connsiteY1355" fmla="*/ 862108 h 2340761"/>
                <a:gd name="connsiteX1356" fmla="*/ 2230553 w 2967861"/>
                <a:gd name="connsiteY1356" fmla="*/ 863039 h 2340761"/>
                <a:gd name="connsiteX1357" fmla="*/ 2227448 w 2967861"/>
                <a:gd name="connsiteY1357" fmla="*/ 865213 h 2340761"/>
                <a:gd name="connsiteX1358" fmla="*/ 2223413 w 2967861"/>
                <a:gd name="connsiteY1358" fmla="*/ 869559 h 2340761"/>
                <a:gd name="connsiteX1359" fmla="*/ 2216272 w 2967861"/>
                <a:gd name="connsiteY1359" fmla="*/ 867386 h 2340761"/>
                <a:gd name="connsiteX1360" fmla="*/ 2213168 w 2967861"/>
                <a:gd name="connsiteY1360" fmla="*/ 865213 h 2340761"/>
                <a:gd name="connsiteX1361" fmla="*/ 2209132 w 2967861"/>
                <a:gd name="connsiteY1361" fmla="*/ 862108 h 2340761"/>
                <a:gd name="connsiteX1362" fmla="*/ 2208201 w 2967861"/>
                <a:gd name="connsiteY1362" fmla="*/ 857762 h 2340761"/>
                <a:gd name="connsiteX1363" fmla="*/ 2206028 w 2967861"/>
                <a:gd name="connsiteY1363" fmla="*/ 854657 h 2340761"/>
                <a:gd name="connsiteX1364" fmla="*/ 2203854 w 2967861"/>
                <a:gd name="connsiteY1364" fmla="*/ 848448 h 2340761"/>
                <a:gd name="connsiteX1365" fmla="*/ 2188332 w 2967861"/>
                <a:gd name="connsiteY1365" fmla="*/ 848448 h 2340761"/>
                <a:gd name="connsiteX1366" fmla="*/ 2188332 w 2967861"/>
                <a:gd name="connsiteY1366" fmla="*/ 837893 h 2340761"/>
                <a:gd name="connsiteX1367" fmla="*/ 2200750 w 2967861"/>
                <a:gd name="connsiteY1367" fmla="*/ 828269 h 2340761"/>
                <a:gd name="connsiteX1368" fmla="*/ 2206028 w 2967861"/>
                <a:gd name="connsiteY1368" fmla="*/ 820819 h 2340761"/>
                <a:gd name="connsiteX1369" fmla="*/ 2211305 w 2967861"/>
                <a:gd name="connsiteY1369" fmla="*/ 812437 h 2340761"/>
                <a:gd name="connsiteX1370" fmla="*/ 2218446 w 2967861"/>
                <a:gd name="connsiteY1370" fmla="*/ 804986 h 2340761"/>
                <a:gd name="connsiteX1371" fmla="*/ 2247627 w 2967861"/>
                <a:gd name="connsiteY1371" fmla="*/ 795362 h 2340761"/>
                <a:gd name="connsiteX1372" fmla="*/ 2256941 w 2967861"/>
                <a:gd name="connsiteY1372" fmla="*/ 785738 h 2340761"/>
                <a:gd name="connsiteX1373" fmla="*/ 2264081 w 2967861"/>
                <a:gd name="connsiteY1373" fmla="*/ 773010 h 2340761"/>
                <a:gd name="connsiteX1374" fmla="*/ 2271221 w 2967861"/>
                <a:gd name="connsiteY1374" fmla="*/ 760282 h 2340761"/>
                <a:gd name="connsiteX1375" fmla="*/ 2278361 w 2967861"/>
                <a:gd name="connsiteY1375" fmla="*/ 746622 h 2340761"/>
                <a:gd name="connsiteX1376" fmla="*/ 2290779 w 2967861"/>
                <a:gd name="connsiteY1376" fmla="*/ 736067 h 2340761"/>
                <a:gd name="connsiteX1377" fmla="*/ 2305370 w 2967861"/>
                <a:gd name="connsiteY1377" fmla="*/ 726443 h 2340761"/>
                <a:gd name="connsiteX1378" fmla="*/ 2317788 w 2967861"/>
                <a:gd name="connsiteY1378" fmla="*/ 713715 h 2340761"/>
                <a:gd name="connsiteX1379" fmla="*/ 2354110 w 2967861"/>
                <a:gd name="connsiteY1379" fmla="*/ 718993 h 2340761"/>
                <a:gd name="connsiteX1380" fmla="*/ 2363424 w 2967861"/>
                <a:gd name="connsiteY1380" fmla="*/ 730479 h 2340761"/>
                <a:gd name="connsiteX1381" fmla="*/ 2375841 w 2967861"/>
                <a:gd name="connsiteY1381" fmla="*/ 732652 h 2340761"/>
                <a:gd name="connsiteX1382" fmla="*/ 2390432 w 2967861"/>
                <a:gd name="connsiteY1382" fmla="*/ 726443 h 2340761"/>
                <a:gd name="connsiteX1383" fmla="*/ 2407196 w 2967861"/>
                <a:gd name="connsiteY1383" fmla="*/ 723339 h 2340761"/>
                <a:gd name="connsiteX1384" fmla="*/ 2407196 w 2967861"/>
                <a:gd name="connsiteY1384" fmla="*/ 743518 h 2340761"/>
                <a:gd name="connsiteX1385" fmla="*/ 2422719 w 2967861"/>
                <a:gd name="connsiteY1385" fmla="*/ 743518 h 2340761"/>
                <a:gd name="connsiteX1386" fmla="*/ 2439483 w 2967861"/>
                <a:gd name="connsiteY1386" fmla="*/ 741345 h 2340761"/>
                <a:gd name="connsiteX1387" fmla="*/ 2451901 w 2967861"/>
                <a:gd name="connsiteY1387" fmla="*/ 739171 h 2340761"/>
                <a:gd name="connsiteX1388" fmla="*/ 2463387 w 2967861"/>
                <a:gd name="connsiteY1388" fmla="*/ 733894 h 2340761"/>
                <a:gd name="connsiteX1389" fmla="*/ 2463387 w 2967861"/>
                <a:gd name="connsiteY1389" fmla="*/ 730789 h 2340761"/>
                <a:gd name="connsiteX1390" fmla="*/ 2461214 w 2967861"/>
                <a:gd name="connsiteY1390" fmla="*/ 726443 h 2340761"/>
                <a:gd name="connsiteX1391" fmla="*/ 2459041 w 2967861"/>
                <a:gd name="connsiteY1391" fmla="*/ 721166 h 2340761"/>
                <a:gd name="connsiteX1392" fmla="*/ 2458110 w 2967861"/>
                <a:gd name="connsiteY1392" fmla="*/ 718061 h 2340761"/>
                <a:gd name="connsiteX1393" fmla="*/ 2458110 w 2967861"/>
                <a:gd name="connsiteY1393" fmla="*/ 713715 h 2340761"/>
                <a:gd name="connsiteX1394" fmla="*/ 2458110 w 2967861"/>
                <a:gd name="connsiteY1394" fmla="*/ 710610 h 2340761"/>
                <a:gd name="connsiteX1395" fmla="*/ 2463387 w 2967861"/>
                <a:gd name="connsiteY1395" fmla="*/ 700987 h 2340761"/>
                <a:gd name="connsiteX1396" fmla="*/ 2473942 w 2967861"/>
                <a:gd name="connsiteY1396" fmla="*/ 688258 h 2340761"/>
                <a:gd name="connsiteX1397" fmla="*/ 2485429 w 2967861"/>
                <a:gd name="connsiteY1397" fmla="*/ 674599 h 2340761"/>
                <a:gd name="connsiteX1398" fmla="*/ 2497847 w 2967861"/>
                <a:gd name="connsiteY1398" fmla="*/ 664044 h 2340761"/>
                <a:gd name="connsiteX1399" fmla="*/ 2507160 w 2967861"/>
                <a:gd name="connsiteY1399" fmla="*/ 658766 h 2340761"/>
                <a:gd name="connsiteX1400" fmla="*/ 2510265 w 2967861"/>
                <a:gd name="connsiteY1400" fmla="*/ 656593 h 2340761"/>
                <a:gd name="connsiteX1401" fmla="*/ 2515542 w 2967861"/>
                <a:gd name="connsiteY1401" fmla="*/ 658766 h 2340761"/>
                <a:gd name="connsiteX1402" fmla="*/ 2519578 w 2967861"/>
                <a:gd name="connsiteY1402" fmla="*/ 659697 h 2340761"/>
                <a:gd name="connsiteX1403" fmla="*/ 2524855 w 2967861"/>
                <a:gd name="connsiteY1403" fmla="*/ 661871 h 2340761"/>
                <a:gd name="connsiteX1404" fmla="*/ 2530133 w 2967861"/>
                <a:gd name="connsiteY1404" fmla="*/ 666217 h 2340761"/>
                <a:gd name="connsiteX1405" fmla="*/ 2530133 w 2967861"/>
                <a:gd name="connsiteY1405" fmla="*/ 669321 h 2340761"/>
                <a:gd name="connsiteX1406" fmla="*/ 2529202 w 2967861"/>
                <a:gd name="connsiteY1406" fmla="*/ 673667 h 2340761"/>
                <a:gd name="connsiteX1407" fmla="*/ 2529202 w 2967861"/>
                <a:gd name="connsiteY1407" fmla="*/ 674599 h 2340761"/>
                <a:gd name="connsiteX1408" fmla="*/ 2529202 w 2967861"/>
                <a:gd name="connsiteY1408" fmla="*/ 676772 h 2340761"/>
                <a:gd name="connsiteX1409" fmla="*/ 2527028 w 2967861"/>
                <a:gd name="connsiteY1409" fmla="*/ 678945 h 2340761"/>
                <a:gd name="connsiteX1410" fmla="*/ 2527028 w 2967861"/>
                <a:gd name="connsiteY1410" fmla="*/ 684223 h 2340761"/>
                <a:gd name="connsiteX1411" fmla="*/ 2529202 w 2967861"/>
                <a:gd name="connsiteY1411" fmla="*/ 688569 h 2340761"/>
                <a:gd name="connsiteX1412" fmla="*/ 2529202 w 2967861"/>
                <a:gd name="connsiteY1412" fmla="*/ 689500 h 2340761"/>
                <a:gd name="connsiteX1413" fmla="*/ 2530133 w 2967861"/>
                <a:gd name="connsiteY1413" fmla="*/ 695709 h 2340761"/>
                <a:gd name="connsiteX1414" fmla="*/ 2546897 w 2967861"/>
                <a:gd name="connsiteY1414" fmla="*/ 688258 h 2340761"/>
                <a:gd name="connsiteX1415" fmla="*/ 2559315 w 2967861"/>
                <a:gd name="connsiteY1415" fmla="*/ 678635 h 2340761"/>
                <a:gd name="connsiteX1416" fmla="*/ 2568628 w 2967861"/>
                <a:gd name="connsiteY1416" fmla="*/ 665906 h 2340761"/>
                <a:gd name="connsiteX1417" fmla="*/ 2577942 w 2967861"/>
                <a:gd name="connsiteY1417" fmla="*/ 651005 h 2340761"/>
                <a:gd name="connsiteX1418" fmla="*/ 2587255 w 2967861"/>
                <a:gd name="connsiteY1418" fmla="*/ 637345 h 2340761"/>
                <a:gd name="connsiteX1419" fmla="*/ 2588186 w 2967861"/>
                <a:gd name="connsiteY1419" fmla="*/ 636414 h 2340761"/>
                <a:gd name="connsiteX1420" fmla="*/ 2590359 w 2967861"/>
                <a:gd name="connsiteY1420" fmla="*/ 634241 h 2340761"/>
                <a:gd name="connsiteX1421" fmla="*/ 2593464 w 2967861"/>
                <a:gd name="connsiteY1421" fmla="*/ 632068 h 2340761"/>
                <a:gd name="connsiteX1422" fmla="*/ 2595637 w 2967861"/>
                <a:gd name="connsiteY1422" fmla="*/ 634241 h 2340761"/>
                <a:gd name="connsiteX1423" fmla="*/ 2595637 w 2967861"/>
                <a:gd name="connsiteY1423" fmla="*/ 636414 h 2340761"/>
                <a:gd name="connsiteX1424" fmla="*/ 2597810 w 2967861"/>
                <a:gd name="connsiteY1424" fmla="*/ 636414 h 2340761"/>
                <a:gd name="connsiteX1425" fmla="*/ 2597810 w 2967861"/>
                <a:gd name="connsiteY1425" fmla="*/ 637345 h 2340761"/>
                <a:gd name="connsiteX1426" fmla="*/ 2592533 w 2967861"/>
                <a:gd name="connsiteY1426" fmla="*/ 651005 h 2340761"/>
                <a:gd name="connsiteX1427" fmla="*/ 2588497 w 2967861"/>
                <a:gd name="connsiteY1427" fmla="*/ 665906 h 2340761"/>
                <a:gd name="connsiteX1428" fmla="*/ 2583219 w 2967861"/>
                <a:gd name="connsiteY1428" fmla="*/ 678635 h 2340761"/>
                <a:gd name="connsiteX1429" fmla="*/ 2570802 w 2967861"/>
                <a:gd name="connsiteY1429" fmla="*/ 688258 h 2340761"/>
                <a:gd name="connsiteX1430" fmla="*/ 2558384 w 2967861"/>
                <a:gd name="connsiteY1430" fmla="*/ 696640 h 2340761"/>
                <a:gd name="connsiteX1431" fmla="*/ 2546897 w 2967861"/>
                <a:gd name="connsiteY1431" fmla="*/ 706264 h 2340761"/>
                <a:gd name="connsiteX1432" fmla="*/ 2532306 w 2967861"/>
                <a:gd name="connsiteY1432" fmla="*/ 728616 h 2340761"/>
                <a:gd name="connsiteX1433" fmla="*/ 2517715 w 2967861"/>
                <a:gd name="connsiteY1433" fmla="*/ 750968 h 2340761"/>
                <a:gd name="connsiteX1434" fmla="*/ 2510575 w 2967861"/>
                <a:gd name="connsiteY1434" fmla="*/ 758419 h 2340761"/>
                <a:gd name="connsiteX1435" fmla="*/ 2500020 w 2967861"/>
                <a:gd name="connsiteY1435" fmla="*/ 761524 h 2340761"/>
                <a:gd name="connsiteX1436" fmla="*/ 2490706 w 2967861"/>
                <a:gd name="connsiteY1436" fmla="*/ 765870 h 2340761"/>
                <a:gd name="connsiteX1437" fmla="*/ 2483566 w 2967861"/>
                <a:gd name="connsiteY1437" fmla="*/ 771147 h 2340761"/>
                <a:gd name="connsiteX1438" fmla="*/ 2476426 w 2967861"/>
                <a:gd name="connsiteY1438" fmla="*/ 786049 h 2340761"/>
                <a:gd name="connsiteX1439" fmla="*/ 2478599 w 2967861"/>
                <a:gd name="connsiteY1439" fmla="*/ 798777 h 2340761"/>
                <a:gd name="connsiteX1440" fmla="*/ 2483877 w 2967861"/>
                <a:gd name="connsiteY1440" fmla="*/ 808401 h 2340761"/>
                <a:gd name="connsiteX1441" fmla="*/ 2480772 w 2967861"/>
                <a:gd name="connsiteY1441" fmla="*/ 815852 h 2340761"/>
                <a:gd name="connsiteX1442" fmla="*/ 2478599 w 2967861"/>
                <a:gd name="connsiteY1442" fmla="*/ 821129 h 2340761"/>
                <a:gd name="connsiteX1443" fmla="*/ 2473322 w 2967861"/>
                <a:gd name="connsiteY1443" fmla="*/ 825475 h 2340761"/>
                <a:gd name="connsiteX1444" fmla="*/ 2469286 w 2967861"/>
                <a:gd name="connsiteY1444" fmla="*/ 828580 h 2340761"/>
                <a:gd name="connsiteX1445" fmla="*/ 2464008 w 2967861"/>
                <a:gd name="connsiteY1445" fmla="*/ 832926 h 2340761"/>
                <a:gd name="connsiteX1446" fmla="*/ 2461835 w 2967861"/>
                <a:gd name="connsiteY1446" fmla="*/ 865833 h 2340761"/>
                <a:gd name="connsiteX1447" fmla="*/ 2464008 w 2967861"/>
                <a:gd name="connsiteY1447" fmla="*/ 893463 h 2340761"/>
                <a:gd name="connsiteX1448" fmla="*/ 2473322 w 2967861"/>
                <a:gd name="connsiteY1448" fmla="*/ 917678 h 2340761"/>
                <a:gd name="connsiteX1449" fmla="*/ 2487912 w 2967861"/>
                <a:gd name="connsiteY1449" fmla="*/ 937857 h 2340761"/>
                <a:gd name="connsiteX1450" fmla="*/ 2487912 w 2967861"/>
                <a:gd name="connsiteY1450" fmla="*/ 943134 h 2340761"/>
                <a:gd name="connsiteX1451" fmla="*/ 2494121 w 2967861"/>
                <a:gd name="connsiteY1451" fmla="*/ 943134 h 2340761"/>
                <a:gd name="connsiteX1452" fmla="*/ 2498157 w 2967861"/>
                <a:gd name="connsiteY1452" fmla="*/ 922955 h 2340761"/>
                <a:gd name="connsiteX1453" fmla="*/ 2510575 w 2967861"/>
                <a:gd name="connsiteY1453" fmla="*/ 922955 h 2340761"/>
                <a:gd name="connsiteX1454" fmla="*/ 2515852 w 2967861"/>
                <a:gd name="connsiteY1454" fmla="*/ 904950 h 2340761"/>
                <a:gd name="connsiteX1455" fmla="*/ 2522993 w 2967861"/>
                <a:gd name="connsiteY1455" fmla="*/ 890048 h 2340761"/>
                <a:gd name="connsiteX1456" fmla="*/ 2527028 w 2967861"/>
                <a:gd name="connsiteY1456" fmla="*/ 890048 h 2340761"/>
                <a:gd name="connsiteX1457" fmla="*/ 2529202 w 2967861"/>
                <a:gd name="connsiteY1457" fmla="*/ 890048 h 2340761"/>
                <a:gd name="connsiteX1458" fmla="*/ 2530133 w 2967861"/>
                <a:gd name="connsiteY1458" fmla="*/ 890048 h 2340761"/>
                <a:gd name="connsiteX1459" fmla="*/ 2534169 w 2967861"/>
                <a:gd name="connsiteY1459" fmla="*/ 890048 h 2340761"/>
                <a:gd name="connsiteX1460" fmla="*/ 2537273 w 2967861"/>
                <a:gd name="connsiteY1460" fmla="*/ 890048 h 2340761"/>
                <a:gd name="connsiteX1461" fmla="*/ 2539446 w 2967861"/>
                <a:gd name="connsiteY1461" fmla="*/ 875147 h 2340761"/>
                <a:gd name="connsiteX1462" fmla="*/ 2541620 w 2967861"/>
                <a:gd name="connsiteY1462" fmla="*/ 867696 h 2340761"/>
                <a:gd name="connsiteX1463" fmla="*/ 2546897 w 2967861"/>
                <a:gd name="connsiteY1463" fmla="*/ 860245 h 2340761"/>
                <a:gd name="connsiteX1464" fmla="*/ 2554037 w 2967861"/>
                <a:gd name="connsiteY1464" fmla="*/ 848759 h 2340761"/>
                <a:gd name="connsiteX1465" fmla="*/ 2566455 w 2967861"/>
                <a:gd name="connsiteY1465" fmla="*/ 848759 h 2340761"/>
                <a:gd name="connsiteX1466" fmla="*/ 2566455 w 2967861"/>
                <a:gd name="connsiteY1466" fmla="*/ 840377 h 2340761"/>
                <a:gd name="connsiteX1467" fmla="*/ 2566455 w 2967861"/>
                <a:gd name="connsiteY1467" fmla="*/ 832926 h 2340761"/>
                <a:gd name="connsiteX1468" fmla="*/ 2568628 w 2967861"/>
                <a:gd name="connsiteY1468" fmla="*/ 827649 h 2340761"/>
                <a:gd name="connsiteX1469" fmla="*/ 2570802 w 2967861"/>
                <a:gd name="connsiteY1469" fmla="*/ 821440 h 2340761"/>
                <a:gd name="connsiteX1470" fmla="*/ 2572975 w 2967861"/>
                <a:gd name="connsiteY1470" fmla="*/ 820508 h 2340761"/>
                <a:gd name="connsiteX1471" fmla="*/ 2573906 w 2967861"/>
                <a:gd name="connsiteY1471" fmla="*/ 818335 h 2340761"/>
                <a:gd name="connsiteX1472" fmla="*/ 2576079 w 2967861"/>
                <a:gd name="connsiteY1472" fmla="*/ 818335 h 2340761"/>
                <a:gd name="connsiteX1473" fmla="*/ 2578252 w 2967861"/>
                <a:gd name="connsiteY1473" fmla="*/ 818335 h 2340761"/>
                <a:gd name="connsiteX1474" fmla="*/ 2583530 w 2967861"/>
                <a:gd name="connsiteY1474" fmla="*/ 818335 h 2340761"/>
                <a:gd name="connsiteX1475" fmla="*/ 2580425 w 2967861"/>
                <a:gd name="connsiteY1475" fmla="*/ 794120 h 2340761"/>
                <a:gd name="connsiteX1476" fmla="*/ 2580425 w 2967861"/>
                <a:gd name="connsiteY1476" fmla="*/ 766491 h 2340761"/>
                <a:gd name="connsiteX1477" fmla="*/ 2581356 w 2967861"/>
                <a:gd name="connsiteY1477" fmla="*/ 742276 h 2340761"/>
                <a:gd name="connsiteX1478" fmla="*/ 2590670 w 2967861"/>
                <a:gd name="connsiteY1478" fmla="*/ 719924 h 2340761"/>
                <a:gd name="connsiteX1479" fmla="*/ 2595948 w 2967861"/>
                <a:gd name="connsiteY1479" fmla="*/ 718993 h 2340761"/>
                <a:gd name="connsiteX1480" fmla="*/ 2607434 w 2967861"/>
                <a:gd name="connsiteY1480" fmla="*/ 716819 h 2340761"/>
                <a:gd name="connsiteX1481" fmla="*/ 2619852 w 2967861"/>
                <a:gd name="connsiteY1481" fmla="*/ 716819 h 2340761"/>
                <a:gd name="connsiteX1482" fmla="*/ 2629165 w 2967861"/>
                <a:gd name="connsiteY1482" fmla="*/ 716819 h 2340761"/>
                <a:gd name="connsiteX1483" fmla="*/ 2634443 w 2967861"/>
                <a:gd name="connsiteY1483" fmla="*/ 714646 h 2340761"/>
                <a:gd name="connsiteX1484" fmla="*/ 2634443 w 2967861"/>
                <a:gd name="connsiteY1484" fmla="*/ 707196 h 2340761"/>
                <a:gd name="connsiteX1485" fmla="*/ 2639720 w 2967861"/>
                <a:gd name="connsiteY1485" fmla="*/ 704091 h 2340761"/>
                <a:gd name="connsiteX1486" fmla="*/ 2646861 w 2967861"/>
                <a:gd name="connsiteY1486" fmla="*/ 699745 h 2340761"/>
                <a:gd name="connsiteX1487" fmla="*/ 2656174 w 2967861"/>
                <a:gd name="connsiteY1487" fmla="*/ 697572 h 2340761"/>
                <a:gd name="connsiteX1488" fmla="*/ 2663314 w 2967861"/>
                <a:gd name="connsiteY1488" fmla="*/ 696640 h 2340761"/>
                <a:gd name="connsiteX1489" fmla="*/ 2666419 w 2967861"/>
                <a:gd name="connsiteY1489" fmla="*/ 701918 h 2340761"/>
                <a:gd name="connsiteX1490" fmla="*/ 2672628 w 2967861"/>
                <a:gd name="connsiteY1490" fmla="*/ 707196 h 2340761"/>
                <a:gd name="connsiteX1491" fmla="*/ 2677905 w 2967861"/>
                <a:gd name="connsiteY1491" fmla="*/ 711542 h 2340761"/>
                <a:gd name="connsiteX1492" fmla="*/ 2685045 w 2967861"/>
                <a:gd name="connsiteY1492" fmla="*/ 709369 h 2340761"/>
                <a:gd name="connsiteX1493" fmla="*/ 2692186 w 2967861"/>
                <a:gd name="connsiteY1493" fmla="*/ 705022 h 2340761"/>
                <a:gd name="connsiteX1494" fmla="*/ 2702741 w 2967861"/>
                <a:gd name="connsiteY1494" fmla="*/ 701918 h 2340761"/>
                <a:gd name="connsiteX1495" fmla="*/ 2717332 w 2967861"/>
                <a:gd name="connsiteY1495" fmla="*/ 699745 h 2340761"/>
                <a:gd name="connsiteX1496" fmla="*/ 2724472 w 2967861"/>
                <a:gd name="connsiteY1496" fmla="*/ 689190 h 2340761"/>
                <a:gd name="connsiteX1497" fmla="*/ 2728508 w 2967861"/>
                <a:gd name="connsiteY1497" fmla="*/ 677703 h 2340761"/>
                <a:gd name="connsiteX1498" fmla="*/ 2729439 w 2967861"/>
                <a:gd name="connsiteY1498" fmla="*/ 662802 h 2340761"/>
                <a:gd name="connsiteX1499" fmla="*/ 2744030 w 2967861"/>
                <a:gd name="connsiteY1499" fmla="*/ 657524 h 2340761"/>
                <a:gd name="connsiteX1500" fmla="*/ 2757690 w 2967861"/>
                <a:gd name="connsiteY1500" fmla="*/ 652247 h 2340761"/>
                <a:gd name="connsiteX1501" fmla="*/ 2768245 w 2967861"/>
                <a:gd name="connsiteY1501" fmla="*/ 644796 h 2340761"/>
                <a:gd name="connsiteX1502" fmla="*/ 2773522 w 2967861"/>
                <a:gd name="connsiteY1502" fmla="*/ 629895 h 2340761"/>
                <a:gd name="connsiteX1503" fmla="*/ 2782836 w 2967861"/>
                <a:gd name="connsiteY1503" fmla="*/ 632068 h 2340761"/>
                <a:gd name="connsiteX1504" fmla="*/ 2789976 w 2967861"/>
                <a:gd name="connsiteY1504" fmla="*/ 632999 h 2340761"/>
                <a:gd name="connsiteX1505" fmla="*/ 2795254 w 2967861"/>
                <a:gd name="connsiteY1505" fmla="*/ 637345 h 2340761"/>
                <a:gd name="connsiteX1506" fmla="*/ 2802394 w 2967861"/>
                <a:gd name="connsiteY1506" fmla="*/ 642623 h 2340761"/>
                <a:gd name="connsiteX1507" fmla="*/ 2807671 w 2967861"/>
                <a:gd name="connsiteY1507" fmla="*/ 640450 h 2340761"/>
                <a:gd name="connsiteX1508" fmla="*/ 2811707 w 2967861"/>
                <a:gd name="connsiteY1508" fmla="*/ 640450 h 2340761"/>
                <a:gd name="connsiteX1509" fmla="*/ 2813880 w 2967861"/>
                <a:gd name="connsiteY1509" fmla="*/ 638277 h 2340761"/>
                <a:gd name="connsiteX1510" fmla="*/ 2816985 w 2967861"/>
                <a:gd name="connsiteY1510" fmla="*/ 638277 h 2340761"/>
                <a:gd name="connsiteX1511" fmla="*/ 2811707 w 2967861"/>
                <a:gd name="connsiteY1511" fmla="*/ 612820 h 2340761"/>
                <a:gd name="connsiteX1512" fmla="*/ 2800221 w 2967861"/>
                <a:gd name="connsiteY1512" fmla="*/ 590468 h 2340761"/>
                <a:gd name="connsiteX1513" fmla="*/ 2789666 w 2967861"/>
                <a:gd name="connsiteY1513" fmla="*/ 577740 h 2340761"/>
                <a:gd name="connsiteX1514" fmla="*/ 2792770 w 2967861"/>
                <a:gd name="connsiteY1514" fmla="*/ 572462 h 2340761"/>
                <a:gd name="connsiteX1515" fmla="*/ 2794943 w 2967861"/>
                <a:gd name="connsiteY1515" fmla="*/ 570289 h 2340761"/>
                <a:gd name="connsiteX1516" fmla="*/ 2797116 w 2967861"/>
                <a:gd name="connsiteY1516" fmla="*/ 568116 h 2340761"/>
                <a:gd name="connsiteX1517" fmla="*/ 2799290 w 2967861"/>
                <a:gd name="connsiteY1517" fmla="*/ 568116 h 2340761"/>
                <a:gd name="connsiteX1518" fmla="*/ 2800221 w 2967861"/>
                <a:gd name="connsiteY1518" fmla="*/ 568116 h 2340761"/>
                <a:gd name="connsiteX1519" fmla="*/ 2802394 w 2967861"/>
                <a:gd name="connsiteY1519" fmla="*/ 570289 h 2340761"/>
                <a:gd name="connsiteX1520" fmla="*/ 2804567 w 2967861"/>
                <a:gd name="connsiteY1520" fmla="*/ 570289 h 2340761"/>
                <a:gd name="connsiteX1521" fmla="*/ 2806740 w 2967861"/>
                <a:gd name="connsiteY1521" fmla="*/ 570289 h 2340761"/>
                <a:gd name="connsiteX1522" fmla="*/ 2809845 w 2967861"/>
                <a:gd name="connsiteY1522" fmla="*/ 570289 h 2340761"/>
                <a:gd name="connsiteX1523" fmla="*/ 2813880 w 2967861"/>
                <a:gd name="connsiteY1523" fmla="*/ 568116 h 2340761"/>
                <a:gd name="connsiteX1524" fmla="*/ 2822263 w 2967861"/>
                <a:gd name="connsiteY1524" fmla="*/ 560665 h 2340761"/>
                <a:gd name="connsiteX1525" fmla="*/ 2826298 w 2967861"/>
                <a:gd name="connsiteY1525" fmla="*/ 547937 h 2340761"/>
                <a:gd name="connsiteX1526" fmla="*/ 2829403 w 2967861"/>
                <a:gd name="connsiteY1526" fmla="*/ 533036 h 2340761"/>
                <a:gd name="connsiteX1527" fmla="*/ 2829403 w 2967861"/>
                <a:gd name="connsiteY1527" fmla="*/ 520307 h 2340761"/>
                <a:gd name="connsiteX1528" fmla="*/ 2833439 w 2967861"/>
                <a:gd name="connsiteY1528" fmla="*/ 525585 h 2340761"/>
                <a:gd name="connsiteX1529" fmla="*/ 2838716 w 2967861"/>
                <a:gd name="connsiteY1529" fmla="*/ 533036 h 2340761"/>
                <a:gd name="connsiteX1530" fmla="*/ 2842752 w 2967861"/>
                <a:gd name="connsiteY1530" fmla="*/ 540486 h 2340761"/>
                <a:gd name="connsiteX1531" fmla="*/ 2845856 w 2967861"/>
                <a:gd name="connsiteY1531" fmla="*/ 538313 h 2340761"/>
                <a:gd name="connsiteX1532" fmla="*/ 2848029 w 2967861"/>
                <a:gd name="connsiteY1532" fmla="*/ 538313 h 2340761"/>
                <a:gd name="connsiteX1533" fmla="*/ 2850203 w 2967861"/>
                <a:gd name="connsiteY1533" fmla="*/ 538313 h 2340761"/>
                <a:gd name="connsiteX1534" fmla="*/ 2851134 w 2967861"/>
                <a:gd name="connsiteY1534" fmla="*/ 536140 h 2340761"/>
                <a:gd name="connsiteX1535" fmla="*/ 2853307 w 2967861"/>
                <a:gd name="connsiteY1535" fmla="*/ 536140 h 2340761"/>
                <a:gd name="connsiteX1536" fmla="*/ 2860447 w 2967861"/>
                <a:gd name="connsiteY1536" fmla="*/ 536140 h 2340761"/>
                <a:gd name="connsiteX1537" fmla="*/ 2864483 w 2967861"/>
                <a:gd name="connsiteY1537" fmla="*/ 538313 h 2340761"/>
                <a:gd name="connsiteX1538" fmla="*/ 2865414 w 2967861"/>
                <a:gd name="connsiteY1538" fmla="*/ 540486 h 2340761"/>
                <a:gd name="connsiteX1539" fmla="*/ 2869450 w 2967861"/>
                <a:gd name="connsiteY1539" fmla="*/ 542659 h 2340761"/>
                <a:gd name="connsiteX1540" fmla="*/ 2872555 w 2967861"/>
                <a:gd name="connsiteY1540" fmla="*/ 543591 h 2340761"/>
                <a:gd name="connsiteX1541" fmla="*/ 2872555 w 2967861"/>
                <a:gd name="connsiteY1541" fmla="*/ 557250 h 2340761"/>
                <a:gd name="connsiteX1542" fmla="*/ 2887146 w 2967861"/>
                <a:gd name="connsiteY1542" fmla="*/ 560355 h 2340761"/>
                <a:gd name="connsiteX1543" fmla="*/ 2898632 w 2967861"/>
                <a:gd name="connsiteY1543" fmla="*/ 565632 h 2340761"/>
                <a:gd name="connsiteX1544" fmla="*/ 2905772 w 2967861"/>
                <a:gd name="connsiteY1544" fmla="*/ 577119 h 2340761"/>
                <a:gd name="connsiteX1545" fmla="*/ 2912913 w 2967861"/>
                <a:gd name="connsiteY1545" fmla="*/ 577119 h 2340761"/>
                <a:gd name="connsiteX1546" fmla="*/ 2916017 w 2967861"/>
                <a:gd name="connsiteY1546" fmla="*/ 577119 h 2340761"/>
                <a:gd name="connsiteX1547" fmla="*/ 2920053 w 2967861"/>
                <a:gd name="connsiteY1547" fmla="*/ 577119 h 2340761"/>
                <a:gd name="connsiteX1548" fmla="*/ 2923158 w 2967861"/>
                <a:gd name="connsiteY1548" fmla="*/ 574946 h 2340761"/>
                <a:gd name="connsiteX1549" fmla="*/ 2925330 w 2967861"/>
                <a:gd name="connsiteY1549" fmla="*/ 572773 h 2340761"/>
                <a:gd name="connsiteX1550" fmla="*/ 2928435 w 2967861"/>
                <a:gd name="connsiteY1550" fmla="*/ 567495 h 2340761"/>
                <a:gd name="connsiteX1551" fmla="*/ 2930608 w 2967861"/>
                <a:gd name="connsiteY1551" fmla="*/ 564390 h 2340761"/>
                <a:gd name="connsiteX1552" fmla="*/ 2930608 w 2967861"/>
                <a:gd name="connsiteY1552" fmla="*/ 562217 h 2340761"/>
                <a:gd name="connsiteX1553" fmla="*/ 2928435 w 2967861"/>
                <a:gd name="connsiteY1553" fmla="*/ 557871 h 2340761"/>
                <a:gd name="connsiteX1554" fmla="*/ 2927503 w 2967861"/>
                <a:gd name="connsiteY1554" fmla="*/ 556940 h 2340761"/>
                <a:gd name="connsiteX1555" fmla="*/ 2925330 w 2967861"/>
                <a:gd name="connsiteY1555" fmla="*/ 554767 h 2340761"/>
                <a:gd name="connsiteX1556" fmla="*/ 2921295 w 2967861"/>
                <a:gd name="connsiteY1556" fmla="*/ 552594 h 2340761"/>
                <a:gd name="connsiteX1557" fmla="*/ 2923468 w 2967861"/>
                <a:gd name="connsiteY1557" fmla="*/ 547316 h 2340761"/>
                <a:gd name="connsiteX1558" fmla="*/ 2925641 w 2967861"/>
                <a:gd name="connsiteY1558" fmla="*/ 542038 h 2340761"/>
                <a:gd name="connsiteX1559" fmla="*/ 2927814 w 2967861"/>
                <a:gd name="connsiteY1559" fmla="*/ 539865 h 2340761"/>
                <a:gd name="connsiteX1560" fmla="*/ 2930919 w 2967861"/>
                <a:gd name="connsiteY1560" fmla="*/ 535519 h 2340761"/>
                <a:gd name="connsiteX1561" fmla="*/ 2933092 w 2967861"/>
                <a:gd name="connsiteY1561" fmla="*/ 532415 h 2340761"/>
                <a:gd name="connsiteX1562" fmla="*/ 2969414 w 2967861"/>
                <a:gd name="connsiteY1562" fmla="*/ 532415 h 2340761"/>
                <a:gd name="connsiteX1563" fmla="*/ 2965999 w 2967861"/>
                <a:gd name="connsiteY1563" fmla="*/ 516271 h 2340761"/>
                <a:gd name="connsiteX1564" fmla="*/ 758729 w 2967861"/>
                <a:gd name="connsiteY1564" fmla="*/ 1039993 h 2340761"/>
                <a:gd name="connsiteX1565" fmla="*/ 776425 w 2967861"/>
                <a:gd name="connsiteY1565" fmla="*/ 1034716 h 2340761"/>
                <a:gd name="connsiteX1566" fmla="*/ 791016 w 2967861"/>
                <a:gd name="connsiteY1566" fmla="*/ 1027265 h 2340761"/>
                <a:gd name="connsiteX1567" fmla="*/ 791016 w 2967861"/>
                <a:gd name="connsiteY1567" fmla="*/ 1030370 h 2340761"/>
                <a:gd name="connsiteX1568" fmla="*/ 791016 w 2967861"/>
                <a:gd name="connsiteY1568" fmla="*/ 1034716 h 2340761"/>
                <a:gd name="connsiteX1569" fmla="*/ 791016 w 2967861"/>
                <a:gd name="connsiteY1569" fmla="*/ 1039993 h 2340761"/>
                <a:gd name="connsiteX1570" fmla="*/ 788843 w 2967861"/>
                <a:gd name="connsiteY1570" fmla="*/ 1045271 h 2340761"/>
                <a:gd name="connsiteX1571" fmla="*/ 785738 w 2967861"/>
                <a:gd name="connsiteY1571" fmla="*/ 1050549 h 2340761"/>
                <a:gd name="connsiteX1572" fmla="*/ 785738 w 2967861"/>
                <a:gd name="connsiteY1572" fmla="*/ 1057999 h 2340761"/>
                <a:gd name="connsiteX1573" fmla="*/ 774252 w 2967861"/>
                <a:gd name="connsiteY1573" fmla="*/ 1057999 h 2340761"/>
                <a:gd name="connsiteX1574" fmla="*/ 765870 w 2967861"/>
                <a:gd name="connsiteY1574" fmla="*/ 1057068 h 2340761"/>
                <a:gd name="connsiteX1575" fmla="*/ 758729 w 2967861"/>
                <a:gd name="connsiteY1575" fmla="*/ 1054895 h 2340761"/>
                <a:gd name="connsiteX1576" fmla="*/ 758729 w 2967861"/>
                <a:gd name="connsiteY1576" fmla="*/ 1039993 h 2340761"/>
                <a:gd name="connsiteX1577" fmla="*/ 644175 w 2967861"/>
                <a:gd name="connsiteY1577" fmla="*/ 1152064 h 2340761"/>
                <a:gd name="connsiteX1578" fmla="*/ 645106 w 2967861"/>
                <a:gd name="connsiteY1578" fmla="*/ 1151133 h 2340761"/>
                <a:gd name="connsiteX1579" fmla="*/ 645106 w 2967861"/>
                <a:gd name="connsiteY1579" fmla="*/ 1148960 h 2340761"/>
                <a:gd name="connsiteX1580" fmla="*/ 647279 w 2967861"/>
                <a:gd name="connsiteY1580" fmla="*/ 1148960 h 2340761"/>
                <a:gd name="connsiteX1581" fmla="*/ 649453 w 2967861"/>
                <a:gd name="connsiteY1581" fmla="*/ 1146787 h 2340761"/>
                <a:gd name="connsiteX1582" fmla="*/ 651626 w 2967861"/>
                <a:gd name="connsiteY1582" fmla="*/ 1144614 h 2340761"/>
                <a:gd name="connsiteX1583" fmla="*/ 666217 w 2967861"/>
                <a:gd name="connsiteY1583" fmla="*/ 1144614 h 2340761"/>
                <a:gd name="connsiteX1584" fmla="*/ 662181 w 2967861"/>
                <a:gd name="connsiteY1584" fmla="*/ 1148960 h 2340761"/>
                <a:gd name="connsiteX1585" fmla="*/ 659076 w 2967861"/>
                <a:gd name="connsiteY1585" fmla="*/ 1151133 h 2340761"/>
                <a:gd name="connsiteX1586" fmla="*/ 655041 w 2967861"/>
                <a:gd name="connsiteY1586" fmla="*/ 1152064 h 2340761"/>
                <a:gd name="connsiteX1587" fmla="*/ 651936 w 2967861"/>
                <a:gd name="connsiteY1587" fmla="*/ 1154238 h 2340761"/>
                <a:gd name="connsiteX1588" fmla="*/ 645727 w 2967861"/>
                <a:gd name="connsiteY1588" fmla="*/ 1156411 h 2340761"/>
                <a:gd name="connsiteX1589" fmla="*/ 642623 w 2967861"/>
                <a:gd name="connsiteY1589" fmla="*/ 1156411 h 2340761"/>
                <a:gd name="connsiteX1590" fmla="*/ 644175 w 2967861"/>
                <a:gd name="connsiteY1590" fmla="*/ 1152064 h 2340761"/>
                <a:gd name="connsiteX1591" fmla="*/ 765870 w 2967861"/>
                <a:gd name="connsiteY1591" fmla="*/ 1265377 h 2340761"/>
                <a:gd name="connsiteX1592" fmla="*/ 759661 w 2967861"/>
                <a:gd name="connsiteY1592" fmla="*/ 1282452 h 2340761"/>
                <a:gd name="connsiteX1593" fmla="*/ 752520 w 2967861"/>
                <a:gd name="connsiteY1593" fmla="*/ 1300457 h 2340761"/>
                <a:gd name="connsiteX1594" fmla="*/ 751589 w 2967861"/>
                <a:gd name="connsiteY1594" fmla="*/ 1315359 h 2340761"/>
                <a:gd name="connsiteX1595" fmla="*/ 737930 w 2967861"/>
                <a:gd name="connsiteY1595" fmla="*/ 1319705 h 2340761"/>
                <a:gd name="connsiteX1596" fmla="*/ 725512 w 2967861"/>
                <a:gd name="connsiteY1596" fmla="*/ 1320636 h 2340761"/>
                <a:gd name="connsiteX1597" fmla="*/ 714957 w 2967861"/>
                <a:gd name="connsiteY1597" fmla="*/ 1315359 h 2340761"/>
                <a:gd name="connsiteX1598" fmla="*/ 701297 w 2967861"/>
                <a:gd name="connsiteY1598" fmla="*/ 1312254 h 2340761"/>
                <a:gd name="connsiteX1599" fmla="*/ 696019 w 2967861"/>
                <a:gd name="connsiteY1599" fmla="*/ 1312254 h 2340761"/>
                <a:gd name="connsiteX1600" fmla="*/ 692915 w 2967861"/>
                <a:gd name="connsiteY1600" fmla="*/ 1312254 h 2340761"/>
                <a:gd name="connsiteX1601" fmla="*/ 688879 w 2967861"/>
                <a:gd name="connsiteY1601" fmla="*/ 1313186 h 2340761"/>
                <a:gd name="connsiteX1602" fmla="*/ 685775 w 2967861"/>
                <a:gd name="connsiteY1602" fmla="*/ 1317532 h 2340761"/>
                <a:gd name="connsiteX1603" fmla="*/ 683602 w 2967861"/>
                <a:gd name="connsiteY1603" fmla="*/ 1319705 h 2340761"/>
                <a:gd name="connsiteX1604" fmla="*/ 681428 w 2967861"/>
                <a:gd name="connsiteY1604" fmla="*/ 1322810 h 2340761"/>
                <a:gd name="connsiteX1605" fmla="*/ 678324 w 2967861"/>
                <a:gd name="connsiteY1605" fmla="*/ 1324983 h 2340761"/>
                <a:gd name="connsiteX1606" fmla="*/ 673046 w 2967861"/>
                <a:gd name="connsiteY1606" fmla="*/ 1322810 h 2340761"/>
                <a:gd name="connsiteX1607" fmla="*/ 661560 w 2967861"/>
                <a:gd name="connsiteY1607" fmla="*/ 1320636 h 2340761"/>
                <a:gd name="connsiteX1608" fmla="*/ 646969 w 2967861"/>
                <a:gd name="connsiteY1608" fmla="*/ 1319705 h 2340761"/>
                <a:gd name="connsiteX1609" fmla="*/ 632378 w 2967861"/>
                <a:gd name="connsiteY1609" fmla="*/ 1315359 h 2340761"/>
                <a:gd name="connsiteX1610" fmla="*/ 617787 w 2967861"/>
                <a:gd name="connsiteY1610" fmla="*/ 1313186 h 2340761"/>
                <a:gd name="connsiteX1611" fmla="*/ 610647 w 2967861"/>
                <a:gd name="connsiteY1611" fmla="*/ 1312254 h 2340761"/>
                <a:gd name="connsiteX1612" fmla="*/ 596056 w 2967861"/>
                <a:gd name="connsiteY1612" fmla="*/ 1306046 h 2340761"/>
                <a:gd name="connsiteX1613" fmla="*/ 581465 w 2967861"/>
                <a:gd name="connsiteY1613" fmla="*/ 1298595 h 2340761"/>
                <a:gd name="connsiteX1614" fmla="*/ 566874 w 2967861"/>
                <a:gd name="connsiteY1614" fmla="*/ 1295490 h 2340761"/>
                <a:gd name="connsiteX1615" fmla="*/ 551352 w 2967861"/>
                <a:gd name="connsiteY1615" fmla="*/ 1298595 h 2340761"/>
                <a:gd name="connsiteX1616" fmla="*/ 539865 w 2967861"/>
                <a:gd name="connsiteY1616" fmla="*/ 1306046 h 2340761"/>
                <a:gd name="connsiteX1617" fmla="*/ 536761 w 2967861"/>
                <a:gd name="connsiteY1617" fmla="*/ 1315669 h 2340761"/>
                <a:gd name="connsiteX1618" fmla="*/ 532725 w 2967861"/>
                <a:gd name="connsiteY1618" fmla="*/ 1325293 h 2340761"/>
                <a:gd name="connsiteX1619" fmla="*/ 530552 w 2967861"/>
                <a:gd name="connsiteY1619" fmla="*/ 1335848 h 2340761"/>
                <a:gd name="connsiteX1620" fmla="*/ 523411 w 2967861"/>
                <a:gd name="connsiteY1620" fmla="*/ 1334917 h 2340761"/>
                <a:gd name="connsiteX1621" fmla="*/ 510994 w 2967861"/>
                <a:gd name="connsiteY1621" fmla="*/ 1330571 h 2340761"/>
                <a:gd name="connsiteX1622" fmla="*/ 496403 w 2967861"/>
                <a:gd name="connsiteY1622" fmla="*/ 1327466 h 2340761"/>
                <a:gd name="connsiteX1623" fmla="*/ 485848 w 2967861"/>
                <a:gd name="connsiteY1623" fmla="*/ 1323120 h 2340761"/>
                <a:gd name="connsiteX1624" fmla="*/ 478707 w 2967861"/>
                <a:gd name="connsiteY1624" fmla="*/ 1320016 h 2340761"/>
                <a:gd name="connsiteX1625" fmla="*/ 474671 w 2967861"/>
                <a:gd name="connsiteY1625" fmla="*/ 1305114 h 2340761"/>
                <a:gd name="connsiteX1626" fmla="*/ 460081 w 2967861"/>
                <a:gd name="connsiteY1626" fmla="*/ 1297664 h 2340761"/>
                <a:gd name="connsiteX1627" fmla="*/ 445490 w 2967861"/>
                <a:gd name="connsiteY1627" fmla="*/ 1295490 h 2340761"/>
                <a:gd name="connsiteX1628" fmla="*/ 430899 w 2967861"/>
                <a:gd name="connsiteY1628" fmla="*/ 1295490 h 2340761"/>
                <a:gd name="connsiteX1629" fmla="*/ 418481 w 2967861"/>
                <a:gd name="connsiteY1629" fmla="*/ 1291144 h 2340761"/>
                <a:gd name="connsiteX1630" fmla="*/ 415376 w 2967861"/>
                <a:gd name="connsiteY1630" fmla="*/ 1288040 h 2340761"/>
                <a:gd name="connsiteX1631" fmla="*/ 413203 w 2967861"/>
                <a:gd name="connsiteY1631" fmla="*/ 1285867 h 2340761"/>
                <a:gd name="connsiteX1632" fmla="*/ 409167 w 2967861"/>
                <a:gd name="connsiteY1632" fmla="*/ 1282762 h 2340761"/>
                <a:gd name="connsiteX1633" fmla="*/ 408236 w 2967861"/>
                <a:gd name="connsiteY1633" fmla="*/ 1278416 h 2340761"/>
                <a:gd name="connsiteX1634" fmla="*/ 402027 w 2967861"/>
                <a:gd name="connsiteY1634" fmla="*/ 1275311 h 2340761"/>
                <a:gd name="connsiteX1635" fmla="*/ 406063 w 2967861"/>
                <a:gd name="connsiteY1635" fmla="*/ 1256374 h 2340761"/>
                <a:gd name="connsiteX1636" fmla="*/ 409167 w 2967861"/>
                <a:gd name="connsiteY1636" fmla="*/ 1238368 h 2340761"/>
                <a:gd name="connsiteX1637" fmla="*/ 415376 w 2967861"/>
                <a:gd name="connsiteY1637" fmla="*/ 1221294 h 2340761"/>
                <a:gd name="connsiteX1638" fmla="*/ 410720 w 2967861"/>
                <a:gd name="connsiteY1638" fmla="*/ 1221294 h 2340761"/>
                <a:gd name="connsiteX1639" fmla="*/ 401406 w 2967861"/>
                <a:gd name="connsiteY1639" fmla="*/ 1219121 h 2340761"/>
                <a:gd name="connsiteX1640" fmla="*/ 381538 w 2967861"/>
                <a:gd name="connsiteY1640" fmla="*/ 1218189 h 2340761"/>
                <a:gd name="connsiteX1641" fmla="*/ 358565 w 2967861"/>
                <a:gd name="connsiteY1641" fmla="*/ 1218189 h 2340761"/>
                <a:gd name="connsiteX1642" fmla="*/ 330314 w 2967861"/>
                <a:gd name="connsiteY1642" fmla="*/ 1218189 h 2340761"/>
                <a:gd name="connsiteX1643" fmla="*/ 305168 w 2967861"/>
                <a:gd name="connsiteY1643" fmla="*/ 1219121 h 2340761"/>
                <a:gd name="connsiteX1644" fmla="*/ 281264 w 2967861"/>
                <a:gd name="connsiteY1644" fmla="*/ 1223467 h 2340761"/>
                <a:gd name="connsiteX1645" fmla="*/ 265742 w 2967861"/>
                <a:gd name="connsiteY1645" fmla="*/ 1226571 h 2340761"/>
                <a:gd name="connsiteX1646" fmla="*/ 254255 w 2967861"/>
                <a:gd name="connsiteY1646" fmla="*/ 1234022 h 2340761"/>
                <a:gd name="connsiteX1647" fmla="*/ 239664 w 2967861"/>
                <a:gd name="connsiteY1647" fmla="*/ 1243646 h 2340761"/>
                <a:gd name="connsiteX1648" fmla="*/ 225073 w 2967861"/>
                <a:gd name="connsiteY1648" fmla="*/ 1251097 h 2340761"/>
                <a:gd name="connsiteX1649" fmla="*/ 174160 w 2967861"/>
                <a:gd name="connsiteY1649" fmla="*/ 1243646 h 2340761"/>
                <a:gd name="connsiteX1650" fmla="*/ 174160 w 2967861"/>
                <a:gd name="connsiteY1650" fmla="*/ 1234022 h 2340761"/>
                <a:gd name="connsiteX1651" fmla="*/ 180369 w 2967861"/>
                <a:gd name="connsiteY1651" fmla="*/ 1233091 h 2340761"/>
                <a:gd name="connsiteX1652" fmla="*/ 183473 w 2967861"/>
                <a:gd name="connsiteY1652" fmla="*/ 1230918 h 2340761"/>
                <a:gd name="connsiteX1653" fmla="*/ 187509 w 2967861"/>
                <a:gd name="connsiteY1653" fmla="*/ 1228744 h 2340761"/>
                <a:gd name="connsiteX1654" fmla="*/ 190614 w 2967861"/>
                <a:gd name="connsiteY1654" fmla="*/ 1226571 h 2340761"/>
                <a:gd name="connsiteX1655" fmla="*/ 192787 w 2967861"/>
                <a:gd name="connsiteY1655" fmla="*/ 1226571 h 2340761"/>
                <a:gd name="connsiteX1656" fmla="*/ 195891 w 2967861"/>
                <a:gd name="connsiteY1656" fmla="*/ 1228744 h 2340761"/>
                <a:gd name="connsiteX1657" fmla="*/ 199927 w 2967861"/>
                <a:gd name="connsiteY1657" fmla="*/ 1230918 h 2340761"/>
                <a:gd name="connsiteX1658" fmla="*/ 205205 w 2967861"/>
                <a:gd name="connsiteY1658" fmla="*/ 1233091 h 2340761"/>
                <a:gd name="connsiteX1659" fmla="*/ 208309 w 2967861"/>
                <a:gd name="connsiteY1659" fmla="*/ 1233091 h 2340761"/>
                <a:gd name="connsiteX1660" fmla="*/ 214518 w 2967861"/>
                <a:gd name="connsiteY1660" fmla="*/ 1230918 h 2340761"/>
                <a:gd name="connsiteX1661" fmla="*/ 219796 w 2967861"/>
                <a:gd name="connsiteY1661" fmla="*/ 1225640 h 2340761"/>
                <a:gd name="connsiteX1662" fmla="*/ 222900 w 2967861"/>
                <a:gd name="connsiteY1662" fmla="*/ 1219431 h 2340761"/>
                <a:gd name="connsiteX1663" fmla="*/ 226936 w 2967861"/>
                <a:gd name="connsiteY1663" fmla="*/ 1216327 h 2340761"/>
                <a:gd name="connsiteX1664" fmla="*/ 232213 w 2967861"/>
                <a:gd name="connsiteY1664" fmla="*/ 1211980 h 2340761"/>
                <a:gd name="connsiteX1665" fmla="*/ 244631 w 2967861"/>
                <a:gd name="connsiteY1665" fmla="*/ 1211049 h 2340761"/>
                <a:gd name="connsiteX1666" fmla="*/ 244631 w 2967861"/>
                <a:gd name="connsiteY1666" fmla="*/ 1204840 h 2340761"/>
                <a:gd name="connsiteX1667" fmla="*/ 244631 w 2967861"/>
                <a:gd name="connsiteY1667" fmla="*/ 1202978 h 2340761"/>
                <a:gd name="connsiteX1668" fmla="*/ 244631 w 2967861"/>
                <a:gd name="connsiteY1668" fmla="*/ 1200804 h 2340761"/>
                <a:gd name="connsiteX1669" fmla="*/ 244631 w 2967861"/>
                <a:gd name="connsiteY1669" fmla="*/ 1196458 h 2340761"/>
                <a:gd name="connsiteX1670" fmla="*/ 248667 w 2967861"/>
                <a:gd name="connsiteY1670" fmla="*/ 1195527 h 2340761"/>
                <a:gd name="connsiteX1671" fmla="*/ 250840 w 2967861"/>
                <a:gd name="connsiteY1671" fmla="*/ 1193354 h 2340761"/>
                <a:gd name="connsiteX1672" fmla="*/ 251771 w 2967861"/>
                <a:gd name="connsiteY1672" fmla="*/ 1191181 h 2340761"/>
                <a:gd name="connsiteX1673" fmla="*/ 253945 w 2967861"/>
                <a:gd name="connsiteY1673" fmla="*/ 1191181 h 2340761"/>
                <a:gd name="connsiteX1674" fmla="*/ 256118 w 2967861"/>
                <a:gd name="connsiteY1674" fmla="*/ 1189007 h 2340761"/>
                <a:gd name="connsiteX1675" fmla="*/ 261395 w 2967861"/>
                <a:gd name="connsiteY1675" fmla="*/ 1189007 h 2340761"/>
                <a:gd name="connsiteX1676" fmla="*/ 259222 w 2967861"/>
                <a:gd name="connsiteY1676" fmla="*/ 1185903 h 2340761"/>
                <a:gd name="connsiteX1677" fmla="*/ 256118 w 2967861"/>
                <a:gd name="connsiteY1677" fmla="*/ 1181557 h 2340761"/>
                <a:gd name="connsiteX1678" fmla="*/ 253945 w 2967861"/>
                <a:gd name="connsiteY1678" fmla="*/ 1180625 h 2340761"/>
                <a:gd name="connsiteX1679" fmla="*/ 251771 w 2967861"/>
                <a:gd name="connsiteY1679" fmla="*/ 1178452 h 2340761"/>
                <a:gd name="connsiteX1680" fmla="*/ 251771 w 2967861"/>
                <a:gd name="connsiteY1680" fmla="*/ 1174106 h 2340761"/>
                <a:gd name="connsiteX1681" fmla="*/ 253945 w 2967861"/>
                <a:gd name="connsiteY1681" fmla="*/ 1173175 h 2340761"/>
                <a:gd name="connsiteX1682" fmla="*/ 257980 w 2967861"/>
                <a:gd name="connsiteY1682" fmla="*/ 1159515 h 2340761"/>
                <a:gd name="connsiteX1683" fmla="*/ 263258 w 2967861"/>
                <a:gd name="connsiteY1683" fmla="*/ 1148960 h 2340761"/>
                <a:gd name="connsiteX1684" fmla="*/ 270398 w 2967861"/>
                <a:gd name="connsiteY1684" fmla="*/ 1139336 h 2340761"/>
                <a:gd name="connsiteX1685" fmla="*/ 290267 w 2967861"/>
                <a:gd name="connsiteY1685" fmla="*/ 1139336 h 2340761"/>
                <a:gd name="connsiteX1686" fmla="*/ 295544 w 2967861"/>
                <a:gd name="connsiteY1686" fmla="*/ 1130954 h 2340761"/>
                <a:gd name="connsiteX1687" fmla="*/ 297717 w 2967861"/>
                <a:gd name="connsiteY1687" fmla="*/ 1119468 h 2340761"/>
                <a:gd name="connsiteX1688" fmla="*/ 300822 w 2967861"/>
                <a:gd name="connsiteY1688" fmla="*/ 1108912 h 2340761"/>
                <a:gd name="connsiteX1689" fmla="*/ 310135 w 2967861"/>
                <a:gd name="connsiteY1689" fmla="*/ 1101462 h 2340761"/>
                <a:gd name="connsiteX1690" fmla="*/ 314171 w 2967861"/>
                <a:gd name="connsiteY1690" fmla="*/ 1099289 h 2340761"/>
                <a:gd name="connsiteX1691" fmla="*/ 315102 w 2967861"/>
                <a:gd name="connsiteY1691" fmla="*/ 1099289 h 2340761"/>
                <a:gd name="connsiteX1692" fmla="*/ 319138 w 2967861"/>
                <a:gd name="connsiteY1692" fmla="*/ 1099289 h 2340761"/>
                <a:gd name="connsiteX1693" fmla="*/ 321311 w 2967861"/>
                <a:gd name="connsiteY1693" fmla="*/ 1101462 h 2340761"/>
                <a:gd name="connsiteX1694" fmla="*/ 322243 w 2967861"/>
                <a:gd name="connsiteY1694" fmla="*/ 1104566 h 2340761"/>
                <a:gd name="connsiteX1695" fmla="*/ 324416 w 2967861"/>
                <a:gd name="connsiteY1695" fmla="*/ 1108912 h 2340761"/>
                <a:gd name="connsiteX1696" fmla="*/ 344284 w 2967861"/>
                <a:gd name="connsiteY1696" fmla="*/ 1104566 h 2340761"/>
                <a:gd name="connsiteX1697" fmla="*/ 361048 w 2967861"/>
                <a:gd name="connsiteY1697" fmla="*/ 1094942 h 2340761"/>
                <a:gd name="connsiteX1698" fmla="*/ 373466 w 2967861"/>
                <a:gd name="connsiteY1698" fmla="*/ 1084387 h 2340761"/>
                <a:gd name="connsiteX1699" fmla="*/ 388057 w 2967861"/>
                <a:gd name="connsiteY1699" fmla="*/ 1089665 h 2340761"/>
                <a:gd name="connsiteX1700" fmla="*/ 399544 w 2967861"/>
                <a:gd name="connsiteY1700" fmla="*/ 1101151 h 2340761"/>
                <a:gd name="connsiteX1701" fmla="*/ 406684 w 2967861"/>
                <a:gd name="connsiteY1701" fmla="*/ 1113880 h 2340761"/>
                <a:gd name="connsiteX1702" fmla="*/ 415066 w 2967861"/>
                <a:gd name="connsiteY1702" fmla="*/ 1124435 h 2340761"/>
                <a:gd name="connsiteX1703" fmla="*/ 424379 w 2967861"/>
                <a:gd name="connsiteY1703" fmla="*/ 1135921 h 2340761"/>
                <a:gd name="connsiteX1704" fmla="*/ 453561 w 2967861"/>
                <a:gd name="connsiteY1704" fmla="*/ 1156100 h 2340761"/>
                <a:gd name="connsiteX1705" fmla="*/ 480570 w 2967861"/>
                <a:gd name="connsiteY1705" fmla="*/ 1176279 h 2340761"/>
                <a:gd name="connsiteX1706" fmla="*/ 480570 w 2967861"/>
                <a:gd name="connsiteY1706" fmla="*/ 1180625 h 2340761"/>
                <a:gd name="connsiteX1707" fmla="*/ 480570 w 2967861"/>
                <a:gd name="connsiteY1707" fmla="*/ 1183730 h 2340761"/>
                <a:gd name="connsiteX1708" fmla="*/ 479639 w 2967861"/>
                <a:gd name="connsiteY1708" fmla="*/ 1185903 h 2340761"/>
                <a:gd name="connsiteX1709" fmla="*/ 479639 w 2967861"/>
                <a:gd name="connsiteY1709" fmla="*/ 1188076 h 2340761"/>
                <a:gd name="connsiteX1710" fmla="*/ 477466 w 2967861"/>
                <a:gd name="connsiteY1710" fmla="*/ 1189007 h 2340761"/>
                <a:gd name="connsiteX1711" fmla="*/ 470325 w 2967861"/>
                <a:gd name="connsiteY1711" fmla="*/ 1196458 h 2340761"/>
                <a:gd name="connsiteX1712" fmla="*/ 458839 w 2967861"/>
                <a:gd name="connsiteY1712" fmla="*/ 1200804 h 2340761"/>
                <a:gd name="connsiteX1713" fmla="*/ 444248 w 2967861"/>
                <a:gd name="connsiteY1713" fmla="*/ 1202978 h 2340761"/>
                <a:gd name="connsiteX1714" fmla="*/ 429657 w 2967861"/>
                <a:gd name="connsiteY1714" fmla="*/ 1200804 h 2340761"/>
                <a:gd name="connsiteX1715" fmla="*/ 435866 w 2967861"/>
                <a:gd name="connsiteY1715" fmla="*/ 1213533 h 2340761"/>
                <a:gd name="connsiteX1716" fmla="*/ 444248 w 2967861"/>
                <a:gd name="connsiteY1716" fmla="*/ 1218810 h 2340761"/>
                <a:gd name="connsiteX1717" fmla="*/ 455734 w 2967861"/>
                <a:gd name="connsiteY1717" fmla="*/ 1223157 h 2340761"/>
                <a:gd name="connsiteX1718" fmla="*/ 465048 w 2967861"/>
                <a:gd name="connsiteY1718" fmla="*/ 1230607 h 2340761"/>
                <a:gd name="connsiteX1719" fmla="*/ 473430 w 2967861"/>
                <a:gd name="connsiteY1719" fmla="*/ 1230607 h 2340761"/>
                <a:gd name="connsiteX1720" fmla="*/ 473430 w 2967861"/>
                <a:gd name="connsiteY1720" fmla="*/ 1206082 h 2340761"/>
                <a:gd name="connsiteX1721" fmla="*/ 484916 w 2967861"/>
                <a:gd name="connsiteY1721" fmla="*/ 1206082 h 2340761"/>
                <a:gd name="connsiteX1722" fmla="*/ 488021 w 2967861"/>
                <a:gd name="connsiteY1722" fmla="*/ 1198631 h 2340761"/>
                <a:gd name="connsiteX1723" fmla="*/ 492057 w 2967861"/>
                <a:gd name="connsiteY1723" fmla="*/ 1193354 h 2340761"/>
                <a:gd name="connsiteX1724" fmla="*/ 495161 w 2967861"/>
                <a:gd name="connsiteY1724" fmla="*/ 1189007 h 2340761"/>
                <a:gd name="connsiteX1725" fmla="*/ 500439 w 2967861"/>
                <a:gd name="connsiteY1725" fmla="*/ 1185903 h 2340761"/>
                <a:gd name="connsiteX1726" fmla="*/ 499507 w 2967861"/>
                <a:gd name="connsiteY1726" fmla="*/ 1180625 h 2340761"/>
                <a:gd name="connsiteX1727" fmla="*/ 497334 w 2967861"/>
                <a:gd name="connsiteY1727" fmla="*/ 1176279 h 2340761"/>
                <a:gd name="connsiteX1728" fmla="*/ 497334 w 2967861"/>
                <a:gd name="connsiteY1728" fmla="*/ 1174106 h 2340761"/>
                <a:gd name="connsiteX1729" fmla="*/ 495161 w 2967861"/>
                <a:gd name="connsiteY1729" fmla="*/ 1171002 h 2340761"/>
                <a:gd name="connsiteX1730" fmla="*/ 494230 w 2967861"/>
                <a:gd name="connsiteY1730" fmla="*/ 1166655 h 2340761"/>
                <a:gd name="connsiteX1731" fmla="*/ 494230 w 2967861"/>
                <a:gd name="connsiteY1731" fmla="*/ 1161378 h 2340761"/>
                <a:gd name="connsiteX1732" fmla="*/ 499507 w 2967861"/>
                <a:gd name="connsiteY1732" fmla="*/ 1161378 h 2340761"/>
                <a:gd name="connsiteX1733" fmla="*/ 504785 w 2967861"/>
                <a:gd name="connsiteY1733" fmla="*/ 1163551 h 2340761"/>
                <a:gd name="connsiteX1734" fmla="*/ 507889 w 2967861"/>
                <a:gd name="connsiteY1734" fmla="*/ 1165724 h 2340761"/>
                <a:gd name="connsiteX1735" fmla="*/ 510062 w 2967861"/>
                <a:gd name="connsiteY1735" fmla="*/ 1165724 h 2340761"/>
                <a:gd name="connsiteX1736" fmla="*/ 514098 w 2967861"/>
                <a:gd name="connsiteY1736" fmla="*/ 1165724 h 2340761"/>
                <a:gd name="connsiteX1737" fmla="*/ 517203 w 2967861"/>
                <a:gd name="connsiteY1737" fmla="*/ 1165724 h 2340761"/>
                <a:gd name="connsiteX1738" fmla="*/ 521238 w 2967861"/>
                <a:gd name="connsiteY1738" fmla="*/ 1165724 h 2340761"/>
                <a:gd name="connsiteX1739" fmla="*/ 521238 w 2967861"/>
                <a:gd name="connsiteY1739" fmla="*/ 1161378 h 2340761"/>
                <a:gd name="connsiteX1740" fmla="*/ 509752 w 2967861"/>
                <a:gd name="connsiteY1740" fmla="*/ 1151754 h 2340761"/>
                <a:gd name="connsiteX1741" fmla="*/ 499197 w 2967861"/>
                <a:gd name="connsiteY1741" fmla="*/ 1144303 h 2340761"/>
                <a:gd name="connsiteX1742" fmla="*/ 484606 w 2967861"/>
                <a:gd name="connsiteY1742" fmla="*/ 1139026 h 2340761"/>
                <a:gd name="connsiteX1743" fmla="*/ 484606 w 2967861"/>
                <a:gd name="connsiteY1743" fmla="*/ 1128471 h 2340761"/>
                <a:gd name="connsiteX1744" fmla="*/ 470015 w 2967861"/>
                <a:gd name="connsiteY1744" fmla="*/ 1128471 h 2340761"/>
                <a:gd name="connsiteX1745" fmla="*/ 457597 w 2967861"/>
                <a:gd name="connsiteY1745" fmla="*/ 1109533 h 2340761"/>
                <a:gd name="connsiteX1746" fmla="*/ 443937 w 2967861"/>
                <a:gd name="connsiteY1746" fmla="*/ 1093701 h 2340761"/>
                <a:gd name="connsiteX1747" fmla="*/ 429346 w 2967861"/>
                <a:gd name="connsiteY1747" fmla="*/ 1078799 h 2340761"/>
                <a:gd name="connsiteX1748" fmla="*/ 429346 w 2967861"/>
                <a:gd name="connsiteY1748" fmla="*/ 1072590 h 2340761"/>
                <a:gd name="connsiteX1749" fmla="*/ 429346 w 2967861"/>
                <a:gd name="connsiteY1749" fmla="*/ 1069486 h 2340761"/>
                <a:gd name="connsiteX1750" fmla="*/ 429346 w 2967861"/>
                <a:gd name="connsiteY1750" fmla="*/ 1065140 h 2340761"/>
                <a:gd name="connsiteX1751" fmla="*/ 429346 w 2967861"/>
                <a:gd name="connsiteY1751" fmla="*/ 1064208 h 2340761"/>
                <a:gd name="connsiteX1752" fmla="*/ 433382 w 2967861"/>
                <a:gd name="connsiteY1752" fmla="*/ 1062035 h 2340761"/>
                <a:gd name="connsiteX1753" fmla="*/ 436487 w 2967861"/>
                <a:gd name="connsiteY1753" fmla="*/ 1057689 h 2340761"/>
                <a:gd name="connsiteX1754" fmla="*/ 438660 w 2967861"/>
                <a:gd name="connsiteY1754" fmla="*/ 1057689 h 2340761"/>
                <a:gd name="connsiteX1755" fmla="*/ 438660 w 2967861"/>
                <a:gd name="connsiteY1755" fmla="*/ 1056758 h 2340761"/>
                <a:gd name="connsiteX1756" fmla="*/ 440833 w 2967861"/>
                <a:gd name="connsiteY1756" fmla="*/ 1056758 h 2340761"/>
                <a:gd name="connsiteX1757" fmla="*/ 443006 w 2967861"/>
                <a:gd name="connsiteY1757" fmla="*/ 1056758 h 2340761"/>
                <a:gd name="connsiteX1758" fmla="*/ 443937 w 2967861"/>
                <a:gd name="connsiteY1758" fmla="*/ 1054584 h 2340761"/>
                <a:gd name="connsiteX1759" fmla="*/ 446111 w 2967861"/>
                <a:gd name="connsiteY1759" fmla="*/ 1057689 h 2340761"/>
                <a:gd name="connsiteX1760" fmla="*/ 448284 w 2967861"/>
                <a:gd name="connsiteY1760" fmla="*/ 1062035 h 2340761"/>
                <a:gd name="connsiteX1761" fmla="*/ 448284 w 2967861"/>
                <a:gd name="connsiteY1761" fmla="*/ 1065140 h 2340761"/>
                <a:gd name="connsiteX1762" fmla="*/ 450457 w 2967861"/>
                <a:gd name="connsiteY1762" fmla="*/ 1071349 h 2340761"/>
                <a:gd name="connsiteX1763" fmla="*/ 465048 w 2967861"/>
                <a:gd name="connsiteY1763" fmla="*/ 1067002 h 2340761"/>
                <a:gd name="connsiteX1764" fmla="*/ 472188 w 2967861"/>
                <a:gd name="connsiteY1764" fmla="*/ 1087181 h 2340761"/>
                <a:gd name="connsiteX1765" fmla="*/ 479328 w 2967861"/>
                <a:gd name="connsiteY1765" fmla="*/ 1098668 h 2340761"/>
                <a:gd name="connsiteX1766" fmla="*/ 487710 w 2967861"/>
                <a:gd name="connsiteY1766" fmla="*/ 1103945 h 2340761"/>
                <a:gd name="connsiteX1767" fmla="*/ 497024 w 2967861"/>
                <a:gd name="connsiteY1767" fmla="*/ 1106118 h 2340761"/>
                <a:gd name="connsiteX1768" fmla="*/ 507579 w 2967861"/>
                <a:gd name="connsiteY1768" fmla="*/ 1111396 h 2340761"/>
                <a:gd name="connsiteX1769" fmla="*/ 521238 w 2967861"/>
                <a:gd name="connsiteY1769" fmla="*/ 1121020 h 2340761"/>
                <a:gd name="connsiteX1770" fmla="*/ 526516 w 2967861"/>
                <a:gd name="connsiteY1770" fmla="*/ 1126297 h 2340761"/>
                <a:gd name="connsiteX1771" fmla="*/ 526516 w 2967861"/>
                <a:gd name="connsiteY1771" fmla="*/ 1133748 h 2340761"/>
                <a:gd name="connsiteX1772" fmla="*/ 524343 w 2967861"/>
                <a:gd name="connsiteY1772" fmla="*/ 1141199 h 2340761"/>
                <a:gd name="connsiteX1773" fmla="*/ 522170 w 2967861"/>
                <a:gd name="connsiteY1773" fmla="*/ 1150823 h 2340761"/>
                <a:gd name="connsiteX1774" fmla="*/ 524343 w 2967861"/>
                <a:gd name="connsiteY1774" fmla="*/ 1161378 h 2340761"/>
                <a:gd name="connsiteX1775" fmla="*/ 528379 w 2967861"/>
                <a:gd name="connsiteY1775" fmla="*/ 1165724 h 2340761"/>
                <a:gd name="connsiteX1776" fmla="*/ 531483 w 2967861"/>
                <a:gd name="connsiteY1776" fmla="*/ 1166655 h 2340761"/>
                <a:gd name="connsiteX1777" fmla="*/ 536761 w 2967861"/>
                <a:gd name="connsiteY1777" fmla="*/ 1171002 h 2340761"/>
                <a:gd name="connsiteX1778" fmla="*/ 540797 w 2967861"/>
                <a:gd name="connsiteY1778" fmla="*/ 1174106 h 2340761"/>
                <a:gd name="connsiteX1779" fmla="*/ 543901 w 2967861"/>
                <a:gd name="connsiteY1779" fmla="*/ 1176279 h 2340761"/>
                <a:gd name="connsiteX1780" fmla="*/ 560665 w 2967861"/>
                <a:gd name="connsiteY1780" fmla="*/ 1225951 h 2340761"/>
                <a:gd name="connsiteX1781" fmla="*/ 564701 w 2967861"/>
                <a:gd name="connsiteY1781" fmla="*/ 1225951 h 2340761"/>
                <a:gd name="connsiteX1782" fmla="*/ 565632 w 2967861"/>
                <a:gd name="connsiteY1782" fmla="*/ 1228124 h 2340761"/>
                <a:gd name="connsiteX1783" fmla="*/ 567805 w 2967861"/>
                <a:gd name="connsiteY1783" fmla="*/ 1228124 h 2340761"/>
                <a:gd name="connsiteX1784" fmla="*/ 569978 w 2967861"/>
                <a:gd name="connsiteY1784" fmla="*/ 1230297 h 2340761"/>
                <a:gd name="connsiteX1785" fmla="*/ 575256 w 2967861"/>
                <a:gd name="connsiteY1785" fmla="*/ 1228124 h 2340761"/>
                <a:gd name="connsiteX1786" fmla="*/ 580534 w 2967861"/>
                <a:gd name="connsiteY1786" fmla="*/ 1225951 h 2340761"/>
                <a:gd name="connsiteX1787" fmla="*/ 582707 w 2967861"/>
                <a:gd name="connsiteY1787" fmla="*/ 1225019 h 2340761"/>
                <a:gd name="connsiteX1788" fmla="*/ 584880 w 2967861"/>
                <a:gd name="connsiteY1788" fmla="*/ 1220673 h 2340761"/>
                <a:gd name="connsiteX1789" fmla="*/ 584880 w 2967861"/>
                <a:gd name="connsiteY1789" fmla="*/ 1218500 h 2340761"/>
                <a:gd name="connsiteX1790" fmla="*/ 587053 w 2967861"/>
                <a:gd name="connsiteY1790" fmla="*/ 1215395 h 2340761"/>
                <a:gd name="connsiteX1791" fmla="*/ 587984 w 2967861"/>
                <a:gd name="connsiteY1791" fmla="*/ 1211049 h 2340761"/>
                <a:gd name="connsiteX1792" fmla="*/ 592020 w 2967861"/>
                <a:gd name="connsiteY1792" fmla="*/ 1210118 h 2340761"/>
                <a:gd name="connsiteX1793" fmla="*/ 597298 w 2967861"/>
                <a:gd name="connsiteY1793" fmla="*/ 1205772 h 2340761"/>
                <a:gd name="connsiteX1794" fmla="*/ 594193 w 2967861"/>
                <a:gd name="connsiteY1794" fmla="*/ 1188697 h 2340761"/>
                <a:gd name="connsiteX1795" fmla="*/ 587053 w 2967861"/>
                <a:gd name="connsiteY1795" fmla="*/ 1172864 h 2340761"/>
                <a:gd name="connsiteX1796" fmla="*/ 577740 w 2967861"/>
                <a:gd name="connsiteY1796" fmla="*/ 1161378 h 2340761"/>
                <a:gd name="connsiteX1797" fmla="*/ 577740 w 2967861"/>
                <a:gd name="connsiteY1797" fmla="*/ 1156411 h 2340761"/>
                <a:gd name="connsiteX1798" fmla="*/ 580844 w 2967861"/>
                <a:gd name="connsiteY1798" fmla="*/ 1158584 h 2340761"/>
                <a:gd name="connsiteX1799" fmla="*/ 580844 w 2967861"/>
                <a:gd name="connsiteY1799" fmla="*/ 1159515 h 2340761"/>
                <a:gd name="connsiteX1800" fmla="*/ 583017 w 2967861"/>
                <a:gd name="connsiteY1800" fmla="*/ 1161688 h 2340761"/>
                <a:gd name="connsiteX1801" fmla="*/ 585190 w 2967861"/>
                <a:gd name="connsiteY1801" fmla="*/ 1166035 h 2340761"/>
                <a:gd name="connsiteX1802" fmla="*/ 592331 w 2967861"/>
                <a:gd name="connsiteY1802" fmla="*/ 1163861 h 2340761"/>
                <a:gd name="connsiteX1803" fmla="*/ 595435 w 2967861"/>
                <a:gd name="connsiteY1803" fmla="*/ 1163861 h 2340761"/>
                <a:gd name="connsiteX1804" fmla="*/ 597608 w 2967861"/>
                <a:gd name="connsiteY1804" fmla="*/ 1163861 h 2340761"/>
                <a:gd name="connsiteX1805" fmla="*/ 599781 w 2967861"/>
                <a:gd name="connsiteY1805" fmla="*/ 1161688 h 2340761"/>
                <a:gd name="connsiteX1806" fmla="*/ 599781 w 2967861"/>
                <a:gd name="connsiteY1806" fmla="*/ 1159515 h 2340761"/>
                <a:gd name="connsiteX1807" fmla="*/ 599781 w 2967861"/>
                <a:gd name="connsiteY1807" fmla="*/ 1158584 h 2340761"/>
                <a:gd name="connsiteX1808" fmla="*/ 597608 w 2967861"/>
                <a:gd name="connsiteY1808" fmla="*/ 1154238 h 2340761"/>
                <a:gd name="connsiteX1809" fmla="*/ 597608 w 2967861"/>
                <a:gd name="connsiteY1809" fmla="*/ 1148960 h 2340761"/>
                <a:gd name="connsiteX1810" fmla="*/ 600713 w 2967861"/>
                <a:gd name="connsiteY1810" fmla="*/ 1148960 h 2340761"/>
                <a:gd name="connsiteX1811" fmla="*/ 600713 w 2967861"/>
                <a:gd name="connsiteY1811" fmla="*/ 1144614 h 2340761"/>
                <a:gd name="connsiteX1812" fmla="*/ 604748 w 2967861"/>
                <a:gd name="connsiteY1812" fmla="*/ 1144614 h 2340761"/>
                <a:gd name="connsiteX1813" fmla="*/ 607853 w 2967861"/>
                <a:gd name="connsiteY1813" fmla="*/ 1144614 h 2340761"/>
                <a:gd name="connsiteX1814" fmla="*/ 610026 w 2967861"/>
                <a:gd name="connsiteY1814" fmla="*/ 1146787 h 2340761"/>
                <a:gd name="connsiteX1815" fmla="*/ 612199 w 2967861"/>
                <a:gd name="connsiteY1815" fmla="*/ 1146787 h 2340761"/>
                <a:gd name="connsiteX1816" fmla="*/ 614372 w 2967861"/>
                <a:gd name="connsiteY1816" fmla="*/ 1148960 h 2340761"/>
                <a:gd name="connsiteX1817" fmla="*/ 619650 w 2967861"/>
                <a:gd name="connsiteY1817" fmla="*/ 1151133 h 2340761"/>
                <a:gd name="connsiteX1818" fmla="*/ 622754 w 2967861"/>
                <a:gd name="connsiteY1818" fmla="*/ 1152064 h 2340761"/>
                <a:gd name="connsiteX1819" fmla="*/ 624927 w 2967861"/>
                <a:gd name="connsiteY1819" fmla="*/ 1154238 h 2340761"/>
                <a:gd name="connsiteX1820" fmla="*/ 627100 w 2967861"/>
                <a:gd name="connsiteY1820" fmla="*/ 1156411 h 2340761"/>
                <a:gd name="connsiteX1821" fmla="*/ 630205 w 2967861"/>
                <a:gd name="connsiteY1821" fmla="*/ 1158584 h 2340761"/>
                <a:gd name="connsiteX1822" fmla="*/ 634241 w 2967861"/>
                <a:gd name="connsiteY1822" fmla="*/ 1161688 h 2340761"/>
                <a:gd name="connsiteX1823" fmla="*/ 632068 w 2967861"/>
                <a:gd name="connsiteY1823" fmla="*/ 1166966 h 2340761"/>
                <a:gd name="connsiteX1824" fmla="*/ 629894 w 2967861"/>
                <a:gd name="connsiteY1824" fmla="*/ 1171312 h 2340761"/>
                <a:gd name="connsiteX1825" fmla="*/ 629894 w 2967861"/>
                <a:gd name="connsiteY1825" fmla="*/ 1174416 h 2340761"/>
                <a:gd name="connsiteX1826" fmla="*/ 629894 w 2967861"/>
                <a:gd name="connsiteY1826" fmla="*/ 1178763 h 2340761"/>
                <a:gd name="connsiteX1827" fmla="*/ 629894 w 2967861"/>
                <a:gd name="connsiteY1827" fmla="*/ 1181867 h 2340761"/>
                <a:gd name="connsiteX1828" fmla="*/ 629894 w 2967861"/>
                <a:gd name="connsiteY1828" fmla="*/ 1186213 h 2340761"/>
                <a:gd name="connsiteX1829" fmla="*/ 629894 w 2967861"/>
                <a:gd name="connsiteY1829" fmla="*/ 1189318 h 2340761"/>
                <a:gd name="connsiteX1830" fmla="*/ 636103 w 2967861"/>
                <a:gd name="connsiteY1830" fmla="*/ 1206392 h 2340761"/>
                <a:gd name="connsiteX1831" fmla="*/ 648521 w 2967861"/>
                <a:gd name="connsiteY1831" fmla="*/ 1223467 h 2340761"/>
                <a:gd name="connsiteX1832" fmla="*/ 665285 w 2967861"/>
                <a:gd name="connsiteY1832" fmla="*/ 1234022 h 2340761"/>
                <a:gd name="connsiteX1833" fmla="*/ 680808 w 2967861"/>
                <a:gd name="connsiteY1833" fmla="*/ 1238368 h 2340761"/>
                <a:gd name="connsiteX1834" fmla="*/ 684843 w 2967861"/>
                <a:gd name="connsiteY1834" fmla="*/ 1236195 h 2340761"/>
                <a:gd name="connsiteX1835" fmla="*/ 687948 w 2967861"/>
                <a:gd name="connsiteY1835" fmla="*/ 1233091 h 2340761"/>
                <a:gd name="connsiteX1836" fmla="*/ 690121 w 2967861"/>
                <a:gd name="connsiteY1836" fmla="*/ 1228744 h 2340761"/>
                <a:gd name="connsiteX1837" fmla="*/ 695399 w 2967861"/>
                <a:gd name="connsiteY1837" fmla="*/ 1226571 h 2340761"/>
                <a:gd name="connsiteX1838" fmla="*/ 699434 w 2967861"/>
                <a:gd name="connsiteY1838" fmla="*/ 1225640 h 2340761"/>
                <a:gd name="connsiteX1839" fmla="*/ 704712 w 2967861"/>
                <a:gd name="connsiteY1839" fmla="*/ 1226571 h 2340761"/>
                <a:gd name="connsiteX1840" fmla="*/ 714025 w 2967861"/>
                <a:gd name="connsiteY1840" fmla="*/ 1230918 h 2340761"/>
                <a:gd name="connsiteX1841" fmla="*/ 721165 w 2967861"/>
                <a:gd name="connsiteY1841" fmla="*/ 1234022 h 2340761"/>
                <a:gd name="connsiteX1842" fmla="*/ 728306 w 2967861"/>
                <a:gd name="connsiteY1842" fmla="*/ 1236195 h 2340761"/>
                <a:gd name="connsiteX1843" fmla="*/ 735446 w 2967861"/>
                <a:gd name="connsiteY1843" fmla="*/ 1234022 h 2340761"/>
                <a:gd name="connsiteX1844" fmla="*/ 743828 w 2967861"/>
                <a:gd name="connsiteY1844" fmla="*/ 1226571 h 2340761"/>
                <a:gd name="connsiteX1845" fmla="*/ 750968 w 2967861"/>
                <a:gd name="connsiteY1845" fmla="*/ 1226571 h 2340761"/>
                <a:gd name="connsiteX1846" fmla="*/ 755004 w 2967861"/>
                <a:gd name="connsiteY1846" fmla="*/ 1226571 h 2340761"/>
                <a:gd name="connsiteX1847" fmla="*/ 758109 w 2967861"/>
                <a:gd name="connsiteY1847" fmla="*/ 1226571 h 2340761"/>
                <a:gd name="connsiteX1848" fmla="*/ 760282 w 2967861"/>
                <a:gd name="connsiteY1848" fmla="*/ 1228744 h 2340761"/>
                <a:gd name="connsiteX1849" fmla="*/ 762455 w 2967861"/>
                <a:gd name="connsiteY1849" fmla="*/ 1230918 h 2340761"/>
                <a:gd name="connsiteX1850" fmla="*/ 762455 w 2967861"/>
                <a:gd name="connsiteY1850" fmla="*/ 1234022 h 2340761"/>
                <a:gd name="connsiteX1851" fmla="*/ 764628 w 2967861"/>
                <a:gd name="connsiteY1851" fmla="*/ 1238368 h 2340761"/>
                <a:gd name="connsiteX1852" fmla="*/ 767732 w 2967861"/>
                <a:gd name="connsiteY1852" fmla="*/ 1251097 h 2340761"/>
                <a:gd name="connsiteX1853" fmla="*/ 765870 w 2967861"/>
                <a:gd name="connsiteY1853" fmla="*/ 1265377 h 2340761"/>
                <a:gd name="connsiteX1854" fmla="*/ 845033 w 2967861"/>
                <a:gd name="connsiteY1854" fmla="*/ 1136232 h 2340761"/>
                <a:gd name="connsiteX1855" fmla="*/ 825165 w 2967861"/>
                <a:gd name="connsiteY1855" fmla="*/ 1141509 h 2340761"/>
                <a:gd name="connsiteX1856" fmla="*/ 803434 w 2967861"/>
                <a:gd name="connsiteY1856" fmla="*/ 1143682 h 2340761"/>
                <a:gd name="connsiteX1857" fmla="*/ 781702 w 2967861"/>
                <a:gd name="connsiteY1857" fmla="*/ 1139336 h 2340761"/>
                <a:gd name="connsiteX1858" fmla="*/ 773320 w 2967861"/>
                <a:gd name="connsiteY1858" fmla="*/ 1136232 h 2340761"/>
                <a:gd name="connsiteX1859" fmla="*/ 766180 w 2967861"/>
                <a:gd name="connsiteY1859" fmla="*/ 1130954 h 2340761"/>
                <a:gd name="connsiteX1860" fmla="*/ 756867 w 2967861"/>
                <a:gd name="connsiteY1860" fmla="*/ 1124745 h 2340761"/>
                <a:gd name="connsiteX1861" fmla="*/ 742276 w 2967861"/>
                <a:gd name="connsiteY1861" fmla="*/ 1124745 h 2340761"/>
                <a:gd name="connsiteX1862" fmla="*/ 727685 w 2967861"/>
                <a:gd name="connsiteY1862" fmla="*/ 1126918 h 2340761"/>
                <a:gd name="connsiteX1863" fmla="*/ 713094 w 2967861"/>
                <a:gd name="connsiteY1863" fmla="*/ 1134369 h 2340761"/>
                <a:gd name="connsiteX1864" fmla="*/ 700676 w 2967861"/>
                <a:gd name="connsiteY1864" fmla="*/ 1139647 h 2340761"/>
                <a:gd name="connsiteX1865" fmla="*/ 686085 w 2967861"/>
                <a:gd name="connsiteY1865" fmla="*/ 1141820 h 2340761"/>
                <a:gd name="connsiteX1866" fmla="*/ 671494 w 2967861"/>
                <a:gd name="connsiteY1866" fmla="*/ 1136542 h 2340761"/>
                <a:gd name="connsiteX1867" fmla="*/ 666217 w 2967861"/>
                <a:gd name="connsiteY1867" fmla="*/ 1134369 h 2340761"/>
                <a:gd name="connsiteX1868" fmla="*/ 662181 w 2967861"/>
                <a:gd name="connsiteY1868" fmla="*/ 1132196 h 2340761"/>
                <a:gd name="connsiteX1869" fmla="*/ 659076 w 2967861"/>
                <a:gd name="connsiteY1869" fmla="*/ 1131265 h 2340761"/>
                <a:gd name="connsiteX1870" fmla="*/ 656903 w 2967861"/>
                <a:gd name="connsiteY1870" fmla="*/ 1126918 h 2340761"/>
                <a:gd name="connsiteX1871" fmla="*/ 656903 w 2967861"/>
                <a:gd name="connsiteY1871" fmla="*/ 1123814 h 2340761"/>
                <a:gd name="connsiteX1872" fmla="*/ 654730 w 2967861"/>
                <a:gd name="connsiteY1872" fmla="*/ 1116363 h 2340761"/>
                <a:gd name="connsiteX1873" fmla="*/ 654730 w 2967861"/>
                <a:gd name="connsiteY1873" fmla="*/ 1110154 h 2340761"/>
                <a:gd name="connsiteX1874" fmla="*/ 658766 w 2967861"/>
                <a:gd name="connsiteY1874" fmla="*/ 1099599 h 2340761"/>
                <a:gd name="connsiteX1875" fmla="*/ 665906 w 2967861"/>
                <a:gd name="connsiteY1875" fmla="*/ 1086871 h 2340761"/>
                <a:gd name="connsiteX1876" fmla="*/ 674288 w 2967861"/>
                <a:gd name="connsiteY1876" fmla="*/ 1071969 h 2340761"/>
                <a:gd name="connsiteX1877" fmla="*/ 683602 w 2967861"/>
                <a:gd name="connsiteY1877" fmla="*/ 1057068 h 2340761"/>
                <a:gd name="connsiteX1878" fmla="*/ 690742 w 2967861"/>
                <a:gd name="connsiteY1878" fmla="*/ 1043408 h 2340761"/>
                <a:gd name="connsiteX1879" fmla="*/ 694778 w 2967861"/>
                <a:gd name="connsiteY1879" fmla="*/ 1035026 h 2340761"/>
                <a:gd name="connsiteX1880" fmla="*/ 703160 w 2967861"/>
                <a:gd name="connsiteY1880" fmla="*/ 1037199 h 2340761"/>
                <a:gd name="connsiteX1881" fmla="*/ 710300 w 2967861"/>
                <a:gd name="connsiteY1881" fmla="*/ 1040304 h 2340761"/>
                <a:gd name="connsiteX1882" fmla="*/ 715578 w 2967861"/>
                <a:gd name="connsiteY1882" fmla="*/ 1042477 h 2340761"/>
                <a:gd name="connsiteX1883" fmla="*/ 721786 w 2967861"/>
                <a:gd name="connsiteY1883" fmla="*/ 1047755 h 2340761"/>
                <a:gd name="connsiteX1884" fmla="*/ 724891 w 2967861"/>
                <a:gd name="connsiteY1884" fmla="*/ 1049928 h 2340761"/>
                <a:gd name="connsiteX1885" fmla="*/ 727064 w 2967861"/>
                <a:gd name="connsiteY1885" fmla="*/ 1049928 h 2340761"/>
                <a:gd name="connsiteX1886" fmla="*/ 729237 w 2967861"/>
                <a:gd name="connsiteY1886" fmla="*/ 1049928 h 2340761"/>
                <a:gd name="connsiteX1887" fmla="*/ 730168 w 2967861"/>
                <a:gd name="connsiteY1887" fmla="*/ 1050859 h 2340761"/>
                <a:gd name="connsiteX1888" fmla="*/ 717751 w 2967861"/>
                <a:gd name="connsiteY1888" fmla="*/ 1055205 h 2340761"/>
                <a:gd name="connsiteX1889" fmla="*/ 721786 w 2967861"/>
                <a:gd name="connsiteY1889" fmla="*/ 1064829 h 2340761"/>
                <a:gd name="connsiteX1890" fmla="*/ 728927 w 2967861"/>
                <a:gd name="connsiteY1890" fmla="*/ 1072280 h 2340761"/>
                <a:gd name="connsiteX1891" fmla="*/ 734204 w 2967861"/>
                <a:gd name="connsiteY1891" fmla="*/ 1079731 h 2340761"/>
                <a:gd name="connsiteX1892" fmla="*/ 743518 w 2967861"/>
                <a:gd name="connsiteY1892" fmla="*/ 1080662 h 2340761"/>
                <a:gd name="connsiteX1893" fmla="*/ 755935 w 2967861"/>
                <a:gd name="connsiteY1893" fmla="*/ 1075384 h 2340761"/>
                <a:gd name="connsiteX1894" fmla="*/ 765249 w 2967861"/>
                <a:gd name="connsiteY1894" fmla="*/ 1067934 h 2340761"/>
                <a:gd name="connsiteX1895" fmla="*/ 780771 w 2967861"/>
                <a:gd name="connsiteY1895" fmla="*/ 1073211 h 2340761"/>
                <a:gd name="connsiteX1896" fmla="*/ 800640 w 2967861"/>
                <a:gd name="connsiteY1896" fmla="*/ 1084698 h 2340761"/>
                <a:gd name="connsiteX1897" fmla="*/ 821439 w 2967861"/>
                <a:gd name="connsiteY1897" fmla="*/ 1097426 h 2340761"/>
                <a:gd name="connsiteX1898" fmla="*/ 836030 w 2967861"/>
                <a:gd name="connsiteY1898" fmla="*/ 1110154 h 2340761"/>
                <a:gd name="connsiteX1899" fmla="*/ 844413 w 2967861"/>
                <a:gd name="connsiteY1899" fmla="*/ 1125056 h 2340761"/>
                <a:gd name="connsiteX1900" fmla="*/ 850621 w 2967861"/>
                <a:gd name="connsiteY1900" fmla="*/ 1125056 h 2340761"/>
                <a:gd name="connsiteX1901" fmla="*/ 845033 w 2967861"/>
                <a:gd name="connsiteY1901" fmla="*/ 1136232 h 2340761"/>
                <a:gd name="connsiteX1902" fmla="*/ 1025402 w 2967861"/>
                <a:gd name="connsiteY1902" fmla="*/ 1146787 h 2340761"/>
                <a:gd name="connsiteX1903" fmla="*/ 1022298 w 2967861"/>
                <a:gd name="connsiteY1903" fmla="*/ 1146787 h 2340761"/>
                <a:gd name="connsiteX1904" fmla="*/ 1018262 w 2967861"/>
                <a:gd name="connsiteY1904" fmla="*/ 1146787 h 2340761"/>
                <a:gd name="connsiteX1905" fmla="*/ 1015157 w 2967861"/>
                <a:gd name="connsiteY1905" fmla="*/ 1146787 h 2340761"/>
                <a:gd name="connsiteX1906" fmla="*/ 1011122 w 2967861"/>
                <a:gd name="connsiteY1906" fmla="*/ 1144614 h 2340761"/>
                <a:gd name="connsiteX1907" fmla="*/ 1008949 w 2967861"/>
                <a:gd name="connsiteY1907" fmla="*/ 1161688 h 2340761"/>
                <a:gd name="connsiteX1908" fmla="*/ 1011122 w 2967861"/>
                <a:gd name="connsiteY1908" fmla="*/ 1173175 h 2340761"/>
                <a:gd name="connsiteX1909" fmla="*/ 1016399 w 2967861"/>
                <a:gd name="connsiteY1909" fmla="*/ 1183730 h 2340761"/>
                <a:gd name="connsiteX1910" fmla="*/ 1020435 w 2967861"/>
                <a:gd name="connsiteY1910" fmla="*/ 1196458 h 2340761"/>
                <a:gd name="connsiteX1911" fmla="*/ 1022608 w 2967861"/>
                <a:gd name="connsiteY1911" fmla="*/ 1217569 h 2340761"/>
                <a:gd name="connsiteX1912" fmla="*/ 995600 w 2967861"/>
                <a:gd name="connsiteY1912" fmla="*/ 1218500 h 2340761"/>
                <a:gd name="connsiteX1913" fmla="*/ 976973 w 2967861"/>
                <a:gd name="connsiteY1913" fmla="*/ 1215395 h 2340761"/>
                <a:gd name="connsiteX1914" fmla="*/ 966418 w 2967861"/>
                <a:gd name="connsiteY1914" fmla="*/ 1205772 h 2340761"/>
                <a:gd name="connsiteX1915" fmla="*/ 962382 w 2967861"/>
                <a:gd name="connsiteY1915" fmla="*/ 1188697 h 2340761"/>
                <a:gd name="connsiteX1916" fmla="*/ 962382 w 2967861"/>
                <a:gd name="connsiteY1916" fmla="*/ 1165414 h 2340761"/>
                <a:gd name="connsiteX1917" fmla="*/ 974800 w 2967861"/>
                <a:gd name="connsiteY1917" fmla="*/ 1165414 h 2340761"/>
                <a:gd name="connsiteX1918" fmla="*/ 967660 w 2967861"/>
                <a:gd name="connsiteY1918" fmla="*/ 1151754 h 2340761"/>
                <a:gd name="connsiteX1919" fmla="*/ 955242 w 2967861"/>
                <a:gd name="connsiteY1919" fmla="*/ 1138094 h 2340761"/>
                <a:gd name="connsiteX1920" fmla="*/ 944686 w 2967861"/>
                <a:gd name="connsiteY1920" fmla="*/ 1121020 h 2340761"/>
                <a:gd name="connsiteX1921" fmla="*/ 933200 w 2967861"/>
                <a:gd name="connsiteY1921" fmla="*/ 1103945 h 2340761"/>
                <a:gd name="connsiteX1922" fmla="*/ 927922 w 2967861"/>
                <a:gd name="connsiteY1922" fmla="*/ 1086871 h 2340761"/>
                <a:gd name="connsiteX1923" fmla="*/ 931027 w 2967861"/>
                <a:gd name="connsiteY1923" fmla="*/ 1071038 h 2340761"/>
                <a:gd name="connsiteX1924" fmla="*/ 938167 w 2967861"/>
                <a:gd name="connsiteY1924" fmla="*/ 1059552 h 2340761"/>
                <a:gd name="connsiteX1925" fmla="*/ 949653 w 2967861"/>
                <a:gd name="connsiteY1925" fmla="*/ 1049928 h 2340761"/>
                <a:gd name="connsiteX1926" fmla="*/ 962071 w 2967861"/>
                <a:gd name="connsiteY1926" fmla="*/ 1044650 h 2340761"/>
                <a:gd name="connsiteX1927" fmla="*/ 974489 w 2967861"/>
                <a:gd name="connsiteY1927" fmla="*/ 1039373 h 2340761"/>
                <a:gd name="connsiteX1928" fmla="*/ 985976 w 2967861"/>
                <a:gd name="connsiteY1928" fmla="*/ 1029749 h 2340761"/>
                <a:gd name="connsiteX1929" fmla="*/ 995289 w 2967861"/>
                <a:gd name="connsiteY1929" fmla="*/ 1029749 h 2340761"/>
                <a:gd name="connsiteX1930" fmla="*/ 1000567 w 2967861"/>
                <a:gd name="connsiteY1930" fmla="*/ 1031922 h 2340761"/>
                <a:gd name="connsiteX1931" fmla="*/ 1005844 w 2967861"/>
                <a:gd name="connsiteY1931" fmla="*/ 1031922 h 2340761"/>
                <a:gd name="connsiteX1932" fmla="*/ 1011122 w 2967861"/>
                <a:gd name="connsiteY1932" fmla="*/ 1034095 h 2340761"/>
                <a:gd name="connsiteX1933" fmla="*/ 1008017 w 2967861"/>
                <a:gd name="connsiteY1933" fmla="*/ 1049928 h 2340761"/>
                <a:gd name="connsiteX1934" fmla="*/ 1000877 w 2967861"/>
                <a:gd name="connsiteY1934" fmla="*/ 1063587 h 2340761"/>
                <a:gd name="connsiteX1935" fmla="*/ 986286 w 2967861"/>
                <a:gd name="connsiteY1935" fmla="*/ 1068865 h 2340761"/>
                <a:gd name="connsiteX1936" fmla="*/ 966418 w 2967861"/>
                <a:gd name="connsiteY1936" fmla="*/ 1071038 h 2340761"/>
                <a:gd name="connsiteX1937" fmla="*/ 973558 w 2967861"/>
                <a:gd name="connsiteY1937" fmla="*/ 1086871 h 2340761"/>
                <a:gd name="connsiteX1938" fmla="*/ 985976 w 2967861"/>
                <a:gd name="connsiteY1938" fmla="*/ 1101772 h 2340761"/>
                <a:gd name="connsiteX1939" fmla="*/ 1001498 w 2967861"/>
                <a:gd name="connsiteY1939" fmla="*/ 1111396 h 2340761"/>
                <a:gd name="connsiteX1940" fmla="*/ 1000567 w 2967861"/>
                <a:gd name="connsiteY1940" fmla="*/ 1115742 h 2340761"/>
                <a:gd name="connsiteX1941" fmla="*/ 998394 w 2967861"/>
                <a:gd name="connsiteY1941" fmla="*/ 1116674 h 2340761"/>
                <a:gd name="connsiteX1942" fmla="*/ 996220 w 2967861"/>
                <a:gd name="connsiteY1942" fmla="*/ 1116674 h 2340761"/>
                <a:gd name="connsiteX1943" fmla="*/ 995289 w 2967861"/>
                <a:gd name="connsiteY1943" fmla="*/ 1121020 h 2340761"/>
                <a:gd name="connsiteX1944" fmla="*/ 1000567 w 2967861"/>
                <a:gd name="connsiteY1944" fmla="*/ 1130644 h 2340761"/>
                <a:gd name="connsiteX1945" fmla="*/ 1005844 w 2967861"/>
                <a:gd name="connsiteY1945" fmla="*/ 1139026 h 2340761"/>
                <a:gd name="connsiteX1946" fmla="*/ 1008017 w 2967861"/>
                <a:gd name="connsiteY1946" fmla="*/ 1143372 h 2340761"/>
                <a:gd name="connsiteX1947" fmla="*/ 1008949 w 2967861"/>
                <a:gd name="connsiteY1947" fmla="*/ 1144303 h 2340761"/>
                <a:gd name="connsiteX1948" fmla="*/ 1011122 w 2967861"/>
                <a:gd name="connsiteY1948" fmla="*/ 1143372 h 2340761"/>
                <a:gd name="connsiteX1949" fmla="*/ 1011122 w 2967861"/>
                <a:gd name="connsiteY1949" fmla="*/ 1141199 h 2340761"/>
                <a:gd name="connsiteX1950" fmla="*/ 1013295 w 2967861"/>
                <a:gd name="connsiteY1950" fmla="*/ 1138094 h 2340761"/>
                <a:gd name="connsiteX1951" fmla="*/ 1013295 w 2967861"/>
                <a:gd name="connsiteY1951" fmla="*/ 1133748 h 2340761"/>
                <a:gd name="connsiteX1952" fmla="*/ 1015468 w 2967861"/>
                <a:gd name="connsiteY1952" fmla="*/ 1131575 h 2340761"/>
                <a:gd name="connsiteX1953" fmla="*/ 1018573 w 2967861"/>
                <a:gd name="connsiteY1953" fmla="*/ 1133748 h 2340761"/>
                <a:gd name="connsiteX1954" fmla="*/ 1022608 w 2967861"/>
                <a:gd name="connsiteY1954" fmla="*/ 1138094 h 2340761"/>
                <a:gd name="connsiteX1955" fmla="*/ 1023540 w 2967861"/>
                <a:gd name="connsiteY1955" fmla="*/ 1139026 h 2340761"/>
                <a:gd name="connsiteX1956" fmla="*/ 1027575 w 2967861"/>
                <a:gd name="connsiteY1956" fmla="*/ 1141199 h 2340761"/>
                <a:gd name="connsiteX1957" fmla="*/ 1030680 w 2967861"/>
                <a:gd name="connsiteY1957" fmla="*/ 1144303 h 2340761"/>
                <a:gd name="connsiteX1958" fmla="*/ 1025402 w 2967861"/>
                <a:gd name="connsiteY1958" fmla="*/ 1146787 h 2340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2967861" h="2340761">
                  <a:moveTo>
                    <a:pt x="2965999" y="516271"/>
                  </a:moveTo>
                  <a:lnTo>
                    <a:pt x="2956685" y="502612"/>
                  </a:lnTo>
                  <a:lnTo>
                    <a:pt x="2945199" y="489883"/>
                  </a:lnTo>
                  <a:lnTo>
                    <a:pt x="2934644" y="477155"/>
                  </a:lnTo>
                  <a:lnTo>
                    <a:pt x="2930608" y="477155"/>
                  </a:lnTo>
                  <a:lnTo>
                    <a:pt x="2929677" y="477155"/>
                  </a:lnTo>
                  <a:lnTo>
                    <a:pt x="2927503" y="479328"/>
                  </a:lnTo>
                  <a:lnTo>
                    <a:pt x="2925330" y="479328"/>
                  </a:lnTo>
                  <a:lnTo>
                    <a:pt x="2923158" y="480260"/>
                  </a:lnTo>
                  <a:lnTo>
                    <a:pt x="2905462" y="477155"/>
                  </a:lnTo>
                  <a:lnTo>
                    <a:pt x="2896149" y="469705"/>
                  </a:lnTo>
                  <a:lnTo>
                    <a:pt x="2889008" y="460081"/>
                  </a:lnTo>
                  <a:lnTo>
                    <a:pt x="2881868" y="449526"/>
                  </a:lnTo>
                  <a:lnTo>
                    <a:pt x="2871313" y="439902"/>
                  </a:lnTo>
                  <a:lnTo>
                    <a:pt x="2866035" y="435555"/>
                  </a:lnTo>
                  <a:lnTo>
                    <a:pt x="2859827" y="435555"/>
                  </a:lnTo>
                  <a:lnTo>
                    <a:pt x="2854549" y="434624"/>
                  </a:lnTo>
                  <a:lnTo>
                    <a:pt x="2849271" y="434624"/>
                  </a:lnTo>
                  <a:lnTo>
                    <a:pt x="2843994" y="430278"/>
                  </a:lnTo>
                  <a:lnTo>
                    <a:pt x="2810776" y="395508"/>
                  </a:lnTo>
                  <a:lnTo>
                    <a:pt x="2751481" y="370051"/>
                  </a:lnTo>
                  <a:lnTo>
                    <a:pt x="2747445" y="370983"/>
                  </a:lnTo>
                  <a:lnTo>
                    <a:pt x="2744340" y="373156"/>
                  </a:lnTo>
                  <a:lnTo>
                    <a:pt x="2740305" y="377502"/>
                  </a:lnTo>
                  <a:lnTo>
                    <a:pt x="2735027" y="378433"/>
                  </a:lnTo>
                  <a:lnTo>
                    <a:pt x="2729750" y="378433"/>
                  </a:lnTo>
                  <a:lnTo>
                    <a:pt x="2723541" y="378433"/>
                  </a:lnTo>
                  <a:lnTo>
                    <a:pt x="2708950" y="373156"/>
                  </a:lnTo>
                  <a:lnTo>
                    <a:pt x="2696532" y="365705"/>
                  </a:lnTo>
                  <a:lnTo>
                    <a:pt x="2678836" y="362601"/>
                  </a:lnTo>
                  <a:lnTo>
                    <a:pt x="2678836" y="367878"/>
                  </a:lnTo>
                  <a:lnTo>
                    <a:pt x="2678836" y="373156"/>
                  </a:lnTo>
                  <a:lnTo>
                    <a:pt x="2676664" y="377502"/>
                  </a:lnTo>
                  <a:lnTo>
                    <a:pt x="2676664" y="380607"/>
                  </a:lnTo>
                  <a:lnTo>
                    <a:pt x="2678836" y="382780"/>
                  </a:lnTo>
                  <a:lnTo>
                    <a:pt x="2681010" y="385884"/>
                  </a:lnTo>
                  <a:lnTo>
                    <a:pt x="2684114" y="392093"/>
                  </a:lnTo>
                  <a:lnTo>
                    <a:pt x="2681941" y="397371"/>
                  </a:lnTo>
                  <a:lnTo>
                    <a:pt x="2681941" y="400475"/>
                  </a:lnTo>
                  <a:lnTo>
                    <a:pt x="2681010" y="404821"/>
                  </a:lnTo>
                  <a:lnTo>
                    <a:pt x="2678836" y="406994"/>
                  </a:lnTo>
                  <a:lnTo>
                    <a:pt x="2678836" y="412272"/>
                  </a:lnTo>
                  <a:lnTo>
                    <a:pt x="2671696" y="406994"/>
                  </a:lnTo>
                  <a:lnTo>
                    <a:pt x="2666419" y="402648"/>
                  </a:lnTo>
                  <a:lnTo>
                    <a:pt x="2660210" y="395198"/>
                  </a:lnTo>
                  <a:lnTo>
                    <a:pt x="2654932" y="389920"/>
                  </a:lnTo>
                  <a:lnTo>
                    <a:pt x="2651828" y="382469"/>
                  </a:lnTo>
                  <a:lnTo>
                    <a:pt x="2616437" y="382469"/>
                  </a:lnTo>
                  <a:lnTo>
                    <a:pt x="2581978" y="382469"/>
                  </a:lnTo>
                  <a:lnTo>
                    <a:pt x="2547518" y="385574"/>
                  </a:lnTo>
                  <a:lnTo>
                    <a:pt x="2544414" y="384642"/>
                  </a:lnTo>
                  <a:lnTo>
                    <a:pt x="2542240" y="380296"/>
                  </a:lnTo>
                  <a:lnTo>
                    <a:pt x="2538205" y="378123"/>
                  </a:lnTo>
                  <a:lnTo>
                    <a:pt x="2535100" y="365395"/>
                  </a:lnTo>
                  <a:lnTo>
                    <a:pt x="2532927" y="350493"/>
                  </a:lnTo>
                  <a:lnTo>
                    <a:pt x="2527650" y="333419"/>
                  </a:lnTo>
                  <a:lnTo>
                    <a:pt x="2515232" y="330314"/>
                  </a:lnTo>
                  <a:lnTo>
                    <a:pt x="2498468" y="327210"/>
                  </a:lnTo>
                  <a:lnTo>
                    <a:pt x="2481703" y="325037"/>
                  </a:lnTo>
                  <a:lnTo>
                    <a:pt x="2464008" y="325037"/>
                  </a:lnTo>
                  <a:lnTo>
                    <a:pt x="2451590" y="330314"/>
                  </a:lnTo>
                  <a:lnTo>
                    <a:pt x="2437931" y="325037"/>
                  </a:lnTo>
                  <a:lnTo>
                    <a:pt x="2427375" y="315413"/>
                  </a:lnTo>
                  <a:lnTo>
                    <a:pt x="2420235" y="304858"/>
                  </a:lnTo>
                  <a:lnTo>
                    <a:pt x="2414958" y="293371"/>
                  </a:lnTo>
                  <a:lnTo>
                    <a:pt x="2401298" y="293371"/>
                  </a:lnTo>
                  <a:lnTo>
                    <a:pt x="2388880" y="293371"/>
                  </a:lnTo>
                  <a:lnTo>
                    <a:pt x="2378325" y="297718"/>
                  </a:lnTo>
                  <a:lnTo>
                    <a:pt x="2373047" y="295544"/>
                  </a:lnTo>
                  <a:lnTo>
                    <a:pt x="2369012" y="293371"/>
                  </a:lnTo>
                  <a:lnTo>
                    <a:pt x="2365907" y="291198"/>
                  </a:lnTo>
                  <a:lnTo>
                    <a:pt x="2365907" y="288094"/>
                  </a:lnTo>
                  <a:lnTo>
                    <a:pt x="2363734" y="285921"/>
                  </a:lnTo>
                  <a:lnTo>
                    <a:pt x="2363734" y="282816"/>
                  </a:lnTo>
                  <a:lnTo>
                    <a:pt x="2361561" y="276607"/>
                  </a:lnTo>
                  <a:lnTo>
                    <a:pt x="2358457" y="273503"/>
                  </a:lnTo>
                  <a:lnTo>
                    <a:pt x="2351316" y="268225"/>
                  </a:lnTo>
                  <a:lnTo>
                    <a:pt x="2334552" y="262016"/>
                  </a:lnTo>
                  <a:lnTo>
                    <a:pt x="2315925" y="256739"/>
                  </a:lnTo>
                  <a:lnTo>
                    <a:pt x="2296057" y="251461"/>
                  </a:lnTo>
                  <a:lnTo>
                    <a:pt x="2276188" y="249288"/>
                  </a:lnTo>
                  <a:lnTo>
                    <a:pt x="2258493" y="249288"/>
                  </a:lnTo>
                  <a:lnTo>
                    <a:pt x="2247007" y="253634"/>
                  </a:lnTo>
                  <a:lnTo>
                    <a:pt x="2234589" y="256739"/>
                  </a:lnTo>
                  <a:lnTo>
                    <a:pt x="2237693" y="273813"/>
                  </a:lnTo>
                  <a:lnTo>
                    <a:pt x="2241729" y="286541"/>
                  </a:lnTo>
                  <a:lnTo>
                    <a:pt x="2243902" y="305479"/>
                  </a:lnTo>
                  <a:lnTo>
                    <a:pt x="2236762" y="305479"/>
                  </a:lnTo>
                  <a:lnTo>
                    <a:pt x="2232726" y="303306"/>
                  </a:lnTo>
                  <a:lnTo>
                    <a:pt x="2227448" y="303306"/>
                  </a:lnTo>
                  <a:lnTo>
                    <a:pt x="2225275" y="303306"/>
                  </a:lnTo>
                  <a:lnTo>
                    <a:pt x="2222171" y="303306"/>
                  </a:lnTo>
                  <a:lnTo>
                    <a:pt x="2218135" y="306410"/>
                  </a:lnTo>
                  <a:lnTo>
                    <a:pt x="2215030" y="310756"/>
                  </a:lnTo>
                  <a:lnTo>
                    <a:pt x="2207890" y="306410"/>
                  </a:lnTo>
                  <a:lnTo>
                    <a:pt x="2201681" y="303306"/>
                  </a:lnTo>
                  <a:lnTo>
                    <a:pt x="2198577" y="298028"/>
                  </a:lnTo>
                  <a:lnTo>
                    <a:pt x="2193299" y="293682"/>
                  </a:lnTo>
                  <a:lnTo>
                    <a:pt x="2188022" y="288404"/>
                  </a:lnTo>
                  <a:lnTo>
                    <a:pt x="2174362" y="310756"/>
                  </a:lnTo>
                  <a:lnTo>
                    <a:pt x="2165980" y="308583"/>
                  </a:lnTo>
                  <a:lnTo>
                    <a:pt x="2158840" y="306410"/>
                  </a:lnTo>
                  <a:lnTo>
                    <a:pt x="2152631" y="303306"/>
                  </a:lnTo>
                  <a:lnTo>
                    <a:pt x="2149526" y="298028"/>
                  </a:lnTo>
                  <a:lnTo>
                    <a:pt x="2147353" y="290577"/>
                  </a:lnTo>
                  <a:lnTo>
                    <a:pt x="2147353" y="280953"/>
                  </a:lnTo>
                  <a:lnTo>
                    <a:pt x="2140213" y="290577"/>
                  </a:lnTo>
                  <a:lnTo>
                    <a:pt x="2137109" y="301132"/>
                  </a:lnTo>
                  <a:lnTo>
                    <a:pt x="2133073" y="312619"/>
                  </a:lnTo>
                  <a:lnTo>
                    <a:pt x="2127795" y="321001"/>
                  </a:lnTo>
                  <a:lnTo>
                    <a:pt x="2125622" y="323174"/>
                  </a:lnTo>
                  <a:lnTo>
                    <a:pt x="2123449" y="325347"/>
                  </a:lnTo>
                  <a:lnTo>
                    <a:pt x="2112894" y="317896"/>
                  </a:lnTo>
                  <a:lnTo>
                    <a:pt x="2100476" y="310446"/>
                  </a:lnTo>
                  <a:lnTo>
                    <a:pt x="2091163" y="300822"/>
                  </a:lnTo>
                  <a:lnTo>
                    <a:pt x="2088989" y="295544"/>
                  </a:lnTo>
                  <a:lnTo>
                    <a:pt x="2088058" y="291198"/>
                  </a:lnTo>
                  <a:lnTo>
                    <a:pt x="2088058" y="288094"/>
                  </a:lnTo>
                  <a:lnTo>
                    <a:pt x="2085885" y="283747"/>
                  </a:lnTo>
                  <a:lnTo>
                    <a:pt x="2083712" y="280643"/>
                  </a:lnTo>
                  <a:lnTo>
                    <a:pt x="2090852" y="261706"/>
                  </a:lnTo>
                  <a:lnTo>
                    <a:pt x="2103270" y="248978"/>
                  </a:lnTo>
                  <a:lnTo>
                    <a:pt x="2093957" y="212034"/>
                  </a:lnTo>
                  <a:lnTo>
                    <a:pt x="2090852" y="212034"/>
                  </a:lnTo>
                  <a:lnTo>
                    <a:pt x="2090852" y="206757"/>
                  </a:lnTo>
                  <a:lnTo>
                    <a:pt x="2070984" y="208930"/>
                  </a:lnTo>
                  <a:lnTo>
                    <a:pt x="2058566" y="214208"/>
                  </a:lnTo>
                  <a:lnTo>
                    <a:pt x="2047079" y="223831"/>
                  </a:lnTo>
                  <a:lnTo>
                    <a:pt x="2036524" y="218554"/>
                  </a:lnTo>
                  <a:lnTo>
                    <a:pt x="2025038" y="212345"/>
                  </a:lnTo>
                  <a:lnTo>
                    <a:pt x="2014482" y="207067"/>
                  </a:lnTo>
                  <a:lnTo>
                    <a:pt x="2012310" y="209240"/>
                  </a:lnTo>
                  <a:lnTo>
                    <a:pt x="2012310" y="211414"/>
                  </a:lnTo>
                  <a:lnTo>
                    <a:pt x="2010136" y="211414"/>
                  </a:lnTo>
                  <a:lnTo>
                    <a:pt x="2007032" y="212345"/>
                  </a:lnTo>
                  <a:lnTo>
                    <a:pt x="2007032" y="218554"/>
                  </a:lnTo>
                  <a:lnTo>
                    <a:pt x="2007032" y="223831"/>
                  </a:lnTo>
                  <a:lnTo>
                    <a:pt x="2007032" y="226936"/>
                  </a:lnTo>
                  <a:lnTo>
                    <a:pt x="2007032" y="229109"/>
                  </a:lnTo>
                  <a:lnTo>
                    <a:pt x="2007032" y="232213"/>
                  </a:lnTo>
                  <a:lnTo>
                    <a:pt x="2002996" y="243700"/>
                  </a:lnTo>
                  <a:lnTo>
                    <a:pt x="1950841" y="239354"/>
                  </a:lnTo>
                  <a:lnTo>
                    <a:pt x="1948668" y="234076"/>
                  </a:lnTo>
                  <a:lnTo>
                    <a:pt x="1948668" y="228799"/>
                  </a:lnTo>
                  <a:lnTo>
                    <a:pt x="1946495" y="223521"/>
                  </a:lnTo>
                  <a:lnTo>
                    <a:pt x="1946495" y="218243"/>
                  </a:lnTo>
                  <a:lnTo>
                    <a:pt x="1946495" y="216070"/>
                  </a:lnTo>
                  <a:lnTo>
                    <a:pt x="1934077" y="206446"/>
                  </a:lnTo>
                  <a:lnTo>
                    <a:pt x="1921659" y="204273"/>
                  </a:lnTo>
                  <a:lnTo>
                    <a:pt x="1904895" y="204273"/>
                  </a:lnTo>
                  <a:lnTo>
                    <a:pt x="1887200" y="206446"/>
                  </a:lnTo>
                  <a:lnTo>
                    <a:pt x="1887200" y="219175"/>
                  </a:lnTo>
                  <a:lnTo>
                    <a:pt x="1877886" y="219175"/>
                  </a:lnTo>
                  <a:lnTo>
                    <a:pt x="1877886" y="218243"/>
                  </a:lnTo>
                  <a:lnTo>
                    <a:pt x="1875713" y="218243"/>
                  </a:lnTo>
                  <a:lnTo>
                    <a:pt x="1873540" y="216070"/>
                  </a:lnTo>
                  <a:lnTo>
                    <a:pt x="1875713" y="206446"/>
                  </a:lnTo>
                  <a:lnTo>
                    <a:pt x="1877886" y="198996"/>
                  </a:lnTo>
                  <a:lnTo>
                    <a:pt x="1880060" y="193718"/>
                  </a:lnTo>
                  <a:lnTo>
                    <a:pt x="1883164" y="188441"/>
                  </a:lnTo>
                  <a:lnTo>
                    <a:pt x="1883164" y="182232"/>
                  </a:lnTo>
                  <a:lnTo>
                    <a:pt x="1873851" y="186578"/>
                  </a:lnTo>
                  <a:lnTo>
                    <a:pt x="1866710" y="191856"/>
                  </a:lnTo>
                  <a:lnTo>
                    <a:pt x="1859570" y="197133"/>
                  </a:lnTo>
                  <a:lnTo>
                    <a:pt x="1854293" y="203342"/>
                  </a:lnTo>
                  <a:lnTo>
                    <a:pt x="1851188" y="201169"/>
                  </a:lnTo>
                  <a:lnTo>
                    <a:pt x="1849015" y="201169"/>
                  </a:lnTo>
                  <a:lnTo>
                    <a:pt x="1849015" y="198996"/>
                  </a:lnTo>
                  <a:lnTo>
                    <a:pt x="1849015" y="196823"/>
                  </a:lnTo>
                  <a:lnTo>
                    <a:pt x="1849015" y="195891"/>
                  </a:lnTo>
                  <a:lnTo>
                    <a:pt x="1851188" y="191545"/>
                  </a:lnTo>
                  <a:lnTo>
                    <a:pt x="1851188" y="188441"/>
                  </a:lnTo>
                  <a:lnTo>
                    <a:pt x="1834424" y="186267"/>
                  </a:lnTo>
                  <a:lnTo>
                    <a:pt x="1819833" y="188441"/>
                  </a:lnTo>
                  <a:lnTo>
                    <a:pt x="1807415" y="195891"/>
                  </a:lnTo>
                  <a:lnTo>
                    <a:pt x="1803379" y="195891"/>
                  </a:lnTo>
                  <a:lnTo>
                    <a:pt x="1815797" y="180990"/>
                  </a:lnTo>
                  <a:lnTo>
                    <a:pt x="1832561" y="169503"/>
                  </a:lnTo>
                  <a:lnTo>
                    <a:pt x="1849325" y="159880"/>
                  </a:lnTo>
                  <a:lnTo>
                    <a:pt x="1863916" y="151498"/>
                  </a:lnTo>
                  <a:lnTo>
                    <a:pt x="1869194" y="141874"/>
                  </a:lnTo>
                  <a:lnTo>
                    <a:pt x="1873230" y="132250"/>
                  </a:lnTo>
                  <a:lnTo>
                    <a:pt x="1878507" y="123868"/>
                  </a:lnTo>
                  <a:lnTo>
                    <a:pt x="1890925" y="114244"/>
                  </a:lnTo>
                  <a:lnTo>
                    <a:pt x="1890925" y="90029"/>
                  </a:lnTo>
                  <a:lnTo>
                    <a:pt x="1881612" y="77301"/>
                  </a:lnTo>
                  <a:lnTo>
                    <a:pt x="1873230" y="65815"/>
                  </a:lnTo>
                  <a:lnTo>
                    <a:pt x="1861743" y="57432"/>
                  </a:lnTo>
                  <a:lnTo>
                    <a:pt x="1847152" y="49982"/>
                  </a:lnTo>
                  <a:lnTo>
                    <a:pt x="1847152" y="47809"/>
                  </a:lnTo>
                  <a:lnTo>
                    <a:pt x="1847152" y="45636"/>
                  </a:lnTo>
                  <a:lnTo>
                    <a:pt x="1844979" y="43462"/>
                  </a:lnTo>
                  <a:lnTo>
                    <a:pt x="1844048" y="45636"/>
                  </a:lnTo>
                  <a:lnTo>
                    <a:pt x="1827284" y="50913"/>
                  </a:lnTo>
                  <a:lnTo>
                    <a:pt x="1812693" y="53086"/>
                  </a:lnTo>
                  <a:lnTo>
                    <a:pt x="1800275" y="55259"/>
                  </a:lnTo>
                  <a:lnTo>
                    <a:pt x="1787857" y="60537"/>
                  </a:lnTo>
                  <a:lnTo>
                    <a:pt x="1780717" y="50913"/>
                  </a:lnTo>
                  <a:lnTo>
                    <a:pt x="1773577" y="43462"/>
                  </a:lnTo>
                  <a:lnTo>
                    <a:pt x="1766436" y="40358"/>
                  </a:lnTo>
                  <a:lnTo>
                    <a:pt x="1751845" y="36012"/>
                  </a:lnTo>
                  <a:lnTo>
                    <a:pt x="1752777" y="30734"/>
                  </a:lnTo>
                  <a:lnTo>
                    <a:pt x="1754950" y="28561"/>
                  </a:lnTo>
                  <a:lnTo>
                    <a:pt x="1757123" y="25457"/>
                  </a:lnTo>
                  <a:lnTo>
                    <a:pt x="1760227" y="23283"/>
                  </a:lnTo>
                  <a:lnTo>
                    <a:pt x="1762401" y="22352"/>
                  </a:lnTo>
                  <a:lnTo>
                    <a:pt x="1767678" y="20179"/>
                  </a:lnTo>
                  <a:lnTo>
                    <a:pt x="1766747" y="14901"/>
                  </a:lnTo>
                  <a:lnTo>
                    <a:pt x="1762711" y="10555"/>
                  </a:lnTo>
                  <a:lnTo>
                    <a:pt x="1760538" y="7451"/>
                  </a:lnTo>
                  <a:lnTo>
                    <a:pt x="1759607" y="5278"/>
                  </a:lnTo>
                  <a:lnTo>
                    <a:pt x="1755571" y="0"/>
                  </a:lnTo>
                  <a:lnTo>
                    <a:pt x="1735702" y="0"/>
                  </a:lnTo>
                  <a:lnTo>
                    <a:pt x="1731666" y="18006"/>
                  </a:lnTo>
                  <a:lnTo>
                    <a:pt x="1721111" y="28561"/>
                  </a:lnTo>
                  <a:lnTo>
                    <a:pt x="1708693" y="38185"/>
                  </a:lnTo>
                  <a:lnTo>
                    <a:pt x="1695034" y="45636"/>
                  </a:lnTo>
                  <a:lnTo>
                    <a:pt x="1679511" y="53086"/>
                  </a:lnTo>
                  <a:lnTo>
                    <a:pt x="1679511" y="73265"/>
                  </a:lnTo>
                  <a:lnTo>
                    <a:pt x="1674234" y="73265"/>
                  </a:lnTo>
                  <a:lnTo>
                    <a:pt x="1668025" y="72334"/>
                  </a:lnTo>
                  <a:lnTo>
                    <a:pt x="1664921" y="72334"/>
                  </a:lnTo>
                  <a:lnTo>
                    <a:pt x="1659643" y="70161"/>
                  </a:lnTo>
                  <a:lnTo>
                    <a:pt x="1653434" y="75438"/>
                  </a:lnTo>
                  <a:lnTo>
                    <a:pt x="1646294" y="82889"/>
                  </a:lnTo>
                  <a:lnTo>
                    <a:pt x="1639153" y="88167"/>
                  </a:lnTo>
                  <a:lnTo>
                    <a:pt x="1632013" y="94376"/>
                  </a:lnTo>
                  <a:lnTo>
                    <a:pt x="1626736" y="94376"/>
                  </a:lnTo>
                  <a:lnTo>
                    <a:pt x="1616181" y="94376"/>
                  </a:lnTo>
                  <a:lnTo>
                    <a:pt x="1601590" y="94376"/>
                  </a:lnTo>
                  <a:lnTo>
                    <a:pt x="1586999" y="94376"/>
                  </a:lnTo>
                  <a:lnTo>
                    <a:pt x="1575512" y="94376"/>
                  </a:lnTo>
                  <a:lnTo>
                    <a:pt x="1572408" y="99653"/>
                  </a:lnTo>
                  <a:lnTo>
                    <a:pt x="1570235" y="104931"/>
                  </a:lnTo>
                  <a:lnTo>
                    <a:pt x="1567130" y="110208"/>
                  </a:lnTo>
                  <a:lnTo>
                    <a:pt x="1564957" y="117659"/>
                  </a:lnTo>
                  <a:lnTo>
                    <a:pt x="1543226" y="117659"/>
                  </a:lnTo>
                  <a:lnTo>
                    <a:pt x="1526462" y="123868"/>
                  </a:lnTo>
                  <a:lnTo>
                    <a:pt x="1511871" y="130077"/>
                  </a:lnTo>
                  <a:lnTo>
                    <a:pt x="1497280" y="141563"/>
                  </a:lnTo>
                  <a:lnTo>
                    <a:pt x="1484862" y="152118"/>
                  </a:lnTo>
                  <a:lnTo>
                    <a:pt x="1468098" y="161742"/>
                  </a:lnTo>
                  <a:lnTo>
                    <a:pt x="1462821" y="180679"/>
                  </a:lnTo>
                  <a:lnTo>
                    <a:pt x="1459716" y="198685"/>
                  </a:lnTo>
                  <a:lnTo>
                    <a:pt x="1455680" y="215760"/>
                  </a:lnTo>
                  <a:lnTo>
                    <a:pt x="1452576" y="215760"/>
                  </a:lnTo>
                  <a:lnTo>
                    <a:pt x="1445436" y="198685"/>
                  </a:lnTo>
                  <a:lnTo>
                    <a:pt x="1419358" y="203963"/>
                  </a:lnTo>
                  <a:lnTo>
                    <a:pt x="1395454" y="211414"/>
                  </a:lnTo>
                  <a:lnTo>
                    <a:pt x="1399490" y="233766"/>
                  </a:lnTo>
                  <a:lnTo>
                    <a:pt x="1404767" y="253945"/>
                  </a:lnTo>
                  <a:lnTo>
                    <a:pt x="1410045" y="275055"/>
                  </a:lnTo>
                  <a:lnTo>
                    <a:pt x="1419358" y="290888"/>
                  </a:lnTo>
                  <a:lnTo>
                    <a:pt x="1431776" y="304547"/>
                  </a:lnTo>
                  <a:lnTo>
                    <a:pt x="1431776" y="312929"/>
                  </a:lnTo>
                  <a:lnTo>
                    <a:pt x="1416254" y="302374"/>
                  </a:lnTo>
                  <a:lnTo>
                    <a:pt x="1399490" y="287473"/>
                  </a:lnTo>
                  <a:lnTo>
                    <a:pt x="1388934" y="272571"/>
                  </a:lnTo>
                  <a:lnTo>
                    <a:pt x="1368135" y="272571"/>
                  </a:lnTo>
                  <a:lnTo>
                    <a:pt x="1352612" y="275676"/>
                  </a:lnTo>
                  <a:lnTo>
                    <a:pt x="1338953" y="283127"/>
                  </a:lnTo>
                  <a:lnTo>
                    <a:pt x="1331812" y="274745"/>
                  </a:lnTo>
                  <a:lnTo>
                    <a:pt x="1328708" y="263258"/>
                  </a:lnTo>
                  <a:lnTo>
                    <a:pt x="1324672" y="252703"/>
                  </a:lnTo>
                  <a:lnTo>
                    <a:pt x="1321568" y="250530"/>
                  </a:lnTo>
                  <a:lnTo>
                    <a:pt x="1321568" y="249909"/>
                  </a:lnTo>
                  <a:lnTo>
                    <a:pt x="1319394" y="249909"/>
                  </a:lnTo>
                  <a:lnTo>
                    <a:pt x="1316290" y="249909"/>
                  </a:lnTo>
                  <a:lnTo>
                    <a:pt x="1312254" y="249909"/>
                  </a:lnTo>
                  <a:lnTo>
                    <a:pt x="1312254" y="284679"/>
                  </a:lnTo>
                  <a:lnTo>
                    <a:pt x="1289281" y="305789"/>
                  </a:lnTo>
                  <a:lnTo>
                    <a:pt x="1294559" y="320691"/>
                  </a:lnTo>
                  <a:lnTo>
                    <a:pt x="1299837" y="331246"/>
                  </a:lnTo>
                  <a:lnTo>
                    <a:pt x="1305114" y="343974"/>
                  </a:lnTo>
                  <a:lnTo>
                    <a:pt x="1309150" y="362911"/>
                  </a:lnTo>
                  <a:lnTo>
                    <a:pt x="1329018" y="370362"/>
                  </a:lnTo>
                  <a:lnTo>
                    <a:pt x="1350750" y="378744"/>
                  </a:lnTo>
                  <a:lnTo>
                    <a:pt x="1368445" y="386195"/>
                  </a:lnTo>
                  <a:lnTo>
                    <a:pt x="1368445" y="392403"/>
                  </a:lnTo>
                  <a:lnTo>
                    <a:pt x="1350750" y="386195"/>
                  </a:lnTo>
                  <a:lnTo>
                    <a:pt x="1332123" y="386195"/>
                  </a:lnTo>
                  <a:lnTo>
                    <a:pt x="1312254" y="386195"/>
                  </a:lnTo>
                  <a:lnTo>
                    <a:pt x="1314427" y="401096"/>
                  </a:lnTo>
                  <a:lnTo>
                    <a:pt x="1316601" y="418170"/>
                  </a:lnTo>
                  <a:lnTo>
                    <a:pt x="1319705" y="435245"/>
                  </a:lnTo>
                  <a:lnTo>
                    <a:pt x="1316601" y="453251"/>
                  </a:lnTo>
                  <a:lnTo>
                    <a:pt x="1310392" y="464737"/>
                  </a:lnTo>
                  <a:lnTo>
                    <a:pt x="1303251" y="479639"/>
                  </a:lnTo>
                  <a:lnTo>
                    <a:pt x="1296111" y="492367"/>
                  </a:lnTo>
                  <a:lnTo>
                    <a:pt x="1293006" y="494540"/>
                  </a:lnTo>
                  <a:lnTo>
                    <a:pt x="1290833" y="495472"/>
                  </a:lnTo>
                  <a:lnTo>
                    <a:pt x="1289902" y="497645"/>
                  </a:lnTo>
                  <a:lnTo>
                    <a:pt x="1269102" y="497645"/>
                  </a:lnTo>
                  <a:lnTo>
                    <a:pt x="1269102" y="492057"/>
                  </a:lnTo>
                  <a:lnTo>
                    <a:pt x="1276243" y="489883"/>
                  </a:lnTo>
                  <a:lnTo>
                    <a:pt x="1282452" y="486779"/>
                  </a:lnTo>
                  <a:lnTo>
                    <a:pt x="1287729" y="484606"/>
                  </a:lnTo>
                  <a:lnTo>
                    <a:pt x="1290833" y="480260"/>
                  </a:lnTo>
                  <a:lnTo>
                    <a:pt x="1296111" y="477155"/>
                  </a:lnTo>
                  <a:lnTo>
                    <a:pt x="1296111" y="460081"/>
                  </a:lnTo>
                  <a:lnTo>
                    <a:pt x="1300147" y="447352"/>
                  </a:lnTo>
                  <a:lnTo>
                    <a:pt x="1305424" y="435866"/>
                  </a:lnTo>
                  <a:lnTo>
                    <a:pt x="1302320" y="429657"/>
                  </a:lnTo>
                  <a:lnTo>
                    <a:pt x="1300147" y="423448"/>
                  </a:lnTo>
                  <a:lnTo>
                    <a:pt x="1296111" y="420344"/>
                  </a:lnTo>
                  <a:lnTo>
                    <a:pt x="1293006" y="415997"/>
                  </a:lnTo>
                  <a:lnTo>
                    <a:pt x="1290833" y="412893"/>
                  </a:lnTo>
                  <a:lnTo>
                    <a:pt x="1289902" y="407615"/>
                  </a:lnTo>
                  <a:lnTo>
                    <a:pt x="1289902" y="400165"/>
                  </a:lnTo>
                  <a:lnTo>
                    <a:pt x="1293006" y="390541"/>
                  </a:lnTo>
                  <a:lnTo>
                    <a:pt x="1296111" y="379054"/>
                  </a:lnTo>
                  <a:lnTo>
                    <a:pt x="1296111" y="366326"/>
                  </a:lnTo>
                  <a:lnTo>
                    <a:pt x="1293006" y="355771"/>
                  </a:lnTo>
                  <a:lnTo>
                    <a:pt x="1289902" y="340870"/>
                  </a:lnTo>
                  <a:lnTo>
                    <a:pt x="1283693" y="328141"/>
                  </a:lnTo>
                  <a:lnTo>
                    <a:pt x="1280589" y="318517"/>
                  </a:lnTo>
                  <a:lnTo>
                    <a:pt x="1282762" y="311067"/>
                  </a:lnTo>
                  <a:lnTo>
                    <a:pt x="1283693" y="299580"/>
                  </a:lnTo>
                  <a:lnTo>
                    <a:pt x="1287729" y="286852"/>
                  </a:lnTo>
                  <a:lnTo>
                    <a:pt x="1290833" y="271951"/>
                  </a:lnTo>
                  <a:lnTo>
                    <a:pt x="1293006" y="257049"/>
                  </a:lnTo>
                  <a:lnTo>
                    <a:pt x="1285866" y="249598"/>
                  </a:lnTo>
                  <a:lnTo>
                    <a:pt x="1280589" y="239975"/>
                  </a:lnTo>
                  <a:lnTo>
                    <a:pt x="1260720" y="239043"/>
                  </a:lnTo>
                  <a:lnTo>
                    <a:pt x="1243956" y="239975"/>
                  </a:lnTo>
                  <a:lnTo>
                    <a:pt x="1234643" y="246184"/>
                  </a:lnTo>
                  <a:lnTo>
                    <a:pt x="1227502" y="254566"/>
                  </a:lnTo>
                  <a:lnTo>
                    <a:pt x="1222225" y="266052"/>
                  </a:lnTo>
                  <a:lnTo>
                    <a:pt x="1218189" y="276607"/>
                  </a:lnTo>
                  <a:lnTo>
                    <a:pt x="1215085" y="290267"/>
                  </a:lnTo>
                  <a:lnTo>
                    <a:pt x="1211049" y="300822"/>
                  </a:lnTo>
                  <a:lnTo>
                    <a:pt x="1203909" y="310446"/>
                  </a:lnTo>
                  <a:lnTo>
                    <a:pt x="1193353" y="317896"/>
                  </a:lnTo>
                  <a:lnTo>
                    <a:pt x="1196458" y="338075"/>
                  </a:lnTo>
                  <a:lnTo>
                    <a:pt x="1198631" y="352977"/>
                  </a:lnTo>
                  <a:lnTo>
                    <a:pt x="1202667" y="370051"/>
                  </a:lnTo>
                  <a:lnTo>
                    <a:pt x="1200494" y="392403"/>
                  </a:lnTo>
                  <a:lnTo>
                    <a:pt x="1217258" y="392403"/>
                  </a:lnTo>
                  <a:lnTo>
                    <a:pt x="1218189" y="399854"/>
                  </a:lnTo>
                  <a:lnTo>
                    <a:pt x="1222225" y="405132"/>
                  </a:lnTo>
                  <a:lnTo>
                    <a:pt x="1224398" y="410409"/>
                  </a:lnTo>
                  <a:lnTo>
                    <a:pt x="1227502" y="414756"/>
                  </a:lnTo>
                  <a:lnTo>
                    <a:pt x="1232780" y="420033"/>
                  </a:lnTo>
                  <a:lnTo>
                    <a:pt x="1231849" y="423138"/>
                  </a:lnTo>
                  <a:lnTo>
                    <a:pt x="1231849" y="425311"/>
                  </a:lnTo>
                  <a:lnTo>
                    <a:pt x="1229676" y="427484"/>
                  </a:lnTo>
                  <a:lnTo>
                    <a:pt x="1220362" y="423138"/>
                  </a:lnTo>
                  <a:lnTo>
                    <a:pt x="1205771" y="415687"/>
                  </a:lnTo>
                  <a:lnTo>
                    <a:pt x="1190249" y="402959"/>
                  </a:lnTo>
                  <a:lnTo>
                    <a:pt x="1171622" y="390230"/>
                  </a:lnTo>
                  <a:lnTo>
                    <a:pt x="1159204" y="377502"/>
                  </a:lnTo>
                  <a:lnTo>
                    <a:pt x="1149891" y="366016"/>
                  </a:lnTo>
                  <a:lnTo>
                    <a:pt x="1142751" y="366016"/>
                  </a:lnTo>
                  <a:lnTo>
                    <a:pt x="1135611" y="366016"/>
                  </a:lnTo>
                  <a:lnTo>
                    <a:pt x="1130333" y="363842"/>
                  </a:lnTo>
                  <a:lnTo>
                    <a:pt x="1126297" y="362911"/>
                  </a:lnTo>
                  <a:lnTo>
                    <a:pt x="1119157" y="366016"/>
                  </a:lnTo>
                  <a:lnTo>
                    <a:pt x="1116052" y="368189"/>
                  </a:lnTo>
                  <a:lnTo>
                    <a:pt x="1112017" y="371293"/>
                  </a:lnTo>
                  <a:lnTo>
                    <a:pt x="1106739" y="375639"/>
                  </a:lnTo>
                  <a:lnTo>
                    <a:pt x="1106739" y="383090"/>
                  </a:lnTo>
                  <a:lnTo>
                    <a:pt x="1106739" y="388368"/>
                  </a:lnTo>
                  <a:lnTo>
                    <a:pt x="1108912" y="392714"/>
                  </a:lnTo>
                  <a:lnTo>
                    <a:pt x="1111085" y="395818"/>
                  </a:lnTo>
                  <a:lnTo>
                    <a:pt x="1114190" y="400165"/>
                  </a:lnTo>
                  <a:lnTo>
                    <a:pt x="1114190" y="405442"/>
                  </a:lnTo>
                  <a:lnTo>
                    <a:pt x="1112017" y="410720"/>
                  </a:lnTo>
                  <a:lnTo>
                    <a:pt x="1112017" y="415066"/>
                  </a:lnTo>
                  <a:lnTo>
                    <a:pt x="1111085" y="415997"/>
                  </a:lnTo>
                  <a:lnTo>
                    <a:pt x="1108912" y="420344"/>
                  </a:lnTo>
                  <a:lnTo>
                    <a:pt x="1106739" y="423448"/>
                  </a:lnTo>
                  <a:lnTo>
                    <a:pt x="1099599" y="422517"/>
                  </a:lnTo>
                  <a:lnTo>
                    <a:pt x="1096495" y="422517"/>
                  </a:lnTo>
                  <a:lnTo>
                    <a:pt x="1094321" y="420344"/>
                  </a:lnTo>
                  <a:lnTo>
                    <a:pt x="1092148" y="418170"/>
                  </a:lnTo>
                  <a:lnTo>
                    <a:pt x="1089044" y="415066"/>
                  </a:lnTo>
                  <a:lnTo>
                    <a:pt x="1086871" y="412893"/>
                  </a:lnTo>
                  <a:lnTo>
                    <a:pt x="1083766" y="412893"/>
                  </a:lnTo>
                  <a:lnTo>
                    <a:pt x="1072280" y="415997"/>
                  </a:lnTo>
                  <a:lnTo>
                    <a:pt x="1061724" y="420344"/>
                  </a:lnTo>
                  <a:lnTo>
                    <a:pt x="1048065" y="425621"/>
                  </a:lnTo>
                  <a:lnTo>
                    <a:pt x="1035647" y="430899"/>
                  </a:lnTo>
                  <a:lnTo>
                    <a:pt x="1030369" y="436176"/>
                  </a:lnTo>
                  <a:lnTo>
                    <a:pt x="1021056" y="436176"/>
                  </a:lnTo>
                  <a:lnTo>
                    <a:pt x="1028196" y="425621"/>
                  </a:lnTo>
                  <a:lnTo>
                    <a:pt x="1035336" y="420344"/>
                  </a:lnTo>
                  <a:lnTo>
                    <a:pt x="1044650" y="415066"/>
                  </a:lnTo>
                  <a:lnTo>
                    <a:pt x="1053963" y="407615"/>
                  </a:lnTo>
                  <a:lnTo>
                    <a:pt x="1040304" y="403269"/>
                  </a:lnTo>
                  <a:lnTo>
                    <a:pt x="1025713" y="400165"/>
                  </a:lnTo>
                  <a:lnTo>
                    <a:pt x="1010190" y="400165"/>
                  </a:lnTo>
                  <a:lnTo>
                    <a:pt x="1008017" y="407615"/>
                  </a:lnTo>
                  <a:lnTo>
                    <a:pt x="1008017" y="412893"/>
                  </a:lnTo>
                  <a:lnTo>
                    <a:pt x="1005844" y="415997"/>
                  </a:lnTo>
                  <a:lnTo>
                    <a:pt x="1003671" y="420344"/>
                  </a:lnTo>
                  <a:lnTo>
                    <a:pt x="1000567" y="423448"/>
                  </a:lnTo>
                  <a:lnTo>
                    <a:pt x="1000567" y="427794"/>
                  </a:lnTo>
                  <a:lnTo>
                    <a:pt x="996531" y="425621"/>
                  </a:lnTo>
                  <a:lnTo>
                    <a:pt x="995600" y="422517"/>
                  </a:lnTo>
                  <a:lnTo>
                    <a:pt x="993426" y="420344"/>
                  </a:lnTo>
                  <a:lnTo>
                    <a:pt x="991253" y="415997"/>
                  </a:lnTo>
                  <a:lnTo>
                    <a:pt x="990322" y="412893"/>
                  </a:lnTo>
                  <a:lnTo>
                    <a:pt x="986286" y="410720"/>
                  </a:lnTo>
                  <a:lnTo>
                    <a:pt x="983182" y="408547"/>
                  </a:lnTo>
                  <a:lnTo>
                    <a:pt x="981009" y="410720"/>
                  </a:lnTo>
                  <a:lnTo>
                    <a:pt x="975731" y="410720"/>
                  </a:lnTo>
                  <a:lnTo>
                    <a:pt x="969522" y="412893"/>
                  </a:lnTo>
                  <a:lnTo>
                    <a:pt x="957104" y="429967"/>
                  </a:lnTo>
                  <a:lnTo>
                    <a:pt x="942513" y="443627"/>
                  </a:lnTo>
                  <a:lnTo>
                    <a:pt x="930095" y="460702"/>
                  </a:lnTo>
                  <a:lnTo>
                    <a:pt x="932269" y="465979"/>
                  </a:lnTo>
                  <a:lnTo>
                    <a:pt x="932269" y="470325"/>
                  </a:lnTo>
                  <a:lnTo>
                    <a:pt x="932269" y="475603"/>
                  </a:lnTo>
                  <a:lnTo>
                    <a:pt x="932269" y="479949"/>
                  </a:lnTo>
                  <a:lnTo>
                    <a:pt x="930095" y="485227"/>
                  </a:lnTo>
                  <a:lnTo>
                    <a:pt x="926060" y="487400"/>
                  </a:lnTo>
                  <a:lnTo>
                    <a:pt x="925128" y="487400"/>
                  </a:lnTo>
                  <a:lnTo>
                    <a:pt x="922955" y="488331"/>
                  </a:lnTo>
                  <a:lnTo>
                    <a:pt x="920782" y="488331"/>
                  </a:lnTo>
                  <a:lnTo>
                    <a:pt x="915504" y="488331"/>
                  </a:lnTo>
                  <a:lnTo>
                    <a:pt x="911469" y="487400"/>
                  </a:lnTo>
                  <a:lnTo>
                    <a:pt x="908364" y="485227"/>
                  </a:lnTo>
                  <a:lnTo>
                    <a:pt x="906191" y="483054"/>
                  </a:lnTo>
                  <a:lnTo>
                    <a:pt x="900914" y="480881"/>
                  </a:lnTo>
                  <a:lnTo>
                    <a:pt x="900914" y="460702"/>
                  </a:lnTo>
                  <a:lnTo>
                    <a:pt x="908054" y="460702"/>
                  </a:lnTo>
                  <a:lnTo>
                    <a:pt x="911158" y="458528"/>
                  </a:lnTo>
                  <a:lnTo>
                    <a:pt x="913331" y="458528"/>
                  </a:lnTo>
                  <a:lnTo>
                    <a:pt x="917367" y="457597"/>
                  </a:lnTo>
                  <a:lnTo>
                    <a:pt x="917367" y="447973"/>
                  </a:lnTo>
                  <a:lnTo>
                    <a:pt x="911158" y="438349"/>
                  </a:lnTo>
                  <a:lnTo>
                    <a:pt x="904018" y="427794"/>
                  </a:lnTo>
                  <a:lnTo>
                    <a:pt x="896878" y="420344"/>
                  </a:lnTo>
                  <a:lnTo>
                    <a:pt x="866765" y="420344"/>
                  </a:lnTo>
                  <a:lnTo>
                    <a:pt x="873905" y="464737"/>
                  </a:lnTo>
                  <a:lnTo>
                    <a:pt x="877009" y="504785"/>
                  </a:lnTo>
                  <a:lnTo>
                    <a:pt x="869869" y="502612"/>
                  </a:lnTo>
                  <a:lnTo>
                    <a:pt x="862729" y="501680"/>
                  </a:lnTo>
                  <a:lnTo>
                    <a:pt x="855588" y="499507"/>
                  </a:lnTo>
                  <a:lnTo>
                    <a:pt x="850311" y="497334"/>
                  </a:lnTo>
                  <a:lnTo>
                    <a:pt x="840997" y="510062"/>
                  </a:lnTo>
                  <a:lnTo>
                    <a:pt x="830442" y="521549"/>
                  </a:lnTo>
                  <a:lnTo>
                    <a:pt x="813678" y="529000"/>
                  </a:lnTo>
                  <a:lnTo>
                    <a:pt x="815851" y="534277"/>
                  </a:lnTo>
                  <a:lnTo>
                    <a:pt x="815851" y="537382"/>
                  </a:lnTo>
                  <a:lnTo>
                    <a:pt x="815851" y="539555"/>
                  </a:lnTo>
                  <a:lnTo>
                    <a:pt x="818025" y="541728"/>
                  </a:lnTo>
                  <a:lnTo>
                    <a:pt x="818956" y="543901"/>
                  </a:lnTo>
                  <a:lnTo>
                    <a:pt x="821129" y="544832"/>
                  </a:lnTo>
                  <a:lnTo>
                    <a:pt x="821129" y="551041"/>
                  </a:lnTo>
                  <a:lnTo>
                    <a:pt x="818956" y="556319"/>
                  </a:lnTo>
                  <a:lnTo>
                    <a:pt x="818025" y="558492"/>
                  </a:lnTo>
                  <a:lnTo>
                    <a:pt x="815851" y="561596"/>
                  </a:lnTo>
                  <a:lnTo>
                    <a:pt x="813678" y="565943"/>
                  </a:lnTo>
                  <a:lnTo>
                    <a:pt x="799087" y="559734"/>
                  </a:lnTo>
                  <a:lnTo>
                    <a:pt x="786669" y="552283"/>
                  </a:lnTo>
                  <a:lnTo>
                    <a:pt x="774252" y="544832"/>
                  </a:lnTo>
                  <a:lnTo>
                    <a:pt x="774252" y="549179"/>
                  </a:lnTo>
                  <a:lnTo>
                    <a:pt x="767732" y="549179"/>
                  </a:lnTo>
                  <a:lnTo>
                    <a:pt x="767732" y="559734"/>
                  </a:lnTo>
                  <a:lnTo>
                    <a:pt x="769906" y="569358"/>
                  </a:lnTo>
                  <a:lnTo>
                    <a:pt x="772079" y="582086"/>
                  </a:lnTo>
                  <a:lnTo>
                    <a:pt x="764938" y="581155"/>
                  </a:lnTo>
                  <a:lnTo>
                    <a:pt x="760903" y="576808"/>
                  </a:lnTo>
                  <a:lnTo>
                    <a:pt x="755625" y="574635"/>
                  </a:lnTo>
                  <a:lnTo>
                    <a:pt x="752520" y="569358"/>
                  </a:lnTo>
                  <a:lnTo>
                    <a:pt x="748485" y="559734"/>
                  </a:lnTo>
                  <a:lnTo>
                    <a:pt x="745380" y="544832"/>
                  </a:lnTo>
                  <a:lnTo>
                    <a:pt x="743207" y="526827"/>
                  </a:lnTo>
                  <a:lnTo>
                    <a:pt x="741034" y="509752"/>
                  </a:lnTo>
                  <a:lnTo>
                    <a:pt x="738861" y="497024"/>
                  </a:lnTo>
                  <a:lnTo>
                    <a:pt x="753452" y="502301"/>
                  </a:lnTo>
                  <a:lnTo>
                    <a:pt x="768043" y="509752"/>
                  </a:lnTo>
                  <a:lnTo>
                    <a:pt x="784807" y="517203"/>
                  </a:lnTo>
                  <a:lnTo>
                    <a:pt x="802502" y="517203"/>
                  </a:lnTo>
                  <a:lnTo>
                    <a:pt x="819266" y="508821"/>
                  </a:lnTo>
                  <a:lnTo>
                    <a:pt x="831684" y="495161"/>
                  </a:lnTo>
                  <a:lnTo>
                    <a:pt x="833857" y="479328"/>
                  </a:lnTo>
                  <a:lnTo>
                    <a:pt x="830753" y="462254"/>
                  </a:lnTo>
                  <a:lnTo>
                    <a:pt x="819266" y="445179"/>
                  </a:lnTo>
                  <a:lnTo>
                    <a:pt x="806848" y="429347"/>
                  </a:lnTo>
                  <a:lnTo>
                    <a:pt x="792258" y="414445"/>
                  </a:lnTo>
                  <a:lnTo>
                    <a:pt x="777667" y="402959"/>
                  </a:lnTo>
                  <a:lnTo>
                    <a:pt x="765249" y="395508"/>
                  </a:lnTo>
                  <a:lnTo>
                    <a:pt x="732031" y="392403"/>
                  </a:lnTo>
                  <a:lnTo>
                    <a:pt x="726753" y="386195"/>
                  </a:lnTo>
                  <a:lnTo>
                    <a:pt x="721476" y="380917"/>
                  </a:lnTo>
                  <a:lnTo>
                    <a:pt x="719303" y="375639"/>
                  </a:lnTo>
                  <a:lnTo>
                    <a:pt x="717130" y="371293"/>
                  </a:lnTo>
                  <a:lnTo>
                    <a:pt x="711852" y="371293"/>
                  </a:lnTo>
                  <a:lnTo>
                    <a:pt x="704712" y="373466"/>
                  </a:lnTo>
                  <a:lnTo>
                    <a:pt x="692294" y="378744"/>
                  </a:lnTo>
                  <a:lnTo>
                    <a:pt x="690121" y="375639"/>
                  </a:lnTo>
                  <a:lnTo>
                    <a:pt x="689190" y="373466"/>
                  </a:lnTo>
                  <a:lnTo>
                    <a:pt x="687016" y="373466"/>
                  </a:lnTo>
                  <a:lnTo>
                    <a:pt x="684843" y="370362"/>
                  </a:lnTo>
                  <a:lnTo>
                    <a:pt x="684843" y="366016"/>
                  </a:lnTo>
                  <a:lnTo>
                    <a:pt x="687016" y="363842"/>
                  </a:lnTo>
                  <a:lnTo>
                    <a:pt x="687016" y="362911"/>
                  </a:lnTo>
                  <a:lnTo>
                    <a:pt x="689190" y="362911"/>
                  </a:lnTo>
                  <a:lnTo>
                    <a:pt x="690121" y="360738"/>
                  </a:lnTo>
                  <a:lnTo>
                    <a:pt x="692294" y="358565"/>
                  </a:lnTo>
                  <a:lnTo>
                    <a:pt x="689190" y="343664"/>
                  </a:lnTo>
                  <a:lnTo>
                    <a:pt x="682981" y="336213"/>
                  </a:lnTo>
                  <a:lnTo>
                    <a:pt x="675840" y="334040"/>
                  </a:lnTo>
                  <a:lnTo>
                    <a:pt x="668700" y="333108"/>
                  </a:lnTo>
                  <a:lnTo>
                    <a:pt x="660318" y="328762"/>
                  </a:lnTo>
                  <a:lnTo>
                    <a:pt x="653178" y="321311"/>
                  </a:lnTo>
                  <a:lnTo>
                    <a:pt x="636414" y="323485"/>
                  </a:lnTo>
                  <a:lnTo>
                    <a:pt x="619650" y="327831"/>
                  </a:lnTo>
                  <a:lnTo>
                    <a:pt x="607232" y="330935"/>
                  </a:lnTo>
                  <a:lnTo>
                    <a:pt x="595745" y="340559"/>
                  </a:lnTo>
                  <a:lnTo>
                    <a:pt x="589536" y="355460"/>
                  </a:lnTo>
                  <a:lnTo>
                    <a:pt x="583328" y="351114"/>
                  </a:lnTo>
                  <a:lnTo>
                    <a:pt x="581465" y="351114"/>
                  </a:lnTo>
                  <a:lnTo>
                    <a:pt x="579292" y="348941"/>
                  </a:lnTo>
                  <a:lnTo>
                    <a:pt x="577119" y="348941"/>
                  </a:lnTo>
                  <a:lnTo>
                    <a:pt x="574014" y="348941"/>
                  </a:lnTo>
                  <a:lnTo>
                    <a:pt x="569978" y="348941"/>
                  </a:lnTo>
                  <a:lnTo>
                    <a:pt x="564701" y="348941"/>
                  </a:lnTo>
                  <a:lnTo>
                    <a:pt x="564701" y="362601"/>
                  </a:lnTo>
                  <a:lnTo>
                    <a:pt x="560665" y="360428"/>
                  </a:lnTo>
                  <a:lnTo>
                    <a:pt x="559734" y="360428"/>
                  </a:lnTo>
                  <a:lnTo>
                    <a:pt x="557561" y="360428"/>
                  </a:lnTo>
                  <a:lnTo>
                    <a:pt x="555387" y="358254"/>
                  </a:lnTo>
                  <a:lnTo>
                    <a:pt x="535519" y="363532"/>
                  </a:lnTo>
                  <a:lnTo>
                    <a:pt x="520928" y="375019"/>
                  </a:lnTo>
                  <a:lnTo>
                    <a:pt x="511615" y="392093"/>
                  </a:lnTo>
                  <a:lnTo>
                    <a:pt x="494850" y="392093"/>
                  </a:lnTo>
                  <a:lnTo>
                    <a:pt x="494850" y="406994"/>
                  </a:lnTo>
                  <a:lnTo>
                    <a:pt x="479328" y="415377"/>
                  </a:lnTo>
                  <a:lnTo>
                    <a:pt x="466910" y="430278"/>
                  </a:lnTo>
                  <a:lnTo>
                    <a:pt x="453251" y="452630"/>
                  </a:lnTo>
                  <a:lnTo>
                    <a:pt x="442696" y="476845"/>
                  </a:lnTo>
                  <a:lnTo>
                    <a:pt x="431209" y="501060"/>
                  </a:lnTo>
                  <a:lnTo>
                    <a:pt x="420654" y="524343"/>
                  </a:lnTo>
                  <a:lnTo>
                    <a:pt x="408236" y="544522"/>
                  </a:lnTo>
                  <a:lnTo>
                    <a:pt x="394577" y="561596"/>
                  </a:lnTo>
                  <a:lnTo>
                    <a:pt x="396750" y="565943"/>
                  </a:lnTo>
                  <a:lnTo>
                    <a:pt x="396750" y="569047"/>
                  </a:lnTo>
                  <a:lnTo>
                    <a:pt x="396750" y="571220"/>
                  </a:lnTo>
                  <a:lnTo>
                    <a:pt x="398923" y="571220"/>
                  </a:lnTo>
                  <a:lnTo>
                    <a:pt x="401096" y="571220"/>
                  </a:lnTo>
                  <a:lnTo>
                    <a:pt x="404200" y="573393"/>
                  </a:lnTo>
                  <a:lnTo>
                    <a:pt x="394887" y="581775"/>
                  </a:lnTo>
                  <a:lnTo>
                    <a:pt x="384332" y="586122"/>
                  </a:lnTo>
                  <a:lnTo>
                    <a:pt x="371914" y="593572"/>
                  </a:lnTo>
                  <a:lnTo>
                    <a:pt x="369741" y="596677"/>
                  </a:lnTo>
                  <a:lnTo>
                    <a:pt x="367568" y="602886"/>
                  </a:lnTo>
                  <a:lnTo>
                    <a:pt x="366636" y="605990"/>
                  </a:lnTo>
                  <a:lnTo>
                    <a:pt x="364463" y="610336"/>
                  </a:lnTo>
                  <a:lnTo>
                    <a:pt x="360427" y="613441"/>
                  </a:lnTo>
                  <a:lnTo>
                    <a:pt x="359496" y="611268"/>
                  </a:lnTo>
                  <a:lnTo>
                    <a:pt x="357323" y="610336"/>
                  </a:lnTo>
                  <a:lnTo>
                    <a:pt x="355150" y="608163"/>
                  </a:lnTo>
                  <a:lnTo>
                    <a:pt x="352045" y="605990"/>
                  </a:lnTo>
                  <a:lnTo>
                    <a:pt x="345836" y="611268"/>
                  </a:lnTo>
                  <a:lnTo>
                    <a:pt x="340559" y="617477"/>
                  </a:lnTo>
                  <a:lnTo>
                    <a:pt x="335281" y="622754"/>
                  </a:lnTo>
                  <a:lnTo>
                    <a:pt x="331246" y="625859"/>
                  </a:lnTo>
                  <a:lnTo>
                    <a:pt x="325968" y="640760"/>
                  </a:lnTo>
                  <a:lnTo>
                    <a:pt x="323795" y="652247"/>
                  </a:lnTo>
                  <a:lnTo>
                    <a:pt x="320690" y="660629"/>
                  </a:lnTo>
                  <a:lnTo>
                    <a:pt x="311377" y="670252"/>
                  </a:lnTo>
                  <a:lnTo>
                    <a:pt x="313550" y="692605"/>
                  </a:lnTo>
                  <a:lnTo>
                    <a:pt x="316655" y="709679"/>
                  </a:lnTo>
                  <a:lnTo>
                    <a:pt x="320690" y="724581"/>
                  </a:lnTo>
                  <a:lnTo>
                    <a:pt x="322864" y="742586"/>
                  </a:lnTo>
                  <a:lnTo>
                    <a:pt x="323795" y="764938"/>
                  </a:lnTo>
                  <a:lnTo>
                    <a:pt x="327831" y="764938"/>
                  </a:lnTo>
                  <a:lnTo>
                    <a:pt x="330004" y="767112"/>
                  </a:lnTo>
                  <a:lnTo>
                    <a:pt x="330935" y="767112"/>
                  </a:lnTo>
                  <a:lnTo>
                    <a:pt x="333108" y="767112"/>
                  </a:lnTo>
                  <a:lnTo>
                    <a:pt x="335281" y="769285"/>
                  </a:lnTo>
                  <a:lnTo>
                    <a:pt x="352977" y="764938"/>
                  </a:lnTo>
                  <a:lnTo>
                    <a:pt x="364463" y="759661"/>
                  </a:lnTo>
                  <a:lnTo>
                    <a:pt x="375018" y="752210"/>
                  </a:lnTo>
                  <a:lnTo>
                    <a:pt x="384332" y="742586"/>
                  </a:lnTo>
                  <a:lnTo>
                    <a:pt x="398923" y="735136"/>
                  </a:lnTo>
                  <a:lnTo>
                    <a:pt x="409478" y="762765"/>
                  </a:lnTo>
                  <a:lnTo>
                    <a:pt x="415687" y="786980"/>
                  </a:lnTo>
                  <a:lnTo>
                    <a:pt x="424069" y="809332"/>
                  </a:lnTo>
                  <a:lnTo>
                    <a:pt x="438660" y="829511"/>
                  </a:lnTo>
                  <a:lnTo>
                    <a:pt x="438660" y="833857"/>
                  </a:lnTo>
                  <a:lnTo>
                    <a:pt x="444869" y="833857"/>
                  </a:lnTo>
                  <a:lnTo>
                    <a:pt x="453251" y="818956"/>
                  </a:lnTo>
                  <a:lnTo>
                    <a:pt x="462564" y="807470"/>
                  </a:lnTo>
                  <a:lnTo>
                    <a:pt x="474051" y="796914"/>
                  </a:lnTo>
                  <a:lnTo>
                    <a:pt x="481191" y="784186"/>
                  </a:lnTo>
                  <a:lnTo>
                    <a:pt x="488331" y="767112"/>
                  </a:lnTo>
                  <a:lnTo>
                    <a:pt x="491436" y="744759"/>
                  </a:lnTo>
                  <a:lnTo>
                    <a:pt x="515340" y="735136"/>
                  </a:lnTo>
                  <a:lnTo>
                    <a:pt x="516271" y="734204"/>
                  </a:lnTo>
                  <a:lnTo>
                    <a:pt x="516271" y="729858"/>
                  </a:lnTo>
                  <a:lnTo>
                    <a:pt x="518444" y="727685"/>
                  </a:lnTo>
                  <a:lnTo>
                    <a:pt x="518444" y="726754"/>
                  </a:lnTo>
                  <a:lnTo>
                    <a:pt x="520618" y="724581"/>
                  </a:lnTo>
                  <a:lnTo>
                    <a:pt x="522791" y="722407"/>
                  </a:lnTo>
                  <a:lnTo>
                    <a:pt x="528068" y="720234"/>
                  </a:lnTo>
                  <a:lnTo>
                    <a:pt x="524032" y="704402"/>
                  </a:lnTo>
                  <a:lnTo>
                    <a:pt x="516892" y="690742"/>
                  </a:lnTo>
                  <a:lnTo>
                    <a:pt x="506337" y="680187"/>
                  </a:lnTo>
                  <a:lnTo>
                    <a:pt x="494850" y="670563"/>
                  </a:lnTo>
                  <a:lnTo>
                    <a:pt x="501059" y="645106"/>
                  </a:lnTo>
                  <a:lnTo>
                    <a:pt x="509441" y="622754"/>
                  </a:lnTo>
                  <a:lnTo>
                    <a:pt x="523101" y="603817"/>
                  </a:lnTo>
                  <a:lnTo>
                    <a:pt x="537692" y="587984"/>
                  </a:lnTo>
                  <a:lnTo>
                    <a:pt x="550110" y="570910"/>
                  </a:lnTo>
                  <a:lnTo>
                    <a:pt x="559423" y="550731"/>
                  </a:lnTo>
                  <a:lnTo>
                    <a:pt x="564701" y="524343"/>
                  </a:lnTo>
                  <a:lnTo>
                    <a:pt x="581465" y="523412"/>
                  </a:lnTo>
                  <a:lnTo>
                    <a:pt x="595125" y="521238"/>
                  </a:lnTo>
                  <a:lnTo>
                    <a:pt x="601334" y="526516"/>
                  </a:lnTo>
                  <a:lnTo>
                    <a:pt x="606611" y="531794"/>
                  </a:lnTo>
                  <a:lnTo>
                    <a:pt x="611889" y="537071"/>
                  </a:lnTo>
                  <a:lnTo>
                    <a:pt x="602575" y="554146"/>
                  </a:lnTo>
                  <a:lnTo>
                    <a:pt x="590157" y="569047"/>
                  </a:lnTo>
                  <a:lnTo>
                    <a:pt x="575566" y="583949"/>
                  </a:lnTo>
                  <a:lnTo>
                    <a:pt x="560976" y="596677"/>
                  </a:lnTo>
                  <a:lnTo>
                    <a:pt x="552593" y="615614"/>
                  </a:lnTo>
                  <a:lnTo>
                    <a:pt x="550420" y="628342"/>
                  </a:lnTo>
                  <a:lnTo>
                    <a:pt x="552593" y="643244"/>
                  </a:lnTo>
                  <a:lnTo>
                    <a:pt x="553525" y="655972"/>
                  </a:lnTo>
                  <a:lnTo>
                    <a:pt x="552593" y="667458"/>
                  </a:lnTo>
                  <a:lnTo>
                    <a:pt x="553525" y="682360"/>
                  </a:lnTo>
                  <a:lnTo>
                    <a:pt x="557561" y="690742"/>
                  </a:lnTo>
                  <a:lnTo>
                    <a:pt x="562838" y="698193"/>
                  </a:lnTo>
                  <a:lnTo>
                    <a:pt x="568116" y="705643"/>
                  </a:lnTo>
                  <a:lnTo>
                    <a:pt x="572152" y="715267"/>
                  </a:lnTo>
                  <a:lnTo>
                    <a:pt x="593883" y="712163"/>
                  </a:lnTo>
                  <a:lnTo>
                    <a:pt x="613751" y="705954"/>
                  </a:lnTo>
                  <a:lnTo>
                    <a:pt x="631447" y="697572"/>
                  </a:lnTo>
                  <a:lnTo>
                    <a:pt x="638587" y="697572"/>
                  </a:lnTo>
                  <a:lnTo>
                    <a:pt x="644796" y="698503"/>
                  </a:lnTo>
                  <a:lnTo>
                    <a:pt x="647900" y="700676"/>
                  </a:lnTo>
                  <a:lnTo>
                    <a:pt x="653178" y="702849"/>
                  </a:lnTo>
                  <a:lnTo>
                    <a:pt x="659387" y="705022"/>
                  </a:lnTo>
                  <a:lnTo>
                    <a:pt x="652246" y="715578"/>
                  </a:lnTo>
                  <a:lnTo>
                    <a:pt x="642933" y="719924"/>
                  </a:lnTo>
                  <a:lnTo>
                    <a:pt x="633620" y="717751"/>
                  </a:lnTo>
                  <a:lnTo>
                    <a:pt x="621202" y="715578"/>
                  </a:lnTo>
                  <a:lnTo>
                    <a:pt x="608784" y="715578"/>
                  </a:lnTo>
                  <a:lnTo>
                    <a:pt x="601644" y="719924"/>
                  </a:lnTo>
                  <a:lnTo>
                    <a:pt x="595435" y="723028"/>
                  </a:lnTo>
                  <a:lnTo>
                    <a:pt x="589226" y="727375"/>
                  </a:lnTo>
                  <a:lnTo>
                    <a:pt x="579913" y="728306"/>
                  </a:lnTo>
                  <a:lnTo>
                    <a:pt x="583017" y="745380"/>
                  </a:lnTo>
                  <a:lnTo>
                    <a:pt x="585190" y="755004"/>
                  </a:lnTo>
                  <a:lnTo>
                    <a:pt x="589226" y="762455"/>
                  </a:lnTo>
                  <a:lnTo>
                    <a:pt x="590157" y="773010"/>
                  </a:lnTo>
                  <a:lnTo>
                    <a:pt x="592331" y="790085"/>
                  </a:lnTo>
                  <a:lnTo>
                    <a:pt x="587053" y="787911"/>
                  </a:lnTo>
                  <a:lnTo>
                    <a:pt x="581775" y="785738"/>
                  </a:lnTo>
                  <a:lnTo>
                    <a:pt x="579602" y="784807"/>
                  </a:lnTo>
                  <a:lnTo>
                    <a:pt x="577429" y="780461"/>
                  </a:lnTo>
                  <a:lnTo>
                    <a:pt x="575256" y="777356"/>
                  </a:lnTo>
                  <a:lnTo>
                    <a:pt x="572152" y="773010"/>
                  </a:lnTo>
                  <a:lnTo>
                    <a:pt x="572152" y="769906"/>
                  </a:lnTo>
                  <a:lnTo>
                    <a:pt x="566874" y="770837"/>
                  </a:lnTo>
                  <a:lnTo>
                    <a:pt x="562838" y="773010"/>
                  </a:lnTo>
                  <a:lnTo>
                    <a:pt x="559734" y="777356"/>
                  </a:lnTo>
                  <a:lnTo>
                    <a:pt x="555698" y="778288"/>
                  </a:lnTo>
                  <a:lnTo>
                    <a:pt x="552593" y="782634"/>
                  </a:lnTo>
                  <a:lnTo>
                    <a:pt x="548558" y="808090"/>
                  </a:lnTo>
                  <a:lnTo>
                    <a:pt x="548558" y="839756"/>
                  </a:lnTo>
                  <a:lnTo>
                    <a:pt x="543280" y="841929"/>
                  </a:lnTo>
                  <a:lnTo>
                    <a:pt x="539244" y="841929"/>
                  </a:lnTo>
                  <a:lnTo>
                    <a:pt x="536140" y="842860"/>
                  </a:lnTo>
                  <a:lnTo>
                    <a:pt x="532104" y="847207"/>
                  </a:lnTo>
                  <a:lnTo>
                    <a:pt x="531173" y="849380"/>
                  </a:lnTo>
                  <a:lnTo>
                    <a:pt x="528999" y="854657"/>
                  </a:lnTo>
                  <a:lnTo>
                    <a:pt x="509131" y="850311"/>
                  </a:lnTo>
                  <a:lnTo>
                    <a:pt x="494540" y="849380"/>
                  </a:lnTo>
                  <a:lnTo>
                    <a:pt x="485227" y="852484"/>
                  </a:lnTo>
                  <a:lnTo>
                    <a:pt x="478086" y="856830"/>
                  </a:lnTo>
                  <a:lnTo>
                    <a:pt x="472809" y="862108"/>
                  </a:lnTo>
                  <a:lnTo>
                    <a:pt x="463495" y="867386"/>
                  </a:lnTo>
                  <a:lnTo>
                    <a:pt x="452940" y="871732"/>
                  </a:lnTo>
                  <a:lnTo>
                    <a:pt x="443627" y="871732"/>
                  </a:lnTo>
                  <a:lnTo>
                    <a:pt x="436487" y="865523"/>
                  </a:lnTo>
                  <a:lnTo>
                    <a:pt x="431209" y="862418"/>
                  </a:lnTo>
                  <a:lnTo>
                    <a:pt x="423138" y="862418"/>
                  </a:lnTo>
                  <a:lnTo>
                    <a:pt x="411651" y="867696"/>
                  </a:lnTo>
                  <a:lnTo>
                    <a:pt x="406373" y="864592"/>
                  </a:lnTo>
                  <a:lnTo>
                    <a:pt x="402338" y="862418"/>
                  </a:lnTo>
                  <a:lnTo>
                    <a:pt x="401406" y="860245"/>
                  </a:lnTo>
                  <a:lnTo>
                    <a:pt x="397371" y="858072"/>
                  </a:lnTo>
                  <a:lnTo>
                    <a:pt x="392093" y="854968"/>
                  </a:lnTo>
                  <a:lnTo>
                    <a:pt x="392093" y="842239"/>
                  </a:lnTo>
                  <a:lnTo>
                    <a:pt x="394266" y="825165"/>
                  </a:lnTo>
                  <a:lnTo>
                    <a:pt x="395197" y="807159"/>
                  </a:lnTo>
                  <a:lnTo>
                    <a:pt x="397371" y="793500"/>
                  </a:lnTo>
                  <a:lnTo>
                    <a:pt x="399544" y="786049"/>
                  </a:lnTo>
                  <a:lnTo>
                    <a:pt x="399544" y="777667"/>
                  </a:lnTo>
                  <a:lnTo>
                    <a:pt x="387126" y="780771"/>
                  </a:lnTo>
                  <a:lnTo>
                    <a:pt x="375639" y="785117"/>
                  </a:lnTo>
                  <a:lnTo>
                    <a:pt x="360117" y="786049"/>
                  </a:lnTo>
                  <a:lnTo>
                    <a:pt x="361048" y="803123"/>
                  </a:lnTo>
                  <a:lnTo>
                    <a:pt x="361048" y="823302"/>
                  </a:lnTo>
                  <a:lnTo>
                    <a:pt x="365084" y="845654"/>
                  </a:lnTo>
                  <a:lnTo>
                    <a:pt x="372224" y="864592"/>
                  </a:lnTo>
                  <a:lnTo>
                    <a:pt x="370051" y="865523"/>
                  </a:lnTo>
                  <a:lnTo>
                    <a:pt x="370051" y="867696"/>
                  </a:lnTo>
                  <a:lnTo>
                    <a:pt x="370051" y="869869"/>
                  </a:lnTo>
                  <a:lnTo>
                    <a:pt x="367878" y="872042"/>
                  </a:lnTo>
                  <a:lnTo>
                    <a:pt x="353287" y="877320"/>
                  </a:lnTo>
                  <a:lnTo>
                    <a:pt x="337765" y="882597"/>
                  </a:lnTo>
                  <a:lnTo>
                    <a:pt x="324105" y="887875"/>
                  </a:lnTo>
                  <a:lnTo>
                    <a:pt x="313550" y="895326"/>
                  </a:lnTo>
                  <a:lnTo>
                    <a:pt x="308273" y="906812"/>
                  </a:lnTo>
                  <a:lnTo>
                    <a:pt x="306099" y="917367"/>
                  </a:lnTo>
                  <a:lnTo>
                    <a:pt x="298959" y="928854"/>
                  </a:lnTo>
                  <a:lnTo>
                    <a:pt x="264500" y="939409"/>
                  </a:lnTo>
                  <a:lnTo>
                    <a:pt x="262327" y="943755"/>
                  </a:lnTo>
                  <a:lnTo>
                    <a:pt x="260154" y="946860"/>
                  </a:lnTo>
                  <a:lnTo>
                    <a:pt x="260154" y="951206"/>
                  </a:lnTo>
                  <a:lnTo>
                    <a:pt x="260154" y="954310"/>
                  </a:lnTo>
                  <a:lnTo>
                    <a:pt x="260154" y="958657"/>
                  </a:lnTo>
                  <a:lnTo>
                    <a:pt x="259222" y="961761"/>
                  </a:lnTo>
                  <a:lnTo>
                    <a:pt x="257049" y="963934"/>
                  </a:lnTo>
                  <a:lnTo>
                    <a:pt x="251771" y="966107"/>
                  </a:lnTo>
                  <a:lnTo>
                    <a:pt x="247736" y="967039"/>
                  </a:lnTo>
                  <a:lnTo>
                    <a:pt x="242458" y="969212"/>
                  </a:lnTo>
                  <a:lnTo>
                    <a:pt x="238422" y="973558"/>
                  </a:lnTo>
                  <a:lnTo>
                    <a:pt x="235318" y="971385"/>
                  </a:lnTo>
                  <a:lnTo>
                    <a:pt x="231282" y="969212"/>
                  </a:lnTo>
                  <a:lnTo>
                    <a:pt x="228178" y="969212"/>
                  </a:lnTo>
                  <a:lnTo>
                    <a:pt x="226004" y="967039"/>
                  </a:lnTo>
                  <a:lnTo>
                    <a:pt x="220727" y="966107"/>
                  </a:lnTo>
                  <a:lnTo>
                    <a:pt x="215449" y="966107"/>
                  </a:lnTo>
                  <a:lnTo>
                    <a:pt x="215449" y="986286"/>
                  </a:lnTo>
                  <a:lnTo>
                    <a:pt x="209240" y="986286"/>
                  </a:lnTo>
                  <a:lnTo>
                    <a:pt x="203963" y="986286"/>
                  </a:lnTo>
                  <a:lnTo>
                    <a:pt x="198685" y="988459"/>
                  </a:lnTo>
                  <a:lnTo>
                    <a:pt x="194650" y="989391"/>
                  </a:lnTo>
                  <a:lnTo>
                    <a:pt x="188441" y="989391"/>
                  </a:lnTo>
                  <a:lnTo>
                    <a:pt x="184405" y="991564"/>
                  </a:lnTo>
                  <a:lnTo>
                    <a:pt x="181300" y="991564"/>
                  </a:lnTo>
                  <a:lnTo>
                    <a:pt x="179127" y="993737"/>
                  </a:lnTo>
                  <a:lnTo>
                    <a:pt x="175091" y="995910"/>
                  </a:lnTo>
                  <a:lnTo>
                    <a:pt x="171987" y="996842"/>
                  </a:lnTo>
                  <a:lnTo>
                    <a:pt x="181300" y="1006465"/>
                  </a:lnTo>
                  <a:lnTo>
                    <a:pt x="193718" y="1013916"/>
                  </a:lnTo>
                  <a:lnTo>
                    <a:pt x="206136" y="1018262"/>
                  </a:lnTo>
                  <a:lnTo>
                    <a:pt x="218554" y="1021367"/>
                  </a:lnTo>
                  <a:lnTo>
                    <a:pt x="220727" y="1040304"/>
                  </a:lnTo>
                  <a:lnTo>
                    <a:pt x="222900" y="1056137"/>
                  </a:lnTo>
                  <a:lnTo>
                    <a:pt x="222900" y="1073211"/>
                  </a:lnTo>
                  <a:lnTo>
                    <a:pt x="218864" y="1088113"/>
                  </a:lnTo>
                  <a:lnTo>
                    <a:pt x="218864" y="1090286"/>
                  </a:lnTo>
                  <a:lnTo>
                    <a:pt x="218864" y="1091217"/>
                  </a:lnTo>
                  <a:lnTo>
                    <a:pt x="216691" y="1091217"/>
                  </a:lnTo>
                  <a:lnTo>
                    <a:pt x="216691" y="1093390"/>
                  </a:lnTo>
                  <a:lnTo>
                    <a:pt x="215760" y="1095563"/>
                  </a:lnTo>
                  <a:lnTo>
                    <a:pt x="202100" y="1100841"/>
                  </a:lnTo>
                  <a:lnTo>
                    <a:pt x="184405" y="1105187"/>
                  </a:lnTo>
                  <a:lnTo>
                    <a:pt x="166709" y="1105187"/>
                  </a:lnTo>
                  <a:lnTo>
                    <a:pt x="149945" y="1100841"/>
                  </a:lnTo>
                  <a:lnTo>
                    <a:pt x="135354" y="1095563"/>
                  </a:lnTo>
                  <a:lnTo>
                    <a:pt x="130077" y="1095563"/>
                  </a:lnTo>
                  <a:lnTo>
                    <a:pt x="126041" y="1097736"/>
                  </a:lnTo>
                  <a:lnTo>
                    <a:pt x="122936" y="1097736"/>
                  </a:lnTo>
                  <a:lnTo>
                    <a:pt x="120763" y="1097736"/>
                  </a:lnTo>
                  <a:lnTo>
                    <a:pt x="118590" y="1098668"/>
                  </a:lnTo>
                  <a:lnTo>
                    <a:pt x="116417" y="1103014"/>
                  </a:lnTo>
                  <a:lnTo>
                    <a:pt x="115796" y="1106739"/>
                  </a:lnTo>
                  <a:lnTo>
                    <a:pt x="111760" y="1119468"/>
                  </a:lnTo>
                  <a:lnTo>
                    <a:pt x="111760" y="1140578"/>
                  </a:lnTo>
                  <a:lnTo>
                    <a:pt x="111760" y="1163861"/>
                  </a:lnTo>
                  <a:lnTo>
                    <a:pt x="113934" y="1188076"/>
                  </a:lnTo>
                  <a:lnTo>
                    <a:pt x="116107" y="1208255"/>
                  </a:lnTo>
                  <a:lnTo>
                    <a:pt x="116107" y="1223157"/>
                  </a:lnTo>
                  <a:lnTo>
                    <a:pt x="119211" y="1223157"/>
                  </a:lnTo>
                  <a:lnTo>
                    <a:pt x="119211" y="1228434"/>
                  </a:lnTo>
                  <a:lnTo>
                    <a:pt x="126351" y="1228434"/>
                  </a:lnTo>
                  <a:lnTo>
                    <a:pt x="131629" y="1227503"/>
                  </a:lnTo>
                  <a:lnTo>
                    <a:pt x="135665" y="1227503"/>
                  </a:lnTo>
                  <a:lnTo>
                    <a:pt x="138769" y="1223157"/>
                  </a:lnTo>
                  <a:lnTo>
                    <a:pt x="144978" y="1225330"/>
                  </a:lnTo>
                  <a:lnTo>
                    <a:pt x="148083" y="1225330"/>
                  </a:lnTo>
                  <a:lnTo>
                    <a:pt x="152118" y="1227503"/>
                  </a:lnTo>
                  <a:lnTo>
                    <a:pt x="155223" y="1228434"/>
                  </a:lnTo>
                  <a:lnTo>
                    <a:pt x="157396" y="1230607"/>
                  </a:lnTo>
                  <a:lnTo>
                    <a:pt x="157396" y="1232780"/>
                  </a:lnTo>
                  <a:lnTo>
                    <a:pt x="157396" y="1234953"/>
                  </a:lnTo>
                  <a:lnTo>
                    <a:pt x="159569" y="1234953"/>
                  </a:lnTo>
                  <a:lnTo>
                    <a:pt x="159569" y="1235885"/>
                  </a:lnTo>
                  <a:lnTo>
                    <a:pt x="153360" y="1252959"/>
                  </a:lnTo>
                  <a:lnTo>
                    <a:pt x="142805" y="1265688"/>
                  </a:lnTo>
                  <a:lnTo>
                    <a:pt x="130387" y="1277174"/>
                  </a:lnTo>
                  <a:lnTo>
                    <a:pt x="116728" y="1287729"/>
                  </a:lnTo>
                  <a:lnTo>
                    <a:pt x="104310" y="1299216"/>
                  </a:lnTo>
                  <a:lnTo>
                    <a:pt x="94996" y="1314117"/>
                  </a:lnTo>
                  <a:lnTo>
                    <a:pt x="94065" y="1324672"/>
                  </a:lnTo>
                  <a:lnTo>
                    <a:pt x="94996" y="1337401"/>
                  </a:lnTo>
                  <a:lnTo>
                    <a:pt x="94996" y="1348887"/>
                  </a:lnTo>
                  <a:lnTo>
                    <a:pt x="91892" y="1357269"/>
                  </a:lnTo>
                  <a:lnTo>
                    <a:pt x="77301" y="1366893"/>
                  </a:lnTo>
                  <a:lnTo>
                    <a:pt x="62710" y="1374344"/>
                  </a:lnTo>
                  <a:lnTo>
                    <a:pt x="48119" y="1383967"/>
                  </a:lnTo>
                  <a:lnTo>
                    <a:pt x="35701" y="1394523"/>
                  </a:lnTo>
                  <a:lnTo>
                    <a:pt x="31666" y="1401973"/>
                  </a:lnTo>
                  <a:lnTo>
                    <a:pt x="24525" y="1415633"/>
                  </a:lnTo>
                  <a:lnTo>
                    <a:pt x="17385" y="1431466"/>
                  </a:lnTo>
                  <a:lnTo>
                    <a:pt x="10245" y="1450403"/>
                  </a:lnTo>
                  <a:lnTo>
                    <a:pt x="3104" y="1466236"/>
                  </a:lnTo>
                  <a:lnTo>
                    <a:pt x="0" y="1481137"/>
                  </a:lnTo>
                  <a:lnTo>
                    <a:pt x="0" y="1492623"/>
                  </a:lnTo>
                  <a:lnTo>
                    <a:pt x="3104" y="1500074"/>
                  </a:lnTo>
                  <a:lnTo>
                    <a:pt x="9313" y="1509698"/>
                  </a:lnTo>
                  <a:lnTo>
                    <a:pt x="12418" y="1518080"/>
                  </a:lnTo>
                  <a:lnTo>
                    <a:pt x="12418" y="1532981"/>
                  </a:lnTo>
                  <a:lnTo>
                    <a:pt x="10245" y="1542605"/>
                  </a:lnTo>
                  <a:lnTo>
                    <a:pt x="7140" y="1555334"/>
                  </a:lnTo>
                  <a:lnTo>
                    <a:pt x="3104" y="1570235"/>
                  </a:lnTo>
                  <a:lnTo>
                    <a:pt x="2173" y="1587309"/>
                  </a:lnTo>
                  <a:lnTo>
                    <a:pt x="5278" y="1597865"/>
                  </a:lnTo>
                  <a:lnTo>
                    <a:pt x="5278" y="1622079"/>
                  </a:lnTo>
                  <a:lnTo>
                    <a:pt x="14591" y="1633566"/>
                  </a:lnTo>
                  <a:lnTo>
                    <a:pt x="29182" y="1646294"/>
                  </a:lnTo>
                  <a:lnTo>
                    <a:pt x="45946" y="1659022"/>
                  </a:lnTo>
                  <a:lnTo>
                    <a:pt x="56501" y="1671751"/>
                  </a:lnTo>
                  <a:lnTo>
                    <a:pt x="65815" y="1695965"/>
                  </a:lnTo>
                  <a:lnTo>
                    <a:pt x="78232" y="1705589"/>
                  </a:lnTo>
                  <a:lnTo>
                    <a:pt x="92823" y="1713040"/>
                  </a:lnTo>
                  <a:lnTo>
                    <a:pt x="107414" y="1720491"/>
                  </a:lnTo>
                  <a:lnTo>
                    <a:pt x="122005" y="1727941"/>
                  </a:lnTo>
                  <a:lnTo>
                    <a:pt x="132560" y="1740670"/>
                  </a:lnTo>
                  <a:lnTo>
                    <a:pt x="139701" y="1738497"/>
                  </a:lnTo>
                  <a:lnTo>
                    <a:pt x="145910" y="1736323"/>
                  </a:lnTo>
                  <a:lnTo>
                    <a:pt x="149014" y="1733219"/>
                  </a:lnTo>
                  <a:lnTo>
                    <a:pt x="153050" y="1731046"/>
                  </a:lnTo>
                  <a:lnTo>
                    <a:pt x="161432" y="1733219"/>
                  </a:lnTo>
                  <a:lnTo>
                    <a:pt x="172918" y="1736323"/>
                  </a:lnTo>
                  <a:lnTo>
                    <a:pt x="185336" y="1736323"/>
                  </a:lnTo>
                  <a:lnTo>
                    <a:pt x="189372" y="1723595"/>
                  </a:lnTo>
                  <a:lnTo>
                    <a:pt x="224763" y="1731046"/>
                  </a:lnTo>
                  <a:lnTo>
                    <a:pt x="239354" y="1725768"/>
                  </a:lnTo>
                  <a:lnTo>
                    <a:pt x="257980" y="1718318"/>
                  </a:lnTo>
                  <a:lnTo>
                    <a:pt x="275676" y="1710867"/>
                  </a:lnTo>
                  <a:lnTo>
                    <a:pt x="290267" y="1713040"/>
                  </a:lnTo>
                  <a:lnTo>
                    <a:pt x="302685" y="1713971"/>
                  </a:lnTo>
                  <a:lnTo>
                    <a:pt x="316344" y="1716144"/>
                  </a:lnTo>
                  <a:lnTo>
                    <a:pt x="336213" y="1747810"/>
                  </a:lnTo>
                  <a:lnTo>
                    <a:pt x="343353" y="1747810"/>
                  </a:lnTo>
                  <a:lnTo>
                    <a:pt x="348631" y="1747810"/>
                  </a:lnTo>
                  <a:lnTo>
                    <a:pt x="353908" y="1745637"/>
                  </a:lnTo>
                  <a:lnTo>
                    <a:pt x="356081" y="1743464"/>
                  </a:lnTo>
                  <a:lnTo>
                    <a:pt x="360117" y="1740359"/>
                  </a:lnTo>
                  <a:lnTo>
                    <a:pt x="367257" y="1742532"/>
                  </a:lnTo>
                  <a:lnTo>
                    <a:pt x="372535" y="1742532"/>
                  </a:lnTo>
                  <a:lnTo>
                    <a:pt x="375639" y="1743464"/>
                  </a:lnTo>
                  <a:lnTo>
                    <a:pt x="379675" y="1747810"/>
                  </a:lnTo>
                  <a:lnTo>
                    <a:pt x="382780" y="1749983"/>
                  </a:lnTo>
                  <a:lnTo>
                    <a:pt x="388989" y="1753088"/>
                  </a:lnTo>
                  <a:lnTo>
                    <a:pt x="382780" y="1775440"/>
                  </a:lnTo>
                  <a:lnTo>
                    <a:pt x="377502" y="1795619"/>
                  </a:lnTo>
                  <a:lnTo>
                    <a:pt x="372224" y="1817971"/>
                  </a:lnTo>
                  <a:lnTo>
                    <a:pt x="388989" y="1835045"/>
                  </a:lnTo>
                  <a:lnTo>
                    <a:pt x="404511" y="1855224"/>
                  </a:lnTo>
                  <a:lnTo>
                    <a:pt x="421275" y="1877576"/>
                  </a:lnTo>
                  <a:lnTo>
                    <a:pt x="431830" y="1899928"/>
                  </a:lnTo>
                  <a:lnTo>
                    <a:pt x="435866" y="1917003"/>
                  </a:lnTo>
                  <a:lnTo>
                    <a:pt x="435866" y="1929731"/>
                  </a:lnTo>
                  <a:lnTo>
                    <a:pt x="438039" y="1942459"/>
                  </a:lnTo>
                  <a:lnTo>
                    <a:pt x="445179" y="1957361"/>
                  </a:lnTo>
                  <a:lnTo>
                    <a:pt x="438970" y="1972262"/>
                  </a:lnTo>
                  <a:lnTo>
                    <a:pt x="431830" y="1989337"/>
                  </a:lnTo>
                  <a:lnTo>
                    <a:pt x="421275" y="2009516"/>
                  </a:lnTo>
                  <a:lnTo>
                    <a:pt x="414135" y="2027522"/>
                  </a:lnTo>
                  <a:lnTo>
                    <a:pt x="410099" y="2048632"/>
                  </a:lnTo>
                  <a:lnTo>
                    <a:pt x="412272" y="2066638"/>
                  </a:lnTo>
                  <a:lnTo>
                    <a:pt x="419412" y="2081539"/>
                  </a:lnTo>
                  <a:lnTo>
                    <a:pt x="430899" y="2096441"/>
                  </a:lnTo>
                  <a:lnTo>
                    <a:pt x="441454" y="2113515"/>
                  </a:lnTo>
                  <a:lnTo>
                    <a:pt x="448594" y="2128416"/>
                  </a:lnTo>
                  <a:lnTo>
                    <a:pt x="448594" y="2133694"/>
                  </a:lnTo>
                  <a:lnTo>
                    <a:pt x="448594" y="2138972"/>
                  </a:lnTo>
                  <a:lnTo>
                    <a:pt x="446421" y="2143318"/>
                  </a:lnTo>
                  <a:lnTo>
                    <a:pt x="445490" y="2148595"/>
                  </a:lnTo>
                  <a:lnTo>
                    <a:pt x="445490" y="2151700"/>
                  </a:lnTo>
                  <a:lnTo>
                    <a:pt x="445490" y="2156046"/>
                  </a:lnTo>
                  <a:lnTo>
                    <a:pt x="452630" y="2159151"/>
                  </a:lnTo>
                  <a:lnTo>
                    <a:pt x="450457" y="2163497"/>
                  </a:lnTo>
                  <a:lnTo>
                    <a:pt x="448284" y="2166601"/>
                  </a:lnTo>
                  <a:lnTo>
                    <a:pt x="448284" y="2170948"/>
                  </a:lnTo>
                  <a:lnTo>
                    <a:pt x="446111" y="2176225"/>
                  </a:lnTo>
                  <a:lnTo>
                    <a:pt x="448284" y="2181503"/>
                  </a:lnTo>
                  <a:lnTo>
                    <a:pt x="450457" y="2181503"/>
                  </a:lnTo>
                  <a:lnTo>
                    <a:pt x="452630" y="2185849"/>
                  </a:lnTo>
                  <a:lnTo>
                    <a:pt x="455734" y="2186780"/>
                  </a:lnTo>
                  <a:lnTo>
                    <a:pt x="459770" y="2191127"/>
                  </a:lnTo>
                  <a:lnTo>
                    <a:pt x="459770" y="2193300"/>
                  </a:lnTo>
                  <a:lnTo>
                    <a:pt x="455734" y="2206028"/>
                  </a:lnTo>
                  <a:lnTo>
                    <a:pt x="465048" y="2224034"/>
                  </a:lnTo>
                  <a:lnTo>
                    <a:pt x="479639" y="2242971"/>
                  </a:lnTo>
                  <a:lnTo>
                    <a:pt x="494230" y="2260046"/>
                  </a:lnTo>
                  <a:lnTo>
                    <a:pt x="504785" y="2278051"/>
                  </a:lnTo>
                  <a:lnTo>
                    <a:pt x="506958" y="2290780"/>
                  </a:lnTo>
                  <a:lnTo>
                    <a:pt x="506958" y="2303508"/>
                  </a:lnTo>
                  <a:lnTo>
                    <a:pt x="506958" y="2314994"/>
                  </a:lnTo>
                  <a:lnTo>
                    <a:pt x="509131" y="2324618"/>
                  </a:lnTo>
                  <a:lnTo>
                    <a:pt x="512236" y="2327723"/>
                  </a:lnTo>
                  <a:lnTo>
                    <a:pt x="516271" y="2333000"/>
                  </a:lnTo>
                  <a:lnTo>
                    <a:pt x="519376" y="2335173"/>
                  </a:lnTo>
                  <a:lnTo>
                    <a:pt x="523411" y="2339520"/>
                  </a:lnTo>
                  <a:lnTo>
                    <a:pt x="528689" y="2342624"/>
                  </a:lnTo>
                  <a:lnTo>
                    <a:pt x="553835" y="2337347"/>
                  </a:lnTo>
                  <a:lnTo>
                    <a:pt x="582086" y="2332069"/>
                  </a:lnTo>
                  <a:lnTo>
                    <a:pt x="609095" y="2324618"/>
                  </a:lnTo>
                  <a:lnTo>
                    <a:pt x="636103" y="2317168"/>
                  </a:lnTo>
                  <a:lnTo>
                    <a:pt x="657834" y="2303508"/>
                  </a:lnTo>
                  <a:lnTo>
                    <a:pt x="675530" y="2287675"/>
                  </a:lnTo>
                  <a:lnTo>
                    <a:pt x="684843" y="2270601"/>
                  </a:lnTo>
                  <a:lnTo>
                    <a:pt x="691984" y="2253526"/>
                  </a:lnTo>
                  <a:lnTo>
                    <a:pt x="715888" y="2233347"/>
                  </a:lnTo>
                  <a:lnTo>
                    <a:pt x="718992" y="2218446"/>
                  </a:lnTo>
                  <a:lnTo>
                    <a:pt x="721165" y="2203544"/>
                  </a:lnTo>
                  <a:lnTo>
                    <a:pt x="723339" y="2188643"/>
                  </a:lnTo>
                  <a:lnTo>
                    <a:pt x="728616" y="2175915"/>
                  </a:lnTo>
                  <a:lnTo>
                    <a:pt x="748485" y="2171568"/>
                  </a:lnTo>
                  <a:lnTo>
                    <a:pt x="752520" y="2168464"/>
                  </a:lnTo>
                  <a:lnTo>
                    <a:pt x="753452" y="2164118"/>
                  </a:lnTo>
                  <a:lnTo>
                    <a:pt x="757488" y="2161013"/>
                  </a:lnTo>
                  <a:lnTo>
                    <a:pt x="759661" y="2158840"/>
                  </a:lnTo>
                  <a:lnTo>
                    <a:pt x="762765" y="2155736"/>
                  </a:lnTo>
                  <a:lnTo>
                    <a:pt x="768043" y="2151390"/>
                  </a:lnTo>
                  <a:lnTo>
                    <a:pt x="764938" y="2131211"/>
                  </a:lnTo>
                  <a:lnTo>
                    <a:pt x="757798" y="2114136"/>
                  </a:lnTo>
                  <a:lnTo>
                    <a:pt x="748485" y="2103581"/>
                  </a:lnTo>
                  <a:lnTo>
                    <a:pt x="757798" y="2084644"/>
                  </a:lnTo>
                  <a:lnTo>
                    <a:pt x="772389" y="2071915"/>
                  </a:lnTo>
                  <a:lnTo>
                    <a:pt x="790084" y="2062291"/>
                  </a:lnTo>
                  <a:lnTo>
                    <a:pt x="808711" y="2053909"/>
                  </a:lnTo>
                  <a:lnTo>
                    <a:pt x="824234" y="2042423"/>
                  </a:lnTo>
                  <a:lnTo>
                    <a:pt x="835720" y="2019140"/>
                  </a:lnTo>
                  <a:lnTo>
                    <a:pt x="837893" y="1996787"/>
                  </a:lnTo>
                  <a:lnTo>
                    <a:pt x="831684" y="1974435"/>
                  </a:lnTo>
                  <a:lnTo>
                    <a:pt x="824544" y="1952083"/>
                  </a:lnTo>
                  <a:lnTo>
                    <a:pt x="817404" y="1931904"/>
                  </a:lnTo>
                  <a:lnTo>
                    <a:pt x="810263" y="1909552"/>
                  </a:lnTo>
                  <a:lnTo>
                    <a:pt x="807159" y="1887200"/>
                  </a:lnTo>
                  <a:lnTo>
                    <a:pt x="812437" y="1862985"/>
                  </a:lnTo>
                  <a:lnTo>
                    <a:pt x="827027" y="1837529"/>
                  </a:lnTo>
                  <a:lnTo>
                    <a:pt x="845654" y="1815177"/>
                  </a:lnTo>
                  <a:lnTo>
                    <a:pt x="867385" y="1794066"/>
                  </a:lnTo>
                  <a:lnTo>
                    <a:pt x="890358" y="1776060"/>
                  </a:lnTo>
                  <a:lnTo>
                    <a:pt x="912090" y="1757123"/>
                  </a:lnTo>
                  <a:lnTo>
                    <a:pt x="931958" y="1736944"/>
                  </a:lnTo>
                  <a:lnTo>
                    <a:pt x="945618" y="1718938"/>
                  </a:lnTo>
                  <a:lnTo>
                    <a:pt x="958036" y="1696586"/>
                  </a:lnTo>
                  <a:lnTo>
                    <a:pt x="968591" y="1674234"/>
                  </a:lnTo>
                  <a:lnTo>
                    <a:pt x="975731" y="1655297"/>
                  </a:lnTo>
                  <a:lnTo>
                    <a:pt x="979767" y="1642569"/>
                  </a:lnTo>
                  <a:lnTo>
                    <a:pt x="979767" y="1631393"/>
                  </a:lnTo>
                  <a:lnTo>
                    <a:pt x="985044" y="1621769"/>
                  </a:lnTo>
                  <a:lnTo>
                    <a:pt x="985044" y="1618665"/>
                  </a:lnTo>
                  <a:lnTo>
                    <a:pt x="963313" y="1621769"/>
                  </a:lnTo>
                  <a:lnTo>
                    <a:pt x="939409" y="1627046"/>
                  </a:lnTo>
                  <a:lnTo>
                    <a:pt x="914263" y="1633255"/>
                  </a:lnTo>
                  <a:lnTo>
                    <a:pt x="895636" y="1641637"/>
                  </a:lnTo>
                  <a:lnTo>
                    <a:pt x="880114" y="1640706"/>
                  </a:lnTo>
                  <a:lnTo>
                    <a:pt x="874836" y="1634497"/>
                  </a:lnTo>
                  <a:lnTo>
                    <a:pt x="872663" y="1629220"/>
                  </a:lnTo>
                  <a:lnTo>
                    <a:pt x="872663" y="1623942"/>
                  </a:lnTo>
                  <a:lnTo>
                    <a:pt x="872663" y="1616491"/>
                  </a:lnTo>
                  <a:lnTo>
                    <a:pt x="868627" y="1611214"/>
                  </a:lnTo>
                  <a:lnTo>
                    <a:pt x="854036" y="1599727"/>
                  </a:lnTo>
                  <a:lnTo>
                    <a:pt x="836341" y="1589172"/>
                  </a:lnTo>
                  <a:lnTo>
                    <a:pt x="819577" y="1577686"/>
                  </a:lnTo>
                  <a:lnTo>
                    <a:pt x="809022" y="1564957"/>
                  </a:lnTo>
                  <a:lnTo>
                    <a:pt x="804986" y="1553471"/>
                  </a:lnTo>
                  <a:lnTo>
                    <a:pt x="802813" y="1545089"/>
                  </a:lnTo>
                  <a:lnTo>
                    <a:pt x="799708" y="1533602"/>
                  </a:lnTo>
                  <a:lnTo>
                    <a:pt x="797535" y="1530498"/>
                  </a:lnTo>
                  <a:lnTo>
                    <a:pt x="792258" y="1526152"/>
                  </a:lnTo>
                  <a:lnTo>
                    <a:pt x="786980" y="1523047"/>
                  </a:lnTo>
                  <a:lnTo>
                    <a:pt x="782944" y="1517770"/>
                  </a:lnTo>
                  <a:lnTo>
                    <a:pt x="779840" y="1513423"/>
                  </a:lnTo>
                  <a:lnTo>
                    <a:pt x="779840" y="1476480"/>
                  </a:lnTo>
                  <a:lnTo>
                    <a:pt x="777667" y="1471203"/>
                  </a:lnTo>
                  <a:lnTo>
                    <a:pt x="772389" y="1466856"/>
                  </a:lnTo>
                  <a:lnTo>
                    <a:pt x="768353" y="1463752"/>
                  </a:lnTo>
                  <a:lnTo>
                    <a:pt x="763076" y="1459406"/>
                  </a:lnTo>
                  <a:lnTo>
                    <a:pt x="759971" y="1456301"/>
                  </a:lnTo>
                  <a:lnTo>
                    <a:pt x="750658" y="1436122"/>
                  </a:lnTo>
                  <a:lnTo>
                    <a:pt x="743518" y="1415943"/>
                  </a:lnTo>
                  <a:lnTo>
                    <a:pt x="736377" y="1393591"/>
                  </a:lnTo>
                  <a:lnTo>
                    <a:pt x="724891" y="1374654"/>
                  </a:lnTo>
                  <a:lnTo>
                    <a:pt x="712473" y="1357580"/>
                  </a:lnTo>
                  <a:lnTo>
                    <a:pt x="712473" y="1350129"/>
                  </a:lnTo>
                  <a:lnTo>
                    <a:pt x="716509" y="1350129"/>
                  </a:lnTo>
                  <a:lnTo>
                    <a:pt x="719613" y="1357580"/>
                  </a:lnTo>
                  <a:lnTo>
                    <a:pt x="723649" y="1363788"/>
                  </a:lnTo>
                  <a:lnTo>
                    <a:pt x="726753" y="1366893"/>
                  </a:lnTo>
                  <a:lnTo>
                    <a:pt x="730789" y="1369066"/>
                  </a:lnTo>
                  <a:lnTo>
                    <a:pt x="733894" y="1371239"/>
                  </a:lnTo>
                  <a:lnTo>
                    <a:pt x="737930" y="1372170"/>
                  </a:lnTo>
                  <a:lnTo>
                    <a:pt x="738861" y="1376517"/>
                  </a:lnTo>
                  <a:lnTo>
                    <a:pt x="745070" y="1378690"/>
                  </a:lnTo>
                  <a:lnTo>
                    <a:pt x="755625" y="1386141"/>
                  </a:lnTo>
                  <a:lnTo>
                    <a:pt x="762765" y="1396696"/>
                  </a:lnTo>
                  <a:lnTo>
                    <a:pt x="768043" y="1409424"/>
                  </a:lnTo>
                  <a:lnTo>
                    <a:pt x="774252" y="1423084"/>
                  </a:lnTo>
                  <a:lnTo>
                    <a:pt x="779529" y="1435812"/>
                  </a:lnTo>
                  <a:lnTo>
                    <a:pt x="799398" y="1448540"/>
                  </a:lnTo>
                  <a:lnTo>
                    <a:pt x="804675" y="1459095"/>
                  </a:lnTo>
                  <a:lnTo>
                    <a:pt x="806848" y="1472755"/>
                  </a:lnTo>
                  <a:lnTo>
                    <a:pt x="809022" y="1485483"/>
                  </a:lnTo>
                  <a:lnTo>
                    <a:pt x="812126" y="1496038"/>
                  </a:lnTo>
                  <a:lnTo>
                    <a:pt x="824544" y="1510940"/>
                  </a:lnTo>
                  <a:lnTo>
                    <a:pt x="838204" y="1525841"/>
                  </a:lnTo>
                  <a:lnTo>
                    <a:pt x="850621" y="1542916"/>
                  </a:lnTo>
                  <a:lnTo>
                    <a:pt x="859935" y="1560922"/>
                  </a:lnTo>
                  <a:lnTo>
                    <a:pt x="860866" y="1572408"/>
                  </a:lnTo>
                  <a:lnTo>
                    <a:pt x="860866" y="1582963"/>
                  </a:lnTo>
                  <a:lnTo>
                    <a:pt x="863039" y="1594450"/>
                  </a:lnTo>
                  <a:lnTo>
                    <a:pt x="868317" y="1605005"/>
                  </a:lnTo>
                  <a:lnTo>
                    <a:pt x="870490" y="1609351"/>
                  </a:lnTo>
                  <a:lnTo>
                    <a:pt x="872663" y="1611524"/>
                  </a:lnTo>
                  <a:lnTo>
                    <a:pt x="874836" y="1612456"/>
                  </a:lnTo>
                  <a:lnTo>
                    <a:pt x="875767" y="1612456"/>
                  </a:lnTo>
                  <a:lnTo>
                    <a:pt x="879803" y="1614629"/>
                  </a:lnTo>
                  <a:lnTo>
                    <a:pt x="889117" y="1614629"/>
                  </a:lnTo>
                  <a:lnTo>
                    <a:pt x="901534" y="1611524"/>
                  </a:lnTo>
                  <a:lnTo>
                    <a:pt x="913952" y="1604074"/>
                  </a:lnTo>
                  <a:lnTo>
                    <a:pt x="928543" y="1597865"/>
                  </a:lnTo>
                  <a:lnTo>
                    <a:pt x="946239" y="1592587"/>
                  </a:lnTo>
                  <a:lnTo>
                    <a:pt x="963003" y="1589483"/>
                  </a:lnTo>
                  <a:lnTo>
                    <a:pt x="979767" y="1582032"/>
                  </a:lnTo>
                  <a:lnTo>
                    <a:pt x="992185" y="1572408"/>
                  </a:lnTo>
                  <a:lnTo>
                    <a:pt x="1002740" y="1560922"/>
                  </a:lnTo>
                  <a:lnTo>
                    <a:pt x="1016399" y="1553471"/>
                  </a:lnTo>
                  <a:lnTo>
                    <a:pt x="1039372" y="1553471"/>
                  </a:lnTo>
                  <a:lnTo>
                    <a:pt x="1039372" y="1544468"/>
                  </a:lnTo>
                  <a:lnTo>
                    <a:pt x="1057999" y="1531740"/>
                  </a:lnTo>
                  <a:lnTo>
                    <a:pt x="1075694" y="1520253"/>
                  </a:lnTo>
                  <a:lnTo>
                    <a:pt x="1075694" y="1500074"/>
                  </a:lnTo>
                  <a:lnTo>
                    <a:pt x="1089354" y="1494797"/>
                  </a:lnTo>
                  <a:lnTo>
                    <a:pt x="1095563" y="1487346"/>
                  </a:lnTo>
                  <a:lnTo>
                    <a:pt x="1101772" y="1477722"/>
                  </a:lnTo>
                  <a:lnTo>
                    <a:pt x="1108912" y="1468098"/>
                  </a:lnTo>
                  <a:lnTo>
                    <a:pt x="1087181" y="1450092"/>
                  </a:lnTo>
                  <a:lnTo>
                    <a:pt x="1060172" y="1435191"/>
                  </a:lnTo>
                  <a:lnTo>
                    <a:pt x="1057999" y="1420290"/>
                  </a:lnTo>
                  <a:lnTo>
                    <a:pt x="1055826" y="1401352"/>
                  </a:lnTo>
                  <a:lnTo>
                    <a:pt x="1035958" y="1416254"/>
                  </a:lnTo>
                  <a:lnTo>
                    <a:pt x="1019193" y="1435191"/>
                  </a:lnTo>
                  <a:lnTo>
                    <a:pt x="1008638" y="1435191"/>
                  </a:lnTo>
                  <a:lnTo>
                    <a:pt x="999325" y="1437364"/>
                  </a:lnTo>
                  <a:lnTo>
                    <a:pt x="992185" y="1438295"/>
                  </a:lnTo>
                  <a:lnTo>
                    <a:pt x="990011" y="1433018"/>
                  </a:lnTo>
                  <a:lnTo>
                    <a:pt x="989080" y="1427740"/>
                  </a:lnTo>
                  <a:lnTo>
                    <a:pt x="989080" y="1422463"/>
                  </a:lnTo>
                  <a:lnTo>
                    <a:pt x="986907" y="1416254"/>
                  </a:lnTo>
                  <a:lnTo>
                    <a:pt x="984734" y="1410976"/>
                  </a:lnTo>
                  <a:lnTo>
                    <a:pt x="979456" y="1408803"/>
                  </a:lnTo>
                  <a:lnTo>
                    <a:pt x="977283" y="1408803"/>
                  </a:lnTo>
                  <a:lnTo>
                    <a:pt x="975110" y="1408803"/>
                  </a:lnTo>
                  <a:lnTo>
                    <a:pt x="975110" y="1410976"/>
                  </a:lnTo>
                  <a:lnTo>
                    <a:pt x="974179" y="1413149"/>
                  </a:lnTo>
                  <a:lnTo>
                    <a:pt x="972006" y="1418427"/>
                  </a:lnTo>
                  <a:lnTo>
                    <a:pt x="964865" y="1407872"/>
                  </a:lnTo>
                  <a:lnTo>
                    <a:pt x="957725" y="1392970"/>
                  </a:lnTo>
                  <a:lnTo>
                    <a:pt x="948412" y="1375896"/>
                  </a:lnTo>
                  <a:lnTo>
                    <a:pt x="943134" y="1358821"/>
                  </a:lnTo>
                  <a:lnTo>
                    <a:pt x="939098" y="1343920"/>
                  </a:lnTo>
                  <a:lnTo>
                    <a:pt x="946239" y="1343920"/>
                  </a:lnTo>
                  <a:lnTo>
                    <a:pt x="950274" y="1343920"/>
                  </a:lnTo>
                  <a:lnTo>
                    <a:pt x="952448" y="1343920"/>
                  </a:lnTo>
                  <a:lnTo>
                    <a:pt x="953379" y="1343920"/>
                  </a:lnTo>
                  <a:lnTo>
                    <a:pt x="955552" y="1343920"/>
                  </a:lnTo>
                  <a:lnTo>
                    <a:pt x="967039" y="1353544"/>
                  </a:lnTo>
                  <a:lnTo>
                    <a:pt x="972316" y="1363167"/>
                  </a:lnTo>
                  <a:lnTo>
                    <a:pt x="975421" y="1373723"/>
                  </a:lnTo>
                  <a:lnTo>
                    <a:pt x="984734" y="1381173"/>
                  </a:lnTo>
                  <a:lnTo>
                    <a:pt x="997152" y="1388624"/>
                  </a:lnTo>
                  <a:lnTo>
                    <a:pt x="1008638" y="1393902"/>
                  </a:lnTo>
                  <a:lnTo>
                    <a:pt x="1019193" y="1401352"/>
                  </a:lnTo>
                  <a:lnTo>
                    <a:pt x="1031611" y="1401352"/>
                  </a:lnTo>
                  <a:lnTo>
                    <a:pt x="1040925" y="1400421"/>
                  </a:lnTo>
                  <a:lnTo>
                    <a:pt x="1048065" y="1398248"/>
                  </a:lnTo>
                  <a:lnTo>
                    <a:pt x="1059551" y="1393902"/>
                  </a:lnTo>
                  <a:lnTo>
                    <a:pt x="1066692" y="1407561"/>
                  </a:lnTo>
                  <a:lnTo>
                    <a:pt x="1071969" y="1418116"/>
                  </a:lnTo>
                  <a:lnTo>
                    <a:pt x="1102082" y="1420290"/>
                  </a:lnTo>
                  <a:lnTo>
                    <a:pt x="1133438" y="1422463"/>
                  </a:lnTo>
                  <a:lnTo>
                    <a:pt x="1164793" y="1422463"/>
                  </a:lnTo>
                  <a:lnTo>
                    <a:pt x="1194906" y="1418116"/>
                  </a:lnTo>
                  <a:lnTo>
                    <a:pt x="1206392" y="1429603"/>
                  </a:lnTo>
                  <a:lnTo>
                    <a:pt x="1218810" y="1437985"/>
                  </a:lnTo>
                  <a:lnTo>
                    <a:pt x="1231228" y="1447609"/>
                  </a:lnTo>
                  <a:lnTo>
                    <a:pt x="1238368" y="1458164"/>
                  </a:lnTo>
                  <a:lnTo>
                    <a:pt x="1235264" y="1471824"/>
                  </a:lnTo>
                  <a:lnTo>
                    <a:pt x="1238368" y="1474928"/>
                  </a:lnTo>
                  <a:lnTo>
                    <a:pt x="1242404" y="1479274"/>
                  </a:lnTo>
                  <a:lnTo>
                    <a:pt x="1247681" y="1482379"/>
                  </a:lnTo>
                  <a:lnTo>
                    <a:pt x="1251717" y="1486725"/>
                  </a:lnTo>
                  <a:lnTo>
                    <a:pt x="1262273" y="1487656"/>
                  </a:lnTo>
                  <a:lnTo>
                    <a:pt x="1271586" y="1487656"/>
                  </a:lnTo>
                  <a:lnTo>
                    <a:pt x="1284004" y="1486725"/>
                  </a:lnTo>
                  <a:lnTo>
                    <a:pt x="1288039" y="1524910"/>
                  </a:lnTo>
                  <a:lnTo>
                    <a:pt x="1296422" y="1556575"/>
                  </a:lnTo>
                  <a:lnTo>
                    <a:pt x="1308840" y="1586068"/>
                  </a:lnTo>
                  <a:lnTo>
                    <a:pt x="1327466" y="1613697"/>
                  </a:lnTo>
                  <a:lnTo>
                    <a:pt x="1327466" y="1615870"/>
                  </a:lnTo>
                  <a:lnTo>
                    <a:pt x="1325293" y="1618044"/>
                  </a:lnTo>
                  <a:lnTo>
                    <a:pt x="1323120" y="1621148"/>
                  </a:lnTo>
                  <a:lnTo>
                    <a:pt x="1322188" y="1625494"/>
                  </a:lnTo>
                  <a:lnTo>
                    <a:pt x="1323120" y="1628599"/>
                  </a:lnTo>
                  <a:lnTo>
                    <a:pt x="1329329" y="1645673"/>
                  </a:lnTo>
                  <a:lnTo>
                    <a:pt x="1339884" y="1665852"/>
                  </a:lnTo>
                  <a:lnTo>
                    <a:pt x="1351370" y="1678581"/>
                  </a:lnTo>
                  <a:lnTo>
                    <a:pt x="1352302" y="1680754"/>
                  </a:lnTo>
                  <a:lnTo>
                    <a:pt x="1354475" y="1680754"/>
                  </a:lnTo>
                  <a:lnTo>
                    <a:pt x="1356648" y="1682927"/>
                  </a:lnTo>
                  <a:lnTo>
                    <a:pt x="1358821" y="1682927"/>
                  </a:lnTo>
                  <a:lnTo>
                    <a:pt x="1378690" y="1658712"/>
                  </a:lnTo>
                  <a:lnTo>
                    <a:pt x="1391108" y="1633255"/>
                  </a:lnTo>
                  <a:lnTo>
                    <a:pt x="1400421" y="1601590"/>
                  </a:lnTo>
                  <a:lnTo>
                    <a:pt x="1403525" y="1564647"/>
                  </a:lnTo>
                  <a:lnTo>
                    <a:pt x="1415943" y="1557196"/>
                  </a:lnTo>
                  <a:lnTo>
                    <a:pt x="1425257" y="1547572"/>
                  </a:lnTo>
                  <a:lnTo>
                    <a:pt x="1434570" y="1540122"/>
                  </a:lnTo>
                  <a:lnTo>
                    <a:pt x="1451334" y="1540122"/>
                  </a:lnTo>
                  <a:lnTo>
                    <a:pt x="1463752" y="1507214"/>
                  </a:lnTo>
                  <a:lnTo>
                    <a:pt x="1470892" y="1501937"/>
                  </a:lnTo>
                  <a:lnTo>
                    <a:pt x="1478032" y="1499764"/>
                  </a:lnTo>
                  <a:lnTo>
                    <a:pt x="1485172" y="1499764"/>
                  </a:lnTo>
                  <a:lnTo>
                    <a:pt x="1488277" y="1497591"/>
                  </a:lnTo>
                  <a:lnTo>
                    <a:pt x="1493555" y="1490140"/>
                  </a:lnTo>
                  <a:lnTo>
                    <a:pt x="1497590" y="1475239"/>
                  </a:lnTo>
                  <a:lnTo>
                    <a:pt x="1512181" y="1475239"/>
                  </a:lnTo>
                  <a:lnTo>
                    <a:pt x="1526772" y="1477412"/>
                  </a:lnTo>
                  <a:lnTo>
                    <a:pt x="1543536" y="1475239"/>
                  </a:lnTo>
                  <a:lnTo>
                    <a:pt x="1544468" y="1473065"/>
                  </a:lnTo>
                  <a:lnTo>
                    <a:pt x="1546641" y="1472134"/>
                  </a:lnTo>
                  <a:lnTo>
                    <a:pt x="1548814" y="1467788"/>
                  </a:lnTo>
                  <a:lnTo>
                    <a:pt x="1550987" y="1465615"/>
                  </a:lnTo>
                  <a:lnTo>
                    <a:pt x="1554092" y="1462510"/>
                  </a:lnTo>
                  <a:lnTo>
                    <a:pt x="1565578" y="1480516"/>
                  </a:lnTo>
                  <a:lnTo>
                    <a:pt x="1573960" y="1495418"/>
                  </a:lnTo>
                  <a:lnTo>
                    <a:pt x="1585447" y="1509077"/>
                  </a:lnTo>
                  <a:lnTo>
                    <a:pt x="1592587" y="1523979"/>
                  </a:lnTo>
                  <a:lnTo>
                    <a:pt x="1597864" y="1541984"/>
                  </a:lnTo>
                  <a:lnTo>
                    <a:pt x="1597864" y="1564337"/>
                  </a:lnTo>
                  <a:lnTo>
                    <a:pt x="1600037" y="1566509"/>
                  </a:lnTo>
                  <a:lnTo>
                    <a:pt x="1600969" y="1566509"/>
                  </a:lnTo>
                  <a:lnTo>
                    <a:pt x="1600969" y="1567441"/>
                  </a:lnTo>
                  <a:lnTo>
                    <a:pt x="1603142" y="1567441"/>
                  </a:lnTo>
                  <a:lnTo>
                    <a:pt x="1610282" y="1567441"/>
                  </a:lnTo>
                  <a:lnTo>
                    <a:pt x="1617422" y="1566509"/>
                  </a:lnTo>
                  <a:lnTo>
                    <a:pt x="1621458" y="1564337"/>
                  </a:lnTo>
                  <a:lnTo>
                    <a:pt x="1626736" y="1559990"/>
                  </a:lnTo>
                  <a:lnTo>
                    <a:pt x="1629840" y="1556886"/>
                  </a:lnTo>
                  <a:lnTo>
                    <a:pt x="1641327" y="1569614"/>
                  </a:lnTo>
                  <a:lnTo>
                    <a:pt x="1648467" y="1586688"/>
                  </a:lnTo>
                  <a:lnTo>
                    <a:pt x="1650640" y="1606867"/>
                  </a:lnTo>
                  <a:lnTo>
                    <a:pt x="1650640" y="1629220"/>
                  </a:lnTo>
                  <a:lnTo>
                    <a:pt x="1650640" y="1649399"/>
                  </a:lnTo>
                  <a:lnTo>
                    <a:pt x="1650640" y="1668336"/>
                  </a:lnTo>
                  <a:lnTo>
                    <a:pt x="1653745" y="1683237"/>
                  </a:lnTo>
                  <a:lnTo>
                    <a:pt x="1653745" y="1686342"/>
                  </a:lnTo>
                  <a:lnTo>
                    <a:pt x="1663058" y="1683237"/>
                  </a:lnTo>
                  <a:lnTo>
                    <a:pt x="1663058" y="1686342"/>
                  </a:lnTo>
                  <a:lnTo>
                    <a:pt x="1672371" y="1699070"/>
                  </a:lnTo>
                  <a:lnTo>
                    <a:pt x="1677649" y="1713971"/>
                  </a:lnTo>
                  <a:lnTo>
                    <a:pt x="1682927" y="1728873"/>
                  </a:lnTo>
                  <a:lnTo>
                    <a:pt x="1686962" y="1745947"/>
                  </a:lnTo>
                  <a:lnTo>
                    <a:pt x="1693171" y="1760849"/>
                  </a:lnTo>
                  <a:lnTo>
                    <a:pt x="1702485" y="1768299"/>
                  </a:lnTo>
                  <a:lnTo>
                    <a:pt x="1704658" y="1770472"/>
                  </a:lnTo>
                  <a:lnTo>
                    <a:pt x="1715213" y="1775750"/>
                  </a:lnTo>
                  <a:lnTo>
                    <a:pt x="1726699" y="1785374"/>
                  </a:lnTo>
                  <a:lnTo>
                    <a:pt x="1737255" y="1785374"/>
                  </a:lnTo>
                  <a:lnTo>
                    <a:pt x="1736323" y="1758986"/>
                  </a:lnTo>
                  <a:lnTo>
                    <a:pt x="1729183" y="1733529"/>
                  </a:lnTo>
                  <a:lnTo>
                    <a:pt x="1717696" y="1711177"/>
                  </a:lnTo>
                  <a:lnTo>
                    <a:pt x="1703106" y="1696276"/>
                  </a:lnTo>
                  <a:lnTo>
                    <a:pt x="1700001" y="1694103"/>
                  </a:lnTo>
                  <a:lnTo>
                    <a:pt x="1695965" y="1694103"/>
                  </a:lnTo>
                  <a:lnTo>
                    <a:pt x="1692861" y="1694103"/>
                  </a:lnTo>
                  <a:lnTo>
                    <a:pt x="1688825" y="1694103"/>
                  </a:lnTo>
                  <a:lnTo>
                    <a:pt x="1687894" y="1691930"/>
                  </a:lnTo>
                  <a:lnTo>
                    <a:pt x="1681685" y="1681374"/>
                  </a:lnTo>
                  <a:lnTo>
                    <a:pt x="1680753" y="1671751"/>
                  </a:lnTo>
                  <a:lnTo>
                    <a:pt x="1676718" y="1664300"/>
                  </a:lnTo>
                  <a:lnTo>
                    <a:pt x="1667404" y="1659022"/>
                  </a:lnTo>
                  <a:lnTo>
                    <a:pt x="1676718" y="1634808"/>
                  </a:lnTo>
                  <a:lnTo>
                    <a:pt x="1683858" y="1605315"/>
                  </a:lnTo>
                  <a:lnTo>
                    <a:pt x="1700622" y="1618975"/>
                  </a:lnTo>
                  <a:lnTo>
                    <a:pt x="1716144" y="1631703"/>
                  </a:lnTo>
                  <a:lnTo>
                    <a:pt x="1730735" y="1644431"/>
                  </a:lnTo>
                  <a:lnTo>
                    <a:pt x="1742222" y="1659333"/>
                  </a:lnTo>
                  <a:lnTo>
                    <a:pt x="1747499" y="1679512"/>
                  </a:lnTo>
                  <a:lnTo>
                    <a:pt x="1754640" y="1679512"/>
                  </a:lnTo>
                  <a:lnTo>
                    <a:pt x="1815176" y="1629841"/>
                  </a:lnTo>
                  <a:lnTo>
                    <a:pt x="1813003" y="1600348"/>
                  </a:lnTo>
                  <a:lnTo>
                    <a:pt x="1807726" y="1576133"/>
                  </a:lnTo>
                  <a:lnTo>
                    <a:pt x="1796239" y="1558128"/>
                  </a:lnTo>
                  <a:lnTo>
                    <a:pt x="1783822" y="1541053"/>
                  </a:lnTo>
                  <a:lnTo>
                    <a:pt x="1767057" y="1525220"/>
                  </a:lnTo>
                  <a:lnTo>
                    <a:pt x="1769230" y="1510319"/>
                  </a:lnTo>
                  <a:lnTo>
                    <a:pt x="1774508" y="1500695"/>
                  </a:lnTo>
                  <a:lnTo>
                    <a:pt x="1780717" y="1495418"/>
                  </a:lnTo>
                  <a:lnTo>
                    <a:pt x="1787857" y="1489209"/>
                  </a:lnTo>
                  <a:lnTo>
                    <a:pt x="1794066" y="1480827"/>
                  </a:lnTo>
                  <a:lnTo>
                    <a:pt x="1800275" y="1480827"/>
                  </a:lnTo>
                  <a:lnTo>
                    <a:pt x="1805553" y="1481758"/>
                  </a:lnTo>
                  <a:lnTo>
                    <a:pt x="1807726" y="1481758"/>
                  </a:lnTo>
                  <a:lnTo>
                    <a:pt x="1810830" y="1483931"/>
                  </a:lnTo>
                  <a:lnTo>
                    <a:pt x="1813003" y="1488277"/>
                  </a:lnTo>
                  <a:lnTo>
                    <a:pt x="1816108" y="1493555"/>
                  </a:lnTo>
                  <a:lnTo>
                    <a:pt x="1818281" y="1496659"/>
                  </a:lnTo>
                  <a:lnTo>
                    <a:pt x="1816108" y="1501006"/>
                  </a:lnTo>
                  <a:lnTo>
                    <a:pt x="1815176" y="1504110"/>
                  </a:lnTo>
                  <a:lnTo>
                    <a:pt x="1811141" y="1506283"/>
                  </a:lnTo>
                  <a:lnTo>
                    <a:pt x="1808036" y="1506283"/>
                  </a:lnTo>
                  <a:lnTo>
                    <a:pt x="1804000" y="1508456"/>
                  </a:lnTo>
                  <a:lnTo>
                    <a:pt x="1804000" y="1518080"/>
                  </a:lnTo>
                  <a:lnTo>
                    <a:pt x="1804000" y="1523358"/>
                  </a:lnTo>
                  <a:lnTo>
                    <a:pt x="1806173" y="1528635"/>
                  </a:lnTo>
                  <a:lnTo>
                    <a:pt x="1808346" y="1533913"/>
                  </a:lnTo>
                  <a:lnTo>
                    <a:pt x="1811451" y="1532981"/>
                  </a:lnTo>
                  <a:lnTo>
                    <a:pt x="1813624" y="1532981"/>
                  </a:lnTo>
                  <a:lnTo>
                    <a:pt x="1815797" y="1532981"/>
                  </a:lnTo>
                  <a:lnTo>
                    <a:pt x="1816729" y="1530808"/>
                  </a:lnTo>
                  <a:lnTo>
                    <a:pt x="1818902" y="1530808"/>
                  </a:lnTo>
                  <a:lnTo>
                    <a:pt x="1826042" y="1526462"/>
                  </a:lnTo>
                  <a:lnTo>
                    <a:pt x="1830078" y="1523358"/>
                  </a:lnTo>
                  <a:lnTo>
                    <a:pt x="1831009" y="1521184"/>
                  </a:lnTo>
                  <a:lnTo>
                    <a:pt x="1835045" y="1518080"/>
                  </a:lnTo>
                  <a:lnTo>
                    <a:pt x="1838150" y="1513734"/>
                  </a:lnTo>
                  <a:lnTo>
                    <a:pt x="1837218" y="1508456"/>
                  </a:lnTo>
                  <a:lnTo>
                    <a:pt x="1837218" y="1503179"/>
                  </a:lnTo>
                  <a:lnTo>
                    <a:pt x="1835045" y="1501006"/>
                  </a:lnTo>
                  <a:lnTo>
                    <a:pt x="1835045" y="1498832"/>
                  </a:lnTo>
                  <a:lnTo>
                    <a:pt x="1835045" y="1495728"/>
                  </a:lnTo>
                  <a:lnTo>
                    <a:pt x="1835045" y="1491382"/>
                  </a:lnTo>
                  <a:lnTo>
                    <a:pt x="1835045" y="1483931"/>
                  </a:lnTo>
                  <a:lnTo>
                    <a:pt x="1862054" y="1478653"/>
                  </a:lnTo>
                  <a:lnTo>
                    <a:pt x="1891236" y="1469030"/>
                  </a:lnTo>
                  <a:lnTo>
                    <a:pt x="1916382" y="1458474"/>
                  </a:lnTo>
                  <a:lnTo>
                    <a:pt x="1940286" y="1443573"/>
                  </a:lnTo>
                  <a:lnTo>
                    <a:pt x="1958913" y="1423394"/>
                  </a:lnTo>
                  <a:lnTo>
                    <a:pt x="1967295" y="1408493"/>
                  </a:lnTo>
                  <a:lnTo>
                    <a:pt x="1974435" y="1394833"/>
                  </a:lnTo>
                  <a:lnTo>
                    <a:pt x="1981575" y="1379932"/>
                  </a:lnTo>
                  <a:lnTo>
                    <a:pt x="1993993" y="1371550"/>
                  </a:lnTo>
                  <a:lnTo>
                    <a:pt x="1993993" y="1351992"/>
                  </a:lnTo>
                  <a:lnTo>
                    <a:pt x="1993062" y="1329639"/>
                  </a:lnTo>
                  <a:lnTo>
                    <a:pt x="1989026" y="1309460"/>
                  </a:lnTo>
                  <a:lnTo>
                    <a:pt x="1981886" y="1289281"/>
                  </a:lnTo>
                  <a:lnTo>
                    <a:pt x="1973504" y="1274380"/>
                  </a:lnTo>
                  <a:lnTo>
                    <a:pt x="1958913" y="1264756"/>
                  </a:lnTo>
                  <a:lnTo>
                    <a:pt x="1964190" y="1252028"/>
                  </a:lnTo>
                  <a:lnTo>
                    <a:pt x="1969468" y="1244577"/>
                  </a:lnTo>
                  <a:lnTo>
                    <a:pt x="1976608" y="1237127"/>
                  </a:lnTo>
                  <a:lnTo>
                    <a:pt x="1983748" y="1227503"/>
                  </a:lnTo>
                  <a:lnTo>
                    <a:pt x="2003617" y="1227503"/>
                  </a:lnTo>
                  <a:lnTo>
                    <a:pt x="2003617" y="1214774"/>
                  </a:lnTo>
                  <a:lnTo>
                    <a:pt x="1998339" y="1214774"/>
                  </a:lnTo>
                  <a:lnTo>
                    <a:pt x="1987784" y="1209497"/>
                  </a:lnTo>
                  <a:lnTo>
                    <a:pt x="1978471" y="1209497"/>
                  </a:lnTo>
                  <a:lnTo>
                    <a:pt x="1969157" y="1212601"/>
                  </a:lnTo>
                  <a:lnTo>
                    <a:pt x="1958602" y="1218810"/>
                  </a:lnTo>
                  <a:lnTo>
                    <a:pt x="1954567" y="1212601"/>
                  </a:lnTo>
                  <a:lnTo>
                    <a:pt x="1951462" y="1209497"/>
                  </a:lnTo>
                  <a:lnTo>
                    <a:pt x="1947426" y="1205151"/>
                  </a:lnTo>
                  <a:lnTo>
                    <a:pt x="1942149" y="1202046"/>
                  </a:lnTo>
                  <a:lnTo>
                    <a:pt x="1935008" y="1197700"/>
                  </a:lnTo>
                  <a:lnTo>
                    <a:pt x="1942149" y="1184972"/>
                  </a:lnTo>
                  <a:lnTo>
                    <a:pt x="1954567" y="1174416"/>
                  </a:lnTo>
                  <a:lnTo>
                    <a:pt x="1966985" y="1164793"/>
                  </a:lnTo>
                  <a:lnTo>
                    <a:pt x="1978471" y="1153306"/>
                  </a:lnTo>
                  <a:lnTo>
                    <a:pt x="1983748" y="1155479"/>
                  </a:lnTo>
                  <a:lnTo>
                    <a:pt x="1987784" y="1155479"/>
                  </a:lnTo>
                  <a:lnTo>
                    <a:pt x="1990889" y="1157652"/>
                  </a:lnTo>
                  <a:lnTo>
                    <a:pt x="1993993" y="1157652"/>
                  </a:lnTo>
                  <a:lnTo>
                    <a:pt x="1990889" y="1165103"/>
                  </a:lnTo>
                  <a:lnTo>
                    <a:pt x="1988716" y="1168208"/>
                  </a:lnTo>
                  <a:lnTo>
                    <a:pt x="1987784" y="1174416"/>
                  </a:lnTo>
                  <a:lnTo>
                    <a:pt x="1985611" y="1177521"/>
                  </a:lnTo>
                  <a:lnTo>
                    <a:pt x="1983438" y="1182799"/>
                  </a:lnTo>
                  <a:lnTo>
                    <a:pt x="1983438" y="1187145"/>
                  </a:lnTo>
                  <a:lnTo>
                    <a:pt x="1995856" y="1181867"/>
                  </a:lnTo>
                  <a:lnTo>
                    <a:pt x="2010447" y="1175658"/>
                  </a:lnTo>
                  <a:lnTo>
                    <a:pt x="2022865" y="1172554"/>
                  </a:lnTo>
                  <a:lnTo>
                    <a:pt x="2034351" y="1174727"/>
                  </a:lnTo>
                  <a:lnTo>
                    <a:pt x="2043664" y="1174727"/>
                  </a:lnTo>
                  <a:lnTo>
                    <a:pt x="2039629" y="1182178"/>
                  </a:lnTo>
                  <a:lnTo>
                    <a:pt x="2037456" y="1187455"/>
                  </a:lnTo>
                  <a:lnTo>
                    <a:pt x="2034351" y="1192733"/>
                  </a:lnTo>
                  <a:lnTo>
                    <a:pt x="2030315" y="1198010"/>
                  </a:lnTo>
                  <a:lnTo>
                    <a:pt x="2034351" y="1204219"/>
                  </a:lnTo>
                  <a:lnTo>
                    <a:pt x="2037456" y="1205151"/>
                  </a:lnTo>
                  <a:lnTo>
                    <a:pt x="2039629" y="1207324"/>
                  </a:lnTo>
                  <a:lnTo>
                    <a:pt x="2041802" y="1207324"/>
                  </a:lnTo>
                  <a:lnTo>
                    <a:pt x="2044906" y="1207324"/>
                  </a:lnTo>
                  <a:lnTo>
                    <a:pt x="2048942" y="1207324"/>
                  </a:lnTo>
                  <a:lnTo>
                    <a:pt x="2054220" y="1207324"/>
                  </a:lnTo>
                  <a:lnTo>
                    <a:pt x="2054220" y="1218810"/>
                  </a:lnTo>
                  <a:lnTo>
                    <a:pt x="2052046" y="1233712"/>
                  </a:lnTo>
                  <a:lnTo>
                    <a:pt x="2052046" y="1246440"/>
                  </a:lnTo>
                  <a:lnTo>
                    <a:pt x="2054220" y="1254822"/>
                  </a:lnTo>
                  <a:lnTo>
                    <a:pt x="2054220" y="1264446"/>
                  </a:lnTo>
                  <a:lnTo>
                    <a:pt x="2078124" y="1261341"/>
                  </a:lnTo>
                  <a:lnTo>
                    <a:pt x="2092715" y="1255132"/>
                  </a:lnTo>
                  <a:lnTo>
                    <a:pt x="2099855" y="1247682"/>
                  </a:lnTo>
                  <a:lnTo>
                    <a:pt x="2102960" y="1239300"/>
                  </a:lnTo>
                  <a:lnTo>
                    <a:pt x="2100787" y="1226571"/>
                  </a:lnTo>
                  <a:lnTo>
                    <a:pt x="2097682" y="1215085"/>
                  </a:lnTo>
                  <a:lnTo>
                    <a:pt x="2090542" y="1202357"/>
                  </a:lnTo>
                  <a:lnTo>
                    <a:pt x="2085264" y="1189628"/>
                  </a:lnTo>
                  <a:lnTo>
                    <a:pt x="2078124" y="1178142"/>
                  </a:lnTo>
                  <a:lnTo>
                    <a:pt x="2074088" y="1167587"/>
                  </a:lnTo>
                  <a:lnTo>
                    <a:pt x="2078124" y="1165414"/>
                  </a:lnTo>
                  <a:lnTo>
                    <a:pt x="2081228" y="1165414"/>
                  </a:lnTo>
                  <a:lnTo>
                    <a:pt x="2083402" y="1165414"/>
                  </a:lnTo>
                  <a:lnTo>
                    <a:pt x="2085575" y="1163241"/>
                  </a:lnTo>
                  <a:lnTo>
                    <a:pt x="2087748" y="1163241"/>
                  </a:lnTo>
                  <a:lnTo>
                    <a:pt x="2098303" y="1155790"/>
                  </a:lnTo>
                  <a:lnTo>
                    <a:pt x="2105443" y="1145235"/>
                  </a:lnTo>
                  <a:lnTo>
                    <a:pt x="2110721" y="1133748"/>
                  </a:lnTo>
                  <a:lnTo>
                    <a:pt x="2117861" y="1123193"/>
                  </a:lnTo>
                  <a:lnTo>
                    <a:pt x="2127175" y="1113569"/>
                  </a:lnTo>
                  <a:lnTo>
                    <a:pt x="2137730" y="1111396"/>
                  </a:lnTo>
                  <a:lnTo>
                    <a:pt x="2149216" y="1111396"/>
                  </a:lnTo>
                  <a:lnTo>
                    <a:pt x="2161634" y="1113569"/>
                  </a:lnTo>
                  <a:lnTo>
                    <a:pt x="2174052" y="1110465"/>
                  </a:lnTo>
                  <a:lnTo>
                    <a:pt x="2178088" y="1106118"/>
                  </a:lnTo>
                  <a:lnTo>
                    <a:pt x="2185228" y="1096495"/>
                  </a:lnTo>
                  <a:lnTo>
                    <a:pt x="2195783" y="1083766"/>
                  </a:lnTo>
                  <a:lnTo>
                    <a:pt x="2208201" y="1071038"/>
                  </a:lnTo>
                  <a:lnTo>
                    <a:pt x="2219687" y="1056137"/>
                  </a:lnTo>
                  <a:lnTo>
                    <a:pt x="2230242" y="1043408"/>
                  </a:lnTo>
                  <a:lnTo>
                    <a:pt x="2239556" y="1031922"/>
                  </a:lnTo>
                  <a:lnTo>
                    <a:pt x="2243592" y="1028817"/>
                  </a:lnTo>
                  <a:lnTo>
                    <a:pt x="2250732" y="1011743"/>
                  </a:lnTo>
                  <a:lnTo>
                    <a:pt x="2256010" y="999015"/>
                  </a:lnTo>
                  <a:lnTo>
                    <a:pt x="2263150" y="986286"/>
                  </a:lnTo>
                  <a:lnTo>
                    <a:pt x="2273705" y="974800"/>
                  </a:lnTo>
                  <a:lnTo>
                    <a:pt x="2270600" y="962072"/>
                  </a:lnTo>
                  <a:lnTo>
                    <a:pt x="2266565" y="952448"/>
                  </a:lnTo>
                  <a:lnTo>
                    <a:pt x="2263460" y="942824"/>
                  </a:lnTo>
                  <a:lnTo>
                    <a:pt x="2263460" y="932269"/>
                  </a:lnTo>
                  <a:lnTo>
                    <a:pt x="2265633" y="922645"/>
                  </a:lnTo>
                  <a:lnTo>
                    <a:pt x="2270911" y="917367"/>
                  </a:lnTo>
                  <a:lnTo>
                    <a:pt x="2273084" y="912090"/>
                  </a:lnTo>
                  <a:lnTo>
                    <a:pt x="2270911" y="902466"/>
                  </a:lnTo>
                  <a:lnTo>
                    <a:pt x="2266875" y="887565"/>
                  </a:lnTo>
                  <a:lnTo>
                    <a:pt x="2263771" y="877941"/>
                  </a:lnTo>
                  <a:lnTo>
                    <a:pt x="2258493" y="870490"/>
                  </a:lnTo>
                  <a:lnTo>
                    <a:pt x="2251353" y="862108"/>
                  </a:lnTo>
                  <a:lnTo>
                    <a:pt x="2242039" y="862108"/>
                  </a:lnTo>
                  <a:lnTo>
                    <a:pt x="2236762" y="862108"/>
                  </a:lnTo>
                  <a:lnTo>
                    <a:pt x="2230553" y="863039"/>
                  </a:lnTo>
                  <a:lnTo>
                    <a:pt x="2227448" y="865213"/>
                  </a:lnTo>
                  <a:lnTo>
                    <a:pt x="2223413" y="869559"/>
                  </a:lnTo>
                  <a:lnTo>
                    <a:pt x="2216272" y="867386"/>
                  </a:lnTo>
                  <a:lnTo>
                    <a:pt x="2213168" y="865213"/>
                  </a:lnTo>
                  <a:lnTo>
                    <a:pt x="2209132" y="862108"/>
                  </a:lnTo>
                  <a:lnTo>
                    <a:pt x="2208201" y="857762"/>
                  </a:lnTo>
                  <a:lnTo>
                    <a:pt x="2206028" y="854657"/>
                  </a:lnTo>
                  <a:lnTo>
                    <a:pt x="2203854" y="848448"/>
                  </a:lnTo>
                  <a:lnTo>
                    <a:pt x="2188332" y="848448"/>
                  </a:lnTo>
                  <a:lnTo>
                    <a:pt x="2188332" y="837893"/>
                  </a:lnTo>
                  <a:lnTo>
                    <a:pt x="2200750" y="828269"/>
                  </a:lnTo>
                  <a:lnTo>
                    <a:pt x="2206028" y="820819"/>
                  </a:lnTo>
                  <a:lnTo>
                    <a:pt x="2211305" y="812437"/>
                  </a:lnTo>
                  <a:lnTo>
                    <a:pt x="2218446" y="804986"/>
                  </a:lnTo>
                  <a:lnTo>
                    <a:pt x="2247627" y="795362"/>
                  </a:lnTo>
                  <a:lnTo>
                    <a:pt x="2256941" y="785738"/>
                  </a:lnTo>
                  <a:lnTo>
                    <a:pt x="2264081" y="773010"/>
                  </a:lnTo>
                  <a:lnTo>
                    <a:pt x="2271221" y="760282"/>
                  </a:lnTo>
                  <a:lnTo>
                    <a:pt x="2278361" y="746622"/>
                  </a:lnTo>
                  <a:lnTo>
                    <a:pt x="2290779" y="736067"/>
                  </a:lnTo>
                  <a:lnTo>
                    <a:pt x="2305370" y="726443"/>
                  </a:lnTo>
                  <a:lnTo>
                    <a:pt x="2317788" y="713715"/>
                  </a:lnTo>
                  <a:lnTo>
                    <a:pt x="2354110" y="718993"/>
                  </a:lnTo>
                  <a:lnTo>
                    <a:pt x="2363424" y="730479"/>
                  </a:lnTo>
                  <a:lnTo>
                    <a:pt x="2375841" y="732652"/>
                  </a:lnTo>
                  <a:lnTo>
                    <a:pt x="2390432" y="726443"/>
                  </a:lnTo>
                  <a:lnTo>
                    <a:pt x="2407196" y="723339"/>
                  </a:lnTo>
                  <a:lnTo>
                    <a:pt x="2407196" y="743518"/>
                  </a:lnTo>
                  <a:lnTo>
                    <a:pt x="2422719" y="743518"/>
                  </a:lnTo>
                  <a:lnTo>
                    <a:pt x="2439483" y="741345"/>
                  </a:lnTo>
                  <a:lnTo>
                    <a:pt x="2451901" y="739171"/>
                  </a:lnTo>
                  <a:lnTo>
                    <a:pt x="2463387" y="733894"/>
                  </a:lnTo>
                  <a:lnTo>
                    <a:pt x="2463387" y="730789"/>
                  </a:lnTo>
                  <a:lnTo>
                    <a:pt x="2461214" y="726443"/>
                  </a:lnTo>
                  <a:lnTo>
                    <a:pt x="2459041" y="721166"/>
                  </a:lnTo>
                  <a:lnTo>
                    <a:pt x="2458110" y="718061"/>
                  </a:lnTo>
                  <a:lnTo>
                    <a:pt x="2458110" y="713715"/>
                  </a:lnTo>
                  <a:lnTo>
                    <a:pt x="2458110" y="710610"/>
                  </a:lnTo>
                  <a:lnTo>
                    <a:pt x="2463387" y="700987"/>
                  </a:lnTo>
                  <a:lnTo>
                    <a:pt x="2473942" y="688258"/>
                  </a:lnTo>
                  <a:lnTo>
                    <a:pt x="2485429" y="674599"/>
                  </a:lnTo>
                  <a:lnTo>
                    <a:pt x="2497847" y="664044"/>
                  </a:lnTo>
                  <a:lnTo>
                    <a:pt x="2507160" y="658766"/>
                  </a:lnTo>
                  <a:lnTo>
                    <a:pt x="2510265" y="656593"/>
                  </a:lnTo>
                  <a:lnTo>
                    <a:pt x="2515542" y="658766"/>
                  </a:lnTo>
                  <a:lnTo>
                    <a:pt x="2519578" y="659697"/>
                  </a:lnTo>
                  <a:lnTo>
                    <a:pt x="2524855" y="661871"/>
                  </a:lnTo>
                  <a:lnTo>
                    <a:pt x="2530133" y="666217"/>
                  </a:lnTo>
                  <a:lnTo>
                    <a:pt x="2530133" y="669321"/>
                  </a:lnTo>
                  <a:lnTo>
                    <a:pt x="2529202" y="673667"/>
                  </a:lnTo>
                  <a:lnTo>
                    <a:pt x="2529202" y="674599"/>
                  </a:lnTo>
                  <a:lnTo>
                    <a:pt x="2529202" y="676772"/>
                  </a:lnTo>
                  <a:lnTo>
                    <a:pt x="2527028" y="678945"/>
                  </a:lnTo>
                  <a:lnTo>
                    <a:pt x="2527028" y="684223"/>
                  </a:lnTo>
                  <a:lnTo>
                    <a:pt x="2529202" y="688569"/>
                  </a:lnTo>
                  <a:lnTo>
                    <a:pt x="2529202" y="689500"/>
                  </a:lnTo>
                  <a:lnTo>
                    <a:pt x="2530133" y="695709"/>
                  </a:lnTo>
                  <a:lnTo>
                    <a:pt x="2546897" y="688258"/>
                  </a:lnTo>
                  <a:lnTo>
                    <a:pt x="2559315" y="678635"/>
                  </a:lnTo>
                  <a:lnTo>
                    <a:pt x="2568628" y="665906"/>
                  </a:lnTo>
                  <a:lnTo>
                    <a:pt x="2577942" y="651005"/>
                  </a:lnTo>
                  <a:lnTo>
                    <a:pt x="2587255" y="637345"/>
                  </a:lnTo>
                  <a:lnTo>
                    <a:pt x="2588186" y="636414"/>
                  </a:lnTo>
                  <a:lnTo>
                    <a:pt x="2590359" y="634241"/>
                  </a:lnTo>
                  <a:lnTo>
                    <a:pt x="2593464" y="632068"/>
                  </a:lnTo>
                  <a:lnTo>
                    <a:pt x="2595637" y="634241"/>
                  </a:lnTo>
                  <a:lnTo>
                    <a:pt x="2595637" y="636414"/>
                  </a:lnTo>
                  <a:lnTo>
                    <a:pt x="2597810" y="636414"/>
                  </a:lnTo>
                  <a:lnTo>
                    <a:pt x="2597810" y="637345"/>
                  </a:lnTo>
                  <a:lnTo>
                    <a:pt x="2592533" y="651005"/>
                  </a:lnTo>
                  <a:lnTo>
                    <a:pt x="2588497" y="665906"/>
                  </a:lnTo>
                  <a:lnTo>
                    <a:pt x="2583219" y="678635"/>
                  </a:lnTo>
                  <a:lnTo>
                    <a:pt x="2570802" y="688258"/>
                  </a:lnTo>
                  <a:lnTo>
                    <a:pt x="2558384" y="696640"/>
                  </a:lnTo>
                  <a:lnTo>
                    <a:pt x="2546897" y="706264"/>
                  </a:lnTo>
                  <a:lnTo>
                    <a:pt x="2532306" y="728616"/>
                  </a:lnTo>
                  <a:lnTo>
                    <a:pt x="2517715" y="750968"/>
                  </a:lnTo>
                  <a:lnTo>
                    <a:pt x="2510575" y="758419"/>
                  </a:lnTo>
                  <a:lnTo>
                    <a:pt x="2500020" y="761524"/>
                  </a:lnTo>
                  <a:lnTo>
                    <a:pt x="2490706" y="765870"/>
                  </a:lnTo>
                  <a:lnTo>
                    <a:pt x="2483566" y="771147"/>
                  </a:lnTo>
                  <a:lnTo>
                    <a:pt x="2476426" y="786049"/>
                  </a:lnTo>
                  <a:lnTo>
                    <a:pt x="2478599" y="798777"/>
                  </a:lnTo>
                  <a:lnTo>
                    <a:pt x="2483877" y="808401"/>
                  </a:lnTo>
                  <a:lnTo>
                    <a:pt x="2480772" y="815852"/>
                  </a:lnTo>
                  <a:lnTo>
                    <a:pt x="2478599" y="821129"/>
                  </a:lnTo>
                  <a:lnTo>
                    <a:pt x="2473322" y="825475"/>
                  </a:lnTo>
                  <a:lnTo>
                    <a:pt x="2469286" y="828580"/>
                  </a:lnTo>
                  <a:lnTo>
                    <a:pt x="2464008" y="832926"/>
                  </a:lnTo>
                  <a:lnTo>
                    <a:pt x="2461835" y="865833"/>
                  </a:lnTo>
                  <a:lnTo>
                    <a:pt x="2464008" y="893463"/>
                  </a:lnTo>
                  <a:lnTo>
                    <a:pt x="2473322" y="917678"/>
                  </a:lnTo>
                  <a:lnTo>
                    <a:pt x="2487912" y="937857"/>
                  </a:lnTo>
                  <a:lnTo>
                    <a:pt x="2487912" y="943134"/>
                  </a:lnTo>
                  <a:lnTo>
                    <a:pt x="2494121" y="943134"/>
                  </a:lnTo>
                  <a:lnTo>
                    <a:pt x="2498157" y="922955"/>
                  </a:lnTo>
                  <a:lnTo>
                    <a:pt x="2510575" y="922955"/>
                  </a:lnTo>
                  <a:lnTo>
                    <a:pt x="2515852" y="904950"/>
                  </a:lnTo>
                  <a:lnTo>
                    <a:pt x="2522993" y="890048"/>
                  </a:lnTo>
                  <a:lnTo>
                    <a:pt x="2527028" y="890048"/>
                  </a:lnTo>
                  <a:lnTo>
                    <a:pt x="2529202" y="890048"/>
                  </a:lnTo>
                  <a:lnTo>
                    <a:pt x="2530133" y="890048"/>
                  </a:lnTo>
                  <a:lnTo>
                    <a:pt x="2534169" y="890048"/>
                  </a:lnTo>
                  <a:lnTo>
                    <a:pt x="2537273" y="890048"/>
                  </a:lnTo>
                  <a:lnTo>
                    <a:pt x="2539446" y="875147"/>
                  </a:lnTo>
                  <a:lnTo>
                    <a:pt x="2541620" y="867696"/>
                  </a:lnTo>
                  <a:lnTo>
                    <a:pt x="2546897" y="860245"/>
                  </a:lnTo>
                  <a:lnTo>
                    <a:pt x="2554037" y="848759"/>
                  </a:lnTo>
                  <a:lnTo>
                    <a:pt x="2566455" y="848759"/>
                  </a:lnTo>
                  <a:lnTo>
                    <a:pt x="2566455" y="840377"/>
                  </a:lnTo>
                  <a:lnTo>
                    <a:pt x="2566455" y="832926"/>
                  </a:lnTo>
                  <a:lnTo>
                    <a:pt x="2568628" y="827649"/>
                  </a:lnTo>
                  <a:lnTo>
                    <a:pt x="2570802" y="821440"/>
                  </a:lnTo>
                  <a:lnTo>
                    <a:pt x="2572975" y="820508"/>
                  </a:lnTo>
                  <a:lnTo>
                    <a:pt x="2573906" y="818335"/>
                  </a:lnTo>
                  <a:lnTo>
                    <a:pt x="2576079" y="818335"/>
                  </a:lnTo>
                  <a:lnTo>
                    <a:pt x="2578252" y="818335"/>
                  </a:lnTo>
                  <a:lnTo>
                    <a:pt x="2583530" y="818335"/>
                  </a:lnTo>
                  <a:lnTo>
                    <a:pt x="2580425" y="794120"/>
                  </a:lnTo>
                  <a:lnTo>
                    <a:pt x="2580425" y="766491"/>
                  </a:lnTo>
                  <a:lnTo>
                    <a:pt x="2581356" y="742276"/>
                  </a:lnTo>
                  <a:lnTo>
                    <a:pt x="2590670" y="719924"/>
                  </a:lnTo>
                  <a:lnTo>
                    <a:pt x="2595948" y="718993"/>
                  </a:lnTo>
                  <a:lnTo>
                    <a:pt x="2607434" y="716819"/>
                  </a:lnTo>
                  <a:lnTo>
                    <a:pt x="2619852" y="716819"/>
                  </a:lnTo>
                  <a:lnTo>
                    <a:pt x="2629165" y="716819"/>
                  </a:lnTo>
                  <a:lnTo>
                    <a:pt x="2634443" y="714646"/>
                  </a:lnTo>
                  <a:lnTo>
                    <a:pt x="2634443" y="707196"/>
                  </a:lnTo>
                  <a:lnTo>
                    <a:pt x="2639720" y="704091"/>
                  </a:lnTo>
                  <a:lnTo>
                    <a:pt x="2646861" y="699745"/>
                  </a:lnTo>
                  <a:lnTo>
                    <a:pt x="2656174" y="697572"/>
                  </a:lnTo>
                  <a:lnTo>
                    <a:pt x="2663314" y="696640"/>
                  </a:lnTo>
                  <a:lnTo>
                    <a:pt x="2666419" y="701918"/>
                  </a:lnTo>
                  <a:lnTo>
                    <a:pt x="2672628" y="707196"/>
                  </a:lnTo>
                  <a:lnTo>
                    <a:pt x="2677905" y="711542"/>
                  </a:lnTo>
                  <a:lnTo>
                    <a:pt x="2685045" y="709369"/>
                  </a:lnTo>
                  <a:lnTo>
                    <a:pt x="2692186" y="705022"/>
                  </a:lnTo>
                  <a:lnTo>
                    <a:pt x="2702741" y="701918"/>
                  </a:lnTo>
                  <a:lnTo>
                    <a:pt x="2717332" y="699745"/>
                  </a:lnTo>
                  <a:lnTo>
                    <a:pt x="2724472" y="689190"/>
                  </a:lnTo>
                  <a:lnTo>
                    <a:pt x="2728508" y="677703"/>
                  </a:lnTo>
                  <a:lnTo>
                    <a:pt x="2729439" y="662802"/>
                  </a:lnTo>
                  <a:lnTo>
                    <a:pt x="2744030" y="657524"/>
                  </a:lnTo>
                  <a:lnTo>
                    <a:pt x="2757690" y="652247"/>
                  </a:lnTo>
                  <a:lnTo>
                    <a:pt x="2768245" y="644796"/>
                  </a:lnTo>
                  <a:lnTo>
                    <a:pt x="2773522" y="629895"/>
                  </a:lnTo>
                  <a:lnTo>
                    <a:pt x="2782836" y="632068"/>
                  </a:lnTo>
                  <a:lnTo>
                    <a:pt x="2789976" y="632999"/>
                  </a:lnTo>
                  <a:lnTo>
                    <a:pt x="2795254" y="637345"/>
                  </a:lnTo>
                  <a:lnTo>
                    <a:pt x="2802394" y="642623"/>
                  </a:lnTo>
                  <a:lnTo>
                    <a:pt x="2807671" y="640450"/>
                  </a:lnTo>
                  <a:lnTo>
                    <a:pt x="2811707" y="640450"/>
                  </a:lnTo>
                  <a:lnTo>
                    <a:pt x="2813880" y="638277"/>
                  </a:lnTo>
                  <a:lnTo>
                    <a:pt x="2816985" y="638277"/>
                  </a:lnTo>
                  <a:lnTo>
                    <a:pt x="2811707" y="612820"/>
                  </a:lnTo>
                  <a:lnTo>
                    <a:pt x="2800221" y="590468"/>
                  </a:lnTo>
                  <a:lnTo>
                    <a:pt x="2789666" y="577740"/>
                  </a:lnTo>
                  <a:lnTo>
                    <a:pt x="2792770" y="572462"/>
                  </a:lnTo>
                  <a:lnTo>
                    <a:pt x="2794943" y="570289"/>
                  </a:lnTo>
                  <a:lnTo>
                    <a:pt x="2797116" y="568116"/>
                  </a:lnTo>
                  <a:lnTo>
                    <a:pt x="2799290" y="568116"/>
                  </a:lnTo>
                  <a:lnTo>
                    <a:pt x="2800221" y="568116"/>
                  </a:lnTo>
                  <a:lnTo>
                    <a:pt x="2802394" y="570289"/>
                  </a:lnTo>
                  <a:lnTo>
                    <a:pt x="2804567" y="570289"/>
                  </a:lnTo>
                  <a:lnTo>
                    <a:pt x="2806740" y="570289"/>
                  </a:lnTo>
                  <a:lnTo>
                    <a:pt x="2809845" y="570289"/>
                  </a:lnTo>
                  <a:lnTo>
                    <a:pt x="2813880" y="568116"/>
                  </a:lnTo>
                  <a:lnTo>
                    <a:pt x="2822263" y="560665"/>
                  </a:lnTo>
                  <a:lnTo>
                    <a:pt x="2826298" y="547937"/>
                  </a:lnTo>
                  <a:lnTo>
                    <a:pt x="2829403" y="533036"/>
                  </a:lnTo>
                  <a:lnTo>
                    <a:pt x="2829403" y="520307"/>
                  </a:lnTo>
                  <a:lnTo>
                    <a:pt x="2833439" y="525585"/>
                  </a:lnTo>
                  <a:lnTo>
                    <a:pt x="2838716" y="533036"/>
                  </a:lnTo>
                  <a:lnTo>
                    <a:pt x="2842752" y="540486"/>
                  </a:lnTo>
                  <a:lnTo>
                    <a:pt x="2845856" y="538313"/>
                  </a:lnTo>
                  <a:lnTo>
                    <a:pt x="2848029" y="538313"/>
                  </a:lnTo>
                  <a:lnTo>
                    <a:pt x="2850203" y="538313"/>
                  </a:lnTo>
                  <a:lnTo>
                    <a:pt x="2851134" y="536140"/>
                  </a:lnTo>
                  <a:lnTo>
                    <a:pt x="2853307" y="536140"/>
                  </a:lnTo>
                  <a:lnTo>
                    <a:pt x="2860447" y="536140"/>
                  </a:lnTo>
                  <a:lnTo>
                    <a:pt x="2864483" y="538313"/>
                  </a:lnTo>
                  <a:lnTo>
                    <a:pt x="2865414" y="540486"/>
                  </a:lnTo>
                  <a:lnTo>
                    <a:pt x="2869450" y="542659"/>
                  </a:lnTo>
                  <a:lnTo>
                    <a:pt x="2872555" y="543591"/>
                  </a:lnTo>
                  <a:lnTo>
                    <a:pt x="2872555" y="557250"/>
                  </a:lnTo>
                  <a:lnTo>
                    <a:pt x="2887146" y="560355"/>
                  </a:lnTo>
                  <a:lnTo>
                    <a:pt x="2898632" y="565632"/>
                  </a:lnTo>
                  <a:lnTo>
                    <a:pt x="2905772" y="577119"/>
                  </a:lnTo>
                  <a:lnTo>
                    <a:pt x="2912913" y="577119"/>
                  </a:lnTo>
                  <a:lnTo>
                    <a:pt x="2916017" y="577119"/>
                  </a:lnTo>
                  <a:lnTo>
                    <a:pt x="2920053" y="577119"/>
                  </a:lnTo>
                  <a:lnTo>
                    <a:pt x="2923158" y="574946"/>
                  </a:lnTo>
                  <a:lnTo>
                    <a:pt x="2925330" y="572773"/>
                  </a:lnTo>
                  <a:lnTo>
                    <a:pt x="2928435" y="567495"/>
                  </a:lnTo>
                  <a:lnTo>
                    <a:pt x="2930608" y="564390"/>
                  </a:lnTo>
                  <a:lnTo>
                    <a:pt x="2930608" y="562217"/>
                  </a:lnTo>
                  <a:lnTo>
                    <a:pt x="2928435" y="557871"/>
                  </a:lnTo>
                  <a:lnTo>
                    <a:pt x="2927503" y="556940"/>
                  </a:lnTo>
                  <a:lnTo>
                    <a:pt x="2925330" y="554767"/>
                  </a:lnTo>
                  <a:lnTo>
                    <a:pt x="2921295" y="552594"/>
                  </a:lnTo>
                  <a:lnTo>
                    <a:pt x="2923468" y="547316"/>
                  </a:lnTo>
                  <a:lnTo>
                    <a:pt x="2925641" y="542038"/>
                  </a:lnTo>
                  <a:lnTo>
                    <a:pt x="2927814" y="539865"/>
                  </a:lnTo>
                  <a:lnTo>
                    <a:pt x="2930919" y="535519"/>
                  </a:lnTo>
                  <a:lnTo>
                    <a:pt x="2933092" y="532415"/>
                  </a:lnTo>
                  <a:lnTo>
                    <a:pt x="2969414" y="532415"/>
                  </a:lnTo>
                  <a:lnTo>
                    <a:pt x="2965999" y="516271"/>
                  </a:lnTo>
                  <a:close/>
                  <a:moveTo>
                    <a:pt x="758729" y="1039993"/>
                  </a:moveTo>
                  <a:lnTo>
                    <a:pt x="776425" y="1034716"/>
                  </a:lnTo>
                  <a:lnTo>
                    <a:pt x="791016" y="1027265"/>
                  </a:lnTo>
                  <a:lnTo>
                    <a:pt x="791016" y="1030370"/>
                  </a:lnTo>
                  <a:lnTo>
                    <a:pt x="791016" y="1034716"/>
                  </a:lnTo>
                  <a:lnTo>
                    <a:pt x="791016" y="1039993"/>
                  </a:lnTo>
                  <a:lnTo>
                    <a:pt x="788843" y="1045271"/>
                  </a:lnTo>
                  <a:lnTo>
                    <a:pt x="785738" y="1050549"/>
                  </a:lnTo>
                  <a:lnTo>
                    <a:pt x="785738" y="1057999"/>
                  </a:lnTo>
                  <a:lnTo>
                    <a:pt x="774252" y="1057999"/>
                  </a:lnTo>
                  <a:lnTo>
                    <a:pt x="765870" y="1057068"/>
                  </a:lnTo>
                  <a:lnTo>
                    <a:pt x="758729" y="1054895"/>
                  </a:lnTo>
                  <a:lnTo>
                    <a:pt x="758729" y="1039993"/>
                  </a:lnTo>
                  <a:close/>
                  <a:moveTo>
                    <a:pt x="644175" y="1152064"/>
                  </a:moveTo>
                  <a:lnTo>
                    <a:pt x="645106" y="1151133"/>
                  </a:lnTo>
                  <a:lnTo>
                    <a:pt x="645106" y="1148960"/>
                  </a:lnTo>
                  <a:lnTo>
                    <a:pt x="647279" y="1148960"/>
                  </a:lnTo>
                  <a:lnTo>
                    <a:pt x="649453" y="1146787"/>
                  </a:lnTo>
                  <a:lnTo>
                    <a:pt x="651626" y="1144614"/>
                  </a:lnTo>
                  <a:lnTo>
                    <a:pt x="666217" y="1144614"/>
                  </a:lnTo>
                  <a:lnTo>
                    <a:pt x="662181" y="1148960"/>
                  </a:lnTo>
                  <a:lnTo>
                    <a:pt x="659076" y="1151133"/>
                  </a:lnTo>
                  <a:lnTo>
                    <a:pt x="655041" y="1152064"/>
                  </a:lnTo>
                  <a:lnTo>
                    <a:pt x="651936" y="1154238"/>
                  </a:lnTo>
                  <a:lnTo>
                    <a:pt x="645727" y="1156411"/>
                  </a:lnTo>
                  <a:lnTo>
                    <a:pt x="642623" y="1156411"/>
                  </a:lnTo>
                  <a:lnTo>
                    <a:pt x="644175" y="1152064"/>
                  </a:lnTo>
                  <a:close/>
                  <a:moveTo>
                    <a:pt x="765870" y="1265377"/>
                  </a:moveTo>
                  <a:lnTo>
                    <a:pt x="759661" y="1282452"/>
                  </a:lnTo>
                  <a:lnTo>
                    <a:pt x="752520" y="1300457"/>
                  </a:lnTo>
                  <a:lnTo>
                    <a:pt x="751589" y="1315359"/>
                  </a:lnTo>
                  <a:lnTo>
                    <a:pt x="737930" y="1319705"/>
                  </a:lnTo>
                  <a:lnTo>
                    <a:pt x="725512" y="1320636"/>
                  </a:lnTo>
                  <a:lnTo>
                    <a:pt x="714957" y="1315359"/>
                  </a:lnTo>
                  <a:lnTo>
                    <a:pt x="701297" y="1312254"/>
                  </a:lnTo>
                  <a:lnTo>
                    <a:pt x="696019" y="1312254"/>
                  </a:lnTo>
                  <a:lnTo>
                    <a:pt x="692915" y="1312254"/>
                  </a:lnTo>
                  <a:lnTo>
                    <a:pt x="688879" y="1313186"/>
                  </a:lnTo>
                  <a:lnTo>
                    <a:pt x="685775" y="1317532"/>
                  </a:lnTo>
                  <a:lnTo>
                    <a:pt x="683602" y="1319705"/>
                  </a:lnTo>
                  <a:lnTo>
                    <a:pt x="681428" y="1322810"/>
                  </a:lnTo>
                  <a:lnTo>
                    <a:pt x="678324" y="1324983"/>
                  </a:lnTo>
                  <a:lnTo>
                    <a:pt x="673046" y="1322810"/>
                  </a:lnTo>
                  <a:lnTo>
                    <a:pt x="661560" y="1320636"/>
                  </a:lnTo>
                  <a:lnTo>
                    <a:pt x="646969" y="1319705"/>
                  </a:lnTo>
                  <a:lnTo>
                    <a:pt x="632378" y="1315359"/>
                  </a:lnTo>
                  <a:lnTo>
                    <a:pt x="617787" y="1313186"/>
                  </a:lnTo>
                  <a:lnTo>
                    <a:pt x="610647" y="1312254"/>
                  </a:lnTo>
                  <a:lnTo>
                    <a:pt x="596056" y="1306046"/>
                  </a:lnTo>
                  <a:lnTo>
                    <a:pt x="581465" y="1298595"/>
                  </a:lnTo>
                  <a:lnTo>
                    <a:pt x="566874" y="1295490"/>
                  </a:lnTo>
                  <a:lnTo>
                    <a:pt x="551352" y="1298595"/>
                  </a:lnTo>
                  <a:lnTo>
                    <a:pt x="539865" y="1306046"/>
                  </a:lnTo>
                  <a:lnTo>
                    <a:pt x="536761" y="1315669"/>
                  </a:lnTo>
                  <a:lnTo>
                    <a:pt x="532725" y="1325293"/>
                  </a:lnTo>
                  <a:lnTo>
                    <a:pt x="530552" y="1335848"/>
                  </a:lnTo>
                  <a:lnTo>
                    <a:pt x="523411" y="1334917"/>
                  </a:lnTo>
                  <a:lnTo>
                    <a:pt x="510994" y="1330571"/>
                  </a:lnTo>
                  <a:lnTo>
                    <a:pt x="496403" y="1327466"/>
                  </a:lnTo>
                  <a:lnTo>
                    <a:pt x="485848" y="1323120"/>
                  </a:lnTo>
                  <a:lnTo>
                    <a:pt x="478707" y="1320016"/>
                  </a:lnTo>
                  <a:lnTo>
                    <a:pt x="474671" y="1305114"/>
                  </a:lnTo>
                  <a:lnTo>
                    <a:pt x="460081" y="1297664"/>
                  </a:lnTo>
                  <a:lnTo>
                    <a:pt x="445490" y="1295490"/>
                  </a:lnTo>
                  <a:lnTo>
                    <a:pt x="430899" y="1295490"/>
                  </a:lnTo>
                  <a:lnTo>
                    <a:pt x="418481" y="1291144"/>
                  </a:lnTo>
                  <a:lnTo>
                    <a:pt x="415376" y="1288040"/>
                  </a:lnTo>
                  <a:lnTo>
                    <a:pt x="413203" y="1285867"/>
                  </a:lnTo>
                  <a:lnTo>
                    <a:pt x="409167" y="1282762"/>
                  </a:lnTo>
                  <a:lnTo>
                    <a:pt x="408236" y="1278416"/>
                  </a:lnTo>
                  <a:lnTo>
                    <a:pt x="402027" y="1275311"/>
                  </a:lnTo>
                  <a:lnTo>
                    <a:pt x="406063" y="1256374"/>
                  </a:lnTo>
                  <a:lnTo>
                    <a:pt x="409167" y="1238368"/>
                  </a:lnTo>
                  <a:lnTo>
                    <a:pt x="415376" y="1221294"/>
                  </a:lnTo>
                  <a:lnTo>
                    <a:pt x="410720" y="1221294"/>
                  </a:lnTo>
                  <a:lnTo>
                    <a:pt x="401406" y="1219121"/>
                  </a:lnTo>
                  <a:lnTo>
                    <a:pt x="381538" y="1218189"/>
                  </a:lnTo>
                  <a:lnTo>
                    <a:pt x="358565" y="1218189"/>
                  </a:lnTo>
                  <a:lnTo>
                    <a:pt x="330314" y="1218189"/>
                  </a:lnTo>
                  <a:lnTo>
                    <a:pt x="305168" y="1219121"/>
                  </a:lnTo>
                  <a:lnTo>
                    <a:pt x="281264" y="1223467"/>
                  </a:lnTo>
                  <a:lnTo>
                    <a:pt x="265742" y="1226571"/>
                  </a:lnTo>
                  <a:lnTo>
                    <a:pt x="254255" y="1234022"/>
                  </a:lnTo>
                  <a:lnTo>
                    <a:pt x="239664" y="1243646"/>
                  </a:lnTo>
                  <a:lnTo>
                    <a:pt x="225073" y="1251097"/>
                  </a:lnTo>
                  <a:lnTo>
                    <a:pt x="174160" y="1243646"/>
                  </a:lnTo>
                  <a:lnTo>
                    <a:pt x="174160" y="1234022"/>
                  </a:lnTo>
                  <a:lnTo>
                    <a:pt x="180369" y="1233091"/>
                  </a:lnTo>
                  <a:lnTo>
                    <a:pt x="183473" y="1230918"/>
                  </a:lnTo>
                  <a:lnTo>
                    <a:pt x="187509" y="1228744"/>
                  </a:lnTo>
                  <a:lnTo>
                    <a:pt x="190614" y="1226571"/>
                  </a:lnTo>
                  <a:lnTo>
                    <a:pt x="192787" y="1226571"/>
                  </a:lnTo>
                  <a:lnTo>
                    <a:pt x="195891" y="1228744"/>
                  </a:lnTo>
                  <a:lnTo>
                    <a:pt x="199927" y="1230918"/>
                  </a:lnTo>
                  <a:lnTo>
                    <a:pt x="205205" y="1233091"/>
                  </a:lnTo>
                  <a:lnTo>
                    <a:pt x="208309" y="1233091"/>
                  </a:lnTo>
                  <a:lnTo>
                    <a:pt x="214518" y="1230918"/>
                  </a:lnTo>
                  <a:lnTo>
                    <a:pt x="219796" y="1225640"/>
                  </a:lnTo>
                  <a:lnTo>
                    <a:pt x="222900" y="1219431"/>
                  </a:lnTo>
                  <a:lnTo>
                    <a:pt x="226936" y="1216327"/>
                  </a:lnTo>
                  <a:lnTo>
                    <a:pt x="232213" y="1211980"/>
                  </a:lnTo>
                  <a:lnTo>
                    <a:pt x="244631" y="1211049"/>
                  </a:lnTo>
                  <a:lnTo>
                    <a:pt x="244631" y="1204840"/>
                  </a:lnTo>
                  <a:lnTo>
                    <a:pt x="244631" y="1202978"/>
                  </a:lnTo>
                  <a:lnTo>
                    <a:pt x="244631" y="1200804"/>
                  </a:lnTo>
                  <a:lnTo>
                    <a:pt x="244631" y="1196458"/>
                  </a:lnTo>
                  <a:lnTo>
                    <a:pt x="248667" y="1195527"/>
                  </a:lnTo>
                  <a:lnTo>
                    <a:pt x="250840" y="1193354"/>
                  </a:lnTo>
                  <a:lnTo>
                    <a:pt x="251771" y="1191181"/>
                  </a:lnTo>
                  <a:lnTo>
                    <a:pt x="253945" y="1191181"/>
                  </a:lnTo>
                  <a:lnTo>
                    <a:pt x="256118" y="1189007"/>
                  </a:lnTo>
                  <a:lnTo>
                    <a:pt x="261395" y="1189007"/>
                  </a:lnTo>
                  <a:lnTo>
                    <a:pt x="259222" y="1185903"/>
                  </a:lnTo>
                  <a:lnTo>
                    <a:pt x="256118" y="1181557"/>
                  </a:lnTo>
                  <a:lnTo>
                    <a:pt x="253945" y="1180625"/>
                  </a:lnTo>
                  <a:lnTo>
                    <a:pt x="251771" y="1178452"/>
                  </a:lnTo>
                  <a:lnTo>
                    <a:pt x="251771" y="1174106"/>
                  </a:lnTo>
                  <a:lnTo>
                    <a:pt x="253945" y="1173175"/>
                  </a:lnTo>
                  <a:lnTo>
                    <a:pt x="257980" y="1159515"/>
                  </a:lnTo>
                  <a:lnTo>
                    <a:pt x="263258" y="1148960"/>
                  </a:lnTo>
                  <a:lnTo>
                    <a:pt x="270398" y="1139336"/>
                  </a:lnTo>
                  <a:lnTo>
                    <a:pt x="290267" y="1139336"/>
                  </a:lnTo>
                  <a:lnTo>
                    <a:pt x="295544" y="1130954"/>
                  </a:lnTo>
                  <a:lnTo>
                    <a:pt x="297717" y="1119468"/>
                  </a:lnTo>
                  <a:lnTo>
                    <a:pt x="300822" y="1108912"/>
                  </a:lnTo>
                  <a:lnTo>
                    <a:pt x="310135" y="1101462"/>
                  </a:lnTo>
                  <a:lnTo>
                    <a:pt x="314171" y="1099289"/>
                  </a:lnTo>
                  <a:lnTo>
                    <a:pt x="315102" y="1099289"/>
                  </a:lnTo>
                  <a:lnTo>
                    <a:pt x="319138" y="1099289"/>
                  </a:lnTo>
                  <a:lnTo>
                    <a:pt x="321311" y="1101462"/>
                  </a:lnTo>
                  <a:lnTo>
                    <a:pt x="322243" y="1104566"/>
                  </a:lnTo>
                  <a:lnTo>
                    <a:pt x="324416" y="1108912"/>
                  </a:lnTo>
                  <a:lnTo>
                    <a:pt x="344284" y="1104566"/>
                  </a:lnTo>
                  <a:lnTo>
                    <a:pt x="361048" y="1094942"/>
                  </a:lnTo>
                  <a:lnTo>
                    <a:pt x="373466" y="1084387"/>
                  </a:lnTo>
                  <a:lnTo>
                    <a:pt x="388057" y="1089665"/>
                  </a:lnTo>
                  <a:lnTo>
                    <a:pt x="399544" y="1101151"/>
                  </a:lnTo>
                  <a:lnTo>
                    <a:pt x="406684" y="1113880"/>
                  </a:lnTo>
                  <a:lnTo>
                    <a:pt x="415066" y="1124435"/>
                  </a:lnTo>
                  <a:lnTo>
                    <a:pt x="424379" y="1135921"/>
                  </a:lnTo>
                  <a:lnTo>
                    <a:pt x="453561" y="1156100"/>
                  </a:lnTo>
                  <a:lnTo>
                    <a:pt x="480570" y="1176279"/>
                  </a:lnTo>
                  <a:lnTo>
                    <a:pt x="480570" y="1180625"/>
                  </a:lnTo>
                  <a:lnTo>
                    <a:pt x="480570" y="1183730"/>
                  </a:lnTo>
                  <a:lnTo>
                    <a:pt x="479639" y="1185903"/>
                  </a:lnTo>
                  <a:lnTo>
                    <a:pt x="479639" y="1188076"/>
                  </a:lnTo>
                  <a:lnTo>
                    <a:pt x="477466" y="1189007"/>
                  </a:lnTo>
                  <a:lnTo>
                    <a:pt x="470325" y="1196458"/>
                  </a:lnTo>
                  <a:lnTo>
                    <a:pt x="458839" y="1200804"/>
                  </a:lnTo>
                  <a:lnTo>
                    <a:pt x="444248" y="1202978"/>
                  </a:lnTo>
                  <a:lnTo>
                    <a:pt x="429657" y="1200804"/>
                  </a:lnTo>
                  <a:lnTo>
                    <a:pt x="435866" y="1213533"/>
                  </a:lnTo>
                  <a:lnTo>
                    <a:pt x="444248" y="1218810"/>
                  </a:lnTo>
                  <a:lnTo>
                    <a:pt x="455734" y="1223157"/>
                  </a:lnTo>
                  <a:lnTo>
                    <a:pt x="465048" y="1230607"/>
                  </a:lnTo>
                  <a:lnTo>
                    <a:pt x="473430" y="1230607"/>
                  </a:lnTo>
                  <a:lnTo>
                    <a:pt x="473430" y="1206082"/>
                  </a:lnTo>
                  <a:lnTo>
                    <a:pt x="484916" y="1206082"/>
                  </a:lnTo>
                  <a:lnTo>
                    <a:pt x="488021" y="1198631"/>
                  </a:lnTo>
                  <a:lnTo>
                    <a:pt x="492057" y="1193354"/>
                  </a:lnTo>
                  <a:lnTo>
                    <a:pt x="495161" y="1189007"/>
                  </a:lnTo>
                  <a:lnTo>
                    <a:pt x="500439" y="1185903"/>
                  </a:lnTo>
                  <a:lnTo>
                    <a:pt x="499507" y="1180625"/>
                  </a:lnTo>
                  <a:lnTo>
                    <a:pt x="497334" y="1176279"/>
                  </a:lnTo>
                  <a:lnTo>
                    <a:pt x="497334" y="1174106"/>
                  </a:lnTo>
                  <a:lnTo>
                    <a:pt x="495161" y="1171002"/>
                  </a:lnTo>
                  <a:lnTo>
                    <a:pt x="494230" y="1166655"/>
                  </a:lnTo>
                  <a:lnTo>
                    <a:pt x="494230" y="1161378"/>
                  </a:lnTo>
                  <a:lnTo>
                    <a:pt x="499507" y="1161378"/>
                  </a:lnTo>
                  <a:lnTo>
                    <a:pt x="504785" y="1163551"/>
                  </a:lnTo>
                  <a:lnTo>
                    <a:pt x="507889" y="1165724"/>
                  </a:lnTo>
                  <a:lnTo>
                    <a:pt x="510062" y="1165724"/>
                  </a:lnTo>
                  <a:lnTo>
                    <a:pt x="514098" y="1165724"/>
                  </a:lnTo>
                  <a:lnTo>
                    <a:pt x="517203" y="1165724"/>
                  </a:lnTo>
                  <a:lnTo>
                    <a:pt x="521238" y="1165724"/>
                  </a:lnTo>
                  <a:lnTo>
                    <a:pt x="521238" y="1161378"/>
                  </a:lnTo>
                  <a:lnTo>
                    <a:pt x="509752" y="1151754"/>
                  </a:lnTo>
                  <a:lnTo>
                    <a:pt x="499197" y="1144303"/>
                  </a:lnTo>
                  <a:lnTo>
                    <a:pt x="484606" y="1139026"/>
                  </a:lnTo>
                  <a:lnTo>
                    <a:pt x="484606" y="1128471"/>
                  </a:lnTo>
                  <a:lnTo>
                    <a:pt x="470015" y="1128471"/>
                  </a:lnTo>
                  <a:lnTo>
                    <a:pt x="457597" y="1109533"/>
                  </a:lnTo>
                  <a:lnTo>
                    <a:pt x="443937" y="1093701"/>
                  </a:lnTo>
                  <a:lnTo>
                    <a:pt x="429346" y="1078799"/>
                  </a:lnTo>
                  <a:lnTo>
                    <a:pt x="429346" y="1072590"/>
                  </a:lnTo>
                  <a:lnTo>
                    <a:pt x="429346" y="1069486"/>
                  </a:lnTo>
                  <a:lnTo>
                    <a:pt x="429346" y="1065140"/>
                  </a:lnTo>
                  <a:lnTo>
                    <a:pt x="429346" y="1064208"/>
                  </a:lnTo>
                  <a:lnTo>
                    <a:pt x="433382" y="1062035"/>
                  </a:lnTo>
                  <a:lnTo>
                    <a:pt x="436487" y="1057689"/>
                  </a:lnTo>
                  <a:lnTo>
                    <a:pt x="438660" y="1057689"/>
                  </a:lnTo>
                  <a:lnTo>
                    <a:pt x="438660" y="1056758"/>
                  </a:lnTo>
                  <a:lnTo>
                    <a:pt x="440833" y="1056758"/>
                  </a:lnTo>
                  <a:lnTo>
                    <a:pt x="443006" y="1056758"/>
                  </a:lnTo>
                  <a:lnTo>
                    <a:pt x="443937" y="1054584"/>
                  </a:lnTo>
                  <a:lnTo>
                    <a:pt x="446111" y="1057689"/>
                  </a:lnTo>
                  <a:lnTo>
                    <a:pt x="448284" y="1062035"/>
                  </a:lnTo>
                  <a:lnTo>
                    <a:pt x="448284" y="1065140"/>
                  </a:lnTo>
                  <a:lnTo>
                    <a:pt x="450457" y="1071349"/>
                  </a:lnTo>
                  <a:lnTo>
                    <a:pt x="465048" y="1067002"/>
                  </a:lnTo>
                  <a:lnTo>
                    <a:pt x="472188" y="1087181"/>
                  </a:lnTo>
                  <a:lnTo>
                    <a:pt x="479328" y="1098668"/>
                  </a:lnTo>
                  <a:lnTo>
                    <a:pt x="487710" y="1103945"/>
                  </a:lnTo>
                  <a:lnTo>
                    <a:pt x="497024" y="1106118"/>
                  </a:lnTo>
                  <a:lnTo>
                    <a:pt x="507579" y="1111396"/>
                  </a:lnTo>
                  <a:lnTo>
                    <a:pt x="521238" y="1121020"/>
                  </a:lnTo>
                  <a:lnTo>
                    <a:pt x="526516" y="1126297"/>
                  </a:lnTo>
                  <a:lnTo>
                    <a:pt x="526516" y="1133748"/>
                  </a:lnTo>
                  <a:lnTo>
                    <a:pt x="524343" y="1141199"/>
                  </a:lnTo>
                  <a:lnTo>
                    <a:pt x="522170" y="1150823"/>
                  </a:lnTo>
                  <a:lnTo>
                    <a:pt x="524343" y="1161378"/>
                  </a:lnTo>
                  <a:lnTo>
                    <a:pt x="528379" y="1165724"/>
                  </a:lnTo>
                  <a:lnTo>
                    <a:pt x="531483" y="1166655"/>
                  </a:lnTo>
                  <a:lnTo>
                    <a:pt x="536761" y="1171002"/>
                  </a:lnTo>
                  <a:lnTo>
                    <a:pt x="540797" y="1174106"/>
                  </a:lnTo>
                  <a:lnTo>
                    <a:pt x="543901" y="1176279"/>
                  </a:lnTo>
                  <a:lnTo>
                    <a:pt x="560665" y="1225951"/>
                  </a:lnTo>
                  <a:lnTo>
                    <a:pt x="564701" y="1225951"/>
                  </a:lnTo>
                  <a:lnTo>
                    <a:pt x="565632" y="1228124"/>
                  </a:lnTo>
                  <a:lnTo>
                    <a:pt x="567805" y="1228124"/>
                  </a:lnTo>
                  <a:lnTo>
                    <a:pt x="569978" y="1230297"/>
                  </a:lnTo>
                  <a:lnTo>
                    <a:pt x="575256" y="1228124"/>
                  </a:lnTo>
                  <a:lnTo>
                    <a:pt x="580534" y="1225951"/>
                  </a:lnTo>
                  <a:lnTo>
                    <a:pt x="582707" y="1225019"/>
                  </a:lnTo>
                  <a:lnTo>
                    <a:pt x="584880" y="1220673"/>
                  </a:lnTo>
                  <a:lnTo>
                    <a:pt x="584880" y="1218500"/>
                  </a:lnTo>
                  <a:lnTo>
                    <a:pt x="587053" y="1215395"/>
                  </a:lnTo>
                  <a:lnTo>
                    <a:pt x="587984" y="1211049"/>
                  </a:lnTo>
                  <a:lnTo>
                    <a:pt x="592020" y="1210118"/>
                  </a:lnTo>
                  <a:lnTo>
                    <a:pt x="597298" y="1205772"/>
                  </a:lnTo>
                  <a:lnTo>
                    <a:pt x="594193" y="1188697"/>
                  </a:lnTo>
                  <a:lnTo>
                    <a:pt x="587053" y="1172864"/>
                  </a:lnTo>
                  <a:lnTo>
                    <a:pt x="577740" y="1161378"/>
                  </a:lnTo>
                  <a:lnTo>
                    <a:pt x="577740" y="1156411"/>
                  </a:lnTo>
                  <a:lnTo>
                    <a:pt x="580844" y="1158584"/>
                  </a:lnTo>
                  <a:lnTo>
                    <a:pt x="580844" y="1159515"/>
                  </a:lnTo>
                  <a:lnTo>
                    <a:pt x="583017" y="1161688"/>
                  </a:lnTo>
                  <a:lnTo>
                    <a:pt x="585190" y="1166035"/>
                  </a:lnTo>
                  <a:lnTo>
                    <a:pt x="592331" y="1163861"/>
                  </a:lnTo>
                  <a:lnTo>
                    <a:pt x="595435" y="1163861"/>
                  </a:lnTo>
                  <a:lnTo>
                    <a:pt x="597608" y="1163861"/>
                  </a:lnTo>
                  <a:lnTo>
                    <a:pt x="599781" y="1161688"/>
                  </a:lnTo>
                  <a:lnTo>
                    <a:pt x="599781" y="1159515"/>
                  </a:lnTo>
                  <a:lnTo>
                    <a:pt x="599781" y="1158584"/>
                  </a:lnTo>
                  <a:lnTo>
                    <a:pt x="597608" y="1154238"/>
                  </a:lnTo>
                  <a:lnTo>
                    <a:pt x="597608" y="1148960"/>
                  </a:lnTo>
                  <a:lnTo>
                    <a:pt x="600713" y="1148960"/>
                  </a:lnTo>
                  <a:lnTo>
                    <a:pt x="600713" y="1144614"/>
                  </a:lnTo>
                  <a:lnTo>
                    <a:pt x="604748" y="1144614"/>
                  </a:lnTo>
                  <a:lnTo>
                    <a:pt x="607853" y="1144614"/>
                  </a:lnTo>
                  <a:lnTo>
                    <a:pt x="610026" y="1146787"/>
                  </a:lnTo>
                  <a:lnTo>
                    <a:pt x="612199" y="1146787"/>
                  </a:lnTo>
                  <a:lnTo>
                    <a:pt x="614372" y="1148960"/>
                  </a:lnTo>
                  <a:lnTo>
                    <a:pt x="619650" y="1151133"/>
                  </a:lnTo>
                  <a:lnTo>
                    <a:pt x="622754" y="1152064"/>
                  </a:lnTo>
                  <a:lnTo>
                    <a:pt x="624927" y="1154238"/>
                  </a:lnTo>
                  <a:lnTo>
                    <a:pt x="627100" y="1156411"/>
                  </a:lnTo>
                  <a:lnTo>
                    <a:pt x="630205" y="1158584"/>
                  </a:lnTo>
                  <a:lnTo>
                    <a:pt x="634241" y="1161688"/>
                  </a:lnTo>
                  <a:lnTo>
                    <a:pt x="632068" y="1166966"/>
                  </a:lnTo>
                  <a:lnTo>
                    <a:pt x="629894" y="1171312"/>
                  </a:lnTo>
                  <a:lnTo>
                    <a:pt x="629894" y="1174416"/>
                  </a:lnTo>
                  <a:lnTo>
                    <a:pt x="629894" y="1178763"/>
                  </a:lnTo>
                  <a:lnTo>
                    <a:pt x="629894" y="1181867"/>
                  </a:lnTo>
                  <a:lnTo>
                    <a:pt x="629894" y="1186213"/>
                  </a:lnTo>
                  <a:lnTo>
                    <a:pt x="629894" y="1189318"/>
                  </a:lnTo>
                  <a:lnTo>
                    <a:pt x="636103" y="1206392"/>
                  </a:lnTo>
                  <a:lnTo>
                    <a:pt x="648521" y="1223467"/>
                  </a:lnTo>
                  <a:lnTo>
                    <a:pt x="665285" y="1234022"/>
                  </a:lnTo>
                  <a:lnTo>
                    <a:pt x="680808" y="1238368"/>
                  </a:lnTo>
                  <a:lnTo>
                    <a:pt x="684843" y="1236195"/>
                  </a:lnTo>
                  <a:lnTo>
                    <a:pt x="687948" y="1233091"/>
                  </a:lnTo>
                  <a:lnTo>
                    <a:pt x="690121" y="1228744"/>
                  </a:lnTo>
                  <a:lnTo>
                    <a:pt x="695399" y="1226571"/>
                  </a:lnTo>
                  <a:lnTo>
                    <a:pt x="699434" y="1225640"/>
                  </a:lnTo>
                  <a:lnTo>
                    <a:pt x="704712" y="1226571"/>
                  </a:lnTo>
                  <a:lnTo>
                    <a:pt x="714025" y="1230918"/>
                  </a:lnTo>
                  <a:lnTo>
                    <a:pt x="721165" y="1234022"/>
                  </a:lnTo>
                  <a:lnTo>
                    <a:pt x="728306" y="1236195"/>
                  </a:lnTo>
                  <a:lnTo>
                    <a:pt x="735446" y="1234022"/>
                  </a:lnTo>
                  <a:lnTo>
                    <a:pt x="743828" y="1226571"/>
                  </a:lnTo>
                  <a:lnTo>
                    <a:pt x="750968" y="1226571"/>
                  </a:lnTo>
                  <a:lnTo>
                    <a:pt x="755004" y="1226571"/>
                  </a:lnTo>
                  <a:lnTo>
                    <a:pt x="758109" y="1226571"/>
                  </a:lnTo>
                  <a:lnTo>
                    <a:pt x="760282" y="1228744"/>
                  </a:lnTo>
                  <a:lnTo>
                    <a:pt x="762455" y="1230918"/>
                  </a:lnTo>
                  <a:lnTo>
                    <a:pt x="762455" y="1234022"/>
                  </a:lnTo>
                  <a:lnTo>
                    <a:pt x="764628" y="1238368"/>
                  </a:lnTo>
                  <a:lnTo>
                    <a:pt x="767732" y="1251097"/>
                  </a:lnTo>
                  <a:lnTo>
                    <a:pt x="765870" y="1265377"/>
                  </a:lnTo>
                  <a:close/>
                  <a:moveTo>
                    <a:pt x="845033" y="1136232"/>
                  </a:moveTo>
                  <a:lnTo>
                    <a:pt x="825165" y="1141509"/>
                  </a:lnTo>
                  <a:lnTo>
                    <a:pt x="803434" y="1143682"/>
                  </a:lnTo>
                  <a:lnTo>
                    <a:pt x="781702" y="1139336"/>
                  </a:lnTo>
                  <a:lnTo>
                    <a:pt x="773320" y="1136232"/>
                  </a:lnTo>
                  <a:lnTo>
                    <a:pt x="766180" y="1130954"/>
                  </a:lnTo>
                  <a:lnTo>
                    <a:pt x="756867" y="1124745"/>
                  </a:lnTo>
                  <a:lnTo>
                    <a:pt x="742276" y="1124745"/>
                  </a:lnTo>
                  <a:lnTo>
                    <a:pt x="727685" y="1126918"/>
                  </a:lnTo>
                  <a:lnTo>
                    <a:pt x="713094" y="1134369"/>
                  </a:lnTo>
                  <a:lnTo>
                    <a:pt x="700676" y="1139647"/>
                  </a:lnTo>
                  <a:lnTo>
                    <a:pt x="686085" y="1141820"/>
                  </a:lnTo>
                  <a:lnTo>
                    <a:pt x="671494" y="1136542"/>
                  </a:lnTo>
                  <a:lnTo>
                    <a:pt x="666217" y="1134369"/>
                  </a:lnTo>
                  <a:lnTo>
                    <a:pt x="662181" y="1132196"/>
                  </a:lnTo>
                  <a:lnTo>
                    <a:pt x="659076" y="1131265"/>
                  </a:lnTo>
                  <a:lnTo>
                    <a:pt x="656903" y="1126918"/>
                  </a:lnTo>
                  <a:lnTo>
                    <a:pt x="656903" y="1123814"/>
                  </a:lnTo>
                  <a:lnTo>
                    <a:pt x="654730" y="1116363"/>
                  </a:lnTo>
                  <a:lnTo>
                    <a:pt x="654730" y="1110154"/>
                  </a:lnTo>
                  <a:lnTo>
                    <a:pt x="658766" y="1099599"/>
                  </a:lnTo>
                  <a:lnTo>
                    <a:pt x="665906" y="1086871"/>
                  </a:lnTo>
                  <a:lnTo>
                    <a:pt x="674288" y="1071969"/>
                  </a:lnTo>
                  <a:lnTo>
                    <a:pt x="683602" y="1057068"/>
                  </a:lnTo>
                  <a:lnTo>
                    <a:pt x="690742" y="1043408"/>
                  </a:lnTo>
                  <a:lnTo>
                    <a:pt x="694778" y="1035026"/>
                  </a:lnTo>
                  <a:lnTo>
                    <a:pt x="703160" y="1037199"/>
                  </a:lnTo>
                  <a:lnTo>
                    <a:pt x="710300" y="1040304"/>
                  </a:lnTo>
                  <a:lnTo>
                    <a:pt x="715578" y="1042477"/>
                  </a:lnTo>
                  <a:lnTo>
                    <a:pt x="721786" y="1047755"/>
                  </a:lnTo>
                  <a:lnTo>
                    <a:pt x="724891" y="1049928"/>
                  </a:lnTo>
                  <a:lnTo>
                    <a:pt x="727064" y="1049928"/>
                  </a:lnTo>
                  <a:lnTo>
                    <a:pt x="729237" y="1049928"/>
                  </a:lnTo>
                  <a:lnTo>
                    <a:pt x="730168" y="1050859"/>
                  </a:lnTo>
                  <a:lnTo>
                    <a:pt x="717751" y="1055205"/>
                  </a:lnTo>
                  <a:lnTo>
                    <a:pt x="721786" y="1064829"/>
                  </a:lnTo>
                  <a:lnTo>
                    <a:pt x="728927" y="1072280"/>
                  </a:lnTo>
                  <a:lnTo>
                    <a:pt x="734204" y="1079731"/>
                  </a:lnTo>
                  <a:lnTo>
                    <a:pt x="743518" y="1080662"/>
                  </a:lnTo>
                  <a:lnTo>
                    <a:pt x="755935" y="1075384"/>
                  </a:lnTo>
                  <a:lnTo>
                    <a:pt x="765249" y="1067934"/>
                  </a:lnTo>
                  <a:lnTo>
                    <a:pt x="780771" y="1073211"/>
                  </a:lnTo>
                  <a:lnTo>
                    <a:pt x="800640" y="1084698"/>
                  </a:lnTo>
                  <a:lnTo>
                    <a:pt x="821439" y="1097426"/>
                  </a:lnTo>
                  <a:lnTo>
                    <a:pt x="836030" y="1110154"/>
                  </a:lnTo>
                  <a:lnTo>
                    <a:pt x="844413" y="1125056"/>
                  </a:lnTo>
                  <a:lnTo>
                    <a:pt x="850621" y="1125056"/>
                  </a:lnTo>
                  <a:lnTo>
                    <a:pt x="845033" y="1136232"/>
                  </a:lnTo>
                  <a:close/>
                  <a:moveTo>
                    <a:pt x="1025402" y="1146787"/>
                  </a:moveTo>
                  <a:lnTo>
                    <a:pt x="1022298" y="1146787"/>
                  </a:lnTo>
                  <a:lnTo>
                    <a:pt x="1018262" y="1146787"/>
                  </a:lnTo>
                  <a:lnTo>
                    <a:pt x="1015157" y="1146787"/>
                  </a:lnTo>
                  <a:lnTo>
                    <a:pt x="1011122" y="1144614"/>
                  </a:lnTo>
                  <a:lnTo>
                    <a:pt x="1008949" y="1161688"/>
                  </a:lnTo>
                  <a:lnTo>
                    <a:pt x="1011122" y="1173175"/>
                  </a:lnTo>
                  <a:lnTo>
                    <a:pt x="1016399" y="1183730"/>
                  </a:lnTo>
                  <a:lnTo>
                    <a:pt x="1020435" y="1196458"/>
                  </a:lnTo>
                  <a:lnTo>
                    <a:pt x="1022608" y="1217569"/>
                  </a:lnTo>
                  <a:lnTo>
                    <a:pt x="995600" y="1218500"/>
                  </a:lnTo>
                  <a:lnTo>
                    <a:pt x="976973" y="1215395"/>
                  </a:lnTo>
                  <a:lnTo>
                    <a:pt x="966418" y="1205772"/>
                  </a:lnTo>
                  <a:lnTo>
                    <a:pt x="962382" y="1188697"/>
                  </a:lnTo>
                  <a:lnTo>
                    <a:pt x="962382" y="1165414"/>
                  </a:lnTo>
                  <a:lnTo>
                    <a:pt x="974800" y="1165414"/>
                  </a:lnTo>
                  <a:lnTo>
                    <a:pt x="967660" y="1151754"/>
                  </a:lnTo>
                  <a:lnTo>
                    <a:pt x="955242" y="1138094"/>
                  </a:lnTo>
                  <a:lnTo>
                    <a:pt x="944686" y="1121020"/>
                  </a:lnTo>
                  <a:lnTo>
                    <a:pt x="933200" y="1103945"/>
                  </a:lnTo>
                  <a:lnTo>
                    <a:pt x="927922" y="1086871"/>
                  </a:lnTo>
                  <a:lnTo>
                    <a:pt x="931027" y="1071038"/>
                  </a:lnTo>
                  <a:lnTo>
                    <a:pt x="938167" y="1059552"/>
                  </a:lnTo>
                  <a:lnTo>
                    <a:pt x="949653" y="1049928"/>
                  </a:lnTo>
                  <a:lnTo>
                    <a:pt x="962071" y="1044650"/>
                  </a:lnTo>
                  <a:lnTo>
                    <a:pt x="974489" y="1039373"/>
                  </a:lnTo>
                  <a:lnTo>
                    <a:pt x="985976" y="1029749"/>
                  </a:lnTo>
                  <a:lnTo>
                    <a:pt x="995289" y="1029749"/>
                  </a:lnTo>
                  <a:lnTo>
                    <a:pt x="1000567" y="1031922"/>
                  </a:lnTo>
                  <a:lnTo>
                    <a:pt x="1005844" y="1031922"/>
                  </a:lnTo>
                  <a:lnTo>
                    <a:pt x="1011122" y="1034095"/>
                  </a:lnTo>
                  <a:lnTo>
                    <a:pt x="1008017" y="1049928"/>
                  </a:lnTo>
                  <a:lnTo>
                    <a:pt x="1000877" y="1063587"/>
                  </a:lnTo>
                  <a:lnTo>
                    <a:pt x="986286" y="1068865"/>
                  </a:lnTo>
                  <a:lnTo>
                    <a:pt x="966418" y="1071038"/>
                  </a:lnTo>
                  <a:lnTo>
                    <a:pt x="973558" y="1086871"/>
                  </a:lnTo>
                  <a:lnTo>
                    <a:pt x="985976" y="1101772"/>
                  </a:lnTo>
                  <a:lnTo>
                    <a:pt x="1001498" y="1111396"/>
                  </a:lnTo>
                  <a:lnTo>
                    <a:pt x="1000567" y="1115742"/>
                  </a:lnTo>
                  <a:lnTo>
                    <a:pt x="998394" y="1116674"/>
                  </a:lnTo>
                  <a:lnTo>
                    <a:pt x="996220" y="1116674"/>
                  </a:lnTo>
                  <a:lnTo>
                    <a:pt x="995289" y="1121020"/>
                  </a:lnTo>
                  <a:lnTo>
                    <a:pt x="1000567" y="1130644"/>
                  </a:lnTo>
                  <a:lnTo>
                    <a:pt x="1005844" y="1139026"/>
                  </a:lnTo>
                  <a:lnTo>
                    <a:pt x="1008017" y="1143372"/>
                  </a:lnTo>
                  <a:lnTo>
                    <a:pt x="1008949" y="1144303"/>
                  </a:lnTo>
                  <a:lnTo>
                    <a:pt x="1011122" y="1143372"/>
                  </a:lnTo>
                  <a:lnTo>
                    <a:pt x="1011122" y="1141199"/>
                  </a:lnTo>
                  <a:lnTo>
                    <a:pt x="1013295" y="1138094"/>
                  </a:lnTo>
                  <a:lnTo>
                    <a:pt x="1013295" y="1133748"/>
                  </a:lnTo>
                  <a:lnTo>
                    <a:pt x="1015468" y="1131575"/>
                  </a:lnTo>
                  <a:lnTo>
                    <a:pt x="1018573" y="1133748"/>
                  </a:lnTo>
                  <a:lnTo>
                    <a:pt x="1022608" y="1138094"/>
                  </a:lnTo>
                  <a:lnTo>
                    <a:pt x="1023540" y="1139026"/>
                  </a:lnTo>
                  <a:lnTo>
                    <a:pt x="1027575" y="1141199"/>
                  </a:lnTo>
                  <a:lnTo>
                    <a:pt x="1030680" y="1144303"/>
                  </a:lnTo>
                  <a:lnTo>
                    <a:pt x="1025402" y="1146787"/>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 name="Freeform: Shape 50">
              <a:extLst>
                <a:ext uri="{FF2B5EF4-FFF2-40B4-BE49-F238E27FC236}">
                  <a16:creationId xmlns:a16="http://schemas.microsoft.com/office/drawing/2014/main" id="{144BB9FE-4FA7-4335-BBEE-15817B1514A9}"/>
                </a:ext>
              </a:extLst>
            </p:cNvPr>
            <p:cNvSpPr/>
            <p:nvPr/>
          </p:nvSpPr>
          <p:spPr>
            <a:xfrm>
              <a:off x="3690211" y="4196454"/>
              <a:ext cx="74507" cy="99343"/>
            </a:xfrm>
            <a:custGeom>
              <a:avLst/>
              <a:gdLst>
                <a:gd name="connsiteX0" fmla="*/ 60226 w 74506"/>
                <a:gd name="connsiteY0" fmla="*/ 0 h 99342"/>
                <a:gd name="connsiteX1" fmla="*/ 43462 w 74506"/>
                <a:gd name="connsiteY1" fmla="*/ 0 h 99342"/>
                <a:gd name="connsiteX2" fmla="*/ 23904 w 74506"/>
                <a:gd name="connsiteY2" fmla="*/ 2173 h 99342"/>
                <a:gd name="connsiteX3" fmla="*/ 4036 w 74506"/>
                <a:gd name="connsiteY3" fmla="*/ 4346 h 99342"/>
                <a:gd name="connsiteX4" fmla="*/ 4967 w 74506"/>
                <a:gd name="connsiteY4" fmla="*/ 11797 h 99342"/>
                <a:gd name="connsiteX5" fmla="*/ 7140 w 74506"/>
                <a:gd name="connsiteY5" fmla="*/ 14901 h 99342"/>
                <a:gd name="connsiteX6" fmla="*/ 11176 w 74506"/>
                <a:gd name="connsiteY6" fmla="*/ 19248 h 99342"/>
                <a:gd name="connsiteX7" fmla="*/ 14281 w 74506"/>
                <a:gd name="connsiteY7" fmla="*/ 20179 h 99342"/>
                <a:gd name="connsiteX8" fmla="*/ 18627 w 74506"/>
                <a:gd name="connsiteY8" fmla="*/ 22352 h 99342"/>
                <a:gd name="connsiteX9" fmla="*/ 23904 w 74506"/>
                <a:gd name="connsiteY9" fmla="*/ 24525 h 99342"/>
                <a:gd name="connsiteX10" fmla="*/ 18627 w 74506"/>
                <a:gd name="connsiteY10" fmla="*/ 31976 h 99342"/>
                <a:gd name="connsiteX11" fmla="*/ 11176 w 74506"/>
                <a:gd name="connsiteY11" fmla="*/ 37253 h 99342"/>
                <a:gd name="connsiteX12" fmla="*/ 4036 w 74506"/>
                <a:gd name="connsiteY12" fmla="*/ 40358 h 99342"/>
                <a:gd name="connsiteX13" fmla="*/ 0 w 74506"/>
                <a:gd name="connsiteY13" fmla="*/ 74197 h 99342"/>
                <a:gd name="connsiteX14" fmla="*/ 23904 w 74506"/>
                <a:gd name="connsiteY14" fmla="*/ 77301 h 99342"/>
                <a:gd name="connsiteX15" fmla="*/ 23904 w 74506"/>
                <a:gd name="connsiteY15" fmla="*/ 89098 h 99342"/>
                <a:gd name="connsiteX16" fmla="*/ 31045 w 74506"/>
                <a:gd name="connsiteY16" fmla="*/ 92202 h 99342"/>
                <a:gd name="connsiteX17" fmla="*/ 38495 w 74506"/>
                <a:gd name="connsiteY17" fmla="*/ 98411 h 99342"/>
                <a:gd name="connsiteX18" fmla="*/ 43462 w 74506"/>
                <a:gd name="connsiteY18" fmla="*/ 101826 h 99342"/>
                <a:gd name="connsiteX19" fmla="*/ 48740 w 74506"/>
                <a:gd name="connsiteY19" fmla="*/ 99653 h 99342"/>
                <a:gd name="connsiteX20" fmla="*/ 50913 w 74506"/>
                <a:gd name="connsiteY20" fmla="*/ 96549 h 99342"/>
                <a:gd name="connsiteX21" fmla="*/ 53086 w 74506"/>
                <a:gd name="connsiteY21" fmla="*/ 94376 h 99342"/>
                <a:gd name="connsiteX22" fmla="*/ 53086 w 74506"/>
                <a:gd name="connsiteY22" fmla="*/ 92202 h 99342"/>
                <a:gd name="connsiteX23" fmla="*/ 53086 w 74506"/>
                <a:gd name="connsiteY23" fmla="*/ 89098 h 99342"/>
                <a:gd name="connsiteX24" fmla="*/ 53086 w 74506"/>
                <a:gd name="connsiteY24" fmla="*/ 84752 h 99342"/>
                <a:gd name="connsiteX25" fmla="*/ 56191 w 74506"/>
                <a:gd name="connsiteY25" fmla="*/ 81647 h 99342"/>
                <a:gd name="connsiteX26" fmla="*/ 67677 w 74506"/>
                <a:gd name="connsiteY26" fmla="*/ 84752 h 99342"/>
                <a:gd name="connsiteX27" fmla="*/ 72644 w 74506"/>
                <a:gd name="connsiteY27" fmla="*/ 77301 h 99342"/>
                <a:gd name="connsiteX28" fmla="*/ 76991 w 74506"/>
                <a:gd name="connsiteY28" fmla="*/ 77301 h 99342"/>
                <a:gd name="connsiteX29" fmla="*/ 69540 w 74506"/>
                <a:gd name="connsiteY29" fmla="*/ 37253 h 9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4506" h="99342">
                  <a:moveTo>
                    <a:pt x="60226" y="0"/>
                  </a:moveTo>
                  <a:lnTo>
                    <a:pt x="43462" y="0"/>
                  </a:lnTo>
                  <a:lnTo>
                    <a:pt x="23904" y="2173"/>
                  </a:lnTo>
                  <a:lnTo>
                    <a:pt x="4036" y="4346"/>
                  </a:lnTo>
                  <a:lnTo>
                    <a:pt x="4967" y="11797"/>
                  </a:lnTo>
                  <a:lnTo>
                    <a:pt x="7140" y="14901"/>
                  </a:lnTo>
                  <a:lnTo>
                    <a:pt x="11176" y="19248"/>
                  </a:lnTo>
                  <a:lnTo>
                    <a:pt x="14281" y="20179"/>
                  </a:lnTo>
                  <a:lnTo>
                    <a:pt x="18627" y="22352"/>
                  </a:lnTo>
                  <a:lnTo>
                    <a:pt x="23904" y="24525"/>
                  </a:lnTo>
                  <a:lnTo>
                    <a:pt x="18627" y="31976"/>
                  </a:lnTo>
                  <a:lnTo>
                    <a:pt x="11176" y="37253"/>
                  </a:lnTo>
                  <a:lnTo>
                    <a:pt x="4036" y="40358"/>
                  </a:lnTo>
                  <a:lnTo>
                    <a:pt x="0" y="74197"/>
                  </a:lnTo>
                  <a:lnTo>
                    <a:pt x="23904" y="77301"/>
                  </a:lnTo>
                  <a:lnTo>
                    <a:pt x="23904" y="89098"/>
                  </a:lnTo>
                  <a:lnTo>
                    <a:pt x="31045" y="92202"/>
                  </a:lnTo>
                  <a:lnTo>
                    <a:pt x="38495" y="98411"/>
                  </a:lnTo>
                  <a:lnTo>
                    <a:pt x="43462" y="101826"/>
                  </a:lnTo>
                  <a:lnTo>
                    <a:pt x="48740" y="99653"/>
                  </a:lnTo>
                  <a:lnTo>
                    <a:pt x="50913" y="96549"/>
                  </a:lnTo>
                  <a:lnTo>
                    <a:pt x="53086" y="94376"/>
                  </a:lnTo>
                  <a:lnTo>
                    <a:pt x="53086" y="92202"/>
                  </a:lnTo>
                  <a:lnTo>
                    <a:pt x="53086" y="89098"/>
                  </a:lnTo>
                  <a:lnTo>
                    <a:pt x="53086" y="84752"/>
                  </a:lnTo>
                  <a:lnTo>
                    <a:pt x="56191" y="81647"/>
                  </a:lnTo>
                  <a:lnTo>
                    <a:pt x="67677" y="84752"/>
                  </a:lnTo>
                  <a:lnTo>
                    <a:pt x="72644" y="77301"/>
                  </a:lnTo>
                  <a:lnTo>
                    <a:pt x="76991" y="77301"/>
                  </a:lnTo>
                  <a:lnTo>
                    <a:pt x="69540" y="37253"/>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Shape 51">
              <a:extLst>
                <a:ext uri="{FF2B5EF4-FFF2-40B4-BE49-F238E27FC236}">
                  <a16:creationId xmlns:a16="http://schemas.microsoft.com/office/drawing/2014/main" id="{D1CAC688-F65F-4A84-961A-E8B773BBBFBC}"/>
                </a:ext>
              </a:extLst>
            </p:cNvPr>
            <p:cNvSpPr/>
            <p:nvPr/>
          </p:nvSpPr>
          <p:spPr>
            <a:xfrm>
              <a:off x="3753542" y="4135296"/>
              <a:ext cx="40358" cy="34149"/>
            </a:xfrm>
            <a:custGeom>
              <a:avLst/>
              <a:gdLst>
                <a:gd name="connsiteX0" fmla="*/ 22042 w 40357"/>
                <a:gd name="connsiteY0" fmla="*/ 36012 h 34149"/>
                <a:gd name="connsiteX1" fmla="*/ 27009 w 40357"/>
                <a:gd name="connsiteY1" fmla="*/ 31665 h 34149"/>
                <a:gd name="connsiteX2" fmla="*/ 31355 w 40357"/>
                <a:gd name="connsiteY2" fmla="*/ 29492 h 34149"/>
                <a:gd name="connsiteX3" fmla="*/ 34460 w 40357"/>
                <a:gd name="connsiteY3" fmla="*/ 28561 h 34149"/>
                <a:gd name="connsiteX4" fmla="*/ 40668 w 40357"/>
                <a:gd name="connsiteY4" fmla="*/ 24215 h 34149"/>
                <a:gd name="connsiteX5" fmla="*/ 36633 w 40357"/>
                <a:gd name="connsiteY5" fmla="*/ 0 h 34149"/>
                <a:gd name="connsiteX6" fmla="*/ 23904 w 40357"/>
                <a:gd name="connsiteY6" fmla="*/ 2173 h 34149"/>
                <a:gd name="connsiteX7" fmla="*/ 16764 w 40357"/>
                <a:gd name="connsiteY7" fmla="*/ 6209 h 34149"/>
                <a:gd name="connsiteX8" fmla="*/ 9313 w 40357"/>
                <a:gd name="connsiteY8" fmla="*/ 11486 h 34149"/>
                <a:gd name="connsiteX9" fmla="*/ 0 w 40357"/>
                <a:gd name="connsiteY9" fmla="*/ 16764 h 34149"/>
                <a:gd name="connsiteX10" fmla="*/ 0 w 40357"/>
                <a:gd name="connsiteY10" fmla="*/ 24215 h 34149"/>
                <a:gd name="connsiteX11" fmla="*/ 2173 w 40357"/>
                <a:gd name="connsiteY11" fmla="*/ 26388 h 34149"/>
                <a:gd name="connsiteX12" fmla="*/ 2173 w 40357"/>
                <a:gd name="connsiteY12" fmla="*/ 28561 h 34149"/>
                <a:gd name="connsiteX13" fmla="*/ 4346 w 40357"/>
                <a:gd name="connsiteY13" fmla="*/ 28561 h 34149"/>
                <a:gd name="connsiteX14" fmla="*/ 4346 w 40357"/>
                <a:gd name="connsiteY14" fmla="*/ 29492 h 34149"/>
                <a:gd name="connsiteX15" fmla="*/ 4346 w 40357"/>
                <a:gd name="connsiteY15" fmla="*/ 33839 h 34149"/>
                <a:gd name="connsiteX16" fmla="*/ 9313 w 40357"/>
                <a:gd name="connsiteY16" fmla="*/ 33839 h 34149"/>
                <a:gd name="connsiteX17" fmla="*/ 11487 w 40357"/>
                <a:gd name="connsiteY17" fmla="*/ 33839 h 34149"/>
                <a:gd name="connsiteX18" fmla="*/ 13660 w 40357"/>
                <a:gd name="connsiteY18" fmla="*/ 36012 h 34149"/>
                <a:gd name="connsiteX19" fmla="*/ 14591 w 40357"/>
                <a:gd name="connsiteY19" fmla="*/ 36012 h 34149"/>
                <a:gd name="connsiteX20" fmla="*/ 16764 w 40357"/>
                <a:gd name="connsiteY20" fmla="*/ 36943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57" h="34149">
                  <a:moveTo>
                    <a:pt x="22042" y="36012"/>
                  </a:moveTo>
                  <a:lnTo>
                    <a:pt x="27009" y="31665"/>
                  </a:lnTo>
                  <a:lnTo>
                    <a:pt x="31355" y="29492"/>
                  </a:lnTo>
                  <a:lnTo>
                    <a:pt x="34460" y="28561"/>
                  </a:lnTo>
                  <a:lnTo>
                    <a:pt x="40668" y="24215"/>
                  </a:lnTo>
                  <a:lnTo>
                    <a:pt x="36633" y="0"/>
                  </a:lnTo>
                  <a:lnTo>
                    <a:pt x="23904" y="2173"/>
                  </a:lnTo>
                  <a:lnTo>
                    <a:pt x="16764" y="6209"/>
                  </a:lnTo>
                  <a:lnTo>
                    <a:pt x="9313" y="11486"/>
                  </a:lnTo>
                  <a:lnTo>
                    <a:pt x="0" y="16764"/>
                  </a:lnTo>
                  <a:lnTo>
                    <a:pt x="0" y="24215"/>
                  </a:lnTo>
                  <a:lnTo>
                    <a:pt x="2173" y="26388"/>
                  </a:lnTo>
                  <a:lnTo>
                    <a:pt x="2173" y="28561"/>
                  </a:lnTo>
                  <a:lnTo>
                    <a:pt x="4346" y="28561"/>
                  </a:lnTo>
                  <a:lnTo>
                    <a:pt x="4346" y="29492"/>
                  </a:lnTo>
                  <a:lnTo>
                    <a:pt x="4346" y="33839"/>
                  </a:lnTo>
                  <a:lnTo>
                    <a:pt x="9313" y="33839"/>
                  </a:lnTo>
                  <a:lnTo>
                    <a:pt x="11487" y="33839"/>
                  </a:lnTo>
                  <a:lnTo>
                    <a:pt x="13660" y="36012"/>
                  </a:lnTo>
                  <a:lnTo>
                    <a:pt x="14591" y="36012"/>
                  </a:lnTo>
                  <a:lnTo>
                    <a:pt x="16764" y="36943"/>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Shape 52">
              <a:extLst>
                <a:ext uri="{FF2B5EF4-FFF2-40B4-BE49-F238E27FC236}">
                  <a16:creationId xmlns:a16="http://schemas.microsoft.com/office/drawing/2014/main" id="{3960A44E-28ED-4B6B-9F2F-70ED7E3BD8CC}"/>
                </a:ext>
              </a:extLst>
            </p:cNvPr>
            <p:cNvSpPr/>
            <p:nvPr/>
          </p:nvSpPr>
          <p:spPr>
            <a:xfrm>
              <a:off x="3770306" y="4179690"/>
              <a:ext cx="55880" cy="96238"/>
            </a:xfrm>
            <a:custGeom>
              <a:avLst/>
              <a:gdLst>
                <a:gd name="connsiteX0" fmla="*/ 54018 w 55880"/>
                <a:gd name="connsiteY0" fmla="*/ 13660 h 96238"/>
                <a:gd name="connsiteX1" fmla="*/ 53086 w 55880"/>
                <a:gd name="connsiteY1" fmla="*/ 9624 h 96238"/>
                <a:gd name="connsiteX2" fmla="*/ 43773 w 55880"/>
                <a:gd name="connsiteY2" fmla="*/ 6209 h 96238"/>
                <a:gd name="connsiteX3" fmla="*/ 31045 w 55880"/>
                <a:gd name="connsiteY3" fmla="*/ 4346 h 96238"/>
                <a:gd name="connsiteX4" fmla="*/ 16454 w 55880"/>
                <a:gd name="connsiteY4" fmla="*/ 2173 h 96238"/>
                <a:gd name="connsiteX5" fmla="*/ 3104 w 55880"/>
                <a:gd name="connsiteY5" fmla="*/ 0 h 96238"/>
                <a:gd name="connsiteX6" fmla="*/ 0 w 55880"/>
                <a:gd name="connsiteY6" fmla="*/ 16764 h 96238"/>
                <a:gd name="connsiteX7" fmla="*/ 2173 w 55880"/>
                <a:gd name="connsiteY7" fmla="*/ 31665 h 96238"/>
                <a:gd name="connsiteX8" fmla="*/ 3104 w 55880"/>
                <a:gd name="connsiteY8" fmla="*/ 48740 h 96238"/>
                <a:gd name="connsiteX9" fmla="*/ 7140 w 55880"/>
                <a:gd name="connsiteY9" fmla="*/ 63331 h 96238"/>
                <a:gd name="connsiteX10" fmla="*/ 7140 w 55880"/>
                <a:gd name="connsiteY10" fmla="*/ 76059 h 96238"/>
                <a:gd name="connsiteX11" fmla="*/ 3104 w 55880"/>
                <a:gd name="connsiteY11" fmla="*/ 86614 h 96238"/>
                <a:gd name="connsiteX12" fmla="*/ 7140 w 55880"/>
                <a:gd name="connsiteY12" fmla="*/ 98411 h 96238"/>
                <a:gd name="connsiteX13" fmla="*/ 14591 w 55880"/>
                <a:gd name="connsiteY13" fmla="*/ 98411 h 96238"/>
                <a:gd name="connsiteX14" fmla="*/ 19869 w 55880"/>
                <a:gd name="connsiteY14" fmla="*/ 98411 h 96238"/>
                <a:gd name="connsiteX15" fmla="*/ 23904 w 55880"/>
                <a:gd name="connsiteY15" fmla="*/ 96238 h 96238"/>
                <a:gd name="connsiteX16" fmla="*/ 27009 w 55880"/>
                <a:gd name="connsiteY16" fmla="*/ 94065 h 96238"/>
                <a:gd name="connsiteX17" fmla="*/ 31045 w 55880"/>
                <a:gd name="connsiteY17" fmla="*/ 88788 h 96238"/>
                <a:gd name="connsiteX18" fmla="*/ 32286 w 55880"/>
                <a:gd name="connsiteY18" fmla="*/ 81337 h 96238"/>
                <a:gd name="connsiteX19" fmla="*/ 34460 w 55880"/>
                <a:gd name="connsiteY19" fmla="*/ 70782 h 96238"/>
                <a:gd name="connsiteX20" fmla="*/ 32286 w 55880"/>
                <a:gd name="connsiteY20" fmla="*/ 61468 h 96238"/>
                <a:gd name="connsiteX21" fmla="*/ 34460 w 55880"/>
                <a:gd name="connsiteY21" fmla="*/ 57122 h 96238"/>
                <a:gd name="connsiteX22" fmla="*/ 38495 w 55880"/>
                <a:gd name="connsiteY22" fmla="*/ 56191 h 96238"/>
                <a:gd name="connsiteX23" fmla="*/ 39427 w 55880"/>
                <a:gd name="connsiteY23" fmla="*/ 54018 h 96238"/>
                <a:gd name="connsiteX24" fmla="*/ 43773 w 55880"/>
                <a:gd name="connsiteY24" fmla="*/ 51844 h 96238"/>
                <a:gd name="connsiteX25" fmla="*/ 46877 w 55880"/>
                <a:gd name="connsiteY25" fmla="*/ 49671 h 96238"/>
                <a:gd name="connsiteX26" fmla="*/ 50913 w 55880"/>
                <a:gd name="connsiteY26" fmla="*/ 46567 h 96238"/>
                <a:gd name="connsiteX27" fmla="*/ 53086 w 55880"/>
                <a:gd name="connsiteY27" fmla="*/ 41289 h 96238"/>
                <a:gd name="connsiteX28" fmla="*/ 54018 w 55880"/>
                <a:gd name="connsiteY28" fmla="*/ 36943 h 96238"/>
                <a:gd name="connsiteX29" fmla="*/ 56191 w 55880"/>
                <a:gd name="connsiteY29" fmla="*/ 33839 h 96238"/>
                <a:gd name="connsiteX30" fmla="*/ 56191 w 55880"/>
                <a:gd name="connsiteY30" fmla="*/ 26388 h 96238"/>
                <a:gd name="connsiteX31" fmla="*/ 54018 w 55880"/>
                <a:gd name="connsiteY31" fmla="*/ 18937 h 9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880" h="96238">
                  <a:moveTo>
                    <a:pt x="54018" y="13660"/>
                  </a:moveTo>
                  <a:lnTo>
                    <a:pt x="53086" y="9624"/>
                  </a:lnTo>
                  <a:lnTo>
                    <a:pt x="43773" y="6209"/>
                  </a:lnTo>
                  <a:lnTo>
                    <a:pt x="31045" y="4346"/>
                  </a:lnTo>
                  <a:lnTo>
                    <a:pt x="16454" y="2173"/>
                  </a:lnTo>
                  <a:lnTo>
                    <a:pt x="3104" y="0"/>
                  </a:lnTo>
                  <a:lnTo>
                    <a:pt x="0" y="16764"/>
                  </a:lnTo>
                  <a:lnTo>
                    <a:pt x="2173" y="31665"/>
                  </a:lnTo>
                  <a:lnTo>
                    <a:pt x="3104" y="48740"/>
                  </a:lnTo>
                  <a:lnTo>
                    <a:pt x="7140" y="63331"/>
                  </a:lnTo>
                  <a:lnTo>
                    <a:pt x="7140" y="76059"/>
                  </a:lnTo>
                  <a:lnTo>
                    <a:pt x="3104" y="86614"/>
                  </a:lnTo>
                  <a:lnTo>
                    <a:pt x="7140" y="98411"/>
                  </a:lnTo>
                  <a:lnTo>
                    <a:pt x="14591" y="98411"/>
                  </a:lnTo>
                  <a:lnTo>
                    <a:pt x="19869" y="98411"/>
                  </a:lnTo>
                  <a:lnTo>
                    <a:pt x="23904" y="96238"/>
                  </a:lnTo>
                  <a:lnTo>
                    <a:pt x="27009" y="94065"/>
                  </a:lnTo>
                  <a:lnTo>
                    <a:pt x="31045" y="88788"/>
                  </a:lnTo>
                  <a:lnTo>
                    <a:pt x="32286" y="81337"/>
                  </a:lnTo>
                  <a:lnTo>
                    <a:pt x="34460" y="70782"/>
                  </a:lnTo>
                  <a:lnTo>
                    <a:pt x="32286" y="61468"/>
                  </a:lnTo>
                  <a:lnTo>
                    <a:pt x="34460" y="57122"/>
                  </a:lnTo>
                  <a:lnTo>
                    <a:pt x="38495" y="56191"/>
                  </a:lnTo>
                  <a:lnTo>
                    <a:pt x="39427" y="54018"/>
                  </a:lnTo>
                  <a:lnTo>
                    <a:pt x="43773" y="51844"/>
                  </a:lnTo>
                  <a:lnTo>
                    <a:pt x="46877" y="49671"/>
                  </a:lnTo>
                  <a:lnTo>
                    <a:pt x="50913" y="46567"/>
                  </a:lnTo>
                  <a:lnTo>
                    <a:pt x="53086" y="41289"/>
                  </a:lnTo>
                  <a:lnTo>
                    <a:pt x="54018" y="36943"/>
                  </a:lnTo>
                  <a:lnTo>
                    <a:pt x="56191" y="33839"/>
                  </a:lnTo>
                  <a:lnTo>
                    <a:pt x="56191" y="26388"/>
                  </a:lnTo>
                  <a:lnTo>
                    <a:pt x="54018" y="18937"/>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Shape 53">
              <a:extLst>
                <a:ext uri="{FF2B5EF4-FFF2-40B4-BE49-F238E27FC236}">
                  <a16:creationId xmlns:a16="http://schemas.microsoft.com/office/drawing/2014/main" id="{7264145D-6D99-4BEE-BDCD-03BBBC0F304D}"/>
                </a:ext>
              </a:extLst>
            </p:cNvPr>
            <p:cNvSpPr/>
            <p:nvPr/>
          </p:nvSpPr>
          <p:spPr>
            <a:xfrm>
              <a:off x="3630606" y="4070724"/>
              <a:ext cx="21731" cy="27940"/>
            </a:xfrm>
            <a:custGeom>
              <a:avLst/>
              <a:gdLst>
                <a:gd name="connsiteX0" fmla="*/ 22973 w 21731"/>
                <a:gd name="connsiteY0" fmla="*/ 28561 h 27940"/>
                <a:gd name="connsiteX1" fmla="*/ 22042 w 21731"/>
                <a:gd name="connsiteY1" fmla="*/ 21110 h 27940"/>
                <a:gd name="connsiteX2" fmla="*/ 17695 w 21731"/>
                <a:gd name="connsiteY2" fmla="*/ 13660 h 27940"/>
                <a:gd name="connsiteX3" fmla="*/ 14591 w 21731"/>
                <a:gd name="connsiteY3" fmla="*/ 7451 h 27940"/>
                <a:gd name="connsiteX4" fmla="*/ 7451 w 21731"/>
                <a:gd name="connsiteY4" fmla="*/ 4346 h 27940"/>
                <a:gd name="connsiteX5" fmla="*/ 0 w 21731"/>
                <a:gd name="connsiteY5" fmla="*/ 0 h 27940"/>
                <a:gd name="connsiteX6" fmla="*/ 1242 w 21731"/>
                <a:gd name="connsiteY6" fmla="*/ 7451 h 27940"/>
                <a:gd name="connsiteX7" fmla="*/ 3104 w 21731"/>
                <a:gd name="connsiteY7" fmla="*/ 13660 h 27940"/>
                <a:gd name="connsiteX8" fmla="*/ 5278 w 21731"/>
                <a:gd name="connsiteY8" fmla="*/ 16764 h 27940"/>
                <a:gd name="connsiteX9" fmla="*/ 7451 w 21731"/>
                <a:gd name="connsiteY9" fmla="*/ 21110 h 27940"/>
                <a:gd name="connsiteX10" fmla="*/ 12728 w 21731"/>
                <a:gd name="connsiteY10" fmla="*/ 24215 h 27940"/>
                <a:gd name="connsiteX11" fmla="*/ 12728 w 21731"/>
                <a:gd name="connsiteY11" fmla="*/ 28561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731" h="27940">
                  <a:moveTo>
                    <a:pt x="22973" y="28561"/>
                  </a:moveTo>
                  <a:lnTo>
                    <a:pt x="22042" y="21110"/>
                  </a:lnTo>
                  <a:lnTo>
                    <a:pt x="17695" y="13660"/>
                  </a:lnTo>
                  <a:lnTo>
                    <a:pt x="14591" y="7451"/>
                  </a:lnTo>
                  <a:lnTo>
                    <a:pt x="7451" y="4346"/>
                  </a:lnTo>
                  <a:lnTo>
                    <a:pt x="0" y="0"/>
                  </a:lnTo>
                  <a:lnTo>
                    <a:pt x="1242" y="7451"/>
                  </a:lnTo>
                  <a:lnTo>
                    <a:pt x="3104" y="13660"/>
                  </a:lnTo>
                  <a:lnTo>
                    <a:pt x="5278" y="16764"/>
                  </a:lnTo>
                  <a:lnTo>
                    <a:pt x="7451" y="21110"/>
                  </a:lnTo>
                  <a:lnTo>
                    <a:pt x="12728" y="24215"/>
                  </a:lnTo>
                  <a:lnTo>
                    <a:pt x="12728" y="2856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Shape 54">
              <a:extLst>
                <a:ext uri="{FF2B5EF4-FFF2-40B4-BE49-F238E27FC236}">
                  <a16:creationId xmlns:a16="http://schemas.microsoft.com/office/drawing/2014/main" id="{17808212-F089-4640-A2C9-AABD4390CD61}"/>
                </a:ext>
              </a:extLst>
            </p:cNvPr>
            <p:cNvSpPr/>
            <p:nvPr/>
          </p:nvSpPr>
          <p:spPr>
            <a:xfrm>
              <a:off x="3646438" y="4107667"/>
              <a:ext cx="86925" cy="68298"/>
            </a:xfrm>
            <a:custGeom>
              <a:avLst/>
              <a:gdLst>
                <a:gd name="connsiteX0" fmla="*/ 50913 w 86924"/>
                <a:gd name="connsiteY0" fmla="*/ 44394 h 68298"/>
                <a:gd name="connsiteX1" fmla="*/ 54949 w 86924"/>
                <a:gd name="connsiteY1" fmla="*/ 48740 h 68298"/>
                <a:gd name="connsiteX2" fmla="*/ 54949 w 86924"/>
                <a:gd name="connsiteY2" fmla="*/ 51844 h 68298"/>
                <a:gd name="connsiteX3" fmla="*/ 54949 w 86924"/>
                <a:gd name="connsiteY3" fmla="*/ 57122 h 68298"/>
                <a:gd name="connsiteX4" fmla="*/ 56191 w 86924"/>
                <a:gd name="connsiteY4" fmla="*/ 61468 h 68298"/>
                <a:gd name="connsiteX5" fmla="*/ 60226 w 86924"/>
                <a:gd name="connsiteY5" fmla="*/ 64573 h 68298"/>
                <a:gd name="connsiteX6" fmla="*/ 62400 w 86924"/>
                <a:gd name="connsiteY6" fmla="*/ 66746 h 68298"/>
                <a:gd name="connsiteX7" fmla="*/ 63331 w 86924"/>
                <a:gd name="connsiteY7" fmla="*/ 66746 h 68298"/>
                <a:gd name="connsiteX8" fmla="*/ 63331 w 86924"/>
                <a:gd name="connsiteY8" fmla="*/ 68919 h 68298"/>
                <a:gd name="connsiteX9" fmla="*/ 67677 w 86924"/>
                <a:gd name="connsiteY9" fmla="*/ 68919 h 68298"/>
                <a:gd name="connsiteX10" fmla="*/ 70782 w 86924"/>
                <a:gd name="connsiteY10" fmla="*/ 64573 h 68298"/>
                <a:gd name="connsiteX11" fmla="*/ 74817 w 86924"/>
                <a:gd name="connsiteY11" fmla="*/ 63641 h 68298"/>
                <a:gd name="connsiteX12" fmla="*/ 80095 w 86924"/>
                <a:gd name="connsiteY12" fmla="*/ 61468 h 68298"/>
                <a:gd name="connsiteX13" fmla="*/ 82268 w 86924"/>
                <a:gd name="connsiteY13" fmla="*/ 48740 h 68298"/>
                <a:gd name="connsiteX14" fmla="*/ 84131 w 86924"/>
                <a:gd name="connsiteY14" fmla="*/ 31665 h 68298"/>
                <a:gd name="connsiteX15" fmla="*/ 87235 w 86924"/>
                <a:gd name="connsiteY15" fmla="*/ 20179 h 68298"/>
                <a:gd name="connsiteX16" fmla="*/ 87235 w 86924"/>
                <a:gd name="connsiteY16" fmla="*/ 14901 h 68298"/>
                <a:gd name="connsiteX17" fmla="*/ 87235 w 86924"/>
                <a:gd name="connsiteY17" fmla="*/ 9624 h 68298"/>
                <a:gd name="connsiteX18" fmla="*/ 85373 w 86924"/>
                <a:gd name="connsiteY18" fmla="*/ 7451 h 68298"/>
                <a:gd name="connsiteX19" fmla="*/ 84131 w 86924"/>
                <a:gd name="connsiteY19" fmla="*/ 4346 h 68298"/>
                <a:gd name="connsiteX20" fmla="*/ 82268 w 86924"/>
                <a:gd name="connsiteY20" fmla="*/ 2173 h 68298"/>
                <a:gd name="connsiteX21" fmla="*/ 80095 w 86924"/>
                <a:gd name="connsiteY21" fmla="*/ 2173 h 68298"/>
                <a:gd name="connsiteX22" fmla="*/ 77922 w 86924"/>
                <a:gd name="connsiteY22" fmla="*/ 0 h 68298"/>
                <a:gd name="connsiteX23" fmla="*/ 76991 w 86924"/>
                <a:gd name="connsiteY23" fmla="*/ 0 h 68298"/>
                <a:gd name="connsiteX24" fmla="*/ 70782 w 86924"/>
                <a:gd name="connsiteY24" fmla="*/ 0 h 68298"/>
                <a:gd name="connsiteX25" fmla="*/ 70782 w 86924"/>
                <a:gd name="connsiteY25" fmla="*/ 11797 h 68298"/>
                <a:gd name="connsiteX26" fmla="*/ 58053 w 86924"/>
                <a:gd name="connsiteY26" fmla="*/ 11797 h 68298"/>
                <a:gd name="connsiteX27" fmla="*/ 43773 w 86924"/>
                <a:gd name="connsiteY27" fmla="*/ 13970 h 68298"/>
                <a:gd name="connsiteX28" fmla="*/ 31045 w 86924"/>
                <a:gd name="connsiteY28" fmla="*/ 14901 h 68298"/>
                <a:gd name="connsiteX29" fmla="*/ 20800 w 86924"/>
                <a:gd name="connsiteY29" fmla="*/ 11797 h 68298"/>
                <a:gd name="connsiteX30" fmla="*/ 14591 w 86924"/>
                <a:gd name="connsiteY30" fmla="*/ 13970 h 68298"/>
                <a:gd name="connsiteX31" fmla="*/ 11487 w 86924"/>
                <a:gd name="connsiteY31" fmla="*/ 13970 h 68298"/>
                <a:gd name="connsiteX32" fmla="*/ 9313 w 86924"/>
                <a:gd name="connsiteY32" fmla="*/ 13970 h 68298"/>
                <a:gd name="connsiteX33" fmla="*/ 7140 w 86924"/>
                <a:gd name="connsiteY33" fmla="*/ 13970 h 68298"/>
                <a:gd name="connsiteX34" fmla="*/ 7140 w 86924"/>
                <a:gd name="connsiteY34" fmla="*/ 14901 h 68298"/>
                <a:gd name="connsiteX35" fmla="*/ 6209 w 86924"/>
                <a:gd name="connsiteY35" fmla="*/ 17075 h 68298"/>
                <a:gd name="connsiteX36" fmla="*/ 4036 w 86924"/>
                <a:gd name="connsiteY36" fmla="*/ 20179 h 68298"/>
                <a:gd name="connsiteX37" fmla="*/ 0 w 86924"/>
                <a:gd name="connsiteY37" fmla="*/ 20179 h 68298"/>
                <a:gd name="connsiteX38" fmla="*/ 7140 w 86924"/>
                <a:gd name="connsiteY38" fmla="*/ 31665 h 68298"/>
                <a:gd name="connsiteX39" fmla="*/ 16454 w 86924"/>
                <a:gd name="connsiteY39" fmla="*/ 36943 h 68298"/>
                <a:gd name="connsiteX40" fmla="*/ 26077 w 86924"/>
                <a:gd name="connsiteY40" fmla="*/ 39116 h 68298"/>
                <a:gd name="connsiteX41" fmla="*/ 34149 w 86924"/>
                <a:gd name="connsiteY41" fmla="*/ 36943 h 68298"/>
                <a:gd name="connsiteX42" fmla="*/ 43773 w 86924"/>
                <a:gd name="connsiteY42" fmla="*/ 39116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6924" h="68298">
                  <a:moveTo>
                    <a:pt x="50913" y="44394"/>
                  </a:moveTo>
                  <a:lnTo>
                    <a:pt x="54949" y="48740"/>
                  </a:lnTo>
                  <a:lnTo>
                    <a:pt x="54949" y="51844"/>
                  </a:lnTo>
                  <a:lnTo>
                    <a:pt x="54949" y="57122"/>
                  </a:lnTo>
                  <a:lnTo>
                    <a:pt x="56191" y="61468"/>
                  </a:lnTo>
                  <a:lnTo>
                    <a:pt x="60226" y="64573"/>
                  </a:lnTo>
                  <a:lnTo>
                    <a:pt x="62400" y="66746"/>
                  </a:lnTo>
                  <a:lnTo>
                    <a:pt x="63331" y="66746"/>
                  </a:lnTo>
                  <a:lnTo>
                    <a:pt x="63331" y="68919"/>
                  </a:lnTo>
                  <a:lnTo>
                    <a:pt x="67677" y="68919"/>
                  </a:lnTo>
                  <a:lnTo>
                    <a:pt x="70782" y="64573"/>
                  </a:lnTo>
                  <a:lnTo>
                    <a:pt x="74817" y="63641"/>
                  </a:lnTo>
                  <a:lnTo>
                    <a:pt x="80095" y="61468"/>
                  </a:lnTo>
                  <a:lnTo>
                    <a:pt x="82268" y="48740"/>
                  </a:lnTo>
                  <a:lnTo>
                    <a:pt x="84131" y="31665"/>
                  </a:lnTo>
                  <a:lnTo>
                    <a:pt x="87235" y="20179"/>
                  </a:lnTo>
                  <a:lnTo>
                    <a:pt x="87235" y="14901"/>
                  </a:lnTo>
                  <a:lnTo>
                    <a:pt x="87235" y="9624"/>
                  </a:lnTo>
                  <a:lnTo>
                    <a:pt x="85373" y="7451"/>
                  </a:lnTo>
                  <a:lnTo>
                    <a:pt x="84131" y="4346"/>
                  </a:lnTo>
                  <a:lnTo>
                    <a:pt x="82268" y="2173"/>
                  </a:lnTo>
                  <a:lnTo>
                    <a:pt x="80095" y="2173"/>
                  </a:lnTo>
                  <a:lnTo>
                    <a:pt x="77922" y="0"/>
                  </a:lnTo>
                  <a:lnTo>
                    <a:pt x="76991" y="0"/>
                  </a:lnTo>
                  <a:lnTo>
                    <a:pt x="70782" y="0"/>
                  </a:lnTo>
                  <a:lnTo>
                    <a:pt x="70782" y="11797"/>
                  </a:lnTo>
                  <a:lnTo>
                    <a:pt x="58053" y="11797"/>
                  </a:lnTo>
                  <a:lnTo>
                    <a:pt x="43773" y="13970"/>
                  </a:lnTo>
                  <a:lnTo>
                    <a:pt x="31045" y="14901"/>
                  </a:lnTo>
                  <a:lnTo>
                    <a:pt x="20800" y="11797"/>
                  </a:lnTo>
                  <a:lnTo>
                    <a:pt x="14591" y="13970"/>
                  </a:lnTo>
                  <a:lnTo>
                    <a:pt x="11487" y="13970"/>
                  </a:lnTo>
                  <a:lnTo>
                    <a:pt x="9313" y="13970"/>
                  </a:lnTo>
                  <a:lnTo>
                    <a:pt x="7140" y="13970"/>
                  </a:lnTo>
                  <a:lnTo>
                    <a:pt x="7140" y="14901"/>
                  </a:lnTo>
                  <a:lnTo>
                    <a:pt x="6209" y="17075"/>
                  </a:lnTo>
                  <a:lnTo>
                    <a:pt x="4036" y="20179"/>
                  </a:lnTo>
                  <a:lnTo>
                    <a:pt x="0" y="20179"/>
                  </a:lnTo>
                  <a:lnTo>
                    <a:pt x="7140" y="31665"/>
                  </a:lnTo>
                  <a:lnTo>
                    <a:pt x="16454" y="36943"/>
                  </a:lnTo>
                  <a:lnTo>
                    <a:pt x="26077" y="39116"/>
                  </a:lnTo>
                  <a:lnTo>
                    <a:pt x="34149" y="36943"/>
                  </a:lnTo>
                  <a:lnTo>
                    <a:pt x="43773" y="3911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Shape 55">
              <a:extLst>
                <a:ext uri="{FF2B5EF4-FFF2-40B4-BE49-F238E27FC236}">
                  <a16:creationId xmlns:a16="http://schemas.microsoft.com/office/drawing/2014/main" id="{F8425AF9-3032-462A-9A9D-B9263C743350}"/>
                </a:ext>
              </a:extLst>
            </p:cNvPr>
            <p:cNvSpPr/>
            <p:nvPr/>
          </p:nvSpPr>
          <p:spPr>
            <a:xfrm>
              <a:off x="3750438" y="4075070"/>
              <a:ext cx="235939" cy="102447"/>
            </a:xfrm>
            <a:custGeom>
              <a:avLst/>
              <a:gdLst>
                <a:gd name="connsiteX0" fmla="*/ 97790 w 235938"/>
                <a:gd name="connsiteY0" fmla="*/ 86614 h 102447"/>
                <a:gd name="connsiteX1" fmla="*/ 97790 w 235938"/>
                <a:gd name="connsiteY1" fmla="*/ 88787 h 102447"/>
                <a:gd name="connsiteX2" fmla="*/ 97790 w 235938"/>
                <a:gd name="connsiteY2" fmla="*/ 89719 h 102447"/>
                <a:gd name="connsiteX3" fmla="*/ 99964 w 235938"/>
                <a:gd name="connsiteY3" fmla="*/ 91892 h 102447"/>
                <a:gd name="connsiteX4" fmla="*/ 103068 w 235938"/>
                <a:gd name="connsiteY4" fmla="*/ 94065 h 102447"/>
                <a:gd name="connsiteX5" fmla="*/ 107414 w 235938"/>
                <a:gd name="connsiteY5" fmla="*/ 96238 h 102447"/>
                <a:gd name="connsiteX6" fmla="*/ 110519 w 235938"/>
                <a:gd name="connsiteY6" fmla="*/ 96238 h 102447"/>
                <a:gd name="connsiteX7" fmla="*/ 112381 w 235938"/>
                <a:gd name="connsiteY7" fmla="*/ 94065 h 102447"/>
                <a:gd name="connsiteX8" fmla="*/ 114554 w 235938"/>
                <a:gd name="connsiteY8" fmla="*/ 89719 h 102447"/>
                <a:gd name="connsiteX9" fmla="*/ 116728 w 235938"/>
                <a:gd name="connsiteY9" fmla="*/ 84441 h 102447"/>
                <a:gd name="connsiteX10" fmla="*/ 119832 w 235938"/>
                <a:gd name="connsiteY10" fmla="*/ 91892 h 102447"/>
                <a:gd name="connsiteX11" fmla="*/ 122937 w 235938"/>
                <a:gd name="connsiteY11" fmla="*/ 99343 h 102447"/>
                <a:gd name="connsiteX12" fmla="*/ 126972 w 235938"/>
                <a:gd name="connsiteY12" fmla="*/ 104620 h 102447"/>
                <a:gd name="connsiteX13" fmla="*/ 136596 w 235938"/>
                <a:gd name="connsiteY13" fmla="*/ 104620 h 102447"/>
                <a:gd name="connsiteX14" fmla="*/ 137527 w 235938"/>
                <a:gd name="connsiteY14" fmla="*/ 101516 h 102447"/>
                <a:gd name="connsiteX15" fmla="*/ 139701 w 235938"/>
                <a:gd name="connsiteY15" fmla="*/ 97170 h 102447"/>
                <a:gd name="connsiteX16" fmla="*/ 143736 w 235938"/>
                <a:gd name="connsiteY16" fmla="*/ 94065 h 102447"/>
                <a:gd name="connsiteX17" fmla="*/ 143736 w 235938"/>
                <a:gd name="connsiteY17" fmla="*/ 89719 h 102447"/>
                <a:gd name="connsiteX18" fmla="*/ 146841 w 235938"/>
                <a:gd name="connsiteY18" fmla="*/ 94065 h 102447"/>
                <a:gd name="connsiteX19" fmla="*/ 149014 w 235938"/>
                <a:gd name="connsiteY19" fmla="*/ 99343 h 102447"/>
                <a:gd name="connsiteX20" fmla="*/ 152118 w 235938"/>
                <a:gd name="connsiteY20" fmla="*/ 104620 h 102447"/>
                <a:gd name="connsiteX21" fmla="*/ 158327 w 235938"/>
                <a:gd name="connsiteY21" fmla="*/ 104620 h 102447"/>
                <a:gd name="connsiteX22" fmla="*/ 163605 w 235938"/>
                <a:gd name="connsiteY22" fmla="*/ 104620 h 102447"/>
                <a:gd name="connsiteX23" fmla="*/ 166709 w 235938"/>
                <a:gd name="connsiteY23" fmla="*/ 103689 h 102447"/>
                <a:gd name="connsiteX24" fmla="*/ 172918 w 235938"/>
                <a:gd name="connsiteY24" fmla="*/ 101516 h 102447"/>
                <a:gd name="connsiteX25" fmla="*/ 178196 w 235938"/>
                <a:gd name="connsiteY25" fmla="*/ 101516 h 102447"/>
                <a:gd name="connsiteX26" fmla="*/ 183163 w 235938"/>
                <a:gd name="connsiteY26" fmla="*/ 99343 h 102447"/>
                <a:gd name="connsiteX27" fmla="*/ 185336 w 235938"/>
                <a:gd name="connsiteY27" fmla="*/ 97170 h 102447"/>
                <a:gd name="connsiteX28" fmla="*/ 188441 w 235938"/>
                <a:gd name="connsiteY28" fmla="*/ 97170 h 102447"/>
                <a:gd name="connsiteX29" fmla="*/ 190614 w 235938"/>
                <a:gd name="connsiteY29" fmla="*/ 96238 h 102447"/>
                <a:gd name="connsiteX30" fmla="*/ 192787 w 235938"/>
                <a:gd name="connsiteY30" fmla="*/ 91892 h 102447"/>
                <a:gd name="connsiteX31" fmla="*/ 195891 w 235938"/>
                <a:gd name="connsiteY31" fmla="*/ 89719 h 102447"/>
                <a:gd name="connsiteX32" fmla="*/ 199927 w 235938"/>
                <a:gd name="connsiteY32" fmla="*/ 89719 h 102447"/>
                <a:gd name="connsiteX33" fmla="*/ 209240 w 235938"/>
                <a:gd name="connsiteY33" fmla="*/ 91892 h 102447"/>
                <a:gd name="connsiteX34" fmla="*/ 221969 w 235938"/>
                <a:gd name="connsiteY34" fmla="*/ 94065 h 102447"/>
                <a:gd name="connsiteX35" fmla="*/ 232213 w 235938"/>
                <a:gd name="connsiteY35" fmla="*/ 94065 h 102447"/>
                <a:gd name="connsiteX36" fmla="*/ 236560 w 235938"/>
                <a:gd name="connsiteY36" fmla="*/ 81337 h 102447"/>
                <a:gd name="connsiteX37" fmla="*/ 236560 w 235938"/>
                <a:gd name="connsiteY37" fmla="*/ 76991 h 102447"/>
                <a:gd name="connsiteX38" fmla="*/ 236560 w 235938"/>
                <a:gd name="connsiteY38" fmla="*/ 73886 h 102447"/>
                <a:gd name="connsiteX39" fmla="*/ 236560 w 235938"/>
                <a:gd name="connsiteY39" fmla="*/ 71713 h 102447"/>
                <a:gd name="connsiteX40" fmla="*/ 234387 w 235938"/>
                <a:gd name="connsiteY40" fmla="*/ 67677 h 102447"/>
                <a:gd name="connsiteX41" fmla="*/ 232213 w 235938"/>
                <a:gd name="connsiteY41" fmla="*/ 62400 h 102447"/>
                <a:gd name="connsiteX42" fmla="*/ 232213 w 235938"/>
                <a:gd name="connsiteY42" fmla="*/ 57122 h 102447"/>
                <a:gd name="connsiteX43" fmla="*/ 209240 w 235938"/>
                <a:gd name="connsiteY43" fmla="*/ 54949 h 102447"/>
                <a:gd name="connsiteX44" fmla="*/ 181300 w 235938"/>
                <a:gd name="connsiteY44" fmla="*/ 57122 h 102447"/>
                <a:gd name="connsiteX45" fmla="*/ 156154 w 235938"/>
                <a:gd name="connsiteY45" fmla="*/ 57122 h 102447"/>
                <a:gd name="connsiteX46" fmla="*/ 130077 w 235938"/>
                <a:gd name="connsiteY46" fmla="*/ 57122 h 102447"/>
                <a:gd name="connsiteX47" fmla="*/ 107414 w 235938"/>
                <a:gd name="connsiteY47" fmla="*/ 51844 h 102447"/>
                <a:gd name="connsiteX48" fmla="*/ 87546 w 235938"/>
                <a:gd name="connsiteY48" fmla="*/ 40047 h 102447"/>
                <a:gd name="connsiteX49" fmla="*/ 87546 w 235938"/>
                <a:gd name="connsiteY49" fmla="*/ 36943 h 102447"/>
                <a:gd name="connsiteX50" fmla="*/ 87546 w 235938"/>
                <a:gd name="connsiteY50" fmla="*/ 31665 h 102447"/>
                <a:gd name="connsiteX51" fmla="*/ 87546 w 235938"/>
                <a:gd name="connsiteY51" fmla="*/ 27319 h 102447"/>
                <a:gd name="connsiteX52" fmla="*/ 85373 w 235938"/>
                <a:gd name="connsiteY52" fmla="*/ 22042 h 102447"/>
                <a:gd name="connsiteX53" fmla="*/ 83199 w 235938"/>
                <a:gd name="connsiteY53" fmla="*/ 16764 h 102447"/>
                <a:gd name="connsiteX54" fmla="*/ 83199 w 235938"/>
                <a:gd name="connsiteY54" fmla="*/ 12418 h 102447"/>
                <a:gd name="connsiteX55" fmla="*/ 65504 w 235938"/>
                <a:gd name="connsiteY55" fmla="*/ 14591 h 102447"/>
                <a:gd name="connsiteX56" fmla="*/ 54328 w 235938"/>
                <a:gd name="connsiteY56" fmla="*/ 14591 h 102447"/>
                <a:gd name="connsiteX57" fmla="*/ 46877 w 235938"/>
                <a:gd name="connsiteY57" fmla="*/ 10555 h 102447"/>
                <a:gd name="connsiteX58" fmla="*/ 43773 w 235938"/>
                <a:gd name="connsiteY58" fmla="*/ 0 h 102447"/>
                <a:gd name="connsiteX59" fmla="*/ 37564 w 235938"/>
                <a:gd name="connsiteY59" fmla="*/ 0 h 102447"/>
                <a:gd name="connsiteX60" fmla="*/ 34460 w 235938"/>
                <a:gd name="connsiteY60" fmla="*/ 1863 h 102447"/>
                <a:gd name="connsiteX61" fmla="*/ 30113 w 235938"/>
                <a:gd name="connsiteY61" fmla="*/ 1863 h 102447"/>
                <a:gd name="connsiteX62" fmla="*/ 27009 w 235938"/>
                <a:gd name="connsiteY62" fmla="*/ 3104 h 102447"/>
                <a:gd name="connsiteX63" fmla="*/ 16764 w 235938"/>
                <a:gd name="connsiteY63" fmla="*/ 5278 h 102447"/>
                <a:gd name="connsiteX64" fmla="*/ 7451 w 235938"/>
                <a:gd name="connsiteY64" fmla="*/ 5278 h 102447"/>
                <a:gd name="connsiteX65" fmla="*/ 0 w 235938"/>
                <a:gd name="connsiteY65" fmla="*/ 7140 h 102447"/>
                <a:gd name="connsiteX66" fmla="*/ 0 w 235938"/>
                <a:gd name="connsiteY66" fmla="*/ 12418 h 102447"/>
                <a:gd name="connsiteX67" fmla="*/ 2173 w 235938"/>
                <a:gd name="connsiteY67" fmla="*/ 14591 h 102447"/>
                <a:gd name="connsiteX68" fmla="*/ 2173 w 235938"/>
                <a:gd name="connsiteY68" fmla="*/ 16764 h 102447"/>
                <a:gd name="connsiteX69" fmla="*/ 2173 w 235938"/>
                <a:gd name="connsiteY69" fmla="*/ 18006 h 102447"/>
                <a:gd name="connsiteX70" fmla="*/ 3104 w 235938"/>
                <a:gd name="connsiteY70" fmla="*/ 19869 h 102447"/>
                <a:gd name="connsiteX71" fmla="*/ 17695 w 235938"/>
                <a:gd name="connsiteY71" fmla="*/ 25146 h 102447"/>
                <a:gd name="connsiteX72" fmla="*/ 34460 w 235938"/>
                <a:gd name="connsiteY72" fmla="*/ 31665 h 102447"/>
                <a:gd name="connsiteX73" fmla="*/ 52155 w 235938"/>
                <a:gd name="connsiteY73" fmla="*/ 32597 h 102447"/>
                <a:gd name="connsiteX74" fmla="*/ 52155 w 235938"/>
                <a:gd name="connsiteY74" fmla="*/ 44394 h 102447"/>
                <a:gd name="connsiteX75" fmla="*/ 56191 w 235938"/>
                <a:gd name="connsiteY75" fmla="*/ 52776 h 102447"/>
                <a:gd name="connsiteX76" fmla="*/ 59295 w 235938"/>
                <a:gd name="connsiteY76" fmla="*/ 58985 h 102447"/>
                <a:gd name="connsiteX77" fmla="*/ 61468 w 235938"/>
                <a:gd name="connsiteY77" fmla="*/ 66435 h 102447"/>
                <a:gd name="connsiteX78" fmla="*/ 59295 w 235938"/>
                <a:gd name="connsiteY78" fmla="*/ 76991 h 102447"/>
                <a:gd name="connsiteX79" fmla="*/ 61468 w 235938"/>
                <a:gd name="connsiteY79" fmla="*/ 79164 h 102447"/>
                <a:gd name="connsiteX80" fmla="*/ 65504 w 235938"/>
                <a:gd name="connsiteY80" fmla="*/ 81337 h 102447"/>
                <a:gd name="connsiteX81" fmla="*/ 66746 w 235938"/>
                <a:gd name="connsiteY81" fmla="*/ 82268 h 102447"/>
                <a:gd name="connsiteX82" fmla="*/ 70782 w 235938"/>
                <a:gd name="connsiteY82" fmla="*/ 84441 h 102447"/>
                <a:gd name="connsiteX83" fmla="*/ 72955 w 235938"/>
                <a:gd name="connsiteY83" fmla="*/ 84441 h 102447"/>
                <a:gd name="connsiteX84" fmla="*/ 73886 w 235938"/>
                <a:gd name="connsiteY84" fmla="*/ 86614 h 102447"/>
                <a:gd name="connsiteX85" fmla="*/ 80095 w 235938"/>
                <a:gd name="connsiteY85" fmla="*/ 84441 h 102447"/>
                <a:gd name="connsiteX86" fmla="*/ 83199 w 235938"/>
                <a:gd name="connsiteY86" fmla="*/ 84441 h 102447"/>
                <a:gd name="connsiteX87" fmla="*/ 88477 w 235938"/>
                <a:gd name="connsiteY87" fmla="*/ 82268 h 102447"/>
                <a:gd name="connsiteX88" fmla="*/ 92823 w 235938"/>
                <a:gd name="connsiteY88" fmla="*/ 82268 h 102447"/>
                <a:gd name="connsiteX89" fmla="*/ 94686 w 235938"/>
                <a:gd name="connsiteY89" fmla="*/ 81337 h 102447"/>
                <a:gd name="connsiteX90" fmla="*/ 95928 w 235938"/>
                <a:gd name="connsiteY90" fmla="*/ 81337 h 102447"/>
                <a:gd name="connsiteX91" fmla="*/ 97790 w 235938"/>
                <a:gd name="connsiteY91" fmla="*/ 82268 h 102447"/>
                <a:gd name="connsiteX92" fmla="*/ 97790 w 235938"/>
                <a:gd name="connsiteY92" fmla="*/ 84441 h 102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35938" h="102447">
                  <a:moveTo>
                    <a:pt x="97790" y="86614"/>
                  </a:moveTo>
                  <a:lnTo>
                    <a:pt x="97790" y="88787"/>
                  </a:lnTo>
                  <a:lnTo>
                    <a:pt x="97790" y="89719"/>
                  </a:lnTo>
                  <a:lnTo>
                    <a:pt x="99964" y="91892"/>
                  </a:lnTo>
                  <a:lnTo>
                    <a:pt x="103068" y="94065"/>
                  </a:lnTo>
                  <a:lnTo>
                    <a:pt x="107414" y="96238"/>
                  </a:lnTo>
                  <a:lnTo>
                    <a:pt x="110519" y="96238"/>
                  </a:lnTo>
                  <a:lnTo>
                    <a:pt x="112381" y="94065"/>
                  </a:lnTo>
                  <a:lnTo>
                    <a:pt x="114554" y="89719"/>
                  </a:lnTo>
                  <a:lnTo>
                    <a:pt x="116728" y="84441"/>
                  </a:lnTo>
                  <a:lnTo>
                    <a:pt x="119832" y="91892"/>
                  </a:lnTo>
                  <a:lnTo>
                    <a:pt x="122937" y="99343"/>
                  </a:lnTo>
                  <a:lnTo>
                    <a:pt x="126972" y="104620"/>
                  </a:lnTo>
                  <a:lnTo>
                    <a:pt x="136596" y="104620"/>
                  </a:lnTo>
                  <a:lnTo>
                    <a:pt x="137527" y="101516"/>
                  </a:lnTo>
                  <a:lnTo>
                    <a:pt x="139701" y="97170"/>
                  </a:lnTo>
                  <a:lnTo>
                    <a:pt x="143736" y="94065"/>
                  </a:lnTo>
                  <a:lnTo>
                    <a:pt x="143736" y="89719"/>
                  </a:lnTo>
                  <a:lnTo>
                    <a:pt x="146841" y="94065"/>
                  </a:lnTo>
                  <a:lnTo>
                    <a:pt x="149014" y="99343"/>
                  </a:lnTo>
                  <a:lnTo>
                    <a:pt x="152118" y="104620"/>
                  </a:lnTo>
                  <a:lnTo>
                    <a:pt x="158327" y="104620"/>
                  </a:lnTo>
                  <a:lnTo>
                    <a:pt x="163605" y="104620"/>
                  </a:lnTo>
                  <a:lnTo>
                    <a:pt x="166709" y="103689"/>
                  </a:lnTo>
                  <a:lnTo>
                    <a:pt x="172918" y="101516"/>
                  </a:lnTo>
                  <a:lnTo>
                    <a:pt x="178196" y="101516"/>
                  </a:lnTo>
                  <a:lnTo>
                    <a:pt x="183163" y="99343"/>
                  </a:lnTo>
                  <a:lnTo>
                    <a:pt x="185336" y="97170"/>
                  </a:lnTo>
                  <a:lnTo>
                    <a:pt x="188441" y="97170"/>
                  </a:lnTo>
                  <a:lnTo>
                    <a:pt x="190614" y="96238"/>
                  </a:lnTo>
                  <a:lnTo>
                    <a:pt x="192787" y="91892"/>
                  </a:lnTo>
                  <a:lnTo>
                    <a:pt x="195891" y="89719"/>
                  </a:lnTo>
                  <a:lnTo>
                    <a:pt x="199927" y="89719"/>
                  </a:lnTo>
                  <a:lnTo>
                    <a:pt x="209240" y="91892"/>
                  </a:lnTo>
                  <a:lnTo>
                    <a:pt x="221969" y="94065"/>
                  </a:lnTo>
                  <a:lnTo>
                    <a:pt x="232213" y="94065"/>
                  </a:lnTo>
                  <a:lnTo>
                    <a:pt x="236560" y="81337"/>
                  </a:lnTo>
                  <a:lnTo>
                    <a:pt x="236560" y="76991"/>
                  </a:lnTo>
                  <a:lnTo>
                    <a:pt x="236560" y="73886"/>
                  </a:lnTo>
                  <a:lnTo>
                    <a:pt x="236560" y="71713"/>
                  </a:lnTo>
                  <a:lnTo>
                    <a:pt x="234387" y="67677"/>
                  </a:lnTo>
                  <a:lnTo>
                    <a:pt x="232213" y="62400"/>
                  </a:lnTo>
                  <a:lnTo>
                    <a:pt x="232213" y="57122"/>
                  </a:lnTo>
                  <a:lnTo>
                    <a:pt x="209240" y="54949"/>
                  </a:lnTo>
                  <a:lnTo>
                    <a:pt x="181300" y="57122"/>
                  </a:lnTo>
                  <a:lnTo>
                    <a:pt x="156154" y="57122"/>
                  </a:lnTo>
                  <a:lnTo>
                    <a:pt x="130077" y="57122"/>
                  </a:lnTo>
                  <a:lnTo>
                    <a:pt x="107414" y="51844"/>
                  </a:lnTo>
                  <a:lnTo>
                    <a:pt x="87546" y="40047"/>
                  </a:lnTo>
                  <a:lnTo>
                    <a:pt x="87546" y="36943"/>
                  </a:lnTo>
                  <a:lnTo>
                    <a:pt x="87546" y="31665"/>
                  </a:lnTo>
                  <a:lnTo>
                    <a:pt x="87546" y="27319"/>
                  </a:lnTo>
                  <a:lnTo>
                    <a:pt x="85373" y="22042"/>
                  </a:lnTo>
                  <a:lnTo>
                    <a:pt x="83199" y="16764"/>
                  </a:lnTo>
                  <a:lnTo>
                    <a:pt x="83199" y="12418"/>
                  </a:lnTo>
                  <a:lnTo>
                    <a:pt x="65504" y="14591"/>
                  </a:lnTo>
                  <a:lnTo>
                    <a:pt x="54328" y="14591"/>
                  </a:lnTo>
                  <a:lnTo>
                    <a:pt x="46877" y="10555"/>
                  </a:lnTo>
                  <a:lnTo>
                    <a:pt x="43773" y="0"/>
                  </a:lnTo>
                  <a:lnTo>
                    <a:pt x="37564" y="0"/>
                  </a:lnTo>
                  <a:lnTo>
                    <a:pt x="34460" y="1863"/>
                  </a:lnTo>
                  <a:lnTo>
                    <a:pt x="30113" y="1863"/>
                  </a:lnTo>
                  <a:lnTo>
                    <a:pt x="27009" y="3104"/>
                  </a:lnTo>
                  <a:lnTo>
                    <a:pt x="16764" y="5278"/>
                  </a:lnTo>
                  <a:lnTo>
                    <a:pt x="7451" y="5278"/>
                  </a:lnTo>
                  <a:lnTo>
                    <a:pt x="0" y="7140"/>
                  </a:lnTo>
                  <a:lnTo>
                    <a:pt x="0" y="12418"/>
                  </a:lnTo>
                  <a:lnTo>
                    <a:pt x="2173" y="14591"/>
                  </a:lnTo>
                  <a:lnTo>
                    <a:pt x="2173" y="16764"/>
                  </a:lnTo>
                  <a:lnTo>
                    <a:pt x="2173" y="18006"/>
                  </a:lnTo>
                  <a:lnTo>
                    <a:pt x="3104" y="19869"/>
                  </a:lnTo>
                  <a:lnTo>
                    <a:pt x="17695" y="25146"/>
                  </a:lnTo>
                  <a:lnTo>
                    <a:pt x="34460" y="31665"/>
                  </a:lnTo>
                  <a:lnTo>
                    <a:pt x="52155" y="32597"/>
                  </a:lnTo>
                  <a:lnTo>
                    <a:pt x="52155" y="44394"/>
                  </a:lnTo>
                  <a:lnTo>
                    <a:pt x="56191" y="52776"/>
                  </a:lnTo>
                  <a:lnTo>
                    <a:pt x="59295" y="58985"/>
                  </a:lnTo>
                  <a:lnTo>
                    <a:pt x="61468" y="66435"/>
                  </a:lnTo>
                  <a:lnTo>
                    <a:pt x="59295" y="76991"/>
                  </a:lnTo>
                  <a:lnTo>
                    <a:pt x="61468" y="79164"/>
                  </a:lnTo>
                  <a:lnTo>
                    <a:pt x="65504" y="81337"/>
                  </a:lnTo>
                  <a:lnTo>
                    <a:pt x="66746" y="82268"/>
                  </a:lnTo>
                  <a:lnTo>
                    <a:pt x="70782" y="84441"/>
                  </a:lnTo>
                  <a:lnTo>
                    <a:pt x="72955" y="84441"/>
                  </a:lnTo>
                  <a:lnTo>
                    <a:pt x="73886" y="86614"/>
                  </a:lnTo>
                  <a:lnTo>
                    <a:pt x="80095" y="84441"/>
                  </a:lnTo>
                  <a:lnTo>
                    <a:pt x="83199" y="84441"/>
                  </a:lnTo>
                  <a:lnTo>
                    <a:pt x="88477" y="82268"/>
                  </a:lnTo>
                  <a:lnTo>
                    <a:pt x="92823" y="82268"/>
                  </a:lnTo>
                  <a:lnTo>
                    <a:pt x="94686" y="81337"/>
                  </a:lnTo>
                  <a:lnTo>
                    <a:pt x="95928" y="81337"/>
                  </a:lnTo>
                  <a:lnTo>
                    <a:pt x="97790" y="82268"/>
                  </a:lnTo>
                  <a:lnTo>
                    <a:pt x="97790" y="8444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Shape 56">
              <a:extLst>
                <a:ext uri="{FF2B5EF4-FFF2-40B4-BE49-F238E27FC236}">
                  <a16:creationId xmlns:a16="http://schemas.microsoft.com/office/drawing/2014/main" id="{BF0B6501-D1F6-46A7-9776-6C88408DB25F}"/>
                </a:ext>
              </a:extLst>
            </p:cNvPr>
            <p:cNvSpPr/>
            <p:nvPr/>
          </p:nvSpPr>
          <p:spPr>
            <a:xfrm>
              <a:off x="6856448" y="5409987"/>
              <a:ext cx="24836" cy="58985"/>
            </a:xfrm>
            <a:custGeom>
              <a:avLst/>
              <a:gdLst>
                <a:gd name="connsiteX0" fmla="*/ 5277 w 24835"/>
                <a:gd name="connsiteY0" fmla="*/ 50913 h 58984"/>
                <a:gd name="connsiteX1" fmla="*/ 12418 w 24835"/>
                <a:gd name="connsiteY1" fmla="*/ 60227 h 58984"/>
                <a:gd name="connsiteX2" fmla="*/ 27009 w 24835"/>
                <a:gd name="connsiteY2" fmla="*/ 23283 h 58984"/>
                <a:gd name="connsiteX3" fmla="*/ 27009 w 24835"/>
                <a:gd name="connsiteY3" fmla="*/ 15833 h 58984"/>
                <a:gd name="connsiteX4" fmla="*/ 27009 w 24835"/>
                <a:gd name="connsiteY4" fmla="*/ 10555 h 58984"/>
                <a:gd name="connsiteX5" fmla="*/ 25146 w 24835"/>
                <a:gd name="connsiteY5" fmla="*/ 7451 h 58984"/>
                <a:gd name="connsiteX6" fmla="*/ 22973 w 24835"/>
                <a:gd name="connsiteY6" fmla="*/ 3104 h 58984"/>
                <a:gd name="connsiteX7" fmla="*/ 19869 w 24835"/>
                <a:gd name="connsiteY7" fmla="*/ 0 h 58984"/>
                <a:gd name="connsiteX8" fmla="*/ 0 w 24835"/>
                <a:gd name="connsiteY8" fmla="*/ 27630 h 58984"/>
                <a:gd name="connsiteX9" fmla="*/ 2173 w 24835"/>
                <a:gd name="connsiteY9" fmla="*/ 42531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58984">
                  <a:moveTo>
                    <a:pt x="5277" y="50913"/>
                  </a:moveTo>
                  <a:lnTo>
                    <a:pt x="12418" y="60227"/>
                  </a:lnTo>
                  <a:lnTo>
                    <a:pt x="27009" y="23283"/>
                  </a:lnTo>
                  <a:lnTo>
                    <a:pt x="27009" y="15833"/>
                  </a:lnTo>
                  <a:lnTo>
                    <a:pt x="27009" y="10555"/>
                  </a:lnTo>
                  <a:lnTo>
                    <a:pt x="25146" y="7451"/>
                  </a:lnTo>
                  <a:lnTo>
                    <a:pt x="22973" y="3104"/>
                  </a:lnTo>
                  <a:lnTo>
                    <a:pt x="19869" y="0"/>
                  </a:lnTo>
                  <a:lnTo>
                    <a:pt x="0" y="27630"/>
                  </a:lnTo>
                  <a:lnTo>
                    <a:pt x="2173" y="4253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Shape 57">
              <a:extLst>
                <a:ext uri="{FF2B5EF4-FFF2-40B4-BE49-F238E27FC236}">
                  <a16:creationId xmlns:a16="http://schemas.microsoft.com/office/drawing/2014/main" id="{C46CC40F-7053-4299-91C8-32389921F33F}"/>
                </a:ext>
              </a:extLst>
            </p:cNvPr>
            <p:cNvSpPr/>
            <p:nvPr/>
          </p:nvSpPr>
          <p:spPr>
            <a:xfrm>
              <a:off x="6876316" y="5644063"/>
              <a:ext cx="68298" cy="65194"/>
            </a:xfrm>
            <a:custGeom>
              <a:avLst/>
              <a:gdLst>
                <a:gd name="connsiteX0" fmla="*/ 43773 w 68298"/>
                <a:gd name="connsiteY0" fmla="*/ 12418 h 65193"/>
                <a:gd name="connsiteX1" fmla="*/ 31355 w 68298"/>
                <a:gd name="connsiteY1" fmla="*/ 19868 h 65193"/>
                <a:gd name="connsiteX2" fmla="*/ 17695 w 68298"/>
                <a:gd name="connsiteY2" fmla="*/ 24215 h 65193"/>
                <a:gd name="connsiteX3" fmla="*/ 3104 w 68298"/>
                <a:gd name="connsiteY3" fmla="*/ 29492 h 65193"/>
                <a:gd name="connsiteX4" fmla="*/ 3104 w 68298"/>
                <a:gd name="connsiteY4" fmla="*/ 33838 h 65193"/>
                <a:gd name="connsiteX5" fmla="*/ 2173 w 68298"/>
                <a:gd name="connsiteY5" fmla="*/ 33838 h 65193"/>
                <a:gd name="connsiteX6" fmla="*/ 2173 w 68298"/>
                <a:gd name="connsiteY6" fmla="*/ 34770 h 65193"/>
                <a:gd name="connsiteX7" fmla="*/ 0 w 68298"/>
                <a:gd name="connsiteY7" fmla="*/ 36943 h 65193"/>
                <a:gd name="connsiteX8" fmla="*/ 0 w 68298"/>
                <a:gd name="connsiteY8" fmla="*/ 46567 h 65193"/>
                <a:gd name="connsiteX9" fmla="*/ 7140 w 68298"/>
                <a:gd name="connsiteY9" fmla="*/ 42221 h 65193"/>
                <a:gd name="connsiteX10" fmla="*/ 14591 w 68298"/>
                <a:gd name="connsiteY10" fmla="*/ 40979 h 65193"/>
                <a:gd name="connsiteX11" fmla="*/ 21731 w 68298"/>
                <a:gd name="connsiteY11" fmla="*/ 36943 h 65193"/>
                <a:gd name="connsiteX12" fmla="*/ 27009 w 68298"/>
                <a:gd name="connsiteY12" fmla="*/ 33838 h 65193"/>
                <a:gd name="connsiteX13" fmla="*/ 31355 w 68298"/>
                <a:gd name="connsiteY13" fmla="*/ 40979 h 65193"/>
                <a:gd name="connsiteX14" fmla="*/ 32286 w 68298"/>
                <a:gd name="connsiteY14" fmla="*/ 46567 h 65193"/>
                <a:gd name="connsiteX15" fmla="*/ 34459 w 68298"/>
                <a:gd name="connsiteY15" fmla="*/ 51844 h 65193"/>
                <a:gd name="connsiteX16" fmla="*/ 36322 w 68298"/>
                <a:gd name="connsiteY16" fmla="*/ 55880 h 65193"/>
                <a:gd name="connsiteX17" fmla="*/ 41600 w 68298"/>
                <a:gd name="connsiteY17" fmla="*/ 58985 h 65193"/>
                <a:gd name="connsiteX18" fmla="*/ 46877 w 68298"/>
                <a:gd name="connsiteY18" fmla="*/ 61158 h 65193"/>
                <a:gd name="connsiteX19" fmla="*/ 46877 w 68298"/>
                <a:gd name="connsiteY19" fmla="*/ 66435 h 65193"/>
                <a:gd name="connsiteX20" fmla="*/ 56191 w 68298"/>
                <a:gd name="connsiteY20" fmla="*/ 66435 h 65193"/>
                <a:gd name="connsiteX21" fmla="*/ 56191 w 68298"/>
                <a:gd name="connsiteY21" fmla="*/ 61158 h 65193"/>
                <a:gd name="connsiteX22" fmla="*/ 56191 w 68298"/>
                <a:gd name="connsiteY22" fmla="*/ 58985 h 65193"/>
                <a:gd name="connsiteX23" fmla="*/ 56191 w 68298"/>
                <a:gd name="connsiteY23" fmla="*/ 57122 h 65193"/>
                <a:gd name="connsiteX24" fmla="*/ 58364 w 68298"/>
                <a:gd name="connsiteY24" fmla="*/ 55880 h 65193"/>
                <a:gd name="connsiteX25" fmla="*/ 56191 w 68298"/>
                <a:gd name="connsiteY25" fmla="*/ 53707 h 65193"/>
                <a:gd name="connsiteX26" fmla="*/ 54018 w 68298"/>
                <a:gd name="connsiteY26" fmla="*/ 51844 h 65193"/>
                <a:gd name="connsiteX27" fmla="*/ 53086 w 68298"/>
                <a:gd name="connsiteY27" fmla="*/ 49671 h 65193"/>
                <a:gd name="connsiteX28" fmla="*/ 53086 w 68298"/>
                <a:gd name="connsiteY28" fmla="*/ 46567 h 65193"/>
                <a:gd name="connsiteX29" fmla="*/ 54018 w 68298"/>
                <a:gd name="connsiteY29" fmla="*/ 48429 h 65193"/>
                <a:gd name="connsiteX30" fmla="*/ 56191 w 68298"/>
                <a:gd name="connsiteY30" fmla="*/ 48429 h 65193"/>
                <a:gd name="connsiteX31" fmla="*/ 58364 w 68298"/>
                <a:gd name="connsiteY31" fmla="*/ 48429 h 65193"/>
                <a:gd name="connsiteX32" fmla="*/ 58364 w 68298"/>
                <a:gd name="connsiteY32" fmla="*/ 49671 h 65193"/>
                <a:gd name="connsiteX33" fmla="*/ 60227 w 68298"/>
                <a:gd name="connsiteY33" fmla="*/ 53707 h 65193"/>
                <a:gd name="connsiteX34" fmla="*/ 63641 w 68298"/>
                <a:gd name="connsiteY34" fmla="*/ 51844 h 65193"/>
                <a:gd name="connsiteX35" fmla="*/ 65504 w 68298"/>
                <a:gd name="connsiteY35" fmla="*/ 51844 h 65193"/>
                <a:gd name="connsiteX36" fmla="*/ 65504 w 68298"/>
                <a:gd name="connsiteY36" fmla="*/ 49671 h 65193"/>
                <a:gd name="connsiteX37" fmla="*/ 67677 w 68298"/>
                <a:gd name="connsiteY37" fmla="*/ 49671 h 65193"/>
                <a:gd name="connsiteX38" fmla="*/ 67677 w 68298"/>
                <a:gd name="connsiteY38" fmla="*/ 46567 h 65193"/>
                <a:gd name="connsiteX39" fmla="*/ 68608 w 68298"/>
                <a:gd name="connsiteY39" fmla="*/ 42221 h 65193"/>
                <a:gd name="connsiteX40" fmla="*/ 70781 w 68298"/>
                <a:gd name="connsiteY40" fmla="*/ 42221 h 65193"/>
                <a:gd name="connsiteX41" fmla="*/ 70781 w 68298"/>
                <a:gd name="connsiteY41" fmla="*/ 40979 h 65193"/>
                <a:gd name="connsiteX42" fmla="*/ 68608 w 68298"/>
                <a:gd name="connsiteY42" fmla="*/ 40979 h 65193"/>
                <a:gd name="connsiteX43" fmla="*/ 67677 w 68298"/>
                <a:gd name="connsiteY43" fmla="*/ 36943 h 65193"/>
                <a:gd name="connsiteX44" fmla="*/ 67677 w 68298"/>
                <a:gd name="connsiteY44" fmla="*/ 19868 h 65193"/>
                <a:gd name="connsiteX45" fmla="*/ 61468 w 68298"/>
                <a:gd name="connsiteY45" fmla="*/ 9313 h 65193"/>
                <a:gd name="connsiteX46" fmla="*/ 53086 w 68298"/>
                <a:gd name="connsiteY46" fmla="*/ 0 h 6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8298" h="65193">
                  <a:moveTo>
                    <a:pt x="43773" y="12418"/>
                  </a:moveTo>
                  <a:lnTo>
                    <a:pt x="31355" y="19868"/>
                  </a:lnTo>
                  <a:lnTo>
                    <a:pt x="17695" y="24215"/>
                  </a:lnTo>
                  <a:lnTo>
                    <a:pt x="3104" y="29492"/>
                  </a:lnTo>
                  <a:lnTo>
                    <a:pt x="3104" y="33838"/>
                  </a:lnTo>
                  <a:lnTo>
                    <a:pt x="2173" y="33838"/>
                  </a:lnTo>
                  <a:lnTo>
                    <a:pt x="2173" y="34770"/>
                  </a:lnTo>
                  <a:lnTo>
                    <a:pt x="0" y="36943"/>
                  </a:lnTo>
                  <a:lnTo>
                    <a:pt x="0" y="46567"/>
                  </a:lnTo>
                  <a:lnTo>
                    <a:pt x="7140" y="42221"/>
                  </a:lnTo>
                  <a:lnTo>
                    <a:pt x="14591" y="40979"/>
                  </a:lnTo>
                  <a:lnTo>
                    <a:pt x="21731" y="36943"/>
                  </a:lnTo>
                  <a:lnTo>
                    <a:pt x="27009" y="33838"/>
                  </a:lnTo>
                  <a:lnTo>
                    <a:pt x="31355" y="40979"/>
                  </a:lnTo>
                  <a:lnTo>
                    <a:pt x="32286" y="46567"/>
                  </a:lnTo>
                  <a:lnTo>
                    <a:pt x="34459" y="51844"/>
                  </a:lnTo>
                  <a:lnTo>
                    <a:pt x="36322" y="55880"/>
                  </a:lnTo>
                  <a:lnTo>
                    <a:pt x="41600" y="58985"/>
                  </a:lnTo>
                  <a:lnTo>
                    <a:pt x="46877" y="61158"/>
                  </a:lnTo>
                  <a:lnTo>
                    <a:pt x="46877" y="66435"/>
                  </a:lnTo>
                  <a:lnTo>
                    <a:pt x="56191" y="66435"/>
                  </a:lnTo>
                  <a:lnTo>
                    <a:pt x="56191" y="61158"/>
                  </a:lnTo>
                  <a:lnTo>
                    <a:pt x="56191" y="58985"/>
                  </a:lnTo>
                  <a:lnTo>
                    <a:pt x="56191" y="57122"/>
                  </a:lnTo>
                  <a:lnTo>
                    <a:pt x="58364" y="55880"/>
                  </a:lnTo>
                  <a:lnTo>
                    <a:pt x="56191" y="53707"/>
                  </a:lnTo>
                  <a:lnTo>
                    <a:pt x="54018" y="51844"/>
                  </a:lnTo>
                  <a:lnTo>
                    <a:pt x="53086" y="49671"/>
                  </a:lnTo>
                  <a:lnTo>
                    <a:pt x="53086" y="46567"/>
                  </a:lnTo>
                  <a:lnTo>
                    <a:pt x="54018" y="48429"/>
                  </a:lnTo>
                  <a:lnTo>
                    <a:pt x="56191" y="48429"/>
                  </a:lnTo>
                  <a:lnTo>
                    <a:pt x="58364" y="48429"/>
                  </a:lnTo>
                  <a:lnTo>
                    <a:pt x="58364" y="49671"/>
                  </a:lnTo>
                  <a:lnTo>
                    <a:pt x="60227" y="53707"/>
                  </a:lnTo>
                  <a:lnTo>
                    <a:pt x="63641" y="51844"/>
                  </a:lnTo>
                  <a:lnTo>
                    <a:pt x="65504" y="51844"/>
                  </a:lnTo>
                  <a:lnTo>
                    <a:pt x="65504" y="49671"/>
                  </a:lnTo>
                  <a:lnTo>
                    <a:pt x="67677" y="49671"/>
                  </a:lnTo>
                  <a:lnTo>
                    <a:pt x="67677" y="46567"/>
                  </a:lnTo>
                  <a:lnTo>
                    <a:pt x="68608" y="42221"/>
                  </a:lnTo>
                  <a:lnTo>
                    <a:pt x="70781" y="42221"/>
                  </a:lnTo>
                  <a:lnTo>
                    <a:pt x="70781" y="40979"/>
                  </a:lnTo>
                  <a:lnTo>
                    <a:pt x="68608" y="40979"/>
                  </a:lnTo>
                  <a:lnTo>
                    <a:pt x="67677" y="36943"/>
                  </a:lnTo>
                  <a:lnTo>
                    <a:pt x="67677" y="19868"/>
                  </a:lnTo>
                  <a:lnTo>
                    <a:pt x="61468" y="9313"/>
                  </a:lnTo>
                  <a:lnTo>
                    <a:pt x="53086"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Shape 58">
              <a:extLst>
                <a:ext uri="{FF2B5EF4-FFF2-40B4-BE49-F238E27FC236}">
                  <a16:creationId xmlns:a16="http://schemas.microsoft.com/office/drawing/2014/main" id="{6BEE480E-8728-46D5-B3C9-340858C9CF7E}"/>
                </a:ext>
              </a:extLst>
            </p:cNvPr>
            <p:cNvSpPr/>
            <p:nvPr/>
          </p:nvSpPr>
          <p:spPr>
            <a:xfrm>
              <a:off x="6851170" y="5514917"/>
              <a:ext cx="83820" cy="139701"/>
            </a:xfrm>
            <a:custGeom>
              <a:avLst/>
              <a:gdLst>
                <a:gd name="connsiteX0" fmla="*/ 7450 w 83820"/>
                <a:gd name="connsiteY0" fmla="*/ 76991 h 139700"/>
                <a:gd name="connsiteX1" fmla="*/ 12728 w 83820"/>
                <a:gd name="connsiteY1" fmla="*/ 90961 h 139700"/>
                <a:gd name="connsiteX2" fmla="*/ 14591 w 83820"/>
                <a:gd name="connsiteY2" fmla="*/ 91892 h 139700"/>
                <a:gd name="connsiteX3" fmla="*/ 14591 w 83820"/>
                <a:gd name="connsiteY3" fmla="*/ 94065 h 139700"/>
                <a:gd name="connsiteX4" fmla="*/ 15833 w 83820"/>
                <a:gd name="connsiteY4" fmla="*/ 96238 h 139700"/>
                <a:gd name="connsiteX5" fmla="*/ 17695 w 83820"/>
                <a:gd name="connsiteY5" fmla="*/ 98411 h 139700"/>
                <a:gd name="connsiteX6" fmla="*/ 17695 w 83820"/>
                <a:gd name="connsiteY6" fmla="*/ 91892 h 139700"/>
                <a:gd name="connsiteX7" fmla="*/ 19868 w 83820"/>
                <a:gd name="connsiteY7" fmla="*/ 86614 h 139700"/>
                <a:gd name="connsiteX8" fmla="*/ 22042 w 83820"/>
                <a:gd name="connsiteY8" fmla="*/ 81337 h 139700"/>
                <a:gd name="connsiteX9" fmla="*/ 22042 w 83820"/>
                <a:gd name="connsiteY9" fmla="*/ 73886 h 139700"/>
                <a:gd name="connsiteX10" fmla="*/ 42841 w 83820"/>
                <a:gd name="connsiteY10" fmla="*/ 83510 h 139700"/>
                <a:gd name="connsiteX11" fmla="*/ 61468 w 83820"/>
                <a:gd name="connsiteY11" fmla="*/ 98411 h 139700"/>
                <a:gd name="connsiteX12" fmla="*/ 64572 w 83820"/>
                <a:gd name="connsiteY12" fmla="*/ 98411 h 139700"/>
                <a:gd name="connsiteX13" fmla="*/ 63641 w 83820"/>
                <a:gd name="connsiteY13" fmla="*/ 101516 h 139700"/>
                <a:gd name="connsiteX14" fmla="*/ 61468 w 83820"/>
                <a:gd name="connsiteY14" fmla="*/ 103689 h 139700"/>
                <a:gd name="connsiteX15" fmla="*/ 61468 w 83820"/>
                <a:gd name="connsiteY15" fmla="*/ 105862 h 139700"/>
                <a:gd name="connsiteX16" fmla="*/ 59605 w 83820"/>
                <a:gd name="connsiteY16" fmla="*/ 106793 h 139700"/>
                <a:gd name="connsiteX17" fmla="*/ 57432 w 83820"/>
                <a:gd name="connsiteY17" fmla="*/ 111140 h 139700"/>
                <a:gd name="connsiteX18" fmla="*/ 57432 w 83820"/>
                <a:gd name="connsiteY18" fmla="*/ 114244 h 139700"/>
                <a:gd name="connsiteX19" fmla="*/ 45015 w 83820"/>
                <a:gd name="connsiteY19" fmla="*/ 114244 h 139700"/>
                <a:gd name="connsiteX20" fmla="*/ 45015 w 83820"/>
                <a:gd name="connsiteY20" fmla="*/ 101516 h 139700"/>
                <a:gd name="connsiteX21" fmla="*/ 37564 w 83820"/>
                <a:gd name="connsiteY21" fmla="*/ 101516 h 139700"/>
                <a:gd name="connsiteX22" fmla="*/ 32286 w 83820"/>
                <a:gd name="connsiteY22" fmla="*/ 103689 h 139700"/>
                <a:gd name="connsiteX23" fmla="*/ 28250 w 83820"/>
                <a:gd name="connsiteY23" fmla="*/ 103689 h 139700"/>
                <a:gd name="connsiteX24" fmla="*/ 27319 w 83820"/>
                <a:gd name="connsiteY24" fmla="*/ 105862 h 139700"/>
                <a:gd name="connsiteX25" fmla="*/ 27319 w 83820"/>
                <a:gd name="connsiteY25" fmla="*/ 106793 h 139700"/>
                <a:gd name="connsiteX26" fmla="*/ 25146 w 83820"/>
                <a:gd name="connsiteY26" fmla="*/ 111140 h 139700"/>
                <a:gd name="connsiteX27" fmla="*/ 25146 w 83820"/>
                <a:gd name="connsiteY27" fmla="*/ 116417 h 139700"/>
                <a:gd name="connsiteX28" fmla="*/ 25146 w 83820"/>
                <a:gd name="connsiteY28" fmla="*/ 121695 h 139700"/>
                <a:gd name="connsiteX29" fmla="*/ 30423 w 83820"/>
                <a:gd name="connsiteY29" fmla="*/ 123558 h 139700"/>
                <a:gd name="connsiteX30" fmla="*/ 32286 w 83820"/>
                <a:gd name="connsiteY30" fmla="*/ 123558 h 139700"/>
                <a:gd name="connsiteX31" fmla="*/ 34459 w 83820"/>
                <a:gd name="connsiteY31" fmla="*/ 125731 h 139700"/>
                <a:gd name="connsiteX32" fmla="*/ 34459 w 83820"/>
                <a:gd name="connsiteY32" fmla="*/ 127904 h 139700"/>
                <a:gd name="connsiteX33" fmla="*/ 34459 w 83820"/>
                <a:gd name="connsiteY33" fmla="*/ 129146 h 139700"/>
                <a:gd name="connsiteX34" fmla="*/ 34459 w 83820"/>
                <a:gd name="connsiteY34" fmla="*/ 131008 h 139700"/>
                <a:gd name="connsiteX35" fmla="*/ 34459 w 83820"/>
                <a:gd name="connsiteY35" fmla="*/ 134423 h 139700"/>
                <a:gd name="connsiteX36" fmla="*/ 37564 w 83820"/>
                <a:gd name="connsiteY36" fmla="*/ 138459 h 139700"/>
                <a:gd name="connsiteX37" fmla="*/ 37564 w 83820"/>
                <a:gd name="connsiteY37" fmla="*/ 141563 h 139700"/>
                <a:gd name="connsiteX38" fmla="*/ 42841 w 83820"/>
                <a:gd name="connsiteY38" fmla="*/ 138459 h 139700"/>
                <a:gd name="connsiteX39" fmla="*/ 49050 w 83820"/>
                <a:gd name="connsiteY39" fmla="*/ 136286 h 139700"/>
                <a:gd name="connsiteX40" fmla="*/ 52155 w 83820"/>
                <a:gd name="connsiteY40" fmla="*/ 131008 h 139700"/>
                <a:gd name="connsiteX41" fmla="*/ 54328 w 83820"/>
                <a:gd name="connsiteY41" fmla="*/ 125731 h 139700"/>
                <a:gd name="connsiteX42" fmla="*/ 57432 w 83820"/>
                <a:gd name="connsiteY42" fmla="*/ 118280 h 139700"/>
                <a:gd name="connsiteX43" fmla="*/ 59605 w 83820"/>
                <a:gd name="connsiteY43" fmla="*/ 120453 h 139700"/>
                <a:gd name="connsiteX44" fmla="*/ 61468 w 83820"/>
                <a:gd name="connsiteY44" fmla="*/ 120453 h 139700"/>
                <a:gd name="connsiteX45" fmla="*/ 63641 w 83820"/>
                <a:gd name="connsiteY45" fmla="*/ 120453 h 139700"/>
                <a:gd name="connsiteX46" fmla="*/ 63641 w 83820"/>
                <a:gd name="connsiteY46" fmla="*/ 121695 h 139700"/>
                <a:gd name="connsiteX47" fmla="*/ 64572 w 83820"/>
                <a:gd name="connsiteY47" fmla="*/ 125731 h 139700"/>
                <a:gd name="connsiteX48" fmla="*/ 70781 w 83820"/>
                <a:gd name="connsiteY48" fmla="*/ 123558 h 139700"/>
                <a:gd name="connsiteX49" fmla="*/ 74196 w 83820"/>
                <a:gd name="connsiteY49" fmla="*/ 123558 h 139700"/>
                <a:gd name="connsiteX50" fmla="*/ 74196 w 83820"/>
                <a:gd name="connsiteY50" fmla="*/ 121695 h 139700"/>
                <a:gd name="connsiteX51" fmla="*/ 74196 w 83820"/>
                <a:gd name="connsiteY51" fmla="*/ 120453 h 139700"/>
                <a:gd name="connsiteX52" fmla="*/ 74196 w 83820"/>
                <a:gd name="connsiteY52" fmla="*/ 118280 h 139700"/>
                <a:gd name="connsiteX53" fmla="*/ 76059 w 83820"/>
                <a:gd name="connsiteY53" fmla="*/ 118280 h 139700"/>
                <a:gd name="connsiteX54" fmla="*/ 79164 w 83820"/>
                <a:gd name="connsiteY54" fmla="*/ 116417 h 139700"/>
                <a:gd name="connsiteX55" fmla="*/ 85373 w 83820"/>
                <a:gd name="connsiteY55" fmla="*/ 114244 h 139700"/>
                <a:gd name="connsiteX56" fmla="*/ 78232 w 83820"/>
                <a:gd name="connsiteY56" fmla="*/ 101516 h 139700"/>
                <a:gd name="connsiteX57" fmla="*/ 68919 w 83820"/>
                <a:gd name="connsiteY57" fmla="*/ 91892 h 139700"/>
                <a:gd name="connsiteX58" fmla="*/ 61468 w 83820"/>
                <a:gd name="connsiteY58" fmla="*/ 83510 h 139700"/>
                <a:gd name="connsiteX59" fmla="*/ 57432 w 83820"/>
                <a:gd name="connsiteY59" fmla="*/ 69850 h 139700"/>
                <a:gd name="connsiteX60" fmla="*/ 49982 w 83820"/>
                <a:gd name="connsiteY60" fmla="*/ 68609 h 139700"/>
                <a:gd name="connsiteX61" fmla="*/ 46877 w 83820"/>
                <a:gd name="connsiteY61" fmla="*/ 66435 h 139700"/>
                <a:gd name="connsiteX62" fmla="*/ 42841 w 83820"/>
                <a:gd name="connsiteY62" fmla="*/ 64573 h 139700"/>
                <a:gd name="connsiteX63" fmla="*/ 39737 w 83820"/>
                <a:gd name="connsiteY63" fmla="*/ 64573 h 139700"/>
                <a:gd name="connsiteX64" fmla="*/ 35391 w 83820"/>
                <a:gd name="connsiteY64" fmla="*/ 64573 h 139700"/>
                <a:gd name="connsiteX65" fmla="*/ 28250 w 83820"/>
                <a:gd name="connsiteY65" fmla="*/ 64573 h 139700"/>
                <a:gd name="connsiteX66" fmla="*/ 28250 w 83820"/>
                <a:gd name="connsiteY66" fmla="*/ 61158 h 139700"/>
                <a:gd name="connsiteX67" fmla="*/ 25146 w 83820"/>
                <a:gd name="connsiteY67" fmla="*/ 61158 h 139700"/>
                <a:gd name="connsiteX68" fmla="*/ 27319 w 83820"/>
                <a:gd name="connsiteY68" fmla="*/ 42221 h 139700"/>
                <a:gd name="connsiteX69" fmla="*/ 30423 w 83820"/>
                <a:gd name="connsiteY69" fmla="*/ 31666 h 139700"/>
                <a:gd name="connsiteX70" fmla="*/ 32286 w 83820"/>
                <a:gd name="connsiteY70" fmla="*/ 18937 h 139700"/>
                <a:gd name="connsiteX71" fmla="*/ 32286 w 83820"/>
                <a:gd name="connsiteY71" fmla="*/ 0 h 139700"/>
                <a:gd name="connsiteX72" fmla="*/ 25146 w 83820"/>
                <a:gd name="connsiteY72" fmla="*/ 0 h 139700"/>
                <a:gd name="connsiteX73" fmla="*/ 19868 w 83820"/>
                <a:gd name="connsiteY73" fmla="*/ 0 h 139700"/>
                <a:gd name="connsiteX74" fmla="*/ 14591 w 83820"/>
                <a:gd name="connsiteY74" fmla="*/ 1863 h 139700"/>
                <a:gd name="connsiteX75" fmla="*/ 8382 w 83820"/>
                <a:gd name="connsiteY75" fmla="*/ 4036 h 139700"/>
                <a:gd name="connsiteX76" fmla="*/ 1241 w 83820"/>
                <a:gd name="connsiteY76" fmla="*/ 22042 h 139700"/>
                <a:gd name="connsiteX77" fmla="*/ 0 w 83820"/>
                <a:gd name="connsiteY77" fmla="*/ 40048 h 139700"/>
                <a:gd name="connsiteX78" fmla="*/ 1241 w 83820"/>
                <a:gd name="connsiteY78" fmla="*/ 61158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3820" h="139700">
                  <a:moveTo>
                    <a:pt x="7450" y="76991"/>
                  </a:moveTo>
                  <a:lnTo>
                    <a:pt x="12728" y="90961"/>
                  </a:lnTo>
                  <a:lnTo>
                    <a:pt x="14591" y="91892"/>
                  </a:lnTo>
                  <a:lnTo>
                    <a:pt x="14591" y="94065"/>
                  </a:lnTo>
                  <a:lnTo>
                    <a:pt x="15833" y="96238"/>
                  </a:lnTo>
                  <a:lnTo>
                    <a:pt x="17695" y="98411"/>
                  </a:lnTo>
                  <a:lnTo>
                    <a:pt x="17695" y="91892"/>
                  </a:lnTo>
                  <a:lnTo>
                    <a:pt x="19868" y="86614"/>
                  </a:lnTo>
                  <a:lnTo>
                    <a:pt x="22042" y="81337"/>
                  </a:lnTo>
                  <a:lnTo>
                    <a:pt x="22042" y="73886"/>
                  </a:lnTo>
                  <a:lnTo>
                    <a:pt x="42841" y="83510"/>
                  </a:lnTo>
                  <a:lnTo>
                    <a:pt x="61468" y="98411"/>
                  </a:lnTo>
                  <a:lnTo>
                    <a:pt x="64572" y="98411"/>
                  </a:lnTo>
                  <a:lnTo>
                    <a:pt x="63641" y="101516"/>
                  </a:lnTo>
                  <a:lnTo>
                    <a:pt x="61468" y="103689"/>
                  </a:lnTo>
                  <a:lnTo>
                    <a:pt x="61468" y="105862"/>
                  </a:lnTo>
                  <a:lnTo>
                    <a:pt x="59605" y="106793"/>
                  </a:lnTo>
                  <a:lnTo>
                    <a:pt x="57432" y="111140"/>
                  </a:lnTo>
                  <a:lnTo>
                    <a:pt x="57432" y="114244"/>
                  </a:lnTo>
                  <a:lnTo>
                    <a:pt x="45015" y="114244"/>
                  </a:lnTo>
                  <a:lnTo>
                    <a:pt x="45015" y="101516"/>
                  </a:lnTo>
                  <a:lnTo>
                    <a:pt x="37564" y="101516"/>
                  </a:lnTo>
                  <a:lnTo>
                    <a:pt x="32286" y="103689"/>
                  </a:lnTo>
                  <a:lnTo>
                    <a:pt x="28250" y="103689"/>
                  </a:lnTo>
                  <a:lnTo>
                    <a:pt x="27319" y="105862"/>
                  </a:lnTo>
                  <a:lnTo>
                    <a:pt x="27319" y="106793"/>
                  </a:lnTo>
                  <a:lnTo>
                    <a:pt x="25146" y="111140"/>
                  </a:lnTo>
                  <a:lnTo>
                    <a:pt x="25146" y="116417"/>
                  </a:lnTo>
                  <a:lnTo>
                    <a:pt x="25146" y="121695"/>
                  </a:lnTo>
                  <a:lnTo>
                    <a:pt x="30423" y="123558"/>
                  </a:lnTo>
                  <a:lnTo>
                    <a:pt x="32286" y="123558"/>
                  </a:lnTo>
                  <a:lnTo>
                    <a:pt x="34459" y="125731"/>
                  </a:lnTo>
                  <a:lnTo>
                    <a:pt x="34459" y="127904"/>
                  </a:lnTo>
                  <a:lnTo>
                    <a:pt x="34459" y="129146"/>
                  </a:lnTo>
                  <a:lnTo>
                    <a:pt x="34459" y="131008"/>
                  </a:lnTo>
                  <a:lnTo>
                    <a:pt x="34459" y="134423"/>
                  </a:lnTo>
                  <a:lnTo>
                    <a:pt x="37564" y="138459"/>
                  </a:lnTo>
                  <a:lnTo>
                    <a:pt x="37564" y="141563"/>
                  </a:lnTo>
                  <a:lnTo>
                    <a:pt x="42841" y="138459"/>
                  </a:lnTo>
                  <a:lnTo>
                    <a:pt x="49050" y="136286"/>
                  </a:lnTo>
                  <a:lnTo>
                    <a:pt x="52155" y="131008"/>
                  </a:lnTo>
                  <a:lnTo>
                    <a:pt x="54328" y="125731"/>
                  </a:lnTo>
                  <a:lnTo>
                    <a:pt x="57432" y="118280"/>
                  </a:lnTo>
                  <a:lnTo>
                    <a:pt x="59605" y="120453"/>
                  </a:lnTo>
                  <a:lnTo>
                    <a:pt x="61468" y="120453"/>
                  </a:lnTo>
                  <a:lnTo>
                    <a:pt x="63641" y="120453"/>
                  </a:lnTo>
                  <a:lnTo>
                    <a:pt x="63641" y="121695"/>
                  </a:lnTo>
                  <a:lnTo>
                    <a:pt x="64572" y="125731"/>
                  </a:lnTo>
                  <a:lnTo>
                    <a:pt x="70781" y="123558"/>
                  </a:lnTo>
                  <a:lnTo>
                    <a:pt x="74196" y="123558"/>
                  </a:lnTo>
                  <a:lnTo>
                    <a:pt x="74196" y="121695"/>
                  </a:lnTo>
                  <a:lnTo>
                    <a:pt x="74196" y="120453"/>
                  </a:lnTo>
                  <a:lnTo>
                    <a:pt x="74196" y="118280"/>
                  </a:lnTo>
                  <a:lnTo>
                    <a:pt x="76059" y="118280"/>
                  </a:lnTo>
                  <a:lnTo>
                    <a:pt x="79164" y="116417"/>
                  </a:lnTo>
                  <a:lnTo>
                    <a:pt x="85373" y="114244"/>
                  </a:lnTo>
                  <a:lnTo>
                    <a:pt x="78232" y="101516"/>
                  </a:lnTo>
                  <a:lnTo>
                    <a:pt x="68919" y="91892"/>
                  </a:lnTo>
                  <a:lnTo>
                    <a:pt x="61468" y="83510"/>
                  </a:lnTo>
                  <a:lnTo>
                    <a:pt x="57432" y="69850"/>
                  </a:lnTo>
                  <a:lnTo>
                    <a:pt x="49982" y="68609"/>
                  </a:lnTo>
                  <a:lnTo>
                    <a:pt x="46877" y="66435"/>
                  </a:lnTo>
                  <a:lnTo>
                    <a:pt x="42841" y="64573"/>
                  </a:lnTo>
                  <a:lnTo>
                    <a:pt x="39737" y="64573"/>
                  </a:lnTo>
                  <a:lnTo>
                    <a:pt x="35391" y="64573"/>
                  </a:lnTo>
                  <a:lnTo>
                    <a:pt x="28250" y="64573"/>
                  </a:lnTo>
                  <a:lnTo>
                    <a:pt x="28250" y="61158"/>
                  </a:lnTo>
                  <a:lnTo>
                    <a:pt x="25146" y="61158"/>
                  </a:lnTo>
                  <a:lnTo>
                    <a:pt x="27319" y="42221"/>
                  </a:lnTo>
                  <a:lnTo>
                    <a:pt x="30423" y="31666"/>
                  </a:lnTo>
                  <a:lnTo>
                    <a:pt x="32286" y="18937"/>
                  </a:lnTo>
                  <a:lnTo>
                    <a:pt x="32286" y="0"/>
                  </a:lnTo>
                  <a:lnTo>
                    <a:pt x="25146" y="0"/>
                  </a:lnTo>
                  <a:lnTo>
                    <a:pt x="19868" y="0"/>
                  </a:lnTo>
                  <a:lnTo>
                    <a:pt x="14591" y="1863"/>
                  </a:lnTo>
                  <a:lnTo>
                    <a:pt x="8382" y="4036"/>
                  </a:lnTo>
                  <a:lnTo>
                    <a:pt x="1241" y="22042"/>
                  </a:lnTo>
                  <a:lnTo>
                    <a:pt x="0" y="40048"/>
                  </a:lnTo>
                  <a:lnTo>
                    <a:pt x="1241" y="61158"/>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Shape 59">
              <a:extLst>
                <a:ext uri="{FF2B5EF4-FFF2-40B4-BE49-F238E27FC236}">
                  <a16:creationId xmlns:a16="http://schemas.microsoft.com/office/drawing/2014/main" id="{F5295C23-842C-4F12-BBF1-762067D4CE40}"/>
                </a:ext>
              </a:extLst>
            </p:cNvPr>
            <p:cNvSpPr/>
            <p:nvPr/>
          </p:nvSpPr>
          <p:spPr>
            <a:xfrm>
              <a:off x="6849307" y="5908563"/>
              <a:ext cx="46567" cy="15522"/>
            </a:xfrm>
            <a:custGeom>
              <a:avLst/>
              <a:gdLst>
                <a:gd name="connsiteX0" fmla="*/ 39427 w 46566"/>
                <a:gd name="connsiteY0" fmla="*/ 12728 h 15522"/>
                <a:gd name="connsiteX1" fmla="*/ 46878 w 46566"/>
                <a:gd name="connsiteY1" fmla="*/ 12728 h 15522"/>
                <a:gd name="connsiteX2" fmla="*/ 44704 w 46566"/>
                <a:gd name="connsiteY2" fmla="*/ 9313 h 15522"/>
                <a:gd name="connsiteX3" fmla="*/ 44704 w 46566"/>
                <a:gd name="connsiteY3" fmla="*/ 5277 h 15522"/>
                <a:gd name="connsiteX4" fmla="*/ 44704 w 46566"/>
                <a:gd name="connsiteY4" fmla="*/ 3104 h 15522"/>
                <a:gd name="connsiteX5" fmla="*/ 43773 w 46566"/>
                <a:gd name="connsiteY5" fmla="*/ 3104 h 15522"/>
                <a:gd name="connsiteX6" fmla="*/ 39427 w 46566"/>
                <a:gd name="connsiteY6" fmla="*/ 0 h 15522"/>
                <a:gd name="connsiteX7" fmla="*/ 30113 w 46566"/>
                <a:gd name="connsiteY7" fmla="*/ 5277 h 15522"/>
                <a:gd name="connsiteX8" fmla="*/ 21731 w 46566"/>
                <a:gd name="connsiteY8" fmla="*/ 5277 h 15522"/>
                <a:gd name="connsiteX9" fmla="*/ 12418 w 46566"/>
                <a:gd name="connsiteY9" fmla="*/ 5277 h 15522"/>
                <a:gd name="connsiteX10" fmla="*/ 3104 w 46566"/>
                <a:gd name="connsiteY10" fmla="*/ 9313 h 15522"/>
                <a:gd name="connsiteX11" fmla="*/ 1863 w 46566"/>
                <a:gd name="connsiteY11" fmla="*/ 10555 h 15522"/>
                <a:gd name="connsiteX12" fmla="*/ 0 w 46566"/>
                <a:gd name="connsiteY12" fmla="*/ 10555 h 15522"/>
                <a:gd name="connsiteX13" fmla="*/ 0 w 46566"/>
                <a:gd name="connsiteY13" fmla="*/ 12728 h 15522"/>
                <a:gd name="connsiteX14" fmla="*/ 12418 w 46566"/>
                <a:gd name="connsiteY14" fmla="*/ 16764 h 15522"/>
                <a:gd name="connsiteX15" fmla="*/ 27009 w 46566"/>
                <a:gd name="connsiteY15" fmla="*/ 16764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566" h="15522">
                  <a:moveTo>
                    <a:pt x="39427" y="12728"/>
                  </a:moveTo>
                  <a:lnTo>
                    <a:pt x="46878" y="12728"/>
                  </a:lnTo>
                  <a:lnTo>
                    <a:pt x="44704" y="9313"/>
                  </a:lnTo>
                  <a:lnTo>
                    <a:pt x="44704" y="5277"/>
                  </a:lnTo>
                  <a:lnTo>
                    <a:pt x="44704" y="3104"/>
                  </a:lnTo>
                  <a:lnTo>
                    <a:pt x="43773" y="3104"/>
                  </a:lnTo>
                  <a:lnTo>
                    <a:pt x="39427" y="0"/>
                  </a:lnTo>
                  <a:lnTo>
                    <a:pt x="30113" y="5277"/>
                  </a:lnTo>
                  <a:lnTo>
                    <a:pt x="21731" y="5277"/>
                  </a:lnTo>
                  <a:lnTo>
                    <a:pt x="12418" y="5277"/>
                  </a:lnTo>
                  <a:lnTo>
                    <a:pt x="3104" y="9313"/>
                  </a:lnTo>
                  <a:lnTo>
                    <a:pt x="1863" y="10555"/>
                  </a:lnTo>
                  <a:lnTo>
                    <a:pt x="0" y="10555"/>
                  </a:lnTo>
                  <a:lnTo>
                    <a:pt x="0" y="12728"/>
                  </a:lnTo>
                  <a:lnTo>
                    <a:pt x="12418" y="16764"/>
                  </a:lnTo>
                  <a:lnTo>
                    <a:pt x="27009" y="16764"/>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Shape 60">
              <a:extLst>
                <a:ext uri="{FF2B5EF4-FFF2-40B4-BE49-F238E27FC236}">
                  <a16:creationId xmlns:a16="http://schemas.microsoft.com/office/drawing/2014/main" id="{7E886344-1208-4040-9362-CA99529D0A40}"/>
                </a:ext>
              </a:extLst>
            </p:cNvPr>
            <p:cNvSpPr/>
            <p:nvPr/>
          </p:nvSpPr>
          <p:spPr>
            <a:xfrm>
              <a:off x="6900220" y="5913840"/>
              <a:ext cx="55880" cy="31045"/>
            </a:xfrm>
            <a:custGeom>
              <a:avLst/>
              <a:gdLst>
                <a:gd name="connsiteX0" fmla="*/ 5278 w 55880"/>
                <a:gd name="connsiteY0" fmla="*/ 29492 h 31044"/>
                <a:gd name="connsiteX1" fmla="*/ 7451 w 55880"/>
                <a:gd name="connsiteY1" fmla="*/ 29492 h 31044"/>
                <a:gd name="connsiteX2" fmla="*/ 8382 w 55880"/>
                <a:gd name="connsiteY2" fmla="*/ 31666 h 31044"/>
                <a:gd name="connsiteX3" fmla="*/ 12418 w 55880"/>
                <a:gd name="connsiteY3" fmla="*/ 31666 h 31044"/>
                <a:gd name="connsiteX4" fmla="*/ 25146 w 55880"/>
                <a:gd name="connsiteY4" fmla="*/ 22042 h 31044"/>
                <a:gd name="connsiteX5" fmla="*/ 39737 w 55880"/>
                <a:gd name="connsiteY5" fmla="*/ 12728 h 31044"/>
                <a:gd name="connsiteX6" fmla="*/ 52155 w 55880"/>
                <a:gd name="connsiteY6" fmla="*/ 4036 h 31044"/>
                <a:gd name="connsiteX7" fmla="*/ 56191 w 55880"/>
                <a:gd name="connsiteY7" fmla="*/ 4036 h 31044"/>
                <a:gd name="connsiteX8" fmla="*/ 56191 w 55880"/>
                <a:gd name="connsiteY8" fmla="*/ 0 h 31044"/>
                <a:gd name="connsiteX9" fmla="*/ 36322 w 55880"/>
                <a:gd name="connsiteY9" fmla="*/ 0 h 31044"/>
                <a:gd name="connsiteX10" fmla="*/ 17696 w 55880"/>
                <a:gd name="connsiteY10" fmla="*/ 12728 h 31044"/>
                <a:gd name="connsiteX11" fmla="*/ 0 w 55880"/>
                <a:gd name="connsiteY11" fmla="*/ 24215 h 31044"/>
                <a:gd name="connsiteX12" fmla="*/ 0 w 55880"/>
                <a:gd name="connsiteY12" fmla="*/ 27319 h 31044"/>
                <a:gd name="connsiteX13" fmla="*/ 3104 w 55880"/>
                <a:gd name="connsiteY13" fmla="*/ 27319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880" h="31044">
                  <a:moveTo>
                    <a:pt x="5278" y="29492"/>
                  </a:moveTo>
                  <a:lnTo>
                    <a:pt x="7451" y="29492"/>
                  </a:lnTo>
                  <a:lnTo>
                    <a:pt x="8382" y="31666"/>
                  </a:lnTo>
                  <a:lnTo>
                    <a:pt x="12418" y="31666"/>
                  </a:lnTo>
                  <a:lnTo>
                    <a:pt x="25146" y="22042"/>
                  </a:lnTo>
                  <a:lnTo>
                    <a:pt x="39737" y="12728"/>
                  </a:lnTo>
                  <a:lnTo>
                    <a:pt x="52155" y="4036"/>
                  </a:lnTo>
                  <a:lnTo>
                    <a:pt x="56191" y="4036"/>
                  </a:lnTo>
                  <a:lnTo>
                    <a:pt x="56191" y="0"/>
                  </a:lnTo>
                  <a:lnTo>
                    <a:pt x="36322" y="0"/>
                  </a:lnTo>
                  <a:lnTo>
                    <a:pt x="17696" y="12728"/>
                  </a:lnTo>
                  <a:lnTo>
                    <a:pt x="0" y="24215"/>
                  </a:lnTo>
                  <a:lnTo>
                    <a:pt x="0" y="27319"/>
                  </a:lnTo>
                  <a:lnTo>
                    <a:pt x="3104" y="27319"/>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Shape 61">
              <a:extLst>
                <a:ext uri="{FF2B5EF4-FFF2-40B4-BE49-F238E27FC236}">
                  <a16:creationId xmlns:a16="http://schemas.microsoft.com/office/drawing/2014/main" id="{90485C90-B70B-4EBF-9414-79CF24EC7C89}"/>
                </a:ext>
              </a:extLst>
            </p:cNvPr>
            <p:cNvSpPr/>
            <p:nvPr/>
          </p:nvSpPr>
          <p:spPr>
            <a:xfrm>
              <a:off x="6939958" y="5274633"/>
              <a:ext cx="15522" cy="12418"/>
            </a:xfrm>
            <a:custGeom>
              <a:avLst/>
              <a:gdLst>
                <a:gd name="connsiteX0" fmla="*/ 16453 w 15522"/>
                <a:gd name="connsiteY0" fmla="*/ 0 h 12417"/>
                <a:gd name="connsiteX1" fmla="*/ 4036 w 15522"/>
                <a:gd name="connsiteY1" fmla="*/ 0 h 12417"/>
                <a:gd name="connsiteX2" fmla="*/ 4036 w 15522"/>
                <a:gd name="connsiteY2" fmla="*/ 4346 h 12417"/>
                <a:gd name="connsiteX3" fmla="*/ 0 w 15522"/>
                <a:gd name="connsiteY3" fmla="*/ 4346 h 12417"/>
                <a:gd name="connsiteX4" fmla="*/ 0 w 15522"/>
                <a:gd name="connsiteY4" fmla="*/ 12728 h 12417"/>
                <a:gd name="connsiteX5" fmla="*/ 16453 w 15522"/>
                <a:gd name="connsiteY5"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22" h="12417">
                  <a:moveTo>
                    <a:pt x="16453" y="0"/>
                  </a:moveTo>
                  <a:lnTo>
                    <a:pt x="4036" y="0"/>
                  </a:lnTo>
                  <a:lnTo>
                    <a:pt x="4036" y="4346"/>
                  </a:lnTo>
                  <a:lnTo>
                    <a:pt x="0" y="4346"/>
                  </a:lnTo>
                  <a:lnTo>
                    <a:pt x="0" y="12728"/>
                  </a:lnTo>
                  <a:lnTo>
                    <a:pt x="16453" y="12728"/>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Shape 62">
              <a:extLst>
                <a:ext uri="{FF2B5EF4-FFF2-40B4-BE49-F238E27FC236}">
                  <a16:creationId xmlns:a16="http://schemas.microsoft.com/office/drawing/2014/main" id="{026B8FB0-CC43-4F1B-A038-F9D1EC82FCD9}"/>
                </a:ext>
              </a:extLst>
            </p:cNvPr>
            <p:cNvSpPr/>
            <p:nvPr/>
          </p:nvSpPr>
          <p:spPr>
            <a:xfrm>
              <a:off x="6808639" y="5623884"/>
              <a:ext cx="40358" cy="46567"/>
            </a:xfrm>
            <a:custGeom>
              <a:avLst/>
              <a:gdLst>
                <a:gd name="connsiteX0" fmla="*/ 21731 w 40357"/>
                <a:gd name="connsiteY0" fmla="*/ 31666 h 46566"/>
                <a:gd name="connsiteX1" fmla="*/ 29182 w 40357"/>
                <a:gd name="connsiteY1" fmla="*/ 22042 h 46566"/>
                <a:gd name="connsiteX2" fmla="*/ 40668 w 40357"/>
                <a:gd name="connsiteY2" fmla="*/ 12728 h 46566"/>
                <a:gd name="connsiteX3" fmla="*/ 38495 w 40357"/>
                <a:gd name="connsiteY3" fmla="*/ 9313 h 46566"/>
                <a:gd name="connsiteX4" fmla="*/ 38495 w 40357"/>
                <a:gd name="connsiteY4" fmla="*/ 5278 h 46566"/>
                <a:gd name="connsiteX5" fmla="*/ 38495 w 40357"/>
                <a:gd name="connsiteY5" fmla="*/ 4036 h 46566"/>
                <a:gd name="connsiteX6" fmla="*/ 36322 w 40357"/>
                <a:gd name="connsiteY6" fmla="*/ 4036 h 46566"/>
                <a:gd name="connsiteX7" fmla="*/ 35391 w 40357"/>
                <a:gd name="connsiteY7" fmla="*/ 4036 h 46566"/>
                <a:gd name="connsiteX8" fmla="*/ 31045 w 40357"/>
                <a:gd name="connsiteY8" fmla="*/ 0 h 46566"/>
                <a:gd name="connsiteX9" fmla="*/ 23905 w 40357"/>
                <a:gd name="connsiteY9" fmla="*/ 16764 h 46566"/>
                <a:gd name="connsiteX10" fmla="*/ 11487 w 40357"/>
                <a:gd name="connsiteY10" fmla="*/ 29492 h 46566"/>
                <a:gd name="connsiteX11" fmla="*/ 0 w 40357"/>
                <a:gd name="connsiteY11" fmla="*/ 42221 h 46566"/>
                <a:gd name="connsiteX12" fmla="*/ 0 w 40357"/>
                <a:gd name="connsiteY12" fmla="*/ 46567 h 46566"/>
                <a:gd name="connsiteX13" fmla="*/ 13349 w 40357"/>
                <a:gd name="connsiteY13" fmla="*/ 39116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357" h="46566">
                  <a:moveTo>
                    <a:pt x="21731" y="31666"/>
                  </a:moveTo>
                  <a:lnTo>
                    <a:pt x="29182" y="22042"/>
                  </a:lnTo>
                  <a:lnTo>
                    <a:pt x="40668" y="12728"/>
                  </a:lnTo>
                  <a:lnTo>
                    <a:pt x="38495" y="9313"/>
                  </a:lnTo>
                  <a:lnTo>
                    <a:pt x="38495" y="5278"/>
                  </a:lnTo>
                  <a:lnTo>
                    <a:pt x="38495" y="4036"/>
                  </a:lnTo>
                  <a:lnTo>
                    <a:pt x="36322" y="4036"/>
                  </a:lnTo>
                  <a:lnTo>
                    <a:pt x="35391" y="4036"/>
                  </a:lnTo>
                  <a:lnTo>
                    <a:pt x="31045" y="0"/>
                  </a:lnTo>
                  <a:lnTo>
                    <a:pt x="23905" y="16764"/>
                  </a:lnTo>
                  <a:lnTo>
                    <a:pt x="11487" y="29492"/>
                  </a:lnTo>
                  <a:lnTo>
                    <a:pt x="0" y="42221"/>
                  </a:lnTo>
                  <a:lnTo>
                    <a:pt x="0" y="46567"/>
                  </a:lnTo>
                  <a:lnTo>
                    <a:pt x="13349" y="3911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Shape 63">
              <a:extLst>
                <a:ext uri="{FF2B5EF4-FFF2-40B4-BE49-F238E27FC236}">
                  <a16:creationId xmlns:a16="http://schemas.microsoft.com/office/drawing/2014/main" id="{080D1632-01E8-448F-879D-4E9286CC6D88}"/>
                </a:ext>
              </a:extLst>
            </p:cNvPr>
            <p:cNvSpPr/>
            <p:nvPr/>
          </p:nvSpPr>
          <p:spPr>
            <a:xfrm>
              <a:off x="4168919" y="5514917"/>
              <a:ext cx="24836" cy="12418"/>
            </a:xfrm>
            <a:custGeom>
              <a:avLst/>
              <a:gdLst>
                <a:gd name="connsiteX0" fmla="*/ 27009 w 24835"/>
                <a:gd name="connsiteY0" fmla="*/ 4036 h 12417"/>
                <a:gd name="connsiteX1" fmla="*/ 21731 w 24835"/>
                <a:gd name="connsiteY1" fmla="*/ 1863 h 12417"/>
                <a:gd name="connsiteX2" fmla="*/ 14591 w 24835"/>
                <a:gd name="connsiteY2" fmla="*/ 1863 h 12417"/>
                <a:gd name="connsiteX3" fmla="*/ 7140 w 24835"/>
                <a:gd name="connsiteY3" fmla="*/ 0 h 12417"/>
                <a:gd name="connsiteX4" fmla="*/ 0 w 24835"/>
                <a:gd name="connsiteY4" fmla="*/ 0 h 12417"/>
                <a:gd name="connsiteX5" fmla="*/ 0 w 24835"/>
                <a:gd name="connsiteY5" fmla="*/ 12728 h 12417"/>
                <a:gd name="connsiteX6" fmla="*/ 27009 w 24835"/>
                <a:gd name="connsiteY6"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5" h="12417">
                  <a:moveTo>
                    <a:pt x="27009" y="4036"/>
                  </a:moveTo>
                  <a:lnTo>
                    <a:pt x="21731" y="1863"/>
                  </a:lnTo>
                  <a:lnTo>
                    <a:pt x="14591" y="1863"/>
                  </a:lnTo>
                  <a:lnTo>
                    <a:pt x="7140" y="0"/>
                  </a:lnTo>
                  <a:lnTo>
                    <a:pt x="0" y="0"/>
                  </a:lnTo>
                  <a:lnTo>
                    <a:pt x="0" y="12728"/>
                  </a:lnTo>
                  <a:lnTo>
                    <a:pt x="27009" y="12728"/>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Shape 64">
              <a:extLst>
                <a:ext uri="{FF2B5EF4-FFF2-40B4-BE49-F238E27FC236}">
                  <a16:creationId xmlns:a16="http://schemas.microsoft.com/office/drawing/2014/main" id="{EB6B400A-DBF7-41DB-8996-12CF12186156}"/>
                </a:ext>
              </a:extLst>
            </p:cNvPr>
            <p:cNvSpPr/>
            <p:nvPr/>
          </p:nvSpPr>
          <p:spPr>
            <a:xfrm>
              <a:off x="2808235" y="5420542"/>
              <a:ext cx="27940" cy="15522"/>
            </a:xfrm>
            <a:custGeom>
              <a:avLst/>
              <a:gdLst>
                <a:gd name="connsiteX0" fmla="*/ 16764 w 27940"/>
                <a:gd name="connsiteY0" fmla="*/ 2173 h 15522"/>
                <a:gd name="connsiteX1" fmla="*/ 13660 w 27940"/>
                <a:gd name="connsiteY1" fmla="*/ 2173 h 15522"/>
                <a:gd name="connsiteX2" fmla="*/ 6209 w 27940"/>
                <a:gd name="connsiteY2" fmla="*/ 2173 h 15522"/>
                <a:gd name="connsiteX3" fmla="*/ 0 w 27940"/>
                <a:gd name="connsiteY3" fmla="*/ 0 h 15522"/>
                <a:gd name="connsiteX4" fmla="*/ 0 w 27940"/>
                <a:gd name="connsiteY4" fmla="*/ 17075 h 15522"/>
                <a:gd name="connsiteX5" fmla="*/ 7451 w 27940"/>
                <a:gd name="connsiteY5" fmla="*/ 17075 h 15522"/>
                <a:gd name="connsiteX6" fmla="*/ 13660 w 27940"/>
                <a:gd name="connsiteY6" fmla="*/ 17075 h 15522"/>
                <a:gd name="connsiteX7" fmla="*/ 18937 w 27940"/>
                <a:gd name="connsiteY7" fmla="*/ 14901 h 15522"/>
                <a:gd name="connsiteX8" fmla="*/ 24215 w 27940"/>
                <a:gd name="connsiteY8" fmla="*/ 12728 h 15522"/>
                <a:gd name="connsiteX9" fmla="*/ 28251 w 27940"/>
                <a:gd name="connsiteY9" fmla="*/ 12728 h 15522"/>
                <a:gd name="connsiteX10" fmla="*/ 28251 w 27940"/>
                <a:gd name="connsiteY10" fmla="*/ 5278 h 15522"/>
                <a:gd name="connsiteX11" fmla="*/ 22042 w 27940"/>
                <a:gd name="connsiteY11" fmla="*/ 4346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40" h="15522">
                  <a:moveTo>
                    <a:pt x="16764" y="2173"/>
                  </a:moveTo>
                  <a:lnTo>
                    <a:pt x="13660" y="2173"/>
                  </a:lnTo>
                  <a:lnTo>
                    <a:pt x="6209" y="2173"/>
                  </a:lnTo>
                  <a:lnTo>
                    <a:pt x="0" y="0"/>
                  </a:lnTo>
                  <a:lnTo>
                    <a:pt x="0" y="17075"/>
                  </a:lnTo>
                  <a:lnTo>
                    <a:pt x="7451" y="17075"/>
                  </a:lnTo>
                  <a:lnTo>
                    <a:pt x="13660" y="17075"/>
                  </a:lnTo>
                  <a:lnTo>
                    <a:pt x="18937" y="14901"/>
                  </a:lnTo>
                  <a:lnTo>
                    <a:pt x="24215" y="12728"/>
                  </a:lnTo>
                  <a:lnTo>
                    <a:pt x="28251" y="12728"/>
                  </a:lnTo>
                  <a:lnTo>
                    <a:pt x="28251" y="5278"/>
                  </a:lnTo>
                  <a:lnTo>
                    <a:pt x="22042" y="434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Shape 65">
              <a:extLst>
                <a:ext uri="{FF2B5EF4-FFF2-40B4-BE49-F238E27FC236}">
                  <a16:creationId xmlns:a16="http://schemas.microsoft.com/office/drawing/2014/main" id="{9DF6E3A0-C692-49FA-8032-6754534863CF}"/>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Shape 66">
              <a:extLst>
                <a:ext uri="{FF2B5EF4-FFF2-40B4-BE49-F238E27FC236}">
                  <a16:creationId xmlns:a16="http://schemas.microsoft.com/office/drawing/2014/main" id="{1E6B567E-52F9-4F74-B527-84BF3A89FE91}"/>
                </a:ext>
              </a:extLst>
            </p:cNvPr>
            <p:cNvSpPr/>
            <p:nvPr/>
          </p:nvSpPr>
          <p:spPr>
            <a:xfrm>
              <a:off x="4243736" y="5014168"/>
              <a:ext cx="18627" cy="37253"/>
            </a:xfrm>
            <a:custGeom>
              <a:avLst/>
              <a:gdLst>
                <a:gd name="connsiteX0" fmla="*/ 3104 w 18626"/>
                <a:gd name="connsiteY0" fmla="*/ 31976 h 37253"/>
                <a:gd name="connsiteX1" fmla="*/ 3104 w 18626"/>
                <a:gd name="connsiteY1" fmla="*/ 32907 h 37253"/>
                <a:gd name="connsiteX2" fmla="*/ 3104 w 18626"/>
                <a:gd name="connsiteY2" fmla="*/ 35080 h 37253"/>
                <a:gd name="connsiteX3" fmla="*/ 5278 w 18626"/>
                <a:gd name="connsiteY3" fmla="*/ 37253 h 37253"/>
                <a:gd name="connsiteX4" fmla="*/ 12728 w 18626"/>
                <a:gd name="connsiteY4" fmla="*/ 37253 h 37253"/>
                <a:gd name="connsiteX5" fmla="*/ 14591 w 18626"/>
                <a:gd name="connsiteY5" fmla="*/ 37253 h 37253"/>
                <a:gd name="connsiteX6" fmla="*/ 14591 w 18626"/>
                <a:gd name="connsiteY6" fmla="*/ 35080 h 37253"/>
                <a:gd name="connsiteX7" fmla="*/ 15833 w 18626"/>
                <a:gd name="connsiteY7" fmla="*/ 35080 h 37253"/>
                <a:gd name="connsiteX8" fmla="*/ 17695 w 18626"/>
                <a:gd name="connsiteY8" fmla="*/ 35080 h 37253"/>
                <a:gd name="connsiteX9" fmla="*/ 19869 w 18626"/>
                <a:gd name="connsiteY9" fmla="*/ 32907 h 37253"/>
                <a:gd name="connsiteX10" fmla="*/ 17695 w 18626"/>
                <a:gd name="connsiteY10" fmla="*/ 22352 h 37253"/>
                <a:gd name="connsiteX11" fmla="*/ 15833 w 18626"/>
                <a:gd name="connsiteY11" fmla="*/ 9624 h 37253"/>
                <a:gd name="connsiteX12" fmla="*/ 12728 w 18626"/>
                <a:gd name="connsiteY12" fmla="*/ 0 h 37253"/>
                <a:gd name="connsiteX13" fmla="*/ 0 w 18626"/>
                <a:gd name="connsiteY13" fmla="*/ 29803 h 37253"/>
                <a:gd name="connsiteX14" fmla="*/ 1242 w 18626"/>
                <a:gd name="connsiteY14" fmla="*/ 31976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37253">
                  <a:moveTo>
                    <a:pt x="3104" y="31976"/>
                  </a:moveTo>
                  <a:lnTo>
                    <a:pt x="3104" y="32907"/>
                  </a:lnTo>
                  <a:lnTo>
                    <a:pt x="3104" y="35080"/>
                  </a:lnTo>
                  <a:lnTo>
                    <a:pt x="5278" y="37253"/>
                  </a:lnTo>
                  <a:lnTo>
                    <a:pt x="12728" y="37253"/>
                  </a:lnTo>
                  <a:lnTo>
                    <a:pt x="14591" y="37253"/>
                  </a:lnTo>
                  <a:lnTo>
                    <a:pt x="14591" y="35080"/>
                  </a:lnTo>
                  <a:lnTo>
                    <a:pt x="15833" y="35080"/>
                  </a:lnTo>
                  <a:lnTo>
                    <a:pt x="17695" y="35080"/>
                  </a:lnTo>
                  <a:lnTo>
                    <a:pt x="19869" y="32907"/>
                  </a:lnTo>
                  <a:lnTo>
                    <a:pt x="17695" y="22352"/>
                  </a:lnTo>
                  <a:lnTo>
                    <a:pt x="15833" y="9624"/>
                  </a:lnTo>
                  <a:lnTo>
                    <a:pt x="12728" y="0"/>
                  </a:lnTo>
                  <a:lnTo>
                    <a:pt x="0" y="29803"/>
                  </a:lnTo>
                  <a:lnTo>
                    <a:pt x="1242" y="3197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Shape 67">
              <a:extLst>
                <a:ext uri="{FF2B5EF4-FFF2-40B4-BE49-F238E27FC236}">
                  <a16:creationId xmlns:a16="http://schemas.microsoft.com/office/drawing/2014/main" id="{3A72F423-D0E7-4171-9F56-EC040BCAF0CF}"/>
                </a:ext>
              </a:extLst>
            </p:cNvPr>
            <p:cNvSpPr/>
            <p:nvPr/>
          </p:nvSpPr>
          <p:spPr>
            <a:xfrm>
              <a:off x="6688807" y="5690630"/>
              <a:ext cx="149014" cy="161432"/>
            </a:xfrm>
            <a:custGeom>
              <a:avLst/>
              <a:gdLst>
                <a:gd name="connsiteX0" fmla="*/ 11486 w 149013"/>
                <a:gd name="connsiteY0" fmla="*/ 128835 h 161431"/>
                <a:gd name="connsiteX1" fmla="*/ 23904 w 149013"/>
                <a:gd name="connsiteY1" fmla="*/ 145910 h 161431"/>
                <a:gd name="connsiteX2" fmla="*/ 36322 w 149013"/>
                <a:gd name="connsiteY2" fmla="*/ 151187 h 161431"/>
                <a:gd name="connsiteX3" fmla="*/ 49051 w 149013"/>
                <a:gd name="connsiteY3" fmla="*/ 153360 h 161431"/>
                <a:gd name="connsiteX4" fmla="*/ 62400 w 149013"/>
                <a:gd name="connsiteY4" fmla="*/ 153360 h 161431"/>
                <a:gd name="connsiteX5" fmla="*/ 72955 w 149013"/>
                <a:gd name="connsiteY5" fmla="*/ 155533 h 161431"/>
                <a:gd name="connsiteX6" fmla="*/ 84441 w 149013"/>
                <a:gd name="connsiteY6" fmla="*/ 161742 h 161431"/>
                <a:gd name="connsiteX7" fmla="*/ 90650 w 149013"/>
                <a:gd name="connsiteY7" fmla="*/ 161742 h 161431"/>
                <a:gd name="connsiteX8" fmla="*/ 96859 w 149013"/>
                <a:gd name="connsiteY8" fmla="*/ 160811 h 161431"/>
                <a:gd name="connsiteX9" fmla="*/ 102137 w 149013"/>
                <a:gd name="connsiteY9" fmla="*/ 160811 h 161431"/>
                <a:gd name="connsiteX10" fmla="*/ 107104 w 149013"/>
                <a:gd name="connsiteY10" fmla="*/ 156465 h 161431"/>
                <a:gd name="connsiteX11" fmla="*/ 116728 w 149013"/>
                <a:gd name="connsiteY11" fmla="*/ 138459 h 161431"/>
                <a:gd name="connsiteX12" fmla="*/ 121695 w 149013"/>
                <a:gd name="connsiteY12" fmla="*/ 118280 h 161431"/>
                <a:gd name="connsiteX13" fmla="*/ 131319 w 149013"/>
                <a:gd name="connsiteY13" fmla="*/ 101516 h 161431"/>
                <a:gd name="connsiteX14" fmla="*/ 133181 w 149013"/>
                <a:gd name="connsiteY14" fmla="*/ 97170 h 161431"/>
                <a:gd name="connsiteX15" fmla="*/ 134423 w 149013"/>
                <a:gd name="connsiteY15" fmla="*/ 96238 h 161431"/>
                <a:gd name="connsiteX16" fmla="*/ 136286 w 149013"/>
                <a:gd name="connsiteY16" fmla="*/ 94065 h 161431"/>
                <a:gd name="connsiteX17" fmla="*/ 138459 w 149013"/>
                <a:gd name="connsiteY17" fmla="*/ 94065 h 161431"/>
                <a:gd name="connsiteX18" fmla="*/ 141563 w 149013"/>
                <a:gd name="connsiteY18" fmla="*/ 94065 h 161431"/>
                <a:gd name="connsiteX19" fmla="*/ 147772 w 149013"/>
                <a:gd name="connsiteY19" fmla="*/ 91892 h 161431"/>
                <a:gd name="connsiteX20" fmla="*/ 140632 w 149013"/>
                <a:gd name="connsiteY20" fmla="*/ 76991 h 161431"/>
                <a:gd name="connsiteX21" fmla="*/ 133181 w 149013"/>
                <a:gd name="connsiteY21" fmla="*/ 64262 h 161431"/>
                <a:gd name="connsiteX22" fmla="*/ 126972 w 149013"/>
                <a:gd name="connsiteY22" fmla="*/ 47498 h 161431"/>
                <a:gd name="connsiteX23" fmla="*/ 134423 w 149013"/>
                <a:gd name="connsiteY23" fmla="*/ 44394 h 161431"/>
                <a:gd name="connsiteX24" fmla="*/ 140632 w 149013"/>
                <a:gd name="connsiteY24" fmla="*/ 40047 h 161431"/>
                <a:gd name="connsiteX25" fmla="*/ 145910 w 149013"/>
                <a:gd name="connsiteY25" fmla="*/ 34770 h 161431"/>
                <a:gd name="connsiteX26" fmla="*/ 150877 w 149013"/>
                <a:gd name="connsiteY26" fmla="*/ 31666 h 161431"/>
                <a:gd name="connsiteX27" fmla="*/ 145910 w 149013"/>
                <a:gd name="connsiteY27" fmla="*/ 22042 h 161431"/>
                <a:gd name="connsiteX28" fmla="*/ 134423 w 149013"/>
                <a:gd name="connsiteY28" fmla="*/ 10555 h 161431"/>
                <a:gd name="connsiteX29" fmla="*/ 121695 w 149013"/>
                <a:gd name="connsiteY29" fmla="*/ 3104 h 161431"/>
                <a:gd name="connsiteX30" fmla="*/ 111450 w 149013"/>
                <a:gd name="connsiteY30" fmla="*/ 0 h 161431"/>
                <a:gd name="connsiteX31" fmla="*/ 105241 w 149013"/>
                <a:gd name="connsiteY31" fmla="*/ 9313 h 161431"/>
                <a:gd name="connsiteX32" fmla="*/ 99963 w 149013"/>
                <a:gd name="connsiteY32" fmla="*/ 17695 h 161431"/>
                <a:gd name="connsiteX33" fmla="*/ 94686 w 149013"/>
                <a:gd name="connsiteY33" fmla="*/ 27319 h 161431"/>
                <a:gd name="connsiteX34" fmla="*/ 90650 w 149013"/>
                <a:gd name="connsiteY34" fmla="*/ 40047 h 161431"/>
                <a:gd name="connsiteX35" fmla="*/ 84441 w 149013"/>
                <a:gd name="connsiteY35" fmla="*/ 40047 h 161431"/>
                <a:gd name="connsiteX36" fmla="*/ 78232 w 149013"/>
                <a:gd name="connsiteY36" fmla="*/ 40047 h 161431"/>
                <a:gd name="connsiteX37" fmla="*/ 74817 w 149013"/>
                <a:gd name="connsiteY37" fmla="*/ 40047 h 161431"/>
                <a:gd name="connsiteX38" fmla="*/ 72955 w 149013"/>
                <a:gd name="connsiteY38" fmla="*/ 42221 h 161431"/>
                <a:gd name="connsiteX39" fmla="*/ 72955 w 149013"/>
                <a:gd name="connsiteY39" fmla="*/ 44394 h 161431"/>
                <a:gd name="connsiteX40" fmla="*/ 72955 w 149013"/>
                <a:gd name="connsiteY40" fmla="*/ 46256 h 161431"/>
                <a:gd name="connsiteX41" fmla="*/ 70782 w 149013"/>
                <a:gd name="connsiteY41" fmla="*/ 47498 h 161431"/>
                <a:gd name="connsiteX42" fmla="*/ 70782 w 149013"/>
                <a:gd name="connsiteY42" fmla="*/ 49671 h 161431"/>
                <a:gd name="connsiteX43" fmla="*/ 67677 w 149013"/>
                <a:gd name="connsiteY43" fmla="*/ 53707 h 161431"/>
                <a:gd name="connsiteX44" fmla="*/ 63641 w 149013"/>
                <a:gd name="connsiteY44" fmla="*/ 57122 h 161431"/>
                <a:gd name="connsiteX45" fmla="*/ 40668 w 149013"/>
                <a:gd name="connsiteY45" fmla="*/ 60226 h 161431"/>
                <a:gd name="connsiteX46" fmla="*/ 31355 w 149013"/>
                <a:gd name="connsiteY46" fmla="*/ 75128 h 161431"/>
                <a:gd name="connsiteX47" fmla="*/ 23904 w 149013"/>
                <a:gd name="connsiteY47" fmla="*/ 79164 h 161431"/>
                <a:gd name="connsiteX48" fmla="*/ 16764 w 149013"/>
                <a:gd name="connsiteY48" fmla="*/ 76991 h 161431"/>
                <a:gd name="connsiteX49" fmla="*/ 9313 w 149013"/>
                <a:gd name="connsiteY49" fmla="*/ 76991 h 161431"/>
                <a:gd name="connsiteX50" fmla="*/ 0 w 149013"/>
                <a:gd name="connsiteY50" fmla="*/ 81337 h 161431"/>
                <a:gd name="connsiteX51" fmla="*/ 2173 w 149013"/>
                <a:gd name="connsiteY51" fmla="*/ 106793 h 16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49013" h="161431">
                  <a:moveTo>
                    <a:pt x="11486" y="128835"/>
                  </a:moveTo>
                  <a:lnTo>
                    <a:pt x="23904" y="145910"/>
                  </a:lnTo>
                  <a:lnTo>
                    <a:pt x="36322" y="151187"/>
                  </a:lnTo>
                  <a:lnTo>
                    <a:pt x="49051" y="153360"/>
                  </a:lnTo>
                  <a:lnTo>
                    <a:pt x="62400" y="153360"/>
                  </a:lnTo>
                  <a:lnTo>
                    <a:pt x="72955" y="155533"/>
                  </a:lnTo>
                  <a:lnTo>
                    <a:pt x="84441" y="161742"/>
                  </a:lnTo>
                  <a:lnTo>
                    <a:pt x="90650" y="161742"/>
                  </a:lnTo>
                  <a:lnTo>
                    <a:pt x="96859" y="160811"/>
                  </a:lnTo>
                  <a:lnTo>
                    <a:pt x="102137" y="160811"/>
                  </a:lnTo>
                  <a:lnTo>
                    <a:pt x="107104" y="156465"/>
                  </a:lnTo>
                  <a:lnTo>
                    <a:pt x="116728" y="138459"/>
                  </a:lnTo>
                  <a:lnTo>
                    <a:pt x="121695" y="118280"/>
                  </a:lnTo>
                  <a:lnTo>
                    <a:pt x="131319" y="101516"/>
                  </a:lnTo>
                  <a:lnTo>
                    <a:pt x="133181" y="97170"/>
                  </a:lnTo>
                  <a:lnTo>
                    <a:pt x="134423" y="96238"/>
                  </a:lnTo>
                  <a:lnTo>
                    <a:pt x="136286" y="94065"/>
                  </a:lnTo>
                  <a:lnTo>
                    <a:pt x="138459" y="94065"/>
                  </a:lnTo>
                  <a:lnTo>
                    <a:pt x="141563" y="94065"/>
                  </a:lnTo>
                  <a:lnTo>
                    <a:pt x="147772" y="91892"/>
                  </a:lnTo>
                  <a:lnTo>
                    <a:pt x="140632" y="76991"/>
                  </a:lnTo>
                  <a:lnTo>
                    <a:pt x="133181" y="64262"/>
                  </a:lnTo>
                  <a:lnTo>
                    <a:pt x="126972" y="47498"/>
                  </a:lnTo>
                  <a:lnTo>
                    <a:pt x="134423" y="44394"/>
                  </a:lnTo>
                  <a:lnTo>
                    <a:pt x="140632" y="40047"/>
                  </a:lnTo>
                  <a:lnTo>
                    <a:pt x="145910" y="34770"/>
                  </a:lnTo>
                  <a:lnTo>
                    <a:pt x="150877" y="31666"/>
                  </a:lnTo>
                  <a:lnTo>
                    <a:pt x="145910" y="22042"/>
                  </a:lnTo>
                  <a:lnTo>
                    <a:pt x="134423" y="10555"/>
                  </a:lnTo>
                  <a:lnTo>
                    <a:pt x="121695" y="3104"/>
                  </a:lnTo>
                  <a:lnTo>
                    <a:pt x="111450" y="0"/>
                  </a:lnTo>
                  <a:lnTo>
                    <a:pt x="105241" y="9313"/>
                  </a:lnTo>
                  <a:lnTo>
                    <a:pt x="99963" y="17695"/>
                  </a:lnTo>
                  <a:lnTo>
                    <a:pt x="94686" y="27319"/>
                  </a:lnTo>
                  <a:lnTo>
                    <a:pt x="90650" y="40047"/>
                  </a:lnTo>
                  <a:lnTo>
                    <a:pt x="84441" y="40047"/>
                  </a:lnTo>
                  <a:lnTo>
                    <a:pt x="78232" y="40047"/>
                  </a:lnTo>
                  <a:lnTo>
                    <a:pt x="74817" y="40047"/>
                  </a:lnTo>
                  <a:lnTo>
                    <a:pt x="72955" y="42221"/>
                  </a:lnTo>
                  <a:lnTo>
                    <a:pt x="72955" y="44394"/>
                  </a:lnTo>
                  <a:lnTo>
                    <a:pt x="72955" y="46256"/>
                  </a:lnTo>
                  <a:lnTo>
                    <a:pt x="70782" y="47498"/>
                  </a:lnTo>
                  <a:lnTo>
                    <a:pt x="70782" y="49671"/>
                  </a:lnTo>
                  <a:lnTo>
                    <a:pt x="67677" y="53707"/>
                  </a:lnTo>
                  <a:lnTo>
                    <a:pt x="63641" y="57122"/>
                  </a:lnTo>
                  <a:lnTo>
                    <a:pt x="40668" y="60226"/>
                  </a:lnTo>
                  <a:lnTo>
                    <a:pt x="31355" y="75128"/>
                  </a:lnTo>
                  <a:lnTo>
                    <a:pt x="23904" y="79164"/>
                  </a:lnTo>
                  <a:lnTo>
                    <a:pt x="16764" y="76991"/>
                  </a:lnTo>
                  <a:lnTo>
                    <a:pt x="9313" y="76991"/>
                  </a:lnTo>
                  <a:lnTo>
                    <a:pt x="0" y="81337"/>
                  </a:lnTo>
                  <a:lnTo>
                    <a:pt x="2173" y="106793"/>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Shape 68">
              <a:extLst>
                <a:ext uri="{FF2B5EF4-FFF2-40B4-BE49-F238E27FC236}">
                  <a16:creationId xmlns:a16="http://schemas.microsoft.com/office/drawing/2014/main" id="{A2C5F0C7-9033-441F-8272-C6C98FCD45E7}"/>
                </a:ext>
              </a:extLst>
            </p:cNvPr>
            <p:cNvSpPr/>
            <p:nvPr/>
          </p:nvSpPr>
          <p:spPr>
            <a:xfrm>
              <a:off x="6961689" y="5762343"/>
              <a:ext cx="15522" cy="46567"/>
            </a:xfrm>
            <a:custGeom>
              <a:avLst/>
              <a:gdLst>
                <a:gd name="connsiteX0" fmla="*/ 7140 w 15522"/>
                <a:gd name="connsiteY0" fmla="*/ 46567 h 46566"/>
                <a:gd name="connsiteX1" fmla="*/ 11486 w 15522"/>
                <a:gd name="connsiteY1" fmla="*/ 42531 h 46566"/>
                <a:gd name="connsiteX2" fmla="*/ 12418 w 15522"/>
                <a:gd name="connsiteY2" fmla="*/ 40358 h 46566"/>
                <a:gd name="connsiteX3" fmla="*/ 12418 w 15522"/>
                <a:gd name="connsiteY3" fmla="*/ 39116 h 46566"/>
                <a:gd name="connsiteX4" fmla="*/ 12418 w 15522"/>
                <a:gd name="connsiteY4" fmla="*/ 37253 h 46566"/>
                <a:gd name="connsiteX5" fmla="*/ 12418 w 15522"/>
                <a:gd name="connsiteY5" fmla="*/ 35080 h 46566"/>
                <a:gd name="connsiteX6" fmla="*/ 12418 w 15522"/>
                <a:gd name="connsiteY6" fmla="*/ 32907 h 46566"/>
                <a:gd name="connsiteX7" fmla="*/ 14591 w 15522"/>
                <a:gd name="connsiteY7" fmla="*/ 31976 h 46566"/>
                <a:gd name="connsiteX8" fmla="*/ 17695 w 15522"/>
                <a:gd name="connsiteY8" fmla="*/ 29803 h 46566"/>
                <a:gd name="connsiteX9" fmla="*/ 17695 w 15522"/>
                <a:gd name="connsiteY9" fmla="*/ 20179 h 46566"/>
                <a:gd name="connsiteX10" fmla="*/ 17695 w 15522"/>
                <a:gd name="connsiteY10" fmla="*/ 12728 h 46566"/>
                <a:gd name="connsiteX11" fmla="*/ 16764 w 15522"/>
                <a:gd name="connsiteY11" fmla="*/ 9624 h 46566"/>
                <a:gd name="connsiteX12" fmla="*/ 12418 w 15522"/>
                <a:gd name="connsiteY12" fmla="*/ 5278 h 46566"/>
                <a:gd name="connsiteX13" fmla="*/ 9313 w 15522"/>
                <a:gd name="connsiteY13" fmla="*/ 3415 h 46566"/>
                <a:gd name="connsiteX14" fmla="*/ 2173 w 15522"/>
                <a:gd name="connsiteY14" fmla="*/ 0 h 46566"/>
                <a:gd name="connsiteX15" fmla="*/ 0 w 15522"/>
                <a:gd name="connsiteY15" fmla="*/ 12728 h 46566"/>
                <a:gd name="connsiteX16" fmla="*/ 0 w 15522"/>
                <a:gd name="connsiteY16" fmla="*/ 25457 h 46566"/>
                <a:gd name="connsiteX17" fmla="*/ 7140 w 15522"/>
                <a:gd name="connsiteY17" fmla="*/ 37253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22" h="46566">
                  <a:moveTo>
                    <a:pt x="7140" y="46567"/>
                  </a:moveTo>
                  <a:lnTo>
                    <a:pt x="11486" y="42531"/>
                  </a:lnTo>
                  <a:lnTo>
                    <a:pt x="12418" y="40358"/>
                  </a:lnTo>
                  <a:lnTo>
                    <a:pt x="12418" y="39116"/>
                  </a:lnTo>
                  <a:lnTo>
                    <a:pt x="12418" y="37253"/>
                  </a:lnTo>
                  <a:lnTo>
                    <a:pt x="12418" y="35080"/>
                  </a:lnTo>
                  <a:lnTo>
                    <a:pt x="12418" y="32907"/>
                  </a:lnTo>
                  <a:lnTo>
                    <a:pt x="14591" y="31976"/>
                  </a:lnTo>
                  <a:lnTo>
                    <a:pt x="17695" y="29803"/>
                  </a:lnTo>
                  <a:lnTo>
                    <a:pt x="17695" y="20179"/>
                  </a:lnTo>
                  <a:lnTo>
                    <a:pt x="17695" y="12728"/>
                  </a:lnTo>
                  <a:lnTo>
                    <a:pt x="16764" y="9624"/>
                  </a:lnTo>
                  <a:lnTo>
                    <a:pt x="12418" y="5278"/>
                  </a:lnTo>
                  <a:lnTo>
                    <a:pt x="9313" y="3415"/>
                  </a:lnTo>
                  <a:lnTo>
                    <a:pt x="2173" y="0"/>
                  </a:lnTo>
                  <a:lnTo>
                    <a:pt x="0" y="12728"/>
                  </a:lnTo>
                  <a:lnTo>
                    <a:pt x="0" y="25457"/>
                  </a:lnTo>
                  <a:lnTo>
                    <a:pt x="7140" y="37253"/>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Shape 69">
              <a:extLst>
                <a:ext uri="{FF2B5EF4-FFF2-40B4-BE49-F238E27FC236}">
                  <a16:creationId xmlns:a16="http://schemas.microsoft.com/office/drawing/2014/main" id="{002D26C4-45C9-467A-A794-FCD28FDD1491}"/>
                </a:ext>
              </a:extLst>
            </p:cNvPr>
            <p:cNvSpPr/>
            <p:nvPr/>
          </p:nvSpPr>
          <p:spPr>
            <a:xfrm>
              <a:off x="7269030" y="5852372"/>
              <a:ext cx="58985" cy="31045"/>
            </a:xfrm>
            <a:custGeom>
              <a:avLst/>
              <a:gdLst>
                <a:gd name="connsiteX0" fmla="*/ 12418 w 58984"/>
                <a:gd name="connsiteY0" fmla="*/ 28561 h 31044"/>
                <a:gd name="connsiteX1" fmla="*/ 17695 w 58984"/>
                <a:gd name="connsiteY1" fmla="*/ 29492 h 31044"/>
                <a:gd name="connsiteX2" fmla="*/ 23904 w 58984"/>
                <a:gd name="connsiteY2" fmla="*/ 31666 h 31044"/>
                <a:gd name="connsiteX3" fmla="*/ 60537 w 58984"/>
                <a:gd name="connsiteY3" fmla="*/ 21110 h 31044"/>
                <a:gd name="connsiteX4" fmla="*/ 60537 w 58984"/>
                <a:gd name="connsiteY4" fmla="*/ 931 h 31044"/>
                <a:gd name="connsiteX5" fmla="*/ 59605 w 58984"/>
                <a:gd name="connsiteY5" fmla="*/ 0 h 31044"/>
                <a:gd name="connsiteX6" fmla="*/ 50913 w 58984"/>
                <a:gd name="connsiteY6" fmla="*/ 0 h 31044"/>
                <a:gd name="connsiteX7" fmla="*/ 38495 w 58984"/>
                <a:gd name="connsiteY7" fmla="*/ 9624 h 31044"/>
                <a:gd name="connsiteX8" fmla="*/ 21731 w 58984"/>
                <a:gd name="connsiteY8" fmla="*/ 14901 h 31044"/>
                <a:gd name="connsiteX9" fmla="*/ 0 w 58984"/>
                <a:gd name="connsiteY9" fmla="*/ 17075 h 31044"/>
                <a:gd name="connsiteX10" fmla="*/ 0 w 58984"/>
                <a:gd name="connsiteY10" fmla="*/ 24215 h 31044"/>
                <a:gd name="connsiteX11" fmla="*/ 5277 w 58984"/>
                <a:gd name="connsiteY11" fmla="*/ 26388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984" h="31044">
                  <a:moveTo>
                    <a:pt x="12418" y="28561"/>
                  </a:moveTo>
                  <a:lnTo>
                    <a:pt x="17695" y="29492"/>
                  </a:lnTo>
                  <a:lnTo>
                    <a:pt x="23904" y="31666"/>
                  </a:lnTo>
                  <a:lnTo>
                    <a:pt x="60537" y="21110"/>
                  </a:lnTo>
                  <a:lnTo>
                    <a:pt x="60537" y="931"/>
                  </a:lnTo>
                  <a:lnTo>
                    <a:pt x="59605" y="0"/>
                  </a:lnTo>
                  <a:lnTo>
                    <a:pt x="50913" y="0"/>
                  </a:lnTo>
                  <a:lnTo>
                    <a:pt x="38495" y="9624"/>
                  </a:lnTo>
                  <a:lnTo>
                    <a:pt x="21731" y="14901"/>
                  </a:lnTo>
                  <a:lnTo>
                    <a:pt x="0" y="17075"/>
                  </a:lnTo>
                  <a:lnTo>
                    <a:pt x="0" y="24215"/>
                  </a:lnTo>
                  <a:lnTo>
                    <a:pt x="5277" y="26388"/>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Shape 70">
              <a:extLst>
                <a:ext uri="{FF2B5EF4-FFF2-40B4-BE49-F238E27FC236}">
                  <a16:creationId xmlns:a16="http://schemas.microsoft.com/office/drawing/2014/main" id="{365F1B03-F49E-4A77-A31A-F208F5ECC6E3}"/>
                </a:ext>
              </a:extLst>
            </p:cNvPr>
            <p:cNvSpPr/>
            <p:nvPr/>
          </p:nvSpPr>
          <p:spPr>
            <a:xfrm>
              <a:off x="7008566" y="5801459"/>
              <a:ext cx="291819" cy="152118"/>
            </a:xfrm>
            <a:custGeom>
              <a:avLst/>
              <a:gdLst>
                <a:gd name="connsiteX0" fmla="*/ 207378 w 291819"/>
                <a:gd name="connsiteY0" fmla="*/ 60537 h 152118"/>
                <a:gd name="connsiteX1" fmla="*/ 192787 w 291819"/>
                <a:gd name="connsiteY1" fmla="*/ 49982 h 152118"/>
                <a:gd name="connsiteX2" fmla="*/ 175091 w 291819"/>
                <a:gd name="connsiteY2" fmla="*/ 38185 h 152118"/>
                <a:gd name="connsiteX3" fmla="*/ 153050 w 291819"/>
                <a:gd name="connsiteY3" fmla="*/ 30734 h 152118"/>
                <a:gd name="connsiteX4" fmla="*/ 135354 w 291819"/>
                <a:gd name="connsiteY4" fmla="*/ 23283 h 152118"/>
                <a:gd name="connsiteX5" fmla="*/ 120763 w 291819"/>
                <a:gd name="connsiteY5" fmla="*/ 14901 h 152118"/>
                <a:gd name="connsiteX6" fmla="*/ 102137 w 291819"/>
                <a:gd name="connsiteY6" fmla="*/ 16143 h 152118"/>
                <a:gd name="connsiteX7" fmla="*/ 89719 w 291819"/>
                <a:gd name="connsiteY7" fmla="*/ 20179 h 152118"/>
                <a:gd name="connsiteX8" fmla="*/ 80095 w 291819"/>
                <a:gd name="connsiteY8" fmla="*/ 25456 h 152118"/>
                <a:gd name="connsiteX9" fmla="*/ 70782 w 291819"/>
                <a:gd name="connsiteY9" fmla="*/ 35080 h 152118"/>
                <a:gd name="connsiteX10" fmla="*/ 70782 w 291819"/>
                <a:gd name="connsiteY10" fmla="*/ 38185 h 152118"/>
                <a:gd name="connsiteX11" fmla="*/ 67677 w 291819"/>
                <a:gd name="connsiteY11" fmla="*/ 38185 h 152118"/>
                <a:gd name="connsiteX12" fmla="*/ 67677 w 291819"/>
                <a:gd name="connsiteY12" fmla="*/ 35080 h 152118"/>
                <a:gd name="connsiteX13" fmla="*/ 60537 w 291819"/>
                <a:gd name="connsiteY13" fmla="*/ 25456 h 152118"/>
                <a:gd name="connsiteX14" fmla="*/ 55259 w 291819"/>
                <a:gd name="connsiteY14" fmla="*/ 14901 h 152118"/>
                <a:gd name="connsiteX15" fmla="*/ 50913 w 291819"/>
                <a:gd name="connsiteY15" fmla="*/ 1242 h 152118"/>
                <a:gd name="connsiteX16" fmla="*/ 36322 w 291819"/>
                <a:gd name="connsiteY16" fmla="*/ 0 h 152118"/>
                <a:gd name="connsiteX17" fmla="*/ 26078 w 291819"/>
                <a:gd name="connsiteY17" fmla="*/ 0 h 152118"/>
                <a:gd name="connsiteX18" fmla="*/ 14591 w 291819"/>
                <a:gd name="connsiteY18" fmla="*/ 0 h 152118"/>
                <a:gd name="connsiteX19" fmla="*/ 0 w 291819"/>
                <a:gd name="connsiteY19" fmla="*/ 1242 h 152118"/>
                <a:gd name="connsiteX20" fmla="*/ 0 w 291819"/>
                <a:gd name="connsiteY20" fmla="*/ 10866 h 152118"/>
                <a:gd name="connsiteX21" fmla="*/ 9313 w 291819"/>
                <a:gd name="connsiteY21" fmla="*/ 14901 h 152118"/>
                <a:gd name="connsiteX22" fmla="*/ 20800 w 291819"/>
                <a:gd name="connsiteY22" fmla="*/ 20179 h 152118"/>
                <a:gd name="connsiteX23" fmla="*/ 31355 w 291819"/>
                <a:gd name="connsiteY23" fmla="*/ 22352 h 152118"/>
                <a:gd name="connsiteX24" fmla="*/ 29182 w 291819"/>
                <a:gd name="connsiteY24" fmla="*/ 25456 h 152118"/>
                <a:gd name="connsiteX25" fmla="*/ 28250 w 291819"/>
                <a:gd name="connsiteY25" fmla="*/ 27630 h 152118"/>
                <a:gd name="connsiteX26" fmla="*/ 26078 w 291819"/>
                <a:gd name="connsiteY26" fmla="*/ 29803 h 152118"/>
                <a:gd name="connsiteX27" fmla="*/ 23904 w 291819"/>
                <a:gd name="connsiteY27" fmla="*/ 29803 h 152118"/>
                <a:gd name="connsiteX28" fmla="*/ 20800 w 291819"/>
                <a:gd name="connsiteY28" fmla="*/ 30734 h 152118"/>
                <a:gd name="connsiteX29" fmla="*/ 29182 w 291819"/>
                <a:gd name="connsiteY29" fmla="*/ 42531 h 152118"/>
                <a:gd name="connsiteX30" fmla="*/ 42842 w 291819"/>
                <a:gd name="connsiteY30" fmla="*/ 49982 h 152118"/>
                <a:gd name="connsiteX31" fmla="*/ 58364 w 291819"/>
                <a:gd name="connsiteY31" fmla="*/ 53086 h 152118"/>
                <a:gd name="connsiteX32" fmla="*/ 75128 w 291819"/>
                <a:gd name="connsiteY32" fmla="*/ 58364 h 152118"/>
                <a:gd name="connsiteX33" fmla="*/ 89719 w 291819"/>
                <a:gd name="connsiteY33" fmla="*/ 62710 h 152118"/>
                <a:gd name="connsiteX34" fmla="*/ 102137 w 291819"/>
                <a:gd name="connsiteY34" fmla="*/ 72023 h 152118"/>
                <a:gd name="connsiteX35" fmla="*/ 111450 w 291819"/>
                <a:gd name="connsiteY35" fmla="*/ 87856 h 152118"/>
                <a:gd name="connsiteX36" fmla="*/ 113623 w 291819"/>
                <a:gd name="connsiteY36" fmla="*/ 92202 h 152118"/>
                <a:gd name="connsiteX37" fmla="*/ 111450 w 291819"/>
                <a:gd name="connsiteY37" fmla="*/ 95307 h 152118"/>
                <a:gd name="connsiteX38" fmla="*/ 109277 w 291819"/>
                <a:gd name="connsiteY38" fmla="*/ 99653 h 152118"/>
                <a:gd name="connsiteX39" fmla="*/ 107414 w 291819"/>
                <a:gd name="connsiteY39" fmla="*/ 102757 h 152118"/>
                <a:gd name="connsiteX40" fmla="*/ 106172 w 291819"/>
                <a:gd name="connsiteY40" fmla="*/ 109277 h 152118"/>
                <a:gd name="connsiteX41" fmla="*/ 104310 w 291819"/>
                <a:gd name="connsiteY41" fmla="*/ 116417 h 152118"/>
                <a:gd name="connsiteX42" fmla="*/ 122005 w 291819"/>
                <a:gd name="connsiteY42" fmla="*/ 114554 h 152118"/>
                <a:gd name="connsiteX43" fmla="*/ 135354 w 291819"/>
                <a:gd name="connsiteY43" fmla="*/ 116417 h 152118"/>
                <a:gd name="connsiteX44" fmla="*/ 147772 w 291819"/>
                <a:gd name="connsiteY44" fmla="*/ 119832 h 152118"/>
                <a:gd name="connsiteX45" fmla="*/ 160500 w 291819"/>
                <a:gd name="connsiteY45" fmla="*/ 126972 h 152118"/>
                <a:gd name="connsiteX46" fmla="*/ 172918 w 291819"/>
                <a:gd name="connsiteY46" fmla="*/ 123868 h 152118"/>
                <a:gd name="connsiteX47" fmla="*/ 185336 w 291819"/>
                <a:gd name="connsiteY47" fmla="*/ 116417 h 152118"/>
                <a:gd name="connsiteX48" fmla="*/ 198996 w 291819"/>
                <a:gd name="connsiteY48" fmla="*/ 112381 h 152118"/>
                <a:gd name="connsiteX49" fmla="*/ 209241 w 291819"/>
                <a:gd name="connsiteY49" fmla="*/ 112381 h 152118"/>
                <a:gd name="connsiteX50" fmla="*/ 223831 w 291819"/>
                <a:gd name="connsiteY50" fmla="*/ 119832 h 152118"/>
                <a:gd name="connsiteX51" fmla="*/ 228178 w 291819"/>
                <a:gd name="connsiteY51" fmla="*/ 123868 h 152118"/>
                <a:gd name="connsiteX52" fmla="*/ 231282 w 291819"/>
                <a:gd name="connsiteY52" fmla="*/ 129145 h 152118"/>
                <a:gd name="connsiteX53" fmla="*/ 235318 w 291819"/>
                <a:gd name="connsiteY53" fmla="*/ 136596 h 152118"/>
                <a:gd name="connsiteX54" fmla="*/ 238423 w 291819"/>
                <a:gd name="connsiteY54" fmla="*/ 139701 h 152118"/>
                <a:gd name="connsiteX55" fmla="*/ 243700 w 291819"/>
                <a:gd name="connsiteY55" fmla="*/ 144047 h 152118"/>
                <a:gd name="connsiteX56" fmla="*/ 249909 w 291819"/>
                <a:gd name="connsiteY56" fmla="*/ 146220 h 152118"/>
                <a:gd name="connsiteX57" fmla="*/ 253013 w 291819"/>
                <a:gd name="connsiteY57" fmla="*/ 147151 h 152118"/>
                <a:gd name="connsiteX58" fmla="*/ 257360 w 291819"/>
                <a:gd name="connsiteY58" fmla="*/ 147151 h 152118"/>
                <a:gd name="connsiteX59" fmla="*/ 260464 w 291819"/>
                <a:gd name="connsiteY59" fmla="*/ 147151 h 152118"/>
                <a:gd name="connsiteX60" fmla="*/ 264500 w 291819"/>
                <a:gd name="connsiteY60" fmla="*/ 149324 h 152118"/>
                <a:gd name="connsiteX61" fmla="*/ 267604 w 291819"/>
                <a:gd name="connsiteY61" fmla="*/ 152429 h 152118"/>
                <a:gd name="connsiteX62" fmla="*/ 291819 w 291819"/>
                <a:gd name="connsiteY62" fmla="*/ 152429 h 152118"/>
                <a:gd name="connsiteX63" fmla="*/ 291819 w 291819"/>
                <a:gd name="connsiteY63" fmla="*/ 144047 h 152118"/>
                <a:gd name="connsiteX64" fmla="*/ 270709 w 291819"/>
                <a:gd name="connsiteY64" fmla="*/ 132560 h 152118"/>
                <a:gd name="connsiteX65" fmla="*/ 253013 w 291819"/>
                <a:gd name="connsiteY65" fmla="*/ 117659 h 152118"/>
                <a:gd name="connsiteX66" fmla="*/ 240595 w 291819"/>
                <a:gd name="connsiteY66" fmla="*/ 99653 h 152118"/>
                <a:gd name="connsiteX67" fmla="*/ 236560 w 291819"/>
                <a:gd name="connsiteY67" fmla="*/ 97480 h 152118"/>
                <a:gd name="connsiteX68" fmla="*/ 235318 w 291819"/>
                <a:gd name="connsiteY68" fmla="*/ 97480 h 152118"/>
                <a:gd name="connsiteX69" fmla="*/ 236560 w 291819"/>
                <a:gd name="connsiteY69" fmla="*/ 95307 h 152118"/>
                <a:gd name="connsiteX70" fmla="*/ 238423 w 291819"/>
                <a:gd name="connsiteY70" fmla="*/ 94375 h 152118"/>
                <a:gd name="connsiteX71" fmla="*/ 242768 w 291819"/>
                <a:gd name="connsiteY71" fmla="*/ 94375 h 152118"/>
                <a:gd name="connsiteX72" fmla="*/ 245873 w 291819"/>
                <a:gd name="connsiteY72" fmla="*/ 92202 h 152118"/>
                <a:gd name="connsiteX73" fmla="*/ 248046 w 291819"/>
                <a:gd name="connsiteY73" fmla="*/ 92202 h 152118"/>
                <a:gd name="connsiteX74" fmla="*/ 248046 w 291819"/>
                <a:gd name="connsiteY74" fmla="*/ 82579 h 152118"/>
                <a:gd name="connsiteX75" fmla="*/ 236560 w 291819"/>
                <a:gd name="connsiteY75" fmla="*/ 80405 h 152118"/>
                <a:gd name="connsiteX76" fmla="*/ 228178 w 291819"/>
                <a:gd name="connsiteY76" fmla="*/ 77301 h 152118"/>
                <a:gd name="connsiteX77" fmla="*/ 214518 w 291819"/>
                <a:gd name="connsiteY77" fmla="*/ 7512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91819" h="152118">
                  <a:moveTo>
                    <a:pt x="207378" y="60537"/>
                  </a:moveTo>
                  <a:lnTo>
                    <a:pt x="192787" y="49982"/>
                  </a:lnTo>
                  <a:lnTo>
                    <a:pt x="175091" y="38185"/>
                  </a:lnTo>
                  <a:lnTo>
                    <a:pt x="153050" y="30734"/>
                  </a:lnTo>
                  <a:lnTo>
                    <a:pt x="135354" y="23283"/>
                  </a:lnTo>
                  <a:lnTo>
                    <a:pt x="120763" y="14901"/>
                  </a:lnTo>
                  <a:lnTo>
                    <a:pt x="102137" y="16143"/>
                  </a:lnTo>
                  <a:lnTo>
                    <a:pt x="89719" y="20179"/>
                  </a:lnTo>
                  <a:lnTo>
                    <a:pt x="80095" y="25456"/>
                  </a:lnTo>
                  <a:lnTo>
                    <a:pt x="70782" y="35080"/>
                  </a:lnTo>
                  <a:lnTo>
                    <a:pt x="70782" y="38185"/>
                  </a:lnTo>
                  <a:lnTo>
                    <a:pt x="67677" y="38185"/>
                  </a:lnTo>
                  <a:lnTo>
                    <a:pt x="67677" y="35080"/>
                  </a:lnTo>
                  <a:lnTo>
                    <a:pt x="60537" y="25456"/>
                  </a:lnTo>
                  <a:lnTo>
                    <a:pt x="55259" y="14901"/>
                  </a:lnTo>
                  <a:lnTo>
                    <a:pt x="50913" y="1242"/>
                  </a:lnTo>
                  <a:lnTo>
                    <a:pt x="36322" y="0"/>
                  </a:lnTo>
                  <a:lnTo>
                    <a:pt x="26078" y="0"/>
                  </a:lnTo>
                  <a:lnTo>
                    <a:pt x="14591" y="0"/>
                  </a:lnTo>
                  <a:lnTo>
                    <a:pt x="0" y="1242"/>
                  </a:lnTo>
                  <a:lnTo>
                    <a:pt x="0" y="10866"/>
                  </a:lnTo>
                  <a:lnTo>
                    <a:pt x="9313" y="14901"/>
                  </a:lnTo>
                  <a:lnTo>
                    <a:pt x="20800" y="20179"/>
                  </a:lnTo>
                  <a:lnTo>
                    <a:pt x="31355" y="22352"/>
                  </a:lnTo>
                  <a:lnTo>
                    <a:pt x="29182" y="25456"/>
                  </a:lnTo>
                  <a:lnTo>
                    <a:pt x="28250" y="27630"/>
                  </a:lnTo>
                  <a:lnTo>
                    <a:pt x="26078" y="29803"/>
                  </a:lnTo>
                  <a:lnTo>
                    <a:pt x="23904" y="29803"/>
                  </a:lnTo>
                  <a:lnTo>
                    <a:pt x="20800" y="30734"/>
                  </a:lnTo>
                  <a:lnTo>
                    <a:pt x="29182" y="42531"/>
                  </a:lnTo>
                  <a:lnTo>
                    <a:pt x="42842" y="49982"/>
                  </a:lnTo>
                  <a:lnTo>
                    <a:pt x="58364" y="53086"/>
                  </a:lnTo>
                  <a:lnTo>
                    <a:pt x="75128" y="58364"/>
                  </a:lnTo>
                  <a:lnTo>
                    <a:pt x="89719" y="62710"/>
                  </a:lnTo>
                  <a:lnTo>
                    <a:pt x="102137" y="72023"/>
                  </a:lnTo>
                  <a:lnTo>
                    <a:pt x="111450" y="87856"/>
                  </a:lnTo>
                  <a:lnTo>
                    <a:pt x="113623" y="92202"/>
                  </a:lnTo>
                  <a:lnTo>
                    <a:pt x="111450" y="95307"/>
                  </a:lnTo>
                  <a:lnTo>
                    <a:pt x="109277" y="99653"/>
                  </a:lnTo>
                  <a:lnTo>
                    <a:pt x="107414" y="102757"/>
                  </a:lnTo>
                  <a:lnTo>
                    <a:pt x="106172" y="109277"/>
                  </a:lnTo>
                  <a:lnTo>
                    <a:pt x="104310" y="116417"/>
                  </a:lnTo>
                  <a:lnTo>
                    <a:pt x="122005" y="114554"/>
                  </a:lnTo>
                  <a:lnTo>
                    <a:pt x="135354" y="116417"/>
                  </a:lnTo>
                  <a:lnTo>
                    <a:pt x="147772" y="119832"/>
                  </a:lnTo>
                  <a:lnTo>
                    <a:pt x="160500" y="126972"/>
                  </a:lnTo>
                  <a:lnTo>
                    <a:pt x="172918" y="123868"/>
                  </a:lnTo>
                  <a:lnTo>
                    <a:pt x="185336" y="116417"/>
                  </a:lnTo>
                  <a:lnTo>
                    <a:pt x="198996" y="112381"/>
                  </a:lnTo>
                  <a:lnTo>
                    <a:pt x="209241" y="112381"/>
                  </a:lnTo>
                  <a:lnTo>
                    <a:pt x="223831" y="119832"/>
                  </a:lnTo>
                  <a:lnTo>
                    <a:pt x="228178" y="123868"/>
                  </a:lnTo>
                  <a:lnTo>
                    <a:pt x="231282" y="129145"/>
                  </a:lnTo>
                  <a:lnTo>
                    <a:pt x="235318" y="136596"/>
                  </a:lnTo>
                  <a:lnTo>
                    <a:pt x="238423" y="139701"/>
                  </a:lnTo>
                  <a:lnTo>
                    <a:pt x="243700" y="144047"/>
                  </a:lnTo>
                  <a:lnTo>
                    <a:pt x="249909" y="146220"/>
                  </a:lnTo>
                  <a:lnTo>
                    <a:pt x="253013" y="147151"/>
                  </a:lnTo>
                  <a:lnTo>
                    <a:pt x="257360" y="147151"/>
                  </a:lnTo>
                  <a:lnTo>
                    <a:pt x="260464" y="147151"/>
                  </a:lnTo>
                  <a:lnTo>
                    <a:pt x="264500" y="149324"/>
                  </a:lnTo>
                  <a:lnTo>
                    <a:pt x="267604" y="152429"/>
                  </a:lnTo>
                  <a:lnTo>
                    <a:pt x="291819" y="152429"/>
                  </a:lnTo>
                  <a:lnTo>
                    <a:pt x="291819" y="144047"/>
                  </a:lnTo>
                  <a:lnTo>
                    <a:pt x="270709" y="132560"/>
                  </a:lnTo>
                  <a:lnTo>
                    <a:pt x="253013" y="117659"/>
                  </a:lnTo>
                  <a:lnTo>
                    <a:pt x="240595" y="99653"/>
                  </a:lnTo>
                  <a:lnTo>
                    <a:pt x="236560" y="97480"/>
                  </a:lnTo>
                  <a:lnTo>
                    <a:pt x="235318" y="97480"/>
                  </a:lnTo>
                  <a:lnTo>
                    <a:pt x="236560" y="95307"/>
                  </a:lnTo>
                  <a:lnTo>
                    <a:pt x="238423" y="94375"/>
                  </a:lnTo>
                  <a:lnTo>
                    <a:pt x="242768" y="94375"/>
                  </a:lnTo>
                  <a:lnTo>
                    <a:pt x="245873" y="92202"/>
                  </a:lnTo>
                  <a:lnTo>
                    <a:pt x="248046" y="92202"/>
                  </a:lnTo>
                  <a:lnTo>
                    <a:pt x="248046" y="82579"/>
                  </a:lnTo>
                  <a:lnTo>
                    <a:pt x="236560" y="80405"/>
                  </a:lnTo>
                  <a:lnTo>
                    <a:pt x="228178" y="77301"/>
                  </a:lnTo>
                  <a:lnTo>
                    <a:pt x="214518" y="75128"/>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Shape 71">
              <a:extLst>
                <a:ext uri="{FF2B5EF4-FFF2-40B4-BE49-F238E27FC236}">
                  <a16:creationId xmlns:a16="http://schemas.microsoft.com/office/drawing/2014/main" id="{1BD9D9AB-3BDB-4FA9-965D-A556ACBDC4A1}"/>
                </a:ext>
              </a:extLst>
            </p:cNvPr>
            <p:cNvSpPr/>
            <p:nvPr/>
          </p:nvSpPr>
          <p:spPr>
            <a:xfrm>
              <a:off x="7300385" y="5823811"/>
              <a:ext cx="37253" cy="34149"/>
            </a:xfrm>
            <a:custGeom>
              <a:avLst/>
              <a:gdLst>
                <a:gd name="connsiteX0" fmla="*/ 29182 w 37253"/>
                <a:gd name="connsiteY0" fmla="*/ 29492 h 34149"/>
                <a:gd name="connsiteX1" fmla="*/ 36322 w 37253"/>
                <a:gd name="connsiteY1" fmla="*/ 36012 h 34149"/>
                <a:gd name="connsiteX2" fmla="*/ 39426 w 37253"/>
                <a:gd name="connsiteY2" fmla="*/ 36012 h 34149"/>
                <a:gd name="connsiteX3" fmla="*/ 36322 w 37253"/>
                <a:gd name="connsiteY3" fmla="*/ 22352 h 34149"/>
                <a:gd name="connsiteX4" fmla="*/ 29182 w 37253"/>
                <a:gd name="connsiteY4" fmla="*/ 10555 h 34149"/>
                <a:gd name="connsiteX5" fmla="*/ 19558 w 37253"/>
                <a:gd name="connsiteY5" fmla="*/ 0 h 34149"/>
                <a:gd name="connsiteX6" fmla="*/ 0 w 37253"/>
                <a:gd name="connsiteY6" fmla="*/ 0 h 34149"/>
                <a:gd name="connsiteX7" fmla="*/ 7140 w 37253"/>
                <a:gd name="connsiteY7" fmla="*/ 10555 h 34149"/>
                <a:gd name="connsiteX8" fmla="*/ 17695 w 37253"/>
                <a:gd name="connsiteY8" fmla="*/ 18006 h 34149"/>
                <a:gd name="connsiteX9" fmla="*/ 27009 w 37253"/>
                <a:gd name="connsiteY9" fmla="*/ 27630 h 34149"/>
                <a:gd name="connsiteX10" fmla="*/ 28250 w 37253"/>
                <a:gd name="connsiteY10" fmla="*/ 28561 h 34149"/>
                <a:gd name="connsiteX11" fmla="*/ 29182 w 37253"/>
                <a:gd name="connsiteY11" fmla="*/ 2856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253" h="34149">
                  <a:moveTo>
                    <a:pt x="29182" y="29492"/>
                  </a:moveTo>
                  <a:lnTo>
                    <a:pt x="36322" y="36012"/>
                  </a:lnTo>
                  <a:lnTo>
                    <a:pt x="39426" y="36012"/>
                  </a:lnTo>
                  <a:lnTo>
                    <a:pt x="36322" y="22352"/>
                  </a:lnTo>
                  <a:lnTo>
                    <a:pt x="29182" y="10555"/>
                  </a:lnTo>
                  <a:lnTo>
                    <a:pt x="19558" y="0"/>
                  </a:lnTo>
                  <a:lnTo>
                    <a:pt x="0" y="0"/>
                  </a:lnTo>
                  <a:lnTo>
                    <a:pt x="7140" y="10555"/>
                  </a:lnTo>
                  <a:lnTo>
                    <a:pt x="17695" y="18006"/>
                  </a:lnTo>
                  <a:lnTo>
                    <a:pt x="27009" y="27630"/>
                  </a:lnTo>
                  <a:lnTo>
                    <a:pt x="28250" y="28561"/>
                  </a:lnTo>
                  <a:lnTo>
                    <a:pt x="29182" y="2856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Shape 72">
              <a:extLst>
                <a:ext uri="{FF2B5EF4-FFF2-40B4-BE49-F238E27FC236}">
                  <a16:creationId xmlns:a16="http://schemas.microsoft.com/office/drawing/2014/main" id="{522056A7-7D7D-4413-8FC5-443D4A4068B3}"/>
                </a:ext>
              </a:extLst>
            </p:cNvPr>
            <p:cNvSpPr/>
            <p:nvPr/>
          </p:nvSpPr>
          <p:spPr>
            <a:xfrm>
              <a:off x="7503417" y="6096693"/>
              <a:ext cx="43462" cy="34149"/>
            </a:xfrm>
            <a:custGeom>
              <a:avLst/>
              <a:gdLst>
                <a:gd name="connsiteX0" fmla="*/ 14591 w 43462"/>
                <a:gd name="connsiteY0" fmla="*/ 20179 h 34149"/>
                <a:gd name="connsiteX1" fmla="*/ 23904 w 43462"/>
                <a:gd name="connsiteY1" fmla="*/ 27630 h 34149"/>
                <a:gd name="connsiteX2" fmla="*/ 33218 w 43462"/>
                <a:gd name="connsiteY2" fmla="*/ 35080 h 34149"/>
                <a:gd name="connsiteX3" fmla="*/ 45946 w 43462"/>
                <a:gd name="connsiteY3" fmla="*/ 35080 h 34149"/>
                <a:gd name="connsiteX4" fmla="*/ 45946 w 43462"/>
                <a:gd name="connsiteY4" fmla="*/ 24525 h 34149"/>
                <a:gd name="connsiteX5" fmla="*/ 26078 w 43462"/>
                <a:gd name="connsiteY5" fmla="*/ 12728 h 34149"/>
                <a:gd name="connsiteX6" fmla="*/ 9313 w 43462"/>
                <a:gd name="connsiteY6" fmla="*/ 0 h 34149"/>
                <a:gd name="connsiteX7" fmla="*/ 0 w 43462"/>
                <a:gd name="connsiteY7" fmla="*/ 0 h 34149"/>
                <a:gd name="connsiteX8" fmla="*/ 7140 w 43462"/>
                <a:gd name="connsiteY8" fmla="*/ 108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62" h="34149">
                  <a:moveTo>
                    <a:pt x="14591" y="20179"/>
                  </a:moveTo>
                  <a:lnTo>
                    <a:pt x="23904" y="27630"/>
                  </a:lnTo>
                  <a:lnTo>
                    <a:pt x="33218" y="35080"/>
                  </a:lnTo>
                  <a:lnTo>
                    <a:pt x="45946" y="35080"/>
                  </a:lnTo>
                  <a:lnTo>
                    <a:pt x="45946" y="24525"/>
                  </a:lnTo>
                  <a:lnTo>
                    <a:pt x="26078" y="12728"/>
                  </a:lnTo>
                  <a:lnTo>
                    <a:pt x="9313" y="0"/>
                  </a:lnTo>
                  <a:lnTo>
                    <a:pt x="0" y="0"/>
                  </a:lnTo>
                  <a:lnTo>
                    <a:pt x="7140" y="1086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Shape 73">
              <a:extLst>
                <a:ext uri="{FF2B5EF4-FFF2-40B4-BE49-F238E27FC236}">
                  <a16:creationId xmlns:a16="http://schemas.microsoft.com/office/drawing/2014/main" id="{48752D51-7B9B-4E3F-83C7-A6241566E0AD}"/>
                </a:ext>
              </a:extLst>
            </p:cNvPr>
            <p:cNvSpPr/>
            <p:nvPr/>
          </p:nvSpPr>
          <p:spPr>
            <a:xfrm>
              <a:off x="7529494" y="6010079"/>
              <a:ext cx="18627" cy="31045"/>
            </a:xfrm>
            <a:custGeom>
              <a:avLst/>
              <a:gdLst>
                <a:gd name="connsiteX0" fmla="*/ 5277 w 18626"/>
                <a:gd name="connsiteY0" fmla="*/ 24215 h 31044"/>
                <a:gd name="connsiteX1" fmla="*/ 7140 w 18626"/>
                <a:gd name="connsiteY1" fmla="*/ 32907 h 31044"/>
                <a:gd name="connsiteX2" fmla="*/ 19868 w 18626"/>
                <a:gd name="connsiteY2" fmla="*/ 32907 h 31044"/>
                <a:gd name="connsiteX3" fmla="*/ 17695 w 18626"/>
                <a:gd name="connsiteY3" fmla="*/ 27630 h 31044"/>
                <a:gd name="connsiteX4" fmla="*/ 15522 w 18626"/>
                <a:gd name="connsiteY4" fmla="*/ 24215 h 31044"/>
                <a:gd name="connsiteX5" fmla="*/ 14591 w 18626"/>
                <a:gd name="connsiteY5" fmla="*/ 20179 h 31044"/>
                <a:gd name="connsiteX6" fmla="*/ 12418 w 18626"/>
                <a:gd name="connsiteY6" fmla="*/ 16764 h 31044"/>
                <a:gd name="connsiteX7" fmla="*/ 12418 w 18626"/>
                <a:gd name="connsiteY7" fmla="*/ 10555 h 31044"/>
                <a:gd name="connsiteX8" fmla="*/ 10244 w 18626"/>
                <a:gd name="connsiteY8" fmla="*/ 5278 h 31044"/>
                <a:gd name="connsiteX9" fmla="*/ 8382 w 18626"/>
                <a:gd name="connsiteY9" fmla="*/ 3104 h 31044"/>
                <a:gd name="connsiteX10" fmla="*/ 7140 w 18626"/>
                <a:gd name="connsiteY10" fmla="*/ 3104 h 31044"/>
                <a:gd name="connsiteX11" fmla="*/ 5277 w 18626"/>
                <a:gd name="connsiteY11" fmla="*/ 3104 h 31044"/>
                <a:gd name="connsiteX12" fmla="*/ 5277 w 18626"/>
                <a:gd name="connsiteY12" fmla="*/ 2173 h 31044"/>
                <a:gd name="connsiteX13" fmla="*/ 3104 w 18626"/>
                <a:gd name="connsiteY13" fmla="*/ 0 h 31044"/>
                <a:gd name="connsiteX14" fmla="*/ 0 w 18626"/>
                <a:gd name="connsiteY14" fmla="*/ 0 h 31044"/>
                <a:gd name="connsiteX15" fmla="*/ 0 w 18626"/>
                <a:gd name="connsiteY15" fmla="*/ 10555 h 31044"/>
                <a:gd name="connsiteX16" fmla="*/ 931 w 18626"/>
                <a:gd name="connsiteY16" fmla="*/ 18006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26" h="31044">
                  <a:moveTo>
                    <a:pt x="5277" y="24215"/>
                  </a:moveTo>
                  <a:lnTo>
                    <a:pt x="7140" y="32907"/>
                  </a:lnTo>
                  <a:lnTo>
                    <a:pt x="19868" y="32907"/>
                  </a:lnTo>
                  <a:lnTo>
                    <a:pt x="17695" y="27630"/>
                  </a:lnTo>
                  <a:lnTo>
                    <a:pt x="15522" y="24215"/>
                  </a:lnTo>
                  <a:lnTo>
                    <a:pt x="14591" y="20179"/>
                  </a:lnTo>
                  <a:lnTo>
                    <a:pt x="12418" y="16764"/>
                  </a:lnTo>
                  <a:lnTo>
                    <a:pt x="12418" y="10555"/>
                  </a:lnTo>
                  <a:lnTo>
                    <a:pt x="10244" y="5278"/>
                  </a:lnTo>
                  <a:lnTo>
                    <a:pt x="8382" y="3104"/>
                  </a:lnTo>
                  <a:lnTo>
                    <a:pt x="7140" y="3104"/>
                  </a:lnTo>
                  <a:lnTo>
                    <a:pt x="5277" y="3104"/>
                  </a:lnTo>
                  <a:lnTo>
                    <a:pt x="5277" y="2173"/>
                  </a:lnTo>
                  <a:lnTo>
                    <a:pt x="3104" y="0"/>
                  </a:lnTo>
                  <a:lnTo>
                    <a:pt x="0" y="0"/>
                  </a:lnTo>
                  <a:lnTo>
                    <a:pt x="0" y="10555"/>
                  </a:lnTo>
                  <a:lnTo>
                    <a:pt x="931" y="1800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Shape 74">
              <a:extLst>
                <a:ext uri="{FF2B5EF4-FFF2-40B4-BE49-F238E27FC236}">
                  <a16:creationId xmlns:a16="http://schemas.microsoft.com/office/drawing/2014/main" id="{3BA0AEDC-C589-4F64-9E86-2E9472EFCDF3}"/>
                </a:ext>
              </a:extLst>
            </p:cNvPr>
            <p:cNvSpPr/>
            <p:nvPr/>
          </p:nvSpPr>
          <p:spPr>
            <a:xfrm>
              <a:off x="7059479" y="5873482"/>
              <a:ext cx="12418" cy="18627"/>
            </a:xfrm>
            <a:custGeom>
              <a:avLst/>
              <a:gdLst>
                <a:gd name="connsiteX0" fmla="*/ 0 w 12417"/>
                <a:gd name="connsiteY0" fmla="*/ 20179 h 18626"/>
                <a:gd name="connsiteX1" fmla="*/ 2173 w 12417"/>
                <a:gd name="connsiteY1" fmla="*/ 18006 h 18626"/>
                <a:gd name="connsiteX2" fmla="*/ 4346 w 12417"/>
                <a:gd name="connsiteY2" fmla="*/ 15833 h 18626"/>
                <a:gd name="connsiteX3" fmla="*/ 13660 w 12417"/>
                <a:gd name="connsiteY3" fmla="*/ 10555 h 18626"/>
                <a:gd name="connsiteX4" fmla="*/ 13660 w 12417"/>
                <a:gd name="connsiteY4" fmla="*/ 3104 h 18626"/>
                <a:gd name="connsiteX5" fmla="*/ 0 w 12417"/>
                <a:gd name="connsiteY5"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17" h="18626">
                  <a:moveTo>
                    <a:pt x="0" y="20179"/>
                  </a:moveTo>
                  <a:lnTo>
                    <a:pt x="2173" y="18006"/>
                  </a:lnTo>
                  <a:lnTo>
                    <a:pt x="4346" y="15833"/>
                  </a:lnTo>
                  <a:lnTo>
                    <a:pt x="13660" y="10555"/>
                  </a:lnTo>
                  <a:lnTo>
                    <a:pt x="13660" y="3104"/>
                  </a:lnTo>
                  <a:lnTo>
                    <a:pt x="0"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Shape 75">
              <a:extLst>
                <a:ext uri="{FF2B5EF4-FFF2-40B4-BE49-F238E27FC236}">
                  <a16:creationId xmlns:a16="http://schemas.microsoft.com/office/drawing/2014/main" id="{D78287D8-8D3B-44D7-9A3A-7C990647DC55}"/>
                </a:ext>
              </a:extLst>
            </p:cNvPr>
            <p:cNvSpPr/>
            <p:nvPr/>
          </p:nvSpPr>
          <p:spPr>
            <a:xfrm>
              <a:off x="6836579" y="5928431"/>
              <a:ext cx="24836" cy="15522"/>
            </a:xfrm>
            <a:custGeom>
              <a:avLst/>
              <a:gdLst>
                <a:gd name="connsiteX0" fmla="*/ 7451 w 24835"/>
                <a:gd name="connsiteY0" fmla="*/ 9624 h 15522"/>
                <a:gd name="connsiteX1" fmla="*/ 12728 w 24835"/>
                <a:gd name="connsiteY1" fmla="*/ 12728 h 15522"/>
                <a:gd name="connsiteX2" fmla="*/ 17696 w 24835"/>
                <a:gd name="connsiteY2" fmla="*/ 14901 h 15522"/>
                <a:gd name="connsiteX3" fmla="*/ 22973 w 24835"/>
                <a:gd name="connsiteY3" fmla="*/ 17075 h 15522"/>
                <a:gd name="connsiteX4" fmla="*/ 22973 w 24835"/>
                <a:gd name="connsiteY4" fmla="*/ 12728 h 15522"/>
                <a:gd name="connsiteX5" fmla="*/ 27319 w 24835"/>
                <a:gd name="connsiteY5" fmla="*/ 12728 h 15522"/>
                <a:gd name="connsiteX6" fmla="*/ 27319 w 24835"/>
                <a:gd name="connsiteY6" fmla="*/ 5588 h 15522"/>
                <a:gd name="connsiteX7" fmla="*/ 22042 w 24835"/>
                <a:gd name="connsiteY7" fmla="*/ 4346 h 15522"/>
                <a:gd name="connsiteX8" fmla="*/ 17696 w 24835"/>
                <a:gd name="connsiteY8" fmla="*/ 2173 h 15522"/>
                <a:gd name="connsiteX9" fmla="*/ 12728 w 24835"/>
                <a:gd name="connsiteY9" fmla="*/ 2173 h 15522"/>
                <a:gd name="connsiteX10" fmla="*/ 7451 w 24835"/>
                <a:gd name="connsiteY10" fmla="*/ 2173 h 15522"/>
                <a:gd name="connsiteX11" fmla="*/ 0 w 24835"/>
                <a:gd name="connsiteY11" fmla="*/ 0 h 15522"/>
                <a:gd name="connsiteX12" fmla="*/ 3104 w 24835"/>
                <a:gd name="connsiteY12" fmla="*/ 558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35" h="15522">
                  <a:moveTo>
                    <a:pt x="7451" y="9624"/>
                  </a:moveTo>
                  <a:lnTo>
                    <a:pt x="12728" y="12728"/>
                  </a:lnTo>
                  <a:lnTo>
                    <a:pt x="17696" y="14901"/>
                  </a:lnTo>
                  <a:lnTo>
                    <a:pt x="22973" y="17075"/>
                  </a:lnTo>
                  <a:lnTo>
                    <a:pt x="22973" y="12728"/>
                  </a:lnTo>
                  <a:lnTo>
                    <a:pt x="27319" y="12728"/>
                  </a:lnTo>
                  <a:lnTo>
                    <a:pt x="27319" y="5588"/>
                  </a:lnTo>
                  <a:lnTo>
                    <a:pt x="22042" y="4346"/>
                  </a:lnTo>
                  <a:lnTo>
                    <a:pt x="17696" y="2173"/>
                  </a:lnTo>
                  <a:lnTo>
                    <a:pt x="12728" y="2173"/>
                  </a:lnTo>
                  <a:lnTo>
                    <a:pt x="7451" y="2173"/>
                  </a:lnTo>
                  <a:lnTo>
                    <a:pt x="0" y="0"/>
                  </a:lnTo>
                  <a:lnTo>
                    <a:pt x="3104" y="5588"/>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Shape 76">
              <a:extLst>
                <a:ext uri="{FF2B5EF4-FFF2-40B4-BE49-F238E27FC236}">
                  <a16:creationId xmlns:a16="http://schemas.microsoft.com/office/drawing/2014/main" id="{5DC3FB7B-E1A3-4841-B7C0-CC292B43B377}"/>
                </a:ext>
              </a:extLst>
            </p:cNvPr>
            <p:cNvSpPr/>
            <p:nvPr/>
          </p:nvSpPr>
          <p:spPr>
            <a:xfrm>
              <a:off x="6939958" y="5836539"/>
              <a:ext cx="18627" cy="9313"/>
            </a:xfrm>
            <a:custGeom>
              <a:avLst/>
              <a:gdLst>
                <a:gd name="connsiteX0" fmla="*/ 0 w 18626"/>
                <a:gd name="connsiteY0" fmla="*/ 0 h 9313"/>
                <a:gd name="connsiteX1" fmla="*/ 0 w 18626"/>
                <a:gd name="connsiteY1" fmla="*/ 10555 h 9313"/>
                <a:gd name="connsiteX2" fmla="*/ 19558 w 18626"/>
                <a:gd name="connsiteY2" fmla="*/ 10555 h 9313"/>
                <a:gd name="connsiteX3" fmla="*/ 19558 w 18626"/>
                <a:gd name="connsiteY3" fmla="*/ 3104 h 9313"/>
                <a:gd name="connsiteX4" fmla="*/ 18627 w 18626"/>
                <a:gd name="connsiteY4" fmla="*/ 2173 h 9313"/>
                <a:gd name="connsiteX5" fmla="*/ 16453 w 18626"/>
                <a:gd name="connsiteY5"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6" h="9313">
                  <a:moveTo>
                    <a:pt x="0" y="0"/>
                  </a:moveTo>
                  <a:lnTo>
                    <a:pt x="0" y="10555"/>
                  </a:lnTo>
                  <a:lnTo>
                    <a:pt x="19558" y="10555"/>
                  </a:lnTo>
                  <a:lnTo>
                    <a:pt x="19558" y="3104"/>
                  </a:lnTo>
                  <a:lnTo>
                    <a:pt x="18627" y="2173"/>
                  </a:lnTo>
                  <a:lnTo>
                    <a:pt x="16453"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Shape 77">
              <a:extLst>
                <a:ext uri="{FF2B5EF4-FFF2-40B4-BE49-F238E27FC236}">
                  <a16:creationId xmlns:a16="http://schemas.microsoft.com/office/drawing/2014/main" id="{1212D049-967F-4A3A-8E2E-568E6DB5AD93}"/>
                </a:ext>
              </a:extLst>
            </p:cNvPr>
            <p:cNvSpPr/>
            <p:nvPr/>
          </p:nvSpPr>
          <p:spPr>
            <a:xfrm>
              <a:off x="6803361" y="5908563"/>
              <a:ext cx="34149" cy="15522"/>
            </a:xfrm>
            <a:custGeom>
              <a:avLst/>
              <a:gdLst>
                <a:gd name="connsiteX0" fmla="*/ 34459 w 34149"/>
                <a:gd name="connsiteY0" fmla="*/ 9313 h 15522"/>
                <a:gd name="connsiteX1" fmla="*/ 31355 w 34149"/>
                <a:gd name="connsiteY1" fmla="*/ 5277 h 15522"/>
                <a:gd name="connsiteX2" fmla="*/ 27009 w 34149"/>
                <a:gd name="connsiteY2" fmla="*/ 3104 h 15522"/>
                <a:gd name="connsiteX3" fmla="*/ 23904 w 34149"/>
                <a:gd name="connsiteY3" fmla="*/ 2173 h 15522"/>
                <a:gd name="connsiteX4" fmla="*/ 16764 w 34149"/>
                <a:gd name="connsiteY4" fmla="*/ 0 h 15522"/>
                <a:gd name="connsiteX5" fmla="*/ 12418 w 34149"/>
                <a:gd name="connsiteY5" fmla="*/ 3104 h 15522"/>
                <a:gd name="connsiteX6" fmla="*/ 11486 w 34149"/>
                <a:gd name="connsiteY6" fmla="*/ 5277 h 15522"/>
                <a:gd name="connsiteX7" fmla="*/ 5277 w 34149"/>
                <a:gd name="connsiteY7" fmla="*/ 7451 h 15522"/>
                <a:gd name="connsiteX8" fmla="*/ 0 w 34149"/>
                <a:gd name="connsiteY8" fmla="*/ 9313 h 15522"/>
                <a:gd name="connsiteX9" fmla="*/ 0 w 34149"/>
                <a:gd name="connsiteY9" fmla="*/ 16764 h 15522"/>
                <a:gd name="connsiteX10" fmla="*/ 12418 w 34149"/>
                <a:gd name="connsiteY10" fmla="*/ 16764 h 15522"/>
                <a:gd name="connsiteX11" fmla="*/ 23904 w 34149"/>
                <a:gd name="connsiteY11" fmla="*/ 16764 h 15522"/>
                <a:gd name="connsiteX12" fmla="*/ 33218 w 34149"/>
                <a:gd name="connsiteY12" fmla="*/ 12728 h 15522"/>
                <a:gd name="connsiteX13" fmla="*/ 36322 w 34149"/>
                <a:gd name="connsiteY13"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149" h="15522">
                  <a:moveTo>
                    <a:pt x="34459" y="9313"/>
                  </a:moveTo>
                  <a:lnTo>
                    <a:pt x="31355" y="5277"/>
                  </a:lnTo>
                  <a:lnTo>
                    <a:pt x="27009" y="3104"/>
                  </a:lnTo>
                  <a:lnTo>
                    <a:pt x="23904" y="2173"/>
                  </a:lnTo>
                  <a:lnTo>
                    <a:pt x="16764" y="0"/>
                  </a:lnTo>
                  <a:lnTo>
                    <a:pt x="12418" y="3104"/>
                  </a:lnTo>
                  <a:lnTo>
                    <a:pt x="11486" y="5277"/>
                  </a:lnTo>
                  <a:lnTo>
                    <a:pt x="5277" y="7451"/>
                  </a:lnTo>
                  <a:lnTo>
                    <a:pt x="0" y="9313"/>
                  </a:lnTo>
                  <a:lnTo>
                    <a:pt x="0" y="16764"/>
                  </a:lnTo>
                  <a:lnTo>
                    <a:pt x="12418" y="16764"/>
                  </a:lnTo>
                  <a:lnTo>
                    <a:pt x="23904" y="16764"/>
                  </a:lnTo>
                  <a:lnTo>
                    <a:pt x="33218" y="12728"/>
                  </a:lnTo>
                  <a:lnTo>
                    <a:pt x="36322" y="12728"/>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Shape 78">
              <a:extLst>
                <a:ext uri="{FF2B5EF4-FFF2-40B4-BE49-F238E27FC236}">
                  <a16:creationId xmlns:a16="http://schemas.microsoft.com/office/drawing/2014/main" id="{7E33881C-94E7-4E2E-AC0D-B9E707EA14BB}"/>
                </a:ext>
              </a:extLst>
            </p:cNvPr>
            <p:cNvSpPr/>
            <p:nvPr/>
          </p:nvSpPr>
          <p:spPr>
            <a:xfrm>
              <a:off x="2868772" y="5437617"/>
              <a:ext cx="34149" cy="12418"/>
            </a:xfrm>
            <a:custGeom>
              <a:avLst/>
              <a:gdLst>
                <a:gd name="connsiteX0" fmla="*/ 34459 w 34149"/>
                <a:gd name="connsiteY0" fmla="*/ 8382 h 12417"/>
                <a:gd name="connsiteX1" fmla="*/ 34459 w 34149"/>
                <a:gd name="connsiteY1" fmla="*/ 5278 h 12417"/>
                <a:gd name="connsiteX2" fmla="*/ 19869 w 34149"/>
                <a:gd name="connsiteY2" fmla="*/ 0 h 12417"/>
                <a:gd name="connsiteX3" fmla="*/ 14591 w 34149"/>
                <a:gd name="connsiteY3" fmla="*/ 2173 h 12417"/>
                <a:gd name="connsiteX4" fmla="*/ 10555 w 34149"/>
                <a:gd name="connsiteY4" fmla="*/ 3104 h 12417"/>
                <a:gd name="connsiteX5" fmla="*/ 5278 w 34149"/>
                <a:gd name="connsiteY5" fmla="*/ 3104 h 12417"/>
                <a:gd name="connsiteX6" fmla="*/ 0 w 34149"/>
                <a:gd name="connsiteY6" fmla="*/ 5278 h 12417"/>
                <a:gd name="connsiteX7" fmla="*/ 0 w 34149"/>
                <a:gd name="connsiteY7" fmla="*/ 12728 h 12417"/>
                <a:gd name="connsiteX8" fmla="*/ 9313 w 34149"/>
                <a:gd name="connsiteY8" fmla="*/ 12728 h 12417"/>
                <a:gd name="connsiteX9" fmla="*/ 19869 w 34149"/>
                <a:gd name="connsiteY9" fmla="*/ 12728 h 12417"/>
                <a:gd name="connsiteX10" fmla="*/ 31355 w 34149"/>
                <a:gd name="connsiteY10" fmla="*/ 8382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9" h="12417">
                  <a:moveTo>
                    <a:pt x="34459" y="8382"/>
                  </a:moveTo>
                  <a:lnTo>
                    <a:pt x="34459" y="5278"/>
                  </a:lnTo>
                  <a:lnTo>
                    <a:pt x="19869" y="0"/>
                  </a:lnTo>
                  <a:lnTo>
                    <a:pt x="14591" y="2173"/>
                  </a:lnTo>
                  <a:lnTo>
                    <a:pt x="10555" y="3104"/>
                  </a:lnTo>
                  <a:lnTo>
                    <a:pt x="5278" y="3104"/>
                  </a:lnTo>
                  <a:lnTo>
                    <a:pt x="0" y="5278"/>
                  </a:lnTo>
                  <a:lnTo>
                    <a:pt x="0" y="12728"/>
                  </a:lnTo>
                  <a:lnTo>
                    <a:pt x="9313" y="12728"/>
                  </a:lnTo>
                  <a:lnTo>
                    <a:pt x="19869" y="12728"/>
                  </a:lnTo>
                  <a:lnTo>
                    <a:pt x="31355" y="8382"/>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Shape 79">
              <a:extLst>
                <a:ext uri="{FF2B5EF4-FFF2-40B4-BE49-F238E27FC236}">
                  <a16:creationId xmlns:a16="http://schemas.microsoft.com/office/drawing/2014/main" id="{10B39A79-ADCE-4B4C-94A1-B4C442F2CCEC}"/>
                </a:ext>
              </a:extLst>
            </p:cNvPr>
            <p:cNvSpPr/>
            <p:nvPr/>
          </p:nvSpPr>
          <p:spPr>
            <a:xfrm>
              <a:off x="6993044" y="5054526"/>
              <a:ext cx="229730" cy="266983"/>
            </a:xfrm>
            <a:custGeom>
              <a:avLst/>
              <a:gdLst>
                <a:gd name="connsiteX0" fmla="*/ 7140 w 229729"/>
                <a:gd name="connsiteY0" fmla="*/ 247425 h 266983"/>
                <a:gd name="connsiteX1" fmla="*/ 8382 w 229729"/>
                <a:gd name="connsiteY1" fmla="*/ 254876 h 266983"/>
                <a:gd name="connsiteX2" fmla="*/ 10245 w 229729"/>
                <a:gd name="connsiteY2" fmla="*/ 269777 h 266983"/>
                <a:gd name="connsiteX3" fmla="*/ 22663 w 229729"/>
                <a:gd name="connsiteY3" fmla="*/ 269777 h 266983"/>
                <a:gd name="connsiteX4" fmla="*/ 27009 w 229729"/>
                <a:gd name="connsiteY4" fmla="*/ 262327 h 266983"/>
                <a:gd name="connsiteX5" fmla="*/ 30113 w 229729"/>
                <a:gd name="connsiteY5" fmla="*/ 254876 h 266983"/>
                <a:gd name="connsiteX6" fmla="*/ 36322 w 229729"/>
                <a:gd name="connsiteY6" fmla="*/ 249599 h 266983"/>
                <a:gd name="connsiteX7" fmla="*/ 34149 w 229729"/>
                <a:gd name="connsiteY7" fmla="*/ 240285 h 266983"/>
                <a:gd name="connsiteX8" fmla="*/ 34149 w 229729"/>
                <a:gd name="connsiteY8" fmla="*/ 235008 h 266983"/>
                <a:gd name="connsiteX9" fmla="*/ 34149 w 229729"/>
                <a:gd name="connsiteY9" fmla="*/ 231593 h 266983"/>
                <a:gd name="connsiteX10" fmla="*/ 30113 w 229729"/>
                <a:gd name="connsiteY10" fmla="*/ 229730 h 266983"/>
                <a:gd name="connsiteX11" fmla="*/ 27009 w 229729"/>
                <a:gd name="connsiteY11" fmla="*/ 224452 h 266983"/>
                <a:gd name="connsiteX12" fmla="*/ 27009 w 229729"/>
                <a:gd name="connsiteY12" fmla="*/ 220106 h 266983"/>
                <a:gd name="connsiteX13" fmla="*/ 34149 w 229729"/>
                <a:gd name="connsiteY13" fmla="*/ 222279 h 266983"/>
                <a:gd name="connsiteX14" fmla="*/ 37253 w 229729"/>
                <a:gd name="connsiteY14" fmla="*/ 224452 h 266983"/>
                <a:gd name="connsiteX15" fmla="*/ 41600 w 229729"/>
                <a:gd name="connsiteY15" fmla="*/ 224452 h 266983"/>
                <a:gd name="connsiteX16" fmla="*/ 41600 w 229729"/>
                <a:gd name="connsiteY16" fmla="*/ 225384 h 266983"/>
                <a:gd name="connsiteX17" fmla="*/ 41600 w 229729"/>
                <a:gd name="connsiteY17" fmla="*/ 229730 h 266983"/>
                <a:gd name="connsiteX18" fmla="*/ 41600 w 229729"/>
                <a:gd name="connsiteY18" fmla="*/ 231593 h 266983"/>
                <a:gd name="connsiteX19" fmla="*/ 41600 w 229729"/>
                <a:gd name="connsiteY19" fmla="*/ 236870 h 266983"/>
                <a:gd name="connsiteX20" fmla="*/ 43773 w 229729"/>
                <a:gd name="connsiteY20" fmla="*/ 240285 h 266983"/>
                <a:gd name="connsiteX21" fmla="*/ 48740 w 229729"/>
                <a:gd name="connsiteY21" fmla="*/ 239043 h 266983"/>
                <a:gd name="connsiteX22" fmla="*/ 54018 w 229729"/>
                <a:gd name="connsiteY22" fmla="*/ 239043 h 266983"/>
                <a:gd name="connsiteX23" fmla="*/ 56191 w 229729"/>
                <a:gd name="connsiteY23" fmla="*/ 236870 h 266983"/>
                <a:gd name="connsiteX24" fmla="*/ 58364 w 229729"/>
                <a:gd name="connsiteY24" fmla="*/ 235008 h 266983"/>
                <a:gd name="connsiteX25" fmla="*/ 59295 w 229729"/>
                <a:gd name="connsiteY25" fmla="*/ 235008 h 266983"/>
                <a:gd name="connsiteX26" fmla="*/ 61468 w 229729"/>
                <a:gd name="connsiteY26" fmla="*/ 232834 h 266983"/>
                <a:gd name="connsiteX27" fmla="*/ 65504 w 229729"/>
                <a:gd name="connsiteY27" fmla="*/ 232834 h 266983"/>
                <a:gd name="connsiteX28" fmla="*/ 70782 w 229729"/>
                <a:gd name="connsiteY28" fmla="*/ 232834 h 266983"/>
                <a:gd name="connsiteX29" fmla="*/ 72955 w 229729"/>
                <a:gd name="connsiteY29" fmla="*/ 229730 h 266983"/>
                <a:gd name="connsiteX30" fmla="*/ 73886 w 229729"/>
                <a:gd name="connsiteY30" fmla="*/ 224452 h 266983"/>
                <a:gd name="connsiteX31" fmla="*/ 73886 w 229729"/>
                <a:gd name="connsiteY31" fmla="*/ 220106 h 266983"/>
                <a:gd name="connsiteX32" fmla="*/ 76059 w 229729"/>
                <a:gd name="connsiteY32" fmla="*/ 212655 h 266983"/>
                <a:gd name="connsiteX33" fmla="*/ 81026 w 229729"/>
                <a:gd name="connsiteY33" fmla="*/ 220106 h 266983"/>
                <a:gd name="connsiteX34" fmla="*/ 86304 w 229729"/>
                <a:gd name="connsiteY34" fmla="*/ 229730 h 266983"/>
                <a:gd name="connsiteX35" fmla="*/ 112381 w 229729"/>
                <a:gd name="connsiteY35" fmla="*/ 217933 h 266983"/>
                <a:gd name="connsiteX36" fmla="*/ 139390 w 229729"/>
                <a:gd name="connsiteY36" fmla="*/ 205205 h 266983"/>
                <a:gd name="connsiteX37" fmla="*/ 163294 w 229729"/>
                <a:gd name="connsiteY37" fmla="*/ 192476 h 266983"/>
                <a:gd name="connsiteX38" fmla="*/ 165468 w 229729"/>
                <a:gd name="connsiteY38" fmla="*/ 170435 h 266983"/>
                <a:gd name="connsiteX39" fmla="*/ 168572 w 229729"/>
                <a:gd name="connsiteY39" fmla="*/ 152429 h 266983"/>
                <a:gd name="connsiteX40" fmla="*/ 172918 w 229729"/>
                <a:gd name="connsiteY40" fmla="*/ 138459 h 266983"/>
                <a:gd name="connsiteX41" fmla="*/ 173850 w 229729"/>
                <a:gd name="connsiteY41" fmla="*/ 125731 h 266983"/>
                <a:gd name="connsiteX42" fmla="*/ 173850 w 229729"/>
                <a:gd name="connsiteY42" fmla="*/ 113313 h 266983"/>
                <a:gd name="connsiteX43" fmla="*/ 172918 w 229729"/>
                <a:gd name="connsiteY43" fmla="*/ 96238 h 266983"/>
                <a:gd name="connsiteX44" fmla="*/ 166709 w 229729"/>
                <a:gd name="connsiteY44" fmla="*/ 73886 h 266983"/>
                <a:gd name="connsiteX45" fmla="*/ 170745 w 229729"/>
                <a:gd name="connsiteY45" fmla="*/ 72955 h 266983"/>
                <a:gd name="connsiteX46" fmla="*/ 172918 w 229729"/>
                <a:gd name="connsiteY46" fmla="*/ 68609 h 266983"/>
                <a:gd name="connsiteX47" fmla="*/ 176023 w 229729"/>
                <a:gd name="connsiteY47" fmla="*/ 66746 h 266983"/>
                <a:gd name="connsiteX48" fmla="*/ 180059 w 229729"/>
                <a:gd name="connsiteY48" fmla="*/ 65504 h 266983"/>
                <a:gd name="connsiteX49" fmla="*/ 183163 w 229729"/>
                <a:gd name="connsiteY49" fmla="*/ 66746 h 266983"/>
                <a:gd name="connsiteX50" fmla="*/ 186267 w 229729"/>
                <a:gd name="connsiteY50" fmla="*/ 68609 h 266983"/>
                <a:gd name="connsiteX51" fmla="*/ 190614 w 229729"/>
                <a:gd name="connsiteY51" fmla="*/ 73886 h 266983"/>
                <a:gd name="connsiteX52" fmla="*/ 200858 w 229729"/>
                <a:gd name="connsiteY52" fmla="*/ 68609 h 266983"/>
                <a:gd name="connsiteX53" fmla="*/ 208309 w 229729"/>
                <a:gd name="connsiteY53" fmla="*/ 61468 h 266983"/>
                <a:gd name="connsiteX54" fmla="*/ 217622 w 229729"/>
                <a:gd name="connsiteY54" fmla="*/ 54018 h 266983"/>
                <a:gd name="connsiteX55" fmla="*/ 230040 w 229729"/>
                <a:gd name="connsiteY55" fmla="*/ 50603 h 266983"/>
                <a:gd name="connsiteX56" fmla="*/ 230040 w 229729"/>
                <a:gd name="connsiteY56" fmla="*/ 44394 h 266983"/>
                <a:gd name="connsiteX57" fmla="*/ 230040 w 229729"/>
                <a:gd name="connsiteY57" fmla="*/ 41289 h 266983"/>
                <a:gd name="connsiteX58" fmla="*/ 229109 w 229729"/>
                <a:gd name="connsiteY58" fmla="*/ 36943 h 266983"/>
                <a:gd name="connsiteX59" fmla="*/ 226936 w 229729"/>
                <a:gd name="connsiteY59" fmla="*/ 33839 h 266983"/>
                <a:gd name="connsiteX60" fmla="*/ 219796 w 229729"/>
                <a:gd name="connsiteY60" fmla="*/ 28561 h 266983"/>
                <a:gd name="connsiteX61" fmla="*/ 212345 w 229729"/>
                <a:gd name="connsiteY61" fmla="*/ 24215 h 266983"/>
                <a:gd name="connsiteX62" fmla="*/ 200858 w 229729"/>
                <a:gd name="connsiteY62" fmla="*/ 21110 h 266983"/>
                <a:gd name="connsiteX63" fmla="*/ 192476 w 229729"/>
                <a:gd name="connsiteY63" fmla="*/ 13660 h 266983"/>
                <a:gd name="connsiteX64" fmla="*/ 183163 w 229729"/>
                <a:gd name="connsiteY64" fmla="*/ 0 h 266983"/>
                <a:gd name="connsiteX65" fmla="*/ 173850 w 229729"/>
                <a:gd name="connsiteY65" fmla="*/ 9624 h 266983"/>
                <a:gd name="connsiteX66" fmla="*/ 170745 w 229729"/>
                <a:gd name="connsiteY66" fmla="*/ 24215 h 266983"/>
                <a:gd name="connsiteX67" fmla="*/ 170745 w 229729"/>
                <a:gd name="connsiteY67" fmla="*/ 43462 h 266983"/>
                <a:gd name="connsiteX68" fmla="*/ 166709 w 229729"/>
                <a:gd name="connsiteY68" fmla="*/ 43462 h 266983"/>
                <a:gd name="connsiteX69" fmla="*/ 163294 w 229729"/>
                <a:gd name="connsiteY69" fmla="*/ 44394 h 266983"/>
                <a:gd name="connsiteX70" fmla="*/ 158327 w 229729"/>
                <a:gd name="connsiteY70" fmla="*/ 44394 h 266983"/>
                <a:gd name="connsiteX71" fmla="*/ 150877 w 229729"/>
                <a:gd name="connsiteY71" fmla="*/ 46567 h 266983"/>
                <a:gd name="connsiteX72" fmla="*/ 150877 w 229729"/>
                <a:gd name="connsiteY72" fmla="*/ 48740 h 266983"/>
                <a:gd name="connsiteX73" fmla="*/ 150877 w 229729"/>
                <a:gd name="connsiteY73" fmla="*/ 50603 h 266983"/>
                <a:gd name="connsiteX74" fmla="*/ 149014 w 229729"/>
                <a:gd name="connsiteY74" fmla="*/ 51844 h 266983"/>
                <a:gd name="connsiteX75" fmla="*/ 146841 w 229729"/>
                <a:gd name="connsiteY75" fmla="*/ 54018 h 266983"/>
                <a:gd name="connsiteX76" fmla="*/ 146841 w 229729"/>
                <a:gd name="connsiteY76" fmla="*/ 63331 h 266983"/>
                <a:gd name="connsiteX77" fmla="*/ 146841 w 229729"/>
                <a:gd name="connsiteY77" fmla="*/ 70782 h 266983"/>
                <a:gd name="connsiteX78" fmla="*/ 149014 w 229729"/>
                <a:gd name="connsiteY78" fmla="*/ 73886 h 266983"/>
                <a:gd name="connsiteX79" fmla="*/ 150877 w 229729"/>
                <a:gd name="connsiteY79" fmla="*/ 78232 h 266983"/>
                <a:gd name="connsiteX80" fmla="*/ 156154 w 229729"/>
                <a:gd name="connsiteY80" fmla="*/ 81337 h 266983"/>
                <a:gd name="connsiteX81" fmla="*/ 163294 w 229729"/>
                <a:gd name="connsiteY81" fmla="*/ 81337 h 266983"/>
                <a:gd name="connsiteX82" fmla="*/ 152118 w 229729"/>
                <a:gd name="connsiteY82" fmla="*/ 98411 h 266983"/>
                <a:gd name="connsiteX83" fmla="*/ 146841 w 229729"/>
                <a:gd name="connsiteY83" fmla="*/ 111140 h 266983"/>
                <a:gd name="connsiteX84" fmla="*/ 143737 w 229729"/>
                <a:gd name="connsiteY84" fmla="*/ 125731 h 266983"/>
                <a:gd name="connsiteX85" fmla="*/ 139390 w 229729"/>
                <a:gd name="connsiteY85" fmla="*/ 138459 h 266983"/>
                <a:gd name="connsiteX86" fmla="*/ 130077 w 229729"/>
                <a:gd name="connsiteY86" fmla="*/ 150256 h 266983"/>
                <a:gd name="connsiteX87" fmla="*/ 115486 w 229729"/>
                <a:gd name="connsiteY87" fmla="*/ 162984 h 266983"/>
                <a:gd name="connsiteX88" fmla="*/ 114555 w 229729"/>
                <a:gd name="connsiteY88" fmla="*/ 165157 h 266983"/>
                <a:gd name="connsiteX89" fmla="*/ 112381 w 229729"/>
                <a:gd name="connsiteY89" fmla="*/ 165157 h 266983"/>
                <a:gd name="connsiteX90" fmla="*/ 110208 w 229729"/>
                <a:gd name="connsiteY90" fmla="*/ 165157 h 266983"/>
                <a:gd name="connsiteX91" fmla="*/ 108346 w 229729"/>
                <a:gd name="connsiteY91" fmla="*/ 162984 h 266983"/>
                <a:gd name="connsiteX92" fmla="*/ 107104 w 229729"/>
                <a:gd name="connsiteY92" fmla="*/ 159880 h 266983"/>
                <a:gd name="connsiteX93" fmla="*/ 100895 w 229729"/>
                <a:gd name="connsiteY93" fmla="*/ 162984 h 266983"/>
                <a:gd name="connsiteX94" fmla="*/ 97790 w 229729"/>
                <a:gd name="connsiteY94" fmla="*/ 168262 h 266983"/>
                <a:gd name="connsiteX95" fmla="*/ 95617 w 229729"/>
                <a:gd name="connsiteY95" fmla="*/ 172297 h 266983"/>
                <a:gd name="connsiteX96" fmla="*/ 93754 w 229729"/>
                <a:gd name="connsiteY96" fmla="*/ 177886 h 266983"/>
                <a:gd name="connsiteX97" fmla="*/ 90650 w 229729"/>
                <a:gd name="connsiteY97" fmla="*/ 183163 h 266983"/>
                <a:gd name="connsiteX98" fmla="*/ 86304 w 229729"/>
                <a:gd name="connsiteY98" fmla="*/ 188441 h 266983"/>
                <a:gd name="connsiteX99" fmla="*/ 83200 w 229729"/>
                <a:gd name="connsiteY99" fmla="*/ 188441 h 266983"/>
                <a:gd name="connsiteX100" fmla="*/ 80095 w 229729"/>
                <a:gd name="connsiteY100" fmla="*/ 188441 h 266983"/>
                <a:gd name="connsiteX101" fmla="*/ 73886 w 229729"/>
                <a:gd name="connsiteY101" fmla="*/ 187199 h 266983"/>
                <a:gd name="connsiteX102" fmla="*/ 66435 w 229729"/>
                <a:gd name="connsiteY102" fmla="*/ 187199 h 266983"/>
                <a:gd name="connsiteX103" fmla="*/ 59295 w 229729"/>
                <a:gd name="connsiteY103" fmla="*/ 188441 h 266983"/>
                <a:gd name="connsiteX104" fmla="*/ 39426 w 229729"/>
                <a:gd name="connsiteY104" fmla="*/ 197754 h 266983"/>
                <a:gd name="connsiteX105" fmla="*/ 22663 w 229729"/>
                <a:gd name="connsiteY105" fmla="*/ 212655 h 266983"/>
                <a:gd name="connsiteX106" fmla="*/ 10245 w 229729"/>
                <a:gd name="connsiteY106" fmla="*/ 229730 h 266983"/>
                <a:gd name="connsiteX107" fmla="*/ 0 w 229729"/>
                <a:gd name="connsiteY107" fmla="*/ 229730 h 266983"/>
                <a:gd name="connsiteX108" fmla="*/ 3104 w 229729"/>
                <a:gd name="connsiteY108" fmla="*/ 240285 h 26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29729" h="266983">
                  <a:moveTo>
                    <a:pt x="7140" y="247425"/>
                  </a:moveTo>
                  <a:lnTo>
                    <a:pt x="8382" y="254876"/>
                  </a:lnTo>
                  <a:lnTo>
                    <a:pt x="10245" y="269777"/>
                  </a:lnTo>
                  <a:lnTo>
                    <a:pt x="22663" y="269777"/>
                  </a:lnTo>
                  <a:lnTo>
                    <a:pt x="27009" y="262327"/>
                  </a:lnTo>
                  <a:lnTo>
                    <a:pt x="30113" y="254876"/>
                  </a:lnTo>
                  <a:lnTo>
                    <a:pt x="36322" y="249599"/>
                  </a:lnTo>
                  <a:lnTo>
                    <a:pt x="34149" y="240285"/>
                  </a:lnTo>
                  <a:lnTo>
                    <a:pt x="34149" y="235008"/>
                  </a:lnTo>
                  <a:lnTo>
                    <a:pt x="34149" y="231593"/>
                  </a:lnTo>
                  <a:lnTo>
                    <a:pt x="30113" y="229730"/>
                  </a:lnTo>
                  <a:lnTo>
                    <a:pt x="27009" y="224452"/>
                  </a:lnTo>
                  <a:lnTo>
                    <a:pt x="27009" y="220106"/>
                  </a:lnTo>
                  <a:lnTo>
                    <a:pt x="34149" y="222279"/>
                  </a:lnTo>
                  <a:lnTo>
                    <a:pt x="37253" y="224452"/>
                  </a:lnTo>
                  <a:lnTo>
                    <a:pt x="41600" y="224452"/>
                  </a:lnTo>
                  <a:lnTo>
                    <a:pt x="41600" y="225384"/>
                  </a:lnTo>
                  <a:lnTo>
                    <a:pt x="41600" y="229730"/>
                  </a:lnTo>
                  <a:lnTo>
                    <a:pt x="41600" y="231593"/>
                  </a:lnTo>
                  <a:lnTo>
                    <a:pt x="41600" y="236870"/>
                  </a:lnTo>
                  <a:lnTo>
                    <a:pt x="43773" y="240285"/>
                  </a:lnTo>
                  <a:lnTo>
                    <a:pt x="48740" y="239043"/>
                  </a:lnTo>
                  <a:lnTo>
                    <a:pt x="54018" y="239043"/>
                  </a:lnTo>
                  <a:lnTo>
                    <a:pt x="56191" y="236870"/>
                  </a:lnTo>
                  <a:lnTo>
                    <a:pt x="58364" y="235008"/>
                  </a:lnTo>
                  <a:lnTo>
                    <a:pt x="59295" y="235008"/>
                  </a:lnTo>
                  <a:lnTo>
                    <a:pt x="61468" y="232834"/>
                  </a:lnTo>
                  <a:lnTo>
                    <a:pt x="65504" y="232834"/>
                  </a:lnTo>
                  <a:lnTo>
                    <a:pt x="70782" y="232834"/>
                  </a:lnTo>
                  <a:lnTo>
                    <a:pt x="72955" y="229730"/>
                  </a:lnTo>
                  <a:lnTo>
                    <a:pt x="73886" y="224452"/>
                  </a:lnTo>
                  <a:lnTo>
                    <a:pt x="73886" y="220106"/>
                  </a:lnTo>
                  <a:lnTo>
                    <a:pt x="76059" y="212655"/>
                  </a:lnTo>
                  <a:lnTo>
                    <a:pt x="81026" y="220106"/>
                  </a:lnTo>
                  <a:lnTo>
                    <a:pt x="86304" y="229730"/>
                  </a:lnTo>
                  <a:lnTo>
                    <a:pt x="112381" y="217933"/>
                  </a:lnTo>
                  <a:lnTo>
                    <a:pt x="139390" y="205205"/>
                  </a:lnTo>
                  <a:lnTo>
                    <a:pt x="163294" y="192476"/>
                  </a:lnTo>
                  <a:lnTo>
                    <a:pt x="165468" y="170435"/>
                  </a:lnTo>
                  <a:lnTo>
                    <a:pt x="168572" y="152429"/>
                  </a:lnTo>
                  <a:lnTo>
                    <a:pt x="172918" y="138459"/>
                  </a:lnTo>
                  <a:lnTo>
                    <a:pt x="173850" y="125731"/>
                  </a:lnTo>
                  <a:lnTo>
                    <a:pt x="173850" y="113313"/>
                  </a:lnTo>
                  <a:lnTo>
                    <a:pt x="172918" y="96238"/>
                  </a:lnTo>
                  <a:lnTo>
                    <a:pt x="166709" y="73886"/>
                  </a:lnTo>
                  <a:lnTo>
                    <a:pt x="170745" y="72955"/>
                  </a:lnTo>
                  <a:lnTo>
                    <a:pt x="172918" y="68609"/>
                  </a:lnTo>
                  <a:lnTo>
                    <a:pt x="176023" y="66746"/>
                  </a:lnTo>
                  <a:lnTo>
                    <a:pt x="180059" y="65504"/>
                  </a:lnTo>
                  <a:lnTo>
                    <a:pt x="183163" y="66746"/>
                  </a:lnTo>
                  <a:lnTo>
                    <a:pt x="186267" y="68609"/>
                  </a:lnTo>
                  <a:lnTo>
                    <a:pt x="190614" y="73886"/>
                  </a:lnTo>
                  <a:lnTo>
                    <a:pt x="200858" y="68609"/>
                  </a:lnTo>
                  <a:lnTo>
                    <a:pt x="208309" y="61468"/>
                  </a:lnTo>
                  <a:lnTo>
                    <a:pt x="217622" y="54018"/>
                  </a:lnTo>
                  <a:lnTo>
                    <a:pt x="230040" y="50603"/>
                  </a:lnTo>
                  <a:lnTo>
                    <a:pt x="230040" y="44394"/>
                  </a:lnTo>
                  <a:lnTo>
                    <a:pt x="230040" y="41289"/>
                  </a:lnTo>
                  <a:lnTo>
                    <a:pt x="229109" y="36943"/>
                  </a:lnTo>
                  <a:lnTo>
                    <a:pt x="226936" y="33839"/>
                  </a:lnTo>
                  <a:lnTo>
                    <a:pt x="219796" y="28561"/>
                  </a:lnTo>
                  <a:lnTo>
                    <a:pt x="212345" y="24215"/>
                  </a:lnTo>
                  <a:lnTo>
                    <a:pt x="200858" y="21110"/>
                  </a:lnTo>
                  <a:lnTo>
                    <a:pt x="192476" y="13660"/>
                  </a:lnTo>
                  <a:lnTo>
                    <a:pt x="183163" y="0"/>
                  </a:lnTo>
                  <a:lnTo>
                    <a:pt x="173850" y="9624"/>
                  </a:lnTo>
                  <a:lnTo>
                    <a:pt x="170745" y="24215"/>
                  </a:lnTo>
                  <a:lnTo>
                    <a:pt x="170745" y="43462"/>
                  </a:lnTo>
                  <a:lnTo>
                    <a:pt x="166709" y="43462"/>
                  </a:lnTo>
                  <a:lnTo>
                    <a:pt x="163294" y="44394"/>
                  </a:lnTo>
                  <a:lnTo>
                    <a:pt x="158327" y="44394"/>
                  </a:lnTo>
                  <a:lnTo>
                    <a:pt x="150877" y="46567"/>
                  </a:lnTo>
                  <a:lnTo>
                    <a:pt x="150877" y="48740"/>
                  </a:lnTo>
                  <a:lnTo>
                    <a:pt x="150877" y="50603"/>
                  </a:lnTo>
                  <a:lnTo>
                    <a:pt x="149014" y="51844"/>
                  </a:lnTo>
                  <a:lnTo>
                    <a:pt x="146841" y="54018"/>
                  </a:lnTo>
                  <a:lnTo>
                    <a:pt x="146841" y="63331"/>
                  </a:lnTo>
                  <a:lnTo>
                    <a:pt x="146841" y="70782"/>
                  </a:lnTo>
                  <a:lnTo>
                    <a:pt x="149014" y="73886"/>
                  </a:lnTo>
                  <a:lnTo>
                    <a:pt x="150877" y="78232"/>
                  </a:lnTo>
                  <a:lnTo>
                    <a:pt x="156154" y="81337"/>
                  </a:lnTo>
                  <a:lnTo>
                    <a:pt x="163294" y="81337"/>
                  </a:lnTo>
                  <a:lnTo>
                    <a:pt x="152118" y="98411"/>
                  </a:lnTo>
                  <a:lnTo>
                    <a:pt x="146841" y="111140"/>
                  </a:lnTo>
                  <a:lnTo>
                    <a:pt x="143737" y="125731"/>
                  </a:lnTo>
                  <a:lnTo>
                    <a:pt x="139390" y="138459"/>
                  </a:lnTo>
                  <a:lnTo>
                    <a:pt x="130077" y="150256"/>
                  </a:lnTo>
                  <a:lnTo>
                    <a:pt x="115486" y="162984"/>
                  </a:lnTo>
                  <a:lnTo>
                    <a:pt x="114555" y="165157"/>
                  </a:lnTo>
                  <a:lnTo>
                    <a:pt x="112381" y="165157"/>
                  </a:lnTo>
                  <a:lnTo>
                    <a:pt x="110208" y="165157"/>
                  </a:lnTo>
                  <a:lnTo>
                    <a:pt x="108346" y="162984"/>
                  </a:lnTo>
                  <a:lnTo>
                    <a:pt x="107104" y="159880"/>
                  </a:lnTo>
                  <a:lnTo>
                    <a:pt x="100895" y="162984"/>
                  </a:lnTo>
                  <a:lnTo>
                    <a:pt x="97790" y="168262"/>
                  </a:lnTo>
                  <a:lnTo>
                    <a:pt x="95617" y="172297"/>
                  </a:lnTo>
                  <a:lnTo>
                    <a:pt x="93754" y="177886"/>
                  </a:lnTo>
                  <a:lnTo>
                    <a:pt x="90650" y="183163"/>
                  </a:lnTo>
                  <a:lnTo>
                    <a:pt x="86304" y="188441"/>
                  </a:lnTo>
                  <a:lnTo>
                    <a:pt x="83200" y="188441"/>
                  </a:lnTo>
                  <a:lnTo>
                    <a:pt x="80095" y="188441"/>
                  </a:lnTo>
                  <a:lnTo>
                    <a:pt x="73886" y="187199"/>
                  </a:lnTo>
                  <a:lnTo>
                    <a:pt x="66435" y="187199"/>
                  </a:lnTo>
                  <a:lnTo>
                    <a:pt x="59295" y="188441"/>
                  </a:lnTo>
                  <a:lnTo>
                    <a:pt x="39426" y="197754"/>
                  </a:lnTo>
                  <a:lnTo>
                    <a:pt x="22663" y="212655"/>
                  </a:lnTo>
                  <a:lnTo>
                    <a:pt x="10245" y="229730"/>
                  </a:lnTo>
                  <a:lnTo>
                    <a:pt x="0" y="229730"/>
                  </a:lnTo>
                  <a:lnTo>
                    <a:pt x="3104" y="240285"/>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Shape 80">
              <a:extLst>
                <a:ext uri="{FF2B5EF4-FFF2-40B4-BE49-F238E27FC236}">
                  <a16:creationId xmlns:a16="http://schemas.microsoft.com/office/drawing/2014/main" id="{0F17D3C9-2ED0-4CB8-9414-0B611A4DF0D6}"/>
                </a:ext>
              </a:extLst>
            </p:cNvPr>
            <p:cNvSpPr/>
            <p:nvPr/>
          </p:nvSpPr>
          <p:spPr>
            <a:xfrm>
              <a:off x="6968829" y="5832193"/>
              <a:ext cx="43462" cy="18627"/>
            </a:xfrm>
            <a:custGeom>
              <a:avLst/>
              <a:gdLst>
                <a:gd name="connsiteX0" fmla="*/ 0 w 43462"/>
                <a:gd name="connsiteY0" fmla="*/ 0 h 18626"/>
                <a:gd name="connsiteX1" fmla="*/ 0 w 43462"/>
                <a:gd name="connsiteY1" fmla="*/ 11797 h 18626"/>
                <a:gd name="connsiteX2" fmla="*/ 16764 w 43462"/>
                <a:gd name="connsiteY2" fmla="*/ 11797 h 18626"/>
                <a:gd name="connsiteX3" fmla="*/ 29182 w 43462"/>
                <a:gd name="connsiteY3" fmla="*/ 13970 h 18626"/>
                <a:gd name="connsiteX4" fmla="*/ 39737 w 43462"/>
                <a:gd name="connsiteY4" fmla="*/ 20179 h 18626"/>
                <a:gd name="connsiteX5" fmla="*/ 43773 w 43462"/>
                <a:gd name="connsiteY5" fmla="*/ 20179 h 18626"/>
                <a:gd name="connsiteX6" fmla="*/ 41910 w 43462"/>
                <a:gd name="connsiteY6" fmla="*/ 14901 h 18626"/>
                <a:gd name="connsiteX7" fmla="*/ 41910 w 43462"/>
                <a:gd name="connsiteY7" fmla="*/ 11797 h 18626"/>
                <a:gd name="connsiteX8" fmla="*/ 39737 w 43462"/>
                <a:gd name="connsiteY8" fmla="*/ 7451 h 18626"/>
                <a:gd name="connsiteX9" fmla="*/ 39737 w 43462"/>
                <a:gd name="connsiteY9" fmla="*/ 4346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462" h="18626">
                  <a:moveTo>
                    <a:pt x="0" y="0"/>
                  </a:moveTo>
                  <a:lnTo>
                    <a:pt x="0" y="11797"/>
                  </a:lnTo>
                  <a:lnTo>
                    <a:pt x="16764" y="11797"/>
                  </a:lnTo>
                  <a:lnTo>
                    <a:pt x="29182" y="13970"/>
                  </a:lnTo>
                  <a:lnTo>
                    <a:pt x="39737" y="20179"/>
                  </a:lnTo>
                  <a:lnTo>
                    <a:pt x="43773" y="20179"/>
                  </a:lnTo>
                  <a:lnTo>
                    <a:pt x="41910" y="14901"/>
                  </a:lnTo>
                  <a:lnTo>
                    <a:pt x="41910" y="11797"/>
                  </a:lnTo>
                  <a:lnTo>
                    <a:pt x="39737" y="7451"/>
                  </a:lnTo>
                  <a:lnTo>
                    <a:pt x="39737" y="434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Shape 81">
              <a:extLst>
                <a:ext uri="{FF2B5EF4-FFF2-40B4-BE49-F238E27FC236}">
                  <a16:creationId xmlns:a16="http://schemas.microsoft.com/office/drawing/2014/main" id="{84108D09-97B6-4F08-804F-567FA3AB443A}"/>
                </a:ext>
              </a:extLst>
            </p:cNvPr>
            <p:cNvSpPr/>
            <p:nvPr/>
          </p:nvSpPr>
          <p:spPr>
            <a:xfrm>
              <a:off x="6983420" y="5324304"/>
              <a:ext cx="15522" cy="24836"/>
            </a:xfrm>
            <a:custGeom>
              <a:avLst/>
              <a:gdLst>
                <a:gd name="connsiteX0" fmla="*/ 10555 w 15522"/>
                <a:gd name="connsiteY0" fmla="*/ 22352 h 24835"/>
                <a:gd name="connsiteX1" fmla="*/ 14591 w 15522"/>
                <a:gd name="connsiteY1" fmla="*/ 17075 h 24835"/>
                <a:gd name="connsiteX2" fmla="*/ 16764 w 15522"/>
                <a:gd name="connsiteY2" fmla="*/ 11797 h 24835"/>
                <a:gd name="connsiteX3" fmla="*/ 16764 w 15522"/>
                <a:gd name="connsiteY3" fmla="*/ 7451 h 24835"/>
                <a:gd name="connsiteX4" fmla="*/ 14591 w 15522"/>
                <a:gd name="connsiteY4" fmla="*/ 4346 h 24835"/>
                <a:gd name="connsiteX5" fmla="*/ 14591 w 15522"/>
                <a:gd name="connsiteY5" fmla="*/ 2173 h 24835"/>
                <a:gd name="connsiteX6" fmla="*/ 12728 w 15522"/>
                <a:gd name="connsiteY6" fmla="*/ 2173 h 24835"/>
                <a:gd name="connsiteX7" fmla="*/ 9624 w 15522"/>
                <a:gd name="connsiteY7" fmla="*/ 0 h 24835"/>
                <a:gd name="connsiteX8" fmla="*/ 7451 w 15522"/>
                <a:gd name="connsiteY8" fmla="*/ 6519 h 24835"/>
                <a:gd name="connsiteX9" fmla="*/ 5277 w 15522"/>
                <a:gd name="connsiteY9" fmla="*/ 9624 h 24835"/>
                <a:gd name="connsiteX10" fmla="*/ 3415 w 15522"/>
                <a:gd name="connsiteY10" fmla="*/ 13660 h 24835"/>
                <a:gd name="connsiteX11" fmla="*/ 0 w 15522"/>
                <a:gd name="connsiteY11" fmla="*/ 14901 h 24835"/>
                <a:gd name="connsiteX12" fmla="*/ 0 w 15522"/>
                <a:gd name="connsiteY12" fmla="*/ 27630 h 24835"/>
                <a:gd name="connsiteX13" fmla="*/ 9624 w 15522"/>
                <a:gd name="connsiteY13"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 h="24835">
                  <a:moveTo>
                    <a:pt x="10555" y="22352"/>
                  </a:moveTo>
                  <a:lnTo>
                    <a:pt x="14591" y="17075"/>
                  </a:lnTo>
                  <a:lnTo>
                    <a:pt x="16764" y="11797"/>
                  </a:lnTo>
                  <a:lnTo>
                    <a:pt x="16764" y="7451"/>
                  </a:lnTo>
                  <a:lnTo>
                    <a:pt x="14591" y="4346"/>
                  </a:lnTo>
                  <a:lnTo>
                    <a:pt x="14591" y="2173"/>
                  </a:lnTo>
                  <a:lnTo>
                    <a:pt x="12728" y="2173"/>
                  </a:lnTo>
                  <a:lnTo>
                    <a:pt x="9624" y="0"/>
                  </a:lnTo>
                  <a:lnTo>
                    <a:pt x="7451" y="6519"/>
                  </a:lnTo>
                  <a:lnTo>
                    <a:pt x="5277" y="9624"/>
                  </a:lnTo>
                  <a:lnTo>
                    <a:pt x="3415" y="13660"/>
                  </a:lnTo>
                  <a:lnTo>
                    <a:pt x="0" y="14901"/>
                  </a:lnTo>
                  <a:lnTo>
                    <a:pt x="0" y="27630"/>
                  </a:lnTo>
                  <a:lnTo>
                    <a:pt x="9624" y="2763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Shape 82">
              <a:extLst>
                <a:ext uri="{FF2B5EF4-FFF2-40B4-BE49-F238E27FC236}">
                  <a16:creationId xmlns:a16="http://schemas.microsoft.com/office/drawing/2014/main" id="{9983F9A3-893B-413C-A78A-ECB719FDC825}"/>
                </a:ext>
              </a:extLst>
            </p:cNvPr>
            <p:cNvSpPr/>
            <p:nvPr/>
          </p:nvSpPr>
          <p:spPr>
            <a:xfrm>
              <a:off x="6832543" y="5765758"/>
              <a:ext cx="99343" cy="108656"/>
            </a:xfrm>
            <a:custGeom>
              <a:avLst/>
              <a:gdLst>
                <a:gd name="connsiteX0" fmla="*/ 63641 w 99342"/>
                <a:gd name="connsiteY0" fmla="*/ 107725 h 108656"/>
                <a:gd name="connsiteX1" fmla="*/ 67677 w 99342"/>
                <a:gd name="connsiteY1" fmla="*/ 107725 h 108656"/>
                <a:gd name="connsiteX2" fmla="*/ 63641 w 99342"/>
                <a:gd name="connsiteY2" fmla="*/ 88787 h 108656"/>
                <a:gd name="connsiteX3" fmla="*/ 60537 w 99342"/>
                <a:gd name="connsiteY3" fmla="*/ 78232 h 108656"/>
                <a:gd name="connsiteX4" fmla="*/ 53086 w 99342"/>
                <a:gd name="connsiteY4" fmla="*/ 66435 h 108656"/>
                <a:gd name="connsiteX5" fmla="*/ 46877 w 99342"/>
                <a:gd name="connsiteY5" fmla="*/ 53707 h 108656"/>
                <a:gd name="connsiteX6" fmla="*/ 54017 w 99342"/>
                <a:gd name="connsiteY6" fmla="*/ 50603 h 108656"/>
                <a:gd name="connsiteX7" fmla="*/ 61468 w 99342"/>
                <a:gd name="connsiteY7" fmla="*/ 46567 h 108656"/>
                <a:gd name="connsiteX8" fmla="*/ 67677 w 99342"/>
                <a:gd name="connsiteY8" fmla="*/ 43152 h 108656"/>
                <a:gd name="connsiteX9" fmla="*/ 70781 w 99342"/>
                <a:gd name="connsiteY9" fmla="*/ 43152 h 108656"/>
                <a:gd name="connsiteX10" fmla="*/ 70781 w 99342"/>
                <a:gd name="connsiteY10" fmla="*/ 33838 h 108656"/>
                <a:gd name="connsiteX11" fmla="*/ 50913 w 99342"/>
                <a:gd name="connsiteY11" fmla="*/ 39116 h 108656"/>
                <a:gd name="connsiteX12" fmla="*/ 31355 w 99342"/>
                <a:gd name="connsiteY12" fmla="*/ 46567 h 108656"/>
                <a:gd name="connsiteX13" fmla="*/ 29182 w 99342"/>
                <a:gd name="connsiteY13" fmla="*/ 43152 h 108656"/>
                <a:gd name="connsiteX14" fmla="*/ 27009 w 99342"/>
                <a:gd name="connsiteY14" fmla="*/ 40979 h 108656"/>
                <a:gd name="connsiteX15" fmla="*/ 27009 w 99342"/>
                <a:gd name="connsiteY15" fmla="*/ 39116 h 108656"/>
                <a:gd name="connsiteX16" fmla="*/ 23904 w 99342"/>
                <a:gd name="connsiteY16" fmla="*/ 36943 h 108656"/>
                <a:gd name="connsiteX17" fmla="*/ 23904 w 99342"/>
                <a:gd name="connsiteY17" fmla="*/ 26388 h 108656"/>
                <a:gd name="connsiteX18" fmla="*/ 43773 w 99342"/>
                <a:gd name="connsiteY18" fmla="*/ 24215 h 108656"/>
                <a:gd name="connsiteX19" fmla="*/ 60537 w 99342"/>
                <a:gd name="connsiteY19" fmla="*/ 24215 h 108656"/>
                <a:gd name="connsiteX20" fmla="*/ 80095 w 99342"/>
                <a:gd name="connsiteY20" fmla="*/ 26388 h 108656"/>
                <a:gd name="connsiteX21" fmla="*/ 85373 w 99342"/>
                <a:gd name="connsiteY21" fmla="*/ 21110 h 108656"/>
                <a:gd name="connsiteX22" fmla="*/ 90650 w 99342"/>
                <a:gd name="connsiteY22" fmla="*/ 14591 h 108656"/>
                <a:gd name="connsiteX23" fmla="*/ 96859 w 99342"/>
                <a:gd name="connsiteY23" fmla="*/ 9313 h 108656"/>
                <a:gd name="connsiteX24" fmla="*/ 96859 w 99342"/>
                <a:gd name="connsiteY24" fmla="*/ 7140 h 108656"/>
                <a:gd name="connsiteX25" fmla="*/ 97790 w 99342"/>
                <a:gd name="connsiteY25" fmla="*/ 7140 h 108656"/>
                <a:gd name="connsiteX26" fmla="*/ 99963 w 99342"/>
                <a:gd name="connsiteY26" fmla="*/ 6209 h 108656"/>
                <a:gd name="connsiteX27" fmla="*/ 96859 w 99342"/>
                <a:gd name="connsiteY27" fmla="*/ 6209 h 108656"/>
                <a:gd name="connsiteX28" fmla="*/ 96859 w 99342"/>
                <a:gd name="connsiteY28" fmla="*/ 4036 h 108656"/>
                <a:gd name="connsiteX29" fmla="*/ 94686 w 99342"/>
                <a:gd name="connsiteY29" fmla="*/ 4036 h 108656"/>
                <a:gd name="connsiteX30" fmla="*/ 94686 w 99342"/>
                <a:gd name="connsiteY30" fmla="*/ 1863 h 108656"/>
                <a:gd name="connsiteX31" fmla="*/ 94686 w 99342"/>
                <a:gd name="connsiteY31" fmla="*/ 0 h 108656"/>
                <a:gd name="connsiteX32" fmla="*/ 92823 w 99342"/>
                <a:gd name="connsiteY32" fmla="*/ 0 h 108656"/>
                <a:gd name="connsiteX33" fmla="*/ 90650 w 99342"/>
                <a:gd name="connsiteY33" fmla="*/ 0 h 108656"/>
                <a:gd name="connsiteX34" fmla="*/ 80095 w 99342"/>
                <a:gd name="connsiteY34" fmla="*/ 6209 h 108656"/>
                <a:gd name="connsiteX35" fmla="*/ 68608 w 99342"/>
                <a:gd name="connsiteY35" fmla="*/ 9313 h 108656"/>
                <a:gd name="connsiteX36" fmla="*/ 60537 w 99342"/>
                <a:gd name="connsiteY36" fmla="*/ 11486 h 108656"/>
                <a:gd name="connsiteX37" fmla="*/ 49050 w 99342"/>
                <a:gd name="connsiteY37" fmla="*/ 11486 h 108656"/>
                <a:gd name="connsiteX38" fmla="*/ 31355 w 99342"/>
                <a:gd name="connsiteY38" fmla="*/ 6209 h 108656"/>
                <a:gd name="connsiteX39" fmla="*/ 27009 w 99342"/>
                <a:gd name="connsiteY39" fmla="*/ 11486 h 108656"/>
                <a:gd name="connsiteX40" fmla="*/ 19868 w 99342"/>
                <a:gd name="connsiteY40" fmla="*/ 22042 h 108656"/>
                <a:gd name="connsiteX41" fmla="*/ 12418 w 99342"/>
                <a:gd name="connsiteY41" fmla="*/ 35701 h 108656"/>
                <a:gd name="connsiteX42" fmla="*/ 5277 w 99342"/>
                <a:gd name="connsiteY42" fmla="*/ 50603 h 108656"/>
                <a:gd name="connsiteX43" fmla="*/ 0 w 99342"/>
                <a:gd name="connsiteY43" fmla="*/ 61158 h 108656"/>
                <a:gd name="connsiteX44" fmla="*/ 0 w 99342"/>
                <a:gd name="connsiteY44" fmla="*/ 70782 h 108656"/>
                <a:gd name="connsiteX45" fmla="*/ 4036 w 99342"/>
                <a:gd name="connsiteY45" fmla="*/ 80405 h 108656"/>
                <a:gd name="connsiteX46" fmla="*/ 7140 w 99342"/>
                <a:gd name="connsiteY46" fmla="*/ 86614 h 108656"/>
                <a:gd name="connsiteX47" fmla="*/ 9313 w 99342"/>
                <a:gd name="connsiteY47" fmla="*/ 94065 h 108656"/>
                <a:gd name="connsiteX48" fmla="*/ 7140 w 99342"/>
                <a:gd name="connsiteY48" fmla="*/ 107725 h 108656"/>
                <a:gd name="connsiteX49" fmla="*/ 9313 w 99342"/>
                <a:gd name="connsiteY49" fmla="*/ 107725 h 108656"/>
                <a:gd name="connsiteX50" fmla="*/ 9313 w 99342"/>
                <a:gd name="connsiteY50" fmla="*/ 108966 h 108656"/>
                <a:gd name="connsiteX51" fmla="*/ 11486 w 99342"/>
                <a:gd name="connsiteY51" fmla="*/ 108966 h 108656"/>
                <a:gd name="connsiteX52" fmla="*/ 11486 w 99342"/>
                <a:gd name="connsiteY52" fmla="*/ 110829 h 108656"/>
                <a:gd name="connsiteX53" fmla="*/ 27009 w 99342"/>
                <a:gd name="connsiteY53" fmla="*/ 110829 h 108656"/>
                <a:gd name="connsiteX54" fmla="*/ 27009 w 99342"/>
                <a:gd name="connsiteY54" fmla="*/ 70782 h 108656"/>
                <a:gd name="connsiteX55" fmla="*/ 36322 w 99342"/>
                <a:gd name="connsiteY55" fmla="*/ 83510 h 108656"/>
                <a:gd name="connsiteX56" fmla="*/ 45946 w 99342"/>
                <a:gd name="connsiteY56" fmla="*/ 96238 h 108656"/>
                <a:gd name="connsiteX57" fmla="*/ 56191 w 99342"/>
                <a:gd name="connsiteY57" fmla="*/ 107725 h 108656"/>
                <a:gd name="connsiteX58" fmla="*/ 58364 w 99342"/>
                <a:gd name="connsiteY58" fmla="*/ 107725 h 108656"/>
                <a:gd name="connsiteX59" fmla="*/ 58364 w 99342"/>
                <a:gd name="connsiteY59" fmla="*/ 108966 h 108656"/>
                <a:gd name="connsiteX60" fmla="*/ 60537 w 99342"/>
                <a:gd name="connsiteY60" fmla="*/ 108966 h 108656"/>
                <a:gd name="connsiteX61" fmla="*/ 63641 w 99342"/>
                <a:gd name="connsiteY61" fmla="*/ 110829 h 10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9342" h="108656">
                  <a:moveTo>
                    <a:pt x="63641" y="107725"/>
                  </a:moveTo>
                  <a:lnTo>
                    <a:pt x="67677" y="107725"/>
                  </a:lnTo>
                  <a:lnTo>
                    <a:pt x="63641" y="88787"/>
                  </a:lnTo>
                  <a:lnTo>
                    <a:pt x="60537" y="78232"/>
                  </a:lnTo>
                  <a:lnTo>
                    <a:pt x="53086" y="66435"/>
                  </a:lnTo>
                  <a:lnTo>
                    <a:pt x="46877" y="53707"/>
                  </a:lnTo>
                  <a:lnTo>
                    <a:pt x="54017" y="50603"/>
                  </a:lnTo>
                  <a:lnTo>
                    <a:pt x="61468" y="46567"/>
                  </a:lnTo>
                  <a:lnTo>
                    <a:pt x="67677" y="43152"/>
                  </a:lnTo>
                  <a:lnTo>
                    <a:pt x="70781" y="43152"/>
                  </a:lnTo>
                  <a:lnTo>
                    <a:pt x="70781" y="33838"/>
                  </a:lnTo>
                  <a:lnTo>
                    <a:pt x="50913" y="39116"/>
                  </a:lnTo>
                  <a:lnTo>
                    <a:pt x="31355" y="46567"/>
                  </a:lnTo>
                  <a:lnTo>
                    <a:pt x="29182" y="43152"/>
                  </a:lnTo>
                  <a:lnTo>
                    <a:pt x="27009" y="40979"/>
                  </a:lnTo>
                  <a:lnTo>
                    <a:pt x="27009" y="39116"/>
                  </a:lnTo>
                  <a:lnTo>
                    <a:pt x="23904" y="36943"/>
                  </a:lnTo>
                  <a:lnTo>
                    <a:pt x="23904" y="26388"/>
                  </a:lnTo>
                  <a:lnTo>
                    <a:pt x="43773" y="24215"/>
                  </a:lnTo>
                  <a:lnTo>
                    <a:pt x="60537" y="24215"/>
                  </a:lnTo>
                  <a:lnTo>
                    <a:pt x="80095" y="26388"/>
                  </a:lnTo>
                  <a:lnTo>
                    <a:pt x="85373" y="21110"/>
                  </a:lnTo>
                  <a:lnTo>
                    <a:pt x="90650" y="14591"/>
                  </a:lnTo>
                  <a:lnTo>
                    <a:pt x="96859" y="9313"/>
                  </a:lnTo>
                  <a:lnTo>
                    <a:pt x="96859" y="7140"/>
                  </a:lnTo>
                  <a:lnTo>
                    <a:pt x="97790" y="7140"/>
                  </a:lnTo>
                  <a:lnTo>
                    <a:pt x="99963" y="6209"/>
                  </a:lnTo>
                  <a:lnTo>
                    <a:pt x="96859" y="6209"/>
                  </a:lnTo>
                  <a:lnTo>
                    <a:pt x="96859" y="4036"/>
                  </a:lnTo>
                  <a:lnTo>
                    <a:pt x="94686" y="4036"/>
                  </a:lnTo>
                  <a:lnTo>
                    <a:pt x="94686" y="1863"/>
                  </a:lnTo>
                  <a:lnTo>
                    <a:pt x="94686" y="0"/>
                  </a:lnTo>
                  <a:lnTo>
                    <a:pt x="92823" y="0"/>
                  </a:lnTo>
                  <a:lnTo>
                    <a:pt x="90650" y="0"/>
                  </a:lnTo>
                  <a:lnTo>
                    <a:pt x="80095" y="6209"/>
                  </a:lnTo>
                  <a:lnTo>
                    <a:pt x="68608" y="9313"/>
                  </a:lnTo>
                  <a:lnTo>
                    <a:pt x="60537" y="11486"/>
                  </a:lnTo>
                  <a:lnTo>
                    <a:pt x="49050" y="11486"/>
                  </a:lnTo>
                  <a:lnTo>
                    <a:pt x="31355" y="6209"/>
                  </a:lnTo>
                  <a:lnTo>
                    <a:pt x="27009" y="11486"/>
                  </a:lnTo>
                  <a:lnTo>
                    <a:pt x="19868" y="22042"/>
                  </a:lnTo>
                  <a:lnTo>
                    <a:pt x="12418" y="35701"/>
                  </a:lnTo>
                  <a:lnTo>
                    <a:pt x="5277" y="50603"/>
                  </a:lnTo>
                  <a:lnTo>
                    <a:pt x="0" y="61158"/>
                  </a:lnTo>
                  <a:lnTo>
                    <a:pt x="0" y="70782"/>
                  </a:lnTo>
                  <a:lnTo>
                    <a:pt x="4036" y="80405"/>
                  </a:lnTo>
                  <a:lnTo>
                    <a:pt x="7140" y="86614"/>
                  </a:lnTo>
                  <a:lnTo>
                    <a:pt x="9313" y="94065"/>
                  </a:lnTo>
                  <a:lnTo>
                    <a:pt x="7140" y="107725"/>
                  </a:lnTo>
                  <a:lnTo>
                    <a:pt x="9313" y="107725"/>
                  </a:lnTo>
                  <a:lnTo>
                    <a:pt x="9313" y="108966"/>
                  </a:lnTo>
                  <a:lnTo>
                    <a:pt x="11486" y="108966"/>
                  </a:lnTo>
                  <a:lnTo>
                    <a:pt x="11486" y="110829"/>
                  </a:lnTo>
                  <a:lnTo>
                    <a:pt x="27009" y="110829"/>
                  </a:lnTo>
                  <a:lnTo>
                    <a:pt x="27009" y="70782"/>
                  </a:lnTo>
                  <a:lnTo>
                    <a:pt x="36322" y="83510"/>
                  </a:lnTo>
                  <a:lnTo>
                    <a:pt x="45946" y="96238"/>
                  </a:lnTo>
                  <a:lnTo>
                    <a:pt x="56191" y="107725"/>
                  </a:lnTo>
                  <a:lnTo>
                    <a:pt x="58364" y="107725"/>
                  </a:lnTo>
                  <a:lnTo>
                    <a:pt x="58364" y="108966"/>
                  </a:lnTo>
                  <a:lnTo>
                    <a:pt x="60537" y="108966"/>
                  </a:lnTo>
                  <a:lnTo>
                    <a:pt x="63641" y="110829"/>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Shape 83">
              <a:extLst>
                <a:ext uri="{FF2B5EF4-FFF2-40B4-BE49-F238E27FC236}">
                  <a16:creationId xmlns:a16="http://schemas.microsoft.com/office/drawing/2014/main" id="{D4FD79D5-B3FD-438F-9D52-871514B8FDBF}"/>
                </a:ext>
              </a:extLst>
            </p:cNvPr>
            <p:cNvSpPr/>
            <p:nvPr/>
          </p:nvSpPr>
          <p:spPr>
            <a:xfrm>
              <a:off x="7352229" y="5852372"/>
              <a:ext cx="21731" cy="34149"/>
            </a:xfrm>
            <a:custGeom>
              <a:avLst/>
              <a:gdLst>
                <a:gd name="connsiteX0" fmla="*/ 18937 w 21731"/>
                <a:gd name="connsiteY0" fmla="*/ 18937 h 34149"/>
                <a:gd name="connsiteX1" fmla="*/ 11487 w 21731"/>
                <a:gd name="connsiteY1" fmla="*/ 7451 h 34149"/>
                <a:gd name="connsiteX2" fmla="*/ 0 w 21731"/>
                <a:gd name="connsiteY2" fmla="*/ 0 h 34149"/>
                <a:gd name="connsiteX3" fmla="*/ 2173 w 21731"/>
                <a:gd name="connsiteY3" fmla="*/ 13660 h 34149"/>
                <a:gd name="connsiteX4" fmla="*/ 4346 w 21731"/>
                <a:gd name="connsiteY4" fmla="*/ 22352 h 34149"/>
                <a:gd name="connsiteX5" fmla="*/ 7451 w 21731"/>
                <a:gd name="connsiteY5" fmla="*/ 31666 h 34149"/>
                <a:gd name="connsiteX6" fmla="*/ 20800 w 21731"/>
                <a:gd name="connsiteY6" fmla="*/ 36943 h 34149"/>
                <a:gd name="connsiteX7" fmla="*/ 20800 w 21731"/>
                <a:gd name="connsiteY7" fmla="*/ 31666 h 34149"/>
                <a:gd name="connsiteX8" fmla="*/ 24215 w 21731"/>
                <a:gd name="connsiteY8" fmla="*/ 316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1" h="34149">
                  <a:moveTo>
                    <a:pt x="18937" y="18937"/>
                  </a:moveTo>
                  <a:lnTo>
                    <a:pt x="11487" y="7451"/>
                  </a:lnTo>
                  <a:lnTo>
                    <a:pt x="0" y="0"/>
                  </a:lnTo>
                  <a:lnTo>
                    <a:pt x="2173" y="13660"/>
                  </a:lnTo>
                  <a:lnTo>
                    <a:pt x="4346" y="22352"/>
                  </a:lnTo>
                  <a:lnTo>
                    <a:pt x="7451" y="31666"/>
                  </a:lnTo>
                  <a:lnTo>
                    <a:pt x="20800" y="36943"/>
                  </a:lnTo>
                  <a:lnTo>
                    <a:pt x="20800" y="31666"/>
                  </a:lnTo>
                  <a:lnTo>
                    <a:pt x="24215" y="3166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Shape 84">
              <a:extLst>
                <a:ext uri="{FF2B5EF4-FFF2-40B4-BE49-F238E27FC236}">
                  <a16:creationId xmlns:a16="http://schemas.microsoft.com/office/drawing/2014/main" id="{366A9D47-45F4-471C-A082-9BA3E6F272B5}"/>
                </a:ext>
              </a:extLst>
            </p:cNvPr>
            <p:cNvSpPr/>
            <p:nvPr/>
          </p:nvSpPr>
          <p:spPr>
            <a:xfrm>
              <a:off x="6269084" y="5666105"/>
              <a:ext cx="24836" cy="55880"/>
            </a:xfrm>
            <a:custGeom>
              <a:avLst/>
              <a:gdLst>
                <a:gd name="connsiteX0" fmla="*/ 23904 w 24835"/>
                <a:gd name="connsiteY0" fmla="*/ 41289 h 55880"/>
                <a:gd name="connsiteX1" fmla="*/ 23904 w 24835"/>
                <a:gd name="connsiteY1" fmla="*/ 39116 h 55880"/>
                <a:gd name="connsiteX2" fmla="*/ 23904 w 24835"/>
                <a:gd name="connsiteY2" fmla="*/ 20179 h 55880"/>
                <a:gd name="connsiteX3" fmla="*/ 17695 w 24835"/>
                <a:gd name="connsiteY3" fmla="*/ 7451 h 55880"/>
                <a:gd name="connsiteX4" fmla="*/ 7140 w 24835"/>
                <a:gd name="connsiteY4" fmla="*/ 0 h 55880"/>
                <a:gd name="connsiteX5" fmla="*/ 4967 w 24835"/>
                <a:gd name="connsiteY5" fmla="*/ 5278 h 55880"/>
                <a:gd name="connsiteX6" fmla="*/ 4036 w 24835"/>
                <a:gd name="connsiteY6" fmla="*/ 9624 h 55880"/>
                <a:gd name="connsiteX7" fmla="*/ 1863 w 24835"/>
                <a:gd name="connsiteY7" fmla="*/ 11797 h 55880"/>
                <a:gd name="connsiteX8" fmla="*/ 0 w 24835"/>
                <a:gd name="connsiteY8" fmla="*/ 14901 h 55880"/>
                <a:gd name="connsiteX9" fmla="*/ 0 w 24835"/>
                <a:gd name="connsiteY9" fmla="*/ 36943 h 55880"/>
                <a:gd name="connsiteX10" fmla="*/ 7140 w 24835"/>
                <a:gd name="connsiteY10" fmla="*/ 51844 h 55880"/>
                <a:gd name="connsiteX11" fmla="*/ 9313 w 24835"/>
                <a:gd name="connsiteY11" fmla="*/ 54018 h 55880"/>
                <a:gd name="connsiteX12" fmla="*/ 10244 w 24835"/>
                <a:gd name="connsiteY12" fmla="*/ 54018 h 55880"/>
                <a:gd name="connsiteX13" fmla="*/ 12418 w 24835"/>
                <a:gd name="connsiteY13" fmla="*/ 56191 h 55880"/>
                <a:gd name="connsiteX14" fmla="*/ 14591 w 24835"/>
                <a:gd name="connsiteY14" fmla="*/ 56191 h 55880"/>
                <a:gd name="connsiteX15" fmla="*/ 17695 w 24835"/>
                <a:gd name="connsiteY15" fmla="*/ 54018 h 55880"/>
                <a:gd name="connsiteX16" fmla="*/ 19558 w 24835"/>
                <a:gd name="connsiteY16" fmla="*/ 49671 h 55880"/>
                <a:gd name="connsiteX17" fmla="*/ 23904 w 24835"/>
                <a:gd name="connsiteY17" fmla="*/ 48740 h 55880"/>
                <a:gd name="connsiteX18" fmla="*/ 27009 w 24835"/>
                <a:gd name="connsiteY18" fmla="*/ 48740 h 55880"/>
                <a:gd name="connsiteX19" fmla="*/ 27009 w 24835"/>
                <a:gd name="connsiteY19" fmla="*/ 44394 h 55880"/>
                <a:gd name="connsiteX20" fmla="*/ 27009 w 24835"/>
                <a:gd name="connsiteY20" fmla="*/ 42221 h 55880"/>
                <a:gd name="connsiteX21" fmla="*/ 24836 w 24835"/>
                <a:gd name="connsiteY21" fmla="*/ 41289 h 5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835" h="55880">
                  <a:moveTo>
                    <a:pt x="23904" y="41289"/>
                  </a:moveTo>
                  <a:lnTo>
                    <a:pt x="23904" y="39116"/>
                  </a:lnTo>
                  <a:lnTo>
                    <a:pt x="23904" y="20179"/>
                  </a:lnTo>
                  <a:lnTo>
                    <a:pt x="17695" y="7451"/>
                  </a:lnTo>
                  <a:lnTo>
                    <a:pt x="7140" y="0"/>
                  </a:lnTo>
                  <a:lnTo>
                    <a:pt x="4967" y="5278"/>
                  </a:lnTo>
                  <a:lnTo>
                    <a:pt x="4036" y="9624"/>
                  </a:lnTo>
                  <a:lnTo>
                    <a:pt x="1863" y="11797"/>
                  </a:lnTo>
                  <a:lnTo>
                    <a:pt x="0" y="14901"/>
                  </a:lnTo>
                  <a:lnTo>
                    <a:pt x="0" y="36943"/>
                  </a:lnTo>
                  <a:lnTo>
                    <a:pt x="7140" y="51844"/>
                  </a:lnTo>
                  <a:lnTo>
                    <a:pt x="9313" y="54018"/>
                  </a:lnTo>
                  <a:lnTo>
                    <a:pt x="10244" y="54018"/>
                  </a:lnTo>
                  <a:lnTo>
                    <a:pt x="12418" y="56191"/>
                  </a:lnTo>
                  <a:lnTo>
                    <a:pt x="14591" y="56191"/>
                  </a:lnTo>
                  <a:lnTo>
                    <a:pt x="17695" y="54018"/>
                  </a:lnTo>
                  <a:lnTo>
                    <a:pt x="19558" y="49671"/>
                  </a:lnTo>
                  <a:lnTo>
                    <a:pt x="23904" y="48740"/>
                  </a:lnTo>
                  <a:lnTo>
                    <a:pt x="27009" y="48740"/>
                  </a:lnTo>
                  <a:lnTo>
                    <a:pt x="27009" y="44394"/>
                  </a:lnTo>
                  <a:lnTo>
                    <a:pt x="27009" y="42221"/>
                  </a:lnTo>
                  <a:lnTo>
                    <a:pt x="24836" y="41289"/>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Shape 85">
              <a:extLst>
                <a:ext uri="{FF2B5EF4-FFF2-40B4-BE49-F238E27FC236}">
                  <a16:creationId xmlns:a16="http://schemas.microsoft.com/office/drawing/2014/main" id="{8B86305E-CB26-43EF-A7CC-2ECB820D2612}"/>
                </a:ext>
              </a:extLst>
            </p:cNvPr>
            <p:cNvSpPr/>
            <p:nvPr/>
          </p:nvSpPr>
          <p:spPr>
            <a:xfrm>
              <a:off x="6752448" y="5941160"/>
              <a:ext cx="599160" cy="468773"/>
            </a:xfrm>
            <a:custGeom>
              <a:avLst/>
              <a:gdLst>
                <a:gd name="connsiteX0" fmla="*/ 587363 w 599160"/>
                <a:gd name="connsiteY0" fmla="*/ 227557 h 468773"/>
                <a:gd name="connsiteX1" fmla="*/ 578050 w 599160"/>
                <a:gd name="connsiteY1" fmla="*/ 214828 h 468773"/>
                <a:gd name="connsiteX2" fmla="*/ 567495 w 599160"/>
                <a:gd name="connsiteY2" fmla="*/ 202100 h 468773"/>
                <a:gd name="connsiteX3" fmla="*/ 560355 w 599160"/>
                <a:gd name="connsiteY3" fmla="*/ 183163 h 468773"/>
                <a:gd name="connsiteX4" fmla="*/ 540486 w 599160"/>
                <a:gd name="connsiteY4" fmla="*/ 183163 h 468773"/>
                <a:gd name="connsiteX5" fmla="*/ 536450 w 599160"/>
                <a:gd name="connsiteY5" fmla="*/ 165157 h 468773"/>
                <a:gd name="connsiteX6" fmla="*/ 526826 w 599160"/>
                <a:gd name="connsiteY6" fmla="*/ 151498 h 468773"/>
                <a:gd name="connsiteX7" fmla="*/ 523722 w 599160"/>
                <a:gd name="connsiteY7" fmla="*/ 146220 h 468773"/>
                <a:gd name="connsiteX8" fmla="*/ 520617 w 599160"/>
                <a:gd name="connsiteY8" fmla="*/ 143115 h 468773"/>
                <a:gd name="connsiteX9" fmla="*/ 514408 w 599160"/>
                <a:gd name="connsiteY9" fmla="*/ 140942 h 468773"/>
                <a:gd name="connsiteX10" fmla="*/ 509131 w 599160"/>
                <a:gd name="connsiteY10" fmla="*/ 138769 h 468773"/>
                <a:gd name="connsiteX11" fmla="*/ 499818 w 599160"/>
                <a:gd name="connsiteY11" fmla="*/ 138769 h 468773"/>
                <a:gd name="connsiteX12" fmla="*/ 496713 w 599160"/>
                <a:gd name="connsiteY12" fmla="*/ 129145 h 468773"/>
                <a:gd name="connsiteX13" fmla="*/ 492677 w 599160"/>
                <a:gd name="connsiteY13" fmla="*/ 116417 h 468773"/>
                <a:gd name="connsiteX14" fmla="*/ 487400 w 599160"/>
                <a:gd name="connsiteY14" fmla="*/ 98411 h 468773"/>
                <a:gd name="connsiteX15" fmla="*/ 484295 w 599160"/>
                <a:gd name="connsiteY15" fmla="*/ 83820 h 468773"/>
                <a:gd name="connsiteX16" fmla="*/ 479949 w 599160"/>
                <a:gd name="connsiteY16" fmla="*/ 71092 h 468773"/>
                <a:gd name="connsiteX17" fmla="*/ 479949 w 599160"/>
                <a:gd name="connsiteY17" fmla="*/ 64573 h 468773"/>
                <a:gd name="connsiteX18" fmla="*/ 476845 w 599160"/>
                <a:gd name="connsiteY18" fmla="*/ 63641 h 468773"/>
                <a:gd name="connsiteX19" fmla="*/ 472809 w 599160"/>
                <a:gd name="connsiteY19" fmla="*/ 63641 h 468773"/>
                <a:gd name="connsiteX20" fmla="*/ 467531 w 599160"/>
                <a:gd name="connsiteY20" fmla="*/ 61468 h 468773"/>
                <a:gd name="connsiteX21" fmla="*/ 463496 w 599160"/>
                <a:gd name="connsiteY21" fmla="*/ 61468 h 468773"/>
                <a:gd name="connsiteX22" fmla="*/ 458218 w 599160"/>
                <a:gd name="connsiteY22" fmla="*/ 59295 h 468773"/>
                <a:gd name="connsiteX23" fmla="*/ 456045 w 599160"/>
                <a:gd name="connsiteY23" fmla="*/ 57122 h 468773"/>
                <a:gd name="connsiteX24" fmla="*/ 452940 w 599160"/>
                <a:gd name="connsiteY24" fmla="*/ 49982 h 468773"/>
                <a:gd name="connsiteX25" fmla="*/ 448905 w 599160"/>
                <a:gd name="connsiteY25" fmla="*/ 37253 h 468773"/>
                <a:gd name="connsiteX26" fmla="*/ 443627 w 599160"/>
                <a:gd name="connsiteY26" fmla="*/ 22352 h 468773"/>
                <a:gd name="connsiteX27" fmla="*/ 441454 w 599160"/>
                <a:gd name="connsiteY27" fmla="*/ 9624 h 468773"/>
                <a:gd name="connsiteX28" fmla="*/ 440523 w 599160"/>
                <a:gd name="connsiteY28" fmla="*/ 0 h 468773"/>
                <a:gd name="connsiteX29" fmla="*/ 436487 w 599160"/>
                <a:gd name="connsiteY29" fmla="*/ 0 h 468773"/>
                <a:gd name="connsiteX30" fmla="*/ 431209 w 599160"/>
                <a:gd name="connsiteY30" fmla="*/ 19247 h 468773"/>
                <a:gd name="connsiteX31" fmla="*/ 426863 w 599160"/>
                <a:gd name="connsiteY31" fmla="*/ 42531 h 468773"/>
                <a:gd name="connsiteX32" fmla="*/ 425931 w 599160"/>
                <a:gd name="connsiteY32" fmla="*/ 66746 h 468773"/>
                <a:gd name="connsiteX33" fmla="*/ 420654 w 599160"/>
                <a:gd name="connsiteY33" fmla="*/ 91271 h 468773"/>
                <a:gd name="connsiteX34" fmla="*/ 411341 w 599160"/>
                <a:gd name="connsiteY34" fmla="*/ 105862 h 468773"/>
                <a:gd name="connsiteX35" fmla="*/ 398923 w 599160"/>
                <a:gd name="connsiteY35" fmla="*/ 105862 h 468773"/>
                <a:gd name="connsiteX36" fmla="*/ 382159 w 599160"/>
                <a:gd name="connsiteY36" fmla="*/ 100584 h 468773"/>
                <a:gd name="connsiteX37" fmla="*/ 365395 w 599160"/>
                <a:gd name="connsiteY37" fmla="*/ 91271 h 468773"/>
                <a:gd name="connsiteX38" fmla="*/ 348941 w 599160"/>
                <a:gd name="connsiteY38" fmla="*/ 81647 h 468773"/>
                <a:gd name="connsiteX39" fmla="*/ 336213 w 599160"/>
                <a:gd name="connsiteY39" fmla="*/ 74196 h 468773"/>
                <a:gd name="connsiteX40" fmla="*/ 343663 w 599160"/>
                <a:gd name="connsiteY40" fmla="*/ 49982 h 468773"/>
                <a:gd name="connsiteX41" fmla="*/ 356081 w 599160"/>
                <a:gd name="connsiteY41" fmla="*/ 33838 h 468773"/>
                <a:gd name="connsiteX42" fmla="*/ 356081 w 599160"/>
                <a:gd name="connsiteY42" fmla="*/ 24525 h 468773"/>
                <a:gd name="connsiteX43" fmla="*/ 338386 w 599160"/>
                <a:gd name="connsiteY43" fmla="*/ 26698 h 468773"/>
                <a:gd name="connsiteX44" fmla="*/ 321622 w 599160"/>
                <a:gd name="connsiteY44" fmla="*/ 26698 h 468773"/>
                <a:gd name="connsiteX45" fmla="*/ 306099 w 599160"/>
                <a:gd name="connsiteY45" fmla="*/ 24525 h 468773"/>
                <a:gd name="connsiteX46" fmla="*/ 291509 w 599160"/>
                <a:gd name="connsiteY46" fmla="*/ 17075 h 468773"/>
                <a:gd name="connsiteX47" fmla="*/ 276917 w 599160"/>
                <a:gd name="connsiteY47" fmla="*/ 17075 h 468773"/>
                <a:gd name="connsiteX48" fmla="*/ 277849 w 599160"/>
                <a:gd name="connsiteY48" fmla="*/ 19247 h 468773"/>
                <a:gd name="connsiteX49" fmla="*/ 280022 w 599160"/>
                <a:gd name="connsiteY49" fmla="*/ 20179 h 468773"/>
                <a:gd name="connsiteX50" fmla="*/ 280022 w 599160"/>
                <a:gd name="connsiteY50" fmla="*/ 22352 h 468773"/>
                <a:gd name="connsiteX51" fmla="*/ 284368 w 599160"/>
                <a:gd name="connsiteY51" fmla="*/ 24525 h 468773"/>
                <a:gd name="connsiteX52" fmla="*/ 274745 w 599160"/>
                <a:gd name="connsiteY52" fmla="*/ 33838 h 468773"/>
                <a:gd name="connsiteX53" fmla="*/ 265431 w 599160"/>
                <a:gd name="connsiteY53" fmla="*/ 37253 h 468773"/>
                <a:gd name="connsiteX54" fmla="*/ 256118 w 599160"/>
                <a:gd name="connsiteY54" fmla="*/ 42531 h 468773"/>
                <a:gd name="connsiteX55" fmla="*/ 248977 w 599160"/>
                <a:gd name="connsiteY55" fmla="*/ 48740 h 468773"/>
                <a:gd name="connsiteX56" fmla="*/ 243700 w 599160"/>
                <a:gd name="connsiteY56" fmla="*/ 57122 h 468773"/>
                <a:gd name="connsiteX57" fmla="*/ 240595 w 599160"/>
                <a:gd name="connsiteY57" fmla="*/ 74196 h 468773"/>
                <a:gd name="connsiteX58" fmla="*/ 234387 w 599160"/>
                <a:gd name="connsiteY58" fmla="*/ 72023 h 468773"/>
                <a:gd name="connsiteX59" fmla="*/ 230972 w 599160"/>
                <a:gd name="connsiteY59" fmla="*/ 71092 h 468773"/>
                <a:gd name="connsiteX60" fmla="*/ 226005 w 599160"/>
                <a:gd name="connsiteY60" fmla="*/ 71092 h 468773"/>
                <a:gd name="connsiteX61" fmla="*/ 220727 w 599160"/>
                <a:gd name="connsiteY61" fmla="*/ 68919 h 468773"/>
                <a:gd name="connsiteX62" fmla="*/ 218554 w 599160"/>
                <a:gd name="connsiteY62" fmla="*/ 63641 h 468773"/>
                <a:gd name="connsiteX63" fmla="*/ 218554 w 599160"/>
                <a:gd name="connsiteY63" fmla="*/ 59295 h 468773"/>
                <a:gd name="connsiteX64" fmla="*/ 218554 w 599160"/>
                <a:gd name="connsiteY64" fmla="*/ 56191 h 468773"/>
                <a:gd name="connsiteX65" fmla="*/ 216381 w 599160"/>
                <a:gd name="connsiteY65" fmla="*/ 54017 h 468773"/>
                <a:gd name="connsiteX66" fmla="*/ 209241 w 599160"/>
                <a:gd name="connsiteY66" fmla="*/ 49982 h 468773"/>
                <a:gd name="connsiteX67" fmla="*/ 198685 w 599160"/>
                <a:gd name="connsiteY67" fmla="*/ 56191 h 468773"/>
                <a:gd name="connsiteX68" fmla="*/ 187509 w 599160"/>
                <a:gd name="connsiteY68" fmla="*/ 63641 h 468773"/>
                <a:gd name="connsiteX69" fmla="*/ 176954 w 599160"/>
                <a:gd name="connsiteY69" fmla="*/ 72023 h 468773"/>
                <a:gd name="connsiteX70" fmla="*/ 167641 w 599160"/>
                <a:gd name="connsiteY70" fmla="*/ 81647 h 468773"/>
                <a:gd name="connsiteX71" fmla="*/ 160190 w 599160"/>
                <a:gd name="connsiteY71" fmla="*/ 85683 h 468773"/>
                <a:gd name="connsiteX72" fmla="*/ 160190 w 599160"/>
                <a:gd name="connsiteY72" fmla="*/ 98411 h 468773"/>
                <a:gd name="connsiteX73" fmla="*/ 145599 w 599160"/>
                <a:gd name="connsiteY73" fmla="*/ 103689 h 468773"/>
                <a:gd name="connsiteX74" fmla="*/ 134112 w 599160"/>
                <a:gd name="connsiteY74" fmla="*/ 114554 h 468773"/>
                <a:gd name="connsiteX75" fmla="*/ 126041 w 599160"/>
                <a:gd name="connsiteY75" fmla="*/ 129145 h 468773"/>
                <a:gd name="connsiteX76" fmla="*/ 120763 w 599160"/>
                <a:gd name="connsiteY76" fmla="*/ 143115 h 468773"/>
                <a:gd name="connsiteX77" fmla="*/ 106172 w 599160"/>
                <a:gd name="connsiteY77" fmla="*/ 146220 h 468773"/>
                <a:gd name="connsiteX78" fmla="*/ 89409 w 599160"/>
                <a:gd name="connsiteY78" fmla="*/ 150256 h 468773"/>
                <a:gd name="connsiteX79" fmla="*/ 70782 w 599160"/>
                <a:gd name="connsiteY79" fmla="*/ 153671 h 468773"/>
                <a:gd name="connsiteX80" fmla="*/ 56191 w 599160"/>
                <a:gd name="connsiteY80" fmla="*/ 155533 h 468773"/>
                <a:gd name="connsiteX81" fmla="*/ 47809 w 599160"/>
                <a:gd name="connsiteY81" fmla="*/ 155533 h 468773"/>
                <a:gd name="connsiteX82" fmla="*/ 34149 w 599160"/>
                <a:gd name="connsiteY82" fmla="*/ 161121 h 468773"/>
                <a:gd name="connsiteX83" fmla="*/ 23904 w 599160"/>
                <a:gd name="connsiteY83" fmla="*/ 170435 h 468773"/>
                <a:gd name="connsiteX84" fmla="*/ 16454 w 599160"/>
                <a:gd name="connsiteY84" fmla="*/ 180990 h 468773"/>
                <a:gd name="connsiteX85" fmla="*/ 9313 w 599160"/>
                <a:gd name="connsiteY85" fmla="*/ 192787 h 468773"/>
                <a:gd name="connsiteX86" fmla="*/ 0 w 599160"/>
                <a:gd name="connsiteY86" fmla="*/ 203342 h 468773"/>
                <a:gd name="connsiteX87" fmla="*/ 4036 w 599160"/>
                <a:gd name="connsiteY87" fmla="*/ 216070 h 468773"/>
                <a:gd name="connsiteX88" fmla="*/ 7140 w 599160"/>
                <a:gd name="connsiteY88" fmla="*/ 227557 h 468773"/>
                <a:gd name="connsiteX89" fmla="*/ 16454 w 599160"/>
                <a:gd name="connsiteY89" fmla="*/ 237180 h 468773"/>
                <a:gd name="connsiteX90" fmla="*/ 14591 w 599160"/>
                <a:gd name="connsiteY90" fmla="*/ 240285 h 468773"/>
                <a:gd name="connsiteX91" fmla="*/ 13349 w 599160"/>
                <a:gd name="connsiteY91" fmla="*/ 242458 h 468773"/>
                <a:gd name="connsiteX92" fmla="*/ 11176 w 599160"/>
                <a:gd name="connsiteY92" fmla="*/ 244631 h 468773"/>
                <a:gd name="connsiteX93" fmla="*/ 9313 w 599160"/>
                <a:gd name="connsiteY93" fmla="*/ 242458 h 468773"/>
                <a:gd name="connsiteX94" fmla="*/ 7140 w 599160"/>
                <a:gd name="connsiteY94" fmla="*/ 242458 h 468773"/>
                <a:gd name="connsiteX95" fmla="*/ 4036 w 599160"/>
                <a:gd name="connsiteY95" fmla="*/ 240285 h 468773"/>
                <a:gd name="connsiteX96" fmla="*/ 0 w 599160"/>
                <a:gd name="connsiteY96" fmla="*/ 240285 h 468773"/>
                <a:gd name="connsiteX97" fmla="*/ 4036 w 599160"/>
                <a:gd name="connsiteY97" fmla="*/ 253013 h 468773"/>
                <a:gd name="connsiteX98" fmla="*/ 9313 w 599160"/>
                <a:gd name="connsiteY98" fmla="*/ 270088 h 468773"/>
                <a:gd name="connsiteX99" fmla="*/ 18627 w 599160"/>
                <a:gd name="connsiteY99" fmla="*/ 289025 h 468773"/>
                <a:gd name="connsiteX100" fmla="*/ 25767 w 599160"/>
                <a:gd name="connsiteY100" fmla="*/ 309204 h 468773"/>
                <a:gd name="connsiteX101" fmla="*/ 33218 w 599160"/>
                <a:gd name="connsiteY101" fmla="*/ 327210 h 468773"/>
                <a:gd name="connsiteX102" fmla="*/ 34149 w 599160"/>
                <a:gd name="connsiteY102" fmla="*/ 346147 h 468773"/>
                <a:gd name="connsiteX103" fmla="*/ 33218 w 599160"/>
                <a:gd name="connsiteY103" fmla="*/ 361980 h 468773"/>
                <a:gd name="connsiteX104" fmla="*/ 23904 w 599160"/>
                <a:gd name="connsiteY104" fmla="*/ 375639 h 468773"/>
                <a:gd name="connsiteX105" fmla="*/ 27009 w 599160"/>
                <a:gd name="connsiteY105" fmla="*/ 381227 h 468773"/>
                <a:gd name="connsiteX106" fmla="*/ 33218 w 599160"/>
                <a:gd name="connsiteY106" fmla="*/ 386505 h 468773"/>
                <a:gd name="connsiteX107" fmla="*/ 36322 w 599160"/>
                <a:gd name="connsiteY107" fmla="*/ 391782 h 468773"/>
                <a:gd name="connsiteX108" fmla="*/ 40358 w 599160"/>
                <a:gd name="connsiteY108" fmla="*/ 398923 h 468773"/>
                <a:gd name="connsiteX109" fmla="*/ 54949 w 599160"/>
                <a:gd name="connsiteY109" fmla="*/ 398923 h 468773"/>
                <a:gd name="connsiteX110" fmla="*/ 67677 w 599160"/>
                <a:gd name="connsiteY110" fmla="*/ 397991 h 468773"/>
                <a:gd name="connsiteX111" fmla="*/ 77922 w 599160"/>
                <a:gd name="connsiteY111" fmla="*/ 391782 h 468773"/>
                <a:gd name="connsiteX112" fmla="*/ 91582 w 599160"/>
                <a:gd name="connsiteY112" fmla="*/ 386505 h 468773"/>
                <a:gd name="connsiteX113" fmla="*/ 103999 w 599160"/>
                <a:gd name="connsiteY113" fmla="*/ 383090 h 468773"/>
                <a:gd name="connsiteX114" fmla="*/ 121695 w 599160"/>
                <a:gd name="connsiteY114" fmla="*/ 381227 h 468773"/>
                <a:gd name="connsiteX115" fmla="*/ 138459 w 599160"/>
                <a:gd name="connsiteY115" fmla="*/ 383090 h 468773"/>
                <a:gd name="connsiteX116" fmla="*/ 156154 w 599160"/>
                <a:gd name="connsiteY116" fmla="*/ 383090 h 468773"/>
                <a:gd name="connsiteX117" fmla="*/ 163294 w 599160"/>
                <a:gd name="connsiteY117" fmla="*/ 358875 h 468773"/>
                <a:gd name="connsiteX118" fmla="*/ 176954 w 599160"/>
                <a:gd name="connsiteY118" fmla="*/ 354529 h 468773"/>
                <a:gd name="connsiteX119" fmla="*/ 194649 w 599160"/>
                <a:gd name="connsiteY119" fmla="*/ 351425 h 468773"/>
                <a:gd name="connsiteX120" fmla="*/ 214518 w 599160"/>
                <a:gd name="connsiteY120" fmla="*/ 347078 h 468773"/>
                <a:gd name="connsiteX121" fmla="*/ 234387 w 599160"/>
                <a:gd name="connsiteY121" fmla="*/ 346147 h 468773"/>
                <a:gd name="connsiteX122" fmla="*/ 255186 w 599160"/>
                <a:gd name="connsiteY122" fmla="*/ 343974 h 468773"/>
                <a:gd name="connsiteX123" fmla="*/ 269777 w 599160"/>
                <a:gd name="connsiteY123" fmla="*/ 346147 h 468773"/>
                <a:gd name="connsiteX124" fmla="*/ 280022 w 599160"/>
                <a:gd name="connsiteY124" fmla="*/ 349252 h 468773"/>
                <a:gd name="connsiteX125" fmla="*/ 296786 w 599160"/>
                <a:gd name="connsiteY125" fmla="*/ 351425 h 468773"/>
                <a:gd name="connsiteX126" fmla="*/ 309204 w 599160"/>
                <a:gd name="connsiteY126" fmla="*/ 358875 h 468773"/>
                <a:gd name="connsiteX127" fmla="*/ 318517 w 599160"/>
                <a:gd name="connsiteY127" fmla="*/ 368499 h 468773"/>
                <a:gd name="connsiteX128" fmla="*/ 325968 w 599160"/>
                <a:gd name="connsiteY128" fmla="*/ 379054 h 468773"/>
                <a:gd name="connsiteX129" fmla="*/ 331245 w 599160"/>
                <a:gd name="connsiteY129" fmla="*/ 390541 h 468773"/>
                <a:gd name="connsiteX130" fmla="*/ 345837 w 599160"/>
                <a:gd name="connsiteY130" fmla="*/ 384332 h 468773"/>
                <a:gd name="connsiteX131" fmla="*/ 355150 w 599160"/>
                <a:gd name="connsiteY131" fmla="*/ 379054 h 468773"/>
                <a:gd name="connsiteX132" fmla="*/ 363532 w 599160"/>
                <a:gd name="connsiteY132" fmla="*/ 369431 h 468773"/>
                <a:gd name="connsiteX133" fmla="*/ 363532 w 599160"/>
                <a:gd name="connsiteY133" fmla="*/ 375639 h 468773"/>
                <a:gd name="connsiteX134" fmla="*/ 367568 w 599160"/>
                <a:gd name="connsiteY134" fmla="*/ 375639 h 468773"/>
                <a:gd name="connsiteX135" fmla="*/ 363532 w 599160"/>
                <a:gd name="connsiteY135" fmla="*/ 381227 h 468773"/>
                <a:gd name="connsiteX136" fmla="*/ 358254 w 599160"/>
                <a:gd name="connsiteY136" fmla="*/ 386505 h 468773"/>
                <a:gd name="connsiteX137" fmla="*/ 350804 w 599160"/>
                <a:gd name="connsiteY137" fmla="*/ 390541 h 468773"/>
                <a:gd name="connsiteX138" fmla="*/ 350804 w 599160"/>
                <a:gd name="connsiteY138" fmla="*/ 393645 h 468773"/>
                <a:gd name="connsiteX139" fmla="*/ 356081 w 599160"/>
                <a:gd name="connsiteY139" fmla="*/ 393645 h 468773"/>
                <a:gd name="connsiteX140" fmla="*/ 356081 w 599160"/>
                <a:gd name="connsiteY140" fmla="*/ 398923 h 468773"/>
                <a:gd name="connsiteX141" fmla="*/ 358254 w 599160"/>
                <a:gd name="connsiteY141" fmla="*/ 398923 h 468773"/>
                <a:gd name="connsiteX142" fmla="*/ 360427 w 599160"/>
                <a:gd name="connsiteY142" fmla="*/ 398923 h 468773"/>
                <a:gd name="connsiteX143" fmla="*/ 362290 w 599160"/>
                <a:gd name="connsiteY143" fmla="*/ 397991 h 468773"/>
                <a:gd name="connsiteX144" fmla="*/ 362290 w 599160"/>
                <a:gd name="connsiteY144" fmla="*/ 395818 h 468773"/>
                <a:gd name="connsiteX145" fmla="*/ 363532 w 599160"/>
                <a:gd name="connsiteY145" fmla="*/ 393645 h 468773"/>
                <a:gd name="connsiteX146" fmla="*/ 369741 w 599160"/>
                <a:gd name="connsiteY146" fmla="*/ 395818 h 468773"/>
                <a:gd name="connsiteX147" fmla="*/ 370672 w 599160"/>
                <a:gd name="connsiteY147" fmla="*/ 397991 h 468773"/>
                <a:gd name="connsiteX148" fmla="*/ 372845 w 599160"/>
                <a:gd name="connsiteY148" fmla="*/ 398923 h 468773"/>
                <a:gd name="connsiteX149" fmla="*/ 372845 w 599160"/>
                <a:gd name="connsiteY149" fmla="*/ 401096 h 468773"/>
                <a:gd name="connsiteX150" fmla="*/ 372845 w 599160"/>
                <a:gd name="connsiteY150" fmla="*/ 403269 h 468773"/>
                <a:gd name="connsiteX151" fmla="*/ 370672 w 599160"/>
                <a:gd name="connsiteY151" fmla="*/ 405442 h 468773"/>
                <a:gd name="connsiteX152" fmla="*/ 370672 w 599160"/>
                <a:gd name="connsiteY152" fmla="*/ 406373 h 468773"/>
                <a:gd name="connsiteX153" fmla="*/ 372845 w 599160"/>
                <a:gd name="connsiteY153" fmla="*/ 408547 h 468773"/>
                <a:gd name="connsiteX154" fmla="*/ 376881 w 599160"/>
                <a:gd name="connsiteY154" fmla="*/ 410720 h 468773"/>
                <a:gd name="connsiteX155" fmla="*/ 379986 w 599160"/>
                <a:gd name="connsiteY155" fmla="*/ 413824 h 468773"/>
                <a:gd name="connsiteX156" fmla="*/ 385263 w 599160"/>
                <a:gd name="connsiteY156" fmla="*/ 415997 h 468773"/>
                <a:gd name="connsiteX157" fmla="*/ 391472 w 599160"/>
                <a:gd name="connsiteY157" fmla="*/ 418170 h 468773"/>
                <a:gd name="connsiteX158" fmla="*/ 396750 w 599160"/>
                <a:gd name="connsiteY158" fmla="*/ 419102 h 468773"/>
                <a:gd name="connsiteX159" fmla="*/ 403890 w 599160"/>
                <a:gd name="connsiteY159" fmla="*/ 456355 h 468773"/>
                <a:gd name="connsiteX160" fmla="*/ 420654 w 599160"/>
                <a:gd name="connsiteY160" fmla="*/ 458218 h 468773"/>
                <a:gd name="connsiteX161" fmla="*/ 434314 w 599160"/>
                <a:gd name="connsiteY161" fmla="*/ 460391 h 468773"/>
                <a:gd name="connsiteX162" fmla="*/ 447663 w 599160"/>
                <a:gd name="connsiteY162" fmla="*/ 462564 h 468773"/>
                <a:gd name="connsiteX163" fmla="*/ 458218 w 599160"/>
                <a:gd name="connsiteY163" fmla="*/ 458218 h 468773"/>
                <a:gd name="connsiteX164" fmla="*/ 467531 w 599160"/>
                <a:gd name="connsiteY164" fmla="*/ 451078 h 468773"/>
                <a:gd name="connsiteX165" fmla="*/ 479949 w 599160"/>
                <a:gd name="connsiteY165" fmla="*/ 462564 h 468773"/>
                <a:gd name="connsiteX166" fmla="*/ 491436 w 599160"/>
                <a:gd name="connsiteY166" fmla="*/ 470946 h 468773"/>
                <a:gd name="connsiteX167" fmla="*/ 499818 w 599160"/>
                <a:gd name="connsiteY167" fmla="*/ 467842 h 468773"/>
                <a:gd name="connsiteX168" fmla="*/ 513477 w 599160"/>
                <a:gd name="connsiteY168" fmla="*/ 462564 h 468773"/>
                <a:gd name="connsiteX169" fmla="*/ 525895 w 599160"/>
                <a:gd name="connsiteY169" fmla="*/ 456355 h 468773"/>
                <a:gd name="connsiteX170" fmla="*/ 536450 w 599160"/>
                <a:gd name="connsiteY170" fmla="*/ 451078 h 468773"/>
                <a:gd name="connsiteX171" fmla="*/ 545764 w 599160"/>
                <a:gd name="connsiteY171" fmla="*/ 441454 h 468773"/>
                <a:gd name="connsiteX172" fmla="*/ 551041 w 599160"/>
                <a:gd name="connsiteY172" fmla="*/ 428726 h 468773"/>
                <a:gd name="connsiteX173" fmla="*/ 555077 w 599160"/>
                <a:gd name="connsiteY173" fmla="*/ 412893 h 468773"/>
                <a:gd name="connsiteX174" fmla="*/ 560355 w 599160"/>
                <a:gd name="connsiteY174" fmla="*/ 397991 h 468773"/>
                <a:gd name="connsiteX175" fmla="*/ 563459 w 599160"/>
                <a:gd name="connsiteY175" fmla="*/ 383090 h 468773"/>
                <a:gd name="connsiteX176" fmla="*/ 574945 w 599160"/>
                <a:gd name="connsiteY176" fmla="*/ 358875 h 468773"/>
                <a:gd name="connsiteX177" fmla="*/ 584259 w 599160"/>
                <a:gd name="connsiteY177" fmla="*/ 336523 h 468773"/>
                <a:gd name="connsiteX178" fmla="*/ 592641 w 599160"/>
                <a:gd name="connsiteY178" fmla="*/ 316655 h 468773"/>
                <a:gd name="connsiteX179" fmla="*/ 598850 w 599160"/>
                <a:gd name="connsiteY179" fmla="*/ 294303 h 468773"/>
                <a:gd name="connsiteX180" fmla="*/ 599781 w 599160"/>
                <a:gd name="connsiteY180" fmla="*/ 271950 h 468773"/>
                <a:gd name="connsiteX181" fmla="*/ 596677 w 599160"/>
                <a:gd name="connsiteY181" fmla="*/ 244631 h 468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99160" h="468773">
                  <a:moveTo>
                    <a:pt x="587363" y="227557"/>
                  </a:moveTo>
                  <a:lnTo>
                    <a:pt x="578050" y="214828"/>
                  </a:lnTo>
                  <a:lnTo>
                    <a:pt x="567495" y="202100"/>
                  </a:lnTo>
                  <a:lnTo>
                    <a:pt x="560355" y="183163"/>
                  </a:lnTo>
                  <a:lnTo>
                    <a:pt x="540486" y="183163"/>
                  </a:lnTo>
                  <a:lnTo>
                    <a:pt x="536450" y="165157"/>
                  </a:lnTo>
                  <a:lnTo>
                    <a:pt x="526826" y="151498"/>
                  </a:lnTo>
                  <a:lnTo>
                    <a:pt x="523722" y="146220"/>
                  </a:lnTo>
                  <a:lnTo>
                    <a:pt x="520617" y="143115"/>
                  </a:lnTo>
                  <a:lnTo>
                    <a:pt x="514408" y="140942"/>
                  </a:lnTo>
                  <a:lnTo>
                    <a:pt x="509131" y="138769"/>
                  </a:lnTo>
                  <a:lnTo>
                    <a:pt x="499818" y="138769"/>
                  </a:lnTo>
                  <a:lnTo>
                    <a:pt x="496713" y="129145"/>
                  </a:lnTo>
                  <a:lnTo>
                    <a:pt x="492677" y="116417"/>
                  </a:lnTo>
                  <a:lnTo>
                    <a:pt x="487400" y="98411"/>
                  </a:lnTo>
                  <a:lnTo>
                    <a:pt x="484295" y="83820"/>
                  </a:lnTo>
                  <a:lnTo>
                    <a:pt x="479949" y="71092"/>
                  </a:lnTo>
                  <a:lnTo>
                    <a:pt x="479949" y="64573"/>
                  </a:lnTo>
                  <a:lnTo>
                    <a:pt x="476845" y="63641"/>
                  </a:lnTo>
                  <a:lnTo>
                    <a:pt x="472809" y="63641"/>
                  </a:lnTo>
                  <a:lnTo>
                    <a:pt x="467531" y="61468"/>
                  </a:lnTo>
                  <a:lnTo>
                    <a:pt x="463496" y="61468"/>
                  </a:lnTo>
                  <a:lnTo>
                    <a:pt x="458218" y="59295"/>
                  </a:lnTo>
                  <a:lnTo>
                    <a:pt x="456045" y="57122"/>
                  </a:lnTo>
                  <a:lnTo>
                    <a:pt x="452940" y="49982"/>
                  </a:lnTo>
                  <a:lnTo>
                    <a:pt x="448905" y="37253"/>
                  </a:lnTo>
                  <a:lnTo>
                    <a:pt x="443627" y="22352"/>
                  </a:lnTo>
                  <a:lnTo>
                    <a:pt x="441454" y="9624"/>
                  </a:lnTo>
                  <a:lnTo>
                    <a:pt x="440523" y="0"/>
                  </a:lnTo>
                  <a:lnTo>
                    <a:pt x="436487" y="0"/>
                  </a:lnTo>
                  <a:lnTo>
                    <a:pt x="431209" y="19247"/>
                  </a:lnTo>
                  <a:lnTo>
                    <a:pt x="426863" y="42531"/>
                  </a:lnTo>
                  <a:lnTo>
                    <a:pt x="425931" y="66746"/>
                  </a:lnTo>
                  <a:lnTo>
                    <a:pt x="420654" y="91271"/>
                  </a:lnTo>
                  <a:lnTo>
                    <a:pt x="411341" y="105862"/>
                  </a:lnTo>
                  <a:lnTo>
                    <a:pt x="398923" y="105862"/>
                  </a:lnTo>
                  <a:lnTo>
                    <a:pt x="382159" y="100584"/>
                  </a:lnTo>
                  <a:lnTo>
                    <a:pt x="365395" y="91271"/>
                  </a:lnTo>
                  <a:lnTo>
                    <a:pt x="348941" y="81647"/>
                  </a:lnTo>
                  <a:lnTo>
                    <a:pt x="336213" y="74196"/>
                  </a:lnTo>
                  <a:lnTo>
                    <a:pt x="343663" y="49982"/>
                  </a:lnTo>
                  <a:lnTo>
                    <a:pt x="356081" y="33838"/>
                  </a:lnTo>
                  <a:lnTo>
                    <a:pt x="356081" y="24525"/>
                  </a:lnTo>
                  <a:lnTo>
                    <a:pt x="338386" y="26698"/>
                  </a:lnTo>
                  <a:lnTo>
                    <a:pt x="321622" y="26698"/>
                  </a:lnTo>
                  <a:lnTo>
                    <a:pt x="306099" y="24525"/>
                  </a:lnTo>
                  <a:lnTo>
                    <a:pt x="291509" y="17075"/>
                  </a:lnTo>
                  <a:lnTo>
                    <a:pt x="276917" y="17075"/>
                  </a:lnTo>
                  <a:lnTo>
                    <a:pt x="277849" y="19247"/>
                  </a:lnTo>
                  <a:lnTo>
                    <a:pt x="280022" y="20179"/>
                  </a:lnTo>
                  <a:lnTo>
                    <a:pt x="280022" y="22352"/>
                  </a:lnTo>
                  <a:lnTo>
                    <a:pt x="284368" y="24525"/>
                  </a:lnTo>
                  <a:lnTo>
                    <a:pt x="274745" y="33838"/>
                  </a:lnTo>
                  <a:lnTo>
                    <a:pt x="265431" y="37253"/>
                  </a:lnTo>
                  <a:lnTo>
                    <a:pt x="256118" y="42531"/>
                  </a:lnTo>
                  <a:lnTo>
                    <a:pt x="248977" y="48740"/>
                  </a:lnTo>
                  <a:lnTo>
                    <a:pt x="243700" y="57122"/>
                  </a:lnTo>
                  <a:lnTo>
                    <a:pt x="240595" y="74196"/>
                  </a:lnTo>
                  <a:lnTo>
                    <a:pt x="234387" y="72023"/>
                  </a:lnTo>
                  <a:lnTo>
                    <a:pt x="230972" y="71092"/>
                  </a:lnTo>
                  <a:lnTo>
                    <a:pt x="226005" y="71092"/>
                  </a:lnTo>
                  <a:lnTo>
                    <a:pt x="220727" y="68919"/>
                  </a:lnTo>
                  <a:lnTo>
                    <a:pt x="218554" y="63641"/>
                  </a:lnTo>
                  <a:lnTo>
                    <a:pt x="218554" y="59295"/>
                  </a:lnTo>
                  <a:lnTo>
                    <a:pt x="218554" y="56191"/>
                  </a:lnTo>
                  <a:lnTo>
                    <a:pt x="216381" y="54017"/>
                  </a:lnTo>
                  <a:lnTo>
                    <a:pt x="209241" y="49982"/>
                  </a:lnTo>
                  <a:lnTo>
                    <a:pt x="198685" y="56191"/>
                  </a:lnTo>
                  <a:lnTo>
                    <a:pt x="187509" y="63641"/>
                  </a:lnTo>
                  <a:lnTo>
                    <a:pt x="176954" y="72023"/>
                  </a:lnTo>
                  <a:lnTo>
                    <a:pt x="167641" y="81647"/>
                  </a:lnTo>
                  <a:lnTo>
                    <a:pt x="160190" y="85683"/>
                  </a:lnTo>
                  <a:lnTo>
                    <a:pt x="160190" y="98411"/>
                  </a:lnTo>
                  <a:lnTo>
                    <a:pt x="145599" y="103689"/>
                  </a:lnTo>
                  <a:lnTo>
                    <a:pt x="134112" y="114554"/>
                  </a:lnTo>
                  <a:lnTo>
                    <a:pt x="126041" y="129145"/>
                  </a:lnTo>
                  <a:lnTo>
                    <a:pt x="120763" y="143115"/>
                  </a:lnTo>
                  <a:lnTo>
                    <a:pt x="106172" y="146220"/>
                  </a:lnTo>
                  <a:lnTo>
                    <a:pt x="89409" y="150256"/>
                  </a:lnTo>
                  <a:lnTo>
                    <a:pt x="70782" y="153671"/>
                  </a:lnTo>
                  <a:lnTo>
                    <a:pt x="56191" y="155533"/>
                  </a:lnTo>
                  <a:lnTo>
                    <a:pt x="47809" y="155533"/>
                  </a:lnTo>
                  <a:lnTo>
                    <a:pt x="34149" y="161121"/>
                  </a:lnTo>
                  <a:lnTo>
                    <a:pt x="23904" y="170435"/>
                  </a:lnTo>
                  <a:lnTo>
                    <a:pt x="16454" y="180990"/>
                  </a:lnTo>
                  <a:lnTo>
                    <a:pt x="9313" y="192787"/>
                  </a:lnTo>
                  <a:lnTo>
                    <a:pt x="0" y="203342"/>
                  </a:lnTo>
                  <a:lnTo>
                    <a:pt x="4036" y="216070"/>
                  </a:lnTo>
                  <a:lnTo>
                    <a:pt x="7140" y="227557"/>
                  </a:lnTo>
                  <a:lnTo>
                    <a:pt x="16454" y="237180"/>
                  </a:lnTo>
                  <a:lnTo>
                    <a:pt x="14591" y="240285"/>
                  </a:lnTo>
                  <a:lnTo>
                    <a:pt x="13349" y="242458"/>
                  </a:lnTo>
                  <a:lnTo>
                    <a:pt x="11176" y="244631"/>
                  </a:lnTo>
                  <a:lnTo>
                    <a:pt x="9313" y="242458"/>
                  </a:lnTo>
                  <a:lnTo>
                    <a:pt x="7140" y="242458"/>
                  </a:lnTo>
                  <a:lnTo>
                    <a:pt x="4036" y="240285"/>
                  </a:lnTo>
                  <a:lnTo>
                    <a:pt x="0" y="240285"/>
                  </a:lnTo>
                  <a:lnTo>
                    <a:pt x="4036" y="253013"/>
                  </a:lnTo>
                  <a:lnTo>
                    <a:pt x="9313" y="270088"/>
                  </a:lnTo>
                  <a:lnTo>
                    <a:pt x="18627" y="289025"/>
                  </a:lnTo>
                  <a:lnTo>
                    <a:pt x="25767" y="309204"/>
                  </a:lnTo>
                  <a:lnTo>
                    <a:pt x="33218" y="327210"/>
                  </a:lnTo>
                  <a:lnTo>
                    <a:pt x="34149" y="346147"/>
                  </a:lnTo>
                  <a:lnTo>
                    <a:pt x="33218" y="361980"/>
                  </a:lnTo>
                  <a:lnTo>
                    <a:pt x="23904" y="375639"/>
                  </a:lnTo>
                  <a:lnTo>
                    <a:pt x="27009" y="381227"/>
                  </a:lnTo>
                  <a:lnTo>
                    <a:pt x="33218" y="386505"/>
                  </a:lnTo>
                  <a:lnTo>
                    <a:pt x="36322" y="391782"/>
                  </a:lnTo>
                  <a:lnTo>
                    <a:pt x="40358" y="398923"/>
                  </a:lnTo>
                  <a:lnTo>
                    <a:pt x="54949" y="398923"/>
                  </a:lnTo>
                  <a:lnTo>
                    <a:pt x="67677" y="397991"/>
                  </a:lnTo>
                  <a:lnTo>
                    <a:pt x="77922" y="391782"/>
                  </a:lnTo>
                  <a:lnTo>
                    <a:pt x="91582" y="386505"/>
                  </a:lnTo>
                  <a:lnTo>
                    <a:pt x="103999" y="383090"/>
                  </a:lnTo>
                  <a:lnTo>
                    <a:pt x="121695" y="381227"/>
                  </a:lnTo>
                  <a:lnTo>
                    <a:pt x="138459" y="383090"/>
                  </a:lnTo>
                  <a:lnTo>
                    <a:pt x="156154" y="383090"/>
                  </a:lnTo>
                  <a:lnTo>
                    <a:pt x="163294" y="358875"/>
                  </a:lnTo>
                  <a:lnTo>
                    <a:pt x="176954" y="354529"/>
                  </a:lnTo>
                  <a:lnTo>
                    <a:pt x="194649" y="351425"/>
                  </a:lnTo>
                  <a:lnTo>
                    <a:pt x="214518" y="347078"/>
                  </a:lnTo>
                  <a:lnTo>
                    <a:pt x="234387" y="346147"/>
                  </a:lnTo>
                  <a:lnTo>
                    <a:pt x="255186" y="343974"/>
                  </a:lnTo>
                  <a:lnTo>
                    <a:pt x="269777" y="346147"/>
                  </a:lnTo>
                  <a:lnTo>
                    <a:pt x="280022" y="349252"/>
                  </a:lnTo>
                  <a:lnTo>
                    <a:pt x="296786" y="351425"/>
                  </a:lnTo>
                  <a:lnTo>
                    <a:pt x="309204" y="358875"/>
                  </a:lnTo>
                  <a:lnTo>
                    <a:pt x="318517" y="368499"/>
                  </a:lnTo>
                  <a:lnTo>
                    <a:pt x="325968" y="379054"/>
                  </a:lnTo>
                  <a:lnTo>
                    <a:pt x="331245" y="390541"/>
                  </a:lnTo>
                  <a:lnTo>
                    <a:pt x="345837" y="384332"/>
                  </a:lnTo>
                  <a:lnTo>
                    <a:pt x="355150" y="379054"/>
                  </a:lnTo>
                  <a:lnTo>
                    <a:pt x="363532" y="369431"/>
                  </a:lnTo>
                  <a:lnTo>
                    <a:pt x="363532" y="375639"/>
                  </a:lnTo>
                  <a:lnTo>
                    <a:pt x="367568" y="375639"/>
                  </a:lnTo>
                  <a:lnTo>
                    <a:pt x="363532" y="381227"/>
                  </a:lnTo>
                  <a:lnTo>
                    <a:pt x="358254" y="386505"/>
                  </a:lnTo>
                  <a:lnTo>
                    <a:pt x="350804" y="390541"/>
                  </a:lnTo>
                  <a:lnTo>
                    <a:pt x="350804" y="393645"/>
                  </a:lnTo>
                  <a:lnTo>
                    <a:pt x="356081" y="393645"/>
                  </a:lnTo>
                  <a:lnTo>
                    <a:pt x="356081" y="398923"/>
                  </a:lnTo>
                  <a:lnTo>
                    <a:pt x="358254" y="398923"/>
                  </a:lnTo>
                  <a:lnTo>
                    <a:pt x="360427" y="398923"/>
                  </a:lnTo>
                  <a:lnTo>
                    <a:pt x="362290" y="397991"/>
                  </a:lnTo>
                  <a:lnTo>
                    <a:pt x="362290" y="395818"/>
                  </a:lnTo>
                  <a:lnTo>
                    <a:pt x="363532" y="393645"/>
                  </a:lnTo>
                  <a:lnTo>
                    <a:pt x="369741" y="395818"/>
                  </a:lnTo>
                  <a:lnTo>
                    <a:pt x="370672" y="397991"/>
                  </a:lnTo>
                  <a:lnTo>
                    <a:pt x="372845" y="398923"/>
                  </a:lnTo>
                  <a:lnTo>
                    <a:pt x="372845" y="401096"/>
                  </a:lnTo>
                  <a:lnTo>
                    <a:pt x="372845" y="403269"/>
                  </a:lnTo>
                  <a:lnTo>
                    <a:pt x="370672" y="405442"/>
                  </a:lnTo>
                  <a:lnTo>
                    <a:pt x="370672" y="406373"/>
                  </a:lnTo>
                  <a:lnTo>
                    <a:pt x="372845" y="408547"/>
                  </a:lnTo>
                  <a:lnTo>
                    <a:pt x="376881" y="410720"/>
                  </a:lnTo>
                  <a:lnTo>
                    <a:pt x="379986" y="413824"/>
                  </a:lnTo>
                  <a:lnTo>
                    <a:pt x="385263" y="415997"/>
                  </a:lnTo>
                  <a:lnTo>
                    <a:pt x="391472" y="418170"/>
                  </a:lnTo>
                  <a:lnTo>
                    <a:pt x="396750" y="419102"/>
                  </a:lnTo>
                  <a:lnTo>
                    <a:pt x="403890" y="456355"/>
                  </a:lnTo>
                  <a:lnTo>
                    <a:pt x="420654" y="458218"/>
                  </a:lnTo>
                  <a:lnTo>
                    <a:pt x="434314" y="460391"/>
                  </a:lnTo>
                  <a:lnTo>
                    <a:pt x="447663" y="462564"/>
                  </a:lnTo>
                  <a:lnTo>
                    <a:pt x="458218" y="458218"/>
                  </a:lnTo>
                  <a:lnTo>
                    <a:pt x="467531" y="451078"/>
                  </a:lnTo>
                  <a:lnTo>
                    <a:pt x="479949" y="462564"/>
                  </a:lnTo>
                  <a:lnTo>
                    <a:pt x="491436" y="470946"/>
                  </a:lnTo>
                  <a:lnTo>
                    <a:pt x="499818" y="467842"/>
                  </a:lnTo>
                  <a:lnTo>
                    <a:pt x="513477" y="462564"/>
                  </a:lnTo>
                  <a:lnTo>
                    <a:pt x="525895" y="456355"/>
                  </a:lnTo>
                  <a:lnTo>
                    <a:pt x="536450" y="451078"/>
                  </a:lnTo>
                  <a:lnTo>
                    <a:pt x="545764" y="441454"/>
                  </a:lnTo>
                  <a:lnTo>
                    <a:pt x="551041" y="428726"/>
                  </a:lnTo>
                  <a:lnTo>
                    <a:pt x="555077" y="412893"/>
                  </a:lnTo>
                  <a:lnTo>
                    <a:pt x="560355" y="397991"/>
                  </a:lnTo>
                  <a:lnTo>
                    <a:pt x="563459" y="383090"/>
                  </a:lnTo>
                  <a:lnTo>
                    <a:pt x="574945" y="358875"/>
                  </a:lnTo>
                  <a:lnTo>
                    <a:pt x="584259" y="336523"/>
                  </a:lnTo>
                  <a:lnTo>
                    <a:pt x="592641" y="316655"/>
                  </a:lnTo>
                  <a:lnTo>
                    <a:pt x="598850" y="294303"/>
                  </a:lnTo>
                  <a:lnTo>
                    <a:pt x="599781" y="271950"/>
                  </a:lnTo>
                  <a:lnTo>
                    <a:pt x="596677" y="24463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Shape 86">
              <a:extLst>
                <a:ext uri="{FF2B5EF4-FFF2-40B4-BE49-F238E27FC236}">
                  <a16:creationId xmlns:a16="http://schemas.microsoft.com/office/drawing/2014/main" id="{CB91DB80-3C6D-432C-8940-9AB2B5768884}"/>
                </a:ext>
              </a:extLst>
            </p:cNvPr>
            <p:cNvSpPr/>
            <p:nvPr/>
          </p:nvSpPr>
          <p:spPr>
            <a:xfrm>
              <a:off x="7376444" y="5893661"/>
              <a:ext cx="15522" cy="9313"/>
            </a:xfrm>
            <a:custGeom>
              <a:avLst/>
              <a:gdLst>
                <a:gd name="connsiteX0" fmla="*/ 9313 w 15522"/>
                <a:gd name="connsiteY0" fmla="*/ 5278 h 9313"/>
                <a:gd name="connsiteX1" fmla="*/ 9313 w 15522"/>
                <a:gd name="connsiteY1" fmla="*/ 3104 h 9313"/>
                <a:gd name="connsiteX2" fmla="*/ 7140 w 15522"/>
                <a:gd name="connsiteY2" fmla="*/ 2173 h 9313"/>
                <a:gd name="connsiteX3" fmla="*/ 4967 w 15522"/>
                <a:gd name="connsiteY3" fmla="*/ 2173 h 9313"/>
                <a:gd name="connsiteX4" fmla="*/ 3104 w 15522"/>
                <a:gd name="connsiteY4" fmla="*/ 0 h 9313"/>
                <a:gd name="connsiteX5" fmla="*/ 0 w 15522"/>
                <a:gd name="connsiteY5" fmla="*/ 0 h 9313"/>
                <a:gd name="connsiteX6" fmla="*/ 3104 w 15522"/>
                <a:gd name="connsiteY6" fmla="*/ 3104 h 9313"/>
                <a:gd name="connsiteX7" fmla="*/ 4967 w 15522"/>
                <a:gd name="connsiteY7" fmla="*/ 5278 h 9313"/>
                <a:gd name="connsiteX8" fmla="*/ 7140 w 15522"/>
                <a:gd name="connsiteY8" fmla="*/ 7451 h 9313"/>
                <a:gd name="connsiteX9" fmla="*/ 10245 w 15522"/>
                <a:gd name="connsiteY9" fmla="*/ 9624 h 9313"/>
                <a:gd name="connsiteX10" fmla="*/ 16454 w 15522"/>
                <a:gd name="connsiteY10" fmla="*/ 10555 h 9313"/>
                <a:gd name="connsiteX11" fmla="*/ 16454 w 15522"/>
                <a:gd name="connsiteY11" fmla="*/ 7451 h 9313"/>
                <a:gd name="connsiteX12" fmla="*/ 12418 w 15522"/>
                <a:gd name="connsiteY12" fmla="*/ 7451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 h="9313">
                  <a:moveTo>
                    <a:pt x="9313" y="5278"/>
                  </a:moveTo>
                  <a:lnTo>
                    <a:pt x="9313" y="3104"/>
                  </a:lnTo>
                  <a:lnTo>
                    <a:pt x="7140" y="2173"/>
                  </a:lnTo>
                  <a:lnTo>
                    <a:pt x="4967" y="2173"/>
                  </a:lnTo>
                  <a:lnTo>
                    <a:pt x="3104" y="0"/>
                  </a:lnTo>
                  <a:lnTo>
                    <a:pt x="0" y="0"/>
                  </a:lnTo>
                  <a:lnTo>
                    <a:pt x="3104" y="3104"/>
                  </a:lnTo>
                  <a:lnTo>
                    <a:pt x="4967" y="5278"/>
                  </a:lnTo>
                  <a:lnTo>
                    <a:pt x="7140" y="7451"/>
                  </a:lnTo>
                  <a:lnTo>
                    <a:pt x="10245" y="9624"/>
                  </a:lnTo>
                  <a:lnTo>
                    <a:pt x="16454" y="10555"/>
                  </a:lnTo>
                  <a:lnTo>
                    <a:pt x="16454" y="7451"/>
                  </a:lnTo>
                  <a:lnTo>
                    <a:pt x="12418" y="745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Shape 87">
              <a:extLst>
                <a:ext uri="{FF2B5EF4-FFF2-40B4-BE49-F238E27FC236}">
                  <a16:creationId xmlns:a16="http://schemas.microsoft.com/office/drawing/2014/main" id="{3CF94971-941A-466C-AA54-BA85AD6688D1}"/>
                </a:ext>
              </a:extLst>
            </p:cNvPr>
            <p:cNvSpPr/>
            <p:nvPr/>
          </p:nvSpPr>
          <p:spPr>
            <a:xfrm>
              <a:off x="2900127" y="5457796"/>
              <a:ext cx="55880" cy="37253"/>
            </a:xfrm>
            <a:custGeom>
              <a:avLst/>
              <a:gdLst>
                <a:gd name="connsiteX0" fmla="*/ 29182 w 55880"/>
                <a:gd name="connsiteY0" fmla="*/ 5278 h 37253"/>
                <a:gd name="connsiteX1" fmla="*/ 12418 w 55880"/>
                <a:gd name="connsiteY1" fmla="*/ 0 h 37253"/>
                <a:gd name="connsiteX2" fmla="*/ 10245 w 55880"/>
                <a:gd name="connsiteY2" fmla="*/ 1863 h 37253"/>
                <a:gd name="connsiteX3" fmla="*/ 8072 w 55880"/>
                <a:gd name="connsiteY3" fmla="*/ 1863 h 37253"/>
                <a:gd name="connsiteX4" fmla="*/ 8072 w 55880"/>
                <a:gd name="connsiteY4" fmla="*/ 3104 h 37253"/>
                <a:gd name="connsiteX5" fmla="*/ 7140 w 55880"/>
                <a:gd name="connsiteY5" fmla="*/ 3104 h 37253"/>
                <a:gd name="connsiteX6" fmla="*/ 3104 w 55880"/>
                <a:gd name="connsiteY6" fmla="*/ 5278 h 37253"/>
                <a:gd name="connsiteX7" fmla="*/ 3104 w 55880"/>
                <a:gd name="connsiteY7" fmla="*/ 18006 h 37253"/>
                <a:gd name="connsiteX8" fmla="*/ 3104 w 55880"/>
                <a:gd name="connsiteY8" fmla="*/ 27319 h 37253"/>
                <a:gd name="connsiteX9" fmla="*/ 0 w 55880"/>
                <a:gd name="connsiteY9" fmla="*/ 36943 h 37253"/>
                <a:gd name="connsiteX10" fmla="*/ 3104 w 55880"/>
                <a:gd name="connsiteY10" fmla="*/ 36943 h 37253"/>
                <a:gd name="connsiteX11" fmla="*/ 3104 w 55880"/>
                <a:gd name="connsiteY11" fmla="*/ 40047 h 37253"/>
                <a:gd name="connsiteX12" fmla="*/ 15522 w 55880"/>
                <a:gd name="connsiteY12" fmla="*/ 36943 h 37253"/>
                <a:gd name="connsiteX13" fmla="*/ 27009 w 55880"/>
                <a:gd name="connsiteY13" fmla="*/ 34770 h 37253"/>
                <a:gd name="connsiteX14" fmla="*/ 39427 w 55880"/>
                <a:gd name="connsiteY14" fmla="*/ 32597 h 37253"/>
                <a:gd name="connsiteX15" fmla="*/ 51844 w 55880"/>
                <a:gd name="connsiteY15" fmla="*/ 24215 h 37253"/>
                <a:gd name="connsiteX16" fmla="*/ 56191 w 55880"/>
                <a:gd name="connsiteY16" fmla="*/ 24215 h 37253"/>
                <a:gd name="connsiteX17" fmla="*/ 56191 w 55880"/>
                <a:gd name="connsiteY17" fmla="*/ 19868 h 37253"/>
                <a:gd name="connsiteX18" fmla="*/ 41600 w 55880"/>
                <a:gd name="connsiteY18" fmla="*/ 12418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880" h="37253">
                  <a:moveTo>
                    <a:pt x="29182" y="5278"/>
                  </a:moveTo>
                  <a:lnTo>
                    <a:pt x="12418" y="0"/>
                  </a:lnTo>
                  <a:lnTo>
                    <a:pt x="10245" y="1863"/>
                  </a:lnTo>
                  <a:lnTo>
                    <a:pt x="8072" y="1863"/>
                  </a:lnTo>
                  <a:lnTo>
                    <a:pt x="8072" y="3104"/>
                  </a:lnTo>
                  <a:lnTo>
                    <a:pt x="7140" y="3104"/>
                  </a:lnTo>
                  <a:lnTo>
                    <a:pt x="3104" y="5278"/>
                  </a:lnTo>
                  <a:lnTo>
                    <a:pt x="3104" y="18006"/>
                  </a:lnTo>
                  <a:lnTo>
                    <a:pt x="3104" y="27319"/>
                  </a:lnTo>
                  <a:lnTo>
                    <a:pt x="0" y="36943"/>
                  </a:lnTo>
                  <a:lnTo>
                    <a:pt x="3104" y="36943"/>
                  </a:lnTo>
                  <a:lnTo>
                    <a:pt x="3104" y="40047"/>
                  </a:lnTo>
                  <a:lnTo>
                    <a:pt x="15522" y="36943"/>
                  </a:lnTo>
                  <a:lnTo>
                    <a:pt x="27009" y="34770"/>
                  </a:lnTo>
                  <a:lnTo>
                    <a:pt x="39427" y="32597"/>
                  </a:lnTo>
                  <a:lnTo>
                    <a:pt x="51844" y="24215"/>
                  </a:lnTo>
                  <a:lnTo>
                    <a:pt x="56191" y="24215"/>
                  </a:lnTo>
                  <a:lnTo>
                    <a:pt x="56191" y="19868"/>
                  </a:lnTo>
                  <a:lnTo>
                    <a:pt x="41600" y="12418"/>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Shape 88">
              <a:extLst>
                <a:ext uri="{FF2B5EF4-FFF2-40B4-BE49-F238E27FC236}">
                  <a16:creationId xmlns:a16="http://schemas.microsoft.com/office/drawing/2014/main" id="{24F191D7-4D2A-4A0C-AF4B-4979F6315999}"/>
                </a:ext>
              </a:extLst>
            </p:cNvPr>
            <p:cNvSpPr/>
            <p:nvPr/>
          </p:nvSpPr>
          <p:spPr>
            <a:xfrm>
              <a:off x="6488880" y="5710498"/>
              <a:ext cx="301132" cy="207999"/>
            </a:xfrm>
            <a:custGeom>
              <a:avLst/>
              <a:gdLst>
                <a:gd name="connsiteX0" fmla="*/ 284368 w 301132"/>
                <a:gd name="connsiteY0" fmla="*/ 210793 h 207998"/>
                <a:gd name="connsiteX1" fmla="*/ 294613 w 301132"/>
                <a:gd name="connsiteY1" fmla="*/ 207378 h 207998"/>
                <a:gd name="connsiteX2" fmla="*/ 297718 w 301132"/>
                <a:gd name="connsiteY2" fmla="*/ 205515 h 207998"/>
                <a:gd name="connsiteX3" fmla="*/ 299891 w 301132"/>
                <a:gd name="connsiteY3" fmla="*/ 205515 h 207998"/>
                <a:gd name="connsiteX4" fmla="*/ 302064 w 301132"/>
                <a:gd name="connsiteY4" fmla="*/ 203342 h 207998"/>
                <a:gd name="connsiteX5" fmla="*/ 303926 w 301132"/>
                <a:gd name="connsiteY5" fmla="*/ 203342 h 207998"/>
                <a:gd name="connsiteX6" fmla="*/ 287473 w 301132"/>
                <a:gd name="connsiteY6" fmla="*/ 195891 h 207998"/>
                <a:gd name="connsiteX7" fmla="*/ 269777 w 301132"/>
                <a:gd name="connsiteY7" fmla="*/ 186267 h 207998"/>
                <a:gd name="connsiteX8" fmla="*/ 250840 w 301132"/>
                <a:gd name="connsiteY8" fmla="*/ 178817 h 207998"/>
                <a:gd name="connsiteX9" fmla="*/ 234387 w 301132"/>
                <a:gd name="connsiteY9" fmla="*/ 173539 h 207998"/>
                <a:gd name="connsiteX10" fmla="*/ 226936 w 301132"/>
                <a:gd name="connsiteY10" fmla="*/ 175712 h 207998"/>
                <a:gd name="connsiteX11" fmla="*/ 219796 w 301132"/>
                <a:gd name="connsiteY11" fmla="*/ 178817 h 207998"/>
                <a:gd name="connsiteX12" fmla="*/ 211413 w 301132"/>
                <a:gd name="connsiteY12" fmla="*/ 183163 h 207998"/>
                <a:gd name="connsiteX13" fmla="*/ 199927 w 301132"/>
                <a:gd name="connsiteY13" fmla="*/ 183163 h 207998"/>
                <a:gd name="connsiteX14" fmla="*/ 190614 w 301132"/>
                <a:gd name="connsiteY14" fmla="*/ 177886 h 207998"/>
                <a:gd name="connsiteX15" fmla="*/ 184094 w 301132"/>
                <a:gd name="connsiteY15" fmla="*/ 171366 h 207998"/>
                <a:gd name="connsiteX16" fmla="*/ 174781 w 301132"/>
                <a:gd name="connsiteY16" fmla="*/ 168262 h 207998"/>
                <a:gd name="connsiteX17" fmla="*/ 160190 w 301132"/>
                <a:gd name="connsiteY17" fmla="*/ 166089 h 207998"/>
                <a:gd name="connsiteX18" fmla="*/ 160190 w 301132"/>
                <a:gd name="connsiteY18" fmla="*/ 144047 h 207998"/>
                <a:gd name="connsiteX19" fmla="*/ 163294 w 301132"/>
                <a:gd name="connsiteY19" fmla="*/ 126041 h 207998"/>
                <a:gd name="connsiteX20" fmla="*/ 145599 w 301132"/>
                <a:gd name="connsiteY20" fmla="*/ 111140 h 207998"/>
                <a:gd name="connsiteX21" fmla="*/ 133181 w 301132"/>
                <a:gd name="connsiteY21" fmla="*/ 92202 h 207998"/>
                <a:gd name="connsiteX22" fmla="*/ 121695 w 301132"/>
                <a:gd name="connsiteY22" fmla="*/ 76370 h 207998"/>
                <a:gd name="connsiteX23" fmla="*/ 109277 w 301132"/>
                <a:gd name="connsiteY23" fmla="*/ 61468 h 207998"/>
                <a:gd name="connsiteX24" fmla="*/ 101826 w 301132"/>
                <a:gd name="connsiteY24" fmla="*/ 54018 h 207998"/>
                <a:gd name="connsiteX25" fmla="*/ 99964 w 301132"/>
                <a:gd name="connsiteY25" fmla="*/ 54018 h 207998"/>
                <a:gd name="connsiteX26" fmla="*/ 99964 w 301132"/>
                <a:gd name="connsiteY26" fmla="*/ 51844 h 207998"/>
                <a:gd name="connsiteX27" fmla="*/ 94686 w 301132"/>
                <a:gd name="connsiteY27" fmla="*/ 47809 h 207998"/>
                <a:gd name="connsiteX28" fmla="*/ 76991 w 301132"/>
                <a:gd name="connsiteY28" fmla="*/ 39116 h 207998"/>
                <a:gd name="connsiteX29" fmla="*/ 62400 w 301132"/>
                <a:gd name="connsiteY29" fmla="*/ 29803 h 207998"/>
                <a:gd name="connsiteX30" fmla="*/ 47809 w 301132"/>
                <a:gd name="connsiteY30" fmla="*/ 20179 h 207998"/>
                <a:gd name="connsiteX31" fmla="*/ 34149 w 301132"/>
                <a:gd name="connsiteY31" fmla="*/ 4346 h 207998"/>
                <a:gd name="connsiteX32" fmla="*/ 0 w 301132"/>
                <a:gd name="connsiteY32" fmla="*/ 0 h 207998"/>
                <a:gd name="connsiteX33" fmla="*/ 4967 w 301132"/>
                <a:gd name="connsiteY33" fmla="*/ 17075 h 207998"/>
                <a:gd name="connsiteX34" fmla="*/ 16454 w 301132"/>
                <a:gd name="connsiteY34" fmla="*/ 27630 h 207998"/>
                <a:gd name="connsiteX35" fmla="*/ 29182 w 301132"/>
                <a:gd name="connsiteY35" fmla="*/ 39116 h 207998"/>
                <a:gd name="connsiteX36" fmla="*/ 40358 w 301132"/>
                <a:gd name="connsiteY36" fmla="*/ 47809 h 207998"/>
                <a:gd name="connsiteX37" fmla="*/ 50913 w 301132"/>
                <a:gd name="connsiteY37" fmla="*/ 61468 h 207998"/>
                <a:gd name="connsiteX38" fmla="*/ 62400 w 301132"/>
                <a:gd name="connsiteY38" fmla="*/ 77301 h 207998"/>
                <a:gd name="connsiteX39" fmla="*/ 72644 w 301132"/>
                <a:gd name="connsiteY39" fmla="*/ 98411 h 207998"/>
                <a:gd name="connsiteX40" fmla="*/ 85373 w 301132"/>
                <a:gd name="connsiteY40" fmla="*/ 118590 h 207998"/>
                <a:gd name="connsiteX41" fmla="*/ 97790 w 301132"/>
                <a:gd name="connsiteY41" fmla="*/ 136596 h 207998"/>
                <a:gd name="connsiteX42" fmla="*/ 114555 w 301132"/>
                <a:gd name="connsiteY42" fmla="*/ 153671 h 207998"/>
                <a:gd name="connsiteX43" fmla="*/ 133181 w 301132"/>
                <a:gd name="connsiteY43" fmla="*/ 164226 h 207998"/>
                <a:gd name="connsiteX44" fmla="*/ 155223 w 301132"/>
                <a:gd name="connsiteY44" fmla="*/ 170435 h 207998"/>
                <a:gd name="connsiteX45" fmla="*/ 153050 w 301132"/>
                <a:gd name="connsiteY45" fmla="*/ 173539 h 207998"/>
                <a:gd name="connsiteX46" fmla="*/ 150877 w 301132"/>
                <a:gd name="connsiteY46" fmla="*/ 175712 h 207998"/>
                <a:gd name="connsiteX47" fmla="*/ 147772 w 301132"/>
                <a:gd name="connsiteY47" fmla="*/ 178817 h 207998"/>
                <a:gd name="connsiteX48" fmla="*/ 155223 w 301132"/>
                <a:gd name="connsiteY48" fmla="*/ 183163 h 207998"/>
                <a:gd name="connsiteX49" fmla="*/ 170745 w 301132"/>
                <a:gd name="connsiteY49" fmla="*/ 190614 h 207998"/>
                <a:gd name="connsiteX50" fmla="*/ 190614 w 301132"/>
                <a:gd name="connsiteY50" fmla="*/ 195891 h 207998"/>
                <a:gd name="connsiteX51" fmla="*/ 216691 w 301132"/>
                <a:gd name="connsiteY51" fmla="*/ 201169 h 207998"/>
                <a:gd name="connsiteX52" fmla="*/ 240595 w 301132"/>
                <a:gd name="connsiteY52" fmla="*/ 207378 h 207998"/>
                <a:gd name="connsiteX53" fmla="*/ 263569 w 301132"/>
                <a:gd name="connsiteY53" fmla="*/ 210793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01132" h="207998">
                  <a:moveTo>
                    <a:pt x="284368" y="210793"/>
                  </a:moveTo>
                  <a:lnTo>
                    <a:pt x="294613" y="207378"/>
                  </a:lnTo>
                  <a:lnTo>
                    <a:pt x="297718" y="205515"/>
                  </a:lnTo>
                  <a:lnTo>
                    <a:pt x="299891" y="205515"/>
                  </a:lnTo>
                  <a:lnTo>
                    <a:pt x="302064" y="203342"/>
                  </a:lnTo>
                  <a:lnTo>
                    <a:pt x="303926" y="203342"/>
                  </a:lnTo>
                  <a:lnTo>
                    <a:pt x="287473" y="195891"/>
                  </a:lnTo>
                  <a:lnTo>
                    <a:pt x="269777" y="186267"/>
                  </a:lnTo>
                  <a:lnTo>
                    <a:pt x="250840" y="178817"/>
                  </a:lnTo>
                  <a:lnTo>
                    <a:pt x="234387" y="173539"/>
                  </a:lnTo>
                  <a:lnTo>
                    <a:pt x="226936" y="175712"/>
                  </a:lnTo>
                  <a:lnTo>
                    <a:pt x="219796" y="178817"/>
                  </a:lnTo>
                  <a:lnTo>
                    <a:pt x="211413" y="183163"/>
                  </a:lnTo>
                  <a:lnTo>
                    <a:pt x="199927" y="183163"/>
                  </a:lnTo>
                  <a:lnTo>
                    <a:pt x="190614" y="177886"/>
                  </a:lnTo>
                  <a:lnTo>
                    <a:pt x="184094" y="171366"/>
                  </a:lnTo>
                  <a:lnTo>
                    <a:pt x="174781" y="168262"/>
                  </a:lnTo>
                  <a:lnTo>
                    <a:pt x="160190" y="166089"/>
                  </a:lnTo>
                  <a:lnTo>
                    <a:pt x="160190" y="144047"/>
                  </a:lnTo>
                  <a:lnTo>
                    <a:pt x="163294" y="126041"/>
                  </a:lnTo>
                  <a:lnTo>
                    <a:pt x="145599" y="111140"/>
                  </a:lnTo>
                  <a:lnTo>
                    <a:pt x="133181" y="92202"/>
                  </a:lnTo>
                  <a:lnTo>
                    <a:pt x="121695" y="76370"/>
                  </a:lnTo>
                  <a:lnTo>
                    <a:pt x="109277" y="61468"/>
                  </a:lnTo>
                  <a:lnTo>
                    <a:pt x="101826" y="54018"/>
                  </a:lnTo>
                  <a:lnTo>
                    <a:pt x="99964" y="54018"/>
                  </a:lnTo>
                  <a:lnTo>
                    <a:pt x="99964" y="51844"/>
                  </a:lnTo>
                  <a:lnTo>
                    <a:pt x="94686" y="47809"/>
                  </a:lnTo>
                  <a:lnTo>
                    <a:pt x="76991" y="39116"/>
                  </a:lnTo>
                  <a:lnTo>
                    <a:pt x="62400" y="29803"/>
                  </a:lnTo>
                  <a:lnTo>
                    <a:pt x="47809" y="20179"/>
                  </a:lnTo>
                  <a:lnTo>
                    <a:pt x="34149" y="4346"/>
                  </a:lnTo>
                  <a:lnTo>
                    <a:pt x="0" y="0"/>
                  </a:lnTo>
                  <a:lnTo>
                    <a:pt x="4967" y="17075"/>
                  </a:lnTo>
                  <a:lnTo>
                    <a:pt x="16454" y="27630"/>
                  </a:lnTo>
                  <a:lnTo>
                    <a:pt x="29182" y="39116"/>
                  </a:lnTo>
                  <a:lnTo>
                    <a:pt x="40358" y="47809"/>
                  </a:lnTo>
                  <a:lnTo>
                    <a:pt x="50913" y="61468"/>
                  </a:lnTo>
                  <a:lnTo>
                    <a:pt x="62400" y="77301"/>
                  </a:lnTo>
                  <a:lnTo>
                    <a:pt x="72644" y="98411"/>
                  </a:lnTo>
                  <a:lnTo>
                    <a:pt x="85373" y="118590"/>
                  </a:lnTo>
                  <a:lnTo>
                    <a:pt x="97790" y="136596"/>
                  </a:lnTo>
                  <a:lnTo>
                    <a:pt x="114555" y="153671"/>
                  </a:lnTo>
                  <a:lnTo>
                    <a:pt x="133181" y="164226"/>
                  </a:lnTo>
                  <a:lnTo>
                    <a:pt x="155223" y="170435"/>
                  </a:lnTo>
                  <a:lnTo>
                    <a:pt x="153050" y="173539"/>
                  </a:lnTo>
                  <a:lnTo>
                    <a:pt x="150877" y="175712"/>
                  </a:lnTo>
                  <a:lnTo>
                    <a:pt x="147772" y="178817"/>
                  </a:lnTo>
                  <a:lnTo>
                    <a:pt x="155223" y="183163"/>
                  </a:lnTo>
                  <a:lnTo>
                    <a:pt x="170745" y="190614"/>
                  </a:lnTo>
                  <a:lnTo>
                    <a:pt x="190614" y="195891"/>
                  </a:lnTo>
                  <a:lnTo>
                    <a:pt x="216691" y="201169"/>
                  </a:lnTo>
                  <a:lnTo>
                    <a:pt x="240595" y="207378"/>
                  </a:lnTo>
                  <a:lnTo>
                    <a:pt x="263569" y="210793"/>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Shape 89">
              <a:extLst>
                <a:ext uri="{FF2B5EF4-FFF2-40B4-BE49-F238E27FC236}">
                  <a16:creationId xmlns:a16="http://schemas.microsoft.com/office/drawing/2014/main" id="{7F9F0918-1B38-45D8-BE09-224F1F5C432B}"/>
                </a:ext>
              </a:extLst>
            </p:cNvPr>
            <p:cNvSpPr/>
            <p:nvPr/>
          </p:nvSpPr>
          <p:spPr>
            <a:xfrm>
              <a:off x="7403453" y="5901112"/>
              <a:ext cx="24836" cy="21731"/>
            </a:xfrm>
            <a:custGeom>
              <a:avLst/>
              <a:gdLst>
                <a:gd name="connsiteX0" fmla="*/ 26078 w 24835"/>
                <a:gd name="connsiteY0" fmla="*/ 24215 h 21731"/>
                <a:gd name="connsiteX1" fmla="*/ 21731 w 24835"/>
                <a:gd name="connsiteY1" fmla="*/ 18006 h 21731"/>
                <a:gd name="connsiteX2" fmla="*/ 19869 w 24835"/>
                <a:gd name="connsiteY2" fmla="*/ 12728 h 21731"/>
                <a:gd name="connsiteX3" fmla="*/ 16454 w 24835"/>
                <a:gd name="connsiteY3" fmla="*/ 9624 h 21731"/>
                <a:gd name="connsiteX4" fmla="*/ 11487 w 24835"/>
                <a:gd name="connsiteY4" fmla="*/ 5278 h 21731"/>
                <a:gd name="connsiteX5" fmla="*/ 7140 w 24835"/>
                <a:gd name="connsiteY5" fmla="*/ 3104 h 21731"/>
                <a:gd name="connsiteX6" fmla="*/ 0 w 24835"/>
                <a:gd name="connsiteY6" fmla="*/ 0 h 21731"/>
                <a:gd name="connsiteX7" fmla="*/ 4036 w 24835"/>
                <a:gd name="connsiteY7" fmla="*/ 7451 h 21731"/>
                <a:gd name="connsiteX8" fmla="*/ 7140 w 24835"/>
                <a:gd name="connsiteY8" fmla="*/ 12728 h 21731"/>
                <a:gd name="connsiteX9" fmla="*/ 11487 w 24835"/>
                <a:gd name="connsiteY9" fmla="*/ 16764 h 21731"/>
                <a:gd name="connsiteX10" fmla="*/ 16454 w 24835"/>
                <a:gd name="connsiteY10" fmla="*/ 20179 h 21731"/>
                <a:gd name="connsiteX11" fmla="*/ 19869 w 24835"/>
                <a:gd name="connsiteY11"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835" h="21731">
                  <a:moveTo>
                    <a:pt x="26078" y="24215"/>
                  </a:moveTo>
                  <a:lnTo>
                    <a:pt x="21731" y="18006"/>
                  </a:lnTo>
                  <a:lnTo>
                    <a:pt x="19869" y="12728"/>
                  </a:lnTo>
                  <a:lnTo>
                    <a:pt x="16454" y="9624"/>
                  </a:lnTo>
                  <a:lnTo>
                    <a:pt x="11487" y="5278"/>
                  </a:lnTo>
                  <a:lnTo>
                    <a:pt x="7140" y="3104"/>
                  </a:lnTo>
                  <a:lnTo>
                    <a:pt x="0" y="0"/>
                  </a:lnTo>
                  <a:lnTo>
                    <a:pt x="4036" y="7451"/>
                  </a:lnTo>
                  <a:lnTo>
                    <a:pt x="7140" y="12728"/>
                  </a:lnTo>
                  <a:lnTo>
                    <a:pt x="11487" y="16764"/>
                  </a:lnTo>
                  <a:lnTo>
                    <a:pt x="16454" y="20179"/>
                  </a:lnTo>
                  <a:lnTo>
                    <a:pt x="19869" y="24215"/>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Shape 90">
              <a:extLst>
                <a:ext uri="{FF2B5EF4-FFF2-40B4-BE49-F238E27FC236}">
                  <a16:creationId xmlns:a16="http://schemas.microsoft.com/office/drawing/2014/main" id="{688C2A18-ED35-4CE0-8872-C037198C01F1}"/>
                </a:ext>
              </a:extLst>
            </p:cNvPr>
            <p:cNvSpPr/>
            <p:nvPr/>
          </p:nvSpPr>
          <p:spPr>
            <a:xfrm>
              <a:off x="7568921" y="6290411"/>
              <a:ext cx="93134" cy="145910"/>
            </a:xfrm>
            <a:custGeom>
              <a:avLst/>
              <a:gdLst>
                <a:gd name="connsiteX0" fmla="*/ 89719 w 93133"/>
                <a:gd name="connsiteY0" fmla="*/ 63641 h 145909"/>
                <a:gd name="connsiteX1" fmla="*/ 87546 w 93133"/>
                <a:gd name="connsiteY1" fmla="*/ 66746 h 145909"/>
                <a:gd name="connsiteX2" fmla="*/ 83510 w 93133"/>
                <a:gd name="connsiteY2" fmla="*/ 69850 h 145909"/>
                <a:gd name="connsiteX3" fmla="*/ 80406 w 93133"/>
                <a:gd name="connsiteY3" fmla="*/ 69850 h 145909"/>
                <a:gd name="connsiteX4" fmla="*/ 78232 w 93133"/>
                <a:gd name="connsiteY4" fmla="*/ 69850 h 145909"/>
                <a:gd name="connsiteX5" fmla="*/ 75128 w 93133"/>
                <a:gd name="connsiteY5" fmla="*/ 69850 h 145909"/>
                <a:gd name="connsiteX6" fmla="*/ 68919 w 93133"/>
                <a:gd name="connsiteY6" fmla="*/ 69850 h 145909"/>
                <a:gd name="connsiteX7" fmla="*/ 63641 w 93133"/>
                <a:gd name="connsiteY7" fmla="*/ 69850 h 145909"/>
                <a:gd name="connsiteX8" fmla="*/ 53086 w 93133"/>
                <a:gd name="connsiteY8" fmla="*/ 48740 h 145909"/>
                <a:gd name="connsiteX9" fmla="*/ 38495 w 93133"/>
                <a:gd name="connsiteY9" fmla="*/ 31976 h 145909"/>
                <a:gd name="connsiteX10" fmla="*/ 23904 w 93133"/>
                <a:gd name="connsiteY10" fmla="*/ 17075 h 145909"/>
                <a:gd name="connsiteX11" fmla="*/ 7451 w 93133"/>
                <a:gd name="connsiteY11" fmla="*/ 0 h 145909"/>
                <a:gd name="connsiteX12" fmla="*/ 0 w 93133"/>
                <a:gd name="connsiteY12" fmla="*/ 0 h 145909"/>
                <a:gd name="connsiteX13" fmla="*/ 4346 w 93133"/>
                <a:gd name="connsiteY13" fmla="*/ 11797 h 145909"/>
                <a:gd name="connsiteX14" fmla="*/ 9313 w 93133"/>
                <a:gd name="connsiteY14" fmla="*/ 26388 h 145909"/>
                <a:gd name="connsiteX15" fmla="*/ 17695 w 93133"/>
                <a:gd name="connsiteY15" fmla="*/ 42531 h 145909"/>
                <a:gd name="connsiteX16" fmla="*/ 29182 w 93133"/>
                <a:gd name="connsiteY16" fmla="*/ 61468 h 145909"/>
                <a:gd name="connsiteX17" fmla="*/ 36633 w 93133"/>
                <a:gd name="connsiteY17" fmla="*/ 74196 h 145909"/>
                <a:gd name="connsiteX18" fmla="*/ 43773 w 93133"/>
                <a:gd name="connsiteY18" fmla="*/ 81647 h 145909"/>
                <a:gd name="connsiteX19" fmla="*/ 38495 w 93133"/>
                <a:gd name="connsiteY19" fmla="*/ 86925 h 145909"/>
                <a:gd name="connsiteX20" fmla="*/ 32286 w 93133"/>
                <a:gd name="connsiteY20" fmla="*/ 92202 h 145909"/>
                <a:gd name="connsiteX21" fmla="*/ 27319 w 93133"/>
                <a:gd name="connsiteY21" fmla="*/ 96238 h 145909"/>
                <a:gd name="connsiteX22" fmla="*/ 23904 w 93133"/>
                <a:gd name="connsiteY22" fmla="*/ 101826 h 145909"/>
                <a:gd name="connsiteX23" fmla="*/ 22042 w 93133"/>
                <a:gd name="connsiteY23" fmla="*/ 103689 h 145909"/>
                <a:gd name="connsiteX24" fmla="*/ 22042 w 93133"/>
                <a:gd name="connsiteY24" fmla="*/ 105862 h 145909"/>
                <a:gd name="connsiteX25" fmla="*/ 23904 w 93133"/>
                <a:gd name="connsiteY25" fmla="*/ 107104 h 145909"/>
                <a:gd name="connsiteX26" fmla="*/ 27319 w 93133"/>
                <a:gd name="connsiteY26" fmla="*/ 108966 h 145909"/>
                <a:gd name="connsiteX27" fmla="*/ 31355 w 93133"/>
                <a:gd name="connsiteY27" fmla="*/ 111140 h 145909"/>
                <a:gd name="connsiteX28" fmla="*/ 34459 w 93133"/>
                <a:gd name="connsiteY28" fmla="*/ 113313 h 145909"/>
                <a:gd name="connsiteX29" fmla="*/ 38495 w 93133"/>
                <a:gd name="connsiteY29" fmla="*/ 114244 h 145909"/>
                <a:gd name="connsiteX30" fmla="*/ 41910 w 93133"/>
                <a:gd name="connsiteY30" fmla="*/ 116417 h 145909"/>
                <a:gd name="connsiteX31" fmla="*/ 43773 w 93133"/>
                <a:gd name="connsiteY31" fmla="*/ 118590 h 145909"/>
                <a:gd name="connsiteX32" fmla="*/ 43773 w 93133"/>
                <a:gd name="connsiteY32" fmla="*/ 121695 h 145909"/>
                <a:gd name="connsiteX33" fmla="*/ 43773 w 93133"/>
                <a:gd name="connsiteY33" fmla="*/ 126041 h 145909"/>
                <a:gd name="connsiteX34" fmla="*/ 41910 w 93133"/>
                <a:gd name="connsiteY34" fmla="*/ 129145 h 145909"/>
                <a:gd name="connsiteX35" fmla="*/ 41910 w 93133"/>
                <a:gd name="connsiteY35" fmla="*/ 135665 h 145909"/>
                <a:gd name="connsiteX36" fmla="*/ 41910 w 93133"/>
                <a:gd name="connsiteY36" fmla="*/ 138769 h 145909"/>
                <a:gd name="connsiteX37" fmla="*/ 43773 w 93133"/>
                <a:gd name="connsiteY37" fmla="*/ 142805 h 145909"/>
                <a:gd name="connsiteX38" fmla="*/ 43773 w 93133"/>
                <a:gd name="connsiteY38" fmla="*/ 148083 h 145909"/>
                <a:gd name="connsiteX39" fmla="*/ 54328 w 93133"/>
                <a:gd name="connsiteY39" fmla="*/ 136596 h 145909"/>
                <a:gd name="connsiteX40" fmla="*/ 63641 w 93133"/>
                <a:gd name="connsiteY40" fmla="*/ 126041 h 145909"/>
                <a:gd name="connsiteX41" fmla="*/ 75128 w 93133"/>
                <a:gd name="connsiteY41" fmla="*/ 114244 h 145909"/>
                <a:gd name="connsiteX42" fmla="*/ 75128 w 93133"/>
                <a:gd name="connsiteY42" fmla="*/ 101826 h 145909"/>
                <a:gd name="connsiteX43" fmla="*/ 87546 w 93133"/>
                <a:gd name="connsiteY43" fmla="*/ 101826 h 145909"/>
                <a:gd name="connsiteX44" fmla="*/ 89719 w 93133"/>
                <a:gd name="connsiteY44" fmla="*/ 98411 h 145909"/>
                <a:gd name="connsiteX45" fmla="*/ 90650 w 93133"/>
                <a:gd name="connsiteY45" fmla="*/ 92202 h 145909"/>
                <a:gd name="connsiteX46" fmla="*/ 92823 w 93133"/>
                <a:gd name="connsiteY46" fmla="*/ 86925 h 145909"/>
                <a:gd name="connsiteX47" fmla="*/ 94996 w 93133"/>
                <a:gd name="connsiteY47" fmla="*/ 81647 h 145909"/>
                <a:gd name="connsiteX48" fmla="*/ 94996 w 93133"/>
                <a:gd name="connsiteY48" fmla="*/ 57122 h 145909"/>
                <a:gd name="connsiteX49" fmla="*/ 90650 w 93133"/>
                <a:gd name="connsiteY49" fmla="*/ 57122 h 14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93133" h="145909">
                  <a:moveTo>
                    <a:pt x="89719" y="63641"/>
                  </a:moveTo>
                  <a:lnTo>
                    <a:pt x="87546" y="66746"/>
                  </a:lnTo>
                  <a:lnTo>
                    <a:pt x="83510" y="69850"/>
                  </a:lnTo>
                  <a:lnTo>
                    <a:pt x="80406" y="69850"/>
                  </a:lnTo>
                  <a:lnTo>
                    <a:pt x="78232" y="69850"/>
                  </a:lnTo>
                  <a:lnTo>
                    <a:pt x="75128" y="69850"/>
                  </a:lnTo>
                  <a:lnTo>
                    <a:pt x="68919" y="69850"/>
                  </a:lnTo>
                  <a:lnTo>
                    <a:pt x="63641" y="69850"/>
                  </a:lnTo>
                  <a:lnTo>
                    <a:pt x="53086" y="48740"/>
                  </a:lnTo>
                  <a:lnTo>
                    <a:pt x="38495" y="31976"/>
                  </a:lnTo>
                  <a:lnTo>
                    <a:pt x="23904" y="17075"/>
                  </a:lnTo>
                  <a:lnTo>
                    <a:pt x="7451" y="0"/>
                  </a:lnTo>
                  <a:lnTo>
                    <a:pt x="0" y="0"/>
                  </a:lnTo>
                  <a:lnTo>
                    <a:pt x="4346" y="11797"/>
                  </a:lnTo>
                  <a:lnTo>
                    <a:pt x="9313" y="26388"/>
                  </a:lnTo>
                  <a:lnTo>
                    <a:pt x="17695" y="42531"/>
                  </a:lnTo>
                  <a:lnTo>
                    <a:pt x="29182" y="61468"/>
                  </a:lnTo>
                  <a:lnTo>
                    <a:pt x="36633" y="74196"/>
                  </a:lnTo>
                  <a:lnTo>
                    <a:pt x="43773" y="81647"/>
                  </a:lnTo>
                  <a:lnTo>
                    <a:pt x="38495" y="86925"/>
                  </a:lnTo>
                  <a:lnTo>
                    <a:pt x="32286" y="92202"/>
                  </a:lnTo>
                  <a:lnTo>
                    <a:pt x="27319" y="96238"/>
                  </a:lnTo>
                  <a:lnTo>
                    <a:pt x="23904" y="101826"/>
                  </a:lnTo>
                  <a:lnTo>
                    <a:pt x="22042" y="103689"/>
                  </a:lnTo>
                  <a:lnTo>
                    <a:pt x="22042" y="105862"/>
                  </a:lnTo>
                  <a:lnTo>
                    <a:pt x="23904" y="107104"/>
                  </a:lnTo>
                  <a:lnTo>
                    <a:pt x="27319" y="108966"/>
                  </a:lnTo>
                  <a:lnTo>
                    <a:pt x="31355" y="111140"/>
                  </a:lnTo>
                  <a:lnTo>
                    <a:pt x="34459" y="113313"/>
                  </a:lnTo>
                  <a:lnTo>
                    <a:pt x="38495" y="114244"/>
                  </a:lnTo>
                  <a:lnTo>
                    <a:pt x="41910" y="116417"/>
                  </a:lnTo>
                  <a:lnTo>
                    <a:pt x="43773" y="118590"/>
                  </a:lnTo>
                  <a:lnTo>
                    <a:pt x="43773" y="121695"/>
                  </a:lnTo>
                  <a:lnTo>
                    <a:pt x="43773" y="126041"/>
                  </a:lnTo>
                  <a:lnTo>
                    <a:pt x="41910" y="129145"/>
                  </a:lnTo>
                  <a:lnTo>
                    <a:pt x="41910" y="135665"/>
                  </a:lnTo>
                  <a:lnTo>
                    <a:pt x="41910" y="138769"/>
                  </a:lnTo>
                  <a:lnTo>
                    <a:pt x="43773" y="142805"/>
                  </a:lnTo>
                  <a:lnTo>
                    <a:pt x="43773" y="148083"/>
                  </a:lnTo>
                  <a:lnTo>
                    <a:pt x="54328" y="136596"/>
                  </a:lnTo>
                  <a:lnTo>
                    <a:pt x="63641" y="126041"/>
                  </a:lnTo>
                  <a:lnTo>
                    <a:pt x="75128" y="114244"/>
                  </a:lnTo>
                  <a:lnTo>
                    <a:pt x="75128" y="101826"/>
                  </a:lnTo>
                  <a:lnTo>
                    <a:pt x="87546" y="101826"/>
                  </a:lnTo>
                  <a:lnTo>
                    <a:pt x="89719" y="98411"/>
                  </a:lnTo>
                  <a:lnTo>
                    <a:pt x="90650" y="92202"/>
                  </a:lnTo>
                  <a:lnTo>
                    <a:pt x="92823" y="86925"/>
                  </a:lnTo>
                  <a:lnTo>
                    <a:pt x="94996" y="81647"/>
                  </a:lnTo>
                  <a:lnTo>
                    <a:pt x="94996" y="57122"/>
                  </a:lnTo>
                  <a:lnTo>
                    <a:pt x="90650" y="57122"/>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Shape 91">
              <a:extLst>
                <a:ext uri="{FF2B5EF4-FFF2-40B4-BE49-F238E27FC236}">
                  <a16:creationId xmlns:a16="http://schemas.microsoft.com/office/drawing/2014/main" id="{96D94584-FC48-4EE0-8003-B92062665BA1}"/>
                </a:ext>
              </a:extLst>
            </p:cNvPr>
            <p:cNvSpPr/>
            <p:nvPr/>
          </p:nvSpPr>
          <p:spPr>
            <a:xfrm>
              <a:off x="7483548" y="6426076"/>
              <a:ext cx="117969" cy="136596"/>
            </a:xfrm>
            <a:custGeom>
              <a:avLst/>
              <a:gdLst>
                <a:gd name="connsiteX0" fmla="*/ 116728 w 117969"/>
                <a:gd name="connsiteY0" fmla="*/ 7140 h 136596"/>
                <a:gd name="connsiteX1" fmla="*/ 116728 w 117969"/>
                <a:gd name="connsiteY1" fmla="*/ 3104 h 136596"/>
                <a:gd name="connsiteX2" fmla="*/ 114555 w 117969"/>
                <a:gd name="connsiteY2" fmla="*/ 3104 h 136596"/>
                <a:gd name="connsiteX3" fmla="*/ 112692 w 117969"/>
                <a:gd name="connsiteY3" fmla="*/ 3104 h 136596"/>
                <a:gd name="connsiteX4" fmla="*/ 112692 w 117969"/>
                <a:gd name="connsiteY4" fmla="*/ 5278 h 136596"/>
                <a:gd name="connsiteX5" fmla="*/ 110519 w 117969"/>
                <a:gd name="connsiteY5" fmla="*/ 8382 h 136596"/>
                <a:gd name="connsiteX6" fmla="*/ 109277 w 117969"/>
                <a:gd name="connsiteY6" fmla="*/ 10555 h 136596"/>
                <a:gd name="connsiteX7" fmla="*/ 109277 w 117969"/>
                <a:gd name="connsiteY7" fmla="*/ 12418 h 136596"/>
                <a:gd name="connsiteX8" fmla="*/ 105241 w 117969"/>
                <a:gd name="connsiteY8" fmla="*/ 8382 h 136596"/>
                <a:gd name="connsiteX9" fmla="*/ 103068 w 117969"/>
                <a:gd name="connsiteY9" fmla="*/ 7140 h 136596"/>
                <a:gd name="connsiteX10" fmla="*/ 102137 w 117969"/>
                <a:gd name="connsiteY10" fmla="*/ 5278 h 136596"/>
                <a:gd name="connsiteX11" fmla="*/ 99963 w 117969"/>
                <a:gd name="connsiteY11" fmla="*/ 3104 h 136596"/>
                <a:gd name="connsiteX12" fmla="*/ 95928 w 117969"/>
                <a:gd name="connsiteY12" fmla="*/ 931 h 136596"/>
                <a:gd name="connsiteX13" fmla="*/ 92823 w 117969"/>
                <a:gd name="connsiteY13" fmla="*/ 0 h 136596"/>
                <a:gd name="connsiteX14" fmla="*/ 87546 w 117969"/>
                <a:gd name="connsiteY14" fmla="*/ 8382 h 136596"/>
                <a:gd name="connsiteX15" fmla="*/ 80406 w 117969"/>
                <a:gd name="connsiteY15" fmla="*/ 23283 h 136596"/>
                <a:gd name="connsiteX16" fmla="*/ 70782 w 117969"/>
                <a:gd name="connsiteY16" fmla="*/ 37874 h 136596"/>
                <a:gd name="connsiteX17" fmla="*/ 63641 w 117969"/>
                <a:gd name="connsiteY17" fmla="*/ 52776 h 136596"/>
                <a:gd name="connsiteX18" fmla="*/ 54328 w 117969"/>
                <a:gd name="connsiteY18" fmla="*/ 65504 h 136596"/>
                <a:gd name="connsiteX19" fmla="*/ 49051 w 117969"/>
                <a:gd name="connsiteY19" fmla="*/ 71713 h 136596"/>
                <a:gd name="connsiteX20" fmla="*/ 38495 w 117969"/>
                <a:gd name="connsiteY20" fmla="*/ 75128 h 136596"/>
                <a:gd name="connsiteX21" fmla="*/ 27009 w 117969"/>
                <a:gd name="connsiteY21" fmla="*/ 76991 h 136596"/>
                <a:gd name="connsiteX22" fmla="*/ 16764 w 117969"/>
                <a:gd name="connsiteY22" fmla="*/ 80406 h 136596"/>
                <a:gd name="connsiteX23" fmla="*/ 12418 w 117969"/>
                <a:gd name="connsiteY23" fmla="*/ 84441 h 136596"/>
                <a:gd name="connsiteX24" fmla="*/ 10555 w 117969"/>
                <a:gd name="connsiteY24" fmla="*/ 89719 h 136596"/>
                <a:gd name="connsiteX25" fmla="*/ 9313 w 117969"/>
                <a:gd name="connsiteY25" fmla="*/ 94997 h 136596"/>
                <a:gd name="connsiteX26" fmla="*/ 7451 w 117969"/>
                <a:gd name="connsiteY26" fmla="*/ 99343 h 136596"/>
                <a:gd name="connsiteX27" fmla="*/ 5277 w 117969"/>
                <a:gd name="connsiteY27" fmla="*/ 104620 h 136596"/>
                <a:gd name="connsiteX28" fmla="*/ 0 w 117969"/>
                <a:gd name="connsiteY28" fmla="*/ 108967 h 136596"/>
                <a:gd name="connsiteX29" fmla="*/ 7451 w 117969"/>
                <a:gd name="connsiteY29" fmla="*/ 119522 h 136596"/>
                <a:gd name="connsiteX30" fmla="*/ 14591 w 117969"/>
                <a:gd name="connsiteY30" fmla="*/ 124799 h 136596"/>
                <a:gd name="connsiteX31" fmla="*/ 23904 w 117969"/>
                <a:gd name="connsiteY31" fmla="*/ 131008 h 136596"/>
                <a:gd name="connsiteX32" fmla="*/ 32286 w 117969"/>
                <a:gd name="connsiteY32" fmla="*/ 137528 h 136596"/>
                <a:gd name="connsiteX33" fmla="*/ 39737 w 117969"/>
                <a:gd name="connsiteY33" fmla="*/ 137528 h 136596"/>
                <a:gd name="connsiteX34" fmla="*/ 45946 w 117969"/>
                <a:gd name="connsiteY34" fmla="*/ 132250 h 136596"/>
                <a:gd name="connsiteX35" fmla="*/ 51224 w 117969"/>
                <a:gd name="connsiteY35" fmla="*/ 128835 h 136596"/>
                <a:gd name="connsiteX36" fmla="*/ 56191 w 117969"/>
                <a:gd name="connsiteY36" fmla="*/ 124799 h 136596"/>
                <a:gd name="connsiteX37" fmla="*/ 61468 w 117969"/>
                <a:gd name="connsiteY37" fmla="*/ 121695 h 136596"/>
                <a:gd name="connsiteX38" fmla="*/ 65814 w 117969"/>
                <a:gd name="connsiteY38" fmla="*/ 117349 h 136596"/>
                <a:gd name="connsiteX39" fmla="*/ 67677 w 117969"/>
                <a:gd name="connsiteY39" fmla="*/ 109898 h 136596"/>
                <a:gd name="connsiteX40" fmla="*/ 67677 w 117969"/>
                <a:gd name="connsiteY40" fmla="*/ 104620 h 136596"/>
                <a:gd name="connsiteX41" fmla="*/ 68919 w 117969"/>
                <a:gd name="connsiteY41" fmla="*/ 99343 h 136596"/>
                <a:gd name="connsiteX42" fmla="*/ 68919 w 117969"/>
                <a:gd name="connsiteY42" fmla="*/ 94065 h 136596"/>
                <a:gd name="connsiteX43" fmla="*/ 72955 w 117969"/>
                <a:gd name="connsiteY43" fmla="*/ 87856 h 136596"/>
                <a:gd name="connsiteX44" fmla="*/ 76059 w 117969"/>
                <a:gd name="connsiteY44" fmla="*/ 86614 h 136596"/>
                <a:gd name="connsiteX45" fmla="*/ 82268 w 117969"/>
                <a:gd name="connsiteY45" fmla="*/ 82268 h 136596"/>
                <a:gd name="connsiteX46" fmla="*/ 87546 w 117969"/>
                <a:gd name="connsiteY46" fmla="*/ 80406 h 136596"/>
                <a:gd name="connsiteX47" fmla="*/ 92823 w 117969"/>
                <a:gd name="connsiteY47" fmla="*/ 79164 h 136596"/>
                <a:gd name="connsiteX48" fmla="*/ 98101 w 117969"/>
                <a:gd name="connsiteY48" fmla="*/ 75128 h 136596"/>
                <a:gd name="connsiteX49" fmla="*/ 99963 w 117969"/>
                <a:gd name="connsiteY49" fmla="*/ 71713 h 136596"/>
                <a:gd name="connsiteX50" fmla="*/ 95928 w 117969"/>
                <a:gd name="connsiteY50" fmla="*/ 60227 h 136596"/>
                <a:gd name="connsiteX51" fmla="*/ 107414 w 117969"/>
                <a:gd name="connsiteY51" fmla="*/ 42221 h 136596"/>
                <a:gd name="connsiteX52" fmla="*/ 119832 w 117969"/>
                <a:gd name="connsiteY52" fmla="*/ 27319 h 136596"/>
                <a:gd name="connsiteX53" fmla="*/ 119832 w 117969"/>
                <a:gd name="connsiteY53" fmla="*/ 22042 h 136596"/>
                <a:gd name="connsiteX54" fmla="*/ 119832 w 117969"/>
                <a:gd name="connsiteY54" fmla="*/ 15833 h 136596"/>
                <a:gd name="connsiteX55" fmla="*/ 117659 w 117969"/>
                <a:gd name="connsiteY55" fmla="*/ 10555 h 13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17969" h="136596">
                  <a:moveTo>
                    <a:pt x="116728" y="7140"/>
                  </a:moveTo>
                  <a:lnTo>
                    <a:pt x="116728" y="3104"/>
                  </a:lnTo>
                  <a:lnTo>
                    <a:pt x="114555" y="3104"/>
                  </a:lnTo>
                  <a:lnTo>
                    <a:pt x="112692" y="3104"/>
                  </a:lnTo>
                  <a:lnTo>
                    <a:pt x="112692" y="5278"/>
                  </a:lnTo>
                  <a:lnTo>
                    <a:pt x="110519" y="8382"/>
                  </a:lnTo>
                  <a:lnTo>
                    <a:pt x="109277" y="10555"/>
                  </a:lnTo>
                  <a:lnTo>
                    <a:pt x="109277" y="12418"/>
                  </a:lnTo>
                  <a:lnTo>
                    <a:pt x="105241" y="8382"/>
                  </a:lnTo>
                  <a:lnTo>
                    <a:pt x="103068" y="7140"/>
                  </a:lnTo>
                  <a:lnTo>
                    <a:pt x="102137" y="5278"/>
                  </a:lnTo>
                  <a:lnTo>
                    <a:pt x="99963" y="3104"/>
                  </a:lnTo>
                  <a:lnTo>
                    <a:pt x="95928" y="931"/>
                  </a:lnTo>
                  <a:lnTo>
                    <a:pt x="92823" y="0"/>
                  </a:lnTo>
                  <a:lnTo>
                    <a:pt x="87546" y="8382"/>
                  </a:lnTo>
                  <a:lnTo>
                    <a:pt x="80406" y="23283"/>
                  </a:lnTo>
                  <a:lnTo>
                    <a:pt x="70782" y="37874"/>
                  </a:lnTo>
                  <a:lnTo>
                    <a:pt x="63641" y="52776"/>
                  </a:lnTo>
                  <a:lnTo>
                    <a:pt x="54328" y="65504"/>
                  </a:lnTo>
                  <a:lnTo>
                    <a:pt x="49051" y="71713"/>
                  </a:lnTo>
                  <a:lnTo>
                    <a:pt x="38495" y="75128"/>
                  </a:lnTo>
                  <a:lnTo>
                    <a:pt x="27009" y="76991"/>
                  </a:lnTo>
                  <a:lnTo>
                    <a:pt x="16764" y="80406"/>
                  </a:lnTo>
                  <a:lnTo>
                    <a:pt x="12418" y="84441"/>
                  </a:lnTo>
                  <a:lnTo>
                    <a:pt x="10555" y="89719"/>
                  </a:lnTo>
                  <a:lnTo>
                    <a:pt x="9313" y="94997"/>
                  </a:lnTo>
                  <a:lnTo>
                    <a:pt x="7451" y="99343"/>
                  </a:lnTo>
                  <a:lnTo>
                    <a:pt x="5277" y="104620"/>
                  </a:lnTo>
                  <a:lnTo>
                    <a:pt x="0" y="108967"/>
                  </a:lnTo>
                  <a:lnTo>
                    <a:pt x="7451" y="119522"/>
                  </a:lnTo>
                  <a:lnTo>
                    <a:pt x="14591" y="124799"/>
                  </a:lnTo>
                  <a:lnTo>
                    <a:pt x="23904" y="131008"/>
                  </a:lnTo>
                  <a:lnTo>
                    <a:pt x="32286" y="137528"/>
                  </a:lnTo>
                  <a:lnTo>
                    <a:pt x="39737" y="137528"/>
                  </a:lnTo>
                  <a:lnTo>
                    <a:pt x="45946" y="132250"/>
                  </a:lnTo>
                  <a:lnTo>
                    <a:pt x="51224" y="128835"/>
                  </a:lnTo>
                  <a:lnTo>
                    <a:pt x="56191" y="124799"/>
                  </a:lnTo>
                  <a:lnTo>
                    <a:pt x="61468" y="121695"/>
                  </a:lnTo>
                  <a:lnTo>
                    <a:pt x="65814" y="117349"/>
                  </a:lnTo>
                  <a:lnTo>
                    <a:pt x="67677" y="109898"/>
                  </a:lnTo>
                  <a:lnTo>
                    <a:pt x="67677" y="104620"/>
                  </a:lnTo>
                  <a:lnTo>
                    <a:pt x="68919" y="99343"/>
                  </a:lnTo>
                  <a:lnTo>
                    <a:pt x="68919" y="94065"/>
                  </a:lnTo>
                  <a:lnTo>
                    <a:pt x="72955" y="87856"/>
                  </a:lnTo>
                  <a:lnTo>
                    <a:pt x="76059" y="86614"/>
                  </a:lnTo>
                  <a:lnTo>
                    <a:pt x="82268" y="82268"/>
                  </a:lnTo>
                  <a:lnTo>
                    <a:pt x="87546" y="80406"/>
                  </a:lnTo>
                  <a:lnTo>
                    <a:pt x="92823" y="79164"/>
                  </a:lnTo>
                  <a:lnTo>
                    <a:pt x="98101" y="75128"/>
                  </a:lnTo>
                  <a:lnTo>
                    <a:pt x="99963" y="71713"/>
                  </a:lnTo>
                  <a:lnTo>
                    <a:pt x="95928" y="60227"/>
                  </a:lnTo>
                  <a:lnTo>
                    <a:pt x="107414" y="42221"/>
                  </a:lnTo>
                  <a:lnTo>
                    <a:pt x="119832" y="27319"/>
                  </a:lnTo>
                  <a:lnTo>
                    <a:pt x="119832" y="22042"/>
                  </a:lnTo>
                  <a:lnTo>
                    <a:pt x="119832" y="15833"/>
                  </a:lnTo>
                  <a:lnTo>
                    <a:pt x="117659" y="10555"/>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Shape 92">
              <a:extLst>
                <a:ext uri="{FF2B5EF4-FFF2-40B4-BE49-F238E27FC236}">
                  <a16:creationId xmlns:a16="http://schemas.microsoft.com/office/drawing/2014/main" id="{6E63B7CD-7A8B-4A42-BE41-BD9A96541008}"/>
                </a:ext>
              </a:extLst>
            </p:cNvPr>
            <p:cNvSpPr/>
            <p:nvPr/>
          </p:nvSpPr>
          <p:spPr>
            <a:xfrm>
              <a:off x="7696203" y="6032431"/>
              <a:ext cx="18627" cy="27940"/>
            </a:xfrm>
            <a:custGeom>
              <a:avLst/>
              <a:gdLst>
                <a:gd name="connsiteX0" fmla="*/ 19558 w 18626"/>
                <a:gd name="connsiteY0" fmla="*/ 30424 h 27940"/>
                <a:gd name="connsiteX1" fmla="*/ 18627 w 18626"/>
                <a:gd name="connsiteY1" fmla="*/ 23283 h 27940"/>
                <a:gd name="connsiteX2" fmla="*/ 16454 w 18626"/>
                <a:gd name="connsiteY2" fmla="*/ 16764 h 27940"/>
                <a:gd name="connsiteX3" fmla="*/ 12418 w 18626"/>
                <a:gd name="connsiteY3" fmla="*/ 10555 h 27940"/>
                <a:gd name="connsiteX4" fmla="*/ 11486 w 18626"/>
                <a:gd name="connsiteY4" fmla="*/ 7140 h 27940"/>
                <a:gd name="connsiteX5" fmla="*/ 9313 w 18626"/>
                <a:gd name="connsiteY5" fmla="*/ 5278 h 27940"/>
                <a:gd name="connsiteX6" fmla="*/ 9313 w 18626"/>
                <a:gd name="connsiteY6" fmla="*/ 3104 h 27940"/>
                <a:gd name="connsiteX7" fmla="*/ 7140 w 18626"/>
                <a:gd name="connsiteY7" fmla="*/ 1863 h 27940"/>
                <a:gd name="connsiteX8" fmla="*/ 4036 w 18626"/>
                <a:gd name="connsiteY8" fmla="*/ 0 h 27940"/>
                <a:gd name="connsiteX9" fmla="*/ 0 w 18626"/>
                <a:gd name="connsiteY9" fmla="*/ 0 h 27940"/>
                <a:gd name="connsiteX10" fmla="*/ 1863 w 18626"/>
                <a:gd name="connsiteY10" fmla="*/ 5278 h 27940"/>
                <a:gd name="connsiteX11" fmla="*/ 4036 w 18626"/>
                <a:gd name="connsiteY11" fmla="*/ 10555 h 27940"/>
                <a:gd name="connsiteX12" fmla="*/ 4967 w 18626"/>
                <a:gd name="connsiteY12" fmla="*/ 14591 h 27940"/>
                <a:gd name="connsiteX13" fmla="*/ 7140 w 18626"/>
                <a:gd name="connsiteY13" fmla="*/ 19869 h 27940"/>
                <a:gd name="connsiteX14" fmla="*/ 12418 w 18626"/>
                <a:gd name="connsiteY14" fmla="*/ 23283 h 27940"/>
                <a:gd name="connsiteX15" fmla="*/ 12418 w 18626"/>
                <a:gd name="connsiteY15" fmla="*/ 30424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27940">
                  <a:moveTo>
                    <a:pt x="19558" y="30424"/>
                  </a:moveTo>
                  <a:lnTo>
                    <a:pt x="18627" y="23283"/>
                  </a:lnTo>
                  <a:lnTo>
                    <a:pt x="16454" y="16764"/>
                  </a:lnTo>
                  <a:lnTo>
                    <a:pt x="12418" y="10555"/>
                  </a:lnTo>
                  <a:lnTo>
                    <a:pt x="11486" y="7140"/>
                  </a:lnTo>
                  <a:lnTo>
                    <a:pt x="9313" y="5278"/>
                  </a:lnTo>
                  <a:lnTo>
                    <a:pt x="9313" y="3104"/>
                  </a:lnTo>
                  <a:lnTo>
                    <a:pt x="7140" y="1863"/>
                  </a:lnTo>
                  <a:lnTo>
                    <a:pt x="4036" y="0"/>
                  </a:lnTo>
                  <a:lnTo>
                    <a:pt x="0" y="0"/>
                  </a:lnTo>
                  <a:lnTo>
                    <a:pt x="1863" y="5278"/>
                  </a:lnTo>
                  <a:lnTo>
                    <a:pt x="4036" y="10555"/>
                  </a:lnTo>
                  <a:lnTo>
                    <a:pt x="4967" y="14591"/>
                  </a:lnTo>
                  <a:lnTo>
                    <a:pt x="7140" y="19869"/>
                  </a:lnTo>
                  <a:lnTo>
                    <a:pt x="12418" y="23283"/>
                  </a:lnTo>
                  <a:lnTo>
                    <a:pt x="12418" y="30424"/>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Shape 93">
              <a:extLst>
                <a:ext uri="{FF2B5EF4-FFF2-40B4-BE49-F238E27FC236}">
                  <a16:creationId xmlns:a16="http://schemas.microsoft.com/office/drawing/2014/main" id="{09F693D5-9294-4474-A756-189C6FF787A6}"/>
                </a:ext>
              </a:extLst>
            </p:cNvPr>
            <p:cNvSpPr/>
            <p:nvPr/>
          </p:nvSpPr>
          <p:spPr>
            <a:xfrm>
              <a:off x="7436671" y="5917876"/>
              <a:ext cx="18627" cy="21731"/>
            </a:xfrm>
            <a:custGeom>
              <a:avLst/>
              <a:gdLst>
                <a:gd name="connsiteX0" fmla="*/ 12418 w 18626"/>
                <a:gd name="connsiteY0" fmla="*/ 23283 h 21731"/>
                <a:gd name="connsiteX1" fmla="*/ 19869 w 18626"/>
                <a:gd name="connsiteY1" fmla="*/ 23283 h 21731"/>
                <a:gd name="connsiteX2" fmla="*/ 12418 w 18626"/>
                <a:gd name="connsiteY2" fmla="*/ 0 h 21731"/>
                <a:gd name="connsiteX3" fmla="*/ 0 w 18626"/>
                <a:gd name="connsiteY3" fmla="*/ 0 h 21731"/>
                <a:gd name="connsiteX4" fmla="*/ 931 w 18626"/>
                <a:gd name="connsiteY4" fmla="*/ 5277 h 21731"/>
                <a:gd name="connsiteX5" fmla="*/ 3104 w 18626"/>
                <a:gd name="connsiteY5" fmla="*/ 8692 h 21731"/>
                <a:gd name="connsiteX6" fmla="*/ 5277 w 18626"/>
                <a:gd name="connsiteY6" fmla="*/ 12728 h 21731"/>
                <a:gd name="connsiteX7" fmla="*/ 7451 w 18626"/>
                <a:gd name="connsiteY7" fmla="*/ 16143 h 21731"/>
                <a:gd name="connsiteX8" fmla="*/ 12418 w 18626"/>
                <a:gd name="connsiteY8" fmla="*/ 2017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6" h="21731">
                  <a:moveTo>
                    <a:pt x="12418" y="23283"/>
                  </a:moveTo>
                  <a:lnTo>
                    <a:pt x="19869" y="23283"/>
                  </a:lnTo>
                  <a:lnTo>
                    <a:pt x="12418" y="0"/>
                  </a:lnTo>
                  <a:lnTo>
                    <a:pt x="0" y="0"/>
                  </a:lnTo>
                  <a:lnTo>
                    <a:pt x="931" y="5277"/>
                  </a:lnTo>
                  <a:lnTo>
                    <a:pt x="3104" y="8692"/>
                  </a:lnTo>
                  <a:lnTo>
                    <a:pt x="5277" y="12728"/>
                  </a:lnTo>
                  <a:lnTo>
                    <a:pt x="7451" y="16143"/>
                  </a:lnTo>
                  <a:lnTo>
                    <a:pt x="12418" y="20179"/>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Shape 94">
              <a:extLst>
                <a:ext uri="{FF2B5EF4-FFF2-40B4-BE49-F238E27FC236}">
                  <a16:creationId xmlns:a16="http://schemas.microsoft.com/office/drawing/2014/main" id="{E39FD53A-B783-49C5-B744-28BAA1279719}"/>
                </a:ext>
              </a:extLst>
            </p:cNvPr>
            <p:cNvSpPr/>
            <p:nvPr/>
          </p:nvSpPr>
          <p:spPr>
            <a:xfrm>
              <a:off x="7423321" y="5928431"/>
              <a:ext cx="18627" cy="15522"/>
            </a:xfrm>
            <a:custGeom>
              <a:avLst/>
              <a:gdLst>
                <a:gd name="connsiteX0" fmla="*/ 13349 w 18626"/>
                <a:gd name="connsiteY0" fmla="*/ 4346 h 15522"/>
                <a:gd name="connsiteX1" fmla="*/ 9313 w 18626"/>
                <a:gd name="connsiteY1" fmla="*/ 0 h 15522"/>
                <a:gd name="connsiteX2" fmla="*/ 6209 w 18626"/>
                <a:gd name="connsiteY2" fmla="*/ 4346 h 15522"/>
                <a:gd name="connsiteX3" fmla="*/ 4036 w 18626"/>
                <a:gd name="connsiteY3" fmla="*/ 4346 h 15522"/>
                <a:gd name="connsiteX4" fmla="*/ 1863 w 18626"/>
                <a:gd name="connsiteY4" fmla="*/ 4346 h 15522"/>
                <a:gd name="connsiteX5" fmla="*/ 1863 w 18626"/>
                <a:gd name="connsiteY5" fmla="*/ 5588 h 15522"/>
                <a:gd name="connsiteX6" fmla="*/ 1863 w 18626"/>
                <a:gd name="connsiteY6" fmla="*/ 9624 h 15522"/>
                <a:gd name="connsiteX7" fmla="*/ 0 w 18626"/>
                <a:gd name="connsiteY7" fmla="*/ 12728 h 15522"/>
                <a:gd name="connsiteX8" fmla="*/ 6209 w 18626"/>
                <a:gd name="connsiteY8" fmla="*/ 14901 h 15522"/>
                <a:gd name="connsiteX9" fmla="*/ 7140 w 18626"/>
                <a:gd name="connsiteY9" fmla="*/ 14901 h 15522"/>
                <a:gd name="connsiteX10" fmla="*/ 9313 w 18626"/>
                <a:gd name="connsiteY10" fmla="*/ 14901 h 15522"/>
                <a:gd name="connsiteX11" fmla="*/ 11176 w 18626"/>
                <a:gd name="connsiteY11" fmla="*/ 17075 h 15522"/>
                <a:gd name="connsiteX12" fmla="*/ 13349 w 18626"/>
                <a:gd name="connsiteY12" fmla="*/ 17075 h 15522"/>
                <a:gd name="connsiteX13" fmla="*/ 20800 w 18626"/>
                <a:gd name="connsiteY13" fmla="*/ 17075 h 15522"/>
                <a:gd name="connsiteX14" fmla="*/ 20800 w 18626"/>
                <a:gd name="connsiteY14" fmla="*/ 9624 h 15522"/>
                <a:gd name="connsiteX15" fmla="*/ 16454 w 18626"/>
                <a:gd name="connsiteY15" fmla="*/ 745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15522">
                  <a:moveTo>
                    <a:pt x="13349" y="4346"/>
                  </a:moveTo>
                  <a:lnTo>
                    <a:pt x="9313" y="0"/>
                  </a:lnTo>
                  <a:lnTo>
                    <a:pt x="6209" y="4346"/>
                  </a:lnTo>
                  <a:lnTo>
                    <a:pt x="4036" y="4346"/>
                  </a:lnTo>
                  <a:lnTo>
                    <a:pt x="1863" y="4346"/>
                  </a:lnTo>
                  <a:lnTo>
                    <a:pt x="1863" y="5588"/>
                  </a:lnTo>
                  <a:lnTo>
                    <a:pt x="1863" y="9624"/>
                  </a:lnTo>
                  <a:lnTo>
                    <a:pt x="0" y="12728"/>
                  </a:lnTo>
                  <a:lnTo>
                    <a:pt x="6209" y="14901"/>
                  </a:lnTo>
                  <a:lnTo>
                    <a:pt x="7140" y="14901"/>
                  </a:lnTo>
                  <a:lnTo>
                    <a:pt x="9313" y="14901"/>
                  </a:lnTo>
                  <a:lnTo>
                    <a:pt x="11176" y="17075"/>
                  </a:lnTo>
                  <a:lnTo>
                    <a:pt x="13349" y="17075"/>
                  </a:lnTo>
                  <a:lnTo>
                    <a:pt x="20800" y="17075"/>
                  </a:lnTo>
                  <a:lnTo>
                    <a:pt x="20800" y="9624"/>
                  </a:lnTo>
                  <a:lnTo>
                    <a:pt x="16454" y="745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Shape 95">
              <a:extLst>
                <a:ext uri="{FF2B5EF4-FFF2-40B4-BE49-F238E27FC236}">
                  <a16:creationId xmlns:a16="http://schemas.microsoft.com/office/drawing/2014/main" id="{FB699FF5-BC91-4728-8B7F-ECCA1123AAD8}"/>
                </a:ext>
              </a:extLst>
            </p:cNvPr>
            <p:cNvSpPr/>
            <p:nvPr/>
          </p:nvSpPr>
          <p:spPr>
            <a:xfrm>
              <a:off x="7449089" y="5945506"/>
              <a:ext cx="12418" cy="12418"/>
            </a:xfrm>
            <a:custGeom>
              <a:avLst/>
              <a:gdLst>
                <a:gd name="connsiteX0" fmla="*/ 0 w 12417"/>
                <a:gd name="connsiteY0" fmla="*/ 3104 h 12417"/>
                <a:gd name="connsiteX1" fmla="*/ 0 w 12417"/>
                <a:gd name="connsiteY1" fmla="*/ 5278 h 12417"/>
                <a:gd name="connsiteX2" fmla="*/ 2173 w 12417"/>
                <a:gd name="connsiteY2" fmla="*/ 5278 h 12417"/>
                <a:gd name="connsiteX3" fmla="*/ 2173 w 12417"/>
                <a:gd name="connsiteY3" fmla="*/ 7451 h 12417"/>
                <a:gd name="connsiteX4" fmla="*/ 3104 w 12417"/>
                <a:gd name="connsiteY4" fmla="*/ 8382 h 12417"/>
                <a:gd name="connsiteX5" fmla="*/ 3104 w 12417"/>
                <a:gd name="connsiteY5" fmla="*/ 12728 h 12417"/>
                <a:gd name="connsiteX6" fmla="*/ 14591 w 12417"/>
                <a:gd name="connsiteY6" fmla="*/ 12728 h 12417"/>
                <a:gd name="connsiteX7" fmla="*/ 14591 w 12417"/>
                <a:gd name="connsiteY7" fmla="*/ 5278 h 12417"/>
                <a:gd name="connsiteX8" fmla="*/ 0 w 12417"/>
                <a:gd name="connsiteY8"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17" h="12417">
                  <a:moveTo>
                    <a:pt x="0" y="3104"/>
                  </a:moveTo>
                  <a:lnTo>
                    <a:pt x="0" y="5278"/>
                  </a:lnTo>
                  <a:lnTo>
                    <a:pt x="2173" y="5278"/>
                  </a:lnTo>
                  <a:lnTo>
                    <a:pt x="2173" y="7451"/>
                  </a:lnTo>
                  <a:lnTo>
                    <a:pt x="3104" y="8382"/>
                  </a:lnTo>
                  <a:lnTo>
                    <a:pt x="3104" y="12728"/>
                  </a:lnTo>
                  <a:lnTo>
                    <a:pt x="14591" y="12728"/>
                  </a:lnTo>
                  <a:lnTo>
                    <a:pt x="14591" y="5278"/>
                  </a:lnTo>
                  <a:lnTo>
                    <a:pt x="0"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Shape 96">
              <a:extLst>
                <a:ext uri="{FF2B5EF4-FFF2-40B4-BE49-F238E27FC236}">
                  <a16:creationId xmlns:a16="http://schemas.microsoft.com/office/drawing/2014/main" id="{0779AF87-3212-43E5-8C82-CC2F06F1A9FD}"/>
                </a:ext>
              </a:extLst>
            </p:cNvPr>
            <p:cNvSpPr/>
            <p:nvPr/>
          </p:nvSpPr>
          <p:spPr>
            <a:xfrm>
              <a:off x="7229293" y="6429180"/>
              <a:ext cx="52776" cy="68298"/>
            </a:xfrm>
            <a:custGeom>
              <a:avLst/>
              <a:gdLst>
                <a:gd name="connsiteX0" fmla="*/ 46877 w 52775"/>
                <a:gd name="connsiteY0" fmla="*/ 0 h 68298"/>
                <a:gd name="connsiteX1" fmla="*/ 37564 w 52775"/>
                <a:gd name="connsiteY1" fmla="*/ 9313 h 68298"/>
                <a:gd name="connsiteX2" fmla="*/ 27319 w 52775"/>
                <a:gd name="connsiteY2" fmla="*/ 11487 h 68298"/>
                <a:gd name="connsiteX3" fmla="*/ 14591 w 52775"/>
                <a:gd name="connsiteY3" fmla="*/ 4036 h 68298"/>
                <a:gd name="connsiteX4" fmla="*/ 0 w 52775"/>
                <a:gd name="connsiteY4" fmla="*/ 4036 h 68298"/>
                <a:gd name="connsiteX5" fmla="*/ 7451 w 52775"/>
                <a:gd name="connsiteY5" fmla="*/ 24215 h 68298"/>
                <a:gd name="connsiteX6" fmla="*/ 14591 w 52775"/>
                <a:gd name="connsiteY6" fmla="*/ 46567 h 68298"/>
                <a:gd name="connsiteX7" fmla="*/ 19869 w 52775"/>
                <a:gd name="connsiteY7" fmla="*/ 68609 h 68298"/>
                <a:gd name="connsiteX8" fmla="*/ 32286 w 52775"/>
                <a:gd name="connsiteY8" fmla="*/ 62400 h 68298"/>
                <a:gd name="connsiteX9" fmla="*/ 41910 w 52775"/>
                <a:gd name="connsiteY9" fmla="*/ 57122 h 68298"/>
                <a:gd name="connsiteX10" fmla="*/ 49982 w 52775"/>
                <a:gd name="connsiteY10" fmla="*/ 47498 h 68298"/>
                <a:gd name="connsiteX11" fmla="*/ 54328 w 52775"/>
                <a:gd name="connsiteY11" fmla="*/ 31666 h 68298"/>
                <a:gd name="connsiteX12" fmla="*/ 52155 w 52775"/>
                <a:gd name="connsiteY12" fmla="*/ 14902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75" h="68298">
                  <a:moveTo>
                    <a:pt x="46877" y="0"/>
                  </a:moveTo>
                  <a:lnTo>
                    <a:pt x="37564" y="9313"/>
                  </a:lnTo>
                  <a:lnTo>
                    <a:pt x="27319" y="11487"/>
                  </a:lnTo>
                  <a:lnTo>
                    <a:pt x="14591" y="4036"/>
                  </a:lnTo>
                  <a:lnTo>
                    <a:pt x="0" y="4036"/>
                  </a:lnTo>
                  <a:lnTo>
                    <a:pt x="7451" y="24215"/>
                  </a:lnTo>
                  <a:lnTo>
                    <a:pt x="14591" y="46567"/>
                  </a:lnTo>
                  <a:lnTo>
                    <a:pt x="19869" y="68609"/>
                  </a:lnTo>
                  <a:lnTo>
                    <a:pt x="32286" y="62400"/>
                  </a:lnTo>
                  <a:lnTo>
                    <a:pt x="41910" y="57122"/>
                  </a:lnTo>
                  <a:lnTo>
                    <a:pt x="49982" y="47498"/>
                  </a:lnTo>
                  <a:lnTo>
                    <a:pt x="54328" y="31666"/>
                  </a:lnTo>
                  <a:lnTo>
                    <a:pt x="52155" y="14902"/>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Shape 97">
              <a:extLst>
                <a:ext uri="{FF2B5EF4-FFF2-40B4-BE49-F238E27FC236}">
                  <a16:creationId xmlns:a16="http://schemas.microsoft.com/office/drawing/2014/main" id="{4BBD9116-F02D-44EF-92B2-EC79B4AA0DAC}"/>
                </a:ext>
              </a:extLst>
            </p:cNvPr>
            <p:cNvSpPr/>
            <p:nvPr/>
          </p:nvSpPr>
          <p:spPr>
            <a:xfrm>
              <a:off x="4103104" y="5644063"/>
              <a:ext cx="9313" cy="12418"/>
            </a:xfrm>
            <a:custGeom>
              <a:avLst/>
              <a:gdLst>
                <a:gd name="connsiteX0" fmla="*/ 2173 w 9313"/>
                <a:gd name="connsiteY0" fmla="*/ 5278 h 12417"/>
                <a:gd name="connsiteX1" fmla="*/ 2173 w 9313"/>
                <a:gd name="connsiteY1" fmla="*/ 7140 h 12417"/>
                <a:gd name="connsiteX2" fmla="*/ 2173 w 9313"/>
                <a:gd name="connsiteY2" fmla="*/ 9313 h 12417"/>
                <a:gd name="connsiteX3" fmla="*/ 4346 w 9313"/>
                <a:gd name="connsiteY3" fmla="*/ 11487 h 12417"/>
                <a:gd name="connsiteX4" fmla="*/ 5278 w 9313"/>
                <a:gd name="connsiteY4" fmla="*/ 11487 h 12417"/>
                <a:gd name="connsiteX5" fmla="*/ 9624 w 9313"/>
                <a:gd name="connsiteY5" fmla="*/ 12418 h 12417"/>
                <a:gd name="connsiteX6" fmla="*/ 9624 w 9313"/>
                <a:gd name="connsiteY6" fmla="*/ 5278 h 12417"/>
                <a:gd name="connsiteX7" fmla="*/ 0 w 9313"/>
                <a:gd name="connsiteY7"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13" h="12417">
                  <a:moveTo>
                    <a:pt x="2173" y="5278"/>
                  </a:moveTo>
                  <a:lnTo>
                    <a:pt x="2173" y="7140"/>
                  </a:lnTo>
                  <a:lnTo>
                    <a:pt x="2173" y="9313"/>
                  </a:lnTo>
                  <a:lnTo>
                    <a:pt x="4346" y="11487"/>
                  </a:lnTo>
                  <a:lnTo>
                    <a:pt x="5278" y="11487"/>
                  </a:lnTo>
                  <a:lnTo>
                    <a:pt x="9624" y="12418"/>
                  </a:lnTo>
                  <a:lnTo>
                    <a:pt x="9624" y="5278"/>
                  </a:lnTo>
                  <a:lnTo>
                    <a:pt x="0"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Shape 98">
              <a:extLst>
                <a:ext uri="{FF2B5EF4-FFF2-40B4-BE49-F238E27FC236}">
                  <a16:creationId xmlns:a16="http://schemas.microsoft.com/office/drawing/2014/main" id="{2B629708-8023-4787-88C3-440C8B6191D7}"/>
                </a:ext>
              </a:extLst>
            </p:cNvPr>
            <p:cNvSpPr/>
            <p:nvPr/>
          </p:nvSpPr>
          <p:spPr>
            <a:xfrm>
              <a:off x="4008418" y="5514917"/>
              <a:ext cx="34149" cy="18627"/>
            </a:xfrm>
            <a:custGeom>
              <a:avLst/>
              <a:gdLst>
                <a:gd name="connsiteX0" fmla="*/ 21731 w 34149"/>
                <a:gd name="connsiteY0" fmla="*/ 5278 h 18626"/>
                <a:gd name="connsiteX1" fmla="*/ 16764 w 34149"/>
                <a:gd name="connsiteY1" fmla="*/ 1863 h 18626"/>
                <a:gd name="connsiteX2" fmla="*/ 7140 w 34149"/>
                <a:gd name="connsiteY2" fmla="*/ 0 h 18626"/>
                <a:gd name="connsiteX3" fmla="*/ 6209 w 34149"/>
                <a:gd name="connsiteY3" fmla="*/ 1863 h 18626"/>
                <a:gd name="connsiteX4" fmla="*/ 4036 w 34149"/>
                <a:gd name="connsiteY4" fmla="*/ 1863 h 18626"/>
                <a:gd name="connsiteX5" fmla="*/ 2173 w 34149"/>
                <a:gd name="connsiteY5" fmla="*/ 4036 h 18626"/>
                <a:gd name="connsiteX6" fmla="*/ 0 w 34149"/>
                <a:gd name="connsiteY6" fmla="*/ 4036 h 18626"/>
                <a:gd name="connsiteX7" fmla="*/ 0 w 34149"/>
                <a:gd name="connsiteY7" fmla="*/ 16764 h 18626"/>
                <a:gd name="connsiteX8" fmla="*/ 6209 w 34149"/>
                <a:gd name="connsiteY8" fmla="*/ 18937 h 18626"/>
                <a:gd name="connsiteX9" fmla="*/ 13660 w 34149"/>
                <a:gd name="connsiteY9" fmla="*/ 18937 h 18626"/>
                <a:gd name="connsiteX10" fmla="*/ 16764 w 34149"/>
                <a:gd name="connsiteY10" fmla="*/ 19869 h 18626"/>
                <a:gd name="connsiteX11" fmla="*/ 21731 w 34149"/>
                <a:gd name="connsiteY11" fmla="*/ 18937 h 18626"/>
                <a:gd name="connsiteX12" fmla="*/ 28251 w 34149"/>
                <a:gd name="connsiteY12" fmla="*/ 16764 h 18626"/>
                <a:gd name="connsiteX13" fmla="*/ 35391 w 34149"/>
                <a:gd name="connsiteY13" fmla="*/ 16764 h 18626"/>
                <a:gd name="connsiteX14" fmla="*/ 35391 w 34149"/>
                <a:gd name="connsiteY14" fmla="*/ 12728 h 18626"/>
                <a:gd name="connsiteX15" fmla="*/ 29182 w 34149"/>
                <a:gd name="connsiteY15" fmla="*/ 9313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18626">
                  <a:moveTo>
                    <a:pt x="21731" y="5278"/>
                  </a:moveTo>
                  <a:lnTo>
                    <a:pt x="16764" y="1863"/>
                  </a:lnTo>
                  <a:lnTo>
                    <a:pt x="7140" y="0"/>
                  </a:lnTo>
                  <a:lnTo>
                    <a:pt x="6209" y="1863"/>
                  </a:lnTo>
                  <a:lnTo>
                    <a:pt x="4036" y="1863"/>
                  </a:lnTo>
                  <a:lnTo>
                    <a:pt x="2173" y="4036"/>
                  </a:lnTo>
                  <a:lnTo>
                    <a:pt x="0" y="4036"/>
                  </a:lnTo>
                  <a:lnTo>
                    <a:pt x="0" y="16764"/>
                  </a:lnTo>
                  <a:lnTo>
                    <a:pt x="6209" y="18937"/>
                  </a:lnTo>
                  <a:lnTo>
                    <a:pt x="13660" y="18937"/>
                  </a:lnTo>
                  <a:lnTo>
                    <a:pt x="16764" y="19869"/>
                  </a:lnTo>
                  <a:lnTo>
                    <a:pt x="21731" y="18937"/>
                  </a:lnTo>
                  <a:lnTo>
                    <a:pt x="28251" y="16764"/>
                  </a:lnTo>
                  <a:lnTo>
                    <a:pt x="35391" y="16764"/>
                  </a:lnTo>
                  <a:lnTo>
                    <a:pt x="35391" y="12728"/>
                  </a:lnTo>
                  <a:lnTo>
                    <a:pt x="29182" y="9313"/>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Shape 99">
              <a:extLst>
                <a:ext uri="{FF2B5EF4-FFF2-40B4-BE49-F238E27FC236}">
                  <a16:creationId xmlns:a16="http://schemas.microsoft.com/office/drawing/2014/main" id="{21C837DF-E820-4CC3-A78D-B9C0C035C2FA}"/>
                </a:ext>
              </a:extLst>
            </p:cNvPr>
            <p:cNvSpPr/>
            <p:nvPr/>
          </p:nvSpPr>
          <p:spPr>
            <a:xfrm>
              <a:off x="3912490" y="5445999"/>
              <a:ext cx="155223" cy="58985"/>
            </a:xfrm>
            <a:custGeom>
              <a:avLst/>
              <a:gdLst>
                <a:gd name="connsiteX0" fmla="*/ 156465 w 155222"/>
                <a:gd name="connsiteY0" fmla="*/ 44394 h 58984"/>
                <a:gd name="connsiteX1" fmla="*/ 134423 w 155222"/>
                <a:gd name="connsiteY1" fmla="*/ 33838 h 58984"/>
                <a:gd name="connsiteX2" fmla="*/ 114554 w 155222"/>
                <a:gd name="connsiteY2" fmla="*/ 24215 h 58984"/>
                <a:gd name="connsiteX3" fmla="*/ 94996 w 155222"/>
                <a:gd name="connsiteY3" fmla="*/ 14901 h 58984"/>
                <a:gd name="connsiteX4" fmla="*/ 68919 w 155222"/>
                <a:gd name="connsiteY4" fmla="*/ 6519 h 58984"/>
                <a:gd name="connsiteX5" fmla="*/ 39737 w 155222"/>
                <a:gd name="connsiteY5" fmla="*/ 0 h 58984"/>
                <a:gd name="connsiteX6" fmla="*/ 36633 w 155222"/>
                <a:gd name="connsiteY6" fmla="*/ 2173 h 58984"/>
                <a:gd name="connsiteX7" fmla="*/ 32286 w 155222"/>
                <a:gd name="connsiteY7" fmla="*/ 2173 h 58984"/>
                <a:gd name="connsiteX8" fmla="*/ 29182 w 155222"/>
                <a:gd name="connsiteY8" fmla="*/ 4346 h 58984"/>
                <a:gd name="connsiteX9" fmla="*/ 23904 w 155222"/>
                <a:gd name="connsiteY9" fmla="*/ 4346 h 58984"/>
                <a:gd name="connsiteX10" fmla="*/ 17695 w 155222"/>
                <a:gd name="connsiteY10" fmla="*/ 9624 h 58984"/>
                <a:gd name="connsiteX11" fmla="*/ 12418 w 155222"/>
                <a:gd name="connsiteY11" fmla="*/ 13660 h 58984"/>
                <a:gd name="connsiteX12" fmla="*/ 7451 w 155222"/>
                <a:gd name="connsiteY12" fmla="*/ 21110 h 58984"/>
                <a:gd name="connsiteX13" fmla="*/ 0 w 155222"/>
                <a:gd name="connsiteY13" fmla="*/ 21110 h 58984"/>
                <a:gd name="connsiteX14" fmla="*/ 3104 w 155222"/>
                <a:gd name="connsiteY14" fmla="*/ 22352 h 58984"/>
                <a:gd name="connsiteX15" fmla="*/ 10555 w 155222"/>
                <a:gd name="connsiteY15" fmla="*/ 26388 h 58984"/>
                <a:gd name="connsiteX16" fmla="*/ 16764 w 155222"/>
                <a:gd name="connsiteY16" fmla="*/ 28561 h 58984"/>
                <a:gd name="connsiteX17" fmla="*/ 22042 w 155222"/>
                <a:gd name="connsiteY17" fmla="*/ 22352 h 58984"/>
                <a:gd name="connsiteX18" fmla="*/ 25146 w 155222"/>
                <a:gd name="connsiteY18" fmla="*/ 17075 h 58984"/>
                <a:gd name="connsiteX19" fmla="*/ 31355 w 155222"/>
                <a:gd name="connsiteY19" fmla="*/ 11797 h 58984"/>
                <a:gd name="connsiteX20" fmla="*/ 58364 w 155222"/>
                <a:gd name="connsiteY20" fmla="*/ 24215 h 58984"/>
                <a:gd name="connsiteX21" fmla="*/ 83510 w 155222"/>
                <a:gd name="connsiteY21" fmla="*/ 36943 h 58984"/>
                <a:gd name="connsiteX22" fmla="*/ 110519 w 155222"/>
                <a:gd name="connsiteY22" fmla="*/ 44394 h 58984"/>
                <a:gd name="connsiteX23" fmla="*/ 112692 w 155222"/>
                <a:gd name="connsiteY23" fmla="*/ 48740 h 58984"/>
                <a:gd name="connsiteX24" fmla="*/ 112692 w 155222"/>
                <a:gd name="connsiteY24" fmla="*/ 50913 h 58984"/>
                <a:gd name="connsiteX25" fmla="*/ 112692 w 155222"/>
                <a:gd name="connsiteY25" fmla="*/ 51844 h 58984"/>
                <a:gd name="connsiteX26" fmla="*/ 112692 w 155222"/>
                <a:gd name="connsiteY26" fmla="*/ 54017 h 58984"/>
                <a:gd name="connsiteX27" fmla="*/ 112692 w 155222"/>
                <a:gd name="connsiteY27" fmla="*/ 58364 h 58984"/>
                <a:gd name="connsiteX28" fmla="*/ 110519 w 155222"/>
                <a:gd name="connsiteY28" fmla="*/ 61468 h 58984"/>
                <a:gd name="connsiteX29" fmla="*/ 124178 w 155222"/>
                <a:gd name="connsiteY29" fmla="*/ 59295 h 58984"/>
                <a:gd name="connsiteX30" fmla="*/ 136596 w 155222"/>
                <a:gd name="connsiteY30" fmla="*/ 56191 h 58984"/>
                <a:gd name="connsiteX31" fmla="*/ 146841 w 155222"/>
                <a:gd name="connsiteY31" fmla="*/ 51844 h 58984"/>
                <a:gd name="connsiteX32" fmla="*/ 156465 w 155222"/>
                <a:gd name="connsiteY32" fmla="*/ 51844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58984">
                  <a:moveTo>
                    <a:pt x="156465" y="44394"/>
                  </a:moveTo>
                  <a:lnTo>
                    <a:pt x="134423" y="33838"/>
                  </a:lnTo>
                  <a:lnTo>
                    <a:pt x="114554" y="24215"/>
                  </a:lnTo>
                  <a:lnTo>
                    <a:pt x="94996" y="14901"/>
                  </a:lnTo>
                  <a:lnTo>
                    <a:pt x="68919" y="6519"/>
                  </a:lnTo>
                  <a:lnTo>
                    <a:pt x="39737" y="0"/>
                  </a:lnTo>
                  <a:lnTo>
                    <a:pt x="36633" y="2173"/>
                  </a:lnTo>
                  <a:lnTo>
                    <a:pt x="32286" y="2173"/>
                  </a:lnTo>
                  <a:lnTo>
                    <a:pt x="29182" y="4346"/>
                  </a:lnTo>
                  <a:lnTo>
                    <a:pt x="23904" y="4346"/>
                  </a:lnTo>
                  <a:lnTo>
                    <a:pt x="17695" y="9624"/>
                  </a:lnTo>
                  <a:lnTo>
                    <a:pt x="12418" y="13660"/>
                  </a:lnTo>
                  <a:lnTo>
                    <a:pt x="7451" y="21110"/>
                  </a:lnTo>
                  <a:lnTo>
                    <a:pt x="0" y="21110"/>
                  </a:lnTo>
                  <a:lnTo>
                    <a:pt x="3104" y="22352"/>
                  </a:lnTo>
                  <a:lnTo>
                    <a:pt x="10555" y="26388"/>
                  </a:lnTo>
                  <a:lnTo>
                    <a:pt x="16764" y="28561"/>
                  </a:lnTo>
                  <a:lnTo>
                    <a:pt x="22042" y="22352"/>
                  </a:lnTo>
                  <a:lnTo>
                    <a:pt x="25146" y="17075"/>
                  </a:lnTo>
                  <a:lnTo>
                    <a:pt x="31355" y="11797"/>
                  </a:lnTo>
                  <a:lnTo>
                    <a:pt x="58364" y="24215"/>
                  </a:lnTo>
                  <a:lnTo>
                    <a:pt x="83510" y="36943"/>
                  </a:lnTo>
                  <a:lnTo>
                    <a:pt x="110519" y="44394"/>
                  </a:lnTo>
                  <a:lnTo>
                    <a:pt x="112692" y="48740"/>
                  </a:lnTo>
                  <a:lnTo>
                    <a:pt x="112692" y="50913"/>
                  </a:lnTo>
                  <a:lnTo>
                    <a:pt x="112692" y="51844"/>
                  </a:lnTo>
                  <a:lnTo>
                    <a:pt x="112692" y="54017"/>
                  </a:lnTo>
                  <a:lnTo>
                    <a:pt x="112692" y="58364"/>
                  </a:lnTo>
                  <a:lnTo>
                    <a:pt x="110519" y="61468"/>
                  </a:lnTo>
                  <a:lnTo>
                    <a:pt x="124178" y="59295"/>
                  </a:lnTo>
                  <a:lnTo>
                    <a:pt x="136596" y="56191"/>
                  </a:lnTo>
                  <a:lnTo>
                    <a:pt x="146841" y="51844"/>
                  </a:lnTo>
                  <a:lnTo>
                    <a:pt x="156465" y="51844"/>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Shape 100">
              <a:extLst>
                <a:ext uri="{FF2B5EF4-FFF2-40B4-BE49-F238E27FC236}">
                  <a16:creationId xmlns:a16="http://schemas.microsoft.com/office/drawing/2014/main" id="{353A7A79-69E3-4DED-9E7C-57A5D1FF6FE9}"/>
                </a:ext>
              </a:extLst>
            </p:cNvPr>
            <p:cNvSpPr/>
            <p:nvPr/>
          </p:nvSpPr>
          <p:spPr>
            <a:xfrm>
              <a:off x="4008418" y="5417438"/>
              <a:ext cx="12418" cy="24836"/>
            </a:xfrm>
            <a:custGeom>
              <a:avLst/>
              <a:gdLst>
                <a:gd name="connsiteX0" fmla="*/ 6209 w 12417"/>
                <a:gd name="connsiteY0" fmla="*/ 3104 h 24835"/>
                <a:gd name="connsiteX1" fmla="*/ 0 w 12417"/>
                <a:gd name="connsiteY1" fmla="*/ 0 h 24835"/>
                <a:gd name="connsiteX2" fmla="*/ 0 w 12417"/>
                <a:gd name="connsiteY2" fmla="*/ 7451 h 24835"/>
                <a:gd name="connsiteX3" fmla="*/ 0 w 12417"/>
                <a:gd name="connsiteY3" fmla="*/ 10555 h 24835"/>
                <a:gd name="connsiteX4" fmla="*/ 2173 w 12417"/>
                <a:gd name="connsiteY4" fmla="*/ 14901 h 24835"/>
                <a:gd name="connsiteX5" fmla="*/ 4036 w 12417"/>
                <a:gd name="connsiteY5" fmla="*/ 18006 h 24835"/>
                <a:gd name="connsiteX6" fmla="*/ 6209 w 12417"/>
                <a:gd name="connsiteY6" fmla="*/ 20179 h 24835"/>
                <a:gd name="connsiteX7" fmla="*/ 7140 w 12417"/>
                <a:gd name="connsiteY7" fmla="*/ 25457 h 24835"/>
                <a:gd name="connsiteX8" fmla="*/ 14591 w 12417"/>
                <a:gd name="connsiteY8" fmla="*/ 25457 h 24835"/>
                <a:gd name="connsiteX9" fmla="*/ 14591 w 12417"/>
                <a:gd name="connsiteY9" fmla="*/ 15833 h 24835"/>
                <a:gd name="connsiteX10" fmla="*/ 13660 w 12417"/>
                <a:gd name="connsiteY10" fmla="*/ 10555 h 24835"/>
                <a:gd name="connsiteX11" fmla="*/ 9313 w 12417"/>
                <a:gd name="connsiteY11" fmla="*/ 7451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24835">
                  <a:moveTo>
                    <a:pt x="6209" y="3104"/>
                  </a:moveTo>
                  <a:lnTo>
                    <a:pt x="0" y="0"/>
                  </a:lnTo>
                  <a:lnTo>
                    <a:pt x="0" y="7451"/>
                  </a:lnTo>
                  <a:lnTo>
                    <a:pt x="0" y="10555"/>
                  </a:lnTo>
                  <a:lnTo>
                    <a:pt x="2173" y="14901"/>
                  </a:lnTo>
                  <a:lnTo>
                    <a:pt x="4036" y="18006"/>
                  </a:lnTo>
                  <a:lnTo>
                    <a:pt x="6209" y="20179"/>
                  </a:lnTo>
                  <a:lnTo>
                    <a:pt x="7140" y="25457"/>
                  </a:lnTo>
                  <a:lnTo>
                    <a:pt x="14591" y="25457"/>
                  </a:lnTo>
                  <a:lnTo>
                    <a:pt x="14591" y="15833"/>
                  </a:lnTo>
                  <a:lnTo>
                    <a:pt x="13660" y="10555"/>
                  </a:lnTo>
                  <a:lnTo>
                    <a:pt x="9313" y="745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Shape 101">
              <a:extLst>
                <a:ext uri="{FF2B5EF4-FFF2-40B4-BE49-F238E27FC236}">
                  <a16:creationId xmlns:a16="http://schemas.microsoft.com/office/drawing/2014/main" id="{522609ED-FAAD-454F-A523-01969FE7EEFF}"/>
                </a:ext>
              </a:extLst>
            </p:cNvPr>
            <p:cNvSpPr/>
            <p:nvPr/>
          </p:nvSpPr>
          <p:spPr>
            <a:xfrm>
              <a:off x="4000036" y="5393223"/>
              <a:ext cx="27940" cy="15522"/>
            </a:xfrm>
            <a:custGeom>
              <a:avLst/>
              <a:gdLst>
                <a:gd name="connsiteX0" fmla="*/ 29182 w 27940"/>
                <a:gd name="connsiteY0" fmla="*/ 16764 h 15522"/>
                <a:gd name="connsiteX1" fmla="*/ 29182 w 27940"/>
                <a:gd name="connsiteY1" fmla="*/ 12728 h 15522"/>
                <a:gd name="connsiteX2" fmla="*/ 30113 w 27940"/>
                <a:gd name="connsiteY2" fmla="*/ 10555 h 15522"/>
                <a:gd name="connsiteX3" fmla="*/ 30113 w 27940"/>
                <a:gd name="connsiteY3" fmla="*/ 9313 h 15522"/>
                <a:gd name="connsiteX4" fmla="*/ 29182 w 27940"/>
                <a:gd name="connsiteY4" fmla="*/ 7451 h 15522"/>
                <a:gd name="connsiteX5" fmla="*/ 29182 w 27940"/>
                <a:gd name="connsiteY5" fmla="*/ 5277 h 15522"/>
                <a:gd name="connsiteX6" fmla="*/ 25146 w 27940"/>
                <a:gd name="connsiteY6" fmla="*/ 3104 h 15522"/>
                <a:gd name="connsiteX7" fmla="*/ 22973 w 27940"/>
                <a:gd name="connsiteY7" fmla="*/ 0 h 15522"/>
                <a:gd name="connsiteX8" fmla="*/ 0 w 27940"/>
                <a:gd name="connsiteY8" fmla="*/ 0 h 15522"/>
                <a:gd name="connsiteX9" fmla="*/ 0 w 27940"/>
                <a:gd name="connsiteY9" fmla="*/ 3104 h 15522"/>
                <a:gd name="connsiteX10" fmla="*/ 931 w 27940"/>
                <a:gd name="connsiteY10" fmla="*/ 7451 h 15522"/>
                <a:gd name="connsiteX11" fmla="*/ 5278 w 27940"/>
                <a:gd name="connsiteY11" fmla="*/ 9313 h 15522"/>
                <a:gd name="connsiteX12" fmla="*/ 8382 w 27940"/>
                <a:gd name="connsiteY12" fmla="*/ 9313 h 15522"/>
                <a:gd name="connsiteX13" fmla="*/ 12418 w 27940"/>
                <a:gd name="connsiteY13" fmla="*/ 10555 h 15522"/>
                <a:gd name="connsiteX14" fmla="*/ 17695 w 27940"/>
                <a:gd name="connsiteY14" fmla="*/ 10555 h 15522"/>
                <a:gd name="connsiteX15" fmla="*/ 22973 w 27940"/>
                <a:gd name="connsiteY15"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940" h="15522">
                  <a:moveTo>
                    <a:pt x="29182" y="16764"/>
                  </a:moveTo>
                  <a:lnTo>
                    <a:pt x="29182" y="12728"/>
                  </a:lnTo>
                  <a:lnTo>
                    <a:pt x="30113" y="10555"/>
                  </a:lnTo>
                  <a:lnTo>
                    <a:pt x="30113" y="9313"/>
                  </a:lnTo>
                  <a:lnTo>
                    <a:pt x="29182" y="7451"/>
                  </a:lnTo>
                  <a:lnTo>
                    <a:pt x="29182" y="5277"/>
                  </a:lnTo>
                  <a:lnTo>
                    <a:pt x="25146" y="3104"/>
                  </a:lnTo>
                  <a:lnTo>
                    <a:pt x="22973" y="0"/>
                  </a:lnTo>
                  <a:lnTo>
                    <a:pt x="0" y="0"/>
                  </a:lnTo>
                  <a:lnTo>
                    <a:pt x="0" y="3104"/>
                  </a:lnTo>
                  <a:lnTo>
                    <a:pt x="931" y="7451"/>
                  </a:lnTo>
                  <a:lnTo>
                    <a:pt x="5278" y="9313"/>
                  </a:lnTo>
                  <a:lnTo>
                    <a:pt x="8382" y="9313"/>
                  </a:lnTo>
                  <a:lnTo>
                    <a:pt x="12418" y="10555"/>
                  </a:lnTo>
                  <a:lnTo>
                    <a:pt x="17695" y="10555"/>
                  </a:lnTo>
                  <a:lnTo>
                    <a:pt x="22973" y="12728"/>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Shape 102">
              <a:extLst>
                <a:ext uri="{FF2B5EF4-FFF2-40B4-BE49-F238E27FC236}">
                  <a16:creationId xmlns:a16="http://schemas.microsoft.com/office/drawing/2014/main" id="{503BBC69-521C-42C4-83CE-88EF974D2F9D}"/>
                </a:ext>
              </a:extLst>
            </p:cNvPr>
            <p:cNvSpPr/>
            <p:nvPr/>
          </p:nvSpPr>
          <p:spPr>
            <a:xfrm>
              <a:off x="5743810" y="6002628"/>
              <a:ext cx="99343" cy="207999"/>
            </a:xfrm>
            <a:custGeom>
              <a:avLst/>
              <a:gdLst>
                <a:gd name="connsiteX0" fmla="*/ 92823 w 99342"/>
                <a:gd name="connsiteY0" fmla="*/ 0 h 207998"/>
                <a:gd name="connsiteX1" fmla="*/ 83510 w 99342"/>
                <a:gd name="connsiteY1" fmla="*/ 5278 h 207998"/>
                <a:gd name="connsiteX2" fmla="*/ 72023 w 99342"/>
                <a:gd name="connsiteY2" fmla="*/ 14901 h 207998"/>
                <a:gd name="connsiteX3" fmla="*/ 59606 w 99342"/>
                <a:gd name="connsiteY3" fmla="*/ 27630 h 207998"/>
                <a:gd name="connsiteX4" fmla="*/ 49051 w 99342"/>
                <a:gd name="connsiteY4" fmla="*/ 40358 h 207998"/>
                <a:gd name="connsiteX5" fmla="*/ 37564 w 99342"/>
                <a:gd name="connsiteY5" fmla="*/ 51844 h 207998"/>
                <a:gd name="connsiteX6" fmla="*/ 32286 w 99342"/>
                <a:gd name="connsiteY6" fmla="*/ 60226 h 207998"/>
                <a:gd name="connsiteX7" fmla="*/ 12728 w 99342"/>
                <a:gd name="connsiteY7" fmla="*/ 60226 h 207998"/>
                <a:gd name="connsiteX8" fmla="*/ 12728 w 99342"/>
                <a:gd name="connsiteY8" fmla="*/ 75128 h 207998"/>
                <a:gd name="connsiteX9" fmla="*/ 14591 w 99342"/>
                <a:gd name="connsiteY9" fmla="*/ 90029 h 207998"/>
                <a:gd name="connsiteX10" fmla="*/ 15833 w 99342"/>
                <a:gd name="connsiteY10" fmla="*/ 104931 h 207998"/>
                <a:gd name="connsiteX11" fmla="*/ 15833 w 99342"/>
                <a:gd name="connsiteY11" fmla="*/ 114244 h 207998"/>
                <a:gd name="connsiteX12" fmla="*/ 10555 w 99342"/>
                <a:gd name="connsiteY12" fmla="*/ 129145 h 207998"/>
                <a:gd name="connsiteX13" fmla="*/ 5278 w 99342"/>
                <a:gd name="connsiteY13" fmla="*/ 144047 h 207998"/>
                <a:gd name="connsiteX14" fmla="*/ 0 w 99342"/>
                <a:gd name="connsiteY14" fmla="*/ 156775 h 207998"/>
                <a:gd name="connsiteX15" fmla="*/ 1242 w 99342"/>
                <a:gd name="connsiteY15" fmla="*/ 171366 h 207998"/>
                <a:gd name="connsiteX16" fmla="*/ 8382 w 99342"/>
                <a:gd name="connsiteY16" fmla="*/ 186267 h 207998"/>
                <a:gd name="connsiteX17" fmla="*/ 10555 w 99342"/>
                <a:gd name="connsiteY17" fmla="*/ 193718 h 207998"/>
                <a:gd name="connsiteX18" fmla="*/ 14591 w 99342"/>
                <a:gd name="connsiteY18" fmla="*/ 198996 h 207998"/>
                <a:gd name="connsiteX19" fmla="*/ 19869 w 99342"/>
                <a:gd name="connsiteY19" fmla="*/ 203342 h 207998"/>
                <a:gd name="connsiteX20" fmla="*/ 25146 w 99342"/>
                <a:gd name="connsiteY20" fmla="*/ 205205 h 207998"/>
                <a:gd name="connsiteX21" fmla="*/ 32286 w 99342"/>
                <a:gd name="connsiteY21" fmla="*/ 206446 h 207998"/>
                <a:gd name="connsiteX22" fmla="*/ 32286 w 99342"/>
                <a:gd name="connsiteY22" fmla="*/ 210482 h 207998"/>
                <a:gd name="connsiteX23" fmla="*/ 45015 w 99342"/>
                <a:gd name="connsiteY23" fmla="*/ 201169 h 207998"/>
                <a:gd name="connsiteX24" fmla="*/ 52155 w 99342"/>
                <a:gd name="connsiteY24" fmla="*/ 190614 h 207998"/>
                <a:gd name="connsiteX25" fmla="*/ 54328 w 99342"/>
                <a:gd name="connsiteY25" fmla="*/ 176644 h 207998"/>
                <a:gd name="connsiteX26" fmla="*/ 56501 w 99342"/>
                <a:gd name="connsiteY26" fmla="*/ 160811 h 207998"/>
                <a:gd name="connsiteX27" fmla="*/ 59606 w 99342"/>
                <a:gd name="connsiteY27" fmla="*/ 141874 h 207998"/>
                <a:gd name="connsiteX28" fmla="*/ 66746 w 99342"/>
                <a:gd name="connsiteY28" fmla="*/ 126972 h 207998"/>
                <a:gd name="connsiteX29" fmla="*/ 76059 w 99342"/>
                <a:gd name="connsiteY29" fmla="*/ 108966 h 207998"/>
                <a:gd name="connsiteX30" fmla="*/ 86614 w 99342"/>
                <a:gd name="connsiteY30" fmla="*/ 90029 h 207998"/>
                <a:gd name="connsiteX31" fmla="*/ 95928 w 99342"/>
                <a:gd name="connsiteY31" fmla="*/ 69850 h 207998"/>
                <a:gd name="connsiteX32" fmla="*/ 101205 w 99342"/>
                <a:gd name="connsiteY32" fmla="*/ 49671 h 207998"/>
                <a:gd name="connsiteX33" fmla="*/ 101205 w 99342"/>
                <a:gd name="connsiteY33" fmla="*/ 27630 h 207998"/>
                <a:gd name="connsiteX34" fmla="*/ 92823 w 99342"/>
                <a:gd name="connsiteY34" fmla="*/ 7451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9342" h="207998">
                  <a:moveTo>
                    <a:pt x="92823" y="0"/>
                  </a:moveTo>
                  <a:lnTo>
                    <a:pt x="83510" y="5278"/>
                  </a:lnTo>
                  <a:lnTo>
                    <a:pt x="72023" y="14901"/>
                  </a:lnTo>
                  <a:lnTo>
                    <a:pt x="59606" y="27630"/>
                  </a:lnTo>
                  <a:lnTo>
                    <a:pt x="49051" y="40358"/>
                  </a:lnTo>
                  <a:lnTo>
                    <a:pt x="37564" y="51844"/>
                  </a:lnTo>
                  <a:lnTo>
                    <a:pt x="32286" y="60226"/>
                  </a:lnTo>
                  <a:lnTo>
                    <a:pt x="12728" y="60226"/>
                  </a:lnTo>
                  <a:lnTo>
                    <a:pt x="12728" y="75128"/>
                  </a:lnTo>
                  <a:lnTo>
                    <a:pt x="14591" y="90029"/>
                  </a:lnTo>
                  <a:lnTo>
                    <a:pt x="15833" y="104931"/>
                  </a:lnTo>
                  <a:lnTo>
                    <a:pt x="15833" y="114244"/>
                  </a:lnTo>
                  <a:lnTo>
                    <a:pt x="10555" y="129145"/>
                  </a:lnTo>
                  <a:lnTo>
                    <a:pt x="5278" y="144047"/>
                  </a:lnTo>
                  <a:lnTo>
                    <a:pt x="0" y="156775"/>
                  </a:lnTo>
                  <a:lnTo>
                    <a:pt x="1242" y="171366"/>
                  </a:lnTo>
                  <a:lnTo>
                    <a:pt x="8382" y="186267"/>
                  </a:lnTo>
                  <a:lnTo>
                    <a:pt x="10555" y="193718"/>
                  </a:lnTo>
                  <a:lnTo>
                    <a:pt x="14591" y="198996"/>
                  </a:lnTo>
                  <a:lnTo>
                    <a:pt x="19869" y="203342"/>
                  </a:lnTo>
                  <a:lnTo>
                    <a:pt x="25146" y="205205"/>
                  </a:lnTo>
                  <a:lnTo>
                    <a:pt x="32286" y="206446"/>
                  </a:lnTo>
                  <a:lnTo>
                    <a:pt x="32286" y="210482"/>
                  </a:lnTo>
                  <a:lnTo>
                    <a:pt x="45015" y="201169"/>
                  </a:lnTo>
                  <a:lnTo>
                    <a:pt x="52155" y="190614"/>
                  </a:lnTo>
                  <a:lnTo>
                    <a:pt x="54328" y="176644"/>
                  </a:lnTo>
                  <a:lnTo>
                    <a:pt x="56501" y="160811"/>
                  </a:lnTo>
                  <a:lnTo>
                    <a:pt x="59606" y="141874"/>
                  </a:lnTo>
                  <a:lnTo>
                    <a:pt x="66746" y="126972"/>
                  </a:lnTo>
                  <a:lnTo>
                    <a:pt x="76059" y="108966"/>
                  </a:lnTo>
                  <a:lnTo>
                    <a:pt x="86614" y="90029"/>
                  </a:lnTo>
                  <a:lnTo>
                    <a:pt x="95928" y="69850"/>
                  </a:lnTo>
                  <a:lnTo>
                    <a:pt x="101205" y="49671"/>
                  </a:lnTo>
                  <a:lnTo>
                    <a:pt x="101205" y="27630"/>
                  </a:lnTo>
                  <a:lnTo>
                    <a:pt x="92823" y="745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Shape 103">
              <a:extLst>
                <a:ext uri="{FF2B5EF4-FFF2-40B4-BE49-F238E27FC236}">
                  <a16:creationId xmlns:a16="http://schemas.microsoft.com/office/drawing/2014/main" id="{59813353-FAE8-4D2E-B91D-24279BD7FA86}"/>
                </a:ext>
              </a:extLst>
            </p:cNvPr>
            <p:cNvSpPr/>
            <p:nvPr/>
          </p:nvSpPr>
          <p:spPr>
            <a:xfrm>
              <a:off x="4236596" y="6662015"/>
              <a:ext cx="74507" cy="31045"/>
            </a:xfrm>
            <a:custGeom>
              <a:avLst/>
              <a:gdLst>
                <a:gd name="connsiteX0" fmla="*/ 46877 w 74506"/>
                <a:gd name="connsiteY0" fmla="*/ 3104 h 31044"/>
                <a:gd name="connsiteX1" fmla="*/ 32286 w 74506"/>
                <a:gd name="connsiteY1" fmla="*/ 0 h 31044"/>
                <a:gd name="connsiteX2" fmla="*/ 21731 w 74506"/>
                <a:gd name="connsiteY2" fmla="*/ 5278 h 31044"/>
                <a:gd name="connsiteX3" fmla="*/ 10245 w 74506"/>
                <a:gd name="connsiteY3" fmla="*/ 10555 h 31044"/>
                <a:gd name="connsiteX4" fmla="*/ 0 w 74506"/>
                <a:gd name="connsiteY4" fmla="*/ 14591 h 31044"/>
                <a:gd name="connsiteX5" fmla="*/ 0 w 74506"/>
                <a:gd name="connsiteY5" fmla="*/ 31666 h 31044"/>
                <a:gd name="connsiteX6" fmla="*/ 12418 w 74506"/>
                <a:gd name="connsiteY6" fmla="*/ 27319 h 31044"/>
                <a:gd name="connsiteX7" fmla="*/ 21731 w 74506"/>
                <a:gd name="connsiteY7" fmla="*/ 25457 h 31044"/>
                <a:gd name="connsiteX8" fmla="*/ 30113 w 74506"/>
                <a:gd name="connsiteY8" fmla="*/ 20179 h 31044"/>
                <a:gd name="connsiteX9" fmla="*/ 39427 w 74506"/>
                <a:gd name="connsiteY9" fmla="*/ 10555 h 31044"/>
                <a:gd name="connsiteX10" fmla="*/ 42531 w 74506"/>
                <a:gd name="connsiteY10" fmla="*/ 10555 h 31044"/>
                <a:gd name="connsiteX11" fmla="*/ 41600 w 74506"/>
                <a:gd name="connsiteY11" fmla="*/ 14591 h 31044"/>
                <a:gd name="connsiteX12" fmla="*/ 39427 w 74506"/>
                <a:gd name="connsiteY12" fmla="*/ 16764 h 31044"/>
                <a:gd name="connsiteX13" fmla="*/ 39427 w 74506"/>
                <a:gd name="connsiteY13" fmla="*/ 18006 h 31044"/>
                <a:gd name="connsiteX14" fmla="*/ 37564 w 74506"/>
                <a:gd name="connsiteY14" fmla="*/ 20179 h 31044"/>
                <a:gd name="connsiteX15" fmla="*/ 34460 w 74506"/>
                <a:gd name="connsiteY15" fmla="*/ 22042 h 31044"/>
                <a:gd name="connsiteX16" fmla="*/ 32286 w 74506"/>
                <a:gd name="connsiteY16" fmla="*/ 24215 h 31044"/>
                <a:gd name="connsiteX17" fmla="*/ 32286 w 74506"/>
                <a:gd name="connsiteY17" fmla="*/ 31666 h 31044"/>
                <a:gd name="connsiteX18" fmla="*/ 46877 w 74506"/>
                <a:gd name="connsiteY18" fmla="*/ 27319 h 31044"/>
                <a:gd name="connsiteX19" fmla="*/ 59295 w 74506"/>
                <a:gd name="connsiteY19" fmla="*/ 22042 h 31044"/>
                <a:gd name="connsiteX20" fmla="*/ 71713 w 74506"/>
                <a:gd name="connsiteY20" fmla="*/ 14591 h 31044"/>
                <a:gd name="connsiteX21" fmla="*/ 76059 w 74506"/>
                <a:gd name="connsiteY21" fmla="*/ 14591 h 31044"/>
                <a:gd name="connsiteX22" fmla="*/ 63641 w 74506"/>
                <a:gd name="connsiteY22" fmla="*/ 931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506" h="31044">
                  <a:moveTo>
                    <a:pt x="46877" y="3104"/>
                  </a:moveTo>
                  <a:lnTo>
                    <a:pt x="32286" y="0"/>
                  </a:lnTo>
                  <a:lnTo>
                    <a:pt x="21731" y="5278"/>
                  </a:lnTo>
                  <a:lnTo>
                    <a:pt x="10245" y="10555"/>
                  </a:lnTo>
                  <a:lnTo>
                    <a:pt x="0" y="14591"/>
                  </a:lnTo>
                  <a:lnTo>
                    <a:pt x="0" y="31666"/>
                  </a:lnTo>
                  <a:lnTo>
                    <a:pt x="12418" y="27319"/>
                  </a:lnTo>
                  <a:lnTo>
                    <a:pt x="21731" y="25457"/>
                  </a:lnTo>
                  <a:lnTo>
                    <a:pt x="30113" y="20179"/>
                  </a:lnTo>
                  <a:lnTo>
                    <a:pt x="39427" y="10555"/>
                  </a:lnTo>
                  <a:lnTo>
                    <a:pt x="42531" y="10555"/>
                  </a:lnTo>
                  <a:lnTo>
                    <a:pt x="41600" y="14591"/>
                  </a:lnTo>
                  <a:lnTo>
                    <a:pt x="39427" y="16764"/>
                  </a:lnTo>
                  <a:lnTo>
                    <a:pt x="39427" y="18006"/>
                  </a:lnTo>
                  <a:lnTo>
                    <a:pt x="37564" y="20179"/>
                  </a:lnTo>
                  <a:lnTo>
                    <a:pt x="34460" y="22042"/>
                  </a:lnTo>
                  <a:lnTo>
                    <a:pt x="32286" y="24215"/>
                  </a:lnTo>
                  <a:lnTo>
                    <a:pt x="32286" y="31666"/>
                  </a:lnTo>
                  <a:lnTo>
                    <a:pt x="46877" y="27319"/>
                  </a:lnTo>
                  <a:lnTo>
                    <a:pt x="59295" y="22042"/>
                  </a:lnTo>
                  <a:lnTo>
                    <a:pt x="71713" y="14591"/>
                  </a:lnTo>
                  <a:lnTo>
                    <a:pt x="76059" y="14591"/>
                  </a:lnTo>
                  <a:lnTo>
                    <a:pt x="63641" y="9313"/>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Shape 104">
              <a:extLst>
                <a:ext uri="{FF2B5EF4-FFF2-40B4-BE49-F238E27FC236}">
                  <a16:creationId xmlns:a16="http://schemas.microsoft.com/office/drawing/2014/main" id="{93634F52-0487-4633-B307-F78CA08ED181}"/>
                </a:ext>
              </a:extLst>
            </p:cNvPr>
            <p:cNvSpPr/>
            <p:nvPr/>
          </p:nvSpPr>
          <p:spPr>
            <a:xfrm>
              <a:off x="4403305" y="5779417"/>
              <a:ext cx="34149" cy="31045"/>
            </a:xfrm>
            <a:custGeom>
              <a:avLst/>
              <a:gdLst>
                <a:gd name="connsiteX0" fmla="*/ 27009 w 34149"/>
                <a:gd name="connsiteY0" fmla="*/ 23283 h 31044"/>
                <a:gd name="connsiteX1" fmla="*/ 26078 w 34149"/>
                <a:gd name="connsiteY1" fmla="*/ 22042 h 31044"/>
                <a:gd name="connsiteX2" fmla="*/ 23904 w 34149"/>
                <a:gd name="connsiteY2" fmla="*/ 22042 h 31044"/>
                <a:gd name="connsiteX3" fmla="*/ 19558 w 34149"/>
                <a:gd name="connsiteY3" fmla="*/ 22042 h 31044"/>
                <a:gd name="connsiteX4" fmla="*/ 16454 w 34149"/>
                <a:gd name="connsiteY4" fmla="*/ 20179 h 31044"/>
                <a:gd name="connsiteX5" fmla="*/ 16454 w 34149"/>
                <a:gd name="connsiteY5" fmla="*/ 0 h 31044"/>
                <a:gd name="connsiteX6" fmla="*/ 12418 w 34149"/>
                <a:gd name="connsiteY6" fmla="*/ 0 h 31044"/>
                <a:gd name="connsiteX7" fmla="*/ 4967 w 34149"/>
                <a:gd name="connsiteY7" fmla="*/ 12728 h 31044"/>
                <a:gd name="connsiteX8" fmla="*/ 0 w 34149"/>
                <a:gd name="connsiteY8" fmla="*/ 12728 h 31044"/>
                <a:gd name="connsiteX9" fmla="*/ 0 w 34149"/>
                <a:gd name="connsiteY9" fmla="*/ 15833 h 31044"/>
                <a:gd name="connsiteX10" fmla="*/ 11487 w 34149"/>
                <a:gd name="connsiteY10" fmla="*/ 20179 h 31044"/>
                <a:gd name="connsiteX11" fmla="*/ 21731 w 34149"/>
                <a:gd name="connsiteY11" fmla="*/ 25457 h 31044"/>
                <a:gd name="connsiteX12" fmla="*/ 29182 w 34149"/>
                <a:gd name="connsiteY12" fmla="*/ 30734 h 31044"/>
                <a:gd name="connsiteX13" fmla="*/ 33218 w 34149"/>
                <a:gd name="connsiteY13" fmla="*/ 32907 h 31044"/>
                <a:gd name="connsiteX14" fmla="*/ 34149 w 34149"/>
                <a:gd name="connsiteY14" fmla="*/ 30734 h 31044"/>
                <a:gd name="connsiteX15" fmla="*/ 34149 w 34149"/>
                <a:gd name="connsiteY15" fmla="*/ 29492 h 31044"/>
                <a:gd name="connsiteX16" fmla="*/ 36322 w 34149"/>
                <a:gd name="connsiteY16" fmla="*/ 27319 h 31044"/>
                <a:gd name="connsiteX17" fmla="*/ 36322 w 34149"/>
                <a:gd name="connsiteY17" fmla="*/ 23283 h 31044"/>
                <a:gd name="connsiteX18" fmla="*/ 29182 w 34149"/>
                <a:gd name="connsiteY18" fmla="*/ 2328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31044">
                  <a:moveTo>
                    <a:pt x="27009" y="23283"/>
                  </a:moveTo>
                  <a:lnTo>
                    <a:pt x="26078" y="22042"/>
                  </a:lnTo>
                  <a:lnTo>
                    <a:pt x="23904" y="22042"/>
                  </a:lnTo>
                  <a:lnTo>
                    <a:pt x="19558" y="22042"/>
                  </a:lnTo>
                  <a:lnTo>
                    <a:pt x="16454" y="20179"/>
                  </a:lnTo>
                  <a:lnTo>
                    <a:pt x="16454" y="0"/>
                  </a:lnTo>
                  <a:lnTo>
                    <a:pt x="12418" y="0"/>
                  </a:lnTo>
                  <a:lnTo>
                    <a:pt x="4967" y="12728"/>
                  </a:lnTo>
                  <a:lnTo>
                    <a:pt x="0" y="12728"/>
                  </a:lnTo>
                  <a:lnTo>
                    <a:pt x="0" y="15833"/>
                  </a:lnTo>
                  <a:lnTo>
                    <a:pt x="11487" y="20179"/>
                  </a:lnTo>
                  <a:lnTo>
                    <a:pt x="21731" y="25457"/>
                  </a:lnTo>
                  <a:lnTo>
                    <a:pt x="29182" y="30734"/>
                  </a:lnTo>
                  <a:lnTo>
                    <a:pt x="33218" y="32907"/>
                  </a:lnTo>
                  <a:lnTo>
                    <a:pt x="34149" y="30734"/>
                  </a:lnTo>
                  <a:lnTo>
                    <a:pt x="34149" y="29492"/>
                  </a:lnTo>
                  <a:lnTo>
                    <a:pt x="36322" y="27319"/>
                  </a:lnTo>
                  <a:lnTo>
                    <a:pt x="36322" y="23283"/>
                  </a:lnTo>
                  <a:lnTo>
                    <a:pt x="29182" y="23283"/>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Shape 105">
              <a:extLst>
                <a:ext uri="{FF2B5EF4-FFF2-40B4-BE49-F238E27FC236}">
                  <a16:creationId xmlns:a16="http://schemas.microsoft.com/office/drawing/2014/main" id="{A8660D76-1605-4D2F-9DBC-F3FF2074C863}"/>
                </a:ext>
              </a:extLst>
            </p:cNvPr>
            <p:cNvSpPr/>
            <p:nvPr/>
          </p:nvSpPr>
          <p:spPr>
            <a:xfrm>
              <a:off x="4237527" y="6453395"/>
              <a:ext cx="12418" cy="18627"/>
            </a:xfrm>
            <a:custGeom>
              <a:avLst/>
              <a:gdLst>
                <a:gd name="connsiteX0" fmla="*/ 4346 w 12417"/>
                <a:gd name="connsiteY0" fmla="*/ 15833 h 18626"/>
                <a:gd name="connsiteX1" fmla="*/ 6209 w 12417"/>
                <a:gd name="connsiteY1" fmla="*/ 20179 h 18626"/>
                <a:gd name="connsiteX2" fmla="*/ 14591 w 12417"/>
                <a:gd name="connsiteY2" fmla="*/ 20179 h 18626"/>
                <a:gd name="connsiteX3" fmla="*/ 13660 w 12417"/>
                <a:gd name="connsiteY3" fmla="*/ 14901 h 18626"/>
                <a:gd name="connsiteX4" fmla="*/ 13660 w 12417"/>
                <a:gd name="connsiteY4" fmla="*/ 10555 h 18626"/>
                <a:gd name="connsiteX5" fmla="*/ 11487 w 12417"/>
                <a:gd name="connsiteY5" fmla="*/ 7451 h 18626"/>
                <a:gd name="connsiteX6" fmla="*/ 9313 w 12417"/>
                <a:gd name="connsiteY6" fmla="*/ 5277 h 18626"/>
                <a:gd name="connsiteX7" fmla="*/ 6209 w 12417"/>
                <a:gd name="connsiteY7" fmla="*/ 3104 h 18626"/>
                <a:gd name="connsiteX8" fmla="*/ 2173 w 12417"/>
                <a:gd name="connsiteY8" fmla="*/ 0 h 18626"/>
                <a:gd name="connsiteX9" fmla="*/ 2173 w 12417"/>
                <a:gd name="connsiteY9" fmla="*/ 5277 h 18626"/>
                <a:gd name="connsiteX10" fmla="*/ 0 w 12417"/>
                <a:gd name="connsiteY10" fmla="*/ 8382 h 18626"/>
                <a:gd name="connsiteX11" fmla="*/ 2173 w 12417"/>
                <a:gd name="connsiteY11" fmla="*/ 10555 h 18626"/>
                <a:gd name="connsiteX12" fmla="*/ 2173 w 12417"/>
                <a:gd name="connsiteY12" fmla="*/ 12728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8626">
                  <a:moveTo>
                    <a:pt x="4346" y="15833"/>
                  </a:moveTo>
                  <a:lnTo>
                    <a:pt x="6209" y="20179"/>
                  </a:lnTo>
                  <a:lnTo>
                    <a:pt x="14591" y="20179"/>
                  </a:lnTo>
                  <a:lnTo>
                    <a:pt x="13660" y="14901"/>
                  </a:lnTo>
                  <a:lnTo>
                    <a:pt x="13660" y="10555"/>
                  </a:lnTo>
                  <a:lnTo>
                    <a:pt x="11487" y="7451"/>
                  </a:lnTo>
                  <a:lnTo>
                    <a:pt x="9313" y="5277"/>
                  </a:lnTo>
                  <a:lnTo>
                    <a:pt x="6209" y="3104"/>
                  </a:lnTo>
                  <a:lnTo>
                    <a:pt x="2173" y="0"/>
                  </a:lnTo>
                  <a:lnTo>
                    <a:pt x="2173" y="5277"/>
                  </a:lnTo>
                  <a:lnTo>
                    <a:pt x="0" y="8382"/>
                  </a:lnTo>
                  <a:lnTo>
                    <a:pt x="2173" y="10555"/>
                  </a:lnTo>
                  <a:lnTo>
                    <a:pt x="2173" y="12728"/>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Shape 106">
              <a:extLst>
                <a:ext uri="{FF2B5EF4-FFF2-40B4-BE49-F238E27FC236}">
                  <a16:creationId xmlns:a16="http://schemas.microsoft.com/office/drawing/2014/main" id="{34ABBAA5-AA83-42CA-B81E-6F5631F10B99}"/>
                </a:ext>
              </a:extLst>
            </p:cNvPr>
            <p:cNvSpPr/>
            <p:nvPr/>
          </p:nvSpPr>
          <p:spPr>
            <a:xfrm>
              <a:off x="4152155" y="6693680"/>
              <a:ext cx="58985" cy="52776"/>
            </a:xfrm>
            <a:custGeom>
              <a:avLst/>
              <a:gdLst>
                <a:gd name="connsiteX0" fmla="*/ 29182 w 58984"/>
                <a:gd name="connsiteY0" fmla="*/ 22352 h 52775"/>
                <a:gd name="connsiteX1" fmla="*/ 14591 w 58984"/>
                <a:gd name="connsiteY1" fmla="*/ 8382 h 52775"/>
                <a:gd name="connsiteX2" fmla="*/ 0 w 58984"/>
                <a:gd name="connsiteY2" fmla="*/ 0 h 52775"/>
                <a:gd name="connsiteX3" fmla="*/ 0 w 58984"/>
                <a:gd name="connsiteY3" fmla="*/ 15833 h 52775"/>
                <a:gd name="connsiteX4" fmla="*/ 4036 w 58984"/>
                <a:gd name="connsiteY4" fmla="*/ 34770 h 52775"/>
                <a:gd name="connsiteX5" fmla="*/ 7451 w 58984"/>
                <a:gd name="connsiteY5" fmla="*/ 49671 h 52775"/>
                <a:gd name="connsiteX6" fmla="*/ 14591 w 58984"/>
                <a:gd name="connsiteY6" fmla="*/ 51844 h 52775"/>
                <a:gd name="connsiteX7" fmla="*/ 27009 w 58984"/>
                <a:gd name="connsiteY7" fmla="*/ 54949 h 52775"/>
                <a:gd name="connsiteX8" fmla="*/ 41600 w 58984"/>
                <a:gd name="connsiteY8" fmla="*/ 54949 h 52775"/>
                <a:gd name="connsiteX9" fmla="*/ 50913 w 58984"/>
                <a:gd name="connsiteY9" fmla="*/ 52776 h 52775"/>
                <a:gd name="connsiteX10" fmla="*/ 60537 w 58984"/>
                <a:gd name="connsiteY10" fmla="*/ 52776 h 52775"/>
                <a:gd name="connsiteX11" fmla="*/ 60537 w 58984"/>
                <a:gd name="connsiteY11" fmla="*/ 44394 h 52775"/>
                <a:gd name="connsiteX12" fmla="*/ 43773 w 58984"/>
                <a:gd name="connsiteY12" fmla="*/ 34770 h 5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984" h="52775">
                  <a:moveTo>
                    <a:pt x="29182" y="22352"/>
                  </a:moveTo>
                  <a:lnTo>
                    <a:pt x="14591" y="8382"/>
                  </a:lnTo>
                  <a:lnTo>
                    <a:pt x="0" y="0"/>
                  </a:lnTo>
                  <a:lnTo>
                    <a:pt x="0" y="15833"/>
                  </a:lnTo>
                  <a:lnTo>
                    <a:pt x="4036" y="34770"/>
                  </a:lnTo>
                  <a:lnTo>
                    <a:pt x="7451" y="49671"/>
                  </a:lnTo>
                  <a:lnTo>
                    <a:pt x="14591" y="51844"/>
                  </a:lnTo>
                  <a:lnTo>
                    <a:pt x="27009" y="54949"/>
                  </a:lnTo>
                  <a:lnTo>
                    <a:pt x="41600" y="54949"/>
                  </a:lnTo>
                  <a:lnTo>
                    <a:pt x="50913" y="52776"/>
                  </a:lnTo>
                  <a:lnTo>
                    <a:pt x="60537" y="52776"/>
                  </a:lnTo>
                  <a:lnTo>
                    <a:pt x="60537" y="44394"/>
                  </a:lnTo>
                  <a:lnTo>
                    <a:pt x="43773" y="3477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Shape 107">
              <a:extLst>
                <a:ext uri="{FF2B5EF4-FFF2-40B4-BE49-F238E27FC236}">
                  <a16:creationId xmlns:a16="http://schemas.microsoft.com/office/drawing/2014/main" id="{6EA1D98C-105F-46FF-8C58-B0F494B2905C}"/>
                </a:ext>
              </a:extLst>
            </p:cNvPr>
            <p:cNvSpPr/>
            <p:nvPr/>
          </p:nvSpPr>
          <p:spPr>
            <a:xfrm>
              <a:off x="4063677" y="5497843"/>
              <a:ext cx="86925" cy="34149"/>
            </a:xfrm>
            <a:custGeom>
              <a:avLst/>
              <a:gdLst>
                <a:gd name="connsiteX0" fmla="*/ 88477 w 86924"/>
                <a:gd name="connsiteY0" fmla="*/ 17075 h 34149"/>
                <a:gd name="connsiteX1" fmla="*/ 70782 w 86924"/>
                <a:gd name="connsiteY1" fmla="*/ 11797 h 34149"/>
                <a:gd name="connsiteX2" fmla="*/ 56191 w 86924"/>
                <a:gd name="connsiteY2" fmla="*/ 6519 h 34149"/>
                <a:gd name="connsiteX3" fmla="*/ 37564 w 86924"/>
                <a:gd name="connsiteY3" fmla="*/ 2173 h 34149"/>
                <a:gd name="connsiteX4" fmla="*/ 15522 w 86924"/>
                <a:gd name="connsiteY4" fmla="*/ 0 h 34149"/>
                <a:gd name="connsiteX5" fmla="*/ 17695 w 86924"/>
                <a:gd name="connsiteY5" fmla="*/ 6519 h 34149"/>
                <a:gd name="connsiteX6" fmla="*/ 19869 w 86924"/>
                <a:gd name="connsiteY6" fmla="*/ 9624 h 34149"/>
                <a:gd name="connsiteX7" fmla="*/ 21731 w 86924"/>
                <a:gd name="connsiteY7" fmla="*/ 11797 h 34149"/>
                <a:gd name="connsiteX8" fmla="*/ 24836 w 86924"/>
                <a:gd name="connsiteY8" fmla="*/ 14902 h 34149"/>
                <a:gd name="connsiteX9" fmla="*/ 29182 w 86924"/>
                <a:gd name="connsiteY9" fmla="*/ 17075 h 34149"/>
                <a:gd name="connsiteX10" fmla="*/ 22973 w 86924"/>
                <a:gd name="connsiteY10" fmla="*/ 18937 h 34149"/>
                <a:gd name="connsiteX11" fmla="*/ 15522 w 86924"/>
                <a:gd name="connsiteY11" fmla="*/ 21110 h 34149"/>
                <a:gd name="connsiteX12" fmla="*/ 9313 w 86924"/>
                <a:gd name="connsiteY12" fmla="*/ 21110 h 34149"/>
                <a:gd name="connsiteX13" fmla="*/ 0 w 86924"/>
                <a:gd name="connsiteY13" fmla="*/ 21110 h 34149"/>
                <a:gd name="connsiteX14" fmla="*/ 5278 w 86924"/>
                <a:gd name="connsiteY14" fmla="*/ 33839 h 34149"/>
                <a:gd name="connsiteX15" fmla="*/ 15522 w 86924"/>
                <a:gd name="connsiteY15" fmla="*/ 33839 h 34149"/>
                <a:gd name="connsiteX16" fmla="*/ 30113 w 86924"/>
                <a:gd name="connsiteY16" fmla="*/ 36012 h 34149"/>
                <a:gd name="connsiteX17" fmla="*/ 43773 w 86924"/>
                <a:gd name="connsiteY17" fmla="*/ 36943 h 34149"/>
                <a:gd name="connsiteX18" fmla="*/ 49050 w 86924"/>
                <a:gd name="connsiteY18" fmla="*/ 36943 h 34149"/>
                <a:gd name="connsiteX19" fmla="*/ 52155 w 86924"/>
                <a:gd name="connsiteY19" fmla="*/ 26388 h 34149"/>
                <a:gd name="connsiteX20" fmla="*/ 54018 w 86924"/>
                <a:gd name="connsiteY20" fmla="*/ 24525 h 34149"/>
                <a:gd name="connsiteX21" fmla="*/ 56191 w 86924"/>
                <a:gd name="connsiteY21" fmla="*/ 26388 h 34149"/>
                <a:gd name="connsiteX22" fmla="*/ 58364 w 86924"/>
                <a:gd name="connsiteY22" fmla="*/ 28561 h 34149"/>
                <a:gd name="connsiteX23" fmla="*/ 59295 w 86924"/>
                <a:gd name="connsiteY23" fmla="*/ 29803 h 34149"/>
                <a:gd name="connsiteX24" fmla="*/ 59295 w 86924"/>
                <a:gd name="connsiteY24" fmla="*/ 31666 h 34149"/>
                <a:gd name="connsiteX25" fmla="*/ 59295 w 86924"/>
                <a:gd name="connsiteY25" fmla="*/ 33839 h 34149"/>
                <a:gd name="connsiteX26" fmla="*/ 65504 w 86924"/>
                <a:gd name="connsiteY26" fmla="*/ 33839 h 34149"/>
                <a:gd name="connsiteX27" fmla="*/ 68609 w 86924"/>
                <a:gd name="connsiteY27" fmla="*/ 31666 h 34149"/>
                <a:gd name="connsiteX28" fmla="*/ 72955 w 86924"/>
                <a:gd name="connsiteY28" fmla="*/ 29803 h 34149"/>
                <a:gd name="connsiteX29" fmla="*/ 77922 w 86924"/>
                <a:gd name="connsiteY29" fmla="*/ 28561 h 34149"/>
                <a:gd name="connsiteX30" fmla="*/ 81337 w 86924"/>
                <a:gd name="connsiteY30" fmla="*/ 26388 h 34149"/>
                <a:gd name="connsiteX31" fmla="*/ 88477 w 86924"/>
                <a:gd name="connsiteY31" fmla="*/ 26388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6924" h="34149">
                  <a:moveTo>
                    <a:pt x="88477" y="17075"/>
                  </a:moveTo>
                  <a:lnTo>
                    <a:pt x="70782" y="11797"/>
                  </a:lnTo>
                  <a:lnTo>
                    <a:pt x="56191" y="6519"/>
                  </a:lnTo>
                  <a:lnTo>
                    <a:pt x="37564" y="2173"/>
                  </a:lnTo>
                  <a:lnTo>
                    <a:pt x="15522" y="0"/>
                  </a:lnTo>
                  <a:lnTo>
                    <a:pt x="17695" y="6519"/>
                  </a:lnTo>
                  <a:lnTo>
                    <a:pt x="19869" y="9624"/>
                  </a:lnTo>
                  <a:lnTo>
                    <a:pt x="21731" y="11797"/>
                  </a:lnTo>
                  <a:lnTo>
                    <a:pt x="24836" y="14902"/>
                  </a:lnTo>
                  <a:lnTo>
                    <a:pt x="29182" y="17075"/>
                  </a:lnTo>
                  <a:lnTo>
                    <a:pt x="22973" y="18937"/>
                  </a:lnTo>
                  <a:lnTo>
                    <a:pt x="15522" y="21110"/>
                  </a:lnTo>
                  <a:lnTo>
                    <a:pt x="9313" y="21110"/>
                  </a:lnTo>
                  <a:lnTo>
                    <a:pt x="0" y="21110"/>
                  </a:lnTo>
                  <a:lnTo>
                    <a:pt x="5278" y="33839"/>
                  </a:lnTo>
                  <a:lnTo>
                    <a:pt x="15522" y="33839"/>
                  </a:lnTo>
                  <a:lnTo>
                    <a:pt x="30113" y="36012"/>
                  </a:lnTo>
                  <a:lnTo>
                    <a:pt x="43773" y="36943"/>
                  </a:lnTo>
                  <a:lnTo>
                    <a:pt x="49050" y="36943"/>
                  </a:lnTo>
                  <a:lnTo>
                    <a:pt x="52155" y="26388"/>
                  </a:lnTo>
                  <a:lnTo>
                    <a:pt x="54018" y="24525"/>
                  </a:lnTo>
                  <a:lnTo>
                    <a:pt x="56191" y="26388"/>
                  </a:lnTo>
                  <a:lnTo>
                    <a:pt x="58364" y="28561"/>
                  </a:lnTo>
                  <a:lnTo>
                    <a:pt x="59295" y="29803"/>
                  </a:lnTo>
                  <a:lnTo>
                    <a:pt x="59295" y="31666"/>
                  </a:lnTo>
                  <a:lnTo>
                    <a:pt x="59295" y="33839"/>
                  </a:lnTo>
                  <a:lnTo>
                    <a:pt x="65504" y="33839"/>
                  </a:lnTo>
                  <a:lnTo>
                    <a:pt x="68609" y="31666"/>
                  </a:lnTo>
                  <a:lnTo>
                    <a:pt x="72955" y="29803"/>
                  </a:lnTo>
                  <a:lnTo>
                    <a:pt x="77922" y="28561"/>
                  </a:lnTo>
                  <a:lnTo>
                    <a:pt x="81337" y="26388"/>
                  </a:lnTo>
                  <a:lnTo>
                    <a:pt x="88477" y="26388"/>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Shape 108">
              <a:extLst>
                <a:ext uri="{FF2B5EF4-FFF2-40B4-BE49-F238E27FC236}">
                  <a16:creationId xmlns:a16="http://schemas.microsoft.com/office/drawing/2014/main" id="{C58F7572-9372-4030-BAAC-2FF311BBF32C}"/>
                </a:ext>
              </a:extLst>
            </p:cNvPr>
            <p:cNvSpPr/>
            <p:nvPr/>
          </p:nvSpPr>
          <p:spPr>
            <a:xfrm>
              <a:off x="4215796" y="5526404"/>
              <a:ext cx="34149" cy="12418"/>
            </a:xfrm>
            <a:custGeom>
              <a:avLst/>
              <a:gdLst>
                <a:gd name="connsiteX0" fmla="*/ 27940 w 34149"/>
                <a:gd name="connsiteY0" fmla="*/ 12728 h 12417"/>
                <a:gd name="connsiteX1" fmla="*/ 31045 w 34149"/>
                <a:gd name="connsiteY1" fmla="*/ 10555 h 12417"/>
                <a:gd name="connsiteX2" fmla="*/ 33218 w 34149"/>
                <a:gd name="connsiteY2" fmla="*/ 7451 h 12417"/>
                <a:gd name="connsiteX3" fmla="*/ 36322 w 34149"/>
                <a:gd name="connsiteY3" fmla="*/ 5278 h 12417"/>
                <a:gd name="connsiteX4" fmla="*/ 27940 w 34149"/>
                <a:gd name="connsiteY4" fmla="*/ 1242 h 12417"/>
                <a:gd name="connsiteX5" fmla="*/ 20800 w 34149"/>
                <a:gd name="connsiteY5" fmla="*/ 0 h 12417"/>
                <a:gd name="connsiteX6" fmla="*/ 13349 w 34149"/>
                <a:gd name="connsiteY6" fmla="*/ 0 h 12417"/>
                <a:gd name="connsiteX7" fmla="*/ 0 w 34149"/>
                <a:gd name="connsiteY7" fmla="*/ 1242 h 12417"/>
                <a:gd name="connsiteX8" fmla="*/ 0 w 34149"/>
                <a:gd name="connsiteY8" fmla="*/ 12728 h 12417"/>
                <a:gd name="connsiteX9" fmla="*/ 6209 w 34149"/>
                <a:gd name="connsiteY9" fmla="*/ 10555 h 12417"/>
                <a:gd name="connsiteX10" fmla="*/ 11487 w 34149"/>
                <a:gd name="connsiteY10" fmla="*/ 10555 h 12417"/>
                <a:gd name="connsiteX11" fmla="*/ 16454 w 34149"/>
                <a:gd name="connsiteY11" fmla="*/ 10555 h 12417"/>
                <a:gd name="connsiteX12" fmla="*/ 21731 w 34149"/>
                <a:gd name="connsiteY12"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149" h="12417">
                  <a:moveTo>
                    <a:pt x="27940" y="12728"/>
                  </a:moveTo>
                  <a:lnTo>
                    <a:pt x="31045" y="10555"/>
                  </a:lnTo>
                  <a:lnTo>
                    <a:pt x="33218" y="7451"/>
                  </a:lnTo>
                  <a:lnTo>
                    <a:pt x="36322" y="5278"/>
                  </a:lnTo>
                  <a:lnTo>
                    <a:pt x="27940" y="1242"/>
                  </a:lnTo>
                  <a:lnTo>
                    <a:pt x="20800" y="0"/>
                  </a:lnTo>
                  <a:lnTo>
                    <a:pt x="13349" y="0"/>
                  </a:lnTo>
                  <a:lnTo>
                    <a:pt x="0" y="1242"/>
                  </a:lnTo>
                  <a:lnTo>
                    <a:pt x="0" y="12728"/>
                  </a:lnTo>
                  <a:lnTo>
                    <a:pt x="6209" y="10555"/>
                  </a:lnTo>
                  <a:lnTo>
                    <a:pt x="11487" y="10555"/>
                  </a:lnTo>
                  <a:lnTo>
                    <a:pt x="16454" y="10555"/>
                  </a:lnTo>
                  <a:lnTo>
                    <a:pt x="21731" y="12728"/>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Shape 109">
              <a:extLst>
                <a:ext uri="{FF2B5EF4-FFF2-40B4-BE49-F238E27FC236}">
                  <a16:creationId xmlns:a16="http://schemas.microsoft.com/office/drawing/2014/main" id="{FA64F840-CB15-45FD-BB37-F2F3B9FFBB09}"/>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Shape 110">
              <a:extLst>
                <a:ext uri="{FF2B5EF4-FFF2-40B4-BE49-F238E27FC236}">
                  <a16:creationId xmlns:a16="http://schemas.microsoft.com/office/drawing/2014/main" id="{50420A29-A382-4FD6-BE37-54268F896F13}"/>
                </a:ext>
              </a:extLst>
            </p:cNvPr>
            <p:cNvSpPr/>
            <p:nvPr/>
          </p:nvSpPr>
          <p:spPr>
            <a:xfrm>
              <a:off x="3707286" y="4372477"/>
              <a:ext cx="55880" cy="43462"/>
            </a:xfrm>
            <a:custGeom>
              <a:avLst/>
              <a:gdLst>
                <a:gd name="connsiteX0" fmla="*/ 16764 w 55880"/>
                <a:gd name="connsiteY0" fmla="*/ 37564 h 43462"/>
                <a:gd name="connsiteX1" fmla="*/ 23904 w 55880"/>
                <a:gd name="connsiteY1" fmla="*/ 45015 h 43462"/>
                <a:gd name="connsiteX2" fmla="*/ 32286 w 55880"/>
                <a:gd name="connsiteY2" fmla="*/ 45015 h 43462"/>
                <a:gd name="connsiteX3" fmla="*/ 38495 w 55880"/>
                <a:gd name="connsiteY3" fmla="*/ 44083 h 43462"/>
                <a:gd name="connsiteX4" fmla="*/ 43773 w 55880"/>
                <a:gd name="connsiteY4" fmla="*/ 44083 h 43462"/>
                <a:gd name="connsiteX5" fmla="*/ 46877 w 55880"/>
                <a:gd name="connsiteY5" fmla="*/ 41910 h 43462"/>
                <a:gd name="connsiteX6" fmla="*/ 51224 w 55880"/>
                <a:gd name="connsiteY6" fmla="*/ 36633 h 43462"/>
                <a:gd name="connsiteX7" fmla="*/ 56191 w 55880"/>
                <a:gd name="connsiteY7" fmla="*/ 36633 h 43462"/>
                <a:gd name="connsiteX8" fmla="*/ 41600 w 55880"/>
                <a:gd name="connsiteY8" fmla="*/ 22973 h 43462"/>
                <a:gd name="connsiteX9" fmla="*/ 27009 w 55880"/>
                <a:gd name="connsiteY9" fmla="*/ 10245 h 43462"/>
                <a:gd name="connsiteX10" fmla="*/ 10555 w 55880"/>
                <a:gd name="connsiteY10" fmla="*/ 0 h 43462"/>
                <a:gd name="connsiteX11" fmla="*/ 12418 w 55880"/>
                <a:gd name="connsiteY11" fmla="*/ 7140 h 43462"/>
                <a:gd name="connsiteX12" fmla="*/ 12418 w 55880"/>
                <a:gd name="connsiteY12" fmla="*/ 10245 h 43462"/>
                <a:gd name="connsiteX13" fmla="*/ 14591 w 55880"/>
                <a:gd name="connsiteY13" fmla="*/ 12418 h 43462"/>
                <a:gd name="connsiteX14" fmla="*/ 16764 w 55880"/>
                <a:gd name="connsiteY14" fmla="*/ 15522 h 43462"/>
                <a:gd name="connsiteX15" fmla="*/ 0 w 55880"/>
                <a:gd name="connsiteY15" fmla="*/ 25146 h 43462"/>
                <a:gd name="connsiteX16" fmla="*/ 0 w 55880"/>
                <a:gd name="connsiteY16" fmla="*/ 29182 h 43462"/>
                <a:gd name="connsiteX17" fmla="*/ 9313 w 55880"/>
                <a:gd name="connsiteY17" fmla="*/ 32286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880" h="43462">
                  <a:moveTo>
                    <a:pt x="16764" y="37564"/>
                  </a:moveTo>
                  <a:lnTo>
                    <a:pt x="23904" y="45015"/>
                  </a:lnTo>
                  <a:lnTo>
                    <a:pt x="32286" y="45015"/>
                  </a:lnTo>
                  <a:lnTo>
                    <a:pt x="38495" y="44083"/>
                  </a:lnTo>
                  <a:lnTo>
                    <a:pt x="43773" y="44083"/>
                  </a:lnTo>
                  <a:lnTo>
                    <a:pt x="46877" y="41910"/>
                  </a:lnTo>
                  <a:lnTo>
                    <a:pt x="51224" y="36633"/>
                  </a:lnTo>
                  <a:lnTo>
                    <a:pt x="56191" y="36633"/>
                  </a:lnTo>
                  <a:lnTo>
                    <a:pt x="41600" y="22973"/>
                  </a:lnTo>
                  <a:lnTo>
                    <a:pt x="27009" y="10245"/>
                  </a:lnTo>
                  <a:lnTo>
                    <a:pt x="10555" y="0"/>
                  </a:lnTo>
                  <a:lnTo>
                    <a:pt x="12418" y="7140"/>
                  </a:lnTo>
                  <a:lnTo>
                    <a:pt x="12418" y="10245"/>
                  </a:lnTo>
                  <a:lnTo>
                    <a:pt x="14591" y="12418"/>
                  </a:lnTo>
                  <a:lnTo>
                    <a:pt x="16764" y="15522"/>
                  </a:lnTo>
                  <a:lnTo>
                    <a:pt x="0" y="25146"/>
                  </a:lnTo>
                  <a:lnTo>
                    <a:pt x="0" y="29182"/>
                  </a:lnTo>
                  <a:lnTo>
                    <a:pt x="9313" y="3228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Shape 111">
              <a:extLst>
                <a:ext uri="{FF2B5EF4-FFF2-40B4-BE49-F238E27FC236}">
                  <a16:creationId xmlns:a16="http://schemas.microsoft.com/office/drawing/2014/main" id="{C9D8E2EB-C56C-4F52-B99D-A29C418FA5DD}"/>
                </a:ext>
              </a:extLst>
            </p:cNvPr>
            <p:cNvSpPr/>
            <p:nvPr/>
          </p:nvSpPr>
          <p:spPr>
            <a:xfrm>
              <a:off x="3927081" y="4626422"/>
              <a:ext cx="24836" cy="21731"/>
            </a:xfrm>
            <a:custGeom>
              <a:avLst/>
              <a:gdLst>
                <a:gd name="connsiteX0" fmla="*/ 24215 w 24835"/>
                <a:gd name="connsiteY0" fmla="*/ 4346 h 21731"/>
                <a:gd name="connsiteX1" fmla="*/ 19869 w 24835"/>
                <a:gd name="connsiteY1" fmla="*/ 0 h 21731"/>
                <a:gd name="connsiteX2" fmla="*/ 14591 w 24835"/>
                <a:gd name="connsiteY2" fmla="*/ 6519 h 21731"/>
                <a:gd name="connsiteX3" fmla="*/ 7451 w 24835"/>
                <a:gd name="connsiteY3" fmla="*/ 9624 h 21731"/>
                <a:gd name="connsiteX4" fmla="*/ 0 w 24835"/>
                <a:gd name="connsiteY4" fmla="*/ 12728 h 21731"/>
                <a:gd name="connsiteX5" fmla="*/ 0 w 24835"/>
                <a:gd name="connsiteY5" fmla="*/ 17075 h 21731"/>
                <a:gd name="connsiteX6" fmla="*/ 4346 w 24835"/>
                <a:gd name="connsiteY6" fmla="*/ 17075 h 21731"/>
                <a:gd name="connsiteX7" fmla="*/ 9624 w 24835"/>
                <a:gd name="connsiteY7" fmla="*/ 20179 h 21731"/>
                <a:gd name="connsiteX8" fmla="*/ 16764 w 24835"/>
                <a:gd name="connsiteY8" fmla="*/ 22042 h 21731"/>
                <a:gd name="connsiteX9" fmla="*/ 24215 w 24835"/>
                <a:gd name="connsiteY9" fmla="*/ 24215 h 21731"/>
                <a:gd name="connsiteX10" fmla="*/ 24215 w 24835"/>
                <a:gd name="connsiteY10" fmla="*/ 20179 h 21731"/>
                <a:gd name="connsiteX11" fmla="*/ 27319 w 24835"/>
                <a:gd name="connsiteY11" fmla="*/ 20179 h 21731"/>
                <a:gd name="connsiteX12" fmla="*/ 27319 w 24835"/>
                <a:gd name="connsiteY12" fmla="*/ 14901 h 21731"/>
                <a:gd name="connsiteX13" fmla="*/ 27319 w 24835"/>
                <a:gd name="connsiteY13" fmla="*/ 11797 h 21731"/>
                <a:gd name="connsiteX14" fmla="*/ 26077 w 24835"/>
                <a:gd name="connsiteY14" fmla="*/ 7451 h 21731"/>
                <a:gd name="connsiteX15" fmla="*/ 26077 w 24835"/>
                <a:gd name="connsiteY15" fmla="*/ 651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35" h="21731">
                  <a:moveTo>
                    <a:pt x="24215" y="4346"/>
                  </a:moveTo>
                  <a:lnTo>
                    <a:pt x="19869" y="0"/>
                  </a:lnTo>
                  <a:lnTo>
                    <a:pt x="14591" y="6519"/>
                  </a:lnTo>
                  <a:lnTo>
                    <a:pt x="7451" y="9624"/>
                  </a:lnTo>
                  <a:lnTo>
                    <a:pt x="0" y="12728"/>
                  </a:lnTo>
                  <a:lnTo>
                    <a:pt x="0" y="17075"/>
                  </a:lnTo>
                  <a:lnTo>
                    <a:pt x="4346" y="17075"/>
                  </a:lnTo>
                  <a:lnTo>
                    <a:pt x="9624" y="20179"/>
                  </a:lnTo>
                  <a:lnTo>
                    <a:pt x="16764" y="22042"/>
                  </a:lnTo>
                  <a:lnTo>
                    <a:pt x="24215" y="24215"/>
                  </a:lnTo>
                  <a:lnTo>
                    <a:pt x="24215" y="20179"/>
                  </a:lnTo>
                  <a:lnTo>
                    <a:pt x="27319" y="20179"/>
                  </a:lnTo>
                  <a:lnTo>
                    <a:pt x="27319" y="14901"/>
                  </a:lnTo>
                  <a:lnTo>
                    <a:pt x="27319" y="11797"/>
                  </a:lnTo>
                  <a:lnTo>
                    <a:pt x="26077" y="7451"/>
                  </a:lnTo>
                  <a:lnTo>
                    <a:pt x="26077" y="6519"/>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Shape 112">
              <a:extLst>
                <a:ext uri="{FF2B5EF4-FFF2-40B4-BE49-F238E27FC236}">
                  <a16:creationId xmlns:a16="http://schemas.microsoft.com/office/drawing/2014/main" id="{C2503B0C-AAC0-4886-A7E7-410E4499B806}"/>
                </a:ext>
              </a:extLst>
            </p:cNvPr>
            <p:cNvSpPr/>
            <p:nvPr/>
          </p:nvSpPr>
          <p:spPr>
            <a:xfrm>
              <a:off x="3587454" y="4223153"/>
              <a:ext cx="37253" cy="31045"/>
            </a:xfrm>
            <a:custGeom>
              <a:avLst/>
              <a:gdLst>
                <a:gd name="connsiteX0" fmla="*/ 19869 w 37253"/>
                <a:gd name="connsiteY0" fmla="*/ 33528 h 31044"/>
                <a:gd name="connsiteX1" fmla="*/ 25146 w 37253"/>
                <a:gd name="connsiteY1" fmla="*/ 31665 h 31044"/>
                <a:gd name="connsiteX2" fmla="*/ 30424 w 37253"/>
                <a:gd name="connsiteY2" fmla="*/ 31665 h 31044"/>
                <a:gd name="connsiteX3" fmla="*/ 34460 w 37253"/>
                <a:gd name="connsiteY3" fmla="*/ 29492 h 31044"/>
                <a:gd name="connsiteX4" fmla="*/ 39737 w 37253"/>
                <a:gd name="connsiteY4" fmla="*/ 29492 h 31044"/>
                <a:gd name="connsiteX5" fmla="*/ 39737 w 37253"/>
                <a:gd name="connsiteY5" fmla="*/ 22042 h 31044"/>
                <a:gd name="connsiteX6" fmla="*/ 37564 w 37253"/>
                <a:gd name="connsiteY6" fmla="*/ 16764 h 31044"/>
                <a:gd name="connsiteX7" fmla="*/ 37564 w 37253"/>
                <a:gd name="connsiteY7" fmla="*/ 12728 h 31044"/>
                <a:gd name="connsiteX8" fmla="*/ 36633 w 37253"/>
                <a:gd name="connsiteY8" fmla="*/ 7451 h 31044"/>
                <a:gd name="connsiteX9" fmla="*/ 30424 w 37253"/>
                <a:gd name="connsiteY9" fmla="*/ 4346 h 31044"/>
                <a:gd name="connsiteX10" fmla="*/ 22973 w 37253"/>
                <a:gd name="connsiteY10" fmla="*/ 2173 h 31044"/>
                <a:gd name="connsiteX11" fmla="*/ 15833 w 37253"/>
                <a:gd name="connsiteY11" fmla="*/ 0 h 31044"/>
                <a:gd name="connsiteX12" fmla="*/ 7451 w 37253"/>
                <a:gd name="connsiteY12" fmla="*/ 0 h 31044"/>
                <a:gd name="connsiteX13" fmla="*/ 0 w 37253"/>
                <a:gd name="connsiteY13" fmla="*/ 16764 h 31044"/>
                <a:gd name="connsiteX14" fmla="*/ 10555 w 37253"/>
                <a:gd name="connsiteY14" fmla="*/ 24215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53" h="31044">
                  <a:moveTo>
                    <a:pt x="19869" y="33528"/>
                  </a:moveTo>
                  <a:lnTo>
                    <a:pt x="25146" y="31665"/>
                  </a:lnTo>
                  <a:lnTo>
                    <a:pt x="30424" y="31665"/>
                  </a:lnTo>
                  <a:lnTo>
                    <a:pt x="34460" y="29492"/>
                  </a:lnTo>
                  <a:lnTo>
                    <a:pt x="39737" y="29492"/>
                  </a:lnTo>
                  <a:lnTo>
                    <a:pt x="39737" y="22042"/>
                  </a:lnTo>
                  <a:lnTo>
                    <a:pt x="37564" y="16764"/>
                  </a:lnTo>
                  <a:lnTo>
                    <a:pt x="37564" y="12728"/>
                  </a:lnTo>
                  <a:lnTo>
                    <a:pt x="36633" y="7451"/>
                  </a:lnTo>
                  <a:lnTo>
                    <a:pt x="30424" y="4346"/>
                  </a:lnTo>
                  <a:lnTo>
                    <a:pt x="22973" y="2173"/>
                  </a:lnTo>
                  <a:lnTo>
                    <a:pt x="15833" y="0"/>
                  </a:lnTo>
                  <a:lnTo>
                    <a:pt x="7451" y="0"/>
                  </a:lnTo>
                  <a:lnTo>
                    <a:pt x="0" y="16764"/>
                  </a:lnTo>
                  <a:lnTo>
                    <a:pt x="10555" y="24215"/>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Shape 113">
              <a:extLst>
                <a:ext uri="{FF2B5EF4-FFF2-40B4-BE49-F238E27FC236}">
                  <a16:creationId xmlns:a16="http://schemas.microsoft.com/office/drawing/2014/main" id="{89EF45C0-7A38-4E70-820E-049DBB43EC7E}"/>
                </a:ext>
              </a:extLst>
            </p:cNvPr>
            <p:cNvSpPr/>
            <p:nvPr/>
          </p:nvSpPr>
          <p:spPr>
            <a:xfrm>
              <a:off x="2717274" y="4696893"/>
              <a:ext cx="18627" cy="9313"/>
            </a:xfrm>
            <a:custGeom>
              <a:avLst/>
              <a:gdLst>
                <a:gd name="connsiteX0" fmla="*/ 4346 w 18626"/>
                <a:gd name="connsiteY0" fmla="*/ 3104 h 9313"/>
                <a:gd name="connsiteX1" fmla="*/ 7451 w 18626"/>
                <a:gd name="connsiteY1" fmla="*/ 5278 h 9313"/>
                <a:gd name="connsiteX2" fmla="*/ 11486 w 18626"/>
                <a:gd name="connsiteY2" fmla="*/ 8382 h 9313"/>
                <a:gd name="connsiteX3" fmla="*/ 16764 w 18626"/>
                <a:gd name="connsiteY3" fmla="*/ 10555 h 9313"/>
                <a:gd name="connsiteX4" fmla="*/ 16764 w 18626"/>
                <a:gd name="connsiteY4" fmla="*/ 7451 h 9313"/>
                <a:gd name="connsiteX5" fmla="*/ 20800 w 18626"/>
                <a:gd name="connsiteY5" fmla="*/ 7451 h 9313"/>
                <a:gd name="connsiteX6" fmla="*/ 20800 w 18626"/>
                <a:gd name="connsiteY6" fmla="*/ 0 h 9313"/>
                <a:gd name="connsiteX7" fmla="*/ 0 w 18626"/>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26" h="9313">
                  <a:moveTo>
                    <a:pt x="4346" y="3104"/>
                  </a:moveTo>
                  <a:lnTo>
                    <a:pt x="7451" y="5278"/>
                  </a:lnTo>
                  <a:lnTo>
                    <a:pt x="11486" y="8382"/>
                  </a:lnTo>
                  <a:lnTo>
                    <a:pt x="16764" y="10555"/>
                  </a:lnTo>
                  <a:lnTo>
                    <a:pt x="16764" y="7451"/>
                  </a:lnTo>
                  <a:lnTo>
                    <a:pt x="20800" y="7451"/>
                  </a:lnTo>
                  <a:lnTo>
                    <a:pt x="20800" y="0"/>
                  </a:lnTo>
                  <a:lnTo>
                    <a:pt x="0"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Shape 114">
              <a:extLst>
                <a:ext uri="{FF2B5EF4-FFF2-40B4-BE49-F238E27FC236}">
                  <a16:creationId xmlns:a16="http://schemas.microsoft.com/office/drawing/2014/main" id="{09FF52C6-672E-4D44-A62F-4BD05063DD16}"/>
                </a:ext>
              </a:extLst>
            </p:cNvPr>
            <p:cNvSpPr/>
            <p:nvPr/>
          </p:nvSpPr>
          <p:spPr>
            <a:xfrm>
              <a:off x="2917512" y="4768295"/>
              <a:ext cx="31045" cy="34149"/>
            </a:xfrm>
            <a:custGeom>
              <a:avLst/>
              <a:gdLst>
                <a:gd name="connsiteX0" fmla="*/ 21731 w 31044"/>
                <a:gd name="connsiteY0" fmla="*/ 3104 h 34149"/>
                <a:gd name="connsiteX1" fmla="*/ 16764 w 31044"/>
                <a:gd name="connsiteY1" fmla="*/ 5278 h 34149"/>
                <a:gd name="connsiteX2" fmla="*/ 13349 w 31044"/>
                <a:gd name="connsiteY2" fmla="*/ 7451 h 34149"/>
                <a:gd name="connsiteX3" fmla="*/ 0 w 31044"/>
                <a:gd name="connsiteY3" fmla="*/ 12728 h 34149"/>
                <a:gd name="connsiteX4" fmla="*/ 2173 w 31044"/>
                <a:gd name="connsiteY4" fmla="*/ 18006 h 34149"/>
                <a:gd name="connsiteX5" fmla="*/ 2173 w 31044"/>
                <a:gd name="connsiteY5" fmla="*/ 23283 h 34149"/>
                <a:gd name="connsiteX6" fmla="*/ 4036 w 31044"/>
                <a:gd name="connsiteY6" fmla="*/ 29492 h 34149"/>
                <a:gd name="connsiteX7" fmla="*/ 6209 w 31044"/>
                <a:gd name="connsiteY7" fmla="*/ 32597 h 34149"/>
                <a:gd name="connsiteX8" fmla="*/ 9313 w 31044"/>
                <a:gd name="connsiteY8" fmla="*/ 36943 h 34149"/>
                <a:gd name="connsiteX9" fmla="*/ 11487 w 31044"/>
                <a:gd name="connsiteY9" fmla="*/ 34770 h 34149"/>
                <a:gd name="connsiteX10" fmla="*/ 18627 w 31044"/>
                <a:gd name="connsiteY10" fmla="*/ 30424 h 34149"/>
                <a:gd name="connsiteX11" fmla="*/ 26077 w 31044"/>
                <a:gd name="connsiteY11" fmla="*/ 25146 h 34149"/>
                <a:gd name="connsiteX12" fmla="*/ 31355 w 31044"/>
                <a:gd name="connsiteY12" fmla="*/ 15833 h 34149"/>
                <a:gd name="connsiteX13" fmla="*/ 31355 w 31044"/>
                <a:gd name="connsiteY13" fmla="*/ 8382 h 34149"/>
                <a:gd name="connsiteX14" fmla="*/ 26077 w 31044"/>
                <a:gd name="connsiteY14" fmla="*/ 0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44" h="34149">
                  <a:moveTo>
                    <a:pt x="21731" y="3104"/>
                  </a:moveTo>
                  <a:lnTo>
                    <a:pt x="16764" y="5278"/>
                  </a:lnTo>
                  <a:lnTo>
                    <a:pt x="13349" y="7451"/>
                  </a:lnTo>
                  <a:lnTo>
                    <a:pt x="0" y="12728"/>
                  </a:lnTo>
                  <a:lnTo>
                    <a:pt x="2173" y="18006"/>
                  </a:lnTo>
                  <a:lnTo>
                    <a:pt x="2173" y="23283"/>
                  </a:lnTo>
                  <a:lnTo>
                    <a:pt x="4036" y="29492"/>
                  </a:lnTo>
                  <a:lnTo>
                    <a:pt x="6209" y="32597"/>
                  </a:lnTo>
                  <a:lnTo>
                    <a:pt x="9313" y="36943"/>
                  </a:lnTo>
                  <a:lnTo>
                    <a:pt x="11487" y="34770"/>
                  </a:lnTo>
                  <a:lnTo>
                    <a:pt x="18627" y="30424"/>
                  </a:lnTo>
                  <a:lnTo>
                    <a:pt x="26077" y="25146"/>
                  </a:lnTo>
                  <a:lnTo>
                    <a:pt x="31355" y="15833"/>
                  </a:lnTo>
                  <a:lnTo>
                    <a:pt x="31355" y="8382"/>
                  </a:lnTo>
                  <a:lnTo>
                    <a:pt x="26077"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Shape 115">
              <a:extLst>
                <a:ext uri="{FF2B5EF4-FFF2-40B4-BE49-F238E27FC236}">
                  <a16:creationId xmlns:a16="http://schemas.microsoft.com/office/drawing/2014/main" id="{4FA81D39-9F32-4593-92E4-93DF28FC74F4}"/>
                </a:ext>
              </a:extLst>
            </p:cNvPr>
            <p:cNvSpPr/>
            <p:nvPr/>
          </p:nvSpPr>
          <p:spPr>
            <a:xfrm>
              <a:off x="3423849" y="4239917"/>
              <a:ext cx="245252" cy="170745"/>
            </a:xfrm>
            <a:custGeom>
              <a:avLst/>
              <a:gdLst>
                <a:gd name="connsiteX0" fmla="*/ 7451 w 245252"/>
                <a:gd name="connsiteY0" fmla="*/ 86304 h 170745"/>
                <a:gd name="connsiteX1" fmla="*/ 12418 w 245252"/>
                <a:gd name="connsiteY1" fmla="*/ 96859 h 170745"/>
                <a:gd name="connsiteX2" fmla="*/ 14591 w 245252"/>
                <a:gd name="connsiteY2" fmla="*/ 108346 h 170745"/>
                <a:gd name="connsiteX3" fmla="*/ 30424 w 245252"/>
                <a:gd name="connsiteY3" fmla="*/ 108346 h 170745"/>
                <a:gd name="connsiteX4" fmla="*/ 43773 w 245252"/>
                <a:gd name="connsiteY4" fmla="*/ 108346 h 170745"/>
                <a:gd name="connsiteX5" fmla="*/ 49982 w 245252"/>
                <a:gd name="connsiteY5" fmla="*/ 108346 h 170745"/>
                <a:gd name="connsiteX6" fmla="*/ 63641 w 245252"/>
                <a:gd name="connsiteY6" fmla="*/ 110519 h 170745"/>
                <a:gd name="connsiteX7" fmla="*/ 70782 w 245252"/>
                <a:gd name="connsiteY7" fmla="*/ 111450 h 170745"/>
                <a:gd name="connsiteX8" fmla="*/ 76059 w 245252"/>
                <a:gd name="connsiteY8" fmla="*/ 115486 h 170745"/>
                <a:gd name="connsiteX9" fmla="*/ 83510 w 245252"/>
                <a:gd name="connsiteY9" fmla="*/ 120763 h 170745"/>
                <a:gd name="connsiteX10" fmla="*/ 83510 w 245252"/>
                <a:gd name="connsiteY10" fmla="*/ 125110 h 170745"/>
                <a:gd name="connsiteX11" fmla="*/ 66746 w 245252"/>
                <a:gd name="connsiteY11" fmla="*/ 126041 h 170745"/>
                <a:gd name="connsiteX12" fmla="*/ 49982 w 245252"/>
                <a:gd name="connsiteY12" fmla="*/ 128214 h 170745"/>
                <a:gd name="connsiteX13" fmla="*/ 36633 w 245252"/>
                <a:gd name="connsiteY13" fmla="*/ 132560 h 170745"/>
                <a:gd name="connsiteX14" fmla="*/ 27009 w 245252"/>
                <a:gd name="connsiteY14" fmla="*/ 140942 h 170745"/>
                <a:gd name="connsiteX15" fmla="*/ 22973 w 245252"/>
                <a:gd name="connsiteY15" fmla="*/ 140942 h 170745"/>
                <a:gd name="connsiteX16" fmla="*/ 29182 w 245252"/>
                <a:gd name="connsiteY16" fmla="*/ 152429 h 170745"/>
                <a:gd name="connsiteX17" fmla="*/ 37564 w 245252"/>
                <a:gd name="connsiteY17" fmla="*/ 157706 h 170745"/>
                <a:gd name="connsiteX18" fmla="*/ 46877 w 245252"/>
                <a:gd name="connsiteY18" fmla="*/ 159880 h 170745"/>
                <a:gd name="connsiteX19" fmla="*/ 57432 w 245252"/>
                <a:gd name="connsiteY19" fmla="*/ 161742 h 170745"/>
                <a:gd name="connsiteX20" fmla="*/ 70782 w 245252"/>
                <a:gd name="connsiteY20" fmla="*/ 164847 h 170745"/>
                <a:gd name="connsiteX21" fmla="*/ 95928 w 245252"/>
                <a:gd name="connsiteY21" fmla="*/ 172297 h 170745"/>
                <a:gd name="connsiteX22" fmla="*/ 117659 w 245252"/>
                <a:gd name="connsiteY22" fmla="*/ 172297 h 170745"/>
                <a:gd name="connsiteX23" fmla="*/ 137527 w 245252"/>
                <a:gd name="connsiteY23" fmla="*/ 169193 h 170745"/>
                <a:gd name="connsiteX24" fmla="*/ 157396 w 245252"/>
                <a:gd name="connsiteY24" fmla="*/ 162984 h 170745"/>
                <a:gd name="connsiteX25" fmla="*/ 178196 w 245252"/>
                <a:gd name="connsiteY25" fmla="*/ 159880 h 170745"/>
                <a:gd name="connsiteX26" fmla="*/ 195891 w 245252"/>
                <a:gd name="connsiteY26" fmla="*/ 161742 h 170745"/>
                <a:gd name="connsiteX27" fmla="*/ 214828 w 245252"/>
                <a:gd name="connsiteY27" fmla="*/ 169193 h 170745"/>
                <a:gd name="connsiteX28" fmla="*/ 225073 w 245252"/>
                <a:gd name="connsiteY28" fmla="*/ 169193 h 170745"/>
                <a:gd name="connsiteX29" fmla="*/ 234387 w 245252"/>
                <a:gd name="connsiteY29" fmla="*/ 167020 h 170745"/>
                <a:gd name="connsiteX30" fmla="*/ 244010 w 245252"/>
                <a:gd name="connsiteY30" fmla="*/ 164847 h 170745"/>
                <a:gd name="connsiteX31" fmla="*/ 241837 w 245252"/>
                <a:gd name="connsiteY31" fmla="*/ 159880 h 170745"/>
                <a:gd name="connsiteX32" fmla="*/ 241837 w 245252"/>
                <a:gd name="connsiteY32" fmla="*/ 157706 h 170745"/>
                <a:gd name="connsiteX33" fmla="*/ 241837 w 245252"/>
                <a:gd name="connsiteY33" fmla="*/ 154602 h 170745"/>
                <a:gd name="connsiteX34" fmla="*/ 239664 w 245252"/>
                <a:gd name="connsiteY34" fmla="*/ 154602 h 170745"/>
                <a:gd name="connsiteX35" fmla="*/ 237491 w 245252"/>
                <a:gd name="connsiteY35" fmla="*/ 152429 h 170745"/>
                <a:gd name="connsiteX36" fmla="*/ 234387 w 245252"/>
                <a:gd name="connsiteY36" fmla="*/ 148083 h 170745"/>
                <a:gd name="connsiteX37" fmla="*/ 234387 w 245252"/>
                <a:gd name="connsiteY37" fmla="*/ 140942 h 170745"/>
                <a:gd name="connsiteX38" fmla="*/ 237491 w 245252"/>
                <a:gd name="connsiteY38" fmla="*/ 142805 h 170745"/>
                <a:gd name="connsiteX39" fmla="*/ 239664 w 245252"/>
                <a:gd name="connsiteY39" fmla="*/ 144978 h 170745"/>
                <a:gd name="connsiteX40" fmla="*/ 241837 w 245252"/>
                <a:gd name="connsiteY40" fmla="*/ 147151 h 170745"/>
                <a:gd name="connsiteX41" fmla="*/ 244010 w 245252"/>
                <a:gd name="connsiteY41" fmla="*/ 148083 h 170745"/>
                <a:gd name="connsiteX42" fmla="*/ 247115 w 245252"/>
                <a:gd name="connsiteY42" fmla="*/ 148083 h 170745"/>
                <a:gd name="connsiteX43" fmla="*/ 244942 w 245252"/>
                <a:gd name="connsiteY43" fmla="*/ 132560 h 170745"/>
                <a:gd name="connsiteX44" fmla="*/ 239664 w 245252"/>
                <a:gd name="connsiteY44" fmla="*/ 122937 h 170745"/>
                <a:gd name="connsiteX45" fmla="*/ 230351 w 245252"/>
                <a:gd name="connsiteY45" fmla="*/ 115486 h 170745"/>
                <a:gd name="connsiteX46" fmla="*/ 219796 w 245252"/>
                <a:gd name="connsiteY46" fmla="*/ 113623 h 170745"/>
                <a:gd name="connsiteX47" fmla="*/ 203342 w 245252"/>
                <a:gd name="connsiteY47" fmla="*/ 111450 h 170745"/>
                <a:gd name="connsiteX48" fmla="*/ 198064 w 245252"/>
                <a:gd name="connsiteY48" fmla="*/ 83199 h 170745"/>
                <a:gd name="connsiteX49" fmla="*/ 192787 w 245252"/>
                <a:gd name="connsiteY49" fmla="*/ 54638 h 170745"/>
                <a:gd name="connsiteX50" fmla="*/ 185647 w 245252"/>
                <a:gd name="connsiteY50" fmla="*/ 32597 h 170745"/>
                <a:gd name="connsiteX51" fmla="*/ 171987 w 245252"/>
                <a:gd name="connsiteY51" fmla="*/ 14901 h 170745"/>
                <a:gd name="connsiteX52" fmla="*/ 150256 w 245252"/>
                <a:gd name="connsiteY52" fmla="*/ 0 h 170745"/>
                <a:gd name="connsiteX53" fmla="*/ 144978 w 245252"/>
                <a:gd name="connsiteY53" fmla="*/ 10555 h 170745"/>
                <a:gd name="connsiteX54" fmla="*/ 143736 w 245252"/>
                <a:gd name="connsiteY54" fmla="*/ 22042 h 170745"/>
                <a:gd name="connsiteX55" fmla="*/ 150256 w 245252"/>
                <a:gd name="connsiteY55" fmla="*/ 32597 h 170745"/>
                <a:gd name="connsiteX56" fmla="*/ 150256 w 245252"/>
                <a:gd name="connsiteY56" fmla="*/ 40048 h 170745"/>
                <a:gd name="connsiteX57" fmla="*/ 150256 w 245252"/>
                <a:gd name="connsiteY57" fmla="*/ 46256 h 170745"/>
                <a:gd name="connsiteX58" fmla="*/ 149014 w 245252"/>
                <a:gd name="connsiteY58" fmla="*/ 51534 h 170745"/>
                <a:gd name="connsiteX59" fmla="*/ 146841 w 245252"/>
                <a:gd name="connsiteY59" fmla="*/ 56812 h 170745"/>
                <a:gd name="connsiteX60" fmla="*/ 141874 w 245252"/>
                <a:gd name="connsiteY60" fmla="*/ 49361 h 170745"/>
                <a:gd name="connsiteX61" fmla="*/ 134423 w 245252"/>
                <a:gd name="connsiteY61" fmla="*/ 38806 h 170745"/>
                <a:gd name="connsiteX62" fmla="*/ 127283 w 245252"/>
                <a:gd name="connsiteY62" fmla="*/ 24215 h 170745"/>
                <a:gd name="connsiteX63" fmla="*/ 122005 w 245252"/>
                <a:gd name="connsiteY63" fmla="*/ 25457 h 170745"/>
                <a:gd name="connsiteX64" fmla="*/ 115796 w 245252"/>
                <a:gd name="connsiteY64" fmla="*/ 25457 h 170745"/>
                <a:gd name="connsiteX65" fmla="*/ 114555 w 245252"/>
                <a:gd name="connsiteY65" fmla="*/ 27319 h 170745"/>
                <a:gd name="connsiteX66" fmla="*/ 110519 w 245252"/>
                <a:gd name="connsiteY66" fmla="*/ 29492 h 170745"/>
                <a:gd name="connsiteX67" fmla="*/ 108346 w 245252"/>
                <a:gd name="connsiteY67" fmla="*/ 31666 h 170745"/>
                <a:gd name="connsiteX68" fmla="*/ 107414 w 245252"/>
                <a:gd name="connsiteY68" fmla="*/ 36943 h 170745"/>
                <a:gd name="connsiteX69" fmla="*/ 103068 w 245252"/>
                <a:gd name="connsiteY69" fmla="*/ 32597 h 170745"/>
                <a:gd name="connsiteX70" fmla="*/ 99964 w 245252"/>
                <a:gd name="connsiteY70" fmla="*/ 31666 h 170745"/>
                <a:gd name="connsiteX71" fmla="*/ 98101 w 245252"/>
                <a:gd name="connsiteY71" fmla="*/ 27319 h 170745"/>
                <a:gd name="connsiteX72" fmla="*/ 95928 w 245252"/>
                <a:gd name="connsiteY72" fmla="*/ 24215 h 170745"/>
                <a:gd name="connsiteX73" fmla="*/ 93755 w 245252"/>
                <a:gd name="connsiteY73" fmla="*/ 22042 h 170745"/>
                <a:gd name="connsiteX74" fmla="*/ 90650 w 245252"/>
                <a:gd name="connsiteY74" fmla="*/ 20179 h 170745"/>
                <a:gd name="connsiteX75" fmla="*/ 83510 w 245252"/>
                <a:gd name="connsiteY75" fmla="*/ 20179 h 170745"/>
                <a:gd name="connsiteX76" fmla="*/ 72023 w 245252"/>
                <a:gd name="connsiteY76" fmla="*/ 20179 h 170745"/>
                <a:gd name="connsiteX77" fmla="*/ 59295 w 245252"/>
                <a:gd name="connsiteY77" fmla="*/ 20179 h 170745"/>
                <a:gd name="connsiteX78" fmla="*/ 49982 w 245252"/>
                <a:gd name="connsiteY78" fmla="*/ 20179 h 170745"/>
                <a:gd name="connsiteX79" fmla="*/ 49982 w 245252"/>
                <a:gd name="connsiteY79" fmla="*/ 16764 h 170745"/>
                <a:gd name="connsiteX80" fmla="*/ 49050 w 245252"/>
                <a:gd name="connsiteY80" fmla="*/ 14901 h 170745"/>
                <a:gd name="connsiteX81" fmla="*/ 49050 w 245252"/>
                <a:gd name="connsiteY81" fmla="*/ 12728 h 170745"/>
                <a:gd name="connsiteX82" fmla="*/ 49982 w 245252"/>
                <a:gd name="connsiteY82" fmla="*/ 12728 h 170745"/>
                <a:gd name="connsiteX83" fmla="*/ 49982 w 245252"/>
                <a:gd name="connsiteY83" fmla="*/ 10555 h 170745"/>
                <a:gd name="connsiteX84" fmla="*/ 49982 w 245252"/>
                <a:gd name="connsiteY84" fmla="*/ 7451 h 170745"/>
                <a:gd name="connsiteX85" fmla="*/ 46877 w 245252"/>
                <a:gd name="connsiteY85" fmla="*/ 7451 h 170745"/>
                <a:gd name="connsiteX86" fmla="*/ 34459 w 245252"/>
                <a:gd name="connsiteY86" fmla="*/ 5278 h 170745"/>
                <a:gd name="connsiteX87" fmla="*/ 22973 w 245252"/>
                <a:gd name="connsiteY87" fmla="*/ 12728 h 170745"/>
                <a:gd name="connsiteX88" fmla="*/ 14591 w 245252"/>
                <a:gd name="connsiteY88" fmla="*/ 24215 h 170745"/>
                <a:gd name="connsiteX89" fmla="*/ 7451 w 245252"/>
                <a:gd name="connsiteY89" fmla="*/ 36943 h 170745"/>
                <a:gd name="connsiteX90" fmla="*/ 0 w 245252"/>
                <a:gd name="connsiteY90" fmla="*/ 47498 h 170745"/>
                <a:gd name="connsiteX91" fmla="*/ 0 w 245252"/>
                <a:gd name="connsiteY91" fmla="*/ 66125 h 170745"/>
                <a:gd name="connsiteX92" fmla="*/ 3104 w 245252"/>
                <a:gd name="connsiteY92" fmla="*/ 76680 h 170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45252" h="170745">
                  <a:moveTo>
                    <a:pt x="7451" y="86304"/>
                  </a:moveTo>
                  <a:lnTo>
                    <a:pt x="12418" y="96859"/>
                  </a:lnTo>
                  <a:lnTo>
                    <a:pt x="14591" y="108346"/>
                  </a:lnTo>
                  <a:lnTo>
                    <a:pt x="30424" y="108346"/>
                  </a:lnTo>
                  <a:lnTo>
                    <a:pt x="43773" y="108346"/>
                  </a:lnTo>
                  <a:lnTo>
                    <a:pt x="49982" y="108346"/>
                  </a:lnTo>
                  <a:lnTo>
                    <a:pt x="63641" y="110519"/>
                  </a:lnTo>
                  <a:lnTo>
                    <a:pt x="70782" y="111450"/>
                  </a:lnTo>
                  <a:lnTo>
                    <a:pt x="76059" y="115486"/>
                  </a:lnTo>
                  <a:lnTo>
                    <a:pt x="83510" y="120763"/>
                  </a:lnTo>
                  <a:lnTo>
                    <a:pt x="83510" y="125110"/>
                  </a:lnTo>
                  <a:lnTo>
                    <a:pt x="66746" y="126041"/>
                  </a:lnTo>
                  <a:lnTo>
                    <a:pt x="49982" y="128214"/>
                  </a:lnTo>
                  <a:lnTo>
                    <a:pt x="36633" y="132560"/>
                  </a:lnTo>
                  <a:lnTo>
                    <a:pt x="27009" y="140942"/>
                  </a:lnTo>
                  <a:lnTo>
                    <a:pt x="22973" y="140942"/>
                  </a:lnTo>
                  <a:lnTo>
                    <a:pt x="29182" y="152429"/>
                  </a:lnTo>
                  <a:lnTo>
                    <a:pt x="37564" y="157706"/>
                  </a:lnTo>
                  <a:lnTo>
                    <a:pt x="46877" y="159880"/>
                  </a:lnTo>
                  <a:lnTo>
                    <a:pt x="57432" y="161742"/>
                  </a:lnTo>
                  <a:lnTo>
                    <a:pt x="70782" y="164847"/>
                  </a:lnTo>
                  <a:lnTo>
                    <a:pt x="95928" y="172297"/>
                  </a:lnTo>
                  <a:lnTo>
                    <a:pt x="117659" y="172297"/>
                  </a:lnTo>
                  <a:lnTo>
                    <a:pt x="137527" y="169193"/>
                  </a:lnTo>
                  <a:lnTo>
                    <a:pt x="157396" y="162984"/>
                  </a:lnTo>
                  <a:lnTo>
                    <a:pt x="178196" y="159880"/>
                  </a:lnTo>
                  <a:lnTo>
                    <a:pt x="195891" y="161742"/>
                  </a:lnTo>
                  <a:lnTo>
                    <a:pt x="214828" y="169193"/>
                  </a:lnTo>
                  <a:lnTo>
                    <a:pt x="225073" y="169193"/>
                  </a:lnTo>
                  <a:lnTo>
                    <a:pt x="234387" y="167020"/>
                  </a:lnTo>
                  <a:lnTo>
                    <a:pt x="244010" y="164847"/>
                  </a:lnTo>
                  <a:lnTo>
                    <a:pt x="241837" y="159880"/>
                  </a:lnTo>
                  <a:lnTo>
                    <a:pt x="241837" y="157706"/>
                  </a:lnTo>
                  <a:lnTo>
                    <a:pt x="241837" y="154602"/>
                  </a:lnTo>
                  <a:lnTo>
                    <a:pt x="239664" y="154602"/>
                  </a:lnTo>
                  <a:lnTo>
                    <a:pt x="237491" y="152429"/>
                  </a:lnTo>
                  <a:lnTo>
                    <a:pt x="234387" y="148083"/>
                  </a:lnTo>
                  <a:lnTo>
                    <a:pt x="234387" y="140942"/>
                  </a:lnTo>
                  <a:lnTo>
                    <a:pt x="237491" y="142805"/>
                  </a:lnTo>
                  <a:lnTo>
                    <a:pt x="239664" y="144978"/>
                  </a:lnTo>
                  <a:lnTo>
                    <a:pt x="241837" y="147151"/>
                  </a:lnTo>
                  <a:lnTo>
                    <a:pt x="244010" y="148083"/>
                  </a:lnTo>
                  <a:lnTo>
                    <a:pt x="247115" y="148083"/>
                  </a:lnTo>
                  <a:lnTo>
                    <a:pt x="244942" y="132560"/>
                  </a:lnTo>
                  <a:lnTo>
                    <a:pt x="239664" y="122937"/>
                  </a:lnTo>
                  <a:lnTo>
                    <a:pt x="230351" y="115486"/>
                  </a:lnTo>
                  <a:lnTo>
                    <a:pt x="219796" y="113623"/>
                  </a:lnTo>
                  <a:lnTo>
                    <a:pt x="203342" y="111450"/>
                  </a:lnTo>
                  <a:lnTo>
                    <a:pt x="198064" y="83199"/>
                  </a:lnTo>
                  <a:lnTo>
                    <a:pt x="192787" y="54638"/>
                  </a:lnTo>
                  <a:lnTo>
                    <a:pt x="185647" y="32597"/>
                  </a:lnTo>
                  <a:lnTo>
                    <a:pt x="171987" y="14901"/>
                  </a:lnTo>
                  <a:lnTo>
                    <a:pt x="150256" y="0"/>
                  </a:lnTo>
                  <a:lnTo>
                    <a:pt x="144978" y="10555"/>
                  </a:lnTo>
                  <a:lnTo>
                    <a:pt x="143736" y="22042"/>
                  </a:lnTo>
                  <a:lnTo>
                    <a:pt x="150256" y="32597"/>
                  </a:lnTo>
                  <a:lnTo>
                    <a:pt x="150256" y="40048"/>
                  </a:lnTo>
                  <a:lnTo>
                    <a:pt x="150256" y="46256"/>
                  </a:lnTo>
                  <a:lnTo>
                    <a:pt x="149014" y="51534"/>
                  </a:lnTo>
                  <a:lnTo>
                    <a:pt x="146841" y="56812"/>
                  </a:lnTo>
                  <a:lnTo>
                    <a:pt x="141874" y="49361"/>
                  </a:lnTo>
                  <a:lnTo>
                    <a:pt x="134423" y="38806"/>
                  </a:lnTo>
                  <a:lnTo>
                    <a:pt x="127283" y="24215"/>
                  </a:lnTo>
                  <a:lnTo>
                    <a:pt x="122005" y="25457"/>
                  </a:lnTo>
                  <a:lnTo>
                    <a:pt x="115796" y="25457"/>
                  </a:lnTo>
                  <a:lnTo>
                    <a:pt x="114555" y="27319"/>
                  </a:lnTo>
                  <a:lnTo>
                    <a:pt x="110519" y="29492"/>
                  </a:lnTo>
                  <a:lnTo>
                    <a:pt x="108346" y="31666"/>
                  </a:lnTo>
                  <a:lnTo>
                    <a:pt x="107414" y="36943"/>
                  </a:lnTo>
                  <a:lnTo>
                    <a:pt x="103068" y="32597"/>
                  </a:lnTo>
                  <a:lnTo>
                    <a:pt x="99964" y="31666"/>
                  </a:lnTo>
                  <a:lnTo>
                    <a:pt x="98101" y="27319"/>
                  </a:lnTo>
                  <a:lnTo>
                    <a:pt x="95928" y="24215"/>
                  </a:lnTo>
                  <a:lnTo>
                    <a:pt x="93755" y="22042"/>
                  </a:lnTo>
                  <a:lnTo>
                    <a:pt x="90650" y="20179"/>
                  </a:lnTo>
                  <a:lnTo>
                    <a:pt x="83510" y="20179"/>
                  </a:lnTo>
                  <a:lnTo>
                    <a:pt x="72023" y="20179"/>
                  </a:lnTo>
                  <a:lnTo>
                    <a:pt x="59295" y="20179"/>
                  </a:lnTo>
                  <a:lnTo>
                    <a:pt x="49982" y="20179"/>
                  </a:lnTo>
                  <a:lnTo>
                    <a:pt x="49982" y="16764"/>
                  </a:lnTo>
                  <a:lnTo>
                    <a:pt x="49050" y="14901"/>
                  </a:lnTo>
                  <a:lnTo>
                    <a:pt x="49050" y="12728"/>
                  </a:lnTo>
                  <a:lnTo>
                    <a:pt x="49982" y="12728"/>
                  </a:lnTo>
                  <a:lnTo>
                    <a:pt x="49982" y="10555"/>
                  </a:lnTo>
                  <a:lnTo>
                    <a:pt x="49982" y="7451"/>
                  </a:lnTo>
                  <a:lnTo>
                    <a:pt x="46877" y="7451"/>
                  </a:lnTo>
                  <a:lnTo>
                    <a:pt x="34459" y="5278"/>
                  </a:lnTo>
                  <a:lnTo>
                    <a:pt x="22973" y="12728"/>
                  </a:lnTo>
                  <a:lnTo>
                    <a:pt x="14591" y="24215"/>
                  </a:lnTo>
                  <a:lnTo>
                    <a:pt x="7451" y="36943"/>
                  </a:lnTo>
                  <a:lnTo>
                    <a:pt x="0" y="47498"/>
                  </a:lnTo>
                  <a:lnTo>
                    <a:pt x="0" y="66125"/>
                  </a:lnTo>
                  <a:lnTo>
                    <a:pt x="3104" y="7668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Shape 116">
              <a:extLst>
                <a:ext uri="{FF2B5EF4-FFF2-40B4-BE49-F238E27FC236}">
                  <a16:creationId xmlns:a16="http://schemas.microsoft.com/office/drawing/2014/main" id="{AB91636A-C179-4241-83EB-BB78D3DB3A82}"/>
                </a:ext>
              </a:extLst>
            </p:cNvPr>
            <p:cNvSpPr/>
            <p:nvPr/>
          </p:nvSpPr>
          <p:spPr>
            <a:xfrm>
              <a:off x="2687161" y="4573956"/>
              <a:ext cx="37253" cy="27940"/>
            </a:xfrm>
            <a:custGeom>
              <a:avLst/>
              <a:gdLst>
                <a:gd name="connsiteX0" fmla="*/ 32286 w 37253"/>
                <a:gd name="connsiteY0" fmla="*/ 23283 h 27940"/>
                <a:gd name="connsiteX1" fmla="*/ 36322 w 37253"/>
                <a:gd name="connsiteY1" fmla="*/ 23283 h 27940"/>
                <a:gd name="connsiteX2" fmla="*/ 39737 w 37253"/>
                <a:gd name="connsiteY2" fmla="*/ 19869 h 27940"/>
                <a:gd name="connsiteX3" fmla="*/ 30113 w 37253"/>
                <a:gd name="connsiteY3" fmla="*/ 8382 h 27940"/>
                <a:gd name="connsiteX4" fmla="*/ 17695 w 37253"/>
                <a:gd name="connsiteY4" fmla="*/ 3104 h 27940"/>
                <a:gd name="connsiteX5" fmla="*/ 0 w 37253"/>
                <a:gd name="connsiteY5" fmla="*/ 0 h 27940"/>
                <a:gd name="connsiteX6" fmla="*/ 0 w 37253"/>
                <a:gd name="connsiteY6" fmla="*/ 7451 h 27940"/>
                <a:gd name="connsiteX7" fmla="*/ 0 w 37253"/>
                <a:gd name="connsiteY7" fmla="*/ 10555 h 27940"/>
                <a:gd name="connsiteX8" fmla="*/ 3104 w 37253"/>
                <a:gd name="connsiteY8" fmla="*/ 14901 h 27940"/>
                <a:gd name="connsiteX9" fmla="*/ 5278 w 37253"/>
                <a:gd name="connsiteY9" fmla="*/ 15833 h 27940"/>
                <a:gd name="connsiteX10" fmla="*/ 10555 w 37253"/>
                <a:gd name="connsiteY10" fmla="*/ 18006 h 27940"/>
                <a:gd name="connsiteX11" fmla="*/ 14591 w 37253"/>
                <a:gd name="connsiteY11" fmla="*/ 22042 h 27940"/>
                <a:gd name="connsiteX12" fmla="*/ 19869 w 37253"/>
                <a:gd name="connsiteY12" fmla="*/ 25146 h 27940"/>
                <a:gd name="connsiteX13" fmla="*/ 22973 w 37253"/>
                <a:gd name="connsiteY13" fmla="*/ 29492 h 27940"/>
                <a:gd name="connsiteX14" fmla="*/ 29182 w 37253"/>
                <a:gd name="connsiteY14" fmla="*/ 27319 h 27940"/>
                <a:gd name="connsiteX15" fmla="*/ 30113 w 37253"/>
                <a:gd name="connsiteY15" fmla="*/ 251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3" h="27940">
                  <a:moveTo>
                    <a:pt x="32286" y="23283"/>
                  </a:moveTo>
                  <a:lnTo>
                    <a:pt x="36322" y="23283"/>
                  </a:lnTo>
                  <a:lnTo>
                    <a:pt x="39737" y="19869"/>
                  </a:lnTo>
                  <a:lnTo>
                    <a:pt x="30113" y="8382"/>
                  </a:lnTo>
                  <a:lnTo>
                    <a:pt x="17695" y="3104"/>
                  </a:lnTo>
                  <a:lnTo>
                    <a:pt x="0" y="0"/>
                  </a:lnTo>
                  <a:lnTo>
                    <a:pt x="0" y="7451"/>
                  </a:lnTo>
                  <a:lnTo>
                    <a:pt x="0" y="10555"/>
                  </a:lnTo>
                  <a:lnTo>
                    <a:pt x="3104" y="14901"/>
                  </a:lnTo>
                  <a:lnTo>
                    <a:pt x="5278" y="15833"/>
                  </a:lnTo>
                  <a:lnTo>
                    <a:pt x="10555" y="18006"/>
                  </a:lnTo>
                  <a:lnTo>
                    <a:pt x="14591" y="22042"/>
                  </a:lnTo>
                  <a:lnTo>
                    <a:pt x="19869" y="25146"/>
                  </a:lnTo>
                  <a:lnTo>
                    <a:pt x="22973" y="29492"/>
                  </a:lnTo>
                  <a:lnTo>
                    <a:pt x="29182" y="27319"/>
                  </a:lnTo>
                  <a:lnTo>
                    <a:pt x="30113" y="2514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Shape 117">
              <a:extLst>
                <a:ext uri="{FF2B5EF4-FFF2-40B4-BE49-F238E27FC236}">
                  <a16:creationId xmlns:a16="http://schemas.microsoft.com/office/drawing/2014/main" id="{9281C05B-F330-49F8-A4BB-9840131FD23F}"/>
                </a:ext>
              </a:extLst>
            </p:cNvPr>
            <p:cNvSpPr/>
            <p:nvPr/>
          </p:nvSpPr>
          <p:spPr>
            <a:xfrm>
              <a:off x="3878341" y="4529873"/>
              <a:ext cx="93134" cy="86925"/>
            </a:xfrm>
            <a:custGeom>
              <a:avLst/>
              <a:gdLst>
                <a:gd name="connsiteX0" fmla="*/ 60226 w 93133"/>
                <a:gd name="connsiteY0" fmla="*/ 29492 h 86924"/>
                <a:gd name="connsiteX1" fmla="*/ 39427 w 93133"/>
                <a:gd name="connsiteY1" fmla="*/ 29492 h 86924"/>
                <a:gd name="connsiteX2" fmla="*/ 39427 w 93133"/>
                <a:gd name="connsiteY2" fmla="*/ 22042 h 86924"/>
                <a:gd name="connsiteX3" fmla="*/ 39427 w 93133"/>
                <a:gd name="connsiteY3" fmla="*/ 15833 h 86924"/>
                <a:gd name="connsiteX4" fmla="*/ 38495 w 93133"/>
                <a:gd name="connsiteY4" fmla="*/ 12728 h 86924"/>
                <a:gd name="connsiteX5" fmla="*/ 36322 w 93133"/>
                <a:gd name="connsiteY5" fmla="*/ 8382 h 86924"/>
                <a:gd name="connsiteX6" fmla="*/ 36322 w 93133"/>
                <a:gd name="connsiteY6" fmla="*/ 0 h 86924"/>
                <a:gd name="connsiteX7" fmla="*/ 24836 w 93133"/>
                <a:gd name="connsiteY7" fmla="*/ 10555 h 86924"/>
                <a:gd name="connsiteX8" fmla="*/ 17695 w 93133"/>
                <a:gd name="connsiteY8" fmla="*/ 25146 h 86924"/>
                <a:gd name="connsiteX9" fmla="*/ 10245 w 93133"/>
                <a:gd name="connsiteY9" fmla="*/ 40048 h 86924"/>
                <a:gd name="connsiteX10" fmla="*/ 0 w 93133"/>
                <a:gd name="connsiteY10" fmla="*/ 52465 h 86924"/>
                <a:gd name="connsiteX11" fmla="*/ 3104 w 93133"/>
                <a:gd name="connsiteY11" fmla="*/ 56812 h 86924"/>
                <a:gd name="connsiteX12" fmla="*/ 7140 w 93133"/>
                <a:gd name="connsiteY12" fmla="*/ 58985 h 86924"/>
                <a:gd name="connsiteX13" fmla="*/ 9313 w 93133"/>
                <a:gd name="connsiteY13" fmla="*/ 58985 h 86924"/>
                <a:gd name="connsiteX14" fmla="*/ 12418 w 93133"/>
                <a:gd name="connsiteY14" fmla="*/ 59916 h 86924"/>
                <a:gd name="connsiteX15" fmla="*/ 16454 w 93133"/>
                <a:gd name="connsiteY15" fmla="*/ 59916 h 86924"/>
                <a:gd name="connsiteX16" fmla="*/ 19558 w 93133"/>
                <a:gd name="connsiteY16" fmla="*/ 62089 h 86924"/>
                <a:gd name="connsiteX17" fmla="*/ 24836 w 93133"/>
                <a:gd name="connsiteY17" fmla="*/ 63952 h 86924"/>
                <a:gd name="connsiteX18" fmla="*/ 27009 w 93133"/>
                <a:gd name="connsiteY18" fmla="*/ 69229 h 86924"/>
                <a:gd name="connsiteX19" fmla="*/ 29182 w 93133"/>
                <a:gd name="connsiteY19" fmla="*/ 73576 h 86924"/>
                <a:gd name="connsiteX20" fmla="*/ 31045 w 93133"/>
                <a:gd name="connsiteY20" fmla="*/ 76680 h 86924"/>
                <a:gd name="connsiteX21" fmla="*/ 29182 w 93133"/>
                <a:gd name="connsiteY21" fmla="*/ 81026 h 86924"/>
                <a:gd name="connsiteX22" fmla="*/ 29182 w 93133"/>
                <a:gd name="connsiteY22" fmla="*/ 84131 h 86924"/>
                <a:gd name="connsiteX23" fmla="*/ 29182 w 93133"/>
                <a:gd name="connsiteY23" fmla="*/ 89408 h 86924"/>
                <a:gd name="connsiteX24" fmla="*/ 43773 w 93133"/>
                <a:gd name="connsiteY24" fmla="*/ 84131 h 86924"/>
                <a:gd name="connsiteX25" fmla="*/ 54018 w 93133"/>
                <a:gd name="connsiteY25" fmla="*/ 74507 h 86924"/>
                <a:gd name="connsiteX26" fmla="*/ 60226 w 93133"/>
                <a:gd name="connsiteY26" fmla="*/ 59916 h 86924"/>
                <a:gd name="connsiteX27" fmla="*/ 65504 w 93133"/>
                <a:gd name="connsiteY27" fmla="*/ 63952 h 86924"/>
                <a:gd name="connsiteX28" fmla="*/ 68608 w 93133"/>
                <a:gd name="connsiteY28" fmla="*/ 66125 h 86924"/>
                <a:gd name="connsiteX29" fmla="*/ 72955 w 93133"/>
                <a:gd name="connsiteY29" fmla="*/ 69229 h 86924"/>
                <a:gd name="connsiteX30" fmla="*/ 72955 w 93133"/>
                <a:gd name="connsiteY30" fmla="*/ 71403 h 86924"/>
                <a:gd name="connsiteX31" fmla="*/ 72955 w 93133"/>
                <a:gd name="connsiteY31" fmla="*/ 74507 h 86924"/>
                <a:gd name="connsiteX32" fmla="*/ 72955 w 93133"/>
                <a:gd name="connsiteY32" fmla="*/ 81026 h 86924"/>
                <a:gd name="connsiteX33" fmla="*/ 72955 w 93133"/>
                <a:gd name="connsiteY33" fmla="*/ 86304 h 86924"/>
                <a:gd name="connsiteX34" fmla="*/ 77922 w 93133"/>
                <a:gd name="connsiteY34" fmla="*/ 84131 h 86924"/>
                <a:gd name="connsiteX35" fmla="*/ 83199 w 93133"/>
                <a:gd name="connsiteY35" fmla="*/ 84131 h 86924"/>
                <a:gd name="connsiteX36" fmla="*/ 85373 w 93133"/>
                <a:gd name="connsiteY36" fmla="*/ 84131 h 86924"/>
                <a:gd name="connsiteX37" fmla="*/ 87546 w 93133"/>
                <a:gd name="connsiteY37" fmla="*/ 81958 h 86924"/>
                <a:gd name="connsiteX38" fmla="*/ 89408 w 93133"/>
                <a:gd name="connsiteY38" fmla="*/ 81026 h 86924"/>
                <a:gd name="connsiteX39" fmla="*/ 92513 w 93133"/>
                <a:gd name="connsiteY39" fmla="*/ 76680 h 86924"/>
                <a:gd name="connsiteX40" fmla="*/ 94686 w 93133"/>
                <a:gd name="connsiteY40" fmla="*/ 74507 h 86924"/>
                <a:gd name="connsiteX41" fmla="*/ 94686 w 93133"/>
                <a:gd name="connsiteY41" fmla="*/ 73576 h 86924"/>
                <a:gd name="connsiteX42" fmla="*/ 95617 w 93133"/>
                <a:gd name="connsiteY42" fmla="*/ 71403 h 86924"/>
                <a:gd name="connsiteX43" fmla="*/ 95617 w 93133"/>
                <a:gd name="connsiteY43" fmla="*/ 69229 h 86924"/>
                <a:gd name="connsiteX44" fmla="*/ 77922 w 93133"/>
                <a:gd name="connsiteY44" fmla="*/ 49361 h 8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3133" h="86924">
                  <a:moveTo>
                    <a:pt x="60226" y="29492"/>
                  </a:moveTo>
                  <a:lnTo>
                    <a:pt x="39427" y="29492"/>
                  </a:lnTo>
                  <a:lnTo>
                    <a:pt x="39427" y="22042"/>
                  </a:lnTo>
                  <a:lnTo>
                    <a:pt x="39427" y="15833"/>
                  </a:lnTo>
                  <a:lnTo>
                    <a:pt x="38495" y="12728"/>
                  </a:lnTo>
                  <a:lnTo>
                    <a:pt x="36322" y="8382"/>
                  </a:lnTo>
                  <a:lnTo>
                    <a:pt x="36322" y="0"/>
                  </a:lnTo>
                  <a:lnTo>
                    <a:pt x="24836" y="10555"/>
                  </a:lnTo>
                  <a:lnTo>
                    <a:pt x="17695" y="25146"/>
                  </a:lnTo>
                  <a:lnTo>
                    <a:pt x="10245" y="40048"/>
                  </a:lnTo>
                  <a:lnTo>
                    <a:pt x="0" y="52465"/>
                  </a:lnTo>
                  <a:lnTo>
                    <a:pt x="3104" y="56812"/>
                  </a:lnTo>
                  <a:lnTo>
                    <a:pt x="7140" y="58985"/>
                  </a:lnTo>
                  <a:lnTo>
                    <a:pt x="9313" y="58985"/>
                  </a:lnTo>
                  <a:lnTo>
                    <a:pt x="12418" y="59916"/>
                  </a:lnTo>
                  <a:lnTo>
                    <a:pt x="16454" y="59916"/>
                  </a:lnTo>
                  <a:lnTo>
                    <a:pt x="19558" y="62089"/>
                  </a:lnTo>
                  <a:lnTo>
                    <a:pt x="24836" y="63952"/>
                  </a:lnTo>
                  <a:lnTo>
                    <a:pt x="27009" y="69229"/>
                  </a:lnTo>
                  <a:lnTo>
                    <a:pt x="29182" y="73576"/>
                  </a:lnTo>
                  <a:lnTo>
                    <a:pt x="31045" y="76680"/>
                  </a:lnTo>
                  <a:lnTo>
                    <a:pt x="29182" y="81026"/>
                  </a:lnTo>
                  <a:lnTo>
                    <a:pt x="29182" y="84131"/>
                  </a:lnTo>
                  <a:lnTo>
                    <a:pt x="29182" y="89408"/>
                  </a:lnTo>
                  <a:lnTo>
                    <a:pt x="43773" y="84131"/>
                  </a:lnTo>
                  <a:lnTo>
                    <a:pt x="54018" y="74507"/>
                  </a:lnTo>
                  <a:lnTo>
                    <a:pt x="60226" y="59916"/>
                  </a:lnTo>
                  <a:lnTo>
                    <a:pt x="65504" y="63952"/>
                  </a:lnTo>
                  <a:lnTo>
                    <a:pt x="68608" y="66125"/>
                  </a:lnTo>
                  <a:lnTo>
                    <a:pt x="72955" y="69229"/>
                  </a:lnTo>
                  <a:lnTo>
                    <a:pt x="72955" y="71403"/>
                  </a:lnTo>
                  <a:lnTo>
                    <a:pt x="72955" y="74507"/>
                  </a:lnTo>
                  <a:lnTo>
                    <a:pt x="72955" y="81026"/>
                  </a:lnTo>
                  <a:lnTo>
                    <a:pt x="72955" y="86304"/>
                  </a:lnTo>
                  <a:lnTo>
                    <a:pt x="77922" y="84131"/>
                  </a:lnTo>
                  <a:lnTo>
                    <a:pt x="83199" y="84131"/>
                  </a:lnTo>
                  <a:lnTo>
                    <a:pt x="85373" y="84131"/>
                  </a:lnTo>
                  <a:lnTo>
                    <a:pt x="87546" y="81958"/>
                  </a:lnTo>
                  <a:lnTo>
                    <a:pt x="89408" y="81026"/>
                  </a:lnTo>
                  <a:lnTo>
                    <a:pt x="92513" y="76680"/>
                  </a:lnTo>
                  <a:lnTo>
                    <a:pt x="94686" y="74507"/>
                  </a:lnTo>
                  <a:lnTo>
                    <a:pt x="94686" y="73576"/>
                  </a:lnTo>
                  <a:lnTo>
                    <a:pt x="95617" y="71403"/>
                  </a:lnTo>
                  <a:lnTo>
                    <a:pt x="95617" y="69229"/>
                  </a:lnTo>
                  <a:lnTo>
                    <a:pt x="77922" y="4936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Shape 118">
              <a:extLst>
                <a:ext uri="{FF2B5EF4-FFF2-40B4-BE49-F238E27FC236}">
                  <a16:creationId xmlns:a16="http://schemas.microsoft.com/office/drawing/2014/main" id="{635DCA50-93AA-47E9-B048-C59F3E112298}"/>
                </a:ext>
              </a:extLst>
            </p:cNvPr>
            <p:cNvSpPr/>
            <p:nvPr/>
          </p:nvSpPr>
          <p:spPr>
            <a:xfrm>
              <a:off x="4263915" y="4941524"/>
              <a:ext cx="93134" cy="111760"/>
            </a:xfrm>
            <a:custGeom>
              <a:avLst/>
              <a:gdLst>
                <a:gd name="connsiteX0" fmla="*/ 54018 w 93133"/>
                <a:gd name="connsiteY0" fmla="*/ 51534 h 111760"/>
                <a:gd name="connsiteX1" fmla="*/ 53086 w 93133"/>
                <a:gd name="connsiteY1" fmla="*/ 39116 h 111760"/>
                <a:gd name="connsiteX2" fmla="*/ 50913 w 93133"/>
                <a:gd name="connsiteY2" fmla="*/ 28561 h 111760"/>
                <a:gd name="connsiteX3" fmla="*/ 50913 w 93133"/>
                <a:gd name="connsiteY3" fmla="*/ 14901 h 111760"/>
                <a:gd name="connsiteX4" fmla="*/ 50913 w 93133"/>
                <a:gd name="connsiteY4" fmla="*/ 0 h 111760"/>
                <a:gd name="connsiteX5" fmla="*/ 39427 w 93133"/>
                <a:gd name="connsiteY5" fmla="*/ 0 h 111760"/>
                <a:gd name="connsiteX6" fmla="*/ 29182 w 93133"/>
                <a:gd name="connsiteY6" fmla="*/ 24215 h 111760"/>
                <a:gd name="connsiteX7" fmla="*/ 21731 w 93133"/>
                <a:gd name="connsiteY7" fmla="*/ 48430 h 111760"/>
                <a:gd name="connsiteX8" fmla="*/ 10245 w 93133"/>
                <a:gd name="connsiteY8" fmla="*/ 70471 h 111760"/>
                <a:gd name="connsiteX9" fmla="*/ 0 w 93133"/>
                <a:gd name="connsiteY9" fmla="*/ 85062 h 111760"/>
                <a:gd name="connsiteX10" fmla="*/ 4036 w 93133"/>
                <a:gd name="connsiteY10" fmla="*/ 88477 h 111760"/>
                <a:gd name="connsiteX11" fmla="*/ 9313 w 93133"/>
                <a:gd name="connsiteY11" fmla="*/ 90340 h 111760"/>
                <a:gd name="connsiteX12" fmla="*/ 14591 w 93133"/>
                <a:gd name="connsiteY12" fmla="*/ 90340 h 111760"/>
                <a:gd name="connsiteX13" fmla="*/ 19558 w 93133"/>
                <a:gd name="connsiteY13" fmla="*/ 92513 h 111760"/>
                <a:gd name="connsiteX14" fmla="*/ 23904 w 93133"/>
                <a:gd name="connsiteY14" fmla="*/ 92513 h 111760"/>
                <a:gd name="connsiteX15" fmla="*/ 27009 w 93133"/>
                <a:gd name="connsiteY15" fmla="*/ 92513 h 111760"/>
                <a:gd name="connsiteX16" fmla="*/ 36322 w 93133"/>
                <a:gd name="connsiteY16" fmla="*/ 92513 h 111760"/>
                <a:gd name="connsiteX17" fmla="*/ 41600 w 93133"/>
                <a:gd name="connsiteY17" fmla="*/ 92513 h 111760"/>
                <a:gd name="connsiteX18" fmla="*/ 45635 w 93133"/>
                <a:gd name="connsiteY18" fmla="*/ 94686 h 111760"/>
                <a:gd name="connsiteX19" fmla="*/ 46877 w 93133"/>
                <a:gd name="connsiteY19" fmla="*/ 95617 h 111760"/>
                <a:gd name="connsiteX20" fmla="*/ 46877 w 93133"/>
                <a:gd name="connsiteY20" fmla="*/ 97790 h 111760"/>
                <a:gd name="connsiteX21" fmla="*/ 46877 w 93133"/>
                <a:gd name="connsiteY21" fmla="*/ 103068 h 111760"/>
                <a:gd name="connsiteX22" fmla="*/ 46877 w 93133"/>
                <a:gd name="connsiteY22" fmla="*/ 108346 h 111760"/>
                <a:gd name="connsiteX23" fmla="*/ 56191 w 93133"/>
                <a:gd name="connsiteY23" fmla="*/ 103068 h 111760"/>
                <a:gd name="connsiteX24" fmla="*/ 63331 w 93133"/>
                <a:gd name="connsiteY24" fmla="*/ 95617 h 111760"/>
                <a:gd name="connsiteX25" fmla="*/ 70782 w 93133"/>
                <a:gd name="connsiteY25" fmla="*/ 88477 h 111760"/>
                <a:gd name="connsiteX26" fmla="*/ 74817 w 93133"/>
                <a:gd name="connsiteY26" fmla="*/ 88477 h 111760"/>
                <a:gd name="connsiteX27" fmla="*/ 74817 w 93133"/>
                <a:gd name="connsiteY27" fmla="*/ 92513 h 111760"/>
                <a:gd name="connsiteX28" fmla="*/ 74817 w 93133"/>
                <a:gd name="connsiteY28" fmla="*/ 95617 h 111760"/>
                <a:gd name="connsiteX29" fmla="*/ 72955 w 93133"/>
                <a:gd name="connsiteY29" fmla="*/ 97790 h 111760"/>
                <a:gd name="connsiteX30" fmla="*/ 72955 w 93133"/>
                <a:gd name="connsiteY30" fmla="*/ 99964 h 111760"/>
                <a:gd name="connsiteX31" fmla="*/ 70782 w 93133"/>
                <a:gd name="connsiteY31" fmla="*/ 100895 h 111760"/>
                <a:gd name="connsiteX32" fmla="*/ 70782 w 93133"/>
                <a:gd name="connsiteY32" fmla="*/ 108346 h 111760"/>
                <a:gd name="connsiteX33" fmla="*/ 74817 w 93133"/>
                <a:gd name="connsiteY33" fmla="*/ 107104 h 111760"/>
                <a:gd name="connsiteX34" fmla="*/ 76059 w 93133"/>
                <a:gd name="connsiteY34" fmla="*/ 107104 h 111760"/>
                <a:gd name="connsiteX35" fmla="*/ 76059 w 93133"/>
                <a:gd name="connsiteY35" fmla="*/ 105241 h 111760"/>
                <a:gd name="connsiteX36" fmla="*/ 77922 w 93133"/>
                <a:gd name="connsiteY36" fmla="*/ 105241 h 111760"/>
                <a:gd name="connsiteX37" fmla="*/ 80095 w 93133"/>
                <a:gd name="connsiteY37" fmla="*/ 100895 h 111760"/>
                <a:gd name="connsiteX38" fmla="*/ 80095 w 93133"/>
                <a:gd name="connsiteY38" fmla="*/ 103068 h 111760"/>
                <a:gd name="connsiteX39" fmla="*/ 82268 w 93133"/>
                <a:gd name="connsiteY39" fmla="*/ 105241 h 111760"/>
                <a:gd name="connsiteX40" fmla="*/ 82268 w 93133"/>
                <a:gd name="connsiteY40" fmla="*/ 107104 h 111760"/>
                <a:gd name="connsiteX41" fmla="*/ 82268 w 93133"/>
                <a:gd name="connsiteY41" fmla="*/ 108346 h 111760"/>
                <a:gd name="connsiteX42" fmla="*/ 83200 w 93133"/>
                <a:gd name="connsiteY42" fmla="*/ 112381 h 111760"/>
                <a:gd name="connsiteX43" fmla="*/ 87546 w 93133"/>
                <a:gd name="connsiteY43" fmla="*/ 112381 h 111760"/>
                <a:gd name="connsiteX44" fmla="*/ 89408 w 93133"/>
                <a:gd name="connsiteY44" fmla="*/ 99964 h 111760"/>
                <a:gd name="connsiteX45" fmla="*/ 92513 w 93133"/>
                <a:gd name="connsiteY45" fmla="*/ 87235 h 111760"/>
                <a:gd name="connsiteX46" fmla="*/ 94686 w 93133"/>
                <a:gd name="connsiteY46" fmla="*/ 75749 h 111760"/>
                <a:gd name="connsiteX47" fmla="*/ 92513 w 93133"/>
                <a:gd name="connsiteY47" fmla="*/ 73576 h 111760"/>
                <a:gd name="connsiteX48" fmla="*/ 90650 w 93133"/>
                <a:gd name="connsiteY48" fmla="*/ 73576 h 111760"/>
                <a:gd name="connsiteX49" fmla="*/ 89408 w 93133"/>
                <a:gd name="connsiteY49" fmla="*/ 73576 h 111760"/>
                <a:gd name="connsiteX50" fmla="*/ 87546 w 93133"/>
                <a:gd name="connsiteY50" fmla="*/ 73576 h 111760"/>
                <a:gd name="connsiteX51" fmla="*/ 85373 w 93133"/>
                <a:gd name="connsiteY51" fmla="*/ 73576 h 111760"/>
                <a:gd name="connsiteX52" fmla="*/ 83200 w 93133"/>
                <a:gd name="connsiteY52" fmla="*/ 72644 h 111760"/>
                <a:gd name="connsiteX53" fmla="*/ 74817 w 93133"/>
                <a:gd name="connsiteY53" fmla="*/ 72644 h 111760"/>
                <a:gd name="connsiteX54" fmla="*/ 74817 w 93133"/>
                <a:gd name="connsiteY54" fmla="*/ 51534 h 11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3133" h="111760">
                  <a:moveTo>
                    <a:pt x="54018" y="51534"/>
                  </a:moveTo>
                  <a:lnTo>
                    <a:pt x="53086" y="39116"/>
                  </a:lnTo>
                  <a:lnTo>
                    <a:pt x="50913" y="28561"/>
                  </a:lnTo>
                  <a:lnTo>
                    <a:pt x="50913" y="14901"/>
                  </a:lnTo>
                  <a:lnTo>
                    <a:pt x="50913" y="0"/>
                  </a:lnTo>
                  <a:lnTo>
                    <a:pt x="39427" y="0"/>
                  </a:lnTo>
                  <a:lnTo>
                    <a:pt x="29182" y="24215"/>
                  </a:lnTo>
                  <a:lnTo>
                    <a:pt x="21731" y="48430"/>
                  </a:lnTo>
                  <a:lnTo>
                    <a:pt x="10245" y="70471"/>
                  </a:lnTo>
                  <a:lnTo>
                    <a:pt x="0" y="85062"/>
                  </a:lnTo>
                  <a:lnTo>
                    <a:pt x="4036" y="88477"/>
                  </a:lnTo>
                  <a:lnTo>
                    <a:pt x="9313" y="90340"/>
                  </a:lnTo>
                  <a:lnTo>
                    <a:pt x="14591" y="90340"/>
                  </a:lnTo>
                  <a:lnTo>
                    <a:pt x="19558" y="92513"/>
                  </a:lnTo>
                  <a:lnTo>
                    <a:pt x="23904" y="92513"/>
                  </a:lnTo>
                  <a:lnTo>
                    <a:pt x="27009" y="92513"/>
                  </a:lnTo>
                  <a:lnTo>
                    <a:pt x="36322" y="92513"/>
                  </a:lnTo>
                  <a:lnTo>
                    <a:pt x="41600" y="92513"/>
                  </a:lnTo>
                  <a:lnTo>
                    <a:pt x="45635" y="94686"/>
                  </a:lnTo>
                  <a:lnTo>
                    <a:pt x="46877" y="95617"/>
                  </a:lnTo>
                  <a:lnTo>
                    <a:pt x="46877" y="97790"/>
                  </a:lnTo>
                  <a:lnTo>
                    <a:pt x="46877" y="103068"/>
                  </a:lnTo>
                  <a:lnTo>
                    <a:pt x="46877" y="108346"/>
                  </a:lnTo>
                  <a:lnTo>
                    <a:pt x="56191" y="103068"/>
                  </a:lnTo>
                  <a:lnTo>
                    <a:pt x="63331" y="95617"/>
                  </a:lnTo>
                  <a:lnTo>
                    <a:pt x="70782" y="88477"/>
                  </a:lnTo>
                  <a:lnTo>
                    <a:pt x="74817" y="88477"/>
                  </a:lnTo>
                  <a:lnTo>
                    <a:pt x="74817" y="92513"/>
                  </a:lnTo>
                  <a:lnTo>
                    <a:pt x="74817" y="95617"/>
                  </a:lnTo>
                  <a:lnTo>
                    <a:pt x="72955" y="97790"/>
                  </a:lnTo>
                  <a:lnTo>
                    <a:pt x="72955" y="99964"/>
                  </a:lnTo>
                  <a:lnTo>
                    <a:pt x="70782" y="100895"/>
                  </a:lnTo>
                  <a:lnTo>
                    <a:pt x="70782" y="108346"/>
                  </a:lnTo>
                  <a:lnTo>
                    <a:pt x="74817" y="107104"/>
                  </a:lnTo>
                  <a:lnTo>
                    <a:pt x="76059" y="107104"/>
                  </a:lnTo>
                  <a:lnTo>
                    <a:pt x="76059" y="105241"/>
                  </a:lnTo>
                  <a:lnTo>
                    <a:pt x="77922" y="105241"/>
                  </a:lnTo>
                  <a:lnTo>
                    <a:pt x="80095" y="100895"/>
                  </a:lnTo>
                  <a:lnTo>
                    <a:pt x="80095" y="103068"/>
                  </a:lnTo>
                  <a:lnTo>
                    <a:pt x="82268" y="105241"/>
                  </a:lnTo>
                  <a:lnTo>
                    <a:pt x="82268" y="107104"/>
                  </a:lnTo>
                  <a:lnTo>
                    <a:pt x="82268" y="108346"/>
                  </a:lnTo>
                  <a:lnTo>
                    <a:pt x="83200" y="112381"/>
                  </a:lnTo>
                  <a:lnTo>
                    <a:pt x="87546" y="112381"/>
                  </a:lnTo>
                  <a:lnTo>
                    <a:pt x="89408" y="99964"/>
                  </a:lnTo>
                  <a:lnTo>
                    <a:pt x="92513" y="87235"/>
                  </a:lnTo>
                  <a:lnTo>
                    <a:pt x="94686" y="75749"/>
                  </a:lnTo>
                  <a:lnTo>
                    <a:pt x="92513" y="73576"/>
                  </a:lnTo>
                  <a:lnTo>
                    <a:pt x="90650" y="73576"/>
                  </a:lnTo>
                  <a:lnTo>
                    <a:pt x="89408" y="73576"/>
                  </a:lnTo>
                  <a:lnTo>
                    <a:pt x="87546" y="73576"/>
                  </a:lnTo>
                  <a:lnTo>
                    <a:pt x="85373" y="73576"/>
                  </a:lnTo>
                  <a:lnTo>
                    <a:pt x="83200" y="72644"/>
                  </a:lnTo>
                  <a:lnTo>
                    <a:pt x="74817" y="72644"/>
                  </a:lnTo>
                  <a:lnTo>
                    <a:pt x="74817" y="51534"/>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Shape 119">
              <a:extLst>
                <a:ext uri="{FF2B5EF4-FFF2-40B4-BE49-F238E27FC236}">
                  <a16:creationId xmlns:a16="http://schemas.microsoft.com/office/drawing/2014/main" id="{3350EC6F-43C4-4C0B-BE44-8675A62092E9}"/>
                </a:ext>
              </a:extLst>
            </p:cNvPr>
            <p:cNvSpPr/>
            <p:nvPr/>
          </p:nvSpPr>
          <p:spPr>
            <a:xfrm>
              <a:off x="4034496" y="4432083"/>
              <a:ext cx="27940" cy="40358"/>
            </a:xfrm>
            <a:custGeom>
              <a:avLst/>
              <a:gdLst>
                <a:gd name="connsiteX0" fmla="*/ 4346 w 27940"/>
                <a:gd name="connsiteY0" fmla="*/ 42221 h 40357"/>
                <a:gd name="connsiteX1" fmla="*/ 12418 w 27940"/>
                <a:gd name="connsiteY1" fmla="*/ 40979 h 40357"/>
                <a:gd name="connsiteX2" fmla="*/ 18937 w 27940"/>
                <a:gd name="connsiteY2" fmla="*/ 40979 h 40357"/>
                <a:gd name="connsiteX3" fmla="*/ 23904 w 27940"/>
                <a:gd name="connsiteY3" fmla="*/ 39116 h 40357"/>
                <a:gd name="connsiteX4" fmla="*/ 29182 w 27940"/>
                <a:gd name="connsiteY4" fmla="*/ 36943 h 40357"/>
                <a:gd name="connsiteX5" fmla="*/ 27009 w 27940"/>
                <a:gd name="connsiteY5" fmla="*/ 29492 h 40357"/>
                <a:gd name="connsiteX6" fmla="*/ 26077 w 27940"/>
                <a:gd name="connsiteY6" fmla="*/ 24215 h 40357"/>
                <a:gd name="connsiteX7" fmla="*/ 23904 w 27940"/>
                <a:gd name="connsiteY7" fmla="*/ 18937 h 40357"/>
                <a:gd name="connsiteX8" fmla="*/ 19869 w 27940"/>
                <a:gd name="connsiteY8" fmla="*/ 12728 h 40357"/>
                <a:gd name="connsiteX9" fmla="*/ 18937 w 27940"/>
                <a:gd name="connsiteY9" fmla="*/ 9624 h 40357"/>
                <a:gd name="connsiteX10" fmla="*/ 18937 w 27940"/>
                <a:gd name="connsiteY10" fmla="*/ 7451 h 40357"/>
                <a:gd name="connsiteX11" fmla="*/ 18937 w 27940"/>
                <a:gd name="connsiteY11" fmla="*/ 5278 h 40357"/>
                <a:gd name="connsiteX12" fmla="*/ 16764 w 27940"/>
                <a:gd name="connsiteY12" fmla="*/ 4346 h 40357"/>
                <a:gd name="connsiteX13" fmla="*/ 14591 w 27940"/>
                <a:gd name="connsiteY13" fmla="*/ 4346 h 40357"/>
                <a:gd name="connsiteX14" fmla="*/ 12418 w 27940"/>
                <a:gd name="connsiteY14" fmla="*/ 2173 h 40357"/>
                <a:gd name="connsiteX15" fmla="*/ 9313 w 27940"/>
                <a:gd name="connsiteY15" fmla="*/ 0 h 40357"/>
                <a:gd name="connsiteX16" fmla="*/ 5278 w 27940"/>
                <a:gd name="connsiteY16" fmla="*/ 5278 h 40357"/>
                <a:gd name="connsiteX17" fmla="*/ 4346 w 27940"/>
                <a:gd name="connsiteY17" fmla="*/ 9624 h 40357"/>
                <a:gd name="connsiteX18" fmla="*/ 0 w 27940"/>
                <a:gd name="connsiteY18" fmla="*/ 12728 h 40357"/>
                <a:gd name="connsiteX19" fmla="*/ 0 w 27940"/>
                <a:gd name="connsiteY19" fmla="*/ 24215 h 40357"/>
                <a:gd name="connsiteX20" fmla="*/ 2173 w 27940"/>
                <a:gd name="connsiteY20" fmla="*/ 33839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940" h="40357">
                  <a:moveTo>
                    <a:pt x="4346" y="42221"/>
                  </a:moveTo>
                  <a:lnTo>
                    <a:pt x="12418" y="40979"/>
                  </a:lnTo>
                  <a:lnTo>
                    <a:pt x="18937" y="40979"/>
                  </a:lnTo>
                  <a:lnTo>
                    <a:pt x="23904" y="39116"/>
                  </a:lnTo>
                  <a:lnTo>
                    <a:pt x="29182" y="36943"/>
                  </a:lnTo>
                  <a:lnTo>
                    <a:pt x="27009" y="29492"/>
                  </a:lnTo>
                  <a:lnTo>
                    <a:pt x="26077" y="24215"/>
                  </a:lnTo>
                  <a:lnTo>
                    <a:pt x="23904" y="18937"/>
                  </a:lnTo>
                  <a:lnTo>
                    <a:pt x="19869" y="12728"/>
                  </a:lnTo>
                  <a:lnTo>
                    <a:pt x="18937" y="9624"/>
                  </a:lnTo>
                  <a:lnTo>
                    <a:pt x="18937" y="7451"/>
                  </a:lnTo>
                  <a:lnTo>
                    <a:pt x="18937" y="5278"/>
                  </a:lnTo>
                  <a:lnTo>
                    <a:pt x="16764" y="4346"/>
                  </a:lnTo>
                  <a:lnTo>
                    <a:pt x="14591" y="4346"/>
                  </a:lnTo>
                  <a:lnTo>
                    <a:pt x="12418" y="2173"/>
                  </a:lnTo>
                  <a:lnTo>
                    <a:pt x="9313" y="0"/>
                  </a:lnTo>
                  <a:lnTo>
                    <a:pt x="5278" y="5278"/>
                  </a:lnTo>
                  <a:lnTo>
                    <a:pt x="4346" y="9624"/>
                  </a:lnTo>
                  <a:lnTo>
                    <a:pt x="0" y="12728"/>
                  </a:lnTo>
                  <a:lnTo>
                    <a:pt x="0" y="24215"/>
                  </a:lnTo>
                  <a:lnTo>
                    <a:pt x="2173" y="33839"/>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Shape 120">
              <a:extLst>
                <a:ext uri="{FF2B5EF4-FFF2-40B4-BE49-F238E27FC236}">
                  <a16:creationId xmlns:a16="http://schemas.microsoft.com/office/drawing/2014/main" id="{6531B261-3F4D-414F-9770-5F924E101183}"/>
                </a:ext>
              </a:extLst>
            </p:cNvPr>
            <p:cNvSpPr/>
            <p:nvPr/>
          </p:nvSpPr>
          <p:spPr>
            <a:xfrm>
              <a:off x="3958436" y="4877572"/>
              <a:ext cx="15522" cy="9313"/>
            </a:xfrm>
            <a:custGeom>
              <a:avLst/>
              <a:gdLst>
                <a:gd name="connsiteX0" fmla="*/ 0 w 15522"/>
                <a:gd name="connsiteY0" fmla="*/ 11487 h 9313"/>
                <a:gd name="connsiteX1" fmla="*/ 5278 w 15522"/>
                <a:gd name="connsiteY1" fmla="*/ 11487 h 9313"/>
                <a:gd name="connsiteX2" fmla="*/ 7451 w 15522"/>
                <a:gd name="connsiteY2" fmla="*/ 9313 h 9313"/>
                <a:gd name="connsiteX3" fmla="*/ 9313 w 15522"/>
                <a:gd name="connsiteY3" fmla="*/ 9313 h 9313"/>
                <a:gd name="connsiteX4" fmla="*/ 10555 w 15522"/>
                <a:gd name="connsiteY4" fmla="*/ 9313 h 9313"/>
                <a:gd name="connsiteX5" fmla="*/ 12418 w 15522"/>
                <a:gd name="connsiteY5" fmla="*/ 7451 h 9313"/>
                <a:gd name="connsiteX6" fmla="*/ 15522 w 15522"/>
                <a:gd name="connsiteY6" fmla="*/ 7451 h 9313"/>
                <a:gd name="connsiteX7" fmla="*/ 15522 w 15522"/>
                <a:gd name="connsiteY7" fmla="*/ 0 h 9313"/>
                <a:gd name="connsiteX8" fmla="*/ 0 w 15522"/>
                <a:gd name="connsiteY8"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22" h="9313">
                  <a:moveTo>
                    <a:pt x="0" y="11487"/>
                  </a:moveTo>
                  <a:lnTo>
                    <a:pt x="5278" y="11487"/>
                  </a:lnTo>
                  <a:lnTo>
                    <a:pt x="7451" y="9313"/>
                  </a:lnTo>
                  <a:lnTo>
                    <a:pt x="9313" y="9313"/>
                  </a:lnTo>
                  <a:lnTo>
                    <a:pt x="10555" y="9313"/>
                  </a:lnTo>
                  <a:lnTo>
                    <a:pt x="12418" y="7451"/>
                  </a:lnTo>
                  <a:lnTo>
                    <a:pt x="15522" y="7451"/>
                  </a:lnTo>
                  <a:lnTo>
                    <a:pt x="15522" y="0"/>
                  </a:lnTo>
                  <a:lnTo>
                    <a:pt x="0"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Shape 121">
              <a:extLst>
                <a:ext uri="{FF2B5EF4-FFF2-40B4-BE49-F238E27FC236}">
                  <a16:creationId xmlns:a16="http://schemas.microsoft.com/office/drawing/2014/main" id="{60482AA6-BDFF-4D2C-8B63-AD031C1132CF}"/>
                </a:ext>
              </a:extLst>
            </p:cNvPr>
            <p:cNvSpPr/>
            <p:nvPr/>
          </p:nvSpPr>
          <p:spPr>
            <a:xfrm>
              <a:off x="4347115" y="4401659"/>
              <a:ext cx="40358" cy="34149"/>
            </a:xfrm>
            <a:custGeom>
              <a:avLst/>
              <a:gdLst>
                <a:gd name="connsiteX0" fmla="*/ 13660 w 40357"/>
                <a:gd name="connsiteY0" fmla="*/ 25457 h 34149"/>
                <a:gd name="connsiteX1" fmla="*/ 18937 w 40357"/>
                <a:gd name="connsiteY1" fmla="*/ 30424 h 34149"/>
                <a:gd name="connsiteX2" fmla="*/ 23904 w 40357"/>
                <a:gd name="connsiteY2" fmla="*/ 35701 h 34149"/>
                <a:gd name="connsiteX3" fmla="*/ 27009 w 40357"/>
                <a:gd name="connsiteY3" fmla="*/ 34770 h 34149"/>
                <a:gd name="connsiteX4" fmla="*/ 29182 w 40357"/>
                <a:gd name="connsiteY4" fmla="*/ 32597 h 34149"/>
                <a:gd name="connsiteX5" fmla="*/ 31355 w 40357"/>
                <a:gd name="connsiteY5" fmla="*/ 32597 h 34149"/>
                <a:gd name="connsiteX6" fmla="*/ 33528 w 40357"/>
                <a:gd name="connsiteY6" fmla="*/ 32597 h 34149"/>
                <a:gd name="connsiteX7" fmla="*/ 33528 w 40357"/>
                <a:gd name="connsiteY7" fmla="*/ 30424 h 34149"/>
                <a:gd name="connsiteX8" fmla="*/ 36633 w 40357"/>
                <a:gd name="connsiteY8" fmla="*/ 27319 h 34149"/>
                <a:gd name="connsiteX9" fmla="*/ 36633 w 40357"/>
                <a:gd name="connsiteY9" fmla="*/ 25457 h 34149"/>
                <a:gd name="connsiteX10" fmla="*/ 38495 w 40357"/>
                <a:gd name="connsiteY10" fmla="*/ 25457 h 34149"/>
                <a:gd name="connsiteX11" fmla="*/ 38495 w 40357"/>
                <a:gd name="connsiteY11" fmla="*/ 23283 h 34149"/>
                <a:gd name="connsiteX12" fmla="*/ 40668 w 40357"/>
                <a:gd name="connsiteY12" fmla="*/ 20179 h 34149"/>
                <a:gd name="connsiteX13" fmla="*/ 34459 w 40357"/>
                <a:gd name="connsiteY13" fmla="*/ 14901 h 34149"/>
                <a:gd name="connsiteX14" fmla="*/ 29182 w 40357"/>
                <a:gd name="connsiteY14" fmla="*/ 10555 h 34149"/>
                <a:gd name="connsiteX15" fmla="*/ 26077 w 40357"/>
                <a:gd name="connsiteY15" fmla="*/ 7451 h 34149"/>
                <a:gd name="connsiteX16" fmla="*/ 18937 w 40357"/>
                <a:gd name="connsiteY16" fmla="*/ 3104 h 34149"/>
                <a:gd name="connsiteX17" fmla="*/ 11487 w 40357"/>
                <a:gd name="connsiteY17" fmla="*/ 0 h 34149"/>
                <a:gd name="connsiteX18" fmla="*/ 9313 w 40357"/>
                <a:gd name="connsiteY18" fmla="*/ 1242 h 34149"/>
                <a:gd name="connsiteX19" fmla="*/ 7451 w 40357"/>
                <a:gd name="connsiteY19" fmla="*/ 3104 h 34149"/>
                <a:gd name="connsiteX20" fmla="*/ 4346 w 40357"/>
                <a:gd name="connsiteY20" fmla="*/ 3104 h 34149"/>
                <a:gd name="connsiteX21" fmla="*/ 0 w 40357"/>
                <a:gd name="connsiteY21" fmla="*/ 15833 h 34149"/>
                <a:gd name="connsiteX22" fmla="*/ 6209 w 40357"/>
                <a:gd name="connsiteY22" fmla="*/ 20179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357" h="34149">
                  <a:moveTo>
                    <a:pt x="13660" y="25457"/>
                  </a:moveTo>
                  <a:lnTo>
                    <a:pt x="18937" y="30424"/>
                  </a:lnTo>
                  <a:lnTo>
                    <a:pt x="23904" y="35701"/>
                  </a:lnTo>
                  <a:lnTo>
                    <a:pt x="27009" y="34770"/>
                  </a:lnTo>
                  <a:lnTo>
                    <a:pt x="29182" y="32597"/>
                  </a:lnTo>
                  <a:lnTo>
                    <a:pt x="31355" y="32597"/>
                  </a:lnTo>
                  <a:lnTo>
                    <a:pt x="33528" y="32597"/>
                  </a:lnTo>
                  <a:lnTo>
                    <a:pt x="33528" y="30424"/>
                  </a:lnTo>
                  <a:lnTo>
                    <a:pt x="36633" y="27319"/>
                  </a:lnTo>
                  <a:lnTo>
                    <a:pt x="36633" y="25457"/>
                  </a:lnTo>
                  <a:lnTo>
                    <a:pt x="38495" y="25457"/>
                  </a:lnTo>
                  <a:lnTo>
                    <a:pt x="38495" y="23283"/>
                  </a:lnTo>
                  <a:lnTo>
                    <a:pt x="40668" y="20179"/>
                  </a:lnTo>
                  <a:lnTo>
                    <a:pt x="34459" y="14901"/>
                  </a:lnTo>
                  <a:lnTo>
                    <a:pt x="29182" y="10555"/>
                  </a:lnTo>
                  <a:lnTo>
                    <a:pt x="26077" y="7451"/>
                  </a:lnTo>
                  <a:lnTo>
                    <a:pt x="18937" y="3104"/>
                  </a:lnTo>
                  <a:lnTo>
                    <a:pt x="11487" y="0"/>
                  </a:lnTo>
                  <a:lnTo>
                    <a:pt x="9313" y="1242"/>
                  </a:lnTo>
                  <a:lnTo>
                    <a:pt x="7451" y="3104"/>
                  </a:lnTo>
                  <a:lnTo>
                    <a:pt x="4346" y="3104"/>
                  </a:lnTo>
                  <a:lnTo>
                    <a:pt x="0" y="15833"/>
                  </a:lnTo>
                  <a:lnTo>
                    <a:pt x="6209" y="20179"/>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Shape 122">
              <a:extLst>
                <a:ext uri="{FF2B5EF4-FFF2-40B4-BE49-F238E27FC236}">
                  <a16:creationId xmlns:a16="http://schemas.microsoft.com/office/drawing/2014/main" id="{61ED97C1-83BC-4089-AF63-80E8073FCCBB}"/>
                </a:ext>
              </a:extLst>
            </p:cNvPr>
            <p:cNvSpPr/>
            <p:nvPr/>
          </p:nvSpPr>
          <p:spPr>
            <a:xfrm>
              <a:off x="4024251" y="4593825"/>
              <a:ext cx="12418" cy="15522"/>
            </a:xfrm>
            <a:custGeom>
              <a:avLst/>
              <a:gdLst>
                <a:gd name="connsiteX0" fmla="*/ 4967 w 12417"/>
                <a:gd name="connsiteY0" fmla="*/ 17075 h 15522"/>
                <a:gd name="connsiteX1" fmla="*/ 7140 w 12417"/>
                <a:gd name="connsiteY1" fmla="*/ 14901 h 15522"/>
                <a:gd name="connsiteX2" fmla="*/ 8072 w 12417"/>
                <a:gd name="connsiteY2" fmla="*/ 14901 h 15522"/>
                <a:gd name="connsiteX3" fmla="*/ 10245 w 12417"/>
                <a:gd name="connsiteY3" fmla="*/ 12728 h 15522"/>
                <a:gd name="connsiteX4" fmla="*/ 12418 w 12417"/>
                <a:gd name="connsiteY4" fmla="*/ 10555 h 15522"/>
                <a:gd name="connsiteX5" fmla="*/ 14591 w 12417"/>
                <a:gd name="connsiteY5" fmla="*/ 9624 h 15522"/>
                <a:gd name="connsiteX6" fmla="*/ 14591 w 12417"/>
                <a:gd name="connsiteY6" fmla="*/ 7451 h 15522"/>
                <a:gd name="connsiteX7" fmla="*/ 14591 w 12417"/>
                <a:gd name="connsiteY7" fmla="*/ 5278 h 15522"/>
                <a:gd name="connsiteX8" fmla="*/ 10245 w 12417"/>
                <a:gd name="connsiteY8" fmla="*/ 5278 h 15522"/>
                <a:gd name="connsiteX9" fmla="*/ 8072 w 12417"/>
                <a:gd name="connsiteY9" fmla="*/ 3415 h 15522"/>
                <a:gd name="connsiteX10" fmla="*/ 7140 w 12417"/>
                <a:gd name="connsiteY10" fmla="*/ 2173 h 15522"/>
                <a:gd name="connsiteX11" fmla="*/ 3104 w 12417"/>
                <a:gd name="connsiteY11" fmla="*/ 0 h 15522"/>
                <a:gd name="connsiteX12" fmla="*/ 931 w 12417"/>
                <a:gd name="connsiteY12" fmla="*/ 5278 h 15522"/>
                <a:gd name="connsiteX13" fmla="*/ 0 w 12417"/>
                <a:gd name="connsiteY13" fmla="*/ 7451 h 15522"/>
                <a:gd name="connsiteX14" fmla="*/ 0 w 12417"/>
                <a:gd name="connsiteY14" fmla="*/ 10555 h 15522"/>
                <a:gd name="connsiteX15" fmla="*/ 0 w 12417"/>
                <a:gd name="connsiteY15" fmla="*/ 17075 h 15522"/>
                <a:gd name="connsiteX16" fmla="*/ 3104 w 12417"/>
                <a:gd name="connsiteY16" fmla="*/ 1707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417" h="15522">
                  <a:moveTo>
                    <a:pt x="4967" y="17075"/>
                  </a:moveTo>
                  <a:lnTo>
                    <a:pt x="7140" y="14901"/>
                  </a:lnTo>
                  <a:lnTo>
                    <a:pt x="8072" y="14901"/>
                  </a:lnTo>
                  <a:lnTo>
                    <a:pt x="10245" y="12728"/>
                  </a:lnTo>
                  <a:lnTo>
                    <a:pt x="12418" y="10555"/>
                  </a:lnTo>
                  <a:lnTo>
                    <a:pt x="14591" y="9624"/>
                  </a:lnTo>
                  <a:lnTo>
                    <a:pt x="14591" y="7451"/>
                  </a:lnTo>
                  <a:lnTo>
                    <a:pt x="14591" y="5278"/>
                  </a:lnTo>
                  <a:lnTo>
                    <a:pt x="10245" y="5278"/>
                  </a:lnTo>
                  <a:lnTo>
                    <a:pt x="8072" y="3415"/>
                  </a:lnTo>
                  <a:lnTo>
                    <a:pt x="7140" y="2173"/>
                  </a:lnTo>
                  <a:lnTo>
                    <a:pt x="3104" y="0"/>
                  </a:lnTo>
                  <a:lnTo>
                    <a:pt x="931" y="5278"/>
                  </a:lnTo>
                  <a:lnTo>
                    <a:pt x="0" y="7451"/>
                  </a:lnTo>
                  <a:lnTo>
                    <a:pt x="0" y="10555"/>
                  </a:lnTo>
                  <a:lnTo>
                    <a:pt x="0" y="17075"/>
                  </a:lnTo>
                  <a:lnTo>
                    <a:pt x="3104" y="17075"/>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Shape 123">
              <a:extLst>
                <a:ext uri="{FF2B5EF4-FFF2-40B4-BE49-F238E27FC236}">
                  <a16:creationId xmlns:a16="http://schemas.microsoft.com/office/drawing/2014/main" id="{105BE3AC-8798-4FEF-82E5-A7F0DD02EB6F}"/>
                </a:ext>
              </a:extLst>
            </p:cNvPr>
            <p:cNvSpPr/>
            <p:nvPr/>
          </p:nvSpPr>
          <p:spPr>
            <a:xfrm>
              <a:off x="3970854" y="4639150"/>
              <a:ext cx="21731" cy="27940"/>
            </a:xfrm>
            <a:custGeom>
              <a:avLst/>
              <a:gdLst>
                <a:gd name="connsiteX0" fmla="*/ 2173 w 21731"/>
                <a:gd name="connsiteY0" fmla="*/ 13660 h 27940"/>
                <a:gd name="connsiteX1" fmla="*/ 2173 w 21731"/>
                <a:gd name="connsiteY1" fmla="*/ 14591 h 27940"/>
                <a:gd name="connsiteX2" fmla="*/ 2173 w 21731"/>
                <a:gd name="connsiteY2" fmla="*/ 16764 h 27940"/>
                <a:gd name="connsiteX3" fmla="*/ 0 w 21731"/>
                <a:gd name="connsiteY3" fmla="*/ 21110 h 27940"/>
                <a:gd name="connsiteX4" fmla="*/ 2173 w 21731"/>
                <a:gd name="connsiteY4" fmla="*/ 22042 h 27940"/>
                <a:gd name="connsiteX5" fmla="*/ 2173 w 21731"/>
                <a:gd name="connsiteY5" fmla="*/ 24215 h 27940"/>
                <a:gd name="connsiteX6" fmla="*/ 3104 w 21731"/>
                <a:gd name="connsiteY6" fmla="*/ 24215 h 27940"/>
                <a:gd name="connsiteX7" fmla="*/ 3104 w 21731"/>
                <a:gd name="connsiteY7" fmla="*/ 28251 h 27940"/>
                <a:gd name="connsiteX8" fmla="*/ 9624 w 21731"/>
                <a:gd name="connsiteY8" fmla="*/ 28251 h 27940"/>
                <a:gd name="connsiteX9" fmla="*/ 14591 w 21731"/>
                <a:gd name="connsiteY9" fmla="*/ 26388 h 27940"/>
                <a:gd name="connsiteX10" fmla="*/ 16764 w 21731"/>
                <a:gd name="connsiteY10" fmla="*/ 26388 h 27940"/>
                <a:gd name="connsiteX11" fmla="*/ 19869 w 21731"/>
                <a:gd name="connsiteY11" fmla="*/ 24215 h 27940"/>
                <a:gd name="connsiteX12" fmla="*/ 24215 w 21731"/>
                <a:gd name="connsiteY12" fmla="*/ 24215 h 27940"/>
                <a:gd name="connsiteX13" fmla="*/ 22042 w 21731"/>
                <a:gd name="connsiteY13" fmla="*/ 16764 h 27940"/>
                <a:gd name="connsiteX14" fmla="*/ 17695 w 21731"/>
                <a:gd name="connsiteY14" fmla="*/ 9313 h 27940"/>
                <a:gd name="connsiteX15" fmla="*/ 12728 w 21731"/>
                <a:gd name="connsiteY15" fmla="*/ 4346 h 27940"/>
                <a:gd name="connsiteX16" fmla="*/ 7451 w 21731"/>
                <a:gd name="connsiteY16" fmla="*/ 0 h 27940"/>
                <a:gd name="connsiteX17" fmla="*/ 3104 w 21731"/>
                <a:gd name="connsiteY17" fmla="*/ 11487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31" h="27940">
                  <a:moveTo>
                    <a:pt x="2173" y="13660"/>
                  </a:moveTo>
                  <a:lnTo>
                    <a:pt x="2173" y="14591"/>
                  </a:lnTo>
                  <a:lnTo>
                    <a:pt x="2173" y="16764"/>
                  </a:lnTo>
                  <a:lnTo>
                    <a:pt x="0" y="21110"/>
                  </a:lnTo>
                  <a:lnTo>
                    <a:pt x="2173" y="22042"/>
                  </a:lnTo>
                  <a:lnTo>
                    <a:pt x="2173" y="24215"/>
                  </a:lnTo>
                  <a:lnTo>
                    <a:pt x="3104" y="24215"/>
                  </a:lnTo>
                  <a:lnTo>
                    <a:pt x="3104" y="28251"/>
                  </a:lnTo>
                  <a:lnTo>
                    <a:pt x="9624" y="28251"/>
                  </a:lnTo>
                  <a:lnTo>
                    <a:pt x="14591" y="26388"/>
                  </a:lnTo>
                  <a:lnTo>
                    <a:pt x="16764" y="26388"/>
                  </a:lnTo>
                  <a:lnTo>
                    <a:pt x="19869" y="24215"/>
                  </a:lnTo>
                  <a:lnTo>
                    <a:pt x="24215" y="24215"/>
                  </a:lnTo>
                  <a:lnTo>
                    <a:pt x="22042" y="16764"/>
                  </a:lnTo>
                  <a:lnTo>
                    <a:pt x="17695" y="9313"/>
                  </a:lnTo>
                  <a:lnTo>
                    <a:pt x="12728" y="4346"/>
                  </a:lnTo>
                  <a:lnTo>
                    <a:pt x="7451" y="0"/>
                  </a:lnTo>
                  <a:lnTo>
                    <a:pt x="3104" y="11487"/>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Freeform: Shape 124">
              <a:extLst>
                <a:ext uri="{FF2B5EF4-FFF2-40B4-BE49-F238E27FC236}">
                  <a16:creationId xmlns:a16="http://schemas.microsoft.com/office/drawing/2014/main" id="{2A01ADFF-6737-492B-ACD4-5A6938198924}"/>
                </a:ext>
              </a:extLst>
            </p:cNvPr>
            <p:cNvSpPr/>
            <p:nvPr/>
          </p:nvSpPr>
          <p:spPr>
            <a:xfrm>
              <a:off x="7159753" y="4855531"/>
              <a:ext cx="43462" cy="189372"/>
            </a:xfrm>
            <a:custGeom>
              <a:avLst/>
              <a:gdLst>
                <a:gd name="connsiteX0" fmla="*/ 44704 w 43462"/>
                <a:gd name="connsiteY0" fmla="*/ 130077 h 189371"/>
                <a:gd name="connsiteX1" fmla="*/ 39427 w 43462"/>
                <a:gd name="connsiteY1" fmla="*/ 108035 h 189371"/>
                <a:gd name="connsiteX2" fmla="*/ 30113 w 43462"/>
                <a:gd name="connsiteY2" fmla="*/ 88167 h 189371"/>
                <a:gd name="connsiteX3" fmla="*/ 24836 w 43462"/>
                <a:gd name="connsiteY3" fmla="*/ 70471 h 189371"/>
                <a:gd name="connsiteX4" fmla="*/ 21731 w 43462"/>
                <a:gd name="connsiteY4" fmla="*/ 51534 h 189371"/>
                <a:gd name="connsiteX5" fmla="*/ 21731 w 43462"/>
                <a:gd name="connsiteY5" fmla="*/ 35701 h 189371"/>
                <a:gd name="connsiteX6" fmla="*/ 21731 w 43462"/>
                <a:gd name="connsiteY6" fmla="*/ 18937 h 189371"/>
                <a:gd name="connsiteX7" fmla="*/ 15522 w 43462"/>
                <a:gd name="connsiteY7" fmla="*/ 6209 h 189371"/>
                <a:gd name="connsiteX8" fmla="*/ 15522 w 43462"/>
                <a:gd name="connsiteY8" fmla="*/ 4036 h 189371"/>
                <a:gd name="connsiteX9" fmla="*/ 14591 w 43462"/>
                <a:gd name="connsiteY9" fmla="*/ 4036 h 189371"/>
                <a:gd name="connsiteX10" fmla="*/ 14591 w 43462"/>
                <a:gd name="connsiteY10" fmla="*/ 2173 h 189371"/>
                <a:gd name="connsiteX11" fmla="*/ 12418 w 43462"/>
                <a:gd name="connsiteY11" fmla="*/ 0 h 189371"/>
                <a:gd name="connsiteX12" fmla="*/ 10245 w 43462"/>
                <a:gd name="connsiteY12" fmla="*/ 7451 h 189371"/>
                <a:gd name="connsiteX13" fmla="*/ 9313 w 43462"/>
                <a:gd name="connsiteY13" fmla="*/ 13660 h 189371"/>
                <a:gd name="connsiteX14" fmla="*/ 7140 w 43462"/>
                <a:gd name="connsiteY14" fmla="*/ 16764 h 189371"/>
                <a:gd name="connsiteX15" fmla="*/ 5278 w 43462"/>
                <a:gd name="connsiteY15" fmla="*/ 21110 h 189371"/>
                <a:gd name="connsiteX16" fmla="*/ 3104 w 43462"/>
                <a:gd name="connsiteY16" fmla="*/ 24215 h 189371"/>
                <a:gd name="connsiteX17" fmla="*/ 0 w 43462"/>
                <a:gd name="connsiteY17" fmla="*/ 29492 h 189371"/>
                <a:gd name="connsiteX18" fmla="*/ 0 w 43462"/>
                <a:gd name="connsiteY18" fmla="*/ 70471 h 189371"/>
                <a:gd name="connsiteX19" fmla="*/ 3104 w 43462"/>
                <a:gd name="connsiteY19" fmla="*/ 85993 h 189371"/>
                <a:gd name="connsiteX20" fmla="*/ 3104 w 43462"/>
                <a:gd name="connsiteY20" fmla="*/ 110208 h 189371"/>
                <a:gd name="connsiteX21" fmla="*/ 3104 w 43462"/>
                <a:gd name="connsiteY21" fmla="*/ 136596 h 189371"/>
                <a:gd name="connsiteX22" fmla="*/ 3104 w 43462"/>
                <a:gd name="connsiteY22" fmla="*/ 159569 h 189371"/>
                <a:gd name="connsiteX23" fmla="*/ 5278 w 43462"/>
                <a:gd name="connsiteY23" fmla="*/ 180679 h 189371"/>
                <a:gd name="connsiteX24" fmla="*/ 9313 w 43462"/>
                <a:gd name="connsiteY24" fmla="*/ 191235 h 189371"/>
                <a:gd name="connsiteX25" fmla="*/ 12418 w 43462"/>
                <a:gd name="connsiteY25" fmla="*/ 189061 h 189371"/>
                <a:gd name="connsiteX26" fmla="*/ 14591 w 43462"/>
                <a:gd name="connsiteY26" fmla="*/ 189061 h 189371"/>
                <a:gd name="connsiteX27" fmla="*/ 19869 w 43462"/>
                <a:gd name="connsiteY27" fmla="*/ 186888 h 189371"/>
                <a:gd name="connsiteX28" fmla="*/ 22973 w 43462"/>
                <a:gd name="connsiteY28" fmla="*/ 186888 h 189371"/>
                <a:gd name="connsiteX29" fmla="*/ 29182 w 43462"/>
                <a:gd name="connsiteY29" fmla="*/ 186888 h 189371"/>
                <a:gd name="connsiteX30" fmla="*/ 24836 w 43462"/>
                <a:gd name="connsiteY30" fmla="*/ 169193 h 189371"/>
                <a:gd name="connsiteX31" fmla="*/ 22973 w 43462"/>
                <a:gd name="connsiteY31" fmla="*/ 156465 h 189371"/>
                <a:gd name="connsiteX32" fmla="*/ 19869 w 43462"/>
                <a:gd name="connsiteY32" fmla="*/ 143736 h 189371"/>
                <a:gd name="connsiteX33" fmla="*/ 19869 w 43462"/>
                <a:gd name="connsiteY33" fmla="*/ 126972 h 189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462" h="189371">
                  <a:moveTo>
                    <a:pt x="44704" y="130077"/>
                  </a:moveTo>
                  <a:lnTo>
                    <a:pt x="39427" y="108035"/>
                  </a:lnTo>
                  <a:lnTo>
                    <a:pt x="30113" y="88167"/>
                  </a:lnTo>
                  <a:lnTo>
                    <a:pt x="24836" y="70471"/>
                  </a:lnTo>
                  <a:lnTo>
                    <a:pt x="21731" y="51534"/>
                  </a:lnTo>
                  <a:lnTo>
                    <a:pt x="21731" y="35701"/>
                  </a:lnTo>
                  <a:lnTo>
                    <a:pt x="21731" y="18937"/>
                  </a:lnTo>
                  <a:lnTo>
                    <a:pt x="15522" y="6209"/>
                  </a:lnTo>
                  <a:lnTo>
                    <a:pt x="15522" y="4036"/>
                  </a:lnTo>
                  <a:lnTo>
                    <a:pt x="14591" y="4036"/>
                  </a:lnTo>
                  <a:lnTo>
                    <a:pt x="14591" y="2173"/>
                  </a:lnTo>
                  <a:lnTo>
                    <a:pt x="12418" y="0"/>
                  </a:lnTo>
                  <a:lnTo>
                    <a:pt x="10245" y="7451"/>
                  </a:lnTo>
                  <a:lnTo>
                    <a:pt x="9313" y="13660"/>
                  </a:lnTo>
                  <a:lnTo>
                    <a:pt x="7140" y="16764"/>
                  </a:lnTo>
                  <a:lnTo>
                    <a:pt x="5278" y="21110"/>
                  </a:lnTo>
                  <a:lnTo>
                    <a:pt x="3104" y="24215"/>
                  </a:lnTo>
                  <a:lnTo>
                    <a:pt x="0" y="29492"/>
                  </a:lnTo>
                  <a:lnTo>
                    <a:pt x="0" y="70471"/>
                  </a:lnTo>
                  <a:lnTo>
                    <a:pt x="3104" y="85993"/>
                  </a:lnTo>
                  <a:lnTo>
                    <a:pt x="3104" y="110208"/>
                  </a:lnTo>
                  <a:lnTo>
                    <a:pt x="3104" y="136596"/>
                  </a:lnTo>
                  <a:lnTo>
                    <a:pt x="3104" y="159569"/>
                  </a:lnTo>
                  <a:lnTo>
                    <a:pt x="5278" y="180679"/>
                  </a:lnTo>
                  <a:lnTo>
                    <a:pt x="9313" y="191235"/>
                  </a:lnTo>
                  <a:lnTo>
                    <a:pt x="12418" y="189061"/>
                  </a:lnTo>
                  <a:lnTo>
                    <a:pt x="14591" y="189061"/>
                  </a:lnTo>
                  <a:lnTo>
                    <a:pt x="19869" y="186888"/>
                  </a:lnTo>
                  <a:lnTo>
                    <a:pt x="22973" y="186888"/>
                  </a:lnTo>
                  <a:lnTo>
                    <a:pt x="29182" y="186888"/>
                  </a:lnTo>
                  <a:lnTo>
                    <a:pt x="24836" y="169193"/>
                  </a:lnTo>
                  <a:lnTo>
                    <a:pt x="22973" y="156465"/>
                  </a:lnTo>
                  <a:lnTo>
                    <a:pt x="19869" y="143736"/>
                  </a:lnTo>
                  <a:lnTo>
                    <a:pt x="19869" y="126972"/>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Shape 125">
              <a:extLst>
                <a:ext uri="{FF2B5EF4-FFF2-40B4-BE49-F238E27FC236}">
                  <a16:creationId xmlns:a16="http://schemas.microsoft.com/office/drawing/2014/main" id="{0244425B-E2FC-4E3E-A726-DD9666E645F5}"/>
                </a:ext>
              </a:extLst>
            </p:cNvPr>
            <p:cNvSpPr/>
            <p:nvPr/>
          </p:nvSpPr>
          <p:spPr>
            <a:xfrm>
              <a:off x="3223922" y="4869190"/>
              <a:ext cx="34149" cy="43462"/>
            </a:xfrm>
            <a:custGeom>
              <a:avLst/>
              <a:gdLst>
                <a:gd name="connsiteX0" fmla="*/ 29182 w 34149"/>
                <a:gd name="connsiteY0" fmla="*/ 17695 h 43462"/>
                <a:gd name="connsiteX1" fmla="*/ 27009 w 34149"/>
                <a:gd name="connsiteY1" fmla="*/ 3104 h 43462"/>
                <a:gd name="connsiteX2" fmla="*/ 19558 w 34149"/>
                <a:gd name="connsiteY2" fmla="*/ 3104 h 43462"/>
                <a:gd name="connsiteX3" fmla="*/ 14591 w 34149"/>
                <a:gd name="connsiteY3" fmla="*/ 3104 h 43462"/>
                <a:gd name="connsiteX4" fmla="*/ 10245 w 34149"/>
                <a:gd name="connsiteY4" fmla="*/ 931 h 43462"/>
                <a:gd name="connsiteX5" fmla="*/ 7140 w 34149"/>
                <a:gd name="connsiteY5" fmla="*/ 0 h 43462"/>
                <a:gd name="connsiteX6" fmla="*/ 0 w 34149"/>
                <a:gd name="connsiteY6" fmla="*/ 0 h 43462"/>
                <a:gd name="connsiteX7" fmla="*/ 0 w 34149"/>
                <a:gd name="connsiteY7" fmla="*/ 5278 h 43462"/>
                <a:gd name="connsiteX8" fmla="*/ 0 w 34149"/>
                <a:gd name="connsiteY8" fmla="*/ 8382 h 43462"/>
                <a:gd name="connsiteX9" fmla="*/ 931 w 34149"/>
                <a:gd name="connsiteY9" fmla="*/ 12728 h 43462"/>
                <a:gd name="connsiteX10" fmla="*/ 3104 w 34149"/>
                <a:gd name="connsiteY10" fmla="*/ 15833 h 43462"/>
                <a:gd name="connsiteX11" fmla="*/ 7140 w 34149"/>
                <a:gd name="connsiteY11" fmla="*/ 22042 h 43462"/>
                <a:gd name="connsiteX12" fmla="*/ 10245 w 34149"/>
                <a:gd name="connsiteY12" fmla="*/ 27319 h 43462"/>
                <a:gd name="connsiteX13" fmla="*/ 14591 w 34149"/>
                <a:gd name="connsiteY13" fmla="*/ 30424 h 43462"/>
                <a:gd name="connsiteX14" fmla="*/ 19558 w 34149"/>
                <a:gd name="connsiteY14" fmla="*/ 34770 h 43462"/>
                <a:gd name="connsiteX15" fmla="*/ 22973 w 34149"/>
                <a:gd name="connsiteY15" fmla="*/ 37874 h 43462"/>
                <a:gd name="connsiteX16" fmla="*/ 27009 w 34149"/>
                <a:gd name="connsiteY16" fmla="*/ 44083 h 43462"/>
                <a:gd name="connsiteX17" fmla="*/ 34149 w 34149"/>
                <a:gd name="connsiteY17" fmla="*/ 44083 h 43462"/>
                <a:gd name="connsiteX18" fmla="*/ 32286 w 34149"/>
                <a:gd name="connsiteY18" fmla="*/ 29492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43462">
                  <a:moveTo>
                    <a:pt x="29182" y="17695"/>
                  </a:moveTo>
                  <a:lnTo>
                    <a:pt x="27009" y="3104"/>
                  </a:lnTo>
                  <a:lnTo>
                    <a:pt x="19558" y="3104"/>
                  </a:lnTo>
                  <a:lnTo>
                    <a:pt x="14591" y="3104"/>
                  </a:lnTo>
                  <a:lnTo>
                    <a:pt x="10245" y="931"/>
                  </a:lnTo>
                  <a:lnTo>
                    <a:pt x="7140" y="0"/>
                  </a:lnTo>
                  <a:lnTo>
                    <a:pt x="0" y="0"/>
                  </a:lnTo>
                  <a:lnTo>
                    <a:pt x="0" y="5278"/>
                  </a:lnTo>
                  <a:lnTo>
                    <a:pt x="0" y="8382"/>
                  </a:lnTo>
                  <a:lnTo>
                    <a:pt x="931" y="12728"/>
                  </a:lnTo>
                  <a:lnTo>
                    <a:pt x="3104" y="15833"/>
                  </a:lnTo>
                  <a:lnTo>
                    <a:pt x="7140" y="22042"/>
                  </a:lnTo>
                  <a:lnTo>
                    <a:pt x="10245" y="27319"/>
                  </a:lnTo>
                  <a:lnTo>
                    <a:pt x="14591" y="30424"/>
                  </a:lnTo>
                  <a:lnTo>
                    <a:pt x="19558" y="34770"/>
                  </a:lnTo>
                  <a:lnTo>
                    <a:pt x="22973" y="37874"/>
                  </a:lnTo>
                  <a:lnTo>
                    <a:pt x="27009" y="44083"/>
                  </a:lnTo>
                  <a:lnTo>
                    <a:pt x="34149" y="44083"/>
                  </a:lnTo>
                  <a:lnTo>
                    <a:pt x="32286" y="29492"/>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Shape 126">
              <a:extLst>
                <a:ext uri="{FF2B5EF4-FFF2-40B4-BE49-F238E27FC236}">
                  <a16:creationId xmlns:a16="http://schemas.microsoft.com/office/drawing/2014/main" id="{4B195A84-B1B1-442E-B9FD-193878252495}"/>
                </a:ext>
              </a:extLst>
            </p:cNvPr>
            <p:cNvSpPr/>
            <p:nvPr/>
          </p:nvSpPr>
          <p:spPr>
            <a:xfrm>
              <a:off x="5439263" y="4744081"/>
              <a:ext cx="18627" cy="18627"/>
            </a:xfrm>
            <a:custGeom>
              <a:avLst/>
              <a:gdLst>
                <a:gd name="connsiteX0" fmla="*/ 931 w 18626"/>
                <a:gd name="connsiteY0" fmla="*/ 3104 h 18626"/>
                <a:gd name="connsiteX1" fmla="*/ 0 w 18626"/>
                <a:gd name="connsiteY1" fmla="*/ 7451 h 18626"/>
                <a:gd name="connsiteX2" fmla="*/ 0 w 18626"/>
                <a:gd name="connsiteY2" fmla="*/ 9624 h 18626"/>
                <a:gd name="connsiteX3" fmla="*/ 0 w 18626"/>
                <a:gd name="connsiteY3" fmla="*/ 12728 h 18626"/>
                <a:gd name="connsiteX4" fmla="*/ 0 w 18626"/>
                <a:gd name="connsiteY4" fmla="*/ 16764 h 18626"/>
                <a:gd name="connsiteX5" fmla="*/ 931 w 18626"/>
                <a:gd name="connsiteY5" fmla="*/ 16764 h 18626"/>
                <a:gd name="connsiteX6" fmla="*/ 3104 w 18626"/>
                <a:gd name="connsiteY6" fmla="*/ 18006 h 18626"/>
                <a:gd name="connsiteX7" fmla="*/ 5278 w 18626"/>
                <a:gd name="connsiteY7" fmla="*/ 18006 h 18626"/>
                <a:gd name="connsiteX8" fmla="*/ 8382 w 18626"/>
                <a:gd name="connsiteY8" fmla="*/ 20179 h 18626"/>
                <a:gd name="connsiteX9" fmla="*/ 10555 w 18626"/>
                <a:gd name="connsiteY9" fmla="*/ 16764 h 18626"/>
                <a:gd name="connsiteX10" fmla="*/ 14591 w 18626"/>
                <a:gd name="connsiteY10" fmla="*/ 14901 h 18626"/>
                <a:gd name="connsiteX11" fmla="*/ 15522 w 18626"/>
                <a:gd name="connsiteY11" fmla="*/ 12728 h 18626"/>
                <a:gd name="connsiteX12" fmla="*/ 19869 w 18626"/>
                <a:gd name="connsiteY12" fmla="*/ 12728 h 18626"/>
                <a:gd name="connsiteX13" fmla="*/ 19869 w 18626"/>
                <a:gd name="connsiteY13" fmla="*/ 7451 h 18626"/>
                <a:gd name="connsiteX14" fmla="*/ 5278 w 18626"/>
                <a:gd name="connsiteY14"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18626">
                  <a:moveTo>
                    <a:pt x="931" y="3104"/>
                  </a:moveTo>
                  <a:lnTo>
                    <a:pt x="0" y="7451"/>
                  </a:lnTo>
                  <a:lnTo>
                    <a:pt x="0" y="9624"/>
                  </a:lnTo>
                  <a:lnTo>
                    <a:pt x="0" y="12728"/>
                  </a:lnTo>
                  <a:lnTo>
                    <a:pt x="0" y="16764"/>
                  </a:lnTo>
                  <a:lnTo>
                    <a:pt x="931" y="16764"/>
                  </a:lnTo>
                  <a:lnTo>
                    <a:pt x="3104" y="18006"/>
                  </a:lnTo>
                  <a:lnTo>
                    <a:pt x="5278" y="18006"/>
                  </a:lnTo>
                  <a:lnTo>
                    <a:pt x="8382" y="20179"/>
                  </a:lnTo>
                  <a:lnTo>
                    <a:pt x="10555" y="16764"/>
                  </a:lnTo>
                  <a:lnTo>
                    <a:pt x="14591" y="14901"/>
                  </a:lnTo>
                  <a:lnTo>
                    <a:pt x="15522" y="12728"/>
                  </a:lnTo>
                  <a:lnTo>
                    <a:pt x="19869" y="12728"/>
                  </a:lnTo>
                  <a:lnTo>
                    <a:pt x="19869" y="7451"/>
                  </a:lnTo>
                  <a:lnTo>
                    <a:pt x="5278"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Shape 127">
              <a:extLst>
                <a:ext uri="{FF2B5EF4-FFF2-40B4-BE49-F238E27FC236}">
                  <a16:creationId xmlns:a16="http://schemas.microsoft.com/office/drawing/2014/main" id="{20D58D65-7E27-414C-BE66-88E4A320FCF0}"/>
                </a:ext>
              </a:extLst>
            </p:cNvPr>
            <p:cNvSpPr/>
            <p:nvPr/>
          </p:nvSpPr>
          <p:spPr>
            <a:xfrm>
              <a:off x="5039098" y="4734767"/>
              <a:ext cx="111760" cy="217312"/>
            </a:xfrm>
            <a:custGeom>
              <a:avLst/>
              <a:gdLst>
                <a:gd name="connsiteX0" fmla="*/ 103068 w 111760"/>
                <a:gd name="connsiteY0" fmla="*/ 141874 h 217312"/>
                <a:gd name="connsiteX1" fmla="*/ 93755 w 111760"/>
                <a:gd name="connsiteY1" fmla="*/ 122937 h 217312"/>
                <a:gd name="connsiteX2" fmla="*/ 83510 w 111760"/>
                <a:gd name="connsiteY2" fmla="*/ 106173 h 217312"/>
                <a:gd name="connsiteX3" fmla="*/ 70782 w 111760"/>
                <a:gd name="connsiteY3" fmla="*/ 92513 h 217312"/>
                <a:gd name="connsiteX4" fmla="*/ 61468 w 111760"/>
                <a:gd name="connsiteY4" fmla="*/ 78853 h 217312"/>
                <a:gd name="connsiteX5" fmla="*/ 52155 w 111760"/>
                <a:gd name="connsiteY5" fmla="*/ 70471 h 217312"/>
                <a:gd name="connsiteX6" fmla="*/ 56191 w 111760"/>
                <a:gd name="connsiteY6" fmla="*/ 63021 h 217312"/>
                <a:gd name="connsiteX7" fmla="*/ 61468 w 111760"/>
                <a:gd name="connsiteY7" fmla="*/ 53397 h 217312"/>
                <a:gd name="connsiteX8" fmla="*/ 64573 w 111760"/>
                <a:gd name="connsiteY8" fmla="*/ 41910 h 217312"/>
                <a:gd name="connsiteX9" fmla="*/ 59295 w 111760"/>
                <a:gd name="connsiteY9" fmla="*/ 29492 h 217312"/>
                <a:gd name="connsiteX10" fmla="*/ 59295 w 111760"/>
                <a:gd name="connsiteY10" fmla="*/ 22042 h 217312"/>
                <a:gd name="connsiteX11" fmla="*/ 54328 w 111760"/>
                <a:gd name="connsiteY11" fmla="*/ 22042 h 217312"/>
                <a:gd name="connsiteX12" fmla="*/ 49982 w 111760"/>
                <a:gd name="connsiteY12" fmla="*/ 24215 h 217312"/>
                <a:gd name="connsiteX13" fmla="*/ 49051 w 111760"/>
                <a:gd name="connsiteY13" fmla="*/ 26078 h 217312"/>
                <a:gd name="connsiteX14" fmla="*/ 44704 w 111760"/>
                <a:gd name="connsiteY14" fmla="*/ 29492 h 217312"/>
                <a:gd name="connsiteX15" fmla="*/ 35391 w 111760"/>
                <a:gd name="connsiteY15" fmla="*/ 29492 h 217312"/>
                <a:gd name="connsiteX16" fmla="*/ 39737 w 111760"/>
                <a:gd name="connsiteY16" fmla="*/ 24215 h 217312"/>
                <a:gd name="connsiteX17" fmla="*/ 42842 w 111760"/>
                <a:gd name="connsiteY17" fmla="*/ 18937 h 217312"/>
                <a:gd name="connsiteX18" fmla="*/ 44704 w 111760"/>
                <a:gd name="connsiteY18" fmla="*/ 12418 h 217312"/>
                <a:gd name="connsiteX19" fmla="*/ 49051 w 111760"/>
                <a:gd name="connsiteY19" fmla="*/ 5278 h 217312"/>
                <a:gd name="connsiteX20" fmla="*/ 34460 w 111760"/>
                <a:gd name="connsiteY20" fmla="*/ 2173 h 217312"/>
                <a:gd name="connsiteX21" fmla="*/ 15522 w 111760"/>
                <a:gd name="connsiteY21" fmla="*/ 0 h 217312"/>
                <a:gd name="connsiteX22" fmla="*/ 14591 w 111760"/>
                <a:gd name="connsiteY22" fmla="*/ 16764 h 217312"/>
                <a:gd name="connsiteX23" fmla="*/ 8382 w 111760"/>
                <a:gd name="connsiteY23" fmla="*/ 27319 h 217312"/>
                <a:gd name="connsiteX24" fmla="*/ 3104 w 111760"/>
                <a:gd name="connsiteY24" fmla="*/ 36633 h 217312"/>
                <a:gd name="connsiteX25" fmla="*/ 0 w 111760"/>
                <a:gd name="connsiteY25" fmla="*/ 46257 h 217312"/>
                <a:gd name="connsiteX26" fmla="*/ 931 w 111760"/>
                <a:gd name="connsiteY26" fmla="*/ 58674 h 217312"/>
                <a:gd name="connsiteX27" fmla="*/ 5278 w 111760"/>
                <a:gd name="connsiteY27" fmla="*/ 75438 h 217312"/>
                <a:gd name="connsiteX28" fmla="*/ 8382 w 111760"/>
                <a:gd name="connsiteY28" fmla="*/ 93444 h 217312"/>
                <a:gd name="connsiteX29" fmla="*/ 10555 w 111760"/>
                <a:gd name="connsiteY29" fmla="*/ 92513 h 217312"/>
                <a:gd name="connsiteX30" fmla="*/ 12418 w 111760"/>
                <a:gd name="connsiteY30" fmla="*/ 90340 h 217312"/>
                <a:gd name="connsiteX31" fmla="*/ 14591 w 111760"/>
                <a:gd name="connsiteY31" fmla="*/ 90340 h 217312"/>
                <a:gd name="connsiteX32" fmla="*/ 14591 w 111760"/>
                <a:gd name="connsiteY32" fmla="*/ 88167 h 217312"/>
                <a:gd name="connsiteX33" fmla="*/ 14591 w 111760"/>
                <a:gd name="connsiteY33" fmla="*/ 85994 h 217312"/>
                <a:gd name="connsiteX34" fmla="*/ 15522 w 111760"/>
                <a:gd name="connsiteY34" fmla="*/ 82889 h 217312"/>
                <a:gd name="connsiteX35" fmla="*/ 19869 w 111760"/>
                <a:gd name="connsiteY35" fmla="*/ 82889 h 217312"/>
                <a:gd name="connsiteX36" fmla="*/ 19869 w 111760"/>
                <a:gd name="connsiteY36" fmla="*/ 85994 h 217312"/>
                <a:gd name="connsiteX37" fmla="*/ 19869 w 111760"/>
                <a:gd name="connsiteY37" fmla="*/ 88167 h 217312"/>
                <a:gd name="connsiteX38" fmla="*/ 17695 w 111760"/>
                <a:gd name="connsiteY38" fmla="*/ 90340 h 217312"/>
                <a:gd name="connsiteX39" fmla="*/ 17695 w 111760"/>
                <a:gd name="connsiteY39" fmla="*/ 92513 h 217312"/>
                <a:gd name="connsiteX40" fmla="*/ 15522 w 111760"/>
                <a:gd name="connsiteY40" fmla="*/ 93444 h 217312"/>
                <a:gd name="connsiteX41" fmla="*/ 17695 w 111760"/>
                <a:gd name="connsiteY41" fmla="*/ 97480 h 217312"/>
                <a:gd name="connsiteX42" fmla="*/ 17695 w 111760"/>
                <a:gd name="connsiteY42" fmla="*/ 100895 h 217312"/>
                <a:gd name="connsiteX43" fmla="*/ 17695 w 111760"/>
                <a:gd name="connsiteY43" fmla="*/ 102758 h 217312"/>
                <a:gd name="connsiteX44" fmla="*/ 19869 w 111760"/>
                <a:gd name="connsiteY44" fmla="*/ 104931 h 217312"/>
                <a:gd name="connsiteX45" fmla="*/ 19869 w 111760"/>
                <a:gd name="connsiteY45" fmla="*/ 106173 h 217312"/>
                <a:gd name="connsiteX46" fmla="*/ 22973 w 111760"/>
                <a:gd name="connsiteY46" fmla="*/ 106173 h 217312"/>
                <a:gd name="connsiteX47" fmla="*/ 27009 w 111760"/>
                <a:gd name="connsiteY47" fmla="*/ 108035 h 217312"/>
                <a:gd name="connsiteX48" fmla="*/ 30113 w 111760"/>
                <a:gd name="connsiteY48" fmla="*/ 108035 h 217312"/>
                <a:gd name="connsiteX49" fmla="*/ 32286 w 111760"/>
                <a:gd name="connsiteY49" fmla="*/ 108035 h 217312"/>
                <a:gd name="connsiteX50" fmla="*/ 35391 w 111760"/>
                <a:gd name="connsiteY50" fmla="*/ 110208 h 217312"/>
                <a:gd name="connsiteX51" fmla="*/ 39737 w 111760"/>
                <a:gd name="connsiteY51" fmla="*/ 112381 h 217312"/>
                <a:gd name="connsiteX52" fmla="*/ 41600 w 111760"/>
                <a:gd name="connsiteY52" fmla="*/ 112381 h 217312"/>
                <a:gd name="connsiteX53" fmla="*/ 41600 w 111760"/>
                <a:gd name="connsiteY53" fmla="*/ 113313 h 217312"/>
                <a:gd name="connsiteX54" fmla="*/ 42842 w 111760"/>
                <a:gd name="connsiteY54" fmla="*/ 113313 h 217312"/>
                <a:gd name="connsiteX55" fmla="*/ 44704 w 111760"/>
                <a:gd name="connsiteY55" fmla="*/ 117659 h 217312"/>
                <a:gd name="connsiteX56" fmla="*/ 44704 w 111760"/>
                <a:gd name="connsiteY56" fmla="*/ 119832 h 217312"/>
                <a:gd name="connsiteX57" fmla="*/ 46877 w 111760"/>
                <a:gd name="connsiteY57" fmla="*/ 120763 h 217312"/>
                <a:gd name="connsiteX58" fmla="*/ 46877 w 111760"/>
                <a:gd name="connsiteY58" fmla="*/ 122937 h 217312"/>
                <a:gd name="connsiteX59" fmla="*/ 49051 w 111760"/>
                <a:gd name="connsiteY59" fmla="*/ 126972 h 217312"/>
                <a:gd name="connsiteX60" fmla="*/ 42842 w 111760"/>
                <a:gd name="connsiteY60" fmla="*/ 130077 h 217312"/>
                <a:gd name="connsiteX61" fmla="*/ 35391 w 111760"/>
                <a:gd name="connsiteY61" fmla="*/ 134423 h 217312"/>
                <a:gd name="connsiteX62" fmla="*/ 32286 w 111760"/>
                <a:gd name="connsiteY62" fmla="*/ 137528 h 217312"/>
                <a:gd name="connsiteX63" fmla="*/ 27009 w 111760"/>
                <a:gd name="connsiteY63" fmla="*/ 142805 h 217312"/>
                <a:gd name="connsiteX64" fmla="*/ 25146 w 111760"/>
                <a:gd name="connsiteY64" fmla="*/ 150256 h 217312"/>
                <a:gd name="connsiteX65" fmla="*/ 22973 w 111760"/>
                <a:gd name="connsiteY65" fmla="*/ 154292 h 217312"/>
                <a:gd name="connsiteX66" fmla="*/ 22973 w 111760"/>
                <a:gd name="connsiteY66" fmla="*/ 156465 h 217312"/>
                <a:gd name="connsiteX67" fmla="*/ 25146 w 111760"/>
                <a:gd name="connsiteY67" fmla="*/ 157396 h 217312"/>
                <a:gd name="connsiteX68" fmla="*/ 25146 w 111760"/>
                <a:gd name="connsiteY68" fmla="*/ 159569 h 217312"/>
                <a:gd name="connsiteX69" fmla="*/ 29182 w 111760"/>
                <a:gd name="connsiteY69" fmla="*/ 163915 h 217312"/>
                <a:gd name="connsiteX70" fmla="*/ 15522 w 111760"/>
                <a:gd name="connsiteY70" fmla="*/ 167020 h 217312"/>
                <a:gd name="connsiteX71" fmla="*/ 17695 w 111760"/>
                <a:gd name="connsiteY71" fmla="*/ 172297 h 217312"/>
                <a:gd name="connsiteX72" fmla="*/ 17695 w 111760"/>
                <a:gd name="connsiteY72" fmla="*/ 176333 h 217312"/>
                <a:gd name="connsiteX73" fmla="*/ 19869 w 111760"/>
                <a:gd name="connsiteY73" fmla="*/ 178506 h 217312"/>
                <a:gd name="connsiteX74" fmla="*/ 19869 w 111760"/>
                <a:gd name="connsiteY74" fmla="*/ 179438 h 217312"/>
                <a:gd name="connsiteX75" fmla="*/ 22973 w 111760"/>
                <a:gd name="connsiteY75" fmla="*/ 181611 h 217312"/>
                <a:gd name="connsiteX76" fmla="*/ 27009 w 111760"/>
                <a:gd name="connsiteY76" fmla="*/ 181611 h 217312"/>
                <a:gd name="connsiteX77" fmla="*/ 32286 w 111760"/>
                <a:gd name="connsiteY77" fmla="*/ 181611 h 217312"/>
                <a:gd name="connsiteX78" fmla="*/ 22973 w 111760"/>
                <a:gd name="connsiteY78" fmla="*/ 198375 h 217312"/>
                <a:gd name="connsiteX79" fmla="*/ 12418 w 111760"/>
                <a:gd name="connsiteY79" fmla="*/ 214208 h 217312"/>
                <a:gd name="connsiteX80" fmla="*/ 12418 w 111760"/>
                <a:gd name="connsiteY80" fmla="*/ 218554 h 217312"/>
                <a:gd name="connsiteX81" fmla="*/ 29182 w 111760"/>
                <a:gd name="connsiteY81" fmla="*/ 216381 h 217312"/>
                <a:gd name="connsiteX82" fmla="*/ 49051 w 111760"/>
                <a:gd name="connsiteY82" fmla="*/ 211103 h 217312"/>
                <a:gd name="connsiteX83" fmla="*/ 70782 w 111760"/>
                <a:gd name="connsiteY83" fmla="*/ 205826 h 217312"/>
                <a:gd name="connsiteX84" fmla="*/ 88477 w 111760"/>
                <a:gd name="connsiteY84" fmla="*/ 198375 h 217312"/>
                <a:gd name="connsiteX85" fmla="*/ 99964 w 111760"/>
                <a:gd name="connsiteY85" fmla="*/ 191235 h 217312"/>
                <a:gd name="connsiteX86" fmla="*/ 108346 w 111760"/>
                <a:gd name="connsiteY86" fmla="*/ 183784 h 217312"/>
                <a:gd name="connsiteX87" fmla="*/ 112692 w 111760"/>
                <a:gd name="connsiteY87" fmla="*/ 171056 h 217312"/>
                <a:gd name="connsiteX88" fmla="*/ 110519 w 111760"/>
                <a:gd name="connsiteY88" fmla="*/ 157396 h 21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11760" h="217312">
                  <a:moveTo>
                    <a:pt x="103068" y="141874"/>
                  </a:moveTo>
                  <a:lnTo>
                    <a:pt x="93755" y="122937"/>
                  </a:lnTo>
                  <a:lnTo>
                    <a:pt x="83510" y="106173"/>
                  </a:lnTo>
                  <a:lnTo>
                    <a:pt x="70782" y="92513"/>
                  </a:lnTo>
                  <a:lnTo>
                    <a:pt x="61468" y="78853"/>
                  </a:lnTo>
                  <a:lnTo>
                    <a:pt x="52155" y="70471"/>
                  </a:lnTo>
                  <a:lnTo>
                    <a:pt x="56191" y="63021"/>
                  </a:lnTo>
                  <a:lnTo>
                    <a:pt x="61468" y="53397"/>
                  </a:lnTo>
                  <a:lnTo>
                    <a:pt x="64573" y="41910"/>
                  </a:lnTo>
                  <a:lnTo>
                    <a:pt x="59295" y="29492"/>
                  </a:lnTo>
                  <a:lnTo>
                    <a:pt x="59295" y="22042"/>
                  </a:lnTo>
                  <a:lnTo>
                    <a:pt x="54328" y="22042"/>
                  </a:lnTo>
                  <a:lnTo>
                    <a:pt x="49982" y="24215"/>
                  </a:lnTo>
                  <a:lnTo>
                    <a:pt x="49051" y="26078"/>
                  </a:lnTo>
                  <a:lnTo>
                    <a:pt x="44704" y="29492"/>
                  </a:lnTo>
                  <a:lnTo>
                    <a:pt x="35391" y="29492"/>
                  </a:lnTo>
                  <a:lnTo>
                    <a:pt x="39737" y="24215"/>
                  </a:lnTo>
                  <a:lnTo>
                    <a:pt x="42842" y="18937"/>
                  </a:lnTo>
                  <a:lnTo>
                    <a:pt x="44704" y="12418"/>
                  </a:lnTo>
                  <a:lnTo>
                    <a:pt x="49051" y="5278"/>
                  </a:lnTo>
                  <a:lnTo>
                    <a:pt x="34460" y="2173"/>
                  </a:lnTo>
                  <a:lnTo>
                    <a:pt x="15522" y="0"/>
                  </a:lnTo>
                  <a:lnTo>
                    <a:pt x="14591" y="16764"/>
                  </a:lnTo>
                  <a:lnTo>
                    <a:pt x="8382" y="27319"/>
                  </a:lnTo>
                  <a:lnTo>
                    <a:pt x="3104" y="36633"/>
                  </a:lnTo>
                  <a:lnTo>
                    <a:pt x="0" y="46257"/>
                  </a:lnTo>
                  <a:lnTo>
                    <a:pt x="931" y="58674"/>
                  </a:lnTo>
                  <a:lnTo>
                    <a:pt x="5278" y="75438"/>
                  </a:lnTo>
                  <a:lnTo>
                    <a:pt x="8382" y="93444"/>
                  </a:lnTo>
                  <a:lnTo>
                    <a:pt x="10555" y="92513"/>
                  </a:lnTo>
                  <a:lnTo>
                    <a:pt x="12418" y="90340"/>
                  </a:lnTo>
                  <a:lnTo>
                    <a:pt x="14591" y="90340"/>
                  </a:lnTo>
                  <a:lnTo>
                    <a:pt x="14591" y="88167"/>
                  </a:lnTo>
                  <a:lnTo>
                    <a:pt x="14591" y="85994"/>
                  </a:lnTo>
                  <a:lnTo>
                    <a:pt x="15522" y="82889"/>
                  </a:lnTo>
                  <a:lnTo>
                    <a:pt x="19869" y="82889"/>
                  </a:lnTo>
                  <a:lnTo>
                    <a:pt x="19869" y="85994"/>
                  </a:lnTo>
                  <a:lnTo>
                    <a:pt x="19869" y="88167"/>
                  </a:lnTo>
                  <a:lnTo>
                    <a:pt x="17695" y="90340"/>
                  </a:lnTo>
                  <a:lnTo>
                    <a:pt x="17695" y="92513"/>
                  </a:lnTo>
                  <a:lnTo>
                    <a:pt x="15522" y="93444"/>
                  </a:lnTo>
                  <a:lnTo>
                    <a:pt x="17695" y="97480"/>
                  </a:lnTo>
                  <a:lnTo>
                    <a:pt x="17695" y="100895"/>
                  </a:lnTo>
                  <a:lnTo>
                    <a:pt x="17695" y="102758"/>
                  </a:lnTo>
                  <a:lnTo>
                    <a:pt x="19869" y="104931"/>
                  </a:lnTo>
                  <a:lnTo>
                    <a:pt x="19869" y="106173"/>
                  </a:lnTo>
                  <a:lnTo>
                    <a:pt x="22973" y="106173"/>
                  </a:lnTo>
                  <a:lnTo>
                    <a:pt x="27009" y="108035"/>
                  </a:lnTo>
                  <a:lnTo>
                    <a:pt x="30113" y="108035"/>
                  </a:lnTo>
                  <a:lnTo>
                    <a:pt x="32286" y="108035"/>
                  </a:lnTo>
                  <a:lnTo>
                    <a:pt x="35391" y="110208"/>
                  </a:lnTo>
                  <a:lnTo>
                    <a:pt x="39737" y="112381"/>
                  </a:lnTo>
                  <a:lnTo>
                    <a:pt x="41600" y="112381"/>
                  </a:lnTo>
                  <a:lnTo>
                    <a:pt x="41600" y="113313"/>
                  </a:lnTo>
                  <a:lnTo>
                    <a:pt x="42842" y="113313"/>
                  </a:lnTo>
                  <a:lnTo>
                    <a:pt x="44704" y="117659"/>
                  </a:lnTo>
                  <a:lnTo>
                    <a:pt x="44704" y="119832"/>
                  </a:lnTo>
                  <a:lnTo>
                    <a:pt x="46877" y="120763"/>
                  </a:lnTo>
                  <a:lnTo>
                    <a:pt x="46877" y="122937"/>
                  </a:lnTo>
                  <a:lnTo>
                    <a:pt x="49051" y="126972"/>
                  </a:lnTo>
                  <a:lnTo>
                    <a:pt x="42842" y="130077"/>
                  </a:lnTo>
                  <a:lnTo>
                    <a:pt x="35391" y="134423"/>
                  </a:lnTo>
                  <a:lnTo>
                    <a:pt x="32286" y="137528"/>
                  </a:lnTo>
                  <a:lnTo>
                    <a:pt x="27009" y="142805"/>
                  </a:lnTo>
                  <a:lnTo>
                    <a:pt x="25146" y="150256"/>
                  </a:lnTo>
                  <a:lnTo>
                    <a:pt x="22973" y="154292"/>
                  </a:lnTo>
                  <a:lnTo>
                    <a:pt x="22973" y="156465"/>
                  </a:lnTo>
                  <a:lnTo>
                    <a:pt x="25146" y="157396"/>
                  </a:lnTo>
                  <a:lnTo>
                    <a:pt x="25146" y="159569"/>
                  </a:lnTo>
                  <a:lnTo>
                    <a:pt x="29182" y="163915"/>
                  </a:lnTo>
                  <a:lnTo>
                    <a:pt x="15522" y="167020"/>
                  </a:lnTo>
                  <a:lnTo>
                    <a:pt x="17695" y="172297"/>
                  </a:lnTo>
                  <a:lnTo>
                    <a:pt x="17695" y="176333"/>
                  </a:lnTo>
                  <a:lnTo>
                    <a:pt x="19869" y="178506"/>
                  </a:lnTo>
                  <a:lnTo>
                    <a:pt x="19869" y="179438"/>
                  </a:lnTo>
                  <a:lnTo>
                    <a:pt x="22973" y="181611"/>
                  </a:lnTo>
                  <a:lnTo>
                    <a:pt x="27009" y="181611"/>
                  </a:lnTo>
                  <a:lnTo>
                    <a:pt x="32286" y="181611"/>
                  </a:lnTo>
                  <a:lnTo>
                    <a:pt x="22973" y="198375"/>
                  </a:lnTo>
                  <a:lnTo>
                    <a:pt x="12418" y="214208"/>
                  </a:lnTo>
                  <a:lnTo>
                    <a:pt x="12418" y="218554"/>
                  </a:lnTo>
                  <a:lnTo>
                    <a:pt x="29182" y="216381"/>
                  </a:lnTo>
                  <a:lnTo>
                    <a:pt x="49051" y="211103"/>
                  </a:lnTo>
                  <a:lnTo>
                    <a:pt x="70782" y="205826"/>
                  </a:lnTo>
                  <a:lnTo>
                    <a:pt x="88477" y="198375"/>
                  </a:lnTo>
                  <a:lnTo>
                    <a:pt x="99964" y="191235"/>
                  </a:lnTo>
                  <a:lnTo>
                    <a:pt x="108346" y="183784"/>
                  </a:lnTo>
                  <a:lnTo>
                    <a:pt x="112692" y="171056"/>
                  </a:lnTo>
                  <a:lnTo>
                    <a:pt x="110519" y="15739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Shape 128">
              <a:extLst>
                <a:ext uri="{FF2B5EF4-FFF2-40B4-BE49-F238E27FC236}">
                  <a16:creationId xmlns:a16="http://schemas.microsoft.com/office/drawing/2014/main" id="{E292C5D2-CEAC-4CC4-8D39-382D7F64FA35}"/>
                </a:ext>
              </a:extLst>
            </p:cNvPr>
            <p:cNvSpPr/>
            <p:nvPr/>
          </p:nvSpPr>
          <p:spPr>
            <a:xfrm>
              <a:off x="5278762" y="4812379"/>
              <a:ext cx="24836" cy="34149"/>
            </a:xfrm>
            <a:custGeom>
              <a:avLst/>
              <a:gdLst>
                <a:gd name="connsiteX0" fmla="*/ 23904 w 24835"/>
                <a:gd name="connsiteY0" fmla="*/ 10555 h 34149"/>
                <a:gd name="connsiteX1" fmla="*/ 23904 w 24835"/>
                <a:gd name="connsiteY1" fmla="*/ 7451 h 34149"/>
                <a:gd name="connsiteX2" fmla="*/ 22042 w 24835"/>
                <a:gd name="connsiteY2" fmla="*/ 5278 h 34149"/>
                <a:gd name="connsiteX3" fmla="*/ 19869 w 24835"/>
                <a:gd name="connsiteY3" fmla="*/ 3104 h 34149"/>
                <a:gd name="connsiteX4" fmla="*/ 16764 w 24835"/>
                <a:gd name="connsiteY4" fmla="*/ 0 h 34149"/>
                <a:gd name="connsiteX5" fmla="*/ 9313 w 24835"/>
                <a:gd name="connsiteY5" fmla="*/ 10555 h 34149"/>
                <a:gd name="connsiteX6" fmla="*/ 2173 w 24835"/>
                <a:gd name="connsiteY6" fmla="*/ 14901 h 34149"/>
                <a:gd name="connsiteX7" fmla="*/ 0 w 24835"/>
                <a:gd name="connsiteY7" fmla="*/ 15833 h 34149"/>
                <a:gd name="connsiteX8" fmla="*/ 0 w 24835"/>
                <a:gd name="connsiteY8" fmla="*/ 18006 h 34149"/>
                <a:gd name="connsiteX9" fmla="*/ 3104 w 24835"/>
                <a:gd name="connsiteY9" fmla="*/ 23283 h 34149"/>
                <a:gd name="connsiteX10" fmla="*/ 9313 w 24835"/>
                <a:gd name="connsiteY10" fmla="*/ 35701 h 34149"/>
                <a:gd name="connsiteX11" fmla="*/ 12418 w 24835"/>
                <a:gd name="connsiteY11" fmla="*/ 35701 h 34149"/>
                <a:gd name="connsiteX12" fmla="*/ 14591 w 24835"/>
                <a:gd name="connsiteY12" fmla="*/ 34770 h 34149"/>
                <a:gd name="connsiteX13" fmla="*/ 16764 w 24835"/>
                <a:gd name="connsiteY13" fmla="*/ 34770 h 34149"/>
                <a:gd name="connsiteX14" fmla="*/ 17695 w 24835"/>
                <a:gd name="connsiteY14" fmla="*/ 34770 h 34149"/>
                <a:gd name="connsiteX15" fmla="*/ 19869 w 24835"/>
                <a:gd name="connsiteY15" fmla="*/ 32597 h 34149"/>
                <a:gd name="connsiteX16" fmla="*/ 22042 w 24835"/>
                <a:gd name="connsiteY16" fmla="*/ 30424 h 34149"/>
                <a:gd name="connsiteX17" fmla="*/ 22042 w 24835"/>
                <a:gd name="connsiteY17" fmla="*/ 28561 h 34149"/>
                <a:gd name="connsiteX18" fmla="*/ 22042 w 24835"/>
                <a:gd name="connsiteY18" fmla="*/ 27319 h 34149"/>
                <a:gd name="connsiteX19" fmla="*/ 22042 w 24835"/>
                <a:gd name="connsiteY19" fmla="*/ 25146 h 34149"/>
                <a:gd name="connsiteX20" fmla="*/ 23904 w 24835"/>
                <a:gd name="connsiteY20" fmla="*/ 23283 h 34149"/>
                <a:gd name="connsiteX21" fmla="*/ 25146 w 24835"/>
                <a:gd name="connsiteY21" fmla="*/ 19869 h 34149"/>
                <a:gd name="connsiteX22" fmla="*/ 23904 w 24835"/>
                <a:gd name="connsiteY22" fmla="*/ 1490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835" h="34149">
                  <a:moveTo>
                    <a:pt x="23904" y="10555"/>
                  </a:moveTo>
                  <a:lnTo>
                    <a:pt x="23904" y="7451"/>
                  </a:lnTo>
                  <a:lnTo>
                    <a:pt x="22042" y="5278"/>
                  </a:lnTo>
                  <a:lnTo>
                    <a:pt x="19869" y="3104"/>
                  </a:lnTo>
                  <a:lnTo>
                    <a:pt x="16764" y="0"/>
                  </a:lnTo>
                  <a:lnTo>
                    <a:pt x="9313" y="10555"/>
                  </a:lnTo>
                  <a:lnTo>
                    <a:pt x="2173" y="14901"/>
                  </a:lnTo>
                  <a:lnTo>
                    <a:pt x="0" y="15833"/>
                  </a:lnTo>
                  <a:lnTo>
                    <a:pt x="0" y="18006"/>
                  </a:lnTo>
                  <a:lnTo>
                    <a:pt x="3104" y="23283"/>
                  </a:lnTo>
                  <a:lnTo>
                    <a:pt x="9313" y="35701"/>
                  </a:lnTo>
                  <a:lnTo>
                    <a:pt x="12418" y="35701"/>
                  </a:lnTo>
                  <a:lnTo>
                    <a:pt x="14591" y="34770"/>
                  </a:lnTo>
                  <a:lnTo>
                    <a:pt x="16764" y="34770"/>
                  </a:lnTo>
                  <a:lnTo>
                    <a:pt x="17695" y="34770"/>
                  </a:lnTo>
                  <a:lnTo>
                    <a:pt x="19869" y="32597"/>
                  </a:lnTo>
                  <a:lnTo>
                    <a:pt x="22042" y="30424"/>
                  </a:lnTo>
                  <a:lnTo>
                    <a:pt x="22042" y="28561"/>
                  </a:lnTo>
                  <a:lnTo>
                    <a:pt x="22042" y="27319"/>
                  </a:lnTo>
                  <a:lnTo>
                    <a:pt x="22042" y="25146"/>
                  </a:lnTo>
                  <a:lnTo>
                    <a:pt x="23904" y="23283"/>
                  </a:lnTo>
                  <a:lnTo>
                    <a:pt x="25146" y="19869"/>
                  </a:lnTo>
                  <a:lnTo>
                    <a:pt x="23904" y="1490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Shape 129">
              <a:extLst>
                <a:ext uri="{FF2B5EF4-FFF2-40B4-BE49-F238E27FC236}">
                  <a16:creationId xmlns:a16="http://schemas.microsoft.com/office/drawing/2014/main" id="{0C1278D9-1841-4957-BAFC-865496560168}"/>
                </a:ext>
              </a:extLst>
            </p:cNvPr>
            <p:cNvSpPr/>
            <p:nvPr/>
          </p:nvSpPr>
          <p:spPr>
            <a:xfrm>
              <a:off x="7689063" y="4320943"/>
              <a:ext cx="49671" cy="27940"/>
            </a:xfrm>
            <a:custGeom>
              <a:avLst/>
              <a:gdLst>
                <a:gd name="connsiteX0" fmla="*/ 49051 w 49671"/>
                <a:gd name="connsiteY0" fmla="*/ 12418 h 27940"/>
                <a:gd name="connsiteX1" fmla="*/ 44704 w 49671"/>
                <a:gd name="connsiteY1" fmla="*/ 10555 h 27940"/>
                <a:gd name="connsiteX2" fmla="*/ 43773 w 49671"/>
                <a:gd name="connsiteY2" fmla="*/ 10555 h 27940"/>
                <a:gd name="connsiteX3" fmla="*/ 41600 w 49671"/>
                <a:gd name="connsiteY3" fmla="*/ 10555 h 27940"/>
                <a:gd name="connsiteX4" fmla="*/ 37564 w 49671"/>
                <a:gd name="connsiteY4" fmla="*/ 10555 h 27940"/>
                <a:gd name="connsiteX5" fmla="*/ 36322 w 49671"/>
                <a:gd name="connsiteY5" fmla="*/ 10555 h 27940"/>
                <a:gd name="connsiteX6" fmla="*/ 34460 w 49671"/>
                <a:gd name="connsiteY6" fmla="*/ 9313 h 27940"/>
                <a:gd name="connsiteX7" fmla="*/ 30113 w 49671"/>
                <a:gd name="connsiteY7" fmla="*/ 9313 h 27940"/>
                <a:gd name="connsiteX8" fmla="*/ 27009 w 49671"/>
                <a:gd name="connsiteY8" fmla="*/ 5278 h 27940"/>
                <a:gd name="connsiteX9" fmla="*/ 22973 w 49671"/>
                <a:gd name="connsiteY9" fmla="*/ 0 h 27940"/>
                <a:gd name="connsiteX10" fmla="*/ 15522 w 49671"/>
                <a:gd name="connsiteY10" fmla="*/ 3104 h 27940"/>
                <a:gd name="connsiteX11" fmla="*/ 10555 w 49671"/>
                <a:gd name="connsiteY11" fmla="*/ 7451 h 27940"/>
                <a:gd name="connsiteX12" fmla="*/ 5278 w 49671"/>
                <a:gd name="connsiteY12" fmla="*/ 10555 h 27940"/>
                <a:gd name="connsiteX13" fmla="*/ 0 w 49671"/>
                <a:gd name="connsiteY13" fmla="*/ 15833 h 27940"/>
                <a:gd name="connsiteX14" fmla="*/ 0 w 49671"/>
                <a:gd name="connsiteY14" fmla="*/ 30424 h 27940"/>
                <a:gd name="connsiteX15" fmla="*/ 36322 w 49671"/>
                <a:gd name="connsiteY15" fmla="*/ 27319 h 27940"/>
                <a:gd name="connsiteX16" fmla="*/ 43773 w 49671"/>
                <a:gd name="connsiteY16" fmla="*/ 22042 h 27940"/>
                <a:gd name="connsiteX17" fmla="*/ 50913 w 49671"/>
                <a:gd name="connsiteY17" fmla="*/ 15833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671" h="27940">
                  <a:moveTo>
                    <a:pt x="49051" y="12418"/>
                  </a:moveTo>
                  <a:lnTo>
                    <a:pt x="44704" y="10555"/>
                  </a:lnTo>
                  <a:lnTo>
                    <a:pt x="43773" y="10555"/>
                  </a:lnTo>
                  <a:lnTo>
                    <a:pt x="41600" y="10555"/>
                  </a:lnTo>
                  <a:lnTo>
                    <a:pt x="37564" y="10555"/>
                  </a:lnTo>
                  <a:lnTo>
                    <a:pt x="36322" y="10555"/>
                  </a:lnTo>
                  <a:lnTo>
                    <a:pt x="34460" y="9313"/>
                  </a:lnTo>
                  <a:lnTo>
                    <a:pt x="30113" y="9313"/>
                  </a:lnTo>
                  <a:lnTo>
                    <a:pt x="27009" y="5278"/>
                  </a:lnTo>
                  <a:lnTo>
                    <a:pt x="22973" y="0"/>
                  </a:lnTo>
                  <a:lnTo>
                    <a:pt x="15522" y="3104"/>
                  </a:lnTo>
                  <a:lnTo>
                    <a:pt x="10555" y="7451"/>
                  </a:lnTo>
                  <a:lnTo>
                    <a:pt x="5278" y="10555"/>
                  </a:lnTo>
                  <a:lnTo>
                    <a:pt x="0" y="15833"/>
                  </a:lnTo>
                  <a:lnTo>
                    <a:pt x="0" y="30424"/>
                  </a:lnTo>
                  <a:lnTo>
                    <a:pt x="36322" y="27319"/>
                  </a:lnTo>
                  <a:lnTo>
                    <a:pt x="43773" y="22042"/>
                  </a:lnTo>
                  <a:lnTo>
                    <a:pt x="50913" y="15833"/>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Shape 130">
              <a:extLst>
                <a:ext uri="{FF2B5EF4-FFF2-40B4-BE49-F238E27FC236}">
                  <a16:creationId xmlns:a16="http://schemas.microsoft.com/office/drawing/2014/main" id="{BC3E661C-E3AC-49A4-9196-63E5A4FAD0E0}"/>
                </a:ext>
              </a:extLst>
            </p:cNvPr>
            <p:cNvSpPr/>
            <p:nvPr/>
          </p:nvSpPr>
          <p:spPr>
            <a:xfrm>
              <a:off x="5774854" y="4394519"/>
              <a:ext cx="15522" cy="9313"/>
            </a:xfrm>
            <a:custGeom>
              <a:avLst/>
              <a:gdLst>
                <a:gd name="connsiteX0" fmla="*/ 0 w 15522"/>
                <a:gd name="connsiteY0" fmla="*/ 931 h 9313"/>
                <a:gd name="connsiteX1" fmla="*/ 2173 w 15522"/>
                <a:gd name="connsiteY1" fmla="*/ 3104 h 9313"/>
                <a:gd name="connsiteX2" fmla="*/ 2173 w 15522"/>
                <a:gd name="connsiteY2" fmla="*/ 5278 h 9313"/>
                <a:gd name="connsiteX3" fmla="*/ 4036 w 15522"/>
                <a:gd name="connsiteY3" fmla="*/ 8382 h 9313"/>
                <a:gd name="connsiteX4" fmla="*/ 4036 w 15522"/>
                <a:gd name="connsiteY4" fmla="*/ 10245 h 9313"/>
                <a:gd name="connsiteX5" fmla="*/ 7140 w 15522"/>
                <a:gd name="connsiteY5" fmla="*/ 10245 h 9313"/>
                <a:gd name="connsiteX6" fmla="*/ 9313 w 15522"/>
                <a:gd name="connsiteY6" fmla="*/ 10245 h 9313"/>
                <a:gd name="connsiteX7" fmla="*/ 13349 w 15522"/>
                <a:gd name="connsiteY7" fmla="*/ 7140 h 9313"/>
                <a:gd name="connsiteX8" fmla="*/ 16764 w 15522"/>
                <a:gd name="connsiteY8" fmla="*/ 7140 h 9313"/>
                <a:gd name="connsiteX9" fmla="*/ 16764 w 15522"/>
                <a:gd name="connsiteY9" fmla="*/ 0 h 9313"/>
                <a:gd name="connsiteX10" fmla="*/ 0 w 15522"/>
                <a:gd name="connsiteY10"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22" h="9313">
                  <a:moveTo>
                    <a:pt x="0" y="931"/>
                  </a:moveTo>
                  <a:lnTo>
                    <a:pt x="2173" y="3104"/>
                  </a:lnTo>
                  <a:lnTo>
                    <a:pt x="2173" y="5278"/>
                  </a:lnTo>
                  <a:lnTo>
                    <a:pt x="4036" y="8382"/>
                  </a:lnTo>
                  <a:lnTo>
                    <a:pt x="4036" y="10245"/>
                  </a:lnTo>
                  <a:lnTo>
                    <a:pt x="7140" y="10245"/>
                  </a:lnTo>
                  <a:lnTo>
                    <a:pt x="9313" y="10245"/>
                  </a:lnTo>
                  <a:lnTo>
                    <a:pt x="13349" y="7140"/>
                  </a:lnTo>
                  <a:lnTo>
                    <a:pt x="16764" y="7140"/>
                  </a:lnTo>
                  <a:lnTo>
                    <a:pt x="16764" y="0"/>
                  </a:lnTo>
                  <a:lnTo>
                    <a:pt x="0"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Shape 131">
              <a:extLst>
                <a:ext uri="{FF2B5EF4-FFF2-40B4-BE49-F238E27FC236}">
                  <a16:creationId xmlns:a16="http://schemas.microsoft.com/office/drawing/2014/main" id="{080885D3-058D-4A58-B777-743B5D1E05E1}"/>
                </a:ext>
              </a:extLst>
            </p:cNvPr>
            <p:cNvSpPr/>
            <p:nvPr/>
          </p:nvSpPr>
          <p:spPr>
            <a:xfrm>
              <a:off x="7132744" y="4215702"/>
              <a:ext cx="55880" cy="21731"/>
            </a:xfrm>
            <a:custGeom>
              <a:avLst/>
              <a:gdLst>
                <a:gd name="connsiteX0" fmla="*/ 51844 w 55880"/>
                <a:gd name="connsiteY0" fmla="*/ 7451 h 21731"/>
                <a:gd name="connsiteX1" fmla="*/ 36322 w 55880"/>
                <a:gd name="connsiteY1" fmla="*/ 4346 h 21731"/>
                <a:gd name="connsiteX2" fmla="*/ 19558 w 55880"/>
                <a:gd name="connsiteY2" fmla="*/ 0 h 21731"/>
                <a:gd name="connsiteX3" fmla="*/ 0 w 55880"/>
                <a:gd name="connsiteY3" fmla="*/ 0 h 21731"/>
                <a:gd name="connsiteX4" fmla="*/ 0 w 55880"/>
                <a:gd name="connsiteY4" fmla="*/ 7451 h 21731"/>
                <a:gd name="connsiteX5" fmla="*/ 931 w 55880"/>
                <a:gd name="connsiteY5" fmla="*/ 13660 h 21731"/>
                <a:gd name="connsiteX6" fmla="*/ 931 w 55880"/>
                <a:gd name="connsiteY6" fmla="*/ 18937 h 21731"/>
                <a:gd name="connsiteX7" fmla="*/ 3104 w 55880"/>
                <a:gd name="connsiteY7" fmla="*/ 24215 h 21731"/>
                <a:gd name="connsiteX8" fmla="*/ 56191 w 55880"/>
                <a:gd name="connsiteY8"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80" h="21731">
                  <a:moveTo>
                    <a:pt x="51844" y="7451"/>
                  </a:moveTo>
                  <a:lnTo>
                    <a:pt x="36322" y="4346"/>
                  </a:lnTo>
                  <a:lnTo>
                    <a:pt x="19558" y="0"/>
                  </a:lnTo>
                  <a:lnTo>
                    <a:pt x="0" y="0"/>
                  </a:lnTo>
                  <a:lnTo>
                    <a:pt x="0" y="7451"/>
                  </a:lnTo>
                  <a:lnTo>
                    <a:pt x="931" y="13660"/>
                  </a:lnTo>
                  <a:lnTo>
                    <a:pt x="931" y="18937"/>
                  </a:lnTo>
                  <a:lnTo>
                    <a:pt x="3104" y="24215"/>
                  </a:lnTo>
                  <a:lnTo>
                    <a:pt x="56191" y="24215"/>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Shape 132">
              <a:extLst>
                <a:ext uri="{FF2B5EF4-FFF2-40B4-BE49-F238E27FC236}">
                  <a16:creationId xmlns:a16="http://schemas.microsoft.com/office/drawing/2014/main" id="{BBA24768-3FB8-4A30-8BC4-B948F830E245}"/>
                </a:ext>
              </a:extLst>
            </p:cNvPr>
            <p:cNvSpPr/>
            <p:nvPr/>
          </p:nvSpPr>
          <p:spPr>
            <a:xfrm>
              <a:off x="5371586" y="4771400"/>
              <a:ext cx="18627" cy="27940"/>
            </a:xfrm>
            <a:custGeom>
              <a:avLst/>
              <a:gdLst>
                <a:gd name="connsiteX0" fmla="*/ 16454 w 18626"/>
                <a:gd name="connsiteY0" fmla="*/ 2173 h 27940"/>
                <a:gd name="connsiteX1" fmla="*/ 14591 w 18626"/>
                <a:gd name="connsiteY1" fmla="*/ 2173 h 27940"/>
                <a:gd name="connsiteX2" fmla="*/ 12418 w 18626"/>
                <a:gd name="connsiteY2" fmla="*/ 2173 h 27940"/>
                <a:gd name="connsiteX3" fmla="*/ 7140 w 18626"/>
                <a:gd name="connsiteY3" fmla="*/ 0 h 27940"/>
                <a:gd name="connsiteX4" fmla="*/ 7140 w 18626"/>
                <a:gd name="connsiteY4" fmla="*/ 5278 h 27940"/>
                <a:gd name="connsiteX5" fmla="*/ 5278 w 18626"/>
                <a:gd name="connsiteY5" fmla="*/ 9624 h 27940"/>
                <a:gd name="connsiteX6" fmla="*/ 3104 w 18626"/>
                <a:gd name="connsiteY6" fmla="*/ 12728 h 27940"/>
                <a:gd name="connsiteX7" fmla="*/ 0 w 18626"/>
                <a:gd name="connsiteY7" fmla="*/ 16764 h 27940"/>
                <a:gd name="connsiteX8" fmla="*/ 1863 w 18626"/>
                <a:gd name="connsiteY8" fmla="*/ 20179 h 27940"/>
                <a:gd name="connsiteX9" fmla="*/ 1863 w 18626"/>
                <a:gd name="connsiteY9" fmla="*/ 22042 h 27940"/>
                <a:gd name="connsiteX10" fmla="*/ 1863 w 18626"/>
                <a:gd name="connsiteY10" fmla="*/ 24215 h 27940"/>
                <a:gd name="connsiteX11" fmla="*/ 3104 w 18626"/>
                <a:gd name="connsiteY11" fmla="*/ 24215 h 27940"/>
                <a:gd name="connsiteX12" fmla="*/ 3104 w 18626"/>
                <a:gd name="connsiteY12" fmla="*/ 29492 h 27940"/>
                <a:gd name="connsiteX13" fmla="*/ 9313 w 18626"/>
                <a:gd name="connsiteY13" fmla="*/ 26388 h 27940"/>
                <a:gd name="connsiteX14" fmla="*/ 12418 w 18626"/>
                <a:gd name="connsiteY14" fmla="*/ 20179 h 27940"/>
                <a:gd name="connsiteX15" fmla="*/ 14591 w 18626"/>
                <a:gd name="connsiteY15" fmla="*/ 14901 h 27940"/>
                <a:gd name="connsiteX16" fmla="*/ 16454 w 18626"/>
                <a:gd name="connsiteY16" fmla="*/ 9624 h 27940"/>
                <a:gd name="connsiteX17" fmla="*/ 19868 w 18626"/>
                <a:gd name="connsiteY17" fmla="*/ 4346 h 27940"/>
                <a:gd name="connsiteX18" fmla="*/ 17695 w 18626"/>
                <a:gd name="connsiteY18" fmla="*/ 43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26" h="27940">
                  <a:moveTo>
                    <a:pt x="16454" y="2173"/>
                  </a:moveTo>
                  <a:lnTo>
                    <a:pt x="14591" y="2173"/>
                  </a:lnTo>
                  <a:lnTo>
                    <a:pt x="12418" y="2173"/>
                  </a:lnTo>
                  <a:lnTo>
                    <a:pt x="7140" y="0"/>
                  </a:lnTo>
                  <a:lnTo>
                    <a:pt x="7140" y="5278"/>
                  </a:lnTo>
                  <a:lnTo>
                    <a:pt x="5278" y="9624"/>
                  </a:lnTo>
                  <a:lnTo>
                    <a:pt x="3104" y="12728"/>
                  </a:lnTo>
                  <a:lnTo>
                    <a:pt x="0" y="16764"/>
                  </a:lnTo>
                  <a:lnTo>
                    <a:pt x="1863" y="20179"/>
                  </a:lnTo>
                  <a:lnTo>
                    <a:pt x="1863" y="22042"/>
                  </a:lnTo>
                  <a:lnTo>
                    <a:pt x="1863" y="24215"/>
                  </a:lnTo>
                  <a:lnTo>
                    <a:pt x="3104" y="24215"/>
                  </a:lnTo>
                  <a:lnTo>
                    <a:pt x="3104" y="29492"/>
                  </a:lnTo>
                  <a:lnTo>
                    <a:pt x="9313" y="26388"/>
                  </a:lnTo>
                  <a:lnTo>
                    <a:pt x="12418" y="20179"/>
                  </a:lnTo>
                  <a:lnTo>
                    <a:pt x="14591" y="14901"/>
                  </a:lnTo>
                  <a:lnTo>
                    <a:pt x="16454" y="9624"/>
                  </a:lnTo>
                  <a:lnTo>
                    <a:pt x="19868" y="4346"/>
                  </a:lnTo>
                  <a:lnTo>
                    <a:pt x="17695" y="4346"/>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Shape 133">
              <a:extLst>
                <a:ext uri="{FF2B5EF4-FFF2-40B4-BE49-F238E27FC236}">
                  <a16:creationId xmlns:a16="http://schemas.microsoft.com/office/drawing/2014/main" id="{40787B6D-2C50-464F-90E9-E268EBEAFEBE}"/>
                </a:ext>
              </a:extLst>
            </p:cNvPr>
            <p:cNvSpPr/>
            <p:nvPr/>
          </p:nvSpPr>
          <p:spPr>
            <a:xfrm>
              <a:off x="4983839" y="4840940"/>
              <a:ext cx="52776" cy="80716"/>
            </a:xfrm>
            <a:custGeom>
              <a:avLst/>
              <a:gdLst>
                <a:gd name="connsiteX0" fmla="*/ 34460 w 52775"/>
                <a:gd name="connsiteY0" fmla="*/ 1863 h 80715"/>
                <a:gd name="connsiteX1" fmla="*/ 23904 w 52775"/>
                <a:gd name="connsiteY1" fmla="*/ 7140 h 80715"/>
                <a:gd name="connsiteX2" fmla="*/ 14591 w 52775"/>
                <a:gd name="connsiteY2" fmla="*/ 14591 h 80715"/>
                <a:gd name="connsiteX3" fmla="*/ 4346 w 52775"/>
                <a:gd name="connsiteY3" fmla="*/ 23904 h 80715"/>
                <a:gd name="connsiteX4" fmla="*/ 5278 w 52775"/>
                <a:gd name="connsiteY4" fmla="*/ 42841 h 80715"/>
                <a:gd name="connsiteX5" fmla="*/ 5278 w 52775"/>
                <a:gd name="connsiteY5" fmla="*/ 58674 h 80715"/>
                <a:gd name="connsiteX6" fmla="*/ 0 w 52775"/>
                <a:gd name="connsiteY6" fmla="*/ 72334 h 80715"/>
                <a:gd name="connsiteX7" fmla="*/ 0 w 52775"/>
                <a:gd name="connsiteY7" fmla="*/ 80716 h 80715"/>
                <a:gd name="connsiteX8" fmla="*/ 19869 w 52775"/>
                <a:gd name="connsiteY8" fmla="*/ 79785 h 80715"/>
                <a:gd name="connsiteX9" fmla="*/ 33528 w 52775"/>
                <a:gd name="connsiteY9" fmla="*/ 75438 h 80715"/>
                <a:gd name="connsiteX10" fmla="*/ 48119 w 52775"/>
                <a:gd name="connsiteY10" fmla="*/ 67988 h 80715"/>
                <a:gd name="connsiteX11" fmla="*/ 53086 w 52775"/>
                <a:gd name="connsiteY11" fmla="*/ 44083 h 80715"/>
                <a:gd name="connsiteX12" fmla="*/ 55259 w 52775"/>
                <a:gd name="connsiteY12" fmla="*/ 22042 h 80715"/>
                <a:gd name="connsiteX13" fmla="*/ 51224 w 52775"/>
                <a:gd name="connsiteY13" fmla="*/ 0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75" h="80715">
                  <a:moveTo>
                    <a:pt x="34460" y="1863"/>
                  </a:moveTo>
                  <a:lnTo>
                    <a:pt x="23904" y="7140"/>
                  </a:lnTo>
                  <a:lnTo>
                    <a:pt x="14591" y="14591"/>
                  </a:lnTo>
                  <a:lnTo>
                    <a:pt x="4346" y="23904"/>
                  </a:lnTo>
                  <a:lnTo>
                    <a:pt x="5278" y="42841"/>
                  </a:lnTo>
                  <a:lnTo>
                    <a:pt x="5278" y="58674"/>
                  </a:lnTo>
                  <a:lnTo>
                    <a:pt x="0" y="72334"/>
                  </a:lnTo>
                  <a:lnTo>
                    <a:pt x="0" y="80716"/>
                  </a:lnTo>
                  <a:lnTo>
                    <a:pt x="19869" y="79785"/>
                  </a:lnTo>
                  <a:lnTo>
                    <a:pt x="33528" y="75438"/>
                  </a:lnTo>
                  <a:lnTo>
                    <a:pt x="48119" y="67988"/>
                  </a:lnTo>
                  <a:lnTo>
                    <a:pt x="53086" y="44083"/>
                  </a:lnTo>
                  <a:lnTo>
                    <a:pt x="55259" y="22042"/>
                  </a:lnTo>
                  <a:lnTo>
                    <a:pt x="51224" y="0"/>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Shape 134">
              <a:extLst>
                <a:ext uri="{FF2B5EF4-FFF2-40B4-BE49-F238E27FC236}">
                  <a16:creationId xmlns:a16="http://schemas.microsoft.com/office/drawing/2014/main" id="{D8EF0E34-DDAC-495A-9135-53FC22B634E8}"/>
                </a:ext>
              </a:extLst>
            </p:cNvPr>
            <p:cNvSpPr/>
            <p:nvPr/>
          </p:nvSpPr>
          <p:spPr>
            <a:xfrm>
              <a:off x="4217969" y="4962635"/>
              <a:ext cx="31045" cy="18627"/>
            </a:xfrm>
            <a:custGeom>
              <a:avLst/>
              <a:gdLst>
                <a:gd name="connsiteX0" fmla="*/ 0 w 31044"/>
                <a:gd name="connsiteY0" fmla="*/ 0 h 18626"/>
                <a:gd name="connsiteX1" fmla="*/ 4036 w 31044"/>
                <a:gd name="connsiteY1" fmla="*/ 5278 h 18626"/>
                <a:gd name="connsiteX2" fmla="*/ 6209 w 31044"/>
                <a:gd name="connsiteY2" fmla="*/ 8382 h 18626"/>
                <a:gd name="connsiteX3" fmla="*/ 7140 w 31044"/>
                <a:gd name="connsiteY3" fmla="*/ 12728 h 18626"/>
                <a:gd name="connsiteX4" fmla="*/ 9313 w 31044"/>
                <a:gd name="connsiteY4" fmla="*/ 14591 h 18626"/>
                <a:gd name="connsiteX5" fmla="*/ 13660 w 31044"/>
                <a:gd name="connsiteY5" fmla="*/ 19869 h 18626"/>
                <a:gd name="connsiteX6" fmla="*/ 18627 w 31044"/>
                <a:gd name="connsiteY6" fmla="*/ 18006 h 18626"/>
                <a:gd name="connsiteX7" fmla="*/ 21731 w 31044"/>
                <a:gd name="connsiteY7" fmla="*/ 18006 h 18626"/>
                <a:gd name="connsiteX8" fmla="*/ 26077 w 31044"/>
                <a:gd name="connsiteY8" fmla="*/ 18006 h 18626"/>
                <a:gd name="connsiteX9" fmla="*/ 29182 w 31044"/>
                <a:gd name="connsiteY9" fmla="*/ 15833 h 18626"/>
                <a:gd name="connsiteX10" fmla="*/ 33218 w 31044"/>
                <a:gd name="connsiteY10" fmla="*/ 15833 h 18626"/>
                <a:gd name="connsiteX11" fmla="*/ 33218 w 31044"/>
                <a:gd name="connsiteY11" fmla="*/ 7451 h 18626"/>
                <a:gd name="connsiteX12" fmla="*/ 21731 w 31044"/>
                <a:gd name="connsiteY12" fmla="*/ 3104 h 18626"/>
                <a:gd name="connsiteX13" fmla="*/ 13660 w 31044"/>
                <a:gd name="connsiteY13" fmla="*/ 931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044" h="18626">
                  <a:moveTo>
                    <a:pt x="0" y="0"/>
                  </a:moveTo>
                  <a:lnTo>
                    <a:pt x="4036" y="5278"/>
                  </a:lnTo>
                  <a:lnTo>
                    <a:pt x="6209" y="8382"/>
                  </a:lnTo>
                  <a:lnTo>
                    <a:pt x="7140" y="12728"/>
                  </a:lnTo>
                  <a:lnTo>
                    <a:pt x="9313" y="14591"/>
                  </a:lnTo>
                  <a:lnTo>
                    <a:pt x="13660" y="19869"/>
                  </a:lnTo>
                  <a:lnTo>
                    <a:pt x="18627" y="18006"/>
                  </a:lnTo>
                  <a:lnTo>
                    <a:pt x="21731" y="18006"/>
                  </a:lnTo>
                  <a:lnTo>
                    <a:pt x="26077" y="18006"/>
                  </a:lnTo>
                  <a:lnTo>
                    <a:pt x="29182" y="15833"/>
                  </a:lnTo>
                  <a:lnTo>
                    <a:pt x="33218" y="15833"/>
                  </a:lnTo>
                  <a:lnTo>
                    <a:pt x="33218" y="7451"/>
                  </a:lnTo>
                  <a:lnTo>
                    <a:pt x="21731" y="3104"/>
                  </a:lnTo>
                  <a:lnTo>
                    <a:pt x="13660" y="931"/>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Shape 135">
              <a:extLst>
                <a:ext uri="{FF2B5EF4-FFF2-40B4-BE49-F238E27FC236}">
                  <a16:creationId xmlns:a16="http://schemas.microsoft.com/office/drawing/2014/main" id="{04B4F57E-8879-49A3-8C51-0102F1B897C4}"/>
                </a:ext>
              </a:extLst>
            </p:cNvPr>
            <p:cNvSpPr/>
            <p:nvPr/>
          </p:nvSpPr>
          <p:spPr>
            <a:xfrm>
              <a:off x="4778634" y="4498518"/>
              <a:ext cx="158327" cy="117969"/>
            </a:xfrm>
            <a:custGeom>
              <a:avLst/>
              <a:gdLst>
                <a:gd name="connsiteX0" fmla="*/ 156154 w 158327"/>
                <a:gd name="connsiteY0" fmla="*/ 29182 h 117969"/>
                <a:gd name="connsiteX1" fmla="*/ 156154 w 158327"/>
                <a:gd name="connsiteY1" fmla="*/ 23904 h 117969"/>
                <a:gd name="connsiteX2" fmla="*/ 156154 w 158327"/>
                <a:gd name="connsiteY2" fmla="*/ 16764 h 117969"/>
                <a:gd name="connsiteX3" fmla="*/ 154292 w 158327"/>
                <a:gd name="connsiteY3" fmla="*/ 12418 h 117969"/>
                <a:gd name="connsiteX4" fmla="*/ 154292 w 158327"/>
                <a:gd name="connsiteY4" fmla="*/ 9313 h 117969"/>
                <a:gd name="connsiteX5" fmla="*/ 153050 w 158327"/>
                <a:gd name="connsiteY5" fmla="*/ 7140 h 117969"/>
                <a:gd name="connsiteX6" fmla="*/ 151187 w 158327"/>
                <a:gd name="connsiteY6" fmla="*/ 4036 h 117969"/>
                <a:gd name="connsiteX7" fmla="*/ 149014 w 158327"/>
                <a:gd name="connsiteY7" fmla="*/ 0 h 117969"/>
                <a:gd name="connsiteX8" fmla="*/ 134423 w 158327"/>
                <a:gd name="connsiteY8" fmla="*/ 1863 h 117969"/>
                <a:gd name="connsiteX9" fmla="*/ 126972 w 158327"/>
                <a:gd name="connsiteY9" fmla="*/ 7140 h 117969"/>
                <a:gd name="connsiteX10" fmla="*/ 119832 w 158327"/>
                <a:gd name="connsiteY10" fmla="*/ 12418 h 117969"/>
                <a:gd name="connsiteX11" fmla="*/ 114554 w 158327"/>
                <a:gd name="connsiteY11" fmla="*/ 18937 h 117969"/>
                <a:gd name="connsiteX12" fmla="*/ 105241 w 158327"/>
                <a:gd name="connsiteY12" fmla="*/ 23904 h 117969"/>
                <a:gd name="connsiteX13" fmla="*/ 102137 w 158327"/>
                <a:gd name="connsiteY13" fmla="*/ 23904 h 117969"/>
                <a:gd name="connsiteX14" fmla="*/ 99964 w 158327"/>
                <a:gd name="connsiteY14" fmla="*/ 23904 h 117969"/>
                <a:gd name="connsiteX15" fmla="*/ 97790 w 158327"/>
                <a:gd name="connsiteY15" fmla="*/ 23904 h 117969"/>
                <a:gd name="connsiteX16" fmla="*/ 97790 w 158327"/>
                <a:gd name="connsiteY16" fmla="*/ 22042 h 117969"/>
                <a:gd name="connsiteX17" fmla="*/ 94686 w 158327"/>
                <a:gd name="connsiteY17" fmla="*/ 19869 h 117969"/>
                <a:gd name="connsiteX18" fmla="*/ 92823 w 158327"/>
                <a:gd name="connsiteY18" fmla="*/ 14591 h 117969"/>
                <a:gd name="connsiteX19" fmla="*/ 78232 w 158327"/>
                <a:gd name="connsiteY19" fmla="*/ 19869 h 117969"/>
                <a:gd name="connsiteX20" fmla="*/ 67677 w 158327"/>
                <a:gd name="connsiteY20" fmla="*/ 27319 h 117969"/>
                <a:gd name="connsiteX21" fmla="*/ 56191 w 158327"/>
                <a:gd name="connsiteY21" fmla="*/ 36633 h 117969"/>
                <a:gd name="connsiteX22" fmla="*/ 53086 w 158327"/>
                <a:gd name="connsiteY22" fmla="*/ 29182 h 117969"/>
                <a:gd name="connsiteX23" fmla="*/ 49050 w 158327"/>
                <a:gd name="connsiteY23" fmla="*/ 26077 h 117969"/>
                <a:gd name="connsiteX24" fmla="*/ 45946 w 158327"/>
                <a:gd name="connsiteY24" fmla="*/ 19869 h 117969"/>
                <a:gd name="connsiteX25" fmla="*/ 39427 w 158327"/>
                <a:gd name="connsiteY25" fmla="*/ 14591 h 117969"/>
                <a:gd name="connsiteX26" fmla="*/ 24836 w 158327"/>
                <a:gd name="connsiteY26" fmla="*/ 18937 h 117969"/>
                <a:gd name="connsiteX27" fmla="*/ 16764 w 158327"/>
                <a:gd name="connsiteY27" fmla="*/ 22042 h 117969"/>
                <a:gd name="connsiteX28" fmla="*/ 9313 w 158327"/>
                <a:gd name="connsiteY28" fmla="*/ 29182 h 117969"/>
                <a:gd name="connsiteX29" fmla="*/ 0 w 158327"/>
                <a:gd name="connsiteY29" fmla="*/ 36633 h 117969"/>
                <a:gd name="connsiteX30" fmla="*/ 5278 w 158327"/>
                <a:gd name="connsiteY30" fmla="*/ 47188 h 117969"/>
                <a:gd name="connsiteX31" fmla="*/ 32286 w 158327"/>
                <a:gd name="connsiteY31" fmla="*/ 47188 h 117969"/>
                <a:gd name="connsiteX32" fmla="*/ 32286 w 158327"/>
                <a:gd name="connsiteY32" fmla="*/ 60847 h 117969"/>
                <a:gd name="connsiteX33" fmla="*/ 27009 w 158327"/>
                <a:gd name="connsiteY33" fmla="*/ 60847 h 117969"/>
                <a:gd name="connsiteX34" fmla="*/ 21731 w 158327"/>
                <a:gd name="connsiteY34" fmla="*/ 60847 h 117969"/>
                <a:gd name="connsiteX35" fmla="*/ 19868 w 158327"/>
                <a:gd name="connsiteY35" fmla="*/ 61779 h 117969"/>
                <a:gd name="connsiteX36" fmla="*/ 17695 w 158327"/>
                <a:gd name="connsiteY36" fmla="*/ 61779 h 117969"/>
                <a:gd name="connsiteX37" fmla="*/ 16764 w 158327"/>
                <a:gd name="connsiteY37" fmla="*/ 63952 h 117969"/>
                <a:gd name="connsiteX38" fmla="*/ 12418 w 158327"/>
                <a:gd name="connsiteY38" fmla="*/ 68298 h 117969"/>
                <a:gd name="connsiteX39" fmla="*/ 9313 w 158327"/>
                <a:gd name="connsiteY39" fmla="*/ 68298 h 117969"/>
                <a:gd name="connsiteX40" fmla="*/ 14591 w 158327"/>
                <a:gd name="connsiteY40" fmla="*/ 71403 h 117969"/>
                <a:gd name="connsiteX41" fmla="*/ 19868 w 158327"/>
                <a:gd name="connsiteY41" fmla="*/ 75438 h 117969"/>
                <a:gd name="connsiteX42" fmla="*/ 27009 w 158327"/>
                <a:gd name="connsiteY42" fmla="*/ 76680 h 117969"/>
                <a:gd name="connsiteX43" fmla="*/ 32286 w 158327"/>
                <a:gd name="connsiteY43" fmla="*/ 80716 h 117969"/>
                <a:gd name="connsiteX44" fmla="*/ 31355 w 158327"/>
                <a:gd name="connsiteY44" fmla="*/ 83820 h 117969"/>
                <a:gd name="connsiteX45" fmla="*/ 31355 w 158327"/>
                <a:gd name="connsiteY45" fmla="*/ 85993 h 117969"/>
                <a:gd name="connsiteX46" fmla="*/ 29182 w 158327"/>
                <a:gd name="connsiteY46" fmla="*/ 88167 h 117969"/>
                <a:gd name="connsiteX47" fmla="*/ 27009 w 158327"/>
                <a:gd name="connsiteY47" fmla="*/ 90340 h 117969"/>
                <a:gd name="connsiteX48" fmla="*/ 24836 w 158327"/>
                <a:gd name="connsiteY48" fmla="*/ 91271 h 117969"/>
                <a:gd name="connsiteX49" fmla="*/ 29182 w 158327"/>
                <a:gd name="connsiteY49" fmla="*/ 95307 h 117969"/>
                <a:gd name="connsiteX50" fmla="*/ 38495 w 158327"/>
                <a:gd name="connsiteY50" fmla="*/ 100584 h 117969"/>
                <a:gd name="connsiteX51" fmla="*/ 49050 w 158327"/>
                <a:gd name="connsiteY51" fmla="*/ 105862 h 117969"/>
                <a:gd name="connsiteX52" fmla="*/ 61468 w 158327"/>
                <a:gd name="connsiteY52" fmla="*/ 113313 h 117969"/>
                <a:gd name="connsiteX53" fmla="*/ 70782 w 158327"/>
                <a:gd name="connsiteY53" fmla="*/ 117659 h 117969"/>
                <a:gd name="connsiteX54" fmla="*/ 76059 w 158327"/>
                <a:gd name="connsiteY54" fmla="*/ 120763 h 117969"/>
                <a:gd name="connsiteX55" fmla="*/ 94686 w 158327"/>
                <a:gd name="connsiteY55" fmla="*/ 105862 h 117969"/>
                <a:gd name="connsiteX56" fmla="*/ 116728 w 158327"/>
                <a:gd name="connsiteY56" fmla="*/ 95307 h 117969"/>
                <a:gd name="connsiteX57" fmla="*/ 139701 w 158327"/>
                <a:gd name="connsiteY57" fmla="*/ 85993 h 117969"/>
                <a:gd name="connsiteX58" fmla="*/ 160501 w 158327"/>
                <a:gd name="connsiteY58" fmla="*/ 75438 h 117969"/>
                <a:gd name="connsiteX59" fmla="*/ 160501 w 158327"/>
                <a:gd name="connsiteY59" fmla="*/ 60847 h 117969"/>
                <a:gd name="connsiteX60" fmla="*/ 158327 w 158327"/>
                <a:gd name="connsiteY60" fmla="*/ 44083 h 117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8327" h="117969">
                  <a:moveTo>
                    <a:pt x="156154" y="29182"/>
                  </a:moveTo>
                  <a:lnTo>
                    <a:pt x="156154" y="23904"/>
                  </a:lnTo>
                  <a:lnTo>
                    <a:pt x="156154" y="16764"/>
                  </a:lnTo>
                  <a:lnTo>
                    <a:pt x="154292" y="12418"/>
                  </a:lnTo>
                  <a:lnTo>
                    <a:pt x="154292" y="9313"/>
                  </a:lnTo>
                  <a:lnTo>
                    <a:pt x="153050" y="7140"/>
                  </a:lnTo>
                  <a:lnTo>
                    <a:pt x="151187" y="4036"/>
                  </a:lnTo>
                  <a:lnTo>
                    <a:pt x="149014" y="0"/>
                  </a:lnTo>
                  <a:lnTo>
                    <a:pt x="134423" y="1863"/>
                  </a:lnTo>
                  <a:lnTo>
                    <a:pt x="126972" y="7140"/>
                  </a:lnTo>
                  <a:lnTo>
                    <a:pt x="119832" y="12418"/>
                  </a:lnTo>
                  <a:lnTo>
                    <a:pt x="114554" y="18937"/>
                  </a:lnTo>
                  <a:lnTo>
                    <a:pt x="105241" y="23904"/>
                  </a:lnTo>
                  <a:lnTo>
                    <a:pt x="102137" y="23904"/>
                  </a:lnTo>
                  <a:lnTo>
                    <a:pt x="99964" y="23904"/>
                  </a:lnTo>
                  <a:lnTo>
                    <a:pt x="97790" y="23904"/>
                  </a:lnTo>
                  <a:lnTo>
                    <a:pt x="97790" y="22042"/>
                  </a:lnTo>
                  <a:lnTo>
                    <a:pt x="94686" y="19869"/>
                  </a:lnTo>
                  <a:lnTo>
                    <a:pt x="92823" y="14591"/>
                  </a:lnTo>
                  <a:lnTo>
                    <a:pt x="78232" y="19869"/>
                  </a:lnTo>
                  <a:lnTo>
                    <a:pt x="67677" y="27319"/>
                  </a:lnTo>
                  <a:lnTo>
                    <a:pt x="56191" y="36633"/>
                  </a:lnTo>
                  <a:lnTo>
                    <a:pt x="53086" y="29182"/>
                  </a:lnTo>
                  <a:lnTo>
                    <a:pt x="49050" y="26077"/>
                  </a:lnTo>
                  <a:lnTo>
                    <a:pt x="45946" y="19869"/>
                  </a:lnTo>
                  <a:lnTo>
                    <a:pt x="39427" y="14591"/>
                  </a:lnTo>
                  <a:lnTo>
                    <a:pt x="24836" y="18937"/>
                  </a:lnTo>
                  <a:lnTo>
                    <a:pt x="16764" y="22042"/>
                  </a:lnTo>
                  <a:lnTo>
                    <a:pt x="9313" y="29182"/>
                  </a:lnTo>
                  <a:lnTo>
                    <a:pt x="0" y="36633"/>
                  </a:lnTo>
                  <a:lnTo>
                    <a:pt x="5278" y="47188"/>
                  </a:lnTo>
                  <a:lnTo>
                    <a:pt x="32286" y="47188"/>
                  </a:lnTo>
                  <a:lnTo>
                    <a:pt x="32286" y="60847"/>
                  </a:lnTo>
                  <a:lnTo>
                    <a:pt x="27009" y="60847"/>
                  </a:lnTo>
                  <a:lnTo>
                    <a:pt x="21731" y="60847"/>
                  </a:lnTo>
                  <a:lnTo>
                    <a:pt x="19868" y="61779"/>
                  </a:lnTo>
                  <a:lnTo>
                    <a:pt x="17695" y="61779"/>
                  </a:lnTo>
                  <a:lnTo>
                    <a:pt x="16764" y="63952"/>
                  </a:lnTo>
                  <a:lnTo>
                    <a:pt x="12418" y="68298"/>
                  </a:lnTo>
                  <a:lnTo>
                    <a:pt x="9313" y="68298"/>
                  </a:lnTo>
                  <a:lnTo>
                    <a:pt x="14591" y="71403"/>
                  </a:lnTo>
                  <a:lnTo>
                    <a:pt x="19868" y="75438"/>
                  </a:lnTo>
                  <a:lnTo>
                    <a:pt x="27009" y="76680"/>
                  </a:lnTo>
                  <a:lnTo>
                    <a:pt x="32286" y="80716"/>
                  </a:lnTo>
                  <a:lnTo>
                    <a:pt x="31355" y="83820"/>
                  </a:lnTo>
                  <a:lnTo>
                    <a:pt x="31355" y="85993"/>
                  </a:lnTo>
                  <a:lnTo>
                    <a:pt x="29182" y="88167"/>
                  </a:lnTo>
                  <a:lnTo>
                    <a:pt x="27009" y="90340"/>
                  </a:lnTo>
                  <a:lnTo>
                    <a:pt x="24836" y="91271"/>
                  </a:lnTo>
                  <a:lnTo>
                    <a:pt x="29182" y="95307"/>
                  </a:lnTo>
                  <a:lnTo>
                    <a:pt x="38495" y="100584"/>
                  </a:lnTo>
                  <a:lnTo>
                    <a:pt x="49050" y="105862"/>
                  </a:lnTo>
                  <a:lnTo>
                    <a:pt x="61468" y="113313"/>
                  </a:lnTo>
                  <a:lnTo>
                    <a:pt x="70782" y="117659"/>
                  </a:lnTo>
                  <a:lnTo>
                    <a:pt x="76059" y="120763"/>
                  </a:lnTo>
                  <a:lnTo>
                    <a:pt x="94686" y="105862"/>
                  </a:lnTo>
                  <a:lnTo>
                    <a:pt x="116728" y="95307"/>
                  </a:lnTo>
                  <a:lnTo>
                    <a:pt x="139701" y="85993"/>
                  </a:lnTo>
                  <a:lnTo>
                    <a:pt x="160501" y="75438"/>
                  </a:lnTo>
                  <a:lnTo>
                    <a:pt x="160501" y="60847"/>
                  </a:lnTo>
                  <a:lnTo>
                    <a:pt x="158327" y="44083"/>
                  </a:lnTo>
                  <a:close/>
                </a:path>
              </a:pathLst>
            </a:custGeom>
            <a:grpFill/>
            <a:ln w="310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39" name="TextBox 238"/>
          <p:cNvSpPr txBox="1"/>
          <p:nvPr/>
        </p:nvSpPr>
        <p:spPr>
          <a:xfrm>
            <a:off x="356839" y="178420"/>
            <a:ext cx="8028878" cy="923330"/>
          </a:xfrm>
          <a:prstGeom prst="rect">
            <a:avLst/>
          </a:prstGeom>
          <a:noFill/>
        </p:spPr>
        <p:txBody>
          <a:bodyPr wrap="square" rtlCol="0">
            <a:spAutoFit/>
          </a:bodyPr>
          <a:lstStyle/>
          <a:p>
            <a:pPr lvl="0" algn="ctr">
              <a:defRPr/>
            </a:pPr>
            <a:r>
              <a:rPr kumimoji="0" lang="fr-FR" sz="18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
            </a:r>
            <a:br>
              <a:rPr kumimoji="0" lang="fr-FR" sz="18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br>
            <a:r>
              <a:rPr lang="fr-FR" b="1">
                <a:solidFill>
                  <a:prstClr val="white"/>
                </a:solidFill>
                <a:latin typeface="Segoe UI" panose="020B0502040204020203" pitchFamily="34" charset="0"/>
                <a:ea typeface="+mn-ea"/>
                <a:cs typeface="Segoe UI" panose="020B0502040204020203" pitchFamily="34" charset="0"/>
              </a:rPr>
              <a:t>Coopération avec les points de contact du RJE dans les pays non membres de l’UE</a:t>
            </a:r>
            <a:r>
              <a:rPr kumimoji="0" lang="fr-FR" sz="18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
            </a:r>
            <a:br>
              <a:rPr kumimoji="0" lang="fr-FR" sz="18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br>
            <a:endParaRPr kumimoji="0" lang="fr-FR" sz="18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endParaRPr>
          </a:p>
        </p:txBody>
      </p:sp>
      <p:sp>
        <p:nvSpPr>
          <p:cNvPr id="241" name="Oval 240">
            <a:extLst>
              <a:ext uri="{FF2B5EF4-FFF2-40B4-BE49-F238E27FC236}">
                <a16:creationId xmlns:a16="http://schemas.microsoft.com/office/drawing/2014/main" id="{E74A1D48-E12B-4B49-87C3-1EA04C3414C7}"/>
              </a:ext>
            </a:extLst>
          </p:cNvPr>
          <p:cNvSpPr/>
          <p:nvPr/>
        </p:nvSpPr>
        <p:spPr>
          <a:xfrm>
            <a:off x="2221803" y="2770983"/>
            <a:ext cx="341971" cy="34246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grpSp>
        <p:nvGrpSpPr>
          <p:cNvPr id="160" name="Group 159"/>
          <p:cNvGrpSpPr/>
          <p:nvPr/>
        </p:nvGrpSpPr>
        <p:grpSpPr>
          <a:xfrm>
            <a:off x="954850" y="1193747"/>
            <a:ext cx="1432702" cy="1761575"/>
            <a:chOff x="954850" y="1193747"/>
            <a:chExt cx="1432702" cy="1761575"/>
          </a:xfrm>
        </p:grpSpPr>
        <p:cxnSp>
          <p:nvCxnSpPr>
            <p:cNvPr id="242" name="Elbow Connector 24">
              <a:extLst>
                <a:ext uri="{FF2B5EF4-FFF2-40B4-BE49-F238E27FC236}">
                  <a16:creationId xmlns:a16="http://schemas.microsoft.com/office/drawing/2014/main" id="{599FFD9C-CD3B-4468-B83D-15E1A072B0FB}"/>
                </a:ext>
              </a:extLst>
            </p:cNvPr>
            <p:cNvCxnSpPr/>
            <p:nvPr/>
          </p:nvCxnSpPr>
          <p:spPr>
            <a:xfrm rot="16200000" flipH="1">
              <a:off x="1315026" y="1882796"/>
              <a:ext cx="1418664" cy="726388"/>
            </a:xfrm>
            <a:prstGeom prst="bentConnector3">
              <a:avLst>
                <a:gd name="adj1" fmla="val 28777"/>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sp>
          <p:nvSpPr>
            <p:cNvPr id="244" name="TextBox 243"/>
            <p:cNvSpPr txBox="1"/>
            <p:nvPr/>
          </p:nvSpPr>
          <p:spPr>
            <a:xfrm>
              <a:off x="954850" y="1193747"/>
              <a:ext cx="853119"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Canada</a:t>
              </a:r>
            </a:p>
          </p:txBody>
        </p:sp>
      </p:grpSp>
      <p:sp>
        <p:nvSpPr>
          <p:cNvPr id="245" name="Oval 244">
            <a:extLst>
              <a:ext uri="{FF2B5EF4-FFF2-40B4-BE49-F238E27FC236}">
                <a16:creationId xmlns:a16="http://schemas.microsoft.com/office/drawing/2014/main" id="{E74A1D48-E12B-4B49-87C3-1EA04C3414C7}"/>
              </a:ext>
            </a:extLst>
          </p:cNvPr>
          <p:cNvSpPr/>
          <p:nvPr/>
        </p:nvSpPr>
        <p:spPr>
          <a:xfrm>
            <a:off x="2302328" y="3266069"/>
            <a:ext cx="341971" cy="34246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grpSp>
        <p:nvGrpSpPr>
          <p:cNvPr id="161" name="Group 160"/>
          <p:cNvGrpSpPr/>
          <p:nvPr/>
        </p:nvGrpSpPr>
        <p:grpSpPr>
          <a:xfrm>
            <a:off x="621177" y="3392158"/>
            <a:ext cx="1866426" cy="323165"/>
            <a:chOff x="621177" y="3392158"/>
            <a:chExt cx="1866426" cy="323165"/>
          </a:xfrm>
        </p:grpSpPr>
        <p:sp>
          <p:nvSpPr>
            <p:cNvPr id="246" name="TextBox 245"/>
            <p:cNvSpPr txBox="1"/>
            <p:nvPr/>
          </p:nvSpPr>
          <p:spPr>
            <a:xfrm>
              <a:off x="621177" y="3392158"/>
              <a:ext cx="566181"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États-Unis</a:t>
              </a:r>
            </a:p>
          </p:txBody>
        </p:sp>
        <p:cxnSp>
          <p:nvCxnSpPr>
            <p:cNvPr id="247" name="Elbow Connector 24">
              <a:extLst>
                <a:ext uri="{FF2B5EF4-FFF2-40B4-BE49-F238E27FC236}">
                  <a16:creationId xmlns:a16="http://schemas.microsoft.com/office/drawing/2014/main" id="{599FFD9C-CD3B-4468-B83D-15E1A072B0FB}"/>
                </a:ext>
              </a:extLst>
            </p:cNvPr>
            <p:cNvCxnSpPr>
              <a:stCxn id="246" idx="3"/>
            </p:cNvCxnSpPr>
            <p:nvPr/>
          </p:nvCxnSpPr>
          <p:spPr>
            <a:xfrm flipV="1">
              <a:off x="1187358" y="3436075"/>
              <a:ext cx="1300245" cy="117666"/>
            </a:xfrm>
            <a:prstGeom prst="bentConnector3">
              <a:avLst>
                <a:gd name="adj1" fmla="val 50000"/>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grpSp>
      <p:sp>
        <p:nvSpPr>
          <p:cNvPr id="250" name="Oval 249">
            <a:extLst>
              <a:ext uri="{FF2B5EF4-FFF2-40B4-BE49-F238E27FC236}">
                <a16:creationId xmlns:a16="http://schemas.microsoft.com/office/drawing/2014/main" id="{E74A1D48-E12B-4B49-87C3-1EA04C3414C7}"/>
              </a:ext>
            </a:extLst>
          </p:cNvPr>
          <p:cNvSpPr/>
          <p:nvPr/>
        </p:nvSpPr>
        <p:spPr>
          <a:xfrm>
            <a:off x="2422600" y="3685794"/>
            <a:ext cx="341971" cy="34246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grpSp>
        <p:nvGrpSpPr>
          <p:cNvPr id="162" name="Group 161"/>
          <p:cNvGrpSpPr/>
          <p:nvPr/>
        </p:nvGrpSpPr>
        <p:grpSpPr>
          <a:xfrm>
            <a:off x="798604" y="3848670"/>
            <a:ext cx="1789360" cy="481639"/>
            <a:chOff x="798604" y="3848670"/>
            <a:chExt cx="1789360" cy="481639"/>
          </a:xfrm>
        </p:grpSpPr>
        <p:sp>
          <p:nvSpPr>
            <p:cNvPr id="252" name="TextBox 251"/>
            <p:cNvSpPr txBox="1"/>
            <p:nvPr/>
          </p:nvSpPr>
          <p:spPr>
            <a:xfrm>
              <a:off x="798604" y="4007144"/>
              <a:ext cx="843501"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Mexique</a:t>
              </a:r>
            </a:p>
          </p:txBody>
        </p:sp>
        <p:cxnSp>
          <p:nvCxnSpPr>
            <p:cNvPr id="255" name="Elbow Connector 24">
              <a:extLst>
                <a:ext uri="{FF2B5EF4-FFF2-40B4-BE49-F238E27FC236}">
                  <a16:creationId xmlns:a16="http://schemas.microsoft.com/office/drawing/2014/main" id="{599FFD9C-CD3B-4468-B83D-15E1A072B0FB}"/>
                </a:ext>
              </a:extLst>
            </p:cNvPr>
            <p:cNvCxnSpPr/>
            <p:nvPr/>
          </p:nvCxnSpPr>
          <p:spPr>
            <a:xfrm flipV="1">
              <a:off x="1698908" y="3848670"/>
              <a:ext cx="889056" cy="343762"/>
            </a:xfrm>
            <a:prstGeom prst="bentConnector3">
              <a:avLst>
                <a:gd name="adj1" fmla="val 50000"/>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grpSp>
      <p:sp>
        <p:nvSpPr>
          <p:cNvPr id="263" name="Oval 262">
            <a:extLst>
              <a:ext uri="{FF2B5EF4-FFF2-40B4-BE49-F238E27FC236}">
                <a16:creationId xmlns:a16="http://schemas.microsoft.com/office/drawing/2014/main" id="{E74A1D48-E12B-4B49-87C3-1EA04C3414C7}"/>
              </a:ext>
            </a:extLst>
          </p:cNvPr>
          <p:cNvSpPr/>
          <p:nvPr/>
        </p:nvSpPr>
        <p:spPr>
          <a:xfrm>
            <a:off x="2961220" y="4576048"/>
            <a:ext cx="341971" cy="34246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grpSp>
        <p:nvGrpSpPr>
          <p:cNvPr id="163" name="Group 162"/>
          <p:cNvGrpSpPr/>
          <p:nvPr/>
        </p:nvGrpSpPr>
        <p:grpSpPr>
          <a:xfrm>
            <a:off x="1507213" y="4738924"/>
            <a:ext cx="1619371" cy="587080"/>
            <a:chOff x="1507213" y="4738924"/>
            <a:chExt cx="1619371" cy="587080"/>
          </a:xfrm>
        </p:grpSpPr>
        <p:sp>
          <p:nvSpPr>
            <p:cNvPr id="262" name="bullet1"/>
            <p:cNvSpPr txBox="1">
              <a:spLocks/>
            </p:cNvSpPr>
            <p:nvPr/>
          </p:nvSpPr>
          <p:spPr>
            <a:xfrm>
              <a:off x="1507213" y="4910805"/>
              <a:ext cx="858668" cy="415199"/>
            </a:xfrm>
            <a:prstGeom prst="rect">
              <a:avLst/>
            </a:prstGeom>
          </p:spPr>
          <p:txBody>
            <a:bodyPr vert="horz" lIns="91440" tIns="45720" rIns="91440" bIns="45720" rtlCol="0">
              <a:noAutofit/>
            </a:bodyPr>
            <a:lstStyle>
              <a:lvl1pPr marL="0" indent="0" algn="ctr" defTabSz="914400" rtl="0" eaLnBrk="1" latinLnBrk="0" hangingPunct="1">
                <a:spcBef>
                  <a:spcPct val="20000"/>
                </a:spcBef>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fr-FR"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Chili</a:t>
              </a:r>
            </a:p>
          </p:txBody>
        </p:sp>
        <p:cxnSp>
          <p:nvCxnSpPr>
            <p:cNvPr id="264" name="Elbow Connector 24">
              <a:extLst>
                <a:ext uri="{FF2B5EF4-FFF2-40B4-BE49-F238E27FC236}">
                  <a16:creationId xmlns:a16="http://schemas.microsoft.com/office/drawing/2014/main" id="{599FFD9C-CD3B-4468-B83D-15E1A072B0FB}"/>
                </a:ext>
              </a:extLst>
            </p:cNvPr>
            <p:cNvCxnSpPr/>
            <p:nvPr/>
          </p:nvCxnSpPr>
          <p:spPr>
            <a:xfrm flipV="1">
              <a:off x="2237528" y="4738924"/>
              <a:ext cx="889056" cy="343762"/>
            </a:xfrm>
            <a:prstGeom prst="bentConnector3">
              <a:avLst>
                <a:gd name="adj1" fmla="val 50000"/>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grpSp>
      <p:sp>
        <p:nvSpPr>
          <p:cNvPr id="265" name="Oval 264">
            <a:extLst>
              <a:ext uri="{FF2B5EF4-FFF2-40B4-BE49-F238E27FC236}">
                <a16:creationId xmlns:a16="http://schemas.microsoft.com/office/drawing/2014/main" id="{E74A1D48-E12B-4B49-87C3-1EA04C3414C7}"/>
              </a:ext>
            </a:extLst>
          </p:cNvPr>
          <p:cNvSpPr/>
          <p:nvPr/>
        </p:nvSpPr>
        <p:spPr>
          <a:xfrm>
            <a:off x="3188501" y="4840307"/>
            <a:ext cx="341971" cy="34246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grpSp>
        <p:nvGrpSpPr>
          <p:cNvPr id="164" name="Group 163"/>
          <p:cNvGrpSpPr/>
          <p:nvPr/>
        </p:nvGrpSpPr>
        <p:grpSpPr>
          <a:xfrm>
            <a:off x="3370045" y="5059659"/>
            <a:ext cx="1610527" cy="714638"/>
            <a:chOff x="3370045" y="5059659"/>
            <a:chExt cx="1610527" cy="714638"/>
          </a:xfrm>
        </p:grpSpPr>
        <p:sp>
          <p:nvSpPr>
            <p:cNvPr id="260" name="bullet1"/>
            <p:cNvSpPr txBox="1">
              <a:spLocks/>
            </p:cNvSpPr>
            <p:nvPr/>
          </p:nvSpPr>
          <p:spPr>
            <a:xfrm>
              <a:off x="3711753" y="5359098"/>
              <a:ext cx="1268819" cy="415199"/>
            </a:xfrm>
            <a:prstGeom prst="rect">
              <a:avLst/>
            </a:prstGeom>
          </p:spPr>
          <p:txBody>
            <a:bodyPr vert="horz" lIns="91440" tIns="45720" rIns="91440" bIns="45720" rtlCol="0">
              <a:noAutofit/>
            </a:bodyPr>
            <a:lstStyle>
              <a:lvl1pPr marL="0" indent="0" algn="ctr" defTabSz="914400" rtl="0" eaLnBrk="1" latinLnBrk="0" hangingPunct="1">
                <a:spcBef>
                  <a:spcPct val="20000"/>
                </a:spcBef>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fr-FR"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Argentine</a:t>
              </a:r>
            </a:p>
          </p:txBody>
        </p:sp>
        <p:cxnSp>
          <p:nvCxnSpPr>
            <p:cNvPr id="266" name="Elbow Connector 24">
              <a:extLst>
                <a:ext uri="{FF2B5EF4-FFF2-40B4-BE49-F238E27FC236}">
                  <a16:creationId xmlns:a16="http://schemas.microsoft.com/office/drawing/2014/main" id="{599FFD9C-CD3B-4468-B83D-15E1A072B0FB}"/>
                </a:ext>
              </a:extLst>
            </p:cNvPr>
            <p:cNvCxnSpPr/>
            <p:nvPr/>
          </p:nvCxnSpPr>
          <p:spPr>
            <a:xfrm rot="10800000">
              <a:off x="3370045" y="5059659"/>
              <a:ext cx="383599" cy="495286"/>
            </a:xfrm>
            <a:prstGeom prst="bentConnector2">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grpSp>
      <p:sp>
        <p:nvSpPr>
          <p:cNvPr id="271" name="Oval 270">
            <a:extLst>
              <a:ext uri="{FF2B5EF4-FFF2-40B4-BE49-F238E27FC236}">
                <a16:creationId xmlns:a16="http://schemas.microsoft.com/office/drawing/2014/main" id="{E74A1D48-E12B-4B49-87C3-1EA04C3414C7}"/>
              </a:ext>
            </a:extLst>
          </p:cNvPr>
          <p:cNvSpPr/>
          <p:nvPr/>
        </p:nvSpPr>
        <p:spPr>
          <a:xfrm>
            <a:off x="3383251" y="4164065"/>
            <a:ext cx="341971" cy="34246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grpSp>
        <p:nvGrpSpPr>
          <p:cNvPr id="165" name="Group 164"/>
          <p:cNvGrpSpPr/>
          <p:nvPr/>
        </p:nvGrpSpPr>
        <p:grpSpPr>
          <a:xfrm>
            <a:off x="3560929" y="4334406"/>
            <a:ext cx="1078225" cy="462273"/>
            <a:chOff x="3560929" y="4334406"/>
            <a:chExt cx="1078225" cy="462273"/>
          </a:xfrm>
        </p:grpSpPr>
        <p:sp>
          <p:nvSpPr>
            <p:cNvPr id="261" name="bullet1"/>
            <p:cNvSpPr txBox="1">
              <a:spLocks/>
            </p:cNvSpPr>
            <p:nvPr/>
          </p:nvSpPr>
          <p:spPr>
            <a:xfrm>
              <a:off x="3796911" y="4381480"/>
              <a:ext cx="842243" cy="415199"/>
            </a:xfrm>
            <a:prstGeom prst="rect">
              <a:avLst/>
            </a:prstGeom>
          </p:spPr>
          <p:txBody>
            <a:bodyPr vert="horz" lIns="91440" tIns="45720" rIns="91440" bIns="45720" rtlCol="0">
              <a:noAutofit/>
            </a:bodyPr>
            <a:lstStyle>
              <a:lvl1pPr marL="0" indent="0" algn="ctr" defTabSz="914400" rtl="0" eaLnBrk="1" latinLnBrk="0" hangingPunct="1">
                <a:spcBef>
                  <a:spcPct val="20000"/>
                </a:spcBef>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fr-FR"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Brésil</a:t>
              </a:r>
            </a:p>
          </p:txBody>
        </p:sp>
        <p:cxnSp>
          <p:nvCxnSpPr>
            <p:cNvPr id="272" name="Elbow Connector 24">
              <a:extLst>
                <a:ext uri="{FF2B5EF4-FFF2-40B4-BE49-F238E27FC236}">
                  <a16:creationId xmlns:a16="http://schemas.microsoft.com/office/drawing/2014/main" id="{599FFD9C-CD3B-4468-B83D-15E1A072B0FB}"/>
                </a:ext>
              </a:extLst>
            </p:cNvPr>
            <p:cNvCxnSpPr>
              <a:stCxn id="261" idx="1"/>
            </p:cNvCxnSpPr>
            <p:nvPr/>
          </p:nvCxnSpPr>
          <p:spPr>
            <a:xfrm rot="10800000">
              <a:off x="3560929" y="4334406"/>
              <a:ext cx="235983" cy="254675"/>
            </a:xfrm>
            <a:prstGeom prst="bentConnector2">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grpSp>
      <p:sp>
        <p:nvSpPr>
          <p:cNvPr id="276" name="Oval 275">
            <a:extLst>
              <a:ext uri="{FF2B5EF4-FFF2-40B4-BE49-F238E27FC236}">
                <a16:creationId xmlns:a16="http://schemas.microsoft.com/office/drawing/2014/main" id="{E74A1D48-E12B-4B49-87C3-1EA04C3414C7}"/>
              </a:ext>
            </a:extLst>
          </p:cNvPr>
          <p:cNvSpPr/>
          <p:nvPr/>
        </p:nvSpPr>
        <p:spPr>
          <a:xfrm>
            <a:off x="4523937" y="3836960"/>
            <a:ext cx="341971" cy="34246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sp>
        <p:nvSpPr>
          <p:cNvPr id="287" name="Oval 286">
            <a:extLst>
              <a:ext uri="{FF2B5EF4-FFF2-40B4-BE49-F238E27FC236}">
                <a16:creationId xmlns:a16="http://schemas.microsoft.com/office/drawing/2014/main" id="{E74A1D48-E12B-4B49-87C3-1EA04C3414C7}"/>
              </a:ext>
            </a:extLst>
          </p:cNvPr>
          <p:cNvSpPr/>
          <p:nvPr/>
        </p:nvSpPr>
        <p:spPr>
          <a:xfrm>
            <a:off x="7140220" y="3146343"/>
            <a:ext cx="341971" cy="34246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sp>
        <p:nvSpPr>
          <p:cNvPr id="301" name="Oval 300">
            <a:extLst>
              <a:ext uri="{FF2B5EF4-FFF2-40B4-BE49-F238E27FC236}">
                <a16:creationId xmlns:a16="http://schemas.microsoft.com/office/drawing/2014/main" id="{E74A1D48-E12B-4B49-87C3-1EA04C3414C7}"/>
              </a:ext>
            </a:extLst>
          </p:cNvPr>
          <p:cNvSpPr/>
          <p:nvPr/>
        </p:nvSpPr>
        <p:spPr>
          <a:xfrm>
            <a:off x="4874327" y="3308889"/>
            <a:ext cx="163521" cy="16375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grpSp>
        <p:nvGrpSpPr>
          <p:cNvPr id="186" name="Group 185"/>
          <p:cNvGrpSpPr/>
          <p:nvPr/>
        </p:nvGrpSpPr>
        <p:grpSpPr>
          <a:xfrm>
            <a:off x="4961158" y="3384312"/>
            <a:ext cx="996621" cy="2088506"/>
            <a:chOff x="4961158" y="3384312"/>
            <a:chExt cx="996621" cy="2088506"/>
          </a:xfrm>
        </p:grpSpPr>
        <p:cxnSp>
          <p:nvCxnSpPr>
            <p:cNvPr id="310" name="Elbow Connector 24">
              <a:extLst>
                <a:ext uri="{FF2B5EF4-FFF2-40B4-BE49-F238E27FC236}">
                  <a16:creationId xmlns:a16="http://schemas.microsoft.com/office/drawing/2014/main" id="{599FFD9C-CD3B-4468-B83D-15E1A072B0FB}"/>
                </a:ext>
              </a:extLst>
            </p:cNvPr>
            <p:cNvCxnSpPr/>
            <p:nvPr/>
          </p:nvCxnSpPr>
          <p:spPr>
            <a:xfrm rot="16200000" flipV="1">
              <a:off x="4208951" y="4136519"/>
              <a:ext cx="1831168" cy="326754"/>
            </a:xfrm>
            <a:prstGeom prst="bentConnector3">
              <a:avLst>
                <a:gd name="adj1" fmla="val 50000"/>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sp>
          <p:nvSpPr>
            <p:cNvPr id="313" name="TextBox 312"/>
            <p:cNvSpPr txBox="1"/>
            <p:nvPr/>
          </p:nvSpPr>
          <p:spPr>
            <a:xfrm>
              <a:off x="5062148" y="5149653"/>
              <a:ext cx="895631" cy="3231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Géorgie</a:t>
              </a:r>
            </a:p>
          </p:txBody>
        </p:sp>
      </p:grpSp>
      <p:grpSp>
        <p:nvGrpSpPr>
          <p:cNvPr id="190" name="Group 189"/>
          <p:cNvGrpSpPr/>
          <p:nvPr/>
        </p:nvGrpSpPr>
        <p:grpSpPr>
          <a:xfrm>
            <a:off x="7363783" y="2871603"/>
            <a:ext cx="1374616" cy="462371"/>
            <a:chOff x="7363783" y="2871603"/>
            <a:chExt cx="1374616" cy="462371"/>
          </a:xfrm>
        </p:grpSpPr>
        <p:sp>
          <p:nvSpPr>
            <p:cNvPr id="277" name="TextBox 276"/>
            <p:cNvSpPr txBox="1"/>
            <p:nvPr/>
          </p:nvSpPr>
          <p:spPr>
            <a:xfrm>
              <a:off x="8028461" y="2871603"/>
              <a:ext cx="709938" cy="3231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Japon</a:t>
              </a:r>
            </a:p>
          </p:txBody>
        </p:sp>
        <p:cxnSp>
          <p:nvCxnSpPr>
            <p:cNvPr id="278" name="Elbow Connector 24">
              <a:extLst>
                <a:ext uri="{FF2B5EF4-FFF2-40B4-BE49-F238E27FC236}">
                  <a16:creationId xmlns:a16="http://schemas.microsoft.com/office/drawing/2014/main" id="{599FFD9C-CD3B-4468-B83D-15E1A072B0FB}"/>
                </a:ext>
              </a:extLst>
            </p:cNvPr>
            <p:cNvCxnSpPr>
              <a:stCxn id="277" idx="1"/>
            </p:cNvCxnSpPr>
            <p:nvPr/>
          </p:nvCxnSpPr>
          <p:spPr>
            <a:xfrm rot="10800000" flipV="1">
              <a:off x="7363783" y="3033186"/>
              <a:ext cx="664678" cy="300788"/>
            </a:xfrm>
            <a:prstGeom prst="bentConnector3">
              <a:avLst>
                <a:gd name="adj1" fmla="val 50000"/>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grpSp>
      <p:grpSp>
        <p:nvGrpSpPr>
          <p:cNvPr id="166" name="Group 165"/>
          <p:cNvGrpSpPr/>
          <p:nvPr/>
        </p:nvGrpSpPr>
        <p:grpSpPr>
          <a:xfrm>
            <a:off x="3183139" y="3623594"/>
            <a:ext cx="1500058" cy="377262"/>
            <a:chOff x="3183139" y="3623594"/>
            <a:chExt cx="1500058" cy="377262"/>
          </a:xfrm>
        </p:grpSpPr>
        <p:sp>
          <p:nvSpPr>
            <p:cNvPr id="288" name="TextBox 287"/>
            <p:cNvSpPr txBox="1"/>
            <p:nvPr/>
          </p:nvSpPr>
          <p:spPr>
            <a:xfrm>
              <a:off x="3183139" y="3623594"/>
              <a:ext cx="850682"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Nigeria</a:t>
              </a:r>
            </a:p>
          </p:txBody>
        </p:sp>
        <p:cxnSp>
          <p:nvCxnSpPr>
            <p:cNvPr id="176" name="Elbow Connector 24">
              <a:extLst>
                <a:ext uri="{FF2B5EF4-FFF2-40B4-BE49-F238E27FC236}">
                  <a16:creationId xmlns:a16="http://schemas.microsoft.com/office/drawing/2014/main" id="{599FFD9C-CD3B-4468-B83D-15E1A072B0FB}"/>
                </a:ext>
              </a:extLst>
            </p:cNvPr>
            <p:cNvCxnSpPr/>
            <p:nvPr/>
          </p:nvCxnSpPr>
          <p:spPr>
            <a:xfrm>
              <a:off x="4020152" y="3803466"/>
              <a:ext cx="663045" cy="197390"/>
            </a:xfrm>
            <a:prstGeom prst="bentConnector3">
              <a:avLst>
                <a:gd name="adj1" fmla="val 50000"/>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grpSp>
      <p:sp>
        <p:nvSpPr>
          <p:cNvPr id="178" name="Oval 177">
            <a:extLst>
              <a:ext uri="{FF2B5EF4-FFF2-40B4-BE49-F238E27FC236}">
                <a16:creationId xmlns:a16="http://schemas.microsoft.com/office/drawing/2014/main" id="{E74A1D48-E12B-4B49-87C3-1EA04C3414C7}"/>
              </a:ext>
            </a:extLst>
          </p:cNvPr>
          <p:cNvSpPr/>
          <p:nvPr/>
        </p:nvSpPr>
        <p:spPr>
          <a:xfrm>
            <a:off x="4256635" y="3436711"/>
            <a:ext cx="341971" cy="34246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grpSp>
        <p:nvGrpSpPr>
          <p:cNvPr id="167" name="Group 166"/>
          <p:cNvGrpSpPr/>
          <p:nvPr/>
        </p:nvGrpSpPr>
        <p:grpSpPr>
          <a:xfrm>
            <a:off x="3145992" y="3120971"/>
            <a:ext cx="1270505" cy="489360"/>
            <a:chOff x="3145992" y="3120971"/>
            <a:chExt cx="1270505" cy="489360"/>
          </a:xfrm>
        </p:grpSpPr>
        <p:sp>
          <p:nvSpPr>
            <p:cNvPr id="179" name="TextBox 178"/>
            <p:cNvSpPr txBox="1"/>
            <p:nvPr/>
          </p:nvSpPr>
          <p:spPr>
            <a:xfrm>
              <a:off x="3145992" y="3120971"/>
              <a:ext cx="982192"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Maroc</a:t>
              </a:r>
            </a:p>
          </p:txBody>
        </p:sp>
        <p:cxnSp>
          <p:nvCxnSpPr>
            <p:cNvPr id="182" name="Elbow Connector 24">
              <a:extLst>
                <a:ext uri="{FF2B5EF4-FFF2-40B4-BE49-F238E27FC236}">
                  <a16:creationId xmlns:a16="http://schemas.microsoft.com/office/drawing/2014/main" id="{599FFD9C-CD3B-4468-B83D-15E1A072B0FB}"/>
                </a:ext>
              </a:extLst>
            </p:cNvPr>
            <p:cNvCxnSpPr/>
            <p:nvPr/>
          </p:nvCxnSpPr>
          <p:spPr>
            <a:xfrm>
              <a:off x="4000582" y="3322004"/>
              <a:ext cx="415915" cy="288327"/>
            </a:xfrm>
            <a:prstGeom prst="bentConnector3">
              <a:avLst>
                <a:gd name="adj1" fmla="val 50000"/>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grpSp>
      <p:sp>
        <p:nvSpPr>
          <p:cNvPr id="184" name="Oval 183">
            <a:extLst>
              <a:ext uri="{FF2B5EF4-FFF2-40B4-BE49-F238E27FC236}">
                <a16:creationId xmlns:a16="http://schemas.microsoft.com/office/drawing/2014/main" id="{E74A1D48-E12B-4B49-87C3-1EA04C3414C7}"/>
              </a:ext>
            </a:extLst>
          </p:cNvPr>
          <p:cNvSpPr/>
          <p:nvPr/>
        </p:nvSpPr>
        <p:spPr>
          <a:xfrm>
            <a:off x="6799377" y="3250038"/>
            <a:ext cx="341971" cy="34246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grpSp>
        <p:nvGrpSpPr>
          <p:cNvPr id="192" name="Group 191"/>
          <p:cNvGrpSpPr/>
          <p:nvPr/>
        </p:nvGrpSpPr>
        <p:grpSpPr>
          <a:xfrm>
            <a:off x="6992314" y="3429234"/>
            <a:ext cx="2052344" cy="591317"/>
            <a:chOff x="6992314" y="3429234"/>
            <a:chExt cx="2052344" cy="591317"/>
          </a:xfrm>
        </p:grpSpPr>
        <p:cxnSp>
          <p:nvCxnSpPr>
            <p:cNvPr id="185" name="Elbow Connector 24">
              <a:extLst>
                <a:ext uri="{FF2B5EF4-FFF2-40B4-BE49-F238E27FC236}">
                  <a16:creationId xmlns:a16="http://schemas.microsoft.com/office/drawing/2014/main" id="{599FFD9C-CD3B-4468-B83D-15E1A072B0FB}"/>
                </a:ext>
              </a:extLst>
            </p:cNvPr>
            <p:cNvCxnSpPr>
              <a:cxnSpLocks/>
              <a:stCxn id="188" idx="1"/>
            </p:cNvCxnSpPr>
            <p:nvPr/>
          </p:nvCxnSpPr>
          <p:spPr>
            <a:xfrm rot="10800000">
              <a:off x="6992314" y="3429234"/>
              <a:ext cx="761325" cy="314319"/>
            </a:xfrm>
            <a:prstGeom prst="bentConnector3">
              <a:avLst>
                <a:gd name="adj1" fmla="val 50000"/>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sp>
          <p:nvSpPr>
            <p:cNvPr id="188" name="TextBox 187"/>
            <p:cNvSpPr txBox="1"/>
            <p:nvPr/>
          </p:nvSpPr>
          <p:spPr>
            <a:xfrm>
              <a:off x="7753638" y="3466553"/>
              <a:ext cx="1291020"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République de Corée</a:t>
              </a:r>
            </a:p>
          </p:txBody>
        </p:sp>
      </p:grpSp>
      <p:sp>
        <p:nvSpPr>
          <p:cNvPr id="196" name="Oval 195">
            <a:extLst>
              <a:ext uri="{FF2B5EF4-FFF2-40B4-BE49-F238E27FC236}">
                <a16:creationId xmlns:a16="http://schemas.microsoft.com/office/drawing/2014/main" id="{E74A1D48-E12B-4B49-87C3-1EA04C3414C7}"/>
              </a:ext>
            </a:extLst>
          </p:cNvPr>
          <p:cNvSpPr/>
          <p:nvPr/>
        </p:nvSpPr>
        <p:spPr>
          <a:xfrm>
            <a:off x="6656502" y="3583413"/>
            <a:ext cx="341971" cy="34246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grpSp>
        <p:nvGrpSpPr>
          <p:cNvPr id="193" name="Group 192"/>
          <p:cNvGrpSpPr/>
          <p:nvPr/>
        </p:nvGrpSpPr>
        <p:grpSpPr>
          <a:xfrm>
            <a:off x="6861023" y="3773819"/>
            <a:ext cx="2040092" cy="570312"/>
            <a:chOff x="6861023" y="3773819"/>
            <a:chExt cx="2040092" cy="570312"/>
          </a:xfrm>
        </p:grpSpPr>
        <p:sp>
          <p:nvSpPr>
            <p:cNvPr id="191" name="TextBox 190"/>
            <p:cNvSpPr txBox="1"/>
            <p:nvPr/>
          </p:nvSpPr>
          <p:spPr>
            <a:xfrm>
              <a:off x="7717599" y="4020966"/>
              <a:ext cx="1183516" cy="3231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Taïwan</a:t>
              </a:r>
            </a:p>
          </p:txBody>
        </p:sp>
        <p:cxnSp>
          <p:nvCxnSpPr>
            <p:cNvPr id="197" name="Elbow Connector 24">
              <a:extLst>
                <a:ext uri="{FF2B5EF4-FFF2-40B4-BE49-F238E27FC236}">
                  <a16:creationId xmlns:a16="http://schemas.microsoft.com/office/drawing/2014/main" id="{599FFD9C-CD3B-4468-B83D-15E1A072B0FB}"/>
                </a:ext>
              </a:extLst>
            </p:cNvPr>
            <p:cNvCxnSpPr>
              <a:stCxn id="191" idx="1"/>
            </p:cNvCxnSpPr>
            <p:nvPr/>
          </p:nvCxnSpPr>
          <p:spPr>
            <a:xfrm rot="10800000">
              <a:off x="6861023" y="3773819"/>
              <a:ext cx="856577" cy="408730"/>
            </a:xfrm>
            <a:prstGeom prst="bentConnector3">
              <a:avLst>
                <a:gd name="adj1" fmla="val 100039"/>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grpSp>
      <p:sp>
        <p:nvSpPr>
          <p:cNvPr id="159" name="TextBox 158"/>
          <p:cNvSpPr txBox="1"/>
          <p:nvPr/>
        </p:nvSpPr>
        <p:spPr>
          <a:xfrm>
            <a:off x="28850" y="5599453"/>
            <a:ext cx="8558643" cy="6155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1"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 Cette appellation s’entend sans préjudice des positions sur le statut et est conforme à la résolution 1244 du Conseil de sécurité des Nations unies et à l’avis de la CPI sur la déclaration d’indépendance du Kosovo.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400" b="0" i="0" u="none" strike="noStrike" kern="1200" cap="none" spc="0" normalizeH="0" baseline="0" noProof="0" dirty="0">
              <a:ln>
                <a:noFill/>
              </a:ln>
              <a:solidFill>
                <a:prstClr val="white"/>
              </a:solidFill>
              <a:effectLst/>
              <a:uLnTx/>
              <a:uFillTx/>
              <a:latin typeface="Segoe UI" panose="020B0502040204020203" pitchFamily="34" charset="0"/>
              <a:ea typeface="+mn-ea"/>
              <a:cs typeface="Segoe UI" panose="020B0502040204020203" pitchFamily="34" charset="0"/>
            </a:endParaRPr>
          </a:p>
        </p:txBody>
      </p:sp>
      <p:sp>
        <p:nvSpPr>
          <p:cNvPr id="216" name="Oval 215">
            <a:extLst>
              <a:ext uri="{FF2B5EF4-FFF2-40B4-BE49-F238E27FC236}">
                <a16:creationId xmlns:a16="http://schemas.microsoft.com/office/drawing/2014/main" id="{E74A1D48-E12B-4B49-87C3-1EA04C3414C7}"/>
              </a:ext>
            </a:extLst>
          </p:cNvPr>
          <p:cNvSpPr/>
          <p:nvPr/>
        </p:nvSpPr>
        <p:spPr>
          <a:xfrm>
            <a:off x="5135455" y="3479407"/>
            <a:ext cx="341971" cy="34246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grpSp>
        <p:nvGrpSpPr>
          <p:cNvPr id="187" name="Group 186"/>
          <p:cNvGrpSpPr/>
          <p:nvPr/>
        </p:nvGrpSpPr>
        <p:grpSpPr>
          <a:xfrm>
            <a:off x="5316389" y="3653122"/>
            <a:ext cx="813631" cy="1040483"/>
            <a:chOff x="5316389" y="3653122"/>
            <a:chExt cx="813631" cy="1040483"/>
          </a:xfrm>
        </p:grpSpPr>
        <p:sp>
          <p:nvSpPr>
            <p:cNvPr id="302" name="TextBox 301"/>
            <p:cNvSpPr txBox="1"/>
            <p:nvPr/>
          </p:nvSpPr>
          <p:spPr>
            <a:xfrm>
              <a:off x="5459644" y="4370440"/>
              <a:ext cx="670376"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Israël</a:t>
              </a:r>
            </a:p>
          </p:txBody>
        </p:sp>
        <p:cxnSp>
          <p:nvCxnSpPr>
            <p:cNvPr id="303" name="Elbow Connector 24">
              <a:extLst>
                <a:ext uri="{FF2B5EF4-FFF2-40B4-BE49-F238E27FC236}">
                  <a16:creationId xmlns:a16="http://schemas.microsoft.com/office/drawing/2014/main" id="{599FFD9C-CD3B-4468-B83D-15E1A072B0FB}"/>
                </a:ext>
              </a:extLst>
            </p:cNvPr>
            <p:cNvCxnSpPr/>
            <p:nvPr/>
          </p:nvCxnSpPr>
          <p:spPr>
            <a:xfrm rot="16200000" flipV="1">
              <a:off x="5077387" y="3892124"/>
              <a:ext cx="741481" cy="263477"/>
            </a:xfrm>
            <a:prstGeom prst="bentConnector3">
              <a:avLst>
                <a:gd name="adj1" fmla="val 50000"/>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grpSp>
      <p:sp>
        <p:nvSpPr>
          <p:cNvPr id="217" name="Oval 216">
            <a:extLst>
              <a:ext uri="{FF2B5EF4-FFF2-40B4-BE49-F238E27FC236}">
                <a16:creationId xmlns:a16="http://schemas.microsoft.com/office/drawing/2014/main" id="{E74A1D48-E12B-4B49-87C3-1EA04C3414C7}"/>
              </a:ext>
            </a:extLst>
          </p:cNvPr>
          <p:cNvSpPr/>
          <p:nvPr/>
        </p:nvSpPr>
        <p:spPr>
          <a:xfrm>
            <a:off x="4877957" y="3142388"/>
            <a:ext cx="163521" cy="16375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grpSp>
        <p:nvGrpSpPr>
          <p:cNvPr id="183" name="Group 182"/>
          <p:cNvGrpSpPr/>
          <p:nvPr/>
        </p:nvGrpSpPr>
        <p:grpSpPr>
          <a:xfrm>
            <a:off x="3373814" y="2805607"/>
            <a:ext cx="1587416" cy="415762"/>
            <a:chOff x="3373814" y="2805607"/>
            <a:chExt cx="1587416" cy="415762"/>
          </a:xfrm>
        </p:grpSpPr>
        <p:sp>
          <p:nvSpPr>
            <p:cNvPr id="148" name="TextBox 147"/>
            <p:cNvSpPr txBox="1"/>
            <p:nvPr/>
          </p:nvSpPr>
          <p:spPr>
            <a:xfrm>
              <a:off x="3373814" y="2805607"/>
              <a:ext cx="934358"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Kosovo*</a:t>
              </a:r>
            </a:p>
          </p:txBody>
        </p:sp>
        <p:cxnSp>
          <p:nvCxnSpPr>
            <p:cNvPr id="218" name="Elbow Connector 24">
              <a:extLst>
                <a:ext uri="{FF2B5EF4-FFF2-40B4-BE49-F238E27FC236}">
                  <a16:creationId xmlns:a16="http://schemas.microsoft.com/office/drawing/2014/main" id="{599FFD9C-CD3B-4468-B83D-15E1A072B0FB}"/>
                </a:ext>
              </a:extLst>
            </p:cNvPr>
            <p:cNvCxnSpPr/>
            <p:nvPr/>
          </p:nvCxnSpPr>
          <p:spPr>
            <a:xfrm>
              <a:off x="4102257" y="2998533"/>
              <a:ext cx="858973" cy="222836"/>
            </a:xfrm>
            <a:prstGeom prst="bentConnector3">
              <a:avLst>
                <a:gd name="adj1" fmla="val 50000"/>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grpSp>
      <p:sp>
        <p:nvSpPr>
          <p:cNvPr id="225" name="Oval 224">
            <a:extLst>
              <a:ext uri="{FF2B5EF4-FFF2-40B4-BE49-F238E27FC236}">
                <a16:creationId xmlns:a16="http://schemas.microsoft.com/office/drawing/2014/main" id="{E74A1D48-E12B-4B49-87C3-1EA04C3414C7}"/>
              </a:ext>
            </a:extLst>
          </p:cNvPr>
          <p:cNvSpPr/>
          <p:nvPr/>
        </p:nvSpPr>
        <p:spPr>
          <a:xfrm>
            <a:off x="5850687" y="2541378"/>
            <a:ext cx="341971" cy="342468"/>
          </a:xfrm>
          <a:prstGeom prst="ellipse">
            <a:avLst/>
          </a:prstGeom>
          <a:solidFill>
            <a:srgbClr val="01579B">
              <a:alpha val="50000"/>
            </a:srgbClr>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3200" b="1" i="0" u="none" strike="noStrike" kern="1200" cap="none" spc="0" normalizeH="0" baseline="0" noProof="0" dirty="0">
              <a:ln>
                <a:noFill/>
              </a:ln>
              <a:solidFill>
                <a:prstClr val="white"/>
              </a:solidFill>
              <a:effectLst/>
              <a:uLnTx/>
              <a:uFillTx/>
              <a:latin typeface="Calibri" panose="020F0502020204030204"/>
              <a:ea typeface="맑은 고딕" panose="020B0503020000020004" pitchFamily="34" charset="-127"/>
              <a:cs typeface="Arial" pitchFamily="34" charset="0"/>
            </a:endParaRPr>
          </a:p>
        </p:txBody>
      </p:sp>
      <p:grpSp>
        <p:nvGrpSpPr>
          <p:cNvPr id="189" name="Group 188"/>
          <p:cNvGrpSpPr/>
          <p:nvPr/>
        </p:nvGrpSpPr>
        <p:grpSpPr>
          <a:xfrm>
            <a:off x="6007499" y="1127277"/>
            <a:ext cx="2568162" cy="1572530"/>
            <a:chOff x="6007499" y="1127277"/>
            <a:chExt cx="2568162" cy="1572530"/>
          </a:xfrm>
        </p:grpSpPr>
        <p:sp>
          <p:nvSpPr>
            <p:cNvPr id="173" name="TextBox 172"/>
            <p:cNvSpPr txBox="1"/>
            <p:nvPr/>
          </p:nvSpPr>
          <p:spPr>
            <a:xfrm>
              <a:off x="6678988" y="1127277"/>
              <a:ext cx="1896673"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500" b="1" i="0" u="none" strike="noStrike" cap="none" normalizeH="0" baseline="0" noProof="0">
                  <a:ln>
                    <a:noFill/>
                  </a:ln>
                  <a:solidFill>
                    <a:prstClr val="white"/>
                  </a:solidFill>
                  <a:uLnTx/>
                  <a:uFillTx/>
                  <a:latin typeface="Segoe UI" panose="020B0502040204020203" pitchFamily="34" charset="0"/>
                  <a:ea typeface="+mn-ea"/>
                  <a:cs typeface="Segoe UI" panose="020B0502040204020203" pitchFamily="34" charset="0"/>
                </a:rPr>
                <a:t>Fédération de Russie</a:t>
              </a:r>
            </a:p>
          </p:txBody>
        </p:sp>
        <p:cxnSp>
          <p:nvCxnSpPr>
            <p:cNvPr id="289" name="Elbow Connector 24">
              <a:extLst>
                <a:ext uri="{FF2B5EF4-FFF2-40B4-BE49-F238E27FC236}">
                  <a16:creationId xmlns:a16="http://schemas.microsoft.com/office/drawing/2014/main" id="{599FFD9C-CD3B-4468-B83D-15E1A072B0FB}"/>
                </a:ext>
              </a:extLst>
            </p:cNvPr>
            <p:cNvCxnSpPr/>
            <p:nvPr/>
          </p:nvCxnSpPr>
          <p:spPr>
            <a:xfrm rot="5400000">
              <a:off x="5847484" y="1593462"/>
              <a:ext cx="1266360" cy="946330"/>
            </a:xfrm>
            <a:prstGeom prst="bentConnector3">
              <a:avLst>
                <a:gd name="adj1" fmla="val 50000"/>
              </a:avLst>
            </a:prstGeom>
            <a:ln w="22225">
              <a:solidFill>
                <a:srgbClr val="FFD617"/>
              </a:solidFill>
              <a:prstDash val="sysDot"/>
              <a:tailEnd type="oval" w="med"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7705805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41"/>
                                        </p:tgtEl>
                                        <p:attrNameLst>
                                          <p:attrName>style.visibility</p:attrName>
                                        </p:attrNameLst>
                                      </p:cBhvr>
                                      <p:to>
                                        <p:strVal val="visible"/>
                                      </p:to>
                                    </p:set>
                                    <p:anim calcmode="lin" valueType="num">
                                      <p:cBhvr>
                                        <p:cTn id="7" dur="500" fill="hold"/>
                                        <p:tgtEl>
                                          <p:spTgt spid="241"/>
                                        </p:tgtEl>
                                        <p:attrNameLst>
                                          <p:attrName>ppt_w</p:attrName>
                                        </p:attrNameLst>
                                      </p:cBhvr>
                                      <p:tavLst>
                                        <p:tav tm="0">
                                          <p:val>
                                            <p:fltVal val="0"/>
                                          </p:val>
                                        </p:tav>
                                        <p:tav tm="100000">
                                          <p:val>
                                            <p:strVal val="#ppt_w"/>
                                          </p:val>
                                        </p:tav>
                                      </p:tavLst>
                                    </p:anim>
                                    <p:anim calcmode="lin" valueType="num">
                                      <p:cBhvr>
                                        <p:cTn id="8" dur="500" fill="hold"/>
                                        <p:tgtEl>
                                          <p:spTgt spid="241"/>
                                        </p:tgtEl>
                                        <p:attrNameLst>
                                          <p:attrName>ppt_h</p:attrName>
                                        </p:attrNameLst>
                                      </p:cBhvr>
                                      <p:tavLst>
                                        <p:tav tm="0">
                                          <p:val>
                                            <p:fltVal val="0"/>
                                          </p:val>
                                        </p:tav>
                                        <p:tav tm="100000">
                                          <p:val>
                                            <p:strVal val="#ppt_h"/>
                                          </p:val>
                                        </p:tav>
                                      </p:tavLst>
                                    </p:anim>
                                    <p:animEffect transition="in" filter="fade">
                                      <p:cBhvr>
                                        <p:cTn id="9" dur="500"/>
                                        <p:tgtEl>
                                          <p:spTgt spid="241"/>
                                        </p:tgtEl>
                                      </p:cBhvr>
                                    </p:animEffect>
                                  </p:childTnLst>
                                </p:cTn>
                              </p:par>
                            </p:childTnLst>
                          </p:cTn>
                        </p:par>
                        <p:par>
                          <p:cTn id="10" fill="hold">
                            <p:stCondLst>
                              <p:cond delay="500"/>
                            </p:stCondLst>
                            <p:childTnLst>
                              <p:par>
                                <p:cTn id="11" presetID="53" presetClass="entr" presetSubtype="16" fill="hold" grpId="1" nodeType="afterEffect">
                                  <p:stCondLst>
                                    <p:cond delay="0"/>
                                  </p:stCondLst>
                                  <p:childTnLst>
                                    <p:set>
                                      <p:cBhvr>
                                        <p:cTn id="12" dur="1" fill="hold">
                                          <p:stCondLst>
                                            <p:cond delay="0"/>
                                          </p:stCondLst>
                                        </p:cTn>
                                        <p:tgtEl>
                                          <p:spTgt spid="241"/>
                                        </p:tgtEl>
                                        <p:attrNameLst>
                                          <p:attrName>style.visibility</p:attrName>
                                        </p:attrNameLst>
                                      </p:cBhvr>
                                      <p:to>
                                        <p:strVal val="visible"/>
                                      </p:to>
                                    </p:set>
                                    <p:anim calcmode="lin" valueType="num">
                                      <p:cBhvr>
                                        <p:cTn id="13" dur="500" fill="hold"/>
                                        <p:tgtEl>
                                          <p:spTgt spid="241"/>
                                        </p:tgtEl>
                                        <p:attrNameLst>
                                          <p:attrName>ppt_w</p:attrName>
                                        </p:attrNameLst>
                                      </p:cBhvr>
                                      <p:tavLst>
                                        <p:tav tm="0">
                                          <p:val>
                                            <p:fltVal val="0"/>
                                          </p:val>
                                        </p:tav>
                                        <p:tav tm="100000">
                                          <p:val>
                                            <p:strVal val="#ppt_w"/>
                                          </p:val>
                                        </p:tav>
                                      </p:tavLst>
                                    </p:anim>
                                    <p:anim calcmode="lin" valueType="num">
                                      <p:cBhvr>
                                        <p:cTn id="14" dur="500" fill="hold"/>
                                        <p:tgtEl>
                                          <p:spTgt spid="241"/>
                                        </p:tgtEl>
                                        <p:attrNameLst>
                                          <p:attrName>ppt_h</p:attrName>
                                        </p:attrNameLst>
                                      </p:cBhvr>
                                      <p:tavLst>
                                        <p:tav tm="0">
                                          <p:val>
                                            <p:fltVal val="0"/>
                                          </p:val>
                                        </p:tav>
                                        <p:tav tm="100000">
                                          <p:val>
                                            <p:strVal val="#ppt_h"/>
                                          </p:val>
                                        </p:tav>
                                      </p:tavLst>
                                    </p:anim>
                                    <p:animEffect transition="in" filter="fade">
                                      <p:cBhvr>
                                        <p:cTn id="15" dur="500"/>
                                        <p:tgtEl>
                                          <p:spTgt spid="241"/>
                                        </p:tgtEl>
                                      </p:cBhvr>
                                    </p:animEffect>
                                  </p:childTnLst>
                                </p:cTn>
                              </p:par>
                            </p:childTnLst>
                          </p:cTn>
                        </p:par>
                        <p:par>
                          <p:cTn id="16" fill="hold">
                            <p:stCondLst>
                              <p:cond delay="1000"/>
                            </p:stCondLst>
                            <p:childTnLst>
                              <p:par>
                                <p:cTn id="17" presetID="22" presetClass="entr" presetSubtype="4" fill="hold" nodeType="afterEffect">
                                  <p:stCondLst>
                                    <p:cond delay="0"/>
                                  </p:stCondLst>
                                  <p:childTnLst>
                                    <p:set>
                                      <p:cBhvr>
                                        <p:cTn id="18" dur="1" fill="hold">
                                          <p:stCondLst>
                                            <p:cond delay="0"/>
                                          </p:stCondLst>
                                        </p:cTn>
                                        <p:tgtEl>
                                          <p:spTgt spid="160"/>
                                        </p:tgtEl>
                                        <p:attrNameLst>
                                          <p:attrName>style.visibility</p:attrName>
                                        </p:attrNameLst>
                                      </p:cBhvr>
                                      <p:to>
                                        <p:strVal val="visible"/>
                                      </p:to>
                                    </p:set>
                                    <p:animEffect transition="in" filter="wipe(down)">
                                      <p:cBhvr>
                                        <p:cTn id="19" dur="500"/>
                                        <p:tgtEl>
                                          <p:spTgt spid="160"/>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245"/>
                                        </p:tgtEl>
                                        <p:attrNameLst>
                                          <p:attrName>style.visibility</p:attrName>
                                        </p:attrNameLst>
                                      </p:cBhvr>
                                      <p:to>
                                        <p:strVal val="visible"/>
                                      </p:to>
                                    </p:set>
                                    <p:anim calcmode="lin" valueType="num">
                                      <p:cBhvr>
                                        <p:cTn id="23" dur="500" fill="hold"/>
                                        <p:tgtEl>
                                          <p:spTgt spid="245"/>
                                        </p:tgtEl>
                                        <p:attrNameLst>
                                          <p:attrName>ppt_w</p:attrName>
                                        </p:attrNameLst>
                                      </p:cBhvr>
                                      <p:tavLst>
                                        <p:tav tm="0">
                                          <p:val>
                                            <p:fltVal val="0"/>
                                          </p:val>
                                        </p:tav>
                                        <p:tav tm="100000">
                                          <p:val>
                                            <p:strVal val="#ppt_w"/>
                                          </p:val>
                                        </p:tav>
                                      </p:tavLst>
                                    </p:anim>
                                    <p:anim calcmode="lin" valueType="num">
                                      <p:cBhvr>
                                        <p:cTn id="24" dur="500" fill="hold"/>
                                        <p:tgtEl>
                                          <p:spTgt spid="245"/>
                                        </p:tgtEl>
                                        <p:attrNameLst>
                                          <p:attrName>ppt_h</p:attrName>
                                        </p:attrNameLst>
                                      </p:cBhvr>
                                      <p:tavLst>
                                        <p:tav tm="0">
                                          <p:val>
                                            <p:fltVal val="0"/>
                                          </p:val>
                                        </p:tav>
                                        <p:tav tm="100000">
                                          <p:val>
                                            <p:strVal val="#ppt_h"/>
                                          </p:val>
                                        </p:tav>
                                      </p:tavLst>
                                    </p:anim>
                                    <p:animEffect transition="in" filter="fade">
                                      <p:cBhvr>
                                        <p:cTn id="25" dur="500"/>
                                        <p:tgtEl>
                                          <p:spTgt spid="245"/>
                                        </p:tgtEl>
                                      </p:cBhvr>
                                    </p:animEffect>
                                  </p:childTnLst>
                                </p:cTn>
                              </p:par>
                            </p:childTnLst>
                          </p:cTn>
                        </p:par>
                        <p:par>
                          <p:cTn id="26" fill="hold">
                            <p:stCondLst>
                              <p:cond delay="2000"/>
                            </p:stCondLst>
                            <p:childTnLst>
                              <p:par>
                                <p:cTn id="27" presetID="26" presetClass="emph" presetSubtype="0" fill="hold" grpId="1" nodeType="afterEffect">
                                  <p:stCondLst>
                                    <p:cond delay="0"/>
                                  </p:stCondLst>
                                  <p:childTnLst>
                                    <p:animEffect transition="out" filter="fade">
                                      <p:cBhvr>
                                        <p:cTn id="28" dur="500" tmFilter="0, 0; .2, .5; .8, .5; 1, 0"/>
                                        <p:tgtEl>
                                          <p:spTgt spid="245"/>
                                        </p:tgtEl>
                                      </p:cBhvr>
                                    </p:animEffect>
                                    <p:animScale>
                                      <p:cBhvr>
                                        <p:cTn id="29" dur="250" autoRev="1" fill="hold"/>
                                        <p:tgtEl>
                                          <p:spTgt spid="245"/>
                                        </p:tgtEl>
                                      </p:cBhvr>
                                      <p:by x="105000" y="105000"/>
                                    </p:animScale>
                                  </p:childTnLst>
                                </p:cTn>
                              </p:par>
                            </p:childTnLst>
                          </p:cTn>
                        </p:par>
                        <p:par>
                          <p:cTn id="30" fill="hold">
                            <p:stCondLst>
                              <p:cond delay="2500"/>
                            </p:stCondLst>
                            <p:childTnLst>
                              <p:par>
                                <p:cTn id="31" presetID="22" presetClass="entr" presetSubtype="2" fill="hold" nodeType="afterEffect">
                                  <p:stCondLst>
                                    <p:cond delay="0"/>
                                  </p:stCondLst>
                                  <p:childTnLst>
                                    <p:set>
                                      <p:cBhvr>
                                        <p:cTn id="32" dur="1" fill="hold">
                                          <p:stCondLst>
                                            <p:cond delay="0"/>
                                          </p:stCondLst>
                                        </p:cTn>
                                        <p:tgtEl>
                                          <p:spTgt spid="161"/>
                                        </p:tgtEl>
                                        <p:attrNameLst>
                                          <p:attrName>style.visibility</p:attrName>
                                        </p:attrNameLst>
                                      </p:cBhvr>
                                      <p:to>
                                        <p:strVal val="visible"/>
                                      </p:to>
                                    </p:set>
                                    <p:animEffect transition="in" filter="wipe(right)">
                                      <p:cBhvr>
                                        <p:cTn id="33" dur="500"/>
                                        <p:tgtEl>
                                          <p:spTgt spid="161"/>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250"/>
                                        </p:tgtEl>
                                        <p:attrNameLst>
                                          <p:attrName>style.visibility</p:attrName>
                                        </p:attrNameLst>
                                      </p:cBhvr>
                                      <p:to>
                                        <p:strVal val="visible"/>
                                      </p:to>
                                    </p:set>
                                    <p:anim calcmode="lin" valueType="num">
                                      <p:cBhvr>
                                        <p:cTn id="37" dur="500" fill="hold"/>
                                        <p:tgtEl>
                                          <p:spTgt spid="250"/>
                                        </p:tgtEl>
                                        <p:attrNameLst>
                                          <p:attrName>ppt_w</p:attrName>
                                        </p:attrNameLst>
                                      </p:cBhvr>
                                      <p:tavLst>
                                        <p:tav tm="0">
                                          <p:val>
                                            <p:fltVal val="0"/>
                                          </p:val>
                                        </p:tav>
                                        <p:tav tm="100000">
                                          <p:val>
                                            <p:strVal val="#ppt_w"/>
                                          </p:val>
                                        </p:tav>
                                      </p:tavLst>
                                    </p:anim>
                                    <p:anim calcmode="lin" valueType="num">
                                      <p:cBhvr>
                                        <p:cTn id="38" dur="500" fill="hold"/>
                                        <p:tgtEl>
                                          <p:spTgt spid="250"/>
                                        </p:tgtEl>
                                        <p:attrNameLst>
                                          <p:attrName>ppt_h</p:attrName>
                                        </p:attrNameLst>
                                      </p:cBhvr>
                                      <p:tavLst>
                                        <p:tav tm="0">
                                          <p:val>
                                            <p:fltVal val="0"/>
                                          </p:val>
                                        </p:tav>
                                        <p:tav tm="100000">
                                          <p:val>
                                            <p:strVal val="#ppt_h"/>
                                          </p:val>
                                        </p:tav>
                                      </p:tavLst>
                                    </p:anim>
                                    <p:animEffect transition="in" filter="fade">
                                      <p:cBhvr>
                                        <p:cTn id="39" dur="500"/>
                                        <p:tgtEl>
                                          <p:spTgt spid="250"/>
                                        </p:tgtEl>
                                      </p:cBhvr>
                                    </p:animEffect>
                                  </p:childTnLst>
                                </p:cTn>
                              </p:par>
                            </p:childTnLst>
                          </p:cTn>
                        </p:par>
                        <p:par>
                          <p:cTn id="40" fill="hold">
                            <p:stCondLst>
                              <p:cond delay="3500"/>
                            </p:stCondLst>
                            <p:childTnLst>
                              <p:par>
                                <p:cTn id="41" presetID="26" presetClass="emph" presetSubtype="0" fill="hold" grpId="1" nodeType="afterEffect">
                                  <p:stCondLst>
                                    <p:cond delay="0"/>
                                  </p:stCondLst>
                                  <p:childTnLst>
                                    <p:animEffect transition="out" filter="fade">
                                      <p:cBhvr>
                                        <p:cTn id="42" dur="500" tmFilter="0, 0; .2, .5; .8, .5; 1, 0"/>
                                        <p:tgtEl>
                                          <p:spTgt spid="250"/>
                                        </p:tgtEl>
                                      </p:cBhvr>
                                    </p:animEffect>
                                    <p:animScale>
                                      <p:cBhvr>
                                        <p:cTn id="43" dur="250" autoRev="1" fill="hold"/>
                                        <p:tgtEl>
                                          <p:spTgt spid="250"/>
                                        </p:tgtEl>
                                      </p:cBhvr>
                                      <p:by x="105000" y="105000"/>
                                    </p:animScale>
                                  </p:childTnLst>
                                </p:cTn>
                              </p:par>
                            </p:childTnLst>
                          </p:cTn>
                        </p:par>
                        <p:par>
                          <p:cTn id="44" fill="hold">
                            <p:stCondLst>
                              <p:cond delay="4000"/>
                            </p:stCondLst>
                            <p:childTnLst>
                              <p:par>
                                <p:cTn id="45" presetID="22" presetClass="entr" presetSubtype="2" fill="hold" nodeType="afterEffect">
                                  <p:stCondLst>
                                    <p:cond delay="0"/>
                                  </p:stCondLst>
                                  <p:childTnLst>
                                    <p:set>
                                      <p:cBhvr>
                                        <p:cTn id="46" dur="1" fill="hold">
                                          <p:stCondLst>
                                            <p:cond delay="0"/>
                                          </p:stCondLst>
                                        </p:cTn>
                                        <p:tgtEl>
                                          <p:spTgt spid="162"/>
                                        </p:tgtEl>
                                        <p:attrNameLst>
                                          <p:attrName>style.visibility</p:attrName>
                                        </p:attrNameLst>
                                      </p:cBhvr>
                                      <p:to>
                                        <p:strVal val="visible"/>
                                      </p:to>
                                    </p:set>
                                    <p:animEffect transition="in" filter="wipe(right)">
                                      <p:cBhvr>
                                        <p:cTn id="47" dur="500"/>
                                        <p:tgtEl>
                                          <p:spTgt spid="162"/>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263"/>
                                        </p:tgtEl>
                                        <p:attrNameLst>
                                          <p:attrName>style.visibility</p:attrName>
                                        </p:attrNameLst>
                                      </p:cBhvr>
                                      <p:to>
                                        <p:strVal val="visible"/>
                                      </p:to>
                                    </p:set>
                                    <p:anim calcmode="lin" valueType="num">
                                      <p:cBhvr>
                                        <p:cTn id="51" dur="500" fill="hold"/>
                                        <p:tgtEl>
                                          <p:spTgt spid="263"/>
                                        </p:tgtEl>
                                        <p:attrNameLst>
                                          <p:attrName>ppt_w</p:attrName>
                                        </p:attrNameLst>
                                      </p:cBhvr>
                                      <p:tavLst>
                                        <p:tav tm="0">
                                          <p:val>
                                            <p:fltVal val="0"/>
                                          </p:val>
                                        </p:tav>
                                        <p:tav tm="100000">
                                          <p:val>
                                            <p:strVal val="#ppt_w"/>
                                          </p:val>
                                        </p:tav>
                                      </p:tavLst>
                                    </p:anim>
                                    <p:anim calcmode="lin" valueType="num">
                                      <p:cBhvr>
                                        <p:cTn id="52" dur="500" fill="hold"/>
                                        <p:tgtEl>
                                          <p:spTgt spid="263"/>
                                        </p:tgtEl>
                                        <p:attrNameLst>
                                          <p:attrName>ppt_h</p:attrName>
                                        </p:attrNameLst>
                                      </p:cBhvr>
                                      <p:tavLst>
                                        <p:tav tm="0">
                                          <p:val>
                                            <p:fltVal val="0"/>
                                          </p:val>
                                        </p:tav>
                                        <p:tav tm="100000">
                                          <p:val>
                                            <p:strVal val="#ppt_h"/>
                                          </p:val>
                                        </p:tav>
                                      </p:tavLst>
                                    </p:anim>
                                    <p:animEffect transition="in" filter="fade">
                                      <p:cBhvr>
                                        <p:cTn id="53" dur="500"/>
                                        <p:tgtEl>
                                          <p:spTgt spid="263"/>
                                        </p:tgtEl>
                                      </p:cBhvr>
                                    </p:animEffect>
                                  </p:childTnLst>
                                </p:cTn>
                              </p:par>
                            </p:childTnLst>
                          </p:cTn>
                        </p:par>
                        <p:par>
                          <p:cTn id="54" fill="hold">
                            <p:stCondLst>
                              <p:cond delay="5000"/>
                            </p:stCondLst>
                            <p:childTnLst>
                              <p:par>
                                <p:cTn id="55" presetID="26" presetClass="emph" presetSubtype="0" fill="hold" grpId="1" nodeType="afterEffect">
                                  <p:stCondLst>
                                    <p:cond delay="0"/>
                                  </p:stCondLst>
                                  <p:childTnLst>
                                    <p:animEffect transition="out" filter="fade">
                                      <p:cBhvr>
                                        <p:cTn id="56" dur="500" tmFilter="0, 0; .2, .5; .8, .5; 1, 0"/>
                                        <p:tgtEl>
                                          <p:spTgt spid="263"/>
                                        </p:tgtEl>
                                      </p:cBhvr>
                                    </p:animEffect>
                                    <p:animScale>
                                      <p:cBhvr>
                                        <p:cTn id="57" dur="250" autoRev="1" fill="hold"/>
                                        <p:tgtEl>
                                          <p:spTgt spid="263"/>
                                        </p:tgtEl>
                                      </p:cBhvr>
                                      <p:by x="105000" y="105000"/>
                                    </p:animScale>
                                  </p:childTnLst>
                                </p:cTn>
                              </p:par>
                            </p:childTnLst>
                          </p:cTn>
                        </p:par>
                        <p:par>
                          <p:cTn id="58" fill="hold">
                            <p:stCondLst>
                              <p:cond delay="5500"/>
                            </p:stCondLst>
                            <p:childTnLst>
                              <p:par>
                                <p:cTn id="59" presetID="22" presetClass="entr" presetSubtype="2" fill="hold" nodeType="afterEffect">
                                  <p:stCondLst>
                                    <p:cond delay="0"/>
                                  </p:stCondLst>
                                  <p:childTnLst>
                                    <p:set>
                                      <p:cBhvr>
                                        <p:cTn id="60" dur="1" fill="hold">
                                          <p:stCondLst>
                                            <p:cond delay="0"/>
                                          </p:stCondLst>
                                        </p:cTn>
                                        <p:tgtEl>
                                          <p:spTgt spid="163"/>
                                        </p:tgtEl>
                                        <p:attrNameLst>
                                          <p:attrName>style.visibility</p:attrName>
                                        </p:attrNameLst>
                                      </p:cBhvr>
                                      <p:to>
                                        <p:strVal val="visible"/>
                                      </p:to>
                                    </p:set>
                                    <p:animEffect transition="in" filter="wipe(right)">
                                      <p:cBhvr>
                                        <p:cTn id="61" dur="500"/>
                                        <p:tgtEl>
                                          <p:spTgt spid="163"/>
                                        </p:tgtEl>
                                      </p:cBhvr>
                                    </p:animEffect>
                                  </p:childTnLst>
                                </p:cTn>
                              </p:par>
                            </p:childTnLst>
                          </p:cTn>
                        </p:par>
                        <p:par>
                          <p:cTn id="62" fill="hold">
                            <p:stCondLst>
                              <p:cond delay="6000"/>
                            </p:stCondLst>
                            <p:childTnLst>
                              <p:par>
                                <p:cTn id="63" presetID="53" presetClass="entr" presetSubtype="16" fill="hold" grpId="0" nodeType="afterEffect">
                                  <p:stCondLst>
                                    <p:cond delay="0"/>
                                  </p:stCondLst>
                                  <p:childTnLst>
                                    <p:set>
                                      <p:cBhvr>
                                        <p:cTn id="64" dur="1" fill="hold">
                                          <p:stCondLst>
                                            <p:cond delay="0"/>
                                          </p:stCondLst>
                                        </p:cTn>
                                        <p:tgtEl>
                                          <p:spTgt spid="265"/>
                                        </p:tgtEl>
                                        <p:attrNameLst>
                                          <p:attrName>style.visibility</p:attrName>
                                        </p:attrNameLst>
                                      </p:cBhvr>
                                      <p:to>
                                        <p:strVal val="visible"/>
                                      </p:to>
                                    </p:set>
                                    <p:anim calcmode="lin" valueType="num">
                                      <p:cBhvr>
                                        <p:cTn id="65" dur="500" fill="hold"/>
                                        <p:tgtEl>
                                          <p:spTgt spid="265"/>
                                        </p:tgtEl>
                                        <p:attrNameLst>
                                          <p:attrName>ppt_w</p:attrName>
                                        </p:attrNameLst>
                                      </p:cBhvr>
                                      <p:tavLst>
                                        <p:tav tm="0">
                                          <p:val>
                                            <p:fltVal val="0"/>
                                          </p:val>
                                        </p:tav>
                                        <p:tav tm="100000">
                                          <p:val>
                                            <p:strVal val="#ppt_w"/>
                                          </p:val>
                                        </p:tav>
                                      </p:tavLst>
                                    </p:anim>
                                    <p:anim calcmode="lin" valueType="num">
                                      <p:cBhvr>
                                        <p:cTn id="66" dur="500" fill="hold"/>
                                        <p:tgtEl>
                                          <p:spTgt spid="265"/>
                                        </p:tgtEl>
                                        <p:attrNameLst>
                                          <p:attrName>ppt_h</p:attrName>
                                        </p:attrNameLst>
                                      </p:cBhvr>
                                      <p:tavLst>
                                        <p:tav tm="0">
                                          <p:val>
                                            <p:fltVal val="0"/>
                                          </p:val>
                                        </p:tav>
                                        <p:tav tm="100000">
                                          <p:val>
                                            <p:strVal val="#ppt_h"/>
                                          </p:val>
                                        </p:tav>
                                      </p:tavLst>
                                    </p:anim>
                                    <p:animEffect transition="in" filter="fade">
                                      <p:cBhvr>
                                        <p:cTn id="67" dur="500"/>
                                        <p:tgtEl>
                                          <p:spTgt spid="265"/>
                                        </p:tgtEl>
                                      </p:cBhvr>
                                    </p:animEffect>
                                  </p:childTnLst>
                                </p:cTn>
                              </p:par>
                            </p:childTnLst>
                          </p:cTn>
                        </p:par>
                        <p:par>
                          <p:cTn id="68" fill="hold">
                            <p:stCondLst>
                              <p:cond delay="6500"/>
                            </p:stCondLst>
                            <p:childTnLst>
                              <p:par>
                                <p:cTn id="69" presetID="26" presetClass="emph" presetSubtype="0" fill="hold" grpId="1" nodeType="afterEffect">
                                  <p:stCondLst>
                                    <p:cond delay="0"/>
                                  </p:stCondLst>
                                  <p:childTnLst>
                                    <p:animEffect transition="out" filter="fade">
                                      <p:cBhvr>
                                        <p:cTn id="70" dur="500" tmFilter="0, 0; .2, .5; .8, .5; 1, 0"/>
                                        <p:tgtEl>
                                          <p:spTgt spid="265"/>
                                        </p:tgtEl>
                                      </p:cBhvr>
                                    </p:animEffect>
                                    <p:animScale>
                                      <p:cBhvr>
                                        <p:cTn id="71" dur="250" autoRev="1" fill="hold"/>
                                        <p:tgtEl>
                                          <p:spTgt spid="265"/>
                                        </p:tgtEl>
                                      </p:cBhvr>
                                      <p:by x="105000" y="105000"/>
                                    </p:animScale>
                                  </p:childTnLst>
                                </p:cTn>
                              </p:par>
                            </p:childTnLst>
                          </p:cTn>
                        </p:par>
                        <p:par>
                          <p:cTn id="72" fill="hold">
                            <p:stCondLst>
                              <p:cond delay="7000"/>
                            </p:stCondLst>
                            <p:childTnLst>
                              <p:par>
                                <p:cTn id="73" presetID="22" presetClass="entr" presetSubtype="1" fill="hold" nodeType="afterEffect">
                                  <p:stCondLst>
                                    <p:cond delay="0"/>
                                  </p:stCondLst>
                                  <p:childTnLst>
                                    <p:set>
                                      <p:cBhvr>
                                        <p:cTn id="74" dur="1" fill="hold">
                                          <p:stCondLst>
                                            <p:cond delay="0"/>
                                          </p:stCondLst>
                                        </p:cTn>
                                        <p:tgtEl>
                                          <p:spTgt spid="164"/>
                                        </p:tgtEl>
                                        <p:attrNameLst>
                                          <p:attrName>style.visibility</p:attrName>
                                        </p:attrNameLst>
                                      </p:cBhvr>
                                      <p:to>
                                        <p:strVal val="visible"/>
                                      </p:to>
                                    </p:set>
                                    <p:animEffect transition="in" filter="wipe(up)">
                                      <p:cBhvr>
                                        <p:cTn id="75" dur="500"/>
                                        <p:tgtEl>
                                          <p:spTgt spid="164"/>
                                        </p:tgtEl>
                                      </p:cBhvr>
                                    </p:animEffect>
                                  </p:childTnLst>
                                </p:cTn>
                              </p:par>
                            </p:childTnLst>
                          </p:cTn>
                        </p:par>
                        <p:par>
                          <p:cTn id="76" fill="hold">
                            <p:stCondLst>
                              <p:cond delay="7500"/>
                            </p:stCondLst>
                            <p:childTnLst>
                              <p:par>
                                <p:cTn id="77" presetID="53" presetClass="entr" presetSubtype="16" fill="hold" grpId="0" nodeType="afterEffect">
                                  <p:stCondLst>
                                    <p:cond delay="0"/>
                                  </p:stCondLst>
                                  <p:childTnLst>
                                    <p:set>
                                      <p:cBhvr>
                                        <p:cTn id="78" dur="1" fill="hold">
                                          <p:stCondLst>
                                            <p:cond delay="0"/>
                                          </p:stCondLst>
                                        </p:cTn>
                                        <p:tgtEl>
                                          <p:spTgt spid="271"/>
                                        </p:tgtEl>
                                        <p:attrNameLst>
                                          <p:attrName>style.visibility</p:attrName>
                                        </p:attrNameLst>
                                      </p:cBhvr>
                                      <p:to>
                                        <p:strVal val="visible"/>
                                      </p:to>
                                    </p:set>
                                    <p:anim calcmode="lin" valueType="num">
                                      <p:cBhvr>
                                        <p:cTn id="79" dur="500" fill="hold"/>
                                        <p:tgtEl>
                                          <p:spTgt spid="271"/>
                                        </p:tgtEl>
                                        <p:attrNameLst>
                                          <p:attrName>ppt_w</p:attrName>
                                        </p:attrNameLst>
                                      </p:cBhvr>
                                      <p:tavLst>
                                        <p:tav tm="0">
                                          <p:val>
                                            <p:fltVal val="0"/>
                                          </p:val>
                                        </p:tav>
                                        <p:tav tm="100000">
                                          <p:val>
                                            <p:strVal val="#ppt_w"/>
                                          </p:val>
                                        </p:tav>
                                      </p:tavLst>
                                    </p:anim>
                                    <p:anim calcmode="lin" valueType="num">
                                      <p:cBhvr>
                                        <p:cTn id="80" dur="500" fill="hold"/>
                                        <p:tgtEl>
                                          <p:spTgt spid="271"/>
                                        </p:tgtEl>
                                        <p:attrNameLst>
                                          <p:attrName>ppt_h</p:attrName>
                                        </p:attrNameLst>
                                      </p:cBhvr>
                                      <p:tavLst>
                                        <p:tav tm="0">
                                          <p:val>
                                            <p:fltVal val="0"/>
                                          </p:val>
                                        </p:tav>
                                        <p:tav tm="100000">
                                          <p:val>
                                            <p:strVal val="#ppt_h"/>
                                          </p:val>
                                        </p:tav>
                                      </p:tavLst>
                                    </p:anim>
                                    <p:animEffect transition="in" filter="fade">
                                      <p:cBhvr>
                                        <p:cTn id="81" dur="500"/>
                                        <p:tgtEl>
                                          <p:spTgt spid="271"/>
                                        </p:tgtEl>
                                      </p:cBhvr>
                                    </p:animEffect>
                                  </p:childTnLst>
                                </p:cTn>
                              </p:par>
                            </p:childTnLst>
                          </p:cTn>
                        </p:par>
                        <p:par>
                          <p:cTn id="82" fill="hold">
                            <p:stCondLst>
                              <p:cond delay="8000"/>
                            </p:stCondLst>
                            <p:childTnLst>
                              <p:par>
                                <p:cTn id="83" presetID="26" presetClass="emph" presetSubtype="0" fill="hold" grpId="1" nodeType="afterEffect">
                                  <p:stCondLst>
                                    <p:cond delay="0"/>
                                  </p:stCondLst>
                                  <p:childTnLst>
                                    <p:animEffect transition="out" filter="fade">
                                      <p:cBhvr>
                                        <p:cTn id="84" dur="500" tmFilter="0, 0; .2, .5; .8, .5; 1, 0"/>
                                        <p:tgtEl>
                                          <p:spTgt spid="271"/>
                                        </p:tgtEl>
                                      </p:cBhvr>
                                    </p:animEffect>
                                    <p:animScale>
                                      <p:cBhvr>
                                        <p:cTn id="85" dur="250" autoRev="1" fill="hold"/>
                                        <p:tgtEl>
                                          <p:spTgt spid="271"/>
                                        </p:tgtEl>
                                      </p:cBhvr>
                                      <p:by x="105000" y="105000"/>
                                    </p:animScale>
                                  </p:childTnLst>
                                </p:cTn>
                              </p:par>
                            </p:childTnLst>
                          </p:cTn>
                        </p:par>
                        <p:par>
                          <p:cTn id="86" fill="hold">
                            <p:stCondLst>
                              <p:cond delay="8500"/>
                            </p:stCondLst>
                            <p:childTnLst>
                              <p:par>
                                <p:cTn id="87" presetID="22" presetClass="entr" presetSubtype="1" fill="hold" nodeType="afterEffect">
                                  <p:stCondLst>
                                    <p:cond delay="0"/>
                                  </p:stCondLst>
                                  <p:childTnLst>
                                    <p:set>
                                      <p:cBhvr>
                                        <p:cTn id="88" dur="1" fill="hold">
                                          <p:stCondLst>
                                            <p:cond delay="0"/>
                                          </p:stCondLst>
                                        </p:cTn>
                                        <p:tgtEl>
                                          <p:spTgt spid="165"/>
                                        </p:tgtEl>
                                        <p:attrNameLst>
                                          <p:attrName>style.visibility</p:attrName>
                                        </p:attrNameLst>
                                      </p:cBhvr>
                                      <p:to>
                                        <p:strVal val="visible"/>
                                      </p:to>
                                    </p:set>
                                    <p:animEffect transition="in" filter="wipe(up)">
                                      <p:cBhvr>
                                        <p:cTn id="89" dur="500"/>
                                        <p:tgtEl>
                                          <p:spTgt spid="165"/>
                                        </p:tgtEl>
                                      </p:cBhvr>
                                    </p:animEffect>
                                  </p:childTnLst>
                                </p:cTn>
                              </p:par>
                            </p:childTnLst>
                          </p:cTn>
                        </p:par>
                        <p:par>
                          <p:cTn id="90" fill="hold">
                            <p:stCondLst>
                              <p:cond delay="9000"/>
                            </p:stCondLst>
                            <p:childTnLst>
                              <p:par>
                                <p:cTn id="91" presetID="53" presetClass="entr" presetSubtype="16" fill="hold" grpId="0" nodeType="afterEffect">
                                  <p:stCondLst>
                                    <p:cond delay="0"/>
                                  </p:stCondLst>
                                  <p:childTnLst>
                                    <p:set>
                                      <p:cBhvr>
                                        <p:cTn id="92" dur="1" fill="hold">
                                          <p:stCondLst>
                                            <p:cond delay="0"/>
                                          </p:stCondLst>
                                        </p:cTn>
                                        <p:tgtEl>
                                          <p:spTgt spid="276"/>
                                        </p:tgtEl>
                                        <p:attrNameLst>
                                          <p:attrName>style.visibility</p:attrName>
                                        </p:attrNameLst>
                                      </p:cBhvr>
                                      <p:to>
                                        <p:strVal val="visible"/>
                                      </p:to>
                                    </p:set>
                                    <p:anim calcmode="lin" valueType="num">
                                      <p:cBhvr>
                                        <p:cTn id="93" dur="500" fill="hold"/>
                                        <p:tgtEl>
                                          <p:spTgt spid="276"/>
                                        </p:tgtEl>
                                        <p:attrNameLst>
                                          <p:attrName>ppt_w</p:attrName>
                                        </p:attrNameLst>
                                      </p:cBhvr>
                                      <p:tavLst>
                                        <p:tav tm="0">
                                          <p:val>
                                            <p:fltVal val="0"/>
                                          </p:val>
                                        </p:tav>
                                        <p:tav tm="100000">
                                          <p:val>
                                            <p:strVal val="#ppt_w"/>
                                          </p:val>
                                        </p:tav>
                                      </p:tavLst>
                                    </p:anim>
                                    <p:anim calcmode="lin" valueType="num">
                                      <p:cBhvr>
                                        <p:cTn id="94" dur="500" fill="hold"/>
                                        <p:tgtEl>
                                          <p:spTgt spid="276"/>
                                        </p:tgtEl>
                                        <p:attrNameLst>
                                          <p:attrName>ppt_h</p:attrName>
                                        </p:attrNameLst>
                                      </p:cBhvr>
                                      <p:tavLst>
                                        <p:tav tm="0">
                                          <p:val>
                                            <p:fltVal val="0"/>
                                          </p:val>
                                        </p:tav>
                                        <p:tav tm="100000">
                                          <p:val>
                                            <p:strVal val="#ppt_h"/>
                                          </p:val>
                                        </p:tav>
                                      </p:tavLst>
                                    </p:anim>
                                    <p:animEffect transition="in" filter="fade">
                                      <p:cBhvr>
                                        <p:cTn id="95" dur="500"/>
                                        <p:tgtEl>
                                          <p:spTgt spid="276"/>
                                        </p:tgtEl>
                                      </p:cBhvr>
                                    </p:animEffect>
                                  </p:childTnLst>
                                </p:cTn>
                              </p:par>
                            </p:childTnLst>
                          </p:cTn>
                        </p:par>
                        <p:par>
                          <p:cTn id="96" fill="hold">
                            <p:stCondLst>
                              <p:cond delay="9500"/>
                            </p:stCondLst>
                            <p:childTnLst>
                              <p:par>
                                <p:cTn id="97" presetID="26" presetClass="emph" presetSubtype="0" fill="hold" grpId="1" nodeType="afterEffect">
                                  <p:stCondLst>
                                    <p:cond delay="0"/>
                                  </p:stCondLst>
                                  <p:childTnLst>
                                    <p:animEffect transition="out" filter="fade">
                                      <p:cBhvr>
                                        <p:cTn id="98" dur="500" tmFilter="0, 0; .2, .5; .8, .5; 1, 0"/>
                                        <p:tgtEl>
                                          <p:spTgt spid="276"/>
                                        </p:tgtEl>
                                      </p:cBhvr>
                                    </p:animEffect>
                                    <p:animScale>
                                      <p:cBhvr>
                                        <p:cTn id="99" dur="250" autoRev="1" fill="hold"/>
                                        <p:tgtEl>
                                          <p:spTgt spid="276"/>
                                        </p:tgtEl>
                                      </p:cBhvr>
                                      <p:by x="105000" y="105000"/>
                                    </p:animScale>
                                  </p:childTnLst>
                                </p:cTn>
                              </p:par>
                            </p:childTnLst>
                          </p:cTn>
                        </p:par>
                        <p:par>
                          <p:cTn id="100" fill="hold">
                            <p:stCondLst>
                              <p:cond delay="10000"/>
                            </p:stCondLst>
                            <p:childTnLst>
                              <p:par>
                                <p:cTn id="101" presetID="22" presetClass="entr" presetSubtype="2" fill="hold" nodeType="afterEffect">
                                  <p:stCondLst>
                                    <p:cond delay="0"/>
                                  </p:stCondLst>
                                  <p:childTnLst>
                                    <p:set>
                                      <p:cBhvr>
                                        <p:cTn id="102" dur="1" fill="hold">
                                          <p:stCondLst>
                                            <p:cond delay="0"/>
                                          </p:stCondLst>
                                        </p:cTn>
                                        <p:tgtEl>
                                          <p:spTgt spid="166"/>
                                        </p:tgtEl>
                                        <p:attrNameLst>
                                          <p:attrName>style.visibility</p:attrName>
                                        </p:attrNameLst>
                                      </p:cBhvr>
                                      <p:to>
                                        <p:strVal val="visible"/>
                                      </p:to>
                                    </p:set>
                                    <p:animEffect transition="in" filter="wipe(right)">
                                      <p:cBhvr>
                                        <p:cTn id="103" dur="500"/>
                                        <p:tgtEl>
                                          <p:spTgt spid="166"/>
                                        </p:tgtEl>
                                      </p:cBhvr>
                                    </p:animEffect>
                                  </p:childTnLst>
                                </p:cTn>
                              </p:par>
                            </p:childTnLst>
                          </p:cTn>
                        </p:par>
                        <p:par>
                          <p:cTn id="104" fill="hold">
                            <p:stCondLst>
                              <p:cond delay="10500"/>
                            </p:stCondLst>
                            <p:childTnLst>
                              <p:par>
                                <p:cTn id="105" presetID="53" presetClass="entr" presetSubtype="16" fill="hold" grpId="0" nodeType="afterEffect">
                                  <p:stCondLst>
                                    <p:cond delay="0"/>
                                  </p:stCondLst>
                                  <p:childTnLst>
                                    <p:set>
                                      <p:cBhvr>
                                        <p:cTn id="106" dur="1" fill="hold">
                                          <p:stCondLst>
                                            <p:cond delay="0"/>
                                          </p:stCondLst>
                                        </p:cTn>
                                        <p:tgtEl>
                                          <p:spTgt spid="178"/>
                                        </p:tgtEl>
                                        <p:attrNameLst>
                                          <p:attrName>style.visibility</p:attrName>
                                        </p:attrNameLst>
                                      </p:cBhvr>
                                      <p:to>
                                        <p:strVal val="visible"/>
                                      </p:to>
                                    </p:set>
                                    <p:anim calcmode="lin" valueType="num">
                                      <p:cBhvr>
                                        <p:cTn id="107" dur="500" fill="hold"/>
                                        <p:tgtEl>
                                          <p:spTgt spid="178"/>
                                        </p:tgtEl>
                                        <p:attrNameLst>
                                          <p:attrName>ppt_w</p:attrName>
                                        </p:attrNameLst>
                                      </p:cBhvr>
                                      <p:tavLst>
                                        <p:tav tm="0">
                                          <p:val>
                                            <p:fltVal val="0"/>
                                          </p:val>
                                        </p:tav>
                                        <p:tav tm="100000">
                                          <p:val>
                                            <p:strVal val="#ppt_w"/>
                                          </p:val>
                                        </p:tav>
                                      </p:tavLst>
                                    </p:anim>
                                    <p:anim calcmode="lin" valueType="num">
                                      <p:cBhvr>
                                        <p:cTn id="108" dur="500" fill="hold"/>
                                        <p:tgtEl>
                                          <p:spTgt spid="178"/>
                                        </p:tgtEl>
                                        <p:attrNameLst>
                                          <p:attrName>ppt_h</p:attrName>
                                        </p:attrNameLst>
                                      </p:cBhvr>
                                      <p:tavLst>
                                        <p:tav tm="0">
                                          <p:val>
                                            <p:fltVal val="0"/>
                                          </p:val>
                                        </p:tav>
                                        <p:tav tm="100000">
                                          <p:val>
                                            <p:strVal val="#ppt_h"/>
                                          </p:val>
                                        </p:tav>
                                      </p:tavLst>
                                    </p:anim>
                                    <p:animEffect transition="in" filter="fade">
                                      <p:cBhvr>
                                        <p:cTn id="109" dur="500"/>
                                        <p:tgtEl>
                                          <p:spTgt spid="178"/>
                                        </p:tgtEl>
                                      </p:cBhvr>
                                    </p:animEffect>
                                  </p:childTnLst>
                                </p:cTn>
                              </p:par>
                            </p:childTnLst>
                          </p:cTn>
                        </p:par>
                        <p:par>
                          <p:cTn id="110" fill="hold">
                            <p:stCondLst>
                              <p:cond delay="11000"/>
                            </p:stCondLst>
                            <p:childTnLst>
                              <p:par>
                                <p:cTn id="111" presetID="26" presetClass="emph" presetSubtype="0" fill="hold" grpId="1" nodeType="afterEffect">
                                  <p:stCondLst>
                                    <p:cond delay="0"/>
                                  </p:stCondLst>
                                  <p:childTnLst>
                                    <p:animEffect transition="out" filter="fade">
                                      <p:cBhvr>
                                        <p:cTn id="112" dur="500" tmFilter="0, 0; .2, .5; .8, .5; 1, 0"/>
                                        <p:tgtEl>
                                          <p:spTgt spid="178"/>
                                        </p:tgtEl>
                                      </p:cBhvr>
                                    </p:animEffect>
                                    <p:animScale>
                                      <p:cBhvr>
                                        <p:cTn id="113" dur="250" autoRev="1" fill="hold"/>
                                        <p:tgtEl>
                                          <p:spTgt spid="178"/>
                                        </p:tgtEl>
                                      </p:cBhvr>
                                      <p:by x="105000" y="105000"/>
                                    </p:animScale>
                                  </p:childTnLst>
                                </p:cTn>
                              </p:par>
                            </p:childTnLst>
                          </p:cTn>
                        </p:par>
                        <p:par>
                          <p:cTn id="114" fill="hold">
                            <p:stCondLst>
                              <p:cond delay="11500"/>
                            </p:stCondLst>
                            <p:childTnLst>
                              <p:par>
                                <p:cTn id="115" presetID="22" presetClass="entr" presetSubtype="2" fill="hold" nodeType="afterEffect">
                                  <p:stCondLst>
                                    <p:cond delay="0"/>
                                  </p:stCondLst>
                                  <p:childTnLst>
                                    <p:set>
                                      <p:cBhvr>
                                        <p:cTn id="116" dur="1" fill="hold">
                                          <p:stCondLst>
                                            <p:cond delay="0"/>
                                          </p:stCondLst>
                                        </p:cTn>
                                        <p:tgtEl>
                                          <p:spTgt spid="167"/>
                                        </p:tgtEl>
                                        <p:attrNameLst>
                                          <p:attrName>style.visibility</p:attrName>
                                        </p:attrNameLst>
                                      </p:cBhvr>
                                      <p:to>
                                        <p:strVal val="visible"/>
                                      </p:to>
                                    </p:set>
                                    <p:animEffect transition="in" filter="wipe(right)">
                                      <p:cBhvr>
                                        <p:cTn id="117" dur="500"/>
                                        <p:tgtEl>
                                          <p:spTgt spid="167"/>
                                        </p:tgtEl>
                                      </p:cBhvr>
                                    </p:animEffect>
                                  </p:childTnLst>
                                </p:cTn>
                              </p:par>
                            </p:childTnLst>
                          </p:cTn>
                        </p:par>
                        <p:par>
                          <p:cTn id="118" fill="hold">
                            <p:stCondLst>
                              <p:cond delay="12000"/>
                            </p:stCondLst>
                            <p:childTnLst>
                              <p:par>
                                <p:cTn id="119" presetID="53" presetClass="entr" presetSubtype="16" fill="hold" grpId="0" nodeType="afterEffect">
                                  <p:stCondLst>
                                    <p:cond delay="0"/>
                                  </p:stCondLst>
                                  <p:childTnLst>
                                    <p:set>
                                      <p:cBhvr>
                                        <p:cTn id="120" dur="1" fill="hold">
                                          <p:stCondLst>
                                            <p:cond delay="0"/>
                                          </p:stCondLst>
                                        </p:cTn>
                                        <p:tgtEl>
                                          <p:spTgt spid="217"/>
                                        </p:tgtEl>
                                        <p:attrNameLst>
                                          <p:attrName>style.visibility</p:attrName>
                                        </p:attrNameLst>
                                      </p:cBhvr>
                                      <p:to>
                                        <p:strVal val="visible"/>
                                      </p:to>
                                    </p:set>
                                    <p:anim calcmode="lin" valueType="num">
                                      <p:cBhvr>
                                        <p:cTn id="121" dur="500" fill="hold"/>
                                        <p:tgtEl>
                                          <p:spTgt spid="217"/>
                                        </p:tgtEl>
                                        <p:attrNameLst>
                                          <p:attrName>ppt_w</p:attrName>
                                        </p:attrNameLst>
                                      </p:cBhvr>
                                      <p:tavLst>
                                        <p:tav tm="0">
                                          <p:val>
                                            <p:fltVal val="0"/>
                                          </p:val>
                                        </p:tav>
                                        <p:tav tm="100000">
                                          <p:val>
                                            <p:strVal val="#ppt_w"/>
                                          </p:val>
                                        </p:tav>
                                      </p:tavLst>
                                    </p:anim>
                                    <p:anim calcmode="lin" valueType="num">
                                      <p:cBhvr>
                                        <p:cTn id="122" dur="500" fill="hold"/>
                                        <p:tgtEl>
                                          <p:spTgt spid="217"/>
                                        </p:tgtEl>
                                        <p:attrNameLst>
                                          <p:attrName>ppt_h</p:attrName>
                                        </p:attrNameLst>
                                      </p:cBhvr>
                                      <p:tavLst>
                                        <p:tav tm="0">
                                          <p:val>
                                            <p:fltVal val="0"/>
                                          </p:val>
                                        </p:tav>
                                        <p:tav tm="100000">
                                          <p:val>
                                            <p:strVal val="#ppt_h"/>
                                          </p:val>
                                        </p:tav>
                                      </p:tavLst>
                                    </p:anim>
                                    <p:animEffect transition="in" filter="fade">
                                      <p:cBhvr>
                                        <p:cTn id="123" dur="500"/>
                                        <p:tgtEl>
                                          <p:spTgt spid="217"/>
                                        </p:tgtEl>
                                      </p:cBhvr>
                                    </p:animEffect>
                                  </p:childTnLst>
                                </p:cTn>
                              </p:par>
                            </p:childTnLst>
                          </p:cTn>
                        </p:par>
                        <p:par>
                          <p:cTn id="124" fill="hold">
                            <p:stCondLst>
                              <p:cond delay="12500"/>
                            </p:stCondLst>
                            <p:childTnLst>
                              <p:par>
                                <p:cTn id="125" presetID="26" presetClass="emph" presetSubtype="0" fill="hold" grpId="1" nodeType="afterEffect">
                                  <p:stCondLst>
                                    <p:cond delay="0"/>
                                  </p:stCondLst>
                                  <p:childTnLst>
                                    <p:animEffect transition="out" filter="fade">
                                      <p:cBhvr>
                                        <p:cTn id="126" dur="500" tmFilter="0, 0; .2, .5; .8, .5; 1, 0"/>
                                        <p:tgtEl>
                                          <p:spTgt spid="217"/>
                                        </p:tgtEl>
                                      </p:cBhvr>
                                    </p:animEffect>
                                    <p:animScale>
                                      <p:cBhvr>
                                        <p:cTn id="127" dur="250" autoRev="1" fill="hold"/>
                                        <p:tgtEl>
                                          <p:spTgt spid="217"/>
                                        </p:tgtEl>
                                      </p:cBhvr>
                                      <p:by x="105000" y="105000"/>
                                    </p:animScale>
                                  </p:childTnLst>
                                </p:cTn>
                              </p:par>
                            </p:childTnLst>
                          </p:cTn>
                        </p:par>
                        <p:par>
                          <p:cTn id="128" fill="hold">
                            <p:stCondLst>
                              <p:cond delay="13000"/>
                            </p:stCondLst>
                            <p:childTnLst>
                              <p:par>
                                <p:cTn id="129" presetID="22" presetClass="entr" presetSubtype="2" fill="hold" nodeType="afterEffect">
                                  <p:stCondLst>
                                    <p:cond delay="0"/>
                                  </p:stCondLst>
                                  <p:childTnLst>
                                    <p:set>
                                      <p:cBhvr>
                                        <p:cTn id="130" dur="1" fill="hold">
                                          <p:stCondLst>
                                            <p:cond delay="0"/>
                                          </p:stCondLst>
                                        </p:cTn>
                                        <p:tgtEl>
                                          <p:spTgt spid="183"/>
                                        </p:tgtEl>
                                        <p:attrNameLst>
                                          <p:attrName>style.visibility</p:attrName>
                                        </p:attrNameLst>
                                      </p:cBhvr>
                                      <p:to>
                                        <p:strVal val="visible"/>
                                      </p:to>
                                    </p:set>
                                    <p:animEffect transition="in" filter="wipe(right)">
                                      <p:cBhvr>
                                        <p:cTn id="131" dur="500"/>
                                        <p:tgtEl>
                                          <p:spTgt spid="183"/>
                                        </p:tgtEl>
                                      </p:cBhvr>
                                    </p:animEffect>
                                  </p:childTnLst>
                                </p:cTn>
                              </p:par>
                            </p:childTnLst>
                          </p:cTn>
                        </p:par>
                        <p:par>
                          <p:cTn id="132" fill="hold">
                            <p:stCondLst>
                              <p:cond delay="13500"/>
                            </p:stCondLst>
                            <p:childTnLst>
                              <p:par>
                                <p:cTn id="133" presetID="53" presetClass="entr" presetSubtype="16" fill="hold" grpId="0" nodeType="afterEffect">
                                  <p:stCondLst>
                                    <p:cond delay="0"/>
                                  </p:stCondLst>
                                  <p:childTnLst>
                                    <p:set>
                                      <p:cBhvr>
                                        <p:cTn id="134" dur="1" fill="hold">
                                          <p:stCondLst>
                                            <p:cond delay="0"/>
                                          </p:stCondLst>
                                        </p:cTn>
                                        <p:tgtEl>
                                          <p:spTgt spid="301"/>
                                        </p:tgtEl>
                                        <p:attrNameLst>
                                          <p:attrName>style.visibility</p:attrName>
                                        </p:attrNameLst>
                                      </p:cBhvr>
                                      <p:to>
                                        <p:strVal val="visible"/>
                                      </p:to>
                                    </p:set>
                                    <p:anim calcmode="lin" valueType="num">
                                      <p:cBhvr>
                                        <p:cTn id="135" dur="500" fill="hold"/>
                                        <p:tgtEl>
                                          <p:spTgt spid="301"/>
                                        </p:tgtEl>
                                        <p:attrNameLst>
                                          <p:attrName>ppt_w</p:attrName>
                                        </p:attrNameLst>
                                      </p:cBhvr>
                                      <p:tavLst>
                                        <p:tav tm="0">
                                          <p:val>
                                            <p:fltVal val="0"/>
                                          </p:val>
                                        </p:tav>
                                        <p:tav tm="100000">
                                          <p:val>
                                            <p:strVal val="#ppt_w"/>
                                          </p:val>
                                        </p:tav>
                                      </p:tavLst>
                                    </p:anim>
                                    <p:anim calcmode="lin" valueType="num">
                                      <p:cBhvr>
                                        <p:cTn id="136" dur="500" fill="hold"/>
                                        <p:tgtEl>
                                          <p:spTgt spid="301"/>
                                        </p:tgtEl>
                                        <p:attrNameLst>
                                          <p:attrName>ppt_h</p:attrName>
                                        </p:attrNameLst>
                                      </p:cBhvr>
                                      <p:tavLst>
                                        <p:tav tm="0">
                                          <p:val>
                                            <p:fltVal val="0"/>
                                          </p:val>
                                        </p:tav>
                                        <p:tav tm="100000">
                                          <p:val>
                                            <p:strVal val="#ppt_h"/>
                                          </p:val>
                                        </p:tav>
                                      </p:tavLst>
                                    </p:anim>
                                    <p:animEffect transition="in" filter="fade">
                                      <p:cBhvr>
                                        <p:cTn id="137" dur="500"/>
                                        <p:tgtEl>
                                          <p:spTgt spid="301"/>
                                        </p:tgtEl>
                                      </p:cBhvr>
                                    </p:animEffect>
                                  </p:childTnLst>
                                </p:cTn>
                              </p:par>
                            </p:childTnLst>
                          </p:cTn>
                        </p:par>
                        <p:par>
                          <p:cTn id="138" fill="hold">
                            <p:stCondLst>
                              <p:cond delay="14000"/>
                            </p:stCondLst>
                            <p:childTnLst>
                              <p:par>
                                <p:cTn id="139" presetID="26" presetClass="emph" presetSubtype="0" fill="hold" grpId="1" nodeType="afterEffect">
                                  <p:stCondLst>
                                    <p:cond delay="0"/>
                                  </p:stCondLst>
                                  <p:childTnLst>
                                    <p:animEffect transition="out" filter="fade">
                                      <p:cBhvr>
                                        <p:cTn id="140" dur="500" tmFilter="0, 0; .2, .5; .8, .5; 1, 0"/>
                                        <p:tgtEl>
                                          <p:spTgt spid="301"/>
                                        </p:tgtEl>
                                      </p:cBhvr>
                                    </p:animEffect>
                                    <p:animScale>
                                      <p:cBhvr>
                                        <p:cTn id="141" dur="250" autoRev="1" fill="hold"/>
                                        <p:tgtEl>
                                          <p:spTgt spid="301"/>
                                        </p:tgtEl>
                                      </p:cBhvr>
                                      <p:by x="105000" y="105000"/>
                                    </p:animScale>
                                  </p:childTnLst>
                                </p:cTn>
                              </p:par>
                            </p:childTnLst>
                          </p:cTn>
                        </p:par>
                        <p:par>
                          <p:cTn id="142" fill="hold">
                            <p:stCondLst>
                              <p:cond delay="14500"/>
                            </p:stCondLst>
                            <p:childTnLst>
                              <p:par>
                                <p:cTn id="143" presetID="22" presetClass="entr" presetSubtype="1" fill="hold" nodeType="afterEffect">
                                  <p:stCondLst>
                                    <p:cond delay="0"/>
                                  </p:stCondLst>
                                  <p:childTnLst>
                                    <p:set>
                                      <p:cBhvr>
                                        <p:cTn id="144" dur="1" fill="hold">
                                          <p:stCondLst>
                                            <p:cond delay="0"/>
                                          </p:stCondLst>
                                        </p:cTn>
                                        <p:tgtEl>
                                          <p:spTgt spid="186"/>
                                        </p:tgtEl>
                                        <p:attrNameLst>
                                          <p:attrName>style.visibility</p:attrName>
                                        </p:attrNameLst>
                                      </p:cBhvr>
                                      <p:to>
                                        <p:strVal val="visible"/>
                                      </p:to>
                                    </p:set>
                                    <p:animEffect transition="in" filter="wipe(up)">
                                      <p:cBhvr>
                                        <p:cTn id="145" dur="500"/>
                                        <p:tgtEl>
                                          <p:spTgt spid="186"/>
                                        </p:tgtEl>
                                      </p:cBhvr>
                                    </p:animEffect>
                                  </p:childTnLst>
                                </p:cTn>
                              </p:par>
                            </p:childTnLst>
                          </p:cTn>
                        </p:par>
                        <p:par>
                          <p:cTn id="146" fill="hold">
                            <p:stCondLst>
                              <p:cond delay="15000"/>
                            </p:stCondLst>
                            <p:childTnLst>
                              <p:par>
                                <p:cTn id="147" presetID="53" presetClass="entr" presetSubtype="16" fill="hold" grpId="0" nodeType="afterEffect">
                                  <p:stCondLst>
                                    <p:cond delay="0"/>
                                  </p:stCondLst>
                                  <p:childTnLst>
                                    <p:set>
                                      <p:cBhvr>
                                        <p:cTn id="148" dur="1" fill="hold">
                                          <p:stCondLst>
                                            <p:cond delay="0"/>
                                          </p:stCondLst>
                                        </p:cTn>
                                        <p:tgtEl>
                                          <p:spTgt spid="216"/>
                                        </p:tgtEl>
                                        <p:attrNameLst>
                                          <p:attrName>style.visibility</p:attrName>
                                        </p:attrNameLst>
                                      </p:cBhvr>
                                      <p:to>
                                        <p:strVal val="visible"/>
                                      </p:to>
                                    </p:set>
                                    <p:anim calcmode="lin" valueType="num">
                                      <p:cBhvr>
                                        <p:cTn id="149" dur="500" fill="hold"/>
                                        <p:tgtEl>
                                          <p:spTgt spid="216"/>
                                        </p:tgtEl>
                                        <p:attrNameLst>
                                          <p:attrName>ppt_w</p:attrName>
                                        </p:attrNameLst>
                                      </p:cBhvr>
                                      <p:tavLst>
                                        <p:tav tm="0">
                                          <p:val>
                                            <p:fltVal val="0"/>
                                          </p:val>
                                        </p:tav>
                                        <p:tav tm="100000">
                                          <p:val>
                                            <p:strVal val="#ppt_w"/>
                                          </p:val>
                                        </p:tav>
                                      </p:tavLst>
                                    </p:anim>
                                    <p:anim calcmode="lin" valueType="num">
                                      <p:cBhvr>
                                        <p:cTn id="150" dur="500" fill="hold"/>
                                        <p:tgtEl>
                                          <p:spTgt spid="216"/>
                                        </p:tgtEl>
                                        <p:attrNameLst>
                                          <p:attrName>ppt_h</p:attrName>
                                        </p:attrNameLst>
                                      </p:cBhvr>
                                      <p:tavLst>
                                        <p:tav tm="0">
                                          <p:val>
                                            <p:fltVal val="0"/>
                                          </p:val>
                                        </p:tav>
                                        <p:tav tm="100000">
                                          <p:val>
                                            <p:strVal val="#ppt_h"/>
                                          </p:val>
                                        </p:tav>
                                      </p:tavLst>
                                    </p:anim>
                                    <p:animEffect transition="in" filter="fade">
                                      <p:cBhvr>
                                        <p:cTn id="151" dur="500"/>
                                        <p:tgtEl>
                                          <p:spTgt spid="216"/>
                                        </p:tgtEl>
                                      </p:cBhvr>
                                    </p:animEffect>
                                  </p:childTnLst>
                                </p:cTn>
                              </p:par>
                            </p:childTnLst>
                          </p:cTn>
                        </p:par>
                        <p:par>
                          <p:cTn id="152" fill="hold">
                            <p:stCondLst>
                              <p:cond delay="15500"/>
                            </p:stCondLst>
                            <p:childTnLst>
                              <p:par>
                                <p:cTn id="153" presetID="26" presetClass="emph" presetSubtype="0" fill="hold" grpId="1" nodeType="afterEffect">
                                  <p:stCondLst>
                                    <p:cond delay="0"/>
                                  </p:stCondLst>
                                  <p:childTnLst>
                                    <p:animEffect transition="out" filter="fade">
                                      <p:cBhvr>
                                        <p:cTn id="154" dur="500" tmFilter="0, 0; .2, .5; .8, .5; 1, 0"/>
                                        <p:tgtEl>
                                          <p:spTgt spid="216"/>
                                        </p:tgtEl>
                                      </p:cBhvr>
                                    </p:animEffect>
                                    <p:animScale>
                                      <p:cBhvr>
                                        <p:cTn id="155" dur="250" autoRev="1" fill="hold"/>
                                        <p:tgtEl>
                                          <p:spTgt spid="216"/>
                                        </p:tgtEl>
                                      </p:cBhvr>
                                      <p:by x="105000" y="105000"/>
                                    </p:animScale>
                                  </p:childTnLst>
                                </p:cTn>
                              </p:par>
                            </p:childTnLst>
                          </p:cTn>
                        </p:par>
                        <p:par>
                          <p:cTn id="156" fill="hold">
                            <p:stCondLst>
                              <p:cond delay="16000"/>
                            </p:stCondLst>
                            <p:childTnLst>
                              <p:par>
                                <p:cTn id="157" presetID="22" presetClass="entr" presetSubtype="1" fill="hold" nodeType="afterEffect">
                                  <p:stCondLst>
                                    <p:cond delay="0"/>
                                  </p:stCondLst>
                                  <p:childTnLst>
                                    <p:set>
                                      <p:cBhvr>
                                        <p:cTn id="158" dur="1" fill="hold">
                                          <p:stCondLst>
                                            <p:cond delay="0"/>
                                          </p:stCondLst>
                                        </p:cTn>
                                        <p:tgtEl>
                                          <p:spTgt spid="187"/>
                                        </p:tgtEl>
                                        <p:attrNameLst>
                                          <p:attrName>style.visibility</p:attrName>
                                        </p:attrNameLst>
                                      </p:cBhvr>
                                      <p:to>
                                        <p:strVal val="visible"/>
                                      </p:to>
                                    </p:set>
                                    <p:animEffect transition="in" filter="wipe(up)">
                                      <p:cBhvr>
                                        <p:cTn id="159" dur="500"/>
                                        <p:tgtEl>
                                          <p:spTgt spid="187"/>
                                        </p:tgtEl>
                                      </p:cBhvr>
                                    </p:animEffect>
                                  </p:childTnLst>
                                </p:cTn>
                              </p:par>
                            </p:childTnLst>
                          </p:cTn>
                        </p:par>
                        <p:par>
                          <p:cTn id="160" fill="hold">
                            <p:stCondLst>
                              <p:cond delay="16500"/>
                            </p:stCondLst>
                            <p:childTnLst>
                              <p:par>
                                <p:cTn id="161" presetID="53" presetClass="entr" presetSubtype="16" fill="hold" grpId="0" nodeType="after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p:cTn id="163" dur="500" fill="hold"/>
                                        <p:tgtEl>
                                          <p:spTgt spid="225"/>
                                        </p:tgtEl>
                                        <p:attrNameLst>
                                          <p:attrName>ppt_w</p:attrName>
                                        </p:attrNameLst>
                                      </p:cBhvr>
                                      <p:tavLst>
                                        <p:tav tm="0">
                                          <p:val>
                                            <p:fltVal val="0"/>
                                          </p:val>
                                        </p:tav>
                                        <p:tav tm="100000">
                                          <p:val>
                                            <p:strVal val="#ppt_w"/>
                                          </p:val>
                                        </p:tav>
                                      </p:tavLst>
                                    </p:anim>
                                    <p:anim calcmode="lin" valueType="num">
                                      <p:cBhvr>
                                        <p:cTn id="164" dur="500" fill="hold"/>
                                        <p:tgtEl>
                                          <p:spTgt spid="225"/>
                                        </p:tgtEl>
                                        <p:attrNameLst>
                                          <p:attrName>ppt_h</p:attrName>
                                        </p:attrNameLst>
                                      </p:cBhvr>
                                      <p:tavLst>
                                        <p:tav tm="0">
                                          <p:val>
                                            <p:fltVal val="0"/>
                                          </p:val>
                                        </p:tav>
                                        <p:tav tm="100000">
                                          <p:val>
                                            <p:strVal val="#ppt_h"/>
                                          </p:val>
                                        </p:tav>
                                      </p:tavLst>
                                    </p:anim>
                                    <p:animEffect transition="in" filter="fade">
                                      <p:cBhvr>
                                        <p:cTn id="165" dur="500"/>
                                        <p:tgtEl>
                                          <p:spTgt spid="225"/>
                                        </p:tgtEl>
                                      </p:cBhvr>
                                    </p:animEffect>
                                  </p:childTnLst>
                                </p:cTn>
                              </p:par>
                            </p:childTnLst>
                          </p:cTn>
                        </p:par>
                        <p:par>
                          <p:cTn id="166" fill="hold">
                            <p:stCondLst>
                              <p:cond delay="17000"/>
                            </p:stCondLst>
                            <p:childTnLst>
                              <p:par>
                                <p:cTn id="167" presetID="26" presetClass="emph" presetSubtype="0" fill="hold" grpId="1" nodeType="afterEffect">
                                  <p:stCondLst>
                                    <p:cond delay="0"/>
                                  </p:stCondLst>
                                  <p:childTnLst>
                                    <p:animEffect transition="out" filter="fade">
                                      <p:cBhvr>
                                        <p:cTn id="168" dur="500" tmFilter="0, 0; .2, .5; .8, .5; 1, 0"/>
                                        <p:tgtEl>
                                          <p:spTgt spid="225"/>
                                        </p:tgtEl>
                                      </p:cBhvr>
                                    </p:animEffect>
                                    <p:animScale>
                                      <p:cBhvr>
                                        <p:cTn id="169" dur="250" autoRev="1" fill="hold"/>
                                        <p:tgtEl>
                                          <p:spTgt spid="225"/>
                                        </p:tgtEl>
                                      </p:cBhvr>
                                      <p:by x="105000" y="105000"/>
                                    </p:animScale>
                                  </p:childTnLst>
                                </p:cTn>
                              </p:par>
                            </p:childTnLst>
                          </p:cTn>
                        </p:par>
                        <p:par>
                          <p:cTn id="170" fill="hold">
                            <p:stCondLst>
                              <p:cond delay="17500"/>
                            </p:stCondLst>
                            <p:childTnLst>
                              <p:par>
                                <p:cTn id="171" presetID="22" presetClass="entr" presetSubtype="4" fill="hold" nodeType="afterEffect">
                                  <p:stCondLst>
                                    <p:cond delay="0"/>
                                  </p:stCondLst>
                                  <p:childTnLst>
                                    <p:set>
                                      <p:cBhvr>
                                        <p:cTn id="172" dur="1" fill="hold">
                                          <p:stCondLst>
                                            <p:cond delay="0"/>
                                          </p:stCondLst>
                                        </p:cTn>
                                        <p:tgtEl>
                                          <p:spTgt spid="189"/>
                                        </p:tgtEl>
                                        <p:attrNameLst>
                                          <p:attrName>style.visibility</p:attrName>
                                        </p:attrNameLst>
                                      </p:cBhvr>
                                      <p:to>
                                        <p:strVal val="visible"/>
                                      </p:to>
                                    </p:set>
                                    <p:animEffect transition="in" filter="wipe(down)">
                                      <p:cBhvr>
                                        <p:cTn id="173" dur="500"/>
                                        <p:tgtEl>
                                          <p:spTgt spid="189"/>
                                        </p:tgtEl>
                                      </p:cBhvr>
                                    </p:animEffect>
                                  </p:childTnLst>
                                </p:cTn>
                              </p:par>
                            </p:childTnLst>
                          </p:cTn>
                        </p:par>
                        <p:par>
                          <p:cTn id="174" fill="hold">
                            <p:stCondLst>
                              <p:cond delay="18000"/>
                            </p:stCondLst>
                            <p:childTnLst>
                              <p:par>
                                <p:cTn id="175" presetID="53" presetClass="entr" presetSubtype="16" fill="hold" grpId="0" nodeType="afterEffect">
                                  <p:stCondLst>
                                    <p:cond delay="0"/>
                                  </p:stCondLst>
                                  <p:childTnLst>
                                    <p:set>
                                      <p:cBhvr>
                                        <p:cTn id="176" dur="1" fill="hold">
                                          <p:stCondLst>
                                            <p:cond delay="0"/>
                                          </p:stCondLst>
                                        </p:cTn>
                                        <p:tgtEl>
                                          <p:spTgt spid="287"/>
                                        </p:tgtEl>
                                        <p:attrNameLst>
                                          <p:attrName>style.visibility</p:attrName>
                                        </p:attrNameLst>
                                      </p:cBhvr>
                                      <p:to>
                                        <p:strVal val="visible"/>
                                      </p:to>
                                    </p:set>
                                    <p:anim calcmode="lin" valueType="num">
                                      <p:cBhvr>
                                        <p:cTn id="177" dur="500" fill="hold"/>
                                        <p:tgtEl>
                                          <p:spTgt spid="287"/>
                                        </p:tgtEl>
                                        <p:attrNameLst>
                                          <p:attrName>ppt_w</p:attrName>
                                        </p:attrNameLst>
                                      </p:cBhvr>
                                      <p:tavLst>
                                        <p:tav tm="0">
                                          <p:val>
                                            <p:fltVal val="0"/>
                                          </p:val>
                                        </p:tav>
                                        <p:tav tm="100000">
                                          <p:val>
                                            <p:strVal val="#ppt_w"/>
                                          </p:val>
                                        </p:tav>
                                      </p:tavLst>
                                    </p:anim>
                                    <p:anim calcmode="lin" valueType="num">
                                      <p:cBhvr>
                                        <p:cTn id="178" dur="500" fill="hold"/>
                                        <p:tgtEl>
                                          <p:spTgt spid="287"/>
                                        </p:tgtEl>
                                        <p:attrNameLst>
                                          <p:attrName>ppt_h</p:attrName>
                                        </p:attrNameLst>
                                      </p:cBhvr>
                                      <p:tavLst>
                                        <p:tav tm="0">
                                          <p:val>
                                            <p:fltVal val="0"/>
                                          </p:val>
                                        </p:tav>
                                        <p:tav tm="100000">
                                          <p:val>
                                            <p:strVal val="#ppt_h"/>
                                          </p:val>
                                        </p:tav>
                                      </p:tavLst>
                                    </p:anim>
                                    <p:animEffect transition="in" filter="fade">
                                      <p:cBhvr>
                                        <p:cTn id="179" dur="500"/>
                                        <p:tgtEl>
                                          <p:spTgt spid="287"/>
                                        </p:tgtEl>
                                      </p:cBhvr>
                                    </p:animEffect>
                                  </p:childTnLst>
                                </p:cTn>
                              </p:par>
                            </p:childTnLst>
                          </p:cTn>
                        </p:par>
                        <p:par>
                          <p:cTn id="180" fill="hold">
                            <p:stCondLst>
                              <p:cond delay="18500"/>
                            </p:stCondLst>
                            <p:childTnLst>
                              <p:par>
                                <p:cTn id="181" presetID="26" presetClass="emph" presetSubtype="0" fill="hold" grpId="1" nodeType="afterEffect">
                                  <p:stCondLst>
                                    <p:cond delay="0"/>
                                  </p:stCondLst>
                                  <p:childTnLst>
                                    <p:animEffect transition="out" filter="fade">
                                      <p:cBhvr>
                                        <p:cTn id="182" dur="500" tmFilter="0, 0; .2, .5; .8, .5; 1, 0"/>
                                        <p:tgtEl>
                                          <p:spTgt spid="287"/>
                                        </p:tgtEl>
                                      </p:cBhvr>
                                    </p:animEffect>
                                    <p:animScale>
                                      <p:cBhvr>
                                        <p:cTn id="183" dur="250" autoRev="1" fill="hold"/>
                                        <p:tgtEl>
                                          <p:spTgt spid="287"/>
                                        </p:tgtEl>
                                      </p:cBhvr>
                                      <p:by x="105000" y="105000"/>
                                    </p:animScale>
                                  </p:childTnLst>
                                </p:cTn>
                              </p:par>
                            </p:childTnLst>
                          </p:cTn>
                        </p:par>
                        <p:par>
                          <p:cTn id="184" fill="hold">
                            <p:stCondLst>
                              <p:cond delay="19000"/>
                            </p:stCondLst>
                            <p:childTnLst>
                              <p:par>
                                <p:cTn id="185" presetID="22" presetClass="entr" presetSubtype="8" fill="hold" nodeType="afterEffect">
                                  <p:stCondLst>
                                    <p:cond delay="0"/>
                                  </p:stCondLst>
                                  <p:childTnLst>
                                    <p:set>
                                      <p:cBhvr>
                                        <p:cTn id="186" dur="1" fill="hold">
                                          <p:stCondLst>
                                            <p:cond delay="0"/>
                                          </p:stCondLst>
                                        </p:cTn>
                                        <p:tgtEl>
                                          <p:spTgt spid="190"/>
                                        </p:tgtEl>
                                        <p:attrNameLst>
                                          <p:attrName>style.visibility</p:attrName>
                                        </p:attrNameLst>
                                      </p:cBhvr>
                                      <p:to>
                                        <p:strVal val="visible"/>
                                      </p:to>
                                    </p:set>
                                    <p:animEffect transition="in" filter="wipe(left)">
                                      <p:cBhvr>
                                        <p:cTn id="187" dur="500"/>
                                        <p:tgtEl>
                                          <p:spTgt spid="190"/>
                                        </p:tgtEl>
                                      </p:cBhvr>
                                    </p:animEffect>
                                  </p:childTnLst>
                                </p:cTn>
                              </p:par>
                            </p:childTnLst>
                          </p:cTn>
                        </p:par>
                        <p:par>
                          <p:cTn id="188" fill="hold">
                            <p:stCondLst>
                              <p:cond delay="19500"/>
                            </p:stCondLst>
                            <p:childTnLst>
                              <p:par>
                                <p:cTn id="189" presetID="53" presetClass="entr" presetSubtype="16" fill="hold" grpId="0" nodeType="afterEffect">
                                  <p:stCondLst>
                                    <p:cond delay="0"/>
                                  </p:stCondLst>
                                  <p:childTnLst>
                                    <p:set>
                                      <p:cBhvr>
                                        <p:cTn id="190" dur="1" fill="hold">
                                          <p:stCondLst>
                                            <p:cond delay="0"/>
                                          </p:stCondLst>
                                        </p:cTn>
                                        <p:tgtEl>
                                          <p:spTgt spid="184"/>
                                        </p:tgtEl>
                                        <p:attrNameLst>
                                          <p:attrName>style.visibility</p:attrName>
                                        </p:attrNameLst>
                                      </p:cBhvr>
                                      <p:to>
                                        <p:strVal val="visible"/>
                                      </p:to>
                                    </p:set>
                                    <p:anim calcmode="lin" valueType="num">
                                      <p:cBhvr>
                                        <p:cTn id="191" dur="500" fill="hold"/>
                                        <p:tgtEl>
                                          <p:spTgt spid="184"/>
                                        </p:tgtEl>
                                        <p:attrNameLst>
                                          <p:attrName>ppt_w</p:attrName>
                                        </p:attrNameLst>
                                      </p:cBhvr>
                                      <p:tavLst>
                                        <p:tav tm="0">
                                          <p:val>
                                            <p:fltVal val="0"/>
                                          </p:val>
                                        </p:tav>
                                        <p:tav tm="100000">
                                          <p:val>
                                            <p:strVal val="#ppt_w"/>
                                          </p:val>
                                        </p:tav>
                                      </p:tavLst>
                                    </p:anim>
                                    <p:anim calcmode="lin" valueType="num">
                                      <p:cBhvr>
                                        <p:cTn id="192" dur="500" fill="hold"/>
                                        <p:tgtEl>
                                          <p:spTgt spid="184"/>
                                        </p:tgtEl>
                                        <p:attrNameLst>
                                          <p:attrName>ppt_h</p:attrName>
                                        </p:attrNameLst>
                                      </p:cBhvr>
                                      <p:tavLst>
                                        <p:tav tm="0">
                                          <p:val>
                                            <p:fltVal val="0"/>
                                          </p:val>
                                        </p:tav>
                                        <p:tav tm="100000">
                                          <p:val>
                                            <p:strVal val="#ppt_h"/>
                                          </p:val>
                                        </p:tav>
                                      </p:tavLst>
                                    </p:anim>
                                    <p:animEffect transition="in" filter="fade">
                                      <p:cBhvr>
                                        <p:cTn id="193" dur="500"/>
                                        <p:tgtEl>
                                          <p:spTgt spid="184"/>
                                        </p:tgtEl>
                                      </p:cBhvr>
                                    </p:animEffect>
                                  </p:childTnLst>
                                </p:cTn>
                              </p:par>
                            </p:childTnLst>
                          </p:cTn>
                        </p:par>
                        <p:par>
                          <p:cTn id="194" fill="hold">
                            <p:stCondLst>
                              <p:cond delay="20000"/>
                            </p:stCondLst>
                            <p:childTnLst>
                              <p:par>
                                <p:cTn id="195" presetID="26" presetClass="emph" presetSubtype="0" fill="hold" grpId="1" nodeType="afterEffect">
                                  <p:stCondLst>
                                    <p:cond delay="0"/>
                                  </p:stCondLst>
                                  <p:childTnLst>
                                    <p:animEffect transition="out" filter="fade">
                                      <p:cBhvr>
                                        <p:cTn id="196" dur="500" tmFilter="0, 0; .2, .5; .8, .5; 1, 0"/>
                                        <p:tgtEl>
                                          <p:spTgt spid="184"/>
                                        </p:tgtEl>
                                      </p:cBhvr>
                                    </p:animEffect>
                                    <p:animScale>
                                      <p:cBhvr>
                                        <p:cTn id="197" dur="250" autoRev="1" fill="hold"/>
                                        <p:tgtEl>
                                          <p:spTgt spid="184"/>
                                        </p:tgtEl>
                                      </p:cBhvr>
                                      <p:by x="105000" y="105000"/>
                                    </p:animScale>
                                  </p:childTnLst>
                                </p:cTn>
                              </p:par>
                            </p:childTnLst>
                          </p:cTn>
                        </p:par>
                        <p:par>
                          <p:cTn id="198" fill="hold">
                            <p:stCondLst>
                              <p:cond delay="20500"/>
                            </p:stCondLst>
                            <p:childTnLst>
                              <p:par>
                                <p:cTn id="199" presetID="22" presetClass="entr" presetSubtype="8" fill="hold" nodeType="afterEffect">
                                  <p:stCondLst>
                                    <p:cond delay="0"/>
                                  </p:stCondLst>
                                  <p:childTnLst>
                                    <p:set>
                                      <p:cBhvr>
                                        <p:cTn id="200" dur="1" fill="hold">
                                          <p:stCondLst>
                                            <p:cond delay="0"/>
                                          </p:stCondLst>
                                        </p:cTn>
                                        <p:tgtEl>
                                          <p:spTgt spid="192"/>
                                        </p:tgtEl>
                                        <p:attrNameLst>
                                          <p:attrName>style.visibility</p:attrName>
                                        </p:attrNameLst>
                                      </p:cBhvr>
                                      <p:to>
                                        <p:strVal val="visible"/>
                                      </p:to>
                                    </p:set>
                                    <p:animEffect transition="in" filter="wipe(left)">
                                      <p:cBhvr>
                                        <p:cTn id="201" dur="500"/>
                                        <p:tgtEl>
                                          <p:spTgt spid="192"/>
                                        </p:tgtEl>
                                      </p:cBhvr>
                                    </p:animEffect>
                                  </p:childTnLst>
                                </p:cTn>
                              </p:par>
                            </p:childTnLst>
                          </p:cTn>
                        </p:par>
                        <p:par>
                          <p:cTn id="202" fill="hold">
                            <p:stCondLst>
                              <p:cond delay="21000"/>
                            </p:stCondLst>
                            <p:childTnLst>
                              <p:par>
                                <p:cTn id="203" presetID="53" presetClass="entr" presetSubtype="16" fill="hold" grpId="0" nodeType="afterEffect">
                                  <p:stCondLst>
                                    <p:cond delay="0"/>
                                  </p:stCondLst>
                                  <p:childTnLst>
                                    <p:set>
                                      <p:cBhvr>
                                        <p:cTn id="204" dur="1" fill="hold">
                                          <p:stCondLst>
                                            <p:cond delay="0"/>
                                          </p:stCondLst>
                                        </p:cTn>
                                        <p:tgtEl>
                                          <p:spTgt spid="196"/>
                                        </p:tgtEl>
                                        <p:attrNameLst>
                                          <p:attrName>style.visibility</p:attrName>
                                        </p:attrNameLst>
                                      </p:cBhvr>
                                      <p:to>
                                        <p:strVal val="visible"/>
                                      </p:to>
                                    </p:set>
                                    <p:anim calcmode="lin" valueType="num">
                                      <p:cBhvr>
                                        <p:cTn id="205" dur="500" fill="hold"/>
                                        <p:tgtEl>
                                          <p:spTgt spid="196"/>
                                        </p:tgtEl>
                                        <p:attrNameLst>
                                          <p:attrName>ppt_w</p:attrName>
                                        </p:attrNameLst>
                                      </p:cBhvr>
                                      <p:tavLst>
                                        <p:tav tm="0">
                                          <p:val>
                                            <p:fltVal val="0"/>
                                          </p:val>
                                        </p:tav>
                                        <p:tav tm="100000">
                                          <p:val>
                                            <p:strVal val="#ppt_w"/>
                                          </p:val>
                                        </p:tav>
                                      </p:tavLst>
                                    </p:anim>
                                    <p:anim calcmode="lin" valueType="num">
                                      <p:cBhvr>
                                        <p:cTn id="206" dur="500" fill="hold"/>
                                        <p:tgtEl>
                                          <p:spTgt spid="196"/>
                                        </p:tgtEl>
                                        <p:attrNameLst>
                                          <p:attrName>ppt_h</p:attrName>
                                        </p:attrNameLst>
                                      </p:cBhvr>
                                      <p:tavLst>
                                        <p:tav tm="0">
                                          <p:val>
                                            <p:fltVal val="0"/>
                                          </p:val>
                                        </p:tav>
                                        <p:tav tm="100000">
                                          <p:val>
                                            <p:strVal val="#ppt_h"/>
                                          </p:val>
                                        </p:tav>
                                      </p:tavLst>
                                    </p:anim>
                                    <p:animEffect transition="in" filter="fade">
                                      <p:cBhvr>
                                        <p:cTn id="207" dur="500"/>
                                        <p:tgtEl>
                                          <p:spTgt spid="196"/>
                                        </p:tgtEl>
                                      </p:cBhvr>
                                    </p:animEffect>
                                  </p:childTnLst>
                                </p:cTn>
                              </p:par>
                            </p:childTnLst>
                          </p:cTn>
                        </p:par>
                        <p:par>
                          <p:cTn id="208" fill="hold">
                            <p:stCondLst>
                              <p:cond delay="21500"/>
                            </p:stCondLst>
                            <p:childTnLst>
                              <p:par>
                                <p:cTn id="209" presetID="26" presetClass="emph" presetSubtype="0" fill="hold" grpId="1" nodeType="afterEffect">
                                  <p:stCondLst>
                                    <p:cond delay="0"/>
                                  </p:stCondLst>
                                  <p:childTnLst>
                                    <p:animEffect transition="out" filter="fade">
                                      <p:cBhvr>
                                        <p:cTn id="210" dur="500" tmFilter="0, 0; .2, .5; .8, .5; 1, 0"/>
                                        <p:tgtEl>
                                          <p:spTgt spid="196"/>
                                        </p:tgtEl>
                                      </p:cBhvr>
                                    </p:animEffect>
                                    <p:animScale>
                                      <p:cBhvr>
                                        <p:cTn id="211" dur="250" autoRev="1" fill="hold"/>
                                        <p:tgtEl>
                                          <p:spTgt spid="196"/>
                                        </p:tgtEl>
                                      </p:cBhvr>
                                      <p:by x="105000" y="105000"/>
                                    </p:animScale>
                                  </p:childTnLst>
                                </p:cTn>
                              </p:par>
                            </p:childTnLst>
                          </p:cTn>
                        </p:par>
                        <p:par>
                          <p:cTn id="212" fill="hold">
                            <p:stCondLst>
                              <p:cond delay="22000"/>
                            </p:stCondLst>
                            <p:childTnLst>
                              <p:par>
                                <p:cTn id="213" presetID="22" presetClass="entr" presetSubtype="8" fill="hold" nodeType="afterEffect">
                                  <p:stCondLst>
                                    <p:cond delay="0"/>
                                  </p:stCondLst>
                                  <p:childTnLst>
                                    <p:set>
                                      <p:cBhvr>
                                        <p:cTn id="214" dur="1" fill="hold">
                                          <p:stCondLst>
                                            <p:cond delay="0"/>
                                          </p:stCondLst>
                                        </p:cTn>
                                        <p:tgtEl>
                                          <p:spTgt spid="193"/>
                                        </p:tgtEl>
                                        <p:attrNameLst>
                                          <p:attrName>style.visibility</p:attrName>
                                        </p:attrNameLst>
                                      </p:cBhvr>
                                      <p:to>
                                        <p:strVal val="visible"/>
                                      </p:to>
                                    </p:set>
                                    <p:animEffect transition="in" filter="wipe(left)">
                                      <p:cBhvr>
                                        <p:cTn id="215" dur="500"/>
                                        <p:tgtEl>
                                          <p:spTgt spid="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1" grpId="0" animBg="1"/>
      <p:bldP spid="241" grpId="1" animBg="1"/>
      <p:bldP spid="245" grpId="0" animBg="1"/>
      <p:bldP spid="245" grpId="1" animBg="1"/>
      <p:bldP spid="250" grpId="0" animBg="1"/>
      <p:bldP spid="250" grpId="1" animBg="1"/>
      <p:bldP spid="263" grpId="0" animBg="1"/>
      <p:bldP spid="263" grpId="1" animBg="1"/>
      <p:bldP spid="265" grpId="0" animBg="1"/>
      <p:bldP spid="265" grpId="1" animBg="1"/>
      <p:bldP spid="271" grpId="0" animBg="1"/>
      <p:bldP spid="271" grpId="1" animBg="1"/>
      <p:bldP spid="276" grpId="0" animBg="1"/>
      <p:bldP spid="276" grpId="1" animBg="1"/>
      <p:bldP spid="287" grpId="0" animBg="1"/>
      <p:bldP spid="287" grpId="1" animBg="1"/>
      <p:bldP spid="301" grpId="0" animBg="1"/>
      <p:bldP spid="301" grpId="1" animBg="1"/>
      <p:bldP spid="178" grpId="0" animBg="1"/>
      <p:bldP spid="178" grpId="1" animBg="1"/>
      <p:bldP spid="184" grpId="0" animBg="1"/>
      <p:bldP spid="184" grpId="1" animBg="1"/>
      <p:bldP spid="196" grpId="0" animBg="1"/>
      <p:bldP spid="196" grpId="1" animBg="1"/>
      <p:bldP spid="216" grpId="0" animBg="1"/>
      <p:bldP spid="216" grpId="1" animBg="1"/>
      <p:bldP spid="217" grpId="0" animBg="1"/>
      <p:bldP spid="217" grpId="1" animBg="1"/>
      <p:bldP spid="225" grpId="0" animBg="1"/>
      <p:bldP spid="225" grpId="1"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fr-FR" b="1"/>
              <a:t>Coopération établie</a:t>
            </a:r>
          </a:p>
        </p:txBody>
      </p:sp>
      <p:grpSp>
        <p:nvGrpSpPr>
          <p:cNvPr id="7" name="Группа 31"/>
          <p:cNvGrpSpPr/>
          <p:nvPr/>
        </p:nvGrpSpPr>
        <p:grpSpPr>
          <a:xfrm>
            <a:off x="-8099088" y="6050504"/>
            <a:ext cx="6080717" cy="2870519"/>
            <a:chOff x="7872314" y="7054225"/>
            <a:chExt cx="9408413" cy="4441422"/>
          </a:xfrm>
        </p:grpSpPr>
        <p:cxnSp>
          <p:nvCxnSpPr>
            <p:cNvPr id="15" name="Прямая соединительная линия 38"/>
            <p:cNvCxnSpPr/>
            <p:nvPr/>
          </p:nvCxnSpPr>
          <p:spPr>
            <a:xfrm flipV="1">
              <a:off x="7872314" y="7054225"/>
              <a:ext cx="864096" cy="1"/>
            </a:xfrm>
            <a:prstGeom prst="line">
              <a:avLst/>
            </a:prstGeom>
            <a:solidFill>
              <a:schemeClr val="tx2">
                <a:lumMod val="40000"/>
                <a:lumOff val="60000"/>
                <a:alpha val="36000"/>
              </a:schemeClr>
            </a:solidFill>
            <a:ln w="57150">
              <a:solidFill>
                <a:srgbClr val="D2D2D2"/>
              </a:solidFill>
              <a:prstDash val="sysDot"/>
              <a:headEnd type="oval" w="lg" len="lg"/>
              <a:tailEnd type="none"/>
            </a:ln>
          </p:spPr>
        </p:cxnSp>
        <p:cxnSp>
          <p:nvCxnSpPr>
            <p:cNvPr id="16" name="Прямая соединительная линия 39"/>
            <p:cNvCxnSpPr/>
            <p:nvPr/>
          </p:nvCxnSpPr>
          <p:spPr>
            <a:xfrm>
              <a:off x="8710226" y="7054225"/>
              <a:ext cx="7706405" cy="4440502"/>
            </a:xfrm>
            <a:prstGeom prst="line">
              <a:avLst/>
            </a:prstGeom>
            <a:solidFill>
              <a:schemeClr val="tx2">
                <a:lumMod val="40000"/>
                <a:lumOff val="60000"/>
                <a:alpha val="36000"/>
              </a:schemeClr>
            </a:solidFill>
            <a:ln w="57150">
              <a:solidFill>
                <a:srgbClr val="D2D2D2"/>
              </a:solidFill>
              <a:prstDash val="sysDot"/>
            </a:ln>
          </p:spPr>
        </p:cxnSp>
        <p:cxnSp>
          <p:nvCxnSpPr>
            <p:cNvPr id="17" name="Прямая соединительная линия 40"/>
            <p:cNvCxnSpPr/>
            <p:nvPr/>
          </p:nvCxnSpPr>
          <p:spPr>
            <a:xfrm flipV="1">
              <a:off x="16416631" y="11495646"/>
              <a:ext cx="864096" cy="1"/>
            </a:xfrm>
            <a:prstGeom prst="line">
              <a:avLst/>
            </a:prstGeom>
            <a:solidFill>
              <a:schemeClr val="tx2">
                <a:lumMod val="40000"/>
                <a:lumOff val="60000"/>
                <a:alpha val="36000"/>
              </a:schemeClr>
            </a:solidFill>
            <a:ln w="57150">
              <a:solidFill>
                <a:srgbClr val="D2D2D2"/>
              </a:solidFill>
              <a:prstDash val="sysDot"/>
              <a:tailEnd type="oval" w="lg" len="lg"/>
            </a:ln>
          </p:spPr>
        </p:cxnSp>
      </p:grpSp>
      <p:cxnSp>
        <p:nvCxnSpPr>
          <p:cNvPr id="10" name="Прямая соединительная линия 33"/>
          <p:cNvCxnSpPr/>
          <p:nvPr/>
        </p:nvCxnSpPr>
        <p:spPr>
          <a:xfrm flipH="1">
            <a:off x="-8099088" y="7451712"/>
            <a:ext cx="5957021" cy="0"/>
          </a:xfrm>
          <a:prstGeom prst="line">
            <a:avLst/>
          </a:prstGeom>
          <a:solidFill>
            <a:schemeClr val="tx2">
              <a:lumMod val="40000"/>
              <a:lumOff val="60000"/>
              <a:alpha val="36000"/>
            </a:schemeClr>
          </a:solidFill>
          <a:ln w="57150">
            <a:solidFill>
              <a:srgbClr val="D2D2D2"/>
            </a:solidFill>
            <a:prstDash val="sysDot"/>
            <a:headEnd type="oval" w="lg" len="lg"/>
            <a:tailEnd type="oval" w="lg" len="lg"/>
          </a:ln>
        </p:spPr>
      </p:cxnSp>
      <p:sp>
        <p:nvSpPr>
          <p:cNvPr id="18" name="Полилиния 47"/>
          <p:cNvSpPr/>
          <p:nvPr/>
        </p:nvSpPr>
        <p:spPr>
          <a:xfrm>
            <a:off x="8926006" y="7292897"/>
            <a:ext cx="3573196" cy="3573197"/>
          </a:xfrm>
          <a:custGeom>
            <a:avLst/>
            <a:gdLst>
              <a:gd name="connsiteX0" fmla="*/ 1888069 w 3776136"/>
              <a:gd name="connsiteY0" fmla="*/ 0 h 3776137"/>
              <a:gd name="connsiteX1" fmla="*/ 2436749 w 3776136"/>
              <a:gd name="connsiteY1" fmla="*/ 227270 h 3776137"/>
              <a:gd name="connsiteX2" fmla="*/ 3548867 w 3776136"/>
              <a:gd name="connsiteY2" fmla="*/ 1339389 h 3776137"/>
              <a:gd name="connsiteX3" fmla="*/ 3548867 w 3776136"/>
              <a:gd name="connsiteY3" fmla="*/ 2436748 h 3776137"/>
              <a:gd name="connsiteX4" fmla="*/ 2436749 w 3776136"/>
              <a:gd name="connsiteY4" fmla="*/ 3548867 h 3776137"/>
              <a:gd name="connsiteX5" fmla="*/ 1339389 w 3776136"/>
              <a:gd name="connsiteY5" fmla="*/ 3548867 h 3776137"/>
              <a:gd name="connsiteX6" fmla="*/ 227271 w 3776136"/>
              <a:gd name="connsiteY6" fmla="*/ 2436748 h 3776137"/>
              <a:gd name="connsiteX7" fmla="*/ 227271 w 3776136"/>
              <a:gd name="connsiteY7" fmla="*/ 1339389 h 3776137"/>
              <a:gd name="connsiteX8" fmla="*/ 1339389 w 3776136"/>
              <a:gd name="connsiteY8" fmla="*/ 227270 h 3776137"/>
              <a:gd name="connsiteX9" fmla="*/ 1888069 w 3776136"/>
              <a:gd name="connsiteY9" fmla="*/ 0 h 377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136" h="3776137">
                <a:moveTo>
                  <a:pt x="1888069" y="0"/>
                </a:moveTo>
                <a:cubicBezTo>
                  <a:pt x="2086653" y="0"/>
                  <a:pt x="2285235" y="75757"/>
                  <a:pt x="2436749" y="227270"/>
                </a:cubicBezTo>
                <a:lnTo>
                  <a:pt x="3548867" y="1339389"/>
                </a:lnTo>
                <a:cubicBezTo>
                  <a:pt x="3851893" y="1642416"/>
                  <a:pt x="3851893" y="2133721"/>
                  <a:pt x="3548867" y="2436748"/>
                </a:cubicBezTo>
                <a:lnTo>
                  <a:pt x="2436749" y="3548867"/>
                </a:lnTo>
                <a:cubicBezTo>
                  <a:pt x="2133721" y="3851894"/>
                  <a:pt x="1642417" y="3851894"/>
                  <a:pt x="1339389" y="3548867"/>
                </a:cubicBezTo>
                <a:lnTo>
                  <a:pt x="227271" y="2436748"/>
                </a:lnTo>
                <a:cubicBezTo>
                  <a:pt x="-75757" y="2133721"/>
                  <a:pt x="-75757" y="1642416"/>
                  <a:pt x="227271" y="1339389"/>
                </a:cubicBezTo>
                <a:lnTo>
                  <a:pt x="1339389" y="227270"/>
                </a:lnTo>
                <a:cubicBezTo>
                  <a:pt x="1490903" y="75757"/>
                  <a:pt x="1689487" y="0"/>
                  <a:pt x="1888069" y="0"/>
                </a:cubicBezTo>
                <a:close/>
              </a:path>
            </a:pathLst>
          </a:custGeom>
          <a:solidFill>
            <a:schemeClr val="accent1"/>
          </a:solidFill>
          <a:ln w="381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3600" b="1">
                <a:solidFill>
                  <a:schemeClr val="bg1"/>
                </a:solidFill>
                <a:latin typeface="Tahoma" panose="020B0604030504040204" pitchFamily="34" charset="0"/>
                <a:ea typeface="Tahoma" panose="020B0604030504040204" pitchFamily="34" charset="0"/>
                <a:cs typeface="Tahoma" panose="020B0604030504040204" pitchFamily="34" charset="0"/>
              </a:rPr>
              <a:t>Phase principale</a:t>
            </a:r>
          </a:p>
          <a:p>
            <a:pPr algn="ctr">
              <a:lnSpc>
                <a:spcPct val="150000"/>
              </a:lnSpc>
              <a:spcBef>
                <a:spcPct val="20000"/>
              </a:spcBef>
            </a:pPr>
            <a:r>
              <a:rPr lang="fr-FR" sz="2400">
                <a:solidFill>
                  <a:schemeClr val="bg1"/>
                </a:solidFill>
                <a:latin typeface="Tahoma" panose="020B0604030504040204" pitchFamily="34" charset="0"/>
                <a:ea typeface="Tahoma" panose="020B0604030504040204" pitchFamily="34" charset="0"/>
                <a:cs typeface="Tahoma" panose="020B0604030504040204" pitchFamily="34" charset="0"/>
              </a:rPr>
              <a:t>texte factice de l’impression </a:t>
            </a:r>
          </a:p>
          <a:p>
            <a:pPr algn="ctr">
              <a:lnSpc>
                <a:spcPct val="150000"/>
              </a:lnSpc>
              <a:spcBef>
                <a:spcPct val="20000"/>
              </a:spcBef>
            </a:pPr>
            <a:r>
              <a:rPr lang="fr-FR" sz="2400">
                <a:solidFill>
                  <a:schemeClr val="bg1"/>
                </a:solidFill>
                <a:latin typeface="Tahoma" panose="020B0604030504040204" pitchFamily="34" charset="0"/>
                <a:ea typeface="Tahoma" panose="020B0604030504040204" pitchFamily="34" charset="0"/>
                <a:cs typeface="Tahoma" panose="020B0604030504040204" pitchFamily="34" charset="0"/>
              </a:rPr>
              <a:t>De l’impression et </a:t>
            </a:r>
          </a:p>
          <a:p>
            <a:pPr algn="ctr">
              <a:lnSpc>
                <a:spcPct val="150000"/>
              </a:lnSpc>
              <a:spcBef>
                <a:spcPct val="20000"/>
              </a:spcBef>
            </a:pPr>
            <a:r>
              <a:rPr lang="fr-FR" sz="2400">
                <a:solidFill>
                  <a:schemeClr val="bg1"/>
                </a:solidFill>
                <a:latin typeface="Tahoma" panose="020B0604030504040204" pitchFamily="34" charset="0"/>
                <a:ea typeface="Tahoma" panose="020B0604030504040204" pitchFamily="34" charset="0"/>
                <a:cs typeface="Tahoma" panose="020B0604030504040204" pitchFamily="34" charset="0"/>
              </a:rPr>
              <a:t>de la composition</a:t>
            </a:r>
          </a:p>
        </p:txBody>
      </p:sp>
      <p:pic>
        <p:nvPicPr>
          <p:cNvPr id="30" name="Рисунок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981" y="968394"/>
            <a:ext cx="9114019" cy="5686389"/>
          </a:xfrm>
          <a:prstGeom prst="rect">
            <a:avLst/>
          </a:prstGeom>
        </p:spPr>
      </p:pic>
      <p:pic>
        <p:nvPicPr>
          <p:cNvPr id="3" name="Picture 2"/>
          <p:cNvPicPr>
            <a:picLocks noChangeAspect="1"/>
          </p:cNvPicPr>
          <p:nvPr/>
        </p:nvPicPr>
        <p:blipFill rotWithShape="1">
          <a:blip r:embed="rId4"/>
          <a:srcRect l="13664" t="1" r="13272" b="42372"/>
          <a:stretch/>
        </p:blipFill>
        <p:spPr>
          <a:xfrm>
            <a:off x="1818968" y="1723234"/>
            <a:ext cx="5358580" cy="3025747"/>
          </a:xfrm>
          <a:prstGeom prst="rect">
            <a:avLst/>
          </a:prstGeom>
        </p:spPr>
      </p:pic>
    </p:spTree>
    <p:extLst>
      <p:ext uri="{BB962C8B-B14F-4D97-AF65-F5344CB8AC3E}">
        <p14:creationId xmlns:p14="http://schemas.microsoft.com/office/powerpoint/2010/main" val="2398360712"/>
      </p:ext>
    </p:extLst>
  </p:cSld>
  <p:clrMapOvr>
    <a:masterClrMapping/>
  </p:clrMapOvr>
  <p:transition spd="slow">
    <p:push dir="u"/>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fr-FR" b="1"/>
              <a:t>Exemple de coopération avec un autre réseau </a:t>
            </a:r>
          </a:p>
        </p:txBody>
      </p:sp>
      <p:grpSp>
        <p:nvGrpSpPr>
          <p:cNvPr id="7" name="Группа 31"/>
          <p:cNvGrpSpPr/>
          <p:nvPr/>
        </p:nvGrpSpPr>
        <p:grpSpPr>
          <a:xfrm>
            <a:off x="-8099088" y="6050504"/>
            <a:ext cx="6080717" cy="2870519"/>
            <a:chOff x="7872314" y="7054225"/>
            <a:chExt cx="9408413" cy="4441422"/>
          </a:xfrm>
        </p:grpSpPr>
        <p:cxnSp>
          <p:nvCxnSpPr>
            <p:cNvPr id="15" name="Прямая соединительная линия 38"/>
            <p:cNvCxnSpPr/>
            <p:nvPr/>
          </p:nvCxnSpPr>
          <p:spPr>
            <a:xfrm flipV="1">
              <a:off x="7872314" y="7054225"/>
              <a:ext cx="864096" cy="1"/>
            </a:xfrm>
            <a:prstGeom prst="line">
              <a:avLst/>
            </a:prstGeom>
            <a:solidFill>
              <a:schemeClr val="tx2">
                <a:lumMod val="40000"/>
                <a:lumOff val="60000"/>
                <a:alpha val="36000"/>
              </a:schemeClr>
            </a:solidFill>
            <a:ln w="57150">
              <a:solidFill>
                <a:srgbClr val="D2D2D2"/>
              </a:solidFill>
              <a:prstDash val="sysDot"/>
              <a:headEnd type="oval" w="lg" len="lg"/>
              <a:tailEnd type="none"/>
            </a:ln>
          </p:spPr>
        </p:cxnSp>
        <p:cxnSp>
          <p:nvCxnSpPr>
            <p:cNvPr id="16" name="Прямая соединительная линия 39"/>
            <p:cNvCxnSpPr/>
            <p:nvPr/>
          </p:nvCxnSpPr>
          <p:spPr>
            <a:xfrm>
              <a:off x="8710226" y="7054225"/>
              <a:ext cx="7706405" cy="4440502"/>
            </a:xfrm>
            <a:prstGeom prst="line">
              <a:avLst/>
            </a:prstGeom>
            <a:solidFill>
              <a:schemeClr val="tx2">
                <a:lumMod val="40000"/>
                <a:lumOff val="60000"/>
                <a:alpha val="36000"/>
              </a:schemeClr>
            </a:solidFill>
            <a:ln w="57150">
              <a:solidFill>
                <a:srgbClr val="D2D2D2"/>
              </a:solidFill>
              <a:prstDash val="sysDot"/>
            </a:ln>
          </p:spPr>
        </p:cxnSp>
        <p:cxnSp>
          <p:nvCxnSpPr>
            <p:cNvPr id="17" name="Прямая соединительная линия 40"/>
            <p:cNvCxnSpPr/>
            <p:nvPr/>
          </p:nvCxnSpPr>
          <p:spPr>
            <a:xfrm flipV="1">
              <a:off x="16416631" y="11495646"/>
              <a:ext cx="864096" cy="1"/>
            </a:xfrm>
            <a:prstGeom prst="line">
              <a:avLst/>
            </a:prstGeom>
            <a:solidFill>
              <a:schemeClr val="tx2">
                <a:lumMod val="40000"/>
                <a:lumOff val="60000"/>
                <a:alpha val="36000"/>
              </a:schemeClr>
            </a:solidFill>
            <a:ln w="57150">
              <a:solidFill>
                <a:srgbClr val="D2D2D2"/>
              </a:solidFill>
              <a:prstDash val="sysDot"/>
              <a:tailEnd type="oval" w="lg" len="lg"/>
            </a:ln>
          </p:spPr>
        </p:cxnSp>
      </p:grpSp>
      <p:cxnSp>
        <p:nvCxnSpPr>
          <p:cNvPr id="10" name="Прямая соединительная линия 33"/>
          <p:cNvCxnSpPr/>
          <p:nvPr/>
        </p:nvCxnSpPr>
        <p:spPr>
          <a:xfrm flipH="1">
            <a:off x="-8099088" y="7451712"/>
            <a:ext cx="5957021" cy="0"/>
          </a:xfrm>
          <a:prstGeom prst="line">
            <a:avLst/>
          </a:prstGeom>
          <a:solidFill>
            <a:schemeClr val="tx2">
              <a:lumMod val="40000"/>
              <a:lumOff val="60000"/>
              <a:alpha val="36000"/>
            </a:schemeClr>
          </a:solidFill>
          <a:ln w="57150">
            <a:solidFill>
              <a:srgbClr val="D2D2D2"/>
            </a:solidFill>
            <a:prstDash val="sysDot"/>
            <a:headEnd type="oval" w="lg" len="lg"/>
            <a:tailEnd type="oval" w="lg" len="lg"/>
          </a:ln>
        </p:spPr>
      </p:cxnSp>
      <p:sp>
        <p:nvSpPr>
          <p:cNvPr id="18" name="Полилиния 47"/>
          <p:cNvSpPr/>
          <p:nvPr/>
        </p:nvSpPr>
        <p:spPr>
          <a:xfrm>
            <a:off x="8926006" y="7292897"/>
            <a:ext cx="3573196" cy="3573197"/>
          </a:xfrm>
          <a:custGeom>
            <a:avLst/>
            <a:gdLst>
              <a:gd name="connsiteX0" fmla="*/ 1888069 w 3776136"/>
              <a:gd name="connsiteY0" fmla="*/ 0 h 3776137"/>
              <a:gd name="connsiteX1" fmla="*/ 2436749 w 3776136"/>
              <a:gd name="connsiteY1" fmla="*/ 227270 h 3776137"/>
              <a:gd name="connsiteX2" fmla="*/ 3548867 w 3776136"/>
              <a:gd name="connsiteY2" fmla="*/ 1339389 h 3776137"/>
              <a:gd name="connsiteX3" fmla="*/ 3548867 w 3776136"/>
              <a:gd name="connsiteY3" fmla="*/ 2436748 h 3776137"/>
              <a:gd name="connsiteX4" fmla="*/ 2436749 w 3776136"/>
              <a:gd name="connsiteY4" fmla="*/ 3548867 h 3776137"/>
              <a:gd name="connsiteX5" fmla="*/ 1339389 w 3776136"/>
              <a:gd name="connsiteY5" fmla="*/ 3548867 h 3776137"/>
              <a:gd name="connsiteX6" fmla="*/ 227271 w 3776136"/>
              <a:gd name="connsiteY6" fmla="*/ 2436748 h 3776137"/>
              <a:gd name="connsiteX7" fmla="*/ 227271 w 3776136"/>
              <a:gd name="connsiteY7" fmla="*/ 1339389 h 3776137"/>
              <a:gd name="connsiteX8" fmla="*/ 1339389 w 3776136"/>
              <a:gd name="connsiteY8" fmla="*/ 227270 h 3776137"/>
              <a:gd name="connsiteX9" fmla="*/ 1888069 w 3776136"/>
              <a:gd name="connsiteY9" fmla="*/ 0 h 377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136" h="3776137">
                <a:moveTo>
                  <a:pt x="1888069" y="0"/>
                </a:moveTo>
                <a:cubicBezTo>
                  <a:pt x="2086653" y="0"/>
                  <a:pt x="2285235" y="75757"/>
                  <a:pt x="2436749" y="227270"/>
                </a:cubicBezTo>
                <a:lnTo>
                  <a:pt x="3548867" y="1339389"/>
                </a:lnTo>
                <a:cubicBezTo>
                  <a:pt x="3851893" y="1642416"/>
                  <a:pt x="3851893" y="2133721"/>
                  <a:pt x="3548867" y="2436748"/>
                </a:cubicBezTo>
                <a:lnTo>
                  <a:pt x="2436749" y="3548867"/>
                </a:lnTo>
                <a:cubicBezTo>
                  <a:pt x="2133721" y="3851894"/>
                  <a:pt x="1642417" y="3851894"/>
                  <a:pt x="1339389" y="3548867"/>
                </a:cubicBezTo>
                <a:lnTo>
                  <a:pt x="227271" y="2436748"/>
                </a:lnTo>
                <a:cubicBezTo>
                  <a:pt x="-75757" y="2133721"/>
                  <a:pt x="-75757" y="1642416"/>
                  <a:pt x="227271" y="1339389"/>
                </a:cubicBezTo>
                <a:lnTo>
                  <a:pt x="1339389" y="227270"/>
                </a:lnTo>
                <a:cubicBezTo>
                  <a:pt x="1490903" y="75757"/>
                  <a:pt x="1689487" y="0"/>
                  <a:pt x="1888069" y="0"/>
                </a:cubicBezTo>
                <a:close/>
              </a:path>
            </a:pathLst>
          </a:custGeom>
          <a:solidFill>
            <a:schemeClr val="accent1"/>
          </a:solidFill>
          <a:ln w="381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3600" b="1">
                <a:solidFill>
                  <a:schemeClr val="bg1"/>
                </a:solidFill>
                <a:latin typeface="Tahoma" panose="020B0604030504040204" pitchFamily="34" charset="0"/>
                <a:ea typeface="Tahoma" panose="020B0604030504040204" pitchFamily="34" charset="0"/>
                <a:cs typeface="Tahoma" panose="020B0604030504040204" pitchFamily="34" charset="0"/>
              </a:rPr>
              <a:t>Phase principale</a:t>
            </a:r>
          </a:p>
          <a:p>
            <a:pPr algn="ctr">
              <a:lnSpc>
                <a:spcPct val="150000"/>
              </a:lnSpc>
              <a:spcBef>
                <a:spcPct val="20000"/>
              </a:spcBef>
            </a:pPr>
            <a:r>
              <a:rPr lang="fr-FR" sz="2400">
                <a:solidFill>
                  <a:schemeClr val="bg1"/>
                </a:solidFill>
                <a:latin typeface="Tahoma" panose="020B0604030504040204" pitchFamily="34" charset="0"/>
                <a:ea typeface="Tahoma" panose="020B0604030504040204" pitchFamily="34" charset="0"/>
                <a:cs typeface="Tahoma" panose="020B0604030504040204" pitchFamily="34" charset="0"/>
              </a:rPr>
              <a:t>texte factice de l’impression </a:t>
            </a:r>
          </a:p>
          <a:p>
            <a:pPr algn="ctr">
              <a:lnSpc>
                <a:spcPct val="150000"/>
              </a:lnSpc>
              <a:spcBef>
                <a:spcPct val="20000"/>
              </a:spcBef>
            </a:pPr>
            <a:r>
              <a:rPr lang="fr-FR" sz="2400">
                <a:solidFill>
                  <a:schemeClr val="bg1"/>
                </a:solidFill>
                <a:latin typeface="Tahoma" panose="020B0604030504040204" pitchFamily="34" charset="0"/>
                <a:ea typeface="Tahoma" panose="020B0604030504040204" pitchFamily="34" charset="0"/>
                <a:cs typeface="Tahoma" panose="020B0604030504040204" pitchFamily="34" charset="0"/>
              </a:rPr>
              <a:t>De l’impression et </a:t>
            </a:r>
          </a:p>
          <a:p>
            <a:pPr algn="ctr">
              <a:lnSpc>
                <a:spcPct val="150000"/>
              </a:lnSpc>
              <a:spcBef>
                <a:spcPct val="20000"/>
              </a:spcBef>
            </a:pPr>
            <a:r>
              <a:rPr lang="fr-FR" sz="2400">
                <a:solidFill>
                  <a:schemeClr val="bg1"/>
                </a:solidFill>
                <a:latin typeface="Tahoma" panose="020B0604030504040204" pitchFamily="34" charset="0"/>
                <a:ea typeface="Tahoma" panose="020B0604030504040204" pitchFamily="34" charset="0"/>
                <a:cs typeface="Tahoma" panose="020B0604030504040204" pitchFamily="34" charset="0"/>
              </a:rPr>
              <a:t>de la composition</a:t>
            </a:r>
          </a:p>
        </p:txBody>
      </p:sp>
      <p:pic>
        <p:nvPicPr>
          <p:cNvPr id="30" name="Рисунок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981" y="968394"/>
            <a:ext cx="9114019" cy="5686389"/>
          </a:xfrm>
          <a:prstGeom prst="rect">
            <a:avLst/>
          </a:prstGeom>
        </p:spPr>
      </p:pic>
      <p:pic>
        <p:nvPicPr>
          <p:cNvPr id="4" name="Picture 3"/>
          <p:cNvPicPr>
            <a:picLocks noChangeAspect="1"/>
          </p:cNvPicPr>
          <p:nvPr/>
        </p:nvPicPr>
        <p:blipFill rotWithShape="1">
          <a:blip r:embed="rId4"/>
          <a:srcRect l="8970" t="23556" r="11028" b="19370"/>
          <a:stretch/>
        </p:blipFill>
        <p:spPr>
          <a:xfrm>
            <a:off x="1878775" y="1820555"/>
            <a:ext cx="5308606" cy="2967756"/>
          </a:xfrm>
          <a:prstGeom prst="rect">
            <a:avLst/>
          </a:prstGeom>
        </p:spPr>
      </p:pic>
    </p:spTree>
    <p:extLst>
      <p:ext uri="{BB962C8B-B14F-4D97-AF65-F5344CB8AC3E}">
        <p14:creationId xmlns:p14="http://schemas.microsoft.com/office/powerpoint/2010/main" val="8321523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31137"/>
        </a:solidFill>
        <a:effectLst/>
      </p:bgPr>
    </p:bg>
    <p:spTree>
      <p:nvGrpSpPr>
        <p:cNvPr id="1" name=""/>
        <p:cNvGrpSpPr/>
        <p:nvPr/>
      </p:nvGrpSpPr>
      <p:grpSpPr>
        <a:xfrm>
          <a:off x="0" y="0"/>
          <a:ext cx="0" cy="0"/>
          <a:chOff x="0" y="0"/>
          <a:chExt cx="0" cy="0"/>
        </a:xfrm>
      </p:grpSpPr>
      <p:sp>
        <p:nvSpPr>
          <p:cNvPr id="2" name="Título 1"/>
          <p:cNvSpPr>
            <a:spLocks noGrp="1"/>
          </p:cNvSpPr>
          <p:nvPr>
            <p:ph type="ctrTitle"/>
          </p:nvPr>
        </p:nvSpPr>
        <p:spPr/>
        <p:txBody>
          <a:bodyPr>
            <a:normAutofit/>
          </a:bodyPr>
          <a:lstStyle/>
          <a:p>
            <a:r>
              <a:rPr lang="fr-FR">
                <a:solidFill>
                  <a:schemeClr val="bg1"/>
                </a:solidFill>
              </a:rPr>
              <a:t>Merci de votre attention!</a:t>
            </a:r>
          </a:p>
        </p:txBody>
      </p:sp>
      <p:sp>
        <p:nvSpPr>
          <p:cNvPr id="3" name="Subtítulo 2"/>
          <p:cNvSpPr>
            <a:spLocks noGrp="1"/>
          </p:cNvSpPr>
          <p:nvPr>
            <p:ph type="subTitle" idx="1"/>
          </p:nvPr>
        </p:nvSpPr>
        <p:spPr/>
        <p:txBody>
          <a:bodyPr>
            <a:normAutofit/>
          </a:bodyPr>
          <a:lstStyle/>
          <a:p>
            <a:r>
              <a:rPr lang="fr-FR">
                <a:solidFill>
                  <a:schemeClr val="bg1"/>
                </a:solidFill>
              </a:rPr>
              <a:t>RÉSEAU JUDICIAIRE EUROPÉEN</a:t>
            </a:r>
            <a:br>
              <a:rPr lang="fr-FR">
                <a:solidFill>
                  <a:schemeClr val="bg1"/>
                </a:solidFill>
              </a:rPr>
            </a:br>
            <a:r>
              <a:rPr lang="fr-FR">
                <a:solidFill>
                  <a:schemeClr val="bg1"/>
                </a:solidFill>
              </a:rPr>
              <a:t>www.ejn-crimjust.europa.eu</a:t>
            </a:r>
          </a:p>
        </p:txBody>
      </p:sp>
    </p:spTree>
    <p:extLst>
      <p:ext uri="{BB962C8B-B14F-4D97-AF65-F5344CB8AC3E}">
        <p14:creationId xmlns:p14="http://schemas.microsoft.com/office/powerpoint/2010/main" val="1838119005"/>
      </p:ext>
    </p:extLst>
  </p:cSld>
  <p:clrMapOvr>
    <a:masterClrMapping/>
  </p:clrMapOvr>
  <p:transition spd="slow">
    <p:push dir="u"/>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fr-FR">
                <a:solidFill>
                  <a:srgbClr val="031137"/>
                </a:solidFill>
              </a:rPr>
              <a:t>Structure du RJE</a:t>
            </a:r>
          </a:p>
        </p:txBody>
      </p:sp>
      <p:grpSp>
        <p:nvGrpSpPr>
          <p:cNvPr id="384" name="EU-Map"/>
          <p:cNvGrpSpPr>
            <a:grpSpLocks noChangeAspect="1"/>
          </p:cNvGrpSpPr>
          <p:nvPr/>
        </p:nvGrpSpPr>
        <p:grpSpPr bwMode="auto">
          <a:xfrm>
            <a:off x="3280670" y="2252595"/>
            <a:ext cx="2520280" cy="2434617"/>
            <a:chOff x="644" y="0"/>
            <a:chExt cx="4472" cy="4320"/>
          </a:xfrm>
        </p:grpSpPr>
        <p:sp>
          <p:nvSpPr>
            <p:cNvPr id="385" name="AutoShape 3"/>
            <p:cNvSpPr>
              <a:spLocks noChangeAspect="1" noChangeArrowheads="1" noTextEdit="1"/>
            </p:cNvSpPr>
            <p:nvPr/>
          </p:nvSpPr>
          <p:spPr bwMode="auto">
            <a:xfrm>
              <a:off x="644" y="0"/>
              <a:ext cx="4472"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86" name="Freeform 5"/>
            <p:cNvSpPr>
              <a:spLocks noEditPoints="1"/>
            </p:cNvSpPr>
            <p:nvPr/>
          </p:nvSpPr>
          <p:spPr bwMode="auto">
            <a:xfrm>
              <a:off x="2046" y="2127"/>
              <a:ext cx="320" cy="338"/>
            </a:xfrm>
            <a:custGeom>
              <a:avLst/>
              <a:gdLst>
                <a:gd name="T0" fmla="*/ 208 w 227"/>
                <a:gd name="T1" fmla="*/ 7 h 240"/>
                <a:gd name="T2" fmla="*/ 177 w 227"/>
                <a:gd name="T3" fmla="*/ 14 h 240"/>
                <a:gd name="T4" fmla="*/ 130 w 227"/>
                <a:gd name="T5" fmla="*/ 46 h 240"/>
                <a:gd name="T6" fmla="*/ 142 w 227"/>
                <a:gd name="T7" fmla="*/ 61 h 240"/>
                <a:gd name="T8" fmla="*/ 141 w 227"/>
                <a:gd name="T9" fmla="*/ 75 h 240"/>
                <a:gd name="T10" fmla="*/ 137 w 227"/>
                <a:gd name="T11" fmla="*/ 77 h 240"/>
                <a:gd name="T12" fmla="*/ 112 w 227"/>
                <a:gd name="T13" fmla="*/ 99 h 240"/>
                <a:gd name="T14" fmla="*/ 134 w 227"/>
                <a:gd name="T15" fmla="*/ 98 h 240"/>
                <a:gd name="T16" fmla="*/ 147 w 227"/>
                <a:gd name="T17" fmla="*/ 98 h 240"/>
                <a:gd name="T18" fmla="*/ 103 w 227"/>
                <a:gd name="T19" fmla="*/ 96 h 240"/>
                <a:gd name="T20" fmla="*/ 111 w 227"/>
                <a:gd name="T21" fmla="*/ 87 h 240"/>
                <a:gd name="T22" fmla="*/ 114 w 227"/>
                <a:gd name="T23" fmla="*/ 60 h 240"/>
                <a:gd name="T24" fmla="*/ 91 w 227"/>
                <a:gd name="T25" fmla="*/ 44 h 240"/>
                <a:gd name="T26" fmla="*/ 64 w 227"/>
                <a:gd name="T27" fmla="*/ 137 h 240"/>
                <a:gd name="T28" fmla="*/ 45 w 227"/>
                <a:gd name="T29" fmla="*/ 127 h 240"/>
                <a:gd name="T30" fmla="*/ 83 w 227"/>
                <a:gd name="T31" fmla="*/ 148 h 240"/>
                <a:gd name="T32" fmla="*/ 65 w 227"/>
                <a:gd name="T33" fmla="*/ 153 h 240"/>
                <a:gd name="T34" fmla="*/ 54 w 227"/>
                <a:gd name="T35" fmla="*/ 161 h 240"/>
                <a:gd name="T36" fmla="*/ 43 w 227"/>
                <a:gd name="T37" fmla="*/ 161 h 240"/>
                <a:gd name="T38" fmla="*/ 54 w 227"/>
                <a:gd name="T39" fmla="*/ 171 h 240"/>
                <a:gd name="T40" fmla="*/ 26 w 227"/>
                <a:gd name="T41" fmla="*/ 164 h 240"/>
                <a:gd name="T42" fmla="*/ 14 w 227"/>
                <a:gd name="T43" fmla="*/ 168 h 240"/>
                <a:gd name="T44" fmla="*/ 35 w 227"/>
                <a:gd name="T45" fmla="*/ 172 h 240"/>
                <a:gd name="T46" fmla="*/ 45 w 227"/>
                <a:gd name="T47" fmla="*/ 183 h 240"/>
                <a:gd name="T48" fmla="*/ 31 w 227"/>
                <a:gd name="T49" fmla="*/ 180 h 240"/>
                <a:gd name="T50" fmla="*/ 3 w 227"/>
                <a:gd name="T51" fmla="*/ 175 h 240"/>
                <a:gd name="T52" fmla="*/ 10 w 227"/>
                <a:gd name="T53" fmla="*/ 188 h 240"/>
                <a:gd name="T54" fmla="*/ 30 w 227"/>
                <a:gd name="T55" fmla="*/ 194 h 240"/>
                <a:gd name="T56" fmla="*/ 62 w 227"/>
                <a:gd name="T57" fmla="*/ 183 h 240"/>
                <a:gd name="T58" fmla="*/ 73 w 227"/>
                <a:gd name="T59" fmla="*/ 177 h 240"/>
                <a:gd name="T60" fmla="*/ 91 w 227"/>
                <a:gd name="T61" fmla="*/ 182 h 240"/>
                <a:gd name="T62" fmla="*/ 103 w 227"/>
                <a:gd name="T63" fmla="*/ 187 h 240"/>
                <a:gd name="T64" fmla="*/ 124 w 227"/>
                <a:gd name="T65" fmla="*/ 196 h 240"/>
                <a:gd name="T66" fmla="*/ 134 w 227"/>
                <a:gd name="T67" fmla="*/ 215 h 240"/>
                <a:gd name="T68" fmla="*/ 126 w 227"/>
                <a:gd name="T69" fmla="*/ 230 h 240"/>
                <a:gd name="T70" fmla="*/ 149 w 227"/>
                <a:gd name="T71" fmla="*/ 237 h 240"/>
                <a:gd name="T72" fmla="*/ 143 w 227"/>
                <a:gd name="T73" fmla="*/ 218 h 240"/>
                <a:gd name="T74" fmla="*/ 159 w 227"/>
                <a:gd name="T75" fmla="*/ 202 h 240"/>
                <a:gd name="T76" fmla="*/ 161 w 227"/>
                <a:gd name="T77" fmla="*/ 168 h 240"/>
                <a:gd name="T78" fmla="*/ 162 w 227"/>
                <a:gd name="T79" fmla="*/ 144 h 240"/>
                <a:gd name="T80" fmla="*/ 177 w 227"/>
                <a:gd name="T81" fmla="*/ 141 h 240"/>
                <a:gd name="T82" fmla="*/ 203 w 227"/>
                <a:gd name="T83" fmla="*/ 119 h 240"/>
                <a:gd name="T84" fmla="*/ 199 w 227"/>
                <a:gd name="T85" fmla="*/ 79 h 240"/>
                <a:gd name="T86" fmla="*/ 224 w 227"/>
                <a:gd name="T87" fmla="*/ 40 h 240"/>
                <a:gd name="T88" fmla="*/ 103 w 227"/>
                <a:gd name="T89" fmla="*/ 23 h 240"/>
                <a:gd name="T90" fmla="*/ 95 w 227"/>
                <a:gd name="T91" fmla="*/ 40 h 240"/>
                <a:gd name="T92" fmla="*/ 37 w 227"/>
                <a:gd name="T93" fmla="*/ 156 h 240"/>
                <a:gd name="T94" fmla="*/ 42 w 227"/>
                <a:gd name="T95" fmla="*/ 152 h 240"/>
                <a:gd name="T96" fmla="*/ 30 w 227"/>
                <a:gd name="T97" fmla="*/ 149 h 240"/>
                <a:gd name="T98" fmla="*/ 33 w 227"/>
                <a:gd name="T99" fmla="*/ 157 h 240"/>
                <a:gd name="T100" fmla="*/ 24 w 227"/>
                <a:gd name="T101" fmla="*/ 160 h 240"/>
                <a:gd name="T102" fmla="*/ 43 w 227"/>
                <a:gd name="T103" fmla="*/ 144 h 240"/>
                <a:gd name="T104" fmla="*/ 61 w 227"/>
                <a:gd name="T105" fmla="*/ 152 h 240"/>
                <a:gd name="T106" fmla="*/ 37 w 227"/>
                <a:gd name="T107" fmla="*/ 142 h 240"/>
                <a:gd name="T108" fmla="*/ 111 w 227"/>
                <a:gd name="T109" fmla="*/ 18 h 240"/>
                <a:gd name="T110" fmla="*/ 134 w 227"/>
                <a:gd name="T111" fmla="*/ 10 h 240"/>
                <a:gd name="T112" fmla="*/ 132 w 227"/>
                <a:gd name="T113" fmla="*/ 5 h 240"/>
                <a:gd name="T114" fmla="*/ 122 w 227"/>
                <a:gd name="T115" fmla="*/ 13 h 240"/>
                <a:gd name="T116" fmla="*/ 147 w 227"/>
                <a:gd name="T117" fmla="*/ 5 h 240"/>
                <a:gd name="T118" fmla="*/ 182 w 227"/>
                <a:gd name="T119" fmla="*/ 0 h 240"/>
                <a:gd name="T120" fmla="*/ 184 w 227"/>
                <a:gd name="T121" fmla="*/ 3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7" h="240">
                  <a:moveTo>
                    <a:pt x="227" y="25"/>
                  </a:moveTo>
                  <a:cubicBezTo>
                    <a:pt x="222" y="23"/>
                    <a:pt x="216" y="21"/>
                    <a:pt x="215" y="19"/>
                  </a:cubicBezTo>
                  <a:cubicBezTo>
                    <a:pt x="209" y="17"/>
                    <a:pt x="209" y="10"/>
                    <a:pt x="208" y="7"/>
                  </a:cubicBezTo>
                  <a:cubicBezTo>
                    <a:pt x="207" y="5"/>
                    <a:pt x="201" y="10"/>
                    <a:pt x="201" y="10"/>
                  </a:cubicBezTo>
                  <a:cubicBezTo>
                    <a:pt x="176" y="11"/>
                    <a:pt x="176" y="11"/>
                    <a:pt x="176" y="11"/>
                  </a:cubicBezTo>
                  <a:cubicBezTo>
                    <a:pt x="177" y="14"/>
                    <a:pt x="177" y="14"/>
                    <a:pt x="177" y="14"/>
                  </a:cubicBezTo>
                  <a:cubicBezTo>
                    <a:pt x="177" y="14"/>
                    <a:pt x="173" y="14"/>
                    <a:pt x="172" y="11"/>
                  </a:cubicBezTo>
                  <a:cubicBezTo>
                    <a:pt x="169" y="9"/>
                    <a:pt x="146" y="15"/>
                    <a:pt x="138" y="19"/>
                  </a:cubicBezTo>
                  <a:cubicBezTo>
                    <a:pt x="130" y="22"/>
                    <a:pt x="128" y="40"/>
                    <a:pt x="130" y="46"/>
                  </a:cubicBezTo>
                  <a:cubicBezTo>
                    <a:pt x="130" y="55"/>
                    <a:pt x="128" y="53"/>
                    <a:pt x="128" y="53"/>
                  </a:cubicBezTo>
                  <a:cubicBezTo>
                    <a:pt x="128" y="53"/>
                    <a:pt x="130" y="55"/>
                    <a:pt x="134" y="56"/>
                  </a:cubicBezTo>
                  <a:cubicBezTo>
                    <a:pt x="138" y="59"/>
                    <a:pt x="142" y="61"/>
                    <a:pt x="142" y="61"/>
                  </a:cubicBezTo>
                  <a:cubicBezTo>
                    <a:pt x="142" y="61"/>
                    <a:pt x="137" y="64"/>
                    <a:pt x="137" y="65"/>
                  </a:cubicBezTo>
                  <a:cubicBezTo>
                    <a:pt x="137" y="68"/>
                    <a:pt x="141" y="68"/>
                    <a:pt x="141" y="68"/>
                  </a:cubicBezTo>
                  <a:cubicBezTo>
                    <a:pt x="141" y="68"/>
                    <a:pt x="137" y="73"/>
                    <a:pt x="141" y="75"/>
                  </a:cubicBezTo>
                  <a:cubicBezTo>
                    <a:pt x="147" y="76"/>
                    <a:pt x="153" y="77"/>
                    <a:pt x="153" y="77"/>
                  </a:cubicBezTo>
                  <a:cubicBezTo>
                    <a:pt x="151" y="80"/>
                    <a:pt x="151" y="80"/>
                    <a:pt x="151" y="80"/>
                  </a:cubicBezTo>
                  <a:cubicBezTo>
                    <a:pt x="151" y="80"/>
                    <a:pt x="142" y="77"/>
                    <a:pt x="137" y="77"/>
                  </a:cubicBezTo>
                  <a:cubicBezTo>
                    <a:pt x="132" y="77"/>
                    <a:pt x="127" y="84"/>
                    <a:pt x="122" y="87"/>
                  </a:cubicBezTo>
                  <a:cubicBezTo>
                    <a:pt x="118" y="90"/>
                    <a:pt x="107" y="95"/>
                    <a:pt x="107" y="95"/>
                  </a:cubicBezTo>
                  <a:cubicBezTo>
                    <a:pt x="107" y="95"/>
                    <a:pt x="110" y="99"/>
                    <a:pt x="112" y="99"/>
                  </a:cubicBezTo>
                  <a:cubicBezTo>
                    <a:pt x="118" y="99"/>
                    <a:pt x="118" y="99"/>
                    <a:pt x="118" y="99"/>
                  </a:cubicBezTo>
                  <a:cubicBezTo>
                    <a:pt x="118" y="99"/>
                    <a:pt x="127" y="104"/>
                    <a:pt x="130" y="103"/>
                  </a:cubicBezTo>
                  <a:cubicBezTo>
                    <a:pt x="134" y="100"/>
                    <a:pt x="134" y="98"/>
                    <a:pt x="134" y="98"/>
                  </a:cubicBezTo>
                  <a:cubicBezTo>
                    <a:pt x="134" y="98"/>
                    <a:pt x="143" y="94"/>
                    <a:pt x="146" y="90"/>
                  </a:cubicBezTo>
                  <a:cubicBezTo>
                    <a:pt x="147" y="88"/>
                    <a:pt x="150" y="88"/>
                    <a:pt x="151" y="88"/>
                  </a:cubicBezTo>
                  <a:cubicBezTo>
                    <a:pt x="153" y="90"/>
                    <a:pt x="147" y="98"/>
                    <a:pt x="147" y="98"/>
                  </a:cubicBezTo>
                  <a:cubicBezTo>
                    <a:pt x="130" y="106"/>
                    <a:pt x="130" y="106"/>
                    <a:pt x="130" y="106"/>
                  </a:cubicBezTo>
                  <a:cubicBezTo>
                    <a:pt x="116" y="104"/>
                    <a:pt x="116" y="104"/>
                    <a:pt x="116" y="104"/>
                  </a:cubicBezTo>
                  <a:cubicBezTo>
                    <a:pt x="103" y="96"/>
                    <a:pt x="103" y="96"/>
                    <a:pt x="103" y="96"/>
                  </a:cubicBezTo>
                  <a:cubicBezTo>
                    <a:pt x="99" y="94"/>
                    <a:pt x="99" y="94"/>
                    <a:pt x="99" y="94"/>
                  </a:cubicBezTo>
                  <a:cubicBezTo>
                    <a:pt x="108" y="92"/>
                    <a:pt x="108" y="92"/>
                    <a:pt x="108" y="92"/>
                  </a:cubicBezTo>
                  <a:cubicBezTo>
                    <a:pt x="111" y="87"/>
                    <a:pt x="111" y="87"/>
                    <a:pt x="111" y="87"/>
                  </a:cubicBezTo>
                  <a:cubicBezTo>
                    <a:pt x="111" y="87"/>
                    <a:pt x="107" y="75"/>
                    <a:pt x="107" y="72"/>
                  </a:cubicBezTo>
                  <a:cubicBezTo>
                    <a:pt x="105" y="68"/>
                    <a:pt x="115" y="73"/>
                    <a:pt x="119" y="68"/>
                  </a:cubicBezTo>
                  <a:cubicBezTo>
                    <a:pt x="122" y="65"/>
                    <a:pt x="118" y="61"/>
                    <a:pt x="114" y="60"/>
                  </a:cubicBezTo>
                  <a:cubicBezTo>
                    <a:pt x="108" y="59"/>
                    <a:pt x="111" y="45"/>
                    <a:pt x="105" y="45"/>
                  </a:cubicBezTo>
                  <a:cubicBezTo>
                    <a:pt x="100" y="44"/>
                    <a:pt x="104" y="48"/>
                    <a:pt x="99" y="46"/>
                  </a:cubicBezTo>
                  <a:cubicBezTo>
                    <a:pt x="96" y="45"/>
                    <a:pt x="93" y="41"/>
                    <a:pt x="91" y="44"/>
                  </a:cubicBezTo>
                  <a:cubicBezTo>
                    <a:pt x="88" y="45"/>
                    <a:pt x="81" y="86"/>
                    <a:pt x="76" y="95"/>
                  </a:cubicBezTo>
                  <a:cubicBezTo>
                    <a:pt x="72" y="103"/>
                    <a:pt x="50" y="123"/>
                    <a:pt x="50" y="123"/>
                  </a:cubicBezTo>
                  <a:cubicBezTo>
                    <a:pt x="64" y="137"/>
                    <a:pt x="64" y="137"/>
                    <a:pt x="64" y="137"/>
                  </a:cubicBezTo>
                  <a:cubicBezTo>
                    <a:pt x="64" y="141"/>
                    <a:pt x="64" y="141"/>
                    <a:pt x="64" y="141"/>
                  </a:cubicBezTo>
                  <a:cubicBezTo>
                    <a:pt x="64" y="141"/>
                    <a:pt x="54" y="132"/>
                    <a:pt x="53" y="132"/>
                  </a:cubicBezTo>
                  <a:cubicBezTo>
                    <a:pt x="50" y="130"/>
                    <a:pt x="47" y="127"/>
                    <a:pt x="45" y="127"/>
                  </a:cubicBezTo>
                  <a:cubicBezTo>
                    <a:pt x="43" y="127"/>
                    <a:pt x="46" y="137"/>
                    <a:pt x="46" y="137"/>
                  </a:cubicBezTo>
                  <a:cubicBezTo>
                    <a:pt x="46" y="137"/>
                    <a:pt x="68" y="152"/>
                    <a:pt x="69" y="152"/>
                  </a:cubicBezTo>
                  <a:cubicBezTo>
                    <a:pt x="72" y="152"/>
                    <a:pt x="76" y="149"/>
                    <a:pt x="83" y="148"/>
                  </a:cubicBezTo>
                  <a:cubicBezTo>
                    <a:pt x="88" y="148"/>
                    <a:pt x="87" y="152"/>
                    <a:pt x="84" y="152"/>
                  </a:cubicBezTo>
                  <a:cubicBezTo>
                    <a:pt x="81" y="152"/>
                    <a:pt x="70" y="156"/>
                    <a:pt x="70" y="156"/>
                  </a:cubicBezTo>
                  <a:cubicBezTo>
                    <a:pt x="70" y="156"/>
                    <a:pt x="68" y="153"/>
                    <a:pt x="65" y="153"/>
                  </a:cubicBezTo>
                  <a:cubicBezTo>
                    <a:pt x="61" y="153"/>
                    <a:pt x="58" y="157"/>
                    <a:pt x="58" y="157"/>
                  </a:cubicBezTo>
                  <a:cubicBezTo>
                    <a:pt x="49" y="156"/>
                    <a:pt x="49" y="156"/>
                    <a:pt x="49" y="156"/>
                  </a:cubicBezTo>
                  <a:cubicBezTo>
                    <a:pt x="54" y="161"/>
                    <a:pt x="54" y="161"/>
                    <a:pt x="54" y="161"/>
                  </a:cubicBezTo>
                  <a:cubicBezTo>
                    <a:pt x="54" y="161"/>
                    <a:pt x="47" y="159"/>
                    <a:pt x="46" y="159"/>
                  </a:cubicBezTo>
                  <a:cubicBezTo>
                    <a:pt x="43" y="157"/>
                    <a:pt x="39" y="161"/>
                    <a:pt x="39" y="161"/>
                  </a:cubicBezTo>
                  <a:cubicBezTo>
                    <a:pt x="43" y="161"/>
                    <a:pt x="43" y="161"/>
                    <a:pt x="43" y="161"/>
                  </a:cubicBezTo>
                  <a:cubicBezTo>
                    <a:pt x="45" y="163"/>
                    <a:pt x="45" y="163"/>
                    <a:pt x="45" y="163"/>
                  </a:cubicBezTo>
                  <a:cubicBezTo>
                    <a:pt x="54" y="168"/>
                    <a:pt x="54" y="168"/>
                    <a:pt x="54" y="168"/>
                  </a:cubicBezTo>
                  <a:cubicBezTo>
                    <a:pt x="54" y="171"/>
                    <a:pt x="54" y="171"/>
                    <a:pt x="54" y="171"/>
                  </a:cubicBezTo>
                  <a:cubicBezTo>
                    <a:pt x="47" y="171"/>
                    <a:pt x="47" y="171"/>
                    <a:pt x="47" y="171"/>
                  </a:cubicBezTo>
                  <a:cubicBezTo>
                    <a:pt x="47" y="171"/>
                    <a:pt x="42" y="165"/>
                    <a:pt x="37" y="164"/>
                  </a:cubicBezTo>
                  <a:cubicBezTo>
                    <a:pt x="26" y="164"/>
                    <a:pt x="26" y="164"/>
                    <a:pt x="26" y="164"/>
                  </a:cubicBezTo>
                  <a:cubicBezTo>
                    <a:pt x="26" y="164"/>
                    <a:pt x="23" y="163"/>
                    <a:pt x="20" y="160"/>
                  </a:cubicBezTo>
                  <a:cubicBezTo>
                    <a:pt x="19" y="159"/>
                    <a:pt x="10" y="161"/>
                    <a:pt x="10" y="161"/>
                  </a:cubicBezTo>
                  <a:cubicBezTo>
                    <a:pt x="10" y="161"/>
                    <a:pt x="10" y="165"/>
                    <a:pt x="14" y="168"/>
                  </a:cubicBezTo>
                  <a:cubicBezTo>
                    <a:pt x="18" y="171"/>
                    <a:pt x="23" y="169"/>
                    <a:pt x="23" y="169"/>
                  </a:cubicBezTo>
                  <a:cubicBezTo>
                    <a:pt x="23" y="169"/>
                    <a:pt x="23" y="173"/>
                    <a:pt x="26" y="175"/>
                  </a:cubicBezTo>
                  <a:cubicBezTo>
                    <a:pt x="30" y="177"/>
                    <a:pt x="35" y="172"/>
                    <a:pt x="35" y="172"/>
                  </a:cubicBezTo>
                  <a:cubicBezTo>
                    <a:pt x="39" y="172"/>
                    <a:pt x="39" y="172"/>
                    <a:pt x="39" y="172"/>
                  </a:cubicBezTo>
                  <a:cubicBezTo>
                    <a:pt x="39" y="172"/>
                    <a:pt x="47" y="177"/>
                    <a:pt x="51" y="179"/>
                  </a:cubicBezTo>
                  <a:cubicBezTo>
                    <a:pt x="56" y="179"/>
                    <a:pt x="45" y="183"/>
                    <a:pt x="45" y="183"/>
                  </a:cubicBezTo>
                  <a:cubicBezTo>
                    <a:pt x="42" y="182"/>
                    <a:pt x="42" y="182"/>
                    <a:pt x="42" y="182"/>
                  </a:cubicBezTo>
                  <a:cubicBezTo>
                    <a:pt x="42" y="182"/>
                    <a:pt x="41" y="177"/>
                    <a:pt x="38" y="177"/>
                  </a:cubicBezTo>
                  <a:cubicBezTo>
                    <a:pt x="35" y="175"/>
                    <a:pt x="31" y="180"/>
                    <a:pt x="31" y="180"/>
                  </a:cubicBezTo>
                  <a:cubicBezTo>
                    <a:pt x="31" y="180"/>
                    <a:pt x="26" y="180"/>
                    <a:pt x="22" y="179"/>
                  </a:cubicBezTo>
                  <a:cubicBezTo>
                    <a:pt x="19" y="179"/>
                    <a:pt x="15" y="172"/>
                    <a:pt x="11" y="172"/>
                  </a:cubicBezTo>
                  <a:cubicBezTo>
                    <a:pt x="10" y="172"/>
                    <a:pt x="3" y="175"/>
                    <a:pt x="3" y="175"/>
                  </a:cubicBezTo>
                  <a:cubicBezTo>
                    <a:pt x="3" y="175"/>
                    <a:pt x="2" y="180"/>
                    <a:pt x="0" y="182"/>
                  </a:cubicBezTo>
                  <a:cubicBezTo>
                    <a:pt x="0" y="183"/>
                    <a:pt x="2" y="187"/>
                    <a:pt x="2" y="187"/>
                  </a:cubicBezTo>
                  <a:cubicBezTo>
                    <a:pt x="10" y="188"/>
                    <a:pt x="10" y="188"/>
                    <a:pt x="10" y="188"/>
                  </a:cubicBezTo>
                  <a:cubicBezTo>
                    <a:pt x="11" y="183"/>
                    <a:pt x="11" y="183"/>
                    <a:pt x="11" y="183"/>
                  </a:cubicBezTo>
                  <a:cubicBezTo>
                    <a:pt x="24" y="187"/>
                    <a:pt x="24" y="187"/>
                    <a:pt x="24" y="187"/>
                  </a:cubicBezTo>
                  <a:cubicBezTo>
                    <a:pt x="24" y="187"/>
                    <a:pt x="20" y="194"/>
                    <a:pt x="30" y="194"/>
                  </a:cubicBezTo>
                  <a:cubicBezTo>
                    <a:pt x="39" y="195"/>
                    <a:pt x="53" y="182"/>
                    <a:pt x="53" y="182"/>
                  </a:cubicBezTo>
                  <a:cubicBezTo>
                    <a:pt x="58" y="183"/>
                    <a:pt x="58" y="183"/>
                    <a:pt x="58" y="183"/>
                  </a:cubicBezTo>
                  <a:cubicBezTo>
                    <a:pt x="62" y="183"/>
                    <a:pt x="62" y="183"/>
                    <a:pt x="62" y="183"/>
                  </a:cubicBezTo>
                  <a:cubicBezTo>
                    <a:pt x="62" y="183"/>
                    <a:pt x="60" y="175"/>
                    <a:pt x="65" y="173"/>
                  </a:cubicBezTo>
                  <a:cubicBezTo>
                    <a:pt x="69" y="171"/>
                    <a:pt x="69" y="177"/>
                    <a:pt x="69" y="177"/>
                  </a:cubicBezTo>
                  <a:cubicBezTo>
                    <a:pt x="73" y="177"/>
                    <a:pt x="73" y="177"/>
                    <a:pt x="73" y="177"/>
                  </a:cubicBezTo>
                  <a:cubicBezTo>
                    <a:pt x="73" y="177"/>
                    <a:pt x="80" y="172"/>
                    <a:pt x="85" y="172"/>
                  </a:cubicBezTo>
                  <a:cubicBezTo>
                    <a:pt x="89" y="172"/>
                    <a:pt x="84" y="182"/>
                    <a:pt x="84" y="182"/>
                  </a:cubicBezTo>
                  <a:cubicBezTo>
                    <a:pt x="91" y="182"/>
                    <a:pt x="91" y="182"/>
                    <a:pt x="91" y="182"/>
                  </a:cubicBezTo>
                  <a:cubicBezTo>
                    <a:pt x="91" y="182"/>
                    <a:pt x="93" y="173"/>
                    <a:pt x="97" y="175"/>
                  </a:cubicBezTo>
                  <a:cubicBezTo>
                    <a:pt x="100" y="177"/>
                    <a:pt x="96" y="184"/>
                    <a:pt x="96" y="184"/>
                  </a:cubicBezTo>
                  <a:cubicBezTo>
                    <a:pt x="103" y="187"/>
                    <a:pt x="103" y="187"/>
                    <a:pt x="103" y="187"/>
                  </a:cubicBezTo>
                  <a:cubicBezTo>
                    <a:pt x="103" y="187"/>
                    <a:pt x="104" y="194"/>
                    <a:pt x="108" y="194"/>
                  </a:cubicBezTo>
                  <a:cubicBezTo>
                    <a:pt x="112" y="195"/>
                    <a:pt x="116" y="191"/>
                    <a:pt x="120" y="192"/>
                  </a:cubicBezTo>
                  <a:cubicBezTo>
                    <a:pt x="126" y="192"/>
                    <a:pt x="124" y="196"/>
                    <a:pt x="124" y="196"/>
                  </a:cubicBezTo>
                  <a:cubicBezTo>
                    <a:pt x="130" y="203"/>
                    <a:pt x="130" y="203"/>
                    <a:pt x="130" y="203"/>
                  </a:cubicBezTo>
                  <a:cubicBezTo>
                    <a:pt x="130" y="203"/>
                    <a:pt x="134" y="203"/>
                    <a:pt x="138" y="207"/>
                  </a:cubicBezTo>
                  <a:cubicBezTo>
                    <a:pt x="141" y="210"/>
                    <a:pt x="137" y="213"/>
                    <a:pt x="134" y="215"/>
                  </a:cubicBezTo>
                  <a:cubicBezTo>
                    <a:pt x="132" y="217"/>
                    <a:pt x="134" y="221"/>
                    <a:pt x="134" y="221"/>
                  </a:cubicBezTo>
                  <a:cubicBezTo>
                    <a:pt x="132" y="227"/>
                    <a:pt x="132" y="227"/>
                    <a:pt x="132" y="227"/>
                  </a:cubicBezTo>
                  <a:cubicBezTo>
                    <a:pt x="132" y="227"/>
                    <a:pt x="127" y="227"/>
                    <a:pt x="126" y="230"/>
                  </a:cubicBezTo>
                  <a:cubicBezTo>
                    <a:pt x="122" y="234"/>
                    <a:pt x="127" y="236"/>
                    <a:pt x="127" y="236"/>
                  </a:cubicBezTo>
                  <a:cubicBezTo>
                    <a:pt x="127" y="236"/>
                    <a:pt x="132" y="238"/>
                    <a:pt x="138" y="238"/>
                  </a:cubicBezTo>
                  <a:cubicBezTo>
                    <a:pt x="142" y="240"/>
                    <a:pt x="147" y="237"/>
                    <a:pt x="149" y="237"/>
                  </a:cubicBezTo>
                  <a:cubicBezTo>
                    <a:pt x="149" y="236"/>
                    <a:pt x="147" y="234"/>
                    <a:pt x="147" y="234"/>
                  </a:cubicBezTo>
                  <a:cubicBezTo>
                    <a:pt x="150" y="232"/>
                    <a:pt x="151" y="230"/>
                    <a:pt x="154" y="230"/>
                  </a:cubicBezTo>
                  <a:cubicBezTo>
                    <a:pt x="153" y="225"/>
                    <a:pt x="153" y="215"/>
                    <a:pt x="143" y="218"/>
                  </a:cubicBezTo>
                  <a:cubicBezTo>
                    <a:pt x="142" y="215"/>
                    <a:pt x="142" y="211"/>
                    <a:pt x="146" y="210"/>
                  </a:cubicBezTo>
                  <a:cubicBezTo>
                    <a:pt x="147" y="211"/>
                    <a:pt x="147" y="213"/>
                    <a:pt x="149" y="214"/>
                  </a:cubicBezTo>
                  <a:cubicBezTo>
                    <a:pt x="150" y="207"/>
                    <a:pt x="158" y="209"/>
                    <a:pt x="159" y="202"/>
                  </a:cubicBezTo>
                  <a:cubicBezTo>
                    <a:pt x="155" y="203"/>
                    <a:pt x="155" y="203"/>
                    <a:pt x="155" y="203"/>
                  </a:cubicBezTo>
                  <a:cubicBezTo>
                    <a:pt x="153" y="192"/>
                    <a:pt x="164" y="191"/>
                    <a:pt x="164" y="184"/>
                  </a:cubicBezTo>
                  <a:cubicBezTo>
                    <a:pt x="164" y="179"/>
                    <a:pt x="164" y="172"/>
                    <a:pt x="161" y="168"/>
                  </a:cubicBezTo>
                  <a:cubicBezTo>
                    <a:pt x="158" y="164"/>
                    <a:pt x="155" y="159"/>
                    <a:pt x="155" y="153"/>
                  </a:cubicBezTo>
                  <a:cubicBezTo>
                    <a:pt x="155" y="156"/>
                    <a:pt x="151" y="142"/>
                    <a:pt x="151" y="142"/>
                  </a:cubicBezTo>
                  <a:cubicBezTo>
                    <a:pt x="155" y="142"/>
                    <a:pt x="158" y="141"/>
                    <a:pt x="162" y="144"/>
                  </a:cubicBezTo>
                  <a:cubicBezTo>
                    <a:pt x="161" y="142"/>
                    <a:pt x="161" y="140"/>
                    <a:pt x="159" y="138"/>
                  </a:cubicBezTo>
                  <a:cubicBezTo>
                    <a:pt x="165" y="138"/>
                    <a:pt x="173" y="141"/>
                    <a:pt x="177" y="144"/>
                  </a:cubicBezTo>
                  <a:cubicBezTo>
                    <a:pt x="177" y="141"/>
                    <a:pt x="177" y="141"/>
                    <a:pt x="177" y="141"/>
                  </a:cubicBezTo>
                  <a:cubicBezTo>
                    <a:pt x="182" y="142"/>
                    <a:pt x="188" y="133"/>
                    <a:pt x="195" y="138"/>
                  </a:cubicBezTo>
                  <a:cubicBezTo>
                    <a:pt x="197" y="140"/>
                    <a:pt x="203" y="126"/>
                    <a:pt x="192" y="126"/>
                  </a:cubicBezTo>
                  <a:cubicBezTo>
                    <a:pt x="195" y="122"/>
                    <a:pt x="197" y="119"/>
                    <a:pt x="203" y="119"/>
                  </a:cubicBezTo>
                  <a:cubicBezTo>
                    <a:pt x="203" y="119"/>
                    <a:pt x="212" y="110"/>
                    <a:pt x="215" y="109"/>
                  </a:cubicBezTo>
                  <a:cubicBezTo>
                    <a:pt x="208" y="104"/>
                    <a:pt x="218" y="96"/>
                    <a:pt x="209" y="88"/>
                  </a:cubicBezTo>
                  <a:cubicBezTo>
                    <a:pt x="205" y="98"/>
                    <a:pt x="186" y="84"/>
                    <a:pt x="199" y="79"/>
                  </a:cubicBezTo>
                  <a:cubicBezTo>
                    <a:pt x="192" y="67"/>
                    <a:pt x="208" y="76"/>
                    <a:pt x="212" y="75"/>
                  </a:cubicBezTo>
                  <a:cubicBezTo>
                    <a:pt x="219" y="72"/>
                    <a:pt x="215" y="61"/>
                    <a:pt x="219" y="56"/>
                  </a:cubicBezTo>
                  <a:cubicBezTo>
                    <a:pt x="222" y="52"/>
                    <a:pt x="226" y="45"/>
                    <a:pt x="224" y="40"/>
                  </a:cubicBezTo>
                  <a:cubicBezTo>
                    <a:pt x="224" y="36"/>
                    <a:pt x="227" y="30"/>
                    <a:pt x="227" y="25"/>
                  </a:cubicBezTo>
                  <a:close/>
                  <a:moveTo>
                    <a:pt x="104" y="36"/>
                  </a:moveTo>
                  <a:cubicBezTo>
                    <a:pt x="110" y="26"/>
                    <a:pt x="104" y="25"/>
                    <a:pt x="103" y="23"/>
                  </a:cubicBezTo>
                  <a:cubicBezTo>
                    <a:pt x="100" y="22"/>
                    <a:pt x="97" y="25"/>
                    <a:pt x="97" y="25"/>
                  </a:cubicBezTo>
                  <a:cubicBezTo>
                    <a:pt x="92" y="36"/>
                    <a:pt x="92" y="36"/>
                    <a:pt x="92" y="36"/>
                  </a:cubicBezTo>
                  <a:cubicBezTo>
                    <a:pt x="95" y="40"/>
                    <a:pt x="95" y="40"/>
                    <a:pt x="95" y="40"/>
                  </a:cubicBezTo>
                  <a:cubicBezTo>
                    <a:pt x="95" y="40"/>
                    <a:pt x="99" y="41"/>
                    <a:pt x="104" y="36"/>
                  </a:cubicBezTo>
                  <a:close/>
                  <a:moveTo>
                    <a:pt x="30" y="149"/>
                  </a:moveTo>
                  <a:cubicBezTo>
                    <a:pt x="33" y="150"/>
                    <a:pt x="37" y="156"/>
                    <a:pt x="37" y="156"/>
                  </a:cubicBezTo>
                  <a:cubicBezTo>
                    <a:pt x="45" y="156"/>
                    <a:pt x="45" y="156"/>
                    <a:pt x="45" y="156"/>
                  </a:cubicBezTo>
                  <a:cubicBezTo>
                    <a:pt x="45" y="153"/>
                    <a:pt x="45" y="153"/>
                    <a:pt x="45" y="153"/>
                  </a:cubicBezTo>
                  <a:cubicBezTo>
                    <a:pt x="42" y="152"/>
                    <a:pt x="42" y="152"/>
                    <a:pt x="42" y="152"/>
                  </a:cubicBezTo>
                  <a:cubicBezTo>
                    <a:pt x="42" y="152"/>
                    <a:pt x="42" y="146"/>
                    <a:pt x="37" y="146"/>
                  </a:cubicBezTo>
                  <a:cubicBezTo>
                    <a:pt x="30" y="145"/>
                    <a:pt x="24" y="145"/>
                    <a:pt x="24" y="146"/>
                  </a:cubicBezTo>
                  <a:cubicBezTo>
                    <a:pt x="24" y="149"/>
                    <a:pt x="30" y="149"/>
                    <a:pt x="30" y="149"/>
                  </a:cubicBezTo>
                  <a:close/>
                  <a:moveTo>
                    <a:pt x="31" y="161"/>
                  </a:moveTo>
                  <a:cubicBezTo>
                    <a:pt x="37" y="161"/>
                    <a:pt x="37" y="161"/>
                    <a:pt x="37" y="161"/>
                  </a:cubicBezTo>
                  <a:cubicBezTo>
                    <a:pt x="38" y="161"/>
                    <a:pt x="33" y="157"/>
                    <a:pt x="33" y="157"/>
                  </a:cubicBezTo>
                  <a:cubicBezTo>
                    <a:pt x="29" y="159"/>
                    <a:pt x="29" y="159"/>
                    <a:pt x="29" y="159"/>
                  </a:cubicBezTo>
                  <a:cubicBezTo>
                    <a:pt x="26" y="156"/>
                    <a:pt x="26" y="156"/>
                    <a:pt x="26" y="156"/>
                  </a:cubicBezTo>
                  <a:cubicBezTo>
                    <a:pt x="26" y="156"/>
                    <a:pt x="22" y="157"/>
                    <a:pt x="24" y="160"/>
                  </a:cubicBezTo>
                  <a:cubicBezTo>
                    <a:pt x="29" y="163"/>
                    <a:pt x="30" y="161"/>
                    <a:pt x="31" y="161"/>
                  </a:cubicBezTo>
                  <a:close/>
                  <a:moveTo>
                    <a:pt x="37" y="142"/>
                  </a:moveTo>
                  <a:cubicBezTo>
                    <a:pt x="39" y="144"/>
                    <a:pt x="43" y="144"/>
                    <a:pt x="43" y="144"/>
                  </a:cubicBezTo>
                  <a:cubicBezTo>
                    <a:pt x="43" y="144"/>
                    <a:pt x="43" y="146"/>
                    <a:pt x="49" y="149"/>
                  </a:cubicBezTo>
                  <a:cubicBezTo>
                    <a:pt x="53" y="152"/>
                    <a:pt x="54" y="153"/>
                    <a:pt x="58" y="153"/>
                  </a:cubicBezTo>
                  <a:cubicBezTo>
                    <a:pt x="61" y="153"/>
                    <a:pt x="61" y="152"/>
                    <a:pt x="61" y="152"/>
                  </a:cubicBezTo>
                  <a:cubicBezTo>
                    <a:pt x="46" y="140"/>
                    <a:pt x="46" y="140"/>
                    <a:pt x="46" y="140"/>
                  </a:cubicBezTo>
                  <a:cubicBezTo>
                    <a:pt x="37" y="140"/>
                    <a:pt x="37" y="140"/>
                    <a:pt x="37" y="140"/>
                  </a:cubicBezTo>
                  <a:cubicBezTo>
                    <a:pt x="37" y="140"/>
                    <a:pt x="35" y="142"/>
                    <a:pt x="37" y="142"/>
                  </a:cubicBezTo>
                  <a:close/>
                  <a:moveTo>
                    <a:pt x="111" y="18"/>
                  </a:moveTo>
                  <a:cubicBezTo>
                    <a:pt x="118" y="14"/>
                    <a:pt x="116" y="10"/>
                    <a:pt x="110" y="15"/>
                  </a:cubicBezTo>
                  <a:cubicBezTo>
                    <a:pt x="104" y="19"/>
                    <a:pt x="111" y="18"/>
                    <a:pt x="111" y="18"/>
                  </a:cubicBezTo>
                  <a:close/>
                  <a:moveTo>
                    <a:pt x="122" y="13"/>
                  </a:moveTo>
                  <a:cubicBezTo>
                    <a:pt x="126" y="10"/>
                    <a:pt x="126" y="10"/>
                    <a:pt x="126" y="10"/>
                  </a:cubicBezTo>
                  <a:cubicBezTo>
                    <a:pt x="134" y="10"/>
                    <a:pt x="134" y="10"/>
                    <a:pt x="134" y="10"/>
                  </a:cubicBezTo>
                  <a:cubicBezTo>
                    <a:pt x="142" y="3"/>
                    <a:pt x="142" y="3"/>
                    <a:pt x="142" y="3"/>
                  </a:cubicBezTo>
                  <a:cubicBezTo>
                    <a:pt x="139" y="3"/>
                    <a:pt x="139" y="3"/>
                    <a:pt x="139" y="3"/>
                  </a:cubicBezTo>
                  <a:cubicBezTo>
                    <a:pt x="132" y="5"/>
                    <a:pt x="132" y="5"/>
                    <a:pt x="132" y="5"/>
                  </a:cubicBezTo>
                  <a:cubicBezTo>
                    <a:pt x="126" y="5"/>
                    <a:pt x="126" y="5"/>
                    <a:pt x="126" y="5"/>
                  </a:cubicBezTo>
                  <a:cubicBezTo>
                    <a:pt x="126" y="5"/>
                    <a:pt x="120" y="7"/>
                    <a:pt x="119" y="10"/>
                  </a:cubicBezTo>
                  <a:cubicBezTo>
                    <a:pt x="118" y="13"/>
                    <a:pt x="122" y="13"/>
                    <a:pt x="122" y="13"/>
                  </a:cubicBezTo>
                  <a:close/>
                  <a:moveTo>
                    <a:pt x="155" y="7"/>
                  </a:moveTo>
                  <a:cubicBezTo>
                    <a:pt x="159" y="7"/>
                    <a:pt x="170" y="3"/>
                    <a:pt x="159" y="3"/>
                  </a:cubicBezTo>
                  <a:cubicBezTo>
                    <a:pt x="151" y="3"/>
                    <a:pt x="147" y="5"/>
                    <a:pt x="147" y="5"/>
                  </a:cubicBezTo>
                  <a:cubicBezTo>
                    <a:pt x="147" y="9"/>
                    <a:pt x="151" y="7"/>
                    <a:pt x="155" y="7"/>
                  </a:cubicBezTo>
                  <a:close/>
                  <a:moveTo>
                    <a:pt x="184" y="3"/>
                  </a:moveTo>
                  <a:cubicBezTo>
                    <a:pt x="182" y="0"/>
                    <a:pt x="182" y="0"/>
                    <a:pt x="182" y="0"/>
                  </a:cubicBezTo>
                  <a:cubicBezTo>
                    <a:pt x="174" y="2"/>
                    <a:pt x="174" y="2"/>
                    <a:pt x="174" y="2"/>
                  </a:cubicBezTo>
                  <a:cubicBezTo>
                    <a:pt x="174" y="7"/>
                    <a:pt x="174" y="7"/>
                    <a:pt x="174" y="7"/>
                  </a:cubicBezTo>
                  <a:lnTo>
                    <a:pt x="184" y="3"/>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87" name="Freeform 6"/>
            <p:cNvSpPr>
              <a:spLocks noEditPoints="1"/>
            </p:cNvSpPr>
            <p:nvPr/>
          </p:nvSpPr>
          <p:spPr bwMode="auto">
            <a:xfrm>
              <a:off x="2045" y="2126"/>
              <a:ext cx="322" cy="339"/>
            </a:xfrm>
            <a:custGeom>
              <a:avLst/>
              <a:gdLst>
                <a:gd name="T0" fmla="*/ 154 w 229"/>
                <a:gd name="T1" fmla="*/ 13 h 241"/>
                <a:gd name="T2" fmla="*/ 134 w 229"/>
                <a:gd name="T3" fmla="*/ 58 h 241"/>
                <a:gd name="T4" fmla="*/ 122 w 229"/>
                <a:gd name="T5" fmla="*/ 87 h 241"/>
                <a:gd name="T6" fmla="*/ 151 w 229"/>
                <a:gd name="T7" fmla="*/ 90 h 241"/>
                <a:gd name="T8" fmla="*/ 113 w 229"/>
                <a:gd name="T9" fmla="*/ 89 h 241"/>
                <a:gd name="T10" fmla="*/ 121 w 229"/>
                <a:gd name="T11" fmla="*/ 70 h 241"/>
                <a:gd name="T12" fmla="*/ 100 w 229"/>
                <a:gd name="T13" fmla="*/ 47 h 241"/>
                <a:gd name="T14" fmla="*/ 54 w 229"/>
                <a:gd name="T15" fmla="*/ 131 h 241"/>
                <a:gd name="T16" fmla="*/ 85 w 229"/>
                <a:gd name="T17" fmla="*/ 151 h 241"/>
                <a:gd name="T18" fmla="*/ 45 w 229"/>
                <a:gd name="T19" fmla="*/ 165 h 241"/>
                <a:gd name="T20" fmla="*/ 25 w 229"/>
                <a:gd name="T21" fmla="*/ 172 h 241"/>
                <a:gd name="T22" fmla="*/ 52 w 229"/>
                <a:gd name="T23" fmla="*/ 180 h 241"/>
                <a:gd name="T24" fmla="*/ 23 w 229"/>
                <a:gd name="T25" fmla="*/ 178 h 241"/>
                <a:gd name="T26" fmla="*/ 31 w 229"/>
                <a:gd name="T27" fmla="*/ 196 h 241"/>
                <a:gd name="T28" fmla="*/ 75 w 229"/>
                <a:gd name="T29" fmla="*/ 179 h 241"/>
                <a:gd name="T30" fmla="*/ 96 w 229"/>
                <a:gd name="T31" fmla="*/ 184 h 241"/>
                <a:gd name="T32" fmla="*/ 131 w 229"/>
                <a:gd name="T33" fmla="*/ 206 h 241"/>
                <a:gd name="T34" fmla="*/ 138 w 229"/>
                <a:gd name="T35" fmla="*/ 241 h 241"/>
                <a:gd name="T36" fmla="*/ 147 w 229"/>
                <a:gd name="T37" fmla="*/ 212 h 241"/>
                <a:gd name="T38" fmla="*/ 155 w 229"/>
                <a:gd name="T39" fmla="*/ 154 h 241"/>
                <a:gd name="T40" fmla="*/ 164 w 229"/>
                <a:gd name="T41" fmla="*/ 144 h 241"/>
                <a:gd name="T42" fmla="*/ 216 w 229"/>
                <a:gd name="T43" fmla="*/ 111 h 241"/>
                <a:gd name="T44" fmla="*/ 214 w 229"/>
                <a:gd name="T45" fmla="*/ 77 h 241"/>
                <a:gd name="T46" fmla="*/ 212 w 229"/>
                <a:gd name="T47" fmla="*/ 74 h 241"/>
                <a:gd name="T48" fmla="*/ 197 w 229"/>
                <a:gd name="T49" fmla="*/ 130 h 241"/>
                <a:gd name="T50" fmla="*/ 178 w 229"/>
                <a:gd name="T51" fmla="*/ 145 h 241"/>
                <a:gd name="T52" fmla="*/ 157 w 229"/>
                <a:gd name="T53" fmla="*/ 206 h 241"/>
                <a:gd name="T54" fmla="*/ 148 w 229"/>
                <a:gd name="T55" fmla="*/ 238 h 241"/>
                <a:gd name="T56" fmla="*/ 136 w 229"/>
                <a:gd name="T57" fmla="*/ 221 h 241"/>
                <a:gd name="T58" fmla="*/ 105 w 229"/>
                <a:gd name="T59" fmla="*/ 187 h 241"/>
                <a:gd name="T60" fmla="*/ 71 w 229"/>
                <a:gd name="T61" fmla="*/ 176 h 241"/>
                <a:gd name="T62" fmla="*/ 26 w 229"/>
                <a:gd name="T63" fmla="*/ 186 h 241"/>
                <a:gd name="T64" fmla="*/ 14 w 229"/>
                <a:gd name="T65" fmla="*/ 175 h 241"/>
                <a:gd name="T66" fmla="*/ 54 w 229"/>
                <a:gd name="T67" fmla="*/ 179 h 241"/>
                <a:gd name="T68" fmla="*/ 12 w 229"/>
                <a:gd name="T69" fmla="*/ 162 h 241"/>
                <a:gd name="T70" fmla="*/ 55 w 229"/>
                <a:gd name="T71" fmla="*/ 173 h 241"/>
                <a:gd name="T72" fmla="*/ 56 w 229"/>
                <a:gd name="T73" fmla="*/ 161 h 241"/>
                <a:gd name="T74" fmla="*/ 70 w 229"/>
                <a:gd name="T75" fmla="*/ 151 h 241"/>
                <a:gd name="T76" fmla="*/ 54 w 229"/>
                <a:gd name="T77" fmla="*/ 134 h 241"/>
                <a:gd name="T78" fmla="*/ 92 w 229"/>
                <a:gd name="T79" fmla="*/ 45 h 241"/>
                <a:gd name="T80" fmla="*/ 110 w 229"/>
                <a:gd name="T81" fmla="*/ 57 h 241"/>
                <a:gd name="T82" fmla="*/ 103 w 229"/>
                <a:gd name="T83" fmla="*/ 99 h 241"/>
                <a:gd name="T84" fmla="*/ 133 w 229"/>
                <a:gd name="T85" fmla="*/ 99 h 241"/>
                <a:gd name="T86" fmla="*/ 152 w 229"/>
                <a:gd name="T87" fmla="*/ 83 h 241"/>
                <a:gd name="T88" fmla="*/ 139 w 229"/>
                <a:gd name="T89" fmla="*/ 67 h 241"/>
                <a:gd name="T90" fmla="*/ 155 w 229"/>
                <a:gd name="T91" fmla="*/ 16 h 241"/>
                <a:gd name="T92" fmla="*/ 208 w 229"/>
                <a:gd name="T93" fmla="*/ 9 h 241"/>
                <a:gd name="T94" fmla="*/ 97 w 229"/>
                <a:gd name="T95" fmla="*/ 25 h 241"/>
                <a:gd name="T96" fmla="*/ 99 w 229"/>
                <a:gd name="T97" fmla="*/ 27 h 241"/>
                <a:gd name="T98" fmla="*/ 45 w 229"/>
                <a:gd name="T99" fmla="*/ 153 h 241"/>
                <a:gd name="T100" fmla="*/ 27 w 229"/>
                <a:gd name="T101" fmla="*/ 148 h 241"/>
                <a:gd name="T102" fmla="*/ 39 w 229"/>
                <a:gd name="T103" fmla="*/ 163 h 241"/>
                <a:gd name="T104" fmla="*/ 27 w 229"/>
                <a:gd name="T105" fmla="*/ 158 h 241"/>
                <a:gd name="T106" fmla="*/ 38 w 229"/>
                <a:gd name="T107" fmla="*/ 161 h 241"/>
                <a:gd name="T108" fmla="*/ 37 w 229"/>
                <a:gd name="T109" fmla="*/ 145 h 241"/>
                <a:gd name="T110" fmla="*/ 60 w 229"/>
                <a:gd name="T111" fmla="*/ 153 h 241"/>
                <a:gd name="T112" fmla="*/ 118 w 229"/>
                <a:gd name="T113" fmla="*/ 14 h 241"/>
                <a:gd name="T114" fmla="*/ 110 w 229"/>
                <a:gd name="T115" fmla="*/ 19 h 241"/>
                <a:gd name="T116" fmla="*/ 115 w 229"/>
                <a:gd name="T117" fmla="*/ 14 h 241"/>
                <a:gd name="T118" fmla="*/ 121 w 229"/>
                <a:gd name="T119" fmla="*/ 15 h 241"/>
                <a:gd name="T120" fmla="*/ 134 w 229"/>
                <a:gd name="T121" fmla="*/ 10 h 241"/>
                <a:gd name="T122" fmla="*/ 150 w 229"/>
                <a:gd name="T123" fmla="*/ 6 h 241"/>
                <a:gd name="T124" fmla="*/ 156 w 229"/>
                <a:gd name="T125" fmla="*/ 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41">
                  <a:moveTo>
                    <a:pt x="228" y="26"/>
                  </a:moveTo>
                  <a:cubicBezTo>
                    <a:pt x="228" y="24"/>
                    <a:pt x="228" y="24"/>
                    <a:pt x="228" y="24"/>
                  </a:cubicBezTo>
                  <a:cubicBezTo>
                    <a:pt x="226" y="24"/>
                    <a:pt x="223" y="23"/>
                    <a:pt x="221" y="22"/>
                  </a:cubicBezTo>
                  <a:cubicBezTo>
                    <a:pt x="220" y="21"/>
                    <a:pt x="219" y="21"/>
                    <a:pt x="218" y="20"/>
                  </a:cubicBezTo>
                  <a:cubicBezTo>
                    <a:pt x="218" y="20"/>
                    <a:pt x="217" y="19"/>
                    <a:pt x="217" y="19"/>
                  </a:cubicBezTo>
                  <a:cubicBezTo>
                    <a:pt x="217" y="19"/>
                    <a:pt x="217" y="19"/>
                    <a:pt x="217" y="19"/>
                  </a:cubicBezTo>
                  <a:cubicBezTo>
                    <a:pt x="216" y="19"/>
                    <a:pt x="216" y="19"/>
                    <a:pt x="216" y="19"/>
                  </a:cubicBezTo>
                  <a:cubicBezTo>
                    <a:pt x="214" y="18"/>
                    <a:pt x="213" y="16"/>
                    <a:pt x="212" y="14"/>
                  </a:cubicBezTo>
                  <a:cubicBezTo>
                    <a:pt x="212" y="13"/>
                    <a:pt x="212" y="12"/>
                    <a:pt x="211" y="10"/>
                  </a:cubicBezTo>
                  <a:cubicBezTo>
                    <a:pt x="211" y="9"/>
                    <a:pt x="211" y="8"/>
                    <a:pt x="210" y="8"/>
                  </a:cubicBezTo>
                  <a:cubicBezTo>
                    <a:pt x="210" y="7"/>
                    <a:pt x="210" y="7"/>
                    <a:pt x="209" y="6"/>
                  </a:cubicBezTo>
                  <a:cubicBezTo>
                    <a:pt x="209" y="6"/>
                    <a:pt x="208" y="6"/>
                    <a:pt x="208" y="6"/>
                  </a:cubicBezTo>
                  <a:cubicBezTo>
                    <a:pt x="207" y="6"/>
                    <a:pt x="206" y="6"/>
                    <a:pt x="205" y="7"/>
                  </a:cubicBezTo>
                  <a:cubicBezTo>
                    <a:pt x="203" y="8"/>
                    <a:pt x="201" y="10"/>
                    <a:pt x="201" y="10"/>
                  </a:cubicBezTo>
                  <a:cubicBezTo>
                    <a:pt x="202" y="11"/>
                    <a:pt x="202" y="11"/>
                    <a:pt x="202" y="11"/>
                  </a:cubicBezTo>
                  <a:cubicBezTo>
                    <a:pt x="202" y="9"/>
                    <a:pt x="202" y="9"/>
                    <a:pt x="202" y="9"/>
                  </a:cubicBezTo>
                  <a:cubicBezTo>
                    <a:pt x="177" y="11"/>
                    <a:pt x="177" y="11"/>
                    <a:pt x="177" y="11"/>
                  </a:cubicBezTo>
                  <a:cubicBezTo>
                    <a:pt x="174" y="11"/>
                    <a:pt x="174" y="11"/>
                    <a:pt x="174" y="11"/>
                  </a:cubicBezTo>
                  <a:cubicBezTo>
                    <a:pt x="175" y="13"/>
                    <a:pt x="175" y="13"/>
                    <a:pt x="175" y="13"/>
                  </a:cubicBezTo>
                  <a:cubicBezTo>
                    <a:pt x="177" y="16"/>
                    <a:pt x="177" y="16"/>
                    <a:pt x="177" y="16"/>
                  </a:cubicBezTo>
                  <a:cubicBezTo>
                    <a:pt x="178" y="15"/>
                    <a:pt x="178" y="15"/>
                    <a:pt x="178" y="15"/>
                  </a:cubicBezTo>
                  <a:cubicBezTo>
                    <a:pt x="178" y="13"/>
                    <a:pt x="178" y="13"/>
                    <a:pt x="178" y="13"/>
                  </a:cubicBezTo>
                  <a:cubicBezTo>
                    <a:pt x="178" y="13"/>
                    <a:pt x="178" y="13"/>
                    <a:pt x="178" y="13"/>
                  </a:cubicBezTo>
                  <a:cubicBezTo>
                    <a:pt x="178" y="13"/>
                    <a:pt x="177" y="13"/>
                    <a:pt x="176" y="13"/>
                  </a:cubicBezTo>
                  <a:cubicBezTo>
                    <a:pt x="175" y="13"/>
                    <a:pt x="174" y="12"/>
                    <a:pt x="174" y="12"/>
                  </a:cubicBezTo>
                  <a:cubicBezTo>
                    <a:pt x="174" y="11"/>
                    <a:pt x="174" y="11"/>
                    <a:pt x="174" y="11"/>
                  </a:cubicBezTo>
                  <a:cubicBezTo>
                    <a:pt x="174" y="11"/>
                    <a:pt x="174" y="11"/>
                    <a:pt x="174" y="11"/>
                  </a:cubicBezTo>
                  <a:cubicBezTo>
                    <a:pt x="173" y="11"/>
                    <a:pt x="173" y="10"/>
                    <a:pt x="172" y="10"/>
                  </a:cubicBezTo>
                  <a:cubicBezTo>
                    <a:pt x="171" y="10"/>
                    <a:pt x="171" y="10"/>
                    <a:pt x="170" y="10"/>
                  </a:cubicBezTo>
                  <a:cubicBezTo>
                    <a:pt x="166" y="10"/>
                    <a:pt x="160" y="12"/>
                    <a:pt x="154" y="13"/>
                  </a:cubicBezTo>
                  <a:cubicBezTo>
                    <a:pt x="148" y="15"/>
                    <a:pt x="142" y="17"/>
                    <a:pt x="138" y="19"/>
                  </a:cubicBezTo>
                  <a:cubicBezTo>
                    <a:pt x="139" y="20"/>
                    <a:pt x="139" y="20"/>
                    <a:pt x="139" y="20"/>
                  </a:cubicBezTo>
                  <a:cubicBezTo>
                    <a:pt x="138" y="19"/>
                    <a:pt x="138" y="19"/>
                    <a:pt x="138" y="19"/>
                  </a:cubicBezTo>
                  <a:cubicBezTo>
                    <a:pt x="136" y="20"/>
                    <a:pt x="135" y="21"/>
                    <a:pt x="134" y="23"/>
                  </a:cubicBezTo>
                  <a:cubicBezTo>
                    <a:pt x="130" y="28"/>
                    <a:pt x="129" y="36"/>
                    <a:pt x="129" y="42"/>
                  </a:cubicBezTo>
                  <a:cubicBezTo>
                    <a:pt x="129" y="44"/>
                    <a:pt x="129" y="46"/>
                    <a:pt x="129" y="48"/>
                  </a:cubicBezTo>
                  <a:cubicBezTo>
                    <a:pt x="131" y="47"/>
                    <a:pt x="131" y="47"/>
                    <a:pt x="131" y="47"/>
                  </a:cubicBezTo>
                  <a:cubicBezTo>
                    <a:pt x="129" y="47"/>
                    <a:pt x="129" y="47"/>
                    <a:pt x="129" y="47"/>
                  </a:cubicBezTo>
                  <a:cubicBezTo>
                    <a:pt x="129" y="50"/>
                    <a:pt x="129" y="52"/>
                    <a:pt x="129" y="53"/>
                  </a:cubicBezTo>
                  <a:cubicBezTo>
                    <a:pt x="129" y="53"/>
                    <a:pt x="129" y="53"/>
                    <a:pt x="129" y="53"/>
                  </a:cubicBezTo>
                  <a:cubicBezTo>
                    <a:pt x="129" y="53"/>
                    <a:pt x="129" y="53"/>
                    <a:pt x="129" y="53"/>
                  </a:cubicBezTo>
                  <a:cubicBezTo>
                    <a:pt x="129" y="54"/>
                    <a:pt x="129" y="54"/>
                    <a:pt x="129" y="54"/>
                  </a:cubicBezTo>
                  <a:cubicBezTo>
                    <a:pt x="129" y="53"/>
                    <a:pt x="129" y="53"/>
                    <a:pt x="129" y="53"/>
                  </a:cubicBezTo>
                  <a:cubicBezTo>
                    <a:pt x="129" y="53"/>
                    <a:pt x="129" y="53"/>
                    <a:pt x="129" y="53"/>
                  </a:cubicBezTo>
                  <a:cubicBezTo>
                    <a:pt x="129" y="54"/>
                    <a:pt x="129" y="54"/>
                    <a:pt x="129" y="54"/>
                  </a:cubicBezTo>
                  <a:cubicBezTo>
                    <a:pt x="129" y="53"/>
                    <a:pt x="129" y="53"/>
                    <a:pt x="129" y="53"/>
                  </a:cubicBezTo>
                  <a:cubicBezTo>
                    <a:pt x="130" y="54"/>
                    <a:pt x="130" y="54"/>
                    <a:pt x="130" y="54"/>
                  </a:cubicBezTo>
                  <a:cubicBezTo>
                    <a:pt x="130" y="53"/>
                    <a:pt x="130" y="53"/>
                    <a:pt x="130" y="53"/>
                  </a:cubicBezTo>
                  <a:cubicBezTo>
                    <a:pt x="129" y="53"/>
                    <a:pt x="129" y="53"/>
                    <a:pt x="129" y="53"/>
                  </a:cubicBezTo>
                  <a:cubicBezTo>
                    <a:pt x="130" y="54"/>
                    <a:pt x="130" y="54"/>
                    <a:pt x="130" y="54"/>
                  </a:cubicBezTo>
                  <a:cubicBezTo>
                    <a:pt x="130" y="53"/>
                    <a:pt x="130" y="53"/>
                    <a:pt x="130" y="53"/>
                  </a:cubicBezTo>
                  <a:cubicBezTo>
                    <a:pt x="130" y="54"/>
                    <a:pt x="130" y="54"/>
                    <a:pt x="130" y="54"/>
                  </a:cubicBezTo>
                  <a:cubicBezTo>
                    <a:pt x="130" y="53"/>
                    <a:pt x="130" y="53"/>
                    <a:pt x="130" y="53"/>
                  </a:cubicBezTo>
                  <a:cubicBezTo>
                    <a:pt x="130" y="53"/>
                    <a:pt x="130" y="53"/>
                    <a:pt x="130" y="53"/>
                  </a:cubicBezTo>
                  <a:cubicBezTo>
                    <a:pt x="130" y="54"/>
                    <a:pt x="130" y="54"/>
                    <a:pt x="130" y="54"/>
                  </a:cubicBezTo>
                  <a:cubicBezTo>
                    <a:pt x="130" y="53"/>
                    <a:pt x="130" y="53"/>
                    <a:pt x="130" y="53"/>
                  </a:cubicBezTo>
                  <a:cubicBezTo>
                    <a:pt x="128" y="55"/>
                    <a:pt x="128" y="55"/>
                    <a:pt x="128" y="55"/>
                  </a:cubicBezTo>
                  <a:cubicBezTo>
                    <a:pt x="129" y="55"/>
                    <a:pt x="130" y="57"/>
                    <a:pt x="134" y="58"/>
                  </a:cubicBezTo>
                  <a:cubicBezTo>
                    <a:pt x="135" y="57"/>
                    <a:pt x="135" y="57"/>
                    <a:pt x="135" y="57"/>
                  </a:cubicBezTo>
                  <a:cubicBezTo>
                    <a:pt x="134" y="58"/>
                    <a:pt x="134" y="58"/>
                    <a:pt x="134" y="58"/>
                  </a:cubicBezTo>
                  <a:cubicBezTo>
                    <a:pt x="138" y="61"/>
                    <a:pt x="142" y="64"/>
                    <a:pt x="142" y="64"/>
                  </a:cubicBezTo>
                  <a:cubicBezTo>
                    <a:pt x="143" y="62"/>
                    <a:pt x="143" y="62"/>
                    <a:pt x="143" y="62"/>
                  </a:cubicBezTo>
                  <a:cubicBezTo>
                    <a:pt x="142" y="61"/>
                    <a:pt x="142" y="61"/>
                    <a:pt x="142" y="61"/>
                  </a:cubicBezTo>
                  <a:cubicBezTo>
                    <a:pt x="142" y="61"/>
                    <a:pt x="141" y="62"/>
                    <a:pt x="139" y="63"/>
                  </a:cubicBezTo>
                  <a:cubicBezTo>
                    <a:pt x="139" y="63"/>
                    <a:pt x="138" y="63"/>
                    <a:pt x="137" y="64"/>
                  </a:cubicBezTo>
                  <a:cubicBezTo>
                    <a:pt x="137" y="65"/>
                    <a:pt x="137" y="65"/>
                    <a:pt x="137" y="65"/>
                  </a:cubicBezTo>
                  <a:cubicBezTo>
                    <a:pt x="136" y="65"/>
                    <a:pt x="136" y="66"/>
                    <a:pt x="136" y="66"/>
                  </a:cubicBezTo>
                  <a:cubicBezTo>
                    <a:pt x="136" y="67"/>
                    <a:pt x="136" y="68"/>
                    <a:pt x="137" y="69"/>
                  </a:cubicBezTo>
                  <a:cubicBezTo>
                    <a:pt x="138" y="70"/>
                    <a:pt x="139" y="70"/>
                    <a:pt x="140" y="70"/>
                  </a:cubicBezTo>
                  <a:cubicBezTo>
                    <a:pt x="141" y="71"/>
                    <a:pt x="142" y="71"/>
                    <a:pt x="142" y="71"/>
                  </a:cubicBezTo>
                  <a:cubicBezTo>
                    <a:pt x="142" y="69"/>
                    <a:pt x="142" y="69"/>
                    <a:pt x="142" y="69"/>
                  </a:cubicBezTo>
                  <a:cubicBezTo>
                    <a:pt x="140" y="68"/>
                    <a:pt x="140" y="68"/>
                    <a:pt x="140" y="68"/>
                  </a:cubicBezTo>
                  <a:cubicBezTo>
                    <a:pt x="140" y="68"/>
                    <a:pt x="140" y="69"/>
                    <a:pt x="139" y="70"/>
                  </a:cubicBezTo>
                  <a:cubicBezTo>
                    <a:pt x="139" y="71"/>
                    <a:pt x="138" y="72"/>
                    <a:pt x="138" y="73"/>
                  </a:cubicBezTo>
                  <a:cubicBezTo>
                    <a:pt x="138" y="74"/>
                    <a:pt x="138" y="75"/>
                    <a:pt x="139" y="76"/>
                  </a:cubicBezTo>
                  <a:cubicBezTo>
                    <a:pt x="139" y="76"/>
                    <a:pt x="140" y="77"/>
                    <a:pt x="141" y="77"/>
                  </a:cubicBezTo>
                  <a:cubicBezTo>
                    <a:pt x="141" y="77"/>
                    <a:pt x="141" y="77"/>
                    <a:pt x="141" y="77"/>
                  </a:cubicBezTo>
                  <a:cubicBezTo>
                    <a:pt x="141" y="77"/>
                    <a:pt x="141" y="77"/>
                    <a:pt x="141" y="77"/>
                  </a:cubicBezTo>
                  <a:cubicBezTo>
                    <a:pt x="145" y="78"/>
                    <a:pt x="148" y="79"/>
                    <a:pt x="150" y="79"/>
                  </a:cubicBezTo>
                  <a:cubicBezTo>
                    <a:pt x="152" y="80"/>
                    <a:pt x="153" y="80"/>
                    <a:pt x="153" y="80"/>
                  </a:cubicBezTo>
                  <a:cubicBezTo>
                    <a:pt x="154" y="78"/>
                    <a:pt x="154" y="78"/>
                    <a:pt x="154" y="78"/>
                  </a:cubicBezTo>
                  <a:cubicBezTo>
                    <a:pt x="152" y="78"/>
                    <a:pt x="152" y="78"/>
                    <a:pt x="152" y="78"/>
                  </a:cubicBezTo>
                  <a:cubicBezTo>
                    <a:pt x="151" y="81"/>
                    <a:pt x="151" y="81"/>
                    <a:pt x="151" y="81"/>
                  </a:cubicBezTo>
                  <a:cubicBezTo>
                    <a:pt x="152" y="81"/>
                    <a:pt x="152" y="81"/>
                    <a:pt x="152" y="81"/>
                  </a:cubicBezTo>
                  <a:cubicBezTo>
                    <a:pt x="153" y="80"/>
                    <a:pt x="153" y="80"/>
                    <a:pt x="153" y="80"/>
                  </a:cubicBezTo>
                  <a:cubicBezTo>
                    <a:pt x="153" y="80"/>
                    <a:pt x="150" y="79"/>
                    <a:pt x="147" y="78"/>
                  </a:cubicBezTo>
                  <a:cubicBezTo>
                    <a:pt x="144" y="78"/>
                    <a:pt x="140" y="77"/>
                    <a:pt x="138" y="77"/>
                  </a:cubicBezTo>
                  <a:cubicBezTo>
                    <a:pt x="136" y="77"/>
                    <a:pt x="135" y="78"/>
                    <a:pt x="133" y="78"/>
                  </a:cubicBezTo>
                  <a:cubicBezTo>
                    <a:pt x="130" y="81"/>
                    <a:pt x="126" y="85"/>
                    <a:pt x="122" y="87"/>
                  </a:cubicBezTo>
                  <a:cubicBezTo>
                    <a:pt x="122" y="87"/>
                    <a:pt x="122" y="87"/>
                    <a:pt x="122" y="87"/>
                  </a:cubicBezTo>
                  <a:cubicBezTo>
                    <a:pt x="122" y="87"/>
                    <a:pt x="122" y="87"/>
                    <a:pt x="122" y="87"/>
                  </a:cubicBezTo>
                  <a:cubicBezTo>
                    <a:pt x="120" y="88"/>
                    <a:pt x="116" y="90"/>
                    <a:pt x="113" y="92"/>
                  </a:cubicBezTo>
                  <a:cubicBezTo>
                    <a:pt x="110" y="93"/>
                    <a:pt x="107" y="95"/>
                    <a:pt x="107" y="95"/>
                  </a:cubicBezTo>
                  <a:cubicBezTo>
                    <a:pt x="106" y="95"/>
                    <a:pt x="106" y="95"/>
                    <a:pt x="106" y="95"/>
                  </a:cubicBezTo>
                  <a:cubicBezTo>
                    <a:pt x="107" y="97"/>
                    <a:pt x="107" y="97"/>
                    <a:pt x="107" y="97"/>
                  </a:cubicBezTo>
                  <a:cubicBezTo>
                    <a:pt x="107" y="97"/>
                    <a:pt x="107" y="98"/>
                    <a:pt x="108" y="99"/>
                  </a:cubicBezTo>
                  <a:cubicBezTo>
                    <a:pt x="110" y="100"/>
                    <a:pt x="111" y="102"/>
                    <a:pt x="113" y="102"/>
                  </a:cubicBezTo>
                  <a:cubicBezTo>
                    <a:pt x="119" y="102"/>
                    <a:pt x="119" y="102"/>
                    <a:pt x="119" y="102"/>
                  </a:cubicBezTo>
                  <a:cubicBezTo>
                    <a:pt x="119" y="100"/>
                    <a:pt x="119" y="100"/>
                    <a:pt x="119" y="100"/>
                  </a:cubicBezTo>
                  <a:cubicBezTo>
                    <a:pt x="118" y="101"/>
                    <a:pt x="118" y="101"/>
                    <a:pt x="118" y="101"/>
                  </a:cubicBezTo>
                  <a:cubicBezTo>
                    <a:pt x="118" y="101"/>
                    <a:pt x="120" y="102"/>
                    <a:pt x="122" y="104"/>
                  </a:cubicBezTo>
                  <a:cubicBezTo>
                    <a:pt x="123" y="104"/>
                    <a:pt x="125" y="105"/>
                    <a:pt x="126" y="105"/>
                  </a:cubicBezTo>
                  <a:cubicBezTo>
                    <a:pt x="127" y="106"/>
                    <a:pt x="128" y="106"/>
                    <a:pt x="130" y="106"/>
                  </a:cubicBezTo>
                  <a:cubicBezTo>
                    <a:pt x="130" y="106"/>
                    <a:pt x="131" y="106"/>
                    <a:pt x="131" y="105"/>
                  </a:cubicBezTo>
                  <a:cubicBezTo>
                    <a:pt x="132" y="105"/>
                    <a:pt x="132" y="105"/>
                    <a:pt x="132" y="105"/>
                  </a:cubicBezTo>
                  <a:cubicBezTo>
                    <a:pt x="132" y="105"/>
                    <a:pt x="132" y="105"/>
                    <a:pt x="132" y="105"/>
                  </a:cubicBezTo>
                  <a:cubicBezTo>
                    <a:pt x="136" y="102"/>
                    <a:pt x="136" y="99"/>
                    <a:pt x="136" y="99"/>
                  </a:cubicBezTo>
                  <a:cubicBezTo>
                    <a:pt x="135" y="99"/>
                    <a:pt x="135" y="99"/>
                    <a:pt x="135" y="99"/>
                  </a:cubicBezTo>
                  <a:cubicBezTo>
                    <a:pt x="135" y="100"/>
                    <a:pt x="135" y="100"/>
                    <a:pt x="135" y="100"/>
                  </a:cubicBezTo>
                  <a:cubicBezTo>
                    <a:pt x="135" y="100"/>
                    <a:pt x="138" y="99"/>
                    <a:pt x="141" y="98"/>
                  </a:cubicBezTo>
                  <a:cubicBezTo>
                    <a:pt x="143" y="96"/>
                    <a:pt x="147" y="94"/>
                    <a:pt x="148" y="91"/>
                  </a:cubicBezTo>
                  <a:cubicBezTo>
                    <a:pt x="147" y="91"/>
                    <a:pt x="147" y="91"/>
                    <a:pt x="147" y="91"/>
                  </a:cubicBezTo>
                  <a:cubicBezTo>
                    <a:pt x="148" y="92"/>
                    <a:pt x="148" y="92"/>
                    <a:pt x="148" y="92"/>
                  </a:cubicBezTo>
                  <a:cubicBezTo>
                    <a:pt x="148" y="91"/>
                    <a:pt x="149" y="91"/>
                    <a:pt x="150" y="91"/>
                  </a:cubicBezTo>
                  <a:cubicBezTo>
                    <a:pt x="151" y="91"/>
                    <a:pt x="152" y="91"/>
                    <a:pt x="152" y="91"/>
                  </a:cubicBezTo>
                  <a:cubicBezTo>
                    <a:pt x="152" y="89"/>
                    <a:pt x="152" y="89"/>
                    <a:pt x="152" y="89"/>
                  </a:cubicBezTo>
                  <a:cubicBezTo>
                    <a:pt x="151" y="90"/>
                    <a:pt x="151" y="90"/>
                    <a:pt x="151" y="90"/>
                  </a:cubicBezTo>
                  <a:cubicBezTo>
                    <a:pt x="152" y="90"/>
                    <a:pt x="152" y="90"/>
                    <a:pt x="152" y="90"/>
                  </a:cubicBezTo>
                  <a:cubicBezTo>
                    <a:pt x="151" y="90"/>
                    <a:pt x="151" y="90"/>
                    <a:pt x="151" y="90"/>
                  </a:cubicBezTo>
                  <a:cubicBezTo>
                    <a:pt x="151" y="90"/>
                    <a:pt x="151" y="90"/>
                    <a:pt x="151" y="90"/>
                  </a:cubicBezTo>
                  <a:cubicBezTo>
                    <a:pt x="152" y="90"/>
                    <a:pt x="152" y="90"/>
                    <a:pt x="152" y="90"/>
                  </a:cubicBezTo>
                  <a:cubicBezTo>
                    <a:pt x="151" y="90"/>
                    <a:pt x="151" y="90"/>
                    <a:pt x="151" y="90"/>
                  </a:cubicBezTo>
                  <a:cubicBezTo>
                    <a:pt x="151" y="90"/>
                    <a:pt x="151" y="90"/>
                    <a:pt x="151" y="90"/>
                  </a:cubicBezTo>
                  <a:cubicBezTo>
                    <a:pt x="151" y="90"/>
                    <a:pt x="151" y="90"/>
                    <a:pt x="151" y="90"/>
                  </a:cubicBezTo>
                  <a:cubicBezTo>
                    <a:pt x="151" y="90"/>
                    <a:pt x="151" y="90"/>
                    <a:pt x="151" y="90"/>
                  </a:cubicBezTo>
                  <a:cubicBezTo>
                    <a:pt x="151" y="90"/>
                    <a:pt x="151" y="90"/>
                    <a:pt x="151" y="90"/>
                  </a:cubicBezTo>
                  <a:cubicBezTo>
                    <a:pt x="151" y="90"/>
                    <a:pt x="151" y="90"/>
                    <a:pt x="151" y="90"/>
                  </a:cubicBezTo>
                  <a:cubicBezTo>
                    <a:pt x="151" y="90"/>
                    <a:pt x="151" y="90"/>
                    <a:pt x="151" y="90"/>
                  </a:cubicBezTo>
                  <a:cubicBezTo>
                    <a:pt x="151" y="90"/>
                    <a:pt x="151" y="91"/>
                    <a:pt x="151" y="92"/>
                  </a:cubicBezTo>
                  <a:cubicBezTo>
                    <a:pt x="150" y="93"/>
                    <a:pt x="149" y="95"/>
                    <a:pt x="148" y="96"/>
                  </a:cubicBezTo>
                  <a:cubicBezTo>
                    <a:pt x="148" y="97"/>
                    <a:pt x="147" y="98"/>
                    <a:pt x="147" y="98"/>
                  </a:cubicBezTo>
                  <a:cubicBezTo>
                    <a:pt x="148" y="99"/>
                    <a:pt x="148" y="99"/>
                    <a:pt x="148" y="99"/>
                  </a:cubicBezTo>
                  <a:cubicBezTo>
                    <a:pt x="148" y="97"/>
                    <a:pt x="148" y="97"/>
                    <a:pt x="148" y="97"/>
                  </a:cubicBezTo>
                  <a:cubicBezTo>
                    <a:pt x="130" y="105"/>
                    <a:pt x="130" y="105"/>
                    <a:pt x="130" y="105"/>
                  </a:cubicBezTo>
                  <a:cubicBezTo>
                    <a:pt x="131" y="107"/>
                    <a:pt x="131" y="107"/>
                    <a:pt x="131" y="107"/>
                  </a:cubicBezTo>
                  <a:cubicBezTo>
                    <a:pt x="131" y="105"/>
                    <a:pt x="131" y="105"/>
                    <a:pt x="131" y="105"/>
                  </a:cubicBezTo>
                  <a:cubicBezTo>
                    <a:pt x="117" y="104"/>
                    <a:pt x="117" y="104"/>
                    <a:pt x="117" y="104"/>
                  </a:cubicBezTo>
                  <a:cubicBezTo>
                    <a:pt x="117" y="105"/>
                    <a:pt x="117" y="105"/>
                    <a:pt x="117" y="105"/>
                  </a:cubicBezTo>
                  <a:cubicBezTo>
                    <a:pt x="118" y="104"/>
                    <a:pt x="118" y="104"/>
                    <a:pt x="118" y="104"/>
                  </a:cubicBezTo>
                  <a:cubicBezTo>
                    <a:pt x="111" y="100"/>
                    <a:pt x="108" y="98"/>
                    <a:pt x="106" y="97"/>
                  </a:cubicBezTo>
                  <a:cubicBezTo>
                    <a:pt x="105" y="96"/>
                    <a:pt x="105" y="96"/>
                    <a:pt x="105" y="96"/>
                  </a:cubicBezTo>
                  <a:cubicBezTo>
                    <a:pt x="104" y="97"/>
                    <a:pt x="104" y="97"/>
                    <a:pt x="104" y="97"/>
                  </a:cubicBezTo>
                  <a:cubicBezTo>
                    <a:pt x="105" y="96"/>
                    <a:pt x="105" y="96"/>
                    <a:pt x="105" y="96"/>
                  </a:cubicBezTo>
                  <a:cubicBezTo>
                    <a:pt x="101" y="93"/>
                    <a:pt x="101" y="93"/>
                    <a:pt x="101" y="93"/>
                  </a:cubicBezTo>
                  <a:cubicBezTo>
                    <a:pt x="100" y="95"/>
                    <a:pt x="100" y="95"/>
                    <a:pt x="100" y="95"/>
                  </a:cubicBezTo>
                  <a:cubicBezTo>
                    <a:pt x="100" y="96"/>
                    <a:pt x="100" y="96"/>
                    <a:pt x="100" y="96"/>
                  </a:cubicBezTo>
                  <a:cubicBezTo>
                    <a:pt x="109" y="95"/>
                    <a:pt x="109" y="95"/>
                    <a:pt x="109" y="95"/>
                  </a:cubicBezTo>
                  <a:cubicBezTo>
                    <a:pt x="110" y="95"/>
                    <a:pt x="110" y="95"/>
                    <a:pt x="110" y="95"/>
                  </a:cubicBezTo>
                  <a:cubicBezTo>
                    <a:pt x="111" y="94"/>
                    <a:pt x="111" y="94"/>
                    <a:pt x="111" y="94"/>
                  </a:cubicBezTo>
                  <a:cubicBezTo>
                    <a:pt x="113" y="89"/>
                    <a:pt x="113" y="89"/>
                    <a:pt x="113" y="89"/>
                  </a:cubicBezTo>
                  <a:cubicBezTo>
                    <a:pt x="113" y="88"/>
                    <a:pt x="113" y="88"/>
                    <a:pt x="113" y="88"/>
                  </a:cubicBezTo>
                  <a:cubicBezTo>
                    <a:pt x="113" y="87"/>
                    <a:pt x="113" y="87"/>
                    <a:pt x="113" y="87"/>
                  </a:cubicBezTo>
                  <a:cubicBezTo>
                    <a:pt x="113" y="87"/>
                    <a:pt x="112" y="84"/>
                    <a:pt x="111" y="81"/>
                  </a:cubicBezTo>
                  <a:cubicBezTo>
                    <a:pt x="111" y="79"/>
                    <a:pt x="110" y="78"/>
                    <a:pt x="110" y="76"/>
                  </a:cubicBezTo>
                  <a:cubicBezTo>
                    <a:pt x="110" y="75"/>
                    <a:pt x="109" y="73"/>
                    <a:pt x="109" y="73"/>
                  </a:cubicBezTo>
                  <a:cubicBezTo>
                    <a:pt x="109" y="73"/>
                    <a:pt x="109" y="73"/>
                    <a:pt x="109" y="73"/>
                  </a:cubicBezTo>
                  <a:cubicBezTo>
                    <a:pt x="109" y="73"/>
                    <a:pt x="109" y="73"/>
                    <a:pt x="109" y="73"/>
                  </a:cubicBezTo>
                  <a:cubicBezTo>
                    <a:pt x="109" y="72"/>
                    <a:pt x="109" y="72"/>
                    <a:pt x="109" y="72"/>
                  </a:cubicBezTo>
                  <a:cubicBezTo>
                    <a:pt x="109" y="72"/>
                    <a:pt x="109" y="72"/>
                    <a:pt x="109" y="72"/>
                  </a:cubicBezTo>
                  <a:cubicBezTo>
                    <a:pt x="109" y="72"/>
                    <a:pt x="109" y="72"/>
                    <a:pt x="109" y="72"/>
                  </a:cubicBezTo>
                  <a:cubicBezTo>
                    <a:pt x="109" y="73"/>
                    <a:pt x="109" y="73"/>
                    <a:pt x="109" y="73"/>
                  </a:cubicBezTo>
                  <a:cubicBezTo>
                    <a:pt x="109" y="72"/>
                    <a:pt x="109" y="72"/>
                    <a:pt x="109" y="72"/>
                  </a:cubicBezTo>
                  <a:cubicBezTo>
                    <a:pt x="109" y="72"/>
                    <a:pt x="109" y="72"/>
                    <a:pt x="109" y="72"/>
                  </a:cubicBezTo>
                  <a:cubicBezTo>
                    <a:pt x="109" y="73"/>
                    <a:pt x="109" y="73"/>
                    <a:pt x="109" y="73"/>
                  </a:cubicBezTo>
                  <a:cubicBezTo>
                    <a:pt x="108" y="72"/>
                    <a:pt x="108" y="72"/>
                    <a:pt x="108" y="72"/>
                  </a:cubicBezTo>
                  <a:cubicBezTo>
                    <a:pt x="109" y="73"/>
                    <a:pt x="109" y="73"/>
                    <a:pt x="109" y="73"/>
                  </a:cubicBezTo>
                  <a:cubicBezTo>
                    <a:pt x="109" y="73"/>
                    <a:pt x="109" y="73"/>
                    <a:pt x="109" y="73"/>
                  </a:cubicBezTo>
                  <a:cubicBezTo>
                    <a:pt x="108" y="72"/>
                    <a:pt x="108" y="72"/>
                    <a:pt x="108" y="72"/>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10" y="73"/>
                    <a:pt x="112" y="73"/>
                    <a:pt x="114" y="73"/>
                  </a:cubicBezTo>
                  <a:cubicBezTo>
                    <a:pt x="115" y="73"/>
                    <a:pt x="116" y="73"/>
                    <a:pt x="118" y="73"/>
                  </a:cubicBezTo>
                  <a:cubicBezTo>
                    <a:pt x="119" y="72"/>
                    <a:pt x="120" y="71"/>
                    <a:pt x="121" y="70"/>
                  </a:cubicBezTo>
                  <a:cubicBezTo>
                    <a:pt x="120" y="69"/>
                    <a:pt x="120" y="69"/>
                    <a:pt x="120" y="69"/>
                  </a:cubicBezTo>
                  <a:cubicBezTo>
                    <a:pt x="121" y="70"/>
                    <a:pt x="121" y="70"/>
                    <a:pt x="121" y="70"/>
                  </a:cubicBezTo>
                  <a:cubicBezTo>
                    <a:pt x="122" y="69"/>
                    <a:pt x="122" y="68"/>
                    <a:pt x="122" y="67"/>
                  </a:cubicBezTo>
                  <a:cubicBezTo>
                    <a:pt x="122" y="65"/>
                    <a:pt x="121" y="64"/>
                    <a:pt x="120" y="62"/>
                  </a:cubicBezTo>
                  <a:cubicBezTo>
                    <a:pt x="119" y="61"/>
                    <a:pt x="117" y="60"/>
                    <a:pt x="115" y="59"/>
                  </a:cubicBezTo>
                  <a:cubicBezTo>
                    <a:pt x="115" y="59"/>
                    <a:pt x="115" y="59"/>
                    <a:pt x="115" y="59"/>
                  </a:cubicBezTo>
                  <a:cubicBezTo>
                    <a:pt x="115" y="59"/>
                    <a:pt x="115" y="59"/>
                    <a:pt x="115" y="59"/>
                  </a:cubicBezTo>
                  <a:cubicBezTo>
                    <a:pt x="115" y="59"/>
                    <a:pt x="114" y="59"/>
                    <a:pt x="114" y="59"/>
                  </a:cubicBezTo>
                  <a:cubicBezTo>
                    <a:pt x="113" y="58"/>
                    <a:pt x="113" y="57"/>
                    <a:pt x="113" y="56"/>
                  </a:cubicBezTo>
                  <a:cubicBezTo>
                    <a:pt x="112" y="54"/>
                    <a:pt x="112" y="51"/>
                    <a:pt x="111" y="49"/>
                  </a:cubicBezTo>
                  <a:cubicBezTo>
                    <a:pt x="111" y="48"/>
                    <a:pt x="110" y="47"/>
                    <a:pt x="110" y="46"/>
                  </a:cubicBezTo>
                  <a:cubicBezTo>
                    <a:pt x="109" y="45"/>
                    <a:pt x="108" y="45"/>
                    <a:pt x="106" y="45"/>
                  </a:cubicBezTo>
                  <a:cubicBezTo>
                    <a:pt x="106" y="46"/>
                    <a:pt x="106" y="46"/>
                    <a:pt x="106" y="46"/>
                  </a:cubicBezTo>
                  <a:cubicBezTo>
                    <a:pt x="107" y="45"/>
                    <a:pt x="107" y="45"/>
                    <a:pt x="107" y="45"/>
                  </a:cubicBezTo>
                  <a:cubicBezTo>
                    <a:pt x="106" y="44"/>
                    <a:pt x="105" y="44"/>
                    <a:pt x="105" y="44"/>
                  </a:cubicBezTo>
                  <a:cubicBezTo>
                    <a:pt x="104" y="44"/>
                    <a:pt x="103" y="44"/>
                    <a:pt x="103" y="45"/>
                  </a:cubicBezTo>
                  <a:cubicBezTo>
                    <a:pt x="102" y="45"/>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1" y="46"/>
                    <a:pt x="101" y="46"/>
                    <a:pt x="100" y="46"/>
                  </a:cubicBezTo>
                  <a:cubicBezTo>
                    <a:pt x="100" y="47"/>
                    <a:pt x="100" y="47"/>
                    <a:pt x="100" y="47"/>
                  </a:cubicBezTo>
                  <a:cubicBezTo>
                    <a:pt x="100" y="46"/>
                    <a:pt x="100" y="46"/>
                    <a:pt x="100" y="46"/>
                  </a:cubicBezTo>
                  <a:cubicBezTo>
                    <a:pt x="100" y="46"/>
                    <a:pt x="99" y="45"/>
                    <a:pt x="98" y="44"/>
                  </a:cubicBezTo>
                  <a:cubicBezTo>
                    <a:pt x="96" y="43"/>
                    <a:pt x="95" y="42"/>
                    <a:pt x="94" y="42"/>
                  </a:cubicBezTo>
                  <a:cubicBezTo>
                    <a:pt x="93" y="42"/>
                    <a:pt x="91" y="43"/>
                    <a:pt x="91" y="44"/>
                  </a:cubicBezTo>
                  <a:cubicBezTo>
                    <a:pt x="92" y="45"/>
                    <a:pt x="92" y="45"/>
                    <a:pt x="92" y="45"/>
                  </a:cubicBezTo>
                  <a:cubicBezTo>
                    <a:pt x="91" y="43"/>
                    <a:pt x="91" y="43"/>
                    <a:pt x="91" y="43"/>
                  </a:cubicBezTo>
                  <a:cubicBezTo>
                    <a:pt x="90" y="44"/>
                    <a:pt x="90" y="44"/>
                    <a:pt x="90" y="45"/>
                  </a:cubicBezTo>
                  <a:cubicBezTo>
                    <a:pt x="89" y="46"/>
                    <a:pt x="89" y="47"/>
                    <a:pt x="88" y="48"/>
                  </a:cubicBezTo>
                  <a:cubicBezTo>
                    <a:pt x="87" y="54"/>
                    <a:pt x="85" y="64"/>
                    <a:pt x="82" y="73"/>
                  </a:cubicBezTo>
                  <a:cubicBezTo>
                    <a:pt x="81" y="78"/>
                    <a:pt x="80" y="83"/>
                    <a:pt x="79" y="86"/>
                  </a:cubicBezTo>
                  <a:cubicBezTo>
                    <a:pt x="78" y="90"/>
                    <a:pt x="76" y="94"/>
                    <a:pt x="75" y="95"/>
                  </a:cubicBezTo>
                  <a:cubicBezTo>
                    <a:pt x="75" y="95"/>
                    <a:pt x="75" y="95"/>
                    <a:pt x="75" y="95"/>
                  </a:cubicBezTo>
                  <a:cubicBezTo>
                    <a:pt x="75" y="95"/>
                    <a:pt x="75" y="95"/>
                    <a:pt x="75" y="95"/>
                  </a:cubicBezTo>
                  <a:cubicBezTo>
                    <a:pt x="75" y="97"/>
                    <a:pt x="72" y="100"/>
                    <a:pt x="70" y="103"/>
                  </a:cubicBezTo>
                  <a:cubicBezTo>
                    <a:pt x="66" y="107"/>
                    <a:pt x="61" y="113"/>
                    <a:pt x="57" y="117"/>
                  </a:cubicBezTo>
                  <a:cubicBezTo>
                    <a:pt x="55" y="118"/>
                    <a:pt x="53" y="120"/>
                    <a:pt x="52" y="121"/>
                  </a:cubicBezTo>
                  <a:cubicBezTo>
                    <a:pt x="51" y="123"/>
                    <a:pt x="50" y="123"/>
                    <a:pt x="50" y="123"/>
                  </a:cubicBezTo>
                  <a:cubicBezTo>
                    <a:pt x="49" y="124"/>
                    <a:pt x="49" y="124"/>
                    <a:pt x="49" y="124"/>
                  </a:cubicBezTo>
                  <a:cubicBezTo>
                    <a:pt x="50" y="125"/>
                    <a:pt x="50" y="125"/>
                    <a:pt x="50" y="125"/>
                  </a:cubicBezTo>
                  <a:cubicBezTo>
                    <a:pt x="64" y="139"/>
                    <a:pt x="64" y="139"/>
                    <a:pt x="64" y="139"/>
                  </a:cubicBezTo>
                  <a:cubicBezTo>
                    <a:pt x="65" y="138"/>
                    <a:pt x="65" y="138"/>
                    <a:pt x="65" y="138"/>
                  </a:cubicBezTo>
                  <a:cubicBezTo>
                    <a:pt x="63" y="138"/>
                    <a:pt x="63" y="138"/>
                    <a:pt x="63" y="138"/>
                  </a:cubicBezTo>
                  <a:cubicBezTo>
                    <a:pt x="63" y="142"/>
                    <a:pt x="63" y="142"/>
                    <a:pt x="63" y="142"/>
                  </a:cubicBezTo>
                  <a:cubicBezTo>
                    <a:pt x="65" y="142"/>
                    <a:pt x="65" y="142"/>
                    <a:pt x="65" y="142"/>
                  </a:cubicBezTo>
                  <a:cubicBezTo>
                    <a:pt x="66" y="141"/>
                    <a:pt x="66" y="141"/>
                    <a:pt x="66" y="141"/>
                  </a:cubicBezTo>
                  <a:cubicBezTo>
                    <a:pt x="66" y="141"/>
                    <a:pt x="63" y="139"/>
                    <a:pt x="61" y="136"/>
                  </a:cubicBezTo>
                  <a:cubicBezTo>
                    <a:pt x="59" y="135"/>
                    <a:pt x="58" y="134"/>
                    <a:pt x="57" y="133"/>
                  </a:cubicBezTo>
                  <a:cubicBezTo>
                    <a:pt x="56" y="132"/>
                    <a:pt x="56" y="132"/>
                    <a:pt x="56" y="132"/>
                  </a:cubicBezTo>
                  <a:cubicBezTo>
                    <a:pt x="55" y="131"/>
                    <a:pt x="55" y="131"/>
                    <a:pt x="55" y="131"/>
                  </a:cubicBezTo>
                  <a:cubicBezTo>
                    <a:pt x="55" y="131"/>
                    <a:pt x="54" y="131"/>
                    <a:pt x="54" y="131"/>
                  </a:cubicBezTo>
                  <a:cubicBezTo>
                    <a:pt x="54" y="133"/>
                    <a:pt x="54" y="133"/>
                    <a:pt x="54" y="133"/>
                  </a:cubicBezTo>
                  <a:cubicBezTo>
                    <a:pt x="55" y="131"/>
                    <a:pt x="55" y="131"/>
                    <a:pt x="55" y="131"/>
                  </a:cubicBezTo>
                  <a:cubicBezTo>
                    <a:pt x="53" y="131"/>
                    <a:pt x="52" y="130"/>
                    <a:pt x="51" y="129"/>
                  </a:cubicBezTo>
                  <a:cubicBezTo>
                    <a:pt x="49" y="128"/>
                    <a:pt x="48" y="127"/>
                    <a:pt x="46" y="127"/>
                  </a:cubicBezTo>
                  <a:cubicBezTo>
                    <a:pt x="45" y="127"/>
                    <a:pt x="45" y="127"/>
                    <a:pt x="45" y="127"/>
                  </a:cubicBezTo>
                  <a:cubicBezTo>
                    <a:pt x="44" y="128"/>
                    <a:pt x="44" y="128"/>
                    <a:pt x="44" y="129"/>
                  </a:cubicBezTo>
                  <a:cubicBezTo>
                    <a:pt x="44" y="129"/>
                    <a:pt x="44" y="129"/>
                    <a:pt x="44" y="129"/>
                  </a:cubicBezTo>
                  <a:cubicBezTo>
                    <a:pt x="44" y="131"/>
                    <a:pt x="44" y="133"/>
                    <a:pt x="45" y="135"/>
                  </a:cubicBezTo>
                  <a:cubicBezTo>
                    <a:pt x="45" y="137"/>
                    <a:pt x="46" y="138"/>
                    <a:pt x="46" y="138"/>
                  </a:cubicBezTo>
                  <a:cubicBezTo>
                    <a:pt x="46" y="139"/>
                    <a:pt x="46" y="139"/>
                    <a:pt x="46" y="139"/>
                  </a:cubicBezTo>
                  <a:cubicBezTo>
                    <a:pt x="46" y="139"/>
                    <a:pt x="46" y="139"/>
                    <a:pt x="46" y="139"/>
                  </a:cubicBezTo>
                  <a:cubicBezTo>
                    <a:pt x="46" y="139"/>
                    <a:pt x="52" y="143"/>
                    <a:pt x="57" y="147"/>
                  </a:cubicBezTo>
                  <a:cubicBezTo>
                    <a:pt x="60" y="148"/>
                    <a:pt x="63" y="150"/>
                    <a:pt x="65" y="152"/>
                  </a:cubicBezTo>
                  <a:cubicBezTo>
                    <a:pt x="66" y="152"/>
                    <a:pt x="67" y="153"/>
                    <a:pt x="68" y="153"/>
                  </a:cubicBezTo>
                  <a:cubicBezTo>
                    <a:pt x="68" y="154"/>
                    <a:pt x="69" y="154"/>
                    <a:pt x="69" y="154"/>
                  </a:cubicBezTo>
                  <a:cubicBezTo>
                    <a:pt x="69" y="154"/>
                    <a:pt x="69" y="154"/>
                    <a:pt x="69" y="154"/>
                  </a:cubicBezTo>
                  <a:cubicBezTo>
                    <a:pt x="70" y="154"/>
                    <a:pt x="70" y="154"/>
                    <a:pt x="70" y="154"/>
                  </a:cubicBezTo>
                  <a:cubicBezTo>
                    <a:pt x="72" y="154"/>
                    <a:pt x="74" y="153"/>
                    <a:pt x="76" y="153"/>
                  </a:cubicBezTo>
                  <a:cubicBezTo>
                    <a:pt x="78" y="152"/>
                    <a:pt x="81" y="151"/>
                    <a:pt x="84" y="150"/>
                  </a:cubicBezTo>
                  <a:cubicBezTo>
                    <a:pt x="84" y="149"/>
                    <a:pt x="84" y="149"/>
                    <a:pt x="84" y="149"/>
                  </a:cubicBezTo>
                  <a:cubicBezTo>
                    <a:pt x="84" y="150"/>
                    <a:pt x="84" y="150"/>
                    <a:pt x="84" y="150"/>
                  </a:cubicBezTo>
                  <a:cubicBezTo>
                    <a:pt x="85" y="150"/>
                    <a:pt x="85" y="150"/>
                    <a:pt x="86" y="151"/>
                  </a:cubicBezTo>
                  <a:cubicBezTo>
                    <a:pt x="86" y="151"/>
                    <a:pt x="86" y="151"/>
                    <a:pt x="86" y="151"/>
                  </a:cubicBezTo>
                  <a:cubicBezTo>
                    <a:pt x="86" y="151"/>
                    <a:pt x="86" y="151"/>
                    <a:pt x="86" y="151"/>
                  </a:cubicBezTo>
                  <a:cubicBezTo>
                    <a:pt x="86" y="151"/>
                    <a:pt x="86" y="151"/>
                    <a:pt x="86" y="151"/>
                  </a:cubicBezTo>
                  <a:cubicBezTo>
                    <a:pt x="86" y="151"/>
                    <a:pt x="86" y="151"/>
                    <a:pt x="86" y="151"/>
                  </a:cubicBezTo>
                  <a:cubicBezTo>
                    <a:pt x="86" y="151"/>
                    <a:pt x="86" y="151"/>
                    <a:pt x="86" y="151"/>
                  </a:cubicBezTo>
                  <a:cubicBezTo>
                    <a:pt x="86" y="151"/>
                    <a:pt x="86" y="151"/>
                    <a:pt x="86" y="151"/>
                  </a:cubicBezTo>
                  <a:cubicBezTo>
                    <a:pt x="86" y="151"/>
                    <a:pt x="86" y="151"/>
                    <a:pt x="86" y="151"/>
                  </a:cubicBezTo>
                  <a:cubicBezTo>
                    <a:pt x="85" y="151"/>
                    <a:pt x="85" y="151"/>
                    <a:pt x="85" y="151"/>
                  </a:cubicBezTo>
                  <a:cubicBezTo>
                    <a:pt x="84" y="151"/>
                    <a:pt x="83" y="152"/>
                    <a:pt x="81" y="152"/>
                  </a:cubicBezTo>
                  <a:cubicBezTo>
                    <a:pt x="77" y="153"/>
                    <a:pt x="71" y="155"/>
                    <a:pt x="71" y="155"/>
                  </a:cubicBezTo>
                  <a:cubicBezTo>
                    <a:pt x="71" y="157"/>
                    <a:pt x="71" y="157"/>
                    <a:pt x="71" y="157"/>
                  </a:cubicBezTo>
                  <a:cubicBezTo>
                    <a:pt x="72" y="156"/>
                    <a:pt x="72" y="156"/>
                    <a:pt x="72" y="156"/>
                  </a:cubicBezTo>
                  <a:cubicBezTo>
                    <a:pt x="72" y="156"/>
                    <a:pt x="72" y="155"/>
                    <a:pt x="71" y="154"/>
                  </a:cubicBezTo>
                  <a:cubicBezTo>
                    <a:pt x="69" y="153"/>
                    <a:pt x="68" y="153"/>
                    <a:pt x="66" y="153"/>
                  </a:cubicBezTo>
                  <a:cubicBezTo>
                    <a:pt x="63" y="153"/>
                    <a:pt x="61" y="154"/>
                    <a:pt x="60" y="155"/>
                  </a:cubicBezTo>
                  <a:cubicBezTo>
                    <a:pt x="59" y="156"/>
                    <a:pt x="58" y="157"/>
                    <a:pt x="58" y="157"/>
                  </a:cubicBezTo>
                  <a:cubicBezTo>
                    <a:pt x="59" y="158"/>
                    <a:pt x="59" y="158"/>
                    <a:pt x="59" y="158"/>
                  </a:cubicBezTo>
                  <a:cubicBezTo>
                    <a:pt x="59" y="157"/>
                    <a:pt x="59" y="157"/>
                    <a:pt x="59" y="157"/>
                  </a:cubicBezTo>
                  <a:cubicBezTo>
                    <a:pt x="50" y="155"/>
                    <a:pt x="50" y="155"/>
                    <a:pt x="50" y="155"/>
                  </a:cubicBezTo>
                  <a:cubicBezTo>
                    <a:pt x="46" y="155"/>
                    <a:pt x="46" y="155"/>
                    <a:pt x="46" y="155"/>
                  </a:cubicBezTo>
                  <a:cubicBezTo>
                    <a:pt x="49" y="158"/>
                    <a:pt x="49" y="158"/>
                    <a:pt x="49" y="158"/>
                  </a:cubicBezTo>
                  <a:cubicBezTo>
                    <a:pt x="54" y="163"/>
                    <a:pt x="54" y="163"/>
                    <a:pt x="54" y="163"/>
                  </a:cubicBezTo>
                  <a:cubicBezTo>
                    <a:pt x="55" y="162"/>
                    <a:pt x="55" y="162"/>
                    <a:pt x="55" y="162"/>
                  </a:cubicBezTo>
                  <a:cubicBezTo>
                    <a:pt x="56" y="161"/>
                    <a:pt x="56" y="161"/>
                    <a:pt x="56" y="161"/>
                  </a:cubicBezTo>
                  <a:cubicBezTo>
                    <a:pt x="56" y="161"/>
                    <a:pt x="54" y="160"/>
                    <a:pt x="52" y="159"/>
                  </a:cubicBezTo>
                  <a:cubicBezTo>
                    <a:pt x="51" y="159"/>
                    <a:pt x="50" y="159"/>
                    <a:pt x="49" y="159"/>
                  </a:cubicBezTo>
                  <a:cubicBezTo>
                    <a:pt x="48" y="158"/>
                    <a:pt x="48" y="158"/>
                    <a:pt x="47" y="158"/>
                  </a:cubicBezTo>
                  <a:cubicBezTo>
                    <a:pt x="47" y="160"/>
                    <a:pt x="47" y="160"/>
                    <a:pt x="47" y="160"/>
                  </a:cubicBezTo>
                  <a:cubicBezTo>
                    <a:pt x="48" y="158"/>
                    <a:pt x="48" y="158"/>
                    <a:pt x="48" y="158"/>
                  </a:cubicBezTo>
                  <a:cubicBezTo>
                    <a:pt x="47" y="158"/>
                    <a:pt x="46" y="158"/>
                    <a:pt x="46" y="158"/>
                  </a:cubicBezTo>
                  <a:cubicBezTo>
                    <a:pt x="44" y="158"/>
                    <a:pt x="42" y="159"/>
                    <a:pt x="41" y="160"/>
                  </a:cubicBezTo>
                  <a:cubicBezTo>
                    <a:pt x="40" y="160"/>
                    <a:pt x="39" y="161"/>
                    <a:pt x="39" y="161"/>
                  </a:cubicBezTo>
                  <a:cubicBezTo>
                    <a:pt x="37" y="164"/>
                    <a:pt x="37" y="164"/>
                    <a:pt x="37" y="164"/>
                  </a:cubicBezTo>
                  <a:cubicBezTo>
                    <a:pt x="40" y="164"/>
                    <a:pt x="40" y="164"/>
                    <a:pt x="40" y="164"/>
                  </a:cubicBezTo>
                  <a:cubicBezTo>
                    <a:pt x="44" y="164"/>
                    <a:pt x="44" y="164"/>
                    <a:pt x="44" y="164"/>
                  </a:cubicBezTo>
                  <a:cubicBezTo>
                    <a:pt x="44" y="162"/>
                    <a:pt x="44" y="162"/>
                    <a:pt x="44" y="162"/>
                  </a:cubicBezTo>
                  <a:cubicBezTo>
                    <a:pt x="43" y="163"/>
                    <a:pt x="43" y="163"/>
                    <a:pt x="43" y="163"/>
                  </a:cubicBezTo>
                  <a:cubicBezTo>
                    <a:pt x="45" y="165"/>
                    <a:pt x="45" y="165"/>
                    <a:pt x="45" y="165"/>
                  </a:cubicBezTo>
                  <a:cubicBezTo>
                    <a:pt x="45" y="165"/>
                    <a:pt x="45" y="165"/>
                    <a:pt x="45" y="165"/>
                  </a:cubicBezTo>
                  <a:cubicBezTo>
                    <a:pt x="45" y="165"/>
                    <a:pt x="45" y="165"/>
                    <a:pt x="45" y="165"/>
                  </a:cubicBezTo>
                  <a:cubicBezTo>
                    <a:pt x="54" y="170"/>
                    <a:pt x="54" y="170"/>
                    <a:pt x="54" y="170"/>
                  </a:cubicBezTo>
                  <a:cubicBezTo>
                    <a:pt x="55" y="169"/>
                    <a:pt x="55" y="169"/>
                    <a:pt x="55" y="169"/>
                  </a:cubicBezTo>
                  <a:cubicBezTo>
                    <a:pt x="54" y="169"/>
                    <a:pt x="54" y="169"/>
                    <a:pt x="54" y="169"/>
                  </a:cubicBezTo>
                  <a:cubicBezTo>
                    <a:pt x="54" y="172"/>
                    <a:pt x="54" y="172"/>
                    <a:pt x="54" y="172"/>
                  </a:cubicBezTo>
                  <a:cubicBezTo>
                    <a:pt x="55" y="172"/>
                    <a:pt x="55" y="172"/>
                    <a:pt x="55" y="172"/>
                  </a:cubicBezTo>
                  <a:cubicBezTo>
                    <a:pt x="55" y="170"/>
                    <a:pt x="55" y="170"/>
                    <a:pt x="55" y="170"/>
                  </a:cubicBezTo>
                  <a:cubicBezTo>
                    <a:pt x="48" y="170"/>
                    <a:pt x="48" y="170"/>
                    <a:pt x="48" y="170"/>
                  </a:cubicBezTo>
                  <a:cubicBezTo>
                    <a:pt x="48" y="172"/>
                    <a:pt x="48" y="172"/>
                    <a:pt x="48" y="172"/>
                  </a:cubicBezTo>
                  <a:cubicBezTo>
                    <a:pt x="49" y="171"/>
                    <a:pt x="49" y="171"/>
                    <a:pt x="49" y="171"/>
                  </a:cubicBezTo>
                  <a:cubicBezTo>
                    <a:pt x="49" y="171"/>
                    <a:pt x="48" y="169"/>
                    <a:pt x="46" y="168"/>
                  </a:cubicBezTo>
                  <a:cubicBezTo>
                    <a:pt x="44" y="166"/>
                    <a:pt x="41" y="164"/>
                    <a:pt x="38" y="163"/>
                  </a:cubicBezTo>
                  <a:cubicBezTo>
                    <a:pt x="38" y="163"/>
                    <a:pt x="38" y="163"/>
                    <a:pt x="38" y="163"/>
                  </a:cubicBezTo>
                  <a:cubicBezTo>
                    <a:pt x="38" y="163"/>
                    <a:pt x="38" y="163"/>
                    <a:pt x="38" y="163"/>
                  </a:cubicBezTo>
                  <a:cubicBezTo>
                    <a:pt x="27" y="163"/>
                    <a:pt x="27" y="163"/>
                    <a:pt x="27" y="163"/>
                  </a:cubicBezTo>
                  <a:cubicBezTo>
                    <a:pt x="27" y="165"/>
                    <a:pt x="27" y="165"/>
                    <a:pt x="27" y="165"/>
                  </a:cubicBezTo>
                  <a:cubicBezTo>
                    <a:pt x="28" y="164"/>
                    <a:pt x="28" y="164"/>
                    <a:pt x="28" y="164"/>
                  </a:cubicBezTo>
                  <a:cubicBezTo>
                    <a:pt x="27" y="164"/>
                    <a:pt x="27" y="164"/>
                    <a:pt x="27" y="164"/>
                  </a:cubicBezTo>
                  <a:cubicBezTo>
                    <a:pt x="27" y="163"/>
                    <a:pt x="25" y="162"/>
                    <a:pt x="23" y="160"/>
                  </a:cubicBezTo>
                  <a:cubicBezTo>
                    <a:pt x="22" y="159"/>
                    <a:pt x="22" y="159"/>
                    <a:pt x="21" y="159"/>
                  </a:cubicBezTo>
                  <a:cubicBezTo>
                    <a:pt x="21" y="159"/>
                    <a:pt x="20" y="159"/>
                    <a:pt x="20" y="159"/>
                  </a:cubicBezTo>
                  <a:cubicBezTo>
                    <a:pt x="18" y="159"/>
                    <a:pt x="16" y="159"/>
                    <a:pt x="14" y="160"/>
                  </a:cubicBezTo>
                  <a:cubicBezTo>
                    <a:pt x="12" y="160"/>
                    <a:pt x="10" y="161"/>
                    <a:pt x="10" y="161"/>
                  </a:cubicBezTo>
                  <a:cubicBezTo>
                    <a:pt x="9" y="161"/>
                    <a:pt x="9" y="161"/>
                    <a:pt x="9" y="161"/>
                  </a:cubicBezTo>
                  <a:cubicBezTo>
                    <a:pt x="9" y="162"/>
                    <a:pt x="9" y="162"/>
                    <a:pt x="9" y="162"/>
                  </a:cubicBezTo>
                  <a:cubicBezTo>
                    <a:pt x="9" y="162"/>
                    <a:pt x="9" y="164"/>
                    <a:pt x="10" y="165"/>
                  </a:cubicBezTo>
                  <a:cubicBezTo>
                    <a:pt x="10" y="167"/>
                    <a:pt x="12" y="169"/>
                    <a:pt x="14" y="170"/>
                  </a:cubicBezTo>
                  <a:cubicBezTo>
                    <a:pt x="16" y="172"/>
                    <a:pt x="19" y="172"/>
                    <a:pt x="21" y="172"/>
                  </a:cubicBezTo>
                  <a:cubicBezTo>
                    <a:pt x="23" y="172"/>
                    <a:pt x="24" y="172"/>
                    <a:pt x="25" y="172"/>
                  </a:cubicBezTo>
                  <a:cubicBezTo>
                    <a:pt x="24" y="170"/>
                    <a:pt x="24" y="170"/>
                    <a:pt x="24" y="170"/>
                  </a:cubicBezTo>
                  <a:cubicBezTo>
                    <a:pt x="23" y="170"/>
                    <a:pt x="23" y="170"/>
                    <a:pt x="23" y="170"/>
                  </a:cubicBezTo>
                  <a:cubicBezTo>
                    <a:pt x="23" y="170"/>
                    <a:pt x="23" y="172"/>
                    <a:pt x="23" y="173"/>
                  </a:cubicBezTo>
                  <a:cubicBezTo>
                    <a:pt x="23" y="174"/>
                    <a:pt x="24" y="176"/>
                    <a:pt x="26" y="177"/>
                  </a:cubicBezTo>
                  <a:cubicBezTo>
                    <a:pt x="27" y="176"/>
                    <a:pt x="27" y="176"/>
                    <a:pt x="27" y="176"/>
                  </a:cubicBezTo>
                  <a:cubicBezTo>
                    <a:pt x="26" y="177"/>
                    <a:pt x="26" y="177"/>
                    <a:pt x="26" y="177"/>
                  </a:cubicBezTo>
                  <a:cubicBezTo>
                    <a:pt x="27" y="178"/>
                    <a:pt x="28" y="178"/>
                    <a:pt x="29" y="178"/>
                  </a:cubicBezTo>
                  <a:cubicBezTo>
                    <a:pt x="32" y="178"/>
                    <a:pt x="34" y="177"/>
                    <a:pt x="35" y="176"/>
                  </a:cubicBezTo>
                  <a:cubicBezTo>
                    <a:pt x="36" y="175"/>
                    <a:pt x="37" y="174"/>
                    <a:pt x="37" y="174"/>
                  </a:cubicBezTo>
                  <a:cubicBezTo>
                    <a:pt x="36" y="173"/>
                    <a:pt x="36" y="173"/>
                    <a:pt x="36" y="173"/>
                  </a:cubicBezTo>
                  <a:cubicBezTo>
                    <a:pt x="36" y="175"/>
                    <a:pt x="36" y="175"/>
                    <a:pt x="36" y="175"/>
                  </a:cubicBezTo>
                  <a:cubicBezTo>
                    <a:pt x="40" y="175"/>
                    <a:pt x="40" y="175"/>
                    <a:pt x="40" y="175"/>
                  </a:cubicBezTo>
                  <a:cubicBezTo>
                    <a:pt x="40" y="173"/>
                    <a:pt x="40" y="173"/>
                    <a:pt x="40" y="173"/>
                  </a:cubicBezTo>
                  <a:cubicBezTo>
                    <a:pt x="40" y="174"/>
                    <a:pt x="40" y="174"/>
                    <a:pt x="40" y="174"/>
                  </a:cubicBezTo>
                  <a:cubicBezTo>
                    <a:pt x="40" y="174"/>
                    <a:pt x="42" y="176"/>
                    <a:pt x="44" y="177"/>
                  </a:cubicBezTo>
                  <a:cubicBezTo>
                    <a:pt x="47" y="179"/>
                    <a:pt x="50" y="180"/>
                    <a:pt x="52" y="181"/>
                  </a:cubicBezTo>
                  <a:cubicBezTo>
                    <a:pt x="52" y="181"/>
                    <a:pt x="52" y="181"/>
                    <a:pt x="52" y="181"/>
                  </a:cubicBezTo>
                  <a:cubicBezTo>
                    <a:pt x="52" y="181"/>
                    <a:pt x="52" y="181"/>
                    <a:pt x="52" y="181"/>
                  </a:cubicBezTo>
                  <a:cubicBezTo>
                    <a:pt x="53" y="181"/>
                    <a:pt x="53" y="181"/>
                    <a:pt x="53" y="181"/>
                  </a:cubicBezTo>
                  <a:cubicBezTo>
                    <a:pt x="53" y="181"/>
                    <a:pt x="53" y="181"/>
                    <a:pt x="53" y="181"/>
                  </a:cubicBezTo>
                  <a:cubicBezTo>
                    <a:pt x="53" y="181"/>
                    <a:pt x="53" y="181"/>
                    <a:pt x="53" y="181"/>
                  </a:cubicBezTo>
                  <a:cubicBezTo>
                    <a:pt x="52" y="181"/>
                    <a:pt x="52" y="181"/>
                    <a:pt x="52" y="181"/>
                  </a:cubicBezTo>
                  <a:cubicBezTo>
                    <a:pt x="53" y="181"/>
                    <a:pt x="53" y="181"/>
                    <a:pt x="53" y="181"/>
                  </a:cubicBezTo>
                  <a:cubicBezTo>
                    <a:pt x="53" y="181"/>
                    <a:pt x="53" y="181"/>
                    <a:pt x="53" y="181"/>
                  </a:cubicBezTo>
                  <a:cubicBezTo>
                    <a:pt x="52" y="181"/>
                    <a:pt x="52" y="181"/>
                    <a:pt x="52" y="181"/>
                  </a:cubicBezTo>
                  <a:cubicBezTo>
                    <a:pt x="53" y="180"/>
                    <a:pt x="53" y="180"/>
                    <a:pt x="53" y="180"/>
                  </a:cubicBezTo>
                  <a:cubicBezTo>
                    <a:pt x="52" y="180"/>
                    <a:pt x="52" y="180"/>
                    <a:pt x="52" y="180"/>
                  </a:cubicBezTo>
                  <a:cubicBezTo>
                    <a:pt x="52" y="181"/>
                    <a:pt x="52" y="181"/>
                    <a:pt x="52" y="181"/>
                  </a:cubicBezTo>
                  <a:cubicBezTo>
                    <a:pt x="53" y="180"/>
                    <a:pt x="53" y="180"/>
                    <a:pt x="53" y="180"/>
                  </a:cubicBezTo>
                  <a:cubicBezTo>
                    <a:pt x="52" y="180"/>
                    <a:pt x="52" y="180"/>
                    <a:pt x="52" y="180"/>
                  </a:cubicBezTo>
                  <a:cubicBezTo>
                    <a:pt x="53" y="180"/>
                    <a:pt x="53" y="180"/>
                    <a:pt x="53" y="180"/>
                  </a:cubicBezTo>
                  <a:cubicBezTo>
                    <a:pt x="52" y="179"/>
                    <a:pt x="52" y="179"/>
                    <a:pt x="52" y="179"/>
                  </a:cubicBezTo>
                  <a:cubicBezTo>
                    <a:pt x="52" y="179"/>
                    <a:pt x="52" y="180"/>
                    <a:pt x="52" y="180"/>
                  </a:cubicBezTo>
                  <a:cubicBezTo>
                    <a:pt x="53" y="180"/>
                    <a:pt x="53" y="180"/>
                    <a:pt x="53" y="180"/>
                  </a:cubicBezTo>
                  <a:cubicBezTo>
                    <a:pt x="52" y="179"/>
                    <a:pt x="52" y="179"/>
                    <a:pt x="52" y="179"/>
                  </a:cubicBezTo>
                  <a:cubicBezTo>
                    <a:pt x="52" y="180"/>
                    <a:pt x="52" y="180"/>
                    <a:pt x="52" y="180"/>
                  </a:cubicBezTo>
                  <a:cubicBezTo>
                    <a:pt x="52" y="179"/>
                    <a:pt x="52" y="179"/>
                    <a:pt x="52" y="179"/>
                  </a:cubicBezTo>
                  <a:cubicBezTo>
                    <a:pt x="52" y="179"/>
                    <a:pt x="52" y="179"/>
                    <a:pt x="52" y="179"/>
                  </a:cubicBezTo>
                  <a:cubicBezTo>
                    <a:pt x="52" y="180"/>
                    <a:pt x="52" y="180"/>
                    <a:pt x="52" y="180"/>
                  </a:cubicBezTo>
                  <a:cubicBezTo>
                    <a:pt x="52" y="179"/>
                    <a:pt x="52" y="179"/>
                    <a:pt x="52" y="179"/>
                  </a:cubicBezTo>
                  <a:cubicBezTo>
                    <a:pt x="52" y="179"/>
                    <a:pt x="52" y="180"/>
                    <a:pt x="51" y="180"/>
                  </a:cubicBezTo>
                  <a:cubicBezTo>
                    <a:pt x="50" y="181"/>
                    <a:pt x="48" y="181"/>
                    <a:pt x="47" y="182"/>
                  </a:cubicBezTo>
                  <a:cubicBezTo>
                    <a:pt x="46" y="182"/>
                    <a:pt x="45" y="182"/>
                    <a:pt x="45" y="182"/>
                  </a:cubicBezTo>
                  <a:cubicBezTo>
                    <a:pt x="46" y="184"/>
                    <a:pt x="46" y="184"/>
                    <a:pt x="46" y="184"/>
                  </a:cubicBezTo>
                  <a:cubicBezTo>
                    <a:pt x="46" y="183"/>
                    <a:pt x="46" y="183"/>
                    <a:pt x="46" y="183"/>
                  </a:cubicBezTo>
                  <a:cubicBezTo>
                    <a:pt x="44" y="181"/>
                    <a:pt x="44" y="181"/>
                    <a:pt x="44" y="181"/>
                  </a:cubicBezTo>
                  <a:cubicBezTo>
                    <a:pt x="43" y="183"/>
                    <a:pt x="43" y="183"/>
                    <a:pt x="43" y="183"/>
                  </a:cubicBezTo>
                  <a:cubicBezTo>
                    <a:pt x="44" y="182"/>
                    <a:pt x="44" y="182"/>
                    <a:pt x="44" y="182"/>
                  </a:cubicBezTo>
                  <a:cubicBezTo>
                    <a:pt x="44" y="182"/>
                    <a:pt x="44" y="181"/>
                    <a:pt x="43" y="180"/>
                  </a:cubicBezTo>
                  <a:cubicBezTo>
                    <a:pt x="43" y="179"/>
                    <a:pt x="42" y="178"/>
                    <a:pt x="42" y="178"/>
                  </a:cubicBezTo>
                  <a:cubicBezTo>
                    <a:pt x="41" y="177"/>
                    <a:pt x="40" y="177"/>
                    <a:pt x="39" y="177"/>
                  </a:cubicBezTo>
                  <a:cubicBezTo>
                    <a:pt x="39" y="178"/>
                    <a:pt x="39" y="178"/>
                    <a:pt x="39" y="178"/>
                  </a:cubicBezTo>
                  <a:cubicBezTo>
                    <a:pt x="40" y="177"/>
                    <a:pt x="40" y="177"/>
                    <a:pt x="40" y="177"/>
                  </a:cubicBezTo>
                  <a:cubicBezTo>
                    <a:pt x="39" y="177"/>
                    <a:pt x="38" y="176"/>
                    <a:pt x="37" y="176"/>
                  </a:cubicBezTo>
                  <a:cubicBezTo>
                    <a:pt x="35" y="176"/>
                    <a:pt x="34" y="177"/>
                    <a:pt x="33" y="178"/>
                  </a:cubicBezTo>
                  <a:cubicBezTo>
                    <a:pt x="32" y="179"/>
                    <a:pt x="31" y="180"/>
                    <a:pt x="31" y="180"/>
                  </a:cubicBezTo>
                  <a:cubicBezTo>
                    <a:pt x="32" y="181"/>
                    <a:pt x="32" y="181"/>
                    <a:pt x="32" y="181"/>
                  </a:cubicBezTo>
                  <a:cubicBezTo>
                    <a:pt x="32" y="180"/>
                    <a:pt x="32" y="180"/>
                    <a:pt x="32" y="180"/>
                  </a:cubicBezTo>
                  <a:cubicBezTo>
                    <a:pt x="32" y="180"/>
                    <a:pt x="32" y="180"/>
                    <a:pt x="31" y="180"/>
                  </a:cubicBezTo>
                  <a:cubicBezTo>
                    <a:pt x="30" y="180"/>
                    <a:pt x="26" y="179"/>
                    <a:pt x="23" y="178"/>
                  </a:cubicBezTo>
                  <a:cubicBezTo>
                    <a:pt x="23" y="178"/>
                    <a:pt x="23" y="178"/>
                    <a:pt x="23" y="178"/>
                  </a:cubicBezTo>
                  <a:cubicBezTo>
                    <a:pt x="23" y="178"/>
                    <a:pt x="23" y="178"/>
                    <a:pt x="23" y="178"/>
                  </a:cubicBezTo>
                  <a:cubicBezTo>
                    <a:pt x="23" y="178"/>
                    <a:pt x="22" y="178"/>
                    <a:pt x="21" y="178"/>
                  </a:cubicBezTo>
                  <a:cubicBezTo>
                    <a:pt x="20" y="177"/>
                    <a:pt x="19" y="175"/>
                    <a:pt x="17" y="174"/>
                  </a:cubicBezTo>
                  <a:cubicBezTo>
                    <a:pt x="16" y="173"/>
                    <a:pt x="14" y="172"/>
                    <a:pt x="12" y="172"/>
                  </a:cubicBezTo>
                  <a:cubicBezTo>
                    <a:pt x="11" y="172"/>
                    <a:pt x="11" y="172"/>
                    <a:pt x="10" y="172"/>
                  </a:cubicBezTo>
                  <a:cubicBezTo>
                    <a:pt x="7" y="173"/>
                    <a:pt x="3" y="174"/>
                    <a:pt x="3" y="174"/>
                  </a:cubicBezTo>
                  <a:cubicBezTo>
                    <a:pt x="3" y="175"/>
                    <a:pt x="3" y="175"/>
                    <a:pt x="3" y="175"/>
                  </a:cubicBezTo>
                  <a:cubicBezTo>
                    <a:pt x="2" y="175"/>
                    <a:pt x="2" y="175"/>
                    <a:pt x="2" y="175"/>
                  </a:cubicBezTo>
                  <a:cubicBezTo>
                    <a:pt x="2" y="175"/>
                    <a:pt x="2" y="176"/>
                    <a:pt x="2" y="176"/>
                  </a:cubicBezTo>
                  <a:cubicBezTo>
                    <a:pt x="2" y="177"/>
                    <a:pt x="2" y="178"/>
                    <a:pt x="1" y="179"/>
                  </a:cubicBezTo>
                  <a:cubicBezTo>
                    <a:pt x="1" y="180"/>
                    <a:pt x="0" y="181"/>
                    <a:pt x="0" y="181"/>
                  </a:cubicBezTo>
                  <a:cubicBezTo>
                    <a:pt x="0" y="182"/>
                    <a:pt x="0" y="182"/>
                    <a:pt x="0" y="182"/>
                  </a:cubicBezTo>
                  <a:cubicBezTo>
                    <a:pt x="0" y="183"/>
                    <a:pt x="0" y="183"/>
                    <a:pt x="0" y="183"/>
                  </a:cubicBezTo>
                  <a:cubicBezTo>
                    <a:pt x="0" y="183"/>
                    <a:pt x="0" y="184"/>
                    <a:pt x="0" y="184"/>
                  </a:cubicBezTo>
                  <a:cubicBezTo>
                    <a:pt x="0" y="186"/>
                    <a:pt x="1" y="188"/>
                    <a:pt x="1" y="188"/>
                  </a:cubicBezTo>
                  <a:cubicBezTo>
                    <a:pt x="1" y="189"/>
                    <a:pt x="1" y="189"/>
                    <a:pt x="1" y="189"/>
                  </a:cubicBezTo>
                  <a:cubicBezTo>
                    <a:pt x="2" y="189"/>
                    <a:pt x="2" y="189"/>
                    <a:pt x="2" y="189"/>
                  </a:cubicBezTo>
                  <a:cubicBezTo>
                    <a:pt x="10" y="191"/>
                    <a:pt x="10" y="191"/>
                    <a:pt x="10" y="191"/>
                  </a:cubicBezTo>
                  <a:cubicBezTo>
                    <a:pt x="12" y="191"/>
                    <a:pt x="12" y="191"/>
                    <a:pt x="12" y="191"/>
                  </a:cubicBezTo>
                  <a:cubicBezTo>
                    <a:pt x="12" y="190"/>
                    <a:pt x="12" y="190"/>
                    <a:pt x="12" y="190"/>
                  </a:cubicBezTo>
                  <a:cubicBezTo>
                    <a:pt x="13" y="184"/>
                    <a:pt x="13" y="184"/>
                    <a:pt x="13" y="184"/>
                  </a:cubicBezTo>
                  <a:cubicBezTo>
                    <a:pt x="12" y="184"/>
                    <a:pt x="12" y="184"/>
                    <a:pt x="12" y="184"/>
                  </a:cubicBezTo>
                  <a:cubicBezTo>
                    <a:pt x="12" y="185"/>
                    <a:pt x="12" y="185"/>
                    <a:pt x="12" y="185"/>
                  </a:cubicBezTo>
                  <a:cubicBezTo>
                    <a:pt x="25" y="189"/>
                    <a:pt x="25" y="189"/>
                    <a:pt x="25" y="189"/>
                  </a:cubicBezTo>
                  <a:cubicBezTo>
                    <a:pt x="25" y="188"/>
                    <a:pt x="25" y="188"/>
                    <a:pt x="25" y="188"/>
                  </a:cubicBezTo>
                  <a:cubicBezTo>
                    <a:pt x="24" y="187"/>
                    <a:pt x="24" y="187"/>
                    <a:pt x="24" y="187"/>
                  </a:cubicBezTo>
                  <a:cubicBezTo>
                    <a:pt x="24" y="187"/>
                    <a:pt x="23" y="189"/>
                    <a:pt x="23" y="191"/>
                  </a:cubicBezTo>
                  <a:cubicBezTo>
                    <a:pt x="23" y="192"/>
                    <a:pt x="24" y="194"/>
                    <a:pt x="25" y="195"/>
                  </a:cubicBezTo>
                  <a:cubicBezTo>
                    <a:pt x="26" y="196"/>
                    <a:pt x="28" y="196"/>
                    <a:pt x="31" y="196"/>
                  </a:cubicBezTo>
                  <a:cubicBezTo>
                    <a:pt x="31" y="195"/>
                    <a:pt x="31" y="195"/>
                    <a:pt x="31" y="195"/>
                  </a:cubicBezTo>
                  <a:cubicBezTo>
                    <a:pt x="31" y="196"/>
                    <a:pt x="31" y="196"/>
                    <a:pt x="31" y="196"/>
                  </a:cubicBezTo>
                  <a:cubicBezTo>
                    <a:pt x="31" y="196"/>
                    <a:pt x="32" y="196"/>
                    <a:pt x="32" y="196"/>
                  </a:cubicBezTo>
                  <a:cubicBezTo>
                    <a:pt x="38" y="196"/>
                    <a:pt x="43" y="193"/>
                    <a:pt x="47" y="190"/>
                  </a:cubicBezTo>
                  <a:cubicBezTo>
                    <a:pt x="52" y="187"/>
                    <a:pt x="55" y="184"/>
                    <a:pt x="55" y="184"/>
                  </a:cubicBezTo>
                  <a:cubicBezTo>
                    <a:pt x="54" y="183"/>
                    <a:pt x="54" y="183"/>
                    <a:pt x="54" y="183"/>
                  </a:cubicBezTo>
                  <a:cubicBezTo>
                    <a:pt x="53" y="184"/>
                    <a:pt x="53" y="184"/>
                    <a:pt x="53" y="184"/>
                  </a:cubicBezTo>
                  <a:cubicBezTo>
                    <a:pt x="59" y="185"/>
                    <a:pt x="59" y="185"/>
                    <a:pt x="59" y="185"/>
                  </a:cubicBezTo>
                  <a:cubicBezTo>
                    <a:pt x="59" y="185"/>
                    <a:pt x="59" y="185"/>
                    <a:pt x="59" y="185"/>
                  </a:cubicBezTo>
                  <a:cubicBezTo>
                    <a:pt x="59" y="185"/>
                    <a:pt x="59" y="185"/>
                    <a:pt x="59" y="185"/>
                  </a:cubicBezTo>
                  <a:cubicBezTo>
                    <a:pt x="63" y="185"/>
                    <a:pt x="63" y="185"/>
                    <a:pt x="63" y="185"/>
                  </a:cubicBezTo>
                  <a:cubicBezTo>
                    <a:pt x="65" y="185"/>
                    <a:pt x="65" y="185"/>
                    <a:pt x="65" y="185"/>
                  </a:cubicBezTo>
                  <a:cubicBezTo>
                    <a:pt x="65" y="183"/>
                    <a:pt x="65" y="183"/>
                    <a:pt x="65" y="183"/>
                  </a:cubicBezTo>
                  <a:cubicBezTo>
                    <a:pt x="65" y="183"/>
                    <a:pt x="65" y="183"/>
                    <a:pt x="65" y="183"/>
                  </a:cubicBezTo>
                  <a:cubicBezTo>
                    <a:pt x="65" y="183"/>
                    <a:pt x="64" y="181"/>
                    <a:pt x="64" y="180"/>
                  </a:cubicBezTo>
                  <a:cubicBezTo>
                    <a:pt x="64" y="179"/>
                    <a:pt x="64" y="178"/>
                    <a:pt x="65" y="177"/>
                  </a:cubicBezTo>
                  <a:cubicBezTo>
                    <a:pt x="65" y="177"/>
                    <a:pt x="65" y="176"/>
                    <a:pt x="66" y="176"/>
                  </a:cubicBezTo>
                  <a:cubicBezTo>
                    <a:pt x="67" y="176"/>
                    <a:pt x="67" y="176"/>
                    <a:pt x="67" y="176"/>
                  </a:cubicBezTo>
                  <a:cubicBezTo>
                    <a:pt x="67" y="176"/>
                    <a:pt x="67" y="176"/>
                    <a:pt x="67" y="176"/>
                  </a:cubicBezTo>
                  <a:cubicBezTo>
                    <a:pt x="67" y="175"/>
                    <a:pt x="68" y="175"/>
                    <a:pt x="68" y="175"/>
                  </a:cubicBezTo>
                  <a:cubicBezTo>
                    <a:pt x="68" y="175"/>
                    <a:pt x="68" y="175"/>
                    <a:pt x="68" y="175"/>
                  </a:cubicBezTo>
                  <a:cubicBezTo>
                    <a:pt x="68" y="176"/>
                    <a:pt x="68" y="176"/>
                    <a:pt x="68" y="177"/>
                  </a:cubicBezTo>
                  <a:cubicBezTo>
                    <a:pt x="69" y="178"/>
                    <a:pt x="69" y="178"/>
                    <a:pt x="69" y="178"/>
                  </a:cubicBezTo>
                  <a:cubicBezTo>
                    <a:pt x="69" y="178"/>
                    <a:pt x="69" y="178"/>
                    <a:pt x="69" y="178"/>
                  </a:cubicBezTo>
                  <a:cubicBezTo>
                    <a:pt x="69" y="180"/>
                    <a:pt x="69" y="180"/>
                    <a:pt x="69" y="180"/>
                  </a:cubicBezTo>
                  <a:cubicBezTo>
                    <a:pt x="70" y="180"/>
                    <a:pt x="70" y="180"/>
                    <a:pt x="70" y="180"/>
                  </a:cubicBezTo>
                  <a:cubicBezTo>
                    <a:pt x="74" y="180"/>
                    <a:pt x="74" y="180"/>
                    <a:pt x="74" y="180"/>
                  </a:cubicBezTo>
                  <a:cubicBezTo>
                    <a:pt x="75" y="180"/>
                    <a:pt x="75" y="180"/>
                    <a:pt x="75" y="180"/>
                  </a:cubicBezTo>
                  <a:cubicBezTo>
                    <a:pt x="75" y="180"/>
                    <a:pt x="75" y="180"/>
                    <a:pt x="75" y="180"/>
                  </a:cubicBezTo>
                  <a:cubicBezTo>
                    <a:pt x="75" y="179"/>
                    <a:pt x="75" y="179"/>
                    <a:pt x="75" y="179"/>
                  </a:cubicBezTo>
                  <a:cubicBezTo>
                    <a:pt x="76" y="179"/>
                    <a:pt x="78" y="178"/>
                    <a:pt x="80" y="177"/>
                  </a:cubicBezTo>
                  <a:cubicBezTo>
                    <a:pt x="82" y="175"/>
                    <a:pt x="84" y="175"/>
                    <a:pt x="86" y="175"/>
                  </a:cubicBezTo>
                  <a:cubicBezTo>
                    <a:pt x="86" y="175"/>
                    <a:pt x="86" y="175"/>
                    <a:pt x="86" y="175"/>
                  </a:cubicBezTo>
                  <a:cubicBezTo>
                    <a:pt x="86" y="175"/>
                    <a:pt x="86" y="175"/>
                    <a:pt x="86" y="175"/>
                  </a:cubicBezTo>
                  <a:cubicBezTo>
                    <a:pt x="86" y="174"/>
                    <a:pt x="86" y="174"/>
                    <a:pt x="86" y="174"/>
                  </a:cubicBezTo>
                  <a:cubicBezTo>
                    <a:pt x="86" y="174"/>
                    <a:pt x="86" y="174"/>
                    <a:pt x="86" y="174"/>
                  </a:cubicBezTo>
                  <a:cubicBezTo>
                    <a:pt x="86" y="175"/>
                    <a:pt x="86" y="175"/>
                    <a:pt x="86" y="175"/>
                  </a:cubicBezTo>
                  <a:cubicBezTo>
                    <a:pt x="86" y="174"/>
                    <a:pt x="86" y="174"/>
                    <a:pt x="86" y="174"/>
                  </a:cubicBezTo>
                  <a:cubicBezTo>
                    <a:pt x="86" y="174"/>
                    <a:pt x="86" y="174"/>
                    <a:pt x="86" y="174"/>
                  </a:cubicBezTo>
                  <a:cubicBezTo>
                    <a:pt x="86" y="175"/>
                    <a:pt x="86" y="175"/>
                    <a:pt x="86" y="175"/>
                  </a:cubicBezTo>
                  <a:cubicBezTo>
                    <a:pt x="86" y="176"/>
                    <a:pt x="86" y="178"/>
                    <a:pt x="85" y="179"/>
                  </a:cubicBezTo>
                  <a:cubicBezTo>
                    <a:pt x="85" y="180"/>
                    <a:pt x="84" y="181"/>
                    <a:pt x="84" y="181"/>
                  </a:cubicBezTo>
                  <a:cubicBezTo>
                    <a:pt x="84" y="181"/>
                    <a:pt x="84" y="182"/>
                    <a:pt x="84" y="182"/>
                  </a:cubicBezTo>
                  <a:cubicBezTo>
                    <a:pt x="82" y="184"/>
                    <a:pt x="82" y="184"/>
                    <a:pt x="82" y="184"/>
                  </a:cubicBezTo>
                  <a:cubicBezTo>
                    <a:pt x="85" y="184"/>
                    <a:pt x="85" y="184"/>
                    <a:pt x="85" y="184"/>
                  </a:cubicBezTo>
                  <a:cubicBezTo>
                    <a:pt x="92" y="184"/>
                    <a:pt x="92" y="184"/>
                    <a:pt x="92" y="184"/>
                  </a:cubicBezTo>
                  <a:cubicBezTo>
                    <a:pt x="93" y="184"/>
                    <a:pt x="93" y="184"/>
                    <a:pt x="93" y="184"/>
                  </a:cubicBezTo>
                  <a:cubicBezTo>
                    <a:pt x="93" y="183"/>
                    <a:pt x="93" y="183"/>
                    <a:pt x="93" y="183"/>
                  </a:cubicBezTo>
                  <a:cubicBezTo>
                    <a:pt x="93" y="183"/>
                    <a:pt x="93" y="183"/>
                    <a:pt x="93" y="183"/>
                  </a:cubicBezTo>
                  <a:cubicBezTo>
                    <a:pt x="93" y="182"/>
                    <a:pt x="94" y="181"/>
                    <a:pt x="95" y="179"/>
                  </a:cubicBezTo>
                  <a:cubicBezTo>
                    <a:pt x="95" y="179"/>
                    <a:pt x="96" y="178"/>
                    <a:pt x="96" y="178"/>
                  </a:cubicBezTo>
                  <a:cubicBezTo>
                    <a:pt x="97" y="177"/>
                    <a:pt x="97" y="177"/>
                    <a:pt x="97" y="177"/>
                  </a:cubicBezTo>
                  <a:cubicBezTo>
                    <a:pt x="98" y="177"/>
                    <a:pt x="98" y="177"/>
                    <a:pt x="98" y="177"/>
                  </a:cubicBezTo>
                  <a:cubicBezTo>
                    <a:pt x="98" y="176"/>
                    <a:pt x="98" y="176"/>
                    <a:pt x="98" y="176"/>
                  </a:cubicBezTo>
                  <a:cubicBezTo>
                    <a:pt x="97" y="177"/>
                    <a:pt x="97" y="177"/>
                    <a:pt x="97" y="177"/>
                  </a:cubicBezTo>
                  <a:cubicBezTo>
                    <a:pt x="98" y="177"/>
                    <a:pt x="98" y="178"/>
                    <a:pt x="98" y="178"/>
                  </a:cubicBezTo>
                  <a:cubicBezTo>
                    <a:pt x="98" y="180"/>
                    <a:pt x="97" y="181"/>
                    <a:pt x="97" y="182"/>
                  </a:cubicBezTo>
                  <a:cubicBezTo>
                    <a:pt x="97" y="183"/>
                    <a:pt x="96" y="183"/>
                    <a:pt x="96" y="184"/>
                  </a:cubicBezTo>
                  <a:cubicBezTo>
                    <a:pt x="96" y="184"/>
                    <a:pt x="96" y="184"/>
                    <a:pt x="96" y="184"/>
                  </a:cubicBezTo>
                  <a:cubicBezTo>
                    <a:pt x="96" y="184"/>
                    <a:pt x="96" y="184"/>
                    <a:pt x="96" y="184"/>
                  </a:cubicBezTo>
                  <a:cubicBezTo>
                    <a:pt x="95" y="186"/>
                    <a:pt x="95" y="186"/>
                    <a:pt x="95" y="186"/>
                  </a:cubicBezTo>
                  <a:cubicBezTo>
                    <a:pt x="96" y="187"/>
                    <a:pt x="96" y="187"/>
                    <a:pt x="96" y="187"/>
                  </a:cubicBezTo>
                  <a:cubicBezTo>
                    <a:pt x="103" y="189"/>
                    <a:pt x="103" y="189"/>
                    <a:pt x="103" y="189"/>
                  </a:cubicBezTo>
                  <a:cubicBezTo>
                    <a:pt x="104" y="188"/>
                    <a:pt x="104" y="188"/>
                    <a:pt x="104" y="188"/>
                  </a:cubicBezTo>
                  <a:cubicBezTo>
                    <a:pt x="102" y="188"/>
                    <a:pt x="102" y="188"/>
                    <a:pt x="102" y="188"/>
                  </a:cubicBezTo>
                  <a:cubicBezTo>
                    <a:pt x="102" y="188"/>
                    <a:pt x="103" y="190"/>
                    <a:pt x="104" y="192"/>
                  </a:cubicBezTo>
                  <a:cubicBezTo>
                    <a:pt x="104" y="193"/>
                    <a:pt x="105" y="194"/>
                    <a:pt x="106" y="195"/>
                  </a:cubicBezTo>
                  <a:cubicBezTo>
                    <a:pt x="106" y="196"/>
                    <a:pt x="108" y="196"/>
                    <a:pt x="109" y="196"/>
                  </a:cubicBezTo>
                  <a:cubicBezTo>
                    <a:pt x="109" y="195"/>
                    <a:pt x="109" y="195"/>
                    <a:pt x="109" y="195"/>
                  </a:cubicBezTo>
                  <a:cubicBezTo>
                    <a:pt x="109" y="196"/>
                    <a:pt x="109" y="196"/>
                    <a:pt x="109" y="196"/>
                  </a:cubicBezTo>
                  <a:cubicBezTo>
                    <a:pt x="109" y="196"/>
                    <a:pt x="110" y="196"/>
                    <a:pt x="111" y="196"/>
                  </a:cubicBezTo>
                  <a:cubicBezTo>
                    <a:pt x="113" y="196"/>
                    <a:pt x="114" y="196"/>
                    <a:pt x="116" y="195"/>
                  </a:cubicBezTo>
                  <a:cubicBezTo>
                    <a:pt x="117" y="195"/>
                    <a:pt x="118" y="195"/>
                    <a:pt x="120" y="195"/>
                  </a:cubicBezTo>
                  <a:cubicBezTo>
                    <a:pt x="120" y="195"/>
                    <a:pt x="120" y="195"/>
                    <a:pt x="121" y="195"/>
                  </a:cubicBezTo>
                  <a:cubicBezTo>
                    <a:pt x="121" y="195"/>
                    <a:pt x="121" y="195"/>
                    <a:pt x="121" y="195"/>
                  </a:cubicBezTo>
                  <a:cubicBezTo>
                    <a:pt x="121" y="195"/>
                    <a:pt x="121" y="195"/>
                    <a:pt x="121" y="195"/>
                  </a:cubicBezTo>
                  <a:cubicBezTo>
                    <a:pt x="123" y="195"/>
                    <a:pt x="123" y="195"/>
                    <a:pt x="124" y="195"/>
                  </a:cubicBezTo>
                  <a:cubicBezTo>
                    <a:pt x="124" y="196"/>
                    <a:pt x="124" y="196"/>
                    <a:pt x="124" y="196"/>
                  </a:cubicBezTo>
                  <a:cubicBezTo>
                    <a:pt x="124" y="197"/>
                    <a:pt x="124" y="197"/>
                    <a:pt x="124" y="197"/>
                  </a:cubicBezTo>
                  <a:cubicBezTo>
                    <a:pt x="124" y="197"/>
                    <a:pt x="124" y="197"/>
                    <a:pt x="124" y="197"/>
                  </a:cubicBezTo>
                  <a:cubicBezTo>
                    <a:pt x="124" y="197"/>
                    <a:pt x="124" y="197"/>
                    <a:pt x="124" y="197"/>
                  </a:cubicBezTo>
                  <a:cubicBezTo>
                    <a:pt x="124" y="197"/>
                    <a:pt x="124" y="197"/>
                    <a:pt x="124" y="197"/>
                  </a:cubicBezTo>
                  <a:cubicBezTo>
                    <a:pt x="124" y="197"/>
                    <a:pt x="124" y="197"/>
                    <a:pt x="124" y="197"/>
                  </a:cubicBezTo>
                  <a:cubicBezTo>
                    <a:pt x="124" y="197"/>
                    <a:pt x="124" y="197"/>
                    <a:pt x="124" y="197"/>
                  </a:cubicBezTo>
                  <a:cubicBezTo>
                    <a:pt x="124" y="197"/>
                    <a:pt x="124" y="197"/>
                    <a:pt x="124" y="197"/>
                  </a:cubicBezTo>
                  <a:cubicBezTo>
                    <a:pt x="124" y="198"/>
                    <a:pt x="124" y="198"/>
                    <a:pt x="124" y="198"/>
                  </a:cubicBezTo>
                  <a:cubicBezTo>
                    <a:pt x="124" y="198"/>
                    <a:pt x="124" y="198"/>
                    <a:pt x="124" y="198"/>
                  </a:cubicBezTo>
                  <a:cubicBezTo>
                    <a:pt x="130" y="205"/>
                    <a:pt x="130" y="205"/>
                    <a:pt x="130" y="205"/>
                  </a:cubicBezTo>
                  <a:cubicBezTo>
                    <a:pt x="130" y="206"/>
                    <a:pt x="130" y="206"/>
                    <a:pt x="130" y="206"/>
                  </a:cubicBezTo>
                  <a:cubicBezTo>
                    <a:pt x="131" y="206"/>
                    <a:pt x="131" y="206"/>
                    <a:pt x="131" y="206"/>
                  </a:cubicBezTo>
                  <a:cubicBezTo>
                    <a:pt x="131" y="206"/>
                    <a:pt x="131" y="206"/>
                    <a:pt x="131" y="206"/>
                  </a:cubicBezTo>
                  <a:cubicBezTo>
                    <a:pt x="131" y="206"/>
                    <a:pt x="131" y="206"/>
                    <a:pt x="131" y="206"/>
                  </a:cubicBezTo>
                  <a:cubicBezTo>
                    <a:pt x="131" y="206"/>
                    <a:pt x="131" y="206"/>
                    <a:pt x="131" y="206"/>
                  </a:cubicBezTo>
                  <a:cubicBezTo>
                    <a:pt x="131" y="206"/>
                    <a:pt x="131" y="206"/>
                    <a:pt x="131" y="206"/>
                  </a:cubicBezTo>
                  <a:cubicBezTo>
                    <a:pt x="131" y="206"/>
                    <a:pt x="131" y="206"/>
                    <a:pt x="131" y="206"/>
                  </a:cubicBezTo>
                  <a:cubicBezTo>
                    <a:pt x="131" y="206"/>
                    <a:pt x="134" y="206"/>
                    <a:pt x="138" y="209"/>
                  </a:cubicBezTo>
                  <a:cubicBezTo>
                    <a:pt x="138" y="210"/>
                    <a:pt x="138" y="210"/>
                    <a:pt x="138" y="210"/>
                  </a:cubicBezTo>
                  <a:cubicBezTo>
                    <a:pt x="138" y="210"/>
                    <a:pt x="138" y="211"/>
                    <a:pt x="137" y="212"/>
                  </a:cubicBezTo>
                  <a:cubicBezTo>
                    <a:pt x="136" y="213"/>
                    <a:pt x="135" y="214"/>
                    <a:pt x="134" y="215"/>
                  </a:cubicBezTo>
                  <a:cubicBezTo>
                    <a:pt x="133" y="216"/>
                    <a:pt x="133" y="217"/>
                    <a:pt x="133" y="218"/>
                  </a:cubicBezTo>
                  <a:cubicBezTo>
                    <a:pt x="133" y="220"/>
                    <a:pt x="133" y="222"/>
                    <a:pt x="133" y="222"/>
                  </a:cubicBezTo>
                  <a:cubicBezTo>
                    <a:pt x="135" y="222"/>
                    <a:pt x="135" y="222"/>
                    <a:pt x="135" y="222"/>
                  </a:cubicBezTo>
                  <a:cubicBezTo>
                    <a:pt x="133" y="221"/>
                    <a:pt x="133" y="221"/>
                    <a:pt x="133" y="221"/>
                  </a:cubicBezTo>
                  <a:cubicBezTo>
                    <a:pt x="132" y="228"/>
                    <a:pt x="132" y="228"/>
                    <a:pt x="132" y="228"/>
                  </a:cubicBezTo>
                  <a:cubicBezTo>
                    <a:pt x="133" y="228"/>
                    <a:pt x="133" y="228"/>
                    <a:pt x="133" y="228"/>
                  </a:cubicBezTo>
                  <a:cubicBezTo>
                    <a:pt x="133" y="227"/>
                    <a:pt x="133" y="227"/>
                    <a:pt x="133" y="227"/>
                  </a:cubicBezTo>
                  <a:cubicBezTo>
                    <a:pt x="133" y="227"/>
                    <a:pt x="132" y="227"/>
                    <a:pt x="130" y="227"/>
                  </a:cubicBezTo>
                  <a:cubicBezTo>
                    <a:pt x="129" y="228"/>
                    <a:pt x="129" y="228"/>
                    <a:pt x="128" y="228"/>
                  </a:cubicBezTo>
                  <a:cubicBezTo>
                    <a:pt x="127" y="229"/>
                    <a:pt x="126" y="229"/>
                    <a:pt x="125" y="230"/>
                  </a:cubicBezTo>
                  <a:cubicBezTo>
                    <a:pt x="127" y="231"/>
                    <a:pt x="127" y="231"/>
                    <a:pt x="127" y="231"/>
                  </a:cubicBezTo>
                  <a:cubicBezTo>
                    <a:pt x="126" y="230"/>
                    <a:pt x="126" y="230"/>
                    <a:pt x="126" y="230"/>
                  </a:cubicBezTo>
                  <a:cubicBezTo>
                    <a:pt x="124" y="231"/>
                    <a:pt x="124" y="233"/>
                    <a:pt x="124" y="234"/>
                  </a:cubicBezTo>
                  <a:cubicBezTo>
                    <a:pt x="124" y="235"/>
                    <a:pt x="124" y="236"/>
                    <a:pt x="124" y="236"/>
                  </a:cubicBezTo>
                  <a:cubicBezTo>
                    <a:pt x="125" y="237"/>
                    <a:pt x="126" y="237"/>
                    <a:pt x="127" y="238"/>
                  </a:cubicBezTo>
                  <a:cubicBezTo>
                    <a:pt x="127" y="238"/>
                    <a:pt x="128" y="238"/>
                    <a:pt x="128" y="238"/>
                  </a:cubicBezTo>
                  <a:cubicBezTo>
                    <a:pt x="128" y="237"/>
                    <a:pt x="128" y="237"/>
                    <a:pt x="128" y="237"/>
                  </a:cubicBezTo>
                  <a:cubicBezTo>
                    <a:pt x="127" y="238"/>
                    <a:pt x="127" y="238"/>
                    <a:pt x="127" y="238"/>
                  </a:cubicBezTo>
                  <a:cubicBezTo>
                    <a:pt x="128" y="238"/>
                    <a:pt x="133" y="241"/>
                    <a:pt x="139" y="241"/>
                  </a:cubicBezTo>
                  <a:cubicBezTo>
                    <a:pt x="139" y="239"/>
                    <a:pt x="139" y="239"/>
                    <a:pt x="139" y="239"/>
                  </a:cubicBezTo>
                  <a:cubicBezTo>
                    <a:pt x="138" y="241"/>
                    <a:pt x="138" y="241"/>
                    <a:pt x="138" y="241"/>
                  </a:cubicBezTo>
                  <a:cubicBezTo>
                    <a:pt x="139" y="241"/>
                    <a:pt x="140" y="241"/>
                    <a:pt x="141" y="241"/>
                  </a:cubicBezTo>
                  <a:cubicBezTo>
                    <a:pt x="143" y="241"/>
                    <a:pt x="145" y="241"/>
                    <a:pt x="147" y="240"/>
                  </a:cubicBezTo>
                  <a:cubicBezTo>
                    <a:pt x="148" y="240"/>
                    <a:pt x="148" y="240"/>
                    <a:pt x="149" y="240"/>
                  </a:cubicBezTo>
                  <a:cubicBezTo>
                    <a:pt x="149" y="239"/>
                    <a:pt x="149" y="239"/>
                    <a:pt x="149" y="239"/>
                  </a:cubicBezTo>
                  <a:cubicBezTo>
                    <a:pt x="150" y="239"/>
                    <a:pt x="150" y="239"/>
                    <a:pt x="150" y="239"/>
                  </a:cubicBezTo>
                  <a:cubicBezTo>
                    <a:pt x="150" y="239"/>
                    <a:pt x="150" y="239"/>
                    <a:pt x="150" y="239"/>
                  </a:cubicBezTo>
                  <a:cubicBezTo>
                    <a:pt x="150" y="239"/>
                    <a:pt x="150" y="239"/>
                    <a:pt x="150" y="239"/>
                  </a:cubicBezTo>
                  <a:cubicBezTo>
                    <a:pt x="150" y="239"/>
                    <a:pt x="150" y="239"/>
                    <a:pt x="150" y="239"/>
                  </a:cubicBezTo>
                  <a:cubicBezTo>
                    <a:pt x="150" y="239"/>
                    <a:pt x="150" y="239"/>
                    <a:pt x="150" y="239"/>
                  </a:cubicBezTo>
                  <a:cubicBezTo>
                    <a:pt x="150" y="239"/>
                    <a:pt x="150" y="239"/>
                    <a:pt x="150" y="239"/>
                  </a:cubicBezTo>
                  <a:cubicBezTo>
                    <a:pt x="150" y="239"/>
                    <a:pt x="150" y="239"/>
                    <a:pt x="150" y="239"/>
                  </a:cubicBezTo>
                  <a:cubicBezTo>
                    <a:pt x="151" y="239"/>
                    <a:pt x="151" y="239"/>
                    <a:pt x="151" y="239"/>
                  </a:cubicBezTo>
                  <a:cubicBezTo>
                    <a:pt x="151" y="238"/>
                    <a:pt x="151" y="238"/>
                    <a:pt x="151" y="238"/>
                  </a:cubicBezTo>
                  <a:cubicBezTo>
                    <a:pt x="151" y="237"/>
                    <a:pt x="151" y="236"/>
                    <a:pt x="150" y="235"/>
                  </a:cubicBezTo>
                  <a:cubicBezTo>
                    <a:pt x="150" y="235"/>
                    <a:pt x="149" y="234"/>
                    <a:pt x="149" y="234"/>
                  </a:cubicBezTo>
                  <a:cubicBezTo>
                    <a:pt x="148" y="235"/>
                    <a:pt x="148" y="235"/>
                    <a:pt x="148" y="235"/>
                  </a:cubicBezTo>
                  <a:cubicBezTo>
                    <a:pt x="149" y="236"/>
                    <a:pt x="149" y="236"/>
                    <a:pt x="149" y="236"/>
                  </a:cubicBezTo>
                  <a:cubicBezTo>
                    <a:pt x="151" y="235"/>
                    <a:pt x="152" y="234"/>
                    <a:pt x="153" y="233"/>
                  </a:cubicBezTo>
                  <a:cubicBezTo>
                    <a:pt x="153" y="233"/>
                    <a:pt x="154" y="233"/>
                    <a:pt x="155" y="233"/>
                  </a:cubicBezTo>
                  <a:cubicBezTo>
                    <a:pt x="157" y="233"/>
                    <a:pt x="157" y="233"/>
                    <a:pt x="157" y="233"/>
                  </a:cubicBezTo>
                  <a:cubicBezTo>
                    <a:pt x="157" y="231"/>
                    <a:pt x="157" y="231"/>
                    <a:pt x="157" y="231"/>
                  </a:cubicBezTo>
                  <a:cubicBezTo>
                    <a:pt x="156" y="229"/>
                    <a:pt x="156" y="225"/>
                    <a:pt x="155" y="223"/>
                  </a:cubicBezTo>
                  <a:cubicBezTo>
                    <a:pt x="154" y="221"/>
                    <a:pt x="153" y="220"/>
                    <a:pt x="152" y="219"/>
                  </a:cubicBezTo>
                  <a:cubicBezTo>
                    <a:pt x="151" y="218"/>
                    <a:pt x="149" y="217"/>
                    <a:pt x="147" y="217"/>
                  </a:cubicBezTo>
                  <a:cubicBezTo>
                    <a:pt x="146" y="217"/>
                    <a:pt x="145" y="217"/>
                    <a:pt x="144" y="218"/>
                  </a:cubicBezTo>
                  <a:cubicBezTo>
                    <a:pt x="144" y="219"/>
                    <a:pt x="144" y="219"/>
                    <a:pt x="144" y="219"/>
                  </a:cubicBezTo>
                  <a:cubicBezTo>
                    <a:pt x="146" y="218"/>
                    <a:pt x="146" y="218"/>
                    <a:pt x="146" y="218"/>
                  </a:cubicBezTo>
                  <a:cubicBezTo>
                    <a:pt x="145" y="218"/>
                    <a:pt x="145" y="217"/>
                    <a:pt x="145" y="216"/>
                  </a:cubicBezTo>
                  <a:cubicBezTo>
                    <a:pt x="145" y="215"/>
                    <a:pt x="145" y="214"/>
                    <a:pt x="146" y="214"/>
                  </a:cubicBezTo>
                  <a:cubicBezTo>
                    <a:pt x="146" y="213"/>
                    <a:pt x="146" y="213"/>
                    <a:pt x="147" y="212"/>
                  </a:cubicBezTo>
                  <a:cubicBezTo>
                    <a:pt x="147" y="211"/>
                    <a:pt x="147" y="211"/>
                    <a:pt x="147" y="211"/>
                  </a:cubicBezTo>
                  <a:cubicBezTo>
                    <a:pt x="146" y="212"/>
                    <a:pt x="146" y="212"/>
                    <a:pt x="146" y="212"/>
                  </a:cubicBezTo>
                  <a:cubicBezTo>
                    <a:pt x="146" y="212"/>
                    <a:pt x="147" y="213"/>
                    <a:pt x="147" y="214"/>
                  </a:cubicBezTo>
                  <a:cubicBezTo>
                    <a:pt x="147" y="214"/>
                    <a:pt x="148" y="215"/>
                    <a:pt x="149" y="216"/>
                  </a:cubicBezTo>
                  <a:cubicBezTo>
                    <a:pt x="151" y="218"/>
                    <a:pt x="151" y="218"/>
                    <a:pt x="151" y="218"/>
                  </a:cubicBezTo>
                  <a:cubicBezTo>
                    <a:pt x="151" y="215"/>
                    <a:pt x="151" y="215"/>
                    <a:pt x="151" y="215"/>
                  </a:cubicBezTo>
                  <a:cubicBezTo>
                    <a:pt x="151" y="214"/>
                    <a:pt x="152" y="213"/>
                    <a:pt x="153" y="212"/>
                  </a:cubicBezTo>
                  <a:cubicBezTo>
                    <a:pt x="154" y="211"/>
                    <a:pt x="156" y="210"/>
                    <a:pt x="158" y="209"/>
                  </a:cubicBezTo>
                  <a:cubicBezTo>
                    <a:pt x="159" y="208"/>
                    <a:pt x="161" y="206"/>
                    <a:pt x="162" y="203"/>
                  </a:cubicBezTo>
                  <a:cubicBezTo>
                    <a:pt x="162" y="201"/>
                    <a:pt x="162" y="201"/>
                    <a:pt x="162" y="201"/>
                  </a:cubicBezTo>
                  <a:cubicBezTo>
                    <a:pt x="160" y="201"/>
                    <a:pt x="160" y="201"/>
                    <a:pt x="160" y="201"/>
                  </a:cubicBezTo>
                  <a:cubicBezTo>
                    <a:pt x="156" y="203"/>
                    <a:pt x="156" y="203"/>
                    <a:pt x="156" y="203"/>
                  </a:cubicBezTo>
                  <a:cubicBezTo>
                    <a:pt x="156" y="204"/>
                    <a:pt x="156" y="204"/>
                    <a:pt x="156" y="204"/>
                  </a:cubicBezTo>
                  <a:cubicBezTo>
                    <a:pt x="158" y="204"/>
                    <a:pt x="158" y="204"/>
                    <a:pt x="158" y="204"/>
                  </a:cubicBezTo>
                  <a:cubicBezTo>
                    <a:pt x="158" y="203"/>
                    <a:pt x="157" y="202"/>
                    <a:pt x="157" y="201"/>
                  </a:cubicBezTo>
                  <a:cubicBezTo>
                    <a:pt x="157" y="198"/>
                    <a:pt x="159" y="196"/>
                    <a:pt x="161" y="193"/>
                  </a:cubicBezTo>
                  <a:cubicBezTo>
                    <a:pt x="162" y="192"/>
                    <a:pt x="163" y="191"/>
                    <a:pt x="164" y="190"/>
                  </a:cubicBezTo>
                  <a:cubicBezTo>
                    <a:pt x="165" y="189"/>
                    <a:pt x="166" y="187"/>
                    <a:pt x="166" y="185"/>
                  </a:cubicBezTo>
                  <a:cubicBezTo>
                    <a:pt x="166" y="180"/>
                    <a:pt x="166" y="173"/>
                    <a:pt x="163" y="168"/>
                  </a:cubicBezTo>
                  <a:cubicBezTo>
                    <a:pt x="160" y="164"/>
                    <a:pt x="158" y="159"/>
                    <a:pt x="158" y="154"/>
                  </a:cubicBezTo>
                  <a:cubicBezTo>
                    <a:pt x="155" y="154"/>
                    <a:pt x="155" y="154"/>
                    <a:pt x="155" y="154"/>
                  </a:cubicBezTo>
                  <a:cubicBezTo>
                    <a:pt x="155" y="154"/>
                    <a:pt x="155" y="154"/>
                    <a:pt x="155" y="154"/>
                  </a:cubicBezTo>
                  <a:cubicBezTo>
                    <a:pt x="156" y="154"/>
                    <a:pt x="156" y="154"/>
                    <a:pt x="156" y="154"/>
                  </a:cubicBezTo>
                  <a:cubicBezTo>
                    <a:pt x="155" y="154"/>
                    <a:pt x="155" y="154"/>
                    <a:pt x="155" y="154"/>
                  </a:cubicBezTo>
                  <a:cubicBezTo>
                    <a:pt x="155" y="154"/>
                    <a:pt x="155" y="154"/>
                    <a:pt x="155" y="154"/>
                  </a:cubicBezTo>
                  <a:cubicBezTo>
                    <a:pt x="156" y="154"/>
                    <a:pt x="156" y="154"/>
                    <a:pt x="156" y="154"/>
                  </a:cubicBezTo>
                  <a:cubicBezTo>
                    <a:pt x="155" y="154"/>
                    <a:pt x="155" y="154"/>
                    <a:pt x="155" y="154"/>
                  </a:cubicBezTo>
                  <a:cubicBezTo>
                    <a:pt x="156" y="154"/>
                    <a:pt x="156" y="154"/>
                    <a:pt x="156" y="154"/>
                  </a:cubicBezTo>
                  <a:cubicBezTo>
                    <a:pt x="155" y="153"/>
                    <a:pt x="155" y="153"/>
                    <a:pt x="155" y="153"/>
                  </a:cubicBezTo>
                  <a:cubicBezTo>
                    <a:pt x="155" y="154"/>
                    <a:pt x="155" y="154"/>
                    <a:pt x="155" y="154"/>
                  </a:cubicBezTo>
                  <a:cubicBezTo>
                    <a:pt x="156" y="154"/>
                    <a:pt x="156" y="154"/>
                    <a:pt x="156" y="154"/>
                  </a:cubicBezTo>
                  <a:cubicBezTo>
                    <a:pt x="155" y="153"/>
                    <a:pt x="155" y="153"/>
                    <a:pt x="155" y="153"/>
                  </a:cubicBezTo>
                  <a:cubicBezTo>
                    <a:pt x="156" y="154"/>
                    <a:pt x="156" y="154"/>
                    <a:pt x="156" y="154"/>
                  </a:cubicBezTo>
                  <a:cubicBezTo>
                    <a:pt x="156" y="153"/>
                    <a:pt x="156" y="153"/>
                    <a:pt x="156" y="153"/>
                  </a:cubicBezTo>
                  <a:cubicBezTo>
                    <a:pt x="155" y="153"/>
                    <a:pt x="155" y="153"/>
                    <a:pt x="155" y="153"/>
                  </a:cubicBezTo>
                  <a:cubicBezTo>
                    <a:pt x="156" y="154"/>
                    <a:pt x="156" y="154"/>
                    <a:pt x="156" y="154"/>
                  </a:cubicBezTo>
                  <a:cubicBezTo>
                    <a:pt x="156" y="153"/>
                    <a:pt x="156" y="153"/>
                    <a:pt x="156" y="153"/>
                  </a:cubicBezTo>
                  <a:cubicBezTo>
                    <a:pt x="156" y="154"/>
                    <a:pt x="156" y="154"/>
                    <a:pt x="156" y="154"/>
                  </a:cubicBezTo>
                  <a:cubicBezTo>
                    <a:pt x="157" y="153"/>
                    <a:pt x="157" y="153"/>
                    <a:pt x="157" y="153"/>
                  </a:cubicBezTo>
                  <a:cubicBezTo>
                    <a:pt x="157" y="153"/>
                    <a:pt x="157" y="153"/>
                    <a:pt x="156" y="153"/>
                  </a:cubicBezTo>
                  <a:cubicBezTo>
                    <a:pt x="156" y="154"/>
                    <a:pt x="156" y="154"/>
                    <a:pt x="156" y="154"/>
                  </a:cubicBezTo>
                  <a:cubicBezTo>
                    <a:pt x="157" y="153"/>
                    <a:pt x="157" y="153"/>
                    <a:pt x="157" y="153"/>
                  </a:cubicBezTo>
                  <a:cubicBezTo>
                    <a:pt x="157" y="154"/>
                    <a:pt x="157" y="154"/>
                    <a:pt x="157" y="154"/>
                  </a:cubicBezTo>
                  <a:cubicBezTo>
                    <a:pt x="157" y="154"/>
                    <a:pt x="157" y="154"/>
                    <a:pt x="157" y="154"/>
                  </a:cubicBezTo>
                  <a:cubicBezTo>
                    <a:pt x="157" y="153"/>
                    <a:pt x="157" y="153"/>
                    <a:pt x="157" y="153"/>
                  </a:cubicBezTo>
                  <a:cubicBezTo>
                    <a:pt x="157" y="154"/>
                    <a:pt x="157" y="154"/>
                    <a:pt x="157" y="154"/>
                  </a:cubicBezTo>
                  <a:cubicBezTo>
                    <a:pt x="157" y="154"/>
                    <a:pt x="157" y="154"/>
                    <a:pt x="157" y="154"/>
                  </a:cubicBezTo>
                  <a:cubicBezTo>
                    <a:pt x="157" y="154"/>
                    <a:pt x="157" y="154"/>
                    <a:pt x="157" y="154"/>
                  </a:cubicBezTo>
                  <a:cubicBezTo>
                    <a:pt x="157" y="154"/>
                    <a:pt x="157" y="154"/>
                    <a:pt x="157" y="154"/>
                  </a:cubicBezTo>
                  <a:cubicBezTo>
                    <a:pt x="157" y="154"/>
                    <a:pt x="157" y="154"/>
                    <a:pt x="157" y="154"/>
                  </a:cubicBezTo>
                  <a:cubicBezTo>
                    <a:pt x="157" y="154"/>
                    <a:pt x="157" y="154"/>
                    <a:pt x="157" y="154"/>
                  </a:cubicBezTo>
                  <a:cubicBezTo>
                    <a:pt x="157" y="154"/>
                    <a:pt x="157" y="154"/>
                    <a:pt x="157" y="154"/>
                  </a:cubicBezTo>
                  <a:cubicBezTo>
                    <a:pt x="157" y="153"/>
                    <a:pt x="157" y="153"/>
                    <a:pt x="157" y="151"/>
                  </a:cubicBezTo>
                  <a:cubicBezTo>
                    <a:pt x="156" y="150"/>
                    <a:pt x="155" y="148"/>
                    <a:pt x="155" y="146"/>
                  </a:cubicBezTo>
                  <a:cubicBezTo>
                    <a:pt x="154" y="144"/>
                    <a:pt x="154" y="143"/>
                    <a:pt x="154" y="143"/>
                  </a:cubicBezTo>
                  <a:cubicBezTo>
                    <a:pt x="152" y="143"/>
                    <a:pt x="152" y="143"/>
                    <a:pt x="152" y="143"/>
                  </a:cubicBezTo>
                  <a:cubicBezTo>
                    <a:pt x="152" y="145"/>
                    <a:pt x="152" y="145"/>
                    <a:pt x="152" y="145"/>
                  </a:cubicBezTo>
                  <a:cubicBezTo>
                    <a:pt x="155" y="145"/>
                    <a:pt x="156" y="144"/>
                    <a:pt x="158" y="144"/>
                  </a:cubicBezTo>
                  <a:cubicBezTo>
                    <a:pt x="159" y="145"/>
                    <a:pt x="161" y="145"/>
                    <a:pt x="162" y="146"/>
                  </a:cubicBezTo>
                  <a:cubicBezTo>
                    <a:pt x="164" y="144"/>
                    <a:pt x="164" y="144"/>
                    <a:pt x="164" y="144"/>
                  </a:cubicBezTo>
                  <a:cubicBezTo>
                    <a:pt x="164" y="143"/>
                    <a:pt x="164" y="143"/>
                    <a:pt x="163" y="142"/>
                  </a:cubicBezTo>
                  <a:cubicBezTo>
                    <a:pt x="163" y="141"/>
                    <a:pt x="163" y="139"/>
                    <a:pt x="162" y="138"/>
                  </a:cubicBezTo>
                  <a:cubicBezTo>
                    <a:pt x="160" y="139"/>
                    <a:pt x="160" y="139"/>
                    <a:pt x="160" y="139"/>
                  </a:cubicBezTo>
                  <a:cubicBezTo>
                    <a:pt x="160" y="141"/>
                    <a:pt x="160" y="141"/>
                    <a:pt x="160" y="141"/>
                  </a:cubicBezTo>
                  <a:cubicBezTo>
                    <a:pt x="165" y="141"/>
                    <a:pt x="174" y="143"/>
                    <a:pt x="177" y="146"/>
                  </a:cubicBezTo>
                  <a:cubicBezTo>
                    <a:pt x="180" y="147"/>
                    <a:pt x="180" y="147"/>
                    <a:pt x="180" y="147"/>
                  </a:cubicBezTo>
                  <a:cubicBezTo>
                    <a:pt x="180" y="145"/>
                    <a:pt x="180" y="145"/>
                    <a:pt x="180" y="145"/>
                  </a:cubicBezTo>
                  <a:cubicBezTo>
                    <a:pt x="180" y="142"/>
                    <a:pt x="180" y="142"/>
                    <a:pt x="180" y="142"/>
                  </a:cubicBezTo>
                  <a:cubicBezTo>
                    <a:pt x="178" y="142"/>
                    <a:pt x="178" y="142"/>
                    <a:pt x="178" y="142"/>
                  </a:cubicBezTo>
                  <a:cubicBezTo>
                    <a:pt x="178" y="143"/>
                    <a:pt x="178" y="143"/>
                    <a:pt x="178" y="143"/>
                  </a:cubicBezTo>
                  <a:cubicBezTo>
                    <a:pt x="178" y="144"/>
                    <a:pt x="179" y="144"/>
                    <a:pt x="179" y="144"/>
                  </a:cubicBezTo>
                  <a:cubicBezTo>
                    <a:pt x="182" y="144"/>
                    <a:pt x="184" y="142"/>
                    <a:pt x="186" y="141"/>
                  </a:cubicBezTo>
                  <a:cubicBezTo>
                    <a:pt x="188" y="140"/>
                    <a:pt x="190" y="139"/>
                    <a:pt x="191" y="139"/>
                  </a:cubicBezTo>
                  <a:cubicBezTo>
                    <a:pt x="192" y="139"/>
                    <a:pt x="193" y="139"/>
                    <a:pt x="195" y="140"/>
                  </a:cubicBezTo>
                  <a:cubicBezTo>
                    <a:pt x="195" y="141"/>
                    <a:pt x="195" y="141"/>
                    <a:pt x="195" y="141"/>
                  </a:cubicBezTo>
                  <a:cubicBezTo>
                    <a:pt x="195" y="141"/>
                    <a:pt x="195" y="141"/>
                    <a:pt x="195" y="141"/>
                  </a:cubicBezTo>
                  <a:cubicBezTo>
                    <a:pt x="196" y="141"/>
                    <a:pt x="196" y="141"/>
                    <a:pt x="196" y="141"/>
                  </a:cubicBezTo>
                  <a:cubicBezTo>
                    <a:pt x="197" y="141"/>
                    <a:pt x="198" y="140"/>
                    <a:pt x="198" y="140"/>
                  </a:cubicBezTo>
                  <a:cubicBezTo>
                    <a:pt x="200" y="138"/>
                    <a:pt x="201" y="136"/>
                    <a:pt x="201" y="133"/>
                  </a:cubicBezTo>
                  <a:cubicBezTo>
                    <a:pt x="201" y="131"/>
                    <a:pt x="200" y="129"/>
                    <a:pt x="199" y="128"/>
                  </a:cubicBezTo>
                  <a:cubicBezTo>
                    <a:pt x="198" y="126"/>
                    <a:pt x="196" y="126"/>
                    <a:pt x="193" y="126"/>
                  </a:cubicBezTo>
                  <a:cubicBezTo>
                    <a:pt x="193" y="127"/>
                    <a:pt x="193" y="127"/>
                    <a:pt x="193" y="127"/>
                  </a:cubicBezTo>
                  <a:cubicBezTo>
                    <a:pt x="194" y="128"/>
                    <a:pt x="194" y="128"/>
                    <a:pt x="194" y="128"/>
                  </a:cubicBezTo>
                  <a:cubicBezTo>
                    <a:pt x="195" y="126"/>
                    <a:pt x="197" y="124"/>
                    <a:pt x="198" y="123"/>
                  </a:cubicBezTo>
                  <a:cubicBezTo>
                    <a:pt x="200" y="122"/>
                    <a:pt x="201" y="122"/>
                    <a:pt x="204" y="122"/>
                  </a:cubicBezTo>
                  <a:cubicBezTo>
                    <a:pt x="204" y="122"/>
                    <a:pt x="204" y="122"/>
                    <a:pt x="204" y="122"/>
                  </a:cubicBezTo>
                  <a:cubicBezTo>
                    <a:pt x="205" y="121"/>
                    <a:pt x="205" y="121"/>
                    <a:pt x="205" y="121"/>
                  </a:cubicBezTo>
                  <a:cubicBezTo>
                    <a:pt x="205" y="121"/>
                    <a:pt x="207" y="119"/>
                    <a:pt x="210" y="117"/>
                  </a:cubicBezTo>
                  <a:cubicBezTo>
                    <a:pt x="211" y="115"/>
                    <a:pt x="213" y="114"/>
                    <a:pt x="214" y="113"/>
                  </a:cubicBezTo>
                  <a:cubicBezTo>
                    <a:pt x="215" y="112"/>
                    <a:pt x="216" y="111"/>
                    <a:pt x="216" y="111"/>
                  </a:cubicBezTo>
                  <a:cubicBezTo>
                    <a:pt x="219" y="110"/>
                    <a:pt x="219" y="110"/>
                    <a:pt x="219" y="110"/>
                  </a:cubicBezTo>
                  <a:cubicBezTo>
                    <a:pt x="217" y="108"/>
                    <a:pt x="217" y="108"/>
                    <a:pt x="217" y="108"/>
                  </a:cubicBezTo>
                  <a:cubicBezTo>
                    <a:pt x="216" y="108"/>
                    <a:pt x="215" y="107"/>
                    <a:pt x="215" y="107"/>
                  </a:cubicBezTo>
                  <a:cubicBezTo>
                    <a:pt x="215" y="106"/>
                    <a:pt x="215" y="106"/>
                    <a:pt x="215" y="105"/>
                  </a:cubicBezTo>
                  <a:cubicBezTo>
                    <a:pt x="215" y="103"/>
                    <a:pt x="215" y="100"/>
                    <a:pt x="215" y="98"/>
                  </a:cubicBezTo>
                  <a:cubicBezTo>
                    <a:pt x="215" y="95"/>
                    <a:pt x="215" y="91"/>
                    <a:pt x="211" y="88"/>
                  </a:cubicBezTo>
                  <a:cubicBezTo>
                    <a:pt x="210" y="87"/>
                    <a:pt x="210" y="87"/>
                    <a:pt x="210" y="87"/>
                  </a:cubicBezTo>
                  <a:cubicBezTo>
                    <a:pt x="209" y="89"/>
                    <a:pt x="209" y="89"/>
                    <a:pt x="209" y="89"/>
                  </a:cubicBezTo>
                  <a:cubicBezTo>
                    <a:pt x="209" y="90"/>
                    <a:pt x="208" y="90"/>
                    <a:pt x="208" y="91"/>
                  </a:cubicBezTo>
                  <a:cubicBezTo>
                    <a:pt x="207" y="91"/>
                    <a:pt x="206" y="91"/>
                    <a:pt x="205" y="91"/>
                  </a:cubicBezTo>
                  <a:cubicBezTo>
                    <a:pt x="204" y="91"/>
                    <a:pt x="201" y="90"/>
                    <a:pt x="200" y="89"/>
                  </a:cubicBezTo>
                  <a:cubicBezTo>
                    <a:pt x="198" y="88"/>
                    <a:pt x="197" y="86"/>
                    <a:pt x="197" y="85"/>
                  </a:cubicBezTo>
                  <a:cubicBezTo>
                    <a:pt x="197" y="84"/>
                    <a:pt x="197" y="84"/>
                    <a:pt x="198" y="83"/>
                  </a:cubicBezTo>
                  <a:cubicBezTo>
                    <a:pt x="198" y="82"/>
                    <a:pt x="199" y="82"/>
                    <a:pt x="200" y="81"/>
                  </a:cubicBezTo>
                  <a:cubicBezTo>
                    <a:pt x="202" y="81"/>
                    <a:pt x="202" y="81"/>
                    <a:pt x="202" y="81"/>
                  </a:cubicBezTo>
                  <a:cubicBezTo>
                    <a:pt x="201" y="79"/>
                    <a:pt x="201" y="79"/>
                    <a:pt x="201" y="79"/>
                  </a:cubicBezTo>
                  <a:cubicBezTo>
                    <a:pt x="200" y="77"/>
                    <a:pt x="199" y="76"/>
                    <a:pt x="199" y="75"/>
                  </a:cubicBezTo>
                  <a:cubicBezTo>
                    <a:pt x="200" y="75"/>
                    <a:pt x="200" y="75"/>
                    <a:pt x="200" y="75"/>
                  </a:cubicBezTo>
                  <a:cubicBezTo>
                    <a:pt x="199" y="75"/>
                    <a:pt x="199" y="75"/>
                    <a:pt x="199" y="75"/>
                  </a:cubicBezTo>
                  <a:cubicBezTo>
                    <a:pt x="199" y="75"/>
                    <a:pt x="199" y="75"/>
                    <a:pt x="199" y="75"/>
                  </a:cubicBezTo>
                  <a:cubicBezTo>
                    <a:pt x="200" y="75"/>
                    <a:pt x="200" y="75"/>
                    <a:pt x="200" y="75"/>
                  </a:cubicBezTo>
                  <a:cubicBezTo>
                    <a:pt x="199" y="75"/>
                    <a:pt x="199" y="75"/>
                    <a:pt x="199" y="75"/>
                  </a:cubicBezTo>
                  <a:cubicBezTo>
                    <a:pt x="199" y="75"/>
                    <a:pt x="199" y="75"/>
                    <a:pt x="199" y="75"/>
                  </a:cubicBezTo>
                  <a:cubicBezTo>
                    <a:pt x="200" y="75"/>
                    <a:pt x="200" y="75"/>
                    <a:pt x="200" y="75"/>
                  </a:cubicBezTo>
                  <a:cubicBezTo>
                    <a:pt x="200" y="75"/>
                    <a:pt x="200" y="75"/>
                    <a:pt x="200" y="75"/>
                  </a:cubicBezTo>
                  <a:cubicBezTo>
                    <a:pt x="202" y="75"/>
                    <a:pt x="204" y="76"/>
                    <a:pt x="206" y="76"/>
                  </a:cubicBezTo>
                  <a:cubicBezTo>
                    <a:pt x="208" y="77"/>
                    <a:pt x="210" y="77"/>
                    <a:pt x="212" y="77"/>
                  </a:cubicBezTo>
                  <a:cubicBezTo>
                    <a:pt x="213" y="77"/>
                    <a:pt x="213" y="77"/>
                    <a:pt x="214" y="77"/>
                  </a:cubicBezTo>
                  <a:cubicBezTo>
                    <a:pt x="214" y="77"/>
                    <a:pt x="214" y="77"/>
                    <a:pt x="214" y="77"/>
                  </a:cubicBezTo>
                  <a:cubicBezTo>
                    <a:pt x="214" y="77"/>
                    <a:pt x="214" y="77"/>
                    <a:pt x="214" y="77"/>
                  </a:cubicBezTo>
                  <a:cubicBezTo>
                    <a:pt x="216" y="76"/>
                    <a:pt x="217" y="75"/>
                    <a:pt x="218" y="73"/>
                  </a:cubicBezTo>
                  <a:cubicBezTo>
                    <a:pt x="219" y="70"/>
                    <a:pt x="219" y="67"/>
                    <a:pt x="219" y="65"/>
                  </a:cubicBezTo>
                  <a:cubicBezTo>
                    <a:pt x="219" y="62"/>
                    <a:pt x="220" y="59"/>
                    <a:pt x="221" y="58"/>
                  </a:cubicBezTo>
                  <a:cubicBezTo>
                    <a:pt x="221" y="58"/>
                    <a:pt x="221" y="58"/>
                    <a:pt x="221" y="58"/>
                  </a:cubicBezTo>
                  <a:cubicBezTo>
                    <a:pt x="221" y="58"/>
                    <a:pt x="221" y="58"/>
                    <a:pt x="221" y="58"/>
                  </a:cubicBezTo>
                  <a:cubicBezTo>
                    <a:pt x="223" y="54"/>
                    <a:pt x="227" y="48"/>
                    <a:pt x="227" y="43"/>
                  </a:cubicBezTo>
                  <a:cubicBezTo>
                    <a:pt x="227" y="42"/>
                    <a:pt x="227" y="41"/>
                    <a:pt x="227" y="40"/>
                  </a:cubicBezTo>
                  <a:cubicBezTo>
                    <a:pt x="225" y="41"/>
                    <a:pt x="225" y="41"/>
                    <a:pt x="225" y="41"/>
                  </a:cubicBezTo>
                  <a:cubicBezTo>
                    <a:pt x="227" y="41"/>
                    <a:pt x="227" y="41"/>
                    <a:pt x="227" y="41"/>
                  </a:cubicBezTo>
                  <a:cubicBezTo>
                    <a:pt x="227" y="39"/>
                    <a:pt x="227" y="37"/>
                    <a:pt x="228" y="34"/>
                  </a:cubicBezTo>
                  <a:cubicBezTo>
                    <a:pt x="229" y="32"/>
                    <a:pt x="229" y="29"/>
                    <a:pt x="229" y="26"/>
                  </a:cubicBezTo>
                  <a:cubicBezTo>
                    <a:pt x="229" y="25"/>
                    <a:pt x="229" y="25"/>
                    <a:pt x="229" y="25"/>
                  </a:cubicBezTo>
                  <a:cubicBezTo>
                    <a:pt x="228" y="24"/>
                    <a:pt x="228" y="24"/>
                    <a:pt x="228" y="24"/>
                  </a:cubicBezTo>
                  <a:cubicBezTo>
                    <a:pt x="228" y="26"/>
                    <a:pt x="228" y="26"/>
                    <a:pt x="228" y="26"/>
                  </a:cubicBezTo>
                  <a:cubicBezTo>
                    <a:pt x="226" y="26"/>
                    <a:pt x="226" y="26"/>
                    <a:pt x="226" y="26"/>
                  </a:cubicBezTo>
                  <a:cubicBezTo>
                    <a:pt x="226" y="28"/>
                    <a:pt x="226" y="31"/>
                    <a:pt x="225" y="33"/>
                  </a:cubicBezTo>
                  <a:cubicBezTo>
                    <a:pt x="224" y="36"/>
                    <a:pt x="224" y="38"/>
                    <a:pt x="224" y="41"/>
                  </a:cubicBezTo>
                  <a:cubicBezTo>
                    <a:pt x="224" y="41"/>
                    <a:pt x="224" y="41"/>
                    <a:pt x="224" y="41"/>
                  </a:cubicBezTo>
                  <a:cubicBezTo>
                    <a:pt x="224" y="41"/>
                    <a:pt x="224" y="41"/>
                    <a:pt x="224" y="41"/>
                  </a:cubicBezTo>
                  <a:cubicBezTo>
                    <a:pt x="224" y="42"/>
                    <a:pt x="224" y="42"/>
                    <a:pt x="224" y="43"/>
                  </a:cubicBezTo>
                  <a:cubicBezTo>
                    <a:pt x="224" y="47"/>
                    <a:pt x="221" y="53"/>
                    <a:pt x="219" y="56"/>
                  </a:cubicBezTo>
                  <a:cubicBezTo>
                    <a:pt x="220" y="57"/>
                    <a:pt x="220" y="57"/>
                    <a:pt x="220" y="57"/>
                  </a:cubicBezTo>
                  <a:cubicBezTo>
                    <a:pt x="219" y="56"/>
                    <a:pt x="219" y="56"/>
                    <a:pt x="219" y="56"/>
                  </a:cubicBezTo>
                  <a:cubicBezTo>
                    <a:pt x="217" y="58"/>
                    <a:pt x="217" y="60"/>
                    <a:pt x="217" y="61"/>
                  </a:cubicBezTo>
                  <a:cubicBezTo>
                    <a:pt x="216" y="64"/>
                    <a:pt x="216" y="67"/>
                    <a:pt x="216" y="70"/>
                  </a:cubicBezTo>
                  <a:cubicBezTo>
                    <a:pt x="215" y="71"/>
                    <a:pt x="215" y="72"/>
                    <a:pt x="215" y="73"/>
                  </a:cubicBezTo>
                  <a:cubicBezTo>
                    <a:pt x="214" y="73"/>
                    <a:pt x="214" y="74"/>
                    <a:pt x="213" y="74"/>
                  </a:cubicBezTo>
                  <a:cubicBezTo>
                    <a:pt x="213" y="76"/>
                    <a:pt x="213" y="76"/>
                    <a:pt x="213" y="76"/>
                  </a:cubicBezTo>
                  <a:cubicBezTo>
                    <a:pt x="213" y="74"/>
                    <a:pt x="213" y="74"/>
                    <a:pt x="213" y="74"/>
                  </a:cubicBezTo>
                  <a:cubicBezTo>
                    <a:pt x="212" y="74"/>
                    <a:pt x="212" y="74"/>
                    <a:pt x="212" y="74"/>
                  </a:cubicBezTo>
                  <a:cubicBezTo>
                    <a:pt x="211" y="74"/>
                    <a:pt x="209" y="74"/>
                    <a:pt x="207" y="73"/>
                  </a:cubicBezTo>
                  <a:cubicBezTo>
                    <a:pt x="205" y="73"/>
                    <a:pt x="202" y="72"/>
                    <a:pt x="200" y="72"/>
                  </a:cubicBezTo>
                  <a:cubicBezTo>
                    <a:pt x="199" y="72"/>
                    <a:pt x="199" y="72"/>
                    <a:pt x="198" y="73"/>
                  </a:cubicBezTo>
                  <a:cubicBezTo>
                    <a:pt x="197" y="73"/>
                    <a:pt x="196" y="74"/>
                    <a:pt x="196" y="75"/>
                  </a:cubicBezTo>
                  <a:cubicBezTo>
                    <a:pt x="197" y="77"/>
                    <a:pt x="197" y="78"/>
                    <a:pt x="198" y="81"/>
                  </a:cubicBezTo>
                  <a:cubicBezTo>
                    <a:pt x="200" y="80"/>
                    <a:pt x="200" y="80"/>
                    <a:pt x="200" y="80"/>
                  </a:cubicBezTo>
                  <a:cubicBezTo>
                    <a:pt x="199" y="78"/>
                    <a:pt x="199" y="78"/>
                    <a:pt x="199" y="78"/>
                  </a:cubicBezTo>
                  <a:cubicBezTo>
                    <a:pt x="197" y="79"/>
                    <a:pt x="196" y="80"/>
                    <a:pt x="195" y="81"/>
                  </a:cubicBezTo>
                  <a:cubicBezTo>
                    <a:pt x="195" y="82"/>
                    <a:pt x="194" y="83"/>
                    <a:pt x="194" y="85"/>
                  </a:cubicBezTo>
                  <a:cubicBezTo>
                    <a:pt x="194" y="87"/>
                    <a:pt x="196" y="90"/>
                    <a:pt x="198" y="91"/>
                  </a:cubicBezTo>
                  <a:cubicBezTo>
                    <a:pt x="200" y="93"/>
                    <a:pt x="203" y="94"/>
                    <a:pt x="205" y="94"/>
                  </a:cubicBezTo>
                  <a:cubicBezTo>
                    <a:pt x="207" y="94"/>
                    <a:pt x="208" y="94"/>
                    <a:pt x="209" y="93"/>
                  </a:cubicBezTo>
                  <a:cubicBezTo>
                    <a:pt x="210" y="92"/>
                    <a:pt x="211" y="91"/>
                    <a:pt x="212" y="90"/>
                  </a:cubicBezTo>
                  <a:cubicBezTo>
                    <a:pt x="210" y="89"/>
                    <a:pt x="210" y="89"/>
                    <a:pt x="210" y="89"/>
                  </a:cubicBezTo>
                  <a:cubicBezTo>
                    <a:pt x="209" y="90"/>
                    <a:pt x="209" y="90"/>
                    <a:pt x="209" y="90"/>
                  </a:cubicBezTo>
                  <a:cubicBezTo>
                    <a:pt x="212" y="93"/>
                    <a:pt x="212" y="95"/>
                    <a:pt x="212" y="98"/>
                  </a:cubicBezTo>
                  <a:cubicBezTo>
                    <a:pt x="212" y="100"/>
                    <a:pt x="212" y="102"/>
                    <a:pt x="212" y="105"/>
                  </a:cubicBezTo>
                  <a:cubicBezTo>
                    <a:pt x="212" y="106"/>
                    <a:pt x="212" y="107"/>
                    <a:pt x="212" y="108"/>
                  </a:cubicBezTo>
                  <a:cubicBezTo>
                    <a:pt x="213" y="109"/>
                    <a:pt x="214" y="110"/>
                    <a:pt x="215" y="111"/>
                  </a:cubicBezTo>
                  <a:cubicBezTo>
                    <a:pt x="216" y="110"/>
                    <a:pt x="216" y="110"/>
                    <a:pt x="216" y="110"/>
                  </a:cubicBezTo>
                  <a:cubicBezTo>
                    <a:pt x="215" y="108"/>
                    <a:pt x="215" y="108"/>
                    <a:pt x="215" y="108"/>
                  </a:cubicBezTo>
                  <a:cubicBezTo>
                    <a:pt x="214" y="109"/>
                    <a:pt x="213" y="110"/>
                    <a:pt x="212" y="111"/>
                  </a:cubicBezTo>
                  <a:cubicBezTo>
                    <a:pt x="208" y="114"/>
                    <a:pt x="203" y="119"/>
                    <a:pt x="203" y="119"/>
                  </a:cubicBezTo>
                  <a:cubicBezTo>
                    <a:pt x="204" y="120"/>
                    <a:pt x="204" y="120"/>
                    <a:pt x="204" y="120"/>
                  </a:cubicBezTo>
                  <a:cubicBezTo>
                    <a:pt x="204" y="119"/>
                    <a:pt x="204" y="119"/>
                    <a:pt x="204" y="119"/>
                  </a:cubicBezTo>
                  <a:cubicBezTo>
                    <a:pt x="201" y="119"/>
                    <a:pt x="198" y="120"/>
                    <a:pt x="196" y="121"/>
                  </a:cubicBezTo>
                  <a:cubicBezTo>
                    <a:pt x="194" y="122"/>
                    <a:pt x="193" y="124"/>
                    <a:pt x="192" y="126"/>
                  </a:cubicBezTo>
                  <a:cubicBezTo>
                    <a:pt x="190" y="129"/>
                    <a:pt x="190" y="129"/>
                    <a:pt x="190" y="129"/>
                  </a:cubicBezTo>
                  <a:cubicBezTo>
                    <a:pt x="193" y="129"/>
                    <a:pt x="193" y="129"/>
                    <a:pt x="193" y="129"/>
                  </a:cubicBezTo>
                  <a:cubicBezTo>
                    <a:pt x="195" y="129"/>
                    <a:pt x="196" y="129"/>
                    <a:pt x="197" y="130"/>
                  </a:cubicBezTo>
                  <a:cubicBezTo>
                    <a:pt x="198" y="131"/>
                    <a:pt x="198" y="132"/>
                    <a:pt x="198" y="133"/>
                  </a:cubicBezTo>
                  <a:cubicBezTo>
                    <a:pt x="198" y="134"/>
                    <a:pt x="197" y="136"/>
                    <a:pt x="197" y="137"/>
                  </a:cubicBezTo>
                  <a:cubicBezTo>
                    <a:pt x="197" y="137"/>
                    <a:pt x="196" y="137"/>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9"/>
                    <a:pt x="196" y="139"/>
                    <a:pt x="196" y="139"/>
                  </a:cubicBezTo>
                  <a:cubicBezTo>
                    <a:pt x="197" y="138"/>
                    <a:pt x="197" y="138"/>
                    <a:pt x="197" y="138"/>
                  </a:cubicBezTo>
                  <a:cubicBezTo>
                    <a:pt x="195" y="137"/>
                    <a:pt x="193" y="136"/>
                    <a:pt x="191" y="136"/>
                  </a:cubicBezTo>
                  <a:cubicBezTo>
                    <a:pt x="188" y="136"/>
                    <a:pt x="186" y="137"/>
                    <a:pt x="184" y="139"/>
                  </a:cubicBezTo>
                  <a:cubicBezTo>
                    <a:pt x="182" y="140"/>
                    <a:pt x="180" y="141"/>
                    <a:pt x="179" y="141"/>
                  </a:cubicBezTo>
                  <a:cubicBezTo>
                    <a:pt x="178" y="141"/>
                    <a:pt x="178" y="141"/>
                    <a:pt x="178" y="141"/>
                  </a:cubicBezTo>
                  <a:cubicBezTo>
                    <a:pt x="177" y="140"/>
                    <a:pt x="177" y="140"/>
                    <a:pt x="177" y="140"/>
                  </a:cubicBezTo>
                  <a:cubicBezTo>
                    <a:pt x="177" y="142"/>
                    <a:pt x="177" y="142"/>
                    <a:pt x="177" y="142"/>
                  </a:cubicBezTo>
                  <a:cubicBezTo>
                    <a:pt x="177" y="142"/>
                    <a:pt x="177" y="142"/>
                    <a:pt x="177" y="142"/>
                  </a:cubicBezTo>
                  <a:cubicBezTo>
                    <a:pt x="177" y="143"/>
                    <a:pt x="177" y="143"/>
                    <a:pt x="177" y="145"/>
                  </a:cubicBezTo>
                  <a:cubicBezTo>
                    <a:pt x="178" y="145"/>
                    <a:pt x="178" y="145"/>
                    <a:pt x="178" y="145"/>
                  </a:cubicBezTo>
                  <a:cubicBezTo>
                    <a:pt x="179" y="143"/>
                    <a:pt x="179" y="143"/>
                    <a:pt x="179" y="143"/>
                  </a:cubicBezTo>
                  <a:cubicBezTo>
                    <a:pt x="174" y="141"/>
                    <a:pt x="166" y="138"/>
                    <a:pt x="160" y="138"/>
                  </a:cubicBezTo>
                  <a:cubicBezTo>
                    <a:pt x="157" y="138"/>
                    <a:pt x="157" y="138"/>
                    <a:pt x="157" y="138"/>
                  </a:cubicBezTo>
                  <a:cubicBezTo>
                    <a:pt x="159" y="140"/>
                    <a:pt x="159" y="140"/>
                    <a:pt x="159" y="140"/>
                  </a:cubicBezTo>
                  <a:cubicBezTo>
                    <a:pt x="160" y="141"/>
                    <a:pt x="160" y="141"/>
                    <a:pt x="160" y="142"/>
                  </a:cubicBezTo>
                  <a:cubicBezTo>
                    <a:pt x="161" y="143"/>
                    <a:pt x="161" y="145"/>
                    <a:pt x="162" y="146"/>
                  </a:cubicBezTo>
                  <a:cubicBezTo>
                    <a:pt x="163" y="145"/>
                    <a:pt x="163" y="145"/>
                    <a:pt x="163" y="145"/>
                  </a:cubicBezTo>
                  <a:cubicBezTo>
                    <a:pt x="164" y="143"/>
                    <a:pt x="164" y="143"/>
                    <a:pt x="164" y="143"/>
                  </a:cubicBezTo>
                  <a:cubicBezTo>
                    <a:pt x="162" y="142"/>
                    <a:pt x="160" y="141"/>
                    <a:pt x="158" y="141"/>
                  </a:cubicBezTo>
                  <a:cubicBezTo>
                    <a:pt x="156" y="142"/>
                    <a:pt x="154" y="142"/>
                    <a:pt x="152" y="142"/>
                  </a:cubicBezTo>
                  <a:cubicBezTo>
                    <a:pt x="150" y="142"/>
                    <a:pt x="150" y="142"/>
                    <a:pt x="150" y="142"/>
                  </a:cubicBezTo>
                  <a:cubicBezTo>
                    <a:pt x="151" y="144"/>
                    <a:pt x="151" y="144"/>
                    <a:pt x="151" y="144"/>
                  </a:cubicBezTo>
                  <a:cubicBezTo>
                    <a:pt x="151" y="144"/>
                    <a:pt x="152" y="147"/>
                    <a:pt x="153" y="149"/>
                  </a:cubicBezTo>
                  <a:cubicBezTo>
                    <a:pt x="153" y="151"/>
                    <a:pt x="154" y="152"/>
                    <a:pt x="154" y="153"/>
                  </a:cubicBezTo>
                  <a:cubicBezTo>
                    <a:pt x="154" y="154"/>
                    <a:pt x="154" y="154"/>
                    <a:pt x="155" y="155"/>
                  </a:cubicBezTo>
                  <a:cubicBezTo>
                    <a:pt x="155" y="155"/>
                    <a:pt x="155" y="155"/>
                    <a:pt x="155" y="155"/>
                  </a:cubicBezTo>
                  <a:cubicBezTo>
                    <a:pt x="155" y="156"/>
                    <a:pt x="155" y="156"/>
                    <a:pt x="155" y="156"/>
                  </a:cubicBezTo>
                  <a:cubicBezTo>
                    <a:pt x="155" y="156"/>
                    <a:pt x="156" y="156"/>
                    <a:pt x="156" y="156"/>
                  </a:cubicBezTo>
                  <a:cubicBezTo>
                    <a:pt x="157" y="156"/>
                    <a:pt x="157" y="156"/>
                    <a:pt x="158" y="155"/>
                  </a:cubicBezTo>
                  <a:cubicBezTo>
                    <a:pt x="158" y="155"/>
                    <a:pt x="158" y="155"/>
                    <a:pt x="158" y="155"/>
                  </a:cubicBezTo>
                  <a:cubicBezTo>
                    <a:pt x="158" y="154"/>
                    <a:pt x="158" y="154"/>
                    <a:pt x="158" y="154"/>
                  </a:cubicBezTo>
                  <a:cubicBezTo>
                    <a:pt x="155" y="154"/>
                    <a:pt x="155" y="154"/>
                    <a:pt x="155" y="154"/>
                  </a:cubicBezTo>
                  <a:cubicBezTo>
                    <a:pt x="155" y="160"/>
                    <a:pt x="158" y="166"/>
                    <a:pt x="161" y="170"/>
                  </a:cubicBezTo>
                  <a:cubicBezTo>
                    <a:pt x="163" y="173"/>
                    <a:pt x="163" y="180"/>
                    <a:pt x="163" y="185"/>
                  </a:cubicBezTo>
                  <a:cubicBezTo>
                    <a:pt x="163" y="186"/>
                    <a:pt x="163" y="187"/>
                    <a:pt x="162" y="188"/>
                  </a:cubicBezTo>
                  <a:cubicBezTo>
                    <a:pt x="161" y="190"/>
                    <a:pt x="159" y="191"/>
                    <a:pt x="158" y="193"/>
                  </a:cubicBezTo>
                  <a:cubicBezTo>
                    <a:pt x="156" y="195"/>
                    <a:pt x="154" y="197"/>
                    <a:pt x="154" y="201"/>
                  </a:cubicBezTo>
                  <a:cubicBezTo>
                    <a:pt x="154" y="202"/>
                    <a:pt x="155" y="203"/>
                    <a:pt x="155" y="204"/>
                  </a:cubicBezTo>
                  <a:cubicBezTo>
                    <a:pt x="155" y="206"/>
                    <a:pt x="155" y="206"/>
                    <a:pt x="155" y="206"/>
                  </a:cubicBezTo>
                  <a:cubicBezTo>
                    <a:pt x="157" y="206"/>
                    <a:pt x="157" y="206"/>
                    <a:pt x="157" y="206"/>
                  </a:cubicBezTo>
                  <a:cubicBezTo>
                    <a:pt x="157" y="206"/>
                    <a:pt x="157" y="206"/>
                    <a:pt x="161" y="204"/>
                  </a:cubicBezTo>
                  <a:cubicBezTo>
                    <a:pt x="160" y="203"/>
                    <a:pt x="160" y="203"/>
                    <a:pt x="160" y="203"/>
                  </a:cubicBezTo>
                  <a:cubicBezTo>
                    <a:pt x="159" y="202"/>
                    <a:pt x="159" y="202"/>
                    <a:pt x="159" y="202"/>
                  </a:cubicBezTo>
                  <a:cubicBezTo>
                    <a:pt x="159" y="204"/>
                    <a:pt x="158" y="205"/>
                    <a:pt x="157" y="205"/>
                  </a:cubicBezTo>
                  <a:cubicBezTo>
                    <a:pt x="156" y="207"/>
                    <a:pt x="154" y="207"/>
                    <a:pt x="153" y="209"/>
                  </a:cubicBezTo>
                  <a:cubicBezTo>
                    <a:pt x="151" y="210"/>
                    <a:pt x="149" y="212"/>
                    <a:pt x="148" y="215"/>
                  </a:cubicBezTo>
                  <a:cubicBezTo>
                    <a:pt x="150" y="215"/>
                    <a:pt x="150" y="215"/>
                    <a:pt x="150" y="215"/>
                  </a:cubicBezTo>
                  <a:cubicBezTo>
                    <a:pt x="151" y="214"/>
                    <a:pt x="151" y="214"/>
                    <a:pt x="151" y="214"/>
                  </a:cubicBezTo>
                  <a:cubicBezTo>
                    <a:pt x="150" y="213"/>
                    <a:pt x="150" y="213"/>
                    <a:pt x="150" y="212"/>
                  </a:cubicBezTo>
                  <a:cubicBezTo>
                    <a:pt x="149" y="212"/>
                    <a:pt x="149" y="211"/>
                    <a:pt x="148" y="210"/>
                  </a:cubicBezTo>
                  <a:cubicBezTo>
                    <a:pt x="147" y="209"/>
                    <a:pt x="147" y="209"/>
                    <a:pt x="147" y="209"/>
                  </a:cubicBezTo>
                  <a:cubicBezTo>
                    <a:pt x="146" y="209"/>
                    <a:pt x="146" y="209"/>
                    <a:pt x="146" y="209"/>
                  </a:cubicBezTo>
                  <a:cubicBezTo>
                    <a:pt x="145" y="210"/>
                    <a:pt x="144" y="211"/>
                    <a:pt x="143" y="212"/>
                  </a:cubicBezTo>
                  <a:cubicBezTo>
                    <a:pt x="142" y="213"/>
                    <a:pt x="142" y="214"/>
                    <a:pt x="142" y="216"/>
                  </a:cubicBezTo>
                  <a:cubicBezTo>
                    <a:pt x="142" y="217"/>
                    <a:pt x="142" y="218"/>
                    <a:pt x="143" y="220"/>
                  </a:cubicBezTo>
                  <a:cubicBezTo>
                    <a:pt x="143" y="221"/>
                    <a:pt x="143" y="221"/>
                    <a:pt x="143" y="221"/>
                  </a:cubicBezTo>
                  <a:cubicBezTo>
                    <a:pt x="145" y="220"/>
                    <a:pt x="145" y="220"/>
                    <a:pt x="145" y="220"/>
                  </a:cubicBezTo>
                  <a:cubicBezTo>
                    <a:pt x="146" y="220"/>
                    <a:pt x="147" y="220"/>
                    <a:pt x="147" y="220"/>
                  </a:cubicBezTo>
                  <a:cubicBezTo>
                    <a:pt x="149" y="220"/>
                    <a:pt x="149" y="220"/>
                    <a:pt x="150" y="221"/>
                  </a:cubicBezTo>
                  <a:cubicBezTo>
                    <a:pt x="151" y="222"/>
                    <a:pt x="152" y="223"/>
                    <a:pt x="152" y="225"/>
                  </a:cubicBezTo>
                  <a:cubicBezTo>
                    <a:pt x="153" y="227"/>
                    <a:pt x="153" y="230"/>
                    <a:pt x="154" y="232"/>
                  </a:cubicBezTo>
                  <a:cubicBezTo>
                    <a:pt x="155" y="231"/>
                    <a:pt x="155" y="231"/>
                    <a:pt x="155" y="231"/>
                  </a:cubicBezTo>
                  <a:cubicBezTo>
                    <a:pt x="155" y="230"/>
                    <a:pt x="155" y="230"/>
                    <a:pt x="155" y="230"/>
                  </a:cubicBezTo>
                  <a:cubicBezTo>
                    <a:pt x="153" y="230"/>
                    <a:pt x="152" y="230"/>
                    <a:pt x="151" y="231"/>
                  </a:cubicBezTo>
                  <a:cubicBezTo>
                    <a:pt x="150" y="232"/>
                    <a:pt x="149" y="233"/>
                    <a:pt x="147" y="234"/>
                  </a:cubicBezTo>
                  <a:cubicBezTo>
                    <a:pt x="146" y="235"/>
                    <a:pt x="146" y="235"/>
                    <a:pt x="146" y="235"/>
                  </a:cubicBezTo>
                  <a:cubicBezTo>
                    <a:pt x="147" y="236"/>
                    <a:pt x="147" y="236"/>
                    <a:pt x="147" y="236"/>
                  </a:cubicBezTo>
                  <a:cubicBezTo>
                    <a:pt x="147" y="236"/>
                    <a:pt x="147" y="236"/>
                    <a:pt x="147" y="236"/>
                  </a:cubicBezTo>
                  <a:cubicBezTo>
                    <a:pt x="148" y="237"/>
                    <a:pt x="148" y="237"/>
                    <a:pt x="148" y="237"/>
                  </a:cubicBezTo>
                  <a:cubicBezTo>
                    <a:pt x="148" y="238"/>
                    <a:pt x="148" y="238"/>
                    <a:pt x="148" y="238"/>
                  </a:cubicBezTo>
                  <a:cubicBezTo>
                    <a:pt x="150" y="238"/>
                    <a:pt x="150" y="238"/>
                    <a:pt x="150" y="238"/>
                  </a:cubicBezTo>
                  <a:cubicBezTo>
                    <a:pt x="150" y="236"/>
                    <a:pt x="150" y="236"/>
                    <a:pt x="150" y="236"/>
                  </a:cubicBezTo>
                  <a:cubicBezTo>
                    <a:pt x="149" y="236"/>
                    <a:pt x="149" y="237"/>
                    <a:pt x="148" y="237"/>
                  </a:cubicBezTo>
                  <a:cubicBezTo>
                    <a:pt x="146" y="237"/>
                    <a:pt x="144" y="238"/>
                    <a:pt x="141" y="238"/>
                  </a:cubicBezTo>
                  <a:cubicBezTo>
                    <a:pt x="141" y="238"/>
                    <a:pt x="140" y="238"/>
                    <a:pt x="139" y="238"/>
                  </a:cubicBezTo>
                  <a:cubicBezTo>
                    <a:pt x="139" y="238"/>
                    <a:pt x="139" y="238"/>
                    <a:pt x="139" y="238"/>
                  </a:cubicBezTo>
                  <a:cubicBezTo>
                    <a:pt x="139" y="238"/>
                    <a:pt x="139" y="238"/>
                    <a:pt x="139" y="238"/>
                  </a:cubicBezTo>
                  <a:cubicBezTo>
                    <a:pt x="136" y="238"/>
                    <a:pt x="134" y="237"/>
                    <a:pt x="132" y="236"/>
                  </a:cubicBezTo>
                  <a:cubicBezTo>
                    <a:pt x="131" y="236"/>
                    <a:pt x="130" y="236"/>
                    <a:pt x="130" y="236"/>
                  </a:cubicBezTo>
                  <a:cubicBezTo>
                    <a:pt x="129" y="235"/>
                    <a:pt x="129" y="235"/>
                    <a:pt x="129" y="235"/>
                  </a:cubicBezTo>
                  <a:cubicBezTo>
                    <a:pt x="129" y="235"/>
                    <a:pt x="129" y="235"/>
                    <a:pt x="129" y="235"/>
                  </a:cubicBezTo>
                  <a:cubicBezTo>
                    <a:pt x="129" y="235"/>
                    <a:pt x="129" y="235"/>
                    <a:pt x="129" y="235"/>
                  </a:cubicBezTo>
                  <a:cubicBezTo>
                    <a:pt x="128" y="235"/>
                    <a:pt x="128" y="235"/>
                    <a:pt x="128" y="235"/>
                  </a:cubicBezTo>
                  <a:cubicBezTo>
                    <a:pt x="128" y="235"/>
                    <a:pt x="128" y="235"/>
                    <a:pt x="128" y="235"/>
                  </a:cubicBezTo>
                  <a:cubicBezTo>
                    <a:pt x="128" y="235"/>
                    <a:pt x="128" y="235"/>
                    <a:pt x="127" y="235"/>
                  </a:cubicBezTo>
                  <a:cubicBezTo>
                    <a:pt x="127" y="234"/>
                    <a:pt x="127" y="234"/>
                    <a:pt x="127" y="234"/>
                  </a:cubicBezTo>
                  <a:cubicBezTo>
                    <a:pt x="127" y="234"/>
                    <a:pt x="127" y="234"/>
                    <a:pt x="127" y="234"/>
                  </a:cubicBezTo>
                  <a:cubicBezTo>
                    <a:pt x="127" y="234"/>
                    <a:pt x="127" y="233"/>
                    <a:pt x="128" y="232"/>
                  </a:cubicBezTo>
                  <a:cubicBezTo>
                    <a:pt x="128" y="232"/>
                    <a:pt x="128" y="232"/>
                    <a:pt x="128" y="232"/>
                  </a:cubicBezTo>
                  <a:cubicBezTo>
                    <a:pt x="128" y="232"/>
                    <a:pt x="128" y="232"/>
                    <a:pt x="128" y="232"/>
                  </a:cubicBezTo>
                  <a:cubicBezTo>
                    <a:pt x="128" y="232"/>
                    <a:pt x="129" y="231"/>
                    <a:pt x="129" y="231"/>
                  </a:cubicBezTo>
                  <a:cubicBezTo>
                    <a:pt x="130" y="230"/>
                    <a:pt x="131" y="230"/>
                    <a:pt x="132" y="230"/>
                  </a:cubicBezTo>
                  <a:cubicBezTo>
                    <a:pt x="132" y="230"/>
                    <a:pt x="133" y="230"/>
                    <a:pt x="133" y="230"/>
                  </a:cubicBezTo>
                  <a:cubicBezTo>
                    <a:pt x="133" y="230"/>
                    <a:pt x="133" y="230"/>
                    <a:pt x="133" y="230"/>
                  </a:cubicBezTo>
                  <a:cubicBezTo>
                    <a:pt x="135" y="230"/>
                    <a:pt x="135" y="230"/>
                    <a:pt x="135" y="230"/>
                  </a:cubicBezTo>
                  <a:cubicBezTo>
                    <a:pt x="135" y="229"/>
                    <a:pt x="135" y="229"/>
                    <a:pt x="135" y="229"/>
                  </a:cubicBezTo>
                  <a:cubicBezTo>
                    <a:pt x="135" y="229"/>
                    <a:pt x="135" y="229"/>
                    <a:pt x="136" y="222"/>
                  </a:cubicBezTo>
                  <a:cubicBezTo>
                    <a:pt x="136" y="222"/>
                    <a:pt x="136" y="222"/>
                    <a:pt x="136" y="222"/>
                  </a:cubicBezTo>
                  <a:cubicBezTo>
                    <a:pt x="136" y="221"/>
                    <a:pt x="136" y="221"/>
                    <a:pt x="136" y="221"/>
                  </a:cubicBezTo>
                  <a:cubicBezTo>
                    <a:pt x="136" y="221"/>
                    <a:pt x="136" y="221"/>
                    <a:pt x="136" y="221"/>
                  </a:cubicBezTo>
                  <a:cubicBezTo>
                    <a:pt x="136" y="220"/>
                    <a:pt x="136" y="219"/>
                    <a:pt x="136" y="218"/>
                  </a:cubicBezTo>
                  <a:cubicBezTo>
                    <a:pt x="136" y="218"/>
                    <a:pt x="136" y="218"/>
                    <a:pt x="136" y="218"/>
                  </a:cubicBezTo>
                  <a:cubicBezTo>
                    <a:pt x="136" y="217"/>
                    <a:pt x="136" y="217"/>
                    <a:pt x="136" y="217"/>
                  </a:cubicBezTo>
                  <a:cubicBezTo>
                    <a:pt x="136" y="217"/>
                    <a:pt x="136" y="217"/>
                    <a:pt x="136" y="217"/>
                  </a:cubicBezTo>
                  <a:cubicBezTo>
                    <a:pt x="137" y="216"/>
                    <a:pt x="138" y="215"/>
                    <a:pt x="139" y="214"/>
                  </a:cubicBezTo>
                  <a:cubicBezTo>
                    <a:pt x="140" y="213"/>
                    <a:pt x="141" y="212"/>
                    <a:pt x="141" y="210"/>
                  </a:cubicBezTo>
                  <a:cubicBezTo>
                    <a:pt x="141" y="209"/>
                    <a:pt x="141" y="208"/>
                    <a:pt x="140" y="207"/>
                  </a:cubicBezTo>
                  <a:cubicBezTo>
                    <a:pt x="136" y="203"/>
                    <a:pt x="131" y="203"/>
                    <a:pt x="131" y="203"/>
                  </a:cubicBezTo>
                  <a:cubicBezTo>
                    <a:pt x="131" y="204"/>
                    <a:pt x="131" y="204"/>
                    <a:pt x="131" y="204"/>
                  </a:cubicBezTo>
                  <a:cubicBezTo>
                    <a:pt x="132" y="203"/>
                    <a:pt x="132" y="203"/>
                    <a:pt x="132" y="203"/>
                  </a:cubicBezTo>
                  <a:cubicBezTo>
                    <a:pt x="132" y="203"/>
                    <a:pt x="132" y="203"/>
                    <a:pt x="127" y="196"/>
                  </a:cubicBezTo>
                  <a:cubicBezTo>
                    <a:pt x="125" y="197"/>
                    <a:pt x="125" y="197"/>
                    <a:pt x="125" y="197"/>
                  </a:cubicBezTo>
                  <a:cubicBezTo>
                    <a:pt x="127" y="198"/>
                    <a:pt x="127" y="198"/>
                    <a:pt x="127" y="198"/>
                  </a:cubicBezTo>
                  <a:cubicBezTo>
                    <a:pt x="127" y="198"/>
                    <a:pt x="127" y="197"/>
                    <a:pt x="127" y="196"/>
                  </a:cubicBezTo>
                  <a:cubicBezTo>
                    <a:pt x="127" y="195"/>
                    <a:pt x="127" y="194"/>
                    <a:pt x="126" y="193"/>
                  </a:cubicBezTo>
                  <a:cubicBezTo>
                    <a:pt x="125" y="192"/>
                    <a:pt x="123" y="192"/>
                    <a:pt x="121" y="192"/>
                  </a:cubicBezTo>
                  <a:cubicBezTo>
                    <a:pt x="121" y="193"/>
                    <a:pt x="121" y="193"/>
                    <a:pt x="121" y="193"/>
                  </a:cubicBezTo>
                  <a:cubicBezTo>
                    <a:pt x="122" y="192"/>
                    <a:pt x="122" y="192"/>
                    <a:pt x="122" y="192"/>
                  </a:cubicBezTo>
                  <a:cubicBezTo>
                    <a:pt x="121" y="192"/>
                    <a:pt x="120" y="192"/>
                    <a:pt x="120" y="192"/>
                  </a:cubicBezTo>
                  <a:cubicBezTo>
                    <a:pt x="118" y="192"/>
                    <a:pt x="116" y="192"/>
                    <a:pt x="115" y="193"/>
                  </a:cubicBezTo>
                  <a:cubicBezTo>
                    <a:pt x="113" y="193"/>
                    <a:pt x="112" y="193"/>
                    <a:pt x="111" y="193"/>
                  </a:cubicBezTo>
                  <a:cubicBezTo>
                    <a:pt x="111" y="193"/>
                    <a:pt x="110" y="193"/>
                    <a:pt x="110" y="193"/>
                  </a:cubicBezTo>
                  <a:cubicBezTo>
                    <a:pt x="109" y="193"/>
                    <a:pt x="109" y="193"/>
                    <a:pt x="109" y="193"/>
                  </a:cubicBezTo>
                  <a:cubicBezTo>
                    <a:pt x="109" y="193"/>
                    <a:pt x="109" y="193"/>
                    <a:pt x="109" y="193"/>
                  </a:cubicBezTo>
                  <a:cubicBezTo>
                    <a:pt x="109" y="193"/>
                    <a:pt x="108" y="193"/>
                    <a:pt x="108" y="193"/>
                  </a:cubicBezTo>
                  <a:cubicBezTo>
                    <a:pt x="107" y="192"/>
                    <a:pt x="106" y="191"/>
                    <a:pt x="106" y="190"/>
                  </a:cubicBezTo>
                  <a:cubicBezTo>
                    <a:pt x="106" y="189"/>
                    <a:pt x="105" y="188"/>
                    <a:pt x="105" y="188"/>
                  </a:cubicBezTo>
                  <a:cubicBezTo>
                    <a:pt x="105" y="188"/>
                    <a:pt x="105" y="188"/>
                    <a:pt x="105" y="188"/>
                  </a:cubicBezTo>
                  <a:cubicBezTo>
                    <a:pt x="105" y="188"/>
                    <a:pt x="105" y="188"/>
                    <a:pt x="105" y="188"/>
                  </a:cubicBezTo>
                  <a:cubicBezTo>
                    <a:pt x="105" y="187"/>
                    <a:pt x="105" y="187"/>
                    <a:pt x="105" y="187"/>
                  </a:cubicBezTo>
                  <a:cubicBezTo>
                    <a:pt x="104" y="187"/>
                    <a:pt x="104" y="187"/>
                    <a:pt x="104" y="187"/>
                  </a:cubicBezTo>
                  <a:cubicBezTo>
                    <a:pt x="104" y="187"/>
                    <a:pt x="104" y="187"/>
                    <a:pt x="98" y="184"/>
                  </a:cubicBezTo>
                  <a:cubicBezTo>
                    <a:pt x="97" y="185"/>
                    <a:pt x="97" y="185"/>
                    <a:pt x="97" y="185"/>
                  </a:cubicBezTo>
                  <a:cubicBezTo>
                    <a:pt x="98" y="186"/>
                    <a:pt x="98" y="186"/>
                    <a:pt x="98" y="186"/>
                  </a:cubicBezTo>
                  <a:cubicBezTo>
                    <a:pt x="98" y="186"/>
                    <a:pt x="99" y="185"/>
                    <a:pt x="100" y="184"/>
                  </a:cubicBezTo>
                  <a:cubicBezTo>
                    <a:pt x="100" y="182"/>
                    <a:pt x="101" y="180"/>
                    <a:pt x="101" y="178"/>
                  </a:cubicBezTo>
                  <a:cubicBezTo>
                    <a:pt x="101" y="177"/>
                    <a:pt x="100" y="176"/>
                    <a:pt x="99" y="175"/>
                  </a:cubicBezTo>
                  <a:cubicBezTo>
                    <a:pt x="99" y="174"/>
                    <a:pt x="99" y="174"/>
                    <a:pt x="99" y="174"/>
                  </a:cubicBezTo>
                  <a:cubicBezTo>
                    <a:pt x="99" y="174"/>
                    <a:pt x="99" y="174"/>
                    <a:pt x="99" y="174"/>
                  </a:cubicBezTo>
                  <a:cubicBezTo>
                    <a:pt x="98" y="174"/>
                    <a:pt x="98" y="174"/>
                    <a:pt x="97" y="174"/>
                  </a:cubicBezTo>
                  <a:cubicBezTo>
                    <a:pt x="96" y="174"/>
                    <a:pt x="95" y="175"/>
                    <a:pt x="94" y="176"/>
                  </a:cubicBezTo>
                  <a:cubicBezTo>
                    <a:pt x="93" y="177"/>
                    <a:pt x="92" y="178"/>
                    <a:pt x="91" y="180"/>
                  </a:cubicBezTo>
                  <a:cubicBezTo>
                    <a:pt x="91" y="181"/>
                    <a:pt x="90" y="182"/>
                    <a:pt x="90" y="182"/>
                  </a:cubicBezTo>
                  <a:cubicBezTo>
                    <a:pt x="92" y="183"/>
                    <a:pt x="92" y="183"/>
                    <a:pt x="92" y="183"/>
                  </a:cubicBezTo>
                  <a:cubicBezTo>
                    <a:pt x="92" y="181"/>
                    <a:pt x="92" y="181"/>
                    <a:pt x="92" y="181"/>
                  </a:cubicBezTo>
                  <a:cubicBezTo>
                    <a:pt x="92" y="181"/>
                    <a:pt x="92" y="181"/>
                    <a:pt x="85" y="181"/>
                  </a:cubicBezTo>
                  <a:cubicBezTo>
                    <a:pt x="85" y="183"/>
                    <a:pt x="85" y="183"/>
                    <a:pt x="85" y="183"/>
                  </a:cubicBezTo>
                  <a:cubicBezTo>
                    <a:pt x="86" y="183"/>
                    <a:pt x="86" y="183"/>
                    <a:pt x="86" y="183"/>
                  </a:cubicBezTo>
                  <a:cubicBezTo>
                    <a:pt x="86" y="183"/>
                    <a:pt x="87" y="182"/>
                    <a:pt x="88" y="180"/>
                  </a:cubicBezTo>
                  <a:cubicBezTo>
                    <a:pt x="88" y="179"/>
                    <a:pt x="89" y="177"/>
                    <a:pt x="89" y="175"/>
                  </a:cubicBezTo>
                  <a:cubicBezTo>
                    <a:pt x="89" y="174"/>
                    <a:pt x="89" y="173"/>
                    <a:pt x="89" y="173"/>
                  </a:cubicBezTo>
                  <a:cubicBezTo>
                    <a:pt x="88" y="172"/>
                    <a:pt x="87" y="172"/>
                    <a:pt x="86" y="172"/>
                  </a:cubicBezTo>
                  <a:cubicBezTo>
                    <a:pt x="83" y="172"/>
                    <a:pt x="80" y="173"/>
                    <a:pt x="77" y="174"/>
                  </a:cubicBezTo>
                  <a:cubicBezTo>
                    <a:pt x="75" y="176"/>
                    <a:pt x="73" y="177"/>
                    <a:pt x="73" y="177"/>
                  </a:cubicBezTo>
                  <a:cubicBezTo>
                    <a:pt x="74" y="178"/>
                    <a:pt x="74" y="178"/>
                    <a:pt x="74" y="178"/>
                  </a:cubicBezTo>
                  <a:cubicBezTo>
                    <a:pt x="74" y="177"/>
                    <a:pt x="74" y="177"/>
                    <a:pt x="74" y="177"/>
                  </a:cubicBezTo>
                  <a:cubicBezTo>
                    <a:pt x="74" y="177"/>
                    <a:pt x="74" y="177"/>
                    <a:pt x="70" y="177"/>
                  </a:cubicBezTo>
                  <a:cubicBezTo>
                    <a:pt x="70" y="178"/>
                    <a:pt x="70" y="178"/>
                    <a:pt x="70" y="178"/>
                  </a:cubicBezTo>
                  <a:cubicBezTo>
                    <a:pt x="72" y="178"/>
                    <a:pt x="72" y="178"/>
                    <a:pt x="72" y="178"/>
                  </a:cubicBezTo>
                  <a:cubicBezTo>
                    <a:pt x="72" y="178"/>
                    <a:pt x="72" y="177"/>
                    <a:pt x="71" y="176"/>
                  </a:cubicBezTo>
                  <a:cubicBezTo>
                    <a:pt x="71" y="175"/>
                    <a:pt x="71" y="174"/>
                    <a:pt x="70" y="174"/>
                  </a:cubicBezTo>
                  <a:cubicBezTo>
                    <a:pt x="70" y="173"/>
                    <a:pt x="69" y="172"/>
                    <a:pt x="68" y="172"/>
                  </a:cubicBezTo>
                  <a:cubicBezTo>
                    <a:pt x="67" y="172"/>
                    <a:pt x="66" y="173"/>
                    <a:pt x="65" y="173"/>
                  </a:cubicBezTo>
                  <a:cubicBezTo>
                    <a:pt x="66" y="174"/>
                    <a:pt x="66" y="174"/>
                    <a:pt x="66" y="174"/>
                  </a:cubicBezTo>
                  <a:cubicBezTo>
                    <a:pt x="66" y="173"/>
                    <a:pt x="66" y="173"/>
                    <a:pt x="66" y="173"/>
                  </a:cubicBezTo>
                  <a:cubicBezTo>
                    <a:pt x="64" y="173"/>
                    <a:pt x="63" y="174"/>
                    <a:pt x="62" y="176"/>
                  </a:cubicBezTo>
                  <a:cubicBezTo>
                    <a:pt x="61" y="177"/>
                    <a:pt x="61" y="178"/>
                    <a:pt x="61" y="180"/>
                  </a:cubicBezTo>
                  <a:cubicBezTo>
                    <a:pt x="61" y="182"/>
                    <a:pt x="62" y="184"/>
                    <a:pt x="62" y="184"/>
                  </a:cubicBezTo>
                  <a:cubicBezTo>
                    <a:pt x="63" y="184"/>
                    <a:pt x="63" y="184"/>
                    <a:pt x="63" y="184"/>
                  </a:cubicBezTo>
                  <a:cubicBezTo>
                    <a:pt x="63" y="182"/>
                    <a:pt x="63" y="182"/>
                    <a:pt x="63" y="182"/>
                  </a:cubicBezTo>
                  <a:cubicBezTo>
                    <a:pt x="63" y="182"/>
                    <a:pt x="63" y="182"/>
                    <a:pt x="59" y="182"/>
                  </a:cubicBezTo>
                  <a:cubicBezTo>
                    <a:pt x="59" y="184"/>
                    <a:pt x="59" y="184"/>
                    <a:pt x="59" y="184"/>
                  </a:cubicBezTo>
                  <a:cubicBezTo>
                    <a:pt x="60" y="182"/>
                    <a:pt x="60" y="182"/>
                    <a:pt x="60" y="182"/>
                  </a:cubicBezTo>
                  <a:cubicBezTo>
                    <a:pt x="60" y="182"/>
                    <a:pt x="60" y="182"/>
                    <a:pt x="54" y="181"/>
                  </a:cubicBezTo>
                  <a:cubicBezTo>
                    <a:pt x="53" y="181"/>
                    <a:pt x="53" y="181"/>
                    <a:pt x="53" y="181"/>
                  </a:cubicBezTo>
                  <a:cubicBezTo>
                    <a:pt x="53" y="181"/>
                    <a:pt x="53" y="181"/>
                    <a:pt x="53" y="181"/>
                  </a:cubicBezTo>
                  <a:cubicBezTo>
                    <a:pt x="52" y="182"/>
                    <a:pt x="52" y="182"/>
                    <a:pt x="52" y="182"/>
                  </a:cubicBezTo>
                  <a:cubicBezTo>
                    <a:pt x="51" y="183"/>
                    <a:pt x="48" y="186"/>
                    <a:pt x="44" y="189"/>
                  </a:cubicBezTo>
                  <a:cubicBezTo>
                    <a:pt x="40" y="191"/>
                    <a:pt x="36" y="193"/>
                    <a:pt x="32" y="193"/>
                  </a:cubicBezTo>
                  <a:cubicBezTo>
                    <a:pt x="32" y="193"/>
                    <a:pt x="31" y="193"/>
                    <a:pt x="31" y="193"/>
                  </a:cubicBezTo>
                  <a:cubicBezTo>
                    <a:pt x="31" y="193"/>
                    <a:pt x="31" y="193"/>
                    <a:pt x="31" y="193"/>
                  </a:cubicBezTo>
                  <a:cubicBezTo>
                    <a:pt x="31" y="193"/>
                    <a:pt x="31" y="193"/>
                    <a:pt x="31" y="193"/>
                  </a:cubicBezTo>
                  <a:cubicBezTo>
                    <a:pt x="29" y="193"/>
                    <a:pt x="27" y="193"/>
                    <a:pt x="27" y="192"/>
                  </a:cubicBezTo>
                  <a:cubicBezTo>
                    <a:pt x="26" y="192"/>
                    <a:pt x="26" y="192"/>
                    <a:pt x="26" y="191"/>
                  </a:cubicBezTo>
                  <a:cubicBezTo>
                    <a:pt x="26" y="190"/>
                    <a:pt x="26" y="190"/>
                    <a:pt x="26" y="189"/>
                  </a:cubicBezTo>
                  <a:cubicBezTo>
                    <a:pt x="27" y="189"/>
                    <a:pt x="27" y="189"/>
                    <a:pt x="27" y="189"/>
                  </a:cubicBezTo>
                  <a:cubicBezTo>
                    <a:pt x="27" y="189"/>
                    <a:pt x="27" y="189"/>
                    <a:pt x="27" y="189"/>
                  </a:cubicBezTo>
                  <a:cubicBezTo>
                    <a:pt x="27" y="189"/>
                    <a:pt x="27" y="189"/>
                    <a:pt x="27" y="189"/>
                  </a:cubicBezTo>
                  <a:cubicBezTo>
                    <a:pt x="28" y="187"/>
                    <a:pt x="28" y="187"/>
                    <a:pt x="28" y="187"/>
                  </a:cubicBezTo>
                  <a:cubicBezTo>
                    <a:pt x="26" y="186"/>
                    <a:pt x="26" y="186"/>
                    <a:pt x="26" y="186"/>
                  </a:cubicBezTo>
                  <a:cubicBezTo>
                    <a:pt x="26" y="186"/>
                    <a:pt x="26" y="186"/>
                    <a:pt x="12" y="182"/>
                  </a:cubicBezTo>
                  <a:cubicBezTo>
                    <a:pt x="11" y="182"/>
                    <a:pt x="11" y="182"/>
                    <a:pt x="11" y="182"/>
                  </a:cubicBezTo>
                  <a:cubicBezTo>
                    <a:pt x="11" y="184"/>
                    <a:pt x="11" y="184"/>
                    <a:pt x="11" y="184"/>
                  </a:cubicBezTo>
                  <a:cubicBezTo>
                    <a:pt x="11" y="184"/>
                    <a:pt x="11" y="184"/>
                    <a:pt x="10" y="184"/>
                  </a:cubicBezTo>
                  <a:cubicBezTo>
                    <a:pt x="10" y="185"/>
                    <a:pt x="10" y="186"/>
                    <a:pt x="9" y="189"/>
                  </a:cubicBezTo>
                  <a:cubicBezTo>
                    <a:pt x="11" y="189"/>
                    <a:pt x="11" y="189"/>
                    <a:pt x="11" y="189"/>
                  </a:cubicBezTo>
                  <a:cubicBezTo>
                    <a:pt x="11" y="188"/>
                    <a:pt x="11" y="188"/>
                    <a:pt x="11" y="188"/>
                  </a:cubicBezTo>
                  <a:cubicBezTo>
                    <a:pt x="11" y="188"/>
                    <a:pt x="11" y="188"/>
                    <a:pt x="3" y="186"/>
                  </a:cubicBezTo>
                  <a:cubicBezTo>
                    <a:pt x="3" y="188"/>
                    <a:pt x="3" y="188"/>
                    <a:pt x="3" y="188"/>
                  </a:cubicBezTo>
                  <a:cubicBezTo>
                    <a:pt x="4" y="187"/>
                    <a:pt x="4" y="187"/>
                    <a:pt x="4" y="187"/>
                  </a:cubicBezTo>
                  <a:cubicBezTo>
                    <a:pt x="4" y="187"/>
                    <a:pt x="4" y="186"/>
                    <a:pt x="3" y="185"/>
                  </a:cubicBezTo>
                  <a:cubicBezTo>
                    <a:pt x="3" y="185"/>
                    <a:pt x="3" y="184"/>
                    <a:pt x="3" y="184"/>
                  </a:cubicBezTo>
                  <a:cubicBezTo>
                    <a:pt x="3" y="183"/>
                    <a:pt x="3" y="183"/>
                    <a:pt x="3" y="183"/>
                  </a:cubicBezTo>
                  <a:cubicBezTo>
                    <a:pt x="1" y="183"/>
                    <a:pt x="1" y="183"/>
                    <a:pt x="1" y="183"/>
                  </a:cubicBezTo>
                  <a:cubicBezTo>
                    <a:pt x="2" y="184"/>
                    <a:pt x="2" y="184"/>
                    <a:pt x="2" y="184"/>
                  </a:cubicBezTo>
                  <a:cubicBezTo>
                    <a:pt x="3" y="183"/>
                    <a:pt x="3" y="182"/>
                    <a:pt x="4" y="182"/>
                  </a:cubicBezTo>
                  <a:cubicBezTo>
                    <a:pt x="5" y="179"/>
                    <a:pt x="5" y="176"/>
                    <a:pt x="5" y="176"/>
                  </a:cubicBezTo>
                  <a:cubicBezTo>
                    <a:pt x="4" y="176"/>
                    <a:pt x="4" y="176"/>
                    <a:pt x="4" y="176"/>
                  </a:cubicBezTo>
                  <a:cubicBezTo>
                    <a:pt x="4" y="177"/>
                    <a:pt x="4" y="177"/>
                    <a:pt x="4" y="177"/>
                  </a:cubicBezTo>
                  <a:cubicBezTo>
                    <a:pt x="4" y="177"/>
                    <a:pt x="6" y="176"/>
                    <a:pt x="8" y="176"/>
                  </a:cubicBezTo>
                  <a:cubicBezTo>
                    <a:pt x="9" y="175"/>
                    <a:pt x="10" y="175"/>
                    <a:pt x="11" y="175"/>
                  </a:cubicBezTo>
                  <a:cubicBezTo>
                    <a:pt x="11" y="175"/>
                    <a:pt x="11" y="175"/>
                    <a:pt x="12" y="175"/>
                  </a:cubicBezTo>
                  <a:cubicBezTo>
                    <a:pt x="12" y="175"/>
                    <a:pt x="12" y="175"/>
                    <a:pt x="12" y="175"/>
                  </a:cubicBezTo>
                  <a:cubicBezTo>
                    <a:pt x="12" y="175"/>
                    <a:pt x="12" y="175"/>
                    <a:pt x="12" y="175"/>
                  </a:cubicBezTo>
                  <a:cubicBezTo>
                    <a:pt x="12" y="175"/>
                    <a:pt x="12" y="175"/>
                    <a:pt x="12" y="175"/>
                  </a:cubicBezTo>
                  <a:cubicBezTo>
                    <a:pt x="12" y="175"/>
                    <a:pt x="12" y="175"/>
                    <a:pt x="12" y="175"/>
                  </a:cubicBezTo>
                  <a:cubicBezTo>
                    <a:pt x="12" y="175"/>
                    <a:pt x="12" y="175"/>
                    <a:pt x="12" y="175"/>
                  </a:cubicBezTo>
                  <a:cubicBezTo>
                    <a:pt x="12" y="175"/>
                    <a:pt x="12" y="175"/>
                    <a:pt x="12" y="175"/>
                  </a:cubicBezTo>
                  <a:cubicBezTo>
                    <a:pt x="12" y="175"/>
                    <a:pt x="12" y="175"/>
                    <a:pt x="12" y="175"/>
                  </a:cubicBezTo>
                  <a:cubicBezTo>
                    <a:pt x="13" y="175"/>
                    <a:pt x="13" y="175"/>
                    <a:pt x="14" y="175"/>
                  </a:cubicBezTo>
                  <a:cubicBezTo>
                    <a:pt x="15" y="176"/>
                    <a:pt x="17" y="178"/>
                    <a:pt x="18" y="179"/>
                  </a:cubicBezTo>
                  <a:cubicBezTo>
                    <a:pt x="19" y="179"/>
                    <a:pt x="20" y="180"/>
                    <a:pt x="20" y="180"/>
                  </a:cubicBezTo>
                  <a:cubicBezTo>
                    <a:pt x="21" y="181"/>
                    <a:pt x="22" y="181"/>
                    <a:pt x="23" y="181"/>
                  </a:cubicBezTo>
                  <a:cubicBezTo>
                    <a:pt x="23" y="180"/>
                    <a:pt x="23" y="180"/>
                    <a:pt x="23" y="180"/>
                  </a:cubicBezTo>
                  <a:cubicBezTo>
                    <a:pt x="22" y="181"/>
                    <a:pt x="22" y="181"/>
                    <a:pt x="22" y="181"/>
                  </a:cubicBezTo>
                  <a:cubicBezTo>
                    <a:pt x="27" y="183"/>
                    <a:pt x="32" y="183"/>
                    <a:pt x="32" y="183"/>
                  </a:cubicBezTo>
                  <a:cubicBezTo>
                    <a:pt x="33" y="183"/>
                    <a:pt x="33" y="183"/>
                    <a:pt x="33" y="183"/>
                  </a:cubicBezTo>
                  <a:cubicBezTo>
                    <a:pt x="33" y="182"/>
                    <a:pt x="33" y="182"/>
                    <a:pt x="33" y="182"/>
                  </a:cubicBezTo>
                  <a:cubicBezTo>
                    <a:pt x="34" y="182"/>
                    <a:pt x="34" y="182"/>
                    <a:pt x="34" y="182"/>
                  </a:cubicBezTo>
                  <a:cubicBezTo>
                    <a:pt x="34" y="182"/>
                    <a:pt x="34" y="181"/>
                    <a:pt x="35" y="180"/>
                  </a:cubicBezTo>
                  <a:cubicBezTo>
                    <a:pt x="36" y="180"/>
                    <a:pt x="37" y="179"/>
                    <a:pt x="37" y="179"/>
                  </a:cubicBezTo>
                  <a:cubicBezTo>
                    <a:pt x="38" y="180"/>
                    <a:pt x="38" y="180"/>
                    <a:pt x="38" y="180"/>
                  </a:cubicBezTo>
                  <a:cubicBezTo>
                    <a:pt x="38" y="180"/>
                    <a:pt x="38" y="180"/>
                    <a:pt x="38" y="180"/>
                  </a:cubicBezTo>
                  <a:cubicBezTo>
                    <a:pt x="39" y="180"/>
                    <a:pt x="39" y="180"/>
                    <a:pt x="39" y="180"/>
                  </a:cubicBezTo>
                  <a:cubicBezTo>
                    <a:pt x="40" y="180"/>
                    <a:pt x="40" y="180"/>
                    <a:pt x="40" y="180"/>
                  </a:cubicBezTo>
                  <a:cubicBezTo>
                    <a:pt x="40" y="181"/>
                    <a:pt x="41" y="181"/>
                    <a:pt x="41" y="182"/>
                  </a:cubicBezTo>
                  <a:cubicBezTo>
                    <a:pt x="42" y="183"/>
                    <a:pt x="42" y="183"/>
                    <a:pt x="42" y="183"/>
                  </a:cubicBezTo>
                  <a:cubicBezTo>
                    <a:pt x="42" y="183"/>
                    <a:pt x="42" y="183"/>
                    <a:pt x="42" y="183"/>
                  </a:cubicBezTo>
                  <a:cubicBezTo>
                    <a:pt x="42" y="183"/>
                    <a:pt x="42" y="183"/>
                    <a:pt x="42" y="183"/>
                  </a:cubicBezTo>
                  <a:cubicBezTo>
                    <a:pt x="42" y="184"/>
                    <a:pt x="42" y="184"/>
                    <a:pt x="42" y="184"/>
                  </a:cubicBezTo>
                  <a:cubicBezTo>
                    <a:pt x="42" y="184"/>
                    <a:pt x="42" y="184"/>
                    <a:pt x="42" y="184"/>
                  </a:cubicBezTo>
                  <a:cubicBezTo>
                    <a:pt x="42" y="184"/>
                    <a:pt x="42" y="184"/>
                    <a:pt x="45" y="185"/>
                  </a:cubicBezTo>
                  <a:cubicBezTo>
                    <a:pt x="46" y="186"/>
                    <a:pt x="46" y="186"/>
                    <a:pt x="46" y="186"/>
                  </a:cubicBezTo>
                  <a:cubicBezTo>
                    <a:pt x="46" y="185"/>
                    <a:pt x="46" y="185"/>
                    <a:pt x="46" y="185"/>
                  </a:cubicBezTo>
                  <a:cubicBezTo>
                    <a:pt x="46" y="185"/>
                    <a:pt x="48" y="185"/>
                    <a:pt x="50" y="184"/>
                  </a:cubicBezTo>
                  <a:cubicBezTo>
                    <a:pt x="51" y="183"/>
                    <a:pt x="52" y="183"/>
                    <a:pt x="53" y="182"/>
                  </a:cubicBezTo>
                  <a:cubicBezTo>
                    <a:pt x="53" y="182"/>
                    <a:pt x="54" y="182"/>
                    <a:pt x="54" y="182"/>
                  </a:cubicBezTo>
                  <a:cubicBezTo>
                    <a:pt x="54" y="181"/>
                    <a:pt x="54" y="181"/>
                    <a:pt x="54" y="181"/>
                  </a:cubicBezTo>
                  <a:cubicBezTo>
                    <a:pt x="55" y="181"/>
                    <a:pt x="55" y="181"/>
                    <a:pt x="55" y="180"/>
                  </a:cubicBezTo>
                  <a:cubicBezTo>
                    <a:pt x="55" y="180"/>
                    <a:pt x="55" y="179"/>
                    <a:pt x="54" y="179"/>
                  </a:cubicBezTo>
                  <a:cubicBezTo>
                    <a:pt x="54" y="178"/>
                    <a:pt x="54" y="178"/>
                    <a:pt x="53" y="178"/>
                  </a:cubicBezTo>
                  <a:cubicBezTo>
                    <a:pt x="52" y="178"/>
                    <a:pt x="52" y="178"/>
                    <a:pt x="52" y="178"/>
                  </a:cubicBezTo>
                  <a:cubicBezTo>
                    <a:pt x="52" y="180"/>
                    <a:pt x="52" y="180"/>
                    <a:pt x="52" y="180"/>
                  </a:cubicBezTo>
                  <a:cubicBezTo>
                    <a:pt x="53" y="178"/>
                    <a:pt x="53" y="178"/>
                    <a:pt x="53" y="178"/>
                  </a:cubicBezTo>
                  <a:cubicBezTo>
                    <a:pt x="51" y="178"/>
                    <a:pt x="48" y="176"/>
                    <a:pt x="46" y="175"/>
                  </a:cubicBezTo>
                  <a:cubicBezTo>
                    <a:pt x="44" y="174"/>
                    <a:pt x="43" y="173"/>
                    <a:pt x="42" y="173"/>
                  </a:cubicBezTo>
                  <a:cubicBezTo>
                    <a:pt x="42" y="172"/>
                    <a:pt x="41" y="172"/>
                    <a:pt x="41" y="172"/>
                  </a:cubicBezTo>
                  <a:cubicBezTo>
                    <a:pt x="41" y="172"/>
                    <a:pt x="41" y="172"/>
                    <a:pt x="41" y="172"/>
                  </a:cubicBezTo>
                  <a:cubicBezTo>
                    <a:pt x="40" y="172"/>
                    <a:pt x="40" y="172"/>
                    <a:pt x="40" y="172"/>
                  </a:cubicBezTo>
                  <a:cubicBezTo>
                    <a:pt x="40" y="172"/>
                    <a:pt x="40" y="172"/>
                    <a:pt x="36" y="172"/>
                  </a:cubicBezTo>
                  <a:cubicBezTo>
                    <a:pt x="36" y="172"/>
                    <a:pt x="36" y="172"/>
                    <a:pt x="36" y="172"/>
                  </a:cubicBezTo>
                  <a:cubicBezTo>
                    <a:pt x="35" y="172"/>
                    <a:pt x="35" y="172"/>
                    <a:pt x="35" y="172"/>
                  </a:cubicBezTo>
                  <a:cubicBezTo>
                    <a:pt x="35" y="172"/>
                    <a:pt x="35" y="172"/>
                    <a:pt x="35" y="172"/>
                  </a:cubicBezTo>
                  <a:cubicBezTo>
                    <a:pt x="35" y="172"/>
                    <a:pt x="34" y="173"/>
                    <a:pt x="33" y="174"/>
                  </a:cubicBezTo>
                  <a:cubicBezTo>
                    <a:pt x="32" y="175"/>
                    <a:pt x="30" y="175"/>
                    <a:pt x="29" y="175"/>
                  </a:cubicBezTo>
                  <a:cubicBezTo>
                    <a:pt x="29" y="175"/>
                    <a:pt x="28" y="175"/>
                    <a:pt x="28" y="175"/>
                  </a:cubicBezTo>
                  <a:cubicBezTo>
                    <a:pt x="28" y="174"/>
                    <a:pt x="28" y="174"/>
                    <a:pt x="28" y="174"/>
                  </a:cubicBezTo>
                  <a:cubicBezTo>
                    <a:pt x="28" y="174"/>
                    <a:pt x="28" y="174"/>
                    <a:pt x="28" y="174"/>
                  </a:cubicBezTo>
                  <a:cubicBezTo>
                    <a:pt x="27" y="174"/>
                    <a:pt x="26" y="173"/>
                    <a:pt x="26" y="172"/>
                  </a:cubicBezTo>
                  <a:cubicBezTo>
                    <a:pt x="26" y="172"/>
                    <a:pt x="26" y="171"/>
                    <a:pt x="26" y="171"/>
                  </a:cubicBezTo>
                  <a:cubicBezTo>
                    <a:pt x="26" y="170"/>
                    <a:pt x="26" y="170"/>
                    <a:pt x="26" y="170"/>
                  </a:cubicBezTo>
                  <a:cubicBezTo>
                    <a:pt x="26" y="170"/>
                    <a:pt x="26" y="170"/>
                    <a:pt x="26" y="170"/>
                  </a:cubicBezTo>
                  <a:cubicBezTo>
                    <a:pt x="26" y="168"/>
                    <a:pt x="26" y="168"/>
                    <a:pt x="26" y="168"/>
                  </a:cubicBezTo>
                  <a:cubicBezTo>
                    <a:pt x="24" y="169"/>
                    <a:pt x="24" y="169"/>
                    <a:pt x="24" y="169"/>
                  </a:cubicBezTo>
                  <a:cubicBezTo>
                    <a:pt x="24" y="169"/>
                    <a:pt x="24" y="169"/>
                    <a:pt x="24" y="169"/>
                  </a:cubicBezTo>
                  <a:cubicBezTo>
                    <a:pt x="23" y="169"/>
                    <a:pt x="22" y="169"/>
                    <a:pt x="21" y="169"/>
                  </a:cubicBezTo>
                  <a:cubicBezTo>
                    <a:pt x="19" y="169"/>
                    <a:pt x="17" y="169"/>
                    <a:pt x="16" y="168"/>
                  </a:cubicBezTo>
                  <a:cubicBezTo>
                    <a:pt x="14" y="167"/>
                    <a:pt x="13" y="165"/>
                    <a:pt x="13" y="164"/>
                  </a:cubicBezTo>
                  <a:cubicBezTo>
                    <a:pt x="12" y="164"/>
                    <a:pt x="12" y="163"/>
                    <a:pt x="12" y="163"/>
                  </a:cubicBezTo>
                  <a:cubicBezTo>
                    <a:pt x="12" y="162"/>
                    <a:pt x="12" y="162"/>
                    <a:pt x="12" y="162"/>
                  </a:cubicBezTo>
                  <a:cubicBezTo>
                    <a:pt x="12" y="162"/>
                    <a:pt x="12" y="162"/>
                    <a:pt x="12" y="162"/>
                  </a:cubicBezTo>
                  <a:cubicBezTo>
                    <a:pt x="12" y="162"/>
                    <a:pt x="12" y="162"/>
                    <a:pt x="12" y="162"/>
                  </a:cubicBezTo>
                  <a:cubicBezTo>
                    <a:pt x="12" y="162"/>
                    <a:pt x="12" y="162"/>
                    <a:pt x="12" y="162"/>
                  </a:cubicBezTo>
                  <a:cubicBezTo>
                    <a:pt x="12" y="162"/>
                    <a:pt x="12" y="162"/>
                    <a:pt x="12" y="162"/>
                  </a:cubicBezTo>
                  <a:cubicBezTo>
                    <a:pt x="12" y="162"/>
                    <a:pt x="12" y="162"/>
                    <a:pt x="12" y="162"/>
                  </a:cubicBezTo>
                  <a:cubicBezTo>
                    <a:pt x="12" y="162"/>
                    <a:pt x="12" y="162"/>
                    <a:pt x="12" y="162"/>
                  </a:cubicBezTo>
                  <a:cubicBezTo>
                    <a:pt x="11" y="162"/>
                    <a:pt x="11" y="162"/>
                    <a:pt x="11" y="162"/>
                  </a:cubicBezTo>
                  <a:cubicBezTo>
                    <a:pt x="11" y="164"/>
                    <a:pt x="11" y="164"/>
                    <a:pt x="11" y="164"/>
                  </a:cubicBezTo>
                  <a:cubicBezTo>
                    <a:pt x="11" y="164"/>
                    <a:pt x="11" y="164"/>
                    <a:pt x="12" y="163"/>
                  </a:cubicBezTo>
                  <a:cubicBezTo>
                    <a:pt x="14" y="163"/>
                    <a:pt x="18" y="162"/>
                    <a:pt x="20" y="162"/>
                  </a:cubicBezTo>
                  <a:cubicBezTo>
                    <a:pt x="20" y="162"/>
                    <a:pt x="20" y="162"/>
                    <a:pt x="20" y="162"/>
                  </a:cubicBezTo>
                  <a:cubicBezTo>
                    <a:pt x="21" y="162"/>
                    <a:pt x="21" y="162"/>
                    <a:pt x="21" y="162"/>
                  </a:cubicBezTo>
                  <a:cubicBezTo>
                    <a:pt x="21" y="162"/>
                    <a:pt x="21" y="162"/>
                    <a:pt x="21" y="162"/>
                  </a:cubicBezTo>
                  <a:cubicBezTo>
                    <a:pt x="20" y="162"/>
                    <a:pt x="20" y="162"/>
                    <a:pt x="20" y="162"/>
                  </a:cubicBezTo>
                  <a:cubicBezTo>
                    <a:pt x="21" y="162"/>
                    <a:pt x="21" y="162"/>
                    <a:pt x="21" y="162"/>
                  </a:cubicBezTo>
                  <a:cubicBezTo>
                    <a:pt x="21" y="162"/>
                    <a:pt x="21" y="162"/>
                    <a:pt x="21" y="162"/>
                  </a:cubicBezTo>
                  <a:cubicBezTo>
                    <a:pt x="20" y="162"/>
                    <a:pt x="20" y="162"/>
                    <a:pt x="20" y="162"/>
                  </a:cubicBezTo>
                  <a:cubicBezTo>
                    <a:pt x="23" y="165"/>
                    <a:pt x="26" y="166"/>
                    <a:pt x="26" y="166"/>
                  </a:cubicBezTo>
                  <a:cubicBezTo>
                    <a:pt x="26" y="166"/>
                    <a:pt x="26" y="166"/>
                    <a:pt x="26" y="166"/>
                  </a:cubicBezTo>
                  <a:cubicBezTo>
                    <a:pt x="27" y="166"/>
                    <a:pt x="27" y="166"/>
                    <a:pt x="27" y="166"/>
                  </a:cubicBezTo>
                  <a:cubicBezTo>
                    <a:pt x="27" y="166"/>
                    <a:pt x="27" y="166"/>
                    <a:pt x="38" y="166"/>
                  </a:cubicBezTo>
                  <a:cubicBezTo>
                    <a:pt x="38" y="165"/>
                    <a:pt x="38" y="165"/>
                    <a:pt x="38" y="165"/>
                  </a:cubicBezTo>
                  <a:cubicBezTo>
                    <a:pt x="37" y="166"/>
                    <a:pt x="37" y="166"/>
                    <a:pt x="37" y="166"/>
                  </a:cubicBezTo>
                  <a:cubicBezTo>
                    <a:pt x="40" y="167"/>
                    <a:pt x="42" y="169"/>
                    <a:pt x="44" y="170"/>
                  </a:cubicBezTo>
                  <a:cubicBezTo>
                    <a:pt x="45" y="171"/>
                    <a:pt x="46" y="171"/>
                    <a:pt x="47" y="172"/>
                  </a:cubicBezTo>
                  <a:cubicBezTo>
                    <a:pt x="47" y="173"/>
                    <a:pt x="47" y="173"/>
                    <a:pt x="47" y="173"/>
                  </a:cubicBezTo>
                  <a:cubicBezTo>
                    <a:pt x="47" y="173"/>
                    <a:pt x="47" y="173"/>
                    <a:pt x="47" y="173"/>
                  </a:cubicBezTo>
                  <a:cubicBezTo>
                    <a:pt x="48" y="173"/>
                    <a:pt x="48" y="173"/>
                    <a:pt x="48" y="173"/>
                  </a:cubicBezTo>
                  <a:cubicBezTo>
                    <a:pt x="48" y="173"/>
                    <a:pt x="48" y="173"/>
                    <a:pt x="48" y="173"/>
                  </a:cubicBezTo>
                  <a:cubicBezTo>
                    <a:pt x="48" y="173"/>
                    <a:pt x="48" y="173"/>
                    <a:pt x="55" y="173"/>
                  </a:cubicBezTo>
                  <a:cubicBezTo>
                    <a:pt x="57" y="173"/>
                    <a:pt x="57" y="173"/>
                    <a:pt x="57" y="173"/>
                  </a:cubicBezTo>
                  <a:cubicBezTo>
                    <a:pt x="57" y="172"/>
                    <a:pt x="57" y="172"/>
                    <a:pt x="57" y="172"/>
                  </a:cubicBezTo>
                  <a:cubicBezTo>
                    <a:pt x="57" y="172"/>
                    <a:pt x="57" y="172"/>
                    <a:pt x="57" y="169"/>
                  </a:cubicBezTo>
                  <a:cubicBezTo>
                    <a:pt x="57" y="168"/>
                    <a:pt x="57" y="168"/>
                    <a:pt x="57" y="168"/>
                  </a:cubicBezTo>
                  <a:cubicBezTo>
                    <a:pt x="56" y="168"/>
                    <a:pt x="56" y="168"/>
                    <a:pt x="56" y="168"/>
                  </a:cubicBezTo>
                  <a:cubicBezTo>
                    <a:pt x="56" y="168"/>
                    <a:pt x="56" y="168"/>
                    <a:pt x="46" y="162"/>
                  </a:cubicBezTo>
                  <a:cubicBezTo>
                    <a:pt x="46" y="164"/>
                    <a:pt x="46" y="164"/>
                    <a:pt x="46" y="164"/>
                  </a:cubicBezTo>
                  <a:cubicBezTo>
                    <a:pt x="47" y="163"/>
                    <a:pt x="47" y="163"/>
                    <a:pt x="47" y="163"/>
                  </a:cubicBezTo>
                  <a:cubicBezTo>
                    <a:pt x="47" y="163"/>
                    <a:pt x="47" y="163"/>
                    <a:pt x="45" y="161"/>
                  </a:cubicBezTo>
                  <a:cubicBezTo>
                    <a:pt x="45" y="161"/>
                    <a:pt x="45" y="161"/>
                    <a:pt x="45" y="161"/>
                  </a:cubicBezTo>
                  <a:cubicBezTo>
                    <a:pt x="44" y="161"/>
                    <a:pt x="44" y="161"/>
                    <a:pt x="44" y="161"/>
                  </a:cubicBezTo>
                  <a:cubicBezTo>
                    <a:pt x="44" y="161"/>
                    <a:pt x="44" y="161"/>
                    <a:pt x="40" y="161"/>
                  </a:cubicBezTo>
                  <a:cubicBezTo>
                    <a:pt x="40" y="162"/>
                    <a:pt x="40" y="162"/>
                    <a:pt x="40" y="162"/>
                  </a:cubicBezTo>
                  <a:cubicBezTo>
                    <a:pt x="41" y="163"/>
                    <a:pt x="41" y="163"/>
                    <a:pt x="41" y="163"/>
                  </a:cubicBezTo>
                  <a:cubicBezTo>
                    <a:pt x="41" y="163"/>
                    <a:pt x="41" y="163"/>
                    <a:pt x="41" y="163"/>
                  </a:cubicBezTo>
                  <a:cubicBezTo>
                    <a:pt x="42" y="163"/>
                    <a:pt x="42" y="162"/>
                    <a:pt x="43" y="162"/>
                  </a:cubicBezTo>
                  <a:cubicBezTo>
                    <a:pt x="44" y="161"/>
                    <a:pt x="45" y="161"/>
                    <a:pt x="46" y="161"/>
                  </a:cubicBezTo>
                  <a:cubicBezTo>
                    <a:pt x="46" y="161"/>
                    <a:pt x="46" y="161"/>
                    <a:pt x="46" y="161"/>
                  </a:cubicBezTo>
                  <a:cubicBezTo>
                    <a:pt x="47" y="161"/>
                    <a:pt x="47" y="161"/>
                    <a:pt x="47" y="161"/>
                  </a:cubicBezTo>
                  <a:cubicBezTo>
                    <a:pt x="47" y="161"/>
                    <a:pt x="47" y="161"/>
                    <a:pt x="47" y="161"/>
                  </a:cubicBezTo>
                  <a:cubicBezTo>
                    <a:pt x="47" y="161"/>
                    <a:pt x="47" y="161"/>
                    <a:pt x="47" y="161"/>
                  </a:cubicBezTo>
                  <a:cubicBezTo>
                    <a:pt x="47" y="161"/>
                    <a:pt x="47" y="161"/>
                    <a:pt x="47" y="161"/>
                  </a:cubicBezTo>
                  <a:cubicBezTo>
                    <a:pt x="47" y="161"/>
                    <a:pt x="47" y="161"/>
                    <a:pt x="47" y="161"/>
                  </a:cubicBezTo>
                  <a:cubicBezTo>
                    <a:pt x="47" y="161"/>
                    <a:pt x="47" y="161"/>
                    <a:pt x="47" y="161"/>
                  </a:cubicBezTo>
                  <a:cubicBezTo>
                    <a:pt x="47" y="161"/>
                    <a:pt x="47" y="161"/>
                    <a:pt x="47" y="161"/>
                  </a:cubicBezTo>
                  <a:cubicBezTo>
                    <a:pt x="47" y="161"/>
                    <a:pt x="48" y="161"/>
                    <a:pt x="49" y="161"/>
                  </a:cubicBezTo>
                  <a:cubicBezTo>
                    <a:pt x="50" y="162"/>
                    <a:pt x="51" y="162"/>
                    <a:pt x="53" y="163"/>
                  </a:cubicBezTo>
                  <a:cubicBezTo>
                    <a:pt x="54" y="163"/>
                    <a:pt x="55" y="164"/>
                    <a:pt x="55" y="164"/>
                  </a:cubicBezTo>
                  <a:cubicBezTo>
                    <a:pt x="61" y="166"/>
                    <a:pt x="61" y="166"/>
                    <a:pt x="61" y="166"/>
                  </a:cubicBezTo>
                  <a:cubicBezTo>
                    <a:pt x="56" y="161"/>
                    <a:pt x="56" y="161"/>
                    <a:pt x="56" y="161"/>
                  </a:cubicBezTo>
                  <a:cubicBezTo>
                    <a:pt x="56" y="161"/>
                    <a:pt x="56" y="161"/>
                    <a:pt x="51" y="156"/>
                  </a:cubicBezTo>
                  <a:cubicBezTo>
                    <a:pt x="50" y="157"/>
                    <a:pt x="50" y="157"/>
                    <a:pt x="50" y="157"/>
                  </a:cubicBezTo>
                  <a:cubicBezTo>
                    <a:pt x="50" y="158"/>
                    <a:pt x="50" y="158"/>
                    <a:pt x="50" y="158"/>
                  </a:cubicBezTo>
                  <a:cubicBezTo>
                    <a:pt x="50" y="158"/>
                    <a:pt x="50" y="158"/>
                    <a:pt x="59" y="160"/>
                  </a:cubicBezTo>
                  <a:cubicBezTo>
                    <a:pt x="60" y="160"/>
                    <a:pt x="60" y="160"/>
                    <a:pt x="60" y="160"/>
                  </a:cubicBezTo>
                  <a:cubicBezTo>
                    <a:pt x="60" y="159"/>
                    <a:pt x="60" y="159"/>
                    <a:pt x="60" y="159"/>
                  </a:cubicBezTo>
                  <a:cubicBezTo>
                    <a:pt x="60" y="159"/>
                    <a:pt x="60" y="159"/>
                    <a:pt x="60" y="159"/>
                  </a:cubicBezTo>
                  <a:cubicBezTo>
                    <a:pt x="61" y="159"/>
                    <a:pt x="61" y="158"/>
                    <a:pt x="62" y="157"/>
                  </a:cubicBezTo>
                  <a:cubicBezTo>
                    <a:pt x="63" y="156"/>
                    <a:pt x="65" y="156"/>
                    <a:pt x="66" y="156"/>
                  </a:cubicBezTo>
                  <a:cubicBezTo>
                    <a:pt x="67" y="156"/>
                    <a:pt x="68" y="156"/>
                    <a:pt x="69" y="157"/>
                  </a:cubicBezTo>
                  <a:cubicBezTo>
                    <a:pt x="69" y="157"/>
                    <a:pt x="70" y="157"/>
                    <a:pt x="70" y="158"/>
                  </a:cubicBezTo>
                  <a:cubicBezTo>
                    <a:pt x="70" y="158"/>
                    <a:pt x="70" y="158"/>
                    <a:pt x="70" y="158"/>
                  </a:cubicBezTo>
                  <a:cubicBezTo>
                    <a:pt x="70" y="158"/>
                    <a:pt x="70" y="158"/>
                    <a:pt x="70" y="158"/>
                  </a:cubicBezTo>
                  <a:cubicBezTo>
                    <a:pt x="71" y="159"/>
                    <a:pt x="71" y="159"/>
                    <a:pt x="71" y="159"/>
                  </a:cubicBezTo>
                  <a:cubicBezTo>
                    <a:pt x="72" y="158"/>
                    <a:pt x="72" y="158"/>
                    <a:pt x="72" y="158"/>
                  </a:cubicBezTo>
                  <a:cubicBezTo>
                    <a:pt x="72" y="158"/>
                    <a:pt x="75" y="157"/>
                    <a:pt x="78" y="156"/>
                  </a:cubicBezTo>
                  <a:cubicBezTo>
                    <a:pt x="79" y="156"/>
                    <a:pt x="81" y="155"/>
                    <a:pt x="82" y="155"/>
                  </a:cubicBezTo>
                  <a:cubicBezTo>
                    <a:pt x="83" y="154"/>
                    <a:pt x="85" y="154"/>
                    <a:pt x="85" y="154"/>
                  </a:cubicBezTo>
                  <a:cubicBezTo>
                    <a:pt x="87" y="154"/>
                    <a:pt x="89" y="153"/>
                    <a:pt x="89" y="151"/>
                  </a:cubicBezTo>
                  <a:cubicBezTo>
                    <a:pt x="89" y="150"/>
                    <a:pt x="88" y="149"/>
                    <a:pt x="87" y="148"/>
                  </a:cubicBezTo>
                  <a:cubicBezTo>
                    <a:pt x="86" y="148"/>
                    <a:pt x="85" y="147"/>
                    <a:pt x="84" y="147"/>
                  </a:cubicBezTo>
                  <a:cubicBezTo>
                    <a:pt x="83" y="147"/>
                    <a:pt x="83" y="147"/>
                    <a:pt x="83" y="147"/>
                  </a:cubicBezTo>
                  <a:cubicBezTo>
                    <a:pt x="83" y="147"/>
                    <a:pt x="83" y="147"/>
                    <a:pt x="83" y="147"/>
                  </a:cubicBezTo>
                  <a:cubicBezTo>
                    <a:pt x="80" y="148"/>
                    <a:pt x="77" y="149"/>
                    <a:pt x="75" y="150"/>
                  </a:cubicBezTo>
                  <a:cubicBezTo>
                    <a:pt x="73" y="151"/>
                    <a:pt x="71" y="151"/>
                    <a:pt x="70" y="151"/>
                  </a:cubicBezTo>
                  <a:cubicBezTo>
                    <a:pt x="70" y="152"/>
                    <a:pt x="70" y="152"/>
                    <a:pt x="70" y="152"/>
                  </a:cubicBezTo>
                  <a:cubicBezTo>
                    <a:pt x="70" y="151"/>
                    <a:pt x="70" y="151"/>
                    <a:pt x="70" y="151"/>
                  </a:cubicBezTo>
                  <a:cubicBezTo>
                    <a:pt x="70" y="151"/>
                    <a:pt x="70" y="151"/>
                    <a:pt x="70" y="151"/>
                  </a:cubicBezTo>
                  <a:cubicBezTo>
                    <a:pt x="70" y="152"/>
                    <a:pt x="70" y="152"/>
                    <a:pt x="70" y="152"/>
                  </a:cubicBezTo>
                  <a:cubicBezTo>
                    <a:pt x="70" y="151"/>
                    <a:pt x="70" y="151"/>
                    <a:pt x="70" y="151"/>
                  </a:cubicBezTo>
                  <a:cubicBezTo>
                    <a:pt x="70" y="151"/>
                    <a:pt x="70" y="151"/>
                    <a:pt x="69" y="151"/>
                  </a:cubicBezTo>
                  <a:cubicBezTo>
                    <a:pt x="66" y="149"/>
                    <a:pt x="61" y="145"/>
                    <a:pt x="56" y="142"/>
                  </a:cubicBezTo>
                  <a:cubicBezTo>
                    <a:pt x="52" y="139"/>
                    <a:pt x="48" y="137"/>
                    <a:pt x="48" y="137"/>
                  </a:cubicBezTo>
                  <a:cubicBezTo>
                    <a:pt x="47" y="138"/>
                    <a:pt x="47" y="138"/>
                    <a:pt x="47" y="138"/>
                  </a:cubicBezTo>
                  <a:cubicBezTo>
                    <a:pt x="49" y="138"/>
                    <a:pt x="49" y="138"/>
                    <a:pt x="49" y="138"/>
                  </a:cubicBezTo>
                  <a:cubicBezTo>
                    <a:pt x="49" y="138"/>
                    <a:pt x="48" y="136"/>
                    <a:pt x="48" y="134"/>
                  </a:cubicBezTo>
                  <a:cubicBezTo>
                    <a:pt x="47" y="132"/>
                    <a:pt x="47" y="130"/>
                    <a:pt x="47" y="129"/>
                  </a:cubicBezTo>
                  <a:cubicBezTo>
                    <a:pt x="47" y="129"/>
                    <a:pt x="47" y="129"/>
                    <a:pt x="47" y="129"/>
                  </a:cubicBezTo>
                  <a:cubicBezTo>
                    <a:pt x="47" y="129"/>
                    <a:pt x="47" y="129"/>
                    <a:pt x="47" y="129"/>
                  </a:cubicBezTo>
                  <a:cubicBezTo>
                    <a:pt x="46" y="129"/>
                    <a:pt x="46" y="129"/>
                    <a:pt x="46" y="129"/>
                  </a:cubicBezTo>
                  <a:cubicBezTo>
                    <a:pt x="47" y="129"/>
                    <a:pt x="47" y="129"/>
                    <a:pt x="47" y="129"/>
                  </a:cubicBezTo>
                  <a:cubicBezTo>
                    <a:pt x="47" y="129"/>
                    <a:pt x="47" y="129"/>
                    <a:pt x="47" y="129"/>
                  </a:cubicBezTo>
                  <a:cubicBezTo>
                    <a:pt x="46" y="129"/>
                    <a:pt x="46" y="129"/>
                    <a:pt x="46" y="129"/>
                  </a:cubicBezTo>
                  <a:cubicBezTo>
                    <a:pt x="47" y="129"/>
                    <a:pt x="47" y="129"/>
                    <a:pt x="47" y="129"/>
                  </a:cubicBezTo>
                  <a:cubicBezTo>
                    <a:pt x="46" y="129"/>
                    <a:pt x="46" y="129"/>
                    <a:pt x="46" y="129"/>
                  </a:cubicBezTo>
                  <a:cubicBezTo>
                    <a:pt x="46" y="130"/>
                    <a:pt x="46" y="130"/>
                    <a:pt x="46" y="130"/>
                  </a:cubicBezTo>
                  <a:cubicBezTo>
                    <a:pt x="46" y="130"/>
                    <a:pt x="47" y="130"/>
                    <a:pt x="47" y="129"/>
                  </a:cubicBezTo>
                  <a:cubicBezTo>
                    <a:pt x="46" y="129"/>
                    <a:pt x="46" y="129"/>
                    <a:pt x="46" y="129"/>
                  </a:cubicBezTo>
                  <a:cubicBezTo>
                    <a:pt x="46" y="130"/>
                    <a:pt x="46" y="130"/>
                    <a:pt x="46" y="130"/>
                  </a:cubicBezTo>
                  <a:cubicBezTo>
                    <a:pt x="47" y="130"/>
                    <a:pt x="48" y="130"/>
                    <a:pt x="49" y="131"/>
                  </a:cubicBezTo>
                  <a:cubicBezTo>
                    <a:pt x="50" y="132"/>
                    <a:pt x="52" y="133"/>
                    <a:pt x="53" y="134"/>
                  </a:cubicBezTo>
                  <a:cubicBezTo>
                    <a:pt x="53" y="134"/>
                    <a:pt x="53" y="134"/>
                    <a:pt x="53" y="134"/>
                  </a:cubicBezTo>
                  <a:cubicBezTo>
                    <a:pt x="54" y="134"/>
                    <a:pt x="54" y="134"/>
                    <a:pt x="54" y="134"/>
                  </a:cubicBezTo>
                  <a:cubicBezTo>
                    <a:pt x="54" y="133"/>
                    <a:pt x="54" y="133"/>
                    <a:pt x="54" y="133"/>
                  </a:cubicBezTo>
                  <a:cubicBezTo>
                    <a:pt x="54" y="134"/>
                    <a:pt x="54" y="134"/>
                    <a:pt x="54" y="134"/>
                  </a:cubicBezTo>
                  <a:cubicBezTo>
                    <a:pt x="54" y="134"/>
                    <a:pt x="54" y="134"/>
                    <a:pt x="54" y="134"/>
                  </a:cubicBezTo>
                  <a:cubicBezTo>
                    <a:pt x="54" y="133"/>
                    <a:pt x="54" y="133"/>
                    <a:pt x="54" y="133"/>
                  </a:cubicBezTo>
                  <a:cubicBezTo>
                    <a:pt x="54" y="134"/>
                    <a:pt x="54" y="134"/>
                    <a:pt x="54" y="134"/>
                  </a:cubicBezTo>
                  <a:cubicBezTo>
                    <a:pt x="54" y="134"/>
                    <a:pt x="54" y="134"/>
                    <a:pt x="54" y="134"/>
                  </a:cubicBezTo>
                  <a:cubicBezTo>
                    <a:pt x="54" y="134"/>
                    <a:pt x="54" y="134"/>
                    <a:pt x="54" y="134"/>
                  </a:cubicBezTo>
                  <a:cubicBezTo>
                    <a:pt x="54" y="134"/>
                    <a:pt x="54" y="134"/>
                    <a:pt x="54" y="134"/>
                  </a:cubicBezTo>
                  <a:cubicBezTo>
                    <a:pt x="54" y="134"/>
                    <a:pt x="54" y="134"/>
                    <a:pt x="54" y="134"/>
                  </a:cubicBezTo>
                  <a:cubicBezTo>
                    <a:pt x="54" y="134"/>
                    <a:pt x="54" y="134"/>
                    <a:pt x="54" y="134"/>
                  </a:cubicBezTo>
                  <a:cubicBezTo>
                    <a:pt x="54" y="134"/>
                    <a:pt x="54" y="134"/>
                    <a:pt x="54" y="134"/>
                  </a:cubicBezTo>
                  <a:cubicBezTo>
                    <a:pt x="56" y="135"/>
                    <a:pt x="58" y="138"/>
                    <a:pt x="60" y="140"/>
                  </a:cubicBezTo>
                  <a:cubicBezTo>
                    <a:pt x="62" y="141"/>
                    <a:pt x="64" y="143"/>
                    <a:pt x="64" y="143"/>
                  </a:cubicBezTo>
                  <a:cubicBezTo>
                    <a:pt x="66" y="146"/>
                    <a:pt x="66" y="146"/>
                    <a:pt x="66" y="146"/>
                  </a:cubicBezTo>
                  <a:cubicBezTo>
                    <a:pt x="66" y="142"/>
                    <a:pt x="66" y="142"/>
                    <a:pt x="66" y="142"/>
                  </a:cubicBezTo>
                  <a:cubicBezTo>
                    <a:pt x="66" y="142"/>
                    <a:pt x="66" y="142"/>
                    <a:pt x="66" y="138"/>
                  </a:cubicBezTo>
                  <a:cubicBezTo>
                    <a:pt x="66" y="137"/>
                    <a:pt x="66" y="137"/>
                    <a:pt x="66" y="137"/>
                  </a:cubicBezTo>
                  <a:cubicBezTo>
                    <a:pt x="66" y="137"/>
                    <a:pt x="66" y="137"/>
                    <a:pt x="66" y="137"/>
                  </a:cubicBezTo>
                  <a:cubicBezTo>
                    <a:pt x="66" y="137"/>
                    <a:pt x="66" y="137"/>
                    <a:pt x="52" y="123"/>
                  </a:cubicBezTo>
                  <a:cubicBezTo>
                    <a:pt x="51" y="124"/>
                    <a:pt x="51" y="124"/>
                    <a:pt x="51" y="124"/>
                  </a:cubicBezTo>
                  <a:cubicBezTo>
                    <a:pt x="52" y="126"/>
                    <a:pt x="52" y="126"/>
                    <a:pt x="52" y="126"/>
                  </a:cubicBezTo>
                  <a:cubicBezTo>
                    <a:pt x="52" y="125"/>
                    <a:pt x="58" y="120"/>
                    <a:pt x="64" y="114"/>
                  </a:cubicBezTo>
                  <a:cubicBezTo>
                    <a:pt x="66" y="111"/>
                    <a:pt x="70" y="108"/>
                    <a:pt x="72" y="105"/>
                  </a:cubicBezTo>
                  <a:cubicBezTo>
                    <a:pt x="75" y="102"/>
                    <a:pt x="77" y="99"/>
                    <a:pt x="78" y="97"/>
                  </a:cubicBezTo>
                  <a:cubicBezTo>
                    <a:pt x="77" y="96"/>
                    <a:pt x="77" y="96"/>
                    <a:pt x="77" y="96"/>
                  </a:cubicBezTo>
                  <a:cubicBezTo>
                    <a:pt x="78" y="97"/>
                    <a:pt x="78" y="97"/>
                    <a:pt x="78" y="97"/>
                  </a:cubicBezTo>
                  <a:cubicBezTo>
                    <a:pt x="80" y="94"/>
                    <a:pt x="81" y="90"/>
                    <a:pt x="82" y="85"/>
                  </a:cubicBezTo>
                  <a:cubicBezTo>
                    <a:pt x="85" y="77"/>
                    <a:pt x="87" y="67"/>
                    <a:pt x="89" y="59"/>
                  </a:cubicBezTo>
                  <a:cubicBezTo>
                    <a:pt x="90" y="55"/>
                    <a:pt x="90" y="52"/>
                    <a:pt x="91" y="50"/>
                  </a:cubicBezTo>
                  <a:cubicBezTo>
                    <a:pt x="92" y="48"/>
                    <a:pt x="92" y="47"/>
                    <a:pt x="92" y="47"/>
                  </a:cubicBezTo>
                  <a:cubicBezTo>
                    <a:pt x="92" y="46"/>
                    <a:pt x="92" y="46"/>
                    <a:pt x="92" y="46"/>
                  </a:cubicBezTo>
                  <a:cubicBezTo>
                    <a:pt x="93" y="46"/>
                    <a:pt x="93" y="46"/>
                    <a:pt x="93" y="46"/>
                  </a:cubicBezTo>
                  <a:cubicBezTo>
                    <a:pt x="93" y="46"/>
                    <a:pt x="93" y="46"/>
                    <a:pt x="93" y="46"/>
                  </a:cubicBezTo>
                  <a:cubicBezTo>
                    <a:pt x="92" y="45"/>
                    <a:pt x="92" y="45"/>
                    <a:pt x="92" y="45"/>
                  </a:cubicBezTo>
                  <a:cubicBezTo>
                    <a:pt x="92" y="46"/>
                    <a:pt x="92" y="46"/>
                    <a:pt x="92" y="46"/>
                  </a:cubicBezTo>
                  <a:cubicBezTo>
                    <a:pt x="93" y="46"/>
                    <a:pt x="93" y="46"/>
                    <a:pt x="93" y="46"/>
                  </a:cubicBezTo>
                  <a:cubicBezTo>
                    <a:pt x="92" y="45"/>
                    <a:pt x="92" y="45"/>
                    <a:pt x="92" y="45"/>
                  </a:cubicBezTo>
                  <a:cubicBezTo>
                    <a:pt x="92" y="46"/>
                    <a:pt x="92" y="46"/>
                    <a:pt x="92" y="46"/>
                  </a:cubicBezTo>
                  <a:cubicBezTo>
                    <a:pt x="93" y="46"/>
                    <a:pt x="93" y="46"/>
                    <a:pt x="93" y="46"/>
                  </a:cubicBezTo>
                  <a:cubicBezTo>
                    <a:pt x="93" y="46"/>
                    <a:pt x="93" y="46"/>
                    <a:pt x="93" y="46"/>
                  </a:cubicBezTo>
                  <a:cubicBezTo>
                    <a:pt x="93" y="45"/>
                    <a:pt x="93" y="45"/>
                    <a:pt x="94" y="45"/>
                  </a:cubicBezTo>
                  <a:cubicBezTo>
                    <a:pt x="94" y="45"/>
                    <a:pt x="95" y="46"/>
                    <a:pt x="96" y="46"/>
                  </a:cubicBezTo>
                  <a:cubicBezTo>
                    <a:pt x="97" y="47"/>
                    <a:pt x="98" y="48"/>
                    <a:pt x="99" y="49"/>
                  </a:cubicBezTo>
                  <a:cubicBezTo>
                    <a:pt x="99" y="49"/>
                    <a:pt x="99" y="49"/>
                    <a:pt x="99" y="49"/>
                  </a:cubicBezTo>
                  <a:cubicBezTo>
                    <a:pt x="99" y="49"/>
                    <a:pt x="99" y="49"/>
                    <a:pt x="99" y="49"/>
                  </a:cubicBezTo>
                  <a:cubicBezTo>
                    <a:pt x="100" y="49"/>
                    <a:pt x="101" y="49"/>
                    <a:pt x="102" y="49"/>
                  </a:cubicBezTo>
                  <a:cubicBezTo>
                    <a:pt x="102" y="49"/>
                    <a:pt x="103" y="49"/>
                    <a:pt x="104" y="49"/>
                  </a:cubicBezTo>
                  <a:cubicBezTo>
                    <a:pt x="104" y="48"/>
                    <a:pt x="104" y="48"/>
                    <a:pt x="104" y="48"/>
                  </a:cubicBezTo>
                  <a:cubicBezTo>
                    <a:pt x="105" y="47"/>
                    <a:pt x="105" y="47"/>
                    <a:pt x="105" y="47"/>
                  </a:cubicBezTo>
                  <a:cubicBezTo>
                    <a:pt x="105" y="47"/>
                    <a:pt x="105" y="47"/>
                    <a:pt x="105" y="47"/>
                  </a:cubicBezTo>
                  <a:cubicBezTo>
                    <a:pt x="104" y="47"/>
                    <a:pt x="104" y="47"/>
                    <a:pt x="104" y="47"/>
                  </a:cubicBezTo>
                  <a:cubicBezTo>
                    <a:pt x="105" y="47"/>
                    <a:pt x="105" y="47"/>
                    <a:pt x="105" y="47"/>
                  </a:cubicBezTo>
                  <a:cubicBezTo>
                    <a:pt x="105" y="47"/>
                    <a:pt x="105" y="47"/>
                    <a:pt x="105" y="47"/>
                  </a:cubicBezTo>
                  <a:cubicBezTo>
                    <a:pt x="104" y="47"/>
                    <a:pt x="104" y="47"/>
                    <a:pt x="104" y="47"/>
                  </a:cubicBezTo>
                  <a:cubicBezTo>
                    <a:pt x="105" y="47"/>
                    <a:pt x="105" y="47"/>
                    <a:pt x="105" y="47"/>
                  </a:cubicBezTo>
                  <a:cubicBezTo>
                    <a:pt x="104" y="47"/>
                    <a:pt x="104" y="47"/>
                    <a:pt x="104" y="47"/>
                  </a:cubicBezTo>
                  <a:cubicBezTo>
                    <a:pt x="104" y="47"/>
                    <a:pt x="104" y="47"/>
                    <a:pt x="104" y="47"/>
                  </a:cubicBezTo>
                  <a:cubicBezTo>
                    <a:pt x="105" y="47"/>
                    <a:pt x="105" y="47"/>
                    <a:pt x="105" y="47"/>
                  </a:cubicBezTo>
                  <a:cubicBezTo>
                    <a:pt x="104" y="47"/>
                    <a:pt x="104" y="47"/>
                    <a:pt x="104" y="47"/>
                  </a:cubicBezTo>
                  <a:cubicBezTo>
                    <a:pt x="104" y="47"/>
                    <a:pt x="104" y="47"/>
                    <a:pt x="104" y="47"/>
                  </a:cubicBezTo>
                  <a:cubicBezTo>
                    <a:pt x="105" y="47"/>
                    <a:pt x="105" y="47"/>
                    <a:pt x="105" y="47"/>
                  </a:cubicBezTo>
                  <a:cubicBezTo>
                    <a:pt x="105" y="47"/>
                    <a:pt x="105" y="47"/>
                    <a:pt x="106" y="47"/>
                  </a:cubicBezTo>
                  <a:cubicBezTo>
                    <a:pt x="106" y="48"/>
                    <a:pt x="106" y="48"/>
                    <a:pt x="106" y="48"/>
                  </a:cubicBezTo>
                  <a:cubicBezTo>
                    <a:pt x="106" y="48"/>
                    <a:pt x="106" y="48"/>
                    <a:pt x="106" y="48"/>
                  </a:cubicBezTo>
                  <a:cubicBezTo>
                    <a:pt x="107" y="48"/>
                    <a:pt x="107" y="48"/>
                    <a:pt x="107" y="48"/>
                  </a:cubicBezTo>
                  <a:cubicBezTo>
                    <a:pt x="108" y="48"/>
                    <a:pt x="108" y="49"/>
                    <a:pt x="108" y="50"/>
                  </a:cubicBezTo>
                  <a:cubicBezTo>
                    <a:pt x="109" y="52"/>
                    <a:pt x="109" y="55"/>
                    <a:pt x="110" y="57"/>
                  </a:cubicBezTo>
                  <a:cubicBezTo>
                    <a:pt x="110" y="58"/>
                    <a:pt x="111" y="59"/>
                    <a:pt x="111" y="60"/>
                  </a:cubicBezTo>
                  <a:cubicBezTo>
                    <a:pt x="112" y="61"/>
                    <a:pt x="113" y="62"/>
                    <a:pt x="114" y="62"/>
                  </a:cubicBezTo>
                  <a:cubicBezTo>
                    <a:pt x="115" y="61"/>
                    <a:pt x="115" y="61"/>
                    <a:pt x="115" y="61"/>
                  </a:cubicBezTo>
                  <a:cubicBezTo>
                    <a:pt x="114" y="62"/>
                    <a:pt x="114" y="62"/>
                    <a:pt x="114" y="62"/>
                  </a:cubicBezTo>
                  <a:cubicBezTo>
                    <a:pt x="115" y="63"/>
                    <a:pt x="117" y="64"/>
                    <a:pt x="118" y="65"/>
                  </a:cubicBezTo>
                  <a:cubicBezTo>
                    <a:pt x="119" y="65"/>
                    <a:pt x="119" y="67"/>
                    <a:pt x="119" y="67"/>
                  </a:cubicBezTo>
                  <a:cubicBezTo>
                    <a:pt x="119" y="67"/>
                    <a:pt x="119" y="68"/>
                    <a:pt x="119" y="68"/>
                  </a:cubicBezTo>
                  <a:cubicBezTo>
                    <a:pt x="119" y="68"/>
                    <a:pt x="119" y="68"/>
                    <a:pt x="119" y="68"/>
                  </a:cubicBezTo>
                  <a:cubicBezTo>
                    <a:pt x="119" y="68"/>
                    <a:pt x="119" y="68"/>
                    <a:pt x="119" y="68"/>
                  </a:cubicBezTo>
                  <a:cubicBezTo>
                    <a:pt x="118" y="69"/>
                    <a:pt x="117" y="69"/>
                    <a:pt x="117" y="70"/>
                  </a:cubicBezTo>
                  <a:cubicBezTo>
                    <a:pt x="116" y="70"/>
                    <a:pt x="115" y="70"/>
                    <a:pt x="114" y="70"/>
                  </a:cubicBezTo>
                  <a:cubicBezTo>
                    <a:pt x="112" y="70"/>
                    <a:pt x="111" y="70"/>
                    <a:pt x="109" y="70"/>
                  </a:cubicBezTo>
                  <a:cubicBezTo>
                    <a:pt x="109" y="70"/>
                    <a:pt x="108" y="70"/>
                    <a:pt x="108" y="70"/>
                  </a:cubicBezTo>
                  <a:cubicBezTo>
                    <a:pt x="107" y="70"/>
                    <a:pt x="107" y="71"/>
                    <a:pt x="107" y="71"/>
                  </a:cubicBezTo>
                  <a:cubicBezTo>
                    <a:pt x="106" y="71"/>
                    <a:pt x="106" y="72"/>
                    <a:pt x="106" y="72"/>
                  </a:cubicBezTo>
                  <a:cubicBezTo>
                    <a:pt x="106" y="73"/>
                    <a:pt x="106" y="73"/>
                    <a:pt x="106" y="74"/>
                  </a:cubicBezTo>
                  <a:cubicBezTo>
                    <a:pt x="108" y="73"/>
                    <a:pt x="108" y="73"/>
                    <a:pt x="108" y="73"/>
                  </a:cubicBezTo>
                  <a:cubicBezTo>
                    <a:pt x="106" y="73"/>
                    <a:pt x="106" y="73"/>
                    <a:pt x="106" y="73"/>
                  </a:cubicBezTo>
                  <a:cubicBezTo>
                    <a:pt x="106" y="74"/>
                    <a:pt x="107" y="75"/>
                    <a:pt x="107" y="77"/>
                  </a:cubicBezTo>
                  <a:cubicBezTo>
                    <a:pt x="108" y="82"/>
                    <a:pt x="110" y="88"/>
                    <a:pt x="110" y="88"/>
                  </a:cubicBezTo>
                  <a:cubicBezTo>
                    <a:pt x="112" y="88"/>
                    <a:pt x="112" y="88"/>
                    <a:pt x="112" y="88"/>
                  </a:cubicBezTo>
                  <a:cubicBezTo>
                    <a:pt x="111" y="87"/>
                    <a:pt x="111" y="87"/>
                    <a:pt x="111" y="87"/>
                  </a:cubicBezTo>
                  <a:cubicBezTo>
                    <a:pt x="111" y="87"/>
                    <a:pt x="111" y="87"/>
                    <a:pt x="108" y="93"/>
                  </a:cubicBezTo>
                  <a:cubicBezTo>
                    <a:pt x="109" y="93"/>
                    <a:pt x="109" y="93"/>
                    <a:pt x="109" y="93"/>
                  </a:cubicBezTo>
                  <a:cubicBezTo>
                    <a:pt x="109" y="92"/>
                    <a:pt x="109" y="92"/>
                    <a:pt x="109" y="92"/>
                  </a:cubicBezTo>
                  <a:cubicBezTo>
                    <a:pt x="109" y="92"/>
                    <a:pt x="109" y="92"/>
                    <a:pt x="100" y="93"/>
                  </a:cubicBezTo>
                  <a:cubicBezTo>
                    <a:pt x="96" y="94"/>
                    <a:pt x="96" y="94"/>
                    <a:pt x="96" y="94"/>
                  </a:cubicBezTo>
                  <a:cubicBezTo>
                    <a:pt x="99" y="96"/>
                    <a:pt x="99" y="96"/>
                    <a:pt x="99" y="96"/>
                  </a:cubicBezTo>
                  <a:cubicBezTo>
                    <a:pt x="99" y="96"/>
                    <a:pt x="99" y="96"/>
                    <a:pt x="103" y="99"/>
                  </a:cubicBezTo>
                  <a:cubicBezTo>
                    <a:pt x="103" y="99"/>
                    <a:pt x="103" y="99"/>
                    <a:pt x="103" y="99"/>
                  </a:cubicBezTo>
                  <a:cubicBezTo>
                    <a:pt x="103" y="99"/>
                    <a:pt x="103" y="99"/>
                    <a:pt x="103" y="99"/>
                  </a:cubicBezTo>
                  <a:cubicBezTo>
                    <a:pt x="103" y="99"/>
                    <a:pt x="103" y="99"/>
                    <a:pt x="105" y="100"/>
                  </a:cubicBezTo>
                  <a:cubicBezTo>
                    <a:pt x="106" y="101"/>
                    <a:pt x="110" y="103"/>
                    <a:pt x="117" y="107"/>
                  </a:cubicBezTo>
                  <a:cubicBezTo>
                    <a:pt x="117" y="107"/>
                    <a:pt x="117" y="107"/>
                    <a:pt x="117" y="107"/>
                  </a:cubicBezTo>
                  <a:cubicBezTo>
                    <a:pt x="117" y="107"/>
                    <a:pt x="117" y="107"/>
                    <a:pt x="117" y="107"/>
                  </a:cubicBezTo>
                  <a:cubicBezTo>
                    <a:pt x="117" y="107"/>
                    <a:pt x="117" y="107"/>
                    <a:pt x="131" y="108"/>
                  </a:cubicBezTo>
                  <a:cubicBezTo>
                    <a:pt x="131" y="108"/>
                    <a:pt x="131" y="108"/>
                    <a:pt x="131" y="108"/>
                  </a:cubicBezTo>
                  <a:cubicBezTo>
                    <a:pt x="131" y="108"/>
                    <a:pt x="131" y="108"/>
                    <a:pt x="131" y="108"/>
                  </a:cubicBezTo>
                  <a:cubicBezTo>
                    <a:pt x="131" y="108"/>
                    <a:pt x="131" y="108"/>
                    <a:pt x="134" y="107"/>
                  </a:cubicBezTo>
                  <a:cubicBezTo>
                    <a:pt x="136" y="106"/>
                    <a:pt x="140" y="104"/>
                    <a:pt x="149" y="100"/>
                  </a:cubicBezTo>
                  <a:cubicBezTo>
                    <a:pt x="149" y="100"/>
                    <a:pt x="149" y="100"/>
                    <a:pt x="149" y="100"/>
                  </a:cubicBezTo>
                  <a:cubicBezTo>
                    <a:pt x="150" y="100"/>
                    <a:pt x="150" y="100"/>
                    <a:pt x="150" y="100"/>
                  </a:cubicBezTo>
                  <a:cubicBezTo>
                    <a:pt x="150" y="100"/>
                    <a:pt x="151" y="98"/>
                    <a:pt x="152" y="96"/>
                  </a:cubicBezTo>
                  <a:cubicBezTo>
                    <a:pt x="152" y="95"/>
                    <a:pt x="153" y="94"/>
                    <a:pt x="153" y="93"/>
                  </a:cubicBezTo>
                  <a:cubicBezTo>
                    <a:pt x="154" y="92"/>
                    <a:pt x="154" y="91"/>
                    <a:pt x="154" y="90"/>
                  </a:cubicBezTo>
                  <a:cubicBezTo>
                    <a:pt x="154" y="89"/>
                    <a:pt x="154" y="89"/>
                    <a:pt x="153" y="88"/>
                  </a:cubicBezTo>
                  <a:cubicBezTo>
                    <a:pt x="153" y="88"/>
                    <a:pt x="153" y="88"/>
                    <a:pt x="153" y="88"/>
                  </a:cubicBezTo>
                  <a:cubicBezTo>
                    <a:pt x="152" y="88"/>
                    <a:pt x="152" y="88"/>
                    <a:pt x="152" y="88"/>
                  </a:cubicBezTo>
                  <a:cubicBezTo>
                    <a:pt x="152" y="88"/>
                    <a:pt x="151" y="88"/>
                    <a:pt x="149" y="88"/>
                  </a:cubicBezTo>
                  <a:cubicBezTo>
                    <a:pt x="148" y="88"/>
                    <a:pt x="147" y="89"/>
                    <a:pt x="146" y="90"/>
                  </a:cubicBezTo>
                  <a:cubicBezTo>
                    <a:pt x="146" y="90"/>
                    <a:pt x="146" y="90"/>
                    <a:pt x="146" y="90"/>
                  </a:cubicBezTo>
                  <a:cubicBezTo>
                    <a:pt x="146" y="90"/>
                    <a:pt x="146" y="90"/>
                    <a:pt x="146" y="90"/>
                  </a:cubicBezTo>
                  <a:cubicBezTo>
                    <a:pt x="145" y="91"/>
                    <a:pt x="142" y="93"/>
                    <a:pt x="139" y="95"/>
                  </a:cubicBezTo>
                  <a:cubicBezTo>
                    <a:pt x="138" y="96"/>
                    <a:pt x="137" y="96"/>
                    <a:pt x="136" y="97"/>
                  </a:cubicBezTo>
                  <a:cubicBezTo>
                    <a:pt x="135" y="97"/>
                    <a:pt x="134" y="97"/>
                    <a:pt x="134" y="97"/>
                  </a:cubicBezTo>
                  <a:cubicBezTo>
                    <a:pt x="133" y="98"/>
                    <a:pt x="133" y="98"/>
                    <a:pt x="133" y="98"/>
                  </a:cubicBezTo>
                  <a:cubicBezTo>
                    <a:pt x="133" y="99"/>
                    <a:pt x="133" y="99"/>
                    <a:pt x="133" y="99"/>
                  </a:cubicBezTo>
                  <a:cubicBezTo>
                    <a:pt x="134" y="99"/>
                    <a:pt x="134" y="99"/>
                    <a:pt x="134" y="99"/>
                  </a:cubicBezTo>
                  <a:cubicBezTo>
                    <a:pt x="133" y="99"/>
                    <a:pt x="133" y="99"/>
                    <a:pt x="133" y="99"/>
                  </a:cubicBezTo>
                  <a:cubicBezTo>
                    <a:pt x="133" y="99"/>
                    <a:pt x="133" y="99"/>
                    <a:pt x="133" y="99"/>
                  </a:cubicBezTo>
                  <a:cubicBezTo>
                    <a:pt x="134" y="99"/>
                    <a:pt x="134" y="99"/>
                    <a:pt x="134" y="99"/>
                  </a:cubicBezTo>
                  <a:cubicBezTo>
                    <a:pt x="133" y="99"/>
                    <a:pt x="133" y="99"/>
                    <a:pt x="133" y="99"/>
                  </a:cubicBezTo>
                  <a:cubicBezTo>
                    <a:pt x="133" y="99"/>
                    <a:pt x="133" y="99"/>
                    <a:pt x="133" y="99"/>
                  </a:cubicBezTo>
                  <a:cubicBezTo>
                    <a:pt x="133" y="100"/>
                    <a:pt x="133" y="101"/>
                    <a:pt x="130" y="103"/>
                  </a:cubicBezTo>
                  <a:cubicBezTo>
                    <a:pt x="131" y="104"/>
                    <a:pt x="131" y="104"/>
                    <a:pt x="131" y="104"/>
                  </a:cubicBezTo>
                  <a:cubicBezTo>
                    <a:pt x="130" y="103"/>
                    <a:pt x="130" y="103"/>
                    <a:pt x="130" y="103"/>
                  </a:cubicBezTo>
                  <a:cubicBezTo>
                    <a:pt x="130" y="103"/>
                    <a:pt x="130" y="103"/>
                    <a:pt x="130" y="103"/>
                  </a:cubicBezTo>
                  <a:cubicBezTo>
                    <a:pt x="129" y="103"/>
                    <a:pt x="128" y="103"/>
                    <a:pt x="127" y="102"/>
                  </a:cubicBezTo>
                  <a:cubicBezTo>
                    <a:pt x="125" y="102"/>
                    <a:pt x="123" y="101"/>
                    <a:pt x="122" y="100"/>
                  </a:cubicBezTo>
                  <a:cubicBezTo>
                    <a:pt x="121" y="100"/>
                    <a:pt x="120" y="99"/>
                    <a:pt x="120" y="99"/>
                  </a:cubicBezTo>
                  <a:cubicBezTo>
                    <a:pt x="120" y="99"/>
                    <a:pt x="119" y="99"/>
                    <a:pt x="119" y="99"/>
                  </a:cubicBezTo>
                  <a:cubicBezTo>
                    <a:pt x="119" y="99"/>
                    <a:pt x="119" y="99"/>
                    <a:pt x="119" y="99"/>
                  </a:cubicBezTo>
                  <a:cubicBezTo>
                    <a:pt x="119" y="99"/>
                    <a:pt x="119" y="99"/>
                    <a:pt x="119" y="99"/>
                  </a:cubicBezTo>
                  <a:cubicBezTo>
                    <a:pt x="119" y="99"/>
                    <a:pt x="119" y="99"/>
                    <a:pt x="113" y="99"/>
                  </a:cubicBezTo>
                  <a:cubicBezTo>
                    <a:pt x="113" y="99"/>
                    <a:pt x="111" y="98"/>
                    <a:pt x="111" y="97"/>
                  </a:cubicBezTo>
                  <a:cubicBezTo>
                    <a:pt x="110" y="97"/>
                    <a:pt x="110" y="96"/>
                    <a:pt x="109" y="96"/>
                  </a:cubicBezTo>
                  <a:cubicBezTo>
                    <a:pt x="109" y="95"/>
                    <a:pt x="109" y="95"/>
                    <a:pt x="109" y="95"/>
                  </a:cubicBezTo>
                  <a:cubicBezTo>
                    <a:pt x="109" y="95"/>
                    <a:pt x="109" y="95"/>
                    <a:pt x="109" y="95"/>
                  </a:cubicBezTo>
                  <a:cubicBezTo>
                    <a:pt x="108" y="96"/>
                    <a:pt x="108" y="96"/>
                    <a:pt x="108" y="96"/>
                  </a:cubicBezTo>
                  <a:cubicBezTo>
                    <a:pt x="108" y="97"/>
                    <a:pt x="108" y="97"/>
                    <a:pt x="108" y="97"/>
                  </a:cubicBezTo>
                  <a:cubicBezTo>
                    <a:pt x="109" y="97"/>
                    <a:pt x="111" y="96"/>
                    <a:pt x="114" y="94"/>
                  </a:cubicBezTo>
                  <a:cubicBezTo>
                    <a:pt x="118" y="93"/>
                    <a:pt x="121" y="91"/>
                    <a:pt x="124" y="89"/>
                  </a:cubicBezTo>
                  <a:cubicBezTo>
                    <a:pt x="123" y="88"/>
                    <a:pt x="123" y="88"/>
                    <a:pt x="123" y="88"/>
                  </a:cubicBezTo>
                  <a:cubicBezTo>
                    <a:pt x="123" y="89"/>
                    <a:pt x="123" y="89"/>
                    <a:pt x="123" y="89"/>
                  </a:cubicBezTo>
                  <a:cubicBezTo>
                    <a:pt x="126" y="88"/>
                    <a:pt x="129" y="85"/>
                    <a:pt x="132" y="83"/>
                  </a:cubicBezTo>
                  <a:cubicBezTo>
                    <a:pt x="133" y="82"/>
                    <a:pt x="134" y="81"/>
                    <a:pt x="135" y="81"/>
                  </a:cubicBezTo>
                  <a:cubicBezTo>
                    <a:pt x="136" y="80"/>
                    <a:pt x="137" y="80"/>
                    <a:pt x="138" y="80"/>
                  </a:cubicBezTo>
                  <a:cubicBezTo>
                    <a:pt x="140" y="80"/>
                    <a:pt x="144" y="81"/>
                    <a:pt x="147" y="81"/>
                  </a:cubicBezTo>
                  <a:cubicBezTo>
                    <a:pt x="148" y="82"/>
                    <a:pt x="149" y="82"/>
                    <a:pt x="150" y="82"/>
                  </a:cubicBezTo>
                  <a:cubicBezTo>
                    <a:pt x="151" y="82"/>
                    <a:pt x="152" y="83"/>
                    <a:pt x="152" y="83"/>
                  </a:cubicBezTo>
                  <a:cubicBezTo>
                    <a:pt x="153" y="83"/>
                    <a:pt x="153" y="83"/>
                    <a:pt x="153" y="83"/>
                  </a:cubicBezTo>
                  <a:cubicBezTo>
                    <a:pt x="154" y="82"/>
                    <a:pt x="154" y="82"/>
                    <a:pt x="154" y="82"/>
                  </a:cubicBezTo>
                  <a:cubicBezTo>
                    <a:pt x="154" y="82"/>
                    <a:pt x="154" y="82"/>
                    <a:pt x="155" y="79"/>
                  </a:cubicBezTo>
                  <a:cubicBezTo>
                    <a:pt x="156" y="77"/>
                    <a:pt x="156" y="77"/>
                    <a:pt x="156" y="77"/>
                  </a:cubicBezTo>
                  <a:cubicBezTo>
                    <a:pt x="154" y="77"/>
                    <a:pt x="154" y="77"/>
                    <a:pt x="154" y="77"/>
                  </a:cubicBezTo>
                  <a:cubicBezTo>
                    <a:pt x="154" y="77"/>
                    <a:pt x="149" y="76"/>
                    <a:pt x="142" y="74"/>
                  </a:cubicBezTo>
                  <a:cubicBezTo>
                    <a:pt x="142" y="76"/>
                    <a:pt x="142" y="76"/>
                    <a:pt x="142" y="76"/>
                  </a:cubicBezTo>
                  <a:cubicBezTo>
                    <a:pt x="142" y="74"/>
                    <a:pt x="142" y="74"/>
                    <a:pt x="142" y="74"/>
                  </a:cubicBezTo>
                  <a:cubicBezTo>
                    <a:pt x="142" y="74"/>
                    <a:pt x="141" y="74"/>
                    <a:pt x="141" y="74"/>
                  </a:cubicBezTo>
                  <a:cubicBezTo>
                    <a:pt x="141" y="73"/>
                    <a:pt x="141" y="73"/>
                    <a:pt x="141" y="73"/>
                  </a:cubicBezTo>
                  <a:cubicBezTo>
                    <a:pt x="141" y="73"/>
                    <a:pt x="142" y="72"/>
                    <a:pt x="142" y="71"/>
                  </a:cubicBezTo>
                  <a:cubicBezTo>
                    <a:pt x="142" y="71"/>
                    <a:pt x="142" y="70"/>
                    <a:pt x="143" y="70"/>
                  </a:cubicBezTo>
                  <a:cubicBezTo>
                    <a:pt x="143" y="70"/>
                    <a:pt x="143" y="70"/>
                    <a:pt x="143" y="70"/>
                  </a:cubicBezTo>
                  <a:cubicBezTo>
                    <a:pt x="143" y="70"/>
                    <a:pt x="143" y="70"/>
                    <a:pt x="143" y="70"/>
                  </a:cubicBezTo>
                  <a:cubicBezTo>
                    <a:pt x="145" y="68"/>
                    <a:pt x="145" y="68"/>
                    <a:pt x="145" y="68"/>
                  </a:cubicBezTo>
                  <a:cubicBezTo>
                    <a:pt x="142" y="68"/>
                    <a:pt x="142" y="68"/>
                    <a:pt x="142" y="68"/>
                  </a:cubicBezTo>
                  <a:cubicBezTo>
                    <a:pt x="141" y="68"/>
                    <a:pt x="141" y="68"/>
                    <a:pt x="141" y="68"/>
                  </a:cubicBezTo>
                  <a:cubicBezTo>
                    <a:pt x="141" y="68"/>
                    <a:pt x="140" y="67"/>
                    <a:pt x="140" y="67"/>
                  </a:cubicBezTo>
                  <a:cubicBezTo>
                    <a:pt x="139" y="67"/>
                    <a:pt x="139" y="67"/>
                    <a:pt x="139" y="67"/>
                  </a:cubicBezTo>
                  <a:cubicBezTo>
                    <a:pt x="139" y="66"/>
                    <a:pt x="139" y="66"/>
                    <a:pt x="139" y="66"/>
                  </a:cubicBezTo>
                  <a:cubicBezTo>
                    <a:pt x="138" y="66"/>
                    <a:pt x="138" y="66"/>
                    <a:pt x="138" y="66"/>
                  </a:cubicBezTo>
                  <a:cubicBezTo>
                    <a:pt x="139" y="67"/>
                    <a:pt x="139" y="67"/>
                    <a:pt x="139" y="67"/>
                  </a:cubicBezTo>
                  <a:cubicBezTo>
                    <a:pt x="139" y="66"/>
                    <a:pt x="139" y="66"/>
                    <a:pt x="139" y="66"/>
                  </a:cubicBezTo>
                  <a:cubicBezTo>
                    <a:pt x="138" y="66"/>
                    <a:pt x="138" y="66"/>
                    <a:pt x="138" y="66"/>
                  </a:cubicBezTo>
                  <a:cubicBezTo>
                    <a:pt x="139" y="67"/>
                    <a:pt x="139" y="67"/>
                    <a:pt x="139" y="67"/>
                  </a:cubicBezTo>
                  <a:cubicBezTo>
                    <a:pt x="139" y="67"/>
                    <a:pt x="139" y="67"/>
                    <a:pt x="139" y="67"/>
                  </a:cubicBezTo>
                  <a:cubicBezTo>
                    <a:pt x="139" y="67"/>
                    <a:pt x="139" y="67"/>
                    <a:pt x="139" y="67"/>
                  </a:cubicBezTo>
                  <a:cubicBezTo>
                    <a:pt x="139" y="67"/>
                    <a:pt x="139" y="67"/>
                    <a:pt x="139" y="67"/>
                  </a:cubicBezTo>
                  <a:cubicBezTo>
                    <a:pt x="139" y="67"/>
                    <a:pt x="139" y="67"/>
                    <a:pt x="139" y="67"/>
                  </a:cubicBezTo>
                  <a:cubicBezTo>
                    <a:pt x="139" y="67"/>
                    <a:pt x="139" y="67"/>
                    <a:pt x="139" y="67"/>
                  </a:cubicBezTo>
                  <a:cubicBezTo>
                    <a:pt x="139" y="67"/>
                    <a:pt x="139" y="66"/>
                    <a:pt x="140" y="66"/>
                  </a:cubicBezTo>
                  <a:cubicBezTo>
                    <a:pt x="140" y="65"/>
                    <a:pt x="141" y="65"/>
                    <a:pt x="142" y="64"/>
                  </a:cubicBezTo>
                  <a:cubicBezTo>
                    <a:pt x="143" y="64"/>
                    <a:pt x="144" y="64"/>
                    <a:pt x="144" y="64"/>
                  </a:cubicBezTo>
                  <a:cubicBezTo>
                    <a:pt x="146" y="62"/>
                    <a:pt x="146" y="62"/>
                    <a:pt x="146" y="62"/>
                  </a:cubicBezTo>
                  <a:cubicBezTo>
                    <a:pt x="144" y="61"/>
                    <a:pt x="144" y="61"/>
                    <a:pt x="144" y="61"/>
                  </a:cubicBezTo>
                  <a:cubicBezTo>
                    <a:pt x="144" y="61"/>
                    <a:pt x="140" y="58"/>
                    <a:pt x="136" y="56"/>
                  </a:cubicBezTo>
                  <a:cubicBezTo>
                    <a:pt x="135" y="55"/>
                    <a:pt x="135" y="55"/>
                    <a:pt x="135" y="55"/>
                  </a:cubicBezTo>
                  <a:cubicBezTo>
                    <a:pt x="135" y="55"/>
                    <a:pt x="135" y="55"/>
                    <a:pt x="135" y="55"/>
                  </a:cubicBezTo>
                  <a:cubicBezTo>
                    <a:pt x="133" y="55"/>
                    <a:pt x="132" y="54"/>
                    <a:pt x="131" y="54"/>
                  </a:cubicBezTo>
                  <a:cubicBezTo>
                    <a:pt x="131" y="53"/>
                    <a:pt x="131" y="53"/>
                    <a:pt x="131" y="53"/>
                  </a:cubicBezTo>
                  <a:cubicBezTo>
                    <a:pt x="130" y="53"/>
                    <a:pt x="130" y="53"/>
                    <a:pt x="130" y="53"/>
                  </a:cubicBezTo>
                  <a:cubicBezTo>
                    <a:pt x="130" y="53"/>
                    <a:pt x="130" y="53"/>
                    <a:pt x="130" y="53"/>
                  </a:cubicBezTo>
                  <a:cubicBezTo>
                    <a:pt x="130" y="53"/>
                    <a:pt x="130" y="53"/>
                    <a:pt x="130" y="53"/>
                  </a:cubicBezTo>
                  <a:cubicBezTo>
                    <a:pt x="130" y="53"/>
                    <a:pt x="130" y="53"/>
                    <a:pt x="130" y="53"/>
                  </a:cubicBezTo>
                  <a:cubicBezTo>
                    <a:pt x="130" y="53"/>
                    <a:pt x="130" y="53"/>
                    <a:pt x="130" y="53"/>
                  </a:cubicBezTo>
                  <a:cubicBezTo>
                    <a:pt x="130" y="53"/>
                    <a:pt x="130" y="53"/>
                    <a:pt x="130" y="53"/>
                  </a:cubicBezTo>
                  <a:cubicBezTo>
                    <a:pt x="128" y="55"/>
                    <a:pt x="128" y="55"/>
                    <a:pt x="128" y="55"/>
                  </a:cubicBezTo>
                  <a:cubicBezTo>
                    <a:pt x="128" y="55"/>
                    <a:pt x="129" y="56"/>
                    <a:pt x="130" y="56"/>
                  </a:cubicBezTo>
                  <a:cubicBezTo>
                    <a:pt x="130" y="56"/>
                    <a:pt x="131" y="55"/>
                    <a:pt x="131" y="55"/>
                  </a:cubicBezTo>
                  <a:cubicBezTo>
                    <a:pt x="132" y="54"/>
                    <a:pt x="132" y="54"/>
                    <a:pt x="132" y="52"/>
                  </a:cubicBezTo>
                  <a:cubicBezTo>
                    <a:pt x="132" y="51"/>
                    <a:pt x="132" y="50"/>
                    <a:pt x="132" y="47"/>
                  </a:cubicBezTo>
                  <a:cubicBezTo>
                    <a:pt x="132" y="47"/>
                    <a:pt x="132" y="47"/>
                    <a:pt x="132" y="47"/>
                  </a:cubicBezTo>
                  <a:cubicBezTo>
                    <a:pt x="132" y="47"/>
                    <a:pt x="132" y="47"/>
                    <a:pt x="132" y="47"/>
                  </a:cubicBezTo>
                  <a:cubicBezTo>
                    <a:pt x="132" y="46"/>
                    <a:pt x="132" y="44"/>
                    <a:pt x="132" y="42"/>
                  </a:cubicBezTo>
                  <a:cubicBezTo>
                    <a:pt x="132" y="38"/>
                    <a:pt x="132" y="33"/>
                    <a:pt x="134" y="29"/>
                  </a:cubicBezTo>
                  <a:cubicBezTo>
                    <a:pt x="134" y="27"/>
                    <a:pt x="135" y="26"/>
                    <a:pt x="136" y="24"/>
                  </a:cubicBezTo>
                  <a:cubicBezTo>
                    <a:pt x="137" y="23"/>
                    <a:pt x="138" y="22"/>
                    <a:pt x="139" y="22"/>
                  </a:cubicBezTo>
                  <a:cubicBezTo>
                    <a:pt x="139" y="22"/>
                    <a:pt x="139" y="22"/>
                    <a:pt x="139" y="22"/>
                  </a:cubicBezTo>
                  <a:cubicBezTo>
                    <a:pt x="140" y="22"/>
                    <a:pt x="140" y="22"/>
                    <a:pt x="140" y="22"/>
                  </a:cubicBezTo>
                  <a:cubicBezTo>
                    <a:pt x="143" y="20"/>
                    <a:pt x="149" y="18"/>
                    <a:pt x="155" y="16"/>
                  </a:cubicBezTo>
                  <a:cubicBezTo>
                    <a:pt x="161" y="14"/>
                    <a:pt x="167" y="13"/>
                    <a:pt x="170" y="13"/>
                  </a:cubicBezTo>
                  <a:cubicBezTo>
                    <a:pt x="171" y="13"/>
                    <a:pt x="171" y="13"/>
                    <a:pt x="171" y="13"/>
                  </a:cubicBezTo>
                  <a:cubicBezTo>
                    <a:pt x="172" y="13"/>
                    <a:pt x="172" y="13"/>
                    <a:pt x="172" y="13"/>
                  </a:cubicBezTo>
                  <a:cubicBezTo>
                    <a:pt x="172" y="13"/>
                    <a:pt x="172" y="13"/>
                    <a:pt x="172" y="13"/>
                  </a:cubicBezTo>
                  <a:cubicBezTo>
                    <a:pt x="172" y="13"/>
                    <a:pt x="172" y="13"/>
                    <a:pt x="172" y="13"/>
                  </a:cubicBezTo>
                  <a:cubicBezTo>
                    <a:pt x="172" y="13"/>
                    <a:pt x="172" y="13"/>
                    <a:pt x="172" y="13"/>
                  </a:cubicBezTo>
                  <a:cubicBezTo>
                    <a:pt x="172" y="13"/>
                    <a:pt x="172" y="13"/>
                    <a:pt x="172" y="13"/>
                  </a:cubicBezTo>
                  <a:cubicBezTo>
                    <a:pt x="172" y="13"/>
                    <a:pt x="172" y="13"/>
                    <a:pt x="172" y="13"/>
                  </a:cubicBezTo>
                  <a:cubicBezTo>
                    <a:pt x="172" y="13"/>
                    <a:pt x="172" y="13"/>
                    <a:pt x="172" y="13"/>
                  </a:cubicBezTo>
                  <a:cubicBezTo>
                    <a:pt x="173" y="12"/>
                    <a:pt x="173" y="12"/>
                    <a:pt x="173" y="12"/>
                  </a:cubicBezTo>
                  <a:cubicBezTo>
                    <a:pt x="171" y="13"/>
                    <a:pt x="171" y="13"/>
                    <a:pt x="171" y="13"/>
                  </a:cubicBezTo>
                  <a:cubicBezTo>
                    <a:pt x="172" y="15"/>
                    <a:pt x="174" y="16"/>
                    <a:pt x="175" y="16"/>
                  </a:cubicBezTo>
                  <a:cubicBezTo>
                    <a:pt x="177" y="16"/>
                    <a:pt x="178" y="16"/>
                    <a:pt x="178" y="16"/>
                  </a:cubicBezTo>
                  <a:cubicBezTo>
                    <a:pt x="180" y="16"/>
                    <a:pt x="180" y="16"/>
                    <a:pt x="180" y="16"/>
                  </a:cubicBezTo>
                  <a:cubicBezTo>
                    <a:pt x="179" y="14"/>
                    <a:pt x="179" y="14"/>
                    <a:pt x="179" y="14"/>
                  </a:cubicBezTo>
                  <a:cubicBezTo>
                    <a:pt x="179" y="14"/>
                    <a:pt x="179" y="14"/>
                    <a:pt x="178" y="12"/>
                  </a:cubicBezTo>
                  <a:cubicBezTo>
                    <a:pt x="177" y="12"/>
                    <a:pt x="177" y="12"/>
                    <a:pt x="177" y="12"/>
                  </a:cubicBezTo>
                  <a:cubicBezTo>
                    <a:pt x="177" y="14"/>
                    <a:pt x="177" y="14"/>
                    <a:pt x="177" y="14"/>
                  </a:cubicBezTo>
                  <a:cubicBezTo>
                    <a:pt x="177" y="14"/>
                    <a:pt x="177" y="14"/>
                    <a:pt x="180" y="14"/>
                  </a:cubicBezTo>
                  <a:cubicBezTo>
                    <a:pt x="183" y="13"/>
                    <a:pt x="190" y="13"/>
                    <a:pt x="202" y="12"/>
                  </a:cubicBezTo>
                  <a:cubicBezTo>
                    <a:pt x="203" y="12"/>
                    <a:pt x="203" y="12"/>
                    <a:pt x="203" y="12"/>
                  </a:cubicBezTo>
                  <a:cubicBezTo>
                    <a:pt x="203" y="12"/>
                    <a:pt x="203" y="12"/>
                    <a:pt x="203" y="12"/>
                  </a:cubicBezTo>
                  <a:cubicBezTo>
                    <a:pt x="204" y="12"/>
                    <a:pt x="204" y="12"/>
                    <a:pt x="204" y="12"/>
                  </a:cubicBezTo>
                  <a:cubicBezTo>
                    <a:pt x="204" y="12"/>
                    <a:pt x="205" y="11"/>
                    <a:pt x="206" y="10"/>
                  </a:cubicBezTo>
                  <a:cubicBezTo>
                    <a:pt x="206" y="10"/>
                    <a:pt x="207" y="9"/>
                    <a:pt x="207" y="9"/>
                  </a:cubicBezTo>
                  <a:cubicBezTo>
                    <a:pt x="207"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10"/>
                    <a:pt x="208" y="11"/>
                  </a:cubicBezTo>
                  <a:cubicBezTo>
                    <a:pt x="209" y="13"/>
                    <a:pt x="209" y="15"/>
                    <a:pt x="210" y="17"/>
                  </a:cubicBezTo>
                  <a:cubicBezTo>
                    <a:pt x="211" y="19"/>
                    <a:pt x="213" y="21"/>
                    <a:pt x="215" y="22"/>
                  </a:cubicBezTo>
                  <a:cubicBezTo>
                    <a:pt x="216" y="20"/>
                    <a:pt x="216" y="20"/>
                    <a:pt x="216" y="20"/>
                  </a:cubicBezTo>
                  <a:cubicBezTo>
                    <a:pt x="215" y="21"/>
                    <a:pt x="215" y="21"/>
                    <a:pt x="215" y="21"/>
                  </a:cubicBezTo>
                  <a:cubicBezTo>
                    <a:pt x="215" y="22"/>
                    <a:pt x="216" y="22"/>
                    <a:pt x="217" y="23"/>
                  </a:cubicBezTo>
                  <a:cubicBezTo>
                    <a:pt x="219" y="24"/>
                    <a:pt x="223" y="26"/>
                    <a:pt x="228" y="27"/>
                  </a:cubicBezTo>
                  <a:cubicBezTo>
                    <a:pt x="228" y="26"/>
                    <a:pt x="228" y="26"/>
                    <a:pt x="228" y="26"/>
                  </a:cubicBezTo>
                  <a:cubicBezTo>
                    <a:pt x="226" y="26"/>
                    <a:pt x="226" y="26"/>
                    <a:pt x="226" y="26"/>
                  </a:cubicBezTo>
                  <a:lnTo>
                    <a:pt x="228" y="26"/>
                  </a:lnTo>
                  <a:close/>
                  <a:moveTo>
                    <a:pt x="105" y="37"/>
                  </a:moveTo>
                  <a:cubicBezTo>
                    <a:pt x="106" y="37"/>
                    <a:pt x="106" y="37"/>
                    <a:pt x="106" y="37"/>
                  </a:cubicBezTo>
                  <a:cubicBezTo>
                    <a:pt x="108" y="34"/>
                    <a:pt x="109" y="32"/>
                    <a:pt x="109" y="30"/>
                  </a:cubicBezTo>
                  <a:cubicBezTo>
                    <a:pt x="109" y="28"/>
                    <a:pt x="108" y="26"/>
                    <a:pt x="107" y="25"/>
                  </a:cubicBezTo>
                  <a:cubicBezTo>
                    <a:pt x="106" y="24"/>
                    <a:pt x="105" y="24"/>
                    <a:pt x="105" y="23"/>
                  </a:cubicBezTo>
                  <a:cubicBezTo>
                    <a:pt x="105" y="23"/>
                    <a:pt x="105" y="23"/>
                    <a:pt x="105" y="23"/>
                  </a:cubicBezTo>
                  <a:cubicBezTo>
                    <a:pt x="104" y="23"/>
                    <a:pt x="104" y="23"/>
                    <a:pt x="104" y="23"/>
                  </a:cubicBezTo>
                  <a:cubicBezTo>
                    <a:pt x="104" y="23"/>
                    <a:pt x="103" y="23"/>
                    <a:pt x="102" y="23"/>
                  </a:cubicBezTo>
                  <a:cubicBezTo>
                    <a:pt x="101" y="23"/>
                    <a:pt x="100" y="23"/>
                    <a:pt x="99" y="24"/>
                  </a:cubicBezTo>
                  <a:cubicBezTo>
                    <a:pt x="98" y="24"/>
                    <a:pt x="97" y="25"/>
                    <a:pt x="97" y="25"/>
                  </a:cubicBezTo>
                  <a:cubicBezTo>
                    <a:pt x="97" y="25"/>
                    <a:pt x="97" y="25"/>
                    <a:pt x="97" y="25"/>
                  </a:cubicBezTo>
                  <a:cubicBezTo>
                    <a:pt x="97" y="25"/>
                    <a:pt x="97" y="25"/>
                    <a:pt x="97" y="25"/>
                  </a:cubicBezTo>
                  <a:cubicBezTo>
                    <a:pt x="92" y="36"/>
                    <a:pt x="92" y="36"/>
                    <a:pt x="92" y="36"/>
                  </a:cubicBezTo>
                  <a:cubicBezTo>
                    <a:pt x="91" y="37"/>
                    <a:pt x="91" y="37"/>
                    <a:pt x="91" y="37"/>
                  </a:cubicBezTo>
                  <a:cubicBezTo>
                    <a:pt x="92" y="37"/>
                    <a:pt x="92" y="37"/>
                    <a:pt x="92" y="37"/>
                  </a:cubicBezTo>
                  <a:cubicBezTo>
                    <a:pt x="94" y="41"/>
                    <a:pt x="94" y="41"/>
                    <a:pt x="94" y="41"/>
                  </a:cubicBezTo>
                  <a:cubicBezTo>
                    <a:pt x="95" y="42"/>
                    <a:pt x="95" y="42"/>
                    <a:pt x="95" y="42"/>
                  </a:cubicBezTo>
                  <a:cubicBezTo>
                    <a:pt x="95" y="42"/>
                    <a:pt x="95" y="42"/>
                    <a:pt x="95" y="42"/>
                  </a:cubicBezTo>
                  <a:cubicBezTo>
                    <a:pt x="95" y="42"/>
                    <a:pt x="96" y="42"/>
                    <a:pt x="97" y="42"/>
                  </a:cubicBezTo>
                  <a:cubicBezTo>
                    <a:pt x="99" y="42"/>
                    <a:pt x="102" y="41"/>
                    <a:pt x="106" y="38"/>
                  </a:cubicBezTo>
                  <a:cubicBezTo>
                    <a:pt x="106" y="38"/>
                    <a:pt x="106" y="38"/>
                    <a:pt x="106" y="38"/>
                  </a:cubicBezTo>
                  <a:cubicBezTo>
                    <a:pt x="106" y="37"/>
                    <a:pt x="106" y="37"/>
                    <a:pt x="106" y="37"/>
                  </a:cubicBezTo>
                  <a:cubicBezTo>
                    <a:pt x="105" y="37"/>
                    <a:pt x="105" y="37"/>
                    <a:pt x="105" y="37"/>
                  </a:cubicBezTo>
                  <a:cubicBezTo>
                    <a:pt x="104" y="36"/>
                    <a:pt x="104" y="36"/>
                    <a:pt x="104" y="36"/>
                  </a:cubicBezTo>
                  <a:cubicBezTo>
                    <a:pt x="101" y="39"/>
                    <a:pt x="98" y="39"/>
                    <a:pt x="97" y="39"/>
                  </a:cubicBezTo>
                  <a:cubicBezTo>
                    <a:pt x="96" y="39"/>
                    <a:pt x="96" y="39"/>
                    <a:pt x="96" y="39"/>
                  </a:cubicBezTo>
                  <a:cubicBezTo>
                    <a:pt x="96" y="39"/>
                    <a:pt x="96" y="39"/>
                    <a:pt x="96" y="39"/>
                  </a:cubicBezTo>
                  <a:cubicBezTo>
                    <a:pt x="96" y="39"/>
                    <a:pt x="96" y="39"/>
                    <a:pt x="96" y="39"/>
                  </a:cubicBezTo>
                  <a:cubicBezTo>
                    <a:pt x="96" y="40"/>
                    <a:pt x="96" y="40"/>
                    <a:pt x="96" y="40"/>
                  </a:cubicBezTo>
                  <a:cubicBezTo>
                    <a:pt x="96" y="39"/>
                    <a:pt x="96" y="39"/>
                    <a:pt x="96" y="39"/>
                  </a:cubicBezTo>
                  <a:cubicBezTo>
                    <a:pt x="96" y="39"/>
                    <a:pt x="96" y="39"/>
                    <a:pt x="96" y="39"/>
                  </a:cubicBezTo>
                  <a:cubicBezTo>
                    <a:pt x="96" y="40"/>
                    <a:pt x="96" y="40"/>
                    <a:pt x="96" y="40"/>
                  </a:cubicBezTo>
                  <a:cubicBezTo>
                    <a:pt x="96" y="39"/>
                    <a:pt x="96" y="39"/>
                    <a:pt x="96" y="39"/>
                  </a:cubicBezTo>
                  <a:cubicBezTo>
                    <a:pt x="96" y="41"/>
                    <a:pt x="96" y="41"/>
                    <a:pt x="96" y="41"/>
                  </a:cubicBezTo>
                  <a:cubicBezTo>
                    <a:pt x="97" y="40"/>
                    <a:pt x="97" y="40"/>
                    <a:pt x="97" y="40"/>
                  </a:cubicBezTo>
                  <a:cubicBezTo>
                    <a:pt x="97" y="40"/>
                    <a:pt x="97" y="40"/>
                    <a:pt x="94" y="36"/>
                  </a:cubicBezTo>
                  <a:cubicBezTo>
                    <a:pt x="93" y="37"/>
                    <a:pt x="93" y="37"/>
                    <a:pt x="93" y="37"/>
                  </a:cubicBezTo>
                  <a:cubicBezTo>
                    <a:pt x="94" y="37"/>
                    <a:pt x="94" y="37"/>
                    <a:pt x="94" y="37"/>
                  </a:cubicBezTo>
                  <a:cubicBezTo>
                    <a:pt x="94" y="37"/>
                    <a:pt x="94" y="37"/>
                    <a:pt x="100" y="26"/>
                  </a:cubicBezTo>
                  <a:cubicBezTo>
                    <a:pt x="98" y="26"/>
                    <a:pt x="98" y="26"/>
                    <a:pt x="98" y="26"/>
                  </a:cubicBezTo>
                  <a:cubicBezTo>
                    <a:pt x="99" y="27"/>
                    <a:pt x="99" y="27"/>
                    <a:pt x="99" y="27"/>
                  </a:cubicBezTo>
                  <a:cubicBezTo>
                    <a:pt x="99" y="27"/>
                    <a:pt x="99" y="27"/>
                    <a:pt x="99" y="27"/>
                  </a:cubicBezTo>
                  <a:cubicBezTo>
                    <a:pt x="99" y="27"/>
                    <a:pt x="99" y="27"/>
                    <a:pt x="99" y="27"/>
                  </a:cubicBezTo>
                  <a:cubicBezTo>
                    <a:pt x="99" y="27"/>
                    <a:pt x="99" y="27"/>
                    <a:pt x="99" y="27"/>
                  </a:cubicBezTo>
                  <a:cubicBezTo>
                    <a:pt x="99" y="27"/>
                    <a:pt x="99" y="27"/>
                    <a:pt x="99" y="27"/>
                  </a:cubicBezTo>
                  <a:cubicBezTo>
                    <a:pt x="99" y="27"/>
                    <a:pt x="99" y="27"/>
                    <a:pt x="99" y="27"/>
                  </a:cubicBezTo>
                  <a:cubicBezTo>
                    <a:pt x="100" y="27"/>
                    <a:pt x="101" y="25"/>
                    <a:pt x="102" y="26"/>
                  </a:cubicBezTo>
                  <a:cubicBezTo>
                    <a:pt x="103" y="26"/>
                    <a:pt x="103" y="26"/>
                    <a:pt x="103" y="26"/>
                  </a:cubicBezTo>
                  <a:cubicBezTo>
                    <a:pt x="104" y="24"/>
                    <a:pt x="104" y="24"/>
                    <a:pt x="104" y="24"/>
                  </a:cubicBezTo>
                  <a:cubicBezTo>
                    <a:pt x="103" y="25"/>
                    <a:pt x="103" y="25"/>
                    <a:pt x="103" y="25"/>
                  </a:cubicBezTo>
                  <a:cubicBezTo>
                    <a:pt x="104" y="26"/>
                    <a:pt x="104" y="27"/>
                    <a:pt x="105" y="27"/>
                  </a:cubicBezTo>
                  <a:cubicBezTo>
                    <a:pt x="106" y="28"/>
                    <a:pt x="106" y="28"/>
                    <a:pt x="106" y="30"/>
                  </a:cubicBezTo>
                  <a:cubicBezTo>
                    <a:pt x="106" y="31"/>
                    <a:pt x="105" y="33"/>
                    <a:pt x="104" y="36"/>
                  </a:cubicBezTo>
                  <a:cubicBezTo>
                    <a:pt x="105" y="37"/>
                    <a:pt x="105" y="37"/>
                    <a:pt x="105" y="37"/>
                  </a:cubicBezTo>
                  <a:cubicBezTo>
                    <a:pt x="104" y="36"/>
                    <a:pt x="104" y="36"/>
                    <a:pt x="104" y="36"/>
                  </a:cubicBezTo>
                  <a:lnTo>
                    <a:pt x="105" y="37"/>
                  </a:lnTo>
                  <a:close/>
                  <a:moveTo>
                    <a:pt x="31" y="150"/>
                  </a:moveTo>
                  <a:cubicBezTo>
                    <a:pt x="30" y="151"/>
                    <a:pt x="30" y="151"/>
                    <a:pt x="30" y="151"/>
                  </a:cubicBezTo>
                  <a:cubicBezTo>
                    <a:pt x="31" y="152"/>
                    <a:pt x="33" y="154"/>
                    <a:pt x="34" y="155"/>
                  </a:cubicBezTo>
                  <a:cubicBezTo>
                    <a:pt x="35" y="156"/>
                    <a:pt x="35" y="156"/>
                    <a:pt x="36" y="157"/>
                  </a:cubicBezTo>
                  <a:cubicBezTo>
                    <a:pt x="36" y="157"/>
                    <a:pt x="36" y="158"/>
                    <a:pt x="36" y="158"/>
                  </a:cubicBezTo>
                  <a:cubicBezTo>
                    <a:pt x="37" y="158"/>
                    <a:pt x="37" y="158"/>
                    <a:pt x="37" y="158"/>
                  </a:cubicBezTo>
                  <a:cubicBezTo>
                    <a:pt x="38" y="158"/>
                    <a:pt x="38" y="158"/>
                    <a:pt x="38" y="158"/>
                  </a:cubicBezTo>
                  <a:cubicBezTo>
                    <a:pt x="46" y="158"/>
                    <a:pt x="46" y="158"/>
                    <a:pt x="46" y="158"/>
                  </a:cubicBezTo>
                  <a:cubicBezTo>
                    <a:pt x="47" y="158"/>
                    <a:pt x="47" y="158"/>
                    <a:pt x="47" y="158"/>
                  </a:cubicBezTo>
                  <a:cubicBezTo>
                    <a:pt x="47" y="157"/>
                    <a:pt x="47" y="157"/>
                    <a:pt x="47" y="157"/>
                  </a:cubicBezTo>
                  <a:cubicBezTo>
                    <a:pt x="47" y="154"/>
                    <a:pt x="47" y="154"/>
                    <a:pt x="47" y="154"/>
                  </a:cubicBezTo>
                  <a:cubicBezTo>
                    <a:pt x="47" y="153"/>
                    <a:pt x="47" y="153"/>
                    <a:pt x="47" y="153"/>
                  </a:cubicBezTo>
                  <a:cubicBezTo>
                    <a:pt x="46" y="153"/>
                    <a:pt x="46" y="153"/>
                    <a:pt x="46" y="153"/>
                  </a:cubicBezTo>
                  <a:cubicBezTo>
                    <a:pt x="44" y="151"/>
                    <a:pt x="44" y="151"/>
                    <a:pt x="44" y="151"/>
                  </a:cubicBezTo>
                  <a:cubicBezTo>
                    <a:pt x="43" y="153"/>
                    <a:pt x="43" y="153"/>
                    <a:pt x="43" y="153"/>
                  </a:cubicBezTo>
                  <a:cubicBezTo>
                    <a:pt x="45" y="153"/>
                    <a:pt x="45" y="153"/>
                    <a:pt x="45" y="153"/>
                  </a:cubicBezTo>
                  <a:cubicBezTo>
                    <a:pt x="45" y="153"/>
                    <a:pt x="45" y="151"/>
                    <a:pt x="44" y="149"/>
                  </a:cubicBezTo>
                  <a:cubicBezTo>
                    <a:pt x="43" y="149"/>
                    <a:pt x="43" y="148"/>
                    <a:pt x="42" y="147"/>
                  </a:cubicBezTo>
                  <a:cubicBezTo>
                    <a:pt x="41" y="146"/>
                    <a:pt x="39" y="146"/>
                    <a:pt x="38" y="146"/>
                  </a:cubicBezTo>
                  <a:cubicBezTo>
                    <a:pt x="38" y="147"/>
                    <a:pt x="38" y="147"/>
                    <a:pt x="38" y="147"/>
                  </a:cubicBezTo>
                  <a:cubicBezTo>
                    <a:pt x="38" y="146"/>
                    <a:pt x="38" y="146"/>
                    <a:pt x="38" y="146"/>
                  </a:cubicBezTo>
                  <a:cubicBezTo>
                    <a:pt x="34" y="145"/>
                    <a:pt x="31" y="145"/>
                    <a:pt x="29" y="145"/>
                  </a:cubicBezTo>
                  <a:cubicBezTo>
                    <a:pt x="28" y="145"/>
                    <a:pt x="27" y="145"/>
                    <a:pt x="26" y="145"/>
                  </a:cubicBezTo>
                  <a:cubicBezTo>
                    <a:pt x="26" y="145"/>
                    <a:pt x="25" y="145"/>
                    <a:pt x="25" y="146"/>
                  </a:cubicBezTo>
                  <a:cubicBezTo>
                    <a:pt x="24" y="146"/>
                    <a:pt x="24" y="147"/>
                    <a:pt x="24" y="147"/>
                  </a:cubicBezTo>
                  <a:cubicBezTo>
                    <a:pt x="24" y="149"/>
                    <a:pt x="25" y="150"/>
                    <a:pt x="25" y="150"/>
                  </a:cubicBezTo>
                  <a:cubicBezTo>
                    <a:pt x="27" y="151"/>
                    <a:pt x="28" y="151"/>
                    <a:pt x="29" y="151"/>
                  </a:cubicBezTo>
                  <a:cubicBezTo>
                    <a:pt x="30" y="152"/>
                    <a:pt x="31" y="152"/>
                    <a:pt x="31" y="152"/>
                  </a:cubicBezTo>
                  <a:cubicBezTo>
                    <a:pt x="31" y="150"/>
                    <a:pt x="31" y="150"/>
                    <a:pt x="31" y="150"/>
                  </a:cubicBezTo>
                  <a:cubicBezTo>
                    <a:pt x="30" y="151"/>
                    <a:pt x="30" y="151"/>
                    <a:pt x="30" y="151"/>
                  </a:cubicBezTo>
                  <a:cubicBezTo>
                    <a:pt x="31" y="150"/>
                    <a:pt x="31" y="150"/>
                    <a:pt x="31" y="150"/>
                  </a:cubicBezTo>
                  <a:cubicBezTo>
                    <a:pt x="31" y="149"/>
                    <a:pt x="31" y="149"/>
                    <a:pt x="31" y="149"/>
                  </a:cubicBezTo>
                  <a:cubicBezTo>
                    <a:pt x="31" y="149"/>
                    <a:pt x="31" y="149"/>
                    <a:pt x="31" y="149"/>
                  </a:cubicBezTo>
                  <a:cubicBezTo>
                    <a:pt x="30" y="149"/>
                    <a:pt x="29" y="148"/>
                    <a:pt x="28" y="148"/>
                  </a:cubicBezTo>
                  <a:cubicBezTo>
                    <a:pt x="28" y="148"/>
                    <a:pt x="27" y="148"/>
                    <a:pt x="27" y="148"/>
                  </a:cubicBezTo>
                  <a:cubicBezTo>
                    <a:pt x="27" y="147"/>
                    <a:pt x="27" y="147"/>
                    <a:pt x="27" y="147"/>
                  </a:cubicBezTo>
                  <a:cubicBezTo>
                    <a:pt x="26" y="147"/>
                    <a:pt x="26" y="147"/>
                    <a:pt x="26" y="147"/>
                  </a:cubicBezTo>
                  <a:cubicBezTo>
                    <a:pt x="27" y="148"/>
                    <a:pt x="27" y="148"/>
                    <a:pt x="27" y="148"/>
                  </a:cubicBezTo>
                  <a:cubicBezTo>
                    <a:pt x="27" y="147"/>
                    <a:pt x="27" y="147"/>
                    <a:pt x="27" y="147"/>
                  </a:cubicBezTo>
                  <a:cubicBezTo>
                    <a:pt x="26" y="147"/>
                    <a:pt x="26" y="147"/>
                    <a:pt x="26" y="147"/>
                  </a:cubicBezTo>
                  <a:cubicBezTo>
                    <a:pt x="27" y="148"/>
                    <a:pt x="27" y="148"/>
                    <a:pt x="27" y="148"/>
                  </a:cubicBezTo>
                  <a:cubicBezTo>
                    <a:pt x="27" y="148"/>
                    <a:pt x="27" y="148"/>
                    <a:pt x="27" y="148"/>
                  </a:cubicBezTo>
                  <a:cubicBezTo>
                    <a:pt x="27" y="148"/>
                    <a:pt x="27" y="148"/>
                    <a:pt x="27" y="148"/>
                  </a:cubicBezTo>
                  <a:cubicBezTo>
                    <a:pt x="27" y="148"/>
                    <a:pt x="27" y="148"/>
                    <a:pt x="27" y="148"/>
                  </a:cubicBezTo>
                  <a:cubicBezTo>
                    <a:pt x="27" y="148"/>
                    <a:pt x="27" y="148"/>
                    <a:pt x="27" y="148"/>
                  </a:cubicBezTo>
                  <a:cubicBezTo>
                    <a:pt x="27" y="148"/>
                    <a:pt x="27" y="148"/>
                    <a:pt x="27" y="148"/>
                  </a:cubicBezTo>
                  <a:cubicBezTo>
                    <a:pt x="27" y="148"/>
                    <a:pt x="28" y="148"/>
                    <a:pt x="29" y="148"/>
                  </a:cubicBezTo>
                  <a:cubicBezTo>
                    <a:pt x="31" y="148"/>
                    <a:pt x="34" y="148"/>
                    <a:pt x="37" y="149"/>
                  </a:cubicBezTo>
                  <a:cubicBezTo>
                    <a:pt x="37" y="149"/>
                    <a:pt x="37" y="149"/>
                    <a:pt x="37" y="149"/>
                  </a:cubicBezTo>
                  <a:cubicBezTo>
                    <a:pt x="38" y="149"/>
                    <a:pt x="38" y="149"/>
                    <a:pt x="38" y="149"/>
                  </a:cubicBezTo>
                  <a:cubicBezTo>
                    <a:pt x="39" y="149"/>
                    <a:pt x="39" y="149"/>
                    <a:pt x="40" y="149"/>
                  </a:cubicBezTo>
                  <a:cubicBezTo>
                    <a:pt x="41" y="150"/>
                    <a:pt x="41" y="151"/>
                    <a:pt x="41" y="152"/>
                  </a:cubicBezTo>
                  <a:cubicBezTo>
                    <a:pt x="41" y="152"/>
                    <a:pt x="41" y="152"/>
                    <a:pt x="42" y="152"/>
                  </a:cubicBezTo>
                  <a:cubicBezTo>
                    <a:pt x="42" y="153"/>
                    <a:pt x="42" y="153"/>
                    <a:pt x="42" y="153"/>
                  </a:cubicBezTo>
                  <a:cubicBezTo>
                    <a:pt x="42" y="153"/>
                    <a:pt x="42" y="153"/>
                    <a:pt x="42" y="153"/>
                  </a:cubicBezTo>
                  <a:cubicBezTo>
                    <a:pt x="42" y="154"/>
                    <a:pt x="42" y="154"/>
                    <a:pt x="42" y="154"/>
                  </a:cubicBezTo>
                  <a:cubicBezTo>
                    <a:pt x="42" y="154"/>
                    <a:pt x="42" y="154"/>
                    <a:pt x="42" y="154"/>
                  </a:cubicBezTo>
                  <a:cubicBezTo>
                    <a:pt x="43" y="154"/>
                    <a:pt x="43" y="154"/>
                    <a:pt x="43" y="154"/>
                  </a:cubicBezTo>
                  <a:cubicBezTo>
                    <a:pt x="43" y="154"/>
                    <a:pt x="44" y="155"/>
                    <a:pt x="45" y="155"/>
                  </a:cubicBezTo>
                  <a:cubicBezTo>
                    <a:pt x="46" y="154"/>
                    <a:pt x="46" y="154"/>
                    <a:pt x="46" y="154"/>
                  </a:cubicBezTo>
                  <a:cubicBezTo>
                    <a:pt x="44" y="154"/>
                    <a:pt x="44" y="154"/>
                    <a:pt x="44" y="154"/>
                  </a:cubicBezTo>
                  <a:cubicBezTo>
                    <a:pt x="44" y="154"/>
                    <a:pt x="44" y="154"/>
                    <a:pt x="44" y="157"/>
                  </a:cubicBezTo>
                  <a:cubicBezTo>
                    <a:pt x="46" y="157"/>
                    <a:pt x="46" y="157"/>
                    <a:pt x="46" y="157"/>
                  </a:cubicBezTo>
                  <a:cubicBezTo>
                    <a:pt x="46" y="155"/>
                    <a:pt x="46" y="155"/>
                    <a:pt x="46" y="155"/>
                  </a:cubicBezTo>
                  <a:cubicBezTo>
                    <a:pt x="46" y="155"/>
                    <a:pt x="46" y="155"/>
                    <a:pt x="38" y="155"/>
                  </a:cubicBezTo>
                  <a:cubicBezTo>
                    <a:pt x="38" y="157"/>
                    <a:pt x="38" y="157"/>
                    <a:pt x="38" y="157"/>
                  </a:cubicBezTo>
                  <a:cubicBezTo>
                    <a:pt x="39" y="156"/>
                    <a:pt x="39" y="156"/>
                    <a:pt x="39" y="156"/>
                  </a:cubicBezTo>
                  <a:cubicBezTo>
                    <a:pt x="39" y="156"/>
                    <a:pt x="38" y="155"/>
                    <a:pt x="36" y="153"/>
                  </a:cubicBezTo>
                  <a:cubicBezTo>
                    <a:pt x="35" y="151"/>
                    <a:pt x="33" y="150"/>
                    <a:pt x="32" y="149"/>
                  </a:cubicBezTo>
                  <a:cubicBezTo>
                    <a:pt x="31" y="149"/>
                    <a:pt x="31" y="149"/>
                    <a:pt x="31" y="149"/>
                  </a:cubicBezTo>
                  <a:cubicBezTo>
                    <a:pt x="31" y="149"/>
                    <a:pt x="31" y="149"/>
                    <a:pt x="31" y="149"/>
                  </a:cubicBezTo>
                  <a:lnTo>
                    <a:pt x="31" y="150"/>
                  </a:lnTo>
                  <a:close/>
                  <a:moveTo>
                    <a:pt x="32" y="162"/>
                  </a:moveTo>
                  <a:cubicBezTo>
                    <a:pt x="32" y="164"/>
                    <a:pt x="32" y="164"/>
                    <a:pt x="32" y="164"/>
                  </a:cubicBezTo>
                  <a:cubicBezTo>
                    <a:pt x="38" y="164"/>
                    <a:pt x="38" y="164"/>
                    <a:pt x="38" y="164"/>
                  </a:cubicBezTo>
                  <a:cubicBezTo>
                    <a:pt x="38" y="164"/>
                    <a:pt x="38" y="164"/>
                    <a:pt x="39" y="163"/>
                  </a:cubicBezTo>
                  <a:cubicBezTo>
                    <a:pt x="39" y="163"/>
                    <a:pt x="39" y="163"/>
                    <a:pt x="39" y="162"/>
                  </a:cubicBezTo>
                  <a:cubicBezTo>
                    <a:pt x="39" y="162"/>
                    <a:pt x="39" y="161"/>
                    <a:pt x="39" y="161"/>
                  </a:cubicBezTo>
                  <a:cubicBezTo>
                    <a:pt x="39" y="161"/>
                    <a:pt x="38" y="160"/>
                    <a:pt x="38" y="160"/>
                  </a:cubicBezTo>
                  <a:cubicBezTo>
                    <a:pt x="37" y="159"/>
                    <a:pt x="35" y="157"/>
                    <a:pt x="34" y="157"/>
                  </a:cubicBezTo>
                  <a:cubicBezTo>
                    <a:pt x="34" y="157"/>
                    <a:pt x="34" y="157"/>
                    <a:pt x="34" y="157"/>
                  </a:cubicBezTo>
                  <a:cubicBezTo>
                    <a:pt x="33" y="157"/>
                    <a:pt x="33" y="157"/>
                    <a:pt x="33" y="157"/>
                  </a:cubicBezTo>
                  <a:cubicBezTo>
                    <a:pt x="29" y="158"/>
                    <a:pt x="29" y="158"/>
                    <a:pt x="29" y="158"/>
                  </a:cubicBezTo>
                  <a:cubicBezTo>
                    <a:pt x="30" y="160"/>
                    <a:pt x="30" y="160"/>
                    <a:pt x="30" y="160"/>
                  </a:cubicBezTo>
                  <a:cubicBezTo>
                    <a:pt x="31" y="158"/>
                    <a:pt x="31" y="158"/>
                    <a:pt x="31" y="158"/>
                  </a:cubicBezTo>
                  <a:cubicBezTo>
                    <a:pt x="28" y="156"/>
                    <a:pt x="28" y="156"/>
                    <a:pt x="28" y="156"/>
                  </a:cubicBezTo>
                  <a:cubicBezTo>
                    <a:pt x="27" y="155"/>
                    <a:pt x="27" y="155"/>
                    <a:pt x="27" y="155"/>
                  </a:cubicBezTo>
                  <a:cubicBezTo>
                    <a:pt x="26" y="155"/>
                    <a:pt x="26" y="155"/>
                    <a:pt x="26" y="155"/>
                  </a:cubicBezTo>
                  <a:cubicBezTo>
                    <a:pt x="26" y="155"/>
                    <a:pt x="26" y="156"/>
                    <a:pt x="25" y="156"/>
                  </a:cubicBezTo>
                  <a:cubicBezTo>
                    <a:pt x="24" y="156"/>
                    <a:pt x="24" y="157"/>
                    <a:pt x="24" y="157"/>
                  </a:cubicBezTo>
                  <a:cubicBezTo>
                    <a:pt x="23" y="158"/>
                    <a:pt x="23" y="158"/>
                    <a:pt x="23" y="159"/>
                  </a:cubicBezTo>
                  <a:cubicBezTo>
                    <a:pt x="23" y="160"/>
                    <a:pt x="24" y="161"/>
                    <a:pt x="24" y="162"/>
                  </a:cubicBezTo>
                  <a:cubicBezTo>
                    <a:pt x="25" y="162"/>
                    <a:pt x="25" y="162"/>
                    <a:pt x="25" y="162"/>
                  </a:cubicBezTo>
                  <a:cubicBezTo>
                    <a:pt x="25" y="162"/>
                    <a:pt x="25" y="162"/>
                    <a:pt x="25" y="162"/>
                  </a:cubicBezTo>
                  <a:cubicBezTo>
                    <a:pt x="27" y="164"/>
                    <a:pt x="29" y="164"/>
                    <a:pt x="30" y="164"/>
                  </a:cubicBezTo>
                  <a:cubicBezTo>
                    <a:pt x="31" y="164"/>
                    <a:pt x="32" y="164"/>
                    <a:pt x="32" y="164"/>
                  </a:cubicBezTo>
                  <a:cubicBezTo>
                    <a:pt x="32" y="162"/>
                    <a:pt x="32" y="162"/>
                    <a:pt x="32" y="162"/>
                  </a:cubicBezTo>
                  <a:cubicBezTo>
                    <a:pt x="32" y="161"/>
                    <a:pt x="32" y="161"/>
                    <a:pt x="32" y="161"/>
                  </a:cubicBezTo>
                  <a:cubicBezTo>
                    <a:pt x="31" y="161"/>
                    <a:pt x="31" y="161"/>
                    <a:pt x="30" y="161"/>
                  </a:cubicBezTo>
                  <a:cubicBezTo>
                    <a:pt x="29" y="161"/>
                    <a:pt x="28" y="161"/>
                    <a:pt x="26" y="160"/>
                  </a:cubicBezTo>
                  <a:cubicBezTo>
                    <a:pt x="25" y="161"/>
                    <a:pt x="25" y="161"/>
                    <a:pt x="25" y="161"/>
                  </a:cubicBezTo>
                  <a:cubicBezTo>
                    <a:pt x="27" y="160"/>
                    <a:pt x="27" y="160"/>
                    <a:pt x="27" y="160"/>
                  </a:cubicBezTo>
                  <a:cubicBezTo>
                    <a:pt x="26" y="159"/>
                    <a:pt x="26" y="159"/>
                    <a:pt x="26" y="159"/>
                  </a:cubicBezTo>
                  <a:cubicBezTo>
                    <a:pt x="26" y="159"/>
                    <a:pt x="26" y="159"/>
                    <a:pt x="26" y="159"/>
                  </a:cubicBezTo>
                  <a:cubicBezTo>
                    <a:pt x="26" y="159"/>
                    <a:pt x="26" y="159"/>
                    <a:pt x="26" y="159"/>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7"/>
                    <a:pt x="27" y="157"/>
                    <a:pt x="27" y="157"/>
                  </a:cubicBezTo>
                  <a:cubicBezTo>
                    <a:pt x="26" y="158"/>
                    <a:pt x="26" y="158"/>
                    <a:pt x="26" y="158"/>
                  </a:cubicBezTo>
                  <a:cubicBezTo>
                    <a:pt x="26" y="158"/>
                    <a:pt x="26" y="158"/>
                    <a:pt x="28" y="161"/>
                  </a:cubicBezTo>
                  <a:cubicBezTo>
                    <a:pt x="29" y="161"/>
                    <a:pt x="29" y="161"/>
                    <a:pt x="29" y="161"/>
                  </a:cubicBezTo>
                  <a:cubicBezTo>
                    <a:pt x="30" y="161"/>
                    <a:pt x="30" y="161"/>
                    <a:pt x="30" y="161"/>
                  </a:cubicBezTo>
                  <a:cubicBezTo>
                    <a:pt x="30" y="161"/>
                    <a:pt x="30" y="161"/>
                    <a:pt x="34" y="160"/>
                  </a:cubicBezTo>
                  <a:cubicBezTo>
                    <a:pt x="34" y="158"/>
                    <a:pt x="34" y="158"/>
                    <a:pt x="34" y="158"/>
                  </a:cubicBezTo>
                  <a:cubicBezTo>
                    <a:pt x="33" y="159"/>
                    <a:pt x="33" y="159"/>
                    <a:pt x="33" y="159"/>
                  </a:cubicBezTo>
                  <a:cubicBezTo>
                    <a:pt x="33" y="159"/>
                    <a:pt x="34" y="160"/>
                    <a:pt x="35" y="161"/>
                  </a:cubicBezTo>
                  <a:cubicBezTo>
                    <a:pt x="35" y="161"/>
                    <a:pt x="36" y="162"/>
                    <a:pt x="36" y="162"/>
                  </a:cubicBezTo>
                  <a:cubicBezTo>
                    <a:pt x="36" y="163"/>
                    <a:pt x="36" y="163"/>
                    <a:pt x="36" y="163"/>
                  </a:cubicBezTo>
                  <a:cubicBezTo>
                    <a:pt x="36" y="163"/>
                    <a:pt x="36" y="163"/>
                    <a:pt x="36" y="163"/>
                  </a:cubicBezTo>
                  <a:cubicBezTo>
                    <a:pt x="37" y="162"/>
                    <a:pt x="37" y="162"/>
                    <a:pt x="37" y="162"/>
                  </a:cubicBezTo>
                  <a:cubicBezTo>
                    <a:pt x="36" y="162"/>
                    <a:pt x="36" y="162"/>
                    <a:pt x="36" y="162"/>
                  </a:cubicBezTo>
                  <a:cubicBezTo>
                    <a:pt x="36" y="163"/>
                    <a:pt x="37" y="163"/>
                    <a:pt x="36" y="163"/>
                  </a:cubicBezTo>
                  <a:cubicBezTo>
                    <a:pt x="37" y="162"/>
                    <a:pt x="37" y="162"/>
                    <a:pt x="37" y="162"/>
                  </a:cubicBezTo>
                  <a:cubicBezTo>
                    <a:pt x="36" y="162"/>
                    <a:pt x="36" y="162"/>
                    <a:pt x="36" y="162"/>
                  </a:cubicBezTo>
                  <a:cubicBezTo>
                    <a:pt x="38" y="162"/>
                    <a:pt x="38" y="162"/>
                    <a:pt x="38" y="162"/>
                  </a:cubicBezTo>
                  <a:cubicBezTo>
                    <a:pt x="37" y="161"/>
                    <a:pt x="37" y="161"/>
                    <a:pt x="37" y="161"/>
                  </a:cubicBezTo>
                  <a:cubicBezTo>
                    <a:pt x="37" y="161"/>
                    <a:pt x="36" y="162"/>
                    <a:pt x="36" y="162"/>
                  </a:cubicBezTo>
                  <a:cubicBezTo>
                    <a:pt x="38" y="162"/>
                    <a:pt x="38" y="162"/>
                    <a:pt x="38" y="162"/>
                  </a:cubicBezTo>
                  <a:cubicBezTo>
                    <a:pt x="37" y="161"/>
                    <a:pt x="37" y="161"/>
                    <a:pt x="37" y="161"/>
                  </a:cubicBezTo>
                  <a:cubicBezTo>
                    <a:pt x="38" y="162"/>
                    <a:pt x="38" y="162"/>
                    <a:pt x="38" y="162"/>
                  </a:cubicBezTo>
                  <a:cubicBezTo>
                    <a:pt x="38" y="161"/>
                    <a:pt x="38" y="161"/>
                    <a:pt x="38" y="161"/>
                  </a:cubicBezTo>
                  <a:cubicBezTo>
                    <a:pt x="38" y="161"/>
                    <a:pt x="37" y="161"/>
                    <a:pt x="37" y="161"/>
                  </a:cubicBezTo>
                  <a:cubicBezTo>
                    <a:pt x="38" y="162"/>
                    <a:pt x="38" y="162"/>
                    <a:pt x="38" y="162"/>
                  </a:cubicBezTo>
                  <a:cubicBezTo>
                    <a:pt x="38" y="161"/>
                    <a:pt x="38" y="161"/>
                    <a:pt x="38" y="161"/>
                  </a:cubicBezTo>
                  <a:cubicBezTo>
                    <a:pt x="38" y="161"/>
                    <a:pt x="38" y="161"/>
                    <a:pt x="32" y="161"/>
                  </a:cubicBezTo>
                  <a:lnTo>
                    <a:pt x="32" y="162"/>
                  </a:lnTo>
                  <a:close/>
                  <a:moveTo>
                    <a:pt x="38" y="143"/>
                  </a:moveTo>
                  <a:cubicBezTo>
                    <a:pt x="37" y="145"/>
                    <a:pt x="37" y="145"/>
                    <a:pt x="37" y="145"/>
                  </a:cubicBezTo>
                  <a:cubicBezTo>
                    <a:pt x="40" y="146"/>
                    <a:pt x="44" y="146"/>
                    <a:pt x="44" y="146"/>
                  </a:cubicBezTo>
                  <a:cubicBezTo>
                    <a:pt x="44" y="145"/>
                    <a:pt x="44" y="145"/>
                    <a:pt x="44" y="145"/>
                  </a:cubicBezTo>
                  <a:cubicBezTo>
                    <a:pt x="43" y="145"/>
                    <a:pt x="43" y="145"/>
                    <a:pt x="43" y="145"/>
                  </a:cubicBezTo>
                  <a:cubicBezTo>
                    <a:pt x="43" y="145"/>
                    <a:pt x="43" y="146"/>
                    <a:pt x="44" y="147"/>
                  </a:cubicBezTo>
                  <a:cubicBezTo>
                    <a:pt x="45" y="148"/>
                    <a:pt x="46" y="150"/>
                    <a:pt x="49" y="151"/>
                  </a:cubicBezTo>
                  <a:cubicBezTo>
                    <a:pt x="50" y="150"/>
                    <a:pt x="50" y="150"/>
                    <a:pt x="50" y="150"/>
                  </a:cubicBezTo>
                  <a:cubicBezTo>
                    <a:pt x="49" y="151"/>
                    <a:pt x="49" y="151"/>
                    <a:pt x="49" y="151"/>
                  </a:cubicBezTo>
                  <a:cubicBezTo>
                    <a:pt x="51" y="153"/>
                    <a:pt x="52" y="154"/>
                    <a:pt x="54" y="154"/>
                  </a:cubicBezTo>
                  <a:cubicBezTo>
                    <a:pt x="55" y="155"/>
                    <a:pt x="57" y="156"/>
                    <a:pt x="59" y="156"/>
                  </a:cubicBezTo>
                  <a:cubicBezTo>
                    <a:pt x="61" y="156"/>
                    <a:pt x="62" y="155"/>
                    <a:pt x="63" y="155"/>
                  </a:cubicBezTo>
                  <a:cubicBezTo>
                    <a:pt x="63" y="154"/>
                    <a:pt x="63" y="153"/>
                    <a:pt x="63" y="153"/>
                  </a:cubicBezTo>
                  <a:cubicBezTo>
                    <a:pt x="63" y="152"/>
                    <a:pt x="63" y="152"/>
                    <a:pt x="63" y="152"/>
                  </a:cubicBezTo>
                  <a:cubicBezTo>
                    <a:pt x="63" y="152"/>
                    <a:pt x="63" y="152"/>
                    <a:pt x="63" y="152"/>
                  </a:cubicBezTo>
                  <a:cubicBezTo>
                    <a:pt x="55" y="146"/>
                    <a:pt x="52" y="143"/>
                    <a:pt x="50" y="141"/>
                  </a:cubicBezTo>
                  <a:cubicBezTo>
                    <a:pt x="48" y="139"/>
                    <a:pt x="48" y="139"/>
                    <a:pt x="48" y="139"/>
                  </a:cubicBezTo>
                  <a:cubicBezTo>
                    <a:pt x="48" y="139"/>
                    <a:pt x="48" y="139"/>
                    <a:pt x="48" y="139"/>
                  </a:cubicBezTo>
                  <a:cubicBezTo>
                    <a:pt x="47" y="139"/>
                    <a:pt x="47" y="139"/>
                    <a:pt x="47" y="139"/>
                  </a:cubicBezTo>
                  <a:cubicBezTo>
                    <a:pt x="38" y="139"/>
                    <a:pt x="38" y="139"/>
                    <a:pt x="38" y="139"/>
                  </a:cubicBezTo>
                  <a:cubicBezTo>
                    <a:pt x="37" y="139"/>
                    <a:pt x="37" y="139"/>
                    <a:pt x="37" y="139"/>
                  </a:cubicBezTo>
                  <a:cubicBezTo>
                    <a:pt x="36" y="140"/>
                    <a:pt x="36" y="140"/>
                    <a:pt x="36" y="140"/>
                  </a:cubicBezTo>
                  <a:cubicBezTo>
                    <a:pt x="36" y="140"/>
                    <a:pt x="36" y="140"/>
                    <a:pt x="36" y="141"/>
                  </a:cubicBezTo>
                  <a:cubicBezTo>
                    <a:pt x="36" y="141"/>
                    <a:pt x="36" y="142"/>
                    <a:pt x="36" y="143"/>
                  </a:cubicBezTo>
                  <a:cubicBezTo>
                    <a:pt x="36" y="143"/>
                    <a:pt x="36" y="144"/>
                    <a:pt x="36" y="144"/>
                  </a:cubicBezTo>
                  <a:cubicBezTo>
                    <a:pt x="36" y="145"/>
                    <a:pt x="37" y="145"/>
                    <a:pt x="38" y="145"/>
                  </a:cubicBezTo>
                  <a:cubicBezTo>
                    <a:pt x="38" y="143"/>
                    <a:pt x="38" y="143"/>
                    <a:pt x="38" y="143"/>
                  </a:cubicBezTo>
                  <a:cubicBezTo>
                    <a:pt x="37" y="145"/>
                    <a:pt x="37" y="145"/>
                    <a:pt x="37" y="145"/>
                  </a:cubicBezTo>
                  <a:cubicBezTo>
                    <a:pt x="38" y="143"/>
                    <a:pt x="38" y="143"/>
                    <a:pt x="38" y="143"/>
                  </a:cubicBezTo>
                  <a:cubicBezTo>
                    <a:pt x="38" y="142"/>
                    <a:pt x="38" y="142"/>
                    <a:pt x="38" y="142"/>
                  </a:cubicBezTo>
                  <a:cubicBezTo>
                    <a:pt x="38" y="143"/>
                    <a:pt x="38" y="143"/>
                    <a:pt x="38" y="143"/>
                  </a:cubicBezTo>
                  <a:cubicBezTo>
                    <a:pt x="38" y="142"/>
                    <a:pt x="38" y="142"/>
                    <a:pt x="38" y="142"/>
                  </a:cubicBezTo>
                  <a:cubicBezTo>
                    <a:pt x="38" y="142"/>
                    <a:pt x="38" y="142"/>
                    <a:pt x="38" y="142"/>
                  </a:cubicBezTo>
                  <a:cubicBezTo>
                    <a:pt x="38" y="143"/>
                    <a:pt x="38" y="143"/>
                    <a:pt x="38" y="143"/>
                  </a:cubicBezTo>
                  <a:cubicBezTo>
                    <a:pt x="38" y="142"/>
                    <a:pt x="38" y="142"/>
                    <a:pt x="38" y="142"/>
                  </a:cubicBezTo>
                  <a:cubicBezTo>
                    <a:pt x="38" y="143"/>
                    <a:pt x="38" y="143"/>
                    <a:pt x="38" y="143"/>
                  </a:cubicBezTo>
                  <a:cubicBezTo>
                    <a:pt x="39" y="143"/>
                    <a:pt x="39" y="143"/>
                    <a:pt x="39" y="143"/>
                  </a:cubicBezTo>
                  <a:cubicBezTo>
                    <a:pt x="38" y="142"/>
                    <a:pt x="38" y="142"/>
                    <a:pt x="38" y="142"/>
                  </a:cubicBezTo>
                  <a:cubicBezTo>
                    <a:pt x="38" y="143"/>
                    <a:pt x="38" y="143"/>
                    <a:pt x="38" y="143"/>
                  </a:cubicBezTo>
                  <a:cubicBezTo>
                    <a:pt x="39" y="143"/>
                    <a:pt x="39" y="143"/>
                    <a:pt x="39" y="143"/>
                  </a:cubicBezTo>
                  <a:cubicBezTo>
                    <a:pt x="38" y="143"/>
                    <a:pt x="38" y="143"/>
                    <a:pt x="38" y="143"/>
                  </a:cubicBezTo>
                  <a:cubicBezTo>
                    <a:pt x="39" y="143"/>
                    <a:pt x="39" y="143"/>
                    <a:pt x="39" y="143"/>
                  </a:cubicBezTo>
                  <a:cubicBezTo>
                    <a:pt x="39" y="143"/>
                    <a:pt x="39" y="143"/>
                    <a:pt x="39" y="143"/>
                  </a:cubicBezTo>
                  <a:cubicBezTo>
                    <a:pt x="38" y="143"/>
                    <a:pt x="38" y="143"/>
                    <a:pt x="38" y="143"/>
                  </a:cubicBezTo>
                  <a:cubicBezTo>
                    <a:pt x="39" y="143"/>
                    <a:pt x="39" y="143"/>
                    <a:pt x="39" y="143"/>
                  </a:cubicBezTo>
                  <a:cubicBezTo>
                    <a:pt x="39" y="142"/>
                    <a:pt x="39" y="142"/>
                    <a:pt x="39" y="142"/>
                  </a:cubicBezTo>
                  <a:cubicBezTo>
                    <a:pt x="39" y="141"/>
                    <a:pt x="39" y="141"/>
                    <a:pt x="39" y="141"/>
                  </a:cubicBezTo>
                  <a:cubicBezTo>
                    <a:pt x="39" y="141"/>
                    <a:pt x="39" y="141"/>
                    <a:pt x="39" y="141"/>
                  </a:cubicBezTo>
                  <a:cubicBezTo>
                    <a:pt x="38" y="141"/>
                    <a:pt x="38" y="141"/>
                    <a:pt x="38" y="141"/>
                  </a:cubicBezTo>
                  <a:cubicBezTo>
                    <a:pt x="38" y="142"/>
                    <a:pt x="38" y="142"/>
                    <a:pt x="38" y="142"/>
                  </a:cubicBezTo>
                  <a:cubicBezTo>
                    <a:pt x="38" y="142"/>
                    <a:pt x="38" y="142"/>
                    <a:pt x="39" y="142"/>
                  </a:cubicBezTo>
                  <a:cubicBezTo>
                    <a:pt x="40" y="142"/>
                    <a:pt x="42" y="142"/>
                    <a:pt x="47" y="142"/>
                  </a:cubicBezTo>
                  <a:cubicBezTo>
                    <a:pt x="47" y="141"/>
                    <a:pt x="47" y="141"/>
                    <a:pt x="47" y="141"/>
                  </a:cubicBezTo>
                  <a:cubicBezTo>
                    <a:pt x="46" y="142"/>
                    <a:pt x="46" y="142"/>
                    <a:pt x="46" y="142"/>
                  </a:cubicBezTo>
                  <a:cubicBezTo>
                    <a:pt x="46" y="142"/>
                    <a:pt x="46" y="142"/>
                    <a:pt x="48" y="143"/>
                  </a:cubicBezTo>
                  <a:cubicBezTo>
                    <a:pt x="50" y="145"/>
                    <a:pt x="54" y="148"/>
                    <a:pt x="61" y="154"/>
                  </a:cubicBezTo>
                  <a:cubicBezTo>
                    <a:pt x="62" y="153"/>
                    <a:pt x="62" y="153"/>
                    <a:pt x="62" y="153"/>
                  </a:cubicBezTo>
                  <a:cubicBezTo>
                    <a:pt x="60" y="153"/>
                    <a:pt x="60" y="153"/>
                    <a:pt x="60" y="153"/>
                  </a:cubicBezTo>
                  <a:cubicBezTo>
                    <a:pt x="61" y="153"/>
                    <a:pt x="61" y="153"/>
                    <a:pt x="61" y="153"/>
                  </a:cubicBezTo>
                  <a:cubicBezTo>
                    <a:pt x="61" y="152"/>
                    <a:pt x="61" y="152"/>
                    <a:pt x="61" y="152"/>
                  </a:cubicBezTo>
                  <a:cubicBezTo>
                    <a:pt x="60" y="153"/>
                    <a:pt x="60" y="153"/>
                    <a:pt x="60" y="153"/>
                  </a:cubicBezTo>
                  <a:cubicBezTo>
                    <a:pt x="61" y="153"/>
                    <a:pt x="61" y="153"/>
                    <a:pt x="61" y="153"/>
                  </a:cubicBezTo>
                  <a:cubicBezTo>
                    <a:pt x="61" y="152"/>
                    <a:pt x="61" y="152"/>
                    <a:pt x="61" y="152"/>
                  </a:cubicBezTo>
                  <a:cubicBezTo>
                    <a:pt x="60" y="153"/>
                    <a:pt x="60" y="153"/>
                    <a:pt x="60" y="153"/>
                  </a:cubicBezTo>
                  <a:cubicBezTo>
                    <a:pt x="60" y="153"/>
                    <a:pt x="60" y="153"/>
                    <a:pt x="59" y="153"/>
                  </a:cubicBezTo>
                  <a:cubicBezTo>
                    <a:pt x="57" y="153"/>
                    <a:pt x="56" y="152"/>
                    <a:pt x="55" y="152"/>
                  </a:cubicBezTo>
                  <a:cubicBezTo>
                    <a:pt x="54" y="151"/>
                    <a:pt x="53" y="150"/>
                    <a:pt x="51" y="149"/>
                  </a:cubicBezTo>
                  <a:cubicBezTo>
                    <a:pt x="51" y="149"/>
                    <a:pt x="51" y="149"/>
                    <a:pt x="51" y="149"/>
                  </a:cubicBezTo>
                  <a:cubicBezTo>
                    <a:pt x="50" y="149"/>
                    <a:pt x="50" y="149"/>
                    <a:pt x="50" y="149"/>
                  </a:cubicBezTo>
                  <a:cubicBezTo>
                    <a:pt x="48" y="147"/>
                    <a:pt x="47" y="146"/>
                    <a:pt x="46" y="146"/>
                  </a:cubicBezTo>
                  <a:cubicBezTo>
                    <a:pt x="46" y="145"/>
                    <a:pt x="46" y="145"/>
                    <a:pt x="46" y="145"/>
                  </a:cubicBezTo>
                  <a:cubicBezTo>
                    <a:pt x="46" y="145"/>
                    <a:pt x="46" y="145"/>
                    <a:pt x="46" y="145"/>
                  </a:cubicBezTo>
                  <a:cubicBezTo>
                    <a:pt x="45" y="145"/>
                    <a:pt x="45" y="145"/>
                    <a:pt x="45" y="145"/>
                  </a:cubicBezTo>
                  <a:cubicBezTo>
                    <a:pt x="46" y="145"/>
                    <a:pt x="46" y="145"/>
                    <a:pt x="46" y="145"/>
                  </a:cubicBezTo>
                  <a:cubicBezTo>
                    <a:pt x="46" y="145"/>
                    <a:pt x="46" y="145"/>
                    <a:pt x="46" y="145"/>
                  </a:cubicBezTo>
                  <a:cubicBezTo>
                    <a:pt x="45" y="145"/>
                    <a:pt x="45" y="145"/>
                    <a:pt x="45" y="145"/>
                  </a:cubicBezTo>
                  <a:cubicBezTo>
                    <a:pt x="46" y="145"/>
                    <a:pt x="46" y="145"/>
                    <a:pt x="46" y="145"/>
                  </a:cubicBezTo>
                  <a:cubicBezTo>
                    <a:pt x="46" y="143"/>
                    <a:pt x="46" y="143"/>
                    <a:pt x="46" y="143"/>
                  </a:cubicBezTo>
                  <a:cubicBezTo>
                    <a:pt x="44" y="143"/>
                    <a:pt x="44" y="143"/>
                    <a:pt x="44" y="143"/>
                  </a:cubicBezTo>
                  <a:cubicBezTo>
                    <a:pt x="44" y="143"/>
                    <a:pt x="44" y="143"/>
                    <a:pt x="44" y="143"/>
                  </a:cubicBezTo>
                  <a:cubicBezTo>
                    <a:pt x="43" y="143"/>
                    <a:pt x="40" y="143"/>
                    <a:pt x="38" y="142"/>
                  </a:cubicBezTo>
                  <a:cubicBezTo>
                    <a:pt x="38" y="142"/>
                    <a:pt x="38" y="142"/>
                    <a:pt x="38" y="142"/>
                  </a:cubicBezTo>
                  <a:cubicBezTo>
                    <a:pt x="38" y="142"/>
                    <a:pt x="38" y="142"/>
                    <a:pt x="38" y="142"/>
                  </a:cubicBezTo>
                  <a:lnTo>
                    <a:pt x="38" y="143"/>
                  </a:lnTo>
                  <a:close/>
                  <a:moveTo>
                    <a:pt x="112" y="19"/>
                  </a:moveTo>
                  <a:cubicBezTo>
                    <a:pt x="113" y="20"/>
                    <a:pt x="113" y="20"/>
                    <a:pt x="113" y="20"/>
                  </a:cubicBezTo>
                  <a:cubicBezTo>
                    <a:pt x="114" y="19"/>
                    <a:pt x="115" y="18"/>
                    <a:pt x="116" y="17"/>
                  </a:cubicBezTo>
                  <a:cubicBezTo>
                    <a:pt x="117" y="16"/>
                    <a:pt x="118" y="16"/>
                    <a:pt x="118" y="14"/>
                  </a:cubicBezTo>
                  <a:cubicBezTo>
                    <a:pt x="118" y="14"/>
                    <a:pt x="118" y="13"/>
                    <a:pt x="117" y="13"/>
                  </a:cubicBezTo>
                  <a:cubicBezTo>
                    <a:pt x="117" y="12"/>
                    <a:pt x="116" y="12"/>
                    <a:pt x="115" y="12"/>
                  </a:cubicBezTo>
                  <a:cubicBezTo>
                    <a:pt x="115" y="12"/>
                    <a:pt x="114" y="12"/>
                    <a:pt x="113" y="13"/>
                  </a:cubicBezTo>
                  <a:cubicBezTo>
                    <a:pt x="112" y="13"/>
                    <a:pt x="111" y="14"/>
                    <a:pt x="110" y="15"/>
                  </a:cubicBezTo>
                  <a:cubicBezTo>
                    <a:pt x="111" y="16"/>
                    <a:pt x="111" y="16"/>
                    <a:pt x="111" y="16"/>
                  </a:cubicBezTo>
                  <a:cubicBezTo>
                    <a:pt x="110" y="15"/>
                    <a:pt x="110" y="15"/>
                    <a:pt x="110" y="15"/>
                  </a:cubicBezTo>
                  <a:cubicBezTo>
                    <a:pt x="109" y="16"/>
                    <a:pt x="108" y="16"/>
                    <a:pt x="108" y="17"/>
                  </a:cubicBezTo>
                  <a:cubicBezTo>
                    <a:pt x="107" y="17"/>
                    <a:pt x="107" y="18"/>
                    <a:pt x="107" y="19"/>
                  </a:cubicBezTo>
                  <a:cubicBezTo>
                    <a:pt x="107" y="19"/>
                    <a:pt x="107" y="20"/>
                    <a:pt x="107" y="20"/>
                  </a:cubicBezTo>
                  <a:cubicBezTo>
                    <a:pt x="108" y="20"/>
                    <a:pt x="108" y="21"/>
                    <a:pt x="109" y="21"/>
                  </a:cubicBezTo>
                  <a:cubicBezTo>
                    <a:pt x="109" y="21"/>
                    <a:pt x="109" y="21"/>
                    <a:pt x="110" y="21"/>
                  </a:cubicBezTo>
                  <a:cubicBezTo>
                    <a:pt x="111" y="21"/>
                    <a:pt x="112" y="20"/>
                    <a:pt x="112" y="20"/>
                  </a:cubicBezTo>
                  <a:cubicBezTo>
                    <a:pt x="112" y="20"/>
                    <a:pt x="112" y="20"/>
                    <a:pt x="112" y="20"/>
                  </a:cubicBezTo>
                  <a:cubicBezTo>
                    <a:pt x="113" y="20"/>
                    <a:pt x="113" y="20"/>
                    <a:pt x="113" y="20"/>
                  </a:cubicBezTo>
                  <a:cubicBezTo>
                    <a:pt x="112" y="19"/>
                    <a:pt x="112" y="19"/>
                    <a:pt x="112" y="19"/>
                  </a:cubicBezTo>
                  <a:cubicBezTo>
                    <a:pt x="112" y="18"/>
                    <a:pt x="112" y="18"/>
                    <a:pt x="112" y="18"/>
                  </a:cubicBezTo>
                  <a:cubicBezTo>
                    <a:pt x="111" y="18"/>
                    <a:pt x="111" y="18"/>
                    <a:pt x="111" y="18"/>
                  </a:cubicBezTo>
                  <a:cubicBezTo>
                    <a:pt x="111" y="18"/>
                    <a:pt x="110" y="18"/>
                    <a:pt x="110" y="18"/>
                  </a:cubicBezTo>
                  <a:cubicBezTo>
                    <a:pt x="109" y="18"/>
                    <a:pt x="109" y="18"/>
                    <a:pt x="109" y="18"/>
                  </a:cubicBezTo>
                  <a:cubicBezTo>
                    <a:pt x="109" y="18"/>
                    <a:pt x="109" y="18"/>
                    <a:pt x="109" y="18"/>
                  </a:cubicBezTo>
                  <a:cubicBezTo>
                    <a:pt x="109" y="18"/>
                    <a:pt x="109" y="18"/>
                    <a:pt x="109" y="18"/>
                  </a:cubicBezTo>
                  <a:cubicBezTo>
                    <a:pt x="110" y="18"/>
                    <a:pt x="110" y="18"/>
                    <a:pt x="110" y="18"/>
                  </a:cubicBezTo>
                  <a:cubicBezTo>
                    <a:pt x="109" y="18"/>
                    <a:pt x="109" y="18"/>
                    <a:pt x="109" y="18"/>
                  </a:cubicBezTo>
                  <a:cubicBezTo>
                    <a:pt x="109" y="18"/>
                    <a:pt x="109" y="18"/>
                    <a:pt x="109" y="18"/>
                  </a:cubicBezTo>
                  <a:cubicBezTo>
                    <a:pt x="110" y="18"/>
                    <a:pt x="110" y="18"/>
                    <a:pt x="110" y="18"/>
                  </a:cubicBezTo>
                  <a:cubicBezTo>
                    <a:pt x="109" y="19"/>
                    <a:pt x="109" y="19"/>
                    <a:pt x="109" y="19"/>
                  </a:cubicBezTo>
                  <a:cubicBezTo>
                    <a:pt x="110" y="19"/>
                    <a:pt x="110" y="19"/>
                    <a:pt x="110" y="19"/>
                  </a:cubicBezTo>
                  <a:cubicBezTo>
                    <a:pt x="110" y="18"/>
                    <a:pt x="110" y="18"/>
                    <a:pt x="110" y="18"/>
                  </a:cubicBezTo>
                  <a:cubicBezTo>
                    <a:pt x="109" y="19"/>
                    <a:pt x="109" y="19"/>
                    <a:pt x="109" y="19"/>
                  </a:cubicBezTo>
                  <a:cubicBezTo>
                    <a:pt x="110" y="19"/>
                    <a:pt x="110" y="19"/>
                    <a:pt x="110" y="19"/>
                  </a:cubicBezTo>
                  <a:cubicBezTo>
                    <a:pt x="109" y="19"/>
                    <a:pt x="109" y="19"/>
                    <a:pt x="109" y="19"/>
                  </a:cubicBezTo>
                  <a:cubicBezTo>
                    <a:pt x="110" y="19"/>
                    <a:pt x="110" y="19"/>
                    <a:pt x="110" y="19"/>
                  </a:cubicBezTo>
                  <a:cubicBezTo>
                    <a:pt x="110" y="19"/>
                    <a:pt x="110" y="19"/>
                    <a:pt x="110" y="19"/>
                  </a:cubicBezTo>
                  <a:cubicBezTo>
                    <a:pt x="109" y="19"/>
                    <a:pt x="109" y="19"/>
                    <a:pt x="109" y="19"/>
                  </a:cubicBezTo>
                  <a:cubicBezTo>
                    <a:pt x="110" y="19"/>
                    <a:pt x="110" y="19"/>
                    <a:pt x="110" y="19"/>
                  </a:cubicBezTo>
                  <a:cubicBezTo>
                    <a:pt x="110" y="19"/>
                    <a:pt x="110" y="18"/>
                    <a:pt x="111" y="18"/>
                  </a:cubicBezTo>
                  <a:cubicBezTo>
                    <a:pt x="111" y="18"/>
                    <a:pt x="111" y="18"/>
                    <a:pt x="111" y="18"/>
                  </a:cubicBezTo>
                  <a:cubicBezTo>
                    <a:pt x="111" y="17"/>
                    <a:pt x="111" y="17"/>
                    <a:pt x="111" y="17"/>
                  </a:cubicBezTo>
                  <a:cubicBezTo>
                    <a:pt x="113" y="17"/>
                    <a:pt x="113" y="16"/>
                    <a:pt x="114" y="16"/>
                  </a:cubicBezTo>
                  <a:cubicBezTo>
                    <a:pt x="115" y="15"/>
                    <a:pt x="115" y="15"/>
                    <a:pt x="115" y="15"/>
                  </a:cubicBezTo>
                  <a:cubicBezTo>
                    <a:pt x="115" y="15"/>
                    <a:pt x="115" y="15"/>
                    <a:pt x="115" y="15"/>
                  </a:cubicBezTo>
                  <a:cubicBezTo>
                    <a:pt x="115" y="15"/>
                    <a:pt x="115" y="15"/>
                    <a:pt x="115" y="15"/>
                  </a:cubicBezTo>
                  <a:cubicBezTo>
                    <a:pt x="115" y="15"/>
                    <a:pt x="115" y="15"/>
                    <a:pt x="115" y="15"/>
                  </a:cubicBezTo>
                  <a:cubicBezTo>
                    <a:pt x="115" y="15"/>
                    <a:pt x="115" y="15"/>
                    <a:pt x="115" y="15"/>
                  </a:cubicBezTo>
                  <a:cubicBezTo>
                    <a:pt x="115" y="15"/>
                    <a:pt x="115" y="15"/>
                    <a:pt x="115" y="15"/>
                  </a:cubicBezTo>
                  <a:cubicBezTo>
                    <a:pt x="116" y="14"/>
                    <a:pt x="116" y="14"/>
                    <a:pt x="116" y="14"/>
                  </a:cubicBezTo>
                  <a:cubicBezTo>
                    <a:pt x="115" y="15"/>
                    <a:pt x="115" y="15"/>
                    <a:pt x="115" y="15"/>
                  </a:cubicBezTo>
                  <a:cubicBezTo>
                    <a:pt x="115" y="15"/>
                    <a:pt x="115" y="15"/>
                    <a:pt x="115" y="15"/>
                  </a:cubicBezTo>
                  <a:cubicBezTo>
                    <a:pt x="116" y="14"/>
                    <a:pt x="116" y="14"/>
                    <a:pt x="116" y="14"/>
                  </a:cubicBezTo>
                  <a:cubicBezTo>
                    <a:pt x="115" y="15"/>
                    <a:pt x="115" y="15"/>
                    <a:pt x="115" y="15"/>
                  </a:cubicBezTo>
                  <a:cubicBezTo>
                    <a:pt x="116" y="14"/>
                    <a:pt x="116" y="14"/>
                    <a:pt x="116" y="14"/>
                  </a:cubicBezTo>
                  <a:cubicBezTo>
                    <a:pt x="115" y="14"/>
                    <a:pt x="115" y="14"/>
                    <a:pt x="115" y="14"/>
                  </a:cubicBezTo>
                  <a:cubicBezTo>
                    <a:pt x="115" y="15"/>
                    <a:pt x="115" y="15"/>
                    <a:pt x="115" y="15"/>
                  </a:cubicBezTo>
                  <a:cubicBezTo>
                    <a:pt x="116" y="14"/>
                    <a:pt x="116" y="14"/>
                    <a:pt x="116" y="14"/>
                  </a:cubicBezTo>
                  <a:cubicBezTo>
                    <a:pt x="115" y="14"/>
                    <a:pt x="115" y="14"/>
                    <a:pt x="115" y="14"/>
                  </a:cubicBezTo>
                  <a:cubicBezTo>
                    <a:pt x="115" y="14"/>
                    <a:pt x="115" y="14"/>
                    <a:pt x="115" y="14"/>
                  </a:cubicBezTo>
                  <a:cubicBezTo>
                    <a:pt x="115" y="14"/>
                    <a:pt x="115" y="14"/>
                    <a:pt x="115" y="14"/>
                  </a:cubicBezTo>
                  <a:cubicBezTo>
                    <a:pt x="115" y="14"/>
                    <a:pt x="115" y="14"/>
                    <a:pt x="115" y="14"/>
                  </a:cubicBezTo>
                  <a:cubicBezTo>
                    <a:pt x="115" y="14"/>
                    <a:pt x="115" y="14"/>
                    <a:pt x="115" y="14"/>
                  </a:cubicBezTo>
                  <a:cubicBezTo>
                    <a:pt x="115" y="14"/>
                    <a:pt x="115" y="14"/>
                    <a:pt x="115" y="14"/>
                  </a:cubicBezTo>
                  <a:cubicBezTo>
                    <a:pt x="115" y="15"/>
                    <a:pt x="115" y="15"/>
                    <a:pt x="115" y="15"/>
                  </a:cubicBezTo>
                  <a:cubicBezTo>
                    <a:pt x="114" y="15"/>
                    <a:pt x="113" y="17"/>
                    <a:pt x="111" y="18"/>
                  </a:cubicBezTo>
                  <a:cubicBezTo>
                    <a:pt x="112" y="19"/>
                    <a:pt x="112" y="19"/>
                    <a:pt x="112" y="19"/>
                  </a:cubicBezTo>
                  <a:cubicBezTo>
                    <a:pt x="112" y="18"/>
                    <a:pt x="112" y="18"/>
                    <a:pt x="112" y="18"/>
                  </a:cubicBezTo>
                  <a:lnTo>
                    <a:pt x="112" y="19"/>
                  </a:lnTo>
                  <a:close/>
                  <a:moveTo>
                    <a:pt x="123" y="14"/>
                  </a:moveTo>
                  <a:cubicBezTo>
                    <a:pt x="124" y="15"/>
                    <a:pt x="124" y="15"/>
                    <a:pt x="124" y="15"/>
                  </a:cubicBezTo>
                  <a:cubicBezTo>
                    <a:pt x="128" y="12"/>
                    <a:pt x="128" y="12"/>
                    <a:pt x="128" y="12"/>
                  </a:cubicBezTo>
                  <a:cubicBezTo>
                    <a:pt x="127" y="11"/>
                    <a:pt x="127" y="11"/>
                    <a:pt x="127" y="11"/>
                  </a:cubicBezTo>
                  <a:cubicBezTo>
                    <a:pt x="127" y="12"/>
                    <a:pt x="127" y="12"/>
                    <a:pt x="127" y="12"/>
                  </a:cubicBezTo>
                  <a:cubicBezTo>
                    <a:pt x="135" y="12"/>
                    <a:pt x="135" y="12"/>
                    <a:pt x="135" y="12"/>
                  </a:cubicBezTo>
                  <a:cubicBezTo>
                    <a:pt x="135" y="12"/>
                    <a:pt x="135" y="12"/>
                    <a:pt x="135" y="12"/>
                  </a:cubicBezTo>
                  <a:cubicBezTo>
                    <a:pt x="136" y="12"/>
                    <a:pt x="136" y="12"/>
                    <a:pt x="136" y="12"/>
                  </a:cubicBezTo>
                  <a:cubicBezTo>
                    <a:pt x="144" y="5"/>
                    <a:pt x="144" y="5"/>
                    <a:pt x="144" y="5"/>
                  </a:cubicBezTo>
                  <a:cubicBezTo>
                    <a:pt x="147" y="3"/>
                    <a:pt x="147" y="3"/>
                    <a:pt x="147" y="3"/>
                  </a:cubicBezTo>
                  <a:cubicBezTo>
                    <a:pt x="143" y="3"/>
                    <a:pt x="143" y="3"/>
                    <a:pt x="143" y="3"/>
                  </a:cubicBezTo>
                  <a:cubicBezTo>
                    <a:pt x="140" y="3"/>
                    <a:pt x="140" y="3"/>
                    <a:pt x="140" y="3"/>
                  </a:cubicBezTo>
                  <a:cubicBezTo>
                    <a:pt x="140" y="3"/>
                    <a:pt x="140" y="3"/>
                    <a:pt x="140" y="3"/>
                  </a:cubicBezTo>
                  <a:cubicBezTo>
                    <a:pt x="140" y="3"/>
                    <a:pt x="140" y="3"/>
                    <a:pt x="140" y="3"/>
                  </a:cubicBezTo>
                  <a:cubicBezTo>
                    <a:pt x="133" y="4"/>
                    <a:pt x="133" y="4"/>
                    <a:pt x="133" y="4"/>
                  </a:cubicBezTo>
                  <a:cubicBezTo>
                    <a:pt x="133" y="6"/>
                    <a:pt x="133" y="6"/>
                    <a:pt x="133" y="6"/>
                  </a:cubicBezTo>
                  <a:cubicBezTo>
                    <a:pt x="133" y="4"/>
                    <a:pt x="133" y="4"/>
                    <a:pt x="133" y="4"/>
                  </a:cubicBezTo>
                  <a:cubicBezTo>
                    <a:pt x="127" y="4"/>
                    <a:pt x="127" y="4"/>
                    <a:pt x="127" y="4"/>
                  </a:cubicBezTo>
                  <a:cubicBezTo>
                    <a:pt x="126" y="4"/>
                    <a:pt x="126" y="4"/>
                    <a:pt x="126" y="4"/>
                  </a:cubicBezTo>
                  <a:cubicBezTo>
                    <a:pt x="126" y="4"/>
                    <a:pt x="126" y="4"/>
                    <a:pt x="126" y="4"/>
                  </a:cubicBezTo>
                  <a:cubicBezTo>
                    <a:pt x="126" y="4"/>
                    <a:pt x="125" y="5"/>
                    <a:pt x="123" y="6"/>
                  </a:cubicBezTo>
                  <a:cubicBezTo>
                    <a:pt x="121" y="7"/>
                    <a:pt x="120" y="8"/>
                    <a:pt x="119" y="10"/>
                  </a:cubicBezTo>
                  <a:cubicBezTo>
                    <a:pt x="118" y="11"/>
                    <a:pt x="118" y="11"/>
                    <a:pt x="118" y="12"/>
                  </a:cubicBezTo>
                  <a:cubicBezTo>
                    <a:pt x="118" y="13"/>
                    <a:pt x="119" y="14"/>
                    <a:pt x="119" y="14"/>
                  </a:cubicBezTo>
                  <a:cubicBezTo>
                    <a:pt x="120" y="15"/>
                    <a:pt x="121" y="15"/>
                    <a:pt x="121" y="15"/>
                  </a:cubicBezTo>
                  <a:cubicBezTo>
                    <a:pt x="122" y="15"/>
                    <a:pt x="123" y="15"/>
                    <a:pt x="123" y="15"/>
                  </a:cubicBezTo>
                  <a:cubicBezTo>
                    <a:pt x="123" y="15"/>
                    <a:pt x="123" y="15"/>
                    <a:pt x="123" y="15"/>
                  </a:cubicBezTo>
                  <a:cubicBezTo>
                    <a:pt x="124" y="15"/>
                    <a:pt x="124" y="15"/>
                    <a:pt x="124" y="15"/>
                  </a:cubicBezTo>
                  <a:cubicBezTo>
                    <a:pt x="123" y="14"/>
                    <a:pt x="123" y="14"/>
                    <a:pt x="123" y="14"/>
                  </a:cubicBezTo>
                  <a:cubicBezTo>
                    <a:pt x="123" y="12"/>
                    <a:pt x="123" y="12"/>
                    <a:pt x="123" y="12"/>
                  </a:cubicBezTo>
                  <a:cubicBezTo>
                    <a:pt x="123" y="12"/>
                    <a:pt x="123" y="12"/>
                    <a:pt x="123" y="12"/>
                  </a:cubicBezTo>
                  <a:cubicBezTo>
                    <a:pt x="122" y="12"/>
                    <a:pt x="122"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2" y="11"/>
                    <a:pt x="123" y="9"/>
                    <a:pt x="125" y="8"/>
                  </a:cubicBezTo>
                  <a:cubicBezTo>
                    <a:pt x="125" y="8"/>
                    <a:pt x="126" y="8"/>
                    <a:pt x="127" y="7"/>
                  </a:cubicBezTo>
                  <a:cubicBezTo>
                    <a:pt x="127" y="7"/>
                    <a:pt x="127" y="7"/>
                    <a:pt x="127" y="7"/>
                  </a:cubicBezTo>
                  <a:cubicBezTo>
                    <a:pt x="127" y="7"/>
                    <a:pt x="127" y="7"/>
                    <a:pt x="127" y="7"/>
                  </a:cubicBezTo>
                  <a:cubicBezTo>
                    <a:pt x="127" y="6"/>
                    <a:pt x="127" y="6"/>
                    <a:pt x="127" y="6"/>
                  </a:cubicBezTo>
                  <a:cubicBezTo>
                    <a:pt x="127" y="7"/>
                    <a:pt x="127" y="7"/>
                    <a:pt x="127" y="7"/>
                  </a:cubicBezTo>
                  <a:cubicBezTo>
                    <a:pt x="127" y="7"/>
                    <a:pt x="127" y="7"/>
                    <a:pt x="133" y="7"/>
                  </a:cubicBezTo>
                  <a:cubicBezTo>
                    <a:pt x="134" y="7"/>
                    <a:pt x="134" y="7"/>
                    <a:pt x="134" y="7"/>
                  </a:cubicBezTo>
                  <a:cubicBezTo>
                    <a:pt x="134" y="7"/>
                    <a:pt x="134" y="7"/>
                    <a:pt x="134" y="7"/>
                  </a:cubicBezTo>
                  <a:cubicBezTo>
                    <a:pt x="134" y="7"/>
                    <a:pt x="134" y="7"/>
                    <a:pt x="141" y="6"/>
                  </a:cubicBezTo>
                  <a:cubicBezTo>
                    <a:pt x="140" y="4"/>
                    <a:pt x="140" y="4"/>
                    <a:pt x="140" y="4"/>
                  </a:cubicBezTo>
                  <a:cubicBezTo>
                    <a:pt x="140" y="6"/>
                    <a:pt x="140" y="6"/>
                    <a:pt x="140" y="6"/>
                  </a:cubicBezTo>
                  <a:cubicBezTo>
                    <a:pt x="140" y="6"/>
                    <a:pt x="140" y="6"/>
                    <a:pt x="143" y="6"/>
                  </a:cubicBezTo>
                  <a:cubicBezTo>
                    <a:pt x="143" y="4"/>
                    <a:pt x="143" y="4"/>
                    <a:pt x="143" y="4"/>
                  </a:cubicBezTo>
                  <a:cubicBezTo>
                    <a:pt x="142" y="3"/>
                    <a:pt x="142" y="3"/>
                    <a:pt x="142" y="3"/>
                  </a:cubicBezTo>
                  <a:cubicBezTo>
                    <a:pt x="142" y="3"/>
                    <a:pt x="142" y="3"/>
                    <a:pt x="134" y="10"/>
                  </a:cubicBezTo>
                  <a:cubicBezTo>
                    <a:pt x="135" y="11"/>
                    <a:pt x="135" y="11"/>
                    <a:pt x="135" y="11"/>
                  </a:cubicBezTo>
                  <a:cubicBezTo>
                    <a:pt x="135" y="9"/>
                    <a:pt x="135" y="9"/>
                    <a:pt x="135" y="9"/>
                  </a:cubicBezTo>
                  <a:cubicBezTo>
                    <a:pt x="135" y="9"/>
                    <a:pt x="135" y="9"/>
                    <a:pt x="127" y="9"/>
                  </a:cubicBezTo>
                  <a:cubicBezTo>
                    <a:pt x="126" y="9"/>
                    <a:pt x="126" y="9"/>
                    <a:pt x="126" y="9"/>
                  </a:cubicBezTo>
                  <a:cubicBezTo>
                    <a:pt x="126" y="10"/>
                    <a:pt x="126" y="10"/>
                    <a:pt x="126" y="10"/>
                  </a:cubicBezTo>
                  <a:cubicBezTo>
                    <a:pt x="126" y="10"/>
                    <a:pt x="126" y="10"/>
                    <a:pt x="122" y="12"/>
                  </a:cubicBezTo>
                  <a:cubicBezTo>
                    <a:pt x="123" y="14"/>
                    <a:pt x="123" y="14"/>
                    <a:pt x="123" y="14"/>
                  </a:cubicBezTo>
                  <a:cubicBezTo>
                    <a:pt x="123" y="12"/>
                    <a:pt x="123" y="12"/>
                    <a:pt x="123" y="12"/>
                  </a:cubicBezTo>
                  <a:lnTo>
                    <a:pt x="123" y="14"/>
                  </a:lnTo>
                  <a:close/>
                  <a:moveTo>
                    <a:pt x="156" y="8"/>
                  </a:moveTo>
                  <a:cubicBezTo>
                    <a:pt x="156" y="10"/>
                    <a:pt x="156" y="10"/>
                    <a:pt x="156" y="10"/>
                  </a:cubicBezTo>
                  <a:cubicBezTo>
                    <a:pt x="158" y="10"/>
                    <a:pt x="160" y="9"/>
                    <a:pt x="162" y="9"/>
                  </a:cubicBezTo>
                  <a:cubicBezTo>
                    <a:pt x="163" y="8"/>
                    <a:pt x="164" y="8"/>
                    <a:pt x="165" y="7"/>
                  </a:cubicBezTo>
                  <a:cubicBezTo>
                    <a:pt x="165" y="7"/>
                    <a:pt x="166" y="7"/>
                    <a:pt x="166" y="7"/>
                  </a:cubicBezTo>
                  <a:cubicBezTo>
                    <a:pt x="166" y="6"/>
                    <a:pt x="167" y="6"/>
                    <a:pt x="167" y="5"/>
                  </a:cubicBezTo>
                  <a:cubicBezTo>
                    <a:pt x="167" y="4"/>
                    <a:pt x="166" y="4"/>
                    <a:pt x="166" y="3"/>
                  </a:cubicBezTo>
                  <a:cubicBezTo>
                    <a:pt x="165" y="3"/>
                    <a:pt x="164" y="3"/>
                    <a:pt x="164" y="3"/>
                  </a:cubicBezTo>
                  <a:cubicBezTo>
                    <a:pt x="163" y="3"/>
                    <a:pt x="162" y="3"/>
                    <a:pt x="160" y="3"/>
                  </a:cubicBezTo>
                  <a:cubicBezTo>
                    <a:pt x="152" y="3"/>
                    <a:pt x="148" y="4"/>
                    <a:pt x="148" y="4"/>
                  </a:cubicBezTo>
                  <a:cubicBezTo>
                    <a:pt x="147" y="4"/>
                    <a:pt x="147" y="4"/>
                    <a:pt x="147" y="4"/>
                  </a:cubicBezTo>
                  <a:cubicBezTo>
                    <a:pt x="147" y="6"/>
                    <a:pt x="147" y="6"/>
                    <a:pt x="147" y="6"/>
                  </a:cubicBezTo>
                  <a:cubicBezTo>
                    <a:pt x="147" y="6"/>
                    <a:pt x="147" y="7"/>
                    <a:pt x="147" y="8"/>
                  </a:cubicBezTo>
                  <a:cubicBezTo>
                    <a:pt x="148" y="9"/>
                    <a:pt x="148" y="9"/>
                    <a:pt x="149" y="10"/>
                  </a:cubicBezTo>
                  <a:cubicBezTo>
                    <a:pt x="150" y="10"/>
                    <a:pt x="151" y="10"/>
                    <a:pt x="152" y="10"/>
                  </a:cubicBezTo>
                  <a:cubicBezTo>
                    <a:pt x="153" y="10"/>
                    <a:pt x="155" y="10"/>
                    <a:pt x="156" y="10"/>
                  </a:cubicBezTo>
                  <a:cubicBezTo>
                    <a:pt x="156" y="8"/>
                    <a:pt x="156" y="8"/>
                    <a:pt x="156" y="8"/>
                  </a:cubicBezTo>
                  <a:cubicBezTo>
                    <a:pt x="156" y="7"/>
                    <a:pt x="156" y="7"/>
                    <a:pt x="156" y="7"/>
                  </a:cubicBezTo>
                  <a:cubicBezTo>
                    <a:pt x="155" y="7"/>
                    <a:pt x="153" y="7"/>
                    <a:pt x="152" y="7"/>
                  </a:cubicBezTo>
                  <a:cubicBezTo>
                    <a:pt x="151" y="7"/>
                    <a:pt x="150" y="7"/>
                    <a:pt x="150" y="7"/>
                  </a:cubicBezTo>
                  <a:cubicBezTo>
                    <a:pt x="150" y="6"/>
                    <a:pt x="150" y="6"/>
                    <a:pt x="150" y="6"/>
                  </a:cubicBezTo>
                  <a:cubicBezTo>
                    <a:pt x="150" y="6"/>
                    <a:pt x="150" y="6"/>
                    <a:pt x="150" y="6"/>
                  </a:cubicBezTo>
                  <a:cubicBezTo>
                    <a:pt x="148" y="6"/>
                    <a:pt x="148" y="6"/>
                    <a:pt x="148" y="6"/>
                  </a:cubicBezTo>
                  <a:cubicBezTo>
                    <a:pt x="149" y="7"/>
                    <a:pt x="149" y="7"/>
                    <a:pt x="149" y="7"/>
                  </a:cubicBezTo>
                  <a:cubicBezTo>
                    <a:pt x="149" y="7"/>
                    <a:pt x="149" y="7"/>
                    <a:pt x="149" y="7"/>
                  </a:cubicBezTo>
                  <a:cubicBezTo>
                    <a:pt x="150" y="7"/>
                    <a:pt x="154" y="6"/>
                    <a:pt x="160" y="6"/>
                  </a:cubicBezTo>
                  <a:cubicBezTo>
                    <a:pt x="162" y="6"/>
                    <a:pt x="163" y="6"/>
                    <a:pt x="164" y="6"/>
                  </a:cubicBezTo>
                  <a:cubicBezTo>
                    <a:pt x="164" y="6"/>
                    <a:pt x="164" y="6"/>
                    <a:pt x="164" y="6"/>
                  </a:cubicBezTo>
                  <a:cubicBezTo>
                    <a:pt x="164" y="6"/>
                    <a:pt x="164" y="6"/>
                    <a:pt x="164" y="6"/>
                  </a:cubicBezTo>
                  <a:cubicBezTo>
                    <a:pt x="164" y="5"/>
                    <a:pt x="164" y="5"/>
                    <a:pt x="164" y="5"/>
                  </a:cubicBezTo>
                  <a:cubicBezTo>
                    <a:pt x="164" y="6"/>
                    <a:pt x="164" y="6"/>
                    <a:pt x="164" y="6"/>
                  </a:cubicBezTo>
                  <a:cubicBezTo>
                    <a:pt x="164" y="6"/>
                    <a:pt x="164" y="6"/>
                    <a:pt x="164" y="6"/>
                  </a:cubicBezTo>
                  <a:cubicBezTo>
                    <a:pt x="164" y="5"/>
                    <a:pt x="164" y="5"/>
                    <a:pt x="164" y="5"/>
                  </a:cubicBezTo>
                  <a:cubicBezTo>
                    <a:pt x="164" y="6"/>
                    <a:pt x="164" y="6"/>
                    <a:pt x="164" y="6"/>
                  </a:cubicBezTo>
                  <a:cubicBezTo>
                    <a:pt x="165" y="5"/>
                    <a:pt x="165" y="5"/>
                    <a:pt x="165" y="5"/>
                  </a:cubicBezTo>
                  <a:cubicBezTo>
                    <a:pt x="164" y="5"/>
                    <a:pt x="164" y="5"/>
                    <a:pt x="164" y="5"/>
                  </a:cubicBezTo>
                  <a:cubicBezTo>
                    <a:pt x="164" y="6"/>
                    <a:pt x="164" y="6"/>
                    <a:pt x="164" y="6"/>
                  </a:cubicBezTo>
                  <a:cubicBezTo>
                    <a:pt x="165" y="5"/>
                    <a:pt x="165" y="5"/>
                    <a:pt x="165" y="5"/>
                  </a:cubicBezTo>
                  <a:cubicBezTo>
                    <a:pt x="164" y="5"/>
                    <a:pt x="164" y="5"/>
                    <a:pt x="164" y="5"/>
                  </a:cubicBezTo>
                  <a:cubicBezTo>
                    <a:pt x="165" y="5"/>
                    <a:pt x="165" y="5"/>
                    <a:pt x="165" y="5"/>
                  </a:cubicBezTo>
                  <a:cubicBezTo>
                    <a:pt x="164" y="5"/>
                    <a:pt x="164" y="5"/>
                    <a:pt x="164" y="5"/>
                  </a:cubicBezTo>
                  <a:cubicBezTo>
                    <a:pt x="164" y="5"/>
                    <a:pt x="164" y="5"/>
                    <a:pt x="164" y="5"/>
                  </a:cubicBezTo>
                  <a:cubicBezTo>
                    <a:pt x="165" y="5"/>
                    <a:pt x="165" y="5"/>
                    <a:pt x="165" y="5"/>
                  </a:cubicBezTo>
                  <a:cubicBezTo>
                    <a:pt x="164" y="5"/>
                    <a:pt x="164" y="5"/>
                    <a:pt x="164" y="5"/>
                  </a:cubicBezTo>
                  <a:cubicBezTo>
                    <a:pt x="164" y="5"/>
                    <a:pt x="164" y="5"/>
                    <a:pt x="164" y="5"/>
                  </a:cubicBezTo>
                  <a:cubicBezTo>
                    <a:pt x="164" y="5"/>
                    <a:pt x="164" y="5"/>
                    <a:pt x="164" y="5"/>
                  </a:cubicBezTo>
                  <a:cubicBezTo>
                    <a:pt x="164" y="5"/>
                    <a:pt x="164" y="5"/>
                    <a:pt x="164" y="5"/>
                  </a:cubicBezTo>
                  <a:cubicBezTo>
                    <a:pt x="164" y="5"/>
                    <a:pt x="164" y="5"/>
                    <a:pt x="164" y="5"/>
                  </a:cubicBezTo>
                  <a:cubicBezTo>
                    <a:pt x="164" y="5"/>
                    <a:pt x="164" y="5"/>
                    <a:pt x="164" y="5"/>
                  </a:cubicBezTo>
                  <a:cubicBezTo>
                    <a:pt x="164" y="5"/>
                    <a:pt x="163" y="5"/>
                    <a:pt x="163" y="5"/>
                  </a:cubicBezTo>
                  <a:cubicBezTo>
                    <a:pt x="161" y="6"/>
                    <a:pt x="158" y="7"/>
                    <a:pt x="156" y="7"/>
                  </a:cubicBezTo>
                  <a:lnTo>
                    <a:pt x="156" y="8"/>
                  </a:lnTo>
                  <a:close/>
                  <a:moveTo>
                    <a:pt x="185" y="4"/>
                  </a:moveTo>
                  <a:cubicBezTo>
                    <a:pt x="186" y="3"/>
                    <a:pt x="186" y="3"/>
                    <a:pt x="186" y="3"/>
                  </a:cubicBezTo>
                  <a:cubicBezTo>
                    <a:pt x="185" y="1"/>
                    <a:pt x="185" y="1"/>
                    <a:pt x="185" y="1"/>
                  </a:cubicBezTo>
                  <a:cubicBezTo>
                    <a:pt x="184" y="0"/>
                    <a:pt x="184" y="0"/>
                    <a:pt x="184" y="0"/>
                  </a:cubicBezTo>
                  <a:cubicBezTo>
                    <a:pt x="183" y="0"/>
                    <a:pt x="183" y="0"/>
                    <a:pt x="183" y="0"/>
                  </a:cubicBezTo>
                  <a:cubicBezTo>
                    <a:pt x="175" y="1"/>
                    <a:pt x="175" y="1"/>
                    <a:pt x="175" y="1"/>
                  </a:cubicBezTo>
                  <a:cubicBezTo>
                    <a:pt x="174" y="2"/>
                    <a:pt x="174" y="2"/>
                    <a:pt x="174" y="2"/>
                  </a:cubicBezTo>
                  <a:cubicBezTo>
                    <a:pt x="174" y="3"/>
                    <a:pt x="174" y="3"/>
                    <a:pt x="174" y="3"/>
                  </a:cubicBezTo>
                  <a:cubicBezTo>
                    <a:pt x="174" y="8"/>
                    <a:pt x="174" y="8"/>
                    <a:pt x="174" y="8"/>
                  </a:cubicBezTo>
                  <a:cubicBezTo>
                    <a:pt x="174" y="10"/>
                    <a:pt x="174" y="10"/>
                    <a:pt x="174" y="10"/>
                  </a:cubicBezTo>
                  <a:cubicBezTo>
                    <a:pt x="187" y="5"/>
                    <a:pt x="187" y="5"/>
                    <a:pt x="187" y="5"/>
                  </a:cubicBezTo>
                  <a:cubicBezTo>
                    <a:pt x="186" y="3"/>
                    <a:pt x="186" y="3"/>
                    <a:pt x="186" y="3"/>
                  </a:cubicBezTo>
                  <a:cubicBezTo>
                    <a:pt x="185" y="4"/>
                    <a:pt x="185" y="4"/>
                    <a:pt x="185" y="4"/>
                  </a:cubicBezTo>
                  <a:cubicBezTo>
                    <a:pt x="184" y="3"/>
                    <a:pt x="184" y="3"/>
                    <a:pt x="184" y="3"/>
                  </a:cubicBezTo>
                  <a:cubicBezTo>
                    <a:pt x="175" y="7"/>
                    <a:pt x="175" y="7"/>
                    <a:pt x="175" y="7"/>
                  </a:cubicBezTo>
                  <a:cubicBezTo>
                    <a:pt x="175" y="8"/>
                    <a:pt x="175" y="8"/>
                    <a:pt x="175" y="8"/>
                  </a:cubicBezTo>
                  <a:cubicBezTo>
                    <a:pt x="177" y="8"/>
                    <a:pt x="177" y="8"/>
                    <a:pt x="177" y="8"/>
                  </a:cubicBezTo>
                  <a:cubicBezTo>
                    <a:pt x="177" y="8"/>
                    <a:pt x="177" y="8"/>
                    <a:pt x="177" y="3"/>
                  </a:cubicBezTo>
                  <a:cubicBezTo>
                    <a:pt x="175" y="3"/>
                    <a:pt x="175" y="3"/>
                    <a:pt x="175" y="3"/>
                  </a:cubicBezTo>
                  <a:cubicBezTo>
                    <a:pt x="176" y="4"/>
                    <a:pt x="176" y="4"/>
                    <a:pt x="176" y="4"/>
                  </a:cubicBezTo>
                  <a:cubicBezTo>
                    <a:pt x="176" y="4"/>
                    <a:pt x="176" y="4"/>
                    <a:pt x="184" y="3"/>
                  </a:cubicBezTo>
                  <a:cubicBezTo>
                    <a:pt x="183" y="1"/>
                    <a:pt x="183" y="1"/>
                    <a:pt x="183" y="1"/>
                  </a:cubicBezTo>
                  <a:cubicBezTo>
                    <a:pt x="182" y="2"/>
                    <a:pt x="182" y="2"/>
                    <a:pt x="182" y="2"/>
                  </a:cubicBezTo>
                  <a:cubicBezTo>
                    <a:pt x="182" y="2"/>
                    <a:pt x="182" y="2"/>
                    <a:pt x="183" y="5"/>
                  </a:cubicBezTo>
                  <a:cubicBezTo>
                    <a:pt x="185" y="4"/>
                    <a:pt x="185" y="4"/>
                    <a:pt x="185" y="4"/>
                  </a:cubicBezTo>
                  <a:cubicBezTo>
                    <a:pt x="184" y="3"/>
                    <a:pt x="184" y="3"/>
                    <a:pt x="184" y="3"/>
                  </a:cubicBezTo>
                  <a:lnTo>
                    <a:pt x="185"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88" name="Freeform 7"/>
            <p:cNvSpPr>
              <a:spLocks/>
            </p:cNvSpPr>
            <p:nvPr/>
          </p:nvSpPr>
          <p:spPr bwMode="auto">
            <a:xfrm>
              <a:off x="1981" y="2366"/>
              <a:ext cx="306" cy="254"/>
            </a:xfrm>
            <a:custGeom>
              <a:avLst/>
              <a:gdLst>
                <a:gd name="T0" fmla="*/ 203 w 217"/>
                <a:gd name="T1" fmla="*/ 87 h 180"/>
                <a:gd name="T2" fmla="*/ 195 w 217"/>
                <a:gd name="T3" fmla="*/ 66 h 180"/>
                <a:gd name="T4" fmla="*/ 174 w 217"/>
                <a:gd name="T5" fmla="*/ 65 h 180"/>
                <a:gd name="T6" fmla="*/ 179 w 217"/>
                <a:gd name="T7" fmla="*/ 57 h 180"/>
                <a:gd name="T8" fmla="*/ 180 w 217"/>
                <a:gd name="T9" fmla="*/ 45 h 180"/>
                <a:gd name="T10" fmla="*/ 176 w 217"/>
                <a:gd name="T11" fmla="*/ 33 h 180"/>
                <a:gd name="T12" fmla="*/ 167 w 217"/>
                <a:gd name="T13" fmla="*/ 22 h 180"/>
                <a:gd name="T14" fmla="*/ 149 w 217"/>
                <a:gd name="T15" fmla="*/ 17 h 180"/>
                <a:gd name="T16" fmla="*/ 144 w 217"/>
                <a:gd name="T17" fmla="*/ 4 h 180"/>
                <a:gd name="T18" fmla="*/ 130 w 217"/>
                <a:gd name="T19" fmla="*/ 11 h 180"/>
                <a:gd name="T20" fmla="*/ 119 w 217"/>
                <a:gd name="T21" fmla="*/ 7 h 180"/>
                <a:gd name="T22" fmla="*/ 111 w 217"/>
                <a:gd name="T23" fmla="*/ 3 h 180"/>
                <a:gd name="T24" fmla="*/ 104 w 217"/>
                <a:gd name="T25" fmla="*/ 12 h 180"/>
                <a:gd name="T26" fmla="*/ 76 w 217"/>
                <a:gd name="T27" fmla="*/ 23 h 180"/>
                <a:gd name="T28" fmla="*/ 57 w 217"/>
                <a:gd name="T29" fmla="*/ 12 h 180"/>
                <a:gd name="T30" fmla="*/ 48 w 217"/>
                <a:gd name="T31" fmla="*/ 17 h 180"/>
                <a:gd name="T32" fmla="*/ 49 w 217"/>
                <a:gd name="T33" fmla="*/ 7 h 180"/>
                <a:gd name="T34" fmla="*/ 15 w 217"/>
                <a:gd name="T35" fmla="*/ 21 h 180"/>
                <a:gd name="T36" fmla="*/ 2 w 217"/>
                <a:gd name="T37" fmla="*/ 34 h 180"/>
                <a:gd name="T38" fmla="*/ 3 w 217"/>
                <a:gd name="T39" fmla="*/ 39 h 180"/>
                <a:gd name="T40" fmla="*/ 0 w 217"/>
                <a:gd name="T41" fmla="*/ 50 h 180"/>
                <a:gd name="T42" fmla="*/ 11 w 217"/>
                <a:gd name="T43" fmla="*/ 60 h 180"/>
                <a:gd name="T44" fmla="*/ 21 w 217"/>
                <a:gd name="T45" fmla="*/ 56 h 180"/>
                <a:gd name="T46" fmla="*/ 34 w 217"/>
                <a:gd name="T47" fmla="*/ 65 h 180"/>
                <a:gd name="T48" fmla="*/ 38 w 217"/>
                <a:gd name="T49" fmla="*/ 84 h 180"/>
                <a:gd name="T50" fmla="*/ 56 w 217"/>
                <a:gd name="T51" fmla="*/ 87 h 180"/>
                <a:gd name="T52" fmla="*/ 67 w 217"/>
                <a:gd name="T53" fmla="*/ 97 h 180"/>
                <a:gd name="T54" fmla="*/ 79 w 217"/>
                <a:gd name="T55" fmla="*/ 118 h 180"/>
                <a:gd name="T56" fmla="*/ 81 w 217"/>
                <a:gd name="T57" fmla="*/ 135 h 180"/>
                <a:gd name="T58" fmla="*/ 99 w 217"/>
                <a:gd name="T59" fmla="*/ 139 h 180"/>
                <a:gd name="T60" fmla="*/ 109 w 217"/>
                <a:gd name="T61" fmla="*/ 133 h 180"/>
                <a:gd name="T62" fmla="*/ 117 w 217"/>
                <a:gd name="T63" fmla="*/ 135 h 180"/>
                <a:gd name="T64" fmla="*/ 117 w 217"/>
                <a:gd name="T65" fmla="*/ 149 h 180"/>
                <a:gd name="T66" fmla="*/ 129 w 217"/>
                <a:gd name="T67" fmla="*/ 151 h 180"/>
                <a:gd name="T68" fmla="*/ 145 w 217"/>
                <a:gd name="T69" fmla="*/ 168 h 180"/>
                <a:gd name="T70" fmla="*/ 175 w 217"/>
                <a:gd name="T71" fmla="*/ 178 h 180"/>
                <a:gd name="T72" fmla="*/ 174 w 217"/>
                <a:gd name="T73" fmla="*/ 142 h 180"/>
                <a:gd name="T74" fmla="*/ 187 w 217"/>
                <a:gd name="T75" fmla="*/ 122 h 180"/>
                <a:gd name="T76" fmla="*/ 203 w 217"/>
                <a:gd name="T77" fmla="*/ 115 h 180"/>
                <a:gd name="T78" fmla="*/ 211 w 217"/>
                <a:gd name="T79" fmla="*/ 9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7" h="180">
                  <a:moveTo>
                    <a:pt x="211" y="93"/>
                  </a:moveTo>
                  <a:cubicBezTo>
                    <a:pt x="209" y="89"/>
                    <a:pt x="203" y="95"/>
                    <a:pt x="203" y="87"/>
                  </a:cubicBezTo>
                  <a:cubicBezTo>
                    <a:pt x="203" y="85"/>
                    <a:pt x="207" y="83"/>
                    <a:pt x="209" y="81"/>
                  </a:cubicBezTo>
                  <a:cubicBezTo>
                    <a:pt x="203" y="80"/>
                    <a:pt x="198" y="73"/>
                    <a:pt x="195" y="66"/>
                  </a:cubicBezTo>
                  <a:cubicBezTo>
                    <a:pt x="194" y="66"/>
                    <a:pt x="188" y="69"/>
                    <a:pt x="184" y="68"/>
                  </a:cubicBezTo>
                  <a:cubicBezTo>
                    <a:pt x="179" y="68"/>
                    <a:pt x="174" y="65"/>
                    <a:pt x="174" y="65"/>
                  </a:cubicBezTo>
                  <a:cubicBezTo>
                    <a:pt x="174" y="65"/>
                    <a:pt x="168" y="64"/>
                    <a:pt x="172" y="60"/>
                  </a:cubicBezTo>
                  <a:cubicBezTo>
                    <a:pt x="174" y="57"/>
                    <a:pt x="179" y="57"/>
                    <a:pt x="179" y="57"/>
                  </a:cubicBezTo>
                  <a:cubicBezTo>
                    <a:pt x="180" y="50"/>
                    <a:pt x="180" y="50"/>
                    <a:pt x="180" y="50"/>
                  </a:cubicBezTo>
                  <a:cubicBezTo>
                    <a:pt x="180" y="50"/>
                    <a:pt x="179" y="46"/>
                    <a:pt x="180" y="45"/>
                  </a:cubicBezTo>
                  <a:cubicBezTo>
                    <a:pt x="183" y="42"/>
                    <a:pt x="187" y="39"/>
                    <a:pt x="184" y="37"/>
                  </a:cubicBezTo>
                  <a:cubicBezTo>
                    <a:pt x="180" y="33"/>
                    <a:pt x="176" y="33"/>
                    <a:pt x="176" y="33"/>
                  </a:cubicBezTo>
                  <a:cubicBezTo>
                    <a:pt x="171" y="26"/>
                    <a:pt x="171" y="26"/>
                    <a:pt x="171" y="26"/>
                  </a:cubicBezTo>
                  <a:cubicBezTo>
                    <a:pt x="171" y="26"/>
                    <a:pt x="172" y="22"/>
                    <a:pt x="167" y="22"/>
                  </a:cubicBezTo>
                  <a:cubicBezTo>
                    <a:pt x="163" y="21"/>
                    <a:pt x="159" y="25"/>
                    <a:pt x="155" y="23"/>
                  </a:cubicBezTo>
                  <a:cubicBezTo>
                    <a:pt x="150" y="23"/>
                    <a:pt x="149" y="17"/>
                    <a:pt x="149" y="17"/>
                  </a:cubicBezTo>
                  <a:cubicBezTo>
                    <a:pt x="142" y="14"/>
                    <a:pt x="142" y="14"/>
                    <a:pt x="142" y="14"/>
                  </a:cubicBezTo>
                  <a:cubicBezTo>
                    <a:pt x="142" y="14"/>
                    <a:pt x="146" y="7"/>
                    <a:pt x="144" y="4"/>
                  </a:cubicBezTo>
                  <a:cubicBezTo>
                    <a:pt x="140" y="3"/>
                    <a:pt x="137" y="11"/>
                    <a:pt x="137" y="11"/>
                  </a:cubicBezTo>
                  <a:cubicBezTo>
                    <a:pt x="130" y="11"/>
                    <a:pt x="130" y="11"/>
                    <a:pt x="130" y="11"/>
                  </a:cubicBezTo>
                  <a:cubicBezTo>
                    <a:pt x="130" y="11"/>
                    <a:pt x="136" y="2"/>
                    <a:pt x="132" y="2"/>
                  </a:cubicBezTo>
                  <a:cubicBezTo>
                    <a:pt x="126" y="2"/>
                    <a:pt x="119" y="7"/>
                    <a:pt x="119" y="7"/>
                  </a:cubicBezTo>
                  <a:cubicBezTo>
                    <a:pt x="115" y="7"/>
                    <a:pt x="115" y="7"/>
                    <a:pt x="115" y="7"/>
                  </a:cubicBezTo>
                  <a:cubicBezTo>
                    <a:pt x="115" y="7"/>
                    <a:pt x="115" y="0"/>
                    <a:pt x="111" y="3"/>
                  </a:cubicBezTo>
                  <a:cubicBezTo>
                    <a:pt x="106" y="4"/>
                    <a:pt x="109" y="12"/>
                    <a:pt x="109" y="12"/>
                  </a:cubicBezTo>
                  <a:cubicBezTo>
                    <a:pt x="104" y="12"/>
                    <a:pt x="104" y="12"/>
                    <a:pt x="104" y="12"/>
                  </a:cubicBezTo>
                  <a:cubicBezTo>
                    <a:pt x="99" y="11"/>
                    <a:pt x="99" y="11"/>
                    <a:pt x="99" y="11"/>
                  </a:cubicBezTo>
                  <a:cubicBezTo>
                    <a:pt x="99" y="11"/>
                    <a:pt x="86" y="25"/>
                    <a:pt x="76" y="23"/>
                  </a:cubicBezTo>
                  <a:cubicBezTo>
                    <a:pt x="67" y="23"/>
                    <a:pt x="71" y="17"/>
                    <a:pt x="71" y="17"/>
                  </a:cubicBezTo>
                  <a:cubicBezTo>
                    <a:pt x="57" y="12"/>
                    <a:pt x="57" y="12"/>
                    <a:pt x="57" y="12"/>
                  </a:cubicBezTo>
                  <a:cubicBezTo>
                    <a:pt x="56" y="18"/>
                    <a:pt x="56" y="18"/>
                    <a:pt x="56" y="18"/>
                  </a:cubicBezTo>
                  <a:cubicBezTo>
                    <a:pt x="48" y="17"/>
                    <a:pt x="48" y="17"/>
                    <a:pt x="48" y="17"/>
                  </a:cubicBezTo>
                  <a:cubicBezTo>
                    <a:pt x="48" y="17"/>
                    <a:pt x="46" y="12"/>
                    <a:pt x="46" y="11"/>
                  </a:cubicBezTo>
                  <a:cubicBezTo>
                    <a:pt x="48" y="10"/>
                    <a:pt x="48" y="8"/>
                    <a:pt x="49" y="7"/>
                  </a:cubicBezTo>
                  <a:cubicBezTo>
                    <a:pt x="46" y="7"/>
                    <a:pt x="42" y="7"/>
                    <a:pt x="33" y="10"/>
                  </a:cubicBezTo>
                  <a:cubicBezTo>
                    <a:pt x="22" y="15"/>
                    <a:pt x="19" y="18"/>
                    <a:pt x="15" y="21"/>
                  </a:cubicBezTo>
                  <a:cubicBezTo>
                    <a:pt x="10" y="22"/>
                    <a:pt x="2" y="25"/>
                    <a:pt x="2" y="25"/>
                  </a:cubicBezTo>
                  <a:cubicBezTo>
                    <a:pt x="2" y="34"/>
                    <a:pt x="2" y="34"/>
                    <a:pt x="2" y="34"/>
                  </a:cubicBezTo>
                  <a:cubicBezTo>
                    <a:pt x="3" y="34"/>
                    <a:pt x="3" y="34"/>
                    <a:pt x="3" y="34"/>
                  </a:cubicBezTo>
                  <a:cubicBezTo>
                    <a:pt x="3" y="39"/>
                    <a:pt x="3" y="39"/>
                    <a:pt x="3" y="39"/>
                  </a:cubicBezTo>
                  <a:cubicBezTo>
                    <a:pt x="2" y="41"/>
                    <a:pt x="2" y="41"/>
                    <a:pt x="2" y="41"/>
                  </a:cubicBezTo>
                  <a:cubicBezTo>
                    <a:pt x="0" y="50"/>
                    <a:pt x="0" y="50"/>
                    <a:pt x="0" y="50"/>
                  </a:cubicBezTo>
                  <a:cubicBezTo>
                    <a:pt x="0" y="50"/>
                    <a:pt x="2" y="48"/>
                    <a:pt x="4" y="50"/>
                  </a:cubicBezTo>
                  <a:cubicBezTo>
                    <a:pt x="8" y="52"/>
                    <a:pt x="11" y="60"/>
                    <a:pt x="11" y="60"/>
                  </a:cubicBezTo>
                  <a:cubicBezTo>
                    <a:pt x="16" y="61"/>
                    <a:pt x="16" y="61"/>
                    <a:pt x="16" y="61"/>
                  </a:cubicBezTo>
                  <a:cubicBezTo>
                    <a:pt x="16" y="61"/>
                    <a:pt x="18" y="56"/>
                    <a:pt x="21" y="56"/>
                  </a:cubicBezTo>
                  <a:cubicBezTo>
                    <a:pt x="30" y="56"/>
                    <a:pt x="30" y="56"/>
                    <a:pt x="30" y="56"/>
                  </a:cubicBezTo>
                  <a:cubicBezTo>
                    <a:pt x="34" y="65"/>
                    <a:pt x="34" y="65"/>
                    <a:pt x="34" y="65"/>
                  </a:cubicBezTo>
                  <a:cubicBezTo>
                    <a:pt x="34" y="80"/>
                    <a:pt x="34" y="80"/>
                    <a:pt x="34" y="80"/>
                  </a:cubicBezTo>
                  <a:cubicBezTo>
                    <a:pt x="38" y="84"/>
                    <a:pt x="38" y="84"/>
                    <a:pt x="38" y="84"/>
                  </a:cubicBezTo>
                  <a:cubicBezTo>
                    <a:pt x="48" y="80"/>
                    <a:pt x="48" y="80"/>
                    <a:pt x="48" y="80"/>
                  </a:cubicBezTo>
                  <a:cubicBezTo>
                    <a:pt x="56" y="87"/>
                    <a:pt x="56" y="87"/>
                    <a:pt x="56" y="87"/>
                  </a:cubicBezTo>
                  <a:cubicBezTo>
                    <a:pt x="56" y="87"/>
                    <a:pt x="52" y="104"/>
                    <a:pt x="54" y="103"/>
                  </a:cubicBezTo>
                  <a:cubicBezTo>
                    <a:pt x="60" y="103"/>
                    <a:pt x="60" y="96"/>
                    <a:pt x="67" y="97"/>
                  </a:cubicBezTo>
                  <a:cubicBezTo>
                    <a:pt x="72" y="99"/>
                    <a:pt x="83" y="100"/>
                    <a:pt x="83" y="106"/>
                  </a:cubicBezTo>
                  <a:cubicBezTo>
                    <a:pt x="83" y="114"/>
                    <a:pt x="79" y="118"/>
                    <a:pt x="79" y="118"/>
                  </a:cubicBezTo>
                  <a:cubicBezTo>
                    <a:pt x="84" y="123"/>
                    <a:pt x="84" y="123"/>
                    <a:pt x="84" y="123"/>
                  </a:cubicBezTo>
                  <a:cubicBezTo>
                    <a:pt x="84" y="123"/>
                    <a:pt x="72" y="131"/>
                    <a:pt x="81" y="135"/>
                  </a:cubicBezTo>
                  <a:cubicBezTo>
                    <a:pt x="88" y="138"/>
                    <a:pt x="95" y="135"/>
                    <a:pt x="95" y="135"/>
                  </a:cubicBezTo>
                  <a:cubicBezTo>
                    <a:pt x="99" y="139"/>
                    <a:pt x="99" y="139"/>
                    <a:pt x="99" y="139"/>
                  </a:cubicBezTo>
                  <a:cubicBezTo>
                    <a:pt x="104" y="135"/>
                    <a:pt x="104" y="135"/>
                    <a:pt x="104" y="135"/>
                  </a:cubicBezTo>
                  <a:cubicBezTo>
                    <a:pt x="109" y="133"/>
                    <a:pt x="109" y="133"/>
                    <a:pt x="109" y="133"/>
                  </a:cubicBezTo>
                  <a:cubicBezTo>
                    <a:pt x="109" y="133"/>
                    <a:pt x="117" y="115"/>
                    <a:pt x="121" y="119"/>
                  </a:cubicBezTo>
                  <a:cubicBezTo>
                    <a:pt x="126" y="123"/>
                    <a:pt x="117" y="135"/>
                    <a:pt x="117" y="135"/>
                  </a:cubicBezTo>
                  <a:cubicBezTo>
                    <a:pt x="117" y="135"/>
                    <a:pt x="119" y="135"/>
                    <a:pt x="119" y="139"/>
                  </a:cubicBezTo>
                  <a:cubicBezTo>
                    <a:pt x="121" y="142"/>
                    <a:pt x="117" y="149"/>
                    <a:pt x="117" y="149"/>
                  </a:cubicBezTo>
                  <a:cubicBezTo>
                    <a:pt x="119" y="151"/>
                    <a:pt x="119" y="151"/>
                    <a:pt x="119" y="151"/>
                  </a:cubicBezTo>
                  <a:cubicBezTo>
                    <a:pt x="129" y="151"/>
                    <a:pt x="129" y="151"/>
                    <a:pt x="129" y="151"/>
                  </a:cubicBezTo>
                  <a:cubicBezTo>
                    <a:pt x="145" y="165"/>
                    <a:pt x="145" y="165"/>
                    <a:pt x="145" y="165"/>
                  </a:cubicBezTo>
                  <a:cubicBezTo>
                    <a:pt x="145" y="168"/>
                    <a:pt x="145" y="168"/>
                    <a:pt x="145" y="168"/>
                  </a:cubicBezTo>
                  <a:cubicBezTo>
                    <a:pt x="155" y="180"/>
                    <a:pt x="155" y="180"/>
                    <a:pt x="155" y="180"/>
                  </a:cubicBezTo>
                  <a:cubicBezTo>
                    <a:pt x="175" y="178"/>
                    <a:pt x="175" y="178"/>
                    <a:pt x="175" y="178"/>
                  </a:cubicBezTo>
                  <a:cubicBezTo>
                    <a:pt x="179" y="168"/>
                    <a:pt x="179" y="168"/>
                    <a:pt x="179" y="168"/>
                  </a:cubicBezTo>
                  <a:cubicBezTo>
                    <a:pt x="174" y="142"/>
                    <a:pt x="174" y="142"/>
                    <a:pt x="174" y="142"/>
                  </a:cubicBezTo>
                  <a:cubicBezTo>
                    <a:pt x="178" y="141"/>
                    <a:pt x="178" y="141"/>
                    <a:pt x="178" y="141"/>
                  </a:cubicBezTo>
                  <a:cubicBezTo>
                    <a:pt x="187" y="122"/>
                    <a:pt x="187" y="122"/>
                    <a:pt x="187" y="122"/>
                  </a:cubicBezTo>
                  <a:cubicBezTo>
                    <a:pt x="199" y="124"/>
                    <a:pt x="199" y="124"/>
                    <a:pt x="199" y="124"/>
                  </a:cubicBezTo>
                  <a:cubicBezTo>
                    <a:pt x="201" y="120"/>
                    <a:pt x="201" y="118"/>
                    <a:pt x="203" y="115"/>
                  </a:cubicBezTo>
                  <a:cubicBezTo>
                    <a:pt x="206" y="111"/>
                    <a:pt x="213" y="110"/>
                    <a:pt x="215" y="108"/>
                  </a:cubicBezTo>
                  <a:cubicBezTo>
                    <a:pt x="217" y="106"/>
                    <a:pt x="213" y="95"/>
                    <a:pt x="211" y="93"/>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89" name="Freeform 8"/>
            <p:cNvSpPr>
              <a:spLocks/>
            </p:cNvSpPr>
            <p:nvPr/>
          </p:nvSpPr>
          <p:spPr bwMode="auto">
            <a:xfrm>
              <a:off x="1977" y="2366"/>
              <a:ext cx="310" cy="255"/>
            </a:xfrm>
            <a:custGeom>
              <a:avLst/>
              <a:gdLst>
                <a:gd name="T0" fmla="*/ 208 w 220"/>
                <a:gd name="T1" fmla="*/ 87 h 181"/>
                <a:gd name="T2" fmla="*/ 199 w 220"/>
                <a:gd name="T3" fmla="*/ 65 h 181"/>
                <a:gd name="T4" fmla="*/ 177 w 220"/>
                <a:gd name="T5" fmla="*/ 64 h 181"/>
                <a:gd name="T6" fmla="*/ 183 w 220"/>
                <a:gd name="T7" fmla="*/ 58 h 181"/>
                <a:gd name="T8" fmla="*/ 188 w 220"/>
                <a:gd name="T9" fmla="*/ 36 h 181"/>
                <a:gd name="T10" fmla="*/ 168 w 220"/>
                <a:gd name="T11" fmla="*/ 20 h 181"/>
                <a:gd name="T12" fmla="*/ 153 w 220"/>
                <a:gd name="T13" fmla="*/ 15 h 181"/>
                <a:gd name="T14" fmla="*/ 139 w 220"/>
                <a:gd name="T15" fmla="*/ 11 h 181"/>
                <a:gd name="T16" fmla="*/ 122 w 220"/>
                <a:gd name="T17" fmla="*/ 7 h 181"/>
                <a:gd name="T18" fmla="*/ 109 w 220"/>
                <a:gd name="T19" fmla="*/ 8 h 181"/>
                <a:gd name="T20" fmla="*/ 80 w 220"/>
                <a:gd name="T21" fmla="*/ 22 h 181"/>
                <a:gd name="T22" fmla="*/ 62 w 220"/>
                <a:gd name="T23" fmla="*/ 12 h 181"/>
                <a:gd name="T24" fmla="*/ 51 w 220"/>
                <a:gd name="T25" fmla="*/ 11 h 181"/>
                <a:gd name="T26" fmla="*/ 18 w 220"/>
                <a:gd name="T27" fmla="*/ 19 h 181"/>
                <a:gd name="T28" fmla="*/ 5 w 220"/>
                <a:gd name="T29" fmla="*/ 38 h 181"/>
                <a:gd name="T30" fmla="*/ 5 w 220"/>
                <a:gd name="T31" fmla="*/ 51 h 181"/>
                <a:gd name="T32" fmla="*/ 21 w 220"/>
                <a:gd name="T33" fmla="*/ 63 h 181"/>
                <a:gd name="T34" fmla="*/ 36 w 220"/>
                <a:gd name="T35" fmla="*/ 80 h 181"/>
                <a:gd name="T36" fmla="*/ 56 w 220"/>
                <a:gd name="T37" fmla="*/ 92 h 181"/>
                <a:gd name="T38" fmla="*/ 70 w 220"/>
                <a:gd name="T39" fmla="*/ 97 h 181"/>
                <a:gd name="T40" fmla="*/ 81 w 220"/>
                <a:gd name="T41" fmla="*/ 117 h 181"/>
                <a:gd name="T42" fmla="*/ 84 w 220"/>
                <a:gd name="T43" fmla="*/ 137 h 181"/>
                <a:gd name="T44" fmla="*/ 112 w 220"/>
                <a:gd name="T45" fmla="*/ 134 h 181"/>
                <a:gd name="T46" fmla="*/ 119 w 220"/>
                <a:gd name="T47" fmla="*/ 133 h 181"/>
                <a:gd name="T48" fmla="*/ 121 w 220"/>
                <a:gd name="T49" fmla="*/ 140 h 181"/>
                <a:gd name="T50" fmla="*/ 132 w 220"/>
                <a:gd name="T51" fmla="*/ 151 h 181"/>
                <a:gd name="T52" fmla="*/ 179 w 220"/>
                <a:gd name="T53" fmla="*/ 180 h 181"/>
                <a:gd name="T54" fmla="*/ 191 w 220"/>
                <a:gd name="T55" fmla="*/ 122 h 181"/>
                <a:gd name="T56" fmla="*/ 220 w 220"/>
                <a:gd name="T57" fmla="*/ 109 h 181"/>
                <a:gd name="T58" fmla="*/ 213 w 220"/>
                <a:gd name="T59" fmla="*/ 94 h 181"/>
                <a:gd name="T60" fmla="*/ 206 w 220"/>
                <a:gd name="T61" fmla="*/ 115 h 181"/>
                <a:gd name="T62" fmla="*/ 180 w 220"/>
                <a:gd name="T63" fmla="*/ 139 h 181"/>
                <a:gd name="T64" fmla="*/ 159 w 220"/>
                <a:gd name="T65" fmla="*/ 179 h 181"/>
                <a:gd name="T66" fmla="*/ 123 w 220"/>
                <a:gd name="T67" fmla="*/ 150 h 181"/>
                <a:gd name="T68" fmla="*/ 121 w 220"/>
                <a:gd name="T69" fmla="*/ 136 h 181"/>
                <a:gd name="T70" fmla="*/ 107 w 220"/>
                <a:gd name="T71" fmla="*/ 134 h 181"/>
                <a:gd name="T72" fmla="*/ 84 w 220"/>
                <a:gd name="T73" fmla="*/ 135 h 181"/>
                <a:gd name="T74" fmla="*/ 83 w 220"/>
                <a:gd name="T75" fmla="*/ 119 h 181"/>
                <a:gd name="T76" fmla="*/ 57 w 220"/>
                <a:gd name="T77" fmla="*/ 102 h 181"/>
                <a:gd name="T78" fmla="*/ 58 w 220"/>
                <a:gd name="T79" fmla="*/ 102 h 181"/>
                <a:gd name="T80" fmla="*/ 41 w 220"/>
                <a:gd name="T81" fmla="*/ 83 h 181"/>
                <a:gd name="T82" fmla="*/ 24 w 220"/>
                <a:gd name="T83" fmla="*/ 54 h 181"/>
                <a:gd name="T84" fmla="*/ 7 w 220"/>
                <a:gd name="T85" fmla="*/ 50 h 181"/>
                <a:gd name="T86" fmla="*/ 7 w 220"/>
                <a:gd name="T87" fmla="*/ 39 h 181"/>
                <a:gd name="T88" fmla="*/ 19 w 220"/>
                <a:gd name="T89" fmla="*/ 22 h 181"/>
                <a:gd name="T90" fmla="*/ 48 w 220"/>
                <a:gd name="T91" fmla="*/ 13 h 181"/>
                <a:gd name="T92" fmla="*/ 74 w 220"/>
                <a:gd name="T93" fmla="*/ 17 h 181"/>
                <a:gd name="T94" fmla="*/ 107 w 220"/>
                <a:gd name="T95" fmla="*/ 14 h 181"/>
                <a:gd name="T96" fmla="*/ 116 w 220"/>
                <a:gd name="T97" fmla="*/ 4 h 181"/>
                <a:gd name="T98" fmla="*/ 135 w 220"/>
                <a:gd name="T99" fmla="*/ 3 h 181"/>
                <a:gd name="T100" fmla="*/ 131 w 220"/>
                <a:gd name="T101" fmla="*/ 13 h 181"/>
                <a:gd name="T102" fmla="*/ 146 w 220"/>
                <a:gd name="T103" fmla="*/ 7 h 181"/>
                <a:gd name="T104" fmla="*/ 158 w 220"/>
                <a:gd name="T105" fmla="*/ 25 h 181"/>
                <a:gd name="T106" fmla="*/ 172 w 220"/>
                <a:gd name="T107" fmla="*/ 25 h 181"/>
                <a:gd name="T108" fmla="*/ 179 w 220"/>
                <a:gd name="T109" fmla="*/ 34 h 181"/>
                <a:gd name="T110" fmla="*/ 180 w 220"/>
                <a:gd name="T111" fmla="*/ 57 h 181"/>
                <a:gd name="T112" fmla="*/ 177 w 220"/>
                <a:gd name="T113" fmla="*/ 65 h 181"/>
                <a:gd name="T114" fmla="*/ 198 w 220"/>
                <a:gd name="T115" fmla="*/ 68 h 181"/>
                <a:gd name="T116" fmla="*/ 205 w 220"/>
                <a:gd name="T117" fmla="*/ 8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0" h="181">
                  <a:moveTo>
                    <a:pt x="214" y="93"/>
                  </a:moveTo>
                  <a:cubicBezTo>
                    <a:pt x="216" y="93"/>
                    <a:pt x="216" y="93"/>
                    <a:pt x="216" y="93"/>
                  </a:cubicBezTo>
                  <a:cubicBezTo>
                    <a:pt x="215" y="91"/>
                    <a:pt x="213" y="91"/>
                    <a:pt x="212" y="90"/>
                  </a:cubicBezTo>
                  <a:cubicBezTo>
                    <a:pt x="211" y="90"/>
                    <a:pt x="209" y="90"/>
                    <a:pt x="209" y="90"/>
                  </a:cubicBezTo>
                  <a:cubicBezTo>
                    <a:pt x="208" y="90"/>
                    <a:pt x="208" y="90"/>
                    <a:pt x="208" y="89"/>
                  </a:cubicBezTo>
                  <a:cubicBezTo>
                    <a:pt x="208" y="89"/>
                    <a:pt x="208" y="88"/>
                    <a:pt x="208" y="87"/>
                  </a:cubicBezTo>
                  <a:cubicBezTo>
                    <a:pt x="207" y="87"/>
                    <a:pt x="207" y="87"/>
                    <a:pt x="207" y="87"/>
                  </a:cubicBezTo>
                  <a:cubicBezTo>
                    <a:pt x="208" y="87"/>
                    <a:pt x="208" y="87"/>
                    <a:pt x="208" y="87"/>
                  </a:cubicBezTo>
                  <a:cubicBezTo>
                    <a:pt x="208" y="87"/>
                    <a:pt x="208" y="87"/>
                    <a:pt x="208" y="87"/>
                  </a:cubicBezTo>
                  <a:cubicBezTo>
                    <a:pt x="207" y="87"/>
                    <a:pt x="207" y="87"/>
                    <a:pt x="207" y="87"/>
                  </a:cubicBezTo>
                  <a:cubicBezTo>
                    <a:pt x="208" y="87"/>
                    <a:pt x="208" y="87"/>
                    <a:pt x="208" y="87"/>
                  </a:cubicBezTo>
                  <a:cubicBezTo>
                    <a:pt x="208" y="87"/>
                    <a:pt x="208" y="87"/>
                    <a:pt x="208" y="87"/>
                  </a:cubicBezTo>
                  <a:cubicBezTo>
                    <a:pt x="208" y="87"/>
                    <a:pt x="208" y="87"/>
                    <a:pt x="208" y="87"/>
                  </a:cubicBezTo>
                  <a:cubicBezTo>
                    <a:pt x="208" y="87"/>
                    <a:pt x="208" y="87"/>
                    <a:pt x="208" y="87"/>
                  </a:cubicBezTo>
                  <a:cubicBezTo>
                    <a:pt x="208" y="87"/>
                    <a:pt x="208" y="87"/>
                    <a:pt x="208" y="87"/>
                  </a:cubicBezTo>
                  <a:cubicBezTo>
                    <a:pt x="208" y="87"/>
                    <a:pt x="208" y="87"/>
                    <a:pt x="208" y="87"/>
                  </a:cubicBezTo>
                  <a:cubicBezTo>
                    <a:pt x="208" y="87"/>
                    <a:pt x="208" y="86"/>
                    <a:pt x="208" y="86"/>
                  </a:cubicBezTo>
                  <a:cubicBezTo>
                    <a:pt x="209" y="86"/>
                    <a:pt x="210" y="85"/>
                    <a:pt x="211" y="84"/>
                  </a:cubicBezTo>
                  <a:cubicBezTo>
                    <a:pt x="211" y="84"/>
                    <a:pt x="212" y="83"/>
                    <a:pt x="213" y="82"/>
                  </a:cubicBezTo>
                  <a:cubicBezTo>
                    <a:pt x="215" y="80"/>
                    <a:pt x="215" y="80"/>
                    <a:pt x="215" y="80"/>
                  </a:cubicBezTo>
                  <a:cubicBezTo>
                    <a:pt x="212" y="80"/>
                    <a:pt x="212" y="80"/>
                    <a:pt x="212" y="80"/>
                  </a:cubicBezTo>
                  <a:cubicBezTo>
                    <a:pt x="210" y="79"/>
                    <a:pt x="207" y="77"/>
                    <a:pt x="205" y="75"/>
                  </a:cubicBezTo>
                  <a:cubicBezTo>
                    <a:pt x="203" y="72"/>
                    <a:pt x="201" y="69"/>
                    <a:pt x="200" y="66"/>
                  </a:cubicBezTo>
                  <a:cubicBezTo>
                    <a:pt x="199" y="65"/>
                    <a:pt x="199" y="65"/>
                    <a:pt x="199" y="65"/>
                  </a:cubicBezTo>
                  <a:cubicBezTo>
                    <a:pt x="198" y="65"/>
                    <a:pt x="198" y="65"/>
                    <a:pt x="198" y="65"/>
                  </a:cubicBezTo>
                  <a:cubicBezTo>
                    <a:pt x="198" y="65"/>
                    <a:pt x="197" y="65"/>
                    <a:pt x="196" y="65"/>
                  </a:cubicBezTo>
                  <a:cubicBezTo>
                    <a:pt x="195" y="66"/>
                    <a:pt x="192" y="67"/>
                    <a:pt x="190" y="67"/>
                  </a:cubicBezTo>
                  <a:cubicBezTo>
                    <a:pt x="189" y="67"/>
                    <a:pt x="188" y="67"/>
                    <a:pt x="188" y="66"/>
                  </a:cubicBezTo>
                  <a:cubicBezTo>
                    <a:pt x="188" y="66"/>
                    <a:pt x="188" y="66"/>
                    <a:pt x="188" y="66"/>
                  </a:cubicBezTo>
                  <a:cubicBezTo>
                    <a:pt x="187" y="66"/>
                    <a:pt x="187" y="66"/>
                    <a:pt x="187" y="66"/>
                  </a:cubicBezTo>
                  <a:cubicBezTo>
                    <a:pt x="185" y="66"/>
                    <a:pt x="182" y="66"/>
                    <a:pt x="180" y="65"/>
                  </a:cubicBezTo>
                  <a:cubicBezTo>
                    <a:pt x="179" y="65"/>
                    <a:pt x="179" y="64"/>
                    <a:pt x="178" y="64"/>
                  </a:cubicBezTo>
                  <a:cubicBezTo>
                    <a:pt x="177" y="64"/>
                    <a:pt x="177" y="64"/>
                    <a:pt x="177" y="64"/>
                  </a:cubicBezTo>
                  <a:cubicBezTo>
                    <a:pt x="177" y="64"/>
                    <a:pt x="177" y="64"/>
                    <a:pt x="177" y="64"/>
                  </a:cubicBezTo>
                  <a:cubicBezTo>
                    <a:pt x="177" y="64"/>
                    <a:pt x="177" y="64"/>
                    <a:pt x="177" y="64"/>
                  </a:cubicBezTo>
                  <a:cubicBezTo>
                    <a:pt x="177" y="64"/>
                    <a:pt x="177" y="64"/>
                    <a:pt x="177" y="64"/>
                  </a:cubicBezTo>
                  <a:cubicBezTo>
                    <a:pt x="177" y="64"/>
                    <a:pt x="177" y="64"/>
                    <a:pt x="177" y="64"/>
                  </a:cubicBezTo>
                  <a:cubicBezTo>
                    <a:pt x="177" y="64"/>
                    <a:pt x="176" y="63"/>
                    <a:pt x="176" y="63"/>
                  </a:cubicBezTo>
                  <a:cubicBezTo>
                    <a:pt x="175" y="63"/>
                    <a:pt x="175" y="63"/>
                    <a:pt x="175" y="63"/>
                  </a:cubicBezTo>
                  <a:cubicBezTo>
                    <a:pt x="175" y="62"/>
                    <a:pt x="175" y="62"/>
                    <a:pt x="175" y="62"/>
                  </a:cubicBezTo>
                  <a:cubicBezTo>
                    <a:pt x="175" y="62"/>
                    <a:pt x="175" y="62"/>
                    <a:pt x="176" y="61"/>
                  </a:cubicBezTo>
                  <a:cubicBezTo>
                    <a:pt x="176" y="61"/>
                    <a:pt x="176" y="61"/>
                    <a:pt x="176" y="61"/>
                  </a:cubicBezTo>
                  <a:cubicBezTo>
                    <a:pt x="176" y="60"/>
                    <a:pt x="176" y="60"/>
                    <a:pt x="176" y="60"/>
                  </a:cubicBezTo>
                  <a:cubicBezTo>
                    <a:pt x="177" y="60"/>
                    <a:pt x="177" y="60"/>
                    <a:pt x="177" y="59"/>
                  </a:cubicBezTo>
                  <a:cubicBezTo>
                    <a:pt x="178" y="59"/>
                    <a:pt x="179" y="59"/>
                    <a:pt x="180" y="59"/>
                  </a:cubicBezTo>
                  <a:cubicBezTo>
                    <a:pt x="181" y="59"/>
                    <a:pt x="181" y="59"/>
                    <a:pt x="181" y="59"/>
                  </a:cubicBezTo>
                  <a:cubicBezTo>
                    <a:pt x="182" y="58"/>
                    <a:pt x="182" y="58"/>
                    <a:pt x="182" y="58"/>
                  </a:cubicBezTo>
                  <a:cubicBezTo>
                    <a:pt x="183" y="58"/>
                    <a:pt x="183" y="58"/>
                    <a:pt x="183" y="58"/>
                  </a:cubicBezTo>
                  <a:cubicBezTo>
                    <a:pt x="183" y="57"/>
                    <a:pt x="183" y="57"/>
                    <a:pt x="183" y="57"/>
                  </a:cubicBezTo>
                  <a:cubicBezTo>
                    <a:pt x="185" y="51"/>
                    <a:pt x="185" y="51"/>
                    <a:pt x="185" y="51"/>
                  </a:cubicBezTo>
                  <a:cubicBezTo>
                    <a:pt x="185" y="50"/>
                    <a:pt x="185" y="50"/>
                    <a:pt x="185" y="50"/>
                  </a:cubicBezTo>
                  <a:cubicBezTo>
                    <a:pt x="185" y="50"/>
                    <a:pt x="185" y="50"/>
                    <a:pt x="185" y="50"/>
                  </a:cubicBezTo>
                  <a:cubicBezTo>
                    <a:pt x="185" y="50"/>
                    <a:pt x="185" y="50"/>
                    <a:pt x="185" y="50"/>
                  </a:cubicBezTo>
                  <a:cubicBezTo>
                    <a:pt x="184" y="49"/>
                    <a:pt x="184" y="48"/>
                    <a:pt x="184" y="47"/>
                  </a:cubicBezTo>
                  <a:cubicBezTo>
                    <a:pt x="184" y="46"/>
                    <a:pt x="184" y="46"/>
                    <a:pt x="184" y="46"/>
                  </a:cubicBezTo>
                  <a:cubicBezTo>
                    <a:pt x="184" y="46"/>
                    <a:pt x="184" y="46"/>
                    <a:pt x="184" y="46"/>
                  </a:cubicBezTo>
                  <a:cubicBezTo>
                    <a:pt x="184" y="46"/>
                    <a:pt x="184" y="46"/>
                    <a:pt x="184" y="46"/>
                  </a:cubicBezTo>
                  <a:cubicBezTo>
                    <a:pt x="185" y="45"/>
                    <a:pt x="187" y="44"/>
                    <a:pt x="188" y="43"/>
                  </a:cubicBezTo>
                  <a:cubicBezTo>
                    <a:pt x="189" y="42"/>
                    <a:pt x="190" y="40"/>
                    <a:pt x="190" y="39"/>
                  </a:cubicBezTo>
                  <a:cubicBezTo>
                    <a:pt x="190" y="38"/>
                    <a:pt x="189" y="37"/>
                    <a:pt x="188" y="36"/>
                  </a:cubicBezTo>
                  <a:cubicBezTo>
                    <a:pt x="184" y="31"/>
                    <a:pt x="179" y="31"/>
                    <a:pt x="179" y="31"/>
                  </a:cubicBezTo>
                  <a:cubicBezTo>
                    <a:pt x="179" y="33"/>
                    <a:pt x="179" y="33"/>
                    <a:pt x="179" y="33"/>
                  </a:cubicBezTo>
                  <a:cubicBezTo>
                    <a:pt x="180" y="32"/>
                    <a:pt x="180" y="32"/>
                    <a:pt x="180" y="32"/>
                  </a:cubicBezTo>
                  <a:cubicBezTo>
                    <a:pt x="175" y="25"/>
                    <a:pt x="175" y="25"/>
                    <a:pt x="175" y="25"/>
                  </a:cubicBezTo>
                  <a:cubicBezTo>
                    <a:pt x="174" y="26"/>
                    <a:pt x="174" y="26"/>
                    <a:pt x="174" y="26"/>
                  </a:cubicBezTo>
                  <a:cubicBezTo>
                    <a:pt x="175" y="26"/>
                    <a:pt x="175" y="26"/>
                    <a:pt x="175" y="26"/>
                  </a:cubicBezTo>
                  <a:cubicBezTo>
                    <a:pt x="175" y="26"/>
                    <a:pt x="175" y="26"/>
                    <a:pt x="175" y="25"/>
                  </a:cubicBezTo>
                  <a:cubicBezTo>
                    <a:pt x="175" y="24"/>
                    <a:pt x="175" y="23"/>
                    <a:pt x="174" y="22"/>
                  </a:cubicBezTo>
                  <a:cubicBezTo>
                    <a:pt x="173" y="21"/>
                    <a:pt x="172" y="20"/>
                    <a:pt x="170" y="20"/>
                  </a:cubicBezTo>
                  <a:cubicBezTo>
                    <a:pt x="170" y="22"/>
                    <a:pt x="170" y="22"/>
                    <a:pt x="170" y="22"/>
                  </a:cubicBezTo>
                  <a:cubicBezTo>
                    <a:pt x="170" y="21"/>
                    <a:pt x="170" y="21"/>
                    <a:pt x="170" y="21"/>
                  </a:cubicBezTo>
                  <a:cubicBezTo>
                    <a:pt x="169" y="20"/>
                    <a:pt x="169" y="20"/>
                    <a:pt x="168" y="20"/>
                  </a:cubicBezTo>
                  <a:cubicBezTo>
                    <a:pt x="166" y="20"/>
                    <a:pt x="165" y="21"/>
                    <a:pt x="163" y="21"/>
                  </a:cubicBezTo>
                  <a:cubicBezTo>
                    <a:pt x="162" y="22"/>
                    <a:pt x="160" y="22"/>
                    <a:pt x="159" y="22"/>
                  </a:cubicBezTo>
                  <a:cubicBezTo>
                    <a:pt x="159" y="22"/>
                    <a:pt x="158" y="22"/>
                    <a:pt x="158" y="22"/>
                  </a:cubicBezTo>
                  <a:cubicBezTo>
                    <a:pt x="158" y="22"/>
                    <a:pt x="158" y="22"/>
                    <a:pt x="158" y="22"/>
                  </a:cubicBezTo>
                  <a:cubicBezTo>
                    <a:pt x="158" y="22"/>
                    <a:pt x="158" y="22"/>
                    <a:pt x="158" y="22"/>
                  </a:cubicBezTo>
                  <a:cubicBezTo>
                    <a:pt x="157" y="22"/>
                    <a:pt x="157" y="22"/>
                    <a:pt x="156" y="21"/>
                  </a:cubicBezTo>
                  <a:cubicBezTo>
                    <a:pt x="155" y="20"/>
                    <a:pt x="155" y="19"/>
                    <a:pt x="154" y="18"/>
                  </a:cubicBezTo>
                  <a:cubicBezTo>
                    <a:pt x="154" y="18"/>
                    <a:pt x="154" y="17"/>
                    <a:pt x="154" y="17"/>
                  </a:cubicBezTo>
                  <a:cubicBezTo>
                    <a:pt x="154" y="16"/>
                    <a:pt x="154" y="16"/>
                    <a:pt x="154" y="16"/>
                  </a:cubicBezTo>
                  <a:cubicBezTo>
                    <a:pt x="154" y="16"/>
                    <a:pt x="154" y="16"/>
                    <a:pt x="154" y="16"/>
                  </a:cubicBezTo>
                  <a:cubicBezTo>
                    <a:pt x="153" y="15"/>
                    <a:pt x="153" y="15"/>
                    <a:pt x="153" y="15"/>
                  </a:cubicBezTo>
                  <a:cubicBezTo>
                    <a:pt x="153" y="15"/>
                    <a:pt x="153" y="15"/>
                    <a:pt x="153" y="15"/>
                  </a:cubicBezTo>
                  <a:cubicBezTo>
                    <a:pt x="146" y="12"/>
                    <a:pt x="146" y="12"/>
                    <a:pt x="146" y="12"/>
                  </a:cubicBezTo>
                  <a:cubicBezTo>
                    <a:pt x="145" y="14"/>
                    <a:pt x="145" y="14"/>
                    <a:pt x="145" y="14"/>
                  </a:cubicBezTo>
                  <a:cubicBezTo>
                    <a:pt x="147" y="15"/>
                    <a:pt x="147" y="15"/>
                    <a:pt x="147" y="15"/>
                  </a:cubicBezTo>
                  <a:cubicBezTo>
                    <a:pt x="147" y="15"/>
                    <a:pt x="147" y="14"/>
                    <a:pt x="148" y="12"/>
                  </a:cubicBezTo>
                  <a:cubicBezTo>
                    <a:pt x="149" y="11"/>
                    <a:pt x="149" y="9"/>
                    <a:pt x="149" y="7"/>
                  </a:cubicBezTo>
                  <a:cubicBezTo>
                    <a:pt x="149" y="6"/>
                    <a:pt x="149" y="4"/>
                    <a:pt x="148" y="3"/>
                  </a:cubicBezTo>
                  <a:cubicBezTo>
                    <a:pt x="148" y="3"/>
                    <a:pt x="148" y="3"/>
                    <a:pt x="148" y="3"/>
                  </a:cubicBezTo>
                  <a:cubicBezTo>
                    <a:pt x="147" y="3"/>
                    <a:pt x="147" y="3"/>
                    <a:pt x="147" y="3"/>
                  </a:cubicBezTo>
                  <a:cubicBezTo>
                    <a:pt x="147" y="3"/>
                    <a:pt x="146" y="3"/>
                    <a:pt x="146" y="3"/>
                  </a:cubicBezTo>
                  <a:cubicBezTo>
                    <a:pt x="144" y="3"/>
                    <a:pt x="143" y="3"/>
                    <a:pt x="142" y="4"/>
                  </a:cubicBezTo>
                  <a:cubicBezTo>
                    <a:pt x="141" y="5"/>
                    <a:pt x="140" y="7"/>
                    <a:pt x="140" y="8"/>
                  </a:cubicBezTo>
                  <a:cubicBezTo>
                    <a:pt x="139" y="10"/>
                    <a:pt x="139" y="11"/>
                    <a:pt x="139" y="11"/>
                  </a:cubicBezTo>
                  <a:cubicBezTo>
                    <a:pt x="140" y="11"/>
                    <a:pt x="140" y="11"/>
                    <a:pt x="140" y="11"/>
                  </a:cubicBezTo>
                  <a:cubicBezTo>
                    <a:pt x="140" y="10"/>
                    <a:pt x="140" y="10"/>
                    <a:pt x="140" y="10"/>
                  </a:cubicBezTo>
                  <a:cubicBezTo>
                    <a:pt x="133" y="10"/>
                    <a:pt x="133" y="10"/>
                    <a:pt x="133" y="10"/>
                  </a:cubicBezTo>
                  <a:cubicBezTo>
                    <a:pt x="133" y="11"/>
                    <a:pt x="133" y="11"/>
                    <a:pt x="133" y="11"/>
                  </a:cubicBezTo>
                  <a:cubicBezTo>
                    <a:pt x="134" y="12"/>
                    <a:pt x="134" y="12"/>
                    <a:pt x="134" y="12"/>
                  </a:cubicBezTo>
                  <a:cubicBezTo>
                    <a:pt x="135" y="12"/>
                    <a:pt x="135" y="11"/>
                    <a:pt x="136" y="9"/>
                  </a:cubicBezTo>
                  <a:cubicBezTo>
                    <a:pt x="137" y="7"/>
                    <a:pt x="138" y="5"/>
                    <a:pt x="138" y="3"/>
                  </a:cubicBezTo>
                  <a:cubicBezTo>
                    <a:pt x="138" y="3"/>
                    <a:pt x="137" y="2"/>
                    <a:pt x="137" y="1"/>
                  </a:cubicBezTo>
                  <a:cubicBezTo>
                    <a:pt x="136" y="1"/>
                    <a:pt x="135" y="0"/>
                    <a:pt x="135" y="0"/>
                  </a:cubicBezTo>
                  <a:cubicBezTo>
                    <a:pt x="131" y="0"/>
                    <a:pt x="128" y="2"/>
                    <a:pt x="126" y="3"/>
                  </a:cubicBezTo>
                  <a:cubicBezTo>
                    <a:pt x="123" y="4"/>
                    <a:pt x="121" y="6"/>
                    <a:pt x="121" y="6"/>
                  </a:cubicBezTo>
                  <a:cubicBezTo>
                    <a:pt x="122" y="7"/>
                    <a:pt x="122" y="7"/>
                    <a:pt x="122" y="7"/>
                  </a:cubicBezTo>
                  <a:cubicBezTo>
                    <a:pt x="122" y="6"/>
                    <a:pt x="122" y="6"/>
                    <a:pt x="122" y="6"/>
                  </a:cubicBezTo>
                  <a:cubicBezTo>
                    <a:pt x="118" y="6"/>
                    <a:pt x="118" y="6"/>
                    <a:pt x="118" y="6"/>
                  </a:cubicBezTo>
                  <a:cubicBezTo>
                    <a:pt x="118" y="7"/>
                    <a:pt x="118" y="7"/>
                    <a:pt x="118" y="7"/>
                  </a:cubicBezTo>
                  <a:cubicBezTo>
                    <a:pt x="120" y="7"/>
                    <a:pt x="120" y="7"/>
                    <a:pt x="120" y="7"/>
                  </a:cubicBezTo>
                  <a:cubicBezTo>
                    <a:pt x="120" y="7"/>
                    <a:pt x="120" y="6"/>
                    <a:pt x="119" y="4"/>
                  </a:cubicBezTo>
                  <a:cubicBezTo>
                    <a:pt x="119" y="4"/>
                    <a:pt x="119" y="3"/>
                    <a:pt x="119" y="2"/>
                  </a:cubicBezTo>
                  <a:cubicBezTo>
                    <a:pt x="118" y="2"/>
                    <a:pt x="117" y="1"/>
                    <a:pt x="116" y="1"/>
                  </a:cubicBezTo>
                  <a:cubicBezTo>
                    <a:pt x="115" y="1"/>
                    <a:pt x="114" y="1"/>
                    <a:pt x="113" y="2"/>
                  </a:cubicBezTo>
                  <a:cubicBezTo>
                    <a:pt x="114" y="3"/>
                    <a:pt x="114" y="3"/>
                    <a:pt x="114" y="3"/>
                  </a:cubicBezTo>
                  <a:cubicBezTo>
                    <a:pt x="114" y="2"/>
                    <a:pt x="114" y="2"/>
                    <a:pt x="114" y="2"/>
                  </a:cubicBezTo>
                  <a:cubicBezTo>
                    <a:pt x="112" y="2"/>
                    <a:pt x="111" y="3"/>
                    <a:pt x="110" y="4"/>
                  </a:cubicBezTo>
                  <a:cubicBezTo>
                    <a:pt x="110" y="6"/>
                    <a:pt x="109" y="7"/>
                    <a:pt x="109" y="8"/>
                  </a:cubicBezTo>
                  <a:cubicBezTo>
                    <a:pt x="109" y="11"/>
                    <a:pt x="110" y="13"/>
                    <a:pt x="110" y="13"/>
                  </a:cubicBezTo>
                  <a:cubicBezTo>
                    <a:pt x="112" y="12"/>
                    <a:pt x="112" y="12"/>
                    <a:pt x="112" y="12"/>
                  </a:cubicBezTo>
                  <a:cubicBezTo>
                    <a:pt x="112" y="11"/>
                    <a:pt x="112" y="11"/>
                    <a:pt x="112" y="11"/>
                  </a:cubicBezTo>
                  <a:cubicBezTo>
                    <a:pt x="107" y="11"/>
                    <a:pt x="107" y="11"/>
                    <a:pt x="107" y="11"/>
                  </a:cubicBezTo>
                  <a:cubicBezTo>
                    <a:pt x="107" y="12"/>
                    <a:pt x="107" y="12"/>
                    <a:pt x="107" y="12"/>
                  </a:cubicBezTo>
                  <a:cubicBezTo>
                    <a:pt x="108" y="11"/>
                    <a:pt x="108" y="11"/>
                    <a:pt x="108" y="11"/>
                  </a:cubicBezTo>
                  <a:cubicBezTo>
                    <a:pt x="102" y="10"/>
                    <a:pt x="102" y="10"/>
                    <a:pt x="102" y="10"/>
                  </a:cubicBezTo>
                  <a:cubicBezTo>
                    <a:pt x="102" y="9"/>
                    <a:pt x="102" y="9"/>
                    <a:pt x="102" y="9"/>
                  </a:cubicBezTo>
                  <a:cubicBezTo>
                    <a:pt x="101" y="10"/>
                    <a:pt x="101" y="10"/>
                    <a:pt x="101" y="10"/>
                  </a:cubicBezTo>
                  <a:cubicBezTo>
                    <a:pt x="100" y="11"/>
                    <a:pt x="100" y="11"/>
                    <a:pt x="100" y="11"/>
                  </a:cubicBezTo>
                  <a:cubicBezTo>
                    <a:pt x="99" y="12"/>
                    <a:pt x="96" y="15"/>
                    <a:pt x="92" y="17"/>
                  </a:cubicBezTo>
                  <a:cubicBezTo>
                    <a:pt x="88" y="20"/>
                    <a:pt x="84" y="22"/>
                    <a:pt x="80" y="22"/>
                  </a:cubicBezTo>
                  <a:cubicBezTo>
                    <a:pt x="80" y="22"/>
                    <a:pt x="80" y="22"/>
                    <a:pt x="79" y="22"/>
                  </a:cubicBezTo>
                  <a:cubicBezTo>
                    <a:pt x="79" y="22"/>
                    <a:pt x="79" y="22"/>
                    <a:pt x="79" y="22"/>
                  </a:cubicBezTo>
                  <a:cubicBezTo>
                    <a:pt x="79" y="22"/>
                    <a:pt x="79" y="22"/>
                    <a:pt x="79" y="22"/>
                  </a:cubicBezTo>
                  <a:cubicBezTo>
                    <a:pt x="77" y="22"/>
                    <a:pt x="75" y="21"/>
                    <a:pt x="75" y="21"/>
                  </a:cubicBezTo>
                  <a:cubicBezTo>
                    <a:pt x="74" y="20"/>
                    <a:pt x="74" y="20"/>
                    <a:pt x="74" y="20"/>
                  </a:cubicBezTo>
                  <a:cubicBezTo>
                    <a:pt x="74" y="19"/>
                    <a:pt x="74" y="18"/>
                    <a:pt x="75" y="18"/>
                  </a:cubicBezTo>
                  <a:cubicBezTo>
                    <a:pt x="75" y="17"/>
                    <a:pt x="75" y="17"/>
                    <a:pt x="75" y="17"/>
                  </a:cubicBezTo>
                  <a:cubicBezTo>
                    <a:pt x="75" y="17"/>
                    <a:pt x="75" y="17"/>
                    <a:pt x="75" y="17"/>
                  </a:cubicBezTo>
                  <a:cubicBezTo>
                    <a:pt x="75" y="17"/>
                    <a:pt x="75" y="17"/>
                    <a:pt x="75" y="17"/>
                  </a:cubicBezTo>
                  <a:cubicBezTo>
                    <a:pt x="76" y="16"/>
                    <a:pt x="76" y="16"/>
                    <a:pt x="76" y="16"/>
                  </a:cubicBezTo>
                  <a:cubicBezTo>
                    <a:pt x="74" y="15"/>
                    <a:pt x="74" y="15"/>
                    <a:pt x="74" y="15"/>
                  </a:cubicBezTo>
                  <a:cubicBezTo>
                    <a:pt x="67" y="13"/>
                    <a:pt x="64" y="12"/>
                    <a:pt x="62" y="12"/>
                  </a:cubicBezTo>
                  <a:cubicBezTo>
                    <a:pt x="61" y="11"/>
                    <a:pt x="61" y="11"/>
                    <a:pt x="61" y="11"/>
                  </a:cubicBezTo>
                  <a:cubicBezTo>
                    <a:pt x="59" y="11"/>
                    <a:pt x="59" y="11"/>
                    <a:pt x="59" y="11"/>
                  </a:cubicBezTo>
                  <a:cubicBezTo>
                    <a:pt x="59" y="12"/>
                    <a:pt x="59" y="12"/>
                    <a:pt x="59" y="12"/>
                  </a:cubicBezTo>
                  <a:cubicBezTo>
                    <a:pt x="57" y="18"/>
                    <a:pt x="57" y="18"/>
                    <a:pt x="57" y="18"/>
                  </a:cubicBezTo>
                  <a:cubicBezTo>
                    <a:pt x="59" y="18"/>
                    <a:pt x="59" y="18"/>
                    <a:pt x="59" y="18"/>
                  </a:cubicBezTo>
                  <a:cubicBezTo>
                    <a:pt x="59" y="16"/>
                    <a:pt x="59" y="16"/>
                    <a:pt x="59" y="16"/>
                  </a:cubicBezTo>
                  <a:cubicBezTo>
                    <a:pt x="51" y="15"/>
                    <a:pt x="51" y="15"/>
                    <a:pt x="51" y="15"/>
                  </a:cubicBezTo>
                  <a:cubicBezTo>
                    <a:pt x="51" y="17"/>
                    <a:pt x="51" y="17"/>
                    <a:pt x="51" y="17"/>
                  </a:cubicBezTo>
                  <a:cubicBezTo>
                    <a:pt x="52" y="16"/>
                    <a:pt x="52" y="16"/>
                    <a:pt x="52" y="16"/>
                  </a:cubicBezTo>
                  <a:cubicBezTo>
                    <a:pt x="52" y="16"/>
                    <a:pt x="52" y="15"/>
                    <a:pt x="51" y="14"/>
                  </a:cubicBezTo>
                  <a:cubicBezTo>
                    <a:pt x="51" y="13"/>
                    <a:pt x="51" y="13"/>
                    <a:pt x="51" y="12"/>
                  </a:cubicBezTo>
                  <a:cubicBezTo>
                    <a:pt x="51" y="12"/>
                    <a:pt x="51" y="11"/>
                    <a:pt x="51" y="11"/>
                  </a:cubicBezTo>
                  <a:cubicBezTo>
                    <a:pt x="49" y="11"/>
                    <a:pt x="49" y="11"/>
                    <a:pt x="49" y="11"/>
                  </a:cubicBezTo>
                  <a:cubicBezTo>
                    <a:pt x="50" y="12"/>
                    <a:pt x="50" y="12"/>
                    <a:pt x="50" y="12"/>
                  </a:cubicBezTo>
                  <a:cubicBezTo>
                    <a:pt x="51" y="11"/>
                    <a:pt x="52" y="10"/>
                    <a:pt x="52" y="10"/>
                  </a:cubicBezTo>
                  <a:cubicBezTo>
                    <a:pt x="52" y="9"/>
                    <a:pt x="53" y="9"/>
                    <a:pt x="53" y="8"/>
                  </a:cubicBezTo>
                  <a:cubicBezTo>
                    <a:pt x="56" y="6"/>
                    <a:pt x="56" y="6"/>
                    <a:pt x="56" y="6"/>
                  </a:cubicBezTo>
                  <a:cubicBezTo>
                    <a:pt x="52" y="6"/>
                    <a:pt x="52" y="6"/>
                    <a:pt x="52" y="6"/>
                  </a:cubicBezTo>
                  <a:cubicBezTo>
                    <a:pt x="49" y="6"/>
                    <a:pt x="45" y="6"/>
                    <a:pt x="35" y="8"/>
                  </a:cubicBezTo>
                  <a:cubicBezTo>
                    <a:pt x="35" y="8"/>
                    <a:pt x="35" y="8"/>
                    <a:pt x="35" y="8"/>
                  </a:cubicBezTo>
                  <a:cubicBezTo>
                    <a:pt x="35" y="8"/>
                    <a:pt x="35" y="8"/>
                    <a:pt x="35" y="8"/>
                  </a:cubicBezTo>
                  <a:cubicBezTo>
                    <a:pt x="24" y="14"/>
                    <a:pt x="21" y="17"/>
                    <a:pt x="17" y="19"/>
                  </a:cubicBezTo>
                  <a:cubicBezTo>
                    <a:pt x="18" y="21"/>
                    <a:pt x="18" y="21"/>
                    <a:pt x="18" y="21"/>
                  </a:cubicBezTo>
                  <a:cubicBezTo>
                    <a:pt x="18" y="19"/>
                    <a:pt x="18" y="19"/>
                    <a:pt x="18" y="19"/>
                  </a:cubicBezTo>
                  <a:cubicBezTo>
                    <a:pt x="12" y="20"/>
                    <a:pt x="4" y="23"/>
                    <a:pt x="4" y="23"/>
                  </a:cubicBezTo>
                  <a:cubicBezTo>
                    <a:pt x="3" y="24"/>
                    <a:pt x="3" y="24"/>
                    <a:pt x="3" y="24"/>
                  </a:cubicBezTo>
                  <a:cubicBezTo>
                    <a:pt x="3" y="25"/>
                    <a:pt x="3" y="25"/>
                    <a:pt x="3" y="25"/>
                  </a:cubicBezTo>
                  <a:cubicBezTo>
                    <a:pt x="3" y="34"/>
                    <a:pt x="3" y="34"/>
                    <a:pt x="3" y="34"/>
                  </a:cubicBezTo>
                  <a:cubicBezTo>
                    <a:pt x="3" y="36"/>
                    <a:pt x="3" y="36"/>
                    <a:pt x="3" y="36"/>
                  </a:cubicBezTo>
                  <a:cubicBezTo>
                    <a:pt x="5" y="36"/>
                    <a:pt x="5" y="36"/>
                    <a:pt x="5" y="36"/>
                  </a:cubicBezTo>
                  <a:cubicBezTo>
                    <a:pt x="6" y="36"/>
                    <a:pt x="6" y="36"/>
                    <a:pt x="6" y="36"/>
                  </a:cubicBezTo>
                  <a:cubicBezTo>
                    <a:pt x="6" y="34"/>
                    <a:pt x="6" y="34"/>
                    <a:pt x="6" y="34"/>
                  </a:cubicBezTo>
                  <a:cubicBezTo>
                    <a:pt x="4" y="34"/>
                    <a:pt x="4" y="34"/>
                    <a:pt x="4" y="34"/>
                  </a:cubicBezTo>
                  <a:cubicBezTo>
                    <a:pt x="4" y="39"/>
                    <a:pt x="4" y="39"/>
                    <a:pt x="4" y="39"/>
                  </a:cubicBezTo>
                  <a:cubicBezTo>
                    <a:pt x="6" y="39"/>
                    <a:pt x="6" y="39"/>
                    <a:pt x="6" y="39"/>
                  </a:cubicBezTo>
                  <a:cubicBezTo>
                    <a:pt x="5" y="38"/>
                    <a:pt x="5" y="38"/>
                    <a:pt x="5" y="38"/>
                  </a:cubicBezTo>
                  <a:cubicBezTo>
                    <a:pt x="4" y="40"/>
                    <a:pt x="4" y="40"/>
                    <a:pt x="4" y="40"/>
                  </a:cubicBezTo>
                  <a:cubicBezTo>
                    <a:pt x="3" y="40"/>
                    <a:pt x="3" y="40"/>
                    <a:pt x="3" y="40"/>
                  </a:cubicBezTo>
                  <a:cubicBezTo>
                    <a:pt x="3" y="41"/>
                    <a:pt x="3" y="41"/>
                    <a:pt x="3" y="41"/>
                  </a:cubicBezTo>
                  <a:cubicBezTo>
                    <a:pt x="2" y="50"/>
                    <a:pt x="2" y="50"/>
                    <a:pt x="2" y="50"/>
                  </a:cubicBezTo>
                  <a:cubicBezTo>
                    <a:pt x="0" y="59"/>
                    <a:pt x="0" y="59"/>
                    <a:pt x="0" y="59"/>
                  </a:cubicBezTo>
                  <a:cubicBezTo>
                    <a:pt x="5" y="51"/>
                    <a:pt x="5" y="51"/>
                    <a:pt x="5" y="51"/>
                  </a:cubicBezTo>
                  <a:cubicBezTo>
                    <a:pt x="4" y="51"/>
                    <a:pt x="4" y="51"/>
                    <a:pt x="4" y="51"/>
                  </a:cubicBezTo>
                  <a:cubicBezTo>
                    <a:pt x="5" y="51"/>
                    <a:pt x="5" y="51"/>
                    <a:pt x="5" y="51"/>
                  </a:cubicBezTo>
                  <a:cubicBezTo>
                    <a:pt x="5" y="51"/>
                    <a:pt x="5" y="51"/>
                    <a:pt x="5" y="51"/>
                  </a:cubicBezTo>
                  <a:cubicBezTo>
                    <a:pt x="4" y="51"/>
                    <a:pt x="4" y="51"/>
                    <a:pt x="4" y="51"/>
                  </a:cubicBezTo>
                  <a:cubicBezTo>
                    <a:pt x="5" y="51"/>
                    <a:pt x="5" y="51"/>
                    <a:pt x="5" y="51"/>
                  </a:cubicBezTo>
                  <a:cubicBezTo>
                    <a:pt x="5" y="51"/>
                    <a:pt x="5" y="51"/>
                    <a:pt x="5" y="51"/>
                  </a:cubicBezTo>
                  <a:cubicBezTo>
                    <a:pt x="5" y="51"/>
                    <a:pt x="5" y="51"/>
                    <a:pt x="5" y="51"/>
                  </a:cubicBezTo>
                  <a:cubicBezTo>
                    <a:pt x="5" y="51"/>
                    <a:pt x="6" y="51"/>
                    <a:pt x="6" y="51"/>
                  </a:cubicBezTo>
                  <a:cubicBezTo>
                    <a:pt x="7" y="52"/>
                    <a:pt x="7" y="52"/>
                    <a:pt x="7" y="52"/>
                  </a:cubicBezTo>
                  <a:cubicBezTo>
                    <a:pt x="7" y="52"/>
                    <a:pt x="7" y="52"/>
                    <a:pt x="7" y="52"/>
                  </a:cubicBezTo>
                  <a:cubicBezTo>
                    <a:pt x="7" y="52"/>
                    <a:pt x="8" y="52"/>
                    <a:pt x="9" y="53"/>
                  </a:cubicBezTo>
                  <a:cubicBezTo>
                    <a:pt x="10" y="55"/>
                    <a:pt x="11" y="56"/>
                    <a:pt x="12" y="58"/>
                  </a:cubicBezTo>
                  <a:cubicBezTo>
                    <a:pt x="12" y="58"/>
                    <a:pt x="12" y="59"/>
                    <a:pt x="12" y="59"/>
                  </a:cubicBezTo>
                  <a:cubicBezTo>
                    <a:pt x="13" y="60"/>
                    <a:pt x="13" y="60"/>
                    <a:pt x="13" y="60"/>
                  </a:cubicBezTo>
                  <a:cubicBezTo>
                    <a:pt x="13" y="61"/>
                    <a:pt x="13" y="61"/>
                    <a:pt x="13" y="61"/>
                  </a:cubicBezTo>
                  <a:cubicBezTo>
                    <a:pt x="14" y="61"/>
                    <a:pt x="14" y="61"/>
                    <a:pt x="14" y="61"/>
                  </a:cubicBezTo>
                  <a:cubicBezTo>
                    <a:pt x="19" y="62"/>
                    <a:pt x="19" y="62"/>
                    <a:pt x="19" y="62"/>
                  </a:cubicBezTo>
                  <a:cubicBezTo>
                    <a:pt x="21" y="63"/>
                    <a:pt x="21" y="63"/>
                    <a:pt x="21" y="63"/>
                  </a:cubicBezTo>
                  <a:cubicBezTo>
                    <a:pt x="21" y="61"/>
                    <a:pt x="21" y="61"/>
                    <a:pt x="21" y="61"/>
                  </a:cubicBezTo>
                  <a:cubicBezTo>
                    <a:pt x="21" y="61"/>
                    <a:pt x="21" y="61"/>
                    <a:pt x="21" y="61"/>
                  </a:cubicBezTo>
                  <a:cubicBezTo>
                    <a:pt x="21" y="61"/>
                    <a:pt x="22" y="60"/>
                    <a:pt x="22" y="59"/>
                  </a:cubicBezTo>
                  <a:cubicBezTo>
                    <a:pt x="22" y="58"/>
                    <a:pt x="23" y="58"/>
                    <a:pt x="23" y="57"/>
                  </a:cubicBezTo>
                  <a:cubicBezTo>
                    <a:pt x="24" y="57"/>
                    <a:pt x="24" y="57"/>
                    <a:pt x="24" y="57"/>
                  </a:cubicBezTo>
                  <a:cubicBezTo>
                    <a:pt x="33" y="57"/>
                    <a:pt x="33" y="57"/>
                    <a:pt x="33" y="57"/>
                  </a:cubicBezTo>
                  <a:cubicBezTo>
                    <a:pt x="33" y="56"/>
                    <a:pt x="33" y="56"/>
                    <a:pt x="33" y="56"/>
                  </a:cubicBezTo>
                  <a:cubicBezTo>
                    <a:pt x="32" y="56"/>
                    <a:pt x="32" y="56"/>
                    <a:pt x="32" y="56"/>
                  </a:cubicBezTo>
                  <a:cubicBezTo>
                    <a:pt x="36" y="66"/>
                    <a:pt x="36" y="66"/>
                    <a:pt x="36" y="66"/>
                  </a:cubicBezTo>
                  <a:cubicBezTo>
                    <a:pt x="37" y="65"/>
                    <a:pt x="37" y="65"/>
                    <a:pt x="37" y="65"/>
                  </a:cubicBezTo>
                  <a:cubicBezTo>
                    <a:pt x="36" y="65"/>
                    <a:pt x="36" y="65"/>
                    <a:pt x="36" y="65"/>
                  </a:cubicBezTo>
                  <a:cubicBezTo>
                    <a:pt x="36" y="80"/>
                    <a:pt x="36" y="80"/>
                    <a:pt x="36" y="80"/>
                  </a:cubicBezTo>
                  <a:cubicBezTo>
                    <a:pt x="36" y="81"/>
                    <a:pt x="36" y="81"/>
                    <a:pt x="36" y="81"/>
                  </a:cubicBezTo>
                  <a:cubicBezTo>
                    <a:pt x="36" y="81"/>
                    <a:pt x="36" y="81"/>
                    <a:pt x="36" y="81"/>
                  </a:cubicBezTo>
                  <a:cubicBezTo>
                    <a:pt x="40" y="85"/>
                    <a:pt x="40" y="85"/>
                    <a:pt x="40" y="85"/>
                  </a:cubicBezTo>
                  <a:cubicBezTo>
                    <a:pt x="41" y="86"/>
                    <a:pt x="41" y="86"/>
                    <a:pt x="41" y="86"/>
                  </a:cubicBezTo>
                  <a:cubicBezTo>
                    <a:pt x="42" y="85"/>
                    <a:pt x="42" y="85"/>
                    <a:pt x="42" y="85"/>
                  </a:cubicBezTo>
                  <a:cubicBezTo>
                    <a:pt x="51" y="81"/>
                    <a:pt x="51" y="81"/>
                    <a:pt x="51" y="81"/>
                  </a:cubicBezTo>
                  <a:cubicBezTo>
                    <a:pt x="51" y="80"/>
                    <a:pt x="51" y="80"/>
                    <a:pt x="51" y="80"/>
                  </a:cubicBezTo>
                  <a:cubicBezTo>
                    <a:pt x="50" y="81"/>
                    <a:pt x="50" y="81"/>
                    <a:pt x="50" y="81"/>
                  </a:cubicBezTo>
                  <a:cubicBezTo>
                    <a:pt x="58" y="88"/>
                    <a:pt x="58" y="88"/>
                    <a:pt x="58" y="88"/>
                  </a:cubicBezTo>
                  <a:cubicBezTo>
                    <a:pt x="59" y="87"/>
                    <a:pt x="59" y="87"/>
                    <a:pt x="59" y="87"/>
                  </a:cubicBezTo>
                  <a:cubicBezTo>
                    <a:pt x="57" y="86"/>
                    <a:pt x="57" y="86"/>
                    <a:pt x="57" y="86"/>
                  </a:cubicBezTo>
                  <a:cubicBezTo>
                    <a:pt x="57" y="86"/>
                    <a:pt x="57" y="89"/>
                    <a:pt x="56" y="92"/>
                  </a:cubicBezTo>
                  <a:cubicBezTo>
                    <a:pt x="56" y="95"/>
                    <a:pt x="55" y="98"/>
                    <a:pt x="55" y="101"/>
                  </a:cubicBezTo>
                  <a:cubicBezTo>
                    <a:pt x="55" y="102"/>
                    <a:pt x="55" y="102"/>
                    <a:pt x="55" y="103"/>
                  </a:cubicBezTo>
                  <a:cubicBezTo>
                    <a:pt x="56" y="104"/>
                    <a:pt x="56" y="104"/>
                    <a:pt x="56" y="104"/>
                  </a:cubicBezTo>
                  <a:cubicBezTo>
                    <a:pt x="56" y="104"/>
                    <a:pt x="57" y="104"/>
                    <a:pt x="57" y="104"/>
                  </a:cubicBezTo>
                  <a:cubicBezTo>
                    <a:pt x="57" y="104"/>
                    <a:pt x="58" y="104"/>
                    <a:pt x="58" y="104"/>
                  </a:cubicBezTo>
                  <a:cubicBezTo>
                    <a:pt x="57" y="103"/>
                    <a:pt x="57" y="103"/>
                    <a:pt x="57" y="103"/>
                  </a:cubicBezTo>
                  <a:cubicBezTo>
                    <a:pt x="57" y="104"/>
                    <a:pt x="57" y="104"/>
                    <a:pt x="57" y="104"/>
                  </a:cubicBezTo>
                  <a:cubicBezTo>
                    <a:pt x="59" y="104"/>
                    <a:pt x="60" y="104"/>
                    <a:pt x="61" y="103"/>
                  </a:cubicBezTo>
                  <a:cubicBezTo>
                    <a:pt x="63" y="102"/>
                    <a:pt x="64" y="101"/>
                    <a:pt x="65" y="100"/>
                  </a:cubicBezTo>
                  <a:cubicBezTo>
                    <a:pt x="66" y="99"/>
                    <a:pt x="66" y="99"/>
                    <a:pt x="68" y="99"/>
                  </a:cubicBezTo>
                  <a:cubicBezTo>
                    <a:pt x="68" y="99"/>
                    <a:pt x="69" y="99"/>
                    <a:pt x="69" y="99"/>
                  </a:cubicBezTo>
                  <a:cubicBezTo>
                    <a:pt x="70" y="97"/>
                    <a:pt x="70" y="97"/>
                    <a:pt x="70" y="97"/>
                  </a:cubicBezTo>
                  <a:cubicBezTo>
                    <a:pt x="69" y="99"/>
                    <a:pt x="69" y="99"/>
                    <a:pt x="69" y="99"/>
                  </a:cubicBezTo>
                  <a:cubicBezTo>
                    <a:pt x="72" y="100"/>
                    <a:pt x="76" y="100"/>
                    <a:pt x="79" y="101"/>
                  </a:cubicBezTo>
                  <a:cubicBezTo>
                    <a:pt x="81" y="102"/>
                    <a:pt x="82" y="103"/>
                    <a:pt x="83" y="103"/>
                  </a:cubicBezTo>
                  <a:cubicBezTo>
                    <a:pt x="84" y="104"/>
                    <a:pt x="84" y="105"/>
                    <a:pt x="84" y="106"/>
                  </a:cubicBezTo>
                  <a:cubicBezTo>
                    <a:pt x="84" y="109"/>
                    <a:pt x="83" y="112"/>
                    <a:pt x="82" y="114"/>
                  </a:cubicBezTo>
                  <a:cubicBezTo>
                    <a:pt x="82" y="115"/>
                    <a:pt x="82" y="116"/>
                    <a:pt x="81" y="116"/>
                  </a:cubicBezTo>
                  <a:cubicBezTo>
                    <a:pt x="81" y="117"/>
                    <a:pt x="81" y="117"/>
                    <a:pt x="81" y="117"/>
                  </a:cubicBezTo>
                  <a:cubicBezTo>
                    <a:pt x="81" y="117"/>
                    <a:pt x="81" y="117"/>
                    <a:pt x="81" y="117"/>
                  </a:cubicBezTo>
                  <a:cubicBezTo>
                    <a:pt x="81" y="117"/>
                    <a:pt x="81" y="117"/>
                    <a:pt x="81" y="117"/>
                  </a:cubicBezTo>
                  <a:cubicBezTo>
                    <a:pt x="81" y="117"/>
                    <a:pt x="81" y="117"/>
                    <a:pt x="81" y="117"/>
                  </a:cubicBezTo>
                  <a:cubicBezTo>
                    <a:pt x="81" y="117"/>
                    <a:pt x="81" y="117"/>
                    <a:pt x="81" y="117"/>
                  </a:cubicBezTo>
                  <a:cubicBezTo>
                    <a:pt x="81" y="117"/>
                    <a:pt x="81" y="117"/>
                    <a:pt x="81" y="117"/>
                  </a:cubicBezTo>
                  <a:cubicBezTo>
                    <a:pt x="81" y="117"/>
                    <a:pt x="81" y="117"/>
                    <a:pt x="81" y="117"/>
                  </a:cubicBezTo>
                  <a:cubicBezTo>
                    <a:pt x="81" y="117"/>
                    <a:pt x="81" y="117"/>
                    <a:pt x="81" y="117"/>
                  </a:cubicBezTo>
                  <a:cubicBezTo>
                    <a:pt x="80" y="118"/>
                    <a:pt x="80" y="118"/>
                    <a:pt x="80" y="118"/>
                  </a:cubicBezTo>
                  <a:cubicBezTo>
                    <a:pt x="81" y="119"/>
                    <a:pt x="81" y="119"/>
                    <a:pt x="81" y="119"/>
                  </a:cubicBezTo>
                  <a:cubicBezTo>
                    <a:pt x="86" y="124"/>
                    <a:pt x="86" y="124"/>
                    <a:pt x="86" y="124"/>
                  </a:cubicBezTo>
                  <a:cubicBezTo>
                    <a:pt x="87" y="123"/>
                    <a:pt x="87" y="123"/>
                    <a:pt x="87" y="123"/>
                  </a:cubicBezTo>
                  <a:cubicBezTo>
                    <a:pt x="86" y="122"/>
                    <a:pt x="86" y="122"/>
                    <a:pt x="86" y="122"/>
                  </a:cubicBezTo>
                  <a:cubicBezTo>
                    <a:pt x="86" y="122"/>
                    <a:pt x="85" y="123"/>
                    <a:pt x="83" y="125"/>
                  </a:cubicBezTo>
                  <a:cubicBezTo>
                    <a:pt x="81" y="126"/>
                    <a:pt x="79" y="128"/>
                    <a:pt x="79" y="131"/>
                  </a:cubicBezTo>
                  <a:cubicBezTo>
                    <a:pt x="79" y="132"/>
                    <a:pt x="80" y="133"/>
                    <a:pt x="81" y="134"/>
                  </a:cubicBezTo>
                  <a:cubicBezTo>
                    <a:pt x="81" y="135"/>
                    <a:pt x="82" y="136"/>
                    <a:pt x="84" y="137"/>
                  </a:cubicBezTo>
                  <a:cubicBezTo>
                    <a:pt x="84" y="137"/>
                    <a:pt x="84" y="137"/>
                    <a:pt x="84" y="137"/>
                  </a:cubicBezTo>
                  <a:cubicBezTo>
                    <a:pt x="84" y="137"/>
                    <a:pt x="84" y="137"/>
                    <a:pt x="84" y="137"/>
                  </a:cubicBezTo>
                  <a:cubicBezTo>
                    <a:pt x="86" y="138"/>
                    <a:pt x="89" y="138"/>
                    <a:pt x="91" y="138"/>
                  </a:cubicBezTo>
                  <a:cubicBezTo>
                    <a:pt x="95" y="138"/>
                    <a:pt x="98" y="137"/>
                    <a:pt x="99" y="137"/>
                  </a:cubicBezTo>
                  <a:cubicBezTo>
                    <a:pt x="98" y="135"/>
                    <a:pt x="98" y="135"/>
                    <a:pt x="98" y="135"/>
                  </a:cubicBezTo>
                  <a:cubicBezTo>
                    <a:pt x="97" y="136"/>
                    <a:pt x="97" y="136"/>
                    <a:pt x="97" y="136"/>
                  </a:cubicBezTo>
                  <a:cubicBezTo>
                    <a:pt x="101" y="140"/>
                    <a:pt x="101" y="140"/>
                    <a:pt x="101" y="140"/>
                  </a:cubicBezTo>
                  <a:cubicBezTo>
                    <a:pt x="102" y="141"/>
                    <a:pt x="102" y="141"/>
                    <a:pt x="102" y="141"/>
                  </a:cubicBezTo>
                  <a:cubicBezTo>
                    <a:pt x="103" y="140"/>
                    <a:pt x="103" y="140"/>
                    <a:pt x="103" y="140"/>
                  </a:cubicBezTo>
                  <a:cubicBezTo>
                    <a:pt x="108" y="136"/>
                    <a:pt x="108" y="136"/>
                    <a:pt x="108" y="136"/>
                  </a:cubicBezTo>
                  <a:cubicBezTo>
                    <a:pt x="107" y="135"/>
                    <a:pt x="107" y="135"/>
                    <a:pt x="107" y="135"/>
                  </a:cubicBezTo>
                  <a:cubicBezTo>
                    <a:pt x="108" y="136"/>
                    <a:pt x="108" y="136"/>
                    <a:pt x="108" y="136"/>
                  </a:cubicBezTo>
                  <a:cubicBezTo>
                    <a:pt x="112" y="134"/>
                    <a:pt x="112" y="134"/>
                    <a:pt x="112" y="134"/>
                  </a:cubicBezTo>
                  <a:cubicBezTo>
                    <a:pt x="113" y="134"/>
                    <a:pt x="113" y="134"/>
                    <a:pt x="113" y="134"/>
                  </a:cubicBezTo>
                  <a:cubicBezTo>
                    <a:pt x="113" y="133"/>
                    <a:pt x="113" y="133"/>
                    <a:pt x="113" y="133"/>
                  </a:cubicBezTo>
                  <a:cubicBezTo>
                    <a:pt x="113" y="133"/>
                    <a:pt x="113" y="132"/>
                    <a:pt x="114" y="131"/>
                  </a:cubicBezTo>
                  <a:cubicBezTo>
                    <a:pt x="115" y="129"/>
                    <a:pt x="117" y="126"/>
                    <a:pt x="118" y="124"/>
                  </a:cubicBezTo>
                  <a:cubicBezTo>
                    <a:pt x="119" y="123"/>
                    <a:pt x="120" y="122"/>
                    <a:pt x="121" y="121"/>
                  </a:cubicBezTo>
                  <a:cubicBezTo>
                    <a:pt x="122" y="120"/>
                    <a:pt x="122" y="120"/>
                    <a:pt x="122" y="120"/>
                  </a:cubicBezTo>
                  <a:cubicBezTo>
                    <a:pt x="123" y="120"/>
                    <a:pt x="123" y="120"/>
                    <a:pt x="123" y="120"/>
                  </a:cubicBezTo>
                  <a:cubicBezTo>
                    <a:pt x="123" y="120"/>
                    <a:pt x="123" y="120"/>
                    <a:pt x="123" y="120"/>
                  </a:cubicBezTo>
                  <a:cubicBezTo>
                    <a:pt x="123" y="120"/>
                    <a:pt x="123" y="120"/>
                    <a:pt x="123" y="120"/>
                  </a:cubicBezTo>
                  <a:cubicBezTo>
                    <a:pt x="124" y="121"/>
                    <a:pt x="124" y="122"/>
                    <a:pt x="124" y="123"/>
                  </a:cubicBezTo>
                  <a:cubicBezTo>
                    <a:pt x="124" y="125"/>
                    <a:pt x="123" y="128"/>
                    <a:pt x="121" y="130"/>
                  </a:cubicBezTo>
                  <a:cubicBezTo>
                    <a:pt x="121" y="131"/>
                    <a:pt x="120" y="132"/>
                    <a:pt x="119" y="133"/>
                  </a:cubicBezTo>
                  <a:cubicBezTo>
                    <a:pt x="119" y="133"/>
                    <a:pt x="119" y="134"/>
                    <a:pt x="119" y="134"/>
                  </a:cubicBezTo>
                  <a:cubicBezTo>
                    <a:pt x="118" y="134"/>
                    <a:pt x="118" y="134"/>
                    <a:pt x="118" y="134"/>
                  </a:cubicBezTo>
                  <a:cubicBezTo>
                    <a:pt x="117" y="137"/>
                    <a:pt x="117" y="137"/>
                    <a:pt x="117" y="137"/>
                  </a:cubicBezTo>
                  <a:cubicBezTo>
                    <a:pt x="120" y="137"/>
                    <a:pt x="120" y="137"/>
                    <a:pt x="120" y="137"/>
                  </a:cubicBezTo>
                  <a:cubicBezTo>
                    <a:pt x="120" y="136"/>
                    <a:pt x="120" y="136"/>
                    <a:pt x="120" y="136"/>
                  </a:cubicBezTo>
                  <a:cubicBezTo>
                    <a:pt x="120" y="137"/>
                    <a:pt x="120" y="137"/>
                    <a:pt x="120" y="137"/>
                  </a:cubicBezTo>
                  <a:cubicBezTo>
                    <a:pt x="120" y="137"/>
                    <a:pt x="120" y="137"/>
                    <a:pt x="120" y="137"/>
                  </a:cubicBezTo>
                  <a:cubicBezTo>
                    <a:pt x="120" y="136"/>
                    <a:pt x="120" y="136"/>
                    <a:pt x="120" y="136"/>
                  </a:cubicBezTo>
                  <a:cubicBezTo>
                    <a:pt x="120" y="137"/>
                    <a:pt x="120" y="137"/>
                    <a:pt x="120" y="137"/>
                  </a:cubicBezTo>
                  <a:cubicBezTo>
                    <a:pt x="120" y="137"/>
                    <a:pt x="120" y="137"/>
                    <a:pt x="120" y="137"/>
                  </a:cubicBezTo>
                  <a:cubicBezTo>
                    <a:pt x="120" y="137"/>
                    <a:pt x="121" y="138"/>
                    <a:pt x="121" y="139"/>
                  </a:cubicBezTo>
                  <a:cubicBezTo>
                    <a:pt x="121" y="140"/>
                    <a:pt x="121" y="140"/>
                    <a:pt x="121" y="140"/>
                  </a:cubicBezTo>
                  <a:cubicBezTo>
                    <a:pt x="121" y="140"/>
                    <a:pt x="121" y="140"/>
                    <a:pt x="121" y="140"/>
                  </a:cubicBezTo>
                  <a:cubicBezTo>
                    <a:pt x="121" y="140"/>
                    <a:pt x="121" y="140"/>
                    <a:pt x="121" y="141"/>
                  </a:cubicBezTo>
                  <a:cubicBezTo>
                    <a:pt x="121" y="142"/>
                    <a:pt x="121" y="144"/>
                    <a:pt x="120" y="145"/>
                  </a:cubicBezTo>
                  <a:cubicBezTo>
                    <a:pt x="119" y="146"/>
                    <a:pt x="119" y="147"/>
                    <a:pt x="119" y="147"/>
                  </a:cubicBezTo>
                  <a:cubicBezTo>
                    <a:pt x="119" y="148"/>
                    <a:pt x="118" y="148"/>
                    <a:pt x="118" y="148"/>
                  </a:cubicBezTo>
                  <a:cubicBezTo>
                    <a:pt x="118" y="149"/>
                    <a:pt x="118" y="149"/>
                    <a:pt x="118" y="149"/>
                  </a:cubicBezTo>
                  <a:cubicBezTo>
                    <a:pt x="119" y="150"/>
                    <a:pt x="119" y="150"/>
                    <a:pt x="119" y="150"/>
                  </a:cubicBezTo>
                  <a:cubicBezTo>
                    <a:pt x="121" y="152"/>
                    <a:pt x="121" y="152"/>
                    <a:pt x="121" y="152"/>
                  </a:cubicBezTo>
                  <a:cubicBezTo>
                    <a:pt x="122" y="153"/>
                    <a:pt x="122" y="153"/>
                    <a:pt x="122" y="153"/>
                  </a:cubicBezTo>
                  <a:cubicBezTo>
                    <a:pt x="122" y="153"/>
                    <a:pt x="122" y="153"/>
                    <a:pt x="122" y="153"/>
                  </a:cubicBezTo>
                  <a:cubicBezTo>
                    <a:pt x="132" y="153"/>
                    <a:pt x="132" y="153"/>
                    <a:pt x="132" y="153"/>
                  </a:cubicBezTo>
                  <a:cubicBezTo>
                    <a:pt x="132" y="151"/>
                    <a:pt x="132" y="151"/>
                    <a:pt x="132" y="151"/>
                  </a:cubicBezTo>
                  <a:cubicBezTo>
                    <a:pt x="131" y="153"/>
                    <a:pt x="131" y="153"/>
                    <a:pt x="131" y="153"/>
                  </a:cubicBezTo>
                  <a:cubicBezTo>
                    <a:pt x="147" y="166"/>
                    <a:pt x="147" y="166"/>
                    <a:pt x="147" y="166"/>
                  </a:cubicBezTo>
                  <a:cubicBezTo>
                    <a:pt x="148" y="165"/>
                    <a:pt x="148" y="165"/>
                    <a:pt x="148" y="165"/>
                  </a:cubicBezTo>
                  <a:cubicBezTo>
                    <a:pt x="147" y="165"/>
                    <a:pt x="147" y="165"/>
                    <a:pt x="147" y="165"/>
                  </a:cubicBezTo>
                  <a:cubicBezTo>
                    <a:pt x="147" y="168"/>
                    <a:pt x="147" y="168"/>
                    <a:pt x="147" y="168"/>
                  </a:cubicBezTo>
                  <a:cubicBezTo>
                    <a:pt x="147" y="168"/>
                    <a:pt x="147" y="168"/>
                    <a:pt x="147" y="168"/>
                  </a:cubicBezTo>
                  <a:cubicBezTo>
                    <a:pt x="147" y="169"/>
                    <a:pt x="147" y="169"/>
                    <a:pt x="147" y="169"/>
                  </a:cubicBezTo>
                  <a:cubicBezTo>
                    <a:pt x="156" y="181"/>
                    <a:pt x="156" y="181"/>
                    <a:pt x="156" y="181"/>
                  </a:cubicBezTo>
                  <a:cubicBezTo>
                    <a:pt x="157" y="181"/>
                    <a:pt x="157" y="181"/>
                    <a:pt x="157" y="181"/>
                  </a:cubicBezTo>
                  <a:cubicBezTo>
                    <a:pt x="158" y="181"/>
                    <a:pt x="158" y="181"/>
                    <a:pt x="158" y="181"/>
                  </a:cubicBezTo>
                  <a:cubicBezTo>
                    <a:pt x="178" y="180"/>
                    <a:pt x="178" y="180"/>
                    <a:pt x="178" y="180"/>
                  </a:cubicBezTo>
                  <a:cubicBezTo>
                    <a:pt x="179" y="180"/>
                    <a:pt x="179" y="180"/>
                    <a:pt x="179" y="180"/>
                  </a:cubicBezTo>
                  <a:cubicBezTo>
                    <a:pt x="179" y="179"/>
                    <a:pt x="179" y="179"/>
                    <a:pt x="179" y="179"/>
                  </a:cubicBezTo>
                  <a:cubicBezTo>
                    <a:pt x="183" y="168"/>
                    <a:pt x="183" y="168"/>
                    <a:pt x="183" y="168"/>
                  </a:cubicBezTo>
                  <a:cubicBezTo>
                    <a:pt x="183" y="168"/>
                    <a:pt x="183" y="168"/>
                    <a:pt x="183" y="168"/>
                  </a:cubicBezTo>
                  <a:cubicBezTo>
                    <a:pt x="183" y="167"/>
                    <a:pt x="183" y="167"/>
                    <a:pt x="183" y="167"/>
                  </a:cubicBezTo>
                  <a:cubicBezTo>
                    <a:pt x="178" y="142"/>
                    <a:pt x="178" y="142"/>
                    <a:pt x="178" y="142"/>
                  </a:cubicBezTo>
                  <a:cubicBezTo>
                    <a:pt x="177" y="142"/>
                    <a:pt x="177" y="142"/>
                    <a:pt x="177" y="142"/>
                  </a:cubicBezTo>
                  <a:cubicBezTo>
                    <a:pt x="177" y="143"/>
                    <a:pt x="177" y="143"/>
                    <a:pt x="177" y="143"/>
                  </a:cubicBezTo>
                  <a:cubicBezTo>
                    <a:pt x="181" y="142"/>
                    <a:pt x="181" y="142"/>
                    <a:pt x="181" y="142"/>
                  </a:cubicBezTo>
                  <a:cubicBezTo>
                    <a:pt x="182" y="142"/>
                    <a:pt x="182" y="142"/>
                    <a:pt x="182" y="142"/>
                  </a:cubicBezTo>
                  <a:cubicBezTo>
                    <a:pt x="182" y="141"/>
                    <a:pt x="182" y="141"/>
                    <a:pt x="182" y="141"/>
                  </a:cubicBezTo>
                  <a:cubicBezTo>
                    <a:pt x="187" y="132"/>
                    <a:pt x="189" y="127"/>
                    <a:pt x="190" y="125"/>
                  </a:cubicBezTo>
                  <a:cubicBezTo>
                    <a:pt x="191" y="122"/>
                    <a:pt x="191" y="122"/>
                    <a:pt x="191" y="122"/>
                  </a:cubicBezTo>
                  <a:cubicBezTo>
                    <a:pt x="190" y="122"/>
                    <a:pt x="190" y="122"/>
                    <a:pt x="190" y="122"/>
                  </a:cubicBezTo>
                  <a:cubicBezTo>
                    <a:pt x="190" y="123"/>
                    <a:pt x="190" y="123"/>
                    <a:pt x="190" y="123"/>
                  </a:cubicBezTo>
                  <a:cubicBezTo>
                    <a:pt x="202" y="126"/>
                    <a:pt x="202" y="126"/>
                    <a:pt x="202" y="126"/>
                  </a:cubicBezTo>
                  <a:cubicBezTo>
                    <a:pt x="203" y="126"/>
                    <a:pt x="203" y="126"/>
                    <a:pt x="203" y="126"/>
                  </a:cubicBezTo>
                  <a:cubicBezTo>
                    <a:pt x="204" y="125"/>
                    <a:pt x="204" y="125"/>
                    <a:pt x="204" y="125"/>
                  </a:cubicBezTo>
                  <a:cubicBezTo>
                    <a:pt x="204" y="123"/>
                    <a:pt x="205" y="121"/>
                    <a:pt x="205" y="120"/>
                  </a:cubicBezTo>
                  <a:cubicBezTo>
                    <a:pt x="206" y="118"/>
                    <a:pt x="206" y="117"/>
                    <a:pt x="207" y="116"/>
                  </a:cubicBezTo>
                  <a:cubicBezTo>
                    <a:pt x="207" y="116"/>
                    <a:pt x="207" y="116"/>
                    <a:pt x="207" y="116"/>
                  </a:cubicBezTo>
                  <a:cubicBezTo>
                    <a:pt x="208" y="116"/>
                    <a:pt x="208" y="116"/>
                    <a:pt x="208" y="116"/>
                  </a:cubicBezTo>
                  <a:cubicBezTo>
                    <a:pt x="209" y="114"/>
                    <a:pt x="211" y="113"/>
                    <a:pt x="213" y="112"/>
                  </a:cubicBezTo>
                  <a:cubicBezTo>
                    <a:pt x="215" y="111"/>
                    <a:pt x="218" y="110"/>
                    <a:pt x="219" y="110"/>
                  </a:cubicBezTo>
                  <a:cubicBezTo>
                    <a:pt x="220" y="109"/>
                    <a:pt x="220" y="109"/>
                    <a:pt x="220" y="109"/>
                  </a:cubicBezTo>
                  <a:cubicBezTo>
                    <a:pt x="220" y="109"/>
                    <a:pt x="220" y="109"/>
                    <a:pt x="220" y="109"/>
                  </a:cubicBezTo>
                  <a:cubicBezTo>
                    <a:pt x="220" y="108"/>
                    <a:pt x="220" y="107"/>
                    <a:pt x="220" y="107"/>
                  </a:cubicBezTo>
                  <a:cubicBezTo>
                    <a:pt x="220" y="104"/>
                    <a:pt x="219" y="101"/>
                    <a:pt x="218" y="98"/>
                  </a:cubicBezTo>
                  <a:cubicBezTo>
                    <a:pt x="218" y="97"/>
                    <a:pt x="217" y="96"/>
                    <a:pt x="217" y="95"/>
                  </a:cubicBezTo>
                  <a:cubicBezTo>
                    <a:pt x="217" y="94"/>
                    <a:pt x="216" y="94"/>
                    <a:pt x="216" y="93"/>
                  </a:cubicBezTo>
                  <a:cubicBezTo>
                    <a:pt x="216" y="93"/>
                    <a:pt x="216" y="93"/>
                    <a:pt x="215" y="92"/>
                  </a:cubicBezTo>
                  <a:cubicBezTo>
                    <a:pt x="214" y="93"/>
                    <a:pt x="214" y="93"/>
                    <a:pt x="214" y="93"/>
                  </a:cubicBezTo>
                  <a:cubicBezTo>
                    <a:pt x="216" y="93"/>
                    <a:pt x="216" y="93"/>
                    <a:pt x="216" y="93"/>
                  </a:cubicBezTo>
                  <a:cubicBezTo>
                    <a:pt x="214" y="93"/>
                    <a:pt x="214" y="93"/>
                    <a:pt x="214" y="93"/>
                  </a:cubicBezTo>
                  <a:cubicBezTo>
                    <a:pt x="213" y="94"/>
                    <a:pt x="213" y="94"/>
                    <a:pt x="213" y="94"/>
                  </a:cubicBezTo>
                  <a:cubicBezTo>
                    <a:pt x="213" y="94"/>
                    <a:pt x="213" y="94"/>
                    <a:pt x="213" y="94"/>
                  </a:cubicBezTo>
                  <a:cubicBezTo>
                    <a:pt x="213" y="94"/>
                    <a:pt x="213" y="94"/>
                    <a:pt x="213" y="94"/>
                  </a:cubicBezTo>
                  <a:cubicBezTo>
                    <a:pt x="213" y="94"/>
                    <a:pt x="213" y="94"/>
                    <a:pt x="213" y="94"/>
                  </a:cubicBezTo>
                  <a:cubicBezTo>
                    <a:pt x="213" y="94"/>
                    <a:pt x="213" y="94"/>
                    <a:pt x="213" y="94"/>
                  </a:cubicBezTo>
                  <a:cubicBezTo>
                    <a:pt x="213" y="94"/>
                    <a:pt x="213" y="94"/>
                    <a:pt x="213" y="94"/>
                  </a:cubicBezTo>
                  <a:cubicBezTo>
                    <a:pt x="213" y="95"/>
                    <a:pt x="214" y="95"/>
                    <a:pt x="214" y="96"/>
                  </a:cubicBezTo>
                  <a:cubicBezTo>
                    <a:pt x="215" y="98"/>
                    <a:pt x="216" y="100"/>
                    <a:pt x="216" y="102"/>
                  </a:cubicBezTo>
                  <a:cubicBezTo>
                    <a:pt x="217" y="104"/>
                    <a:pt x="217" y="105"/>
                    <a:pt x="217" y="107"/>
                  </a:cubicBezTo>
                  <a:cubicBezTo>
                    <a:pt x="217" y="107"/>
                    <a:pt x="217" y="108"/>
                    <a:pt x="217" y="108"/>
                  </a:cubicBezTo>
                  <a:cubicBezTo>
                    <a:pt x="218" y="108"/>
                    <a:pt x="218" y="108"/>
                    <a:pt x="218" y="108"/>
                  </a:cubicBezTo>
                  <a:cubicBezTo>
                    <a:pt x="218" y="107"/>
                    <a:pt x="218" y="107"/>
                    <a:pt x="218" y="107"/>
                  </a:cubicBezTo>
                  <a:cubicBezTo>
                    <a:pt x="217" y="107"/>
                    <a:pt x="214" y="108"/>
                    <a:pt x="212" y="109"/>
                  </a:cubicBezTo>
                  <a:cubicBezTo>
                    <a:pt x="209" y="110"/>
                    <a:pt x="207" y="112"/>
                    <a:pt x="205" y="114"/>
                  </a:cubicBezTo>
                  <a:cubicBezTo>
                    <a:pt x="206" y="115"/>
                    <a:pt x="206" y="115"/>
                    <a:pt x="206" y="115"/>
                  </a:cubicBezTo>
                  <a:cubicBezTo>
                    <a:pt x="205" y="114"/>
                    <a:pt x="205" y="114"/>
                    <a:pt x="205" y="114"/>
                  </a:cubicBezTo>
                  <a:cubicBezTo>
                    <a:pt x="204" y="115"/>
                    <a:pt x="203" y="117"/>
                    <a:pt x="202" y="119"/>
                  </a:cubicBezTo>
                  <a:cubicBezTo>
                    <a:pt x="202" y="120"/>
                    <a:pt x="201" y="122"/>
                    <a:pt x="201" y="124"/>
                  </a:cubicBezTo>
                  <a:cubicBezTo>
                    <a:pt x="202" y="124"/>
                    <a:pt x="202" y="124"/>
                    <a:pt x="202" y="124"/>
                  </a:cubicBezTo>
                  <a:cubicBezTo>
                    <a:pt x="203" y="123"/>
                    <a:pt x="203" y="123"/>
                    <a:pt x="203" y="123"/>
                  </a:cubicBezTo>
                  <a:cubicBezTo>
                    <a:pt x="203" y="123"/>
                    <a:pt x="203" y="123"/>
                    <a:pt x="190" y="120"/>
                  </a:cubicBezTo>
                  <a:cubicBezTo>
                    <a:pt x="189" y="120"/>
                    <a:pt x="189" y="120"/>
                    <a:pt x="189" y="120"/>
                  </a:cubicBezTo>
                  <a:cubicBezTo>
                    <a:pt x="189" y="121"/>
                    <a:pt x="189" y="121"/>
                    <a:pt x="189" y="121"/>
                  </a:cubicBezTo>
                  <a:cubicBezTo>
                    <a:pt x="189" y="121"/>
                    <a:pt x="189" y="121"/>
                    <a:pt x="188" y="123"/>
                  </a:cubicBezTo>
                  <a:cubicBezTo>
                    <a:pt x="186" y="126"/>
                    <a:pt x="184" y="130"/>
                    <a:pt x="179" y="140"/>
                  </a:cubicBezTo>
                  <a:cubicBezTo>
                    <a:pt x="181" y="141"/>
                    <a:pt x="181" y="141"/>
                    <a:pt x="181" y="141"/>
                  </a:cubicBezTo>
                  <a:cubicBezTo>
                    <a:pt x="180" y="139"/>
                    <a:pt x="180" y="139"/>
                    <a:pt x="180" y="139"/>
                  </a:cubicBezTo>
                  <a:cubicBezTo>
                    <a:pt x="180" y="139"/>
                    <a:pt x="180" y="139"/>
                    <a:pt x="176" y="141"/>
                  </a:cubicBezTo>
                  <a:cubicBezTo>
                    <a:pt x="175" y="141"/>
                    <a:pt x="175" y="141"/>
                    <a:pt x="175" y="141"/>
                  </a:cubicBezTo>
                  <a:cubicBezTo>
                    <a:pt x="175" y="142"/>
                    <a:pt x="175" y="142"/>
                    <a:pt x="175" y="142"/>
                  </a:cubicBezTo>
                  <a:cubicBezTo>
                    <a:pt x="175" y="142"/>
                    <a:pt x="175" y="142"/>
                    <a:pt x="180" y="168"/>
                  </a:cubicBezTo>
                  <a:cubicBezTo>
                    <a:pt x="182" y="168"/>
                    <a:pt x="182" y="168"/>
                    <a:pt x="182" y="168"/>
                  </a:cubicBezTo>
                  <a:cubicBezTo>
                    <a:pt x="181" y="167"/>
                    <a:pt x="181" y="167"/>
                    <a:pt x="181" y="167"/>
                  </a:cubicBezTo>
                  <a:cubicBezTo>
                    <a:pt x="181" y="167"/>
                    <a:pt x="181" y="167"/>
                    <a:pt x="176" y="178"/>
                  </a:cubicBezTo>
                  <a:cubicBezTo>
                    <a:pt x="178" y="178"/>
                    <a:pt x="178" y="178"/>
                    <a:pt x="178" y="178"/>
                  </a:cubicBezTo>
                  <a:cubicBezTo>
                    <a:pt x="178" y="177"/>
                    <a:pt x="178" y="177"/>
                    <a:pt x="178" y="177"/>
                  </a:cubicBezTo>
                  <a:cubicBezTo>
                    <a:pt x="178" y="177"/>
                    <a:pt x="178" y="177"/>
                    <a:pt x="157" y="178"/>
                  </a:cubicBezTo>
                  <a:cubicBezTo>
                    <a:pt x="158" y="180"/>
                    <a:pt x="158" y="180"/>
                    <a:pt x="158" y="180"/>
                  </a:cubicBezTo>
                  <a:cubicBezTo>
                    <a:pt x="159" y="179"/>
                    <a:pt x="159" y="179"/>
                    <a:pt x="159" y="179"/>
                  </a:cubicBezTo>
                  <a:cubicBezTo>
                    <a:pt x="159" y="179"/>
                    <a:pt x="159" y="179"/>
                    <a:pt x="149" y="167"/>
                  </a:cubicBezTo>
                  <a:cubicBezTo>
                    <a:pt x="148" y="168"/>
                    <a:pt x="148" y="168"/>
                    <a:pt x="148" y="168"/>
                  </a:cubicBezTo>
                  <a:cubicBezTo>
                    <a:pt x="150" y="168"/>
                    <a:pt x="150" y="168"/>
                    <a:pt x="150" y="168"/>
                  </a:cubicBezTo>
                  <a:cubicBezTo>
                    <a:pt x="150" y="168"/>
                    <a:pt x="150" y="168"/>
                    <a:pt x="150" y="165"/>
                  </a:cubicBezTo>
                  <a:cubicBezTo>
                    <a:pt x="150" y="164"/>
                    <a:pt x="150" y="164"/>
                    <a:pt x="150" y="164"/>
                  </a:cubicBezTo>
                  <a:cubicBezTo>
                    <a:pt x="149" y="164"/>
                    <a:pt x="149" y="164"/>
                    <a:pt x="149" y="164"/>
                  </a:cubicBezTo>
                  <a:cubicBezTo>
                    <a:pt x="149" y="164"/>
                    <a:pt x="149" y="164"/>
                    <a:pt x="133" y="150"/>
                  </a:cubicBezTo>
                  <a:cubicBezTo>
                    <a:pt x="132" y="150"/>
                    <a:pt x="132" y="150"/>
                    <a:pt x="132" y="150"/>
                  </a:cubicBezTo>
                  <a:cubicBezTo>
                    <a:pt x="132" y="150"/>
                    <a:pt x="132" y="150"/>
                    <a:pt x="132" y="150"/>
                  </a:cubicBezTo>
                  <a:cubicBezTo>
                    <a:pt x="132" y="150"/>
                    <a:pt x="132" y="150"/>
                    <a:pt x="122" y="150"/>
                  </a:cubicBezTo>
                  <a:cubicBezTo>
                    <a:pt x="122" y="151"/>
                    <a:pt x="122" y="151"/>
                    <a:pt x="122" y="151"/>
                  </a:cubicBezTo>
                  <a:cubicBezTo>
                    <a:pt x="123" y="150"/>
                    <a:pt x="123" y="150"/>
                    <a:pt x="123" y="150"/>
                  </a:cubicBezTo>
                  <a:cubicBezTo>
                    <a:pt x="123" y="150"/>
                    <a:pt x="123" y="150"/>
                    <a:pt x="121" y="148"/>
                  </a:cubicBezTo>
                  <a:cubicBezTo>
                    <a:pt x="120" y="149"/>
                    <a:pt x="120" y="149"/>
                    <a:pt x="120" y="149"/>
                  </a:cubicBezTo>
                  <a:cubicBezTo>
                    <a:pt x="121" y="149"/>
                    <a:pt x="121" y="149"/>
                    <a:pt x="121" y="149"/>
                  </a:cubicBezTo>
                  <a:cubicBezTo>
                    <a:pt x="121" y="149"/>
                    <a:pt x="122" y="148"/>
                    <a:pt x="123" y="146"/>
                  </a:cubicBezTo>
                  <a:cubicBezTo>
                    <a:pt x="123" y="145"/>
                    <a:pt x="124" y="143"/>
                    <a:pt x="124" y="141"/>
                  </a:cubicBezTo>
                  <a:cubicBezTo>
                    <a:pt x="124" y="140"/>
                    <a:pt x="124" y="139"/>
                    <a:pt x="124" y="139"/>
                  </a:cubicBezTo>
                  <a:cubicBezTo>
                    <a:pt x="122" y="139"/>
                    <a:pt x="122" y="139"/>
                    <a:pt x="122" y="139"/>
                  </a:cubicBezTo>
                  <a:cubicBezTo>
                    <a:pt x="124" y="139"/>
                    <a:pt x="124" y="139"/>
                    <a:pt x="124" y="139"/>
                  </a:cubicBezTo>
                  <a:cubicBezTo>
                    <a:pt x="124" y="137"/>
                    <a:pt x="123" y="135"/>
                    <a:pt x="122" y="135"/>
                  </a:cubicBezTo>
                  <a:cubicBezTo>
                    <a:pt x="121" y="134"/>
                    <a:pt x="120" y="134"/>
                    <a:pt x="120" y="134"/>
                  </a:cubicBezTo>
                  <a:cubicBezTo>
                    <a:pt x="120" y="135"/>
                    <a:pt x="120" y="135"/>
                    <a:pt x="120" y="135"/>
                  </a:cubicBezTo>
                  <a:cubicBezTo>
                    <a:pt x="121" y="136"/>
                    <a:pt x="121" y="136"/>
                    <a:pt x="121" y="136"/>
                  </a:cubicBezTo>
                  <a:cubicBezTo>
                    <a:pt x="121" y="136"/>
                    <a:pt x="122" y="134"/>
                    <a:pt x="124" y="132"/>
                  </a:cubicBezTo>
                  <a:cubicBezTo>
                    <a:pt x="125" y="129"/>
                    <a:pt x="127" y="126"/>
                    <a:pt x="127" y="123"/>
                  </a:cubicBezTo>
                  <a:cubicBezTo>
                    <a:pt x="127" y="121"/>
                    <a:pt x="126" y="119"/>
                    <a:pt x="125" y="118"/>
                  </a:cubicBezTo>
                  <a:cubicBezTo>
                    <a:pt x="124" y="119"/>
                    <a:pt x="124" y="119"/>
                    <a:pt x="124" y="119"/>
                  </a:cubicBezTo>
                  <a:cubicBezTo>
                    <a:pt x="125" y="118"/>
                    <a:pt x="125" y="118"/>
                    <a:pt x="125" y="118"/>
                  </a:cubicBezTo>
                  <a:cubicBezTo>
                    <a:pt x="124" y="117"/>
                    <a:pt x="123" y="117"/>
                    <a:pt x="122" y="117"/>
                  </a:cubicBezTo>
                  <a:cubicBezTo>
                    <a:pt x="120" y="117"/>
                    <a:pt x="119" y="118"/>
                    <a:pt x="118" y="120"/>
                  </a:cubicBezTo>
                  <a:cubicBezTo>
                    <a:pt x="116" y="122"/>
                    <a:pt x="114" y="125"/>
                    <a:pt x="113" y="127"/>
                  </a:cubicBezTo>
                  <a:cubicBezTo>
                    <a:pt x="111" y="130"/>
                    <a:pt x="110" y="132"/>
                    <a:pt x="110" y="132"/>
                  </a:cubicBezTo>
                  <a:cubicBezTo>
                    <a:pt x="112" y="133"/>
                    <a:pt x="112" y="133"/>
                    <a:pt x="112" y="133"/>
                  </a:cubicBezTo>
                  <a:cubicBezTo>
                    <a:pt x="111" y="131"/>
                    <a:pt x="111" y="131"/>
                    <a:pt x="111" y="131"/>
                  </a:cubicBezTo>
                  <a:cubicBezTo>
                    <a:pt x="111" y="131"/>
                    <a:pt x="111" y="131"/>
                    <a:pt x="107" y="134"/>
                  </a:cubicBezTo>
                  <a:cubicBezTo>
                    <a:pt x="107" y="134"/>
                    <a:pt x="107" y="134"/>
                    <a:pt x="107" y="134"/>
                  </a:cubicBezTo>
                  <a:cubicBezTo>
                    <a:pt x="107" y="134"/>
                    <a:pt x="107" y="134"/>
                    <a:pt x="107" y="134"/>
                  </a:cubicBezTo>
                  <a:cubicBezTo>
                    <a:pt x="107" y="134"/>
                    <a:pt x="107" y="134"/>
                    <a:pt x="101" y="138"/>
                  </a:cubicBezTo>
                  <a:cubicBezTo>
                    <a:pt x="102" y="139"/>
                    <a:pt x="102" y="139"/>
                    <a:pt x="102" y="139"/>
                  </a:cubicBezTo>
                  <a:cubicBezTo>
                    <a:pt x="103" y="138"/>
                    <a:pt x="103" y="138"/>
                    <a:pt x="103" y="138"/>
                  </a:cubicBezTo>
                  <a:cubicBezTo>
                    <a:pt x="103" y="138"/>
                    <a:pt x="103" y="138"/>
                    <a:pt x="99" y="134"/>
                  </a:cubicBezTo>
                  <a:cubicBezTo>
                    <a:pt x="98" y="133"/>
                    <a:pt x="98" y="133"/>
                    <a:pt x="98" y="133"/>
                  </a:cubicBezTo>
                  <a:cubicBezTo>
                    <a:pt x="97" y="134"/>
                    <a:pt x="97" y="134"/>
                    <a:pt x="97" y="134"/>
                  </a:cubicBezTo>
                  <a:cubicBezTo>
                    <a:pt x="97" y="134"/>
                    <a:pt x="97" y="134"/>
                    <a:pt x="97" y="134"/>
                  </a:cubicBezTo>
                  <a:cubicBezTo>
                    <a:pt x="97" y="134"/>
                    <a:pt x="94" y="135"/>
                    <a:pt x="91" y="135"/>
                  </a:cubicBezTo>
                  <a:cubicBezTo>
                    <a:pt x="89" y="135"/>
                    <a:pt x="87" y="135"/>
                    <a:pt x="85" y="134"/>
                  </a:cubicBezTo>
                  <a:cubicBezTo>
                    <a:pt x="84" y="135"/>
                    <a:pt x="84" y="135"/>
                    <a:pt x="84" y="135"/>
                  </a:cubicBezTo>
                  <a:cubicBezTo>
                    <a:pt x="85" y="134"/>
                    <a:pt x="85" y="134"/>
                    <a:pt x="85" y="134"/>
                  </a:cubicBezTo>
                  <a:cubicBezTo>
                    <a:pt x="84" y="133"/>
                    <a:pt x="83" y="133"/>
                    <a:pt x="83" y="132"/>
                  </a:cubicBezTo>
                  <a:cubicBezTo>
                    <a:pt x="82" y="132"/>
                    <a:pt x="82" y="132"/>
                    <a:pt x="82" y="131"/>
                  </a:cubicBezTo>
                  <a:cubicBezTo>
                    <a:pt x="82" y="130"/>
                    <a:pt x="84" y="128"/>
                    <a:pt x="85" y="127"/>
                  </a:cubicBezTo>
                  <a:cubicBezTo>
                    <a:pt x="86" y="126"/>
                    <a:pt x="87" y="125"/>
                    <a:pt x="87" y="125"/>
                  </a:cubicBezTo>
                  <a:cubicBezTo>
                    <a:pt x="88" y="124"/>
                    <a:pt x="88" y="124"/>
                    <a:pt x="88" y="124"/>
                  </a:cubicBezTo>
                  <a:cubicBezTo>
                    <a:pt x="88" y="124"/>
                    <a:pt x="88" y="124"/>
                    <a:pt x="88" y="124"/>
                  </a:cubicBezTo>
                  <a:cubicBezTo>
                    <a:pt x="90" y="123"/>
                    <a:pt x="90" y="123"/>
                    <a:pt x="90" y="123"/>
                  </a:cubicBezTo>
                  <a:cubicBezTo>
                    <a:pt x="88" y="122"/>
                    <a:pt x="88" y="122"/>
                    <a:pt x="88" y="122"/>
                  </a:cubicBezTo>
                  <a:cubicBezTo>
                    <a:pt x="88" y="122"/>
                    <a:pt x="88" y="122"/>
                    <a:pt x="83" y="117"/>
                  </a:cubicBezTo>
                  <a:cubicBezTo>
                    <a:pt x="82" y="118"/>
                    <a:pt x="82" y="118"/>
                    <a:pt x="82" y="118"/>
                  </a:cubicBezTo>
                  <a:cubicBezTo>
                    <a:pt x="83" y="119"/>
                    <a:pt x="83" y="119"/>
                    <a:pt x="83" y="119"/>
                  </a:cubicBezTo>
                  <a:cubicBezTo>
                    <a:pt x="83" y="119"/>
                    <a:pt x="87" y="114"/>
                    <a:pt x="87" y="106"/>
                  </a:cubicBezTo>
                  <a:cubicBezTo>
                    <a:pt x="87" y="104"/>
                    <a:pt x="86" y="102"/>
                    <a:pt x="85" y="101"/>
                  </a:cubicBezTo>
                  <a:cubicBezTo>
                    <a:pt x="83" y="99"/>
                    <a:pt x="80" y="98"/>
                    <a:pt x="77" y="98"/>
                  </a:cubicBezTo>
                  <a:cubicBezTo>
                    <a:pt x="75" y="97"/>
                    <a:pt x="72" y="96"/>
                    <a:pt x="70" y="96"/>
                  </a:cubicBezTo>
                  <a:cubicBezTo>
                    <a:pt x="70" y="96"/>
                    <a:pt x="70" y="96"/>
                    <a:pt x="70" y="96"/>
                  </a:cubicBezTo>
                  <a:cubicBezTo>
                    <a:pt x="70" y="96"/>
                    <a:pt x="70" y="96"/>
                    <a:pt x="70" y="96"/>
                  </a:cubicBezTo>
                  <a:cubicBezTo>
                    <a:pt x="69" y="96"/>
                    <a:pt x="69" y="96"/>
                    <a:pt x="68" y="96"/>
                  </a:cubicBezTo>
                  <a:cubicBezTo>
                    <a:pt x="66" y="96"/>
                    <a:pt x="65" y="96"/>
                    <a:pt x="64" y="97"/>
                  </a:cubicBezTo>
                  <a:cubicBezTo>
                    <a:pt x="62" y="98"/>
                    <a:pt x="61" y="99"/>
                    <a:pt x="61" y="100"/>
                  </a:cubicBezTo>
                  <a:cubicBezTo>
                    <a:pt x="60" y="101"/>
                    <a:pt x="59" y="101"/>
                    <a:pt x="57" y="101"/>
                  </a:cubicBezTo>
                  <a:cubicBezTo>
                    <a:pt x="57" y="101"/>
                    <a:pt x="57" y="101"/>
                    <a:pt x="57" y="101"/>
                  </a:cubicBezTo>
                  <a:cubicBezTo>
                    <a:pt x="57" y="102"/>
                    <a:pt x="57" y="102"/>
                    <a:pt x="57" y="102"/>
                  </a:cubicBezTo>
                  <a:cubicBezTo>
                    <a:pt x="57" y="102"/>
                    <a:pt x="57" y="102"/>
                    <a:pt x="57" y="102"/>
                  </a:cubicBezTo>
                  <a:cubicBezTo>
                    <a:pt x="57" y="101"/>
                    <a:pt x="57" y="101"/>
                    <a:pt x="57" y="101"/>
                  </a:cubicBezTo>
                  <a:cubicBezTo>
                    <a:pt x="57" y="102"/>
                    <a:pt x="57" y="102"/>
                    <a:pt x="57" y="102"/>
                  </a:cubicBezTo>
                  <a:cubicBezTo>
                    <a:pt x="57" y="102"/>
                    <a:pt x="57" y="102"/>
                    <a:pt x="57" y="102"/>
                  </a:cubicBezTo>
                  <a:cubicBezTo>
                    <a:pt x="57" y="101"/>
                    <a:pt x="57" y="101"/>
                    <a:pt x="57" y="101"/>
                  </a:cubicBezTo>
                  <a:cubicBezTo>
                    <a:pt x="57" y="103"/>
                    <a:pt x="57" y="103"/>
                    <a:pt x="57" y="103"/>
                  </a:cubicBezTo>
                  <a:cubicBezTo>
                    <a:pt x="58" y="102"/>
                    <a:pt x="58" y="102"/>
                    <a:pt x="58" y="102"/>
                  </a:cubicBezTo>
                  <a:cubicBezTo>
                    <a:pt x="57" y="101"/>
                    <a:pt x="57" y="101"/>
                    <a:pt x="57" y="101"/>
                  </a:cubicBezTo>
                  <a:cubicBezTo>
                    <a:pt x="57" y="103"/>
                    <a:pt x="57" y="103"/>
                    <a:pt x="57" y="103"/>
                  </a:cubicBezTo>
                  <a:cubicBezTo>
                    <a:pt x="58" y="102"/>
                    <a:pt x="58" y="102"/>
                    <a:pt x="58" y="102"/>
                  </a:cubicBezTo>
                  <a:cubicBezTo>
                    <a:pt x="57" y="102"/>
                    <a:pt x="57" y="102"/>
                    <a:pt x="57" y="102"/>
                  </a:cubicBezTo>
                  <a:cubicBezTo>
                    <a:pt x="58" y="102"/>
                    <a:pt x="58" y="102"/>
                    <a:pt x="58" y="102"/>
                  </a:cubicBezTo>
                  <a:cubicBezTo>
                    <a:pt x="58" y="102"/>
                    <a:pt x="58" y="102"/>
                    <a:pt x="58" y="102"/>
                  </a:cubicBezTo>
                  <a:cubicBezTo>
                    <a:pt x="57" y="102"/>
                    <a:pt x="57" y="102"/>
                    <a:pt x="57" y="102"/>
                  </a:cubicBezTo>
                  <a:cubicBezTo>
                    <a:pt x="58" y="102"/>
                    <a:pt x="58" y="102"/>
                    <a:pt x="58" y="102"/>
                  </a:cubicBezTo>
                  <a:cubicBezTo>
                    <a:pt x="58" y="102"/>
                    <a:pt x="58" y="101"/>
                    <a:pt x="58" y="101"/>
                  </a:cubicBezTo>
                  <a:cubicBezTo>
                    <a:pt x="58" y="99"/>
                    <a:pt x="59" y="95"/>
                    <a:pt x="59" y="92"/>
                  </a:cubicBezTo>
                  <a:cubicBezTo>
                    <a:pt x="60" y="89"/>
                    <a:pt x="60" y="87"/>
                    <a:pt x="60" y="87"/>
                  </a:cubicBezTo>
                  <a:cubicBezTo>
                    <a:pt x="60" y="86"/>
                    <a:pt x="60" y="86"/>
                    <a:pt x="60" y="86"/>
                  </a:cubicBezTo>
                  <a:cubicBezTo>
                    <a:pt x="60" y="86"/>
                    <a:pt x="60" y="86"/>
                    <a:pt x="60" y="86"/>
                  </a:cubicBezTo>
                  <a:cubicBezTo>
                    <a:pt x="60" y="86"/>
                    <a:pt x="60" y="86"/>
                    <a:pt x="52" y="79"/>
                  </a:cubicBezTo>
                  <a:cubicBezTo>
                    <a:pt x="51" y="78"/>
                    <a:pt x="51" y="78"/>
                    <a:pt x="51" y="78"/>
                  </a:cubicBezTo>
                  <a:cubicBezTo>
                    <a:pt x="50" y="79"/>
                    <a:pt x="50" y="79"/>
                    <a:pt x="50" y="79"/>
                  </a:cubicBezTo>
                  <a:cubicBezTo>
                    <a:pt x="50" y="79"/>
                    <a:pt x="50" y="79"/>
                    <a:pt x="41" y="83"/>
                  </a:cubicBezTo>
                  <a:cubicBezTo>
                    <a:pt x="41" y="84"/>
                    <a:pt x="41" y="84"/>
                    <a:pt x="41" y="84"/>
                  </a:cubicBezTo>
                  <a:cubicBezTo>
                    <a:pt x="42" y="83"/>
                    <a:pt x="42" y="83"/>
                    <a:pt x="42" y="83"/>
                  </a:cubicBezTo>
                  <a:cubicBezTo>
                    <a:pt x="42" y="83"/>
                    <a:pt x="42" y="83"/>
                    <a:pt x="38" y="79"/>
                  </a:cubicBezTo>
                  <a:cubicBezTo>
                    <a:pt x="37" y="80"/>
                    <a:pt x="37" y="80"/>
                    <a:pt x="37" y="80"/>
                  </a:cubicBezTo>
                  <a:cubicBezTo>
                    <a:pt x="39" y="80"/>
                    <a:pt x="39" y="80"/>
                    <a:pt x="39" y="80"/>
                  </a:cubicBezTo>
                  <a:cubicBezTo>
                    <a:pt x="39" y="80"/>
                    <a:pt x="39" y="80"/>
                    <a:pt x="39" y="65"/>
                  </a:cubicBezTo>
                  <a:cubicBezTo>
                    <a:pt x="39" y="65"/>
                    <a:pt x="39" y="65"/>
                    <a:pt x="39" y="65"/>
                  </a:cubicBezTo>
                  <a:cubicBezTo>
                    <a:pt x="38" y="64"/>
                    <a:pt x="38" y="64"/>
                    <a:pt x="38" y="64"/>
                  </a:cubicBezTo>
                  <a:cubicBezTo>
                    <a:pt x="38" y="64"/>
                    <a:pt x="38" y="64"/>
                    <a:pt x="34" y="55"/>
                  </a:cubicBezTo>
                  <a:cubicBezTo>
                    <a:pt x="34" y="54"/>
                    <a:pt x="34" y="54"/>
                    <a:pt x="34" y="54"/>
                  </a:cubicBezTo>
                  <a:cubicBezTo>
                    <a:pt x="33" y="54"/>
                    <a:pt x="33" y="54"/>
                    <a:pt x="33" y="54"/>
                  </a:cubicBezTo>
                  <a:cubicBezTo>
                    <a:pt x="33" y="54"/>
                    <a:pt x="33" y="54"/>
                    <a:pt x="24" y="54"/>
                  </a:cubicBezTo>
                  <a:cubicBezTo>
                    <a:pt x="22" y="54"/>
                    <a:pt x="21" y="55"/>
                    <a:pt x="21" y="55"/>
                  </a:cubicBezTo>
                  <a:cubicBezTo>
                    <a:pt x="20" y="56"/>
                    <a:pt x="19" y="58"/>
                    <a:pt x="19" y="59"/>
                  </a:cubicBezTo>
                  <a:cubicBezTo>
                    <a:pt x="18" y="60"/>
                    <a:pt x="18" y="61"/>
                    <a:pt x="18" y="61"/>
                  </a:cubicBezTo>
                  <a:cubicBezTo>
                    <a:pt x="19" y="61"/>
                    <a:pt x="19" y="61"/>
                    <a:pt x="19" y="61"/>
                  </a:cubicBezTo>
                  <a:cubicBezTo>
                    <a:pt x="20" y="60"/>
                    <a:pt x="20" y="60"/>
                    <a:pt x="20" y="60"/>
                  </a:cubicBezTo>
                  <a:cubicBezTo>
                    <a:pt x="20" y="60"/>
                    <a:pt x="20" y="60"/>
                    <a:pt x="14" y="58"/>
                  </a:cubicBezTo>
                  <a:cubicBezTo>
                    <a:pt x="14" y="60"/>
                    <a:pt x="14" y="60"/>
                    <a:pt x="14" y="60"/>
                  </a:cubicBezTo>
                  <a:cubicBezTo>
                    <a:pt x="16" y="59"/>
                    <a:pt x="16" y="59"/>
                    <a:pt x="16" y="59"/>
                  </a:cubicBezTo>
                  <a:cubicBezTo>
                    <a:pt x="15" y="59"/>
                    <a:pt x="15" y="57"/>
                    <a:pt x="14" y="55"/>
                  </a:cubicBezTo>
                  <a:cubicBezTo>
                    <a:pt x="13" y="54"/>
                    <a:pt x="12" y="52"/>
                    <a:pt x="11" y="51"/>
                  </a:cubicBezTo>
                  <a:cubicBezTo>
                    <a:pt x="10" y="50"/>
                    <a:pt x="9" y="49"/>
                    <a:pt x="8" y="49"/>
                  </a:cubicBezTo>
                  <a:cubicBezTo>
                    <a:pt x="7" y="50"/>
                    <a:pt x="7" y="50"/>
                    <a:pt x="7" y="50"/>
                  </a:cubicBezTo>
                  <a:cubicBezTo>
                    <a:pt x="8" y="49"/>
                    <a:pt x="8" y="49"/>
                    <a:pt x="8" y="49"/>
                  </a:cubicBezTo>
                  <a:cubicBezTo>
                    <a:pt x="7" y="48"/>
                    <a:pt x="6" y="48"/>
                    <a:pt x="5" y="48"/>
                  </a:cubicBezTo>
                  <a:cubicBezTo>
                    <a:pt x="4" y="48"/>
                    <a:pt x="3" y="48"/>
                    <a:pt x="3" y="49"/>
                  </a:cubicBezTo>
                  <a:cubicBezTo>
                    <a:pt x="2" y="49"/>
                    <a:pt x="2" y="49"/>
                    <a:pt x="2" y="50"/>
                  </a:cubicBezTo>
                  <a:cubicBezTo>
                    <a:pt x="3" y="50"/>
                    <a:pt x="3" y="50"/>
                    <a:pt x="3" y="50"/>
                  </a:cubicBezTo>
                  <a:cubicBezTo>
                    <a:pt x="5" y="50"/>
                    <a:pt x="5" y="50"/>
                    <a:pt x="5" y="50"/>
                  </a:cubicBezTo>
                  <a:cubicBezTo>
                    <a:pt x="5" y="50"/>
                    <a:pt x="5" y="50"/>
                    <a:pt x="6" y="41"/>
                  </a:cubicBezTo>
                  <a:cubicBezTo>
                    <a:pt x="5" y="41"/>
                    <a:pt x="5" y="41"/>
                    <a:pt x="5" y="41"/>
                  </a:cubicBezTo>
                  <a:cubicBezTo>
                    <a:pt x="6" y="42"/>
                    <a:pt x="6" y="42"/>
                    <a:pt x="6" y="42"/>
                  </a:cubicBezTo>
                  <a:cubicBezTo>
                    <a:pt x="6" y="42"/>
                    <a:pt x="6" y="42"/>
                    <a:pt x="7" y="41"/>
                  </a:cubicBezTo>
                  <a:cubicBezTo>
                    <a:pt x="7" y="40"/>
                    <a:pt x="7" y="40"/>
                    <a:pt x="7" y="40"/>
                  </a:cubicBezTo>
                  <a:cubicBezTo>
                    <a:pt x="7" y="39"/>
                    <a:pt x="7" y="39"/>
                    <a:pt x="7" y="39"/>
                  </a:cubicBezTo>
                  <a:cubicBezTo>
                    <a:pt x="7" y="39"/>
                    <a:pt x="7" y="39"/>
                    <a:pt x="7" y="34"/>
                  </a:cubicBezTo>
                  <a:cubicBezTo>
                    <a:pt x="7" y="33"/>
                    <a:pt x="7" y="33"/>
                    <a:pt x="7" y="33"/>
                  </a:cubicBezTo>
                  <a:cubicBezTo>
                    <a:pt x="6" y="33"/>
                    <a:pt x="6" y="33"/>
                    <a:pt x="6" y="33"/>
                  </a:cubicBezTo>
                  <a:cubicBezTo>
                    <a:pt x="6" y="33"/>
                    <a:pt x="6" y="33"/>
                    <a:pt x="5" y="33"/>
                  </a:cubicBezTo>
                  <a:cubicBezTo>
                    <a:pt x="5" y="34"/>
                    <a:pt x="5" y="34"/>
                    <a:pt x="5" y="34"/>
                  </a:cubicBezTo>
                  <a:cubicBezTo>
                    <a:pt x="6" y="34"/>
                    <a:pt x="6" y="34"/>
                    <a:pt x="6" y="34"/>
                  </a:cubicBezTo>
                  <a:cubicBezTo>
                    <a:pt x="6" y="34"/>
                    <a:pt x="6" y="34"/>
                    <a:pt x="6" y="25"/>
                  </a:cubicBezTo>
                  <a:cubicBezTo>
                    <a:pt x="5" y="25"/>
                    <a:pt x="5" y="25"/>
                    <a:pt x="5" y="25"/>
                  </a:cubicBezTo>
                  <a:cubicBezTo>
                    <a:pt x="5" y="26"/>
                    <a:pt x="5" y="26"/>
                    <a:pt x="5" y="26"/>
                  </a:cubicBezTo>
                  <a:cubicBezTo>
                    <a:pt x="5" y="26"/>
                    <a:pt x="7" y="25"/>
                    <a:pt x="10" y="25"/>
                  </a:cubicBezTo>
                  <a:cubicBezTo>
                    <a:pt x="12" y="24"/>
                    <a:pt x="16" y="23"/>
                    <a:pt x="19" y="22"/>
                  </a:cubicBezTo>
                  <a:cubicBezTo>
                    <a:pt x="19" y="22"/>
                    <a:pt x="19" y="22"/>
                    <a:pt x="19" y="22"/>
                  </a:cubicBezTo>
                  <a:cubicBezTo>
                    <a:pt x="19" y="22"/>
                    <a:pt x="19" y="22"/>
                    <a:pt x="19" y="22"/>
                  </a:cubicBezTo>
                  <a:cubicBezTo>
                    <a:pt x="23" y="19"/>
                    <a:pt x="26" y="16"/>
                    <a:pt x="36" y="11"/>
                  </a:cubicBezTo>
                  <a:cubicBezTo>
                    <a:pt x="36" y="10"/>
                    <a:pt x="36" y="10"/>
                    <a:pt x="36" y="10"/>
                  </a:cubicBezTo>
                  <a:cubicBezTo>
                    <a:pt x="36" y="11"/>
                    <a:pt x="36" y="11"/>
                    <a:pt x="36" y="11"/>
                  </a:cubicBezTo>
                  <a:cubicBezTo>
                    <a:pt x="46" y="9"/>
                    <a:pt x="49" y="9"/>
                    <a:pt x="52" y="9"/>
                  </a:cubicBezTo>
                  <a:cubicBezTo>
                    <a:pt x="52" y="7"/>
                    <a:pt x="52" y="7"/>
                    <a:pt x="52" y="7"/>
                  </a:cubicBezTo>
                  <a:cubicBezTo>
                    <a:pt x="51" y="6"/>
                    <a:pt x="51" y="6"/>
                    <a:pt x="51" y="6"/>
                  </a:cubicBezTo>
                  <a:cubicBezTo>
                    <a:pt x="50" y="7"/>
                    <a:pt x="50" y="8"/>
                    <a:pt x="49" y="8"/>
                  </a:cubicBezTo>
                  <a:cubicBezTo>
                    <a:pt x="49" y="9"/>
                    <a:pt x="49" y="10"/>
                    <a:pt x="48" y="10"/>
                  </a:cubicBezTo>
                  <a:cubicBezTo>
                    <a:pt x="48" y="11"/>
                    <a:pt x="48" y="11"/>
                    <a:pt x="48" y="11"/>
                  </a:cubicBezTo>
                  <a:cubicBezTo>
                    <a:pt x="48" y="11"/>
                    <a:pt x="48" y="11"/>
                    <a:pt x="48" y="11"/>
                  </a:cubicBezTo>
                  <a:cubicBezTo>
                    <a:pt x="48" y="12"/>
                    <a:pt x="48" y="12"/>
                    <a:pt x="48" y="13"/>
                  </a:cubicBezTo>
                  <a:cubicBezTo>
                    <a:pt x="48" y="15"/>
                    <a:pt x="49" y="17"/>
                    <a:pt x="49" y="17"/>
                  </a:cubicBezTo>
                  <a:cubicBezTo>
                    <a:pt x="49" y="18"/>
                    <a:pt x="49" y="18"/>
                    <a:pt x="49" y="18"/>
                  </a:cubicBezTo>
                  <a:cubicBezTo>
                    <a:pt x="50" y="18"/>
                    <a:pt x="50" y="18"/>
                    <a:pt x="50" y="18"/>
                  </a:cubicBezTo>
                  <a:cubicBezTo>
                    <a:pt x="50" y="18"/>
                    <a:pt x="50" y="18"/>
                    <a:pt x="59" y="19"/>
                  </a:cubicBezTo>
                  <a:cubicBezTo>
                    <a:pt x="60" y="20"/>
                    <a:pt x="60" y="20"/>
                    <a:pt x="60" y="20"/>
                  </a:cubicBezTo>
                  <a:cubicBezTo>
                    <a:pt x="60" y="18"/>
                    <a:pt x="60" y="18"/>
                    <a:pt x="60" y="18"/>
                  </a:cubicBezTo>
                  <a:cubicBezTo>
                    <a:pt x="60" y="18"/>
                    <a:pt x="60" y="18"/>
                    <a:pt x="62" y="13"/>
                  </a:cubicBezTo>
                  <a:cubicBezTo>
                    <a:pt x="60" y="12"/>
                    <a:pt x="60" y="12"/>
                    <a:pt x="60" y="12"/>
                  </a:cubicBezTo>
                  <a:cubicBezTo>
                    <a:pt x="60" y="14"/>
                    <a:pt x="60" y="14"/>
                    <a:pt x="60" y="14"/>
                  </a:cubicBezTo>
                  <a:cubicBezTo>
                    <a:pt x="60" y="14"/>
                    <a:pt x="60" y="14"/>
                    <a:pt x="61" y="14"/>
                  </a:cubicBezTo>
                  <a:cubicBezTo>
                    <a:pt x="63" y="15"/>
                    <a:pt x="66" y="16"/>
                    <a:pt x="73" y="18"/>
                  </a:cubicBezTo>
                  <a:cubicBezTo>
                    <a:pt x="74" y="17"/>
                    <a:pt x="74" y="17"/>
                    <a:pt x="74" y="17"/>
                  </a:cubicBezTo>
                  <a:cubicBezTo>
                    <a:pt x="72" y="16"/>
                    <a:pt x="72" y="16"/>
                    <a:pt x="72" y="16"/>
                  </a:cubicBezTo>
                  <a:cubicBezTo>
                    <a:pt x="72" y="16"/>
                    <a:pt x="71" y="17"/>
                    <a:pt x="71" y="20"/>
                  </a:cubicBezTo>
                  <a:cubicBezTo>
                    <a:pt x="71" y="21"/>
                    <a:pt x="72" y="22"/>
                    <a:pt x="73" y="23"/>
                  </a:cubicBezTo>
                  <a:cubicBezTo>
                    <a:pt x="74" y="24"/>
                    <a:pt x="76" y="25"/>
                    <a:pt x="79" y="25"/>
                  </a:cubicBezTo>
                  <a:cubicBezTo>
                    <a:pt x="79" y="23"/>
                    <a:pt x="79" y="23"/>
                    <a:pt x="79" y="23"/>
                  </a:cubicBezTo>
                  <a:cubicBezTo>
                    <a:pt x="79" y="25"/>
                    <a:pt x="79" y="25"/>
                    <a:pt x="79" y="25"/>
                  </a:cubicBezTo>
                  <a:cubicBezTo>
                    <a:pt x="79" y="25"/>
                    <a:pt x="80" y="25"/>
                    <a:pt x="80" y="25"/>
                  </a:cubicBezTo>
                  <a:cubicBezTo>
                    <a:pt x="86" y="25"/>
                    <a:pt x="91" y="22"/>
                    <a:pt x="96" y="18"/>
                  </a:cubicBezTo>
                  <a:cubicBezTo>
                    <a:pt x="100" y="15"/>
                    <a:pt x="103" y="12"/>
                    <a:pt x="103" y="12"/>
                  </a:cubicBezTo>
                  <a:cubicBezTo>
                    <a:pt x="102" y="11"/>
                    <a:pt x="102" y="11"/>
                    <a:pt x="102" y="11"/>
                  </a:cubicBezTo>
                  <a:cubicBezTo>
                    <a:pt x="102" y="13"/>
                    <a:pt x="102" y="13"/>
                    <a:pt x="102" y="13"/>
                  </a:cubicBezTo>
                  <a:cubicBezTo>
                    <a:pt x="102" y="13"/>
                    <a:pt x="102" y="13"/>
                    <a:pt x="107" y="14"/>
                  </a:cubicBezTo>
                  <a:cubicBezTo>
                    <a:pt x="107" y="14"/>
                    <a:pt x="107" y="14"/>
                    <a:pt x="107" y="14"/>
                  </a:cubicBezTo>
                  <a:cubicBezTo>
                    <a:pt x="107" y="14"/>
                    <a:pt x="107" y="14"/>
                    <a:pt x="107" y="14"/>
                  </a:cubicBezTo>
                  <a:cubicBezTo>
                    <a:pt x="107" y="14"/>
                    <a:pt x="107" y="14"/>
                    <a:pt x="112" y="14"/>
                  </a:cubicBezTo>
                  <a:cubicBezTo>
                    <a:pt x="114" y="14"/>
                    <a:pt x="114" y="14"/>
                    <a:pt x="114" y="14"/>
                  </a:cubicBezTo>
                  <a:cubicBezTo>
                    <a:pt x="113" y="12"/>
                    <a:pt x="113" y="12"/>
                    <a:pt x="113" y="12"/>
                  </a:cubicBezTo>
                  <a:cubicBezTo>
                    <a:pt x="113" y="12"/>
                    <a:pt x="113" y="12"/>
                    <a:pt x="113" y="12"/>
                  </a:cubicBezTo>
                  <a:cubicBezTo>
                    <a:pt x="113" y="12"/>
                    <a:pt x="112" y="10"/>
                    <a:pt x="112" y="8"/>
                  </a:cubicBezTo>
                  <a:cubicBezTo>
                    <a:pt x="112" y="7"/>
                    <a:pt x="113" y="6"/>
                    <a:pt x="113" y="6"/>
                  </a:cubicBezTo>
                  <a:cubicBezTo>
                    <a:pt x="113" y="5"/>
                    <a:pt x="114" y="5"/>
                    <a:pt x="115" y="5"/>
                  </a:cubicBezTo>
                  <a:cubicBezTo>
                    <a:pt x="115" y="4"/>
                    <a:pt x="115" y="4"/>
                    <a:pt x="115" y="4"/>
                  </a:cubicBezTo>
                  <a:cubicBezTo>
                    <a:pt x="115" y="4"/>
                    <a:pt x="115" y="4"/>
                    <a:pt x="115" y="4"/>
                  </a:cubicBezTo>
                  <a:cubicBezTo>
                    <a:pt x="116" y="4"/>
                    <a:pt x="116" y="4"/>
                    <a:pt x="116" y="4"/>
                  </a:cubicBezTo>
                  <a:cubicBezTo>
                    <a:pt x="116" y="4"/>
                    <a:pt x="116" y="4"/>
                    <a:pt x="116" y="4"/>
                  </a:cubicBezTo>
                  <a:cubicBezTo>
                    <a:pt x="116" y="4"/>
                    <a:pt x="117" y="5"/>
                    <a:pt x="117" y="6"/>
                  </a:cubicBezTo>
                  <a:cubicBezTo>
                    <a:pt x="117" y="7"/>
                    <a:pt x="117" y="7"/>
                    <a:pt x="117" y="7"/>
                  </a:cubicBezTo>
                  <a:cubicBezTo>
                    <a:pt x="117" y="7"/>
                    <a:pt x="117" y="7"/>
                    <a:pt x="117" y="7"/>
                  </a:cubicBezTo>
                  <a:cubicBezTo>
                    <a:pt x="117" y="9"/>
                    <a:pt x="117" y="9"/>
                    <a:pt x="117" y="9"/>
                  </a:cubicBezTo>
                  <a:cubicBezTo>
                    <a:pt x="118" y="9"/>
                    <a:pt x="118" y="9"/>
                    <a:pt x="118" y="9"/>
                  </a:cubicBezTo>
                  <a:cubicBezTo>
                    <a:pt x="118" y="9"/>
                    <a:pt x="118" y="9"/>
                    <a:pt x="122" y="9"/>
                  </a:cubicBezTo>
                  <a:cubicBezTo>
                    <a:pt x="123" y="9"/>
                    <a:pt x="123" y="9"/>
                    <a:pt x="123" y="9"/>
                  </a:cubicBezTo>
                  <a:cubicBezTo>
                    <a:pt x="123" y="8"/>
                    <a:pt x="123" y="8"/>
                    <a:pt x="123" y="8"/>
                  </a:cubicBezTo>
                  <a:cubicBezTo>
                    <a:pt x="124" y="8"/>
                    <a:pt x="124" y="8"/>
                    <a:pt x="124" y="8"/>
                  </a:cubicBezTo>
                  <a:cubicBezTo>
                    <a:pt x="124" y="8"/>
                    <a:pt x="126" y="6"/>
                    <a:pt x="128" y="5"/>
                  </a:cubicBezTo>
                  <a:cubicBezTo>
                    <a:pt x="130" y="4"/>
                    <a:pt x="133" y="3"/>
                    <a:pt x="135" y="3"/>
                  </a:cubicBezTo>
                  <a:cubicBezTo>
                    <a:pt x="135" y="3"/>
                    <a:pt x="135" y="3"/>
                    <a:pt x="135" y="3"/>
                  </a:cubicBezTo>
                  <a:cubicBezTo>
                    <a:pt x="135" y="3"/>
                    <a:pt x="135" y="3"/>
                    <a:pt x="135" y="3"/>
                  </a:cubicBezTo>
                  <a:cubicBezTo>
                    <a:pt x="135" y="3"/>
                    <a:pt x="135" y="3"/>
                    <a:pt x="135" y="3"/>
                  </a:cubicBezTo>
                  <a:cubicBezTo>
                    <a:pt x="135" y="3"/>
                    <a:pt x="135" y="3"/>
                    <a:pt x="135" y="3"/>
                  </a:cubicBezTo>
                  <a:cubicBezTo>
                    <a:pt x="135" y="3"/>
                    <a:pt x="135" y="3"/>
                    <a:pt x="135" y="3"/>
                  </a:cubicBezTo>
                  <a:cubicBezTo>
                    <a:pt x="135" y="3"/>
                    <a:pt x="135" y="3"/>
                    <a:pt x="135" y="3"/>
                  </a:cubicBezTo>
                  <a:cubicBezTo>
                    <a:pt x="135" y="3"/>
                    <a:pt x="135" y="3"/>
                    <a:pt x="135" y="3"/>
                  </a:cubicBezTo>
                  <a:cubicBezTo>
                    <a:pt x="135" y="3"/>
                    <a:pt x="135" y="3"/>
                    <a:pt x="135" y="3"/>
                  </a:cubicBezTo>
                  <a:cubicBezTo>
                    <a:pt x="135" y="4"/>
                    <a:pt x="134" y="6"/>
                    <a:pt x="133" y="8"/>
                  </a:cubicBezTo>
                  <a:cubicBezTo>
                    <a:pt x="133" y="8"/>
                    <a:pt x="133" y="9"/>
                    <a:pt x="132" y="10"/>
                  </a:cubicBezTo>
                  <a:cubicBezTo>
                    <a:pt x="132" y="10"/>
                    <a:pt x="132" y="10"/>
                    <a:pt x="132" y="10"/>
                  </a:cubicBezTo>
                  <a:cubicBezTo>
                    <a:pt x="131" y="13"/>
                    <a:pt x="131" y="13"/>
                    <a:pt x="131" y="13"/>
                  </a:cubicBezTo>
                  <a:cubicBezTo>
                    <a:pt x="133" y="13"/>
                    <a:pt x="133" y="13"/>
                    <a:pt x="133" y="13"/>
                  </a:cubicBezTo>
                  <a:cubicBezTo>
                    <a:pt x="133" y="13"/>
                    <a:pt x="133" y="13"/>
                    <a:pt x="140" y="13"/>
                  </a:cubicBezTo>
                  <a:cubicBezTo>
                    <a:pt x="141" y="13"/>
                    <a:pt x="141" y="13"/>
                    <a:pt x="141" y="13"/>
                  </a:cubicBezTo>
                  <a:cubicBezTo>
                    <a:pt x="141" y="12"/>
                    <a:pt x="141" y="12"/>
                    <a:pt x="141" y="12"/>
                  </a:cubicBezTo>
                  <a:cubicBezTo>
                    <a:pt x="141" y="11"/>
                    <a:pt x="141" y="11"/>
                    <a:pt x="141" y="11"/>
                  </a:cubicBezTo>
                  <a:cubicBezTo>
                    <a:pt x="142" y="11"/>
                    <a:pt x="142" y="9"/>
                    <a:pt x="143" y="8"/>
                  </a:cubicBezTo>
                  <a:cubicBezTo>
                    <a:pt x="144" y="7"/>
                    <a:pt x="144" y="7"/>
                    <a:pt x="145" y="6"/>
                  </a:cubicBezTo>
                  <a:cubicBezTo>
                    <a:pt x="145" y="6"/>
                    <a:pt x="145" y="6"/>
                    <a:pt x="146" y="6"/>
                  </a:cubicBezTo>
                  <a:cubicBezTo>
                    <a:pt x="146" y="6"/>
                    <a:pt x="146" y="6"/>
                    <a:pt x="146" y="6"/>
                  </a:cubicBezTo>
                  <a:cubicBezTo>
                    <a:pt x="147" y="4"/>
                    <a:pt x="147" y="4"/>
                    <a:pt x="147" y="4"/>
                  </a:cubicBezTo>
                  <a:cubicBezTo>
                    <a:pt x="146" y="5"/>
                    <a:pt x="146" y="5"/>
                    <a:pt x="146" y="5"/>
                  </a:cubicBezTo>
                  <a:cubicBezTo>
                    <a:pt x="146" y="6"/>
                    <a:pt x="146" y="6"/>
                    <a:pt x="146" y="7"/>
                  </a:cubicBezTo>
                  <a:cubicBezTo>
                    <a:pt x="146" y="8"/>
                    <a:pt x="146" y="10"/>
                    <a:pt x="145" y="11"/>
                  </a:cubicBezTo>
                  <a:cubicBezTo>
                    <a:pt x="145" y="12"/>
                    <a:pt x="145" y="12"/>
                    <a:pt x="144" y="12"/>
                  </a:cubicBezTo>
                  <a:cubicBezTo>
                    <a:pt x="144" y="13"/>
                    <a:pt x="144" y="13"/>
                    <a:pt x="144" y="13"/>
                  </a:cubicBezTo>
                  <a:cubicBezTo>
                    <a:pt x="144" y="13"/>
                    <a:pt x="144" y="13"/>
                    <a:pt x="144" y="13"/>
                  </a:cubicBezTo>
                  <a:cubicBezTo>
                    <a:pt x="143" y="15"/>
                    <a:pt x="143" y="15"/>
                    <a:pt x="143" y="15"/>
                  </a:cubicBezTo>
                  <a:cubicBezTo>
                    <a:pt x="145" y="15"/>
                    <a:pt x="145" y="15"/>
                    <a:pt x="145" y="15"/>
                  </a:cubicBezTo>
                  <a:cubicBezTo>
                    <a:pt x="145" y="15"/>
                    <a:pt x="145" y="15"/>
                    <a:pt x="152" y="18"/>
                  </a:cubicBezTo>
                  <a:cubicBezTo>
                    <a:pt x="152" y="17"/>
                    <a:pt x="152" y="17"/>
                    <a:pt x="152" y="17"/>
                  </a:cubicBezTo>
                  <a:cubicBezTo>
                    <a:pt x="151" y="17"/>
                    <a:pt x="151" y="17"/>
                    <a:pt x="151" y="17"/>
                  </a:cubicBezTo>
                  <a:cubicBezTo>
                    <a:pt x="151" y="17"/>
                    <a:pt x="151" y="19"/>
                    <a:pt x="152" y="21"/>
                  </a:cubicBezTo>
                  <a:cubicBezTo>
                    <a:pt x="152" y="22"/>
                    <a:pt x="153" y="23"/>
                    <a:pt x="154" y="23"/>
                  </a:cubicBezTo>
                  <a:cubicBezTo>
                    <a:pt x="155" y="24"/>
                    <a:pt x="156" y="25"/>
                    <a:pt x="158" y="25"/>
                  </a:cubicBezTo>
                  <a:cubicBezTo>
                    <a:pt x="158" y="23"/>
                    <a:pt x="158" y="23"/>
                    <a:pt x="158" y="23"/>
                  </a:cubicBezTo>
                  <a:cubicBezTo>
                    <a:pt x="157" y="25"/>
                    <a:pt x="157" y="25"/>
                    <a:pt x="157" y="25"/>
                  </a:cubicBezTo>
                  <a:cubicBezTo>
                    <a:pt x="158" y="25"/>
                    <a:pt x="159" y="25"/>
                    <a:pt x="159" y="25"/>
                  </a:cubicBezTo>
                  <a:cubicBezTo>
                    <a:pt x="161" y="25"/>
                    <a:pt x="163" y="24"/>
                    <a:pt x="164" y="24"/>
                  </a:cubicBezTo>
                  <a:cubicBezTo>
                    <a:pt x="166" y="24"/>
                    <a:pt x="167" y="23"/>
                    <a:pt x="168" y="23"/>
                  </a:cubicBezTo>
                  <a:cubicBezTo>
                    <a:pt x="168" y="23"/>
                    <a:pt x="169" y="23"/>
                    <a:pt x="169" y="23"/>
                  </a:cubicBezTo>
                  <a:cubicBezTo>
                    <a:pt x="169" y="23"/>
                    <a:pt x="169" y="23"/>
                    <a:pt x="169" y="23"/>
                  </a:cubicBezTo>
                  <a:cubicBezTo>
                    <a:pt x="170" y="23"/>
                    <a:pt x="170" y="23"/>
                    <a:pt x="170" y="23"/>
                  </a:cubicBezTo>
                  <a:cubicBezTo>
                    <a:pt x="171" y="23"/>
                    <a:pt x="172" y="24"/>
                    <a:pt x="172" y="24"/>
                  </a:cubicBezTo>
                  <a:cubicBezTo>
                    <a:pt x="172" y="24"/>
                    <a:pt x="172" y="25"/>
                    <a:pt x="172" y="25"/>
                  </a:cubicBezTo>
                  <a:cubicBezTo>
                    <a:pt x="172" y="25"/>
                    <a:pt x="172" y="25"/>
                    <a:pt x="172" y="25"/>
                  </a:cubicBezTo>
                  <a:cubicBezTo>
                    <a:pt x="172" y="25"/>
                    <a:pt x="172" y="25"/>
                    <a:pt x="172" y="25"/>
                  </a:cubicBezTo>
                  <a:cubicBezTo>
                    <a:pt x="172" y="25"/>
                    <a:pt x="172" y="25"/>
                    <a:pt x="172" y="25"/>
                  </a:cubicBezTo>
                  <a:cubicBezTo>
                    <a:pt x="172" y="25"/>
                    <a:pt x="172" y="25"/>
                    <a:pt x="172" y="25"/>
                  </a:cubicBezTo>
                  <a:cubicBezTo>
                    <a:pt x="172" y="25"/>
                    <a:pt x="172" y="25"/>
                    <a:pt x="172" y="25"/>
                  </a:cubicBezTo>
                  <a:cubicBezTo>
                    <a:pt x="172" y="25"/>
                    <a:pt x="172" y="25"/>
                    <a:pt x="172" y="25"/>
                  </a:cubicBezTo>
                  <a:cubicBezTo>
                    <a:pt x="172" y="25"/>
                    <a:pt x="172" y="25"/>
                    <a:pt x="172" y="25"/>
                  </a:cubicBezTo>
                  <a:cubicBezTo>
                    <a:pt x="172" y="26"/>
                    <a:pt x="172" y="26"/>
                    <a:pt x="172" y="26"/>
                  </a:cubicBezTo>
                  <a:cubicBezTo>
                    <a:pt x="173" y="27"/>
                    <a:pt x="173" y="27"/>
                    <a:pt x="173" y="27"/>
                  </a:cubicBezTo>
                  <a:cubicBezTo>
                    <a:pt x="173" y="27"/>
                    <a:pt x="173" y="27"/>
                    <a:pt x="178" y="34"/>
                  </a:cubicBezTo>
                  <a:cubicBezTo>
                    <a:pt x="178" y="34"/>
                    <a:pt x="178" y="34"/>
                    <a:pt x="178" y="34"/>
                  </a:cubicBezTo>
                  <a:cubicBezTo>
                    <a:pt x="179" y="34"/>
                    <a:pt x="179" y="34"/>
                    <a:pt x="179" y="34"/>
                  </a:cubicBezTo>
                  <a:cubicBezTo>
                    <a:pt x="179" y="34"/>
                    <a:pt x="179" y="34"/>
                    <a:pt x="179" y="34"/>
                  </a:cubicBezTo>
                  <a:cubicBezTo>
                    <a:pt x="179" y="34"/>
                    <a:pt x="179" y="34"/>
                    <a:pt x="179" y="34"/>
                  </a:cubicBezTo>
                  <a:cubicBezTo>
                    <a:pt x="179" y="34"/>
                    <a:pt x="179" y="34"/>
                    <a:pt x="179" y="34"/>
                  </a:cubicBezTo>
                  <a:cubicBezTo>
                    <a:pt x="179" y="34"/>
                    <a:pt x="179" y="34"/>
                    <a:pt x="179" y="34"/>
                  </a:cubicBezTo>
                  <a:cubicBezTo>
                    <a:pt x="179" y="34"/>
                    <a:pt x="179" y="34"/>
                    <a:pt x="179" y="34"/>
                  </a:cubicBezTo>
                  <a:cubicBezTo>
                    <a:pt x="179" y="34"/>
                    <a:pt x="183" y="34"/>
                    <a:pt x="186" y="38"/>
                  </a:cubicBezTo>
                  <a:cubicBezTo>
                    <a:pt x="187" y="38"/>
                    <a:pt x="187" y="38"/>
                    <a:pt x="187" y="39"/>
                  </a:cubicBezTo>
                  <a:cubicBezTo>
                    <a:pt x="187" y="39"/>
                    <a:pt x="186" y="40"/>
                    <a:pt x="185" y="41"/>
                  </a:cubicBezTo>
                  <a:cubicBezTo>
                    <a:pt x="185" y="42"/>
                    <a:pt x="183" y="43"/>
                    <a:pt x="182" y="44"/>
                  </a:cubicBezTo>
                  <a:cubicBezTo>
                    <a:pt x="181" y="45"/>
                    <a:pt x="181" y="46"/>
                    <a:pt x="181" y="47"/>
                  </a:cubicBezTo>
                  <a:cubicBezTo>
                    <a:pt x="181" y="49"/>
                    <a:pt x="182" y="51"/>
                    <a:pt x="182" y="51"/>
                  </a:cubicBezTo>
                  <a:cubicBezTo>
                    <a:pt x="183" y="50"/>
                    <a:pt x="183" y="50"/>
                    <a:pt x="183" y="50"/>
                  </a:cubicBezTo>
                  <a:cubicBezTo>
                    <a:pt x="182" y="50"/>
                    <a:pt x="182" y="50"/>
                    <a:pt x="182" y="50"/>
                  </a:cubicBezTo>
                  <a:cubicBezTo>
                    <a:pt x="182" y="50"/>
                    <a:pt x="182" y="50"/>
                    <a:pt x="180" y="57"/>
                  </a:cubicBezTo>
                  <a:cubicBezTo>
                    <a:pt x="182" y="57"/>
                    <a:pt x="182" y="57"/>
                    <a:pt x="182" y="57"/>
                  </a:cubicBezTo>
                  <a:cubicBezTo>
                    <a:pt x="182" y="55"/>
                    <a:pt x="182" y="55"/>
                    <a:pt x="182" y="55"/>
                  </a:cubicBezTo>
                  <a:cubicBezTo>
                    <a:pt x="182" y="55"/>
                    <a:pt x="180" y="55"/>
                    <a:pt x="179" y="56"/>
                  </a:cubicBezTo>
                  <a:cubicBezTo>
                    <a:pt x="178" y="56"/>
                    <a:pt x="177" y="56"/>
                    <a:pt x="176" y="57"/>
                  </a:cubicBezTo>
                  <a:cubicBezTo>
                    <a:pt x="175" y="57"/>
                    <a:pt x="174" y="58"/>
                    <a:pt x="174" y="59"/>
                  </a:cubicBezTo>
                  <a:cubicBezTo>
                    <a:pt x="175" y="60"/>
                    <a:pt x="175" y="60"/>
                    <a:pt x="175" y="60"/>
                  </a:cubicBezTo>
                  <a:cubicBezTo>
                    <a:pt x="174" y="59"/>
                    <a:pt x="174" y="59"/>
                    <a:pt x="174" y="59"/>
                  </a:cubicBezTo>
                  <a:cubicBezTo>
                    <a:pt x="173" y="60"/>
                    <a:pt x="172" y="61"/>
                    <a:pt x="172" y="62"/>
                  </a:cubicBezTo>
                  <a:cubicBezTo>
                    <a:pt x="172" y="63"/>
                    <a:pt x="172" y="64"/>
                    <a:pt x="173" y="65"/>
                  </a:cubicBezTo>
                  <a:cubicBezTo>
                    <a:pt x="174" y="65"/>
                    <a:pt x="174" y="66"/>
                    <a:pt x="175" y="66"/>
                  </a:cubicBezTo>
                  <a:cubicBezTo>
                    <a:pt x="176" y="66"/>
                    <a:pt x="176" y="67"/>
                    <a:pt x="176" y="67"/>
                  </a:cubicBezTo>
                  <a:cubicBezTo>
                    <a:pt x="177" y="65"/>
                    <a:pt x="177" y="65"/>
                    <a:pt x="177" y="65"/>
                  </a:cubicBezTo>
                  <a:cubicBezTo>
                    <a:pt x="176" y="66"/>
                    <a:pt x="176" y="66"/>
                    <a:pt x="176" y="66"/>
                  </a:cubicBezTo>
                  <a:cubicBezTo>
                    <a:pt x="176" y="66"/>
                    <a:pt x="181" y="69"/>
                    <a:pt x="187" y="69"/>
                  </a:cubicBezTo>
                  <a:cubicBezTo>
                    <a:pt x="187" y="68"/>
                    <a:pt x="187" y="68"/>
                    <a:pt x="187" y="68"/>
                  </a:cubicBezTo>
                  <a:cubicBezTo>
                    <a:pt x="187" y="69"/>
                    <a:pt x="187" y="69"/>
                    <a:pt x="187" y="69"/>
                  </a:cubicBezTo>
                  <a:cubicBezTo>
                    <a:pt x="188" y="70"/>
                    <a:pt x="189" y="70"/>
                    <a:pt x="190" y="70"/>
                  </a:cubicBezTo>
                  <a:cubicBezTo>
                    <a:pt x="192" y="70"/>
                    <a:pt x="194" y="69"/>
                    <a:pt x="195" y="69"/>
                  </a:cubicBezTo>
                  <a:cubicBezTo>
                    <a:pt x="196" y="69"/>
                    <a:pt x="197" y="68"/>
                    <a:pt x="197" y="68"/>
                  </a:cubicBezTo>
                  <a:cubicBezTo>
                    <a:pt x="198" y="68"/>
                    <a:pt x="198" y="68"/>
                    <a:pt x="198" y="68"/>
                  </a:cubicBezTo>
                  <a:cubicBezTo>
                    <a:pt x="198" y="68"/>
                    <a:pt x="198" y="68"/>
                    <a:pt x="198" y="68"/>
                  </a:cubicBezTo>
                  <a:cubicBezTo>
                    <a:pt x="198" y="68"/>
                    <a:pt x="198" y="68"/>
                    <a:pt x="198" y="68"/>
                  </a:cubicBezTo>
                  <a:cubicBezTo>
                    <a:pt x="198" y="68"/>
                    <a:pt x="198" y="68"/>
                    <a:pt x="198" y="68"/>
                  </a:cubicBezTo>
                  <a:cubicBezTo>
                    <a:pt x="198" y="68"/>
                    <a:pt x="198" y="68"/>
                    <a:pt x="198" y="68"/>
                  </a:cubicBezTo>
                  <a:cubicBezTo>
                    <a:pt x="198" y="68"/>
                    <a:pt x="198" y="68"/>
                    <a:pt x="198" y="68"/>
                  </a:cubicBezTo>
                  <a:cubicBezTo>
                    <a:pt x="198" y="68"/>
                    <a:pt x="198" y="68"/>
                    <a:pt x="198" y="68"/>
                  </a:cubicBezTo>
                  <a:cubicBezTo>
                    <a:pt x="198" y="68"/>
                    <a:pt x="198" y="68"/>
                    <a:pt x="198" y="68"/>
                  </a:cubicBezTo>
                  <a:cubicBezTo>
                    <a:pt x="198" y="66"/>
                    <a:pt x="198" y="66"/>
                    <a:pt x="198" y="66"/>
                  </a:cubicBezTo>
                  <a:cubicBezTo>
                    <a:pt x="197" y="67"/>
                    <a:pt x="197" y="67"/>
                    <a:pt x="197" y="67"/>
                  </a:cubicBezTo>
                  <a:cubicBezTo>
                    <a:pt x="198" y="71"/>
                    <a:pt x="200" y="74"/>
                    <a:pt x="203" y="77"/>
                  </a:cubicBezTo>
                  <a:cubicBezTo>
                    <a:pt x="205" y="80"/>
                    <a:pt x="208" y="82"/>
                    <a:pt x="211" y="83"/>
                  </a:cubicBezTo>
                  <a:cubicBezTo>
                    <a:pt x="212" y="81"/>
                    <a:pt x="212" y="81"/>
                    <a:pt x="212" y="81"/>
                  </a:cubicBezTo>
                  <a:cubicBezTo>
                    <a:pt x="211" y="80"/>
                    <a:pt x="211" y="80"/>
                    <a:pt x="211" y="80"/>
                  </a:cubicBezTo>
                  <a:cubicBezTo>
                    <a:pt x="210" y="81"/>
                    <a:pt x="209" y="82"/>
                    <a:pt x="208" y="83"/>
                  </a:cubicBezTo>
                  <a:cubicBezTo>
                    <a:pt x="207" y="83"/>
                    <a:pt x="206" y="84"/>
                    <a:pt x="206" y="84"/>
                  </a:cubicBezTo>
                  <a:cubicBezTo>
                    <a:pt x="205" y="85"/>
                    <a:pt x="205" y="86"/>
                    <a:pt x="205" y="87"/>
                  </a:cubicBezTo>
                  <a:cubicBezTo>
                    <a:pt x="205" y="89"/>
                    <a:pt x="205" y="90"/>
                    <a:pt x="206" y="91"/>
                  </a:cubicBezTo>
                  <a:cubicBezTo>
                    <a:pt x="207" y="92"/>
                    <a:pt x="208" y="93"/>
                    <a:pt x="208" y="93"/>
                  </a:cubicBezTo>
                  <a:cubicBezTo>
                    <a:pt x="210" y="93"/>
                    <a:pt x="211" y="93"/>
                    <a:pt x="211" y="93"/>
                  </a:cubicBezTo>
                  <a:cubicBezTo>
                    <a:pt x="212" y="93"/>
                    <a:pt x="213" y="93"/>
                    <a:pt x="213" y="94"/>
                  </a:cubicBezTo>
                  <a:cubicBezTo>
                    <a:pt x="213" y="94"/>
                    <a:pt x="213" y="94"/>
                    <a:pt x="213" y="94"/>
                  </a:cubicBezTo>
                  <a:cubicBezTo>
                    <a:pt x="213" y="94"/>
                    <a:pt x="213" y="94"/>
                    <a:pt x="213" y="94"/>
                  </a:cubicBezTo>
                  <a:lnTo>
                    <a:pt x="214" y="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0" name="Freeform 9"/>
            <p:cNvSpPr>
              <a:spLocks/>
            </p:cNvSpPr>
            <p:nvPr/>
          </p:nvSpPr>
          <p:spPr bwMode="auto">
            <a:xfrm>
              <a:off x="2225" y="2537"/>
              <a:ext cx="66" cy="95"/>
            </a:xfrm>
            <a:custGeom>
              <a:avLst/>
              <a:gdLst>
                <a:gd name="T0" fmla="*/ 46 w 47"/>
                <a:gd name="T1" fmla="*/ 41 h 68"/>
                <a:gd name="T2" fmla="*/ 38 w 47"/>
                <a:gd name="T3" fmla="*/ 29 h 68"/>
                <a:gd name="T4" fmla="*/ 26 w 47"/>
                <a:gd name="T5" fmla="*/ 7 h 68"/>
                <a:gd name="T6" fmla="*/ 26 w 47"/>
                <a:gd name="T7" fmla="*/ 3 h 68"/>
                <a:gd name="T8" fmla="*/ 14 w 47"/>
                <a:gd name="T9" fmla="*/ 0 h 68"/>
                <a:gd name="T10" fmla="*/ 4 w 47"/>
                <a:gd name="T11" fmla="*/ 19 h 68"/>
                <a:gd name="T12" fmla="*/ 0 w 47"/>
                <a:gd name="T13" fmla="*/ 21 h 68"/>
                <a:gd name="T14" fmla="*/ 5 w 47"/>
                <a:gd name="T15" fmla="*/ 46 h 68"/>
                <a:gd name="T16" fmla="*/ 1 w 47"/>
                <a:gd name="T17" fmla="*/ 57 h 68"/>
                <a:gd name="T18" fmla="*/ 0 w 47"/>
                <a:gd name="T19" fmla="*/ 57 h 68"/>
                <a:gd name="T20" fmla="*/ 7 w 47"/>
                <a:gd name="T21" fmla="*/ 60 h 68"/>
                <a:gd name="T22" fmla="*/ 14 w 47"/>
                <a:gd name="T23" fmla="*/ 67 h 68"/>
                <a:gd name="T24" fmla="*/ 24 w 47"/>
                <a:gd name="T25" fmla="*/ 61 h 68"/>
                <a:gd name="T26" fmla="*/ 31 w 47"/>
                <a:gd name="T27" fmla="*/ 64 h 68"/>
                <a:gd name="T28" fmla="*/ 37 w 47"/>
                <a:gd name="T29" fmla="*/ 63 h 68"/>
                <a:gd name="T30" fmla="*/ 35 w 47"/>
                <a:gd name="T31" fmla="*/ 59 h 68"/>
                <a:gd name="T32" fmla="*/ 37 w 47"/>
                <a:gd name="T33" fmla="*/ 51 h 68"/>
                <a:gd name="T34" fmla="*/ 46 w 47"/>
                <a:gd name="T35" fmla="*/ 4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8">
                  <a:moveTo>
                    <a:pt x="46" y="41"/>
                  </a:moveTo>
                  <a:cubicBezTo>
                    <a:pt x="47" y="30"/>
                    <a:pt x="39" y="36"/>
                    <a:pt x="38" y="29"/>
                  </a:cubicBezTo>
                  <a:cubicBezTo>
                    <a:pt x="31" y="30"/>
                    <a:pt x="26" y="17"/>
                    <a:pt x="26" y="7"/>
                  </a:cubicBezTo>
                  <a:cubicBezTo>
                    <a:pt x="26" y="3"/>
                    <a:pt x="26" y="3"/>
                    <a:pt x="26" y="3"/>
                  </a:cubicBezTo>
                  <a:cubicBezTo>
                    <a:pt x="14" y="0"/>
                    <a:pt x="14" y="0"/>
                    <a:pt x="14" y="0"/>
                  </a:cubicBezTo>
                  <a:cubicBezTo>
                    <a:pt x="4" y="19"/>
                    <a:pt x="4" y="19"/>
                    <a:pt x="4" y="19"/>
                  </a:cubicBezTo>
                  <a:cubicBezTo>
                    <a:pt x="0" y="21"/>
                    <a:pt x="0" y="21"/>
                    <a:pt x="0" y="21"/>
                  </a:cubicBezTo>
                  <a:cubicBezTo>
                    <a:pt x="5" y="46"/>
                    <a:pt x="5" y="46"/>
                    <a:pt x="5" y="46"/>
                  </a:cubicBezTo>
                  <a:cubicBezTo>
                    <a:pt x="1" y="57"/>
                    <a:pt x="1" y="57"/>
                    <a:pt x="1" y="57"/>
                  </a:cubicBezTo>
                  <a:cubicBezTo>
                    <a:pt x="0" y="57"/>
                    <a:pt x="0" y="57"/>
                    <a:pt x="0" y="57"/>
                  </a:cubicBezTo>
                  <a:cubicBezTo>
                    <a:pt x="7" y="60"/>
                    <a:pt x="7" y="60"/>
                    <a:pt x="7" y="60"/>
                  </a:cubicBezTo>
                  <a:cubicBezTo>
                    <a:pt x="7" y="60"/>
                    <a:pt x="7" y="68"/>
                    <a:pt x="14" y="67"/>
                  </a:cubicBezTo>
                  <a:cubicBezTo>
                    <a:pt x="23" y="67"/>
                    <a:pt x="20" y="60"/>
                    <a:pt x="24" y="61"/>
                  </a:cubicBezTo>
                  <a:cubicBezTo>
                    <a:pt x="29" y="61"/>
                    <a:pt x="29" y="64"/>
                    <a:pt x="31" y="64"/>
                  </a:cubicBezTo>
                  <a:cubicBezTo>
                    <a:pt x="33" y="64"/>
                    <a:pt x="34" y="64"/>
                    <a:pt x="37" y="63"/>
                  </a:cubicBezTo>
                  <a:cubicBezTo>
                    <a:pt x="35" y="63"/>
                    <a:pt x="35" y="61"/>
                    <a:pt x="35" y="59"/>
                  </a:cubicBezTo>
                  <a:cubicBezTo>
                    <a:pt x="35" y="56"/>
                    <a:pt x="34" y="52"/>
                    <a:pt x="37" y="51"/>
                  </a:cubicBezTo>
                  <a:cubicBezTo>
                    <a:pt x="38" y="49"/>
                    <a:pt x="45" y="42"/>
                    <a:pt x="46" y="41"/>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1" name="Freeform 10"/>
            <p:cNvSpPr>
              <a:spLocks/>
            </p:cNvSpPr>
            <p:nvPr/>
          </p:nvSpPr>
          <p:spPr bwMode="auto">
            <a:xfrm>
              <a:off x="2214" y="2535"/>
              <a:ext cx="78" cy="99"/>
            </a:xfrm>
            <a:custGeom>
              <a:avLst/>
              <a:gdLst>
                <a:gd name="T0" fmla="*/ 56 w 56"/>
                <a:gd name="T1" fmla="*/ 40 h 70"/>
                <a:gd name="T2" fmla="*/ 48 w 56"/>
                <a:gd name="T3" fmla="*/ 31 h 70"/>
                <a:gd name="T4" fmla="*/ 46 w 56"/>
                <a:gd name="T5" fmla="*/ 28 h 70"/>
                <a:gd name="T6" fmla="*/ 37 w 56"/>
                <a:gd name="T7" fmla="*/ 19 h 70"/>
                <a:gd name="T8" fmla="*/ 35 w 56"/>
                <a:gd name="T9" fmla="*/ 3 h 70"/>
                <a:gd name="T10" fmla="*/ 21 w 56"/>
                <a:gd name="T11" fmla="*/ 0 h 70"/>
                <a:gd name="T12" fmla="*/ 12 w 56"/>
                <a:gd name="T13" fmla="*/ 20 h 70"/>
                <a:gd name="T14" fmla="*/ 6 w 56"/>
                <a:gd name="T15" fmla="*/ 21 h 70"/>
                <a:gd name="T16" fmla="*/ 13 w 56"/>
                <a:gd name="T17" fmla="*/ 47 h 70"/>
                <a:gd name="T18" fmla="*/ 9 w 56"/>
                <a:gd name="T19" fmla="*/ 58 h 70"/>
                <a:gd name="T20" fmla="*/ 0 w 56"/>
                <a:gd name="T21" fmla="*/ 57 h 70"/>
                <a:gd name="T22" fmla="*/ 15 w 56"/>
                <a:gd name="T23" fmla="*/ 61 h 70"/>
                <a:gd name="T24" fmla="*/ 16 w 56"/>
                <a:gd name="T25" fmla="*/ 68 h 70"/>
                <a:gd name="T26" fmla="*/ 22 w 56"/>
                <a:gd name="T27" fmla="*/ 68 h 70"/>
                <a:gd name="T28" fmla="*/ 31 w 56"/>
                <a:gd name="T29" fmla="*/ 65 h 70"/>
                <a:gd name="T30" fmla="*/ 31 w 56"/>
                <a:gd name="T31" fmla="*/ 64 h 70"/>
                <a:gd name="T32" fmla="*/ 31 w 56"/>
                <a:gd name="T33" fmla="*/ 64 h 70"/>
                <a:gd name="T34" fmla="*/ 32 w 56"/>
                <a:gd name="T35" fmla="*/ 64 h 70"/>
                <a:gd name="T36" fmla="*/ 35 w 56"/>
                <a:gd name="T37" fmla="*/ 65 h 70"/>
                <a:gd name="T38" fmla="*/ 45 w 56"/>
                <a:gd name="T39" fmla="*/ 65 h 70"/>
                <a:gd name="T40" fmla="*/ 45 w 56"/>
                <a:gd name="T41" fmla="*/ 62 h 70"/>
                <a:gd name="T42" fmla="*/ 45 w 56"/>
                <a:gd name="T43" fmla="*/ 62 h 70"/>
                <a:gd name="T44" fmla="*/ 45 w 56"/>
                <a:gd name="T45" fmla="*/ 63 h 70"/>
                <a:gd name="T46" fmla="*/ 45 w 56"/>
                <a:gd name="T47" fmla="*/ 63 h 70"/>
                <a:gd name="T48" fmla="*/ 45 w 56"/>
                <a:gd name="T49" fmla="*/ 60 h 70"/>
                <a:gd name="T50" fmla="*/ 45 w 56"/>
                <a:gd name="T51" fmla="*/ 53 h 70"/>
                <a:gd name="T52" fmla="*/ 55 w 56"/>
                <a:gd name="T53" fmla="*/ 43 h 70"/>
                <a:gd name="T54" fmla="*/ 54 w 56"/>
                <a:gd name="T55" fmla="*/ 42 h 70"/>
                <a:gd name="T56" fmla="*/ 45 w 56"/>
                <a:gd name="T57" fmla="*/ 52 h 70"/>
                <a:gd name="T58" fmla="*/ 41 w 56"/>
                <a:gd name="T59" fmla="*/ 55 h 70"/>
                <a:gd name="T60" fmla="*/ 43 w 56"/>
                <a:gd name="T61" fmla="*/ 65 h 70"/>
                <a:gd name="T62" fmla="*/ 44 w 56"/>
                <a:gd name="T63" fmla="*/ 62 h 70"/>
                <a:gd name="T64" fmla="*/ 36 w 56"/>
                <a:gd name="T65" fmla="*/ 62 h 70"/>
                <a:gd name="T66" fmla="*/ 33 w 56"/>
                <a:gd name="T67" fmla="*/ 61 h 70"/>
                <a:gd name="T68" fmla="*/ 28 w 56"/>
                <a:gd name="T69" fmla="*/ 63 h 70"/>
                <a:gd name="T70" fmla="*/ 21 w 56"/>
                <a:gd name="T71" fmla="*/ 66 h 70"/>
                <a:gd name="T72" fmla="*/ 18 w 56"/>
                <a:gd name="T73" fmla="*/ 66 h 70"/>
                <a:gd name="T74" fmla="*/ 16 w 56"/>
                <a:gd name="T75" fmla="*/ 61 h 70"/>
                <a:gd name="T76" fmla="*/ 15 w 56"/>
                <a:gd name="T77" fmla="*/ 60 h 70"/>
                <a:gd name="T78" fmla="*/ 8 w 56"/>
                <a:gd name="T79" fmla="*/ 60 h 70"/>
                <a:gd name="T80" fmla="*/ 11 w 56"/>
                <a:gd name="T81" fmla="*/ 59 h 70"/>
                <a:gd name="T82" fmla="*/ 15 w 56"/>
                <a:gd name="T83" fmla="*/ 47 h 70"/>
                <a:gd name="T84" fmla="*/ 9 w 56"/>
                <a:gd name="T85" fmla="*/ 23 h 70"/>
                <a:gd name="T86" fmla="*/ 13 w 56"/>
                <a:gd name="T87" fmla="*/ 21 h 70"/>
                <a:gd name="T88" fmla="*/ 21 w 56"/>
                <a:gd name="T89" fmla="*/ 3 h 70"/>
                <a:gd name="T90" fmla="*/ 32 w 56"/>
                <a:gd name="T91" fmla="*/ 4 h 70"/>
                <a:gd name="T92" fmla="*/ 40 w 56"/>
                <a:gd name="T93" fmla="*/ 29 h 70"/>
                <a:gd name="T94" fmla="*/ 46 w 56"/>
                <a:gd name="T95" fmla="*/ 30 h 70"/>
                <a:gd name="T96" fmla="*/ 51 w 56"/>
                <a:gd name="T97" fmla="*/ 36 h 70"/>
                <a:gd name="T98" fmla="*/ 53 w 56"/>
                <a:gd name="T99" fmla="*/ 42 h 70"/>
                <a:gd name="T100" fmla="*/ 54 w 56"/>
                <a:gd name="T101"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 h="70">
                  <a:moveTo>
                    <a:pt x="54" y="42"/>
                  </a:moveTo>
                  <a:cubicBezTo>
                    <a:pt x="56" y="42"/>
                    <a:pt x="56" y="42"/>
                    <a:pt x="56" y="42"/>
                  </a:cubicBezTo>
                  <a:cubicBezTo>
                    <a:pt x="56" y="41"/>
                    <a:pt x="56" y="41"/>
                    <a:pt x="56" y="40"/>
                  </a:cubicBezTo>
                  <a:cubicBezTo>
                    <a:pt x="56" y="38"/>
                    <a:pt x="55" y="36"/>
                    <a:pt x="54" y="35"/>
                  </a:cubicBezTo>
                  <a:cubicBezTo>
                    <a:pt x="53" y="33"/>
                    <a:pt x="51" y="33"/>
                    <a:pt x="50" y="32"/>
                  </a:cubicBezTo>
                  <a:cubicBezTo>
                    <a:pt x="49" y="32"/>
                    <a:pt x="49" y="32"/>
                    <a:pt x="48" y="31"/>
                  </a:cubicBezTo>
                  <a:cubicBezTo>
                    <a:pt x="48" y="31"/>
                    <a:pt x="48" y="31"/>
                    <a:pt x="47" y="30"/>
                  </a:cubicBezTo>
                  <a:cubicBezTo>
                    <a:pt x="47" y="28"/>
                    <a:pt x="47" y="28"/>
                    <a:pt x="47" y="28"/>
                  </a:cubicBezTo>
                  <a:cubicBezTo>
                    <a:pt x="46" y="28"/>
                    <a:pt x="46" y="28"/>
                    <a:pt x="46" y="28"/>
                  </a:cubicBezTo>
                  <a:cubicBezTo>
                    <a:pt x="45" y="28"/>
                    <a:pt x="45" y="28"/>
                    <a:pt x="45" y="28"/>
                  </a:cubicBezTo>
                  <a:cubicBezTo>
                    <a:pt x="44" y="28"/>
                    <a:pt x="43" y="28"/>
                    <a:pt x="42" y="27"/>
                  </a:cubicBezTo>
                  <a:cubicBezTo>
                    <a:pt x="40" y="25"/>
                    <a:pt x="38" y="22"/>
                    <a:pt x="37" y="19"/>
                  </a:cubicBezTo>
                  <a:cubicBezTo>
                    <a:pt x="36" y="15"/>
                    <a:pt x="35" y="11"/>
                    <a:pt x="35" y="8"/>
                  </a:cubicBezTo>
                  <a:cubicBezTo>
                    <a:pt x="35" y="4"/>
                    <a:pt x="35" y="4"/>
                    <a:pt x="35" y="4"/>
                  </a:cubicBezTo>
                  <a:cubicBezTo>
                    <a:pt x="35" y="3"/>
                    <a:pt x="35" y="3"/>
                    <a:pt x="35" y="3"/>
                  </a:cubicBezTo>
                  <a:cubicBezTo>
                    <a:pt x="34" y="3"/>
                    <a:pt x="34" y="3"/>
                    <a:pt x="34" y="3"/>
                  </a:cubicBezTo>
                  <a:cubicBezTo>
                    <a:pt x="22" y="0"/>
                    <a:pt x="22" y="0"/>
                    <a:pt x="22" y="0"/>
                  </a:cubicBezTo>
                  <a:cubicBezTo>
                    <a:pt x="21" y="0"/>
                    <a:pt x="21" y="0"/>
                    <a:pt x="21" y="0"/>
                  </a:cubicBezTo>
                  <a:cubicBezTo>
                    <a:pt x="20" y="1"/>
                    <a:pt x="20" y="1"/>
                    <a:pt x="20" y="1"/>
                  </a:cubicBezTo>
                  <a:cubicBezTo>
                    <a:pt x="11" y="20"/>
                    <a:pt x="11" y="20"/>
                    <a:pt x="11" y="20"/>
                  </a:cubicBezTo>
                  <a:cubicBezTo>
                    <a:pt x="12" y="20"/>
                    <a:pt x="12" y="20"/>
                    <a:pt x="12" y="20"/>
                  </a:cubicBezTo>
                  <a:cubicBezTo>
                    <a:pt x="12" y="19"/>
                    <a:pt x="12" y="19"/>
                    <a:pt x="12" y="19"/>
                  </a:cubicBezTo>
                  <a:cubicBezTo>
                    <a:pt x="8" y="20"/>
                    <a:pt x="8" y="20"/>
                    <a:pt x="8" y="20"/>
                  </a:cubicBezTo>
                  <a:cubicBezTo>
                    <a:pt x="6" y="21"/>
                    <a:pt x="6" y="21"/>
                    <a:pt x="6" y="21"/>
                  </a:cubicBezTo>
                  <a:cubicBezTo>
                    <a:pt x="7" y="22"/>
                    <a:pt x="7" y="22"/>
                    <a:pt x="7" y="22"/>
                  </a:cubicBezTo>
                  <a:cubicBezTo>
                    <a:pt x="12" y="48"/>
                    <a:pt x="12" y="48"/>
                    <a:pt x="12" y="48"/>
                  </a:cubicBezTo>
                  <a:cubicBezTo>
                    <a:pt x="13" y="47"/>
                    <a:pt x="13" y="47"/>
                    <a:pt x="13" y="47"/>
                  </a:cubicBezTo>
                  <a:cubicBezTo>
                    <a:pt x="12" y="47"/>
                    <a:pt x="12" y="47"/>
                    <a:pt x="12" y="47"/>
                  </a:cubicBezTo>
                  <a:cubicBezTo>
                    <a:pt x="8" y="58"/>
                    <a:pt x="8" y="58"/>
                    <a:pt x="8" y="58"/>
                  </a:cubicBezTo>
                  <a:cubicBezTo>
                    <a:pt x="9" y="58"/>
                    <a:pt x="9" y="58"/>
                    <a:pt x="9" y="58"/>
                  </a:cubicBezTo>
                  <a:cubicBezTo>
                    <a:pt x="9" y="57"/>
                    <a:pt x="9" y="57"/>
                    <a:pt x="9" y="57"/>
                  </a:cubicBezTo>
                  <a:cubicBezTo>
                    <a:pt x="8" y="57"/>
                    <a:pt x="8" y="57"/>
                    <a:pt x="8" y="57"/>
                  </a:cubicBezTo>
                  <a:cubicBezTo>
                    <a:pt x="0" y="57"/>
                    <a:pt x="0" y="57"/>
                    <a:pt x="0" y="57"/>
                  </a:cubicBezTo>
                  <a:cubicBezTo>
                    <a:pt x="8" y="60"/>
                    <a:pt x="8" y="60"/>
                    <a:pt x="8" y="60"/>
                  </a:cubicBezTo>
                  <a:cubicBezTo>
                    <a:pt x="14" y="62"/>
                    <a:pt x="14" y="62"/>
                    <a:pt x="14" y="62"/>
                  </a:cubicBezTo>
                  <a:cubicBezTo>
                    <a:pt x="15" y="61"/>
                    <a:pt x="15" y="61"/>
                    <a:pt x="15" y="61"/>
                  </a:cubicBezTo>
                  <a:cubicBezTo>
                    <a:pt x="13" y="61"/>
                    <a:pt x="13" y="61"/>
                    <a:pt x="13" y="61"/>
                  </a:cubicBezTo>
                  <a:cubicBezTo>
                    <a:pt x="13" y="61"/>
                    <a:pt x="13" y="63"/>
                    <a:pt x="14" y="65"/>
                  </a:cubicBezTo>
                  <a:cubicBezTo>
                    <a:pt x="14" y="66"/>
                    <a:pt x="15" y="67"/>
                    <a:pt x="16" y="68"/>
                  </a:cubicBezTo>
                  <a:cubicBezTo>
                    <a:pt x="17" y="69"/>
                    <a:pt x="19" y="70"/>
                    <a:pt x="20" y="69"/>
                  </a:cubicBezTo>
                  <a:cubicBezTo>
                    <a:pt x="21" y="69"/>
                    <a:pt x="21" y="69"/>
                    <a:pt x="22" y="69"/>
                  </a:cubicBezTo>
                  <a:cubicBezTo>
                    <a:pt x="22" y="68"/>
                    <a:pt x="22" y="68"/>
                    <a:pt x="22" y="68"/>
                  </a:cubicBezTo>
                  <a:cubicBezTo>
                    <a:pt x="22" y="69"/>
                    <a:pt x="22" y="69"/>
                    <a:pt x="22" y="69"/>
                  </a:cubicBezTo>
                  <a:cubicBezTo>
                    <a:pt x="24" y="69"/>
                    <a:pt x="26" y="69"/>
                    <a:pt x="27" y="68"/>
                  </a:cubicBezTo>
                  <a:cubicBezTo>
                    <a:pt x="29" y="67"/>
                    <a:pt x="30" y="66"/>
                    <a:pt x="31" y="65"/>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2" y="64"/>
                    <a:pt x="32" y="64"/>
                    <a:pt x="32" y="64"/>
                  </a:cubicBezTo>
                  <a:cubicBezTo>
                    <a:pt x="32" y="64"/>
                    <a:pt x="32" y="64"/>
                    <a:pt x="32" y="64"/>
                  </a:cubicBezTo>
                  <a:cubicBezTo>
                    <a:pt x="32" y="64"/>
                    <a:pt x="32" y="64"/>
                    <a:pt x="32" y="64"/>
                  </a:cubicBezTo>
                  <a:cubicBezTo>
                    <a:pt x="34" y="64"/>
                    <a:pt x="35" y="64"/>
                    <a:pt x="35" y="65"/>
                  </a:cubicBezTo>
                  <a:cubicBezTo>
                    <a:pt x="36" y="65"/>
                    <a:pt x="36" y="66"/>
                    <a:pt x="37" y="66"/>
                  </a:cubicBezTo>
                  <a:cubicBezTo>
                    <a:pt x="37" y="66"/>
                    <a:pt x="38" y="67"/>
                    <a:pt x="39" y="67"/>
                  </a:cubicBezTo>
                  <a:cubicBezTo>
                    <a:pt x="41" y="67"/>
                    <a:pt x="42" y="67"/>
                    <a:pt x="45" y="65"/>
                  </a:cubicBezTo>
                  <a:cubicBezTo>
                    <a:pt x="51" y="62"/>
                    <a:pt x="51" y="62"/>
                    <a:pt x="51" y="62"/>
                  </a:cubicBezTo>
                  <a:cubicBezTo>
                    <a:pt x="45" y="62"/>
                    <a:pt x="45" y="62"/>
                    <a:pt x="45" y="62"/>
                  </a:cubicBezTo>
                  <a:cubicBezTo>
                    <a:pt x="45" y="62"/>
                    <a:pt x="45" y="62"/>
                    <a:pt x="45" y="62"/>
                  </a:cubicBezTo>
                  <a:cubicBezTo>
                    <a:pt x="45" y="63"/>
                    <a:pt x="45" y="63"/>
                    <a:pt x="45" y="63"/>
                  </a:cubicBezTo>
                  <a:cubicBezTo>
                    <a:pt x="45" y="62"/>
                    <a:pt x="45" y="62"/>
                    <a:pt x="45" y="62"/>
                  </a:cubicBezTo>
                  <a:cubicBezTo>
                    <a:pt x="45" y="62"/>
                    <a:pt x="45" y="62"/>
                    <a:pt x="45" y="62"/>
                  </a:cubicBezTo>
                  <a:cubicBezTo>
                    <a:pt x="45" y="63"/>
                    <a:pt x="45" y="63"/>
                    <a:pt x="45" y="63"/>
                  </a:cubicBezTo>
                  <a:cubicBezTo>
                    <a:pt x="45" y="62"/>
                    <a:pt x="45" y="62"/>
                    <a:pt x="45" y="62"/>
                  </a:cubicBezTo>
                  <a:cubicBezTo>
                    <a:pt x="45" y="63"/>
                    <a:pt x="45" y="63"/>
                    <a:pt x="45" y="63"/>
                  </a:cubicBezTo>
                  <a:cubicBezTo>
                    <a:pt x="45" y="63"/>
                    <a:pt x="45" y="63"/>
                    <a:pt x="45" y="63"/>
                  </a:cubicBezTo>
                  <a:cubicBezTo>
                    <a:pt x="45" y="62"/>
                    <a:pt x="45" y="62"/>
                    <a:pt x="45" y="62"/>
                  </a:cubicBezTo>
                  <a:cubicBezTo>
                    <a:pt x="45" y="63"/>
                    <a:pt x="45" y="63"/>
                    <a:pt x="45" y="63"/>
                  </a:cubicBezTo>
                  <a:cubicBezTo>
                    <a:pt x="45" y="63"/>
                    <a:pt x="45" y="63"/>
                    <a:pt x="45" y="63"/>
                  </a:cubicBezTo>
                  <a:cubicBezTo>
                    <a:pt x="45" y="63"/>
                    <a:pt x="45" y="62"/>
                    <a:pt x="45" y="62"/>
                  </a:cubicBezTo>
                  <a:cubicBezTo>
                    <a:pt x="45" y="61"/>
                    <a:pt x="45" y="61"/>
                    <a:pt x="45" y="60"/>
                  </a:cubicBezTo>
                  <a:cubicBezTo>
                    <a:pt x="45" y="58"/>
                    <a:pt x="44" y="56"/>
                    <a:pt x="44" y="55"/>
                  </a:cubicBezTo>
                  <a:cubicBezTo>
                    <a:pt x="44" y="54"/>
                    <a:pt x="45" y="54"/>
                    <a:pt x="45" y="54"/>
                  </a:cubicBezTo>
                  <a:cubicBezTo>
                    <a:pt x="45" y="53"/>
                    <a:pt x="45" y="53"/>
                    <a:pt x="45" y="53"/>
                  </a:cubicBezTo>
                  <a:cubicBezTo>
                    <a:pt x="46" y="53"/>
                    <a:pt x="46" y="53"/>
                    <a:pt x="46" y="53"/>
                  </a:cubicBezTo>
                  <a:cubicBezTo>
                    <a:pt x="46" y="53"/>
                    <a:pt x="46" y="53"/>
                    <a:pt x="46" y="53"/>
                  </a:cubicBezTo>
                  <a:cubicBezTo>
                    <a:pt x="47" y="51"/>
                    <a:pt x="54" y="44"/>
                    <a:pt x="55" y="43"/>
                  </a:cubicBezTo>
                  <a:cubicBezTo>
                    <a:pt x="56" y="43"/>
                    <a:pt x="56" y="43"/>
                    <a:pt x="56" y="43"/>
                  </a:cubicBezTo>
                  <a:cubicBezTo>
                    <a:pt x="56" y="42"/>
                    <a:pt x="56" y="42"/>
                    <a:pt x="56" y="42"/>
                  </a:cubicBezTo>
                  <a:cubicBezTo>
                    <a:pt x="54" y="42"/>
                    <a:pt x="54" y="42"/>
                    <a:pt x="54" y="42"/>
                  </a:cubicBezTo>
                  <a:cubicBezTo>
                    <a:pt x="53" y="41"/>
                    <a:pt x="53" y="41"/>
                    <a:pt x="53" y="41"/>
                  </a:cubicBezTo>
                  <a:cubicBezTo>
                    <a:pt x="52" y="42"/>
                    <a:pt x="45" y="49"/>
                    <a:pt x="44" y="51"/>
                  </a:cubicBezTo>
                  <a:cubicBezTo>
                    <a:pt x="45" y="52"/>
                    <a:pt x="45" y="52"/>
                    <a:pt x="45" y="52"/>
                  </a:cubicBezTo>
                  <a:cubicBezTo>
                    <a:pt x="44" y="50"/>
                    <a:pt x="44" y="50"/>
                    <a:pt x="44" y="50"/>
                  </a:cubicBezTo>
                  <a:cubicBezTo>
                    <a:pt x="43" y="51"/>
                    <a:pt x="42" y="52"/>
                    <a:pt x="42" y="52"/>
                  </a:cubicBezTo>
                  <a:cubicBezTo>
                    <a:pt x="42" y="53"/>
                    <a:pt x="41" y="54"/>
                    <a:pt x="41" y="55"/>
                  </a:cubicBezTo>
                  <a:cubicBezTo>
                    <a:pt x="41" y="57"/>
                    <a:pt x="42" y="59"/>
                    <a:pt x="42" y="60"/>
                  </a:cubicBezTo>
                  <a:cubicBezTo>
                    <a:pt x="42" y="61"/>
                    <a:pt x="42" y="62"/>
                    <a:pt x="42" y="63"/>
                  </a:cubicBezTo>
                  <a:cubicBezTo>
                    <a:pt x="42" y="64"/>
                    <a:pt x="42" y="64"/>
                    <a:pt x="43" y="65"/>
                  </a:cubicBezTo>
                  <a:cubicBezTo>
                    <a:pt x="43" y="65"/>
                    <a:pt x="44" y="65"/>
                    <a:pt x="45" y="65"/>
                  </a:cubicBezTo>
                  <a:cubicBezTo>
                    <a:pt x="45" y="64"/>
                    <a:pt x="45" y="64"/>
                    <a:pt x="45" y="64"/>
                  </a:cubicBezTo>
                  <a:cubicBezTo>
                    <a:pt x="44" y="62"/>
                    <a:pt x="44" y="62"/>
                    <a:pt x="44" y="62"/>
                  </a:cubicBezTo>
                  <a:cubicBezTo>
                    <a:pt x="41" y="64"/>
                    <a:pt x="41" y="64"/>
                    <a:pt x="39" y="64"/>
                  </a:cubicBezTo>
                  <a:cubicBezTo>
                    <a:pt x="39" y="64"/>
                    <a:pt x="39" y="64"/>
                    <a:pt x="38" y="63"/>
                  </a:cubicBezTo>
                  <a:cubicBezTo>
                    <a:pt x="38" y="63"/>
                    <a:pt x="37" y="63"/>
                    <a:pt x="36" y="62"/>
                  </a:cubicBezTo>
                  <a:cubicBezTo>
                    <a:pt x="36" y="61"/>
                    <a:pt x="34" y="61"/>
                    <a:pt x="32" y="61"/>
                  </a:cubicBezTo>
                  <a:cubicBezTo>
                    <a:pt x="32" y="62"/>
                    <a:pt x="32" y="62"/>
                    <a:pt x="32" y="62"/>
                  </a:cubicBezTo>
                  <a:cubicBezTo>
                    <a:pt x="33" y="61"/>
                    <a:pt x="33" y="61"/>
                    <a:pt x="33" y="61"/>
                  </a:cubicBezTo>
                  <a:cubicBezTo>
                    <a:pt x="32" y="61"/>
                    <a:pt x="32" y="61"/>
                    <a:pt x="31" y="61"/>
                  </a:cubicBezTo>
                  <a:cubicBezTo>
                    <a:pt x="31" y="61"/>
                    <a:pt x="30" y="61"/>
                    <a:pt x="30" y="61"/>
                  </a:cubicBezTo>
                  <a:cubicBezTo>
                    <a:pt x="29" y="62"/>
                    <a:pt x="29" y="62"/>
                    <a:pt x="28" y="63"/>
                  </a:cubicBezTo>
                  <a:cubicBezTo>
                    <a:pt x="28" y="64"/>
                    <a:pt x="27" y="65"/>
                    <a:pt x="26" y="65"/>
                  </a:cubicBezTo>
                  <a:cubicBezTo>
                    <a:pt x="26" y="66"/>
                    <a:pt x="24" y="66"/>
                    <a:pt x="22" y="66"/>
                  </a:cubicBezTo>
                  <a:cubicBezTo>
                    <a:pt x="21" y="66"/>
                    <a:pt x="21" y="66"/>
                    <a:pt x="21" y="66"/>
                  </a:cubicBezTo>
                  <a:cubicBezTo>
                    <a:pt x="21" y="66"/>
                    <a:pt x="21" y="66"/>
                    <a:pt x="21" y="66"/>
                  </a:cubicBezTo>
                  <a:cubicBezTo>
                    <a:pt x="21" y="66"/>
                    <a:pt x="20" y="66"/>
                    <a:pt x="20" y="66"/>
                  </a:cubicBezTo>
                  <a:cubicBezTo>
                    <a:pt x="19" y="66"/>
                    <a:pt x="19" y="66"/>
                    <a:pt x="18" y="66"/>
                  </a:cubicBezTo>
                  <a:cubicBezTo>
                    <a:pt x="17" y="65"/>
                    <a:pt x="17" y="64"/>
                    <a:pt x="17" y="63"/>
                  </a:cubicBezTo>
                  <a:cubicBezTo>
                    <a:pt x="16" y="62"/>
                    <a:pt x="16" y="62"/>
                    <a:pt x="16" y="62"/>
                  </a:cubicBezTo>
                  <a:cubicBezTo>
                    <a:pt x="16" y="61"/>
                    <a:pt x="16" y="61"/>
                    <a:pt x="16" y="61"/>
                  </a:cubicBezTo>
                  <a:cubicBezTo>
                    <a:pt x="16" y="61"/>
                    <a:pt x="16" y="61"/>
                    <a:pt x="16" y="61"/>
                  </a:cubicBezTo>
                  <a:cubicBezTo>
                    <a:pt x="16" y="60"/>
                    <a:pt x="16" y="60"/>
                    <a:pt x="16" y="60"/>
                  </a:cubicBezTo>
                  <a:cubicBezTo>
                    <a:pt x="15" y="60"/>
                    <a:pt x="15" y="60"/>
                    <a:pt x="15" y="60"/>
                  </a:cubicBezTo>
                  <a:cubicBezTo>
                    <a:pt x="15" y="60"/>
                    <a:pt x="15" y="60"/>
                    <a:pt x="9" y="57"/>
                  </a:cubicBezTo>
                  <a:cubicBezTo>
                    <a:pt x="8" y="58"/>
                    <a:pt x="8" y="58"/>
                    <a:pt x="8" y="58"/>
                  </a:cubicBezTo>
                  <a:cubicBezTo>
                    <a:pt x="8" y="60"/>
                    <a:pt x="8" y="60"/>
                    <a:pt x="8" y="60"/>
                  </a:cubicBezTo>
                  <a:cubicBezTo>
                    <a:pt x="8" y="60"/>
                    <a:pt x="8" y="60"/>
                    <a:pt x="9" y="60"/>
                  </a:cubicBezTo>
                  <a:cubicBezTo>
                    <a:pt x="10" y="60"/>
                    <a:pt x="10" y="60"/>
                    <a:pt x="10" y="60"/>
                  </a:cubicBezTo>
                  <a:cubicBezTo>
                    <a:pt x="11" y="59"/>
                    <a:pt x="11" y="59"/>
                    <a:pt x="11" y="59"/>
                  </a:cubicBezTo>
                  <a:cubicBezTo>
                    <a:pt x="11" y="59"/>
                    <a:pt x="11" y="59"/>
                    <a:pt x="15" y="48"/>
                  </a:cubicBezTo>
                  <a:cubicBezTo>
                    <a:pt x="15" y="48"/>
                    <a:pt x="15" y="48"/>
                    <a:pt x="15" y="48"/>
                  </a:cubicBezTo>
                  <a:cubicBezTo>
                    <a:pt x="15" y="47"/>
                    <a:pt x="15" y="47"/>
                    <a:pt x="15" y="47"/>
                  </a:cubicBezTo>
                  <a:cubicBezTo>
                    <a:pt x="15" y="47"/>
                    <a:pt x="15" y="47"/>
                    <a:pt x="10" y="21"/>
                  </a:cubicBezTo>
                  <a:cubicBezTo>
                    <a:pt x="8" y="22"/>
                    <a:pt x="8" y="22"/>
                    <a:pt x="8" y="22"/>
                  </a:cubicBezTo>
                  <a:cubicBezTo>
                    <a:pt x="9" y="23"/>
                    <a:pt x="9" y="23"/>
                    <a:pt x="9" y="23"/>
                  </a:cubicBezTo>
                  <a:cubicBezTo>
                    <a:pt x="9" y="23"/>
                    <a:pt x="9" y="23"/>
                    <a:pt x="13" y="22"/>
                  </a:cubicBezTo>
                  <a:cubicBezTo>
                    <a:pt x="13" y="22"/>
                    <a:pt x="13" y="22"/>
                    <a:pt x="13" y="22"/>
                  </a:cubicBezTo>
                  <a:cubicBezTo>
                    <a:pt x="13" y="21"/>
                    <a:pt x="13" y="21"/>
                    <a:pt x="13" y="21"/>
                  </a:cubicBezTo>
                  <a:cubicBezTo>
                    <a:pt x="13" y="21"/>
                    <a:pt x="13" y="21"/>
                    <a:pt x="23" y="2"/>
                  </a:cubicBezTo>
                  <a:cubicBezTo>
                    <a:pt x="22" y="1"/>
                    <a:pt x="22" y="1"/>
                    <a:pt x="22" y="1"/>
                  </a:cubicBezTo>
                  <a:cubicBezTo>
                    <a:pt x="21" y="3"/>
                    <a:pt x="21" y="3"/>
                    <a:pt x="21" y="3"/>
                  </a:cubicBezTo>
                  <a:cubicBezTo>
                    <a:pt x="21" y="3"/>
                    <a:pt x="21" y="3"/>
                    <a:pt x="33" y="6"/>
                  </a:cubicBezTo>
                  <a:cubicBezTo>
                    <a:pt x="34" y="4"/>
                    <a:pt x="34" y="4"/>
                    <a:pt x="34" y="4"/>
                  </a:cubicBezTo>
                  <a:cubicBezTo>
                    <a:pt x="32" y="4"/>
                    <a:pt x="32" y="4"/>
                    <a:pt x="32" y="4"/>
                  </a:cubicBezTo>
                  <a:cubicBezTo>
                    <a:pt x="32" y="4"/>
                    <a:pt x="32" y="4"/>
                    <a:pt x="32" y="8"/>
                  </a:cubicBezTo>
                  <a:cubicBezTo>
                    <a:pt x="32" y="13"/>
                    <a:pt x="34" y="19"/>
                    <a:pt x="36" y="23"/>
                  </a:cubicBezTo>
                  <a:cubicBezTo>
                    <a:pt x="37" y="25"/>
                    <a:pt x="38" y="27"/>
                    <a:pt x="40" y="29"/>
                  </a:cubicBezTo>
                  <a:cubicBezTo>
                    <a:pt x="41" y="30"/>
                    <a:pt x="43" y="31"/>
                    <a:pt x="45" y="31"/>
                  </a:cubicBezTo>
                  <a:cubicBezTo>
                    <a:pt x="45" y="31"/>
                    <a:pt x="46" y="31"/>
                    <a:pt x="46" y="31"/>
                  </a:cubicBezTo>
                  <a:cubicBezTo>
                    <a:pt x="46" y="30"/>
                    <a:pt x="46" y="30"/>
                    <a:pt x="46" y="30"/>
                  </a:cubicBezTo>
                  <a:cubicBezTo>
                    <a:pt x="45" y="30"/>
                    <a:pt x="45" y="30"/>
                    <a:pt x="45" y="30"/>
                  </a:cubicBezTo>
                  <a:cubicBezTo>
                    <a:pt x="45" y="32"/>
                    <a:pt x="46" y="33"/>
                    <a:pt x="47" y="34"/>
                  </a:cubicBezTo>
                  <a:cubicBezTo>
                    <a:pt x="49" y="35"/>
                    <a:pt x="50" y="36"/>
                    <a:pt x="51" y="36"/>
                  </a:cubicBezTo>
                  <a:cubicBezTo>
                    <a:pt x="52" y="36"/>
                    <a:pt x="52" y="37"/>
                    <a:pt x="52" y="37"/>
                  </a:cubicBezTo>
                  <a:cubicBezTo>
                    <a:pt x="53" y="38"/>
                    <a:pt x="53" y="39"/>
                    <a:pt x="53" y="40"/>
                  </a:cubicBezTo>
                  <a:cubicBezTo>
                    <a:pt x="53" y="40"/>
                    <a:pt x="53" y="41"/>
                    <a:pt x="53" y="42"/>
                  </a:cubicBezTo>
                  <a:cubicBezTo>
                    <a:pt x="54" y="42"/>
                    <a:pt x="54" y="42"/>
                    <a:pt x="54" y="42"/>
                  </a:cubicBezTo>
                  <a:cubicBezTo>
                    <a:pt x="53" y="41"/>
                    <a:pt x="53" y="41"/>
                    <a:pt x="53" y="41"/>
                  </a:cubicBezTo>
                  <a:lnTo>
                    <a:pt x="54"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2" name="Freeform 11"/>
            <p:cNvSpPr>
              <a:spLocks/>
            </p:cNvSpPr>
            <p:nvPr/>
          </p:nvSpPr>
          <p:spPr bwMode="auto">
            <a:xfrm>
              <a:off x="2739" y="2428"/>
              <a:ext cx="560" cy="318"/>
            </a:xfrm>
            <a:custGeom>
              <a:avLst/>
              <a:gdLst>
                <a:gd name="T0" fmla="*/ 381 w 398"/>
                <a:gd name="T1" fmla="*/ 107 h 226"/>
                <a:gd name="T2" fmla="*/ 363 w 398"/>
                <a:gd name="T3" fmla="*/ 87 h 226"/>
                <a:gd name="T4" fmla="*/ 340 w 398"/>
                <a:gd name="T5" fmla="*/ 85 h 226"/>
                <a:gd name="T6" fmla="*/ 328 w 398"/>
                <a:gd name="T7" fmla="*/ 79 h 226"/>
                <a:gd name="T8" fmla="*/ 328 w 398"/>
                <a:gd name="T9" fmla="*/ 65 h 226"/>
                <a:gd name="T10" fmla="*/ 307 w 398"/>
                <a:gd name="T11" fmla="*/ 65 h 226"/>
                <a:gd name="T12" fmla="*/ 276 w 398"/>
                <a:gd name="T13" fmla="*/ 50 h 226"/>
                <a:gd name="T14" fmla="*/ 285 w 398"/>
                <a:gd name="T15" fmla="*/ 62 h 226"/>
                <a:gd name="T16" fmla="*/ 280 w 398"/>
                <a:gd name="T17" fmla="*/ 69 h 226"/>
                <a:gd name="T18" fmla="*/ 258 w 398"/>
                <a:gd name="T19" fmla="*/ 79 h 226"/>
                <a:gd name="T20" fmla="*/ 237 w 398"/>
                <a:gd name="T21" fmla="*/ 56 h 226"/>
                <a:gd name="T22" fmla="*/ 242 w 398"/>
                <a:gd name="T23" fmla="*/ 34 h 226"/>
                <a:gd name="T24" fmla="*/ 223 w 398"/>
                <a:gd name="T25" fmla="*/ 34 h 226"/>
                <a:gd name="T26" fmla="*/ 193 w 398"/>
                <a:gd name="T27" fmla="*/ 30 h 226"/>
                <a:gd name="T28" fmla="*/ 185 w 398"/>
                <a:gd name="T29" fmla="*/ 10 h 226"/>
                <a:gd name="T30" fmla="*/ 164 w 398"/>
                <a:gd name="T31" fmla="*/ 11 h 226"/>
                <a:gd name="T32" fmla="*/ 164 w 398"/>
                <a:gd name="T33" fmla="*/ 18 h 226"/>
                <a:gd name="T34" fmla="*/ 149 w 398"/>
                <a:gd name="T35" fmla="*/ 19 h 226"/>
                <a:gd name="T36" fmla="*/ 137 w 398"/>
                <a:gd name="T37" fmla="*/ 12 h 226"/>
                <a:gd name="T38" fmla="*/ 120 w 398"/>
                <a:gd name="T39" fmla="*/ 7 h 226"/>
                <a:gd name="T40" fmla="*/ 120 w 398"/>
                <a:gd name="T41" fmla="*/ 16 h 226"/>
                <a:gd name="T42" fmla="*/ 87 w 398"/>
                <a:gd name="T43" fmla="*/ 31 h 226"/>
                <a:gd name="T44" fmla="*/ 64 w 398"/>
                <a:gd name="T45" fmla="*/ 50 h 226"/>
                <a:gd name="T46" fmla="*/ 41 w 398"/>
                <a:gd name="T47" fmla="*/ 60 h 226"/>
                <a:gd name="T48" fmla="*/ 22 w 398"/>
                <a:gd name="T49" fmla="*/ 66 h 226"/>
                <a:gd name="T50" fmla="*/ 3 w 398"/>
                <a:gd name="T51" fmla="*/ 70 h 226"/>
                <a:gd name="T52" fmla="*/ 10 w 398"/>
                <a:gd name="T53" fmla="*/ 91 h 226"/>
                <a:gd name="T54" fmla="*/ 26 w 398"/>
                <a:gd name="T55" fmla="*/ 104 h 226"/>
                <a:gd name="T56" fmla="*/ 19 w 398"/>
                <a:gd name="T57" fmla="*/ 119 h 226"/>
                <a:gd name="T58" fmla="*/ 31 w 398"/>
                <a:gd name="T59" fmla="*/ 140 h 226"/>
                <a:gd name="T60" fmla="*/ 68 w 398"/>
                <a:gd name="T61" fmla="*/ 176 h 226"/>
                <a:gd name="T62" fmla="*/ 93 w 398"/>
                <a:gd name="T63" fmla="*/ 191 h 226"/>
                <a:gd name="T64" fmla="*/ 110 w 398"/>
                <a:gd name="T65" fmla="*/ 207 h 226"/>
                <a:gd name="T66" fmla="*/ 120 w 398"/>
                <a:gd name="T67" fmla="*/ 218 h 226"/>
                <a:gd name="T68" fmla="*/ 123 w 398"/>
                <a:gd name="T69" fmla="*/ 223 h 226"/>
                <a:gd name="T70" fmla="*/ 143 w 398"/>
                <a:gd name="T71" fmla="*/ 218 h 226"/>
                <a:gd name="T72" fmla="*/ 152 w 398"/>
                <a:gd name="T73" fmla="*/ 219 h 226"/>
                <a:gd name="T74" fmla="*/ 157 w 398"/>
                <a:gd name="T75" fmla="*/ 211 h 226"/>
                <a:gd name="T76" fmla="*/ 173 w 398"/>
                <a:gd name="T77" fmla="*/ 207 h 226"/>
                <a:gd name="T78" fmla="*/ 183 w 398"/>
                <a:gd name="T79" fmla="*/ 184 h 226"/>
                <a:gd name="T80" fmla="*/ 193 w 398"/>
                <a:gd name="T81" fmla="*/ 184 h 226"/>
                <a:gd name="T82" fmla="*/ 218 w 398"/>
                <a:gd name="T83" fmla="*/ 194 h 226"/>
                <a:gd name="T84" fmla="*/ 239 w 398"/>
                <a:gd name="T85" fmla="*/ 203 h 226"/>
                <a:gd name="T86" fmla="*/ 261 w 398"/>
                <a:gd name="T87" fmla="*/ 195 h 226"/>
                <a:gd name="T88" fmla="*/ 278 w 398"/>
                <a:gd name="T89" fmla="*/ 203 h 226"/>
                <a:gd name="T90" fmla="*/ 292 w 398"/>
                <a:gd name="T91" fmla="*/ 206 h 226"/>
                <a:gd name="T92" fmla="*/ 327 w 398"/>
                <a:gd name="T93" fmla="*/ 191 h 226"/>
                <a:gd name="T94" fmla="*/ 346 w 398"/>
                <a:gd name="T95" fmla="*/ 171 h 226"/>
                <a:gd name="T96" fmla="*/ 359 w 398"/>
                <a:gd name="T97" fmla="*/ 145 h 226"/>
                <a:gd name="T98" fmla="*/ 380 w 398"/>
                <a:gd name="T99" fmla="*/ 125 h 226"/>
                <a:gd name="T100" fmla="*/ 398 w 398"/>
                <a:gd name="T101" fmla="*/ 12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226">
                  <a:moveTo>
                    <a:pt x="393" y="107"/>
                  </a:moveTo>
                  <a:cubicBezTo>
                    <a:pt x="381" y="107"/>
                    <a:pt x="381" y="107"/>
                    <a:pt x="381" y="107"/>
                  </a:cubicBezTo>
                  <a:cubicBezTo>
                    <a:pt x="377" y="91"/>
                    <a:pt x="377" y="91"/>
                    <a:pt x="377" y="91"/>
                  </a:cubicBezTo>
                  <a:cubicBezTo>
                    <a:pt x="363" y="87"/>
                    <a:pt x="363" y="87"/>
                    <a:pt x="363" y="87"/>
                  </a:cubicBezTo>
                  <a:cubicBezTo>
                    <a:pt x="342" y="80"/>
                    <a:pt x="342" y="80"/>
                    <a:pt x="342" y="80"/>
                  </a:cubicBezTo>
                  <a:cubicBezTo>
                    <a:pt x="340" y="85"/>
                    <a:pt x="340" y="85"/>
                    <a:pt x="340" y="85"/>
                  </a:cubicBezTo>
                  <a:cubicBezTo>
                    <a:pt x="334" y="88"/>
                    <a:pt x="334" y="88"/>
                    <a:pt x="334" y="88"/>
                  </a:cubicBezTo>
                  <a:cubicBezTo>
                    <a:pt x="334" y="88"/>
                    <a:pt x="331" y="80"/>
                    <a:pt x="328" y="79"/>
                  </a:cubicBezTo>
                  <a:cubicBezTo>
                    <a:pt x="327" y="77"/>
                    <a:pt x="323" y="72"/>
                    <a:pt x="323" y="72"/>
                  </a:cubicBezTo>
                  <a:cubicBezTo>
                    <a:pt x="328" y="65"/>
                    <a:pt x="328" y="65"/>
                    <a:pt x="328" y="65"/>
                  </a:cubicBezTo>
                  <a:cubicBezTo>
                    <a:pt x="323" y="58"/>
                    <a:pt x="323" y="58"/>
                    <a:pt x="323" y="58"/>
                  </a:cubicBezTo>
                  <a:cubicBezTo>
                    <a:pt x="307" y="65"/>
                    <a:pt x="307" y="65"/>
                    <a:pt x="307" y="65"/>
                  </a:cubicBezTo>
                  <a:cubicBezTo>
                    <a:pt x="307" y="65"/>
                    <a:pt x="301" y="58"/>
                    <a:pt x="293" y="56"/>
                  </a:cubicBezTo>
                  <a:cubicBezTo>
                    <a:pt x="285" y="53"/>
                    <a:pt x="276" y="50"/>
                    <a:pt x="276" y="50"/>
                  </a:cubicBezTo>
                  <a:cubicBezTo>
                    <a:pt x="277" y="58"/>
                    <a:pt x="277" y="58"/>
                    <a:pt x="277" y="58"/>
                  </a:cubicBezTo>
                  <a:cubicBezTo>
                    <a:pt x="277" y="58"/>
                    <a:pt x="282" y="62"/>
                    <a:pt x="285" y="62"/>
                  </a:cubicBezTo>
                  <a:cubicBezTo>
                    <a:pt x="288" y="62"/>
                    <a:pt x="285" y="70"/>
                    <a:pt x="285" y="70"/>
                  </a:cubicBezTo>
                  <a:cubicBezTo>
                    <a:pt x="280" y="69"/>
                    <a:pt x="280" y="69"/>
                    <a:pt x="280" y="69"/>
                  </a:cubicBezTo>
                  <a:cubicBezTo>
                    <a:pt x="280" y="69"/>
                    <a:pt x="272" y="73"/>
                    <a:pt x="272" y="76"/>
                  </a:cubicBezTo>
                  <a:cubicBezTo>
                    <a:pt x="270" y="79"/>
                    <a:pt x="262" y="81"/>
                    <a:pt x="258" y="79"/>
                  </a:cubicBezTo>
                  <a:cubicBezTo>
                    <a:pt x="254" y="76"/>
                    <a:pt x="255" y="65"/>
                    <a:pt x="253" y="61"/>
                  </a:cubicBezTo>
                  <a:cubicBezTo>
                    <a:pt x="251" y="57"/>
                    <a:pt x="239" y="58"/>
                    <a:pt x="237" y="56"/>
                  </a:cubicBezTo>
                  <a:cubicBezTo>
                    <a:pt x="234" y="52"/>
                    <a:pt x="251" y="41"/>
                    <a:pt x="251" y="41"/>
                  </a:cubicBezTo>
                  <a:cubicBezTo>
                    <a:pt x="242" y="34"/>
                    <a:pt x="242" y="34"/>
                    <a:pt x="242" y="34"/>
                  </a:cubicBezTo>
                  <a:cubicBezTo>
                    <a:pt x="224" y="42"/>
                    <a:pt x="224" y="42"/>
                    <a:pt x="224" y="42"/>
                  </a:cubicBezTo>
                  <a:cubicBezTo>
                    <a:pt x="223" y="34"/>
                    <a:pt x="223" y="34"/>
                    <a:pt x="223" y="34"/>
                  </a:cubicBezTo>
                  <a:cubicBezTo>
                    <a:pt x="193" y="23"/>
                    <a:pt x="193" y="23"/>
                    <a:pt x="193" y="23"/>
                  </a:cubicBezTo>
                  <a:cubicBezTo>
                    <a:pt x="193" y="30"/>
                    <a:pt x="193" y="30"/>
                    <a:pt x="193" y="30"/>
                  </a:cubicBezTo>
                  <a:cubicBezTo>
                    <a:pt x="183" y="19"/>
                    <a:pt x="183" y="19"/>
                    <a:pt x="183" y="19"/>
                  </a:cubicBezTo>
                  <a:cubicBezTo>
                    <a:pt x="185" y="10"/>
                    <a:pt x="185" y="10"/>
                    <a:pt x="185" y="10"/>
                  </a:cubicBezTo>
                  <a:cubicBezTo>
                    <a:pt x="166" y="7"/>
                    <a:pt x="166" y="7"/>
                    <a:pt x="166" y="7"/>
                  </a:cubicBezTo>
                  <a:cubicBezTo>
                    <a:pt x="164" y="11"/>
                    <a:pt x="164" y="11"/>
                    <a:pt x="164" y="11"/>
                  </a:cubicBezTo>
                  <a:cubicBezTo>
                    <a:pt x="166" y="15"/>
                    <a:pt x="166" y="15"/>
                    <a:pt x="166" y="15"/>
                  </a:cubicBezTo>
                  <a:cubicBezTo>
                    <a:pt x="164" y="18"/>
                    <a:pt x="164" y="18"/>
                    <a:pt x="164" y="18"/>
                  </a:cubicBezTo>
                  <a:cubicBezTo>
                    <a:pt x="153" y="15"/>
                    <a:pt x="153" y="15"/>
                    <a:pt x="153" y="15"/>
                  </a:cubicBezTo>
                  <a:cubicBezTo>
                    <a:pt x="153" y="18"/>
                    <a:pt x="152" y="22"/>
                    <a:pt x="149" y="19"/>
                  </a:cubicBezTo>
                  <a:cubicBezTo>
                    <a:pt x="145" y="16"/>
                    <a:pt x="137" y="19"/>
                    <a:pt x="143" y="11"/>
                  </a:cubicBezTo>
                  <a:cubicBezTo>
                    <a:pt x="142" y="12"/>
                    <a:pt x="138" y="12"/>
                    <a:pt x="137" y="12"/>
                  </a:cubicBezTo>
                  <a:cubicBezTo>
                    <a:pt x="145" y="1"/>
                    <a:pt x="127" y="3"/>
                    <a:pt x="123" y="0"/>
                  </a:cubicBezTo>
                  <a:cubicBezTo>
                    <a:pt x="122" y="1"/>
                    <a:pt x="120" y="6"/>
                    <a:pt x="120" y="7"/>
                  </a:cubicBezTo>
                  <a:cubicBezTo>
                    <a:pt x="122" y="7"/>
                    <a:pt x="129" y="10"/>
                    <a:pt x="129" y="11"/>
                  </a:cubicBezTo>
                  <a:cubicBezTo>
                    <a:pt x="129" y="16"/>
                    <a:pt x="125" y="14"/>
                    <a:pt x="120" y="16"/>
                  </a:cubicBezTo>
                  <a:cubicBezTo>
                    <a:pt x="114" y="19"/>
                    <a:pt x="108" y="24"/>
                    <a:pt x="104" y="24"/>
                  </a:cubicBezTo>
                  <a:cubicBezTo>
                    <a:pt x="100" y="24"/>
                    <a:pt x="89" y="30"/>
                    <a:pt x="87" y="31"/>
                  </a:cubicBezTo>
                  <a:cubicBezTo>
                    <a:pt x="81" y="34"/>
                    <a:pt x="79" y="47"/>
                    <a:pt x="72" y="41"/>
                  </a:cubicBezTo>
                  <a:cubicBezTo>
                    <a:pt x="72" y="41"/>
                    <a:pt x="68" y="43"/>
                    <a:pt x="64" y="50"/>
                  </a:cubicBezTo>
                  <a:cubicBezTo>
                    <a:pt x="61" y="53"/>
                    <a:pt x="58" y="54"/>
                    <a:pt x="56" y="53"/>
                  </a:cubicBezTo>
                  <a:cubicBezTo>
                    <a:pt x="54" y="65"/>
                    <a:pt x="45" y="57"/>
                    <a:pt x="41" y="60"/>
                  </a:cubicBezTo>
                  <a:cubicBezTo>
                    <a:pt x="40" y="60"/>
                    <a:pt x="34" y="62"/>
                    <a:pt x="34" y="62"/>
                  </a:cubicBezTo>
                  <a:cubicBezTo>
                    <a:pt x="26" y="58"/>
                    <a:pt x="25" y="65"/>
                    <a:pt x="22" y="66"/>
                  </a:cubicBezTo>
                  <a:cubicBezTo>
                    <a:pt x="19" y="70"/>
                    <a:pt x="15" y="83"/>
                    <a:pt x="14" y="84"/>
                  </a:cubicBezTo>
                  <a:cubicBezTo>
                    <a:pt x="13" y="84"/>
                    <a:pt x="4" y="73"/>
                    <a:pt x="3" y="70"/>
                  </a:cubicBezTo>
                  <a:cubicBezTo>
                    <a:pt x="0" y="70"/>
                    <a:pt x="0" y="70"/>
                    <a:pt x="0" y="70"/>
                  </a:cubicBezTo>
                  <a:cubicBezTo>
                    <a:pt x="0" y="77"/>
                    <a:pt x="6" y="85"/>
                    <a:pt x="10" y="91"/>
                  </a:cubicBezTo>
                  <a:cubicBezTo>
                    <a:pt x="13" y="95"/>
                    <a:pt x="25" y="98"/>
                    <a:pt x="22" y="103"/>
                  </a:cubicBezTo>
                  <a:cubicBezTo>
                    <a:pt x="23" y="103"/>
                    <a:pt x="25" y="104"/>
                    <a:pt x="26" y="104"/>
                  </a:cubicBezTo>
                  <a:cubicBezTo>
                    <a:pt x="26" y="107"/>
                    <a:pt x="25" y="114"/>
                    <a:pt x="23" y="114"/>
                  </a:cubicBezTo>
                  <a:cubicBezTo>
                    <a:pt x="19" y="119"/>
                    <a:pt x="19" y="119"/>
                    <a:pt x="19" y="119"/>
                  </a:cubicBezTo>
                  <a:cubicBezTo>
                    <a:pt x="19" y="125"/>
                    <a:pt x="25" y="125"/>
                    <a:pt x="26" y="126"/>
                  </a:cubicBezTo>
                  <a:cubicBezTo>
                    <a:pt x="29" y="130"/>
                    <a:pt x="29" y="135"/>
                    <a:pt x="31" y="140"/>
                  </a:cubicBezTo>
                  <a:cubicBezTo>
                    <a:pt x="33" y="144"/>
                    <a:pt x="40" y="156"/>
                    <a:pt x="45" y="157"/>
                  </a:cubicBezTo>
                  <a:cubicBezTo>
                    <a:pt x="54" y="158"/>
                    <a:pt x="66" y="176"/>
                    <a:pt x="68" y="176"/>
                  </a:cubicBezTo>
                  <a:cubicBezTo>
                    <a:pt x="72" y="176"/>
                    <a:pt x="80" y="177"/>
                    <a:pt x="80" y="183"/>
                  </a:cubicBezTo>
                  <a:cubicBezTo>
                    <a:pt x="81" y="194"/>
                    <a:pt x="89" y="184"/>
                    <a:pt x="93" y="191"/>
                  </a:cubicBezTo>
                  <a:cubicBezTo>
                    <a:pt x="98" y="198"/>
                    <a:pt x="103" y="202"/>
                    <a:pt x="104" y="209"/>
                  </a:cubicBezTo>
                  <a:cubicBezTo>
                    <a:pt x="110" y="207"/>
                    <a:pt x="110" y="207"/>
                    <a:pt x="110" y="207"/>
                  </a:cubicBezTo>
                  <a:cubicBezTo>
                    <a:pt x="110" y="207"/>
                    <a:pt x="112" y="210"/>
                    <a:pt x="115" y="210"/>
                  </a:cubicBezTo>
                  <a:cubicBezTo>
                    <a:pt x="116" y="211"/>
                    <a:pt x="120" y="218"/>
                    <a:pt x="120" y="218"/>
                  </a:cubicBezTo>
                  <a:cubicBezTo>
                    <a:pt x="119" y="221"/>
                    <a:pt x="119" y="221"/>
                    <a:pt x="119" y="221"/>
                  </a:cubicBezTo>
                  <a:cubicBezTo>
                    <a:pt x="123" y="223"/>
                    <a:pt x="123" y="223"/>
                    <a:pt x="123" y="223"/>
                  </a:cubicBezTo>
                  <a:cubicBezTo>
                    <a:pt x="137" y="226"/>
                    <a:pt x="137" y="226"/>
                    <a:pt x="137" y="226"/>
                  </a:cubicBezTo>
                  <a:cubicBezTo>
                    <a:pt x="143" y="218"/>
                    <a:pt x="143" y="218"/>
                    <a:pt x="143" y="218"/>
                  </a:cubicBezTo>
                  <a:cubicBezTo>
                    <a:pt x="147" y="219"/>
                    <a:pt x="147" y="219"/>
                    <a:pt x="147" y="219"/>
                  </a:cubicBezTo>
                  <a:cubicBezTo>
                    <a:pt x="152" y="219"/>
                    <a:pt x="152" y="219"/>
                    <a:pt x="152" y="219"/>
                  </a:cubicBezTo>
                  <a:cubicBezTo>
                    <a:pt x="152" y="219"/>
                    <a:pt x="157" y="222"/>
                    <a:pt x="160" y="222"/>
                  </a:cubicBezTo>
                  <a:cubicBezTo>
                    <a:pt x="161" y="222"/>
                    <a:pt x="157" y="214"/>
                    <a:pt x="157" y="211"/>
                  </a:cubicBezTo>
                  <a:cubicBezTo>
                    <a:pt x="158" y="209"/>
                    <a:pt x="164" y="203"/>
                    <a:pt x="164" y="203"/>
                  </a:cubicBezTo>
                  <a:cubicBezTo>
                    <a:pt x="173" y="207"/>
                    <a:pt x="173" y="207"/>
                    <a:pt x="173" y="207"/>
                  </a:cubicBezTo>
                  <a:cubicBezTo>
                    <a:pt x="174" y="184"/>
                    <a:pt x="174" y="184"/>
                    <a:pt x="174" y="184"/>
                  </a:cubicBezTo>
                  <a:cubicBezTo>
                    <a:pt x="183" y="184"/>
                    <a:pt x="183" y="184"/>
                    <a:pt x="183" y="184"/>
                  </a:cubicBezTo>
                  <a:cubicBezTo>
                    <a:pt x="183" y="184"/>
                    <a:pt x="185" y="187"/>
                    <a:pt x="189" y="187"/>
                  </a:cubicBezTo>
                  <a:cubicBezTo>
                    <a:pt x="192" y="186"/>
                    <a:pt x="193" y="184"/>
                    <a:pt x="193" y="184"/>
                  </a:cubicBezTo>
                  <a:cubicBezTo>
                    <a:pt x="193" y="184"/>
                    <a:pt x="203" y="187"/>
                    <a:pt x="204" y="187"/>
                  </a:cubicBezTo>
                  <a:cubicBezTo>
                    <a:pt x="206" y="187"/>
                    <a:pt x="218" y="194"/>
                    <a:pt x="218" y="194"/>
                  </a:cubicBezTo>
                  <a:cubicBezTo>
                    <a:pt x="218" y="194"/>
                    <a:pt x="220" y="192"/>
                    <a:pt x="226" y="192"/>
                  </a:cubicBezTo>
                  <a:cubicBezTo>
                    <a:pt x="232" y="192"/>
                    <a:pt x="239" y="203"/>
                    <a:pt x="239" y="203"/>
                  </a:cubicBezTo>
                  <a:cubicBezTo>
                    <a:pt x="258" y="202"/>
                    <a:pt x="258" y="202"/>
                    <a:pt x="258" y="202"/>
                  </a:cubicBezTo>
                  <a:cubicBezTo>
                    <a:pt x="261" y="195"/>
                    <a:pt x="261" y="195"/>
                    <a:pt x="261" y="195"/>
                  </a:cubicBezTo>
                  <a:cubicBezTo>
                    <a:pt x="276" y="199"/>
                    <a:pt x="276" y="199"/>
                    <a:pt x="276" y="199"/>
                  </a:cubicBezTo>
                  <a:cubicBezTo>
                    <a:pt x="278" y="203"/>
                    <a:pt x="278" y="203"/>
                    <a:pt x="278" y="203"/>
                  </a:cubicBezTo>
                  <a:cubicBezTo>
                    <a:pt x="288" y="203"/>
                    <a:pt x="288" y="203"/>
                    <a:pt x="288" y="203"/>
                  </a:cubicBezTo>
                  <a:cubicBezTo>
                    <a:pt x="292" y="206"/>
                    <a:pt x="292" y="206"/>
                    <a:pt x="292" y="206"/>
                  </a:cubicBezTo>
                  <a:cubicBezTo>
                    <a:pt x="293" y="202"/>
                    <a:pt x="300" y="191"/>
                    <a:pt x="305" y="188"/>
                  </a:cubicBezTo>
                  <a:cubicBezTo>
                    <a:pt x="311" y="186"/>
                    <a:pt x="327" y="191"/>
                    <a:pt x="327" y="191"/>
                  </a:cubicBezTo>
                  <a:cubicBezTo>
                    <a:pt x="345" y="180"/>
                    <a:pt x="345" y="180"/>
                    <a:pt x="345" y="180"/>
                  </a:cubicBezTo>
                  <a:cubicBezTo>
                    <a:pt x="345" y="180"/>
                    <a:pt x="342" y="176"/>
                    <a:pt x="346" y="171"/>
                  </a:cubicBezTo>
                  <a:cubicBezTo>
                    <a:pt x="350" y="167"/>
                    <a:pt x="353" y="172"/>
                    <a:pt x="355" y="167"/>
                  </a:cubicBezTo>
                  <a:cubicBezTo>
                    <a:pt x="359" y="161"/>
                    <a:pt x="357" y="150"/>
                    <a:pt x="359" y="145"/>
                  </a:cubicBezTo>
                  <a:cubicBezTo>
                    <a:pt x="365" y="141"/>
                    <a:pt x="367" y="144"/>
                    <a:pt x="373" y="140"/>
                  </a:cubicBezTo>
                  <a:cubicBezTo>
                    <a:pt x="378" y="135"/>
                    <a:pt x="380" y="125"/>
                    <a:pt x="380" y="125"/>
                  </a:cubicBezTo>
                  <a:cubicBezTo>
                    <a:pt x="389" y="126"/>
                    <a:pt x="389" y="126"/>
                    <a:pt x="389" y="126"/>
                  </a:cubicBezTo>
                  <a:cubicBezTo>
                    <a:pt x="398" y="122"/>
                    <a:pt x="398" y="122"/>
                    <a:pt x="398" y="122"/>
                  </a:cubicBezTo>
                  <a:lnTo>
                    <a:pt x="393" y="107"/>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3" name="Freeform 12"/>
            <p:cNvSpPr>
              <a:spLocks/>
            </p:cNvSpPr>
            <p:nvPr/>
          </p:nvSpPr>
          <p:spPr bwMode="auto">
            <a:xfrm>
              <a:off x="2737" y="2425"/>
              <a:ext cx="565" cy="324"/>
            </a:xfrm>
            <a:custGeom>
              <a:avLst/>
              <a:gdLst>
                <a:gd name="T0" fmla="*/ 341 w 401"/>
                <a:gd name="T1" fmla="*/ 82 h 230"/>
                <a:gd name="T2" fmla="*/ 325 w 401"/>
                <a:gd name="T3" fmla="*/ 75 h 230"/>
                <a:gd name="T4" fmla="*/ 277 w 401"/>
                <a:gd name="T5" fmla="*/ 61 h 230"/>
                <a:gd name="T6" fmla="*/ 286 w 401"/>
                <a:gd name="T7" fmla="*/ 66 h 230"/>
                <a:gd name="T8" fmla="*/ 273 w 401"/>
                <a:gd name="T9" fmla="*/ 75 h 230"/>
                <a:gd name="T10" fmla="*/ 240 w 401"/>
                <a:gd name="T11" fmla="*/ 57 h 230"/>
                <a:gd name="T12" fmla="*/ 225 w 401"/>
                <a:gd name="T13" fmla="*/ 44 h 230"/>
                <a:gd name="T14" fmla="*/ 188 w 401"/>
                <a:gd name="T15" fmla="*/ 10 h 230"/>
                <a:gd name="T16" fmla="*/ 152 w 401"/>
                <a:gd name="T17" fmla="*/ 15 h 230"/>
                <a:gd name="T18" fmla="*/ 151 w 401"/>
                <a:gd name="T19" fmla="*/ 20 h 230"/>
                <a:gd name="T20" fmla="*/ 143 w 401"/>
                <a:gd name="T21" fmla="*/ 18 h 230"/>
                <a:gd name="T22" fmla="*/ 124 w 401"/>
                <a:gd name="T23" fmla="*/ 0 h 230"/>
                <a:gd name="T24" fmla="*/ 129 w 401"/>
                <a:gd name="T25" fmla="*/ 13 h 230"/>
                <a:gd name="T26" fmla="*/ 80 w 401"/>
                <a:gd name="T27" fmla="*/ 41 h 230"/>
                <a:gd name="T28" fmla="*/ 44 w 401"/>
                <a:gd name="T29" fmla="*/ 60 h 230"/>
                <a:gd name="T30" fmla="*/ 15 w 401"/>
                <a:gd name="T31" fmla="*/ 83 h 230"/>
                <a:gd name="T32" fmla="*/ 15 w 401"/>
                <a:gd name="T33" fmla="*/ 85 h 230"/>
                <a:gd name="T34" fmla="*/ 19 w 401"/>
                <a:gd name="T35" fmla="*/ 100 h 230"/>
                <a:gd name="T36" fmla="*/ 24 w 401"/>
                <a:gd name="T37" fmla="*/ 115 h 230"/>
                <a:gd name="T38" fmla="*/ 25 w 401"/>
                <a:gd name="T39" fmla="*/ 129 h 230"/>
                <a:gd name="T40" fmla="*/ 62 w 401"/>
                <a:gd name="T41" fmla="*/ 173 h 230"/>
                <a:gd name="T42" fmla="*/ 100 w 401"/>
                <a:gd name="T43" fmla="*/ 203 h 230"/>
                <a:gd name="T44" fmla="*/ 120 w 401"/>
                <a:gd name="T45" fmla="*/ 219 h 230"/>
                <a:gd name="T46" fmla="*/ 148 w 401"/>
                <a:gd name="T47" fmla="*/ 223 h 230"/>
                <a:gd name="T48" fmla="*/ 165 w 401"/>
                <a:gd name="T49" fmla="*/ 207 h 230"/>
                <a:gd name="T50" fmla="*/ 191 w 401"/>
                <a:gd name="T51" fmla="*/ 190 h 230"/>
                <a:gd name="T52" fmla="*/ 213 w 401"/>
                <a:gd name="T53" fmla="*/ 194 h 230"/>
                <a:gd name="T54" fmla="*/ 240 w 401"/>
                <a:gd name="T55" fmla="*/ 207 h 230"/>
                <a:gd name="T56" fmla="*/ 288 w 401"/>
                <a:gd name="T57" fmla="*/ 206 h 230"/>
                <a:gd name="T58" fmla="*/ 347 w 401"/>
                <a:gd name="T59" fmla="*/ 181 h 230"/>
                <a:gd name="T60" fmla="*/ 360 w 401"/>
                <a:gd name="T61" fmla="*/ 158 h 230"/>
                <a:gd name="T62" fmla="*/ 395 w 401"/>
                <a:gd name="T63" fmla="*/ 108 h 230"/>
                <a:gd name="T64" fmla="*/ 373 w 401"/>
                <a:gd name="T65" fmla="*/ 140 h 230"/>
                <a:gd name="T66" fmla="*/ 343 w 401"/>
                <a:gd name="T67" fmla="*/ 179 h 230"/>
                <a:gd name="T68" fmla="*/ 289 w 401"/>
                <a:gd name="T69" fmla="*/ 204 h 230"/>
                <a:gd name="T70" fmla="*/ 242 w 401"/>
                <a:gd name="T71" fmla="*/ 204 h 230"/>
                <a:gd name="T72" fmla="*/ 205 w 401"/>
                <a:gd name="T73" fmla="*/ 187 h 230"/>
                <a:gd name="T74" fmla="*/ 184 w 401"/>
                <a:gd name="T75" fmla="*/ 185 h 230"/>
                <a:gd name="T76" fmla="*/ 157 w 401"/>
                <a:gd name="T77" fmla="*/ 216 h 230"/>
                <a:gd name="T78" fmla="*/ 161 w 401"/>
                <a:gd name="T79" fmla="*/ 223 h 230"/>
                <a:gd name="T80" fmla="*/ 137 w 401"/>
                <a:gd name="T81" fmla="*/ 227 h 230"/>
                <a:gd name="T82" fmla="*/ 117 w 401"/>
                <a:gd name="T83" fmla="*/ 210 h 230"/>
                <a:gd name="T84" fmla="*/ 86 w 401"/>
                <a:gd name="T85" fmla="*/ 189 h 230"/>
                <a:gd name="T86" fmla="*/ 69 w 401"/>
                <a:gd name="T87" fmla="*/ 177 h 230"/>
                <a:gd name="T88" fmla="*/ 28 w 401"/>
                <a:gd name="T89" fmla="*/ 127 h 230"/>
                <a:gd name="T90" fmla="*/ 23 w 401"/>
                <a:gd name="T91" fmla="*/ 103 h 230"/>
                <a:gd name="T92" fmla="*/ 3 w 401"/>
                <a:gd name="T93" fmla="*/ 73 h 230"/>
                <a:gd name="T94" fmla="*/ 28 w 401"/>
                <a:gd name="T95" fmla="*/ 66 h 230"/>
                <a:gd name="T96" fmla="*/ 42 w 401"/>
                <a:gd name="T97" fmla="*/ 63 h 230"/>
                <a:gd name="T98" fmla="*/ 74 w 401"/>
                <a:gd name="T99" fmla="*/ 44 h 230"/>
                <a:gd name="T100" fmla="*/ 127 w 401"/>
                <a:gd name="T101" fmla="*/ 18 h 230"/>
                <a:gd name="T102" fmla="*/ 135 w 401"/>
                <a:gd name="T103" fmla="*/ 7 h 230"/>
                <a:gd name="T104" fmla="*/ 149 w 401"/>
                <a:gd name="T105" fmla="*/ 22 h 230"/>
                <a:gd name="T106" fmla="*/ 166 w 401"/>
                <a:gd name="T107" fmla="*/ 12 h 230"/>
                <a:gd name="T108" fmla="*/ 196 w 401"/>
                <a:gd name="T109" fmla="*/ 36 h 230"/>
                <a:gd name="T110" fmla="*/ 243 w 401"/>
                <a:gd name="T111" fmla="*/ 38 h 230"/>
                <a:gd name="T112" fmla="*/ 252 w 401"/>
                <a:gd name="T113" fmla="*/ 64 h 230"/>
                <a:gd name="T114" fmla="*/ 281 w 401"/>
                <a:gd name="T115" fmla="*/ 71 h 230"/>
                <a:gd name="T116" fmla="*/ 278 w 401"/>
                <a:gd name="T117" fmla="*/ 52 h 230"/>
                <a:gd name="T118" fmla="*/ 329 w 401"/>
                <a:gd name="T119" fmla="*/ 67 h 230"/>
                <a:gd name="T120" fmla="*/ 342 w 401"/>
                <a:gd name="T121" fmla="*/ 89 h 230"/>
                <a:gd name="T122" fmla="*/ 382 w 401"/>
                <a:gd name="T123" fmla="*/ 11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1" h="230">
                  <a:moveTo>
                    <a:pt x="394" y="109"/>
                  </a:moveTo>
                  <a:cubicBezTo>
                    <a:pt x="394" y="108"/>
                    <a:pt x="394" y="108"/>
                    <a:pt x="394" y="108"/>
                  </a:cubicBezTo>
                  <a:cubicBezTo>
                    <a:pt x="382" y="108"/>
                    <a:pt x="382" y="108"/>
                    <a:pt x="382" y="108"/>
                  </a:cubicBezTo>
                  <a:cubicBezTo>
                    <a:pt x="382" y="109"/>
                    <a:pt x="382" y="109"/>
                    <a:pt x="382" y="109"/>
                  </a:cubicBezTo>
                  <a:cubicBezTo>
                    <a:pt x="383" y="109"/>
                    <a:pt x="383" y="109"/>
                    <a:pt x="383" y="109"/>
                  </a:cubicBezTo>
                  <a:cubicBezTo>
                    <a:pt x="379" y="92"/>
                    <a:pt x="379" y="92"/>
                    <a:pt x="379" y="92"/>
                  </a:cubicBezTo>
                  <a:cubicBezTo>
                    <a:pt x="379" y="92"/>
                    <a:pt x="379" y="92"/>
                    <a:pt x="379" y="92"/>
                  </a:cubicBezTo>
                  <a:cubicBezTo>
                    <a:pt x="378" y="91"/>
                    <a:pt x="378" y="91"/>
                    <a:pt x="378" y="91"/>
                  </a:cubicBezTo>
                  <a:cubicBezTo>
                    <a:pt x="365" y="87"/>
                    <a:pt x="365" y="87"/>
                    <a:pt x="365" y="87"/>
                  </a:cubicBezTo>
                  <a:cubicBezTo>
                    <a:pt x="364" y="89"/>
                    <a:pt x="364" y="89"/>
                    <a:pt x="364" y="89"/>
                  </a:cubicBezTo>
                  <a:cubicBezTo>
                    <a:pt x="365" y="87"/>
                    <a:pt x="365" y="87"/>
                    <a:pt x="365" y="87"/>
                  </a:cubicBezTo>
                  <a:cubicBezTo>
                    <a:pt x="354" y="84"/>
                    <a:pt x="349" y="82"/>
                    <a:pt x="346" y="81"/>
                  </a:cubicBezTo>
                  <a:cubicBezTo>
                    <a:pt x="343" y="81"/>
                    <a:pt x="343" y="81"/>
                    <a:pt x="343" y="81"/>
                  </a:cubicBezTo>
                  <a:cubicBezTo>
                    <a:pt x="342" y="80"/>
                    <a:pt x="342" y="80"/>
                    <a:pt x="342" y="80"/>
                  </a:cubicBezTo>
                  <a:cubicBezTo>
                    <a:pt x="341" y="82"/>
                    <a:pt x="341" y="82"/>
                    <a:pt x="341" y="82"/>
                  </a:cubicBezTo>
                  <a:cubicBezTo>
                    <a:pt x="340" y="87"/>
                    <a:pt x="340" y="87"/>
                    <a:pt x="340" y="87"/>
                  </a:cubicBezTo>
                  <a:cubicBezTo>
                    <a:pt x="341" y="87"/>
                    <a:pt x="341" y="87"/>
                    <a:pt x="341" y="87"/>
                  </a:cubicBezTo>
                  <a:cubicBezTo>
                    <a:pt x="341" y="86"/>
                    <a:pt x="341" y="86"/>
                    <a:pt x="341" y="86"/>
                  </a:cubicBezTo>
                  <a:cubicBezTo>
                    <a:pt x="334" y="89"/>
                    <a:pt x="334" y="89"/>
                    <a:pt x="334" y="89"/>
                  </a:cubicBezTo>
                  <a:cubicBezTo>
                    <a:pt x="335" y="90"/>
                    <a:pt x="335" y="90"/>
                    <a:pt x="335" y="90"/>
                  </a:cubicBezTo>
                  <a:cubicBezTo>
                    <a:pt x="336" y="90"/>
                    <a:pt x="336" y="90"/>
                    <a:pt x="336" y="90"/>
                  </a:cubicBezTo>
                  <a:cubicBezTo>
                    <a:pt x="336" y="90"/>
                    <a:pt x="335" y="88"/>
                    <a:pt x="334" y="85"/>
                  </a:cubicBezTo>
                  <a:cubicBezTo>
                    <a:pt x="334" y="84"/>
                    <a:pt x="333" y="83"/>
                    <a:pt x="333" y="82"/>
                  </a:cubicBezTo>
                  <a:cubicBezTo>
                    <a:pt x="332" y="81"/>
                    <a:pt x="331" y="80"/>
                    <a:pt x="330" y="79"/>
                  </a:cubicBezTo>
                  <a:cubicBezTo>
                    <a:pt x="329" y="81"/>
                    <a:pt x="329" y="81"/>
                    <a:pt x="329" y="81"/>
                  </a:cubicBezTo>
                  <a:cubicBezTo>
                    <a:pt x="330" y="80"/>
                    <a:pt x="330" y="80"/>
                    <a:pt x="330" y="80"/>
                  </a:cubicBezTo>
                  <a:cubicBezTo>
                    <a:pt x="330" y="79"/>
                    <a:pt x="328" y="77"/>
                    <a:pt x="327" y="76"/>
                  </a:cubicBezTo>
                  <a:cubicBezTo>
                    <a:pt x="326" y="74"/>
                    <a:pt x="325" y="73"/>
                    <a:pt x="325" y="73"/>
                  </a:cubicBezTo>
                  <a:cubicBezTo>
                    <a:pt x="324" y="74"/>
                    <a:pt x="324" y="74"/>
                    <a:pt x="324" y="74"/>
                  </a:cubicBezTo>
                  <a:cubicBezTo>
                    <a:pt x="325" y="75"/>
                    <a:pt x="325" y="75"/>
                    <a:pt x="325" y="75"/>
                  </a:cubicBezTo>
                  <a:cubicBezTo>
                    <a:pt x="330" y="68"/>
                    <a:pt x="330" y="68"/>
                    <a:pt x="330" y="68"/>
                  </a:cubicBezTo>
                  <a:cubicBezTo>
                    <a:pt x="331" y="67"/>
                    <a:pt x="331" y="67"/>
                    <a:pt x="331" y="67"/>
                  </a:cubicBezTo>
                  <a:cubicBezTo>
                    <a:pt x="330" y="66"/>
                    <a:pt x="330" y="66"/>
                    <a:pt x="330" y="66"/>
                  </a:cubicBezTo>
                  <a:cubicBezTo>
                    <a:pt x="325" y="59"/>
                    <a:pt x="325" y="59"/>
                    <a:pt x="325" y="59"/>
                  </a:cubicBezTo>
                  <a:cubicBezTo>
                    <a:pt x="324" y="58"/>
                    <a:pt x="324" y="58"/>
                    <a:pt x="324" y="58"/>
                  </a:cubicBezTo>
                  <a:cubicBezTo>
                    <a:pt x="323" y="59"/>
                    <a:pt x="323" y="59"/>
                    <a:pt x="323" y="59"/>
                  </a:cubicBezTo>
                  <a:cubicBezTo>
                    <a:pt x="307" y="66"/>
                    <a:pt x="307" y="66"/>
                    <a:pt x="307" y="66"/>
                  </a:cubicBezTo>
                  <a:cubicBezTo>
                    <a:pt x="308" y="67"/>
                    <a:pt x="308" y="67"/>
                    <a:pt x="308" y="67"/>
                  </a:cubicBezTo>
                  <a:cubicBezTo>
                    <a:pt x="309" y="66"/>
                    <a:pt x="309" y="66"/>
                    <a:pt x="309" y="66"/>
                  </a:cubicBezTo>
                  <a:cubicBezTo>
                    <a:pt x="309" y="66"/>
                    <a:pt x="303" y="59"/>
                    <a:pt x="295" y="56"/>
                  </a:cubicBezTo>
                  <a:cubicBezTo>
                    <a:pt x="287" y="53"/>
                    <a:pt x="277" y="51"/>
                    <a:pt x="277" y="51"/>
                  </a:cubicBezTo>
                  <a:cubicBezTo>
                    <a:pt x="275" y="50"/>
                    <a:pt x="275" y="50"/>
                    <a:pt x="275" y="50"/>
                  </a:cubicBezTo>
                  <a:cubicBezTo>
                    <a:pt x="275" y="52"/>
                    <a:pt x="275" y="52"/>
                    <a:pt x="275" y="52"/>
                  </a:cubicBezTo>
                  <a:cubicBezTo>
                    <a:pt x="277" y="61"/>
                    <a:pt x="277" y="61"/>
                    <a:pt x="277" y="61"/>
                  </a:cubicBezTo>
                  <a:cubicBezTo>
                    <a:pt x="277" y="61"/>
                    <a:pt x="277" y="61"/>
                    <a:pt x="277" y="61"/>
                  </a:cubicBezTo>
                  <a:cubicBezTo>
                    <a:pt x="277" y="61"/>
                    <a:pt x="277" y="61"/>
                    <a:pt x="277" y="61"/>
                  </a:cubicBezTo>
                  <a:cubicBezTo>
                    <a:pt x="277" y="62"/>
                    <a:pt x="279" y="63"/>
                    <a:pt x="280" y="64"/>
                  </a:cubicBezTo>
                  <a:cubicBezTo>
                    <a:pt x="281" y="64"/>
                    <a:pt x="282" y="65"/>
                    <a:pt x="283" y="65"/>
                  </a:cubicBezTo>
                  <a:cubicBezTo>
                    <a:pt x="284" y="66"/>
                    <a:pt x="285" y="66"/>
                    <a:pt x="286" y="66"/>
                  </a:cubicBezTo>
                  <a:cubicBezTo>
                    <a:pt x="286" y="65"/>
                    <a:pt x="286" y="65"/>
                    <a:pt x="286" y="65"/>
                  </a:cubicBezTo>
                  <a:cubicBezTo>
                    <a:pt x="286" y="66"/>
                    <a:pt x="286" y="66"/>
                    <a:pt x="286" y="66"/>
                  </a:cubicBezTo>
                  <a:cubicBezTo>
                    <a:pt x="286" y="66"/>
                    <a:pt x="286" y="66"/>
                    <a:pt x="286" y="66"/>
                  </a:cubicBezTo>
                  <a:cubicBezTo>
                    <a:pt x="286" y="65"/>
                    <a:pt x="286" y="65"/>
                    <a:pt x="286" y="65"/>
                  </a:cubicBezTo>
                  <a:cubicBezTo>
                    <a:pt x="286" y="66"/>
                    <a:pt x="286" y="66"/>
                    <a:pt x="286" y="66"/>
                  </a:cubicBezTo>
                  <a:cubicBezTo>
                    <a:pt x="286" y="65"/>
                    <a:pt x="286" y="65"/>
                    <a:pt x="286" y="65"/>
                  </a:cubicBezTo>
                  <a:cubicBezTo>
                    <a:pt x="286" y="66"/>
                    <a:pt x="286" y="66"/>
                    <a:pt x="286" y="66"/>
                  </a:cubicBezTo>
                  <a:cubicBezTo>
                    <a:pt x="286" y="66"/>
                    <a:pt x="286" y="66"/>
                    <a:pt x="286" y="66"/>
                  </a:cubicBezTo>
                  <a:cubicBezTo>
                    <a:pt x="286" y="65"/>
                    <a:pt x="286" y="65"/>
                    <a:pt x="286" y="65"/>
                  </a:cubicBezTo>
                  <a:cubicBezTo>
                    <a:pt x="286" y="66"/>
                    <a:pt x="286" y="66"/>
                    <a:pt x="286" y="66"/>
                  </a:cubicBezTo>
                  <a:cubicBezTo>
                    <a:pt x="286" y="66"/>
                    <a:pt x="286" y="66"/>
                    <a:pt x="286" y="66"/>
                  </a:cubicBezTo>
                  <a:cubicBezTo>
                    <a:pt x="286" y="66"/>
                    <a:pt x="286" y="66"/>
                    <a:pt x="286" y="66"/>
                  </a:cubicBezTo>
                  <a:cubicBezTo>
                    <a:pt x="286" y="66"/>
                    <a:pt x="286" y="66"/>
                    <a:pt x="286" y="66"/>
                  </a:cubicBezTo>
                  <a:cubicBezTo>
                    <a:pt x="286" y="66"/>
                    <a:pt x="286" y="66"/>
                    <a:pt x="286" y="66"/>
                  </a:cubicBezTo>
                  <a:cubicBezTo>
                    <a:pt x="286" y="66"/>
                    <a:pt x="286" y="66"/>
                    <a:pt x="286" y="66"/>
                  </a:cubicBezTo>
                  <a:cubicBezTo>
                    <a:pt x="286" y="66"/>
                    <a:pt x="286" y="66"/>
                    <a:pt x="286" y="66"/>
                  </a:cubicBezTo>
                  <a:cubicBezTo>
                    <a:pt x="286" y="67"/>
                    <a:pt x="286" y="69"/>
                    <a:pt x="285" y="70"/>
                  </a:cubicBezTo>
                  <a:cubicBezTo>
                    <a:pt x="285" y="71"/>
                    <a:pt x="285" y="71"/>
                    <a:pt x="285" y="71"/>
                  </a:cubicBezTo>
                  <a:cubicBezTo>
                    <a:pt x="285" y="72"/>
                    <a:pt x="285" y="72"/>
                    <a:pt x="285" y="72"/>
                  </a:cubicBezTo>
                  <a:cubicBezTo>
                    <a:pt x="286" y="72"/>
                    <a:pt x="286" y="72"/>
                    <a:pt x="286" y="72"/>
                  </a:cubicBezTo>
                  <a:cubicBezTo>
                    <a:pt x="286" y="71"/>
                    <a:pt x="286" y="71"/>
                    <a:pt x="286" y="71"/>
                  </a:cubicBezTo>
                  <a:cubicBezTo>
                    <a:pt x="281" y="70"/>
                    <a:pt x="281" y="70"/>
                    <a:pt x="281" y="70"/>
                  </a:cubicBezTo>
                  <a:cubicBezTo>
                    <a:pt x="281" y="70"/>
                    <a:pt x="281" y="70"/>
                    <a:pt x="281" y="70"/>
                  </a:cubicBezTo>
                  <a:cubicBezTo>
                    <a:pt x="280" y="70"/>
                    <a:pt x="280" y="70"/>
                    <a:pt x="280" y="70"/>
                  </a:cubicBezTo>
                  <a:cubicBezTo>
                    <a:pt x="280" y="70"/>
                    <a:pt x="278" y="71"/>
                    <a:pt x="276" y="72"/>
                  </a:cubicBezTo>
                  <a:cubicBezTo>
                    <a:pt x="275" y="73"/>
                    <a:pt x="274" y="74"/>
                    <a:pt x="273" y="75"/>
                  </a:cubicBezTo>
                  <a:cubicBezTo>
                    <a:pt x="272" y="76"/>
                    <a:pt x="271" y="76"/>
                    <a:pt x="271" y="78"/>
                  </a:cubicBezTo>
                  <a:cubicBezTo>
                    <a:pt x="273" y="78"/>
                    <a:pt x="273" y="78"/>
                    <a:pt x="273" y="78"/>
                  </a:cubicBezTo>
                  <a:cubicBezTo>
                    <a:pt x="271" y="77"/>
                    <a:pt x="271" y="77"/>
                    <a:pt x="271" y="77"/>
                  </a:cubicBezTo>
                  <a:cubicBezTo>
                    <a:pt x="271" y="78"/>
                    <a:pt x="270" y="79"/>
                    <a:pt x="269" y="79"/>
                  </a:cubicBezTo>
                  <a:cubicBezTo>
                    <a:pt x="267" y="80"/>
                    <a:pt x="265" y="80"/>
                    <a:pt x="263" y="80"/>
                  </a:cubicBezTo>
                  <a:cubicBezTo>
                    <a:pt x="262" y="80"/>
                    <a:pt x="261" y="80"/>
                    <a:pt x="260" y="79"/>
                  </a:cubicBezTo>
                  <a:cubicBezTo>
                    <a:pt x="259" y="79"/>
                    <a:pt x="259" y="78"/>
                    <a:pt x="258" y="77"/>
                  </a:cubicBezTo>
                  <a:cubicBezTo>
                    <a:pt x="258" y="75"/>
                    <a:pt x="257" y="72"/>
                    <a:pt x="257" y="69"/>
                  </a:cubicBezTo>
                  <a:cubicBezTo>
                    <a:pt x="257" y="67"/>
                    <a:pt x="256" y="64"/>
                    <a:pt x="255" y="62"/>
                  </a:cubicBezTo>
                  <a:cubicBezTo>
                    <a:pt x="254" y="63"/>
                    <a:pt x="254" y="63"/>
                    <a:pt x="254" y="63"/>
                  </a:cubicBezTo>
                  <a:cubicBezTo>
                    <a:pt x="255" y="63"/>
                    <a:pt x="255" y="63"/>
                    <a:pt x="255" y="63"/>
                  </a:cubicBezTo>
                  <a:cubicBezTo>
                    <a:pt x="255" y="62"/>
                    <a:pt x="254" y="61"/>
                    <a:pt x="254" y="61"/>
                  </a:cubicBezTo>
                  <a:cubicBezTo>
                    <a:pt x="253" y="60"/>
                    <a:pt x="251" y="59"/>
                    <a:pt x="250" y="59"/>
                  </a:cubicBezTo>
                  <a:cubicBezTo>
                    <a:pt x="247" y="58"/>
                    <a:pt x="245" y="58"/>
                    <a:pt x="243" y="58"/>
                  </a:cubicBezTo>
                  <a:cubicBezTo>
                    <a:pt x="242" y="58"/>
                    <a:pt x="241" y="57"/>
                    <a:pt x="240" y="57"/>
                  </a:cubicBezTo>
                  <a:cubicBezTo>
                    <a:pt x="239" y="57"/>
                    <a:pt x="239" y="57"/>
                    <a:pt x="239" y="57"/>
                  </a:cubicBezTo>
                  <a:cubicBezTo>
                    <a:pt x="238" y="58"/>
                    <a:pt x="238" y="58"/>
                    <a:pt x="238" y="58"/>
                  </a:cubicBezTo>
                  <a:cubicBezTo>
                    <a:pt x="239" y="57"/>
                    <a:pt x="239" y="57"/>
                    <a:pt x="239" y="57"/>
                  </a:cubicBezTo>
                  <a:cubicBezTo>
                    <a:pt x="239" y="57"/>
                    <a:pt x="239" y="57"/>
                    <a:pt x="239" y="57"/>
                  </a:cubicBezTo>
                  <a:cubicBezTo>
                    <a:pt x="239" y="56"/>
                    <a:pt x="239" y="56"/>
                    <a:pt x="239" y="55"/>
                  </a:cubicBezTo>
                  <a:cubicBezTo>
                    <a:pt x="240" y="53"/>
                    <a:pt x="244" y="50"/>
                    <a:pt x="247" y="48"/>
                  </a:cubicBezTo>
                  <a:cubicBezTo>
                    <a:pt x="249" y="47"/>
                    <a:pt x="250" y="46"/>
                    <a:pt x="251" y="45"/>
                  </a:cubicBezTo>
                  <a:cubicBezTo>
                    <a:pt x="252" y="44"/>
                    <a:pt x="253" y="44"/>
                    <a:pt x="253" y="44"/>
                  </a:cubicBezTo>
                  <a:cubicBezTo>
                    <a:pt x="255" y="43"/>
                    <a:pt x="255" y="43"/>
                    <a:pt x="255" y="43"/>
                  </a:cubicBezTo>
                  <a:cubicBezTo>
                    <a:pt x="253" y="41"/>
                    <a:pt x="253" y="41"/>
                    <a:pt x="253" y="41"/>
                  </a:cubicBezTo>
                  <a:cubicBezTo>
                    <a:pt x="244" y="35"/>
                    <a:pt x="244" y="35"/>
                    <a:pt x="244" y="35"/>
                  </a:cubicBezTo>
                  <a:cubicBezTo>
                    <a:pt x="243" y="34"/>
                    <a:pt x="243" y="34"/>
                    <a:pt x="243" y="34"/>
                  </a:cubicBezTo>
                  <a:cubicBezTo>
                    <a:pt x="242" y="35"/>
                    <a:pt x="242" y="35"/>
                    <a:pt x="242" y="35"/>
                  </a:cubicBezTo>
                  <a:cubicBezTo>
                    <a:pt x="225" y="43"/>
                    <a:pt x="225" y="43"/>
                    <a:pt x="225" y="43"/>
                  </a:cubicBezTo>
                  <a:cubicBezTo>
                    <a:pt x="225" y="44"/>
                    <a:pt x="225" y="44"/>
                    <a:pt x="225" y="44"/>
                  </a:cubicBezTo>
                  <a:cubicBezTo>
                    <a:pt x="227" y="44"/>
                    <a:pt x="227" y="44"/>
                    <a:pt x="227" y="44"/>
                  </a:cubicBezTo>
                  <a:cubicBezTo>
                    <a:pt x="226" y="36"/>
                    <a:pt x="226" y="36"/>
                    <a:pt x="226" y="36"/>
                  </a:cubicBezTo>
                  <a:cubicBezTo>
                    <a:pt x="225" y="35"/>
                    <a:pt x="225" y="35"/>
                    <a:pt x="225" y="35"/>
                  </a:cubicBezTo>
                  <a:cubicBezTo>
                    <a:pt x="225" y="35"/>
                    <a:pt x="225" y="35"/>
                    <a:pt x="225" y="35"/>
                  </a:cubicBezTo>
                  <a:cubicBezTo>
                    <a:pt x="195" y="24"/>
                    <a:pt x="195" y="24"/>
                    <a:pt x="195" y="24"/>
                  </a:cubicBezTo>
                  <a:cubicBezTo>
                    <a:pt x="193" y="23"/>
                    <a:pt x="193" y="23"/>
                    <a:pt x="193" y="23"/>
                  </a:cubicBezTo>
                  <a:cubicBezTo>
                    <a:pt x="193" y="25"/>
                    <a:pt x="193" y="25"/>
                    <a:pt x="193" y="25"/>
                  </a:cubicBezTo>
                  <a:cubicBezTo>
                    <a:pt x="193" y="32"/>
                    <a:pt x="193" y="32"/>
                    <a:pt x="193" y="32"/>
                  </a:cubicBezTo>
                  <a:cubicBezTo>
                    <a:pt x="194" y="32"/>
                    <a:pt x="194" y="32"/>
                    <a:pt x="194" y="32"/>
                  </a:cubicBezTo>
                  <a:cubicBezTo>
                    <a:pt x="195" y="31"/>
                    <a:pt x="195" y="31"/>
                    <a:pt x="195" y="31"/>
                  </a:cubicBezTo>
                  <a:cubicBezTo>
                    <a:pt x="185" y="20"/>
                    <a:pt x="185" y="20"/>
                    <a:pt x="185" y="20"/>
                  </a:cubicBezTo>
                  <a:cubicBezTo>
                    <a:pt x="184" y="21"/>
                    <a:pt x="184" y="21"/>
                    <a:pt x="184" y="21"/>
                  </a:cubicBezTo>
                  <a:cubicBezTo>
                    <a:pt x="185" y="21"/>
                    <a:pt x="185" y="21"/>
                    <a:pt x="185" y="21"/>
                  </a:cubicBezTo>
                  <a:cubicBezTo>
                    <a:pt x="188" y="12"/>
                    <a:pt x="188" y="12"/>
                    <a:pt x="188" y="12"/>
                  </a:cubicBezTo>
                  <a:cubicBezTo>
                    <a:pt x="188" y="10"/>
                    <a:pt x="188" y="10"/>
                    <a:pt x="188" y="10"/>
                  </a:cubicBezTo>
                  <a:cubicBezTo>
                    <a:pt x="186" y="10"/>
                    <a:pt x="186" y="10"/>
                    <a:pt x="186" y="10"/>
                  </a:cubicBezTo>
                  <a:cubicBezTo>
                    <a:pt x="168" y="7"/>
                    <a:pt x="168" y="7"/>
                    <a:pt x="168" y="7"/>
                  </a:cubicBezTo>
                  <a:cubicBezTo>
                    <a:pt x="167" y="7"/>
                    <a:pt x="167" y="7"/>
                    <a:pt x="167" y="7"/>
                  </a:cubicBezTo>
                  <a:cubicBezTo>
                    <a:pt x="166" y="8"/>
                    <a:pt x="166" y="8"/>
                    <a:pt x="166" y="8"/>
                  </a:cubicBezTo>
                  <a:cubicBezTo>
                    <a:pt x="163" y="12"/>
                    <a:pt x="163" y="12"/>
                    <a:pt x="163" y="12"/>
                  </a:cubicBezTo>
                  <a:cubicBezTo>
                    <a:pt x="163" y="13"/>
                    <a:pt x="163" y="13"/>
                    <a:pt x="163" y="13"/>
                  </a:cubicBezTo>
                  <a:cubicBezTo>
                    <a:pt x="163" y="14"/>
                    <a:pt x="163" y="14"/>
                    <a:pt x="163" y="14"/>
                  </a:cubicBezTo>
                  <a:cubicBezTo>
                    <a:pt x="166" y="18"/>
                    <a:pt x="166" y="18"/>
                    <a:pt x="166" y="18"/>
                  </a:cubicBezTo>
                  <a:cubicBezTo>
                    <a:pt x="167" y="17"/>
                    <a:pt x="167" y="17"/>
                    <a:pt x="167" y="17"/>
                  </a:cubicBezTo>
                  <a:cubicBezTo>
                    <a:pt x="166" y="16"/>
                    <a:pt x="166" y="16"/>
                    <a:pt x="166" y="16"/>
                  </a:cubicBezTo>
                  <a:cubicBezTo>
                    <a:pt x="164" y="19"/>
                    <a:pt x="164" y="19"/>
                    <a:pt x="164" y="19"/>
                  </a:cubicBezTo>
                  <a:cubicBezTo>
                    <a:pt x="165" y="20"/>
                    <a:pt x="165" y="20"/>
                    <a:pt x="165" y="20"/>
                  </a:cubicBezTo>
                  <a:cubicBezTo>
                    <a:pt x="165" y="18"/>
                    <a:pt x="165" y="18"/>
                    <a:pt x="165" y="18"/>
                  </a:cubicBezTo>
                  <a:cubicBezTo>
                    <a:pt x="154" y="16"/>
                    <a:pt x="154" y="16"/>
                    <a:pt x="154" y="16"/>
                  </a:cubicBezTo>
                  <a:cubicBezTo>
                    <a:pt x="152" y="15"/>
                    <a:pt x="152" y="15"/>
                    <a:pt x="152" y="15"/>
                  </a:cubicBezTo>
                  <a:cubicBezTo>
                    <a:pt x="152" y="17"/>
                    <a:pt x="152" y="17"/>
                    <a:pt x="152" y="17"/>
                  </a:cubicBezTo>
                  <a:cubicBezTo>
                    <a:pt x="152" y="18"/>
                    <a:pt x="152" y="19"/>
                    <a:pt x="152" y="20"/>
                  </a:cubicBezTo>
                  <a:cubicBezTo>
                    <a:pt x="152" y="20"/>
                    <a:pt x="152" y="20"/>
                    <a:pt x="151" y="20"/>
                  </a:cubicBezTo>
                  <a:cubicBezTo>
                    <a:pt x="151" y="20"/>
                    <a:pt x="151" y="20"/>
                    <a:pt x="151" y="20"/>
                  </a:cubicBezTo>
                  <a:cubicBezTo>
                    <a:pt x="151" y="21"/>
                    <a:pt x="151" y="21"/>
                    <a:pt x="151" y="21"/>
                  </a:cubicBezTo>
                  <a:cubicBezTo>
                    <a:pt x="151" y="20"/>
                    <a:pt x="151" y="20"/>
                    <a:pt x="151" y="20"/>
                  </a:cubicBezTo>
                  <a:cubicBezTo>
                    <a:pt x="151" y="20"/>
                    <a:pt x="151" y="20"/>
                    <a:pt x="151" y="20"/>
                  </a:cubicBezTo>
                  <a:cubicBezTo>
                    <a:pt x="151" y="21"/>
                    <a:pt x="151" y="21"/>
                    <a:pt x="151" y="21"/>
                  </a:cubicBezTo>
                  <a:cubicBezTo>
                    <a:pt x="151" y="20"/>
                    <a:pt x="151" y="20"/>
                    <a:pt x="151" y="20"/>
                  </a:cubicBezTo>
                  <a:cubicBezTo>
                    <a:pt x="151" y="20"/>
                    <a:pt x="151" y="20"/>
                    <a:pt x="151" y="20"/>
                  </a:cubicBezTo>
                  <a:cubicBezTo>
                    <a:pt x="151" y="20"/>
                    <a:pt x="151" y="20"/>
                    <a:pt x="151" y="20"/>
                  </a:cubicBezTo>
                  <a:cubicBezTo>
                    <a:pt x="151" y="20"/>
                    <a:pt x="151" y="20"/>
                    <a:pt x="151" y="20"/>
                  </a:cubicBezTo>
                  <a:cubicBezTo>
                    <a:pt x="151" y="20"/>
                    <a:pt x="151" y="20"/>
                    <a:pt x="151" y="20"/>
                  </a:cubicBezTo>
                  <a:cubicBezTo>
                    <a:pt x="151" y="20"/>
                    <a:pt x="151" y="20"/>
                    <a:pt x="151" y="20"/>
                  </a:cubicBezTo>
                  <a:cubicBezTo>
                    <a:pt x="151" y="20"/>
                    <a:pt x="151" y="20"/>
                    <a:pt x="151" y="20"/>
                  </a:cubicBezTo>
                  <a:cubicBezTo>
                    <a:pt x="151" y="20"/>
                    <a:pt x="151" y="20"/>
                    <a:pt x="151" y="20"/>
                  </a:cubicBezTo>
                  <a:cubicBezTo>
                    <a:pt x="151" y="20"/>
                    <a:pt x="151" y="20"/>
                    <a:pt x="151" y="20"/>
                  </a:cubicBezTo>
                  <a:cubicBezTo>
                    <a:pt x="149" y="19"/>
                    <a:pt x="147" y="18"/>
                    <a:pt x="145" y="18"/>
                  </a:cubicBezTo>
                  <a:cubicBezTo>
                    <a:pt x="144" y="18"/>
                    <a:pt x="144" y="18"/>
                    <a:pt x="143" y="18"/>
                  </a:cubicBezTo>
                  <a:cubicBezTo>
                    <a:pt x="143" y="17"/>
                    <a:pt x="143" y="17"/>
                    <a:pt x="143" y="17"/>
                  </a:cubicBezTo>
                  <a:cubicBezTo>
                    <a:pt x="143" y="17"/>
                    <a:pt x="143" y="17"/>
                    <a:pt x="143" y="17"/>
                  </a:cubicBezTo>
                  <a:cubicBezTo>
                    <a:pt x="143" y="18"/>
                    <a:pt x="143" y="18"/>
                    <a:pt x="143" y="18"/>
                  </a:cubicBezTo>
                  <a:cubicBezTo>
                    <a:pt x="143" y="18"/>
                    <a:pt x="143" y="18"/>
                    <a:pt x="143" y="18"/>
                  </a:cubicBezTo>
                  <a:cubicBezTo>
                    <a:pt x="143" y="17"/>
                    <a:pt x="143" y="17"/>
                    <a:pt x="143" y="17"/>
                  </a:cubicBezTo>
                  <a:cubicBezTo>
                    <a:pt x="143" y="18"/>
                    <a:pt x="143" y="18"/>
                    <a:pt x="143" y="18"/>
                  </a:cubicBezTo>
                  <a:cubicBezTo>
                    <a:pt x="143" y="18"/>
                    <a:pt x="143" y="18"/>
                    <a:pt x="143" y="18"/>
                  </a:cubicBezTo>
                  <a:cubicBezTo>
                    <a:pt x="143" y="18"/>
                    <a:pt x="143" y="18"/>
                    <a:pt x="143" y="18"/>
                  </a:cubicBezTo>
                  <a:cubicBezTo>
                    <a:pt x="143" y="18"/>
                    <a:pt x="143" y="18"/>
                    <a:pt x="143" y="18"/>
                  </a:cubicBezTo>
                  <a:cubicBezTo>
                    <a:pt x="143" y="18"/>
                    <a:pt x="143" y="18"/>
                    <a:pt x="143" y="18"/>
                  </a:cubicBezTo>
                  <a:cubicBezTo>
                    <a:pt x="143" y="18"/>
                    <a:pt x="143" y="18"/>
                    <a:pt x="143" y="18"/>
                  </a:cubicBezTo>
                  <a:cubicBezTo>
                    <a:pt x="143" y="18"/>
                    <a:pt x="143" y="18"/>
                    <a:pt x="143" y="18"/>
                  </a:cubicBezTo>
                  <a:cubicBezTo>
                    <a:pt x="143" y="18"/>
                    <a:pt x="143" y="18"/>
                    <a:pt x="143" y="18"/>
                  </a:cubicBezTo>
                  <a:cubicBezTo>
                    <a:pt x="143" y="17"/>
                    <a:pt x="143" y="17"/>
                    <a:pt x="144" y="16"/>
                  </a:cubicBezTo>
                  <a:cubicBezTo>
                    <a:pt x="144" y="16"/>
                    <a:pt x="145" y="15"/>
                    <a:pt x="146" y="14"/>
                  </a:cubicBezTo>
                  <a:cubicBezTo>
                    <a:pt x="143" y="12"/>
                    <a:pt x="143" y="12"/>
                    <a:pt x="143" y="12"/>
                  </a:cubicBezTo>
                  <a:cubicBezTo>
                    <a:pt x="143" y="12"/>
                    <a:pt x="142" y="13"/>
                    <a:pt x="141" y="13"/>
                  </a:cubicBezTo>
                  <a:cubicBezTo>
                    <a:pt x="140" y="13"/>
                    <a:pt x="138" y="13"/>
                    <a:pt x="138" y="13"/>
                  </a:cubicBezTo>
                  <a:cubicBezTo>
                    <a:pt x="138" y="14"/>
                    <a:pt x="138" y="14"/>
                    <a:pt x="138" y="14"/>
                  </a:cubicBezTo>
                  <a:cubicBezTo>
                    <a:pt x="139" y="15"/>
                    <a:pt x="139" y="15"/>
                    <a:pt x="139" y="15"/>
                  </a:cubicBezTo>
                  <a:cubicBezTo>
                    <a:pt x="140" y="13"/>
                    <a:pt x="141" y="11"/>
                    <a:pt x="141" y="9"/>
                  </a:cubicBezTo>
                  <a:cubicBezTo>
                    <a:pt x="141" y="7"/>
                    <a:pt x="140" y="6"/>
                    <a:pt x="139" y="5"/>
                  </a:cubicBezTo>
                  <a:cubicBezTo>
                    <a:pt x="136" y="4"/>
                    <a:pt x="134" y="3"/>
                    <a:pt x="131" y="2"/>
                  </a:cubicBezTo>
                  <a:cubicBezTo>
                    <a:pt x="130" y="2"/>
                    <a:pt x="128" y="2"/>
                    <a:pt x="127" y="2"/>
                  </a:cubicBezTo>
                  <a:cubicBezTo>
                    <a:pt x="126" y="1"/>
                    <a:pt x="125" y="1"/>
                    <a:pt x="125" y="1"/>
                  </a:cubicBezTo>
                  <a:cubicBezTo>
                    <a:pt x="124" y="0"/>
                    <a:pt x="124" y="0"/>
                    <a:pt x="124" y="0"/>
                  </a:cubicBezTo>
                  <a:cubicBezTo>
                    <a:pt x="123" y="1"/>
                    <a:pt x="123" y="1"/>
                    <a:pt x="123" y="1"/>
                  </a:cubicBezTo>
                  <a:cubicBezTo>
                    <a:pt x="122" y="2"/>
                    <a:pt x="121" y="3"/>
                    <a:pt x="121" y="5"/>
                  </a:cubicBezTo>
                  <a:cubicBezTo>
                    <a:pt x="120" y="6"/>
                    <a:pt x="120" y="8"/>
                    <a:pt x="120" y="9"/>
                  </a:cubicBezTo>
                  <a:cubicBezTo>
                    <a:pt x="120" y="10"/>
                    <a:pt x="120" y="10"/>
                    <a:pt x="120" y="10"/>
                  </a:cubicBezTo>
                  <a:cubicBezTo>
                    <a:pt x="121" y="10"/>
                    <a:pt x="121" y="10"/>
                    <a:pt x="121" y="10"/>
                  </a:cubicBezTo>
                  <a:cubicBezTo>
                    <a:pt x="121" y="10"/>
                    <a:pt x="121" y="10"/>
                    <a:pt x="121" y="10"/>
                  </a:cubicBezTo>
                  <a:cubicBezTo>
                    <a:pt x="121" y="10"/>
                    <a:pt x="121" y="10"/>
                    <a:pt x="121" y="10"/>
                  </a:cubicBezTo>
                  <a:cubicBezTo>
                    <a:pt x="121" y="10"/>
                    <a:pt x="121" y="10"/>
                    <a:pt x="121" y="10"/>
                  </a:cubicBezTo>
                  <a:cubicBezTo>
                    <a:pt x="121" y="10"/>
                    <a:pt x="121" y="10"/>
                    <a:pt x="121" y="10"/>
                  </a:cubicBezTo>
                  <a:cubicBezTo>
                    <a:pt x="121" y="10"/>
                    <a:pt x="121" y="10"/>
                    <a:pt x="121" y="10"/>
                  </a:cubicBezTo>
                  <a:cubicBezTo>
                    <a:pt x="122" y="10"/>
                    <a:pt x="122" y="11"/>
                    <a:pt x="123" y="11"/>
                  </a:cubicBezTo>
                  <a:cubicBezTo>
                    <a:pt x="124" y="11"/>
                    <a:pt x="126" y="12"/>
                    <a:pt x="127" y="12"/>
                  </a:cubicBezTo>
                  <a:cubicBezTo>
                    <a:pt x="127" y="13"/>
                    <a:pt x="128" y="13"/>
                    <a:pt x="128" y="13"/>
                  </a:cubicBezTo>
                  <a:cubicBezTo>
                    <a:pt x="128" y="13"/>
                    <a:pt x="128" y="13"/>
                    <a:pt x="128" y="13"/>
                  </a:cubicBezTo>
                  <a:cubicBezTo>
                    <a:pt x="129" y="13"/>
                    <a:pt x="129" y="13"/>
                    <a:pt x="129" y="13"/>
                  </a:cubicBezTo>
                  <a:cubicBezTo>
                    <a:pt x="128" y="13"/>
                    <a:pt x="128" y="13"/>
                    <a:pt x="128" y="13"/>
                  </a:cubicBezTo>
                  <a:cubicBezTo>
                    <a:pt x="128" y="13"/>
                    <a:pt x="128" y="13"/>
                    <a:pt x="128" y="13"/>
                  </a:cubicBezTo>
                  <a:cubicBezTo>
                    <a:pt x="129" y="13"/>
                    <a:pt x="129" y="13"/>
                    <a:pt x="129" y="13"/>
                  </a:cubicBezTo>
                  <a:cubicBezTo>
                    <a:pt x="128" y="13"/>
                    <a:pt x="128" y="13"/>
                    <a:pt x="128" y="13"/>
                  </a:cubicBezTo>
                  <a:cubicBezTo>
                    <a:pt x="128" y="14"/>
                    <a:pt x="128" y="15"/>
                    <a:pt x="128" y="15"/>
                  </a:cubicBezTo>
                  <a:cubicBezTo>
                    <a:pt x="127" y="15"/>
                    <a:pt x="127" y="15"/>
                    <a:pt x="127" y="15"/>
                  </a:cubicBezTo>
                  <a:cubicBezTo>
                    <a:pt x="126" y="15"/>
                    <a:pt x="123" y="15"/>
                    <a:pt x="121" y="17"/>
                  </a:cubicBezTo>
                  <a:cubicBezTo>
                    <a:pt x="121" y="18"/>
                    <a:pt x="121" y="18"/>
                    <a:pt x="121" y="18"/>
                  </a:cubicBezTo>
                  <a:cubicBezTo>
                    <a:pt x="121" y="17"/>
                    <a:pt x="121" y="17"/>
                    <a:pt x="121" y="17"/>
                  </a:cubicBezTo>
                  <a:cubicBezTo>
                    <a:pt x="117" y="18"/>
                    <a:pt x="114" y="20"/>
                    <a:pt x="112" y="22"/>
                  </a:cubicBezTo>
                  <a:cubicBezTo>
                    <a:pt x="109" y="24"/>
                    <a:pt x="107" y="25"/>
                    <a:pt x="105" y="25"/>
                  </a:cubicBezTo>
                  <a:cubicBezTo>
                    <a:pt x="104" y="25"/>
                    <a:pt x="102" y="25"/>
                    <a:pt x="101" y="26"/>
                  </a:cubicBezTo>
                  <a:cubicBezTo>
                    <a:pt x="96" y="28"/>
                    <a:pt x="89" y="31"/>
                    <a:pt x="87" y="32"/>
                  </a:cubicBezTo>
                  <a:cubicBezTo>
                    <a:pt x="86" y="33"/>
                    <a:pt x="85" y="34"/>
                    <a:pt x="84" y="35"/>
                  </a:cubicBezTo>
                  <a:cubicBezTo>
                    <a:pt x="82" y="37"/>
                    <a:pt x="81" y="39"/>
                    <a:pt x="80" y="41"/>
                  </a:cubicBezTo>
                  <a:cubicBezTo>
                    <a:pt x="79" y="41"/>
                    <a:pt x="78" y="42"/>
                    <a:pt x="78" y="43"/>
                  </a:cubicBezTo>
                  <a:cubicBezTo>
                    <a:pt x="77" y="43"/>
                    <a:pt x="77" y="43"/>
                    <a:pt x="76" y="43"/>
                  </a:cubicBezTo>
                  <a:cubicBezTo>
                    <a:pt x="76" y="43"/>
                    <a:pt x="75" y="43"/>
                    <a:pt x="74" y="42"/>
                  </a:cubicBezTo>
                  <a:cubicBezTo>
                    <a:pt x="73" y="41"/>
                    <a:pt x="73" y="41"/>
                    <a:pt x="73" y="41"/>
                  </a:cubicBezTo>
                  <a:cubicBezTo>
                    <a:pt x="72" y="41"/>
                    <a:pt x="72" y="41"/>
                    <a:pt x="72" y="41"/>
                  </a:cubicBezTo>
                  <a:cubicBezTo>
                    <a:pt x="72" y="42"/>
                    <a:pt x="68" y="44"/>
                    <a:pt x="64" y="51"/>
                  </a:cubicBezTo>
                  <a:cubicBezTo>
                    <a:pt x="65" y="52"/>
                    <a:pt x="65" y="52"/>
                    <a:pt x="65" y="52"/>
                  </a:cubicBezTo>
                  <a:cubicBezTo>
                    <a:pt x="64" y="51"/>
                    <a:pt x="64" y="51"/>
                    <a:pt x="64" y="51"/>
                  </a:cubicBezTo>
                  <a:cubicBezTo>
                    <a:pt x="62" y="53"/>
                    <a:pt x="60" y="54"/>
                    <a:pt x="59" y="54"/>
                  </a:cubicBezTo>
                  <a:cubicBezTo>
                    <a:pt x="58" y="54"/>
                    <a:pt x="58" y="54"/>
                    <a:pt x="57" y="54"/>
                  </a:cubicBezTo>
                  <a:cubicBezTo>
                    <a:pt x="55" y="53"/>
                    <a:pt x="55" y="53"/>
                    <a:pt x="55" y="53"/>
                  </a:cubicBezTo>
                  <a:cubicBezTo>
                    <a:pt x="55" y="55"/>
                    <a:pt x="55" y="55"/>
                    <a:pt x="55" y="55"/>
                  </a:cubicBezTo>
                  <a:cubicBezTo>
                    <a:pt x="55" y="57"/>
                    <a:pt x="54" y="59"/>
                    <a:pt x="54" y="59"/>
                  </a:cubicBezTo>
                  <a:cubicBezTo>
                    <a:pt x="53" y="60"/>
                    <a:pt x="52" y="60"/>
                    <a:pt x="51" y="60"/>
                  </a:cubicBezTo>
                  <a:cubicBezTo>
                    <a:pt x="49" y="60"/>
                    <a:pt x="47" y="60"/>
                    <a:pt x="44" y="60"/>
                  </a:cubicBezTo>
                  <a:cubicBezTo>
                    <a:pt x="43" y="60"/>
                    <a:pt x="42" y="60"/>
                    <a:pt x="41" y="60"/>
                  </a:cubicBezTo>
                  <a:cubicBezTo>
                    <a:pt x="42" y="62"/>
                    <a:pt x="42" y="62"/>
                    <a:pt x="42" y="62"/>
                  </a:cubicBezTo>
                  <a:cubicBezTo>
                    <a:pt x="42" y="60"/>
                    <a:pt x="42" y="60"/>
                    <a:pt x="42" y="60"/>
                  </a:cubicBezTo>
                  <a:cubicBezTo>
                    <a:pt x="41" y="60"/>
                    <a:pt x="40" y="60"/>
                    <a:pt x="40" y="61"/>
                  </a:cubicBezTo>
                  <a:cubicBezTo>
                    <a:pt x="37" y="61"/>
                    <a:pt x="34" y="63"/>
                    <a:pt x="34" y="63"/>
                  </a:cubicBezTo>
                  <a:cubicBezTo>
                    <a:pt x="35" y="64"/>
                    <a:pt x="35" y="64"/>
                    <a:pt x="35" y="64"/>
                  </a:cubicBezTo>
                  <a:cubicBezTo>
                    <a:pt x="36" y="63"/>
                    <a:pt x="36" y="63"/>
                    <a:pt x="36" y="63"/>
                  </a:cubicBezTo>
                  <a:cubicBezTo>
                    <a:pt x="34" y="62"/>
                    <a:pt x="32" y="62"/>
                    <a:pt x="31" y="62"/>
                  </a:cubicBezTo>
                  <a:cubicBezTo>
                    <a:pt x="28" y="62"/>
                    <a:pt x="26" y="63"/>
                    <a:pt x="25" y="64"/>
                  </a:cubicBezTo>
                  <a:cubicBezTo>
                    <a:pt x="24" y="65"/>
                    <a:pt x="24" y="66"/>
                    <a:pt x="23" y="66"/>
                  </a:cubicBezTo>
                  <a:cubicBezTo>
                    <a:pt x="23" y="67"/>
                    <a:pt x="23" y="67"/>
                    <a:pt x="22" y="67"/>
                  </a:cubicBezTo>
                  <a:cubicBezTo>
                    <a:pt x="22" y="67"/>
                    <a:pt x="22" y="67"/>
                    <a:pt x="22" y="67"/>
                  </a:cubicBezTo>
                  <a:cubicBezTo>
                    <a:pt x="22" y="68"/>
                    <a:pt x="22" y="68"/>
                    <a:pt x="22" y="68"/>
                  </a:cubicBezTo>
                  <a:cubicBezTo>
                    <a:pt x="20" y="70"/>
                    <a:pt x="19" y="74"/>
                    <a:pt x="17" y="78"/>
                  </a:cubicBezTo>
                  <a:cubicBezTo>
                    <a:pt x="16" y="80"/>
                    <a:pt x="16" y="81"/>
                    <a:pt x="15" y="83"/>
                  </a:cubicBezTo>
                  <a:cubicBezTo>
                    <a:pt x="15" y="83"/>
                    <a:pt x="14" y="84"/>
                    <a:pt x="14" y="84"/>
                  </a:cubicBezTo>
                  <a:cubicBezTo>
                    <a:pt x="14" y="85"/>
                    <a:pt x="14" y="85"/>
                    <a:pt x="14" y="85"/>
                  </a:cubicBezTo>
                  <a:cubicBezTo>
                    <a:pt x="14" y="85"/>
                    <a:pt x="14" y="85"/>
                    <a:pt x="14" y="85"/>
                  </a:cubicBezTo>
                  <a:cubicBezTo>
                    <a:pt x="14" y="85"/>
                    <a:pt x="14" y="85"/>
                    <a:pt x="14" y="85"/>
                  </a:cubicBezTo>
                  <a:cubicBezTo>
                    <a:pt x="15" y="86"/>
                    <a:pt x="15" y="86"/>
                    <a:pt x="15" y="86"/>
                  </a:cubicBezTo>
                  <a:cubicBezTo>
                    <a:pt x="15" y="85"/>
                    <a:pt x="15" y="85"/>
                    <a:pt x="15" y="85"/>
                  </a:cubicBezTo>
                  <a:cubicBezTo>
                    <a:pt x="15" y="86"/>
                    <a:pt x="15" y="86"/>
                    <a:pt x="15" y="86"/>
                  </a:cubicBezTo>
                  <a:cubicBezTo>
                    <a:pt x="15" y="85"/>
                    <a:pt x="15" y="85"/>
                    <a:pt x="15" y="85"/>
                  </a:cubicBezTo>
                  <a:cubicBezTo>
                    <a:pt x="15" y="85"/>
                    <a:pt x="15" y="85"/>
                    <a:pt x="15" y="85"/>
                  </a:cubicBezTo>
                  <a:cubicBezTo>
                    <a:pt x="15" y="86"/>
                    <a:pt x="15" y="86"/>
                    <a:pt x="15" y="86"/>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4" y="84"/>
                    <a:pt x="13" y="83"/>
                  </a:cubicBezTo>
                  <a:cubicBezTo>
                    <a:pt x="12" y="81"/>
                    <a:pt x="10" y="79"/>
                    <a:pt x="9" y="77"/>
                  </a:cubicBezTo>
                  <a:cubicBezTo>
                    <a:pt x="7" y="75"/>
                    <a:pt x="6" y="73"/>
                    <a:pt x="5" y="72"/>
                  </a:cubicBezTo>
                  <a:cubicBezTo>
                    <a:pt x="5" y="71"/>
                    <a:pt x="5" y="71"/>
                    <a:pt x="5" y="71"/>
                  </a:cubicBezTo>
                  <a:cubicBezTo>
                    <a:pt x="4" y="71"/>
                    <a:pt x="4" y="71"/>
                    <a:pt x="4" y="71"/>
                  </a:cubicBezTo>
                  <a:cubicBezTo>
                    <a:pt x="1" y="71"/>
                    <a:pt x="1" y="71"/>
                    <a:pt x="1" y="71"/>
                  </a:cubicBezTo>
                  <a:cubicBezTo>
                    <a:pt x="0" y="71"/>
                    <a:pt x="0" y="71"/>
                    <a:pt x="0" y="71"/>
                  </a:cubicBezTo>
                  <a:cubicBezTo>
                    <a:pt x="0" y="72"/>
                    <a:pt x="0" y="72"/>
                    <a:pt x="0" y="72"/>
                  </a:cubicBezTo>
                  <a:cubicBezTo>
                    <a:pt x="0" y="76"/>
                    <a:pt x="1" y="80"/>
                    <a:pt x="3" y="84"/>
                  </a:cubicBezTo>
                  <a:cubicBezTo>
                    <a:pt x="5" y="87"/>
                    <a:pt x="8" y="91"/>
                    <a:pt x="10" y="94"/>
                  </a:cubicBezTo>
                  <a:cubicBezTo>
                    <a:pt x="11" y="93"/>
                    <a:pt x="11" y="93"/>
                    <a:pt x="11" y="93"/>
                  </a:cubicBezTo>
                  <a:cubicBezTo>
                    <a:pt x="10" y="94"/>
                    <a:pt x="10" y="94"/>
                    <a:pt x="10" y="94"/>
                  </a:cubicBezTo>
                  <a:cubicBezTo>
                    <a:pt x="10" y="95"/>
                    <a:pt x="12" y="96"/>
                    <a:pt x="13" y="97"/>
                  </a:cubicBezTo>
                  <a:cubicBezTo>
                    <a:pt x="15" y="98"/>
                    <a:pt x="17" y="99"/>
                    <a:pt x="19" y="100"/>
                  </a:cubicBezTo>
                  <a:cubicBezTo>
                    <a:pt x="20" y="101"/>
                    <a:pt x="21" y="102"/>
                    <a:pt x="21" y="102"/>
                  </a:cubicBezTo>
                  <a:cubicBezTo>
                    <a:pt x="22" y="103"/>
                    <a:pt x="22" y="103"/>
                    <a:pt x="22" y="103"/>
                  </a:cubicBezTo>
                  <a:cubicBezTo>
                    <a:pt x="22" y="104"/>
                    <a:pt x="22" y="104"/>
                    <a:pt x="22" y="104"/>
                  </a:cubicBezTo>
                  <a:cubicBezTo>
                    <a:pt x="21" y="106"/>
                    <a:pt x="21" y="106"/>
                    <a:pt x="21" y="106"/>
                  </a:cubicBezTo>
                  <a:cubicBezTo>
                    <a:pt x="23" y="106"/>
                    <a:pt x="23" y="106"/>
                    <a:pt x="23" y="106"/>
                  </a:cubicBezTo>
                  <a:cubicBezTo>
                    <a:pt x="23" y="106"/>
                    <a:pt x="24" y="107"/>
                    <a:pt x="24" y="107"/>
                  </a:cubicBezTo>
                  <a:cubicBezTo>
                    <a:pt x="25" y="107"/>
                    <a:pt x="26" y="108"/>
                    <a:pt x="27" y="108"/>
                  </a:cubicBezTo>
                  <a:cubicBezTo>
                    <a:pt x="27" y="106"/>
                    <a:pt x="27" y="106"/>
                    <a:pt x="27" y="106"/>
                  </a:cubicBezTo>
                  <a:cubicBezTo>
                    <a:pt x="26" y="106"/>
                    <a:pt x="26" y="106"/>
                    <a:pt x="26" y="106"/>
                  </a:cubicBezTo>
                  <a:cubicBezTo>
                    <a:pt x="26" y="107"/>
                    <a:pt x="25" y="110"/>
                    <a:pt x="25" y="112"/>
                  </a:cubicBezTo>
                  <a:cubicBezTo>
                    <a:pt x="24" y="113"/>
                    <a:pt x="24" y="114"/>
                    <a:pt x="24" y="114"/>
                  </a:cubicBezTo>
                  <a:cubicBezTo>
                    <a:pt x="24" y="115"/>
                    <a:pt x="24" y="115"/>
                    <a:pt x="24" y="115"/>
                  </a:cubicBezTo>
                  <a:cubicBezTo>
                    <a:pt x="24" y="115"/>
                    <a:pt x="24" y="115"/>
                    <a:pt x="24" y="115"/>
                  </a:cubicBezTo>
                  <a:cubicBezTo>
                    <a:pt x="24" y="114"/>
                    <a:pt x="24" y="114"/>
                    <a:pt x="24" y="114"/>
                  </a:cubicBezTo>
                  <a:cubicBezTo>
                    <a:pt x="24" y="115"/>
                    <a:pt x="24" y="115"/>
                    <a:pt x="24" y="115"/>
                  </a:cubicBezTo>
                  <a:cubicBezTo>
                    <a:pt x="24" y="115"/>
                    <a:pt x="24" y="115"/>
                    <a:pt x="24" y="115"/>
                  </a:cubicBezTo>
                  <a:cubicBezTo>
                    <a:pt x="24" y="114"/>
                    <a:pt x="24" y="114"/>
                    <a:pt x="24" y="114"/>
                  </a:cubicBezTo>
                  <a:cubicBezTo>
                    <a:pt x="24" y="115"/>
                    <a:pt x="24" y="115"/>
                    <a:pt x="24" y="115"/>
                  </a:cubicBezTo>
                  <a:cubicBezTo>
                    <a:pt x="24" y="114"/>
                    <a:pt x="24" y="114"/>
                    <a:pt x="24" y="114"/>
                  </a:cubicBezTo>
                  <a:cubicBezTo>
                    <a:pt x="24" y="114"/>
                    <a:pt x="24" y="114"/>
                    <a:pt x="24" y="114"/>
                  </a:cubicBezTo>
                  <a:cubicBezTo>
                    <a:pt x="24" y="115"/>
                    <a:pt x="24" y="115"/>
                    <a:pt x="24" y="115"/>
                  </a:cubicBezTo>
                  <a:cubicBezTo>
                    <a:pt x="24" y="114"/>
                    <a:pt x="24" y="114"/>
                    <a:pt x="24" y="114"/>
                  </a:cubicBezTo>
                  <a:cubicBezTo>
                    <a:pt x="24" y="114"/>
                    <a:pt x="24" y="114"/>
                    <a:pt x="24" y="114"/>
                  </a:cubicBezTo>
                  <a:cubicBezTo>
                    <a:pt x="23" y="115"/>
                    <a:pt x="23" y="115"/>
                    <a:pt x="23" y="115"/>
                  </a:cubicBezTo>
                  <a:cubicBezTo>
                    <a:pt x="19" y="120"/>
                    <a:pt x="19" y="120"/>
                    <a:pt x="19" y="120"/>
                  </a:cubicBezTo>
                  <a:cubicBezTo>
                    <a:pt x="19" y="121"/>
                    <a:pt x="19" y="121"/>
                    <a:pt x="19" y="121"/>
                  </a:cubicBezTo>
                  <a:cubicBezTo>
                    <a:pt x="19" y="121"/>
                    <a:pt x="19" y="121"/>
                    <a:pt x="19" y="121"/>
                  </a:cubicBezTo>
                  <a:cubicBezTo>
                    <a:pt x="19" y="123"/>
                    <a:pt x="19" y="124"/>
                    <a:pt x="20" y="125"/>
                  </a:cubicBezTo>
                  <a:cubicBezTo>
                    <a:pt x="21" y="127"/>
                    <a:pt x="22" y="128"/>
                    <a:pt x="24" y="128"/>
                  </a:cubicBezTo>
                  <a:cubicBezTo>
                    <a:pt x="24" y="128"/>
                    <a:pt x="25" y="129"/>
                    <a:pt x="25" y="129"/>
                  </a:cubicBezTo>
                  <a:cubicBezTo>
                    <a:pt x="26" y="129"/>
                    <a:pt x="26" y="129"/>
                    <a:pt x="26" y="129"/>
                  </a:cubicBezTo>
                  <a:cubicBezTo>
                    <a:pt x="26" y="129"/>
                    <a:pt x="26" y="129"/>
                    <a:pt x="26" y="129"/>
                  </a:cubicBezTo>
                  <a:cubicBezTo>
                    <a:pt x="27" y="128"/>
                    <a:pt x="27" y="128"/>
                    <a:pt x="27" y="128"/>
                  </a:cubicBezTo>
                  <a:cubicBezTo>
                    <a:pt x="26" y="129"/>
                    <a:pt x="26" y="129"/>
                    <a:pt x="26" y="129"/>
                  </a:cubicBezTo>
                  <a:cubicBezTo>
                    <a:pt x="27" y="131"/>
                    <a:pt x="28" y="133"/>
                    <a:pt x="28" y="135"/>
                  </a:cubicBezTo>
                  <a:cubicBezTo>
                    <a:pt x="29" y="138"/>
                    <a:pt x="30" y="140"/>
                    <a:pt x="31" y="142"/>
                  </a:cubicBezTo>
                  <a:cubicBezTo>
                    <a:pt x="32" y="142"/>
                    <a:pt x="32" y="142"/>
                    <a:pt x="32" y="142"/>
                  </a:cubicBezTo>
                  <a:cubicBezTo>
                    <a:pt x="31" y="142"/>
                    <a:pt x="31" y="142"/>
                    <a:pt x="31" y="142"/>
                  </a:cubicBezTo>
                  <a:cubicBezTo>
                    <a:pt x="32" y="144"/>
                    <a:pt x="34" y="148"/>
                    <a:pt x="36" y="152"/>
                  </a:cubicBezTo>
                  <a:cubicBezTo>
                    <a:pt x="38" y="154"/>
                    <a:pt x="39" y="156"/>
                    <a:pt x="41" y="157"/>
                  </a:cubicBezTo>
                  <a:cubicBezTo>
                    <a:pt x="42" y="159"/>
                    <a:pt x="44" y="160"/>
                    <a:pt x="46" y="161"/>
                  </a:cubicBezTo>
                  <a:cubicBezTo>
                    <a:pt x="46" y="161"/>
                    <a:pt x="46" y="161"/>
                    <a:pt x="46" y="161"/>
                  </a:cubicBezTo>
                  <a:cubicBezTo>
                    <a:pt x="46" y="161"/>
                    <a:pt x="46" y="161"/>
                    <a:pt x="46" y="161"/>
                  </a:cubicBezTo>
                  <a:cubicBezTo>
                    <a:pt x="48" y="161"/>
                    <a:pt x="50" y="162"/>
                    <a:pt x="52" y="164"/>
                  </a:cubicBezTo>
                  <a:cubicBezTo>
                    <a:pt x="56" y="166"/>
                    <a:pt x="60" y="170"/>
                    <a:pt x="62" y="173"/>
                  </a:cubicBezTo>
                  <a:cubicBezTo>
                    <a:pt x="64" y="175"/>
                    <a:pt x="65" y="176"/>
                    <a:pt x="66" y="177"/>
                  </a:cubicBezTo>
                  <a:cubicBezTo>
                    <a:pt x="66" y="178"/>
                    <a:pt x="67" y="178"/>
                    <a:pt x="67" y="179"/>
                  </a:cubicBezTo>
                  <a:cubicBezTo>
                    <a:pt x="68" y="179"/>
                    <a:pt x="68" y="179"/>
                    <a:pt x="68" y="179"/>
                  </a:cubicBezTo>
                  <a:cubicBezTo>
                    <a:pt x="68" y="179"/>
                    <a:pt x="68" y="180"/>
                    <a:pt x="69" y="180"/>
                  </a:cubicBezTo>
                  <a:cubicBezTo>
                    <a:pt x="71" y="180"/>
                    <a:pt x="74" y="180"/>
                    <a:pt x="76" y="181"/>
                  </a:cubicBezTo>
                  <a:cubicBezTo>
                    <a:pt x="77" y="181"/>
                    <a:pt x="78" y="182"/>
                    <a:pt x="79" y="182"/>
                  </a:cubicBezTo>
                  <a:cubicBezTo>
                    <a:pt x="79" y="183"/>
                    <a:pt x="79" y="184"/>
                    <a:pt x="79" y="185"/>
                  </a:cubicBezTo>
                  <a:cubicBezTo>
                    <a:pt x="79" y="185"/>
                    <a:pt x="79" y="185"/>
                    <a:pt x="79" y="185"/>
                  </a:cubicBezTo>
                  <a:cubicBezTo>
                    <a:pt x="80" y="185"/>
                    <a:pt x="80" y="185"/>
                    <a:pt x="80" y="185"/>
                  </a:cubicBezTo>
                  <a:cubicBezTo>
                    <a:pt x="80" y="188"/>
                    <a:pt x="81" y="189"/>
                    <a:pt x="82" y="191"/>
                  </a:cubicBezTo>
                  <a:cubicBezTo>
                    <a:pt x="83" y="192"/>
                    <a:pt x="85" y="192"/>
                    <a:pt x="86" y="192"/>
                  </a:cubicBezTo>
                  <a:cubicBezTo>
                    <a:pt x="87" y="192"/>
                    <a:pt x="88" y="192"/>
                    <a:pt x="89" y="192"/>
                  </a:cubicBezTo>
                  <a:cubicBezTo>
                    <a:pt x="90" y="192"/>
                    <a:pt x="91" y="192"/>
                    <a:pt x="92" y="192"/>
                  </a:cubicBezTo>
                  <a:cubicBezTo>
                    <a:pt x="92" y="192"/>
                    <a:pt x="93" y="193"/>
                    <a:pt x="93" y="194"/>
                  </a:cubicBezTo>
                  <a:cubicBezTo>
                    <a:pt x="95" y="197"/>
                    <a:pt x="98" y="200"/>
                    <a:pt x="100" y="203"/>
                  </a:cubicBezTo>
                  <a:cubicBezTo>
                    <a:pt x="102" y="205"/>
                    <a:pt x="103" y="208"/>
                    <a:pt x="104" y="211"/>
                  </a:cubicBezTo>
                  <a:cubicBezTo>
                    <a:pt x="104" y="212"/>
                    <a:pt x="104" y="212"/>
                    <a:pt x="104" y="212"/>
                  </a:cubicBezTo>
                  <a:cubicBezTo>
                    <a:pt x="106" y="212"/>
                    <a:pt x="106" y="212"/>
                    <a:pt x="106" y="212"/>
                  </a:cubicBezTo>
                  <a:cubicBezTo>
                    <a:pt x="111" y="211"/>
                    <a:pt x="111" y="211"/>
                    <a:pt x="111" y="211"/>
                  </a:cubicBezTo>
                  <a:cubicBezTo>
                    <a:pt x="111" y="209"/>
                    <a:pt x="111" y="209"/>
                    <a:pt x="111" y="209"/>
                  </a:cubicBezTo>
                  <a:cubicBezTo>
                    <a:pt x="110" y="210"/>
                    <a:pt x="110" y="210"/>
                    <a:pt x="110" y="210"/>
                  </a:cubicBezTo>
                  <a:cubicBezTo>
                    <a:pt x="110" y="210"/>
                    <a:pt x="110" y="211"/>
                    <a:pt x="112" y="212"/>
                  </a:cubicBezTo>
                  <a:cubicBezTo>
                    <a:pt x="113" y="213"/>
                    <a:pt x="114" y="213"/>
                    <a:pt x="116" y="213"/>
                  </a:cubicBezTo>
                  <a:cubicBezTo>
                    <a:pt x="116" y="212"/>
                    <a:pt x="116" y="212"/>
                    <a:pt x="116" y="212"/>
                  </a:cubicBezTo>
                  <a:cubicBezTo>
                    <a:pt x="115" y="213"/>
                    <a:pt x="115" y="213"/>
                    <a:pt x="115" y="213"/>
                  </a:cubicBezTo>
                  <a:cubicBezTo>
                    <a:pt x="115" y="213"/>
                    <a:pt x="116" y="214"/>
                    <a:pt x="116" y="215"/>
                  </a:cubicBezTo>
                  <a:cubicBezTo>
                    <a:pt x="117" y="216"/>
                    <a:pt x="118" y="217"/>
                    <a:pt x="119" y="219"/>
                  </a:cubicBezTo>
                  <a:cubicBezTo>
                    <a:pt x="120" y="220"/>
                    <a:pt x="120" y="221"/>
                    <a:pt x="120" y="221"/>
                  </a:cubicBezTo>
                  <a:cubicBezTo>
                    <a:pt x="121" y="220"/>
                    <a:pt x="121" y="220"/>
                    <a:pt x="121" y="220"/>
                  </a:cubicBezTo>
                  <a:cubicBezTo>
                    <a:pt x="120" y="219"/>
                    <a:pt x="120" y="219"/>
                    <a:pt x="120" y="219"/>
                  </a:cubicBezTo>
                  <a:cubicBezTo>
                    <a:pt x="119" y="222"/>
                    <a:pt x="119" y="222"/>
                    <a:pt x="119" y="222"/>
                  </a:cubicBezTo>
                  <a:cubicBezTo>
                    <a:pt x="118" y="223"/>
                    <a:pt x="118" y="223"/>
                    <a:pt x="118" y="223"/>
                  </a:cubicBezTo>
                  <a:cubicBezTo>
                    <a:pt x="119" y="224"/>
                    <a:pt x="119" y="224"/>
                    <a:pt x="119" y="224"/>
                  </a:cubicBezTo>
                  <a:cubicBezTo>
                    <a:pt x="123" y="227"/>
                    <a:pt x="123" y="227"/>
                    <a:pt x="123" y="227"/>
                  </a:cubicBezTo>
                  <a:cubicBezTo>
                    <a:pt x="124" y="227"/>
                    <a:pt x="124" y="227"/>
                    <a:pt x="124" y="227"/>
                  </a:cubicBezTo>
                  <a:cubicBezTo>
                    <a:pt x="124" y="227"/>
                    <a:pt x="124" y="227"/>
                    <a:pt x="124" y="227"/>
                  </a:cubicBezTo>
                  <a:cubicBezTo>
                    <a:pt x="137" y="230"/>
                    <a:pt x="137" y="230"/>
                    <a:pt x="137" y="230"/>
                  </a:cubicBezTo>
                  <a:cubicBezTo>
                    <a:pt x="138" y="230"/>
                    <a:pt x="138" y="230"/>
                    <a:pt x="138" y="230"/>
                  </a:cubicBezTo>
                  <a:cubicBezTo>
                    <a:pt x="139" y="229"/>
                    <a:pt x="139" y="229"/>
                    <a:pt x="139" y="229"/>
                  </a:cubicBezTo>
                  <a:cubicBezTo>
                    <a:pt x="146" y="221"/>
                    <a:pt x="146" y="221"/>
                    <a:pt x="146" y="221"/>
                  </a:cubicBezTo>
                  <a:cubicBezTo>
                    <a:pt x="144" y="220"/>
                    <a:pt x="144" y="220"/>
                    <a:pt x="144" y="220"/>
                  </a:cubicBezTo>
                  <a:cubicBezTo>
                    <a:pt x="144" y="221"/>
                    <a:pt x="144" y="221"/>
                    <a:pt x="144" y="221"/>
                  </a:cubicBezTo>
                  <a:cubicBezTo>
                    <a:pt x="148" y="223"/>
                    <a:pt x="148" y="223"/>
                    <a:pt x="148" y="223"/>
                  </a:cubicBezTo>
                  <a:cubicBezTo>
                    <a:pt x="148" y="223"/>
                    <a:pt x="148" y="223"/>
                    <a:pt x="148" y="223"/>
                  </a:cubicBezTo>
                  <a:cubicBezTo>
                    <a:pt x="148" y="223"/>
                    <a:pt x="148" y="223"/>
                    <a:pt x="148" y="223"/>
                  </a:cubicBezTo>
                  <a:cubicBezTo>
                    <a:pt x="153" y="223"/>
                    <a:pt x="153" y="223"/>
                    <a:pt x="153" y="223"/>
                  </a:cubicBezTo>
                  <a:cubicBezTo>
                    <a:pt x="153" y="221"/>
                    <a:pt x="153" y="221"/>
                    <a:pt x="153" y="221"/>
                  </a:cubicBezTo>
                  <a:cubicBezTo>
                    <a:pt x="152" y="223"/>
                    <a:pt x="152" y="223"/>
                    <a:pt x="152" y="223"/>
                  </a:cubicBezTo>
                  <a:cubicBezTo>
                    <a:pt x="152" y="223"/>
                    <a:pt x="153" y="223"/>
                    <a:pt x="155" y="224"/>
                  </a:cubicBezTo>
                  <a:cubicBezTo>
                    <a:pt x="157" y="225"/>
                    <a:pt x="159" y="226"/>
                    <a:pt x="161" y="226"/>
                  </a:cubicBezTo>
                  <a:cubicBezTo>
                    <a:pt x="161" y="225"/>
                    <a:pt x="161" y="225"/>
                    <a:pt x="161" y="225"/>
                  </a:cubicBezTo>
                  <a:cubicBezTo>
                    <a:pt x="162" y="225"/>
                    <a:pt x="162" y="225"/>
                    <a:pt x="162" y="224"/>
                  </a:cubicBezTo>
                  <a:cubicBezTo>
                    <a:pt x="162" y="224"/>
                    <a:pt x="162" y="224"/>
                    <a:pt x="162" y="224"/>
                  </a:cubicBezTo>
                  <a:cubicBezTo>
                    <a:pt x="162" y="223"/>
                    <a:pt x="162" y="222"/>
                    <a:pt x="162" y="221"/>
                  </a:cubicBezTo>
                  <a:cubicBezTo>
                    <a:pt x="161" y="220"/>
                    <a:pt x="161" y="218"/>
                    <a:pt x="160" y="217"/>
                  </a:cubicBezTo>
                  <a:cubicBezTo>
                    <a:pt x="160" y="215"/>
                    <a:pt x="159" y="214"/>
                    <a:pt x="159" y="213"/>
                  </a:cubicBezTo>
                  <a:cubicBezTo>
                    <a:pt x="158" y="213"/>
                    <a:pt x="158" y="213"/>
                    <a:pt x="158" y="213"/>
                  </a:cubicBezTo>
                  <a:cubicBezTo>
                    <a:pt x="159" y="214"/>
                    <a:pt x="159" y="214"/>
                    <a:pt x="159" y="214"/>
                  </a:cubicBezTo>
                  <a:cubicBezTo>
                    <a:pt x="160" y="213"/>
                    <a:pt x="161" y="211"/>
                    <a:pt x="163" y="209"/>
                  </a:cubicBezTo>
                  <a:cubicBezTo>
                    <a:pt x="164" y="208"/>
                    <a:pt x="164" y="208"/>
                    <a:pt x="165" y="207"/>
                  </a:cubicBezTo>
                  <a:cubicBezTo>
                    <a:pt x="165" y="207"/>
                    <a:pt x="166" y="206"/>
                    <a:pt x="166" y="206"/>
                  </a:cubicBezTo>
                  <a:cubicBezTo>
                    <a:pt x="165" y="205"/>
                    <a:pt x="165" y="205"/>
                    <a:pt x="165" y="205"/>
                  </a:cubicBezTo>
                  <a:cubicBezTo>
                    <a:pt x="164" y="207"/>
                    <a:pt x="164" y="207"/>
                    <a:pt x="164" y="207"/>
                  </a:cubicBezTo>
                  <a:cubicBezTo>
                    <a:pt x="174" y="211"/>
                    <a:pt x="174" y="211"/>
                    <a:pt x="174" y="211"/>
                  </a:cubicBezTo>
                  <a:cubicBezTo>
                    <a:pt x="175" y="211"/>
                    <a:pt x="175" y="211"/>
                    <a:pt x="175" y="211"/>
                  </a:cubicBezTo>
                  <a:cubicBezTo>
                    <a:pt x="176" y="209"/>
                    <a:pt x="176" y="209"/>
                    <a:pt x="176" y="209"/>
                  </a:cubicBezTo>
                  <a:cubicBezTo>
                    <a:pt x="176" y="198"/>
                    <a:pt x="177" y="192"/>
                    <a:pt x="177" y="189"/>
                  </a:cubicBezTo>
                  <a:cubicBezTo>
                    <a:pt x="177" y="186"/>
                    <a:pt x="177" y="186"/>
                    <a:pt x="177" y="186"/>
                  </a:cubicBezTo>
                  <a:cubicBezTo>
                    <a:pt x="175" y="186"/>
                    <a:pt x="175" y="186"/>
                    <a:pt x="175" y="186"/>
                  </a:cubicBezTo>
                  <a:cubicBezTo>
                    <a:pt x="175" y="188"/>
                    <a:pt x="175" y="188"/>
                    <a:pt x="175" y="188"/>
                  </a:cubicBezTo>
                  <a:cubicBezTo>
                    <a:pt x="184" y="188"/>
                    <a:pt x="184" y="188"/>
                    <a:pt x="184" y="188"/>
                  </a:cubicBezTo>
                  <a:cubicBezTo>
                    <a:pt x="184" y="186"/>
                    <a:pt x="184" y="186"/>
                    <a:pt x="184" y="186"/>
                  </a:cubicBezTo>
                  <a:cubicBezTo>
                    <a:pt x="182" y="187"/>
                    <a:pt x="182" y="187"/>
                    <a:pt x="182" y="187"/>
                  </a:cubicBezTo>
                  <a:cubicBezTo>
                    <a:pt x="183" y="187"/>
                    <a:pt x="186" y="190"/>
                    <a:pt x="190" y="190"/>
                  </a:cubicBezTo>
                  <a:cubicBezTo>
                    <a:pt x="191" y="190"/>
                    <a:pt x="191" y="190"/>
                    <a:pt x="191" y="190"/>
                  </a:cubicBezTo>
                  <a:cubicBezTo>
                    <a:pt x="191" y="190"/>
                    <a:pt x="191" y="190"/>
                    <a:pt x="191" y="190"/>
                  </a:cubicBezTo>
                  <a:cubicBezTo>
                    <a:pt x="194" y="189"/>
                    <a:pt x="195" y="187"/>
                    <a:pt x="195" y="187"/>
                  </a:cubicBezTo>
                  <a:cubicBezTo>
                    <a:pt x="194" y="186"/>
                    <a:pt x="194" y="186"/>
                    <a:pt x="194" y="186"/>
                  </a:cubicBezTo>
                  <a:cubicBezTo>
                    <a:pt x="194" y="188"/>
                    <a:pt x="194" y="188"/>
                    <a:pt x="194" y="188"/>
                  </a:cubicBezTo>
                  <a:cubicBezTo>
                    <a:pt x="194" y="188"/>
                    <a:pt x="196" y="188"/>
                    <a:pt x="199" y="189"/>
                  </a:cubicBezTo>
                  <a:cubicBezTo>
                    <a:pt x="200" y="189"/>
                    <a:pt x="201" y="190"/>
                    <a:pt x="203" y="190"/>
                  </a:cubicBezTo>
                  <a:cubicBezTo>
                    <a:pt x="203" y="190"/>
                    <a:pt x="204" y="190"/>
                    <a:pt x="204" y="190"/>
                  </a:cubicBezTo>
                  <a:cubicBezTo>
                    <a:pt x="204" y="190"/>
                    <a:pt x="205" y="190"/>
                    <a:pt x="205" y="190"/>
                  </a:cubicBezTo>
                  <a:cubicBezTo>
                    <a:pt x="205" y="190"/>
                    <a:pt x="205" y="190"/>
                    <a:pt x="205" y="190"/>
                  </a:cubicBezTo>
                  <a:cubicBezTo>
                    <a:pt x="205" y="190"/>
                    <a:pt x="205" y="190"/>
                    <a:pt x="205" y="190"/>
                  </a:cubicBezTo>
                  <a:cubicBezTo>
                    <a:pt x="205" y="190"/>
                    <a:pt x="205" y="190"/>
                    <a:pt x="205" y="190"/>
                  </a:cubicBezTo>
                  <a:cubicBezTo>
                    <a:pt x="205" y="190"/>
                    <a:pt x="205" y="190"/>
                    <a:pt x="205" y="190"/>
                  </a:cubicBezTo>
                  <a:cubicBezTo>
                    <a:pt x="205" y="190"/>
                    <a:pt x="205" y="190"/>
                    <a:pt x="205" y="190"/>
                  </a:cubicBezTo>
                  <a:cubicBezTo>
                    <a:pt x="205" y="190"/>
                    <a:pt x="205" y="190"/>
                    <a:pt x="206" y="191"/>
                  </a:cubicBezTo>
                  <a:cubicBezTo>
                    <a:pt x="207" y="191"/>
                    <a:pt x="211" y="193"/>
                    <a:pt x="213" y="194"/>
                  </a:cubicBezTo>
                  <a:cubicBezTo>
                    <a:pt x="216" y="196"/>
                    <a:pt x="218" y="197"/>
                    <a:pt x="218" y="197"/>
                  </a:cubicBezTo>
                  <a:cubicBezTo>
                    <a:pt x="219" y="197"/>
                    <a:pt x="219" y="197"/>
                    <a:pt x="219" y="197"/>
                  </a:cubicBezTo>
                  <a:cubicBezTo>
                    <a:pt x="219" y="197"/>
                    <a:pt x="219" y="197"/>
                    <a:pt x="219" y="197"/>
                  </a:cubicBezTo>
                  <a:cubicBezTo>
                    <a:pt x="219" y="197"/>
                    <a:pt x="219" y="197"/>
                    <a:pt x="219" y="197"/>
                  </a:cubicBezTo>
                  <a:cubicBezTo>
                    <a:pt x="219" y="197"/>
                    <a:pt x="219" y="197"/>
                    <a:pt x="219" y="197"/>
                  </a:cubicBezTo>
                  <a:cubicBezTo>
                    <a:pt x="219" y="197"/>
                    <a:pt x="219" y="197"/>
                    <a:pt x="219" y="197"/>
                  </a:cubicBezTo>
                  <a:cubicBezTo>
                    <a:pt x="219" y="197"/>
                    <a:pt x="219" y="197"/>
                    <a:pt x="219" y="197"/>
                  </a:cubicBezTo>
                  <a:cubicBezTo>
                    <a:pt x="219" y="197"/>
                    <a:pt x="219" y="197"/>
                    <a:pt x="219" y="197"/>
                  </a:cubicBezTo>
                  <a:cubicBezTo>
                    <a:pt x="219" y="197"/>
                    <a:pt x="222" y="196"/>
                    <a:pt x="227" y="196"/>
                  </a:cubicBezTo>
                  <a:cubicBezTo>
                    <a:pt x="229" y="196"/>
                    <a:pt x="233" y="198"/>
                    <a:pt x="235" y="201"/>
                  </a:cubicBezTo>
                  <a:cubicBezTo>
                    <a:pt x="236" y="202"/>
                    <a:pt x="237" y="203"/>
                    <a:pt x="238" y="204"/>
                  </a:cubicBezTo>
                  <a:cubicBezTo>
                    <a:pt x="238" y="205"/>
                    <a:pt x="238" y="205"/>
                    <a:pt x="239" y="205"/>
                  </a:cubicBezTo>
                  <a:cubicBezTo>
                    <a:pt x="239" y="206"/>
                    <a:pt x="239" y="206"/>
                    <a:pt x="239" y="206"/>
                  </a:cubicBezTo>
                  <a:cubicBezTo>
                    <a:pt x="239" y="207"/>
                    <a:pt x="239" y="207"/>
                    <a:pt x="239" y="207"/>
                  </a:cubicBezTo>
                  <a:cubicBezTo>
                    <a:pt x="240" y="207"/>
                    <a:pt x="240" y="207"/>
                    <a:pt x="240" y="207"/>
                  </a:cubicBezTo>
                  <a:cubicBezTo>
                    <a:pt x="259" y="205"/>
                    <a:pt x="259" y="205"/>
                    <a:pt x="259" y="205"/>
                  </a:cubicBezTo>
                  <a:cubicBezTo>
                    <a:pt x="260" y="205"/>
                    <a:pt x="260" y="205"/>
                    <a:pt x="260" y="205"/>
                  </a:cubicBezTo>
                  <a:cubicBezTo>
                    <a:pt x="261" y="204"/>
                    <a:pt x="261" y="204"/>
                    <a:pt x="261" y="204"/>
                  </a:cubicBezTo>
                  <a:cubicBezTo>
                    <a:pt x="263" y="198"/>
                    <a:pt x="263" y="198"/>
                    <a:pt x="263" y="198"/>
                  </a:cubicBezTo>
                  <a:cubicBezTo>
                    <a:pt x="262" y="197"/>
                    <a:pt x="262" y="197"/>
                    <a:pt x="262" y="197"/>
                  </a:cubicBezTo>
                  <a:cubicBezTo>
                    <a:pt x="261" y="198"/>
                    <a:pt x="261" y="198"/>
                    <a:pt x="261" y="198"/>
                  </a:cubicBezTo>
                  <a:cubicBezTo>
                    <a:pt x="276" y="203"/>
                    <a:pt x="276" y="203"/>
                    <a:pt x="276" y="203"/>
                  </a:cubicBezTo>
                  <a:cubicBezTo>
                    <a:pt x="277" y="201"/>
                    <a:pt x="277" y="201"/>
                    <a:pt x="277" y="201"/>
                  </a:cubicBezTo>
                  <a:cubicBezTo>
                    <a:pt x="275" y="202"/>
                    <a:pt x="275" y="202"/>
                    <a:pt x="275" y="202"/>
                  </a:cubicBezTo>
                  <a:cubicBezTo>
                    <a:pt x="278" y="206"/>
                    <a:pt x="278" y="206"/>
                    <a:pt x="278" y="206"/>
                  </a:cubicBezTo>
                  <a:cubicBezTo>
                    <a:pt x="279" y="207"/>
                    <a:pt x="279" y="207"/>
                    <a:pt x="279" y="207"/>
                  </a:cubicBezTo>
                  <a:cubicBezTo>
                    <a:pt x="279" y="207"/>
                    <a:pt x="279" y="207"/>
                    <a:pt x="279" y="207"/>
                  </a:cubicBezTo>
                  <a:cubicBezTo>
                    <a:pt x="289" y="207"/>
                    <a:pt x="289" y="207"/>
                    <a:pt x="289" y="207"/>
                  </a:cubicBezTo>
                  <a:cubicBezTo>
                    <a:pt x="289" y="205"/>
                    <a:pt x="289" y="205"/>
                    <a:pt x="289" y="205"/>
                  </a:cubicBezTo>
                  <a:cubicBezTo>
                    <a:pt x="288" y="206"/>
                    <a:pt x="288" y="206"/>
                    <a:pt x="288" y="206"/>
                  </a:cubicBezTo>
                  <a:cubicBezTo>
                    <a:pt x="292" y="209"/>
                    <a:pt x="292" y="209"/>
                    <a:pt x="292" y="209"/>
                  </a:cubicBezTo>
                  <a:cubicBezTo>
                    <a:pt x="294" y="210"/>
                    <a:pt x="294" y="210"/>
                    <a:pt x="294" y="210"/>
                  </a:cubicBezTo>
                  <a:cubicBezTo>
                    <a:pt x="294" y="208"/>
                    <a:pt x="294" y="208"/>
                    <a:pt x="294" y="208"/>
                  </a:cubicBezTo>
                  <a:cubicBezTo>
                    <a:pt x="295" y="207"/>
                    <a:pt x="297" y="203"/>
                    <a:pt x="299" y="199"/>
                  </a:cubicBezTo>
                  <a:cubicBezTo>
                    <a:pt x="302" y="196"/>
                    <a:pt x="305" y="193"/>
                    <a:pt x="307" y="192"/>
                  </a:cubicBezTo>
                  <a:cubicBezTo>
                    <a:pt x="308" y="191"/>
                    <a:pt x="309" y="191"/>
                    <a:pt x="311" y="191"/>
                  </a:cubicBezTo>
                  <a:cubicBezTo>
                    <a:pt x="314" y="191"/>
                    <a:pt x="318" y="192"/>
                    <a:pt x="322" y="193"/>
                  </a:cubicBezTo>
                  <a:cubicBezTo>
                    <a:pt x="323" y="193"/>
                    <a:pt x="325" y="194"/>
                    <a:pt x="326" y="194"/>
                  </a:cubicBezTo>
                  <a:cubicBezTo>
                    <a:pt x="327" y="194"/>
                    <a:pt x="327" y="194"/>
                    <a:pt x="327" y="194"/>
                  </a:cubicBezTo>
                  <a:cubicBezTo>
                    <a:pt x="328" y="195"/>
                    <a:pt x="328" y="195"/>
                    <a:pt x="328" y="195"/>
                  </a:cubicBezTo>
                  <a:cubicBezTo>
                    <a:pt x="329" y="194"/>
                    <a:pt x="329" y="194"/>
                    <a:pt x="329" y="194"/>
                  </a:cubicBezTo>
                  <a:cubicBezTo>
                    <a:pt x="346" y="183"/>
                    <a:pt x="346" y="183"/>
                    <a:pt x="346" y="183"/>
                  </a:cubicBezTo>
                  <a:cubicBezTo>
                    <a:pt x="348" y="183"/>
                    <a:pt x="348" y="183"/>
                    <a:pt x="348" y="183"/>
                  </a:cubicBezTo>
                  <a:cubicBezTo>
                    <a:pt x="347" y="181"/>
                    <a:pt x="347" y="181"/>
                    <a:pt x="347" y="181"/>
                  </a:cubicBezTo>
                  <a:cubicBezTo>
                    <a:pt x="347" y="181"/>
                    <a:pt x="347" y="181"/>
                    <a:pt x="347" y="181"/>
                  </a:cubicBezTo>
                  <a:cubicBezTo>
                    <a:pt x="347" y="181"/>
                    <a:pt x="347" y="181"/>
                    <a:pt x="347" y="181"/>
                  </a:cubicBezTo>
                  <a:cubicBezTo>
                    <a:pt x="347" y="181"/>
                    <a:pt x="347" y="181"/>
                    <a:pt x="347" y="181"/>
                  </a:cubicBezTo>
                  <a:cubicBezTo>
                    <a:pt x="347" y="181"/>
                    <a:pt x="347" y="181"/>
                    <a:pt x="347" y="181"/>
                  </a:cubicBezTo>
                  <a:cubicBezTo>
                    <a:pt x="347" y="181"/>
                    <a:pt x="347" y="181"/>
                    <a:pt x="347" y="181"/>
                  </a:cubicBezTo>
                  <a:cubicBezTo>
                    <a:pt x="347" y="181"/>
                    <a:pt x="346" y="180"/>
                    <a:pt x="346" y="179"/>
                  </a:cubicBezTo>
                  <a:cubicBezTo>
                    <a:pt x="346" y="177"/>
                    <a:pt x="346" y="176"/>
                    <a:pt x="348" y="174"/>
                  </a:cubicBezTo>
                  <a:cubicBezTo>
                    <a:pt x="347" y="173"/>
                    <a:pt x="347" y="173"/>
                    <a:pt x="347" y="173"/>
                  </a:cubicBezTo>
                  <a:cubicBezTo>
                    <a:pt x="348" y="174"/>
                    <a:pt x="348" y="174"/>
                    <a:pt x="348" y="174"/>
                  </a:cubicBezTo>
                  <a:cubicBezTo>
                    <a:pt x="349" y="173"/>
                    <a:pt x="350" y="173"/>
                    <a:pt x="351" y="172"/>
                  </a:cubicBezTo>
                  <a:cubicBezTo>
                    <a:pt x="351" y="172"/>
                    <a:pt x="352" y="173"/>
                    <a:pt x="353" y="173"/>
                  </a:cubicBezTo>
                  <a:cubicBezTo>
                    <a:pt x="354" y="173"/>
                    <a:pt x="355" y="173"/>
                    <a:pt x="356" y="172"/>
                  </a:cubicBezTo>
                  <a:cubicBezTo>
                    <a:pt x="356" y="171"/>
                    <a:pt x="357" y="170"/>
                    <a:pt x="358" y="169"/>
                  </a:cubicBezTo>
                  <a:cubicBezTo>
                    <a:pt x="356" y="169"/>
                    <a:pt x="356" y="169"/>
                    <a:pt x="356" y="169"/>
                  </a:cubicBezTo>
                  <a:cubicBezTo>
                    <a:pt x="358" y="169"/>
                    <a:pt x="358" y="169"/>
                    <a:pt x="358" y="169"/>
                  </a:cubicBezTo>
                  <a:cubicBezTo>
                    <a:pt x="360" y="166"/>
                    <a:pt x="360" y="162"/>
                    <a:pt x="360" y="158"/>
                  </a:cubicBezTo>
                  <a:cubicBezTo>
                    <a:pt x="360" y="154"/>
                    <a:pt x="361" y="150"/>
                    <a:pt x="362" y="148"/>
                  </a:cubicBezTo>
                  <a:cubicBezTo>
                    <a:pt x="360" y="147"/>
                    <a:pt x="360" y="147"/>
                    <a:pt x="360" y="147"/>
                  </a:cubicBezTo>
                  <a:cubicBezTo>
                    <a:pt x="361" y="148"/>
                    <a:pt x="361" y="148"/>
                    <a:pt x="361" y="148"/>
                  </a:cubicBezTo>
                  <a:cubicBezTo>
                    <a:pt x="364" y="146"/>
                    <a:pt x="365" y="146"/>
                    <a:pt x="367" y="146"/>
                  </a:cubicBezTo>
                  <a:cubicBezTo>
                    <a:pt x="369" y="145"/>
                    <a:pt x="372" y="145"/>
                    <a:pt x="375" y="143"/>
                  </a:cubicBezTo>
                  <a:cubicBezTo>
                    <a:pt x="378" y="140"/>
                    <a:pt x="380" y="136"/>
                    <a:pt x="381" y="133"/>
                  </a:cubicBezTo>
                  <a:cubicBezTo>
                    <a:pt x="382" y="130"/>
                    <a:pt x="382" y="127"/>
                    <a:pt x="382" y="127"/>
                  </a:cubicBezTo>
                  <a:cubicBezTo>
                    <a:pt x="381" y="127"/>
                    <a:pt x="381" y="127"/>
                    <a:pt x="381" y="127"/>
                  </a:cubicBezTo>
                  <a:cubicBezTo>
                    <a:pt x="380" y="128"/>
                    <a:pt x="380" y="128"/>
                    <a:pt x="380" y="128"/>
                  </a:cubicBezTo>
                  <a:cubicBezTo>
                    <a:pt x="390" y="129"/>
                    <a:pt x="390" y="129"/>
                    <a:pt x="390" y="129"/>
                  </a:cubicBezTo>
                  <a:cubicBezTo>
                    <a:pt x="390" y="130"/>
                    <a:pt x="390" y="130"/>
                    <a:pt x="390" y="130"/>
                  </a:cubicBezTo>
                  <a:cubicBezTo>
                    <a:pt x="391" y="129"/>
                    <a:pt x="391" y="129"/>
                    <a:pt x="391" y="129"/>
                  </a:cubicBezTo>
                  <a:cubicBezTo>
                    <a:pt x="400" y="125"/>
                    <a:pt x="400" y="125"/>
                    <a:pt x="400" y="125"/>
                  </a:cubicBezTo>
                  <a:cubicBezTo>
                    <a:pt x="401" y="125"/>
                    <a:pt x="401" y="125"/>
                    <a:pt x="401" y="125"/>
                  </a:cubicBezTo>
                  <a:cubicBezTo>
                    <a:pt x="395" y="108"/>
                    <a:pt x="395" y="108"/>
                    <a:pt x="395" y="108"/>
                  </a:cubicBezTo>
                  <a:cubicBezTo>
                    <a:pt x="394" y="108"/>
                    <a:pt x="394" y="108"/>
                    <a:pt x="394" y="108"/>
                  </a:cubicBezTo>
                  <a:cubicBezTo>
                    <a:pt x="394" y="109"/>
                    <a:pt x="394" y="109"/>
                    <a:pt x="394" y="109"/>
                  </a:cubicBezTo>
                  <a:cubicBezTo>
                    <a:pt x="393" y="110"/>
                    <a:pt x="393" y="110"/>
                    <a:pt x="393" y="110"/>
                  </a:cubicBezTo>
                  <a:cubicBezTo>
                    <a:pt x="398" y="124"/>
                    <a:pt x="398" y="124"/>
                    <a:pt x="398" y="124"/>
                  </a:cubicBezTo>
                  <a:cubicBezTo>
                    <a:pt x="399" y="124"/>
                    <a:pt x="399" y="124"/>
                    <a:pt x="399" y="124"/>
                  </a:cubicBezTo>
                  <a:cubicBezTo>
                    <a:pt x="399" y="123"/>
                    <a:pt x="399" y="123"/>
                    <a:pt x="399" y="123"/>
                  </a:cubicBezTo>
                  <a:cubicBezTo>
                    <a:pt x="399" y="123"/>
                    <a:pt x="399" y="123"/>
                    <a:pt x="389" y="127"/>
                  </a:cubicBezTo>
                  <a:cubicBezTo>
                    <a:pt x="390" y="128"/>
                    <a:pt x="390" y="128"/>
                    <a:pt x="390" y="128"/>
                  </a:cubicBezTo>
                  <a:cubicBezTo>
                    <a:pt x="390" y="126"/>
                    <a:pt x="390" y="126"/>
                    <a:pt x="390" y="126"/>
                  </a:cubicBezTo>
                  <a:cubicBezTo>
                    <a:pt x="390" y="126"/>
                    <a:pt x="390" y="126"/>
                    <a:pt x="381" y="125"/>
                  </a:cubicBezTo>
                  <a:cubicBezTo>
                    <a:pt x="379" y="125"/>
                    <a:pt x="379" y="125"/>
                    <a:pt x="379" y="125"/>
                  </a:cubicBezTo>
                  <a:cubicBezTo>
                    <a:pt x="379" y="126"/>
                    <a:pt x="379" y="126"/>
                    <a:pt x="379" y="126"/>
                  </a:cubicBezTo>
                  <a:cubicBezTo>
                    <a:pt x="379" y="127"/>
                    <a:pt x="379" y="127"/>
                    <a:pt x="379" y="127"/>
                  </a:cubicBezTo>
                  <a:cubicBezTo>
                    <a:pt x="379" y="128"/>
                    <a:pt x="378" y="131"/>
                    <a:pt x="377" y="133"/>
                  </a:cubicBezTo>
                  <a:cubicBezTo>
                    <a:pt x="376" y="136"/>
                    <a:pt x="375" y="139"/>
                    <a:pt x="373" y="140"/>
                  </a:cubicBezTo>
                  <a:cubicBezTo>
                    <a:pt x="370" y="142"/>
                    <a:pt x="369" y="142"/>
                    <a:pt x="367" y="143"/>
                  </a:cubicBezTo>
                  <a:cubicBezTo>
                    <a:pt x="365" y="143"/>
                    <a:pt x="362" y="144"/>
                    <a:pt x="359" y="146"/>
                  </a:cubicBezTo>
                  <a:cubicBezTo>
                    <a:pt x="359" y="146"/>
                    <a:pt x="359" y="146"/>
                    <a:pt x="359" y="146"/>
                  </a:cubicBezTo>
                  <a:cubicBezTo>
                    <a:pt x="359" y="146"/>
                    <a:pt x="359" y="146"/>
                    <a:pt x="359" y="146"/>
                  </a:cubicBezTo>
                  <a:cubicBezTo>
                    <a:pt x="357" y="150"/>
                    <a:pt x="358" y="154"/>
                    <a:pt x="357" y="158"/>
                  </a:cubicBezTo>
                  <a:cubicBezTo>
                    <a:pt x="357" y="162"/>
                    <a:pt x="357" y="166"/>
                    <a:pt x="355" y="168"/>
                  </a:cubicBezTo>
                  <a:cubicBezTo>
                    <a:pt x="355" y="168"/>
                    <a:pt x="355" y="168"/>
                    <a:pt x="355" y="168"/>
                  </a:cubicBezTo>
                  <a:cubicBezTo>
                    <a:pt x="355" y="168"/>
                    <a:pt x="355" y="168"/>
                    <a:pt x="355" y="168"/>
                  </a:cubicBezTo>
                  <a:cubicBezTo>
                    <a:pt x="354" y="169"/>
                    <a:pt x="354" y="169"/>
                    <a:pt x="354" y="169"/>
                  </a:cubicBezTo>
                  <a:cubicBezTo>
                    <a:pt x="354" y="170"/>
                    <a:pt x="353" y="170"/>
                    <a:pt x="353" y="170"/>
                  </a:cubicBezTo>
                  <a:cubicBezTo>
                    <a:pt x="352" y="170"/>
                    <a:pt x="352" y="169"/>
                    <a:pt x="351" y="169"/>
                  </a:cubicBezTo>
                  <a:cubicBezTo>
                    <a:pt x="349" y="169"/>
                    <a:pt x="347" y="170"/>
                    <a:pt x="346" y="172"/>
                  </a:cubicBezTo>
                  <a:cubicBezTo>
                    <a:pt x="346" y="172"/>
                    <a:pt x="346" y="172"/>
                    <a:pt x="346" y="172"/>
                  </a:cubicBezTo>
                  <a:cubicBezTo>
                    <a:pt x="346" y="172"/>
                    <a:pt x="346" y="172"/>
                    <a:pt x="346" y="172"/>
                  </a:cubicBezTo>
                  <a:cubicBezTo>
                    <a:pt x="344" y="174"/>
                    <a:pt x="343" y="177"/>
                    <a:pt x="343" y="179"/>
                  </a:cubicBezTo>
                  <a:cubicBezTo>
                    <a:pt x="343" y="181"/>
                    <a:pt x="344" y="183"/>
                    <a:pt x="344" y="183"/>
                  </a:cubicBezTo>
                  <a:cubicBezTo>
                    <a:pt x="346" y="182"/>
                    <a:pt x="346" y="182"/>
                    <a:pt x="346" y="182"/>
                  </a:cubicBezTo>
                  <a:cubicBezTo>
                    <a:pt x="345" y="181"/>
                    <a:pt x="345" y="181"/>
                    <a:pt x="345" y="181"/>
                  </a:cubicBezTo>
                  <a:cubicBezTo>
                    <a:pt x="345" y="181"/>
                    <a:pt x="345" y="181"/>
                    <a:pt x="327" y="192"/>
                  </a:cubicBezTo>
                  <a:cubicBezTo>
                    <a:pt x="328" y="193"/>
                    <a:pt x="328" y="193"/>
                    <a:pt x="328" y="193"/>
                  </a:cubicBezTo>
                  <a:cubicBezTo>
                    <a:pt x="328" y="192"/>
                    <a:pt x="328" y="192"/>
                    <a:pt x="328" y="192"/>
                  </a:cubicBezTo>
                  <a:cubicBezTo>
                    <a:pt x="328" y="192"/>
                    <a:pt x="318" y="188"/>
                    <a:pt x="311" y="188"/>
                  </a:cubicBezTo>
                  <a:cubicBezTo>
                    <a:pt x="309" y="188"/>
                    <a:pt x="307" y="188"/>
                    <a:pt x="306" y="189"/>
                  </a:cubicBezTo>
                  <a:cubicBezTo>
                    <a:pt x="303" y="191"/>
                    <a:pt x="300" y="194"/>
                    <a:pt x="297" y="198"/>
                  </a:cubicBezTo>
                  <a:cubicBezTo>
                    <a:pt x="294" y="201"/>
                    <a:pt x="292" y="205"/>
                    <a:pt x="291" y="207"/>
                  </a:cubicBezTo>
                  <a:cubicBezTo>
                    <a:pt x="293" y="208"/>
                    <a:pt x="293" y="208"/>
                    <a:pt x="293" y="208"/>
                  </a:cubicBezTo>
                  <a:cubicBezTo>
                    <a:pt x="294" y="207"/>
                    <a:pt x="294" y="207"/>
                    <a:pt x="294" y="207"/>
                  </a:cubicBezTo>
                  <a:cubicBezTo>
                    <a:pt x="294" y="207"/>
                    <a:pt x="294" y="207"/>
                    <a:pt x="290" y="204"/>
                  </a:cubicBezTo>
                  <a:cubicBezTo>
                    <a:pt x="289" y="204"/>
                    <a:pt x="289" y="204"/>
                    <a:pt x="289" y="204"/>
                  </a:cubicBezTo>
                  <a:cubicBezTo>
                    <a:pt x="289" y="204"/>
                    <a:pt x="289" y="204"/>
                    <a:pt x="289" y="204"/>
                  </a:cubicBezTo>
                  <a:cubicBezTo>
                    <a:pt x="289" y="204"/>
                    <a:pt x="289" y="204"/>
                    <a:pt x="279" y="204"/>
                  </a:cubicBezTo>
                  <a:cubicBezTo>
                    <a:pt x="279" y="205"/>
                    <a:pt x="279" y="205"/>
                    <a:pt x="279" y="205"/>
                  </a:cubicBezTo>
                  <a:cubicBezTo>
                    <a:pt x="281" y="204"/>
                    <a:pt x="281" y="204"/>
                    <a:pt x="281" y="204"/>
                  </a:cubicBezTo>
                  <a:cubicBezTo>
                    <a:pt x="281" y="204"/>
                    <a:pt x="281" y="204"/>
                    <a:pt x="278" y="200"/>
                  </a:cubicBezTo>
                  <a:cubicBezTo>
                    <a:pt x="278" y="200"/>
                    <a:pt x="278" y="200"/>
                    <a:pt x="278" y="200"/>
                  </a:cubicBezTo>
                  <a:cubicBezTo>
                    <a:pt x="277" y="200"/>
                    <a:pt x="277" y="200"/>
                    <a:pt x="277" y="200"/>
                  </a:cubicBezTo>
                  <a:cubicBezTo>
                    <a:pt x="277" y="200"/>
                    <a:pt x="277" y="200"/>
                    <a:pt x="262" y="196"/>
                  </a:cubicBezTo>
                  <a:cubicBezTo>
                    <a:pt x="261" y="195"/>
                    <a:pt x="261" y="195"/>
                    <a:pt x="261" y="195"/>
                  </a:cubicBezTo>
                  <a:cubicBezTo>
                    <a:pt x="260" y="196"/>
                    <a:pt x="260" y="196"/>
                    <a:pt x="260" y="196"/>
                  </a:cubicBezTo>
                  <a:cubicBezTo>
                    <a:pt x="260" y="196"/>
                    <a:pt x="260" y="196"/>
                    <a:pt x="258" y="203"/>
                  </a:cubicBezTo>
                  <a:cubicBezTo>
                    <a:pt x="259" y="204"/>
                    <a:pt x="259" y="204"/>
                    <a:pt x="259" y="204"/>
                  </a:cubicBezTo>
                  <a:cubicBezTo>
                    <a:pt x="259" y="202"/>
                    <a:pt x="259" y="202"/>
                    <a:pt x="259" y="202"/>
                  </a:cubicBezTo>
                  <a:cubicBezTo>
                    <a:pt x="259" y="202"/>
                    <a:pt x="259" y="202"/>
                    <a:pt x="240" y="204"/>
                  </a:cubicBezTo>
                  <a:cubicBezTo>
                    <a:pt x="240" y="205"/>
                    <a:pt x="240" y="205"/>
                    <a:pt x="240" y="205"/>
                  </a:cubicBezTo>
                  <a:cubicBezTo>
                    <a:pt x="242" y="204"/>
                    <a:pt x="242" y="204"/>
                    <a:pt x="242" y="204"/>
                  </a:cubicBezTo>
                  <a:cubicBezTo>
                    <a:pt x="241" y="204"/>
                    <a:pt x="240" y="202"/>
                    <a:pt x="237" y="199"/>
                  </a:cubicBezTo>
                  <a:cubicBezTo>
                    <a:pt x="234" y="196"/>
                    <a:pt x="231" y="193"/>
                    <a:pt x="227" y="193"/>
                  </a:cubicBezTo>
                  <a:cubicBezTo>
                    <a:pt x="221" y="193"/>
                    <a:pt x="218" y="194"/>
                    <a:pt x="218" y="194"/>
                  </a:cubicBezTo>
                  <a:cubicBezTo>
                    <a:pt x="219" y="196"/>
                    <a:pt x="219" y="196"/>
                    <a:pt x="219" y="196"/>
                  </a:cubicBezTo>
                  <a:cubicBezTo>
                    <a:pt x="219" y="194"/>
                    <a:pt x="219" y="194"/>
                    <a:pt x="219" y="194"/>
                  </a:cubicBezTo>
                  <a:cubicBezTo>
                    <a:pt x="219" y="194"/>
                    <a:pt x="216" y="193"/>
                    <a:pt x="213" y="191"/>
                  </a:cubicBezTo>
                  <a:cubicBezTo>
                    <a:pt x="211" y="190"/>
                    <a:pt x="210" y="189"/>
                    <a:pt x="208" y="189"/>
                  </a:cubicBezTo>
                  <a:cubicBezTo>
                    <a:pt x="208" y="188"/>
                    <a:pt x="207" y="188"/>
                    <a:pt x="207" y="188"/>
                  </a:cubicBezTo>
                  <a:cubicBezTo>
                    <a:pt x="206" y="188"/>
                    <a:pt x="206" y="188"/>
                    <a:pt x="206" y="188"/>
                  </a:cubicBezTo>
                  <a:cubicBezTo>
                    <a:pt x="206" y="187"/>
                    <a:pt x="206" y="187"/>
                    <a:pt x="205" y="187"/>
                  </a:cubicBezTo>
                  <a:cubicBezTo>
                    <a:pt x="205" y="188"/>
                    <a:pt x="205" y="188"/>
                    <a:pt x="205" y="188"/>
                  </a:cubicBezTo>
                  <a:cubicBezTo>
                    <a:pt x="205" y="187"/>
                    <a:pt x="205" y="187"/>
                    <a:pt x="205" y="187"/>
                  </a:cubicBezTo>
                  <a:cubicBezTo>
                    <a:pt x="205" y="187"/>
                    <a:pt x="205" y="187"/>
                    <a:pt x="205" y="187"/>
                  </a:cubicBezTo>
                  <a:cubicBezTo>
                    <a:pt x="205" y="188"/>
                    <a:pt x="205" y="188"/>
                    <a:pt x="205" y="188"/>
                  </a:cubicBezTo>
                  <a:cubicBezTo>
                    <a:pt x="205" y="187"/>
                    <a:pt x="205" y="187"/>
                    <a:pt x="205" y="187"/>
                  </a:cubicBezTo>
                  <a:cubicBezTo>
                    <a:pt x="205" y="187"/>
                    <a:pt x="204" y="187"/>
                    <a:pt x="203" y="187"/>
                  </a:cubicBezTo>
                  <a:cubicBezTo>
                    <a:pt x="200" y="186"/>
                    <a:pt x="195" y="185"/>
                    <a:pt x="195" y="185"/>
                  </a:cubicBezTo>
                  <a:cubicBezTo>
                    <a:pt x="194" y="184"/>
                    <a:pt x="194" y="184"/>
                    <a:pt x="194" y="184"/>
                  </a:cubicBezTo>
                  <a:cubicBezTo>
                    <a:pt x="193" y="185"/>
                    <a:pt x="193" y="185"/>
                    <a:pt x="193" y="185"/>
                  </a:cubicBezTo>
                  <a:cubicBezTo>
                    <a:pt x="193" y="185"/>
                    <a:pt x="193" y="185"/>
                    <a:pt x="193" y="185"/>
                  </a:cubicBezTo>
                  <a:cubicBezTo>
                    <a:pt x="193" y="185"/>
                    <a:pt x="192" y="186"/>
                    <a:pt x="190" y="188"/>
                  </a:cubicBezTo>
                  <a:cubicBezTo>
                    <a:pt x="190" y="189"/>
                    <a:pt x="190" y="189"/>
                    <a:pt x="190" y="189"/>
                  </a:cubicBezTo>
                  <a:cubicBezTo>
                    <a:pt x="190" y="187"/>
                    <a:pt x="190" y="187"/>
                    <a:pt x="190" y="187"/>
                  </a:cubicBezTo>
                  <a:cubicBezTo>
                    <a:pt x="189" y="187"/>
                    <a:pt x="187" y="187"/>
                    <a:pt x="186" y="186"/>
                  </a:cubicBezTo>
                  <a:cubicBezTo>
                    <a:pt x="186" y="186"/>
                    <a:pt x="185" y="186"/>
                    <a:pt x="185" y="185"/>
                  </a:cubicBezTo>
                  <a:cubicBezTo>
                    <a:pt x="185" y="185"/>
                    <a:pt x="185" y="185"/>
                    <a:pt x="185" y="185"/>
                  </a:cubicBezTo>
                  <a:cubicBezTo>
                    <a:pt x="185" y="185"/>
                    <a:pt x="185" y="185"/>
                    <a:pt x="185" y="185"/>
                  </a:cubicBezTo>
                  <a:cubicBezTo>
                    <a:pt x="185" y="185"/>
                    <a:pt x="185" y="185"/>
                    <a:pt x="185" y="185"/>
                  </a:cubicBezTo>
                  <a:cubicBezTo>
                    <a:pt x="184" y="185"/>
                    <a:pt x="184" y="185"/>
                    <a:pt x="184" y="185"/>
                  </a:cubicBezTo>
                  <a:cubicBezTo>
                    <a:pt x="184" y="185"/>
                    <a:pt x="184" y="185"/>
                    <a:pt x="184" y="185"/>
                  </a:cubicBezTo>
                  <a:cubicBezTo>
                    <a:pt x="184" y="185"/>
                    <a:pt x="184" y="185"/>
                    <a:pt x="175" y="185"/>
                  </a:cubicBezTo>
                  <a:cubicBezTo>
                    <a:pt x="174" y="185"/>
                    <a:pt x="174" y="185"/>
                    <a:pt x="174" y="185"/>
                  </a:cubicBezTo>
                  <a:cubicBezTo>
                    <a:pt x="174" y="186"/>
                    <a:pt x="174" y="186"/>
                    <a:pt x="174" y="186"/>
                  </a:cubicBezTo>
                  <a:cubicBezTo>
                    <a:pt x="174" y="186"/>
                    <a:pt x="174" y="186"/>
                    <a:pt x="174" y="189"/>
                  </a:cubicBezTo>
                  <a:cubicBezTo>
                    <a:pt x="174" y="192"/>
                    <a:pt x="173" y="198"/>
                    <a:pt x="173" y="209"/>
                  </a:cubicBezTo>
                  <a:cubicBezTo>
                    <a:pt x="174" y="209"/>
                    <a:pt x="174" y="209"/>
                    <a:pt x="174" y="209"/>
                  </a:cubicBezTo>
                  <a:cubicBezTo>
                    <a:pt x="175" y="208"/>
                    <a:pt x="175" y="208"/>
                    <a:pt x="175" y="208"/>
                  </a:cubicBezTo>
                  <a:cubicBezTo>
                    <a:pt x="175" y="208"/>
                    <a:pt x="175" y="208"/>
                    <a:pt x="165" y="204"/>
                  </a:cubicBezTo>
                  <a:cubicBezTo>
                    <a:pt x="164" y="203"/>
                    <a:pt x="164" y="203"/>
                    <a:pt x="164" y="203"/>
                  </a:cubicBezTo>
                  <a:cubicBezTo>
                    <a:pt x="164" y="204"/>
                    <a:pt x="164" y="204"/>
                    <a:pt x="164" y="204"/>
                  </a:cubicBezTo>
                  <a:cubicBezTo>
                    <a:pt x="164" y="204"/>
                    <a:pt x="162" y="205"/>
                    <a:pt x="161" y="207"/>
                  </a:cubicBezTo>
                  <a:cubicBezTo>
                    <a:pt x="159" y="209"/>
                    <a:pt x="157" y="211"/>
                    <a:pt x="157" y="213"/>
                  </a:cubicBezTo>
                  <a:cubicBezTo>
                    <a:pt x="156" y="213"/>
                    <a:pt x="156" y="213"/>
                    <a:pt x="156" y="213"/>
                  </a:cubicBezTo>
                  <a:cubicBezTo>
                    <a:pt x="156" y="213"/>
                    <a:pt x="156" y="213"/>
                    <a:pt x="156" y="213"/>
                  </a:cubicBezTo>
                  <a:cubicBezTo>
                    <a:pt x="156" y="214"/>
                    <a:pt x="157" y="215"/>
                    <a:pt x="157" y="216"/>
                  </a:cubicBezTo>
                  <a:cubicBezTo>
                    <a:pt x="157" y="218"/>
                    <a:pt x="158" y="219"/>
                    <a:pt x="159" y="221"/>
                  </a:cubicBezTo>
                  <a:cubicBezTo>
                    <a:pt x="159" y="221"/>
                    <a:pt x="159" y="222"/>
                    <a:pt x="159" y="223"/>
                  </a:cubicBezTo>
                  <a:cubicBezTo>
                    <a:pt x="159" y="223"/>
                    <a:pt x="159" y="224"/>
                    <a:pt x="159" y="224"/>
                  </a:cubicBezTo>
                  <a:cubicBezTo>
                    <a:pt x="160" y="224"/>
                    <a:pt x="160" y="224"/>
                    <a:pt x="160" y="224"/>
                  </a:cubicBezTo>
                  <a:cubicBezTo>
                    <a:pt x="160" y="223"/>
                    <a:pt x="160" y="223"/>
                    <a:pt x="160" y="223"/>
                  </a:cubicBezTo>
                  <a:cubicBezTo>
                    <a:pt x="159" y="224"/>
                    <a:pt x="159" y="224"/>
                    <a:pt x="159" y="224"/>
                  </a:cubicBezTo>
                  <a:cubicBezTo>
                    <a:pt x="160" y="224"/>
                    <a:pt x="160" y="224"/>
                    <a:pt x="160" y="224"/>
                  </a:cubicBezTo>
                  <a:cubicBezTo>
                    <a:pt x="160" y="223"/>
                    <a:pt x="160" y="223"/>
                    <a:pt x="160" y="223"/>
                  </a:cubicBezTo>
                  <a:cubicBezTo>
                    <a:pt x="161" y="224"/>
                    <a:pt x="161" y="224"/>
                    <a:pt x="161" y="224"/>
                  </a:cubicBezTo>
                  <a:cubicBezTo>
                    <a:pt x="160" y="223"/>
                    <a:pt x="160" y="223"/>
                    <a:pt x="160" y="223"/>
                  </a:cubicBezTo>
                  <a:cubicBezTo>
                    <a:pt x="160" y="223"/>
                    <a:pt x="160" y="223"/>
                    <a:pt x="160" y="223"/>
                  </a:cubicBezTo>
                  <a:cubicBezTo>
                    <a:pt x="161" y="224"/>
                    <a:pt x="161" y="224"/>
                    <a:pt x="161" y="224"/>
                  </a:cubicBezTo>
                  <a:cubicBezTo>
                    <a:pt x="160" y="223"/>
                    <a:pt x="160" y="223"/>
                    <a:pt x="160" y="223"/>
                  </a:cubicBezTo>
                  <a:cubicBezTo>
                    <a:pt x="161" y="224"/>
                    <a:pt x="161" y="224"/>
                    <a:pt x="161" y="224"/>
                  </a:cubicBezTo>
                  <a:cubicBezTo>
                    <a:pt x="161" y="223"/>
                    <a:pt x="161" y="223"/>
                    <a:pt x="161" y="223"/>
                  </a:cubicBezTo>
                  <a:cubicBezTo>
                    <a:pt x="160" y="223"/>
                    <a:pt x="160" y="223"/>
                    <a:pt x="160" y="223"/>
                  </a:cubicBezTo>
                  <a:cubicBezTo>
                    <a:pt x="161" y="224"/>
                    <a:pt x="161" y="224"/>
                    <a:pt x="161" y="224"/>
                  </a:cubicBezTo>
                  <a:cubicBezTo>
                    <a:pt x="161" y="223"/>
                    <a:pt x="161" y="223"/>
                    <a:pt x="161" y="223"/>
                  </a:cubicBezTo>
                  <a:cubicBezTo>
                    <a:pt x="160" y="223"/>
                    <a:pt x="158" y="222"/>
                    <a:pt x="156" y="221"/>
                  </a:cubicBezTo>
                  <a:cubicBezTo>
                    <a:pt x="155" y="221"/>
                    <a:pt x="155" y="221"/>
                    <a:pt x="154" y="220"/>
                  </a:cubicBezTo>
                  <a:cubicBezTo>
                    <a:pt x="154" y="220"/>
                    <a:pt x="153" y="220"/>
                    <a:pt x="153" y="220"/>
                  </a:cubicBezTo>
                  <a:cubicBezTo>
                    <a:pt x="153" y="220"/>
                    <a:pt x="153" y="220"/>
                    <a:pt x="153" y="220"/>
                  </a:cubicBezTo>
                  <a:cubicBezTo>
                    <a:pt x="153" y="220"/>
                    <a:pt x="153" y="220"/>
                    <a:pt x="153" y="220"/>
                  </a:cubicBezTo>
                  <a:cubicBezTo>
                    <a:pt x="153" y="220"/>
                    <a:pt x="153" y="220"/>
                    <a:pt x="148" y="220"/>
                  </a:cubicBezTo>
                  <a:cubicBezTo>
                    <a:pt x="148" y="221"/>
                    <a:pt x="148" y="221"/>
                    <a:pt x="148" y="221"/>
                  </a:cubicBezTo>
                  <a:cubicBezTo>
                    <a:pt x="149" y="220"/>
                    <a:pt x="149" y="220"/>
                    <a:pt x="149" y="220"/>
                  </a:cubicBezTo>
                  <a:cubicBezTo>
                    <a:pt x="149" y="220"/>
                    <a:pt x="149" y="220"/>
                    <a:pt x="145" y="219"/>
                  </a:cubicBezTo>
                  <a:cubicBezTo>
                    <a:pt x="144" y="218"/>
                    <a:pt x="144" y="218"/>
                    <a:pt x="144" y="218"/>
                  </a:cubicBezTo>
                  <a:cubicBezTo>
                    <a:pt x="143" y="219"/>
                    <a:pt x="143" y="219"/>
                    <a:pt x="143" y="219"/>
                  </a:cubicBezTo>
                  <a:cubicBezTo>
                    <a:pt x="143" y="219"/>
                    <a:pt x="143" y="219"/>
                    <a:pt x="137" y="227"/>
                  </a:cubicBezTo>
                  <a:cubicBezTo>
                    <a:pt x="138" y="228"/>
                    <a:pt x="138" y="228"/>
                    <a:pt x="138" y="228"/>
                  </a:cubicBezTo>
                  <a:cubicBezTo>
                    <a:pt x="138" y="227"/>
                    <a:pt x="138" y="227"/>
                    <a:pt x="138" y="227"/>
                  </a:cubicBezTo>
                  <a:cubicBezTo>
                    <a:pt x="138" y="227"/>
                    <a:pt x="138" y="227"/>
                    <a:pt x="124" y="224"/>
                  </a:cubicBezTo>
                  <a:cubicBezTo>
                    <a:pt x="124" y="225"/>
                    <a:pt x="124" y="225"/>
                    <a:pt x="124" y="225"/>
                  </a:cubicBezTo>
                  <a:cubicBezTo>
                    <a:pt x="125" y="224"/>
                    <a:pt x="125" y="224"/>
                    <a:pt x="125" y="224"/>
                  </a:cubicBezTo>
                  <a:cubicBezTo>
                    <a:pt x="125" y="224"/>
                    <a:pt x="125" y="224"/>
                    <a:pt x="121" y="221"/>
                  </a:cubicBezTo>
                  <a:cubicBezTo>
                    <a:pt x="120" y="223"/>
                    <a:pt x="120" y="223"/>
                    <a:pt x="120" y="223"/>
                  </a:cubicBezTo>
                  <a:cubicBezTo>
                    <a:pt x="121" y="223"/>
                    <a:pt x="121" y="223"/>
                    <a:pt x="121" y="223"/>
                  </a:cubicBezTo>
                  <a:cubicBezTo>
                    <a:pt x="121" y="223"/>
                    <a:pt x="121" y="223"/>
                    <a:pt x="123" y="221"/>
                  </a:cubicBezTo>
                  <a:cubicBezTo>
                    <a:pt x="123" y="220"/>
                    <a:pt x="123" y="220"/>
                    <a:pt x="123" y="220"/>
                  </a:cubicBezTo>
                  <a:cubicBezTo>
                    <a:pt x="123" y="219"/>
                    <a:pt x="123" y="219"/>
                    <a:pt x="123" y="219"/>
                  </a:cubicBezTo>
                  <a:cubicBezTo>
                    <a:pt x="123" y="219"/>
                    <a:pt x="122" y="218"/>
                    <a:pt x="121" y="216"/>
                  </a:cubicBezTo>
                  <a:cubicBezTo>
                    <a:pt x="120" y="215"/>
                    <a:pt x="119" y="214"/>
                    <a:pt x="119" y="213"/>
                  </a:cubicBezTo>
                  <a:cubicBezTo>
                    <a:pt x="118" y="212"/>
                    <a:pt x="118" y="211"/>
                    <a:pt x="117" y="211"/>
                  </a:cubicBezTo>
                  <a:cubicBezTo>
                    <a:pt x="117" y="210"/>
                    <a:pt x="117" y="210"/>
                    <a:pt x="117" y="210"/>
                  </a:cubicBezTo>
                  <a:cubicBezTo>
                    <a:pt x="116" y="210"/>
                    <a:pt x="116" y="210"/>
                    <a:pt x="116" y="210"/>
                  </a:cubicBezTo>
                  <a:cubicBezTo>
                    <a:pt x="115" y="210"/>
                    <a:pt x="114" y="210"/>
                    <a:pt x="113" y="209"/>
                  </a:cubicBezTo>
                  <a:cubicBezTo>
                    <a:pt x="113" y="209"/>
                    <a:pt x="112" y="209"/>
                    <a:pt x="112" y="208"/>
                  </a:cubicBezTo>
                  <a:cubicBezTo>
                    <a:pt x="112" y="208"/>
                    <a:pt x="112" y="208"/>
                    <a:pt x="112" y="208"/>
                  </a:cubicBezTo>
                  <a:cubicBezTo>
                    <a:pt x="112" y="208"/>
                    <a:pt x="112" y="208"/>
                    <a:pt x="112" y="208"/>
                  </a:cubicBezTo>
                  <a:cubicBezTo>
                    <a:pt x="111" y="208"/>
                    <a:pt x="111" y="208"/>
                    <a:pt x="111" y="208"/>
                  </a:cubicBezTo>
                  <a:cubicBezTo>
                    <a:pt x="110" y="208"/>
                    <a:pt x="110" y="208"/>
                    <a:pt x="110" y="208"/>
                  </a:cubicBezTo>
                  <a:cubicBezTo>
                    <a:pt x="110" y="208"/>
                    <a:pt x="110" y="208"/>
                    <a:pt x="105" y="209"/>
                  </a:cubicBezTo>
                  <a:cubicBezTo>
                    <a:pt x="105" y="211"/>
                    <a:pt x="105" y="211"/>
                    <a:pt x="105" y="211"/>
                  </a:cubicBezTo>
                  <a:cubicBezTo>
                    <a:pt x="107" y="210"/>
                    <a:pt x="107" y="210"/>
                    <a:pt x="107" y="210"/>
                  </a:cubicBezTo>
                  <a:cubicBezTo>
                    <a:pt x="106" y="207"/>
                    <a:pt x="104" y="204"/>
                    <a:pt x="102" y="201"/>
                  </a:cubicBezTo>
                  <a:cubicBezTo>
                    <a:pt x="100" y="198"/>
                    <a:pt x="98" y="195"/>
                    <a:pt x="96" y="192"/>
                  </a:cubicBezTo>
                  <a:cubicBezTo>
                    <a:pt x="95" y="191"/>
                    <a:pt x="94" y="190"/>
                    <a:pt x="93" y="189"/>
                  </a:cubicBezTo>
                  <a:cubicBezTo>
                    <a:pt x="92" y="189"/>
                    <a:pt x="91" y="189"/>
                    <a:pt x="89" y="189"/>
                  </a:cubicBezTo>
                  <a:cubicBezTo>
                    <a:pt x="88" y="189"/>
                    <a:pt x="87" y="189"/>
                    <a:pt x="86" y="189"/>
                  </a:cubicBezTo>
                  <a:cubicBezTo>
                    <a:pt x="85" y="189"/>
                    <a:pt x="84" y="189"/>
                    <a:pt x="84" y="188"/>
                  </a:cubicBezTo>
                  <a:cubicBezTo>
                    <a:pt x="83" y="188"/>
                    <a:pt x="83" y="187"/>
                    <a:pt x="82" y="185"/>
                  </a:cubicBezTo>
                  <a:cubicBezTo>
                    <a:pt x="81" y="185"/>
                    <a:pt x="81" y="185"/>
                    <a:pt x="81" y="185"/>
                  </a:cubicBezTo>
                  <a:cubicBezTo>
                    <a:pt x="82" y="185"/>
                    <a:pt x="82" y="185"/>
                    <a:pt x="82" y="185"/>
                  </a:cubicBezTo>
                  <a:cubicBezTo>
                    <a:pt x="83" y="183"/>
                    <a:pt x="82" y="182"/>
                    <a:pt x="81" y="180"/>
                  </a:cubicBezTo>
                  <a:cubicBezTo>
                    <a:pt x="79" y="179"/>
                    <a:pt x="77" y="178"/>
                    <a:pt x="75" y="177"/>
                  </a:cubicBezTo>
                  <a:cubicBezTo>
                    <a:pt x="73" y="177"/>
                    <a:pt x="70" y="177"/>
                    <a:pt x="69" y="177"/>
                  </a:cubicBezTo>
                  <a:cubicBezTo>
                    <a:pt x="69" y="178"/>
                    <a:pt x="69" y="178"/>
                    <a:pt x="69" y="178"/>
                  </a:cubicBezTo>
                  <a:cubicBezTo>
                    <a:pt x="69" y="177"/>
                    <a:pt x="69" y="177"/>
                    <a:pt x="69" y="177"/>
                  </a:cubicBezTo>
                  <a:cubicBezTo>
                    <a:pt x="69" y="177"/>
                    <a:pt x="69" y="177"/>
                    <a:pt x="69" y="177"/>
                  </a:cubicBezTo>
                  <a:cubicBezTo>
                    <a:pt x="69" y="178"/>
                    <a:pt x="69" y="178"/>
                    <a:pt x="69" y="178"/>
                  </a:cubicBezTo>
                  <a:cubicBezTo>
                    <a:pt x="69" y="177"/>
                    <a:pt x="69" y="177"/>
                    <a:pt x="69" y="177"/>
                  </a:cubicBezTo>
                  <a:cubicBezTo>
                    <a:pt x="69" y="177"/>
                    <a:pt x="69" y="177"/>
                    <a:pt x="69" y="177"/>
                  </a:cubicBezTo>
                  <a:cubicBezTo>
                    <a:pt x="69" y="177"/>
                    <a:pt x="69" y="177"/>
                    <a:pt x="69" y="177"/>
                  </a:cubicBezTo>
                  <a:cubicBezTo>
                    <a:pt x="69" y="177"/>
                    <a:pt x="69" y="177"/>
                    <a:pt x="69" y="177"/>
                  </a:cubicBezTo>
                  <a:cubicBezTo>
                    <a:pt x="69" y="177"/>
                    <a:pt x="69" y="177"/>
                    <a:pt x="69" y="177"/>
                  </a:cubicBezTo>
                  <a:cubicBezTo>
                    <a:pt x="69" y="177"/>
                    <a:pt x="69" y="177"/>
                    <a:pt x="69" y="177"/>
                  </a:cubicBezTo>
                  <a:cubicBezTo>
                    <a:pt x="69" y="177"/>
                    <a:pt x="69" y="176"/>
                    <a:pt x="68" y="176"/>
                  </a:cubicBezTo>
                  <a:cubicBezTo>
                    <a:pt x="66" y="173"/>
                    <a:pt x="63" y="169"/>
                    <a:pt x="59" y="166"/>
                  </a:cubicBezTo>
                  <a:cubicBezTo>
                    <a:pt x="55" y="162"/>
                    <a:pt x="51" y="158"/>
                    <a:pt x="46" y="158"/>
                  </a:cubicBezTo>
                  <a:cubicBezTo>
                    <a:pt x="46" y="159"/>
                    <a:pt x="46" y="159"/>
                    <a:pt x="46" y="159"/>
                  </a:cubicBezTo>
                  <a:cubicBezTo>
                    <a:pt x="46" y="158"/>
                    <a:pt x="46" y="158"/>
                    <a:pt x="46" y="158"/>
                  </a:cubicBezTo>
                  <a:cubicBezTo>
                    <a:pt x="45" y="157"/>
                    <a:pt x="44" y="157"/>
                    <a:pt x="43" y="155"/>
                  </a:cubicBezTo>
                  <a:cubicBezTo>
                    <a:pt x="39" y="151"/>
                    <a:pt x="35" y="144"/>
                    <a:pt x="34" y="141"/>
                  </a:cubicBezTo>
                  <a:cubicBezTo>
                    <a:pt x="34" y="141"/>
                    <a:pt x="34" y="141"/>
                    <a:pt x="34" y="141"/>
                  </a:cubicBezTo>
                  <a:cubicBezTo>
                    <a:pt x="34" y="141"/>
                    <a:pt x="34" y="141"/>
                    <a:pt x="34" y="141"/>
                  </a:cubicBezTo>
                  <a:cubicBezTo>
                    <a:pt x="32" y="139"/>
                    <a:pt x="32" y="137"/>
                    <a:pt x="31" y="134"/>
                  </a:cubicBezTo>
                  <a:cubicBezTo>
                    <a:pt x="30" y="132"/>
                    <a:pt x="30" y="129"/>
                    <a:pt x="28" y="127"/>
                  </a:cubicBezTo>
                  <a:cubicBezTo>
                    <a:pt x="28" y="127"/>
                    <a:pt x="28" y="127"/>
                    <a:pt x="28" y="127"/>
                  </a:cubicBezTo>
                  <a:cubicBezTo>
                    <a:pt x="28" y="127"/>
                    <a:pt x="28" y="127"/>
                    <a:pt x="28" y="127"/>
                  </a:cubicBezTo>
                  <a:cubicBezTo>
                    <a:pt x="27" y="126"/>
                    <a:pt x="27" y="126"/>
                    <a:pt x="26" y="126"/>
                  </a:cubicBezTo>
                  <a:cubicBezTo>
                    <a:pt x="25" y="125"/>
                    <a:pt x="24" y="125"/>
                    <a:pt x="23" y="124"/>
                  </a:cubicBezTo>
                  <a:cubicBezTo>
                    <a:pt x="22" y="124"/>
                    <a:pt x="22" y="123"/>
                    <a:pt x="22" y="121"/>
                  </a:cubicBezTo>
                  <a:cubicBezTo>
                    <a:pt x="20" y="121"/>
                    <a:pt x="20" y="121"/>
                    <a:pt x="20" y="121"/>
                  </a:cubicBezTo>
                  <a:cubicBezTo>
                    <a:pt x="21" y="122"/>
                    <a:pt x="21" y="122"/>
                    <a:pt x="21" y="122"/>
                  </a:cubicBezTo>
                  <a:cubicBezTo>
                    <a:pt x="21" y="122"/>
                    <a:pt x="21" y="122"/>
                    <a:pt x="26" y="117"/>
                  </a:cubicBezTo>
                  <a:cubicBezTo>
                    <a:pt x="24" y="116"/>
                    <a:pt x="24" y="116"/>
                    <a:pt x="24" y="116"/>
                  </a:cubicBezTo>
                  <a:cubicBezTo>
                    <a:pt x="24" y="117"/>
                    <a:pt x="24" y="117"/>
                    <a:pt x="24" y="117"/>
                  </a:cubicBezTo>
                  <a:cubicBezTo>
                    <a:pt x="25" y="117"/>
                    <a:pt x="26" y="117"/>
                    <a:pt x="26" y="116"/>
                  </a:cubicBezTo>
                  <a:cubicBezTo>
                    <a:pt x="26" y="116"/>
                    <a:pt x="27" y="115"/>
                    <a:pt x="27" y="114"/>
                  </a:cubicBezTo>
                  <a:cubicBezTo>
                    <a:pt x="28" y="112"/>
                    <a:pt x="28" y="108"/>
                    <a:pt x="29" y="106"/>
                  </a:cubicBezTo>
                  <a:cubicBezTo>
                    <a:pt x="29" y="105"/>
                    <a:pt x="29" y="105"/>
                    <a:pt x="29" y="105"/>
                  </a:cubicBezTo>
                  <a:cubicBezTo>
                    <a:pt x="27" y="105"/>
                    <a:pt x="27" y="105"/>
                    <a:pt x="27" y="105"/>
                  </a:cubicBezTo>
                  <a:cubicBezTo>
                    <a:pt x="27" y="105"/>
                    <a:pt x="26" y="105"/>
                    <a:pt x="26" y="104"/>
                  </a:cubicBezTo>
                  <a:cubicBezTo>
                    <a:pt x="25" y="104"/>
                    <a:pt x="24" y="103"/>
                    <a:pt x="23" y="103"/>
                  </a:cubicBezTo>
                  <a:cubicBezTo>
                    <a:pt x="23" y="105"/>
                    <a:pt x="23" y="105"/>
                    <a:pt x="23" y="105"/>
                  </a:cubicBezTo>
                  <a:cubicBezTo>
                    <a:pt x="24" y="106"/>
                    <a:pt x="24" y="106"/>
                    <a:pt x="24" y="106"/>
                  </a:cubicBezTo>
                  <a:cubicBezTo>
                    <a:pt x="25" y="105"/>
                    <a:pt x="25" y="104"/>
                    <a:pt x="25" y="103"/>
                  </a:cubicBezTo>
                  <a:cubicBezTo>
                    <a:pt x="25" y="102"/>
                    <a:pt x="24" y="100"/>
                    <a:pt x="23" y="99"/>
                  </a:cubicBezTo>
                  <a:cubicBezTo>
                    <a:pt x="21" y="98"/>
                    <a:pt x="19" y="97"/>
                    <a:pt x="17" y="95"/>
                  </a:cubicBezTo>
                  <a:cubicBezTo>
                    <a:pt x="14" y="94"/>
                    <a:pt x="13" y="93"/>
                    <a:pt x="12" y="92"/>
                  </a:cubicBezTo>
                  <a:cubicBezTo>
                    <a:pt x="12" y="92"/>
                    <a:pt x="12" y="92"/>
                    <a:pt x="12" y="92"/>
                  </a:cubicBezTo>
                  <a:cubicBezTo>
                    <a:pt x="12" y="92"/>
                    <a:pt x="12" y="92"/>
                    <a:pt x="12" y="92"/>
                  </a:cubicBezTo>
                  <a:cubicBezTo>
                    <a:pt x="10" y="89"/>
                    <a:pt x="8" y="86"/>
                    <a:pt x="6" y="82"/>
                  </a:cubicBezTo>
                  <a:cubicBezTo>
                    <a:pt x="4" y="79"/>
                    <a:pt x="3" y="75"/>
                    <a:pt x="3" y="72"/>
                  </a:cubicBezTo>
                  <a:cubicBezTo>
                    <a:pt x="1" y="72"/>
                    <a:pt x="1" y="72"/>
                    <a:pt x="1" y="72"/>
                  </a:cubicBezTo>
                  <a:cubicBezTo>
                    <a:pt x="1" y="74"/>
                    <a:pt x="1" y="74"/>
                    <a:pt x="1" y="74"/>
                  </a:cubicBezTo>
                  <a:cubicBezTo>
                    <a:pt x="1" y="74"/>
                    <a:pt x="1" y="74"/>
                    <a:pt x="4" y="74"/>
                  </a:cubicBezTo>
                  <a:cubicBezTo>
                    <a:pt x="4" y="72"/>
                    <a:pt x="4" y="72"/>
                    <a:pt x="4" y="72"/>
                  </a:cubicBezTo>
                  <a:cubicBezTo>
                    <a:pt x="3" y="73"/>
                    <a:pt x="3" y="73"/>
                    <a:pt x="3" y="73"/>
                  </a:cubicBezTo>
                  <a:cubicBezTo>
                    <a:pt x="3" y="74"/>
                    <a:pt x="4" y="75"/>
                    <a:pt x="5" y="77"/>
                  </a:cubicBezTo>
                  <a:cubicBezTo>
                    <a:pt x="6" y="79"/>
                    <a:pt x="8" y="81"/>
                    <a:pt x="10" y="83"/>
                  </a:cubicBezTo>
                  <a:cubicBezTo>
                    <a:pt x="11" y="84"/>
                    <a:pt x="12" y="85"/>
                    <a:pt x="12" y="86"/>
                  </a:cubicBezTo>
                  <a:cubicBezTo>
                    <a:pt x="13" y="87"/>
                    <a:pt x="13" y="87"/>
                    <a:pt x="13" y="87"/>
                  </a:cubicBezTo>
                  <a:cubicBezTo>
                    <a:pt x="14" y="87"/>
                    <a:pt x="14" y="87"/>
                    <a:pt x="14" y="87"/>
                  </a:cubicBezTo>
                  <a:cubicBezTo>
                    <a:pt x="14" y="87"/>
                    <a:pt x="14" y="88"/>
                    <a:pt x="15" y="88"/>
                  </a:cubicBezTo>
                  <a:cubicBezTo>
                    <a:pt x="15" y="88"/>
                    <a:pt x="15" y="88"/>
                    <a:pt x="15" y="88"/>
                  </a:cubicBezTo>
                  <a:cubicBezTo>
                    <a:pt x="16" y="87"/>
                    <a:pt x="16" y="87"/>
                    <a:pt x="16" y="87"/>
                  </a:cubicBezTo>
                  <a:cubicBezTo>
                    <a:pt x="16" y="87"/>
                    <a:pt x="17" y="86"/>
                    <a:pt x="17" y="86"/>
                  </a:cubicBezTo>
                  <a:cubicBezTo>
                    <a:pt x="18" y="84"/>
                    <a:pt x="19" y="81"/>
                    <a:pt x="20" y="77"/>
                  </a:cubicBezTo>
                  <a:cubicBezTo>
                    <a:pt x="22" y="74"/>
                    <a:pt x="23" y="71"/>
                    <a:pt x="24" y="69"/>
                  </a:cubicBezTo>
                  <a:cubicBezTo>
                    <a:pt x="23" y="68"/>
                    <a:pt x="23" y="68"/>
                    <a:pt x="23" y="68"/>
                  </a:cubicBezTo>
                  <a:cubicBezTo>
                    <a:pt x="24" y="70"/>
                    <a:pt x="24" y="70"/>
                    <a:pt x="24" y="70"/>
                  </a:cubicBezTo>
                  <a:cubicBezTo>
                    <a:pt x="24" y="69"/>
                    <a:pt x="25" y="69"/>
                    <a:pt x="26" y="68"/>
                  </a:cubicBezTo>
                  <a:cubicBezTo>
                    <a:pt x="26" y="67"/>
                    <a:pt x="27" y="66"/>
                    <a:pt x="28" y="66"/>
                  </a:cubicBezTo>
                  <a:cubicBezTo>
                    <a:pt x="29" y="65"/>
                    <a:pt x="29" y="65"/>
                    <a:pt x="31" y="65"/>
                  </a:cubicBezTo>
                  <a:cubicBezTo>
                    <a:pt x="31" y="65"/>
                    <a:pt x="33" y="65"/>
                    <a:pt x="34" y="66"/>
                  </a:cubicBezTo>
                  <a:cubicBezTo>
                    <a:pt x="35" y="66"/>
                    <a:pt x="35" y="66"/>
                    <a:pt x="35" y="66"/>
                  </a:cubicBezTo>
                  <a:cubicBezTo>
                    <a:pt x="36" y="66"/>
                    <a:pt x="36" y="66"/>
                    <a:pt x="36" y="66"/>
                  </a:cubicBezTo>
                  <a:cubicBezTo>
                    <a:pt x="36" y="66"/>
                    <a:pt x="37" y="65"/>
                    <a:pt x="39" y="64"/>
                  </a:cubicBezTo>
                  <a:cubicBezTo>
                    <a:pt x="39" y="64"/>
                    <a:pt x="40" y="64"/>
                    <a:pt x="41" y="63"/>
                  </a:cubicBezTo>
                  <a:cubicBezTo>
                    <a:pt x="42" y="63"/>
                    <a:pt x="42" y="63"/>
                    <a:pt x="42" y="63"/>
                  </a:cubicBezTo>
                  <a:cubicBezTo>
                    <a:pt x="42" y="63"/>
                    <a:pt x="42" y="63"/>
                    <a:pt x="42" y="63"/>
                  </a:cubicBezTo>
                  <a:cubicBezTo>
                    <a:pt x="42" y="63"/>
                    <a:pt x="42" y="63"/>
                    <a:pt x="42" y="63"/>
                  </a:cubicBezTo>
                  <a:cubicBezTo>
                    <a:pt x="42" y="63"/>
                    <a:pt x="42" y="63"/>
                    <a:pt x="42" y="63"/>
                  </a:cubicBezTo>
                  <a:cubicBezTo>
                    <a:pt x="42" y="63"/>
                    <a:pt x="42" y="63"/>
                    <a:pt x="42" y="63"/>
                  </a:cubicBezTo>
                  <a:cubicBezTo>
                    <a:pt x="42" y="63"/>
                    <a:pt x="42" y="63"/>
                    <a:pt x="42" y="63"/>
                  </a:cubicBezTo>
                  <a:cubicBezTo>
                    <a:pt x="42" y="63"/>
                    <a:pt x="42" y="63"/>
                    <a:pt x="42" y="63"/>
                  </a:cubicBezTo>
                  <a:cubicBezTo>
                    <a:pt x="42" y="63"/>
                    <a:pt x="42" y="63"/>
                    <a:pt x="42" y="63"/>
                  </a:cubicBezTo>
                  <a:cubicBezTo>
                    <a:pt x="42" y="63"/>
                    <a:pt x="42" y="63"/>
                    <a:pt x="42" y="63"/>
                  </a:cubicBezTo>
                  <a:cubicBezTo>
                    <a:pt x="43" y="63"/>
                    <a:pt x="43" y="63"/>
                    <a:pt x="43" y="63"/>
                  </a:cubicBezTo>
                  <a:cubicBezTo>
                    <a:pt x="43" y="63"/>
                    <a:pt x="43" y="63"/>
                    <a:pt x="44" y="63"/>
                  </a:cubicBezTo>
                  <a:cubicBezTo>
                    <a:pt x="46" y="63"/>
                    <a:pt x="48" y="63"/>
                    <a:pt x="51" y="63"/>
                  </a:cubicBezTo>
                  <a:cubicBezTo>
                    <a:pt x="52" y="63"/>
                    <a:pt x="54" y="63"/>
                    <a:pt x="56" y="62"/>
                  </a:cubicBezTo>
                  <a:cubicBezTo>
                    <a:pt x="57" y="60"/>
                    <a:pt x="58" y="58"/>
                    <a:pt x="58" y="55"/>
                  </a:cubicBezTo>
                  <a:cubicBezTo>
                    <a:pt x="57" y="55"/>
                    <a:pt x="57" y="55"/>
                    <a:pt x="57" y="55"/>
                  </a:cubicBezTo>
                  <a:cubicBezTo>
                    <a:pt x="56" y="56"/>
                    <a:pt x="56" y="56"/>
                    <a:pt x="56" y="56"/>
                  </a:cubicBezTo>
                  <a:cubicBezTo>
                    <a:pt x="57" y="57"/>
                    <a:pt x="58" y="57"/>
                    <a:pt x="59" y="57"/>
                  </a:cubicBezTo>
                  <a:cubicBezTo>
                    <a:pt x="62" y="57"/>
                    <a:pt x="64" y="55"/>
                    <a:pt x="66" y="53"/>
                  </a:cubicBezTo>
                  <a:cubicBezTo>
                    <a:pt x="66" y="53"/>
                    <a:pt x="66" y="53"/>
                    <a:pt x="66" y="53"/>
                  </a:cubicBezTo>
                  <a:cubicBezTo>
                    <a:pt x="66" y="53"/>
                    <a:pt x="66" y="53"/>
                    <a:pt x="66" y="53"/>
                  </a:cubicBezTo>
                  <a:cubicBezTo>
                    <a:pt x="68" y="50"/>
                    <a:pt x="70" y="47"/>
                    <a:pt x="71" y="46"/>
                  </a:cubicBezTo>
                  <a:cubicBezTo>
                    <a:pt x="72" y="45"/>
                    <a:pt x="73" y="45"/>
                    <a:pt x="73" y="44"/>
                  </a:cubicBezTo>
                  <a:cubicBezTo>
                    <a:pt x="74" y="44"/>
                    <a:pt x="74" y="44"/>
                    <a:pt x="74" y="44"/>
                  </a:cubicBezTo>
                  <a:cubicBezTo>
                    <a:pt x="74" y="44"/>
                    <a:pt x="74" y="44"/>
                    <a:pt x="74" y="44"/>
                  </a:cubicBezTo>
                  <a:cubicBezTo>
                    <a:pt x="74" y="44"/>
                    <a:pt x="74" y="44"/>
                    <a:pt x="74" y="44"/>
                  </a:cubicBezTo>
                  <a:cubicBezTo>
                    <a:pt x="73" y="43"/>
                    <a:pt x="73" y="43"/>
                    <a:pt x="73" y="43"/>
                  </a:cubicBezTo>
                  <a:cubicBezTo>
                    <a:pt x="72" y="44"/>
                    <a:pt x="72" y="44"/>
                    <a:pt x="72" y="44"/>
                  </a:cubicBezTo>
                  <a:cubicBezTo>
                    <a:pt x="73" y="45"/>
                    <a:pt x="75" y="46"/>
                    <a:pt x="76" y="46"/>
                  </a:cubicBezTo>
                  <a:cubicBezTo>
                    <a:pt x="78" y="46"/>
                    <a:pt x="79" y="45"/>
                    <a:pt x="80" y="44"/>
                  </a:cubicBezTo>
                  <a:cubicBezTo>
                    <a:pt x="82" y="43"/>
                    <a:pt x="83" y="41"/>
                    <a:pt x="85" y="39"/>
                  </a:cubicBezTo>
                  <a:cubicBezTo>
                    <a:pt x="86" y="37"/>
                    <a:pt x="87" y="35"/>
                    <a:pt x="88" y="35"/>
                  </a:cubicBezTo>
                  <a:cubicBezTo>
                    <a:pt x="90" y="34"/>
                    <a:pt x="93" y="32"/>
                    <a:pt x="97" y="31"/>
                  </a:cubicBezTo>
                  <a:cubicBezTo>
                    <a:pt x="98" y="30"/>
                    <a:pt x="100" y="29"/>
                    <a:pt x="102" y="29"/>
                  </a:cubicBezTo>
                  <a:cubicBezTo>
                    <a:pt x="103" y="28"/>
                    <a:pt x="105" y="28"/>
                    <a:pt x="105" y="28"/>
                  </a:cubicBezTo>
                  <a:cubicBezTo>
                    <a:pt x="108" y="28"/>
                    <a:pt x="110" y="26"/>
                    <a:pt x="113" y="25"/>
                  </a:cubicBezTo>
                  <a:cubicBezTo>
                    <a:pt x="116" y="23"/>
                    <a:pt x="119" y="21"/>
                    <a:pt x="122" y="20"/>
                  </a:cubicBezTo>
                  <a:cubicBezTo>
                    <a:pt x="122" y="20"/>
                    <a:pt x="122" y="20"/>
                    <a:pt x="122" y="20"/>
                  </a:cubicBezTo>
                  <a:cubicBezTo>
                    <a:pt x="122" y="20"/>
                    <a:pt x="122" y="20"/>
                    <a:pt x="122" y="20"/>
                  </a:cubicBezTo>
                  <a:cubicBezTo>
                    <a:pt x="124" y="18"/>
                    <a:pt x="126" y="18"/>
                    <a:pt x="127" y="18"/>
                  </a:cubicBezTo>
                  <a:cubicBezTo>
                    <a:pt x="128" y="18"/>
                    <a:pt x="129" y="18"/>
                    <a:pt x="130" y="17"/>
                  </a:cubicBezTo>
                  <a:cubicBezTo>
                    <a:pt x="131" y="16"/>
                    <a:pt x="131" y="14"/>
                    <a:pt x="131" y="13"/>
                  </a:cubicBezTo>
                  <a:cubicBezTo>
                    <a:pt x="131" y="12"/>
                    <a:pt x="131" y="12"/>
                    <a:pt x="130" y="11"/>
                  </a:cubicBezTo>
                  <a:cubicBezTo>
                    <a:pt x="130" y="11"/>
                    <a:pt x="129" y="10"/>
                    <a:pt x="128" y="10"/>
                  </a:cubicBezTo>
                  <a:cubicBezTo>
                    <a:pt x="127" y="9"/>
                    <a:pt x="126" y="9"/>
                    <a:pt x="125" y="8"/>
                  </a:cubicBezTo>
                  <a:cubicBezTo>
                    <a:pt x="124" y="8"/>
                    <a:pt x="123" y="8"/>
                    <a:pt x="123" y="8"/>
                  </a:cubicBezTo>
                  <a:cubicBezTo>
                    <a:pt x="122" y="7"/>
                    <a:pt x="122" y="7"/>
                    <a:pt x="121" y="7"/>
                  </a:cubicBezTo>
                  <a:cubicBezTo>
                    <a:pt x="121" y="9"/>
                    <a:pt x="121" y="9"/>
                    <a:pt x="121" y="9"/>
                  </a:cubicBezTo>
                  <a:cubicBezTo>
                    <a:pt x="123" y="9"/>
                    <a:pt x="123" y="9"/>
                    <a:pt x="123" y="9"/>
                  </a:cubicBezTo>
                  <a:cubicBezTo>
                    <a:pt x="123" y="9"/>
                    <a:pt x="123" y="7"/>
                    <a:pt x="124" y="6"/>
                  </a:cubicBezTo>
                  <a:cubicBezTo>
                    <a:pt x="124" y="5"/>
                    <a:pt x="125" y="3"/>
                    <a:pt x="125" y="3"/>
                  </a:cubicBezTo>
                  <a:cubicBezTo>
                    <a:pt x="124" y="2"/>
                    <a:pt x="124" y="2"/>
                    <a:pt x="124" y="2"/>
                  </a:cubicBezTo>
                  <a:cubicBezTo>
                    <a:pt x="123" y="3"/>
                    <a:pt x="123" y="3"/>
                    <a:pt x="123" y="3"/>
                  </a:cubicBezTo>
                  <a:cubicBezTo>
                    <a:pt x="125" y="4"/>
                    <a:pt x="126" y="4"/>
                    <a:pt x="128" y="5"/>
                  </a:cubicBezTo>
                  <a:cubicBezTo>
                    <a:pt x="130" y="5"/>
                    <a:pt x="133" y="6"/>
                    <a:pt x="135" y="7"/>
                  </a:cubicBezTo>
                  <a:cubicBezTo>
                    <a:pt x="136" y="7"/>
                    <a:pt x="137" y="7"/>
                    <a:pt x="138" y="8"/>
                  </a:cubicBezTo>
                  <a:cubicBezTo>
                    <a:pt x="138" y="8"/>
                    <a:pt x="138" y="9"/>
                    <a:pt x="138" y="9"/>
                  </a:cubicBezTo>
                  <a:cubicBezTo>
                    <a:pt x="138" y="10"/>
                    <a:pt x="138" y="12"/>
                    <a:pt x="136" y="13"/>
                  </a:cubicBezTo>
                  <a:cubicBezTo>
                    <a:pt x="135" y="16"/>
                    <a:pt x="135" y="16"/>
                    <a:pt x="135" y="16"/>
                  </a:cubicBezTo>
                  <a:cubicBezTo>
                    <a:pt x="138" y="16"/>
                    <a:pt x="138" y="16"/>
                    <a:pt x="138" y="16"/>
                  </a:cubicBezTo>
                  <a:cubicBezTo>
                    <a:pt x="138" y="16"/>
                    <a:pt x="140" y="16"/>
                    <a:pt x="141" y="16"/>
                  </a:cubicBezTo>
                  <a:cubicBezTo>
                    <a:pt x="143" y="15"/>
                    <a:pt x="144" y="15"/>
                    <a:pt x="145" y="14"/>
                  </a:cubicBezTo>
                  <a:cubicBezTo>
                    <a:pt x="144" y="13"/>
                    <a:pt x="144" y="13"/>
                    <a:pt x="144" y="13"/>
                  </a:cubicBezTo>
                  <a:cubicBezTo>
                    <a:pt x="143" y="12"/>
                    <a:pt x="143" y="12"/>
                    <a:pt x="143" y="12"/>
                  </a:cubicBezTo>
                  <a:cubicBezTo>
                    <a:pt x="142" y="13"/>
                    <a:pt x="142" y="14"/>
                    <a:pt x="141" y="15"/>
                  </a:cubicBezTo>
                  <a:cubicBezTo>
                    <a:pt x="141" y="16"/>
                    <a:pt x="140" y="17"/>
                    <a:pt x="140" y="18"/>
                  </a:cubicBezTo>
                  <a:cubicBezTo>
                    <a:pt x="140" y="18"/>
                    <a:pt x="140" y="19"/>
                    <a:pt x="141" y="19"/>
                  </a:cubicBezTo>
                  <a:cubicBezTo>
                    <a:pt x="141" y="20"/>
                    <a:pt x="142" y="20"/>
                    <a:pt x="143" y="21"/>
                  </a:cubicBezTo>
                  <a:cubicBezTo>
                    <a:pt x="144" y="21"/>
                    <a:pt x="145" y="21"/>
                    <a:pt x="146" y="21"/>
                  </a:cubicBezTo>
                  <a:cubicBezTo>
                    <a:pt x="147" y="22"/>
                    <a:pt x="148" y="22"/>
                    <a:pt x="149" y="22"/>
                  </a:cubicBezTo>
                  <a:cubicBezTo>
                    <a:pt x="150" y="21"/>
                    <a:pt x="150" y="21"/>
                    <a:pt x="150" y="21"/>
                  </a:cubicBezTo>
                  <a:cubicBezTo>
                    <a:pt x="149" y="22"/>
                    <a:pt x="149" y="22"/>
                    <a:pt x="149" y="22"/>
                  </a:cubicBezTo>
                  <a:cubicBezTo>
                    <a:pt x="150" y="23"/>
                    <a:pt x="150" y="23"/>
                    <a:pt x="151" y="23"/>
                  </a:cubicBezTo>
                  <a:cubicBezTo>
                    <a:pt x="152" y="23"/>
                    <a:pt x="153" y="23"/>
                    <a:pt x="154" y="23"/>
                  </a:cubicBezTo>
                  <a:cubicBezTo>
                    <a:pt x="154" y="22"/>
                    <a:pt x="155" y="21"/>
                    <a:pt x="155" y="20"/>
                  </a:cubicBezTo>
                  <a:cubicBezTo>
                    <a:pt x="155" y="19"/>
                    <a:pt x="155" y="18"/>
                    <a:pt x="155" y="17"/>
                  </a:cubicBezTo>
                  <a:cubicBezTo>
                    <a:pt x="154" y="17"/>
                    <a:pt x="154" y="17"/>
                    <a:pt x="154" y="17"/>
                  </a:cubicBezTo>
                  <a:cubicBezTo>
                    <a:pt x="153" y="18"/>
                    <a:pt x="153" y="18"/>
                    <a:pt x="153" y="18"/>
                  </a:cubicBezTo>
                  <a:cubicBezTo>
                    <a:pt x="154" y="18"/>
                    <a:pt x="154" y="18"/>
                    <a:pt x="164" y="21"/>
                  </a:cubicBezTo>
                  <a:cubicBezTo>
                    <a:pt x="165" y="21"/>
                    <a:pt x="165" y="21"/>
                    <a:pt x="165" y="21"/>
                  </a:cubicBezTo>
                  <a:cubicBezTo>
                    <a:pt x="166" y="21"/>
                    <a:pt x="166" y="21"/>
                    <a:pt x="166" y="21"/>
                  </a:cubicBezTo>
                  <a:cubicBezTo>
                    <a:pt x="166" y="21"/>
                    <a:pt x="166" y="21"/>
                    <a:pt x="168" y="18"/>
                  </a:cubicBezTo>
                  <a:cubicBezTo>
                    <a:pt x="169" y="17"/>
                    <a:pt x="169" y="17"/>
                    <a:pt x="169" y="17"/>
                  </a:cubicBezTo>
                  <a:cubicBezTo>
                    <a:pt x="169" y="16"/>
                    <a:pt x="169" y="16"/>
                    <a:pt x="169" y="16"/>
                  </a:cubicBezTo>
                  <a:cubicBezTo>
                    <a:pt x="169" y="16"/>
                    <a:pt x="169" y="16"/>
                    <a:pt x="166" y="12"/>
                  </a:cubicBezTo>
                  <a:cubicBezTo>
                    <a:pt x="165" y="13"/>
                    <a:pt x="165" y="13"/>
                    <a:pt x="165" y="13"/>
                  </a:cubicBezTo>
                  <a:cubicBezTo>
                    <a:pt x="166" y="14"/>
                    <a:pt x="166" y="14"/>
                    <a:pt x="166" y="14"/>
                  </a:cubicBezTo>
                  <a:cubicBezTo>
                    <a:pt x="166" y="14"/>
                    <a:pt x="166" y="14"/>
                    <a:pt x="169" y="10"/>
                  </a:cubicBezTo>
                  <a:cubicBezTo>
                    <a:pt x="167" y="9"/>
                    <a:pt x="167" y="9"/>
                    <a:pt x="167" y="9"/>
                  </a:cubicBezTo>
                  <a:cubicBezTo>
                    <a:pt x="167" y="10"/>
                    <a:pt x="167" y="10"/>
                    <a:pt x="167" y="10"/>
                  </a:cubicBezTo>
                  <a:cubicBezTo>
                    <a:pt x="167" y="10"/>
                    <a:pt x="167" y="10"/>
                    <a:pt x="170" y="11"/>
                  </a:cubicBezTo>
                  <a:cubicBezTo>
                    <a:pt x="172" y="11"/>
                    <a:pt x="177" y="12"/>
                    <a:pt x="186" y="13"/>
                  </a:cubicBezTo>
                  <a:cubicBezTo>
                    <a:pt x="186" y="12"/>
                    <a:pt x="186" y="12"/>
                    <a:pt x="186" y="12"/>
                  </a:cubicBezTo>
                  <a:cubicBezTo>
                    <a:pt x="185" y="11"/>
                    <a:pt x="185" y="11"/>
                    <a:pt x="185" y="11"/>
                  </a:cubicBezTo>
                  <a:cubicBezTo>
                    <a:pt x="185" y="11"/>
                    <a:pt x="185" y="11"/>
                    <a:pt x="182" y="21"/>
                  </a:cubicBezTo>
                  <a:cubicBezTo>
                    <a:pt x="182" y="21"/>
                    <a:pt x="182" y="21"/>
                    <a:pt x="182" y="21"/>
                  </a:cubicBezTo>
                  <a:cubicBezTo>
                    <a:pt x="182" y="22"/>
                    <a:pt x="182" y="22"/>
                    <a:pt x="182" y="22"/>
                  </a:cubicBezTo>
                  <a:cubicBezTo>
                    <a:pt x="183" y="22"/>
                    <a:pt x="183" y="22"/>
                    <a:pt x="184" y="23"/>
                  </a:cubicBezTo>
                  <a:cubicBezTo>
                    <a:pt x="185" y="25"/>
                    <a:pt x="188" y="28"/>
                    <a:pt x="193" y="33"/>
                  </a:cubicBezTo>
                  <a:cubicBezTo>
                    <a:pt x="196" y="36"/>
                    <a:pt x="196" y="36"/>
                    <a:pt x="196" y="36"/>
                  </a:cubicBezTo>
                  <a:cubicBezTo>
                    <a:pt x="196" y="32"/>
                    <a:pt x="196" y="32"/>
                    <a:pt x="196" y="32"/>
                  </a:cubicBezTo>
                  <a:cubicBezTo>
                    <a:pt x="196" y="32"/>
                    <a:pt x="196" y="32"/>
                    <a:pt x="196" y="25"/>
                  </a:cubicBezTo>
                  <a:cubicBezTo>
                    <a:pt x="194" y="25"/>
                    <a:pt x="194" y="25"/>
                    <a:pt x="194" y="25"/>
                  </a:cubicBezTo>
                  <a:cubicBezTo>
                    <a:pt x="194" y="27"/>
                    <a:pt x="194" y="27"/>
                    <a:pt x="194" y="27"/>
                  </a:cubicBezTo>
                  <a:cubicBezTo>
                    <a:pt x="194" y="27"/>
                    <a:pt x="194" y="27"/>
                    <a:pt x="224" y="37"/>
                  </a:cubicBezTo>
                  <a:cubicBezTo>
                    <a:pt x="224" y="36"/>
                    <a:pt x="224" y="36"/>
                    <a:pt x="224" y="36"/>
                  </a:cubicBezTo>
                  <a:cubicBezTo>
                    <a:pt x="223" y="36"/>
                    <a:pt x="223" y="36"/>
                    <a:pt x="223" y="36"/>
                  </a:cubicBezTo>
                  <a:cubicBezTo>
                    <a:pt x="223" y="36"/>
                    <a:pt x="223" y="36"/>
                    <a:pt x="224" y="44"/>
                  </a:cubicBezTo>
                  <a:cubicBezTo>
                    <a:pt x="224" y="46"/>
                    <a:pt x="224" y="46"/>
                    <a:pt x="224" y="46"/>
                  </a:cubicBezTo>
                  <a:cubicBezTo>
                    <a:pt x="226" y="45"/>
                    <a:pt x="226" y="45"/>
                    <a:pt x="226" y="45"/>
                  </a:cubicBezTo>
                  <a:cubicBezTo>
                    <a:pt x="226" y="45"/>
                    <a:pt x="226" y="45"/>
                    <a:pt x="228" y="44"/>
                  </a:cubicBezTo>
                  <a:cubicBezTo>
                    <a:pt x="230" y="43"/>
                    <a:pt x="235" y="41"/>
                    <a:pt x="244" y="37"/>
                  </a:cubicBezTo>
                  <a:cubicBezTo>
                    <a:pt x="243" y="36"/>
                    <a:pt x="243" y="36"/>
                    <a:pt x="243" y="36"/>
                  </a:cubicBezTo>
                  <a:cubicBezTo>
                    <a:pt x="242" y="37"/>
                    <a:pt x="242" y="37"/>
                    <a:pt x="242" y="37"/>
                  </a:cubicBezTo>
                  <a:cubicBezTo>
                    <a:pt x="242" y="37"/>
                    <a:pt x="242" y="37"/>
                    <a:pt x="243" y="38"/>
                  </a:cubicBezTo>
                  <a:cubicBezTo>
                    <a:pt x="244" y="39"/>
                    <a:pt x="247" y="41"/>
                    <a:pt x="252" y="44"/>
                  </a:cubicBezTo>
                  <a:cubicBezTo>
                    <a:pt x="252" y="43"/>
                    <a:pt x="252" y="43"/>
                    <a:pt x="252" y="43"/>
                  </a:cubicBezTo>
                  <a:cubicBezTo>
                    <a:pt x="252" y="41"/>
                    <a:pt x="252" y="41"/>
                    <a:pt x="252" y="41"/>
                  </a:cubicBezTo>
                  <a:cubicBezTo>
                    <a:pt x="252" y="41"/>
                    <a:pt x="248" y="44"/>
                    <a:pt x="244" y="47"/>
                  </a:cubicBezTo>
                  <a:cubicBezTo>
                    <a:pt x="242" y="48"/>
                    <a:pt x="240" y="50"/>
                    <a:pt x="239" y="51"/>
                  </a:cubicBezTo>
                  <a:cubicBezTo>
                    <a:pt x="238" y="52"/>
                    <a:pt x="237" y="53"/>
                    <a:pt x="237" y="54"/>
                  </a:cubicBezTo>
                  <a:cubicBezTo>
                    <a:pt x="236" y="55"/>
                    <a:pt x="236" y="56"/>
                    <a:pt x="236" y="57"/>
                  </a:cubicBezTo>
                  <a:cubicBezTo>
                    <a:pt x="236" y="57"/>
                    <a:pt x="236" y="58"/>
                    <a:pt x="236" y="58"/>
                  </a:cubicBezTo>
                  <a:cubicBezTo>
                    <a:pt x="236" y="59"/>
                    <a:pt x="236" y="59"/>
                    <a:pt x="236" y="59"/>
                  </a:cubicBezTo>
                  <a:cubicBezTo>
                    <a:pt x="236" y="59"/>
                    <a:pt x="236" y="59"/>
                    <a:pt x="236" y="59"/>
                  </a:cubicBezTo>
                  <a:cubicBezTo>
                    <a:pt x="238" y="60"/>
                    <a:pt x="239" y="60"/>
                    <a:pt x="241" y="60"/>
                  </a:cubicBezTo>
                  <a:cubicBezTo>
                    <a:pt x="243" y="61"/>
                    <a:pt x="246" y="61"/>
                    <a:pt x="248" y="62"/>
                  </a:cubicBezTo>
                  <a:cubicBezTo>
                    <a:pt x="250" y="62"/>
                    <a:pt x="251" y="62"/>
                    <a:pt x="251" y="63"/>
                  </a:cubicBezTo>
                  <a:cubicBezTo>
                    <a:pt x="252" y="63"/>
                    <a:pt x="252" y="63"/>
                    <a:pt x="252" y="63"/>
                  </a:cubicBezTo>
                  <a:cubicBezTo>
                    <a:pt x="252" y="64"/>
                    <a:pt x="252" y="64"/>
                    <a:pt x="252" y="64"/>
                  </a:cubicBezTo>
                  <a:cubicBezTo>
                    <a:pt x="252" y="64"/>
                    <a:pt x="252" y="64"/>
                    <a:pt x="252" y="64"/>
                  </a:cubicBezTo>
                  <a:cubicBezTo>
                    <a:pt x="253" y="65"/>
                    <a:pt x="253" y="66"/>
                    <a:pt x="254" y="67"/>
                  </a:cubicBezTo>
                  <a:cubicBezTo>
                    <a:pt x="254" y="70"/>
                    <a:pt x="254" y="73"/>
                    <a:pt x="255" y="75"/>
                  </a:cubicBezTo>
                  <a:cubicBezTo>
                    <a:pt x="255" y="78"/>
                    <a:pt x="256" y="80"/>
                    <a:pt x="258" y="82"/>
                  </a:cubicBezTo>
                  <a:cubicBezTo>
                    <a:pt x="260" y="83"/>
                    <a:pt x="262" y="83"/>
                    <a:pt x="263" y="83"/>
                  </a:cubicBezTo>
                  <a:cubicBezTo>
                    <a:pt x="266" y="83"/>
                    <a:pt x="268" y="83"/>
                    <a:pt x="270" y="82"/>
                  </a:cubicBezTo>
                  <a:cubicBezTo>
                    <a:pt x="272" y="81"/>
                    <a:pt x="273" y="80"/>
                    <a:pt x="274" y="79"/>
                  </a:cubicBezTo>
                  <a:cubicBezTo>
                    <a:pt x="274" y="78"/>
                    <a:pt x="274" y="78"/>
                    <a:pt x="274" y="78"/>
                  </a:cubicBezTo>
                  <a:cubicBezTo>
                    <a:pt x="274" y="78"/>
                    <a:pt x="274" y="78"/>
                    <a:pt x="274" y="78"/>
                  </a:cubicBezTo>
                  <a:cubicBezTo>
                    <a:pt x="274" y="78"/>
                    <a:pt x="274" y="78"/>
                    <a:pt x="274" y="78"/>
                  </a:cubicBezTo>
                  <a:cubicBezTo>
                    <a:pt x="274" y="78"/>
                    <a:pt x="275" y="77"/>
                    <a:pt x="275" y="76"/>
                  </a:cubicBezTo>
                  <a:cubicBezTo>
                    <a:pt x="276" y="75"/>
                    <a:pt x="278" y="74"/>
                    <a:pt x="279" y="74"/>
                  </a:cubicBezTo>
                  <a:cubicBezTo>
                    <a:pt x="280" y="73"/>
                    <a:pt x="280" y="73"/>
                    <a:pt x="281" y="73"/>
                  </a:cubicBezTo>
                  <a:cubicBezTo>
                    <a:pt x="281" y="73"/>
                    <a:pt x="281" y="72"/>
                    <a:pt x="281" y="72"/>
                  </a:cubicBezTo>
                  <a:cubicBezTo>
                    <a:pt x="281" y="71"/>
                    <a:pt x="281" y="71"/>
                    <a:pt x="281" y="71"/>
                  </a:cubicBezTo>
                  <a:cubicBezTo>
                    <a:pt x="280" y="73"/>
                    <a:pt x="280" y="73"/>
                    <a:pt x="280" y="73"/>
                  </a:cubicBezTo>
                  <a:cubicBezTo>
                    <a:pt x="280" y="73"/>
                    <a:pt x="280" y="73"/>
                    <a:pt x="286" y="74"/>
                  </a:cubicBezTo>
                  <a:cubicBezTo>
                    <a:pt x="287" y="74"/>
                    <a:pt x="287" y="74"/>
                    <a:pt x="287" y="74"/>
                  </a:cubicBezTo>
                  <a:cubicBezTo>
                    <a:pt x="288" y="73"/>
                    <a:pt x="288" y="73"/>
                    <a:pt x="288" y="73"/>
                  </a:cubicBezTo>
                  <a:cubicBezTo>
                    <a:pt x="288" y="73"/>
                    <a:pt x="289" y="69"/>
                    <a:pt x="289" y="66"/>
                  </a:cubicBezTo>
                  <a:cubicBezTo>
                    <a:pt x="289" y="66"/>
                    <a:pt x="289" y="65"/>
                    <a:pt x="288" y="64"/>
                  </a:cubicBezTo>
                  <a:cubicBezTo>
                    <a:pt x="288" y="64"/>
                    <a:pt x="288" y="64"/>
                    <a:pt x="288" y="63"/>
                  </a:cubicBezTo>
                  <a:cubicBezTo>
                    <a:pt x="287" y="63"/>
                    <a:pt x="287" y="63"/>
                    <a:pt x="286" y="63"/>
                  </a:cubicBezTo>
                  <a:cubicBezTo>
                    <a:pt x="286" y="63"/>
                    <a:pt x="285" y="63"/>
                    <a:pt x="284" y="62"/>
                  </a:cubicBezTo>
                  <a:cubicBezTo>
                    <a:pt x="283" y="62"/>
                    <a:pt x="282" y="61"/>
                    <a:pt x="281" y="60"/>
                  </a:cubicBezTo>
                  <a:cubicBezTo>
                    <a:pt x="280" y="60"/>
                    <a:pt x="280" y="60"/>
                    <a:pt x="279" y="59"/>
                  </a:cubicBezTo>
                  <a:cubicBezTo>
                    <a:pt x="279" y="59"/>
                    <a:pt x="279" y="59"/>
                    <a:pt x="279" y="59"/>
                  </a:cubicBezTo>
                  <a:cubicBezTo>
                    <a:pt x="278" y="60"/>
                    <a:pt x="278" y="60"/>
                    <a:pt x="278" y="60"/>
                  </a:cubicBezTo>
                  <a:cubicBezTo>
                    <a:pt x="280" y="60"/>
                    <a:pt x="280" y="60"/>
                    <a:pt x="280" y="60"/>
                  </a:cubicBezTo>
                  <a:cubicBezTo>
                    <a:pt x="280" y="60"/>
                    <a:pt x="280" y="60"/>
                    <a:pt x="278" y="52"/>
                  </a:cubicBezTo>
                  <a:cubicBezTo>
                    <a:pt x="277" y="52"/>
                    <a:pt x="277" y="52"/>
                    <a:pt x="277" y="52"/>
                  </a:cubicBezTo>
                  <a:cubicBezTo>
                    <a:pt x="276" y="54"/>
                    <a:pt x="276" y="54"/>
                    <a:pt x="276" y="54"/>
                  </a:cubicBezTo>
                  <a:cubicBezTo>
                    <a:pt x="276" y="54"/>
                    <a:pt x="279" y="54"/>
                    <a:pt x="282" y="55"/>
                  </a:cubicBezTo>
                  <a:cubicBezTo>
                    <a:pt x="285" y="56"/>
                    <a:pt x="290" y="58"/>
                    <a:pt x="294" y="59"/>
                  </a:cubicBezTo>
                  <a:cubicBezTo>
                    <a:pt x="298" y="60"/>
                    <a:pt x="301" y="63"/>
                    <a:pt x="303" y="64"/>
                  </a:cubicBezTo>
                  <a:cubicBezTo>
                    <a:pt x="304" y="65"/>
                    <a:pt x="305" y="66"/>
                    <a:pt x="306" y="67"/>
                  </a:cubicBezTo>
                  <a:cubicBezTo>
                    <a:pt x="306" y="68"/>
                    <a:pt x="306" y="68"/>
                    <a:pt x="306" y="68"/>
                  </a:cubicBezTo>
                  <a:cubicBezTo>
                    <a:pt x="307" y="68"/>
                    <a:pt x="307" y="68"/>
                    <a:pt x="307" y="68"/>
                  </a:cubicBezTo>
                  <a:cubicBezTo>
                    <a:pt x="307" y="69"/>
                    <a:pt x="307" y="69"/>
                    <a:pt x="307" y="69"/>
                  </a:cubicBezTo>
                  <a:cubicBezTo>
                    <a:pt x="308" y="68"/>
                    <a:pt x="308" y="68"/>
                    <a:pt x="308" y="68"/>
                  </a:cubicBezTo>
                  <a:cubicBezTo>
                    <a:pt x="308" y="68"/>
                    <a:pt x="308" y="68"/>
                    <a:pt x="324" y="62"/>
                  </a:cubicBezTo>
                  <a:cubicBezTo>
                    <a:pt x="324" y="60"/>
                    <a:pt x="324" y="60"/>
                    <a:pt x="324" y="60"/>
                  </a:cubicBezTo>
                  <a:cubicBezTo>
                    <a:pt x="323" y="61"/>
                    <a:pt x="323" y="61"/>
                    <a:pt x="323" y="61"/>
                  </a:cubicBezTo>
                  <a:cubicBezTo>
                    <a:pt x="323" y="61"/>
                    <a:pt x="323" y="61"/>
                    <a:pt x="328" y="68"/>
                  </a:cubicBezTo>
                  <a:cubicBezTo>
                    <a:pt x="329" y="67"/>
                    <a:pt x="329" y="67"/>
                    <a:pt x="329" y="67"/>
                  </a:cubicBezTo>
                  <a:cubicBezTo>
                    <a:pt x="328" y="66"/>
                    <a:pt x="328" y="66"/>
                    <a:pt x="328" y="66"/>
                  </a:cubicBezTo>
                  <a:cubicBezTo>
                    <a:pt x="328" y="66"/>
                    <a:pt x="328" y="66"/>
                    <a:pt x="323" y="73"/>
                  </a:cubicBezTo>
                  <a:cubicBezTo>
                    <a:pt x="322" y="74"/>
                    <a:pt x="322" y="74"/>
                    <a:pt x="322" y="74"/>
                  </a:cubicBezTo>
                  <a:cubicBezTo>
                    <a:pt x="323" y="75"/>
                    <a:pt x="323" y="75"/>
                    <a:pt x="323" y="75"/>
                  </a:cubicBezTo>
                  <a:cubicBezTo>
                    <a:pt x="323" y="75"/>
                    <a:pt x="324" y="76"/>
                    <a:pt x="325" y="78"/>
                  </a:cubicBezTo>
                  <a:cubicBezTo>
                    <a:pt x="326" y="79"/>
                    <a:pt x="327" y="81"/>
                    <a:pt x="328" y="82"/>
                  </a:cubicBezTo>
                  <a:cubicBezTo>
                    <a:pt x="328" y="82"/>
                    <a:pt x="328" y="82"/>
                    <a:pt x="328" y="82"/>
                  </a:cubicBezTo>
                  <a:cubicBezTo>
                    <a:pt x="329" y="82"/>
                    <a:pt x="329" y="82"/>
                    <a:pt x="329" y="82"/>
                  </a:cubicBezTo>
                  <a:cubicBezTo>
                    <a:pt x="329" y="82"/>
                    <a:pt x="329" y="83"/>
                    <a:pt x="330" y="83"/>
                  </a:cubicBezTo>
                  <a:cubicBezTo>
                    <a:pt x="331" y="85"/>
                    <a:pt x="332" y="87"/>
                    <a:pt x="332" y="88"/>
                  </a:cubicBezTo>
                  <a:cubicBezTo>
                    <a:pt x="333" y="89"/>
                    <a:pt x="333" y="89"/>
                    <a:pt x="333" y="90"/>
                  </a:cubicBezTo>
                  <a:cubicBezTo>
                    <a:pt x="333" y="90"/>
                    <a:pt x="333" y="91"/>
                    <a:pt x="333" y="91"/>
                  </a:cubicBezTo>
                  <a:cubicBezTo>
                    <a:pt x="334" y="92"/>
                    <a:pt x="334" y="92"/>
                    <a:pt x="334" y="92"/>
                  </a:cubicBezTo>
                  <a:cubicBezTo>
                    <a:pt x="335" y="91"/>
                    <a:pt x="335" y="91"/>
                    <a:pt x="335" y="91"/>
                  </a:cubicBezTo>
                  <a:cubicBezTo>
                    <a:pt x="335" y="91"/>
                    <a:pt x="335" y="91"/>
                    <a:pt x="342" y="89"/>
                  </a:cubicBezTo>
                  <a:cubicBezTo>
                    <a:pt x="343" y="88"/>
                    <a:pt x="343" y="88"/>
                    <a:pt x="343" y="88"/>
                  </a:cubicBezTo>
                  <a:cubicBezTo>
                    <a:pt x="343" y="88"/>
                    <a:pt x="343" y="88"/>
                    <a:pt x="343" y="88"/>
                  </a:cubicBezTo>
                  <a:cubicBezTo>
                    <a:pt x="343" y="88"/>
                    <a:pt x="343" y="88"/>
                    <a:pt x="344" y="82"/>
                  </a:cubicBezTo>
                  <a:cubicBezTo>
                    <a:pt x="343" y="82"/>
                    <a:pt x="343" y="82"/>
                    <a:pt x="343" y="82"/>
                  </a:cubicBezTo>
                  <a:cubicBezTo>
                    <a:pt x="342" y="83"/>
                    <a:pt x="342" y="83"/>
                    <a:pt x="342" y="83"/>
                  </a:cubicBezTo>
                  <a:cubicBezTo>
                    <a:pt x="342" y="83"/>
                    <a:pt x="342" y="83"/>
                    <a:pt x="345" y="84"/>
                  </a:cubicBezTo>
                  <a:cubicBezTo>
                    <a:pt x="348" y="85"/>
                    <a:pt x="353" y="87"/>
                    <a:pt x="364" y="90"/>
                  </a:cubicBezTo>
                  <a:cubicBezTo>
                    <a:pt x="364" y="90"/>
                    <a:pt x="364" y="90"/>
                    <a:pt x="364" y="90"/>
                  </a:cubicBezTo>
                  <a:cubicBezTo>
                    <a:pt x="364" y="90"/>
                    <a:pt x="364" y="90"/>
                    <a:pt x="364" y="90"/>
                  </a:cubicBezTo>
                  <a:cubicBezTo>
                    <a:pt x="364" y="90"/>
                    <a:pt x="364" y="90"/>
                    <a:pt x="377" y="94"/>
                  </a:cubicBezTo>
                  <a:cubicBezTo>
                    <a:pt x="378" y="93"/>
                    <a:pt x="378" y="93"/>
                    <a:pt x="378" y="93"/>
                  </a:cubicBezTo>
                  <a:cubicBezTo>
                    <a:pt x="376" y="93"/>
                    <a:pt x="376" y="93"/>
                    <a:pt x="376" y="93"/>
                  </a:cubicBezTo>
                  <a:cubicBezTo>
                    <a:pt x="376" y="93"/>
                    <a:pt x="376" y="93"/>
                    <a:pt x="380" y="109"/>
                  </a:cubicBezTo>
                  <a:cubicBezTo>
                    <a:pt x="381" y="111"/>
                    <a:pt x="381" y="111"/>
                    <a:pt x="381" y="111"/>
                  </a:cubicBezTo>
                  <a:cubicBezTo>
                    <a:pt x="382" y="111"/>
                    <a:pt x="382" y="111"/>
                    <a:pt x="382" y="111"/>
                  </a:cubicBezTo>
                  <a:cubicBezTo>
                    <a:pt x="382" y="111"/>
                    <a:pt x="382" y="111"/>
                    <a:pt x="383" y="111"/>
                  </a:cubicBezTo>
                  <a:cubicBezTo>
                    <a:pt x="385" y="111"/>
                    <a:pt x="388" y="111"/>
                    <a:pt x="394" y="111"/>
                  </a:cubicBezTo>
                  <a:cubicBezTo>
                    <a:pt x="394" y="109"/>
                    <a:pt x="394" y="109"/>
                    <a:pt x="394" y="109"/>
                  </a:cubicBezTo>
                  <a:cubicBezTo>
                    <a:pt x="393" y="110"/>
                    <a:pt x="393" y="110"/>
                    <a:pt x="393" y="110"/>
                  </a:cubicBezTo>
                  <a:lnTo>
                    <a:pt x="394"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4" name="Freeform 13"/>
            <p:cNvSpPr>
              <a:spLocks noEditPoints="1"/>
            </p:cNvSpPr>
            <p:nvPr/>
          </p:nvSpPr>
          <p:spPr bwMode="auto">
            <a:xfrm>
              <a:off x="2443" y="1608"/>
              <a:ext cx="511" cy="388"/>
            </a:xfrm>
            <a:custGeom>
              <a:avLst/>
              <a:gdLst>
                <a:gd name="T0" fmla="*/ 200 w 363"/>
                <a:gd name="T1" fmla="*/ 265 h 276"/>
                <a:gd name="T2" fmla="*/ 219 w 363"/>
                <a:gd name="T3" fmla="*/ 234 h 276"/>
                <a:gd name="T4" fmla="*/ 210 w 363"/>
                <a:gd name="T5" fmla="*/ 249 h 276"/>
                <a:gd name="T6" fmla="*/ 110 w 363"/>
                <a:gd name="T7" fmla="*/ 251 h 276"/>
                <a:gd name="T8" fmla="*/ 133 w 363"/>
                <a:gd name="T9" fmla="*/ 249 h 276"/>
                <a:gd name="T10" fmla="*/ 132 w 363"/>
                <a:gd name="T11" fmla="*/ 237 h 276"/>
                <a:gd name="T12" fmla="*/ 114 w 363"/>
                <a:gd name="T13" fmla="*/ 241 h 276"/>
                <a:gd name="T14" fmla="*/ 88 w 363"/>
                <a:gd name="T15" fmla="*/ 241 h 276"/>
                <a:gd name="T16" fmla="*/ 92 w 363"/>
                <a:gd name="T17" fmla="*/ 237 h 276"/>
                <a:gd name="T18" fmla="*/ 134 w 363"/>
                <a:gd name="T19" fmla="*/ 233 h 276"/>
                <a:gd name="T20" fmla="*/ 127 w 363"/>
                <a:gd name="T21" fmla="*/ 184 h 276"/>
                <a:gd name="T22" fmla="*/ 114 w 363"/>
                <a:gd name="T23" fmla="*/ 186 h 276"/>
                <a:gd name="T24" fmla="*/ 86 w 363"/>
                <a:gd name="T25" fmla="*/ 202 h 276"/>
                <a:gd name="T26" fmla="*/ 102 w 363"/>
                <a:gd name="T27" fmla="*/ 222 h 276"/>
                <a:gd name="T28" fmla="*/ 126 w 363"/>
                <a:gd name="T29" fmla="*/ 152 h 276"/>
                <a:gd name="T30" fmla="*/ 172 w 363"/>
                <a:gd name="T31" fmla="*/ 253 h 276"/>
                <a:gd name="T32" fmla="*/ 146 w 363"/>
                <a:gd name="T33" fmla="*/ 252 h 276"/>
                <a:gd name="T34" fmla="*/ 179 w 363"/>
                <a:gd name="T35" fmla="*/ 269 h 276"/>
                <a:gd name="T36" fmla="*/ 23 w 363"/>
                <a:gd name="T37" fmla="*/ 89 h 276"/>
                <a:gd name="T38" fmla="*/ 48 w 363"/>
                <a:gd name="T39" fmla="*/ 64 h 276"/>
                <a:gd name="T40" fmla="*/ 90 w 363"/>
                <a:gd name="T41" fmla="*/ 58 h 276"/>
                <a:gd name="T42" fmla="*/ 121 w 363"/>
                <a:gd name="T43" fmla="*/ 17 h 276"/>
                <a:gd name="T44" fmla="*/ 86 w 363"/>
                <a:gd name="T45" fmla="*/ 38 h 276"/>
                <a:gd name="T46" fmla="*/ 14 w 363"/>
                <a:gd name="T47" fmla="*/ 85 h 276"/>
                <a:gd name="T48" fmla="*/ 27 w 363"/>
                <a:gd name="T49" fmla="*/ 90 h 276"/>
                <a:gd name="T50" fmla="*/ 27 w 363"/>
                <a:gd name="T51" fmla="*/ 86 h 276"/>
                <a:gd name="T52" fmla="*/ 163 w 363"/>
                <a:gd name="T53" fmla="*/ 166 h 276"/>
                <a:gd name="T54" fmla="*/ 145 w 363"/>
                <a:gd name="T55" fmla="*/ 39 h 276"/>
                <a:gd name="T56" fmla="*/ 21 w 363"/>
                <a:gd name="T57" fmla="*/ 220 h 276"/>
                <a:gd name="T58" fmla="*/ 68 w 363"/>
                <a:gd name="T59" fmla="*/ 236 h 276"/>
                <a:gd name="T60" fmla="*/ 80 w 363"/>
                <a:gd name="T61" fmla="*/ 214 h 276"/>
                <a:gd name="T62" fmla="*/ 80 w 363"/>
                <a:gd name="T63" fmla="*/ 179 h 276"/>
                <a:gd name="T64" fmla="*/ 99 w 363"/>
                <a:gd name="T65" fmla="*/ 162 h 276"/>
                <a:gd name="T66" fmla="*/ 121 w 363"/>
                <a:gd name="T67" fmla="*/ 128 h 276"/>
                <a:gd name="T68" fmla="*/ 130 w 363"/>
                <a:gd name="T69" fmla="*/ 133 h 276"/>
                <a:gd name="T70" fmla="*/ 144 w 363"/>
                <a:gd name="T71" fmla="*/ 116 h 276"/>
                <a:gd name="T72" fmla="*/ 111 w 363"/>
                <a:gd name="T73" fmla="*/ 105 h 276"/>
                <a:gd name="T74" fmla="*/ 114 w 363"/>
                <a:gd name="T75" fmla="*/ 73 h 276"/>
                <a:gd name="T76" fmla="*/ 77 w 363"/>
                <a:gd name="T77" fmla="*/ 64 h 276"/>
                <a:gd name="T78" fmla="*/ 65 w 363"/>
                <a:gd name="T79" fmla="*/ 102 h 276"/>
                <a:gd name="T80" fmla="*/ 53 w 363"/>
                <a:gd name="T81" fmla="*/ 102 h 276"/>
                <a:gd name="T82" fmla="*/ 33 w 363"/>
                <a:gd name="T83" fmla="*/ 101 h 276"/>
                <a:gd name="T84" fmla="*/ 7 w 363"/>
                <a:gd name="T85" fmla="*/ 94 h 276"/>
                <a:gd name="T86" fmla="*/ 7 w 363"/>
                <a:gd name="T87" fmla="*/ 128 h 276"/>
                <a:gd name="T88" fmla="*/ 11 w 363"/>
                <a:gd name="T89" fmla="*/ 144 h 276"/>
                <a:gd name="T90" fmla="*/ 3 w 363"/>
                <a:gd name="T91" fmla="*/ 178 h 276"/>
                <a:gd name="T92" fmla="*/ 23 w 363"/>
                <a:gd name="T93" fmla="*/ 198 h 276"/>
                <a:gd name="T94" fmla="*/ 53 w 363"/>
                <a:gd name="T95" fmla="*/ 249 h 276"/>
                <a:gd name="T96" fmla="*/ 83 w 363"/>
                <a:gd name="T97" fmla="*/ 253 h 276"/>
                <a:gd name="T98" fmla="*/ 213 w 363"/>
                <a:gd name="T99" fmla="*/ 140 h 276"/>
                <a:gd name="T100" fmla="*/ 205 w 363"/>
                <a:gd name="T101" fmla="*/ 179 h 276"/>
                <a:gd name="T102" fmla="*/ 196 w 363"/>
                <a:gd name="T103" fmla="*/ 164 h 276"/>
                <a:gd name="T104" fmla="*/ 180 w 363"/>
                <a:gd name="T105" fmla="*/ 168 h 276"/>
                <a:gd name="T106" fmla="*/ 176 w 363"/>
                <a:gd name="T107" fmla="*/ 157 h 276"/>
                <a:gd name="T108" fmla="*/ 146 w 363"/>
                <a:gd name="T109" fmla="*/ 176 h 276"/>
                <a:gd name="T110" fmla="*/ 155 w 363"/>
                <a:gd name="T111" fmla="*/ 194 h 276"/>
                <a:gd name="T112" fmla="*/ 186 w 363"/>
                <a:gd name="T113" fmla="*/ 224 h 276"/>
                <a:gd name="T114" fmla="*/ 192 w 363"/>
                <a:gd name="T115" fmla="*/ 238 h 276"/>
                <a:gd name="T116" fmla="*/ 223 w 363"/>
                <a:gd name="T117" fmla="*/ 213 h 276"/>
                <a:gd name="T118" fmla="*/ 229 w 363"/>
                <a:gd name="T119" fmla="*/ 191 h 276"/>
                <a:gd name="T120" fmla="*/ 17 w 363"/>
                <a:gd name="T121" fmla="*/ 203 h 276"/>
                <a:gd name="T122" fmla="*/ 337 w 363"/>
                <a:gd name="T123" fmla="*/ 228 h 276"/>
                <a:gd name="T124" fmla="*/ 236 w 363"/>
                <a:gd name="T125" fmla="*/ 18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3" h="276">
                  <a:moveTo>
                    <a:pt x="194" y="244"/>
                  </a:moveTo>
                  <a:cubicBezTo>
                    <a:pt x="192" y="241"/>
                    <a:pt x="192" y="241"/>
                    <a:pt x="192" y="241"/>
                  </a:cubicBezTo>
                  <a:cubicBezTo>
                    <a:pt x="192" y="241"/>
                    <a:pt x="187" y="240"/>
                    <a:pt x="186" y="241"/>
                  </a:cubicBezTo>
                  <a:cubicBezTo>
                    <a:pt x="186" y="241"/>
                    <a:pt x="187" y="249"/>
                    <a:pt x="190" y="252"/>
                  </a:cubicBezTo>
                  <a:cubicBezTo>
                    <a:pt x="192" y="256"/>
                    <a:pt x="194" y="259"/>
                    <a:pt x="194" y="259"/>
                  </a:cubicBezTo>
                  <a:cubicBezTo>
                    <a:pt x="194" y="276"/>
                    <a:pt x="194" y="276"/>
                    <a:pt x="194" y="276"/>
                  </a:cubicBezTo>
                  <a:cubicBezTo>
                    <a:pt x="199" y="276"/>
                    <a:pt x="199" y="276"/>
                    <a:pt x="199" y="276"/>
                  </a:cubicBezTo>
                  <a:cubicBezTo>
                    <a:pt x="200" y="265"/>
                    <a:pt x="200" y="265"/>
                    <a:pt x="200" y="265"/>
                  </a:cubicBezTo>
                  <a:cubicBezTo>
                    <a:pt x="209" y="251"/>
                    <a:pt x="209" y="251"/>
                    <a:pt x="209" y="251"/>
                  </a:cubicBezTo>
                  <a:cubicBezTo>
                    <a:pt x="199" y="242"/>
                    <a:pt x="199" y="242"/>
                    <a:pt x="199" y="242"/>
                  </a:cubicBezTo>
                  <a:lnTo>
                    <a:pt x="194" y="244"/>
                  </a:lnTo>
                  <a:close/>
                  <a:moveTo>
                    <a:pt x="178" y="240"/>
                  </a:moveTo>
                  <a:cubicBezTo>
                    <a:pt x="178" y="237"/>
                    <a:pt x="175" y="238"/>
                    <a:pt x="175" y="240"/>
                  </a:cubicBezTo>
                  <a:cubicBezTo>
                    <a:pt x="176" y="242"/>
                    <a:pt x="178" y="240"/>
                    <a:pt x="178" y="240"/>
                  </a:cubicBezTo>
                  <a:close/>
                  <a:moveTo>
                    <a:pt x="225" y="236"/>
                  </a:moveTo>
                  <a:cubicBezTo>
                    <a:pt x="223" y="236"/>
                    <a:pt x="219" y="236"/>
                    <a:pt x="219" y="234"/>
                  </a:cubicBezTo>
                  <a:cubicBezTo>
                    <a:pt x="218" y="234"/>
                    <a:pt x="213" y="233"/>
                    <a:pt x="213" y="233"/>
                  </a:cubicBezTo>
                  <a:cubicBezTo>
                    <a:pt x="211" y="233"/>
                    <a:pt x="211" y="233"/>
                    <a:pt x="211" y="233"/>
                  </a:cubicBezTo>
                  <a:cubicBezTo>
                    <a:pt x="214" y="236"/>
                    <a:pt x="214" y="236"/>
                    <a:pt x="214" y="236"/>
                  </a:cubicBezTo>
                  <a:cubicBezTo>
                    <a:pt x="214" y="236"/>
                    <a:pt x="218" y="238"/>
                    <a:pt x="214" y="238"/>
                  </a:cubicBezTo>
                  <a:cubicBezTo>
                    <a:pt x="213" y="240"/>
                    <a:pt x="209" y="240"/>
                    <a:pt x="209" y="240"/>
                  </a:cubicBezTo>
                  <a:cubicBezTo>
                    <a:pt x="206" y="241"/>
                    <a:pt x="206" y="241"/>
                    <a:pt x="206" y="241"/>
                  </a:cubicBezTo>
                  <a:cubicBezTo>
                    <a:pt x="207" y="245"/>
                    <a:pt x="207" y="245"/>
                    <a:pt x="207" y="245"/>
                  </a:cubicBezTo>
                  <a:cubicBezTo>
                    <a:pt x="209" y="249"/>
                    <a:pt x="210" y="249"/>
                    <a:pt x="210" y="249"/>
                  </a:cubicBezTo>
                  <a:cubicBezTo>
                    <a:pt x="213" y="244"/>
                    <a:pt x="213" y="244"/>
                    <a:pt x="213" y="244"/>
                  </a:cubicBezTo>
                  <a:cubicBezTo>
                    <a:pt x="213" y="244"/>
                    <a:pt x="218" y="241"/>
                    <a:pt x="219" y="241"/>
                  </a:cubicBezTo>
                  <a:cubicBezTo>
                    <a:pt x="221" y="241"/>
                    <a:pt x="223" y="244"/>
                    <a:pt x="228" y="242"/>
                  </a:cubicBezTo>
                  <a:cubicBezTo>
                    <a:pt x="230" y="241"/>
                    <a:pt x="228" y="236"/>
                    <a:pt x="225" y="236"/>
                  </a:cubicBezTo>
                  <a:close/>
                  <a:moveTo>
                    <a:pt x="114" y="249"/>
                  </a:moveTo>
                  <a:cubicBezTo>
                    <a:pt x="114" y="249"/>
                    <a:pt x="114" y="246"/>
                    <a:pt x="111" y="244"/>
                  </a:cubicBezTo>
                  <a:cubicBezTo>
                    <a:pt x="110" y="242"/>
                    <a:pt x="107" y="241"/>
                    <a:pt x="107" y="241"/>
                  </a:cubicBezTo>
                  <a:cubicBezTo>
                    <a:pt x="107" y="241"/>
                    <a:pt x="109" y="249"/>
                    <a:pt x="110" y="251"/>
                  </a:cubicBezTo>
                  <a:cubicBezTo>
                    <a:pt x="113" y="252"/>
                    <a:pt x="114" y="255"/>
                    <a:pt x="114" y="255"/>
                  </a:cubicBezTo>
                  <a:cubicBezTo>
                    <a:pt x="122" y="253"/>
                    <a:pt x="122" y="253"/>
                    <a:pt x="122" y="253"/>
                  </a:cubicBezTo>
                  <a:cubicBezTo>
                    <a:pt x="117" y="249"/>
                    <a:pt x="117" y="249"/>
                    <a:pt x="117" y="249"/>
                  </a:cubicBezTo>
                  <a:lnTo>
                    <a:pt x="114" y="249"/>
                  </a:lnTo>
                  <a:close/>
                  <a:moveTo>
                    <a:pt x="144" y="225"/>
                  </a:moveTo>
                  <a:cubicBezTo>
                    <a:pt x="140" y="236"/>
                    <a:pt x="140" y="236"/>
                    <a:pt x="140" y="236"/>
                  </a:cubicBezTo>
                  <a:cubicBezTo>
                    <a:pt x="130" y="246"/>
                    <a:pt x="130" y="246"/>
                    <a:pt x="130" y="246"/>
                  </a:cubicBezTo>
                  <a:cubicBezTo>
                    <a:pt x="133" y="249"/>
                    <a:pt x="133" y="249"/>
                    <a:pt x="133" y="249"/>
                  </a:cubicBezTo>
                  <a:cubicBezTo>
                    <a:pt x="126" y="253"/>
                    <a:pt x="126" y="253"/>
                    <a:pt x="126" y="253"/>
                  </a:cubicBezTo>
                  <a:cubicBezTo>
                    <a:pt x="133" y="264"/>
                    <a:pt x="133" y="264"/>
                    <a:pt x="133" y="264"/>
                  </a:cubicBezTo>
                  <a:cubicBezTo>
                    <a:pt x="144" y="236"/>
                    <a:pt x="144" y="236"/>
                    <a:pt x="144" y="236"/>
                  </a:cubicBezTo>
                  <a:cubicBezTo>
                    <a:pt x="145" y="234"/>
                    <a:pt x="145" y="225"/>
                    <a:pt x="145" y="225"/>
                  </a:cubicBezTo>
                  <a:lnTo>
                    <a:pt x="144" y="225"/>
                  </a:lnTo>
                  <a:close/>
                  <a:moveTo>
                    <a:pt x="132" y="238"/>
                  </a:moveTo>
                  <a:cubicBezTo>
                    <a:pt x="127" y="238"/>
                    <a:pt x="127" y="238"/>
                    <a:pt x="127" y="238"/>
                  </a:cubicBezTo>
                  <a:cubicBezTo>
                    <a:pt x="132" y="237"/>
                    <a:pt x="132" y="237"/>
                    <a:pt x="132" y="237"/>
                  </a:cubicBezTo>
                  <a:cubicBezTo>
                    <a:pt x="132" y="237"/>
                    <a:pt x="130" y="236"/>
                    <a:pt x="127" y="236"/>
                  </a:cubicBezTo>
                  <a:cubicBezTo>
                    <a:pt x="122" y="238"/>
                    <a:pt x="122" y="238"/>
                    <a:pt x="122" y="238"/>
                  </a:cubicBezTo>
                  <a:cubicBezTo>
                    <a:pt x="123" y="244"/>
                    <a:pt x="123" y="244"/>
                    <a:pt x="123" y="244"/>
                  </a:cubicBezTo>
                  <a:cubicBezTo>
                    <a:pt x="123" y="244"/>
                    <a:pt x="130" y="242"/>
                    <a:pt x="132" y="242"/>
                  </a:cubicBezTo>
                  <a:cubicBezTo>
                    <a:pt x="133" y="241"/>
                    <a:pt x="132" y="238"/>
                    <a:pt x="132" y="238"/>
                  </a:cubicBezTo>
                  <a:close/>
                  <a:moveTo>
                    <a:pt x="118" y="242"/>
                  </a:moveTo>
                  <a:cubicBezTo>
                    <a:pt x="119" y="242"/>
                    <a:pt x="119" y="241"/>
                    <a:pt x="119" y="241"/>
                  </a:cubicBezTo>
                  <a:cubicBezTo>
                    <a:pt x="114" y="241"/>
                    <a:pt x="114" y="241"/>
                    <a:pt x="114" y="241"/>
                  </a:cubicBezTo>
                  <a:lnTo>
                    <a:pt x="118" y="242"/>
                  </a:lnTo>
                  <a:close/>
                  <a:moveTo>
                    <a:pt x="171" y="244"/>
                  </a:moveTo>
                  <a:cubicBezTo>
                    <a:pt x="175" y="242"/>
                    <a:pt x="175" y="241"/>
                    <a:pt x="169" y="241"/>
                  </a:cubicBezTo>
                  <a:cubicBezTo>
                    <a:pt x="169" y="241"/>
                    <a:pt x="167" y="241"/>
                    <a:pt x="167" y="242"/>
                  </a:cubicBezTo>
                  <a:cubicBezTo>
                    <a:pt x="167" y="244"/>
                    <a:pt x="168" y="245"/>
                    <a:pt x="171" y="244"/>
                  </a:cubicBezTo>
                  <a:close/>
                  <a:moveTo>
                    <a:pt x="83" y="232"/>
                  </a:moveTo>
                  <a:cubicBezTo>
                    <a:pt x="82" y="232"/>
                    <a:pt x="79" y="233"/>
                    <a:pt x="79" y="236"/>
                  </a:cubicBezTo>
                  <a:cubicBezTo>
                    <a:pt x="79" y="237"/>
                    <a:pt x="87" y="240"/>
                    <a:pt x="88" y="241"/>
                  </a:cubicBezTo>
                  <a:cubicBezTo>
                    <a:pt x="91" y="242"/>
                    <a:pt x="88" y="244"/>
                    <a:pt x="88" y="244"/>
                  </a:cubicBezTo>
                  <a:cubicBezTo>
                    <a:pt x="87" y="242"/>
                    <a:pt x="87" y="242"/>
                    <a:pt x="87" y="242"/>
                  </a:cubicBezTo>
                  <a:cubicBezTo>
                    <a:pt x="86" y="242"/>
                    <a:pt x="86" y="242"/>
                    <a:pt x="86" y="242"/>
                  </a:cubicBezTo>
                  <a:cubicBezTo>
                    <a:pt x="87" y="246"/>
                    <a:pt x="87" y="246"/>
                    <a:pt x="87" y="246"/>
                  </a:cubicBezTo>
                  <a:cubicBezTo>
                    <a:pt x="90" y="246"/>
                    <a:pt x="90" y="246"/>
                    <a:pt x="90" y="246"/>
                  </a:cubicBezTo>
                  <a:cubicBezTo>
                    <a:pt x="94" y="252"/>
                    <a:pt x="94" y="252"/>
                    <a:pt x="94" y="252"/>
                  </a:cubicBezTo>
                  <a:cubicBezTo>
                    <a:pt x="99" y="251"/>
                    <a:pt x="99" y="251"/>
                    <a:pt x="99" y="251"/>
                  </a:cubicBezTo>
                  <a:cubicBezTo>
                    <a:pt x="99" y="251"/>
                    <a:pt x="96" y="242"/>
                    <a:pt x="92" y="237"/>
                  </a:cubicBezTo>
                  <a:cubicBezTo>
                    <a:pt x="92" y="237"/>
                    <a:pt x="87" y="232"/>
                    <a:pt x="83" y="232"/>
                  </a:cubicBezTo>
                  <a:close/>
                  <a:moveTo>
                    <a:pt x="104" y="228"/>
                  </a:moveTo>
                  <a:cubicBezTo>
                    <a:pt x="100" y="230"/>
                    <a:pt x="100" y="230"/>
                    <a:pt x="100" y="230"/>
                  </a:cubicBezTo>
                  <a:cubicBezTo>
                    <a:pt x="107" y="233"/>
                    <a:pt x="107" y="233"/>
                    <a:pt x="107" y="233"/>
                  </a:cubicBezTo>
                  <a:cubicBezTo>
                    <a:pt x="109" y="232"/>
                    <a:pt x="109" y="232"/>
                    <a:pt x="109" y="232"/>
                  </a:cubicBezTo>
                  <a:cubicBezTo>
                    <a:pt x="109" y="232"/>
                    <a:pt x="110" y="234"/>
                    <a:pt x="117" y="236"/>
                  </a:cubicBezTo>
                  <a:cubicBezTo>
                    <a:pt x="123" y="237"/>
                    <a:pt x="125" y="232"/>
                    <a:pt x="125" y="232"/>
                  </a:cubicBezTo>
                  <a:cubicBezTo>
                    <a:pt x="125" y="232"/>
                    <a:pt x="133" y="236"/>
                    <a:pt x="134" y="233"/>
                  </a:cubicBezTo>
                  <a:cubicBezTo>
                    <a:pt x="137" y="229"/>
                    <a:pt x="140" y="220"/>
                    <a:pt x="140" y="220"/>
                  </a:cubicBezTo>
                  <a:cubicBezTo>
                    <a:pt x="140" y="220"/>
                    <a:pt x="136" y="217"/>
                    <a:pt x="137" y="214"/>
                  </a:cubicBezTo>
                  <a:cubicBezTo>
                    <a:pt x="137" y="213"/>
                    <a:pt x="138" y="213"/>
                    <a:pt x="138" y="213"/>
                  </a:cubicBezTo>
                  <a:cubicBezTo>
                    <a:pt x="134" y="201"/>
                    <a:pt x="134" y="201"/>
                    <a:pt x="134" y="201"/>
                  </a:cubicBezTo>
                  <a:cubicBezTo>
                    <a:pt x="125" y="201"/>
                    <a:pt x="125" y="201"/>
                    <a:pt x="125" y="201"/>
                  </a:cubicBezTo>
                  <a:cubicBezTo>
                    <a:pt x="127" y="199"/>
                    <a:pt x="132" y="199"/>
                    <a:pt x="133" y="198"/>
                  </a:cubicBezTo>
                  <a:cubicBezTo>
                    <a:pt x="134" y="195"/>
                    <a:pt x="136" y="195"/>
                    <a:pt x="134" y="193"/>
                  </a:cubicBezTo>
                  <a:cubicBezTo>
                    <a:pt x="132" y="190"/>
                    <a:pt x="127" y="184"/>
                    <a:pt x="127" y="184"/>
                  </a:cubicBezTo>
                  <a:cubicBezTo>
                    <a:pt x="126" y="186"/>
                    <a:pt x="126" y="186"/>
                    <a:pt x="126" y="186"/>
                  </a:cubicBezTo>
                  <a:cubicBezTo>
                    <a:pt x="127" y="191"/>
                    <a:pt x="127" y="191"/>
                    <a:pt x="127" y="191"/>
                  </a:cubicBezTo>
                  <a:cubicBezTo>
                    <a:pt x="126" y="193"/>
                    <a:pt x="126" y="193"/>
                    <a:pt x="126" y="193"/>
                  </a:cubicBezTo>
                  <a:cubicBezTo>
                    <a:pt x="127" y="195"/>
                    <a:pt x="127" y="195"/>
                    <a:pt x="127" y="195"/>
                  </a:cubicBezTo>
                  <a:cubicBezTo>
                    <a:pt x="121" y="201"/>
                    <a:pt x="121" y="201"/>
                    <a:pt x="121" y="201"/>
                  </a:cubicBezTo>
                  <a:cubicBezTo>
                    <a:pt x="119" y="198"/>
                    <a:pt x="119" y="198"/>
                    <a:pt x="119" y="198"/>
                  </a:cubicBezTo>
                  <a:cubicBezTo>
                    <a:pt x="123" y="194"/>
                    <a:pt x="123" y="194"/>
                    <a:pt x="123" y="194"/>
                  </a:cubicBezTo>
                  <a:cubicBezTo>
                    <a:pt x="114" y="186"/>
                    <a:pt x="114" y="186"/>
                    <a:pt x="114" y="186"/>
                  </a:cubicBezTo>
                  <a:cubicBezTo>
                    <a:pt x="113" y="189"/>
                    <a:pt x="113" y="189"/>
                    <a:pt x="113" y="189"/>
                  </a:cubicBezTo>
                  <a:cubicBezTo>
                    <a:pt x="110" y="186"/>
                    <a:pt x="110" y="186"/>
                    <a:pt x="110" y="186"/>
                  </a:cubicBezTo>
                  <a:cubicBezTo>
                    <a:pt x="91" y="194"/>
                    <a:pt x="91" y="194"/>
                    <a:pt x="91" y="194"/>
                  </a:cubicBezTo>
                  <a:cubicBezTo>
                    <a:pt x="88" y="191"/>
                    <a:pt x="88" y="191"/>
                    <a:pt x="88" y="191"/>
                  </a:cubicBezTo>
                  <a:cubicBezTo>
                    <a:pt x="83" y="195"/>
                    <a:pt x="83" y="195"/>
                    <a:pt x="83" y="195"/>
                  </a:cubicBezTo>
                  <a:cubicBezTo>
                    <a:pt x="87" y="198"/>
                    <a:pt x="87" y="198"/>
                    <a:pt x="87" y="198"/>
                  </a:cubicBezTo>
                  <a:cubicBezTo>
                    <a:pt x="83" y="198"/>
                    <a:pt x="83" y="198"/>
                    <a:pt x="83" y="198"/>
                  </a:cubicBezTo>
                  <a:cubicBezTo>
                    <a:pt x="86" y="202"/>
                    <a:pt x="86" y="202"/>
                    <a:pt x="86" y="202"/>
                  </a:cubicBezTo>
                  <a:cubicBezTo>
                    <a:pt x="88" y="202"/>
                    <a:pt x="88" y="202"/>
                    <a:pt x="88" y="202"/>
                  </a:cubicBezTo>
                  <a:cubicBezTo>
                    <a:pt x="87" y="207"/>
                    <a:pt x="87" y="207"/>
                    <a:pt x="87" y="207"/>
                  </a:cubicBezTo>
                  <a:cubicBezTo>
                    <a:pt x="91" y="209"/>
                    <a:pt x="91" y="209"/>
                    <a:pt x="91" y="209"/>
                  </a:cubicBezTo>
                  <a:cubicBezTo>
                    <a:pt x="91" y="209"/>
                    <a:pt x="90" y="217"/>
                    <a:pt x="92" y="218"/>
                  </a:cubicBezTo>
                  <a:cubicBezTo>
                    <a:pt x="95" y="220"/>
                    <a:pt x="96" y="229"/>
                    <a:pt x="96" y="229"/>
                  </a:cubicBezTo>
                  <a:cubicBezTo>
                    <a:pt x="98" y="229"/>
                    <a:pt x="98" y="229"/>
                    <a:pt x="98" y="229"/>
                  </a:cubicBezTo>
                  <a:cubicBezTo>
                    <a:pt x="98" y="222"/>
                    <a:pt x="98" y="222"/>
                    <a:pt x="98" y="222"/>
                  </a:cubicBezTo>
                  <a:cubicBezTo>
                    <a:pt x="102" y="222"/>
                    <a:pt x="102" y="222"/>
                    <a:pt x="102" y="222"/>
                  </a:cubicBezTo>
                  <a:lnTo>
                    <a:pt x="104" y="228"/>
                  </a:lnTo>
                  <a:close/>
                  <a:moveTo>
                    <a:pt x="123" y="166"/>
                  </a:moveTo>
                  <a:cubicBezTo>
                    <a:pt x="123" y="168"/>
                    <a:pt x="125" y="171"/>
                    <a:pt x="125" y="171"/>
                  </a:cubicBezTo>
                  <a:cubicBezTo>
                    <a:pt x="130" y="174"/>
                    <a:pt x="130" y="174"/>
                    <a:pt x="130" y="174"/>
                  </a:cubicBezTo>
                  <a:cubicBezTo>
                    <a:pt x="133" y="171"/>
                    <a:pt x="134" y="170"/>
                    <a:pt x="134" y="167"/>
                  </a:cubicBezTo>
                  <a:cubicBezTo>
                    <a:pt x="134" y="166"/>
                    <a:pt x="132" y="159"/>
                    <a:pt x="132" y="159"/>
                  </a:cubicBezTo>
                  <a:cubicBezTo>
                    <a:pt x="132" y="159"/>
                    <a:pt x="130" y="160"/>
                    <a:pt x="127" y="157"/>
                  </a:cubicBezTo>
                  <a:cubicBezTo>
                    <a:pt x="127" y="155"/>
                    <a:pt x="126" y="152"/>
                    <a:pt x="126" y="152"/>
                  </a:cubicBezTo>
                  <a:cubicBezTo>
                    <a:pt x="123" y="152"/>
                    <a:pt x="123" y="152"/>
                    <a:pt x="123" y="152"/>
                  </a:cubicBezTo>
                  <a:cubicBezTo>
                    <a:pt x="126" y="160"/>
                    <a:pt x="126" y="160"/>
                    <a:pt x="126" y="160"/>
                  </a:cubicBezTo>
                  <a:cubicBezTo>
                    <a:pt x="126" y="160"/>
                    <a:pt x="123" y="162"/>
                    <a:pt x="123" y="166"/>
                  </a:cubicBezTo>
                  <a:close/>
                  <a:moveTo>
                    <a:pt x="190" y="256"/>
                  </a:moveTo>
                  <a:cubicBezTo>
                    <a:pt x="188" y="253"/>
                    <a:pt x="183" y="245"/>
                    <a:pt x="183" y="245"/>
                  </a:cubicBezTo>
                  <a:cubicBezTo>
                    <a:pt x="180" y="245"/>
                    <a:pt x="180" y="245"/>
                    <a:pt x="180" y="245"/>
                  </a:cubicBezTo>
                  <a:cubicBezTo>
                    <a:pt x="180" y="251"/>
                    <a:pt x="180" y="251"/>
                    <a:pt x="180" y="251"/>
                  </a:cubicBezTo>
                  <a:cubicBezTo>
                    <a:pt x="172" y="253"/>
                    <a:pt x="172" y="253"/>
                    <a:pt x="172" y="253"/>
                  </a:cubicBezTo>
                  <a:cubicBezTo>
                    <a:pt x="172" y="251"/>
                    <a:pt x="172" y="251"/>
                    <a:pt x="172" y="251"/>
                  </a:cubicBezTo>
                  <a:cubicBezTo>
                    <a:pt x="169" y="249"/>
                    <a:pt x="169" y="249"/>
                    <a:pt x="169" y="249"/>
                  </a:cubicBezTo>
                  <a:cubicBezTo>
                    <a:pt x="169" y="249"/>
                    <a:pt x="168" y="242"/>
                    <a:pt x="160" y="242"/>
                  </a:cubicBezTo>
                  <a:cubicBezTo>
                    <a:pt x="152" y="241"/>
                    <a:pt x="148" y="246"/>
                    <a:pt x="148" y="246"/>
                  </a:cubicBezTo>
                  <a:cubicBezTo>
                    <a:pt x="155" y="253"/>
                    <a:pt x="155" y="253"/>
                    <a:pt x="155" y="253"/>
                  </a:cubicBezTo>
                  <a:cubicBezTo>
                    <a:pt x="149" y="256"/>
                    <a:pt x="149" y="256"/>
                    <a:pt x="149" y="256"/>
                  </a:cubicBezTo>
                  <a:cubicBezTo>
                    <a:pt x="146" y="255"/>
                    <a:pt x="146" y="255"/>
                    <a:pt x="146" y="255"/>
                  </a:cubicBezTo>
                  <a:cubicBezTo>
                    <a:pt x="146" y="252"/>
                    <a:pt x="146" y="252"/>
                    <a:pt x="146" y="252"/>
                  </a:cubicBezTo>
                  <a:cubicBezTo>
                    <a:pt x="145" y="253"/>
                    <a:pt x="145" y="253"/>
                    <a:pt x="145" y="253"/>
                  </a:cubicBezTo>
                  <a:cubicBezTo>
                    <a:pt x="145" y="259"/>
                    <a:pt x="145" y="259"/>
                    <a:pt x="145" y="259"/>
                  </a:cubicBezTo>
                  <a:cubicBezTo>
                    <a:pt x="164" y="264"/>
                    <a:pt x="164" y="264"/>
                    <a:pt x="164" y="264"/>
                  </a:cubicBezTo>
                  <a:cubicBezTo>
                    <a:pt x="164" y="264"/>
                    <a:pt x="165" y="267"/>
                    <a:pt x="167" y="269"/>
                  </a:cubicBezTo>
                  <a:cubicBezTo>
                    <a:pt x="167" y="272"/>
                    <a:pt x="171" y="275"/>
                    <a:pt x="171" y="275"/>
                  </a:cubicBezTo>
                  <a:cubicBezTo>
                    <a:pt x="175" y="273"/>
                    <a:pt x="175" y="273"/>
                    <a:pt x="175" y="273"/>
                  </a:cubicBezTo>
                  <a:cubicBezTo>
                    <a:pt x="175" y="271"/>
                    <a:pt x="175" y="271"/>
                    <a:pt x="175" y="271"/>
                  </a:cubicBezTo>
                  <a:cubicBezTo>
                    <a:pt x="175" y="271"/>
                    <a:pt x="176" y="269"/>
                    <a:pt x="179" y="269"/>
                  </a:cubicBezTo>
                  <a:cubicBezTo>
                    <a:pt x="182" y="269"/>
                    <a:pt x="190" y="267"/>
                    <a:pt x="190" y="267"/>
                  </a:cubicBezTo>
                  <a:cubicBezTo>
                    <a:pt x="191" y="264"/>
                    <a:pt x="191" y="264"/>
                    <a:pt x="191" y="264"/>
                  </a:cubicBezTo>
                  <a:cubicBezTo>
                    <a:pt x="190" y="261"/>
                    <a:pt x="190" y="261"/>
                    <a:pt x="190" y="261"/>
                  </a:cubicBezTo>
                  <a:cubicBezTo>
                    <a:pt x="190" y="261"/>
                    <a:pt x="191" y="259"/>
                    <a:pt x="190" y="256"/>
                  </a:cubicBezTo>
                  <a:close/>
                  <a:moveTo>
                    <a:pt x="14" y="85"/>
                  </a:moveTo>
                  <a:cubicBezTo>
                    <a:pt x="15" y="90"/>
                    <a:pt x="15" y="90"/>
                    <a:pt x="15" y="90"/>
                  </a:cubicBezTo>
                  <a:cubicBezTo>
                    <a:pt x="15" y="90"/>
                    <a:pt x="19" y="91"/>
                    <a:pt x="21" y="91"/>
                  </a:cubicBezTo>
                  <a:cubicBezTo>
                    <a:pt x="22" y="91"/>
                    <a:pt x="23" y="89"/>
                    <a:pt x="23" y="89"/>
                  </a:cubicBezTo>
                  <a:cubicBezTo>
                    <a:pt x="26" y="87"/>
                    <a:pt x="26" y="87"/>
                    <a:pt x="26" y="87"/>
                  </a:cubicBezTo>
                  <a:cubicBezTo>
                    <a:pt x="26" y="87"/>
                    <a:pt x="25" y="85"/>
                    <a:pt x="23" y="83"/>
                  </a:cubicBezTo>
                  <a:cubicBezTo>
                    <a:pt x="23" y="81"/>
                    <a:pt x="29" y="78"/>
                    <a:pt x="30" y="75"/>
                  </a:cubicBezTo>
                  <a:cubicBezTo>
                    <a:pt x="31" y="74"/>
                    <a:pt x="34" y="69"/>
                    <a:pt x="34" y="69"/>
                  </a:cubicBezTo>
                  <a:cubicBezTo>
                    <a:pt x="44" y="66"/>
                    <a:pt x="44" y="66"/>
                    <a:pt x="44" y="66"/>
                  </a:cubicBezTo>
                  <a:cubicBezTo>
                    <a:pt x="44" y="63"/>
                    <a:pt x="44" y="63"/>
                    <a:pt x="44" y="63"/>
                  </a:cubicBezTo>
                  <a:cubicBezTo>
                    <a:pt x="45" y="64"/>
                    <a:pt x="45" y="64"/>
                    <a:pt x="45" y="64"/>
                  </a:cubicBezTo>
                  <a:cubicBezTo>
                    <a:pt x="48" y="64"/>
                    <a:pt x="48" y="64"/>
                    <a:pt x="48" y="64"/>
                  </a:cubicBezTo>
                  <a:cubicBezTo>
                    <a:pt x="48" y="63"/>
                    <a:pt x="48" y="63"/>
                    <a:pt x="48" y="63"/>
                  </a:cubicBezTo>
                  <a:cubicBezTo>
                    <a:pt x="57" y="62"/>
                    <a:pt x="57" y="62"/>
                    <a:pt x="57" y="62"/>
                  </a:cubicBezTo>
                  <a:cubicBezTo>
                    <a:pt x="57" y="62"/>
                    <a:pt x="60" y="63"/>
                    <a:pt x="64" y="64"/>
                  </a:cubicBezTo>
                  <a:cubicBezTo>
                    <a:pt x="65" y="64"/>
                    <a:pt x="72" y="60"/>
                    <a:pt x="72" y="60"/>
                  </a:cubicBezTo>
                  <a:cubicBezTo>
                    <a:pt x="82" y="60"/>
                    <a:pt x="82" y="60"/>
                    <a:pt x="82" y="60"/>
                  </a:cubicBezTo>
                  <a:cubicBezTo>
                    <a:pt x="82" y="60"/>
                    <a:pt x="82" y="55"/>
                    <a:pt x="83" y="55"/>
                  </a:cubicBezTo>
                  <a:cubicBezTo>
                    <a:pt x="87" y="55"/>
                    <a:pt x="86" y="59"/>
                    <a:pt x="86" y="59"/>
                  </a:cubicBezTo>
                  <a:cubicBezTo>
                    <a:pt x="86" y="59"/>
                    <a:pt x="87" y="59"/>
                    <a:pt x="90" y="58"/>
                  </a:cubicBezTo>
                  <a:cubicBezTo>
                    <a:pt x="98" y="58"/>
                    <a:pt x="98" y="58"/>
                    <a:pt x="98" y="58"/>
                  </a:cubicBezTo>
                  <a:cubicBezTo>
                    <a:pt x="100" y="58"/>
                    <a:pt x="107" y="62"/>
                    <a:pt x="109" y="63"/>
                  </a:cubicBezTo>
                  <a:cubicBezTo>
                    <a:pt x="111" y="64"/>
                    <a:pt x="113" y="66"/>
                    <a:pt x="115" y="64"/>
                  </a:cubicBezTo>
                  <a:cubicBezTo>
                    <a:pt x="118" y="64"/>
                    <a:pt x="121" y="52"/>
                    <a:pt x="121" y="52"/>
                  </a:cubicBezTo>
                  <a:cubicBezTo>
                    <a:pt x="127" y="43"/>
                    <a:pt x="127" y="43"/>
                    <a:pt x="127" y="43"/>
                  </a:cubicBezTo>
                  <a:cubicBezTo>
                    <a:pt x="127" y="43"/>
                    <a:pt x="126" y="40"/>
                    <a:pt x="126" y="39"/>
                  </a:cubicBezTo>
                  <a:cubicBezTo>
                    <a:pt x="125" y="38"/>
                    <a:pt x="127" y="31"/>
                    <a:pt x="126" y="25"/>
                  </a:cubicBezTo>
                  <a:cubicBezTo>
                    <a:pt x="126" y="19"/>
                    <a:pt x="122" y="20"/>
                    <a:pt x="121" y="17"/>
                  </a:cubicBezTo>
                  <a:cubicBezTo>
                    <a:pt x="121" y="16"/>
                    <a:pt x="126" y="5"/>
                    <a:pt x="127" y="4"/>
                  </a:cubicBezTo>
                  <a:cubicBezTo>
                    <a:pt x="130" y="2"/>
                    <a:pt x="134" y="1"/>
                    <a:pt x="134" y="1"/>
                  </a:cubicBezTo>
                  <a:cubicBezTo>
                    <a:pt x="133" y="0"/>
                    <a:pt x="133" y="0"/>
                    <a:pt x="133" y="0"/>
                  </a:cubicBezTo>
                  <a:cubicBezTo>
                    <a:pt x="126" y="1"/>
                    <a:pt x="126" y="1"/>
                    <a:pt x="126" y="1"/>
                  </a:cubicBezTo>
                  <a:cubicBezTo>
                    <a:pt x="126" y="1"/>
                    <a:pt x="123" y="4"/>
                    <a:pt x="122" y="5"/>
                  </a:cubicBezTo>
                  <a:cubicBezTo>
                    <a:pt x="119" y="8"/>
                    <a:pt x="113" y="15"/>
                    <a:pt x="113" y="15"/>
                  </a:cubicBezTo>
                  <a:cubicBezTo>
                    <a:pt x="113" y="15"/>
                    <a:pt x="99" y="15"/>
                    <a:pt x="98" y="16"/>
                  </a:cubicBezTo>
                  <a:cubicBezTo>
                    <a:pt x="95" y="16"/>
                    <a:pt x="87" y="32"/>
                    <a:pt x="86" y="38"/>
                  </a:cubicBezTo>
                  <a:cubicBezTo>
                    <a:pt x="83" y="40"/>
                    <a:pt x="75" y="50"/>
                    <a:pt x="68" y="51"/>
                  </a:cubicBezTo>
                  <a:cubicBezTo>
                    <a:pt x="59" y="52"/>
                    <a:pt x="54" y="50"/>
                    <a:pt x="52" y="50"/>
                  </a:cubicBezTo>
                  <a:cubicBezTo>
                    <a:pt x="48" y="50"/>
                    <a:pt x="46" y="52"/>
                    <a:pt x="46" y="52"/>
                  </a:cubicBezTo>
                  <a:cubicBezTo>
                    <a:pt x="46" y="52"/>
                    <a:pt x="38" y="54"/>
                    <a:pt x="37" y="54"/>
                  </a:cubicBezTo>
                  <a:cubicBezTo>
                    <a:pt x="37" y="54"/>
                    <a:pt x="36" y="51"/>
                    <a:pt x="31" y="51"/>
                  </a:cubicBezTo>
                  <a:cubicBezTo>
                    <a:pt x="29" y="52"/>
                    <a:pt x="22" y="64"/>
                    <a:pt x="17" y="70"/>
                  </a:cubicBezTo>
                  <a:cubicBezTo>
                    <a:pt x="13" y="75"/>
                    <a:pt x="11" y="85"/>
                    <a:pt x="11" y="85"/>
                  </a:cubicBezTo>
                  <a:lnTo>
                    <a:pt x="14" y="85"/>
                  </a:lnTo>
                  <a:close/>
                  <a:moveTo>
                    <a:pt x="27" y="90"/>
                  </a:moveTo>
                  <a:cubicBezTo>
                    <a:pt x="25" y="90"/>
                    <a:pt x="25" y="90"/>
                    <a:pt x="25" y="90"/>
                  </a:cubicBezTo>
                  <a:cubicBezTo>
                    <a:pt x="25" y="91"/>
                    <a:pt x="25" y="91"/>
                    <a:pt x="25" y="91"/>
                  </a:cubicBezTo>
                  <a:cubicBezTo>
                    <a:pt x="22" y="93"/>
                    <a:pt x="22" y="93"/>
                    <a:pt x="22" y="93"/>
                  </a:cubicBezTo>
                  <a:cubicBezTo>
                    <a:pt x="22" y="93"/>
                    <a:pt x="23" y="94"/>
                    <a:pt x="25" y="95"/>
                  </a:cubicBezTo>
                  <a:cubicBezTo>
                    <a:pt x="26" y="95"/>
                    <a:pt x="30" y="95"/>
                    <a:pt x="31" y="94"/>
                  </a:cubicBezTo>
                  <a:cubicBezTo>
                    <a:pt x="33" y="93"/>
                    <a:pt x="29" y="93"/>
                    <a:pt x="29" y="93"/>
                  </a:cubicBezTo>
                  <a:lnTo>
                    <a:pt x="27" y="90"/>
                  </a:lnTo>
                  <a:close/>
                  <a:moveTo>
                    <a:pt x="46" y="74"/>
                  </a:moveTo>
                  <a:cubicBezTo>
                    <a:pt x="49" y="74"/>
                    <a:pt x="48" y="69"/>
                    <a:pt x="48" y="69"/>
                  </a:cubicBezTo>
                  <a:cubicBezTo>
                    <a:pt x="45" y="69"/>
                    <a:pt x="45" y="69"/>
                    <a:pt x="45" y="69"/>
                  </a:cubicBezTo>
                  <a:cubicBezTo>
                    <a:pt x="42" y="71"/>
                    <a:pt x="42" y="71"/>
                    <a:pt x="42" y="71"/>
                  </a:cubicBezTo>
                  <a:cubicBezTo>
                    <a:pt x="34" y="74"/>
                    <a:pt x="34" y="74"/>
                    <a:pt x="34" y="74"/>
                  </a:cubicBezTo>
                  <a:cubicBezTo>
                    <a:pt x="33" y="81"/>
                    <a:pt x="33" y="81"/>
                    <a:pt x="33" y="81"/>
                  </a:cubicBezTo>
                  <a:cubicBezTo>
                    <a:pt x="30" y="82"/>
                    <a:pt x="30" y="82"/>
                    <a:pt x="30" y="82"/>
                  </a:cubicBezTo>
                  <a:cubicBezTo>
                    <a:pt x="27" y="86"/>
                    <a:pt x="27" y="86"/>
                    <a:pt x="27" y="86"/>
                  </a:cubicBezTo>
                  <a:cubicBezTo>
                    <a:pt x="27" y="86"/>
                    <a:pt x="30" y="87"/>
                    <a:pt x="30" y="89"/>
                  </a:cubicBezTo>
                  <a:cubicBezTo>
                    <a:pt x="31" y="89"/>
                    <a:pt x="33" y="90"/>
                    <a:pt x="33" y="90"/>
                  </a:cubicBezTo>
                  <a:cubicBezTo>
                    <a:pt x="38" y="87"/>
                    <a:pt x="38" y="87"/>
                    <a:pt x="38" y="87"/>
                  </a:cubicBezTo>
                  <a:cubicBezTo>
                    <a:pt x="38" y="87"/>
                    <a:pt x="45" y="82"/>
                    <a:pt x="45" y="81"/>
                  </a:cubicBezTo>
                  <a:cubicBezTo>
                    <a:pt x="45" y="81"/>
                    <a:pt x="42" y="75"/>
                    <a:pt x="44" y="74"/>
                  </a:cubicBezTo>
                  <a:cubicBezTo>
                    <a:pt x="45" y="73"/>
                    <a:pt x="45" y="75"/>
                    <a:pt x="46" y="74"/>
                  </a:cubicBezTo>
                  <a:close/>
                  <a:moveTo>
                    <a:pt x="157" y="162"/>
                  </a:moveTo>
                  <a:cubicBezTo>
                    <a:pt x="159" y="164"/>
                    <a:pt x="163" y="166"/>
                    <a:pt x="163" y="166"/>
                  </a:cubicBezTo>
                  <a:cubicBezTo>
                    <a:pt x="163" y="166"/>
                    <a:pt x="160" y="162"/>
                    <a:pt x="159" y="160"/>
                  </a:cubicBezTo>
                  <a:cubicBezTo>
                    <a:pt x="157" y="159"/>
                    <a:pt x="153" y="157"/>
                    <a:pt x="153" y="157"/>
                  </a:cubicBezTo>
                  <a:cubicBezTo>
                    <a:pt x="153" y="157"/>
                    <a:pt x="155" y="162"/>
                    <a:pt x="157" y="162"/>
                  </a:cubicBezTo>
                  <a:close/>
                  <a:moveTo>
                    <a:pt x="152" y="46"/>
                  </a:moveTo>
                  <a:cubicBezTo>
                    <a:pt x="153" y="46"/>
                    <a:pt x="152" y="44"/>
                    <a:pt x="153" y="42"/>
                  </a:cubicBezTo>
                  <a:cubicBezTo>
                    <a:pt x="156" y="40"/>
                    <a:pt x="159" y="40"/>
                    <a:pt x="159" y="40"/>
                  </a:cubicBezTo>
                  <a:cubicBezTo>
                    <a:pt x="157" y="33"/>
                    <a:pt x="157" y="33"/>
                    <a:pt x="157" y="33"/>
                  </a:cubicBezTo>
                  <a:cubicBezTo>
                    <a:pt x="157" y="33"/>
                    <a:pt x="148" y="36"/>
                    <a:pt x="145" y="39"/>
                  </a:cubicBezTo>
                  <a:cubicBezTo>
                    <a:pt x="144" y="40"/>
                    <a:pt x="142" y="43"/>
                    <a:pt x="142" y="43"/>
                  </a:cubicBezTo>
                  <a:cubicBezTo>
                    <a:pt x="146" y="44"/>
                    <a:pt x="146" y="44"/>
                    <a:pt x="146" y="44"/>
                  </a:cubicBezTo>
                  <a:cubicBezTo>
                    <a:pt x="146" y="44"/>
                    <a:pt x="148" y="47"/>
                    <a:pt x="152" y="46"/>
                  </a:cubicBezTo>
                  <a:close/>
                  <a:moveTo>
                    <a:pt x="56" y="78"/>
                  </a:moveTo>
                  <a:cubicBezTo>
                    <a:pt x="48" y="79"/>
                    <a:pt x="48" y="79"/>
                    <a:pt x="48" y="79"/>
                  </a:cubicBezTo>
                  <a:cubicBezTo>
                    <a:pt x="50" y="81"/>
                    <a:pt x="50" y="81"/>
                    <a:pt x="50" y="81"/>
                  </a:cubicBezTo>
                  <a:lnTo>
                    <a:pt x="56" y="78"/>
                  </a:lnTo>
                  <a:close/>
                  <a:moveTo>
                    <a:pt x="21" y="220"/>
                  </a:moveTo>
                  <a:cubicBezTo>
                    <a:pt x="21" y="220"/>
                    <a:pt x="17" y="221"/>
                    <a:pt x="17" y="225"/>
                  </a:cubicBezTo>
                  <a:cubicBezTo>
                    <a:pt x="17" y="229"/>
                    <a:pt x="21" y="232"/>
                    <a:pt x="22" y="232"/>
                  </a:cubicBezTo>
                  <a:cubicBezTo>
                    <a:pt x="23" y="232"/>
                    <a:pt x="22" y="225"/>
                    <a:pt x="22" y="225"/>
                  </a:cubicBezTo>
                  <a:cubicBezTo>
                    <a:pt x="22" y="225"/>
                    <a:pt x="25" y="220"/>
                    <a:pt x="21" y="220"/>
                  </a:cubicBezTo>
                  <a:close/>
                  <a:moveTo>
                    <a:pt x="83" y="246"/>
                  </a:moveTo>
                  <a:cubicBezTo>
                    <a:pt x="80" y="240"/>
                    <a:pt x="80" y="240"/>
                    <a:pt x="80" y="240"/>
                  </a:cubicBezTo>
                  <a:cubicBezTo>
                    <a:pt x="72" y="234"/>
                    <a:pt x="72" y="234"/>
                    <a:pt x="72" y="234"/>
                  </a:cubicBezTo>
                  <a:cubicBezTo>
                    <a:pt x="68" y="236"/>
                    <a:pt x="68" y="236"/>
                    <a:pt x="68" y="236"/>
                  </a:cubicBezTo>
                  <a:cubicBezTo>
                    <a:pt x="68" y="236"/>
                    <a:pt x="71" y="233"/>
                    <a:pt x="72" y="233"/>
                  </a:cubicBezTo>
                  <a:cubicBezTo>
                    <a:pt x="73" y="232"/>
                    <a:pt x="72" y="229"/>
                    <a:pt x="72" y="229"/>
                  </a:cubicBezTo>
                  <a:cubicBezTo>
                    <a:pt x="71" y="229"/>
                    <a:pt x="71" y="229"/>
                    <a:pt x="71" y="229"/>
                  </a:cubicBezTo>
                  <a:cubicBezTo>
                    <a:pt x="76" y="222"/>
                    <a:pt x="76" y="222"/>
                    <a:pt x="76" y="222"/>
                  </a:cubicBezTo>
                  <a:cubicBezTo>
                    <a:pt x="76" y="222"/>
                    <a:pt x="79" y="222"/>
                    <a:pt x="80" y="221"/>
                  </a:cubicBezTo>
                  <a:cubicBezTo>
                    <a:pt x="82" y="220"/>
                    <a:pt x="80" y="214"/>
                    <a:pt x="80" y="214"/>
                  </a:cubicBezTo>
                  <a:cubicBezTo>
                    <a:pt x="77" y="215"/>
                    <a:pt x="77" y="215"/>
                    <a:pt x="77" y="215"/>
                  </a:cubicBezTo>
                  <a:cubicBezTo>
                    <a:pt x="80" y="214"/>
                    <a:pt x="80" y="214"/>
                    <a:pt x="80" y="214"/>
                  </a:cubicBezTo>
                  <a:cubicBezTo>
                    <a:pt x="80" y="214"/>
                    <a:pt x="77" y="209"/>
                    <a:pt x="77" y="207"/>
                  </a:cubicBezTo>
                  <a:cubicBezTo>
                    <a:pt x="77" y="203"/>
                    <a:pt x="80" y="199"/>
                    <a:pt x="80" y="199"/>
                  </a:cubicBezTo>
                  <a:cubicBezTo>
                    <a:pt x="79" y="195"/>
                    <a:pt x="79" y="195"/>
                    <a:pt x="79" y="195"/>
                  </a:cubicBezTo>
                  <a:cubicBezTo>
                    <a:pt x="79" y="195"/>
                    <a:pt x="72" y="197"/>
                    <a:pt x="72" y="195"/>
                  </a:cubicBezTo>
                  <a:cubicBezTo>
                    <a:pt x="73" y="194"/>
                    <a:pt x="80" y="193"/>
                    <a:pt x="80" y="193"/>
                  </a:cubicBezTo>
                  <a:cubicBezTo>
                    <a:pt x="91" y="184"/>
                    <a:pt x="91" y="184"/>
                    <a:pt x="91" y="184"/>
                  </a:cubicBezTo>
                  <a:cubicBezTo>
                    <a:pt x="86" y="184"/>
                    <a:pt x="86" y="184"/>
                    <a:pt x="86" y="184"/>
                  </a:cubicBezTo>
                  <a:cubicBezTo>
                    <a:pt x="86" y="184"/>
                    <a:pt x="82" y="179"/>
                    <a:pt x="80" y="179"/>
                  </a:cubicBezTo>
                  <a:cubicBezTo>
                    <a:pt x="76" y="178"/>
                    <a:pt x="76" y="178"/>
                    <a:pt x="76" y="178"/>
                  </a:cubicBezTo>
                  <a:cubicBezTo>
                    <a:pt x="76" y="178"/>
                    <a:pt x="77" y="176"/>
                    <a:pt x="80" y="176"/>
                  </a:cubicBezTo>
                  <a:cubicBezTo>
                    <a:pt x="82" y="176"/>
                    <a:pt x="88" y="180"/>
                    <a:pt x="92" y="179"/>
                  </a:cubicBezTo>
                  <a:cubicBezTo>
                    <a:pt x="96" y="178"/>
                    <a:pt x="99" y="172"/>
                    <a:pt x="99" y="172"/>
                  </a:cubicBezTo>
                  <a:cubicBezTo>
                    <a:pt x="99" y="168"/>
                    <a:pt x="99" y="168"/>
                    <a:pt x="99" y="168"/>
                  </a:cubicBezTo>
                  <a:cubicBezTo>
                    <a:pt x="99" y="167"/>
                    <a:pt x="91" y="164"/>
                    <a:pt x="91" y="164"/>
                  </a:cubicBezTo>
                  <a:cubicBezTo>
                    <a:pt x="91" y="162"/>
                    <a:pt x="95" y="164"/>
                    <a:pt x="95" y="164"/>
                  </a:cubicBezTo>
                  <a:cubicBezTo>
                    <a:pt x="99" y="162"/>
                    <a:pt x="99" y="162"/>
                    <a:pt x="99" y="162"/>
                  </a:cubicBezTo>
                  <a:cubicBezTo>
                    <a:pt x="104" y="162"/>
                    <a:pt x="104" y="162"/>
                    <a:pt x="104" y="162"/>
                  </a:cubicBezTo>
                  <a:cubicBezTo>
                    <a:pt x="107" y="166"/>
                    <a:pt x="107" y="166"/>
                    <a:pt x="107" y="166"/>
                  </a:cubicBezTo>
                  <a:cubicBezTo>
                    <a:pt x="109" y="166"/>
                    <a:pt x="109" y="166"/>
                    <a:pt x="109" y="166"/>
                  </a:cubicBezTo>
                  <a:cubicBezTo>
                    <a:pt x="109" y="166"/>
                    <a:pt x="110" y="160"/>
                    <a:pt x="110" y="159"/>
                  </a:cubicBezTo>
                  <a:cubicBezTo>
                    <a:pt x="111" y="157"/>
                    <a:pt x="113" y="156"/>
                    <a:pt x="113" y="156"/>
                  </a:cubicBezTo>
                  <a:cubicBezTo>
                    <a:pt x="113" y="148"/>
                    <a:pt x="113" y="148"/>
                    <a:pt x="113" y="148"/>
                  </a:cubicBezTo>
                  <a:cubicBezTo>
                    <a:pt x="113" y="147"/>
                    <a:pt x="110" y="140"/>
                    <a:pt x="110" y="139"/>
                  </a:cubicBezTo>
                  <a:cubicBezTo>
                    <a:pt x="110" y="137"/>
                    <a:pt x="118" y="128"/>
                    <a:pt x="121" y="128"/>
                  </a:cubicBezTo>
                  <a:cubicBezTo>
                    <a:pt x="122" y="128"/>
                    <a:pt x="122" y="131"/>
                    <a:pt x="122" y="131"/>
                  </a:cubicBezTo>
                  <a:cubicBezTo>
                    <a:pt x="118" y="136"/>
                    <a:pt x="118" y="136"/>
                    <a:pt x="118" y="136"/>
                  </a:cubicBezTo>
                  <a:cubicBezTo>
                    <a:pt x="118" y="139"/>
                    <a:pt x="118" y="139"/>
                    <a:pt x="118" y="139"/>
                  </a:cubicBezTo>
                  <a:cubicBezTo>
                    <a:pt x="118" y="139"/>
                    <a:pt x="122" y="137"/>
                    <a:pt x="123" y="137"/>
                  </a:cubicBezTo>
                  <a:cubicBezTo>
                    <a:pt x="125" y="139"/>
                    <a:pt x="123" y="140"/>
                    <a:pt x="122" y="143"/>
                  </a:cubicBezTo>
                  <a:cubicBezTo>
                    <a:pt x="121" y="143"/>
                    <a:pt x="125" y="144"/>
                    <a:pt x="126" y="144"/>
                  </a:cubicBezTo>
                  <a:cubicBezTo>
                    <a:pt x="127" y="143"/>
                    <a:pt x="126" y="137"/>
                    <a:pt x="126" y="137"/>
                  </a:cubicBezTo>
                  <a:cubicBezTo>
                    <a:pt x="126" y="137"/>
                    <a:pt x="127" y="133"/>
                    <a:pt x="130" y="133"/>
                  </a:cubicBezTo>
                  <a:cubicBezTo>
                    <a:pt x="132" y="133"/>
                    <a:pt x="133" y="136"/>
                    <a:pt x="132" y="136"/>
                  </a:cubicBezTo>
                  <a:cubicBezTo>
                    <a:pt x="130" y="137"/>
                    <a:pt x="130" y="139"/>
                    <a:pt x="132" y="140"/>
                  </a:cubicBezTo>
                  <a:cubicBezTo>
                    <a:pt x="133" y="140"/>
                    <a:pt x="136" y="139"/>
                    <a:pt x="136" y="139"/>
                  </a:cubicBezTo>
                  <a:cubicBezTo>
                    <a:pt x="136" y="135"/>
                    <a:pt x="136" y="135"/>
                    <a:pt x="136" y="135"/>
                  </a:cubicBezTo>
                  <a:cubicBezTo>
                    <a:pt x="140" y="131"/>
                    <a:pt x="140" y="131"/>
                    <a:pt x="140" y="131"/>
                  </a:cubicBezTo>
                  <a:cubicBezTo>
                    <a:pt x="140" y="129"/>
                    <a:pt x="140" y="129"/>
                    <a:pt x="140" y="129"/>
                  </a:cubicBezTo>
                  <a:cubicBezTo>
                    <a:pt x="145" y="124"/>
                    <a:pt x="145" y="124"/>
                    <a:pt x="145" y="124"/>
                  </a:cubicBezTo>
                  <a:cubicBezTo>
                    <a:pt x="144" y="116"/>
                    <a:pt x="144" y="116"/>
                    <a:pt x="144" y="116"/>
                  </a:cubicBezTo>
                  <a:cubicBezTo>
                    <a:pt x="145" y="114"/>
                    <a:pt x="145" y="114"/>
                    <a:pt x="145" y="114"/>
                  </a:cubicBezTo>
                  <a:cubicBezTo>
                    <a:pt x="145" y="110"/>
                    <a:pt x="145" y="110"/>
                    <a:pt x="145" y="110"/>
                  </a:cubicBezTo>
                  <a:cubicBezTo>
                    <a:pt x="145" y="108"/>
                    <a:pt x="140" y="105"/>
                    <a:pt x="140" y="105"/>
                  </a:cubicBezTo>
                  <a:cubicBezTo>
                    <a:pt x="123" y="108"/>
                    <a:pt x="123" y="108"/>
                    <a:pt x="123" y="108"/>
                  </a:cubicBezTo>
                  <a:cubicBezTo>
                    <a:pt x="118" y="105"/>
                    <a:pt x="118" y="105"/>
                    <a:pt x="118" y="105"/>
                  </a:cubicBezTo>
                  <a:cubicBezTo>
                    <a:pt x="118" y="105"/>
                    <a:pt x="117" y="101"/>
                    <a:pt x="115" y="101"/>
                  </a:cubicBezTo>
                  <a:cubicBezTo>
                    <a:pt x="114" y="100"/>
                    <a:pt x="111" y="102"/>
                    <a:pt x="111" y="102"/>
                  </a:cubicBezTo>
                  <a:cubicBezTo>
                    <a:pt x="111" y="105"/>
                    <a:pt x="111" y="105"/>
                    <a:pt x="111" y="105"/>
                  </a:cubicBezTo>
                  <a:cubicBezTo>
                    <a:pt x="110" y="102"/>
                    <a:pt x="110" y="102"/>
                    <a:pt x="110" y="102"/>
                  </a:cubicBezTo>
                  <a:cubicBezTo>
                    <a:pt x="114" y="97"/>
                    <a:pt x="114" y="97"/>
                    <a:pt x="114" y="97"/>
                  </a:cubicBezTo>
                  <a:cubicBezTo>
                    <a:pt x="115" y="97"/>
                    <a:pt x="115" y="97"/>
                    <a:pt x="115" y="97"/>
                  </a:cubicBezTo>
                  <a:cubicBezTo>
                    <a:pt x="118" y="93"/>
                    <a:pt x="118" y="93"/>
                    <a:pt x="118" y="93"/>
                  </a:cubicBezTo>
                  <a:cubicBezTo>
                    <a:pt x="115" y="91"/>
                    <a:pt x="115" y="91"/>
                    <a:pt x="115" y="91"/>
                  </a:cubicBezTo>
                  <a:cubicBezTo>
                    <a:pt x="117" y="87"/>
                    <a:pt x="117" y="87"/>
                    <a:pt x="117" y="87"/>
                  </a:cubicBezTo>
                  <a:cubicBezTo>
                    <a:pt x="115" y="85"/>
                    <a:pt x="115" y="85"/>
                    <a:pt x="115" y="85"/>
                  </a:cubicBezTo>
                  <a:cubicBezTo>
                    <a:pt x="114" y="73"/>
                    <a:pt x="114" y="73"/>
                    <a:pt x="114" y="73"/>
                  </a:cubicBezTo>
                  <a:cubicBezTo>
                    <a:pt x="115" y="69"/>
                    <a:pt x="115" y="69"/>
                    <a:pt x="115" y="69"/>
                  </a:cubicBezTo>
                  <a:cubicBezTo>
                    <a:pt x="115" y="67"/>
                    <a:pt x="110" y="67"/>
                    <a:pt x="110" y="67"/>
                  </a:cubicBezTo>
                  <a:cubicBezTo>
                    <a:pt x="100" y="60"/>
                    <a:pt x="100" y="60"/>
                    <a:pt x="100" y="60"/>
                  </a:cubicBezTo>
                  <a:cubicBezTo>
                    <a:pt x="98" y="60"/>
                    <a:pt x="98" y="60"/>
                    <a:pt x="98" y="60"/>
                  </a:cubicBezTo>
                  <a:cubicBezTo>
                    <a:pt x="87" y="62"/>
                    <a:pt x="87" y="62"/>
                    <a:pt x="87" y="62"/>
                  </a:cubicBezTo>
                  <a:cubicBezTo>
                    <a:pt x="87" y="62"/>
                    <a:pt x="82" y="64"/>
                    <a:pt x="82" y="66"/>
                  </a:cubicBezTo>
                  <a:cubicBezTo>
                    <a:pt x="80" y="67"/>
                    <a:pt x="77" y="70"/>
                    <a:pt x="76" y="69"/>
                  </a:cubicBezTo>
                  <a:cubicBezTo>
                    <a:pt x="76" y="67"/>
                    <a:pt x="79" y="66"/>
                    <a:pt x="77" y="64"/>
                  </a:cubicBezTo>
                  <a:cubicBezTo>
                    <a:pt x="77" y="62"/>
                    <a:pt x="67" y="64"/>
                    <a:pt x="67" y="64"/>
                  </a:cubicBezTo>
                  <a:cubicBezTo>
                    <a:pt x="59" y="73"/>
                    <a:pt x="59" y="73"/>
                    <a:pt x="59" y="73"/>
                  </a:cubicBezTo>
                  <a:cubicBezTo>
                    <a:pt x="59" y="73"/>
                    <a:pt x="60" y="83"/>
                    <a:pt x="60" y="85"/>
                  </a:cubicBezTo>
                  <a:cubicBezTo>
                    <a:pt x="59" y="85"/>
                    <a:pt x="61" y="86"/>
                    <a:pt x="61" y="86"/>
                  </a:cubicBezTo>
                  <a:cubicBezTo>
                    <a:pt x="61" y="86"/>
                    <a:pt x="61" y="87"/>
                    <a:pt x="60" y="87"/>
                  </a:cubicBezTo>
                  <a:cubicBezTo>
                    <a:pt x="59" y="89"/>
                    <a:pt x="60" y="91"/>
                    <a:pt x="60" y="91"/>
                  </a:cubicBezTo>
                  <a:cubicBezTo>
                    <a:pt x="61" y="91"/>
                    <a:pt x="65" y="93"/>
                    <a:pt x="65" y="93"/>
                  </a:cubicBezTo>
                  <a:cubicBezTo>
                    <a:pt x="65" y="102"/>
                    <a:pt x="65" y="102"/>
                    <a:pt x="65" y="102"/>
                  </a:cubicBezTo>
                  <a:cubicBezTo>
                    <a:pt x="69" y="102"/>
                    <a:pt x="69" y="102"/>
                    <a:pt x="69" y="102"/>
                  </a:cubicBezTo>
                  <a:cubicBezTo>
                    <a:pt x="69" y="102"/>
                    <a:pt x="68" y="105"/>
                    <a:pt x="65" y="105"/>
                  </a:cubicBezTo>
                  <a:cubicBezTo>
                    <a:pt x="61" y="106"/>
                    <a:pt x="61" y="102"/>
                    <a:pt x="61" y="102"/>
                  </a:cubicBezTo>
                  <a:cubicBezTo>
                    <a:pt x="64" y="97"/>
                    <a:pt x="64" y="97"/>
                    <a:pt x="64" y="97"/>
                  </a:cubicBezTo>
                  <a:cubicBezTo>
                    <a:pt x="59" y="94"/>
                    <a:pt x="59" y="94"/>
                    <a:pt x="59" y="94"/>
                  </a:cubicBezTo>
                  <a:cubicBezTo>
                    <a:pt x="59" y="94"/>
                    <a:pt x="56" y="97"/>
                    <a:pt x="54" y="97"/>
                  </a:cubicBezTo>
                  <a:cubicBezTo>
                    <a:pt x="54" y="102"/>
                    <a:pt x="54" y="102"/>
                    <a:pt x="54" y="102"/>
                  </a:cubicBezTo>
                  <a:cubicBezTo>
                    <a:pt x="53" y="102"/>
                    <a:pt x="53" y="102"/>
                    <a:pt x="53" y="102"/>
                  </a:cubicBezTo>
                  <a:cubicBezTo>
                    <a:pt x="52" y="100"/>
                    <a:pt x="52" y="100"/>
                    <a:pt x="52" y="100"/>
                  </a:cubicBezTo>
                  <a:cubicBezTo>
                    <a:pt x="57" y="90"/>
                    <a:pt x="57" y="90"/>
                    <a:pt x="57" y="90"/>
                  </a:cubicBezTo>
                  <a:cubicBezTo>
                    <a:pt x="54" y="83"/>
                    <a:pt x="54" y="83"/>
                    <a:pt x="54" y="83"/>
                  </a:cubicBezTo>
                  <a:cubicBezTo>
                    <a:pt x="48" y="83"/>
                    <a:pt x="48" y="83"/>
                    <a:pt x="48" y="83"/>
                  </a:cubicBezTo>
                  <a:cubicBezTo>
                    <a:pt x="45" y="83"/>
                    <a:pt x="44" y="86"/>
                    <a:pt x="44" y="89"/>
                  </a:cubicBezTo>
                  <a:cubicBezTo>
                    <a:pt x="42" y="90"/>
                    <a:pt x="45" y="90"/>
                    <a:pt x="45" y="90"/>
                  </a:cubicBezTo>
                  <a:cubicBezTo>
                    <a:pt x="41" y="91"/>
                    <a:pt x="41" y="91"/>
                    <a:pt x="41" y="91"/>
                  </a:cubicBezTo>
                  <a:cubicBezTo>
                    <a:pt x="33" y="101"/>
                    <a:pt x="33" y="101"/>
                    <a:pt x="33" y="101"/>
                  </a:cubicBezTo>
                  <a:cubicBezTo>
                    <a:pt x="33" y="101"/>
                    <a:pt x="37" y="104"/>
                    <a:pt x="37" y="106"/>
                  </a:cubicBezTo>
                  <a:cubicBezTo>
                    <a:pt x="37" y="110"/>
                    <a:pt x="30" y="109"/>
                    <a:pt x="30" y="109"/>
                  </a:cubicBezTo>
                  <a:cubicBezTo>
                    <a:pt x="27" y="102"/>
                    <a:pt x="27" y="102"/>
                    <a:pt x="27" y="102"/>
                  </a:cubicBezTo>
                  <a:cubicBezTo>
                    <a:pt x="27" y="102"/>
                    <a:pt x="17" y="101"/>
                    <a:pt x="13" y="100"/>
                  </a:cubicBezTo>
                  <a:cubicBezTo>
                    <a:pt x="8" y="97"/>
                    <a:pt x="10" y="94"/>
                    <a:pt x="10" y="91"/>
                  </a:cubicBezTo>
                  <a:cubicBezTo>
                    <a:pt x="10" y="90"/>
                    <a:pt x="11" y="89"/>
                    <a:pt x="11" y="89"/>
                  </a:cubicBezTo>
                  <a:cubicBezTo>
                    <a:pt x="10" y="86"/>
                    <a:pt x="10" y="86"/>
                    <a:pt x="10" y="86"/>
                  </a:cubicBezTo>
                  <a:cubicBezTo>
                    <a:pt x="7" y="94"/>
                    <a:pt x="7" y="94"/>
                    <a:pt x="7" y="94"/>
                  </a:cubicBezTo>
                  <a:cubicBezTo>
                    <a:pt x="6" y="100"/>
                    <a:pt x="4" y="114"/>
                    <a:pt x="4" y="114"/>
                  </a:cubicBezTo>
                  <a:cubicBezTo>
                    <a:pt x="6" y="113"/>
                    <a:pt x="6" y="113"/>
                    <a:pt x="6" y="113"/>
                  </a:cubicBezTo>
                  <a:cubicBezTo>
                    <a:pt x="13" y="124"/>
                    <a:pt x="13" y="124"/>
                    <a:pt x="13" y="124"/>
                  </a:cubicBezTo>
                  <a:cubicBezTo>
                    <a:pt x="10" y="124"/>
                    <a:pt x="10" y="124"/>
                    <a:pt x="10" y="124"/>
                  </a:cubicBezTo>
                  <a:cubicBezTo>
                    <a:pt x="8" y="121"/>
                    <a:pt x="8" y="121"/>
                    <a:pt x="8" y="121"/>
                  </a:cubicBezTo>
                  <a:cubicBezTo>
                    <a:pt x="6" y="118"/>
                    <a:pt x="6" y="118"/>
                    <a:pt x="6" y="118"/>
                  </a:cubicBezTo>
                  <a:cubicBezTo>
                    <a:pt x="4" y="129"/>
                    <a:pt x="4" y="129"/>
                    <a:pt x="4" y="129"/>
                  </a:cubicBezTo>
                  <a:cubicBezTo>
                    <a:pt x="7" y="128"/>
                    <a:pt x="7" y="128"/>
                    <a:pt x="7" y="128"/>
                  </a:cubicBezTo>
                  <a:cubicBezTo>
                    <a:pt x="10" y="133"/>
                    <a:pt x="10" y="133"/>
                    <a:pt x="10" y="133"/>
                  </a:cubicBezTo>
                  <a:cubicBezTo>
                    <a:pt x="7" y="135"/>
                    <a:pt x="7" y="135"/>
                    <a:pt x="7" y="135"/>
                  </a:cubicBezTo>
                  <a:cubicBezTo>
                    <a:pt x="6" y="132"/>
                    <a:pt x="6" y="132"/>
                    <a:pt x="6" y="132"/>
                  </a:cubicBezTo>
                  <a:cubicBezTo>
                    <a:pt x="3" y="133"/>
                    <a:pt x="3" y="133"/>
                    <a:pt x="3" y="133"/>
                  </a:cubicBezTo>
                  <a:cubicBezTo>
                    <a:pt x="2" y="148"/>
                    <a:pt x="2" y="148"/>
                    <a:pt x="2" y="148"/>
                  </a:cubicBezTo>
                  <a:cubicBezTo>
                    <a:pt x="3" y="147"/>
                    <a:pt x="3" y="147"/>
                    <a:pt x="3" y="147"/>
                  </a:cubicBezTo>
                  <a:cubicBezTo>
                    <a:pt x="6" y="140"/>
                    <a:pt x="6" y="140"/>
                    <a:pt x="6" y="140"/>
                  </a:cubicBezTo>
                  <a:cubicBezTo>
                    <a:pt x="11" y="144"/>
                    <a:pt x="11" y="144"/>
                    <a:pt x="11" y="144"/>
                  </a:cubicBezTo>
                  <a:cubicBezTo>
                    <a:pt x="11" y="152"/>
                    <a:pt x="11" y="152"/>
                    <a:pt x="11" y="152"/>
                  </a:cubicBezTo>
                  <a:cubicBezTo>
                    <a:pt x="11" y="152"/>
                    <a:pt x="17" y="155"/>
                    <a:pt x="15" y="157"/>
                  </a:cubicBezTo>
                  <a:cubicBezTo>
                    <a:pt x="14" y="160"/>
                    <a:pt x="11" y="164"/>
                    <a:pt x="8" y="162"/>
                  </a:cubicBezTo>
                  <a:cubicBezTo>
                    <a:pt x="4" y="160"/>
                    <a:pt x="6" y="151"/>
                    <a:pt x="6" y="151"/>
                  </a:cubicBezTo>
                  <a:cubicBezTo>
                    <a:pt x="4" y="151"/>
                    <a:pt x="4" y="151"/>
                    <a:pt x="4" y="151"/>
                  </a:cubicBezTo>
                  <a:cubicBezTo>
                    <a:pt x="4" y="151"/>
                    <a:pt x="6" y="164"/>
                    <a:pt x="6" y="167"/>
                  </a:cubicBezTo>
                  <a:cubicBezTo>
                    <a:pt x="6" y="171"/>
                    <a:pt x="2" y="176"/>
                    <a:pt x="2" y="176"/>
                  </a:cubicBezTo>
                  <a:cubicBezTo>
                    <a:pt x="3" y="178"/>
                    <a:pt x="3" y="178"/>
                    <a:pt x="3" y="178"/>
                  </a:cubicBezTo>
                  <a:cubicBezTo>
                    <a:pt x="0" y="189"/>
                    <a:pt x="0" y="189"/>
                    <a:pt x="0" y="189"/>
                  </a:cubicBezTo>
                  <a:cubicBezTo>
                    <a:pt x="3" y="190"/>
                    <a:pt x="3" y="190"/>
                    <a:pt x="3" y="190"/>
                  </a:cubicBezTo>
                  <a:cubicBezTo>
                    <a:pt x="10" y="195"/>
                    <a:pt x="10" y="195"/>
                    <a:pt x="10" y="195"/>
                  </a:cubicBezTo>
                  <a:cubicBezTo>
                    <a:pt x="7" y="186"/>
                    <a:pt x="7" y="186"/>
                    <a:pt x="7" y="186"/>
                  </a:cubicBezTo>
                  <a:cubicBezTo>
                    <a:pt x="10" y="186"/>
                    <a:pt x="10" y="186"/>
                    <a:pt x="10" y="186"/>
                  </a:cubicBezTo>
                  <a:cubicBezTo>
                    <a:pt x="13" y="195"/>
                    <a:pt x="13" y="195"/>
                    <a:pt x="13" y="195"/>
                  </a:cubicBezTo>
                  <a:cubicBezTo>
                    <a:pt x="21" y="198"/>
                    <a:pt x="21" y="198"/>
                    <a:pt x="21" y="198"/>
                  </a:cubicBezTo>
                  <a:cubicBezTo>
                    <a:pt x="23" y="198"/>
                    <a:pt x="23" y="198"/>
                    <a:pt x="23" y="198"/>
                  </a:cubicBezTo>
                  <a:cubicBezTo>
                    <a:pt x="29" y="210"/>
                    <a:pt x="29" y="210"/>
                    <a:pt x="29" y="210"/>
                  </a:cubicBezTo>
                  <a:cubicBezTo>
                    <a:pt x="27" y="214"/>
                    <a:pt x="27" y="214"/>
                    <a:pt x="27" y="214"/>
                  </a:cubicBezTo>
                  <a:cubicBezTo>
                    <a:pt x="27" y="214"/>
                    <a:pt x="29" y="220"/>
                    <a:pt x="29" y="224"/>
                  </a:cubicBezTo>
                  <a:cubicBezTo>
                    <a:pt x="29" y="228"/>
                    <a:pt x="25" y="233"/>
                    <a:pt x="25" y="236"/>
                  </a:cubicBezTo>
                  <a:cubicBezTo>
                    <a:pt x="25" y="238"/>
                    <a:pt x="27" y="240"/>
                    <a:pt x="27" y="241"/>
                  </a:cubicBezTo>
                  <a:cubicBezTo>
                    <a:pt x="26" y="241"/>
                    <a:pt x="26" y="242"/>
                    <a:pt x="26" y="244"/>
                  </a:cubicBezTo>
                  <a:cubicBezTo>
                    <a:pt x="27" y="244"/>
                    <a:pt x="29" y="245"/>
                    <a:pt x="30" y="245"/>
                  </a:cubicBezTo>
                  <a:cubicBezTo>
                    <a:pt x="38" y="244"/>
                    <a:pt x="45" y="246"/>
                    <a:pt x="53" y="249"/>
                  </a:cubicBezTo>
                  <a:cubicBezTo>
                    <a:pt x="56" y="249"/>
                    <a:pt x="54" y="256"/>
                    <a:pt x="60" y="255"/>
                  </a:cubicBezTo>
                  <a:cubicBezTo>
                    <a:pt x="64" y="252"/>
                    <a:pt x="65" y="246"/>
                    <a:pt x="67" y="255"/>
                  </a:cubicBezTo>
                  <a:cubicBezTo>
                    <a:pt x="67" y="255"/>
                    <a:pt x="67" y="253"/>
                    <a:pt x="68" y="253"/>
                  </a:cubicBezTo>
                  <a:cubicBezTo>
                    <a:pt x="68" y="251"/>
                    <a:pt x="68" y="251"/>
                    <a:pt x="68" y="251"/>
                  </a:cubicBezTo>
                  <a:cubicBezTo>
                    <a:pt x="73" y="246"/>
                    <a:pt x="73" y="246"/>
                    <a:pt x="73" y="246"/>
                  </a:cubicBezTo>
                  <a:cubicBezTo>
                    <a:pt x="73" y="246"/>
                    <a:pt x="76" y="244"/>
                    <a:pt x="77" y="244"/>
                  </a:cubicBezTo>
                  <a:cubicBezTo>
                    <a:pt x="79" y="244"/>
                    <a:pt x="77" y="249"/>
                    <a:pt x="77" y="251"/>
                  </a:cubicBezTo>
                  <a:cubicBezTo>
                    <a:pt x="77" y="252"/>
                    <a:pt x="80" y="253"/>
                    <a:pt x="83" y="253"/>
                  </a:cubicBezTo>
                  <a:cubicBezTo>
                    <a:pt x="86" y="252"/>
                    <a:pt x="82" y="251"/>
                    <a:pt x="80" y="249"/>
                  </a:cubicBezTo>
                  <a:cubicBezTo>
                    <a:pt x="80" y="246"/>
                    <a:pt x="83" y="246"/>
                    <a:pt x="83" y="246"/>
                  </a:cubicBezTo>
                  <a:close/>
                  <a:moveTo>
                    <a:pt x="230" y="175"/>
                  </a:moveTo>
                  <a:cubicBezTo>
                    <a:pt x="230" y="174"/>
                    <a:pt x="229" y="170"/>
                    <a:pt x="229" y="168"/>
                  </a:cubicBezTo>
                  <a:cubicBezTo>
                    <a:pt x="226" y="156"/>
                    <a:pt x="226" y="156"/>
                    <a:pt x="226" y="156"/>
                  </a:cubicBezTo>
                  <a:cubicBezTo>
                    <a:pt x="226" y="156"/>
                    <a:pt x="226" y="151"/>
                    <a:pt x="228" y="149"/>
                  </a:cubicBezTo>
                  <a:cubicBezTo>
                    <a:pt x="230" y="149"/>
                    <a:pt x="232" y="147"/>
                    <a:pt x="229" y="145"/>
                  </a:cubicBezTo>
                  <a:cubicBezTo>
                    <a:pt x="226" y="144"/>
                    <a:pt x="213" y="140"/>
                    <a:pt x="213" y="140"/>
                  </a:cubicBezTo>
                  <a:cubicBezTo>
                    <a:pt x="213" y="140"/>
                    <a:pt x="206" y="145"/>
                    <a:pt x="202" y="148"/>
                  </a:cubicBezTo>
                  <a:cubicBezTo>
                    <a:pt x="198" y="149"/>
                    <a:pt x="192" y="151"/>
                    <a:pt x="192" y="151"/>
                  </a:cubicBezTo>
                  <a:cubicBezTo>
                    <a:pt x="192" y="153"/>
                    <a:pt x="192" y="153"/>
                    <a:pt x="192" y="153"/>
                  </a:cubicBezTo>
                  <a:cubicBezTo>
                    <a:pt x="192" y="153"/>
                    <a:pt x="199" y="152"/>
                    <a:pt x="200" y="153"/>
                  </a:cubicBezTo>
                  <a:cubicBezTo>
                    <a:pt x="202" y="156"/>
                    <a:pt x="202" y="162"/>
                    <a:pt x="202" y="162"/>
                  </a:cubicBezTo>
                  <a:cubicBezTo>
                    <a:pt x="205" y="170"/>
                    <a:pt x="205" y="170"/>
                    <a:pt x="205" y="170"/>
                  </a:cubicBezTo>
                  <a:cubicBezTo>
                    <a:pt x="203" y="176"/>
                    <a:pt x="203" y="176"/>
                    <a:pt x="203" y="176"/>
                  </a:cubicBezTo>
                  <a:cubicBezTo>
                    <a:pt x="205" y="179"/>
                    <a:pt x="205" y="179"/>
                    <a:pt x="205" y="179"/>
                  </a:cubicBezTo>
                  <a:cubicBezTo>
                    <a:pt x="200" y="178"/>
                    <a:pt x="200" y="178"/>
                    <a:pt x="200" y="178"/>
                  </a:cubicBezTo>
                  <a:cubicBezTo>
                    <a:pt x="194" y="179"/>
                    <a:pt x="194" y="179"/>
                    <a:pt x="194" y="179"/>
                  </a:cubicBezTo>
                  <a:cubicBezTo>
                    <a:pt x="198" y="174"/>
                    <a:pt x="198" y="174"/>
                    <a:pt x="198" y="174"/>
                  </a:cubicBezTo>
                  <a:cubicBezTo>
                    <a:pt x="202" y="174"/>
                    <a:pt x="202" y="174"/>
                    <a:pt x="202" y="174"/>
                  </a:cubicBezTo>
                  <a:cubicBezTo>
                    <a:pt x="202" y="172"/>
                    <a:pt x="202" y="168"/>
                    <a:pt x="200" y="167"/>
                  </a:cubicBezTo>
                  <a:cubicBezTo>
                    <a:pt x="200" y="157"/>
                    <a:pt x="200" y="157"/>
                    <a:pt x="200" y="157"/>
                  </a:cubicBezTo>
                  <a:cubicBezTo>
                    <a:pt x="200" y="157"/>
                    <a:pt x="198" y="155"/>
                    <a:pt x="196" y="156"/>
                  </a:cubicBezTo>
                  <a:cubicBezTo>
                    <a:pt x="192" y="157"/>
                    <a:pt x="196" y="164"/>
                    <a:pt x="196" y="164"/>
                  </a:cubicBezTo>
                  <a:cubicBezTo>
                    <a:pt x="196" y="164"/>
                    <a:pt x="192" y="166"/>
                    <a:pt x="192" y="168"/>
                  </a:cubicBezTo>
                  <a:cubicBezTo>
                    <a:pt x="192" y="175"/>
                    <a:pt x="192" y="175"/>
                    <a:pt x="192" y="175"/>
                  </a:cubicBezTo>
                  <a:cubicBezTo>
                    <a:pt x="188" y="180"/>
                    <a:pt x="188" y="180"/>
                    <a:pt x="188" y="180"/>
                  </a:cubicBezTo>
                  <a:cubicBezTo>
                    <a:pt x="190" y="175"/>
                    <a:pt x="190" y="175"/>
                    <a:pt x="190" y="175"/>
                  </a:cubicBezTo>
                  <a:cubicBezTo>
                    <a:pt x="183" y="175"/>
                    <a:pt x="183" y="175"/>
                    <a:pt x="183" y="175"/>
                  </a:cubicBezTo>
                  <a:cubicBezTo>
                    <a:pt x="187" y="172"/>
                    <a:pt x="187" y="172"/>
                    <a:pt x="187" y="172"/>
                  </a:cubicBezTo>
                  <a:cubicBezTo>
                    <a:pt x="184" y="168"/>
                    <a:pt x="184" y="168"/>
                    <a:pt x="184" y="168"/>
                  </a:cubicBezTo>
                  <a:cubicBezTo>
                    <a:pt x="180" y="168"/>
                    <a:pt x="180" y="168"/>
                    <a:pt x="180" y="168"/>
                  </a:cubicBezTo>
                  <a:cubicBezTo>
                    <a:pt x="180" y="168"/>
                    <a:pt x="186" y="164"/>
                    <a:pt x="186" y="162"/>
                  </a:cubicBezTo>
                  <a:cubicBezTo>
                    <a:pt x="186" y="159"/>
                    <a:pt x="186" y="157"/>
                    <a:pt x="187" y="156"/>
                  </a:cubicBezTo>
                  <a:cubicBezTo>
                    <a:pt x="188" y="156"/>
                    <a:pt x="190" y="153"/>
                    <a:pt x="190" y="153"/>
                  </a:cubicBezTo>
                  <a:cubicBezTo>
                    <a:pt x="188" y="152"/>
                    <a:pt x="188" y="152"/>
                    <a:pt x="188" y="152"/>
                  </a:cubicBezTo>
                  <a:cubicBezTo>
                    <a:pt x="188" y="152"/>
                    <a:pt x="178" y="155"/>
                    <a:pt x="175" y="153"/>
                  </a:cubicBezTo>
                  <a:cubicBezTo>
                    <a:pt x="169" y="152"/>
                    <a:pt x="163" y="148"/>
                    <a:pt x="163" y="148"/>
                  </a:cubicBezTo>
                  <a:cubicBezTo>
                    <a:pt x="164" y="152"/>
                    <a:pt x="164" y="152"/>
                    <a:pt x="164" y="152"/>
                  </a:cubicBezTo>
                  <a:cubicBezTo>
                    <a:pt x="164" y="152"/>
                    <a:pt x="172" y="155"/>
                    <a:pt x="176" y="157"/>
                  </a:cubicBezTo>
                  <a:cubicBezTo>
                    <a:pt x="178" y="160"/>
                    <a:pt x="167" y="164"/>
                    <a:pt x="167" y="164"/>
                  </a:cubicBezTo>
                  <a:cubicBezTo>
                    <a:pt x="167" y="164"/>
                    <a:pt x="167" y="171"/>
                    <a:pt x="164" y="172"/>
                  </a:cubicBezTo>
                  <a:cubicBezTo>
                    <a:pt x="161" y="174"/>
                    <a:pt x="156" y="171"/>
                    <a:pt x="156" y="171"/>
                  </a:cubicBezTo>
                  <a:cubicBezTo>
                    <a:pt x="153" y="174"/>
                    <a:pt x="153" y="174"/>
                    <a:pt x="153" y="174"/>
                  </a:cubicBezTo>
                  <a:cubicBezTo>
                    <a:pt x="148" y="172"/>
                    <a:pt x="148" y="172"/>
                    <a:pt x="148" y="172"/>
                  </a:cubicBezTo>
                  <a:cubicBezTo>
                    <a:pt x="142" y="172"/>
                    <a:pt x="142" y="172"/>
                    <a:pt x="142" y="172"/>
                  </a:cubicBezTo>
                  <a:cubicBezTo>
                    <a:pt x="142" y="175"/>
                    <a:pt x="142" y="175"/>
                    <a:pt x="142" y="175"/>
                  </a:cubicBezTo>
                  <a:cubicBezTo>
                    <a:pt x="146" y="176"/>
                    <a:pt x="146" y="176"/>
                    <a:pt x="146" y="176"/>
                  </a:cubicBezTo>
                  <a:cubicBezTo>
                    <a:pt x="149" y="178"/>
                    <a:pt x="149" y="178"/>
                    <a:pt x="149" y="178"/>
                  </a:cubicBezTo>
                  <a:cubicBezTo>
                    <a:pt x="145" y="178"/>
                    <a:pt x="145" y="178"/>
                    <a:pt x="145" y="178"/>
                  </a:cubicBezTo>
                  <a:cubicBezTo>
                    <a:pt x="145" y="180"/>
                    <a:pt x="145" y="180"/>
                    <a:pt x="145" y="180"/>
                  </a:cubicBezTo>
                  <a:cubicBezTo>
                    <a:pt x="148" y="180"/>
                    <a:pt x="148" y="180"/>
                    <a:pt x="148" y="180"/>
                  </a:cubicBezTo>
                  <a:cubicBezTo>
                    <a:pt x="156" y="186"/>
                    <a:pt x="156" y="186"/>
                    <a:pt x="156" y="186"/>
                  </a:cubicBezTo>
                  <a:cubicBezTo>
                    <a:pt x="156" y="190"/>
                    <a:pt x="156" y="190"/>
                    <a:pt x="156" y="190"/>
                  </a:cubicBezTo>
                  <a:cubicBezTo>
                    <a:pt x="153" y="191"/>
                    <a:pt x="153" y="191"/>
                    <a:pt x="153" y="191"/>
                  </a:cubicBezTo>
                  <a:cubicBezTo>
                    <a:pt x="155" y="194"/>
                    <a:pt x="155" y="194"/>
                    <a:pt x="155" y="194"/>
                  </a:cubicBezTo>
                  <a:cubicBezTo>
                    <a:pt x="159" y="195"/>
                    <a:pt x="159" y="195"/>
                    <a:pt x="159" y="195"/>
                  </a:cubicBezTo>
                  <a:cubicBezTo>
                    <a:pt x="159" y="203"/>
                    <a:pt x="159" y="203"/>
                    <a:pt x="159" y="203"/>
                  </a:cubicBezTo>
                  <a:cubicBezTo>
                    <a:pt x="153" y="209"/>
                    <a:pt x="153" y="209"/>
                    <a:pt x="153" y="209"/>
                  </a:cubicBezTo>
                  <a:cubicBezTo>
                    <a:pt x="164" y="220"/>
                    <a:pt x="164" y="220"/>
                    <a:pt x="164" y="220"/>
                  </a:cubicBezTo>
                  <a:cubicBezTo>
                    <a:pt x="164" y="220"/>
                    <a:pt x="169" y="218"/>
                    <a:pt x="172" y="218"/>
                  </a:cubicBezTo>
                  <a:cubicBezTo>
                    <a:pt x="175" y="218"/>
                    <a:pt x="176" y="222"/>
                    <a:pt x="179" y="221"/>
                  </a:cubicBezTo>
                  <a:cubicBezTo>
                    <a:pt x="182" y="221"/>
                    <a:pt x="183" y="217"/>
                    <a:pt x="186" y="218"/>
                  </a:cubicBezTo>
                  <a:cubicBezTo>
                    <a:pt x="187" y="221"/>
                    <a:pt x="186" y="224"/>
                    <a:pt x="186" y="224"/>
                  </a:cubicBezTo>
                  <a:cubicBezTo>
                    <a:pt x="188" y="224"/>
                    <a:pt x="188" y="224"/>
                    <a:pt x="188" y="224"/>
                  </a:cubicBezTo>
                  <a:cubicBezTo>
                    <a:pt x="186" y="228"/>
                    <a:pt x="186" y="228"/>
                    <a:pt x="186" y="228"/>
                  </a:cubicBezTo>
                  <a:cubicBezTo>
                    <a:pt x="187" y="230"/>
                    <a:pt x="187" y="230"/>
                    <a:pt x="187" y="230"/>
                  </a:cubicBezTo>
                  <a:cubicBezTo>
                    <a:pt x="188" y="230"/>
                    <a:pt x="188" y="230"/>
                    <a:pt x="188" y="230"/>
                  </a:cubicBezTo>
                  <a:cubicBezTo>
                    <a:pt x="188" y="233"/>
                    <a:pt x="188" y="233"/>
                    <a:pt x="188" y="233"/>
                  </a:cubicBezTo>
                  <a:cubicBezTo>
                    <a:pt x="182" y="230"/>
                    <a:pt x="182" y="230"/>
                    <a:pt x="182" y="230"/>
                  </a:cubicBezTo>
                  <a:cubicBezTo>
                    <a:pt x="182" y="232"/>
                    <a:pt x="182" y="232"/>
                    <a:pt x="182" y="232"/>
                  </a:cubicBezTo>
                  <a:cubicBezTo>
                    <a:pt x="192" y="238"/>
                    <a:pt x="192" y="238"/>
                    <a:pt x="192" y="238"/>
                  </a:cubicBezTo>
                  <a:cubicBezTo>
                    <a:pt x="199" y="237"/>
                    <a:pt x="199" y="237"/>
                    <a:pt x="199" y="237"/>
                  </a:cubicBezTo>
                  <a:cubicBezTo>
                    <a:pt x="202" y="241"/>
                    <a:pt x="202" y="241"/>
                    <a:pt x="202" y="241"/>
                  </a:cubicBezTo>
                  <a:cubicBezTo>
                    <a:pt x="209" y="238"/>
                    <a:pt x="209" y="238"/>
                    <a:pt x="209" y="238"/>
                  </a:cubicBezTo>
                  <a:cubicBezTo>
                    <a:pt x="209" y="238"/>
                    <a:pt x="205" y="236"/>
                    <a:pt x="207" y="234"/>
                  </a:cubicBezTo>
                  <a:cubicBezTo>
                    <a:pt x="209" y="233"/>
                    <a:pt x="211" y="230"/>
                    <a:pt x="209" y="229"/>
                  </a:cubicBezTo>
                  <a:cubicBezTo>
                    <a:pt x="205" y="229"/>
                    <a:pt x="200" y="229"/>
                    <a:pt x="200" y="225"/>
                  </a:cubicBezTo>
                  <a:cubicBezTo>
                    <a:pt x="202" y="224"/>
                    <a:pt x="210" y="217"/>
                    <a:pt x="214" y="217"/>
                  </a:cubicBezTo>
                  <a:cubicBezTo>
                    <a:pt x="218" y="217"/>
                    <a:pt x="222" y="217"/>
                    <a:pt x="223" y="213"/>
                  </a:cubicBezTo>
                  <a:cubicBezTo>
                    <a:pt x="223" y="209"/>
                    <a:pt x="219" y="202"/>
                    <a:pt x="215" y="202"/>
                  </a:cubicBezTo>
                  <a:cubicBezTo>
                    <a:pt x="213" y="201"/>
                    <a:pt x="207" y="199"/>
                    <a:pt x="209" y="198"/>
                  </a:cubicBezTo>
                  <a:cubicBezTo>
                    <a:pt x="210" y="197"/>
                    <a:pt x="210" y="191"/>
                    <a:pt x="210" y="191"/>
                  </a:cubicBezTo>
                  <a:cubicBezTo>
                    <a:pt x="210" y="191"/>
                    <a:pt x="213" y="186"/>
                    <a:pt x="214" y="186"/>
                  </a:cubicBezTo>
                  <a:cubicBezTo>
                    <a:pt x="215" y="184"/>
                    <a:pt x="222" y="184"/>
                    <a:pt x="222" y="184"/>
                  </a:cubicBezTo>
                  <a:cubicBezTo>
                    <a:pt x="222" y="184"/>
                    <a:pt x="223" y="179"/>
                    <a:pt x="225" y="180"/>
                  </a:cubicBezTo>
                  <a:cubicBezTo>
                    <a:pt x="228" y="180"/>
                    <a:pt x="225" y="180"/>
                    <a:pt x="225" y="184"/>
                  </a:cubicBezTo>
                  <a:cubicBezTo>
                    <a:pt x="225" y="186"/>
                    <a:pt x="226" y="193"/>
                    <a:pt x="229" y="191"/>
                  </a:cubicBezTo>
                  <a:cubicBezTo>
                    <a:pt x="232" y="190"/>
                    <a:pt x="234" y="186"/>
                    <a:pt x="234" y="186"/>
                  </a:cubicBezTo>
                  <a:cubicBezTo>
                    <a:pt x="234" y="186"/>
                    <a:pt x="232" y="175"/>
                    <a:pt x="230" y="175"/>
                  </a:cubicBezTo>
                  <a:close/>
                  <a:moveTo>
                    <a:pt x="15" y="199"/>
                  </a:moveTo>
                  <a:cubicBezTo>
                    <a:pt x="13" y="197"/>
                    <a:pt x="13" y="197"/>
                    <a:pt x="13" y="197"/>
                  </a:cubicBezTo>
                  <a:cubicBezTo>
                    <a:pt x="13" y="201"/>
                    <a:pt x="13" y="201"/>
                    <a:pt x="13" y="201"/>
                  </a:cubicBezTo>
                  <a:cubicBezTo>
                    <a:pt x="14" y="203"/>
                    <a:pt x="14" y="203"/>
                    <a:pt x="14" y="203"/>
                  </a:cubicBezTo>
                  <a:cubicBezTo>
                    <a:pt x="15" y="209"/>
                    <a:pt x="15" y="209"/>
                    <a:pt x="15" y="209"/>
                  </a:cubicBezTo>
                  <a:cubicBezTo>
                    <a:pt x="17" y="203"/>
                    <a:pt x="17" y="203"/>
                    <a:pt x="17" y="203"/>
                  </a:cubicBezTo>
                  <a:cubicBezTo>
                    <a:pt x="17" y="199"/>
                    <a:pt x="15" y="199"/>
                    <a:pt x="15" y="199"/>
                  </a:cubicBezTo>
                  <a:close/>
                  <a:moveTo>
                    <a:pt x="361" y="224"/>
                  </a:moveTo>
                  <a:cubicBezTo>
                    <a:pt x="353" y="218"/>
                    <a:pt x="353" y="218"/>
                    <a:pt x="353" y="218"/>
                  </a:cubicBezTo>
                  <a:cubicBezTo>
                    <a:pt x="347" y="217"/>
                    <a:pt x="347" y="217"/>
                    <a:pt x="347" y="217"/>
                  </a:cubicBezTo>
                  <a:cubicBezTo>
                    <a:pt x="341" y="210"/>
                    <a:pt x="341" y="210"/>
                    <a:pt x="341" y="210"/>
                  </a:cubicBezTo>
                  <a:cubicBezTo>
                    <a:pt x="337" y="217"/>
                    <a:pt x="337" y="217"/>
                    <a:pt x="337" y="217"/>
                  </a:cubicBezTo>
                  <a:cubicBezTo>
                    <a:pt x="337" y="217"/>
                    <a:pt x="340" y="218"/>
                    <a:pt x="338" y="221"/>
                  </a:cubicBezTo>
                  <a:cubicBezTo>
                    <a:pt x="338" y="224"/>
                    <a:pt x="337" y="228"/>
                    <a:pt x="337" y="228"/>
                  </a:cubicBezTo>
                  <a:cubicBezTo>
                    <a:pt x="357" y="236"/>
                    <a:pt x="357" y="236"/>
                    <a:pt x="357" y="236"/>
                  </a:cubicBezTo>
                  <a:cubicBezTo>
                    <a:pt x="359" y="234"/>
                    <a:pt x="359" y="234"/>
                    <a:pt x="359" y="234"/>
                  </a:cubicBezTo>
                  <a:cubicBezTo>
                    <a:pt x="359" y="230"/>
                    <a:pt x="359" y="230"/>
                    <a:pt x="359" y="230"/>
                  </a:cubicBezTo>
                  <a:cubicBezTo>
                    <a:pt x="363" y="229"/>
                    <a:pt x="363" y="229"/>
                    <a:pt x="363" y="229"/>
                  </a:cubicBezTo>
                  <a:lnTo>
                    <a:pt x="361" y="224"/>
                  </a:lnTo>
                  <a:close/>
                  <a:moveTo>
                    <a:pt x="236" y="180"/>
                  </a:moveTo>
                  <a:cubicBezTo>
                    <a:pt x="237" y="186"/>
                    <a:pt x="241" y="186"/>
                    <a:pt x="238" y="180"/>
                  </a:cubicBezTo>
                  <a:cubicBezTo>
                    <a:pt x="238" y="176"/>
                    <a:pt x="236" y="180"/>
                    <a:pt x="236" y="180"/>
                  </a:cubicBezTo>
                  <a:close/>
                  <a:moveTo>
                    <a:pt x="178" y="93"/>
                  </a:moveTo>
                  <a:cubicBezTo>
                    <a:pt x="182" y="91"/>
                    <a:pt x="184" y="87"/>
                    <a:pt x="184" y="87"/>
                  </a:cubicBezTo>
                  <a:cubicBezTo>
                    <a:pt x="175" y="87"/>
                    <a:pt x="175" y="87"/>
                    <a:pt x="175" y="87"/>
                  </a:cubicBezTo>
                  <a:cubicBezTo>
                    <a:pt x="175" y="87"/>
                    <a:pt x="175" y="93"/>
                    <a:pt x="178" y="93"/>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5" name="Freeform 14"/>
            <p:cNvSpPr>
              <a:spLocks noEditPoints="1"/>
            </p:cNvSpPr>
            <p:nvPr/>
          </p:nvSpPr>
          <p:spPr bwMode="auto">
            <a:xfrm>
              <a:off x="2442" y="1605"/>
              <a:ext cx="515" cy="394"/>
            </a:xfrm>
            <a:custGeom>
              <a:avLst/>
              <a:gdLst>
                <a:gd name="T0" fmla="*/ 193 w 366"/>
                <a:gd name="T1" fmla="*/ 245 h 280"/>
                <a:gd name="T2" fmla="*/ 221 w 366"/>
                <a:gd name="T3" fmla="*/ 236 h 280"/>
                <a:gd name="T4" fmla="*/ 220 w 366"/>
                <a:gd name="T5" fmla="*/ 244 h 280"/>
                <a:gd name="T6" fmla="*/ 116 w 366"/>
                <a:gd name="T7" fmla="*/ 251 h 280"/>
                <a:gd name="T8" fmla="*/ 126 w 366"/>
                <a:gd name="T9" fmla="*/ 254 h 280"/>
                <a:gd name="T10" fmla="*/ 134 w 366"/>
                <a:gd name="T11" fmla="*/ 245 h 280"/>
                <a:gd name="T12" fmla="*/ 119 w 366"/>
                <a:gd name="T13" fmla="*/ 243 h 280"/>
                <a:gd name="T14" fmla="*/ 89 w 366"/>
                <a:gd name="T15" fmla="*/ 244 h 280"/>
                <a:gd name="T16" fmla="*/ 92 w 366"/>
                <a:gd name="T17" fmla="*/ 244 h 280"/>
                <a:gd name="T18" fmla="*/ 137 w 366"/>
                <a:gd name="T19" fmla="*/ 202 h 280"/>
                <a:gd name="T20" fmla="*/ 90 w 366"/>
                <a:gd name="T21" fmla="*/ 210 h 280"/>
                <a:gd name="T22" fmla="*/ 115 w 366"/>
                <a:gd name="T23" fmla="*/ 188 h 280"/>
                <a:gd name="T24" fmla="*/ 124 w 366"/>
                <a:gd name="T25" fmla="*/ 233 h 280"/>
                <a:gd name="T26" fmla="*/ 126 w 366"/>
                <a:gd name="T27" fmla="*/ 154 h 280"/>
                <a:gd name="T28" fmla="*/ 146 w 366"/>
                <a:gd name="T29" fmla="*/ 253 h 280"/>
                <a:gd name="T30" fmla="*/ 166 w 366"/>
                <a:gd name="T31" fmla="*/ 265 h 280"/>
                <a:gd name="T32" fmla="*/ 25 w 366"/>
                <a:gd name="T33" fmla="*/ 92 h 280"/>
                <a:gd name="T34" fmla="*/ 99 w 366"/>
                <a:gd name="T35" fmla="*/ 61 h 280"/>
                <a:gd name="T36" fmla="*/ 87 w 366"/>
                <a:gd name="T37" fmla="*/ 40 h 280"/>
                <a:gd name="T38" fmla="*/ 88 w 366"/>
                <a:gd name="T39" fmla="*/ 41 h 280"/>
                <a:gd name="T40" fmla="*/ 116 w 366"/>
                <a:gd name="T41" fmla="*/ 65 h 280"/>
                <a:gd name="T42" fmla="*/ 30 w 366"/>
                <a:gd name="T43" fmla="*/ 76 h 280"/>
                <a:gd name="T44" fmla="*/ 32 w 366"/>
                <a:gd name="T45" fmla="*/ 96 h 280"/>
                <a:gd name="T46" fmla="*/ 40 w 366"/>
                <a:gd name="T47" fmla="*/ 91 h 280"/>
                <a:gd name="T48" fmla="*/ 44 w 366"/>
                <a:gd name="T49" fmla="*/ 75 h 280"/>
                <a:gd name="T50" fmla="*/ 152 w 366"/>
                <a:gd name="T51" fmla="*/ 157 h 280"/>
                <a:gd name="T52" fmla="*/ 144 w 366"/>
                <a:gd name="T53" fmla="*/ 43 h 280"/>
                <a:gd name="T54" fmla="*/ 25 w 366"/>
                <a:gd name="T55" fmla="*/ 232 h 280"/>
                <a:gd name="T56" fmla="*/ 74 w 366"/>
                <a:gd name="T57" fmla="*/ 236 h 280"/>
                <a:gd name="T58" fmla="*/ 83 w 366"/>
                <a:gd name="T59" fmla="*/ 180 h 280"/>
                <a:gd name="T60" fmla="*/ 111 w 366"/>
                <a:gd name="T61" fmla="*/ 161 h 280"/>
                <a:gd name="T62" fmla="*/ 128 w 366"/>
                <a:gd name="T63" fmla="*/ 147 h 280"/>
                <a:gd name="T64" fmla="*/ 118 w 366"/>
                <a:gd name="T65" fmla="*/ 102 h 280"/>
                <a:gd name="T66" fmla="*/ 79 w 366"/>
                <a:gd name="T67" fmla="*/ 71 h 280"/>
                <a:gd name="T68" fmla="*/ 64 w 366"/>
                <a:gd name="T69" fmla="*/ 106 h 280"/>
                <a:gd name="T70" fmla="*/ 12 w 366"/>
                <a:gd name="T71" fmla="*/ 98 h 280"/>
                <a:gd name="T72" fmla="*/ 11 w 366"/>
                <a:gd name="T73" fmla="*/ 162 h 280"/>
                <a:gd name="T74" fmla="*/ 31 w 366"/>
                <a:gd name="T75" fmla="*/ 249 h 280"/>
                <a:gd name="T76" fmla="*/ 78 w 366"/>
                <a:gd name="T77" fmla="*/ 247 h 280"/>
                <a:gd name="T78" fmla="*/ 80 w 366"/>
                <a:gd name="T79" fmla="*/ 252 h 280"/>
                <a:gd name="T80" fmla="*/ 31 w 366"/>
                <a:gd name="T81" fmla="*/ 213 h 280"/>
                <a:gd name="T82" fmla="*/ 7 w 366"/>
                <a:gd name="T83" fmla="*/ 139 h 280"/>
                <a:gd name="T84" fmla="*/ 45 w 366"/>
                <a:gd name="T85" fmla="*/ 91 h 280"/>
                <a:gd name="T86" fmla="*/ 62 w 366"/>
                <a:gd name="T87" fmla="*/ 90 h 280"/>
                <a:gd name="T88" fmla="*/ 76 w 366"/>
                <a:gd name="T89" fmla="*/ 71 h 280"/>
                <a:gd name="T90" fmla="*/ 114 w 366"/>
                <a:gd name="T91" fmla="*/ 104 h 280"/>
                <a:gd name="T92" fmla="*/ 131 w 366"/>
                <a:gd name="T93" fmla="*/ 134 h 280"/>
                <a:gd name="T94" fmla="*/ 110 w 366"/>
                <a:gd name="T95" fmla="*/ 140 h 280"/>
                <a:gd name="T96" fmla="*/ 81 w 366"/>
                <a:gd name="T97" fmla="*/ 183 h 280"/>
                <a:gd name="T98" fmla="*/ 81 w 366"/>
                <a:gd name="T99" fmla="*/ 242 h 280"/>
                <a:gd name="T100" fmla="*/ 199 w 366"/>
                <a:gd name="T101" fmla="*/ 177 h 280"/>
                <a:gd name="T102" fmla="*/ 177 w 366"/>
                <a:gd name="T103" fmla="*/ 159 h 280"/>
                <a:gd name="T104" fmla="*/ 153 w 366"/>
                <a:gd name="T105" fmla="*/ 210 h 280"/>
                <a:gd name="T106" fmla="*/ 209 w 366"/>
                <a:gd name="T107" fmla="*/ 238 h 280"/>
                <a:gd name="T108" fmla="*/ 225 w 366"/>
                <a:gd name="T109" fmla="*/ 183 h 280"/>
                <a:gd name="T110" fmla="*/ 229 w 366"/>
                <a:gd name="T111" fmla="*/ 192 h 280"/>
                <a:gd name="T112" fmla="*/ 206 w 366"/>
                <a:gd name="T113" fmla="*/ 238 h 280"/>
                <a:gd name="T114" fmla="*/ 158 w 366"/>
                <a:gd name="T115" fmla="*/ 187 h 280"/>
                <a:gd name="T116" fmla="*/ 185 w 366"/>
                <a:gd name="T117" fmla="*/ 160 h 280"/>
                <a:gd name="T118" fmla="*/ 209 w 366"/>
                <a:gd name="T119" fmla="*/ 184 h 280"/>
                <a:gd name="T120" fmla="*/ 16 w 366"/>
                <a:gd name="T121" fmla="*/ 203 h 280"/>
                <a:gd name="T122" fmla="*/ 358 w 366"/>
                <a:gd name="T123" fmla="*/ 233 h 280"/>
                <a:gd name="T124" fmla="*/ 238 w 366"/>
                <a:gd name="T125" fmla="*/ 182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6" h="280">
                  <a:moveTo>
                    <a:pt x="195" y="246"/>
                  </a:moveTo>
                  <a:cubicBezTo>
                    <a:pt x="196" y="245"/>
                    <a:pt x="196" y="245"/>
                    <a:pt x="196" y="245"/>
                  </a:cubicBezTo>
                  <a:cubicBezTo>
                    <a:pt x="195" y="242"/>
                    <a:pt x="195" y="242"/>
                    <a:pt x="195" y="242"/>
                  </a:cubicBezTo>
                  <a:cubicBezTo>
                    <a:pt x="194" y="242"/>
                    <a:pt x="194" y="242"/>
                    <a:pt x="194" y="242"/>
                  </a:cubicBezTo>
                  <a:cubicBezTo>
                    <a:pt x="194" y="242"/>
                    <a:pt x="194" y="242"/>
                    <a:pt x="194" y="242"/>
                  </a:cubicBezTo>
                  <a:cubicBezTo>
                    <a:pt x="194" y="242"/>
                    <a:pt x="191" y="241"/>
                    <a:pt x="189" y="241"/>
                  </a:cubicBezTo>
                  <a:cubicBezTo>
                    <a:pt x="188" y="241"/>
                    <a:pt x="188" y="241"/>
                    <a:pt x="187" y="241"/>
                  </a:cubicBezTo>
                  <a:cubicBezTo>
                    <a:pt x="187" y="241"/>
                    <a:pt x="186" y="241"/>
                    <a:pt x="186" y="242"/>
                  </a:cubicBezTo>
                  <a:cubicBezTo>
                    <a:pt x="185" y="243"/>
                    <a:pt x="185" y="243"/>
                    <a:pt x="185" y="243"/>
                  </a:cubicBezTo>
                  <a:cubicBezTo>
                    <a:pt x="185" y="243"/>
                    <a:pt x="185" y="243"/>
                    <a:pt x="185" y="243"/>
                  </a:cubicBezTo>
                  <a:cubicBezTo>
                    <a:pt x="185" y="243"/>
                    <a:pt x="185" y="245"/>
                    <a:pt x="186" y="248"/>
                  </a:cubicBezTo>
                  <a:cubicBezTo>
                    <a:pt x="187" y="250"/>
                    <a:pt x="188" y="253"/>
                    <a:pt x="190" y="255"/>
                  </a:cubicBezTo>
                  <a:cubicBezTo>
                    <a:pt x="191" y="254"/>
                    <a:pt x="191" y="254"/>
                    <a:pt x="191" y="254"/>
                  </a:cubicBezTo>
                  <a:cubicBezTo>
                    <a:pt x="189" y="255"/>
                    <a:pt x="189" y="255"/>
                    <a:pt x="189" y="255"/>
                  </a:cubicBezTo>
                  <a:cubicBezTo>
                    <a:pt x="191" y="257"/>
                    <a:pt x="192" y="258"/>
                    <a:pt x="192" y="259"/>
                  </a:cubicBezTo>
                  <a:cubicBezTo>
                    <a:pt x="193" y="260"/>
                    <a:pt x="193" y="261"/>
                    <a:pt x="193" y="261"/>
                  </a:cubicBezTo>
                  <a:cubicBezTo>
                    <a:pt x="193" y="261"/>
                    <a:pt x="193" y="261"/>
                    <a:pt x="193" y="261"/>
                  </a:cubicBezTo>
                  <a:cubicBezTo>
                    <a:pt x="195" y="261"/>
                    <a:pt x="195" y="261"/>
                    <a:pt x="195" y="261"/>
                  </a:cubicBezTo>
                  <a:cubicBezTo>
                    <a:pt x="193" y="261"/>
                    <a:pt x="193" y="261"/>
                    <a:pt x="193" y="261"/>
                  </a:cubicBezTo>
                  <a:cubicBezTo>
                    <a:pt x="193" y="278"/>
                    <a:pt x="193" y="278"/>
                    <a:pt x="193" y="278"/>
                  </a:cubicBezTo>
                  <a:cubicBezTo>
                    <a:pt x="193" y="280"/>
                    <a:pt x="193" y="280"/>
                    <a:pt x="193" y="280"/>
                  </a:cubicBezTo>
                  <a:cubicBezTo>
                    <a:pt x="195" y="280"/>
                    <a:pt x="195" y="280"/>
                    <a:pt x="195" y="280"/>
                  </a:cubicBezTo>
                  <a:cubicBezTo>
                    <a:pt x="200" y="280"/>
                    <a:pt x="200" y="280"/>
                    <a:pt x="200" y="280"/>
                  </a:cubicBezTo>
                  <a:cubicBezTo>
                    <a:pt x="201" y="280"/>
                    <a:pt x="201" y="280"/>
                    <a:pt x="201" y="280"/>
                  </a:cubicBezTo>
                  <a:cubicBezTo>
                    <a:pt x="202" y="278"/>
                    <a:pt x="202" y="278"/>
                    <a:pt x="202" y="278"/>
                  </a:cubicBezTo>
                  <a:cubicBezTo>
                    <a:pt x="203" y="268"/>
                    <a:pt x="203" y="268"/>
                    <a:pt x="203" y="268"/>
                  </a:cubicBezTo>
                  <a:cubicBezTo>
                    <a:pt x="201" y="267"/>
                    <a:pt x="201" y="267"/>
                    <a:pt x="201" y="267"/>
                  </a:cubicBezTo>
                  <a:cubicBezTo>
                    <a:pt x="203" y="268"/>
                    <a:pt x="203" y="268"/>
                    <a:pt x="203" y="268"/>
                  </a:cubicBezTo>
                  <a:cubicBezTo>
                    <a:pt x="211" y="253"/>
                    <a:pt x="211" y="253"/>
                    <a:pt x="211" y="253"/>
                  </a:cubicBezTo>
                  <a:cubicBezTo>
                    <a:pt x="212" y="252"/>
                    <a:pt x="212" y="252"/>
                    <a:pt x="212" y="252"/>
                  </a:cubicBezTo>
                  <a:cubicBezTo>
                    <a:pt x="211" y="251"/>
                    <a:pt x="211" y="251"/>
                    <a:pt x="211" y="251"/>
                  </a:cubicBezTo>
                  <a:cubicBezTo>
                    <a:pt x="201" y="243"/>
                    <a:pt x="201" y="243"/>
                    <a:pt x="201" y="243"/>
                  </a:cubicBezTo>
                  <a:cubicBezTo>
                    <a:pt x="201" y="243"/>
                    <a:pt x="201" y="243"/>
                    <a:pt x="201" y="243"/>
                  </a:cubicBezTo>
                  <a:cubicBezTo>
                    <a:pt x="194" y="244"/>
                    <a:pt x="194" y="244"/>
                    <a:pt x="194" y="244"/>
                  </a:cubicBezTo>
                  <a:cubicBezTo>
                    <a:pt x="195" y="246"/>
                    <a:pt x="195" y="246"/>
                    <a:pt x="195" y="246"/>
                  </a:cubicBezTo>
                  <a:cubicBezTo>
                    <a:pt x="196" y="245"/>
                    <a:pt x="196" y="245"/>
                    <a:pt x="196" y="245"/>
                  </a:cubicBezTo>
                  <a:cubicBezTo>
                    <a:pt x="195" y="246"/>
                    <a:pt x="195" y="246"/>
                    <a:pt x="195" y="246"/>
                  </a:cubicBezTo>
                  <a:cubicBezTo>
                    <a:pt x="195" y="247"/>
                    <a:pt x="195" y="247"/>
                    <a:pt x="195" y="247"/>
                  </a:cubicBezTo>
                  <a:cubicBezTo>
                    <a:pt x="201" y="246"/>
                    <a:pt x="201" y="246"/>
                    <a:pt x="201" y="246"/>
                  </a:cubicBezTo>
                  <a:cubicBezTo>
                    <a:pt x="200" y="244"/>
                    <a:pt x="200" y="244"/>
                    <a:pt x="200" y="244"/>
                  </a:cubicBezTo>
                  <a:cubicBezTo>
                    <a:pt x="199" y="246"/>
                    <a:pt x="199" y="246"/>
                    <a:pt x="199" y="246"/>
                  </a:cubicBezTo>
                  <a:cubicBezTo>
                    <a:pt x="199" y="246"/>
                    <a:pt x="199" y="246"/>
                    <a:pt x="200" y="247"/>
                  </a:cubicBezTo>
                  <a:cubicBezTo>
                    <a:pt x="202" y="248"/>
                    <a:pt x="204" y="250"/>
                    <a:pt x="209" y="254"/>
                  </a:cubicBezTo>
                  <a:cubicBezTo>
                    <a:pt x="210" y="253"/>
                    <a:pt x="210" y="253"/>
                    <a:pt x="210" y="253"/>
                  </a:cubicBezTo>
                  <a:cubicBezTo>
                    <a:pt x="208" y="252"/>
                    <a:pt x="208" y="252"/>
                    <a:pt x="208" y="252"/>
                  </a:cubicBezTo>
                  <a:cubicBezTo>
                    <a:pt x="208" y="252"/>
                    <a:pt x="208" y="252"/>
                    <a:pt x="200" y="267"/>
                  </a:cubicBezTo>
                  <a:cubicBezTo>
                    <a:pt x="200" y="267"/>
                    <a:pt x="200" y="267"/>
                    <a:pt x="200" y="267"/>
                  </a:cubicBezTo>
                  <a:cubicBezTo>
                    <a:pt x="200" y="267"/>
                    <a:pt x="200" y="267"/>
                    <a:pt x="200" y="267"/>
                  </a:cubicBezTo>
                  <a:cubicBezTo>
                    <a:pt x="200" y="267"/>
                    <a:pt x="200" y="267"/>
                    <a:pt x="199" y="278"/>
                  </a:cubicBezTo>
                  <a:cubicBezTo>
                    <a:pt x="200" y="278"/>
                    <a:pt x="200" y="278"/>
                    <a:pt x="200" y="278"/>
                  </a:cubicBezTo>
                  <a:cubicBezTo>
                    <a:pt x="200" y="277"/>
                    <a:pt x="200" y="277"/>
                    <a:pt x="200" y="277"/>
                  </a:cubicBezTo>
                  <a:cubicBezTo>
                    <a:pt x="200" y="277"/>
                    <a:pt x="200" y="277"/>
                    <a:pt x="195" y="277"/>
                  </a:cubicBezTo>
                  <a:cubicBezTo>
                    <a:pt x="195" y="278"/>
                    <a:pt x="195" y="278"/>
                    <a:pt x="195" y="278"/>
                  </a:cubicBezTo>
                  <a:cubicBezTo>
                    <a:pt x="196" y="278"/>
                    <a:pt x="196" y="278"/>
                    <a:pt x="196" y="278"/>
                  </a:cubicBezTo>
                  <a:cubicBezTo>
                    <a:pt x="196" y="278"/>
                    <a:pt x="196" y="278"/>
                    <a:pt x="196" y="261"/>
                  </a:cubicBezTo>
                  <a:cubicBezTo>
                    <a:pt x="196" y="260"/>
                    <a:pt x="196" y="260"/>
                    <a:pt x="196" y="260"/>
                  </a:cubicBezTo>
                  <a:cubicBezTo>
                    <a:pt x="196" y="260"/>
                    <a:pt x="196" y="260"/>
                    <a:pt x="196" y="260"/>
                  </a:cubicBezTo>
                  <a:cubicBezTo>
                    <a:pt x="196" y="260"/>
                    <a:pt x="195" y="257"/>
                    <a:pt x="192" y="253"/>
                  </a:cubicBezTo>
                  <a:cubicBezTo>
                    <a:pt x="192" y="253"/>
                    <a:pt x="192" y="253"/>
                    <a:pt x="192" y="253"/>
                  </a:cubicBezTo>
                  <a:cubicBezTo>
                    <a:pt x="192" y="253"/>
                    <a:pt x="192" y="253"/>
                    <a:pt x="192" y="253"/>
                  </a:cubicBezTo>
                  <a:cubicBezTo>
                    <a:pt x="191" y="252"/>
                    <a:pt x="190" y="249"/>
                    <a:pt x="189" y="247"/>
                  </a:cubicBezTo>
                  <a:cubicBezTo>
                    <a:pt x="189" y="246"/>
                    <a:pt x="189" y="245"/>
                    <a:pt x="188" y="244"/>
                  </a:cubicBezTo>
                  <a:cubicBezTo>
                    <a:pt x="188" y="243"/>
                    <a:pt x="188" y="243"/>
                    <a:pt x="188" y="243"/>
                  </a:cubicBezTo>
                  <a:cubicBezTo>
                    <a:pt x="187" y="243"/>
                    <a:pt x="187" y="243"/>
                    <a:pt x="187" y="243"/>
                  </a:cubicBezTo>
                  <a:cubicBezTo>
                    <a:pt x="188" y="244"/>
                    <a:pt x="188" y="244"/>
                    <a:pt x="188" y="244"/>
                  </a:cubicBezTo>
                  <a:cubicBezTo>
                    <a:pt x="188" y="244"/>
                    <a:pt x="188" y="244"/>
                    <a:pt x="188" y="244"/>
                  </a:cubicBezTo>
                  <a:cubicBezTo>
                    <a:pt x="188" y="244"/>
                    <a:pt x="188" y="244"/>
                    <a:pt x="188" y="244"/>
                  </a:cubicBezTo>
                  <a:cubicBezTo>
                    <a:pt x="188" y="244"/>
                    <a:pt x="188" y="244"/>
                    <a:pt x="188" y="244"/>
                  </a:cubicBezTo>
                  <a:cubicBezTo>
                    <a:pt x="188" y="244"/>
                    <a:pt x="188" y="244"/>
                    <a:pt x="188" y="244"/>
                  </a:cubicBezTo>
                  <a:cubicBezTo>
                    <a:pt x="188" y="244"/>
                    <a:pt x="188" y="244"/>
                    <a:pt x="188" y="244"/>
                  </a:cubicBezTo>
                  <a:cubicBezTo>
                    <a:pt x="188" y="244"/>
                    <a:pt x="188" y="244"/>
                    <a:pt x="188" y="244"/>
                  </a:cubicBezTo>
                  <a:cubicBezTo>
                    <a:pt x="188" y="244"/>
                    <a:pt x="189" y="244"/>
                    <a:pt x="189" y="244"/>
                  </a:cubicBezTo>
                  <a:cubicBezTo>
                    <a:pt x="190" y="244"/>
                    <a:pt x="191" y="244"/>
                    <a:pt x="192" y="244"/>
                  </a:cubicBezTo>
                  <a:cubicBezTo>
                    <a:pt x="192" y="244"/>
                    <a:pt x="192" y="244"/>
                    <a:pt x="193" y="244"/>
                  </a:cubicBezTo>
                  <a:cubicBezTo>
                    <a:pt x="193" y="245"/>
                    <a:pt x="193" y="245"/>
                    <a:pt x="193" y="245"/>
                  </a:cubicBezTo>
                  <a:cubicBezTo>
                    <a:pt x="193" y="243"/>
                    <a:pt x="193" y="243"/>
                    <a:pt x="193" y="243"/>
                  </a:cubicBezTo>
                  <a:cubicBezTo>
                    <a:pt x="192" y="244"/>
                    <a:pt x="192" y="244"/>
                    <a:pt x="192" y="244"/>
                  </a:cubicBezTo>
                  <a:cubicBezTo>
                    <a:pt x="192" y="244"/>
                    <a:pt x="192" y="244"/>
                    <a:pt x="193" y="246"/>
                  </a:cubicBezTo>
                  <a:cubicBezTo>
                    <a:pt x="194" y="248"/>
                    <a:pt x="194" y="248"/>
                    <a:pt x="194" y="248"/>
                  </a:cubicBezTo>
                  <a:cubicBezTo>
                    <a:pt x="195" y="247"/>
                    <a:pt x="195" y="247"/>
                    <a:pt x="195" y="247"/>
                  </a:cubicBezTo>
                  <a:lnTo>
                    <a:pt x="195" y="246"/>
                  </a:lnTo>
                  <a:close/>
                  <a:moveTo>
                    <a:pt x="179" y="242"/>
                  </a:moveTo>
                  <a:cubicBezTo>
                    <a:pt x="180" y="242"/>
                    <a:pt x="180" y="242"/>
                    <a:pt x="180" y="242"/>
                  </a:cubicBezTo>
                  <a:cubicBezTo>
                    <a:pt x="180" y="241"/>
                    <a:pt x="180" y="240"/>
                    <a:pt x="179" y="240"/>
                  </a:cubicBezTo>
                  <a:cubicBezTo>
                    <a:pt x="179" y="239"/>
                    <a:pt x="178" y="239"/>
                    <a:pt x="177" y="239"/>
                  </a:cubicBezTo>
                  <a:cubicBezTo>
                    <a:pt x="177" y="239"/>
                    <a:pt x="176" y="239"/>
                    <a:pt x="175" y="240"/>
                  </a:cubicBezTo>
                  <a:cubicBezTo>
                    <a:pt x="175" y="240"/>
                    <a:pt x="174" y="241"/>
                    <a:pt x="174" y="242"/>
                  </a:cubicBezTo>
                  <a:cubicBezTo>
                    <a:pt x="174" y="242"/>
                    <a:pt x="174" y="242"/>
                    <a:pt x="174" y="242"/>
                  </a:cubicBezTo>
                  <a:cubicBezTo>
                    <a:pt x="174" y="242"/>
                    <a:pt x="174" y="242"/>
                    <a:pt x="174" y="242"/>
                  </a:cubicBezTo>
                  <a:cubicBezTo>
                    <a:pt x="175" y="243"/>
                    <a:pt x="175" y="243"/>
                    <a:pt x="176" y="244"/>
                  </a:cubicBezTo>
                  <a:cubicBezTo>
                    <a:pt x="176" y="244"/>
                    <a:pt x="177" y="244"/>
                    <a:pt x="177" y="244"/>
                  </a:cubicBezTo>
                  <a:cubicBezTo>
                    <a:pt x="178" y="244"/>
                    <a:pt x="178" y="244"/>
                    <a:pt x="178" y="244"/>
                  </a:cubicBezTo>
                  <a:cubicBezTo>
                    <a:pt x="179" y="243"/>
                    <a:pt x="180" y="242"/>
                    <a:pt x="180" y="242"/>
                  </a:cubicBezTo>
                  <a:cubicBezTo>
                    <a:pt x="180" y="242"/>
                    <a:pt x="180" y="242"/>
                    <a:pt x="180" y="242"/>
                  </a:cubicBezTo>
                  <a:cubicBezTo>
                    <a:pt x="180" y="242"/>
                    <a:pt x="180" y="242"/>
                    <a:pt x="180" y="242"/>
                  </a:cubicBezTo>
                  <a:cubicBezTo>
                    <a:pt x="179" y="242"/>
                    <a:pt x="179" y="242"/>
                    <a:pt x="179" y="242"/>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2"/>
                    <a:pt x="177" y="242"/>
                    <a:pt x="177" y="242"/>
                  </a:cubicBezTo>
                  <a:cubicBezTo>
                    <a:pt x="177" y="241"/>
                    <a:pt x="177" y="241"/>
                    <a:pt x="177" y="241"/>
                  </a:cubicBezTo>
                  <a:cubicBezTo>
                    <a:pt x="177" y="241"/>
                    <a:pt x="177" y="241"/>
                    <a:pt x="177" y="241"/>
                  </a:cubicBezTo>
                  <a:cubicBezTo>
                    <a:pt x="177" y="242"/>
                    <a:pt x="177" y="242"/>
                    <a:pt x="177" y="242"/>
                  </a:cubicBezTo>
                  <a:cubicBezTo>
                    <a:pt x="177" y="241"/>
                    <a:pt x="177" y="241"/>
                    <a:pt x="177" y="241"/>
                  </a:cubicBezTo>
                  <a:cubicBezTo>
                    <a:pt x="177" y="242"/>
                    <a:pt x="177" y="242"/>
                    <a:pt x="177" y="242"/>
                  </a:cubicBezTo>
                  <a:cubicBezTo>
                    <a:pt x="177" y="242"/>
                    <a:pt x="177" y="242"/>
                    <a:pt x="177" y="242"/>
                  </a:cubicBezTo>
                  <a:cubicBezTo>
                    <a:pt x="177" y="241"/>
                    <a:pt x="177" y="241"/>
                    <a:pt x="177" y="241"/>
                  </a:cubicBezTo>
                  <a:cubicBezTo>
                    <a:pt x="177" y="242"/>
                    <a:pt x="177" y="242"/>
                    <a:pt x="177" y="242"/>
                  </a:cubicBezTo>
                  <a:cubicBezTo>
                    <a:pt x="177" y="242"/>
                    <a:pt x="177" y="242"/>
                    <a:pt x="177" y="242"/>
                  </a:cubicBezTo>
                  <a:cubicBezTo>
                    <a:pt x="177" y="241"/>
                    <a:pt x="177" y="241"/>
                    <a:pt x="177" y="241"/>
                  </a:cubicBezTo>
                  <a:cubicBezTo>
                    <a:pt x="176" y="242"/>
                    <a:pt x="176" y="242"/>
                    <a:pt x="176" y="242"/>
                  </a:cubicBezTo>
                  <a:cubicBezTo>
                    <a:pt x="177" y="242"/>
                    <a:pt x="177" y="242"/>
                    <a:pt x="177" y="242"/>
                  </a:cubicBezTo>
                  <a:cubicBezTo>
                    <a:pt x="177" y="242"/>
                    <a:pt x="177" y="242"/>
                    <a:pt x="177" y="242"/>
                  </a:cubicBezTo>
                  <a:cubicBezTo>
                    <a:pt x="177" y="242"/>
                    <a:pt x="177" y="242"/>
                    <a:pt x="177" y="242"/>
                  </a:cubicBezTo>
                  <a:cubicBezTo>
                    <a:pt x="177" y="242"/>
                    <a:pt x="177" y="242"/>
                    <a:pt x="177" y="242"/>
                  </a:cubicBezTo>
                  <a:cubicBezTo>
                    <a:pt x="177" y="242"/>
                    <a:pt x="177" y="242"/>
                    <a:pt x="177" y="242"/>
                  </a:cubicBezTo>
                  <a:cubicBezTo>
                    <a:pt x="177" y="242"/>
                    <a:pt x="177" y="242"/>
                    <a:pt x="177" y="242"/>
                  </a:cubicBezTo>
                  <a:cubicBezTo>
                    <a:pt x="177" y="242"/>
                    <a:pt x="177" y="242"/>
                    <a:pt x="177" y="242"/>
                  </a:cubicBezTo>
                  <a:cubicBezTo>
                    <a:pt x="178" y="242"/>
                    <a:pt x="178" y="242"/>
                    <a:pt x="178" y="242"/>
                  </a:cubicBezTo>
                  <a:cubicBezTo>
                    <a:pt x="177" y="242"/>
                    <a:pt x="177" y="242"/>
                    <a:pt x="177" y="242"/>
                  </a:cubicBezTo>
                  <a:cubicBezTo>
                    <a:pt x="177" y="242"/>
                    <a:pt x="177" y="242"/>
                    <a:pt x="177" y="242"/>
                  </a:cubicBezTo>
                  <a:cubicBezTo>
                    <a:pt x="178" y="242"/>
                    <a:pt x="178" y="242"/>
                    <a:pt x="178" y="242"/>
                  </a:cubicBezTo>
                  <a:cubicBezTo>
                    <a:pt x="177" y="242"/>
                    <a:pt x="177" y="242"/>
                    <a:pt x="177" y="242"/>
                  </a:cubicBezTo>
                  <a:cubicBezTo>
                    <a:pt x="177" y="242"/>
                    <a:pt x="177" y="242"/>
                    <a:pt x="177" y="242"/>
                  </a:cubicBezTo>
                  <a:cubicBezTo>
                    <a:pt x="177" y="241"/>
                    <a:pt x="177" y="241"/>
                    <a:pt x="177" y="241"/>
                  </a:cubicBezTo>
                  <a:cubicBezTo>
                    <a:pt x="177" y="241"/>
                    <a:pt x="177" y="241"/>
                    <a:pt x="177" y="241"/>
                  </a:cubicBezTo>
                  <a:cubicBezTo>
                    <a:pt x="177" y="242"/>
                    <a:pt x="177" y="242"/>
                    <a:pt x="177" y="242"/>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2"/>
                    <a:pt x="177" y="242"/>
                    <a:pt x="177" y="242"/>
                  </a:cubicBezTo>
                  <a:cubicBezTo>
                    <a:pt x="179" y="242"/>
                    <a:pt x="179" y="242"/>
                    <a:pt x="179" y="242"/>
                  </a:cubicBezTo>
                  <a:cubicBezTo>
                    <a:pt x="177" y="241"/>
                    <a:pt x="177" y="241"/>
                    <a:pt x="177" y="241"/>
                  </a:cubicBezTo>
                  <a:lnTo>
                    <a:pt x="179" y="242"/>
                  </a:lnTo>
                  <a:close/>
                  <a:moveTo>
                    <a:pt x="226" y="238"/>
                  </a:moveTo>
                  <a:cubicBezTo>
                    <a:pt x="226" y="236"/>
                    <a:pt x="226" y="236"/>
                    <a:pt x="226" y="236"/>
                  </a:cubicBezTo>
                  <a:cubicBezTo>
                    <a:pt x="225" y="236"/>
                    <a:pt x="224" y="236"/>
                    <a:pt x="223" y="236"/>
                  </a:cubicBezTo>
                  <a:cubicBezTo>
                    <a:pt x="222" y="236"/>
                    <a:pt x="222" y="236"/>
                    <a:pt x="222" y="236"/>
                  </a:cubicBezTo>
                  <a:cubicBezTo>
                    <a:pt x="222" y="236"/>
                    <a:pt x="222" y="236"/>
                    <a:pt x="222" y="236"/>
                  </a:cubicBezTo>
                  <a:cubicBezTo>
                    <a:pt x="221" y="236"/>
                    <a:pt x="221" y="236"/>
                    <a:pt x="221" y="236"/>
                  </a:cubicBezTo>
                  <a:cubicBezTo>
                    <a:pt x="222" y="236"/>
                    <a:pt x="222" y="236"/>
                    <a:pt x="222" y="236"/>
                  </a:cubicBezTo>
                  <a:cubicBezTo>
                    <a:pt x="222" y="236"/>
                    <a:pt x="222" y="236"/>
                    <a:pt x="222" y="236"/>
                  </a:cubicBezTo>
                  <a:cubicBezTo>
                    <a:pt x="221" y="236"/>
                    <a:pt x="221" y="236"/>
                    <a:pt x="221" y="236"/>
                  </a:cubicBezTo>
                  <a:cubicBezTo>
                    <a:pt x="222" y="236"/>
                    <a:pt x="222" y="236"/>
                    <a:pt x="222" y="236"/>
                  </a:cubicBezTo>
                  <a:cubicBezTo>
                    <a:pt x="221" y="236"/>
                    <a:pt x="221" y="236"/>
                    <a:pt x="221" y="236"/>
                  </a:cubicBezTo>
                  <a:cubicBezTo>
                    <a:pt x="222" y="236"/>
                    <a:pt x="222" y="236"/>
                    <a:pt x="222" y="236"/>
                  </a:cubicBezTo>
                  <a:cubicBezTo>
                    <a:pt x="222" y="236"/>
                    <a:pt x="222" y="236"/>
                    <a:pt x="222" y="236"/>
                  </a:cubicBezTo>
                  <a:cubicBezTo>
                    <a:pt x="221" y="236"/>
                    <a:pt x="221" y="236"/>
                    <a:pt x="221" y="236"/>
                  </a:cubicBezTo>
                  <a:cubicBezTo>
                    <a:pt x="222" y="236"/>
                    <a:pt x="222" y="236"/>
                    <a:pt x="222" y="236"/>
                  </a:cubicBezTo>
                  <a:cubicBezTo>
                    <a:pt x="222" y="235"/>
                    <a:pt x="222" y="235"/>
                    <a:pt x="222" y="235"/>
                  </a:cubicBezTo>
                  <a:cubicBezTo>
                    <a:pt x="220" y="235"/>
                    <a:pt x="220" y="235"/>
                    <a:pt x="220" y="235"/>
                  </a:cubicBezTo>
                  <a:cubicBezTo>
                    <a:pt x="220" y="235"/>
                    <a:pt x="220" y="235"/>
                    <a:pt x="219" y="235"/>
                  </a:cubicBezTo>
                  <a:cubicBezTo>
                    <a:pt x="217" y="234"/>
                    <a:pt x="214" y="234"/>
                    <a:pt x="214" y="234"/>
                  </a:cubicBezTo>
                  <a:cubicBezTo>
                    <a:pt x="214" y="233"/>
                    <a:pt x="214" y="233"/>
                    <a:pt x="214" y="233"/>
                  </a:cubicBezTo>
                  <a:cubicBezTo>
                    <a:pt x="214" y="233"/>
                    <a:pt x="214" y="233"/>
                    <a:pt x="214" y="233"/>
                  </a:cubicBezTo>
                  <a:cubicBezTo>
                    <a:pt x="212" y="233"/>
                    <a:pt x="212" y="233"/>
                    <a:pt x="212" y="233"/>
                  </a:cubicBezTo>
                  <a:cubicBezTo>
                    <a:pt x="209" y="233"/>
                    <a:pt x="209" y="233"/>
                    <a:pt x="209" y="233"/>
                  </a:cubicBezTo>
                  <a:cubicBezTo>
                    <a:pt x="211" y="236"/>
                    <a:pt x="211" y="236"/>
                    <a:pt x="211" y="236"/>
                  </a:cubicBezTo>
                  <a:cubicBezTo>
                    <a:pt x="214" y="239"/>
                    <a:pt x="214" y="239"/>
                    <a:pt x="214" y="239"/>
                  </a:cubicBezTo>
                  <a:cubicBezTo>
                    <a:pt x="214" y="239"/>
                    <a:pt x="214" y="239"/>
                    <a:pt x="214" y="239"/>
                  </a:cubicBezTo>
                  <a:cubicBezTo>
                    <a:pt x="214" y="239"/>
                    <a:pt x="214" y="239"/>
                    <a:pt x="214" y="239"/>
                  </a:cubicBezTo>
                  <a:cubicBezTo>
                    <a:pt x="214" y="239"/>
                    <a:pt x="214" y="239"/>
                    <a:pt x="214" y="239"/>
                  </a:cubicBezTo>
                  <a:cubicBezTo>
                    <a:pt x="215" y="240"/>
                    <a:pt x="215" y="240"/>
                    <a:pt x="215" y="240"/>
                  </a:cubicBezTo>
                  <a:cubicBezTo>
                    <a:pt x="215" y="240"/>
                    <a:pt x="215" y="240"/>
                    <a:pt x="215" y="240"/>
                  </a:cubicBezTo>
                  <a:cubicBezTo>
                    <a:pt x="215" y="240"/>
                    <a:pt x="215" y="240"/>
                    <a:pt x="215" y="240"/>
                  </a:cubicBezTo>
                  <a:cubicBezTo>
                    <a:pt x="216" y="240"/>
                    <a:pt x="216" y="240"/>
                    <a:pt x="216" y="240"/>
                  </a:cubicBezTo>
                  <a:cubicBezTo>
                    <a:pt x="215" y="240"/>
                    <a:pt x="215" y="240"/>
                    <a:pt x="215" y="240"/>
                  </a:cubicBezTo>
                  <a:cubicBezTo>
                    <a:pt x="215" y="240"/>
                    <a:pt x="215" y="240"/>
                    <a:pt x="215" y="240"/>
                  </a:cubicBezTo>
                  <a:cubicBezTo>
                    <a:pt x="216" y="240"/>
                    <a:pt x="216" y="240"/>
                    <a:pt x="216" y="240"/>
                  </a:cubicBezTo>
                  <a:cubicBezTo>
                    <a:pt x="215" y="240"/>
                    <a:pt x="215" y="240"/>
                    <a:pt x="215" y="240"/>
                  </a:cubicBezTo>
                  <a:cubicBezTo>
                    <a:pt x="216" y="240"/>
                    <a:pt x="216" y="240"/>
                    <a:pt x="216" y="240"/>
                  </a:cubicBezTo>
                  <a:cubicBezTo>
                    <a:pt x="216" y="239"/>
                    <a:pt x="216" y="239"/>
                    <a:pt x="216" y="239"/>
                  </a:cubicBezTo>
                  <a:cubicBezTo>
                    <a:pt x="215" y="240"/>
                    <a:pt x="215" y="240"/>
                    <a:pt x="215" y="240"/>
                  </a:cubicBezTo>
                  <a:cubicBezTo>
                    <a:pt x="216" y="240"/>
                    <a:pt x="216" y="240"/>
                    <a:pt x="216" y="240"/>
                  </a:cubicBezTo>
                  <a:cubicBezTo>
                    <a:pt x="216" y="239"/>
                    <a:pt x="216" y="239"/>
                    <a:pt x="216" y="239"/>
                  </a:cubicBezTo>
                  <a:cubicBezTo>
                    <a:pt x="216" y="240"/>
                    <a:pt x="216" y="240"/>
                    <a:pt x="216" y="240"/>
                  </a:cubicBezTo>
                  <a:cubicBezTo>
                    <a:pt x="216" y="239"/>
                    <a:pt x="216" y="239"/>
                    <a:pt x="216" y="239"/>
                  </a:cubicBezTo>
                  <a:cubicBezTo>
                    <a:pt x="216" y="239"/>
                    <a:pt x="216" y="239"/>
                    <a:pt x="216" y="239"/>
                  </a:cubicBezTo>
                  <a:cubicBezTo>
                    <a:pt x="216" y="240"/>
                    <a:pt x="216" y="240"/>
                    <a:pt x="216" y="240"/>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5" y="239"/>
                    <a:pt x="215" y="239"/>
                  </a:cubicBezTo>
                  <a:cubicBezTo>
                    <a:pt x="214" y="239"/>
                    <a:pt x="214" y="239"/>
                    <a:pt x="214" y="239"/>
                  </a:cubicBezTo>
                  <a:cubicBezTo>
                    <a:pt x="214" y="239"/>
                    <a:pt x="214" y="239"/>
                    <a:pt x="214" y="239"/>
                  </a:cubicBezTo>
                  <a:cubicBezTo>
                    <a:pt x="214" y="240"/>
                    <a:pt x="213" y="240"/>
                    <a:pt x="212" y="240"/>
                  </a:cubicBezTo>
                  <a:cubicBezTo>
                    <a:pt x="211" y="240"/>
                    <a:pt x="211" y="240"/>
                    <a:pt x="210" y="240"/>
                  </a:cubicBezTo>
                  <a:cubicBezTo>
                    <a:pt x="210" y="240"/>
                    <a:pt x="210" y="240"/>
                    <a:pt x="210" y="240"/>
                  </a:cubicBezTo>
                  <a:cubicBezTo>
                    <a:pt x="209" y="240"/>
                    <a:pt x="209" y="240"/>
                    <a:pt x="209" y="240"/>
                  </a:cubicBezTo>
                  <a:cubicBezTo>
                    <a:pt x="209" y="240"/>
                    <a:pt x="209" y="240"/>
                    <a:pt x="209" y="240"/>
                  </a:cubicBezTo>
                  <a:cubicBezTo>
                    <a:pt x="206" y="242"/>
                    <a:pt x="206" y="242"/>
                    <a:pt x="206" y="242"/>
                  </a:cubicBezTo>
                  <a:cubicBezTo>
                    <a:pt x="205" y="242"/>
                    <a:pt x="205" y="242"/>
                    <a:pt x="205" y="242"/>
                  </a:cubicBezTo>
                  <a:cubicBezTo>
                    <a:pt x="205" y="244"/>
                    <a:pt x="205" y="244"/>
                    <a:pt x="205" y="244"/>
                  </a:cubicBezTo>
                  <a:cubicBezTo>
                    <a:pt x="207" y="248"/>
                    <a:pt x="207" y="248"/>
                    <a:pt x="207" y="248"/>
                  </a:cubicBezTo>
                  <a:cubicBezTo>
                    <a:pt x="208" y="250"/>
                    <a:pt x="208" y="251"/>
                    <a:pt x="209" y="252"/>
                  </a:cubicBezTo>
                  <a:cubicBezTo>
                    <a:pt x="210" y="252"/>
                    <a:pt x="211" y="253"/>
                    <a:pt x="211" y="253"/>
                  </a:cubicBezTo>
                  <a:cubicBezTo>
                    <a:pt x="212" y="253"/>
                    <a:pt x="212" y="253"/>
                    <a:pt x="212" y="253"/>
                  </a:cubicBezTo>
                  <a:cubicBezTo>
                    <a:pt x="212" y="252"/>
                    <a:pt x="212" y="252"/>
                    <a:pt x="212" y="252"/>
                  </a:cubicBezTo>
                  <a:cubicBezTo>
                    <a:pt x="215" y="246"/>
                    <a:pt x="215" y="246"/>
                    <a:pt x="215" y="246"/>
                  </a:cubicBezTo>
                  <a:cubicBezTo>
                    <a:pt x="214" y="246"/>
                    <a:pt x="214" y="246"/>
                    <a:pt x="214" y="246"/>
                  </a:cubicBezTo>
                  <a:cubicBezTo>
                    <a:pt x="214" y="247"/>
                    <a:pt x="214" y="247"/>
                    <a:pt x="214" y="247"/>
                  </a:cubicBezTo>
                  <a:cubicBezTo>
                    <a:pt x="214" y="247"/>
                    <a:pt x="216" y="246"/>
                    <a:pt x="217" y="246"/>
                  </a:cubicBezTo>
                  <a:cubicBezTo>
                    <a:pt x="218" y="245"/>
                    <a:pt x="219" y="245"/>
                    <a:pt x="219" y="245"/>
                  </a:cubicBezTo>
                  <a:cubicBezTo>
                    <a:pt x="220" y="245"/>
                    <a:pt x="220" y="245"/>
                    <a:pt x="220" y="245"/>
                  </a:cubicBezTo>
                  <a:cubicBezTo>
                    <a:pt x="220" y="245"/>
                    <a:pt x="220" y="245"/>
                    <a:pt x="220" y="245"/>
                  </a:cubicBezTo>
                  <a:cubicBezTo>
                    <a:pt x="220" y="245"/>
                    <a:pt x="220" y="245"/>
                    <a:pt x="220" y="245"/>
                  </a:cubicBezTo>
                  <a:cubicBezTo>
                    <a:pt x="220" y="244"/>
                    <a:pt x="220" y="244"/>
                    <a:pt x="220" y="244"/>
                  </a:cubicBezTo>
                  <a:cubicBezTo>
                    <a:pt x="220" y="245"/>
                    <a:pt x="220" y="245"/>
                    <a:pt x="220" y="245"/>
                  </a:cubicBezTo>
                  <a:cubicBezTo>
                    <a:pt x="220" y="245"/>
                    <a:pt x="220" y="245"/>
                    <a:pt x="220" y="245"/>
                  </a:cubicBezTo>
                  <a:cubicBezTo>
                    <a:pt x="220" y="244"/>
                    <a:pt x="220" y="244"/>
                    <a:pt x="220" y="244"/>
                  </a:cubicBezTo>
                  <a:cubicBezTo>
                    <a:pt x="220" y="245"/>
                    <a:pt x="220" y="245"/>
                    <a:pt x="220" y="245"/>
                  </a:cubicBezTo>
                  <a:cubicBezTo>
                    <a:pt x="220" y="244"/>
                    <a:pt x="220" y="244"/>
                    <a:pt x="220" y="244"/>
                  </a:cubicBezTo>
                  <a:cubicBezTo>
                    <a:pt x="220" y="245"/>
                    <a:pt x="220" y="245"/>
                    <a:pt x="220" y="245"/>
                  </a:cubicBezTo>
                  <a:cubicBezTo>
                    <a:pt x="220" y="245"/>
                    <a:pt x="220" y="245"/>
                    <a:pt x="220" y="245"/>
                  </a:cubicBezTo>
                  <a:cubicBezTo>
                    <a:pt x="220" y="244"/>
                    <a:pt x="220" y="244"/>
                    <a:pt x="220" y="244"/>
                  </a:cubicBezTo>
                  <a:cubicBezTo>
                    <a:pt x="220" y="245"/>
                    <a:pt x="220" y="245"/>
                    <a:pt x="220" y="245"/>
                  </a:cubicBezTo>
                  <a:cubicBezTo>
                    <a:pt x="220" y="245"/>
                    <a:pt x="221" y="245"/>
                    <a:pt x="222" y="245"/>
                  </a:cubicBezTo>
                  <a:cubicBezTo>
                    <a:pt x="223" y="246"/>
                    <a:pt x="225" y="246"/>
                    <a:pt x="226" y="246"/>
                  </a:cubicBezTo>
                  <a:cubicBezTo>
                    <a:pt x="227" y="246"/>
                    <a:pt x="228" y="246"/>
                    <a:pt x="229" y="246"/>
                  </a:cubicBezTo>
                  <a:cubicBezTo>
                    <a:pt x="229" y="246"/>
                    <a:pt x="229" y="246"/>
                    <a:pt x="229" y="246"/>
                  </a:cubicBezTo>
                  <a:cubicBezTo>
                    <a:pt x="229" y="246"/>
                    <a:pt x="229" y="246"/>
                    <a:pt x="229" y="246"/>
                  </a:cubicBezTo>
                  <a:cubicBezTo>
                    <a:pt x="230" y="245"/>
                    <a:pt x="230" y="245"/>
                    <a:pt x="231" y="244"/>
                  </a:cubicBezTo>
                  <a:cubicBezTo>
                    <a:pt x="231" y="244"/>
                    <a:pt x="231" y="243"/>
                    <a:pt x="231" y="242"/>
                  </a:cubicBezTo>
                  <a:cubicBezTo>
                    <a:pt x="231" y="241"/>
                    <a:pt x="231" y="240"/>
                    <a:pt x="230" y="238"/>
                  </a:cubicBezTo>
                  <a:cubicBezTo>
                    <a:pt x="229" y="237"/>
                    <a:pt x="228" y="236"/>
                    <a:pt x="226" y="236"/>
                  </a:cubicBezTo>
                  <a:cubicBezTo>
                    <a:pt x="226" y="238"/>
                    <a:pt x="226" y="238"/>
                    <a:pt x="226" y="238"/>
                  </a:cubicBezTo>
                  <a:cubicBezTo>
                    <a:pt x="226" y="239"/>
                    <a:pt x="226" y="239"/>
                    <a:pt x="226" y="239"/>
                  </a:cubicBezTo>
                  <a:cubicBezTo>
                    <a:pt x="226" y="239"/>
                    <a:pt x="227" y="239"/>
                    <a:pt x="227" y="240"/>
                  </a:cubicBezTo>
                  <a:cubicBezTo>
                    <a:pt x="228" y="241"/>
                    <a:pt x="228" y="242"/>
                    <a:pt x="228" y="242"/>
                  </a:cubicBezTo>
                  <a:cubicBezTo>
                    <a:pt x="228" y="243"/>
                    <a:pt x="228" y="243"/>
                    <a:pt x="228" y="243"/>
                  </a:cubicBezTo>
                  <a:cubicBezTo>
                    <a:pt x="228" y="243"/>
                    <a:pt x="228" y="243"/>
                    <a:pt x="228" y="243"/>
                  </a:cubicBezTo>
                  <a:cubicBezTo>
                    <a:pt x="229" y="244"/>
                    <a:pt x="229" y="244"/>
                    <a:pt x="229" y="244"/>
                  </a:cubicBezTo>
                  <a:cubicBezTo>
                    <a:pt x="228" y="243"/>
                    <a:pt x="228" y="243"/>
                    <a:pt x="228" y="243"/>
                  </a:cubicBezTo>
                  <a:cubicBezTo>
                    <a:pt x="227" y="243"/>
                    <a:pt x="227" y="243"/>
                    <a:pt x="226" y="243"/>
                  </a:cubicBezTo>
                  <a:cubicBezTo>
                    <a:pt x="225" y="243"/>
                    <a:pt x="224" y="243"/>
                    <a:pt x="223" y="243"/>
                  </a:cubicBezTo>
                  <a:cubicBezTo>
                    <a:pt x="223" y="242"/>
                    <a:pt x="222" y="242"/>
                    <a:pt x="222" y="242"/>
                  </a:cubicBezTo>
                  <a:cubicBezTo>
                    <a:pt x="222" y="242"/>
                    <a:pt x="221" y="242"/>
                    <a:pt x="220" y="242"/>
                  </a:cubicBezTo>
                  <a:cubicBezTo>
                    <a:pt x="220" y="242"/>
                    <a:pt x="219" y="242"/>
                    <a:pt x="218" y="242"/>
                  </a:cubicBezTo>
                  <a:cubicBezTo>
                    <a:pt x="216" y="243"/>
                    <a:pt x="213" y="244"/>
                    <a:pt x="213" y="244"/>
                  </a:cubicBezTo>
                  <a:cubicBezTo>
                    <a:pt x="213" y="245"/>
                    <a:pt x="213" y="245"/>
                    <a:pt x="213" y="245"/>
                  </a:cubicBezTo>
                  <a:cubicBezTo>
                    <a:pt x="212" y="245"/>
                    <a:pt x="212" y="245"/>
                    <a:pt x="212" y="245"/>
                  </a:cubicBezTo>
                  <a:cubicBezTo>
                    <a:pt x="212" y="245"/>
                    <a:pt x="212" y="245"/>
                    <a:pt x="210" y="250"/>
                  </a:cubicBezTo>
                  <a:cubicBezTo>
                    <a:pt x="211" y="251"/>
                    <a:pt x="211" y="251"/>
                    <a:pt x="211" y="251"/>
                  </a:cubicBezTo>
                  <a:cubicBezTo>
                    <a:pt x="211" y="250"/>
                    <a:pt x="211" y="250"/>
                    <a:pt x="211" y="250"/>
                  </a:cubicBezTo>
                  <a:cubicBezTo>
                    <a:pt x="211" y="251"/>
                    <a:pt x="211" y="251"/>
                    <a:pt x="211" y="251"/>
                  </a:cubicBezTo>
                  <a:cubicBezTo>
                    <a:pt x="211" y="250"/>
                    <a:pt x="211" y="250"/>
                    <a:pt x="211" y="250"/>
                  </a:cubicBezTo>
                  <a:cubicBezTo>
                    <a:pt x="211" y="250"/>
                    <a:pt x="211" y="250"/>
                    <a:pt x="211" y="250"/>
                  </a:cubicBezTo>
                  <a:cubicBezTo>
                    <a:pt x="211" y="251"/>
                    <a:pt x="211" y="251"/>
                    <a:pt x="211" y="251"/>
                  </a:cubicBezTo>
                  <a:cubicBezTo>
                    <a:pt x="211" y="250"/>
                    <a:pt x="211" y="250"/>
                    <a:pt x="211" y="250"/>
                  </a:cubicBezTo>
                  <a:cubicBezTo>
                    <a:pt x="211" y="250"/>
                    <a:pt x="211" y="250"/>
                    <a:pt x="211" y="250"/>
                  </a:cubicBezTo>
                  <a:cubicBezTo>
                    <a:pt x="211" y="250"/>
                    <a:pt x="211" y="250"/>
                    <a:pt x="211" y="250"/>
                  </a:cubicBezTo>
                  <a:cubicBezTo>
                    <a:pt x="211" y="250"/>
                    <a:pt x="211" y="250"/>
                    <a:pt x="211" y="250"/>
                  </a:cubicBezTo>
                  <a:cubicBezTo>
                    <a:pt x="211" y="250"/>
                    <a:pt x="211" y="250"/>
                    <a:pt x="211" y="250"/>
                  </a:cubicBezTo>
                  <a:cubicBezTo>
                    <a:pt x="211" y="250"/>
                    <a:pt x="211" y="250"/>
                    <a:pt x="211" y="250"/>
                  </a:cubicBezTo>
                  <a:cubicBezTo>
                    <a:pt x="211" y="250"/>
                    <a:pt x="211" y="249"/>
                    <a:pt x="210" y="247"/>
                  </a:cubicBezTo>
                  <a:cubicBezTo>
                    <a:pt x="210" y="247"/>
                    <a:pt x="210" y="247"/>
                    <a:pt x="208" y="243"/>
                  </a:cubicBezTo>
                  <a:cubicBezTo>
                    <a:pt x="207" y="243"/>
                    <a:pt x="207" y="243"/>
                    <a:pt x="207" y="243"/>
                  </a:cubicBezTo>
                  <a:cubicBezTo>
                    <a:pt x="208" y="244"/>
                    <a:pt x="208" y="244"/>
                    <a:pt x="208" y="244"/>
                  </a:cubicBezTo>
                  <a:cubicBezTo>
                    <a:pt x="208" y="244"/>
                    <a:pt x="208" y="244"/>
                    <a:pt x="210" y="243"/>
                  </a:cubicBezTo>
                  <a:cubicBezTo>
                    <a:pt x="210" y="242"/>
                    <a:pt x="210" y="242"/>
                    <a:pt x="210" y="242"/>
                  </a:cubicBezTo>
                  <a:cubicBezTo>
                    <a:pt x="210" y="243"/>
                    <a:pt x="210" y="243"/>
                    <a:pt x="210" y="243"/>
                  </a:cubicBezTo>
                  <a:cubicBezTo>
                    <a:pt x="210" y="243"/>
                    <a:pt x="211" y="243"/>
                    <a:pt x="212" y="243"/>
                  </a:cubicBezTo>
                  <a:cubicBezTo>
                    <a:pt x="213" y="243"/>
                    <a:pt x="215" y="243"/>
                    <a:pt x="216" y="241"/>
                  </a:cubicBezTo>
                  <a:cubicBezTo>
                    <a:pt x="215" y="240"/>
                    <a:pt x="215" y="240"/>
                    <a:pt x="215" y="240"/>
                  </a:cubicBezTo>
                  <a:cubicBezTo>
                    <a:pt x="215" y="242"/>
                    <a:pt x="215" y="242"/>
                    <a:pt x="215" y="242"/>
                  </a:cubicBezTo>
                  <a:cubicBezTo>
                    <a:pt x="216" y="242"/>
                    <a:pt x="216" y="242"/>
                    <a:pt x="217" y="242"/>
                  </a:cubicBezTo>
                  <a:cubicBezTo>
                    <a:pt x="218" y="241"/>
                    <a:pt x="218" y="241"/>
                    <a:pt x="218" y="241"/>
                  </a:cubicBezTo>
                  <a:cubicBezTo>
                    <a:pt x="218" y="241"/>
                    <a:pt x="218" y="240"/>
                    <a:pt x="218" y="240"/>
                  </a:cubicBezTo>
                  <a:cubicBezTo>
                    <a:pt x="218" y="239"/>
                    <a:pt x="218" y="238"/>
                    <a:pt x="218" y="238"/>
                  </a:cubicBezTo>
                  <a:cubicBezTo>
                    <a:pt x="217" y="237"/>
                    <a:pt x="216" y="236"/>
                    <a:pt x="216" y="236"/>
                  </a:cubicBezTo>
                  <a:cubicBezTo>
                    <a:pt x="215" y="238"/>
                    <a:pt x="215" y="238"/>
                    <a:pt x="215" y="238"/>
                  </a:cubicBezTo>
                  <a:cubicBezTo>
                    <a:pt x="216" y="237"/>
                    <a:pt x="216" y="237"/>
                    <a:pt x="216" y="237"/>
                  </a:cubicBezTo>
                  <a:cubicBezTo>
                    <a:pt x="216" y="237"/>
                    <a:pt x="216" y="237"/>
                    <a:pt x="213" y="234"/>
                  </a:cubicBezTo>
                  <a:cubicBezTo>
                    <a:pt x="212" y="235"/>
                    <a:pt x="212" y="235"/>
                    <a:pt x="212" y="235"/>
                  </a:cubicBezTo>
                  <a:cubicBezTo>
                    <a:pt x="212" y="236"/>
                    <a:pt x="212" y="236"/>
                    <a:pt x="212" y="236"/>
                  </a:cubicBezTo>
                  <a:cubicBezTo>
                    <a:pt x="212" y="236"/>
                    <a:pt x="212" y="236"/>
                    <a:pt x="212" y="236"/>
                  </a:cubicBezTo>
                  <a:cubicBezTo>
                    <a:pt x="213" y="236"/>
                    <a:pt x="213" y="236"/>
                    <a:pt x="214" y="236"/>
                  </a:cubicBezTo>
                  <a:cubicBezTo>
                    <a:pt x="214" y="235"/>
                    <a:pt x="214" y="235"/>
                    <a:pt x="214" y="235"/>
                  </a:cubicBezTo>
                  <a:cubicBezTo>
                    <a:pt x="213" y="236"/>
                    <a:pt x="213" y="236"/>
                    <a:pt x="213" y="236"/>
                  </a:cubicBezTo>
                  <a:cubicBezTo>
                    <a:pt x="213" y="236"/>
                    <a:pt x="215" y="237"/>
                    <a:pt x="216" y="237"/>
                  </a:cubicBezTo>
                  <a:cubicBezTo>
                    <a:pt x="217" y="237"/>
                    <a:pt x="218" y="237"/>
                    <a:pt x="219" y="238"/>
                  </a:cubicBezTo>
                  <a:cubicBezTo>
                    <a:pt x="219" y="238"/>
                    <a:pt x="220" y="238"/>
                    <a:pt x="220" y="238"/>
                  </a:cubicBezTo>
                  <a:cubicBezTo>
                    <a:pt x="220" y="236"/>
                    <a:pt x="220" y="236"/>
                    <a:pt x="220" y="236"/>
                  </a:cubicBezTo>
                  <a:cubicBezTo>
                    <a:pt x="219" y="236"/>
                    <a:pt x="219" y="236"/>
                    <a:pt x="219" y="236"/>
                  </a:cubicBezTo>
                  <a:cubicBezTo>
                    <a:pt x="219" y="237"/>
                    <a:pt x="219" y="237"/>
                    <a:pt x="219" y="238"/>
                  </a:cubicBezTo>
                  <a:cubicBezTo>
                    <a:pt x="220" y="238"/>
                    <a:pt x="221" y="239"/>
                    <a:pt x="221" y="239"/>
                  </a:cubicBezTo>
                  <a:cubicBezTo>
                    <a:pt x="223" y="239"/>
                    <a:pt x="225" y="239"/>
                    <a:pt x="226" y="239"/>
                  </a:cubicBezTo>
                  <a:lnTo>
                    <a:pt x="226" y="238"/>
                  </a:lnTo>
                  <a:close/>
                  <a:moveTo>
                    <a:pt x="115" y="251"/>
                  </a:moveTo>
                  <a:cubicBezTo>
                    <a:pt x="116" y="251"/>
                    <a:pt x="116" y="251"/>
                    <a:pt x="116" y="251"/>
                  </a:cubicBezTo>
                  <a:cubicBezTo>
                    <a:pt x="116" y="251"/>
                    <a:pt x="116" y="248"/>
                    <a:pt x="113" y="245"/>
                  </a:cubicBezTo>
                  <a:cubicBezTo>
                    <a:pt x="112" y="244"/>
                    <a:pt x="111" y="243"/>
                    <a:pt x="110" y="243"/>
                  </a:cubicBezTo>
                  <a:cubicBezTo>
                    <a:pt x="110" y="242"/>
                    <a:pt x="109" y="242"/>
                    <a:pt x="109" y="242"/>
                  </a:cubicBezTo>
                  <a:cubicBezTo>
                    <a:pt x="106" y="240"/>
                    <a:pt x="106" y="240"/>
                    <a:pt x="106" y="240"/>
                  </a:cubicBezTo>
                  <a:cubicBezTo>
                    <a:pt x="107" y="243"/>
                    <a:pt x="107" y="243"/>
                    <a:pt x="107" y="243"/>
                  </a:cubicBezTo>
                  <a:cubicBezTo>
                    <a:pt x="107" y="243"/>
                    <a:pt x="107" y="245"/>
                    <a:pt x="108" y="248"/>
                  </a:cubicBezTo>
                  <a:cubicBezTo>
                    <a:pt x="108" y="249"/>
                    <a:pt x="108" y="250"/>
                    <a:pt x="108" y="251"/>
                  </a:cubicBezTo>
                  <a:cubicBezTo>
                    <a:pt x="109" y="252"/>
                    <a:pt x="109" y="253"/>
                    <a:pt x="110" y="254"/>
                  </a:cubicBezTo>
                  <a:cubicBezTo>
                    <a:pt x="110" y="254"/>
                    <a:pt x="110" y="254"/>
                    <a:pt x="110" y="254"/>
                  </a:cubicBezTo>
                  <a:cubicBezTo>
                    <a:pt x="110" y="254"/>
                    <a:pt x="110" y="254"/>
                    <a:pt x="110" y="254"/>
                  </a:cubicBezTo>
                  <a:cubicBezTo>
                    <a:pt x="111" y="254"/>
                    <a:pt x="112" y="255"/>
                    <a:pt x="113" y="256"/>
                  </a:cubicBezTo>
                  <a:cubicBezTo>
                    <a:pt x="113" y="256"/>
                    <a:pt x="113" y="257"/>
                    <a:pt x="113" y="257"/>
                  </a:cubicBezTo>
                  <a:cubicBezTo>
                    <a:pt x="114" y="257"/>
                    <a:pt x="114" y="257"/>
                    <a:pt x="114" y="257"/>
                  </a:cubicBezTo>
                  <a:cubicBezTo>
                    <a:pt x="114" y="257"/>
                    <a:pt x="114" y="257"/>
                    <a:pt x="114" y="257"/>
                  </a:cubicBezTo>
                  <a:cubicBezTo>
                    <a:pt x="114" y="258"/>
                    <a:pt x="114" y="258"/>
                    <a:pt x="114" y="258"/>
                  </a:cubicBezTo>
                  <a:cubicBezTo>
                    <a:pt x="115" y="258"/>
                    <a:pt x="115" y="258"/>
                    <a:pt x="115" y="258"/>
                  </a:cubicBezTo>
                  <a:cubicBezTo>
                    <a:pt x="123" y="257"/>
                    <a:pt x="123" y="257"/>
                    <a:pt x="123" y="257"/>
                  </a:cubicBezTo>
                  <a:cubicBezTo>
                    <a:pt x="127" y="256"/>
                    <a:pt x="127" y="256"/>
                    <a:pt x="127" y="256"/>
                  </a:cubicBezTo>
                  <a:cubicBezTo>
                    <a:pt x="124" y="254"/>
                    <a:pt x="124" y="254"/>
                    <a:pt x="124" y="254"/>
                  </a:cubicBezTo>
                  <a:cubicBezTo>
                    <a:pt x="119" y="250"/>
                    <a:pt x="119" y="250"/>
                    <a:pt x="119" y="250"/>
                  </a:cubicBezTo>
                  <a:cubicBezTo>
                    <a:pt x="118" y="250"/>
                    <a:pt x="118" y="250"/>
                    <a:pt x="118" y="250"/>
                  </a:cubicBezTo>
                  <a:cubicBezTo>
                    <a:pt x="115" y="250"/>
                    <a:pt x="115" y="250"/>
                    <a:pt x="115" y="250"/>
                  </a:cubicBezTo>
                  <a:cubicBezTo>
                    <a:pt x="115" y="251"/>
                    <a:pt x="115" y="251"/>
                    <a:pt x="115" y="251"/>
                  </a:cubicBezTo>
                  <a:cubicBezTo>
                    <a:pt x="116" y="251"/>
                    <a:pt x="116" y="251"/>
                    <a:pt x="116" y="251"/>
                  </a:cubicBezTo>
                  <a:cubicBezTo>
                    <a:pt x="115" y="251"/>
                    <a:pt x="115" y="251"/>
                    <a:pt x="115" y="251"/>
                  </a:cubicBezTo>
                  <a:cubicBezTo>
                    <a:pt x="115" y="253"/>
                    <a:pt x="115" y="253"/>
                    <a:pt x="115" y="253"/>
                  </a:cubicBezTo>
                  <a:cubicBezTo>
                    <a:pt x="118" y="253"/>
                    <a:pt x="118" y="253"/>
                    <a:pt x="118" y="253"/>
                  </a:cubicBezTo>
                  <a:cubicBezTo>
                    <a:pt x="118" y="251"/>
                    <a:pt x="118" y="251"/>
                    <a:pt x="118" y="251"/>
                  </a:cubicBezTo>
                  <a:cubicBezTo>
                    <a:pt x="117" y="252"/>
                    <a:pt x="117" y="252"/>
                    <a:pt x="117" y="252"/>
                  </a:cubicBezTo>
                  <a:cubicBezTo>
                    <a:pt x="117" y="252"/>
                    <a:pt x="117" y="252"/>
                    <a:pt x="117" y="253"/>
                  </a:cubicBezTo>
                  <a:cubicBezTo>
                    <a:pt x="118" y="253"/>
                    <a:pt x="119" y="254"/>
                    <a:pt x="122" y="256"/>
                  </a:cubicBezTo>
                  <a:cubicBezTo>
                    <a:pt x="123" y="255"/>
                    <a:pt x="123" y="255"/>
                    <a:pt x="123" y="255"/>
                  </a:cubicBezTo>
                  <a:cubicBezTo>
                    <a:pt x="123" y="254"/>
                    <a:pt x="123" y="254"/>
                    <a:pt x="123" y="254"/>
                  </a:cubicBezTo>
                  <a:cubicBezTo>
                    <a:pt x="123" y="254"/>
                    <a:pt x="123" y="254"/>
                    <a:pt x="115" y="255"/>
                  </a:cubicBezTo>
                  <a:cubicBezTo>
                    <a:pt x="115" y="257"/>
                    <a:pt x="115" y="257"/>
                    <a:pt x="115" y="257"/>
                  </a:cubicBezTo>
                  <a:cubicBezTo>
                    <a:pt x="116" y="256"/>
                    <a:pt x="116" y="256"/>
                    <a:pt x="116" y="256"/>
                  </a:cubicBezTo>
                  <a:cubicBezTo>
                    <a:pt x="116" y="256"/>
                    <a:pt x="115" y="253"/>
                    <a:pt x="112" y="251"/>
                  </a:cubicBezTo>
                  <a:cubicBezTo>
                    <a:pt x="111" y="253"/>
                    <a:pt x="111" y="253"/>
                    <a:pt x="111" y="253"/>
                  </a:cubicBezTo>
                  <a:cubicBezTo>
                    <a:pt x="112" y="251"/>
                    <a:pt x="112" y="251"/>
                    <a:pt x="112" y="251"/>
                  </a:cubicBezTo>
                  <a:cubicBezTo>
                    <a:pt x="112" y="251"/>
                    <a:pt x="112" y="251"/>
                    <a:pt x="112" y="251"/>
                  </a:cubicBezTo>
                  <a:cubicBezTo>
                    <a:pt x="112" y="251"/>
                    <a:pt x="112" y="251"/>
                    <a:pt x="112" y="251"/>
                  </a:cubicBezTo>
                  <a:cubicBezTo>
                    <a:pt x="112" y="251"/>
                    <a:pt x="112" y="251"/>
                    <a:pt x="112" y="251"/>
                  </a:cubicBezTo>
                  <a:cubicBezTo>
                    <a:pt x="112" y="251"/>
                    <a:pt x="112" y="251"/>
                    <a:pt x="112" y="251"/>
                  </a:cubicBezTo>
                  <a:cubicBezTo>
                    <a:pt x="112" y="251"/>
                    <a:pt x="112" y="251"/>
                    <a:pt x="112" y="251"/>
                  </a:cubicBezTo>
                  <a:cubicBezTo>
                    <a:pt x="112" y="251"/>
                    <a:pt x="112" y="251"/>
                    <a:pt x="111" y="250"/>
                  </a:cubicBezTo>
                  <a:cubicBezTo>
                    <a:pt x="111" y="248"/>
                    <a:pt x="110" y="247"/>
                    <a:pt x="110" y="245"/>
                  </a:cubicBezTo>
                  <a:cubicBezTo>
                    <a:pt x="110" y="244"/>
                    <a:pt x="110" y="243"/>
                    <a:pt x="110" y="243"/>
                  </a:cubicBezTo>
                  <a:cubicBezTo>
                    <a:pt x="108" y="243"/>
                    <a:pt x="108" y="243"/>
                    <a:pt x="108" y="243"/>
                  </a:cubicBezTo>
                  <a:cubicBezTo>
                    <a:pt x="108" y="244"/>
                    <a:pt x="108" y="244"/>
                    <a:pt x="108" y="244"/>
                  </a:cubicBezTo>
                  <a:cubicBezTo>
                    <a:pt x="108" y="245"/>
                    <a:pt x="108" y="245"/>
                    <a:pt x="108" y="245"/>
                  </a:cubicBezTo>
                  <a:cubicBezTo>
                    <a:pt x="109" y="245"/>
                    <a:pt x="110" y="246"/>
                    <a:pt x="111" y="247"/>
                  </a:cubicBezTo>
                  <a:cubicBezTo>
                    <a:pt x="112" y="248"/>
                    <a:pt x="113" y="249"/>
                    <a:pt x="113" y="250"/>
                  </a:cubicBezTo>
                  <a:cubicBezTo>
                    <a:pt x="113" y="250"/>
                    <a:pt x="113" y="251"/>
                    <a:pt x="113" y="251"/>
                  </a:cubicBezTo>
                  <a:cubicBezTo>
                    <a:pt x="113" y="251"/>
                    <a:pt x="113" y="251"/>
                    <a:pt x="113" y="251"/>
                  </a:cubicBezTo>
                  <a:cubicBezTo>
                    <a:pt x="113" y="251"/>
                    <a:pt x="113" y="251"/>
                    <a:pt x="113" y="251"/>
                  </a:cubicBezTo>
                  <a:cubicBezTo>
                    <a:pt x="114" y="251"/>
                    <a:pt x="114" y="251"/>
                    <a:pt x="114" y="251"/>
                  </a:cubicBezTo>
                  <a:cubicBezTo>
                    <a:pt x="113" y="251"/>
                    <a:pt x="113" y="251"/>
                    <a:pt x="113" y="251"/>
                  </a:cubicBezTo>
                  <a:cubicBezTo>
                    <a:pt x="113" y="251"/>
                    <a:pt x="113" y="251"/>
                    <a:pt x="113" y="251"/>
                  </a:cubicBezTo>
                  <a:cubicBezTo>
                    <a:pt x="114" y="251"/>
                    <a:pt x="114" y="251"/>
                    <a:pt x="114" y="251"/>
                  </a:cubicBezTo>
                  <a:cubicBezTo>
                    <a:pt x="113" y="251"/>
                    <a:pt x="113" y="251"/>
                    <a:pt x="113" y="251"/>
                  </a:cubicBezTo>
                  <a:cubicBezTo>
                    <a:pt x="113" y="253"/>
                    <a:pt x="113" y="253"/>
                    <a:pt x="113" y="253"/>
                  </a:cubicBezTo>
                  <a:cubicBezTo>
                    <a:pt x="115" y="253"/>
                    <a:pt x="115" y="253"/>
                    <a:pt x="115" y="253"/>
                  </a:cubicBezTo>
                  <a:lnTo>
                    <a:pt x="115" y="251"/>
                  </a:lnTo>
                  <a:close/>
                  <a:moveTo>
                    <a:pt x="145" y="227"/>
                  </a:moveTo>
                  <a:cubicBezTo>
                    <a:pt x="143" y="226"/>
                    <a:pt x="143" y="226"/>
                    <a:pt x="143" y="226"/>
                  </a:cubicBezTo>
                  <a:cubicBezTo>
                    <a:pt x="139" y="237"/>
                    <a:pt x="139" y="237"/>
                    <a:pt x="139" y="237"/>
                  </a:cubicBezTo>
                  <a:cubicBezTo>
                    <a:pt x="141" y="238"/>
                    <a:pt x="141" y="238"/>
                    <a:pt x="141" y="238"/>
                  </a:cubicBezTo>
                  <a:cubicBezTo>
                    <a:pt x="140" y="237"/>
                    <a:pt x="140" y="237"/>
                    <a:pt x="140" y="237"/>
                  </a:cubicBezTo>
                  <a:cubicBezTo>
                    <a:pt x="130" y="247"/>
                    <a:pt x="130" y="247"/>
                    <a:pt x="130" y="247"/>
                  </a:cubicBezTo>
                  <a:cubicBezTo>
                    <a:pt x="129" y="249"/>
                    <a:pt x="129" y="249"/>
                    <a:pt x="129" y="249"/>
                  </a:cubicBezTo>
                  <a:cubicBezTo>
                    <a:pt x="130" y="250"/>
                    <a:pt x="130" y="250"/>
                    <a:pt x="130" y="250"/>
                  </a:cubicBezTo>
                  <a:cubicBezTo>
                    <a:pt x="133" y="252"/>
                    <a:pt x="133" y="252"/>
                    <a:pt x="133" y="252"/>
                  </a:cubicBezTo>
                  <a:cubicBezTo>
                    <a:pt x="134" y="251"/>
                    <a:pt x="134" y="251"/>
                    <a:pt x="134" y="251"/>
                  </a:cubicBezTo>
                  <a:cubicBezTo>
                    <a:pt x="133" y="250"/>
                    <a:pt x="133" y="250"/>
                    <a:pt x="133" y="250"/>
                  </a:cubicBezTo>
                  <a:cubicBezTo>
                    <a:pt x="126" y="254"/>
                    <a:pt x="126" y="254"/>
                    <a:pt x="126" y="254"/>
                  </a:cubicBezTo>
                  <a:cubicBezTo>
                    <a:pt x="125" y="255"/>
                    <a:pt x="125" y="255"/>
                    <a:pt x="125" y="255"/>
                  </a:cubicBezTo>
                  <a:cubicBezTo>
                    <a:pt x="126" y="256"/>
                    <a:pt x="126" y="256"/>
                    <a:pt x="126" y="256"/>
                  </a:cubicBezTo>
                  <a:cubicBezTo>
                    <a:pt x="133" y="267"/>
                    <a:pt x="133" y="267"/>
                    <a:pt x="133" y="267"/>
                  </a:cubicBezTo>
                  <a:cubicBezTo>
                    <a:pt x="134" y="269"/>
                    <a:pt x="134" y="269"/>
                    <a:pt x="134" y="269"/>
                  </a:cubicBezTo>
                  <a:cubicBezTo>
                    <a:pt x="135" y="267"/>
                    <a:pt x="135" y="267"/>
                    <a:pt x="135" y="267"/>
                  </a:cubicBezTo>
                  <a:cubicBezTo>
                    <a:pt x="141" y="252"/>
                    <a:pt x="143" y="245"/>
                    <a:pt x="145" y="242"/>
                  </a:cubicBezTo>
                  <a:cubicBezTo>
                    <a:pt x="146" y="238"/>
                    <a:pt x="146" y="238"/>
                    <a:pt x="146" y="238"/>
                  </a:cubicBezTo>
                  <a:cubicBezTo>
                    <a:pt x="145" y="238"/>
                    <a:pt x="145" y="238"/>
                    <a:pt x="145" y="238"/>
                  </a:cubicBezTo>
                  <a:cubicBezTo>
                    <a:pt x="146" y="239"/>
                    <a:pt x="146" y="239"/>
                    <a:pt x="146" y="239"/>
                  </a:cubicBezTo>
                  <a:cubicBezTo>
                    <a:pt x="146" y="238"/>
                    <a:pt x="146" y="238"/>
                    <a:pt x="147" y="237"/>
                  </a:cubicBezTo>
                  <a:cubicBezTo>
                    <a:pt x="147" y="236"/>
                    <a:pt x="147" y="233"/>
                    <a:pt x="147" y="231"/>
                  </a:cubicBezTo>
                  <a:cubicBezTo>
                    <a:pt x="148" y="229"/>
                    <a:pt x="148" y="227"/>
                    <a:pt x="148" y="227"/>
                  </a:cubicBezTo>
                  <a:cubicBezTo>
                    <a:pt x="148" y="225"/>
                    <a:pt x="148" y="225"/>
                    <a:pt x="148" y="225"/>
                  </a:cubicBezTo>
                  <a:cubicBezTo>
                    <a:pt x="145" y="225"/>
                    <a:pt x="145" y="225"/>
                    <a:pt x="145" y="225"/>
                  </a:cubicBezTo>
                  <a:cubicBezTo>
                    <a:pt x="144" y="225"/>
                    <a:pt x="144" y="225"/>
                    <a:pt x="144" y="225"/>
                  </a:cubicBezTo>
                  <a:cubicBezTo>
                    <a:pt x="143" y="226"/>
                    <a:pt x="143" y="226"/>
                    <a:pt x="143" y="226"/>
                  </a:cubicBezTo>
                  <a:cubicBezTo>
                    <a:pt x="145" y="227"/>
                    <a:pt x="145" y="227"/>
                    <a:pt x="145" y="227"/>
                  </a:cubicBezTo>
                  <a:cubicBezTo>
                    <a:pt x="145" y="228"/>
                    <a:pt x="145" y="228"/>
                    <a:pt x="145" y="228"/>
                  </a:cubicBezTo>
                  <a:cubicBezTo>
                    <a:pt x="146" y="228"/>
                    <a:pt x="146" y="228"/>
                    <a:pt x="146" y="228"/>
                  </a:cubicBezTo>
                  <a:cubicBezTo>
                    <a:pt x="146" y="227"/>
                    <a:pt x="146" y="227"/>
                    <a:pt x="146" y="227"/>
                  </a:cubicBezTo>
                  <a:cubicBezTo>
                    <a:pt x="145" y="227"/>
                    <a:pt x="145" y="227"/>
                    <a:pt x="145" y="227"/>
                  </a:cubicBezTo>
                  <a:cubicBezTo>
                    <a:pt x="145" y="227"/>
                    <a:pt x="145" y="229"/>
                    <a:pt x="144" y="232"/>
                  </a:cubicBezTo>
                  <a:cubicBezTo>
                    <a:pt x="144" y="233"/>
                    <a:pt x="144" y="234"/>
                    <a:pt x="144" y="235"/>
                  </a:cubicBezTo>
                  <a:cubicBezTo>
                    <a:pt x="144" y="236"/>
                    <a:pt x="144" y="236"/>
                    <a:pt x="144" y="236"/>
                  </a:cubicBezTo>
                  <a:cubicBezTo>
                    <a:pt x="144" y="237"/>
                    <a:pt x="144" y="237"/>
                    <a:pt x="144" y="237"/>
                  </a:cubicBezTo>
                  <a:cubicBezTo>
                    <a:pt x="144" y="237"/>
                    <a:pt x="144" y="237"/>
                    <a:pt x="144" y="237"/>
                  </a:cubicBezTo>
                  <a:cubicBezTo>
                    <a:pt x="144" y="237"/>
                    <a:pt x="144" y="237"/>
                    <a:pt x="144" y="237"/>
                  </a:cubicBezTo>
                  <a:cubicBezTo>
                    <a:pt x="144" y="237"/>
                    <a:pt x="144" y="237"/>
                    <a:pt x="144" y="237"/>
                  </a:cubicBezTo>
                  <a:cubicBezTo>
                    <a:pt x="144" y="237"/>
                    <a:pt x="144" y="237"/>
                    <a:pt x="144" y="237"/>
                  </a:cubicBezTo>
                  <a:cubicBezTo>
                    <a:pt x="144" y="237"/>
                    <a:pt x="144" y="237"/>
                    <a:pt x="144" y="237"/>
                  </a:cubicBezTo>
                  <a:cubicBezTo>
                    <a:pt x="144" y="237"/>
                    <a:pt x="144" y="237"/>
                    <a:pt x="144" y="237"/>
                  </a:cubicBezTo>
                  <a:cubicBezTo>
                    <a:pt x="143" y="237"/>
                    <a:pt x="143" y="237"/>
                    <a:pt x="143" y="237"/>
                  </a:cubicBezTo>
                  <a:cubicBezTo>
                    <a:pt x="143" y="237"/>
                    <a:pt x="143" y="237"/>
                    <a:pt x="143" y="237"/>
                  </a:cubicBezTo>
                  <a:cubicBezTo>
                    <a:pt x="143" y="237"/>
                    <a:pt x="143" y="237"/>
                    <a:pt x="142" y="241"/>
                  </a:cubicBezTo>
                  <a:cubicBezTo>
                    <a:pt x="141" y="244"/>
                    <a:pt x="138" y="251"/>
                    <a:pt x="132" y="265"/>
                  </a:cubicBezTo>
                  <a:cubicBezTo>
                    <a:pt x="134" y="266"/>
                    <a:pt x="134" y="266"/>
                    <a:pt x="134" y="266"/>
                  </a:cubicBezTo>
                  <a:cubicBezTo>
                    <a:pt x="135" y="265"/>
                    <a:pt x="135" y="265"/>
                    <a:pt x="135" y="265"/>
                  </a:cubicBezTo>
                  <a:cubicBezTo>
                    <a:pt x="135" y="265"/>
                    <a:pt x="135" y="265"/>
                    <a:pt x="128" y="254"/>
                  </a:cubicBezTo>
                  <a:cubicBezTo>
                    <a:pt x="127" y="255"/>
                    <a:pt x="127" y="255"/>
                    <a:pt x="127" y="255"/>
                  </a:cubicBezTo>
                  <a:cubicBezTo>
                    <a:pt x="128" y="256"/>
                    <a:pt x="128" y="256"/>
                    <a:pt x="128" y="256"/>
                  </a:cubicBezTo>
                  <a:cubicBezTo>
                    <a:pt x="128" y="256"/>
                    <a:pt x="128" y="256"/>
                    <a:pt x="135" y="252"/>
                  </a:cubicBezTo>
                  <a:cubicBezTo>
                    <a:pt x="136" y="251"/>
                    <a:pt x="136" y="251"/>
                    <a:pt x="136" y="251"/>
                  </a:cubicBezTo>
                  <a:cubicBezTo>
                    <a:pt x="135" y="250"/>
                    <a:pt x="135" y="250"/>
                    <a:pt x="135" y="250"/>
                  </a:cubicBezTo>
                  <a:cubicBezTo>
                    <a:pt x="135" y="250"/>
                    <a:pt x="135" y="250"/>
                    <a:pt x="132" y="247"/>
                  </a:cubicBezTo>
                  <a:cubicBezTo>
                    <a:pt x="131" y="248"/>
                    <a:pt x="131" y="248"/>
                    <a:pt x="131" y="248"/>
                  </a:cubicBezTo>
                  <a:cubicBezTo>
                    <a:pt x="132" y="249"/>
                    <a:pt x="132" y="249"/>
                    <a:pt x="132" y="249"/>
                  </a:cubicBezTo>
                  <a:cubicBezTo>
                    <a:pt x="132" y="249"/>
                    <a:pt x="132" y="249"/>
                    <a:pt x="142" y="239"/>
                  </a:cubicBezTo>
                  <a:cubicBezTo>
                    <a:pt x="142" y="238"/>
                    <a:pt x="142" y="238"/>
                    <a:pt x="142" y="238"/>
                  </a:cubicBezTo>
                  <a:cubicBezTo>
                    <a:pt x="142" y="238"/>
                    <a:pt x="142" y="238"/>
                    <a:pt x="142" y="238"/>
                  </a:cubicBezTo>
                  <a:cubicBezTo>
                    <a:pt x="142" y="238"/>
                    <a:pt x="142" y="238"/>
                    <a:pt x="146" y="227"/>
                  </a:cubicBezTo>
                  <a:cubicBezTo>
                    <a:pt x="145" y="227"/>
                    <a:pt x="145" y="227"/>
                    <a:pt x="145" y="227"/>
                  </a:cubicBezTo>
                  <a:cubicBezTo>
                    <a:pt x="145" y="228"/>
                    <a:pt x="145" y="228"/>
                    <a:pt x="145" y="228"/>
                  </a:cubicBezTo>
                  <a:lnTo>
                    <a:pt x="145" y="227"/>
                  </a:lnTo>
                  <a:close/>
                  <a:moveTo>
                    <a:pt x="133" y="240"/>
                  </a:moveTo>
                  <a:cubicBezTo>
                    <a:pt x="133" y="239"/>
                    <a:pt x="133" y="239"/>
                    <a:pt x="133" y="239"/>
                  </a:cubicBezTo>
                  <a:cubicBezTo>
                    <a:pt x="128" y="239"/>
                    <a:pt x="128" y="239"/>
                    <a:pt x="128" y="239"/>
                  </a:cubicBezTo>
                  <a:cubicBezTo>
                    <a:pt x="128" y="240"/>
                    <a:pt x="128" y="240"/>
                    <a:pt x="128" y="240"/>
                  </a:cubicBezTo>
                  <a:cubicBezTo>
                    <a:pt x="129" y="242"/>
                    <a:pt x="129" y="242"/>
                    <a:pt x="129" y="242"/>
                  </a:cubicBezTo>
                  <a:cubicBezTo>
                    <a:pt x="133" y="240"/>
                    <a:pt x="133" y="240"/>
                    <a:pt x="133" y="240"/>
                  </a:cubicBezTo>
                  <a:cubicBezTo>
                    <a:pt x="135" y="240"/>
                    <a:pt x="135" y="240"/>
                    <a:pt x="135" y="240"/>
                  </a:cubicBezTo>
                  <a:cubicBezTo>
                    <a:pt x="134" y="238"/>
                    <a:pt x="134" y="238"/>
                    <a:pt x="134" y="238"/>
                  </a:cubicBezTo>
                  <a:cubicBezTo>
                    <a:pt x="133" y="238"/>
                    <a:pt x="132" y="236"/>
                    <a:pt x="128" y="236"/>
                  </a:cubicBezTo>
                  <a:cubicBezTo>
                    <a:pt x="128" y="236"/>
                    <a:pt x="128" y="236"/>
                    <a:pt x="128" y="236"/>
                  </a:cubicBezTo>
                  <a:cubicBezTo>
                    <a:pt x="128" y="236"/>
                    <a:pt x="128" y="236"/>
                    <a:pt x="128" y="236"/>
                  </a:cubicBezTo>
                  <a:cubicBezTo>
                    <a:pt x="122" y="239"/>
                    <a:pt x="122" y="239"/>
                    <a:pt x="122" y="239"/>
                  </a:cubicBezTo>
                  <a:cubicBezTo>
                    <a:pt x="121" y="240"/>
                    <a:pt x="121" y="240"/>
                    <a:pt x="121" y="240"/>
                  </a:cubicBezTo>
                  <a:cubicBezTo>
                    <a:pt x="122" y="241"/>
                    <a:pt x="122" y="241"/>
                    <a:pt x="122" y="241"/>
                  </a:cubicBezTo>
                  <a:cubicBezTo>
                    <a:pt x="123" y="246"/>
                    <a:pt x="123" y="246"/>
                    <a:pt x="123" y="246"/>
                  </a:cubicBezTo>
                  <a:cubicBezTo>
                    <a:pt x="123" y="248"/>
                    <a:pt x="123" y="248"/>
                    <a:pt x="123" y="248"/>
                  </a:cubicBezTo>
                  <a:cubicBezTo>
                    <a:pt x="125" y="247"/>
                    <a:pt x="125" y="247"/>
                    <a:pt x="125" y="247"/>
                  </a:cubicBezTo>
                  <a:cubicBezTo>
                    <a:pt x="125" y="247"/>
                    <a:pt x="126" y="247"/>
                    <a:pt x="128" y="247"/>
                  </a:cubicBezTo>
                  <a:cubicBezTo>
                    <a:pt x="129" y="246"/>
                    <a:pt x="130" y="246"/>
                    <a:pt x="131" y="246"/>
                  </a:cubicBezTo>
                  <a:cubicBezTo>
                    <a:pt x="132" y="246"/>
                    <a:pt x="132" y="246"/>
                    <a:pt x="133" y="246"/>
                  </a:cubicBezTo>
                  <a:cubicBezTo>
                    <a:pt x="133" y="246"/>
                    <a:pt x="133" y="246"/>
                    <a:pt x="133" y="246"/>
                  </a:cubicBezTo>
                  <a:cubicBezTo>
                    <a:pt x="134" y="245"/>
                    <a:pt x="134" y="245"/>
                    <a:pt x="134" y="245"/>
                  </a:cubicBezTo>
                  <a:cubicBezTo>
                    <a:pt x="134" y="245"/>
                    <a:pt x="135" y="244"/>
                    <a:pt x="135" y="243"/>
                  </a:cubicBezTo>
                  <a:cubicBezTo>
                    <a:pt x="135" y="241"/>
                    <a:pt x="134" y="240"/>
                    <a:pt x="134" y="240"/>
                  </a:cubicBezTo>
                  <a:cubicBezTo>
                    <a:pt x="133" y="239"/>
                    <a:pt x="133" y="239"/>
                    <a:pt x="133" y="239"/>
                  </a:cubicBezTo>
                  <a:cubicBezTo>
                    <a:pt x="133" y="239"/>
                    <a:pt x="133" y="239"/>
                    <a:pt x="133" y="239"/>
                  </a:cubicBezTo>
                  <a:cubicBezTo>
                    <a:pt x="133" y="240"/>
                    <a:pt x="133" y="240"/>
                    <a:pt x="133" y="240"/>
                  </a:cubicBezTo>
                  <a:cubicBezTo>
                    <a:pt x="131" y="241"/>
                    <a:pt x="131" y="241"/>
                    <a:pt x="131" y="241"/>
                  </a:cubicBezTo>
                  <a:cubicBezTo>
                    <a:pt x="131" y="241"/>
                    <a:pt x="131" y="241"/>
                    <a:pt x="131" y="241"/>
                  </a:cubicBezTo>
                  <a:cubicBezTo>
                    <a:pt x="131" y="241"/>
                    <a:pt x="132" y="242"/>
                    <a:pt x="132" y="243"/>
                  </a:cubicBezTo>
                  <a:cubicBezTo>
                    <a:pt x="132" y="243"/>
                    <a:pt x="132" y="243"/>
                    <a:pt x="131" y="243"/>
                  </a:cubicBezTo>
                  <a:cubicBezTo>
                    <a:pt x="133" y="244"/>
                    <a:pt x="133" y="244"/>
                    <a:pt x="133" y="244"/>
                  </a:cubicBezTo>
                  <a:cubicBezTo>
                    <a:pt x="133" y="243"/>
                    <a:pt x="133" y="243"/>
                    <a:pt x="133" y="243"/>
                  </a:cubicBezTo>
                  <a:cubicBezTo>
                    <a:pt x="132" y="243"/>
                    <a:pt x="131" y="243"/>
                    <a:pt x="130" y="243"/>
                  </a:cubicBezTo>
                  <a:cubicBezTo>
                    <a:pt x="128" y="244"/>
                    <a:pt x="124" y="244"/>
                    <a:pt x="124" y="244"/>
                  </a:cubicBezTo>
                  <a:cubicBezTo>
                    <a:pt x="124" y="246"/>
                    <a:pt x="124" y="246"/>
                    <a:pt x="124" y="246"/>
                  </a:cubicBezTo>
                  <a:cubicBezTo>
                    <a:pt x="126" y="245"/>
                    <a:pt x="126" y="245"/>
                    <a:pt x="126" y="245"/>
                  </a:cubicBezTo>
                  <a:cubicBezTo>
                    <a:pt x="126" y="245"/>
                    <a:pt x="126" y="245"/>
                    <a:pt x="125" y="240"/>
                  </a:cubicBezTo>
                  <a:cubicBezTo>
                    <a:pt x="123" y="240"/>
                    <a:pt x="123" y="240"/>
                    <a:pt x="123" y="240"/>
                  </a:cubicBezTo>
                  <a:cubicBezTo>
                    <a:pt x="124" y="242"/>
                    <a:pt x="124" y="242"/>
                    <a:pt x="124" y="242"/>
                  </a:cubicBezTo>
                  <a:cubicBezTo>
                    <a:pt x="124" y="242"/>
                    <a:pt x="124" y="242"/>
                    <a:pt x="129" y="239"/>
                  </a:cubicBezTo>
                  <a:cubicBezTo>
                    <a:pt x="128" y="238"/>
                    <a:pt x="128" y="238"/>
                    <a:pt x="128" y="238"/>
                  </a:cubicBezTo>
                  <a:cubicBezTo>
                    <a:pt x="128" y="239"/>
                    <a:pt x="128" y="239"/>
                    <a:pt x="128" y="239"/>
                  </a:cubicBezTo>
                  <a:cubicBezTo>
                    <a:pt x="130" y="239"/>
                    <a:pt x="130" y="239"/>
                    <a:pt x="131" y="240"/>
                  </a:cubicBezTo>
                  <a:cubicBezTo>
                    <a:pt x="131" y="240"/>
                    <a:pt x="131" y="240"/>
                    <a:pt x="131" y="240"/>
                  </a:cubicBezTo>
                  <a:cubicBezTo>
                    <a:pt x="131" y="240"/>
                    <a:pt x="131" y="240"/>
                    <a:pt x="131" y="240"/>
                  </a:cubicBezTo>
                  <a:cubicBezTo>
                    <a:pt x="131" y="240"/>
                    <a:pt x="131" y="240"/>
                    <a:pt x="131" y="240"/>
                  </a:cubicBezTo>
                  <a:cubicBezTo>
                    <a:pt x="132" y="240"/>
                    <a:pt x="132" y="240"/>
                    <a:pt x="132" y="240"/>
                  </a:cubicBezTo>
                  <a:cubicBezTo>
                    <a:pt x="131" y="240"/>
                    <a:pt x="131" y="240"/>
                    <a:pt x="131" y="240"/>
                  </a:cubicBezTo>
                  <a:cubicBezTo>
                    <a:pt x="131" y="240"/>
                    <a:pt x="131" y="240"/>
                    <a:pt x="131" y="240"/>
                  </a:cubicBezTo>
                  <a:cubicBezTo>
                    <a:pt x="132" y="240"/>
                    <a:pt x="132" y="240"/>
                    <a:pt x="132" y="240"/>
                  </a:cubicBezTo>
                  <a:cubicBezTo>
                    <a:pt x="131" y="240"/>
                    <a:pt x="131" y="240"/>
                    <a:pt x="131" y="240"/>
                  </a:cubicBezTo>
                  <a:cubicBezTo>
                    <a:pt x="133" y="239"/>
                    <a:pt x="133" y="239"/>
                    <a:pt x="133" y="239"/>
                  </a:cubicBezTo>
                  <a:cubicBezTo>
                    <a:pt x="132" y="238"/>
                    <a:pt x="132" y="238"/>
                    <a:pt x="132" y="238"/>
                  </a:cubicBezTo>
                  <a:cubicBezTo>
                    <a:pt x="132" y="238"/>
                    <a:pt x="132" y="238"/>
                    <a:pt x="128" y="239"/>
                  </a:cubicBezTo>
                  <a:cubicBezTo>
                    <a:pt x="119" y="242"/>
                    <a:pt x="119" y="242"/>
                    <a:pt x="119" y="242"/>
                  </a:cubicBezTo>
                  <a:cubicBezTo>
                    <a:pt x="128" y="242"/>
                    <a:pt x="128" y="242"/>
                    <a:pt x="128" y="242"/>
                  </a:cubicBezTo>
                  <a:cubicBezTo>
                    <a:pt x="128" y="242"/>
                    <a:pt x="128" y="242"/>
                    <a:pt x="133" y="242"/>
                  </a:cubicBezTo>
                  <a:cubicBezTo>
                    <a:pt x="133" y="240"/>
                    <a:pt x="133" y="240"/>
                    <a:pt x="133" y="240"/>
                  </a:cubicBezTo>
                  <a:cubicBezTo>
                    <a:pt x="131" y="241"/>
                    <a:pt x="131" y="241"/>
                    <a:pt x="131" y="241"/>
                  </a:cubicBezTo>
                  <a:lnTo>
                    <a:pt x="133" y="240"/>
                  </a:lnTo>
                  <a:close/>
                  <a:moveTo>
                    <a:pt x="119" y="244"/>
                  </a:moveTo>
                  <a:cubicBezTo>
                    <a:pt x="119" y="246"/>
                    <a:pt x="119" y="246"/>
                    <a:pt x="119" y="246"/>
                  </a:cubicBezTo>
                  <a:cubicBezTo>
                    <a:pt x="120" y="246"/>
                    <a:pt x="120" y="246"/>
                    <a:pt x="121" y="245"/>
                  </a:cubicBezTo>
                  <a:cubicBezTo>
                    <a:pt x="121" y="245"/>
                    <a:pt x="122" y="244"/>
                    <a:pt x="122" y="244"/>
                  </a:cubicBezTo>
                  <a:cubicBezTo>
                    <a:pt x="122" y="243"/>
                    <a:pt x="122" y="243"/>
                    <a:pt x="122" y="243"/>
                  </a:cubicBezTo>
                  <a:cubicBezTo>
                    <a:pt x="122" y="242"/>
                    <a:pt x="122" y="242"/>
                    <a:pt x="122" y="242"/>
                  </a:cubicBezTo>
                  <a:cubicBezTo>
                    <a:pt x="120" y="242"/>
                    <a:pt x="120" y="242"/>
                    <a:pt x="120" y="242"/>
                  </a:cubicBezTo>
                  <a:cubicBezTo>
                    <a:pt x="115" y="242"/>
                    <a:pt x="115" y="242"/>
                    <a:pt x="115" y="242"/>
                  </a:cubicBezTo>
                  <a:cubicBezTo>
                    <a:pt x="106" y="242"/>
                    <a:pt x="106" y="242"/>
                    <a:pt x="106" y="242"/>
                  </a:cubicBezTo>
                  <a:cubicBezTo>
                    <a:pt x="119" y="246"/>
                    <a:pt x="119" y="246"/>
                    <a:pt x="119" y="246"/>
                  </a:cubicBezTo>
                  <a:cubicBezTo>
                    <a:pt x="119" y="246"/>
                    <a:pt x="119" y="246"/>
                    <a:pt x="119" y="246"/>
                  </a:cubicBezTo>
                  <a:cubicBezTo>
                    <a:pt x="119" y="244"/>
                    <a:pt x="119" y="244"/>
                    <a:pt x="119" y="244"/>
                  </a:cubicBezTo>
                  <a:cubicBezTo>
                    <a:pt x="119" y="243"/>
                    <a:pt x="119" y="243"/>
                    <a:pt x="119" y="243"/>
                  </a:cubicBezTo>
                  <a:cubicBezTo>
                    <a:pt x="115" y="242"/>
                    <a:pt x="115" y="242"/>
                    <a:pt x="115" y="242"/>
                  </a:cubicBezTo>
                  <a:cubicBezTo>
                    <a:pt x="115" y="243"/>
                    <a:pt x="115" y="243"/>
                    <a:pt x="115" y="243"/>
                  </a:cubicBezTo>
                  <a:cubicBezTo>
                    <a:pt x="115" y="245"/>
                    <a:pt x="115" y="245"/>
                    <a:pt x="115" y="245"/>
                  </a:cubicBezTo>
                  <a:cubicBezTo>
                    <a:pt x="115" y="245"/>
                    <a:pt x="115" y="245"/>
                    <a:pt x="120" y="245"/>
                  </a:cubicBezTo>
                  <a:cubicBezTo>
                    <a:pt x="120" y="243"/>
                    <a:pt x="120" y="243"/>
                    <a:pt x="120"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4"/>
                    <a:pt x="119" y="244"/>
                    <a:pt x="119" y="244"/>
                  </a:cubicBezTo>
                  <a:cubicBezTo>
                    <a:pt x="119" y="243"/>
                    <a:pt x="119" y="243"/>
                    <a:pt x="119" y="243"/>
                  </a:cubicBezTo>
                  <a:lnTo>
                    <a:pt x="119" y="244"/>
                  </a:lnTo>
                  <a:close/>
                  <a:moveTo>
                    <a:pt x="172" y="246"/>
                  </a:moveTo>
                  <a:cubicBezTo>
                    <a:pt x="172" y="247"/>
                    <a:pt x="172" y="247"/>
                    <a:pt x="172" y="247"/>
                  </a:cubicBezTo>
                  <a:cubicBezTo>
                    <a:pt x="173" y="247"/>
                    <a:pt x="174" y="247"/>
                    <a:pt x="175" y="246"/>
                  </a:cubicBezTo>
                  <a:cubicBezTo>
                    <a:pt x="176" y="245"/>
                    <a:pt x="176" y="245"/>
                    <a:pt x="176" y="245"/>
                  </a:cubicBezTo>
                  <a:cubicBezTo>
                    <a:pt x="176" y="245"/>
                    <a:pt x="176" y="245"/>
                    <a:pt x="176" y="244"/>
                  </a:cubicBezTo>
                  <a:cubicBezTo>
                    <a:pt x="176" y="243"/>
                    <a:pt x="176" y="243"/>
                    <a:pt x="175" y="242"/>
                  </a:cubicBezTo>
                  <a:cubicBezTo>
                    <a:pt x="175" y="242"/>
                    <a:pt x="174" y="242"/>
                    <a:pt x="173" y="242"/>
                  </a:cubicBezTo>
                  <a:cubicBezTo>
                    <a:pt x="172" y="242"/>
                    <a:pt x="172" y="242"/>
                    <a:pt x="170" y="242"/>
                  </a:cubicBezTo>
                  <a:cubicBezTo>
                    <a:pt x="170" y="242"/>
                    <a:pt x="170" y="242"/>
                    <a:pt x="169" y="242"/>
                  </a:cubicBezTo>
                  <a:cubicBezTo>
                    <a:pt x="168" y="242"/>
                    <a:pt x="168" y="242"/>
                    <a:pt x="167" y="242"/>
                  </a:cubicBezTo>
                  <a:cubicBezTo>
                    <a:pt x="167" y="243"/>
                    <a:pt x="166" y="244"/>
                    <a:pt x="166" y="244"/>
                  </a:cubicBezTo>
                  <a:cubicBezTo>
                    <a:pt x="166" y="245"/>
                    <a:pt x="166" y="246"/>
                    <a:pt x="167" y="247"/>
                  </a:cubicBezTo>
                  <a:cubicBezTo>
                    <a:pt x="168" y="247"/>
                    <a:pt x="169" y="248"/>
                    <a:pt x="170" y="248"/>
                  </a:cubicBezTo>
                  <a:cubicBezTo>
                    <a:pt x="171" y="248"/>
                    <a:pt x="171" y="248"/>
                    <a:pt x="172" y="247"/>
                  </a:cubicBezTo>
                  <a:cubicBezTo>
                    <a:pt x="172" y="246"/>
                    <a:pt x="172" y="246"/>
                    <a:pt x="172" y="246"/>
                  </a:cubicBezTo>
                  <a:cubicBezTo>
                    <a:pt x="172" y="247"/>
                    <a:pt x="172" y="247"/>
                    <a:pt x="172" y="247"/>
                  </a:cubicBezTo>
                  <a:cubicBezTo>
                    <a:pt x="172" y="246"/>
                    <a:pt x="172" y="246"/>
                    <a:pt x="172" y="246"/>
                  </a:cubicBezTo>
                  <a:cubicBezTo>
                    <a:pt x="171" y="244"/>
                    <a:pt x="171" y="244"/>
                    <a:pt x="171" y="244"/>
                  </a:cubicBezTo>
                  <a:cubicBezTo>
                    <a:pt x="170" y="245"/>
                    <a:pt x="170" y="245"/>
                    <a:pt x="170" y="245"/>
                  </a:cubicBezTo>
                  <a:cubicBezTo>
                    <a:pt x="169" y="245"/>
                    <a:pt x="169" y="245"/>
                    <a:pt x="169" y="245"/>
                  </a:cubicBezTo>
                  <a:cubicBezTo>
                    <a:pt x="169" y="244"/>
                    <a:pt x="169" y="244"/>
                    <a:pt x="169" y="244"/>
                  </a:cubicBezTo>
                  <a:cubicBezTo>
                    <a:pt x="169" y="244"/>
                    <a:pt x="169" y="244"/>
                    <a:pt x="169" y="244"/>
                  </a:cubicBezTo>
                  <a:cubicBezTo>
                    <a:pt x="169" y="245"/>
                    <a:pt x="169" y="245"/>
                    <a:pt x="169" y="245"/>
                  </a:cubicBezTo>
                  <a:cubicBezTo>
                    <a:pt x="169" y="244"/>
                    <a:pt x="169" y="244"/>
                    <a:pt x="169" y="244"/>
                  </a:cubicBezTo>
                  <a:cubicBezTo>
                    <a:pt x="169" y="244"/>
                    <a:pt x="169" y="244"/>
                    <a:pt x="169" y="244"/>
                  </a:cubicBezTo>
                  <a:cubicBezTo>
                    <a:pt x="169" y="245"/>
                    <a:pt x="169" y="245"/>
                    <a:pt x="169" y="245"/>
                  </a:cubicBezTo>
                  <a:cubicBezTo>
                    <a:pt x="169" y="245"/>
                    <a:pt x="169" y="245"/>
                    <a:pt x="169" y="245"/>
                  </a:cubicBezTo>
                  <a:cubicBezTo>
                    <a:pt x="169" y="245"/>
                    <a:pt x="169" y="245"/>
                    <a:pt x="169" y="245"/>
                  </a:cubicBezTo>
                  <a:cubicBezTo>
                    <a:pt x="169" y="245"/>
                    <a:pt x="169" y="245"/>
                    <a:pt x="169" y="245"/>
                  </a:cubicBezTo>
                  <a:cubicBezTo>
                    <a:pt x="169" y="245"/>
                    <a:pt x="169" y="245"/>
                    <a:pt x="169" y="245"/>
                  </a:cubicBezTo>
                  <a:cubicBezTo>
                    <a:pt x="169" y="245"/>
                    <a:pt x="169" y="245"/>
                    <a:pt x="169" y="245"/>
                  </a:cubicBezTo>
                  <a:cubicBezTo>
                    <a:pt x="169" y="245"/>
                    <a:pt x="169" y="245"/>
                    <a:pt x="169" y="245"/>
                  </a:cubicBezTo>
                  <a:cubicBezTo>
                    <a:pt x="170" y="245"/>
                    <a:pt x="170" y="245"/>
                    <a:pt x="170" y="245"/>
                  </a:cubicBezTo>
                  <a:cubicBezTo>
                    <a:pt x="170" y="245"/>
                    <a:pt x="170" y="245"/>
                    <a:pt x="170" y="245"/>
                  </a:cubicBezTo>
                  <a:cubicBezTo>
                    <a:pt x="170" y="245"/>
                    <a:pt x="170" y="245"/>
                    <a:pt x="170" y="245"/>
                  </a:cubicBezTo>
                  <a:cubicBezTo>
                    <a:pt x="172" y="245"/>
                    <a:pt x="173" y="245"/>
                    <a:pt x="173" y="245"/>
                  </a:cubicBezTo>
                  <a:cubicBezTo>
                    <a:pt x="174" y="245"/>
                    <a:pt x="174" y="245"/>
                    <a:pt x="174" y="245"/>
                  </a:cubicBezTo>
                  <a:cubicBezTo>
                    <a:pt x="174" y="245"/>
                    <a:pt x="174" y="245"/>
                    <a:pt x="174" y="245"/>
                  </a:cubicBezTo>
                  <a:cubicBezTo>
                    <a:pt x="174" y="244"/>
                    <a:pt x="174" y="244"/>
                    <a:pt x="174" y="244"/>
                  </a:cubicBezTo>
                  <a:cubicBezTo>
                    <a:pt x="173" y="245"/>
                    <a:pt x="173" y="245"/>
                    <a:pt x="173" y="245"/>
                  </a:cubicBezTo>
                  <a:cubicBezTo>
                    <a:pt x="174" y="245"/>
                    <a:pt x="174" y="245"/>
                    <a:pt x="174" y="245"/>
                  </a:cubicBezTo>
                  <a:cubicBezTo>
                    <a:pt x="174" y="244"/>
                    <a:pt x="174" y="244"/>
                    <a:pt x="174" y="244"/>
                  </a:cubicBezTo>
                  <a:cubicBezTo>
                    <a:pt x="173" y="245"/>
                    <a:pt x="173" y="245"/>
                    <a:pt x="173" y="245"/>
                  </a:cubicBezTo>
                  <a:cubicBezTo>
                    <a:pt x="174" y="244"/>
                    <a:pt x="174" y="244"/>
                    <a:pt x="174" y="244"/>
                  </a:cubicBezTo>
                  <a:cubicBezTo>
                    <a:pt x="173" y="244"/>
                    <a:pt x="173" y="244"/>
                    <a:pt x="173" y="244"/>
                  </a:cubicBezTo>
                  <a:cubicBezTo>
                    <a:pt x="173" y="245"/>
                    <a:pt x="173" y="245"/>
                    <a:pt x="173" y="245"/>
                  </a:cubicBezTo>
                  <a:cubicBezTo>
                    <a:pt x="174" y="244"/>
                    <a:pt x="174" y="244"/>
                    <a:pt x="174" y="244"/>
                  </a:cubicBezTo>
                  <a:cubicBezTo>
                    <a:pt x="173" y="244"/>
                    <a:pt x="173" y="244"/>
                    <a:pt x="173" y="244"/>
                  </a:cubicBezTo>
                  <a:cubicBezTo>
                    <a:pt x="174" y="244"/>
                    <a:pt x="174" y="244"/>
                    <a:pt x="174" y="244"/>
                  </a:cubicBezTo>
                  <a:cubicBezTo>
                    <a:pt x="173" y="243"/>
                    <a:pt x="173" y="243"/>
                    <a:pt x="173" y="243"/>
                  </a:cubicBezTo>
                  <a:cubicBezTo>
                    <a:pt x="173" y="243"/>
                    <a:pt x="173" y="244"/>
                    <a:pt x="173" y="244"/>
                  </a:cubicBezTo>
                  <a:cubicBezTo>
                    <a:pt x="174" y="244"/>
                    <a:pt x="174" y="244"/>
                    <a:pt x="174" y="244"/>
                  </a:cubicBezTo>
                  <a:cubicBezTo>
                    <a:pt x="173" y="243"/>
                    <a:pt x="173" y="243"/>
                    <a:pt x="173" y="243"/>
                  </a:cubicBezTo>
                  <a:cubicBezTo>
                    <a:pt x="173" y="243"/>
                    <a:pt x="173" y="243"/>
                    <a:pt x="173" y="243"/>
                  </a:cubicBezTo>
                  <a:cubicBezTo>
                    <a:pt x="173" y="244"/>
                    <a:pt x="172" y="244"/>
                    <a:pt x="171" y="244"/>
                  </a:cubicBezTo>
                  <a:cubicBezTo>
                    <a:pt x="171" y="244"/>
                    <a:pt x="171" y="244"/>
                    <a:pt x="171" y="244"/>
                  </a:cubicBezTo>
                  <a:cubicBezTo>
                    <a:pt x="171" y="244"/>
                    <a:pt x="171" y="244"/>
                    <a:pt x="171" y="244"/>
                  </a:cubicBezTo>
                  <a:lnTo>
                    <a:pt x="172" y="246"/>
                  </a:lnTo>
                  <a:close/>
                  <a:moveTo>
                    <a:pt x="84" y="234"/>
                  </a:moveTo>
                  <a:cubicBezTo>
                    <a:pt x="84" y="232"/>
                    <a:pt x="84" y="232"/>
                    <a:pt x="84" y="232"/>
                  </a:cubicBezTo>
                  <a:cubicBezTo>
                    <a:pt x="83" y="232"/>
                    <a:pt x="82" y="233"/>
                    <a:pt x="80" y="233"/>
                  </a:cubicBezTo>
                  <a:cubicBezTo>
                    <a:pt x="79" y="234"/>
                    <a:pt x="78" y="236"/>
                    <a:pt x="78" y="238"/>
                  </a:cubicBezTo>
                  <a:cubicBezTo>
                    <a:pt x="78" y="239"/>
                    <a:pt x="79" y="239"/>
                    <a:pt x="79" y="239"/>
                  </a:cubicBezTo>
                  <a:cubicBezTo>
                    <a:pt x="80" y="240"/>
                    <a:pt x="81" y="240"/>
                    <a:pt x="81" y="241"/>
                  </a:cubicBezTo>
                  <a:cubicBezTo>
                    <a:pt x="83" y="241"/>
                    <a:pt x="84" y="242"/>
                    <a:pt x="86" y="243"/>
                  </a:cubicBezTo>
                  <a:cubicBezTo>
                    <a:pt x="86" y="243"/>
                    <a:pt x="87" y="243"/>
                    <a:pt x="87" y="244"/>
                  </a:cubicBezTo>
                  <a:cubicBezTo>
                    <a:pt x="88" y="244"/>
                    <a:pt x="88" y="244"/>
                    <a:pt x="88" y="244"/>
                  </a:cubicBezTo>
                  <a:cubicBezTo>
                    <a:pt x="88" y="244"/>
                    <a:pt x="88" y="244"/>
                    <a:pt x="88" y="244"/>
                  </a:cubicBezTo>
                  <a:cubicBezTo>
                    <a:pt x="89" y="244"/>
                    <a:pt x="89" y="244"/>
                    <a:pt x="89" y="244"/>
                  </a:cubicBezTo>
                  <a:cubicBezTo>
                    <a:pt x="89" y="245"/>
                    <a:pt x="89" y="245"/>
                    <a:pt x="89" y="245"/>
                  </a:cubicBezTo>
                  <a:cubicBezTo>
                    <a:pt x="89" y="244"/>
                    <a:pt x="89" y="244"/>
                    <a:pt x="89" y="244"/>
                  </a:cubicBezTo>
                  <a:cubicBezTo>
                    <a:pt x="89" y="244"/>
                    <a:pt x="89" y="244"/>
                    <a:pt x="89" y="244"/>
                  </a:cubicBezTo>
                  <a:cubicBezTo>
                    <a:pt x="89" y="245"/>
                    <a:pt x="89" y="245"/>
                    <a:pt x="89" y="245"/>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5"/>
                    <a:pt x="89" y="245"/>
                    <a:pt x="89" y="245"/>
                  </a:cubicBezTo>
                  <a:cubicBezTo>
                    <a:pt x="89" y="244"/>
                    <a:pt x="89" y="244"/>
                    <a:pt x="89" y="244"/>
                  </a:cubicBezTo>
                  <a:cubicBezTo>
                    <a:pt x="89" y="244"/>
                    <a:pt x="89" y="244"/>
                    <a:pt x="89" y="244"/>
                  </a:cubicBezTo>
                  <a:cubicBezTo>
                    <a:pt x="89" y="245"/>
                    <a:pt x="89" y="245"/>
                    <a:pt x="89" y="245"/>
                  </a:cubicBezTo>
                  <a:cubicBezTo>
                    <a:pt x="89" y="244"/>
                    <a:pt x="89" y="244"/>
                    <a:pt x="89" y="244"/>
                  </a:cubicBezTo>
                  <a:cubicBezTo>
                    <a:pt x="89" y="246"/>
                    <a:pt x="89" y="246"/>
                    <a:pt x="89" y="246"/>
                  </a:cubicBezTo>
                  <a:cubicBezTo>
                    <a:pt x="90" y="245"/>
                    <a:pt x="90" y="245"/>
                    <a:pt x="90" y="245"/>
                  </a:cubicBezTo>
                  <a:cubicBezTo>
                    <a:pt x="89" y="243"/>
                    <a:pt x="89" y="243"/>
                    <a:pt x="89" y="243"/>
                  </a:cubicBezTo>
                  <a:cubicBezTo>
                    <a:pt x="89" y="243"/>
                    <a:pt x="89" y="243"/>
                    <a:pt x="89" y="243"/>
                  </a:cubicBezTo>
                  <a:cubicBezTo>
                    <a:pt x="88" y="243"/>
                    <a:pt x="88" y="243"/>
                    <a:pt x="88" y="243"/>
                  </a:cubicBezTo>
                  <a:cubicBezTo>
                    <a:pt x="87" y="243"/>
                    <a:pt x="87" y="243"/>
                    <a:pt x="87" y="243"/>
                  </a:cubicBezTo>
                  <a:cubicBezTo>
                    <a:pt x="84" y="243"/>
                    <a:pt x="84" y="243"/>
                    <a:pt x="84" y="243"/>
                  </a:cubicBezTo>
                  <a:cubicBezTo>
                    <a:pt x="85" y="245"/>
                    <a:pt x="85" y="245"/>
                    <a:pt x="85" y="245"/>
                  </a:cubicBezTo>
                  <a:cubicBezTo>
                    <a:pt x="86" y="249"/>
                    <a:pt x="86" y="249"/>
                    <a:pt x="86" y="249"/>
                  </a:cubicBezTo>
                  <a:cubicBezTo>
                    <a:pt x="87" y="250"/>
                    <a:pt x="87" y="250"/>
                    <a:pt x="87" y="250"/>
                  </a:cubicBezTo>
                  <a:cubicBezTo>
                    <a:pt x="88" y="250"/>
                    <a:pt x="88" y="250"/>
                    <a:pt x="88" y="250"/>
                  </a:cubicBezTo>
                  <a:cubicBezTo>
                    <a:pt x="91" y="250"/>
                    <a:pt x="91" y="250"/>
                    <a:pt x="91" y="250"/>
                  </a:cubicBezTo>
                  <a:cubicBezTo>
                    <a:pt x="91" y="248"/>
                    <a:pt x="91" y="248"/>
                    <a:pt x="91" y="248"/>
                  </a:cubicBezTo>
                  <a:cubicBezTo>
                    <a:pt x="89" y="249"/>
                    <a:pt x="89" y="249"/>
                    <a:pt x="89" y="249"/>
                  </a:cubicBezTo>
                  <a:cubicBezTo>
                    <a:pt x="93" y="255"/>
                    <a:pt x="93" y="255"/>
                    <a:pt x="93" y="255"/>
                  </a:cubicBezTo>
                  <a:cubicBezTo>
                    <a:pt x="94" y="256"/>
                    <a:pt x="94" y="256"/>
                    <a:pt x="94" y="256"/>
                  </a:cubicBezTo>
                  <a:cubicBezTo>
                    <a:pt x="95" y="255"/>
                    <a:pt x="95" y="255"/>
                    <a:pt x="95" y="255"/>
                  </a:cubicBezTo>
                  <a:cubicBezTo>
                    <a:pt x="100" y="254"/>
                    <a:pt x="100" y="254"/>
                    <a:pt x="100" y="254"/>
                  </a:cubicBezTo>
                  <a:cubicBezTo>
                    <a:pt x="102" y="254"/>
                    <a:pt x="102" y="254"/>
                    <a:pt x="102" y="254"/>
                  </a:cubicBezTo>
                  <a:cubicBezTo>
                    <a:pt x="102" y="252"/>
                    <a:pt x="102" y="252"/>
                    <a:pt x="102" y="252"/>
                  </a:cubicBezTo>
                  <a:cubicBezTo>
                    <a:pt x="101" y="252"/>
                    <a:pt x="99" y="244"/>
                    <a:pt x="95" y="238"/>
                  </a:cubicBezTo>
                  <a:cubicBezTo>
                    <a:pt x="94" y="238"/>
                    <a:pt x="94" y="238"/>
                    <a:pt x="94" y="238"/>
                  </a:cubicBezTo>
                  <a:cubicBezTo>
                    <a:pt x="94" y="238"/>
                    <a:pt x="94" y="238"/>
                    <a:pt x="94" y="238"/>
                  </a:cubicBezTo>
                  <a:cubicBezTo>
                    <a:pt x="94" y="238"/>
                    <a:pt x="93" y="237"/>
                    <a:pt x="91" y="235"/>
                  </a:cubicBezTo>
                  <a:cubicBezTo>
                    <a:pt x="89" y="234"/>
                    <a:pt x="87" y="232"/>
                    <a:pt x="84" y="232"/>
                  </a:cubicBezTo>
                  <a:cubicBezTo>
                    <a:pt x="84" y="234"/>
                    <a:pt x="84" y="234"/>
                    <a:pt x="84" y="234"/>
                  </a:cubicBezTo>
                  <a:cubicBezTo>
                    <a:pt x="84" y="235"/>
                    <a:pt x="84" y="235"/>
                    <a:pt x="84" y="235"/>
                  </a:cubicBezTo>
                  <a:cubicBezTo>
                    <a:pt x="85" y="235"/>
                    <a:pt x="87" y="236"/>
                    <a:pt x="89" y="238"/>
                  </a:cubicBezTo>
                  <a:cubicBezTo>
                    <a:pt x="90" y="238"/>
                    <a:pt x="91" y="239"/>
                    <a:pt x="91" y="239"/>
                  </a:cubicBezTo>
                  <a:cubicBezTo>
                    <a:pt x="92" y="240"/>
                    <a:pt x="92" y="240"/>
                    <a:pt x="92" y="240"/>
                  </a:cubicBezTo>
                  <a:cubicBezTo>
                    <a:pt x="92" y="240"/>
                    <a:pt x="92" y="240"/>
                    <a:pt x="92" y="240"/>
                  </a:cubicBezTo>
                  <a:cubicBezTo>
                    <a:pt x="93" y="239"/>
                    <a:pt x="93" y="239"/>
                    <a:pt x="93" y="239"/>
                  </a:cubicBezTo>
                  <a:cubicBezTo>
                    <a:pt x="92" y="240"/>
                    <a:pt x="92" y="240"/>
                    <a:pt x="92" y="240"/>
                  </a:cubicBezTo>
                  <a:cubicBezTo>
                    <a:pt x="94" y="242"/>
                    <a:pt x="96" y="246"/>
                    <a:pt x="97" y="248"/>
                  </a:cubicBezTo>
                  <a:cubicBezTo>
                    <a:pt x="97" y="250"/>
                    <a:pt x="98" y="251"/>
                    <a:pt x="98" y="252"/>
                  </a:cubicBezTo>
                  <a:cubicBezTo>
                    <a:pt x="99" y="253"/>
                    <a:pt x="99" y="253"/>
                    <a:pt x="99" y="253"/>
                  </a:cubicBezTo>
                  <a:cubicBezTo>
                    <a:pt x="100" y="253"/>
                    <a:pt x="100" y="253"/>
                    <a:pt x="100" y="253"/>
                  </a:cubicBezTo>
                  <a:cubicBezTo>
                    <a:pt x="100" y="251"/>
                    <a:pt x="100" y="251"/>
                    <a:pt x="100" y="251"/>
                  </a:cubicBezTo>
                  <a:cubicBezTo>
                    <a:pt x="100" y="251"/>
                    <a:pt x="100" y="251"/>
                    <a:pt x="94" y="252"/>
                  </a:cubicBezTo>
                  <a:cubicBezTo>
                    <a:pt x="95" y="254"/>
                    <a:pt x="95" y="254"/>
                    <a:pt x="95" y="254"/>
                  </a:cubicBezTo>
                  <a:cubicBezTo>
                    <a:pt x="96" y="253"/>
                    <a:pt x="96" y="253"/>
                    <a:pt x="96" y="253"/>
                  </a:cubicBezTo>
                  <a:cubicBezTo>
                    <a:pt x="96" y="253"/>
                    <a:pt x="96" y="253"/>
                    <a:pt x="92" y="248"/>
                  </a:cubicBezTo>
                  <a:cubicBezTo>
                    <a:pt x="91" y="247"/>
                    <a:pt x="91" y="247"/>
                    <a:pt x="91" y="247"/>
                  </a:cubicBezTo>
                  <a:cubicBezTo>
                    <a:pt x="91" y="247"/>
                    <a:pt x="91" y="247"/>
                    <a:pt x="91" y="247"/>
                  </a:cubicBezTo>
                  <a:cubicBezTo>
                    <a:pt x="91" y="247"/>
                    <a:pt x="91" y="247"/>
                    <a:pt x="88" y="247"/>
                  </a:cubicBezTo>
                  <a:cubicBezTo>
                    <a:pt x="88" y="248"/>
                    <a:pt x="88" y="248"/>
                    <a:pt x="88" y="248"/>
                  </a:cubicBezTo>
                  <a:cubicBezTo>
                    <a:pt x="89" y="248"/>
                    <a:pt x="89" y="248"/>
                    <a:pt x="89" y="248"/>
                  </a:cubicBezTo>
                  <a:cubicBezTo>
                    <a:pt x="89" y="248"/>
                    <a:pt x="89" y="248"/>
                    <a:pt x="88" y="244"/>
                  </a:cubicBezTo>
                  <a:cubicBezTo>
                    <a:pt x="87" y="244"/>
                    <a:pt x="87" y="244"/>
                    <a:pt x="87" y="244"/>
                  </a:cubicBezTo>
                  <a:cubicBezTo>
                    <a:pt x="87" y="246"/>
                    <a:pt x="87" y="246"/>
                    <a:pt x="87" y="246"/>
                  </a:cubicBezTo>
                  <a:cubicBezTo>
                    <a:pt x="87" y="246"/>
                    <a:pt x="87" y="246"/>
                    <a:pt x="88" y="246"/>
                  </a:cubicBezTo>
                  <a:cubicBezTo>
                    <a:pt x="88" y="244"/>
                    <a:pt x="88" y="244"/>
                    <a:pt x="88" y="244"/>
                  </a:cubicBezTo>
                  <a:cubicBezTo>
                    <a:pt x="87" y="245"/>
                    <a:pt x="87" y="245"/>
                    <a:pt x="87" y="245"/>
                  </a:cubicBezTo>
                  <a:cubicBezTo>
                    <a:pt x="87" y="245"/>
                    <a:pt x="87" y="245"/>
                    <a:pt x="88" y="247"/>
                  </a:cubicBezTo>
                  <a:cubicBezTo>
                    <a:pt x="89" y="248"/>
                    <a:pt x="89" y="248"/>
                    <a:pt x="89" y="248"/>
                  </a:cubicBezTo>
                  <a:cubicBezTo>
                    <a:pt x="90" y="247"/>
                    <a:pt x="90" y="247"/>
                    <a:pt x="90" y="247"/>
                  </a:cubicBezTo>
                  <a:cubicBezTo>
                    <a:pt x="90" y="247"/>
                    <a:pt x="90" y="247"/>
                    <a:pt x="91" y="247"/>
                  </a:cubicBezTo>
                  <a:cubicBezTo>
                    <a:pt x="92" y="246"/>
                    <a:pt x="92" y="246"/>
                    <a:pt x="92" y="246"/>
                  </a:cubicBezTo>
                  <a:cubicBezTo>
                    <a:pt x="92" y="245"/>
                    <a:pt x="92" y="245"/>
                    <a:pt x="92" y="244"/>
                  </a:cubicBezTo>
                  <a:cubicBezTo>
                    <a:pt x="92" y="244"/>
                    <a:pt x="92" y="243"/>
                    <a:pt x="91" y="243"/>
                  </a:cubicBezTo>
                  <a:cubicBezTo>
                    <a:pt x="91" y="242"/>
                    <a:pt x="91" y="242"/>
                    <a:pt x="90" y="242"/>
                  </a:cubicBezTo>
                  <a:cubicBezTo>
                    <a:pt x="89" y="243"/>
                    <a:pt x="89" y="243"/>
                    <a:pt x="89" y="243"/>
                  </a:cubicBezTo>
                  <a:cubicBezTo>
                    <a:pt x="90" y="242"/>
                    <a:pt x="90" y="242"/>
                    <a:pt x="90" y="242"/>
                  </a:cubicBezTo>
                  <a:cubicBezTo>
                    <a:pt x="90" y="241"/>
                    <a:pt x="89" y="241"/>
                    <a:pt x="88" y="241"/>
                  </a:cubicBezTo>
                  <a:cubicBezTo>
                    <a:pt x="86" y="240"/>
                    <a:pt x="85" y="239"/>
                    <a:pt x="83" y="238"/>
                  </a:cubicBezTo>
                  <a:cubicBezTo>
                    <a:pt x="82" y="238"/>
                    <a:pt x="82" y="238"/>
                    <a:pt x="81" y="237"/>
                  </a:cubicBezTo>
                  <a:cubicBezTo>
                    <a:pt x="81" y="237"/>
                    <a:pt x="81" y="237"/>
                    <a:pt x="81" y="237"/>
                  </a:cubicBezTo>
                  <a:cubicBezTo>
                    <a:pt x="81" y="237"/>
                    <a:pt x="81" y="237"/>
                    <a:pt x="81" y="237"/>
                  </a:cubicBezTo>
                  <a:cubicBezTo>
                    <a:pt x="81" y="237"/>
                    <a:pt x="81" y="237"/>
                    <a:pt x="81" y="237"/>
                  </a:cubicBezTo>
                  <a:cubicBezTo>
                    <a:pt x="81" y="237"/>
                    <a:pt x="81" y="237"/>
                    <a:pt x="81" y="237"/>
                  </a:cubicBezTo>
                  <a:cubicBezTo>
                    <a:pt x="81" y="237"/>
                    <a:pt x="81" y="237"/>
                    <a:pt x="81" y="237"/>
                  </a:cubicBezTo>
                  <a:cubicBezTo>
                    <a:pt x="81" y="237"/>
                    <a:pt x="81" y="237"/>
                    <a:pt x="81" y="237"/>
                  </a:cubicBezTo>
                  <a:cubicBezTo>
                    <a:pt x="80" y="238"/>
                    <a:pt x="80" y="238"/>
                    <a:pt x="80" y="238"/>
                  </a:cubicBezTo>
                  <a:cubicBezTo>
                    <a:pt x="81" y="238"/>
                    <a:pt x="81" y="238"/>
                    <a:pt x="81" y="238"/>
                  </a:cubicBezTo>
                  <a:cubicBezTo>
                    <a:pt x="81" y="237"/>
                    <a:pt x="81" y="237"/>
                    <a:pt x="81" y="237"/>
                  </a:cubicBezTo>
                  <a:cubicBezTo>
                    <a:pt x="80" y="238"/>
                    <a:pt x="80" y="238"/>
                    <a:pt x="80" y="238"/>
                  </a:cubicBezTo>
                  <a:cubicBezTo>
                    <a:pt x="81" y="238"/>
                    <a:pt x="81" y="238"/>
                    <a:pt x="81" y="238"/>
                  </a:cubicBezTo>
                  <a:cubicBezTo>
                    <a:pt x="81" y="237"/>
                    <a:pt x="82" y="236"/>
                    <a:pt x="82" y="236"/>
                  </a:cubicBezTo>
                  <a:cubicBezTo>
                    <a:pt x="83" y="235"/>
                    <a:pt x="84" y="235"/>
                    <a:pt x="84" y="235"/>
                  </a:cubicBezTo>
                  <a:lnTo>
                    <a:pt x="84" y="234"/>
                  </a:lnTo>
                  <a:close/>
                  <a:moveTo>
                    <a:pt x="105" y="230"/>
                  </a:moveTo>
                  <a:cubicBezTo>
                    <a:pt x="105" y="228"/>
                    <a:pt x="105" y="228"/>
                    <a:pt x="105" y="228"/>
                  </a:cubicBezTo>
                  <a:cubicBezTo>
                    <a:pt x="101" y="231"/>
                    <a:pt x="101" y="231"/>
                    <a:pt x="101" y="231"/>
                  </a:cubicBezTo>
                  <a:cubicBezTo>
                    <a:pt x="98" y="233"/>
                    <a:pt x="98" y="233"/>
                    <a:pt x="98" y="233"/>
                  </a:cubicBezTo>
                  <a:cubicBezTo>
                    <a:pt x="101" y="234"/>
                    <a:pt x="101" y="234"/>
                    <a:pt x="101" y="234"/>
                  </a:cubicBezTo>
                  <a:cubicBezTo>
                    <a:pt x="108" y="236"/>
                    <a:pt x="108" y="236"/>
                    <a:pt x="108" y="236"/>
                  </a:cubicBezTo>
                  <a:cubicBezTo>
                    <a:pt x="109" y="237"/>
                    <a:pt x="109" y="237"/>
                    <a:pt x="109" y="237"/>
                  </a:cubicBezTo>
                  <a:cubicBezTo>
                    <a:pt x="109" y="236"/>
                    <a:pt x="109" y="236"/>
                    <a:pt x="109" y="236"/>
                  </a:cubicBezTo>
                  <a:cubicBezTo>
                    <a:pt x="111" y="235"/>
                    <a:pt x="111" y="235"/>
                    <a:pt x="111" y="235"/>
                  </a:cubicBezTo>
                  <a:cubicBezTo>
                    <a:pt x="110" y="234"/>
                    <a:pt x="110" y="234"/>
                    <a:pt x="110" y="234"/>
                  </a:cubicBezTo>
                  <a:cubicBezTo>
                    <a:pt x="108" y="234"/>
                    <a:pt x="108" y="234"/>
                    <a:pt x="108" y="234"/>
                  </a:cubicBezTo>
                  <a:cubicBezTo>
                    <a:pt x="108" y="235"/>
                    <a:pt x="110" y="238"/>
                    <a:pt x="117" y="239"/>
                  </a:cubicBezTo>
                  <a:cubicBezTo>
                    <a:pt x="118" y="239"/>
                    <a:pt x="119" y="239"/>
                    <a:pt x="120" y="239"/>
                  </a:cubicBezTo>
                  <a:cubicBezTo>
                    <a:pt x="123" y="239"/>
                    <a:pt x="125" y="238"/>
                    <a:pt x="126" y="237"/>
                  </a:cubicBezTo>
                  <a:cubicBezTo>
                    <a:pt x="127" y="235"/>
                    <a:pt x="127" y="234"/>
                    <a:pt x="127" y="234"/>
                  </a:cubicBezTo>
                  <a:cubicBezTo>
                    <a:pt x="126" y="234"/>
                    <a:pt x="126" y="234"/>
                    <a:pt x="126" y="234"/>
                  </a:cubicBezTo>
                  <a:cubicBezTo>
                    <a:pt x="125" y="235"/>
                    <a:pt x="125" y="235"/>
                    <a:pt x="125" y="235"/>
                  </a:cubicBezTo>
                  <a:cubicBezTo>
                    <a:pt x="125" y="235"/>
                    <a:pt x="126" y="236"/>
                    <a:pt x="128" y="236"/>
                  </a:cubicBezTo>
                  <a:cubicBezTo>
                    <a:pt x="129" y="237"/>
                    <a:pt x="131" y="237"/>
                    <a:pt x="133" y="237"/>
                  </a:cubicBezTo>
                  <a:cubicBezTo>
                    <a:pt x="134" y="237"/>
                    <a:pt x="134" y="237"/>
                    <a:pt x="135" y="237"/>
                  </a:cubicBezTo>
                  <a:cubicBezTo>
                    <a:pt x="136" y="237"/>
                    <a:pt x="136" y="236"/>
                    <a:pt x="137" y="236"/>
                  </a:cubicBezTo>
                  <a:cubicBezTo>
                    <a:pt x="135" y="235"/>
                    <a:pt x="135" y="235"/>
                    <a:pt x="135" y="235"/>
                  </a:cubicBezTo>
                  <a:cubicBezTo>
                    <a:pt x="136" y="236"/>
                    <a:pt x="136" y="236"/>
                    <a:pt x="136" y="236"/>
                  </a:cubicBezTo>
                  <a:cubicBezTo>
                    <a:pt x="138" y="234"/>
                    <a:pt x="139" y="230"/>
                    <a:pt x="140" y="227"/>
                  </a:cubicBezTo>
                  <a:cubicBezTo>
                    <a:pt x="141" y="224"/>
                    <a:pt x="142" y="222"/>
                    <a:pt x="142" y="222"/>
                  </a:cubicBezTo>
                  <a:cubicBezTo>
                    <a:pt x="142" y="221"/>
                    <a:pt x="142" y="221"/>
                    <a:pt x="142" y="221"/>
                  </a:cubicBezTo>
                  <a:cubicBezTo>
                    <a:pt x="141" y="220"/>
                    <a:pt x="141" y="220"/>
                    <a:pt x="141" y="220"/>
                  </a:cubicBezTo>
                  <a:cubicBezTo>
                    <a:pt x="141" y="220"/>
                    <a:pt x="141" y="220"/>
                    <a:pt x="141" y="220"/>
                  </a:cubicBezTo>
                  <a:cubicBezTo>
                    <a:pt x="141" y="220"/>
                    <a:pt x="141" y="220"/>
                    <a:pt x="140" y="219"/>
                  </a:cubicBezTo>
                  <a:cubicBezTo>
                    <a:pt x="139" y="218"/>
                    <a:pt x="139" y="218"/>
                    <a:pt x="139" y="217"/>
                  </a:cubicBezTo>
                  <a:cubicBezTo>
                    <a:pt x="139" y="217"/>
                    <a:pt x="139" y="217"/>
                    <a:pt x="139" y="217"/>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41" y="216"/>
                    <a:pt x="141" y="216"/>
                    <a:pt x="141" y="216"/>
                  </a:cubicBezTo>
                  <a:cubicBezTo>
                    <a:pt x="141" y="214"/>
                    <a:pt x="141" y="214"/>
                    <a:pt x="141" y="214"/>
                  </a:cubicBezTo>
                  <a:cubicBezTo>
                    <a:pt x="137" y="202"/>
                    <a:pt x="137" y="202"/>
                    <a:pt x="137" y="202"/>
                  </a:cubicBezTo>
                  <a:cubicBezTo>
                    <a:pt x="136" y="201"/>
                    <a:pt x="136" y="201"/>
                    <a:pt x="136" y="201"/>
                  </a:cubicBezTo>
                  <a:cubicBezTo>
                    <a:pt x="135" y="201"/>
                    <a:pt x="135" y="201"/>
                    <a:pt x="135" y="201"/>
                  </a:cubicBezTo>
                  <a:cubicBezTo>
                    <a:pt x="126" y="201"/>
                    <a:pt x="126" y="201"/>
                    <a:pt x="126" y="201"/>
                  </a:cubicBezTo>
                  <a:cubicBezTo>
                    <a:pt x="126" y="203"/>
                    <a:pt x="126" y="203"/>
                    <a:pt x="126" y="203"/>
                  </a:cubicBezTo>
                  <a:cubicBezTo>
                    <a:pt x="126" y="204"/>
                    <a:pt x="126" y="204"/>
                    <a:pt x="126" y="204"/>
                  </a:cubicBezTo>
                  <a:cubicBezTo>
                    <a:pt x="128" y="203"/>
                    <a:pt x="129" y="203"/>
                    <a:pt x="131" y="203"/>
                  </a:cubicBezTo>
                  <a:cubicBezTo>
                    <a:pt x="132" y="202"/>
                    <a:pt x="134" y="202"/>
                    <a:pt x="135" y="201"/>
                  </a:cubicBezTo>
                  <a:cubicBezTo>
                    <a:pt x="135" y="201"/>
                    <a:pt x="135" y="201"/>
                    <a:pt x="135" y="201"/>
                  </a:cubicBezTo>
                  <a:cubicBezTo>
                    <a:pt x="135" y="201"/>
                    <a:pt x="135" y="201"/>
                    <a:pt x="135" y="201"/>
                  </a:cubicBezTo>
                  <a:cubicBezTo>
                    <a:pt x="136" y="200"/>
                    <a:pt x="136" y="199"/>
                    <a:pt x="136" y="199"/>
                  </a:cubicBezTo>
                  <a:cubicBezTo>
                    <a:pt x="137" y="198"/>
                    <a:pt x="137" y="197"/>
                    <a:pt x="137" y="196"/>
                  </a:cubicBezTo>
                  <a:cubicBezTo>
                    <a:pt x="137" y="196"/>
                    <a:pt x="137" y="195"/>
                    <a:pt x="137" y="194"/>
                  </a:cubicBezTo>
                  <a:cubicBezTo>
                    <a:pt x="136" y="194"/>
                    <a:pt x="136" y="194"/>
                    <a:pt x="136" y="194"/>
                  </a:cubicBezTo>
                  <a:cubicBezTo>
                    <a:pt x="136" y="193"/>
                    <a:pt x="136" y="193"/>
                    <a:pt x="136" y="193"/>
                  </a:cubicBezTo>
                  <a:cubicBezTo>
                    <a:pt x="135" y="192"/>
                    <a:pt x="133" y="190"/>
                    <a:pt x="132" y="189"/>
                  </a:cubicBezTo>
                  <a:cubicBezTo>
                    <a:pt x="131" y="187"/>
                    <a:pt x="130" y="186"/>
                    <a:pt x="130" y="186"/>
                  </a:cubicBezTo>
                  <a:cubicBezTo>
                    <a:pt x="129" y="184"/>
                    <a:pt x="129" y="184"/>
                    <a:pt x="129" y="184"/>
                  </a:cubicBezTo>
                  <a:cubicBezTo>
                    <a:pt x="127" y="185"/>
                    <a:pt x="127" y="185"/>
                    <a:pt x="127" y="185"/>
                  </a:cubicBezTo>
                  <a:cubicBezTo>
                    <a:pt x="126" y="187"/>
                    <a:pt x="126" y="187"/>
                    <a:pt x="126" y="187"/>
                  </a:cubicBezTo>
                  <a:cubicBezTo>
                    <a:pt x="125" y="187"/>
                    <a:pt x="125" y="187"/>
                    <a:pt x="125" y="187"/>
                  </a:cubicBezTo>
                  <a:cubicBezTo>
                    <a:pt x="126" y="188"/>
                    <a:pt x="126" y="188"/>
                    <a:pt x="126" y="188"/>
                  </a:cubicBezTo>
                  <a:cubicBezTo>
                    <a:pt x="127" y="194"/>
                    <a:pt x="127" y="194"/>
                    <a:pt x="127" y="194"/>
                  </a:cubicBezTo>
                  <a:cubicBezTo>
                    <a:pt x="128" y="193"/>
                    <a:pt x="128" y="193"/>
                    <a:pt x="128" y="193"/>
                  </a:cubicBezTo>
                  <a:cubicBezTo>
                    <a:pt x="127" y="192"/>
                    <a:pt x="127" y="192"/>
                    <a:pt x="127" y="192"/>
                  </a:cubicBezTo>
                  <a:cubicBezTo>
                    <a:pt x="126" y="193"/>
                    <a:pt x="126" y="193"/>
                    <a:pt x="126" y="193"/>
                  </a:cubicBezTo>
                  <a:cubicBezTo>
                    <a:pt x="125" y="194"/>
                    <a:pt x="125" y="194"/>
                    <a:pt x="125" y="194"/>
                  </a:cubicBezTo>
                  <a:cubicBezTo>
                    <a:pt x="126" y="195"/>
                    <a:pt x="126" y="195"/>
                    <a:pt x="126" y="195"/>
                  </a:cubicBezTo>
                  <a:cubicBezTo>
                    <a:pt x="127" y="198"/>
                    <a:pt x="127" y="198"/>
                    <a:pt x="127" y="198"/>
                  </a:cubicBezTo>
                  <a:cubicBezTo>
                    <a:pt x="128" y="197"/>
                    <a:pt x="128" y="197"/>
                    <a:pt x="128" y="197"/>
                  </a:cubicBezTo>
                  <a:cubicBezTo>
                    <a:pt x="128" y="196"/>
                    <a:pt x="128" y="196"/>
                    <a:pt x="128" y="196"/>
                  </a:cubicBezTo>
                  <a:cubicBezTo>
                    <a:pt x="121" y="201"/>
                    <a:pt x="121" y="201"/>
                    <a:pt x="121" y="201"/>
                  </a:cubicBezTo>
                  <a:cubicBezTo>
                    <a:pt x="122" y="203"/>
                    <a:pt x="122" y="203"/>
                    <a:pt x="122" y="203"/>
                  </a:cubicBezTo>
                  <a:cubicBezTo>
                    <a:pt x="123" y="202"/>
                    <a:pt x="123" y="202"/>
                    <a:pt x="123" y="202"/>
                  </a:cubicBezTo>
                  <a:cubicBezTo>
                    <a:pt x="122" y="199"/>
                    <a:pt x="122" y="199"/>
                    <a:pt x="122" y="199"/>
                  </a:cubicBezTo>
                  <a:cubicBezTo>
                    <a:pt x="120" y="200"/>
                    <a:pt x="120" y="200"/>
                    <a:pt x="120" y="200"/>
                  </a:cubicBezTo>
                  <a:cubicBezTo>
                    <a:pt x="121" y="201"/>
                    <a:pt x="121" y="201"/>
                    <a:pt x="121" y="201"/>
                  </a:cubicBezTo>
                  <a:cubicBezTo>
                    <a:pt x="125" y="197"/>
                    <a:pt x="125" y="197"/>
                    <a:pt x="125" y="197"/>
                  </a:cubicBezTo>
                  <a:cubicBezTo>
                    <a:pt x="127" y="196"/>
                    <a:pt x="127" y="196"/>
                    <a:pt x="127" y="196"/>
                  </a:cubicBezTo>
                  <a:cubicBezTo>
                    <a:pt x="125" y="195"/>
                    <a:pt x="125" y="195"/>
                    <a:pt x="125" y="195"/>
                  </a:cubicBezTo>
                  <a:cubicBezTo>
                    <a:pt x="116" y="187"/>
                    <a:pt x="116" y="187"/>
                    <a:pt x="116" y="187"/>
                  </a:cubicBezTo>
                  <a:cubicBezTo>
                    <a:pt x="114" y="185"/>
                    <a:pt x="114" y="185"/>
                    <a:pt x="114" y="185"/>
                  </a:cubicBezTo>
                  <a:cubicBezTo>
                    <a:pt x="114" y="187"/>
                    <a:pt x="114" y="187"/>
                    <a:pt x="114" y="187"/>
                  </a:cubicBezTo>
                  <a:cubicBezTo>
                    <a:pt x="112" y="190"/>
                    <a:pt x="112" y="190"/>
                    <a:pt x="112" y="190"/>
                  </a:cubicBezTo>
                  <a:cubicBezTo>
                    <a:pt x="114" y="191"/>
                    <a:pt x="114" y="191"/>
                    <a:pt x="114" y="191"/>
                  </a:cubicBezTo>
                  <a:cubicBezTo>
                    <a:pt x="115" y="189"/>
                    <a:pt x="115" y="189"/>
                    <a:pt x="115" y="189"/>
                  </a:cubicBezTo>
                  <a:cubicBezTo>
                    <a:pt x="112" y="187"/>
                    <a:pt x="112" y="187"/>
                    <a:pt x="112" y="187"/>
                  </a:cubicBezTo>
                  <a:cubicBezTo>
                    <a:pt x="111" y="186"/>
                    <a:pt x="111" y="186"/>
                    <a:pt x="111" y="186"/>
                  </a:cubicBezTo>
                  <a:cubicBezTo>
                    <a:pt x="110" y="186"/>
                    <a:pt x="110" y="186"/>
                    <a:pt x="110" y="186"/>
                  </a:cubicBezTo>
                  <a:cubicBezTo>
                    <a:pt x="91" y="195"/>
                    <a:pt x="91" y="195"/>
                    <a:pt x="91" y="195"/>
                  </a:cubicBezTo>
                  <a:cubicBezTo>
                    <a:pt x="92" y="196"/>
                    <a:pt x="92" y="196"/>
                    <a:pt x="92" y="196"/>
                  </a:cubicBezTo>
                  <a:cubicBezTo>
                    <a:pt x="93" y="195"/>
                    <a:pt x="93" y="195"/>
                    <a:pt x="93" y="195"/>
                  </a:cubicBezTo>
                  <a:cubicBezTo>
                    <a:pt x="90" y="192"/>
                    <a:pt x="90" y="192"/>
                    <a:pt x="90" y="192"/>
                  </a:cubicBezTo>
                  <a:cubicBezTo>
                    <a:pt x="89" y="191"/>
                    <a:pt x="89" y="191"/>
                    <a:pt x="89" y="191"/>
                  </a:cubicBezTo>
                  <a:cubicBezTo>
                    <a:pt x="88" y="192"/>
                    <a:pt x="88" y="192"/>
                    <a:pt x="88" y="192"/>
                  </a:cubicBezTo>
                  <a:cubicBezTo>
                    <a:pt x="83" y="196"/>
                    <a:pt x="83" y="196"/>
                    <a:pt x="83" y="196"/>
                  </a:cubicBezTo>
                  <a:cubicBezTo>
                    <a:pt x="81" y="197"/>
                    <a:pt x="81" y="197"/>
                    <a:pt x="81" y="197"/>
                  </a:cubicBezTo>
                  <a:cubicBezTo>
                    <a:pt x="83" y="198"/>
                    <a:pt x="83" y="198"/>
                    <a:pt x="83" y="198"/>
                  </a:cubicBezTo>
                  <a:cubicBezTo>
                    <a:pt x="87" y="201"/>
                    <a:pt x="87" y="201"/>
                    <a:pt x="87" y="201"/>
                  </a:cubicBezTo>
                  <a:cubicBezTo>
                    <a:pt x="88" y="200"/>
                    <a:pt x="88" y="200"/>
                    <a:pt x="88" y="200"/>
                  </a:cubicBezTo>
                  <a:cubicBezTo>
                    <a:pt x="88" y="198"/>
                    <a:pt x="88" y="198"/>
                    <a:pt x="88" y="198"/>
                  </a:cubicBezTo>
                  <a:cubicBezTo>
                    <a:pt x="84" y="198"/>
                    <a:pt x="84" y="198"/>
                    <a:pt x="84" y="198"/>
                  </a:cubicBezTo>
                  <a:cubicBezTo>
                    <a:pt x="81" y="198"/>
                    <a:pt x="81" y="198"/>
                    <a:pt x="81" y="198"/>
                  </a:cubicBezTo>
                  <a:cubicBezTo>
                    <a:pt x="83" y="201"/>
                    <a:pt x="83" y="201"/>
                    <a:pt x="83" y="201"/>
                  </a:cubicBezTo>
                  <a:cubicBezTo>
                    <a:pt x="85" y="205"/>
                    <a:pt x="85" y="205"/>
                    <a:pt x="85" y="205"/>
                  </a:cubicBezTo>
                  <a:cubicBezTo>
                    <a:pt x="86" y="205"/>
                    <a:pt x="86" y="205"/>
                    <a:pt x="86" y="205"/>
                  </a:cubicBezTo>
                  <a:cubicBezTo>
                    <a:pt x="87" y="205"/>
                    <a:pt x="87" y="205"/>
                    <a:pt x="87" y="205"/>
                  </a:cubicBezTo>
                  <a:cubicBezTo>
                    <a:pt x="89" y="205"/>
                    <a:pt x="89" y="205"/>
                    <a:pt x="89" y="205"/>
                  </a:cubicBezTo>
                  <a:cubicBezTo>
                    <a:pt x="89" y="204"/>
                    <a:pt x="89" y="204"/>
                    <a:pt x="89" y="204"/>
                  </a:cubicBezTo>
                  <a:cubicBezTo>
                    <a:pt x="88" y="204"/>
                    <a:pt x="88" y="204"/>
                    <a:pt x="88" y="204"/>
                  </a:cubicBezTo>
                  <a:cubicBezTo>
                    <a:pt x="86" y="209"/>
                    <a:pt x="86" y="209"/>
                    <a:pt x="86" y="209"/>
                  </a:cubicBezTo>
                  <a:cubicBezTo>
                    <a:pt x="86" y="210"/>
                    <a:pt x="86" y="210"/>
                    <a:pt x="86" y="210"/>
                  </a:cubicBezTo>
                  <a:cubicBezTo>
                    <a:pt x="87" y="211"/>
                    <a:pt x="87" y="211"/>
                    <a:pt x="87" y="211"/>
                  </a:cubicBezTo>
                  <a:cubicBezTo>
                    <a:pt x="92" y="212"/>
                    <a:pt x="92" y="212"/>
                    <a:pt x="92" y="212"/>
                  </a:cubicBezTo>
                  <a:cubicBezTo>
                    <a:pt x="92" y="211"/>
                    <a:pt x="92" y="211"/>
                    <a:pt x="92" y="211"/>
                  </a:cubicBezTo>
                  <a:cubicBezTo>
                    <a:pt x="90" y="210"/>
                    <a:pt x="90" y="210"/>
                    <a:pt x="90" y="210"/>
                  </a:cubicBezTo>
                  <a:cubicBezTo>
                    <a:pt x="90" y="211"/>
                    <a:pt x="90" y="213"/>
                    <a:pt x="90" y="215"/>
                  </a:cubicBezTo>
                  <a:cubicBezTo>
                    <a:pt x="90" y="216"/>
                    <a:pt x="90" y="217"/>
                    <a:pt x="91" y="219"/>
                  </a:cubicBezTo>
                  <a:cubicBezTo>
                    <a:pt x="91" y="220"/>
                    <a:pt x="91" y="221"/>
                    <a:pt x="93" y="222"/>
                  </a:cubicBezTo>
                  <a:cubicBezTo>
                    <a:pt x="93" y="222"/>
                    <a:pt x="93" y="222"/>
                    <a:pt x="94" y="223"/>
                  </a:cubicBezTo>
                  <a:cubicBezTo>
                    <a:pt x="94" y="224"/>
                    <a:pt x="95" y="227"/>
                    <a:pt x="95" y="228"/>
                  </a:cubicBezTo>
                  <a:cubicBezTo>
                    <a:pt x="96" y="229"/>
                    <a:pt x="96" y="230"/>
                    <a:pt x="96" y="230"/>
                  </a:cubicBezTo>
                  <a:cubicBezTo>
                    <a:pt x="96" y="231"/>
                    <a:pt x="96" y="231"/>
                    <a:pt x="96" y="231"/>
                  </a:cubicBezTo>
                  <a:cubicBezTo>
                    <a:pt x="96" y="232"/>
                    <a:pt x="96" y="232"/>
                    <a:pt x="96" y="232"/>
                  </a:cubicBezTo>
                  <a:cubicBezTo>
                    <a:pt x="97" y="232"/>
                    <a:pt x="97" y="232"/>
                    <a:pt x="97" y="232"/>
                  </a:cubicBezTo>
                  <a:cubicBezTo>
                    <a:pt x="99" y="232"/>
                    <a:pt x="99" y="232"/>
                    <a:pt x="99" y="232"/>
                  </a:cubicBezTo>
                  <a:cubicBezTo>
                    <a:pt x="100" y="232"/>
                    <a:pt x="100" y="232"/>
                    <a:pt x="100" y="232"/>
                  </a:cubicBezTo>
                  <a:cubicBezTo>
                    <a:pt x="100" y="231"/>
                    <a:pt x="100" y="231"/>
                    <a:pt x="100" y="231"/>
                  </a:cubicBezTo>
                  <a:cubicBezTo>
                    <a:pt x="100" y="224"/>
                    <a:pt x="100" y="224"/>
                    <a:pt x="100" y="224"/>
                  </a:cubicBezTo>
                  <a:cubicBezTo>
                    <a:pt x="99" y="224"/>
                    <a:pt x="99" y="224"/>
                    <a:pt x="99" y="224"/>
                  </a:cubicBezTo>
                  <a:cubicBezTo>
                    <a:pt x="99" y="226"/>
                    <a:pt x="99" y="226"/>
                    <a:pt x="99" y="226"/>
                  </a:cubicBezTo>
                  <a:cubicBezTo>
                    <a:pt x="103" y="226"/>
                    <a:pt x="103" y="226"/>
                    <a:pt x="103" y="226"/>
                  </a:cubicBezTo>
                  <a:cubicBezTo>
                    <a:pt x="103" y="224"/>
                    <a:pt x="103" y="224"/>
                    <a:pt x="103" y="224"/>
                  </a:cubicBezTo>
                  <a:cubicBezTo>
                    <a:pt x="101" y="225"/>
                    <a:pt x="101" y="225"/>
                    <a:pt x="101" y="225"/>
                  </a:cubicBezTo>
                  <a:cubicBezTo>
                    <a:pt x="104" y="230"/>
                    <a:pt x="104" y="230"/>
                    <a:pt x="104" y="230"/>
                  </a:cubicBezTo>
                  <a:cubicBezTo>
                    <a:pt x="105" y="230"/>
                    <a:pt x="105" y="230"/>
                    <a:pt x="105" y="230"/>
                  </a:cubicBezTo>
                  <a:cubicBezTo>
                    <a:pt x="105" y="228"/>
                    <a:pt x="105" y="228"/>
                    <a:pt x="105" y="228"/>
                  </a:cubicBezTo>
                  <a:cubicBezTo>
                    <a:pt x="105" y="230"/>
                    <a:pt x="105" y="230"/>
                    <a:pt x="105" y="230"/>
                  </a:cubicBezTo>
                  <a:cubicBezTo>
                    <a:pt x="107" y="229"/>
                    <a:pt x="107" y="229"/>
                    <a:pt x="107" y="229"/>
                  </a:cubicBezTo>
                  <a:cubicBezTo>
                    <a:pt x="104" y="223"/>
                    <a:pt x="104" y="223"/>
                    <a:pt x="104" y="223"/>
                  </a:cubicBezTo>
                  <a:cubicBezTo>
                    <a:pt x="103" y="223"/>
                    <a:pt x="103" y="223"/>
                    <a:pt x="103" y="223"/>
                  </a:cubicBezTo>
                  <a:cubicBezTo>
                    <a:pt x="103" y="223"/>
                    <a:pt x="103" y="223"/>
                    <a:pt x="99" y="223"/>
                  </a:cubicBezTo>
                  <a:cubicBezTo>
                    <a:pt x="97" y="223"/>
                    <a:pt x="97" y="223"/>
                    <a:pt x="97" y="223"/>
                  </a:cubicBezTo>
                  <a:cubicBezTo>
                    <a:pt x="97" y="224"/>
                    <a:pt x="97" y="224"/>
                    <a:pt x="97" y="224"/>
                  </a:cubicBezTo>
                  <a:cubicBezTo>
                    <a:pt x="97" y="224"/>
                    <a:pt x="97" y="224"/>
                    <a:pt x="97" y="231"/>
                  </a:cubicBezTo>
                  <a:cubicBezTo>
                    <a:pt x="99" y="231"/>
                    <a:pt x="99" y="231"/>
                    <a:pt x="99" y="231"/>
                  </a:cubicBezTo>
                  <a:cubicBezTo>
                    <a:pt x="99" y="229"/>
                    <a:pt x="99" y="229"/>
                    <a:pt x="99" y="229"/>
                  </a:cubicBezTo>
                  <a:cubicBezTo>
                    <a:pt x="99" y="229"/>
                    <a:pt x="99" y="229"/>
                    <a:pt x="97" y="229"/>
                  </a:cubicBezTo>
                  <a:cubicBezTo>
                    <a:pt x="97" y="231"/>
                    <a:pt x="97" y="231"/>
                    <a:pt x="97" y="231"/>
                  </a:cubicBezTo>
                  <a:cubicBezTo>
                    <a:pt x="99" y="231"/>
                    <a:pt x="99" y="231"/>
                    <a:pt x="99" y="231"/>
                  </a:cubicBezTo>
                  <a:cubicBezTo>
                    <a:pt x="99" y="231"/>
                    <a:pt x="99" y="228"/>
                    <a:pt x="98" y="226"/>
                  </a:cubicBezTo>
                  <a:cubicBezTo>
                    <a:pt x="97" y="224"/>
                    <a:pt x="97" y="223"/>
                    <a:pt x="96" y="222"/>
                  </a:cubicBezTo>
                  <a:cubicBezTo>
                    <a:pt x="96" y="221"/>
                    <a:pt x="95" y="219"/>
                    <a:pt x="94" y="219"/>
                  </a:cubicBezTo>
                  <a:cubicBezTo>
                    <a:pt x="94" y="219"/>
                    <a:pt x="94" y="218"/>
                    <a:pt x="93" y="218"/>
                  </a:cubicBezTo>
                  <a:cubicBezTo>
                    <a:pt x="93" y="217"/>
                    <a:pt x="93" y="216"/>
                    <a:pt x="93" y="215"/>
                  </a:cubicBezTo>
                  <a:cubicBezTo>
                    <a:pt x="93" y="214"/>
                    <a:pt x="93" y="213"/>
                    <a:pt x="93" y="212"/>
                  </a:cubicBezTo>
                  <a:cubicBezTo>
                    <a:pt x="93" y="211"/>
                    <a:pt x="93" y="211"/>
                    <a:pt x="93" y="211"/>
                  </a:cubicBezTo>
                  <a:cubicBezTo>
                    <a:pt x="94" y="210"/>
                    <a:pt x="94" y="210"/>
                    <a:pt x="94" y="210"/>
                  </a:cubicBezTo>
                  <a:cubicBezTo>
                    <a:pt x="92" y="209"/>
                    <a:pt x="92" y="209"/>
                    <a:pt x="92" y="209"/>
                  </a:cubicBezTo>
                  <a:cubicBezTo>
                    <a:pt x="92" y="209"/>
                    <a:pt x="92" y="209"/>
                    <a:pt x="88" y="208"/>
                  </a:cubicBezTo>
                  <a:cubicBezTo>
                    <a:pt x="88" y="209"/>
                    <a:pt x="88" y="209"/>
                    <a:pt x="88" y="209"/>
                  </a:cubicBezTo>
                  <a:cubicBezTo>
                    <a:pt x="89" y="210"/>
                    <a:pt x="89" y="210"/>
                    <a:pt x="89" y="210"/>
                  </a:cubicBezTo>
                  <a:cubicBezTo>
                    <a:pt x="89" y="210"/>
                    <a:pt x="89" y="210"/>
                    <a:pt x="91" y="204"/>
                  </a:cubicBezTo>
                  <a:cubicBezTo>
                    <a:pt x="91" y="202"/>
                    <a:pt x="91" y="202"/>
                    <a:pt x="91" y="202"/>
                  </a:cubicBezTo>
                  <a:cubicBezTo>
                    <a:pt x="89" y="202"/>
                    <a:pt x="89" y="202"/>
                    <a:pt x="89" y="202"/>
                  </a:cubicBezTo>
                  <a:cubicBezTo>
                    <a:pt x="89" y="202"/>
                    <a:pt x="89" y="202"/>
                    <a:pt x="87" y="202"/>
                  </a:cubicBezTo>
                  <a:cubicBezTo>
                    <a:pt x="87" y="204"/>
                    <a:pt x="87" y="204"/>
                    <a:pt x="87" y="204"/>
                  </a:cubicBezTo>
                  <a:cubicBezTo>
                    <a:pt x="88" y="203"/>
                    <a:pt x="88" y="203"/>
                    <a:pt x="88" y="203"/>
                  </a:cubicBezTo>
                  <a:cubicBezTo>
                    <a:pt x="88" y="203"/>
                    <a:pt x="88" y="203"/>
                    <a:pt x="85" y="199"/>
                  </a:cubicBezTo>
                  <a:cubicBezTo>
                    <a:pt x="84" y="200"/>
                    <a:pt x="84" y="200"/>
                    <a:pt x="84" y="200"/>
                  </a:cubicBezTo>
                  <a:cubicBezTo>
                    <a:pt x="84" y="201"/>
                    <a:pt x="84" y="201"/>
                    <a:pt x="84" y="201"/>
                  </a:cubicBezTo>
                  <a:cubicBezTo>
                    <a:pt x="84" y="201"/>
                    <a:pt x="84" y="201"/>
                    <a:pt x="88" y="201"/>
                  </a:cubicBezTo>
                  <a:cubicBezTo>
                    <a:pt x="93" y="201"/>
                    <a:pt x="93" y="201"/>
                    <a:pt x="93" y="201"/>
                  </a:cubicBezTo>
                  <a:cubicBezTo>
                    <a:pt x="89" y="199"/>
                    <a:pt x="89" y="199"/>
                    <a:pt x="89" y="199"/>
                  </a:cubicBezTo>
                  <a:cubicBezTo>
                    <a:pt x="89" y="199"/>
                    <a:pt x="89" y="199"/>
                    <a:pt x="85" y="196"/>
                  </a:cubicBezTo>
                  <a:cubicBezTo>
                    <a:pt x="84" y="197"/>
                    <a:pt x="84" y="197"/>
                    <a:pt x="84" y="197"/>
                  </a:cubicBezTo>
                  <a:cubicBezTo>
                    <a:pt x="85" y="198"/>
                    <a:pt x="85" y="198"/>
                    <a:pt x="85" y="198"/>
                  </a:cubicBezTo>
                  <a:cubicBezTo>
                    <a:pt x="85" y="198"/>
                    <a:pt x="85" y="198"/>
                    <a:pt x="90" y="194"/>
                  </a:cubicBezTo>
                  <a:cubicBezTo>
                    <a:pt x="89" y="193"/>
                    <a:pt x="89" y="193"/>
                    <a:pt x="89" y="193"/>
                  </a:cubicBezTo>
                  <a:cubicBezTo>
                    <a:pt x="88" y="194"/>
                    <a:pt x="88" y="194"/>
                    <a:pt x="88" y="194"/>
                  </a:cubicBezTo>
                  <a:cubicBezTo>
                    <a:pt x="88" y="194"/>
                    <a:pt x="88" y="194"/>
                    <a:pt x="91" y="197"/>
                  </a:cubicBezTo>
                  <a:cubicBezTo>
                    <a:pt x="92" y="198"/>
                    <a:pt x="92" y="198"/>
                    <a:pt x="92" y="198"/>
                  </a:cubicBezTo>
                  <a:cubicBezTo>
                    <a:pt x="93" y="197"/>
                    <a:pt x="93" y="197"/>
                    <a:pt x="93" y="197"/>
                  </a:cubicBezTo>
                  <a:cubicBezTo>
                    <a:pt x="93" y="197"/>
                    <a:pt x="93" y="197"/>
                    <a:pt x="111" y="189"/>
                  </a:cubicBezTo>
                  <a:cubicBezTo>
                    <a:pt x="111" y="188"/>
                    <a:pt x="111" y="188"/>
                    <a:pt x="111" y="188"/>
                  </a:cubicBezTo>
                  <a:cubicBezTo>
                    <a:pt x="110" y="189"/>
                    <a:pt x="110" y="189"/>
                    <a:pt x="110" y="189"/>
                  </a:cubicBezTo>
                  <a:cubicBezTo>
                    <a:pt x="110" y="189"/>
                    <a:pt x="110" y="189"/>
                    <a:pt x="113" y="192"/>
                  </a:cubicBezTo>
                  <a:cubicBezTo>
                    <a:pt x="114" y="193"/>
                    <a:pt x="114" y="193"/>
                    <a:pt x="114" y="193"/>
                  </a:cubicBezTo>
                  <a:cubicBezTo>
                    <a:pt x="115" y="191"/>
                    <a:pt x="115" y="191"/>
                    <a:pt x="115" y="191"/>
                  </a:cubicBezTo>
                  <a:cubicBezTo>
                    <a:pt x="115" y="191"/>
                    <a:pt x="115" y="191"/>
                    <a:pt x="116" y="188"/>
                  </a:cubicBezTo>
                  <a:cubicBezTo>
                    <a:pt x="115" y="188"/>
                    <a:pt x="115" y="188"/>
                    <a:pt x="115" y="188"/>
                  </a:cubicBezTo>
                  <a:cubicBezTo>
                    <a:pt x="114" y="189"/>
                    <a:pt x="114" y="189"/>
                    <a:pt x="114" y="189"/>
                  </a:cubicBezTo>
                  <a:cubicBezTo>
                    <a:pt x="114" y="189"/>
                    <a:pt x="114" y="189"/>
                    <a:pt x="115" y="190"/>
                  </a:cubicBezTo>
                  <a:cubicBezTo>
                    <a:pt x="116" y="191"/>
                    <a:pt x="119" y="193"/>
                    <a:pt x="123" y="197"/>
                  </a:cubicBezTo>
                  <a:cubicBezTo>
                    <a:pt x="124" y="196"/>
                    <a:pt x="124" y="196"/>
                    <a:pt x="124" y="196"/>
                  </a:cubicBezTo>
                  <a:cubicBezTo>
                    <a:pt x="123" y="195"/>
                    <a:pt x="123" y="195"/>
                    <a:pt x="123" y="195"/>
                  </a:cubicBezTo>
                  <a:cubicBezTo>
                    <a:pt x="123" y="195"/>
                    <a:pt x="123" y="195"/>
                    <a:pt x="119" y="199"/>
                  </a:cubicBezTo>
                  <a:cubicBezTo>
                    <a:pt x="119" y="200"/>
                    <a:pt x="119" y="200"/>
                    <a:pt x="119" y="200"/>
                  </a:cubicBezTo>
                  <a:cubicBezTo>
                    <a:pt x="119" y="201"/>
                    <a:pt x="119" y="201"/>
                    <a:pt x="119" y="201"/>
                  </a:cubicBezTo>
                  <a:cubicBezTo>
                    <a:pt x="119" y="201"/>
                    <a:pt x="119" y="201"/>
                    <a:pt x="120" y="203"/>
                  </a:cubicBezTo>
                  <a:cubicBezTo>
                    <a:pt x="121" y="205"/>
                    <a:pt x="121" y="205"/>
                    <a:pt x="121" y="205"/>
                  </a:cubicBezTo>
                  <a:cubicBezTo>
                    <a:pt x="123" y="204"/>
                    <a:pt x="123" y="204"/>
                    <a:pt x="123" y="204"/>
                  </a:cubicBezTo>
                  <a:cubicBezTo>
                    <a:pt x="123" y="204"/>
                    <a:pt x="123" y="204"/>
                    <a:pt x="129" y="198"/>
                  </a:cubicBezTo>
                  <a:cubicBezTo>
                    <a:pt x="130" y="198"/>
                    <a:pt x="130" y="198"/>
                    <a:pt x="130" y="198"/>
                  </a:cubicBezTo>
                  <a:cubicBezTo>
                    <a:pt x="130" y="197"/>
                    <a:pt x="130" y="197"/>
                    <a:pt x="130" y="197"/>
                  </a:cubicBezTo>
                  <a:cubicBezTo>
                    <a:pt x="130" y="197"/>
                    <a:pt x="130" y="197"/>
                    <a:pt x="128" y="194"/>
                  </a:cubicBezTo>
                  <a:cubicBezTo>
                    <a:pt x="127" y="195"/>
                    <a:pt x="127" y="195"/>
                    <a:pt x="127" y="195"/>
                  </a:cubicBezTo>
                  <a:cubicBezTo>
                    <a:pt x="128" y="196"/>
                    <a:pt x="128" y="196"/>
                    <a:pt x="128" y="196"/>
                  </a:cubicBezTo>
                  <a:cubicBezTo>
                    <a:pt x="128" y="196"/>
                    <a:pt x="128" y="196"/>
                    <a:pt x="130" y="194"/>
                  </a:cubicBezTo>
                  <a:cubicBezTo>
                    <a:pt x="130" y="194"/>
                    <a:pt x="130" y="194"/>
                    <a:pt x="130" y="194"/>
                  </a:cubicBezTo>
                  <a:cubicBezTo>
                    <a:pt x="130" y="193"/>
                    <a:pt x="130" y="193"/>
                    <a:pt x="130" y="193"/>
                  </a:cubicBezTo>
                  <a:cubicBezTo>
                    <a:pt x="130" y="193"/>
                    <a:pt x="130" y="193"/>
                    <a:pt x="129" y="187"/>
                  </a:cubicBezTo>
                  <a:cubicBezTo>
                    <a:pt x="127" y="188"/>
                    <a:pt x="127" y="188"/>
                    <a:pt x="127" y="188"/>
                  </a:cubicBezTo>
                  <a:cubicBezTo>
                    <a:pt x="128" y="189"/>
                    <a:pt x="128" y="189"/>
                    <a:pt x="128" y="189"/>
                  </a:cubicBezTo>
                  <a:cubicBezTo>
                    <a:pt x="128" y="189"/>
                    <a:pt x="128" y="189"/>
                    <a:pt x="130" y="188"/>
                  </a:cubicBezTo>
                  <a:cubicBezTo>
                    <a:pt x="128" y="186"/>
                    <a:pt x="128" y="186"/>
                    <a:pt x="128" y="186"/>
                  </a:cubicBezTo>
                  <a:cubicBezTo>
                    <a:pt x="127" y="187"/>
                    <a:pt x="127" y="187"/>
                    <a:pt x="127" y="187"/>
                  </a:cubicBezTo>
                  <a:cubicBezTo>
                    <a:pt x="127" y="187"/>
                    <a:pt x="131" y="193"/>
                    <a:pt x="134" y="196"/>
                  </a:cubicBezTo>
                  <a:cubicBezTo>
                    <a:pt x="135" y="195"/>
                    <a:pt x="135" y="195"/>
                    <a:pt x="135" y="195"/>
                  </a:cubicBezTo>
                  <a:cubicBezTo>
                    <a:pt x="134" y="195"/>
                    <a:pt x="134" y="195"/>
                    <a:pt x="134" y="195"/>
                  </a:cubicBezTo>
                  <a:cubicBezTo>
                    <a:pt x="134" y="196"/>
                    <a:pt x="134" y="196"/>
                    <a:pt x="134" y="196"/>
                  </a:cubicBezTo>
                  <a:cubicBezTo>
                    <a:pt x="134" y="196"/>
                    <a:pt x="134" y="197"/>
                    <a:pt x="134" y="197"/>
                  </a:cubicBezTo>
                  <a:cubicBezTo>
                    <a:pt x="134" y="197"/>
                    <a:pt x="133" y="198"/>
                    <a:pt x="133" y="199"/>
                  </a:cubicBezTo>
                  <a:cubicBezTo>
                    <a:pt x="134" y="200"/>
                    <a:pt x="134" y="200"/>
                    <a:pt x="134" y="200"/>
                  </a:cubicBezTo>
                  <a:cubicBezTo>
                    <a:pt x="133" y="199"/>
                    <a:pt x="133" y="199"/>
                    <a:pt x="133" y="199"/>
                  </a:cubicBezTo>
                  <a:cubicBezTo>
                    <a:pt x="133" y="199"/>
                    <a:pt x="132" y="200"/>
                    <a:pt x="130" y="200"/>
                  </a:cubicBezTo>
                  <a:cubicBezTo>
                    <a:pt x="129" y="200"/>
                    <a:pt x="127" y="200"/>
                    <a:pt x="125" y="201"/>
                  </a:cubicBezTo>
                  <a:cubicBezTo>
                    <a:pt x="119" y="204"/>
                    <a:pt x="119" y="204"/>
                    <a:pt x="119" y="204"/>
                  </a:cubicBezTo>
                  <a:cubicBezTo>
                    <a:pt x="126" y="204"/>
                    <a:pt x="126" y="204"/>
                    <a:pt x="126" y="204"/>
                  </a:cubicBezTo>
                  <a:cubicBezTo>
                    <a:pt x="126" y="204"/>
                    <a:pt x="126" y="204"/>
                    <a:pt x="127" y="204"/>
                  </a:cubicBezTo>
                  <a:cubicBezTo>
                    <a:pt x="128" y="204"/>
                    <a:pt x="131" y="204"/>
                    <a:pt x="135" y="204"/>
                  </a:cubicBezTo>
                  <a:cubicBezTo>
                    <a:pt x="135" y="203"/>
                    <a:pt x="135" y="203"/>
                    <a:pt x="135" y="203"/>
                  </a:cubicBezTo>
                  <a:cubicBezTo>
                    <a:pt x="134" y="203"/>
                    <a:pt x="134" y="203"/>
                    <a:pt x="134" y="203"/>
                  </a:cubicBezTo>
                  <a:cubicBezTo>
                    <a:pt x="134" y="203"/>
                    <a:pt x="134" y="203"/>
                    <a:pt x="134" y="205"/>
                  </a:cubicBezTo>
                  <a:cubicBezTo>
                    <a:pt x="135" y="206"/>
                    <a:pt x="136" y="209"/>
                    <a:pt x="138" y="215"/>
                  </a:cubicBezTo>
                  <a:cubicBezTo>
                    <a:pt x="139" y="215"/>
                    <a:pt x="139" y="215"/>
                    <a:pt x="139" y="215"/>
                  </a:cubicBezTo>
                  <a:cubicBezTo>
                    <a:pt x="139" y="213"/>
                    <a:pt x="139" y="213"/>
                    <a:pt x="139" y="213"/>
                  </a:cubicBezTo>
                  <a:cubicBezTo>
                    <a:pt x="139" y="213"/>
                    <a:pt x="139" y="213"/>
                    <a:pt x="138" y="214"/>
                  </a:cubicBezTo>
                  <a:cubicBezTo>
                    <a:pt x="138" y="214"/>
                    <a:pt x="137" y="214"/>
                    <a:pt x="137" y="215"/>
                  </a:cubicBezTo>
                  <a:cubicBezTo>
                    <a:pt x="137" y="215"/>
                    <a:pt x="136" y="216"/>
                    <a:pt x="136" y="216"/>
                  </a:cubicBezTo>
                  <a:cubicBezTo>
                    <a:pt x="138" y="216"/>
                    <a:pt x="138" y="216"/>
                    <a:pt x="138" y="216"/>
                  </a:cubicBezTo>
                  <a:cubicBezTo>
                    <a:pt x="137" y="215"/>
                    <a:pt x="137" y="215"/>
                    <a:pt x="137" y="215"/>
                  </a:cubicBezTo>
                  <a:cubicBezTo>
                    <a:pt x="136" y="216"/>
                    <a:pt x="136" y="217"/>
                    <a:pt x="136" y="217"/>
                  </a:cubicBezTo>
                  <a:cubicBezTo>
                    <a:pt x="136" y="219"/>
                    <a:pt x="137" y="220"/>
                    <a:pt x="138" y="221"/>
                  </a:cubicBezTo>
                  <a:cubicBezTo>
                    <a:pt x="139" y="222"/>
                    <a:pt x="140" y="223"/>
                    <a:pt x="140" y="223"/>
                  </a:cubicBezTo>
                  <a:cubicBezTo>
                    <a:pt x="141" y="222"/>
                    <a:pt x="141" y="222"/>
                    <a:pt x="141" y="222"/>
                  </a:cubicBezTo>
                  <a:cubicBezTo>
                    <a:pt x="139" y="221"/>
                    <a:pt x="139" y="221"/>
                    <a:pt x="139" y="221"/>
                  </a:cubicBezTo>
                  <a:cubicBezTo>
                    <a:pt x="139" y="221"/>
                    <a:pt x="139" y="222"/>
                    <a:pt x="139" y="223"/>
                  </a:cubicBezTo>
                  <a:cubicBezTo>
                    <a:pt x="138" y="224"/>
                    <a:pt x="138" y="226"/>
                    <a:pt x="137" y="228"/>
                  </a:cubicBezTo>
                  <a:cubicBezTo>
                    <a:pt x="136" y="231"/>
                    <a:pt x="135" y="233"/>
                    <a:pt x="134" y="234"/>
                  </a:cubicBezTo>
                  <a:cubicBezTo>
                    <a:pt x="134" y="234"/>
                    <a:pt x="134" y="234"/>
                    <a:pt x="134" y="234"/>
                  </a:cubicBezTo>
                  <a:cubicBezTo>
                    <a:pt x="134" y="234"/>
                    <a:pt x="134" y="234"/>
                    <a:pt x="134" y="234"/>
                  </a:cubicBezTo>
                  <a:cubicBezTo>
                    <a:pt x="134" y="234"/>
                    <a:pt x="134" y="234"/>
                    <a:pt x="134" y="234"/>
                  </a:cubicBezTo>
                  <a:cubicBezTo>
                    <a:pt x="134" y="234"/>
                    <a:pt x="134" y="234"/>
                    <a:pt x="134" y="234"/>
                  </a:cubicBezTo>
                  <a:cubicBezTo>
                    <a:pt x="134" y="234"/>
                    <a:pt x="134" y="234"/>
                    <a:pt x="134" y="234"/>
                  </a:cubicBezTo>
                  <a:cubicBezTo>
                    <a:pt x="134" y="234"/>
                    <a:pt x="134" y="234"/>
                    <a:pt x="134" y="234"/>
                  </a:cubicBezTo>
                  <a:cubicBezTo>
                    <a:pt x="134" y="234"/>
                    <a:pt x="134" y="234"/>
                    <a:pt x="134" y="234"/>
                  </a:cubicBezTo>
                  <a:cubicBezTo>
                    <a:pt x="134" y="234"/>
                    <a:pt x="134" y="234"/>
                    <a:pt x="134" y="234"/>
                  </a:cubicBezTo>
                  <a:cubicBezTo>
                    <a:pt x="133" y="234"/>
                    <a:pt x="133" y="234"/>
                    <a:pt x="133" y="234"/>
                  </a:cubicBezTo>
                  <a:cubicBezTo>
                    <a:pt x="132" y="234"/>
                    <a:pt x="130" y="234"/>
                    <a:pt x="129" y="233"/>
                  </a:cubicBezTo>
                  <a:cubicBezTo>
                    <a:pt x="128" y="233"/>
                    <a:pt x="128" y="233"/>
                    <a:pt x="127" y="233"/>
                  </a:cubicBezTo>
                  <a:cubicBezTo>
                    <a:pt x="127" y="232"/>
                    <a:pt x="126" y="232"/>
                    <a:pt x="126" y="232"/>
                  </a:cubicBezTo>
                  <a:cubicBezTo>
                    <a:pt x="125" y="231"/>
                    <a:pt x="125" y="231"/>
                    <a:pt x="125" y="231"/>
                  </a:cubicBezTo>
                  <a:cubicBezTo>
                    <a:pt x="124" y="233"/>
                    <a:pt x="124" y="233"/>
                    <a:pt x="124" y="233"/>
                  </a:cubicBezTo>
                  <a:cubicBezTo>
                    <a:pt x="124" y="233"/>
                    <a:pt x="124" y="233"/>
                    <a:pt x="124" y="233"/>
                  </a:cubicBezTo>
                  <a:cubicBezTo>
                    <a:pt x="124" y="233"/>
                    <a:pt x="124" y="233"/>
                    <a:pt x="124" y="233"/>
                  </a:cubicBezTo>
                  <a:cubicBezTo>
                    <a:pt x="124" y="233"/>
                    <a:pt x="124" y="233"/>
                    <a:pt x="124" y="233"/>
                  </a:cubicBezTo>
                  <a:cubicBezTo>
                    <a:pt x="124" y="233"/>
                    <a:pt x="124" y="233"/>
                    <a:pt x="124" y="233"/>
                  </a:cubicBezTo>
                  <a:cubicBezTo>
                    <a:pt x="124" y="233"/>
                    <a:pt x="124" y="233"/>
                    <a:pt x="124" y="233"/>
                  </a:cubicBezTo>
                  <a:cubicBezTo>
                    <a:pt x="124" y="233"/>
                    <a:pt x="124" y="234"/>
                    <a:pt x="123" y="235"/>
                  </a:cubicBezTo>
                  <a:cubicBezTo>
                    <a:pt x="123" y="236"/>
                    <a:pt x="122" y="236"/>
                    <a:pt x="120" y="236"/>
                  </a:cubicBezTo>
                  <a:cubicBezTo>
                    <a:pt x="119" y="236"/>
                    <a:pt x="119" y="236"/>
                    <a:pt x="118" y="236"/>
                  </a:cubicBezTo>
                  <a:cubicBezTo>
                    <a:pt x="115" y="236"/>
                    <a:pt x="113" y="235"/>
                    <a:pt x="112" y="234"/>
                  </a:cubicBezTo>
                  <a:cubicBezTo>
                    <a:pt x="111" y="234"/>
                    <a:pt x="111" y="233"/>
                    <a:pt x="111" y="233"/>
                  </a:cubicBezTo>
                  <a:cubicBezTo>
                    <a:pt x="111" y="233"/>
                    <a:pt x="111" y="233"/>
                    <a:pt x="111" y="233"/>
                  </a:cubicBezTo>
                  <a:cubicBezTo>
                    <a:pt x="111" y="233"/>
                    <a:pt x="111" y="233"/>
                    <a:pt x="111" y="233"/>
                  </a:cubicBezTo>
                  <a:cubicBezTo>
                    <a:pt x="110" y="233"/>
                    <a:pt x="110" y="233"/>
                    <a:pt x="110" y="233"/>
                  </a:cubicBezTo>
                  <a:cubicBezTo>
                    <a:pt x="111" y="233"/>
                    <a:pt x="111" y="233"/>
                    <a:pt x="111" y="233"/>
                  </a:cubicBezTo>
                  <a:cubicBezTo>
                    <a:pt x="111" y="233"/>
                    <a:pt x="111" y="233"/>
                    <a:pt x="111" y="233"/>
                  </a:cubicBezTo>
                  <a:cubicBezTo>
                    <a:pt x="110" y="233"/>
                    <a:pt x="110" y="233"/>
                    <a:pt x="110" y="233"/>
                  </a:cubicBezTo>
                  <a:cubicBezTo>
                    <a:pt x="111" y="233"/>
                    <a:pt x="111" y="233"/>
                    <a:pt x="111" y="233"/>
                  </a:cubicBezTo>
                  <a:cubicBezTo>
                    <a:pt x="110" y="231"/>
                    <a:pt x="110" y="231"/>
                    <a:pt x="110" y="231"/>
                  </a:cubicBezTo>
                  <a:cubicBezTo>
                    <a:pt x="108" y="233"/>
                    <a:pt x="108" y="233"/>
                    <a:pt x="108" y="233"/>
                  </a:cubicBezTo>
                  <a:cubicBezTo>
                    <a:pt x="108" y="233"/>
                    <a:pt x="108" y="233"/>
                    <a:pt x="107" y="234"/>
                  </a:cubicBezTo>
                  <a:cubicBezTo>
                    <a:pt x="108" y="235"/>
                    <a:pt x="108" y="235"/>
                    <a:pt x="108" y="235"/>
                  </a:cubicBezTo>
                  <a:cubicBezTo>
                    <a:pt x="109" y="234"/>
                    <a:pt x="109" y="234"/>
                    <a:pt x="109" y="234"/>
                  </a:cubicBezTo>
                  <a:cubicBezTo>
                    <a:pt x="109" y="234"/>
                    <a:pt x="109" y="234"/>
                    <a:pt x="102" y="231"/>
                  </a:cubicBezTo>
                  <a:cubicBezTo>
                    <a:pt x="101" y="232"/>
                    <a:pt x="101" y="232"/>
                    <a:pt x="101" y="232"/>
                  </a:cubicBezTo>
                  <a:cubicBezTo>
                    <a:pt x="102" y="234"/>
                    <a:pt x="102" y="234"/>
                    <a:pt x="102" y="234"/>
                  </a:cubicBezTo>
                  <a:cubicBezTo>
                    <a:pt x="102" y="234"/>
                    <a:pt x="102" y="234"/>
                    <a:pt x="106" y="231"/>
                  </a:cubicBezTo>
                  <a:cubicBezTo>
                    <a:pt x="107" y="230"/>
                    <a:pt x="107" y="230"/>
                    <a:pt x="107" y="230"/>
                  </a:cubicBezTo>
                  <a:cubicBezTo>
                    <a:pt x="107" y="229"/>
                    <a:pt x="107" y="229"/>
                    <a:pt x="107" y="229"/>
                  </a:cubicBezTo>
                  <a:lnTo>
                    <a:pt x="105" y="230"/>
                  </a:lnTo>
                  <a:close/>
                  <a:moveTo>
                    <a:pt x="124" y="168"/>
                  </a:moveTo>
                  <a:cubicBezTo>
                    <a:pt x="123" y="168"/>
                    <a:pt x="123" y="168"/>
                    <a:pt x="123" y="168"/>
                  </a:cubicBezTo>
                  <a:cubicBezTo>
                    <a:pt x="123" y="171"/>
                    <a:pt x="124" y="174"/>
                    <a:pt x="124" y="174"/>
                  </a:cubicBezTo>
                  <a:cubicBezTo>
                    <a:pt x="125" y="174"/>
                    <a:pt x="125" y="174"/>
                    <a:pt x="125" y="174"/>
                  </a:cubicBezTo>
                  <a:cubicBezTo>
                    <a:pt x="125" y="174"/>
                    <a:pt x="125" y="174"/>
                    <a:pt x="125" y="174"/>
                  </a:cubicBezTo>
                  <a:cubicBezTo>
                    <a:pt x="131" y="177"/>
                    <a:pt x="131" y="177"/>
                    <a:pt x="131" y="177"/>
                  </a:cubicBezTo>
                  <a:cubicBezTo>
                    <a:pt x="131" y="177"/>
                    <a:pt x="131" y="177"/>
                    <a:pt x="131" y="177"/>
                  </a:cubicBezTo>
                  <a:cubicBezTo>
                    <a:pt x="132" y="177"/>
                    <a:pt x="132" y="177"/>
                    <a:pt x="132" y="177"/>
                  </a:cubicBezTo>
                  <a:cubicBezTo>
                    <a:pt x="134" y="175"/>
                    <a:pt x="135" y="174"/>
                    <a:pt x="135" y="173"/>
                  </a:cubicBezTo>
                  <a:cubicBezTo>
                    <a:pt x="136" y="172"/>
                    <a:pt x="137" y="171"/>
                    <a:pt x="137" y="169"/>
                  </a:cubicBezTo>
                  <a:cubicBezTo>
                    <a:pt x="137" y="168"/>
                    <a:pt x="137" y="168"/>
                    <a:pt x="136" y="167"/>
                  </a:cubicBezTo>
                  <a:cubicBezTo>
                    <a:pt x="135" y="164"/>
                    <a:pt x="134" y="160"/>
                    <a:pt x="134" y="160"/>
                  </a:cubicBezTo>
                  <a:cubicBezTo>
                    <a:pt x="133" y="158"/>
                    <a:pt x="133" y="158"/>
                    <a:pt x="133" y="158"/>
                  </a:cubicBezTo>
                  <a:cubicBezTo>
                    <a:pt x="131" y="160"/>
                    <a:pt x="131" y="160"/>
                    <a:pt x="131" y="160"/>
                  </a:cubicBezTo>
                  <a:cubicBezTo>
                    <a:pt x="132" y="160"/>
                    <a:pt x="132" y="160"/>
                    <a:pt x="132" y="160"/>
                  </a:cubicBezTo>
                  <a:cubicBezTo>
                    <a:pt x="132" y="160"/>
                    <a:pt x="132" y="160"/>
                    <a:pt x="132" y="160"/>
                  </a:cubicBezTo>
                  <a:cubicBezTo>
                    <a:pt x="131" y="160"/>
                    <a:pt x="131" y="160"/>
                    <a:pt x="131" y="160"/>
                  </a:cubicBezTo>
                  <a:cubicBezTo>
                    <a:pt x="132" y="160"/>
                    <a:pt x="132" y="160"/>
                    <a:pt x="132" y="160"/>
                  </a:cubicBezTo>
                  <a:cubicBezTo>
                    <a:pt x="132" y="160"/>
                    <a:pt x="132" y="160"/>
                    <a:pt x="132" y="160"/>
                  </a:cubicBezTo>
                  <a:cubicBezTo>
                    <a:pt x="132" y="160"/>
                    <a:pt x="132" y="160"/>
                    <a:pt x="132" y="160"/>
                  </a:cubicBezTo>
                  <a:cubicBezTo>
                    <a:pt x="131" y="160"/>
                    <a:pt x="131" y="160"/>
                    <a:pt x="130" y="158"/>
                  </a:cubicBezTo>
                  <a:cubicBezTo>
                    <a:pt x="128" y="159"/>
                    <a:pt x="128" y="159"/>
                    <a:pt x="128" y="159"/>
                  </a:cubicBezTo>
                  <a:cubicBezTo>
                    <a:pt x="130" y="159"/>
                    <a:pt x="130" y="159"/>
                    <a:pt x="130" y="159"/>
                  </a:cubicBezTo>
                  <a:cubicBezTo>
                    <a:pt x="130" y="156"/>
                    <a:pt x="129" y="154"/>
                    <a:pt x="128" y="153"/>
                  </a:cubicBezTo>
                  <a:cubicBezTo>
                    <a:pt x="128" y="153"/>
                    <a:pt x="128" y="153"/>
                    <a:pt x="128" y="153"/>
                  </a:cubicBezTo>
                  <a:cubicBezTo>
                    <a:pt x="127" y="153"/>
                    <a:pt x="127" y="153"/>
                    <a:pt x="127" y="153"/>
                  </a:cubicBezTo>
                  <a:cubicBezTo>
                    <a:pt x="124" y="153"/>
                    <a:pt x="124" y="153"/>
                    <a:pt x="124" y="153"/>
                  </a:cubicBezTo>
                  <a:cubicBezTo>
                    <a:pt x="122" y="153"/>
                    <a:pt x="122" y="153"/>
                    <a:pt x="122" y="153"/>
                  </a:cubicBezTo>
                  <a:cubicBezTo>
                    <a:pt x="123" y="155"/>
                    <a:pt x="123" y="155"/>
                    <a:pt x="123" y="155"/>
                  </a:cubicBezTo>
                  <a:cubicBezTo>
                    <a:pt x="126" y="163"/>
                    <a:pt x="126" y="163"/>
                    <a:pt x="126" y="163"/>
                  </a:cubicBezTo>
                  <a:cubicBezTo>
                    <a:pt x="127" y="162"/>
                    <a:pt x="127" y="162"/>
                    <a:pt x="127" y="162"/>
                  </a:cubicBezTo>
                  <a:cubicBezTo>
                    <a:pt x="126" y="161"/>
                    <a:pt x="126" y="161"/>
                    <a:pt x="126" y="161"/>
                  </a:cubicBezTo>
                  <a:cubicBezTo>
                    <a:pt x="126" y="161"/>
                    <a:pt x="125" y="161"/>
                    <a:pt x="125" y="162"/>
                  </a:cubicBezTo>
                  <a:cubicBezTo>
                    <a:pt x="124" y="163"/>
                    <a:pt x="123" y="165"/>
                    <a:pt x="123" y="168"/>
                  </a:cubicBezTo>
                  <a:cubicBezTo>
                    <a:pt x="124" y="168"/>
                    <a:pt x="124" y="168"/>
                    <a:pt x="124" y="168"/>
                  </a:cubicBezTo>
                  <a:cubicBezTo>
                    <a:pt x="126" y="168"/>
                    <a:pt x="126" y="168"/>
                    <a:pt x="126" y="168"/>
                  </a:cubicBezTo>
                  <a:cubicBezTo>
                    <a:pt x="126" y="166"/>
                    <a:pt x="126" y="165"/>
                    <a:pt x="127" y="164"/>
                  </a:cubicBezTo>
                  <a:cubicBezTo>
                    <a:pt x="128" y="164"/>
                    <a:pt x="128" y="164"/>
                    <a:pt x="128" y="164"/>
                  </a:cubicBezTo>
                  <a:cubicBezTo>
                    <a:pt x="128" y="164"/>
                    <a:pt x="128" y="164"/>
                    <a:pt x="128" y="164"/>
                  </a:cubicBezTo>
                  <a:cubicBezTo>
                    <a:pt x="128" y="164"/>
                    <a:pt x="128" y="164"/>
                    <a:pt x="128" y="164"/>
                  </a:cubicBezTo>
                  <a:cubicBezTo>
                    <a:pt x="128" y="163"/>
                    <a:pt x="128" y="163"/>
                    <a:pt x="128" y="163"/>
                  </a:cubicBezTo>
                  <a:cubicBezTo>
                    <a:pt x="128" y="164"/>
                    <a:pt x="128" y="164"/>
                    <a:pt x="128" y="164"/>
                  </a:cubicBezTo>
                  <a:cubicBezTo>
                    <a:pt x="128" y="164"/>
                    <a:pt x="128" y="164"/>
                    <a:pt x="128" y="164"/>
                  </a:cubicBezTo>
                  <a:cubicBezTo>
                    <a:pt x="128" y="163"/>
                    <a:pt x="128" y="163"/>
                    <a:pt x="128" y="163"/>
                  </a:cubicBezTo>
                  <a:cubicBezTo>
                    <a:pt x="128" y="164"/>
                    <a:pt x="128" y="164"/>
                    <a:pt x="128" y="164"/>
                  </a:cubicBezTo>
                  <a:cubicBezTo>
                    <a:pt x="129" y="163"/>
                    <a:pt x="129" y="163"/>
                    <a:pt x="129" y="163"/>
                  </a:cubicBezTo>
                  <a:cubicBezTo>
                    <a:pt x="129" y="162"/>
                    <a:pt x="129" y="162"/>
                    <a:pt x="129" y="162"/>
                  </a:cubicBezTo>
                  <a:cubicBezTo>
                    <a:pt x="129" y="162"/>
                    <a:pt x="129" y="162"/>
                    <a:pt x="126" y="154"/>
                  </a:cubicBezTo>
                  <a:cubicBezTo>
                    <a:pt x="124" y="154"/>
                    <a:pt x="124" y="154"/>
                    <a:pt x="124" y="154"/>
                  </a:cubicBezTo>
                  <a:cubicBezTo>
                    <a:pt x="124" y="156"/>
                    <a:pt x="124" y="156"/>
                    <a:pt x="124" y="156"/>
                  </a:cubicBezTo>
                  <a:cubicBezTo>
                    <a:pt x="124" y="156"/>
                    <a:pt x="124" y="156"/>
                    <a:pt x="127" y="156"/>
                  </a:cubicBezTo>
                  <a:cubicBezTo>
                    <a:pt x="127" y="154"/>
                    <a:pt x="127" y="154"/>
                    <a:pt x="127" y="154"/>
                  </a:cubicBezTo>
                  <a:cubicBezTo>
                    <a:pt x="126" y="155"/>
                    <a:pt x="126" y="155"/>
                    <a:pt x="126" y="155"/>
                  </a:cubicBezTo>
                  <a:cubicBezTo>
                    <a:pt x="126" y="155"/>
                    <a:pt x="126" y="155"/>
                    <a:pt x="126" y="155"/>
                  </a:cubicBezTo>
                  <a:cubicBezTo>
                    <a:pt x="126" y="155"/>
                    <a:pt x="127" y="158"/>
                    <a:pt x="127" y="159"/>
                  </a:cubicBezTo>
                  <a:cubicBezTo>
                    <a:pt x="127" y="160"/>
                    <a:pt x="127" y="160"/>
                    <a:pt x="127" y="160"/>
                  </a:cubicBezTo>
                  <a:cubicBezTo>
                    <a:pt x="127" y="161"/>
                    <a:pt x="127" y="161"/>
                    <a:pt x="127" y="161"/>
                  </a:cubicBezTo>
                  <a:cubicBezTo>
                    <a:pt x="129" y="162"/>
                    <a:pt x="130" y="163"/>
                    <a:pt x="132" y="163"/>
                  </a:cubicBezTo>
                  <a:cubicBezTo>
                    <a:pt x="133" y="163"/>
                    <a:pt x="133" y="162"/>
                    <a:pt x="134" y="162"/>
                  </a:cubicBezTo>
                  <a:cubicBezTo>
                    <a:pt x="133" y="161"/>
                    <a:pt x="133" y="161"/>
                    <a:pt x="133" y="161"/>
                  </a:cubicBezTo>
                  <a:cubicBezTo>
                    <a:pt x="131" y="161"/>
                    <a:pt x="131" y="161"/>
                    <a:pt x="131" y="161"/>
                  </a:cubicBezTo>
                  <a:cubicBezTo>
                    <a:pt x="131" y="161"/>
                    <a:pt x="132" y="163"/>
                    <a:pt x="132" y="165"/>
                  </a:cubicBezTo>
                  <a:cubicBezTo>
                    <a:pt x="133" y="166"/>
                    <a:pt x="133" y="167"/>
                    <a:pt x="133" y="168"/>
                  </a:cubicBezTo>
                  <a:cubicBezTo>
                    <a:pt x="134" y="168"/>
                    <a:pt x="134" y="168"/>
                    <a:pt x="134" y="169"/>
                  </a:cubicBezTo>
                  <a:cubicBezTo>
                    <a:pt x="134" y="169"/>
                    <a:pt x="134" y="169"/>
                    <a:pt x="134" y="169"/>
                  </a:cubicBezTo>
                  <a:cubicBezTo>
                    <a:pt x="134" y="169"/>
                    <a:pt x="134" y="169"/>
                    <a:pt x="134" y="169"/>
                  </a:cubicBezTo>
                  <a:cubicBezTo>
                    <a:pt x="134" y="169"/>
                    <a:pt x="134" y="169"/>
                    <a:pt x="134" y="169"/>
                  </a:cubicBezTo>
                  <a:cubicBezTo>
                    <a:pt x="134" y="169"/>
                    <a:pt x="134" y="169"/>
                    <a:pt x="134" y="169"/>
                  </a:cubicBezTo>
                  <a:cubicBezTo>
                    <a:pt x="134" y="169"/>
                    <a:pt x="134" y="169"/>
                    <a:pt x="134" y="169"/>
                  </a:cubicBezTo>
                  <a:cubicBezTo>
                    <a:pt x="134" y="169"/>
                    <a:pt x="134" y="169"/>
                    <a:pt x="134" y="169"/>
                  </a:cubicBezTo>
                  <a:cubicBezTo>
                    <a:pt x="134" y="169"/>
                    <a:pt x="134" y="169"/>
                    <a:pt x="134" y="169"/>
                  </a:cubicBezTo>
                  <a:cubicBezTo>
                    <a:pt x="134" y="170"/>
                    <a:pt x="134" y="171"/>
                    <a:pt x="133" y="171"/>
                  </a:cubicBezTo>
                  <a:cubicBezTo>
                    <a:pt x="132" y="172"/>
                    <a:pt x="131" y="173"/>
                    <a:pt x="130" y="175"/>
                  </a:cubicBezTo>
                  <a:cubicBezTo>
                    <a:pt x="131" y="176"/>
                    <a:pt x="131" y="176"/>
                    <a:pt x="131" y="176"/>
                  </a:cubicBezTo>
                  <a:cubicBezTo>
                    <a:pt x="132" y="174"/>
                    <a:pt x="132" y="174"/>
                    <a:pt x="132" y="174"/>
                  </a:cubicBezTo>
                  <a:cubicBezTo>
                    <a:pt x="132" y="174"/>
                    <a:pt x="132" y="174"/>
                    <a:pt x="126" y="172"/>
                  </a:cubicBezTo>
                  <a:cubicBezTo>
                    <a:pt x="126" y="173"/>
                    <a:pt x="126" y="173"/>
                    <a:pt x="126" y="173"/>
                  </a:cubicBezTo>
                  <a:cubicBezTo>
                    <a:pt x="127" y="172"/>
                    <a:pt x="127" y="172"/>
                    <a:pt x="127" y="172"/>
                  </a:cubicBezTo>
                  <a:cubicBezTo>
                    <a:pt x="127" y="172"/>
                    <a:pt x="127" y="172"/>
                    <a:pt x="127" y="172"/>
                  </a:cubicBezTo>
                  <a:cubicBezTo>
                    <a:pt x="127" y="172"/>
                    <a:pt x="126" y="170"/>
                    <a:pt x="126" y="168"/>
                  </a:cubicBezTo>
                  <a:lnTo>
                    <a:pt x="124" y="168"/>
                  </a:lnTo>
                  <a:close/>
                  <a:moveTo>
                    <a:pt x="191" y="258"/>
                  </a:moveTo>
                  <a:cubicBezTo>
                    <a:pt x="192" y="257"/>
                    <a:pt x="192" y="257"/>
                    <a:pt x="192" y="257"/>
                  </a:cubicBezTo>
                  <a:cubicBezTo>
                    <a:pt x="191" y="256"/>
                    <a:pt x="190" y="253"/>
                    <a:pt x="188" y="251"/>
                  </a:cubicBezTo>
                  <a:cubicBezTo>
                    <a:pt x="187" y="248"/>
                    <a:pt x="185" y="246"/>
                    <a:pt x="185" y="246"/>
                  </a:cubicBezTo>
                  <a:cubicBezTo>
                    <a:pt x="185" y="246"/>
                    <a:pt x="185" y="246"/>
                    <a:pt x="185" y="246"/>
                  </a:cubicBezTo>
                  <a:cubicBezTo>
                    <a:pt x="184" y="246"/>
                    <a:pt x="184" y="246"/>
                    <a:pt x="184" y="246"/>
                  </a:cubicBezTo>
                  <a:cubicBezTo>
                    <a:pt x="181" y="246"/>
                    <a:pt x="181" y="246"/>
                    <a:pt x="181" y="246"/>
                  </a:cubicBezTo>
                  <a:cubicBezTo>
                    <a:pt x="180" y="246"/>
                    <a:pt x="180" y="246"/>
                    <a:pt x="180" y="246"/>
                  </a:cubicBezTo>
                  <a:cubicBezTo>
                    <a:pt x="180" y="247"/>
                    <a:pt x="180" y="247"/>
                    <a:pt x="180" y="247"/>
                  </a:cubicBezTo>
                  <a:cubicBezTo>
                    <a:pt x="180" y="253"/>
                    <a:pt x="180" y="253"/>
                    <a:pt x="180" y="253"/>
                  </a:cubicBezTo>
                  <a:cubicBezTo>
                    <a:pt x="181" y="253"/>
                    <a:pt x="181" y="253"/>
                    <a:pt x="181" y="253"/>
                  </a:cubicBezTo>
                  <a:cubicBezTo>
                    <a:pt x="181" y="251"/>
                    <a:pt x="181" y="251"/>
                    <a:pt x="181" y="251"/>
                  </a:cubicBezTo>
                  <a:cubicBezTo>
                    <a:pt x="173" y="254"/>
                    <a:pt x="173" y="254"/>
                    <a:pt x="173" y="254"/>
                  </a:cubicBezTo>
                  <a:cubicBezTo>
                    <a:pt x="173" y="255"/>
                    <a:pt x="173" y="255"/>
                    <a:pt x="173" y="255"/>
                  </a:cubicBezTo>
                  <a:cubicBezTo>
                    <a:pt x="175" y="255"/>
                    <a:pt x="175" y="255"/>
                    <a:pt x="175" y="255"/>
                  </a:cubicBezTo>
                  <a:cubicBezTo>
                    <a:pt x="175" y="253"/>
                    <a:pt x="175" y="253"/>
                    <a:pt x="175" y="253"/>
                  </a:cubicBezTo>
                  <a:cubicBezTo>
                    <a:pt x="175" y="252"/>
                    <a:pt x="175" y="252"/>
                    <a:pt x="175" y="252"/>
                  </a:cubicBezTo>
                  <a:cubicBezTo>
                    <a:pt x="174" y="251"/>
                    <a:pt x="174" y="251"/>
                    <a:pt x="174" y="251"/>
                  </a:cubicBezTo>
                  <a:cubicBezTo>
                    <a:pt x="171" y="250"/>
                    <a:pt x="171" y="250"/>
                    <a:pt x="171" y="250"/>
                  </a:cubicBezTo>
                  <a:cubicBezTo>
                    <a:pt x="170" y="251"/>
                    <a:pt x="170" y="251"/>
                    <a:pt x="170" y="251"/>
                  </a:cubicBezTo>
                  <a:cubicBezTo>
                    <a:pt x="172" y="251"/>
                    <a:pt x="172" y="251"/>
                    <a:pt x="172" y="251"/>
                  </a:cubicBezTo>
                  <a:cubicBezTo>
                    <a:pt x="172" y="251"/>
                    <a:pt x="171" y="249"/>
                    <a:pt x="170" y="247"/>
                  </a:cubicBezTo>
                  <a:cubicBezTo>
                    <a:pt x="168" y="245"/>
                    <a:pt x="165" y="243"/>
                    <a:pt x="161" y="243"/>
                  </a:cubicBezTo>
                  <a:cubicBezTo>
                    <a:pt x="161" y="244"/>
                    <a:pt x="161" y="244"/>
                    <a:pt x="161" y="244"/>
                  </a:cubicBezTo>
                  <a:cubicBezTo>
                    <a:pt x="161" y="243"/>
                    <a:pt x="161" y="243"/>
                    <a:pt x="161" y="243"/>
                  </a:cubicBezTo>
                  <a:cubicBezTo>
                    <a:pt x="160" y="243"/>
                    <a:pt x="159" y="243"/>
                    <a:pt x="158" y="243"/>
                  </a:cubicBezTo>
                  <a:cubicBezTo>
                    <a:pt x="155" y="243"/>
                    <a:pt x="152" y="244"/>
                    <a:pt x="150" y="245"/>
                  </a:cubicBezTo>
                  <a:cubicBezTo>
                    <a:pt x="149" y="246"/>
                    <a:pt x="148" y="247"/>
                    <a:pt x="148" y="248"/>
                  </a:cubicBezTo>
                  <a:cubicBezTo>
                    <a:pt x="147" y="249"/>
                    <a:pt x="147" y="249"/>
                    <a:pt x="147" y="249"/>
                  </a:cubicBezTo>
                  <a:cubicBezTo>
                    <a:pt x="148" y="250"/>
                    <a:pt x="148" y="250"/>
                    <a:pt x="148" y="250"/>
                  </a:cubicBezTo>
                  <a:cubicBezTo>
                    <a:pt x="154" y="256"/>
                    <a:pt x="154" y="256"/>
                    <a:pt x="154" y="256"/>
                  </a:cubicBezTo>
                  <a:cubicBezTo>
                    <a:pt x="156" y="255"/>
                    <a:pt x="156" y="255"/>
                    <a:pt x="156" y="255"/>
                  </a:cubicBezTo>
                  <a:cubicBezTo>
                    <a:pt x="155" y="254"/>
                    <a:pt x="155" y="254"/>
                    <a:pt x="155" y="254"/>
                  </a:cubicBezTo>
                  <a:cubicBezTo>
                    <a:pt x="149" y="257"/>
                    <a:pt x="149" y="257"/>
                    <a:pt x="149" y="257"/>
                  </a:cubicBezTo>
                  <a:cubicBezTo>
                    <a:pt x="150" y="258"/>
                    <a:pt x="150" y="258"/>
                    <a:pt x="150" y="258"/>
                  </a:cubicBezTo>
                  <a:cubicBezTo>
                    <a:pt x="151" y="257"/>
                    <a:pt x="151" y="257"/>
                    <a:pt x="151" y="257"/>
                  </a:cubicBezTo>
                  <a:cubicBezTo>
                    <a:pt x="148" y="255"/>
                    <a:pt x="148" y="255"/>
                    <a:pt x="148" y="255"/>
                  </a:cubicBezTo>
                  <a:cubicBezTo>
                    <a:pt x="147" y="257"/>
                    <a:pt x="147" y="257"/>
                    <a:pt x="147" y="257"/>
                  </a:cubicBezTo>
                  <a:cubicBezTo>
                    <a:pt x="149" y="257"/>
                    <a:pt x="149" y="257"/>
                    <a:pt x="149" y="257"/>
                  </a:cubicBezTo>
                  <a:cubicBezTo>
                    <a:pt x="149" y="254"/>
                    <a:pt x="149" y="254"/>
                    <a:pt x="149" y="254"/>
                  </a:cubicBezTo>
                  <a:cubicBezTo>
                    <a:pt x="149" y="250"/>
                    <a:pt x="149" y="250"/>
                    <a:pt x="149" y="250"/>
                  </a:cubicBezTo>
                  <a:cubicBezTo>
                    <a:pt x="146" y="253"/>
                    <a:pt x="146" y="253"/>
                    <a:pt x="146" y="253"/>
                  </a:cubicBezTo>
                  <a:cubicBezTo>
                    <a:pt x="145" y="254"/>
                    <a:pt x="145" y="254"/>
                    <a:pt x="145" y="254"/>
                  </a:cubicBezTo>
                  <a:cubicBezTo>
                    <a:pt x="145" y="255"/>
                    <a:pt x="145" y="255"/>
                    <a:pt x="145" y="255"/>
                  </a:cubicBezTo>
                  <a:cubicBezTo>
                    <a:pt x="145" y="255"/>
                    <a:pt x="145" y="255"/>
                    <a:pt x="145" y="255"/>
                  </a:cubicBezTo>
                  <a:cubicBezTo>
                    <a:pt x="145" y="261"/>
                    <a:pt x="145" y="261"/>
                    <a:pt x="145" y="261"/>
                  </a:cubicBezTo>
                  <a:cubicBezTo>
                    <a:pt x="145" y="262"/>
                    <a:pt x="145" y="262"/>
                    <a:pt x="145" y="262"/>
                  </a:cubicBezTo>
                  <a:cubicBezTo>
                    <a:pt x="146" y="262"/>
                    <a:pt x="146" y="262"/>
                    <a:pt x="146" y="262"/>
                  </a:cubicBezTo>
                  <a:cubicBezTo>
                    <a:pt x="165" y="267"/>
                    <a:pt x="165" y="267"/>
                    <a:pt x="165" y="267"/>
                  </a:cubicBezTo>
                  <a:cubicBezTo>
                    <a:pt x="165" y="266"/>
                    <a:pt x="165" y="266"/>
                    <a:pt x="165" y="266"/>
                  </a:cubicBezTo>
                  <a:cubicBezTo>
                    <a:pt x="164" y="267"/>
                    <a:pt x="164" y="267"/>
                    <a:pt x="164" y="267"/>
                  </a:cubicBezTo>
                  <a:cubicBezTo>
                    <a:pt x="164" y="267"/>
                    <a:pt x="165" y="269"/>
                    <a:pt x="166" y="272"/>
                  </a:cubicBezTo>
                  <a:cubicBezTo>
                    <a:pt x="168" y="271"/>
                    <a:pt x="168" y="271"/>
                    <a:pt x="168" y="271"/>
                  </a:cubicBezTo>
                  <a:cubicBezTo>
                    <a:pt x="166" y="271"/>
                    <a:pt x="166" y="271"/>
                    <a:pt x="166" y="271"/>
                  </a:cubicBezTo>
                  <a:cubicBezTo>
                    <a:pt x="166" y="274"/>
                    <a:pt x="168" y="275"/>
                    <a:pt x="169" y="276"/>
                  </a:cubicBezTo>
                  <a:cubicBezTo>
                    <a:pt x="170" y="277"/>
                    <a:pt x="171" y="278"/>
                    <a:pt x="171" y="278"/>
                  </a:cubicBezTo>
                  <a:cubicBezTo>
                    <a:pt x="172" y="278"/>
                    <a:pt x="172" y="278"/>
                    <a:pt x="172" y="278"/>
                  </a:cubicBezTo>
                  <a:cubicBezTo>
                    <a:pt x="172" y="278"/>
                    <a:pt x="172" y="278"/>
                    <a:pt x="172" y="278"/>
                  </a:cubicBezTo>
                  <a:cubicBezTo>
                    <a:pt x="176" y="277"/>
                    <a:pt x="176" y="277"/>
                    <a:pt x="176" y="277"/>
                  </a:cubicBezTo>
                  <a:cubicBezTo>
                    <a:pt x="177" y="277"/>
                    <a:pt x="177" y="277"/>
                    <a:pt x="177" y="277"/>
                  </a:cubicBezTo>
                  <a:cubicBezTo>
                    <a:pt x="177" y="275"/>
                    <a:pt x="177" y="275"/>
                    <a:pt x="177" y="275"/>
                  </a:cubicBezTo>
                  <a:cubicBezTo>
                    <a:pt x="177" y="273"/>
                    <a:pt x="177" y="273"/>
                    <a:pt x="177" y="273"/>
                  </a:cubicBezTo>
                  <a:cubicBezTo>
                    <a:pt x="176" y="273"/>
                    <a:pt x="176" y="273"/>
                    <a:pt x="176" y="273"/>
                  </a:cubicBezTo>
                  <a:cubicBezTo>
                    <a:pt x="177" y="274"/>
                    <a:pt x="177" y="274"/>
                    <a:pt x="177" y="274"/>
                  </a:cubicBezTo>
                  <a:cubicBezTo>
                    <a:pt x="176" y="273"/>
                    <a:pt x="176" y="273"/>
                    <a:pt x="176" y="273"/>
                  </a:cubicBezTo>
                  <a:cubicBezTo>
                    <a:pt x="177" y="274"/>
                    <a:pt x="177" y="274"/>
                    <a:pt x="177" y="274"/>
                  </a:cubicBezTo>
                  <a:cubicBezTo>
                    <a:pt x="177" y="274"/>
                    <a:pt x="177" y="274"/>
                    <a:pt x="177" y="274"/>
                  </a:cubicBezTo>
                  <a:cubicBezTo>
                    <a:pt x="176" y="273"/>
                    <a:pt x="176" y="273"/>
                    <a:pt x="176" y="273"/>
                  </a:cubicBezTo>
                  <a:cubicBezTo>
                    <a:pt x="177" y="274"/>
                    <a:pt x="177" y="274"/>
                    <a:pt x="177" y="274"/>
                  </a:cubicBezTo>
                  <a:cubicBezTo>
                    <a:pt x="177" y="274"/>
                    <a:pt x="177" y="274"/>
                    <a:pt x="178" y="273"/>
                  </a:cubicBezTo>
                  <a:cubicBezTo>
                    <a:pt x="178" y="273"/>
                    <a:pt x="179" y="273"/>
                    <a:pt x="180" y="273"/>
                  </a:cubicBezTo>
                  <a:cubicBezTo>
                    <a:pt x="181" y="273"/>
                    <a:pt x="182" y="273"/>
                    <a:pt x="183" y="272"/>
                  </a:cubicBezTo>
                  <a:cubicBezTo>
                    <a:pt x="187" y="272"/>
                    <a:pt x="191" y="270"/>
                    <a:pt x="191" y="270"/>
                  </a:cubicBezTo>
                  <a:cubicBezTo>
                    <a:pt x="192" y="270"/>
                    <a:pt x="192" y="270"/>
                    <a:pt x="192" y="270"/>
                  </a:cubicBezTo>
                  <a:cubicBezTo>
                    <a:pt x="192" y="269"/>
                    <a:pt x="192" y="269"/>
                    <a:pt x="192" y="269"/>
                  </a:cubicBezTo>
                  <a:cubicBezTo>
                    <a:pt x="193" y="267"/>
                    <a:pt x="193" y="267"/>
                    <a:pt x="193" y="267"/>
                  </a:cubicBezTo>
                  <a:cubicBezTo>
                    <a:pt x="194" y="266"/>
                    <a:pt x="194" y="266"/>
                    <a:pt x="194" y="266"/>
                  </a:cubicBezTo>
                  <a:cubicBezTo>
                    <a:pt x="193" y="265"/>
                    <a:pt x="193" y="265"/>
                    <a:pt x="193" y="265"/>
                  </a:cubicBezTo>
                  <a:cubicBezTo>
                    <a:pt x="192" y="263"/>
                    <a:pt x="192" y="263"/>
                    <a:pt x="192" y="263"/>
                  </a:cubicBezTo>
                  <a:cubicBezTo>
                    <a:pt x="191" y="263"/>
                    <a:pt x="191" y="263"/>
                    <a:pt x="191" y="263"/>
                  </a:cubicBezTo>
                  <a:cubicBezTo>
                    <a:pt x="192" y="264"/>
                    <a:pt x="192" y="264"/>
                    <a:pt x="192" y="264"/>
                  </a:cubicBezTo>
                  <a:cubicBezTo>
                    <a:pt x="192" y="264"/>
                    <a:pt x="193" y="262"/>
                    <a:pt x="193" y="260"/>
                  </a:cubicBezTo>
                  <a:cubicBezTo>
                    <a:pt x="193" y="260"/>
                    <a:pt x="193" y="258"/>
                    <a:pt x="192" y="257"/>
                  </a:cubicBezTo>
                  <a:cubicBezTo>
                    <a:pt x="191" y="258"/>
                    <a:pt x="191" y="258"/>
                    <a:pt x="191" y="258"/>
                  </a:cubicBezTo>
                  <a:cubicBezTo>
                    <a:pt x="189" y="259"/>
                    <a:pt x="189" y="259"/>
                    <a:pt x="189" y="259"/>
                  </a:cubicBezTo>
                  <a:cubicBezTo>
                    <a:pt x="190" y="259"/>
                    <a:pt x="190" y="260"/>
                    <a:pt x="190" y="260"/>
                  </a:cubicBezTo>
                  <a:cubicBezTo>
                    <a:pt x="190" y="261"/>
                    <a:pt x="190" y="262"/>
                    <a:pt x="190" y="262"/>
                  </a:cubicBezTo>
                  <a:cubicBezTo>
                    <a:pt x="189" y="263"/>
                    <a:pt x="189" y="263"/>
                    <a:pt x="189" y="263"/>
                  </a:cubicBezTo>
                  <a:cubicBezTo>
                    <a:pt x="189" y="263"/>
                    <a:pt x="189" y="263"/>
                    <a:pt x="189" y="263"/>
                  </a:cubicBezTo>
                  <a:cubicBezTo>
                    <a:pt x="189" y="263"/>
                    <a:pt x="189" y="263"/>
                    <a:pt x="189" y="263"/>
                  </a:cubicBezTo>
                  <a:cubicBezTo>
                    <a:pt x="189" y="263"/>
                    <a:pt x="189" y="263"/>
                    <a:pt x="189" y="263"/>
                  </a:cubicBezTo>
                  <a:cubicBezTo>
                    <a:pt x="189" y="264"/>
                    <a:pt x="189" y="264"/>
                    <a:pt x="189" y="264"/>
                  </a:cubicBezTo>
                  <a:cubicBezTo>
                    <a:pt x="189" y="264"/>
                    <a:pt x="189" y="264"/>
                    <a:pt x="191" y="267"/>
                  </a:cubicBezTo>
                  <a:cubicBezTo>
                    <a:pt x="192" y="266"/>
                    <a:pt x="192" y="266"/>
                    <a:pt x="192" y="266"/>
                  </a:cubicBezTo>
                  <a:cubicBezTo>
                    <a:pt x="191" y="265"/>
                    <a:pt x="191" y="265"/>
                    <a:pt x="191" y="265"/>
                  </a:cubicBezTo>
                  <a:cubicBezTo>
                    <a:pt x="191" y="265"/>
                    <a:pt x="191" y="265"/>
                    <a:pt x="189" y="268"/>
                  </a:cubicBezTo>
                  <a:cubicBezTo>
                    <a:pt x="191" y="269"/>
                    <a:pt x="191" y="269"/>
                    <a:pt x="191" y="269"/>
                  </a:cubicBezTo>
                  <a:cubicBezTo>
                    <a:pt x="190" y="267"/>
                    <a:pt x="190" y="267"/>
                    <a:pt x="190" y="267"/>
                  </a:cubicBezTo>
                  <a:cubicBezTo>
                    <a:pt x="190" y="267"/>
                    <a:pt x="188" y="268"/>
                    <a:pt x="186" y="269"/>
                  </a:cubicBezTo>
                  <a:cubicBezTo>
                    <a:pt x="185" y="269"/>
                    <a:pt x="183" y="269"/>
                    <a:pt x="182" y="269"/>
                  </a:cubicBezTo>
                  <a:cubicBezTo>
                    <a:pt x="181" y="270"/>
                    <a:pt x="180" y="270"/>
                    <a:pt x="180" y="270"/>
                  </a:cubicBezTo>
                  <a:cubicBezTo>
                    <a:pt x="177" y="270"/>
                    <a:pt x="175" y="272"/>
                    <a:pt x="175" y="272"/>
                  </a:cubicBezTo>
                  <a:cubicBezTo>
                    <a:pt x="174" y="272"/>
                    <a:pt x="174" y="272"/>
                    <a:pt x="174" y="272"/>
                  </a:cubicBezTo>
                  <a:cubicBezTo>
                    <a:pt x="174" y="273"/>
                    <a:pt x="174" y="273"/>
                    <a:pt x="174" y="273"/>
                  </a:cubicBezTo>
                  <a:cubicBezTo>
                    <a:pt x="174" y="273"/>
                    <a:pt x="174" y="273"/>
                    <a:pt x="174" y="275"/>
                  </a:cubicBezTo>
                  <a:cubicBezTo>
                    <a:pt x="176" y="275"/>
                    <a:pt x="176" y="275"/>
                    <a:pt x="176" y="275"/>
                  </a:cubicBezTo>
                  <a:cubicBezTo>
                    <a:pt x="175" y="274"/>
                    <a:pt x="175" y="274"/>
                    <a:pt x="175" y="274"/>
                  </a:cubicBezTo>
                  <a:cubicBezTo>
                    <a:pt x="175" y="274"/>
                    <a:pt x="175" y="274"/>
                    <a:pt x="171" y="275"/>
                  </a:cubicBezTo>
                  <a:cubicBezTo>
                    <a:pt x="172" y="277"/>
                    <a:pt x="172" y="277"/>
                    <a:pt x="172" y="277"/>
                  </a:cubicBezTo>
                  <a:cubicBezTo>
                    <a:pt x="173" y="276"/>
                    <a:pt x="173" y="276"/>
                    <a:pt x="173" y="276"/>
                  </a:cubicBezTo>
                  <a:cubicBezTo>
                    <a:pt x="172" y="275"/>
                    <a:pt x="172" y="275"/>
                    <a:pt x="172" y="275"/>
                  </a:cubicBezTo>
                  <a:cubicBezTo>
                    <a:pt x="172" y="275"/>
                    <a:pt x="171" y="275"/>
                    <a:pt x="170" y="274"/>
                  </a:cubicBezTo>
                  <a:cubicBezTo>
                    <a:pt x="170" y="273"/>
                    <a:pt x="169" y="272"/>
                    <a:pt x="169" y="271"/>
                  </a:cubicBezTo>
                  <a:cubicBezTo>
                    <a:pt x="169" y="271"/>
                    <a:pt x="169" y="271"/>
                    <a:pt x="169" y="271"/>
                  </a:cubicBezTo>
                  <a:cubicBezTo>
                    <a:pt x="169" y="271"/>
                    <a:pt x="169" y="271"/>
                    <a:pt x="169" y="271"/>
                  </a:cubicBezTo>
                  <a:cubicBezTo>
                    <a:pt x="168" y="268"/>
                    <a:pt x="166" y="265"/>
                    <a:pt x="166" y="265"/>
                  </a:cubicBezTo>
                  <a:cubicBezTo>
                    <a:pt x="166" y="265"/>
                    <a:pt x="166" y="265"/>
                    <a:pt x="166" y="265"/>
                  </a:cubicBezTo>
                  <a:cubicBezTo>
                    <a:pt x="165" y="265"/>
                    <a:pt x="165" y="265"/>
                    <a:pt x="165" y="265"/>
                  </a:cubicBezTo>
                  <a:cubicBezTo>
                    <a:pt x="165" y="265"/>
                    <a:pt x="165" y="265"/>
                    <a:pt x="146" y="259"/>
                  </a:cubicBezTo>
                  <a:cubicBezTo>
                    <a:pt x="146" y="261"/>
                    <a:pt x="146" y="261"/>
                    <a:pt x="146" y="261"/>
                  </a:cubicBezTo>
                  <a:cubicBezTo>
                    <a:pt x="148" y="261"/>
                    <a:pt x="148" y="261"/>
                    <a:pt x="148" y="261"/>
                  </a:cubicBezTo>
                  <a:cubicBezTo>
                    <a:pt x="148" y="261"/>
                    <a:pt x="148" y="261"/>
                    <a:pt x="148" y="255"/>
                  </a:cubicBezTo>
                  <a:cubicBezTo>
                    <a:pt x="146" y="255"/>
                    <a:pt x="146" y="255"/>
                    <a:pt x="146" y="255"/>
                  </a:cubicBezTo>
                  <a:cubicBezTo>
                    <a:pt x="147" y="256"/>
                    <a:pt x="147" y="256"/>
                    <a:pt x="147" y="256"/>
                  </a:cubicBezTo>
                  <a:cubicBezTo>
                    <a:pt x="147" y="256"/>
                    <a:pt x="147" y="256"/>
                    <a:pt x="148" y="255"/>
                  </a:cubicBezTo>
                  <a:cubicBezTo>
                    <a:pt x="147" y="254"/>
                    <a:pt x="147" y="254"/>
                    <a:pt x="147" y="254"/>
                  </a:cubicBezTo>
                  <a:cubicBezTo>
                    <a:pt x="146" y="254"/>
                    <a:pt x="146" y="254"/>
                    <a:pt x="146" y="254"/>
                  </a:cubicBezTo>
                  <a:cubicBezTo>
                    <a:pt x="146" y="254"/>
                    <a:pt x="146" y="254"/>
                    <a:pt x="146" y="257"/>
                  </a:cubicBezTo>
                  <a:cubicBezTo>
                    <a:pt x="146" y="257"/>
                    <a:pt x="146" y="257"/>
                    <a:pt x="146" y="257"/>
                  </a:cubicBezTo>
                  <a:cubicBezTo>
                    <a:pt x="147" y="258"/>
                    <a:pt x="147" y="258"/>
                    <a:pt x="147" y="258"/>
                  </a:cubicBezTo>
                  <a:cubicBezTo>
                    <a:pt x="147" y="258"/>
                    <a:pt x="147" y="258"/>
                    <a:pt x="149" y="259"/>
                  </a:cubicBezTo>
                  <a:cubicBezTo>
                    <a:pt x="150" y="260"/>
                    <a:pt x="150" y="260"/>
                    <a:pt x="150" y="260"/>
                  </a:cubicBezTo>
                  <a:cubicBezTo>
                    <a:pt x="151" y="259"/>
                    <a:pt x="151" y="259"/>
                    <a:pt x="151" y="259"/>
                  </a:cubicBezTo>
                  <a:cubicBezTo>
                    <a:pt x="151" y="259"/>
                    <a:pt x="151" y="259"/>
                    <a:pt x="156" y="257"/>
                  </a:cubicBezTo>
                  <a:cubicBezTo>
                    <a:pt x="158" y="256"/>
                    <a:pt x="158" y="256"/>
                    <a:pt x="158" y="256"/>
                  </a:cubicBezTo>
                  <a:cubicBezTo>
                    <a:pt x="157" y="254"/>
                    <a:pt x="157" y="254"/>
                    <a:pt x="157" y="254"/>
                  </a:cubicBezTo>
                  <a:cubicBezTo>
                    <a:pt x="157" y="254"/>
                    <a:pt x="157" y="254"/>
                    <a:pt x="150" y="247"/>
                  </a:cubicBezTo>
                  <a:cubicBezTo>
                    <a:pt x="149" y="248"/>
                    <a:pt x="149" y="248"/>
                    <a:pt x="149" y="248"/>
                  </a:cubicBezTo>
                  <a:cubicBezTo>
                    <a:pt x="150" y="249"/>
                    <a:pt x="150" y="249"/>
                    <a:pt x="150" y="249"/>
                  </a:cubicBezTo>
                  <a:cubicBezTo>
                    <a:pt x="150" y="249"/>
                    <a:pt x="150" y="249"/>
                    <a:pt x="150" y="249"/>
                  </a:cubicBezTo>
                  <a:cubicBezTo>
                    <a:pt x="150" y="249"/>
                    <a:pt x="150" y="249"/>
                    <a:pt x="150" y="249"/>
                  </a:cubicBezTo>
                  <a:cubicBezTo>
                    <a:pt x="150" y="249"/>
                    <a:pt x="150" y="249"/>
                    <a:pt x="150" y="249"/>
                  </a:cubicBezTo>
                  <a:cubicBezTo>
                    <a:pt x="150" y="249"/>
                    <a:pt x="150" y="249"/>
                    <a:pt x="150" y="249"/>
                  </a:cubicBezTo>
                  <a:cubicBezTo>
                    <a:pt x="150" y="249"/>
                    <a:pt x="150" y="249"/>
                    <a:pt x="150" y="249"/>
                  </a:cubicBezTo>
                  <a:cubicBezTo>
                    <a:pt x="150" y="249"/>
                    <a:pt x="151" y="248"/>
                    <a:pt x="152" y="247"/>
                  </a:cubicBezTo>
                  <a:cubicBezTo>
                    <a:pt x="154" y="247"/>
                    <a:pt x="156" y="246"/>
                    <a:pt x="158" y="246"/>
                  </a:cubicBezTo>
                  <a:cubicBezTo>
                    <a:pt x="159" y="246"/>
                    <a:pt x="160" y="246"/>
                    <a:pt x="161" y="246"/>
                  </a:cubicBezTo>
                  <a:cubicBezTo>
                    <a:pt x="161" y="246"/>
                    <a:pt x="161" y="246"/>
                    <a:pt x="161" y="246"/>
                  </a:cubicBezTo>
                  <a:cubicBezTo>
                    <a:pt x="161" y="246"/>
                    <a:pt x="161" y="246"/>
                    <a:pt x="161" y="246"/>
                  </a:cubicBezTo>
                  <a:cubicBezTo>
                    <a:pt x="165" y="246"/>
                    <a:pt x="166" y="247"/>
                    <a:pt x="168" y="249"/>
                  </a:cubicBezTo>
                  <a:cubicBezTo>
                    <a:pt x="168" y="249"/>
                    <a:pt x="168" y="250"/>
                    <a:pt x="169" y="251"/>
                  </a:cubicBezTo>
                  <a:cubicBezTo>
                    <a:pt x="169" y="251"/>
                    <a:pt x="169" y="251"/>
                    <a:pt x="169" y="251"/>
                  </a:cubicBezTo>
                  <a:cubicBezTo>
                    <a:pt x="169" y="251"/>
                    <a:pt x="169" y="251"/>
                    <a:pt x="169" y="251"/>
                  </a:cubicBezTo>
                  <a:cubicBezTo>
                    <a:pt x="169" y="251"/>
                    <a:pt x="169" y="251"/>
                    <a:pt x="169" y="251"/>
                  </a:cubicBezTo>
                  <a:cubicBezTo>
                    <a:pt x="169" y="251"/>
                    <a:pt x="169" y="251"/>
                    <a:pt x="169" y="251"/>
                  </a:cubicBezTo>
                  <a:cubicBezTo>
                    <a:pt x="169" y="251"/>
                    <a:pt x="169" y="251"/>
                    <a:pt x="169" y="251"/>
                  </a:cubicBezTo>
                  <a:cubicBezTo>
                    <a:pt x="169" y="251"/>
                    <a:pt x="169" y="251"/>
                    <a:pt x="169" y="251"/>
                  </a:cubicBezTo>
                  <a:cubicBezTo>
                    <a:pt x="169" y="251"/>
                    <a:pt x="169" y="251"/>
                    <a:pt x="169" y="251"/>
                  </a:cubicBezTo>
                  <a:cubicBezTo>
                    <a:pt x="169" y="251"/>
                    <a:pt x="169" y="251"/>
                    <a:pt x="169" y="251"/>
                  </a:cubicBezTo>
                  <a:cubicBezTo>
                    <a:pt x="169" y="252"/>
                    <a:pt x="169" y="252"/>
                    <a:pt x="169" y="252"/>
                  </a:cubicBezTo>
                  <a:cubicBezTo>
                    <a:pt x="170" y="253"/>
                    <a:pt x="170" y="253"/>
                    <a:pt x="170" y="253"/>
                  </a:cubicBezTo>
                  <a:cubicBezTo>
                    <a:pt x="170" y="253"/>
                    <a:pt x="170" y="253"/>
                    <a:pt x="172" y="254"/>
                  </a:cubicBezTo>
                  <a:cubicBezTo>
                    <a:pt x="173" y="253"/>
                    <a:pt x="173" y="253"/>
                    <a:pt x="173" y="253"/>
                  </a:cubicBezTo>
                  <a:cubicBezTo>
                    <a:pt x="172" y="253"/>
                    <a:pt x="172" y="253"/>
                    <a:pt x="172" y="253"/>
                  </a:cubicBezTo>
                  <a:cubicBezTo>
                    <a:pt x="172" y="253"/>
                    <a:pt x="172" y="253"/>
                    <a:pt x="172" y="253"/>
                  </a:cubicBezTo>
                  <a:cubicBezTo>
                    <a:pt x="172" y="253"/>
                    <a:pt x="172" y="254"/>
                    <a:pt x="172" y="255"/>
                  </a:cubicBezTo>
                  <a:cubicBezTo>
                    <a:pt x="172" y="257"/>
                    <a:pt x="172" y="257"/>
                    <a:pt x="172" y="257"/>
                  </a:cubicBezTo>
                  <a:cubicBezTo>
                    <a:pt x="174" y="257"/>
                    <a:pt x="174" y="257"/>
                    <a:pt x="174" y="257"/>
                  </a:cubicBezTo>
                  <a:cubicBezTo>
                    <a:pt x="174" y="257"/>
                    <a:pt x="174" y="257"/>
                    <a:pt x="182" y="254"/>
                  </a:cubicBezTo>
                  <a:cubicBezTo>
                    <a:pt x="183" y="254"/>
                    <a:pt x="183" y="254"/>
                    <a:pt x="183" y="254"/>
                  </a:cubicBezTo>
                  <a:cubicBezTo>
                    <a:pt x="183" y="253"/>
                    <a:pt x="183" y="253"/>
                    <a:pt x="183" y="253"/>
                  </a:cubicBezTo>
                  <a:cubicBezTo>
                    <a:pt x="183" y="253"/>
                    <a:pt x="183" y="253"/>
                    <a:pt x="183" y="247"/>
                  </a:cubicBezTo>
                  <a:cubicBezTo>
                    <a:pt x="181" y="247"/>
                    <a:pt x="181" y="247"/>
                    <a:pt x="181" y="247"/>
                  </a:cubicBezTo>
                  <a:cubicBezTo>
                    <a:pt x="181" y="249"/>
                    <a:pt x="181" y="249"/>
                    <a:pt x="181" y="249"/>
                  </a:cubicBezTo>
                  <a:cubicBezTo>
                    <a:pt x="181" y="249"/>
                    <a:pt x="181" y="249"/>
                    <a:pt x="184" y="249"/>
                  </a:cubicBezTo>
                  <a:cubicBezTo>
                    <a:pt x="184" y="247"/>
                    <a:pt x="184" y="247"/>
                    <a:pt x="184" y="247"/>
                  </a:cubicBezTo>
                  <a:cubicBezTo>
                    <a:pt x="183" y="248"/>
                    <a:pt x="183" y="248"/>
                    <a:pt x="183" y="248"/>
                  </a:cubicBezTo>
                  <a:cubicBezTo>
                    <a:pt x="183" y="248"/>
                    <a:pt x="184" y="250"/>
                    <a:pt x="186" y="252"/>
                  </a:cubicBezTo>
                  <a:cubicBezTo>
                    <a:pt x="187" y="255"/>
                    <a:pt x="189" y="257"/>
                    <a:pt x="189" y="259"/>
                  </a:cubicBezTo>
                  <a:lnTo>
                    <a:pt x="191" y="258"/>
                  </a:lnTo>
                  <a:close/>
                  <a:moveTo>
                    <a:pt x="15" y="87"/>
                  </a:moveTo>
                  <a:cubicBezTo>
                    <a:pt x="13" y="87"/>
                    <a:pt x="13" y="87"/>
                    <a:pt x="13" y="87"/>
                  </a:cubicBezTo>
                  <a:cubicBezTo>
                    <a:pt x="15" y="92"/>
                    <a:pt x="15" y="92"/>
                    <a:pt x="15" y="92"/>
                  </a:cubicBezTo>
                  <a:cubicBezTo>
                    <a:pt x="15" y="93"/>
                    <a:pt x="15" y="93"/>
                    <a:pt x="15" y="93"/>
                  </a:cubicBezTo>
                  <a:cubicBezTo>
                    <a:pt x="16" y="94"/>
                    <a:pt x="16" y="94"/>
                    <a:pt x="16" y="94"/>
                  </a:cubicBezTo>
                  <a:cubicBezTo>
                    <a:pt x="16" y="94"/>
                    <a:pt x="17" y="94"/>
                    <a:pt x="18" y="94"/>
                  </a:cubicBezTo>
                  <a:cubicBezTo>
                    <a:pt x="19" y="94"/>
                    <a:pt x="19" y="95"/>
                    <a:pt x="20" y="95"/>
                  </a:cubicBezTo>
                  <a:cubicBezTo>
                    <a:pt x="21" y="95"/>
                    <a:pt x="21" y="95"/>
                    <a:pt x="22" y="95"/>
                  </a:cubicBezTo>
                  <a:cubicBezTo>
                    <a:pt x="23" y="95"/>
                    <a:pt x="23" y="95"/>
                    <a:pt x="24" y="94"/>
                  </a:cubicBezTo>
                  <a:cubicBezTo>
                    <a:pt x="25" y="93"/>
                    <a:pt x="26" y="91"/>
                    <a:pt x="26" y="91"/>
                  </a:cubicBezTo>
                  <a:cubicBezTo>
                    <a:pt x="24" y="91"/>
                    <a:pt x="24" y="91"/>
                    <a:pt x="24" y="91"/>
                  </a:cubicBezTo>
                  <a:cubicBezTo>
                    <a:pt x="25" y="92"/>
                    <a:pt x="25" y="92"/>
                    <a:pt x="25" y="92"/>
                  </a:cubicBezTo>
                  <a:cubicBezTo>
                    <a:pt x="28" y="91"/>
                    <a:pt x="28" y="91"/>
                    <a:pt x="28" y="91"/>
                  </a:cubicBezTo>
                  <a:cubicBezTo>
                    <a:pt x="29" y="90"/>
                    <a:pt x="29" y="90"/>
                    <a:pt x="29" y="90"/>
                  </a:cubicBezTo>
                  <a:cubicBezTo>
                    <a:pt x="28" y="89"/>
                    <a:pt x="28" y="89"/>
                    <a:pt x="28" y="89"/>
                  </a:cubicBezTo>
                  <a:cubicBezTo>
                    <a:pt x="28" y="89"/>
                    <a:pt x="28" y="88"/>
                    <a:pt x="28" y="87"/>
                  </a:cubicBezTo>
                  <a:cubicBezTo>
                    <a:pt x="27" y="86"/>
                    <a:pt x="26" y="85"/>
                    <a:pt x="25" y="84"/>
                  </a:cubicBezTo>
                  <a:cubicBezTo>
                    <a:pt x="24" y="85"/>
                    <a:pt x="24" y="85"/>
                    <a:pt x="24" y="85"/>
                  </a:cubicBezTo>
                  <a:cubicBezTo>
                    <a:pt x="26" y="85"/>
                    <a:pt x="26" y="85"/>
                    <a:pt x="26" y="85"/>
                  </a:cubicBezTo>
                  <a:cubicBezTo>
                    <a:pt x="26" y="85"/>
                    <a:pt x="26" y="85"/>
                    <a:pt x="26" y="84"/>
                  </a:cubicBezTo>
                  <a:cubicBezTo>
                    <a:pt x="27" y="83"/>
                    <a:pt x="28" y="82"/>
                    <a:pt x="29" y="81"/>
                  </a:cubicBezTo>
                  <a:cubicBezTo>
                    <a:pt x="31" y="80"/>
                    <a:pt x="32" y="79"/>
                    <a:pt x="32" y="78"/>
                  </a:cubicBezTo>
                  <a:cubicBezTo>
                    <a:pt x="31" y="77"/>
                    <a:pt x="31" y="77"/>
                    <a:pt x="31" y="77"/>
                  </a:cubicBezTo>
                  <a:cubicBezTo>
                    <a:pt x="32" y="78"/>
                    <a:pt x="32" y="78"/>
                    <a:pt x="32" y="78"/>
                  </a:cubicBezTo>
                  <a:cubicBezTo>
                    <a:pt x="33" y="78"/>
                    <a:pt x="33" y="77"/>
                    <a:pt x="34" y="76"/>
                  </a:cubicBezTo>
                  <a:cubicBezTo>
                    <a:pt x="35" y="74"/>
                    <a:pt x="37" y="71"/>
                    <a:pt x="37" y="71"/>
                  </a:cubicBezTo>
                  <a:cubicBezTo>
                    <a:pt x="35" y="71"/>
                    <a:pt x="35" y="71"/>
                    <a:pt x="35" y="71"/>
                  </a:cubicBezTo>
                  <a:cubicBezTo>
                    <a:pt x="36" y="72"/>
                    <a:pt x="36" y="72"/>
                    <a:pt x="36" y="72"/>
                  </a:cubicBezTo>
                  <a:cubicBezTo>
                    <a:pt x="45" y="69"/>
                    <a:pt x="45" y="69"/>
                    <a:pt x="45" y="69"/>
                  </a:cubicBezTo>
                  <a:cubicBezTo>
                    <a:pt x="46" y="69"/>
                    <a:pt x="46" y="69"/>
                    <a:pt x="46" y="69"/>
                  </a:cubicBezTo>
                  <a:cubicBezTo>
                    <a:pt x="46" y="68"/>
                    <a:pt x="46" y="68"/>
                    <a:pt x="46" y="68"/>
                  </a:cubicBezTo>
                  <a:cubicBezTo>
                    <a:pt x="46" y="65"/>
                    <a:pt x="46" y="65"/>
                    <a:pt x="46" y="65"/>
                  </a:cubicBezTo>
                  <a:cubicBezTo>
                    <a:pt x="45" y="65"/>
                    <a:pt x="45" y="65"/>
                    <a:pt x="45" y="65"/>
                  </a:cubicBezTo>
                  <a:cubicBezTo>
                    <a:pt x="44" y="66"/>
                    <a:pt x="44" y="66"/>
                    <a:pt x="44" y="66"/>
                  </a:cubicBezTo>
                  <a:cubicBezTo>
                    <a:pt x="45" y="68"/>
                    <a:pt x="45" y="68"/>
                    <a:pt x="45" y="68"/>
                  </a:cubicBezTo>
                  <a:cubicBezTo>
                    <a:pt x="45" y="68"/>
                    <a:pt x="45" y="68"/>
                    <a:pt x="45" y="68"/>
                  </a:cubicBezTo>
                  <a:cubicBezTo>
                    <a:pt x="46" y="68"/>
                    <a:pt x="46" y="68"/>
                    <a:pt x="46" y="68"/>
                  </a:cubicBezTo>
                  <a:cubicBezTo>
                    <a:pt x="49" y="68"/>
                    <a:pt x="49" y="68"/>
                    <a:pt x="49" y="68"/>
                  </a:cubicBezTo>
                  <a:cubicBezTo>
                    <a:pt x="50" y="68"/>
                    <a:pt x="50" y="68"/>
                    <a:pt x="50" y="68"/>
                  </a:cubicBezTo>
                  <a:cubicBezTo>
                    <a:pt x="50" y="66"/>
                    <a:pt x="50" y="66"/>
                    <a:pt x="50" y="66"/>
                  </a:cubicBezTo>
                  <a:cubicBezTo>
                    <a:pt x="50" y="65"/>
                    <a:pt x="50" y="65"/>
                    <a:pt x="50" y="65"/>
                  </a:cubicBezTo>
                  <a:cubicBezTo>
                    <a:pt x="49" y="65"/>
                    <a:pt x="49" y="65"/>
                    <a:pt x="49" y="65"/>
                  </a:cubicBezTo>
                  <a:cubicBezTo>
                    <a:pt x="49" y="67"/>
                    <a:pt x="49" y="67"/>
                    <a:pt x="49" y="67"/>
                  </a:cubicBezTo>
                  <a:cubicBezTo>
                    <a:pt x="58" y="65"/>
                    <a:pt x="58" y="65"/>
                    <a:pt x="58" y="65"/>
                  </a:cubicBezTo>
                  <a:cubicBezTo>
                    <a:pt x="58" y="64"/>
                    <a:pt x="58" y="64"/>
                    <a:pt x="58" y="64"/>
                  </a:cubicBezTo>
                  <a:cubicBezTo>
                    <a:pt x="57" y="65"/>
                    <a:pt x="57" y="65"/>
                    <a:pt x="57" y="65"/>
                  </a:cubicBezTo>
                  <a:cubicBezTo>
                    <a:pt x="58" y="65"/>
                    <a:pt x="60" y="67"/>
                    <a:pt x="64" y="68"/>
                  </a:cubicBezTo>
                  <a:cubicBezTo>
                    <a:pt x="65" y="68"/>
                    <a:pt x="65" y="68"/>
                    <a:pt x="65" y="68"/>
                  </a:cubicBezTo>
                  <a:cubicBezTo>
                    <a:pt x="65" y="68"/>
                    <a:pt x="65" y="68"/>
                    <a:pt x="65" y="68"/>
                  </a:cubicBezTo>
                  <a:cubicBezTo>
                    <a:pt x="65" y="68"/>
                    <a:pt x="66" y="68"/>
                    <a:pt x="66" y="68"/>
                  </a:cubicBezTo>
                  <a:cubicBezTo>
                    <a:pt x="67" y="67"/>
                    <a:pt x="69" y="66"/>
                    <a:pt x="71" y="65"/>
                  </a:cubicBezTo>
                  <a:cubicBezTo>
                    <a:pt x="72" y="65"/>
                    <a:pt x="74" y="64"/>
                    <a:pt x="74" y="64"/>
                  </a:cubicBezTo>
                  <a:cubicBezTo>
                    <a:pt x="73" y="62"/>
                    <a:pt x="73" y="62"/>
                    <a:pt x="73" y="62"/>
                  </a:cubicBezTo>
                  <a:cubicBezTo>
                    <a:pt x="73" y="64"/>
                    <a:pt x="73" y="64"/>
                    <a:pt x="73" y="64"/>
                  </a:cubicBezTo>
                  <a:cubicBezTo>
                    <a:pt x="83" y="64"/>
                    <a:pt x="83" y="64"/>
                    <a:pt x="83" y="64"/>
                  </a:cubicBezTo>
                  <a:cubicBezTo>
                    <a:pt x="84" y="64"/>
                    <a:pt x="84" y="64"/>
                    <a:pt x="84" y="64"/>
                  </a:cubicBezTo>
                  <a:cubicBezTo>
                    <a:pt x="84" y="62"/>
                    <a:pt x="84" y="62"/>
                    <a:pt x="84" y="62"/>
                  </a:cubicBezTo>
                  <a:cubicBezTo>
                    <a:pt x="84" y="62"/>
                    <a:pt x="84" y="62"/>
                    <a:pt x="84" y="62"/>
                  </a:cubicBezTo>
                  <a:cubicBezTo>
                    <a:pt x="84" y="61"/>
                    <a:pt x="84" y="60"/>
                    <a:pt x="84" y="59"/>
                  </a:cubicBezTo>
                  <a:cubicBezTo>
                    <a:pt x="84" y="59"/>
                    <a:pt x="84" y="58"/>
                    <a:pt x="85" y="58"/>
                  </a:cubicBezTo>
                  <a:cubicBezTo>
                    <a:pt x="85" y="58"/>
                    <a:pt x="85" y="58"/>
                    <a:pt x="85" y="58"/>
                  </a:cubicBezTo>
                  <a:cubicBezTo>
                    <a:pt x="84" y="58"/>
                    <a:pt x="84" y="58"/>
                    <a:pt x="84" y="58"/>
                  </a:cubicBezTo>
                  <a:cubicBezTo>
                    <a:pt x="84" y="58"/>
                    <a:pt x="84" y="58"/>
                    <a:pt x="84" y="58"/>
                  </a:cubicBezTo>
                  <a:cubicBezTo>
                    <a:pt x="85" y="58"/>
                    <a:pt x="85" y="58"/>
                    <a:pt x="85" y="58"/>
                  </a:cubicBezTo>
                  <a:cubicBezTo>
                    <a:pt x="84" y="58"/>
                    <a:pt x="84" y="58"/>
                    <a:pt x="84" y="58"/>
                  </a:cubicBezTo>
                  <a:cubicBezTo>
                    <a:pt x="84" y="58"/>
                    <a:pt x="84" y="58"/>
                    <a:pt x="84" y="58"/>
                  </a:cubicBezTo>
                  <a:cubicBezTo>
                    <a:pt x="84" y="58"/>
                    <a:pt x="84" y="58"/>
                    <a:pt x="84" y="58"/>
                  </a:cubicBezTo>
                  <a:cubicBezTo>
                    <a:pt x="84" y="59"/>
                    <a:pt x="84" y="59"/>
                    <a:pt x="84" y="59"/>
                  </a:cubicBezTo>
                  <a:cubicBezTo>
                    <a:pt x="84" y="58"/>
                    <a:pt x="84" y="58"/>
                    <a:pt x="84" y="58"/>
                  </a:cubicBezTo>
                  <a:cubicBezTo>
                    <a:pt x="84" y="58"/>
                    <a:pt x="84" y="58"/>
                    <a:pt x="84" y="58"/>
                  </a:cubicBezTo>
                  <a:cubicBezTo>
                    <a:pt x="84" y="59"/>
                    <a:pt x="84" y="59"/>
                    <a:pt x="84" y="59"/>
                  </a:cubicBezTo>
                  <a:cubicBezTo>
                    <a:pt x="85" y="59"/>
                    <a:pt x="85" y="59"/>
                    <a:pt x="85" y="59"/>
                  </a:cubicBezTo>
                  <a:cubicBezTo>
                    <a:pt x="85" y="59"/>
                    <a:pt x="85" y="59"/>
                    <a:pt x="85" y="60"/>
                  </a:cubicBezTo>
                  <a:cubicBezTo>
                    <a:pt x="85" y="60"/>
                    <a:pt x="85" y="60"/>
                    <a:pt x="85" y="60"/>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4" y="63"/>
                    <a:pt x="84" y="63"/>
                    <a:pt x="84" y="63"/>
                  </a:cubicBezTo>
                  <a:cubicBezTo>
                    <a:pt x="87" y="63"/>
                    <a:pt x="87" y="63"/>
                    <a:pt x="87" y="63"/>
                  </a:cubicBezTo>
                  <a:cubicBezTo>
                    <a:pt x="87" y="63"/>
                    <a:pt x="88" y="63"/>
                    <a:pt x="91" y="61"/>
                  </a:cubicBezTo>
                  <a:cubicBezTo>
                    <a:pt x="91" y="60"/>
                    <a:pt x="91" y="60"/>
                    <a:pt x="91" y="60"/>
                  </a:cubicBezTo>
                  <a:cubicBezTo>
                    <a:pt x="91" y="61"/>
                    <a:pt x="91" y="61"/>
                    <a:pt x="91" y="61"/>
                  </a:cubicBezTo>
                  <a:cubicBezTo>
                    <a:pt x="99" y="61"/>
                    <a:pt x="99" y="61"/>
                    <a:pt x="99" y="61"/>
                  </a:cubicBezTo>
                  <a:cubicBezTo>
                    <a:pt x="99" y="61"/>
                    <a:pt x="100" y="61"/>
                    <a:pt x="101" y="62"/>
                  </a:cubicBezTo>
                  <a:cubicBezTo>
                    <a:pt x="102" y="62"/>
                    <a:pt x="104" y="63"/>
                    <a:pt x="105" y="64"/>
                  </a:cubicBezTo>
                  <a:cubicBezTo>
                    <a:pt x="107" y="65"/>
                    <a:pt x="108" y="66"/>
                    <a:pt x="108" y="66"/>
                  </a:cubicBezTo>
                  <a:cubicBezTo>
                    <a:pt x="109" y="66"/>
                    <a:pt x="109" y="66"/>
                    <a:pt x="109" y="66"/>
                  </a:cubicBezTo>
                  <a:cubicBezTo>
                    <a:pt x="109" y="66"/>
                    <a:pt x="109" y="66"/>
                    <a:pt x="109" y="66"/>
                  </a:cubicBezTo>
                  <a:cubicBezTo>
                    <a:pt x="110" y="67"/>
                    <a:pt x="111" y="67"/>
                    <a:pt x="111" y="68"/>
                  </a:cubicBezTo>
                  <a:cubicBezTo>
                    <a:pt x="112" y="68"/>
                    <a:pt x="113" y="69"/>
                    <a:pt x="114" y="69"/>
                  </a:cubicBezTo>
                  <a:cubicBezTo>
                    <a:pt x="115" y="69"/>
                    <a:pt x="116" y="68"/>
                    <a:pt x="117" y="68"/>
                  </a:cubicBezTo>
                  <a:cubicBezTo>
                    <a:pt x="116" y="66"/>
                    <a:pt x="116" y="66"/>
                    <a:pt x="116" y="66"/>
                  </a:cubicBezTo>
                  <a:cubicBezTo>
                    <a:pt x="116" y="68"/>
                    <a:pt x="116" y="68"/>
                    <a:pt x="116" y="68"/>
                  </a:cubicBezTo>
                  <a:cubicBezTo>
                    <a:pt x="117" y="68"/>
                    <a:pt x="118" y="67"/>
                    <a:pt x="118" y="67"/>
                  </a:cubicBezTo>
                  <a:cubicBezTo>
                    <a:pt x="119" y="66"/>
                    <a:pt x="120" y="65"/>
                    <a:pt x="120" y="64"/>
                  </a:cubicBezTo>
                  <a:cubicBezTo>
                    <a:pt x="122" y="60"/>
                    <a:pt x="123" y="55"/>
                    <a:pt x="123" y="55"/>
                  </a:cubicBezTo>
                  <a:cubicBezTo>
                    <a:pt x="122" y="54"/>
                    <a:pt x="122" y="54"/>
                    <a:pt x="122" y="54"/>
                  </a:cubicBezTo>
                  <a:cubicBezTo>
                    <a:pt x="123" y="55"/>
                    <a:pt x="123" y="55"/>
                    <a:pt x="123" y="55"/>
                  </a:cubicBezTo>
                  <a:cubicBezTo>
                    <a:pt x="130" y="46"/>
                    <a:pt x="130" y="46"/>
                    <a:pt x="130" y="46"/>
                  </a:cubicBezTo>
                  <a:cubicBezTo>
                    <a:pt x="130" y="45"/>
                    <a:pt x="130" y="45"/>
                    <a:pt x="130" y="45"/>
                  </a:cubicBezTo>
                  <a:cubicBezTo>
                    <a:pt x="130" y="44"/>
                    <a:pt x="130" y="44"/>
                    <a:pt x="130" y="44"/>
                  </a:cubicBezTo>
                  <a:cubicBezTo>
                    <a:pt x="130" y="44"/>
                    <a:pt x="130" y="44"/>
                    <a:pt x="130" y="44"/>
                  </a:cubicBezTo>
                  <a:cubicBezTo>
                    <a:pt x="129" y="43"/>
                    <a:pt x="129" y="43"/>
                    <a:pt x="129" y="42"/>
                  </a:cubicBezTo>
                  <a:cubicBezTo>
                    <a:pt x="129" y="42"/>
                    <a:pt x="129" y="41"/>
                    <a:pt x="129" y="41"/>
                  </a:cubicBezTo>
                  <a:cubicBezTo>
                    <a:pt x="129" y="40"/>
                    <a:pt x="129" y="40"/>
                    <a:pt x="129" y="40"/>
                  </a:cubicBezTo>
                  <a:cubicBezTo>
                    <a:pt x="128" y="40"/>
                    <a:pt x="128" y="40"/>
                    <a:pt x="128" y="40"/>
                  </a:cubicBezTo>
                  <a:cubicBezTo>
                    <a:pt x="128" y="40"/>
                    <a:pt x="128" y="40"/>
                    <a:pt x="128" y="40"/>
                  </a:cubicBezTo>
                  <a:cubicBezTo>
                    <a:pt x="128" y="40"/>
                    <a:pt x="128" y="40"/>
                    <a:pt x="128" y="40"/>
                  </a:cubicBezTo>
                  <a:cubicBezTo>
                    <a:pt x="128" y="40"/>
                    <a:pt x="128" y="40"/>
                    <a:pt x="128" y="40"/>
                  </a:cubicBezTo>
                  <a:cubicBezTo>
                    <a:pt x="128" y="40"/>
                    <a:pt x="128" y="40"/>
                    <a:pt x="128" y="40"/>
                  </a:cubicBezTo>
                  <a:cubicBezTo>
                    <a:pt x="128" y="40"/>
                    <a:pt x="128" y="40"/>
                    <a:pt x="128" y="40"/>
                  </a:cubicBezTo>
                  <a:cubicBezTo>
                    <a:pt x="128" y="40"/>
                    <a:pt x="128" y="40"/>
                    <a:pt x="128" y="40"/>
                  </a:cubicBezTo>
                  <a:cubicBezTo>
                    <a:pt x="128" y="39"/>
                    <a:pt x="128" y="39"/>
                    <a:pt x="128" y="39"/>
                  </a:cubicBezTo>
                  <a:cubicBezTo>
                    <a:pt x="128" y="38"/>
                    <a:pt x="129" y="34"/>
                    <a:pt x="129" y="31"/>
                  </a:cubicBezTo>
                  <a:cubicBezTo>
                    <a:pt x="129" y="30"/>
                    <a:pt x="129" y="28"/>
                    <a:pt x="129" y="27"/>
                  </a:cubicBezTo>
                  <a:cubicBezTo>
                    <a:pt x="127" y="27"/>
                    <a:pt x="127" y="27"/>
                    <a:pt x="127" y="27"/>
                  </a:cubicBezTo>
                  <a:cubicBezTo>
                    <a:pt x="129" y="27"/>
                    <a:pt x="129" y="27"/>
                    <a:pt x="129" y="27"/>
                  </a:cubicBezTo>
                  <a:cubicBezTo>
                    <a:pt x="129" y="26"/>
                    <a:pt x="128" y="24"/>
                    <a:pt x="128" y="23"/>
                  </a:cubicBezTo>
                  <a:cubicBezTo>
                    <a:pt x="127" y="21"/>
                    <a:pt x="126" y="20"/>
                    <a:pt x="125" y="20"/>
                  </a:cubicBezTo>
                  <a:cubicBezTo>
                    <a:pt x="124" y="20"/>
                    <a:pt x="124" y="19"/>
                    <a:pt x="124" y="19"/>
                  </a:cubicBezTo>
                  <a:cubicBezTo>
                    <a:pt x="123" y="19"/>
                    <a:pt x="123" y="19"/>
                    <a:pt x="123" y="19"/>
                  </a:cubicBezTo>
                  <a:cubicBezTo>
                    <a:pt x="122" y="19"/>
                    <a:pt x="122" y="19"/>
                    <a:pt x="122" y="19"/>
                  </a:cubicBezTo>
                  <a:cubicBezTo>
                    <a:pt x="123" y="19"/>
                    <a:pt x="123" y="19"/>
                    <a:pt x="123" y="19"/>
                  </a:cubicBezTo>
                  <a:cubicBezTo>
                    <a:pt x="123" y="19"/>
                    <a:pt x="123" y="19"/>
                    <a:pt x="123" y="19"/>
                  </a:cubicBezTo>
                  <a:cubicBezTo>
                    <a:pt x="123" y="19"/>
                    <a:pt x="123" y="19"/>
                    <a:pt x="123" y="19"/>
                  </a:cubicBezTo>
                  <a:cubicBezTo>
                    <a:pt x="123" y="19"/>
                    <a:pt x="123" y="19"/>
                    <a:pt x="123" y="19"/>
                  </a:cubicBezTo>
                  <a:cubicBezTo>
                    <a:pt x="123" y="19"/>
                    <a:pt x="123" y="19"/>
                    <a:pt x="123" y="19"/>
                  </a:cubicBezTo>
                  <a:cubicBezTo>
                    <a:pt x="123" y="19"/>
                    <a:pt x="123" y="19"/>
                    <a:pt x="123" y="19"/>
                  </a:cubicBezTo>
                  <a:cubicBezTo>
                    <a:pt x="123" y="19"/>
                    <a:pt x="124" y="18"/>
                    <a:pt x="124" y="17"/>
                  </a:cubicBezTo>
                  <a:cubicBezTo>
                    <a:pt x="125" y="15"/>
                    <a:pt x="126" y="13"/>
                    <a:pt x="127" y="11"/>
                  </a:cubicBezTo>
                  <a:cubicBezTo>
                    <a:pt x="128" y="10"/>
                    <a:pt x="128" y="9"/>
                    <a:pt x="129" y="8"/>
                  </a:cubicBezTo>
                  <a:cubicBezTo>
                    <a:pt x="129" y="7"/>
                    <a:pt x="130" y="7"/>
                    <a:pt x="130" y="7"/>
                  </a:cubicBezTo>
                  <a:cubicBezTo>
                    <a:pt x="128" y="6"/>
                    <a:pt x="128" y="6"/>
                    <a:pt x="128" y="6"/>
                  </a:cubicBezTo>
                  <a:cubicBezTo>
                    <a:pt x="129" y="7"/>
                    <a:pt x="129" y="7"/>
                    <a:pt x="129" y="7"/>
                  </a:cubicBezTo>
                  <a:cubicBezTo>
                    <a:pt x="130" y="7"/>
                    <a:pt x="132" y="6"/>
                    <a:pt x="133" y="5"/>
                  </a:cubicBezTo>
                  <a:cubicBezTo>
                    <a:pt x="135" y="5"/>
                    <a:pt x="136" y="5"/>
                    <a:pt x="136" y="5"/>
                  </a:cubicBezTo>
                  <a:cubicBezTo>
                    <a:pt x="138" y="4"/>
                    <a:pt x="138" y="4"/>
                    <a:pt x="138" y="4"/>
                  </a:cubicBezTo>
                  <a:cubicBezTo>
                    <a:pt x="136" y="2"/>
                    <a:pt x="136" y="2"/>
                    <a:pt x="136" y="2"/>
                  </a:cubicBezTo>
                  <a:cubicBezTo>
                    <a:pt x="135" y="1"/>
                    <a:pt x="135" y="1"/>
                    <a:pt x="135" y="1"/>
                  </a:cubicBezTo>
                  <a:cubicBezTo>
                    <a:pt x="134" y="0"/>
                    <a:pt x="134" y="0"/>
                    <a:pt x="134" y="0"/>
                  </a:cubicBezTo>
                  <a:cubicBezTo>
                    <a:pt x="134" y="0"/>
                    <a:pt x="134" y="0"/>
                    <a:pt x="134" y="0"/>
                  </a:cubicBezTo>
                  <a:cubicBezTo>
                    <a:pt x="127" y="2"/>
                    <a:pt x="127" y="2"/>
                    <a:pt x="127" y="2"/>
                  </a:cubicBezTo>
                  <a:cubicBezTo>
                    <a:pt x="126" y="2"/>
                    <a:pt x="126" y="2"/>
                    <a:pt x="126" y="2"/>
                  </a:cubicBezTo>
                  <a:cubicBezTo>
                    <a:pt x="126" y="2"/>
                    <a:pt x="126" y="2"/>
                    <a:pt x="126" y="2"/>
                  </a:cubicBezTo>
                  <a:cubicBezTo>
                    <a:pt x="126" y="2"/>
                    <a:pt x="123" y="5"/>
                    <a:pt x="122" y="6"/>
                  </a:cubicBezTo>
                  <a:cubicBezTo>
                    <a:pt x="119" y="9"/>
                    <a:pt x="113" y="16"/>
                    <a:pt x="113" y="16"/>
                  </a:cubicBezTo>
                  <a:cubicBezTo>
                    <a:pt x="114" y="17"/>
                    <a:pt x="114" y="17"/>
                    <a:pt x="114" y="17"/>
                  </a:cubicBezTo>
                  <a:cubicBezTo>
                    <a:pt x="114" y="15"/>
                    <a:pt x="114" y="15"/>
                    <a:pt x="114" y="15"/>
                  </a:cubicBezTo>
                  <a:cubicBezTo>
                    <a:pt x="114" y="15"/>
                    <a:pt x="110" y="15"/>
                    <a:pt x="107" y="15"/>
                  </a:cubicBezTo>
                  <a:cubicBezTo>
                    <a:pt x="105" y="15"/>
                    <a:pt x="103" y="15"/>
                    <a:pt x="101" y="16"/>
                  </a:cubicBezTo>
                  <a:cubicBezTo>
                    <a:pt x="101" y="16"/>
                    <a:pt x="100" y="16"/>
                    <a:pt x="99" y="16"/>
                  </a:cubicBezTo>
                  <a:cubicBezTo>
                    <a:pt x="99" y="16"/>
                    <a:pt x="98" y="16"/>
                    <a:pt x="98" y="17"/>
                  </a:cubicBezTo>
                  <a:cubicBezTo>
                    <a:pt x="99" y="18"/>
                    <a:pt x="99" y="18"/>
                    <a:pt x="99" y="18"/>
                  </a:cubicBezTo>
                  <a:cubicBezTo>
                    <a:pt x="99" y="16"/>
                    <a:pt x="99" y="16"/>
                    <a:pt x="99" y="16"/>
                  </a:cubicBezTo>
                  <a:cubicBezTo>
                    <a:pt x="98" y="17"/>
                    <a:pt x="97" y="17"/>
                    <a:pt x="96" y="18"/>
                  </a:cubicBezTo>
                  <a:cubicBezTo>
                    <a:pt x="95" y="19"/>
                    <a:pt x="94" y="20"/>
                    <a:pt x="93" y="22"/>
                  </a:cubicBezTo>
                  <a:cubicBezTo>
                    <a:pt x="90" y="27"/>
                    <a:pt x="86" y="35"/>
                    <a:pt x="85" y="39"/>
                  </a:cubicBezTo>
                  <a:cubicBezTo>
                    <a:pt x="87" y="40"/>
                    <a:pt x="87" y="40"/>
                    <a:pt x="87" y="40"/>
                  </a:cubicBezTo>
                  <a:cubicBezTo>
                    <a:pt x="86" y="38"/>
                    <a:pt x="86" y="38"/>
                    <a:pt x="86" y="38"/>
                  </a:cubicBezTo>
                  <a:cubicBezTo>
                    <a:pt x="84" y="40"/>
                    <a:pt x="81" y="43"/>
                    <a:pt x="78" y="46"/>
                  </a:cubicBezTo>
                  <a:cubicBezTo>
                    <a:pt x="75" y="48"/>
                    <a:pt x="72" y="51"/>
                    <a:pt x="69" y="52"/>
                  </a:cubicBezTo>
                  <a:cubicBezTo>
                    <a:pt x="69" y="53"/>
                    <a:pt x="69" y="53"/>
                    <a:pt x="69" y="53"/>
                  </a:cubicBezTo>
                  <a:cubicBezTo>
                    <a:pt x="69" y="52"/>
                    <a:pt x="69" y="52"/>
                    <a:pt x="69" y="52"/>
                  </a:cubicBezTo>
                  <a:cubicBezTo>
                    <a:pt x="67" y="52"/>
                    <a:pt x="65" y="52"/>
                    <a:pt x="64" y="52"/>
                  </a:cubicBezTo>
                  <a:cubicBezTo>
                    <a:pt x="61" y="52"/>
                    <a:pt x="59" y="51"/>
                    <a:pt x="57" y="51"/>
                  </a:cubicBezTo>
                  <a:cubicBezTo>
                    <a:pt x="56" y="51"/>
                    <a:pt x="54" y="50"/>
                    <a:pt x="53" y="50"/>
                  </a:cubicBezTo>
                  <a:cubicBezTo>
                    <a:pt x="50" y="50"/>
                    <a:pt x="49" y="51"/>
                    <a:pt x="48" y="52"/>
                  </a:cubicBezTo>
                  <a:cubicBezTo>
                    <a:pt x="47" y="53"/>
                    <a:pt x="46" y="54"/>
                    <a:pt x="46" y="54"/>
                  </a:cubicBezTo>
                  <a:cubicBezTo>
                    <a:pt x="47" y="54"/>
                    <a:pt x="47" y="54"/>
                    <a:pt x="47" y="54"/>
                  </a:cubicBezTo>
                  <a:cubicBezTo>
                    <a:pt x="47" y="53"/>
                    <a:pt x="47" y="53"/>
                    <a:pt x="47" y="53"/>
                  </a:cubicBezTo>
                  <a:cubicBezTo>
                    <a:pt x="47" y="53"/>
                    <a:pt x="45" y="53"/>
                    <a:pt x="43" y="54"/>
                  </a:cubicBezTo>
                  <a:cubicBezTo>
                    <a:pt x="42" y="54"/>
                    <a:pt x="41" y="54"/>
                    <a:pt x="40" y="54"/>
                  </a:cubicBezTo>
                  <a:cubicBezTo>
                    <a:pt x="39" y="54"/>
                    <a:pt x="38" y="54"/>
                    <a:pt x="38" y="54"/>
                  </a:cubicBezTo>
                  <a:cubicBezTo>
                    <a:pt x="38" y="56"/>
                    <a:pt x="38" y="56"/>
                    <a:pt x="38" y="56"/>
                  </a:cubicBezTo>
                  <a:cubicBezTo>
                    <a:pt x="39" y="55"/>
                    <a:pt x="39" y="55"/>
                    <a:pt x="39" y="55"/>
                  </a:cubicBezTo>
                  <a:cubicBezTo>
                    <a:pt x="39" y="55"/>
                    <a:pt x="39" y="54"/>
                    <a:pt x="38" y="53"/>
                  </a:cubicBezTo>
                  <a:cubicBezTo>
                    <a:pt x="37" y="52"/>
                    <a:pt x="35" y="51"/>
                    <a:pt x="32" y="52"/>
                  </a:cubicBezTo>
                  <a:cubicBezTo>
                    <a:pt x="32" y="52"/>
                    <a:pt x="32" y="52"/>
                    <a:pt x="32" y="52"/>
                  </a:cubicBezTo>
                  <a:cubicBezTo>
                    <a:pt x="32" y="52"/>
                    <a:pt x="32" y="52"/>
                    <a:pt x="32" y="52"/>
                  </a:cubicBezTo>
                  <a:cubicBezTo>
                    <a:pt x="31" y="52"/>
                    <a:pt x="30" y="53"/>
                    <a:pt x="29" y="55"/>
                  </a:cubicBezTo>
                  <a:cubicBezTo>
                    <a:pt x="27" y="57"/>
                    <a:pt x="25" y="60"/>
                    <a:pt x="23" y="63"/>
                  </a:cubicBezTo>
                  <a:cubicBezTo>
                    <a:pt x="21" y="66"/>
                    <a:pt x="18" y="69"/>
                    <a:pt x="17" y="71"/>
                  </a:cubicBezTo>
                  <a:cubicBezTo>
                    <a:pt x="16" y="71"/>
                    <a:pt x="16" y="71"/>
                    <a:pt x="16" y="71"/>
                  </a:cubicBezTo>
                  <a:cubicBezTo>
                    <a:pt x="16" y="71"/>
                    <a:pt x="16" y="71"/>
                    <a:pt x="16" y="71"/>
                  </a:cubicBezTo>
                  <a:cubicBezTo>
                    <a:pt x="14" y="74"/>
                    <a:pt x="13" y="78"/>
                    <a:pt x="12" y="81"/>
                  </a:cubicBezTo>
                  <a:cubicBezTo>
                    <a:pt x="11" y="84"/>
                    <a:pt x="11" y="86"/>
                    <a:pt x="11" y="86"/>
                  </a:cubicBezTo>
                  <a:cubicBezTo>
                    <a:pt x="10" y="88"/>
                    <a:pt x="10" y="88"/>
                    <a:pt x="10" y="88"/>
                  </a:cubicBezTo>
                  <a:cubicBezTo>
                    <a:pt x="15" y="88"/>
                    <a:pt x="15" y="88"/>
                    <a:pt x="15" y="88"/>
                  </a:cubicBezTo>
                  <a:cubicBezTo>
                    <a:pt x="15" y="87"/>
                    <a:pt x="15" y="87"/>
                    <a:pt x="15" y="87"/>
                  </a:cubicBezTo>
                  <a:cubicBezTo>
                    <a:pt x="13" y="87"/>
                    <a:pt x="13" y="87"/>
                    <a:pt x="13" y="87"/>
                  </a:cubicBezTo>
                  <a:cubicBezTo>
                    <a:pt x="15" y="87"/>
                    <a:pt x="15" y="87"/>
                    <a:pt x="15" y="87"/>
                  </a:cubicBezTo>
                  <a:cubicBezTo>
                    <a:pt x="15" y="85"/>
                    <a:pt x="15" y="85"/>
                    <a:pt x="15" y="85"/>
                  </a:cubicBezTo>
                  <a:cubicBezTo>
                    <a:pt x="12" y="85"/>
                    <a:pt x="12" y="85"/>
                    <a:pt x="12" y="85"/>
                  </a:cubicBezTo>
                  <a:cubicBezTo>
                    <a:pt x="12" y="87"/>
                    <a:pt x="12" y="87"/>
                    <a:pt x="12" y="87"/>
                  </a:cubicBezTo>
                  <a:cubicBezTo>
                    <a:pt x="14" y="87"/>
                    <a:pt x="14" y="87"/>
                    <a:pt x="14" y="87"/>
                  </a:cubicBezTo>
                  <a:cubicBezTo>
                    <a:pt x="14" y="87"/>
                    <a:pt x="14" y="87"/>
                    <a:pt x="14" y="87"/>
                  </a:cubicBezTo>
                  <a:cubicBezTo>
                    <a:pt x="14" y="85"/>
                    <a:pt x="16" y="77"/>
                    <a:pt x="19" y="73"/>
                  </a:cubicBezTo>
                  <a:cubicBezTo>
                    <a:pt x="18" y="72"/>
                    <a:pt x="18" y="72"/>
                    <a:pt x="18" y="72"/>
                  </a:cubicBezTo>
                  <a:cubicBezTo>
                    <a:pt x="19" y="73"/>
                    <a:pt x="19" y="73"/>
                    <a:pt x="19" y="73"/>
                  </a:cubicBezTo>
                  <a:cubicBezTo>
                    <a:pt x="22" y="70"/>
                    <a:pt x="25" y="66"/>
                    <a:pt x="27" y="62"/>
                  </a:cubicBezTo>
                  <a:cubicBezTo>
                    <a:pt x="29" y="60"/>
                    <a:pt x="30" y="58"/>
                    <a:pt x="31" y="57"/>
                  </a:cubicBezTo>
                  <a:cubicBezTo>
                    <a:pt x="32" y="55"/>
                    <a:pt x="33" y="54"/>
                    <a:pt x="33" y="54"/>
                  </a:cubicBezTo>
                  <a:cubicBezTo>
                    <a:pt x="32" y="53"/>
                    <a:pt x="32" y="53"/>
                    <a:pt x="32" y="53"/>
                  </a:cubicBezTo>
                  <a:cubicBezTo>
                    <a:pt x="32" y="55"/>
                    <a:pt x="32" y="55"/>
                    <a:pt x="32" y="55"/>
                  </a:cubicBezTo>
                  <a:cubicBezTo>
                    <a:pt x="34" y="55"/>
                    <a:pt x="35" y="55"/>
                    <a:pt x="36" y="56"/>
                  </a:cubicBezTo>
                  <a:cubicBezTo>
                    <a:pt x="36" y="56"/>
                    <a:pt x="36" y="56"/>
                    <a:pt x="36" y="56"/>
                  </a:cubicBezTo>
                  <a:cubicBezTo>
                    <a:pt x="37" y="56"/>
                    <a:pt x="37" y="56"/>
                    <a:pt x="37" y="56"/>
                  </a:cubicBezTo>
                  <a:cubicBezTo>
                    <a:pt x="37" y="56"/>
                    <a:pt x="37" y="56"/>
                    <a:pt x="37" y="56"/>
                  </a:cubicBezTo>
                  <a:cubicBezTo>
                    <a:pt x="37" y="56"/>
                    <a:pt x="37" y="56"/>
                    <a:pt x="37" y="56"/>
                  </a:cubicBezTo>
                  <a:cubicBezTo>
                    <a:pt x="37" y="56"/>
                    <a:pt x="37" y="56"/>
                    <a:pt x="37" y="56"/>
                  </a:cubicBezTo>
                  <a:cubicBezTo>
                    <a:pt x="37" y="56"/>
                    <a:pt x="37" y="56"/>
                    <a:pt x="37" y="56"/>
                  </a:cubicBezTo>
                  <a:cubicBezTo>
                    <a:pt x="37" y="56"/>
                    <a:pt x="37" y="56"/>
                    <a:pt x="37" y="56"/>
                  </a:cubicBezTo>
                  <a:cubicBezTo>
                    <a:pt x="37" y="56"/>
                    <a:pt x="37" y="56"/>
                    <a:pt x="37" y="56"/>
                  </a:cubicBezTo>
                  <a:cubicBezTo>
                    <a:pt x="37" y="57"/>
                    <a:pt x="37" y="57"/>
                    <a:pt x="37" y="57"/>
                  </a:cubicBezTo>
                  <a:cubicBezTo>
                    <a:pt x="38" y="57"/>
                    <a:pt x="38" y="57"/>
                    <a:pt x="38" y="57"/>
                  </a:cubicBezTo>
                  <a:cubicBezTo>
                    <a:pt x="38" y="57"/>
                    <a:pt x="39" y="57"/>
                    <a:pt x="40" y="57"/>
                  </a:cubicBezTo>
                  <a:cubicBezTo>
                    <a:pt x="43" y="57"/>
                    <a:pt x="48" y="56"/>
                    <a:pt x="48" y="56"/>
                  </a:cubicBezTo>
                  <a:cubicBezTo>
                    <a:pt x="48" y="56"/>
                    <a:pt x="48" y="56"/>
                    <a:pt x="48" y="56"/>
                  </a:cubicBezTo>
                  <a:cubicBezTo>
                    <a:pt x="49" y="55"/>
                    <a:pt x="49" y="55"/>
                    <a:pt x="49" y="55"/>
                  </a:cubicBezTo>
                  <a:cubicBezTo>
                    <a:pt x="48" y="55"/>
                    <a:pt x="48" y="55"/>
                    <a:pt x="48" y="55"/>
                  </a:cubicBezTo>
                  <a:cubicBezTo>
                    <a:pt x="49" y="55"/>
                    <a:pt x="49" y="55"/>
                    <a:pt x="49" y="55"/>
                  </a:cubicBezTo>
                  <a:cubicBezTo>
                    <a:pt x="49" y="55"/>
                    <a:pt x="49" y="55"/>
                    <a:pt x="49" y="55"/>
                  </a:cubicBezTo>
                  <a:cubicBezTo>
                    <a:pt x="48" y="55"/>
                    <a:pt x="48" y="55"/>
                    <a:pt x="48" y="55"/>
                  </a:cubicBezTo>
                  <a:cubicBezTo>
                    <a:pt x="49" y="55"/>
                    <a:pt x="49" y="55"/>
                    <a:pt x="49" y="55"/>
                  </a:cubicBezTo>
                  <a:cubicBezTo>
                    <a:pt x="49" y="55"/>
                    <a:pt x="49" y="55"/>
                    <a:pt x="50" y="54"/>
                  </a:cubicBezTo>
                  <a:cubicBezTo>
                    <a:pt x="50" y="54"/>
                    <a:pt x="51" y="53"/>
                    <a:pt x="53" y="53"/>
                  </a:cubicBezTo>
                  <a:cubicBezTo>
                    <a:pt x="53" y="53"/>
                    <a:pt x="55" y="54"/>
                    <a:pt x="57" y="54"/>
                  </a:cubicBezTo>
                  <a:cubicBezTo>
                    <a:pt x="58" y="54"/>
                    <a:pt x="61" y="55"/>
                    <a:pt x="64" y="55"/>
                  </a:cubicBezTo>
                  <a:cubicBezTo>
                    <a:pt x="65" y="55"/>
                    <a:pt x="67" y="55"/>
                    <a:pt x="69" y="54"/>
                  </a:cubicBezTo>
                  <a:cubicBezTo>
                    <a:pt x="69" y="54"/>
                    <a:pt x="69" y="54"/>
                    <a:pt x="69" y="54"/>
                  </a:cubicBezTo>
                  <a:cubicBezTo>
                    <a:pt x="69" y="54"/>
                    <a:pt x="69" y="54"/>
                    <a:pt x="69" y="54"/>
                  </a:cubicBezTo>
                  <a:cubicBezTo>
                    <a:pt x="73" y="54"/>
                    <a:pt x="77" y="51"/>
                    <a:pt x="80" y="48"/>
                  </a:cubicBezTo>
                  <a:cubicBezTo>
                    <a:pt x="84" y="45"/>
                    <a:pt x="86" y="42"/>
                    <a:pt x="88" y="41"/>
                  </a:cubicBezTo>
                  <a:cubicBezTo>
                    <a:pt x="88" y="40"/>
                    <a:pt x="88" y="40"/>
                    <a:pt x="88" y="40"/>
                  </a:cubicBezTo>
                  <a:cubicBezTo>
                    <a:pt x="88" y="40"/>
                    <a:pt x="88" y="40"/>
                    <a:pt x="88" y="40"/>
                  </a:cubicBezTo>
                  <a:cubicBezTo>
                    <a:pt x="89" y="37"/>
                    <a:pt x="91" y="32"/>
                    <a:pt x="93" y="27"/>
                  </a:cubicBezTo>
                  <a:cubicBezTo>
                    <a:pt x="95" y="25"/>
                    <a:pt x="96" y="23"/>
                    <a:pt x="97" y="21"/>
                  </a:cubicBezTo>
                  <a:cubicBezTo>
                    <a:pt x="98" y="21"/>
                    <a:pt x="98" y="20"/>
                    <a:pt x="99" y="20"/>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9"/>
                    <a:pt x="99" y="19"/>
                  </a:cubicBezTo>
                  <a:cubicBezTo>
                    <a:pt x="100" y="19"/>
                    <a:pt x="100" y="19"/>
                    <a:pt x="100" y="19"/>
                  </a:cubicBezTo>
                  <a:cubicBezTo>
                    <a:pt x="99" y="19"/>
                    <a:pt x="99" y="19"/>
                    <a:pt x="99" y="19"/>
                  </a:cubicBezTo>
                  <a:cubicBezTo>
                    <a:pt x="100" y="19"/>
                    <a:pt x="100" y="19"/>
                    <a:pt x="100" y="19"/>
                  </a:cubicBezTo>
                  <a:cubicBezTo>
                    <a:pt x="100" y="19"/>
                    <a:pt x="100" y="19"/>
                    <a:pt x="100" y="19"/>
                  </a:cubicBezTo>
                  <a:cubicBezTo>
                    <a:pt x="99" y="19"/>
                    <a:pt x="99" y="19"/>
                    <a:pt x="99" y="19"/>
                  </a:cubicBezTo>
                  <a:cubicBezTo>
                    <a:pt x="100" y="19"/>
                    <a:pt x="100" y="19"/>
                    <a:pt x="100" y="19"/>
                  </a:cubicBezTo>
                  <a:cubicBezTo>
                    <a:pt x="100" y="19"/>
                    <a:pt x="100" y="19"/>
                    <a:pt x="100" y="19"/>
                  </a:cubicBezTo>
                  <a:cubicBezTo>
                    <a:pt x="100" y="19"/>
                    <a:pt x="101" y="19"/>
                    <a:pt x="103" y="19"/>
                  </a:cubicBezTo>
                  <a:cubicBezTo>
                    <a:pt x="105" y="18"/>
                    <a:pt x="108" y="18"/>
                    <a:pt x="110" y="18"/>
                  </a:cubicBezTo>
                  <a:cubicBezTo>
                    <a:pt x="112" y="18"/>
                    <a:pt x="114" y="18"/>
                    <a:pt x="114" y="18"/>
                  </a:cubicBezTo>
                  <a:cubicBezTo>
                    <a:pt x="114" y="18"/>
                    <a:pt x="114" y="18"/>
                    <a:pt x="114" y="18"/>
                  </a:cubicBezTo>
                  <a:cubicBezTo>
                    <a:pt x="115" y="18"/>
                    <a:pt x="115" y="18"/>
                    <a:pt x="115" y="18"/>
                  </a:cubicBezTo>
                  <a:cubicBezTo>
                    <a:pt x="115" y="18"/>
                    <a:pt x="121" y="11"/>
                    <a:pt x="124" y="8"/>
                  </a:cubicBezTo>
                  <a:cubicBezTo>
                    <a:pt x="125" y="7"/>
                    <a:pt x="128" y="4"/>
                    <a:pt x="128" y="4"/>
                  </a:cubicBezTo>
                  <a:cubicBezTo>
                    <a:pt x="127" y="3"/>
                    <a:pt x="127" y="3"/>
                    <a:pt x="127" y="3"/>
                  </a:cubicBezTo>
                  <a:cubicBezTo>
                    <a:pt x="127" y="5"/>
                    <a:pt x="127" y="5"/>
                    <a:pt x="127" y="5"/>
                  </a:cubicBezTo>
                  <a:cubicBezTo>
                    <a:pt x="127" y="5"/>
                    <a:pt x="127" y="5"/>
                    <a:pt x="134" y="3"/>
                  </a:cubicBezTo>
                  <a:cubicBezTo>
                    <a:pt x="134" y="2"/>
                    <a:pt x="134" y="2"/>
                    <a:pt x="134" y="2"/>
                  </a:cubicBezTo>
                  <a:cubicBezTo>
                    <a:pt x="133" y="3"/>
                    <a:pt x="133" y="3"/>
                    <a:pt x="133" y="3"/>
                  </a:cubicBezTo>
                  <a:cubicBezTo>
                    <a:pt x="133" y="3"/>
                    <a:pt x="133" y="3"/>
                    <a:pt x="134" y="4"/>
                  </a:cubicBezTo>
                  <a:cubicBezTo>
                    <a:pt x="135" y="3"/>
                    <a:pt x="135" y="3"/>
                    <a:pt x="135" y="3"/>
                  </a:cubicBezTo>
                  <a:cubicBezTo>
                    <a:pt x="135" y="2"/>
                    <a:pt x="135" y="2"/>
                    <a:pt x="135" y="2"/>
                  </a:cubicBezTo>
                  <a:cubicBezTo>
                    <a:pt x="135" y="2"/>
                    <a:pt x="131" y="3"/>
                    <a:pt x="128" y="4"/>
                  </a:cubicBezTo>
                  <a:cubicBezTo>
                    <a:pt x="128" y="5"/>
                    <a:pt x="128" y="5"/>
                    <a:pt x="128" y="5"/>
                  </a:cubicBezTo>
                  <a:cubicBezTo>
                    <a:pt x="127" y="5"/>
                    <a:pt x="127" y="5"/>
                    <a:pt x="127" y="5"/>
                  </a:cubicBezTo>
                  <a:cubicBezTo>
                    <a:pt x="127" y="5"/>
                    <a:pt x="127" y="5"/>
                    <a:pt x="127" y="6"/>
                  </a:cubicBezTo>
                  <a:cubicBezTo>
                    <a:pt x="126" y="8"/>
                    <a:pt x="124" y="10"/>
                    <a:pt x="123" y="13"/>
                  </a:cubicBezTo>
                  <a:cubicBezTo>
                    <a:pt x="122" y="14"/>
                    <a:pt x="121" y="16"/>
                    <a:pt x="121" y="17"/>
                  </a:cubicBezTo>
                  <a:cubicBezTo>
                    <a:pt x="121" y="17"/>
                    <a:pt x="121" y="18"/>
                    <a:pt x="120" y="18"/>
                  </a:cubicBezTo>
                  <a:cubicBezTo>
                    <a:pt x="120" y="18"/>
                    <a:pt x="120" y="19"/>
                    <a:pt x="120" y="19"/>
                  </a:cubicBezTo>
                  <a:cubicBezTo>
                    <a:pt x="120" y="20"/>
                    <a:pt x="120" y="20"/>
                    <a:pt x="120" y="20"/>
                  </a:cubicBezTo>
                  <a:cubicBezTo>
                    <a:pt x="120" y="20"/>
                    <a:pt x="120" y="20"/>
                    <a:pt x="120" y="20"/>
                  </a:cubicBezTo>
                  <a:cubicBezTo>
                    <a:pt x="121" y="21"/>
                    <a:pt x="122" y="22"/>
                    <a:pt x="122" y="22"/>
                  </a:cubicBezTo>
                  <a:cubicBezTo>
                    <a:pt x="123" y="23"/>
                    <a:pt x="124" y="23"/>
                    <a:pt x="125" y="24"/>
                  </a:cubicBezTo>
                  <a:cubicBezTo>
                    <a:pt x="125" y="24"/>
                    <a:pt x="126" y="25"/>
                    <a:pt x="126" y="27"/>
                  </a:cubicBezTo>
                  <a:cubicBezTo>
                    <a:pt x="126" y="28"/>
                    <a:pt x="126" y="28"/>
                    <a:pt x="126" y="28"/>
                  </a:cubicBezTo>
                  <a:cubicBezTo>
                    <a:pt x="126" y="28"/>
                    <a:pt x="126" y="28"/>
                    <a:pt x="126" y="28"/>
                  </a:cubicBezTo>
                  <a:cubicBezTo>
                    <a:pt x="126" y="29"/>
                    <a:pt x="126" y="30"/>
                    <a:pt x="126" y="31"/>
                  </a:cubicBezTo>
                  <a:cubicBezTo>
                    <a:pt x="126" y="34"/>
                    <a:pt x="125" y="37"/>
                    <a:pt x="125" y="39"/>
                  </a:cubicBezTo>
                  <a:cubicBezTo>
                    <a:pt x="125" y="40"/>
                    <a:pt x="125" y="40"/>
                    <a:pt x="125" y="41"/>
                  </a:cubicBezTo>
                  <a:cubicBezTo>
                    <a:pt x="125" y="41"/>
                    <a:pt x="126" y="42"/>
                    <a:pt x="126" y="42"/>
                  </a:cubicBezTo>
                  <a:cubicBezTo>
                    <a:pt x="127" y="41"/>
                    <a:pt x="127" y="41"/>
                    <a:pt x="127" y="41"/>
                  </a:cubicBezTo>
                  <a:cubicBezTo>
                    <a:pt x="126" y="41"/>
                    <a:pt x="126" y="41"/>
                    <a:pt x="126" y="41"/>
                  </a:cubicBezTo>
                  <a:cubicBezTo>
                    <a:pt x="126" y="42"/>
                    <a:pt x="126" y="43"/>
                    <a:pt x="126" y="44"/>
                  </a:cubicBezTo>
                  <a:cubicBezTo>
                    <a:pt x="127" y="45"/>
                    <a:pt x="127" y="46"/>
                    <a:pt x="127" y="46"/>
                  </a:cubicBezTo>
                  <a:cubicBezTo>
                    <a:pt x="128" y="45"/>
                    <a:pt x="128" y="45"/>
                    <a:pt x="128" y="45"/>
                  </a:cubicBezTo>
                  <a:cubicBezTo>
                    <a:pt x="127" y="44"/>
                    <a:pt x="127" y="44"/>
                    <a:pt x="127" y="44"/>
                  </a:cubicBezTo>
                  <a:cubicBezTo>
                    <a:pt x="127" y="44"/>
                    <a:pt x="127" y="44"/>
                    <a:pt x="121" y="53"/>
                  </a:cubicBezTo>
                  <a:cubicBezTo>
                    <a:pt x="120" y="54"/>
                    <a:pt x="120" y="54"/>
                    <a:pt x="120" y="54"/>
                  </a:cubicBezTo>
                  <a:cubicBezTo>
                    <a:pt x="120" y="54"/>
                    <a:pt x="120" y="54"/>
                    <a:pt x="120" y="54"/>
                  </a:cubicBezTo>
                  <a:cubicBezTo>
                    <a:pt x="120" y="54"/>
                    <a:pt x="120" y="55"/>
                    <a:pt x="120" y="56"/>
                  </a:cubicBezTo>
                  <a:cubicBezTo>
                    <a:pt x="119" y="58"/>
                    <a:pt x="119" y="60"/>
                    <a:pt x="118" y="62"/>
                  </a:cubicBezTo>
                  <a:cubicBezTo>
                    <a:pt x="117" y="63"/>
                    <a:pt x="117" y="64"/>
                    <a:pt x="117" y="64"/>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5" y="65"/>
                    <a:pt x="115" y="66"/>
                    <a:pt x="114" y="66"/>
                  </a:cubicBezTo>
                  <a:cubicBezTo>
                    <a:pt x="114" y="66"/>
                    <a:pt x="113" y="65"/>
                    <a:pt x="113" y="65"/>
                  </a:cubicBezTo>
                  <a:cubicBezTo>
                    <a:pt x="112" y="65"/>
                    <a:pt x="111" y="64"/>
                    <a:pt x="110" y="64"/>
                  </a:cubicBezTo>
                  <a:cubicBezTo>
                    <a:pt x="110" y="65"/>
                    <a:pt x="110" y="65"/>
                    <a:pt x="110" y="65"/>
                  </a:cubicBezTo>
                  <a:cubicBezTo>
                    <a:pt x="111" y="64"/>
                    <a:pt x="111" y="64"/>
                    <a:pt x="111" y="64"/>
                  </a:cubicBezTo>
                  <a:cubicBezTo>
                    <a:pt x="110" y="64"/>
                    <a:pt x="109" y="63"/>
                    <a:pt x="108" y="62"/>
                  </a:cubicBezTo>
                  <a:cubicBezTo>
                    <a:pt x="107" y="62"/>
                    <a:pt x="105" y="61"/>
                    <a:pt x="104" y="60"/>
                  </a:cubicBezTo>
                  <a:cubicBezTo>
                    <a:pt x="102" y="59"/>
                    <a:pt x="100" y="58"/>
                    <a:pt x="99" y="58"/>
                  </a:cubicBezTo>
                  <a:cubicBezTo>
                    <a:pt x="99" y="58"/>
                    <a:pt x="99" y="58"/>
                    <a:pt x="91" y="58"/>
                  </a:cubicBezTo>
                  <a:cubicBezTo>
                    <a:pt x="90" y="58"/>
                    <a:pt x="90" y="58"/>
                    <a:pt x="90" y="58"/>
                  </a:cubicBezTo>
                  <a:cubicBezTo>
                    <a:pt x="90" y="58"/>
                    <a:pt x="90" y="58"/>
                    <a:pt x="90" y="58"/>
                  </a:cubicBezTo>
                  <a:cubicBezTo>
                    <a:pt x="89" y="59"/>
                    <a:pt x="88" y="59"/>
                    <a:pt x="87" y="59"/>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1"/>
                    <a:pt x="87" y="61"/>
                    <a:pt x="87" y="61"/>
                  </a:cubicBezTo>
                  <a:cubicBezTo>
                    <a:pt x="88" y="62"/>
                    <a:pt x="88" y="62"/>
                    <a:pt x="88" y="62"/>
                  </a:cubicBezTo>
                  <a:cubicBezTo>
                    <a:pt x="88" y="61"/>
                    <a:pt x="88" y="61"/>
                    <a:pt x="88" y="60"/>
                  </a:cubicBezTo>
                  <a:cubicBezTo>
                    <a:pt x="88" y="59"/>
                    <a:pt x="88" y="58"/>
                    <a:pt x="87" y="57"/>
                  </a:cubicBezTo>
                  <a:cubicBezTo>
                    <a:pt x="87" y="56"/>
                    <a:pt x="85" y="56"/>
                    <a:pt x="84" y="56"/>
                  </a:cubicBezTo>
                  <a:cubicBezTo>
                    <a:pt x="83" y="56"/>
                    <a:pt x="83" y="56"/>
                    <a:pt x="82" y="56"/>
                  </a:cubicBezTo>
                  <a:cubicBezTo>
                    <a:pt x="82" y="57"/>
                    <a:pt x="82" y="58"/>
                    <a:pt x="81" y="58"/>
                  </a:cubicBezTo>
                  <a:cubicBezTo>
                    <a:pt x="81" y="60"/>
                    <a:pt x="81" y="62"/>
                    <a:pt x="81" y="62"/>
                  </a:cubicBezTo>
                  <a:cubicBezTo>
                    <a:pt x="83" y="62"/>
                    <a:pt x="83" y="62"/>
                    <a:pt x="83" y="62"/>
                  </a:cubicBezTo>
                  <a:cubicBezTo>
                    <a:pt x="83" y="61"/>
                    <a:pt x="83" y="61"/>
                    <a:pt x="83" y="61"/>
                  </a:cubicBezTo>
                  <a:cubicBezTo>
                    <a:pt x="83" y="61"/>
                    <a:pt x="83" y="61"/>
                    <a:pt x="73" y="61"/>
                  </a:cubicBezTo>
                  <a:cubicBezTo>
                    <a:pt x="73" y="61"/>
                    <a:pt x="73" y="61"/>
                    <a:pt x="73" y="61"/>
                  </a:cubicBezTo>
                  <a:cubicBezTo>
                    <a:pt x="72" y="61"/>
                    <a:pt x="72" y="61"/>
                    <a:pt x="72" y="61"/>
                  </a:cubicBezTo>
                  <a:cubicBezTo>
                    <a:pt x="72" y="61"/>
                    <a:pt x="71" y="62"/>
                    <a:pt x="69" y="63"/>
                  </a:cubicBezTo>
                  <a:cubicBezTo>
                    <a:pt x="68" y="64"/>
                    <a:pt x="67" y="64"/>
                    <a:pt x="66" y="64"/>
                  </a:cubicBezTo>
                  <a:cubicBezTo>
                    <a:pt x="66" y="65"/>
                    <a:pt x="65" y="65"/>
                    <a:pt x="65" y="65"/>
                  </a:cubicBezTo>
                  <a:cubicBezTo>
                    <a:pt x="65" y="65"/>
                    <a:pt x="65" y="65"/>
                    <a:pt x="65" y="65"/>
                  </a:cubicBezTo>
                  <a:cubicBezTo>
                    <a:pt x="65" y="65"/>
                    <a:pt x="65" y="65"/>
                    <a:pt x="65" y="65"/>
                  </a:cubicBezTo>
                  <a:cubicBezTo>
                    <a:pt x="65" y="65"/>
                    <a:pt x="65" y="65"/>
                    <a:pt x="65" y="65"/>
                  </a:cubicBezTo>
                  <a:cubicBezTo>
                    <a:pt x="65" y="65"/>
                    <a:pt x="65" y="65"/>
                    <a:pt x="65" y="65"/>
                  </a:cubicBezTo>
                  <a:cubicBezTo>
                    <a:pt x="65" y="65"/>
                    <a:pt x="65" y="65"/>
                    <a:pt x="65" y="65"/>
                  </a:cubicBezTo>
                  <a:cubicBezTo>
                    <a:pt x="65" y="65"/>
                    <a:pt x="65" y="65"/>
                    <a:pt x="65" y="65"/>
                  </a:cubicBezTo>
                  <a:cubicBezTo>
                    <a:pt x="65" y="65"/>
                    <a:pt x="65" y="65"/>
                    <a:pt x="65" y="65"/>
                  </a:cubicBezTo>
                  <a:cubicBezTo>
                    <a:pt x="65" y="66"/>
                    <a:pt x="65" y="66"/>
                    <a:pt x="65" y="66"/>
                  </a:cubicBezTo>
                  <a:cubicBezTo>
                    <a:pt x="65" y="65"/>
                    <a:pt x="65" y="65"/>
                    <a:pt x="65" y="65"/>
                  </a:cubicBezTo>
                  <a:cubicBezTo>
                    <a:pt x="63" y="64"/>
                    <a:pt x="62" y="64"/>
                    <a:pt x="61" y="63"/>
                  </a:cubicBezTo>
                  <a:cubicBezTo>
                    <a:pt x="60" y="63"/>
                    <a:pt x="60" y="63"/>
                    <a:pt x="59" y="63"/>
                  </a:cubicBezTo>
                  <a:cubicBezTo>
                    <a:pt x="59" y="62"/>
                    <a:pt x="59" y="62"/>
                    <a:pt x="59" y="62"/>
                  </a:cubicBezTo>
                  <a:cubicBezTo>
                    <a:pt x="58" y="62"/>
                    <a:pt x="58" y="62"/>
                    <a:pt x="58" y="62"/>
                  </a:cubicBezTo>
                  <a:cubicBezTo>
                    <a:pt x="58" y="62"/>
                    <a:pt x="58" y="62"/>
                    <a:pt x="58" y="62"/>
                  </a:cubicBezTo>
                  <a:cubicBezTo>
                    <a:pt x="58" y="62"/>
                    <a:pt x="58" y="62"/>
                    <a:pt x="48" y="64"/>
                  </a:cubicBezTo>
                  <a:cubicBezTo>
                    <a:pt x="47" y="64"/>
                    <a:pt x="47" y="64"/>
                    <a:pt x="47" y="64"/>
                  </a:cubicBezTo>
                  <a:cubicBezTo>
                    <a:pt x="47" y="65"/>
                    <a:pt x="47" y="65"/>
                    <a:pt x="47" y="65"/>
                  </a:cubicBezTo>
                  <a:cubicBezTo>
                    <a:pt x="47" y="65"/>
                    <a:pt x="47" y="65"/>
                    <a:pt x="47" y="66"/>
                  </a:cubicBezTo>
                  <a:cubicBezTo>
                    <a:pt x="49" y="66"/>
                    <a:pt x="49" y="66"/>
                    <a:pt x="49" y="66"/>
                  </a:cubicBezTo>
                  <a:cubicBezTo>
                    <a:pt x="49" y="65"/>
                    <a:pt x="49" y="65"/>
                    <a:pt x="49" y="65"/>
                  </a:cubicBezTo>
                  <a:cubicBezTo>
                    <a:pt x="49" y="65"/>
                    <a:pt x="49" y="65"/>
                    <a:pt x="46" y="65"/>
                  </a:cubicBezTo>
                  <a:cubicBezTo>
                    <a:pt x="46" y="66"/>
                    <a:pt x="46" y="66"/>
                    <a:pt x="46" y="66"/>
                  </a:cubicBezTo>
                  <a:cubicBezTo>
                    <a:pt x="47" y="65"/>
                    <a:pt x="47" y="65"/>
                    <a:pt x="47" y="65"/>
                  </a:cubicBezTo>
                  <a:cubicBezTo>
                    <a:pt x="47" y="65"/>
                    <a:pt x="47" y="65"/>
                    <a:pt x="46" y="64"/>
                  </a:cubicBezTo>
                  <a:cubicBezTo>
                    <a:pt x="43" y="62"/>
                    <a:pt x="43" y="62"/>
                    <a:pt x="43" y="62"/>
                  </a:cubicBezTo>
                  <a:cubicBezTo>
                    <a:pt x="43" y="65"/>
                    <a:pt x="43" y="65"/>
                    <a:pt x="43" y="65"/>
                  </a:cubicBezTo>
                  <a:cubicBezTo>
                    <a:pt x="43" y="65"/>
                    <a:pt x="43" y="65"/>
                    <a:pt x="43" y="68"/>
                  </a:cubicBezTo>
                  <a:cubicBezTo>
                    <a:pt x="45" y="68"/>
                    <a:pt x="45" y="68"/>
                    <a:pt x="45" y="68"/>
                  </a:cubicBezTo>
                  <a:cubicBezTo>
                    <a:pt x="44" y="66"/>
                    <a:pt x="44" y="66"/>
                    <a:pt x="44" y="66"/>
                  </a:cubicBezTo>
                  <a:cubicBezTo>
                    <a:pt x="44" y="66"/>
                    <a:pt x="44" y="66"/>
                    <a:pt x="35" y="69"/>
                  </a:cubicBezTo>
                  <a:cubicBezTo>
                    <a:pt x="34" y="69"/>
                    <a:pt x="34" y="69"/>
                    <a:pt x="34" y="69"/>
                  </a:cubicBezTo>
                  <a:cubicBezTo>
                    <a:pt x="34" y="70"/>
                    <a:pt x="34" y="70"/>
                    <a:pt x="34" y="70"/>
                  </a:cubicBezTo>
                  <a:cubicBezTo>
                    <a:pt x="34" y="70"/>
                    <a:pt x="33" y="71"/>
                    <a:pt x="32" y="73"/>
                  </a:cubicBezTo>
                  <a:cubicBezTo>
                    <a:pt x="32" y="73"/>
                    <a:pt x="31" y="74"/>
                    <a:pt x="31" y="75"/>
                  </a:cubicBezTo>
                  <a:cubicBezTo>
                    <a:pt x="31" y="75"/>
                    <a:pt x="30" y="76"/>
                    <a:pt x="30" y="76"/>
                  </a:cubicBezTo>
                  <a:cubicBezTo>
                    <a:pt x="30" y="76"/>
                    <a:pt x="30" y="76"/>
                    <a:pt x="30" y="76"/>
                  </a:cubicBezTo>
                  <a:cubicBezTo>
                    <a:pt x="30" y="77"/>
                    <a:pt x="30" y="77"/>
                    <a:pt x="30" y="77"/>
                  </a:cubicBezTo>
                  <a:cubicBezTo>
                    <a:pt x="29" y="77"/>
                    <a:pt x="28" y="79"/>
                    <a:pt x="26" y="80"/>
                  </a:cubicBezTo>
                  <a:cubicBezTo>
                    <a:pt x="25" y="81"/>
                    <a:pt x="25" y="82"/>
                    <a:pt x="24" y="82"/>
                  </a:cubicBezTo>
                  <a:cubicBezTo>
                    <a:pt x="23" y="83"/>
                    <a:pt x="23" y="84"/>
                    <a:pt x="23" y="85"/>
                  </a:cubicBezTo>
                  <a:cubicBezTo>
                    <a:pt x="23" y="86"/>
                    <a:pt x="23" y="86"/>
                    <a:pt x="23" y="86"/>
                  </a:cubicBezTo>
                  <a:cubicBezTo>
                    <a:pt x="23" y="86"/>
                    <a:pt x="23" y="86"/>
                    <a:pt x="23" y="86"/>
                  </a:cubicBezTo>
                  <a:cubicBezTo>
                    <a:pt x="24" y="87"/>
                    <a:pt x="24" y="88"/>
                    <a:pt x="25" y="89"/>
                  </a:cubicBezTo>
                  <a:cubicBezTo>
                    <a:pt x="25" y="89"/>
                    <a:pt x="25" y="89"/>
                    <a:pt x="26" y="90"/>
                  </a:cubicBezTo>
                  <a:cubicBezTo>
                    <a:pt x="26" y="90"/>
                    <a:pt x="26" y="90"/>
                    <a:pt x="26" y="90"/>
                  </a:cubicBezTo>
                  <a:cubicBezTo>
                    <a:pt x="27" y="89"/>
                    <a:pt x="27" y="89"/>
                    <a:pt x="27" y="89"/>
                  </a:cubicBezTo>
                  <a:cubicBezTo>
                    <a:pt x="26" y="88"/>
                    <a:pt x="26" y="88"/>
                    <a:pt x="26" y="88"/>
                  </a:cubicBezTo>
                  <a:cubicBezTo>
                    <a:pt x="26" y="88"/>
                    <a:pt x="26" y="88"/>
                    <a:pt x="24" y="89"/>
                  </a:cubicBezTo>
                  <a:cubicBezTo>
                    <a:pt x="23" y="90"/>
                    <a:pt x="23" y="90"/>
                    <a:pt x="23" y="90"/>
                  </a:cubicBezTo>
                  <a:cubicBezTo>
                    <a:pt x="23" y="90"/>
                    <a:pt x="23" y="90"/>
                    <a:pt x="23" y="90"/>
                  </a:cubicBezTo>
                  <a:cubicBezTo>
                    <a:pt x="23" y="90"/>
                    <a:pt x="23" y="90"/>
                    <a:pt x="23" y="90"/>
                  </a:cubicBezTo>
                  <a:cubicBezTo>
                    <a:pt x="23" y="90"/>
                    <a:pt x="23" y="91"/>
                    <a:pt x="22" y="91"/>
                  </a:cubicBezTo>
                  <a:cubicBezTo>
                    <a:pt x="22" y="92"/>
                    <a:pt x="22" y="92"/>
                    <a:pt x="22" y="92"/>
                  </a:cubicBezTo>
                  <a:cubicBezTo>
                    <a:pt x="22" y="92"/>
                    <a:pt x="22" y="92"/>
                    <a:pt x="22" y="92"/>
                  </a:cubicBezTo>
                  <a:cubicBezTo>
                    <a:pt x="22" y="92"/>
                    <a:pt x="22" y="92"/>
                    <a:pt x="22" y="92"/>
                  </a:cubicBezTo>
                  <a:cubicBezTo>
                    <a:pt x="22" y="92"/>
                    <a:pt x="22" y="92"/>
                    <a:pt x="22" y="92"/>
                  </a:cubicBezTo>
                  <a:cubicBezTo>
                    <a:pt x="22" y="92"/>
                    <a:pt x="22" y="92"/>
                    <a:pt x="22" y="92"/>
                  </a:cubicBezTo>
                  <a:cubicBezTo>
                    <a:pt x="22" y="92"/>
                    <a:pt x="22" y="92"/>
                    <a:pt x="22" y="92"/>
                  </a:cubicBezTo>
                  <a:cubicBezTo>
                    <a:pt x="22" y="92"/>
                    <a:pt x="22" y="92"/>
                    <a:pt x="22" y="92"/>
                  </a:cubicBezTo>
                  <a:cubicBezTo>
                    <a:pt x="22" y="92"/>
                    <a:pt x="21" y="92"/>
                    <a:pt x="21" y="92"/>
                  </a:cubicBezTo>
                  <a:cubicBezTo>
                    <a:pt x="20" y="92"/>
                    <a:pt x="19" y="91"/>
                    <a:pt x="18" y="91"/>
                  </a:cubicBezTo>
                  <a:cubicBezTo>
                    <a:pt x="17" y="91"/>
                    <a:pt x="17" y="91"/>
                    <a:pt x="17" y="91"/>
                  </a:cubicBezTo>
                  <a:cubicBezTo>
                    <a:pt x="16" y="92"/>
                    <a:pt x="16" y="92"/>
                    <a:pt x="16" y="92"/>
                  </a:cubicBezTo>
                  <a:cubicBezTo>
                    <a:pt x="18" y="92"/>
                    <a:pt x="18" y="92"/>
                    <a:pt x="18" y="92"/>
                  </a:cubicBezTo>
                  <a:cubicBezTo>
                    <a:pt x="18" y="92"/>
                    <a:pt x="18" y="92"/>
                    <a:pt x="16" y="86"/>
                  </a:cubicBezTo>
                  <a:cubicBezTo>
                    <a:pt x="16" y="85"/>
                    <a:pt x="16" y="85"/>
                    <a:pt x="16" y="85"/>
                  </a:cubicBezTo>
                  <a:cubicBezTo>
                    <a:pt x="15" y="85"/>
                    <a:pt x="15" y="85"/>
                    <a:pt x="15" y="85"/>
                  </a:cubicBezTo>
                  <a:lnTo>
                    <a:pt x="15" y="87"/>
                  </a:lnTo>
                  <a:close/>
                  <a:moveTo>
                    <a:pt x="28" y="92"/>
                  </a:moveTo>
                  <a:cubicBezTo>
                    <a:pt x="28" y="91"/>
                    <a:pt x="28" y="91"/>
                    <a:pt x="28" y="91"/>
                  </a:cubicBezTo>
                  <a:cubicBezTo>
                    <a:pt x="26" y="91"/>
                    <a:pt x="26" y="91"/>
                    <a:pt x="26" y="91"/>
                  </a:cubicBezTo>
                  <a:cubicBezTo>
                    <a:pt x="24" y="91"/>
                    <a:pt x="24" y="91"/>
                    <a:pt x="24" y="91"/>
                  </a:cubicBezTo>
                  <a:cubicBezTo>
                    <a:pt x="24" y="92"/>
                    <a:pt x="24" y="92"/>
                    <a:pt x="24" y="92"/>
                  </a:cubicBezTo>
                  <a:cubicBezTo>
                    <a:pt x="24" y="93"/>
                    <a:pt x="24" y="93"/>
                    <a:pt x="24" y="93"/>
                  </a:cubicBezTo>
                  <a:cubicBezTo>
                    <a:pt x="26" y="93"/>
                    <a:pt x="26" y="93"/>
                    <a:pt x="26" y="93"/>
                  </a:cubicBezTo>
                  <a:cubicBezTo>
                    <a:pt x="25" y="92"/>
                    <a:pt x="25" y="92"/>
                    <a:pt x="25" y="92"/>
                  </a:cubicBezTo>
                  <a:cubicBezTo>
                    <a:pt x="22" y="93"/>
                    <a:pt x="22" y="93"/>
                    <a:pt x="22" y="93"/>
                  </a:cubicBezTo>
                  <a:cubicBezTo>
                    <a:pt x="20" y="94"/>
                    <a:pt x="20" y="94"/>
                    <a:pt x="20" y="94"/>
                  </a:cubicBezTo>
                  <a:cubicBezTo>
                    <a:pt x="22" y="96"/>
                    <a:pt x="22" y="96"/>
                    <a:pt x="22" y="96"/>
                  </a:cubicBezTo>
                  <a:cubicBezTo>
                    <a:pt x="22" y="96"/>
                    <a:pt x="23" y="97"/>
                    <a:pt x="25" y="99"/>
                  </a:cubicBezTo>
                  <a:cubicBezTo>
                    <a:pt x="25" y="99"/>
                    <a:pt x="25" y="99"/>
                    <a:pt x="25" y="99"/>
                  </a:cubicBezTo>
                  <a:cubicBezTo>
                    <a:pt x="26" y="99"/>
                    <a:pt x="26" y="99"/>
                    <a:pt x="26" y="99"/>
                  </a:cubicBezTo>
                  <a:cubicBezTo>
                    <a:pt x="26" y="99"/>
                    <a:pt x="28" y="99"/>
                    <a:pt x="29" y="99"/>
                  </a:cubicBezTo>
                  <a:cubicBezTo>
                    <a:pt x="31" y="99"/>
                    <a:pt x="32" y="98"/>
                    <a:pt x="34" y="97"/>
                  </a:cubicBezTo>
                  <a:cubicBezTo>
                    <a:pt x="34" y="97"/>
                    <a:pt x="34" y="96"/>
                    <a:pt x="34" y="96"/>
                  </a:cubicBezTo>
                  <a:cubicBezTo>
                    <a:pt x="34" y="95"/>
                    <a:pt x="34" y="95"/>
                    <a:pt x="34" y="94"/>
                  </a:cubicBezTo>
                  <a:cubicBezTo>
                    <a:pt x="33" y="94"/>
                    <a:pt x="33" y="94"/>
                    <a:pt x="32" y="94"/>
                  </a:cubicBezTo>
                  <a:cubicBezTo>
                    <a:pt x="31" y="93"/>
                    <a:pt x="30" y="93"/>
                    <a:pt x="30" y="93"/>
                  </a:cubicBezTo>
                  <a:cubicBezTo>
                    <a:pt x="30" y="95"/>
                    <a:pt x="30" y="95"/>
                    <a:pt x="30" y="95"/>
                  </a:cubicBezTo>
                  <a:cubicBezTo>
                    <a:pt x="31" y="94"/>
                    <a:pt x="31" y="94"/>
                    <a:pt x="31" y="94"/>
                  </a:cubicBezTo>
                  <a:cubicBezTo>
                    <a:pt x="30" y="91"/>
                    <a:pt x="30" y="91"/>
                    <a:pt x="30" y="91"/>
                  </a:cubicBezTo>
                  <a:cubicBezTo>
                    <a:pt x="29" y="91"/>
                    <a:pt x="29" y="91"/>
                    <a:pt x="29" y="91"/>
                  </a:cubicBezTo>
                  <a:cubicBezTo>
                    <a:pt x="28" y="91"/>
                    <a:pt x="28" y="91"/>
                    <a:pt x="28" y="91"/>
                  </a:cubicBezTo>
                  <a:cubicBezTo>
                    <a:pt x="28" y="92"/>
                    <a:pt x="28" y="92"/>
                    <a:pt x="28" y="92"/>
                  </a:cubicBezTo>
                  <a:cubicBezTo>
                    <a:pt x="27" y="93"/>
                    <a:pt x="27" y="93"/>
                    <a:pt x="27" y="93"/>
                  </a:cubicBezTo>
                  <a:cubicBezTo>
                    <a:pt x="28" y="95"/>
                    <a:pt x="28" y="95"/>
                    <a:pt x="28" y="95"/>
                  </a:cubicBezTo>
                  <a:cubicBezTo>
                    <a:pt x="29" y="96"/>
                    <a:pt x="29" y="96"/>
                    <a:pt x="29" y="96"/>
                  </a:cubicBezTo>
                  <a:cubicBezTo>
                    <a:pt x="30" y="96"/>
                    <a:pt x="30" y="96"/>
                    <a:pt x="30" y="96"/>
                  </a:cubicBezTo>
                  <a:cubicBezTo>
                    <a:pt x="30" y="96"/>
                    <a:pt x="30" y="96"/>
                    <a:pt x="30" y="96"/>
                  </a:cubicBezTo>
                  <a:cubicBezTo>
                    <a:pt x="31" y="96"/>
                    <a:pt x="31" y="96"/>
                    <a:pt x="31" y="96"/>
                  </a:cubicBezTo>
                  <a:cubicBezTo>
                    <a:pt x="32" y="97"/>
                    <a:pt x="32" y="97"/>
                    <a:pt x="32" y="97"/>
                  </a:cubicBezTo>
                  <a:cubicBezTo>
                    <a:pt x="32" y="97"/>
                    <a:pt x="32" y="97"/>
                    <a:pt x="32" y="97"/>
                  </a:cubicBezTo>
                  <a:cubicBezTo>
                    <a:pt x="32" y="96"/>
                    <a:pt x="32" y="96"/>
                    <a:pt x="32" y="96"/>
                  </a:cubicBezTo>
                  <a:cubicBezTo>
                    <a:pt x="32" y="96"/>
                    <a:pt x="32" y="96"/>
                    <a:pt x="32" y="96"/>
                  </a:cubicBezTo>
                  <a:cubicBezTo>
                    <a:pt x="32" y="97"/>
                    <a:pt x="32" y="97"/>
                    <a:pt x="32" y="97"/>
                  </a:cubicBezTo>
                  <a:cubicBezTo>
                    <a:pt x="32" y="96"/>
                    <a:pt x="32" y="96"/>
                    <a:pt x="32" y="96"/>
                  </a:cubicBezTo>
                  <a:cubicBezTo>
                    <a:pt x="32" y="96"/>
                    <a:pt x="32" y="96"/>
                    <a:pt x="32" y="96"/>
                  </a:cubicBezTo>
                  <a:cubicBezTo>
                    <a:pt x="32" y="96"/>
                    <a:pt x="32" y="96"/>
                    <a:pt x="32" y="96"/>
                  </a:cubicBezTo>
                  <a:cubicBezTo>
                    <a:pt x="31" y="96"/>
                    <a:pt x="31" y="96"/>
                    <a:pt x="31" y="96"/>
                  </a:cubicBezTo>
                  <a:cubicBezTo>
                    <a:pt x="32" y="96"/>
                    <a:pt x="32" y="96"/>
                    <a:pt x="32" y="96"/>
                  </a:cubicBezTo>
                  <a:cubicBezTo>
                    <a:pt x="32" y="96"/>
                    <a:pt x="32" y="96"/>
                    <a:pt x="32" y="96"/>
                  </a:cubicBezTo>
                  <a:cubicBezTo>
                    <a:pt x="31" y="96"/>
                    <a:pt x="31" y="96"/>
                    <a:pt x="31" y="96"/>
                  </a:cubicBezTo>
                  <a:cubicBezTo>
                    <a:pt x="32" y="96"/>
                    <a:pt x="32" y="96"/>
                    <a:pt x="32" y="96"/>
                  </a:cubicBezTo>
                  <a:cubicBezTo>
                    <a:pt x="31" y="95"/>
                    <a:pt x="31" y="95"/>
                    <a:pt x="31" y="95"/>
                  </a:cubicBezTo>
                  <a:cubicBezTo>
                    <a:pt x="31" y="96"/>
                    <a:pt x="31" y="96"/>
                    <a:pt x="31" y="96"/>
                  </a:cubicBezTo>
                  <a:cubicBezTo>
                    <a:pt x="32" y="96"/>
                    <a:pt x="32" y="96"/>
                    <a:pt x="32" y="96"/>
                  </a:cubicBezTo>
                  <a:cubicBezTo>
                    <a:pt x="31" y="95"/>
                    <a:pt x="31" y="95"/>
                    <a:pt x="31" y="95"/>
                  </a:cubicBezTo>
                  <a:cubicBezTo>
                    <a:pt x="32" y="95"/>
                    <a:pt x="32" y="95"/>
                    <a:pt x="32" y="95"/>
                  </a:cubicBezTo>
                  <a:cubicBezTo>
                    <a:pt x="31" y="95"/>
                    <a:pt x="31" y="95"/>
                    <a:pt x="31" y="95"/>
                  </a:cubicBezTo>
                  <a:cubicBezTo>
                    <a:pt x="31" y="95"/>
                    <a:pt x="31" y="95"/>
                    <a:pt x="31" y="95"/>
                  </a:cubicBezTo>
                  <a:cubicBezTo>
                    <a:pt x="32" y="95"/>
                    <a:pt x="32" y="95"/>
                    <a:pt x="32" y="95"/>
                  </a:cubicBezTo>
                  <a:cubicBezTo>
                    <a:pt x="31" y="95"/>
                    <a:pt x="31" y="95"/>
                    <a:pt x="31" y="95"/>
                  </a:cubicBezTo>
                  <a:cubicBezTo>
                    <a:pt x="31" y="95"/>
                    <a:pt x="31" y="95"/>
                    <a:pt x="31" y="95"/>
                  </a:cubicBezTo>
                  <a:cubicBezTo>
                    <a:pt x="31" y="95"/>
                    <a:pt x="30" y="96"/>
                    <a:pt x="29" y="96"/>
                  </a:cubicBezTo>
                  <a:cubicBezTo>
                    <a:pt x="28" y="96"/>
                    <a:pt x="26" y="96"/>
                    <a:pt x="26" y="96"/>
                  </a:cubicBezTo>
                  <a:cubicBezTo>
                    <a:pt x="26" y="97"/>
                    <a:pt x="26" y="97"/>
                    <a:pt x="26" y="97"/>
                  </a:cubicBezTo>
                  <a:cubicBezTo>
                    <a:pt x="27" y="96"/>
                    <a:pt x="27" y="96"/>
                    <a:pt x="27" y="96"/>
                  </a:cubicBezTo>
                  <a:cubicBezTo>
                    <a:pt x="25" y="95"/>
                    <a:pt x="24" y="94"/>
                    <a:pt x="24" y="94"/>
                  </a:cubicBezTo>
                  <a:cubicBezTo>
                    <a:pt x="23" y="95"/>
                    <a:pt x="23" y="95"/>
                    <a:pt x="23" y="95"/>
                  </a:cubicBezTo>
                  <a:cubicBezTo>
                    <a:pt x="24" y="96"/>
                    <a:pt x="24" y="96"/>
                    <a:pt x="24" y="96"/>
                  </a:cubicBezTo>
                  <a:cubicBezTo>
                    <a:pt x="24" y="96"/>
                    <a:pt x="24" y="96"/>
                    <a:pt x="26" y="95"/>
                  </a:cubicBezTo>
                  <a:cubicBezTo>
                    <a:pt x="27" y="94"/>
                    <a:pt x="27" y="94"/>
                    <a:pt x="27" y="94"/>
                  </a:cubicBezTo>
                  <a:cubicBezTo>
                    <a:pt x="27" y="93"/>
                    <a:pt x="27" y="93"/>
                    <a:pt x="27" y="93"/>
                  </a:cubicBezTo>
                  <a:cubicBezTo>
                    <a:pt x="27" y="93"/>
                    <a:pt x="27" y="93"/>
                    <a:pt x="27" y="92"/>
                  </a:cubicBezTo>
                  <a:cubicBezTo>
                    <a:pt x="26" y="92"/>
                    <a:pt x="26" y="92"/>
                    <a:pt x="26" y="92"/>
                  </a:cubicBezTo>
                  <a:cubicBezTo>
                    <a:pt x="26" y="94"/>
                    <a:pt x="26" y="94"/>
                    <a:pt x="26" y="94"/>
                  </a:cubicBezTo>
                  <a:cubicBezTo>
                    <a:pt x="26" y="94"/>
                    <a:pt x="26" y="94"/>
                    <a:pt x="28" y="94"/>
                  </a:cubicBezTo>
                  <a:cubicBezTo>
                    <a:pt x="28" y="92"/>
                    <a:pt x="28" y="92"/>
                    <a:pt x="28" y="92"/>
                  </a:cubicBezTo>
                  <a:cubicBezTo>
                    <a:pt x="27" y="93"/>
                    <a:pt x="27" y="93"/>
                    <a:pt x="27" y="93"/>
                  </a:cubicBezTo>
                  <a:lnTo>
                    <a:pt x="28" y="92"/>
                  </a:lnTo>
                  <a:close/>
                  <a:moveTo>
                    <a:pt x="47" y="76"/>
                  </a:moveTo>
                  <a:cubicBezTo>
                    <a:pt x="47" y="77"/>
                    <a:pt x="47" y="77"/>
                    <a:pt x="47" y="77"/>
                  </a:cubicBezTo>
                  <a:cubicBezTo>
                    <a:pt x="48" y="77"/>
                    <a:pt x="49" y="77"/>
                    <a:pt x="49" y="77"/>
                  </a:cubicBezTo>
                  <a:cubicBezTo>
                    <a:pt x="50" y="76"/>
                    <a:pt x="50" y="76"/>
                    <a:pt x="50" y="75"/>
                  </a:cubicBezTo>
                  <a:cubicBezTo>
                    <a:pt x="50" y="74"/>
                    <a:pt x="51" y="74"/>
                    <a:pt x="51" y="73"/>
                  </a:cubicBezTo>
                  <a:cubicBezTo>
                    <a:pt x="51" y="72"/>
                    <a:pt x="50" y="70"/>
                    <a:pt x="50" y="70"/>
                  </a:cubicBezTo>
                  <a:cubicBezTo>
                    <a:pt x="50" y="69"/>
                    <a:pt x="50" y="69"/>
                    <a:pt x="50" y="69"/>
                  </a:cubicBezTo>
                  <a:cubicBezTo>
                    <a:pt x="49" y="69"/>
                    <a:pt x="49" y="69"/>
                    <a:pt x="49" y="69"/>
                  </a:cubicBezTo>
                  <a:cubicBezTo>
                    <a:pt x="46" y="69"/>
                    <a:pt x="46" y="69"/>
                    <a:pt x="46" y="69"/>
                  </a:cubicBezTo>
                  <a:cubicBezTo>
                    <a:pt x="45" y="69"/>
                    <a:pt x="45" y="69"/>
                    <a:pt x="45" y="69"/>
                  </a:cubicBezTo>
                  <a:cubicBezTo>
                    <a:pt x="45" y="69"/>
                    <a:pt x="45" y="69"/>
                    <a:pt x="45" y="69"/>
                  </a:cubicBezTo>
                  <a:cubicBezTo>
                    <a:pt x="42" y="72"/>
                    <a:pt x="42" y="72"/>
                    <a:pt x="42" y="72"/>
                  </a:cubicBezTo>
                  <a:cubicBezTo>
                    <a:pt x="43" y="73"/>
                    <a:pt x="43" y="73"/>
                    <a:pt x="43" y="73"/>
                  </a:cubicBezTo>
                  <a:cubicBezTo>
                    <a:pt x="43" y="72"/>
                    <a:pt x="43" y="72"/>
                    <a:pt x="43" y="72"/>
                  </a:cubicBezTo>
                  <a:cubicBezTo>
                    <a:pt x="35" y="74"/>
                    <a:pt x="35" y="74"/>
                    <a:pt x="35" y="74"/>
                  </a:cubicBezTo>
                  <a:cubicBezTo>
                    <a:pt x="34" y="75"/>
                    <a:pt x="34" y="75"/>
                    <a:pt x="34" y="75"/>
                  </a:cubicBezTo>
                  <a:cubicBezTo>
                    <a:pt x="34" y="76"/>
                    <a:pt x="34" y="76"/>
                    <a:pt x="34" y="76"/>
                  </a:cubicBezTo>
                  <a:cubicBezTo>
                    <a:pt x="32" y="82"/>
                    <a:pt x="32" y="82"/>
                    <a:pt x="32" y="82"/>
                  </a:cubicBezTo>
                  <a:cubicBezTo>
                    <a:pt x="34" y="83"/>
                    <a:pt x="34" y="83"/>
                    <a:pt x="34" y="83"/>
                  </a:cubicBezTo>
                  <a:cubicBezTo>
                    <a:pt x="33" y="81"/>
                    <a:pt x="33" y="81"/>
                    <a:pt x="33" y="81"/>
                  </a:cubicBezTo>
                  <a:cubicBezTo>
                    <a:pt x="30" y="83"/>
                    <a:pt x="30" y="83"/>
                    <a:pt x="30" y="83"/>
                  </a:cubicBezTo>
                  <a:cubicBezTo>
                    <a:pt x="30" y="83"/>
                    <a:pt x="30" y="83"/>
                    <a:pt x="30" y="83"/>
                  </a:cubicBezTo>
                  <a:cubicBezTo>
                    <a:pt x="30" y="83"/>
                    <a:pt x="30" y="83"/>
                    <a:pt x="30" y="83"/>
                  </a:cubicBezTo>
                  <a:cubicBezTo>
                    <a:pt x="27" y="87"/>
                    <a:pt x="27" y="87"/>
                    <a:pt x="27" y="87"/>
                  </a:cubicBezTo>
                  <a:cubicBezTo>
                    <a:pt x="26" y="89"/>
                    <a:pt x="26" y="89"/>
                    <a:pt x="26" y="89"/>
                  </a:cubicBezTo>
                  <a:cubicBezTo>
                    <a:pt x="28" y="89"/>
                    <a:pt x="28" y="89"/>
                    <a:pt x="28" y="89"/>
                  </a:cubicBezTo>
                  <a:cubicBezTo>
                    <a:pt x="28" y="89"/>
                    <a:pt x="28" y="89"/>
                    <a:pt x="28" y="89"/>
                  </a:cubicBezTo>
                  <a:cubicBezTo>
                    <a:pt x="28" y="90"/>
                    <a:pt x="29" y="90"/>
                    <a:pt x="29" y="90"/>
                  </a:cubicBezTo>
                  <a:cubicBezTo>
                    <a:pt x="30" y="91"/>
                    <a:pt x="30" y="91"/>
                    <a:pt x="30" y="91"/>
                  </a:cubicBezTo>
                  <a:cubicBezTo>
                    <a:pt x="30" y="91"/>
                    <a:pt x="30" y="91"/>
                    <a:pt x="30" y="91"/>
                  </a:cubicBezTo>
                  <a:cubicBezTo>
                    <a:pt x="30" y="91"/>
                    <a:pt x="30" y="91"/>
                    <a:pt x="30" y="91"/>
                  </a:cubicBezTo>
                  <a:cubicBezTo>
                    <a:pt x="30" y="91"/>
                    <a:pt x="30" y="91"/>
                    <a:pt x="30" y="91"/>
                  </a:cubicBezTo>
                  <a:cubicBezTo>
                    <a:pt x="30" y="91"/>
                    <a:pt x="30" y="91"/>
                    <a:pt x="30" y="91"/>
                  </a:cubicBezTo>
                  <a:cubicBezTo>
                    <a:pt x="30" y="91"/>
                    <a:pt x="30" y="91"/>
                    <a:pt x="30" y="91"/>
                  </a:cubicBezTo>
                  <a:cubicBezTo>
                    <a:pt x="30" y="91"/>
                    <a:pt x="30" y="91"/>
                    <a:pt x="30" y="91"/>
                  </a:cubicBezTo>
                  <a:cubicBezTo>
                    <a:pt x="30" y="92"/>
                    <a:pt x="30" y="92"/>
                    <a:pt x="30" y="92"/>
                  </a:cubicBezTo>
                  <a:cubicBezTo>
                    <a:pt x="31" y="92"/>
                    <a:pt x="31" y="92"/>
                    <a:pt x="31" y="92"/>
                  </a:cubicBezTo>
                  <a:cubicBezTo>
                    <a:pt x="31" y="92"/>
                    <a:pt x="32" y="92"/>
                    <a:pt x="32" y="93"/>
                  </a:cubicBezTo>
                  <a:cubicBezTo>
                    <a:pt x="33" y="93"/>
                    <a:pt x="33" y="93"/>
                    <a:pt x="33" y="93"/>
                  </a:cubicBezTo>
                  <a:cubicBezTo>
                    <a:pt x="33" y="93"/>
                    <a:pt x="33" y="93"/>
                    <a:pt x="33" y="93"/>
                  </a:cubicBezTo>
                  <a:cubicBezTo>
                    <a:pt x="33" y="93"/>
                    <a:pt x="33" y="93"/>
                    <a:pt x="33" y="93"/>
                  </a:cubicBezTo>
                  <a:cubicBezTo>
                    <a:pt x="34" y="94"/>
                    <a:pt x="34" y="94"/>
                    <a:pt x="34" y="94"/>
                  </a:cubicBezTo>
                  <a:cubicBezTo>
                    <a:pt x="35" y="93"/>
                    <a:pt x="35" y="93"/>
                    <a:pt x="35" y="93"/>
                  </a:cubicBezTo>
                  <a:cubicBezTo>
                    <a:pt x="40" y="91"/>
                    <a:pt x="40" y="91"/>
                    <a:pt x="40" y="91"/>
                  </a:cubicBezTo>
                  <a:cubicBezTo>
                    <a:pt x="40" y="91"/>
                    <a:pt x="40" y="91"/>
                    <a:pt x="40" y="91"/>
                  </a:cubicBezTo>
                  <a:cubicBezTo>
                    <a:pt x="40" y="91"/>
                    <a:pt x="40" y="91"/>
                    <a:pt x="40" y="91"/>
                  </a:cubicBezTo>
                  <a:cubicBezTo>
                    <a:pt x="40" y="91"/>
                    <a:pt x="42" y="89"/>
                    <a:pt x="44" y="88"/>
                  </a:cubicBezTo>
                  <a:cubicBezTo>
                    <a:pt x="44" y="87"/>
                    <a:pt x="45" y="86"/>
                    <a:pt x="46" y="85"/>
                  </a:cubicBezTo>
                  <a:cubicBezTo>
                    <a:pt x="46" y="85"/>
                    <a:pt x="47" y="85"/>
                    <a:pt x="47" y="84"/>
                  </a:cubicBezTo>
                  <a:cubicBezTo>
                    <a:pt x="47" y="84"/>
                    <a:pt x="47" y="83"/>
                    <a:pt x="47" y="83"/>
                  </a:cubicBezTo>
                  <a:cubicBezTo>
                    <a:pt x="47" y="82"/>
                    <a:pt x="47" y="82"/>
                    <a:pt x="47" y="82"/>
                  </a:cubicBezTo>
                  <a:cubicBezTo>
                    <a:pt x="47" y="82"/>
                    <a:pt x="47" y="82"/>
                    <a:pt x="47" y="82"/>
                  </a:cubicBezTo>
                  <a:cubicBezTo>
                    <a:pt x="47" y="81"/>
                    <a:pt x="47" y="81"/>
                    <a:pt x="47" y="81"/>
                  </a:cubicBezTo>
                  <a:cubicBezTo>
                    <a:pt x="47" y="81"/>
                    <a:pt x="47" y="80"/>
                    <a:pt x="46" y="79"/>
                  </a:cubicBezTo>
                  <a:cubicBezTo>
                    <a:pt x="46" y="78"/>
                    <a:pt x="46" y="78"/>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5" y="77"/>
                    <a:pt x="45" y="77"/>
                    <a:pt x="45" y="77"/>
                  </a:cubicBezTo>
                  <a:cubicBezTo>
                    <a:pt x="46" y="77"/>
                    <a:pt x="46" y="77"/>
                    <a:pt x="46" y="77"/>
                  </a:cubicBezTo>
                  <a:cubicBezTo>
                    <a:pt x="46" y="77"/>
                    <a:pt x="46" y="77"/>
                    <a:pt x="46" y="77"/>
                  </a:cubicBezTo>
                  <a:cubicBezTo>
                    <a:pt x="45" y="77"/>
                    <a:pt x="45" y="77"/>
                    <a:pt x="45"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5" y="76"/>
                    <a:pt x="45" y="76"/>
                    <a:pt x="45" y="76"/>
                  </a:cubicBezTo>
                  <a:cubicBezTo>
                    <a:pt x="45" y="77"/>
                    <a:pt x="45" y="77"/>
                    <a:pt x="45" y="77"/>
                  </a:cubicBezTo>
                  <a:cubicBezTo>
                    <a:pt x="46" y="77"/>
                    <a:pt x="46" y="77"/>
                    <a:pt x="46" y="77"/>
                  </a:cubicBezTo>
                  <a:cubicBezTo>
                    <a:pt x="45" y="76"/>
                    <a:pt x="45" y="76"/>
                    <a:pt x="45" y="76"/>
                  </a:cubicBezTo>
                  <a:cubicBezTo>
                    <a:pt x="45" y="77"/>
                    <a:pt x="45" y="77"/>
                    <a:pt x="45" y="77"/>
                  </a:cubicBezTo>
                  <a:cubicBezTo>
                    <a:pt x="45" y="76"/>
                    <a:pt x="45" y="76"/>
                    <a:pt x="45" y="76"/>
                  </a:cubicBezTo>
                  <a:cubicBezTo>
                    <a:pt x="45" y="77"/>
                    <a:pt x="45" y="77"/>
                    <a:pt x="45" y="77"/>
                  </a:cubicBezTo>
                  <a:cubicBezTo>
                    <a:pt x="45" y="77"/>
                    <a:pt x="45" y="77"/>
                    <a:pt x="45" y="77"/>
                  </a:cubicBezTo>
                  <a:cubicBezTo>
                    <a:pt x="45" y="76"/>
                    <a:pt x="45" y="76"/>
                    <a:pt x="45" y="76"/>
                  </a:cubicBezTo>
                  <a:cubicBezTo>
                    <a:pt x="45" y="77"/>
                    <a:pt x="45" y="77"/>
                    <a:pt x="45" y="77"/>
                  </a:cubicBezTo>
                  <a:cubicBezTo>
                    <a:pt x="45" y="77"/>
                    <a:pt x="45" y="77"/>
                    <a:pt x="45" y="77"/>
                  </a:cubicBezTo>
                  <a:cubicBezTo>
                    <a:pt x="45" y="77"/>
                    <a:pt x="45" y="77"/>
                    <a:pt x="45" y="77"/>
                  </a:cubicBezTo>
                  <a:cubicBezTo>
                    <a:pt x="45" y="77"/>
                    <a:pt x="45" y="77"/>
                    <a:pt x="45" y="77"/>
                  </a:cubicBezTo>
                  <a:cubicBezTo>
                    <a:pt x="45" y="77"/>
                    <a:pt x="45" y="77"/>
                    <a:pt x="45" y="77"/>
                  </a:cubicBezTo>
                  <a:cubicBezTo>
                    <a:pt x="45" y="77"/>
                    <a:pt x="45" y="77"/>
                    <a:pt x="45" y="77"/>
                  </a:cubicBezTo>
                  <a:cubicBezTo>
                    <a:pt x="45" y="77"/>
                    <a:pt x="45" y="77"/>
                    <a:pt x="45" y="77"/>
                  </a:cubicBezTo>
                  <a:cubicBezTo>
                    <a:pt x="45" y="77"/>
                    <a:pt x="46" y="78"/>
                    <a:pt x="47" y="78"/>
                  </a:cubicBezTo>
                  <a:cubicBezTo>
                    <a:pt x="47" y="78"/>
                    <a:pt x="48" y="77"/>
                    <a:pt x="48" y="77"/>
                  </a:cubicBezTo>
                  <a:cubicBezTo>
                    <a:pt x="47" y="76"/>
                    <a:pt x="47" y="76"/>
                    <a:pt x="47" y="76"/>
                  </a:cubicBezTo>
                  <a:cubicBezTo>
                    <a:pt x="47" y="77"/>
                    <a:pt x="47" y="77"/>
                    <a:pt x="47" y="77"/>
                  </a:cubicBezTo>
                  <a:cubicBezTo>
                    <a:pt x="47" y="76"/>
                    <a:pt x="47" y="76"/>
                    <a:pt x="47" y="76"/>
                  </a:cubicBezTo>
                  <a:cubicBezTo>
                    <a:pt x="46" y="75"/>
                    <a:pt x="46" y="75"/>
                    <a:pt x="46" y="75"/>
                  </a:cubicBezTo>
                  <a:cubicBezTo>
                    <a:pt x="46" y="75"/>
                    <a:pt x="46" y="75"/>
                    <a:pt x="46" y="75"/>
                  </a:cubicBezTo>
                  <a:cubicBezTo>
                    <a:pt x="46" y="75"/>
                    <a:pt x="46" y="75"/>
                    <a:pt x="46" y="75"/>
                  </a:cubicBezTo>
                  <a:cubicBezTo>
                    <a:pt x="46" y="75"/>
                    <a:pt x="46" y="75"/>
                    <a:pt x="46" y="75"/>
                  </a:cubicBezTo>
                  <a:cubicBezTo>
                    <a:pt x="46" y="75"/>
                    <a:pt x="46" y="75"/>
                    <a:pt x="46" y="75"/>
                  </a:cubicBezTo>
                  <a:cubicBezTo>
                    <a:pt x="46" y="75"/>
                    <a:pt x="46" y="75"/>
                    <a:pt x="46" y="75"/>
                  </a:cubicBezTo>
                  <a:cubicBezTo>
                    <a:pt x="46" y="75"/>
                    <a:pt x="46" y="75"/>
                    <a:pt x="46" y="75"/>
                  </a:cubicBezTo>
                  <a:cubicBezTo>
                    <a:pt x="47" y="76"/>
                    <a:pt x="47" y="76"/>
                    <a:pt x="47" y="76"/>
                  </a:cubicBezTo>
                  <a:cubicBezTo>
                    <a:pt x="47" y="75"/>
                    <a:pt x="47" y="75"/>
                    <a:pt x="47" y="75"/>
                  </a:cubicBezTo>
                  <a:cubicBezTo>
                    <a:pt x="46" y="75"/>
                    <a:pt x="46" y="75"/>
                    <a:pt x="46" y="75"/>
                  </a:cubicBezTo>
                  <a:cubicBezTo>
                    <a:pt x="47" y="76"/>
                    <a:pt x="47" y="76"/>
                    <a:pt x="47" y="76"/>
                  </a:cubicBezTo>
                  <a:cubicBezTo>
                    <a:pt x="47" y="75"/>
                    <a:pt x="47" y="75"/>
                    <a:pt x="47" y="75"/>
                  </a:cubicBezTo>
                  <a:cubicBezTo>
                    <a:pt x="47" y="76"/>
                    <a:pt x="47" y="76"/>
                    <a:pt x="47" y="76"/>
                  </a:cubicBezTo>
                  <a:cubicBezTo>
                    <a:pt x="47" y="75"/>
                    <a:pt x="47" y="75"/>
                    <a:pt x="47" y="75"/>
                  </a:cubicBezTo>
                  <a:cubicBezTo>
                    <a:pt x="47" y="75"/>
                    <a:pt x="47" y="75"/>
                    <a:pt x="47" y="75"/>
                  </a:cubicBezTo>
                  <a:cubicBezTo>
                    <a:pt x="47" y="76"/>
                    <a:pt x="47" y="76"/>
                    <a:pt x="47" y="76"/>
                  </a:cubicBezTo>
                  <a:cubicBezTo>
                    <a:pt x="47" y="75"/>
                    <a:pt x="47" y="75"/>
                    <a:pt x="47" y="75"/>
                  </a:cubicBezTo>
                  <a:cubicBezTo>
                    <a:pt x="47" y="75"/>
                    <a:pt x="47" y="75"/>
                    <a:pt x="47" y="75"/>
                  </a:cubicBezTo>
                  <a:cubicBezTo>
                    <a:pt x="47" y="75"/>
                    <a:pt x="47" y="75"/>
                    <a:pt x="47" y="75"/>
                  </a:cubicBezTo>
                  <a:cubicBezTo>
                    <a:pt x="47" y="75"/>
                    <a:pt x="47" y="75"/>
                    <a:pt x="47" y="75"/>
                  </a:cubicBezTo>
                  <a:cubicBezTo>
                    <a:pt x="47" y="75"/>
                    <a:pt x="47" y="75"/>
                    <a:pt x="47" y="75"/>
                  </a:cubicBezTo>
                  <a:cubicBezTo>
                    <a:pt x="47" y="75"/>
                    <a:pt x="47" y="75"/>
                    <a:pt x="47" y="75"/>
                  </a:cubicBezTo>
                  <a:cubicBezTo>
                    <a:pt x="47" y="75"/>
                    <a:pt x="47" y="75"/>
                    <a:pt x="47" y="75"/>
                  </a:cubicBezTo>
                  <a:cubicBezTo>
                    <a:pt x="47" y="74"/>
                    <a:pt x="46" y="74"/>
                    <a:pt x="45" y="74"/>
                  </a:cubicBezTo>
                  <a:cubicBezTo>
                    <a:pt x="45" y="74"/>
                    <a:pt x="44" y="74"/>
                    <a:pt x="44" y="75"/>
                  </a:cubicBezTo>
                  <a:cubicBezTo>
                    <a:pt x="44" y="75"/>
                    <a:pt x="44" y="75"/>
                    <a:pt x="44" y="75"/>
                  </a:cubicBezTo>
                  <a:cubicBezTo>
                    <a:pt x="44" y="75"/>
                    <a:pt x="44" y="75"/>
                    <a:pt x="44" y="75"/>
                  </a:cubicBezTo>
                  <a:cubicBezTo>
                    <a:pt x="43" y="76"/>
                    <a:pt x="43" y="76"/>
                    <a:pt x="43" y="77"/>
                  </a:cubicBezTo>
                  <a:cubicBezTo>
                    <a:pt x="43" y="79"/>
                    <a:pt x="43" y="80"/>
                    <a:pt x="44" y="81"/>
                  </a:cubicBezTo>
                  <a:cubicBezTo>
                    <a:pt x="44" y="82"/>
                    <a:pt x="45" y="83"/>
                    <a:pt x="45" y="83"/>
                  </a:cubicBezTo>
                  <a:cubicBezTo>
                    <a:pt x="46" y="83"/>
                    <a:pt x="46" y="83"/>
                    <a:pt x="46" y="83"/>
                  </a:cubicBezTo>
                  <a:cubicBezTo>
                    <a:pt x="44" y="83"/>
                    <a:pt x="44" y="83"/>
                    <a:pt x="44" y="83"/>
                  </a:cubicBezTo>
                  <a:cubicBezTo>
                    <a:pt x="45" y="83"/>
                    <a:pt x="45" y="83"/>
                    <a:pt x="45" y="83"/>
                  </a:cubicBezTo>
                  <a:cubicBezTo>
                    <a:pt x="45" y="82"/>
                    <a:pt x="45" y="82"/>
                    <a:pt x="45" y="82"/>
                  </a:cubicBezTo>
                  <a:cubicBezTo>
                    <a:pt x="44" y="83"/>
                    <a:pt x="44" y="83"/>
                    <a:pt x="44" y="83"/>
                  </a:cubicBezTo>
                  <a:cubicBezTo>
                    <a:pt x="45" y="83"/>
                    <a:pt x="45" y="83"/>
                    <a:pt x="45" y="83"/>
                  </a:cubicBezTo>
                  <a:cubicBezTo>
                    <a:pt x="45" y="82"/>
                    <a:pt x="45" y="82"/>
                    <a:pt x="45" y="82"/>
                  </a:cubicBezTo>
                  <a:cubicBezTo>
                    <a:pt x="45" y="82"/>
                    <a:pt x="44" y="83"/>
                    <a:pt x="43" y="84"/>
                  </a:cubicBezTo>
                  <a:cubicBezTo>
                    <a:pt x="43" y="85"/>
                    <a:pt x="41" y="86"/>
                    <a:pt x="40" y="87"/>
                  </a:cubicBezTo>
                  <a:cubicBezTo>
                    <a:pt x="39" y="88"/>
                    <a:pt x="38" y="88"/>
                    <a:pt x="38" y="88"/>
                  </a:cubicBezTo>
                  <a:cubicBezTo>
                    <a:pt x="39" y="89"/>
                    <a:pt x="39" y="89"/>
                    <a:pt x="39" y="89"/>
                  </a:cubicBezTo>
                  <a:cubicBezTo>
                    <a:pt x="39" y="88"/>
                    <a:pt x="39" y="88"/>
                    <a:pt x="39" y="88"/>
                  </a:cubicBezTo>
                  <a:cubicBezTo>
                    <a:pt x="39" y="88"/>
                    <a:pt x="39" y="88"/>
                    <a:pt x="33" y="91"/>
                  </a:cubicBezTo>
                  <a:cubicBezTo>
                    <a:pt x="34" y="92"/>
                    <a:pt x="34" y="92"/>
                    <a:pt x="34" y="92"/>
                  </a:cubicBezTo>
                  <a:cubicBezTo>
                    <a:pt x="35" y="91"/>
                    <a:pt x="35" y="91"/>
                    <a:pt x="35" y="91"/>
                  </a:cubicBezTo>
                  <a:cubicBezTo>
                    <a:pt x="35" y="91"/>
                    <a:pt x="34" y="91"/>
                    <a:pt x="34" y="90"/>
                  </a:cubicBezTo>
                  <a:cubicBezTo>
                    <a:pt x="33" y="90"/>
                    <a:pt x="32" y="89"/>
                    <a:pt x="31" y="89"/>
                  </a:cubicBezTo>
                  <a:cubicBezTo>
                    <a:pt x="31" y="91"/>
                    <a:pt x="31" y="91"/>
                    <a:pt x="31" y="91"/>
                  </a:cubicBezTo>
                  <a:cubicBezTo>
                    <a:pt x="33" y="91"/>
                    <a:pt x="33" y="91"/>
                    <a:pt x="33" y="91"/>
                  </a:cubicBezTo>
                  <a:cubicBezTo>
                    <a:pt x="33" y="90"/>
                    <a:pt x="32" y="89"/>
                    <a:pt x="32" y="89"/>
                  </a:cubicBezTo>
                  <a:cubicBezTo>
                    <a:pt x="31" y="87"/>
                    <a:pt x="29" y="87"/>
                    <a:pt x="29" y="87"/>
                  </a:cubicBezTo>
                  <a:cubicBezTo>
                    <a:pt x="28" y="88"/>
                    <a:pt x="28" y="88"/>
                    <a:pt x="28" y="88"/>
                  </a:cubicBezTo>
                  <a:cubicBezTo>
                    <a:pt x="30" y="89"/>
                    <a:pt x="30" y="89"/>
                    <a:pt x="30" y="89"/>
                  </a:cubicBezTo>
                  <a:cubicBezTo>
                    <a:pt x="30" y="89"/>
                    <a:pt x="30" y="89"/>
                    <a:pt x="32" y="85"/>
                  </a:cubicBezTo>
                  <a:cubicBezTo>
                    <a:pt x="31" y="84"/>
                    <a:pt x="31" y="84"/>
                    <a:pt x="31" y="84"/>
                  </a:cubicBezTo>
                  <a:cubicBezTo>
                    <a:pt x="32" y="85"/>
                    <a:pt x="32" y="85"/>
                    <a:pt x="32" y="85"/>
                  </a:cubicBezTo>
                  <a:cubicBezTo>
                    <a:pt x="32" y="85"/>
                    <a:pt x="32" y="85"/>
                    <a:pt x="35" y="84"/>
                  </a:cubicBezTo>
                  <a:cubicBezTo>
                    <a:pt x="35" y="84"/>
                    <a:pt x="35" y="84"/>
                    <a:pt x="35" y="84"/>
                  </a:cubicBezTo>
                  <a:cubicBezTo>
                    <a:pt x="35" y="83"/>
                    <a:pt x="35" y="83"/>
                    <a:pt x="35" y="83"/>
                  </a:cubicBezTo>
                  <a:cubicBezTo>
                    <a:pt x="35" y="83"/>
                    <a:pt x="35" y="83"/>
                    <a:pt x="37" y="76"/>
                  </a:cubicBezTo>
                  <a:cubicBezTo>
                    <a:pt x="35" y="76"/>
                    <a:pt x="35" y="76"/>
                    <a:pt x="35" y="76"/>
                  </a:cubicBezTo>
                  <a:cubicBezTo>
                    <a:pt x="36" y="77"/>
                    <a:pt x="36" y="77"/>
                    <a:pt x="36" y="77"/>
                  </a:cubicBezTo>
                  <a:cubicBezTo>
                    <a:pt x="36" y="77"/>
                    <a:pt x="36" y="77"/>
                    <a:pt x="44" y="75"/>
                  </a:cubicBezTo>
                  <a:cubicBezTo>
                    <a:pt x="44" y="75"/>
                    <a:pt x="44" y="75"/>
                    <a:pt x="44" y="75"/>
                  </a:cubicBezTo>
                  <a:cubicBezTo>
                    <a:pt x="44" y="74"/>
                    <a:pt x="44" y="74"/>
                    <a:pt x="44" y="74"/>
                  </a:cubicBezTo>
                  <a:cubicBezTo>
                    <a:pt x="44" y="74"/>
                    <a:pt x="44" y="74"/>
                    <a:pt x="47" y="72"/>
                  </a:cubicBezTo>
                  <a:cubicBezTo>
                    <a:pt x="46" y="71"/>
                    <a:pt x="46" y="71"/>
                    <a:pt x="46" y="71"/>
                  </a:cubicBezTo>
                  <a:cubicBezTo>
                    <a:pt x="46" y="72"/>
                    <a:pt x="46" y="72"/>
                    <a:pt x="46" y="72"/>
                  </a:cubicBezTo>
                  <a:cubicBezTo>
                    <a:pt x="46" y="72"/>
                    <a:pt x="46" y="72"/>
                    <a:pt x="49" y="72"/>
                  </a:cubicBezTo>
                  <a:cubicBezTo>
                    <a:pt x="49" y="71"/>
                    <a:pt x="49" y="71"/>
                    <a:pt x="49" y="71"/>
                  </a:cubicBezTo>
                  <a:cubicBezTo>
                    <a:pt x="47" y="71"/>
                    <a:pt x="47" y="71"/>
                    <a:pt x="47" y="71"/>
                  </a:cubicBezTo>
                  <a:cubicBezTo>
                    <a:pt x="47" y="71"/>
                    <a:pt x="47" y="71"/>
                    <a:pt x="47" y="71"/>
                  </a:cubicBezTo>
                  <a:cubicBezTo>
                    <a:pt x="47" y="71"/>
                    <a:pt x="48" y="72"/>
                    <a:pt x="48" y="73"/>
                  </a:cubicBezTo>
                  <a:cubicBezTo>
                    <a:pt x="48" y="74"/>
                    <a:pt x="47" y="74"/>
                    <a:pt x="47" y="74"/>
                  </a:cubicBezTo>
                  <a:cubicBezTo>
                    <a:pt x="47" y="74"/>
                    <a:pt x="47" y="74"/>
                    <a:pt x="47" y="74"/>
                  </a:cubicBezTo>
                  <a:cubicBezTo>
                    <a:pt x="47" y="75"/>
                    <a:pt x="47" y="75"/>
                    <a:pt x="47" y="75"/>
                  </a:cubicBezTo>
                  <a:cubicBezTo>
                    <a:pt x="47" y="74"/>
                    <a:pt x="47" y="74"/>
                    <a:pt x="47" y="74"/>
                  </a:cubicBezTo>
                  <a:cubicBezTo>
                    <a:pt x="47" y="74"/>
                    <a:pt x="47" y="74"/>
                    <a:pt x="47" y="74"/>
                  </a:cubicBezTo>
                  <a:cubicBezTo>
                    <a:pt x="47" y="75"/>
                    <a:pt x="47" y="75"/>
                    <a:pt x="47" y="75"/>
                  </a:cubicBezTo>
                  <a:cubicBezTo>
                    <a:pt x="47" y="74"/>
                    <a:pt x="47" y="74"/>
                    <a:pt x="47" y="74"/>
                  </a:cubicBezTo>
                  <a:cubicBezTo>
                    <a:pt x="47" y="75"/>
                    <a:pt x="47" y="75"/>
                    <a:pt x="47" y="75"/>
                  </a:cubicBezTo>
                  <a:cubicBezTo>
                    <a:pt x="47" y="74"/>
                    <a:pt x="47" y="74"/>
                    <a:pt x="47" y="74"/>
                  </a:cubicBezTo>
                  <a:cubicBezTo>
                    <a:pt x="47" y="74"/>
                    <a:pt x="47" y="74"/>
                    <a:pt x="47" y="74"/>
                  </a:cubicBezTo>
                  <a:cubicBezTo>
                    <a:pt x="47" y="75"/>
                    <a:pt x="47" y="75"/>
                    <a:pt x="47" y="75"/>
                  </a:cubicBezTo>
                  <a:cubicBezTo>
                    <a:pt x="47" y="74"/>
                    <a:pt x="47" y="74"/>
                    <a:pt x="47" y="74"/>
                  </a:cubicBezTo>
                  <a:cubicBezTo>
                    <a:pt x="47" y="74"/>
                    <a:pt x="47" y="74"/>
                    <a:pt x="47" y="74"/>
                  </a:cubicBezTo>
                  <a:cubicBezTo>
                    <a:pt x="47" y="74"/>
                    <a:pt x="47" y="74"/>
                    <a:pt x="47" y="74"/>
                  </a:cubicBezTo>
                  <a:cubicBezTo>
                    <a:pt x="46" y="75"/>
                    <a:pt x="46" y="75"/>
                    <a:pt x="46" y="75"/>
                  </a:cubicBezTo>
                  <a:lnTo>
                    <a:pt x="47" y="76"/>
                  </a:lnTo>
                  <a:close/>
                  <a:moveTo>
                    <a:pt x="158" y="164"/>
                  </a:moveTo>
                  <a:cubicBezTo>
                    <a:pt x="157" y="164"/>
                    <a:pt x="157" y="164"/>
                    <a:pt x="157" y="164"/>
                  </a:cubicBezTo>
                  <a:cubicBezTo>
                    <a:pt x="158" y="166"/>
                    <a:pt x="159" y="167"/>
                    <a:pt x="161" y="168"/>
                  </a:cubicBezTo>
                  <a:cubicBezTo>
                    <a:pt x="162" y="169"/>
                    <a:pt x="163" y="169"/>
                    <a:pt x="163" y="169"/>
                  </a:cubicBezTo>
                  <a:cubicBezTo>
                    <a:pt x="167" y="170"/>
                    <a:pt x="167" y="170"/>
                    <a:pt x="167" y="170"/>
                  </a:cubicBezTo>
                  <a:cubicBezTo>
                    <a:pt x="165" y="167"/>
                    <a:pt x="165" y="167"/>
                    <a:pt x="165" y="167"/>
                  </a:cubicBezTo>
                  <a:cubicBezTo>
                    <a:pt x="165" y="167"/>
                    <a:pt x="164" y="166"/>
                    <a:pt x="163" y="165"/>
                  </a:cubicBezTo>
                  <a:cubicBezTo>
                    <a:pt x="162" y="163"/>
                    <a:pt x="161" y="162"/>
                    <a:pt x="161" y="161"/>
                  </a:cubicBezTo>
                  <a:cubicBezTo>
                    <a:pt x="160" y="160"/>
                    <a:pt x="158" y="160"/>
                    <a:pt x="157" y="159"/>
                  </a:cubicBezTo>
                  <a:cubicBezTo>
                    <a:pt x="156" y="158"/>
                    <a:pt x="155" y="158"/>
                    <a:pt x="155" y="158"/>
                  </a:cubicBezTo>
                  <a:cubicBezTo>
                    <a:pt x="152" y="157"/>
                    <a:pt x="152" y="157"/>
                    <a:pt x="152" y="157"/>
                  </a:cubicBezTo>
                  <a:cubicBezTo>
                    <a:pt x="153" y="160"/>
                    <a:pt x="153" y="160"/>
                    <a:pt x="153" y="160"/>
                  </a:cubicBezTo>
                  <a:cubicBezTo>
                    <a:pt x="153" y="160"/>
                    <a:pt x="153" y="161"/>
                    <a:pt x="154" y="162"/>
                  </a:cubicBezTo>
                  <a:cubicBezTo>
                    <a:pt x="154" y="163"/>
                    <a:pt x="155" y="164"/>
                    <a:pt x="156" y="164"/>
                  </a:cubicBezTo>
                  <a:cubicBezTo>
                    <a:pt x="156" y="165"/>
                    <a:pt x="157" y="165"/>
                    <a:pt x="158" y="165"/>
                  </a:cubicBezTo>
                  <a:cubicBezTo>
                    <a:pt x="158" y="164"/>
                    <a:pt x="158" y="164"/>
                    <a:pt x="158" y="164"/>
                  </a:cubicBezTo>
                  <a:cubicBezTo>
                    <a:pt x="157" y="164"/>
                    <a:pt x="157" y="164"/>
                    <a:pt x="157" y="164"/>
                  </a:cubicBezTo>
                  <a:cubicBezTo>
                    <a:pt x="158" y="164"/>
                    <a:pt x="158" y="164"/>
                    <a:pt x="158" y="164"/>
                  </a:cubicBezTo>
                  <a:cubicBezTo>
                    <a:pt x="158" y="162"/>
                    <a:pt x="158" y="162"/>
                    <a:pt x="158" y="162"/>
                  </a:cubicBezTo>
                  <a:cubicBezTo>
                    <a:pt x="157" y="162"/>
                    <a:pt x="157" y="162"/>
                    <a:pt x="157" y="162"/>
                  </a:cubicBezTo>
                  <a:cubicBezTo>
                    <a:pt x="157" y="161"/>
                    <a:pt x="156" y="161"/>
                    <a:pt x="156" y="160"/>
                  </a:cubicBezTo>
                  <a:cubicBezTo>
                    <a:pt x="156" y="159"/>
                    <a:pt x="156" y="159"/>
                    <a:pt x="156" y="159"/>
                  </a:cubicBezTo>
                  <a:cubicBezTo>
                    <a:pt x="156" y="159"/>
                    <a:pt x="156" y="159"/>
                    <a:pt x="156" y="159"/>
                  </a:cubicBezTo>
                  <a:cubicBezTo>
                    <a:pt x="156" y="159"/>
                    <a:pt x="156" y="159"/>
                    <a:pt x="156" y="159"/>
                  </a:cubicBezTo>
                  <a:cubicBezTo>
                    <a:pt x="154" y="159"/>
                    <a:pt x="154" y="159"/>
                    <a:pt x="154" y="159"/>
                  </a:cubicBezTo>
                  <a:cubicBezTo>
                    <a:pt x="154" y="161"/>
                    <a:pt x="154" y="161"/>
                    <a:pt x="154" y="161"/>
                  </a:cubicBezTo>
                  <a:cubicBezTo>
                    <a:pt x="154" y="161"/>
                    <a:pt x="154" y="161"/>
                    <a:pt x="154" y="161"/>
                  </a:cubicBezTo>
                  <a:cubicBezTo>
                    <a:pt x="155" y="161"/>
                    <a:pt x="156" y="162"/>
                    <a:pt x="157" y="162"/>
                  </a:cubicBezTo>
                  <a:cubicBezTo>
                    <a:pt x="157" y="162"/>
                    <a:pt x="158" y="163"/>
                    <a:pt x="159" y="163"/>
                  </a:cubicBezTo>
                  <a:cubicBezTo>
                    <a:pt x="159" y="164"/>
                    <a:pt x="160" y="165"/>
                    <a:pt x="161" y="166"/>
                  </a:cubicBezTo>
                  <a:cubicBezTo>
                    <a:pt x="162" y="167"/>
                    <a:pt x="162" y="168"/>
                    <a:pt x="162" y="168"/>
                  </a:cubicBezTo>
                  <a:cubicBezTo>
                    <a:pt x="164" y="168"/>
                    <a:pt x="164" y="168"/>
                    <a:pt x="164" y="168"/>
                  </a:cubicBezTo>
                  <a:cubicBezTo>
                    <a:pt x="164" y="166"/>
                    <a:pt x="164" y="166"/>
                    <a:pt x="164" y="166"/>
                  </a:cubicBezTo>
                  <a:cubicBezTo>
                    <a:pt x="164" y="166"/>
                    <a:pt x="164" y="166"/>
                    <a:pt x="164" y="166"/>
                  </a:cubicBezTo>
                  <a:cubicBezTo>
                    <a:pt x="164" y="166"/>
                    <a:pt x="163" y="166"/>
                    <a:pt x="162" y="165"/>
                  </a:cubicBezTo>
                  <a:cubicBezTo>
                    <a:pt x="161" y="164"/>
                    <a:pt x="160" y="164"/>
                    <a:pt x="160" y="163"/>
                  </a:cubicBezTo>
                  <a:cubicBezTo>
                    <a:pt x="159" y="162"/>
                    <a:pt x="159" y="162"/>
                    <a:pt x="159" y="162"/>
                  </a:cubicBezTo>
                  <a:cubicBezTo>
                    <a:pt x="158" y="162"/>
                    <a:pt x="158" y="162"/>
                    <a:pt x="158" y="162"/>
                  </a:cubicBezTo>
                  <a:lnTo>
                    <a:pt x="158" y="164"/>
                  </a:lnTo>
                  <a:close/>
                  <a:moveTo>
                    <a:pt x="153" y="48"/>
                  </a:moveTo>
                  <a:cubicBezTo>
                    <a:pt x="153" y="49"/>
                    <a:pt x="153" y="49"/>
                    <a:pt x="153" y="49"/>
                  </a:cubicBezTo>
                  <a:cubicBezTo>
                    <a:pt x="153" y="49"/>
                    <a:pt x="153" y="49"/>
                    <a:pt x="154" y="49"/>
                  </a:cubicBezTo>
                  <a:cubicBezTo>
                    <a:pt x="154" y="49"/>
                    <a:pt x="155" y="48"/>
                    <a:pt x="155" y="48"/>
                  </a:cubicBezTo>
                  <a:cubicBezTo>
                    <a:pt x="155" y="47"/>
                    <a:pt x="155" y="47"/>
                    <a:pt x="155" y="47"/>
                  </a:cubicBezTo>
                  <a:cubicBezTo>
                    <a:pt x="155" y="46"/>
                    <a:pt x="155" y="45"/>
                    <a:pt x="156" y="44"/>
                  </a:cubicBezTo>
                  <a:cubicBezTo>
                    <a:pt x="154" y="44"/>
                    <a:pt x="154" y="44"/>
                    <a:pt x="154" y="44"/>
                  </a:cubicBezTo>
                  <a:cubicBezTo>
                    <a:pt x="155" y="45"/>
                    <a:pt x="155" y="45"/>
                    <a:pt x="155" y="45"/>
                  </a:cubicBezTo>
                  <a:cubicBezTo>
                    <a:pt x="156" y="44"/>
                    <a:pt x="157" y="44"/>
                    <a:pt x="158" y="44"/>
                  </a:cubicBezTo>
                  <a:cubicBezTo>
                    <a:pt x="159" y="44"/>
                    <a:pt x="159" y="44"/>
                    <a:pt x="159" y="44"/>
                  </a:cubicBezTo>
                  <a:cubicBezTo>
                    <a:pt x="160" y="44"/>
                    <a:pt x="160" y="44"/>
                    <a:pt x="160" y="44"/>
                  </a:cubicBezTo>
                  <a:cubicBezTo>
                    <a:pt x="160" y="44"/>
                    <a:pt x="160" y="44"/>
                    <a:pt x="160" y="44"/>
                  </a:cubicBezTo>
                  <a:cubicBezTo>
                    <a:pt x="161" y="44"/>
                    <a:pt x="161" y="44"/>
                    <a:pt x="161" y="44"/>
                  </a:cubicBezTo>
                  <a:cubicBezTo>
                    <a:pt x="161" y="42"/>
                    <a:pt x="161" y="42"/>
                    <a:pt x="161" y="42"/>
                  </a:cubicBezTo>
                  <a:cubicBezTo>
                    <a:pt x="160" y="35"/>
                    <a:pt x="160" y="35"/>
                    <a:pt x="160" y="35"/>
                  </a:cubicBezTo>
                  <a:cubicBezTo>
                    <a:pt x="159" y="34"/>
                    <a:pt x="159" y="34"/>
                    <a:pt x="159" y="34"/>
                  </a:cubicBezTo>
                  <a:cubicBezTo>
                    <a:pt x="158" y="34"/>
                    <a:pt x="158" y="34"/>
                    <a:pt x="158" y="34"/>
                  </a:cubicBezTo>
                  <a:cubicBezTo>
                    <a:pt x="158" y="34"/>
                    <a:pt x="155" y="35"/>
                    <a:pt x="153" y="36"/>
                  </a:cubicBezTo>
                  <a:cubicBezTo>
                    <a:pt x="151" y="36"/>
                    <a:pt x="150" y="37"/>
                    <a:pt x="148" y="38"/>
                  </a:cubicBezTo>
                  <a:cubicBezTo>
                    <a:pt x="147" y="38"/>
                    <a:pt x="146" y="39"/>
                    <a:pt x="145" y="40"/>
                  </a:cubicBezTo>
                  <a:cubicBezTo>
                    <a:pt x="145" y="40"/>
                    <a:pt x="145" y="40"/>
                    <a:pt x="145" y="40"/>
                  </a:cubicBezTo>
                  <a:cubicBezTo>
                    <a:pt x="144" y="41"/>
                    <a:pt x="143" y="42"/>
                    <a:pt x="143" y="43"/>
                  </a:cubicBezTo>
                  <a:cubicBezTo>
                    <a:pt x="142" y="44"/>
                    <a:pt x="142" y="44"/>
                    <a:pt x="142" y="44"/>
                  </a:cubicBezTo>
                  <a:cubicBezTo>
                    <a:pt x="141" y="46"/>
                    <a:pt x="141" y="46"/>
                    <a:pt x="141" y="46"/>
                  </a:cubicBezTo>
                  <a:cubicBezTo>
                    <a:pt x="143" y="46"/>
                    <a:pt x="143" y="46"/>
                    <a:pt x="143" y="46"/>
                  </a:cubicBezTo>
                  <a:cubicBezTo>
                    <a:pt x="147" y="48"/>
                    <a:pt x="147" y="48"/>
                    <a:pt x="147" y="48"/>
                  </a:cubicBezTo>
                  <a:cubicBezTo>
                    <a:pt x="147" y="46"/>
                    <a:pt x="147" y="46"/>
                    <a:pt x="147" y="46"/>
                  </a:cubicBezTo>
                  <a:cubicBezTo>
                    <a:pt x="146" y="47"/>
                    <a:pt x="146" y="47"/>
                    <a:pt x="146" y="47"/>
                  </a:cubicBezTo>
                  <a:cubicBezTo>
                    <a:pt x="146" y="47"/>
                    <a:pt x="146" y="48"/>
                    <a:pt x="147" y="48"/>
                  </a:cubicBezTo>
                  <a:cubicBezTo>
                    <a:pt x="148" y="49"/>
                    <a:pt x="149" y="49"/>
                    <a:pt x="151" y="49"/>
                  </a:cubicBezTo>
                  <a:cubicBezTo>
                    <a:pt x="151" y="49"/>
                    <a:pt x="152" y="49"/>
                    <a:pt x="153" y="49"/>
                  </a:cubicBezTo>
                  <a:cubicBezTo>
                    <a:pt x="153" y="48"/>
                    <a:pt x="153" y="48"/>
                    <a:pt x="153" y="48"/>
                  </a:cubicBezTo>
                  <a:cubicBezTo>
                    <a:pt x="153" y="49"/>
                    <a:pt x="153" y="49"/>
                    <a:pt x="153" y="49"/>
                  </a:cubicBezTo>
                  <a:cubicBezTo>
                    <a:pt x="153" y="48"/>
                    <a:pt x="153" y="48"/>
                    <a:pt x="153" y="48"/>
                  </a:cubicBezTo>
                  <a:cubicBezTo>
                    <a:pt x="152" y="46"/>
                    <a:pt x="152" y="46"/>
                    <a:pt x="152" y="46"/>
                  </a:cubicBezTo>
                  <a:cubicBezTo>
                    <a:pt x="152" y="46"/>
                    <a:pt x="151" y="46"/>
                    <a:pt x="151" y="46"/>
                  </a:cubicBezTo>
                  <a:cubicBezTo>
                    <a:pt x="150" y="46"/>
                    <a:pt x="149" y="46"/>
                    <a:pt x="149" y="46"/>
                  </a:cubicBezTo>
                  <a:cubicBezTo>
                    <a:pt x="149" y="46"/>
                    <a:pt x="149" y="46"/>
                    <a:pt x="149" y="46"/>
                  </a:cubicBezTo>
                  <a:cubicBezTo>
                    <a:pt x="149" y="46"/>
                    <a:pt x="149" y="46"/>
                    <a:pt x="149" y="46"/>
                  </a:cubicBezTo>
                  <a:cubicBezTo>
                    <a:pt x="148" y="46"/>
                    <a:pt x="148" y="46"/>
                    <a:pt x="148" y="46"/>
                  </a:cubicBezTo>
                  <a:cubicBezTo>
                    <a:pt x="149" y="46"/>
                    <a:pt x="149" y="46"/>
                    <a:pt x="149" y="46"/>
                  </a:cubicBezTo>
                  <a:cubicBezTo>
                    <a:pt x="149" y="46"/>
                    <a:pt x="149" y="46"/>
                    <a:pt x="149" y="46"/>
                  </a:cubicBezTo>
                  <a:cubicBezTo>
                    <a:pt x="148" y="46"/>
                    <a:pt x="148" y="46"/>
                    <a:pt x="148" y="46"/>
                  </a:cubicBezTo>
                  <a:cubicBezTo>
                    <a:pt x="149" y="46"/>
                    <a:pt x="149" y="46"/>
                    <a:pt x="149" y="46"/>
                  </a:cubicBezTo>
                  <a:cubicBezTo>
                    <a:pt x="148" y="45"/>
                    <a:pt x="148" y="45"/>
                    <a:pt x="148" y="45"/>
                  </a:cubicBezTo>
                  <a:cubicBezTo>
                    <a:pt x="148" y="45"/>
                    <a:pt x="148" y="45"/>
                    <a:pt x="148" y="45"/>
                  </a:cubicBezTo>
                  <a:cubicBezTo>
                    <a:pt x="148" y="45"/>
                    <a:pt x="148" y="45"/>
                    <a:pt x="144" y="43"/>
                  </a:cubicBezTo>
                  <a:cubicBezTo>
                    <a:pt x="143" y="45"/>
                    <a:pt x="143" y="45"/>
                    <a:pt x="143" y="45"/>
                  </a:cubicBezTo>
                  <a:cubicBezTo>
                    <a:pt x="145" y="46"/>
                    <a:pt x="145" y="46"/>
                    <a:pt x="145" y="46"/>
                  </a:cubicBezTo>
                  <a:cubicBezTo>
                    <a:pt x="145" y="45"/>
                    <a:pt x="145" y="45"/>
                    <a:pt x="145" y="45"/>
                  </a:cubicBezTo>
                  <a:cubicBezTo>
                    <a:pt x="145" y="44"/>
                    <a:pt x="146" y="43"/>
                    <a:pt x="147" y="42"/>
                  </a:cubicBezTo>
                  <a:cubicBezTo>
                    <a:pt x="147" y="42"/>
                    <a:pt x="147" y="42"/>
                    <a:pt x="147" y="42"/>
                  </a:cubicBezTo>
                  <a:cubicBezTo>
                    <a:pt x="148" y="41"/>
                    <a:pt x="149" y="41"/>
                    <a:pt x="150" y="40"/>
                  </a:cubicBezTo>
                  <a:cubicBezTo>
                    <a:pt x="152" y="39"/>
                    <a:pt x="154" y="38"/>
                    <a:pt x="156" y="38"/>
                  </a:cubicBezTo>
                  <a:cubicBezTo>
                    <a:pt x="156" y="38"/>
                    <a:pt x="157" y="37"/>
                    <a:pt x="158" y="37"/>
                  </a:cubicBezTo>
                  <a:cubicBezTo>
                    <a:pt x="158" y="37"/>
                    <a:pt x="159" y="37"/>
                    <a:pt x="159" y="37"/>
                  </a:cubicBezTo>
                  <a:cubicBezTo>
                    <a:pt x="158" y="35"/>
                    <a:pt x="158" y="35"/>
                    <a:pt x="158" y="35"/>
                  </a:cubicBezTo>
                  <a:cubicBezTo>
                    <a:pt x="157" y="36"/>
                    <a:pt x="157" y="36"/>
                    <a:pt x="157" y="36"/>
                  </a:cubicBezTo>
                  <a:cubicBezTo>
                    <a:pt x="157" y="36"/>
                    <a:pt x="157" y="36"/>
                    <a:pt x="157" y="37"/>
                  </a:cubicBezTo>
                  <a:cubicBezTo>
                    <a:pt x="157" y="37"/>
                    <a:pt x="157" y="39"/>
                    <a:pt x="158" y="43"/>
                  </a:cubicBezTo>
                  <a:cubicBezTo>
                    <a:pt x="160" y="42"/>
                    <a:pt x="160" y="42"/>
                    <a:pt x="160" y="42"/>
                  </a:cubicBezTo>
                  <a:cubicBezTo>
                    <a:pt x="160" y="41"/>
                    <a:pt x="160" y="41"/>
                    <a:pt x="160" y="41"/>
                  </a:cubicBezTo>
                  <a:cubicBezTo>
                    <a:pt x="159" y="41"/>
                    <a:pt x="157" y="41"/>
                    <a:pt x="154" y="42"/>
                  </a:cubicBezTo>
                  <a:cubicBezTo>
                    <a:pt x="153" y="42"/>
                    <a:pt x="153" y="42"/>
                    <a:pt x="153" y="42"/>
                  </a:cubicBezTo>
                  <a:cubicBezTo>
                    <a:pt x="153" y="43"/>
                    <a:pt x="153" y="43"/>
                    <a:pt x="153" y="43"/>
                  </a:cubicBezTo>
                  <a:cubicBezTo>
                    <a:pt x="152" y="44"/>
                    <a:pt x="152" y="46"/>
                    <a:pt x="152" y="47"/>
                  </a:cubicBezTo>
                  <a:cubicBezTo>
                    <a:pt x="152" y="47"/>
                    <a:pt x="152" y="47"/>
                    <a:pt x="152" y="47"/>
                  </a:cubicBezTo>
                  <a:cubicBezTo>
                    <a:pt x="152" y="47"/>
                    <a:pt x="152" y="47"/>
                    <a:pt x="152" y="47"/>
                  </a:cubicBezTo>
                  <a:cubicBezTo>
                    <a:pt x="152" y="47"/>
                    <a:pt x="152" y="47"/>
                    <a:pt x="152" y="47"/>
                  </a:cubicBezTo>
                  <a:cubicBezTo>
                    <a:pt x="152" y="47"/>
                    <a:pt x="152" y="47"/>
                    <a:pt x="152" y="47"/>
                  </a:cubicBezTo>
                  <a:cubicBezTo>
                    <a:pt x="152" y="47"/>
                    <a:pt x="152" y="47"/>
                    <a:pt x="152" y="47"/>
                  </a:cubicBezTo>
                  <a:cubicBezTo>
                    <a:pt x="152" y="47"/>
                    <a:pt x="152" y="47"/>
                    <a:pt x="152" y="47"/>
                  </a:cubicBezTo>
                  <a:cubicBezTo>
                    <a:pt x="153" y="47"/>
                    <a:pt x="153" y="47"/>
                    <a:pt x="153" y="47"/>
                  </a:cubicBezTo>
                  <a:cubicBezTo>
                    <a:pt x="153" y="46"/>
                    <a:pt x="153" y="46"/>
                    <a:pt x="153" y="46"/>
                  </a:cubicBezTo>
                  <a:cubicBezTo>
                    <a:pt x="152" y="47"/>
                    <a:pt x="152" y="47"/>
                    <a:pt x="152" y="47"/>
                  </a:cubicBezTo>
                  <a:cubicBezTo>
                    <a:pt x="153" y="47"/>
                    <a:pt x="153" y="47"/>
                    <a:pt x="153" y="47"/>
                  </a:cubicBezTo>
                  <a:cubicBezTo>
                    <a:pt x="153" y="46"/>
                    <a:pt x="153" y="46"/>
                    <a:pt x="153" y="46"/>
                  </a:cubicBezTo>
                  <a:cubicBezTo>
                    <a:pt x="153" y="47"/>
                    <a:pt x="153" y="47"/>
                    <a:pt x="153" y="47"/>
                  </a:cubicBezTo>
                  <a:cubicBezTo>
                    <a:pt x="153" y="46"/>
                    <a:pt x="153" y="46"/>
                    <a:pt x="153" y="46"/>
                  </a:cubicBezTo>
                  <a:cubicBezTo>
                    <a:pt x="153" y="46"/>
                    <a:pt x="153" y="46"/>
                    <a:pt x="153" y="46"/>
                  </a:cubicBezTo>
                  <a:cubicBezTo>
                    <a:pt x="153" y="47"/>
                    <a:pt x="153" y="47"/>
                    <a:pt x="153" y="47"/>
                  </a:cubicBezTo>
                  <a:cubicBezTo>
                    <a:pt x="153" y="46"/>
                    <a:pt x="153" y="46"/>
                    <a:pt x="153" y="46"/>
                  </a:cubicBezTo>
                  <a:cubicBezTo>
                    <a:pt x="153" y="47"/>
                    <a:pt x="153" y="47"/>
                    <a:pt x="153" y="47"/>
                  </a:cubicBezTo>
                  <a:cubicBezTo>
                    <a:pt x="153" y="46"/>
                    <a:pt x="153" y="46"/>
                    <a:pt x="153" y="46"/>
                  </a:cubicBezTo>
                  <a:cubicBezTo>
                    <a:pt x="153" y="46"/>
                    <a:pt x="153" y="46"/>
                    <a:pt x="153" y="46"/>
                  </a:cubicBezTo>
                  <a:cubicBezTo>
                    <a:pt x="153" y="47"/>
                    <a:pt x="153" y="47"/>
                    <a:pt x="153" y="47"/>
                  </a:cubicBezTo>
                  <a:cubicBezTo>
                    <a:pt x="153" y="46"/>
                    <a:pt x="153" y="46"/>
                    <a:pt x="153" y="46"/>
                  </a:cubicBezTo>
                  <a:cubicBezTo>
                    <a:pt x="153" y="46"/>
                    <a:pt x="153" y="46"/>
                    <a:pt x="153" y="46"/>
                  </a:cubicBezTo>
                  <a:cubicBezTo>
                    <a:pt x="153" y="46"/>
                    <a:pt x="153" y="46"/>
                    <a:pt x="153" y="46"/>
                  </a:cubicBezTo>
                  <a:cubicBezTo>
                    <a:pt x="152" y="46"/>
                    <a:pt x="152" y="46"/>
                    <a:pt x="152" y="46"/>
                  </a:cubicBezTo>
                  <a:lnTo>
                    <a:pt x="153" y="48"/>
                  </a:lnTo>
                  <a:close/>
                  <a:moveTo>
                    <a:pt x="57" y="80"/>
                  </a:moveTo>
                  <a:cubicBezTo>
                    <a:pt x="57" y="78"/>
                    <a:pt x="57" y="78"/>
                    <a:pt x="57" y="78"/>
                  </a:cubicBezTo>
                  <a:cubicBezTo>
                    <a:pt x="48" y="80"/>
                    <a:pt x="48" y="80"/>
                    <a:pt x="48" y="80"/>
                  </a:cubicBezTo>
                  <a:cubicBezTo>
                    <a:pt x="44" y="81"/>
                    <a:pt x="44" y="81"/>
                    <a:pt x="44" y="81"/>
                  </a:cubicBezTo>
                  <a:cubicBezTo>
                    <a:pt x="48" y="83"/>
                    <a:pt x="48" y="83"/>
                    <a:pt x="48" y="83"/>
                  </a:cubicBezTo>
                  <a:cubicBezTo>
                    <a:pt x="51" y="84"/>
                    <a:pt x="51" y="84"/>
                    <a:pt x="51" y="84"/>
                  </a:cubicBezTo>
                  <a:cubicBezTo>
                    <a:pt x="51" y="84"/>
                    <a:pt x="51" y="84"/>
                    <a:pt x="51" y="84"/>
                  </a:cubicBezTo>
                  <a:cubicBezTo>
                    <a:pt x="66" y="77"/>
                    <a:pt x="66" y="77"/>
                    <a:pt x="66" y="77"/>
                  </a:cubicBezTo>
                  <a:cubicBezTo>
                    <a:pt x="57" y="78"/>
                    <a:pt x="57" y="78"/>
                    <a:pt x="57" y="78"/>
                  </a:cubicBezTo>
                  <a:cubicBezTo>
                    <a:pt x="57" y="80"/>
                    <a:pt x="57" y="80"/>
                    <a:pt x="57" y="80"/>
                  </a:cubicBezTo>
                  <a:cubicBezTo>
                    <a:pt x="56" y="79"/>
                    <a:pt x="56" y="79"/>
                    <a:pt x="56" y="79"/>
                  </a:cubicBezTo>
                  <a:cubicBezTo>
                    <a:pt x="51" y="81"/>
                    <a:pt x="51" y="81"/>
                    <a:pt x="51" y="81"/>
                  </a:cubicBezTo>
                  <a:cubicBezTo>
                    <a:pt x="51" y="83"/>
                    <a:pt x="51" y="83"/>
                    <a:pt x="51" y="83"/>
                  </a:cubicBezTo>
                  <a:cubicBezTo>
                    <a:pt x="52" y="81"/>
                    <a:pt x="52" y="81"/>
                    <a:pt x="52" y="81"/>
                  </a:cubicBezTo>
                  <a:cubicBezTo>
                    <a:pt x="52" y="81"/>
                    <a:pt x="52" y="81"/>
                    <a:pt x="49" y="80"/>
                  </a:cubicBezTo>
                  <a:cubicBezTo>
                    <a:pt x="49" y="81"/>
                    <a:pt x="49" y="81"/>
                    <a:pt x="49" y="81"/>
                  </a:cubicBezTo>
                  <a:cubicBezTo>
                    <a:pt x="49" y="83"/>
                    <a:pt x="49" y="83"/>
                    <a:pt x="49" y="83"/>
                  </a:cubicBezTo>
                  <a:cubicBezTo>
                    <a:pt x="49" y="83"/>
                    <a:pt x="49" y="83"/>
                    <a:pt x="57" y="81"/>
                  </a:cubicBezTo>
                  <a:cubicBezTo>
                    <a:pt x="57" y="80"/>
                    <a:pt x="57" y="80"/>
                    <a:pt x="57" y="80"/>
                  </a:cubicBezTo>
                  <a:cubicBezTo>
                    <a:pt x="56" y="79"/>
                    <a:pt x="56" y="79"/>
                    <a:pt x="56" y="79"/>
                  </a:cubicBezTo>
                  <a:lnTo>
                    <a:pt x="57" y="80"/>
                  </a:lnTo>
                  <a:close/>
                  <a:moveTo>
                    <a:pt x="22" y="222"/>
                  </a:moveTo>
                  <a:cubicBezTo>
                    <a:pt x="21" y="220"/>
                    <a:pt x="21" y="220"/>
                    <a:pt x="21" y="220"/>
                  </a:cubicBezTo>
                  <a:cubicBezTo>
                    <a:pt x="21" y="220"/>
                    <a:pt x="20" y="221"/>
                    <a:pt x="19" y="222"/>
                  </a:cubicBezTo>
                  <a:cubicBezTo>
                    <a:pt x="17" y="223"/>
                    <a:pt x="16" y="224"/>
                    <a:pt x="16" y="227"/>
                  </a:cubicBezTo>
                  <a:cubicBezTo>
                    <a:pt x="16" y="229"/>
                    <a:pt x="17" y="231"/>
                    <a:pt x="19" y="233"/>
                  </a:cubicBezTo>
                  <a:cubicBezTo>
                    <a:pt x="19" y="234"/>
                    <a:pt x="20" y="234"/>
                    <a:pt x="21" y="234"/>
                  </a:cubicBezTo>
                  <a:cubicBezTo>
                    <a:pt x="22" y="235"/>
                    <a:pt x="22" y="235"/>
                    <a:pt x="23" y="235"/>
                  </a:cubicBezTo>
                  <a:cubicBezTo>
                    <a:pt x="24" y="235"/>
                    <a:pt x="24" y="235"/>
                    <a:pt x="24" y="235"/>
                  </a:cubicBezTo>
                  <a:cubicBezTo>
                    <a:pt x="25" y="234"/>
                    <a:pt x="25" y="234"/>
                    <a:pt x="25" y="233"/>
                  </a:cubicBezTo>
                  <a:cubicBezTo>
                    <a:pt x="25" y="233"/>
                    <a:pt x="25" y="232"/>
                    <a:pt x="25" y="232"/>
                  </a:cubicBezTo>
                  <a:cubicBezTo>
                    <a:pt x="25" y="230"/>
                    <a:pt x="24" y="227"/>
                    <a:pt x="24" y="227"/>
                  </a:cubicBezTo>
                  <a:cubicBezTo>
                    <a:pt x="23" y="227"/>
                    <a:pt x="23" y="227"/>
                    <a:pt x="23" y="227"/>
                  </a:cubicBezTo>
                  <a:cubicBezTo>
                    <a:pt x="24" y="228"/>
                    <a:pt x="24" y="228"/>
                    <a:pt x="24" y="228"/>
                  </a:cubicBezTo>
                  <a:cubicBezTo>
                    <a:pt x="24" y="227"/>
                    <a:pt x="25" y="226"/>
                    <a:pt x="25" y="224"/>
                  </a:cubicBezTo>
                  <a:cubicBezTo>
                    <a:pt x="25" y="223"/>
                    <a:pt x="25" y="222"/>
                    <a:pt x="25" y="221"/>
                  </a:cubicBezTo>
                  <a:cubicBezTo>
                    <a:pt x="24" y="220"/>
                    <a:pt x="23" y="220"/>
                    <a:pt x="22" y="220"/>
                  </a:cubicBezTo>
                  <a:cubicBezTo>
                    <a:pt x="21" y="220"/>
                    <a:pt x="21" y="220"/>
                    <a:pt x="21" y="220"/>
                  </a:cubicBezTo>
                  <a:cubicBezTo>
                    <a:pt x="21" y="220"/>
                    <a:pt x="21" y="220"/>
                    <a:pt x="21" y="220"/>
                  </a:cubicBezTo>
                  <a:cubicBezTo>
                    <a:pt x="22" y="222"/>
                    <a:pt x="22" y="222"/>
                    <a:pt x="22" y="222"/>
                  </a:cubicBezTo>
                  <a:cubicBezTo>
                    <a:pt x="22" y="223"/>
                    <a:pt x="22" y="223"/>
                    <a:pt x="22" y="223"/>
                  </a:cubicBezTo>
                  <a:cubicBezTo>
                    <a:pt x="22" y="223"/>
                    <a:pt x="22" y="223"/>
                    <a:pt x="22" y="223"/>
                  </a:cubicBezTo>
                  <a:cubicBezTo>
                    <a:pt x="22" y="223"/>
                    <a:pt x="22" y="223"/>
                    <a:pt x="22" y="224"/>
                  </a:cubicBezTo>
                  <a:cubicBezTo>
                    <a:pt x="22" y="224"/>
                    <a:pt x="22" y="225"/>
                    <a:pt x="22" y="225"/>
                  </a:cubicBezTo>
                  <a:cubicBezTo>
                    <a:pt x="22" y="226"/>
                    <a:pt x="22" y="226"/>
                    <a:pt x="22" y="226"/>
                  </a:cubicBezTo>
                  <a:cubicBezTo>
                    <a:pt x="22" y="226"/>
                    <a:pt x="22" y="226"/>
                    <a:pt x="22" y="226"/>
                  </a:cubicBezTo>
                  <a:cubicBezTo>
                    <a:pt x="22" y="226"/>
                    <a:pt x="22" y="226"/>
                    <a:pt x="22" y="226"/>
                  </a:cubicBezTo>
                  <a:cubicBezTo>
                    <a:pt x="21" y="227"/>
                    <a:pt x="21" y="227"/>
                    <a:pt x="21" y="227"/>
                  </a:cubicBezTo>
                  <a:cubicBezTo>
                    <a:pt x="22" y="227"/>
                    <a:pt x="22" y="227"/>
                    <a:pt x="22" y="227"/>
                  </a:cubicBezTo>
                  <a:cubicBezTo>
                    <a:pt x="22" y="227"/>
                    <a:pt x="22" y="228"/>
                    <a:pt x="22" y="229"/>
                  </a:cubicBezTo>
                  <a:cubicBezTo>
                    <a:pt x="22" y="230"/>
                    <a:pt x="22" y="231"/>
                    <a:pt x="22" y="232"/>
                  </a:cubicBezTo>
                  <a:cubicBezTo>
                    <a:pt x="22" y="232"/>
                    <a:pt x="22" y="233"/>
                    <a:pt x="22" y="233"/>
                  </a:cubicBezTo>
                  <a:cubicBezTo>
                    <a:pt x="22" y="233"/>
                    <a:pt x="22" y="233"/>
                    <a:pt x="22" y="233"/>
                  </a:cubicBezTo>
                  <a:cubicBezTo>
                    <a:pt x="22" y="233"/>
                    <a:pt x="22" y="233"/>
                    <a:pt x="22" y="233"/>
                  </a:cubicBezTo>
                  <a:cubicBezTo>
                    <a:pt x="22" y="233"/>
                    <a:pt x="22" y="233"/>
                    <a:pt x="22" y="233"/>
                  </a:cubicBezTo>
                  <a:cubicBezTo>
                    <a:pt x="22" y="233"/>
                    <a:pt x="22" y="233"/>
                    <a:pt x="22" y="233"/>
                  </a:cubicBezTo>
                  <a:cubicBezTo>
                    <a:pt x="22" y="233"/>
                    <a:pt x="22" y="233"/>
                    <a:pt x="22" y="233"/>
                  </a:cubicBezTo>
                  <a:cubicBezTo>
                    <a:pt x="23" y="233"/>
                    <a:pt x="23" y="233"/>
                    <a:pt x="23" y="233"/>
                  </a:cubicBezTo>
                  <a:cubicBezTo>
                    <a:pt x="22" y="232"/>
                    <a:pt x="22" y="232"/>
                    <a:pt x="22" y="232"/>
                  </a:cubicBezTo>
                  <a:cubicBezTo>
                    <a:pt x="22" y="233"/>
                    <a:pt x="22" y="233"/>
                    <a:pt x="22" y="233"/>
                  </a:cubicBezTo>
                  <a:cubicBezTo>
                    <a:pt x="23" y="233"/>
                    <a:pt x="23" y="233"/>
                    <a:pt x="23" y="233"/>
                  </a:cubicBezTo>
                  <a:cubicBezTo>
                    <a:pt x="22" y="232"/>
                    <a:pt x="22" y="232"/>
                    <a:pt x="22" y="232"/>
                  </a:cubicBezTo>
                  <a:cubicBezTo>
                    <a:pt x="23" y="233"/>
                    <a:pt x="23" y="233"/>
                    <a:pt x="23" y="233"/>
                  </a:cubicBezTo>
                  <a:cubicBezTo>
                    <a:pt x="23" y="232"/>
                    <a:pt x="23" y="232"/>
                    <a:pt x="23" y="232"/>
                  </a:cubicBezTo>
                  <a:cubicBezTo>
                    <a:pt x="22" y="232"/>
                    <a:pt x="22" y="232"/>
                    <a:pt x="22" y="232"/>
                  </a:cubicBezTo>
                  <a:cubicBezTo>
                    <a:pt x="23" y="233"/>
                    <a:pt x="23" y="233"/>
                    <a:pt x="23" y="233"/>
                  </a:cubicBezTo>
                  <a:cubicBezTo>
                    <a:pt x="23" y="232"/>
                    <a:pt x="23" y="232"/>
                    <a:pt x="23" y="232"/>
                  </a:cubicBezTo>
                  <a:cubicBezTo>
                    <a:pt x="23" y="232"/>
                    <a:pt x="23" y="232"/>
                    <a:pt x="23" y="232"/>
                  </a:cubicBezTo>
                  <a:cubicBezTo>
                    <a:pt x="23" y="232"/>
                    <a:pt x="23" y="232"/>
                    <a:pt x="23" y="232"/>
                  </a:cubicBezTo>
                  <a:cubicBezTo>
                    <a:pt x="23" y="232"/>
                    <a:pt x="23" y="232"/>
                    <a:pt x="23" y="232"/>
                  </a:cubicBezTo>
                  <a:cubicBezTo>
                    <a:pt x="23" y="232"/>
                    <a:pt x="23" y="232"/>
                    <a:pt x="23" y="232"/>
                  </a:cubicBezTo>
                  <a:cubicBezTo>
                    <a:pt x="23" y="232"/>
                    <a:pt x="23" y="232"/>
                    <a:pt x="23" y="232"/>
                  </a:cubicBezTo>
                  <a:cubicBezTo>
                    <a:pt x="23" y="232"/>
                    <a:pt x="23" y="232"/>
                    <a:pt x="22" y="232"/>
                  </a:cubicBezTo>
                  <a:cubicBezTo>
                    <a:pt x="22" y="231"/>
                    <a:pt x="21" y="231"/>
                    <a:pt x="20" y="230"/>
                  </a:cubicBezTo>
                  <a:cubicBezTo>
                    <a:pt x="19" y="229"/>
                    <a:pt x="19" y="228"/>
                    <a:pt x="19" y="227"/>
                  </a:cubicBezTo>
                  <a:cubicBezTo>
                    <a:pt x="19" y="225"/>
                    <a:pt x="20" y="225"/>
                    <a:pt x="21" y="224"/>
                  </a:cubicBezTo>
                  <a:cubicBezTo>
                    <a:pt x="21" y="224"/>
                    <a:pt x="21" y="223"/>
                    <a:pt x="22" y="223"/>
                  </a:cubicBezTo>
                  <a:cubicBezTo>
                    <a:pt x="22" y="223"/>
                    <a:pt x="22" y="223"/>
                    <a:pt x="22" y="223"/>
                  </a:cubicBezTo>
                  <a:cubicBezTo>
                    <a:pt x="22" y="223"/>
                    <a:pt x="22" y="223"/>
                    <a:pt x="22" y="223"/>
                  </a:cubicBezTo>
                  <a:cubicBezTo>
                    <a:pt x="22" y="223"/>
                    <a:pt x="22" y="223"/>
                    <a:pt x="22" y="223"/>
                  </a:cubicBezTo>
                  <a:cubicBezTo>
                    <a:pt x="22" y="222"/>
                    <a:pt x="22" y="222"/>
                    <a:pt x="22" y="222"/>
                  </a:cubicBezTo>
                  <a:cubicBezTo>
                    <a:pt x="22" y="223"/>
                    <a:pt x="22" y="223"/>
                    <a:pt x="22" y="223"/>
                  </a:cubicBezTo>
                  <a:lnTo>
                    <a:pt x="22" y="222"/>
                  </a:lnTo>
                  <a:close/>
                  <a:moveTo>
                    <a:pt x="84" y="248"/>
                  </a:moveTo>
                  <a:cubicBezTo>
                    <a:pt x="85" y="248"/>
                    <a:pt x="85" y="248"/>
                    <a:pt x="85" y="248"/>
                  </a:cubicBezTo>
                  <a:cubicBezTo>
                    <a:pt x="83" y="241"/>
                    <a:pt x="83" y="241"/>
                    <a:pt x="83" y="241"/>
                  </a:cubicBezTo>
                  <a:cubicBezTo>
                    <a:pt x="82" y="241"/>
                    <a:pt x="82" y="241"/>
                    <a:pt x="82" y="241"/>
                  </a:cubicBezTo>
                  <a:cubicBezTo>
                    <a:pt x="82" y="240"/>
                    <a:pt x="82" y="240"/>
                    <a:pt x="82" y="240"/>
                  </a:cubicBezTo>
                  <a:cubicBezTo>
                    <a:pt x="74" y="235"/>
                    <a:pt x="74" y="235"/>
                    <a:pt x="74" y="235"/>
                  </a:cubicBezTo>
                  <a:cubicBezTo>
                    <a:pt x="73" y="235"/>
                    <a:pt x="73" y="235"/>
                    <a:pt x="73" y="235"/>
                  </a:cubicBezTo>
                  <a:cubicBezTo>
                    <a:pt x="73" y="235"/>
                    <a:pt x="73" y="235"/>
                    <a:pt x="73" y="235"/>
                  </a:cubicBezTo>
                  <a:cubicBezTo>
                    <a:pt x="69" y="236"/>
                    <a:pt x="69" y="236"/>
                    <a:pt x="69" y="236"/>
                  </a:cubicBezTo>
                  <a:cubicBezTo>
                    <a:pt x="69" y="238"/>
                    <a:pt x="69" y="238"/>
                    <a:pt x="69" y="238"/>
                  </a:cubicBezTo>
                  <a:cubicBezTo>
                    <a:pt x="70" y="239"/>
                    <a:pt x="70" y="239"/>
                    <a:pt x="70" y="239"/>
                  </a:cubicBezTo>
                  <a:cubicBezTo>
                    <a:pt x="70" y="238"/>
                    <a:pt x="70" y="238"/>
                    <a:pt x="70" y="238"/>
                  </a:cubicBezTo>
                  <a:cubicBezTo>
                    <a:pt x="71" y="238"/>
                    <a:pt x="71" y="237"/>
                    <a:pt x="72" y="237"/>
                  </a:cubicBezTo>
                  <a:cubicBezTo>
                    <a:pt x="73" y="237"/>
                    <a:pt x="73" y="237"/>
                    <a:pt x="73" y="237"/>
                  </a:cubicBezTo>
                  <a:cubicBezTo>
                    <a:pt x="73" y="236"/>
                    <a:pt x="73" y="236"/>
                    <a:pt x="73" y="236"/>
                  </a:cubicBezTo>
                  <a:cubicBezTo>
                    <a:pt x="73" y="236"/>
                    <a:pt x="73" y="236"/>
                    <a:pt x="73" y="236"/>
                  </a:cubicBezTo>
                  <a:cubicBezTo>
                    <a:pt x="73" y="236"/>
                    <a:pt x="73" y="236"/>
                    <a:pt x="73" y="236"/>
                  </a:cubicBezTo>
                  <a:cubicBezTo>
                    <a:pt x="73" y="236"/>
                    <a:pt x="73" y="236"/>
                    <a:pt x="73" y="236"/>
                  </a:cubicBezTo>
                  <a:cubicBezTo>
                    <a:pt x="73" y="236"/>
                    <a:pt x="73" y="236"/>
                    <a:pt x="73" y="236"/>
                  </a:cubicBezTo>
                  <a:cubicBezTo>
                    <a:pt x="73" y="236"/>
                    <a:pt x="73" y="236"/>
                    <a:pt x="73" y="236"/>
                  </a:cubicBezTo>
                  <a:cubicBezTo>
                    <a:pt x="73" y="236"/>
                    <a:pt x="73" y="236"/>
                    <a:pt x="73" y="236"/>
                  </a:cubicBezTo>
                  <a:cubicBezTo>
                    <a:pt x="74" y="236"/>
                    <a:pt x="74" y="236"/>
                    <a:pt x="74" y="236"/>
                  </a:cubicBezTo>
                  <a:cubicBezTo>
                    <a:pt x="74" y="236"/>
                    <a:pt x="74" y="236"/>
                    <a:pt x="74" y="236"/>
                  </a:cubicBezTo>
                  <a:cubicBezTo>
                    <a:pt x="75" y="235"/>
                    <a:pt x="75" y="234"/>
                    <a:pt x="75" y="233"/>
                  </a:cubicBezTo>
                  <a:cubicBezTo>
                    <a:pt x="75" y="232"/>
                    <a:pt x="74" y="230"/>
                    <a:pt x="74" y="230"/>
                  </a:cubicBezTo>
                  <a:cubicBezTo>
                    <a:pt x="74" y="229"/>
                    <a:pt x="74" y="229"/>
                    <a:pt x="74" y="229"/>
                  </a:cubicBezTo>
                  <a:cubicBezTo>
                    <a:pt x="73" y="229"/>
                    <a:pt x="73" y="229"/>
                    <a:pt x="73" y="229"/>
                  </a:cubicBezTo>
                  <a:cubicBezTo>
                    <a:pt x="72" y="229"/>
                    <a:pt x="72" y="229"/>
                    <a:pt x="72" y="229"/>
                  </a:cubicBezTo>
                  <a:cubicBezTo>
                    <a:pt x="72" y="231"/>
                    <a:pt x="72" y="231"/>
                    <a:pt x="72" y="231"/>
                  </a:cubicBezTo>
                  <a:cubicBezTo>
                    <a:pt x="73" y="232"/>
                    <a:pt x="73" y="232"/>
                    <a:pt x="73" y="232"/>
                  </a:cubicBezTo>
                  <a:cubicBezTo>
                    <a:pt x="78" y="225"/>
                    <a:pt x="78" y="225"/>
                    <a:pt x="78" y="225"/>
                  </a:cubicBezTo>
                  <a:cubicBezTo>
                    <a:pt x="77" y="224"/>
                    <a:pt x="77" y="224"/>
                    <a:pt x="77" y="224"/>
                  </a:cubicBezTo>
                  <a:cubicBezTo>
                    <a:pt x="77" y="226"/>
                    <a:pt x="77" y="226"/>
                    <a:pt x="77" y="226"/>
                  </a:cubicBezTo>
                  <a:cubicBezTo>
                    <a:pt x="77" y="226"/>
                    <a:pt x="78" y="226"/>
                    <a:pt x="79" y="226"/>
                  </a:cubicBezTo>
                  <a:cubicBezTo>
                    <a:pt x="80" y="225"/>
                    <a:pt x="81" y="225"/>
                    <a:pt x="82" y="224"/>
                  </a:cubicBezTo>
                  <a:cubicBezTo>
                    <a:pt x="83" y="223"/>
                    <a:pt x="83" y="223"/>
                    <a:pt x="83" y="222"/>
                  </a:cubicBezTo>
                  <a:cubicBezTo>
                    <a:pt x="83" y="222"/>
                    <a:pt x="83" y="221"/>
                    <a:pt x="83" y="221"/>
                  </a:cubicBezTo>
                  <a:cubicBezTo>
                    <a:pt x="83" y="218"/>
                    <a:pt x="83" y="216"/>
                    <a:pt x="83" y="216"/>
                  </a:cubicBezTo>
                  <a:cubicBezTo>
                    <a:pt x="82" y="214"/>
                    <a:pt x="82" y="214"/>
                    <a:pt x="82" y="214"/>
                  </a:cubicBezTo>
                  <a:cubicBezTo>
                    <a:pt x="80" y="215"/>
                    <a:pt x="80" y="215"/>
                    <a:pt x="80" y="215"/>
                  </a:cubicBezTo>
                  <a:cubicBezTo>
                    <a:pt x="78" y="216"/>
                    <a:pt x="78" y="216"/>
                    <a:pt x="78" y="216"/>
                  </a:cubicBezTo>
                  <a:cubicBezTo>
                    <a:pt x="79" y="219"/>
                    <a:pt x="79" y="219"/>
                    <a:pt x="79" y="219"/>
                  </a:cubicBezTo>
                  <a:cubicBezTo>
                    <a:pt x="82" y="217"/>
                    <a:pt x="82" y="217"/>
                    <a:pt x="82" y="217"/>
                  </a:cubicBezTo>
                  <a:cubicBezTo>
                    <a:pt x="83" y="217"/>
                    <a:pt x="83" y="217"/>
                    <a:pt x="83" y="217"/>
                  </a:cubicBezTo>
                  <a:cubicBezTo>
                    <a:pt x="82" y="215"/>
                    <a:pt x="82" y="215"/>
                    <a:pt x="82" y="215"/>
                  </a:cubicBezTo>
                  <a:cubicBezTo>
                    <a:pt x="82" y="215"/>
                    <a:pt x="82" y="214"/>
                    <a:pt x="81" y="213"/>
                  </a:cubicBezTo>
                  <a:cubicBezTo>
                    <a:pt x="81" y="212"/>
                    <a:pt x="81" y="211"/>
                    <a:pt x="80" y="210"/>
                  </a:cubicBezTo>
                  <a:cubicBezTo>
                    <a:pt x="80" y="210"/>
                    <a:pt x="80" y="210"/>
                    <a:pt x="80" y="210"/>
                  </a:cubicBezTo>
                  <a:cubicBezTo>
                    <a:pt x="80" y="209"/>
                    <a:pt x="80" y="209"/>
                    <a:pt x="80" y="209"/>
                  </a:cubicBezTo>
                  <a:cubicBezTo>
                    <a:pt x="80" y="209"/>
                    <a:pt x="80" y="209"/>
                    <a:pt x="80" y="209"/>
                  </a:cubicBezTo>
                  <a:cubicBezTo>
                    <a:pt x="80" y="209"/>
                    <a:pt x="80" y="209"/>
                    <a:pt x="80" y="209"/>
                  </a:cubicBezTo>
                  <a:cubicBezTo>
                    <a:pt x="80" y="209"/>
                    <a:pt x="80" y="209"/>
                    <a:pt x="80" y="209"/>
                  </a:cubicBezTo>
                  <a:cubicBezTo>
                    <a:pt x="80" y="209"/>
                    <a:pt x="80" y="209"/>
                    <a:pt x="80" y="209"/>
                  </a:cubicBezTo>
                  <a:cubicBezTo>
                    <a:pt x="80" y="209"/>
                    <a:pt x="80" y="209"/>
                    <a:pt x="80" y="209"/>
                  </a:cubicBezTo>
                  <a:cubicBezTo>
                    <a:pt x="80" y="209"/>
                    <a:pt x="80" y="209"/>
                    <a:pt x="80" y="209"/>
                  </a:cubicBezTo>
                  <a:cubicBezTo>
                    <a:pt x="80" y="208"/>
                    <a:pt x="81" y="206"/>
                    <a:pt x="81" y="204"/>
                  </a:cubicBezTo>
                  <a:cubicBezTo>
                    <a:pt x="81" y="204"/>
                    <a:pt x="82" y="203"/>
                    <a:pt x="82" y="203"/>
                  </a:cubicBezTo>
                  <a:cubicBezTo>
                    <a:pt x="82" y="202"/>
                    <a:pt x="82" y="202"/>
                    <a:pt x="82" y="202"/>
                  </a:cubicBezTo>
                  <a:cubicBezTo>
                    <a:pt x="82" y="202"/>
                    <a:pt x="82" y="202"/>
                    <a:pt x="82" y="202"/>
                  </a:cubicBezTo>
                  <a:cubicBezTo>
                    <a:pt x="83" y="202"/>
                    <a:pt x="83" y="202"/>
                    <a:pt x="83" y="202"/>
                  </a:cubicBezTo>
                  <a:cubicBezTo>
                    <a:pt x="83" y="201"/>
                    <a:pt x="83" y="201"/>
                    <a:pt x="83" y="201"/>
                  </a:cubicBezTo>
                  <a:cubicBezTo>
                    <a:pt x="81" y="197"/>
                    <a:pt x="81" y="197"/>
                    <a:pt x="81" y="197"/>
                  </a:cubicBezTo>
                  <a:cubicBezTo>
                    <a:pt x="81" y="196"/>
                    <a:pt x="81" y="196"/>
                    <a:pt x="81" y="196"/>
                  </a:cubicBezTo>
                  <a:cubicBezTo>
                    <a:pt x="80" y="196"/>
                    <a:pt x="80" y="196"/>
                    <a:pt x="80" y="196"/>
                  </a:cubicBezTo>
                  <a:cubicBezTo>
                    <a:pt x="80" y="196"/>
                    <a:pt x="79" y="196"/>
                    <a:pt x="78" y="196"/>
                  </a:cubicBezTo>
                  <a:cubicBezTo>
                    <a:pt x="77" y="196"/>
                    <a:pt x="76" y="196"/>
                    <a:pt x="75" y="196"/>
                  </a:cubicBezTo>
                  <a:cubicBezTo>
                    <a:pt x="74" y="196"/>
                    <a:pt x="74" y="196"/>
                    <a:pt x="74" y="196"/>
                  </a:cubicBezTo>
                  <a:cubicBezTo>
                    <a:pt x="74" y="196"/>
                    <a:pt x="74" y="196"/>
                    <a:pt x="74" y="196"/>
                  </a:cubicBezTo>
                  <a:cubicBezTo>
                    <a:pt x="74" y="196"/>
                    <a:pt x="74" y="196"/>
                    <a:pt x="74" y="196"/>
                  </a:cubicBezTo>
                  <a:cubicBezTo>
                    <a:pt x="74" y="196"/>
                    <a:pt x="74" y="196"/>
                    <a:pt x="74" y="196"/>
                  </a:cubicBezTo>
                  <a:cubicBezTo>
                    <a:pt x="74" y="196"/>
                    <a:pt x="74" y="196"/>
                    <a:pt x="74" y="196"/>
                  </a:cubicBezTo>
                  <a:cubicBezTo>
                    <a:pt x="74" y="196"/>
                    <a:pt x="74" y="196"/>
                    <a:pt x="74" y="196"/>
                  </a:cubicBezTo>
                  <a:cubicBezTo>
                    <a:pt x="74" y="197"/>
                    <a:pt x="74" y="197"/>
                    <a:pt x="74" y="197"/>
                  </a:cubicBezTo>
                  <a:cubicBezTo>
                    <a:pt x="74" y="197"/>
                    <a:pt x="74" y="197"/>
                    <a:pt x="74" y="197"/>
                  </a:cubicBezTo>
                  <a:cubicBezTo>
                    <a:pt x="74" y="196"/>
                    <a:pt x="74" y="196"/>
                    <a:pt x="74" y="196"/>
                  </a:cubicBezTo>
                  <a:cubicBezTo>
                    <a:pt x="74" y="197"/>
                    <a:pt x="74" y="197"/>
                    <a:pt x="74" y="197"/>
                  </a:cubicBezTo>
                  <a:cubicBezTo>
                    <a:pt x="74" y="197"/>
                    <a:pt x="74" y="197"/>
                    <a:pt x="74" y="197"/>
                  </a:cubicBezTo>
                  <a:cubicBezTo>
                    <a:pt x="73" y="197"/>
                    <a:pt x="73" y="197"/>
                    <a:pt x="73" y="197"/>
                  </a:cubicBezTo>
                  <a:cubicBezTo>
                    <a:pt x="75" y="197"/>
                    <a:pt x="75" y="197"/>
                    <a:pt x="75" y="197"/>
                  </a:cubicBezTo>
                  <a:cubicBezTo>
                    <a:pt x="74" y="197"/>
                    <a:pt x="74" y="197"/>
                    <a:pt x="74" y="197"/>
                  </a:cubicBezTo>
                  <a:cubicBezTo>
                    <a:pt x="73" y="197"/>
                    <a:pt x="73" y="197"/>
                    <a:pt x="73" y="197"/>
                  </a:cubicBezTo>
                  <a:cubicBezTo>
                    <a:pt x="75" y="197"/>
                    <a:pt x="75" y="197"/>
                    <a:pt x="75" y="197"/>
                  </a:cubicBezTo>
                  <a:cubicBezTo>
                    <a:pt x="73" y="197"/>
                    <a:pt x="73" y="197"/>
                    <a:pt x="73" y="197"/>
                  </a:cubicBezTo>
                  <a:cubicBezTo>
                    <a:pt x="74" y="198"/>
                    <a:pt x="74" y="198"/>
                    <a:pt x="74" y="198"/>
                  </a:cubicBezTo>
                  <a:cubicBezTo>
                    <a:pt x="74" y="198"/>
                    <a:pt x="75" y="198"/>
                    <a:pt x="75" y="198"/>
                  </a:cubicBezTo>
                  <a:cubicBezTo>
                    <a:pt x="77" y="197"/>
                    <a:pt x="78" y="197"/>
                    <a:pt x="79" y="196"/>
                  </a:cubicBezTo>
                  <a:cubicBezTo>
                    <a:pt x="81" y="196"/>
                    <a:pt x="81" y="196"/>
                    <a:pt x="81" y="196"/>
                  </a:cubicBezTo>
                  <a:cubicBezTo>
                    <a:pt x="82" y="196"/>
                    <a:pt x="82" y="196"/>
                    <a:pt x="82" y="196"/>
                  </a:cubicBezTo>
                  <a:cubicBezTo>
                    <a:pt x="82" y="196"/>
                    <a:pt x="82" y="196"/>
                    <a:pt x="82" y="196"/>
                  </a:cubicBezTo>
                  <a:cubicBezTo>
                    <a:pt x="93" y="188"/>
                    <a:pt x="93" y="188"/>
                    <a:pt x="93" y="188"/>
                  </a:cubicBezTo>
                  <a:cubicBezTo>
                    <a:pt x="96" y="185"/>
                    <a:pt x="96" y="185"/>
                    <a:pt x="96" y="185"/>
                  </a:cubicBezTo>
                  <a:cubicBezTo>
                    <a:pt x="92" y="185"/>
                    <a:pt x="92" y="185"/>
                    <a:pt x="92" y="185"/>
                  </a:cubicBezTo>
                  <a:cubicBezTo>
                    <a:pt x="87" y="185"/>
                    <a:pt x="87" y="185"/>
                    <a:pt x="87" y="185"/>
                  </a:cubicBezTo>
                  <a:cubicBezTo>
                    <a:pt x="87" y="186"/>
                    <a:pt x="87" y="186"/>
                    <a:pt x="87" y="186"/>
                  </a:cubicBezTo>
                  <a:cubicBezTo>
                    <a:pt x="88" y="186"/>
                    <a:pt x="88" y="186"/>
                    <a:pt x="88" y="186"/>
                  </a:cubicBezTo>
                  <a:cubicBezTo>
                    <a:pt x="88" y="186"/>
                    <a:pt x="87" y="184"/>
                    <a:pt x="85" y="183"/>
                  </a:cubicBezTo>
                  <a:cubicBezTo>
                    <a:pt x="85" y="182"/>
                    <a:pt x="84" y="181"/>
                    <a:pt x="84" y="181"/>
                  </a:cubicBezTo>
                  <a:cubicBezTo>
                    <a:pt x="83" y="180"/>
                    <a:pt x="83" y="180"/>
                    <a:pt x="83" y="180"/>
                  </a:cubicBezTo>
                  <a:cubicBezTo>
                    <a:pt x="82" y="180"/>
                    <a:pt x="82" y="180"/>
                    <a:pt x="81" y="180"/>
                  </a:cubicBezTo>
                  <a:cubicBezTo>
                    <a:pt x="81" y="181"/>
                    <a:pt x="81" y="181"/>
                    <a:pt x="81" y="181"/>
                  </a:cubicBezTo>
                  <a:cubicBezTo>
                    <a:pt x="82" y="180"/>
                    <a:pt x="82" y="180"/>
                    <a:pt x="82" y="180"/>
                  </a:cubicBezTo>
                  <a:cubicBezTo>
                    <a:pt x="78" y="178"/>
                    <a:pt x="78" y="178"/>
                    <a:pt x="78" y="178"/>
                  </a:cubicBezTo>
                  <a:cubicBezTo>
                    <a:pt x="77" y="180"/>
                    <a:pt x="77" y="180"/>
                    <a:pt x="77" y="180"/>
                  </a:cubicBezTo>
                  <a:cubicBezTo>
                    <a:pt x="78" y="181"/>
                    <a:pt x="78" y="181"/>
                    <a:pt x="78" y="181"/>
                  </a:cubicBezTo>
                  <a:cubicBezTo>
                    <a:pt x="78" y="180"/>
                    <a:pt x="78" y="180"/>
                    <a:pt x="78" y="180"/>
                  </a:cubicBezTo>
                  <a:cubicBezTo>
                    <a:pt x="78" y="181"/>
                    <a:pt x="78" y="181"/>
                    <a:pt x="78" y="181"/>
                  </a:cubicBezTo>
                  <a:cubicBezTo>
                    <a:pt x="78" y="181"/>
                    <a:pt x="78" y="181"/>
                    <a:pt x="78" y="181"/>
                  </a:cubicBezTo>
                  <a:cubicBezTo>
                    <a:pt x="78" y="180"/>
                    <a:pt x="78" y="180"/>
                    <a:pt x="78" y="180"/>
                  </a:cubicBezTo>
                  <a:cubicBezTo>
                    <a:pt x="78" y="181"/>
                    <a:pt x="78" y="181"/>
                    <a:pt x="78" y="181"/>
                  </a:cubicBezTo>
                  <a:cubicBezTo>
                    <a:pt x="78" y="181"/>
                    <a:pt x="78" y="181"/>
                    <a:pt x="79" y="180"/>
                  </a:cubicBezTo>
                  <a:cubicBezTo>
                    <a:pt x="79" y="180"/>
                    <a:pt x="80" y="180"/>
                    <a:pt x="81" y="180"/>
                  </a:cubicBezTo>
                  <a:cubicBezTo>
                    <a:pt x="81" y="179"/>
                    <a:pt x="81" y="179"/>
                    <a:pt x="81" y="179"/>
                  </a:cubicBezTo>
                  <a:cubicBezTo>
                    <a:pt x="81" y="180"/>
                    <a:pt x="81" y="180"/>
                    <a:pt x="81" y="180"/>
                  </a:cubicBezTo>
                  <a:cubicBezTo>
                    <a:pt x="81" y="180"/>
                    <a:pt x="81" y="180"/>
                    <a:pt x="81" y="180"/>
                  </a:cubicBezTo>
                  <a:cubicBezTo>
                    <a:pt x="81" y="179"/>
                    <a:pt x="81" y="179"/>
                    <a:pt x="81" y="179"/>
                  </a:cubicBezTo>
                  <a:cubicBezTo>
                    <a:pt x="81" y="180"/>
                    <a:pt x="81" y="180"/>
                    <a:pt x="81" y="180"/>
                  </a:cubicBezTo>
                  <a:cubicBezTo>
                    <a:pt x="81" y="180"/>
                    <a:pt x="82" y="180"/>
                    <a:pt x="82" y="180"/>
                  </a:cubicBezTo>
                  <a:cubicBezTo>
                    <a:pt x="84" y="181"/>
                    <a:pt x="88" y="183"/>
                    <a:pt x="91" y="183"/>
                  </a:cubicBezTo>
                  <a:cubicBezTo>
                    <a:pt x="92" y="183"/>
                    <a:pt x="93" y="183"/>
                    <a:pt x="94" y="182"/>
                  </a:cubicBezTo>
                  <a:cubicBezTo>
                    <a:pt x="96" y="182"/>
                    <a:pt x="98" y="180"/>
                    <a:pt x="99" y="178"/>
                  </a:cubicBezTo>
                  <a:cubicBezTo>
                    <a:pt x="101" y="176"/>
                    <a:pt x="101" y="175"/>
                    <a:pt x="101" y="175"/>
                  </a:cubicBezTo>
                  <a:cubicBezTo>
                    <a:pt x="102" y="175"/>
                    <a:pt x="102" y="175"/>
                    <a:pt x="102" y="175"/>
                  </a:cubicBezTo>
                  <a:cubicBezTo>
                    <a:pt x="102" y="174"/>
                    <a:pt x="102" y="174"/>
                    <a:pt x="102" y="174"/>
                  </a:cubicBezTo>
                  <a:cubicBezTo>
                    <a:pt x="102" y="170"/>
                    <a:pt x="102" y="170"/>
                    <a:pt x="102" y="170"/>
                  </a:cubicBezTo>
                  <a:cubicBezTo>
                    <a:pt x="102" y="169"/>
                    <a:pt x="101" y="169"/>
                    <a:pt x="101" y="169"/>
                  </a:cubicBezTo>
                  <a:cubicBezTo>
                    <a:pt x="100" y="168"/>
                    <a:pt x="99" y="168"/>
                    <a:pt x="99" y="167"/>
                  </a:cubicBezTo>
                  <a:cubicBezTo>
                    <a:pt x="96" y="166"/>
                    <a:pt x="92" y="165"/>
                    <a:pt x="92" y="165"/>
                  </a:cubicBezTo>
                  <a:cubicBezTo>
                    <a:pt x="92" y="166"/>
                    <a:pt x="92" y="166"/>
                    <a:pt x="92"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7"/>
                    <a:pt x="93" y="167"/>
                    <a:pt x="93" y="167"/>
                  </a:cubicBezTo>
                  <a:cubicBezTo>
                    <a:pt x="93" y="166"/>
                    <a:pt x="93" y="166"/>
                    <a:pt x="93" y="166"/>
                  </a:cubicBezTo>
                  <a:cubicBezTo>
                    <a:pt x="93" y="166"/>
                    <a:pt x="93" y="166"/>
                    <a:pt x="93" y="166"/>
                  </a:cubicBezTo>
                  <a:cubicBezTo>
                    <a:pt x="93" y="167"/>
                    <a:pt x="93" y="167"/>
                    <a:pt x="93" y="167"/>
                  </a:cubicBezTo>
                  <a:cubicBezTo>
                    <a:pt x="93" y="166"/>
                    <a:pt x="93" y="166"/>
                    <a:pt x="93" y="166"/>
                  </a:cubicBezTo>
                  <a:cubicBezTo>
                    <a:pt x="93" y="167"/>
                    <a:pt x="93" y="167"/>
                    <a:pt x="93" y="167"/>
                  </a:cubicBezTo>
                  <a:cubicBezTo>
                    <a:pt x="93" y="167"/>
                    <a:pt x="93" y="167"/>
                    <a:pt x="93" y="167"/>
                  </a:cubicBezTo>
                  <a:cubicBezTo>
                    <a:pt x="93" y="166"/>
                    <a:pt x="93" y="166"/>
                    <a:pt x="93" y="166"/>
                  </a:cubicBezTo>
                  <a:cubicBezTo>
                    <a:pt x="93" y="167"/>
                    <a:pt x="93" y="167"/>
                    <a:pt x="93" y="167"/>
                  </a:cubicBezTo>
                  <a:cubicBezTo>
                    <a:pt x="93" y="167"/>
                    <a:pt x="93" y="167"/>
                    <a:pt x="93" y="167"/>
                  </a:cubicBezTo>
                  <a:cubicBezTo>
                    <a:pt x="93" y="167"/>
                    <a:pt x="94" y="167"/>
                    <a:pt x="94" y="167"/>
                  </a:cubicBezTo>
                  <a:cubicBezTo>
                    <a:pt x="95" y="167"/>
                    <a:pt x="95" y="167"/>
                    <a:pt x="95" y="167"/>
                  </a:cubicBezTo>
                  <a:cubicBezTo>
                    <a:pt x="95" y="167"/>
                    <a:pt x="95" y="167"/>
                    <a:pt x="95" y="167"/>
                  </a:cubicBezTo>
                  <a:cubicBezTo>
                    <a:pt x="95" y="167"/>
                    <a:pt x="95" y="167"/>
                    <a:pt x="95" y="167"/>
                  </a:cubicBezTo>
                  <a:cubicBezTo>
                    <a:pt x="96" y="168"/>
                    <a:pt x="96" y="168"/>
                    <a:pt x="96" y="168"/>
                  </a:cubicBezTo>
                  <a:cubicBezTo>
                    <a:pt x="97" y="167"/>
                    <a:pt x="97" y="167"/>
                    <a:pt x="97" y="167"/>
                  </a:cubicBezTo>
                  <a:cubicBezTo>
                    <a:pt x="101" y="165"/>
                    <a:pt x="101" y="165"/>
                    <a:pt x="101" y="165"/>
                  </a:cubicBezTo>
                  <a:cubicBezTo>
                    <a:pt x="100" y="164"/>
                    <a:pt x="100" y="164"/>
                    <a:pt x="100" y="164"/>
                  </a:cubicBezTo>
                  <a:cubicBezTo>
                    <a:pt x="100" y="165"/>
                    <a:pt x="100" y="165"/>
                    <a:pt x="100" y="165"/>
                  </a:cubicBezTo>
                  <a:cubicBezTo>
                    <a:pt x="105" y="165"/>
                    <a:pt x="105" y="165"/>
                    <a:pt x="105" y="165"/>
                  </a:cubicBezTo>
                  <a:cubicBezTo>
                    <a:pt x="105" y="164"/>
                    <a:pt x="105" y="164"/>
                    <a:pt x="105" y="164"/>
                  </a:cubicBezTo>
                  <a:cubicBezTo>
                    <a:pt x="104" y="164"/>
                    <a:pt x="104" y="164"/>
                    <a:pt x="104" y="164"/>
                  </a:cubicBezTo>
                  <a:cubicBezTo>
                    <a:pt x="107" y="168"/>
                    <a:pt x="107" y="168"/>
                    <a:pt x="107" y="168"/>
                  </a:cubicBezTo>
                  <a:cubicBezTo>
                    <a:pt x="107" y="169"/>
                    <a:pt x="107" y="169"/>
                    <a:pt x="107" y="169"/>
                  </a:cubicBezTo>
                  <a:cubicBezTo>
                    <a:pt x="108" y="169"/>
                    <a:pt x="108" y="169"/>
                    <a:pt x="108" y="169"/>
                  </a:cubicBezTo>
                  <a:cubicBezTo>
                    <a:pt x="110" y="169"/>
                    <a:pt x="110" y="169"/>
                    <a:pt x="110" y="169"/>
                  </a:cubicBezTo>
                  <a:cubicBezTo>
                    <a:pt x="111" y="169"/>
                    <a:pt x="111" y="169"/>
                    <a:pt x="111" y="169"/>
                  </a:cubicBezTo>
                  <a:cubicBezTo>
                    <a:pt x="111" y="168"/>
                    <a:pt x="111" y="168"/>
                    <a:pt x="111" y="168"/>
                  </a:cubicBezTo>
                  <a:cubicBezTo>
                    <a:pt x="111" y="168"/>
                    <a:pt x="111" y="167"/>
                    <a:pt x="112" y="165"/>
                  </a:cubicBezTo>
                  <a:cubicBezTo>
                    <a:pt x="112" y="164"/>
                    <a:pt x="112" y="163"/>
                    <a:pt x="112" y="163"/>
                  </a:cubicBezTo>
                  <a:cubicBezTo>
                    <a:pt x="112" y="162"/>
                    <a:pt x="112" y="161"/>
                    <a:pt x="112" y="161"/>
                  </a:cubicBezTo>
                  <a:cubicBezTo>
                    <a:pt x="111" y="161"/>
                    <a:pt x="111" y="161"/>
                    <a:pt x="111" y="161"/>
                  </a:cubicBezTo>
                  <a:cubicBezTo>
                    <a:pt x="112" y="162"/>
                    <a:pt x="112" y="162"/>
                    <a:pt x="112" y="162"/>
                  </a:cubicBezTo>
                  <a:cubicBezTo>
                    <a:pt x="113" y="161"/>
                    <a:pt x="115" y="159"/>
                    <a:pt x="115" y="159"/>
                  </a:cubicBezTo>
                  <a:cubicBezTo>
                    <a:pt x="115" y="159"/>
                    <a:pt x="115" y="159"/>
                    <a:pt x="115" y="159"/>
                  </a:cubicBezTo>
                  <a:cubicBezTo>
                    <a:pt x="115" y="158"/>
                    <a:pt x="115" y="158"/>
                    <a:pt x="115" y="158"/>
                  </a:cubicBezTo>
                  <a:cubicBezTo>
                    <a:pt x="115" y="150"/>
                    <a:pt x="115" y="150"/>
                    <a:pt x="115" y="150"/>
                  </a:cubicBezTo>
                  <a:cubicBezTo>
                    <a:pt x="115" y="149"/>
                    <a:pt x="115" y="149"/>
                    <a:pt x="115" y="148"/>
                  </a:cubicBezTo>
                  <a:cubicBezTo>
                    <a:pt x="114" y="146"/>
                    <a:pt x="114" y="145"/>
                    <a:pt x="113" y="143"/>
                  </a:cubicBezTo>
                  <a:cubicBezTo>
                    <a:pt x="113" y="143"/>
                    <a:pt x="113" y="142"/>
                    <a:pt x="113" y="141"/>
                  </a:cubicBezTo>
                  <a:cubicBezTo>
                    <a:pt x="112" y="141"/>
                    <a:pt x="112" y="141"/>
                    <a:pt x="112" y="141"/>
                  </a:cubicBezTo>
                  <a:cubicBezTo>
                    <a:pt x="112" y="141"/>
                    <a:pt x="112" y="141"/>
                    <a:pt x="112" y="141"/>
                  </a:cubicBezTo>
                  <a:cubicBezTo>
                    <a:pt x="112" y="141"/>
                    <a:pt x="112" y="141"/>
                    <a:pt x="112" y="141"/>
                  </a:cubicBezTo>
                  <a:cubicBezTo>
                    <a:pt x="112" y="141"/>
                    <a:pt x="112" y="141"/>
                    <a:pt x="112" y="141"/>
                  </a:cubicBezTo>
                  <a:cubicBezTo>
                    <a:pt x="112" y="141"/>
                    <a:pt x="112" y="141"/>
                    <a:pt x="112" y="141"/>
                  </a:cubicBezTo>
                  <a:cubicBezTo>
                    <a:pt x="112" y="141"/>
                    <a:pt x="112" y="141"/>
                    <a:pt x="112" y="141"/>
                  </a:cubicBezTo>
                  <a:cubicBezTo>
                    <a:pt x="112" y="141"/>
                    <a:pt x="112" y="141"/>
                    <a:pt x="112" y="141"/>
                  </a:cubicBezTo>
                  <a:cubicBezTo>
                    <a:pt x="112" y="141"/>
                    <a:pt x="112" y="141"/>
                    <a:pt x="112" y="141"/>
                  </a:cubicBezTo>
                  <a:cubicBezTo>
                    <a:pt x="111" y="141"/>
                    <a:pt x="111" y="141"/>
                    <a:pt x="111" y="141"/>
                  </a:cubicBezTo>
                  <a:cubicBezTo>
                    <a:pt x="112" y="141"/>
                    <a:pt x="112" y="141"/>
                    <a:pt x="112" y="141"/>
                  </a:cubicBezTo>
                  <a:cubicBezTo>
                    <a:pt x="112" y="141"/>
                    <a:pt x="112" y="141"/>
                    <a:pt x="112" y="141"/>
                  </a:cubicBezTo>
                  <a:cubicBezTo>
                    <a:pt x="111" y="141"/>
                    <a:pt x="111" y="141"/>
                    <a:pt x="111" y="141"/>
                  </a:cubicBezTo>
                  <a:cubicBezTo>
                    <a:pt x="112" y="141"/>
                    <a:pt x="112" y="141"/>
                    <a:pt x="112" y="141"/>
                  </a:cubicBezTo>
                  <a:cubicBezTo>
                    <a:pt x="112" y="141"/>
                    <a:pt x="112" y="141"/>
                    <a:pt x="112" y="141"/>
                  </a:cubicBezTo>
                  <a:cubicBezTo>
                    <a:pt x="112" y="141"/>
                    <a:pt x="113" y="140"/>
                    <a:pt x="114" y="139"/>
                  </a:cubicBezTo>
                  <a:cubicBezTo>
                    <a:pt x="115" y="137"/>
                    <a:pt x="117" y="135"/>
                    <a:pt x="118" y="134"/>
                  </a:cubicBezTo>
                  <a:cubicBezTo>
                    <a:pt x="119" y="133"/>
                    <a:pt x="120" y="132"/>
                    <a:pt x="121" y="132"/>
                  </a:cubicBezTo>
                  <a:cubicBezTo>
                    <a:pt x="121" y="131"/>
                    <a:pt x="121" y="131"/>
                    <a:pt x="121" y="131"/>
                  </a:cubicBezTo>
                  <a:cubicBezTo>
                    <a:pt x="122" y="131"/>
                    <a:pt x="122" y="131"/>
                    <a:pt x="122" y="131"/>
                  </a:cubicBezTo>
                  <a:cubicBezTo>
                    <a:pt x="122" y="131"/>
                    <a:pt x="122" y="131"/>
                    <a:pt x="122" y="131"/>
                  </a:cubicBezTo>
                  <a:cubicBezTo>
                    <a:pt x="122" y="131"/>
                    <a:pt x="122" y="131"/>
                    <a:pt x="122" y="131"/>
                  </a:cubicBezTo>
                  <a:cubicBezTo>
                    <a:pt x="122" y="131"/>
                    <a:pt x="122" y="131"/>
                    <a:pt x="122" y="131"/>
                  </a:cubicBezTo>
                  <a:cubicBezTo>
                    <a:pt x="122" y="131"/>
                    <a:pt x="122" y="131"/>
                    <a:pt x="122" y="131"/>
                  </a:cubicBezTo>
                  <a:cubicBezTo>
                    <a:pt x="122" y="131"/>
                    <a:pt x="122" y="131"/>
                    <a:pt x="122" y="131"/>
                  </a:cubicBezTo>
                  <a:cubicBezTo>
                    <a:pt x="122" y="131"/>
                    <a:pt x="122" y="131"/>
                    <a:pt x="122" y="131"/>
                  </a:cubicBezTo>
                  <a:cubicBezTo>
                    <a:pt x="122" y="131"/>
                    <a:pt x="122" y="131"/>
                    <a:pt x="122" y="131"/>
                  </a:cubicBezTo>
                  <a:cubicBezTo>
                    <a:pt x="121" y="131"/>
                    <a:pt x="121" y="131"/>
                    <a:pt x="121" y="131"/>
                  </a:cubicBezTo>
                  <a:cubicBezTo>
                    <a:pt x="122" y="131"/>
                    <a:pt x="122" y="131"/>
                    <a:pt x="122" y="131"/>
                  </a:cubicBezTo>
                  <a:cubicBezTo>
                    <a:pt x="122" y="131"/>
                    <a:pt x="122" y="131"/>
                    <a:pt x="122" y="131"/>
                  </a:cubicBezTo>
                  <a:cubicBezTo>
                    <a:pt x="121" y="131"/>
                    <a:pt x="121" y="131"/>
                    <a:pt x="121" y="131"/>
                  </a:cubicBezTo>
                  <a:cubicBezTo>
                    <a:pt x="122" y="131"/>
                    <a:pt x="122" y="131"/>
                    <a:pt x="122" y="131"/>
                  </a:cubicBezTo>
                  <a:cubicBezTo>
                    <a:pt x="121" y="131"/>
                    <a:pt x="121" y="131"/>
                    <a:pt x="121" y="131"/>
                  </a:cubicBezTo>
                  <a:cubicBezTo>
                    <a:pt x="121" y="131"/>
                    <a:pt x="121" y="131"/>
                    <a:pt x="121" y="131"/>
                  </a:cubicBezTo>
                  <a:cubicBezTo>
                    <a:pt x="122" y="131"/>
                    <a:pt x="122" y="131"/>
                    <a:pt x="122" y="131"/>
                  </a:cubicBezTo>
                  <a:cubicBezTo>
                    <a:pt x="121" y="131"/>
                    <a:pt x="121" y="131"/>
                    <a:pt x="121" y="131"/>
                  </a:cubicBezTo>
                  <a:cubicBezTo>
                    <a:pt x="121" y="131"/>
                    <a:pt x="121" y="131"/>
                    <a:pt x="121" y="131"/>
                  </a:cubicBezTo>
                  <a:cubicBezTo>
                    <a:pt x="122" y="132"/>
                    <a:pt x="122" y="132"/>
                    <a:pt x="122" y="132"/>
                  </a:cubicBezTo>
                  <a:cubicBezTo>
                    <a:pt x="122" y="132"/>
                    <a:pt x="122" y="132"/>
                    <a:pt x="122" y="132"/>
                  </a:cubicBezTo>
                  <a:cubicBezTo>
                    <a:pt x="122" y="133"/>
                    <a:pt x="122" y="133"/>
                    <a:pt x="122" y="133"/>
                  </a:cubicBezTo>
                  <a:cubicBezTo>
                    <a:pt x="123" y="133"/>
                    <a:pt x="123" y="133"/>
                    <a:pt x="123" y="133"/>
                  </a:cubicBezTo>
                  <a:cubicBezTo>
                    <a:pt x="122" y="132"/>
                    <a:pt x="122" y="132"/>
                    <a:pt x="122" y="132"/>
                  </a:cubicBezTo>
                  <a:cubicBezTo>
                    <a:pt x="118" y="137"/>
                    <a:pt x="118" y="137"/>
                    <a:pt x="118" y="137"/>
                  </a:cubicBezTo>
                  <a:cubicBezTo>
                    <a:pt x="118" y="137"/>
                    <a:pt x="118" y="137"/>
                    <a:pt x="118" y="137"/>
                  </a:cubicBezTo>
                  <a:cubicBezTo>
                    <a:pt x="118" y="138"/>
                    <a:pt x="118" y="138"/>
                    <a:pt x="118" y="138"/>
                  </a:cubicBezTo>
                  <a:cubicBezTo>
                    <a:pt x="118" y="141"/>
                    <a:pt x="118" y="141"/>
                    <a:pt x="118" y="141"/>
                  </a:cubicBezTo>
                  <a:cubicBezTo>
                    <a:pt x="118" y="143"/>
                    <a:pt x="118" y="143"/>
                    <a:pt x="118" y="143"/>
                  </a:cubicBezTo>
                  <a:cubicBezTo>
                    <a:pt x="119" y="142"/>
                    <a:pt x="119" y="142"/>
                    <a:pt x="119" y="142"/>
                  </a:cubicBezTo>
                  <a:cubicBezTo>
                    <a:pt x="119" y="142"/>
                    <a:pt x="120" y="142"/>
                    <a:pt x="122" y="141"/>
                  </a:cubicBezTo>
                  <a:cubicBezTo>
                    <a:pt x="122" y="141"/>
                    <a:pt x="123" y="141"/>
                    <a:pt x="123" y="141"/>
                  </a:cubicBezTo>
                  <a:cubicBezTo>
                    <a:pt x="124" y="141"/>
                    <a:pt x="124" y="141"/>
                    <a:pt x="124" y="141"/>
                  </a:cubicBezTo>
                  <a:cubicBezTo>
                    <a:pt x="124" y="139"/>
                    <a:pt x="124" y="139"/>
                    <a:pt x="124" y="139"/>
                  </a:cubicBezTo>
                  <a:cubicBezTo>
                    <a:pt x="123" y="140"/>
                    <a:pt x="123" y="140"/>
                    <a:pt x="123" y="140"/>
                  </a:cubicBezTo>
                  <a:cubicBezTo>
                    <a:pt x="123" y="140"/>
                    <a:pt x="123" y="140"/>
                    <a:pt x="123" y="140"/>
                  </a:cubicBezTo>
                  <a:cubicBezTo>
                    <a:pt x="123" y="140"/>
                    <a:pt x="123" y="140"/>
                    <a:pt x="123" y="140"/>
                  </a:cubicBezTo>
                  <a:cubicBezTo>
                    <a:pt x="124" y="141"/>
                    <a:pt x="123" y="141"/>
                    <a:pt x="123" y="142"/>
                  </a:cubicBezTo>
                  <a:cubicBezTo>
                    <a:pt x="123" y="142"/>
                    <a:pt x="122" y="143"/>
                    <a:pt x="122" y="144"/>
                  </a:cubicBezTo>
                  <a:cubicBezTo>
                    <a:pt x="123" y="145"/>
                    <a:pt x="123" y="145"/>
                    <a:pt x="123" y="145"/>
                  </a:cubicBezTo>
                  <a:cubicBezTo>
                    <a:pt x="123" y="143"/>
                    <a:pt x="123" y="143"/>
                    <a:pt x="123" y="143"/>
                  </a:cubicBezTo>
                  <a:cubicBezTo>
                    <a:pt x="122" y="143"/>
                    <a:pt x="122" y="143"/>
                    <a:pt x="122" y="143"/>
                  </a:cubicBezTo>
                  <a:cubicBezTo>
                    <a:pt x="122" y="144"/>
                    <a:pt x="122" y="144"/>
                    <a:pt x="122" y="144"/>
                  </a:cubicBezTo>
                  <a:cubicBezTo>
                    <a:pt x="122" y="144"/>
                    <a:pt x="121" y="144"/>
                    <a:pt x="121" y="145"/>
                  </a:cubicBezTo>
                  <a:cubicBezTo>
                    <a:pt x="121" y="145"/>
                    <a:pt x="122" y="146"/>
                    <a:pt x="122" y="146"/>
                  </a:cubicBezTo>
                  <a:cubicBezTo>
                    <a:pt x="122" y="146"/>
                    <a:pt x="122" y="146"/>
                    <a:pt x="122" y="146"/>
                  </a:cubicBezTo>
                  <a:cubicBezTo>
                    <a:pt x="123" y="147"/>
                    <a:pt x="124" y="147"/>
                    <a:pt x="125" y="147"/>
                  </a:cubicBezTo>
                  <a:cubicBezTo>
                    <a:pt x="126" y="147"/>
                    <a:pt x="126" y="148"/>
                    <a:pt x="127" y="148"/>
                  </a:cubicBezTo>
                  <a:cubicBezTo>
                    <a:pt x="128" y="148"/>
                    <a:pt x="128" y="148"/>
                    <a:pt x="128" y="148"/>
                  </a:cubicBezTo>
                  <a:cubicBezTo>
                    <a:pt x="128" y="147"/>
                    <a:pt x="128" y="147"/>
                    <a:pt x="128" y="147"/>
                  </a:cubicBezTo>
                  <a:cubicBezTo>
                    <a:pt x="129" y="147"/>
                    <a:pt x="129" y="146"/>
                    <a:pt x="129" y="145"/>
                  </a:cubicBezTo>
                  <a:cubicBezTo>
                    <a:pt x="129" y="145"/>
                    <a:pt x="129" y="144"/>
                    <a:pt x="129" y="144"/>
                  </a:cubicBezTo>
                  <a:cubicBezTo>
                    <a:pt x="129" y="141"/>
                    <a:pt x="129" y="139"/>
                    <a:pt x="129" y="139"/>
                  </a:cubicBezTo>
                  <a:cubicBezTo>
                    <a:pt x="127" y="139"/>
                    <a:pt x="127" y="139"/>
                    <a:pt x="127" y="139"/>
                  </a:cubicBezTo>
                  <a:cubicBezTo>
                    <a:pt x="129" y="140"/>
                    <a:pt x="129" y="140"/>
                    <a:pt x="129" y="140"/>
                  </a:cubicBezTo>
                  <a:cubicBezTo>
                    <a:pt x="129" y="140"/>
                    <a:pt x="129" y="140"/>
                    <a:pt x="129" y="140"/>
                  </a:cubicBezTo>
                  <a:cubicBezTo>
                    <a:pt x="129" y="139"/>
                    <a:pt x="129" y="138"/>
                    <a:pt x="130" y="138"/>
                  </a:cubicBezTo>
                  <a:cubicBezTo>
                    <a:pt x="130" y="137"/>
                    <a:pt x="130" y="137"/>
                    <a:pt x="130" y="137"/>
                  </a:cubicBezTo>
                  <a:cubicBezTo>
                    <a:pt x="131" y="137"/>
                    <a:pt x="131" y="137"/>
                    <a:pt x="131" y="137"/>
                  </a:cubicBezTo>
                  <a:cubicBezTo>
                    <a:pt x="131" y="136"/>
                    <a:pt x="131" y="136"/>
                    <a:pt x="131" y="136"/>
                  </a:cubicBezTo>
                  <a:cubicBezTo>
                    <a:pt x="131" y="137"/>
                    <a:pt x="131" y="137"/>
                    <a:pt x="131" y="137"/>
                  </a:cubicBezTo>
                  <a:cubicBezTo>
                    <a:pt x="131" y="137"/>
                    <a:pt x="131" y="137"/>
                    <a:pt x="131" y="137"/>
                  </a:cubicBezTo>
                  <a:cubicBezTo>
                    <a:pt x="131" y="136"/>
                    <a:pt x="131" y="136"/>
                    <a:pt x="131" y="136"/>
                  </a:cubicBezTo>
                  <a:cubicBezTo>
                    <a:pt x="131" y="137"/>
                    <a:pt x="131" y="137"/>
                    <a:pt x="131" y="137"/>
                  </a:cubicBezTo>
                  <a:cubicBezTo>
                    <a:pt x="131" y="137"/>
                    <a:pt x="131" y="137"/>
                    <a:pt x="131" y="137"/>
                  </a:cubicBezTo>
                  <a:cubicBezTo>
                    <a:pt x="131" y="137"/>
                    <a:pt x="131" y="137"/>
                    <a:pt x="131" y="137"/>
                  </a:cubicBezTo>
                  <a:cubicBezTo>
                    <a:pt x="132" y="137"/>
                    <a:pt x="132" y="137"/>
                    <a:pt x="132" y="137"/>
                  </a:cubicBezTo>
                  <a:cubicBezTo>
                    <a:pt x="132" y="137"/>
                    <a:pt x="132" y="137"/>
                    <a:pt x="132" y="137"/>
                  </a:cubicBezTo>
                  <a:cubicBezTo>
                    <a:pt x="132" y="137"/>
                    <a:pt x="132" y="137"/>
                    <a:pt x="132" y="137"/>
                  </a:cubicBezTo>
                  <a:cubicBezTo>
                    <a:pt x="132" y="137"/>
                    <a:pt x="132" y="137"/>
                    <a:pt x="132" y="137"/>
                  </a:cubicBezTo>
                  <a:cubicBezTo>
                    <a:pt x="132" y="137"/>
                    <a:pt x="132" y="137"/>
                    <a:pt x="132" y="137"/>
                  </a:cubicBezTo>
                  <a:cubicBezTo>
                    <a:pt x="132" y="137"/>
                    <a:pt x="132" y="137"/>
                    <a:pt x="132" y="137"/>
                  </a:cubicBezTo>
                  <a:cubicBezTo>
                    <a:pt x="132" y="137"/>
                    <a:pt x="132" y="137"/>
                    <a:pt x="132" y="137"/>
                  </a:cubicBezTo>
                  <a:cubicBezTo>
                    <a:pt x="133" y="137"/>
                    <a:pt x="133" y="137"/>
                    <a:pt x="133" y="137"/>
                  </a:cubicBezTo>
                  <a:cubicBezTo>
                    <a:pt x="132" y="137"/>
                    <a:pt x="132" y="137"/>
                    <a:pt x="132" y="137"/>
                  </a:cubicBezTo>
                  <a:cubicBezTo>
                    <a:pt x="132" y="137"/>
                    <a:pt x="132" y="137"/>
                    <a:pt x="132" y="137"/>
                  </a:cubicBezTo>
                  <a:cubicBezTo>
                    <a:pt x="133" y="137"/>
                    <a:pt x="133" y="137"/>
                    <a:pt x="133" y="137"/>
                  </a:cubicBezTo>
                  <a:cubicBezTo>
                    <a:pt x="132" y="137"/>
                    <a:pt x="132" y="137"/>
                    <a:pt x="132" y="137"/>
                  </a:cubicBezTo>
                  <a:cubicBezTo>
                    <a:pt x="133" y="137"/>
                    <a:pt x="133" y="137"/>
                    <a:pt x="133" y="137"/>
                  </a:cubicBezTo>
                  <a:cubicBezTo>
                    <a:pt x="133" y="136"/>
                    <a:pt x="133" y="136"/>
                    <a:pt x="133" y="136"/>
                  </a:cubicBezTo>
                  <a:cubicBezTo>
                    <a:pt x="132" y="137"/>
                    <a:pt x="132" y="137"/>
                    <a:pt x="132" y="137"/>
                  </a:cubicBezTo>
                  <a:cubicBezTo>
                    <a:pt x="133" y="137"/>
                    <a:pt x="133" y="137"/>
                    <a:pt x="133" y="137"/>
                  </a:cubicBezTo>
                  <a:cubicBezTo>
                    <a:pt x="133" y="136"/>
                    <a:pt x="133" y="136"/>
                    <a:pt x="133" y="136"/>
                  </a:cubicBezTo>
                  <a:cubicBezTo>
                    <a:pt x="132" y="136"/>
                    <a:pt x="132" y="136"/>
                    <a:pt x="132" y="136"/>
                  </a:cubicBezTo>
                  <a:cubicBezTo>
                    <a:pt x="131" y="137"/>
                    <a:pt x="131" y="137"/>
                    <a:pt x="131" y="137"/>
                  </a:cubicBezTo>
                  <a:cubicBezTo>
                    <a:pt x="131" y="138"/>
                    <a:pt x="130" y="139"/>
                    <a:pt x="130" y="140"/>
                  </a:cubicBezTo>
                  <a:cubicBezTo>
                    <a:pt x="130" y="141"/>
                    <a:pt x="131" y="142"/>
                    <a:pt x="131" y="143"/>
                  </a:cubicBezTo>
                  <a:cubicBezTo>
                    <a:pt x="132" y="143"/>
                    <a:pt x="132" y="143"/>
                    <a:pt x="132" y="143"/>
                  </a:cubicBezTo>
                  <a:cubicBezTo>
                    <a:pt x="133" y="143"/>
                    <a:pt x="133" y="143"/>
                    <a:pt x="133" y="143"/>
                  </a:cubicBezTo>
                  <a:cubicBezTo>
                    <a:pt x="134" y="143"/>
                    <a:pt x="135" y="143"/>
                    <a:pt x="136" y="143"/>
                  </a:cubicBezTo>
                  <a:cubicBezTo>
                    <a:pt x="137" y="142"/>
                    <a:pt x="137" y="142"/>
                    <a:pt x="137" y="142"/>
                  </a:cubicBezTo>
                  <a:cubicBezTo>
                    <a:pt x="138" y="142"/>
                    <a:pt x="138" y="142"/>
                    <a:pt x="138" y="142"/>
                  </a:cubicBezTo>
                  <a:cubicBezTo>
                    <a:pt x="138" y="141"/>
                    <a:pt x="138" y="141"/>
                    <a:pt x="138" y="141"/>
                  </a:cubicBezTo>
                  <a:cubicBezTo>
                    <a:pt x="138" y="137"/>
                    <a:pt x="138" y="137"/>
                    <a:pt x="138" y="137"/>
                  </a:cubicBezTo>
                  <a:cubicBezTo>
                    <a:pt x="137" y="137"/>
                    <a:pt x="137" y="137"/>
                    <a:pt x="137" y="137"/>
                  </a:cubicBezTo>
                  <a:cubicBezTo>
                    <a:pt x="138" y="138"/>
                    <a:pt x="138" y="138"/>
                    <a:pt x="138" y="138"/>
                  </a:cubicBezTo>
                  <a:cubicBezTo>
                    <a:pt x="142" y="134"/>
                    <a:pt x="142" y="134"/>
                    <a:pt x="142" y="134"/>
                  </a:cubicBezTo>
                  <a:cubicBezTo>
                    <a:pt x="142" y="133"/>
                    <a:pt x="142" y="133"/>
                    <a:pt x="142" y="133"/>
                  </a:cubicBezTo>
                  <a:cubicBezTo>
                    <a:pt x="142" y="133"/>
                    <a:pt x="142" y="133"/>
                    <a:pt x="142" y="133"/>
                  </a:cubicBezTo>
                  <a:cubicBezTo>
                    <a:pt x="142" y="131"/>
                    <a:pt x="142" y="131"/>
                    <a:pt x="142" y="131"/>
                  </a:cubicBezTo>
                  <a:cubicBezTo>
                    <a:pt x="141" y="131"/>
                    <a:pt x="141" y="131"/>
                    <a:pt x="141" y="131"/>
                  </a:cubicBezTo>
                  <a:cubicBezTo>
                    <a:pt x="142" y="132"/>
                    <a:pt x="142" y="132"/>
                    <a:pt x="142" y="132"/>
                  </a:cubicBezTo>
                  <a:cubicBezTo>
                    <a:pt x="147" y="127"/>
                    <a:pt x="147" y="127"/>
                    <a:pt x="147" y="127"/>
                  </a:cubicBezTo>
                  <a:cubicBezTo>
                    <a:pt x="148" y="126"/>
                    <a:pt x="148" y="126"/>
                    <a:pt x="148" y="126"/>
                  </a:cubicBezTo>
                  <a:cubicBezTo>
                    <a:pt x="148" y="126"/>
                    <a:pt x="148" y="126"/>
                    <a:pt x="148" y="126"/>
                  </a:cubicBezTo>
                  <a:cubicBezTo>
                    <a:pt x="146" y="117"/>
                    <a:pt x="146" y="117"/>
                    <a:pt x="146" y="117"/>
                  </a:cubicBezTo>
                  <a:cubicBezTo>
                    <a:pt x="145" y="118"/>
                    <a:pt x="145" y="118"/>
                    <a:pt x="145" y="118"/>
                  </a:cubicBezTo>
                  <a:cubicBezTo>
                    <a:pt x="146" y="119"/>
                    <a:pt x="146" y="119"/>
                    <a:pt x="146" y="119"/>
                  </a:cubicBezTo>
                  <a:cubicBezTo>
                    <a:pt x="147" y="117"/>
                    <a:pt x="147" y="117"/>
                    <a:pt x="147" y="117"/>
                  </a:cubicBezTo>
                  <a:cubicBezTo>
                    <a:pt x="148" y="117"/>
                    <a:pt x="148" y="117"/>
                    <a:pt x="148" y="117"/>
                  </a:cubicBezTo>
                  <a:cubicBezTo>
                    <a:pt x="148" y="116"/>
                    <a:pt x="148" y="116"/>
                    <a:pt x="148" y="116"/>
                  </a:cubicBezTo>
                  <a:cubicBezTo>
                    <a:pt x="148" y="112"/>
                    <a:pt x="148" y="112"/>
                    <a:pt x="148" y="112"/>
                  </a:cubicBezTo>
                  <a:cubicBezTo>
                    <a:pt x="148" y="111"/>
                    <a:pt x="147" y="110"/>
                    <a:pt x="146" y="109"/>
                  </a:cubicBezTo>
                  <a:cubicBezTo>
                    <a:pt x="145" y="107"/>
                    <a:pt x="141" y="106"/>
                    <a:pt x="141" y="106"/>
                  </a:cubicBezTo>
                  <a:cubicBezTo>
                    <a:pt x="141" y="105"/>
                    <a:pt x="141" y="105"/>
                    <a:pt x="141" y="105"/>
                  </a:cubicBezTo>
                  <a:cubicBezTo>
                    <a:pt x="140" y="105"/>
                    <a:pt x="140" y="105"/>
                    <a:pt x="140" y="105"/>
                  </a:cubicBezTo>
                  <a:cubicBezTo>
                    <a:pt x="124" y="108"/>
                    <a:pt x="124" y="108"/>
                    <a:pt x="124" y="108"/>
                  </a:cubicBezTo>
                  <a:cubicBezTo>
                    <a:pt x="124" y="110"/>
                    <a:pt x="124" y="110"/>
                    <a:pt x="124" y="110"/>
                  </a:cubicBezTo>
                  <a:cubicBezTo>
                    <a:pt x="125" y="108"/>
                    <a:pt x="125" y="108"/>
                    <a:pt x="125" y="108"/>
                  </a:cubicBezTo>
                  <a:cubicBezTo>
                    <a:pt x="120" y="106"/>
                    <a:pt x="120" y="106"/>
                    <a:pt x="120" y="106"/>
                  </a:cubicBezTo>
                  <a:cubicBezTo>
                    <a:pt x="119" y="107"/>
                    <a:pt x="119" y="107"/>
                    <a:pt x="119" y="107"/>
                  </a:cubicBezTo>
                  <a:cubicBezTo>
                    <a:pt x="120" y="106"/>
                    <a:pt x="120" y="106"/>
                    <a:pt x="120" y="106"/>
                  </a:cubicBezTo>
                  <a:cubicBezTo>
                    <a:pt x="120" y="106"/>
                    <a:pt x="120" y="105"/>
                    <a:pt x="120" y="104"/>
                  </a:cubicBezTo>
                  <a:cubicBezTo>
                    <a:pt x="119" y="104"/>
                    <a:pt x="119" y="103"/>
                    <a:pt x="118" y="103"/>
                  </a:cubicBezTo>
                  <a:cubicBezTo>
                    <a:pt x="118" y="102"/>
                    <a:pt x="118" y="102"/>
                    <a:pt x="118" y="102"/>
                  </a:cubicBezTo>
                  <a:cubicBezTo>
                    <a:pt x="117" y="102"/>
                    <a:pt x="117" y="101"/>
                    <a:pt x="116" y="101"/>
                  </a:cubicBezTo>
                  <a:cubicBezTo>
                    <a:pt x="116" y="103"/>
                    <a:pt x="116" y="103"/>
                    <a:pt x="116" y="103"/>
                  </a:cubicBezTo>
                  <a:cubicBezTo>
                    <a:pt x="117" y="102"/>
                    <a:pt x="117" y="102"/>
                    <a:pt x="117" y="102"/>
                  </a:cubicBezTo>
                  <a:cubicBezTo>
                    <a:pt x="117" y="101"/>
                    <a:pt x="116" y="101"/>
                    <a:pt x="115" y="101"/>
                  </a:cubicBezTo>
                  <a:cubicBezTo>
                    <a:pt x="114" y="101"/>
                    <a:pt x="113" y="102"/>
                    <a:pt x="112" y="102"/>
                  </a:cubicBezTo>
                  <a:cubicBezTo>
                    <a:pt x="112" y="103"/>
                    <a:pt x="111" y="103"/>
                    <a:pt x="111" y="103"/>
                  </a:cubicBezTo>
                  <a:cubicBezTo>
                    <a:pt x="111" y="104"/>
                    <a:pt x="111" y="104"/>
                    <a:pt x="111" y="104"/>
                  </a:cubicBezTo>
                  <a:cubicBezTo>
                    <a:pt x="111" y="104"/>
                    <a:pt x="111" y="104"/>
                    <a:pt x="111" y="104"/>
                  </a:cubicBezTo>
                  <a:cubicBezTo>
                    <a:pt x="111" y="107"/>
                    <a:pt x="111" y="107"/>
                    <a:pt x="111" y="107"/>
                  </a:cubicBezTo>
                  <a:cubicBezTo>
                    <a:pt x="112" y="107"/>
                    <a:pt x="112" y="107"/>
                    <a:pt x="112" y="107"/>
                  </a:cubicBezTo>
                  <a:cubicBezTo>
                    <a:pt x="114" y="106"/>
                    <a:pt x="114" y="106"/>
                    <a:pt x="114" y="106"/>
                  </a:cubicBezTo>
                  <a:cubicBezTo>
                    <a:pt x="112" y="104"/>
                    <a:pt x="112" y="104"/>
                    <a:pt x="112" y="104"/>
                  </a:cubicBezTo>
                  <a:cubicBezTo>
                    <a:pt x="111" y="104"/>
                    <a:pt x="111" y="104"/>
                    <a:pt x="111" y="104"/>
                  </a:cubicBezTo>
                  <a:cubicBezTo>
                    <a:pt x="112" y="105"/>
                    <a:pt x="112" y="105"/>
                    <a:pt x="112" y="105"/>
                  </a:cubicBezTo>
                  <a:cubicBezTo>
                    <a:pt x="116" y="100"/>
                    <a:pt x="116" y="100"/>
                    <a:pt x="116" y="100"/>
                  </a:cubicBezTo>
                  <a:cubicBezTo>
                    <a:pt x="115" y="99"/>
                    <a:pt x="115" y="99"/>
                    <a:pt x="115" y="99"/>
                  </a:cubicBezTo>
                  <a:cubicBezTo>
                    <a:pt x="115" y="100"/>
                    <a:pt x="115" y="100"/>
                    <a:pt x="115" y="100"/>
                  </a:cubicBezTo>
                  <a:cubicBezTo>
                    <a:pt x="116" y="100"/>
                    <a:pt x="116" y="100"/>
                    <a:pt x="116" y="100"/>
                  </a:cubicBezTo>
                  <a:cubicBezTo>
                    <a:pt x="117" y="100"/>
                    <a:pt x="117" y="100"/>
                    <a:pt x="117" y="100"/>
                  </a:cubicBezTo>
                  <a:cubicBezTo>
                    <a:pt x="118" y="100"/>
                    <a:pt x="118" y="100"/>
                    <a:pt x="118" y="100"/>
                  </a:cubicBezTo>
                  <a:cubicBezTo>
                    <a:pt x="120" y="96"/>
                    <a:pt x="120" y="96"/>
                    <a:pt x="120" y="96"/>
                  </a:cubicBezTo>
                  <a:cubicBezTo>
                    <a:pt x="121" y="94"/>
                    <a:pt x="121" y="94"/>
                    <a:pt x="121" y="94"/>
                  </a:cubicBezTo>
                  <a:cubicBezTo>
                    <a:pt x="120" y="93"/>
                    <a:pt x="120" y="93"/>
                    <a:pt x="120" y="93"/>
                  </a:cubicBezTo>
                  <a:cubicBezTo>
                    <a:pt x="117" y="92"/>
                    <a:pt x="117" y="92"/>
                    <a:pt x="117" y="92"/>
                  </a:cubicBezTo>
                  <a:cubicBezTo>
                    <a:pt x="116" y="93"/>
                    <a:pt x="116" y="93"/>
                    <a:pt x="116" y="93"/>
                  </a:cubicBezTo>
                  <a:cubicBezTo>
                    <a:pt x="118" y="94"/>
                    <a:pt x="118" y="94"/>
                    <a:pt x="118" y="94"/>
                  </a:cubicBezTo>
                  <a:cubicBezTo>
                    <a:pt x="119" y="90"/>
                    <a:pt x="119" y="90"/>
                    <a:pt x="119" y="90"/>
                  </a:cubicBezTo>
                  <a:cubicBezTo>
                    <a:pt x="119" y="89"/>
                    <a:pt x="119" y="89"/>
                    <a:pt x="119" y="89"/>
                  </a:cubicBezTo>
                  <a:cubicBezTo>
                    <a:pt x="119" y="89"/>
                    <a:pt x="119" y="89"/>
                    <a:pt x="119" y="89"/>
                  </a:cubicBezTo>
                  <a:cubicBezTo>
                    <a:pt x="118" y="86"/>
                    <a:pt x="118" y="86"/>
                    <a:pt x="118" y="86"/>
                  </a:cubicBezTo>
                  <a:cubicBezTo>
                    <a:pt x="116" y="87"/>
                    <a:pt x="116" y="87"/>
                    <a:pt x="116" y="87"/>
                  </a:cubicBezTo>
                  <a:cubicBezTo>
                    <a:pt x="118" y="87"/>
                    <a:pt x="118" y="87"/>
                    <a:pt x="118" y="87"/>
                  </a:cubicBezTo>
                  <a:cubicBezTo>
                    <a:pt x="116" y="74"/>
                    <a:pt x="116" y="74"/>
                    <a:pt x="116" y="74"/>
                  </a:cubicBezTo>
                  <a:cubicBezTo>
                    <a:pt x="115" y="75"/>
                    <a:pt x="115" y="75"/>
                    <a:pt x="115" y="75"/>
                  </a:cubicBezTo>
                  <a:cubicBezTo>
                    <a:pt x="116" y="75"/>
                    <a:pt x="116" y="75"/>
                    <a:pt x="116" y="75"/>
                  </a:cubicBezTo>
                  <a:cubicBezTo>
                    <a:pt x="118" y="71"/>
                    <a:pt x="118" y="71"/>
                    <a:pt x="118" y="71"/>
                  </a:cubicBezTo>
                  <a:cubicBezTo>
                    <a:pt x="118" y="71"/>
                    <a:pt x="118" y="71"/>
                    <a:pt x="118" y="71"/>
                  </a:cubicBezTo>
                  <a:cubicBezTo>
                    <a:pt x="118" y="71"/>
                    <a:pt x="118" y="71"/>
                    <a:pt x="118" y="71"/>
                  </a:cubicBezTo>
                  <a:cubicBezTo>
                    <a:pt x="118" y="70"/>
                    <a:pt x="117" y="69"/>
                    <a:pt x="117" y="69"/>
                  </a:cubicBezTo>
                  <a:cubicBezTo>
                    <a:pt x="116" y="68"/>
                    <a:pt x="116" y="68"/>
                    <a:pt x="115" y="68"/>
                  </a:cubicBezTo>
                  <a:cubicBezTo>
                    <a:pt x="113" y="68"/>
                    <a:pt x="111" y="68"/>
                    <a:pt x="111" y="68"/>
                  </a:cubicBezTo>
                  <a:cubicBezTo>
                    <a:pt x="111" y="69"/>
                    <a:pt x="111" y="69"/>
                    <a:pt x="111" y="69"/>
                  </a:cubicBezTo>
                  <a:cubicBezTo>
                    <a:pt x="112" y="68"/>
                    <a:pt x="112" y="68"/>
                    <a:pt x="112" y="68"/>
                  </a:cubicBezTo>
                  <a:cubicBezTo>
                    <a:pt x="102" y="61"/>
                    <a:pt x="102" y="61"/>
                    <a:pt x="102" y="61"/>
                  </a:cubicBezTo>
                  <a:cubicBezTo>
                    <a:pt x="102" y="61"/>
                    <a:pt x="102" y="61"/>
                    <a:pt x="102" y="61"/>
                  </a:cubicBezTo>
                  <a:cubicBezTo>
                    <a:pt x="101" y="61"/>
                    <a:pt x="101" y="61"/>
                    <a:pt x="101" y="61"/>
                  </a:cubicBezTo>
                  <a:cubicBezTo>
                    <a:pt x="99" y="61"/>
                    <a:pt x="99" y="61"/>
                    <a:pt x="99" y="61"/>
                  </a:cubicBezTo>
                  <a:cubicBezTo>
                    <a:pt x="99" y="61"/>
                    <a:pt x="99" y="61"/>
                    <a:pt x="99" y="61"/>
                  </a:cubicBezTo>
                  <a:cubicBezTo>
                    <a:pt x="99" y="61"/>
                    <a:pt x="99" y="61"/>
                    <a:pt x="99" y="61"/>
                  </a:cubicBezTo>
                  <a:cubicBezTo>
                    <a:pt x="88" y="62"/>
                    <a:pt x="88" y="62"/>
                    <a:pt x="88" y="62"/>
                  </a:cubicBezTo>
                  <a:cubicBezTo>
                    <a:pt x="87" y="62"/>
                    <a:pt x="87" y="62"/>
                    <a:pt x="87" y="62"/>
                  </a:cubicBezTo>
                  <a:cubicBezTo>
                    <a:pt x="87" y="62"/>
                    <a:pt x="87" y="62"/>
                    <a:pt x="87" y="62"/>
                  </a:cubicBezTo>
                  <a:cubicBezTo>
                    <a:pt x="87" y="62"/>
                    <a:pt x="86" y="63"/>
                    <a:pt x="84" y="64"/>
                  </a:cubicBezTo>
                  <a:cubicBezTo>
                    <a:pt x="84" y="64"/>
                    <a:pt x="83" y="65"/>
                    <a:pt x="82" y="65"/>
                  </a:cubicBezTo>
                  <a:cubicBezTo>
                    <a:pt x="82" y="66"/>
                    <a:pt x="82" y="66"/>
                    <a:pt x="82" y="66"/>
                  </a:cubicBezTo>
                  <a:cubicBezTo>
                    <a:pt x="81" y="67"/>
                    <a:pt x="81" y="67"/>
                    <a:pt x="81" y="68"/>
                  </a:cubicBezTo>
                  <a:cubicBezTo>
                    <a:pt x="83" y="68"/>
                    <a:pt x="83" y="68"/>
                    <a:pt x="83" y="68"/>
                  </a:cubicBezTo>
                  <a:cubicBezTo>
                    <a:pt x="81" y="67"/>
                    <a:pt x="81" y="67"/>
                    <a:pt x="81" y="67"/>
                  </a:cubicBezTo>
                  <a:cubicBezTo>
                    <a:pt x="81" y="67"/>
                    <a:pt x="80" y="68"/>
                    <a:pt x="79" y="69"/>
                  </a:cubicBezTo>
                  <a:cubicBezTo>
                    <a:pt x="79" y="69"/>
                    <a:pt x="78" y="69"/>
                    <a:pt x="78" y="69"/>
                  </a:cubicBezTo>
                  <a:cubicBezTo>
                    <a:pt x="78" y="70"/>
                    <a:pt x="78" y="70"/>
                    <a:pt x="78" y="70"/>
                  </a:cubicBezTo>
                  <a:cubicBezTo>
                    <a:pt x="78" y="69"/>
                    <a:pt x="78" y="69"/>
                    <a:pt x="78" y="69"/>
                  </a:cubicBezTo>
                  <a:cubicBezTo>
                    <a:pt x="78" y="69"/>
                    <a:pt x="78" y="69"/>
                    <a:pt x="78" y="69"/>
                  </a:cubicBezTo>
                  <a:cubicBezTo>
                    <a:pt x="78" y="70"/>
                    <a:pt x="78" y="70"/>
                    <a:pt x="78" y="70"/>
                  </a:cubicBezTo>
                  <a:cubicBezTo>
                    <a:pt x="78" y="69"/>
                    <a:pt x="78" y="69"/>
                    <a:pt x="78" y="69"/>
                  </a:cubicBezTo>
                  <a:cubicBezTo>
                    <a:pt x="78" y="70"/>
                    <a:pt x="78" y="70"/>
                    <a:pt x="78" y="70"/>
                  </a:cubicBezTo>
                  <a:cubicBezTo>
                    <a:pt x="78" y="69"/>
                    <a:pt x="78" y="69"/>
                    <a:pt x="78" y="69"/>
                  </a:cubicBezTo>
                  <a:cubicBezTo>
                    <a:pt x="78" y="69"/>
                    <a:pt x="78" y="69"/>
                    <a:pt x="78" y="69"/>
                  </a:cubicBezTo>
                  <a:cubicBezTo>
                    <a:pt x="78" y="70"/>
                    <a:pt x="78" y="70"/>
                    <a:pt x="78" y="70"/>
                  </a:cubicBezTo>
                  <a:cubicBezTo>
                    <a:pt x="78" y="69"/>
                    <a:pt x="78" y="69"/>
                    <a:pt x="78" y="69"/>
                  </a:cubicBezTo>
                  <a:cubicBezTo>
                    <a:pt x="77" y="71"/>
                    <a:pt x="77" y="71"/>
                    <a:pt x="77" y="71"/>
                  </a:cubicBezTo>
                  <a:cubicBezTo>
                    <a:pt x="79" y="71"/>
                    <a:pt x="79" y="71"/>
                    <a:pt x="79" y="71"/>
                  </a:cubicBezTo>
                  <a:cubicBezTo>
                    <a:pt x="78" y="71"/>
                    <a:pt x="78" y="71"/>
                    <a:pt x="78" y="71"/>
                  </a:cubicBezTo>
                  <a:cubicBezTo>
                    <a:pt x="79" y="71"/>
                    <a:pt x="79" y="71"/>
                    <a:pt x="79" y="71"/>
                  </a:cubicBezTo>
                  <a:cubicBezTo>
                    <a:pt x="79" y="71"/>
                    <a:pt x="79" y="71"/>
                    <a:pt x="79" y="71"/>
                  </a:cubicBezTo>
                  <a:cubicBezTo>
                    <a:pt x="78" y="71"/>
                    <a:pt x="78" y="71"/>
                    <a:pt x="78" y="71"/>
                  </a:cubicBezTo>
                  <a:cubicBezTo>
                    <a:pt x="79" y="71"/>
                    <a:pt x="79" y="71"/>
                    <a:pt x="79" y="71"/>
                  </a:cubicBezTo>
                  <a:cubicBezTo>
                    <a:pt x="79" y="71"/>
                    <a:pt x="79" y="70"/>
                    <a:pt x="79" y="70"/>
                  </a:cubicBezTo>
                  <a:cubicBezTo>
                    <a:pt x="80" y="69"/>
                    <a:pt x="80" y="68"/>
                    <a:pt x="80" y="67"/>
                  </a:cubicBezTo>
                  <a:cubicBezTo>
                    <a:pt x="80" y="67"/>
                    <a:pt x="80" y="66"/>
                    <a:pt x="80" y="65"/>
                  </a:cubicBezTo>
                  <a:cubicBezTo>
                    <a:pt x="78" y="66"/>
                    <a:pt x="78" y="66"/>
                    <a:pt x="78" y="66"/>
                  </a:cubicBezTo>
                  <a:cubicBezTo>
                    <a:pt x="80" y="66"/>
                    <a:pt x="80" y="66"/>
                    <a:pt x="80" y="66"/>
                  </a:cubicBezTo>
                  <a:cubicBezTo>
                    <a:pt x="80" y="66"/>
                    <a:pt x="80" y="65"/>
                    <a:pt x="79" y="65"/>
                  </a:cubicBezTo>
                  <a:cubicBezTo>
                    <a:pt x="79" y="64"/>
                    <a:pt x="78" y="64"/>
                    <a:pt x="78" y="64"/>
                  </a:cubicBezTo>
                  <a:cubicBezTo>
                    <a:pt x="77" y="64"/>
                    <a:pt x="76" y="64"/>
                    <a:pt x="76" y="64"/>
                  </a:cubicBezTo>
                  <a:cubicBezTo>
                    <a:pt x="72" y="64"/>
                    <a:pt x="67" y="65"/>
                    <a:pt x="67" y="65"/>
                  </a:cubicBezTo>
                  <a:cubicBezTo>
                    <a:pt x="67" y="65"/>
                    <a:pt x="67" y="65"/>
                    <a:pt x="67" y="65"/>
                  </a:cubicBezTo>
                  <a:cubicBezTo>
                    <a:pt x="67" y="65"/>
                    <a:pt x="67" y="65"/>
                    <a:pt x="67" y="65"/>
                  </a:cubicBezTo>
                  <a:cubicBezTo>
                    <a:pt x="58" y="74"/>
                    <a:pt x="58" y="74"/>
                    <a:pt x="58" y="74"/>
                  </a:cubicBezTo>
                  <a:cubicBezTo>
                    <a:pt x="58" y="74"/>
                    <a:pt x="58" y="74"/>
                    <a:pt x="58" y="74"/>
                  </a:cubicBezTo>
                  <a:cubicBezTo>
                    <a:pt x="58" y="75"/>
                    <a:pt x="58" y="75"/>
                    <a:pt x="58" y="75"/>
                  </a:cubicBezTo>
                  <a:cubicBezTo>
                    <a:pt x="58" y="75"/>
                    <a:pt x="58" y="77"/>
                    <a:pt x="59" y="80"/>
                  </a:cubicBezTo>
                  <a:cubicBezTo>
                    <a:pt x="59" y="82"/>
                    <a:pt x="59" y="83"/>
                    <a:pt x="59" y="84"/>
                  </a:cubicBezTo>
                  <a:cubicBezTo>
                    <a:pt x="59" y="86"/>
                    <a:pt x="59" y="87"/>
                    <a:pt x="59" y="87"/>
                  </a:cubicBezTo>
                  <a:cubicBezTo>
                    <a:pt x="61" y="87"/>
                    <a:pt x="61" y="87"/>
                    <a:pt x="61" y="87"/>
                  </a:cubicBezTo>
                  <a:cubicBezTo>
                    <a:pt x="61" y="85"/>
                    <a:pt x="61" y="85"/>
                    <a:pt x="61" y="85"/>
                  </a:cubicBezTo>
                  <a:cubicBezTo>
                    <a:pt x="61" y="85"/>
                    <a:pt x="60" y="85"/>
                    <a:pt x="60" y="85"/>
                  </a:cubicBezTo>
                  <a:cubicBezTo>
                    <a:pt x="59" y="86"/>
                    <a:pt x="59" y="86"/>
                    <a:pt x="59" y="86"/>
                  </a:cubicBezTo>
                  <a:cubicBezTo>
                    <a:pt x="59" y="87"/>
                    <a:pt x="59" y="87"/>
                    <a:pt x="59" y="87"/>
                  </a:cubicBezTo>
                  <a:cubicBezTo>
                    <a:pt x="59" y="88"/>
                    <a:pt x="59" y="88"/>
                    <a:pt x="59" y="88"/>
                  </a:cubicBezTo>
                  <a:cubicBezTo>
                    <a:pt x="60" y="89"/>
                    <a:pt x="60" y="89"/>
                    <a:pt x="60" y="89"/>
                  </a:cubicBezTo>
                  <a:cubicBezTo>
                    <a:pt x="61" y="89"/>
                    <a:pt x="62" y="89"/>
                    <a:pt x="62" y="89"/>
                  </a:cubicBezTo>
                  <a:cubicBezTo>
                    <a:pt x="62" y="88"/>
                    <a:pt x="62" y="88"/>
                    <a:pt x="62"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0" y="88"/>
                    <a:pt x="60" y="88"/>
                    <a:pt x="60" y="88"/>
                  </a:cubicBezTo>
                  <a:cubicBezTo>
                    <a:pt x="60" y="88"/>
                    <a:pt x="60" y="88"/>
                    <a:pt x="60" y="88"/>
                  </a:cubicBezTo>
                  <a:cubicBezTo>
                    <a:pt x="59" y="89"/>
                    <a:pt x="59" y="90"/>
                    <a:pt x="59" y="91"/>
                  </a:cubicBezTo>
                  <a:cubicBezTo>
                    <a:pt x="59" y="93"/>
                    <a:pt x="59" y="94"/>
                    <a:pt x="60" y="94"/>
                  </a:cubicBezTo>
                  <a:cubicBezTo>
                    <a:pt x="60" y="95"/>
                    <a:pt x="60" y="95"/>
                    <a:pt x="60" y="95"/>
                  </a:cubicBezTo>
                  <a:cubicBezTo>
                    <a:pt x="61" y="95"/>
                    <a:pt x="61" y="95"/>
                    <a:pt x="61" y="95"/>
                  </a:cubicBezTo>
                  <a:cubicBezTo>
                    <a:pt x="61" y="95"/>
                    <a:pt x="61" y="95"/>
                    <a:pt x="62" y="95"/>
                  </a:cubicBezTo>
                  <a:cubicBezTo>
                    <a:pt x="63" y="95"/>
                    <a:pt x="64" y="96"/>
                    <a:pt x="64" y="96"/>
                  </a:cubicBezTo>
                  <a:cubicBezTo>
                    <a:pt x="65" y="96"/>
                    <a:pt x="66" y="96"/>
                    <a:pt x="66" y="96"/>
                  </a:cubicBezTo>
                  <a:cubicBezTo>
                    <a:pt x="66" y="95"/>
                    <a:pt x="66" y="95"/>
                    <a:pt x="66" y="95"/>
                  </a:cubicBezTo>
                  <a:cubicBezTo>
                    <a:pt x="65" y="95"/>
                    <a:pt x="65" y="95"/>
                    <a:pt x="65" y="95"/>
                  </a:cubicBezTo>
                  <a:cubicBezTo>
                    <a:pt x="65" y="104"/>
                    <a:pt x="65" y="104"/>
                    <a:pt x="65" y="104"/>
                  </a:cubicBezTo>
                  <a:cubicBezTo>
                    <a:pt x="65" y="106"/>
                    <a:pt x="65" y="106"/>
                    <a:pt x="65" y="106"/>
                  </a:cubicBezTo>
                  <a:cubicBezTo>
                    <a:pt x="66" y="106"/>
                    <a:pt x="66" y="106"/>
                    <a:pt x="66" y="106"/>
                  </a:cubicBezTo>
                  <a:cubicBezTo>
                    <a:pt x="70" y="106"/>
                    <a:pt x="70" y="106"/>
                    <a:pt x="70" y="106"/>
                  </a:cubicBezTo>
                  <a:cubicBezTo>
                    <a:pt x="70" y="104"/>
                    <a:pt x="70" y="104"/>
                    <a:pt x="70" y="104"/>
                  </a:cubicBezTo>
                  <a:cubicBezTo>
                    <a:pt x="69" y="104"/>
                    <a:pt x="69" y="104"/>
                    <a:pt x="69" y="104"/>
                  </a:cubicBezTo>
                  <a:cubicBezTo>
                    <a:pt x="69" y="104"/>
                    <a:pt x="69" y="104"/>
                    <a:pt x="69" y="104"/>
                  </a:cubicBezTo>
                  <a:cubicBezTo>
                    <a:pt x="69" y="104"/>
                    <a:pt x="69" y="104"/>
                    <a:pt x="69" y="104"/>
                  </a:cubicBezTo>
                  <a:cubicBezTo>
                    <a:pt x="69" y="104"/>
                    <a:pt x="69" y="104"/>
                    <a:pt x="69" y="104"/>
                  </a:cubicBezTo>
                  <a:cubicBezTo>
                    <a:pt x="69" y="104"/>
                    <a:pt x="69" y="104"/>
                    <a:pt x="69" y="104"/>
                  </a:cubicBezTo>
                  <a:cubicBezTo>
                    <a:pt x="69" y="104"/>
                    <a:pt x="69" y="104"/>
                    <a:pt x="69" y="104"/>
                  </a:cubicBezTo>
                  <a:cubicBezTo>
                    <a:pt x="69" y="104"/>
                    <a:pt x="69" y="104"/>
                    <a:pt x="68" y="105"/>
                  </a:cubicBezTo>
                  <a:cubicBezTo>
                    <a:pt x="68" y="105"/>
                    <a:pt x="67" y="105"/>
                    <a:pt x="66" y="105"/>
                  </a:cubicBezTo>
                  <a:cubicBezTo>
                    <a:pt x="66" y="105"/>
                    <a:pt x="66" y="105"/>
                    <a:pt x="66" y="105"/>
                  </a:cubicBezTo>
                  <a:cubicBezTo>
                    <a:pt x="66" y="106"/>
                    <a:pt x="66" y="106"/>
                    <a:pt x="66" y="106"/>
                  </a:cubicBezTo>
                  <a:cubicBezTo>
                    <a:pt x="65" y="106"/>
                    <a:pt x="65" y="106"/>
                    <a:pt x="65" y="106"/>
                  </a:cubicBezTo>
                  <a:cubicBezTo>
                    <a:pt x="64" y="106"/>
                    <a:pt x="64" y="106"/>
                    <a:pt x="64" y="106"/>
                  </a:cubicBezTo>
                  <a:cubicBezTo>
                    <a:pt x="64" y="105"/>
                    <a:pt x="64" y="105"/>
                    <a:pt x="64" y="105"/>
                  </a:cubicBezTo>
                  <a:cubicBezTo>
                    <a:pt x="64" y="104"/>
                    <a:pt x="64" y="104"/>
                    <a:pt x="64" y="104"/>
                  </a:cubicBezTo>
                  <a:cubicBezTo>
                    <a:pt x="64" y="104"/>
                    <a:pt x="64" y="104"/>
                    <a:pt x="64" y="104"/>
                  </a:cubicBezTo>
                  <a:cubicBezTo>
                    <a:pt x="64" y="104"/>
                    <a:pt x="64" y="104"/>
                    <a:pt x="64" y="104"/>
                  </a:cubicBezTo>
                  <a:cubicBezTo>
                    <a:pt x="62" y="104"/>
                    <a:pt x="62" y="104"/>
                    <a:pt x="62" y="104"/>
                  </a:cubicBezTo>
                  <a:cubicBezTo>
                    <a:pt x="64" y="105"/>
                    <a:pt x="64" y="105"/>
                    <a:pt x="64" y="105"/>
                  </a:cubicBezTo>
                  <a:cubicBezTo>
                    <a:pt x="66" y="100"/>
                    <a:pt x="66" y="100"/>
                    <a:pt x="66" y="100"/>
                  </a:cubicBezTo>
                  <a:cubicBezTo>
                    <a:pt x="67" y="98"/>
                    <a:pt x="67" y="98"/>
                    <a:pt x="67" y="98"/>
                  </a:cubicBezTo>
                  <a:cubicBezTo>
                    <a:pt x="66" y="97"/>
                    <a:pt x="66" y="97"/>
                    <a:pt x="66" y="97"/>
                  </a:cubicBezTo>
                  <a:cubicBezTo>
                    <a:pt x="60" y="95"/>
                    <a:pt x="60" y="95"/>
                    <a:pt x="60" y="95"/>
                  </a:cubicBezTo>
                  <a:cubicBezTo>
                    <a:pt x="59" y="94"/>
                    <a:pt x="59" y="94"/>
                    <a:pt x="59" y="94"/>
                  </a:cubicBezTo>
                  <a:cubicBezTo>
                    <a:pt x="58" y="95"/>
                    <a:pt x="58" y="95"/>
                    <a:pt x="58" y="95"/>
                  </a:cubicBezTo>
                  <a:cubicBezTo>
                    <a:pt x="58" y="95"/>
                    <a:pt x="58" y="95"/>
                    <a:pt x="58" y="95"/>
                  </a:cubicBezTo>
                  <a:cubicBezTo>
                    <a:pt x="58" y="96"/>
                    <a:pt x="57" y="96"/>
                    <a:pt x="56" y="97"/>
                  </a:cubicBezTo>
                  <a:cubicBezTo>
                    <a:pt x="56" y="97"/>
                    <a:pt x="56" y="97"/>
                    <a:pt x="56" y="97"/>
                  </a:cubicBezTo>
                  <a:cubicBezTo>
                    <a:pt x="55" y="97"/>
                    <a:pt x="55" y="97"/>
                    <a:pt x="55" y="97"/>
                  </a:cubicBezTo>
                  <a:cubicBezTo>
                    <a:pt x="55" y="97"/>
                    <a:pt x="55" y="97"/>
                    <a:pt x="55" y="97"/>
                  </a:cubicBezTo>
                  <a:cubicBezTo>
                    <a:pt x="55" y="98"/>
                    <a:pt x="55" y="98"/>
                    <a:pt x="55" y="98"/>
                  </a:cubicBezTo>
                  <a:cubicBezTo>
                    <a:pt x="55" y="97"/>
                    <a:pt x="55" y="97"/>
                    <a:pt x="55" y="97"/>
                  </a:cubicBezTo>
                  <a:cubicBezTo>
                    <a:pt x="55" y="97"/>
                    <a:pt x="55" y="97"/>
                    <a:pt x="55" y="97"/>
                  </a:cubicBezTo>
                  <a:cubicBezTo>
                    <a:pt x="55" y="98"/>
                    <a:pt x="55" y="98"/>
                    <a:pt x="55" y="98"/>
                  </a:cubicBezTo>
                  <a:cubicBezTo>
                    <a:pt x="55" y="97"/>
                    <a:pt x="55" y="97"/>
                    <a:pt x="55" y="97"/>
                  </a:cubicBezTo>
                  <a:cubicBezTo>
                    <a:pt x="54" y="97"/>
                    <a:pt x="54" y="97"/>
                    <a:pt x="54" y="97"/>
                  </a:cubicBezTo>
                  <a:cubicBezTo>
                    <a:pt x="54" y="99"/>
                    <a:pt x="54" y="99"/>
                    <a:pt x="54" y="99"/>
                  </a:cubicBezTo>
                  <a:cubicBezTo>
                    <a:pt x="54" y="104"/>
                    <a:pt x="54" y="104"/>
                    <a:pt x="54" y="104"/>
                  </a:cubicBezTo>
                  <a:cubicBezTo>
                    <a:pt x="55" y="104"/>
                    <a:pt x="55" y="104"/>
                    <a:pt x="55" y="104"/>
                  </a:cubicBezTo>
                  <a:cubicBezTo>
                    <a:pt x="55" y="103"/>
                    <a:pt x="55" y="103"/>
                    <a:pt x="55" y="103"/>
                  </a:cubicBezTo>
                  <a:cubicBezTo>
                    <a:pt x="54" y="103"/>
                    <a:pt x="54" y="103"/>
                    <a:pt x="54" y="103"/>
                  </a:cubicBezTo>
                  <a:cubicBezTo>
                    <a:pt x="54" y="104"/>
                    <a:pt x="54" y="104"/>
                    <a:pt x="54" y="104"/>
                  </a:cubicBezTo>
                  <a:cubicBezTo>
                    <a:pt x="55" y="104"/>
                    <a:pt x="55" y="104"/>
                    <a:pt x="55" y="104"/>
                  </a:cubicBezTo>
                  <a:cubicBezTo>
                    <a:pt x="54" y="101"/>
                    <a:pt x="54" y="101"/>
                    <a:pt x="54" y="101"/>
                  </a:cubicBezTo>
                  <a:cubicBezTo>
                    <a:pt x="53" y="102"/>
                    <a:pt x="53" y="102"/>
                    <a:pt x="53" y="102"/>
                  </a:cubicBezTo>
                  <a:cubicBezTo>
                    <a:pt x="54" y="102"/>
                    <a:pt x="54" y="102"/>
                    <a:pt x="54" y="102"/>
                  </a:cubicBezTo>
                  <a:cubicBezTo>
                    <a:pt x="59" y="93"/>
                    <a:pt x="59" y="93"/>
                    <a:pt x="59" y="93"/>
                  </a:cubicBezTo>
                  <a:cubicBezTo>
                    <a:pt x="60" y="92"/>
                    <a:pt x="60" y="92"/>
                    <a:pt x="60" y="92"/>
                  </a:cubicBezTo>
                  <a:cubicBezTo>
                    <a:pt x="60" y="92"/>
                    <a:pt x="60" y="92"/>
                    <a:pt x="60" y="92"/>
                  </a:cubicBezTo>
                  <a:cubicBezTo>
                    <a:pt x="57" y="85"/>
                    <a:pt x="57" y="85"/>
                    <a:pt x="57" y="85"/>
                  </a:cubicBezTo>
                  <a:cubicBezTo>
                    <a:pt x="56" y="84"/>
                    <a:pt x="56" y="84"/>
                    <a:pt x="56" y="84"/>
                  </a:cubicBezTo>
                  <a:cubicBezTo>
                    <a:pt x="55" y="84"/>
                    <a:pt x="55" y="84"/>
                    <a:pt x="55" y="84"/>
                  </a:cubicBezTo>
                  <a:cubicBezTo>
                    <a:pt x="49" y="84"/>
                    <a:pt x="49" y="84"/>
                    <a:pt x="49" y="84"/>
                  </a:cubicBezTo>
                  <a:cubicBezTo>
                    <a:pt x="47" y="84"/>
                    <a:pt x="45" y="85"/>
                    <a:pt x="44" y="86"/>
                  </a:cubicBezTo>
                  <a:cubicBezTo>
                    <a:pt x="44" y="88"/>
                    <a:pt x="43" y="89"/>
                    <a:pt x="43" y="91"/>
                  </a:cubicBezTo>
                  <a:cubicBezTo>
                    <a:pt x="45" y="91"/>
                    <a:pt x="45" y="91"/>
                    <a:pt x="45" y="91"/>
                  </a:cubicBezTo>
                  <a:cubicBezTo>
                    <a:pt x="44" y="90"/>
                    <a:pt x="44" y="90"/>
                    <a:pt x="44" y="90"/>
                  </a:cubicBezTo>
                  <a:cubicBezTo>
                    <a:pt x="43" y="90"/>
                    <a:pt x="43" y="91"/>
                    <a:pt x="43" y="91"/>
                  </a:cubicBezTo>
                  <a:cubicBezTo>
                    <a:pt x="43" y="92"/>
                    <a:pt x="43" y="92"/>
                    <a:pt x="43" y="93"/>
                  </a:cubicBezTo>
                  <a:cubicBezTo>
                    <a:pt x="43" y="93"/>
                    <a:pt x="44" y="93"/>
                    <a:pt x="44" y="93"/>
                  </a:cubicBezTo>
                  <a:cubicBezTo>
                    <a:pt x="45" y="94"/>
                    <a:pt x="46" y="94"/>
                    <a:pt x="46" y="94"/>
                  </a:cubicBezTo>
                  <a:cubicBezTo>
                    <a:pt x="46" y="92"/>
                    <a:pt x="46" y="92"/>
                    <a:pt x="46" y="92"/>
                  </a:cubicBezTo>
                  <a:cubicBezTo>
                    <a:pt x="46" y="91"/>
                    <a:pt x="46" y="91"/>
                    <a:pt x="46" y="91"/>
                  </a:cubicBezTo>
                  <a:cubicBezTo>
                    <a:pt x="41" y="92"/>
                    <a:pt x="41" y="92"/>
                    <a:pt x="41" y="92"/>
                  </a:cubicBezTo>
                  <a:cubicBezTo>
                    <a:pt x="41" y="92"/>
                    <a:pt x="41" y="92"/>
                    <a:pt x="41" y="92"/>
                  </a:cubicBezTo>
                  <a:cubicBezTo>
                    <a:pt x="41" y="92"/>
                    <a:pt x="41" y="92"/>
                    <a:pt x="41" y="92"/>
                  </a:cubicBezTo>
                  <a:cubicBezTo>
                    <a:pt x="33" y="102"/>
                    <a:pt x="33" y="102"/>
                    <a:pt x="33" y="102"/>
                  </a:cubicBezTo>
                  <a:cubicBezTo>
                    <a:pt x="32" y="103"/>
                    <a:pt x="32" y="103"/>
                    <a:pt x="32" y="103"/>
                  </a:cubicBezTo>
                  <a:cubicBezTo>
                    <a:pt x="33" y="104"/>
                    <a:pt x="33" y="104"/>
                    <a:pt x="33" y="104"/>
                  </a:cubicBezTo>
                  <a:cubicBezTo>
                    <a:pt x="33" y="104"/>
                    <a:pt x="33" y="104"/>
                    <a:pt x="33" y="104"/>
                  </a:cubicBezTo>
                  <a:cubicBezTo>
                    <a:pt x="33" y="104"/>
                    <a:pt x="34" y="105"/>
                    <a:pt x="35" y="106"/>
                  </a:cubicBezTo>
                  <a:cubicBezTo>
                    <a:pt x="36" y="107"/>
                    <a:pt x="36" y="108"/>
                    <a:pt x="36" y="108"/>
                  </a:cubicBezTo>
                  <a:cubicBezTo>
                    <a:pt x="36" y="109"/>
                    <a:pt x="36" y="109"/>
                    <a:pt x="36" y="109"/>
                  </a:cubicBezTo>
                  <a:cubicBezTo>
                    <a:pt x="36" y="109"/>
                    <a:pt x="36" y="109"/>
                    <a:pt x="35" y="109"/>
                  </a:cubicBezTo>
                  <a:cubicBezTo>
                    <a:pt x="35" y="110"/>
                    <a:pt x="34" y="110"/>
                    <a:pt x="34" y="110"/>
                  </a:cubicBezTo>
                  <a:cubicBezTo>
                    <a:pt x="33" y="110"/>
                    <a:pt x="32" y="110"/>
                    <a:pt x="32" y="110"/>
                  </a:cubicBezTo>
                  <a:cubicBezTo>
                    <a:pt x="32" y="110"/>
                    <a:pt x="32" y="110"/>
                    <a:pt x="32" y="110"/>
                  </a:cubicBezTo>
                  <a:cubicBezTo>
                    <a:pt x="31" y="109"/>
                    <a:pt x="31" y="109"/>
                    <a:pt x="31" y="109"/>
                  </a:cubicBezTo>
                  <a:cubicBezTo>
                    <a:pt x="31" y="111"/>
                    <a:pt x="31" y="111"/>
                    <a:pt x="31" y="111"/>
                  </a:cubicBezTo>
                  <a:cubicBezTo>
                    <a:pt x="33" y="110"/>
                    <a:pt x="33" y="110"/>
                    <a:pt x="33" y="110"/>
                  </a:cubicBezTo>
                  <a:cubicBezTo>
                    <a:pt x="30" y="104"/>
                    <a:pt x="30" y="104"/>
                    <a:pt x="30" y="104"/>
                  </a:cubicBezTo>
                  <a:cubicBezTo>
                    <a:pt x="29" y="103"/>
                    <a:pt x="29" y="103"/>
                    <a:pt x="29" y="103"/>
                  </a:cubicBezTo>
                  <a:cubicBezTo>
                    <a:pt x="29" y="103"/>
                    <a:pt x="29" y="103"/>
                    <a:pt x="29" y="103"/>
                  </a:cubicBezTo>
                  <a:cubicBezTo>
                    <a:pt x="29" y="103"/>
                    <a:pt x="26" y="102"/>
                    <a:pt x="23" y="102"/>
                  </a:cubicBezTo>
                  <a:cubicBezTo>
                    <a:pt x="20" y="101"/>
                    <a:pt x="16" y="101"/>
                    <a:pt x="14" y="100"/>
                  </a:cubicBezTo>
                  <a:cubicBezTo>
                    <a:pt x="14" y="102"/>
                    <a:pt x="14" y="102"/>
                    <a:pt x="14" y="102"/>
                  </a:cubicBezTo>
                  <a:cubicBezTo>
                    <a:pt x="14" y="100"/>
                    <a:pt x="14" y="100"/>
                    <a:pt x="14" y="100"/>
                  </a:cubicBezTo>
                  <a:cubicBezTo>
                    <a:pt x="13" y="100"/>
                    <a:pt x="13" y="99"/>
                    <a:pt x="12" y="98"/>
                  </a:cubicBezTo>
                  <a:cubicBezTo>
                    <a:pt x="12" y="98"/>
                    <a:pt x="12" y="97"/>
                    <a:pt x="12" y="97"/>
                  </a:cubicBezTo>
                  <a:cubicBezTo>
                    <a:pt x="12" y="96"/>
                    <a:pt x="12" y="95"/>
                    <a:pt x="12" y="93"/>
                  </a:cubicBezTo>
                  <a:cubicBezTo>
                    <a:pt x="12" y="93"/>
                    <a:pt x="12" y="93"/>
                    <a:pt x="13" y="92"/>
                  </a:cubicBezTo>
                  <a:cubicBezTo>
                    <a:pt x="13" y="92"/>
                    <a:pt x="13" y="92"/>
                    <a:pt x="13" y="92"/>
                  </a:cubicBezTo>
                  <a:cubicBezTo>
                    <a:pt x="13" y="92"/>
                    <a:pt x="13" y="92"/>
                    <a:pt x="13" y="92"/>
                  </a:cubicBezTo>
                  <a:cubicBezTo>
                    <a:pt x="13" y="92"/>
                    <a:pt x="13" y="92"/>
                    <a:pt x="13" y="92"/>
                  </a:cubicBezTo>
                  <a:cubicBezTo>
                    <a:pt x="14" y="91"/>
                    <a:pt x="14" y="91"/>
                    <a:pt x="14" y="91"/>
                  </a:cubicBezTo>
                  <a:cubicBezTo>
                    <a:pt x="14" y="90"/>
                    <a:pt x="14" y="90"/>
                    <a:pt x="14" y="90"/>
                  </a:cubicBezTo>
                  <a:cubicBezTo>
                    <a:pt x="12" y="87"/>
                    <a:pt x="12" y="87"/>
                    <a:pt x="12" y="87"/>
                  </a:cubicBezTo>
                  <a:cubicBezTo>
                    <a:pt x="11" y="84"/>
                    <a:pt x="11" y="84"/>
                    <a:pt x="11" y="84"/>
                  </a:cubicBezTo>
                  <a:cubicBezTo>
                    <a:pt x="9" y="88"/>
                    <a:pt x="9" y="88"/>
                    <a:pt x="9" y="88"/>
                  </a:cubicBezTo>
                  <a:cubicBezTo>
                    <a:pt x="7" y="96"/>
                    <a:pt x="7" y="96"/>
                    <a:pt x="7" y="96"/>
                  </a:cubicBezTo>
                  <a:cubicBezTo>
                    <a:pt x="7" y="96"/>
                    <a:pt x="7" y="96"/>
                    <a:pt x="7" y="96"/>
                  </a:cubicBezTo>
                  <a:cubicBezTo>
                    <a:pt x="7" y="96"/>
                    <a:pt x="7" y="96"/>
                    <a:pt x="7" y="96"/>
                  </a:cubicBezTo>
                  <a:cubicBezTo>
                    <a:pt x="6" y="99"/>
                    <a:pt x="5" y="104"/>
                    <a:pt x="5" y="108"/>
                  </a:cubicBezTo>
                  <a:cubicBezTo>
                    <a:pt x="4" y="112"/>
                    <a:pt x="4" y="116"/>
                    <a:pt x="4" y="116"/>
                  </a:cubicBezTo>
                  <a:cubicBezTo>
                    <a:pt x="4" y="120"/>
                    <a:pt x="4" y="120"/>
                    <a:pt x="4" y="120"/>
                  </a:cubicBezTo>
                  <a:cubicBezTo>
                    <a:pt x="6" y="117"/>
                    <a:pt x="6" y="117"/>
                    <a:pt x="6" y="117"/>
                  </a:cubicBezTo>
                  <a:cubicBezTo>
                    <a:pt x="8" y="116"/>
                    <a:pt x="8" y="116"/>
                    <a:pt x="8" y="116"/>
                  </a:cubicBezTo>
                  <a:cubicBezTo>
                    <a:pt x="7" y="115"/>
                    <a:pt x="7" y="115"/>
                    <a:pt x="7" y="115"/>
                  </a:cubicBezTo>
                  <a:cubicBezTo>
                    <a:pt x="6" y="116"/>
                    <a:pt x="6" y="116"/>
                    <a:pt x="6" y="116"/>
                  </a:cubicBezTo>
                  <a:cubicBezTo>
                    <a:pt x="12" y="127"/>
                    <a:pt x="12" y="127"/>
                    <a:pt x="12" y="127"/>
                  </a:cubicBezTo>
                  <a:cubicBezTo>
                    <a:pt x="14" y="126"/>
                    <a:pt x="14" y="126"/>
                    <a:pt x="14" y="126"/>
                  </a:cubicBezTo>
                  <a:cubicBezTo>
                    <a:pt x="14" y="124"/>
                    <a:pt x="14" y="124"/>
                    <a:pt x="14" y="124"/>
                  </a:cubicBezTo>
                  <a:cubicBezTo>
                    <a:pt x="11" y="124"/>
                    <a:pt x="11" y="124"/>
                    <a:pt x="11" y="124"/>
                  </a:cubicBezTo>
                  <a:cubicBezTo>
                    <a:pt x="11" y="126"/>
                    <a:pt x="11" y="126"/>
                    <a:pt x="11" y="126"/>
                  </a:cubicBezTo>
                  <a:cubicBezTo>
                    <a:pt x="12" y="125"/>
                    <a:pt x="12" y="125"/>
                    <a:pt x="12" y="125"/>
                  </a:cubicBezTo>
                  <a:cubicBezTo>
                    <a:pt x="11" y="122"/>
                    <a:pt x="11" y="122"/>
                    <a:pt x="11" y="122"/>
                  </a:cubicBezTo>
                  <a:cubicBezTo>
                    <a:pt x="11" y="122"/>
                    <a:pt x="11" y="122"/>
                    <a:pt x="11" y="122"/>
                  </a:cubicBezTo>
                  <a:cubicBezTo>
                    <a:pt x="11" y="122"/>
                    <a:pt x="11" y="122"/>
                    <a:pt x="11" y="122"/>
                  </a:cubicBezTo>
                  <a:cubicBezTo>
                    <a:pt x="8" y="119"/>
                    <a:pt x="8" y="119"/>
                    <a:pt x="8" y="119"/>
                  </a:cubicBezTo>
                  <a:cubicBezTo>
                    <a:pt x="6" y="117"/>
                    <a:pt x="6" y="117"/>
                    <a:pt x="6" y="117"/>
                  </a:cubicBezTo>
                  <a:cubicBezTo>
                    <a:pt x="5" y="120"/>
                    <a:pt x="5" y="120"/>
                    <a:pt x="5" y="120"/>
                  </a:cubicBezTo>
                  <a:cubicBezTo>
                    <a:pt x="4" y="131"/>
                    <a:pt x="4" y="131"/>
                    <a:pt x="4" y="131"/>
                  </a:cubicBezTo>
                  <a:cubicBezTo>
                    <a:pt x="4" y="134"/>
                    <a:pt x="4" y="134"/>
                    <a:pt x="4" y="134"/>
                  </a:cubicBezTo>
                  <a:cubicBezTo>
                    <a:pt x="6" y="133"/>
                    <a:pt x="6" y="133"/>
                    <a:pt x="6" y="133"/>
                  </a:cubicBezTo>
                  <a:cubicBezTo>
                    <a:pt x="9" y="131"/>
                    <a:pt x="9" y="131"/>
                    <a:pt x="9" y="131"/>
                  </a:cubicBezTo>
                  <a:cubicBezTo>
                    <a:pt x="8" y="130"/>
                    <a:pt x="8" y="130"/>
                    <a:pt x="8" y="130"/>
                  </a:cubicBezTo>
                  <a:cubicBezTo>
                    <a:pt x="7" y="131"/>
                    <a:pt x="7" y="131"/>
                    <a:pt x="7" y="131"/>
                  </a:cubicBezTo>
                  <a:cubicBezTo>
                    <a:pt x="9" y="136"/>
                    <a:pt x="9" y="136"/>
                    <a:pt x="9" y="136"/>
                  </a:cubicBezTo>
                  <a:cubicBezTo>
                    <a:pt x="11" y="135"/>
                    <a:pt x="11" y="135"/>
                    <a:pt x="11" y="135"/>
                  </a:cubicBezTo>
                  <a:cubicBezTo>
                    <a:pt x="10" y="134"/>
                    <a:pt x="10" y="134"/>
                    <a:pt x="10" y="134"/>
                  </a:cubicBezTo>
                  <a:cubicBezTo>
                    <a:pt x="7" y="135"/>
                    <a:pt x="7" y="135"/>
                    <a:pt x="7" y="135"/>
                  </a:cubicBezTo>
                  <a:cubicBezTo>
                    <a:pt x="8" y="137"/>
                    <a:pt x="8" y="137"/>
                    <a:pt x="8" y="137"/>
                  </a:cubicBezTo>
                  <a:cubicBezTo>
                    <a:pt x="9" y="136"/>
                    <a:pt x="9" y="136"/>
                    <a:pt x="9" y="136"/>
                  </a:cubicBezTo>
                  <a:cubicBezTo>
                    <a:pt x="8" y="133"/>
                    <a:pt x="8" y="133"/>
                    <a:pt x="8" y="133"/>
                  </a:cubicBezTo>
                  <a:cubicBezTo>
                    <a:pt x="7" y="132"/>
                    <a:pt x="7" y="132"/>
                    <a:pt x="7" y="132"/>
                  </a:cubicBezTo>
                  <a:cubicBezTo>
                    <a:pt x="6" y="133"/>
                    <a:pt x="6" y="133"/>
                    <a:pt x="6" y="133"/>
                  </a:cubicBezTo>
                  <a:cubicBezTo>
                    <a:pt x="3" y="134"/>
                    <a:pt x="3" y="134"/>
                    <a:pt x="3" y="134"/>
                  </a:cubicBezTo>
                  <a:cubicBezTo>
                    <a:pt x="3" y="134"/>
                    <a:pt x="3" y="134"/>
                    <a:pt x="3" y="134"/>
                  </a:cubicBezTo>
                  <a:cubicBezTo>
                    <a:pt x="3" y="135"/>
                    <a:pt x="3" y="135"/>
                    <a:pt x="3" y="135"/>
                  </a:cubicBezTo>
                  <a:cubicBezTo>
                    <a:pt x="1" y="150"/>
                    <a:pt x="1" y="150"/>
                    <a:pt x="1" y="150"/>
                  </a:cubicBezTo>
                  <a:cubicBezTo>
                    <a:pt x="1" y="154"/>
                    <a:pt x="1" y="154"/>
                    <a:pt x="1" y="154"/>
                  </a:cubicBezTo>
                  <a:cubicBezTo>
                    <a:pt x="4" y="151"/>
                    <a:pt x="4" y="151"/>
                    <a:pt x="4" y="151"/>
                  </a:cubicBezTo>
                  <a:cubicBezTo>
                    <a:pt x="5" y="150"/>
                    <a:pt x="5" y="150"/>
                    <a:pt x="5" y="150"/>
                  </a:cubicBezTo>
                  <a:cubicBezTo>
                    <a:pt x="5" y="150"/>
                    <a:pt x="5" y="150"/>
                    <a:pt x="5" y="150"/>
                  </a:cubicBezTo>
                  <a:cubicBezTo>
                    <a:pt x="5" y="149"/>
                    <a:pt x="5" y="149"/>
                    <a:pt x="5" y="149"/>
                  </a:cubicBezTo>
                  <a:cubicBezTo>
                    <a:pt x="8" y="143"/>
                    <a:pt x="8" y="143"/>
                    <a:pt x="8" y="143"/>
                  </a:cubicBezTo>
                  <a:cubicBezTo>
                    <a:pt x="7" y="142"/>
                    <a:pt x="7" y="142"/>
                    <a:pt x="7" y="142"/>
                  </a:cubicBezTo>
                  <a:cubicBezTo>
                    <a:pt x="6" y="143"/>
                    <a:pt x="6" y="143"/>
                    <a:pt x="6" y="143"/>
                  </a:cubicBezTo>
                  <a:cubicBezTo>
                    <a:pt x="11" y="147"/>
                    <a:pt x="11" y="147"/>
                    <a:pt x="11" y="147"/>
                  </a:cubicBezTo>
                  <a:cubicBezTo>
                    <a:pt x="12" y="146"/>
                    <a:pt x="12" y="146"/>
                    <a:pt x="12" y="146"/>
                  </a:cubicBezTo>
                  <a:cubicBezTo>
                    <a:pt x="11" y="146"/>
                    <a:pt x="11" y="146"/>
                    <a:pt x="11" y="146"/>
                  </a:cubicBezTo>
                  <a:cubicBezTo>
                    <a:pt x="11" y="154"/>
                    <a:pt x="11" y="154"/>
                    <a:pt x="11" y="154"/>
                  </a:cubicBezTo>
                  <a:cubicBezTo>
                    <a:pt x="11" y="155"/>
                    <a:pt x="11" y="155"/>
                    <a:pt x="11" y="155"/>
                  </a:cubicBezTo>
                  <a:cubicBezTo>
                    <a:pt x="12" y="155"/>
                    <a:pt x="12" y="155"/>
                    <a:pt x="12" y="155"/>
                  </a:cubicBezTo>
                  <a:cubicBezTo>
                    <a:pt x="12" y="156"/>
                    <a:pt x="12" y="156"/>
                    <a:pt x="12" y="156"/>
                  </a:cubicBezTo>
                  <a:cubicBezTo>
                    <a:pt x="12" y="156"/>
                    <a:pt x="13" y="156"/>
                    <a:pt x="14" y="157"/>
                  </a:cubicBezTo>
                  <a:cubicBezTo>
                    <a:pt x="14" y="157"/>
                    <a:pt x="14" y="158"/>
                    <a:pt x="15" y="158"/>
                  </a:cubicBezTo>
                  <a:cubicBezTo>
                    <a:pt x="15" y="159"/>
                    <a:pt x="15" y="159"/>
                    <a:pt x="15" y="159"/>
                  </a:cubicBezTo>
                  <a:cubicBezTo>
                    <a:pt x="15" y="159"/>
                    <a:pt x="15" y="159"/>
                    <a:pt x="15" y="159"/>
                  </a:cubicBezTo>
                  <a:cubicBezTo>
                    <a:pt x="14" y="160"/>
                    <a:pt x="14" y="161"/>
                    <a:pt x="13" y="162"/>
                  </a:cubicBezTo>
                  <a:cubicBezTo>
                    <a:pt x="13" y="162"/>
                    <a:pt x="12" y="162"/>
                    <a:pt x="12" y="163"/>
                  </a:cubicBezTo>
                  <a:cubicBezTo>
                    <a:pt x="11" y="163"/>
                    <a:pt x="11" y="163"/>
                    <a:pt x="11" y="163"/>
                  </a:cubicBezTo>
                  <a:cubicBezTo>
                    <a:pt x="11" y="163"/>
                    <a:pt x="11" y="163"/>
                    <a:pt x="11" y="162"/>
                  </a:cubicBezTo>
                  <a:cubicBezTo>
                    <a:pt x="10" y="162"/>
                    <a:pt x="10" y="162"/>
                    <a:pt x="10" y="162"/>
                  </a:cubicBezTo>
                  <a:cubicBezTo>
                    <a:pt x="10" y="162"/>
                    <a:pt x="10" y="162"/>
                    <a:pt x="10" y="162"/>
                  </a:cubicBezTo>
                  <a:cubicBezTo>
                    <a:pt x="9" y="162"/>
                    <a:pt x="9" y="162"/>
                    <a:pt x="9" y="162"/>
                  </a:cubicBezTo>
                  <a:cubicBezTo>
                    <a:pt x="8" y="161"/>
                    <a:pt x="8" y="158"/>
                    <a:pt x="8" y="156"/>
                  </a:cubicBezTo>
                  <a:cubicBezTo>
                    <a:pt x="8" y="155"/>
                    <a:pt x="8" y="154"/>
                    <a:pt x="8" y="154"/>
                  </a:cubicBezTo>
                  <a:cubicBezTo>
                    <a:pt x="8" y="153"/>
                    <a:pt x="8" y="153"/>
                    <a:pt x="8" y="153"/>
                  </a:cubicBezTo>
                  <a:cubicBezTo>
                    <a:pt x="9" y="151"/>
                    <a:pt x="9" y="151"/>
                    <a:pt x="9" y="151"/>
                  </a:cubicBezTo>
                  <a:cubicBezTo>
                    <a:pt x="7" y="151"/>
                    <a:pt x="7" y="151"/>
                    <a:pt x="7" y="151"/>
                  </a:cubicBezTo>
                  <a:cubicBezTo>
                    <a:pt x="5" y="151"/>
                    <a:pt x="5" y="151"/>
                    <a:pt x="5" y="151"/>
                  </a:cubicBezTo>
                  <a:cubicBezTo>
                    <a:pt x="4" y="151"/>
                    <a:pt x="4" y="151"/>
                    <a:pt x="4" y="151"/>
                  </a:cubicBezTo>
                  <a:cubicBezTo>
                    <a:pt x="4" y="153"/>
                    <a:pt x="4" y="153"/>
                    <a:pt x="4" y="153"/>
                  </a:cubicBezTo>
                  <a:cubicBezTo>
                    <a:pt x="4" y="153"/>
                    <a:pt x="4" y="156"/>
                    <a:pt x="5" y="160"/>
                  </a:cubicBezTo>
                  <a:cubicBezTo>
                    <a:pt x="5" y="164"/>
                    <a:pt x="5" y="168"/>
                    <a:pt x="5" y="169"/>
                  </a:cubicBezTo>
                  <a:cubicBezTo>
                    <a:pt x="5" y="170"/>
                    <a:pt x="4" y="173"/>
                    <a:pt x="3" y="174"/>
                  </a:cubicBezTo>
                  <a:cubicBezTo>
                    <a:pt x="3" y="175"/>
                    <a:pt x="2" y="176"/>
                    <a:pt x="2" y="177"/>
                  </a:cubicBezTo>
                  <a:cubicBezTo>
                    <a:pt x="2" y="177"/>
                    <a:pt x="2" y="177"/>
                    <a:pt x="2" y="177"/>
                  </a:cubicBezTo>
                  <a:cubicBezTo>
                    <a:pt x="2" y="177"/>
                    <a:pt x="2" y="177"/>
                    <a:pt x="2" y="177"/>
                  </a:cubicBezTo>
                  <a:cubicBezTo>
                    <a:pt x="1" y="179"/>
                    <a:pt x="1" y="179"/>
                    <a:pt x="1" y="179"/>
                  </a:cubicBezTo>
                  <a:cubicBezTo>
                    <a:pt x="2" y="179"/>
                    <a:pt x="2" y="179"/>
                    <a:pt x="2" y="179"/>
                  </a:cubicBezTo>
                  <a:cubicBezTo>
                    <a:pt x="3" y="181"/>
                    <a:pt x="3" y="181"/>
                    <a:pt x="3" y="181"/>
                  </a:cubicBezTo>
                  <a:cubicBezTo>
                    <a:pt x="4" y="180"/>
                    <a:pt x="4" y="180"/>
                    <a:pt x="4" y="180"/>
                  </a:cubicBezTo>
                  <a:cubicBezTo>
                    <a:pt x="3" y="179"/>
                    <a:pt x="3" y="179"/>
                    <a:pt x="3" y="179"/>
                  </a:cubicBezTo>
                  <a:cubicBezTo>
                    <a:pt x="0" y="190"/>
                    <a:pt x="0" y="190"/>
                    <a:pt x="0" y="190"/>
                  </a:cubicBezTo>
                  <a:cubicBezTo>
                    <a:pt x="0" y="191"/>
                    <a:pt x="0" y="191"/>
                    <a:pt x="0" y="191"/>
                  </a:cubicBezTo>
                  <a:cubicBezTo>
                    <a:pt x="1" y="192"/>
                    <a:pt x="1" y="192"/>
                    <a:pt x="1" y="192"/>
                  </a:cubicBezTo>
                  <a:cubicBezTo>
                    <a:pt x="3" y="193"/>
                    <a:pt x="3" y="193"/>
                    <a:pt x="3" y="193"/>
                  </a:cubicBezTo>
                  <a:cubicBezTo>
                    <a:pt x="4" y="192"/>
                    <a:pt x="4" y="192"/>
                    <a:pt x="4" y="192"/>
                  </a:cubicBezTo>
                  <a:cubicBezTo>
                    <a:pt x="3" y="193"/>
                    <a:pt x="3" y="193"/>
                    <a:pt x="3" y="193"/>
                  </a:cubicBezTo>
                  <a:cubicBezTo>
                    <a:pt x="10" y="198"/>
                    <a:pt x="10" y="198"/>
                    <a:pt x="10" y="198"/>
                  </a:cubicBezTo>
                  <a:cubicBezTo>
                    <a:pt x="14" y="201"/>
                    <a:pt x="14" y="201"/>
                    <a:pt x="14" y="201"/>
                  </a:cubicBezTo>
                  <a:cubicBezTo>
                    <a:pt x="12" y="197"/>
                    <a:pt x="12" y="197"/>
                    <a:pt x="12" y="197"/>
                  </a:cubicBezTo>
                  <a:cubicBezTo>
                    <a:pt x="10" y="187"/>
                    <a:pt x="10" y="187"/>
                    <a:pt x="10" y="187"/>
                  </a:cubicBezTo>
                  <a:cubicBezTo>
                    <a:pt x="8" y="188"/>
                    <a:pt x="8" y="188"/>
                    <a:pt x="8" y="188"/>
                  </a:cubicBezTo>
                  <a:cubicBezTo>
                    <a:pt x="8" y="189"/>
                    <a:pt x="8" y="189"/>
                    <a:pt x="8" y="189"/>
                  </a:cubicBezTo>
                  <a:cubicBezTo>
                    <a:pt x="11" y="189"/>
                    <a:pt x="11" y="189"/>
                    <a:pt x="11" y="189"/>
                  </a:cubicBezTo>
                  <a:cubicBezTo>
                    <a:pt x="11" y="188"/>
                    <a:pt x="11" y="188"/>
                    <a:pt x="11" y="188"/>
                  </a:cubicBezTo>
                  <a:cubicBezTo>
                    <a:pt x="9" y="188"/>
                    <a:pt x="9" y="188"/>
                    <a:pt x="9" y="188"/>
                  </a:cubicBezTo>
                  <a:cubicBezTo>
                    <a:pt x="12" y="198"/>
                    <a:pt x="12" y="198"/>
                    <a:pt x="12" y="198"/>
                  </a:cubicBezTo>
                  <a:cubicBezTo>
                    <a:pt x="12" y="198"/>
                    <a:pt x="12" y="198"/>
                    <a:pt x="12" y="198"/>
                  </a:cubicBezTo>
                  <a:cubicBezTo>
                    <a:pt x="13" y="199"/>
                    <a:pt x="13" y="199"/>
                    <a:pt x="13" y="199"/>
                  </a:cubicBezTo>
                  <a:cubicBezTo>
                    <a:pt x="21" y="201"/>
                    <a:pt x="21" y="201"/>
                    <a:pt x="21" y="201"/>
                  </a:cubicBezTo>
                  <a:cubicBezTo>
                    <a:pt x="21" y="201"/>
                    <a:pt x="21" y="201"/>
                    <a:pt x="21" y="201"/>
                  </a:cubicBezTo>
                  <a:cubicBezTo>
                    <a:pt x="22" y="201"/>
                    <a:pt x="22" y="201"/>
                    <a:pt x="22" y="201"/>
                  </a:cubicBezTo>
                  <a:cubicBezTo>
                    <a:pt x="24" y="201"/>
                    <a:pt x="24" y="201"/>
                    <a:pt x="24" y="201"/>
                  </a:cubicBezTo>
                  <a:cubicBezTo>
                    <a:pt x="24" y="200"/>
                    <a:pt x="24" y="200"/>
                    <a:pt x="24" y="200"/>
                  </a:cubicBezTo>
                  <a:cubicBezTo>
                    <a:pt x="23" y="201"/>
                    <a:pt x="23" y="201"/>
                    <a:pt x="23" y="201"/>
                  </a:cubicBezTo>
                  <a:cubicBezTo>
                    <a:pt x="28" y="213"/>
                    <a:pt x="28" y="213"/>
                    <a:pt x="28" y="213"/>
                  </a:cubicBezTo>
                  <a:cubicBezTo>
                    <a:pt x="30" y="212"/>
                    <a:pt x="30" y="212"/>
                    <a:pt x="30" y="212"/>
                  </a:cubicBezTo>
                  <a:cubicBezTo>
                    <a:pt x="28" y="212"/>
                    <a:pt x="28" y="212"/>
                    <a:pt x="28" y="212"/>
                  </a:cubicBezTo>
                  <a:cubicBezTo>
                    <a:pt x="27" y="216"/>
                    <a:pt x="27" y="216"/>
                    <a:pt x="27" y="216"/>
                  </a:cubicBezTo>
                  <a:cubicBezTo>
                    <a:pt x="27" y="216"/>
                    <a:pt x="27" y="216"/>
                    <a:pt x="27" y="216"/>
                  </a:cubicBezTo>
                  <a:cubicBezTo>
                    <a:pt x="27" y="216"/>
                    <a:pt x="27" y="216"/>
                    <a:pt x="27" y="216"/>
                  </a:cubicBezTo>
                  <a:cubicBezTo>
                    <a:pt x="27" y="216"/>
                    <a:pt x="27" y="217"/>
                    <a:pt x="27" y="217"/>
                  </a:cubicBezTo>
                  <a:cubicBezTo>
                    <a:pt x="28" y="219"/>
                    <a:pt x="28" y="223"/>
                    <a:pt x="28" y="226"/>
                  </a:cubicBezTo>
                  <a:cubicBezTo>
                    <a:pt x="28" y="227"/>
                    <a:pt x="27" y="229"/>
                    <a:pt x="26" y="231"/>
                  </a:cubicBezTo>
                  <a:cubicBezTo>
                    <a:pt x="26" y="233"/>
                    <a:pt x="25" y="234"/>
                    <a:pt x="25" y="235"/>
                  </a:cubicBezTo>
                  <a:cubicBezTo>
                    <a:pt x="25" y="236"/>
                    <a:pt x="24" y="237"/>
                    <a:pt x="24" y="238"/>
                  </a:cubicBezTo>
                  <a:cubicBezTo>
                    <a:pt x="24" y="240"/>
                    <a:pt x="25" y="241"/>
                    <a:pt x="26" y="242"/>
                  </a:cubicBezTo>
                  <a:cubicBezTo>
                    <a:pt x="26" y="242"/>
                    <a:pt x="27" y="243"/>
                    <a:pt x="27" y="243"/>
                  </a:cubicBezTo>
                  <a:cubicBezTo>
                    <a:pt x="27" y="243"/>
                    <a:pt x="27" y="243"/>
                    <a:pt x="27" y="243"/>
                  </a:cubicBezTo>
                  <a:cubicBezTo>
                    <a:pt x="27" y="243"/>
                    <a:pt x="27" y="243"/>
                    <a:pt x="27" y="243"/>
                  </a:cubicBezTo>
                  <a:cubicBezTo>
                    <a:pt x="27" y="243"/>
                    <a:pt x="27" y="243"/>
                    <a:pt x="27" y="243"/>
                  </a:cubicBezTo>
                  <a:cubicBezTo>
                    <a:pt x="27" y="243"/>
                    <a:pt x="27" y="243"/>
                    <a:pt x="27" y="243"/>
                  </a:cubicBezTo>
                  <a:cubicBezTo>
                    <a:pt x="27" y="243"/>
                    <a:pt x="27" y="243"/>
                    <a:pt x="27" y="243"/>
                  </a:cubicBezTo>
                  <a:cubicBezTo>
                    <a:pt x="27" y="243"/>
                    <a:pt x="27" y="243"/>
                    <a:pt x="27" y="243"/>
                  </a:cubicBezTo>
                  <a:cubicBezTo>
                    <a:pt x="27" y="243"/>
                    <a:pt x="27" y="243"/>
                    <a:pt x="27" y="243"/>
                  </a:cubicBezTo>
                  <a:cubicBezTo>
                    <a:pt x="28" y="243"/>
                    <a:pt x="28" y="243"/>
                    <a:pt x="28" y="243"/>
                  </a:cubicBezTo>
                  <a:cubicBezTo>
                    <a:pt x="28" y="242"/>
                    <a:pt x="28" y="242"/>
                    <a:pt x="28" y="242"/>
                  </a:cubicBezTo>
                  <a:cubicBezTo>
                    <a:pt x="28" y="242"/>
                    <a:pt x="27" y="242"/>
                    <a:pt x="27" y="242"/>
                  </a:cubicBezTo>
                  <a:cubicBezTo>
                    <a:pt x="26" y="243"/>
                    <a:pt x="26" y="243"/>
                    <a:pt x="26" y="244"/>
                  </a:cubicBezTo>
                  <a:cubicBezTo>
                    <a:pt x="26" y="245"/>
                    <a:pt x="26" y="245"/>
                    <a:pt x="26" y="246"/>
                  </a:cubicBezTo>
                  <a:cubicBezTo>
                    <a:pt x="26" y="247"/>
                    <a:pt x="26" y="247"/>
                    <a:pt x="26" y="247"/>
                  </a:cubicBezTo>
                  <a:cubicBezTo>
                    <a:pt x="27" y="247"/>
                    <a:pt x="27" y="247"/>
                    <a:pt x="27" y="247"/>
                  </a:cubicBezTo>
                  <a:cubicBezTo>
                    <a:pt x="27" y="247"/>
                    <a:pt x="28" y="247"/>
                    <a:pt x="28" y="248"/>
                  </a:cubicBezTo>
                  <a:cubicBezTo>
                    <a:pt x="29" y="248"/>
                    <a:pt x="30" y="249"/>
                    <a:pt x="31" y="249"/>
                  </a:cubicBezTo>
                  <a:cubicBezTo>
                    <a:pt x="31" y="249"/>
                    <a:pt x="31" y="249"/>
                    <a:pt x="31" y="249"/>
                  </a:cubicBezTo>
                  <a:cubicBezTo>
                    <a:pt x="31" y="249"/>
                    <a:pt x="31" y="249"/>
                    <a:pt x="31" y="249"/>
                  </a:cubicBezTo>
                  <a:cubicBezTo>
                    <a:pt x="33" y="248"/>
                    <a:pt x="34" y="248"/>
                    <a:pt x="35" y="248"/>
                  </a:cubicBezTo>
                  <a:cubicBezTo>
                    <a:pt x="41" y="248"/>
                    <a:pt x="47" y="250"/>
                    <a:pt x="54" y="253"/>
                  </a:cubicBezTo>
                  <a:cubicBezTo>
                    <a:pt x="54" y="253"/>
                    <a:pt x="54" y="253"/>
                    <a:pt x="54" y="253"/>
                  </a:cubicBezTo>
                  <a:cubicBezTo>
                    <a:pt x="54" y="253"/>
                    <a:pt x="54" y="253"/>
                    <a:pt x="54" y="253"/>
                  </a:cubicBezTo>
                  <a:cubicBezTo>
                    <a:pt x="54" y="253"/>
                    <a:pt x="54" y="253"/>
                    <a:pt x="54" y="253"/>
                  </a:cubicBezTo>
                  <a:cubicBezTo>
                    <a:pt x="54" y="253"/>
                    <a:pt x="54" y="253"/>
                    <a:pt x="54" y="253"/>
                  </a:cubicBezTo>
                  <a:cubicBezTo>
                    <a:pt x="54" y="253"/>
                    <a:pt x="54" y="253"/>
                    <a:pt x="54" y="253"/>
                  </a:cubicBezTo>
                  <a:cubicBezTo>
                    <a:pt x="54" y="253"/>
                    <a:pt x="54" y="253"/>
                    <a:pt x="54" y="253"/>
                  </a:cubicBezTo>
                  <a:cubicBezTo>
                    <a:pt x="54" y="253"/>
                    <a:pt x="54" y="253"/>
                    <a:pt x="54" y="253"/>
                  </a:cubicBezTo>
                  <a:cubicBezTo>
                    <a:pt x="54" y="252"/>
                    <a:pt x="54" y="252"/>
                    <a:pt x="54" y="252"/>
                  </a:cubicBezTo>
                  <a:cubicBezTo>
                    <a:pt x="54" y="253"/>
                    <a:pt x="54" y="253"/>
                    <a:pt x="54" y="253"/>
                  </a:cubicBezTo>
                  <a:cubicBezTo>
                    <a:pt x="54" y="253"/>
                    <a:pt x="54" y="253"/>
                    <a:pt x="54" y="253"/>
                  </a:cubicBezTo>
                  <a:cubicBezTo>
                    <a:pt x="54" y="252"/>
                    <a:pt x="54" y="252"/>
                    <a:pt x="54" y="252"/>
                  </a:cubicBezTo>
                  <a:cubicBezTo>
                    <a:pt x="54" y="253"/>
                    <a:pt x="54" y="253"/>
                    <a:pt x="54" y="253"/>
                  </a:cubicBezTo>
                  <a:cubicBezTo>
                    <a:pt x="54" y="253"/>
                    <a:pt x="54" y="253"/>
                    <a:pt x="54" y="253"/>
                  </a:cubicBezTo>
                  <a:cubicBezTo>
                    <a:pt x="54" y="253"/>
                    <a:pt x="55" y="254"/>
                    <a:pt x="55" y="256"/>
                  </a:cubicBezTo>
                  <a:cubicBezTo>
                    <a:pt x="56" y="256"/>
                    <a:pt x="56" y="257"/>
                    <a:pt x="57" y="257"/>
                  </a:cubicBezTo>
                  <a:cubicBezTo>
                    <a:pt x="58" y="258"/>
                    <a:pt x="59" y="258"/>
                    <a:pt x="60" y="258"/>
                  </a:cubicBezTo>
                  <a:cubicBezTo>
                    <a:pt x="60" y="258"/>
                    <a:pt x="61" y="258"/>
                    <a:pt x="61" y="258"/>
                  </a:cubicBezTo>
                  <a:cubicBezTo>
                    <a:pt x="61" y="258"/>
                    <a:pt x="61" y="258"/>
                    <a:pt x="61" y="258"/>
                  </a:cubicBezTo>
                  <a:cubicBezTo>
                    <a:pt x="62" y="258"/>
                    <a:pt x="62" y="258"/>
                    <a:pt x="62" y="258"/>
                  </a:cubicBezTo>
                  <a:cubicBezTo>
                    <a:pt x="63" y="257"/>
                    <a:pt x="64" y="256"/>
                    <a:pt x="65" y="255"/>
                  </a:cubicBezTo>
                  <a:cubicBezTo>
                    <a:pt x="65" y="254"/>
                    <a:pt x="66" y="254"/>
                    <a:pt x="66" y="254"/>
                  </a:cubicBezTo>
                  <a:cubicBezTo>
                    <a:pt x="66" y="254"/>
                    <a:pt x="66" y="254"/>
                    <a:pt x="66" y="254"/>
                  </a:cubicBezTo>
                  <a:cubicBezTo>
                    <a:pt x="66" y="253"/>
                    <a:pt x="66" y="253"/>
                    <a:pt x="66" y="253"/>
                  </a:cubicBezTo>
                  <a:cubicBezTo>
                    <a:pt x="66" y="254"/>
                    <a:pt x="66" y="254"/>
                    <a:pt x="66" y="254"/>
                  </a:cubicBezTo>
                  <a:cubicBezTo>
                    <a:pt x="66" y="254"/>
                    <a:pt x="66" y="254"/>
                    <a:pt x="66" y="254"/>
                  </a:cubicBezTo>
                  <a:cubicBezTo>
                    <a:pt x="66" y="253"/>
                    <a:pt x="66" y="253"/>
                    <a:pt x="66" y="253"/>
                  </a:cubicBezTo>
                  <a:cubicBezTo>
                    <a:pt x="66" y="254"/>
                    <a:pt x="66" y="254"/>
                    <a:pt x="66" y="254"/>
                  </a:cubicBezTo>
                  <a:cubicBezTo>
                    <a:pt x="66" y="253"/>
                    <a:pt x="66" y="253"/>
                    <a:pt x="66" y="253"/>
                  </a:cubicBezTo>
                  <a:cubicBezTo>
                    <a:pt x="65" y="254"/>
                    <a:pt x="65" y="254"/>
                    <a:pt x="65" y="254"/>
                  </a:cubicBezTo>
                  <a:cubicBezTo>
                    <a:pt x="66" y="254"/>
                    <a:pt x="66" y="254"/>
                    <a:pt x="66" y="254"/>
                  </a:cubicBezTo>
                  <a:cubicBezTo>
                    <a:pt x="66" y="253"/>
                    <a:pt x="66" y="253"/>
                    <a:pt x="66" y="253"/>
                  </a:cubicBezTo>
                  <a:cubicBezTo>
                    <a:pt x="65" y="254"/>
                    <a:pt x="65" y="254"/>
                    <a:pt x="65" y="254"/>
                  </a:cubicBezTo>
                  <a:cubicBezTo>
                    <a:pt x="66" y="253"/>
                    <a:pt x="66" y="253"/>
                    <a:pt x="66" y="253"/>
                  </a:cubicBezTo>
                  <a:cubicBezTo>
                    <a:pt x="65" y="254"/>
                    <a:pt x="65" y="254"/>
                    <a:pt x="65" y="254"/>
                  </a:cubicBezTo>
                  <a:cubicBezTo>
                    <a:pt x="65" y="254"/>
                    <a:pt x="65" y="254"/>
                    <a:pt x="65" y="254"/>
                  </a:cubicBezTo>
                  <a:cubicBezTo>
                    <a:pt x="66" y="253"/>
                    <a:pt x="66" y="253"/>
                    <a:pt x="66" y="253"/>
                  </a:cubicBezTo>
                  <a:cubicBezTo>
                    <a:pt x="65" y="254"/>
                    <a:pt x="65" y="254"/>
                    <a:pt x="65" y="254"/>
                  </a:cubicBezTo>
                  <a:cubicBezTo>
                    <a:pt x="65" y="254"/>
                    <a:pt x="65" y="254"/>
                    <a:pt x="65" y="254"/>
                  </a:cubicBezTo>
                  <a:cubicBezTo>
                    <a:pt x="66" y="254"/>
                    <a:pt x="66" y="255"/>
                    <a:pt x="66" y="257"/>
                  </a:cubicBezTo>
                  <a:cubicBezTo>
                    <a:pt x="69" y="257"/>
                    <a:pt x="69" y="257"/>
                    <a:pt x="69" y="257"/>
                  </a:cubicBezTo>
                  <a:cubicBezTo>
                    <a:pt x="69" y="257"/>
                    <a:pt x="69" y="257"/>
                    <a:pt x="69" y="257"/>
                  </a:cubicBezTo>
                  <a:cubicBezTo>
                    <a:pt x="69" y="256"/>
                    <a:pt x="69" y="256"/>
                    <a:pt x="69" y="256"/>
                  </a:cubicBezTo>
                  <a:cubicBezTo>
                    <a:pt x="69" y="257"/>
                    <a:pt x="69" y="257"/>
                    <a:pt x="69" y="257"/>
                  </a:cubicBezTo>
                  <a:cubicBezTo>
                    <a:pt x="69" y="257"/>
                    <a:pt x="69" y="257"/>
                    <a:pt x="69" y="257"/>
                  </a:cubicBezTo>
                  <a:cubicBezTo>
                    <a:pt x="69" y="256"/>
                    <a:pt x="69" y="256"/>
                    <a:pt x="69" y="256"/>
                  </a:cubicBezTo>
                  <a:cubicBezTo>
                    <a:pt x="69" y="257"/>
                    <a:pt x="69" y="257"/>
                    <a:pt x="69" y="257"/>
                  </a:cubicBezTo>
                  <a:cubicBezTo>
                    <a:pt x="69" y="256"/>
                    <a:pt x="69" y="256"/>
                    <a:pt x="69" y="256"/>
                  </a:cubicBezTo>
                  <a:cubicBezTo>
                    <a:pt x="69" y="257"/>
                    <a:pt x="69" y="257"/>
                    <a:pt x="69" y="257"/>
                  </a:cubicBezTo>
                  <a:cubicBezTo>
                    <a:pt x="69" y="257"/>
                    <a:pt x="69" y="257"/>
                    <a:pt x="69" y="257"/>
                  </a:cubicBezTo>
                  <a:cubicBezTo>
                    <a:pt x="69" y="256"/>
                    <a:pt x="69" y="256"/>
                    <a:pt x="69" y="256"/>
                  </a:cubicBezTo>
                  <a:cubicBezTo>
                    <a:pt x="69" y="257"/>
                    <a:pt x="69" y="257"/>
                    <a:pt x="69" y="257"/>
                  </a:cubicBezTo>
                  <a:cubicBezTo>
                    <a:pt x="69" y="257"/>
                    <a:pt x="69" y="257"/>
                    <a:pt x="69" y="257"/>
                  </a:cubicBezTo>
                  <a:cubicBezTo>
                    <a:pt x="69" y="257"/>
                    <a:pt x="69" y="257"/>
                    <a:pt x="69" y="257"/>
                  </a:cubicBezTo>
                  <a:cubicBezTo>
                    <a:pt x="69" y="257"/>
                    <a:pt x="69" y="257"/>
                    <a:pt x="69" y="257"/>
                  </a:cubicBezTo>
                  <a:cubicBezTo>
                    <a:pt x="69" y="257"/>
                    <a:pt x="69" y="257"/>
                    <a:pt x="69" y="257"/>
                  </a:cubicBezTo>
                  <a:cubicBezTo>
                    <a:pt x="69" y="257"/>
                    <a:pt x="69" y="257"/>
                    <a:pt x="69" y="257"/>
                  </a:cubicBezTo>
                  <a:cubicBezTo>
                    <a:pt x="69" y="257"/>
                    <a:pt x="69" y="257"/>
                    <a:pt x="69" y="257"/>
                  </a:cubicBezTo>
                  <a:cubicBezTo>
                    <a:pt x="70" y="257"/>
                    <a:pt x="70" y="257"/>
                    <a:pt x="70" y="257"/>
                  </a:cubicBezTo>
                  <a:cubicBezTo>
                    <a:pt x="70" y="255"/>
                    <a:pt x="70" y="255"/>
                    <a:pt x="70" y="255"/>
                  </a:cubicBezTo>
                  <a:cubicBezTo>
                    <a:pt x="70" y="253"/>
                    <a:pt x="70" y="253"/>
                    <a:pt x="70" y="253"/>
                  </a:cubicBezTo>
                  <a:cubicBezTo>
                    <a:pt x="69" y="253"/>
                    <a:pt x="69" y="253"/>
                    <a:pt x="69" y="253"/>
                  </a:cubicBezTo>
                  <a:cubicBezTo>
                    <a:pt x="70" y="254"/>
                    <a:pt x="70" y="254"/>
                    <a:pt x="70" y="254"/>
                  </a:cubicBezTo>
                  <a:cubicBezTo>
                    <a:pt x="75" y="250"/>
                    <a:pt x="75" y="250"/>
                    <a:pt x="75" y="250"/>
                  </a:cubicBezTo>
                  <a:cubicBezTo>
                    <a:pt x="75" y="250"/>
                    <a:pt x="75" y="250"/>
                    <a:pt x="75" y="250"/>
                  </a:cubicBezTo>
                  <a:cubicBezTo>
                    <a:pt x="75" y="250"/>
                    <a:pt x="75" y="250"/>
                    <a:pt x="75" y="250"/>
                  </a:cubicBezTo>
                  <a:cubicBezTo>
                    <a:pt x="76" y="249"/>
                    <a:pt x="76" y="249"/>
                    <a:pt x="76" y="249"/>
                  </a:cubicBezTo>
                  <a:cubicBezTo>
                    <a:pt x="76" y="249"/>
                    <a:pt x="77" y="248"/>
                    <a:pt x="77" y="248"/>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6"/>
                    <a:pt x="78" y="246"/>
                    <a:pt x="78" y="246"/>
                  </a:cubicBezTo>
                  <a:cubicBezTo>
                    <a:pt x="78" y="247"/>
                    <a:pt x="78" y="247"/>
                    <a:pt x="78" y="247"/>
                  </a:cubicBezTo>
                  <a:cubicBezTo>
                    <a:pt x="78" y="247"/>
                    <a:pt x="78" y="247"/>
                    <a:pt x="78" y="247"/>
                  </a:cubicBezTo>
                  <a:cubicBezTo>
                    <a:pt x="78" y="246"/>
                    <a:pt x="78" y="246"/>
                    <a:pt x="78" y="246"/>
                  </a:cubicBezTo>
                  <a:cubicBezTo>
                    <a:pt x="78" y="247"/>
                    <a:pt x="78" y="247"/>
                    <a:pt x="78" y="247"/>
                  </a:cubicBezTo>
                  <a:cubicBezTo>
                    <a:pt x="78" y="246"/>
                    <a:pt x="78" y="246"/>
                    <a:pt x="78" y="246"/>
                  </a:cubicBezTo>
                  <a:cubicBezTo>
                    <a:pt x="78" y="247"/>
                    <a:pt x="78" y="247"/>
                    <a:pt x="78" y="247"/>
                  </a:cubicBezTo>
                  <a:cubicBezTo>
                    <a:pt x="78" y="247"/>
                    <a:pt x="78" y="247"/>
                    <a:pt x="78" y="247"/>
                  </a:cubicBezTo>
                  <a:cubicBezTo>
                    <a:pt x="78" y="246"/>
                    <a:pt x="78" y="246"/>
                    <a:pt x="78" y="246"/>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8"/>
                    <a:pt x="77" y="249"/>
                    <a:pt x="77" y="250"/>
                  </a:cubicBezTo>
                  <a:cubicBezTo>
                    <a:pt x="77" y="251"/>
                    <a:pt x="77" y="252"/>
                    <a:pt x="77" y="253"/>
                  </a:cubicBezTo>
                  <a:cubicBezTo>
                    <a:pt x="77" y="253"/>
                    <a:pt x="77" y="254"/>
                    <a:pt x="78" y="255"/>
                  </a:cubicBezTo>
                  <a:cubicBezTo>
                    <a:pt x="79" y="256"/>
                    <a:pt x="81" y="257"/>
                    <a:pt x="84" y="257"/>
                  </a:cubicBezTo>
                  <a:cubicBezTo>
                    <a:pt x="84" y="257"/>
                    <a:pt x="84" y="257"/>
                    <a:pt x="84" y="257"/>
                  </a:cubicBezTo>
                  <a:cubicBezTo>
                    <a:pt x="85" y="257"/>
                    <a:pt x="85" y="257"/>
                    <a:pt x="85" y="257"/>
                  </a:cubicBezTo>
                  <a:cubicBezTo>
                    <a:pt x="85" y="256"/>
                    <a:pt x="85" y="256"/>
                    <a:pt x="86" y="256"/>
                  </a:cubicBezTo>
                  <a:cubicBezTo>
                    <a:pt x="86" y="255"/>
                    <a:pt x="86" y="255"/>
                    <a:pt x="86" y="254"/>
                  </a:cubicBezTo>
                  <a:cubicBezTo>
                    <a:pt x="86" y="253"/>
                    <a:pt x="86" y="253"/>
                    <a:pt x="85" y="252"/>
                  </a:cubicBezTo>
                  <a:cubicBezTo>
                    <a:pt x="85" y="252"/>
                    <a:pt x="84" y="251"/>
                    <a:pt x="84" y="251"/>
                  </a:cubicBezTo>
                  <a:cubicBezTo>
                    <a:pt x="83" y="251"/>
                    <a:pt x="82" y="250"/>
                    <a:pt x="82" y="250"/>
                  </a:cubicBezTo>
                  <a:cubicBezTo>
                    <a:pt x="81" y="251"/>
                    <a:pt x="81" y="251"/>
                    <a:pt x="81" y="251"/>
                  </a:cubicBezTo>
                  <a:cubicBezTo>
                    <a:pt x="83" y="251"/>
                    <a:pt x="83" y="251"/>
                    <a:pt x="83" y="251"/>
                  </a:cubicBezTo>
                  <a:cubicBezTo>
                    <a:pt x="83" y="251"/>
                    <a:pt x="83" y="251"/>
                    <a:pt x="83" y="250"/>
                  </a:cubicBezTo>
                  <a:cubicBezTo>
                    <a:pt x="83" y="250"/>
                    <a:pt x="83" y="250"/>
                    <a:pt x="83" y="250"/>
                  </a:cubicBezTo>
                  <a:cubicBezTo>
                    <a:pt x="84" y="250"/>
                    <a:pt x="84" y="250"/>
                    <a:pt x="84" y="250"/>
                  </a:cubicBezTo>
                  <a:cubicBezTo>
                    <a:pt x="84" y="250"/>
                    <a:pt x="84" y="250"/>
                    <a:pt x="84" y="250"/>
                  </a:cubicBezTo>
                  <a:cubicBezTo>
                    <a:pt x="84" y="250"/>
                    <a:pt x="84" y="250"/>
                    <a:pt x="84" y="250"/>
                  </a:cubicBezTo>
                  <a:cubicBezTo>
                    <a:pt x="84" y="250"/>
                    <a:pt x="84" y="250"/>
                    <a:pt x="84" y="250"/>
                  </a:cubicBezTo>
                  <a:cubicBezTo>
                    <a:pt x="84" y="250"/>
                    <a:pt x="84" y="250"/>
                    <a:pt x="84" y="250"/>
                  </a:cubicBezTo>
                  <a:cubicBezTo>
                    <a:pt x="84" y="250"/>
                    <a:pt x="84" y="250"/>
                    <a:pt x="84" y="250"/>
                  </a:cubicBezTo>
                  <a:cubicBezTo>
                    <a:pt x="84" y="250"/>
                    <a:pt x="84" y="250"/>
                    <a:pt x="84" y="250"/>
                  </a:cubicBezTo>
                  <a:cubicBezTo>
                    <a:pt x="86" y="250"/>
                    <a:pt x="86" y="250"/>
                    <a:pt x="86" y="250"/>
                  </a:cubicBezTo>
                  <a:cubicBezTo>
                    <a:pt x="85" y="248"/>
                    <a:pt x="85" y="248"/>
                    <a:pt x="85" y="248"/>
                  </a:cubicBezTo>
                  <a:cubicBezTo>
                    <a:pt x="84" y="248"/>
                    <a:pt x="84" y="248"/>
                    <a:pt x="84" y="248"/>
                  </a:cubicBezTo>
                  <a:cubicBezTo>
                    <a:pt x="84" y="247"/>
                    <a:pt x="84" y="247"/>
                    <a:pt x="84" y="247"/>
                  </a:cubicBezTo>
                  <a:cubicBezTo>
                    <a:pt x="84" y="247"/>
                    <a:pt x="83" y="247"/>
                    <a:pt x="82" y="247"/>
                  </a:cubicBezTo>
                  <a:cubicBezTo>
                    <a:pt x="81" y="248"/>
                    <a:pt x="81" y="248"/>
                    <a:pt x="80" y="249"/>
                  </a:cubicBezTo>
                  <a:cubicBezTo>
                    <a:pt x="80" y="249"/>
                    <a:pt x="80" y="250"/>
                    <a:pt x="80" y="251"/>
                  </a:cubicBezTo>
                  <a:cubicBezTo>
                    <a:pt x="80" y="252"/>
                    <a:pt x="80" y="252"/>
                    <a:pt x="80" y="252"/>
                  </a:cubicBezTo>
                  <a:cubicBezTo>
                    <a:pt x="80" y="252"/>
                    <a:pt x="80" y="252"/>
                    <a:pt x="80" y="252"/>
                  </a:cubicBezTo>
                  <a:cubicBezTo>
                    <a:pt x="81" y="253"/>
                    <a:pt x="82" y="253"/>
                    <a:pt x="83" y="254"/>
                  </a:cubicBezTo>
                  <a:cubicBezTo>
                    <a:pt x="83" y="255"/>
                    <a:pt x="83" y="255"/>
                    <a:pt x="83" y="255"/>
                  </a:cubicBezTo>
                  <a:cubicBezTo>
                    <a:pt x="83" y="255"/>
                    <a:pt x="83" y="255"/>
                    <a:pt x="83" y="255"/>
                  </a:cubicBezTo>
                  <a:cubicBezTo>
                    <a:pt x="83" y="255"/>
                    <a:pt x="83" y="255"/>
                    <a:pt x="83" y="255"/>
                  </a:cubicBezTo>
                  <a:cubicBezTo>
                    <a:pt x="84" y="254"/>
                    <a:pt x="84" y="254"/>
                    <a:pt x="84" y="254"/>
                  </a:cubicBezTo>
                  <a:cubicBezTo>
                    <a:pt x="83" y="254"/>
                    <a:pt x="83" y="254"/>
                    <a:pt x="83" y="254"/>
                  </a:cubicBezTo>
                  <a:cubicBezTo>
                    <a:pt x="83" y="255"/>
                    <a:pt x="83" y="255"/>
                    <a:pt x="83" y="255"/>
                  </a:cubicBezTo>
                  <a:cubicBezTo>
                    <a:pt x="84" y="254"/>
                    <a:pt x="84" y="254"/>
                    <a:pt x="84" y="254"/>
                  </a:cubicBezTo>
                  <a:cubicBezTo>
                    <a:pt x="83" y="254"/>
                    <a:pt x="83" y="254"/>
                    <a:pt x="83" y="254"/>
                  </a:cubicBezTo>
                  <a:cubicBezTo>
                    <a:pt x="84" y="254"/>
                    <a:pt x="84" y="254"/>
                    <a:pt x="84" y="254"/>
                  </a:cubicBezTo>
                  <a:cubicBezTo>
                    <a:pt x="83" y="254"/>
                    <a:pt x="83" y="254"/>
                    <a:pt x="83" y="254"/>
                  </a:cubicBezTo>
                  <a:cubicBezTo>
                    <a:pt x="83" y="254"/>
                    <a:pt x="83" y="254"/>
                    <a:pt x="83" y="254"/>
                  </a:cubicBezTo>
                  <a:cubicBezTo>
                    <a:pt x="84" y="254"/>
                    <a:pt x="84" y="254"/>
                    <a:pt x="84" y="254"/>
                  </a:cubicBezTo>
                  <a:cubicBezTo>
                    <a:pt x="83" y="254"/>
                    <a:pt x="83" y="254"/>
                    <a:pt x="83" y="254"/>
                  </a:cubicBezTo>
                  <a:cubicBezTo>
                    <a:pt x="84" y="254"/>
                    <a:pt x="84" y="254"/>
                    <a:pt x="84" y="254"/>
                  </a:cubicBezTo>
                  <a:cubicBezTo>
                    <a:pt x="83" y="254"/>
                    <a:pt x="83" y="254"/>
                    <a:pt x="83" y="254"/>
                  </a:cubicBezTo>
                  <a:cubicBezTo>
                    <a:pt x="83" y="254"/>
                    <a:pt x="83" y="254"/>
                    <a:pt x="83" y="254"/>
                  </a:cubicBezTo>
                  <a:cubicBezTo>
                    <a:pt x="84" y="254"/>
                    <a:pt x="84" y="254"/>
                    <a:pt x="84" y="254"/>
                  </a:cubicBezTo>
                  <a:cubicBezTo>
                    <a:pt x="83" y="254"/>
                    <a:pt x="83" y="254"/>
                    <a:pt x="83" y="254"/>
                  </a:cubicBezTo>
                  <a:cubicBezTo>
                    <a:pt x="83" y="254"/>
                    <a:pt x="83" y="254"/>
                    <a:pt x="83" y="254"/>
                  </a:cubicBezTo>
                  <a:cubicBezTo>
                    <a:pt x="84" y="255"/>
                    <a:pt x="84" y="255"/>
                    <a:pt x="84" y="255"/>
                  </a:cubicBezTo>
                  <a:cubicBezTo>
                    <a:pt x="84" y="254"/>
                    <a:pt x="84" y="254"/>
                    <a:pt x="84" y="254"/>
                  </a:cubicBezTo>
                  <a:cubicBezTo>
                    <a:pt x="83" y="254"/>
                    <a:pt x="82" y="253"/>
                    <a:pt x="81" y="253"/>
                  </a:cubicBezTo>
                  <a:cubicBezTo>
                    <a:pt x="80" y="253"/>
                    <a:pt x="80" y="253"/>
                    <a:pt x="80" y="252"/>
                  </a:cubicBezTo>
                  <a:cubicBezTo>
                    <a:pt x="80" y="252"/>
                    <a:pt x="80" y="252"/>
                    <a:pt x="80" y="252"/>
                  </a:cubicBezTo>
                  <a:cubicBezTo>
                    <a:pt x="80" y="253"/>
                    <a:pt x="80" y="253"/>
                    <a:pt x="80" y="253"/>
                  </a:cubicBezTo>
                  <a:cubicBezTo>
                    <a:pt x="80" y="253"/>
                    <a:pt x="80" y="253"/>
                    <a:pt x="80" y="253"/>
                  </a:cubicBezTo>
                  <a:cubicBezTo>
                    <a:pt x="80" y="252"/>
                    <a:pt x="80" y="252"/>
                    <a:pt x="80" y="252"/>
                  </a:cubicBezTo>
                  <a:cubicBezTo>
                    <a:pt x="80" y="253"/>
                    <a:pt x="80" y="253"/>
                    <a:pt x="80" y="253"/>
                  </a:cubicBezTo>
                  <a:cubicBezTo>
                    <a:pt x="80" y="253"/>
                    <a:pt x="80" y="253"/>
                    <a:pt x="80" y="253"/>
                  </a:cubicBezTo>
                  <a:cubicBezTo>
                    <a:pt x="80" y="252"/>
                    <a:pt x="80" y="251"/>
                    <a:pt x="80" y="250"/>
                  </a:cubicBezTo>
                  <a:cubicBezTo>
                    <a:pt x="80" y="249"/>
                    <a:pt x="81" y="248"/>
                    <a:pt x="81" y="247"/>
                  </a:cubicBezTo>
                  <a:cubicBezTo>
                    <a:pt x="81" y="247"/>
                    <a:pt x="81" y="246"/>
                    <a:pt x="80" y="246"/>
                  </a:cubicBezTo>
                  <a:cubicBezTo>
                    <a:pt x="80" y="245"/>
                    <a:pt x="80" y="245"/>
                    <a:pt x="80" y="245"/>
                  </a:cubicBezTo>
                  <a:cubicBezTo>
                    <a:pt x="79" y="244"/>
                    <a:pt x="79" y="244"/>
                    <a:pt x="78" y="244"/>
                  </a:cubicBezTo>
                  <a:cubicBezTo>
                    <a:pt x="78" y="244"/>
                    <a:pt x="77" y="245"/>
                    <a:pt x="77" y="245"/>
                  </a:cubicBezTo>
                  <a:cubicBezTo>
                    <a:pt x="75" y="246"/>
                    <a:pt x="73" y="247"/>
                    <a:pt x="73" y="247"/>
                  </a:cubicBezTo>
                  <a:cubicBezTo>
                    <a:pt x="74" y="248"/>
                    <a:pt x="74" y="248"/>
                    <a:pt x="74" y="248"/>
                  </a:cubicBezTo>
                  <a:cubicBezTo>
                    <a:pt x="73" y="247"/>
                    <a:pt x="73" y="247"/>
                    <a:pt x="73" y="247"/>
                  </a:cubicBezTo>
                  <a:cubicBezTo>
                    <a:pt x="73" y="247"/>
                    <a:pt x="73" y="247"/>
                    <a:pt x="68" y="251"/>
                  </a:cubicBezTo>
                  <a:cubicBezTo>
                    <a:pt x="67" y="252"/>
                    <a:pt x="67" y="252"/>
                    <a:pt x="67" y="252"/>
                  </a:cubicBezTo>
                  <a:cubicBezTo>
                    <a:pt x="67" y="253"/>
                    <a:pt x="67" y="253"/>
                    <a:pt x="67" y="253"/>
                  </a:cubicBezTo>
                  <a:cubicBezTo>
                    <a:pt x="67" y="253"/>
                    <a:pt x="67" y="253"/>
                    <a:pt x="67" y="253"/>
                  </a:cubicBezTo>
                  <a:cubicBezTo>
                    <a:pt x="67" y="253"/>
                    <a:pt x="67" y="254"/>
                    <a:pt x="67" y="255"/>
                  </a:cubicBezTo>
                  <a:cubicBezTo>
                    <a:pt x="69" y="255"/>
                    <a:pt x="69" y="255"/>
                    <a:pt x="69" y="255"/>
                  </a:cubicBezTo>
                  <a:cubicBezTo>
                    <a:pt x="69" y="254"/>
                    <a:pt x="69" y="254"/>
                    <a:pt x="69" y="254"/>
                  </a:cubicBezTo>
                  <a:cubicBezTo>
                    <a:pt x="68" y="254"/>
                    <a:pt x="68" y="254"/>
                    <a:pt x="67" y="254"/>
                  </a:cubicBezTo>
                  <a:cubicBezTo>
                    <a:pt x="67" y="255"/>
                    <a:pt x="66" y="255"/>
                    <a:pt x="66" y="256"/>
                  </a:cubicBezTo>
                  <a:cubicBezTo>
                    <a:pt x="66" y="256"/>
                    <a:pt x="66" y="256"/>
                    <a:pt x="66" y="257"/>
                  </a:cubicBezTo>
                  <a:cubicBezTo>
                    <a:pt x="68" y="257"/>
                    <a:pt x="68" y="257"/>
                    <a:pt x="68" y="257"/>
                  </a:cubicBezTo>
                  <a:cubicBezTo>
                    <a:pt x="69" y="256"/>
                    <a:pt x="69" y="256"/>
                    <a:pt x="69" y="256"/>
                  </a:cubicBezTo>
                  <a:cubicBezTo>
                    <a:pt x="69" y="255"/>
                    <a:pt x="69" y="254"/>
                    <a:pt x="68" y="253"/>
                  </a:cubicBezTo>
                  <a:cubicBezTo>
                    <a:pt x="68" y="252"/>
                    <a:pt x="68" y="252"/>
                    <a:pt x="67" y="251"/>
                  </a:cubicBezTo>
                  <a:cubicBezTo>
                    <a:pt x="67" y="251"/>
                    <a:pt x="66" y="251"/>
                    <a:pt x="66" y="251"/>
                  </a:cubicBezTo>
                  <a:cubicBezTo>
                    <a:pt x="65" y="251"/>
                    <a:pt x="64" y="251"/>
                    <a:pt x="64" y="252"/>
                  </a:cubicBezTo>
                  <a:cubicBezTo>
                    <a:pt x="63" y="252"/>
                    <a:pt x="63" y="253"/>
                    <a:pt x="62" y="253"/>
                  </a:cubicBezTo>
                  <a:cubicBezTo>
                    <a:pt x="62" y="254"/>
                    <a:pt x="61" y="255"/>
                    <a:pt x="60" y="255"/>
                  </a:cubicBezTo>
                  <a:cubicBezTo>
                    <a:pt x="61" y="257"/>
                    <a:pt x="61" y="257"/>
                    <a:pt x="61" y="257"/>
                  </a:cubicBezTo>
                  <a:cubicBezTo>
                    <a:pt x="61" y="255"/>
                    <a:pt x="61" y="255"/>
                    <a:pt x="61" y="255"/>
                  </a:cubicBezTo>
                  <a:cubicBezTo>
                    <a:pt x="60" y="255"/>
                    <a:pt x="60" y="255"/>
                    <a:pt x="60" y="255"/>
                  </a:cubicBezTo>
                  <a:cubicBezTo>
                    <a:pt x="59" y="255"/>
                    <a:pt x="59" y="255"/>
                    <a:pt x="58" y="255"/>
                  </a:cubicBezTo>
                  <a:cubicBezTo>
                    <a:pt x="58" y="254"/>
                    <a:pt x="58" y="253"/>
                    <a:pt x="57" y="252"/>
                  </a:cubicBezTo>
                  <a:cubicBezTo>
                    <a:pt x="57" y="252"/>
                    <a:pt x="57" y="251"/>
                    <a:pt x="56" y="251"/>
                  </a:cubicBezTo>
                  <a:cubicBezTo>
                    <a:pt x="56" y="250"/>
                    <a:pt x="55" y="250"/>
                    <a:pt x="54" y="250"/>
                  </a:cubicBezTo>
                  <a:cubicBezTo>
                    <a:pt x="54" y="251"/>
                    <a:pt x="54" y="251"/>
                    <a:pt x="54" y="251"/>
                  </a:cubicBezTo>
                  <a:cubicBezTo>
                    <a:pt x="55" y="250"/>
                    <a:pt x="55" y="250"/>
                    <a:pt x="55" y="250"/>
                  </a:cubicBezTo>
                  <a:cubicBezTo>
                    <a:pt x="48" y="248"/>
                    <a:pt x="42" y="245"/>
                    <a:pt x="35" y="245"/>
                  </a:cubicBezTo>
                  <a:cubicBezTo>
                    <a:pt x="34" y="245"/>
                    <a:pt x="32" y="245"/>
                    <a:pt x="31" y="246"/>
                  </a:cubicBezTo>
                  <a:cubicBezTo>
                    <a:pt x="31" y="247"/>
                    <a:pt x="31" y="247"/>
                    <a:pt x="31" y="247"/>
                  </a:cubicBezTo>
                  <a:cubicBezTo>
                    <a:pt x="31" y="246"/>
                    <a:pt x="31" y="246"/>
                    <a:pt x="31" y="246"/>
                  </a:cubicBezTo>
                  <a:cubicBezTo>
                    <a:pt x="31" y="246"/>
                    <a:pt x="30" y="245"/>
                    <a:pt x="30" y="245"/>
                  </a:cubicBezTo>
                  <a:cubicBezTo>
                    <a:pt x="29" y="245"/>
                    <a:pt x="28" y="244"/>
                    <a:pt x="27" y="244"/>
                  </a:cubicBezTo>
                  <a:cubicBezTo>
                    <a:pt x="27" y="246"/>
                    <a:pt x="27" y="246"/>
                    <a:pt x="27" y="246"/>
                  </a:cubicBezTo>
                  <a:cubicBezTo>
                    <a:pt x="29" y="246"/>
                    <a:pt x="29" y="246"/>
                    <a:pt x="29" y="246"/>
                  </a:cubicBezTo>
                  <a:cubicBezTo>
                    <a:pt x="29" y="245"/>
                    <a:pt x="29" y="245"/>
                    <a:pt x="29" y="244"/>
                  </a:cubicBezTo>
                  <a:cubicBezTo>
                    <a:pt x="29" y="244"/>
                    <a:pt x="29" y="244"/>
                    <a:pt x="29" y="244"/>
                  </a:cubicBezTo>
                  <a:cubicBezTo>
                    <a:pt x="28" y="244"/>
                    <a:pt x="28" y="244"/>
                    <a:pt x="28" y="244"/>
                  </a:cubicBezTo>
                  <a:cubicBezTo>
                    <a:pt x="28" y="245"/>
                    <a:pt x="28" y="245"/>
                    <a:pt x="28" y="245"/>
                  </a:cubicBezTo>
                  <a:cubicBezTo>
                    <a:pt x="29" y="244"/>
                    <a:pt x="29" y="244"/>
                    <a:pt x="29" y="244"/>
                  </a:cubicBezTo>
                  <a:cubicBezTo>
                    <a:pt x="28" y="244"/>
                    <a:pt x="28" y="244"/>
                    <a:pt x="28" y="244"/>
                  </a:cubicBezTo>
                  <a:cubicBezTo>
                    <a:pt x="28" y="245"/>
                    <a:pt x="28" y="245"/>
                    <a:pt x="28" y="245"/>
                  </a:cubicBezTo>
                  <a:cubicBezTo>
                    <a:pt x="28" y="244"/>
                    <a:pt x="28" y="244"/>
                    <a:pt x="28" y="244"/>
                  </a:cubicBezTo>
                  <a:cubicBezTo>
                    <a:pt x="28" y="245"/>
                    <a:pt x="28" y="245"/>
                    <a:pt x="28" y="245"/>
                  </a:cubicBezTo>
                  <a:cubicBezTo>
                    <a:pt x="28" y="245"/>
                    <a:pt x="28" y="245"/>
                    <a:pt x="28" y="245"/>
                  </a:cubicBezTo>
                  <a:cubicBezTo>
                    <a:pt x="28" y="244"/>
                    <a:pt x="28" y="244"/>
                    <a:pt x="28" y="244"/>
                  </a:cubicBezTo>
                  <a:cubicBezTo>
                    <a:pt x="28" y="245"/>
                    <a:pt x="28" y="245"/>
                    <a:pt x="28" y="245"/>
                  </a:cubicBezTo>
                  <a:cubicBezTo>
                    <a:pt x="28" y="245"/>
                    <a:pt x="28" y="245"/>
                    <a:pt x="28" y="245"/>
                  </a:cubicBezTo>
                  <a:cubicBezTo>
                    <a:pt x="30" y="245"/>
                    <a:pt x="30" y="245"/>
                    <a:pt x="30" y="245"/>
                  </a:cubicBezTo>
                  <a:cubicBezTo>
                    <a:pt x="30" y="243"/>
                    <a:pt x="30" y="243"/>
                    <a:pt x="30" y="243"/>
                  </a:cubicBezTo>
                  <a:cubicBezTo>
                    <a:pt x="30" y="242"/>
                    <a:pt x="30" y="242"/>
                    <a:pt x="29" y="241"/>
                  </a:cubicBezTo>
                  <a:cubicBezTo>
                    <a:pt x="29" y="240"/>
                    <a:pt x="28" y="240"/>
                    <a:pt x="28" y="239"/>
                  </a:cubicBezTo>
                  <a:cubicBezTo>
                    <a:pt x="27" y="239"/>
                    <a:pt x="27" y="238"/>
                    <a:pt x="27" y="238"/>
                  </a:cubicBezTo>
                  <a:cubicBezTo>
                    <a:pt x="27" y="237"/>
                    <a:pt x="27" y="237"/>
                    <a:pt x="28" y="236"/>
                  </a:cubicBezTo>
                  <a:cubicBezTo>
                    <a:pt x="28" y="234"/>
                    <a:pt x="29" y="233"/>
                    <a:pt x="30" y="231"/>
                  </a:cubicBezTo>
                  <a:cubicBezTo>
                    <a:pt x="31" y="229"/>
                    <a:pt x="31" y="227"/>
                    <a:pt x="31" y="226"/>
                  </a:cubicBezTo>
                  <a:cubicBezTo>
                    <a:pt x="31" y="221"/>
                    <a:pt x="30" y="216"/>
                    <a:pt x="30" y="216"/>
                  </a:cubicBezTo>
                  <a:cubicBezTo>
                    <a:pt x="28" y="216"/>
                    <a:pt x="28" y="216"/>
                    <a:pt x="28" y="216"/>
                  </a:cubicBezTo>
                  <a:cubicBezTo>
                    <a:pt x="30" y="217"/>
                    <a:pt x="30" y="217"/>
                    <a:pt x="30" y="217"/>
                  </a:cubicBezTo>
                  <a:cubicBezTo>
                    <a:pt x="30" y="217"/>
                    <a:pt x="30" y="217"/>
                    <a:pt x="31" y="213"/>
                  </a:cubicBezTo>
                  <a:cubicBezTo>
                    <a:pt x="31" y="212"/>
                    <a:pt x="31" y="212"/>
                    <a:pt x="31" y="212"/>
                  </a:cubicBezTo>
                  <a:cubicBezTo>
                    <a:pt x="31" y="211"/>
                    <a:pt x="31" y="211"/>
                    <a:pt x="31" y="211"/>
                  </a:cubicBezTo>
                  <a:cubicBezTo>
                    <a:pt x="31" y="211"/>
                    <a:pt x="31" y="211"/>
                    <a:pt x="26" y="199"/>
                  </a:cubicBezTo>
                  <a:cubicBezTo>
                    <a:pt x="25" y="198"/>
                    <a:pt x="25" y="198"/>
                    <a:pt x="25" y="198"/>
                  </a:cubicBezTo>
                  <a:cubicBezTo>
                    <a:pt x="24" y="198"/>
                    <a:pt x="24" y="198"/>
                    <a:pt x="24" y="198"/>
                  </a:cubicBezTo>
                  <a:cubicBezTo>
                    <a:pt x="24" y="198"/>
                    <a:pt x="24" y="198"/>
                    <a:pt x="22" y="198"/>
                  </a:cubicBezTo>
                  <a:cubicBezTo>
                    <a:pt x="22" y="200"/>
                    <a:pt x="22" y="200"/>
                    <a:pt x="22" y="200"/>
                  </a:cubicBezTo>
                  <a:cubicBezTo>
                    <a:pt x="22" y="199"/>
                    <a:pt x="22" y="199"/>
                    <a:pt x="22" y="199"/>
                  </a:cubicBezTo>
                  <a:cubicBezTo>
                    <a:pt x="22" y="199"/>
                    <a:pt x="22" y="199"/>
                    <a:pt x="14" y="196"/>
                  </a:cubicBezTo>
                  <a:cubicBezTo>
                    <a:pt x="14" y="197"/>
                    <a:pt x="14" y="197"/>
                    <a:pt x="14" y="197"/>
                  </a:cubicBezTo>
                  <a:cubicBezTo>
                    <a:pt x="15" y="197"/>
                    <a:pt x="15" y="197"/>
                    <a:pt x="15" y="197"/>
                  </a:cubicBezTo>
                  <a:cubicBezTo>
                    <a:pt x="15" y="197"/>
                    <a:pt x="15" y="197"/>
                    <a:pt x="12" y="187"/>
                  </a:cubicBezTo>
                  <a:cubicBezTo>
                    <a:pt x="12" y="186"/>
                    <a:pt x="12" y="186"/>
                    <a:pt x="12" y="186"/>
                  </a:cubicBezTo>
                  <a:cubicBezTo>
                    <a:pt x="11" y="186"/>
                    <a:pt x="11" y="186"/>
                    <a:pt x="11" y="186"/>
                  </a:cubicBezTo>
                  <a:cubicBezTo>
                    <a:pt x="11" y="186"/>
                    <a:pt x="11" y="186"/>
                    <a:pt x="8" y="186"/>
                  </a:cubicBezTo>
                  <a:cubicBezTo>
                    <a:pt x="6" y="186"/>
                    <a:pt x="6" y="186"/>
                    <a:pt x="6" y="186"/>
                  </a:cubicBezTo>
                  <a:cubicBezTo>
                    <a:pt x="7" y="188"/>
                    <a:pt x="7" y="188"/>
                    <a:pt x="7" y="188"/>
                  </a:cubicBezTo>
                  <a:cubicBezTo>
                    <a:pt x="7" y="188"/>
                    <a:pt x="7" y="188"/>
                    <a:pt x="9" y="198"/>
                  </a:cubicBezTo>
                  <a:cubicBezTo>
                    <a:pt x="11" y="197"/>
                    <a:pt x="11" y="197"/>
                    <a:pt x="11" y="197"/>
                  </a:cubicBezTo>
                  <a:cubicBezTo>
                    <a:pt x="12" y="196"/>
                    <a:pt x="12" y="196"/>
                    <a:pt x="12" y="196"/>
                  </a:cubicBezTo>
                  <a:cubicBezTo>
                    <a:pt x="12" y="196"/>
                    <a:pt x="12" y="196"/>
                    <a:pt x="5" y="191"/>
                  </a:cubicBezTo>
                  <a:cubicBezTo>
                    <a:pt x="5" y="191"/>
                    <a:pt x="5" y="191"/>
                    <a:pt x="5" y="191"/>
                  </a:cubicBezTo>
                  <a:cubicBezTo>
                    <a:pt x="5" y="191"/>
                    <a:pt x="5" y="191"/>
                    <a:pt x="5" y="191"/>
                  </a:cubicBezTo>
                  <a:cubicBezTo>
                    <a:pt x="5" y="191"/>
                    <a:pt x="5" y="191"/>
                    <a:pt x="2" y="189"/>
                  </a:cubicBezTo>
                  <a:cubicBezTo>
                    <a:pt x="1" y="191"/>
                    <a:pt x="1" y="191"/>
                    <a:pt x="1" y="191"/>
                  </a:cubicBezTo>
                  <a:cubicBezTo>
                    <a:pt x="3" y="191"/>
                    <a:pt x="3" y="191"/>
                    <a:pt x="3" y="191"/>
                  </a:cubicBezTo>
                  <a:cubicBezTo>
                    <a:pt x="3" y="191"/>
                    <a:pt x="3" y="191"/>
                    <a:pt x="6" y="180"/>
                  </a:cubicBezTo>
                  <a:cubicBezTo>
                    <a:pt x="6" y="179"/>
                    <a:pt x="6" y="179"/>
                    <a:pt x="6" y="179"/>
                  </a:cubicBezTo>
                  <a:cubicBezTo>
                    <a:pt x="5" y="179"/>
                    <a:pt x="5" y="179"/>
                    <a:pt x="5" y="179"/>
                  </a:cubicBezTo>
                  <a:cubicBezTo>
                    <a:pt x="5" y="179"/>
                    <a:pt x="5" y="179"/>
                    <a:pt x="4" y="177"/>
                  </a:cubicBezTo>
                  <a:cubicBezTo>
                    <a:pt x="3" y="178"/>
                    <a:pt x="3" y="178"/>
                    <a:pt x="3" y="178"/>
                  </a:cubicBezTo>
                  <a:cubicBezTo>
                    <a:pt x="4" y="179"/>
                    <a:pt x="4" y="179"/>
                    <a:pt x="4" y="179"/>
                  </a:cubicBezTo>
                  <a:cubicBezTo>
                    <a:pt x="4" y="179"/>
                    <a:pt x="5" y="178"/>
                    <a:pt x="6" y="176"/>
                  </a:cubicBezTo>
                  <a:cubicBezTo>
                    <a:pt x="7" y="174"/>
                    <a:pt x="8" y="171"/>
                    <a:pt x="8" y="169"/>
                  </a:cubicBezTo>
                  <a:cubicBezTo>
                    <a:pt x="8" y="167"/>
                    <a:pt x="8" y="163"/>
                    <a:pt x="8" y="160"/>
                  </a:cubicBezTo>
                  <a:cubicBezTo>
                    <a:pt x="7" y="156"/>
                    <a:pt x="7" y="153"/>
                    <a:pt x="7" y="153"/>
                  </a:cubicBezTo>
                  <a:cubicBezTo>
                    <a:pt x="5" y="153"/>
                    <a:pt x="5" y="153"/>
                    <a:pt x="5" y="153"/>
                  </a:cubicBezTo>
                  <a:cubicBezTo>
                    <a:pt x="5" y="154"/>
                    <a:pt x="5" y="154"/>
                    <a:pt x="5" y="154"/>
                  </a:cubicBezTo>
                  <a:cubicBezTo>
                    <a:pt x="5" y="154"/>
                    <a:pt x="5" y="154"/>
                    <a:pt x="7" y="154"/>
                  </a:cubicBezTo>
                  <a:cubicBezTo>
                    <a:pt x="7" y="153"/>
                    <a:pt x="7" y="153"/>
                    <a:pt x="7" y="153"/>
                  </a:cubicBezTo>
                  <a:cubicBezTo>
                    <a:pt x="5" y="153"/>
                    <a:pt x="5" y="153"/>
                    <a:pt x="5" y="153"/>
                  </a:cubicBezTo>
                  <a:cubicBezTo>
                    <a:pt x="5" y="153"/>
                    <a:pt x="5" y="154"/>
                    <a:pt x="5" y="156"/>
                  </a:cubicBezTo>
                  <a:cubicBezTo>
                    <a:pt x="5" y="158"/>
                    <a:pt x="5" y="159"/>
                    <a:pt x="6" y="161"/>
                  </a:cubicBezTo>
                  <a:cubicBezTo>
                    <a:pt x="6" y="162"/>
                    <a:pt x="6" y="163"/>
                    <a:pt x="7" y="163"/>
                  </a:cubicBezTo>
                  <a:cubicBezTo>
                    <a:pt x="7" y="164"/>
                    <a:pt x="8" y="165"/>
                    <a:pt x="9" y="165"/>
                  </a:cubicBezTo>
                  <a:cubicBezTo>
                    <a:pt x="9" y="164"/>
                    <a:pt x="9" y="164"/>
                    <a:pt x="9" y="164"/>
                  </a:cubicBezTo>
                  <a:cubicBezTo>
                    <a:pt x="8" y="165"/>
                    <a:pt x="8" y="165"/>
                    <a:pt x="8" y="165"/>
                  </a:cubicBezTo>
                  <a:cubicBezTo>
                    <a:pt x="9" y="165"/>
                    <a:pt x="10" y="166"/>
                    <a:pt x="11" y="166"/>
                  </a:cubicBezTo>
                  <a:cubicBezTo>
                    <a:pt x="12" y="166"/>
                    <a:pt x="13" y="166"/>
                    <a:pt x="14" y="165"/>
                  </a:cubicBezTo>
                  <a:cubicBezTo>
                    <a:pt x="16" y="164"/>
                    <a:pt x="17" y="162"/>
                    <a:pt x="18" y="160"/>
                  </a:cubicBezTo>
                  <a:cubicBezTo>
                    <a:pt x="18" y="160"/>
                    <a:pt x="18" y="159"/>
                    <a:pt x="18" y="159"/>
                  </a:cubicBezTo>
                  <a:cubicBezTo>
                    <a:pt x="18" y="158"/>
                    <a:pt x="18" y="157"/>
                    <a:pt x="17" y="156"/>
                  </a:cubicBezTo>
                  <a:cubicBezTo>
                    <a:pt x="15" y="154"/>
                    <a:pt x="13" y="153"/>
                    <a:pt x="13" y="153"/>
                  </a:cubicBezTo>
                  <a:cubicBezTo>
                    <a:pt x="12" y="154"/>
                    <a:pt x="12" y="154"/>
                    <a:pt x="12" y="154"/>
                  </a:cubicBezTo>
                  <a:cubicBezTo>
                    <a:pt x="14" y="154"/>
                    <a:pt x="14" y="154"/>
                    <a:pt x="14" y="154"/>
                  </a:cubicBezTo>
                  <a:cubicBezTo>
                    <a:pt x="14" y="154"/>
                    <a:pt x="14" y="154"/>
                    <a:pt x="14" y="146"/>
                  </a:cubicBezTo>
                  <a:cubicBezTo>
                    <a:pt x="14" y="145"/>
                    <a:pt x="14" y="145"/>
                    <a:pt x="14" y="145"/>
                  </a:cubicBezTo>
                  <a:cubicBezTo>
                    <a:pt x="13" y="145"/>
                    <a:pt x="13" y="145"/>
                    <a:pt x="13" y="145"/>
                  </a:cubicBezTo>
                  <a:cubicBezTo>
                    <a:pt x="13" y="145"/>
                    <a:pt x="13" y="145"/>
                    <a:pt x="8" y="141"/>
                  </a:cubicBezTo>
                  <a:cubicBezTo>
                    <a:pt x="6" y="140"/>
                    <a:pt x="6" y="140"/>
                    <a:pt x="6" y="140"/>
                  </a:cubicBezTo>
                  <a:cubicBezTo>
                    <a:pt x="5" y="141"/>
                    <a:pt x="5" y="141"/>
                    <a:pt x="5" y="141"/>
                  </a:cubicBezTo>
                  <a:cubicBezTo>
                    <a:pt x="5" y="141"/>
                    <a:pt x="5" y="141"/>
                    <a:pt x="3" y="148"/>
                  </a:cubicBezTo>
                  <a:cubicBezTo>
                    <a:pt x="4" y="149"/>
                    <a:pt x="4" y="149"/>
                    <a:pt x="4" y="149"/>
                  </a:cubicBezTo>
                  <a:cubicBezTo>
                    <a:pt x="3" y="148"/>
                    <a:pt x="3" y="148"/>
                    <a:pt x="3" y="148"/>
                  </a:cubicBezTo>
                  <a:cubicBezTo>
                    <a:pt x="3" y="148"/>
                    <a:pt x="3" y="148"/>
                    <a:pt x="2" y="149"/>
                  </a:cubicBezTo>
                  <a:cubicBezTo>
                    <a:pt x="3" y="150"/>
                    <a:pt x="3" y="150"/>
                    <a:pt x="3" y="150"/>
                  </a:cubicBezTo>
                  <a:cubicBezTo>
                    <a:pt x="4" y="150"/>
                    <a:pt x="4" y="150"/>
                    <a:pt x="4" y="150"/>
                  </a:cubicBezTo>
                  <a:cubicBezTo>
                    <a:pt x="4" y="150"/>
                    <a:pt x="4" y="150"/>
                    <a:pt x="6" y="135"/>
                  </a:cubicBezTo>
                  <a:cubicBezTo>
                    <a:pt x="4" y="135"/>
                    <a:pt x="4" y="135"/>
                    <a:pt x="4" y="135"/>
                  </a:cubicBezTo>
                  <a:cubicBezTo>
                    <a:pt x="5" y="137"/>
                    <a:pt x="5" y="137"/>
                    <a:pt x="5" y="137"/>
                  </a:cubicBezTo>
                  <a:cubicBezTo>
                    <a:pt x="5" y="137"/>
                    <a:pt x="5" y="137"/>
                    <a:pt x="7" y="135"/>
                  </a:cubicBezTo>
                  <a:cubicBezTo>
                    <a:pt x="7" y="134"/>
                    <a:pt x="7" y="134"/>
                    <a:pt x="7" y="134"/>
                  </a:cubicBezTo>
                  <a:cubicBezTo>
                    <a:pt x="5" y="135"/>
                    <a:pt x="5" y="135"/>
                    <a:pt x="5" y="135"/>
                  </a:cubicBezTo>
                  <a:cubicBezTo>
                    <a:pt x="5" y="135"/>
                    <a:pt x="5" y="135"/>
                    <a:pt x="7" y="137"/>
                  </a:cubicBezTo>
                  <a:cubicBezTo>
                    <a:pt x="7" y="139"/>
                    <a:pt x="7" y="139"/>
                    <a:pt x="7" y="139"/>
                  </a:cubicBezTo>
                  <a:cubicBezTo>
                    <a:pt x="9" y="138"/>
                    <a:pt x="9" y="138"/>
                    <a:pt x="9" y="138"/>
                  </a:cubicBezTo>
                  <a:cubicBezTo>
                    <a:pt x="9" y="138"/>
                    <a:pt x="9" y="138"/>
                    <a:pt x="12" y="137"/>
                  </a:cubicBezTo>
                  <a:cubicBezTo>
                    <a:pt x="13" y="136"/>
                    <a:pt x="13" y="136"/>
                    <a:pt x="13" y="136"/>
                  </a:cubicBezTo>
                  <a:cubicBezTo>
                    <a:pt x="12" y="135"/>
                    <a:pt x="12" y="135"/>
                    <a:pt x="12" y="135"/>
                  </a:cubicBezTo>
                  <a:cubicBezTo>
                    <a:pt x="12" y="135"/>
                    <a:pt x="12" y="135"/>
                    <a:pt x="9" y="129"/>
                  </a:cubicBezTo>
                  <a:cubicBezTo>
                    <a:pt x="9" y="128"/>
                    <a:pt x="9" y="128"/>
                    <a:pt x="9" y="128"/>
                  </a:cubicBezTo>
                  <a:cubicBezTo>
                    <a:pt x="7" y="128"/>
                    <a:pt x="7" y="128"/>
                    <a:pt x="7" y="128"/>
                  </a:cubicBezTo>
                  <a:cubicBezTo>
                    <a:pt x="7" y="128"/>
                    <a:pt x="7" y="128"/>
                    <a:pt x="5" y="130"/>
                  </a:cubicBezTo>
                  <a:cubicBezTo>
                    <a:pt x="5" y="131"/>
                    <a:pt x="5" y="131"/>
                    <a:pt x="5" y="131"/>
                  </a:cubicBezTo>
                  <a:cubicBezTo>
                    <a:pt x="7" y="131"/>
                    <a:pt x="7" y="131"/>
                    <a:pt x="7" y="131"/>
                  </a:cubicBezTo>
                  <a:cubicBezTo>
                    <a:pt x="7" y="131"/>
                    <a:pt x="7" y="131"/>
                    <a:pt x="8" y="121"/>
                  </a:cubicBezTo>
                  <a:cubicBezTo>
                    <a:pt x="7" y="120"/>
                    <a:pt x="7" y="120"/>
                    <a:pt x="7" y="120"/>
                  </a:cubicBezTo>
                  <a:cubicBezTo>
                    <a:pt x="6" y="121"/>
                    <a:pt x="6" y="121"/>
                    <a:pt x="6" y="121"/>
                  </a:cubicBezTo>
                  <a:cubicBezTo>
                    <a:pt x="6" y="121"/>
                    <a:pt x="6" y="121"/>
                    <a:pt x="8" y="124"/>
                  </a:cubicBezTo>
                  <a:cubicBezTo>
                    <a:pt x="9" y="123"/>
                    <a:pt x="9" y="123"/>
                    <a:pt x="9" y="123"/>
                  </a:cubicBezTo>
                  <a:cubicBezTo>
                    <a:pt x="8" y="124"/>
                    <a:pt x="8" y="124"/>
                    <a:pt x="8" y="124"/>
                  </a:cubicBezTo>
                  <a:cubicBezTo>
                    <a:pt x="8" y="124"/>
                    <a:pt x="8" y="124"/>
                    <a:pt x="9" y="126"/>
                  </a:cubicBezTo>
                  <a:cubicBezTo>
                    <a:pt x="10" y="127"/>
                    <a:pt x="10" y="127"/>
                    <a:pt x="10" y="127"/>
                  </a:cubicBezTo>
                  <a:cubicBezTo>
                    <a:pt x="11" y="127"/>
                    <a:pt x="11" y="127"/>
                    <a:pt x="11" y="127"/>
                  </a:cubicBezTo>
                  <a:cubicBezTo>
                    <a:pt x="11" y="127"/>
                    <a:pt x="11" y="127"/>
                    <a:pt x="14" y="127"/>
                  </a:cubicBezTo>
                  <a:cubicBezTo>
                    <a:pt x="16" y="127"/>
                    <a:pt x="16" y="127"/>
                    <a:pt x="16" y="127"/>
                  </a:cubicBezTo>
                  <a:cubicBezTo>
                    <a:pt x="15" y="125"/>
                    <a:pt x="15" y="125"/>
                    <a:pt x="15" y="125"/>
                  </a:cubicBezTo>
                  <a:cubicBezTo>
                    <a:pt x="15" y="125"/>
                    <a:pt x="15" y="125"/>
                    <a:pt x="8" y="114"/>
                  </a:cubicBezTo>
                  <a:cubicBezTo>
                    <a:pt x="7" y="113"/>
                    <a:pt x="7" y="113"/>
                    <a:pt x="7" y="113"/>
                  </a:cubicBezTo>
                  <a:cubicBezTo>
                    <a:pt x="6" y="114"/>
                    <a:pt x="6" y="114"/>
                    <a:pt x="6" y="114"/>
                  </a:cubicBezTo>
                  <a:cubicBezTo>
                    <a:pt x="6" y="114"/>
                    <a:pt x="6" y="114"/>
                    <a:pt x="4" y="115"/>
                  </a:cubicBezTo>
                  <a:cubicBezTo>
                    <a:pt x="5" y="116"/>
                    <a:pt x="5" y="116"/>
                    <a:pt x="5" y="116"/>
                  </a:cubicBezTo>
                  <a:cubicBezTo>
                    <a:pt x="7" y="116"/>
                    <a:pt x="7" y="116"/>
                    <a:pt x="7" y="116"/>
                  </a:cubicBezTo>
                  <a:cubicBezTo>
                    <a:pt x="7" y="116"/>
                    <a:pt x="7" y="113"/>
                    <a:pt x="8" y="108"/>
                  </a:cubicBezTo>
                  <a:cubicBezTo>
                    <a:pt x="8" y="104"/>
                    <a:pt x="9" y="99"/>
                    <a:pt x="10" y="97"/>
                  </a:cubicBezTo>
                  <a:cubicBezTo>
                    <a:pt x="8" y="96"/>
                    <a:pt x="8" y="96"/>
                    <a:pt x="8" y="96"/>
                  </a:cubicBezTo>
                  <a:cubicBezTo>
                    <a:pt x="10" y="97"/>
                    <a:pt x="10" y="97"/>
                    <a:pt x="10" y="97"/>
                  </a:cubicBezTo>
                  <a:cubicBezTo>
                    <a:pt x="10" y="97"/>
                    <a:pt x="10" y="97"/>
                    <a:pt x="12" y="89"/>
                  </a:cubicBezTo>
                  <a:cubicBezTo>
                    <a:pt x="11" y="88"/>
                    <a:pt x="11" y="88"/>
                    <a:pt x="11" y="88"/>
                  </a:cubicBezTo>
                  <a:cubicBezTo>
                    <a:pt x="9" y="89"/>
                    <a:pt x="9" y="89"/>
                    <a:pt x="9" y="89"/>
                  </a:cubicBezTo>
                  <a:cubicBezTo>
                    <a:pt x="10" y="89"/>
                    <a:pt x="10" y="89"/>
                    <a:pt x="11" y="91"/>
                  </a:cubicBezTo>
                  <a:cubicBezTo>
                    <a:pt x="12" y="91"/>
                    <a:pt x="12" y="91"/>
                    <a:pt x="12" y="91"/>
                  </a:cubicBezTo>
                  <a:cubicBezTo>
                    <a:pt x="11" y="90"/>
                    <a:pt x="11" y="90"/>
                    <a:pt x="11" y="90"/>
                  </a:cubicBezTo>
                  <a:cubicBezTo>
                    <a:pt x="11" y="90"/>
                    <a:pt x="11" y="90"/>
                    <a:pt x="10" y="91"/>
                  </a:cubicBezTo>
                  <a:cubicBezTo>
                    <a:pt x="10" y="91"/>
                    <a:pt x="9" y="92"/>
                    <a:pt x="9" y="93"/>
                  </a:cubicBezTo>
                  <a:cubicBezTo>
                    <a:pt x="9" y="94"/>
                    <a:pt x="9" y="95"/>
                    <a:pt x="9" y="97"/>
                  </a:cubicBezTo>
                  <a:cubicBezTo>
                    <a:pt x="9" y="98"/>
                    <a:pt x="9" y="99"/>
                    <a:pt x="10" y="100"/>
                  </a:cubicBezTo>
                  <a:cubicBezTo>
                    <a:pt x="10" y="101"/>
                    <a:pt x="11" y="102"/>
                    <a:pt x="13" y="103"/>
                  </a:cubicBezTo>
                  <a:cubicBezTo>
                    <a:pt x="13" y="103"/>
                    <a:pt x="13" y="103"/>
                    <a:pt x="13" y="103"/>
                  </a:cubicBezTo>
                  <a:cubicBezTo>
                    <a:pt x="13" y="103"/>
                    <a:pt x="13" y="103"/>
                    <a:pt x="13" y="103"/>
                  </a:cubicBezTo>
                  <a:cubicBezTo>
                    <a:pt x="15" y="104"/>
                    <a:pt x="19" y="104"/>
                    <a:pt x="22" y="105"/>
                  </a:cubicBezTo>
                  <a:cubicBezTo>
                    <a:pt x="26" y="105"/>
                    <a:pt x="28" y="106"/>
                    <a:pt x="28" y="106"/>
                  </a:cubicBezTo>
                  <a:cubicBezTo>
                    <a:pt x="28" y="104"/>
                    <a:pt x="28" y="104"/>
                    <a:pt x="28" y="104"/>
                  </a:cubicBezTo>
                  <a:cubicBezTo>
                    <a:pt x="27" y="105"/>
                    <a:pt x="27" y="105"/>
                    <a:pt x="27" y="105"/>
                  </a:cubicBezTo>
                  <a:cubicBezTo>
                    <a:pt x="27" y="105"/>
                    <a:pt x="27" y="105"/>
                    <a:pt x="30" y="112"/>
                  </a:cubicBezTo>
                  <a:cubicBezTo>
                    <a:pt x="30" y="112"/>
                    <a:pt x="30" y="112"/>
                    <a:pt x="30" y="112"/>
                  </a:cubicBezTo>
                  <a:cubicBezTo>
                    <a:pt x="31" y="112"/>
                    <a:pt x="31" y="112"/>
                    <a:pt x="31" y="112"/>
                  </a:cubicBezTo>
                  <a:cubicBezTo>
                    <a:pt x="31" y="112"/>
                    <a:pt x="32" y="113"/>
                    <a:pt x="34" y="113"/>
                  </a:cubicBezTo>
                  <a:cubicBezTo>
                    <a:pt x="35" y="113"/>
                    <a:pt x="36" y="113"/>
                    <a:pt x="37" y="112"/>
                  </a:cubicBezTo>
                  <a:cubicBezTo>
                    <a:pt x="38" y="112"/>
                    <a:pt x="38" y="111"/>
                    <a:pt x="39" y="111"/>
                  </a:cubicBezTo>
                  <a:cubicBezTo>
                    <a:pt x="39" y="110"/>
                    <a:pt x="39" y="109"/>
                    <a:pt x="39" y="108"/>
                  </a:cubicBezTo>
                  <a:cubicBezTo>
                    <a:pt x="39" y="106"/>
                    <a:pt x="38" y="105"/>
                    <a:pt x="37" y="104"/>
                  </a:cubicBezTo>
                  <a:cubicBezTo>
                    <a:pt x="36" y="102"/>
                    <a:pt x="35" y="102"/>
                    <a:pt x="35" y="102"/>
                  </a:cubicBezTo>
                  <a:cubicBezTo>
                    <a:pt x="34" y="103"/>
                    <a:pt x="34" y="103"/>
                    <a:pt x="34" y="103"/>
                  </a:cubicBezTo>
                  <a:cubicBezTo>
                    <a:pt x="35" y="104"/>
                    <a:pt x="35" y="104"/>
                    <a:pt x="35" y="104"/>
                  </a:cubicBezTo>
                  <a:cubicBezTo>
                    <a:pt x="35" y="104"/>
                    <a:pt x="35" y="104"/>
                    <a:pt x="43" y="94"/>
                  </a:cubicBezTo>
                  <a:cubicBezTo>
                    <a:pt x="42" y="93"/>
                    <a:pt x="42" y="93"/>
                    <a:pt x="42" y="93"/>
                  </a:cubicBezTo>
                  <a:cubicBezTo>
                    <a:pt x="42" y="95"/>
                    <a:pt x="42" y="95"/>
                    <a:pt x="42" y="95"/>
                  </a:cubicBezTo>
                  <a:cubicBezTo>
                    <a:pt x="42" y="95"/>
                    <a:pt x="42" y="95"/>
                    <a:pt x="46" y="94"/>
                  </a:cubicBezTo>
                  <a:cubicBezTo>
                    <a:pt x="55" y="91"/>
                    <a:pt x="55" y="91"/>
                    <a:pt x="55" y="91"/>
                  </a:cubicBezTo>
                  <a:cubicBezTo>
                    <a:pt x="46" y="91"/>
                    <a:pt x="46" y="91"/>
                    <a:pt x="46" y="91"/>
                  </a:cubicBezTo>
                  <a:cubicBezTo>
                    <a:pt x="46" y="91"/>
                    <a:pt x="46" y="91"/>
                    <a:pt x="46" y="91"/>
                  </a:cubicBezTo>
                  <a:cubicBezTo>
                    <a:pt x="45" y="91"/>
                    <a:pt x="45" y="91"/>
                    <a:pt x="45" y="91"/>
                  </a:cubicBezTo>
                  <a:cubicBezTo>
                    <a:pt x="45" y="91"/>
                    <a:pt x="45" y="91"/>
                    <a:pt x="45" y="91"/>
                  </a:cubicBezTo>
                  <a:cubicBezTo>
                    <a:pt x="45" y="91"/>
                    <a:pt x="45" y="91"/>
                    <a:pt x="45" y="91"/>
                  </a:cubicBezTo>
                  <a:cubicBezTo>
                    <a:pt x="46" y="91"/>
                    <a:pt x="46" y="91"/>
                    <a:pt x="46" y="91"/>
                  </a:cubicBezTo>
                  <a:cubicBezTo>
                    <a:pt x="45" y="91"/>
                    <a:pt x="45" y="91"/>
                    <a:pt x="45" y="91"/>
                  </a:cubicBezTo>
                  <a:cubicBezTo>
                    <a:pt x="45" y="91"/>
                    <a:pt x="45" y="91"/>
                    <a:pt x="45" y="91"/>
                  </a:cubicBezTo>
                  <a:cubicBezTo>
                    <a:pt x="46" y="91"/>
                    <a:pt x="46" y="91"/>
                    <a:pt x="46" y="91"/>
                  </a:cubicBezTo>
                  <a:cubicBezTo>
                    <a:pt x="45" y="91"/>
                    <a:pt x="45" y="91"/>
                    <a:pt x="45" y="91"/>
                  </a:cubicBezTo>
                  <a:cubicBezTo>
                    <a:pt x="46" y="91"/>
                    <a:pt x="46" y="91"/>
                    <a:pt x="46" y="91"/>
                  </a:cubicBezTo>
                  <a:cubicBezTo>
                    <a:pt x="46" y="91"/>
                    <a:pt x="46" y="91"/>
                    <a:pt x="46" y="91"/>
                  </a:cubicBezTo>
                  <a:cubicBezTo>
                    <a:pt x="45" y="91"/>
                    <a:pt x="45" y="91"/>
                    <a:pt x="45" y="91"/>
                  </a:cubicBezTo>
                  <a:cubicBezTo>
                    <a:pt x="46" y="91"/>
                    <a:pt x="46" y="91"/>
                    <a:pt x="46" y="91"/>
                  </a:cubicBezTo>
                  <a:cubicBezTo>
                    <a:pt x="45" y="91"/>
                    <a:pt x="45" y="91"/>
                    <a:pt x="45" y="91"/>
                  </a:cubicBezTo>
                  <a:cubicBezTo>
                    <a:pt x="46" y="92"/>
                    <a:pt x="46" y="92"/>
                    <a:pt x="46" y="92"/>
                  </a:cubicBezTo>
                  <a:cubicBezTo>
                    <a:pt x="46" y="91"/>
                    <a:pt x="46" y="91"/>
                    <a:pt x="46" y="91"/>
                  </a:cubicBezTo>
                  <a:cubicBezTo>
                    <a:pt x="45" y="91"/>
                    <a:pt x="45" y="91"/>
                    <a:pt x="45" y="91"/>
                  </a:cubicBezTo>
                  <a:cubicBezTo>
                    <a:pt x="46" y="92"/>
                    <a:pt x="46" y="92"/>
                    <a:pt x="46" y="92"/>
                  </a:cubicBezTo>
                  <a:cubicBezTo>
                    <a:pt x="45" y="92"/>
                    <a:pt x="45" y="92"/>
                    <a:pt x="45" y="92"/>
                  </a:cubicBezTo>
                  <a:cubicBezTo>
                    <a:pt x="46" y="92"/>
                    <a:pt x="46" y="92"/>
                    <a:pt x="46" y="92"/>
                  </a:cubicBezTo>
                  <a:cubicBezTo>
                    <a:pt x="46" y="92"/>
                    <a:pt x="46" y="92"/>
                    <a:pt x="46" y="92"/>
                  </a:cubicBezTo>
                  <a:cubicBezTo>
                    <a:pt x="45" y="92"/>
                    <a:pt x="45" y="92"/>
                    <a:pt x="45" y="92"/>
                  </a:cubicBezTo>
                  <a:cubicBezTo>
                    <a:pt x="46" y="92"/>
                    <a:pt x="46" y="92"/>
                    <a:pt x="46" y="92"/>
                  </a:cubicBezTo>
                  <a:cubicBezTo>
                    <a:pt x="46" y="92"/>
                    <a:pt x="46" y="92"/>
                    <a:pt x="46" y="92"/>
                  </a:cubicBezTo>
                  <a:cubicBezTo>
                    <a:pt x="46" y="91"/>
                    <a:pt x="46" y="91"/>
                    <a:pt x="46" y="91"/>
                  </a:cubicBezTo>
                  <a:cubicBezTo>
                    <a:pt x="46" y="91"/>
                    <a:pt x="46" y="91"/>
                    <a:pt x="46" y="91"/>
                  </a:cubicBezTo>
                  <a:cubicBezTo>
                    <a:pt x="46" y="90"/>
                    <a:pt x="46" y="89"/>
                    <a:pt x="47" y="88"/>
                  </a:cubicBezTo>
                  <a:cubicBezTo>
                    <a:pt x="47" y="87"/>
                    <a:pt x="48" y="87"/>
                    <a:pt x="49" y="87"/>
                  </a:cubicBezTo>
                  <a:cubicBezTo>
                    <a:pt x="49" y="87"/>
                    <a:pt x="49" y="87"/>
                    <a:pt x="55" y="87"/>
                  </a:cubicBezTo>
                  <a:cubicBezTo>
                    <a:pt x="55" y="85"/>
                    <a:pt x="55" y="85"/>
                    <a:pt x="55" y="85"/>
                  </a:cubicBezTo>
                  <a:cubicBezTo>
                    <a:pt x="54" y="86"/>
                    <a:pt x="54" y="86"/>
                    <a:pt x="54" y="86"/>
                  </a:cubicBezTo>
                  <a:cubicBezTo>
                    <a:pt x="54" y="86"/>
                    <a:pt x="54" y="86"/>
                    <a:pt x="57" y="93"/>
                  </a:cubicBezTo>
                  <a:cubicBezTo>
                    <a:pt x="58" y="92"/>
                    <a:pt x="58" y="92"/>
                    <a:pt x="58" y="92"/>
                  </a:cubicBezTo>
                  <a:cubicBezTo>
                    <a:pt x="57" y="91"/>
                    <a:pt x="57" y="91"/>
                    <a:pt x="57" y="91"/>
                  </a:cubicBezTo>
                  <a:cubicBezTo>
                    <a:pt x="57" y="91"/>
                    <a:pt x="57" y="91"/>
                    <a:pt x="51" y="101"/>
                  </a:cubicBezTo>
                  <a:cubicBezTo>
                    <a:pt x="51" y="101"/>
                    <a:pt x="51" y="101"/>
                    <a:pt x="51" y="101"/>
                  </a:cubicBezTo>
                  <a:cubicBezTo>
                    <a:pt x="51" y="102"/>
                    <a:pt x="51" y="102"/>
                    <a:pt x="51" y="102"/>
                  </a:cubicBezTo>
                  <a:cubicBezTo>
                    <a:pt x="51" y="102"/>
                    <a:pt x="51" y="102"/>
                    <a:pt x="53" y="105"/>
                  </a:cubicBezTo>
                  <a:cubicBezTo>
                    <a:pt x="53" y="106"/>
                    <a:pt x="53" y="106"/>
                    <a:pt x="53" y="106"/>
                  </a:cubicBezTo>
                  <a:cubicBezTo>
                    <a:pt x="54" y="106"/>
                    <a:pt x="54" y="106"/>
                    <a:pt x="54" y="106"/>
                  </a:cubicBezTo>
                  <a:cubicBezTo>
                    <a:pt x="54" y="106"/>
                    <a:pt x="54" y="106"/>
                    <a:pt x="54" y="106"/>
                  </a:cubicBezTo>
                  <a:cubicBezTo>
                    <a:pt x="54" y="106"/>
                    <a:pt x="55" y="106"/>
                    <a:pt x="55" y="106"/>
                  </a:cubicBezTo>
                  <a:cubicBezTo>
                    <a:pt x="57" y="106"/>
                    <a:pt x="57" y="106"/>
                    <a:pt x="57" y="106"/>
                  </a:cubicBezTo>
                  <a:cubicBezTo>
                    <a:pt x="57" y="104"/>
                    <a:pt x="57" y="104"/>
                    <a:pt x="57" y="104"/>
                  </a:cubicBezTo>
                  <a:cubicBezTo>
                    <a:pt x="57" y="104"/>
                    <a:pt x="57" y="104"/>
                    <a:pt x="57" y="99"/>
                  </a:cubicBezTo>
                  <a:cubicBezTo>
                    <a:pt x="55" y="99"/>
                    <a:pt x="55" y="99"/>
                    <a:pt x="55" y="99"/>
                  </a:cubicBezTo>
                  <a:cubicBezTo>
                    <a:pt x="55" y="100"/>
                    <a:pt x="55" y="100"/>
                    <a:pt x="55" y="100"/>
                  </a:cubicBezTo>
                  <a:cubicBezTo>
                    <a:pt x="56" y="100"/>
                    <a:pt x="57" y="100"/>
                    <a:pt x="57" y="100"/>
                  </a:cubicBezTo>
                  <a:cubicBezTo>
                    <a:pt x="59" y="99"/>
                    <a:pt x="61" y="97"/>
                    <a:pt x="61" y="97"/>
                  </a:cubicBezTo>
                  <a:cubicBezTo>
                    <a:pt x="60" y="96"/>
                    <a:pt x="60" y="96"/>
                    <a:pt x="60" y="96"/>
                  </a:cubicBezTo>
                  <a:cubicBezTo>
                    <a:pt x="59" y="97"/>
                    <a:pt x="59" y="97"/>
                    <a:pt x="59" y="97"/>
                  </a:cubicBezTo>
                  <a:cubicBezTo>
                    <a:pt x="59" y="97"/>
                    <a:pt x="59" y="97"/>
                    <a:pt x="64" y="100"/>
                  </a:cubicBezTo>
                  <a:cubicBezTo>
                    <a:pt x="65" y="99"/>
                    <a:pt x="65" y="99"/>
                    <a:pt x="65" y="99"/>
                  </a:cubicBezTo>
                  <a:cubicBezTo>
                    <a:pt x="64" y="98"/>
                    <a:pt x="64" y="98"/>
                    <a:pt x="64" y="98"/>
                  </a:cubicBezTo>
                  <a:cubicBezTo>
                    <a:pt x="64" y="98"/>
                    <a:pt x="64" y="98"/>
                    <a:pt x="61" y="104"/>
                  </a:cubicBezTo>
                  <a:cubicBezTo>
                    <a:pt x="61" y="104"/>
                    <a:pt x="61" y="104"/>
                    <a:pt x="61" y="104"/>
                  </a:cubicBezTo>
                  <a:cubicBezTo>
                    <a:pt x="61" y="104"/>
                    <a:pt x="61" y="104"/>
                    <a:pt x="61" y="104"/>
                  </a:cubicBezTo>
                  <a:cubicBezTo>
                    <a:pt x="61" y="104"/>
                    <a:pt x="61" y="105"/>
                    <a:pt x="61" y="106"/>
                  </a:cubicBezTo>
                  <a:cubicBezTo>
                    <a:pt x="61" y="107"/>
                    <a:pt x="62" y="107"/>
                    <a:pt x="62" y="108"/>
                  </a:cubicBezTo>
                  <a:cubicBezTo>
                    <a:pt x="63" y="108"/>
                    <a:pt x="64" y="109"/>
                    <a:pt x="65" y="109"/>
                  </a:cubicBezTo>
                  <a:cubicBezTo>
                    <a:pt x="65" y="109"/>
                    <a:pt x="66" y="109"/>
                    <a:pt x="67" y="108"/>
                  </a:cubicBezTo>
                  <a:cubicBezTo>
                    <a:pt x="66" y="107"/>
                    <a:pt x="66" y="107"/>
                    <a:pt x="66" y="107"/>
                  </a:cubicBezTo>
                  <a:cubicBezTo>
                    <a:pt x="66" y="108"/>
                    <a:pt x="66" y="108"/>
                    <a:pt x="66" y="108"/>
                  </a:cubicBezTo>
                  <a:cubicBezTo>
                    <a:pt x="68" y="108"/>
                    <a:pt x="70" y="107"/>
                    <a:pt x="70" y="107"/>
                  </a:cubicBezTo>
                  <a:cubicBezTo>
                    <a:pt x="71" y="106"/>
                    <a:pt x="72" y="105"/>
                    <a:pt x="72" y="105"/>
                  </a:cubicBezTo>
                  <a:cubicBezTo>
                    <a:pt x="73" y="103"/>
                    <a:pt x="73" y="103"/>
                    <a:pt x="73" y="103"/>
                  </a:cubicBezTo>
                  <a:cubicBezTo>
                    <a:pt x="70" y="103"/>
                    <a:pt x="70" y="103"/>
                    <a:pt x="70" y="103"/>
                  </a:cubicBezTo>
                  <a:cubicBezTo>
                    <a:pt x="70" y="103"/>
                    <a:pt x="70" y="103"/>
                    <a:pt x="66" y="103"/>
                  </a:cubicBezTo>
                  <a:cubicBezTo>
                    <a:pt x="66" y="104"/>
                    <a:pt x="66" y="104"/>
                    <a:pt x="66" y="104"/>
                  </a:cubicBezTo>
                  <a:cubicBezTo>
                    <a:pt x="68" y="104"/>
                    <a:pt x="68" y="104"/>
                    <a:pt x="68" y="104"/>
                  </a:cubicBezTo>
                  <a:cubicBezTo>
                    <a:pt x="68" y="104"/>
                    <a:pt x="68" y="104"/>
                    <a:pt x="68" y="95"/>
                  </a:cubicBezTo>
                  <a:cubicBezTo>
                    <a:pt x="68" y="94"/>
                    <a:pt x="68" y="94"/>
                    <a:pt x="68" y="94"/>
                  </a:cubicBezTo>
                  <a:cubicBezTo>
                    <a:pt x="67" y="93"/>
                    <a:pt x="67" y="93"/>
                    <a:pt x="67" y="93"/>
                  </a:cubicBezTo>
                  <a:cubicBezTo>
                    <a:pt x="67" y="93"/>
                    <a:pt x="66" y="93"/>
                    <a:pt x="64" y="93"/>
                  </a:cubicBezTo>
                  <a:cubicBezTo>
                    <a:pt x="64" y="93"/>
                    <a:pt x="63" y="92"/>
                    <a:pt x="63" y="92"/>
                  </a:cubicBezTo>
                  <a:cubicBezTo>
                    <a:pt x="62" y="92"/>
                    <a:pt x="61" y="92"/>
                    <a:pt x="61" y="92"/>
                  </a:cubicBezTo>
                  <a:cubicBezTo>
                    <a:pt x="61" y="93"/>
                    <a:pt x="61" y="93"/>
                    <a:pt x="61" y="93"/>
                  </a:cubicBezTo>
                  <a:cubicBezTo>
                    <a:pt x="62" y="93"/>
                    <a:pt x="62" y="93"/>
                    <a:pt x="62" y="93"/>
                  </a:cubicBezTo>
                  <a:cubicBezTo>
                    <a:pt x="62" y="93"/>
                    <a:pt x="62" y="93"/>
                    <a:pt x="62" y="93"/>
                  </a:cubicBezTo>
                  <a:cubicBezTo>
                    <a:pt x="62" y="93"/>
                    <a:pt x="62" y="92"/>
                    <a:pt x="62" y="91"/>
                  </a:cubicBezTo>
                  <a:cubicBezTo>
                    <a:pt x="62" y="91"/>
                    <a:pt x="62" y="91"/>
                    <a:pt x="62" y="90"/>
                  </a:cubicBezTo>
                  <a:cubicBezTo>
                    <a:pt x="61" y="89"/>
                    <a:pt x="61" y="89"/>
                    <a:pt x="61" y="89"/>
                  </a:cubicBezTo>
                  <a:cubicBezTo>
                    <a:pt x="61" y="91"/>
                    <a:pt x="61" y="91"/>
                    <a:pt x="61" y="91"/>
                  </a:cubicBezTo>
                  <a:cubicBezTo>
                    <a:pt x="61" y="91"/>
                    <a:pt x="62" y="91"/>
                    <a:pt x="62" y="90"/>
                  </a:cubicBezTo>
                  <a:cubicBezTo>
                    <a:pt x="63" y="90"/>
                    <a:pt x="63" y="89"/>
                    <a:pt x="64" y="89"/>
                  </a:cubicBezTo>
                  <a:cubicBezTo>
                    <a:pt x="64" y="88"/>
                    <a:pt x="64" y="88"/>
                    <a:pt x="64" y="88"/>
                  </a:cubicBezTo>
                  <a:cubicBezTo>
                    <a:pt x="64" y="87"/>
                    <a:pt x="64" y="87"/>
                    <a:pt x="64" y="87"/>
                  </a:cubicBezTo>
                  <a:cubicBezTo>
                    <a:pt x="63" y="87"/>
                    <a:pt x="63" y="87"/>
                    <a:pt x="63" y="87"/>
                  </a:cubicBezTo>
                  <a:cubicBezTo>
                    <a:pt x="63" y="87"/>
                    <a:pt x="63" y="87"/>
                    <a:pt x="63" y="87"/>
                  </a:cubicBezTo>
                  <a:cubicBezTo>
                    <a:pt x="62" y="86"/>
                    <a:pt x="62" y="86"/>
                    <a:pt x="62" y="86"/>
                  </a:cubicBezTo>
                  <a:cubicBezTo>
                    <a:pt x="62" y="86"/>
                    <a:pt x="62" y="86"/>
                    <a:pt x="62" y="86"/>
                  </a:cubicBezTo>
                  <a:cubicBezTo>
                    <a:pt x="61" y="87"/>
                    <a:pt x="61" y="87"/>
                    <a:pt x="61" y="87"/>
                  </a:cubicBezTo>
                  <a:cubicBezTo>
                    <a:pt x="62" y="86"/>
                    <a:pt x="62" y="86"/>
                    <a:pt x="62" y="86"/>
                  </a:cubicBezTo>
                  <a:cubicBezTo>
                    <a:pt x="62" y="86"/>
                    <a:pt x="62" y="86"/>
                    <a:pt x="62" y="86"/>
                  </a:cubicBezTo>
                  <a:cubicBezTo>
                    <a:pt x="61" y="87"/>
                    <a:pt x="61" y="87"/>
                    <a:pt x="61" y="87"/>
                  </a:cubicBezTo>
                  <a:cubicBezTo>
                    <a:pt x="62" y="86"/>
                    <a:pt x="62" y="86"/>
                    <a:pt x="62" y="86"/>
                  </a:cubicBezTo>
                  <a:cubicBezTo>
                    <a:pt x="61" y="87"/>
                    <a:pt x="61" y="87"/>
                    <a:pt x="61" y="87"/>
                  </a:cubicBezTo>
                  <a:cubicBezTo>
                    <a:pt x="62" y="87"/>
                    <a:pt x="62" y="87"/>
                    <a:pt x="62" y="87"/>
                  </a:cubicBezTo>
                  <a:cubicBezTo>
                    <a:pt x="62" y="86"/>
                    <a:pt x="62" y="86"/>
                    <a:pt x="62" y="86"/>
                  </a:cubicBezTo>
                  <a:cubicBezTo>
                    <a:pt x="61" y="87"/>
                    <a:pt x="61" y="87"/>
                    <a:pt x="61" y="87"/>
                  </a:cubicBezTo>
                  <a:cubicBezTo>
                    <a:pt x="62" y="87"/>
                    <a:pt x="62" y="87"/>
                    <a:pt x="62" y="87"/>
                  </a:cubicBezTo>
                  <a:cubicBezTo>
                    <a:pt x="61" y="87"/>
                    <a:pt x="61" y="87"/>
                    <a:pt x="61" y="87"/>
                  </a:cubicBezTo>
                  <a:cubicBezTo>
                    <a:pt x="62" y="88"/>
                    <a:pt x="62" y="88"/>
                    <a:pt x="62" y="88"/>
                  </a:cubicBezTo>
                  <a:cubicBezTo>
                    <a:pt x="62" y="87"/>
                    <a:pt x="62" y="87"/>
                    <a:pt x="62" y="87"/>
                  </a:cubicBezTo>
                  <a:cubicBezTo>
                    <a:pt x="61" y="87"/>
                    <a:pt x="61" y="87"/>
                    <a:pt x="61" y="87"/>
                  </a:cubicBezTo>
                  <a:cubicBezTo>
                    <a:pt x="62" y="88"/>
                    <a:pt x="62" y="88"/>
                    <a:pt x="62" y="88"/>
                  </a:cubicBezTo>
                  <a:cubicBezTo>
                    <a:pt x="61" y="87"/>
                    <a:pt x="61" y="87"/>
                    <a:pt x="61" y="87"/>
                  </a:cubicBezTo>
                  <a:cubicBezTo>
                    <a:pt x="61" y="88"/>
                    <a:pt x="61" y="88"/>
                    <a:pt x="61" y="88"/>
                  </a:cubicBezTo>
                  <a:cubicBezTo>
                    <a:pt x="62" y="88"/>
                    <a:pt x="62" y="88"/>
                    <a:pt x="62" y="88"/>
                  </a:cubicBezTo>
                  <a:cubicBezTo>
                    <a:pt x="61" y="87"/>
                    <a:pt x="61" y="87"/>
                    <a:pt x="61" y="87"/>
                  </a:cubicBezTo>
                  <a:cubicBezTo>
                    <a:pt x="61" y="88"/>
                    <a:pt x="61" y="88"/>
                    <a:pt x="61" y="88"/>
                  </a:cubicBezTo>
                  <a:cubicBezTo>
                    <a:pt x="61" y="87"/>
                    <a:pt x="61" y="87"/>
                    <a:pt x="61" y="87"/>
                  </a:cubicBezTo>
                  <a:cubicBezTo>
                    <a:pt x="61" y="88"/>
                    <a:pt x="61" y="88"/>
                    <a:pt x="61" y="88"/>
                  </a:cubicBezTo>
                  <a:cubicBezTo>
                    <a:pt x="61" y="88"/>
                    <a:pt x="61" y="88"/>
                    <a:pt x="61" y="88"/>
                  </a:cubicBezTo>
                  <a:cubicBezTo>
                    <a:pt x="61" y="87"/>
                    <a:pt x="61" y="87"/>
                    <a:pt x="61" y="87"/>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2" y="88"/>
                    <a:pt x="62" y="88"/>
                    <a:pt x="62" y="88"/>
                  </a:cubicBezTo>
                  <a:cubicBezTo>
                    <a:pt x="62" y="87"/>
                    <a:pt x="62" y="87"/>
                    <a:pt x="62" y="87"/>
                  </a:cubicBezTo>
                  <a:cubicBezTo>
                    <a:pt x="62" y="86"/>
                    <a:pt x="62" y="85"/>
                    <a:pt x="62" y="84"/>
                  </a:cubicBezTo>
                  <a:cubicBezTo>
                    <a:pt x="62" y="80"/>
                    <a:pt x="61" y="74"/>
                    <a:pt x="61" y="74"/>
                  </a:cubicBezTo>
                  <a:cubicBezTo>
                    <a:pt x="60" y="75"/>
                    <a:pt x="60" y="75"/>
                    <a:pt x="60" y="75"/>
                  </a:cubicBezTo>
                  <a:cubicBezTo>
                    <a:pt x="61" y="76"/>
                    <a:pt x="61" y="76"/>
                    <a:pt x="61" y="76"/>
                  </a:cubicBezTo>
                  <a:cubicBezTo>
                    <a:pt x="61" y="76"/>
                    <a:pt x="61" y="76"/>
                    <a:pt x="69" y="68"/>
                  </a:cubicBezTo>
                  <a:cubicBezTo>
                    <a:pt x="68" y="66"/>
                    <a:pt x="68" y="66"/>
                    <a:pt x="68" y="66"/>
                  </a:cubicBezTo>
                  <a:cubicBezTo>
                    <a:pt x="68" y="68"/>
                    <a:pt x="68" y="68"/>
                    <a:pt x="68" y="68"/>
                  </a:cubicBezTo>
                  <a:cubicBezTo>
                    <a:pt x="68" y="68"/>
                    <a:pt x="68" y="68"/>
                    <a:pt x="69" y="68"/>
                  </a:cubicBezTo>
                  <a:cubicBezTo>
                    <a:pt x="70" y="67"/>
                    <a:pt x="73" y="67"/>
                    <a:pt x="76" y="67"/>
                  </a:cubicBezTo>
                  <a:cubicBezTo>
                    <a:pt x="76"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8" y="66"/>
                    <a:pt x="78" y="66"/>
                    <a:pt x="78" y="66"/>
                  </a:cubicBezTo>
                  <a:cubicBezTo>
                    <a:pt x="77" y="66"/>
                    <a:pt x="77" y="66"/>
                    <a:pt x="77" y="66"/>
                  </a:cubicBezTo>
                  <a:cubicBezTo>
                    <a:pt x="77" y="67"/>
                    <a:pt x="77" y="67"/>
                    <a:pt x="77" y="67"/>
                  </a:cubicBezTo>
                  <a:cubicBezTo>
                    <a:pt x="78" y="66"/>
                    <a:pt x="78" y="66"/>
                    <a:pt x="78" y="66"/>
                  </a:cubicBezTo>
                  <a:cubicBezTo>
                    <a:pt x="77" y="66"/>
                    <a:pt x="77" y="66"/>
                    <a:pt x="77" y="66"/>
                  </a:cubicBezTo>
                  <a:cubicBezTo>
                    <a:pt x="77" y="67"/>
                    <a:pt x="77" y="67"/>
                    <a:pt x="77" y="67"/>
                  </a:cubicBezTo>
                  <a:cubicBezTo>
                    <a:pt x="77" y="68"/>
                    <a:pt x="77" y="68"/>
                    <a:pt x="77" y="68"/>
                  </a:cubicBezTo>
                  <a:cubicBezTo>
                    <a:pt x="77" y="68"/>
                    <a:pt x="77" y="68"/>
                    <a:pt x="77" y="68"/>
                  </a:cubicBezTo>
                  <a:cubicBezTo>
                    <a:pt x="78" y="67"/>
                    <a:pt x="78" y="67"/>
                    <a:pt x="78" y="67"/>
                  </a:cubicBezTo>
                  <a:cubicBezTo>
                    <a:pt x="77" y="67"/>
                    <a:pt x="77" y="67"/>
                    <a:pt x="77" y="67"/>
                  </a:cubicBezTo>
                  <a:cubicBezTo>
                    <a:pt x="77" y="68"/>
                    <a:pt x="77" y="68"/>
                    <a:pt x="77" y="68"/>
                  </a:cubicBezTo>
                  <a:cubicBezTo>
                    <a:pt x="78" y="67"/>
                    <a:pt x="78" y="67"/>
                    <a:pt x="78" y="67"/>
                  </a:cubicBezTo>
                  <a:cubicBezTo>
                    <a:pt x="77" y="67"/>
                    <a:pt x="77" y="67"/>
                    <a:pt x="77" y="67"/>
                  </a:cubicBezTo>
                  <a:cubicBezTo>
                    <a:pt x="78" y="67"/>
                    <a:pt x="78" y="67"/>
                    <a:pt x="78" y="67"/>
                  </a:cubicBezTo>
                  <a:cubicBezTo>
                    <a:pt x="77" y="67"/>
                    <a:pt x="77" y="67"/>
                    <a:pt x="77" y="67"/>
                  </a:cubicBezTo>
                  <a:cubicBezTo>
                    <a:pt x="77" y="67"/>
                    <a:pt x="77" y="67"/>
                    <a:pt x="77" y="67"/>
                  </a:cubicBezTo>
                  <a:cubicBezTo>
                    <a:pt x="78" y="67"/>
                    <a:pt x="78" y="67"/>
                    <a:pt x="78" y="67"/>
                  </a:cubicBezTo>
                  <a:cubicBezTo>
                    <a:pt x="77" y="67"/>
                    <a:pt x="77" y="67"/>
                    <a:pt x="77" y="67"/>
                  </a:cubicBezTo>
                  <a:cubicBezTo>
                    <a:pt x="77" y="67"/>
                    <a:pt x="77" y="68"/>
                    <a:pt x="77" y="68"/>
                  </a:cubicBezTo>
                  <a:cubicBezTo>
                    <a:pt x="76" y="69"/>
                    <a:pt x="76" y="69"/>
                    <a:pt x="76" y="71"/>
                  </a:cubicBezTo>
                  <a:cubicBezTo>
                    <a:pt x="76" y="71"/>
                    <a:pt x="76" y="71"/>
                    <a:pt x="76" y="71"/>
                  </a:cubicBezTo>
                  <a:cubicBezTo>
                    <a:pt x="76" y="72"/>
                    <a:pt x="76" y="72"/>
                    <a:pt x="76" y="72"/>
                  </a:cubicBezTo>
                  <a:cubicBezTo>
                    <a:pt x="77" y="72"/>
                    <a:pt x="77" y="72"/>
                    <a:pt x="78" y="72"/>
                  </a:cubicBezTo>
                  <a:cubicBezTo>
                    <a:pt x="79" y="72"/>
                    <a:pt x="80" y="72"/>
                    <a:pt x="81" y="71"/>
                  </a:cubicBezTo>
                  <a:cubicBezTo>
                    <a:pt x="82" y="70"/>
                    <a:pt x="83" y="69"/>
                    <a:pt x="84" y="69"/>
                  </a:cubicBezTo>
                  <a:cubicBezTo>
                    <a:pt x="84" y="68"/>
                    <a:pt x="84" y="68"/>
                    <a:pt x="84" y="68"/>
                  </a:cubicBezTo>
                  <a:cubicBezTo>
                    <a:pt x="84" y="68"/>
                    <a:pt x="84" y="68"/>
                    <a:pt x="84" y="68"/>
                  </a:cubicBezTo>
                  <a:cubicBezTo>
                    <a:pt x="83" y="68"/>
                    <a:pt x="83" y="68"/>
                    <a:pt x="83" y="68"/>
                  </a:cubicBezTo>
                  <a:cubicBezTo>
                    <a:pt x="84" y="68"/>
                    <a:pt x="84" y="68"/>
                    <a:pt x="84" y="68"/>
                  </a:cubicBezTo>
                  <a:cubicBezTo>
                    <a:pt x="84" y="68"/>
                    <a:pt x="84" y="68"/>
                    <a:pt x="84" y="68"/>
                  </a:cubicBezTo>
                  <a:cubicBezTo>
                    <a:pt x="83" y="68"/>
                    <a:pt x="83" y="68"/>
                    <a:pt x="83"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5" y="67"/>
                  </a:cubicBezTo>
                  <a:cubicBezTo>
                    <a:pt x="85" y="67"/>
                    <a:pt x="86" y="66"/>
                    <a:pt x="87" y="66"/>
                  </a:cubicBezTo>
                  <a:cubicBezTo>
                    <a:pt x="88" y="65"/>
                    <a:pt x="89" y="65"/>
                    <a:pt x="89" y="65"/>
                  </a:cubicBezTo>
                  <a:cubicBezTo>
                    <a:pt x="88" y="64"/>
                    <a:pt x="88" y="64"/>
                    <a:pt x="88" y="64"/>
                  </a:cubicBezTo>
                  <a:cubicBezTo>
                    <a:pt x="88" y="65"/>
                    <a:pt x="88" y="65"/>
                    <a:pt x="88" y="65"/>
                  </a:cubicBezTo>
                  <a:cubicBezTo>
                    <a:pt x="88" y="65"/>
                    <a:pt x="88" y="65"/>
                    <a:pt x="99" y="64"/>
                  </a:cubicBezTo>
                  <a:cubicBezTo>
                    <a:pt x="99" y="62"/>
                    <a:pt x="99" y="62"/>
                    <a:pt x="99" y="62"/>
                  </a:cubicBezTo>
                  <a:cubicBezTo>
                    <a:pt x="99" y="64"/>
                    <a:pt x="99" y="64"/>
                    <a:pt x="99" y="64"/>
                  </a:cubicBezTo>
                  <a:cubicBezTo>
                    <a:pt x="99" y="64"/>
                    <a:pt x="99" y="64"/>
                    <a:pt x="101" y="64"/>
                  </a:cubicBezTo>
                  <a:cubicBezTo>
                    <a:pt x="101" y="62"/>
                    <a:pt x="101" y="62"/>
                    <a:pt x="101" y="62"/>
                  </a:cubicBezTo>
                  <a:cubicBezTo>
                    <a:pt x="101" y="64"/>
                    <a:pt x="101" y="64"/>
                    <a:pt x="101" y="64"/>
                  </a:cubicBezTo>
                  <a:cubicBezTo>
                    <a:pt x="101" y="64"/>
                    <a:pt x="101" y="64"/>
                    <a:pt x="110" y="70"/>
                  </a:cubicBezTo>
                  <a:cubicBezTo>
                    <a:pt x="110" y="71"/>
                    <a:pt x="110" y="71"/>
                    <a:pt x="110" y="71"/>
                  </a:cubicBezTo>
                  <a:cubicBezTo>
                    <a:pt x="111" y="71"/>
                    <a:pt x="111" y="71"/>
                    <a:pt x="111" y="71"/>
                  </a:cubicBezTo>
                  <a:cubicBezTo>
                    <a:pt x="111" y="71"/>
                    <a:pt x="111" y="71"/>
                    <a:pt x="112" y="71"/>
                  </a:cubicBezTo>
                  <a:cubicBezTo>
                    <a:pt x="112" y="71"/>
                    <a:pt x="113" y="71"/>
                    <a:pt x="114" y="71"/>
                  </a:cubicBezTo>
                  <a:cubicBezTo>
                    <a:pt x="115" y="71"/>
                    <a:pt x="115" y="71"/>
                    <a:pt x="115" y="71"/>
                  </a:cubicBezTo>
                  <a:cubicBezTo>
                    <a:pt x="115" y="71"/>
                    <a:pt x="115" y="71"/>
                    <a:pt x="115" y="71"/>
                  </a:cubicBezTo>
                  <a:cubicBezTo>
                    <a:pt x="115" y="71"/>
                    <a:pt x="115" y="71"/>
                    <a:pt x="115" y="71"/>
                  </a:cubicBezTo>
                  <a:cubicBezTo>
                    <a:pt x="115" y="71"/>
                    <a:pt x="115" y="71"/>
                    <a:pt x="115" y="71"/>
                  </a:cubicBezTo>
                  <a:cubicBezTo>
                    <a:pt x="115" y="71"/>
                    <a:pt x="115" y="71"/>
                    <a:pt x="115" y="71"/>
                  </a:cubicBezTo>
                  <a:cubicBezTo>
                    <a:pt x="115" y="71"/>
                    <a:pt x="115" y="71"/>
                    <a:pt x="115" y="71"/>
                  </a:cubicBezTo>
                  <a:cubicBezTo>
                    <a:pt x="115" y="71"/>
                    <a:pt x="115" y="71"/>
                    <a:pt x="115" y="71"/>
                  </a:cubicBezTo>
                  <a:cubicBezTo>
                    <a:pt x="116" y="71"/>
                    <a:pt x="116" y="71"/>
                    <a:pt x="116" y="71"/>
                  </a:cubicBezTo>
                  <a:cubicBezTo>
                    <a:pt x="115" y="71"/>
                    <a:pt x="115" y="71"/>
                    <a:pt x="115" y="71"/>
                  </a:cubicBezTo>
                  <a:cubicBezTo>
                    <a:pt x="115" y="71"/>
                    <a:pt x="115" y="71"/>
                    <a:pt x="115" y="71"/>
                  </a:cubicBezTo>
                  <a:cubicBezTo>
                    <a:pt x="116" y="71"/>
                    <a:pt x="116" y="71"/>
                    <a:pt x="116" y="71"/>
                  </a:cubicBezTo>
                  <a:cubicBezTo>
                    <a:pt x="115" y="71"/>
                    <a:pt x="115" y="71"/>
                    <a:pt x="115" y="71"/>
                  </a:cubicBezTo>
                  <a:cubicBezTo>
                    <a:pt x="116" y="71"/>
                    <a:pt x="116" y="71"/>
                    <a:pt x="116" y="71"/>
                  </a:cubicBezTo>
                  <a:cubicBezTo>
                    <a:pt x="115" y="70"/>
                    <a:pt x="115" y="70"/>
                    <a:pt x="115" y="70"/>
                  </a:cubicBezTo>
                  <a:cubicBezTo>
                    <a:pt x="115" y="70"/>
                    <a:pt x="115" y="70"/>
                    <a:pt x="114" y="74"/>
                  </a:cubicBezTo>
                  <a:cubicBezTo>
                    <a:pt x="113" y="74"/>
                    <a:pt x="113" y="74"/>
                    <a:pt x="113" y="74"/>
                  </a:cubicBezTo>
                  <a:cubicBezTo>
                    <a:pt x="113" y="75"/>
                    <a:pt x="113" y="75"/>
                    <a:pt x="113" y="75"/>
                  </a:cubicBezTo>
                  <a:cubicBezTo>
                    <a:pt x="113" y="75"/>
                    <a:pt x="113" y="75"/>
                    <a:pt x="115" y="87"/>
                  </a:cubicBezTo>
                  <a:cubicBezTo>
                    <a:pt x="115" y="87"/>
                    <a:pt x="115" y="87"/>
                    <a:pt x="115" y="87"/>
                  </a:cubicBezTo>
                  <a:cubicBezTo>
                    <a:pt x="115" y="87"/>
                    <a:pt x="115" y="87"/>
                    <a:pt x="115" y="87"/>
                  </a:cubicBezTo>
                  <a:cubicBezTo>
                    <a:pt x="115" y="87"/>
                    <a:pt x="115" y="87"/>
                    <a:pt x="116" y="90"/>
                  </a:cubicBezTo>
                  <a:cubicBezTo>
                    <a:pt x="118" y="89"/>
                    <a:pt x="118" y="89"/>
                    <a:pt x="118" y="89"/>
                  </a:cubicBezTo>
                  <a:cubicBezTo>
                    <a:pt x="116" y="89"/>
                    <a:pt x="116" y="89"/>
                    <a:pt x="116" y="89"/>
                  </a:cubicBezTo>
                  <a:cubicBezTo>
                    <a:pt x="116" y="89"/>
                    <a:pt x="116" y="89"/>
                    <a:pt x="115" y="93"/>
                  </a:cubicBezTo>
                  <a:cubicBezTo>
                    <a:pt x="114" y="94"/>
                    <a:pt x="114" y="94"/>
                    <a:pt x="114" y="94"/>
                  </a:cubicBezTo>
                  <a:cubicBezTo>
                    <a:pt x="116" y="95"/>
                    <a:pt x="116" y="95"/>
                    <a:pt x="116" y="95"/>
                  </a:cubicBezTo>
                  <a:cubicBezTo>
                    <a:pt x="116" y="95"/>
                    <a:pt x="116" y="95"/>
                    <a:pt x="118" y="96"/>
                  </a:cubicBezTo>
                  <a:cubicBezTo>
                    <a:pt x="119" y="95"/>
                    <a:pt x="119" y="95"/>
                    <a:pt x="119" y="95"/>
                  </a:cubicBezTo>
                  <a:cubicBezTo>
                    <a:pt x="118" y="94"/>
                    <a:pt x="118" y="94"/>
                    <a:pt x="118" y="94"/>
                  </a:cubicBezTo>
                  <a:cubicBezTo>
                    <a:pt x="118" y="94"/>
                    <a:pt x="118" y="94"/>
                    <a:pt x="115" y="98"/>
                  </a:cubicBezTo>
                  <a:cubicBezTo>
                    <a:pt x="116" y="99"/>
                    <a:pt x="116" y="99"/>
                    <a:pt x="116" y="99"/>
                  </a:cubicBezTo>
                  <a:cubicBezTo>
                    <a:pt x="116" y="97"/>
                    <a:pt x="116" y="97"/>
                    <a:pt x="116" y="97"/>
                  </a:cubicBezTo>
                  <a:cubicBezTo>
                    <a:pt x="116" y="97"/>
                    <a:pt x="116" y="97"/>
                    <a:pt x="115" y="97"/>
                  </a:cubicBezTo>
                  <a:cubicBezTo>
                    <a:pt x="114" y="97"/>
                    <a:pt x="114" y="97"/>
                    <a:pt x="114" y="97"/>
                  </a:cubicBezTo>
                  <a:cubicBezTo>
                    <a:pt x="114" y="98"/>
                    <a:pt x="114" y="98"/>
                    <a:pt x="114" y="98"/>
                  </a:cubicBezTo>
                  <a:cubicBezTo>
                    <a:pt x="114" y="98"/>
                    <a:pt x="114" y="98"/>
                    <a:pt x="110" y="103"/>
                  </a:cubicBezTo>
                  <a:cubicBezTo>
                    <a:pt x="109" y="104"/>
                    <a:pt x="109" y="104"/>
                    <a:pt x="109" y="104"/>
                  </a:cubicBezTo>
                  <a:cubicBezTo>
                    <a:pt x="110" y="105"/>
                    <a:pt x="110" y="105"/>
                    <a:pt x="110" y="105"/>
                  </a:cubicBezTo>
                  <a:cubicBezTo>
                    <a:pt x="110" y="105"/>
                    <a:pt x="110" y="105"/>
                    <a:pt x="111" y="108"/>
                  </a:cubicBezTo>
                  <a:cubicBezTo>
                    <a:pt x="114" y="113"/>
                    <a:pt x="114" y="113"/>
                    <a:pt x="114" y="113"/>
                  </a:cubicBezTo>
                  <a:cubicBezTo>
                    <a:pt x="114" y="107"/>
                    <a:pt x="114" y="107"/>
                    <a:pt x="114" y="107"/>
                  </a:cubicBezTo>
                  <a:cubicBezTo>
                    <a:pt x="114" y="107"/>
                    <a:pt x="114" y="107"/>
                    <a:pt x="114" y="104"/>
                  </a:cubicBezTo>
                  <a:cubicBezTo>
                    <a:pt x="112" y="104"/>
                    <a:pt x="112" y="104"/>
                    <a:pt x="112" y="104"/>
                  </a:cubicBezTo>
                  <a:cubicBezTo>
                    <a:pt x="113" y="105"/>
                    <a:pt x="113" y="105"/>
                    <a:pt x="113" y="105"/>
                  </a:cubicBezTo>
                  <a:cubicBezTo>
                    <a:pt x="113" y="105"/>
                    <a:pt x="113" y="105"/>
                    <a:pt x="113" y="105"/>
                  </a:cubicBezTo>
                  <a:cubicBezTo>
                    <a:pt x="113" y="105"/>
                    <a:pt x="114" y="105"/>
                    <a:pt x="114"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6" y="104"/>
                    <a:pt x="116" y="104"/>
                    <a:pt x="116" y="104"/>
                  </a:cubicBezTo>
                  <a:cubicBezTo>
                    <a:pt x="116" y="104"/>
                    <a:pt x="116" y="104"/>
                    <a:pt x="116" y="104"/>
                  </a:cubicBezTo>
                  <a:cubicBezTo>
                    <a:pt x="116" y="104"/>
                    <a:pt x="116" y="104"/>
                    <a:pt x="116" y="104"/>
                  </a:cubicBezTo>
                  <a:cubicBezTo>
                    <a:pt x="116" y="104"/>
                    <a:pt x="116" y="104"/>
                    <a:pt x="116" y="104"/>
                  </a:cubicBezTo>
                  <a:cubicBezTo>
                    <a:pt x="116" y="104"/>
                    <a:pt x="116" y="104"/>
                    <a:pt x="116" y="104"/>
                  </a:cubicBezTo>
                  <a:cubicBezTo>
                    <a:pt x="116" y="104"/>
                    <a:pt x="116" y="104"/>
                    <a:pt x="116" y="104"/>
                  </a:cubicBezTo>
                  <a:cubicBezTo>
                    <a:pt x="116" y="104"/>
                    <a:pt x="116" y="104"/>
                    <a:pt x="116" y="104"/>
                  </a:cubicBezTo>
                  <a:cubicBezTo>
                    <a:pt x="116" y="104"/>
                    <a:pt x="117" y="105"/>
                    <a:pt x="117" y="106"/>
                  </a:cubicBezTo>
                  <a:cubicBezTo>
                    <a:pt x="117" y="106"/>
                    <a:pt x="117" y="107"/>
                    <a:pt x="117" y="107"/>
                  </a:cubicBezTo>
                  <a:cubicBezTo>
                    <a:pt x="118" y="107"/>
                    <a:pt x="118" y="107"/>
                    <a:pt x="118" y="107"/>
                  </a:cubicBezTo>
                  <a:cubicBezTo>
                    <a:pt x="118" y="108"/>
                    <a:pt x="118" y="108"/>
                    <a:pt x="118" y="108"/>
                  </a:cubicBezTo>
                  <a:cubicBezTo>
                    <a:pt x="118" y="108"/>
                    <a:pt x="118" y="108"/>
                    <a:pt x="118" y="108"/>
                  </a:cubicBezTo>
                  <a:cubicBezTo>
                    <a:pt x="118" y="108"/>
                    <a:pt x="118" y="108"/>
                    <a:pt x="119" y="109"/>
                  </a:cubicBezTo>
                  <a:cubicBezTo>
                    <a:pt x="120" y="109"/>
                    <a:pt x="121" y="110"/>
                    <a:pt x="124" y="111"/>
                  </a:cubicBezTo>
                  <a:cubicBezTo>
                    <a:pt x="124" y="111"/>
                    <a:pt x="124" y="111"/>
                    <a:pt x="124" y="111"/>
                  </a:cubicBezTo>
                  <a:cubicBezTo>
                    <a:pt x="125" y="111"/>
                    <a:pt x="125" y="111"/>
                    <a:pt x="125" y="111"/>
                  </a:cubicBezTo>
                  <a:cubicBezTo>
                    <a:pt x="125" y="111"/>
                    <a:pt x="125" y="111"/>
                    <a:pt x="127" y="111"/>
                  </a:cubicBezTo>
                  <a:cubicBezTo>
                    <a:pt x="129" y="110"/>
                    <a:pt x="133" y="110"/>
                    <a:pt x="141" y="108"/>
                  </a:cubicBezTo>
                  <a:cubicBezTo>
                    <a:pt x="141" y="107"/>
                    <a:pt x="141" y="107"/>
                    <a:pt x="141" y="107"/>
                  </a:cubicBezTo>
                  <a:cubicBezTo>
                    <a:pt x="140" y="108"/>
                    <a:pt x="140" y="108"/>
                    <a:pt x="140" y="108"/>
                  </a:cubicBezTo>
                  <a:cubicBezTo>
                    <a:pt x="140" y="108"/>
                    <a:pt x="140" y="108"/>
                    <a:pt x="140" y="108"/>
                  </a:cubicBezTo>
                  <a:cubicBezTo>
                    <a:pt x="141" y="109"/>
                    <a:pt x="142" y="109"/>
                    <a:pt x="143" y="110"/>
                  </a:cubicBezTo>
                  <a:cubicBezTo>
                    <a:pt x="143" y="111"/>
                    <a:pt x="144" y="111"/>
                    <a:pt x="144" y="111"/>
                  </a:cubicBezTo>
                  <a:cubicBezTo>
                    <a:pt x="144" y="112"/>
                    <a:pt x="145" y="112"/>
                    <a:pt x="145" y="112"/>
                  </a:cubicBezTo>
                  <a:cubicBezTo>
                    <a:pt x="145" y="112"/>
                    <a:pt x="145" y="112"/>
                    <a:pt x="145" y="113"/>
                  </a:cubicBezTo>
                  <a:cubicBezTo>
                    <a:pt x="145" y="113"/>
                    <a:pt x="145" y="114"/>
                    <a:pt x="145" y="116"/>
                  </a:cubicBezTo>
                  <a:cubicBezTo>
                    <a:pt x="146" y="116"/>
                    <a:pt x="146" y="116"/>
                    <a:pt x="146" y="116"/>
                  </a:cubicBezTo>
                  <a:cubicBezTo>
                    <a:pt x="145" y="115"/>
                    <a:pt x="145" y="115"/>
                    <a:pt x="145" y="115"/>
                  </a:cubicBezTo>
                  <a:cubicBezTo>
                    <a:pt x="145" y="115"/>
                    <a:pt x="145" y="115"/>
                    <a:pt x="144" y="117"/>
                  </a:cubicBezTo>
                  <a:cubicBezTo>
                    <a:pt x="143" y="117"/>
                    <a:pt x="143" y="117"/>
                    <a:pt x="143" y="117"/>
                  </a:cubicBezTo>
                  <a:cubicBezTo>
                    <a:pt x="143" y="118"/>
                    <a:pt x="143" y="118"/>
                    <a:pt x="143" y="118"/>
                  </a:cubicBezTo>
                  <a:cubicBezTo>
                    <a:pt x="143" y="118"/>
                    <a:pt x="143" y="118"/>
                    <a:pt x="145" y="126"/>
                  </a:cubicBezTo>
                  <a:cubicBezTo>
                    <a:pt x="146" y="126"/>
                    <a:pt x="146" y="126"/>
                    <a:pt x="146" y="126"/>
                  </a:cubicBezTo>
                  <a:cubicBezTo>
                    <a:pt x="145" y="125"/>
                    <a:pt x="145" y="125"/>
                    <a:pt x="145" y="125"/>
                  </a:cubicBezTo>
                  <a:cubicBezTo>
                    <a:pt x="145" y="125"/>
                    <a:pt x="145" y="125"/>
                    <a:pt x="140" y="130"/>
                  </a:cubicBezTo>
                  <a:cubicBezTo>
                    <a:pt x="139" y="131"/>
                    <a:pt x="139" y="131"/>
                    <a:pt x="139" y="131"/>
                  </a:cubicBezTo>
                  <a:cubicBezTo>
                    <a:pt x="139" y="131"/>
                    <a:pt x="139" y="131"/>
                    <a:pt x="139" y="131"/>
                  </a:cubicBezTo>
                  <a:cubicBezTo>
                    <a:pt x="139" y="131"/>
                    <a:pt x="139" y="131"/>
                    <a:pt x="139" y="131"/>
                  </a:cubicBezTo>
                  <a:cubicBezTo>
                    <a:pt x="139" y="132"/>
                    <a:pt x="139" y="132"/>
                    <a:pt x="139" y="133"/>
                  </a:cubicBezTo>
                  <a:cubicBezTo>
                    <a:pt x="141" y="133"/>
                    <a:pt x="141" y="133"/>
                    <a:pt x="141" y="133"/>
                  </a:cubicBezTo>
                  <a:cubicBezTo>
                    <a:pt x="140" y="131"/>
                    <a:pt x="140" y="131"/>
                    <a:pt x="140" y="131"/>
                  </a:cubicBezTo>
                  <a:cubicBezTo>
                    <a:pt x="140" y="131"/>
                    <a:pt x="140" y="131"/>
                    <a:pt x="136" y="136"/>
                  </a:cubicBezTo>
                  <a:cubicBezTo>
                    <a:pt x="135" y="136"/>
                    <a:pt x="135" y="136"/>
                    <a:pt x="135" y="136"/>
                  </a:cubicBezTo>
                  <a:cubicBezTo>
                    <a:pt x="135" y="137"/>
                    <a:pt x="135" y="137"/>
                    <a:pt x="135" y="137"/>
                  </a:cubicBezTo>
                  <a:cubicBezTo>
                    <a:pt x="135" y="137"/>
                    <a:pt x="135" y="137"/>
                    <a:pt x="135" y="141"/>
                  </a:cubicBezTo>
                  <a:cubicBezTo>
                    <a:pt x="137" y="141"/>
                    <a:pt x="137" y="141"/>
                    <a:pt x="137" y="141"/>
                  </a:cubicBezTo>
                  <a:cubicBezTo>
                    <a:pt x="136" y="139"/>
                    <a:pt x="136" y="139"/>
                    <a:pt x="136" y="139"/>
                  </a:cubicBezTo>
                  <a:cubicBezTo>
                    <a:pt x="136" y="139"/>
                    <a:pt x="136" y="139"/>
                    <a:pt x="136" y="139"/>
                  </a:cubicBezTo>
                  <a:cubicBezTo>
                    <a:pt x="135" y="140"/>
                    <a:pt x="135" y="140"/>
                    <a:pt x="134" y="140"/>
                  </a:cubicBezTo>
                  <a:cubicBezTo>
                    <a:pt x="133" y="140"/>
                    <a:pt x="133" y="140"/>
                    <a:pt x="133" y="140"/>
                  </a:cubicBezTo>
                  <a:cubicBezTo>
                    <a:pt x="133" y="142"/>
                    <a:pt x="133" y="142"/>
                    <a:pt x="133" y="142"/>
                  </a:cubicBezTo>
                  <a:cubicBezTo>
                    <a:pt x="134" y="141"/>
                    <a:pt x="134" y="141"/>
                    <a:pt x="134" y="141"/>
                  </a:cubicBezTo>
                  <a:cubicBezTo>
                    <a:pt x="133" y="140"/>
                    <a:pt x="133" y="140"/>
                    <a:pt x="133" y="140"/>
                  </a:cubicBezTo>
                  <a:cubicBezTo>
                    <a:pt x="133" y="140"/>
                    <a:pt x="133" y="140"/>
                    <a:pt x="134" y="139"/>
                  </a:cubicBezTo>
                  <a:cubicBezTo>
                    <a:pt x="133" y="138"/>
                    <a:pt x="133" y="138"/>
                    <a:pt x="133" y="138"/>
                  </a:cubicBezTo>
                  <a:cubicBezTo>
                    <a:pt x="133" y="139"/>
                    <a:pt x="133" y="139"/>
                    <a:pt x="133" y="139"/>
                  </a:cubicBezTo>
                  <a:cubicBezTo>
                    <a:pt x="133" y="139"/>
                    <a:pt x="134" y="139"/>
                    <a:pt x="134" y="139"/>
                  </a:cubicBezTo>
                  <a:cubicBezTo>
                    <a:pt x="134" y="138"/>
                    <a:pt x="135" y="138"/>
                    <a:pt x="135" y="137"/>
                  </a:cubicBezTo>
                  <a:cubicBezTo>
                    <a:pt x="135" y="136"/>
                    <a:pt x="134" y="136"/>
                    <a:pt x="134" y="135"/>
                  </a:cubicBezTo>
                  <a:cubicBezTo>
                    <a:pt x="133" y="134"/>
                    <a:pt x="132" y="134"/>
                    <a:pt x="131" y="134"/>
                  </a:cubicBezTo>
                  <a:cubicBezTo>
                    <a:pt x="130" y="134"/>
                    <a:pt x="129" y="134"/>
                    <a:pt x="129" y="135"/>
                  </a:cubicBezTo>
                  <a:cubicBezTo>
                    <a:pt x="126" y="136"/>
                    <a:pt x="126" y="139"/>
                    <a:pt x="126" y="139"/>
                  </a:cubicBezTo>
                  <a:cubicBezTo>
                    <a:pt x="126" y="139"/>
                    <a:pt x="126" y="139"/>
                    <a:pt x="126" y="139"/>
                  </a:cubicBezTo>
                  <a:cubicBezTo>
                    <a:pt x="126" y="140"/>
                    <a:pt x="126" y="140"/>
                    <a:pt x="126" y="140"/>
                  </a:cubicBezTo>
                  <a:cubicBezTo>
                    <a:pt x="126" y="140"/>
                    <a:pt x="126" y="140"/>
                    <a:pt x="126" y="140"/>
                  </a:cubicBezTo>
                  <a:cubicBezTo>
                    <a:pt x="126" y="141"/>
                    <a:pt x="126" y="142"/>
                    <a:pt x="126" y="144"/>
                  </a:cubicBezTo>
                  <a:cubicBezTo>
                    <a:pt x="126" y="144"/>
                    <a:pt x="126" y="144"/>
                    <a:pt x="126" y="145"/>
                  </a:cubicBezTo>
                  <a:cubicBezTo>
                    <a:pt x="126" y="145"/>
                    <a:pt x="126" y="145"/>
                    <a:pt x="126" y="145"/>
                  </a:cubicBezTo>
                  <a:cubicBezTo>
                    <a:pt x="126" y="145"/>
                    <a:pt x="126" y="145"/>
                    <a:pt x="126" y="145"/>
                  </a:cubicBezTo>
                  <a:cubicBezTo>
                    <a:pt x="126" y="145"/>
                    <a:pt x="126" y="145"/>
                    <a:pt x="126" y="145"/>
                  </a:cubicBezTo>
                  <a:cubicBezTo>
                    <a:pt x="126" y="145"/>
                    <a:pt x="126" y="145"/>
                    <a:pt x="126" y="145"/>
                  </a:cubicBezTo>
                  <a:cubicBezTo>
                    <a:pt x="126" y="145"/>
                    <a:pt x="126" y="145"/>
                    <a:pt x="126" y="145"/>
                  </a:cubicBezTo>
                  <a:cubicBezTo>
                    <a:pt x="126" y="145"/>
                    <a:pt x="126" y="145"/>
                    <a:pt x="126" y="145"/>
                  </a:cubicBezTo>
                  <a:cubicBezTo>
                    <a:pt x="126" y="145"/>
                    <a:pt x="126" y="145"/>
                    <a:pt x="126" y="145"/>
                  </a:cubicBezTo>
                  <a:cubicBezTo>
                    <a:pt x="127" y="146"/>
                    <a:pt x="127" y="146"/>
                    <a:pt x="127" y="146"/>
                  </a:cubicBezTo>
                  <a:cubicBezTo>
                    <a:pt x="127" y="145"/>
                    <a:pt x="127" y="145"/>
                    <a:pt x="127" y="145"/>
                  </a:cubicBezTo>
                  <a:cubicBezTo>
                    <a:pt x="127" y="145"/>
                    <a:pt x="126" y="144"/>
                    <a:pt x="125" y="144"/>
                  </a:cubicBezTo>
                  <a:cubicBezTo>
                    <a:pt x="125" y="144"/>
                    <a:pt x="124" y="144"/>
                    <a:pt x="124" y="144"/>
                  </a:cubicBezTo>
                  <a:cubicBezTo>
                    <a:pt x="124" y="144"/>
                    <a:pt x="124" y="144"/>
                    <a:pt x="124" y="144"/>
                  </a:cubicBezTo>
                  <a:cubicBezTo>
                    <a:pt x="124" y="144"/>
                    <a:pt x="124" y="144"/>
                    <a:pt x="124" y="144"/>
                  </a:cubicBezTo>
                  <a:cubicBezTo>
                    <a:pt x="123" y="144"/>
                    <a:pt x="123" y="144"/>
                    <a:pt x="123" y="144"/>
                  </a:cubicBezTo>
                  <a:cubicBezTo>
                    <a:pt x="124" y="144"/>
                    <a:pt x="124" y="144"/>
                    <a:pt x="124" y="144"/>
                  </a:cubicBezTo>
                  <a:cubicBezTo>
                    <a:pt x="124" y="144"/>
                    <a:pt x="124" y="144"/>
                    <a:pt x="124" y="144"/>
                  </a:cubicBezTo>
                  <a:cubicBezTo>
                    <a:pt x="123" y="144"/>
                    <a:pt x="123" y="144"/>
                    <a:pt x="123" y="144"/>
                  </a:cubicBezTo>
                  <a:cubicBezTo>
                    <a:pt x="124" y="144"/>
                    <a:pt x="124" y="144"/>
                    <a:pt x="124" y="144"/>
                  </a:cubicBezTo>
                  <a:cubicBezTo>
                    <a:pt x="123" y="145"/>
                    <a:pt x="123" y="145"/>
                    <a:pt x="123" y="145"/>
                  </a:cubicBezTo>
                  <a:cubicBezTo>
                    <a:pt x="124" y="144"/>
                    <a:pt x="124" y="144"/>
                    <a:pt x="124" y="144"/>
                  </a:cubicBezTo>
                  <a:cubicBezTo>
                    <a:pt x="124" y="144"/>
                    <a:pt x="124" y="144"/>
                    <a:pt x="124" y="144"/>
                  </a:cubicBezTo>
                  <a:cubicBezTo>
                    <a:pt x="123" y="145"/>
                    <a:pt x="123" y="145"/>
                    <a:pt x="123" y="145"/>
                  </a:cubicBezTo>
                  <a:cubicBezTo>
                    <a:pt x="124" y="144"/>
                    <a:pt x="124" y="144"/>
                    <a:pt x="124" y="144"/>
                  </a:cubicBezTo>
                  <a:cubicBezTo>
                    <a:pt x="123" y="145"/>
                    <a:pt x="123" y="145"/>
                    <a:pt x="123" y="145"/>
                  </a:cubicBezTo>
                  <a:cubicBezTo>
                    <a:pt x="124" y="145"/>
                    <a:pt x="124" y="145"/>
                    <a:pt x="124" y="145"/>
                  </a:cubicBezTo>
                  <a:cubicBezTo>
                    <a:pt x="124" y="144"/>
                    <a:pt x="124" y="144"/>
                    <a:pt x="124" y="144"/>
                  </a:cubicBezTo>
                  <a:cubicBezTo>
                    <a:pt x="123" y="145"/>
                    <a:pt x="123" y="145"/>
                    <a:pt x="123" y="145"/>
                  </a:cubicBezTo>
                  <a:cubicBezTo>
                    <a:pt x="124" y="145"/>
                    <a:pt x="124" y="145"/>
                    <a:pt x="124" y="145"/>
                  </a:cubicBezTo>
                  <a:cubicBezTo>
                    <a:pt x="123" y="145"/>
                    <a:pt x="123" y="145"/>
                    <a:pt x="123" y="145"/>
                  </a:cubicBezTo>
                  <a:cubicBezTo>
                    <a:pt x="124" y="146"/>
                    <a:pt x="124" y="146"/>
                    <a:pt x="124" y="146"/>
                  </a:cubicBezTo>
                  <a:cubicBezTo>
                    <a:pt x="124" y="146"/>
                    <a:pt x="124" y="145"/>
                    <a:pt x="124" y="145"/>
                  </a:cubicBezTo>
                  <a:cubicBezTo>
                    <a:pt x="123" y="145"/>
                    <a:pt x="123" y="145"/>
                    <a:pt x="123" y="145"/>
                  </a:cubicBezTo>
                  <a:cubicBezTo>
                    <a:pt x="124" y="146"/>
                    <a:pt x="124" y="146"/>
                    <a:pt x="124" y="146"/>
                  </a:cubicBezTo>
                  <a:cubicBezTo>
                    <a:pt x="123" y="145"/>
                    <a:pt x="123" y="145"/>
                    <a:pt x="123" y="145"/>
                  </a:cubicBezTo>
                  <a:cubicBezTo>
                    <a:pt x="123" y="146"/>
                    <a:pt x="123" y="146"/>
                    <a:pt x="123" y="146"/>
                  </a:cubicBezTo>
                  <a:cubicBezTo>
                    <a:pt x="123" y="146"/>
                    <a:pt x="123" y="146"/>
                    <a:pt x="124" y="146"/>
                  </a:cubicBezTo>
                  <a:cubicBezTo>
                    <a:pt x="123" y="145"/>
                    <a:pt x="123" y="145"/>
                    <a:pt x="123" y="145"/>
                  </a:cubicBezTo>
                  <a:cubicBezTo>
                    <a:pt x="123" y="146"/>
                    <a:pt x="123" y="146"/>
                    <a:pt x="123" y="146"/>
                  </a:cubicBezTo>
                  <a:cubicBezTo>
                    <a:pt x="123" y="146"/>
                    <a:pt x="123" y="146"/>
                    <a:pt x="123" y="146"/>
                  </a:cubicBezTo>
                  <a:cubicBezTo>
                    <a:pt x="123" y="146"/>
                    <a:pt x="123" y="146"/>
                    <a:pt x="123" y="146"/>
                  </a:cubicBezTo>
                  <a:cubicBezTo>
                    <a:pt x="123" y="146"/>
                    <a:pt x="123" y="146"/>
                    <a:pt x="123" y="146"/>
                  </a:cubicBezTo>
                  <a:cubicBezTo>
                    <a:pt x="123" y="146"/>
                    <a:pt x="123" y="146"/>
                    <a:pt x="123" y="146"/>
                  </a:cubicBezTo>
                  <a:cubicBezTo>
                    <a:pt x="123" y="146"/>
                    <a:pt x="123" y="146"/>
                    <a:pt x="123" y="146"/>
                  </a:cubicBezTo>
                  <a:cubicBezTo>
                    <a:pt x="124" y="146"/>
                    <a:pt x="124" y="146"/>
                    <a:pt x="124" y="146"/>
                  </a:cubicBezTo>
                  <a:cubicBezTo>
                    <a:pt x="124" y="145"/>
                    <a:pt x="124" y="145"/>
                    <a:pt x="124" y="145"/>
                  </a:cubicBezTo>
                  <a:cubicBezTo>
                    <a:pt x="125" y="144"/>
                    <a:pt x="125" y="144"/>
                    <a:pt x="126" y="143"/>
                  </a:cubicBezTo>
                  <a:cubicBezTo>
                    <a:pt x="126" y="142"/>
                    <a:pt x="126" y="141"/>
                    <a:pt x="126" y="140"/>
                  </a:cubicBezTo>
                  <a:cubicBezTo>
                    <a:pt x="127" y="140"/>
                    <a:pt x="126" y="139"/>
                    <a:pt x="125" y="138"/>
                  </a:cubicBezTo>
                  <a:cubicBezTo>
                    <a:pt x="125" y="138"/>
                    <a:pt x="125" y="138"/>
                    <a:pt x="125" y="138"/>
                  </a:cubicBezTo>
                  <a:cubicBezTo>
                    <a:pt x="124" y="138"/>
                    <a:pt x="124" y="138"/>
                    <a:pt x="124" y="138"/>
                  </a:cubicBezTo>
                  <a:cubicBezTo>
                    <a:pt x="124" y="138"/>
                    <a:pt x="123" y="138"/>
                    <a:pt x="123" y="138"/>
                  </a:cubicBezTo>
                  <a:cubicBezTo>
                    <a:pt x="121" y="138"/>
                    <a:pt x="119" y="139"/>
                    <a:pt x="119" y="139"/>
                  </a:cubicBezTo>
                  <a:cubicBezTo>
                    <a:pt x="119" y="141"/>
                    <a:pt x="119" y="141"/>
                    <a:pt x="119" y="141"/>
                  </a:cubicBezTo>
                  <a:cubicBezTo>
                    <a:pt x="121" y="141"/>
                    <a:pt x="121" y="141"/>
                    <a:pt x="121" y="141"/>
                  </a:cubicBezTo>
                  <a:cubicBezTo>
                    <a:pt x="121" y="141"/>
                    <a:pt x="121" y="141"/>
                    <a:pt x="121" y="138"/>
                  </a:cubicBezTo>
                  <a:cubicBezTo>
                    <a:pt x="119" y="138"/>
                    <a:pt x="119" y="138"/>
                    <a:pt x="119" y="138"/>
                  </a:cubicBezTo>
                  <a:cubicBezTo>
                    <a:pt x="120" y="139"/>
                    <a:pt x="120" y="139"/>
                    <a:pt x="120" y="139"/>
                  </a:cubicBezTo>
                  <a:cubicBezTo>
                    <a:pt x="120" y="139"/>
                    <a:pt x="120" y="139"/>
                    <a:pt x="124" y="133"/>
                  </a:cubicBezTo>
                  <a:cubicBezTo>
                    <a:pt x="125" y="133"/>
                    <a:pt x="125" y="133"/>
                    <a:pt x="125" y="133"/>
                  </a:cubicBezTo>
                  <a:cubicBezTo>
                    <a:pt x="125" y="133"/>
                    <a:pt x="125" y="133"/>
                    <a:pt x="125" y="133"/>
                  </a:cubicBezTo>
                  <a:cubicBezTo>
                    <a:pt x="125" y="132"/>
                    <a:pt x="125" y="132"/>
                    <a:pt x="124" y="131"/>
                  </a:cubicBezTo>
                  <a:cubicBezTo>
                    <a:pt x="124" y="130"/>
                    <a:pt x="124" y="130"/>
                    <a:pt x="124" y="129"/>
                  </a:cubicBezTo>
                  <a:cubicBezTo>
                    <a:pt x="123" y="129"/>
                    <a:pt x="123" y="128"/>
                    <a:pt x="122" y="128"/>
                  </a:cubicBezTo>
                  <a:cubicBezTo>
                    <a:pt x="121" y="128"/>
                    <a:pt x="120" y="129"/>
                    <a:pt x="120" y="129"/>
                  </a:cubicBezTo>
                  <a:cubicBezTo>
                    <a:pt x="118" y="130"/>
                    <a:pt x="115" y="132"/>
                    <a:pt x="113" y="135"/>
                  </a:cubicBezTo>
                  <a:cubicBezTo>
                    <a:pt x="112" y="136"/>
                    <a:pt x="111" y="137"/>
                    <a:pt x="111" y="138"/>
                  </a:cubicBezTo>
                  <a:cubicBezTo>
                    <a:pt x="110" y="138"/>
                    <a:pt x="110" y="139"/>
                    <a:pt x="110" y="139"/>
                  </a:cubicBezTo>
                  <a:cubicBezTo>
                    <a:pt x="110" y="140"/>
                    <a:pt x="110" y="140"/>
                    <a:pt x="110" y="140"/>
                  </a:cubicBezTo>
                  <a:cubicBezTo>
                    <a:pt x="109" y="140"/>
                    <a:pt x="109" y="140"/>
                    <a:pt x="109" y="141"/>
                  </a:cubicBezTo>
                  <a:cubicBezTo>
                    <a:pt x="109" y="141"/>
                    <a:pt x="110" y="142"/>
                    <a:pt x="110" y="143"/>
                  </a:cubicBezTo>
                  <a:cubicBezTo>
                    <a:pt x="110" y="144"/>
                    <a:pt x="111" y="146"/>
                    <a:pt x="111" y="147"/>
                  </a:cubicBezTo>
                  <a:cubicBezTo>
                    <a:pt x="112" y="148"/>
                    <a:pt x="112" y="149"/>
                    <a:pt x="112" y="149"/>
                  </a:cubicBezTo>
                  <a:cubicBezTo>
                    <a:pt x="112" y="150"/>
                    <a:pt x="112" y="150"/>
                    <a:pt x="112" y="150"/>
                  </a:cubicBezTo>
                  <a:cubicBezTo>
                    <a:pt x="112" y="150"/>
                    <a:pt x="112" y="150"/>
                    <a:pt x="112" y="150"/>
                  </a:cubicBezTo>
                  <a:cubicBezTo>
                    <a:pt x="112" y="150"/>
                    <a:pt x="112" y="150"/>
                    <a:pt x="112" y="150"/>
                  </a:cubicBezTo>
                  <a:cubicBezTo>
                    <a:pt x="112" y="150"/>
                    <a:pt x="112" y="150"/>
                    <a:pt x="112" y="150"/>
                  </a:cubicBezTo>
                  <a:cubicBezTo>
                    <a:pt x="112" y="150"/>
                    <a:pt x="112" y="150"/>
                    <a:pt x="112" y="150"/>
                  </a:cubicBezTo>
                  <a:cubicBezTo>
                    <a:pt x="112" y="150"/>
                    <a:pt x="112" y="150"/>
                    <a:pt x="112" y="150"/>
                  </a:cubicBezTo>
                  <a:cubicBezTo>
                    <a:pt x="112" y="150"/>
                    <a:pt x="112" y="150"/>
                    <a:pt x="112" y="150"/>
                  </a:cubicBezTo>
                  <a:cubicBezTo>
                    <a:pt x="112" y="150"/>
                    <a:pt x="112" y="150"/>
                    <a:pt x="112" y="150"/>
                  </a:cubicBezTo>
                  <a:cubicBezTo>
                    <a:pt x="112" y="150"/>
                    <a:pt x="112" y="150"/>
                    <a:pt x="112" y="158"/>
                  </a:cubicBezTo>
                  <a:cubicBezTo>
                    <a:pt x="114" y="158"/>
                    <a:pt x="114" y="158"/>
                    <a:pt x="114" y="158"/>
                  </a:cubicBezTo>
                  <a:cubicBezTo>
                    <a:pt x="113" y="157"/>
                    <a:pt x="113" y="157"/>
                    <a:pt x="113" y="157"/>
                  </a:cubicBezTo>
                  <a:cubicBezTo>
                    <a:pt x="113" y="157"/>
                    <a:pt x="111" y="158"/>
                    <a:pt x="110" y="160"/>
                  </a:cubicBezTo>
                  <a:cubicBezTo>
                    <a:pt x="109" y="160"/>
                    <a:pt x="109" y="160"/>
                    <a:pt x="109" y="160"/>
                  </a:cubicBezTo>
                  <a:cubicBezTo>
                    <a:pt x="109" y="161"/>
                    <a:pt x="109" y="161"/>
                    <a:pt x="109" y="161"/>
                  </a:cubicBezTo>
                  <a:cubicBezTo>
                    <a:pt x="109" y="161"/>
                    <a:pt x="109" y="162"/>
                    <a:pt x="109" y="162"/>
                  </a:cubicBezTo>
                  <a:cubicBezTo>
                    <a:pt x="109" y="164"/>
                    <a:pt x="108" y="167"/>
                    <a:pt x="108" y="167"/>
                  </a:cubicBezTo>
                  <a:cubicBezTo>
                    <a:pt x="110" y="168"/>
                    <a:pt x="110" y="168"/>
                    <a:pt x="110" y="168"/>
                  </a:cubicBezTo>
                  <a:cubicBezTo>
                    <a:pt x="110" y="166"/>
                    <a:pt x="110" y="166"/>
                    <a:pt x="110" y="166"/>
                  </a:cubicBezTo>
                  <a:cubicBezTo>
                    <a:pt x="110" y="166"/>
                    <a:pt x="110" y="166"/>
                    <a:pt x="108" y="166"/>
                  </a:cubicBezTo>
                  <a:cubicBezTo>
                    <a:pt x="108" y="168"/>
                    <a:pt x="108" y="168"/>
                    <a:pt x="108" y="168"/>
                  </a:cubicBezTo>
                  <a:cubicBezTo>
                    <a:pt x="109" y="167"/>
                    <a:pt x="109" y="167"/>
                    <a:pt x="109" y="167"/>
                  </a:cubicBezTo>
                  <a:cubicBezTo>
                    <a:pt x="109" y="167"/>
                    <a:pt x="109" y="167"/>
                    <a:pt x="107" y="163"/>
                  </a:cubicBezTo>
                  <a:cubicBezTo>
                    <a:pt x="106" y="162"/>
                    <a:pt x="106" y="162"/>
                    <a:pt x="106" y="162"/>
                  </a:cubicBezTo>
                  <a:cubicBezTo>
                    <a:pt x="105" y="162"/>
                    <a:pt x="105" y="162"/>
                    <a:pt x="105" y="162"/>
                  </a:cubicBezTo>
                  <a:cubicBezTo>
                    <a:pt x="105" y="162"/>
                    <a:pt x="105" y="162"/>
                    <a:pt x="100" y="162"/>
                  </a:cubicBezTo>
                  <a:cubicBezTo>
                    <a:pt x="100" y="162"/>
                    <a:pt x="100" y="162"/>
                    <a:pt x="100" y="162"/>
                  </a:cubicBezTo>
                  <a:cubicBezTo>
                    <a:pt x="99" y="162"/>
                    <a:pt x="99" y="162"/>
                    <a:pt x="99" y="162"/>
                  </a:cubicBezTo>
                  <a:cubicBezTo>
                    <a:pt x="99" y="162"/>
                    <a:pt x="99" y="162"/>
                    <a:pt x="95" y="165"/>
                  </a:cubicBezTo>
                  <a:cubicBezTo>
                    <a:pt x="96" y="166"/>
                    <a:pt x="96" y="166"/>
                    <a:pt x="96" y="166"/>
                  </a:cubicBezTo>
                  <a:cubicBezTo>
                    <a:pt x="97" y="165"/>
                    <a:pt x="97" y="165"/>
                    <a:pt x="97" y="165"/>
                  </a:cubicBezTo>
                  <a:cubicBezTo>
                    <a:pt x="97" y="165"/>
                    <a:pt x="96" y="165"/>
                    <a:pt x="96" y="164"/>
                  </a:cubicBezTo>
                  <a:cubicBezTo>
                    <a:pt x="95" y="164"/>
                    <a:pt x="94" y="164"/>
                    <a:pt x="93" y="164"/>
                  </a:cubicBezTo>
                  <a:cubicBezTo>
                    <a:pt x="92" y="164"/>
                    <a:pt x="92" y="164"/>
                    <a:pt x="91" y="164"/>
                  </a:cubicBezTo>
                  <a:cubicBezTo>
                    <a:pt x="91" y="165"/>
                    <a:pt x="90" y="166"/>
                    <a:pt x="90" y="166"/>
                  </a:cubicBezTo>
                  <a:cubicBezTo>
                    <a:pt x="90" y="167"/>
                    <a:pt x="90" y="167"/>
                    <a:pt x="90" y="167"/>
                  </a:cubicBezTo>
                  <a:cubicBezTo>
                    <a:pt x="91" y="168"/>
                    <a:pt x="91" y="168"/>
                    <a:pt x="91" y="168"/>
                  </a:cubicBezTo>
                  <a:cubicBezTo>
                    <a:pt x="92" y="168"/>
                    <a:pt x="92" y="168"/>
                    <a:pt x="93" y="168"/>
                  </a:cubicBezTo>
                  <a:cubicBezTo>
                    <a:pt x="94" y="168"/>
                    <a:pt x="96" y="169"/>
                    <a:pt x="97" y="170"/>
                  </a:cubicBezTo>
                  <a:cubicBezTo>
                    <a:pt x="98" y="170"/>
                    <a:pt x="98" y="170"/>
                    <a:pt x="98" y="171"/>
                  </a:cubicBezTo>
                  <a:cubicBezTo>
                    <a:pt x="99" y="171"/>
                    <a:pt x="99" y="171"/>
                    <a:pt x="99" y="171"/>
                  </a:cubicBezTo>
                  <a:cubicBezTo>
                    <a:pt x="99" y="171"/>
                    <a:pt x="99" y="171"/>
                    <a:pt x="99" y="171"/>
                  </a:cubicBezTo>
                  <a:cubicBezTo>
                    <a:pt x="99" y="171"/>
                    <a:pt x="99" y="171"/>
                    <a:pt x="99" y="171"/>
                  </a:cubicBezTo>
                  <a:cubicBezTo>
                    <a:pt x="99" y="171"/>
                    <a:pt x="99" y="171"/>
                    <a:pt x="99" y="171"/>
                  </a:cubicBezTo>
                  <a:cubicBezTo>
                    <a:pt x="99" y="171"/>
                    <a:pt x="99" y="171"/>
                    <a:pt x="99" y="171"/>
                  </a:cubicBezTo>
                  <a:cubicBezTo>
                    <a:pt x="99" y="171"/>
                    <a:pt x="99" y="171"/>
                    <a:pt x="99" y="171"/>
                  </a:cubicBezTo>
                  <a:cubicBezTo>
                    <a:pt x="100" y="170"/>
                    <a:pt x="100" y="170"/>
                    <a:pt x="100" y="170"/>
                  </a:cubicBezTo>
                  <a:cubicBezTo>
                    <a:pt x="99" y="170"/>
                    <a:pt x="99" y="170"/>
                    <a:pt x="99" y="170"/>
                  </a:cubicBezTo>
                  <a:cubicBezTo>
                    <a:pt x="99" y="171"/>
                    <a:pt x="99" y="171"/>
                    <a:pt x="99" y="171"/>
                  </a:cubicBezTo>
                  <a:cubicBezTo>
                    <a:pt x="100" y="170"/>
                    <a:pt x="100" y="170"/>
                    <a:pt x="100" y="170"/>
                  </a:cubicBezTo>
                  <a:cubicBezTo>
                    <a:pt x="99" y="170"/>
                    <a:pt x="99" y="170"/>
                    <a:pt x="99" y="170"/>
                  </a:cubicBezTo>
                  <a:cubicBezTo>
                    <a:pt x="99" y="170"/>
                    <a:pt x="99" y="170"/>
                    <a:pt x="99" y="171"/>
                  </a:cubicBezTo>
                  <a:cubicBezTo>
                    <a:pt x="99" y="171"/>
                    <a:pt x="99" y="172"/>
                    <a:pt x="99" y="174"/>
                  </a:cubicBezTo>
                  <a:cubicBezTo>
                    <a:pt x="100" y="174"/>
                    <a:pt x="100" y="174"/>
                    <a:pt x="100" y="174"/>
                  </a:cubicBezTo>
                  <a:cubicBezTo>
                    <a:pt x="99" y="174"/>
                    <a:pt x="99" y="174"/>
                    <a:pt x="99" y="174"/>
                  </a:cubicBezTo>
                  <a:cubicBezTo>
                    <a:pt x="99" y="174"/>
                    <a:pt x="99" y="174"/>
                    <a:pt x="99" y="174"/>
                  </a:cubicBezTo>
                  <a:cubicBezTo>
                    <a:pt x="98" y="174"/>
                    <a:pt x="98" y="176"/>
                    <a:pt x="97" y="177"/>
                  </a:cubicBezTo>
                  <a:cubicBezTo>
                    <a:pt x="96" y="178"/>
                    <a:pt x="94" y="179"/>
                    <a:pt x="93" y="180"/>
                  </a:cubicBezTo>
                  <a:cubicBezTo>
                    <a:pt x="92" y="180"/>
                    <a:pt x="92" y="180"/>
                    <a:pt x="91" y="180"/>
                  </a:cubicBezTo>
                  <a:cubicBezTo>
                    <a:pt x="90" y="180"/>
                    <a:pt x="88" y="179"/>
                    <a:pt x="86" y="178"/>
                  </a:cubicBezTo>
                  <a:cubicBezTo>
                    <a:pt x="85" y="178"/>
                    <a:pt x="84" y="178"/>
                    <a:pt x="83" y="177"/>
                  </a:cubicBezTo>
                  <a:cubicBezTo>
                    <a:pt x="83" y="177"/>
                    <a:pt x="83" y="177"/>
                    <a:pt x="82" y="177"/>
                  </a:cubicBezTo>
                  <a:cubicBezTo>
                    <a:pt x="82" y="177"/>
                    <a:pt x="82" y="177"/>
                    <a:pt x="81" y="177"/>
                  </a:cubicBezTo>
                  <a:cubicBezTo>
                    <a:pt x="78" y="177"/>
                    <a:pt x="76" y="178"/>
                    <a:pt x="76" y="179"/>
                  </a:cubicBezTo>
                  <a:cubicBezTo>
                    <a:pt x="74" y="180"/>
                    <a:pt x="74" y="180"/>
                    <a:pt x="74" y="180"/>
                  </a:cubicBezTo>
                  <a:cubicBezTo>
                    <a:pt x="77" y="181"/>
                    <a:pt x="77" y="181"/>
                    <a:pt x="77" y="181"/>
                  </a:cubicBezTo>
                  <a:cubicBezTo>
                    <a:pt x="77" y="181"/>
                    <a:pt x="77" y="181"/>
                    <a:pt x="81" y="182"/>
                  </a:cubicBezTo>
                  <a:cubicBezTo>
                    <a:pt x="81" y="183"/>
                    <a:pt x="81" y="183"/>
                    <a:pt x="81" y="183"/>
                  </a:cubicBezTo>
                  <a:cubicBezTo>
                    <a:pt x="81" y="183"/>
                    <a:pt x="81" y="183"/>
                    <a:pt x="81" y="183"/>
                  </a:cubicBezTo>
                  <a:cubicBezTo>
                    <a:pt x="81" y="182"/>
                    <a:pt x="81" y="182"/>
                    <a:pt x="81" y="182"/>
                  </a:cubicBezTo>
                  <a:cubicBezTo>
                    <a:pt x="81" y="183"/>
                    <a:pt x="81" y="183"/>
                    <a:pt x="81" y="183"/>
                  </a:cubicBezTo>
                  <a:cubicBezTo>
                    <a:pt x="81" y="183"/>
                    <a:pt x="81" y="183"/>
                    <a:pt x="81" y="183"/>
                  </a:cubicBezTo>
                  <a:cubicBezTo>
                    <a:pt x="81" y="182"/>
                    <a:pt x="81" y="182"/>
                    <a:pt x="81" y="182"/>
                  </a:cubicBezTo>
                  <a:cubicBezTo>
                    <a:pt x="81" y="183"/>
                    <a:pt x="81" y="183"/>
                    <a:pt x="81" y="183"/>
                  </a:cubicBezTo>
                  <a:cubicBezTo>
                    <a:pt x="81" y="183"/>
                    <a:pt x="81" y="183"/>
                    <a:pt x="81" y="183"/>
                  </a:cubicBezTo>
                  <a:cubicBezTo>
                    <a:pt x="81" y="183"/>
                    <a:pt x="83" y="184"/>
                    <a:pt x="84" y="185"/>
                  </a:cubicBezTo>
                  <a:cubicBezTo>
                    <a:pt x="84" y="186"/>
                    <a:pt x="85" y="186"/>
                    <a:pt x="85" y="187"/>
                  </a:cubicBezTo>
                  <a:cubicBezTo>
                    <a:pt x="85" y="187"/>
                    <a:pt x="85" y="187"/>
                    <a:pt x="85" y="187"/>
                  </a:cubicBezTo>
                  <a:cubicBezTo>
                    <a:pt x="86" y="188"/>
                    <a:pt x="86" y="188"/>
                    <a:pt x="86" y="188"/>
                  </a:cubicBezTo>
                  <a:cubicBezTo>
                    <a:pt x="87" y="188"/>
                    <a:pt x="87" y="188"/>
                    <a:pt x="87" y="188"/>
                  </a:cubicBezTo>
                  <a:cubicBezTo>
                    <a:pt x="87" y="188"/>
                    <a:pt x="87" y="188"/>
                    <a:pt x="92" y="188"/>
                  </a:cubicBezTo>
                  <a:cubicBezTo>
                    <a:pt x="92" y="186"/>
                    <a:pt x="92" y="186"/>
                    <a:pt x="92" y="186"/>
                  </a:cubicBezTo>
                  <a:cubicBezTo>
                    <a:pt x="91" y="185"/>
                    <a:pt x="91" y="185"/>
                    <a:pt x="91" y="185"/>
                  </a:cubicBezTo>
                  <a:cubicBezTo>
                    <a:pt x="91" y="185"/>
                    <a:pt x="91" y="185"/>
                    <a:pt x="80" y="193"/>
                  </a:cubicBezTo>
                  <a:cubicBezTo>
                    <a:pt x="81" y="195"/>
                    <a:pt x="81" y="195"/>
                    <a:pt x="81" y="195"/>
                  </a:cubicBezTo>
                  <a:cubicBezTo>
                    <a:pt x="81" y="193"/>
                    <a:pt x="81" y="193"/>
                    <a:pt x="81" y="193"/>
                  </a:cubicBezTo>
                  <a:cubicBezTo>
                    <a:pt x="81" y="193"/>
                    <a:pt x="79" y="193"/>
                    <a:pt x="77" y="194"/>
                  </a:cubicBezTo>
                  <a:cubicBezTo>
                    <a:pt x="76" y="194"/>
                    <a:pt x="75" y="195"/>
                    <a:pt x="74" y="195"/>
                  </a:cubicBezTo>
                  <a:cubicBezTo>
                    <a:pt x="73" y="195"/>
                    <a:pt x="73" y="196"/>
                    <a:pt x="72" y="196"/>
                  </a:cubicBezTo>
                  <a:cubicBezTo>
                    <a:pt x="72" y="197"/>
                    <a:pt x="72" y="197"/>
                    <a:pt x="72" y="197"/>
                  </a:cubicBezTo>
                  <a:cubicBezTo>
                    <a:pt x="72" y="197"/>
                    <a:pt x="72" y="197"/>
                    <a:pt x="72" y="197"/>
                  </a:cubicBezTo>
                  <a:cubicBezTo>
                    <a:pt x="72" y="198"/>
                    <a:pt x="72" y="198"/>
                    <a:pt x="72" y="199"/>
                  </a:cubicBezTo>
                  <a:cubicBezTo>
                    <a:pt x="73" y="199"/>
                    <a:pt x="73" y="199"/>
                    <a:pt x="74" y="199"/>
                  </a:cubicBezTo>
                  <a:cubicBezTo>
                    <a:pt x="74" y="199"/>
                    <a:pt x="74" y="199"/>
                    <a:pt x="75" y="199"/>
                  </a:cubicBezTo>
                  <a:cubicBezTo>
                    <a:pt x="77" y="199"/>
                    <a:pt x="80" y="199"/>
                    <a:pt x="80" y="199"/>
                  </a:cubicBezTo>
                  <a:cubicBezTo>
                    <a:pt x="80" y="197"/>
                    <a:pt x="80" y="197"/>
                    <a:pt x="80" y="197"/>
                  </a:cubicBezTo>
                  <a:cubicBezTo>
                    <a:pt x="78" y="198"/>
                    <a:pt x="78" y="198"/>
                    <a:pt x="78" y="198"/>
                  </a:cubicBezTo>
                  <a:cubicBezTo>
                    <a:pt x="78" y="198"/>
                    <a:pt x="78" y="198"/>
                    <a:pt x="80" y="202"/>
                  </a:cubicBezTo>
                  <a:cubicBezTo>
                    <a:pt x="81" y="201"/>
                    <a:pt x="81" y="201"/>
                    <a:pt x="81" y="201"/>
                  </a:cubicBezTo>
                  <a:cubicBezTo>
                    <a:pt x="80" y="200"/>
                    <a:pt x="80" y="200"/>
                    <a:pt x="80" y="200"/>
                  </a:cubicBezTo>
                  <a:cubicBezTo>
                    <a:pt x="80" y="201"/>
                    <a:pt x="77" y="205"/>
                    <a:pt x="77" y="209"/>
                  </a:cubicBezTo>
                  <a:cubicBezTo>
                    <a:pt x="77" y="210"/>
                    <a:pt x="77" y="211"/>
                    <a:pt x="77" y="212"/>
                  </a:cubicBezTo>
                  <a:cubicBezTo>
                    <a:pt x="78" y="214"/>
                    <a:pt x="80" y="217"/>
                    <a:pt x="80" y="217"/>
                  </a:cubicBezTo>
                  <a:cubicBezTo>
                    <a:pt x="81" y="216"/>
                    <a:pt x="81" y="216"/>
                    <a:pt x="81" y="216"/>
                  </a:cubicBezTo>
                  <a:cubicBezTo>
                    <a:pt x="80" y="215"/>
                    <a:pt x="80" y="215"/>
                    <a:pt x="80" y="215"/>
                  </a:cubicBezTo>
                  <a:cubicBezTo>
                    <a:pt x="80" y="215"/>
                    <a:pt x="80" y="215"/>
                    <a:pt x="78" y="216"/>
                  </a:cubicBezTo>
                  <a:cubicBezTo>
                    <a:pt x="79" y="219"/>
                    <a:pt x="79" y="219"/>
                    <a:pt x="79" y="219"/>
                  </a:cubicBezTo>
                  <a:cubicBezTo>
                    <a:pt x="79" y="219"/>
                    <a:pt x="79" y="219"/>
                    <a:pt x="82" y="217"/>
                  </a:cubicBezTo>
                  <a:cubicBezTo>
                    <a:pt x="81" y="216"/>
                    <a:pt x="81" y="216"/>
                    <a:pt x="81" y="216"/>
                  </a:cubicBezTo>
                  <a:cubicBezTo>
                    <a:pt x="80" y="216"/>
                    <a:pt x="80" y="216"/>
                    <a:pt x="80" y="216"/>
                  </a:cubicBezTo>
                  <a:cubicBezTo>
                    <a:pt x="80" y="217"/>
                    <a:pt x="80" y="217"/>
                    <a:pt x="80" y="217"/>
                  </a:cubicBezTo>
                  <a:cubicBezTo>
                    <a:pt x="80" y="218"/>
                    <a:pt x="80" y="219"/>
                    <a:pt x="80" y="221"/>
                  </a:cubicBezTo>
                  <a:cubicBezTo>
                    <a:pt x="80" y="221"/>
                    <a:pt x="80" y="221"/>
                    <a:pt x="80" y="222"/>
                  </a:cubicBezTo>
                  <a:cubicBezTo>
                    <a:pt x="80" y="222"/>
                    <a:pt x="80" y="222"/>
                    <a:pt x="80" y="222"/>
                  </a:cubicBezTo>
                  <a:cubicBezTo>
                    <a:pt x="80" y="222"/>
                    <a:pt x="80" y="222"/>
                    <a:pt x="80" y="222"/>
                  </a:cubicBezTo>
                  <a:cubicBezTo>
                    <a:pt x="80" y="222"/>
                    <a:pt x="80" y="222"/>
                    <a:pt x="80" y="222"/>
                  </a:cubicBezTo>
                  <a:cubicBezTo>
                    <a:pt x="80" y="222"/>
                    <a:pt x="80" y="222"/>
                    <a:pt x="80" y="222"/>
                  </a:cubicBezTo>
                  <a:cubicBezTo>
                    <a:pt x="80" y="222"/>
                    <a:pt x="80" y="222"/>
                    <a:pt x="80" y="222"/>
                  </a:cubicBezTo>
                  <a:cubicBezTo>
                    <a:pt x="80" y="222"/>
                    <a:pt x="80" y="222"/>
                    <a:pt x="80" y="222"/>
                  </a:cubicBezTo>
                  <a:cubicBezTo>
                    <a:pt x="80" y="222"/>
                    <a:pt x="80" y="222"/>
                    <a:pt x="80" y="222"/>
                  </a:cubicBezTo>
                  <a:cubicBezTo>
                    <a:pt x="80" y="222"/>
                    <a:pt x="79" y="222"/>
                    <a:pt x="78" y="223"/>
                  </a:cubicBezTo>
                  <a:cubicBezTo>
                    <a:pt x="77" y="223"/>
                    <a:pt x="77" y="223"/>
                    <a:pt x="77" y="223"/>
                  </a:cubicBezTo>
                  <a:cubicBezTo>
                    <a:pt x="77" y="223"/>
                    <a:pt x="77" y="223"/>
                    <a:pt x="77" y="223"/>
                  </a:cubicBezTo>
                  <a:cubicBezTo>
                    <a:pt x="77" y="223"/>
                    <a:pt x="77" y="223"/>
                    <a:pt x="77" y="223"/>
                  </a:cubicBezTo>
                  <a:cubicBezTo>
                    <a:pt x="76" y="223"/>
                    <a:pt x="76" y="223"/>
                    <a:pt x="76" y="223"/>
                  </a:cubicBezTo>
                  <a:cubicBezTo>
                    <a:pt x="76" y="223"/>
                    <a:pt x="76" y="223"/>
                    <a:pt x="76" y="223"/>
                  </a:cubicBezTo>
                  <a:cubicBezTo>
                    <a:pt x="76" y="223"/>
                    <a:pt x="76" y="223"/>
                    <a:pt x="71" y="230"/>
                  </a:cubicBezTo>
                  <a:cubicBezTo>
                    <a:pt x="69" y="232"/>
                    <a:pt x="69" y="232"/>
                    <a:pt x="69" y="232"/>
                  </a:cubicBezTo>
                  <a:cubicBezTo>
                    <a:pt x="72" y="232"/>
                    <a:pt x="72" y="232"/>
                    <a:pt x="72" y="232"/>
                  </a:cubicBezTo>
                  <a:cubicBezTo>
                    <a:pt x="72" y="232"/>
                    <a:pt x="72" y="232"/>
                    <a:pt x="73" y="232"/>
                  </a:cubicBezTo>
                  <a:cubicBezTo>
                    <a:pt x="73" y="231"/>
                    <a:pt x="73" y="231"/>
                    <a:pt x="73" y="231"/>
                  </a:cubicBezTo>
                  <a:cubicBezTo>
                    <a:pt x="72" y="232"/>
                    <a:pt x="72" y="232"/>
                    <a:pt x="72" y="232"/>
                  </a:cubicBezTo>
                  <a:cubicBezTo>
                    <a:pt x="72" y="232"/>
                    <a:pt x="72" y="232"/>
                    <a:pt x="72" y="232"/>
                  </a:cubicBezTo>
                  <a:cubicBezTo>
                    <a:pt x="72" y="232"/>
                    <a:pt x="72" y="233"/>
                    <a:pt x="72" y="233"/>
                  </a:cubicBezTo>
                  <a:cubicBezTo>
                    <a:pt x="72" y="234"/>
                    <a:pt x="72" y="234"/>
                    <a:pt x="72" y="234"/>
                  </a:cubicBezTo>
                  <a:cubicBezTo>
                    <a:pt x="73" y="235"/>
                    <a:pt x="73" y="235"/>
                    <a:pt x="73" y="235"/>
                  </a:cubicBezTo>
                  <a:cubicBezTo>
                    <a:pt x="73" y="233"/>
                    <a:pt x="73" y="233"/>
                    <a:pt x="73" y="233"/>
                  </a:cubicBezTo>
                  <a:cubicBezTo>
                    <a:pt x="72" y="234"/>
                    <a:pt x="72" y="234"/>
                    <a:pt x="71" y="234"/>
                  </a:cubicBezTo>
                  <a:cubicBezTo>
                    <a:pt x="69" y="235"/>
                    <a:pt x="68" y="237"/>
                    <a:pt x="68" y="237"/>
                  </a:cubicBezTo>
                  <a:cubicBezTo>
                    <a:pt x="63" y="241"/>
                    <a:pt x="63" y="241"/>
                    <a:pt x="63" y="241"/>
                  </a:cubicBezTo>
                  <a:cubicBezTo>
                    <a:pt x="69" y="239"/>
                    <a:pt x="69" y="239"/>
                    <a:pt x="69" y="239"/>
                  </a:cubicBezTo>
                  <a:cubicBezTo>
                    <a:pt x="69" y="239"/>
                    <a:pt x="69" y="239"/>
                    <a:pt x="74" y="238"/>
                  </a:cubicBezTo>
                  <a:cubicBezTo>
                    <a:pt x="73" y="236"/>
                    <a:pt x="73" y="236"/>
                    <a:pt x="73" y="236"/>
                  </a:cubicBezTo>
                  <a:cubicBezTo>
                    <a:pt x="72" y="238"/>
                    <a:pt x="72" y="238"/>
                    <a:pt x="72" y="238"/>
                  </a:cubicBezTo>
                  <a:cubicBezTo>
                    <a:pt x="72" y="238"/>
                    <a:pt x="72" y="238"/>
                    <a:pt x="73" y="238"/>
                  </a:cubicBezTo>
                  <a:cubicBezTo>
                    <a:pt x="74" y="239"/>
                    <a:pt x="76" y="240"/>
                    <a:pt x="80" y="243"/>
                  </a:cubicBezTo>
                  <a:cubicBezTo>
                    <a:pt x="81" y="242"/>
                    <a:pt x="81" y="242"/>
                    <a:pt x="81" y="242"/>
                  </a:cubicBezTo>
                  <a:cubicBezTo>
                    <a:pt x="80" y="242"/>
                    <a:pt x="80" y="242"/>
                    <a:pt x="80" y="242"/>
                  </a:cubicBezTo>
                  <a:cubicBezTo>
                    <a:pt x="80" y="242"/>
                    <a:pt x="80" y="242"/>
                    <a:pt x="80" y="243"/>
                  </a:cubicBezTo>
                  <a:cubicBezTo>
                    <a:pt x="80" y="244"/>
                    <a:pt x="81" y="246"/>
                    <a:pt x="82" y="249"/>
                  </a:cubicBezTo>
                  <a:cubicBezTo>
                    <a:pt x="84" y="248"/>
                    <a:pt x="84" y="248"/>
                    <a:pt x="84" y="248"/>
                  </a:cubicBezTo>
                  <a:cubicBezTo>
                    <a:pt x="84" y="247"/>
                    <a:pt x="84" y="247"/>
                    <a:pt x="84" y="247"/>
                  </a:cubicBezTo>
                  <a:lnTo>
                    <a:pt x="84" y="248"/>
                  </a:lnTo>
                  <a:close/>
                  <a:moveTo>
                    <a:pt x="231" y="177"/>
                  </a:moveTo>
                  <a:cubicBezTo>
                    <a:pt x="233" y="177"/>
                    <a:pt x="233" y="177"/>
                    <a:pt x="233" y="177"/>
                  </a:cubicBezTo>
                  <a:cubicBezTo>
                    <a:pt x="233" y="176"/>
                    <a:pt x="233" y="176"/>
                    <a:pt x="233" y="175"/>
                  </a:cubicBezTo>
                  <a:cubicBezTo>
                    <a:pt x="232" y="174"/>
                    <a:pt x="232" y="173"/>
                    <a:pt x="232" y="172"/>
                  </a:cubicBezTo>
                  <a:cubicBezTo>
                    <a:pt x="232" y="171"/>
                    <a:pt x="231" y="170"/>
                    <a:pt x="231" y="170"/>
                  </a:cubicBezTo>
                  <a:cubicBezTo>
                    <a:pt x="231" y="170"/>
                    <a:pt x="231" y="170"/>
                    <a:pt x="231" y="170"/>
                  </a:cubicBezTo>
                  <a:cubicBezTo>
                    <a:pt x="231" y="170"/>
                    <a:pt x="231" y="170"/>
                    <a:pt x="231" y="170"/>
                  </a:cubicBezTo>
                  <a:cubicBezTo>
                    <a:pt x="229" y="158"/>
                    <a:pt x="229" y="158"/>
                    <a:pt x="229" y="158"/>
                  </a:cubicBezTo>
                  <a:cubicBezTo>
                    <a:pt x="227" y="158"/>
                    <a:pt x="227" y="158"/>
                    <a:pt x="227" y="158"/>
                  </a:cubicBezTo>
                  <a:cubicBezTo>
                    <a:pt x="229" y="158"/>
                    <a:pt x="229" y="158"/>
                    <a:pt x="229" y="158"/>
                  </a:cubicBezTo>
                  <a:cubicBezTo>
                    <a:pt x="229" y="158"/>
                    <a:pt x="229" y="158"/>
                    <a:pt x="229" y="157"/>
                  </a:cubicBezTo>
                  <a:cubicBezTo>
                    <a:pt x="229" y="157"/>
                    <a:pt x="229" y="155"/>
                    <a:pt x="229" y="154"/>
                  </a:cubicBezTo>
                  <a:cubicBezTo>
                    <a:pt x="229" y="154"/>
                    <a:pt x="229" y="153"/>
                    <a:pt x="229" y="153"/>
                  </a:cubicBezTo>
                  <a:cubicBezTo>
                    <a:pt x="230" y="152"/>
                    <a:pt x="230" y="152"/>
                    <a:pt x="230" y="152"/>
                  </a:cubicBezTo>
                  <a:cubicBezTo>
                    <a:pt x="229" y="151"/>
                    <a:pt x="229" y="151"/>
                    <a:pt x="229" y="151"/>
                  </a:cubicBezTo>
                  <a:cubicBezTo>
                    <a:pt x="229" y="153"/>
                    <a:pt x="229" y="153"/>
                    <a:pt x="229" y="153"/>
                  </a:cubicBezTo>
                  <a:cubicBezTo>
                    <a:pt x="230" y="153"/>
                    <a:pt x="231" y="153"/>
                    <a:pt x="232" y="152"/>
                  </a:cubicBezTo>
                  <a:cubicBezTo>
                    <a:pt x="232" y="151"/>
                    <a:pt x="233" y="150"/>
                    <a:pt x="233" y="149"/>
                  </a:cubicBezTo>
                  <a:cubicBezTo>
                    <a:pt x="233" y="148"/>
                    <a:pt x="232" y="147"/>
                    <a:pt x="231" y="146"/>
                  </a:cubicBezTo>
                  <a:cubicBezTo>
                    <a:pt x="230" y="146"/>
                    <a:pt x="228" y="145"/>
                    <a:pt x="227" y="145"/>
                  </a:cubicBezTo>
                  <a:cubicBezTo>
                    <a:pt x="222" y="143"/>
                    <a:pt x="214" y="141"/>
                    <a:pt x="214" y="141"/>
                  </a:cubicBezTo>
                  <a:cubicBezTo>
                    <a:pt x="213" y="140"/>
                    <a:pt x="213" y="140"/>
                    <a:pt x="213" y="140"/>
                  </a:cubicBezTo>
                  <a:cubicBezTo>
                    <a:pt x="213" y="141"/>
                    <a:pt x="213" y="141"/>
                    <a:pt x="213" y="141"/>
                  </a:cubicBezTo>
                  <a:cubicBezTo>
                    <a:pt x="213" y="141"/>
                    <a:pt x="211" y="142"/>
                    <a:pt x="209" y="144"/>
                  </a:cubicBezTo>
                  <a:cubicBezTo>
                    <a:pt x="207" y="145"/>
                    <a:pt x="204" y="148"/>
                    <a:pt x="202" y="149"/>
                  </a:cubicBezTo>
                  <a:cubicBezTo>
                    <a:pt x="203" y="150"/>
                    <a:pt x="203" y="150"/>
                    <a:pt x="203" y="150"/>
                  </a:cubicBezTo>
                  <a:cubicBezTo>
                    <a:pt x="202" y="149"/>
                    <a:pt x="202" y="149"/>
                    <a:pt x="202" y="149"/>
                  </a:cubicBezTo>
                  <a:cubicBezTo>
                    <a:pt x="200" y="149"/>
                    <a:pt x="198" y="150"/>
                    <a:pt x="196" y="150"/>
                  </a:cubicBezTo>
                  <a:cubicBezTo>
                    <a:pt x="194" y="151"/>
                    <a:pt x="193" y="151"/>
                    <a:pt x="193" y="151"/>
                  </a:cubicBezTo>
                  <a:cubicBezTo>
                    <a:pt x="192" y="152"/>
                    <a:pt x="192" y="152"/>
                    <a:pt x="192" y="152"/>
                  </a:cubicBezTo>
                  <a:cubicBezTo>
                    <a:pt x="192" y="153"/>
                    <a:pt x="192" y="153"/>
                    <a:pt x="192" y="153"/>
                  </a:cubicBezTo>
                  <a:cubicBezTo>
                    <a:pt x="192" y="155"/>
                    <a:pt x="192" y="155"/>
                    <a:pt x="192" y="155"/>
                  </a:cubicBezTo>
                  <a:cubicBezTo>
                    <a:pt x="192" y="157"/>
                    <a:pt x="192" y="157"/>
                    <a:pt x="192" y="157"/>
                  </a:cubicBezTo>
                  <a:cubicBezTo>
                    <a:pt x="194" y="157"/>
                    <a:pt x="194" y="157"/>
                    <a:pt x="194" y="157"/>
                  </a:cubicBezTo>
                  <a:cubicBezTo>
                    <a:pt x="194" y="157"/>
                    <a:pt x="194" y="157"/>
                    <a:pt x="195" y="157"/>
                  </a:cubicBezTo>
                  <a:cubicBezTo>
                    <a:pt x="196" y="156"/>
                    <a:pt x="198" y="156"/>
                    <a:pt x="199" y="156"/>
                  </a:cubicBezTo>
                  <a:cubicBezTo>
                    <a:pt x="199" y="156"/>
                    <a:pt x="200" y="156"/>
                    <a:pt x="200" y="156"/>
                  </a:cubicBezTo>
                  <a:cubicBezTo>
                    <a:pt x="200" y="157"/>
                    <a:pt x="200" y="157"/>
                    <a:pt x="200" y="157"/>
                  </a:cubicBezTo>
                  <a:cubicBezTo>
                    <a:pt x="200" y="157"/>
                    <a:pt x="200" y="157"/>
                    <a:pt x="200" y="157"/>
                  </a:cubicBezTo>
                  <a:cubicBezTo>
                    <a:pt x="201" y="156"/>
                    <a:pt x="201" y="156"/>
                    <a:pt x="201" y="156"/>
                  </a:cubicBezTo>
                  <a:cubicBezTo>
                    <a:pt x="200" y="157"/>
                    <a:pt x="200" y="157"/>
                    <a:pt x="200" y="157"/>
                  </a:cubicBezTo>
                  <a:cubicBezTo>
                    <a:pt x="200" y="157"/>
                    <a:pt x="200" y="157"/>
                    <a:pt x="200" y="157"/>
                  </a:cubicBezTo>
                  <a:cubicBezTo>
                    <a:pt x="201" y="156"/>
                    <a:pt x="201" y="156"/>
                    <a:pt x="201" y="156"/>
                  </a:cubicBezTo>
                  <a:cubicBezTo>
                    <a:pt x="200" y="157"/>
                    <a:pt x="200" y="157"/>
                    <a:pt x="200" y="157"/>
                  </a:cubicBezTo>
                  <a:cubicBezTo>
                    <a:pt x="201" y="155"/>
                    <a:pt x="201" y="155"/>
                    <a:pt x="201" y="155"/>
                  </a:cubicBezTo>
                  <a:cubicBezTo>
                    <a:pt x="200" y="156"/>
                    <a:pt x="200" y="156"/>
                    <a:pt x="200" y="156"/>
                  </a:cubicBezTo>
                  <a:cubicBezTo>
                    <a:pt x="201" y="157"/>
                    <a:pt x="201" y="159"/>
                    <a:pt x="201" y="161"/>
                  </a:cubicBezTo>
                  <a:cubicBezTo>
                    <a:pt x="201" y="161"/>
                    <a:pt x="201" y="162"/>
                    <a:pt x="201" y="163"/>
                  </a:cubicBezTo>
                  <a:cubicBezTo>
                    <a:pt x="201" y="163"/>
                    <a:pt x="201" y="164"/>
                    <a:pt x="201" y="164"/>
                  </a:cubicBezTo>
                  <a:cubicBezTo>
                    <a:pt x="201" y="164"/>
                    <a:pt x="201" y="164"/>
                    <a:pt x="201" y="164"/>
                  </a:cubicBezTo>
                  <a:cubicBezTo>
                    <a:pt x="201" y="164"/>
                    <a:pt x="201" y="164"/>
                    <a:pt x="201" y="164"/>
                  </a:cubicBezTo>
                  <a:cubicBezTo>
                    <a:pt x="204" y="172"/>
                    <a:pt x="204" y="172"/>
                    <a:pt x="204" y="172"/>
                  </a:cubicBezTo>
                  <a:cubicBezTo>
                    <a:pt x="206" y="172"/>
                    <a:pt x="206" y="172"/>
                    <a:pt x="206" y="172"/>
                  </a:cubicBezTo>
                  <a:cubicBezTo>
                    <a:pt x="204" y="171"/>
                    <a:pt x="204" y="171"/>
                    <a:pt x="204" y="171"/>
                  </a:cubicBezTo>
                  <a:cubicBezTo>
                    <a:pt x="203" y="178"/>
                    <a:pt x="203" y="178"/>
                    <a:pt x="203" y="178"/>
                  </a:cubicBezTo>
                  <a:cubicBezTo>
                    <a:pt x="203" y="179"/>
                    <a:pt x="203" y="179"/>
                    <a:pt x="203" y="179"/>
                  </a:cubicBezTo>
                  <a:cubicBezTo>
                    <a:pt x="203" y="179"/>
                    <a:pt x="203" y="179"/>
                    <a:pt x="203" y="179"/>
                  </a:cubicBezTo>
                  <a:cubicBezTo>
                    <a:pt x="204" y="182"/>
                    <a:pt x="204" y="182"/>
                    <a:pt x="204" y="182"/>
                  </a:cubicBezTo>
                  <a:cubicBezTo>
                    <a:pt x="206" y="181"/>
                    <a:pt x="206" y="181"/>
                    <a:pt x="206" y="181"/>
                  </a:cubicBezTo>
                  <a:cubicBezTo>
                    <a:pt x="206" y="180"/>
                    <a:pt x="206" y="180"/>
                    <a:pt x="206" y="180"/>
                  </a:cubicBezTo>
                  <a:cubicBezTo>
                    <a:pt x="202" y="178"/>
                    <a:pt x="202" y="178"/>
                    <a:pt x="202" y="178"/>
                  </a:cubicBezTo>
                  <a:cubicBezTo>
                    <a:pt x="202" y="178"/>
                    <a:pt x="202" y="178"/>
                    <a:pt x="202" y="178"/>
                  </a:cubicBezTo>
                  <a:cubicBezTo>
                    <a:pt x="201" y="178"/>
                    <a:pt x="201" y="178"/>
                    <a:pt x="201" y="178"/>
                  </a:cubicBezTo>
                  <a:cubicBezTo>
                    <a:pt x="194" y="180"/>
                    <a:pt x="194" y="180"/>
                    <a:pt x="194" y="180"/>
                  </a:cubicBezTo>
                  <a:cubicBezTo>
                    <a:pt x="195" y="181"/>
                    <a:pt x="195" y="181"/>
                    <a:pt x="195" y="181"/>
                  </a:cubicBezTo>
                  <a:cubicBezTo>
                    <a:pt x="196" y="182"/>
                    <a:pt x="196" y="182"/>
                    <a:pt x="196" y="182"/>
                  </a:cubicBezTo>
                  <a:cubicBezTo>
                    <a:pt x="200" y="177"/>
                    <a:pt x="200" y="177"/>
                    <a:pt x="200" y="177"/>
                  </a:cubicBezTo>
                  <a:cubicBezTo>
                    <a:pt x="199" y="176"/>
                    <a:pt x="199" y="176"/>
                    <a:pt x="199" y="176"/>
                  </a:cubicBezTo>
                  <a:cubicBezTo>
                    <a:pt x="199" y="177"/>
                    <a:pt x="199" y="177"/>
                    <a:pt x="199" y="177"/>
                  </a:cubicBezTo>
                  <a:cubicBezTo>
                    <a:pt x="203" y="177"/>
                    <a:pt x="203" y="177"/>
                    <a:pt x="203" y="177"/>
                  </a:cubicBezTo>
                  <a:cubicBezTo>
                    <a:pt x="204" y="177"/>
                    <a:pt x="204" y="177"/>
                    <a:pt x="204" y="177"/>
                  </a:cubicBezTo>
                  <a:cubicBezTo>
                    <a:pt x="204" y="176"/>
                    <a:pt x="204" y="176"/>
                    <a:pt x="204" y="176"/>
                  </a:cubicBezTo>
                  <a:cubicBezTo>
                    <a:pt x="204" y="175"/>
                    <a:pt x="204" y="174"/>
                    <a:pt x="204" y="172"/>
                  </a:cubicBezTo>
                  <a:cubicBezTo>
                    <a:pt x="204" y="171"/>
                    <a:pt x="204" y="169"/>
                    <a:pt x="203" y="168"/>
                  </a:cubicBezTo>
                  <a:cubicBezTo>
                    <a:pt x="201" y="169"/>
                    <a:pt x="201" y="169"/>
                    <a:pt x="201" y="169"/>
                  </a:cubicBezTo>
                  <a:cubicBezTo>
                    <a:pt x="203" y="169"/>
                    <a:pt x="203" y="169"/>
                    <a:pt x="203" y="169"/>
                  </a:cubicBezTo>
                  <a:cubicBezTo>
                    <a:pt x="203" y="159"/>
                    <a:pt x="203" y="160"/>
                    <a:pt x="203" y="159"/>
                  </a:cubicBezTo>
                  <a:cubicBezTo>
                    <a:pt x="203" y="159"/>
                    <a:pt x="203" y="159"/>
                    <a:pt x="203" y="159"/>
                  </a:cubicBezTo>
                  <a:cubicBezTo>
                    <a:pt x="203" y="158"/>
                    <a:pt x="203" y="158"/>
                    <a:pt x="203" y="158"/>
                  </a:cubicBezTo>
                  <a:cubicBezTo>
                    <a:pt x="203" y="158"/>
                    <a:pt x="202" y="158"/>
                    <a:pt x="201" y="157"/>
                  </a:cubicBezTo>
                  <a:cubicBezTo>
                    <a:pt x="201" y="157"/>
                    <a:pt x="200" y="156"/>
                    <a:pt x="198" y="156"/>
                  </a:cubicBezTo>
                  <a:cubicBezTo>
                    <a:pt x="198" y="156"/>
                    <a:pt x="197" y="157"/>
                    <a:pt x="196" y="157"/>
                  </a:cubicBezTo>
                  <a:cubicBezTo>
                    <a:pt x="197" y="158"/>
                    <a:pt x="197" y="158"/>
                    <a:pt x="197" y="158"/>
                  </a:cubicBezTo>
                  <a:cubicBezTo>
                    <a:pt x="197" y="157"/>
                    <a:pt x="197" y="157"/>
                    <a:pt x="197" y="157"/>
                  </a:cubicBezTo>
                  <a:cubicBezTo>
                    <a:pt x="196" y="157"/>
                    <a:pt x="195" y="158"/>
                    <a:pt x="195" y="158"/>
                  </a:cubicBezTo>
                  <a:cubicBezTo>
                    <a:pt x="194" y="159"/>
                    <a:pt x="194" y="160"/>
                    <a:pt x="194" y="161"/>
                  </a:cubicBezTo>
                  <a:cubicBezTo>
                    <a:pt x="194" y="162"/>
                    <a:pt x="195" y="164"/>
                    <a:pt x="195" y="165"/>
                  </a:cubicBezTo>
                  <a:cubicBezTo>
                    <a:pt x="196" y="166"/>
                    <a:pt x="196" y="167"/>
                    <a:pt x="196" y="167"/>
                  </a:cubicBezTo>
                  <a:cubicBezTo>
                    <a:pt x="197" y="166"/>
                    <a:pt x="197" y="166"/>
                    <a:pt x="197" y="166"/>
                  </a:cubicBezTo>
                  <a:cubicBezTo>
                    <a:pt x="197" y="165"/>
                    <a:pt x="197" y="165"/>
                    <a:pt x="197" y="165"/>
                  </a:cubicBezTo>
                  <a:cubicBezTo>
                    <a:pt x="197" y="165"/>
                    <a:pt x="196" y="165"/>
                    <a:pt x="195" y="166"/>
                  </a:cubicBezTo>
                  <a:cubicBezTo>
                    <a:pt x="194" y="166"/>
                    <a:pt x="193" y="167"/>
                    <a:pt x="193" y="168"/>
                  </a:cubicBezTo>
                  <a:cubicBezTo>
                    <a:pt x="192" y="168"/>
                    <a:pt x="192" y="169"/>
                    <a:pt x="192" y="170"/>
                  </a:cubicBezTo>
                  <a:cubicBezTo>
                    <a:pt x="192" y="177"/>
                    <a:pt x="192" y="177"/>
                    <a:pt x="192" y="177"/>
                  </a:cubicBezTo>
                  <a:cubicBezTo>
                    <a:pt x="193" y="177"/>
                    <a:pt x="193" y="177"/>
                    <a:pt x="193" y="177"/>
                  </a:cubicBezTo>
                  <a:cubicBezTo>
                    <a:pt x="192" y="176"/>
                    <a:pt x="192" y="176"/>
                    <a:pt x="192" y="176"/>
                  </a:cubicBezTo>
                  <a:cubicBezTo>
                    <a:pt x="188" y="182"/>
                    <a:pt x="188" y="182"/>
                    <a:pt x="188" y="182"/>
                  </a:cubicBezTo>
                  <a:cubicBezTo>
                    <a:pt x="189" y="182"/>
                    <a:pt x="189" y="182"/>
                    <a:pt x="189" y="182"/>
                  </a:cubicBezTo>
                  <a:cubicBezTo>
                    <a:pt x="191" y="183"/>
                    <a:pt x="191" y="183"/>
                    <a:pt x="191" y="183"/>
                  </a:cubicBezTo>
                  <a:cubicBezTo>
                    <a:pt x="192" y="177"/>
                    <a:pt x="192" y="177"/>
                    <a:pt x="192" y="177"/>
                  </a:cubicBezTo>
                  <a:cubicBezTo>
                    <a:pt x="193" y="176"/>
                    <a:pt x="193" y="176"/>
                    <a:pt x="193" y="176"/>
                  </a:cubicBezTo>
                  <a:cubicBezTo>
                    <a:pt x="191" y="176"/>
                    <a:pt x="191" y="176"/>
                    <a:pt x="191" y="176"/>
                  </a:cubicBezTo>
                  <a:cubicBezTo>
                    <a:pt x="184" y="176"/>
                    <a:pt x="184" y="176"/>
                    <a:pt x="184" y="176"/>
                  </a:cubicBezTo>
                  <a:cubicBezTo>
                    <a:pt x="184" y="177"/>
                    <a:pt x="184" y="177"/>
                    <a:pt x="184" y="177"/>
                  </a:cubicBezTo>
                  <a:cubicBezTo>
                    <a:pt x="185" y="178"/>
                    <a:pt x="185" y="178"/>
                    <a:pt x="185" y="178"/>
                  </a:cubicBezTo>
                  <a:cubicBezTo>
                    <a:pt x="189" y="176"/>
                    <a:pt x="189" y="176"/>
                    <a:pt x="189" y="176"/>
                  </a:cubicBezTo>
                  <a:cubicBezTo>
                    <a:pt x="190" y="175"/>
                    <a:pt x="190" y="175"/>
                    <a:pt x="190" y="175"/>
                  </a:cubicBezTo>
                  <a:cubicBezTo>
                    <a:pt x="189" y="173"/>
                    <a:pt x="189" y="173"/>
                    <a:pt x="189" y="173"/>
                  </a:cubicBezTo>
                  <a:cubicBezTo>
                    <a:pt x="187" y="169"/>
                    <a:pt x="187" y="169"/>
                    <a:pt x="187" y="169"/>
                  </a:cubicBezTo>
                  <a:cubicBezTo>
                    <a:pt x="186" y="169"/>
                    <a:pt x="186" y="169"/>
                    <a:pt x="186" y="169"/>
                  </a:cubicBezTo>
                  <a:cubicBezTo>
                    <a:pt x="185" y="169"/>
                    <a:pt x="185" y="169"/>
                    <a:pt x="185" y="169"/>
                  </a:cubicBezTo>
                  <a:cubicBezTo>
                    <a:pt x="181" y="169"/>
                    <a:pt x="181" y="169"/>
                    <a:pt x="181" y="169"/>
                  </a:cubicBezTo>
                  <a:cubicBezTo>
                    <a:pt x="181" y="170"/>
                    <a:pt x="181" y="170"/>
                    <a:pt x="181" y="170"/>
                  </a:cubicBezTo>
                  <a:cubicBezTo>
                    <a:pt x="182" y="171"/>
                    <a:pt x="182" y="171"/>
                    <a:pt x="182" y="171"/>
                  </a:cubicBezTo>
                  <a:cubicBezTo>
                    <a:pt x="182" y="171"/>
                    <a:pt x="184" y="170"/>
                    <a:pt x="185" y="169"/>
                  </a:cubicBezTo>
                  <a:cubicBezTo>
                    <a:pt x="186" y="168"/>
                    <a:pt x="186" y="167"/>
                    <a:pt x="187" y="167"/>
                  </a:cubicBezTo>
                  <a:cubicBezTo>
                    <a:pt x="188" y="166"/>
                    <a:pt x="188" y="165"/>
                    <a:pt x="188" y="164"/>
                  </a:cubicBezTo>
                  <a:cubicBezTo>
                    <a:pt x="188" y="162"/>
                    <a:pt x="188" y="161"/>
                    <a:pt x="188" y="161"/>
                  </a:cubicBezTo>
                  <a:cubicBezTo>
                    <a:pt x="188" y="160"/>
                    <a:pt x="189" y="160"/>
                    <a:pt x="189" y="159"/>
                  </a:cubicBezTo>
                  <a:cubicBezTo>
                    <a:pt x="188" y="158"/>
                    <a:pt x="188" y="158"/>
                    <a:pt x="188" y="158"/>
                  </a:cubicBezTo>
                  <a:cubicBezTo>
                    <a:pt x="188" y="160"/>
                    <a:pt x="188" y="160"/>
                    <a:pt x="188" y="160"/>
                  </a:cubicBezTo>
                  <a:cubicBezTo>
                    <a:pt x="189" y="160"/>
                    <a:pt x="189" y="159"/>
                    <a:pt x="190" y="159"/>
                  </a:cubicBezTo>
                  <a:cubicBezTo>
                    <a:pt x="191" y="158"/>
                    <a:pt x="192" y="156"/>
                    <a:pt x="192" y="156"/>
                  </a:cubicBezTo>
                  <a:cubicBezTo>
                    <a:pt x="193" y="155"/>
                    <a:pt x="193" y="155"/>
                    <a:pt x="193" y="155"/>
                  </a:cubicBezTo>
                  <a:cubicBezTo>
                    <a:pt x="192" y="154"/>
                    <a:pt x="192" y="154"/>
                    <a:pt x="192" y="154"/>
                  </a:cubicBezTo>
                  <a:cubicBezTo>
                    <a:pt x="190" y="153"/>
                    <a:pt x="190" y="153"/>
                    <a:pt x="190" y="153"/>
                  </a:cubicBezTo>
                  <a:cubicBezTo>
                    <a:pt x="190" y="152"/>
                    <a:pt x="190" y="152"/>
                    <a:pt x="190" y="152"/>
                  </a:cubicBezTo>
                  <a:cubicBezTo>
                    <a:pt x="189" y="153"/>
                    <a:pt x="189" y="153"/>
                    <a:pt x="189" y="153"/>
                  </a:cubicBezTo>
                  <a:cubicBezTo>
                    <a:pt x="189" y="153"/>
                    <a:pt x="189" y="153"/>
                    <a:pt x="188" y="153"/>
                  </a:cubicBezTo>
                  <a:cubicBezTo>
                    <a:pt x="186" y="153"/>
                    <a:pt x="181" y="154"/>
                    <a:pt x="178" y="154"/>
                  </a:cubicBezTo>
                  <a:cubicBezTo>
                    <a:pt x="177" y="154"/>
                    <a:pt x="177" y="154"/>
                    <a:pt x="176" y="154"/>
                  </a:cubicBezTo>
                  <a:cubicBezTo>
                    <a:pt x="176" y="154"/>
                    <a:pt x="176" y="154"/>
                    <a:pt x="176" y="154"/>
                  </a:cubicBezTo>
                  <a:cubicBezTo>
                    <a:pt x="176" y="154"/>
                    <a:pt x="176" y="154"/>
                    <a:pt x="176" y="154"/>
                  </a:cubicBezTo>
                  <a:cubicBezTo>
                    <a:pt x="174" y="153"/>
                    <a:pt x="171" y="152"/>
                    <a:pt x="168" y="151"/>
                  </a:cubicBezTo>
                  <a:cubicBezTo>
                    <a:pt x="167" y="150"/>
                    <a:pt x="166" y="150"/>
                    <a:pt x="166" y="149"/>
                  </a:cubicBezTo>
                  <a:cubicBezTo>
                    <a:pt x="165" y="149"/>
                    <a:pt x="164" y="149"/>
                    <a:pt x="164" y="149"/>
                  </a:cubicBezTo>
                  <a:cubicBezTo>
                    <a:pt x="161" y="147"/>
                    <a:pt x="161" y="147"/>
                    <a:pt x="161" y="147"/>
                  </a:cubicBezTo>
                  <a:cubicBezTo>
                    <a:pt x="162" y="151"/>
                    <a:pt x="162" y="151"/>
                    <a:pt x="162" y="151"/>
                  </a:cubicBezTo>
                  <a:cubicBezTo>
                    <a:pt x="164" y="155"/>
                    <a:pt x="164" y="155"/>
                    <a:pt x="164" y="155"/>
                  </a:cubicBezTo>
                  <a:cubicBezTo>
                    <a:pt x="164" y="155"/>
                    <a:pt x="164" y="155"/>
                    <a:pt x="164" y="155"/>
                  </a:cubicBezTo>
                  <a:cubicBezTo>
                    <a:pt x="165" y="156"/>
                    <a:pt x="165" y="156"/>
                    <a:pt x="165" y="156"/>
                  </a:cubicBezTo>
                  <a:cubicBezTo>
                    <a:pt x="165" y="156"/>
                    <a:pt x="165" y="156"/>
                    <a:pt x="166" y="156"/>
                  </a:cubicBezTo>
                  <a:cubicBezTo>
                    <a:pt x="168" y="157"/>
                    <a:pt x="174" y="159"/>
                    <a:pt x="176" y="161"/>
                  </a:cubicBezTo>
                  <a:cubicBezTo>
                    <a:pt x="177" y="159"/>
                    <a:pt x="177" y="159"/>
                    <a:pt x="177" y="159"/>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5" y="161"/>
                    <a:pt x="174" y="161"/>
                  </a:cubicBezTo>
                  <a:cubicBezTo>
                    <a:pt x="173" y="162"/>
                    <a:pt x="171" y="163"/>
                    <a:pt x="170" y="164"/>
                  </a:cubicBezTo>
                  <a:cubicBezTo>
                    <a:pt x="169" y="164"/>
                    <a:pt x="168" y="164"/>
                    <a:pt x="168" y="165"/>
                  </a:cubicBezTo>
                  <a:cubicBezTo>
                    <a:pt x="167" y="165"/>
                    <a:pt x="167" y="165"/>
                    <a:pt x="167" y="165"/>
                  </a:cubicBezTo>
                  <a:cubicBezTo>
                    <a:pt x="166" y="165"/>
                    <a:pt x="166" y="165"/>
                    <a:pt x="166" y="165"/>
                  </a:cubicBezTo>
                  <a:cubicBezTo>
                    <a:pt x="166" y="166"/>
                    <a:pt x="166" y="166"/>
                    <a:pt x="166" y="166"/>
                  </a:cubicBezTo>
                  <a:cubicBezTo>
                    <a:pt x="166" y="166"/>
                    <a:pt x="166" y="166"/>
                    <a:pt x="166" y="166"/>
                  </a:cubicBezTo>
                  <a:cubicBezTo>
                    <a:pt x="166" y="167"/>
                    <a:pt x="166" y="169"/>
                    <a:pt x="166" y="170"/>
                  </a:cubicBezTo>
                  <a:cubicBezTo>
                    <a:pt x="166" y="171"/>
                    <a:pt x="165" y="172"/>
                    <a:pt x="165" y="172"/>
                  </a:cubicBezTo>
                  <a:cubicBezTo>
                    <a:pt x="165" y="173"/>
                    <a:pt x="165" y="173"/>
                    <a:pt x="164" y="173"/>
                  </a:cubicBezTo>
                  <a:cubicBezTo>
                    <a:pt x="164" y="173"/>
                    <a:pt x="164" y="173"/>
                    <a:pt x="163" y="173"/>
                  </a:cubicBezTo>
                  <a:cubicBezTo>
                    <a:pt x="162" y="173"/>
                    <a:pt x="161" y="173"/>
                    <a:pt x="159" y="172"/>
                  </a:cubicBezTo>
                  <a:cubicBezTo>
                    <a:pt x="159" y="172"/>
                    <a:pt x="158" y="172"/>
                    <a:pt x="158" y="172"/>
                  </a:cubicBezTo>
                  <a:cubicBezTo>
                    <a:pt x="158" y="172"/>
                    <a:pt x="158" y="172"/>
                    <a:pt x="158" y="172"/>
                  </a:cubicBezTo>
                  <a:cubicBezTo>
                    <a:pt x="158" y="172"/>
                    <a:pt x="158" y="172"/>
                    <a:pt x="158" y="172"/>
                  </a:cubicBezTo>
                  <a:cubicBezTo>
                    <a:pt x="157" y="171"/>
                    <a:pt x="157" y="171"/>
                    <a:pt x="157" y="171"/>
                  </a:cubicBezTo>
                  <a:cubicBezTo>
                    <a:pt x="156" y="172"/>
                    <a:pt x="156" y="172"/>
                    <a:pt x="156" y="172"/>
                  </a:cubicBezTo>
                  <a:cubicBezTo>
                    <a:pt x="153" y="175"/>
                    <a:pt x="153" y="175"/>
                    <a:pt x="153" y="175"/>
                  </a:cubicBezTo>
                  <a:cubicBezTo>
                    <a:pt x="154" y="176"/>
                    <a:pt x="154" y="176"/>
                    <a:pt x="154" y="176"/>
                  </a:cubicBezTo>
                  <a:cubicBezTo>
                    <a:pt x="155" y="174"/>
                    <a:pt x="155" y="174"/>
                    <a:pt x="155" y="174"/>
                  </a:cubicBezTo>
                  <a:cubicBezTo>
                    <a:pt x="149" y="173"/>
                    <a:pt x="149" y="173"/>
                    <a:pt x="149" y="173"/>
                  </a:cubicBezTo>
                  <a:cubicBezTo>
                    <a:pt x="149" y="173"/>
                    <a:pt x="149" y="173"/>
                    <a:pt x="149" y="173"/>
                  </a:cubicBezTo>
                  <a:cubicBezTo>
                    <a:pt x="149" y="173"/>
                    <a:pt x="149" y="173"/>
                    <a:pt x="149" y="173"/>
                  </a:cubicBezTo>
                  <a:cubicBezTo>
                    <a:pt x="143" y="173"/>
                    <a:pt x="143" y="173"/>
                    <a:pt x="143" y="173"/>
                  </a:cubicBezTo>
                  <a:cubicBezTo>
                    <a:pt x="142" y="173"/>
                    <a:pt x="142" y="173"/>
                    <a:pt x="142" y="173"/>
                  </a:cubicBezTo>
                  <a:cubicBezTo>
                    <a:pt x="142" y="174"/>
                    <a:pt x="142" y="174"/>
                    <a:pt x="142" y="174"/>
                  </a:cubicBezTo>
                  <a:cubicBezTo>
                    <a:pt x="142" y="177"/>
                    <a:pt x="142" y="177"/>
                    <a:pt x="142" y="177"/>
                  </a:cubicBezTo>
                  <a:cubicBezTo>
                    <a:pt x="142" y="178"/>
                    <a:pt x="142" y="178"/>
                    <a:pt x="142" y="178"/>
                  </a:cubicBezTo>
                  <a:cubicBezTo>
                    <a:pt x="143" y="178"/>
                    <a:pt x="143" y="178"/>
                    <a:pt x="143" y="178"/>
                  </a:cubicBezTo>
                  <a:cubicBezTo>
                    <a:pt x="147" y="180"/>
                    <a:pt x="147" y="180"/>
                    <a:pt x="147" y="180"/>
                  </a:cubicBezTo>
                  <a:cubicBezTo>
                    <a:pt x="147" y="178"/>
                    <a:pt x="147" y="178"/>
                    <a:pt x="147" y="178"/>
                  </a:cubicBezTo>
                  <a:cubicBezTo>
                    <a:pt x="147" y="180"/>
                    <a:pt x="147" y="180"/>
                    <a:pt x="147" y="180"/>
                  </a:cubicBezTo>
                  <a:cubicBezTo>
                    <a:pt x="149" y="181"/>
                    <a:pt x="149" y="181"/>
                    <a:pt x="149" y="181"/>
                  </a:cubicBezTo>
                  <a:cubicBezTo>
                    <a:pt x="150" y="180"/>
                    <a:pt x="150" y="180"/>
                    <a:pt x="150" y="180"/>
                  </a:cubicBezTo>
                  <a:cubicBezTo>
                    <a:pt x="150" y="178"/>
                    <a:pt x="150" y="178"/>
                    <a:pt x="150" y="178"/>
                  </a:cubicBezTo>
                  <a:cubicBezTo>
                    <a:pt x="146" y="178"/>
                    <a:pt x="146" y="178"/>
                    <a:pt x="146" y="178"/>
                  </a:cubicBezTo>
                  <a:cubicBezTo>
                    <a:pt x="145" y="178"/>
                    <a:pt x="145" y="178"/>
                    <a:pt x="145" y="178"/>
                  </a:cubicBezTo>
                  <a:cubicBezTo>
                    <a:pt x="145" y="180"/>
                    <a:pt x="145" y="180"/>
                    <a:pt x="145" y="180"/>
                  </a:cubicBezTo>
                  <a:cubicBezTo>
                    <a:pt x="145" y="182"/>
                    <a:pt x="145" y="182"/>
                    <a:pt x="145" y="182"/>
                  </a:cubicBezTo>
                  <a:cubicBezTo>
                    <a:pt x="145" y="184"/>
                    <a:pt x="145" y="184"/>
                    <a:pt x="145" y="184"/>
                  </a:cubicBezTo>
                  <a:cubicBezTo>
                    <a:pt x="146" y="184"/>
                    <a:pt x="146" y="184"/>
                    <a:pt x="146" y="184"/>
                  </a:cubicBezTo>
                  <a:cubicBezTo>
                    <a:pt x="149" y="184"/>
                    <a:pt x="149" y="184"/>
                    <a:pt x="149" y="184"/>
                  </a:cubicBezTo>
                  <a:cubicBezTo>
                    <a:pt x="149" y="182"/>
                    <a:pt x="149" y="182"/>
                    <a:pt x="149" y="182"/>
                  </a:cubicBezTo>
                  <a:cubicBezTo>
                    <a:pt x="148" y="184"/>
                    <a:pt x="148" y="184"/>
                    <a:pt x="148" y="184"/>
                  </a:cubicBezTo>
                  <a:cubicBezTo>
                    <a:pt x="156" y="189"/>
                    <a:pt x="156" y="189"/>
                    <a:pt x="156" y="189"/>
                  </a:cubicBezTo>
                  <a:cubicBezTo>
                    <a:pt x="157" y="188"/>
                    <a:pt x="157" y="188"/>
                    <a:pt x="157" y="188"/>
                  </a:cubicBezTo>
                  <a:cubicBezTo>
                    <a:pt x="155" y="188"/>
                    <a:pt x="155" y="188"/>
                    <a:pt x="155" y="188"/>
                  </a:cubicBezTo>
                  <a:cubicBezTo>
                    <a:pt x="155" y="192"/>
                    <a:pt x="155" y="192"/>
                    <a:pt x="155" y="192"/>
                  </a:cubicBezTo>
                  <a:cubicBezTo>
                    <a:pt x="157" y="192"/>
                    <a:pt x="157" y="192"/>
                    <a:pt x="157" y="192"/>
                  </a:cubicBezTo>
                  <a:cubicBezTo>
                    <a:pt x="156" y="191"/>
                    <a:pt x="156" y="191"/>
                    <a:pt x="156" y="191"/>
                  </a:cubicBezTo>
                  <a:cubicBezTo>
                    <a:pt x="154" y="192"/>
                    <a:pt x="154" y="192"/>
                    <a:pt x="154" y="192"/>
                  </a:cubicBezTo>
                  <a:cubicBezTo>
                    <a:pt x="152" y="193"/>
                    <a:pt x="152" y="193"/>
                    <a:pt x="152" y="193"/>
                  </a:cubicBezTo>
                  <a:cubicBezTo>
                    <a:pt x="153" y="194"/>
                    <a:pt x="153" y="194"/>
                    <a:pt x="153" y="194"/>
                  </a:cubicBezTo>
                  <a:cubicBezTo>
                    <a:pt x="154" y="197"/>
                    <a:pt x="154" y="197"/>
                    <a:pt x="154" y="197"/>
                  </a:cubicBezTo>
                  <a:cubicBezTo>
                    <a:pt x="154" y="197"/>
                    <a:pt x="154" y="197"/>
                    <a:pt x="154" y="197"/>
                  </a:cubicBezTo>
                  <a:cubicBezTo>
                    <a:pt x="155" y="197"/>
                    <a:pt x="155" y="197"/>
                    <a:pt x="155" y="197"/>
                  </a:cubicBezTo>
                  <a:cubicBezTo>
                    <a:pt x="159" y="199"/>
                    <a:pt x="159" y="199"/>
                    <a:pt x="159" y="199"/>
                  </a:cubicBezTo>
                  <a:cubicBezTo>
                    <a:pt x="160" y="197"/>
                    <a:pt x="160" y="197"/>
                    <a:pt x="160" y="197"/>
                  </a:cubicBezTo>
                  <a:cubicBezTo>
                    <a:pt x="158" y="197"/>
                    <a:pt x="158" y="197"/>
                    <a:pt x="158" y="197"/>
                  </a:cubicBezTo>
                  <a:cubicBezTo>
                    <a:pt x="158" y="205"/>
                    <a:pt x="158" y="205"/>
                    <a:pt x="158" y="205"/>
                  </a:cubicBezTo>
                  <a:cubicBezTo>
                    <a:pt x="160" y="205"/>
                    <a:pt x="160" y="205"/>
                    <a:pt x="160" y="205"/>
                  </a:cubicBezTo>
                  <a:cubicBezTo>
                    <a:pt x="159" y="204"/>
                    <a:pt x="159" y="204"/>
                    <a:pt x="159" y="204"/>
                  </a:cubicBezTo>
                  <a:cubicBezTo>
                    <a:pt x="153" y="210"/>
                    <a:pt x="153" y="210"/>
                    <a:pt x="153" y="210"/>
                  </a:cubicBezTo>
                  <a:cubicBezTo>
                    <a:pt x="152" y="211"/>
                    <a:pt x="152" y="211"/>
                    <a:pt x="152" y="211"/>
                  </a:cubicBezTo>
                  <a:cubicBezTo>
                    <a:pt x="153" y="212"/>
                    <a:pt x="153" y="212"/>
                    <a:pt x="153" y="212"/>
                  </a:cubicBezTo>
                  <a:cubicBezTo>
                    <a:pt x="164" y="223"/>
                    <a:pt x="164" y="223"/>
                    <a:pt x="164" y="223"/>
                  </a:cubicBezTo>
                  <a:cubicBezTo>
                    <a:pt x="165" y="223"/>
                    <a:pt x="165" y="223"/>
                    <a:pt x="165" y="223"/>
                  </a:cubicBezTo>
                  <a:cubicBezTo>
                    <a:pt x="165" y="223"/>
                    <a:pt x="165" y="223"/>
                    <a:pt x="165" y="223"/>
                  </a:cubicBezTo>
                  <a:cubicBezTo>
                    <a:pt x="165" y="223"/>
                    <a:pt x="167" y="223"/>
                    <a:pt x="168" y="222"/>
                  </a:cubicBezTo>
                  <a:cubicBezTo>
                    <a:pt x="170" y="222"/>
                    <a:pt x="172" y="222"/>
                    <a:pt x="173" y="222"/>
                  </a:cubicBezTo>
                  <a:cubicBezTo>
                    <a:pt x="174" y="222"/>
                    <a:pt x="174" y="222"/>
                    <a:pt x="174" y="222"/>
                  </a:cubicBezTo>
                  <a:cubicBezTo>
                    <a:pt x="174" y="222"/>
                    <a:pt x="175" y="223"/>
                    <a:pt x="176" y="223"/>
                  </a:cubicBezTo>
                  <a:cubicBezTo>
                    <a:pt x="176" y="224"/>
                    <a:pt x="177" y="225"/>
                    <a:pt x="179" y="225"/>
                  </a:cubicBezTo>
                  <a:cubicBezTo>
                    <a:pt x="179" y="225"/>
                    <a:pt x="180" y="224"/>
                    <a:pt x="181" y="224"/>
                  </a:cubicBezTo>
                  <a:cubicBezTo>
                    <a:pt x="180" y="223"/>
                    <a:pt x="180" y="223"/>
                    <a:pt x="180" y="223"/>
                  </a:cubicBezTo>
                  <a:cubicBezTo>
                    <a:pt x="180" y="224"/>
                    <a:pt x="180" y="224"/>
                    <a:pt x="180" y="224"/>
                  </a:cubicBezTo>
                  <a:cubicBezTo>
                    <a:pt x="181" y="224"/>
                    <a:pt x="182" y="224"/>
                    <a:pt x="182" y="224"/>
                  </a:cubicBezTo>
                  <a:cubicBezTo>
                    <a:pt x="183" y="223"/>
                    <a:pt x="184" y="222"/>
                    <a:pt x="184" y="222"/>
                  </a:cubicBezTo>
                  <a:cubicBezTo>
                    <a:pt x="185" y="222"/>
                    <a:pt x="185" y="221"/>
                    <a:pt x="186" y="221"/>
                  </a:cubicBezTo>
                  <a:cubicBezTo>
                    <a:pt x="186" y="222"/>
                    <a:pt x="186" y="222"/>
                    <a:pt x="186" y="222"/>
                  </a:cubicBezTo>
                  <a:cubicBezTo>
                    <a:pt x="187" y="220"/>
                    <a:pt x="187" y="220"/>
                    <a:pt x="187" y="220"/>
                  </a:cubicBezTo>
                  <a:cubicBezTo>
                    <a:pt x="185" y="221"/>
                    <a:pt x="185" y="221"/>
                    <a:pt x="185" y="221"/>
                  </a:cubicBezTo>
                  <a:cubicBezTo>
                    <a:pt x="186" y="221"/>
                    <a:pt x="186" y="222"/>
                    <a:pt x="186" y="223"/>
                  </a:cubicBezTo>
                  <a:cubicBezTo>
                    <a:pt x="186" y="223"/>
                    <a:pt x="186" y="224"/>
                    <a:pt x="185" y="224"/>
                  </a:cubicBezTo>
                  <a:cubicBezTo>
                    <a:pt x="185" y="225"/>
                    <a:pt x="185" y="225"/>
                    <a:pt x="185" y="225"/>
                  </a:cubicBezTo>
                  <a:cubicBezTo>
                    <a:pt x="185" y="225"/>
                    <a:pt x="185" y="225"/>
                    <a:pt x="185" y="225"/>
                  </a:cubicBezTo>
                  <a:cubicBezTo>
                    <a:pt x="185" y="225"/>
                    <a:pt x="185" y="225"/>
                    <a:pt x="185" y="225"/>
                  </a:cubicBezTo>
                  <a:cubicBezTo>
                    <a:pt x="184" y="227"/>
                    <a:pt x="184" y="227"/>
                    <a:pt x="184" y="227"/>
                  </a:cubicBezTo>
                  <a:cubicBezTo>
                    <a:pt x="187" y="227"/>
                    <a:pt x="187" y="227"/>
                    <a:pt x="187" y="227"/>
                  </a:cubicBezTo>
                  <a:cubicBezTo>
                    <a:pt x="189" y="227"/>
                    <a:pt x="189" y="227"/>
                    <a:pt x="189" y="227"/>
                  </a:cubicBezTo>
                  <a:cubicBezTo>
                    <a:pt x="189" y="226"/>
                    <a:pt x="189" y="226"/>
                    <a:pt x="189" y="226"/>
                  </a:cubicBezTo>
                  <a:cubicBezTo>
                    <a:pt x="188" y="225"/>
                    <a:pt x="188" y="225"/>
                    <a:pt x="188" y="225"/>
                  </a:cubicBezTo>
                  <a:cubicBezTo>
                    <a:pt x="185" y="229"/>
                    <a:pt x="185" y="229"/>
                    <a:pt x="185" y="229"/>
                  </a:cubicBezTo>
                  <a:cubicBezTo>
                    <a:pt x="185" y="229"/>
                    <a:pt x="185" y="229"/>
                    <a:pt x="185" y="229"/>
                  </a:cubicBezTo>
                  <a:cubicBezTo>
                    <a:pt x="185" y="230"/>
                    <a:pt x="185" y="230"/>
                    <a:pt x="185" y="230"/>
                  </a:cubicBezTo>
                  <a:cubicBezTo>
                    <a:pt x="187" y="233"/>
                    <a:pt x="187" y="233"/>
                    <a:pt x="187" y="233"/>
                  </a:cubicBezTo>
                  <a:cubicBezTo>
                    <a:pt x="187" y="234"/>
                    <a:pt x="187" y="234"/>
                    <a:pt x="187" y="234"/>
                  </a:cubicBezTo>
                  <a:cubicBezTo>
                    <a:pt x="188" y="234"/>
                    <a:pt x="188" y="234"/>
                    <a:pt x="188" y="234"/>
                  </a:cubicBezTo>
                  <a:cubicBezTo>
                    <a:pt x="189" y="234"/>
                    <a:pt x="189" y="234"/>
                    <a:pt x="189" y="234"/>
                  </a:cubicBezTo>
                  <a:cubicBezTo>
                    <a:pt x="189" y="232"/>
                    <a:pt x="189" y="232"/>
                    <a:pt x="189" y="232"/>
                  </a:cubicBezTo>
                  <a:cubicBezTo>
                    <a:pt x="188" y="232"/>
                    <a:pt x="188" y="232"/>
                    <a:pt x="188" y="232"/>
                  </a:cubicBezTo>
                  <a:cubicBezTo>
                    <a:pt x="188" y="235"/>
                    <a:pt x="188" y="235"/>
                    <a:pt x="188" y="235"/>
                  </a:cubicBezTo>
                  <a:cubicBezTo>
                    <a:pt x="189" y="235"/>
                    <a:pt x="189" y="235"/>
                    <a:pt x="189" y="235"/>
                  </a:cubicBezTo>
                  <a:cubicBezTo>
                    <a:pt x="190" y="234"/>
                    <a:pt x="190" y="234"/>
                    <a:pt x="190" y="234"/>
                  </a:cubicBezTo>
                  <a:cubicBezTo>
                    <a:pt x="183" y="231"/>
                    <a:pt x="183" y="231"/>
                    <a:pt x="183" y="231"/>
                  </a:cubicBezTo>
                  <a:cubicBezTo>
                    <a:pt x="181" y="230"/>
                    <a:pt x="181" y="230"/>
                    <a:pt x="181" y="230"/>
                  </a:cubicBezTo>
                  <a:cubicBezTo>
                    <a:pt x="181" y="232"/>
                    <a:pt x="181" y="232"/>
                    <a:pt x="181" y="232"/>
                  </a:cubicBezTo>
                  <a:cubicBezTo>
                    <a:pt x="181" y="234"/>
                    <a:pt x="181" y="234"/>
                    <a:pt x="181" y="234"/>
                  </a:cubicBezTo>
                  <a:cubicBezTo>
                    <a:pt x="181" y="234"/>
                    <a:pt x="181" y="234"/>
                    <a:pt x="181" y="234"/>
                  </a:cubicBezTo>
                  <a:cubicBezTo>
                    <a:pt x="182" y="235"/>
                    <a:pt x="182" y="235"/>
                    <a:pt x="182" y="235"/>
                  </a:cubicBezTo>
                  <a:cubicBezTo>
                    <a:pt x="193" y="242"/>
                    <a:pt x="193" y="242"/>
                    <a:pt x="193" y="242"/>
                  </a:cubicBezTo>
                  <a:cubicBezTo>
                    <a:pt x="193" y="242"/>
                    <a:pt x="193" y="242"/>
                    <a:pt x="193" y="242"/>
                  </a:cubicBezTo>
                  <a:cubicBezTo>
                    <a:pt x="194" y="242"/>
                    <a:pt x="194" y="242"/>
                    <a:pt x="194" y="242"/>
                  </a:cubicBezTo>
                  <a:cubicBezTo>
                    <a:pt x="200" y="241"/>
                    <a:pt x="200" y="241"/>
                    <a:pt x="200" y="241"/>
                  </a:cubicBezTo>
                  <a:cubicBezTo>
                    <a:pt x="200" y="239"/>
                    <a:pt x="200" y="239"/>
                    <a:pt x="200" y="239"/>
                  </a:cubicBezTo>
                  <a:cubicBezTo>
                    <a:pt x="199" y="240"/>
                    <a:pt x="199" y="240"/>
                    <a:pt x="199" y="240"/>
                  </a:cubicBezTo>
                  <a:cubicBezTo>
                    <a:pt x="202" y="244"/>
                    <a:pt x="202" y="244"/>
                    <a:pt x="202" y="244"/>
                  </a:cubicBezTo>
                  <a:cubicBezTo>
                    <a:pt x="202" y="245"/>
                    <a:pt x="202" y="245"/>
                    <a:pt x="202" y="245"/>
                  </a:cubicBezTo>
                  <a:cubicBezTo>
                    <a:pt x="203" y="244"/>
                    <a:pt x="203" y="244"/>
                    <a:pt x="203" y="244"/>
                  </a:cubicBezTo>
                  <a:cubicBezTo>
                    <a:pt x="210" y="242"/>
                    <a:pt x="210" y="242"/>
                    <a:pt x="210" y="242"/>
                  </a:cubicBezTo>
                  <a:cubicBezTo>
                    <a:pt x="213" y="241"/>
                    <a:pt x="213" y="241"/>
                    <a:pt x="213" y="241"/>
                  </a:cubicBezTo>
                  <a:cubicBezTo>
                    <a:pt x="210" y="239"/>
                    <a:pt x="210" y="239"/>
                    <a:pt x="210" y="239"/>
                  </a:cubicBezTo>
                  <a:cubicBezTo>
                    <a:pt x="210" y="239"/>
                    <a:pt x="210" y="239"/>
                    <a:pt x="210" y="239"/>
                  </a:cubicBezTo>
                  <a:cubicBezTo>
                    <a:pt x="210" y="239"/>
                    <a:pt x="210" y="239"/>
                    <a:pt x="209" y="238"/>
                  </a:cubicBezTo>
                  <a:cubicBezTo>
                    <a:pt x="209" y="238"/>
                    <a:pt x="209" y="238"/>
                    <a:pt x="209" y="238"/>
                  </a:cubicBezTo>
                  <a:cubicBezTo>
                    <a:pt x="209" y="238"/>
                    <a:pt x="209" y="238"/>
                    <a:pt x="209" y="238"/>
                  </a:cubicBezTo>
                  <a:cubicBezTo>
                    <a:pt x="209" y="237"/>
                    <a:pt x="209" y="237"/>
                    <a:pt x="209" y="237"/>
                  </a:cubicBezTo>
                  <a:cubicBezTo>
                    <a:pt x="209" y="238"/>
                    <a:pt x="209" y="238"/>
                    <a:pt x="209" y="238"/>
                  </a:cubicBezTo>
                  <a:cubicBezTo>
                    <a:pt x="209" y="238"/>
                    <a:pt x="209" y="238"/>
                    <a:pt x="209" y="238"/>
                  </a:cubicBezTo>
                  <a:cubicBezTo>
                    <a:pt x="209" y="237"/>
                    <a:pt x="209" y="237"/>
                    <a:pt x="209" y="237"/>
                  </a:cubicBezTo>
                  <a:cubicBezTo>
                    <a:pt x="209" y="238"/>
                    <a:pt x="209" y="238"/>
                    <a:pt x="209" y="238"/>
                  </a:cubicBezTo>
                  <a:cubicBezTo>
                    <a:pt x="209" y="238"/>
                    <a:pt x="209" y="238"/>
                    <a:pt x="209" y="238"/>
                  </a:cubicBezTo>
                  <a:cubicBezTo>
                    <a:pt x="208" y="238"/>
                    <a:pt x="208" y="238"/>
                    <a:pt x="208" y="238"/>
                  </a:cubicBezTo>
                  <a:cubicBezTo>
                    <a:pt x="209" y="238"/>
                    <a:pt x="209" y="238"/>
                    <a:pt x="209" y="238"/>
                  </a:cubicBezTo>
                  <a:cubicBezTo>
                    <a:pt x="209" y="238"/>
                    <a:pt x="209" y="238"/>
                    <a:pt x="209" y="238"/>
                  </a:cubicBezTo>
                  <a:cubicBezTo>
                    <a:pt x="208" y="238"/>
                    <a:pt x="208" y="238"/>
                    <a:pt x="208"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7"/>
                    <a:pt x="209" y="237"/>
                    <a:pt x="209" y="237"/>
                  </a:cubicBezTo>
                  <a:cubicBezTo>
                    <a:pt x="210" y="237"/>
                    <a:pt x="210" y="236"/>
                    <a:pt x="211" y="235"/>
                  </a:cubicBezTo>
                  <a:cubicBezTo>
                    <a:pt x="212" y="235"/>
                    <a:pt x="212" y="234"/>
                    <a:pt x="212" y="233"/>
                  </a:cubicBezTo>
                  <a:cubicBezTo>
                    <a:pt x="212" y="232"/>
                    <a:pt x="212" y="231"/>
                    <a:pt x="212" y="231"/>
                  </a:cubicBezTo>
                  <a:cubicBezTo>
                    <a:pt x="211" y="230"/>
                    <a:pt x="211" y="230"/>
                    <a:pt x="210" y="230"/>
                  </a:cubicBezTo>
                  <a:cubicBezTo>
                    <a:pt x="210" y="229"/>
                    <a:pt x="210" y="229"/>
                    <a:pt x="210" y="229"/>
                  </a:cubicBezTo>
                  <a:cubicBezTo>
                    <a:pt x="210" y="229"/>
                    <a:pt x="210" y="229"/>
                    <a:pt x="210" y="229"/>
                  </a:cubicBezTo>
                  <a:cubicBezTo>
                    <a:pt x="208" y="229"/>
                    <a:pt x="206" y="229"/>
                    <a:pt x="205" y="229"/>
                  </a:cubicBezTo>
                  <a:cubicBezTo>
                    <a:pt x="204" y="229"/>
                    <a:pt x="204" y="229"/>
                    <a:pt x="203" y="228"/>
                  </a:cubicBezTo>
                  <a:cubicBezTo>
                    <a:pt x="203" y="228"/>
                    <a:pt x="203" y="228"/>
                    <a:pt x="203" y="227"/>
                  </a:cubicBezTo>
                  <a:cubicBezTo>
                    <a:pt x="201" y="227"/>
                    <a:pt x="201" y="227"/>
                    <a:pt x="201" y="227"/>
                  </a:cubicBezTo>
                  <a:cubicBezTo>
                    <a:pt x="203" y="228"/>
                    <a:pt x="203" y="228"/>
                    <a:pt x="203" y="228"/>
                  </a:cubicBezTo>
                  <a:cubicBezTo>
                    <a:pt x="203" y="227"/>
                    <a:pt x="205" y="225"/>
                    <a:pt x="208" y="224"/>
                  </a:cubicBezTo>
                  <a:cubicBezTo>
                    <a:pt x="209" y="223"/>
                    <a:pt x="211" y="222"/>
                    <a:pt x="212" y="221"/>
                  </a:cubicBezTo>
                  <a:cubicBezTo>
                    <a:pt x="213" y="221"/>
                    <a:pt x="214" y="220"/>
                    <a:pt x="215" y="220"/>
                  </a:cubicBezTo>
                  <a:cubicBezTo>
                    <a:pt x="217" y="220"/>
                    <a:pt x="219" y="220"/>
                    <a:pt x="221" y="220"/>
                  </a:cubicBezTo>
                  <a:cubicBezTo>
                    <a:pt x="223" y="219"/>
                    <a:pt x="225" y="218"/>
                    <a:pt x="226" y="215"/>
                  </a:cubicBezTo>
                  <a:cubicBezTo>
                    <a:pt x="226" y="215"/>
                    <a:pt x="226" y="215"/>
                    <a:pt x="226" y="215"/>
                  </a:cubicBezTo>
                  <a:cubicBezTo>
                    <a:pt x="226" y="215"/>
                    <a:pt x="226" y="215"/>
                    <a:pt x="226" y="215"/>
                  </a:cubicBezTo>
                  <a:cubicBezTo>
                    <a:pt x="226" y="212"/>
                    <a:pt x="225" y="209"/>
                    <a:pt x="223" y="207"/>
                  </a:cubicBezTo>
                  <a:cubicBezTo>
                    <a:pt x="222" y="206"/>
                    <a:pt x="221" y="205"/>
                    <a:pt x="220" y="204"/>
                  </a:cubicBezTo>
                  <a:cubicBezTo>
                    <a:pt x="219" y="203"/>
                    <a:pt x="218" y="202"/>
                    <a:pt x="216" y="202"/>
                  </a:cubicBezTo>
                  <a:cubicBezTo>
                    <a:pt x="216" y="204"/>
                    <a:pt x="216" y="204"/>
                    <a:pt x="216" y="204"/>
                  </a:cubicBezTo>
                  <a:cubicBezTo>
                    <a:pt x="217" y="203"/>
                    <a:pt x="217" y="203"/>
                    <a:pt x="217" y="203"/>
                  </a:cubicBezTo>
                  <a:cubicBezTo>
                    <a:pt x="216" y="202"/>
                    <a:pt x="214" y="201"/>
                    <a:pt x="213" y="201"/>
                  </a:cubicBezTo>
                  <a:cubicBezTo>
                    <a:pt x="212" y="201"/>
                    <a:pt x="211" y="200"/>
                    <a:pt x="211" y="200"/>
                  </a:cubicBezTo>
                  <a:cubicBezTo>
                    <a:pt x="211" y="200"/>
                    <a:pt x="211" y="200"/>
                    <a:pt x="211" y="200"/>
                  </a:cubicBezTo>
                  <a:cubicBezTo>
                    <a:pt x="211" y="200"/>
                    <a:pt x="211" y="200"/>
                    <a:pt x="211" y="200"/>
                  </a:cubicBezTo>
                  <a:cubicBezTo>
                    <a:pt x="210" y="200"/>
                    <a:pt x="210" y="200"/>
                    <a:pt x="210" y="200"/>
                  </a:cubicBezTo>
                  <a:cubicBezTo>
                    <a:pt x="211" y="200"/>
                    <a:pt x="211" y="200"/>
                    <a:pt x="211" y="200"/>
                  </a:cubicBezTo>
                  <a:cubicBezTo>
                    <a:pt x="211" y="200"/>
                    <a:pt x="211" y="200"/>
                    <a:pt x="211" y="200"/>
                  </a:cubicBezTo>
                  <a:cubicBezTo>
                    <a:pt x="210" y="200"/>
                    <a:pt x="210" y="200"/>
                    <a:pt x="210" y="200"/>
                  </a:cubicBezTo>
                  <a:cubicBezTo>
                    <a:pt x="211" y="200"/>
                    <a:pt x="211" y="200"/>
                    <a:pt x="211" y="200"/>
                  </a:cubicBezTo>
                  <a:cubicBezTo>
                    <a:pt x="210" y="200"/>
                    <a:pt x="210" y="200"/>
                    <a:pt x="210" y="200"/>
                  </a:cubicBezTo>
                  <a:cubicBezTo>
                    <a:pt x="211" y="200"/>
                    <a:pt x="211" y="200"/>
                    <a:pt x="211" y="200"/>
                  </a:cubicBezTo>
                  <a:cubicBezTo>
                    <a:pt x="211" y="200"/>
                    <a:pt x="211" y="200"/>
                    <a:pt x="211" y="200"/>
                  </a:cubicBezTo>
                  <a:cubicBezTo>
                    <a:pt x="210" y="200"/>
                    <a:pt x="210" y="200"/>
                    <a:pt x="210" y="200"/>
                  </a:cubicBezTo>
                  <a:cubicBezTo>
                    <a:pt x="211" y="200"/>
                    <a:pt x="211" y="200"/>
                    <a:pt x="211" y="200"/>
                  </a:cubicBezTo>
                  <a:cubicBezTo>
                    <a:pt x="210" y="200"/>
                    <a:pt x="210" y="200"/>
                    <a:pt x="210" y="200"/>
                  </a:cubicBezTo>
                  <a:cubicBezTo>
                    <a:pt x="211" y="201"/>
                    <a:pt x="211" y="201"/>
                    <a:pt x="211" y="201"/>
                  </a:cubicBezTo>
                  <a:cubicBezTo>
                    <a:pt x="211" y="200"/>
                    <a:pt x="211" y="200"/>
                    <a:pt x="211" y="200"/>
                  </a:cubicBezTo>
                  <a:cubicBezTo>
                    <a:pt x="210" y="200"/>
                    <a:pt x="210" y="200"/>
                    <a:pt x="210" y="200"/>
                  </a:cubicBezTo>
                  <a:cubicBezTo>
                    <a:pt x="211" y="201"/>
                    <a:pt x="211" y="201"/>
                    <a:pt x="211" y="201"/>
                  </a:cubicBezTo>
                  <a:cubicBezTo>
                    <a:pt x="211" y="200"/>
                    <a:pt x="212" y="200"/>
                    <a:pt x="212" y="199"/>
                  </a:cubicBezTo>
                  <a:cubicBezTo>
                    <a:pt x="212" y="196"/>
                    <a:pt x="212" y="193"/>
                    <a:pt x="212" y="193"/>
                  </a:cubicBezTo>
                  <a:cubicBezTo>
                    <a:pt x="211" y="193"/>
                    <a:pt x="211" y="193"/>
                    <a:pt x="211" y="193"/>
                  </a:cubicBezTo>
                  <a:cubicBezTo>
                    <a:pt x="212" y="194"/>
                    <a:pt x="212" y="194"/>
                    <a:pt x="212" y="194"/>
                  </a:cubicBezTo>
                  <a:cubicBezTo>
                    <a:pt x="212" y="194"/>
                    <a:pt x="212" y="194"/>
                    <a:pt x="213" y="193"/>
                  </a:cubicBezTo>
                  <a:cubicBezTo>
                    <a:pt x="213" y="192"/>
                    <a:pt x="214" y="191"/>
                    <a:pt x="214" y="190"/>
                  </a:cubicBezTo>
                  <a:cubicBezTo>
                    <a:pt x="215" y="190"/>
                    <a:pt x="215" y="190"/>
                    <a:pt x="215" y="189"/>
                  </a:cubicBezTo>
                  <a:cubicBezTo>
                    <a:pt x="215" y="189"/>
                    <a:pt x="215" y="189"/>
                    <a:pt x="215" y="189"/>
                  </a:cubicBezTo>
                  <a:cubicBezTo>
                    <a:pt x="215" y="189"/>
                    <a:pt x="215" y="189"/>
                    <a:pt x="215" y="189"/>
                  </a:cubicBezTo>
                  <a:cubicBezTo>
                    <a:pt x="215" y="189"/>
                    <a:pt x="215" y="189"/>
                    <a:pt x="215" y="189"/>
                  </a:cubicBezTo>
                  <a:cubicBezTo>
                    <a:pt x="215" y="189"/>
                    <a:pt x="215" y="189"/>
                    <a:pt x="215" y="189"/>
                  </a:cubicBezTo>
                  <a:cubicBezTo>
                    <a:pt x="215" y="189"/>
                    <a:pt x="215" y="189"/>
                    <a:pt x="215" y="189"/>
                  </a:cubicBezTo>
                  <a:cubicBezTo>
                    <a:pt x="215" y="189"/>
                    <a:pt x="215" y="189"/>
                    <a:pt x="215" y="189"/>
                  </a:cubicBezTo>
                  <a:cubicBezTo>
                    <a:pt x="216" y="189"/>
                    <a:pt x="216" y="189"/>
                    <a:pt x="216" y="189"/>
                  </a:cubicBezTo>
                  <a:cubicBezTo>
                    <a:pt x="216" y="189"/>
                    <a:pt x="216" y="189"/>
                    <a:pt x="216" y="189"/>
                  </a:cubicBezTo>
                  <a:cubicBezTo>
                    <a:pt x="216" y="189"/>
                    <a:pt x="216" y="189"/>
                    <a:pt x="216" y="189"/>
                  </a:cubicBezTo>
                  <a:cubicBezTo>
                    <a:pt x="216" y="189"/>
                    <a:pt x="216" y="189"/>
                    <a:pt x="216" y="189"/>
                  </a:cubicBezTo>
                  <a:cubicBezTo>
                    <a:pt x="216" y="189"/>
                    <a:pt x="216" y="189"/>
                    <a:pt x="216" y="189"/>
                  </a:cubicBezTo>
                  <a:cubicBezTo>
                    <a:pt x="216" y="189"/>
                    <a:pt x="216" y="189"/>
                    <a:pt x="216" y="189"/>
                  </a:cubicBezTo>
                  <a:cubicBezTo>
                    <a:pt x="216" y="189"/>
                    <a:pt x="216" y="189"/>
                    <a:pt x="216" y="189"/>
                  </a:cubicBezTo>
                  <a:cubicBezTo>
                    <a:pt x="216" y="189"/>
                    <a:pt x="217" y="189"/>
                    <a:pt x="217" y="188"/>
                  </a:cubicBezTo>
                  <a:cubicBezTo>
                    <a:pt x="219" y="188"/>
                    <a:pt x="220" y="188"/>
                    <a:pt x="221" y="188"/>
                  </a:cubicBezTo>
                  <a:cubicBezTo>
                    <a:pt x="222" y="188"/>
                    <a:pt x="223" y="188"/>
                    <a:pt x="223" y="188"/>
                  </a:cubicBezTo>
                  <a:cubicBezTo>
                    <a:pt x="224" y="188"/>
                    <a:pt x="224" y="188"/>
                    <a:pt x="224" y="188"/>
                  </a:cubicBezTo>
                  <a:cubicBezTo>
                    <a:pt x="225" y="187"/>
                    <a:pt x="225" y="187"/>
                    <a:pt x="225" y="187"/>
                  </a:cubicBezTo>
                  <a:cubicBezTo>
                    <a:pt x="225" y="187"/>
                    <a:pt x="225" y="187"/>
                    <a:pt x="225" y="186"/>
                  </a:cubicBezTo>
                  <a:cubicBezTo>
                    <a:pt x="225" y="186"/>
                    <a:pt x="225" y="185"/>
                    <a:pt x="226" y="184"/>
                  </a:cubicBezTo>
                  <a:cubicBezTo>
                    <a:pt x="226" y="184"/>
                    <a:pt x="226" y="184"/>
                    <a:pt x="226" y="184"/>
                  </a:cubicBezTo>
                  <a:cubicBezTo>
                    <a:pt x="226" y="184"/>
                    <a:pt x="226" y="184"/>
                    <a:pt x="226" y="184"/>
                  </a:cubicBezTo>
                  <a:cubicBezTo>
                    <a:pt x="225" y="183"/>
                    <a:pt x="225" y="183"/>
                    <a:pt x="225" y="183"/>
                  </a:cubicBezTo>
                  <a:cubicBezTo>
                    <a:pt x="225" y="184"/>
                    <a:pt x="225" y="184"/>
                    <a:pt x="225" y="184"/>
                  </a:cubicBezTo>
                  <a:cubicBezTo>
                    <a:pt x="226" y="184"/>
                    <a:pt x="226" y="184"/>
                    <a:pt x="226" y="184"/>
                  </a:cubicBezTo>
                  <a:cubicBezTo>
                    <a:pt x="225" y="183"/>
                    <a:pt x="225" y="183"/>
                    <a:pt x="225" y="183"/>
                  </a:cubicBezTo>
                  <a:cubicBezTo>
                    <a:pt x="225" y="184"/>
                    <a:pt x="225" y="184"/>
                    <a:pt x="225" y="184"/>
                  </a:cubicBezTo>
                  <a:cubicBezTo>
                    <a:pt x="225" y="183"/>
                    <a:pt x="225" y="183"/>
                    <a:pt x="225" y="183"/>
                  </a:cubicBezTo>
                  <a:cubicBezTo>
                    <a:pt x="225" y="183"/>
                    <a:pt x="225" y="183"/>
                    <a:pt x="225" y="183"/>
                  </a:cubicBezTo>
                  <a:cubicBezTo>
                    <a:pt x="225" y="184"/>
                    <a:pt x="225" y="184"/>
                    <a:pt x="225" y="184"/>
                  </a:cubicBezTo>
                  <a:cubicBezTo>
                    <a:pt x="225" y="183"/>
                    <a:pt x="225" y="183"/>
                    <a:pt x="225" y="183"/>
                  </a:cubicBezTo>
                  <a:cubicBezTo>
                    <a:pt x="225" y="183"/>
                    <a:pt x="225" y="183"/>
                    <a:pt x="225" y="183"/>
                  </a:cubicBezTo>
                  <a:cubicBezTo>
                    <a:pt x="225" y="184"/>
                    <a:pt x="225" y="184"/>
                    <a:pt x="225" y="184"/>
                  </a:cubicBezTo>
                  <a:cubicBezTo>
                    <a:pt x="226" y="184"/>
                    <a:pt x="226" y="184"/>
                    <a:pt x="226" y="184"/>
                  </a:cubicBezTo>
                  <a:cubicBezTo>
                    <a:pt x="226" y="184"/>
                    <a:pt x="227" y="184"/>
                    <a:pt x="227" y="184"/>
                  </a:cubicBezTo>
                  <a:cubicBezTo>
                    <a:pt x="227" y="183"/>
                    <a:pt x="227" y="183"/>
                    <a:pt x="227" y="183"/>
                  </a:cubicBezTo>
                  <a:cubicBezTo>
                    <a:pt x="226" y="184"/>
                    <a:pt x="226" y="184"/>
                    <a:pt x="226" y="184"/>
                  </a:cubicBezTo>
                  <a:cubicBezTo>
                    <a:pt x="227" y="184"/>
                    <a:pt x="227" y="184"/>
                    <a:pt x="227" y="184"/>
                  </a:cubicBezTo>
                  <a:cubicBezTo>
                    <a:pt x="227" y="183"/>
                    <a:pt x="227" y="183"/>
                    <a:pt x="227" y="183"/>
                  </a:cubicBezTo>
                  <a:cubicBezTo>
                    <a:pt x="226" y="184"/>
                    <a:pt x="226" y="184"/>
                    <a:pt x="226" y="184"/>
                  </a:cubicBezTo>
                  <a:cubicBezTo>
                    <a:pt x="227" y="183"/>
                    <a:pt x="227" y="183"/>
                    <a:pt x="227" y="183"/>
                  </a:cubicBezTo>
                  <a:cubicBezTo>
                    <a:pt x="226" y="183"/>
                    <a:pt x="226" y="183"/>
                    <a:pt x="226" y="183"/>
                  </a:cubicBezTo>
                  <a:cubicBezTo>
                    <a:pt x="226" y="184"/>
                    <a:pt x="226" y="184"/>
                    <a:pt x="226" y="184"/>
                  </a:cubicBezTo>
                  <a:cubicBezTo>
                    <a:pt x="227" y="183"/>
                    <a:pt x="227" y="183"/>
                    <a:pt x="227" y="183"/>
                  </a:cubicBezTo>
                  <a:cubicBezTo>
                    <a:pt x="226" y="183"/>
                    <a:pt x="226" y="183"/>
                    <a:pt x="226" y="183"/>
                  </a:cubicBezTo>
                  <a:cubicBezTo>
                    <a:pt x="227" y="183"/>
                    <a:pt x="227" y="183"/>
                    <a:pt x="227" y="183"/>
                  </a:cubicBezTo>
                  <a:cubicBezTo>
                    <a:pt x="226" y="183"/>
                    <a:pt x="226" y="183"/>
                    <a:pt x="226" y="183"/>
                  </a:cubicBezTo>
                  <a:cubicBezTo>
                    <a:pt x="226" y="183"/>
                    <a:pt x="226" y="183"/>
                    <a:pt x="226" y="183"/>
                  </a:cubicBezTo>
                  <a:cubicBezTo>
                    <a:pt x="227" y="183"/>
                    <a:pt x="227" y="183"/>
                    <a:pt x="227" y="183"/>
                  </a:cubicBezTo>
                  <a:cubicBezTo>
                    <a:pt x="226" y="183"/>
                    <a:pt x="226" y="183"/>
                    <a:pt x="226" y="183"/>
                  </a:cubicBezTo>
                  <a:cubicBezTo>
                    <a:pt x="227" y="183"/>
                    <a:pt x="227" y="183"/>
                    <a:pt x="227" y="183"/>
                  </a:cubicBezTo>
                  <a:cubicBezTo>
                    <a:pt x="226" y="182"/>
                    <a:pt x="226" y="182"/>
                    <a:pt x="226" y="182"/>
                  </a:cubicBezTo>
                  <a:cubicBezTo>
                    <a:pt x="226" y="182"/>
                    <a:pt x="226" y="182"/>
                    <a:pt x="226" y="183"/>
                  </a:cubicBezTo>
                  <a:cubicBezTo>
                    <a:pt x="227" y="183"/>
                    <a:pt x="227" y="183"/>
                    <a:pt x="227" y="183"/>
                  </a:cubicBezTo>
                  <a:cubicBezTo>
                    <a:pt x="226" y="182"/>
                    <a:pt x="226" y="182"/>
                    <a:pt x="226" y="182"/>
                  </a:cubicBezTo>
                  <a:cubicBezTo>
                    <a:pt x="226" y="182"/>
                    <a:pt x="226" y="182"/>
                    <a:pt x="226" y="182"/>
                  </a:cubicBezTo>
                  <a:cubicBezTo>
                    <a:pt x="226" y="182"/>
                    <a:pt x="225" y="183"/>
                    <a:pt x="225" y="183"/>
                  </a:cubicBezTo>
                  <a:cubicBezTo>
                    <a:pt x="225" y="184"/>
                    <a:pt x="224" y="185"/>
                    <a:pt x="224" y="186"/>
                  </a:cubicBezTo>
                  <a:cubicBezTo>
                    <a:pt x="224" y="187"/>
                    <a:pt x="224" y="188"/>
                    <a:pt x="225" y="188"/>
                  </a:cubicBezTo>
                  <a:cubicBezTo>
                    <a:pt x="225" y="189"/>
                    <a:pt x="225" y="191"/>
                    <a:pt x="226" y="192"/>
                  </a:cubicBezTo>
                  <a:cubicBezTo>
                    <a:pt x="226" y="193"/>
                    <a:pt x="226" y="193"/>
                    <a:pt x="227" y="194"/>
                  </a:cubicBezTo>
                  <a:cubicBezTo>
                    <a:pt x="228" y="194"/>
                    <a:pt x="228" y="195"/>
                    <a:pt x="229" y="195"/>
                  </a:cubicBezTo>
                  <a:cubicBezTo>
                    <a:pt x="230" y="195"/>
                    <a:pt x="230" y="195"/>
                    <a:pt x="231" y="195"/>
                  </a:cubicBezTo>
                  <a:cubicBezTo>
                    <a:pt x="232" y="194"/>
                    <a:pt x="234" y="192"/>
                    <a:pt x="235" y="191"/>
                  </a:cubicBezTo>
                  <a:cubicBezTo>
                    <a:pt x="236" y="190"/>
                    <a:pt x="237" y="189"/>
                    <a:pt x="237" y="189"/>
                  </a:cubicBezTo>
                  <a:cubicBezTo>
                    <a:pt x="237" y="188"/>
                    <a:pt x="237" y="188"/>
                    <a:pt x="237" y="188"/>
                  </a:cubicBezTo>
                  <a:cubicBezTo>
                    <a:pt x="237" y="187"/>
                    <a:pt x="237" y="187"/>
                    <a:pt x="237" y="187"/>
                  </a:cubicBezTo>
                  <a:cubicBezTo>
                    <a:pt x="237" y="187"/>
                    <a:pt x="236" y="185"/>
                    <a:pt x="235" y="182"/>
                  </a:cubicBezTo>
                  <a:cubicBezTo>
                    <a:pt x="235" y="181"/>
                    <a:pt x="234" y="179"/>
                    <a:pt x="234" y="178"/>
                  </a:cubicBezTo>
                  <a:cubicBezTo>
                    <a:pt x="234" y="178"/>
                    <a:pt x="233" y="177"/>
                    <a:pt x="233" y="177"/>
                  </a:cubicBezTo>
                  <a:cubicBezTo>
                    <a:pt x="232" y="176"/>
                    <a:pt x="232" y="176"/>
                    <a:pt x="232" y="176"/>
                  </a:cubicBezTo>
                  <a:cubicBezTo>
                    <a:pt x="232" y="176"/>
                    <a:pt x="232" y="176"/>
                    <a:pt x="231" y="176"/>
                  </a:cubicBezTo>
                  <a:cubicBezTo>
                    <a:pt x="231" y="177"/>
                    <a:pt x="231" y="177"/>
                    <a:pt x="231" y="177"/>
                  </a:cubicBezTo>
                  <a:cubicBezTo>
                    <a:pt x="233" y="177"/>
                    <a:pt x="233" y="177"/>
                    <a:pt x="233" y="177"/>
                  </a:cubicBezTo>
                  <a:cubicBezTo>
                    <a:pt x="231" y="177"/>
                    <a:pt x="231" y="177"/>
                    <a:pt x="231" y="177"/>
                  </a:cubicBezTo>
                  <a:cubicBezTo>
                    <a:pt x="231" y="179"/>
                    <a:pt x="231" y="179"/>
                    <a:pt x="231" y="179"/>
                  </a:cubicBezTo>
                  <a:cubicBezTo>
                    <a:pt x="231" y="177"/>
                    <a:pt x="231" y="177"/>
                    <a:pt x="231" y="177"/>
                  </a:cubicBezTo>
                  <a:cubicBezTo>
                    <a:pt x="231" y="178"/>
                    <a:pt x="231" y="178"/>
                    <a:pt x="231" y="178"/>
                  </a:cubicBezTo>
                  <a:cubicBezTo>
                    <a:pt x="231" y="178"/>
                    <a:pt x="231" y="179"/>
                    <a:pt x="231" y="179"/>
                  </a:cubicBezTo>
                  <a:cubicBezTo>
                    <a:pt x="231" y="177"/>
                    <a:pt x="231" y="177"/>
                    <a:pt x="231" y="177"/>
                  </a:cubicBezTo>
                  <a:cubicBezTo>
                    <a:pt x="231" y="178"/>
                    <a:pt x="231" y="178"/>
                    <a:pt x="231" y="178"/>
                  </a:cubicBezTo>
                  <a:cubicBezTo>
                    <a:pt x="231" y="178"/>
                    <a:pt x="231" y="178"/>
                    <a:pt x="231" y="178"/>
                  </a:cubicBezTo>
                  <a:cubicBezTo>
                    <a:pt x="231" y="178"/>
                    <a:pt x="231" y="178"/>
                    <a:pt x="231" y="178"/>
                  </a:cubicBezTo>
                  <a:cubicBezTo>
                    <a:pt x="231" y="178"/>
                    <a:pt x="231" y="178"/>
                    <a:pt x="231" y="178"/>
                  </a:cubicBezTo>
                  <a:cubicBezTo>
                    <a:pt x="231" y="178"/>
                    <a:pt x="231" y="178"/>
                    <a:pt x="231" y="178"/>
                  </a:cubicBezTo>
                  <a:cubicBezTo>
                    <a:pt x="231" y="178"/>
                    <a:pt x="231" y="178"/>
                    <a:pt x="231" y="178"/>
                  </a:cubicBezTo>
                  <a:cubicBezTo>
                    <a:pt x="231" y="178"/>
                    <a:pt x="231" y="179"/>
                    <a:pt x="231" y="180"/>
                  </a:cubicBezTo>
                  <a:cubicBezTo>
                    <a:pt x="232" y="182"/>
                    <a:pt x="233" y="184"/>
                    <a:pt x="233" y="185"/>
                  </a:cubicBezTo>
                  <a:cubicBezTo>
                    <a:pt x="234" y="187"/>
                    <a:pt x="234" y="188"/>
                    <a:pt x="234" y="188"/>
                  </a:cubicBezTo>
                  <a:cubicBezTo>
                    <a:pt x="235" y="188"/>
                    <a:pt x="235" y="188"/>
                    <a:pt x="235" y="188"/>
                  </a:cubicBezTo>
                  <a:cubicBezTo>
                    <a:pt x="234" y="187"/>
                    <a:pt x="234" y="187"/>
                    <a:pt x="234" y="187"/>
                  </a:cubicBezTo>
                  <a:cubicBezTo>
                    <a:pt x="234" y="187"/>
                    <a:pt x="234" y="187"/>
                    <a:pt x="234" y="187"/>
                  </a:cubicBezTo>
                  <a:cubicBezTo>
                    <a:pt x="233" y="188"/>
                    <a:pt x="231" y="191"/>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1"/>
                    <a:pt x="228" y="190"/>
                    <a:pt x="228" y="189"/>
                  </a:cubicBezTo>
                  <a:cubicBezTo>
                    <a:pt x="227" y="188"/>
                    <a:pt x="227" y="187"/>
                    <a:pt x="227" y="186"/>
                  </a:cubicBezTo>
                  <a:cubicBezTo>
                    <a:pt x="227" y="185"/>
                    <a:pt x="228" y="185"/>
                    <a:pt x="228" y="184"/>
                  </a:cubicBezTo>
                  <a:cubicBezTo>
                    <a:pt x="228" y="184"/>
                    <a:pt x="228" y="184"/>
                    <a:pt x="228" y="184"/>
                  </a:cubicBezTo>
                  <a:cubicBezTo>
                    <a:pt x="228" y="183"/>
                    <a:pt x="228" y="183"/>
                    <a:pt x="228" y="183"/>
                  </a:cubicBezTo>
                  <a:cubicBezTo>
                    <a:pt x="228" y="183"/>
                    <a:pt x="229" y="183"/>
                    <a:pt x="229" y="183"/>
                  </a:cubicBezTo>
                  <a:cubicBezTo>
                    <a:pt x="228" y="182"/>
                    <a:pt x="228" y="182"/>
                    <a:pt x="228" y="182"/>
                  </a:cubicBezTo>
                  <a:cubicBezTo>
                    <a:pt x="228" y="181"/>
                    <a:pt x="228" y="181"/>
                    <a:pt x="227" y="181"/>
                  </a:cubicBezTo>
                  <a:cubicBezTo>
                    <a:pt x="227" y="181"/>
                    <a:pt x="227" y="181"/>
                    <a:pt x="227" y="181"/>
                  </a:cubicBezTo>
                  <a:cubicBezTo>
                    <a:pt x="226" y="181"/>
                    <a:pt x="226" y="181"/>
                    <a:pt x="226" y="181"/>
                  </a:cubicBezTo>
                  <a:cubicBezTo>
                    <a:pt x="226" y="182"/>
                    <a:pt x="226" y="182"/>
                    <a:pt x="226" y="182"/>
                  </a:cubicBezTo>
                  <a:cubicBezTo>
                    <a:pt x="227" y="181"/>
                    <a:pt x="227" y="181"/>
                    <a:pt x="227" y="181"/>
                  </a:cubicBezTo>
                  <a:cubicBezTo>
                    <a:pt x="227" y="181"/>
                    <a:pt x="226" y="181"/>
                    <a:pt x="225" y="181"/>
                  </a:cubicBezTo>
                  <a:cubicBezTo>
                    <a:pt x="225" y="181"/>
                    <a:pt x="224" y="181"/>
                    <a:pt x="224" y="181"/>
                  </a:cubicBezTo>
                  <a:cubicBezTo>
                    <a:pt x="223" y="182"/>
                    <a:pt x="223" y="182"/>
                    <a:pt x="223" y="183"/>
                  </a:cubicBezTo>
                  <a:cubicBezTo>
                    <a:pt x="222" y="184"/>
                    <a:pt x="222" y="186"/>
                    <a:pt x="222" y="186"/>
                  </a:cubicBezTo>
                  <a:cubicBezTo>
                    <a:pt x="223" y="186"/>
                    <a:pt x="223" y="186"/>
                    <a:pt x="223" y="186"/>
                  </a:cubicBezTo>
                  <a:cubicBezTo>
                    <a:pt x="223" y="185"/>
                    <a:pt x="223" y="185"/>
                    <a:pt x="223" y="185"/>
                  </a:cubicBezTo>
                  <a:cubicBezTo>
                    <a:pt x="223" y="185"/>
                    <a:pt x="221" y="185"/>
                    <a:pt x="219" y="185"/>
                  </a:cubicBezTo>
                  <a:cubicBezTo>
                    <a:pt x="218" y="185"/>
                    <a:pt x="217" y="185"/>
                    <a:pt x="217" y="186"/>
                  </a:cubicBezTo>
                  <a:cubicBezTo>
                    <a:pt x="216" y="186"/>
                    <a:pt x="215" y="186"/>
                    <a:pt x="214" y="187"/>
                  </a:cubicBezTo>
                  <a:cubicBezTo>
                    <a:pt x="215" y="188"/>
                    <a:pt x="215" y="188"/>
                    <a:pt x="215" y="188"/>
                  </a:cubicBezTo>
                  <a:cubicBezTo>
                    <a:pt x="215" y="186"/>
                    <a:pt x="215" y="186"/>
                    <a:pt x="215" y="186"/>
                  </a:cubicBezTo>
                  <a:cubicBezTo>
                    <a:pt x="214" y="186"/>
                    <a:pt x="214" y="187"/>
                    <a:pt x="214" y="187"/>
                  </a:cubicBezTo>
                  <a:cubicBezTo>
                    <a:pt x="213" y="187"/>
                    <a:pt x="213" y="188"/>
                    <a:pt x="212" y="188"/>
                  </a:cubicBezTo>
                  <a:cubicBezTo>
                    <a:pt x="211" y="190"/>
                    <a:pt x="210" y="192"/>
                    <a:pt x="210" y="193"/>
                  </a:cubicBezTo>
                  <a:cubicBezTo>
                    <a:pt x="209" y="193"/>
                    <a:pt x="209" y="193"/>
                    <a:pt x="209" y="193"/>
                  </a:cubicBezTo>
                  <a:cubicBezTo>
                    <a:pt x="209" y="193"/>
                    <a:pt x="209" y="193"/>
                    <a:pt x="209" y="193"/>
                  </a:cubicBezTo>
                  <a:cubicBezTo>
                    <a:pt x="209" y="193"/>
                    <a:pt x="209" y="193"/>
                    <a:pt x="209" y="194"/>
                  </a:cubicBezTo>
                  <a:cubicBezTo>
                    <a:pt x="209" y="195"/>
                    <a:pt x="209" y="196"/>
                    <a:pt x="209" y="197"/>
                  </a:cubicBezTo>
                  <a:cubicBezTo>
                    <a:pt x="209" y="197"/>
                    <a:pt x="209" y="198"/>
                    <a:pt x="209" y="198"/>
                  </a:cubicBezTo>
                  <a:cubicBezTo>
                    <a:pt x="209" y="199"/>
                    <a:pt x="209" y="199"/>
                    <a:pt x="209" y="199"/>
                  </a:cubicBezTo>
                  <a:cubicBezTo>
                    <a:pt x="209" y="199"/>
                    <a:pt x="209" y="199"/>
                    <a:pt x="209" y="199"/>
                  </a:cubicBezTo>
                  <a:cubicBezTo>
                    <a:pt x="208" y="199"/>
                    <a:pt x="208" y="200"/>
                    <a:pt x="208" y="200"/>
                  </a:cubicBezTo>
                  <a:cubicBezTo>
                    <a:pt x="208" y="201"/>
                    <a:pt x="208" y="201"/>
                    <a:pt x="208" y="202"/>
                  </a:cubicBezTo>
                  <a:cubicBezTo>
                    <a:pt x="209" y="202"/>
                    <a:pt x="209" y="203"/>
                    <a:pt x="210" y="203"/>
                  </a:cubicBezTo>
                  <a:cubicBezTo>
                    <a:pt x="212" y="204"/>
                    <a:pt x="214" y="205"/>
                    <a:pt x="216" y="205"/>
                  </a:cubicBezTo>
                  <a:cubicBezTo>
                    <a:pt x="216" y="205"/>
                    <a:pt x="216" y="205"/>
                    <a:pt x="216" y="205"/>
                  </a:cubicBezTo>
                  <a:cubicBezTo>
                    <a:pt x="216" y="205"/>
                    <a:pt x="216" y="205"/>
                    <a:pt x="216" y="205"/>
                  </a:cubicBezTo>
                  <a:cubicBezTo>
                    <a:pt x="217" y="205"/>
                    <a:pt x="218" y="206"/>
                    <a:pt x="218" y="206"/>
                  </a:cubicBezTo>
                  <a:cubicBezTo>
                    <a:pt x="220" y="207"/>
                    <a:pt x="221" y="209"/>
                    <a:pt x="222" y="210"/>
                  </a:cubicBezTo>
                  <a:cubicBezTo>
                    <a:pt x="223" y="212"/>
                    <a:pt x="223" y="214"/>
                    <a:pt x="223" y="215"/>
                  </a:cubicBezTo>
                  <a:cubicBezTo>
                    <a:pt x="224" y="215"/>
                    <a:pt x="224" y="215"/>
                    <a:pt x="224" y="215"/>
                  </a:cubicBezTo>
                  <a:cubicBezTo>
                    <a:pt x="223" y="214"/>
                    <a:pt x="223" y="214"/>
                    <a:pt x="223" y="214"/>
                  </a:cubicBezTo>
                  <a:cubicBezTo>
                    <a:pt x="223" y="216"/>
                    <a:pt x="222" y="216"/>
                    <a:pt x="220" y="217"/>
                  </a:cubicBezTo>
                  <a:cubicBezTo>
                    <a:pt x="219" y="217"/>
                    <a:pt x="217" y="217"/>
                    <a:pt x="215" y="217"/>
                  </a:cubicBezTo>
                  <a:cubicBezTo>
                    <a:pt x="214" y="217"/>
                    <a:pt x="212" y="218"/>
                    <a:pt x="211" y="219"/>
                  </a:cubicBezTo>
                  <a:cubicBezTo>
                    <a:pt x="206" y="221"/>
                    <a:pt x="202" y="225"/>
                    <a:pt x="200" y="226"/>
                  </a:cubicBezTo>
                  <a:cubicBezTo>
                    <a:pt x="200" y="226"/>
                    <a:pt x="200" y="226"/>
                    <a:pt x="200" y="226"/>
                  </a:cubicBezTo>
                  <a:cubicBezTo>
                    <a:pt x="200" y="227"/>
                    <a:pt x="200" y="227"/>
                    <a:pt x="200" y="227"/>
                  </a:cubicBezTo>
                  <a:cubicBezTo>
                    <a:pt x="200" y="228"/>
                    <a:pt x="200" y="229"/>
                    <a:pt x="201" y="230"/>
                  </a:cubicBezTo>
                  <a:cubicBezTo>
                    <a:pt x="202" y="231"/>
                    <a:pt x="204" y="232"/>
                    <a:pt x="205" y="232"/>
                  </a:cubicBezTo>
                  <a:cubicBezTo>
                    <a:pt x="207" y="232"/>
                    <a:pt x="208" y="232"/>
                    <a:pt x="210" y="232"/>
                  </a:cubicBezTo>
                  <a:cubicBezTo>
                    <a:pt x="210" y="231"/>
                    <a:pt x="210" y="231"/>
                    <a:pt x="210" y="231"/>
                  </a:cubicBezTo>
                  <a:cubicBezTo>
                    <a:pt x="209" y="232"/>
                    <a:pt x="209" y="232"/>
                    <a:pt x="209" y="232"/>
                  </a:cubicBezTo>
                  <a:cubicBezTo>
                    <a:pt x="209" y="233"/>
                    <a:pt x="209" y="233"/>
                    <a:pt x="209" y="233"/>
                  </a:cubicBezTo>
                  <a:cubicBezTo>
                    <a:pt x="209" y="232"/>
                    <a:pt x="209" y="232"/>
                    <a:pt x="209" y="232"/>
                  </a:cubicBezTo>
                  <a:cubicBezTo>
                    <a:pt x="209" y="233"/>
                    <a:pt x="209" y="233"/>
                    <a:pt x="209" y="233"/>
                  </a:cubicBezTo>
                  <a:cubicBezTo>
                    <a:pt x="209" y="233"/>
                    <a:pt x="209" y="233"/>
                    <a:pt x="209" y="233"/>
                  </a:cubicBezTo>
                  <a:cubicBezTo>
                    <a:pt x="209" y="232"/>
                    <a:pt x="209" y="232"/>
                    <a:pt x="209" y="232"/>
                  </a:cubicBezTo>
                  <a:cubicBezTo>
                    <a:pt x="209" y="233"/>
                    <a:pt x="209" y="233"/>
                    <a:pt x="209" y="233"/>
                  </a:cubicBezTo>
                  <a:cubicBezTo>
                    <a:pt x="209" y="233"/>
                    <a:pt x="209" y="233"/>
                    <a:pt x="209" y="233"/>
                  </a:cubicBezTo>
                  <a:cubicBezTo>
                    <a:pt x="209" y="233"/>
                    <a:pt x="209" y="233"/>
                    <a:pt x="209" y="234"/>
                  </a:cubicBezTo>
                  <a:cubicBezTo>
                    <a:pt x="208" y="234"/>
                    <a:pt x="208" y="235"/>
                    <a:pt x="207" y="235"/>
                  </a:cubicBezTo>
                  <a:cubicBezTo>
                    <a:pt x="208" y="236"/>
                    <a:pt x="208" y="236"/>
                    <a:pt x="208" y="236"/>
                  </a:cubicBezTo>
                  <a:cubicBezTo>
                    <a:pt x="208" y="235"/>
                    <a:pt x="208" y="235"/>
                    <a:pt x="208" y="235"/>
                  </a:cubicBezTo>
                  <a:cubicBezTo>
                    <a:pt x="207" y="235"/>
                    <a:pt x="207" y="236"/>
                    <a:pt x="206" y="236"/>
                  </a:cubicBezTo>
                  <a:cubicBezTo>
                    <a:pt x="206" y="236"/>
                    <a:pt x="206" y="237"/>
                    <a:pt x="206" y="238"/>
                  </a:cubicBezTo>
                  <a:cubicBezTo>
                    <a:pt x="206" y="238"/>
                    <a:pt x="206" y="239"/>
                    <a:pt x="206" y="239"/>
                  </a:cubicBezTo>
                  <a:cubicBezTo>
                    <a:pt x="207" y="241"/>
                    <a:pt x="209" y="242"/>
                    <a:pt x="209" y="242"/>
                  </a:cubicBezTo>
                  <a:cubicBezTo>
                    <a:pt x="210" y="240"/>
                    <a:pt x="210" y="240"/>
                    <a:pt x="210" y="240"/>
                  </a:cubicBezTo>
                  <a:cubicBezTo>
                    <a:pt x="209" y="239"/>
                    <a:pt x="209" y="239"/>
                    <a:pt x="209" y="239"/>
                  </a:cubicBezTo>
                  <a:cubicBezTo>
                    <a:pt x="209" y="239"/>
                    <a:pt x="209" y="239"/>
                    <a:pt x="202" y="242"/>
                  </a:cubicBezTo>
                  <a:cubicBezTo>
                    <a:pt x="203" y="243"/>
                    <a:pt x="203" y="243"/>
                    <a:pt x="203" y="243"/>
                  </a:cubicBezTo>
                  <a:cubicBezTo>
                    <a:pt x="204" y="242"/>
                    <a:pt x="204" y="242"/>
                    <a:pt x="204" y="242"/>
                  </a:cubicBezTo>
                  <a:cubicBezTo>
                    <a:pt x="204" y="242"/>
                    <a:pt x="204" y="242"/>
                    <a:pt x="201" y="238"/>
                  </a:cubicBezTo>
                  <a:cubicBezTo>
                    <a:pt x="201" y="237"/>
                    <a:pt x="201" y="237"/>
                    <a:pt x="201" y="237"/>
                  </a:cubicBezTo>
                  <a:cubicBezTo>
                    <a:pt x="200" y="238"/>
                    <a:pt x="200" y="238"/>
                    <a:pt x="200" y="238"/>
                  </a:cubicBezTo>
                  <a:cubicBezTo>
                    <a:pt x="200" y="238"/>
                    <a:pt x="200" y="238"/>
                    <a:pt x="193" y="239"/>
                  </a:cubicBezTo>
                  <a:cubicBezTo>
                    <a:pt x="193" y="240"/>
                    <a:pt x="193" y="240"/>
                    <a:pt x="193" y="240"/>
                  </a:cubicBezTo>
                  <a:cubicBezTo>
                    <a:pt x="194" y="239"/>
                    <a:pt x="194" y="239"/>
                    <a:pt x="194" y="239"/>
                  </a:cubicBezTo>
                  <a:cubicBezTo>
                    <a:pt x="194" y="239"/>
                    <a:pt x="194" y="239"/>
                    <a:pt x="183" y="232"/>
                  </a:cubicBezTo>
                  <a:cubicBezTo>
                    <a:pt x="183" y="234"/>
                    <a:pt x="183" y="234"/>
                    <a:pt x="183" y="234"/>
                  </a:cubicBezTo>
                  <a:cubicBezTo>
                    <a:pt x="184" y="234"/>
                    <a:pt x="184" y="234"/>
                    <a:pt x="184" y="234"/>
                  </a:cubicBezTo>
                  <a:cubicBezTo>
                    <a:pt x="184" y="234"/>
                    <a:pt x="184" y="234"/>
                    <a:pt x="184" y="232"/>
                  </a:cubicBezTo>
                  <a:cubicBezTo>
                    <a:pt x="183" y="232"/>
                    <a:pt x="183" y="232"/>
                    <a:pt x="183" y="232"/>
                  </a:cubicBezTo>
                  <a:cubicBezTo>
                    <a:pt x="182" y="234"/>
                    <a:pt x="182" y="234"/>
                    <a:pt x="182" y="234"/>
                  </a:cubicBezTo>
                  <a:cubicBezTo>
                    <a:pt x="182" y="234"/>
                    <a:pt x="182" y="234"/>
                    <a:pt x="189" y="236"/>
                  </a:cubicBezTo>
                  <a:cubicBezTo>
                    <a:pt x="191" y="237"/>
                    <a:pt x="191" y="237"/>
                    <a:pt x="191" y="237"/>
                  </a:cubicBezTo>
                  <a:cubicBezTo>
                    <a:pt x="191" y="235"/>
                    <a:pt x="191" y="235"/>
                    <a:pt x="191" y="235"/>
                  </a:cubicBezTo>
                  <a:cubicBezTo>
                    <a:pt x="191" y="235"/>
                    <a:pt x="191" y="235"/>
                    <a:pt x="191" y="232"/>
                  </a:cubicBezTo>
                  <a:cubicBezTo>
                    <a:pt x="191" y="231"/>
                    <a:pt x="191" y="231"/>
                    <a:pt x="191" y="231"/>
                  </a:cubicBezTo>
                  <a:cubicBezTo>
                    <a:pt x="189" y="231"/>
                    <a:pt x="189" y="231"/>
                    <a:pt x="189" y="231"/>
                  </a:cubicBezTo>
                  <a:cubicBezTo>
                    <a:pt x="189" y="231"/>
                    <a:pt x="189" y="231"/>
                    <a:pt x="188" y="231"/>
                  </a:cubicBezTo>
                  <a:cubicBezTo>
                    <a:pt x="188" y="232"/>
                    <a:pt x="188" y="232"/>
                    <a:pt x="188" y="232"/>
                  </a:cubicBezTo>
                  <a:cubicBezTo>
                    <a:pt x="189" y="232"/>
                    <a:pt x="189" y="232"/>
                    <a:pt x="189" y="232"/>
                  </a:cubicBezTo>
                  <a:cubicBezTo>
                    <a:pt x="189" y="232"/>
                    <a:pt x="189" y="232"/>
                    <a:pt x="188" y="229"/>
                  </a:cubicBezTo>
                  <a:cubicBezTo>
                    <a:pt x="187" y="230"/>
                    <a:pt x="187" y="230"/>
                    <a:pt x="187" y="230"/>
                  </a:cubicBezTo>
                  <a:cubicBezTo>
                    <a:pt x="188" y="230"/>
                    <a:pt x="188" y="230"/>
                    <a:pt x="188" y="230"/>
                  </a:cubicBezTo>
                  <a:cubicBezTo>
                    <a:pt x="188" y="230"/>
                    <a:pt x="188" y="230"/>
                    <a:pt x="191" y="226"/>
                  </a:cubicBezTo>
                  <a:cubicBezTo>
                    <a:pt x="192" y="224"/>
                    <a:pt x="192" y="224"/>
                    <a:pt x="192" y="224"/>
                  </a:cubicBezTo>
                  <a:cubicBezTo>
                    <a:pt x="189" y="224"/>
                    <a:pt x="189" y="224"/>
                    <a:pt x="189" y="224"/>
                  </a:cubicBezTo>
                  <a:cubicBezTo>
                    <a:pt x="189" y="224"/>
                    <a:pt x="189" y="224"/>
                    <a:pt x="187" y="224"/>
                  </a:cubicBezTo>
                  <a:cubicBezTo>
                    <a:pt x="187" y="226"/>
                    <a:pt x="187" y="226"/>
                    <a:pt x="187" y="226"/>
                  </a:cubicBezTo>
                  <a:cubicBezTo>
                    <a:pt x="188" y="226"/>
                    <a:pt x="188" y="226"/>
                    <a:pt x="188" y="226"/>
                  </a:cubicBezTo>
                  <a:cubicBezTo>
                    <a:pt x="188" y="226"/>
                    <a:pt x="189" y="225"/>
                    <a:pt x="189" y="223"/>
                  </a:cubicBezTo>
                  <a:cubicBezTo>
                    <a:pt x="189" y="222"/>
                    <a:pt x="189" y="221"/>
                    <a:pt x="188" y="219"/>
                  </a:cubicBezTo>
                  <a:cubicBezTo>
                    <a:pt x="188" y="219"/>
                    <a:pt x="188" y="219"/>
                    <a:pt x="188" y="219"/>
                  </a:cubicBezTo>
                  <a:cubicBezTo>
                    <a:pt x="187" y="219"/>
                    <a:pt x="187" y="219"/>
                    <a:pt x="187" y="219"/>
                  </a:cubicBezTo>
                  <a:cubicBezTo>
                    <a:pt x="187" y="219"/>
                    <a:pt x="186" y="218"/>
                    <a:pt x="186" y="218"/>
                  </a:cubicBezTo>
                  <a:cubicBezTo>
                    <a:pt x="185" y="218"/>
                    <a:pt x="184" y="219"/>
                    <a:pt x="183" y="219"/>
                  </a:cubicBezTo>
                  <a:cubicBezTo>
                    <a:pt x="182" y="220"/>
                    <a:pt x="182" y="220"/>
                    <a:pt x="181" y="221"/>
                  </a:cubicBezTo>
                  <a:cubicBezTo>
                    <a:pt x="181" y="221"/>
                    <a:pt x="180" y="221"/>
                    <a:pt x="180" y="221"/>
                  </a:cubicBezTo>
                  <a:cubicBezTo>
                    <a:pt x="180" y="221"/>
                    <a:pt x="180" y="221"/>
                    <a:pt x="180" y="221"/>
                  </a:cubicBezTo>
                  <a:cubicBezTo>
                    <a:pt x="179" y="222"/>
                    <a:pt x="179" y="222"/>
                    <a:pt x="179" y="222"/>
                  </a:cubicBezTo>
                  <a:cubicBezTo>
                    <a:pt x="179" y="222"/>
                    <a:pt x="179" y="222"/>
                    <a:pt x="179" y="222"/>
                  </a:cubicBezTo>
                  <a:cubicBezTo>
                    <a:pt x="178" y="221"/>
                    <a:pt x="178" y="221"/>
                    <a:pt x="178" y="221"/>
                  </a:cubicBezTo>
                  <a:cubicBezTo>
                    <a:pt x="178" y="221"/>
                    <a:pt x="177" y="221"/>
                    <a:pt x="176" y="220"/>
                  </a:cubicBezTo>
                  <a:cubicBezTo>
                    <a:pt x="176" y="219"/>
                    <a:pt x="174" y="219"/>
                    <a:pt x="173" y="219"/>
                  </a:cubicBezTo>
                  <a:cubicBezTo>
                    <a:pt x="172" y="219"/>
                    <a:pt x="169" y="219"/>
                    <a:pt x="168" y="219"/>
                  </a:cubicBezTo>
                  <a:cubicBezTo>
                    <a:pt x="166" y="220"/>
                    <a:pt x="165" y="220"/>
                    <a:pt x="165" y="220"/>
                  </a:cubicBezTo>
                  <a:cubicBezTo>
                    <a:pt x="165" y="222"/>
                    <a:pt x="165" y="222"/>
                    <a:pt x="165" y="222"/>
                  </a:cubicBezTo>
                  <a:cubicBezTo>
                    <a:pt x="166" y="220"/>
                    <a:pt x="166" y="220"/>
                    <a:pt x="166" y="220"/>
                  </a:cubicBezTo>
                  <a:cubicBezTo>
                    <a:pt x="166" y="220"/>
                    <a:pt x="166" y="220"/>
                    <a:pt x="155" y="210"/>
                  </a:cubicBezTo>
                  <a:cubicBezTo>
                    <a:pt x="154" y="211"/>
                    <a:pt x="154" y="211"/>
                    <a:pt x="154" y="211"/>
                  </a:cubicBezTo>
                  <a:cubicBezTo>
                    <a:pt x="155" y="212"/>
                    <a:pt x="155" y="212"/>
                    <a:pt x="155" y="212"/>
                  </a:cubicBezTo>
                  <a:cubicBezTo>
                    <a:pt x="155" y="212"/>
                    <a:pt x="155" y="212"/>
                    <a:pt x="161" y="206"/>
                  </a:cubicBezTo>
                  <a:cubicBezTo>
                    <a:pt x="161" y="206"/>
                    <a:pt x="161" y="206"/>
                    <a:pt x="161" y="206"/>
                  </a:cubicBezTo>
                  <a:cubicBezTo>
                    <a:pt x="161" y="205"/>
                    <a:pt x="161" y="205"/>
                    <a:pt x="161" y="205"/>
                  </a:cubicBezTo>
                  <a:cubicBezTo>
                    <a:pt x="161" y="205"/>
                    <a:pt x="161" y="205"/>
                    <a:pt x="161" y="197"/>
                  </a:cubicBezTo>
                  <a:cubicBezTo>
                    <a:pt x="161" y="196"/>
                    <a:pt x="161" y="196"/>
                    <a:pt x="161" y="196"/>
                  </a:cubicBezTo>
                  <a:cubicBezTo>
                    <a:pt x="160" y="196"/>
                    <a:pt x="160" y="196"/>
                    <a:pt x="160" y="196"/>
                  </a:cubicBezTo>
                  <a:cubicBezTo>
                    <a:pt x="160" y="196"/>
                    <a:pt x="160" y="196"/>
                    <a:pt x="156" y="194"/>
                  </a:cubicBezTo>
                  <a:cubicBezTo>
                    <a:pt x="156" y="196"/>
                    <a:pt x="156" y="196"/>
                    <a:pt x="156" y="196"/>
                  </a:cubicBezTo>
                  <a:cubicBezTo>
                    <a:pt x="157" y="195"/>
                    <a:pt x="157" y="195"/>
                    <a:pt x="157" y="195"/>
                  </a:cubicBezTo>
                  <a:cubicBezTo>
                    <a:pt x="157" y="195"/>
                    <a:pt x="157" y="195"/>
                    <a:pt x="156" y="193"/>
                  </a:cubicBezTo>
                  <a:cubicBezTo>
                    <a:pt x="154" y="193"/>
                    <a:pt x="154" y="193"/>
                    <a:pt x="154" y="193"/>
                  </a:cubicBezTo>
                  <a:cubicBezTo>
                    <a:pt x="155" y="195"/>
                    <a:pt x="155" y="195"/>
                    <a:pt x="155" y="195"/>
                  </a:cubicBezTo>
                  <a:cubicBezTo>
                    <a:pt x="155" y="195"/>
                    <a:pt x="155" y="195"/>
                    <a:pt x="158" y="193"/>
                  </a:cubicBezTo>
                  <a:cubicBezTo>
                    <a:pt x="158" y="193"/>
                    <a:pt x="158" y="193"/>
                    <a:pt x="158" y="193"/>
                  </a:cubicBezTo>
                  <a:cubicBezTo>
                    <a:pt x="158" y="192"/>
                    <a:pt x="158" y="192"/>
                    <a:pt x="158" y="192"/>
                  </a:cubicBezTo>
                  <a:cubicBezTo>
                    <a:pt x="158" y="192"/>
                    <a:pt x="158" y="192"/>
                    <a:pt x="158" y="188"/>
                  </a:cubicBezTo>
                  <a:cubicBezTo>
                    <a:pt x="158" y="187"/>
                    <a:pt x="158" y="187"/>
                    <a:pt x="158" y="187"/>
                  </a:cubicBezTo>
                  <a:cubicBezTo>
                    <a:pt x="158" y="187"/>
                    <a:pt x="158" y="187"/>
                    <a:pt x="158" y="187"/>
                  </a:cubicBezTo>
                  <a:cubicBezTo>
                    <a:pt x="158" y="187"/>
                    <a:pt x="158" y="187"/>
                    <a:pt x="150" y="181"/>
                  </a:cubicBezTo>
                  <a:cubicBezTo>
                    <a:pt x="149" y="181"/>
                    <a:pt x="149" y="181"/>
                    <a:pt x="149" y="181"/>
                  </a:cubicBezTo>
                  <a:cubicBezTo>
                    <a:pt x="149" y="181"/>
                    <a:pt x="149" y="181"/>
                    <a:pt x="149" y="181"/>
                  </a:cubicBezTo>
                  <a:cubicBezTo>
                    <a:pt x="149" y="181"/>
                    <a:pt x="149" y="181"/>
                    <a:pt x="146" y="181"/>
                  </a:cubicBezTo>
                  <a:cubicBezTo>
                    <a:pt x="146" y="182"/>
                    <a:pt x="146" y="182"/>
                    <a:pt x="146" y="182"/>
                  </a:cubicBezTo>
                  <a:cubicBezTo>
                    <a:pt x="148" y="182"/>
                    <a:pt x="148" y="182"/>
                    <a:pt x="148" y="182"/>
                  </a:cubicBezTo>
                  <a:cubicBezTo>
                    <a:pt x="148" y="182"/>
                    <a:pt x="148" y="182"/>
                    <a:pt x="148" y="180"/>
                  </a:cubicBezTo>
                  <a:cubicBezTo>
                    <a:pt x="146" y="180"/>
                    <a:pt x="146" y="180"/>
                    <a:pt x="146" y="180"/>
                  </a:cubicBezTo>
                  <a:cubicBezTo>
                    <a:pt x="146" y="181"/>
                    <a:pt x="146" y="181"/>
                    <a:pt x="146" y="181"/>
                  </a:cubicBezTo>
                  <a:cubicBezTo>
                    <a:pt x="146" y="181"/>
                    <a:pt x="146" y="181"/>
                    <a:pt x="150" y="181"/>
                  </a:cubicBezTo>
                  <a:cubicBezTo>
                    <a:pt x="157" y="181"/>
                    <a:pt x="157" y="181"/>
                    <a:pt x="157" y="181"/>
                  </a:cubicBezTo>
                  <a:cubicBezTo>
                    <a:pt x="151" y="178"/>
                    <a:pt x="151" y="178"/>
                    <a:pt x="151" y="178"/>
                  </a:cubicBezTo>
                  <a:cubicBezTo>
                    <a:pt x="151" y="178"/>
                    <a:pt x="151" y="178"/>
                    <a:pt x="148" y="177"/>
                  </a:cubicBezTo>
                  <a:cubicBezTo>
                    <a:pt x="148" y="177"/>
                    <a:pt x="148" y="177"/>
                    <a:pt x="148" y="177"/>
                  </a:cubicBezTo>
                  <a:cubicBezTo>
                    <a:pt x="148" y="177"/>
                    <a:pt x="148" y="177"/>
                    <a:pt x="148" y="177"/>
                  </a:cubicBezTo>
                  <a:cubicBezTo>
                    <a:pt x="148" y="177"/>
                    <a:pt x="148" y="177"/>
                    <a:pt x="144" y="176"/>
                  </a:cubicBezTo>
                  <a:cubicBezTo>
                    <a:pt x="143" y="177"/>
                    <a:pt x="143" y="177"/>
                    <a:pt x="143" y="177"/>
                  </a:cubicBezTo>
                  <a:cubicBezTo>
                    <a:pt x="145" y="177"/>
                    <a:pt x="145" y="177"/>
                    <a:pt x="145" y="177"/>
                  </a:cubicBezTo>
                  <a:cubicBezTo>
                    <a:pt x="145" y="177"/>
                    <a:pt x="145" y="177"/>
                    <a:pt x="145" y="174"/>
                  </a:cubicBezTo>
                  <a:cubicBezTo>
                    <a:pt x="143" y="174"/>
                    <a:pt x="143" y="174"/>
                    <a:pt x="143" y="174"/>
                  </a:cubicBezTo>
                  <a:cubicBezTo>
                    <a:pt x="143" y="176"/>
                    <a:pt x="143" y="176"/>
                    <a:pt x="143" y="176"/>
                  </a:cubicBezTo>
                  <a:cubicBezTo>
                    <a:pt x="143" y="176"/>
                    <a:pt x="143" y="176"/>
                    <a:pt x="149" y="176"/>
                  </a:cubicBezTo>
                  <a:cubicBezTo>
                    <a:pt x="149" y="174"/>
                    <a:pt x="149" y="174"/>
                    <a:pt x="149" y="174"/>
                  </a:cubicBezTo>
                  <a:cubicBezTo>
                    <a:pt x="148" y="176"/>
                    <a:pt x="148" y="176"/>
                    <a:pt x="148" y="176"/>
                  </a:cubicBezTo>
                  <a:cubicBezTo>
                    <a:pt x="148" y="176"/>
                    <a:pt x="148" y="176"/>
                    <a:pt x="154" y="177"/>
                  </a:cubicBezTo>
                  <a:cubicBezTo>
                    <a:pt x="155" y="177"/>
                    <a:pt x="155" y="177"/>
                    <a:pt x="155" y="177"/>
                  </a:cubicBezTo>
                  <a:cubicBezTo>
                    <a:pt x="155" y="177"/>
                    <a:pt x="155" y="177"/>
                    <a:pt x="155" y="177"/>
                  </a:cubicBezTo>
                  <a:cubicBezTo>
                    <a:pt x="155" y="177"/>
                    <a:pt x="155" y="177"/>
                    <a:pt x="158" y="174"/>
                  </a:cubicBezTo>
                  <a:cubicBezTo>
                    <a:pt x="157" y="173"/>
                    <a:pt x="157" y="173"/>
                    <a:pt x="157" y="173"/>
                  </a:cubicBezTo>
                  <a:cubicBezTo>
                    <a:pt x="156" y="174"/>
                    <a:pt x="156" y="174"/>
                    <a:pt x="156" y="174"/>
                  </a:cubicBezTo>
                  <a:cubicBezTo>
                    <a:pt x="156" y="174"/>
                    <a:pt x="157" y="175"/>
                    <a:pt x="158" y="175"/>
                  </a:cubicBezTo>
                  <a:cubicBezTo>
                    <a:pt x="160" y="176"/>
                    <a:pt x="161" y="176"/>
                    <a:pt x="163" y="176"/>
                  </a:cubicBezTo>
                  <a:cubicBezTo>
                    <a:pt x="164" y="176"/>
                    <a:pt x="165" y="176"/>
                    <a:pt x="166" y="176"/>
                  </a:cubicBezTo>
                  <a:cubicBezTo>
                    <a:pt x="167" y="175"/>
                    <a:pt x="167" y="174"/>
                    <a:pt x="168" y="173"/>
                  </a:cubicBezTo>
                  <a:cubicBezTo>
                    <a:pt x="169" y="172"/>
                    <a:pt x="169" y="170"/>
                    <a:pt x="169" y="169"/>
                  </a:cubicBezTo>
                  <a:cubicBezTo>
                    <a:pt x="169" y="167"/>
                    <a:pt x="169" y="166"/>
                    <a:pt x="169" y="166"/>
                  </a:cubicBezTo>
                  <a:cubicBezTo>
                    <a:pt x="168" y="166"/>
                    <a:pt x="168" y="166"/>
                    <a:pt x="168" y="166"/>
                  </a:cubicBezTo>
                  <a:cubicBezTo>
                    <a:pt x="168" y="168"/>
                    <a:pt x="168" y="168"/>
                    <a:pt x="168" y="168"/>
                  </a:cubicBezTo>
                  <a:cubicBezTo>
                    <a:pt x="168" y="168"/>
                    <a:pt x="171" y="167"/>
                    <a:pt x="173" y="165"/>
                  </a:cubicBezTo>
                  <a:cubicBezTo>
                    <a:pt x="174" y="165"/>
                    <a:pt x="176" y="164"/>
                    <a:pt x="177" y="163"/>
                  </a:cubicBezTo>
                  <a:cubicBezTo>
                    <a:pt x="177" y="163"/>
                    <a:pt x="178" y="162"/>
                    <a:pt x="178" y="162"/>
                  </a:cubicBezTo>
                  <a:cubicBezTo>
                    <a:pt x="178" y="161"/>
                    <a:pt x="179" y="161"/>
                    <a:pt x="179" y="160"/>
                  </a:cubicBezTo>
                  <a:cubicBezTo>
                    <a:pt x="179" y="160"/>
                    <a:pt x="179" y="159"/>
                    <a:pt x="178" y="159"/>
                  </a:cubicBezTo>
                  <a:cubicBezTo>
                    <a:pt x="178" y="158"/>
                    <a:pt x="178" y="158"/>
                    <a:pt x="178" y="158"/>
                  </a:cubicBezTo>
                  <a:cubicBezTo>
                    <a:pt x="178" y="158"/>
                    <a:pt x="178" y="158"/>
                    <a:pt x="178" y="158"/>
                  </a:cubicBezTo>
                  <a:cubicBezTo>
                    <a:pt x="176" y="157"/>
                    <a:pt x="173" y="155"/>
                    <a:pt x="170" y="154"/>
                  </a:cubicBezTo>
                  <a:cubicBezTo>
                    <a:pt x="168" y="153"/>
                    <a:pt x="165" y="153"/>
                    <a:pt x="165" y="153"/>
                  </a:cubicBezTo>
                  <a:cubicBezTo>
                    <a:pt x="165" y="154"/>
                    <a:pt x="165" y="154"/>
                    <a:pt x="165" y="154"/>
                  </a:cubicBezTo>
                  <a:cubicBezTo>
                    <a:pt x="166" y="154"/>
                    <a:pt x="166" y="154"/>
                    <a:pt x="166" y="154"/>
                  </a:cubicBezTo>
                  <a:cubicBezTo>
                    <a:pt x="166" y="154"/>
                    <a:pt x="166" y="154"/>
                    <a:pt x="165" y="150"/>
                  </a:cubicBezTo>
                  <a:cubicBezTo>
                    <a:pt x="164" y="150"/>
                    <a:pt x="164" y="150"/>
                    <a:pt x="164" y="150"/>
                  </a:cubicBezTo>
                  <a:cubicBezTo>
                    <a:pt x="163" y="151"/>
                    <a:pt x="163" y="151"/>
                    <a:pt x="163" y="151"/>
                  </a:cubicBezTo>
                  <a:cubicBezTo>
                    <a:pt x="163" y="151"/>
                    <a:pt x="170" y="155"/>
                    <a:pt x="175" y="157"/>
                  </a:cubicBezTo>
                  <a:cubicBezTo>
                    <a:pt x="176" y="155"/>
                    <a:pt x="176" y="155"/>
                    <a:pt x="176" y="155"/>
                  </a:cubicBezTo>
                  <a:cubicBezTo>
                    <a:pt x="175" y="157"/>
                    <a:pt x="175" y="157"/>
                    <a:pt x="175" y="157"/>
                  </a:cubicBezTo>
                  <a:cubicBezTo>
                    <a:pt x="176" y="157"/>
                    <a:pt x="177" y="157"/>
                    <a:pt x="178" y="157"/>
                  </a:cubicBezTo>
                  <a:cubicBezTo>
                    <a:pt x="183" y="157"/>
                    <a:pt x="190" y="156"/>
                    <a:pt x="190" y="156"/>
                  </a:cubicBezTo>
                  <a:cubicBezTo>
                    <a:pt x="189" y="154"/>
                    <a:pt x="189" y="154"/>
                    <a:pt x="189" y="154"/>
                  </a:cubicBezTo>
                  <a:cubicBezTo>
                    <a:pt x="188" y="155"/>
                    <a:pt x="188" y="155"/>
                    <a:pt x="188" y="155"/>
                  </a:cubicBezTo>
                  <a:cubicBezTo>
                    <a:pt x="188" y="155"/>
                    <a:pt x="188" y="155"/>
                    <a:pt x="190" y="157"/>
                  </a:cubicBezTo>
                  <a:cubicBezTo>
                    <a:pt x="191" y="155"/>
                    <a:pt x="191" y="155"/>
                    <a:pt x="191" y="155"/>
                  </a:cubicBezTo>
                  <a:cubicBezTo>
                    <a:pt x="189" y="155"/>
                    <a:pt x="189" y="155"/>
                    <a:pt x="189" y="155"/>
                  </a:cubicBezTo>
                  <a:cubicBezTo>
                    <a:pt x="189" y="155"/>
                    <a:pt x="189" y="155"/>
                    <a:pt x="189" y="155"/>
                  </a:cubicBezTo>
                  <a:cubicBezTo>
                    <a:pt x="189" y="155"/>
                    <a:pt x="189" y="156"/>
                    <a:pt x="188" y="156"/>
                  </a:cubicBezTo>
                  <a:cubicBezTo>
                    <a:pt x="188" y="157"/>
                    <a:pt x="188" y="157"/>
                    <a:pt x="188" y="157"/>
                  </a:cubicBezTo>
                  <a:cubicBezTo>
                    <a:pt x="188" y="157"/>
                    <a:pt x="188" y="157"/>
                    <a:pt x="188" y="157"/>
                  </a:cubicBezTo>
                  <a:cubicBezTo>
                    <a:pt x="188" y="157"/>
                    <a:pt x="188" y="157"/>
                    <a:pt x="188" y="157"/>
                  </a:cubicBezTo>
                  <a:cubicBezTo>
                    <a:pt x="188" y="157"/>
                    <a:pt x="188" y="157"/>
                    <a:pt x="188" y="157"/>
                  </a:cubicBezTo>
                  <a:cubicBezTo>
                    <a:pt x="188" y="157"/>
                    <a:pt x="188" y="157"/>
                    <a:pt x="188" y="157"/>
                  </a:cubicBezTo>
                  <a:cubicBezTo>
                    <a:pt x="188" y="157"/>
                    <a:pt x="188" y="157"/>
                    <a:pt x="188" y="157"/>
                  </a:cubicBezTo>
                  <a:cubicBezTo>
                    <a:pt x="188" y="157"/>
                    <a:pt x="188" y="157"/>
                    <a:pt x="188" y="157"/>
                  </a:cubicBezTo>
                  <a:cubicBezTo>
                    <a:pt x="187" y="157"/>
                    <a:pt x="187" y="157"/>
                    <a:pt x="187" y="157"/>
                  </a:cubicBezTo>
                  <a:cubicBezTo>
                    <a:pt x="187" y="157"/>
                    <a:pt x="187" y="157"/>
                    <a:pt x="187" y="157"/>
                  </a:cubicBezTo>
                  <a:cubicBezTo>
                    <a:pt x="186" y="158"/>
                    <a:pt x="186" y="159"/>
                    <a:pt x="185" y="160"/>
                  </a:cubicBezTo>
                  <a:cubicBezTo>
                    <a:pt x="185" y="161"/>
                    <a:pt x="185" y="162"/>
                    <a:pt x="185" y="164"/>
                  </a:cubicBezTo>
                  <a:cubicBezTo>
                    <a:pt x="185" y="164"/>
                    <a:pt x="185" y="164"/>
                    <a:pt x="185" y="165"/>
                  </a:cubicBezTo>
                  <a:cubicBezTo>
                    <a:pt x="184" y="166"/>
                    <a:pt x="183" y="167"/>
                    <a:pt x="182" y="168"/>
                  </a:cubicBezTo>
                  <a:cubicBezTo>
                    <a:pt x="181" y="168"/>
                    <a:pt x="181" y="168"/>
                    <a:pt x="181" y="169"/>
                  </a:cubicBezTo>
                  <a:cubicBezTo>
                    <a:pt x="180" y="169"/>
                    <a:pt x="180" y="169"/>
                    <a:pt x="180" y="169"/>
                  </a:cubicBezTo>
                  <a:cubicBezTo>
                    <a:pt x="177" y="172"/>
                    <a:pt x="177" y="172"/>
                    <a:pt x="177" y="172"/>
                  </a:cubicBezTo>
                  <a:cubicBezTo>
                    <a:pt x="181" y="172"/>
                    <a:pt x="181" y="172"/>
                    <a:pt x="181" y="172"/>
                  </a:cubicBezTo>
                  <a:cubicBezTo>
                    <a:pt x="181" y="172"/>
                    <a:pt x="181" y="172"/>
                    <a:pt x="182" y="172"/>
                  </a:cubicBezTo>
                  <a:cubicBezTo>
                    <a:pt x="182" y="172"/>
                    <a:pt x="183" y="172"/>
                    <a:pt x="185" y="172"/>
                  </a:cubicBezTo>
                  <a:cubicBezTo>
                    <a:pt x="185" y="170"/>
                    <a:pt x="185" y="170"/>
                    <a:pt x="185" y="170"/>
                  </a:cubicBezTo>
                  <a:cubicBezTo>
                    <a:pt x="184" y="171"/>
                    <a:pt x="184" y="171"/>
                    <a:pt x="184" y="171"/>
                  </a:cubicBezTo>
                  <a:cubicBezTo>
                    <a:pt x="184" y="171"/>
                    <a:pt x="184" y="171"/>
                    <a:pt x="187" y="175"/>
                  </a:cubicBezTo>
                  <a:cubicBezTo>
                    <a:pt x="188" y="174"/>
                    <a:pt x="188" y="174"/>
                    <a:pt x="188" y="174"/>
                  </a:cubicBezTo>
                  <a:cubicBezTo>
                    <a:pt x="187" y="173"/>
                    <a:pt x="187" y="173"/>
                    <a:pt x="187" y="173"/>
                  </a:cubicBezTo>
                  <a:cubicBezTo>
                    <a:pt x="187" y="173"/>
                    <a:pt x="187" y="173"/>
                    <a:pt x="183" y="176"/>
                  </a:cubicBezTo>
                  <a:cubicBezTo>
                    <a:pt x="179" y="179"/>
                    <a:pt x="179" y="179"/>
                    <a:pt x="179" y="179"/>
                  </a:cubicBezTo>
                  <a:cubicBezTo>
                    <a:pt x="184" y="179"/>
                    <a:pt x="184" y="179"/>
                    <a:pt x="184" y="179"/>
                  </a:cubicBezTo>
                  <a:cubicBezTo>
                    <a:pt x="184" y="179"/>
                    <a:pt x="184" y="179"/>
                    <a:pt x="191" y="179"/>
                  </a:cubicBezTo>
                  <a:cubicBezTo>
                    <a:pt x="191" y="177"/>
                    <a:pt x="191" y="177"/>
                    <a:pt x="191" y="177"/>
                  </a:cubicBezTo>
                  <a:cubicBezTo>
                    <a:pt x="189" y="177"/>
                    <a:pt x="189" y="177"/>
                    <a:pt x="189" y="177"/>
                  </a:cubicBezTo>
                  <a:cubicBezTo>
                    <a:pt x="189" y="177"/>
                    <a:pt x="189" y="177"/>
                    <a:pt x="188" y="182"/>
                  </a:cubicBezTo>
                  <a:cubicBezTo>
                    <a:pt x="186" y="189"/>
                    <a:pt x="186" y="189"/>
                    <a:pt x="186" y="189"/>
                  </a:cubicBezTo>
                  <a:cubicBezTo>
                    <a:pt x="191" y="183"/>
                    <a:pt x="191" y="183"/>
                    <a:pt x="191" y="183"/>
                  </a:cubicBezTo>
                  <a:cubicBezTo>
                    <a:pt x="191" y="183"/>
                    <a:pt x="191" y="183"/>
                    <a:pt x="195" y="178"/>
                  </a:cubicBezTo>
                  <a:cubicBezTo>
                    <a:pt x="195" y="178"/>
                    <a:pt x="195" y="178"/>
                    <a:pt x="195" y="178"/>
                  </a:cubicBezTo>
                  <a:cubicBezTo>
                    <a:pt x="195" y="177"/>
                    <a:pt x="195" y="177"/>
                    <a:pt x="195" y="177"/>
                  </a:cubicBezTo>
                  <a:cubicBezTo>
                    <a:pt x="195" y="177"/>
                    <a:pt x="195" y="177"/>
                    <a:pt x="195" y="170"/>
                  </a:cubicBezTo>
                  <a:cubicBezTo>
                    <a:pt x="195" y="169"/>
                    <a:pt x="195" y="169"/>
                    <a:pt x="195" y="169"/>
                  </a:cubicBezTo>
                  <a:cubicBezTo>
                    <a:pt x="196" y="169"/>
                    <a:pt x="196" y="168"/>
                    <a:pt x="197" y="168"/>
                  </a:cubicBezTo>
                  <a:cubicBezTo>
                    <a:pt x="198" y="168"/>
                    <a:pt x="198" y="168"/>
                    <a:pt x="198" y="168"/>
                  </a:cubicBezTo>
                  <a:cubicBezTo>
                    <a:pt x="198" y="168"/>
                    <a:pt x="198" y="168"/>
                    <a:pt x="198" y="168"/>
                  </a:cubicBezTo>
                  <a:cubicBezTo>
                    <a:pt x="198" y="168"/>
                    <a:pt x="198" y="168"/>
                    <a:pt x="198" y="168"/>
                  </a:cubicBezTo>
                  <a:cubicBezTo>
                    <a:pt x="200" y="167"/>
                    <a:pt x="200" y="167"/>
                    <a:pt x="200" y="167"/>
                  </a:cubicBezTo>
                  <a:cubicBezTo>
                    <a:pt x="199" y="165"/>
                    <a:pt x="199" y="165"/>
                    <a:pt x="199" y="165"/>
                  </a:cubicBezTo>
                  <a:cubicBezTo>
                    <a:pt x="199" y="165"/>
                    <a:pt x="199" y="165"/>
                    <a:pt x="199" y="165"/>
                  </a:cubicBezTo>
                  <a:cubicBezTo>
                    <a:pt x="199" y="165"/>
                    <a:pt x="198" y="164"/>
                    <a:pt x="198" y="163"/>
                  </a:cubicBezTo>
                  <a:cubicBezTo>
                    <a:pt x="197" y="163"/>
                    <a:pt x="197" y="162"/>
                    <a:pt x="197" y="161"/>
                  </a:cubicBezTo>
                  <a:cubicBezTo>
                    <a:pt x="197" y="160"/>
                    <a:pt x="197" y="160"/>
                    <a:pt x="197" y="160"/>
                  </a:cubicBezTo>
                  <a:cubicBezTo>
                    <a:pt x="197" y="160"/>
                    <a:pt x="198" y="160"/>
                    <a:pt x="198" y="160"/>
                  </a:cubicBezTo>
                  <a:cubicBezTo>
                    <a:pt x="198" y="159"/>
                    <a:pt x="198" y="159"/>
                    <a:pt x="198" y="159"/>
                  </a:cubicBezTo>
                  <a:cubicBezTo>
                    <a:pt x="199" y="159"/>
                    <a:pt x="199" y="159"/>
                    <a:pt x="199" y="159"/>
                  </a:cubicBezTo>
                  <a:cubicBezTo>
                    <a:pt x="198" y="159"/>
                    <a:pt x="198" y="159"/>
                    <a:pt x="198" y="159"/>
                  </a:cubicBezTo>
                  <a:cubicBezTo>
                    <a:pt x="198" y="159"/>
                    <a:pt x="198" y="159"/>
                    <a:pt x="198" y="159"/>
                  </a:cubicBezTo>
                  <a:cubicBezTo>
                    <a:pt x="199" y="159"/>
                    <a:pt x="199" y="159"/>
                    <a:pt x="199" y="159"/>
                  </a:cubicBezTo>
                  <a:cubicBezTo>
                    <a:pt x="198" y="159"/>
                    <a:pt x="198" y="159"/>
                    <a:pt x="198" y="159"/>
                  </a:cubicBezTo>
                  <a:cubicBezTo>
                    <a:pt x="198" y="159"/>
                    <a:pt x="198" y="159"/>
                    <a:pt x="198" y="159"/>
                  </a:cubicBezTo>
                  <a:cubicBezTo>
                    <a:pt x="198" y="159"/>
                    <a:pt x="198" y="159"/>
                    <a:pt x="198" y="159"/>
                  </a:cubicBezTo>
                  <a:cubicBezTo>
                    <a:pt x="198" y="159"/>
                    <a:pt x="198" y="159"/>
                    <a:pt x="198" y="159"/>
                  </a:cubicBezTo>
                  <a:cubicBezTo>
                    <a:pt x="198" y="159"/>
                    <a:pt x="198" y="159"/>
                    <a:pt x="198" y="159"/>
                  </a:cubicBezTo>
                  <a:cubicBezTo>
                    <a:pt x="198" y="159"/>
                    <a:pt x="198" y="159"/>
                    <a:pt x="198" y="159"/>
                  </a:cubicBezTo>
                  <a:cubicBezTo>
                    <a:pt x="198" y="159"/>
                    <a:pt x="198" y="159"/>
                    <a:pt x="198" y="159"/>
                  </a:cubicBezTo>
                  <a:cubicBezTo>
                    <a:pt x="198" y="159"/>
                    <a:pt x="199" y="159"/>
                    <a:pt x="200" y="160"/>
                  </a:cubicBezTo>
                  <a:cubicBezTo>
                    <a:pt x="200" y="160"/>
                    <a:pt x="200" y="160"/>
                    <a:pt x="200" y="160"/>
                  </a:cubicBezTo>
                  <a:cubicBezTo>
                    <a:pt x="200" y="161"/>
                    <a:pt x="200" y="161"/>
                    <a:pt x="200" y="161"/>
                  </a:cubicBezTo>
                  <a:cubicBezTo>
                    <a:pt x="200" y="161"/>
                    <a:pt x="200" y="161"/>
                    <a:pt x="200" y="161"/>
                  </a:cubicBezTo>
                  <a:cubicBezTo>
                    <a:pt x="201" y="159"/>
                    <a:pt x="201" y="159"/>
                    <a:pt x="201" y="159"/>
                  </a:cubicBezTo>
                  <a:cubicBezTo>
                    <a:pt x="200" y="159"/>
                    <a:pt x="200" y="159"/>
                    <a:pt x="200" y="159"/>
                  </a:cubicBezTo>
                  <a:cubicBezTo>
                    <a:pt x="200" y="160"/>
                    <a:pt x="200" y="160"/>
                    <a:pt x="200" y="169"/>
                  </a:cubicBezTo>
                  <a:cubicBezTo>
                    <a:pt x="200" y="170"/>
                    <a:pt x="200" y="170"/>
                    <a:pt x="200" y="170"/>
                  </a:cubicBezTo>
                  <a:cubicBezTo>
                    <a:pt x="200" y="170"/>
                    <a:pt x="200" y="170"/>
                    <a:pt x="200" y="170"/>
                  </a:cubicBezTo>
                  <a:cubicBezTo>
                    <a:pt x="201" y="170"/>
                    <a:pt x="201" y="171"/>
                    <a:pt x="201" y="172"/>
                  </a:cubicBezTo>
                  <a:cubicBezTo>
                    <a:pt x="201" y="174"/>
                    <a:pt x="201" y="175"/>
                    <a:pt x="201" y="176"/>
                  </a:cubicBezTo>
                  <a:cubicBezTo>
                    <a:pt x="203" y="176"/>
                    <a:pt x="203" y="176"/>
                    <a:pt x="203" y="176"/>
                  </a:cubicBezTo>
                  <a:cubicBezTo>
                    <a:pt x="203" y="174"/>
                    <a:pt x="203" y="174"/>
                    <a:pt x="203" y="174"/>
                  </a:cubicBezTo>
                  <a:cubicBezTo>
                    <a:pt x="203" y="174"/>
                    <a:pt x="203" y="174"/>
                    <a:pt x="199" y="174"/>
                  </a:cubicBezTo>
                  <a:cubicBezTo>
                    <a:pt x="198" y="174"/>
                    <a:pt x="198" y="174"/>
                    <a:pt x="198" y="174"/>
                  </a:cubicBezTo>
                  <a:cubicBezTo>
                    <a:pt x="198" y="175"/>
                    <a:pt x="198" y="175"/>
                    <a:pt x="198" y="175"/>
                  </a:cubicBezTo>
                  <a:cubicBezTo>
                    <a:pt x="198" y="175"/>
                    <a:pt x="198" y="175"/>
                    <a:pt x="194" y="180"/>
                  </a:cubicBezTo>
                  <a:cubicBezTo>
                    <a:pt x="191" y="183"/>
                    <a:pt x="191" y="183"/>
                    <a:pt x="191" y="183"/>
                  </a:cubicBezTo>
                  <a:cubicBezTo>
                    <a:pt x="195" y="183"/>
                    <a:pt x="195" y="183"/>
                    <a:pt x="195" y="183"/>
                  </a:cubicBezTo>
                  <a:cubicBezTo>
                    <a:pt x="195" y="183"/>
                    <a:pt x="195" y="183"/>
                    <a:pt x="202" y="181"/>
                  </a:cubicBezTo>
                  <a:cubicBezTo>
                    <a:pt x="201" y="180"/>
                    <a:pt x="201" y="180"/>
                    <a:pt x="201" y="180"/>
                  </a:cubicBezTo>
                  <a:cubicBezTo>
                    <a:pt x="201" y="181"/>
                    <a:pt x="201" y="181"/>
                    <a:pt x="201" y="181"/>
                  </a:cubicBezTo>
                  <a:cubicBezTo>
                    <a:pt x="201" y="181"/>
                    <a:pt x="201" y="181"/>
                    <a:pt x="205" y="182"/>
                  </a:cubicBezTo>
                  <a:cubicBezTo>
                    <a:pt x="209" y="184"/>
                    <a:pt x="209" y="184"/>
                    <a:pt x="209" y="184"/>
                  </a:cubicBezTo>
                  <a:cubicBezTo>
                    <a:pt x="207" y="180"/>
                    <a:pt x="207" y="180"/>
                    <a:pt x="207" y="180"/>
                  </a:cubicBezTo>
                  <a:cubicBezTo>
                    <a:pt x="207" y="180"/>
                    <a:pt x="207" y="180"/>
                    <a:pt x="206" y="178"/>
                  </a:cubicBezTo>
                  <a:cubicBezTo>
                    <a:pt x="204" y="178"/>
                    <a:pt x="204" y="178"/>
                    <a:pt x="204" y="178"/>
                  </a:cubicBezTo>
                  <a:cubicBezTo>
                    <a:pt x="206" y="179"/>
                    <a:pt x="206" y="179"/>
                    <a:pt x="206" y="179"/>
                  </a:cubicBezTo>
                  <a:cubicBezTo>
                    <a:pt x="206" y="179"/>
                    <a:pt x="206" y="179"/>
                    <a:pt x="207" y="172"/>
                  </a:cubicBezTo>
                  <a:cubicBezTo>
                    <a:pt x="207" y="172"/>
                    <a:pt x="207" y="172"/>
                    <a:pt x="207" y="172"/>
                  </a:cubicBezTo>
                  <a:cubicBezTo>
                    <a:pt x="207" y="171"/>
                    <a:pt x="207" y="171"/>
                    <a:pt x="207" y="171"/>
                  </a:cubicBezTo>
                  <a:cubicBezTo>
                    <a:pt x="207" y="171"/>
                    <a:pt x="207" y="171"/>
                    <a:pt x="204" y="163"/>
                  </a:cubicBezTo>
                  <a:cubicBezTo>
                    <a:pt x="203" y="164"/>
                    <a:pt x="203" y="164"/>
                    <a:pt x="203" y="164"/>
                  </a:cubicBezTo>
                  <a:cubicBezTo>
                    <a:pt x="204" y="164"/>
                    <a:pt x="204" y="164"/>
                    <a:pt x="204" y="164"/>
                  </a:cubicBezTo>
                  <a:cubicBezTo>
                    <a:pt x="204" y="164"/>
                    <a:pt x="204" y="162"/>
                    <a:pt x="204" y="160"/>
                  </a:cubicBezTo>
                  <a:cubicBezTo>
                    <a:pt x="204" y="159"/>
                    <a:pt x="204" y="156"/>
                    <a:pt x="203" y="155"/>
                  </a:cubicBezTo>
                  <a:cubicBezTo>
                    <a:pt x="203" y="155"/>
                    <a:pt x="203" y="155"/>
                    <a:pt x="203" y="155"/>
                  </a:cubicBezTo>
                  <a:cubicBezTo>
                    <a:pt x="203" y="154"/>
                    <a:pt x="203" y="154"/>
                    <a:pt x="203" y="154"/>
                  </a:cubicBezTo>
                  <a:cubicBezTo>
                    <a:pt x="202" y="154"/>
                    <a:pt x="201" y="154"/>
                    <a:pt x="201" y="154"/>
                  </a:cubicBezTo>
                  <a:cubicBezTo>
                    <a:pt x="200" y="153"/>
                    <a:pt x="199" y="153"/>
                    <a:pt x="199" y="153"/>
                  </a:cubicBezTo>
                  <a:cubicBezTo>
                    <a:pt x="196" y="153"/>
                    <a:pt x="193" y="154"/>
                    <a:pt x="193" y="154"/>
                  </a:cubicBezTo>
                  <a:cubicBezTo>
                    <a:pt x="193" y="155"/>
                    <a:pt x="193" y="155"/>
                    <a:pt x="193" y="155"/>
                  </a:cubicBezTo>
                  <a:cubicBezTo>
                    <a:pt x="195" y="155"/>
                    <a:pt x="195" y="155"/>
                    <a:pt x="195" y="155"/>
                  </a:cubicBezTo>
                  <a:cubicBezTo>
                    <a:pt x="195" y="155"/>
                    <a:pt x="195" y="155"/>
                    <a:pt x="195" y="153"/>
                  </a:cubicBezTo>
                  <a:cubicBezTo>
                    <a:pt x="193" y="153"/>
                    <a:pt x="193" y="153"/>
                    <a:pt x="193" y="153"/>
                  </a:cubicBezTo>
                  <a:cubicBezTo>
                    <a:pt x="194" y="154"/>
                    <a:pt x="194" y="154"/>
                    <a:pt x="194" y="154"/>
                  </a:cubicBezTo>
                  <a:cubicBezTo>
                    <a:pt x="194" y="154"/>
                    <a:pt x="199" y="153"/>
                    <a:pt x="203" y="151"/>
                  </a:cubicBezTo>
                  <a:cubicBezTo>
                    <a:pt x="204" y="151"/>
                    <a:pt x="204" y="151"/>
                    <a:pt x="204" y="151"/>
                  </a:cubicBezTo>
                  <a:cubicBezTo>
                    <a:pt x="204" y="151"/>
                    <a:pt x="204" y="151"/>
                    <a:pt x="204" y="151"/>
                  </a:cubicBezTo>
                  <a:cubicBezTo>
                    <a:pt x="208" y="149"/>
                    <a:pt x="215" y="143"/>
                    <a:pt x="215" y="143"/>
                  </a:cubicBezTo>
                  <a:cubicBezTo>
                    <a:pt x="214" y="142"/>
                    <a:pt x="214" y="142"/>
                    <a:pt x="214" y="142"/>
                  </a:cubicBezTo>
                  <a:cubicBezTo>
                    <a:pt x="213" y="143"/>
                    <a:pt x="213" y="143"/>
                    <a:pt x="213" y="143"/>
                  </a:cubicBezTo>
                  <a:cubicBezTo>
                    <a:pt x="213" y="143"/>
                    <a:pt x="217" y="144"/>
                    <a:pt x="220" y="146"/>
                  </a:cubicBezTo>
                  <a:cubicBezTo>
                    <a:pt x="222" y="146"/>
                    <a:pt x="224" y="147"/>
                    <a:pt x="226" y="147"/>
                  </a:cubicBezTo>
                  <a:cubicBezTo>
                    <a:pt x="227" y="148"/>
                    <a:pt x="229" y="148"/>
                    <a:pt x="229" y="149"/>
                  </a:cubicBezTo>
                  <a:cubicBezTo>
                    <a:pt x="230" y="149"/>
                    <a:pt x="230" y="149"/>
                    <a:pt x="230" y="149"/>
                  </a:cubicBezTo>
                  <a:cubicBezTo>
                    <a:pt x="230" y="150"/>
                    <a:pt x="230" y="150"/>
                    <a:pt x="230" y="150"/>
                  </a:cubicBezTo>
                  <a:cubicBezTo>
                    <a:pt x="229" y="150"/>
                    <a:pt x="229" y="150"/>
                    <a:pt x="229" y="150"/>
                  </a:cubicBezTo>
                  <a:cubicBezTo>
                    <a:pt x="228" y="150"/>
                    <a:pt x="228" y="150"/>
                    <a:pt x="228" y="150"/>
                  </a:cubicBezTo>
                  <a:cubicBezTo>
                    <a:pt x="227" y="150"/>
                    <a:pt x="227" y="150"/>
                    <a:pt x="227" y="150"/>
                  </a:cubicBezTo>
                  <a:cubicBezTo>
                    <a:pt x="227" y="151"/>
                    <a:pt x="227" y="152"/>
                    <a:pt x="226" y="153"/>
                  </a:cubicBezTo>
                  <a:cubicBezTo>
                    <a:pt x="226" y="155"/>
                    <a:pt x="226" y="158"/>
                    <a:pt x="226" y="158"/>
                  </a:cubicBezTo>
                  <a:cubicBezTo>
                    <a:pt x="226" y="158"/>
                    <a:pt x="226" y="158"/>
                    <a:pt x="226" y="158"/>
                  </a:cubicBezTo>
                  <a:cubicBezTo>
                    <a:pt x="226" y="158"/>
                    <a:pt x="226" y="158"/>
                    <a:pt x="226" y="158"/>
                  </a:cubicBezTo>
                  <a:cubicBezTo>
                    <a:pt x="226" y="158"/>
                    <a:pt x="226" y="158"/>
                    <a:pt x="228" y="171"/>
                  </a:cubicBezTo>
                  <a:cubicBezTo>
                    <a:pt x="230" y="170"/>
                    <a:pt x="230" y="170"/>
                    <a:pt x="230" y="170"/>
                  </a:cubicBezTo>
                  <a:cubicBezTo>
                    <a:pt x="228" y="170"/>
                    <a:pt x="228" y="170"/>
                    <a:pt x="228" y="170"/>
                  </a:cubicBezTo>
                  <a:cubicBezTo>
                    <a:pt x="228" y="171"/>
                    <a:pt x="229" y="171"/>
                    <a:pt x="229" y="172"/>
                  </a:cubicBezTo>
                  <a:cubicBezTo>
                    <a:pt x="229" y="173"/>
                    <a:pt x="229" y="174"/>
                    <a:pt x="229" y="175"/>
                  </a:cubicBezTo>
                  <a:cubicBezTo>
                    <a:pt x="230" y="176"/>
                    <a:pt x="230" y="177"/>
                    <a:pt x="230" y="177"/>
                  </a:cubicBezTo>
                  <a:cubicBezTo>
                    <a:pt x="230" y="179"/>
                    <a:pt x="230" y="179"/>
                    <a:pt x="230" y="179"/>
                  </a:cubicBezTo>
                  <a:cubicBezTo>
                    <a:pt x="231" y="179"/>
                    <a:pt x="231" y="179"/>
                    <a:pt x="231" y="179"/>
                  </a:cubicBezTo>
                  <a:lnTo>
                    <a:pt x="231" y="177"/>
                  </a:lnTo>
                  <a:close/>
                  <a:moveTo>
                    <a:pt x="16" y="201"/>
                  </a:moveTo>
                  <a:cubicBezTo>
                    <a:pt x="17" y="200"/>
                    <a:pt x="17" y="200"/>
                    <a:pt x="17" y="200"/>
                  </a:cubicBezTo>
                  <a:cubicBezTo>
                    <a:pt x="15" y="198"/>
                    <a:pt x="15" y="198"/>
                    <a:pt x="15" y="198"/>
                  </a:cubicBezTo>
                  <a:cubicBezTo>
                    <a:pt x="12" y="195"/>
                    <a:pt x="12" y="195"/>
                    <a:pt x="12" y="195"/>
                  </a:cubicBezTo>
                  <a:cubicBezTo>
                    <a:pt x="12" y="199"/>
                    <a:pt x="12" y="199"/>
                    <a:pt x="12" y="199"/>
                  </a:cubicBezTo>
                  <a:cubicBezTo>
                    <a:pt x="12" y="203"/>
                    <a:pt x="12" y="203"/>
                    <a:pt x="12" y="203"/>
                  </a:cubicBezTo>
                  <a:cubicBezTo>
                    <a:pt x="12" y="203"/>
                    <a:pt x="12" y="203"/>
                    <a:pt x="12" y="203"/>
                  </a:cubicBezTo>
                  <a:cubicBezTo>
                    <a:pt x="12" y="203"/>
                    <a:pt x="12" y="203"/>
                    <a:pt x="12" y="203"/>
                  </a:cubicBezTo>
                  <a:cubicBezTo>
                    <a:pt x="14" y="206"/>
                    <a:pt x="14" y="206"/>
                    <a:pt x="14" y="206"/>
                  </a:cubicBezTo>
                  <a:cubicBezTo>
                    <a:pt x="15" y="205"/>
                    <a:pt x="15" y="205"/>
                    <a:pt x="15" y="205"/>
                  </a:cubicBezTo>
                  <a:cubicBezTo>
                    <a:pt x="13" y="206"/>
                    <a:pt x="13" y="206"/>
                    <a:pt x="13" y="206"/>
                  </a:cubicBezTo>
                  <a:cubicBezTo>
                    <a:pt x="15" y="211"/>
                    <a:pt x="15" y="211"/>
                    <a:pt x="15" y="211"/>
                  </a:cubicBezTo>
                  <a:cubicBezTo>
                    <a:pt x="16" y="217"/>
                    <a:pt x="16" y="217"/>
                    <a:pt x="16" y="217"/>
                  </a:cubicBezTo>
                  <a:cubicBezTo>
                    <a:pt x="18" y="211"/>
                    <a:pt x="18" y="211"/>
                    <a:pt x="18" y="211"/>
                  </a:cubicBezTo>
                  <a:cubicBezTo>
                    <a:pt x="19" y="206"/>
                    <a:pt x="19" y="206"/>
                    <a:pt x="19" y="206"/>
                  </a:cubicBezTo>
                  <a:cubicBezTo>
                    <a:pt x="19" y="206"/>
                    <a:pt x="19" y="206"/>
                    <a:pt x="19" y="206"/>
                  </a:cubicBezTo>
                  <a:cubicBezTo>
                    <a:pt x="19" y="205"/>
                    <a:pt x="19" y="205"/>
                    <a:pt x="19" y="205"/>
                  </a:cubicBezTo>
                  <a:cubicBezTo>
                    <a:pt x="19" y="203"/>
                    <a:pt x="19" y="202"/>
                    <a:pt x="18" y="201"/>
                  </a:cubicBezTo>
                  <a:cubicBezTo>
                    <a:pt x="18" y="200"/>
                    <a:pt x="17" y="200"/>
                    <a:pt x="16" y="200"/>
                  </a:cubicBezTo>
                  <a:cubicBezTo>
                    <a:pt x="16" y="201"/>
                    <a:pt x="16" y="201"/>
                    <a:pt x="16" y="201"/>
                  </a:cubicBezTo>
                  <a:cubicBezTo>
                    <a:pt x="17" y="200"/>
                    <a:pt x="17" y="200"/>
                    <a:pt x="17" y="200"/>
                  </a:cubicBezTo>
                  <a:cubicBezTo>
                    <a:pt x="16" y="201"/>
                    <a:pt x="16" y="201"/>
                    <a:pt x="16" y="201"/>
                  </a:cubicBezTo>
                  <a:cubicBezTo>
                    <a:pt x="16" y="203"/>
                    <a:pt x="16" y="203"/>
                    <a:pt x="16" y="203"/>
                  </a:cubicBezTo>
                  <a:cubicBezTo>
                    <a:pt x="16" y="202"/>
                    <a:pt x="16" y="202"/>
                    <a:pt x="16" y="202"/>
                  </a:cubicBezTo>
                  <a:cubicBezTo>
                    <a:pt x="16" y="203"/>
                    <a:pt x="16" y="203"/>
                    <a:pt x="16" y="203"/>
                  </a:cubicBezTo>
                  <a:cubicBezTo>
                    <a:pt x="16" y="203"/>
                    <a:pt x="16" y="203"/>
                    <a:pt x="16" y="203"/>
                  </a:cubicBezTo>
                  <a:cubicBezTo>
                    <a:pt x="16" y="202"/>
                    <a:pt x="16" y="202"/>
                    <a:pt x="16" y="202"/>
                  </a:cubicBezTo>
                  <a:cubicBezTo>
                    <a:pt x="16" y="203"/>
                    <a:pt x="16" y="203"/>
                    <a:pt x="16" y="203"/>
                  </a:cubicBezTo>
                  <a:cubicBezTo>
                    <a:pt x="16" y="202"/>
                    <a:pt x="16" y="202"/>
                    <a:pt x="16" y="202"/>
                  </a:cubicBezTo>
                  <a:cubicBezTo>
                    <a:pt x="16" y="203"/>
                    <a:pt x="16" y="203"/>
                    <a:pt x="16" y="203"/>
                  </a:cubicBezTo>
                  <a:cubicBezTo>
                    <a:pt x="16" y="203"/>
                    <a:pt x="16" y="203"/>
                    <a:pt x="16" y="203"/>
                  </a:cubicBezTo>
                  <a:cubicBezTo>
                    <a:pt x="16" y="202"/>
                    <a:pt x="16" y="202"/>
                    <a:pt x="16" y="202"/>
                  </a:cubicBezTo>
                  <a:cubicBezTo>
                    <a:pt x="16" y="203"/>
                    <a:pt x="16" y="203"/>
                    <a:pt x="16" y="203"/>
                  </a:cubicBezTo>
                  <a:cubicBezTo>
                    <a:pt x="16" y="203"/>
                    <a:pt x="16" y="203"/>
                    <a:pt x="16" y="203"/>
                  </a:cubicBezTo>
                  <a:cubicBezTo>
                    <a:pt x="16" y="204"/>
                    <a:pt x="16" y="204"/>
                    <a:pt x="16" y="205"/>
                  </a:cubicBezTo>
                  <a:cubicBezTo>
                    <a:pt x="18" y="205"/>
                    <a:pt x="18" y="205"/>
                    <a:pt x="18" y="205"/>
                  </a:cubicBezTo>
                  <a:cubicBezTo>
                    <a:pt x="16" y="205"/>
                    <a:pt x="16" y="205"/>
                    <a:pt x="16" y="205"/>
                  </a:cubicBezTo>
                  <a:cubicBezTo>
                    <a:pt x="16" y="205"/>
                    <a:pt x="16" y="205"/>
                    <a:pt x="15" y="210"/>
                  </a:cubicBezTo>
                  <a:cubicBezTo>
                    <a:pt x="16" y="211"/>
                    <a:pt x="16" y="211"/>
                    <a:pt x="16" y="211"/>
                  </a:cubicBezTo>
                  <a:cubicBezTo>
                    <a:pt x="18" y="210"/>
                    <a:pt x="18" y="210"/>
                    <a:pt x="18" y="210"/>
                  </a:cubicBezTo>
                  <a:cubicBezTo>
                    <a:pt x="18" y="210"/>
                    <a:pt x="18" y="210"/>
                    <a:pt x="16" y="205"/>
                  </a:cubicBezTo>
                  <a:cubicBezTo>
                    <a:pt x="16" y="205"/>
                    <a:pt x="16" y="205"/>
                    <a:pt x="16" y="205"/>
                  </a:cubicBezTo>
                  <a:cubicBezTo>
                    <a:pt x="16" y="205"/>
                    <a:pt x="16" y="205"/>
                    <a:pt x="16" y="205"/>
                  </a:cubicBezTo>
                  <a:cubicBezTo>
                    <a:pt x="16" y="205"/>
                    <a:pt x="16" y="205"/>
                    <a:pt x="15" y="202"/>
                  </a:cubicBezTo>
                  <a:cubicBezTo>
                    <a:pt x="14" y="203"/>
                    <a:pt x="14" y="203"/>
                    <a:pt x="14" y="203"/>
                  </a:cubicBezTo>
                  <a:cubicBezTo>
                    <a:pt x="15" y="203"/>
                    <a:pt x="15" y="203"/>
                    <a:pt x="15" y="203"/>
                  </a:cubicBezTo>
                  <a:cubicBezTo>
                    <a:pt x="15" y="203"/>
                    <a:pt x="15" y="203"/>
                    <a:pt x="15" y="199"/>
                  </a:cubicBezTo>
                  <a:cubicBezTo>
                    <a:pt x="14" y="199"/>
                    <a:pt x="14" y="199"/>
                    <a:pt x="14" y="199"/>
                  </a:cubicBezTo>
                  <a:cubicBezTo>
                    <a:pt x="12" y="200"/>
                    <a:pt x="12" y="200"/>
                    <a:pt x="12" y="200"/>
                  </a:cubicBezTo>
                  <a:cubicBezTo>
                    <a:pt x="13" y="200"/>
                    <a:pt x="13" y="200"/>
                    <a:pt x="13" y="200"/>
                  </a:cubicBezTo>
                  <a:cubicBezTo>
                    <a:pt x="13" y="200"/>
                    <a:pt x="14" y="201"/>
                    <a:pt x="15" y="202"/>
                  </a:cubicBezTo>
                  <a:cubicBezTo>
                    <a:pt x="16" y="203"/>
                    <a:pt x="16" y="203"/>
                    <a:pt x="16" y="203"/>
                  </a:cubicBezTo>
                  <a:cubicBezTo>
                    <a:pt x="16" y="203"/>
                    <a:pt x="16" y="203"/>
                    <a:pt x="16" y="203"/>
                  </a:cubicBezTo>
                  <a:lnTo>
                    <a:pt x="16" y="201"/>
                  </a:lnTo>
                  <a:close/>
                  <a:moveTo>
                    <a:pt x="362" y="226"/>
                  </a:moveTo>
                  <a:cubicBezTo>
                    <a:pt x="363" y="224"/>
                    <a:pt x="363" y="224"/>
                    <a:pt x="363" y="224"/>
                  </a:cubicBezTo>
                  <a:cubicBezTo>
                    <a:pt x="355" y="219"/>
                    <a:pt x="355" y="219"/>
                    <a:pt x="355" y="219"/>
                  </a:cubicBezTo>
                  <a:cubicBezTo>
                    <a:pt x="355" y="219"/>
                    <a:pt x="355" y="219"/>
                    <a:pt x="355" y="219"/>
                  </a:cubicBezTo>
                  <a:cubicBezTo>
                    <a:pt x="355" y="219"/>
                    <a:pt x="355" y="219"/>
                    <a:pt x="355" y="219"/>
                  </a:cubicBezTo>
                  <a:cubicBezTo>
                    <a:pt x="348" y="217"/>
                    <a:pt x="348" y="217"/>
                    <a:pt x="348" y="217"/>
                  </a:cubicBezTo>
                  <a:cubicBezTo>
                    <a:pt x="348" y="219"/>
                    <a:pt x="348" y="219"/>
                    <a:pt x="348" y="219"/>
                  </a:cubicBezTo>
                  <a:cubicBezTo>
                    <a:pt x="349" y="218"/>
                    <a:pt x="349" y="218"/>
                    <a:pt x="349" y="218"/>
                  </a:cubicBezTo>
                  <a:cubicBezTo>
                    <a:pt x="343" y="211"/>
                    <a:pt x="343" y="211"/>
                    <a:pt x="343" y="211"/>
                  </a:cubicBezTo>
                  <a:cubicBezTo>
                    <a:pt x="342" y="209"/>
                    <a:pt x="342" y="209"/>
                    <a:pt x="342" y="209"/>
                  </a:cubicBezTo>
                  <a:cubicBezTo>
                    <a:pt x="341" y="211"/>
                    <a:pt x="341" y="211"/>
                    <a:pt x="341" y="211"/>
                  </a:cubicBezTo>
                  <a:cubicBezTo>
                    <a:pt x="337" y="218"/>
                    <a:pt x="337" y="218"/>
                    <a:pt x="337" y="218"/>
                  </a:cubicBezTo>
                  <a:cubicBezTo>
                    <a:pt x="336" y="219"/>
                    <a:pt x="336" y="219"/>
                    <a:pt x="336" y="219"/>
                  </a:cubicBezTo>
                  <a:cubicBezTo>
                    <a:pt x="337" y="220"/>
                    <a:pt x="337" y="220"/>
                    <a:pt x="337" y="220"/>
                  </a:cubicBezTo>
                  <a:cubicBezTo>
                    <a:pt x="337" y="220"/>
                    <a:pt x="337" y="220"/>
                    <a:pt x="337" y="220"/>
                  </a:cubicBezTo>
                  <a:cubicBezTo>
                    <a:pt x="338" y="221"/>
                    <a:pt x="338" y="221"/>
                    <a:pt x="338" y="221"/>
                  </a:cubicBezTo>
                  <a:cubicBezTo>
                    <a:pt x="338" y="221"/>
                    <a:pt x="338" y="221"/>
                    <a:pt x="338" y="221"/>
                  </a:cubicBezTo>
                  <a:cubicBezTo>
                    <a:pt x="338" y="222"/>
                    <a:pt x="338" y="222"/>
                    <a:pt x="338" y="222"/>
                  </a:cubicBezTo>
                  <a:cubicBezTo>
                    <a:pt x="338" y="222"/>
                    <a:pt x="338" y="222"/>
                    <a:pt x="338" y="222"/>
                  </a:cubicBezTo>
                  <a:cubicBezTo>
                    <a:pt x="338" y="223"/>
                    <a:pt x="338" y="223"/>
                    <a:pt x="338" y="223"/>
                  </a:cubicBezTo>
                  <a:cubicBezTo>
                    <a:pt x="338" y="224"/>
                    <a:pt x="338" y="226"/>
                    <a:pt x="337" y="227"/>
                  </a:cubicBezTo>
                  <a:cubicBezTo>
                    <a:pt x="337" y="228"/>
                    <a:pt x="337" y="228"/>
                    <a:pt x="337" y="228"/>
                  </a:cubicBezTo>
                  <a:cubicBezTo>
                    <a:pt x="337" y="229"/>
                    <a:pt x="337" y="229"/>
                    <a:pt x="337" y="229"/>
                  </a:cubicBezTo>
                  <a:cubicBezTo>
                    <a:pt x="336" y="230"/>
                    <a:pt x="336" y="230"/>
                    <a:pt x="336" y="230"/>
                  </a:cubicBezTo>
                  <a:cubicBezTo>
                    <a:pt x="338" y="231"/>
                    <a:pt x="338" y="231"/>
                    <a:pt x="338" y="231"/>
                  </a:cubicBezTo>
                  <a:cubicBezTo>
                    <a:pt x="358" y="239"/>
                    <a:pt x="358" y="239"/>
                    <a:pt x="358" y="239"/>
                  </a:cubicBezTo>
                  <a:cubicBezTo>
                    <a:pt x="359" y="239"/>
                    <a:pt x="359" y="239"/>
                    <a:pt x="359" y="239"/>
                  </a:cubicBezTo>
                  <a:cubicBezTo>
                    <a:pt x="359" y="239"/>
                    <a:pt x="359" y="239"/>
                    <a:pt x="359" y="239"/>
                  </a:cubicBezTo>
                  <a:cubicBezTo>
                    <a:pt x="361" y="237"/>
                    <a:pt x="361" y="237"/>
                    <a:pt x="361" y="237"/>
                  </a:cubicBezTo>
                  <a:cubicBezTo>
                    <a:pt x="361" y="237"/>
                    <a:pt x="361" y="237"/>
                    <a:pt x="361" y="237"/>
                  </a:cubicBezTo>
                  <a:cubicBezTo>
                    <a:pt x="361" y="236"/>
                    <a:pt x="361" y="236"/>
                    <a:pt x="361" y="236"/>
                  </a:cubicBezTo>
                  <a:cubicBezTo>
                    <a:pt x="361" y="232"/>
                    <a:pt x="361" y="232"/>
                    <a:pt x="361" y="232"/>
                  </a:cubicBezTo>
                  <a:cubicBezTo>
                    <a:pt x="360" y="232"/>
                    <a:pt x="360" y="232"/>
                    <a:pt x="360" y="232"/>
                  </a:cubicBezTo>
                  <a:cubicBezTo>
                    <a:pt x="360" y="234"/>
                    <a:pt x="360" y="234"/>
                    <a:pt x="360" y="234"/>
                  </a:cubicBezTo>
                  <a:cubicBezTo>
                    <a:pt x="364" y="232"/>
                    <a:pt x="364" y="232"/>
                    <a:pt x="364" y="232"/>
                  </a:cubicBezTo>
                  <a:cubicBezTo>
                    <a:pt x="366" y="232"/>
                    <a:pt x="366" y="232"/>
                    <a:pt x="366" y="232"/>
                  </a:cubicBezTo>
                  <a:cubicBezTo>
                    <a:pt x="364" y="225"/>
                    <a:pt x="364" y="225"/>
                    <a:pt x="364" y="225"/>
                  </a:cubicBezTo>
                  <a:cubicBezTo>
                    <a:pt x="363" y="224"/>
                    <a:pt x="363" y="224"/>
                    <a:pt x="363" y="224"/>
                  </a:cubicBezTo>
                  <a:cubicBezTo>
                    <a:pt x="362" y="226"/>
                    <a:pt x="362" y="226"/>
                    <a:pt x="362" y="226"/>
                  </a:cubicBezTo>
                  <a:cubicBezTo>
                    <a:pt x="361" y="226"/>
                    <a:pt x="361" y="226"/>
                    <a:pt x="361" y="226"/>
                  </a:cubicBezTo>
                  <a:cubicBezTo>
                    <a:pt x="362" y="231"/>
                    <a:pt x="362" y="231"/>
                    <a:pt x="362" y="231"/>
                  </a:cubicBezTo>
                  <a:cubicBezTo>
                    <a:pt x="364" y="231"/>
                    <a:pt x="364" y="231"/>
                    <a:pt x="364" y="231"/>
                  </a:cubicBezTo>
                  <a:cubicBezTo>
                    <a:pt x="363" y="230"/>
                    <a:pt x="363" y="230"/>
                    <a:pt x="363" y="230"/>
                  </a:cubicBezTo>
                  <a:cubicBezTo>
                    <a:pt x="363" y="230"/>
                    <a:pt x="363" y="230"/>
                    <a:pt x="359" y="231"/>
                  </a:cubicBezTo>
                  <a:cubicBezTo>
                    <a:pt x="358" y="231"/>
                    <a:pt x="358" y="231"/>
                    <a:pt x="358" y="231"/>
                  </a:cubicBezTo>
                  <a:cubicBezTo>
                    <a:pt x="358" y="232"/>
                    <a:pt x="358" y="232"/>
                    <a:pt x="358" y="232"/>
                  </a:cubicBezTo>
                  <a:cubicBezTo>
                    <a:pt x="358" y="232"/>
                    <a:pt x="358" y="232"/>
                    <a:pt x="358" y="233"/>
                  </a:cubicBezTo>
                  <a:cubicBezTo>
                    <a:pt x="358" y="233"/>
                    <a:pt x="358" y="234"/>
                    <a:pt x="358" y="236"/>
                  </a:cubicBezTo>
                  <a:cubicBezTo>
                    <a:pt x="360" y="236"/>
                    <a:pt x="360" y="236"/>
                    <a:pt x="360" y="236"/>
                  </a:cubicBezTo>
                  <a:cubicBezTo>
                    <a:pt x="359" y="235"/>
                    <a:pt x="359" y="235"/>
                    <a:pt x="359" y="235"/>
                  </a:cubicBezTo>
                  <a:cubicBezTo>
                    <a:pt x="359" y="235"/>
                    <a:pt x="359" y="235"/>
                    <a:pt x="357" y="237"/>
                  </a:cubicBezTo>
                  <a:cubicBezTo>
                    <a:pt x="358" y="238"/>
                    <a:pt x="358" y="238"/>
                    <a:pt x="358" y="238"/>
                  </a:cubicBezTo>
                  <a:cubicBezTo>
                    <a:pt x="359" y="236"/>
                    <a:pt x="359" y="236"/>
                    <a:pt x="359" y="236"/>
                  </a:cubicBezTo>
                  <a:cubicBezTo>
                    <a:pt x="359" y="236"/>
                    <a:pt x="359" y="236"/>
                    <a:pt x="339" y="228"/>
                  </a:cubicBezTo>
                  <a:cubicBezTo>
                    <a:pt x="338" y="230"/>
                    <a:pt x="338" y="230"/>
                    <a:pt x="338" y="230"/>
                  </a:cubicBezTo>
                  <a:cubicBezTo>
                    <a:pt x="339" y="230"/>
                    <a:pt x="339" y="230"/>
                    <a:pt x="339" y="230"/>
                  </a:cubicBezTo>
                  <a:cubicBezTo>
                    <a:pt x="340" y="230"/>
                    <a:pt x="341" y="226"/>
                    <a:pt x="341" y="223"/>
                  </a:cubicBezTo>
                  <a:cubicBezTo>
                    <a:pt x="339" y="223"/>
                    <a:pt x="339" y="223"/>
                    <a:pt x="339" y="223"/>
                  </a:cubicBezTo>
                  <a:cubicBezTo>
                    <a:pt x="341" y="224"/>
                    <a:pt x="341" y="224"/>
                    <a:pt x="341" y="224"/>
                  </a:cubicBezTo>
                  <a:cubicBezTo>
                    <a:pt x="341" y="223"/>
                    <a:pt x="341" y="222"/>
                    <a:pt x="341" y="221"/>
                  </a:cubicBezTo>
                  <a:cubicBezTo>
                    <a:pt x="341" y="220"/>
                    <a:pt x="341" y="219"/>
                    <a:pt x="340" y="218"/>
                  </a:cubicBezTo>
                  <a:cubicBezTo>
                    <a:pt x="339" y="218"/>
                    <a:pt x="339" y="218"/>
                    <a:pt x="339" y="217"/>
                  </a:cubicBezTo>
                  <a:cubicBezTo>
                    <a:pt x="338" y="219"/>
                    <a:pt x="338" y="219"/>
                    <a:pt x="338" y="219"/>
                  </a:cubicBezTo>
                  <a:cubicBezTo>
                    <a:pt x="339" y="220"/>
                    <a:pt x="339" y="220"/>
                    <a:pt x="339" y="220"/>
                  </a:cubicBezTo>
                  <a:cubicBezTo>
                    <a:pt x="339" y="220"/>
                    <a:pt x="339" y="220"/>
                    <a:pt x="343" y="213"/>
                  </a:cubicBezTo>
                  <a:cubicBezTo>
                    <a:pt x="342" y="212"/>
                    <a:pt x="342" y="212"/>
                    <a:pt x="342" y="212"/>
                  </a:cubicBezTo>
                  <a:cubicBezTo>
                    <a:pt x="341" y="213"/>
                    <a:pt x="341" y="213"/>
                    <a:pt x="341" y="213"/>
                  </a:cubicBezTo>
                  <a:cubicBezTo>
                    <a:pt x="341" y="213"/>
                    <a:pt x="341" y="213"/>
                    <a:pt x="342" y="214"/>
                  </a:cubicBezTo>
                  <a:cubicBezTo>
                    <a:pt x="342" y="215"/>
                    <a:pt x="344" y="216"/>
                    <a:pt x="346" y="220"/>
                  </a:cubicBezTo>
                  <a:cubicBezTo>
                    <a:pt x="347" y="220"/>
                    <a:pt x="347" y="220"/>
                    <a:pt x="347" y="220"/>
                  </a:cubicBezTo>
                  <a:cubicBezTo>
                    <a:pt x="347" y="220"/>
                    <a:pt x="347" y="220"/>
                    <a:pt x="347" y="220"/>
                  </a:cubicBezTo>
                  <a:cubicBezTo>
                    <a:pt x="347" y="220"/>
                    <a:pt x="347" y="220"/>
                    <a:pt x="348" y="220"/>
                  </a:cubicBezTo>
                  <a:cubicBezTo>
                    <a:pt x="349" y="221"/>
                    <a:pt x="351" y="221"/>
                    <a:pt x="354" y="222"/>
                  </a:cubicBezTo>
                  <a:cubicBezTo>
                    <a:pt x="354" y="220"/>
                    <a:pt x="354" y="220"/>
                    <a:pt x="354" y="220"/>
                  </a:cubicBezTo>
                  <a:cubicBezTo>
                    <a:pt x="353" y="221"/>
                    <a:pt x="353" y="221"/>
                    <a:pt x="353" y="221"/>
                  </a:cubicBezTo>
                  <a:cubicBezTo>
                    <a:pt x="353" y="221"/>
                    <a:pt x="353" y="221"/>
                    <a:pt x="362" y="227"/>
                  </a:cubicBezTo>
                  <a:cubicBezTo>
                    <a:pt x="362" y="226"/>
                    <a:pt x="362" y="226"/>
                    <a:pt x="362" y="226"/>
                  </a:cubicBezTo>
                  <a:cubicBezTo>
                    <a:pt x="361" y="226"/>
                    <a:pt x="361" y="226"/>
                    <a:pt x="361" y="226"/>
                  </a:cubicBezTo>
                  <a:lnTo>
                    <a:pt x="362" y="226"/>
                  </a:lnTo>
                  <a:close/>
                  <a:moveTo>
                    <a:pt x="237" y="182"/>
                  </a:moveTo>
                  <a:cubicBezTo>
                    <a:pt x="235" y="183"/>
                    <a:pt x="235" y="183"/>
                    <a:pt x="235" y="183"/>
                  </a:cubicBezTo>
                  <a:cubicBezTo>
                    <a:pt x="236" y="184"/>
                    <a:pt x="236" y="185"/>
                    <a:pt x="237" y="186"/>
                  </a:cubicBezTo>
                  <a:cubicBezTo>
                    <a:pt x="238" y="187"/>
                    <a:pt x="238" y="188"/>
                    <a:pt x="240" y="188"/>
                  </a:cubicBezTo>
                  <a:cubicBezTo>
                    <a:pt x="240" y="188"/>
                    <a:pt x="241" y="188"/>
                    <a:pt x="241" y="187"/>
                  </a:cubicBezTo>
                  <a:cubicBezTo>
                    <a:pt x="242" y="187"/>
                    <a:pt x="242" y="186"/>
                    <a:pt x="242" y="185"/>
                  </a:cubicBezTo>
                  <a:cubicBezTo>
                    <a:pt x="242" y="184"/>
                    <a:pt x="241" y="183"/>
                    <a:pt x="241" y="182"/>
                  </a:cubicBezTo>
                  <a:cubicBezTo>
                    <a:pt x="239" y="182"/>
                    <a:pt x="239" y="182"/>
                    <a:pt x="239" y="182"/>
                  </a:cubicBezTo>
                  <a:cubicBezTo>
                    <a:pt x="241" y="182"/>
                    <a:pt x="241" y="182"/>
                    <a:pt x="241" y="182"/>
                  </a:cubicBezTo>
                  <a:cubicBezTo>
                    <a:pt x="241" y="182"/>
                    <a:pt x="241" y="181"/>
                    <a:pt x="241" y="180"/>
                  </a:cubicBezTo>
                  <a:cubicBezTo>
                    <a:pt x="240" y="180"/>
                    <a:pt x="240" y="180"/>
                    <a:pt x="240" y="180"/>
                  </a:cubicBezTo>
                  <a:cubicBezTo>
                    <a:pt x="239" y="179"/>
                    <a:pt x="239" y="179"/>
                    <a:pt x="239" y="179"/>
                  </a:cubicBezTo>
                  <a:cubicBezTo>
                    <a:pt x="238" y="179"/>
                    <a:pt x="237" y="179"/>
                    <a:pt x="237" y="180"/>
                  </a:cubicBezTo>
                  <a:cubicBezTo>
                    <a:pt x="236" y="180"/>
                    <a:pt x="235" y="182"/>
                    <a:pt x="235" y="182"/>
                  </a:cubicBezTo>
                  <a:cubicBezTo>
                    <a:pt x="235" y="182"/>
                    <a:pt x="235" y="182"/>
                    <a:pt x="235" y="182"/>
                  </a:cubicBezTo>
                  <a:cubicBezTo>
                    <a:pt x="235" y="183"/>
                    <a:pt x="235" y="183"/>
                    <a:pt x="235" y="183"/>
                  </a:cubicBezTo>
                  <a:cubicBezTo>
                    <a:pt x="237" y="182"/>
                    <a:pt x="237" y="182"/>
                    <a:pt x="237" y="182"/>
                  </a:cubicBezTo>
                  <a:cubicBezTo>
                    <a:pt x="238" y="183"/>
                    <a:pt x="238" y="183"/>
                    <a:pt x="238" y="183"/>
                  </a:cubicBezTo>
                  <a:cubicBezTo>
                    <a:pt x="238" y="183"/>
                    <a:pt x="238" y="183"/>
                    <a:pt x="238" y="183"/>
                  </a:cubicBezTo>
                  <a:cubicBezTo>
                    <a:pt x="239" y="182"/>
                    <a:pt x="239" y="182"/>
                    <a:pt x="239" y="182"/>
                  </a:cubicBezTo>
                  <a:cubicBezTo>
                    <a:pt x="239" y="182"/>
                    <a:pt x="239" y="182"/>
                    <a:pt x="239" y="182"/>
                  </a:cubicBezTo>
                  <a:cubicBezTo>
                    <a:pt x="239" y="182"/>
                    <a:pt x="239" y="182"/>
                    <a:pt x="239" y="182"/>
                  </a:cubicBezTo>
                  <a:cubicBezTo>
                    <a:pt x="239" y="182"/>
                    <a:pt x="239" y="182"/>
                    <a:pt x="239" y="182"/>
                  </a:cubicBezTo>
                  <a:cubicBezTo>
                    <a:pt x="239" y="182"/>
                    <a:pt x="239" y="182"/>
                    <a:pt x="239" y="182"/>
                  </a:cubicBezTo>
                  <a:cubicBezTo>
                    <a:pt x="239" y="182"/>
                    <a:pt x="239" y="182"/>
                    <a:pt x="239" y="182"/>
                  </a:cubicBezTo>
                  <a:cubicBezTo>
                    <a:pt x="239" y="182"/>
                    <a:pt x="239" y="182"/>
                    <a:pt x="239" y="182"/>
                  </a:cubicBezTo>
                  <a:cubicBezTo>
                    <a:pt x="239" y="182"/>
                    <a:pt x="239" y="182"/>
                    <a:pt x="239" y="182"/>
                  </a:cubicBezTo>
                  <a:cubicBezTo>
                    <a:pt x="239" y="181"/>
                    <a:pt x="239" y="181"/>
                    <a:pt x="239" y="181"/>
                  </a:cubicBezTo>
                  <a:cubicBezTo>
                    <a:pt x="238" y="182"/>
                    <a:pt x="238" y="182"/>
                    <a:pt x="238" y="182"/>
                  </a:cubicBezTo>
                  <a:cubicBezTo>
                    <a:pt x="239" y="182"/>
                    <a:pt x="239" y="182"/>
                    <a:pt x="239" y="182"/>
                  </a:cubicBezTo>
                  <a:cubicBezTo>
                    <a:pt x="239" y="181"/>
                    <a:pt x="239" y="181"/>
                    <a:pt x="239" y="181"/>
                  </a:cubicBezTo>
                  <a:cubicBezTo>
                    <a:pt x="238" y="182"/>
                    <a:pt x="238" y="182"/>
                    <a:pt x="238" y="182"/>
                  </a:cubicBezTo>
                  <a:cubicBezTo>
                    <a:pt x="239" y="181"/>
                    <a:pt x="239" y="181"/>
                    <a:pt x="239" y="181"/>
                  </a:cubicBezTo>
                  <a:cubicBezTo>
                    <a:pt x="238" y="182"/>
                    <a:pt x="238" y="182"/>
                    <a:pt x="238" y="182"/>
                  </a:cubicBezTo>
                  <a:cubicBezTo>
                    <a:pt x="238" y="182"/>
                    <a:pt x="238" y="182"/>
                    <a:pt x="238" y="182"/>
                  </a:cubicBezTo>
                  <a:cubicBezTo>
                    <a:pt x="239" y="181"/>
                    <a:pt x="239" y="181"/>
                    <a:pt x="239" y="181"/>
                  </a:cubicBezTo>
                  <a:cubicBezTo>
                    <a:pt x="238" y="182"/>
                    <a:pt x="238" y="182"/>
                    <a:pt x="238" y="182"/>
                  </a:cubicBezTo>
                  <a:cubicBezTo>
                    <a:pt x="238" y="182"/>
                    <a:pt x="238" y="182"/>
                    <a:pt x="238" y="182"/>
                  </a:cubicBezTo>
                  <a:cubicBezTo>
                    <a:pt x="238" y="182"/>
                    <a:pt x="238" y="182"/>
                    <a:pt x="238" y="182"/>
                  </a:cubicBezTo>
                  <a:cubicBezTo>
                    <a:pt x="238" y="182"/>
                    <a:pt x="238" y="182"/>
                    <a:pt x="238" y="182"/>
                  </a:cubicBezTo>
                  <a:cubicBezTo>
                    <a:pt x="238" y="182"/>
                    <a:pt x="238" y="182"/>
                    <a:pt x="238" y="182"/>
                  </a:cubicBezTo>
                  <a:cubicBezTo>
                    <a:pt x="238" y="182"/>
                    <a:pt x="238" y="182"/>
                    <a:pt x="238" y="182"/>
                  </a:cubicBezTo>
                  <a:cubicBezTo>
                    <a:pt x="238" y="182"/>
                    <a:pt x="238" y="182"/>
                    <a:pt x="238" y="182"/>
                  </a:cubicBezTo>
                  <a:cubicBezTo>
                    <a:pt x="238" y="183"/>
                    <a:pt x="238" y="183"/>
                    <a:pt x="238" y="183"/>
                  </a:cubicBezTo>
                  <a:cubicBezTo>
                    <a:pt x="238" y="183"/>
                    <a:pt x="238" y="183"/>
                    <a:pt x="238" y="183"/>
                  </a:cubicBezTo>
                  <a:cubicBezTo>
                    <a:pt x="239" y="184"/>
                    <a:pt x="239" y="185"/>
                    <a:pt x="239" y="185"/>
                  </a:cubicBezTo>
                  <a:cubicBezTo>
                    <a:pt x="239" y="185"/>
                    <a:pt x="239" y="185"/>
                    <a:pt x="239" y="185"/>
                  </a:cubicBezTo>
                  <a:cubicBezTo>
                    <a:pt x="239" y="186"/>
                    <a:pt x="239" y="186"/>
                    <a:pt x="239" y="186"/>
                  </a:cubicBezTo>
                  <a:cubicBezTo>
                    <a:pt x="239" y="185"/>
                    <a:pt x="239" y="185"/>
                    <a:pt x="239" y="185"/>
                  </a:cubicBezTo>
                  <a:cubicBezTo>
                    <a:pt x="239" y="185"/>
                    <a:pt x="239" y="185"/>
                    <a:pt x="239" y="185"/>
                  </a:cubicBezTo>
                  <a:cubicBezTo>
                    <a:pt x="239" y="186"/>
                    <a:pt x="239" y="186"/>
                    <a:pt x="239" y="186"/>
                  </a:cubicBezTo>
                  <a:cubicBezTo>
                    <a:pt x="239" y="185"/>
                    <a:pt x="239" y="185"/>
                    <a:pt x="239" y="185"/>
                  </a:cubicBezTo>
                  <a:cubicBezTo>
                    <a:pt x="240" y="186"/>
                    <a:pt x="240" y="186"/>
                    <a:pt x="240" y="186"/>
                  </a:cubicBezTo>
                  <a:cubicBezTo>
                    <a:pt x="240" y="185"/>
                    <a:pt x="240" y="185"/>
                    <a:pt x="240" y="185"/>
                  </a:cubicBezTo>
                  <a:cubicBezTo>
                    <a:pt x="239" y="185"/>
                    <a:pt x="239" y="185"/>
                    <a:pt x="239" y="185"/>
                  </a:cubicBezTo>
                  <a:cubicBezTo>
                    <a:pt x="240" y="186"/>
                    <a:pt x="240" y="186"/>
                    <a:pt x="240" y="186"/>
                  </a:cubicBezTo>
                  <a:cubicBezTo>
                    <a:pt x="240" y="185"/>
                    <a:pt x="240" y="185"/>
                    <a:pt x="240" y="185"/>
                  </a:cubicBezTo>
                  <a:cubicBezTo>
                    <a:pt x="240" y="185"/>
                    <a:pt x="240" y="185"/>
                    <a:pt x="240" y="185"/>
                  </a:cubicBezTo>
                  <a:cubicBezTo>
                    <a:pt x="240" y="185"/>
                    <a:pt x="240" y="185"/>
                    <a:pt x="240" y="185"/>
                  </a:cubicBezTo>
                  <a:cubicBezTo>
                    <a:pt x="240" y="185"/>
                    <a:pt x="240" y="185"/>
                    <a:pt x="240" y="185"/>
                  </a:cubicBezTo>
                  <a:cubicBezTo>
                    <a:pt x="240" y="185"/>
                    <a:pt x="240" y="185"/>
                    <a:pt x="240" y="185"/>
                  </a:cubicBezTo>
                  <a:cubicBezTo>
                    <a:pt x="240" y="185"/>
                    <a:pt x="240" y="185"/>
                    <a:pt x="240" y="185"/>
                  </a:cubicBezTo>
                  <a:cubicBezTo>
                    <a:pt x="240" y="185"/>
                    <a:pt x="240" y="185"/>
                    <a:pt x="240" y="185"/>
                  </a:cubicBezTo>
                  <a:cubicBezTo>
                    <a:pt x="239" y="185"/>
                    <a:pt x="239" y="184"/>
                    <a:pt x="238" y="182"/>
                  </a:cubicBezTo>
                  <a:cubicBezTo>
                    <a:pt x="237" y="182"/>
                    <a:pt x="237" y="182"/>
                    <a:pt x="237" y="182"/>
                  </a:cubicBezTo>
                  <a:cubicBezTo>
                    <a:pt x="238" y="183"/>
                    <a:pt x="238" y="183"/>
                    <a:pt x="238" y="183"/>
                  </a:cubicBezTo>
                  <a:lnTo>
                    <a:pt x="237" y="182"/>
                  </a:lnTo>
                  <a:close/>
                  <a:moveTo>
                    <a:pt x="179" y="95"/>
                  </a:moveTo>
                  <a:cubicBezTo>
                    <a:pt x="179" y="96"/>
                    <a:pt x="179" y="96"/>
                    <a:pt x="179" y="96"/>
                  </a:cubicBezTo>
                  <a:cubicBezTo>
                    <a:pt x="184" y="95"/>
                    <a:pt x="186" y="90"/>
                    <a:pt x="187" y="90"/>
                  </a:cubicBezTo>
                  <a:cubicBezTo>
                    <a:pt x="188" y="88"/>
                    <a:pt x="188" y="88"/>
                    <a:pt x="188" y="88"/>
                  </a:cubicBezTo>
                  <a:cubicBezTo>
                    <a:pt x="185" y="88"/>
                    <a:pt x="185" y="88"/>
                    <a:pt x="185" y="88"/>
                  </a:cubicBezTo>
                  <a:cubicBezTo>
                    <a:pt x="176" y="88"/>
                    <a:pt x="176" y="88"/>
                    <a:pt x="176" y="88"/>
                  </a:cubicBezTo>
                  <a:cubicBezTo>
                    <a:pt x="174" y="88"/>
                    <a:pt x="174" y="88"/>
                    <a:pt x="174" y="88"/>
                  </a:cubicBezTo>
                  <a:cubicBezTo>
                    <a:pt x="174" y="89"/>
                    <a:pt x="174" y="89"/>
                    <a:pt x="174" y="89"/>
                  </a:cubicBezTo>
                  <a:cubicBezTo>
                    <a:pt x="174" y="89"/>
                    <a:pt x="174" y="91"/>
                    <a:pt x="175" y="92"/>
                  </a:cubicBezTo>
                  <a:cubicBezTo>
                    <a:pt x="175" y="93"/>
                    <a:pt x="175" y="94"/>
                    <a:pt x="176" y="95"/>
                  </a:cubicBezTo>
                  <a:cubicBezTo>
                    <a:pt x="176" y="96"/>
                    <a:pt x="177" y="96"/>
                    <a:pt x="179" y="96"/>
                  </a:cubicBezTo>
                  <a:cubicBezTo>
                    <a:pt x="179" y="96"/>
                    <a:pt x="179" y="96"/>
                    <a:pt x="179" y="96"/>
                  </a:cubicBezTo>
                  <a:cubicBezTo>
                    <a:pt x="179" y="96"/>
                    <a:pt x="179" y="96"/>
                    <a:pt x="179" y="96"/>
                  </a:cubicBezTo>
                  <a:cubicBezTo>
                    <a:pt x="179" y="95"/>
                    <a:pt x="179" y="95"/>
                    <a:pt x="179" y="95"/>
                  </a:cubicBezTo>
                  <a:cubicBezTo>
                    <a:pt x="179" y="93"/>
                    <a:pt x="179" y="93"/>
                    <a:pt x="179" y="93"/>
                  </a:cubicBezTo>
                  <a:cubicBezTo>
                    <a:pt x="178" y="93"/>
                    <a:pt x="178" y="93"/>
                    <a:pt x="178" y="93"/>
                  </a:cubicBezTo>
                  <a:cubicBezTo>
                    <a:pt x="178" y="93"/>
                    <a:pt x="178" y="92"/>
                    <a:pt x="177" y="91"/>
                  </a:cubicBezTo>
                  <a:cubicBezTo>
                    <a:pt x="177" y="90"/>
                    <a:pt x="177" y="90"/>
                    <a:pt x="177" y="90"/>
                  </a:cubicBezTo>
                  <a:cubicBezTo>
                    <a:pt x="177" y="89"/>
                    <a:pt x="177" y="89"/>
                    <a:pt x="177" y="89"/>
                  </a:cubicBezTo>
                  <a:cubicBezTo>
                    <a:pt x="176" y="89"/>
                    <a:pt x="176" y="89"/>
                    <a:pt x="176" y="89"/>
                  </a:cubicBezTo>
                  <a:cubicBezTo>
                    <a:pt x="176" y="91"/>
                    <a:pt x="176" y="91"/>
                    <a:pt x="176" y="91"/>
                  </a:cubicBezTo>
                  <a:cubicBezTo>
                    <a:pt x="176" y="91"/>
                    <a:pt x="176" y="91"/>
                    <a:pt x="185" y="91"/>
                  </a:cubicBezTo>
                  <a:cubicBezTo>
                    <a:pt x="185" y="89"/>
                    <a:pt x="185" y="89"/>
                    <a:pt x="185" y="89"/>
                  </a:cubicBezTo>
                  <a:cubicBezTo>
                    <a:pt x="184" y="89"/>
                    <a:pt x="184" y="89"/>
                    <a:pt x="184" y="89"/>
                  </a:cubicBezTo>
                  <a:cubicBezTo>
                    <a:pt x="184" y="89"/>
                    <a:pt x="184" y="89"/>
                    <a:pt x="184" y="89"/>
                  </a:cubicBezTo>
                  <a:cubicBezTo>
                    <a:pt x="183" y="89"/>
                    <a:pt x="181" y="92"/>
                    <a:pt x="178" y="93"/>
                  </a:cubicBezTo>
                  <a:cubicBezTo>
                    <a:pt x="179" y="95"/>
                    <a:pt x="179" y="95"/>
                    <a:pt x="179" y="95"/>
                  </a:cubicBezTo>
                  <a:cubicBezTo>
                    <a:pt x="179" y="93"/>
                    <a:pt x="179" y="93"/>
                    <a:pt x="179" y="93"/>
                  </a:cubicBezTo>
                  <a:lnTo>
                    <a:pt x="17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6" name="Freeform 15"/>
            <p:cNvSpPr>
              <a:spLocks/>
            </p:cNvSpPr>
            <p:nvPr/>
          </p:nvSpPr>
          <p:spPr bwMode="auto">
            <a:xfrm>
              <a:off x="2858" y="2942"/>
              <a:ext cx="276" cy="193"/>
            </a:xfrm>
            <a:custGeom>
              <a:avLst/>
              <a:gdLst>
                <a:gd name="T0" fmla="*/ 161 w 196"/>
                <a:gd name="T1" fmla="*/ 18 h 137"/>
                <a:gd name="T2" fmla="*/ 146 w 196"/>
                <a:gd name="T3" fmla="*/ 18 h 137"/>
                <a:gd name="T4" fmla="*/ 130 w 196"/>
                <a:gd name="T5" fmla="*/ 27 h 137"/>
                <a:gd name="T6" fmla="*/ 112 w 196"/>
                <a:gd name="T7" fmla="*/ 27 h 137"/>
                <a:gd name="T8" fmla="*/ 92 w 196"/>
                <a:gd name="T9" fmla="*/ 30 h 137"/>
                <a:gd name="T10" fmla="*/ 80 w 196"/>
                <a:gd name="T11" fmla="*/ 41 h 137"/>
                <a:gd name="T12" fmla="*/ 62 w 196"/>
                <a:gd name="T13" fmla="*/ 46 h 137"/>
                <a:gd name="T14" fmla="*/ 45 w 196"/>
                <a:gd name="T15" fmla="*/ 45 h 137"/>
                <a:gd name="T16" fmla="*/ 24 w 196"/>
                <a:gd name="T17" fmla="*/ 42 h 137"/>
                <a:gd name="T18" fmla="*/ 20 w 196"/>
                <a:gd name="T19" fmla="*/ 49 h 137"/>
                <a:gd name="T20" fmla="*/ 0 w 196"/>
                <a:gd name="T21" fmla="*/ 61 h 137"/>
                <a:gd name="T22" fmla="*/ 19 w 196"/>
                <a:gd name="T23" fmla="*/ 72 h 137"/>
                <a:gd name="T24" fmla="*/ 7 w 196"/>
                <a:gd name="T25" fmla="*/ 92 h 137"/>
                <a:gd name="T26" fmla="*/ 15 w 196"/>
                <a:gd name="T27" fmla="*/ 105 h 137"/>
                <a:gd name="T28" fmla="*/ 24 w 196"/>
                <a:gd name="T29" fmla="*/ 123 h 137"/>
                <a:gd name="T30" fmla="*/ 9 w 196"/>
                <a:gd name="T31" fmla="*/ 133 h 137"/>
                <a:gd name="T32" fmla="*/ 26 w 196"/>
                <a:gd name="T33" fmla="*/ 132 h 137"/>
                <a:gd name="T34" fmla="*/ 43 w 196"/>
                <a:gd name="T35" fmla="*/ 131 h 137"/>
                <a:gd name="T36" fmla="*/ 70 w 196"/>
                <a:gd name="T37" fmla="*/ 125 h 137"/>
                <a:gd name="T38" fmla="*/ 74 w 196"/>
                <a:gd name="T39" fmla="*/ 119 h 137"/>
                <a:gd name="T40" fmla="*/ 78 w 196"/>
                <a:gd name="T41" fmla="*/ 119 h 137"/>
                <a:gd name="T42" fmla="*/ 97 w 196"/>
                <a:gd name="T43" fmla="*/ 131 h 137"/>
                <a:gd name="T44" fmla="*/ 108 w 196"/>
                <a:gd name="T45" fmla="*/ 129 h 137"/>
                <a:gd name="T46" fmla="*/ 127 w 196"/>
                <a:gd name="T47" fmla="*/ 127 h 137"/>
                <a:gd name="T48" fmla="*/ 128 w 196"/>
                <a:gd name="T49" fmla="*/ 112 h 137"/>
                <a:gd name="T50" fmla="*/ 115 w 196"/>
                <a:gd name="T51" fmla="*/ 108 h 137"/>
                <a:gd name="T52" fmla="*/ 145 w 196"/>
                <a:gd name="T53" fmla="*/ 96 h 137"/>
                <a:gd name="T54" fmla="*/ 138 w 196"/>
                <a:gd name="T55" fmla="*/ 68 h 137"/>
                <a:gd name="T56" fmla="*/ 168 w 196"/>
                <a:gd name="T57" fmla="*/ 42 h 137"/>
                <a:gd name="T58" fmla="*/ 179 w 196"/>
                <a:gd name="T59" fmla="*/ 31 h 137"/>
                <a:gd name="T60" fmla="*/ 196 w 196"/>
                <a:gd name="T61" fmla="*/ 27 h 137"/>
                <a:gd name="T62" fmla="*/ 185 w 196"/>
                <a:gd name="T63" fmla="*/ 15 h 137"/>
                <a:gd name="T64" fmla="*/ 180 w 196"/>
                <a:gd name="T65" fmla="*/ 4 h 137"/>
                <a:gd name="T66" fmla="*/ 164 w 196"/>
                <a:gd name="T67" fmla="*/ 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6" h="137">
                  <a:moveTo>
                    <a:pt x="158" y="8"/>
                  </a:moveTo>
                  <a:cubicBezTo>
                    <a:pt x="156" y="14"/>
                    <a:pt x="161" y="18"/>
                    <a:pt x="161" y="18"/>
                  </a:cubicBezTo>
                  <a:cubicBezTo>
                    <a:pt x="157" y="21"/>
                    <a:pt x="157" y="21"/>
                    <a:pt x="157" y="21"/>
                  </a:cubicBezTo>
                  <a:cubicBezTo>
                    <a:pt x="157" y="21"/>
                    <a:pt x="154" y="17"/>
                    <a:pt x="146" y="18"/>
                  </a:cubicBezTo>
                  <a:cubicBezTo>
                    <a:pt x="135" y="18"/>
                    <a:pt x="135" y="21"/>
                    <a:pt x="135" y="21"/>
                  </a:cubicBezTo>
                  <a:cubicBezTo>
                    <a:pt x="130" y="27"/>
                    <a:pt x="130" y="27"/>
                    <a:pt x="130" y="27"/>
                  </a:cubicBezTo>
                  <a:cubicBezTo>
                    <a:pt x="130" y="27"/>
                    <a:pt x="127" y="25"/>
                    <a:pt x="123" y="25"/>
                  </a:cubicBezTo>
                  <a:cubicBezTo>
                    <a:pt x="119" y="23"/>
                    <a:pt x="112" y="27"/>
                    <a:pt x="112" y="27"/>
                  </a:cubicBezTo>
                  <a:cubicBezTo>
                    <a:pt x="104" y="26"/>
                    <a:pt x="104" y="26"/>
                    <a:pt x="104" y="26"/>
                  </a:cubicBezTo>
                  <a:cubicBezTo>
                    <a:pt x="104" y="26"/>
                    <a:pt x="97" y="29"/>
                    <a:pt x="92" y="30"/>
                  </a:cubicBezTo>
                  <a:cubicBezTo>
                    <a:pt x="88" y="30"/>
                    <a:pt x="89" y="38"/>
                    <a:pt x="87" y="39"/>
                  </a:cubicBezTo>
                  <a:cubicBezTo>
                    <a:pt x="84" y="41"/>
                    <a:pt x="80" y="41"/>
                    <a:pt x="80" y="41"/>
                  </a:cubicBezTo>
                  <a:cubicBezTo>
                    <a:pt x="72" y="50"/>
                    <a:pt x="72" y="50"/>
                    <a:pt x="72" y="50"/>
                  </a:cubicBezTo>
                  <a:cubicBezTo>
                    <a:pt x="62" y="46"/>
                    <a:pt x="62" y="46"/>
                    <a:pt x="62" y="46"/>
                  </a:cubicBezTo>
                  <a:cubicBezTo>
                    <a:pt x="47" y="49"/>
                    <a:pt x="47" y="49"/>
                    <a:pt x="47" y="49"/>
                  </a:cubicBezTo>
                  <a:cubicBezTo>
                    <a:pt x="45" y="45"/>
                    <a:pt x="45" y="45"/>
                    <a:pt x="45" y="45"/>
                  </a:cubicBezTo>
                  <a:cubicBezTo>
                    <a:pt x="31" y="41"/>
                    <a:pt x="31" y="41"/>
                    <a:pt x="31" y="41"/>
                  </a:cubicBezTo>
                  <a:cubicBezTo>
                    <a:pt x="24" y="42"/>
                    <a:pt x="24" y="42"/>
                    <a:pt x="24" y="42"/>
                  </a:cubicBezTo>
                  <a:cubicBezTo>
                    <a:pt x="19" y="41"/>
                    <a:pt x="19" y="41"/>
                    <a:pt x="19" y="41"/>
                  </a:cubicBezTo>
                  <a:cubicBezTo>
                    <a:pt x="20" y="42"/>
                    <a:pt x="22" y="47"/>
                    <a:pt x="20" y="49"/>
                  </a:cubicBezTo>
                  <a:cubicBezTo>
                    <a:pt x="13" y="49"/>
                    <a:pt x="13" y="49"/>
                    <a:pt x="13" y="49"/>
                  </a:cubicBezTo>
                  <a:cubicBezTo>
                    <a:pt x="0" y="61"/>
                    <a:pt x="0" y="61"/>
                    <a:pt x="0" y="61"/>
                  </a:cubicBezTo>
                  <a:cubicBezTo>
                    <a:pt x="4" y="69"/>
                    <a:pt x="4" y="69"/>
                    <a:pt x="4" y="69"/>
                  </a:cubicBezTo>
                  <a:cubicBezTo>
                    <a:pt x="4" y="69"/>
                    <a:pt x="18" y="64"/>
                    <a:pt x="19" y="72"/>
                  </a:cubicBezTo>
                  <a:cubicBezTo>
                    <a:pt x="19" y="77"/>
                    <a:pt x="5" y="84"/>
                    <a:pt x="5" y="84"/>
                  </a:cubicBezTo>
                  <a:cubicBezTo>
                    <a:pt x="7" y="92"/>
                    <a:pt x="7" y="92"/>
                    <a:pt x="7" y="92"/>
                  </a:cubicBezTo>
                  <a:cubicBezTo>
                    <a:pt x="7" y="92"/>
                    <a:pt x="18" y="84"/>
                    <a:pt x="19" y="88"/>
                  </a:cubicBezTo>
                  <a:cubicBezTo>
                    <a:pt x="20" y="90"/>
                    <a:pt x="15" y="105"/>
                    <a:pt x="15" y="105"/>
                  </a:cubicBezTo>
                  <a:cubicBezTo>
                    <a:pt x="15" y="105"/>
                    <a:pt x="31" y="105"/>
                    <a:pt x="31" y="113"/>
                  </a:cubicBezTo>
                  <a:cubicBezTo>
                    <a:pt x="31" y="119"/>
                    <a:pt x="24" y="123"/>
                    <a:pt x="24" y="123"/>
                  </a:cubicBezTo>
                  <a:cubicBezTo>
                    <a:pt x="15" y="127"/>
                    <a:pt x="15" y="127"/>
                    <a:pt x="15" y="127"/>
                  </a:cubicBezTo>
                  <a:cubicBezTo>
                    <a:pt x="9" y="133"/>
                    <a:pt x="9" y="133"/>
                    <a:pt x="9" y="133"/>
                  </a:cubicBezTo>
                  <a:cubicBezTo>
                    <a:pt x="9" y="133"/>
                    <a:pt x="16" y="137"/>
                    <a:pt x="19" y="137"/>
                  </a:cubicBezTo>
                  <a:cubicBezTo>
                    <a:pt x="20" y="137"/>
                    <a:pt x="26" y="132"/>
                    <a:pt x="26" y="132"/>
                  </a:cubicBezTo>
                  <a:cubicBezTo>
                    <a:pt x="34" y="137"/>
                    <a:pt x="34" y="137"/>
                    <a:pt x="34" y="137"/>
                  </a:cubicBezTo>
                  <a:cubicBezTo>
                    <a:pt x="43" y="131"/>
                    <a:pt x="43" y="131"/>
                    <a:pt x="43" y="131"/>
                  </a:cubicBezTo>
                  <a:cubicBezTo>
                    <a:pt x="47" y="133"/>
                    <a:pt x="47" y="133"/>
                    <a:pt x="47" y="133"/>
                  </a:cubicBezTo>
                  <a:cubicBezTo>
                    <a:pt x="70" y="125"/>
                    <a:pt x="70" y="125"/>
                    <a:pt x="70" y="125"/>
                  </a:cubicBezTo>
                  <a:cubicBezTo>
                    <a:pt x="72" y="120"/>
                    <a:pt x="72" y="120"/>
                    <a:pt x="72" y="120"/>
                  </a:cubicBezTo>
                  <a:cubicBezTo>
                    <a:pt x="74" y="119"/>
                    <a:pt x="74" y="119"/>
                    <a:pt x="74" y="119"/>
                  </a:cubicBezTo>
                  <a:cubicBezTo>
                    <a:pt x="74" y="119"/>
                    <a:pt x="73" y="115"/>
                    <a:pt x="74" y="113"/>
                  </a:cubicBezTo>
                  <a:cubicBezTo>
                    <a:pt x="78" y="113"/>
                    <a:pt x="78" y="119"/>
                    <a:pt x="78" y="119"/>
                  </a:cubicBezTo>
                  <a:cubicBezTo>
                    <a:pt x="84" y="125"/>
                    <a:pt x="84" y="125"/>
                    <a:pt x="84" y="125"/>
                  </a:cubicBezTo>
                  <a:cubicBezTo>
                    <a:pt x="97" y="131"/>
                    <a:pt x="97" y="131"/>
                    <a:pt x="97" y="131"/>
                  </a:cubicBezTo>
                  <a:cubicBezTo>
                    <a:pt x="97" y="131"/>
                    <a:pt x="96" y="124"/>
                    <a:pt x="97" y="124"/>
                  </a:cubicBezTo>
                  <a:cubicBezTo>
                    <a:pt x="101" y="124"/>
                    <a:pt x="108" y="129"/>
                    <a:pt x="108" y="129"/>
                  </a:cubicBezTo>
                  <a:cubicBezTo>
                    <a:pt x="108" y="129"/>
                    <a:pt x="105" y="133"/>
                    <a:pt x="114" y="133"/>
                  </a:cubicBezTo>
                  <a:cubicBezTo>
                    <a:pt x="123" y="133"/>
                    <a:pt x="127" y="127"/>
                    <a:pt x="127" y="127"/>
                  </a:cubicBezTo>
                  <a:cubicBezTo>
                    <a:pt x="127" y="127"/>
                    <a:pt x="119" y="121"/>
                    <a:pt x="123" y="119"/>
                  </a:cubicBezTo>
                  <a:cubicBezTo>
                    <a:pt x="126" y="116"/>
                    <a:pt x="128" y="112"/>
                    <a:pt x="128" y="112"/>
                  </a:cubicBezTo>
                  <a:cubicBezTo>
                    <a:pt x="126" y="108"/>
                    <a:pt x="126" y="108"/>
                    <a:pt x="126" y="108"/>
                  </a:cubicBezTo>
                  <a:cubicBezTo>
                    <a:pt x="126" y="108"/>
                    <a:pt x="112" y="113"/>
                    <a:pt x="115" y="108"/>
                  </a:cubicBezTo>
                  <a:cubicBezTo>
                    <a:pt x="118" y="103"/>
                    <a:pt x="137" y="93"/>
                    <a:pt x="137" y="93"/>
                  </a:cubicBezTo>
                  <a:cubicBezTo>
                    <a:pt x="145" y="96"/>
                    <a:pt x="145" y="96"/>
                    <a:pt x="145" y="96"/>
                  </a:cubicBezTo>
                  <a:cubicBezTo>
                    <a:pt x="147" y="78"/>
                    <a:pt x="147" y="78"/>
                    <a:pt x="147" y="78"/>
                  </a:cubicBezTo>
                  <a:cubicBezTo>
                    <a:pt x="147" y="78"/>
                    <a:pt x="134" y="73"/>
                    <a:pt x="138" y="68"/>
                  </a:cubicBezTo>
                  <a:cubicBezTo>
                    <a:pt x="142" y="62"/>
                    <a:pt x="168" y="51"/>
                    <a:pt x="168" y="51"/>
                  </a:cubicBezTo>
                  <a:cubicBezTo>
                    <a:pt x="168" y="51"/>
                    <a:pt x="164" y="42"/>
                    <a:pt x="168" y="42"/>
                  </a:cubicBezTo>
                  <a:cubicBezTo>
                    <a:pt x="170" y="42"/>
                    <a:pt x="179" y="46"/>
                    <a:pt x="179" y="46"/>
                  </a:cubicBezTo>
                  <a:cubicBezTo>
                    <a:pt x="179" y="46"/>
                    <a:pt x="174" y="31"/>
                    <a:pt x="179" y="31"/>
                  </a:cubicBezTo>
                  <a:cubicBezTo>
                    <a:pt x="184" y="30"/>
                    <a:pt x="196" y="34"/>
                    <a:pt x="196" y="34"/>
                  </a:cubicBezTo>
                  <a:cubicBezTo>
                    <a:pt x="196" y="27"/>
                    <a:pt x="196" y="27"/>
                    <a:pt x="196" y="27"/>
                  </a:cubicBezTo>
                  <a:cubicBezTo>
                    <a:pt x="196" y="27"/>
                    <a:pt x="185" y="29"/>
                    <a:pt x="185" y="25"/>
                  </a:cubicBezTo>
                  <a:cubicBezTo>
                    <a:pt x="185" y="15"/>
                    <a:pt x="185" y="15"/>
                    <a:pt x="185" y="15"/>
                  </a:cubicBezTo>
                  <a:cubicBezTo>
                    <a:pt x="185" y="15"/>
                    <a:pt x="180" y="17"/>
                    <a:pt x="180" y="12"/>
                  </a:cubicBezTo>
                  <a:cubicBezTo>
                    <a:pt x="181" y="10"/>
                    <a:pt x="185" y="7"/>
                    <a:pt x="180" y="4"/>
                  </a:cubicBezTo>
                  <a:cubicBezTo>
                    <a:pt x="179" y="4"/>
                    <a:pt x="173" y="3"/>
                    <a:pt x="168" y="0"/>
                  </a:cubicBezTo>
                  <a:cubicBezTo>
                    <a:pt x="164" y="4"/>
                    <a:pt x="164" y="4"/>
                    <a:pt x="164" y="4"/>
                  </a:cubicBezTo>
                  <a:cubicBezTo>
                    <a:pt x="164" y="4"/>
                    <a:pt x="161" y="3"/>
                    <a:pt x="158" y="8"/>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7" name="Freeform 16"/>
            <p:cNvSpPr>
              <a:spLocks/>
            </p:cNvSpPr>
            <p:nvPr/>
          </p:nvSpPr>
          <p:spPr bwMode="auto">
            <a:xfrm>
              <a:off x="2855" y="2941"/>
              <a:ext cx="282" cy="197"/>
            </a:xfrm>
            <a:custGeom>
              <a:avLst/>
              <a:gdLst>
                <a:gd name="T0" fmla="*/ 151 w 200"/>
                <a:gd name="T1" fmla="*/ 17 h 140"/>
                <a:gd name="T2" fmla="*/ 133 w 200"/>
                <a:gd name="T3" fmla="*/ 27 h 140"/>
                <a:gd name="T4" fmla="*/ 106 w 200"/>
                <a:gd name="T5" fmla="*/ 26 h 140"/>
                <a:gd name="T6" fmla="*/ 82 w 200"/>
                <a:gd name="T7" fmla="*/ 40 h 140"/>
                <a:gd name="T8" fmla="*/ 49 w 200"/>
                <a:gd name="T9" fmla="*/ 50 h 140"/>
                <a:gd name="T10" fmla="*/ 21 w 200"/>
                <a:gd name="T11" fmla="*/ 40 h 140"/>
                <a:gd name="T12" fmla="*/ 21 w 200"/>
                <a:gd name="T13" fmla="*/ 49 h 140"/>
                <a:gd name="T14" fmla="*/ 5 w 200"/>
                <a:gd name="T15" fmla="*/ 72 h 140"/>
                <a:gd name="T16" fmla="*/ 7 w 200"/>
                <a:gd name="T17" fmla="*/ 83 h 140"/>
                <a:gd name="T18" fmla="*/ 19 w 200"/>
                <a:gd name="T19" fmla="*/ 89 h 140"/>
                <a:gd name="T20" fmla="*/ 15 w 200"/>
                <a:gd name="T21" fmla="*/ 106 h 140"/>
                <a:gd name="T22" fmla="*/ 26 w 200"/>
                <a:gd name="T23" fmla="*/ 124 h 140"/>
                <a:gd name="T24" fmla="*/ 22 w 200"/>
                <a:gd name="T25" fmla="*/ 140 h 140"/>
                <a:gd name="T26" fmla="*/ 48 w 200"/>
                <a:gd name="T27" fmla="*/ 136 h 140"/>
                <a:gd name="T28" fmla="*/ 78 w 200"/>
                <a:gd name="T29" fmla="*/ 119 h 140"/>
                <a:gd name="T30" fmla="*/ 79 w 200"/>
                <a:gd name="T31" fmla="*/ 120 h 140"/>
                <a:gd name="T32" fmla="*/ 100 w 200"/>
                <a:gd name="T33" fmla="*/ 127 h 140"/>
                <a:gd name="T34" fmla="*/ 100 w 200"/>
                <a:gd name="T35" fmla="*/ 126 h 140"/>
                <a:gd name="T36" fmla="*/ 109 w 200"/>
                <a:gd name="T37" fmla="*/ 130 h 140"/>
                <a:gd name="T38" fmla="*/ 125 w 200"/>
                <a:gd name="T39" fmla="*/ 122 h 140"/>
                <a:gd name="T40" fmla="*/ 122 w 200"/>
                <a:gd name="T41" fmla="*/ 109 h 140"/>
                <a:gd name="T42" fmla="*/ 118 w 200"/>
                <a:gd name="T43" fmla="*/ 110 h 140"/>
                <a:gd name="T44" fmla="*/ 146 w 200"/>
                <a:gd name="T45" fmla="*/ 98 h 140"/>
                <a:gd name="T46" fmla="*/ 147 w 200"/>
                <a:gd name="T47" fmla="*/ 65 h 140"/>
                <a:gd name="T48" fmla="*/ 170 w 200"/>
                <a:gd name="T49" fmla="*/ 45 h 140"/>
                <a:gd name="T50" fmla="*/ 180 w 200"/>
                <a:gd name="T51" fmla="*/ 36 h 140"/>
                <a:gd name="T52" fmla="*/ 181 w 200"/>
                <a:gd name="T53" fmla="*/ 34 h 140"/>
                <a:gd name="T54" fmla="*/ 200 w 200"/>
                <a:gd name="T55" fmla="*/ 35 h 140"/>
                <a:gd name="T56" fmla="*/ 187 w 200"/>
                <a:gd name="T57" fmla="*/ 15 h 140"/>
                <a:gd name="T58" fmla="*/ 182 w 200"/>
                <a:gd name="T59" fmla="*/ 4 h 140"/>
                <a:gd name="T60" fmla="*/ 159 w 200"/>
                <a:gd name="T61" fmla="*/ 9 h 140"/>
                <a:gd name="T62" fmla="*/ 165 w 200"/>
                <a:gd name="T63" fmla="*/ 7 h 140"/>
                <a:gd name="T64" fmla="*/ 183 w 200"/>
                <a:gd name="T65" fmla="*/ 8 h 140"/>
                <a:gd name="T66" fmla="*/ 186 w 200"/>
                <a:gd name="T67" fmla="*/ 26 h 140"/>
                <a:gd name="T68" fmla="*/ 180 w 200"/>
                <a:gd name="T69" fmla="*/ 31 h 140"/>
                <a:gd name="T70" fmla="*/ 170 w 200"/>
                <a:gd name="T71" fmla="*/ 42 h 140"/>
                <a:gd name="T72" fmla="*/ 140 w 200"/>
                <a:gd name="T73" fmla="*/ 75 h 140"/>
                <a:gd name="T74" fmla="*/ 138 w 200"/>
                <a:gd name="T75" fmla="*/ 93 h 140"/>
                <a:gd name="T76" fmla="*/ 127 w 200"/>
                <a:gd name="T77" fmla="*/ 110 h 140"/>
                <a:gd name="T78" fmla="*/ 129 w 200"/>
                <a:gd name="T79" fmla="*/ 128 h 140"/>
                <a:gd name="T80" fmla="*/ 111 w 200"/>
                <a:gd name="T81" fmla="*/ 131 h 140"/>
                <a:gd name="T82" fmla="*/ 98 w 200"/>
                <a:gd name="T83" fmla="*/ 132 h 140"/>
                <a:gd name="T84" fmla="*/ 76 w 200"/>
                <a:gd name="T85" fmla="*/ 113 h 140"/>
                <a:gd name="T86" fmla="*/ 72 w 200"/>
                <a:gd name="T87" fmla="*/ 126 h 140"/>
                <a:gd name="T88" fmla="*/ 28 w 200"/>
                <a:gd name="T89" fmla="*/ 132 h 140"/>
                <a:gd name="T90" fmla="*/ 21 w 200"/>
                <a:gd name="T91" fmla="*/ 138 h 140"/>
                <a:gd name="T92" fmla="*/ 27 w 200"/>
                <a:gd name="T93" fmla="*/ 125 h 140"/>
                <a:gd name="T94" fmla="*/ 23 w 200"/>
                <a:gd name="T95" fmla="*/ 90 h 140"/>
                <a:gd name="T96" fmla="*/ 7 w 200"/>
                <a:gd name="T97" fmla="*/ 85 h 140"/>
                <a:gd name="T98" fmla="*/ 7 w 200"/>
                <a:gd name="T99" fmla="*/ 69 h 140"/>
                <a:gd name="T100" fmla="*/ 24 w 200"/>
                <a:gd name="T101" fmla="*/ 44 h 140"/>
                <a:gd name="T102" fmla="*/ 47 w 200"/>
                <a:gd name="T103" fmla="*/ 46 h 140"/>
                <a:gd name="T104" fmla="*/ 75 w 200"/>
                <a:gd name="T105" fmla="*/ 52 h 140"/>
                <a:gd name="T106" fmla="*/ 107 w 200"/>
                <a:gd name="T107" fmla="*/ 28 h 140"/>
                <a:gd name="T108" fmla="*/ 125 w 200"/>
                <a:gd name="T109" fmla="*/ 27 h 140"/>
                <a:gd name="T110" fmla="*/ 138 w 200"/>
                <a:gd name="T111" fmla="*/ 22 h 140"/>
                <a:gd name="T112" fmla="*/ 157 w 200"/>
                <a:gd name="T113" fmla="*/ 22 h 140"/>
                <a:gd name="T114" fmla="*/ 166 w 200"/>
                <a:gd name="T115" fmla="*/ 1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 h="140">
                  <a:moveTo>
                    <a:pt x="160" y="9"/>
                  </a:moveTo>
                  <a:cubicBezTo>
                    <a:pt x="159" y="9"/>
                    <a:pt x="159" y="9"/>
                    <a:pt x="159" y="9"/>
                  </a:cubicBezTo>
                  <a:cubicBezTo>
                    <a:pt x="158" y="10"/>
                    <a:pt x="158" y="11"/>
                    <a:pt x="158" y="13"/>
                  </a:cubicBezTo>
                  <a:cubicBezTo>
                    <a:pt x="158" y="15"/>
                    <a:pt x="159" y="17"/>
                    <a:pt x="160" y="18"/>
                  </a:cubicBezTo>
                  <a:cubicBezTo>
                    <a:pt x="161" y="19"/>
                    <a:pt x="162" y="20"/>
                    <a:pt x="162" y="20"/>
                  </a:cubicBezTo>
                  <a:cubicBezTo>
                    <a:pt x="163" y="19"/>
                    <a:pt x="163" y="19"/>
                    <a:pt x="163" y="19"/>
                  </a:cubicBezTo>
                  <a:cubicBezTo>
                    <a:pt x="162" y="18"/>
                    <a:pt x="162" y="18"/>
                    <a:pt x="162" y="18"/>
                  </a:cubicBezTo>
                  <a:cubicBezTo>
                    <a:pt x="158" y="20"/>
                    <a:pt x="158" y="20"/>
                    <a:pt x="158" y="20"/>
                  </a:cubicBezTo>
                  <a:cubicBezTo>
                    <a:pt x="159" y="22"/>
                    <a:pt x="159" y="22"/>
                    <a:pt x="159" y="22"/>
                  </a:cubicBezTo>
                  <a:cubicBezTo>
                    <a:pt x="160" y="21"/>
                    <a:pt x="160" y="21"/>
                    <a:pt x="160" y="21"/>
                  </a:cubicBezTo>
                  <a:cubicBezTo>
                    <a:pt x="160" y="20"/>
                    <a:pt x="157" y="17"/>
                    <a:pt x="151" y="17"/>
                  </a:cubicBezTo>
                  <a:cubicBezTo>
                    <a:pt x="150" y="17"/>
                    <a:pt x="149" y="17"/>
                    <a:pt x="148" y="17"/>
                  </a:cubicBezTo>
                  <a:cubicBezTo>
                    <a:pt x="148" y="19"/>
                    <a:pt x="148" y="19"/>
                    <a:pt x="148" y="19"/>
                  </a:cubicBezTo>
                  <a:cubicBezTo>
                    <a:pt x="148" y="17"/>
                    <a:pt x="148" y="17"/>
                    <a:pt x="148" y="17"/>
                  </a:cubicBezTo>
                  <a:cubicBezTo>
                    <a:pt x="143" y="17"/>
                    <a:pt x="140" y="18"/>
                    <a:pt x="138" y="19"/>
                  </a:cubicBezTo>
                  <a:cubicBezTo>
                    <a:pt x="137" y="19"/>
                    <a:pt x="136" y="20"/>
                    <a:pt x="136" y="20"/>
                  </a:cubicBezTo>
                  <a:cubicBezTo>
                    <a:pt x="136" y="21"/>
                    <a:pt x="136" y="21"/>
                    <a:pt x="136" y="22"/>
                  </a:cubicBezTo>
                  <a:cubicBezTo>
                    <a:pt x="137" y="22"/>
                    <a:pt x="137" y="22"/>
                    <a:pt x="137" y="22"/>
                  </a:cubicBezTo>
                  <a:cubicBezTo>
                    <a:pt x="136" y="21"/>
                    <a:pt x="136" y="21"/>
                    <a:pt x="136" y="21"/>
                  </a:cubicBezTo>
                  <a:cubicBezTo>
                    <a:pt x="131" y="27"/>
                    <a:pt x="131" y="27"/>
                    <a:pt x="131" y="27"/>
                  </a:cubicBezTo>
                  <a:cubicBezTo>
                    <a:pt x="132" y="28"/>
                    <a:pt x="132" y="28"/>
                    <a:pt x="132" y="28"/>
                  </a:cubicBezTo>
                  <a:cubicBezTo>
                    <a:pt x="133" y="27"/>
                    <a:pt x="133" y="27"/>
                    <a:pt x="133" y="27"/>
                  </a:cubicBezTo>
                  <a:cubicBezTo>
                    <a:pt x="133" y="27"/>
                    <a:pt x="130" y="24"/>
                    <a:pt x="125" y="24"/>
                  </a:cubicBezTo>
                  <a:cubicBezTo>
                    <a:pt x="125" y="26"/>
                    <a:pt x="125" y="26"/>
                    <a:pt x="125" y="26"/>
                  </a:cubicBezTo>
                  <a:cubicBezTo>
                    <a:pt x="126" y="24"/>
                    <a:pt x="126" y="24"/>
                    <a:pt x="126" y="24"/>
                  </a:cubicBezTo>
                  <a:cubicBezTo>
                    <a:pt x="125" y="24"/>
                    <a:pt x="124" y="24"/>
                    <a:pt x="123" y="24"/>
                  </a:cubicBezTo>
                  <a:cubicBezTo>
                    <a:pt x="121" y="24"/>
                    <a:pt x="118" y="25"/>
                    <a:pt x="117" y="25"/>
                  </a:cubicBezTo>
                  <a:cubicBezTo>
                    <a:pt x="115" y="26"/>
                    <a:pt x="113" y="27"/>
                    <a:pt x="113" y="27"/>
                  </a:cubicBezTo>
                  <a:cubicBezTo>
                    <a:pt x="114" y="28"/>
                    <a:pt x="114" y="28"/>
                    <a:pt x="114" y="28"/>
                  </a:cubicBezTo>
                  <a:cubicBezTo>
                    <a:pt x="114" y="27"/>
                    <a:pt x="114" y="27"/>
                    <a:pt x="114" y="27"/>
                  </a:cubicBezTo>
                  <a:cubicBezTo>
                    <a:pt x="106" y="25"/>
                    <a:pt x="106" y="25"/>
                    <a:pt x="106" y="25"/>
                  </a:cubicBezTo>
                  <a:cubicBezTo>
                    <a:pt x="106" y="25"/>
                    <a:pt x="106" y="25"/>
                    <a:pt x="106" y="25"/>
                  </a:cubicBezTo>
                  <a:cubicBezTo>
                    <a:pt x="106" y="26"/>
                    <a:pt x="106" y="26"/>
                    <a:pt x="106" y="26"/>
                  </a:cubicBezTo>
                  <a:cubicBezTo>
                    <a:pt x="106" y="26"/>
                    <a:pt x="104" y="26"/>
                    <a:pt x="102" y="27"/>
                  </a:cubicBezTo>
                  <a:cubicBezTo>
                    <a:pt x="99" y="28"/>
                    <a:pt x="96" y="29"/>
                    <a:pt x="94" y="30"/>
                  </a:cubicBezTo>
                  <a:cubicBezTo>
                    <a:pt x="94" y="31"/>
                    <a:pt x="94" y="31"/>
                    <a:pt x="94" y="31"/>
                  </a:cubicBezTo>
                  <a:cubicBezTo>
                    <a:pt x="94" y="29"/>
                    <a:pt x="94" y="29"/>
                    <a:pt x="94" y="29"/>
                  </a:cubicBezTo>
                  <a:cubicBezTo>
                    <a:pt x="93" y="29"/>
                    <a:pt x="92" y="30"/>
                    <a:pt x="92" y="30"/>
                  </a:cubicBezTo>
                  <a:cubicBezTo>
                    <a:pt x="91" y="31"/>
                    <a:pt x="90" y="32"/>
                    <a:pt x="90" y="33"/>
                  </a:cubicBezTo>
                  <a:cubicBezTo>
                    <a:pt x="89" y="34"/>
                    <a:pt x="89" y="36"/>
                    <a:pt x="89" y="37"/>
                  </a:cubicBezTo>
                  <a:cubicBezTo>
                    <a:pt x="89" y="38"/>
                    <a:pt x="88" y="38"/>
                    <a:pt x="88" y="39"/>
                  </a:cubicBezTo>
                  <a:cubicBezTo>
                    <a:pt x="88" y="39"/>
                    <a:pt x="88" y="39"/>
                    <a:pt x="88" y="39"/>
                  </a:cubicBezTo>
                  <a:cubicBezTo>
                    <a:pt x="87" y="40"/>
                    <a:pt x="85" y="40"/>
                    <a:pt x="84" y="40"/>
                  </a:cubicBezTo>
                  <a:cubicBezTo>
                    <a:pt x="83" y="40"/>
                    <a:pt x="83" y="40"/>
                    <a:pt x="82" y="40"/>
                  </a:cubicBezTo>
                  <a:cubicBezTo>
                    <a:pt x="82" y="40"/>
                    <a:pt x="82" y="40"/>
                    <a:pt x="82" y="40"/>
                  </a:cubicBezTo>
                  <a:cubicBezTo>
                    <a:pt x="81" y="40"/>
                    <a:pt x="81" y="40"/>
                    <a:pt x="81" y="40"/>
                  </a:cubicBezTo>
                  <a:cubicBezTo>
                    <a:pt x="81" y="41"/>
                    <a:pt x="81" y="41"/>
                    <a:pt x="81" y="41"/>
                  </a:cubicBezTo>
                  <a:cubicBezTo>
                    <a:pt x="73" y="50"/>
                    <a:pt x="73" y="50"/>
                    <a:pt x="73" y="50"/>
                  </a:cubicBezTo>
                  <a:cubicBezTo>
                    <a:pt x="74" y="51"/>
                    <a:pt x="74" y="51"/>
                    <a:pt x="74" y="51"/>
                  </a:cubicBezTo>
                  <a:cubicBezTo>
                    <a:pt x="74" y="50"/>
                    <a:pt x="74" y="50"/>
                    <a:pt x="74" y="50"/>
                  </a:cubicBezTo>
                  <a:cubicBezTo>
                    <a:pt x="65" y="46"/>
                    <a:pt x="65" y="46"/>
                    <a:pt x="65" y="46"/>
                  </a:cubicBezTo>
                  <a:cubicBezTo>
                    <a:pt x="64" y="46"/>
                    <a:pt x="64" y="46"/>
                    <a:pt x="64" y="46"/>
                  </a:cubicBezTo>
                  <a:cubicBezTo>
                    <a:pt x="64" y="46"/>
                    <a:pt x="64" y="46"/>
                    <a:pt x="64" y="46"/>
                  </a:cubicBezTo>
                  <a:cubicBezTo>
                    <a:pt x="49" y="48"/>
                    <a:pt x="49" y="48"/>
                    <a:pt x="49" y="48"/>
                  </a:cubicBezTo>
                  <a:cubicBezTo>
                    <a:pt x="49" y="50"/>
                    <a:pt x="49" y="50"/>
                    <a:pt x="49" y="50"/>
                  </a:cubicBezTo>
                  <a:cubicBezTo>
                    <a:pt x="51" y="49"/>
                    <a:pt x="51" y="49"/>
                    <a:pt x="51" y="49"/>
                  </a:cubicBezTo>
                  <a:cubicBezTo>
                    <a:pt x="48" y="45"/>
                    <a:pt x="48" y="45"/>
                    <a:pt x="48" y="45"/>
                  </a:cubicBezTo>
                  <a:cubicBezTo>
                    <a:pt x="48" y="44"/>
                    <a:pt x="48" y="44"/>
                    <a:pt x="48" y="44"/>
                  </a:cubicBezTo>
                  <a:cubicBezTo>
                    <a:pt x="47" y="44"/>
                    <a:pt x="47" y="44"/>
                    <a:pt x="47" y="44"/>
                  </a:cubicBezTo>
                  <a:cubicBezTo>
                    <a:pt x="33" y="40"/>
                    <a:pt x="33" y="40"/>
                    <a:pt x="33" y="40"/>
                  </a:cubicBezTo>
                  <a:cubicBezTo>
                    <a:pt x="33" y="40"/>
                    <a:pt x="33" y="40"/>
                    <a:pt x="33" y="40"/>
                  </a:cubicBezTo>
                  <a:cubicBezTo>
                    <a:pt x="33" y="40"/>
                    <a:pt x="33" y="40"/>
                    <a:pt x="33" y="40"/>
                  </a:cubicBezTo>
                  <a:cubicBezTo>
                    <a:pt x="26" y="42"/>
                    <a:pt x="26" y="42"/>
                    <a:pt x="26" y="42"/>
                  </a:cubicBezTo>
                  <a:cubicBezTo>
                    <a:pt x="26" y="43"/>
                    <a:pt x="26" y="43"/>
                    <a:pt x="26" y="43"/>
                  </a:cubicBezTo>
                  <a:cubicBezTo>
                    <a:pt x="27" y="42"/>
                    <a:pt x="27" y="42"/>
                    <a:pt x="27" y="42"/>
                  </a:cubicBezTo>
                  <a:cubicBezTo>
                    <a:pt x="21" y="40"/>
                    <a:pt x="21" y="40"/>
                    <a:pt x="21" y="40"/>
                  </a:cubicBezTo>
                  <a:cubicBezTo>
                    <a:pt x="16" y="39"/>
                    <a:pt x="16" y="39"/>
                    <a:pt x="16" y="39"/>
                  </a:cubicBezTo>
                  <a:cubicBezTo>
                    <a:pt x="20" y="43"/>
                    <a:pt x="20" y="43"/>
                    <a:pt x="20" y="43"/>
                  </a:cubicBezTo>
                  <a:cubicBezTo>
                    <a:pt x="20" y="43"/>
                    <a:pt x="20" y="44"/>
                    <a:pt x="21" y="45"/>
                  </a:cubicBezTo>
                  <a:cubicBezTo>
                    <a:pt x="21" y="46"/>
                    <a:pt x="21" y="47"/>
                    <a:pt x="21" y="48"/>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2" y="50"/>
                    <a:pt x="22" y="50"/>
                    <a:pt x="22" y="50"/>
                  </a:cubicBezTo>
                  <a:cubicBezTo>
                    <a:pt x="22" y="48"/>
                    <a:pt x="22" y="48"/>
                    <a:pt x="22" y="48"/>
                  </a:cubicBezTo>
                  <a:cubicBezTo>
                    <a:pt x="15" y="48"/>
                    <a:pt x="15" y="48"/>
                    <a:pt x="15" y="48"/>
                  </a:cubicBezTo>
                  <a:cubicBezTo>
                    <a:pt x="15" y="48"/>
                    <a:pt x="15" y="48"/>
                    <a:pt x="15" y="48"/>
                  </a:cubicBezTo>
                  <a:cubicBezTo>
                    <a:pt x="14" y="49"/>
                    <a:pt x="14" y="49"/>
                    <a:pt x="14" y="49"/>
                  </a:cubicBezTo>
                  <a:cubicBezTo>
                    <a:pt x="1" y="61"/>
                    <a:pt x="1" y="61"/>
                    <a:pt x="1" y="61"/>
                  </a:cubicBezTo>
                  <a:cubicBezTo>
                    <a:pt x="0" y="62"/>
                    <a:pt x="0" y="62"/>
                    <a:pt x="0" y="62"/>
                  </a:cubicBezTo>
                  <a:cubicBezTo>
                    <a:pt x="1" y="63"/>
                    <a:pt x="1" y="63"/>
                    <a:pt x="1" y="63"/>
                  </a:cubicBezTo>
                  <a:cubicBezTo>
                    <a:pt x="5" y="71"/>
                    <a:pt x="5" y="71"/>
                    <a:pt x="5" y="71"/>
                  </a:cubicBezTo>
                  <a:cubicBezTo>
                    <a:pt x="5" y="72"/>
                    <a:pt x="5" y="72"/>
                    <a:pt x="5" y="72"/>
                  </a:cubicBezTo>
                  <a:cubicBezTo>
                    <a:pt x="7" y="71"/>
                    <a:pt x="7" y="71"/>
                    <a:pt x="7" y="71"/>
                  </a:cubicBezTo>
                  <a:cubicBezTo>
                    <a:pt x="7" y="71"/>
                    <a:pt x="7" y="71"/>
                    <a:pt x="7" y="71"/>
                  </a:cubicBezTo>
                  <a:cubicBezTo>
                    <a:pt x="8" y="71"/>
                    <a:pt x="11" y="70"/>
                    <a:pt x="14" y="70"/>
                  </a:cubicBezTo>
                  <a:cubicBezTo>
                    <a:pt x="16" y="70"/>
                    <a:pt x="17" y="70"/>
                    <a:pt x="18" y="70"/>
                  </a:cubicBezTo>
                  <a:cubicBezTo>
                    <a:pt x="19" y="71"/>
                    <a:pt x="19" y="72"/>
                    <a:pt x="19" y="73"/>
                  </a:cubicBezTo>
                  <a:cubicBezTo>
                    <a:pt x="21" y="73"/>
                    <a:pt x="21" y="73"/>
                    <a:pt x="21" y="73"/>
                  </a:cubicBezTo>
                  <a:cubicBezTo>
                    <a:pt x="19" y="73"/>
                    <a:pt x="19" y="73"/>
                    <a:pt x="19" y="73"/>
                  </a:cubicBezTo>
                  <a:cubicBezTo>
                    <a:pt x="19" y="73"/>
                    <a:pt x="19" y="75"/>
                    <a:pt x="18" y="76"/>
                  </a:cubicBezTo>
                  <a:cubicBezTo>
                    <a:pt x="16" y="78"/>
                    <a:pt x="13" y="80"/>
                    <a:pt x="11" y="81"/>
                  </a:cubicBezTo>
                  <a:cubicBezTo>
                    <a:pt x="10" y="82"/>
                    <a:pt x="9" y="82"/>
                    <a:pt x="8" y="83"/>
                  </a:cubicBezTo>
                  <a:cubicBezTo>
                    <a:pt x="7" y="83"/>
                    <a:pt x="7" y="83"/>
                    <a:pt x="7" y="83"/>
                  </a:cubicBezTo>
                  <a:cubicBezTo>
                    <a:pt x="6" y="84"/>
                    <a:pt x="6" y="84"/>
                    <a:pt x="6" y="84"/>
                  </a:cubicBezTo>
                  <a:cubicBezTo>
                    <a:pt x="6" y="85"/>
                    <a:pt x="6" y="85"/>
                    <a:pt x="6" y="85"/>
                  </a:cubicBezTo>
                  <a:cubicBezTo>
                    <a:pt x="7" y="93"/>
                    <a:pt x="7" y="93"/>
                    <a:pt x="7" y="93"/>
                  </a:cubicBezTo>
                  <a:cubicBezTo>
                    <a:pt x="8" y="95"/>
                    <a:pt x="8" y="95"/>
                    <a:pt x="8" y="95"/>
                  </a:cubicBezTo>
                  <a:cubicBezTo>
                    <a:pt x="10" y="94"/>
                    <a:pt x="10" y="94"/>
                    <a:pt x="10" y="94"/>
                  </a:cubicBezTo>
                  <a:cubicBezTo>
                    <a:pt x="10" y="94"/>
                    <a:pt x="10" y="94"/>
                    <a:pt x="11" y="93"/>
                  </a:cubicBezTo>
                  <a:cubicBezTo>
                    <a:pt x="12" y="93"/>
                    <a:pt x="13" y="91"/>
                    <a:pt x="15" y="91"/>
                  </a:cubicBezTo>
                  <a:cubicBezTo>
                    <a:pt x="17" y="90"/>
                    <a:pt x="18"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20" y="89"/>
                    <a:pt x="20" y="89"/>
                    <a:pt x="20" y="89"/>
                  </a:cubicBezTo>
                  <a:cubicBezTo>
                    <a:pt x="20" y="89"/>
                    <a:pt x="20" y="89"/>
                    <a:pt x="20" y="89"/>
                  </a:cubicBezTo>
                  <a:cubicBezTo>
                    <a:pt x="20" y="90"/>
                    <a:pt x="20" y="90"/>
                    <a:pt x="20" y="90"/>
                  </a:cubicBezTo>
                  <a:cubicBezTo>
                    <a:pt x="20" y="92"/>
                    <a:pt x="19" y="96"/>
                    <a:pt x="18" y="99"/>
                  </a:cubicBezTo>
                  <a:cubicBezTo>
                    <a:pt x="17" y="101"/>
                    <a:pt x="16" y="103"/>
                    <a:pt x="16" y="104"/>
                  </a:cubicBezTo>
                  <a:cubicBezTo>
                    <a:pt x="16" y="105"/>
                    <a:pt x="15" y="106"/>
                    <a:pt x="15" y="106"/>
                  </a:cubicBezTo>
                  <a:cubicBezTo>
                    <a:pt x="15" y="108"/>
                    <a:pt x="15" y="108"/>
                    <a:pt x="15" y="108"/>
                  </a:cubicBezTo>
                  <a:cubicBezTo>
                    <a:pt x="17" y="108"/>
                    <a:pt x="17" y="108"/>
                    <a:pt x="17" y="108"/>
                  </a:cubicBezTo>
                  <a:cubicBezTo>
                    <a:pt x="17" y="108"/>
                    <a:pt x="17" y="108"/>
                    <a:pt x="17" y="108"/>
                  </a:cubicBezTo>
                  <a:cubicBezTo>
                    <a:pt x="19" y="108"/>
                    <a:pt x="23" y="108"/>
                    <a:pt x="26" y="109"/>
                  </a:cubicBezTo>
                  <a:cubicBezTo>
                    <a:pt x="28" y="110"/>
                    <a:pt x="29" y="110"/>
                    <a:pt x="30" y="111"/>
                  </a:cubicBezTo>
                  <a:cubicBezTo>
                    <a:pt x="31" y="112"/>
                    <a:pt x="32" y="113"/>
                    <a:pt x="32" y="114"/>
                  </a:cubicBezTo>
                  <a:cubicBezTo>
                    <a:pt x="32" y="116"/>
                    <a:pt x="30" y="118"/>
                    <a:pt x="29" y="120"/>
                  </a:cubicBezTo>
                  <a:cubicBezTo>
                    <a:pt x="28" y="121"/>
                    <a:pt x="27" y="121"/>
                    <a:pt x="26" y="122"/>
                  </a:cubicBezTo>
                  <a:cubicBezTo>
                    <a:pt x="26" y="122"/>
                    <a:pt x="26" y="122"/>
                    <a:pt x="26" y="122"/>
                  </a:cubicBezTo>
                  <a:cubicBezTo>
                    <a:pt x="26" y="122"/>
                    <a:pt x="26" y="122"/>
                    <a:pt x="26" y="122"/>
                  </a:cubicBezTo>
                  <a:cubicBezTo>
                    <a:pt x="26" y="124"/>
                    <a:pt x="26" y="124"/>
                    <a:pt x="26" y="124"/>
                  </a:cubicBezTo>
                  <a:cubicBezTo>
                    <a:pt x="26" y="122"/>
                    <a:pt x="26" y="122"/>
                    <a:pt x="26" y="122"/>
                  </a:cubicBezTo>
                  <a:cubicBezTo>
                    <a:pt x="16" y="126"/>
                    <a:pt x="16" y="126"/>
                    <a:pt x="16" y="126"/>
                  </a:cubicBezTo>
                  <a:cubicBezTo>
                    <a:pt x="16" y="127"/>
                    <a:pt x="16" y="127"/>
                    <a:pt x="16" y="127"/>
                  </a:cubicBezTo>
                  <a:cubicBezTo>
                    <a:pt x="16" y="127"/>
                    <a:pt x="16" y="127"/>
                    <a:pt x="16" y="127"/>
                  </a:cubicBezTo>
                  <a:cubicBezTo>
                    <a:pt x="10" y="134"/>
                    <a:pt x="10" y="134"/>
                    <a:pt x="10" y="134"/>
                  </a:cubicBezTo>
                  <a:cubicBezTo>
                    <a:pt x="9" y="135"/>
                    <a:pt x="9" y="135"/>
                    <a:pt x="9" y="135"/>
                  </a:cubicBezTo>
                  <a:cubicBezTo>
                    <a:pt x="11" y="136"/>
                    <a:pt x="11" y="136"/>
                    <a:pt x="11" y="136"/>
                  </a:cubicBezTo>
                  <a:cubicBezTo>
                    <a:pt x="11" y="136"/>
                    <a:pt x="12" y="137"/>
                    <a:pt x="14" y="138"/>
                  </a:cubicBezTo>
                  <a:cubicBezTo>
                    <a:pt x="16" y="138"/>
                    <a:pt x="17" y="139"/>
                    <a:pt x="18" y="139"/>
                  </a:cubicBezTo>
                  <a:cubicBezTo>
                    <a:pt x="19" y="140"/>
                    <a:pt x="20" y="140"/>
                    <a:pt x="21" y="140"/>
                  </a:cubicBezTo>
                  <a:cubicBezTo>
                    <a:pt x="22" y="140"/>
                    <a:pt x="22" y="140"/>
                    <a:pt x="22" y="140"/>
                  </a:cubicBezTo>
                  <a:cubicBezTo>
                    <a:pt x="24" y="139"/>
                    <a:pt x="25" y="138"/>
                    <a:pt x="26" y="136"/>
                  </a:cubicBezTo>
                  <a:cubicBezTo>
                    <a:pt x="28" y="135"/>
                    <a:pt x="29" y="134"/>
                    <a:pt x="29" y="134"/>
                  </a:cubicBezTo>
                  <a:cubicBezTo>
                    <a:pt x="28" y="133"/>
                    <a:pt x="28" y="133"/>
                    <a:pt x="28" y="133"/>
                  </a:cubicBezTo>
                  <a:cubicBezTo>
                    <a:pt x="27" y="134"/>
                    <a:pt x="27" y="134"/>
                    <a:pt x="27" y="134"/>
                  </a:cubicBezTo>
                  <a:cubicBezTo>
                    <a:pt x="35" y="140"/>
                    <a:pt x="35" y="140"/>
                    <a:pt x="35" y="140"/>
                  </a:cubicBezTo>
                  <a:cubicBezTo>
                    <a:pt x="36" y="140"/>
                    <a:pt x="36" y="140"/>
                    <a:pt x="36" y="140"/>
                  </a:cubicBezTo>
                  <a:cubicBezTo>
                    <a:pt x="37" y="140"/>
                    <a:pt x="37" y="140"/>
                    <a:pt x="37" y="140"/>
                  </a:cubicBezTo>
                  <a:cubicBezTo>
                    <a:pt x="46" y="133"/>
                    <a:pt x="46" y="133"/>
                    <a:pt x="46" y="133"/>
                  </a:cubicBezTo>
                  <a:cubicBezTo>
                    <a:pt x="45" y="132"/>
                    <a:pt x="45" y="132"/>
                    <a:pt x="45" y="132"/>
                  </a:cubicBezTo>
                  <a:cubicBezTo>
                    <a:pt x="44" y="133"/>
                    <a:pt x="44" y="133"/>
                    <a:pt x="44" y="133"/>
                  </a:cubicBezTo>
                  <a:cubicBezTo>
                    <a:pt x="48" y="136"/>
                    <a:pt x="48" y="136"/>
                    <a:pt x="48" y="136"/>
                  </a:cubicBezTo>
                  <a:cubicBezTo>
                    <a:pt x="49" y="136"/>
                    <a:pt x="49" y="136"/>
                    <a:pt x="49" y="136"/>
                  </a:cubicBezTo>
                  <a:cubicBezTo>
                    <a:pt x="50" y="136"/>
                    <a:pt x="50" y="136"/>
                    <a:pt x="50" y="136"/>
                  </a:cubicBezTo>
                  <a:cubicBezTo>
                    <a:pt x="73" y="128"/>
                    <a:pt x="73" y="128"/>
                    <a:pt x="73" y="128"/>
                  </a:cubicBezTo>
                  <a:cubicBezTo>
                    <a:pt x="74" y="128"/>
                    <a:pt x="74" y="128"/>
                    <a:pt x="74" y="128"/>
                  </a:cubicBezTo>
                  <a:cubicBezTo>
                    <a:pt x="74" y="127"/>
                    <a:pt x="74" y="127"/>
                    <a:pt x="74" y="127"/>
                  </a:cubicBezTo>
                  <a:cubicBezTo>
                    <a:pt x="75" y="121"/>
                    <a:pt x="75" y="121"/>
                    <a:pt x="75" y="121"/>
                  </a:cubicBezTo>
                  <a:cubicBezTo>
                    <a:pt x="74" y="121"/>
                    <a:pt x="74" y="121"/>
                    <a:pt x="74" y="121"/>
                  </a:cubicBezTo>
                  <a:cubicBezTo>
                    <a:pt x="74" y="122"/>
                    <a:pt x="74" y="122"/>
                    <a:pt x="74" y="122"/>
                  </a:cubicBezTo>
                  <a:cubicBezTo>
                    <a:pt x="77" y="121"/>
                    <a:pt x="77" y="121"/>
                    <a:pt x="77" y="121"/>
                  </a:cubicBezTo>
                  <a:cubicBezTo>
                    <a:pt x="78" y="120"/>
                    <a:pt x="78" y="120"/>
                    <a:pt x="78" y="120"/>
                  </a:cubicBezTo>
                  <a:cubicBezTo>
                    <a:pt x="78" y="119"/>
                    <a:pt x="78" y="119"/>
                    <a:pt x="78" y="119"/>
                  </a:cubicBezTo>
                  <a:cubicBezTo>
                    <a:pt x="78" y="119"/>
                    <a:pt x="78" y="119"/>
                    <a:pt x="78" y="119"/>
                  </a:cubicBezTo>
                  <a:cubicBezTo>
                    <a:pt x="78" y="118"/>
                    <a:pt x="77" y="117"/>
                    <a:pt x="77" y="116"/>
                  </a:cubicBezTo>
                  <a:cubicBezTo>
                    <a:pt x="77" y="116"/>
                    <a:pt x="77" y="116"/>
                    <a:pt x="77" y="116"/>
                  </a:cubicBezTo>
                  <a:cubicBezTo>
                    <a:pt x="77" y="115"/>
                    <a:pt x="77" y="115"/>
                    <a:pt x="77" y="115"/>
                  </a:cubicBezTo>
                  <a:cubicBezTo>
                    <a:pt x="77" y="115"/>
                    <a:pt x="77" y="115"/>
                    <a:pt x="77" y="115"/>
                  </a:cubicBezTo>
                  <a:cubicBezTo>
                    <a:pt x="76" y="114"/>
                    <a:pt x="76" y="114"/>
                    <a:pt x="76" y="114"/>
                  </a:cubicBezTo>
                  <a:cubicBezTo>
                    <a:pt x="76" y="116"/>
                    <a:pt x="76" y="116"/>
                    <a:pt x="76" y="116"/>
                  </a:cubicBezTo>
                  <a:cubicBezTo>
                    <a:pt x="77" y="116"/>
                    <a:pt x="77" y="116"/>
                    <a:pt x="78" y="116"/>
                  </a:cubicBezTo>
                  <a:cubicBezTo>
                    <a:pt x="78" y="117"/>
                    <a:pt x="79" y="118"/>
                    <a:pt x="79" y="118"/>
                  </a:cubicBezTo>
                  <a:cubicBezTo>
                    <a:pt x="79" y="119"/>
                    <a:pt x="79" y="119"/>
                    <a:pt x="79" y="119"/>
                  </a:cubicBezTo>
                  <a:cubicBezTo>
                    <a:pt x="79" y="120"/>
                    <a:pt x="79" y="120"/>
                    <a:pt x="79" y="120"/>
                  </a:cubicBezTo>
                  <a:cubicBezTo>
                    <a:pt x="79" y="120"/>
                    <a:pt x="79" y="120"/>
                    <a:pt x="79" y="120"/>
                  </a:cubicBezTo>
                  <a:cubicBezTo>
                    <a:pt x="79" y="120"/>
                    <a:pt x="79" y="120"/>
                    <a:pt x="79" y="120"/>
                  </a:cubicBezTo>
                  <a:cubicBezTo>
                    <a:pt x="79" y="121"/>
                    <a:pt x="79" y="121"/>
                    <a:pt x="79" y="121"/>
                  </a:cubicBezTo>
                  <a:cubicBezTo>
                    <a:pt x="85" y="127"/>
                    <a:pt x="85" y="127"/>
                    <a:pt x="85" y="127"/>
                  </a:cubicBezTo>
                  <a:cubicBezTo>
                    <a:pt x="85" y="128"/>
                    <a:pt x="85" y="128"/>
                    <a:pt x="85" y="128"/>
                  </a:cubicBezTo>
                  <a:cubicBezTo>
                    <a:pt x="85" y="128"/>
                    <a:pt x="85" y="128"/>
                    <a:pt x="85" y="128"/>
                  </a:cubicBezTo>
                  <a:cubicBezTo>
                    <a:pt x="99" y="133"/>
                    <a:pt x="99" y="133"/>
                    <a:pt x="99" y="133"/>
                  </a:cubicBezTo>
                  <a:cubicBezTo>
                    <a:pt x="101" y="134"/>
                    <a:pt x="101" y="134"/>
                    <a:pt x="101" y="134"/>
                  </a:cubicBezTo>
                  <a:cubicBezTo>
                    <a:pt x="101" y="131"/>
                    <a:pt x="101" y="131"/>
                    <a:pt x="101" y="131"/>
                  </a:cubicBezTo>
                  <a:cubicBezTo>
                    <a:pt x="101" y="131"/>
                    <a:pt x="101" y="131"/>
                    <a:pt x="101" y="130"/>
                  </a:cubicBezTo>
                  <a:cubicBezTo>
                    <a:pt x="100" y="129"/>
                    <a:pt x="100" y="128"/>
                    <a:pt x="100" y="127"/>
                  </a:cubicBezTo>
                  <a:cubicBezTo>
                    <a:pt x="100" y="126"/>
                    <a:pt x="100" y="126"/>
                    <a:pt x="100" y="126"/>
                  </a:cubicBezTo>
                  <a:cubicBezTo>
                    <a:pt x="100" y="126"/>
                    <a:pt x="100" y="126"/>
                    <a:pt x="100" y="126"/>
                  </a:cubicBezTo>
                  <a:cubicBezTo>
                    <a:pt x="100" y="126"/>
                    <a:pt x="100" y="126"/>
                    <a:pt x="100" y="126"/>
                  </a:cubicBezTo>
                  <a:cubicBezTo>
                    <a:pt x="100" y="126"/>
                    <a:pt x="100" y="126"/>
                    <a:pt x="100" y="126"/>
                  </a:cubicBezTo>
                  <a:cubicBezTo>
                    <a:pt x="100" y="126"/>
                    <a:pt x="100" y="126"/>
                    <a:pt x="100" y="126"/>
                  </a:cubicBezTo>
                  <a:cubicBezTo>
                    <a:pt x="100" y="126"/>
                    <a:pt x="100" y="126"/>
                    <a:pt x="100" y="126"/>
                  </a:cubicBezTo>
                  <a:cubicBezTo>
                    <a:pt x="99" y="126"/>
                    <a:pt x="99" y="126"/>
                    <a:pt x="99" y="126"/>
                  </a:cubicBezTo>
                  <a:cubicBezTo>
                    <a:pt x="100" y="126"/>
                    <a:pt x="100" y="126"/>
                    <a:pt x="100" y="126"/>
                  </a:cubicBezTo>
                  <a:cubicBezTo>
                    <a:pt x="100" y="126"/>
                    <a:pt x="100" y="126"/>
                    <a:pt x="100" y="126"/>
                  </a:cubicBezTo>
                  <a:cubicBezTo>
                    <a:pt x="99" y="126"/>
                    <a:pt x="99" y="126"/>
                    <a:pt x="99" y="126"/>
                  </a:cubicBezTo>
                  <a:cubicBezTo>
                    <a:pt x="100" y="126"/>
                    <a:pt x="100" y="126"/>
                    <a:pt x="100" y="126"/>
                  </a:cubicBezTo>
                  <a:cubicBezTo>
                    <a:pt x="99" y="125"/>
                    <a:pt x="99" y="125"/>
                    <a:pt x="99" y="125"/>
                  </a:cubicBezTo>
                  <a:cubicBezTo>
                    <a:pt x="99" y="127"/>
                    <a:pt x="99" y="127"/>
                    <a:pt x="99" y="127"/>
                  </a:cubicBezTo>
                  <a:cubicBezTo>
                    <a:pt x="100" y="126"/>
                    <a:pt x="100" y="126"/>
                    <a:pt x="100" y="126"/>
                  </a:cubicBezTo>
                  <a:cubicBezTo>
                    <a:pt x="99" y="125"/>
                    <a:pt x="99" y="125"/>
                    <a:pt x="99" y="125"/>
                  </a:cubicBezTo>
                  <a:cubicBezTo>
                    <a:pt x="99" y="127"/>
                    <a:pt x="99" y="127"/>
                    <a:pt x="99" y="127"/>
                  </a:cubicBezTo>
                  <a:cubicBezTo>
                    <a:pt x="101" y="126"/>
                    <a:pt x="103" y="128"/>
                    <a:pt x="105" y="129"/>
                  </a:cubicBezTo>
                  <a:cubicBezTo>
                    <a:pt x="107" y="130"/>
                    <a:pt x="107" y="130"/>
                    <a:pt x="108" y="131"/>
                  </a:cubicBezTo>
                  <a:cubicBezTo>
                    <a:pt x="109" y="131"/>
                    <a:pt x="109" y="131"/>
                    <a:pt x="109" y="131"/>
                  </a:cubicBezTo>
                  <a:cubicBezTo>
                    <a:pt x="109" y="132"/>
                    <a:pt x="109" y="132"/>
                    <a:pt x="109" y="132"/>
                  </a:cubicBezTo>
                  <a:cubicBezTo>
                    <a:pt x="110" y="130"/>
                    <a:pt x="110" y="130"/>
                    <a:pt x="110" y="130"/>
                  </a:cubicBezTo>
                  <a:cubicBezTo>
                    <a:pt x="109" y="130"/>
                    <a:pt x="109" y="130"/>
                    <a:pt x="109" y="130"/>
                  </a:cubicBezTo>
                  <a:cubicBezTo>
                    <a:pt x="109" y="130"/>
                    <a:pt x="108" y="131"/>
                    <a:pt x="108" y="132"/>
                  </a:cubicBezTo>
                  <a:cubicBezTo>
                    <a:pt x="108" y="133"/>
                    <a:pt x="109" y="134"/>
                    <a:pt x="110" y="135"/>
                  </a:cubicBezTo>
                  <a:cubicBezTo>
                    <a:pt x="111" y="136"/>
                    <a:pt x="113" y="136"/>
                    <a:pt x="116" y="136"/>
                  </a:cubicBezTo>
                  <a:cubicBezTo>
                    <a:pt x="121" y="136"/>
                    <a:pt x="124" y="134"/>
                    <a:pt x="127" y="132"/>
                  </a:cubicBezTo>
                  <a:cubicBezTo>
                    <a:pt x="129" y="130"/>
                    <a:pt x="130" y="129"/>
                    <a:pt x="130" y="129"/>
                  </a:cubicBezTo>
                  <a:cubicBezTo>
                    <a:pt x="131" y="127"/>
                    <a:pt x="131" y="127"/>
                    <a:pt x="131" y="127"/>
                  </a:cubicBezTo>
                  <a:cubicBezTo>
                    <a:pt x="130" y="126"/>
                    <a:pt x="130" y="126"/>
                    <a:pt x="130" y="126"/>
                  </a:cubicBezTo>
                  <a:cubicBezTo>
                    <a:pt x="130" y="126"/>
                    <a:pt x="130" y="126"/>
                    <a:pt x="130" y="126"/>
                  </a:cubicBezTo>
                  <a:cubicBezTo>
                    <a:pt x="129" y="126"/>
                    <a:pt x="128" y="125"/>
                    <a:pt x="127" y="124"/>
                  </a:cubicBezTo>
                  <a:cubicBezTo>
                    <a:pt x="127" y="124"/>
                    <a:pt x="126" y="123"/>
                    <a:pt x="126" y="123"/>
                  </a:cubicBezTo>
                  <a:cubicBezTo>
                    <a:pt x="126" y="122"/>
                    <a:pt x="125" y="122"/>
                    <a:pt x="125" y="122"/>
                  </a:cubicBezTo>
                  <a:cubicBezTo>
                    <a:pt x="125" y="121"/>
                    <a:pt x="125" y="121"/>
                    <a:pt x="126" y="121"/>
                  </a:cubicBezTo>
                  <a:cubicBezTo>
                    <a:pt x="126" y="121"/>
                    <a:pt x="126" y="121"/>
                    <a:pt x="126" y="121"/>
                  </a:cubicBezTo>
                  <a:cubicBezTo>
                    <a:pt x="126" y="121"/>
                    <a:pt x="126" y="121"/>
                    <a:pt x="126" y="121"/>
                  </a:cubicBezTo>
                  <a:cubicBezTo>
                    <a:pt x="129" y="118"/>
                    <a:pt x="132" y="114"/>
                    <a:pt x="132" y="114"/>
                  </a:cubicBezTo>
                  <a:cubicBezTo>
                    <a:pt x="132" y="113"/>
                    <a:pt x="132" y="113"/>
                    <a:pt x="132" y="113"/>
                  </a:cubicBezTo>
                  <a:cubicBezTo>
                    <a:pt x="132" y="112"/>
                    <a:pt x="132" y="112"/>
                    <a:pt x="132" y="112"/>
                  </a:cubicBezTo>
                  <a:cubicBezTo>
                    <a:pt x="129" y="108"/>
                    <a:pt x="129" y="108"/>
                    <a:pt x="129" y="108"/>
                  </a:cubicBezTo>
                  <a:cubicBezTo>
                    <a:pt x="128" y="107"/>
                    <a:pt x="128" y="107"/>
                    <a:pt x="128" y="107"/>
                  </a:cubicBezTo>
                  <a:cubicBezTo>
                    <a:pt x="127" y="108"/>
                    <a:pt x="127" y="108"/>
                    <a:pt x="127" y="108"/>
                  </a:cubicBezTo>
                  <a:cubicBezTo>
                    <a:pt x="127" y="108"/>
                    <a:pt x="127" y="108"/>
                    <a:pt x="126" y="108"/>
                  </a:cubicBezTo>
                  <a:cubicBezTo>
                    <a:pt x="125" y="108"/>
                    <a:pt x="124" y="109"/>
                    <a:pt x="122" y="109"/>
                  </a:cubicBezTo>
                  <a:cubicBezTo>
                    <a:pt x="121" y="110"/>
                    <a:pt x="119" y="110"/>
                    <a:pt x="119"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9" y="109"/>
                    <a:pt x="120" y="107"/>
                    <a:pt x="122" y="106"/>
                  </a:cubicBezTo>
                  <a:cubicBezTo>
                    <a:pt x="125" y="103"/>
                    <a:pt x="130" y="101"/>
                    <a:pt x="133" y="99"/>
                  </a:cubicBezTo>
                  <a:cubicBezTo>
                    <a:pt x="135" y="98"/>
                    <a:pt x="136" y="97"/>
                    <a:pt x="138" y="96"/>
                  </a:cubicBezTo>
                  <a:cubicBezTo>
                    <a:pt x="139" y="96"/>
                    <a:pt x="139" y="95"/>
                    <a:pt x="139" y="95"/>
                  </a:cubicBezTo>
                  <a:cubicBezTo>
                    <a:pt x="139" y="94"/>
                    <a:pt x="139" y="94"/>
                    <a:pt x="139" y="94"/>
                  </a:cubicBezTo>
                  <a:cubicBezTo>
                    <a:pt x="138" y="96"/>
                    <a:pt x="138" y="96"/>
                    <a:pt x="138" y="96"/>
                  </a:cubicBezTo>
                  <a:cubicBezTo>
                    <a:pt x="146" y="98"/>
                    <a:pt x="146" y="98"/>
                    <a:pt x="146" y="98"/>
                  </a:cubicBezTo>
                  <a:cubicBezTo>
                    <a:pt x="148" y="99"/>
                    <a:pt x="148" y="99"/>
                    <a:pt x="148" y="99"/>
                  </a:cubicBezTo>
                  <a:cubicBezTo>
                    <a:pt x="148" y="97"/>
                    <a:pt x="148" y="97"/>
                    <a:pt x="148" y="97"/>
                  </a:cubicBezTo>
                  <a:cubicBezTo>
                    <a:pt x="151" y="80"/>
                    <a:pt x="151" y="80"/>
                    <a:pt x="151" y="80"/>
                  </a:cubicBezTo>
                  <a:cubicBezTo>
                    <a:pt x="151" y="78"/>
                    <a:pt x="151" y="78"/>
                    <a:pt x="151" y="78"/>
                  </a:cubicBezTo>
                  <a:cubicBezTo>
                    <a:pt x="150" y="78"/>
                    <a:pt x="150" y="78"/>
                    <a:pt x="150" y="78"/>
                  </a:cubicBezTo>
                  <a:cubicBezTo>
                    <a:pt x="150" y="78"/>
                    <a:pt x="150" y="78"/>
                    <a:pt x="150" y="78"/>
                  </a:cubicBezTo>
                  <a:cubicBezTo>
                    <a:pt x="149" y="77"/>
                    <a:pt x="146" y="76"/>
                    <a:pt x="144" y="75"/>
                  </a:cubicBezTo>
                  <a:cubicBezTo>
                    <a:pt x="143" y="74"/>
                    <a:pt x="142" y="73"/>
                    <a:pt x="142" y="73"/>
                  </a:cubicBezTo>
                  <a:cubicBezTo>
                    <a:pt x="141" y="72"/>
                    <a:pt x="141" y="71"/>
                    <a:pt x="141" y="71"/>
                  </a:cubicBezTo>
                  <a:cubicBezTo>
                    <a:pt x="141" y="70"/>
                    <a:pt x="141" y="70"/>
                    <a:pt x="141" y="70"/>
                  </a:cubicBezTo>
                  <a:cubicBezTo>
                    <a:pt x="142" y="69"/>
                    <a:pt x="144" y="67"/>
                    <a:pt x="147" y="65"/>
                  </a:cubicBezTo>
                  <a:cubicBezTo>
                    <a:pt x="151" y="63"/>
                    <a:pt x="157" y="60"/>
                    <a:pt x="162" y="58"/>
                  </a:cubicBezTo>
                  <a:cubicBezTo>
                    <a:pt x="164" y="56"/>
                    <a:pt x="166" y="56"/>
                    <a:pt x="168" y="55"/>
                  </a:cubicBezTo>
                  <a:cubicBezTo>
                    <a:pt x="169" y="54"/>
                    <a:pt x="170" y="54"/>
                    <a:pt x="170" y="54"/>
                  </a:cubicBezTo>
                  <a:cubicBezTo>
                    <a:pt x="172" y="53"/>
                    <a:pt x="172" y="53"/>
                    <a:pt x="172" y="53"/>
                  </a:cubicBezTo>
                  <a:cubicBezTo>
                    <a:pt x="171" y="52"/>
                    <a:pt x="171" y="52"/>
                    <a:pt x="171" y="52"/>
                  </a:cubicBezTo>
                  <a:cubicBezTo>
                    <a:pt x="171" y="52"/>
                    <a:pt x="171" y="52"/>
                    <a:pt x="171" y="51"/>
                  </a:cubicBezTo>
                  <a:cubicBezTo>
                    <a:pt x="170" y="50"/>
                    <a:pt x="169" y="47"/>
                    <a:pt x="169" y="46"/>
                  </a:cubicBezTo>
                  <a:cubicBezTo>
                    <a:pt x="169" y="45"/>
                    <a:pt x="169" y="45"/>
                    <a:pt x="170" y="45"/>
                  </a:cubicBezTo>
                  <a:cubicBezTo>
                    <a:pt x="170" y="45"/>
                    <a:pt x="170" y="45"/>
                    <a:pt x="170" y="45"/>
                  </a:cubicBezTo>
                  <a:cubicBezTo>
                    <a:pt x="169" y="45"/>
                    <a:pt x="169" y="45"/>
                    <a:pt x="169" y="45"/>
                  </a:cubicBezTo>
                  <a:cubicBezTo>
                    <a:pt x="170" y="45"/>
                    <a:pt x="170" y="45"/>
                    <a:pt x="170" y="45"/>
                  </a:cubicBezTo>
                  <a:cubicBezTo>
                    <a:pt x="170" y="45"/>
                    <a:pt x="170" y="45"/>
                    <a:pt x="170" y="45"/>
                  </a:cubicBezTo>
                  <a:cubicBezTo>
                    <a:pt x="169" y="45"/>
                    <a:pt x="169" y="45"/>
                    <a:pt x="169" y="45"/>
                  </a:cubicBezTo>
                  <a:cubicBezTo>
                    <a:pt x="170" y="45"/>
                    <a:pt x="170" y="45"/>
                    <a:pt x="170" y="45"/>
                  </a:cubicBezTo>
                  <a:cubicBezTo>
                    <a:pt x="170" y="45"/>
                    <a:pt x="170" y="45"/>
                    <a:pt x="170" y="45"/>
                  </a:cubicBezTo>
                  <a:cubicBezTo>
                    <a:pt x="170" y="45"/>
                    <a:pt x="171" y="45"/>
                    <a:pt x="172" y="45"/>
                  </a:cubicBezTo>
                  <a:cubicBezTo>
                    <a:pt x="174" y="46"/>
                    <a:pt x="176" y="46"/>
                    <a:pt x="177" y="47"/>
                  </a:cubicBezTo>
                  <a:cubicBezTo>
                    <a:pt x="179" y="48"/>
                    <a:pt x="180" y="48"/>
                    <a:pt x="180" y="48"/>
                  </a:cubicBezTo>
                  <a:cubicBezTo>
                    <a:pt x="183" y="50"/>
                    <a:pt x="183" y="50"/>
                    <a:pt x="183" y="50"/>
                  </a:cubicBezTo>
                  <a:cubicBezTo>
                    <a:pt x="182" y="47"/>
                    <a:pt x="182" y="47"/>
                    <a:pt x="182" y="47"/>
                  </a:cubicBezTo>
                  <a:cubicBezTo>
                    <a:pt x="182" y="47"/>
                    <a:pt x="182" y="46"/>
                    <a:pt x="182" y="46"/>
                  </a:cubicBezTo>
                  <a:cubicBezTo>
                    <a:pt x="181" y="44"/>
                    <a:pt x="180" y="39"/>
                    <a:pt x="180" y="36"/>
                  </a:cubicBezTo>
                  <a:cubicBezTo>
                    <a:pt x="180" y="35"/>
                    <a:pt x="180" y="34"/>
                    <a:pt x="180" y="34"/>
                  </a:cubicBezTo>
                  <a:cubicBezTo>
                    <a:pt x="181" y="34"/>
                    <a:pt x="181" y="34"/>
                    <a:pt x="181" y="34"/>
                  </a:cubicBezTo>
                  <a:cubicBezTo>
                    <a:pt x="181" y="34"/>
                    <a:pt x="181" y="34"/>
                    <a:pt x="181" y="34"/>
                  </a:cubicBezTo>
                  <a:cubicBezTo>
                    <a:pt x="180" y="34"/>
                    <a:pt x="180" y="34"/>
                    <a:pt x="180" y="34"/>
                  </a:cubicBezTo>
                  <a:cubicBezTo>
                    <a:pt x="181" y="34"/>
                    <a:pt x="181" y="34"/>
                    <a:pt x="181" y="34"/>
                  </a:cubicBezTo>
                  <a:cubicBezTo>
                    <a:pt x="181" y="34"/>
                    <a:pt x="181" y="34"/>
                    <a:pt x="181" y="34"/>
                  </a:cubicBezTo>
                  <a:cubicBezTo>
                    <a:pt x="180" y="34"/>
                    <a:pt x="180" y="34"/>
                    <a:pt x="180" y="34"/>
                  </a:cubicBezTo>
                  <a:cubicBezTo>
                    <a:pt x="181" y="34"/>
                    <a:pt x="181" y="34"/>
                    <a:pt x="181" y="34"/>
                  </a:cubicBezTo>
                  <a:cubicBezTo>
                    <a:pt x="180" y="34"/>
                    <a:pt x="180" y="34"/>
                    <a:pt x="180" y="34"/>
                  </a:cubicBezTo>
                  <a:cubicBezTo>
                    <a:pt x="181" y="34"/>
                    <a:pt x="181" y="34"/>
                    <a:pt x="181" y="34"/>
                  </a:cubicBezTo>
                  <a:cubicBezTo>
                    <a:pt x="181" y="34"/>
                    <a:pt x="181" y="34"/>
                    <a:pt x="181" y="34"/>
                  </a:cubicBezTo>
                  <a:cubicBezTo>
                    <a:pt x="180" y="34"/>
                    <a:pt x="180" y="34"/>
                    <a:pt x="180" y="34"/>
                  </a:cubicBezTo>
                  <a:cubicBezTo>
                    <a:pt x="181" y="34"/>
                    <a:pt x="181" y="34"/>
                    <a:pt x="181" y="34"/>
                  </a:cubicBezTo>
                  <a:cubicBezTo>
                    <a:pt x="181" y="34"/>
                    <a:pt x="181" y="34"/>
                    <a:pt x="181" y="34"/>
                  </a:cubicBezTo>
                  <a:cubicBezTo>
                    <a:pt x="181" y="34"/>
                    <a:pt x="181" y="34"/>
                    <a:pt x="181" y="34"/>
                  </a:cubicBezTo>
                  <a:cubicBezTo>
                    <a:pt x="181" y="34"/>
                    <a:pt x="181" y="34"/>
                    <a:pt x="181" y="34"/>
                  </a:cubicBezTo>
                  <a:cubicBezTo>
                    <a:pt x="181" y="34"/>
                    <a:pt x="182" y="34"/>
                    <a:pt x="183" y="34"/>
                  </a:cubicBezTo>
                  <a:cubicBezTo>
                    <a:pt x="186" y="34"/>
                    <a:pt x="190" y="34"/>
                    <a:pt x="193" y="35"/>
                  </a:cubicBezTo>
                  <a:cubicBezTo>
                    <a:pt x="194" y="35"/>
                    <a:pt x="195" y="36"/>
                    <a:pt x="196" y="36"/>
                  </a:cubicBezTo>
                  <a:cubicBezTo>
                    <a:pt x="197" y="36"/>
                    <a:pt x="198" y="36"/>
                    <a:pt x="198" y="36"/>
                  </a:cubicBezTo>
                  <a:cubicBezTo>
                    <a:pt x="200" y="37"/>
                    <a:pt x="200" y="37"/>
                    <a:pt x="200" y="37"/>
                  </a:cubicBezTo>
                  <a:cubicBezTo>
                    <a:pt x="200" y="35"/>
                    <a:pt x="200" y="35"/>
                    <a:pt x="200" y="35"/>
                  </a:cubicBezTo>
                  <a:cubicBezTo>
                    <a:pt x="200" y="28"/>
                    <a:pt x="200" y="28"/>
                    <a:pt x="200" y="28"/>
                  </a:cubicBezTo>
                  <a:cubicBezTo>
                    <a:pt x="200" y="27"/>
                    <a:pt x="200" y="27"/>
                    <a:pt x="200" y="27"/>
                  </a:cubicBezTo>
                  <a:cubicBezTo>
                    <a:pt x="198" y="27"/>
                    <a:pt x="198" y="27"/>
                    <a:pt x="198" y="27"/>
                  </a:cubicBezTo>
                  <a:cubicBezTo>
                    <a:pt x="198" y="27"/>
                    <a:pt x="198" y="27"/>
                    <a:pt x="197" y="27"/>
                  </a:cubicBezTo>
                  <a:cubicBezTo>
                    <a:pt x="196" y="27"/>
                    <a:pt x="195" y="27"/>
                    <a:pt x="194" y="27"/>
                  </a:cubicBezTo>
                  <a:cubicBezTo>
                    <a:pt x="193" y="27"/>
                    <a:pt x="191" y="27"/>
                    <a:pt x="190" y="27"/>
                  </a:cubicBezTo>
                  <a:cubicBezTo>
                    <a:pt x="190" y="26"/>
                    <a:pt x="189" y="26"/>
                    <a:pt x="189" y="26"/>
                  </a:cubicBezTo>
                  <a:cubicBezTo>
                    <a:pt x="189" y="26"/>
                    <a:pt x="189" y="26"/>
                    <a:pt x="189" y="26"/>
                  </a:cubicBezTo>
                  <a:cubicBezTo>
                    <a:pt x="189" y="16"/>
                    <a:pt x="189" y="16"/>
                    <a:pt x="189" y="16"/>
                  </a:cubicBezTo>
                  <a:cubicBezTo>
                    <a:pt x="189" y="14"/>
                    <a:pt x="189" y="14"/>
                    <a:pt x="189" y="14"/>
                  </a:cubicBezTo>
                  <a:cubicBezTo>
                    <a:pt x="187" y="15"/>
                    <a:pt x="187" y="15"/>
                    <a:pt x="187" y="15"/>
                  </a:cubicBezTo>
                  <a:cubicBezTo>
                    <a:pt x="187" y="15"/>
                    <a:pt x="187" y="15"/>
                    <a:pt x="187" y="15"/>
                  </a:cubicBezTo>
                  <a:cubicBezTo>
                    <a:pt x="187" y="15"/>
                    <a:pt x="186" y="15"/>
                    <a:pt x="185" y="15"/>
                  </a:cubicBezTo>
                  <a:cubicBezTo>
                    <a:pt x="185" y="15"/>
                    <a:pt x="184" y="15"/>
                    <a:pt x="184" y="15"/>
                  </a:cubicBezTo>
                  <a:cubicBezTo>
                    <a:pt x="184" y="14"/>
                    <a:pt x="183" y="14"/>
                    <a:pt x="183" y="13"/>
                  </a:cubicBezTo>
                  <a:cubicBezTo>
                    <a:pt x="182" y="13"/>
                    <a:pt x="182" y="13"/>
                    <a:pt x="182" y="13"/>
                  </a:cubicBezTo>
                  <a:cubicBezTo>
                    <a:pt x="183" y="14"/>
                    <a:pt x="183" y="14"/>
                    <a:pt x="183" y="14"/>
                  </a:cubicBezTo>
                  <a:cubicBezTo>
                    <a:pt x="184" y="14"/>
                    <a:pt x="184" y="13"/>
                    <a:pt x="185" y="12"/>
                  </a:cubicBezTo>
                  <a:cubicBezTo>
                    <a:pt x="185" y="11"/>
                    <a:pt x="186" y="10"/>
                    <a:pt x="186" y="8"/>
                  </a:cubicBezTo>
                  <a:cubicBezTo>
                    <a:pt x="186" y="8"/>
                    <a:pt x="186" y="7"/>
                    <a:pt x="185" y="6"/>
                  </a:cubicBezTo>
                  <a:cubicBezTo>
                    <a:pt x="185" y="5"/>
                    <a:pt x="184" y="5"/>
                    <a:pt x="183" y="4"/>
                  </a:cubicBezTo>
                  <a:cubicBezTo>
                    <a:pt x="182" y="4"/>
                    <a:pt x="182" y="4"/>
                    <a:pt x="182" y="4"/>
                  </a:cubicBezTo>
                  <a:cubicBezTo>
                    <a:pt x="182" y="4"/>
                    <a:pt x="182" y="4"/>
                    <a:pt x="182" y="4"/>
                  </a:cubicBezTo>
                  <a:cubicBezTo>
                    <a:pt x="182" y="4"/>
                    <a:pt x="181" y="4"/>
                    <a:pt x="180" y="4"/>
                  </a:cubicBezTo>
                  <a:cubicBezTo>
                    <a:pt x="178" y="3"/>
                    <a:pt x="174" y="2"/>
                    <a:pt x="170" y="0"/>
                  </a:cubicBezTo>
                  <a:cubicBezTo>
                    <a:pt x="169" y="0"/>
                    <a:pt x="169" y="0"/>
                    <a:pt x="169" y="0"/>
                  </a:cubicBezTo>
                  <a:cubicBezTo>
                    <a:pt x="169" y="0"/>
                    <a:pt x="169" y="0"/>
                    <a:pt x="169" y="0"/>
                  </a:cubicBezTo>
                  <a:cubicBezTo>
                    <a:pt x="165" y="4"/>
                    <a:pt x="165" y="4"/>
                    <a:pt x="165" y="4"/>
                  </a:cubicBezTo>
                  <a:cubicBezTo>
                    <a:pt x="166" y="5"/>
                    <a:pt x="166" y="5"/>
                    <a:pt x="166" y="5"/>
                  </a:cubicBezTo>
                  <a:cubicBezTo>
                    <a:pt x="166" y="4"/>
                    <a:pt x="166" y="4"/>
                    <a:pt x="166" y="4"/>
                  </a:cubicBezTo>
                  <a:cubicBezTo>
                    <a:pt x="166" y="4"/>
                    <a:pt x="166" y="4"/>
                    <a:pt x="165" y="4"/>
                  </a:cubicBezTo>
                  <a:cubicBezTo>
                    <a:pt x="164" y="4"/>
                    <a:pt x="163" y="4"/>
                    <a:pt x="162" y="5"/>
                  </a:cubicBezTo>
                  <a:cubicBezTo>
                    <a:pt x="161" y="6"/>
                    <a:pt x="160" y="7"/>
                    <a:pt x="159" y="9"/>
                  </a:cubicBezTo>
                  <a:cubicBezTo>
                    <a:pt x="160" y="9"/>
                    <a:pt x="160" y="9"/>
                    <a:pt x="160" y="9"/>
                  </a:cubicBezTo>
                  <a:cubicBezTo>
                    <a:pt x="162" y="10"/>
                    <a:pt x="162" y="10"/>
                    <a:pt x="162" y="10"/>
                  </a:cubicBezTo>
                  <a:cubicBezTo>
                    <a:pt x="162" y="8"/>
                    <a:pt x="163" y="8"/>
                    <a:pt x="164" y="7"/>
                  </a:cubicBezTo>
                  <a:cubicBezTo>
                    <a:pt x="164" y="7"/>
                    <a:pt x="165" y="7"/>
                    <a:pt x="165" y="7"/>
                  </a:cubicBezTo>
                  <a:cubicBezTo>
                    <a:pt x="165" y="7"/>
                    <a:pt x="165" y="7"/>
                    <a:pt x="165" y="7"/>
                  </a:cubicBezTo>
                  <a:cubicBezTo>
                    <a:pt x="165" y="7"/>
                    <a:pt x="165" y="7"/>
                    <a:pt x="165" y="7"/>
                  </a:cubicBezTo>
                  <a:cubicBezTo>
                    <a:pt x="165" y="6"/>
                    <a:pt x="165" y="6"/>
                    <a:pt x="165" y="6"/>
                  </a:cubicBezTo>
                  <a:cubicBezTo>
                    <a:pt x="165" y="7"/>
                    <a:pt x="165" y="7"/>
                    <a:pt x="165" y="7"/>
                  </a:cubicBezTo>
                  <a:cubicBezTo>
                    <a:pt x="165" y="7"/>
                    <a:pt x="165" y="7"/>
                    <a:pt x="165" y="7"/>
                  </a:cubicBezTo>
                  <a:cubicBezTo>
                    <a:pt x="165" y="6"/>
                    <a:pt x="165" y="6"/>
                    <a:pt x="165" y="6"/>
                  </a:cubicBezTo>
                  <a:cubicBezTo>
                    <a:pt x="165" y="7"/>
                    <a:pt x="165" y="7"/>
                    <a:pt x="165" y="7"/>
                  </a:cubicBezTo>
                  <a:cubicBezTo>
                    <a:pt x="166" y="7"/>
                    <a:pt x="166" y="7"/>
                    <a:pt x="166" y="7"/>
                  </a:cubicBezTo>
                  <a:cubicBezTo>
                    <a:pt x="167" y="6"/>
                    <a:pt x="167" y="6"/>
                    <a:pt x="167" y="6"/>
                  </a:cubicBezTo>
                  <a:cubicBezTo>
                    <a:pt x="167" y="6"/>
                    <a:pt x="167" y="6"/>
                    <a:pt x="171" y="2"/>
                  </a:cubicBezTo>
                  <a:cubicBezTo>
                    <a:pt x="170" y="1"/>
                    <a:pt x="170" y="1"/>
                    <a:pt x="170" y="1"/>
                  </a:cubicBezTo>
                  <a:cubicBezTo>
                    <a:pt x="169" y="3"/>
                    <a:pt x="169" y="3"/>
                    <a:pt x="169" y="3"/>
                  </a:cubicBezTo>
                  <a:cubicBezTo>
                    <a:pt x="172" y="4"/>
                    <a:pt x="175" y="5"/>
                    <a:pt x="177" y="6"/>
                  </a:cubicBezTo>
                  <a:cubicBezTo>
                    <a:pt x="178" y="6"/>
                    <a:pt x="179" y="6"/>
                    <a:pt x="180" y="7"/>
                  </a:cubicBezTo>
                  <a:cubicBezTo>
                    <a:pt x="181" y="7"/>
                    <a:pt x="181" y="7"/>
                    <a:pt x="182" y="7"/>
                  </a:cubicBezTo>
                  <a:cubicBezTo>
                    <a:pt x="182" y="5"/>
                    <a:pt x="182" y="5"/>
                    <a:pt x="182" y="5"/>
                  </a:cubicBezTo>
                  <a:cubicBezTo>
                    <a:pt x="181" y="7"/>
                    <a:pt x="181" y="7"/>
                    <a:pt x="181" y="7"/>
                  </a:cubicBezTo>
                  <a:cubicBezTo>
                    <a:pt x="182" y="7"/>
                    <a:pt x="183" y="8"/>
                    <a:pt x="183" y="8"/>
                  </a:cubicBezTo>
                  <a:cubicBezTo>
                    <a:pt x="183" y="8"/>
                    <a:pt x="183" y="8"/>
                    <a:pt x="183" y="8"/>
                  </a:cubicBezTo>
                  <a:cubicBezTo>
                    <a:pt x="183" y="9"/>
                    <a:pt x="183" y="9"/>
                    <a:pt x="182" y="10"/>
                  </a:cubicBezTo>
                  <a:cubicBezTo>
                    <a:pt x="182" y="11"/>
                    <a:pt x="181" y="12"/>
                    <a:pt x="181" y="13"/>
                  </a:cubicBezTo>
                  <a:cubicBezTo>
                    <a:pt x="180" y="13"/>
                    <a:pt x="180" y="13"/>
                    <a:pt x="180" y="13"/>
                  </a:cubicBezTo>
                  <a:cubicBezTo>
                    <a:pt x="180" y="13"/>
                    <a:pt x="180" y="13"/>
                    <a:pt x="180" y="13"/>
                  </a:cubicBezTo>
                  <a:cubicBezTo>
                    <a:pt x="180" y="15"/>
                    <a:pt x="181" y="17"/>
                    <a:pt x="182" y="17"/>
                  </a:cubicBezTo>
                  <a:cubicBezTo>
                    <a:pt x="183" y="18"/>
                    <a:pt x="184" y="18"/>
                    <a:pt x="185" y="18"/>
                  </a:cubicBezTo>
                  <a:cubicBezTo>
                    <a:pt x="187" y="18"/>
                    <a:pt x="188" y="18"/>
                    <a:pt x="188" y="18"/>
                  </a:cubicBezTo>
                  <a:cubicBezTo>
                    <a:pt x="187" y="16"/>
                    <a:pt x="187" y="16"/>
                    <a:pt x="187" y="16"/>
                  </a:cubicBezTo>
                  <a:cubicBezTo>
                    <a:pt x="186" y="16"/>
                    <a:pt x="186" y="16"/>
                    <a:pt x="186" y="16"/>
                  </a:cubicBezTo>
                  <a:cubicBezTo>
                    <a:pt x="186" y="16"/>
                    <a:pt x="186" y="16"/>
                    <a:pt x="186" y="26"/>
                  </a:cubicBezTo>
                  <a:cubicBezTo>
                    <a:pt x="186" y="27"/>
                    <a:pt x="186" y="28"/>
                    <a:pt x="187" y="28"/>
                  </a:cubicBezTo>
                  <a:cubicBezTo>
                    <a:pt x="188" y="29"/>
                    <a:pt x="189" y="29"/>
                    <a:pt x="190" y="30"/>
                  </a:cubicBezTo>
                  <a:cubicBezTo>
                    <a:pt x="192" y="30"/>
                    <a:pt x="193" y="30"/>
                    <a:pt x="194" y="30"/>
                  </a:cubicBezTo>
                  <a:cubicBezTo>
                    <a:pt x="196" y="30"/>
                    <a:pt x="198" y="30"/>
                    <a:pt x="198" y="30"/>
                  </a:cubicBezTo>
                  <a:cubicBezTo>
                    <a:pt x="198" y="28"/>
                    <a:pt x="198" y="28"/>
                    <a:pt x="198" y="28"/>
                  </a:cubicBezTo>
                  <a:cubicBezTo>
                    <a:pt x="197" y="28"/>
                    <a:pt x="197" y="28"/>
                    <a:pt x="197" y="28"/>
                  </a:cubicBezTo>
                  <a:cubicBezTo>
                    <a:pt x="197" y="28"/>
                    <a:pt x="197" y="28"/>
                    <a:pt x="197" y="35"/>
                  </a:cubicBezTo>
                  <a:cubicBezTo>
                    <a:pt x="198" y="35"/>
                    <a:pt x="198" y="35"/>
                    <a:pt x="198" y="35"/>
                  </a:cubicBezTo>
                  <a:cubicBezTo>
                    <a:pt x="199" y="34"/>
                    <a:pt x="199" y="34"/>
                    <a:pt x="199" y="34"/>
                  </a:cubicBezTo>
                  <a:cubicBezTo>
                    <a:pt x="198" y="34"/>
                    <a:pt x="190" y="31"/>
                    <a:pt x="183" y="31"/>
                  </a:cubicBezTo>
                  <a:cubicBezTo>
                    <a:pt x="182" y="31"/>
                    <a:pt x="181" y="31"/>
                    <a:pt x="180" y="31"/>
                  </a:cubicBezTo>
                  <a:cubicBezTo>
                    <a:pt x="181" y="32"/>
                    <a:pt x="181" y="32"/>
                    <a:pt x="181" y="32"/>
                  </a:cubicBezTo>
                  <a:cubicBezTo>
                    <a:pt x="181" y="31"/>
                    <a:pt x="181" y="31"/>
                    <a:pt x="181" y="31"/>
                  </a:cubicBezTo>
                  <a:cubicBezTo>
                    <a:pt x="180" y="31"/>
                    <a:pt x="179" y="31"/>
                    <a:pt x="179" y="31"/>
                  </a:cubicBezTo>
                  <a:cubicBezTo>
                    <a:pt x="178" y="32"/>
                    <a:pt x="178" y="33"/>
                    <a:pt x="177" y="34"/>
                  </a:cubicBezTo>
                  <a:cubicBezTo>
                    <a:pt x="177" y="34"/>
                    <a:pt x="177" y="35"/>
                    <a:pt x="177" y="36"/>
                  </a:cubicBezTo>
                  <a:cubicBezTo>
                    <a:pt x="177" y="41"/>
                    <a:pt x="179" y="47"/>
                    <a:pt x="179" y="47"/>
                  </a:cubicBezTo>
                  <a:cubicBezTo>
                    <a:pt x="181" y="47"/>
                    <a:pt x="181" y="47"/>
                    <a:pt x="181" y="47"/>
                  </a:cubicBezTo>
                  <a:cubicBezTo>
                    <a:pt x="181" y="46"/>
                    <a:pt x="181" y="46"/>
                    <a:pt x="181" y="46"/>
                  </a:cubicBezTo>
                  <a:cubicBezTo>
                    <a:pt x="181" y="46"/>
                    <a:pt x="179" y="45"/>
                    <a:pt x="177" y="44"/>
                  </a:cubicBezTo>
                  <a:cubicBezTo>
                    <a:pt x="175" y="43"/>
                    <a:pt x="174" y="43"/>
                    <a:pt x="173" y="42"/>
                  </a:cubicBezTo>
                  <a:cubicBezTo>
                    <a:pt x="172" y="42"/>
                    <a:pt x="171" y="42"/>
                    <a:pt x="170" y="42"/>
                  </a:cubicBezTo>
                  <a:cubicBezTo>
                    <a:pt x="169" y="42"/>
                    <a:pt x="168" y="42"/>
                    <a:pt x="167" y="43"/>
                  </a:cubicBezTo>
                  <a:cubicBezTo>
                    <a:pt x="166" y="44"/>
                    <a:pt x="166" y="45"/>
                    <a:pt x="166" y="46"/>
                  </a:cubicBezTo>
                  <a:cubicBezTo>
                    <a:pt x="166" y="47"/>
                    <a:pt x="167" y="49"/>
                    <a:pt x="167" y="50"/>
                  </a:cubicBezTo>
                  <a:cubicBezTo>
                    <a:pt x="168" y="52"/>
                    <a:pt x="168" y="53"/>
                    <a:pt x="168" y="53"/>
                  </a:cubicBezTo>
                  <a:cubicBezTo>
                    <a:pt x="170" y="52"/>
                    <a:pt x="170" y="52"/>
                    <a:pt x="170" y="52"/>
                  </a:cubicBezTo>
                  <a:cubicBezTo>
                    <a:pt x="169" y="51"/>
                    <a:pt x="169" y="51"/>
                    <a:pt x="169" y="51"/>
                  </a:cubicBezTo>
                  <a:cubicBezTo>
                    <a:pt x="169" y="51"/>
                    <a:pt x="163" y="54"/>
                    <a:pt x="156" y="57"/>
                  </a:cubicBezTo>
                  <a:cubicBezTo>
                    <a:pt x="152" y="59"/>
                    <a:pt x="149" y="61"/>
                    <a:pt x="146" y="63"/>
                  </a:cubicBezTo>
                  <a:cubicBezTo>
                    <a:pt x="142" y="64"/>
                    <a:pt x="140" y="66"/>
                    <a:pt x="139" y="68"/>
                  </a:cubicBezTo>
                  <a:cubicBezTo>
                    <a:pt x="138" y="69"/>
                    <a:pt x="138" y="70"/>
                    <a:pt x="138" y="71"/>
                  </a:cubicBezTo>
                  <a:cubicBezTo>
                    <a:pt x="138" y="72"/>
                    <a:pt x="139" y="74"/>
                    <a:pt x="140" y="75"/>
                  </a:cubicBezTo>
                  <a:cubicBezTo>
                    <a:pt x="141" y="77"/>
                    <a:pt x="144" y="78"/>
                    <a:pt x="145" y="79"/>
                  </a:cubicBezTo>
                  <a:cubicBezTo>
                    <a:pt x="147" y="80"/>
                    <a:pt x="149" y="81"/>
                    <a:pt x="149" y="81"/>
                  </a:cubicBezTo>
                  <a:cubicBezTo>
                    <a:pt x="149" y="79"/>
                    <a:pt x="149" y="79"/>
                    <a:pt x="149" y="79"/>
                  </a:cubicBezTo>
                  <a:cubicBezTo>
                    <a:pt x="148" y="79"/>
                    <a:pt x="148" y="79"/>
                    <a:pt x="148" y="79"/>
                  </a:cubicBezTo>
                  <a:cubicBezTo>
                    <a:pt x="148" y="79"/>
                    <a:pt x="148" y="79"/>
                    <a:pt x="148" y="81"/>
                  </a:cubicBezTo>
                  <a:cubicBezTo>
                    <a:pt x="147" y="83"/>
                    <a:pt x="147" y="88"/>
                    <a:pt x="145" y="97"/>
                  </a:cubicBezTo>
                  <a:cubicBezTo>
                    <a:pt x="147" y="97"/>
                    <a:pt x="147" y="97"/>
                    <a:pt x="147" y="97"/>
                  </a:cubicBezTo>
                  <a:cubicBezTo>
                    <a:pt x="147" y="95"/>
                    <a:pt x="147" y="95"/>
                    <a:pt x="147" y="95"/>
                  </a:cubicBezTo>
                  <a:cubicBezTo>
                    <a:pt x="147" y="95"/>
                    <a:pt x="147" y="95"/>
                    <a:pt x="139" y="93"/>
                  </a:cubicBezTo>
                  <a:cubicBezTo>
                    <a:pt x="138" y="93"/>
                    <a:pt x="138" y="93"/>
                    <a:pt x="138" y="93"/>
                  </a:cubicBezTo>
                  <a:cubicBezTo>
                    <a:pt x="138" y="93"/>
                    <a:pt x="138" y="93"/>
                    <a:pt x="138" y="93"/>
                  </a:cubicBezTo>
                  <a:cubicBezTo>
                    <a:pt x="138" y="93"/>
                    <a:pt x="133" y="95"/>
                    <a:pt x="128" y="98"/>
                  </a:cubicBezTo>
                  <a:cubicBezTo>
                    <a:pt x="125" y="100"/>
                    <a:pt x="123" y="101"/>
                    <a:pt x="121" y="103"/>
                  </a:cubicBezTo>
                  <a:cubicBezTo>
                    <a:pt x="118" y="105"/>
                    <a:pt x="117" y="106"/>
                    <a:pt x="116" y="108"/>
                  </a:cubicBezTo>
                  <a:cubicBezTo>
                    <a:pt x="115" y="109"/>
                    <a:pt x="115" y="109"/>
                    <a:pt x="115" y="110"/>
                  </a:cubicBezTo>
                  <a:cubicBezTo>
                    <a:pt x="115" y="111"/>
                    <a:pt x="115" y="111"/>
                    <a:pt x="115" y="111"/>
                  </a:cubicBezTo>
                  <a:cubicBezTo>
                    <a:pt x="116" y="112"/>
                    <a:pt x="116" y="112"/>
                    <a:pt x="117" y="113"/>
                  </a:cubicBezTo>
                  <a:cubicBezTo>
                    <a:pt x="117" y="113"/>
                    <a:pt x="118" y="113"/>
                    <a:pt x="119" y="113"/>
                  </a:cubicBezTo>
                  <a:cubicBezTo>
                    <a:pt x="120" y="113"/>
                    <a:pt x="123" y="112"/>
                    <a:pt x="125" y="112"/>
                  </a:cubicBezTo>
                  <a:cubicBezTo>
                    <a:pt x="127" y="111"/>
                    <a:pt x="128" y="110"/>
                    <a:pt x="128" y="110"/>
                  </a:cubicBezTo>
                  <a:cubicBezTo>
                    <a:pt x="128" y="109"/>
                    <a:pt x="128" y="109"/>
                    <a:pt x="128" y="109"/>
                  </a:cubicBezTo>
                  <a:cubicBezTo>
                    <a:pt x="127" y="110"/>
                    <a:pt x="127" y="110"/>
                    <a:pt x="127" y="110"/>
                  </a:cubicBezTo>
                  <a:cubicBezTo>
                    <a:pt x="127" y="110"/>
                    <a:pt x="127" y="110"/>
                    <a:pt x="129" y="114"/>
                  </a:cubicBezTo>
                  <a:cubicBezTo>
                    <a:pt x="130" y="113"/>
                    <a:pt x="130" y="113"/>
                    <a:pt x="130" y="113"/>
                  </a:cubicBezTo>
                  <a:cubicBezTo>
                    <a:pt x="129" y="112"/>
                    <a:pt x="129" y="112"/>
                    <a:pt x="129" y="112"/>
                  </a:cubicBezTo>
                  <a:cubicBezTo>
                    <a:pt x="129" y="112"/>
                    <a:pt x="129" y="112"/>
                    <a:pt x="129" y="113"/>
                  </a:cubicBezTo>
                  <a:cubicBezTo>
                    <a:pt x="128" y="114"/>
                    <a:pt x="126" y="117"/>
                    <a:pt x="124" y="119"/>
                  </a:cubicBezTo>
                  <a:cubicBezTo>
                    <a:pt x="125" y="120"/>
                    <a:pt x="125" y="120"/>
                    <a:pt x="125" y="120"/>
                  </a:cubicBezTo>
                  <a:cubicBezTo>
                    <a:pt x="124" y="118"/>
                    <a:pt x="124" y="118"/>
                    <a:pt x="124" y="118"/>
                  </a:cubicBezTo>
                  <a:cubicBezTo>
                    <a:pt x="123" y="119"/>
                    <a:pt x="122" y="120"/>
                    <a:pt x="122" y="122"/>
                  </a:cubicBezTo>
                  <a:cubicBezTo>
                    <a:pt x="122" y="123"/>
                    <a:pt x="123" y="124"/>
                    <a:pt x="123" y="125"/>
                  </a:cubicBezTo>
                  <a:cubicBezTo>
                    <a:pt x="125" y="127"/>
                    <a:pt x="128" y="129"/>
                    <a:pt x="128" y="129"/>
                  </a:cubicBezTo>
                  <a:cubicBezTo>
                    <a:pt x="129" y="128"/>
                    <a:pt x="129" y="128"/>
                    <a:pt x="129" y="128"/>
                  </a:cubicBezTo>
                  <a:cubicBezTo>
                    <a:pt x="128" y="127"/>
                    <a:pt x="128" y="127"/>
                    <a:pt x="128" y="127"/>
                  </a:cubicBezTo>
                  <a:cubicBezTo>
                    <a:pt x="128" y="127"/>
                    <a:pt x="128" y="127"/>
                    <a:pt x="128" y="127"/>
                  </a:cubicBezTo>
                  <a:cubicBezTo>
                    <a:pt x="128" y="127"/>
                    <a:pt x="127" y="129"/>
                    <a:pt x="125" y="130"/>
                  </a:cubicBezTo>
                  <a:cubicBezTo>
                    <a:pt x="123" y="132"/>
                    <a:pt x="120" y="133"/>
                    <a:pt x="116" y="133"/>
                  </a:cubicBezTo>
                  <a:cubicBezTo>
                    <a:pt x="113" y="133"/>
                    <a:pt x="112" y="133"/>
                    <a:pt x="112" y="132"/>
                  </a:cubicBezTo>
                  <a:cubicBezTo>
                    <a:pt x="111" y="132"/>
                    <a:pt x="111" y="132"/>
                    <a:pt x="111" y="132"/>
                  </a:cubicBezTo>
                  <a:cubicBezTo>
                    <a:pt x="111" y="131"/>
                    <a:pt x="111" y="131"/>
                    <a:pt x="111" y="131"/>
                  </a:cubicBezTo>
                  <a:cubicBezTo>
                    <a:pt x="111" y="131"/>
                    <a:pt x="111" y="131"/>
                    <a:pt x="111" y="131"/>
                  </a:cubicBezTo>
                  <a:cubicBezTo>
                    <a:pt x="111" y="131"/>
                    <a:pt x="111" y="131"/>
                    <a:pt x="111" y="131"/>
                  </a:cubicBezTo>
                  <a:cubicBezTo>
                    <a:pt x="111" y="131"/>
                    <a:pt x="111" y="131"/>
                    <a:pt x="111" y="131"/>
                  </a:cubicBezTo>
                  <a:cubicBezTo>
                    <a:pt x="111" y="131"/>
                    <a:pt x="111" y="131"/>
                    <a:pt x="111" y="131"/>
                  </a:cubicBezTo>
                  <a:cubicBezTo>
                    <a:pt x="111" y="131"/>
                    <a:pt x="111" y="131"/>
                    <a:pt x="111" y="131"/>
                  </a:cubicBezTo>
                  <a:cubicBezTo>
                    <a:pt x="111" y="131"/>
                    <a:pt x="111" y="131"/>
                    <a:pt x="111" y="131"/>
                  </a:cubicBezTo>
                  <a:cubicBezTo>
                    <a:pt x="111" y="131"/>
                    <a:pt x="111" y="131"/>
                    <a:pt x="111" y="131"/>
                  </a:cubicBezTo>
                  <a:cubicBezTo>
                    <a:pt x="112" y="130"/>
                    <a:pt x="112" y="130"/>
                    <a:pt x="112" y="130"/>
                  </a:cubicBezTo>
                  <a:cubicBezTo>
                    <a:pt x="111" y="129"/>
                    <a:pt x="111" y="129"/>
                    <a:pt x="111" y="129"/>
                  </a:cubicBezTo>
                  <a:cubicBezTo>
                    <a:pt x="111" y="129"/>
                    <a:pt x="109" y="128"/>
                    <a:pt x="107" y="126"/>
                  </a:cubicBezTo>
                  <a:cubicBezTo>
                    <a:pt x="105" y="125"/>
                    <a:pt x="102" y="124"/>
                    <a:pt x="99" y="124"/>
                  </a:cubicBezTo>
                  <a:cubicBezTo>
                    <a:pt x="99" y="124"/>
                    <a:pt x="98" y="124"/>
                    <a:pt x="98" y="124"/>
                  </a:cubicBezTo>
                  <a:cubicBezTo>
                    <a:pt x="98" y="125"/>
                    <a:pt x="97" y="125"/>
                    <a:pt x="97" y="126"/>
                  </a:cubicBezTo>
                  <a:cubicBezTo>
                    <a:pt x="97" y="126"/>
                    <a:pt x="97" y="126"/>
                    <a:pt x="97" y="127"/>
                  </a:cubicBezTo>
                  <a:cubicBezTo>
                    <a:pt x="97" y="129"/>
                    <a:pt x="98" y="132"/>
                    <a:pt x="98" y="132"/>
                  </a:cubicBezTo>
                  <a:cubicBezTo>
                    <a:pt x="99" y="132"/>
                    <a:pt x="99" y="132"/>
                    <a:pt x="99" y="132"/>
                  </a:cubicBezTo>
                  <a:cubicBezTo>
                    <a:pt x="100" y="130"/>
                    <a:pt x="100" y="130"/>
                    <a:pt x="100" y="130"/>
                  </a:cubicBezTo>
                  <a:cubicBezTo>
                    <a:pt x="100" y="130"/>
                    <a:pt x="100" y="130"/>
                    <a:pt x="86" y="125"/>
                  </a:cubicBezTo>
                  <a:cubicBezTo>
                    <a:pt x="86" y="126"/>
                    <a:pt x="86" y="126"/>
                    <a:pt x="86" y="126"/>
                  </a:cubicBezTo>
                  <a:cubicBezTo>
                    <a:pt x="87" y="125"/>
                    <a:pt x="87" y="125"/>
                    <a:pt x="87" y="125"/>
                  </a:cubicBezTo>
                  <a:cubicBezTo>
                    <a:pt x="87" y="125"/>
                    <a:pt x="87" y="125"/>
                    <a:pt x="82" y="119"/>
                  </a:cubicBezTo>
                  <a:cubicBezTo>
                    <a:pt x="80" y="120"/>
                    <a:pt x="80" y="120"/>
                    <a:pt x="80" y="120"/>
                  </a:cubicBezTo>
                  <a:cubicBezTo>
                    <a:pt x="82" y="120"/>
                    <a:pt x="82" y="120"/>
                    <a:pt x="82" y="120"/>
                  </a:cubicBezTo>
                  <a:cubicBezTo>
                    <a:pt x="82" y="120"/>
                    <a:pt x="82" y="118"/>
                    <a:pt x="81" y="116"/>
                  </a:cubicBezTo>
                  <a:cubicBezTo>
                    <a:pt x="81" y="116"/>
                    <a:pt x="81" y="115"/>
                    <a:pt x="80" y="114"/>
                  </a:cubicBezTo>
                  <a:cubicBezTo>
                    <a:pt x="79" y="113"/>
                    <a:pt x="78" y="113"/>
                    <a:pt x="76" y="113"/>
                  </a:cubicBezTo>
                  <a:cubicBezTo>
                    <a:pt x="76" y="113"/>
                    <a:pt x="76" y="113"/>
                    <a:pt x="76" y="113"/>
                  </a:cubicBezTo>
                  <a:cubicBezTo>
                    <a:pt x="75" y="113"/>
                    <a:pt x="75" y="113"/>
                    <a:pt x="75" y="113"/>
                  </a:cubicBezTo>
                  <a:cubicBezTo>
                    <a:pt x="74" y="114"/>
                    <a:pt x="74" y="115"/>
                    <a:pt x="74" y="116"/>
                  </a:cubicBezTo>
                  <a:cubicBezTo>
                    <a:pt x="74" y="118"/>
                    <a:pt x="75" y="120"/>
                    <a:pt x="75" y="120"/>
                  </a:cubicBezTo>
                  <a:cubicBezTo>
                    <a:pt x="76" y="120"/>
                    <a:pt x="76" y="120"/>
                    <a:pt x="76" y="120"/>
                  </a:cubicBezTo>
                  <a:cubicBezTo>
                    <a:pt x="76" y="118"/>
                    <a:pt x="76" y="118"/>
                    <a:pt x="76" y="118"/>
                  </a:cubicBezTo>
                  <a:cubicBezTo>
                    <a:pt x="76" y="118"/>
                    <a:pt x="76" y="118"/>
                    <a:pt x="73" y="120"/>
                  </a:cubicBezTo>
                  <a:cubicBezTo>
                    <a:pt x="72" y="120"/>
                    <a:pt x="72" y="120"/>
                    <a:pt x="72" y="120"/>
                  </a:cubicBezTo>
                  <a:cubicBezTo>
                    <a:pt x="72" y="121"/>
                    <a:pt x="72" y="121"/>
                    <a:pt x="72" y="121"/>
                  </a:cubicBezTo>
                  <a:cubicBezTo>
                    <a:pt x="72" y="121"/>
                    <a:pt x="72" y="121"/>
                    <a:pt x="71" y="126"/>
                  </a:cubicBezTo>
                  <a:cubicBezTo>
                    <a:pt x="72" y="126"/>
                    <a:pt x="72" y="126"/>
                    <a:pt x="72" y="126"/>
                  </a:cubicBezTo>
                  <a:cubicBezTo>
                    <a:pt x="72" y="125"/>
                    <a:pt x="72" y="125"/>
                    <a:pt x="72" y="125"/>
                  </a:cubicBezTo>
                  <a:cubicBezTo>
                    <a:pt x="72" y="125"/>
                    <a:pt x="72" y="125"/>
                    <a:pt x="49" y="133"/>
                  </a:cubicBezTo>
                  <a:cubicBezTo>
                    <a:pt x="49" y="134"/>
                    <a:pt x="49" y="134"/>
                    <a:pt x="49" y="134"/>
                  </a:cubicBezTo>
                  <a:cubicBezTo>
                    <a:pt x="50" y="133"/>
                    <a:pt x="50" y="133"/>
                    <a:pt x="50" y="133"/>
                  </a:cubicBezTo>
                  <a:cubicBezTo>
                    <a:pt x="50" y="133"/>
                    <a:pt x="50" y="133"/>
                    <a:pt x="46" y="131"/>
                  </a:cubicBezTo>
                  <a:cubicBezTo>
                    <a:pt x="45" y="130"/>
                    <a:pt x="45" y="130"/>
                    <a:pt x="45" y="130"/>
                  </a:cubicBezTo>
                  <a:cubicBezTo>
                    <a:pt x="44" y="131"/>
                    <a:pt x="44" y="131"/>
                    <a:pt x="44" y="131"/>
                  </a:cubicBezTo>
                  <a:cubicBezTo>
                    <a:pt x="44" y="131"/>
                    <a:pt x="44" y="131"/>
                    <a:pt x="35" y="137"/>
                  </a:cubicBezTo>
                  <a:cubicBezTo>
                    <a:pt x="36" y="138"/>
                    <a:pt x="36" y="138"/>
                    <a:pt x="36" y="138"/>
                  </a:cubicBezTo>
                  <a:cubicBezTo>
                    <a:pt x="37" y="137"/>
                    <a:pt x="37" y="137"/>
                    <a:pt x="37" y="137"/>
                  </a:cubicBezTo>
                  <a:cubicBezTo>
                    <a:pt x="37" y="137"/>
                    <a:pt x="37" y="137"/>
                    <a:pt x="28" y="132"/>
                  </a:cubicBezTo>
                  <a:cubicBezTo>
                    <a:pt x="27" y="131"/>
                    <a:pt x="27" y="131"/>
                    <a:pt x="27" y="131"/>
                  </a:cubicBezTo>
                  <a:cubicBezTo>
                    <a:pt x="27" y="132"/>
                    <a:pt x="27" y="132"/>
                    <a:pt x="27" y="132"/>
                  </a:cubicBezTo>
                  <a:cubicBezTo>
                    <a:pt x="27" y="132"/>
                    <a:pt x="26" y="132"/>
                    <a:pt x="26" y="133"/>
                  </a:cubicBezTo>
                  <a:cubicBezTo>
                    <a:pt x="25" y="134"/>
                    <a:pt x="24" y="135"/>
                    <a:pt x="23" y="136"/>
                  </a:cubicBezTo>
                  <a:cubicBezTo>
                    <a:pt x="22" y="136"/>
                    <a:pt x="22" y="136"/>
                    <a:pt x="21" y="137"/>
                  </a:cubicBezTo>
                  <a:cubicBezTo>
                    <a:pt x="21" y="137"/>
                    <a:pt x="21" y="137"/>
                    <a:pt x="21" y="137"/>
                  </a:cubicBezTo>
                  <a:cubicBezTo>
                    <a:pt x="21" y="137"/>
                    <a:pt x="21" y="137"/>
                    <a:pt x="21" y="137"/>
                  </a:cubicBezTo>
                  <a:cubicBezTo>
                    <a:pt x="21" y="138"/>
                    <a:pt x="21" y="138"/>
                    <a:pt x="21" y="138"/>
                  </a:cubicBezTo>
                  <a:cubicBezTo>
                    <a:pt x="21" y="137"/>
                    <a:pt x="21" y="137"/>
                    <a:pt x="21" y="137"/>
                  </a:cubicBezTo>
                  <a:cubicBezTo>
                    <a:pt x="21" y="137"/>
                    <a:pt x="21" y="137"/>
                    <a:pt x="21" y="137"/>
                  </a:cubicBezTo>
                  <a:cubicBezTo>
                    <a:pt x="21" y="138"/>
                    <a:pt x="21" y="138"/>
                    <a:pt x="21" y="138"/>
                  </a:cubicBezTo>
                  <a:cubicBezTo>
                    <a:pt x="21" y="137"/>
                    <a:pt x="21" y="137"/>
                    <a:pt x="21" y="137"/>
                  </a:cubicBezTo>
                  <a:cubicBezTo>
                    <a:pt x="21" y="137"/>
                    <a:pt x="20" y="137"/>
                    <a:pt x="19" y="136"/>
                  </a:cubicBezTo>
                  <a:cubicBezTo>
                    <a:pt x="17" y="136"/>
                    <a:pt x="16" y="135"/>
                    <a:pt x="14" y="134"/>
                  </a:cubicBezTo>
                  <a:cubicBezTo>
                    <a:pt x="14" y="134"/>
                    <a:pt x="13" y="134"/>
                    <a:pt x="13" y="134"/>
                  </a:cubicBezTo>
                  <a:cubicBezTo>
                    <a:pt x="12" y="133"/>
                    <a:pt x="12" y="133"/>
                    <a:pt x="12" y="133"/>
                  </a:cubicBezTo>
                  <a:cubicBezTo>
                    <a:pt x="11" y="134"/>
                    <a:pt x="11" y="134"/>
                    <a:pt x="11" y="134"/>
                  </a:cubicBezTo>
                  <a:cubicBezTo>
                    <a:pt x="13" y="135"/>
                    <a:pt x="13" y="135"/>
                    <a:pt x="13" y="135"/>
                  </a:cubicBezTo>
                  <a:cubicBezTo>
                    <a:pt x="13" y="135"/>
                    <a:pt x="13" y="135"/>
                    <a:pt x="18" y="129"/>
                  </a:cubicBezTo>
                  <a:cubicBezTo>
                    <a:pt x="17" y="128"/>
                    <a:pt x="17" y="128"/>
                    <a:pt x="17" y="128"/>
                  </a:cubicBezTo>
                  <a:cubicBezTo>
                    <a:pt x="17" y="129"/>
                    <a:pt x="17" y="129"/>
                    <a:pt x="17" y="129"/>
                  </a:cubicBezTo>
                  <a:cubicBezTo>
                    <a:pt x="17" y="129"/>
                    <a:pt x="17" y="129"/>
                    <a:pt x="27" y="125"/>
                  </a:cubicBezTo>
                  <a:cubicBezTo>
                    <a:pt x="27" y="125"/>
                    <a:pt x="27" y="125"/>
                    <a:pt x="27" y="125"/>
                  </a:cubicBezTo>
                  <a:cubicBezTo>
                    <a:pt x="27" y="125"/>
                    <a:pt x="27" y="125"/>
                    <a:pt x="27" y="125"/>
                  </a:cubicBezTo>
                  <a:cubicBezTo>
                    <a:pt x="27" y="125"/>
                    <a:pt x="29" y="124"/>
                    <a:pt x="31" y="122"/>
                  </a:cubicBezTo>
                  <a:cubicBezTo>
                    <a:pt x="33" y="120"/>
                    <a:pt x="35" y="118"/>
                    <a:pt x="35" y="114"/>
                  </a:cubicBezTo>
                  <a:cubicBezTo>
                    <a:pt x="35" y="112"/>
                    <a:pt x="33" y="110"/>
                    <a:pt x="31" y="108"/>
                  </a:cubicBezTo>
                  <a:cubicBezTo>
                    <a:pt x="29" y="106"/>
                    <a:pt x="25" y="106"/>
                    <a:pt x="22" y="105"/>
                  </a:cubicBezTo>
                  <a:cubicBezTo>
                    <a:pt x="19" y="105"/>
                    <a:pt x="17" y="105"/>
                    <a:pt x="17" y="105"/>
                  </a:cubicBezTo>
                  <a:cubicBezTo>
                    <a:pt x="17" y="106"/>
                    <a:pt x="17" y="106"/>
                    <a:pt x="17" y="106"/>
                  </a:cubicBezTo>
                  <a:cubicBezTo>
                    <a:pt x="18" y="107"/>
                    <a:pt x="18" y="107"/>
                    <a:pt x="18" y="107"/>
                  </a:cubicBezTo>
                  <a:cubicBezTo>
                    <a:pt x="18" y="107"/>
                    <a:pt x="19" y="104"/>
                    <a:pt x="20" y="100"/>
                  </a:cubicBezTo>
                  <a:cubicBezTo>
                    <a:pt x="21" y="97"/>
                    <a:pt x="23" y="93"/>
                    <a:pt x="23" y="90"/>
                  </a:cubicBezTo>
                  <a:cubicBezTo>
                    <a:pt x="23" y="89"/>
                    <a:pt x="23" y="89"/>
                    <a:pt x="22" y="88"/>
                  </a:cubicBezTo>
                  <a:cubicBezTo>
                    <a:pt x="21" y="89"/>
                    <a:pt x="21" y="89"/>
                    <a:pt x="21" y="89"/>
                  </a:cubicBezTo>
                  <a:cubicBezTo>
                    <a:pt x="22" y="88"/>
                    <a:pt x="22" y="88"/>
                    <a:pt x="22" y="88"/>
                  </a:cubicBezTo>
                  <a:cubicBezTo>
                    <a:pt x="22" y="88"/>
                    <a:pt x="22" y="87"/>
                    <a:pt x="21" y="87"/>
                  </a:cubicBezTo>
                  <a:cubicBezTo>
                    <a:pt x="20" y="86"/>
                    <a:pt x="20" y="86"/>
                    <a:pt x="19" y="86"/>
                  </a:cubicBezTo>
                  <a:cubicBezTo>
                    <a:pt x="18" y="86"/>
                    <a:pt x="17" y="87"/>
                    <a:pt x="15" y="87"/>
                  </a:cubicBezTo>
                  <a:cubicBezTo>
                    <a:pt x="12" y="89"/>
                    <a:pt x="8" y="92"/>
                    <a:pt x="8" y="92"/>
                  </a:cubicBezTo>
                  <a:cubicBezTo>
                    <a:pt x="9" y="93"/>
                    <a:pt x="9" y="93"/>
                    <a:pt x="9" y="93"/>
                  </a:cubicBezTo>
                  <a:cubicBezTo>
                    <a:pt x="10" y="93"/>
                    <a:pt x="10" y="93"/>
                    <a:pt x="10" y="93"/>
                  </a:cubicBezTo>
                  <a:cubicBezTo>
                    <a:pt x="10" y="93"/>
                    <a:pt x="10" y="93"/>
                    <a:pt x="9" y="84"/>
                  </a:cubicBezTo>
                  <a:cubicBezTo>
                    <a:pt x="7" y="85"/>
                    <a:pt x="7" y="85"/>
                    <a:pt x="7" y="85"/>
                  </a:cubicBezTo>
                  <a:cubicBezTo>
                    <a:pt x="8" y="86"/>
                    <a:pt x="8" y="86"/>
                    <a:pt x="8" y="86"/>
                  </a:cubicBezTo>
                  <a:cubicBezTo>
                    <a:pt x="8" y="86"/>
                    <a:pt x="11" y="84"/>
                    <a:pt x="15" y="82"/>
                  </a:cubicBezTo>
                  <a:cubicBezTo>
                    <a:pt x="17" y="81"/>
                    <a:pt x="18" y="79"/>
                    <a:pt x="20" y="78"/>
                  </a:cubicBezTo>
                  <a:cubicBezTo>
                    <a:pt x="21" y="76"/>
                    <a:pt x="22" y="75"/>
                    <a:pt x="22" y="73"/>
                  </a:cubicBezTo>
                  <a:cubicBezTo>
                    <a:pt x="22" y="73"/>
                    <a:pt x="22" y="73"/>
                    <a:pt x="22" y="73"/>
                  </a:cubicBezTo>
                  <a:cubicBezTo>
                    <a:pt x="22" y="72"/>
                    <a:pt x="22" y="72"/>
                    <a:pt x="22" y="72"/>
                  </a:cubicBezTo>
                  <a:cubicBezTo>
                    <a:pt x="22" y="70"/>
                    <a:pt x="21" y="69"/>
                    <a:pt x="19" y="68"/>
                  </a:cubicBezTo>
                  <a:cubicBezTo>
                    <a:pt x="18" y="67"/>
                    <a:pt x="16" y="67"/>
                    <a:pt x="14" y="67"/>
                  </a:cubicBezTo>
                  <a:cubicBezTo>
                    <a:pt x="10" y="67"/>
                    <a:pt x="6" y="69"/>
                    <a:pt x="5" y="69"/>
                  </a:cubicBezTo>
                  <a:cubicBezTo>
                    <a:pt x="6" y="70"/>
                    <a:pt x="6" y="70"/>
                    <a:pt x="6" y="70"/>
                  </a:cubicBezTo>
                  <a:cubicBezTo>
                    <a:pt x="7" y="69"/>
                    <a:pt x="7" y="69"/>
                    <a:pt x="7" y="69"/>
                  </a:cubicBezTo>
                  <a:cubicBezTo>
                    <a:pt x="7" y="69"/>
                    <a:pt x="7" y="69"/>
                    <a:pt x="3" y="61"/>
                  </a:cubicBezTo>
                  <a:cubicBezTo>
                    <a:pt x="2" y="62"/>
                    <a:pt x="2" y="62"/>
                    <a:pt x="2" y="62"/>
                  </a:cubicBezTo>
                  <a:cubicBezTo>
                    <a:pt x="3" y="63"/>
                    <a:pt x="3" y="63"/>
                    <a:pt x="3" y="63"/>
                  </a:cubicBezTo>
                  <a:cubicBezTo>
                    <a:pt x="3" y="63"/>
                    <a:pt x="3" y="63"/>
                    <a:pt x="16" y="51"/>
                  </a:cubicBezTo>
                  <a:cubicBezTo>
                    <a:pt x="15" y="50"/>
                    <a:pt x="15" y="50"/>
                    <a:pt x="15" y="50"/>
                  </a:cubicBezTo>
                  <a:cubicBezTo>
                    <a:pt x="15" y="51"/>
                    <a:pt x="15" y="51"/>
                    <a:pt x="15" y="51"/>
                  </a:cubicBezTo>
                  <a:cubicBezTo>
                    <a:pt x="15" y="51"/>
                    <a:pt x="15" y="51"/>
                    <a:pt x="22" y="51"/>
                  </a:cubicBezTo>
                  <a:cubicBezTo>
                    <a:pt x="23" y="51"/>
                    <a:pt x="23" y="51"/>
                    <a:pt x="23" y="51"/>
                  </a:cubicBezTo>
                  <a:cubicBezTo>
                    <a:pt x="23" y="51"/>
                    <a:pt x="23" y="51"/>
                    <a:pt x="23" y="51"/>
                  </a:cubicBezTo>
                  <a:cubicBezTo>
                    <a:pt x="24" y="50"/>
                    <a:pt x="24" y="49"/>
                    <a:pt x="24" y="48"/>
                  </a:cubicBezTo>
                  <a:cubicBezTo>
                    <a:pt x="24" y="46"/>
                    <a:pt x="24" y="45"/>
                    <a:pt x="24" y="44"/>
                  </a:cubicBezTo>
                  <a:cubicBezTo>
                    <a:pt x="23" y="43"/>
                    <a:pt x="23" y="41"/>
                    <a:pt x="22" y="41"/>
                  </a:cubicBezTo>
                  <a:cubicBezTo>
                    <a:pt x="21" y="42"/>
                    <a:pt x="21" y="42"/>
                    <a:pt x="21" y="42"/>
                  </a:cubicBezTo>
                  <a:cubicBezTo>
                    <a:pt x="21" y="43"/>
                    <a:pt x="21" y="43"/>
                    <a:pt x="21" y="43"/>
                  </a:cubicBezTo>
                  <a:cubicBezTo>
                    <a:pt x="21" y="43"/>
                    <a:pt x="21" y="43"/>
                    <a:pt x="26" y="45"/>
                  </a:cubicBezTo>
                  <a:cubicBezTo>
                    <a:pt x="26" y="45"/>
                    <a:pt x="26" y="45"/>
                    <a:pt x="26" y="45"/>
                  </a:cubicBezTo>
                  <a:cubicBezTo>
                    <a:pt x="27" y="45"/>
                    <a:pt x="27" y="45"/>
                    <a:pt x="27" y="45"/>
                  </a:cubicBezTo>
                  <a:cubicBezTo>
                    <a:pt x="27" y="45"/>
                    <a:pt x="27" y="45"/>
                    <a:pt x="33" y="43"/>
                  </a:cubicBezTo>
                  <a:cubicBezTo>
                    <a:pt x="33" y="42"/>
                    <a:pt x="33" y="42"/>
                    <a:pt x="33" y="42"/>
                  </a:cubicBezTo>
                  <a:cubicBezTo>
                    <a:pt x="33" y="43"/>
                    <a:pt x="33" y="43"/>
                    <a:pt x="33" y="43"/>
                  </a:cubicBezTo>
                  <a:cubicBezTo>
                    <a:pt x="33" y="43"/>
                    <a:pt x="33" y="43"/>
                    <a:pt x="46" y="47"/>
                  </a:cubicBezTo>
                  <a:cubicBezTo>
                    <a:pt x="47" y="46"/>
                    <a:pt x="47" y="46"/>
                    <a:pt x="47" y="46"/>
                  </a:cubicBezTo>
                  <a:cubicBezTo>
                    <a:pt x="45" y="47"/>
                    <a:pt x="45" y="47"/>
                    <a:pt x="45" y="47"/>
                  </a:cubicBezTo>
                  <a:cubicBezTo>
                    <a:pt x="45" y="47"/>
                    <a:pt x="45" y="47"/>
                    <a:pt x="48" y="51"/>
                  </a:cubicBezTo>
                  <a:cubicBezTo>
                    <a:pt x="49" y="51"/>
                    <a:pt x="49" y="51"/>
                    <a:pt x="49" y="51"/>
                  </a:cubicBezTo>
                  <a:cubicBezTo>
                    <a:pt x="50" y="51"/>
                    <a:pt x="50" y="51"/>
                    <a:pt x="50" y="51"/>
                  </a:cubicBezTo>
                  <a:cubicBezTo>
                    <a:pt x="50" y="51"/>
                    <a:pt x="50" y="51"/>
                    <a:pt x="51" y="51"/>
                  </a:cubicBezTo>
                  <a:cubicBezTo>
                    <a:pt x="53" y="51"/>
                    <a:pt x="57" y="50"/>
                    <a:pt x="64" y="49"/>
                  </a:cubicBezTo>
                  <a:cubicBezTo>
                    <a:pt x="64" y="47"/>
                    <a:pt x="64" y="47"/>
                    <a:pt x="64" y="47"/>
                  </a:cubicBezTo>
                  <a:cubicBezTo>
                    <a:pt x="64" y="48"/>
                    <a:pt x="64" y="48"/>
                    <a:pt x="64" y="48"/>
                  </a:cubicBezTo>
                  <a:cubicBezTo>
                    <a:pt x="64" y="48"/>
                    <a:pt x="64" y="48"/>
                    <a:pt x="73" y="53"/>
                  </a:cubicBezTo>
                  <a:cubicBezTo>
                    <a:pt x="74" y="53"/>
                    <a:pt x="74" y="53"/>
                    <a:pt x="74" y="53"/>
                  </a:cubicBezTo>
                  <a:cubicBezTo>
                    <a:pt x="75" y="52"/>
                    <a:pt x="75" y="52"/>
                    <a:pt x="75" y="52"/>
                  </a:cubicBezTo>
                  <a:cubicBezTo>
                    <a:pt x="75" y="52"/>
                    <a:pt x="75" y="52"/>
                    <a:pt x="83" y="43"/>
                  </a:cubicBezTo>
                  <a:cubicBezTo>
                    <a:pt x="82" y="42"/>
                    <a:pt x="82" y="42"/>
                    <a:pt x="82" y="42"/>
                  </a:cubicBezTo>
                  <a:cubicBezTo>
                    <a:pt x="82" y="43"/>
                    <a:pt x="82" y="43"/>
                    <a:pt x="82" y="43"/>
                  </a:cubicBezTo>
                  <a:cubicBezTo>
                    <a:pt x="82" y="43"/>
                    <a:pt x="86" y="43"/>
                    <a:pt x="89" y="42"/>
                  </a:cubicBezTo>
                  <a:cubicBezTo>
                    <a:pt x="90" y="41"/>
                    <a:pt x="91" y="40"/>
                    <a:pt x="91" y="39"/>
                  </a:cubicBezTo>
                  <a:cubicBezTo>
                    <a:pt x="92" y="37"/>
                    <a:pt x="92" y="35"/>
                    <a:pt x="93" y="34"/>
                  </a:cubicBezTo>
                  <a:cubicBezTo>
                    <a:pt x="93" y="33"/>
                    <a:pt x="93" y="33"/>
                    <a:pt x="93" y="33"/>
                  </a:cubicBezTo>
                  <a:cubicBezTo>
                    <a:pt x="93" y="33"/>
                    <a:pt x="94" y="32"/>
                    <a:pt x="94" y="32"/>
                  </a:cubicBezTo>
                  <a:cubicBezTo>
                    <a:pt x="94" y="32"/>
                    <a:pt x="94" y="32"/>
                    <a:pt x="94" y="32"/>
                  </a:cubicBezTo>
                  <a:cubicBezTo>
                    <a:pt x="94" y="32"/>
                    <a:pt x="94" y="32"/>
                    <a:pt x="94" y="32"/>
                  </a:cubicBezTo>
                  <a:cubicBezTo>
                    <a:pt x="100" y="31"/>
                    <a:pt x="107" y="28"/>
                    <a:pt x="107" y="28"/>
                  </a:cubicBezTo>
                  <a:cubicBezTo>
                    <a:pt x="106" y="27"/>
                    <a:pt x="106" y="27"/>
                    <a:pt x="106" y="27"/>
                  </a:cubicBezTo>
                  <a:cubicBezTo>
                    <a:pt x="106" y="28"/>
                    <a:pt x="106" y="28"/>
                    <a:pt x="106" y="28"/>
                  </a:cubicBezTo>
                  <a:cubicBezTo>
                    <a:pt x="106" y="28"/>
                    <a:pt x="106" y="28"/>
                    <a:pt x="114" y="30"/>
                  </a:cubicBezTo>
                  <a:cubicBezTo>
                    <a:pt x="115" y="30"/>
                    <a:pt x="115" y="30"/>
                    <a:pt x="115" y="30"/>
                  </a:cubicBezTo>
                  <a:cubicBezTo>
                    <a:pt x="115" y="30"/>
                    <a:pt x="115" y="30"/>
                    <a:pt x="115" y="30"/>
                  </a:cubicBezTo>
                  <a:cubicBezTo>
                    <a:pt x="115" y="29"/>
                    <a:pt x="115" y="29"/>
                    <a:pt x="115" y="29"/>
                  </a:cubicBezTo>
                  <a:cubicBezTo>
                    <a:pt x="116" y="29"/>
                    <a:pt x="117" y="29"/>
                    <a:pt x="118" y="28"/>
                  </a:cubicBezTo>
                  <a:cubicBezTo>
                    <a:pt x="120" y="27"/>
                    <a:pt x="122" y="27"/>
                    <a:pt x="123" y="27"/>
                  </a:cubicBezTo>
                  <a:cubicBezTo>
                    <a:pt x="124" y="27"/>
                    <a:pt x="124" y="27"/>
                    <a:pt x="125" y="27"/>
                  </a:cubicBezTo>
                  <a:cubicBezTo>
                    <a:pt x="125" y="27"/>
                    <a:pt x="125" y="27"/>
                    <a:pt x="125" y="27"/>
                  </a:cubicBezTo>
                  <a:cubicBezTo>
                    <a:pt x="125" y="27"/>
                    <a:pt x="125" y="27"/>
                    <a:pt x="125" y="27"/>
                  </a:cubicBezTo>
                  <a:cubicBezTo>
                    <a:pt x="127" y="27"/>
                    <a:pt x="128" y="28"/>
                    <a:pt x="129" y="28"/>
                  </a:cubicBezTo>
                  <a:cubicBezTo>
                    <a:pt x="130" y="29"/>
                    <a:pt x="130" y="29"/>
                    <a:pt x="130" y="29"/>
                  </a:cubicBezTo>
                  <a:cubicBezTo>
                    <a:pt x="131" y="29"/>
                    <a:pt x="131" y="29"/>
                    <a:pt x="131" y="29"/>
                  </a:cubicBezTo>
                  <a:cubicBezTo>
                    <a:pt x="131" y="29"/>
                    <a:pt x="131" y="29"/>
                    <a:pt x="131" y="29"/>
                  </a:cubicBezTo>
                  <a:cubicBezTo>
                    <a:pt x="131" y="29"/>
                    <a:pt x="131" y="29"/>
                    <a:pt x="131" y="29"/>
                  </a:cubicBezTo>
                  <a:cubicBezTo>
                    <a:pt x="132" y="31"/>
                    <a:pt x="132" y="31"/>
                    <a:pt x="132" y="31"/>
                  </a:cubicBezTo>
                  <a:cubicBezTo>
                    <a:pt x="133" y="29"/>
                    <a:pt x="133" y="29"/>
                    <a:pt x="133" y="29"/>
                  </a:cubicBezTo>
                  <a:cubicBezTo>
                    <a:pt x="133" y="29"/>
                    <a:pt x="133" y="29"/>
                    <a:pt x="138" y="23"/>
                  </a:cubicBezTo>
                  <a:cubicBezTo>
                    <a:pt x="139" y="22"/>
                    <a:pt x="139" y="22"/>
                    <a:pt x="139" y="22"/>
                  </a:cubicBezTo>
                  <a:cubicBezTo>
                    <a:pt x="139" y="22"/>
                    <a:pt x="139" y="22"/>
                    <a:pt x="139" y="22"/>
                  </a:cubicBezTo>
                  <a:cubicBezTo>
                    <a:pt x="138" y="22"/>
                    <a:pt x="138" y="22"/>
                    <a:pt x="138" y="22"/>
                  </a:cubicBezTo>
                  <a:cubicBezTo>
                    <a:pt x="139" y="22"/>
                    <a:pt x="139" y="22"/>
                    <a:pt x="139" y="22"/>
                  </a:cubicBezTo>
                  <a:cubicBezTo>
                    <a:pt x="139" y="22"/>
                    <a:pt x="139" y="22"/>
                    <a:pt x="139" y="22"/>
                  </a:cubicBezTo>
                  <a:cubicBezTo>
                    <a:pt x="138" y="22"/>
                    <a:pt x="138" y="22"/>
                    <a:pt x="138" y="22"/>
                  </a:cubicBezTo>
                  <a:cubicBezTo>
                    <a:pt x="139" y="22"/>
                    <a:pt x="139" y="22"/>
                    <a:pt x="139" y="22"/>
                  </a:cubicBezTo>
                  <a:cubicBezTo>
                    <a:pt x="139" y="22"/>
                    <a:pt x="139" y="22"/>
                    <a:pt x="139" y="22"/>
                  </a:cubicBezTo>
                  <a:cubicBezTo>
                    <a:pt x="140" y="21"/>
                    <a:pt x="142" y="20"/>
                    <a:pt x="148" y="20"/>
                  </a:cubicBezTo>
                  <a:cubicBezTo>
                    <a:pt x="148" y="20"/>
                    <a:pt x="148" y="20"/>
                    <a:pt x="148" y="20"/>
                  </a:cubicBezTo>
                  <a:cubicBezTo>
                    <a:pt x="148" y="20"/>
                    <a:pt x="148" y="20"/>
                    <a:pt x="148" y="20"/>
                  </a:cubicBezTo>
                  <a:cubicBezTo>
                    <a:pt x="149" y="20"/>
                    <a:pt x="150" y="20"/>
                    <a:pt x="151" y="20"/>
                  </a:cubicBezTo>
                  <a:cubicBezTo>
                    <a:pt x="154" y="20"/>
                    <a:pt x="155" y="21"/>
                    <a:pt x="156" y="21"/>
                  </a:cubicBezTo>
                  <a:cubicBezTo>
                    <a:pt x="157" y="22"/>
                    <a:pt x="157" y="22"/>
                    <a:pt x="157" y="22"/>
                  </a:cubicBezTo>
                  <a:cubicBezTo>
                    <a:pt x="158" y="22"/>
                    <a:pt x="158" y="22"/>
                    <a:pt x="158" y="22"/>
                  </a:cubicBezTo>
                  <a:cubicBezTo>
                    <a:pt x="158" y="22"/>
                    <a:pt x="158" y="22"/>
                    <a:pt x="158" y="22"/>
                  </a:cubicBezTo>
                  <a:cubicBezTo>
                    <a:pt x="158" y="22"/>
                    <a:pt x="158" y="22"/>
                    <a:pt x="158" y="22"/>
                  </a:cubicBezTo>
                  <a:cubicBezTo>
                    <a:pt x="158" y="22"/>
                    <a:pt x="158" y="22"/>
                    <a:pt x="158" y="22"/>
                  </a:cubicBezTo>
                  <a:cubicBezTo>
                    <a:pt x="158" y="22"/>
                    <a:pt x="158" y="22"/>
                    <a:pt x="158" y="22"/>
                  </a:cubicBezTo>
                  <a:cubicBezTo>
                    <a:pt x="158" y="22"/>
                    <a:pt x="158" y="22"/>
                    <a:pt x="158" y="22"/>
                  </a:cubicBezTo>
                  <a:cubicBezTo>
                    <a:pt x="158" y="22"/>
                    <a:pt x="158" y="22"/>
                    <a:pt x="158" y="22"/>
                  </a:cubicBezTo>
                  <a:cubicBezTo>
                    <a:pt x="158" y="24"/>
                    <a:pt x="158" y="24"/>
                    <a:pt x="158" y="24"/>
                  </a:cubicBezTo>
                  <a:cubicBezTo>
                    <a:pt x="160" y="23"/>
                    <a:pt x="160" y="23"/>
                    <a:pt x="160" y="23"/>
                  </a:cubicBezTo>
                  <a:cubicBezTo>
                    <a:pt x="160" y="23"/>
                    <a:pt x="160" y="23"/>
                    <a:pt x="164" y="20"/>
                  </a:cubicBezTo>
                  <a:cubicBezTo>
                    <a:pt x="166" y="19"/>
                    <a:pt x="166" y="19"/>
                    <a:pt x="166" y="19"/>
                  </a:cubicBezTo>
                  <a:cubicBezTo>
                    <a:pt x="164" y="18"/>
                    <a:pt x="164" y="18"/>
                    <a:pt x="164" y="18"/>
                  </a:cubicBezTo>
                  <a:cubicBezTo>
                    <a:pt x="164" y="18"/>
                    <a:pt x="164" y="18"/>
                    <a:pt x="164" y="18"/>
                  </a:cubicBezTo>
                  <a:cubicBezTo>
                    <a:pt x="164" y="18"/>
                    <a:pt x="163" y="17"/>
                    <a:pt x="162" y="16"/>
                  </a:cubicBezTo>
                  <a:cubicBezTo>
                    <a:pt x="162" y="15"/>
                    <a:pt x="161" y="14"/>
                    <a:pt x="161" y="13"/>
                  </a:cubicBezTo>
                  <a:cubicBezTo>
                    <a:pt x="161" y="12"/>
                    <a:pt x="161" y="11"/>
                    <a:pt x="162" y="10"/>
                  </a:cubicBezTo>
                  <a:lnTo>
                    <a:pt x="16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8" name="Freeform 17"/>
            <p:cNvSpPr>
              <a:spLocks/>
            </p:cNvSpPr>
            <p:nvPr/>
          </p:nvSpPr>
          <p:spPr bwMode="auto">
            <a:xfrm>
              <a:off x="2519" y="2687"/>
              <a:ext cx="652" cy="327"/>
            </a:xfrm>
            <a:custGeom>
              <a:avLst/>
              <a:gdLst>
                <a:gd name="T0" fmla="*/ 452 w 463"/>
                <a:gd name="T1" fmla="*/ 58 h 232"/>
                <a:gd name="T2" fmla="*/ 448 w 463"/>
                <a:gd name="T3" fmla="*/ 23 h 232"/>
                <a:gd name="T4" fmla="*/ 432 w 463"/>
                <a:gd name="T5" fmla="*/ 15 h 232"/>
                <a:gd name="T6" fmla="*/ 395 w 463"/>
                <a:gd name="T7" fmla="*/ 19 h 232"/>
                <a:gd name="T8" fmla="*/ 360 w 463"/>
                <a:gd name="T9" fmla="*/ 3 h 232"/>
                <a:gd name="T10" fmla="*/ 338 w 463"/>
                <a:gd name="T11" fmla="*/ 0 h 232"/>
                <a:gd name="T12" fmla="*/ 320 w 463"/>
                <a:gd name="T13" fmla="*/ 19 h 232"/>
                <a:gd name="T14" fmla="*/ 307 w 463"/>
                <a:gd name="T15" fmla="*/ 35 h 232"/>
                <a:gd name="T16" fmla="*/ 293 w 463"/>
                <a:gd name="T17" fmla="*/ 42 h 232"/>
                <a:gd name="T18" fmla="*/ 276 w 463"/>
                <a:gd name="T19" fmla="*/ 34 h 232"/>
                <a:gd name="T20" fmla="*/ 260 w 463"/>
                <a:gd name="T21" fmla="*/ 24 h 232"/>
                <a:gd name="T22" fmla="*/ 239 w 463"/>
                <a:gd name="T23" fmla="*/ 42 h 232"/>
                <a:gd name="T24" fmla="*/ 201 w 463"/>
                <a:gd name="T25" fmla="*/ 81 h 232"/>
                <a:gd name="T26" fmla="*/ 210 w 463"/>
                <a:gd name="T27" fmla="*/ 119 h 232"/>
                <a:gd name="T28" fmla="*/ 202 w 463"/>
                <a:gd name="T29" fmla="*/ 133 h 232"/>
                <a:gd name="T30" fmla="*/ 170 w 463"/>
                <a:gd name="T31" fmla="*/ 123 h 232"/>
                <a:gd name="T32" fmla="*/ 148 w 463"/>
                <a:gd name="T33" fmla="*/ 129 h 232"/>
                <a:gd name="T34" fmla="*/ 121 w 463"/>
                <a:gd name="T35" fmla="*/ 145 h 232"/>
                <a:gd name="T36" fmla="*/ 93 w 463"/>
                <a:gd name="T37" fmla="*/ 149 h 232"/>
                <a:gd name="T38" fmla="*/ 68 w 463"/>
                <a:gd name="T39" fmla="*/ 134 h 232"/>
                <a:gd name="T40" fmla="*/ 45 w 463"/>
                <a:gd name="T41" fmla="*/ 158 h 232"/>
                <a:gd name="T42" fmla="*/ 36 w 463"/>
                <a:gd name="T43" fmla="*/ 141 h 232"/>
                <a:gd name="T44" fmla="*/ 13 w 463"/>
                <a:gd name="T45" fmla="*/ 134 h 232"/>
                <a:gd name="T46" fmla="*/ 4 w 463"/>
                <a:gd name="T47" fmla="*/ 163 h 232"/>
                <a:gd name="T48" fmla="*/ 24 w 463"/>
                <a:gd name="T49" fmla="*/ 180 h 232"/>
                <a:gd name="T50" fmla="*/ 43 w 463"/>
                <a:gd name="T51" fmla="*/ 195 h 232"/>
                <a:gd name="T52" fmla="*/ 60 w 463"/>
                <a:gd name="T53" fmla="*/ 198 h 232"/>
                <a:gd name="T54" fmla="*/ 77 w 463"/>
                <a:gd name="T55" fmla="*/ 202 h 232"/>
                <a:gd name="T56" fmla="*/ 102 w 463"/>
                <a:gd name="T57" fmla="*/ 187 h 232"/>
                <a:gd name="T58" fmla="*/ 140 w 463"/>
                <a:gd name="T59" fmla="*/ 188 h 232"/>
                <a:gd name="T60" fmla="*/ 168 w 463"/>
                <a:gd name="T61" fmla="*/ 173 h 232"/>
                <a:gd name="T62" fmla="*/ 171 w 463"/>
                <a:gd name="T63" fmla="*/ 192 h 232"/>
                <a:gd name="T64" fmla="*/ 180 w 463"/>
                <a:gd name="T65" fmla="*/ 211 h 232"/>
                <a:gd name="T66" fmla="*/ 228 w 463"/>
                <a:gd name="T67" fmla="*/ 217 h 232"/>
                <a:gd name="T68" fmla="*/ 266 w 463"/>
                <a:gd name="T69" fmla="*/ 224 h 232"/>
                <a:gd name="T70" fmla="*/ 288 w 463"/>
                <a:gd name="T71" fmla="*/ 230 h 232"/>
                <a:gd name="T72" fmla="*/ 321 w 463"/>
                <a:gd name="T73" fmla="*/ 222 h 232"/>
                <a:gd name="T74" fmla="*/ 345 w 463"/>
                <a:gd name="T75" fmla="*/ 207 h 232"/>
                <a:gd name="T76" fmla="*/ 371 w 463"/>
                <a:gd name="T77" fmla="*/ 209 h 232"/>
                <a:gd name="T78" fmla="*/ 398 w 463"/>
                <a:gd name="T79" fmla="*/ 202 h 232"/>
                <a:gd name="T80" fmla="*/ 405 w 463"/>
                <a:gd name="T81" fmla="*/ 186 h 232"/>
                <a:gd name="T82" fmla="*/ 432 w 463"/>
                <a:gd name="T83" fmla="*/ 160 h 232"/>
                <a:gd name="T84" fmla="*/ 422 w 463"/>
                <a:gd name="T85" fmla="*/ 141 h 232"/>
                <a:gd name="T86" fmla="*/ 428 w 463"/>
                <a:gd name="T87" fmla="*/ 116 h 232"/>
                <a:gd name="T88" fmla="*/ 442 w 463"/>
                <a:gd name="T89" fmla="*/ 111 h 232"/>
                <a:gd name="T90" fmla="*/ 457 w 463"/>
                <a:gd name="T91" fmla="*/ 93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3" h="232">
                  <a:moveTo>
                    <a:pt x="461" y="77"/>
                  </a:moveTo>
                  <a:cubicBezTo>
                    <a:pt x="459" y="72"/>
                    <a:pt x="455" y="66"/>
                    <a:pt x="455" y="66"/>
                  </a:cubicBezTo>
                  <a:cubicBezTo>
                    <a:pt x="452" y="58"/>
                    <a:pt x="452" y="58"/>
                    <a:pt x="452" y="58"/>
                  </a:cubicBezTo>
                  <a:cubicBezTo>
                    <a:pt x="452" y="58"/>
                    <a:pt x="442" y="53"/>
                    <a:pt x="442" y="46"/>
                  </a:cubicBezTo>
                  <a:cubicBezTo>
                    <a:pt x="444" y="39"/>
                    <a:pt x="448" y="36"/>
                    <a:pt x="448" y="36"/>
                  </a:cubicBezTo>
                  <a:cubicBezTo>
                    <a:pt x="448" y="23"/>
                    <a:pt x="448" y="23"/>
                    <a:pt x="448" y="23"/>
                  </a:cubicBezTo>
                  <a:cubicBezTo>
                    <a:pt x="444" y="19"/>
                    <a:pt x="444" y="19"/>
                    <a:pt x="444" y="19"/>
                  </a:cubicBezTo>
                  <a:cubicBezTo>
                    <a:pt x="434" y="19"/>
                    <a:pt x="434" y="19"/>
                    <a:pt x="434" y="19"/>
                  </a:cubicBezTo>
                  <a:cubicBezTo>
                    <a:pt x="432" y="15"/>
                    <a:pt x="432" y="15"/>
                    <a:pt x="432" y="15"/>
                  </a:cubicBezTo>
                  <a:cubicBezTo>
                    <a:pt x="417" y="11"/>
                    <a:pt x="417" y="11"/>
                    <a:pt x="417" y="11"/>
                  </a:cubicBezTo>
                  <a:cubicBezTo>
                    <a:pt x="414" y="17"/>
                    <a:pt x="414" y="17"/>
                    <a:pt x="414" y="17"/>
                  </a:cubicBezTo>
                  <a:cubicBezTo>
                    <a:pt x="395" y="19"/>
                    <a:pt x="395" y="19"/>
                    <a:pt x="395" y="19"/>
                  </a:cubicBezTo>
                  <a:cubicBezTo>
                    <a:pt x="395" y="19"/>
                    <a:pt x="388" y="8"/>
                    <a:pt x="382" y="8"/>
                  </a:cubicBezTo>
                  <a:cubicBezTo>
                    <a:pt x="376" y="8"/>
                    <a:pt x="374" y="9"/>
                    <a:pt x="374" y="9"/>
                  </a:cubicBezTo>
                  <a:cubicBezTo>
                    <a:pt x="374" y="9"/>
                    <a:pt x="361" y="3"/>
                    <a:pt x="360" y="3"/>
                  </a:cubicBezTo>
                  <a:cubicBezTo>
                    <a:pt x="359" y="3"/>
                    <a:pt x="349" y="0"/>
                    <a:pt x="349" y="0"/>
                  </a:cubicBezTo>
                  <a:cubicBezTo>
                    <a:pt x="349" y="0"/>
                    <a:pt x="348" y="1"/>
                    <a:pt x="345" y="3"/>
                  </a:cubicBezTo>
                  <a:cubicBezTo>
                    <a:pt x="341" y="3"/>
                    <a:pt x="338" y="0"/>
                    <a:pt x="338" y="0"/>
                  </a:cubicBezTo>
                  <a:cubicBezTo>
                    <a:pt x="330" y="0"/>
                    <a:pt x="330" y="0"/>
                    <a:pt x="330" y="0"/>
                  </a:cubicBezTo>
                  <a:cubicBezTo>
                    <a:pt x="329" y="23"/>
                    <a:pt x="329" y="23"/>
                    <a:pt x="329" y="23"/>
                  </a:cubicBezTo>
                  <a:cubicBezTo>
                    <a:pt x="320" y="19"/>
                    <a:pt x="320" y="19"/>
                    <a:pt x="320" y="19"/>
                  </a:cubicBezTo>
                  <a:cubicBezTo>
                    <a:pt x="320" y="19"/>
                    <a:pt x="314" y="24"/>
                    <a:pt x="313" y="27"/>
                  </a:cubicBezTo>
                  <a:cubicBezTo>
                    <a:pt x="313" y="30"/>
                    <a:pt x="317" y="38"/>
                    <a:pt x="315" y="38"/>
                  </a:cubicBezTo>
                  <a:cubicBezTo>
                    <a:pt x="313" y="38"/>
                    <a:pt x="307" y="35"/>
                    <a:pt x="307" y="35"/>
                  </a:cubicBezTo>
                  <a:cubicBezTo>
                    <a:pt x="303" y="35"/>
                    <a:pt x="303" y="35"/>
                    <a:pt x="303" y="35"/>
                  </a:cubicBezTo>
                  <a:cubicBezTo>
                    <a:pt x="299" y="34"/>
                    <a:pt x="299" y="34"/>
                    <a:pt x="299" y="34"/>
                  </a:cubicBezTo>
                  <a:cubicBezTo>
                    <a:pt x="293" y="42"/>
                    <a:pt x="293" y="42"/>
                    <a:pt x="293" y="42"/>
                  </a:cubicBezTo>
                  <a:cubicBezTo>
                    <a:pt x="279" y="39"/>
                    <a:pt x="279" y="39"/>
                    <a:pt x="279" y="39"/>
                  </a:cubicBezTo>
                  <a:cubicBezTo>
                    <a:pt x="275" y="36"/>
                    <a:pt x="275" y="36"/>
                    <a:pt x="275" y="36"/>
                  </a:cubicBezTo>
                  <a:cubicBezTo>
                    <a:pt x="276" y="34"/>
                    <a:pt x="276" y="34"/>
                    <a:pt x="276" y="34"/>
                  </a:cubicBezTo>
                  <a:cubicBezTo>
                    <a:pt x="276" y="34"/>
                    <a:pt x="272" y="27"/>
                    <a:pt x="271" y="26"/>
                  </a:cubicBezTo>
                  <a:cubicBezTo>
                    <a:pt x="268" y="26"/>
                    <a:pt x="266" y="23"/>
                    <a:pt x="266" y="23"/>
                  </a:cubicBezTo>
                  <a:cubicBezTo>
                    <a:pt x="260" y="24"/>
                    <a:pt x="260" y="24"/>
                    <a:pt x="260" y="24"/>
                  </a:cubicBezTo>
                  <a:cubicBezTo>
                    <a:pt x="260" y="26"/>
                    <a:pt x="261" y="26"/>
                    <a:pt x="261" y="27"/>
                  </a:cubicBezTo>
                  <a:cubicBezTo>
                    <a:pt x="261" y="34"/>
                    <a:pt x="259" y="41"/>
                    <a:pt x="256" y="45"/>
                  </a:cubicBezTo>
                  <a:cubicBezTo>
                    <a:pt x="248" y="39"/>
                    <a:pt x="244" y="39"/>
                    <a:pt x="239" y="42"/>
                  </a:cubicBezTo>
                  <a:cubicBezTo>
                    <a:pt x="241" y="47"/>
                    <a:pt x="237" y="65"/>
                    <a:pt x="228" y="65"/>
                  </a:cubicBezTo>
                  <a:cubicBezTo>
                    <a:pt x="224" y="65"/>
                    <a:pt x="220" y="66"/>
                    <a:pt x="216" y="68"/>
                  </a:cubicBezTo>
                  <a:cubicBezTo>
                    <a:pt x="213" y="69"/>
                    <a:pt x="206" y="80"/>
                    <a:pt x="201" y="81"/>
                  </a:cubicBezTo>
                  <a:cubicBezTo>
                    <a:pt x="195" y="84"/>
                    <a:pt x="203" y="88"/>
                    <a:pt x="205" y="91"/>
                  </a:cubicBezTo>
                  <a:cubicBezTo>
                    <a:pt x="206" y="95"/>
                    <a:pt x="210" y="95"/>
                    <a:pt x="213" y="100"/>
                  </a:cubicBezTo>
                  <a:cubicBezTo>
                    <a:pt x="218" y="108"/>
                    <a:pt x="212" y="110"/>
                    <a:pt x="210" y="119"/>
                  </a:cubicBezTo>
                  <a:cubicBezTo>
                    <a:pt x="217" y="116"/>
                    <a:pt x="218" y="119"/>
                    <a:pt x="221" y="123"/>
                  </a:cubicBezTo>
                  <a:cubicBezTo>
                    <a:pt x="221" y="125"/>
                    <a:pt x="220" y="135"/>
                    <a:pt x="218" y="138"/>
                  </a:cubicBezTo>
                  <a:cubicBezTo>
                    <a:pt x="216" y="141"/>
                    <a:pt x="203" y="135"/>
                    <a:pt x="202" y="133"/>
                  </a:cubicBezTo>
                  <a:cubicBezTo>
                    <a:pt x="201" y="131"/>
                    <a:pt x="202" y="123"/>
                    <a:pt x="203" y="122"/>
                  </a:cubicBezTo>
                  <a:cubicBezTo>
                    <a:pt x="194" y="116"/>
                    <a:pt x="193" y="131"/>
                    <a:pt x="187" y="127"/>
                  </a:cubicBezTo>
                  <a:cubicBezTo>
                    <a:pt x="180" y="123"/>
                    <a:pt x="176" y="121"/>
                    <a:pt x="170" y="123"/>
                  </a:cubicBezTo>
                  <a:cubicBezTo>
                    <a:pt x="170" y="115"/>
                    <a:pt x="170" y="115"/>
                    <a:pt x="170" y="115"/>
                  </a:cubicBezTo>
                  <a:cubicBezTo>
                    <a:pt x="160" y="122"/>
                    <a:pt x="171" y="125"/>
                    <a:pt x="167" y="129"/>
                  </a:cubicBezTo>
                  <a:cubicBezTo>
                    <a:pt x="166" y="130"/>
                    <a:pt x="151" y="129"/>
                    <a:pt x="148" y="129"/>
                  </a:cubicBezTo>
                  <a:cubicBezTo>
                    <a:pt x="144" y="130"/>
                    <a:pt x="137" y="130"/>
                    <a:pt x="132" y="131"/>
                  </a:cubicBezTo>
                  <a:cubicBezTo>
                    <a:pt x="129" y="133"/>
                    <a:pt x="121" y="138"/>
                    <a:pt x="118" y="142"/>
                  </a:cubicBezTo>
                  <a:cubicBezTo>
                    <a:pt x="118" y="142"/>
                    <a:pt x="121" y="144"/>
                    <a:pt x="121" y="145"/>
                  </a:cubicBezTo>
                  <a:cubicBezTo>
                    <a:pt x="114" y="142"/>
                    <a:pt x="113" y="148"/>
                    <a:pt x="108" y="149"/>
                  </a:cubicBezTo>
                  <a:cubicBezTo>
                    <a:pt x="109" y="145"/>
                    <a:pt x="109" y="145"/>
                    <a:pt x="109" y="145"/>
                  </a:cubicBezTo>
                  <a:cubicBezTo>
                    <a:pt x="105" y="148"/>
                    <a:pt x="99" y="149"/>
                    <a:pt x="93" y="149"/>
                  </a:cubicBezTo>
                  <a:cubicBezTo>
                    <a:pt x="93" y="145"/>
                    <a:pt x="90" y="142"/>
                    <a:pt x="87" y="141"/>
                  </a:cubicBezTo>
                  <a:cubicBezTo>
                    <a:pt x="89" y="138"/>
                    <a:pt x="90" y="137"/>
                    <a:pt x="87" y="135"/>
                  </a:cubicBezTo>
                  <a:cubicBezTo>
                    <a:pt x="89" y="135"/>
                    <a:pt x="71" y="131"/>
                    <a:pt x="68" y="134"/>
                  </a:cubicBezTo>
                  <a:cubicBezTo>
                    <a:pt x="66" y="141"/>
                    <a:pt x="63" y="131"/>
                    <a:pt x="64" y="131"/>
                  </a:cubicBezTo>
                  <a:cubicBezTo>
                    <a:pt x="59" y="134"/>
                    <a:pt x="64" y="138"/>
                    <a:pt x="64" y="145"/>
                  </a:cubicBezTo>
                  <a:cubicBezTo>
                    <a:pt x="63" y="152"/>
                    <a:pt x="51" y="157"/>
                    <a:pt x="45" y="158"/>
                  </a:cubicBezTo>
                  <a:cubicBezTo>
                    <a:pt x="45" y="157"/>
                    <a:pt x="51" y="150"/>
                    <a:pt x="47" y="149"/>
                  </a:cubicBezTo>
                  <a:cubicBezTo>
                    <a:pt x="45" y="148"/>
                    <a:pt x="41" y="150"/>
                    <a:pt x="41" y="152"/>
                  </a:cubicBezTo>
                  <a:cubicBezTo>
                    <a:pt x="39" y="145"/>
                    <a:pt x="40" y="145"/>
                    <a:pt x="36" y="141"/>
                  </a:cubicBezTo>
                  <a:cubicBezTo>
                    <a:pt x="32" y="137"/>
                    <a:pt x="25" y="131"/>
                    <a:pt x="24" y="131"/>
                  </a:cubicBezTo>
                  <a:cubicBezTo>
                    <a:pt x="18" y="129"/>
                    <a:pt x="21" y="135"/>
                    <a:pt x="16" y="135"/>
                  </a:cubicBezTo>
                  <a:cubicBezTo>
                    <a:pt x="14" y="135"/>
                    <a:pt x="14" y="135"/>
                    <a:pt x="13" y="134"/>
                  </a:cubicBezTo>
                  <a:cubicBezTo>
                    <a:pt x="13" y="145"/>
                    <a:pt x="13" y="145"/>
                    <a:pt x="13" y="145"/>
                  </a:cubicBezTo>
                  <a:cubicBezTo>
                    <a:pt x="13" y="149"/>
                    <a:pt x="0" y="163"/>
                    <a:pt x="0" y="163"/>
                  </a:cubicBezTo>
                  <a:cubicBezTo>
                    <a:pt x="4" y="163"/>
                    <a:pt x="4" y="163"/>
                    <a:pt x="4" y="163"/>
                  </a:cubicBezTo>
                  <a:cubicBezTo>
                    <a:pt x="6" y="175"/>
                    <a:pt x="6" y="175"/>
                    <a:pt x="6" y="175"/>
                  </a:cubicBezTo>
                  <a:cubicBezTo>
                    <a:pt x="2" y="176"/>
                    <a:pt x="2" y="176"/>
                    <a:pt x="2" y="176"/>
                  </a:cubicBezTo>
                  <a:cubicBezTo>
                    <a:pt x="24" y="180"/>
                    <a:pt x="24" y="180"/>
                    <a:pt x="24" y="180"/>
                  </a:cubicBezTo>
                  <a:cubicBezTo>
                    <a:pt x="24" y="180"/>
                    <a:pt x="21" y="188"/>
                    <a:pt x="23" y="190"/>
                  </a:cubicBezTo>
                  <a:cubicBezTo>
                    <a:pt x="24" y="192"/>
                    <a:pt x="29" y="191"/>
                    <a:pt x="29" y="191"/>
                  </a:cubicBezTo>
                  <a:cubicBezTo>
                    <a:pt x="29" y="191"/>
                    <a:pt x="39" y="198"/>
                    <a:pt x="43" y="195"/>
                  </a:cubicBezTo>
                  <a:cubicBezTo>
                    <a:pt x="47" y="194"/>
                    <a:pt x="55" y="184"/>
                    <a:pt x="55" y="184"/>
                  </a:cubicBezTo>
                  <a:cubicBezTo>
                    <a:pt x="62" y="190"/>
                    <a:pt x="62" y="190"/>
                    <a:pt x="62" y="190"/>
                  </a:cubicBezTo>
                  <a:cubicBezTo>
                    <a:pt x="60" y="198"/>
                    <a:pt x="60" y="198"/>
                    <a:pt x="60" y="198"/>
                  </a:cubicBezTo>
                  <a:cubicBezTo>
                    <a:pt x="64" y="198"/>
                    <a:pt x="64" y="198"/>
                    <a:pt x="64" y="198"/>
                  </a:cubicBezTo>
                  <a:cubicBezTo>
                    <a:pt x="64" y="198"/>
                    <a:pt x="67" y="192"/>
                    <a:pt x="71" y="194"/>
                  </a:cubicBezTo>
                  <a:cubicBezTo>
                    <a:pt x="77" y="196"/>
                    <a:pt x="77" y="202"/>
                    <a:pt x="77" y="202"/>
                  </a:cubicBezTo>
                  <a:cubicBezTo>
                    <a:pt x="93" y="206"/>
                    <a:pt x="93" y="206"/>
                    <a:pt x="93" y="206"/>
                  </a:cubicBezTo>
                  <a:cubicBezTo>
                    <a:pt x="98" y="199"/>
                    <a:pt x="98" y="199"/>
                    <a:pt x="98" y="199"/>
                  </a:cubicBezTo>
                  <a:cubicBezTo>
                    <a:pt x="98" y="199"/>
                    <a:pt x="90" y="188"/>
                    <a:pt x="102" y="187"/>
                  </a:cubicBezTo>
                  <a:cubicBezTo>
                    <a:pt x="114" y="186"/>
                    <a:pt x="117" y="187"/>
                    <a:pt x="117" y="187"/>
                  </a:cubicBezTo>
                  <a:cubicBezTo>
                    <a:pt x="121" y="180"/>
                    <a:pt x="121" y="180"/>
                    <a:pt x="121" y="180"/>
                  </a:cubicBezTo>
                  <a:cubicBezTo>
                    <a:pt x="140" y="188"/>
                    <a:pt x="140" y="188"/>
                    <a:pt x="140" y="188"/>
                  </a:cubicBezTo>
                  <a:cubicBezTo>
                    <a:pt x="152" y="176"/>
                    <a:pt x="152" y="176"/>
                    <a:pt x="152" y="176"/>
                  </a:cubicBezTo>
                  <a:cubicBezTo>
                    <a:pt x="158" y="179"/>
                    <a:pt x="158" y="179"/>
                    <a:pt x="158" y="179"/>
                  </a:cubicBezTo>
                  <a:cubicBezTo>
                    <a:pt x="158" y="179"/>
                    <a:pt x="166" y="171"/>
                    <a:pt x="168" y="173"/>
                  </a:cubicBezTo>
                  <a:cubicBezTo>
                    <a:pt x="171" y="176"/>
                    <a:pt x="162" y="182"/>
                    <a:pt x="162" y="182"/>
                  </a:cubicBezTo>
                  <a:cubicBezTo>
                    <a:pt x="166" y="194"/>
                    <a:pt x="166" y="194"/>
                    <a:pt x="166" y="194"/>
                  </a:cubicBezTo>
                  <a:cubicBezTo>
                    <a:pt x="166" y="194"/>
                    <a:pt x="168" y="191"/>
                    <a:pt x="171" y="192"/>
                  </a:cubicBezTo>
                  <a:cubicBezTo>
                    <a:pt x="174" y="194"/>
                    <a:pt x="172" y="199"/>
                    <a:pt x="172" y="199"/>
                  </a:cubicBezTo>
                  <a:cubicBezTo>
                    <a:pt x="176" y="201"/>
                    <a:pt x="176" y="201"/>
                    <a:pt x="176" y="201"/>
                  </a:cubicBezTo>
                  <a:cubicBezTo>
                    <a:pt x="180" y="211"/>
                    <a:pt x="180" y="211"/>
                    <a:pt x="180" y="211"/>
                  </a:cubicBezTo>
                  <a:cubicBezTo>
                    <a:pt x="203" y="213"/>
                    <a:pt x="203" y="213"/>
                    <a:pt x="203" y="213"/>
                  </a:cubicBezTo>
                  <a:cubicBezTo>
                    <a:pt x="206" y="217"/>
                    <a:pt x="206" y="217"/>
                    <a:pt x="206" y="217"/>
                  </a:cubicBezTo>
                  <a:cubicBezTo>
                    <a:pt x="228" y="217"/>
                    <a:pt x="228" y="217"/>
                    <a:pt x="228" y="217"/>
                  </a:cubicBezTo>
                  <a:cubicBezTo>
                    <a:pt x="232" y="221"/>
                    <a:pt x="232" y="221"/>
                    <a:pt x="232" y="221"/>
                  </a:cubicBezTo>
                  <a:cubicBezTo>
                    <a:pt x="240" y="218"/>
                    <a:pt x="240" y="218"/>
                    <a:pt x="240" y="218"/>
                  </a:cubicBezTo>
                  <a:cubicBezTo>
                    <a:pt x="266" y="224"/>
                    <a:pt x="266" y="224"/>
                    <a:pt x="266" y="224"/>
                  </a:cubicBezTo>
                  <a:cubicBezTo>
                    <a:pt x="272" y="222"/>
                    <a:pt x="272" y="222"/>
                    <a:pt x="272" y="222"/>
                  </a:cubicBezTo>
                  <a:cubicBezTo>
                    <a:pt x="286" y="226"/>
                    <a:pt x="286" y="226"/>
                    <a:pt x="286" y="226"/>
                  </a:cubicBezTo>
                  <a:cubicBezTo>
                    <a:pt x="288" y="230"/>
                    <a:pt x="288" y="230"/>
                    <a:pt x="288" y="230"/>
                  </a:cubicBezTo>
                  <a:cubicBezTo>
                    <a:pt x="303" y="228"/>
                    <a:pt x="303" y="228"/>
                    <a:pt x="303" y="228"/>
                  </a:cubicBezTo>
                  <a:cubicBezTo>
                    <a:pt x="313" y="232"/>
                    <a:pt x="313" y="232"/>
                    <a:pt x="313" y="232"/>
                  </a:cubicBezTo>
                  <a:cubicBezTo>
                    <a:pt x="321" y="222"/>
                    <a:pt x="321" y="222"/>
                    <a:pt x="321" y="222"/>
                  </a:cubicBezTo>
                  <a:cubicBezTo>
                    <a:pt x="321" y="222"/>
                    <a:pt x="325" y="222"/>
                    <a:pt x="328" y="221"/>
                  </a:cubicBezTo>
                  <a:cubicBezTo>
                    <a:pt x="330" y="220"/>
                    <a:pt x="329" y="211"/>
                    <a:pt x="333" y="211"/>
                  </a:cubicBezTo>
                  <a:cubicBezTo>
                    <a:pt x="338" y="210"/>
                    <a:pt x="345" y="207"/>
                    <a:pt x="345" y="207"/>
                  </a:cubicBezTo>
                  <a:cubicBezTo>
                    <a:pt x="353" y="209"/>
                    <a:pt x="353" y="209"/>
                    <a:pt x="353" y="209"/>
                  </a:cubicBezTo>
                  <a:cubicBezTo>
                    <a:pt x="353" y="209"/>
                    <a:pt x="360" y="205"/>
                    <a:pt x="364" y="206"/>
                  </a:cubicBezTo>
                  <a:cubicBezTo>
                    <a:pt x="368" y="206"/>
                    <a:pt x="371" y="209"/>
                    <a:pt x="371" y="209"/>
                  </a:cubicBezTo>
                  <a:cubicBezTo>
                    <a:pt x="376" y="202"/>
                    <a:pt x="376" y="202"/>
                    <a:pt x="376" y="202"/>
                  </a:cubicBezTo>
                  <a:cubicBezTo>
                    <a:pt x="376" y="202"/>
                    <a:pt x="376" y="199"/>
                    <a:pt x="387" y="199"/>
                  </a:cubicBezTo>
                  <a:cubicBezTo>
                    <a:pt x="395" y="198"/>
                    <a:pt x="398" y="202"/>
                    <a:pt x="398" y="202"/>
                  </a:cubicBezTo>
                  <a:cubicBezTo>
                    <a:pt x="402" y="199"/>
                    <a:pt x="402" y="199"/>
                    <a:pt x="402" y="199"/>
                  </a:cubicBezTo>
                  <a:cubicBezTo>
                    <a:pt x="402" y="199"/>
                    <a:pt x="396" y="195"/>
                    <a:pt x="399" y="190"/>
                  </a:cubicBezTo>
                  <a:cubicBezTo>
                    <a:pt x="402" y="184"/>
                    <a:pt x="405" y="186"/>
                    <a:pt x="405" y="186"/>
                  </a:cubicBezTo>
                  <a:cubicBezTo>
                    <a:pt x="417" y="173"/>
                    <a:pt x="417" y="173"/>
                    <a:pt x="417" y="173"/>
                  </a:cubicBezTo>
                  <a:cubicBezTo>
                    <a:pt x="430" y="172"/>
                    <a:pt x="430" y="172"/>
                    <a:pt x="430" y="172"/>
                  </a:cubicBezTo>
                  <a:cubicBezTo>
                    <a:pt x="432" y="160"/>
                    <a:pt x="432" y="160"/>
                    <a:pt x="432" y="160"/>
                  </a:cubicBezTo>
                  <a:cubicBezTo>
                    <a:pt x="432" y="160"/>
                    <a:pt x="425" y="158"/>
                    <a:pt x="425" y="156"/>
                  </a:cubicBezTo>
                  <a:cubicBezTo>
                    <a:pt x="423" y="152"/>
                    <a:pt x="428" y="149"/>
                    <a:pt x="428" y="148"/>
                  </a:cubicBezTo>
                  <a:cubicBezTo>
                    <a:pt x="428" y="145"/>
                    <a:pt x="422" y="145"/>
                    <a:pt x="422" y="141"/>
                  </a:cubicBezTo>
                  <a:cubicBezTo>
                    <a:pt x="423" y="137"/>
                    <a:pt x="442" y="133"/>
                    <a:pt x="440" y="125"/>
                  </a:cubicBezTo>
                  <a:cubicBezTo>
                    <a:pt x="437" y="115"/>
                    <a:pt x="434" y="115"/>
                    <a:pt x="434" y="115"/>
                  </a:cubicBezTo>
                  <a:cubicBezTo>
                    <a:pt x="428" y="116"/>
                    <a:pt x="428" y="116"/>
                    <a:pt x="428" y="116"/>
                  </a:cubicBezTo>
                  <a:cubicBezTo>
                    <a:pt x="428" y="116"/>
                    <a:pt x="421" y="119"/>
                    <a:pt x="423" y="112"/>
                  </a:cubicBezTo>
                  <a:cubicBezTo>
                    <a:pt x="425" y="107"/>
                    <a:pt x="432" y="106"/>
                    <a:pt x="434" y="104"/>
                  </a:cubicBezTo>
                  <a:cubicBezTo>
                    <a:pt x="437" y="104"/>
                    <a:pt x="442" y="111"/>
                    <a:pt x="442" y="111"/>
                  </a:cubicBezTo>
                  <a:cubicBezTo>
                    <a:pt x="460" y="106"/>
                    <a:pt x="460" y="106"/>
                    <a:pt x="460" y="106"/>
                  </a:cubicBezTo>
                  <a:cubicBezTo>
                    <a:pt x="460" y="95"/>
                    <a:pt x="460" y="95"/>
                    <a:pt x="460" y="95"/>
                  </a:cubicBezTo>
                  <a:cubicBezTo>
                    <a:pt x="457" y="93"/>
                    <a:pt x="457" y="93"/>
                    <a:pt x="457" y="93"/>
                  </a:cubicBezTo>
                  <a:cubicBezTo>
                    <a:pt x="461" y="91"/>
                    <a:pt x="461" y="91"/>
                    <a:pt x="461" y="91"/>
                  </a:cubicBezTo>
                  <a:cubicBezTo>
                    <a:pt x="461" y="91"/>
                    <a:pt x="463" y="81"/>
                    <a:pt x="461" y="77"/>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9" name="Freeform 18"/>
            <p:cNvSpPr>
              <a:spLocks/>
            </p:cNvSpPr>
            <p:nvPr/>
          </p:nvSpPr>
          <p:spPr bwMode="auto">
            <a:xfrm>
              <a:off x="2513" y="2684"/>
              <a:ext cx="658" cy="333"/>
            </a:xfrm>
            <a:custGeom>
              <a:avLst/>
              <a:gdLst>
                <a:gd name="T0" fmla="*/ 453 w 467"/>
                <a:gd name="T1" fmla="*/ 24 h 236"/>
                <a:gd name="T2" fmla="*/ 377 w 467"/>
                <a:gd name="T3" fmla="*/ 10 h 236"/>
                <a:gd name="T4" fmla="*/ 344 w 467"/>
                <a:gd name="T5" fmla="*/ 1 h 236"/>
                <a:gd name="T6" fmla="*/ 318 w 467"/>
                <a:gd name="T7" fmla="*/ 39 h 236"/>
                <a:gd name="T8" fmla="*/ 295 w 467"/>
                <a:gd name="T9" fmla="*/ 43 h 236"/>
                <a:gd name="T10" fmla="*/ 270 w 467"/>
                <a:gd name="T11" fmla="*/ 23 h 236"/>
                <a:gd name="T12" fmla="*/ 239 w 467"/>
                <a:gd name="T13" fmla="*/ 60 h 236"/>
                <a:gd name="T14" fmla="*/ 217 w 467"/>
                <a:gd name="T15" fmla="*/ 108 h 236"/>
                <a:gd name="T16" fmla="*/ 207 w 467"/>
                <a:gd name="T17" fmla="*/ 134 h 236"/>
                <a:gd name="T18" fmla="*/ 193 w 467"/>
                <a:gd name="T19" fmla="*/ 129 h 236"/>
                <a:gd name="T20" fmla="*/ 169 w 467"/>
                <a:gd name="T21" fmla="*/ 130 h 236"/>
                <a:gd name="T22" fmla="*/ 124 w 467"/>
                <a:gd name="T23" fmla="*/ 147 h 236"/>
                <a:gd name="T24" fmla="*/ 91 w 467"/>
                <a:gd name="T25" fmla="*/ 137 h 236"/>
                <a:gd name="T26" fmla="*/ 71 w 467"/>
                <a:gd name="T27" fmla="*/ 137 h 236"/>
                <a:gd name="T28" fmla="*/ 68 w 467"/>
                <a:gd name="T29" fmla="*/ 133 h 236"/>
                <a:gd name="T30" fmla="*/ 51 w 467"/>
                <a:gd name="T31" fmla="*/ 151 h 236"/>
                <a:gd name="T32" fmla="*/ 19 w 467"/>
                <a:gd name="T33" fmla="*/ 136 h 236"/>
                <a:gd name="T34" fmla="*/ 10 w 467"/>
                <a:gd name="T35" fmla="*/ 175 h 236"/>
                <a:gd name="T36" fmla="*/ 47 w 467"/>
                <a:gd name="T37" fmla="*/ 199 h 236"/>
                <a:gd name="T38" fmla="*/ 79 w 467"/>
                <a:gd name="T39" fmla="*/ 204 h 236"/>
                <a:gd name="T40" fmla="*/ 121 w 467"/>
                <a:gd name="T41" fmla="*/ 190 h 236"/>
                <a:gd name="T42" fmla="*/ 171 w 467"/>
                <a:gd name="T43" fmla="*/ 177 h 236"/>
                <a:gd name="T44" fmla="*/ 175 w 467"/>
                <a:gd name="T45" fmla="*/ 202 h 236"/>
                <a:gd name="T46" fmla="*/ 244 w 467"/>
                <a:gd name="T47" fmla="*/ 222 h 236"/>
                <a:gd name="T48" fmla="*/ 332 w 467"/>
                <a:gd name="T49" fmla="*/ 224 h 236"/>
                <a:gd name="T50" fmla="*/ 374 w 467"/>
                <a:gd name="T51" fmla="*/ 212 h 236"/>
                <a:gd name="T52" fmla="*/ 401 w 467"/>
                <a:gd name="T53" fmla="*/ 205 h 236"/>
                <a:gd name="T54" fmla="*/ 409 w 467"/>
                <a:gd name="T55" fmla="*/ 189 h 236"/>
                <a:gd name="T56" fmla="*/ 429 w 467"/>
                <a:gd name="T57" fmla="*/ 145 h 236"/>
                <a:gd name="T58" fmla="*/ 428 w 467"/>
                <a:gd name="T59" fmla="*/ 117 h 236"/>
                <a:gd name="T60" fmla="*/ 461 w 467"/>
                <a:gd name="T61" fmla="*/ 95 h 236"/>
                <a:gd name="T62" fmla="*/ 462 w 467"/>
                <a:gd name="T63" fmla="*/ 97 h 236"/>
                <a:gd name="T64" fmla="*/ 439 w 467"/>
                <a:gd name="T65" fmla="*/ 119 h 236"/>
                <a:gd name="T66" fmla="*/ 425 w 467"/>
                <a:gd name="T67" fmla="*/ 143 h 236"/>
                <a:gd name="T68" fmla="*/ 435 w 467"/>
                <a:gd name="T69" fmla="*/ 163 h 236"/>
                <a:gd name="T70" fmla="*/ 403 w 467"/>
                <a:gd name="T71" fmla="*/ 203 h 236"/>
                <a:gd name="T72" fmla="*/ 349 w 467"/>
                <a:gd name="T73" fmla="*/ 208 h 236"/>
                <a:gd name="T74" fmla="*/ 307 w 467"/>
                <a:gd name="T75" fmla="*/ 228 h 236"/>
                <a:gd name="T76" fmla="*/ 210 w 467"/>
                <a:gd name="T77" fmla="*/ 217 h 236"/>
                <a:gd name="T78" fmla="*/ 171 w 467"/>
                <a:gd name="T79" fmla="*/ 195 h 236"/>
                <a:gd name="T80" fmla="*/ 120 w 467"/>
                <a:gd name="T81" fmla="*/ 188 h 236"/>
                <a:gd name="T82" fmla="*/ 74 w 467"/>
                <a:gd name="T83" fmla="*/ 194 h 236"/>
                <a:gd name="T84" fmla="*/ 34 w 467"/>
                <a:gd name="T85" fmla="*/ 192 h 236"/>
                <a:gd name="T86" fmla="*/ 7 w 467"/>
                <a:gd name="T87" fmla="*/ 177 h 236"/>
                <a:gd name="T88" fmla="*/ 23 w 467"/>
                <a:gd name="T89" fmla="*/ 138 h 236"/>
                <a:gd name="T90" fmla="*/ 47 w 467"/>
                <a:gd name="T91" fmla="*/ 154 h 236"/>
                <a:gd name="T92" fmla="*/ 51 w 467"/>
                <a:gd name="T93" fmla="*/ 153 h 236"/>
                <a:gd name="T94" fmla="*/ 70 w 467"/>
                <a:gd name="T95" fmla="*/ 140 h 236"/>
                <a:gd name="T96" fmla="*/ 90 w 467"/>
                <a:gd name="T97" fmla="*/ 137 h 236"/>
                <a:gd name="T98" fmla="*/ 91 w 467"/>
                <a:gd name="T99" fmla="*/ 139 h 236"/>
                <a:gd name="T100" fmla="*/ 122 w 467"/>
                <a:gd name="T101" fmla="*/ 144 h 236"/>
                <a:gd name="T102" fmla="*/ 172 w 467"/>
                <a:gd name="T103" fmla="*/ 125 h 236"/>
                <a:gd name="T104" fmla="*/ 213 w 467"/>
                <a:gd name="T105" fmla="*/ 141 h 236"/>
                <a:gd name="T106" fmla="*/ 210 w 467"/>
                <a:gd name="T107" fmla="*/ 92 h 236"/>
                <a:gd name="T108" fmla="*/ 249 w 467"/>
                <a:gd name="T109" fmla="*/ 44 h 236"/>
                <a:gd name="T110" fmla="*/ 274 w 467"/>
                <a:gd name="T111" fmla="*/ 29 h 236"/>
                <a:gd name="T112" fmla="*/ 307 w 467"/>
                <a:gd name="T113" fmla="*/ 39 h 236"/>
                <a:gd name="T114" fmla="*/ 334 w 467"/>
                <a:gd name="T115" fmla="*/ 2 h 236"/>
                <a:gd name="T116" fmla="*/ 377 w 467"/>
                <a:gd name="T117" fmla="*/ 13 h 236"/>
                <a:gd name="T118" fmla="*/ 422 w 467"/>
                <a:gd name="T119" fmla="*/ 15 h 236"/>
                <a:gd name="T120" fmla="*/ 454 w 467"/>
                <a:gd name="T121" fmla="*/ 61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236">
                  <a:moveTo>
                    <a:pt x="465" y="79"/>
                  </a:moveTo>
                  <a:cubicBezTo>
                    <a:pt x="467" y="78"/>
                    <a:pt x="467" y="78"/>
                    <a:pt x="467" y="78"/>
                  </a:cubicBezTo>
                  <a:cubicBezTo>
                    <a:pt x="464" y="73"/>
                    <a:pt x="460" y="67"/>
                    <a:pt x="460" y="67"/>
                  </a:cubicBezTo>
                  <a:cubicBezTo>
                    <a:pt x="459" y="68"/>
                    <a:pt x="459" y="68"/>
                    <a:pt x="459" y="68"/>
                  </a:cubicBezTo>
                  <a:cubicBezTo>
                    <a:pt x="460" y="68"/>
                    <a:pt x="460" y="68"/>
                    <a:pt x="460" y="68"/>
                  </a:cubicBezTo>
                  <a:cubicBezTo>
                    <a:pt x="457" y="60"/>
                    <a:pt x="457" y="60"/>
                    <a:pt x="457" y="60"/>
                  </a:cubicBezTo>
                  <a:cubicBezTo>
                    <a:pt x="457" y="59"/>
                    <a:pt x="457" y="59"/>
                    <a:pt x="457" y="59"/>
                  </a:cubicBezTo>
                  <a:cubicBezTo>
                    <a:pt x="457" y="59"/>
                    <a:pt x="457" y="59"/>
                    <a:pt x="457" y="59"/>
                  </a:cubicBezTo>
                  <a:cubicBezTo>
                    <a:pt x="456" y="59"/>
                    <a:pt x="456" y="59"/>
                    <a:pt x="456" y="59"/>
                  </a:cubicBezTo>
                  <a:cubicBezTo>
                    <a:pt x="455" y="58"/>
                    <a:pt x="453" y="57"/>
                    <a:pt x="451" y="55"/>
                  </a:cubicBezTo>
                  <a:cubicBezTo>
                    <a:pt x="449" y="53"/>
                    <a:pt x="448" y="50"/>
                    <a:pt x="448" y="48"/>
                  </a:cubicBezTo>
                  <a:cubicBezTo>
                    <a:pt x="446" y="48"/>
                    <a:pt x="446" y="48"/>
                    <a:pt x="446" y="48"/>
                  </a:cubicBezTo>
                  <a:cubicBezTo>
                    <a:pt x="448" y="48"/>
                    <a:pt x="448" y="48"/>
                    <a:pt x="448" y="48"/>
                  </a:cubicBezTo>
                  <a:cubicBezTo>
                    <a:pt x="448" y="45"/>
                    <a:pt x="450" y="43"/>
                    <a:pt x="451" y="42"/>
                  </a:cubicBezTo>
                  <a:cubicBezTo>
                    <a:pt x="451" y="41"/>
                    <a:pt x="452" y="40"/>
                    <a:pt x="452" y="40"/>
                  </a:cubicBezTo>
                  <a:cubicBezTo>
                    <a:pt x="453" y="40"/>
                    <a:pt x="453" y="40"/>
                    <a:pt x="453" y="40"/>
                  </a:cubicBezTo>
                  <a:cubicBezTo>
                    <a:pt x="453" y="40"/>
                    <a:pt x="453" y="40"/>
                    <a:pt x="453" y="40"/>
                  </a:cubicBezTo>
                  <a:cubicBezTo>
                    <a:pt x="453" y="40"/>
                    <a:pt x="453" y="40"/>
                    <a:pt x="453" y="40"/>
                  </a:cubicBezTo>
                  <a:cubicBezTo>
                    <a:pt x="453" y="39"/>
                    <a:pt x="453" y="39"/>
                    <a:pt x="453" y="39"/>
                  </a:cubicBezTo>
                  <a:cubicBezTo>
                    <a:pt x="453" y="38"/>
                    <a:pt x="453" y="38"/>
                    <a:pt x="453" y="38"/>
                  </a:cubicBezTo>
                  <a:cubicBezTo>
                    <a:pt x="453" y="25"/>
                    <a:pt x="453" y="25"/>
                    <a:pt x="453" y="25"/>
                  </a:cubicBezTo>
                  <a:cubicBezTo>
                    <a:pt x="453" y="24"/>
                    <a:pt x="453" y="24"/>
                    <a:pt x="453" y="24"/>
                  </a:cubicBezTo>
                  <a:cubicBezTo>
                    <a:pt x="453" y="24"/>
                    <a:pt x="453" y="24"/>
                    <a:pt x="453" y="24"/>
                  </a:cubicBezTo>
                  <a:cubicBezTo>
                    <a:pt x="449" y="20"/>
                    <a:pt x="449" y="20"/>
                    <a:pt x="449" y="20"/>
                  </a:cubicBezTo>
                  <a:cubicBezTo>
                    <a:pt x="448" y="19"/>
                    <a:pt x="448" y="19"/>
                    <a:pt x="448" y="19"/>
                  </a:cubicBezTo>
                  <a:cubicBezTo>
                    <a:pt x="448" y="19"/>
                    <a:pt x="448" y="19"/>
                    <a:pt x="448" y="19"/>
                  </a:cubicBezTo>
                  <a:cubicBezTo>
                    <a:pt x="438" y="19"/>
                    <a:pt x="438" y="19"/>
                    <a:pt x="438" y="19"/>
                  </a:cubicBezTo>
                  <a:cubicBezTo>
                    <a:pt x="438" y="21"/>
                    <a:pt x="438" y="21"/>
                    <a:pt x="438" y="21"/>
                  </a:cubicBezTo>
                  <a:cubicBezTo>
                    <a:pt x="440" y="20"/>
                    <a:pt x="440" y="20"/>
                    <a:pt x="440" y="20"/>
                  </a:cubicBezTo>
                  <a:cubicBezTo>
                    <a:pt x="437" y="16"/>
                    <a:pt x="437" y="16"/>
                    <a:pt x="437" y="16"/>
                  </a:cubicBezTo>
                  <a:cubicBezTo>
                    <a:pt x="437" y="15"/>
                    <a:pt x="437" y="15"/>
                    <a:pt x="437" y="15"/>
                  </a:cubicBezTo>
                  <a:cubicBezTo>
                    <a:pt x="436" y="15"/>
                    <a:pt x="436" y="15"/>
                    <a:pt x="436" y="15"/>
                  </a:cubicBezTo>
                  <a:cubicBezTo>
                    <a:pt x="421" y="11"/>
                    <a:pt x="421" y="11"/>
                    <a:pt x="421" y="11"/>
                  </a:cubicBezTo>
                  <a:cubicBezTo>
                    <a:pt x="420" y="11"/>
                    <a:pt x="420" y="11"/>
                    <a:pt x="420" y="11"/>
                  </a:cubicBezTo>
                  <a:cubicBezTo>
                    <a:pt x="419" y="12"/>
                    <a:pt x="419" y="12"/>
                    <a:pt x="419" y="12"/>
                  </a:cubicBezTo>
                  <a:cubicBezTo>
                    <a:pt x="417" y="19"/>
                    <a:pt x="417" y="19"/>
                    <a:pt x="417" y="19"/>
                  </a:cubicBezTo>
                  <a:cubicBezTo>
                    <a:pt x="418" y="19"/>
                    <a:pt x="418" y="19"/>
                    <a:pt x="418" y="19"/>
                  </a:cubicBezTo>
                  <a:cubicBezTo>
                    <a:pt x="418" y="18"/>
                    <a:pt x="418" y="18"/>
                    <a:pt x="418" y="18"/>
                  </a:cubicBezTo>
                  <a:cubicBezTo>
                    <a:pt x="399" y="19"/>
                    <a:pt x="399" y="19"/>
                    <a:pt x="399" y="19"/>
                  </a:cubicBezTo>
                  <a:cubicBezTo>
                    <a:pt x="399" y="21"/>
                    <a:pt x="399" y="21"/>
                    <a:pt x="399" y="21"/>
                  </a:cubicBezTo>
                  <a:cubicBezTo>
                    <a:pt x="400" y="20"/>
                    <a:pt x="400" y="20"/>
                    <a:pt x="400" y="20"/>
                  </a:cubicBezTo>
                  <a:cubicBezTo>
                    <a:pt x="400" y="20"/>
                    <a:pt x="399" y="17"/>
                    <a:pt x="396" y="14"/>
                  </a:cubicBezTo>
                  <a:cubicBezTo>
                    <a:pt x="393" y="12"/>
                    <a:pt x="390" y="9"/>
                    <a:pt x="386" y="8"/>
                  </a:cubicBezTo>
                  <a:cubicBezTo>
                    <a:pt x="380" y="8"/>
                    <a:pt x="377" y="10"/>
                    <a:pt x="377" y="10"/>
                  </a:cubicBezTo>
                  <a:cubicBezTo>
                    <a:pt x="378" y="11"/>
                    <a:pt x="378" y="11"/>
                    <a:pt x="378" y="11"/>
                  </a:cubicBezTo>
                  <a:cubicBezTo>
                    <a:pt x="378" y="10"/>
                    <a:pt x="378" y="10"/>
                    <a:pt x="378" y="10"/>
                  </a:cubicBezTo>
                  <a:cubicBezTo>
                    <a:pt x="378" y="10"/>
                    <a:pt x="375" y="8"/>
                    <a:pt x="372" y="7"/>
                  </a:cubicBezTo>
                  <a:cubicBezTo>
                    <a:pt x="370" y="6"/>
                    <a:pt x="369" y="5"/>
                    <a:pt x="367" y="4"/>
                  </a:cubicBezTo>
                  <a:cubicBezTo>
                    <a:pt x="367" y="4"/>
                    <a:pt x="366" y="4"/>
                    <a:pt x="366" y="3"/>
                  </a:cubicBezTo>
                  <a:cubicBezTo>
                    <a:pt x="365" y="3"/>
                    <a:pt x="365" y="3"/>
                    <a:pt x="365" y="3"/>
                  </a:cubicBezTo>
                  <a:cubicBezTo>
                    <a:pt x="365" y="3"/>
                    <a:pt x="364" y="3"/>
                    <a:pt x="364" y="3"/>
                  </a:cubicBezTo>
                  <a:cubicBezTo>
                    <a:pt x="364" y="3"/>
                    <a:pt x="364" y="3"/>
                    <a:pt x="364" y="3"/>
                  </a:cubicBezTo>
                  <a:cubicBezTo>
                    <a:pt x="364" y="3"/>
                    <a:pt x="364" y="3"/>
                    <a:pt x="364" y="3"/>
                  </a:cubicBezTo>
                  <a:cubicBezTo>
                    <a:pt x="364" y="3"/>
                    <a:pt x="364" y="3"/>
                    <a:pt x="364" y="3"/>
                  </a:cubicBezTo>
                  <a:cubicBezTo>
                    <a:pt x="364" y="3"/>
                    <a:pt x="364" y="3"/>
                    <a:pt x="364" y="3"/>
                  </a:cubicBezTo>
                  <a:cubicBezTo>
                    <a:pt x="364" y="3"/>
                    <a:pt x="364" y="3"/>
                    <a:pt x="364" y="3"/>
                  </a:cubicBezTo>
                  <a:cubicBezTo>
                    <a:pt x="364" y="3"/>
                    <a:pt x="363" y="3"/>
                    <a:pt x="362" y="3"/>
                  </a:cubicBezTo>
                  <a:cubicBezTo>
                    <a:pt x="359" y="2"/>
                    <a:pt x="354" y="0"/>
                    <a:pt x="354" y="0"/>
                  </a:cubicBezTo>
                  <a:cubicBezTo>
                    <a:pt x="353" y="0"/>
                    <a:pt x="353" y="0"/>
                    <a:pt x="353" y="0"/>
                  </a:cubicBezTo>
                  <a:cubicBezTo>
                    <a:pt x="352" y="1"/>
                    <a:pt x="352" y="1"/>
                    <a:pt x="352" y="1"/>
                  </a:cubicBezTo>
                  <a:cubicBezTo>
                    <a:pt x="352" y="1"/>
                    <a:pt x="352" y="1"/>
                    <a:pt x="352" y="1"/>
                  </a:cubicBezTo>
                  <a:cubicBezTo>
                    <a:pt x="352" y="1"/>
                    <a:pt x="351" y="2"/>
                    <a:pt x="349" y="3"/>
                  </a:cubicBezTo>
                  <a:cubicBezTo>
                    <a:pt x="349" y="5"/>
                    <a:pt x="349" y="5"/>
                    <a:pt x="349" y="5"/>
                  </a:cubicBezTo>
                  <a:cubicBezTo>
                    <a:pt x="349" y="3"/>
                    <a:pt x="349" y="3"/>
                    <a:pt x="349" y="3"/>
                  </a:cubicBezTo>
                  <a:cubicBezTo>
                    <a:pt x="347" y="3"/>
                    <a:pt x="346" y="2"/>
                    <a:pt x="345" y="2"/>
                  </a:cubicBezTo>
                  <a:cubicBezTo>
                    <a:pt x="345" y="2"/>
                    <a:pt x="344" y="1"/>
                    <a:pt x="344" y="1"/>
                  </a:cubicBezTo>
                  <a:cubicBezTo>
                    <a:pt x="344" y="1"/>
                    <a:pt x="344" y="1"/>
                    <a:pt x="344" y="1"/>
                  </a:cubicBezTo>
                  <a:cubicBezTo>
                    <a:pt x="343" y="1"/>
                    <a:pt x="343" y="1"/>
                    <a:pt x="343" y="1"/>
                  </a:cubicBezTo>
                  <a:cubicBezTo>
                    <a:pt x="343" y="1"/>
                    <a:pt x="343" y="1"/>
                    <a:pt x="343" y="1"/>
                  </a:cubicBezTo>
                  <a:cubicBezTo>
                    <a:pt x="343" y="0"/>
                    <a:pt x="343" y="0"/>
                    <a:pt x="343" y="0"/>
                  </a:cubicBezTo>
                  <a:cubicBezTo>
                    <a:pt x="342" y="0"/>
                    <a:pt x="342" y="0"/>
                    <a:pt x="342" y="0"/>
                  </a:cubicBezTo>
                  <a:cubicBezTo>
                    <a:pt x="334" y="0"/>
                    <a:pt x="334" y="0"/>
                    <a:pt x="334" y="0"/>
                  </a:cubicBezTo>
                  <a:cubicBezTo>
                    <a:pt x="333" y="0"/>
                    <a:pt x="333" y="0"/>
                    <a:pt x="333" y="0"/>
                  </a:cubicBezTo>
                  <a:cubicBezTo>
                    <a:pt x="333" y="2"/>
                    <a:pt x="333" y="2"/>
                    <a:pt x="333" y="2"/>
                  </a:cubicBezTo>
                  <a:cubicBezTo>
                    <a:pt x="331" y="25"/>
                    <a:pt x="331" y="25"/>
                    <a:pt x="331" y="25"/>
                  </a:cubicBezTo>
                  <a:cubicBezTo>
                    <a:pt x="333" y="25"/>
                    <a:pt x="333" y="25"/>
                    <a:pt x="333" y="25"/>
                  </a:cubicBezTo>
                  <a:cubicBezTo>
                    <a:pt x="334" y="24"/>
                    <a:pt x="334" y="24"/>
                    <a:pt x="334" y="24"/>
                  </a:cubicBezTo>
                  <a:cubicBezTo>
                    <a:pt x="324" y="19"/>
                    <a:pt x="324" y="19"/>
                    <a:pt x="324" y="19"/>
                  </a:cubicBezTo>
                  <a:cubicBezTo>
                    <a:pt x="323" y="19"/>
                    <a:pt x="323" y="19"/>
                    <a:pt x="323" y="19"/>
                  </a:cubicBezTo>
                  <a:cubicBezTo>
                    <a:pt x="322" y="20"/>
                    <a:pt x="322" y="20"/>
                    <a:pt x="322" y="20"/>
                  </a:cubicBezTo>
                  <a:cubicBezTo>
                    <a:pt x="322" y="20"/>
                    <a:pt x="321" y="21"/>
                    <a:pt x="320" y="23"/>
                  </a:cubicBezTo>
                  <a:cubicBezTo>
                    <a:pt x="318" y="25"/>
                    <a:pt x="316" y="27"/>
                    <a:pt x="315" y="28"/>
                  </a:cubicBezTo>
                  <a:cubicBezTo>
                    <a:pt x="315" y="29"/>
                    <a:pt x="315" y="29"/>
                    <a:pt x="315" y="29"/>
                  </a:cubicBezTo>
                  <a:cubicBezTo>
                    <a:pt x="315" y="29"/>
                    <a:pt x="315" y="29"/>
                    <a:pt x="315" y="29"/>
                  </a:cubicBezTo>
                  <a:cubicBezTo>
                    <a:pt x="315" y="30"/>
                    <a:pt x="316" y="31"/>
                    <a:pt x="316" y="32"/>
                  </a:cubicBezTo>
                  <a:cubicBezTo>
                    <a:pt x="316" y="33"/>
                    <a:pt x="317" y="35"/>
                    <a:pt x="317" y="36"/>
                  </a:cubicBezTo>
                  <a:cubicBezTo>
                    <a:pt x="318" y="37"/>
                    <a:pt x="318" y="38"/>
                    <a:pt x="318" y="38"/>
                  </a:cubicBezTo>
                  <a:cubicBezTo>
                    <a:pt x="318" y="39"/>
                    <a:pt x="318" y="39"/>
                    <a:pt x="318" y="39"/>
                  </a:cubicBezTo>
                  <a:cubicBezTo>
                    <a:pt x="319" y="39"/>
                    <a:pt x="319" y="39"/>
                    <a:pt x="319" y="39"/>
                  </a:cubicBezTo>
                  <a:cubicBezTo>
                    <a:pt x="318" y="39"/>
                    <a:pt x="318" y="39"/>
                    <a:pt x="318" y="39"/>
                  </a:cubicBezTo>
                  <a:cubicBezTo>
                    <a:pt x="318" y="39"/>
                    <a:pt x="318" y="39"/>
                    <a:pt x="318" y="39"/>
                  </a:cubicBezTo>
                  <a:cubicBezTo>
                    <a:pt x="319" y="39"/>
                    <a:pt x="319" y="39"/>
                    <a:pt x="319" y="39"/>
                  </a:cubicBezTo>
                  <a:cubicBezTo>
                    <a:pt x="318" y="39"/>
                    <a:pt x="318" y="39"/>
                    <a:pt x="318" y="39"/>
                  </a:cubicBezTo>
                  <a:cubicBezTo>
                    <a:pt x="319" y="40"/>
                    <a:pt x="319" y="40"/>
                    <a:pt x="319" y="40"/>
                  </a:cubicBezTo>
                  <a:cubicBezTo>
                    <a:pt x="319" y="38"/>
                    <a:pt x="319" y="38"/>
                    <a:pt x="319" y="38"/>
                  </a:cubicBezTo>
                  <a:cubicBezTo>
                    <a:pt x="318" y="39"/>
                    <a:pt x="318" y="39"/>
                    <a:pt x="318" y="39"/>
                  </a:cubicBezTo>
                  <a:cubicBezTo>
                    <a:pt x="319" y="40"/>
                    <a:pt x="319" y="40"/>
                    <a:pt x="319" y="40"/>
                  </a:cubicBezTo>
                  <a:cubicBezTo>
                    <a:pt x="319" y="38"/>
                    <a:pt x="319" y="38"/>
                    <a:pt x="319" y="38"/>
                  </a:cubicBezTo>
                  <a:cubicBezTo>
                    <a:pt x="319" y="38"/>
                    <a:pt x="317" y="38"/>
                    <a:pt x="315" y="37"/>
                  </a:cubicBezTo>
                  <a:cubicBezTo>
                    <a:pt x="314" y="37"/>
                    <a:pt x="313" y="36"/>
                    <a:pt x="313" y="36"/>
                  </a:cubicBezTo>
                  <a:cubicBezTo>
                    <a:pt x="312" y="36"/>
                    <a:pt x="312" y="36"/>
                    <a:pt x="312" y="36"/>
                  </a:cubicBezTo>
                  <a:cubicBezTo>
                    <a:pt x="312" y="36"/>
                    <a:pt x="312" y="36"/>
                    <a:pt x="312" y="36"/>
                  </a:cubicBezTo>
                  <a:cubicBezTo>
                    <a:pt x="311" y="36"/>
                    <a:pt x="311" y="36"/>
                    <a:pt x="311" y="36"/>
                  </a:cubicBezTo>
                  <a:cubicBezTo>
                    <a:pt x="307" y="36"/>
                    <a:pt x="307" y="36"/>
                    <a:pt x="307" y="36"/>
                  </a:cubicBezTo>
                  <a:cubicBezTo>
                    <a:pt x="307" y="37"/>
                    <a:pt x="307" y="37"/>
                    <a:pt x="307" y="37"/>
                  </a:cubicBezTo>
                  <a:cubicBezTo>
                    <a:pt x="308" y="36"/>
                    <a:pt x="308" y="36"/>
                    <a:pt x="308" y="36"/>
                  </a:cubicBezTo>
                  <a:cubicBezTo>
                    <a:pt x="304" y="34"/>
                    <a:pt x="304" y="34"/>
                    <a:pt x="304" y="34"/>
                  </a:cubicBezTo>
                  <a:cubicBezTo>
                    <a:pt x="303" y="34"/>
                    <a:pt x="303" y="34"/>
                    <a:pt x="303" y="34"/>
                  </a:cubicBezTo>
                  <a:cubicBezTo>
                    <a:pt x="302" y="35"/>
                    <a:pt x="302" y="35"/>
                    <a:pt x="302" y="35"/>
                  </a:cubicBezTo>
                  <a:cubicBezTo>
                    <a:pt x="295" y="43"/>
                    <a:pt x="295" y="43"/>
                    <a:pt x="295" y="43"/>
                  </a:cubicBezTo>
                  <a:cubicBezTo>
                    <a:pt x="297" y="44"/>
                    <a:pt x="297" y="44"/>
                    <a:pt x="297" y="44"/>
                  </a:cubicBezTo>
                  <a:cubicBezTo>
                    <a:pt x="297" y="42"/>
                    <a:pt x="297" y="42"/>
                    <a:pt x="297" y="42"/>
                  </a:cubicBezTo>
                  <a:cubicBezTo>
                    <a:pt x="290" y="41"/>
                    <a:pt x="287" y="40"/>
                    <a:pt x="285" y="40"/>
                  </a:cubicBezTo>
                  <a:cubicBezTo>
                    <a:pt x="283" y="40"/>
                    <a:pt x="283" y="40"/>
                    <a:pt x="283" y="40"/>
                  </a:cubicBezTo>
                  <a:cubicBezTo>
                    <a:pt x="283" y="41"/>
                    <a:pt x="283" y="41"/>
                    <a:pt x="283" y="41"/>
                  </a:cubicBezTo>
                  <a:cubicBezTo>
                    <a:pt x="284" y="40"/>
                    <a:pt x="284" y="40"/>
                    <a:pt x="284" y="40"/>
                  </a:cubicBezTo>
                  <a:cubicBezTo>
                    <a:pt x="280" y="37"/>
                    <a:pt x="280" y="37"/>
                    <a:pt x="280" y="37"/>
                  </a:cubicBezTo>
                  <a:cubicBezTo>
                    <a:pt x="279" y="38"/>
                    <a:pt x="279" y="38"/>
                    <a:pt x="279" y="38"/>
                  </a:cubicBezTo>
                  <a:cubicBezTo>
                    <a:pt x="280" y="39"/>
                    <a:pt x="280" y="39"/>
                    <a:pt x="280" y="39"/>
                  </a:cubicBezTo>
                  <a:cubicBezTo>
                    <a:pt x="282" y="36"/>
                    <a:pt x="282" y="36"/>
                    <a:pt x="282" y="36"/>
                  </a:cubicBezTo>
                  <a:cubicBezTo>
                    <a:pt x="282" y="36"/>
                    <a:pt x="282" y="36"/>
                    <a:pt x="282" y="36"/>
                  </a:cubicBezTo>
                  <a:cubicBezTo>
                    <a:pt x="282" y="35"/>
                    <a:pt x="282" y="35"/>
                    <a:pt x="282" y="35"/>
                  </a:cubicBezTo>
                  <a:cubicBezTo>
                    <a:pt x="282" y="35"/>
                    <a:pt x="281" y="33"/>
                    <a:pt x="279" y="31"/>
                  </a:cubicBezTo>
                  <a:cubicBezTo>
                    <a:pt x="279" y="30"/>
                    <a:pt x="278" y="29"/>
                    <a:pt x="278" y="29"/>
                  </a:cubicBezTo>
                  <a:cubicBezTo>
                    <a:pt x="277" y="28"/>
                    <a:pt x="276" y="27"/>
                    <a:pt x="276" y="27"/>
                  </a:cubicBezTo>
                  <a:cubicBezTo>
                    <a:pt x="276" y="26"/>
                    <a:pt x="276" y="26"/>
                    <a:pt x="276" y="26"/>
                  </a:cubicBezTo>
                  <a:cubicBezTo>
                    <a:pt x="275" y="26"/>
                    <a:pt x="275" y="26"/>
                    <a:pt x="275" y="26"/>
                  </a:cubicBezTo>
                  <a:cubicBezTo>
                    <a:pt x="274" y="26"/>
                    <a:pt x="273" y="26"/>
                    <a:pt x="272" y="25"/>
                  </a:cubicBezTo>
                  <a:cubicBezTo>
                    <a:pt x="272" y="25"/>
                    <a:pt x="271" y="24"/>
                    <a:pt x="271" y="24"/>
                  </a:cubicBezTo>
                  <a:cubicBezTo>
                    <a:pt x="271" y="24"/>
                    <a:pt x="271" y="24"/>
                    <a:pt x="271" y="24"/>
                  </a:cubicBezTo>
                  <a:cubicBezTo>
                    <a:pt x="271" y="24"/>
                    <a:pt x="271" y="24"/>
                    <a:pt x="271" y="24"/>
                  </a:cubicBezTo>
                  <a:cubicBezTo>
                    <a:pt x="270" y="23"/>
                    <a:pt x="270" y="23"/>
                    <a:pt x="270" y="23"/>
                  </a:cubicBezTo>
                  <a:cubicBezTo>
                    <a:pt x="269" y="23"/>
                    <a:pt x="269" y="23"/>
                    <a:pt x="269" y="23"/>
                  </a:cubicBezTo>
                  <a:cubicBezTo>
                    <a:pt x="264" y="25"/>
                    <a:pt x="264" y="25"/>
                    <a:pt x="264" y="25"/>
                  </a:cubicBezTo>
                  <a:cubicBezTo>
                    <a:pt x="263" y="25"/>
                    <a:pt x="263" y="25"/>
                    <a:pt x="263" y="25"/>
                  </a:cubicBezTo>
                  <a:cubicBezTo>
                    <a:pt x="263" y="26"/>
                    <a:pt x="263" y="26"/>
                    <a:pt x="263" y="26"/>
                  </a:cubicBezTo>
                  <a:cubicBezTo>
                    <a:pt x="263" y="27"/>
                    <a:pt x="263" y="27"/>
                    <a:pt x="263" y="28"/>
                  </a:cubicBezTo>
                  <a:cubicBezTo>
                    <a:pt x="263" y="28"/>
                    <a:pt x="264" y="29"/>
                    <a:pt x="264" y="29"/>
                  </a:cubicBezTo>
                  <a:cubicBezTo>
                    <a:pt x="264" y="29"/>
                    <a:pt x="264" y="29"/>
                    <a:pt x="264" y="29"/>
                  </a:cubicBezTo>
                  <a:cubicBezTo>
                    <a:pt x="264" y="29"/>
                    <a:pt x="264" y="29"/>
                    <a:pt x="264" y="29"/>
                  </a:cubicBezTo>
                  <a:cubicBezTo>
                    <a:pt x="264" y="29"/>
                    <a:pt x="264" y="29"/>
                    <a:pt x="264" y="29"/>
                  </a:cubicBezTo>
                  <a:cubicBezTo>
                    <a:pt x="264" y="29"/>
                    <a:pt x="264" y="29"/>
                    <a:pt x="264" y="29"/>
                  </a:cubicBezTo>
                  <a:cubicBezTo>
                    <a:pt x="264" y="29"/>
                    <a:pt x="264" y="29"/>
                    <a:pt x="264" y="29"/>
                  </a:cubicBezTo>
                  <a:cubicBezTo>
                    <a:pt x="264" y="29"/>
                    <a:pt x="264" y="29"/>
                    <a:pt x="264" y="29"/>
                  </a:cubicBezTo>
                  <a:cubicBezTo>
                    <a:pt x="264" y="29"/>
                    <a:pt x="264" y="29"/>
                    <a:pt x="264" y="29"/>
                  </a:cubicBezTo>
                  <a:cubicBezTo>
                    <a:pt x="264" y="35"/>
                    <a:pt x="261" y="42"/>
                    <a:pt x="259" y="46"/>
                  </a:cubicBezTo>
                  <a:cubicBezTo>
                    <a:pt x="260" y="47"/>
                    <a:pt x="260" y="47"/>
                    <a:pt x="260" y="47"/>
                  </a:cubicBezTo>
                  <a:cubicBezTo>
                    <a:pt x="261" y="45"/>
                    <a:pt x="261" y="45"/>
                    <a:pt x="261" y="45"/>
                  </a:cubicBezTo>
                  <a:cubicBezTo>
                    <a:pt x="256" y="42"/>
                    <a:pt x="252" y="41"/>
                    <a:pt x="249" y="41"/>
                  </a:cubicBezTo>
                  <a:cubicBezTo>
                    <a:pt x="246" y="41"/>
                    <a:pt x="244" y="41"/>
                    <a:pt x="242" y="43"/>
                  </a:cubicBezTo>
                  <a:cubicBezTo>
                    <a:pt x="241" y="43"/>
                    <a:pt x="241" y="43"/>
                    <a:pt x="241" y="43"/>
                  </a:cubicBezTo>
                  <a:cubicBezTo>
                    <a:pt x="241" y="45"/>
                    <a:pt x="241" y="45"/>
                    <a:pt x="241" y="45"/>
                  </a:cubicBezTo>
                  <a:cubicBezTo>
                    <a:pt x="242" y="45"/>
                    <a:pt x="242" y="47"/>
                    <a:pt x="242" y="48"/>
                  </a:cubicBezTo>
                  <a:cubicBezTo>
                    <a:pt x="242" y="52"/>
                    <a:pt x="241" y="56"/>
                    <a:pt x="239" y="60"/>
                  </a:cubicBezTo>
                  <a:cubicBezTo>
                    <a:pt x="238" y="61"/>
                    <a:pt x="237" y="63"/>
                    <a:pt x="236" y="64"/>
                  </a:cubicBezTo>
                  <a:cubicBezTo>
                    <a:pt x="235" y="65"/>
                    <a:pt x="233" y="65"/>
                    <a:pt x="232" y="65"/>
                  </a:cubicBezTo>
                  <a:cubicBezTo>
                    <a:pt x="227" y="65"/>
                    <a:pt x="223" y="67"/>
                    <a:pt x="219" y="68"/>
                  </a:cubicBezTo>
                  <a:cubicBezTo>
                    <a:pt x="219" y="68"/>
                    <a:pt x="219" y="68"/>
                    <a:pt x="219" y="68"/>
                  </a:cubicBezTo>
                  <a:cubicBezTo>
                    <a:pt x="219" y="68"/>
                    <a:pt x="219" y="68"/>
                    <a:pt x="219" y="68"/>
                  </a:cubicBezTo>
                  <a:cubicBezTo>
                    <a:pt x="218" y="69"/>
                    <a:pt x="217" y="70"/>
                    <a:pt x="216" y="71"/>
                  </a:cubicBezTo>
                  <a:cubicBezTo>
                    <a:pt x="214" y="73"/>
                    <a:pt x="212" y="76"/>
                    <a:pt x="210" y="78"/>
                  </a:cubicBezTo>
                  <a:cubicBezTo>
                    <a:pt x="208" y="80"/>
                    <a:pt x="206" y="81"/>
                    <a:pt x="204" y="82"/>
                  </a:cubicBezTo>
                  <a:cubicBezTo>
                    <a:pt x="204" y="82"/>
                    <a:pt x="204" y="82"/>
                    <a:pt x="204" y="82"/>
                  </a:cubicBezTo>
                  <a:cubicBezTo>
                    <a:pt x="204" y="82"/>
                    <a:pt x="204" y="82"/>
                    <a:pt x="204" y="82"/>
                  </a:cubicBezTo>
                  <a:cubicBezTo>
                    <a:pt x="203" y="82"/>
                    <a:pt x="203" y="83"/>
                    <a:pt x="202" y="83"/>
                  </a:cubicBezTo>
                  <a:cubicBezTo>
                    <a:pt x="202" y="84"/>
                    <a:pt x="201" y="85"/>
                    <a:pt x="201" y="85"/>
                  </a:cubicBezTo>
                  <a:cubicBezTo>
                    <a:pt x="201" y="87"/>
                    <a:pt x="202" y="87"/>
                    <a:pt x="202" y="88"/>
                  </a:cubicBezTo>
                  <a:cubicBezTo>
                    <a:pt x="203" y="89"/>
                    <a:pt x="204" y="90"/>
                    <a:pt x="205" y="91"/>
                  </a:cubicBezTo>
                  <a:cubicBezTo>
                    <a:pt x="206" y="92"/>
                    <a:pt x="207" y="93"/>
                    <a:pt x="207" y="93"/>
                  </a:cubicBezTo>
                  <a:cubicBezTo>
                    <a:pt x="209" y="93"/>
                    <a:pt x="209" y="93"/>
                    <a:pt x="209" y="93"/>
                  </a:cubicBezTo>
                  <a:cubicBezTo>
                    <a:pt x="207" y="93"/>
                    <a:pt x="207" y="93"/>
                    <a:pt x="207" y="93"/>
                  </a:cubicBezTo>
                  <a:cubicBezTo>
                    <a:pt x="208" y="96"/>
                    <a:pt x="210" y="97"/>
                    <a:pt x="211" y="98"/>
                  </a:cubicBezTo>
                  <a:cubicBezTo>
                    <a:pt x="213" y="99"/>
                    <a:pt x="214" y="100"/>
                    <a:pt x="216" y="103"/>
                  </a:cubicBezTo>
                  <a:cubicBezTo>
                    <a:pt x="216" y="103"/>
                    <a:pt x="216" y="103"/>
                    <a:pt x="216" y="103"/>
                  </a:cubicBezTo>
                  <a:cubicBezTo>
                    <a:pt x="216" y="103"/>
                    <a:pt x="216" y="103"/>
                    <a:pt x="216" y="103"/>
                  </a:cubicBezTo>
                  <a:cubicBezTo>
                    <a:pt x="217" y="105"/>
                    <a:pt x="217" y="107"/>
                    <a:pt x="217" y="108"/>
                  </a:cubicBezTo>
                  <a:cubicBezTo>
                    <a:pt x="217" y="109"/>
                    <a:pt x="217" y="111"/>
                    <a:pt x="216" y="113"/>
                  </a:cubicBezTo>
                  <a:cubicBezTo>
                    <a:pt x="215" y="115"/>
                    <a:pt x="213" y="117"/>
                    <a:pt x="213" y="121"/>
                  </a:cubicBezTo>
                  <a:cubicBezTo>
                    <a:pt x="212" y="124"/>
                    <a:pt x="212" y="124"/>
                    <a:pt x="212" y="124"/>
                  </a:cubicBezTo>
                  <a:cubicBezTo>
                    <a:pt x="215" y="123"/>
                    <a:pt x="215" y="123"/>
                    <a:pt x="215" y="123"/>
                  </a:cubicBezTo>
                  <a:cubicBezTo>
                    <a:pt x="217" y="122"/>
                    <a:pt x="218" y="122"/>
                    <a:pt x="219" y="122"/>
                  </a:cubicBezTo>
                  <a:cubicBezTo>
                    <a:pt x="220" y="122"/>
                    <a:pt x="220" y="122"/>
                    <a:pt x="221" y="123"/>
                  </a:cubicBezTo>
                  <a:cubicBezTo>
                    <a:pt x="222" y="123"/>
                    <a:pt x="223" y="125"/>
                    <a:pt x="224" y="126"/>
                  </a:cubicBezTo>
                  <a:cubicBezTo>
                    <a:pt x="225" y="125"/>
                    <a:pt x="225" y="125"/>
                    <a:pt x="225" y="125"/>
                  </a:cubicBezTo>
                  <a:cubicBezTo>
                    <a:pt x="223" y="125"/>
                    <a:pt x="223" y="125"/>
                    <a:pt x="223" y="125"/>
                  </a:cubicBezTo>
                  <a:cubicBezTo>
                    <a:pt x="223" y="125"/>
                    <a:pt x="223" y="126"/>
                    <a:pt x="223" y="128"/>
                  </a:cubicBezTo>
                  <a:cubicBezTo>
                    <a:pt x="223" y="129"/>
                    <a:pt x="223" y="132"/>
                    <a:pt x="222" y="134"/>
                  </a:cubicBezTo>
                  <a:cubicBezTo>
                    <a:pt x="222" y="137"/>
                    <a:pt x="221" y="139"/>
                    <a:pt x="221" y="139"/>
                  </a:cubicBezTo>
                  <a:cubicBezTo>
                    <a:pt x="222" y="140"/>
                    <a:pt x="222" y="140"/>
                    <a:pt x="222" y="140"/>
                  </a:cubicBezTo>
                  <a:cubicBezTo>
                    <a:pt x="221" y="139"/>
                    <a:pt x="221" y="139"/>
                    <a:pt x="221" y="139"/>
                  </a:cubicBezTo>
                  <a:cubicBezTo>
                    <a:pt x="221" y="139"/>
                    <a:pt x="221" y="139"/>
                    <a:pt x="220" y="139"/>
                  </a:cubicBezTo>
                  <a:cubicBezTo>
                    <a:pt x="218" y="139"/>
                    <a:pt x="215" y="138"/>
                    <a:pt x="212" y="137"/>
                  </a:cubicBezTo>
                  <a:cubicBezTo>
                    <a:pt x="211" y="137"/>
                    <a:pt x="210" y="136"/>
                    <a:pt x="209" y="135"/>
                  </a:cubicBezTo>
                  <a:cubicBezTo>
                    <a:pt x="208" y="135"/>
                    <a:pt x="207" y="134"/>
                    <a:pt x="207" y="134"/>
                  </a:cubicBezTo>
                  <a:cubicBezTo>
                    <a:pt x="207" y="134"/>
                    <a:pt x="207" y="134"/>
                    <a:pt x="207" y="134"/>
                  </a:cubicBezTo>
                  <a:cubicBezTo>
                    <a:pt x="207" y="134"/>
                    <a:pt x="207" y="134"/>
                    <a:pt x="207" y="134"/>
                  </a:cubicBezTo>
                  <a:cubicBezTo>
                    <a:pt x="207" y="134"/>
                    <a:pt x="207" y="134"/>
                    <a:pt x="207" y="134"/>
                  </a:cubicBezTo>
                  <a:cubicBezTo>
                    <a:pt x="207" y="134"/>
                    <a:pt x="207" y="134"/>
                    <a:pt x="207" y="134"/>
                  </a:cubicBezTo>
                  <a:cubicBezTo>
                    <a:pt x="207" y="134"/>
                    <a:pt x="207" y="134"/>
                    <a:pt x="207" y="134"/>
                  </a:cubicBezTo>
                  <a:cubicBezTo>
                    <a:pt x="207" y="134"/>
                    <a:pt x="207" y="134"/>
                    <a:pt x="207" y="134"/>
                  </a:cubicBezTo>
                  <a:cubicBezTo>
                    <a:pt x="207" y="134"/>
                    <a:pt x="207" y="134"/>
                    <a:pt x="207" y="134"/>
                  </a:cubicBezTo>
                  <a:cubicBezTo>
                    <a:pt x="207" y="134"/>
                    <a:pt x="207" y="134"/>
                    <a:pt x="207" y="134"/>
                  </a:cubicBezTo>
                  <a:cubicBezTo>
                    <a:pt x="207" y="134"/>
                    <a:pt x="207" y="133"/>
                    <a:pt x="207" y="132"/>
                  </a:cubicBezTo>
                  <a:cubicBezTo>
                    <a:pt x="207" y="131"/>
                    <a:pt x="207" y="129"/>
                    <a:pt x="208" y="128"/>
                  </a:cubicBezTo>
                  <a:cubicBezTo>
                    <a:pt x="208" y="127"/>
                    <a:pt x="208" y="126"/>
                    <a:pt x="208" y="126"/>
                  </a:cubicBezTo>
                  <a:cubicBezTo>
                    <a:pt x="208" y="125"/>
                    <a:pt x="208" y="125"/>
                    <a:pt x="208" y="125"/>
                  </a:cubicBezTo>
                  <a:cubicBezTo>
                    <a:pt x="208" y="125"/>
                    <a:pt x="208" y="125"/>
                    <a:pt x="208" y="125"/>
                  </a:cubicBezTo>
                  <a:cubicBezTo>
                    <a:pt x="209" y="125"/>
                    <a:pt x="209" y="125"/>
                    <a:pt x="209" y="125"/>
                  </a:cubicBezTo>
                  <a:cubicBezTo>
                    <a:pt x="208" y="125"/>
                    <a:pt x="208" y="125"/>
                    <a:pt x="208" y="125"/>
                  </a:cubicBezTo>
                  <a:cubicBezTo>
                    <a:pt x="209" y="125"/>
                    <a:pt x="209" y="125"/>
                    <a:pt x="209" y="125"/>
                  </a:cubicBezTo>
                  <a:cubicBezTo>
                    <a:pt x="209" y="125"/>
                    <a:pt x="209" y="125"/>
                    <a:pt x="209" y="125"/>
                  </a:cubicBezTo>
                  <a:cubicBezTo>
                    <a:pt x="208" y="125"/>
                    <a:pt x="208" y="125"/>
                    <a:pt x="208" y="125"/>
                  </a:cubicBezTo>
                  <a:cubicBezTo>
                    <a:pt x="209" y="125"/>
                    <a:pt x="209" y="125"/>
                    <a:pt x="209" y="125"/>
                  </a:cubicBezTo>
                  <a:cubicBezTo>
                    <a:pt x="210" y="124"/>
                    <a:pt x="210" y="124"/>
                    <a:pt x="210" y="124"/>
                  </a:cubicBezTo>
                  <a:cubicBezTo>
                    <a:pt x="208" y="123"/>
                    <a:pt x="208" y="123"/>
                    <a:pt x="208" y="123"/>
                  </a:cubicBezTo>
                  <a:cubicBezTo>
                    <a:pt x="207" y="122"/>
                    <a:pt x="205" y="121"/>
                    <a:pt x="204" y="121"/>
                  </a:cubicBezTo>
                  <a:cubicBezTo>
                    <a:pt x="202" y="121"/>
                    <a:pt x="200" y="122"/>
                    <a:pt x="199" y="123"/>
                  </a:cubicBezTo>
                  <a:cubicBezTo>
                    <a:pt x="198" y="124"/>
                    <a:pt x="196" y="125"/>
                    <a:pt x="195" y="127"/>
                  </a:cubicBezTo>
                  <a:cubicBezTo>
                    <a:pt x="195" y="127"/>
                    <a:pt x="194" y="128"/>
                    <a:pt x="194" y="128"/>
                  </a:cubicBezTo>
                  <a:cubicBezTo>
                    <a:pt x="193" y="128"/>
                    <a:pt x="193" y="129"/>
                    <a:pt x="193" y="129"/>
                  </a:cubicBezTo>
                  <a:cubicBezTo>
                    <a:pt x="193" y="129"/>
                    <a:pt x="193" y="128"/>
                    <a:pt x="192" y="128"/>
                  </a:cubicBezTo>
                  <a:cubicBezTo>
                    <a:pt x="192" y="128"/>
                    <a:pt x="192" y="128"/>
                    <a:pt x="192" y="128"/>
                  </a:cubicBezTo>
                  <a:cubicBezTo>
                    <a:pt x="192" y="128"/>
                    <a:pt x="192" y="128"/>
                    <a:pt x="192" y="128"/>
                  </a:cubicBezTo>
                  <a:cubicBezTo>
                    <a:pt x="190" y="127"/>
                    <a:pt x="187" y="125"/>
                    <a:pt x="185" y="124"/>
                  </a:cubicBezTo>
                  <a:cubicBezTo>
                    <a:pt x="183" y="123"/>
                    <a:pt x="181" y="123"/>
                    <a:pt x="179" y="123"/>
                  </a:cubicBezTo>
                  <a:cubicBezTo>
                    <a:pt x="177" y="123"/>
                    <a:pt x="175" y="123"/>
                    <a:pt x="173" y="124"/>
                  </a:cubicBezTo>
                  <a:cubicBezTo>
                    <a:pt x="174" y="125"/>
                    <a:pt x="174" y="125"/>
                    <a:pt x="174" y="125"/>
                  </a:cubicBezTo>
                  <a:cubicBezTo>
                    <a:pt x="175" y="125"/>
                    <a:pt x="175" y="125"/>
                    <a:pt x="175" y="125"/>
                  </a:cubicBezTo>
                  <a:cubicBezTo>
                    <a:pt x="175" y="117"/>
                    <a:pt x="175" y="117"/>
                    <a:pt x="175" y="117"/>
                  </a:cubicBezTo>
                  <a:cubicBezTo>
                    <a:pt x="175" y="114"/>
                    <a:pt x="175" y="114"/>
                    <a:pt x="175" y="114"/>
                  </a:cubicBezTo>
                  <a:cubicBezTo>
                    <a:pt x="173" y="116"/>
                    <a:pt x="173" y="116"/>
                    <a:pt x="173" y="116"/>
                  </a:cubicBezTo>
                  <a:cubicBezTo>
                    <a:pt x="171" y="117"/>
                    <a:pt x="170" y="118"/>
                    <a:pt x="169" y="119"/>
                  </a:cubicBezTo>
                  <a:cubicBezTo>
                    <a:pt x="169" y="120"/>
                    <a:pt x="168" y="122"/>
                    <a:pt x="168" y="123"/>
                  </a:cubicBezTo>
                  <a:cubicBezTo>
                    <a:pt x="168" y="124"/>
                    <a:pt x="169" y="126"/>
                    <a:pt x="170" y="127"/>
                  </a:cubicBezTo>
                  <a:cubicBezTo>
                    <a:pt x="170" y="128"/>
                    <a:pt x="170" y="128"/>
                    <a:pt x="170" y="129"/>
                  </a:cubicBezTo>
                  <a:cubicBezTo>
                    <a:pt x="170" y="129"/>
                    <a:pt x="170" y="129"/>
                    <a:pt x="170" y="130"/>
                  </a:cubicBezTo>
                  <a:cubicBezTo>
                    <a:pt x="170" y="130"/>
                    <a:pt x="170" y="130"/>
                    <a:pt x="170" y="130"/>
                  </a:cubicBezTo>
                  <a:cubicBezTo>
                    <a:pt x="170" y="129"/>
                    <a:pt x="170" y="129"/>
                    <a:pt x="170" y="129"/>
                  </a:cubicBezTo>
                  <a:cubicBezTo>
                    <a:pt x="170" y="130"/>
                    <a:pt x="170" y="130"/>
                    <a:pt x="170" y="130"/>
                  </a:cubicBezTo>
                  <a:cubicBezTo>
                    <a:pt x="170" y="130"/>
                    <a:pt x="170" y="130"/>
                    <a:pt x="170" y="130"/>
                  </a:cubicBezTo>
                  <a:cubicBezTo>
                    <a:pt x="170" y="129"/>
                    <a:pt x="170" y="129"/>
                    <a:pt x="170" y="129"/>
                  </a:cubicBezTo>
                  <a:cubicBezTo>
                    <a:pt x="170" y="129"/>
                    <a:pt x="170" y="130"/>
                    <a:pt x="169" y="130"/>
                  </a:cubicBezTo>
                  <a:cubicBezTo>
                    <a:pt x="168" y="130"/>
                    <a:pt x="167" y="130"/>
                    <a:pt x="166" y="130"/>
                  </a:cubicBezTo>
                  <a:cubicBezTo>
                    <a:pt x="164" y="130"/>
                    <a:pt x="161" y="130"/>
                    <a:pt x="158" y="129"/>
                  </a:cubicBezTo>
                  <a:cubicBezTo>
                    <a:pt x="155" y="129"/>
                    <a:pt x="153" y="129"/>
                    <a:pt x="152" y="129"/>
                  </a:cubicBezTo>
                  <a:cubicBezTo>
                    <a:pt x="152" y="129"/>
                    <a:pt x="152" y="129"/>
                    <a:pt x="152" y="129"/>
                  </a:cubicBezTo>
                  <a:cubicBezTo>
                    <a:pt x="152" y="129"/>
                    <a:pt x="152" y="129"/>
                    <a:pt x="152" y="129"/>
                  </a:cubicBezTo>
                  <a:cubicBezTo>
                    <a:pt x="150" y="130"/>
                    <a:pt x="147" y="130"/>
                    <a:pt x="144" y="131"/>
                  </a:cubicBezTo>
                  <a:cubicBezTo>
                    <a:pt x="141" y="131"/>
                    <a:pt x="138" y="131"/>
                    <a:pt x="136" y="132"/>
                  </a:cubicBezTo>
                  <a:cubicBezTo>
                    <a:pt x="135" y="132"/>
                    <a:pt x="135" y="132"/>
                    <a:pt x="135" y="132"/>
                  </a:cubicBezTo>
                  <a:cubicBezTo>
                    <a:pt x="135" y="132"/>
                    <a:pt x="135" y="132"/>
                    <a:pt x="135" y="132"/>
                  </a:cubicBezTo>
                  <a:cubicBezTo>
                    <a:pt x="134" y="133"/>
                    <a:pt x="131" y="134"/>
                    <a:pt x="128" y="137"/>
                  </a:cubicBezTo>
                  <a:cubicBezTo>
                    <a:pt x="125" y="139"/>
                    <a:pt x="123" y="141"/>
                    <a:pt x="121" y="143"/>
                  </a:cubicBezTo>
                  <a:cubicBezTo>
                    <a:pt x="120" y="145"/>
                    <a:pt x="120" y="145"/>
                    <a:pt x="120" y="145"/>
                  </a:cubicBezTo>
                  <a:cubicBezTo>
                    <a:pt x="122" y="146"/>
                    <a:pt x="122" y="146"/>
                    <a:pt x="122" y="146"/>
                  </a:cubicBezTo>
                  <a:cubicBezTo>
                    <a:pt x="122" y="146"/>
                    <a:pt x="122" y="146"/>
                    <a:pt x="122" y="146"/>
                  </a:cubicBezTo>
                  <a:cubicBezTo>
                    <a:pt x="122" y="146"/>
                    <a:pt x="123" y="146"/>
                    <a:pt x="123" y="146"/>
                  </a:cubicBezTo>
                  <a:cubicBezTo>
                    <a:pt x="124" y="147"/>
                    <a:pt x="124" y="147"/>
                    <a:pt x="124" y="147"/>
                  </a:cubicBezTo>
                  <a:cubicBezTo>
                    <a:pt x="124" y="147"/>
                    <a:pt x="124" y="147"/>
                    <a:pt x="124" y="147"/>
                  </a:cubicBezTo>
                  <a:cubicBezTo>
                    <a:pt x="124" y="147"/>
                    <a:pt x="124" y="147"/>
                    <a:pt x="124" y="147"/>
                  </a:cubicBezTo>
                  <a:cubicBezTo>
                    <a:pt x="124" y="147"/>
                    <a:pt x="124" y="147"/>
                    <a:pt x="124" y="147"/>
                  </a:cubicBezTo>
                  <a:cubicBezTo>
                    <a:pt x="124" y="147"/>
                    <a:pt x="124" y="147"/>
                    <a:pt x="124" y="147"/>
                  </a:cubicBezTo>
                  <a:cubicBezTo>
                    <a:pt x="124" y="147"/>
                    <a:pt x="124" y="147"/>
                    <a:pt x="124" y="147"/>
                  </a:cubicBezTo>
                  <a:cubicBezTo>
                    <a:pt x="124" y="147"/>
                    <a:pt x="124" y="147"/>
                    <a:pt x="124" y="147"/>
                  </a:cubicBezTo>
                  <a:cubicBezTo>
                    <a:pt x="125" y="147"/>
                    <a:pt x="125" y="147"/>
                    <a:pt x="125" y="147"/>
                  </a:cubicBezTo>
                  <a:cubicBezTo>
                    <a:pt x="126" y="146"/>
                    <a:pt x="126" y="146"/>
                    <a:pt x="126" y="146"/>
                  </a:cubicBezTo>
                  <a:cubicBezTo>
                    <a:pt x="124" y="145"/>
                    <a:pt x="123" y="145"/>
                    <a:pt x="122" y="145"/>
                  </a:cubicBezTo>
                  <a:cubicBezTo>
                    <a:pt x="119" y="145"/>
                    <a:pt x="117" y="146"/>
                    <a:pt x="116" y="147"/>
                  </a:cubicBezTo>
                  <a:cubicBezTo>
                    <a:pt x="114" y="148"/>
                    <a:pt x="113" y="149"/>
                    <a:pt x="111" y="150"/>
                  </a:cubicBezTo>
                  <a:cubicBezTo>
                    <a:pt x="112" y="151"/>
                    <a:pt x="112" y="151"/>
                    <a:pt x="112" y="151"/>
                  </a:cubicBezTo>
                  <a:cubicBezTo>
                    <a:pt x="113" y="151"/>
                    <a:pt x="113" y="151"/>
                    <a:pt x="113" y="151"/>
                  </a:cubicBezTo>
                  <a:cubicBezTo>
                    <a:pt x="114" y="147"/>
                    <a:pt x="114" y="147"/>
                    <a:pt x="114" y="147"/>
                  </a:cubicBezTo>
                  <a:cubicBezTo>
                    <a:pt x="116" y="143"/>
                    <a:pt x="116" y="143"/>
                    <a:pt x="116" y="143"/>
                  </a:cubicBezTo>
                  <a:cubicBezTo>
                    <a:pt x="112" y="146"/>
                    <a:pt x="112" y="146"/>
                    <a:pt x="112" y="146"/>
                  </a:cubicBezTo>
                  <a:cubicBezTo>
                    <a:pt x="108" y="148"/>
                    <a:pt x="103" y="149"/>
                    <a:pt x="97" y="149"/>
                  </a:cubicBezTo>
                  <a:cubicBezTo>
                    <a:pt x="97" y="151"/>
                    <a:pt x="97" y="151"/>
                    <a:pt x="97" y="151"/>
                  </a:cubicBezTo>
                  <a:cubicBezTo>
                    <a:pt x="98" y="151"/>
                    <a:pt x="98" y="151"/>
                    <a:pt x="98" y="151"/>
                  </a:cubicBezTo>
                  <a:cubicBezTo>
                    <a:pt x="98" y="149"/>
                    <a:pt x="97" y="147"/>
                    <a:pt x="96" y="145"/>
                  </a:cubicBezTo>
                  <a:cubicBezTo>
                    <a:pt x="95" y="143"/>
                    <a:pt x="94" y="142"/>
                    <a:pt x="92" y="142"/>
                  </a:cubicBezTo>
                  <a:cubicBezTo>
                    <a:pt x="91" y="143"/>
                    <a:pt x="91" y="143"/>
                    <a:pt x="91" y="143"/>
                  </a:cubicBezTo>
                  <a:cubicBezTo>
                    <a:pt x="93" y="144"/>
                    <a:pt x="93" y="144"/>
                    <a:pt x="93" y="144"/>
                  </a:cubicBezTo>
                  <a:cubicBezTo>
                    <a:pt x="93" y="143"/>
                    <a:pt x="93" y="142"/>
                    <a:pt x="94" y="141"/>
                  </a:cubicBezTo>
                  <a:cubicBezTo>
                    <a:pt x="94" y="141"/>
                    <a:pt x="94" y="140"/>
                    <a:pt x="94" y="139"/>
                  </a:cubicBezTo>
                  <a:cubicBezTo>
                    <a:pt x="94" y="139"/>
                    <a:pt x="94" y="138"/>
                    <a:pt x="94" y="137"/>
                  </a:cubicBezTo>
                  <a:cubicBezTo>
                    <a:pt x="93" y="137"/>
                    <a:pt x="93" y="136"/>
                    <a:pt x="92" y="136"/>
                  </a:cubicBezTo>
                  <a:cubicBezTo>
                    <a:pt x="91" y="137"/>
                    <a:pt x="91" y="137"/>
                    <a:pt x="91" y="137"/>
                  </a:cubicBezTo>
                  <a:cubicBezTo>
                    <a:pt x="91" y="139"/>
                    <a:pt x="91" y="139"/>
                    <a:pt x="91" y="139"/>
                  </a:cubicBezTo>
                  <a:cubicBezTo>
                    <a:pt x="92" y="139"/>
                    <a:pt x="92" y="139"/>
                    <a:pt x="92" y="139"/>
                  </a:cubicBezTo>
                  <a:cubicBezTo>
                    <a:pt x="92" y="139"/>
                    <a:pt x="92" y="139"/>
                    <a:pt x="92" y="139"/>
                  </a:cubicBezTo>
                  <a:cubicBezTo>
                    <a:pt x="92" y="139"/>
                    <a:pt x="93" y="138"/>
                    <a:pt x="93" y="137"/>
                  </a:cubicBezTo>
                  <a:cubicBezTo>
                    <a:pt x="93" y="137"/>
                    <a:pt x="93" y="136"/>
                    <a:pt x="92" y="136"/>
                  </a:cubicBezTo>
                  <a:cubicBezTo>
                    <a:pt x="92" y="136"/>
                    <a:pt x="92" y="136"/>
                    <a:pt x="92" y="136"/>
                  </a:cubicBezTo>
                  <a:cubicBezTo>
                    <a:pt x="91" y="136"/>
                    <a:pt x="91" y="136"/>
                    <a:pt x="91" y="136"/>
                  </a:cubicBezTo>
                  <a:cubicBezTo>
                    <a:pt x="89" y="135"/>
                    <a:pt x="82" y="134"/>
                    <a:pt x="77" y="134"/>
                  </a:cubicBezTo>
                  <a:cubicBezTo>
                    <a:pt x="76" y="134"/>
                    <a:pt x="75" y="134"/>
                    <a:pt x="74" y="134"/>
                  </a:cubicBezTo>
                  <a:cubicBezTo>
                    <a:pt x="73" y="134"/>
                    <a:pt x="72" y="134"/>
                    <a:pt x="71" y="135"/>
                  </a:cubicBezTo>
                  <a:cubicBezTo>
                    <a:pt x="71" y="135"/>
                    <a:pt x="71" y="135"/>
                    <a:pt x="71" y="135"/>
                  </a:cubicBezTo>
                  <a:cubicBezTo>
                    <a:pt x="71" y="136"/>
                    <a:pt x="71" y="136"/>
                    <a:pt x="71" y="136"/>
                  </a:cubicBezTo>
                  <a:cubicBezTo>
                    <a:pt x="71" y="136"/>
                    <a:pt x="70" y="137"/>
                    <a:pt x="70" y="137"/>
                  </a:cubicBezTo>
                  <a:cubicBezTo>
                    <a:pt x="70" y="137"/>
                    <a:pt x="70" y="137"/>
                    <a:pt x="70" y="137"/>
                  </a:cubicBezTo>
                  <a:cubicBezTo>
                    <a:pt x="70" y="137"/>
                    <a:pt x="70" y="137"/>
                    <a:pt x="70" y="137"/>
                  </a:cubicBezTo>
                  <a:cubicBezTo>
                    <a:pt x="70" y="137"/>
                    <a:pt x="70" y="137"/>
                    <a:pt x="70" y="137"/>
                  </a:cubicBezTo>
                  <a:cubicBezTo>
                    <a:pt x="70" y="137"/>
                    <a:pt x="70" y="137"/>
                    <a:pt x="70" y="137"/>
                  </a:cubicBezTo>
                  <a:cubicBezTo>
                    <a:pt x="70" y="137"/>
                    <a:pt x="70" y="137"/>
                    <a:pt x="70" y="137"/>
                  </a:cubicBezTo>
                  <a:cubicBezTo>
                    <a:pt x="70" y="137"/>
                    <a:pt x="70" y="137"/>
                    <a:pt x="70" y="137"/>
                  </a:cubicBezTo>
                  <a:cubicBezTo>
                    <a:pt x="70" y="137"/>
                    <a:pt x="70" y="137"/>
                    <a:pt x="70" y="137"/>
                  </a:cubicBezTo>
                  <a:cubicBezTo>
                    <a:pt x="70" y="137"/>
                    <a:pt x="70" y="137"/>
                    <a:pt x="70" y="137"/>
                  </a:cubicBezTo>
                  <a:cubicBezTo>
                    <a:pt x="71" y="137"/>
                    <a:pt x="71" y="137"/>
                    <a:pt x="71" y="137"/>
                  </a:cubicBezTo>
                  <a:cubicBezTo>
                    <a:pt x="70" y="137"/>
                    <a:pt x="70" y="137"/>
                    <a:pt x="70" y="137"/>
                  </a:cubicBezTo>
                  <a:cubicBezTo>
                    <a:pt x="70" y="137"/>
                    <a:pt x="70" y="137"/>
                    <a:pt x="70" y="137"/>
                  </a:cubicBezTo>
                  <a:cubicBezTo>
                    <a:pt x="71" y="137"/>
                    <a:pt x="71" y="137"/>
                    <a:pt x="71" y="137"/>
                  </a:cubicBezTo>
                  <a:cubicBezTo>
                    <a:pt x="71" y="137"/>
                    <a:pt x="71" y="137"/>
                    <a:pt x="71" y="137"/>
                  </a:cubicBezTo>
                  <a:cubicBezTo>
                    <a:pt x="71" y="137"/>
                    <a:pt x="71" y="137"/>
                    <a:pt x="71" y="137"/>
                  </a:cubicBezTo>
                  <a:cubicBezTo>
                    <a:pt x="71" y="137"/>
                    <a:pt x="71" y="137"/>
                    <a:pt x="71" y="137"/>
                  </a:cubicBezTo>
                  <a:cubicBezTo>
                    <a:pt x="71" y="137"/>
                    <a:pt x="71" y="137"/>
                    <a:pt x="71" y="137"/>
                  </a:cubicBezTo>
                  <a:cubicBezTo>
                    <a:pt x="71" y="137"/>
                    <a:pt x="71" y="137"/>
                    <a:pt x="71" y="137"/>
                  </a:cubicBezTo>
                  <a:cubicBezTo>
                    <a:pt x="71" y="137"/>
                    <a:pt x="70" y="136"/>
                    <a:pt x="70" y="136"/>
                  </a:cubicBezTo>
                  <a:cubicBezTo>
                    <a:pt x="70" y="135"/>
                    <a:pt x="70" y="134"/>
                    <a:pt x="70" y="134"/>
                  </a:cubicBezTo>
                  <a:cubicBezTo>
                    <a:pt x="70" y="134"/>
                    <a:pt x="70" y="134"/>
                    <a:pt x="70" y="134"/>
                  </a:cubicBezTo>
                  <a:cubicBezTo>
                    <a:pt x="69" y="134"/>
                    <a:pt x="69" y="134"/>
                    <a:pt x="69" y="134"/>
                  </a:cubicBezTo>
                  <a:cubicBezTo>
                    <a:pt x="69" y="134"/>
                    <a:pt x="69" y="134"/>
                    <a:pt x="69" y="134"/>
                  </a:cubicBezTo>
                  <a:cubicBezTo>
                    <a:pt x="70" y="134"/>
                    <a:pt x="70" y="134"/>
                    <a:pt x="70" y="134"/>
                  </a:cubicBezTo>
                  <a:cubicBezTo>
                    <a:pt x="69" y="134"/>
                    <a:pt x="69" y="134"/>
                    <a:pt x="69" y="134"/>
                  </a:cubicBezTo>
                  <a:cubicBezTo>
                    <a:pt x="69" y="134"/>
                    <a:pt x="69" y="134"/>
                    <a:pt x="69" y="134"/>
                  </a:cubicBezTo>
                  <a:cubicBezTo>
                    <a:pt x="68" y="134"/>
                    <a:pt x="68" y="134"/>
                    <a:pt x="68" y="134"/>
                  </a:cubicBezTo>
                  <a:cubicBezTo>
                    <a:pt x="68" y="135"/>
                    <a:pt x="68" y="135"/>
                    <a:pt x="68" y="135"/>
                  </a:cubicBezTo>
                  <a:cubicBezTo>
                    <a:pt x="69" y="135"/>
                    <a:pt x="69" y="135"/>
                    <a:pt x="69" y="134"/>
                  </a:cubicBezTo>
                  <a:cubicBezTo>
                    <a:pt x="68" y="134"/>
                    <a:pt x="68" y="134"/>
                    <a:pt x="68" y="134"/>
                  </a:cubicBezTo>
                  <a:cubicBezTo>
                    <a:pt x="68" y="135"/>
                    <a:pt x="68" y="135"/>
                    <a:pt x="68" y="135"/>
                  </a:cubicBezTo>
                  <a:cubicBezTo>
                    <a:pt x="68" y="133"/>
                    <a:pt x="68" y="133"/>
                    <a:pt x="68" y="133"/>
                  </a:cubicBezTo>
                  <a:cubicBezTo>
                    <a:pt x="68" y="132"/>
                    <a:pt x="68" y="132"/>
                    <a:pt x="68" y="132"/>
                  </a:cubicBezTo>
                  <a:cubicBezTo>
                    <a:pt x="67" y="133"/>
                    <a:pt x="66" y="133"/>
                    <a:pt x="65" y="134"/>
                  </a:cubicBezTo>
                  <a:cubicBezTo>
                    <a:pt x="65" y="135"/>
                    <a:pt x="64" y="136"/>
                    <a:pt x="64" y="137"/>
                  </a:cubicBezTo>
                  <a:cubicBezTo>
                    <a:pt x="65" y="138"/>
                    <a:pt x="65" y="140"/>
                    <a:pt x="66" y="142"/>
                  </a:cubicBezTo>
                  <a:cubicBezTo>
                    <a:pt x="66" y="143"/>
                    <a:pt x="67" y="145"/>
                    <a:pt x="67" y="147"/>
                  </a:cubicBezTo>
                  <a:cubicBezTo>
                    <a:pt x="68" y="147"/>
                    <a:pt x="68" y="147"/>
                    <a:pt x="68" y="147"/>
                  </a:cubicBezTo>
                  <a:cubicBezTo>
                    <a:pt x="67" y="147"/>
                    <a:pt x="67" y="147"/>
                    <a:pt x="67" y="147"/>
                  </a:cubicBezTo>
                  <a:cubicBezTo>
                    <a:pt x="66" y="149"/>
                    <a:pt x="63" y="152"/>
                    <a:pt x="60" y="154"/>
                  </a:cubicBezTo>
                  <a:cubicBezTo>
                    <a:pt x="56" y="157"/>
                    <a:pt x="52" y="158"/>
                    <a:pt x="49" y="159"/>
                  </a:cubicBezTo>
                  <a:cubicBezTo>
                    <a:pt x="49" y="160"/>
                    <a:pt x="49" y="160"/>
                    <a:pt x="49" y="160"/>
                  </a:cubicBezTo>
                  <a:cubicBezTo>
                    <a:pt x="51" y="160"/>
                    <a:pt x="51" y="160"/>
                    <a:pt x="51" y="160"/>
                  </a:cubicBezTo>
                  <a:cubicBezTo>
                    <a:pt x="50" y="160"/>
                    <a:pt x="50" y="160"/>
                    <a:pt x="50" y="160"/>
                  </a:cubicBezTo>
                  <a:cubicBezTo>
                    <a:pt x="51" y="161"/>
                    <a:pt x="51" y="161"/>
                    <a:pt x="51" y="161"/>
                  </a:cubicBezTo>
                  <a:cubicBezTo>
                    <a:pt x="51" y="160"/>
                    <a:pt x="51" y="160"/>
                    <a:pt x="51" y="160"/>
                  </a:cubicBezTo>
                  <a:cubicBezTo>
                    <a:pt x="50" y="160"/>
                    <a:pt x="50" y="160"/>
                    <a:pt x="50" y="160"/>
                  </a:cubicBezTo>
                  <a:cubicBezTo>
                    <a:pt x="51" y="161"/>
                    <a:pt x="51" y="161"/>
                    <a:pt x="51" y="161"/>
                  </a:cubicBezTo>
                  <a:cubicBezTo>
                    <a:pt x="51" y="161"/>
                    <a:pt x="51" y="160"/>
                    <a:pt x="51" y="160"/>
                  </a:cubicBezTo>
                  <a:cubicBezTo>
                    <a:pt x="52" y="159"/>
                    <a:pt x="52" y="158"/>
                    <a:pt x="53" y="157"/>
                  </a:cubicBezTo>
                  <a:cubicBezTo>
                    <a:pt x="53" y="156"/>
                    <a:pt x="54" y="154"/>
                    <a:pt x="54" y="153"/>
                  </a:cubicBezTo>
                  <a:cubicBezTo>
                    <a:pt x="54" y="152"/>
                    <a:pt x="54" y="152"/>
                    <a:pt x="53" y="151"/>
                  </a:cubicBezTo>
                  <a:cubicBezTo>
                    <a:pt x="53" y="150"/>
                    <a:pt x="52" y="150"/>
                    <a:pt x="51" y="150"/>
                  </a:cubicBezTo>
                  <a:cubicBezTo>
                    <a:pt x="51" y="151"/>
                    <a:pt x="51" y="151"/>
                    <a:pt x="51" y="151"/>
                  </a:cubicBezTo>
                  <a:cubicBezTo>
                    <a:pt x="52" y="150"/>
                    <a:pt x="52" y="150"/>
                    <a:pt x="52" y="150"/>
                  </a:cubicBezTo>
                  <a:cubicBezTo>
                    <a:pt x="51" y="149"/>
                    <a:pt x="50" y="149"/>
                    <a:pt x="50" y="149"/>
                  </a:cubicBezTo>
                  <a:cubicBezTo>
                    <a:pt x="48" y="149"/>
                    <a:pt x="47" y="150"/>
                    <a:pt x="46" y="151"/>
                  </a:cubicBezTo>
                  <a:cubicBezTo>
                    <a:pt x="46" y="151"/>
                    <a:pt x="45" y="151"/>
                    <a:pt x="45" y="152"/>
                  </a:cubicBezTo>
                  <a:cubicBezTo>
                    <a:pt x="44" y="152"/>
                    <a:pt x="44" y="153"/>
                    <a:pt x="44" y="154"/>
                  </a:cubicBezTo>
                  <a:cubicBezTo>
                    <a:pt x="45" y="154"/>
                    <a:pt x="45" y="154"/>
                    <a:pt x="45" y="154"/>
                  </a:cubicBezTo>
                  <a:cubicBezTo>
                    <a:pt x="47" y="153"/>
                    <a:pt x="47" y="153"/>
                    <a:pt x="47" y="153"/>
                  </a:cubicBezTo>
                  <a:cubicBezTo>
                    <a:pt x="46" y="150"/>
                    <a:pt x="45" y="148"/>
                    <a:pt x="45" y="147"/>
                  </a:cubicBezTo>
                  <a:cubicBezTo>
                    <a:pt x="44" y="145"/>
                    <a:pt x="43" y="144"/>
                    <a:pt x="41" y="142"/>
                  </a:cubicBezTo>
                  <a:cubicBezTo>
                    <a:pt x="39" y="140"/>
                    <a:pt x="36" y="137"/>
                    <a:pt x="34" y="135"/>
                  </a:cubicBezTo>
                  <a:cubicBezTo>
                    <a:pt x="33" y="134"/>
                    <a:pt x="32" y="134"/>
                    <a:pt x="31" y="133"/>
                  </a:cubicBezTo>
                  <a:cubicBezTo>
                    <a:pt x="30" y="133"/>
                    <a:pt x="30" y="132"/>
                    <a:pt x="29" y="132"/>
                  </a:cubicBezTo>
                  <a:cubicBezTo>
                    <a:pt x="29" y="132"/>
                    <a:pt x="29" y="132"/>
                    <a:pt x="28" y="132"/>
                  </a:cubicBezTo>
                  <a:cubicBezTo>
                    <a:pt x="28" y="133"/>
                    <a:pt x="28" y="133"/>
                    <a:pt x="28" y="133"/>
                  </a:cubicBezTo>
                  <a:cubicBezTo>
                    <a:pt x="29" y="132"/>
                    <a:pt x="29" y="132"/>
                    <a:pt x="29" y="132"/>
                  </a:cubicBezTo>
                  <a:cubicBezTo>
                    <a:pt x="28" y="132"/>
                    <a:pt x="27" y="131"/>
                    <a:pt x="26" y="131"/>
                  </a:cubicBezTo>
                  <a:cubicBezTo>
                    <a:pt x="25" y="131"/>
                    <a:pt x="24" y="132"/>
                    <a:pt x="23" y="133"/>
                  </a:cubicBezTo>
                  <a:cubicBezTo>
                    <a:pt x="22" y="134"/>
                    <a:pt x="22" y="135"/>
                    <a:pt x="22" y="135"/>
                  </a:cubicBezTo>
                  <a:cubicBezTo>
                    <a:pt x="21" y="136"/>
                    <a:pt x="21" y="136"/>
                    <a:pt x="21" y="136"/>
                  </a:cubicBezTo>
                  <a:cubicBezTo>
                    <a:pt x="21" y="136"/>
                    <a:pt x="20" y="136"/>
                    <a:pt x="20" y="136"/>
                  </a:cubicBezTo>
                  <a:cubicBezTo>
                    <a:pt x="19" y="136"/>
                    <a:pt x="19" y="136"/>
                    <a:pt x="19" y="136"/>
                  </a:cubicBezTo>
                  <a:cubicBezTo>
                    <a:pt x="19" y="136"/>
                    <a:pt x="19" y="136"/>
                    <a:pt x="19" y="136"/>
                  </a:cubicBezTo>
                  <a:cubicBezTo>
                    <a:pt x="19" y="136"/>
                    <a:pt x="19" y="136"/>
                    <a:pt x="19" y="136"/>
                  </a:cubicBezTo>
                  <a:cubicBezTo>
                    <a:pt x="19" y="136"/>
                    <a:pt x="19" y="136"/>
                    <a:pt x="19" y="136"/>
                  </a:cubicBezTo>
                  <a:cubicBezTo>
                    <a:pt x="19" y="136"/>
                    <a:pt x="19" y="136"/>
                    <a:pt x="19" y="136"/>
                  </a:cubicBezTo>
                  <a:cubicBezTo>
                    <a:pt x="19" y="136"/>
                    <a:pt x="19" y="136"/>
                    <a:pt x="19" y="136"/>
                  </a:cubicBezTo>
                  <a:cubicBezTo>
                    <a:pt x="19" y="136"/>
                    <a:pt x="19" y="136"/>
                    <a:pt x="19" y="136"/>
                  </a:cubicBezTo>
                  <a:cubicBezTo>
                    <a:pt x="19" y="136"/>
                    <a:pt x="19" y="136"/>
                    <a:pt x="19" y="136"/>
                  </a:cubicBezTo>
                  <a:cubicBezTo>
                    <a:pt x="18" y="135"/>
                    <a:pt x="18" y="135"/>
                    <a:pt x="18" y="135"/>
                  </a:cubicBezTo>
                  <a:cubicBezTo>
                    <a:pt x="16" y="132"/>
                    <a:pt x="16" y="132"/>
                    <a:pt x="16" y="132"/>
                  </a:cubicBezTo>
                  <a:cubicBezTo>
                    <a:pt x="16" y="136"/>
                    <a:pt x="16" y="136"/>
                    <a:pt x="16" y="136"/>
                  </a:cubicBezTo>
                  <a:cubicBezTo>
                    <a:pt x="16" y="147"/>
                    <a:pt x="16" y="147"/>
                    <a:pt x="16" y="147"/>
                  </a:cubicBezTo>
                  <a:cubicBezTo>
                    <a:pt x="16" y="147"/>
                    <a:pt x="16" y="148"/>
                    <a:pt x="15" y="148"/>
                  </a:cubicBezTo>
                  <a:cubicBezTo>
                    <a:pt x="14" y="151"/>
                    <a:pt x="11" y="154"/>
                    <a:pt x="8" y="158"/>
                  </a:cubicBezTo>
                  <a:cubicBezTo>
                    <a:pt x="7" y="159"/>
                    <a:pt x="5" y="161"/>
                    <a:pt x="4" y="162"/>
                  </a:cubicBezTo>
                  <a:cubicBezTo>
                    <a:pt x="3" y="163"/>
                    <a:pt x="3" y="163"/>
                    <a:pt x="3" y="163"/>
                  </a:cubicBezTo>
                  <a:cubicBezTo>
                    <a:pt x="0" y="166"/>
                    <a:pt x="0" y="166"/>
                    <a:pt x="0" y="166"/>
                  </a:cubicBezTo>
                  <a:cubicBezTo>
                    <a:pt x="4" y="166"/>
                    <a:pt x="4" y="166"/>
                    <a:pt x="4" y="166"/>
                  </a:cubicBezTo>
                  <a:cubicBezTo>
                    <a:pt x="8" y="166"/>
                    <a:pt x="8" y="166"/>
                    <a:pt x="8" y="166"/>
                  </a:cubicBezTo>
                  <a:cubicBezTo>
                    <a:pt x="8" y="165"/>
                    <a:pt x="8" y="165"/>
                    <a:pt x="8" y="165"/>
                  </a:cubicBezTo>
                  <a:cubicBezTo>
                    <a:pt x="6" y="165"/>
                    <a:pt x="6" y="165"/>
                    <a:pt x="6" y="165"/>
                  </a:cubicBezTo>
                  <a:cubicBezTo>
                    <a:pt x="9" y="177"/>
                    <a:pt x="9" y="177"/>
                    <a:pt x="9" y="177"/>
                  </a:cubicBezTo>
                  <a:cubicBezTo>
                    <a:pt x="10" y="177"/>
                    <a:pt x="10" y="177"/>
                    <a:pt x="10" y="177"/>
                  </a:cubicBezTo>
                  <a:cubicBezTo>
                    <a:pt x="10" y="175"/>
                    <a:pt x="10" y="175"/>
                    <a:pt x="10" y="175"/>
                  </a:cubicBezTo>
                  <a:cubicBezTo>
                    <a:pt x="6" y="177"/>
                    <a:pt x="6" y="177"/>
                    <a:pt x="6" y="177"/>
                  </a:cubicBezTo>
                  <a:cubicBezTo>
                    <a:pt x="0" y="179"/>
                    <a:pt x="0" y="179"/>
                    <a:pt x="0" y="179"/>
                  </a:cubicBezTo>
                  <a:cubicBezTo>
                    <a:pt x="6" y="180"/>
                    <a:pt x="6" y="180"/>
                    <a:pt x="6" y="180"/>
                  </a:cubicBezTo>
                  <a:cubicBezTo>
                    <a:pt x="28" y="184"/>
                    <a:pt x="28" y="184"/>
                    <a:pt x="28" y="184"/>
                  </a:cubicBezTo>
                  <a:cubicBezTo>
                    <a:pt x="28" y="182"/>
                    <a:pt x="28" y="182"/>
                    <a:pt x="28" y="182"/>
                  </a:cubicBezTo>
                  <a:cubicBezTo>
                    <a:pt x="26" y="182"/>
                    <a:pt x="26" y="182"/>
                    <a:pt x="26" y="182"/>
                  </a:cubicBezTo>
                  <a:cubicBezTo>
                    <a:pt x="26" y="182"/>
                    <a:pt x="26" y="183"/>
                    <a:pt x="26" y="185"/>
                  </a:cubicBezTo>
                  <a:cubicBezTo>
                    <a:pt x="25" y="186"/>
                    <a:pt x="25" y="188"/>
                    <a:pt x="25" y="190"/>
                  </a:cubicBezTo>
                  <a:cubicBezTo>
                    <a:pt x="25" y="191"/>
                    <a:pt x="25" y="191"/>
                    <a:pt x="25" y="191"/>
                  </a:cubicBezTo>
                  <a:cubicBezTo>
                    <a:pt x="25" y="192"/>
                    <a:pt x="25" y="192"/>
                    <a:pt x="25" y="193"/>
                  </a:cubicBezTo>
                  <a:cubicBezTo>
                    <a:pt x="27" y="192"/>
                    <a:pt x="27" y="192"/>
                    <a:pt x="27" y="192"/>
                  </a:cubicBezTo>
                  <a:cubicBezTo>
                    <a:pt x="25" y="192"/>
                    <a:pt x="25" y="192"/>
                    <a:pt x="25" y="192"/>
                  </a:cubicBezTo>
                  <a:cubicBezTo>
                    <a:pt x="26" y="193"/>
                    <a:pt x="27" y="194"/>
                    <a:pt x="28" y="194"/>
                  </a:cubicBezTo>
                  <a:cubicBezTo>
                    <a:pt x="29" y="195"/>
                    <a:pt x="30" y="195"/>
                    <a:pt x="30" y="195"/>
                  </a:cubicBezTo>
                  <a:cubicBezTo>
                    <a:pt x="32" y="195"/>
                    <a:pt x="34" y="195"/>
                    <a:pt x="34" y="194"/>
                  </a:cubicBezTo>
                  <a:cubicBezTo>
                    <a:pt x="33" y="193"/>
                    <a:pt x="33" y="193"/>
                    <a:pt x="33" y="193"/>
                  </a:cubicBezTo>
                  <a:cubicBezTo>
                    <a:pt x="32" y="194"/>
                    <a:pt x="32" y="194"/>
                    <a:pt x="32" y="194"/>
                  </a:cubicBezTo>
                  <a:cubicBezTo>
                    <a:pt x="32" y="194"/>
                    <a:pt x="34" y="195"/>
                    <a:pt x="36" y="197"/>
                  </a:cubicBezTo>
                  <a:cubicBezTo>
                    <a:pt x="39" y="198"/>
                    <a:pt x="42" y="199"/>
                    <a:pt x="44" y="199"/>
                  </a:cubicBezTo>
                  <a:cubicBezTo>
                    <a:pt x="45" y="199"/>
                    <a:pt x="47" y="199"/>
                    <a:pt x="48" y="198"/>
                  </a:cubicBezTo>
                  <a:cubicBezTo>
                    <a:pt x="47" y="197"/>
                    <a:pt x="47" y="197"/>
                    <a:pt x="47" y="197"/>
                  </a:cubicBezTo>
                  <a:cubicBezTo>
                    <a:pt x="47" y="199"/>
                    <a:pt x="47" y="199"/>
                    <a:pt x="47" y="199"/>
                  </a:cubicBezTo>
                  <a:cubicBezTo>
                    <a:pt x="49" y="198"/>
                    <a:pt x="50" y="197"/>
                    <a:pt x="51" y="196"/>
                  </a:cubicBezTo>
                  <a:cubicBezTo>
                    <a:pt x="56" y="193"/>
                    <a:pt x="60" y="187"/>
                    <a:pt x="60" y="187"/>
                  </a:cubicBezTo>
                  <a:cubicBezTo>
                    <a:pt x="59" y="186"/>
                    <a:pt x="59" y="186"/>
                    <a:pt x="59" y="186"/>
                  </a:cubicBezTo>
                  <a:cubicBezTo>
                    <a:pt x="58" y="187"/>
                    <a:pt x="58" y="187"/>
                    <a:pt x="58" y="187"/>
                  </a:cubicBezTo>
                  <a:cubicBezTo>
                    <a:pt x="65" y="193"/>
                    <a:pt x="65" y="193"/>
                    <a:pt x="65" y="193"/>
                  </a:cubicBezTo>
                  <a:cubicBezTo>
                    <a:pt x="66" y="192"/>
                    <a:pt x="66" y="192"/>
                    <a:pt x="66" y="192"/>
                  </a:cubicBezTo>
                  <a:cubicBezTo>
                    <a:pt x="64" y="191"/>
                    <a:pt x="64" y="191"/>
                    <a:pt x="64" y="191"/>
                  </a:cubicBezTo>
                  <a:cubicBezTo>
                    <a:pt x="63" y="200"/>
                    <a:pt x="63" y="200"/>
                    <a:pt x="63" y="200"/>
                  </a:cubicBezTo>
                  <a:cubicBezTo>
                    <a:pt x="63" y="201"/>
                    <a:pt x="63" y="201"/>
                    <a:pt x="63" y="201"/>
                  </a:cubicBezTo>
                  <a:cubicBezTo>
                    <a:pt x="64" y="201"/>
                    <a:pt x="64" y="201"/>
                    <a:pt x="64" y="201"/>
                  </a:cubicBezTo>
                  <a:cubicBezTo>
                    <a:pt x="68" y="201"/>
                    <a:pt x="68" y="201"/>
                    <a:pt x="68" y="201"/>
                  </a:cubicBezTo>
                  <a:cubicBezTo>
                    <a:pt x="69" y="201"/>
                    <a:pt x="69" y="201"/>
                    <a:pt x="69" y="201"/>
                  </a:cubicBezTo>
                  <a:cubicBezTo>
                    <a:pt x="70" y="200"/>
                    <a:pt x="70" y="200"/>
                    <a:pt x="70" y="200"/>
                  </a:cubicBezTo>
                  <a:cubicBezTo>
                    <a:pt x="70" y="200"/>
                    <a:pt x="70" y="200"/>
                    <a:pt x="70" y="200"/>
                  </a:cubicBezTo>
                  <a:cubicBezTo>
                    <a:pt x="70" y="200"/>
                    <a:pt x="70" y="199"/>
                    <a:pt x="71" y="198"/>
                  </a:cubicBezTo>
                  <a:cubicBezTo>
                    <a:pt x="72" y="198"/>
                    <a:pt x="73" y="197"/>
                    <a:pt x="74" y="197"/>
                  </a:cubicBezTo>
                  <a:cubicBezTo>
                    <a:pt x="75" y="197"/>
                    <a:pt x="75" y="197"/>
                    <a:pt x="75" y="197"/>
                  </a:cubicBezTo>
                  <a:cubicBezTo>
                    <a:pt x="75" y="196"/>
                    <a:pt x="75" y="196"/>
                    <a:pt x="75" y="196"/>
                  </a:cubicBezTo>
                  <a:cubicBezTo>
                    <a:pt x="74" y="197"/>
                    <a:pt x="74" y="197"/>
                    <a:pt x="74" y="197"/>
                  </a:cubicBezTo>
                  <a:cubicBezTo>
                    <a:pt x="77" y="198"/>
                    <a:pt x="78" y="200"/>
                    <a:pt x="78" y="201"/>
                  </a:cubicBezTo>
                  <a:cubicBezTo>
                    <a:pt x="79" y="202"/>
                    <a:pt x="79" y="203"/>
                    <a:pt x="79" y="203"/>
                  </a:cubicBezTo>
                  <a:cubicBezTo>
                    <a:pt x="79" y="204"/>
                    <a:pt x="79" y="204"/>
                    <a:pt x="79" y="204"/>
                  </a:cubicBezTo>
                  <a:cubicBezTo>
                    <a:pt x="79" y="204"/>
                    <a:pt x="79" y="204"/>
                    <a:pt x="79" y="204"/>
                  </a:cubicBezTo>
                  <a:cubicBezTo>
                    <a:pt x="79" y="204"/>
                    <a:pt x="79" y="204"/>
                    <a:pt x="79" y="204"/>
                  </a:cubicBezTo>
                  <a:cubicBezTo>
                    <a:pt x="79" y="205"/>
                    <a:pt x="79" y="205"/>
                    <a:pt x="79" y="205"/>
                  </a:cubicBezTo>
                  <a:cubicBezTo>
                    <a:pt x="80" y="205"/>
                    <a:pt x="80" y="205"/>
                    <a:pt x="80" y="205"/>
                  </a:cubicBezTo>
                  <a:cubicBezTo>
                    <a:pt x="96" y="209"/>
                    <a:pt x="96" y="209"/>
                    <a:pt x="96" y="209"/>
                  </a:cubicBezTo>
                  <a:cubicBezTo>
                    <a:pt x="97" y="210"/>
                    <a:pt x="97" y="210"/>
                    <a:pt x="97" y="210"/>
                  </a:cubicBezTo>
                  <a:cubicBezTo>
                    <a:pt x="98" y="209"/>
                    <a:pt x="98" y="209"/>
                    <a:pt x="98" y="209"/>
                  </a:cubicBezTo>
                  <a:cubicBezTo>
                    <a:pt x="103" y="202"/>
                    <a:pt x="103" y="202"/>
                    <a:pt x="103" y="202"/>
                  </a:cubicBezTo>
                  <a:cubicBezTo>
                    <a:pt x="104" y="201"/>
                    <a:pt x="104" y="201"/>
                    <a:pt x="104" y="201"/>
                  </a:cubicBezTo>
                  <a:cubicBezTo>
                    <a:pt x="103" y="200"/>
                    <a:pt x="103" y="200"/>
                    <a:pt x="103" y="200"/>
                  </a:cubicBezTo>
                  <a:cubicBezTo>
                    <a:pt x="103" y="200"/>
                    <a:pt x="103" y="200"/>
                    <a:pt x="103" y="200"/>
                  </a:cubicBezTo>
                  <a:cubicBezTo>
                    <a:pt x="103" y="200"/>
                    <a:pt x="101" y="197"/>
                    <a:pt x="101" y="194"/>
                  </a:cubicBezTo>
                  <a:cubicBezTo>
                    <a:pt x="101" y="193"/>
                    <a:pt x="101" y="193"/>
                    <a:pt x="102" y="192"/>
                  </a:cubicBezTo>
                  <a:cubicBezTo>
                    <a:pt x="103" y="191"/>
                    <a:pt x="104" y="191"/>
                    <a:pt x="106" y="190"/>
                  </a:cubicBezTo>
                  <a:cubicBezTo>
                    <a:pt x="110" y="190"/>
                    <a:pt x="113" y="190"/>
                    <a:pt x="115" y="190"/>
                  </a:cubicBezTo>
                  <a:cubicBezTo>
                    <a:pt x="118" y="190"/>
                    <a:pt x="119" y="190"/>
                    <a:pt x="120" y="190"/>
                  </a:cubicBezTo>
                  <a:cubicBezTo>
                    <a:pt x="120" y="190"/>
                    <a:pt x="120" y="190"/>
                    <a:pt x="120" y="190"/>
                  </a:cubicBezTo>
                  <a:cubicBezTo>
                    <a:pt x="120" y="190"/>
                    <a:pt x="120" y="190"/>
                    <a:pt x="120" y="190"/>
                  </a:cubicBezTo>
                  <a:cubicBezTo>
                    <a:pt x="121" y="190"/>
                    <a:pt x="121" y="190"/>
                    <a:pt x="121" y="190"/>
                  </a:cubicBezTo>
                  <a:cubicBezTo>
                    <a:pt x="120" y="190"/>
                    <a:pt x="120" y="190"/>
                    <a:pt x="120" y="190"/>
                  </a:cubicBezTo>
                  <a:cubicBezTo>
                    <a:pt x="120" y="190"/>
                    <a:pt x="120" y="190"/>
                    <a:pt x="120" y="190"/>
                  </a:cubicBezTo>
                  <a:cubicBezTo>
                    <a:pt x="121" y="190"/>
                    <a:pt x="121" y="190"/>
                    <a:pt x="121" y="190"/>
                  </a:cubicBezTo>
                  <a:cubicBezTo>
                    <a:pt x="120" y="190"/>
                    <a:pt x="120" y="190"/>
                    <a:pt x="120" y="190"/>
                  </a:cubicBezTo>
                  <a:cubicBezTo>
                    <a:pt x="122" y="191"/>
                    <a:pt x="122" y="191"/>
                    <a:pt x="122" y="191"/>
                  </a:cubicBezTo>
                  <a:cubicBezTo>
                    <a:pt x="122" y="190"/>
                    <a:pt x="122" y="190"/>
                    <a:pt x="122" y="190"/>
                  </a:cubicBezTo>
                  <a:cubicBezTo>
                    <a:pt x="126" y="183"/>
                    <a:pt x="126" y="183"/>
                    <a:pt x="126" y="183"/>
                  </a:cubicBezTo>
                  <a:cubicBezTo>
                    <a:pt x="125" y="182"/>
                    <a:pt x="125" y="182"/>
                    <a:pt x="125" y="182"/>
                  </a:cubicBezTo>
                  <a:cubicBezTo>
                    <a:pt x="124" y="184"/>
                    <a:pt x="124" y="184"/>
                    <a:pt x="124" y="184"/>
                  </a:cubicBezTo>
                  <a:cubicBezTo>
                    <a:pt x="143" y="192"/>
                    <a:pt x="143" y="192"/>
                    <a:pt x="143" y="192"/>
                  </a:cubicBezTo>
                  <a:cubicBezTo>
                    <a:pt x="144" y="192"/>
                    <a:pt x="144" y="192"/>
                    <a:pt x="144" y="192"/>
                  </a:cubicBezTo>
                  <a:cubicBezTo>
                    <a:pt x="145" y="191"/>
                    <a:pt x="145" y="191"/>
                    <a:pt x="145" y="191"/>
                  </a:cubicBezTo>
                  <a:cubicBezTo>
                    <a:pt x="157" y="179"/>
                    <a:pt x="157" y="179"/>
                    <a:pt x="157" y="179"/>
                  </a:cubicBezTo>
                  <a:cubicBezTo>
                    <a:pt x="156" y="178"/>
                    <a:pt x="156" y="178"/>
                    <a:pt x="156" y="178"/>
                  </a:cubicBezTo>
                  <a:cubicBezTo>
                    <a:pt x="155" y="179"/>
                    <a:pt x="155" y="179"/>
                    <a:pt x="155" y="179"/>
                  </a:cubicBezTo>
                  <a:cubicBezTo>
                    <a:pt x="161" y="182"/>
                    <a:pt x="161" y="182"/>
                    <a:pt x="161" y="182"/>
                  </a:cubicBezTo>
                  <a:cubicBezTo>
                    <a:pt x="162" y="183"/>
                    <a:pt x="162" y="183"/>
                    <a:pt x="162" y="183"/>
                  </a:cubicBezTo>
                  <a:cubicBezTo>
                    <a:pt x="163" y="182"/>
                    <a:pt x="163" y="182"/>
                    <a:pt x="163" y="182"/>
                  </a:cubicBezTo>
                  <a:cubicBezTo>
                    <a:pt x="163" y="182"/>
                    <a:pt x="163" y="182"/>
                    <a:pt x="163" y="182"/>
                  </a:cubicBezTo>
                  <a:cubicBezTo>
                    <a:pt x="163" y="181"/>
                    <a:pt x="165" y="180"/>
                    <a:pt x="167" y="178"/>
                  </a:cubicBezTo>
                  <a:cubicBezTo>
                    <a:pt x="167" y="178"/>
                    <a:pt x="168" y="177"/>
                    <a:pt x="169" y="177"/>
                  </a:cubicBezTo>
                  <a:cubicBezTo>
                    <a:pt x="170" y="177"/>
                    <a:pt x="171" y="176"/>
                    <a:pt x="171" y="176"/>
                  </a:cubicBezTo>
                  <a:cubicBezTo>
                    <a:pt x="171" y="176"/>
                    <a:pt x="171" y="176"/>
                    <a:pt x="171" y="176"/>
                  </a:cubicBezTo>
                  <a:cubicBezTo>
                    <a:pt x="171" y="177"/>
                    <a:pt x="171" y="177"/>
                    <a:pt x="171" y="177"/>
                  </a:cubicBezTo>
                  <a:cubicBezTo>
                    <a:pt x="171" y="177"/>
                    <a:pt x="171" y="177"/>
                    <a:pt x="171" y="177"/>
                  </a:cubicBezTo>
                  <a:cubicBezTo>
                    <a:pt x="171" y="177"/>
                    <a:pt x="171" y="177"/>
                    <a:pt x="171" y="178"/>
                  </a:cubicBezTo>
                  <a:cubicBezTo>
                    <a:pt x="170" y="179"/>
                    <a:pt x="168" y="180"/>
                    <a:pt x="167" y="181"/>
                  </a:cubicBezTo>
                  <a:cubicBezTo>
                    <a:pt x="166" y="181"/>
                    <a:pt x="166" y="182"/>
                    <a:pt x="165" y="182"/>
                  </a:cubicBezTo>
                  <a:cubicBezTo>
                    <a:pt x="165" y="182"/>
                    <a:pt x="165" y="182"/>
                    <a:pt x="165" y="182"/>
                  </a:cubicBezTo>
                  <a:cubicBezTo>
                    <a:pt x="164" y="183"/>
                    <a:pt x="164" y="183"/>
                    <a:pt x="164" y="183"/>
                  </a:cubicBezTo>
                  <a:cubicBezTo>
                    <a:pt x="164" y="184"/>
                    <a:pt x="164" y="184"/>
                    <a:pt x="164" y="184"/>
                  </a:cubicBezTo>
                  <a:cubicBezTo>
                    <a:pt x="168" y="196"/>
                    <a:pt x="168" y="196"/>
                    <a:pt x="168" y="196"/>
                  </a:cubicBezTo>
                  <a:cubicBezTo>
                    <a:pt x="169" y="199"/>
                    <a:pt x="169" y="199"/>
                    <a:pt x="169" y="199"/>
                  </a:cubicBezTo>
                  <a:cubicBezTo>
                    <a:pt x="171" y="197"/>
                    <a:pt x="171" y="197"/>
                    <a:pt x="171" y="197"/>
                  </a:cubicBezTo>
                  <a:cubicBezTo>
                    <a:pt x="171" y="197"/>
                    <a:pt x="171" y="197"/>
                    <a:pt x="171" y="197"/>
                  </a:cubicBezTo>
                  <a:cubicBezTo>
                    <a:pt x="171" y="197"/>
                    <a:pt x="171" y="197"/>
                    <a:pt x="171" y="197"/>
                  </a:cubicBezTo>
                  <a:cubicBezTo>
                    <a:pt x="171" y="197"/>
                    <a:pt x="171" y="197"/>
                    <a:pt x="171" y="197"/>
                  </a:cubicBezTo>
                  <a:cubicBezTo>
                    <a:pt x="171" y="197"/>
                    <a:pt x="171" y="197"/>
                    <a:pt x="171" y="197"/>
                  </a:cubicBezTo>
                  <a:cubicBezTo>
                    <a:pt x="171" y="197"/>
                    <a:pt x="171" y="197"/>
                    <a:pt x="171" y="197"/>
                  </a:cubicBezTo>
                  <a:cubicBezTo>
                    <a:pt x="171" y="197"/>
                    <a:pt x="172" y="195"/>
                    <a:pt x="173" y="196"/>
                  </a:cubicBezTo>
                  <a:cubicBezTo>
                    <a:pt x="174" y="196"/>
                    <a:pt x="174" y="196"/>
                    <a:pt x="174" y="196"/>
                  </a:cubicBezTo>
                  <a:cubicBezTo>
                    <a:pt x="175" y="196"/>
                    <a:pt x="175" y="196"/>
                    <a:pt x="175" y="197"/>
                  </a:cubicBezTo>
                  <a:cubicBezTo>
                    <a:pt x="175" y="197"/>
                    <a:pt x="175" y="198"/>
                    <a:pt x="175" y="198"/>
                  </a:cubicBezTo>
                  <a:cubicBezTo>
                    <a:pt x="175" y="199"/>
                    <a:pt x="175" y="200"/>
                    <a:pt x="175" y="200"/>
                  </a:cubicBezTo>
                  <a:cubicBezTo>
                    <a:pt x="175" y="201"/>
                    <a:pt x="175" y="201"/>
                    <a:pt x="175" y="201"/>
                  </a:cubicBezTo>
                  <a:cubicBezTo>
                    <a:pt x="175" y="201"/>
                    <a:pt x="175" y="201"/>
                    <a:pt x="175" y="201"/>
                  </a:cubicBezTo>
                  <a:cubicBezTo>
                    <a:pt x="175" y="202"/>
                    <a:pt x="175" y="202"/>
                    <a:pt x="175" y="202"/>
                  </a:cubicBezTo>
                  <a:cubicBezTo>
                    <a:pt x="176" y="203"/>
                    <a:pt x="176" y="203"/>
                    <a:pt x="176" y="203"/>
                  </a:cubicBezTo>
                  <a:cubicBezTo>
                    <a:pt x="180" y="204"/>
                    <a:pt x="180" y="204"/>
                    <a:pt x="180" y="204"/>
                  </a:cubicBezTo>
                  <a:cubicBezTo>
                    <a:pt x="180" y="203"/>
                    <a:pt x="180" y="203"/>
                    <a:pt x="180" y="203"/>
                  </a:cubicBezTo>
                  <a:cubicBezTo>
                    <a:pt x="179" y="203"/>
                    <a:pt x="179" y="203"/>
                    <a:pt x="179" y="203"/>
                  </a:cubicBezTo>
                  <a:cubicBezTo>
                    <a:pt x="183" y="214"/>
                    <a:pt x="183" y="214"/>
                    <a:pt x="183" y="214"/>
                  </a:cubicBezTo>
                  <a:cubicBezTo>
                    <a:pt x="183" y="215"/>
                    <a:pt x="183" y="215"/>
                    <a:pt x="183" y="215"/>
                  </a:cubicBezTo>
                  <a:cubicBezTo>
                    <a:pt x="184" y="215"/>
                    <a:pt x="184" y="215"/>
                    <a:pt x="184" y="215"/>
                  </a:cubicBezTo>
                  <a:cubicBezTo>
                    <a:pt x="207" y="216"/>
                    <a:pt x="207" y="216"/>
                    <a:pt x="207" y="216"/>
                  </a:cubicBezTo>
                  <a:cubicBezTo>
                    <a:pt x="207" y="215"/>
                    <a:pt x="207" y="215"/>
                    <a:pt x="207" y="215"/>
                  </a:cubicBezTo>
                  <a:cubicBezTo>
                    <a:pt x="206" y="216"/>
                    <a:pt x="206" y="216"/>
                    <a:pt x="206" y="216"/>
                  </a:cubicBezTo>
                  <a:cubicBezTo>
                    <a:pt x="209" y="220"/>
                    <a:pt x="209" y="220"/>
                    <a:pt x="209" y="220"/>
                  </a:cubicBezTo>
                  <a:cubicBezTo>
                    <a:pt x="209" y="220"/>
                    <a:pt x="209" y="220"/>
                    <a:pt x="209" y="220"/>
                  </a:cubicBezTo>
                  <a:cubicBezTo>
                    <a:pt x="210" y="220"/>
                    <a:pt x="210" y="220"/>
                    <a:pt x="210" y="220"/>
                  </a:cubicBezTo>
                  <a:cubicBezTo>
                    <a:pt x="232" y="220"/>
                    <a:pt x="232" y="220"/>
                    <a:pt x="232" y="220"/>
                  </a:cubicBezTo>
                  <a:cubicBezTo>
                    <a:pt x="232" y="219"/>
                    <a:pt x="232" y="219"/>
                    <a:pt x="232" y="219"/>
                  </a:cubicBezTo>
                  <a:cubicBezTo>
                    <a:pt x="231" y="220"/>
                    <a:pt x="231" y="220"/>
                    <a:pt x="231" y="220"/>
                  </a:cubicBezTo>
                  <a:cubicBezTo>
                    <a:pt x="235" y="224"/>
                    <a:pt x="235" y="224"/>
                    <a:pt x="235" y="224"/>
                  </a:cubicBezTo>
                  <a:cubicBezTo>
                    <a:pt x="235" y="225"/>
                    <a:pt x="235" y="225"/>
                    <a:pt x="235" y="225"/>
                  </a:cubicBezTo>
                  <a:cubicBezTo>
                    <a:pt x="236" y="224"/>
                    <a:pt x="236" y="224"/>
                    <a:pt x="236" y="224"/>
                  </a:cubicBezTo>
                  <a:cubicBezTo>
                    <a:pt x="244" y="222"/>
                    <a:pt x="244" y="222"/>
                    <a:pt x="244" y="222"/>
                  </a:cubicBezTo>
                  <a:cubicBezTo>
                    <a:pt x="244" y="220"/>
                    <a:pt x="244" y="220"/>
                    <a:pt x="244" y="220"/>
                  </a:cubicBezTo>
                  <a:cubicBezTo>
                    <a:pt x="244" y="222"/>
                    <a:pt x="244" y="222"/>
                    <a:pt x="244" y="222"/>
                  </a:cubicBezTo>
                  <a:cubicBezTo>
                    <a:pt x="269" y="227"/>
                    <a:pt x="269" y="227"/>
                    <a:pt x="269" y="227"/>
                  </a:cubicBezTo>
                  <a:cubicBezTo>
                    <a:pt x="270" y="227"/>
                    <a:pt x="270" y="227"/>
                    <a:pt x="270" y="227"/>
                  </a:cubicBezTo>
                  <a:cubicBezTo>
                    <a:pt x="270" y="227"/>
                    <a:pt x="270" y="227"/>
                    <a:pt x="270" y="227"/>
                  </a:cubicBezTo>
                  <a:cubicBezTo>
                    <a:pt x="277" y="226"/>
                    <a:pt x="277" y="226"/>
                    <a:pt x="277" y="226"/>
                  </a:cubicBezTo>
                  <a:cubicBezTo>
                    <a:pt x="276" y="224"/>
                    <a:pt x="276" y="224"/>
                    <a:pt x="276" y="224"/>
                  </a:cubicBezTo>
                  <a:cubicBezTo>
                    <a:pt x="276" y="226"/>
                    <a:pt x="276" y="226"/>
                    <a:pt x="276" y="226"/>
                  </a:cubicBezTo>
                  <a:cubicBezTo>
                    <a:pt x="289" y="230"/>
                    <a:pt x="289" y="230"/>
                    <a:pt x="289" y="230"/>
                  </a:cubicBezTo>
                  <a:cubicBezTo>
                    <a:pt x="290" y="228"/>
                    <a:pt x="290" y="228"/>
                    <a:pt x="290" y="228"/>
                  </a:cubicBezTo>
                  <a:cubicBezTo>
                    <a:pt x="289" y="229"/>
                    <a:pt x="289" y="229"/>
                    <a:pt x="289" y="229"/>
                  </a:cubicBezTo>
                  <a:cubicBezTo>
                    <a:pt x="291" y="233"/>
                    <a:pt x="291" y="233"/>
                    <a:pt x="291" y="233"/>
                  </a:cubicBezTo>
                  <a:cubicBezTo>
                    <a:pt x="292" y="234"/>
                    <a:pt x="292" y="234"/>
                    <a:pt x="292" y="234"/>
                  </a:cubicBezTo>
                  <a:cubicBezTo>
                    <a:pt x="293" y="234"/>
                    <a:pt x="293" y="234"/>
                    <a:pt x="293" y="234"/>
                  </a:cubicBezTo>
                  <a:cubicBezTo>
                    <a:pt x="308" y="231"/>
                    <a:pt x="308" y="231"/>
                    <a:pt x="308" y="231"/>
                  </a:cubicBezTo>
                  <a:cubicBezTo>
                    <a:pt x="307" y="230"/>
                    <a:pt x="307" y="230"/>
                    <a:pt x="307" y="230"/>
                  </a:cubicBezTo>
                  <a:cubicBezTo>
                    <a:pt x="307" y="231"/>
                    <a:pt x="307" y="231"/>
                    <a:pt x="307" y="231"/>
                  </a:cubicBezTo>
                  <a:cubicBezTo>
                    <a:pt x="316" y="235"/>
                    <a:pt x="316" y="235"/>
                    <a:pt x="316" y="235"/>
                  </a:cubicBezTo>
                  <a:cubicBezTo>
                    <a:pt x="317" y="236"/>
                    <a:pt x="317" y="236"/>
                    <a:pt x="317" y="236"/>
                  </a:cubicBezTo>
                  <a:cubicBezTo>
                    <a:pt x="318" y="235"/>
                    <a:pt x="318" y="235"/>
                    <a:pt x="318" y="235"/>
                  </a:cubicBezTo>
                  <a:cubicBezTo>
                    <a:pt x="326" y="225"/>
                    <a:pt x="326" y="225"/>
                    <a:pt x="326" y="225"/>
                  </a:cubicBezTo>
                  <a:cubicBezTo>
                    <a:pt x="325" y="224"/>
                    <a:pt x="325" y="224"/>
                    <a:pt x="325" y="224"/>
                  </a:cubicBezTo>
                  <a:cubicBezTo>
                    <a:pt x="325" y="226"/>
                    <a:pt x="325" y="226"/>
                    <a:pt x="325" y="226"/>
                  </a:cubicBezTo>
                  <a:cubicBezTo>
                    <a:pt x="325" y="226"/>
                    <a:pt x="329" y="226"/>
                    <a:pt x="332" y="224"/>
                  </a:cubicBezTo>
                  <a:cubicBezTo>
                    <a:pt x="334" y="224"/>
                    <a:pt x="334" y="222"/>
                    <a:pt x="334" y="221"/>
                  </a:cubicBezTo>
                  <a:cubicBezTo>
                    <a:pt x="335" y="220"/>
                    <a:pt x="335" y="218"/>
                    <a:pt x="336" y="216"/>
                  </a:cubicBezTo>
                  <a:cubicBezTo>
                    <a:pt x="336" y="216"/>
                    <a:pt x="336" y="215"/>
                    <a:pt x="336" y="215"/>
                  </a:cubicBezTo>
                  <a:cubicBezTo>
                    <a:pt x="337" y="215"/>
                    <a:pt x="337" y="215"/>
                    <a:pt x="337" y="215"/>
                  </a:cubicBezTo>
                  <a:cubicBezTo>
                    <a:pt x="337" y="215"/>
                    <a:pt x="337" y="215"/>
                    <a:pt x="337" y="215"/>
                  </a:cubicBezTo>
                  <a:cubicBezTo>
                    <a:pt x="337" y="215"/>
                    <a:pt x="337" y="215"/>
                    <a:pt x="337" y="215"/>
                  </a:cubicBezTo>
                  <a:cubicBezTo>
                    <a:pt x="343" y="213"/>
                    <a:pt x="350" y="211"/>
                    <a:pt x="350" y="211"/>
                  </a:cubicBezTo>
                  <a:cubicBezTo>
                    <a:pt x="349" y="209"/>
                    <a:pt x="349" y="209"/>
                    <a:pt x="349" y="209"/>
                  </a:cubicBezTo>
                  <a:cubicBezTo>
                    <a:pt x="349" y="211"/>
                    <a:pt x="349" y="211"/>
                    <a:pt x="349" y="211"/>
                  </a:cubicBezTo>
                  <a:cubicBezTo>
                    <a:pt x="357" y="212"/>
                    <a:pt x="357" y="212"/>
                    <a:pt x="357" y="212"/>
                  </a:cubicBezTo>
                  <a:cubicBezTo>
                    <a:pt x="358" y="212"/>
                    <a:pt x="358" y="212"/>
                    <a:pt x="358" y="212"/>
                  </a:cubicBezTo>
                  <a:cubicBezTo>
                    <a:pt x="358" y="212"/>
                    <a:pt x="358" y="212"/>
                    <a:pt x="358" y="212"/>
                  </a:cubicBezTo>
                  <a:cubicBezTo>
                    <a:pt x="358" y="212"/>
                    <a:pt x="358" y="212"/>
                    <a:pt x="358" y="212"/>
                  </a:cubicBezTo>
                  <a:cubicBezTo>
                    <a:pt x="359" y="212"/>
                    <a:pt x="360" y="211"/>
                    <a:pt x="361" y="210"/>
                  </a:cubicBezTo>
                  <a:cubicBezTo>
                    <a:pt x="363" y="210"/>
                    <a:pt x="365" y="209"/>
                    <a:pt x="366" y="209"/>
                  </a:cubicBezTo>
                  <a:cubicBezTo>
                    <a:pt x="367" y="209"/>
                    <a:pt x="367" y="209"/>
                    <a:pt x="368" y="209"/>
                  </a:cubicBezTo>
                  <a:cubicBezTo>
                    <a:pt x="368" y="209"/>
                    <a:pt x="368" y="209"/>
                    <a:pt x="368" y="209"/>
                  </a:cubicBezTo>
                  <a:cubicBezTo>
                    <a:pt x="368" y="209"/>
                    <a:pt x="368" y="209"/>
                    <a:pt x="368" y="209"/>
                  </a:cubicBezTo>
                  <a:cubicBezTo>
                    <a:pt x="370" y="209"/>
                    <a:pt x="371" y="210"/>
                    <a:pt x="372" y="211"/>
                  </a:cubicBezTo>
                  <a:cubicBezTo>
                    <a:pt x="373" y="211"/>
                    <a:pt x="373" y="211"/>
                    <a:pt x="373" y="211"/>
                  </a:cubicBezTo>
                  <a:cubicBezTo>
                    <a:pt x="374" y="212"/>
                    <a:pt x="374" y="212"/>
                    <a:pt x="374" y="212"/>
                  </a:cubicBezTo>
                  <a:cubicBezTo>
                    <a:pt x="374" y="212"/>
                    <a:pt x="374" y="212"/>
                    <a:pt x="374" y="212"/>
                  </a:cubicBezTo>
                  <a:cubicBezTo>
                    <a:pt x="374" y="212"/>
                    <a:pt x="374" y="212"/>
                    <a:pt x="374" y="212"/>
                  </a:cubicBezTo>
                  <a:cubicBezTo>
                    <a:pt x="375" y="213"/>
                    <a:pt x="375" y="213"/>
                    <a:pt x="375" y="213"/>
                  </a:cubicBezTo>
                  <a:cubicBezTo>
                    <a:pt x="376" y="212"/>
                    <a:pt x="376" y="212"/>
                    <a:pt x="376" y="212"/>
                  </a:cubicBezTo>
                  <a:cubicBezTo>
                    <a:pt x="381" y="205"/>
                    <a:pt x="381" y="205"/>
                    <a:pt x="381" y="205"/>
                  </a:cubicBezTo>
                  <a:cubicBezTo>
                    <a:pt x="382" y="204"/>
                    <a:pt x="382" y="204"/>
                    <a:pt x="382" y="204"/>
                  </a:cubicBezTo>
                  <a:cubicBezTo>
                    <a:pt x="382" y="204"/>
                    <a:pt x="382" y="204"/>
                    <a:pt x="382" y="204"/>
                  </a:cubicBezTo>
                  <a:cubicBezTo>
                    <a:pt x="381" y="204"/>
                    <a:pt x="381" y="204"/>
                    <a:pt x="381" y="204"/>
                  </a:cubicBezTo>
                  <a:cubicBezTo>
                    <a:pt x="382" y="204"/>
                    <a:pt x="382" y="204"/>
                    <a:pt x="382" y="204"/>
                  </a:cubicBezTo>
                  <a:cubicBezTo>
                    <a:pt x="382" y="204"/>
                    <a:pt x="382" y="204"/>
                    <a:pt x="382" y="204"/>
                  </a:cubicBezTo>
                  <a:cubicBezTo>
                    <a:pt x="381" y="204"/>
                    <a:pt x="381" y="204"/>
                    <a:pt x="381" y="204"/>
                  </a:cubicBezTo>
                  <a:cubicBezTo>
                    <a:pt x="382" y="204"/>
                    <a:pt x="382" y="204"/>
                    <a:pt x="382" y="204"/>
                  </a:cubicBezTo>
                  <a:cubicBezTo>
                    <a:pt x="382" y="204"/>
                    <a:pt x="382" y="204"/>
                    <a:pt x="382" y="204"/>
                  </a:cubicBezTo>
                  <a:cubicBezTo>
                    <a:pt x="383" y="204"/>
                    <a:pt x="385" y="203"/>
                    <a:pt x="391" y="203"/>
                  </a:cubicBezTo>
                  <a:cubicBezTo>
                    <a:pt x="391" y="203"/>
                    <a:pt x="391" y="203"/>
                    <a:pt x="391" y="203"/>
                  </a:cubicBezTo>
                  <a:cubicBezTo>
                    <a:pt x="391" y="203"/>
                    <a:pt x="391" y="203"/>
                    <a:pt x="391" y="203"/>
                  </a:cubicBezTo>
                  <a:cubicBezTo>
                    <a:pt x="392" y="202"/>
                    <a:pt x="393" y="202"/>
                    <a:pt x="394" y="202"/>
                  </a:cubicBezTo>
                  <a:cubicBezTo>
                    <a:pt x="397" y="202"/>
                    <a:pt x="398" y="203"/>
                    <a:pt x="399" y="204"/>
                  </a:cubicBezTo>
                  <a:cubicBezTo>
                    <a:pt x="400" y="204"/>
                    <a:pt x="400" y="204"/>
                    <a:pt x="400" y="204"/>
                  </a:cubicBezTo>
                  <a:cubicBezTo>
                    <a:pt x="401" y="205"/>
                    <a:pt x="401" y="205"/>
                    <a:pt x="401" y="205"/>
                  </a:cubicBezTo>
                  <a:cubicBezTo>
                    <a:pt x="401" y="205"/>
                    <a:pt x="401" y="205"/>
                    <a:pt x="401" y="205"/>
                  </a:cubicBezTo>
                  <a:cubicBezTo>
                    <a:pt x="401" y="204"/>
                    <a:pt x="401" y="204"/>
                    <a:pt x="401" y="204"/>
                  </a:cubicBezTo>
                  <a:cubicBezTo>
                    <a:pt x="401" y="205"/>
                    <a:pt x="401" y="205"/>
                    <a:pt x="401" y="205"/>
                  </a:cubicBezTo>
                  <a:cubicBezTo>
                    <a:pt x="401" y="205"/>
                    <a:pt x="401" y="205"/>
                    <a:pt x="401" y="205"/>
                  </a:cubicBezTo>
                  <a:cubicBezTo>
                    <a:pt x="401" y="204"/>
                    <a:pt x="401" y="204"/>
                    <a:pt x="401" y="204"/>
                  </a:cubicBezTo>
                  <a:cubicBezTo>
                    <a:pt x="401" y="205"/>
                    <a:pt x="401" y="205"/>
                    <a:pt x="401" y="205"/>
                  </a:cubicBezTo>
                  <a:cubicBezTo>
                    <a:pt x="401" y="206"/>
                    <a:pt x="401" y="206"/>
                    <a:pt x="401" y="206"/>
                  </a:cubicBezTo>
                  <a:cubicBezTo>
                    <a:pt x="403" y="205"/>
                    <a:pt x="403" y="205"/>
                    <a:pt x="403" y="205"/>
                  </a:cubicBezTo>
                  <a:cubicBezTo>
                    <a:pt x="407" y="202"/>
                    <a:pt x="407" y="202"/>
                    <a:pt x="407" y="202"/>
                  </a:cubicBezTo>
                  <a:cubicBezTo>
                    <a:pt x="408" y="201"/>
                    <a:pt x="408" y="201"/>
                    <a:pt x="408" y="201"/>
                  </a:cubicBezTo>
                  <a:cubicBezTo>
                    <a:pt x="407" y="200"/>
                    <a:pt x="407" y="200"/>
                    <a:pt x="407" y="200"/>
                  </a:cubicBezTo>
                  <a:cubicBezTo>
                    <a:pt x="407" y="200"/>
                    <a:pt x="407" y="200"/>
                    <a:pt x="407" y="200"/>
                  </a:cubicBezTo>
                  <a:cubicBezTo>
                    <a:pt x="407" y="200"/>
                    <a:pt x="406" y="199"/>
                    <a:pt x="405" y="198"/>
                  </a:cubicBezTo>
                  <a:cubicBezTo>
                    <a:pt x="405" y="197"/>
                    <a:pt x="404" y="196"/>
                    <a:pt x="404" y="195"/>
                  </a:cubicBezTo>
                  <a:cubicBezTo>
                    <a:pt x="404" y="194"/>
                    <a:pt x="404" y="193"/>
                    <a:pt x="405" y="192"/>
                  </a:cubicBezTo>
                  <a:cubicBezTo>
                    <a:pt x="405" y="191"/>
                    <a:pt x="406" y="190"/>
                    <a:pt x="407" y="189"/>
                  </a:cubicBezTo>
                  <a:cubicBezTo>
                    <a:pt x="407" y="189"/>
                    <a:pt x="408" y="189"/>
                    <a:pt x="408" y="189"/>
                  </a:cubicBezTo>
                  <a:cubicBezTo>
                    <a:pt x="408" y="189"/>
                    <a:pt x="408" y="189"/>
                    <a:pt x="408" y="189"/>
                  </a:cubicBezTo>
                  <a:cubicBezTo>
                    <a:pt x="408" y="189"/>
                    <a:pt x="408" y="189"/>
                    <a:pt x="408" y="189"/>
                  </a:cubicBezTo>
                  <a:cubicBezTo>
                    <a:pt x="408" y="188"/>
                    <a:pt x="408" y="188"/>
                    <a:pt x="408" y="188"/>
                  </a:cubicBezTo>
                  <a:cubicBezTo>
                    <a:pt x="408" y="189"/>
                    <a:pt x="408" y="189"/>
                    <a:pt x="408" y="189"/>
                  </a:cubicBezTo>
                  <a:cubicBezTo>
                    <a:pt x="408" y="189"/>
                    <a:pt x="408" y="189"/>
                    <a:pt x="408" y="189"/>
                  </a:cubicBezTo>
                  <a:cubicBezTo>
                    <a:pt x="408" y="188"/>
                    <a:pt x="408" y="188"/>
                    <a:pt x="408" y="188"/>
                  </a:cubicBezTo>
                  <a:cubicBezTo>
                    <a:pt x="408" y="189"/>
                    <a:pt x="408" y="189"/>
                    <a:pt x="408" y="189"/>
                  </a:cubicBezTo>
                  <a:cubicBezTo>
                    <a:pt x="409" y="189"/>
                    <a:pt x="409" y="189"/>
                    <a:pt x="409" y="189"/>
                  </a:cubicBezTo>
                  <a:cubicBezTo>
                    <a:pt x="410" y="189"/>
                    <a:pt x="410" y="189"/>
                    <a:pt x="410" y="189"/>
                  </a:cubicBezTo>
                  <a:cubicBezTo>
                    <a:pt x="422" y="176"/>
                    <a:pt x="422" y="176"/>
                    <a:pt x="422" y="176"/>
                  </a:cubicBezTo>
                  <a:cubicBezTo>
                    <a:pt x="421" y="175"/>
                    <a:pt x="421" y="175"/>
                    <a:pt x="421" y="175"/>
                  </a:cubicBezTo>
                  <a:cubicBezTo>
                    <a:pt x="421" y="177"/>
                    <a:pt x="421" y="177"/>
                    <a:pt x="421" y="177"/>
                  </a:cubicBezTo>
                  <a:cubicBezTo>
                    <a:pt x="434" y="176"/>
                    <a:pt x="434" y="176"/>
                    <a:pt x="434" y="176"/>
                  </a:cubicBezTo>
                  <a:cubicBezTo>
                    <a:pt x="436" y="175"/>
                    <a:pt x="436" y="175"/>
                    <a:pt x="436" y="175"/>
                  </a:cubicBezTo>
                  <a:cubicBezTo>
                    <a:pt x="436" y="174"/>
                    <a:pt x="436" y="174"/>
                    <a:pt x="436" y="174"/>
                  </a:cubicBezTo>
                  <a:cubicBezTo>
                    <a:pt x="437" y="162"/>
                    <a:pt x="437" y="162"/>
                    <a:pt x="437" y="162"/>
                  </a:cubicBezTo>
                  <a:cubicBezTo>
                    <a:pt x="437" y="161"/>
                    <a:pt x="437" y="161"/>
                    <a:pt x="437" y="161"/>
                  </a:cubicBezTo>
                  <a:cubicBezTo>
                    <a:pt x="436" y="160"/>
                    <a:pt x="436" y="160"/>
                    <a:pt x="436" y="160"/>
                  </a:cubicBezTo>
                  <a:cubicBezTo>
                    <a:pt x="436" y="160"/>
                    <a:pt x="436" y="160"/>
                    <a:pt x="436" y="160"/>
                  </a:cubicBezTo>
                  <a:cubicBezTo>
                    <a:pt x="435" y="160"/>
                    <a:pt x="433" y="160"/>
                    <a:pt x="432" y="159"/>
                  </a:cubicBezTo>
                  <a:cubicBezTo>
                    <a:pt x="432" y="159"/>
                    <a:pt x="431" y="159"/>
                    <a:pt x="431" y="158"/>
                  </a:cubicBezTo>
                  <a:cubicBezTo>
                    <a:pt x="430" y="158"/>
                    <a:pt x="430" y="158"/>
                    <a:pt x="430" y="158"/>
                  </a:cubicBezTo>
                  <a:cubicBezTo>
                    <a:pt x="430" y="158"/>
                    <a:pt x="430" y="158"/>
                    <a:pt x="430" y="158"/>
                  </a:cubicBezTo>
                  <a:cubicBezTo>
                    <a:pt x="430" y="157"/>
                    <a:pt x="430" y="157"/>
                    <a:pt x="430" y="157"/>
                  </a:cubicBezTo>
                  <a:cubicBezTo>
                    <a:pt x="430" y="157"/>
                    <a:pt x="430" y="156"/>
                    <a:pt x="430" y="156"/>
                  </a:cubicBezTo>
                  <a:cubicBezTo>
                    <a:pt x="430" y="155"/>
                    <a:pt x="431" y="154"/>
                    <a:pt x="431" y="153"/>
                  </a:cubicBezTo>
                  <a:cubicBezTo>
                    <a:pt x="432" y="152"/>
                    <a:pt x="432" y="152"/>
                    <a:pt x="432" y="152"/>
                  </a:cubicBezTo>
                  <a:cubicBezTo>
                    <a:pt x="433" y="151"/>
                    <a:pt x="433" y="151"/>
                    <a:pt x="433" y="150"/>
                  </a:cubicBezTo>
                  <a:cubicBezTo>
                    <a:pt x="433" y="148"/>
                    <a:pt x="432" y="147"/>
                    <a:pt x="432" y="147"/>
                  </a:cubicBezTo>
                  <a:cubicBezTo>
                    <a:pt x="431" y="146"/>
                    <a:pt x="430" y="146"/>
                    <a:pt x="429" y="145"/>
                  </a:cubicBezTo>
                  <a:cubicBezTo>
                    <a:pt x="428" y="144"/>
                    <a:pt x="428" y="144"/>
                    <a:pt x="428" y="143"/>
                  </a:cubicBezTo>
                  <a:cubicBezTo>
                    <a:pt x="426" y="143"/>
                    <a:pt x="426" y="143"/>
                    <a:pt x="426" y="143"/>
                  </a:cubicBezTo>
                  <a:cubicBezTo>
                    <a:pt x="428" y="143"/>
                    <a:pt x="428" y="143"/>
                    <a:pt x="428" y="143"/>
                  </a:cubicBezTo>
                  <a:cubicBezTo>
                    <a:pt x="428" y="143"/>
                    <a:pt x="428" y="143"/>
                    <a:pt x="428" y="143"/>
                  </a:cubicBezTo>
                  <a:cubicBezTo>
                    <a:pt x="429" y="142"/>
                    <a:pt x="431" y="141"/>
                    <a:pt x="432" y="140"/>
                  </a:cubicBezTo>
                  <a:cubicBezTo>
                    <a:pt x="435" y="139"/>
                    <a:pt x="438" y="137"/>
                    <a:pt x="441" y="135"/>
                  </a:cubicBezTo>
                  <a:cubicBezTo>
                    <a:pt x="442" y="135"/>
                    <a:pt x="443" y="133"/>
                    <a:pt x="444" y="132"/>
                  </a:cubicBezTo>
                  <a:cubicBezTo>
                    <a:pt x="445" y="131"/>
                    <a:pt x="445" y="130"/>
                    <a:pt x="445" y="128"/>
                  </a:cubicBezTo>
                  <a:cubicBezTo>
                    <a:pt x="445" y="127"/>
                    <a:pt x="445" y="127"/>
                    <a:pt x="445" y="126"/>
                  </a:cubicBezTo>
                  <a:cubicBezTo>
                    <a:pt x="444" y="127"/>
                    <a:pt x="444" y="127"/>
                    <a:pt x="444" y="127"/>
                  </a:cubicBezTo>
                  <a:cubicBezTo>
                    <a:pt x="445" y="126"/>
                    <a:pt x="445" y="126"/>
                    <a:pt x="445" y="126"/>
                  </a:cubicBezTo>
                  <a:cubicBezTo>
                    <a:pt x="444" y="121"/>
                    <a:pt x="442" y="119"/>
                    <a:pt x="441" y="117"/>
                  </a:cubicBezTo>
                  <a:cubicBezTo>
                    <a:pt x="440" y="116"/>
                    <a:pt x="439" y="116"/>
                    <a:pt x="438" y="116"/>
                  </a:cubicBezTo>
                  <a:cubicBezTo>
                    <a:pt x="438" y="116"/>
                    <a:pt x="438" y="116"/>
                    <a:pt x="438" y="116"/>
                  </a:cubicBezTo>
                  <a:cubicBezTo>
                    <a:pt x="438" y="116"/>
                    <a:pt x="438" y="116"/>
                    <a:pt x="438" y="116"/>
                  </a:cubicBezTo>
                  <a:cubicBezTo>
                    <a:pt x="431" y="117"/>
                    <a:pt x="431" y="117"/>
                    <a:pt x="431" y="117"/>
                  </a:cubicBezTo>
                  <a:cubicBezTo>
                    <a:pt x="431" y="117"/>
                    <a:pt x="431" y="117"/>
                    <a:pt x="431" y="117"/>
                  </a:cubicBezTo>
                  <a:cubicBezTo>
                    <a:pt x="431" y="117"/>
                    <a:pt x="431" y="117"/>
                    <a:pt x="431" y="117"/>
                  </a:cubicBezTo>
                  <a:cubicBezTo>
                    <a:pt x="431" y="117"/>
                    <a:pt x="431" y="117"/>
                    <a:pt x="431" y="117"/>
                  </a:cubicBezTo>
                  <a:cubicBezTo>
                    <a:pt x="431" y="117"/>
                    <a:pt x="430" y="117"/>
                    <a:pt x="429" y="117"/>
                  </a:cubicBezTo>
                  <a:cubicBezTo>
                    <a:pt x="429" y="117"/>
                    <a:pt x="428" y="117"/>
                    <a:pt x="428" y="117"/>
                  </a:cubicBezTo>
                  <a:cubicBezTo>
                    <a:pt x="428" y="117"/>
                    <a:pt x="428" y="117"/>
                    <a:pt x="428" y="117"/>
                  </a:cubicBezTo>
                  <a:cubicBezTo>
                    <a:pt x="428" y="117"/>
                    <a:pt x="428" y="117"/>
                    <a:pt x="428" y="117"/>
                  </a:cubicBezTo>
                  <a:cubicBezTo>
                    <a:pt x="428" y="117"/>
                    <a:pt x="428" y="116"/>
                    <a:pt x="429" y="115"/>
                  </a:cubicBezTo>
                  <a:cubicBezTo>
                    <a:pt x="429" y="115"/>
                    <a:pt x="429" y="115"/>
                    <a:pt x="429" y="115"/>
                  </a:cubicBezTo>
                  <a:cubicBezTo>
                    <a:pt x="429" y="115"/>
                    <a:pt x="429" y="115"/>
                    <a:pt x="429" y="115"/>
                  </a:cubicBezTo>
                  <a:cubicBezTo>
                    <a:pt x="429" y="113"/>
                    <a:pt x="431" y="111"/>
                    <a:pt x="433" y="110"/>
                  </a:cubicBezTo>
                  <a:cubicBezTo>
                    <a:pt x="435" y="109"/>
                    <a:pt x="437" y="108"/>
                    <a:pt x="439" y="108"/>
                  </a:cubicBezTo>
                  <a:cubicBezTo>
                    <a:pt x="438" y="106"/>
                    <a:pt x="438" y="106"/>
                    <a:pt x="438" y="106"/>
                  </a:cubicBezTo>
                  <a:cubicBezTo>
                    <a:pt x="438" y="108"/>
                    <a:pt x="438" y="108"/>
                    <a:pt x="438" y="108"/>
                  </a:cubicBezTo>
                  <a:cubicBezTo>
                    <a:pt x="438" y="108"/>
                    <a:pt x="439" y="108"/>
                    <a:pt x="440" y="109"/>
                  </a:cubicBezTo>
                  <a:cubicBezTo>
                    <a:pt x="441" y="109"/>
                    <a:pt x="442" y="111"/>
                    <a:pt x="443" y="112"/>
                  </a:cubicBezTo>
                  <a:cubicBezTo>
                    <a:pt x="444" y="112"/>
                    <a:pt x="444" y="113"/>
                    <a:pt x="445" y="113"/>
                  </a:cubicBezTo>
                  <a:cubicBezTo>
                    <a:pt x="445" y="114"/>
                    <a:pt x="445" y="114"/>
                    <a:pt x="445" y="114"/>
                  </a:cubicBezTo>
                  <a:cubicBezTo>
                    <a:pt x="446" y="115"/>
                    <a:pt x="446" y="115"/>
                    <a:pt x="446" y="115"/>
                  </a:cubicBezTo>
                  <a:cubicBezTo>
                    <a:pt x="447" y="114"/>
                    <a:pt x="447" y="114"/>
                    <a:pt x="447" y="114"/>
                  </a:cubicBezTo>
                  <a:cubicBezTo>
                    <a:pt x="464" y="109"/>
                    <a:pt x="464" y="109"/>
                    <a:pt x="464" y="109"/>
                  </a:cubicBezTo>
                  <a:cubicBezTo>
                    <a:pt x="465" y="109"/>
                    <a:pt x="465" y="109"/>
                    <a:pt x="465" y="109"/>
                  </a:cubicBezTo>
                  <a:cubicBezTo>
                    <a:pt x="465" y="108"/>
                    <a:pt x="465" y="108"/>
                    <a:pt x="465" y="108"/>
                  </a:cubicBezTo>
                  <a:cubicBezTo>
                    <a:pt x="465" y="97"/>
                    <a:pt x="465" y="97"/>
                    <a:pt x="465" y="97"/>
                  </a:cubicBezTo>
                  <a:cubicBezTo>
                    <a:pt x="465" y="96"/>
                    <a:pt x="465" y="96"/>
                    <a:pt x="465" y="96"/>
                  </a:cubicBezTo>
                  <a:cubicBezTo>
                    <a:pt x="465" y="95"/>
                    <a:pt x="465" y="95"/>
                    <a:pt x="465" y="95"/>
                  </a:cubicBezTo>
                  <a:cubicBezTo>
                    <a:pt x="462" y="94"/>
                    <a:pt x="462" y="94"/>
                    <a:pt x="462" y="94"/>
                  </a:cubicBezTo>
                  <a:cubicBezTo>
                    <a:pt x="461" y="95"/>
                    <a:pt x="461" y="95"/>
                    <a:pt x="461" y="95"/>
                  </a:cubicBezTo>
                  <a:cubicBezTo>
                    <a:pt x="462" y="97"/>
                    <a:pt x="462" y="97"/>
                    <a:pt x="462" y="97"/>
                  </a:cubicBezTo>
                  <a:cubicBezTo>
                    <a:pt x="466" y="94"/>
                    <a:pt x="466" y="94"/>
                    <a:pt x="466" y="94"/>
                  </a:cubicBezTo>
                  <a:cubicBezTo>
                    <a:pt x="467" y="94"/>
                    <a:pt x="467" y="94"/>
                    <a:pt x="467" y="94"/>
                  </a:cubicBezTo>
                  <a:cubicBezTo>
                    <a:pt x="467" y="93"/>
                    <a:pt x="467" y="93"/>
                    <a:pt x="467" y="93"/>
                  </a:cubicBezTo>
                  <a:cubicBezTo>
                    <a:pt x="467" y="93"/>
                    <a:pt x="467" y="89"/>
                    <a:pt x="467" y="84"/>
                  </a:cubicBezTo>
                  <a:cubicBezTo>
                    <a:pt x="467" y="82"/>
                    <a:pt x="467" y="80"/>
                    <a:pt x="467" y="79"/>
                  </a:cubicBezTo>
                  <a:cubicBezTo>
                    <a:pt x="467" y="79"/>
                    <a:pt x="467" y="79"/>
                    <a:pt x="467" y="79"/>
                  </a:cubicBezTo>
                  <a:cubicBezTo>
                    <a:pt x="467" y="78"/>
                    <a:pt x="467" y="78"/>
                    <a:pt x="467" y="78"/>
                  </a:cubicBezTo>
                  <a:cubicBezTo>
                    <a:pt x="465" y="79"/>
                    <a:pt x="465" y="79"/>
                    <a:pt x="465" y="79"/>
                  </a:cubicBezTo>
                  <a:cubicBezTo>
                    <a:pt x="464" y="80"/>
                    <a:pt x="464" y="80"/>
                    <a:pt x="464" y="80"/>
                  </a:cubicBezTo>
                  <a:cubicBezTo>
                    <a:pt x="464" y="81"/>
                    <a:pt x="464" y="83"/>
                    <a:pt x="464" y="84"/>
                  </a:cubicBezTo>
                  <a:cubicBezTo>
                    <a:pt x="464" y="86"/>
                    <a:pt x="464" y="88"/>
                    <a:pt x="464" y="90"/>
                  </a:cubicBezTo>
                  <a:cubicBezTo>
                    <a:pt x="464" y="91"/>
                    <a:pt x="464" y="92"/>
                    <a:pt x="464" y="92"/>
                  </a:cubicBezTo>
                  <a:cubicBezTo>
                    <a:pt x="465" y="93"/>
                    <a:pt x="465" y="93"/>
                    <a:pt x="465" y="93"/>
                  </a:cubicBezTo>
                  <a:cubicBezTo>
                    <a:pt x="464" y="91"/>
                    <a:pt x="464" y="91"/>
                    <a:pt x="464" y="91"/>
                  </a:cubicBezTo>
                  <a:cubicBezTo>
                    <a:pt x="464" y="91"/>
                    <a:pt x="464" y="91"/>
                    <a:pt x="460" y="94"/>
                  </a:cubicBezTo>
                  <a:cubicBezTo>
                    <a:pt x="458" y="96"/>
                    <a:pt x="458" y="96"/>
                    <a:pt x="458" y="96"/>
                  </a:cubicBezTo>
                  <a:cubicBezTo>
                    <a:pt x="461" y="97"/>
                    <a:pt x="461" y="97"/>
                    <a:pt x="461" y="97"/>
                  </a:cubicBezTo>
                  <a:cubicBezTo>
                    <a:pt x="461" y="97"/>
                    <a:pt x="461" y="97"/>
                    <a:pt x="461" y="97"/>
                  </a:cubicBezTo>
                  <a:cubicBezTo>
                    <a:pt x="461" y="97"/>
                    <a:pt x="462" y="97"/>
                    <a:pt x="463" y="98"/>
                  </a:cubicBezTo>
                  <a:cubicBezTo>
                    <a:pt x="464" y="97"/>
                    <a:pt x="464" y="97"/>
                    <a:pt x="464" y="97"/>
                  </a:cubicBezTo>
                  <a:cubicBezTo>
                    <a:pt x="462" y="97"/>
                    <a:pt x="462" y="97"/>
                    <a:pt x="462" y="97"/>
                  </a:cubicBezTo>
                  <a:cubicBezTo>
                    <a:pt x="462" y="97"/>
                    <a:pt x="462" y="97"/>
                    <a:pt x="462" y="108"/>
                  </a:cubicBezTo>
                  <a:cubicBezTo>
                    <a:pt x="464" y="108"/>
                    <a:pt x="464" y="108"/>
                    <a:pt x="464" y="108"/>
                  </a:cubicBezTo>
                  <a:cubicBezTo>
                    <a:pt x="463" y="106"/>
                    <a:pt x="463" y="106"/>
                    <a:pt x="463" y="106"/>
                  </a:cubicBezTo>
                  <a:cubicBezTo>
                    <a:pt x="463" y="106"/>
                    <a:pt x="463" y="106"/>
                    <a:pt x="446" y="112"/>
                  </a:cubicBezTo>
                  <a:cubicBezTo>
                    <a:pt x="446" y="113"/>
                    <a:pt x="446" y="113"/>
                    <a:pt x="446" y="113"/>
                  </a:cubicBezTo>
                  <a:cubicBezTo>
                    <a:pt x="448" y="112"/>
                    <a:pt x="448" y="112"/>
                    <a:pt x="448" y="112"/>
                  </a:cubicBezTo>
                  <a:cubicBezTo>
                    <a:pt x="448" y="112"/>
                    <a:pt x="446" y="110"/>
                    <a:pt x="444" y="109"/>
                  </a:cubicBezTo>
                  <a:cubicBezTo>
                    <a:pt x="444" y="108"/>
                    <a:pt x="443" y="107"/>
                    <a:pt x="442" y="106"/>
                  </a:cubicBezTo>
                  <a:cubicBezTo>
                    <a:pt x="441" y="105"/>
                    <a:pt x="440" y="105"/>
                    <a:pt x="438" y="105"/>
                  </a:cubicBezTo>
                  <a:cubicBezTo>
                    <a:pt x="438" y="105"/>
                    <a:pt x="438" y="105"/>
                    <a:pt x="438" y="105"/>
                  </a:cubicBezTo>
                  <a:cubicBezTo>
                    <a:pt x="438" y="105"/>
                    <a:pt x="438" y="105"/>
                    <a:pt x="438" y="105"/>
                  </a:cubicBezTo>
                  <a:cubicBezTo>
                    <a:pt x="436" y="105"/>
                    <a:pt x="434" y="106"/>
                    <a:pt x="432" y="107"/>
                  </a:cubicBezTo>
                  <a:cubicBezTo>
                    <a:pt x="429" y="109"/>
                    <a:pt x="427" y="111"/>
                    <a:pt x="426" y="114"/>
                  </a:cubicBezTo>
                  <a:cubicBezTo>
                    <a:pt x="427" y="114"/>
                    <a:pt x="427" y="114"/>
                    <a:pt x="427" y="114"/>
                  </a:cubicBezTo>
                  <a:cubicBezTo>
                    <a:pt x="426" y="114"/>
                    <a:pt x="426" y="114"/>
                    <a:pt x="426" y="114"/>
                  </a:cubicBezTo>
                  <a:cubicBezTo>
                    <a:pt x="426" y="115"/>
                    <a:pt x="425" y="116"/>
                    <a:pt x="425" y="117"/>
                  </a:cubicBezTo>
                  <a:cubicBezTo>
                    <a:pt x="425" y="118"/>
                    <a:pt x="426" y="119"/>
                    <a:pt x="427" y="120"/>
                  </a:cubicBezTo>
                  <a:cubicBezTo>
                    <a:pt x="427" y="120"/>
                    <a:pt x="428" y="120"/>
                    <a:pt x="429" y="120"/>
                  </a:cubicBezTo>
                  <a:cubicBezTo>
                    <a:pt x="431" y="120"/>
                    <a:pt x="432" y="120"/>
                    <a:pt x="432" y="120"/>
                  </a:cubicBezTo>
                  <a:cubicBezTo>
                    <a:pt x="432" y="118"/>
                    <a:pt x="432" y="118"/>
                    <a:pt x="432" y="118"/>
                  </a:cubicBezTo>
                  <a:cubicBezTo>
                    <a:pt x="432" y="120"/>
                    <a:pt x="432" y="120"/>
                    <a:pt x="432" y="120"/>
                  </a:cubicBezTo>
                  <a:cubicBezTo>
                    <a:pt x="432" y="120"/>
                    <a:pt x="432" y="120"/>
                    <a:pt x="439" y="119"/>
                  </a:cubicBezTo>
                  <a:cubicBezTo>
                    <a:pt x="438" y="117"/>
                    <a:pt x="438" y="117"/>
                    <a:pt x="438" y="117"/>
                  </a:cubicBezTo>
                  <a:cubicBezTo>
                    <a:pt x="438" y="119"/>
                    <a:pt x="438" y="119"/>
                    <a:pt x="438" y="119"/>
                  </a:cubicBezTo>
                  <a:cubicBezTo>
                    <a:pt x="438" y="118"/>
                    <a:pt x="438" y="118"/>
                    <a:pt x="438" y="118"/>
                  </a:cubicBezTo>
                  <a:cubicBezTo>
                    <a:pt x="438" y="119"/>
                    <a:pt x="438" y="119"/>
                    <a:pt x="438" y="119"/>
                  </a:cubicBezTo>
                  <a:cubicBezTo>
                    <a:pt x="438" y="119"/>
                    <a:pt x="438" y="119"/>
                    <a:pt x="438" y="119"/>
                  </a:cubicBezTo>
                  <a:cubicBezTo>
                    <a:pt x="438" y="118"/>
                    <a:pt x="438" y="118"/>
                    <a:pt x="438" y="118"/>
                  </a:cubicBezTo>
                  <a:cubicBezTo>
                    <a:pt x="438" y="119"/>
                    <a:pt x="438" y="119"/>
                    <a:pt x="438" y="119"/>
                  </a:cubicBezTo>
                  <a:cubicBezTo>
                    <a:pt x="438" y="119"/>
                    <a:pt x="438" y="119"/>
                    <a:pt x="438" y="119"/>
                  </a:cubicBezTo>
                  <a:cubicBezTo>
                    <a:pt x="438" y="119"/>
                    <a:pt x="438" y="119"/>
                    <a:pt x="438" y="119"/>
                  </a:cubicBezTo>
                  <a:cubicBezTo>
                    <a:pt x="438" y="119"/>
                    <a:pt x="438" y="119"/>
                    <a:pt x="438" y="119"/>
                  </a:cubicBezTo>
                  <a:cubicBezTo>
                    <a:pt x="438" y="119"/>
                    <a:pt x="438" y="119"/>
                    <a:pt x="438" y="119"/>
                  </a:cubicBezTo>
                  <a:cubicBezTo>
                    <a:pt x="438" y="119"/>
                    <a:pt x="438" y="119"/>
                    <a:pt x="438" y="119"/>
                  </a:cubicBezTo>
                  <a:cubicBezTo>
                    <a:pt x="438" y="119"/>
                    <a:pt x="440" y="120"/>
                    <a:pt x="442" y="127"/>
                  </a:cubicBezTo>
                  <a:cubicBezTo>
                    <a:pt x="442" y="127"/>
                    <a:pt x="442" y="127"/>
                    <a:pt x="442" y="127"/>
                  </a:cubicBezTo>
                  <a:cubicBezTo>
                    <a:pt x="442" y="127"/>
                    <a:pt x="442" y="127"/>
                    <a:pt x="442" y="127"/>
                  </a:cubicBezTo>
                  <a:cubicBezTo>
                    <a:pt x="442" y="127"/>
                    <a:pt x="442" y="128"/>
                    <a:pt x="442" y="128"/>
                  </a:cubicBezTo>
                  <a:cubicBezTo>
                    <a:pt x="442" y="129"/>
                    <a:pt x="442" y="131"/>
                    <a:pt x="440" y="132"/>
                  </a:cubicBezTo>
                  <a:cubicBezTo>
                    <a:pt x="438" y="134"/>
                    <a:pt x="435" y="135"/>
                    <a:pt x="432" y="137"/>
                  </a:cubicBezTo>
                  <a:cubicBezTo>
                    <a:pt x="430" y="138"/>
                    <a:pt x="429" y="139"/>
                    <a:pt x="427" y="139"/>
                  </a:cubicBezTo>
                  <a:cubicBezTo>
                    <a:pt x="426" y="140"/>
                    <a:pt x="425" y="141"/>
                    <a:pt x="425" y="142"/>
                  </a:cubicBezTo>
                  <a:cubicBezTo>
                    <a:pt x="425" y="143"/>
                    <a:pt x="425" y="143"/>
                    <a:pt x="425" y="143"/>
                  </a:cubicBezTo>
                  <a:cubicBezTo>
                    <a:pt x="425" y="143"/>
                    <a:pt x="425" y="143"/>
                    <a:pt x="425" y="143"/>
                  </a:cubicBezTo>
                  <a:cubicBezTo>
                    <a:pt x="425" y="144"/>
                    <a:pt x="425" y="145"/>
                    <a:pt x="426" y="146"/>
                  </a:cubicBezTo>
                  <a:cubicBezTo>
                    <a:pt x="427" y="147"/>
                    <a:pt x="428" y="148"/>
                    <a:pt x="429" y="149"/>
                  </a:cubicBezTo>
                  <a:cubicBezTo>
                    <a:pt x="429" y="149"/>
                    <a:pt x="430" y="149"/>
                    <a:pt x="430" y="149"/>
                  </a:cubicBezTo>
                  <a:cubicBezTo>
                    <a:pt x="430" y="150"/>
                    <a:pt x="430" y="150"/>
                    <a:pt x="430" y="150"/>
                  </a:cubicBezTo>
                  <a:cubicBezTo>
                    <a:pt x="431" y="150"/>
                    <a:pt x="431" y="150"/>
                    <a:pt x="431" y="150"/>
                  </a:cubicBezTo>
                  <a:cubicBezTo>
                    <a:pt x="430" y="149"/>
                    <a:pt x="430" y="149"/>
                    <a:pt x="430" y="149"/>
                  </a:cubicBezTo>
                  <a:cubicBezTo>
                    <a:pt x="430" y="150"/>
                    <a:pt x="430" y="150"/>
                    <a:pt x="430" y="150"/>
                  </a:cubicBezTo>
                  <a:cubicBezTo>
                    <a:pt x="431" y="150"/>
                    <a:pt x="431" y="150"/>
                    <a:pt x="431" y="150"/>
                  </a:cubicBezTo>
                  <a:cubicBezTo>
                    <a:pt x="430" y="149"/>
                    <a:pt x="430" y="149"/>
                    <a:pt x="430" y="149"/>
                  </a:cubicBezTo>
                  <a:cubicBezTo>
                    <a:pt x="430" y="150"/>
                    <a:pt x="430" y="150"/>
                    <a:pt x="430" y="150"/>
                  </a:cubicBezTo>
                  <a:cubicBezTo>
                    <a:pt x="430" y="149"/>
                    <a:pt x="430" y="149"/>
                    <a:pt x="430" y="149"/>
                  </a:cubicBezTo>
                  <a:cubicBezTo>
                    <a:pt x="430" y="149"/>
                    <a:pt x="430" y="149"/>
                    <a:pt x="430" y="149"/>
                  </a:cubicBezTo>
                  <a:cubicBezTo>
                    <a:pt x="430" y="150"/>
                    <a:pt x="430" y="150"/>
                    <a:pt x="430" y="150"/>
                  </a:cubicBezTo>
                  <a:cubicBezTo>
                    <a:pt x="430" y="149"/>
                    <a:pt x="430" y="149"/>
                    <a:pt x="430" y="149"/>
                  </a:cubicBezTo>
                  <a:cubicBezTo>
                    <a:pt x="430" y="150"/>
                    <a:pt x="429" y="151"/>
                    <a:pt x="429" y="152"/>
                  </a:cubicBezTo>
                  <a:cubicBezTo>
                    <a:pt x="428" y="153"/>
                    <a:pt x="427" y="154"/>
                    <a:pt x="427" y="156"/>
                  </a:cubicBezTo>
                  <a:cubicBezTo>
                    <a:pt x="427" y="157"/>
                    <a:pt x="427" y="158"/>
                    <a:pt x="427" y="158"/>
                  </a:cubicBezTo>
                  <a:cubicBezTo>
                    <a:pt x="429" y="158"/>
                    <a:pt x="429" y="158"/>
                    <a:pt x="429" y="158"/>
                  </a:cubicBezTo>
                  <a:cubicBezTo>
                    <a:pt x="427" y="158"/>
                    <a:pt x="427" y="158"/>
                    <a:pt x="427" y="158"/>
                  </a:cubicBezTo>
                  <a:cubicBezTo>
                    <a:pt x="427" y="159"/>
                    <a:pt x="428" y="160"/>
                    <a:pt x="429" y="161"/>
                  </a:cubicBezTo>
                  <a:cubicBezTo>
                    <a:pt x="430" y="162"/>
                    <a:pt x="432" y="162"/>
                    <a:pt x="433" y="163"/>
                  </a:cubicBezTo>
                  <a:cubicBezTo>
                    <a:pt x="434" y="163"/>
                    <a:pt x="435" y="163"/>
                    <a:pt x="435" y="163"/>
                  </a:cubicBezTo>
                  <a:cubicBezTo>
                    <a:pt x="436" y="162"/>
                    <a:pt x="436" y="162"/>
                    <a:pt x="436" y="162"/>
                  </a:cubicBezTo>
                  <a:cubicBezTo>
                    <a:pt x="434" y="162"/>
                    <a:pt x="434" y="162"/>
                    <a:pt x="434" y="162"/>
                  </a:cubicBezTo>
                  <a:cubicBezTo>
                    <a:pt x="434" y="162"/>
                    <a:pt x="434" y="162"/>
                    <a:pt x="433" y="174"/>
                  </a:cubicBezTo>
                  <a:cubicBezTo>
                    <a:pt x="434" y="174"/>
                    <a:pt x="434" y="174"/>
                    <a:pt x="434" y="174"/>
                  </a:cubicBezTo>
                  <a:cubicBezTo>
                    <a:pt x="434" y="173"/>
                    <a:pt x="434" y="173"/>
                    <a:pt x="434" y="173"/>
                  </a:cubicBezTo>
                  <a:cubicBezTo>
                    <a:pt x="434" y="173"/>
                    <a:pt x="434" y="173"/>
                    <a:pt x="421" y="174"/>
                  </a:cubicBezTo>
                  <a:cubicBezTo>
                    <a:pt x="420" y="174"/>
                    <a:pt x="420" y="174"/>
                    <a:pt x="420" y="174"/>
                  </a:cubicBezTo>
                  <a:cubicBezTo>
                    <a:pt x="420" y="174"/>
                    <a:pt x="420" y="174"/>
                    <a:pt x="420" y="174"/>
                  </a:cubicBezTo>
                  <a:cubicBezTo>
                    <a:pt x="420" y="174"/>
                    <a:pt x="420" y="174"/>
                    <a:pt x="408" y="187"/>
                  </a:cubicBezTo>
                  <a:cubicBezTo>
                    <a:pt x="409" y="188"/>
                    <a:pt x="409" y="188"/>
                    <a:pt x="409" y="188"/>
                  </a:cubicBezTo>
                  <a:cubicBezTo>
                    <a:pt x="409" y="186"/>
                    <a:pt x="409" y="186"/>
                    <a:pt x="409" y="186"/>
                  </a:cubicBezTo>
                  <a:cubicBezTo>
                    <a:pt x="409" y="186"/>
                    <a:pt x="409" y="186"/>
                    <a:pt x="408" y="186"/>
                  </a:cubicBezTo>
                  <a:cubicBezTo>
                    <a:pt x="407" y="186"/>
                    <a:pt x="406" y="186"/>
                    <a:pt x="405" y="187"/>
                  </a:cubicBezTo>
                  <a:cubicBezTo>
                    <a:pt x="404" y="188"/>
                    <a:pt x="403" y="189"/>
                    <a:pt x="402" y="191"/>
                  </a:cubicBezTo>
                  <a:cubicBezTo>
                    <a:pt x="401" y="192"/>
                    <a:pt x="401" y="194"/>
                    <a:pt x="401" y="195"/>
                  </a:cubicBezTo>
                  <a:cubicBezTo>
                    <a:pt x="401" y="197"/>
                    <a:pt x="402" y="199"/>
                    <a:pt x="403" y="200"/>
                  </a:cubicBezTo>
                  <a:cubicBezTo>
                    <a:pt x="404" y="202"/>
                    <a:pt x="405" y="202"/>
                    <a:pt x="405" y="202"/>
                  </a:cubicBezTo>
                  <a:cubicBezTo>
                    <a:pt x="406" y="201"/>
                    <a:pt x="406" y="201"/>
                    <a:pt x="406" y="201"/>
                  </a:cubicBezTo>
                  <a:cubicBezTo>
                    <a:pt x="405" y="200"/>
                    <a:pt x="405" y="200"/>
                    <a:pt x="405" y="200"/>
                  </a:cubicBezTo>
                  <a:cubicBezTo>
                    <a:pt x="405" y="200"/>
                    <a:pt x="405" y="200"/>
                    <a:pt x="401" y="203"/>
                  </a:cubicBezTo>
                  <a:cubicBezTo>
                    <a:pt x="402" y="204"/>
                    <a:pt x="402" y="204"/>
                    <a:pt x="402" y="204"/>
                  </a:cubicBezTo>
                  <a:cubicBezTo>
                    <a:pt x="403" y="203"/>
                    <a:pt x="403" y="203"/>
                    <a:pt x="403" y="203"/>
                  </a:cubicBezTo>
                  <a:cubicBezTo>
                    <a:pt x="403" y="203"/>
                    <a:pt x="400" y="199"/>
                    <a:pt x="394" y="199"/>
                  </a:cubicBezTo>
                  <a:cubicBezTo>
                    <a:pt x="393" y="199"/>
                    <a:pt x="392" y="199"/>
                    <a:pt x="391" y="200"/>
                  </a:cubicBezTo>
                  <a:cubicBezTo>
                    <a:pt x="391" y="201"/>
                    <a:pt x="391" y="201"/>
                    <a:pt x="391" y="201"/>
                  </a:cubicBezTo>
                  <a:cubicBezTo>
                    <a:pt x="391" y="200"/>
                    <a:pt x="391" y="200"/>
                    <a:pt x="391" y="200"/>
                  </a:cubicBezTo>
                  <a:cubicBezTo>
                    <a:pt x="385" y="200"/>
                    <a:pt x="383" y="200"/>
                    <a:pt x="381" y="201"/>
                  </a:cubicBezTo>
                  <a:cubicBezTo>
                    <a:pt x="380" y="202"/>
                    <a:pt x="379" y="202"/>
                    <a:pt x="379" y="203"/>
                  </a:cubicBezTo>
                  <a:cubicBezTo>
                    <a:pt x="379" y="203"/>
                    <a:pt x="379" y="204"/>
                    <a:pt x="379" y="204"/>
                  </a:cubicBezTo>
                  <a:cubicBezTo>
                    <a:pt x="380" y="204"/>
                    <a:pt x="380" y="204"/>
                    <a:pt x="380" y="204"/>
                  </a:cubicBezTo>
                  <a:cubicBezTo>
                    <a:pt x="379" y="203"/>
                    <a:pt x="379" y="203"/>
                    <a:pt x="379" y="203"/>
                  </a:cubicBezTo>
                  <a:cubicBezTo>
                    <a:pt x="379" y="203"/>
                    <a:pt x="379" y="203"/>
                    <a:pt x="374" y="210"/>
                  </a:cubicBezTo>
                  <a:cubicBezTo>
                    <a:pt x="375" y="211"/>
                    <a:pt x="375" y="211"/>
                    <a:pt x="375" y="211"/>
                  </a:cubicBezTo>
                  <a:cubicBezTo>
                    <a:pt x="376" y="210"/>
                    <a:pt x="376" y="210"/>
                    <a:pt x="376" y="210"/>
                  </a:cubicBezTo>
                  <a:cubicBezTo>
                    <a:pt x="376" y="209"/>
                    <a:pt x="373" y="206"/>
                    <a:pt x="368" y="206"/>
                  </a:cubicBezTo>
                  <a:cubicBezTo>
                    <a:pt x="368" y="208"/>
                    <a:pt x="368" y="208"/>
                    <a:pt x="368" y="208"/>
                  </a:cubicBezTo>
                  <a:cubicBezTo>
                    <a:pt x="369" y="207"/>
                    <a:pt x="369" y="207"/>
                    <a:pt x="369" y="207"/>
                  </a:cubicBezTo>
                  <a:cubicBezTo>
                    <a:pt x="368" y="206"/>
                    <a:pt x="367" y="206"/>
                    <a:pt x="366" y="206"/>
                  </a:cubicBezTo>
                  <a:cubicBezTo>
                    <a:pt x="364" y="206"/>
                    <a:pt x="361" y="207"/>
                    <a:pt x="360" y="208"/>
                  </a:cubicBezTo>
                  <a:cubicBezTo>
                    <a:pt x="358" y="209"/>
                    <a:pt x="357" y="209"/>
                    <a:pt x="356" y="209"/>
                  </a:cubicBezTo>
                  <a:cubicBezTo>
                    <a:pt x="357" y="211"/>
                    <a:pt x="357" y="211"/>
                    <a:pt x="357" y="211"/>
                  </a:cubicBezTo>
                  <a:cubicBezTo>
                    <a:pt x="358" y="209"/>
                    <a:pt x="358" y="209"/>
                    <a:pt x="358" y="209"/>
                  </a:cubicBezTo>
                  <a:cubicBezTo>
                    <a:pt x="358" y="209"/>
                    <a:pt x="358" y="209"/>
                    <a:pt x="349" y="208"/>
                  </a:cubicBezTo>
                  <a:cubicBezTo>
                    <a:pt x="349" y="208"/>
                    <a:pt x="349" y="208"/>
                    <a:pt x="349" y="208"/>
                  </a:cubicBezTo>
                  <a:cubicBezTo>
                    <a:pt x="349" y="208"/>
                    <a:pt x="349" y="208"/>
                    <a:pt x="349" y="208"/>
                  </a:cubicBezTo>
                  <a:cubicBezTo>
                    <a:pt x="349" y="208"/>
                    <a:pt x="347" y="209"/>
                    <a:pt x="345" y="209"/>
                  </a:cubicBezTo>
                  <a:cubicBezTo>
                    <a:pt x="342" y="210"/>
                    <a:pt x="339" y="211"/>
                    <a:pt x="337" y="212"/>
                  </a:cubicBezTo>
                  <a:cubicBezTo>
                    <a:pt x="337" y="213"/>
                    <a:pt x="337" y="213"/>
                    <a:pt x="337" y="213"/>
                  </a:cubicBezTo>
                  <a:cubicBezTo>
                    <a:pt x="337" y="212"/>
                    <a:pt x="337" y="212"/>
                    <a:pt x="337" y="212"/>
                  </a:cubicBezTo>
                  <a:cubicBezTo>
                    <a:pt x="336" y="212"/>
                    <a:pt x="336" y="212"/>
                    <a:pt x="335" y="212"/>
                  </a:cubicBezTo>
                  <a:cubicBezTo>
                    <a:pt x="334" y="213"/>
                    <a:pt x="333" y="214"/>
                    <a:pt x="333" y="215"/>
                  </a:cubicBezTo>
                  <a:cubicBezTo>
                    <a:pt x="332" y="217"/>
                    <a:pt x="332" y="218"/>
                    <a:pt x="332" y="219"/>
                  </a:cubicBezTo>
                  <a:cubicBezTo>
                    <a:pt x="332" y="220"/>
                    <a:pt x="332" y="221"/>
                    <a:pt x="331" y="221"/>
                  </a:cubicBezTo>
                  <a:cubicBezTo>
                    <a:pt x="331" y="221"/>
                    <a:pt x="331" y="222"/>
                    <a:pt x="331" y="222"/>
                  </a:cubicBezTo>
                  <a:cubicBezTo>
                    <a:pt x="330" y="222"/>
                    <a:pt x="328" y="222"/>
                    <a:pt x="327" y="223"/>
                  </a:cubicBezTo>
                  <a:cubicBezTo>
                    <a:pt x="326" y="223"/>
                    <a:pt x="326" y="223"/>
                    <a:pt x="325" y="223"/>
                  </a:cubicBezTo>
                  <a:cubicBezTo>
                    <a:pt x="325" y="223"/>
                    <a:pt x="325" y="223"/>
                    <a:pt x="325" y="223"/>
                  </a:cubicBezTo>
                  <a:cubicBezTo>
                    <a:pt x="324" y="223"/>
                    <a:pt x="324" y="223"/>
                    <a:pt x="324" y="223"/>
                  </a:cubicBezTo>
                  <a:cubicBezTo>
                    <a:pt x="324" y="223"/>
                    <a:pt x="324" y="223"/>
                    <a:pt x="324" y="223"/>
                  </a:cubicBezTo>
                  <a:cubicBezTo>
                    <a:pt x="324" y="223"/>
                    <a:pt x="324" y="223"/>
                    <a:pt x="323" y="224"/>
                  </a:cubicBezTo>
                  <a:cubicBezTo>
                    <a:pt x="322" y="226"/>
                    <a:pt x="320" y="228"/>
                    <a:pt x="316" y="233"/>
                  </a:cubicBezTo>
                  <a:cubicBezTo>
                    <a:pt x="317" y="234"/>
                    <a:pt x="317" y="234"/>
                    <a:pt x="317" y="234"/>
                  </a:cubicBezTo>
                  <a:cubicBezTo>
                    <a:pt x="317" y="232"/>
                    <a:pt x="317" y="232"/>
                    <a:pt x="317" y="232"/>
                  </a:cubicBezTo>
                  <a:cubicBezTo>
                    <a:pt x="317" y="232"/>
                    <a:pt x="317" y="232"/>
                    <a:pt x="308" y="228"/>
                  </a:cubicBezTo>
                  <a:cubicBezTo>
                    <a:pt x="307" y="228"/>
                    <a:pt x="307" y="228"/>
                    <a:pt x="307" y="228"/>
                  </a:cubicBezTo>
                  <a:cubicBezTo>
                    <a:pt x="307" y="228"/>
                    <a:pt x="307" y="228"/>
                    <a:pt x="307" y="228"/>
                  </a:cubicBezTo>
                  <a:cubicBezTo>
                    <a:pt x="307" y="228"/>
                    <a:pt x="307" y="228"/>
                    <a:pt x="292" y="231"/>
                  </a:cubicBezTo>
                  <a:cubicBezTo>
                    <a:pt x="292" y="232"/>
                    <a:pt x="292" y="232"/>
                    <a:pt x="292" y="232"/>
                  </a:cubicBezTo>
                  <a:cubicBezTo>
                    <a:pt x="294" y="232"/>
                    <a:pt x="294" y="232"/>
                    <a:pt x="294" y="232"/>
                  </a:cubicBezTo>
                  <a:cubicBezTo>
                    <a:pt x="294" y="232"/>
                    <a:pt x="294" y="232"/>
                    <a:pt x="291" y="227"/>
                  </a:cubicBezTo>
                  <a:cubicBezTo>
                    <a:pt x="291" y="227"/>
                    <a:pt x="291" y="227"/>
                    <a:pt x="291" y="227"/>
                  </a:cubicBezTo>
                  <a:cubicBezTo>
                    <a:pt x="290" y="227"/>
                    <a:pt x="290" y="227"/>
                    <a:pt x="290" y="227"/>
                  </a:cubicBezTo>
                  <a:cubicBezTo>
                    <a:pt x="290" y="227"/>
                    <a:pt x="290" y="227"/>
                    <a:pt x="277" y="223"/>
                  </a:cubicBezTo>
                  <a:cubicBezTo>
                    <a:pt x="276" y="223"/>
                    <a:pt x="276" y="223"/>
                    <a:pt x="276" y="223"/>
                  </a:cubicBezTo>
                  <a:cubicBezTo>
                    <a:pt x="276" y="223"/>
                    <a:pt x="276" y="223"/>
                    <a:pt x="276" y="223"/>
                  </a:cubicBezTo>
                  <a:cubicBezTo>
                    <a:pt x="276" y="223"/>
                    <a:pt x="276" y="223"/>
                    <a:pt x="269" y="224"/>
                  </a:cubicBezTo>
                  <a:cubicBezTo>
                    <a:pt x="270" y="226"/>
                    <a:pt x="270" y="226"/>
                    <a:pt x="270" y="226"/>
                  </a:cubicBezTo>
                  <a:cubicBezTo>
                    <a:pt x="270" y="224"/>
                    <a:pt x="270" y="224"/>
                    <a:pt x="270" y="224"/>
                  </a:cubicBezTo>
                  <a:cubicBezTo>
                    <a:pt x="270" y="224"/>
                    <a:pt x="270" y="224"/>
                    <a:pt x="244" y="219"/>
                  </a:cubicBezTo>
                  <a:cubicBezTo>
                    <a:pt x="244" y="219"/>
                    <a:pt x="244" y="219"/>
                    <a:pt x="244" y="219"/>
                  </a:cubicBezTo>
                  <a:cubicBezTo>
                    <a:pt x="243" y="219"/>
                    <a:pt x="243" y="219"/>
                    <a:pt x="243" y="219"/>
                  </a:cubicBezTo>
                  <a:cubicBezTo>
                    <a:pt x="243" y="219"/>
                    <a:pt x="243" y="219"/>
                    <a:pt x="235" y="221"/>
                  </a:cubicBezTo>
                  <a:cubicBezTo>
                    <a:pt x="236" y="223"/>
                    <a:pt x="236" y="223"/>
                    <a:pt x="236" y="223"/>
                  </a:cubicBezTo>
                  <a:cubicBezTo>
                    <a:pt x="237" y="222"/>
                    <a:pt x="237" y="222"/>
                    <a:pt x="237" y="222"/>
                  </a:cubicBezTo>
                  <a:cubicBezTo>
                    <a:pt x="237" y="222"/>
                    <a:pt x="237" y="222"/>
                    <a:pt x="233" y="218"/>
                  </a:cubicBezTo>
                  <a:cubicBezTo>
                    <a:pt x="232" y="217"/>
                    <a:pt x="232" y="217"/>
                    <a:pt x="232" y="217"/>
                  </a:cubicBezTo>
                  <a:cubicBezTo>
                    <a:pt x="232" y="217"/>
                    <a:pt x="232" y="217"/>
                    <a:pt x="232" y="217"/>
                  </a:cubicBezTo>
                  <a:cubicBezTo>
                    <a:pt x="232" y="217"/>
                    <a:pt x="232" y="217"/>
                    <a:pt x="210" y="217"/>
                  </a:cubicBezTo>
                  <a:cubicBezTo>
                    <a:pt x="210" y="219"/>
                    <a:pt x="210" y="219"/>
                    <a:pt x="210" y="219"/>
                  </a:cubicBezTo>
                  <a:cubicBezTo>
                    <a:pt x="211" y="218"/>
                    <a:pt x="211" y="218"/>
                    <a:pt x="211" y="218"/>
                  </a:cubicBezTo>
                  <a:cubicBezTo>
                    <a:pt x="211" y="218"/>
                    <a:pt x="211" y="218"/>
                    <a:pt x="209" y="214"/>
                  </a:cubicBezTo>
                  <a:cubicBezTo>
                    <a:pt x="208" y="213"/>
                    <a:pt x="208" y="213"/>
                    <a:pt x="208" y="213"/>
                  </a:cubicBezTo>
                  <a:cubicBezTo>
                    <a:pt x="208" y="213"/>
                    <a:pt x="208" y="213"/>
                    <a:pt x="208" y="213"/>
                  </a:cubicBezTo>
                  <a:cubicBezTo>
                    <a:pt x="208" y="213"/>
                    <a:pt x="208" y="213"/>
                    <a:pt x="185" y="212"/>
                  </a:cubicBezTo>
                  <a:cubicBezTo>
                    <a:pt x="184" y="213"/>
                    <a:pt x="184" y="213"/>
                    <a:pt x="184" y="213"/>
                  </a:cubicBezTo>
                  <a:cubicBezTo>
                    <a:pt x="186" y="213"/>
                    <a:pt x="186" y="213"/>
                    <a:pt x="186" y="213"/>
                  </a:cubicBezTo>
                  <a:cubicBezTo>
                    <a:pt x="186" y="213"/>
                    <a:pt x="186" y="213"/>
                    <a:pt x="182" y="202"/>
                  </a:cubicBezTo>
                  <a:cubicBezTo>
                    <a:pt x="182" y="201"/>
                    <a:pt x="182" y="201"/>
                    <a:pt x="182" y="201"/>
                  </a:cubicBezTo>
                  <a:cubicBezTo>
                    <a:pt x="181" y="201"/>
                    <a:pt x="181" y="201"/>
                    <a:pt x="181" y="201"/>
                  </a:cubicBezTo>
                  <a:cubicBezTo>
                    <a:pt x="181" y="201"/>
                    <a:pt x="181" y="201"/>
                    <a:pt x="177" y="200"/>
                  </a:cubicBezTo>
                  <a:cubicBezTo>
                    <a:pt x="176" y="201"/>
                    <a:pt x="176" y="201"/>
                    <a:pt x="176" y="201"/>
                  </a:cubicBezTo>
                  <a:cubicBezTo>
                    <a:pt x="178" y="202"/>
                    <a:pt x="178" y="202"/>
                    <a:pt x="178" y="202"/>
                  </a:cubicBezTo>
                  <a:cubicBezTo>
                    <a:pt x="178" y="201"/>
                    <a:pt x="178" y="200"/>
                    <a:pt x="178" y="198"/>
                  </a:cubicBezTo>
                  <a:cubicBezTo>
                    <a:pt x="178" y="197"/>
                    <a:pt x="178" y="196"/>
                    <a:pt x="178" y="196"/>
                  </a:cubicBezTo>
                  <a:cubicBezTo>
                    <a:pt x="177" y="195"/>
                    <a:pt x="177" y="194"/>
                    <a:pt x="176" y="193"/>
                  </a:cubicBezTo>
                  <a:cubicBezTo>
                    <a:pt x="175" y="193"/>
                    <a:pt x="174" y="193"/>
                    <a:pt x="173" y="193"/>
                  </a:cubicBezTo>
                  <a:cubicBezTo>
                    <a:pt x="172" y="193"/>
                    <a:pt x="171" y="193"/>
                    <a:pt x="170" y="194"/>
                  </a:cubicBezTo>
                  <a:cubicBezTo>
                    <a:pt x="169" y="194"/>
                    <a:pt x="169" y="195"/>
                    <a:pt x="169" y="195"/>
                  </a:cubicBezTo>
                  <a:cubicBezTo>
                    <a:pt x="170" y="196"/>
                    <a:pt x="170" y="196"/>
                    <a:pt x="170" y="196"/>
                  </a:cubicBezTo>
                  <a:cubicBezTo>
                    <a:pt x="171" y="195"/>
                    <a:pt x="171" y="195"/>
                    <a:pt x="171" y="195"/>
                  </a:cubicBezTo>
                  <a:cubicBezTo>
                    <a:pt x="171" y="195"/>
                    <a:pt x="171" y="195"/>
                    <a:pt x="167" y="183"/>
                  </a:cubicBezTo>
                  <a:cubicBezTo>
                    <a:pt x="166" y="184"/>
                    <a:pt x="166" y="184"/>
                    <a:pt x="166" y="184"/>
                  </a:cubicBezTo>
                  <a:cubicBezTo>
                    <a:pt x="166" y="185"/>
                    <a:pt x="166" y="185"/>
                    <a:pt x="166" y="185"/>
                  </a:cubicBezTo>
                  <a:cubicBezTo>
                    <a:pt x="166" y="185"/>
                    <a:pt x="168" y="184"/>
                    <a:pt x="170" y="182"/>
                  </a:cubicBezTo>
                  <a:cubicBezTo>
                    <a:pt x="171" y="182"/>
                    <a:pt x="172" y="181"/>
                    <a:pt x="173" y="180"/>
                  </a:cubicBezTo>
                  <a:cubicBezTo>
                    <a:pt x="174" y="179"/>
                    <a:pt x="174" y="178"/>
                    <a:pt x="174" y="177"/>
                  </a:cubicBezTo>
                  <a:cubicBezTo>
                    <a:pt x="174" y="176"/>
                    <a:pt x="174" y="175"/>
                    <a:pt x="173" y="174"/>
                  </a:cubicBezTo>
                  <a:cubicBezTo>
                    <a:pt x="173" y="174"/>
                    <a:pt x="172" y="173"/>
                    <a:pt x="171" y="173"/>
                  </a:cubicBezTo>
                  <a:cubicBezTo>
                    <a:pt x="170" y="173"/>
                    <a:pt x="168" y="174"/>
                    <a:pt x="167" y="174"/>
                  </a:cubicBezTo>
                  <a:cubicBezTo>
                    <a:pt x="164" y="176"/>
                    <a:pt x="161" y="180"/>
                    <a:pt x="160" y="180"/>
                  </a:cubicBezTo>
                  <a:cubicBezTo>
                    <a:pt x="162" y="181"/>
                    <a:pt x="162" y="181"/>
                    <a:pt x="162" y="181"/>
                  </a:cubicBezTo>
                  <a:cubicBezTo>
                    <a:pt x="162" y="179"/>
                    <a:pt x="162" y="179"/>
                    <a:pt x="162" y="179"/>
                  </a:cubicBezTo>
                  <a:cubicBezTo>
                    <a:pt x="162" y="179"/>
                    <a:pt x="162" y="179"/>
                    <a:pt x="157" y="177"/>
                  </a:cubicBezTo>
                  <a:cubicBezTo>
                    <a:pt x="156" y="176"/>
                    <a:pt x="156" y="176"/>
                    <a:pt x="156" y="176"/>
                  </a:cubicBezTo>
                  <a:cubicBezTo>
                    <a:pt x="155" y="177"/>
                    <a:pt x="155" y="177"/>
                    <a:pt x="155" y="177"/>
                  </a:cubicBezTo>
                  <a:cubicBezTo>
                    <a:pt x="155" y="177"/>
                    <a:pt x="155" y="177"/>
                    <a:pt x="143" y="189"/>
                  </a:cubicBezTo>
                  <a:cubicBezTo>
                    <a:pt x="144" y="190"/>
                    <a:pt x="144" y="190"/>
                    <a:pt x="144" y="190"/>
                  </a:cubicBezTo>
                  <a:cubicBezTo>
                    <a:pt x="145" y="189"/>
                    <a:pt x="145" y="189"/>
                    <a:pt x="145" y="189"/>
                  </a:cubicBezTo>
                  <a:cubicBezTo>
                    <a:pt x="145" y="189"/>
                    <a:pt x="145" y="189"/>
                    <a:pt x="126" y="181"/>
                  </a:cubicBezTo>
                  <a:cubicBezTo>
                    <a:pt x="124" y="180"/>
                    <a:pt x="124" y="180"/>
                    <a:pt x="124" y="180"/>
                  </a:cubicBezTo>
                  <a:cubicBezTo>
                    <a:pt x="124" y="181"/>
                    <a:pt x="124" y="181"/>
                    <a:pt x="124" y="181"/>
                  </a:cubicBezTo>
                  <a:cubicBezTo>
                    <a:pt x="124" y="181"/>
                    <a:pt x="124" y="181"/>
                    <a:pt x="120" y="188"/>
                  </a:cubicBezTo>
                  <a:cubicBezTo>
                    <a:pt x="121" y="189"/>
                    <a:pt x="121" y="189"/>
                    <a:pt x="121" y="189"/>
                  </a:cubicBezTo>
                  <a:cubicBezTo>
                    <a:pt x="122" y="188"/>
                    <a:pt x="122" y="188"/>
                    <a:pt x="122" y="188"/>
                  </a:cubicBezTo>
                  <a:cubicBezTo>
                    <a:pt x="121" y="187"/>
                    <a:pt x="120" y="187"/>
                    <a:pt x="115" y="187"/>
                  </a:cubicBezTo>
                  <a:cubicBezTo>
                    <a:pt x="113" y="187"/>
                    <a:pt x="110" y="187"/>
                    <a:pt x="106" y="187"/>
                  </a:cubicBezTo>
                  <a:cubicBezTo>
                    <a:pt x="103" y="188"/>
                    <a:pt x="101" y="189"/>
                    <a:pt x="100" y="190"/>
                  </a:cubicBezTo>
                  <a:cubicBezTo>
                    <a:pt x="98" y="191"/>
                    <a:pt x="98" y="193"/>
                    <a:pt x="98" y="194"/>
                  </a:cubicBezTo>
                  <a:cubicBezTo>
                    <a:pt x="98" y="196"/>
                    <a:pt x="99" y="198"/>
                    <a:pt x="99" y="200"/>
                  </a:cubicBezTo>
                  <a:cubicBezTo>
                    <a:pt x="100" y="201"/>
                    <a:pt x="101" y="202"/>
                    <a:pt x="101" y="202"/>
                  </a:cubicBezTo>
                  <a:cubicBezTo>
                    <a:pt x="102" y="201"/>
                    <a:pt x="102" y="201"/>
                    <a:pt x="102" y="201"/>
                  </a:cubicBezTo>
                  <a:cubicBezTo>
                    <a:pt x="101" y="200"/>
                    <a:pt x="101" y="200"/>
                    <a:pt x="101" y="200"/>
                  </a:cubicBezTo>
                  <a:cubicBezTo>
                    <a:pt x="101" y="200"/>
                    <a:pt x="101" y="200"/>
                    <a:pt x="100" y="201"/>
                  </a:cubicBezTo>
                  <a:cubicBezTo>
                    <a:pt x="100" y="202"/>
                    <a:pt x="98" y="204"/>
                    <a:pt x="96" y="207"/>
                  </a:cubicBezTo>
                  <a:cubicBezTo>
                    <a:pt x="97" y="208"/>
                    <a:pt x="97" y="208"/>
                    <a:pt x="97" y="208"/>
                  </a:cubicBezTo>
                  <a:cubicBezTo>
                    <a:pt x="97" y="206"/>
                    <a:pt x="97" y="206"/>
                    <a:pt x="97" y="206"/>
                  </a:cubicBezTo>
                  <a:cubicBezTo>
                    <a:pt x="97" y="206"/>
                    <a:pt x="97" y="206"/>
                    <a:pt x="81" y="202"/>
                  </a:cubicBezTo>
                  <a:cubicBezTo>
                    <a:pt x="81" y="204"/>
                    <a:pt x="81" y="204"/>
                    <a:pt x="81" y="204"/>
                  </a:cubicBezTo>
                  <a:cubicBezTo>
                    <a:pt x="82" y="204"/>
                    <a:pt x="82" y="204"/>
                    <a:pt x="82" y="204"/>
                  </a:cubicBezTo>
                  <a:cubicBezTo>
                    <a:pt x="82" y="204"/>
                    <a:pt x="82" y="202"/>
                    <a:pt x="81" y="200"/>
                  </a:cubicBezTo>
                  <a:cubicBezTo>
                    <a:pt x="81" y="198"/>
                    <a:pt x="79" y="196"/>
                    <a:pt x="76" y="194"/>
                  </a:cubicBezTo>
                  <a:cubicBezTo>
                    <a:pt x="76" y="194"/>
                    <a:pt x="76" y="194"/>
                    <a:pt x="76" y="194"/>
                  </a:cubicBezTo>
                  <a:cubicBezTo>
                    <a:pt x="76" y="194"/>
                    <a:pt x="76" y="194"/>
                    <a:pt x="76" y="194"/>
                  </a:cubicBezTo>
                  <a:cubicBezTo>
                    <a:pt x="75" y="194"/>
                    <a:pt x="74" y="194"/>
                    <a:pt x="74" y="194"/>
                  </a:cubicBezTo>
                  <a:cubicBezTo>
                    <a:pt x="71" y="194"/>
                    <a:pt x="70" y="195"/>
                    <a:pt x="69" y="197"/>
                  </a:cubicBezTo>
                  <a:cubicBezTo>
                    <a:pt x="68" y="198"/>
                    <a:pt x="67" y="199"/>
                    <a:pt x="67" y="199"/>
                  </a:cubicBezTo>
                  <a:cubicBezTo>
                    <a:pt x="68" y="200"/>
                    <a:pt x="68" y="200"/>
                    <a:pt x="68" y="200"/>
                  </a:cubicBezTo>
                  <a:cubicBezTo>
                    <a:pt x="68" y="198"/>
                    <a:pt x="68" y="198"/>
                    <a:pt x="68" y="198"/>
                  </a:cubicBezTo>
                  <a:cubicBezTo>
                    <a:pt x="68" y="198"/>
                    <a:pt x="68" y="198"/>
                    <a:pt x="64" y="198"/>
                  </a:cubicBezTo>
                  <a:cubicBezTo>
                    <a:pt x="64" y="200"/>
                    <a:pt x="64" y="200"/>
                    <a:pt x="64" y="200"/>
                  </a:cubicBezTo>
                  <a:cubicBezTo>
                    <a:pt x="66" y="200"/>
                    <a:pt x="66" y="200"/>
                    <a:pt x="66" y="200"/>
                  </a:cubicBezTo>
                  <a:cubicBezTo>
                    <a:pt x="66" y="200"/>
                    <a:pt x="66" y="200"/>
                    <a:pt x="67" y="192"/>
                  </a:cubicBezTo>
                  <a:cubicBezTo>
                    <a:pt x="67" y="191"/>
                    <a:pt x="67" y="191"/>
                    <a:pt x="67" y="191"/>
                  </a:cubicBezTo>
                  <a:cubicBezTo>
                    <a:pt x="67" y="191"/>
                    <a:pt x="67" y="191"/>
                    <a:pt x="67" y="191"/>
                  </a:cubicBezTo>
                  <a:cubicBezTo>
                    <a:pt x="67" y="191"/>
                    <a:pt x="67" y="191"/>
                    <a:pt x="60" y="185"/>
                  </a:cubicBezTo>
                  <a:cubicBezTo>
                    <a:pt x="59" y="184"/>
                    <a:pt x="59" y="184"/>
                    <a:pt x="59" y="184"/>
                  </a:cubicBezTo>
                  <a:cubicBezTo>
                    <a:pt x="58" y="185"/>
                    <a:pt x="58" y="185"/>
                    <a:pt x="58" y="185"/>
                  </a:cubicBezTo>
                  <a:cubicBezTo>
                    <a:pt x="58" y="185"/>
                    <a:pt x="57" y="186"/>
                    <a:pt x="57" y="187"/>
                  </a:cubicBezTo>
                  <a:cubicBezTo>
                    <a:pt x="55" y="188"/>
                    <a:pt x="53" y="190"/>
                    <a:pt x="51" y="192"/>
                  </a:cubicBezTo>
                  <a:cubicBezTo>
                    <a:pt x="49" y="194"/>
                    <a:pt x="47" y="195"/>
                    <a:pt x="46" y="196"/>
                  </a:cubicBezTo>
                  <a:cubicBezTo>
                    <a:pt x="46" y="196"/>
                    <a:pt x="46" y="196"/>
                    <a:pt x="46" y="196"/>
                  </a:cubicBezTo>
                  <a:cubicBezTo>
                    <a:pt x="46" y="196"/>
                    <a:pt x="46" y="196"/>
                    <a:pt x="46" y="196"/>
                  </a:cubicBezTo>
                  <a:cubicBezTo>
                    <a:pt x="46" y="196"/>
                    <a:pt x="45" y="196"/>
                    <a:pt x="44" y="196"/>
                  </a:cubicBezTo>
                  <a:cubicBezTo>
                    <a:pt x="43" y="196"/>
                    <a:pt x="40" y="195"/>
                    <a:pt x="38" y="194"/>
                  </a:cubicBezTo>
                  <a:cubicBezTo>
                    <a:pt x="37" y="193"/>
                    <a:pt x="36" y="193"/>
                    <a:pt x="35" y="193"/>
                  </a:cubicBezTo>
                  <a:cubicBezTo>
                    <a:pt x="34" y="192"/>
                    <a:pt x="34" y="192"/>
                    <a:pt x="34" y="192"/>
                  </a:cubicBezTo>
                  <a:cubicBezTo>
                    <a:pt x="34" y="192"/>
                    <a:pt x="34" y="192"/>
                    <a:pt x="34" y="192"/>
                  </a:cubicBezTo>
                  <a:cubicBezTo>
                    <a:pt x="34" y="191"/>
                    <a:pt x="34" y="191"/>
                    <a:pt x="34" y="191"/>
                  </a:cubicBezTo>
                  <a:cubicBezTo>
                    <a:pt x="33" y="192"/>
                    <a:pt x="33" y="192"/>
                    <a:pt x="33" y="192"/>
                  </a:cubicBezTo>
                  <a:cubicBezTo>
                    <a:pt x="33" y="192"/>
                    <a:pt x="33" y="192"/>
                    <a:pt x="33" y="192"/>
                  </a:cubicBezTo>
                  <a:cubicBezTo>
                    <a:pt x="32" y="192"/>
                    <a:pt x="31" y="192"/>
                    <a:pt x="30" y="192"/>
                  </a:cubicBezTo>
                  <a:cubicBezTo>
                    <a:pt x="30" y="192"/>
                    <a:pt x="29" y="192"/>
                    <a:pt x="29" y="192"/>
                  </a:cubicBezTo>
                  <a:cubicBezTo>
                    <a:pt x="28" y="191"/>
                    <a:pt x="28" y="191"/>
                    <a:pt x="28" y="191"/>
                  </a:cubicBezTo>
                  <a:cubicBezTo>
                    <a:pt x="28" y="191"/>
                    <a:pt x="28" y="191"/>
                    <a:pt x="28" y="191"/>
                  </a:cubicBezTo>
                  <a:cubicBezTo>
                    <a:pt x="28" y="191"/>
                    <a:pt x="28" y="191"/>
                    <a:pt x="28" y="191"/>
                  </a:cubicBezTo>
                  <a:cubicBezTo>
                    <a:pt x="27" y="191"/>
                    <a:pt x="27" y="191"/>
                    <a:pt x="27" y="191"/>
                  </a:cubicBezTo>
                  <a:cubicBezTo>
                    <a:pt x="28" y="191"/>
                    <a:pt x="28" y="191"/>
                    <a:pt x="28" y="191"/>
                  </a:cubicBezTo>
                  <a:cubicBezTo>
                    <a:pt x="28" y="191"/>
                    <a:pt x="28" y="191"/>
                    <a:pt x="28" y="191"/>
                  </a:cubicBezTo>
                  <a:cubicBezTo>
                    <a:pt x="27" y="191"/>
                    <a:pt x="27" y="191"/>
                    <a:pt x="27" y="191"/>
                  </a:cubicBezTo>
                  <a:cubicBezTo>
                    <a:pt x="28" y="191"/>
                    <a:pt x="28" y="191"/>
                    <a:pt x="28" y="191"/>
                  </a:cubicBezTo>
                  <a:cubicBezTo>
                    <a:pt x="28" y="191"/>
                    <a:pt x="28" y="191"/>
                    <a:pt x="28" y="191"/>
                  </a:cubicBezTo>
                  <a:cubicBezTo>
                    <a:pt x="28" y="190"/>
                    <a:pt x="28" y="190"/>
                    <a:pt x="28" y="190"/>
                  </a:cubicBezTo>
                  <a:cubicBezTo>
                    <a:pt x="28" y="189"/>
                    <a:pt x="28" y="187"/>
                    <a:pt x="28" y="186"/>
                  </a:cubicBezTo>
                  <a:cubicBezTo>
                    <a:pt x="29" y="185"/>
                    <a:pt x="29" y="184"/>
                    <a:pt x="29" y="183"/>
                  </a:cubicBezTo>
                  <a:cubicBezTo>
                    <a:pt x="29" y="183"/>
                    <a:pt x="29" y="183"/>
                    <a:pt x="29" y="183"/>
                  </a:cubicBezTo>
                  <a:cubicBezTo>
                    <a:pt x="30" y="181"/>
                    <a:pt x="30" y="181"/>
                    <a:pt x="30" y="181"/>
                  </a:cubicBezTo>
                  <a:cubicBezTo>
                    <a:pt x="28" y="181"/>
                    <a:pt x="28" y="181"/>
                    <a:pt x="28" y="181"/>
                  </a:cubicBezTo>
                  <a:cubicBezTo>
                    <a:pt x="28" y="181"/>
                    <a:pt x="28" y="181"/>
                    <a:pt x="7" y="177"/>
                  </a:cubicBezTo>
                  <a:cubicBezTo>
                    <a:pt x="6" y="178"/>
                    <a:pt x="6" y="178"/>
                    <a:pt x="6" y="178"/>
                  </a:cubicBezTo>
                  <a:cubicBezTo>
                    <a:pt x="7" y="180"/>
                    <a:pt x="7" y="180"/>
                    <a:pt x="7" y="180"/>
                  </a:cubicBezTo>
                  <a:cubicBezTo>
                    <a:pt x="7" y="180"/>
                    <a:pt x="7" y="180"/>
                    <a:pt x="11" y="178"/>
                  </a:cubicBezTo>
                  <a:cubicBezTo>
                    <a:pt x="12" y="178"/>
                    <a:pt x="12" y="178"/>
                    <a:pt x="12" y="178"/>
                  </a:cubicBezTo>
                  <a:cubicBezTo>
                    <a:pt x="12" y="176"/>
                    <a:pt x="12" y="176"/>
                    <a:pt x="12" y="176"/>
                  </a:cubicBezTo>
                  <a:cubicBezTo>
                    <a:pt x="12" y="176"/>
                    <a:pt x="12" y="176"/>
                    <a:pt x="9" y="164"/>
                  </a:cubicBezTo>
                  <a:cubicBezTo>
                    <a:pt x="9" y="163"/>
                    <a:pt x="9" y="163"/>
                    <a:pt x="9" y="163"/>
                  </a:cubicBezTo>
                  <a:cubicBezTo>
                    <a:pt x="8" y="163"/>
                    <a:pt x="8" y="163"/>
                    <a:pt x="8" y="163"/>
                  </a:cubicBezTo>
                  <a:cubicBezTo>
                    <a:pt x="8" y="163"/>
                    <a:pt x="8" y="163"/>
                    <a:pt x="4" y="163"/>
                  </a:cubicBezTo>
                  <a:cubicBezTo>
                    <a:pt x="4" y="165"/>
                    <a:pt x="4" y="165"/>
                    <a:pt x="4" y="165"/>
                  </a:cubicBezTo>
                  <a:cubicBezTo>
                    <a:pt x="5" y="166"/>
                    <a:pt x="5" y="166"/>
                    <a:pt x="5" y="166"/>
                  </a:cubicBezTo>
                  <a:cubicBezTo>
                    <a:pt x="5" y="166"/>
                    <a:pt x="8" y="162"/>
                    <a:pt x="11" y="158"/>
                  </a:cubicBezTo>
                  <a:cubicBezTo>
                    <a:pt x="13" y="156"/>
                    <a:pt x="15" y="154"/>
                    <a:pt x="16" y="152"/>
                  </a:cubicBezTo>
                  <a:cubicBezTo>
                    <a:pt x="17" y="151"/>
                    <a:pt x="17" y="150"/>
                    <a:pt x="18" y="150"/>
                  </a:cubicBezTo>
                  <a:cubicBezTo>
                    <a:pt x="18" y="149"/>
                    <a:pt x="19" y="148"/>
                    <a:pt x="19" y="147"/>
                  </a:cubicBezTo>
                  <a:cubicBezTo>
                    <a:pt x="19" y="147"/>
                    <a:pt x="19" y="147"/>
                    <a:pt x="19" y="136"/>
                  </a:cubicBezTo>
                  <a:cubicBezTo>
                    <a:pt x="17" y="136"/>
                    <a:pt x="17" y="136"/>
                    <a:pt x="17" y="136"/>
                  </a:cubicBezTo>
                  <a:cubicBezTo>
                    <a:pt x="16" y="137"/>
                    <a:pt x="16" y="137"/>
                    <a:pt x="16" y="137"/>
                  </a:cubicBezTo>
                  <a:cubicBezTo>
                    <a:pt x="17" y="138"/>
                    <a:pt x="17" y="138"/>
                    <a:pt x="18" y="139"/>
                  </a:cubicBezTo>
                  <a:cubicBezTo>
                    <a:pt x="19" y="139"/>
                    <a:pt x="19" y="139"/>
                    <a:pt x="19" y="139"/>
                  </a:cubicBezTo>
                  <a:cubicBezTo>
                    <a:pt x="20" y="139"/>
                    <a:pt x="20" y="139"/>
                    <a:pt x="20" y="139"/>
                  </a:cubicBezTo>
                  <a:cubicBezTo>
                    <a:pt x="21" y="139"/>
                    <a:pt x="22" y="139"/>
                    <a:pt x="23" y="138"/>
                  </a:cubicBezTo>
                  <a:cubicBezTo>
                    <a:pt x="24" y="137"/>
                    <a:pt x="25" y="136"/>
                    <a:pt x="25" y="135"/>
                  </a:cubicBezTo>
                  <a:cubicBezTo>
                    <a:pt x="25" y="135"/>
                    <a:pt x="26" y="134"/>
                    <a:pt x="26" y="134"/>
                  </a:cubicBezTo>
                  <a:cubicBezTo>
                    <a:pt x="26" y="134"/>
                    <a:pt x="26" y="134"/>
                    <a:pt x="26" y="134"/>
                  </a:cubicBezTo>
                  <a:cubicBezTo>
                    <a:pt x="26" y="134"/>
                    <a:pt x="26" y="134"/>
                    <a:pt x="27" y="135"/>
                  </a:cubicBezTo>
                  <a:cubicBezTo>
                    <a:pt x="28" y="135"/>
                    <a:pt x="28" y="135"/>
                    <a:pt x="28" y="135"/>
                  </a:cubicBezTo>
                  <a:cubicBezTo>
                    <a:pt x="28" y="135"/>
                    <a:pt x="28" y="135"/>
                    <a:pt x="28" y="135"/>
                  </a:cubicBezTo>
                  <a:cubicBezTo>
                    <a:pt x="28" y="134"/>
                    <a:pt x="28" y="134"/>
                    <a:pt x="28" y="134"/>
                  </a:cubicBezTo>
                  <a:cubicBezTo>
                    <a:pt x="28" y="135"/>
                    <a:pt x="28" y="135"/>
                    <a:pt x="28" y="135"/>
                  </a:cubicBezTo>
                  <a:cubicBezTo>
                    <a:pt x="28" y="135"/>
                    <a:pt x="28" y="135"/>
                    <a:pt x="28" y="135"/>
                  </a:cubicBezTo>
                  <a:cubicBezTo>
                    <a:pt x="28" y="134"/>
                    <a:pt x="28" y="134"/>
                    <a:pt x="28" y="134"/>
                  </a:cubicBezTo>
                  <a:cubicBezTo>
                    <a:pt x="28" y="135"/>
                    <a:pt x="28" y="135"/>
                    <a:pt x="28" y="135"/>
                  </a:cubicBezTo>
                  <a:cubicBezTo>
                    <a:pt x="28" y="135"/>
                    <a:pt x="28" y="135"/>
                    <a:pt x="28" y="135"/>
                  </a:cubicBezTo>
                  <a:cubicBezTo>
                    <a:pt x="28" y="135"/>
                    <a:pt x="28" y="135"/>
                    <a:pt x="28" y="135"/>
                  </a:cubicBezTo>
                  <a:cubicBezTo>
                    <a:pt x="28" y="135"/>
                    <a:pt x="28" y="135"/>
                    <a:pt x="28" y="135"/>
                  </a:cubicBezTo>
                  <a:cubicBezTo>
                    <a:pt x="28" y="135"/>
                    <a:pt x="28" y="135"/>
                    <a:pt x="28" y="135"/>
                  </a:cubicBezTo>
                  <a:cubicBezTo>
                    <a:pt x="28" y="135"/>
                    <a:pt x="28" y="135"/>
                    <a:pt x="28" y="135"/>
                  </a:cubicBezTo>
                  <a:cubicBezTo>
                    <a:pt x="28" y="135"/>
                    <a:pt x="29" y="135"/>
                    <a:pt x="29" y="136"/>
                  </a:cubicBezTo>
                  <a:cubicBezTo>
                    <a:pt x="32" y="138"/>
                    <a:pt x="36" y="141"/>
                    <a:pt x="39" y="144"/>
                  </a:cubicBezTo>
                  <a:cubicBezTo>
                    <a:pt x="41" y="146"/>
                    <a:pt x="41" y="147"/>
                    <a:pt x="42" y="148"/>
                  </a:cubicBezTo>
                  <a:cubicBezTo>
                    <a:pt x="42" y="149"/>
                    <a:pt x="43" y="151"/>
                    <a:pt x="44" y="154"/>
                  </a:cubicBezTo>
                  <a:cubicBezTo>
                    <a:pt x="47" y="162"/>
                    <a:pt x="47" y="162"/>
                    <a:pt x="47" y="162"/>
                  </a:cubicBezTo>
                  <a:cubicBezTo>
                    <a:pt x="47" y="154"/>
                    <a:pt x="47" y="154"/>
                    <a:pt x="47" y="154"/>
                  </a:cubicBezTo>
                  <a:cubicBezTo>
                    <a:pt x="46" y="154"/>
                    <a:pt x="46" y="154"/>
                    <a:pt x="46" y="154"/>
                  </a:cubicBezTo>
                  <a:cubicBezTo>
                    <a:pt x="47" y="154"/>
                    <a:pt x="47" y="154"/>
                    <a:pt x="47" y="154"/>
                  </a:cubicBezTo>
                  <a:cubicBezTo>
                    <a:pt x="47" y="154"/>
                    <a:pt x="47" y="154"/>
                    <a:pt x="47" y="154"/>
                  </a:cubicBezTo>
                  <a:cubicBezTo>
                    <a:pt x="46" y="154"/>
                    <a:pt x="46" y="154"/>
                    <a:pt x="46" y="154"/>
                  </a:cubicBezTo>
                  <a:cubicBezTo>
                    <a:pt x="47" y="154"/>
                    <a:pt x="47" y="154"/>
                    <a:pt x="47" y="154"/>
                  </a:cubicBezTo>
                  <a:cubicBezTo>
                    <a:pt x="47" y="154"/>
                    <a:pt x="47" y="154"/>
                    <a:pt x="47" y="154"/>
                  </a:cubicBezTo>
                  <a:cubicBezTo>
                    <a:pt x="47" y="154"/>
                    <a:pt x="47" y="154"/>
                    <a:pt x="47" y="154"/>
                  </a:cubicBezTo>
                  <a:cubicBezTo>
                    <a:pt x="47" y="154"/>
                    <a:pt x="47" y="154"/>
                    <a:pt x="47" y="154"/>
                  </a:cubicBezTo>
                  <a:cubicBezTo>
                    <a:pt x="47" y="154"/>
                    <a:pt x="47" y="154"/>
                    <a:pt x="47" y="154"/>
                  </a:cubicBezTo>
                  <a:cubicBezTo>
                    <a:pt x="47" y="154"/>
                    <a:pt x="47" y="154"/>
                    <a:pt x="47" y="154"/>
                  </a:cubicBezTo>
                  <a:cubicBezTo>
                    <a:pt x="47" y="154"/>
                    <a:pt x="47" y="153"/>
                    <a:pt x="48" y="153"/>
                  </a:cubicBezTo>
                  <a:cubicBezTo>
                    <a:pt x="49" y="152"/>
                    <a:pt x="50" y="152"/>
                    <a:pt x="50" y="152"/>
                  </a:cubicBezTo>
                  <a:cubicBezTo>
                    <a:pt x="50" y="152"/>
                    <a:pt x="50" y="152"/>
                    <a:pt x="50" y="152"/>
                  </a:cubicBezTo>
                  <a:cubicBezTo>
                    <a:pt x="50" y="152"/>
                    <a:pt x="50" y="152"/>
                    <a:pt x="50" y="152"/>
                  </a:cubicBezTo>
                  <a:cubicBezTo>
                    <a:pt x="50" y="152"/>
                    <a:pt x="50" y="152"/>
                    <a:pt x="50" y="152"/>
                  </a:cubicBezTo>
                  <a:cubicBezTo>
                    <a:pt x="50" y="152"/>
                    <a:pt x="50" y="152"/>
                    <a:pt x="50" y="152"/>
                  </a:cubicBezTo>
                  <a:cubicBezTo>
                    <a:pt x="50" y="152"/>
                    <a:pt x="50" y="152"/>
                    <a:pt x="50" y="152"/>
                  </a:cubicBezTo>
                  <a:cubicBezTo>
                    <a:pt x="50" y="152"/>
                    <a:pt x="50" y="152"/>
                    <a:pt x="50" y="152"/>
                  </a:cubicBezTo>
                  <a:cubicBezTo>
                    <a:pt x="50" y="152"/>
                    <a:pt x="50" y="152"/>
                    <a:pt x="50" y="152"/>
                  </a:cubicBezTo>
                  <a:cubicBezTo>
                    <a:pt x="50" y="152"/>
                    <a:pt x="50" y="152"/>
                    <a:pt x="50" y="152"/>
                  </a:cubicBezTo>
                  <a:cubicBezTo>
                    <a:pt x="51" y="153"/>
                    <a:pt x="51" y="153"/>
                    <a:pt x="51" y="153"/>
                  </a:cubicBezTo>
                  <a:cubicBezTo>
                    <a:pt x="51" y="153"/>
                    <a:pt x="51" y="153"/>
                    <a:pt x="51" y="153"/>
                  </a:cubicBezTo>
                  <a:cubicBezTo>
                    <a:pt x="51" y="154"/>
                    <a:pt x="50" y="155"/>
                    <a:pt x="50" y="157"/>
                  </a:cubicBezTo>
                  <a:cubicBezTo>
                    <a:pt x="49" y="157"/>
                    <a:pt x="49" y="158"/>
                    <a:pt x="49" y="159"/>
                  </a:cubicBezTo>
                  <a:cubicBezTo>
                    <a:pt x="48" y="159"/>
                    <a:pt x="48" y="159"/>
                    <a:pt x="48" y="159"/>
                  </a:cubicBezTo>
                  <a:cubicBezTo>
                    <a:pt x="48" y="160"/>
                    <a:pt x="48" y="160"/>
                    <a:pt x="48" y="160"/>
                  </a:cubicBezTo>
                  <a:cubicBezTo>
                    <a:pt x="48" y="162"/>
                    <a:pt x="48" y="162"/>
                    <a:pt x="48" y="162"/>
                  </a:cubicBezTo>
                  <a:cubicBezTo>
                    <a:pt x="50" y="162"/>
                    <a:pt x="50" y="162"/>
                    <a:pt x="50" y="162"/>
                  </a:cubicBezTo>
                  <a:cubicBezTo>
                    <a:pt x="53" y="161"/>
                    <a:pt x="57" y="159"/>
                    <a:pt x="61" y="157"/>
                  </a:cubicBezTo>
                  <a:cubicBezTo>
                    <a:pt x="65" y="155"/>
                    <a:pt x="69" y="151"/>
                    <a:pt x="70" y="147"/>
                  </a:cubicBezTo>
                  <a:cubicBezTo>
                    <a:pt x="70" y="147"/>
                    <a:pt x="70" y="147"/>
                    <a:pt x="70" y="147"/>
                  </a:cubicBezTo>
                  <a:cubicBezTo>
                    <a:pt x="70" y="147"/>
                    <a:pt x="70" y="147"/>
                    <a:pt x="70" y="147"/>
                  </a:cubicBezTo>
                  <a:cubicBezTo>
                    <a:pt x="70" y="144"/>
                    <a:pt x="69" y="142"/>
                    <a:pt x="69" y="141"/>
                  </a:cubicBezTo>
                  <a:cubicBezTo>
                    <a:pt x="68" y="139"/>
                    <a:pt x="67" y="137"/>
                    <a:pt x="67" y="137"/>
                  </a:cubicBezTo>
                  <a:cubicBezTo>
                    <a:pt x="68" y="136"/>
                    <a:pt x="68" y="136"/>
                    <a:pt x="68" y="136"/>
                  </a:cubicBezTo>
                  <a:cubicBezTo>
                    <a:pt x="68" y="135"/>
                    <a:pt x="68" y="135"/>
                    <a:pt x="69" y="135"/>
                  </a:cubicBezTo>
                  <a:cubicBezTo>
                    <a:pt x="75" y="132"/>
                    <a:pt x="75" y="132"/>
                    <a:pt x="75" y="132"/>
                  </a:cubicBezTo>
                  <a:cubicBezTo>
                    <a:pt x="68" y="132"/>
                    <a:pt x="68" y="132"/>
                    <a:pt x="68" y="132"/>
                  </a:cubicBezTo>
                  <a:cubicBezTo>
                    <a:pt x="68" y="132"/>
                    <a:pt x="68" y="132"/>
                    <a:pt x="67" y="132"/>
                  </a:cubicBezTo>
                  <a:cubicBezTo>
                    <a:pt x="67" y="133"/>
                    <a:pt x="67" y="133"/>
                    <a:pt x="67" y="133"/>
                  </a:cubicBezTo>
                  <a:cubicBezTo>
                    <a:pt x="67" y="134"/>
                    <a:pt x="67" y="134"/>
                    <a:pt x="67" y="134"/>
                  </a:cubicBezTo>
                  <a:cubicBezTo>
                    <a:pt x="67" y="135"/>
                    <a:pt x="67" y="136"/>
                    <a:pt x="67" y="138"/>
                  </a:cubicBezTo>
                  <a:cubicBezTo>
                    <a:pt x="68" y="138"/>
                    <a:pt x="68" y="139"/>
                    <a:pt x="68" y="139"/>
                  </a:cubicBezTo>
                  <a:cubicBezTo>
                    <a:pt x="69" y="140"/>
                    <a:pt x="69" y="140"/>
                    <a:pt x="70" y="140"/>
                  </a:cubicBezTo>
                  <a:cubicBezTo>
                    <a:pt x="71" y="140"/>
                    <a:pt x="72" y="140"/>
                    <a:pt x="73" y="139"/>
                  </a:cubicBezTo>
                  <a:cubicBezTo>
                    <a:pt x="73" y="138"/>
                    <a:pt x="73" y="138"/>
                    <a:pt x="74" y="137"/>
                  </a:cubicBezTo>
                  <a:cubicBezTo>
                    <a:pt x="72" y="136"/>
                    <a:pt x="72" y="136"/>
                    <a:pt x="72" y="136"/>
                  </a:cubicBezTo>
                  <a:cubicBezTo>
                    <a:pt x="74" y="137"/>
                    <a:pt x="74" y="137"/>
                    <a:pt x="74" y="137"/>
                  </a:cubicBezTo>
                  <a:cubicBezTo>
                    <a:pt x="74" y="137"/>
                    <a:pt x="74" y="137"/>
                    <a:pt x="74" y="137"/>
                  </a:cubicBezTo>
                  <a:cubicBezTo>
                    <a:pt x="74" y="137"/>
                    <a:pt x="75" y="137"/>
                    <a:pt x="77" y="137"/>
                  </a:cubicBezTo>
                  <a:cubicBezTo>
                    <a:pt x="79" y="137"/>
                    <a:pt x="83" y="137"/>
                    <a:pt x="86" y="138"/>
                  </a:cubicBezTo>
                  <a:cubicBezTo>
                    <a:pt x="87" y="138"/>
                    <a:pt x="89" y="138"/>
                    <a:pt x="90" y="138"/>
                  </a:cubicBezTo>
                  <a:cubicBezTo>
                    <a:pt x="90" y="139"/>
                    <a:pt x="90" y="139"/>
                    <a:pt x="91" y="139"/>
                  </a:cubicBezTo>
                  <a:cubicBezTo>
                    <a:pt x="91" y="139"/>
                    <a:pt x="91" y="139"/>
                    <a:pt x="91" y="139"/>
                  </a:cubicBezTo>
                  <a:cubicBezTo>
                    <a:pt x="91" y="138"/>
                    <a:pt x="91" y="138"/>
                    <a:pt x="91" y="138"/>
                  </a:cubicBezTo>
                  <a:cubicBezTo>
                    <a:pt x="91" y="139"/>
                    <a:pt x="91" y="139"/>
                    <a:pt x="91" y="139"/>
                  </a:cubicBezTo>
                  <a:cubicBezTo>
                    <a:pt x="91" y="139"/>
                    <a:pt x="91" y="139"/>
                    <a:pt x="91" y="139"/>
                  </a:cubicBezTo>
                  <a:cubicBezTo>
                    <a:pt x="91" y="138"/>
                    <a:pt x="91" y="138"/>
                    <a:pt x="91" y="138"/>
                  </a:cubicBezTo>
                  <a:cubicBezTo>
                    <a:pt x="91" y="139"/>
                    <a:pt x="91" y="139"/>
                    <a:pt x="91" y="139"/>
                  </a:cubicBezTo>
                  <a:cubicBezTo>
                    <a:pt x="91" y="137"/>
                    <a:pt x="91" y="137"/>
                    <a:pt x="91" y="137"/>
                  </a:cubicBezTo>
                  <a:cubicBezTo>
                    <a:pt x="90" y="139"/>
                    <a:pt x="90" y="139"/>
                    <a:pt x="90" y="139"/>
                  </a:cubicBezTo>
                  <a:cubicBezTo>
                    <a:pt x="91" y="139"/>
                    <a:pt x="91" y="139"/>
                    <a:pt x="91" y="139"/>
                  </a:cubicBezTo>
                  <a:cubicBezTo>
                    <a:pt x="91" y="137"/>
                    <a:pt x="91" y="137"/>
                    <a:pt x="91" y="137"/>
                  </a:cubicBezTo>
                  <a:cubicBezTo>
                    <a:pt x="90" y="139"/>
                    <a:pt x="90" y="139"/>
                    <a:pt x="90" y="139"/>
                  </a:cubicBezTo>
                  <a:cubicBezTo>
                    <a:pt x="91" y="137"/>
                    <a:pt x="91" y="137"/>
                    <a:pt x="91" y="137"/>
                  </a:cubicBezTo>
                  <a:cubicBezTo>
                    <a:pt x="90" y="137"/>
                    <a:pt x="90" y="137"/>
                    <a:pt x="90" y="137"/>
                  </a:cubicBezTo>
                  <a:cubicBezTo>
                    <a:pt x="90" y="138"/>
                    <a:pt x="90" y="138"/>
                    <a:pt x="90" y="139"/>
                  </a:cubicBezTo>
                  <a:cubicBezTo>
                    <a:pt x="91" y="137"/>
                    <a:pt x="91" y="137"/>
                    <a:pt x="91" y="137"/>
                  </a:cubicBezTo>
                  <a:cubicBezTo>
                    <a:pt x="90" y="137"/>
                    <a:pt x="90" y="137"/>
                    <a:pt x="90" y="137"/>
                  </a:cubicBezTo>
                  <a:cubicBezTo>
                    <a:pt x="91" y="137"/>
                    <a:pt x="91" y="137"/>
                    <a:pt x="91" y="137"/>
                  </a:cubicBezTo>
                  <a:cubicBezTo>
                    <a:pt x="91" y="136"/>
                    <a:pt x="91" y="136"/>
                    <a:pt x="91" y="136"/>
                  </a:cubicBezTo>
                  <a:cubicBezTo>
                    <a:pt x="90" y="136"/>
                    <a:pt x="90" y="137"/>
                    <a:pt x="90" y="137"/>
                  </a:cubicBezTo>
                  <a:cubicBezTo>
                    <a:pt x="91" y="137"/>
                    <a:pt x="91" y="137"/>
                    <a:pt x="91" y="137"/>
                  </a:cubicBezTo>
                  <a:cubicBezTo>
                    <a:pt x="91" y="136"/>
                    <a:pt x="91" y="136"/>
                    <a:pt x="91" y="136"/>
                  </a:cubicBezTo>
                  <a:cubicBezTo>
                    <a:pt x="91" y="137"/>
                    <a:pt x="91" y="137"/>
                    <a:pt x="91" y="137"/>
                  </a:cubicBezTo>
                  <a:cubicBezTo>
                    <a:pt x="91" y="136"/>
                    <a:pt x="91" y="136"/>
                    <a:pt x="91" y="136"/>
                  </a:cubicBezTo>
                  <a:cubicBezTo>
                    <a:pt x="91" y="136"/>
                    <a:pt x="91" y="136"/>
                    <a:pt x="91" y="136"/>
                  </a:cubicBezTo>
                  <a:cubicBezTo>
                    <a:pt x="91" y="137"/>
                    <a:pt x="91" y="137"/>
                    <a:pt x="91" y="137"/>
                  </a:cubicBezTo>
                  <a:cubicBezTo>
                    <a:pt x="91" y="136"/>
                    <a:pt x="91" y="136"/>
                    <a:pt x="91" y="136"/>
                  </a:cubicBezTo>
                  <a:cubicBezTo>
                    <a:pt x="91" y="137"/>
                    <a:pt x="91" y="137"/>
                    <a:pt x="91" y="137"/>
                  </a:cubicBezTo>
                  <a:cubicBezTo>
                    <a:pt x="91" y="136"/>
                    <a:pt x="91" y="136"/>
                    <a:pt x="91" y="136"/>
                  </a:cubicBezTo>
                  <a:cubicBezTo>
                    <a:pt x="91" y="136"/>
                    <a:pt x="91" y="136"/>
                    <a:pt x="91" y="136"/>
                  </a:cubicBezTo>
                  <a:cubicBezTo>
                    <a:pt x="91" y="137"/>
                    <a:pt x="91" y="137"/>
                    <a:pt x="91" y="137"/>
                  </a:cubicBezTo>
                  <a:cubicBezTo>
                    <a:pt x="91" y="136"/>
                    <a:pt x="91" y="136"/>
                    <a:pt x="91" y="136"/>
                  </a:cubicBezTo>
                  <a:cubicBezTo>
                    <a:pt x="85" y="136"/>
                    <a:pt x="85" y="136"/>
                    <a:pt x="85" y="136"/>
                  </a:cubicBezTo>
                  <a:cubicBezTo>
                    <a:pt x="91" y="139"/>
                    <a:pt x="91" y="139"/>
                    <a:pt x="91" y="139"/>
                  </a:cubicBezTo>
                  <a:cubicBezTo>
                    <a:pt x="91" y="139"/>
                    <a:pt x="91" y="139"/>
                    <a:pt x="91" y="139"/>
                  </a:cubicBezTo>
                  <a:cubicBezTo>
                    <a:pt x="91" y="139"/>
                    <a:pt x="91" y="139"/>
                    <a:pt x="91" y="139"/>
                  </a:cubicBezTo>
                  <a:cubicBezTo>
                    <a:pt x="91" y="139"/>
                    <a:pt x="91" y="140"/>
                    <a:pt x="91" y="140"/>
                  </a:cubicBezTo>
                  <a:cubicBezTo>
                    <a:pt x="91" y="141"/>
                    <a:pt x="90" y="141"/>
                    <a:pt x="90" y="142"/>
                  </a:cubicBezTo>
                  <a:cubicBezTo>
                    <a:pt x="89" y="144"/>
                    <a:pt x="89" y="144"/>
                    <a:pt x="89" y="144"/>
                  </a:cubicBezTo>
                  <a:cubicBezTo>
                    <a:pt x="91" y="144"/>
                    <a:pt x="91" y="144"/>
                    <a:pt x="91" y="144"/>
                  </a:cubicBezTo>
                  <a:cubicBezTo>
                    <a:pt x="92" y="145"/>
                    <a:pt x="93" y="146"/>
                    <a:pt x="94" y="147"/>
                  </a:cubicBezTo>
                  <a:cubicBezTo>
                    <a:pt x="95" y="148"/>
                    <a:pt x="95" y="149"/>
                    <a:pt x="95" y="151"/>
                  </a:cubicBezTo>
                  <a:cubicBezTo>
                    <a:pt x="95" y="152"/>
                    <a:pt x="95" y="152"/>
                    <a:pt x="95" y="152"/>
                  </a:cubicBezTo>
                  <a:cubicBezTo>
                    <a:pt x="97" y="152"/>
                    <a:pt x="97" y="152"/>
                    <a:pt x="97" y="152"/>
                  </a:cubicBezTo>
                  <a:cubicBezTo>
                    <a:pt x="104" y="152"/>
                    <a:pt x="109" y="151"/>
                    <a:pt x="114" y="148"/>
                  </a:cubicBezTo>
                  <a:cubicBezTo>
                    <a:pt x="113" y="147"/>
                    <a:pt x="113" y="147"/>
                    <a:pt x="113" y="147"/>
                  </a:cubicBezTo>
                  <a:cubicBezTo>
                    <a:pt x="112" y="146"/>
                    <a:pt x="112" y="146"/>
                    <a:pt x="112" y="146"/>
                  </a:cubicBezTo>
                  <a:cubicBezTo>
                    <a:pt x="112" y="146"/>
                    <a:pt x="112" y="146"/>
                    <a:pt x="110" y="151"/>
                  </a:cubicBezTo>
                  <a:cubicBezTo>
                    <a:pt x="109" y="153"/>
                    <a:pt x="109" y="153"/>
                    <a:pt x="109" y="153"/>
                  </a:cubicBezTo>
                  <a:cubicBezTo>
                    <a:pt x="112" y="152"/>
                    <a:pt x="112" y="152"/>
                    <a:pt x="112" y="152"/>
                  </a:cubicBezTo>
                  <a:cubicBezTo>
                    <a:pt x="114" y="152"/>
                    <a:pt x="116" y="150"/>
                    <a:pt x="118" y="149"/>
                  </a:cubicBezTo>
                  <a:cubicBezTo>
                    <a:pt x="119" y="148"/>
                    <a:pt x="120" y="148"/>
                    <a:pt x="122" y="148"/>
                  </a:cubicBezTo>
                  <a:cubicBezTo>
                    <a:pt x="122" y="148"/>
                    <a:pt x="123" y="148"/>
                    <a:pt x="125" y="148"/>
                  </a:cubicBezTo>
                  <a:cubicBezTo>
                    <a:pt x="127" y="149"/>
                    <a:pt x="127" y="149"/>
                    <a:pt x="127" y="149"/>
                  </a:cubicBezTo>
                  <a:cubicBezTo>
                    <a:pt x="127" y="147"/>
                    <a:pt x="127" y="147"/>
                    <a:pt x="127" y="147"/>
                  </a:cubicBezTo>
                  <a:cubicBezTo>
                    <a:pt x="127" y="146"/>
                    <a:pt x="126" y="145"/>
                    <a:pt x="126" y="145"/>
                  </a:cubicBezTo>
                  <a:cubicBezTo>
                    <a:pt x="125" y="144"/>
                    <a:pt x="123" y="143"/>
                    <a:pt x="123" y="143"/>
                  </a:cubicBezTo>
                  <a:cubicBezTo>
                    <a:pt x="122" y="144"/>
                    <a:pt x="122" y="144"/>
                    <a:pt x="122" y="144"/>
                  </a:cubicBezTo>
                  <a:cubicBezTo>
                    <a:pt x="124" y="145"/>
                    <a:pt x="124" y="145"/>
                    <a:pt x="124" y="145"/>
                  </a:cubicBezTo>
                  <a:cubicBezTo>
                    <a:pt x="125" y="143"/>
                    <a:pt x="127" y="141"/>
                    <a:pt x="130" y="139"/>
                  </a:cubicBezTo>
                  <a:cubicBezTo>
                    <a:pt x="133" y="137"/>
                    <a:pt x="135" y="135"/>
                    <a:pt x="137" y="135"/>
                  </a:cubicBezTo>
                  <a:cubicBezTo>
                    <a:pt x="136" y="133"/>
                    <a:pt x="136" y="133"/>
                    <a:pt x="136" y="133"/>
                  </a:cubicBezTo>
                  <a:cubicBezTo>
                    <a:pt x="136" y="135"/>
                    <a:pt x="136" y="135"/>
                    <a:pt x="136" y="135"/>
                  </a:cubicBezTo>
                  <a:cubicBezTo>
                    <a:pt x="139" y="134"/>
                    <a:pt x="142" y="134"/>
                    <a:pt x="145" y="134"/>
                  </a:cubicBezTo>
                  <a:cubicBezTo>
                    <a:pt x="148" y="133"/>
                    <a:pt x="150" y="133"/>
                    <a:pt x="153" y="132"/>
                  </a:cubicBezTo>
                  <a:cubicBezTo>
                    <a:pt x="152" y="131"/>
                    <a:pt x="152" y="131"/>
                    <a:pt x="152" y="131"/>
                  </a:cubicBezTo>
                  <a:cubicBezTo>
                    <a:pt x="152" y="132"/>
                    <a:pt x="152" y="132"/>
                    <a:pt x="152" y="132"/>
                  </a:cubicBezTo>
                  <a:cubicBezTo>
                    <a:pt x="153" y="132"/>
                    <a:pt x="155" y="132"/>
                    <a:pt x="158" y="132"/>
                  </a:cubicBezTo>
                  <a:cubicBezTo>
                    <a:pt x="160" y="133"/>
                    <a:pt x="164" y="133"/>
                    <a:pt x="166" y="133"/>
                  </a:cubicBezTo>
                  <a:cubicBezTo>
                    <a:pt x="167" y="133"/>
                    <a:pt x="169" y="133"/>
                    <a:pt x="169" y="133"/>
                  </a:cubicBezTo>
                  <a:cubicBezTo>
                    <a:pt x="170" y="133"/>
                    <a:pt x="170" y="132"/>
                    <a:pt x="171" y="132"/>
                  </a:cubicBezTo>
                  <a:cubicBezTo>
                    <a:pt x="171" y="132"/>
                    <a:pt x="172" y="132"/>
                    <a:pt x="172" y="132"/>
                  </a:cubicBezTo>
                  <a:cubicBezTo>
                    <a:pt x="173" y="131"/>
                    <a:pt x="173" y="130"/>
                    <a:pt x="173" y="129"/>
                  </a:cubicBezTo>
                  <a:cubicBezTo>
                    <a:pt x="173" y="127"/>
                    <a:pt x="173" y="126"/>
                    <a:pt x="172" y="125"/>
                  </a:cubicBezTo>
                  <a:cubicBezTo>
                    <a:pt x="172" y="124"/>
                    <a:pt x="171" y="123"/>
                    <a:pt x="171" y="123"/>
                  </a:cubicBezTo>
                  <a:cubicBezTo>
                    <a:pt x="171" y="122"/>
                    <a:pt x="171" y="122"/>
                    <a:pt x="172" y="121"/>
                  </a:cubicBezTo>
                  <a:cubicBezTo>
                    <a:pt x="172" y="120"/>
                    <a:pt x="173" y="119"/>
                    <a:pt x="175" y="118"/>
                  </a:cubicBezTo>
                  <a:cubicBezTo>
                    <a:pt x="174" y="117"/>
                    <a:pt x="174" y="117"/>
                    <a:pt x="174" y="117"/>
                  </a:cubicBezTo>
                  <a:cubicBezTo>
                    <a:pt x="172" y="117"/>
                    <a:pt x="172" y="117"/>
                    <a:pt x="172" y="117"/>
                  </a:cubicBezTo>
                  <a:cubicBezTo>
                    <a:pt x="172" y="117"/>
                    <a:pt x="172" y="117"/>
                    <a:pt x="172" y="125"/>
                  </a:cubicBezTo>
                  <a:cubicBezTo>
                    <a:pt x="172" y="127"/>
                    <a:pt x="172" y="127"/>
                    <a:pt x="172" y="127"/>
                  </a:cubicBezTo>
                  <a:cubicBezTo>
                    <a:pt x="174" y="127"/>
                    <a:pt x="174" y="127"/>
                    <a:pt x="174" y="127"/>
                  </a:cubicBezTo>
                  <a:cubicBezTo>
                    <a:pt x="176" y="126"/>
                    <a:pt x="177" y="126"/>
                    <a:pt x="179" y="126"/>
                  </a:cubicBezTo>
                  <a:cubicBezTo>
                    <a:pt x="181" y="126"/>
                    <a:pt x="182" y="126"/>
                    <a:pt x="184" y="127"/>
                  </a:cubicBezTo>
                  <a:cubicBezTo>
                    <a:pt x="186" y="128"/>
                    <a:pt x="188" y="129"/>
                    <a:pt x="190" y="131"/>
                  </a:cubicBezTo>
                  <a:cubicBezTo>
                    <a:pt x="191" y="129"/>
                    <a:pt x="191" y="129"/>
                    <a:pt x="191" y="129"/>
                  </a:cubicBezTo>
                  <a:cubicBezTo>
                    <a:pt x="190" y="131"/>
                    <a:pt x="190" y="131"/>
                    <a:pt x="190" y="131"/>
                  </a:cubicBezTo>
                  <a:cubicBezTo>
                    <a:pt x="191" y="131"/>
                    <a:pt x="192" y="132"/>
                    <a:pt x="193" y="132"/>
                  </a:cubicBezTo>
                  <a:cubicBezTo>
                    <a:pt x="194" y="132"/>
                    <a:pt x="196" y="131"/>
                    <a:pt x="196" y="130"/>
                  </a:cubicBezTo>
                  <a:cubicBezTo>
                    <a:pt x="198" y="129"/>
                    <a:pt x="199" y="127"/>
                    <a:pt x="200" y="126"/>
                  </a:cubicBezTo>
                  <a:cubicBezTo>
                    <a:pt x="201" y="125"/>
                    <a:pt x="202" y="124"/>
                    <a:pt x="204" y="124"/>
                  </a:cubicBezTo>
                  <a:cubicBezTo>
                    <a:pt x="204" y="124"/>
                    <a:pt x="205" y="124"/>
                    <a:pt x="207" y="125"/>
                  </a:cubicBezTo>
                  <a:cubicBezTo>
                    <a:pt x="207" y="124"/>
                    <a:pt x="207" y="124"/>
                    <a:pt x="207" y="124"/>
                  </a:cubicBezTo>
                  <a:cubicBezTo>
                    <a:pt x="206" y="123"/>
                    <a:pt x="206" y="123"/>
                    <a:pt x="206" y="123"/>
                  </a:cubicBezTo>
                  <a:cubicBezTo>
                    <a:pt x="206" y="123"/>
                    <a:pt x="206" y="124"/>
                    <a:pt x="205" y="125"/>
                  </a:cubicBezTo>
                  <a:cubicBezTo>
                    <a:pt x="205" y="127"/>
                    <a:pt x="204" y="130"/>
                    <a:pt x="204" y="132"/>
                  </a:cubicBezTo>
                  <a:cubicBezTo>
                    <a:pt x="204" y="133"/>
                    <a:pt x="204" y="133"/>
                    <a:pt x="204" y="134"/>
                  </a:cubicBezTo>
                  <a:cubicBezTo>
                    <a:pt x="204" y="135"/>
                    <a:pt x="204" y="135"/>
                    <a:pt x="205" y="136"/>
                  </a:cubicBezTo>
                  <a:cubicBezTo>
                    <a:pt x="206" y="135"/>
                    <a:pt x="206" y="135"/>
                    <a:pt x="206" y="135"/>
                  </a:cubicBezTo>
                  <a:cubicBezTo>
                    <a:pt x="205" y="135"/>
                    <a:pt x="205" y="135"/>
                    <a:pt x="205" y="135"/>
                  </a:cubicBezTo>
                  <a:cubicBezTo>
                    <a:pt x="205" y="136"/>
                    <a:pt x="206" y="137"/>
                    <a:pt x="207" y="138"/>
                  </a:cubicBezTo>
                  <a:cubicBezTo>
                    <a:pt x="209" y="139"/>
                    <a:pt x="211" y="140"/>
                    <a:pt x="213" y="141"/>
                  </a:cubicBezTo>
                  <a:cubicBezTo>
                    <a:pt x="216" y="142"/>
                    <a:pt x="218" y="142"/>
                    <a:pt x="220" y="142"/>
                  </a:cubicBezTo>
                  <a:cubicBezTo>
                    <a:pt x="221" y="142"/>
                    <a:pt x="222" y="142"/>
                    <a:pt x="223" y="141"/>
                  </a:cubicBezTo>
                  <a:cubicBezTo>
                    <a:pt x="224" y="141"/>
                    <a:pt x="224" y="141"/>
                    <a:pt x="224" y="141"/>
                  </a:cubicBezTo>
                  <a:cubicBezTo>
                    <a:pt x="224" y="141"/>
                    <a:pt x="224" y="141"/>
                    <a:pt x="224" y="141"/>
                  </a:cubicBezTo>
                  <a:cubicBezTo>
                    <a:pt x="224" y="140"/>
                    <a:pt x="224" y="139"/>
                    <a:pt x="225" y="137"/>
                  </a:cubicBezTo>
                  <a:cubicBezTo>
                    <a:pt x="225" y="135"/>
                    <a:pt x="226" y="132"/>
                    <a:pt x="226" y="130"/>
                  </a:cubicBezTo>
                  <a:cubicBezTo>
                    <a:pt x="226" y="128"/>
                    <a:pt x="226" y="126"/>
                    <a:pt x="226" y="125"/>
                  </a:cubicBezTo>
                  <a:cubicBezTo>
                    <a:pt x="226" y="125"/>
                    <a:pt x="226" y="125"/>
                    <a:pt x="226" y="125"/>
                  </a:cubicBezTo>
                  <a:cubicBezTo>
                    <a:pt x="226" y="124"/>
                    <a:pt x="226" y="124"/>
                    <a:pt x="226" y="124"/>
                  </a:cubicBezTo>
                  <a:cubicBezTo>
                    <a:pt x="225" y="123"/>
                    <a:pt x="224" y="122"/>
                    <a:pt x="223" y="120"/>
                  </a:cubicBezTo>
                  <a:cubicBezTo>
                    <a:pt x="222" y="119"/>
                    <a:pt x="221" y="119"/>
                    <a:pt x="219" y="119"/>
                  </a:cubicBezTo>
                  <a:cubicBezTo>
                    <a:pt x="217" y="119"/>
                    <a:pt x="216" y="119"/>
                    <a:pt x="214" y="120"/>
                  </a:cubicBezTo>
                  <a:cubicBezTo>
                    <a:pt x="214" y="121"/>
                    <a:pt x="214" y="121"/>
                    <a:pt x="214" y="121"/>
                  </a:cubicBezTo>
                  <a:cubicBezTo>
                    <a:pt x="216" y="121"/>
                    <a:pt x="216" y="121"/>
                    <a:pt x="216" y="121"/>
                  </a:cubicBezTo>
                  <a:cubicBezTo>
                    <a:pt x="216" y="118"/>
                    <a:pt x="217" y="116"/>
                    <a:pt x="218" y="114"/>
                  </a:cubicBezTo>
                  <a:cubicBezTo>
                    <a:pt x="219" y="112"/>
                    <a:pt x="220" y="110"/>
                    <a:pt x="220" y="108"/>
                  </a:cubicBezTo>
                  <a:cubicBezTo>
                    <a:pt x="220" y="106"/>
                    <a:pt x="220" y="104"/>
                    <a:pt x="218" y="101"/>
                  </a:cubicBezTo>
                  <a:cubicBezTo>
                    <a:pt x="217" y="102"/>
                    <a:pt x="217" y="102"/>
                    <a:pt x="217" y="102"/>
                  </a:cubicBezTo>
                  <a:cubicBezTo>
                    <a:pt x="218" y="102"/>
                    <a:pt x="218" y="102"/>
                    <a:pt x="218" y="102"/>
                  </a:cubicBezTo>
                  <a:cubicBezTo>
                    <a:pt x="217" y="99"/>
                    <a:pt x="215" y="97"/>
                    <a:pt x="213" y="96"/>
                  </a:cubicBezTo>
                  <a:cubicBezTo>
                    <a:pt x="212" y="95"/>
                    <a:pt x="211" y="94"/>
                    <a:pt x="210" y="92"/>
                  </a:cubicBezTo>
                  <a:cubicBezTo>
                    <a:pt x="210" y="92"/>
                    <a:pt x="210" y="92"/>
                    <a:pt x="210" y="92"/>
                  </a:cubicBezTo>
                  <a:cubicBezTo>
                    <a:pt x="210" y="92"/>
                    <a:pt x="210" y="92"/>
                    <a:pt x="210" y="92"/>
                  </a:cubicBezTo>
                  <a:cubicBezTo>
                    <a:pt x="209" y="90"/>
                    <a:pt x="208" y="89"/>
                    <a:pt x="206" y="88"/>
                  </a:cubicBezTo>
                  <a:cubicBezTo>
                    <a:pt x="206" y="87"/>
                    <a:pt x="205" y="87"/>
                    <a:pt x="205" y="86"/>
                  </a:cubicBezTo>
                  <a:cubicBezTo>
                    <a:pt x="204" y="86"/>
                    <a:pt x="204" y="85"/>
                    <a:pt x="204" y="85"/>
                  </a:cubicBezTo>
                  <a:cubicBezTo>
                    <a:pt x="204" y="85"/>
                    <a:pt x="204" y="85"/>
                    <a:pt x="204" y="85"/>
                  </a:cubicBezTo>
                  <a:cubicBezTo>
                    <a:pt x="205" y="85"/>
                    <a:pt x="205" y="85"/>
                    <a:pt x="205" y="85"/>
                  </a:cubicBezTo>
                  <a:cubicBezTo>
                    <a:pt x="205" y="83"/>
                    <a:pt x="205" y="83"/>
                    <a:pt x="205" y="83"/>
                  </a:cubicBezTo>
                  <a:cubicBezTo>
                    <a:pt x="205" y="85"/>
                    <a:pt x="205" y="85"/>
                    <a:pt x="205" y="85"/>
                  </a:cubicBezTo>
                  <a:cubicBezTo>
                    <a:pt x="207" y="84"/>
                    <a:pt x="208" y="83"/>
                    <a:pt x="210" y="82"/>
                  </a:cubicBezTo>
                  <a:cubicBezTo>
                    <a:pt x="212" y="80"/>
                    <a:pt x="214" y="77"/>
                    <a:pt x="216" y="75"/>
                  </a:cubicBezTo>
                  <a:cubicBezTo>
                    <a:pt x="217" y="74"/>
                    <a:pt x="218" y="73"/>
                    <a:pt x="219" y="72"/>
                  </a:cubicBezTo>
                  <a:cubicBezTo>
                    <a:pt x="219" y="72"/>
                    <a:pt x="220" y="71"/>
                    <a:pt x="220" y="71"/>
                  </a:cubicBezTo>
                  <a:cubicBezTo>
                    <a:pt x="220" y="70"/>
                    <a:pt x="220" y="70"/>
                    <a:pt x="220" y="70"/>
                  </a:cubicBezTo>
                  <a:cubicBezTo>
                    <a:pt x="220" y="71"/>
                    <a:pt x="220" y="71"/>
                    <a:pt x="220" y="71"/>
                  </a:cubicBezTo>
                  <a:cubicBezTo>
                    <a:pt x="224" y="70"/>
                    <a:pt x="228" y="68"/>
                    <a:pt x="232" y="68"/>
                  </a:cubicBezTo>
                  <a:cubicBezTo>
                    <a:pt x="234" y="68"/>
                    <a:pt x="236" y="68"/>
                    <a:pt x="238" y="66"/>
                  </a:cubicBezTo>
                  <a:cubicBezTo>
                    <a:pt x="240" y="64"/>
                    <a:pt x="242" y="61"/>
                    <a:pt x="243" y="58"/>
                  </a:cubicBezTo>
                  <a:cubicBezTo>
                    <a:pt x="244" y="55"/>
                    <a:pt x="245" y="51"/>
                    <a:pt x="245" y="48"/>
                  </a:cubicBezTo>
                  <a:cubicBezTo>
                    <a:pt x="245" y="46"/>
                    <a:pt x="245" y="45"/>
                    <a:pt x="244" y="43"/>
                  </a:cubicBezTo>
                  <a:cubicBezTo>
                    <a:pt x="243" y="44"/>
                    <a:pt x="243" y="44"/>
                    <a:pt x="243" y="44"/>
                  </a:cubicBezTo>
                  <a:cubicBezTo>
                    <a:pt x="243" y="45"/>
                    <a:pt x="243" y="45"/>
                    <a:pt x="243" y="45"/>
                  </a:cubicBezTo>
                  <a:cubicBezTo>
                    <a:pt x="245" y="44"/>
                    <a:pt x="247" y="44"/>
                    <a:pt x="249" y="44"/>
                  </a:cubicBezTo>
                  <a:cubicBezTo>
                    <a:pt x="252" y="44"/>
                    <a:pt x="255" y="45"/>
                    <a:pt x="259" y="48"/>
                  </a:cubicBezTo>
                  <a:cubicBezTo>
                    <a:pt x="260" y="49"/>
                    <a:pt x="260" y="49"/>
                    <a:pt x="260" y="49"/>
                  </a:cubicBezTo>
                  <a:cubicBezTo>
                    <a:pt x="261" y="47"/>
                    <a:pt x="261" y="47"/>
                    <a:pt x="261" y="47"/>
                  </a:cubicBezTo>
                  <a:cubicBezTo>
                    <a:pt x="264" y="43"/>
                    <a:pt x="267" y="36"/>
                    <a:pt x="267" y="29"/>
                  </a:cubicBezTo>
                  <a:cubicBezTo>
                    <a:pt x="267" y="28"/>
                    <a:pt x="267" y="28"/>
                    <a:pt x="267" y="27"/>
                  </a:cubicBezTo>
                  <a:cubicBezTo>
                    <a:pt x="266" y="27"/>
                    <a:pt x="266" y="26"/>
                    <a:pt x="266" y="26"/>
                  </a:cubicBezTo>
                  <a:cubicBezTo>
                    <a:pt x="266" y="26"/>
                    <a:pt x="266" y="26"/>
                    <a:pt x="266" y="26"/>
                  </a:cubicBezTo>
                  <a:cubicBezTo>
                    <a:pt x="266" y="26"/>
                    <a:pt x="266" y="26"/>
                    <a:pt x="266" y="26"/>
                  </a:cubicBezTo>
                  <a:cubicBezTo>
                    <a:pt x="266" y="26"/>
                    <a:pt x="266" y="26"/>
                    <a:pt x="266" y="26"/>
                  </a:cubicBezTo>
                  <a:cubicBezTo>
                    <a:pt x="266" y="26"/>
                    <a:pt x="266" y="26"/>
                    <a:pt x="266" y="26"/>
                  </a:cubicBezTo>
                  <a:cubicBezTo>
                    <a:pt x="266" y="26"/>
                    <a:pt x="266" y="26"/>
                    <a:pt x="266" y="26"/>
                  </a:cubicBezTo>
                  <a:cubicBezTo>
                    <a:pt x="266" y="26"/>
                    <a:pt x="266" y="26"/>
                    <a:pt x="266" y="26"/>
                  </a:cubicBezTo>
                  <a:cubicBezTo>
                    <a:pt x="266" y="26"/>
                    <a:pt x="266" y="26"/>
                    <a:pt x="266" y="26"/>
                  </a:cubicBezTo>
                  <a:cubicBezTo>
                    <a:pt x="264" y="26"/>
                    <a:pt x="264" y="26"/>
                    <a:pt x="264" y="26"/>
                  </a:cubicBezTo>
                  <a:cubicBezTo>
                    <a:pt x="264" y="28"/>
                    <a:pt x="264" y="28"/>
                    <a:pt x="264" y="28"/>
                  </a:cubicBezTo>
                  <a:cubicBezTo>
                    <a:pt x="264" y="28"/>
                    <a:pt x="264" y="28"/>
                    <a:pt x="270" y="26"/>
                  </a:cubicBezTo>
                  <a:cubicBezTo>
                    <a:pt x="270" y="25"/>
                    <a:pt x="270" y="25"/>
                    <a:pt x="270" y="25"/>
                  </a:cubicBezTo>
                  <a:cubicBezTo>
                    <a:pt x="268" y="26"/>
                    <a:pt x="268" y="26"/>
                    <a:pt x="268" y="26"/>
                  </a:cubicBezTo>
                  <a:cubicBezTo>
                    <a:pt x="269" y="26"/>
                    <a:pt x="269" y="27"/>
                    <a:pt x="270" y="27"/>
                  </a:cubicBezTo>
                  <a:cubicBezTo>
                    <a:pt x="272" y="28"/>
                    <a:pt x="273" y="29"/>
                    <a:pt x="275" y="29"/>
                  </a:cubicBezTo>
                  <a:cubicBezTo>
                    <a:pt x="275" y="28"/>
                    <a:pt x="275" y="28"/>
                    <a:pt x="275" y="28"/>
                  </a:cubicBezTo>
                  <a:cubicBezTo>
                    <a:pt x="274" y="29"/>
                    <a:pt x="274" y="29"/>
                    <a:pt x="274" y="29"/>
                  </a:cubicBezTo>
                  <a:cubicBezTo>
                    <a:pt x="274" y="29"/>
                    <a:pt x="275" y="30"/>
                    <a:pt x="275" y="30"/>
                  </a:cubicBezTo>
                  <a:cubicBezTo>
                    <a:pt x="276" y="32"/>
                    <a:pt x="277" y="33"/>
                    <a:pt x="278" y="34"/>
                  </a:cubicBezTo>
                  <a:cubicBezTo>
                    <a:pt x="278" y="36"/>
                    <a:pt x="279" y="37"/>
                    <a:pt x="279" y="37"/>
                  </a:cubicBezTo>
                  <a:cubicBezTo>
                    <a:pt x="280" y="36"/>
                    <a:pt x="280" y="36"/>
                    <a:pt x="280" y="36"/>
                  </a:cubicBezTo>
                  <a:cubicBezTo>
                    <a:pt x="279" y="35"/>
                    <a:pt x="279" y="35"/>
                    <a:pt x="279" y="35"/>
                  </a:cubicBezTo>
                  <a:cubicBezTo>
                    <a:pt x="279" y="35"/>
                    <a:pt x="279" y="35"/>
                    <a:pt x="278" y="38"/>
                  </a:cubicBezTo>
                  <a:cubicBezTo>
                    <a:pt x="277" y="39"/>
                    <a:pt x="277" y="39"/>
                    <a:pt x="277" y="39"/>
                  </a:cubicBezTo>
                  <a:cubicBezTo>
                    <a:pt x="278" y="40"/>
                    <a:pt x="278" y="40"/>
                    <a:pt x="278" y="40"/>
                  </a:cubicBezTo>
                  <a:cubicBezTo>
                    <a:pt x="278" y="40"/>
                    <a:pt x="278" y="40"/>
                    <a:pt x="279" y="40"/>
                  </a:cubicBezTo>
                  <a:cubicBezTo>
                    <a:pt x="279" y="40"/>
                    <a:pt x="280" y="41"/>
                    <a:pt x="282" y="42"/>
                  </a:cubicBezTo>
                  <a:cubicBezTo>
                    <a:pt x="282" y="43"/>
                    <a:pt x="282" y="43"/>
                    <a:pt x="282" y="43"/>
                  </a:cubicBezTo>
                  <a:cubicBezTo>
                    <a:pt x="283" y="43"/>
                    <a:pt x="283" y="43"/>
                    <a:pt x="283" y="43"/>
                  </a:cubicBezTo>
                  <a:cubicBezTo>
                    <a:pt x="283" y="43"/>
                    <a:pt x="283" y="43"/>
                    <a:pt x="284" y="43"/>
                  </a:cubicBezTo>
                  <a:cubicBezTo>
                    <a:pt x="286" y="43"/>
                    <a:pt x="289" y="44"/>
                    <a:pt x="296" y="45"/>
                  </a:cubicBezTo>
                  <a:cubicBezTo>
                    <a:pt x="297" y="46"/>
                    <a:pt x="297" y="46"/>
                    <a:pt x="297" y="46"/>
                  </a:cubicBezTo>
                  <a:cubicBezTo>
                    <a:pt x="298" y="45"/>
                    <a:pt x="298" y="45"/>
                    <a:pt x="298" y="45"/>
                  </a:cubicBezTo>
                  <a:cubicBezTo>
                    <a:pt x="298" y="45"/>
                    <a:pt x="298" y="45"/>
                    <a:pt x="304" y="37"/>
                  </a:cubicBezTo>
                  <a:cubicBezTo>
                    <a:pt x="303" y="36"/>
                    <a:pt x="303" y="36"/>
                    <a:pt x="303" y="36"/>
                  </a:cubicBezTo>
                  <a:cubicBezTo>
                    <a:pt x="303" y="37"/>
                    <a:pt x="303" y="37"/>
                    <a:pt x="303" y="37"/>
                  </a:cubicBezTo>
                  <a:cubicBezTo>
                    <a:pt x="303" y="37"/>
                    <a:pt x="303" y="37"/>
                    <a:pt x="307" y="39"/>
                  </a:cubicBezTo>
                  <a:cubicBezTo>
                    <a:pt x="307" y="39"/>
                    <a:pt x="307" y="39"/>
                    <a:pt x="307" y="39"/>
                  </a:cubicBezTo>
                  <a:cubicBezTo>
                    <a:pt x="307" y="39"/>
                    <a:pt x="307" y="39"/>
                    <a:pt x="307" y="39"/>
                  </a:cubicBezTo>
                  <a:cubicBezTo>
                    <a:pt x="307" y="39"/>
                    <a:pt x="307" y="39"/>
                    <a:pt x="311" y="39"/>
                  </a:cubicBezTo>
                  <a:cubicBezTo>
                    <a:pt x="311" y="37"/>
                    <a:pt x="311" y="37"/>
                    <a:pt x="311" y="37"/>
                  </a:cubicBezTo>
                  <a:cubicBezTo>
                    <a:pt x="311" y="38"/>
                    <a:pt x="311" y="38"/>
                    <a:pt x="311" y="38"/>
                  </a:cubicBezTo>
                  <a:cubicBezTo>
                    <a:pt x="311" y="38"/>
                    <a:pt x="312" y="39"/>
                    <a:pt x="314" y="40"/>
                  </a:cubicBezTo>
                  <a:cubicBezTo>
                    <a:pt x="316" y="41"/>
                    <a:pt x="318" y="41"/>
                    <a:pt x="319" y="41"/>
                  </a:cubicBezTo>
                  <a:cubicBezTo>
                    <a:pt x="320" y="41"/>
                    <a:pt x="321" y="41"/>
                    <a:pt x="321" y="40"/>
                  </a:cubicBezTo>
                  <a:cubicBezTo>
                    <a:pt x="321" y="40"/>
                    <a:pt x="321" y="40"/>
                    <a:pt x="321" y="39"/>
                  </a:cubicBezTo>
                  <a:cubicBezTo>
                    <a:pt x="321" y="39"/>
                    <a:pt x="321" y="38"/>
                    <a:pt x="321" y="37"/>
                  </a:cubicBezTo>
                  <a:cubicBezTo>
                    <a:pt x="320" y="35"/>
                    <a:pt x="320" y="34"/>
                    <a:pt x="319" y="32"/>
                  </a:cubicBezTo>
                  <a:cubicBezTo>
                    <a:pt x="319" y="31"/>
                    <a:pt x="318" y="29"/>
                    <a:pt x="318" y="29"/>
                  </a:cubicBezTo>
                  <a:cubicBezTo>
                    <a:pt x="317" y="29"/>
                    <a:pt x="317" y="29"/>
                    <a:pt x="317" y="29"/>
                  </a:cubicBezTo>
                  <a:cubicBezTo>
                    <a:pt x="318" y="30"/>
                    <a:pt x="318" y="30"/>
                    <a:pt x="318" y="30"/>
                  </a:cubicBezTo>
                  <a:cubicBezTo>
                    <a:pt x="319" y="29"/>
                    <a:pt x="320" y="27"/>
                    <a:pt x="322" y="25"/>
                  </a:cubicBezTo>
                  <a:cubicBezTo>
                    <a:pt x="323" y="24"/>
                    <a:pt x="323" y="23"/>
                    <a:pt x="324" y="23"/>
                  </a:cubicBezTo>
                  <a:cubicBezTo>
                    <a:pt x="324" y="22"/>
                    <a:pt x="325" y="22"/>
                    <a:pt x="325" y="22"/>
                  </a:cubicBezTo>
                  <a:cubicBezTo>
                    <a:pt x="324" y="21"/>
                    <a:pt x="324" y="21"/>
                    <a:pt x="324" y="21"/>
                  </a:cubicBezTo>
                  <a:cubicBezTo>
                    <a:pt x="323" y="22"/>
                    <a:pt x="323" y="22"/>
                    <a:pt x="323" y="22"/>
                  </a:cubicBezTo>
                  <a:cubicBezTo>
                    <a:pt x="323" y="22"/>
                    <a:pt x="323" y="22"/>
                    <a:pt x="332" y="26"/>
                  </a:cubicBezTo>
                  <a:cubicBezTo>
                    <a:pt x="334" y="27"/>
                    <a:pt x="334" y="27"/>
                    <a:pt x="334" y="27"/>
                  </a:cubicBezTo>
                  <a:cubicBezTo>
                    <a:pt x="334" y="25"/>
                    <a:pt x="334" y="25"/>
                    <a:pt x="334" y="25"/>
                  </a:cubicBezTo>
                  <a:cubicBezTo>
                    <a:pt x="334" y="25"/>
                    <a:pt x="334" y="25"/>
                    <a:pt x="336" y="2"/>
                  </a:cubicBezTo>
                  <a:cubicBezTo>
                    <a:pt x="334" y="2"/>
                    <a:pt x="334" y="2"/>
                    <a:pt x="334" y="2"/>
                  </a:cubicBezTo>
                  <a:cubicBezTo>
                    <a:pt x="334" y="3"/>
                    <a:pt x="334" y="3"/>
                    <a:pt x="334" y="3"/>
                  </a:cubicBezTo>
                  <a:cubicBezTo>
                    <a:pt x="334" y="3"/>
                    <a:pt x="334" y="3"/>
                    <a:pt x="342" y="3"/>
                  </a:cubicBezTo>
                  <a:cubicBezTo>
                    <a:pt x="342" y="2"/>
                    <a:pt x="342" y="2"/>
                    <a:pt x="342" y="2"/>
                  </a:cubicBezTo>
                  <a:cubicBezTo>
                    <a:pt x="341" y="3"/>
                    <a:pt x="341" y="3"/>
                    <a:pt x="341" y="3"/>
                  </a:cubicBezTo>
                  <a:cubicBezTo>
                    <a:pt x="341" y="3"/>
                    <a:pt x="344" y="6"/>
                    <a:pt x="349" y="6"/>
                  </a:cubicBezTo>
                  <a:cubicBezTo>
                    <a:pt x="350" y="6"/>
                    <a:pt x="350" y="6"/>
                    <a:pt x="350" y="6"/>
                  </a:cubicBezTo>
                  <a:cubicBezTo>
                    <a:pt x="350" y="6"/>
                    <a:pt x="350" y="6"/>
                    <a:pt x="350" y="6"/>
                  </a:cubicBezTo>
                  <a:cubicBezTo>
                    <a:pt x="353" y="4"/>
                    <a:pt x="354" y="3"/>
                    <a:pt x="354" y="3"/>
                  </a:cubicBezTo>
                  <a:cubicBezTo>
                    <a:pt x="353" y="2"/>
                    <a:pt x="353" y="2"/>
                    <a:pt x="353" y="2"/>
                  </a:cubicBezTo>
                  <a:cubicBezTo>
                    <a:pt x="353" y="3"/>
                    <a:pt x="353" y="3"/>
                    <a:pt x="353" y="3"/>
                  </a:cubicBezTo>
                  <a:cubicBezTo>
                    <a:pt x="353" y="3"/>
                    <a:pt x="355" y="4"/>
                    <a:pt x="358" y="5"/>
                  </a:cubicBezTo>
                  <a:cubicBezTo>
                    <a:pt x="359" y="5"/>
                    <a:pt x="360" y="5"/>
                    <a:pt x="361" y="6"/>
                  </a:cubicBezTo>
                  <a:cubicBezTo>
                    <a:pt x="362" y="6"/>
                    <a:pt x="362" y="6"/>
                    <a:pt x="363" y="6"/>
                  </a:cubicBezTo>
                  <a:cubicBezTo>
                    <a:pt x="363" y="6"/>
                    <a:pt x="364" y="6"/>
                    <a:pt x="364" y="6"/>
                  </a:cubicBezTo>
                  <a:cubicBezTo>
                    <a:pt x="364" y="5"/>
                    <a:pt x="364" y="5"/>
                    <a:pt x="364" y="5"/>
                  </a:cubicBezTo>
                  <a:cubicBezTo>
                    <a:pt x="364" y="6"/>
                    <a:pt x="364" y="6"/>
                    <a:pt x="364" y="6"/>
                  </a:cubicBezTo>
                  <a:cubicBezTo>
                    <a:pt x="364" y="6"/>
                    <a:pt x="364" y="6"/>
                    <a:pt x="364" y="6"/>
                  </a:cubicBezTo>
                  <a:cubicBezTo>
                    <a:pt x="364" y="5"/>
                    <a:pt x="364" y="5"/>
                    <a:pt x="364" y="5"/>
                  </a:cubicBezTo>
                  <a:cubicBezTo>
                    <a:pt x="364" y="6"/>
                    <a:pt x="364" y="6"/>
                    <a:pt x="364" y="6"/>
                  </a:cubicBezTo>
                  <a:cubicBezTo>
                    <a:pt x="364" y="6"/>
                    <a:pt x="364" y="6"/>
                    <a:pt x="365" y="6"/>
                  </a:cubicBezTo>
                  <a:cubicBezTo>
                    <a:pt x="366" y="7"/>
                    <a:pt x="369" y="9"/>
                    <a:pt x="372" y="10"/>
                  </a:cubicBezTo>
                  <a:cubicBezTo>
                    <a:pt x="375" y="11"/>
                    <a:pt x="377" y="13"/>
                    <a:pt x="377" y="13"/>
                  </a:cubicBezTo>
                  <a:cubicBezTo>
                    <a:pt x="377" y="13"/>
                    <a:pt x="377" y="13"/>
                    <a:pt x="377" y="13"/>
                  </a:cubicBezTo>
                  <a:cubicBezTo>
                    <a:pt x="378" y="13"/>
                    <a:pt x="378" y="13"/>
                    <a:pt x="378" y="13"/>
                  </a:cubicBezTo>
                  <a:cubicBezTo>
                    <a:pt x="378" y="13"/>
                    <a:pt x="378" y="13"/>
                    <a:pt x="378" y="13"/>
                  </a:cubicBezTo>
                  <a:cubicBezTo>
                    <a:pt x="378" y="13"/>
                    <a:pt x="378" y="13"/>
                    <a:pt x="378" y="13"/>
                  </a:cubicBezTo>
                  <a:cubicBezTo>
                    <a:pt x="378" y="13"/>
                    <a:pt x="378" y="13"/>
                    <a:pt x="378" y="13"/>
                  </a:cubicBezTo>
                  <a:cubicBezTo>
                    <a:pt x="378" y="13"/>
                    <a:pt x="378" y="13"/>
                    <a:pt x="378" y="13"/>
                  </a:cubicBezTo>
                  <a:cubicBezTo>
                    <a:pt x="378" y="13"/>
                    <a:pt x="378" y="13"/>
                    <a:pt x="378" y="13"/>
                  </a:cubicBezTo>
                  <a:cubicBezTo>
                    <a:pt x="378" y="13"/>
                    <a:pt x="381" y="11"/>
                    <a:pt x="386" y="11"/>
                  </a:cubicBezTo>
                  <a:cubicBezTo>
                    <a:pt x="388" y="11"/>
                    <a:pt x="391" y="14"/>
                    <a:pt x="394" y="16"/>
                  </a:cubicBezTo>
                  <a:cubicBezTo>
                    <a:pt x="395" y="18"/>
                    <a:pt x="396" y="19"/>
                    <a:pt x="397" y="20"/>
                  </a:cubicBezTo>
                  <a:cubicBezTo>
                    <a:pt x="397" y="21"/>
                    <a:pt x="397" y="21"/>
                    <a:pt x="398" y="21"/>
                  </a:cubicBezTo>
                  <a:cubicBezTo>
                    <a:pt x="398" y="22"/>
                    <a:pt x="398" y="22"/>
                    <a:pt x="398" y="22"/>
                  </a:cubicBezTo>
                  <a:cubicBezTo>
                    <a:pt x="398" y="22"/>
                    <a:pt x="398" y="22"/>
                    <a:pt x="398" y="22"/>
                  </a:cubicBezTo>
                  <a:cubicBezTo>
                    <a:pt x="399" y="22"/>
                    <a:pt x="399" y="22"/>
                    <a:pt x="399" y="22"/>
                  </a:cubicBezTo>
                  <a:cubicBezTo>
                    <a:pt x="399" y="22"/>
                    <a:pt x="399" y="22"/>
                    <a:pt x="402" y="22"/>
                  </a:cubicBezTo>
                  <a:cubicBezTo>
                    <a:pt x="404" y="22"/>
                    <a:pt x="409" y="22"/>
                    <a:pt x="418" y="21"/>
                  </a:cubicBezTo>
                  <a:cubicBezTo>
                    <a:pt x="419" y="21"/>
                    <a:pt x="419" y="21"/>
                    <a:pt x="419" y="21"/>
                  </a:cubicBezTo>
                  <a:cubicBezTo>
                    <a:pt x="419" y="20"/>
                    <a:pt x="419" y="20"/>
                    <a:pt x="419" y="20"/>
                  </a:cubicBezTo>
                  <a:cubicBezTo>
                    <a:pt x="419" y="20"/>
                    <a:pt x="419" y="20"/>
                    <a:pt x="422" y="13"/>
                  </a:cubicBezTo>
                  <a:cubicBezTo>
                    <a:pt x="421" y="13"/>
                    <a:pt x="421" y="13"/>
                    <a:pt x="421" y="13"/>
                  </a:cubicBezTo>
                  <a:cubicBezTo>
                    <a:pt x="420" y="14"/>
                    <a:pt x="420" y="14"/>
                    <a:pt x="420" y="14"/>
                  </a:cubicBezTo>
                  <a:cubicBezTo>
                    <a:pt x="420" y="14"/>
                    <a:pt x="420" y="14"/>
                    <a:pt x="422" y="15"/>
                  </a:cubicBezTo>
                  <a:cubicBezTo>
                    <a:pt x="424" y="15"/>
                    <a:pt x="428" y="16"/>
                    <a:pt x="435" y="18"/>
                  </a:cubicBezTo>
                  <a:cubicBezTo>
                    <a:pt x="436" y="17"/>
                    <a:pt x="436" y="17"/>
                    <a:pt x="436" y="17"/>
                  </a:cubicBezTo>
                  <a:cubicBezTo>
                    <a:pt x="434" y="18"/>
                    <a:pt x="434" y="18"/>
                    <a:pt x="434" y="18"/>
                  </a:cubicBezTo>
                  <a:cubicBezTo>
                    <a:pt x="434" y="18"/>
                    <a:pt x="434" y="18"/>
                    <a:pt x="437" y="22"/>
                  </a:cubicBezTo>
                  <a:cubicBezTo>
                    <a:pt x="437" y="22"/>
                    <a:pt x="437" y="22"/>
                    <a:pt x="437" y="22"/>
                  </a:cubicBezTo>
                  <a:cubicBezTo>
                    <a:pt x="438" y="22"/>
                    <a:pt x="438" y="22"/>
                    <a:pt x="438" y="22"/>
                  </a:cubicBezTo>
                  <a:cubicBezTo>
                    <a:pt x="438" y="22"/>
                    <a:pt x="438" y="22"/>
                    <a:pt x="448" y="22"/>
                  </a:cubicBezTo>
                  <a:cubicBezTo>
                    <a:pt x="448" y="21"/>
                    <a:pt x="448" y="21"/>
                    <a:pt x="448" y="21"/>
                  </a:cubicBezTo>
                  <a:cubicBezTo>
                    <a:pt x="447" y="22"/>
                    <a:pt x="447" y="22"/>
                    <a:pt x="447" y="22"/>
                  </a:cubicBezTo>
                  <a:cubicBezTo>
                    <a:pt x="447" y="22"/>
                    <a:pt x="447" y="22"/>
                    <a:pt x="451" y="26"/>
                  </a:cubicBezTo>
                  <a:cubicBezTo>
                    <a:pt x="452" y="25"/>
                    <a:pt x="452" y="25"/>
                    <a:pt x="452" y="25"/>
                  </a:cubicBezTo>
                  <a:cubicBezTo>
                    <a:pt x="450" y="25"/>
                    <a:pt x="450" y="25"/>
                    <a:pt x="450" y="25"/>
                  </a:cubicBezTo>
                  <a:cubicBezTo>
                    <a:pt x="450" y="25"/>
                    <a:pt x="450" y="25"/>
                    <a:pt x="450" y="38"/>
                  </a:cubicBezTo>
                  <a:cubicBezTo>
                    <a:pt x="452" y="38"/>
                    <a:pt x="452" y="38"/>
                    <a:pt x="452" y="38"/>
                  </a:cubicBezTo>
                  <a:cubicBezTo>
                    <a:pt x="451" y="37"/>
                    <a:pt x="451" y="37"/>
                    <a:pt x="451" y="37"/>
                  </a:cubicBezTo>
                  <a:cubicBezTo>
                    <a:pt x="451" y="37"/>
                    <a:pt x="446" y="40"/>
                    <a:pt x="445" y="48"/>
                  </a:cubicBezTo>
                  <a:cubicBezTo>
                    <a:pt x="445" y="48"/>
                    <a:pt x="445" y="48"/>
                    <a:pt x="445" y="48"/>
                  </a:cubicBezTo>
                  <a:cubicBezTo>
                    <a:pt x="445" y="48"/>
                    <a:pt x="445" y="48"/>
                    <a:pt x="445" y="48"/>
                  </a:cubicBezTo>
                  <a:cubicBezTo>
                    <a:pt x="445" y="52"/>
                    <a:pt x="448" y="55"/>
                    <a:pt x="450" y="58"/>
                  </a:cubicBezTo>
                  <a:cubicBezTo>
                    <a:pt x="453" y="60"/>
                    <a:pt x="455" y="61"/>
                    <a:pt x="455" y="61"/>
                  </a:cubicBezTo>
                  <a:cubicBezTo>
                    <a:pt x="456" y="60"/>
                    <a:pt x="456" y="60"/>
                    <a:pt x="456" y="60"/>
                  </a:cubicBezTo>
                  <a:cubicBezTo>
                    <a:pt x="454" y="61"/>
                    <a:pt x="454" y="61"/>
                    <a:pt x="454" y="61"/>
                  </a:cubicBezTo>
                  <a:cubicBezTo>
                    <a:pt x="454" y="61"/>
                    <a:pt x="454" y="61"/>
                    <a:pt x="457" y="69"/>
                  </a:cubicBezTo>
                  <a:cubicBezTo>
                    <a:pt x="457" y="69"/>
                    <a:pt x="457" y="69"/>
                    <a:pt x="457" y="69"/>
                  </a:cubicBezTo>
                  <a:cubicBezTo>
                    <a:pt x="457" y="69"/>
                    <a:pt x="457" y="69"/>
                    <a:pt x="457" y="69"/>
                  </a:cubicBezTo>
                  <a:cubicBezTo>
                    <a:pt x="457" y="69"/>
                    <a:pt x="458" y="70"/>
                    <a:pt x="458" y="70"/>
                  </a:cubicBezTo>
                  <a:cubicBezTo>
                    <a:pt x="459" y="72"/>
                    <a:pt x="462" y="76"/>
                    <a:pt x="464" y="80"/>
                  </a:cubicBezTo>
                  <a:cubicBezTo>
                    <a:pt x="465" y="79"/>
                    <a:pt x="465" y="79"/>
                    <a:pt x="465" y="79"/>
                  </a:cubicBezTo>
                  <a:cubicBezTo>
                    <a:pt x="464" y="80"/>
                    <a:pt x="464" y="80"/>
                    <a:pt x="464" y="80"/>
                  </a:cubicBezTo>
                  <a:lnTo>
                    <a:pt x="465"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00" name="Freeform 19"/>
            <p:cNvSpPr>
              <a:spLocks noEditPoints="1"/>
            </p:cNvSpPr>
            <p:nvPr/>
          </p:nvSpPr>
          <p:spPr bwMode="auto">
            <a:xfrm>
              <a:off x="1266" y="1167"/>
              <a:ext cx="679" cy="1274"/>
            </a:xfrm>
            <a:custGeom>
              <a:avLst/>
              <a:gdLst>
                <a:gd name="T0" fmla="*/ 379 w 482"/>
                <a:gd name="T1" fmla="*/ 631 h 905"/>
                <a:gd name="T2" fmla="*/ 392 w 482"/>
                <a:gd name="T3" fmla="*/ 582 h 905"/>
                <a:gd name="T4" fmla="*/ 331 w 482"/>
                <a:gd name="T5" fmla="*/ 434 h 905"/>
                <a:gd name="T6" fmla="*/ 284 w 482"/>
                <a:gd name="T7" fmla="*/ 398 h 905"/>
                <a:gd name="T8" fmla="*/ 347 w 482"/>
                <a:gd name="T9" fmla="*/ 334 h 905"/>
                <a:gd name="T10" fmla="*/ 266 w 482"/>
                <a:gd name="T11" fmla="*/ 251 h 905"/>
                <a:gd name="T12" fmla="*/ 335 w 482"/>
                <a:gd name="T13" fmla="*/ 190 h 905"/>
                <a:gd name="T14" fmla="*/ 258 w 482"/>
                <a:gd name="T15" fmla="*/ 180 h 905"/>
                <a:gd name="T16" fmla="*/ 221 w 482"/>
                <a:gd name="T17" fmla="*/ 189 h 905"/>
                <a:gd name="T18" fmla="*/ 193 w 482"/>
                <a:gd name="T19" fmla="*/ 217 h 905"/>
                <a:gd name="T20" fmla="*/ 197 w 482"/>
                <a:gd name="T21" fmla="*/ 273 h 905"/>
                <a:gd name="T22" fmla="*/ 150 w 482"/>
                <a:gd name="T23" fmla="*/ 311 h 905"/>
                <a:gd name="T24" fmla="*/ 171 w 482"/>
                <a:gd name="T25" fmla="*/ 334 h 905"/>
                <a:gd name="T26" fmla="*/ 177 w 482"/>
                <a:gd name="T27" fmla="*/ 351 h 905"/>
                <a:gd name="T28" fmla="*/ 136 w 482"/>
                <a:gd name="T29" fmla="*/ 428 h 905"/>
                <a:gd name="T30" fmla="*/ 192 w 482"/>
                <a:gd name="T31" fmla="*/ 373 h 905"/>
                <a:gd name="T32" fmla="*/ 200 w 482"/>
                <a:gd name="T33" fmla="*/ 388 h 905"/>
                <a:gd name="T34" fmla="*/ 171 w 482"/>
                <a:gd name="T35" fmla="*/ 465 h 905"/>
                <a:gd name="T36" fmla="*/ 196 w 482"/>
                <a:gd name="T37" fmla="*/ 490 h 905"/>
                <a:gd name="T38" fmla="*/ 254 w 482"/>
                <a:gd name="T39" fmla="*/ 494 h 905"/>
                <a:gd name="T40" fmla="*/ 243 w 482"/>
                <a:gd name="T41" fmla="*/ 562 h 905"/>
                <a:gd name="T42" fmla="*/ 251 w 482"/>
                <a:gd name="T43" fmla="*/ 637 h 905"/>
                <a:gd name="T44" fmla="*/ 147 w 482"/>
                <a:gd name="T45" fmla="*/ 664 h 905"/>
                <a:gd name="T46" fmla="*/ 138 w 482"/>
                <a:gd name="T47" fmla="*/ 724 h 905"/>
                <a:gd name="T48" fmla="*/ 100 w 482"/>
                <a:gd name="T49" fmla="*/ 756 h 905"/>
                <a:gd name="T50" fmla="*/ 147 w 482"/>
                <a:gd name="T51" fmla="*/ 768 h 905"/>
                <a:gd name="T52" fmla="*/ 231 w 482"/>
                <a:gd name="T53" fmla="*/ 786 h 905"/>
                <a:gd name="T54" fmla="*/ 74 w 482"/>
                <a:gd name="T55" fmla="*/ 864 h 905"/>
                <a:gd name="T56" fmla="*/ 84 w 482"/>
                <a:gd name="T57" fmla="*/ 887 h 905"/>
                <a:gd name="T58" fmla="*/ 165 w 482"/>
                <a:gd name="T59" fmla="*/ 871 h 905"/>
                <a:gd name="T60" fmla="*/ 271 w 482"/>
                <a:gd name="T61" fmla="*/ 876 h 905"/>
                <a:gd name="T62" fmla="*/ 419 w 482"/>
                <a:gd name="T63" fmla="*/ 882 h 905"/>
                <a:gd name="T64" fmla="*/ 398 w 482"/>
                <a:gd name="T65" fmla="*/ 829 h 905"/>
                <a:gd name="T66" fmla="*/ 431 w 482"/>
                <a:gd name="T67" fmla="*/ 808 h 905"/>
                <a:gd name="T68" fmla="*/ 282 w 482"/>
                <a:gd name="T69" fmla="*/ 878 h 905"/>
                <a:gd name="T70" fmla="*/ 163 w 482"/>
                <a:gd name="T71" fmla="*/ 636 h 905"/>
                <a:gd name="T72" fmla="*/ 188 w 482"/>
                <a:gd name="T73" fmla="*/ 535 h 905"/>
                <a:gd name="T74" fmla="*/ 186 w 482"/>
                <a:gd name="T75" fmla="*/ 408 h 905"/>
                <a:gd name="T76" fmla="*/ 120 w 482"/>
                <a:gd name="T77" fmla="*/ 393 h 905"/>
                <a:gd name="T78" fmla="*/ 147 w 482"/>
                <a:gd name="T79" fmla="*/ 379 h 905"/>
                <a:gd name="T80" fmla="*/ 119 w 482"/>
                <a:gd name="T81" fmla="*/ 321 h 905"/>
                <a:gd name="T82" fmla="*/ 151 w 482"/>
                <a:gd name="T83" fmla="*/ 317 h 905"/>
                <a:gd name="T84" fmla="*/ 139 w 482"/>
                <a:gd name="T85" fmla="*/ 351 h 905"/>
                <a:gd name="T86" fmla="*/ 158 w 482"/>
                <a:gd name="T87" fmla="*/ 293 h 905"/>
                <a:gd name="T88" fmla="*/ 111 w 482"/>
                <a:gd name="T89" fmla="*/ 266 h 905"/>
                <a:gd name="T90" fmla="*/ 119 w 482"/>
                <a:gd name="T91" fmla="*/ 239 h 905"/>
                <a:gd name="T92" fmla="*/ 154 w 482"/>
                <a:gd name="T93" fmla="*/ 238 h 905"/>
                <a:gd name="T94" fmla="*/ 171 w 482"/>
                <a:gd name="T95" fmla="*/ 274 h 905"/>
                <a:gd name="T96" fmla="*/ 182 w 482"/>
                <a:gd name="T97" fmla="*/ 234 h 905"/>
                <a:gd name="T98" fmla="*/ 109 w 482"/>
                <a:gd name="T99" fmla="*/ 223 h 905"/>
                <a:gd name="T100" fmla="*/ 190 w 482"/>
                <a:gd name="T101" fmla="*/ 181 h 905"/>
                <a:gd name="T102" fmla="*/ 140 w 482"/>
                <a:gd name="T103" fmla="*/ 178 h 905"/>
                <a:gd name="T104" fmla="*/ 327 w 482"/>
                <a:gd name="T105" fmla="*/ 153 h 905"/>
                <a:gd name="T106" fmla="*/ 346 w 482"/>
                <a:gd name="T107" fmla="*/ 144 h 905"/>
                <a:gd name="T108" fmla="*/ 350 w 482"/>
                <a:gd name="T109" fmla="*/ 127 h 905"/>
                <a:gd name="T110" fmla="*/ 419 w 482"/>
                <a:gd name="T111" fmla="*/ 111 h 905"/>
                <a:gd name="T112" fmla="*/ 381 w 482"/>
                <a:gd name="T113" fmla="*/ 126 h 905"/>
                <a:gd name="T114" fmla="*/ 458 w 482"/>
                <a:gd name="T115" fmla="*/ 31 h 905"/>
                <a:gd name="T116" fmla="*/ 482 w 482"/>
                <a:gd name="T117" fmla="*/ 4 h 905"/>
                <a:gd name="T118" fmla="*/ 66 w 482"/>
                <a:gd name="T119" fmla="*/ 535 h 905"/>
                <a:gd name="T120" fmla="*/ 130 w 482"/>
                <a:gd name="T121" fmla="*/ 521 h 905"/>
                <a:gd name="T122" fmla="*/ 46 w 482"/>
                <a:gd name="T123" fmla="*/ 448 h 905"/>
                <a:gd name="T124" fmla="*/ 18 w 482"/>
                <a:gd name="T125" fmla="*/ 509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2" h="905">
                  <a:moveTo>
                    <a:pt x="462" y="710"/>
                  </a:moveTo>
                  <a:cubicBezTo>
                    <a:pt x="446" y="701"/>
                    <a:pt x="446" y="701"/>
                    <a:pt x="446" y="701"/>
                  </a:cubicBezTo>
                  <a:cubicBezTo>
                    <a:pt x="443" y="702"/>
                    <a:pt x="443" y="702"/>
                    <a:pt x="443" y="702"/>
                  </a:cubicBezTo>
                  <a:cubicBezTo>
                    <a:pt x="419" y="701"/>
                    <a:pt x="419" y="701"/>
                    <a:pt x="419" y="701"/>
                  </a:cubicBezTo>
                  <a:cubicBezTo>
                    <a:pt x="409" y="716"/>
                    <a:pt x="409" y="716"/>
                    <a:pt x="409" y="716"/>
                  </a:cubicBezTo>
                  <a:cubicBezTo>
                    <a:pt x="404" y="713"/>
                    <a:pt x="404" y="713"/>
                    <a:pt x="404" y="713"/>
                  </a:cubicBezTo>
                  <a:cubicBezTo>
                    <a:pt x="398" y="705"/>
                    <a:pt x="398" y="705"/>
                    <a:pt x="398" y="705"/>
                  </a:cubicBezTo>
                  <a:cubicBezTo>
                    <a:pt x="393" y="702"/>
                    <a:pt x="393" y="702"/>
                    <a:pt x="393" y="702"/>
                  </a:cubicBezTo>
                  <a:cubicBezTo>
                    <a:pt x="393" y="702"/>
                    <a:pt x="394" y="696"/>
                    <a:pt x="400" y="694"/>
                  </a:cubicBezTo>
                  <a:cubicBezTo>
                    <a:pt x="406" y="691"/>
                    <a:pt x="416" y="686"/>
                    <a:pt x="416" y="681"/>
                  </a:cubicBezTo>
                  <a:cubicBezTo>
                    <a:pt x="417" y="677"/>
                    <a:pt x="412" y="656"/>
                    <a:pt x="412" y="656"/>
                  </a:cubicBezTo>
                  <a:cubicBezTo>
                    <a:pt x="404" y="648"/>
                    <a:pt x="404" y="648"/>
                    <a:pt x="404" y="648"/>
                  </a:cubicBezTo>
                  <a:cubicBezTo>
                    <a:pt x="394" y="639"/>
                    <a:pt x="394" y="639"/>
                    <a:pt x="394" y="639"/>
                  </a:cubicBezTo>
                  <a:cubicBezTo>
                    <a:pt x="394" y="639"/>
                    <a:pt x="392" y="633"/>
                    <a:pt x="388" y="632"/>
                  </a:cubicBezTo>
                  <a:cubicBezTo>
                    <a:pt x="385" y="632"/>
                    <a:pt x="379" y="631"/>
                    <a:pt x="379" y="631"/>
                  </a:cubicBezTo>
                  <a:cubicBezTo>
                    <a:pt x="377" y="633"/>
                    <a:pt x="377" y="633"/>
                    <a:pt x="377" y="633"/>
                  </a:cubicBezTo>
                  <a:cubicBezTo>
                    <a:pt x="373" y="629"/>
                    <a:pt x="373" y="629"/>
                    <a:pt x="373" y="629"/>
                  </a:cubicBezTo>
                  <a:cubicBezTo>
                    <a:pt x="362" y="628"/>
                    <a:pt x="362" y="628"/>
                    <a:pt x="362" y="628"/>
                  </a:cubicBezTo>
                  <a:cubicBezTo>
                    <a:pt x="373" y="625"/>
                    <a:pt x="373" y="625"/>
                    <a:pt x="373" y="625"/>
                  </a:cubicBezTo>
                  <a:cubicBezTo>
                    <a:pt x="377" y="629"/>
                    <a:pt x="377" y="629"/>
                    <a:pt x="377" y="629"/>
                  </a:cubicBezTo>
                  <a:cubicBezTo>
                    <a:pt x="390" y="628"/>
                    <a:pt x="390" y="628"/>
                    <a:pt x="390" y="628"/>
                  </a:cubicBezTo>
                  <a:cubicBezTo>
                    <a:pt x="390" y="628"/>
                    <a:pt x="396" y="637"/>
                    <a:pt x="397" y="639"/>
                  </a:cubicBezTo>
                  <a:cubicBezTo>
                    <a:pt x="402" y="639"/>
                    <a:pt x="402" y="639"/>
                    <a:pt x="402" y="639"/>
                  </a:cubicBezTo>
                  <a:cubicBezTo>
                    <a:pt x="406" y="644"/>
                    <a:pt x="406" y="644"/>
                    <a:pt x="406" y="644"/>
                  </a:cubicBezTo>
                  <a:cubicBezTo>
                    <a:pt x="409" y="641"/>
                    <a:pt x="409" y="641"/>
                    <a:pt x="409" y="641"/>
                  </a:cubicBezTo>
                  <a:cubicBezTo>
                    <a:pt x="398" y="614"/>
                    <a:pt x="398" y="614"/>
                    <a:pt x="398" y="614"/>
                  </a:cubicBezTo>
                  <a:cubicBezTo>
                    <a:pt x="398" y="598"/>
                    <a:pt x="398" y="598"/>
                    <a:pt x="398" y="598"/>
                  </a:cubicBezTo>
                  <a:cubicBezTo>
                    <a:pt x="402" y="596"/>
                    <a:pt x="402" y="596"/>
                    <a:pt x="402" y="596"/>
                  </a:cubicBezTo>
                  <a:cubicBezTo>
                    <a:pt x="397" y="582"/>
                    <a:pt x="397" y="582"/>
                    <a:pt x="397" y="582"/>
                  </a:cubicBezTo>
                  <a:cubicBezTo>
                    <a:pt x="392" y="582"/>
                    <a:pt x="392" y="582"/>
                    <a:pt x="392" y="582"/>
                  </a:cubicBezTo>
                  <a:cubicBezTo>
                    <a:pt x="386" y="562"/>
                    <a:pt x="386" y="562"/>
                    <a:pt x="386" y="562"/>
                  </a:cubicBezTo>
                  <a:cubicBezTo>
                    <a:pt x="374" y="550"/>
                    <a:pt x="374" y="550"/>
                    <a:pt x="374" y="550"/>
                  </a:cubicBezTo>
                  <a:cubicBezTo>
                    <a:pt x="369" y="548"/>
                    <a:pt x="369" y="548"/>
                    <a:pt x="369" y="548"/>
                  </a:cubicBezTo>
                  <a:cubicBezTo>
                    <a:pt x="361" y="533"/>
                    <a:pt x="361" y="533"/>
                    <a:pt x="361" y="533"/>
                  </a:cubicBezTo>
                  <a:cubicBezTo>
                    <a:pt x="355" y="529"/>
                    <a:pt x="355" y="529"/>
                    <a:pt x="355" y="529"/>
                  </a:cubicBezTo>
                  <a:cubicBezTo>
                    <a:pt x="354" y="513"/>
                    <a:pt x="354" y="513"/>
                    <a:pt x="354" y="513"/>
                  </a:cubicBezTo>
                  <a:cubicBezTo>
                    <a:pt x="350" y="502"/>
                    <a:pt x="350" y="502"/>
                    <a:pt x="350" y="502"/>
                  </a:cubicBezTo>
                  <a:cubicBezTo>
                    <a:pt x="351" y="478"/>
                    <a:pt x="351" y="478"/>
                    <a:pt x="351" y="478"/>
                  </a:cubicBezTo>
                  <a:cubicBezTo>
                    <a:pt x="347" y="471"/>
                    <a:pt x="347" y="471"/>
                    <a:pt x="347" y="471"/>
                  </a:cubicBezTo>
                  <a:cubicBezTo>
                    <a:pt x="350" y="455"/>
                    <a:pt x="350" y="455"/>
                    <a:pt x="350" y="455"/>
                  </a:cubicBezTo>
                  <a:cubicBezTo>
                    <a:pt x="342" y="448"/>
                    <a:pt x="342" y="448"/>
                    <a:pt x="342" y="448"/>
                  </a:cubicBezTo>
                  <a:cubicBezTo>
                    <a:pt x="342" y="442"/>
                    <a:pt x="342" y="442"/>
                    <a:pt x="342" y="442"/>
                  </a:cubicBezTo>
                  <a:cubicBezTo>
                    <a:pt x="336" y="438"/>
                    <a:pt x="336" y="438"/>
                    <a:pt x="336" y="438"/>
                  </a:cubicBezTo>
                  <a:cubicBezTo>
                    <a:pt x="335" y="431"/>
                    <a:pt x="335" y="431"/>
                    <a:pt x="335" y="431"/>
                  </a:cubicBezTo>
                  <a:cubicBezTo>
                    <a:pt x="331" y="434"/>
                    <a:pt x="331" y="434"/>
                    <a:pt x="331" y="434"/>
                  </a:cubicBezTo>
                  <a:cubicBezTo>
                    <a:pt x="335" y="428"/>
                    <a:pt x="335" y="428"/>
                    <a:pt x="335" y="428"/>
                  </a:cubicBezTo>
                  <a:cubicBezTo>
                    <a:pt x="331" y="425"/>
                    <a:pt x="331" y="425"/>
                    <a:pt x="331" y="425"/>
                  </a:cubicBezTo>
                  <a:cubicBezTo>
                    <a:pt x="331" y="425"/>
                    <a:pt x="334" y="421"/>
                    <a:pt x="329" y="420"/>
                  </a:cubicBezTo>
                  <a:cubicBezTo>
                    <a:pt x="325" y="420"/>
                    <a:pt x="321" y="419"/>
                    <a:pt x="321" y="419"/>
                  </a:cubicBezTo>
                  <a:cubicBezTo>
                    <a:pt x="308" y="402"/>
                    <a:pt x="308" y="402"/>
                    <a:pt x="308" y="402"/>
                  </a:cubicBezTo>
                  <a:cubicBezTo>
                    <a:pt x="308" y="402"/>
                    <a:pt x="308" y="400"/>
                    <a:pt x="301" y="401"/>
                  </a:cubicBezTo>
                  <a:cubicBezTo>
                    <a:pt x="293" y="402"/>
                    <a:pt x="293" y="412"/>
                    <a:pt x="288" y="412"/>
                  </a:cubicBezTo>
                  <a:cubicBezTo>
                    <a:pt x="282" y="412"/>
                    <a:pt x="281" y="404"/>
                    <a:pt x="281" y="404"/>
                  </a:cubicBezTo>
                  <a:cubicBezTo>
                    <a:pt x="281" y="404"/>
                    <a:pt x="274" y="406"/>
                    <a:pt x="270" y="405"/>
                  </a:cubicBezTo>
                  <a:cubicBezTo>
                    <a:pt x="266" y="404"/>
                    <a:pt x="263" y="400"/>
                    <a:pt x="263" y="400"/>
                  </a:cubicBezTo>
                  <a:cubicBezTo>
                    <a:pt x="263" y="400"/>
                    <a:pt x="252" y="398"/>
                    <a:pt x="254" y="397"/>
                  </a:cubicBezTo>
                  <a:cubicBezTo>
                    <a:pt x="255" y="394"/>
                    <a:pt x="265" y="394"/>
                    <a:pt x="265" y="394"/>
                  </a:cubicBezTo>
                  <a:cubicBezTo>
                    <a:pt x="265" y="394"/>
                    <a:pt x="266" y="400"/>
                    <a:pt x="270" y="400"/>
                  </a:cubicBezTo>
                  <a:cubicBezTo>
                    <a:pt x="273" y="400"/>
                    <a:pt x="279" y="397"/>
                    <a:pt x="279" y="397"/>
                  </a:cubicBezTo>
                  <a:cubicBezTo>
                    <a:pt x="284" y="398"/>
                    <a:pt x="284" y="398"/>
                    <a:pt x="284" y="398"/>
                  </a:cubicBezTo>
                  <a:cubicBezTo>
                    <a:pt x="284" y="393"/>
                    <a:pt x="284" y="393"/>
                    <a:pt x="284" y="393"/>
                  </a:cubicBezTo>
                  <a:cubicBezTo>
                    <a:pt x="294" y="388"/>
                    <a:pt x="294" y="388"/>
                    <a:pt x="294" y="388"/>
                  </a:cubicBezTo>
                  <a:cubicBezTo>
                    <a:pt x="305" y="392"/>
                    <a:pt x="305" y="392"/>
                    <a:pt x="305" y="392"/>
                  </a:cubicBezTo>
                  <a:cubicBezTo>
                    <a:pt x="316" y="382"/>
                    <a:pt x="316" y="382"/>
                    <a:pt x="316" y="382"/>
                  </a:cubicBezTo>
                  <a:cubicBezTo>
                    <a:pt x="305" y="377"/>
                    <a:pt x="305" y="377"/>
                    <a:pt x="305" y="377"/>
                  </a:cubicBezTo>
                  <a:cubicBezTo>
                    <a:pt x="305" y="377"/>
                    <a:pt x="311" y="375"/>
                    <a:pt x="308" y="371"/>
                  </a:cubicBezTo>
                  <a:cubicBezTo>
                    <a:pt x="305" y="367"/>
                    <a:pt x="307" y="366"/>
                    <a:pt x="302" y="366"/>
                  </a:cubicBezTo>
                  <a:cubicBezTo>
                    <a:pt x="296" y="367"/>
                    <a:pt x="293" y="373"/>
                    <a:pt x="290" y="373"/>
                  </a:cubicBezTo>
                  <a:cubicBezTo>
                    <a:pt x="288" y="374"/>
                    <a:pt x="281" y="373"/>
                    <a:pt x="281" y="373"/>
                  </a:cubicBezTo>
                  <a:cubicBezTo>
                    <a:pt x="281" y="373"/>
                    <a:pt x="289" y="371"/>
                    <a:pt x="290" y="370"/>
                  </a:cubicBezTo>
                  <a:cubicBezTo>
                    <a:pt x="292" y="367"/>
                    <a:pt x="297" y="363"/>
                    <a:pt x="301" y="363"/>
                  </a:cubicBezTo>
                  <a:cubicBezTo>
                    <a:pt x="304" y="363"/>
                    <a:pt x="311" y="367"/>
                    <a:pt x="311" y="367"/>
                  </a:cubicBezTo>
                  <a:cubicBezTo>
                    <a:pt x="325" y="361"/>
                    <a:pt x="325" y="361"/>
                    <a:pt x="325" y="361"/>
                  </a:cubicBezTo>
                  <a:cubicBezTo>
                    <a:pt x="332" y="346"/>
                    <a:pt x="332" y="346"/>
                    <a:pt x="332" y="346"/>
                  </a:cubicBezTo>
                  <a:cubicBezTo>
                    <a:pt x="347" y="334"/>
                    <a:pt x="347" y="334"/>
                    <a:pt x="347" y="334"/>
                  </a:cubicBezTo>
                  <a:cubicBezTo>
                    <a:pt x="356" y="316"/>
                    <a:pt x="356" y="316"/>
                    <a:pt x="356" y="316"/>
                  </a:cubicBezTo>
                  <a:cubicBezTo>
                    <a:pt x="356" y="316"/>
                    <a:pt x="356" y="312"/>
                    <a:pt x="359" y="309"/>
                  </a:cubicBezTo>
                  <a:cubicBezTo>
                    <a:pt x="361" y="307"/>
                    <a:pt x="379" y="289"/>
                    <a:pt x="377" y="278"/>
                  </a:cubicBezTo>
                  <a:cubicBezTo>
                    <a:pt x="374" y="269"/>
                    <a:pt x="358" y="266"/>
                    <a:pt x="358" y="266"/>
                  </a:cubicBezTo>
                  <a:cubicBezTo>
                    <a:pt x="347" y="267"/>
                    <a:pt x="347" y="267"/>
                    <a:pt x="347" y="267"/>
                  </a:cubicBezTo>
                  <a:cubicBezTo>
                    <a:pt x="327" y="259"/>
                    <a:pt x="327" y="259"/>
                    <a:pt x="327" y="259"/>
                  </a:cubicBezTo>
                  <a:cubicBezTo>
                    <a:pt x="317" y="261"/>
                    <a:pt x="317" y="261"/>
                    <a:pt x="317" y="261"/>
                  </a:cubicBezTo>
                  <a:cubicBezTo>
                    <a:pt x="317" y="261"/>
                    <a:pt x="312" y="255"/>
                    <a:pt x="305" y="254"/>
                  </a:cubicBezTo>
                  <a:cubicBezTo>
                    <a:pt x="297" y="254"/>
                    <a:pt x="279" y="259"/>
                    <a:pt x="279" y="259"/>
                  </a:cubicBezTo>
                  <a:cubicBezTo>
                    <a:pt x="274" y="258"/>
                    <a:pt x="274" y="258"/>
                    <a:pt x="274" y="258"/>
                  </a:cubicBezTo>
                  <a:cubicBezTo>
                    <a:pt x="269" y="265"/>
                    <a:pt x="269" y="265"/>
                    <a:pt x="269" y="265"/>
                  </a:cubicBezTo>
                  <a:cubicBezTo>
                    <a:pt x="250" y="266"/>
                    <a:pt x="250" y="266"/>
                    <a:pt x="250" y="266"/>
                  </a:cubicBezTo>
                  <a:cubicBezTo>
                    <a:pt x="265" y="261"/>
                    <a:pt x="265" y="261"/>
                    <a:pt x="265" y="261"/>
                  </a:cubicBezTo>
                  <a:cubicBezTo>
                    <a:pt x="273" y="253"/>
                    <a:pt x="273" y="253"/>
                    <a:pt x="273" y="253"/>
                  </a:cubicBezTo>
                  <a:cubicBezTo>
                    <a:pt x="273" y="253"/>
                    <a:pt x="267" y="251"/>
                    <a:pt x="266" y="251"/>
                  </a:cubicBezTo>
                  <a:cubicBezTo>
                    <a:pt x="265" y="251"/>
                    <a:pt x="258" y="254"/>
                    <a:pt x="258" y="254"/>
                  </a:cubicBezTo>
                  <a:cubicBezTo>
                    <a:pt x="254" y="253"/>
                    <a:pt x="254" y="253"/>
                    <a:pt x="254" y="253"/>
                  </a:cubicBezTo>
                  <a:cubicBezTo>
                    <a:pt x="265" y="248"/>
                    <a:pt x="265" y="248"/>
                    <a:pt x="265" y="248"/>
                  </a:cubicBezTo>
                  <a:cubicBezTo>
                    <a:pt x="275" y="250"/>
                    <a:pt x="275" y="250"/>
                    <a:pt x="275" y="250"/>
                  </a:cubicBezTo>
                  <a:cubicBezTo>
                    <a:pt x="289" y="238"/>
                    <a:pt x="289" y="238"/>
                    <a:pt x="289" y="238"/>
                  </a:cubicBezTo>
                  <a:cubicBezTo>
                    <a:pt x="281" y="238"/>
                    <a:pt x="281" y="238"/>
                    <a:pt x="281" y="238"/>
                  </a:cubicBezTo>
                  <a:cubicBezTo>
                    <a:pt x="271" y="235"/>
                    <a:pt x="271" y="235"/>
                    <a:pt x="271" y="235"/>
                  </a:cubicBezTo>
                  <a:cubicBezTo>
                    <a:pt x="279" y="234"/>
                    <a:pt x="279" y="234"/>
                    <a:pt x="279" y="234"/>
                  </a:cubicBezTo>
                  <a:cubicBezTo>
                    <a:pt x="275" y="228"/>
                    <a:pt x="275" y="228"/>
                    <a:pt x="275" y="228"/>
                  </a:cubicBezTo>
                  <a:cubicBezTo>
                    <a:pt x="282" y="228"/>
                    <a:pt x="282" y="228"/>
                    <a:pt x="282" y="228"/>
                  </a:cubicBezTo>
                  <a:cubicBezTo>
                    <a:pt x="290" y="221"/>
                    <a:pt x="290" y="221"/>
                    <a:pt x="290" y="221"/>
                  </a:cubicBezTo>
                  <a:cubicBezTo>
                    <a:pt x="290" y="221"/>
                    <a:pt x="298" y="220"/>
                    <a:pt x="307" y="213"/>
                  </a:cubicBezTo>
                  <a:cubicBezTo>
                    <a:pt x="312" y="208"/>
                    <a:pt x="315" y="207"/>
                    <a:pt x="315" y="207"/>
                  </a:cubicBezTo>
                  <a:cubicBezTo>
                    <a:pt x="315" y="207"/>
                    <a:pt x="324" y="205"/>
                    <a:pt x="328" y="204"/>
                  </a:cubicBezTo>
                  <a:cubicBezTo>
                    <a:pt x="331" y="201"/>
                    <a:pt x="335" y="190"/>
                    <a:pt x="335" y="190"/>
                  </a:cubicBezTo>
                  <a:cubicBezTo>
                    <a:pt x="335" y="190"/>
                    <a:pt x="331" y="194"/>
                    <a:pt x="332" y="190"/>
                  </a:cubicBezTo>
                  <a:cubicBezTo>
                    <a:pt x="332" y="186"/>
                    <a:pt x="339" y="178"/>
                    <a:pt x="339" y="178"/>
                  </a:cubicBezTo>
                  <a:cubicBezTo>
                    <a:pt x="327" y="174"/>
                    <a:pt x="327" y="174"/>
                    <a:pt x="327" y="174"/>
                  </a:cubicBezTo>
                  <a:cubicBezTo>
                    <a:pt x="320" y="174"/>
                    <a:pt x="320" y="174"/>
                    <a:pt x="320" y="174"/>
                  </a:cubicBezTo>
                  <a:cubicBezTo>
                    <a:pt x="324" y="178"/>
                    <a:pt x="324" y="178"/>
                    <a:pt x="324" y="178"/>
                  </a:cubicBezTo>
                  <a:cubicBezTo>
                    <a:pt x="312" y="174"/>
                    <a:pt x="312" y="174"/>
                    <a:pt x="312" y="174"/>
                  </a:cubicBezTo>
                  <a:cubicBezTo>
                    <a:pt x="304" y="178"/>
                    <a:pt x="304" y="178"/>
                    <a:pt x="304" y="178"/>
                  </a:cubicBezTo>
                  <a:cubicBezTo>
                    <a:pt x="294" y="176"/>
                    <a:pt x="294" y="176"/>
                    <a:pt x="294" y="176"/>
                  </a:cubicBezTo>
                  <a:cubicBezTo>
                    <a:pt x="292" y="171"/>
                    <a:pt x="292" y="171"/>
                    <a:pt x="292" y="171"/>
                  </a:cubicBezTo>
                  <a:cubicBezTo>
                    <a:pt x="290" y="176"/>
                    <a:pt x="290" y="176"/>
                    <a:pt x="290" y="176"/>
                  </a:cubicBezTo>
                  <a:cubicBezTo>
                    <a:pt x="279" y="176"/>
                    <a:pt x="279" y="176"/>
                    <a:pt x="279" y="176"/>
                  </a:cubicBezTo>
                  <a:cubicBezTo>
                    <a:pt x="269" y="182"/>
                    <a:pt x="269" y="182"/>
                    <a:pt x="269" y="182"/>
                  </a:cubicBezTo>
                  <a:cubicBezTo>
                    <a:pt x="273" y="174"/>
                    <a:pt x="273" y="174"/>
                    <a:pt x="273" y="174"/>
                  </a:cubicBezTo>
                  <a:cubicBezTo>
                    <a:pt x="267" y="167"/>
                    <a:pt x="267" y="167"/>
                    <a:pt x="267" y="167"/>
                  </a:cubicBezTo>
                  <a:cubicBezTo>
                    <a:pt x="267" y="167"/>
                    <a:pt x="259" y="180"/>
                    <a:pt x="258" y="180"/>
                  </a:cubicBezTo>
                  <a:cubicBezTo>
                    <a:pt x="254" y="178"/>
                    <a:pt x="261" y="170"/>
                    <a:pt x="261" y="170"/>
                  </a:cubicBezTo>
                  <a:cubicBezTo>
                    <a:pt x="259" y="162"/>
                    <a:pt x="259" y="162"/>
                    <a:pt x="259" y="162"/>
                  </a:cubicBezTo>
                  <a:cubicBezTo>
                    <a:pt x="255" y="166"/>
                    <a:pt x="255" y="166"/>
                    <a:pt x="255" y="166"/>
                  </a:cubicBezTo>
                  <a:cubicBezTo>
                    <a:pt x="254" y="163"/>
                    <a:pt x="254" y="163"/>
                    <a:pt x="254" y="163"/>
                  </a:cubicBezTo>
                  <a:cubicBezTo>
                    <a:pt x="254" y="163"/>
                    <a:pt x="248" y="162"/>
                    <a:pt x="247" y="162"/>
                  </a:cubicBezTo>
                  <a:cubicBezTo>
                    <a:pt x="244" y="162"/>
                    <a:pt x="246" y="165"/>
                    <a:pt x="246" y="165"/>
                  </a:cubicBezTo>
                  <a:cubicBezTo>
                    <a:pt x="246" y="165"/>
                    <a:pt x="242" y="166"/>
                    <a:pt x="240" y="169"/>
                  </a:cubicBezTo>
                  <a:cubicBezTo>
                    <a:pt x="239" y="171"/>
                    <a:pt x="242" y="178"/>
                    <a:pt x="242" y="178"/>
                  </a:cubicBezTo>
                  <a:cubicBezTo>
                    <a:pt x="242" y="178"/>
                    <a:pt x="238" y="176"/>
                    <a:pt x="238" y="181"/>
                  </a:cubicBezTo>
                  <a:cubicBezTo>
                    <a:pt x="236" y="185"/>
                    <a:pt x="238" y="189"/>
                    <a:pt x="238" y="189"/>
                  </a:cubicBezTo>
                  <a:cubicBezTo>
                    <a:pt x="243" y="193"/>
                    <a:pt x="243" y="193"/>
                    <a:pt x="243" y="193"/>
                  </a:cubicBezTo>
                  <a:cubicBezTo>
                    <a:pt x="236" y="190"/>
                    <a:pt x="236" y="190"/>
                    <a:pt x="236" y="190"/>
                  </a:cubicBezTo>
                  <a:cubicBezTo>
                    <a:pt x="228" y="192"/>
                    <a:pt x="228" y="192"/>
                    <a:pt x="228" y="192"/>
                  </a:cubicBezTo>
                  <a:cubicBezTo>
                    <a:pt x="223" y="189"/>
                    <a:pt x="223" y="189"/>
                    <a:pt x="223" y="189"/>
                  </a:cubicBezTo>
                  <a:cubicBezTo>
                    <a:pt x="221" y="189"/>
                    <a:pt x="221" y="189"/>
                    <a:pt x="221" y="189"/>
                  </a:cubicBezTo>
                  <a:cubicBezTo>
                    <a:pt x="224" y="193"/>
                    <a:pt x="224" y="193"/>
                    <a:pt x="224" y="193"/>
                  </a:cubicBezTo>
                  <a:cubicBezTo>
                    <a:pt x="223" y="205"/>
                    <a:pt x="223" y="205"/>
                    <a:pt x="223" y="205"/>
                  </a:cubicBezTo>
                  <a:cubicBezTo>
                    <a:pt x="217" y="204"/>
                    <a:pt x="217" y="204"/>
                    <a:pt x="217" y="204"/>
                  </a:cubicBezTo>
                  <a:cubicBezTo>
                    <a:pt x="217" y="208"/>
                    <a:pt x="217" y="208"/>
                    <a:pt x="217" y="208"/>
                  </a:cubicBezTo>
                  <a:cubicBezTo>
                    <a:pt x="221" y="211"/>
                    <a:pt x="221" y="211"/>
                    <a:pt x="221" y="211"/>
                  </a:cubicBezTo>
                  <a:cubicBezTo>
                    <a:pt x="220" y="213"/>
                    <a:pt x="220" y="213"/>
                    <a:pt x="220" y="213"/>
                  </a:cubicBezTo>
                  <a:cubicBezTo>
                    <a:pt x="224" y="216"/>
                    <a:pt x="224" y="216"/>
                    <a:pt x="224" y="216"/>
                  </a:cubicBezTo>
                  <a:cubicBezTo>
                    <a:pt x="228" y="227"/>
                    <a:pt x="228" y="227"/>
                    <a:pt x="228" y="227"/>
                  </a:cubicBezTo>
                  <a:cubicBezTo>
                    <a:pt x="219" y="213"/>
                    <a:pt x="219" y="213"/>
                    <a:pt x="219" y="213"/>
                  </a:cubicBezTo>
                  <a:cubicBezTo>
                    <a:pt x="209" y="221"/>
                    <a:pt x="209" y="221"/>
                    <a:pt x="209" y="221"/>
                  </a:cubicBezTo>
                  <a:cubicBezTo>
                    <a:pt x="207" y="215"/>
                    <a:pt x="207" y="215"/>
                    <a:pt x="207" y="215"/>
                  </a:cubicBezTo>
                  <a:cubicBezTo>
                    <a:pt x="203" y="216"/>
                    <a:pt x="203" y="216"/>
                    <a:pt x="203" y="216"/>
                  </a:cubicBezTo>
                  <a:cubicBezTo>
                    <a:pt x="204" y="226"/>
                    <a:pt x="204" y="226"/>
                    <a:pt x="204" y="226"/>
                  </a:cubicBezTo>
                  <a:cubicBezTo>
                    <a:pt x="200" y="217"/>
                    <a:pt x="200" y="217"/>
                    <a:pt x="200" y="217"/>
                  </a:cubicBezTo>
                  <a:cubicBezTo>
                    <a:pt x="193" y="217"/>
                    <a:pt x="193" y="217"/>
                    <a:pt x="193" y="217"/>
                  </a:cubicBezTo>
                  <a:cubicBezTo>
                    <a:pt x="193" y="227"/>
                    <a:pt x="193" y="227"/>
                    <a:pt x="193" y="227"/>
                  </a:cubicBezTo>
                  <a:cubicBezTo>
                    <a:pt x="197" y="232"/>
                    <a:pt x="197" y="232"/>
                    <a:pt x="197" y="232"/>
                  </a:cubicBezTo>
                  <a:cubicBezTo>
                    <a:pt x="193" y="231"/>
                    <a:pt x="193" y="231"/>
                    <a:pt x="193" y="231"/>
                  </a:cubicBezTo>
                  <a:cubicBezTo>
                    <a:pt x="192" y="235"/>
                    <a:pt x="192" y="235"/>
                    <a:pt x="192" y="235"/>
                  </a:cubicBezTo>
                  <a:cubicBezTo>
                    <a:pt x="194" y="242"/>
                    <a:pt x="194" y="242"/>
                    <a:pt x="194" y="242"/>
                  </a:cubicBezTo>
                  <a:cubicBezTo>
                    <a:pt x="201" y="247"/>
                    <a:pt x="201" y="247"/>
                    <a:pt x="201" y="247"/>
                  </a:cubicBezTo>
                  <a:cubicBezTo>
                    <a:pt x="193" y="247"/>
                    <a:pt x="193" y="247"/>
                    <a:pt x="193" y="247"/>
                  </a:cubicBezTo>
                  <a:cubicBezTo>
                    <a:pt x="193" y="247"/>
                    <a:pt x="190" y="242"/>
                    <a:pt x="186" y="242"/>
                  </a:cubicBezTo>
                  <a:cubicBezTo>
                    <a:pt x="184" y="242"/>
                    <a:pt x="184" y="250"/>
                    <a:pt x="184" y="251"/>
                  </a:cubicBezTo>
                  <a:cubicBezTo>
                    <a:pt x="185" y="253"/>
                    <a:pt x="181" y="255"/>
                    <a:pt x="182" y="258"/>
                  </a:cubicBezTo>
                  <a:cubicBezTo>
                    <a:pt x="184" y="261"/>
                    <a:pt x="188" y="259"/>
                    <a:pt x="188" y="259"/>
                  </a:cubicBezTo>
                  <a:cubicBezTo>
                    <a:pt x="198" y="261"/>
                    <a:pt x="198" y="261"/>
                    <a:pt x="198" y="261"/>
                  </a:cubicBezTo>
                  <a:cubicBezTo>
                    <a:pt x="190" y="263"/>
                    <a:pt x="190" y="263"/>
                    <a:pt x="190" y="263"/>
                  </a:cubicBezTo>
                  <a:cubicBezTo>
                    <a:pt x="190" y="263"/>
                    <a:pt x="186" y="265"/>
                    <a:pt x="188" y="267"/>
                  </a:cubicBezTo>
                  <a:cubicBezTo>
                    <a:pt x="188" y="270"/>
                    <a:pt x="194" y="270"/>
                    <a:pt x="197" y="273"/>
                  </a:cubicBezTo>
                  <a:cubicBezTo>
                    <a:pt x="198" y="275"/>
                    <a:pt x="198" y="278"/>
                    <a:pt x="198" y="278"/>
                  </a:cubicBezTo>
                  <a:cubicBezTo>
                    <a:pt x="198" y="278"/>
                    <a:pt x="194" y="274"/>
                    <a:pt x="192" y="273"/>
                  </a:cubicBezTo>
                  <a:cubicBezTo>
                    <a:pt x="190" y="271"/>
                    <a:pt x="185" y="278"/>
                    <a:pt x="185" y="278"/>
                  </a:cubicBezTo>
                  <a:cubicBezTo>
                    <a:pt x="192" y="288"/>
                    <a:pt x="192" y="288"/>
                    <a:pt x="192" y="288"/>
                  </a:cubicBezTo>
                  <a:cubicBezTo>
                    <a:pt x="182" y="280"/>
                    <a:pt x="182" y="280"/>
                    <a:pt x="182" y="280"/>
                  </a:cubicBezTo>
                  <a:cubicBezTo>
                    <a:pt x="178" y="286"/>
                    <a:pt x="178" y="286"/>
                    <a:pt x="178" y="286"/>
                  </a:cubicBezTo>
                  <a:cubicBezTo>
                    <a:pt x="184" y="293"/>
                    <a:pt x="184" y="293"/>
                    <a:pt x="184" y="293"/>
                  </a:cubicBezTo>
                  <a:cubicBezTo>
                    <a:pt x="184" y="294"/>
                    <a:pt x="184" y="294"/>
                    <a:pt x="184" y="294"/>
                  </a:cubicBezTo>
                  <a:cubicBezTo>
                    <a:pt x="177" y="290"/>
                    <a:pt x="177" y="290"/>
                    <a:pt x="177" y="290"/>
                  </a:cubicBezTo>
                  <a:cubicBezTo>
                    <a:pt x="166" y="298"/>
                    <a:pt x="166" y="298"/>
                    <a:pt x="166" y="298"/>
                  </a:cubicBezTo>
                  <a:cubicBezTo>
                    <a:pt x="166" y="298"/>
                    <a:pt x="178" y="300"/>
                    <a:pt x="177" y="301"/>
                  </a:cubicBezTo>
                  <a:cubicBezTo>
                    <a:pt x="174" y="305"/>
                    <a:pt x="166" y="305"/>
                    <a:pt x="166" y="305"/>
                  </a:cubicBezTo>
                  <a:cubicBezTo>
                    <a:pt x="165" y="313"/>
                    <a:pt x="165" y="313"/>
                    <a:pt x="165" y="313"/>
                  </a:cubicBezTo>
                  <a:cubicBezTo>
                    <a:pt x="162" y="309"/>
                    <a:pt x="162" y="309"/>
                    <a:pt x="162" y="309"/>
                  </a:cubicBezTo>
                  <a:cubicBezTo>
                    <a:pt x="162" y="309"/>
                    <a:pt x="150" y="309"/>
                    <a:pt x="150" y="311"/>
                  </a:cubicBezTo>
                  <a:cubicBezTo>
                    <a:pt x="150" y="313"/>
                    <a:pt x="163" y="317"/>
                    <a:pt x="163" y="317"/>
                  </a:cubicBezTo>
                  <a:cubicBezTo>
                    <a:pt x="171" y="316"/>
                    <a:pt x="171" y="316"/>
                    <a:pt x="171" y="316"/>
                  </a:cubicBezTo>
                  <a:cubicBezTo>
                    <a:pt x="176" y="312"/>
                    <a:pt x="176" y="312"/>
                    <a:pt x="176" y="312"/>
                  </a:cubicBezTo>
                  <a:cubicBezTo>
                    <a:pt x="188" y="308"/>
                    <a:pt x="188" y="308"/>
                    <a:pt x="188" y="308"/>
                  </a:cubicBezTo>
                  <a:cubicBezTo>
                    <a:pt x="188" y="311"/>
                    <a:pt x="188" y="311"/>
                    <a:pt x="188" y="311"/>
                  </a:cubicBezTo>
                  <a:cubicBezTo>
                    <a:pt x="178" y="313"/>
                    <a:pt x="178" y="313"/>
                    <a:pt x="178" y="313"/>
                  </a:cubicBezTo>
                  <a:cubicBezTo>
                    <a:pt x="176" y="316"/>
                    <a:pt x="176" y="316"/>
                    <a:pt x="176" y="316"/>
                  </a:cubicBezTo>
                  <a:cubicBezTo>
                    <a:pt x="181" y="319"/>
                    <a:pt x="181" y="319"/>
                    <a:pt x="181" y="319"/>
                  </a:cubicBezTo>
                  <a:cubicBezTo>
                    <a:pt x="178" y="320"/>
                    <a:pt x="178" y="320"/>
                    <a:pt x="178" y="320"/>
                  </a:cubicBezTo>
                  <a:cubicBezTo>
                    <a:pt x="174" y="317"/>
                    <a:pt x="174" y="317"/>
                    <a:pt x="174" y="317"/>
                  </a:cubicBezTo>
                  <a:cubicBezTo>
                    <a:pt x="165" y="320"/>
                    <a:pt x="165" y="320"/>
                    <a:pt x="165" y="320"/>
                  </a:cubicBezTo>
                  <a:cubicBezTo>
                    <a:pt x="159" y="319"/>
                    <a:pt x="159" y="319"/>
                    <a:pt x="159" y="319"/>
                  </a:cubicBezTo>
                  <a:cubicBezTo>
                    <a:pt x="158" y="324"/>
                    <a:pt x="158" y="324"/>
                    <a:pt x="158" y="324"/>
                  </a:cubicBezTo>
                  <a:cubicBezTo>
                    <a:pt x="165" y="330"/>
                    <a:pt x="165" y="330"/>
                    <a:pt x="165" y="330"/>
                  </a:cubicBezTo>
                  <a:cubicBezTo>
                    <a:pt x="171" y="334"/>
                    <a:pt x="171" y="334"/>
                    <a:pt x="171" y="334"/>
                  </a:cubicBezTo>
                  <a:cubicBezTo>
                    <a:pt x="182" y="330"/>
                    <a:pt x="182" y="330"/>
                    <a:pt x="182" y="330"/>
                  </a:cubicBezTo>
                  <a:cubicBezTo>
                    <a:pt x="200" y="315"/>
                    <a:pt x="200" y="315"/>
                    <a:pt x="200" y="315"/>
                  </a:cubicBezTo>
                  <a:cubicBezTo>
                    <a:pt x="197" y="312"/>
                    <a:pt x="197" y="312"/>
                    <a:pt x="197" y="312"/>
                  </a:cubicBezTo>
                  <a:cubicBezTo>
                    <a:pt x="201" y="311"/>
                    <a:pt x="201" y="311"/>
                    <a:pt x="201" y="311"/>
                  </a:cubicBezTo>
                  <a:cubicBezTo>
                    <a:pt x="207" y="313"/>
                    <a:pt x="207" y="313"/>
                    <a:pt x="207" y="313"/>
                  </a:cubicBezTo>
                  <a:cubicBezTo>
                    <a:pt x="196" y="321"/>
                    <a:pt x="196" y="321"/>
                    <a:pt x="196" y="321"/>
                  </a:cubicBezTo>
                  <a:cubicBezTo>
                    <a:pt x="196" y="321"/>
                    <a:pt x="205" y="324"/>
                    <a:pt x="204" y="324"/>
                  </a:cubicBezTo>
                  <a:cubicBezTo>
                    <a:pt x="196" y="324"/>
                    <a:pt x="196" y="324"/>
                    <a:pt x="196" y="324"/>
                  </a:cubicBezTo>
                  <a:cubicBezTo>
                    <a:pt x="185" y="332"/>
                    <a:pt x="185" y="332"/>
                    <a:pt x="185" y="332"/>
                  </a:cubicBezTo>
                  <a:cubicBezTo>
                    <a:pt x="190" y="336"/>
                    <a:pt x="190" y="336"/>
                    <a:pt x="190" y="336"/>
                  </a:cubicBezTo>
                  <a:cubicBezTo>
                    <a:pt x="185" y="336"/>
                    <a:pt x="185" y="336"/>
                    <a:pt x="185" y="336"/>
                  </a:cubicBezTo>
                  <a:cubicBezTo>
                    <a:pt x="181" y="339"/>
                    <a:pt x="181" y="339"/>
                    <a:pt x="181" y="339"/>
                  </a:cubicBezTo>
                  <a:cubicBezTo>
                    <a:pt x="190" y="343"/>
                    <a:pt x="190" y="343"/>
                    <a:pt x="190" y="343"/>
                  </a:cubicBezTo>
                  <a:cubicBezTo>
                    <a:pt x="182" y="342"/>
                    <a:pt x="182" y="342"/>
                    <a:pt x="182" y="342"/>
                  </a:cubicBezTo>
                  <a:cubicBezTo>
                    <a:pt x="177" y="351"/>
                    <a:pt x="177" y="351"/>
                    <a:pt x="177" y="351"/>
                  </a:cubicBezTo>
                  <a:cubicBezTo>
                    <a:pt x="169" y="351"/>
                    <a:pt x="169" y="351"/>
                    <a:pt x="169" y="351"/>
                  </a:cubicBezTo>
                  <a:cubicBezTo>
                    <a:pt x="165" y="361"/>
                    <a:pt x="165" y="361"/>
                    <a:pt x="165" y="361"/>
                  </a:cubicBezTo>
                  <a:cubicBezTo>
                    <a:pt x="170" y="361"/>
                    <a:pt x="170" y="361"/>
                    <a:pt x="170" y="361"/>
                  </a:cubicBezTo>
                  <a:cubicBezTo>
                    <a:pt x="169" y="374"/>
                    <a:pt x="169" y="374"/>
                    <a:pt x="169" y="374"/>
                  </a:cubicBezTo>
                  <a:cubicBezTo>
                    <a:pt x="162" y="374"/>
                    <a:pt x="162" y="374"/>
                    <a:pt x="162" y="374"/>
                  </a:cubicBezTo>
                  <a:cubicBezTo>
                    <a:pt x="155" y="379"/>
                    <a:pt x="155" y="379"/>
                    <a:pt x="155" y="379"/>
                  </a:cubicBezTo>
                  <a:cubicBezTo>
                    <a:pt x="159" y="385"/>
                    <a:pt x="159" y="385"/>
                    <a:pt x="159" y="385"/>
                  </a:cubicBezTo>
                  <a:cubicBezTo>
                    <a:pt x="155" y="394"/>
                    <a:pt x="155" y="394"/>
                    <a:pt x="155" y="394"/>
                  </a:cubicBezTo>
                  <a:cubicBezTo>
                    <a:pt x="157" y="397"/>
                    <a:pt x="157" y="397"/>
                    <a:pt x="157" y="397"/>
                  </a:cubicBezTo>
                  <a:cubicBezTo>
                    <a:pt x="163" y="397"/>
                    <a:pt x="163" y="397"/>
                    <a:pt x="163" y="397"/>
                  </a:cubicBezTo>
                  <a:cubicBezTo>
                    <a:pt x="157" y="400"/>
                    <a:pt x="157" y="400"/>
                    <a:pt x="157" y="400"/>
                  </a:cubicBezTo>
                  <a:cubicBezTo>
                    <a:pt x="150" y="412"/>
                    <a:pt x="150" y="412"/>
                    <a:pt x="150" y="412"/>
                  </a:cubicBezTo>
                  <a:cubicBezTo>
                    <a:pt x="149" y="413"/>
                    <a:pt x="149" y="413"/>
                    <a:pt x="149" y="413"/>
                  </a:cubicBezTo>
                  <a:cubicBezTo>
                    <a:pt x="149" y="413"/>
                    <a:pt x="147" y="423"/>
                    <a:pt x="143" y="425"/>
                  </a:cubicBezTo>
                  <a:cubicBezTo>
                    <a:pt x="142" y="427"/>
                    <a:pt x="136" y="428"/>
                    <a:pt x="136" y="428"/>
                  </a:cubicBezTo>
                  <a:cubicBezTo>
                    <a:pt x="136" y="428"/>
                    <a:pt x="135" y="438"/>
                    <a:pt x="142" y="438"/>
                  </a:cubicBezTo>
                  <a:cubicBezTo>
                    <a:pt x="151" y="439"/>
                    <a:pt x="154" y="429"/>
                    <a:pt x="154" y="429"/>
                  </a:cubicBezTo>
                  <a:cubicBezTo>
                    <a:pt x="153" y="427"/>
                    <a:pt x="153" y="427"/>
                    <a:pt x="153" y="427"/>
                  </a:cubicBezTo>
                  <a:cubicBezTo>
                    <a:pt x="154" y="424"/>
                    <a:pt x="154" y="424"/>
                    <a:pt x="154" y="424"/>
                  </a:cubicBezTo>
                  <a:cubicBezTo>
                    <a:pt x="163" y="405"/>
                    <a:pt x="163" y="405"/>
                    <a:pt x="163" y="405"/>
                  </a:cubicBezTo>
                  <a:cubicBezTo>
                    <a:pt x="173" y="400"/>
                    <a:pt x="173" y="400"/>
                    <a:pt x="173" y="400"/>
                  </a:cubicBezTo>
                  <a:cubicBezTo>
                    <a:pt x="169" y="394"/>
                    <a:pt x="169" y="394"/>
                    <a:pt x="169" y="394"/>
                  </a:cubicBezTo>
                  <a:cubicBezTo>
                    <a:pt x="170" y="381"/>
                    <a:pt x="170" y="381"/>
                    <a:pt x="170" y="381"/>
                  </a:cubicBezTo>
                  <a:cubicBezTo>
                    <a:pt x="174" y="381"/>
                    <a:pt x="174" y="381"/>
                    <a:pt x="174" y="381"/>
                  </a:cubicBezTo>
                  <a:cubicBezTo>
                    <a:pt x="184" y="373"/>
                    <a:pt x="184" y="373"/>
                    <a:pt x="184" y="373"/>
                  </a:cubicBezTo>
                  <a:cubicBezTo>
                    <a:pt x="188" y="371"/>
                    <a:pt x="188" y="371"/>
                    <a:pt x="188" y="371"/>
                  </a:cubicBezTo>
                  <a:cubicBezTo>
                    <a:pt x="194" y="366"/>
                    <a:pt x="194" y="366"/>
                    <a:pt x="194" y="366"/>
                  </a:cubicBezTo>
                  <a:cubicBezTo>
                    <a:pt x="200" y="365"/>
                    <a:pt x="200" y="365"/>
                    <a:pt x="200" y="365"/>
                  </a:cubicBezTo>
                  <a:cubicBezTo>
                    <a:pt x="196" y="367"/>
                    <a:pt x="196" y="367"/>
                    <a:pt x="196" y="367"/>
                  </a:cubicBezTo>
                  <a:cubicBezTo>
                    <a:pt x="192" y="373"/>
                    <a:pt x="192" y="373"/>
                    <a:pt x="192" y="373"/>
                  </a:cubicBezTo>
                  <a:cubicBezTo>
                    <a:pt x="185" y="374"/>
                    <a:pt x="185" y="374"/>
                    <a:pt x="185" y="374"/>
                  </a:cubicBezTo>
                  <a:cubicBezTo>
                    <a:pt x="178" y="381"/>
                    <a:pt x="178" y="381"/>
                    <a:pt x="178" y="381"/>
                  </a:cubicBezTo>
                  <a:cubicBezTo>
                    <a:pt x="174" y="382"/>
                    <a:pt x="174" y="382"/>
                    <a:pt x="174" y="382"/>
                  </a:cubicBezTo>
                  <a:cubicBezTo>
                    <a:pt x="171" y="393"/>
                    <a:pt x="171" y="393"/>
                    <a:pt x="171" y="393"/>
                  </a:cubicBezTo>
                  <a:cubicBezTo>
                    <a:pt x="178" y="398"/>
                    <a:pt x="178" y="398"/>
                    <a:pt x="178" y="398"/>
                  </a:cubicBezTo>
                  <a:cubicBezTo>
                    <a:pt x="177" y="388"/>
                    <a:pt x="177" y="388"/>
                    <a:pt x="177" y="388"/>
                  </a:cubicBezTo>
                  <a:cubicBezTo>
                    <a:pt x="182" y="392"/>
                    <a:pt x="182" y="392"/>
                    <a:pt x="182" y="392"/>
                  </a:cubicBezTo>
                  <a:cubicBezTo>
                    <a:pt x="185" y="388"/>
                    <a:pt x="185" y="388"/>
                    <a:pt x="185" y="388"/>
                  </a:cubicBezTo>
                  <a:cubicBezTo>
                    <a:pt x="188" y="397"/>
                    <a:pt x="188" y="397"/>
                    <a:pt x="188" y="397"/>
                  </a:cubicBezTo>
                  <a:cubicBezTo>
                    <a:pt x="194" y="392"/>
                    <a:pt x="194" y="392"/>
                    <a:pt x="194" y="392"/>
                  </a:cubicBezTo>
                  <a:cubicBezTo>
                    <a:pt x="193" y="385"/>
                    <a:pt x="193" y="385"/>
                    <a:pt x="193" y="385"/>
                  </a:cubicBezTo>
                  <a:cubicBezTo>
                    <a:pt x="196" y="385"/>
                    <a:pt x="196" y="385"/>
                    <a:pt x="196" y="385"/>
                  </a:cubicBezTo>
                  <a:cubicBezTo>
                    <a:pt x="196" y="385"/>
                    <a:pt x="198" y="377"/>
                    <a:pt x="200" y="378"/>
                  </a:cubicBezTo>
                  <a:cubicBezTo>
                    <a:pt x="203" y="378"/>
                    <a:pt x="200" y="382"/>
                    <a:pt x="200" y="382"/>
                  </a:cubicBezTo>
                  <a:cubicBezTo>
                    <a:pt x="200" y="388"/>
                    <a:pt x="200" y="388"/>
                    <a:pt x="200" y="388"/>
                  </a:cubicBezTo>
                  <a:cubicBezTo>
                    <a:pt x="201" y="385"/>
                    <a:pt x="201" y="385"/>
                    <a:pt x="201" y="385"/>
                  </a:cubicBezTo>
                  <a:cubicBezTo>
                    <a:pt x="205" y="392"/>
                    <a:pt x="205" y="392"/>
                    <a:pt x="205" y="392"/>
                  </a:cubicBezTo>
                  <a:cubicBezTo>
                    <a:pt x="213" y="397"/>
                    <a:pt x="213" y="397"/>
                    <a:pt x="213" y="397"/>
                  </a:cubicBezTo>
                  <a:cubicBezTo>
                    <a:pt x="204" y="396"/>
                    <a:pt x="204" y="396"/>
                    <a:pt x="204" y="396"/>
                  </a:cubicBezTo>
                  <a:cubicBezTo>
                    <a:pt x="200" y="392"/>
                    <a:pt x="200" y="392"/>
                    <a:pt x="200" y="392"/>
                  </a:cubicBezTo>
                  <a:cubicBezTo>
                    <a:pt x="196" y="394"/>
                    <a:pt x="196" y="394"/>
                    <a:pt x="196" y="394"/>
                  </a:cubicBezTo>
                  <a:cubicBezTo>
                    <a:pt x="194" y="408"/>
                    <a:pt x="194" y="408"/>
                    <a:pt x="194" y="408"/>
                  </a:cubicBezTo>
                  <a:cubicBezTo>
                    <a:pt x="194" y="408"/>
                    <a:pt x="190" y="408"/>
                    <a:pt x="190" y="409"/>
                  </a:cubicBezTo>
                  <a:cubicBezTo>
                    <a:pt x="190" y="420"/>
                    <a:pt x="190" y="420"/>
                    <a:pt x="190" y="420"/>
                  </a:cubicBezTo>
                  <a:cubicBezTo>
                    <a:pt x="190" y="420"/>
                    <a:pt x="200" y="423"/>
                    <a:pt x="198" y="428"/>
                  </a:cubicBezTo>
                  <a:cubicBezTo>
                    <a:pt x="198" y="435"/>
                    <a:pt x="192" y="439"/>
                    <a:pt x="192" y="439"/>
                  </a:cubicBezTo>
                  <a:cubicBezTo>
                    <a:pt x="190" y="444"/>
                    <a:pt x="190" y="444"/>
                    <a:pt x="190" y="444"/>
                  </a:cubicBezTo>
                  <a:cubicBezTo>
                    <a:pt x="185" y="444"/>
                    <a:pt x="185" y="444"/>
                    <a:pt x="185" y="444"/>
                  </a:cubicBezTo>
                  <a:cubicBezTo>
                    <a:pt x="185" y="444"/>
                    <a:pt x="185" y="450"/>
                    <a:pt x="182" y="452"/>
                  </a:cubicBezTo>
                  <a:cubicBezTo>
                    <a:pt x="180" y="455"/>
                    <a:pt x="173" y="461"/>
                    <a:pt x="171" y="465"/>
                  </a:cubicBezTo>
                  <a:cubicBezTo>
                    <a:pt x="170" y="469"/>
                    <a:pt x="166" y="479"/>
                    <a:pt x="166" y="479"/>
                  </a:cubicBezTo>
                  <a:cubicBezTo>
                    <a:pt x="163" y="470"/>
                    <a:pt x="163" y="470"/>
                    <a:pt x="163" y="470"/>
                  </a:cubicBezTo>
                  <a:cubicBezTo>
                    <a:pt x="162" y="470"/>
                    <a:pt x="162" y="470"/>
                    <a:pt x="162" y="470"/>
                  </a:cubicBezTo>
                  <a:cubicBezTo>
                    <a:pt x="162" y="470"/>
                    <a:pt x="158" y="479"/>
                    <a:pt x="161" y="483"/>
                  </a:cubicBezTo>
                  <a:cubicBezTo>
                    <a:pt x="162" y="486"/>
                    <a:pt x="165" y="493"/>
                    <a:pt x="165" y="493"/>
                  </a:cubicBezTo>
                  <a:cubicBezTo>
                    <a:pt x="165" y="501"/>
                    <a:pt x="165" y="501"/>
                    <a:pt x="165" y="501"/>
                  </a:cubicBezTo>
                  <a:cubicBezTo>
                    <a:pt x="169" y="504"/>
                    <a:pt x="169" y="504"/>
                    <a:pt x="169" y="504"/>
                  </a:cubicBezTo>
                  <a:cubicBezTo>
                    <a:pt x="170" y="500"/>
                    <a:pt x="170" y="500"/>
                    <a:pt x="170" y="500"/>
                  </a:cubicBezTo>
                  <a:cubicBezTo>
                    <a:pt x="170" y="500"/>
                    <a:pt x="165" y="490"/>
                    <a:pt x="171" y="488"/>
                  </a:cubicBezTo>
                  <a:cubicBezTo>
                    <a:pt x="176" y="485"/>
                    <a:pt x="178" y="486"/>
                    <a:pt x="178" y="486"/>
                  </a:cubicBezTo>
                  <a:cubicBezTo>
                    <a:pt x="178" y="490"/>
                    <a:pt x="178" y="490"/>
                    <a:pt x="178" y="490"/>
                  </a:cubicBezTo>
                  <a:cubicBezTo>
                    <a:pt x="188" y="497"/>
                    <a:pt x="188" y="497"/>
                    <a:pt x="188" y="497"/>
                  </a:cubicBezTo>
                  <a:cubicBezTo>
                    <a:pt x="194" y="505"/>
                    <a:pt x="194" y="505"/>
                    <a:pt x="194" y="505"/>
                  </a:cubicBezTo>
                  <a:cubicBezTo>
                    <a:pt x="198" y="497"/>
                    <a:pt x="198" y="497"/>
                    <a:pt x="198" y="497"/>
                  </a:cubicBezTo>
                  <a:cubicBezTo>
                    <a:pt x="196" y="490"/>
                    <a:pt x="196" y="490"/>
                    <a:pt x="196" y="490"/>
                  </a:cubicBezTo>
                  <a:cubicBezTo>
                    <a:pt x="196" y="486"/>
                    <a:pt x="196" y="486"/>
                    <a:pt x="196" y="486"/>
                  </a:cubicBezTo>
                  <a:cubicBezTo>
                    <a:pt x="196" y="486"/>
                    <a:pt x="198" y="492"/>
                    <a:pt x="201" y="493"/>
                  </a:cubicBezTo>
                  <a:cubicBezTo>
                    <a:pt x="207" y="493"/>
                    <a:pt x="207" y="493"/>
                    <a:pt x="207" y="493"/>
                  </a:cubicBezTo>
                  <a:cubicBezTo>
                    <a:pt x="207" y="493"/>
                    <a:pt x="201" y="502"/>
                    <a:pt x="207" y="502"/>
                  </a:cubicBezTo>
                  <a:cubicBezTo>
                    <a:pt x="213" y="502"/>
                    <a:pt x="221" y="501"/>
                    <a:pt x="221" y="501"/>
                  </a:cubicBezTo>
                  <a:cubicBezTo>
                    <a:pt x="224" y="497"/>
                    <a:pt x="224" y="497"/>
                    <a:pt x="224" y="497"/>
                  </a:cubicBezTo>
                  <a:cubicBezTo>
                    <a:pt x="230" y="498"/>
                    <a:pt x="230" y="498"/>
                    <a:pt x="230" y="498"/>
                  </a:cubicBezTo>
                  <a:cubicBezTo>
                    <a:pt x="240" y="498"/>
                    <a:pt x="240" y="498"/>
                    <a:pt x="240" y="498"/>
                  </a:cubicBezTo>
                  <a:cubicBezTo>
                    <a:pt x="242" y="482"/>
                    <a:pt x="242" y="482"/>
                    <a:pt x="242" y="482"/>
                  </a:cubicBezTo>
                  <a:cubicBezTo>
                    <a:pt x="242" y="482"/>
                    <a:pt x="242" y="489"/>
                    <a:pt x="244" y="490"/>
                  </a:cubicBezTo>
                  <a:cubicBezTo>
                    <a:pt x="247" y="490"/>
                    <a:pt x="267" y="493"/>
                    <a:pt x="267" y="493"/>
                  </a:cubicBezTo>
                  <a:cubicBezTo>
                    <a:pt x="265" y="497"/>
                    <a:pt x="265" y="497"/>
                    <a:pt x="265" y="497"/>
                  </a:cubicBezTo>
                  <a:cubicBezTo>
                    <a:pt x="262" y="497"/>
                    <a:pt x="262" y="497"/>
                    <a:pt x="262" y="497"/>
                  </a:cubicBezTo>
                  <a:cubicBezTo>
                    <a:pt x="261" y="494"/>
                    <a:pt x="261" y="494"/>
                    <a:pt x="261" y="494"/>
                  </a:cubicBezTo>
                  <a:cubicBezTo>
                    <a:pt x="254" y="494"/>
                    <a:pt x="254" y="494"/>
                    <a:pt x="254" y="494"/>
                  </a:cubicBezTo>
                  <a:cubicBezTo>
                    <a:pt x="255" y="500"/>
                    <a:pt x="255" y="500"/>
                    <a:pt x="255" y="500"/>
                  </a:cubicBezTo>
                  <a:cubicBezTo>
                    <a:pt x="251" y="498"/>
                    <a:pt x="251" y="498"/>
                    <a:pt x="251" y="498"/>
                  </a:cubicBezTo>
                  <a:cubicBezTo>
                    <a:pt x="243" y="504"/>
                    <a:pt x="243" y="504"/>
                    <a:pt x="243" y="504"/>
                  </a:cubicBezTo>
                  <a:cubicBezTo>
                    <a:pt x="244" y="506"/>
                    <a:pt x="244" y="506"/>
                    <a:pt x="244" y="506"/>
                  </a:cubicBezTo>
                  <a:cubicBezTo>
                    <a:pt x="244" y="506"/>
                    <a:pt x="238" y="510"/>
                    <a:pt x="236" y="515"/>
                  </a:cubicBezTo>
                  <a:cubicBezTo>
                    <a:pt x="235" y="519"/>
                    <a:pt x="232" y="524"/>
                    <a:pt x="232" y="524"/>
                  </a:cubicBezTo>
                  <a:cubicBezTo>
                    <a:pt x="228" y="527"/>
                    <a:pt x="228" y="527"/>
                    <a:pt x="228" y="527"/>
                  </a:cubicBezTo>
                  <a:cubicBezTo>
                    <a:pt x="232" y="535"/>
                    <a:pt x="232" y="535"/>
                    <a:pt x="232" y="535"/>
                  </a:cubicBezTo>
                  <a:cubicBezTo>
                    <a:pt x="235" y="540"/>
                    <a:pt x="235" y="540"/>
                    <a:pt x="235" y="540"/>
                  </a:cubicBezTo>
                  <a:cubicBezTo>
                    <a:pt x="235" y="540"/>
                    <a:pt x="238" y="542"/>
                    <a:pt x="238" y="544"/>
                  </a:cubicBezTo>
                  <a:cubicBezTo>
                    <a:pt x="238" y="546"/>
                    <a:pt x="236" y="552"/>
                    <a:pt x="236" y="554"/>
                  </a:cubicBezTo>
                  <a:cubicBezTo>
                    <a:pt x="238" y="556"/>
                    <a:pt x="240" y="559"/>
                    <a:pt x="240" y="559"/>
                  </a:cubicBezTo>
                  <a:cubicBezTo>
                    <a:pt x="246" y="552"/>
                    <a:pt x="246" y="552"/>
                    <a:pt x="246" y="552"/>
                  </a:cubicBezTo>
                  <a:cubicBezTo>
                    <a:pt x="246" y="558"/>
                    <a:pt x="246" y="558"/>
                    <a:pt x="246" y="558"/>
                  </a:cubicBezTo>
                  <a:cubicBezTo>
                    <a:pt x="243" y="562"/>
                    <a:pt x="243" y="562"/>
                    <a:pt x="243" y="562"/>
                  </a:cubicBezTo>
                  <a:cubicBezTo>
                    <a:pt x="242" y="562"/>
                    <a:pt x="244" y="570"/>
                    <a:pt x="244" y="570"/>
                  </a:cubicBezTo>
                  <a:cubicBezTo>
                    <a:pt x="250" y="563"/>
                    <a:pt x="250" y="563"/>
                    <a:pt x="250" y="563"/>
                  </a:cubicBezTo>
                  <a:cubicBezTo>
                    <a:pt x="251" y="556"/>
                    <a:pt x="251" y="556"/>
                    <a:pt x="251" y="556"/>
                  </a:cubicBezTo>
                  <a:cubicBezTo>
                    <a:pt x="255" y="567"/>
                    <a:pt x="255" y="567"/>
                    <a:pt x="255" y="567"/>
                  </a:cubicBezTo>
                  <a:cubicBezTo>
                    <a:pt x="262" y="563"/>
                    <a:pt x="262" y="563"/>
                    <a:pt x="262" y="563"/>
                  </a:cubicBezTo>
                  <a:cubicBezTo>
                    <a:pt x="262" y="571"/>
                    <a:pt x="262" y="571"/>
                    <a:pt x="262" y="571"/>
                  </a:cubicBezTo>
                  <a:cubicBezTo>
                    <a:pt x="262" y="571"/>
                    <a:pt x="255" y="573"/>
                    <a:pt x="255" y="574"/>
                  </a:cubicBezTo>
                  <a:cubicBezTo>
                    <a:pt x="255" y="577"/>
                    <a:pt x="259" y="578"/>
                    <a:pt x="259" y="578"/>
                  </a:cubicBezTo>
                  <a:cubicBezTo>
                    <a:pt x="258" y="583"/>
                    <a:pt x="258" y="583"/>
                    <a:pt x="258" y="583"/>
                  </a:cubicBezTo>
                  <a:cubicBezTo>
                    <a:pt x="246" y="585"/>
                    <a:pt x="246" y="585"/>
                    <a:pt x="246" y="585"/>
                  </a:cubicBezTo>
                  <a:cubicBezTo>
                    <a:pt x="246" y="585"/>
                    <a:pt x="243" y="597"/>
                    <a:pt x="246" y="598"/>
                  </a:cubicBezTo>
                  <a:cubicBezTo>
                    <a:pt x="248" y="600"/>
                    <a:pt x="250" y="605"/>
                    <a:pt x="250" y="605"/>
                  </a:cubicBezTo>
                  <a:cubicBezTo>
                    <a:pt x="250" y="605"/>
                    <a:pt x="239" y="610"/>
                    <a:pt x="239" y="617"/>
                  </a:cubicBezTo>
                  <a:cubicBezTo>
                    <a:pt x="240" y="623"/>
                    <a:pt x="244" y="635"/>
                    <a:pt x="244" y="635"/>
                  </a:cubicBezTo>
                  <a:cubicBezTo>
                    <a:pt x="251" y="637"/>
                    <a:pt x="251" y="637"/>
                    <a:pt x="251" y="637"/>
                  </a:cubicBezTo>
                  <a:cubicBezTo>
                    <a:pt x="251" y="637"/>
                    <a:pt x="250" y="640"/>
                    <a:pt x="248" y="640"/>
                  </a:cubicBezTo>
                  <a:cubicBezTo>
                    <a:pt x="247" y="640"/>
                    <a:pt x="242" y="637"/>
                    <a:pt x="242" y="637"/>
                  </a:cubicBezTo>
                  <a:cubicBezTo>
                    <a:pt x="239" y="628"/>
                    <a:pt x="239" y="628"/>
                    <a:pt x="239" y="628"/>
                  </a:cubicBezTo>
                  <a:cubicBezTo>
                    <a:pt x="239" y="628"/>
                    <a:pt x="231" y="627"/>
                    <a:pt x="231" y="629"/>
                  </a:cubicBezTo>
                  <a:cubicBezTo>
                    <a:pt x="230" y="631"/>
                    <a:pt x="232" y="640"/>
                    <a:pt x="232" y="640"/>
                  </a:cubicBezTo>
                  <a:cubicBezTo>
                    <a:pt x="223" y="631"/>
                    <a:pt x="223" y="631"/>
                    <a:pt x="223" y="631"/>
                  </a:cubicBezTo>
                  <a:cubicBezTo>
                    <a:pt x="205" y="633"/>
                    <a:pt x="205" y="633"/>
                    <a:pt x="205" y="633"/>
                  </a:cubicBezTo>
                  <a:cubicBezTo>
                    <a:pt x="194" y="627"/>
                    <a:pt x="194" y="627"/>
                    <a:pt x="194" y="627"/>
                  </a:cubicBezTo>
                  <a:cubicBezTo>
                    <a:pt x="194" y="631"/>
                    <a:pt x="194" y="631"/>
                    <a:pt x="194" y="631"/>
                  </a:cubicBezTo>
                  <a:cubicBezTo>
                    <a:pt x="180" y="633"/>
                    <a:pt x="180" y="633"/>
                    <a:pt x="180" y="633"/>
                  </a:cubicBezTo>
                  <a:cubicBezTo>
                    <a:pt x="163" y="641"/>
                    <a:pt x="163" y="641"/>
                    <a:pt x="163" y="641"/>
                  </a:cubicBezTo>
                  <a:cubicBezTo>
                    <a:pt x="163" y="641"/>
                    <a:pt x="162" y="651"/>
                    <a:pt x="158" y="652"/>
                  </a:cubicBezTo>
                  <a:cubicBezTo>
                    <a:pt x="155" y="655"/>
                    <a:pt x="150" y="655"/>
                    <a:pt x="150" y="655"/>
                  </a:cubicBezTo>
                  <a:cubicBezTo>
                    <a:pt x="150" y="655"/>
                    <a:pt x="135" y="662"/>
                    <a:pt x="136" y="663"/>
                  </a:cubicBezTo>
                  <a:cubicBezTo>
                    <a:pt x="139" y="664"/>
                    <a:pt x="144" y="663"/>
                    <a:pt x="147" y="664"/>
                  </a:cubicBezTo>
                  <a:cubicBezTo>
                    <a:pt x="149" y="667"/>
                    <a:pt x="149" y="671"/>
                    <a:pt x="149" y="671"/>
                  </a:cubicBezTo>
                  <a:cubicBezTo>
                    <a:pt x="149" y="671"/>
                    <a:pt x="151" y="670"/>
                    <a:pt x="151" y="667"/>
                  </a:cubicBezTo>
                  <a:cubicBezTo>
                    <a:pt x="153" y="663"/>
                    <a:pt x="154" y="660"/>
                    <a:pt x="157" y="660"/>
                  </a:cubicBezTo>
                  <a:cubicBezTo>
                    <a:pt x="158" y="659"/>
                    <a:pt x="161" y="662"/>
                    <a:pt x="161" y="662"/>
                  </a:cubicBezTo>
                  <a:cubicBezTo>
                    <a:pt x="165" y="660"/>
                    <a:pt x="165" y="660"/>
                    <a:pt x="165" y="660"/>
                  </a:cubicBezTo>
                  <a:cubicBezTo>
                    <a:pt x="174" y="662"/>
                    <a:pt x="174" y="662"/>
                    <a:pt x="174" y="662"/>
                  </a:cubicBezTo>
                  <a:cubicBezTo>
                    <a:pt x="171" y="667"/>
                    <a:pt x="171" y="667"/>
                    <a:pt x="171" y="667"/>
                  </a:cubicBezTo>
                  <a:cubicBezTo>
                    <a:pt x="171" y="667"/>
                    <a:pt x="170" y="674"/>
                    <a:pt x="171" y="675"/>
                  </a:cubicBezTo>
                  <a:cubicBezTo>
                    <a:pt x="173" y="677"/>
                    <a:pt x="173" y="679"/>
                    <a:pt x="173" y="679"/>
                  </a:cubicBezTo>
                  <a:cubicBezTo>
                    <a:pt x="173" y="679"/>
                    <a:pt x="166" y="683"/>
                    <a:pt x="166" y="689"/>
                  </a:cubicBezTo>
                  <a:cubicBezTo>
                    <a:pt x="166" y="691"/>
                    <a:pt x="173" y="694"/>
                    <a:pt x="173" y="694"/>
                  </a:cubicBezTo>
                  <a:cubicBezTo>
                    <a:pt x="170" y="697"/>
                    <a:pt x="170" y="697"/>
                    <a:pt x="170" y="697"/>
                  </a:cubicBezTo>
                  <a:cubicBezTo>
                    <a:pt x="170" y="697"/>
                    <a:pt x="161" y="717"/>
                    <a:pt x="157" y="717"/>
                  </a:cubicBezTo>
                  <a:cubicBezTo>
                    <a:pt x="153" y="718"/>
                    <a:pt x="149" y="718"/>
                    <a:pt x="147" y="720"/>
                  </a:cubicBezTo>
                  <a:cubicBezTo>
                    <a:pt x="143" y="721"/>
                    <a:pt x="138" y="724"/>
                    <a:pt x="138" y="724"/>
                  </a:cubicBezTo>
                  <a:cubicBezTo>
                    <a:pt x="132" y="723"/>
                    <a:pt x="132" y="723"/>
                    <a:pt x="132" y="723"/>
                  </a:cubicBezTo>
                  <a:cubicBezTo>
                    <a:pt x="119" y="727"/>
                    <a:pt x="119" y="727"/>
                    <a:pt x="119" y="727"/>
                  </a:cubicBezTo>
                  <a:cubicBezTo>
                    <a:pt x="117" y="732"/>
                    <a:pt x="117" y="732"/>
                    <a:pt x="117" y="732"/>
                  </a:cubicBezTo>
                  <a:cubicBezTo>
                    <a:pt x="111" y="732"/>
                    <a:pt x="111" y="732"/>
                    <a:pt x="111" y="732"/>
                  </a:cubicBezTo>
                  <a:cubicBezTo>
                    <a:pt x="107" y="727"/>
                    <a:pt x="107" y="727"/>
                    <a:pt x="107" y="727"/>
                  </a:cubicBezTo>
                  <a:cubicBezTo>
                    <a:pt x="103" y="728"/>
                    <a:pt x="103" y="728"/>
                    <a:pt x="103" y="728"/>
                  </a:cubicBezTo>
                  <a:cubicBezTo>
                    <a:pt x="104" y="732"/>
                    <a:pt x="104" y="732"/>
                    <a:pt x="104" y="732"/>
                  </a:cubicBezTo>
                  <a:cubicBezTo>
                    <a:pt x="104" y="732"/>
                    <a:pt x="89" y="733"/>
                    <a:pt x="89" y="736"/>
                  </a:cubicBezTo>
                  <a:cubicBezTo>
                    <a:pt x="88" y="739"/>
                    <a:pt x="88" y="740"/>
                    <a:pt x="88" y="740"/>
                  </a:cubicBezTo>
                  <a:cubicBezTo>
                    <a:pt x="97" y="741"/>
                    <a:pt x="97" y="741"/>
                    <a:pt x="97" y="741"/>
                  </a:cubicBezTo>
                  <a:cubicBezTo>
                    <a:pt x="97" y="741"/>
                    <a:pt x="99" y="748"/>
                    <a:pt x="96" y="748"/>
                  </a:cubicBezTo>
                  <a:cubicBezTo>
                    <a:pt x="92" y="748"/>
                    <a:pt x="89" y="750"/>
                    <a:pt x="89" y="750"/>
                  </a:cubicBezTo>
                  <a:cubicBezTo>
                    <a:pt x="90" y="758"/>
                    <a:pt x="90" y="758"/>
                    <a:pt x="90" y="758"/>
                  </a:cubicBezTo>
                  <a:cubicBezTo>
                    <a:pt x="90" y="758"/>
                    <a:pt x="95" y="755"/>
                    <a:pt x="96" y="755"/>
                  </a:cubicBezTo>
                  <a:cubicBezTo>
                    <a:pt x="97" y="755"/>
                    <a:pt x="100" y="756"/>
                    <a:pt x="100" y="756"/>
                  </a:cubicBezTo>
                  <a:cubicBezTo>
                    <a:pt x="108" y="755"/>
                    <a:pt x="108" y="755"/>
                    <a:pt x="108" y="755"/>
                  </a:cubicBezTo>
                  <a:cubicBezTo>
                    <a:pt x="111" y="750"/>
                    <a:pt x="111" y="750"/>
                    <a:pt x="111" y="750"/>
                  </a:cubicBezTo>
                  <a:cubicBezTo>
                    <a:pt x="116" y="750"/>
                    <a:pt x="116" y="750"/>
                    <a:pt x="116" y="750"/>
                  </a:cubicBezTo>
                  <a:cubicBezTo>
                    <a:pt x="112" y="754"/>
                    <a:pt x="112" y="754"/>
                    <a:pt x="112" y="754"/>
                  </a:cubicBezTo>
                  <a:cubicBezTo>
                    <a:pt x="111" y="758"/>
                    <a:pt x="111" y="758"/>
                    <a:pt x="111" y="758"/>
                  </a:cubicBezTo>
                  <a:cubicBezTo>
                    <a:pt x="99" y="758"/>
                    <a:pt x="99" y="758"/>
                    <a:pt x="99" y="758"/>
                  </a:cubicBezTo>
                  <a:cubicBezTo>
                    <a:pt x="96" y="759"/>
                    <a:pt x="96" y="759"/>
                    <a:pt x="96" y="759"/>
                  </a:cubicBezTo>
                  <a:cubicBezTo>
                    <a:pt x="96" y="759"/>
                    <a:pt x="96" y="766"/>
                    <a:pt x="99" y="766"/>
                  </a:cubicBezTo>
                  <a:cubicBezTo>
                    <a:pt x="103" y="766"/>
                    <a:pt x="108" y="764"/>
                    <a:pt x="108" y="764"/>
                  </a:cubicBezTo>
                  <a:cubicBezTo>
                    <a:pt x="108" y="764"/>
                    <a:pt x="112" y="766"/>
                    <a:pt x="113" y="764"/>
                  </a:cubicBezTo>
                  <a:cubicBezTo>
                    <a:pt x="116" y="763"/>
                    <a:pt x="119" y="760"/>
                    <a:pt x="119" y="760"/>
                  </a:cubicBezTo>
                  <a:cubicBezTo>
                    <a:pt x="130" y="760"/>
                    <a:pt x="130" y="760"/>
                    <a:pt x="130" y="760"/>
                  </a:cubicBezTo>
                  <a:cubicBezTo>
                    <a:pt x="130" y="760"/>
                    <a:pt x="135" y="756"/>
                    <a:pt x="138" y="758"/>
                  </a:cubicBezTo>
                  <a:cubicBezTo>
                    <a:pt x="140" y="759"/>
                    <a:pt x="134" y="763"/>
                    <a:pt x="136" y="764"/>
                  </a:cubicBezTo>
                  <a:cubicBezTo>
                    <a:pt x="139" y="766"/>
                    <a:pt x="147" y="768"/>
                    <a:pt x="147" y="768"/>
                  </a:cubicBezTo>
                  <a:cubicBezTo>
                    <a:pt x="155" y="767"/>
                    <a:pt x="155" y="767"/>
                    <a:pt x="155" y="767"/>
                  </a:cubicBezTo>
                  <a:cubicBezTo>
                    <a:pt x="154" y="770"/>
                    <a:pt x="154" y="770"/>
                    <a:pt x="154" y="770"/>
                  </a:cubicBezTo>
                  <a:cubicBezTo>
                    <a:pt x="147" y="771"/>
                    <a:pt x="147" y="771"/>
                    <a:pt x="147" y="771"/>
                  </a:cubicBezTo>
                  <a:cubicBezTo>
                    <a:pt x="147" y="771"/>
                    <a:pt x="139" y="770"/>
                    <a:pt x="139" y="774"/>
                  </a:cubicBezTo>
                  <a:cubicBezTo>
                    <a:pt x="138" y="777"/>
                    <a:pt x="138" y="779"/>
                    <a:pt x="140" y="779"/>
                  </a:cubicBezTo>
                  <a:cubicBezTo>
                    <a:pt x="144" y="779"/>
                    <a:pt x="151" y="781"/>
                    <a:pt x="151" y="781"/>
                  </a:cubicBezTo>
                  <a:cubicBezTo>
                    <a:pt x="151" y="781"/>
                    <a:pt x="155" y="775"/>
                    <a:pt x="159" y="777"/>
                  </a:cubicBezTo>
                  <a:cubicBezTo>
                    <a:pt x="165" y="778"/>
                    <a:pt x="170" y="793"/>
                    <a:pt x="170" y="793"/>
                  </a:cubicBezTo>
                  <a:cubicBezTo>
                    <a:pt x="170" y="793"/>
                    <a:pt x="177" y="801"/>
                    <a:pt x="185" y="802"/>
                  </a:cubicBezTo>
                  <a:cubicBezTo>
                    <a:pt x="193" y="802"/>
                    <a:pt x="205" y="795"/>
                    <a:pt x="205" y="795"/>
                  </a:cubicBezTo>
                  <a:cubicBezTo>
                    <a:pt x="220" y="791"/>
                    <a:pt x="220" y="791"/>
                    <a:pt x="220" y="791"/>
                  </a:cubicBezTo>
                  <a:cubicBezTo>
                    <a:pt x="230" y="783"/>
                    <a:pt x="230" y="783"/>
                    <a:pt x="230" y="783"/>
                  </a:cubicBezTo>
                  <a:cubicBezTo>
                    <a:pt x="243" y="777"/>
                    <a:pt x="243" y="777"/>
                    <a:pt x="243" y="777"/>
                  </a:cubicBezTo>
                  <a:cubicBezTo>
                    <a:pt x="244" y="778"/>
                    <a:pt x="244" y="778"/>
                    <a:pt x="244" y="778"/>
                  </a:cubicBezTo>
                  <a:cubicBezTo>
                    <a:pt x="231" y="786"/>
                    <a:pt x="231" y="786"/>
                    <a:pt x="231" y="786"/>
                  </a:cubicBezTo>
                  <a:cubicBezTo>
                    <a:pt x="224" y="795"/>
                    <a:pt x="224" y="795"/>
                    <a:pt x="224" y="795"/>
                  </a:cubicBezTo>
                  <a:cubicBezTo>
                    <a:pt x="217" y="797"/>
                    <a:pt x="217" y="797"/>
                    <a:pt x="217" y="797"/>
                  </a:cubicBezTo>
                  <a:cubicBezTo>
                    <a:pt x="217" y="797"/>
                    <a:pt x="204" y="806"/>
                    <a:pt x="204" y="809"/>
                  </a:cubicBezTo>
                  <a:cubicBezTo>
                    <a:pt x="203" y="813"/>
                    <a:pt x="205" y="817"/>
                    <a:pt x="200" y="818"/>
                  </a:cubicBezTo>
                  <a:cubicBezTo>
                    <a:pt x="194" y="820"/>
                    <a:pt x="178" y="821"/>
                    <a:pt x="176" y="817"/>
                  </a:cubicBezTo>
                  <a:cubicBezTo>
                    <a:pt x="173" y="813"/>
                    <a:pt x="163" y="810"/>
                    <a:pt x="159" y="809"/>
                  </a:cubicBezTo>
                  <a:cubicBezTo>
                    <a:pt x="155" y="809"/>
                    <a:pt x="138" y="806"/>
                    <a:pt x="134" y="810"/>
                  </a:cubicBezTo>
                  <a:cubicBezTo>
                    <a:pt x="131" y="813"/>
                    <a:pt x="135" y="821"/>
                    <a:pt x="135" y="821"/>
                  </a:cubicBezTo>
                  <a:cubicBezTo>
                    <a:pt x="135" y="821"/>
                    <a:pt x="132" y="822"/>
                    <a:pt x="127" y="824"/>
                  </a:cubicBezTo>
                  <a:cubicBezTo>
                    <a:pt x="122" y="825"/>
                    <a:pt x="119" y="820"/>
                    <a:pt x="116" y="821"/>
                  </a:cubicBezTo>
                  <a:cubicBezTo>
                    <a:pt x="112" y="822"/>
                    <a:pt x="109" y="841"/>
                    <a:pt x="109" y="841"/>
                  </a:cubicBezTo>
                  <a:cubicBezTo>
                    <a:pt x="95" y="848"/>
                    <a:pt x="95" y="848"/>
                    <a:pt x="95" y="848"/>
                  </a:cubicBezTo>
                  <a:cubicBezTo>
                    <a:pt x="93" y="852"/>
                    <a:pt x="93" y="852"/>
                    <a:pt x="93" y="852"/>
                  </a:cubicBezTo>
                  <a:cubicBezTo>
                    <a:pt x="76" y="859"/>
                    <a:pt x="76" y="859"/>
                    <a:pt x="76" y="859"/>
                  </a:cubicBezTo>
                  <a:cubicBezTo>
                    <a:pt x="74" y="864"/>
                    <a:pt x="74" y="864"/>
                    <a:pt x="74" y="864"/>
                  </a:cubicBezTo>
                  <a:cubicBezTo>
                    <a:pt x="74" y="864"/>
                    <a:pt x="69" y="866"/>
                    <a:pt x="68" y="868"/>
                  </a:cubicBezTo>
                  <a:cubicBezTo>
                    <a:pt x="65" y="870"/>
                    <a:pt x="63" y="874"/>
                    <a:pt x="63" y="874"/>
                  </a:cubicBezTo>
                  <a:cubicBezTo>
                    <a:pt x="51" y="881"/>
                    <a:pt x="51" y="881"/>
                    <a:pt x="51" y="881"/>
                  </a:cubicBezTo>
                  <a:cubicBezTo>
                    <a:pt x="46" y="882"/>
                    <a:pt x="46" y="882"/>
                    <a:pt x="46" y="882"/>
                  </a:cubicBezTo>
                  <a:cubicBezTo>
                    <a:pt x="46" y="882"/>
                    <a:pt x="34" y="881"/>
                    <a:pt x="31" y="883"/>
                  </a:cubicBezTo>
                  <a:cubicBezTo>
                    <a:pt x="27" y="886"/>
                    <a:pt x="28" y="894"/>
                    <a:pt x="28" y="894"/>
                  </a:cubicBezTo>
                  <a:cubicBezTo>
                    <a:pt x="41" y="893"/>
                    <a:pt x="41" y="893"/>
                    <a:pt x="41" y="893"/>
                  </a:cubicBezTo>
                  <a:cubicBezTo>
                    <a:pt x="41" y="889"/>
                    <a:pt x="41" y="889"/>
                    <a:pt x="41" y="889"/>
                  </a:cubicBezTo>
                  <a:cubicBezTo>
                    <a:pt x="41" y="889"/>
                    <a:pt x="47" y="891"/>
                    <a:pt x="49" y="893"/>
                  </a:cubicBezTo>
                  <a:cubicBezTo>
                    <a:pt x="50" y="894"/>
                    <a:pt x="55" y="905"/>
                    <a:pt x="55" y="905"/>
                  </a:cubicBezTo>
                  <a:cubicBezTo>
                    <a:pt x="65" y="898"/>
                    <a:pt x="65" y="898"/>
                    <a:pt x="65" y="898"/>
                  </a:cubicBezTo>
                  <a:cubicBezTo>
                    <a:pt x="63" y="894"/>
                    <a:pt x="63" y="894"/>
                    <a:pt x="63" y="894"/>
                  </a:cubicBezTo>
                  <a:cubicBezTo>
                    <a:pt x="63" y="894"/>
                    <a:pt x="70" y="885"/>
                    <a:pt x="70" y="886"/>
                  </a:cubicBezTo>
                  <a:cubicBezTo>
                    <a:pt x="70" y="887"/>
                    <a:pt x="72" y="891"/>
                    <a:pt x="72" y="891"/>
                  </a:cubicBezTo>
                  <a:cubicBezTo>
                    <a:pt x="72" y="891"/>
                    <a:pt x="82" y="887"/>
                    <a:pt x="84" y="887"/>
                  </a:cubicBezTo>
                  <a:cubicBezTo>
                    <a:pt x="85" y="886"/>
                    <a:pt x="89" y="881"/>
                    <a:pt x="89" y="881"/>
                  </a:cubicBezTo>
                  <a:cubicBezTo>
                    <a:pt x="89" y="881"/>
                    <a:pt x="97" y="883"/>
                    <a:pt x="100" y="882"/>
                  </a:cubicBezTo>
                  <a:cubicBezTo>
                    <a:pt x="105" y="882"/>
                    <a:pt x="113" y="881"/>
                    <a:pt x="115" y="882"/>
                  </a:cubicBezTo>
                  <a:cubicBezTo>
                    <a:pt x="115" y="883"/>
                    <a:pt x="116" y="889"/>
                    <a:pt x="116" y="889"/>
                  </a:cubicBezTo>
                  <a:cubicBezTo>
                    <a:pt x="120" y="886"/>
                    <a:pt x="120" y="886"/>
                    <a:pt x="120" y="886"/>
                  </a:cubicBezTo>
                  <a:cubicBezTo>
                    <a:pt x="122" y="878"/>
                    <a:pt x="122" y="878"/>
                    <a:pt x="122" y="878"/>
                  </a:cubicBezTo>
                  <a:cubicBezTo>
                    <a:pt x="126" y="890"/>
                    <a:pt x="126" y="890"/>
                    <a:pt x="126" y="890"/>
                  </a:cubicBezTo>
                  <a:cubicBezTo>
                    <a:pt x="135" y="890"/>
                    <a:pt x="135" y="890"/>
                    <a:pt x="135" y="890"/>
                  </a:cubicBezTo>
                  <a:cubicBezTo>
                    <a:pt x="135" y="890"/>
                    <a:pt x="136" y="899"/>
                    <a:pt x="140" y="899"/>
                  </a:cubicBezTo>
                  <a:cubicBezTo>
                    <a:pt x="147" y="902"/>
                    <a:pt x="151" y="894"/>
                    <a:pt x="151" y="894"/>
                  </a:cubicBezTo>
                  <a:cubicBezTo>
                    <a:pt x="155" y="891"/>
                    <a:pt x="155" y="891"/>
                    <a:pt x="155" y="891"/>
                  </a:cubicBezTo>
                  <a:cubicBezTo>
                    <a:pt x="154" y="886"/>
                    <a:pt x="154" y="886"/>
                    <a:pt x="154" y="886"/>
                  </a:cubicBezTo>
                  <a:cubicBezTo>
                    <a:pt x="159" y="882"/>
                    <a:pt x="159" y="882"/>
                    <a:pt x="159" y="882"/>
                  </a:cubicBezTo>
                  <a:cubicBezTo>
                    <a:pt x="161" y="874"/>
                    <a:pt x="161" y="874"/>
                    <a:pt x="161" y="874"/>
                  </a:cubicBezTo>
                  <a:cubicBezTo>
                    <a:pt x="165" y="871"/>
                    <a:pt x="165" y="871"/>
                    <a:pt x="165" y="871"/>
                  </a:cubicBezTo>
                  <a:cubicBezTo>
                    <a:pt x="165" y="863"/>
                    <a:pt x="165" y="863"/>
                    <a:pt x="165" y="863"/>
                  </a:cubicBezTo>
                  <a:cubicBezTo>
                    <a:pt x="166" y="870"/>
                    <a:pt x="166" y="870"/>
                    <a:pt x="166" y="870"/>
                  </a:cubicBezTo>
                  <a:cubicBezTo>
                    <a:pt x="166" y="870"/>
                    <a:pt x="174" y="866"/>
                    <a:pt x="190" y="866"/>
                  </a:cubicBezTo>
                  <a:cubicBezTo>
                    <a:pt x="207" y="867"/>
                    <a:pt x="216" y="882"/>
                    <a:pt x="216" y="882"/>
                  </a:cubicBezTo>
                  <a:cubicBezTo>
                    <a:pt x="219" y="887"/>
                    <a:pt x="219" y="887"/>
                    <a:pt x="219" y="887"/>
                  </a:cubicBezTo>
                  <a:cubicBezTo>
                    <a:pt x="221" y="885"/>
                    <a:pt x="221" y="885"/>
                    <a:pt x="221" y="885"/>
                  </a:cubicBezTo>
                  <a:cubicBezTo>
                    <a:pt x="221" y="885"/>
                    <a:pt x="217" y="883"/>
                    <a:pt x="220" y="881"/>
                  </a:cubicBezTo>
                  <a:cubicBezTo>
                    <a:pt x="223" y="875"/>
                    <a:pt x="231" y="881"/>
                    <a:pt x="231" y="881"/>
                  </a:cubicBezTo>
                  <a:cubicBezTo>
                    <a:pt x="239" y="881"/>
                    <a:pt x="239" y="881"/>
                    <a:pt x="239" y="881"/>
                  </a:cubicBezTo>
                  <a:cubicBezTo>
                    <a:pt x="240" y="882"/>
                    <a:pt x="246" y="887"/>
                    <a:pt x="248" y="885"/>
                  </a:cubicBezTo>
                  <a:cubicBezTo>
                    <a:pt x="252" y="883"/>
                    <a:pt x="250" y="878"/>
                    <a:pt x="250" y="878"/>
                  </a:cubicBezTo>
                  <a:cubicBezTo>
                    <a:pt x="250" y="878"/>
                    <a:pt x="240" y="874"/>
                    <a:pt x="243" y="872"/>
                  </a:cubicBezTo>
                  <a:cubicBezTo>
                    <a:pt x="246" y="871"/>
                    <a:pt x="250" y="876"/>
                    <a:pt x="251" y="875"/>
                  </a:cubicBezTo>
                  <a:cubicBezTo>
                    <a:pt x="254" y="875"/>
                    <a:pt x="263" y="872"/>
                    <a:pt x="263" y="872"/>
                  </a:cubicBezTo>
                  <a:cubicBezTo>
                    <a:pt x="263" y="872"/>
                    <a:pt x="269" y="876"/>
                    <a:pt x="271" y="876"/>
                  </a:cubicBezTo>
                  <a:cubicBezTo>
                    <a:pt x="273" y="876"/>
                    <a:pt x="274" y="872"/>
                    <a:pt x="274" y="872"/>
                  </a:cubicBezTo>
                  <a:cubicBezTo>
                    <a:pt x="274" y="872"/>
                    <a:pt x="282" y="875"/>
                    <a:pt x="285" y="874"/>
                  </a:cubicBezTo>
                  <a:cubicBezTo>
                    <a:pt x="288" y="872"/>
                    <a:pt x="286" y="867"/>
                    <a:pt x="286" y="867"/>
                  </a:cubicBezTo>
                  <a:cubicBezTo>
                    <a:pt x="286" y="867"/>
                    <a:pt x="292" y="875"/>
                    <a:pt x="294" y="875"/>
                  </a:cubicBezTo>
                  <a:cubicBezTo>
                    <a:pt x="297" y="875"/>
                    <a:pt x="297" y="868"/>
                    <a:pt x="297" y="870"/>
                  </a:cubicBezTo>
                  <a:cubicBezTo>
                    <a:pt x="298" y="872"/>
                    <a:pt x="302" y="876"/>
                    <a:pt x="302" y="876"/>
                  </a:cubicBezTo>
                  <a:cubicBezTo>
                    <a:pt x="302" y="876"/>
                    <a:pt x="305" y="868"/>
                    <a:pt x="309" y="872"/>
                  </a:cubicBezTo>
                  <a:cubicBezTo>
                    <a:pt x="313" y="876"/>
                    <a:pt x="312" y="883"/>
                    <a:pt x="313" y="883"/>
                  </a:cubicBezTo>
                  <a:cubicBezTo>
                    <a:pt x="316" y="883"/>
                    <a:pt x="320" y="882"/>
                    <a:pt x="320" y="882"/>
                  </a:cubicBezTo>
                  <a:cubicBezTo>
                    <a:pt x="320" y="882"/>
                    <a:pt x="335" y="878"/>
                    <a:pt x="347" y="881"/>
                  </a:cubicBezTo>
                  <a:cubicBezTo>
                    <a:pt x="356" y="883"/>
                    <a:pt x="365" y="890"/>
                    <a:pt x="373" y="890"/>
                  </a:cubicBezTo>
                  <a:cubicBezTo>
                    <a:pt x="379" y="890"/>
                    <a:pt x="382" y="887"/>
                    <a:pt x="382" y="887"/>
                  </a:cubicBezTo>
                  <a:cubicBezTo>
                    <a:pt x="398" y="886"/>
                    <a:pt x="398" y="886"/>
                    <a:pt x="398" y="886"/>
                  </a:cubicBezTo>
                  <a:cubicBezTo>
                    <a:pt x="406" y="876"/>
                    <a:pt x="406" y="876"/>
                    <a:pt x="406" y="876"/>
                  </a:cubicBezTo>
                  <a:cubicBezTo>
                    <a:pt x="419" y="882"/>
                    <a:pt x="419" y="882"/>
                    <a:pt x="419" y="882"/>
                  </a:cubicBezTo>
                  <a:cubicBezTo>
                    <a:pt x="419" y="882"/>
                    <a:pt x="417" y="868"/>
                    <a:pt x="421" y="868"/>
                  </a:cubicBezTo>
                  <a:cubicBezTo>
                    <a:pt x="425" y="868"/>
                    <a:pt x="429" y="870"/>
                    <a:pt x="429" y="870"/>
                  </a:cubicBezTo>
                  <a:cubicBezTo>
                    <a:pt x="443" y="866"/>
                    <a:pt x="443" y="866"/>
                    <a:pt x="443" y="866"/>
                  </a:cubicBezTo>
                  <a:cubicBezTo>
                    <a:pt x="444" y="852"/>
                    <a:pt x="444" y="852"/>
                    <a:pt x="444" y="852"/>
                  </a:cubicBezTo>
                  <a:cubicBezTo>
                    <a:pt x="448" y="847"/>
                    <a:pt x="448" y="847"/>
                    <a:pt x="448" y="847"/>
                  </a:cubicBezTo>
                  <a:cubicBezTo>
                    <a:pt x="447" y="844"/>
                    <a:pt x="447" y="844"/>
                    <a:pt x="447" y="844"/>
                  </a:cubicBezTo>
                  <a:cubicBezTo>
                    <a:pt x="419" y="845"/>
                    <a:pt x="419" y="845"/>
                    <a:pt x="419" y="845"/>
                  </a:cubicBezTo>
                  <a:cubicBezTo>
                    <a:pt x="415" y="844"/>
                    <a:pt x="415" y="844"/>
                    <a:pt x="415" y="844"/>
                  </a:cubicBezTo>
                  <a:cubicBezTo>
                    <a:pt x="420" y="841"/>
                    <a:pt x="420" y="841"/>
                    <a:pt x="420" y="841"/>
                  </a:cubicBezTo>
                  <a:cubicBezTo>
                    <a:pt x="420" y="841"/>
                    <a:pt x="421" y="839"/>
                    <a:pt x="417" y="837"/>
                  </a:cubicBezTo>
                  <a:cubicBezTo>
                    <a:pt x="413" y="835"/>
                    <a:pt x="408" y="839"/>
                    <a:pt x="408" y="839"/>
                  </a:cubicBezTo>
                  <a:cubicBezTo>
                    <a:pt x="400" y="839"/>
                    <a:pt x="400" y="839"/>
                    <a:pt x="400" y="839"/>
                  </a:cubicBezTo>
                  <a:cubicBezTo>
                    <a:pt x="409" y="833"/>
                    <a:pt x="409" y="833"/>
                    <a:pt x="409" y="833"/>
                  </a:cubicBezTo>
                  <a:cubicBezTo>
                    <a:pt x="402" y="829"/>
                    <a:pt x="402" y="829"/>
                    <a:pt x="402" y="829"/>
                  </a:cubicBezTo>
                  <a:cubicBezTo>
                    <a:pt x="398" y="829"/>
                    <a:pt x="398" y="829"/>
                    <a:pt x="398" y="829"/>
                  </a:cubicBezTo>
                  <a:cubicBezTo>
                    <a:pt x="396" y="831"/>
                    <a:pt x="396" y="831"/>
                    <a:pt x="396" y="831"/>
                  </a:cubicBezTo>
                  <a:cubicBezTo>
                    <a:pt x="392" y="831"/>
                    <a:pt x="392" y="831"/>
                    <a:pt x="392" y="831"/>
                  </a:cubicBezTo>
                  <a:cubicBezTo>
                    <a:pt x="394" y="829"/>
                    <a:pt x="394" y="829"/>
                    <a:pt x="394" y="829"/>
                  </a:cubicBezTo>
                  <a:cubicBezTo>
                    <a:pt x="397" y="827"/>
                    <a:pt x="397" y="827"/>
                    <a:pt x="397" y="827"/>
                  </a:cubicBezTo>
                  <a:cubicBezTo>
                    <a:pt x="402" y="827"/>
                    <a:pt x="402" y="827"/>
                    <a:pt x="402" y="827"/>
                  </a:cubicBezTo>
                  <a:cubicBezTo>
                    <a:pt x="415" y="828"/>
                    <a:pt x="415" y="828"/>
                    <a:pt x="415" y="828"/>
                  </a:cubicBezTo>
                  <a:cubicBezTo>
                    <a:pt x="421" y="822"/>
                    <a:pt x="421" y="822"/>
                    <a:pt x="421" y="822"/>
                  </a:cubicBezTo>
                  <a:cubicBezTo>
                    <a:pt x="417" y="820"/>
                    <a:pt x="417" y="820"/>
                    <a:pt x="417" y="820"/>
                  </a:cubicBezTo>
                  <a:cubicBezTo>
                    <a:pt x="423" y="818"/>
                    <a:pt x="423" y="818"/>
                    <a:pt x="423" y="818"/>
                  </a:cubicBezTo>
                  <a:cubicBezTo>
                    <a:pt x="424" y="809"/>
                    <a:pt x="424" y="809"/>
                    <a:pt x="424" y="809"/>
                  </a:cubicBezTo>
                  <a:cubicBezTo>
                    <a:pt x="416" y="812"/>
                    <a:pt x="416" y="812"/>
                    <a:pt x="416" y="812"/>
                  </a:cubicBezTo>
                  <a:cubicBezTo>
                    <a:pt x="413" y="809"/>
                    <a:pt x="413" y="809"/>
                    <a:pt x="413" y="809"/>
                  </a:cubicBezTo>
                  <a:cubicBezTo>
                    <a:pt x="425" y="805"/>
                    <a:pt x="425" y="805"/>
                    <a:pt x="425" y="805"/>
                  </a:cubicBezTo>
                  <a:cubicBezTo>
                    <a:pt x="427" y="802"/>
                    <a:pt x="427" y="802"/>
                    <a:pt x="427" y="802"/>
                  </a:cubicBezTo>
                  <a:cubicBezTo>
                    <a:pt x="431" y="808"/>
                    <a:pt x="431" y="808"/>
                    <a:pt x="431" y="808"/>
                  </a:cubicBezTo>
                  <a:cubicBezTo>
                    <a:pt x="431" y="808"/>
                    <a:pt x="437" y="808"/>
                    <a:pt x="442" y="805"/>
                  </a:cubicBezTo>
                  <a:cubicBezTo>
                    <a:pt x="446" y="804"/>
                    <a:pt x="442" y="799"/>
                    <a:pt x="442" y="799"/>
                  </a:cubicBezTo>
                  <a:cubicBezTo>
                    <a:pt x="444" y="797"/>
                    <a:pt x="444" y="797"/>
                    <a:pt x="444" y="797"/>
                  </a:cubicBezTo>
                  <a:cubicBezTo>
                    <a:pt x="436" y="793"/>
                    <a:pt x="436" y="793"/>
                    <a:pt x="436" y="793"/>
                  </a:cubicBezTo>
                  <a:cubicBezTo>
                    <a:pt x="443" y="790"/>
                    <a:pt x="443" y="790"/>
                    <a:pt x="443" y="790"/>
                  </a:cubicBezTo>
                  <a:cubicBezTo>
                    <a:pt x="443" y="786"/>
                    <a:pt x="443" y="786"/>
                    <a:pt x="443" y="786"/>
                  </a:cubicBezTo>
                  <a:cubicBezTo>
                    <a:pt x="446" y="786"/>
                    <a:pt x="446" y="786"/>
                    <a:pt x="446" y="786"/>
                  </a:cubicBezTo>
                  <a:cubicBezTo>
                    <a:pt x="447" y="793"/>
                    <a:pt x="447" y="793"/>
                    <a:pt x="447" y="793"/>
                  </a:cubicBezTo>
                  <a:cubicBezTo>
                    <a:pt x="447" y="793"/>
                    <a:pt x="463" y="787"/>
                    <a:pt x="466" y="783"/>
                  </a:cubicBezTo>
                  <a:cubicBezTo>
                    <a:pt x="470" y="779"/>
                    <a:pt x="466" y="768"/>
                    <a:pt x="470" y="766"/>
                  </a:cubicBezTo>
                  <a:cubicBezTo>
                    <a:pt x="474" y="762"/>
                    <a:pt x="482" y="747"/>
                    <a:pt x="479" y="736"/>
                  </a:cubicBezTo>
                  <a:cubicBezTo>
                    <a:pt x="478" y="723"/>
                    <a:pt x="462" y="710"/>
                    <a:pt x="462" y="710"/>
                  </a:cubicBezTo>
                  <a:close/>
                  <a:moveTo>
                    <a:pt x="293" y="881"/>
                  </a:moveTo>
                  <a:cubicBezTo>
                    <a:pt x="293" y="881"/>
                    <a:pt x="289" y="875"/>
                    <a:pt x="286" y="875"/>
                  </a:cubicBezTo>
                  <a:cubicBezTo>
                    <a:pt x="285" y="875"/>
                    <a:pt x="282" y="878"/>
                    <a:pt x="282" y="878"/>
                  </a:cubicBezTo>
                  <a:cubicBezTo>
                    <a:pt x="270" y="881"/>
                    <a:pt x="270" y="881"/>
                    <a:pt x="270" y="881"/>
                  </a:cubicBezTo>
                  <a:cubicBezTo>
                    <a:pt x="273" y="885"/>
                    <a:pt x="273" y="885"/>
                    <a:pt x="273" y="885"/>
                  </a:cubicBezTo>
                  <a:cubicBezTo>
                    <a:pt x="277" y="885"/>
                    <a:pt x="277" y="885"/>
                    <a:pt x="277" y="885"/>
                  </a:cubicBezTo>
                  <a:cubicBezTo>
                    <a:pt x="284" y="893"/>
                    <a:pt x="284" y="893"/>
                    <a:pt x="284" y="893"/>
                  </a:cubicBezTo>
                  <a:cubicBezTo>
                    <a:pt x="292" y="891"/>
                    <a:pt x="292" y="891"/>
                    <a:pt x="292" y="891"/>
                  </a:cubicBezTo>
                  <a:cubicBezTo>
                    <a:pt x="292" y="891"/>
                    <a:pt x="293" y="889"/>
                    <a:pt x="294" y="887"/>
                  </a:cubicBezTo>
                  <a:cubicBezTo>
                    <a:pt x="297" y="887"/>
                    <a:pt x="298" y="885"/>
                    <a:pt x="298" y="885"/>
                  </a:cubicBezTo>
                  <a:cubicBezTo>
                    <a:pt x="296" y="881"/>
                    <a:pt x="296" y="881"/>
                    <a:pt x="296" y="881"/>
                  </a:cubicBezTo>
                  <a:lnTo>
                    <a:pt x="293" y="881"/>
                  </a:lnTo>
                  <a:close/>
                  <a:moveTo>
                    <a:pt x="158" y="613"/>
                  </a:moveTo>
                  <a:cubicBezTo>
                    <a:pt x="155" y="619"/>
                    <a:pt x="155" y="619"/>
                    <a:pt x="155" y="619"/>
                  </a:cubicBezTo>
                  <a:cubicBezTo>
                    <a:pt x="151" y="616"/>
                    <a:pt x="151" y="616"/>
                    <a:pt x="151" y="616"/>
                  </a:cubicBezTo>
                  <a:cubicBezTo>
                    <a:pt x="150" y="620"/>
                    <a:pt x="150" y="620"/>
                    <a:pt x="150" y="620"/>
                  </a:cubicBezTo>
                  <a:cubicBezTo>
                    <a:pt x="155" y="628"/>
                    <a:pt x="155" y="628"/>
                    <a:pt x="155" y="628"/>
                  </a:cubicBezTo>
                  <a:cubicBezTo>
                    <a:pt x="155" y="628"/>
                    <a:pt x="155" y="635"/>
                    <a:pt x="163" y="636"/>
                  </a:cubicBezTo>
                  <a:cubicBezTo>
                    <a:pt x="173" y="637"/>
                    <a:pt x="174" y="629"/>
                    <a:pt x="174" y="629"/>
                  </a:cubicBezTo>
                  <a:cubicBezTo>
                    <a:pt x="182" y="628"/>
                    <a:pt x="182" y="628"/>
                    <a:pt x="182" y="628"/>
                  </a:cubicBezTo>
                  <a:cubicBezTo>
                    <a:pt x="184" y="625"/>
                    <a:pt x="184" y="625"/>
                    <a:pt x="184" y="625"/>
                  </a:cubicBezTo>
                  <a:cubicBezTo>
                    <a:pt x="176" y="621"/>
                    <a:pt x="176" y="621"/>
                    <a:pt x="176" y="621"/>
                  </a:cubicBezTo>
                  <a:cubicBezTo>
                    <a:pt x="173" y="612"/>
                    <a:pt x="173" y="612"/>
                    <a:pt x="173" y="612"/>
                  </a:cubicBezTo>
                  <a:cubicBezTo>
                    <a:pt x="163" y="610"/>
                    <a:pt x="163" y="610"/>
                    <a:pt x="163" y="610"/>
                  </a:cubicBezTo>
                  <a:lnTo>
                    <a:pt x="158" y="613"/>
                  </a:lnTo>
                  <a:close/>
                  <a:moveTo>
                    <a:pt x="181" y="528"/>
                  </a:moveTo>
                  <a:cubicBezTo>
                    <a:pt x="173" y="540"/>
                    <a:pt x="173" y="540"/>
                    <a:pt x="173" y="540"/>
                  </a:cubicBezTo>
                  <a:cubicBezTo>
                    <a:pt x="166" y="542"/>
                    <a:pt x="166" y="542"/>
                    <a:pt x="166" y="542"/>
                  </a:cubicBezTo>
                  <a:cubicBezTo>
                    <a:pt x="166" y="542"/>
                    <a:pt x="163" y="546"/>
                    <a:pt x="166" y="548"/>
                  </a:cubicBezTo>
                  <a:cubicBezTo>
                    <a:pt x="170" y="552"/>
                    <a:pt x="173" y="554"/>
                    <a:pt x="173" y="554"/>
                  </a:cubicBezTo>
                  <a:cubicBezTo>
                    <a:pt x="178" y="551"/>
                    <a:pt x="178" y="551"/>
                    <a:pt x="178" y="551"/>
                  </a:cubicBezTo>
                  <a:cubicBezTo>
                    <a:pt x="186" y="544"/>
                    <a:pt x="192" y="540"/>
                    <a:pt x="192" y="540"/>
                  </a:cubicBezTo>
                  <a:cubicBezTo>
                    <a:pt x="188" y="535"/>
                    <a:pt x="188" y="535"/>
                    <a:pt x="188" y="535"/>
                  </a:cubicBezTo>
                  <a:cubicBezTo>
                    <a:pt x="188" y="529"/>
                    <a:pt x="188" y="529"/>
                    <a:pt x="188" y="529"/>
                  </a:cubicBezTo>
                  <a:lnTo>
                    <a:pt x="181" y="528"/>
                  </a:lnTo>
                  <a:close/>
                  <a:moveTo>
                    <a:pt x="174" y="408"/>
                  </a:moveTo>
                  <a:cubicBezTo>
                    <a:pt x="170" y="406"/>
                    <a:pt x="170" y="406"/>
                    <a:pt x="170" y="406"/>
                  </a:cubicBezTo>
                  <a:cubicBezTo>
                    <a:pt x="165" y="412"/>
                    <a:pt x="165" y="412"/>
                    <a:pt x="165" y="412"/>
                  </a:cubicBezTo>
                  <a:cubicBezTo>
                    <a:pt x="163" y="428"/>
                    <a:pt x="163" y="428"/>
                    <a:pt x="163" y="428"/>
                  </a:cubicBezTo>
                  <a:cubicBezTo>
                    <a:pt x="163" y="428"/>
                    <a:pt x="169" y="435"/>
                    <a:pt x="173" y="431"/>
                  </a:cubicBezTo>
                  <a:cubicBezTo>
                    <a:pt x="176" y="428"/>
                    <a:pt x="174" y="423"/>
                    <a:pt x="174" y="423"/>
                  </a:cubicBezTo>
                  <a:cubicBezTo>
                    <a:pt x="177" y="417"/>
                    <a:pt x="177" y="417"/>
                    <a:pt x="177" y="417"/>
                  </a:cubicBezTo>
                  <a:lnTo>
                    <a:pt x="174" y="408"/>
                  </a:lnTo>
                  <a:close/>
                  <a:moveTo>
                    <a:pt x="182" y="394"/>
                  </a:moveTo>
                  <a:cubicBezTo>
                    <a:pt x="180" y="394"/>
                    <a:pt x="180" y="394"/>
                    <a:pt x="180" y="394"/>
                  </a:cubicBezTo>
                  <a:cubicBezTo>
                    <a:pt x="181" y="406"/>
                    <a:pt x="181" y="406"/>
                    <a:pt x="181" y="406"/>
                  </a:cubicBezTo>
                  <a:cubicBezTo>
                    <a:pt x="184" y="409"/>
                    <a:pt x="184" y="409"/>
                    <a:pt x="184" y="409"/>
                  </a:cubicBezTo>
                  <a:cubicBezTo>
                    <a:pt x="186" y="408"/>
                    <a:pt x="186" y="408"/>
                    <a:pt x="186" y="408"/>
                  </a:cubicBezTo>
                  <a:cubicBezTo>
                    <a:pt x="185" y="404"/>
                    <a:pt x="185" y="404"/>
                    <a:pt x="185" y="404"/>
                  </a:cubicBezTo>
                  <a:cubicBezTo>
                    <a:pt x="186" y="401"/>
                    <a:pt x="186" y="401"/>
                    <a:pt x="186" y="401"/>
                  </a:cubicBezTo>
                  <a:lnTo>
                    <a:pt x="182" y="394"/>
                  </a:lnTo>
                  <a:close/>
                  <a:moveTo>
                    <a:pt x="134" y="386"/>
                  </a:moveTo>
                  <a:cubicBezTo>
                    <a:pt x="134" y="382"/>
                    <a:pt x="135" y="378"/>
                    <a:pt x="135" y="378"/>
                  </a:cubicBezTo>
                  <a:cubicBezTo>
                    <a:pt x="124" y="382"/>
                    <a:pt x="124" y="382"/>
                    <a:pt x="124" y="382"/>
                  </a:cubicBezTo>
                  <a:cubicBezTo>
                    <a:pt x="124" y="384"/>
                    <a:pt x="124" y="384"/>
                    <a:pt x="124" y="384"/>
                  </a:cubicBezTo>
                  <a:cubicBezTo>
                    <a:pt x="117" y="381"/>
                    <a:pt x="117" y="381"/>
                    <a:pt x="117" y="381"/>
                  </a:cubicBezTo>
                  <a:cubicBezTo>
                    <a:pt x="117" y="381"/>
                    <a:pt x="113" y="382"/>
                    <a:pt x="112" y="388"/>
                  </a:cubicBezTo>
                  <a:cubicBezTo>
                    <a:pt x="112" y="393"/>
                    <a:pt x="111" y="396"/>
                    <a:pt x="111" y="396"/>
                  </a:cubicBezTo>
                  <a:cubicBezTo>
                    <a:pt x="113" y="396"/>
                    <a:pt x="113" y="396"/>
                    <a:pt x="113" y="396"/>
                  </a:cubicBezTo>
                  <a:cubicBezTo>
                    <a:pt x="119" y="386"/>
                    <a:pt x="119" y="386"/>
                    <a:pt x="119" y="386"/>
                  </a:cubicBezTo>
                  <a:cubicBezTo>
                    <a:pt x="126" y="388"/>
                    <a:pt x="126" y="388"/>
                    <a:pt x="126" y="388"/>
                  </a:cubicBezTo>
                  <a:cubicBezTo>
                    <a:pt x="126" y="393"/>
                    <a:pt x="126" y="393"/>
                    <a:pt x="126" y="393"/>
                  </a:cubicBezTo>
                  <a:cubicBezTo>
                    <a:pt x="126" y="393"/>
                    <a:pt x="120" y="392"/>
                    <a:pt x="120" y="393"/>
                  </a:cubicBezTo>
                  <a:cubicBezTo>
                    <a:pt x="120" y="394"/>
                    <a:pt x="122" y="400"/>
                    <a:pt x="122" y="400"/>
                  </a:cubicBezTo>
                  <a:cubicBezTo>
                    <a:pt x="122" y="400"/>
                    <a:pt x="116" y="401"/>
                    <a:pt x="116" y="404"/>
                  </a:cubicBezTo>
                  <a:cubicBezTo>
                    <a:pt x="117" y="406"/>
                    <a:pt x="124" y="404"/>
                    <a:pt x="124" y="404"/>
                  </a:cubicBezTo>
                  <a:cubicBezTo>
                    <a:pt x="124" y="404"/>
                    <a:pt x="131" y="404"/>
                    <a:pt x="134" y="398"/>
                  </a:cubicBezTo>
                  <a:cubicBezTo>
                    <a:pt x="135" y="394"/>
                    <a:pt x="131" y="393"/>
                    <a:pt x="131" y="393"/>
                  </a:cubicBezTo>
                  <a:cubicBezTo>
                    <a:pt x="134" y="390"/>
                    <a:pt x="134" y="390"/>
                    <a:pt x="134" y="390"/>
                  </a:cubicBezTo>
                  <a:lnTo>
                    <a:pt x="134" y="386"/>
                  </a:lnTo>
                  <a:close/>
                  <a:moveTo>
                    <a:pt x="150" y="382"/>
                  </a:moveTo>
                  <a:cubicBezTo>
                    <a:pt x="159" y="366"/>
                    <a:pt x="159" y="366"/>
                    <a:pt x="159" y="366"/>
                  </a:cubicBezTo>
                  <a:cubicBezTo>
                    <a:pt x="155" y="367"/>
                    <a:pt x="155" y="367"/>
                    <a:pt x="155" y="367"/>
                  </a:cubicBezTo>
                  <a:cubicBezTo>
                    <a:pt x="150" y="373"/>
                    <a:pt x="150" y="373"/>
                    <a:pt x="150" y="373"/>
                  </a:cubicBezTo>
                  <a:cubicBezTo>
                    <a:pt x="144" y="373"/>
                    <a:pt x="144" y="373"/>
                    <a:pt x="144" y="373"/>
                  </a:cubicBezTo>
                  <a:cubicBezTo>
                    <a:pt x="143" y="378"/>
                    <a:pt x="143" y="378"/>
                    <a:pt x="143" y="378"/>
                  </a:cubicBezTo>
                  <a:cubicBezTo>
                    <a:pt x="149" y="378"/>
                    <a:pt x="149" y="378"/>
                    <a:pt x="149" y="378"/>
                  </a:cubicBezTo>
                  <a:cubicBezTo>
                    <a:pt x="147" y="379"/>
                    <a:pt x="147" y="379"/>
                    <a:pt x="147" y="379"/>
                  </a:cubicBezTo>
                  <a:cubicBezTo>
                    <a:pt x="138" y="382"/>
                    <a:pt x="138" y="382"/>
                    <a:pt x="138" y="382"/>
                  </a:cubicBezTo>
                  <a:cubicBezTo>
                    <a:pt x="136" y="388"/>
                    <a:pt x="136" y="388"/>
                    <a:pt x="136" y="388"/>
                  </a:cubicBezTo>
                  <a:cubicBezTo>
                    <a:pt x="138" y="393"/>
                    <a:pt x="138" y="393"/>
                    <a:pt x="138" y="393"/>
                  </a:cubicBezTo>
                  <a:lnTo>
                    <a:pt x="150" y="382"/>
                  </a:lnTo>
                  <a:close/>
                  <a:moveTo>
                    <a:pt x="139" y="363"/>
                  </a:moveTo>
                  <a:cubicBezTo>
                    <a:pt x="139" y="363"/>
                    <a:pt x="138" y="361"/>
                    <a:pt x="134" y="362"/>
                  </a:cubicBezTo>
                  <a:cubicBezTo>
                    <a:pt x="131" y="363"/>
                    <a:pt x="131" y="367"/>
                    <a:pt x="131" y="367"/>
                  </a:cubicBezTo>
                  <a:cubicBezTo>
                    <a:pt x="135" y="370"/>
                    <a:pt x="135" y="370"/>
                    <a:pt x="135" y="370"/>
                  </a:cubicBezTo>
                  <a:cubicBezTo>
                    <a:pt x="135" y="366"/>
                    <a:pt x="135" y="366"/>
                    <a:pt x="135" y="366"/>
                  </a:cubicBezTo>
                  <a:lnTo>
                    <a:pt x="139" y="363"/>
                  </a:lnTo>
                  <a:close/>
                  <a:moveTo>
                    <a:pt x="109" y="319"/>
                  </a:moveTo>
                  <a:cubicBezTo>
                    <a:pt x="107" y="327"/>
                    <a:pt x="107" y="327"/>
                    <a:pt x="107" y="327"/>
                  </a:cubicBezTo>
                  <a:cubicBezTo>
                    <a:pt x="109" y="328"/>
                    <a:pt x="109" y="328"/>
                    <a:pt x="109" y="328"/>
                  </a:cubicBezTo>
                  <a:cubicBezTo>
                    <a:pt x="115" y="323"/>
                    <a:pt x="115" y="323"/>
                    <a:pt x="115" y="323"/>
                  </a:cubicBezTo>
                  <a:cubicBezTo>
                    <a:pt x="119" y="321"/>
                    <a:pt x="119" y="321"/>
                    <a:pt x="119" y="321"/>
                  </a:cubicBezTo>
                  <a:cubicBezTo>
                    <a:pt x="120" y="319"/>
                    <a:pt x="120" y="319"/>
                    <a:pt x="120" y="319"/>
                  </a:cubicBezTo>
                  <a:cubicBezTo>
                    <a:pt x="116" y="317"/>
                    <a:pt x="116" y="317"/>
                    <a:pt x="116" y="317"/>
                  </a:cubicBezTo>
                  <a:cubicBezTo>
                    <a:pt x="113" y="320"/>
                    <a:pt x="113" y="320"/>
                    <a:pt x="113" y="320"/>
                  </a:cubicBezTo>
                  <a:lnTo>
                    <a:pt x="109" y="319"/>
                  </a:lnTo>
                  <a:close/>
                  <a:moveTo>
                    <a:pt x="134" y="311"/>
                  </a:moveTo>
                  <a:cubicBezTo>
                    <a:pt x="124" y="316"/>
                    <a:pt x="124" y="316"/>
                    <a:pt x="124" y="316"/>
                  </a:cubicBezTo>
                  <a:cubicBezTo>
                    <a:pt x="130" y="319"/>
                    <a:pt x="130" y="319"/>
                    <a:pt x="130" y="319"/>
                  </a:cubicBezTo>
                  <a:cubicBezTo>
                    <a:pt x="136" y="313"/>
                    <a:pt x="136" y="313"/>
                    <a:pt x="136" y="313"/>
                  </a:cubicBezTo>
                  <a:lnTo>
                    <a:pt x="134" y="311"/>
                  </a:lnTo>
                  <a:close/>
                  <a:moveTo>
                    <a:pt x="169" y="344"/>
                  </a:moveTo>
                  <a:cubicBezTo>
                    <a:pt x="170" y="340"/>
                    <a:pt x="170" y="340"/>
                    <a:pt x="170" y="340"/>
                  </a:cubicBezTo>
                  <a:cubicBezTo>
                    <a:pt x="163" y="334"/>
                    <a:pt x="163" y="334"/>
                    <a:pt x="163" y="334"/>
                  </a:cubicBezTo>
                  <a:cubicBezTo>
                    <a:pt x="157" y="331"/>
                    <a:pt x="157" y="331"/>
                    <a:pt x="157" y="331"/>
                  </a:cubicBezTo>
                  <a:cubicBezTo>
                    <a:pt x="155" y="324"/>
                    <a:pt x="155" y="324"/>
                    <a:pt x="155" y="324"/>
                  </a:cubicBezTo>
                  <a:cubicBezTo>
                    <a:pt x="151" y="317"/>
                    <a:pt x="151" y="317"/>
                    <a:pt x="151" y="317"/>
                  </a:cubicBezTo>
                  <a:cubicBezTo>
                    <a:pt x="149" y="317"/>
                    <a:pt x="149" y="317"/>
                    <a:pt x="149" y="317"/>
                  </a:cubicBezTo>
                  <a:cubicBezTo>
                    <a:pt x="147" y="320"/>
                    <a:pt x="147" y="320"/>
                    <a:pt x="147" y="320"/>
                  </a:cubicBezTo>
                  <a:cubicBezTo>
                    <a:pt x="143" y="319"/>
                    <a:pt x="143" y="319"/>
                    <a:pt x="143" y="319"/>
                  </a:cubicBezTo>
                  <a:cubicBezTo>
                    <a:pt x="139" y="323"/>
                    <a:pt x="139" y="323"/>
                    <a:pt x="139" y="323"/>
                  </a:cubicBezTo>
                  <a:cubicBezTo>
                    <a:pt x="149" y="331"/>
                    <a:pt x="149" y="331"/>
                    <a:pt x="149" y="331"/>
                  </a:cubicBezTo>
                  <a:cubicBezTo>
                    <a:pt x="149" y="331"/>
                    <a:pt x="154" y="330"/>
                    <a:pt x="154" y="332"/>
                  </a:cubicBezTo>
                  <a:cubicBezTo>
                    <a:pt x="155" y="335"/>
                    <a:pt x="147" y="335"/>
                    <a:pt x="147" y="335"/>
                  </a:cubicBezTo>
                  <a:cubicBezTo>
                    <a:pt x="142" y="340"/>
                    <a:pt x="142" y="340"/>
                    <a:pt x="142" y="340"/>
                  </a:cubicBezTo>
                  <a:cubicBezTo>
                    <a:pt x="142" y="340"/>
                    <a:pt x="154" y="339"/>
                    <a:pt x="154" y="340"/>
                  </a:cubicBezTo>
                  <a:cubicBezTo>
                    <a:pt x="153" y="343"/>
                    <a:pt x="139" y="343"/>
                    <a:pt x="139" y="343"/>
                  </a:cubicBezTo>
                  <a:cubicBezTo>
                    <a:pt x="138" y="344"/>
                    <a:pt x="138" y="344"/>
                    <a:pt x="138" y="344"/>
                  </a:cubicBezTo>
                  <a:cubicBezTo>
                    <a:pt x="134" y="339"/>
                    <a:pt x="134" y="339"/>
                    <a:pt x="134" y="339"/>
                  </a:cubicBezTo>
                  <a:cubicBezTo>
                    <a:pt x="130" y="340"/>
                    <a:pt x="130" y="340"/>
                    <a:pt x="130" y="340"/>
                  </a:cubicBezTo>
                  <a:cubicBezTo>
                    <a:pt x="135" y="348"/>
                    <a:pt x="135" y="348"/>
                    <a:pt x="135" y="348"/>
                  </a:cubicBezTo>
                  <a:cubicBezTo>
                    <a:pt x="139" y="351"/>
                    <a:pt x="139" y="351"/>
                    <a:pt x="139" y="351"/>
                  </a:cubicBezTo>
                  <a:cubicBezTo>
                    <a:pt x="143" y="350"/>
                    <a:pt x="143" y="350"/>
                    <a:pt x="143" y="350"/>
                  </a:cubicBezTo>
                  <a:cubicBezTo>
                    <a:pt x="144" y="350"/>
                    <a:pt x="144" y="350"/>
                    <a:pt x="144" y="350"/>
                  </a:cubicBezTo>
                  <a:cubicBezTo>
                    <a:pt x="158" y="346"/>
                    <a:pt x="158" y="346"/>
                    <a:pt x="158" y="346"/>
                  </a:cubicBezTo>
                  <a:cubicBezTo>
                    <a:pt x="158" y="350"/>
                    <a:pt x="158" y="350"/>
                    <a:pt x="158" y="350"/>
                  </a:cubicBezTo>
                  <a:cubicBezTo>
                    <a:pt x="165" y="346"/>
                    <a:pt x="165" y="346"/>
                    <a:pt x="165" y="346"/>
                  </a:cubicBezTo>
                  <a:cubicBezTo>
                    <a:pt x="165" y="346"/>
                    <a:pt x="162" y="344"/>
                    <a:pt x="162" y="343"/>
                  </a:cubicBezTo>
                  <a:cubicBezTo>
                    <a:pt x="163" y="340"/>
                    <a:pt x="169" y="344"/>
                    <a:pt x="169" y="344"/>
                  </a:cubicBezTo>
                  <a:close/>
                  <a:moveTo>
                    <a:pt x="180" y="332"/>
                  </a:moveTo>
                  <a:cubicBezTo>
                    <a:pt x="176" y="338"/>
                    <a:pt x="176" y="338"/>
                    <a:pt x="176" y="338"/>
                  </a:cubicBezTo>
                  <a:cubicBezTo>
                    <a:pt x="182" y="335"/>
                    <a:pt x="182" y="335"/>
                    <a:pt x="182" y="335"/>
                  </a:cubicBezTo>
                  <a:lnTo>
                    <a:pt x="180" y="332"/>
                  </a:lnTo>
                  <a:close/>
                  <a:moveTo>
                    <a:pt x="158" y="293"/>
                  </a:moveTo>
                  <a:cubicBezTo>
                    <a:pt x="154" y="296"/>
                    <a:pt x="154" y="296"/>
                    <a:pt x="154" y="296"/>
                  </a:cubicBezTo>
                  <a:cubicBezTo>
                    <a:pt x="157" y="298"/>
                    <a:pt x="157" y="298"/>
                    <a:pt x="157" y="298"/>
                  </a:cubicBezTo>
                  <a:lnTo>
                    <a:pt x="158" y="293"/>
                  </a:lnTo>
                  <a:close/>
                  <a:moveTo>
                    <a:pt x="154" y="285"/>
                  </a:moveTo>
                  <a:cubicBezTo>
                    <a:pt x="151" y="281"/>
                    <a:pt x="151" y="281"/>
                    <a:pt x="151" y="281"/>
                  </a:cubicBezTo>
                  <a:cubicBezTo>
                    <a:pt x="144" y="285"/>
                    <a:pt x="144" y="285"/>
                    <a:pt x="144" y="285"/>
                  </a:cubicBezTo>
                  <a:cubicBezTo>
                    <a:pt x="149" y="292"/>
                    <a:pt x="149" y="292"/>
                    <a:pt x="149" y="292"/>
                  </a:cubicBezTo>
                  <a:cubicBezTo>
                    <a:pt x="153" y="289"/>
                    <a:pt x="153" y="289"/>
                    <a:pt x="153" y="289"/>
                  </a:cubicBezTo>
                  <a:lnTo>
                    <a:pt x="154" y="285"/>
                  </a:lnTo>
                  <a:close/>
                  <a:moveTo>
                    <a:pt x="143" y="275"/>
                  </a:moveTo>
                  <a:cubicBezTo>
                    <a:pt x="138" y="275"/>
                    <a:pt x="138" y="275"/>
                    <a:pt x="138" y="275"/>
                  </a:cubicBezTo>
                  <a:cubicBezTo>
                    <a:pt x="143" y="281"/>
                    <a:pt x="143" y="281"/>
                    <a:pt x="143" y="281"/>
                  </a:cubicBezTo>
                  <a:lnTo>
                    <a:pt x="143" y="275"/>
                  </a:lnTo>
                  <a:close/>
                  <a:moveTo>
                    <a:pt x="96" y="277"/>
                  </a:moveTo>
                  <a:cubicBezTo>
                    <a:pt x="108" y="271"/>
                    <a:pt x="105" y="266"/>
                    <a:pt x="95" y="270"/>
                  </a:cubicBezTo>
                  <a:cubicBezTo>
                    <a:pt x="84" y="275"/>
                    <a:pt x="96" y="277"/>
                    <a:pt x="96" y="277"/>
                  </a:cubicBezTo>
                  <a:close/>
                  <a:moveTo>
                    <a:pt x="108" y="267"/>
                  </a:moveTo>
                  <a:cubicBezTo>
                    <a:pt x="111" y="266"/>
                    <a:pt x="111" y="266"/>
                    <a:pt x="111" y="266"/>
                  </a:cubicBezTo>
                  <a:cubicBezTo>
                    <a:pt x="107" y="261"/>
                    <a:pt x="107" y="261"/>
                    <a:pt x="107" y="261"/>
                  </a:cubicBezTo>
                  <a:cubicBezTo>
                    <a:pt x="111" y="261"/>
                    <a:pt x="111" y="261"/>
                    <a:pt x="111" y="261"/>
                  </a:cubicBezTo>
                  <a:cubicBezTo>
                    <a:pt x="111" y="255"/>
                    <a:pt x="111" y="255"/>
                    <a:pt x="111" y="255"/>
                  </a:cubicBezTo>
                  <a:cubicBezTo>
                    <a:pt x="113" y="254"/>
                    <a:pt x="113" y="254"/>
                    <a:pt x="113" y="254"/>
                  </a:cubicBezTo>
                  <a:cubicBezTo>
                    <a:pt x="113" y="254"/>
                    <a:pt x="115" y="251"/>
                    <a:pt x="113" y="247"/>
                  </a:cubicBezTo>
                  <a:cubicBezTo>
                    <a:pt x="113" y="242"/>
                    <a:pt x="109" y="242"/>
                    <a:pt x="109" y="242"/>
                  </a:cubicBezTo>
                  <a:cubicBezTo>
                    <a:pt x="107" y="250"/>
                    <a:pt x="107" y="250"/>
                    <a:pt x="107" y="250"/>
                  </a:cubicBezTo>
                  <a:cubicBezTo>
                    <a:pt x="107" y="250"/>
                    <a:pt x="104" y="246"/>
                    <a:pt x="104" y="250"/>
                  </a:cubicBezTo>
                  <a:cubicBezTo>
                    <a:pt x="103" y="254"/>
                    <a:pt x="100" y="263"/>
                    <a:pt x="103" y="265"/>
                  </a:cubicBezTo>
                  <a:cubicBezTo>
                    <a:pt x="104" y="266"/>
                    <a:pt x="108" y="267"/>
                    <a:pt x="108" y="267"/>
                  </a:cubicBezTo>
                  <a:close/>
                  <a:moveTo>
                    <a:pt x="115" y="234"/>
                  </a:moveTo>
                  <a:cubicBezTo>
                    <a:pt x="113" y="231"/>
                    <a:pt x="113" y="231"/>
                    <a:pt x="113" y="231"/>
                  </a:cubicBezTo>
                  <a:cubicBezTo>
                    <a:pt x="109" y="231"/>
                    <a:pt x="109" y="231"/>
                    <a:pt x="109" y="231"/>
                  </a:cubicBezTo>
                  <a:cubicBezTo>
                    <a:pt x="111" y="238"/>
                    <a:pt x="111" y="238"/>
                    <a:pt x="111" y="238"/>
                  </a:cubicBezTo>
                  <a:cubicBezTo>
                    <a:pt x="119" y="239"/>
                    <a:pt x="119" y="239"/>
                    <a:pt x="119" y="239"/>
                  </a:cubicBezTo>
                  <a:cubicBezTo>
                    <a:pt x="119" y="234"/>
                    <a:pt x="119" y="234"/>
                    <a:pt x="119" y="234"/>
                  </a:cubicBezTo>
                  <a:lnTo>
                    <a:pt x="115" y="234"/>
                  </a:lnTo>
                  <a:close/>
                  <a:moveTo>
                    <a:pt x="166" y="286"/>
                  </a:moveTo>
                  <a:cubicBezTo>
                    <a:pt x="171" y="286"/>
                    <a:pt x="178" y="280"/>
                    <a:pt x="178" y="280"/>
                  </a:cubicBezTo>
                  <a:cubicBezTo>
                    <a:pt x="178" y="277"/>
                    <a:pt x="178" y="277"/>
                    <a:pt x="178" y="277"/>
                  </a:cubicBezTo>
                  <a:cubicBezTo>
                    <a:pt x="178" y="277"/>
                    <a:pt x="184" y="277"/>
                    <a:pt x="184" y="274"/>
                  </a:cubicBezTo>
                  <a:cubicBezTo>
                    <a:pt x="185" y="270"/>
                    <a:pt x="177" y="269"/>
                    <a:pt x="177" y="269"/>
                  </a:cubicBezTo>
                  <a:cubicBezTo>
                    <a:pt x="169" y="261"/>
                    <a:pt x="169" y="261"/>
                    <a:pt x="169" y="261"/>
                  </a:cubicBezTo>
                  <a:cubicBezTo>
                    <a:pt x="170" y="254"/>
                    <a:pt x="170" y="254"/>
                    <a:pt x="170" y="254"/>
                  </a:cubicBezTo>
                  <a:cubicBezTo>
                    <a:pt x="166" y="253"/>
                    <a:pt x="166" y="253"/>
                    <a:pt x="166" y="253"/>
                  </a:cubicBezTo>
                  <a:cubicBezTo>
                    <a:pt x="166" y="253"/>
                    <a:pt x="173" y="247"/>
                    <a:pt x="173" y="238"/>
                  </a:cubicBezTo>
                  <a:cubicBezTo>
                    <a:pt x="173" y="230"/>
                    <a:pt x="169" y="226"/>
                    <a:pt x="169" y="226"/>
                  </a:cubicBezTo>
                  <a:cubicBezTo>
                    <a:pt x="161" y="230"/>
                    <a:pt x="161" y="230"/>
                    <a:pt x="161" y="230"/>
                  </a:cubicBezTo>
                  <a:cubicBezTo>
                    <a:pt x="161" y="242"/>
                    <a:pt x="161" y="242"/>
                    <a:pt x="161" y="242"/>
                  </a:cubicBezTo>
                  <a:cubicBezTo>
                    <a:pt x="154" y="238"/>
                    <a:pt x="154" y="238"/>
                    <a:pt x="154" y="238"/>
                  </a:cubicBezTo>
                  <a:cubicBezTo>
                    <a:pt x="151" y="230"/>
                    <a:pt x="151" y="230"/>
                    <a:pt x="151" y="230"/>
                  </a:cubicBezTo>
                  <a:cubicBezTo>
                    <a:pt x="151" y="230"/>
                    <a:pt x="149" y="230"/>
                    <a:pt x="150" y="234"/>
                  </a:cubicBezTo>
                  <a:cubicBezTo>
                    <a:pt x="150" y="238"/>
                    <a:pt x="151" y="239"/>
                    <a:pt x="151" y="239"/>
                  </a:cubicBezTo>
                  <a:cubicBezTo>
                    <a:pt x="147" y="243"/>
                    <a:pt x="147" y="243"/>
                    <a:pt x="147" y="243"/>
                  </a:cubicBezTo>
                  <a:cubicBezTo>
                    <a:pt x="143" y="235"/>
                    <a:pt x="143" y="235"/>
                    <a:pt x="143" y="235"/>
                  </a:cubicBezTo>
                  <a:cubicBezTo>
                    <a:pt x="139" y="242"/>
                    <a:pt x="139" y="242"/>
                    <a:pt x="139" y="242"/>
                  </a:cubicBezTo>
                  <a:cubicBezTo>
                    <a:pt x="144" y="253"/>
                    <a:pt x="144" y="253"/>
                    <a:pt x="144" y="253"/>
                  </a:cubicBezTo>
                  <a:cubicBezTo>
                    <a:pt x="151" y="248"/>
                    <a:pt x="151" y="248"/>
                    <a:pt x="151" y="248"/>
                  </a:cubicBezTo>
                  <a:cubicBezTo>
                    <a:pt x="155" y="257"/>
                    <a:pt x="155" y="257"/>
                    <a:pt x="155" y="257"/>
                  </a:cubicBezTo>
                  <a:cubicBezTo>
                    <a:pt x="155" y="257"/>
                    <a:pt x="151" y="254"/>
                    <a:pt x="151" y="257"/>
                  </a:cubicBezTo>
                  <a:cubicBezTo>
                    <a:pt x="151" y="258"/>
                    <a:pt x="151" y="270"/>
                    <a:pt x="154" y="271"/>
                  </a:cubicBezTo>
                  <a:cubicBezTo>
                    <a:pt x="158" y="273"/>
                    <a:pt x="159" y="269"/>
                    <a:pt x="162" y="270"/>
                  </a:cubicBezTo>
                  <a:cubicBezTo>
                    <a:pt x="163" y="271"/>
                    <a:pt x="163" y="277"/>
                    <a:pt x="163" y="277"/>
                  </a:cubicBezTo>
                  <a:cubicBezTo>
                    <a:pt x="169" y="270"/>
                    <a:pt x="169" y="270"/>
                    <a:pt x="169" y="270"/>
                  </a:cubicBezTo>
                  <a:cubicBezTo>
                    <a:pt x="171" y="274"/>
                    <a:pt x="171" y="274"/>
                    <a:pt x="171" y="274"/>
                  </a:cubicBezTo>
                  <a:cubicBezTo>
                    <a:pt x="177" y="274"/>
                    <a:pt x="177" y="274"/>
                    <a:pt x="177" y="274"/>
                  </a:cubicBezTo>
                  <a:cubicBezTo>
                    <a:pt x="177" y="274"/>
                    <a:pt x="173" y="277"/>
                    <a:pt x="170" y="278"/>
                  </a:cubicBezTo>
                  <a:cubicBezTo>
                    <a:pt x="166" y="281"/>
                    <a:pt x="163" y="285"/>
                    <a:pt x="166" y="286"/>
                  </a:cubicBezTo>
                  <a:close/>
                  <a:moveTo>
                    <a:pt x="173" y="251"/>
                  </a:moveTo>
                  <a:cubicBezTo>
                    <a:pt x="173" y="257"/>
                    <a:pt x="173" y="257"/>
                    <a:pt x="173" y="257"/>
                  </a:cubicBezTo>
                  <a:cubicBezTo>
                    <a:pt x="173" y="259"/>
                    <a:pt x="173" y="259"/>
                    <a:pt x="173" y="259"/>
                  </a:cubicBezTo>
                  <a:cubicBezTo>
                    <a:pt x="176" y="257"/>
                    <a:pt x="176" y="257"/>
                    <a:pt x="176" y="257"/>
                  </a:cubicBezTo>
                  <a:cubicBezTo>
                    <a:pt x="174" y="253"/>
                    <a:pt x="174" y="253"/>
                    <a:pt x="174" y="253"/>
                  </a:cubicBezTo>
                  <a:cubicBezTo>
                    <a:pt x="177" y="247"/>
                    <a:pt x="177" y="247"/>
                    <a:pt x="177" y="247"/>
                  </a:cubicBezTo>
                  <a:cubicBezTo>
                    <a:pt x="177" y="247"/>
                    <a:pt x="173" y="250"/>
                    <a:pt x="173" y="251"/>
                  </a:cubicBezTo>
                  <a:close/>
                  <a:moveTo>
                    <a:pt x="178" y="265"/>
                  </a:moveTo>
                  <a:cubicBezTo>
                    <a:pt x="177" y="258"/>
                    <a:pt x="177" y="258"/>
                    <a:pt x="177" y="258"/>
                  </a:cubicBezTo>
                  <a:cubicBezTo>
                    <a:pt x="174" y="261"/>
                    <a:pt x="174" y="261"/>
                    <a:pt x="174" y="261"/>
                  </a:cubicBezTo>
                  <a:lnTo>
                    <a:pt x="178" y="265"/>
                  </a:lnTo>
                  <a:close/>
                  <a:moveTo>
                    <a:pt x="182" y="234"/>
                  </a:moveTo>
                  <a:cubicBezTo>
                    <a:pt x="181" y="235"/>
                    <a:pt x="181" y="235"/>
                    <a:pt x="181" y="235"/>
                  </a:cubicBezTo>
                  <a:cubicBezTo>
                    <a:pt x="180" y="243"/>
                    <a:pt x="180" y="243"/>
                    <a:pt x="180" y="243"/>
                  </a:cubicBezTo>
                  <a:cubicBezTo>
                    <a:pt x="180" y="243"/>
                    <a:pt x="182" y="244"/>
                    <a:pt x="182" y="242"/>
                  </a:cubicBezTo>
                  <a:lnTo>
                    <a:pt x="182" y="234"/>
                  </a:lnTo>
                  <a:close/>
                  <a:moveTo>
                    <a:pt x="117" y="230"/>
                  </a:moveTo>
                  <a:cubicBezTo>
                    <a:pt x="120" y="230"/>
                    <a:pt x="126" y="232"/>
                    <a:pt x="126" y="232"/>
                  </a:cubicBezTo>
                  <a:cubicBezTo>
                    <a:pt x="126" y="224"/>
                    <a:pt x="126" y="224"/>
                    <a:pt x="126" y="224"/>
                  </a:cubicBezTo>
                  <a:cubicBezTo>
                    <a:pt x="128" y="224"/>
                    <a:pt x="128" y="224"/>
                    <a:pt x="128" y="224"/>
                  </a:cubicBezTo>
                  <a:cubicBezTo>
                    <a:pt x="130" y="223"/>
                    <a:pt x="130" y="223"/>
                    <a:pt x="130" y="223"/>
                  </a:cubicBezTo>
                  <a:cubicBezTo>
                    <a:pt x="127" y="220"/>
                    <a:pt x="127" y="220"/>
                    <a:pt x="127" y="220"/>
                  </a:cubicBezTo>
                  <a:cubicBezTo>
                    <a:pt x="131" y="213"/>
                    <a:pt x="131" y="213"/>
                    <a:pt x="131" y="213"/>
                  </a:cubicBezTo>
                  <a:cubicBezTo>
                    <a:pt x="128" y="213"/>
                    <a:pt x="128" y="213"/>
                    <a:pt x="128" y="213"/>
                  </a:cubicBezTo>
                  <a:cubicBezTo>
                    <a:pt x="122" y="217"/>
                    <a:pt x="122" y="217"/>
                    <a:pt x="122" y="217"/>
                  </a:cubicBezTo>
                  <a:cubicBezTo>
                    <a:pt x="112" y="216"/>
                    <a:pt x="112" y="216"/>
                    <a:pt x="112" y="216"/>
                  </a:cubicBezTo>
                  <a:cubicBezTo>
                    <a:pt x="109" y="223"/>
                    <a:pt x="109" y="223"/>
                    <a:pt x="109" y="223"/>
                  </a:cubicBezTo>
                  <a:cubicBezTo>
                    <a:pt x="115" y="223"/>
                    <a:pt x="115" y="223"/>
                    <a:pt x="115" y="223"/>
                  </a:cubicBezTo>
                  <a:cubicBezTo>
                    <a:pt x="115" y="223"/>
                    <a:pt x="113" y="230"/>
                    <a:pt x="117" y="230"/>
                  </a:cubicBezTo>
                  <a:close/>
                  <a:moveTo>
                    <a:pt x="150" y="209"/>
                  </a:moveTo>
                  <a:cubicBezTo>
                    <a:pt x="151" y="205"/>
                    <a:pt x="151" y="205"/>
                    <a:pt x="151" y="205"/>
                  </a:cubicBezTo>
                  <a:cubicBezTo>
                    <a:pt x="154" y="205"/>
                    <a:pt x="154" y="205"/>
                    <a:pt x="154" y="205"/>
                  </a:cubicBezTo>
                  <a:cubicBezTo>
                    <a:pt x="154" y="196"/>
                    <a:pt x="154" y="196"/>
                    <a:pt x="154" y="196"/>
                  </a:cubicBezTo>
                  <a:cubicBezTo>
                    <a:pt x="157" y="196"/>
                    <a:pt x="157" y="196"/>
                    <a:pt x="157" y="196"/>
                  </a:cubicBezTo>
                  <a:cubicBezTo>
                    <a:pt x="157" y="196"/>
                    <a:pt x="155" y="203"/>
                    <a:pt x="159" y="204"/>
                  </a:cubicBezTo>
                  <a:cubicBezTo>
                    <a:pt x="163" y="207"/>
                    <a:pt x="165" y="200"/>
                    <a:pt x="165" y="200"/>
                  </a:cubicBezTo>
                  <a:cubicBezTo>
                    <a:pt x="165" y="200"/>
                    <a:pt x="170" y="201"/>
                    <a:pt x="171" y="197"/>
                  </a:cubicBezTo>
                  <a:cubicBezTo>
                    <a:pt x="174" y="194"/>
                    <a:pt x="166" y="190"/>
                    <a:pt x="166" y="190"/>
                  </a:cubicBezTo>
                  <a:cubicBezTo>
                    <a:pt x="173" y="188"/>
                    <a:pt x="173" y="188"/>
                    <a:pt x="173" y="188"/>
                  </a:cubicBezTo>
                  <a:cubicBezTo>
                    <a:pt x="176" y="184"/>
                    <a:pt x="176" y="184"/>
                    <a:pt x="176" y="184"/>
                  </a:cubicBezTo>
                  <a:cubicBezTo>
                    <a:pt x="176" y="184"/>
                    <a:pt x="180" y="186"/>
                    <a:pt x="184" y="185"/>
                  </a:cubicBezTo>
                  <a:cubicBezTo>
                    <a:pt x="190" y="184"/>
                    <a:pt x="190" y="181"/>
                    <a:pt x="190" y="181"/>
                  </a:cubicBezTo>
                  <a:cubicBezTo>
                    <a:pt x="188" y="178"/>
                    <a:pt x="188" y="178"/>
                    <a:pt x="188" y="178"/>
                  </a:cubicBezTo>
                  <a:cubicBezTo>
                    <a:pt x="181" y="182"/>
                    <a:pt x="181" y="182"/>
                    <a:pt x="181" y="182"/>
                  </a:cubicBezTo>
                  <a:cubicBezTo>
                    <a:pt x="181" y="182"/>
                    <a:pt x="180" y="182"/>
                    <a:pt x="180" y="180"/>
                  </a:cubicBezTo>
                  <a:cubicBezTo>
                    <a:pt x="180" y="176"/>
                    <a:pt x="188" y="170"/>
                    <a:pt x="188" y="170"/>
                  </a:cubicBezTo>
                  <a:cubicBezTo>
                    <a:pt x="188" y="169"/>
                    <a:pt x="188" y="169"/>
                    <a:pt x="188" y="169"/>
                  </a:cubicBezTo>
                  <a:cubicBezTo>
                    <a:pt x="190" y="166"/>
                    <a:pt x="190" y="166"/>
                    <a:pt x="190" y="166"/>
                  </a:cubicBezTo>
                  <a:cubicBezTo>
                    <a:pt x="188" y="159"/>
                    <a:pt x="188" y="159"/>
                    <a:pt x="188" y="159"/>
                  </a:cubicBezTo>
                  <a:cubicBezTo>
                    <a:pt x="188" y="159"/>
                    <a:pt x="182" y="159"/>
                    <a:pt x="180" y="162"/>
                  </a:cubicBezTo>
                  <a:cubicBezTo>
                    <a:pt x="177" y="163"/>
                    <a:pt x="174" y="167"/>
                    <a:pt x="174" y="167"/>
                  </a:cubicBezTo>
                  <a:cubicBezTo>
                    <a:pt x="174" y="167"/>
                    <a:pt x="161" y="167"/>
                    <a:pt x="158" y="170"/>
                  </a:cubicBezTo>
                  <a:cubicBezTo>
                    <a:pt x="155" y="173"/>
                    <a:pt x="159" y="181"/>
                    <a:pt x="159" y="181"/>
                  </a:cubicBezTo>
                  <a:cubicBezTo>
                    <a:pt x="151" y="178"/>
                    <a:pt x="151" y="178"/>
                    <a:pt x="151" y="178"/>
                  </a:cubicBezTo>
                  <a:cubicBezTo>
                    <a:pt x="153" y="174"/>
                    <a:pt x="153" y="174"/>
                    <a:pt x="153" y="174"/>
                  </a:cubicBezTo>
                  <a:cubicBezTo>
                    <a:pt x="147" y="171"/>
                    <a:pt x="147" y="171"/>
                    <a:pt x="147" y="171"/>
                  </a:cubicBezTo>
                  <a:cubicBezTo>
                    <a:pt x="147" y="171"/>
                    <a:pt x="143" y="173"/>
                    <a:pt x="140" y="178"/>
                  </a:cubicBezTo>
                  <a:cubicBezTo>
                    <a:pt x="136" y="184"/>
                    <a:pt x="140" y="192"/>
                    <a:pt x="140" y="192"/>
                  </a:cubicBezTo>
                  <a:cubicBezTo>
                    <a:pt x="136" y="193"/>
                    <a:pt x="136" y="193"/>
                    <a:pt x="136" y="193"/>
                  </a:cubicBezTo>
                  <a:cubicBezTo>
                    <a:pt x="136" y="193"/>
                    <a:pt x="142" y="196"/>
                    <a:pt x="144" y="200"/>
                  </a:cubicBezTo>
                  <a:cubicBezTo>
                    <a:pt x="149" y="201"/>
                    <a:pt x="147" y="203"/>
                    <a:pt x="147" y="203"/>
                  </a:cubicBezTo>
                  <a:cubicBezTo>
                    <a:pt x="143" y="201"/>
                    <a:pt x="143" y="201"/>
                    <a:pt x="143" y="201"/>
                  </a:cubicBezTo>
                  <a:cubicBezTo>
                    <a:pt x="142" y="203"/>
                    <a:pt x="142" y="203"/>
                    <a:pt x="142" y="203"/>
                  </a:cubicBezTo>
                  <a:cubicBezTo>
                    <a:pt x="142" y="207"/>
                    <a:pt x="142" y="207"/>
                    <a:pt x="142" y="207"/>
                  </a:cubicBezTo>
                  <a:cubicBezTo>
                    <a:pt x="136" y="208"/>
                    <a:pt x="136" y="208"/>
                    <a:pt x="136" y="208"/>
                  </a:cubicBezTo>
                  <a:cubicBezTo>
                    <a:pt x="134" y="207"/>
                    <a:pt x="134" y="207"/>
                    <a:pt x="134" y="207"/>
                  </a:cubicBezTo>
                  <a:cubicBezTo>
                    <a:pt x="132" y="207"/>
                    <a:pt x="132" y="207"/>
                    <a:pt x="132" y="207"/>
                  </a:cubicBezTo>
                  <a:cubicBezTo>
                    <a:pt x="139" y="215"/>
                    <a:pt x="139" y="215"/>
                    <a:pt x="139" y="215"/>
                  </a:cubicBezTo>
                  <a:lnTo>
                    <a:pt x="150" y="209"/>
                  </a:lnTo>
                  <a:close/>
                  <a:moveTo>
                    <a:pt x="336" y="166"/>
                  </a:moveTo>
                  <a:cubicBezTo>
                    <a:pt x="336" y="166"/>
                    <a:pt x="339" y="166"/>
                    <a:pt x="335" y="154"/>
                  </a:cubicBezTo>
                  <a:cubicBezTo>
                    <a:pt x="331" y="143"/>
                    <a:pt x="327" y="153"/>
                    <a:pt x="327" y="153"/>
                  </a:cubicBezTo>
                  <a:cubicBezTo>
                    <a:pt x="329" y="165"/>
                    <a:pt x="329" y="165"/>
                    <a:pt x="329" y="165"/>
                  </a:cubicBezTo>
                  <a:lnTo>
                    <a:pt x="336" y="166"/>
                  </a:lnTo>
                  <a:close/>
                  <a:moveTo>
                    <a:pt x="342" y="163"/>
                  </a:moveTo>
                  <a:cubicBezTo>
                    <a:pt x="346" y="170"/>
                    <a:pt x="346" y="170"/>
                    <a:pt x="346" y="170"/>
                  </a:cubicBezTo>
                  <a:cubicBezTo>
                    <a:pt x="348" y="162"/>
                    <a:pt x="348" y="162"/>
                    <a:pt x="348" y="162"/>
                  </a:cubicBezTo>
                  <a:cubicBezTo>
                    <a:pt x="346" y="161"/>
                    <a:pt x="346" y="161"/>
                    <a:pt x="346" y="161"/>
                  </a:cubicBezTo>
                  <a:cubicBezTo>
                    <a:pt x="346" y="161"/>
                    <a:pt x="342" y="159"/>
                    <a:pt x="342" y="163"/>
                  </a:cubicBezTo>
                  <a:close/>
                  <a:moveTo>
                    <a:pt x="339" y="150"/>
                  </a:moveTo>
                  <a:cubicBezTo>
                    <a:pt x="347" y="150"/>
                    <a:pt x="347" y="150"/>
                    <a:pt x="347" y="150"/>
                  </a:cubicBezTo>
                  <a:cubicBezTo>
                    <a:pt x="348" y="154"/>
                    <a:pt x="348" y="154"/>
                    <a:pt x="348" y="154"/>
                  </a:cubicBezTo>
                  <a:cubicBezTo>
                    <a:pt x="354" y="158"/>
                    <a:pt x="354" y="158"/>
                    <a:pt x="354" y="158"/>
                  </a:cubicBezTo>
                  <a:cubicBezTo>
                    <a:pt x="356" y="153"/>
                    <a:pt x="356" y="153"/>
                    <a:pt x="356" y="153"/>
                  </a:cubicBezTo>
                  <a:cubicBezTo>
                    <a:pt x="354" y="150"/>
                    <a:pt x="354" y="150"/>
                    <a:pt x="354" y="150"/>
                  </a:cubicBezTo>
                  <a:cubicBezTo>
                    <a:pt x="352" y="146"/>
                    <a:pt x="352" y="146"/>
                    <a:pt x="352" y="146"/>
                  </a:cubicBezTo>
                  <a:cubicBezTo>
                    <a:pt x="346" y="144"/>
                    <a:pt x="346" y="144"/>
                    <a:pt x="346" y="144"/>
                  </a:cubicBezTo>
                  <a:cubicBezTo>
                    <a:pt x="348" y="140"/>
                    <a:pt x="348" y="140"/>
                    <a:pt x="348" y="140"/>
                  </a:cubicBezTo>
                  <a:cubicBezTo>
                    <a:pt x="348" y="140"/>
                    <a:pt x="348" y="136"/>
                    <a:pt x="342" y="132"/>
                  </a:cubicBezTo>
                  <a:cubicBezTo>
                    <a:pt x="336" y="130"/>
                    <a:pt x="336" y="127"/>
                    <a:pt x="334" y="136"/>
                  </a:cubicBezTo>
                  <a:cubicBezTo>
                    <a:pt x="329" y="143"/>
                    <a:pt x="332" y="146"/>
                    <a:pt x="339" y="150"/>
                  </a:cubicBezTo>
                  <a:close/>
                  <a:moveTo>
                    <a:pt x="351" y="142"/>
                  </a:moveTo>
                  <a:cubicBezTo>
                    <a:pt x="356" y="146"/>
                    <a:pt x="356" y="146"/>
                    <a:pt x="356" y="146"/>
                  </a:cubicBezTo>
                  <a:cubicBezTo>
                    <a:pt x="358" y="143"/>
                    <a:pt x="358" y="143"/>
                    <a:pt x="358" y="143"/>
                  </a:cubicBezTo>
                  <a:cubicBezTo>
                    <a:pt x="352" y="140"/>
                    <a:pt x="352" y="140"/>
                    <a:pt x="352" y="140"/>
                  </a:cubicBezTo>
                  <a:lnTo>
                    <a:pt x="351" y="142"/>
                  </a:lnTo>
                  <a:close/>
                  <a:moveTo>
                    <a:pt x="371" y="143"/>
                  </a:moveTo>
                  <a:cubicBezTo>
                    <a:pt x="366" y="136"/>
                    <a:pt x="366" y="136"/>
                    <a:pt x="366" y="136"/>
                  </a:cubicBezTo>
                  <a:cubicBezTo>
                    <a:pt x="365" y="144"/>
                    <a:pt x="365" y="144"/>
                    <a:pt x="365" y="144"/>
                  </a:cubicBezTo>
                  <a:lnTo>
                    <a:pt x="371" y="143"/>
                  </a:lnTo>
                  <a:close/>
                  <a:moveTo>
                    <a:pt x="355" y="131"/>
                  </a:moveTo>
                  <a:cubicBezTo>
                    <a:pt x="350" y="127"/>
                    <a:pt x="350" y="127"/>
                    <a:pt x="350" y="127"/>
                  </a:cubicBezTo>
                  <a:cubicBezTo>
                    <a:pt x="348" y="132"/>
                    <a:pt x="348" y="132"/>
                    <a:pt x="348" y="132"/>
                  </a:cubicBezTo>
                  <a:cubicBezTo>
                    <a:pt x="354" y="136"/>
                    <a:pt x="354" y="136"/>
                    <a:pt x="354" y="136"/>
                  </a:cubicBezTo>
                  <a:lnTo>
                    <a:pt x="355" y="131"/>
                  </a:lnTo>
                  <a:close/>
                  <a:moveTo>
                    <a:pt x="358" y="120"/>
                  </a:moveTo>
                  <a:cubicBezTo>
                    <a:pt x="362" y="120"/>
                    <a:pt x="362" y="120"/>
                    <a:pt x="362" y="120"/>
                  </a:cubicBezTo>
                  <a:cubicBezTo>
                    <a:pt x="362" y="115"/>
                    <a:pt x="362" y="115"/>
                    <a:pt x="362" y="115"/>
                  </a:cubicBezTo>
                  <a:cubicBezTo>
                    <a:pt x="352" y="117"/>
                    <a:pt x="352" y="117"/>
                    <a:pt x="352" y="117"/>
                  </a:cubicBezTo>
                  <a:cubicBezTo>
                    <a:pt x="359" y="127"/>
                    <a:pt x="359" y="127"/>
                    <a:pt x="359" y="127"/>
                  </a:cubicBezTo>
                  <a:lnTo>
                    <a:pt x="358" y="120"/>
                  </a:lnTo>
                  <a:close/>
                  <a:moveTo>
                    <a:pt x="381" y="117"/>
                  </a:moveTo>
                  <a:cubicBezTo>
                    <a:pt x="379" y="120"/>
                    <a:pt x="379" y="120"/>
                    <a:pt x="379" y="120"/>
                  </a:cubicBezTo>
                  <a:cubicBezTo>
                    <a:pt x="383" y="119"/>
                    <a:pt x="383" y="119"/>
                    <a:pt x="383" y="119"/>
                  </a:cubicBezTo>
                  <a:lnTo>
                    <a:pt x="381" y="117"/>
                  </a:lnTo>
                  <a:close/>
                  <a:moveTo>
                    <a:pt x="420" y="111"/>
                  </a:moveTo>
                  <a:cubicBezTo>
                    <a:pt x="419" y="111"/>
                    <a:pt x="419" y="111"/>
                    <a:pt x="419" y="111"/>
                  </a:cubicBezTo>
                  <a:cubicBezTo>
                    <a:pt x="417" y="116"/>
                    <a:pt x="417" y="116"/>
                    <a:pt x="417" y="116"/>
                  </a:cubicBezTo>
                  <a:cubicBezTo>
                    <a:pt x="420" y="115"/>
                    <a:pt x="420" y="115"/>
                    <a:pt x="420" y="115"/>
                  </a:cubicBezTo>
                  <a:lnTo>
                    <a:pt x="420" y="111"/>
                  </a:lnTo>
                  <a:close/>
                  <a:moveTo>
                    <a:pt x="362" y="138"/>
                  </a:moveTo>
                  <a:cubicBezTo>
                    <a:pt x="363" y="128"/>
                    <a:pt x="363" y="128"/>
                    <a:pt x="363" y="128"/>
                  </a:cubicBezTo>
                  <a:cubicBezTo>
                    <a:pt x="363" y="127"/>
                    <a:pt x="363" y="127"/>
                    <a:pt x="363" y="127"/>
                  </a:cubicBezTo>
                  <a:cubicBezTo>
                    <a:pt x="358" y="135"/>
                    <a:pt x="358" y="135"/>
                    <a:pt x="358" y="135"/>
                  </a:cubicBezTo>
                  <a:lnTo>
                    <a:pt x="362" y="138"/>
                  </a:lnTo>
                  <a:close/>
                  <a:moveTo>
                    <a:pt x="381" y="126"/>
                  </a:moveTo>
                  <a:cubicBezTo>
                    <a:pt x="373" y="127"/>
                    <a:pt x="373" y="127"/>
                    <a:pt x="373" y="127"/>
                  </a:cubicBezTo>
                  <a:cubicBezTo>
                    <a:pt x="375" y="126"/>
                    <a:pt x="375" y="126"/>
                    <a:pt x="375" y="126"/>
                  </a:cubicBezTo>
                  <a:cubicBezTo>
                    <a:pt x="375" y="123"/>
                    <a:pt x="375" y="123"/>
                    <a:pt x="375" y="123"/>
                  </a:cubicBezTo>
                  <a:cubicBezTo>
                    <a:pt x="363" y="131"/>
                    <a:pt x="363" y="131"/>
                    <a:pt x="363" y="131"/>
                  </a:cubicBezTo>
                  <a:cubicBezTo>
                    <a:pt x="381" y="128"/>
                    <a:pt x="381" y="128"/>
                    <a:pt x="381" y="128"/>
                  </a:cubicBezTo>
                  <a:lnTo>
                    <a:pt x="381" y="126"/>
                  </a:lnTo>
                  <a:close/>
                  <a:moveTo>
                    <a:pt x="446" y="46"/>
                  </a:moveTo>
                  <a:cubicBezTo>
                    <a:pt x="429" y="46"/>
                    <a:pt x="429" y="46"/>
                    <a:pt x="429" y="46"/>
                  </a:cubicBezTo>
                  <a:cubicBezTo>
                    <a:pt x="432" y="51"/>
                    <a:pt x="432" y="51"/>
                    <a:pt x="432" y="51"/>
                  </a:cubicBezTo>
                  <a:cubicBezTo>
                    <a:pt x="437" y="53"/>
                    <a:pt x="437" y="53"/>
                    <a:pt x="437" y="53"/>
                  </a:cubicBezTo>
                  <a:cubicBezTo>
                    <a:pt x="436" y="59"/>
                    <a:pt x="436" y="59"/>
                    <a:pt x="436" y="59"/>
                  </a:cubicBezTo>
                  <a:cubicBezTo>
                    <a:pt x="447" y="54"/>
                    <a:pt x="447" y="54"/>
                    <a:pt x="447" y="54"/>
                  </a:cubicBezTo>
                  <a:cubicBezTo>
                    <a:pt x="436" y="82"/>
                    <a:pt x="436" y="82"/>
                    <a:pt x="436" y="82"/>
                  </a:cubicBezTo>
                  <a:cubicBezTo>
                    <a:pt x="440" y="88"/>
                    <a:pt x="440" y="88"/>
                    <a:pt x="440" y="88"/>
                  </a:cubicBezTo>
                  <a:cubicBezTo>
                    <a:pt x="450" y="65"/>
                    <a:pt x="450" y="65"/>
                    <a:pt x="450" y="65"/>
                  </a:cubicBezTo>
                  <a:cubicBezTo>
                    <a:pt x="450" y="65"/>
                    <a:pt x="451" y="72"/>
                    <a:pt x="454" y="66"/>
                  </a:cubicBezTo>
                  <a:cubicBezTo>
                    <a:pt x="458" y="63"/>
                    <a:pt x="454" y="61"/>
                    <a:pt x="452" y="58"/>
                  </a:cubicBezTo>
                  <a:cubicBezTo>
                    <a:pt x="451" y="54"/>
                    <a:pt x="454" y="57"/>
                    <a:pt x="456" y="53"/>
                  </a:cubicBezTo>
                  <a:cubicBezTo>
                    <a:pt x="458" y="50"/>
                    <a:pt x="462" y="38"/>
                    <a:pt x="462" y="38"/>
                  </a:cubicBezTo>
                  <a:cubicBezTo>
                    <a:pt x="456" y="38"/>
                    <a:pt x="456" y="38"/>
                    <a:pt x="456" y="38"/>
                  </a:cubicBezTo>
                  <a:cubicBezTo>
                    <a:pt x="458" y="31"/>
                    <a:pt x="458" y="31"/>
                    <a:pt x="458" y="31"/>
                  </a:cubicBezTo>
                  <a:cubicBezTo>
                    <a:pt x="454" y="31"/>
                    <a:pt x="454" y="31"/>
                    <a:pt x="454" y="31"/>
                  </a:cubicBezTo>
                  <a:cubicBezTo>
                    <a:pt x="454" y="31"/>
                    <a:pt x="451" y="40"/>
                    <a:pt x="450" y="36"/>
                  </a:cubicBezTo>
                  <a:cubicBezTo>
                    <a:pt x="448" y="32"/>
                    <a:pt x="454" y="23"/>
                    <a:pt x="452" y="20"/>
                  </a:cubicBezTo>
                  <a:cubicBezTo>
                    <a:pt x="451" y="18"/>
                    <a:pt x="442" y="26"/>
                    <a:pt x="442" y="26"/>
                  </a:cubicBezTo>
                  <a:cubicBezTo>
                    <a:pt x="439" y="26"/>
                    <a:pt x="439" y="26"/>
                    <a:pt x="439" y="26"/>
                  </a:cubicBezTo>
                  <a:cubicBezTo>
                    <a:pt x="439" y="31"/>
                    <a:pt x="439" y="31"/>
                    <a:pt x="439" y="31"/>
                  </a:cubicBezTo>
                  <a:cubicBezTo>
                    <a:pt x="442" y="32"/>
                    <a:pt x="442" y="32"/>
                    <a:pt x="442" y="32"/>
                  </a:cubicBezTo>
                  <a:cubicBezTo>
                    <a:pt x="442" y="42"/>
                    <a:pt x="442" y="42"/>
                    <a:pt x="442" y="42"/>
                  </a:cubicBezTo>
                  <a:cubicBezTo>
                    <a:pt x="442" y="42"/>
                    <a:pt x="454" y="46"/>
                    <a:pt x="446" y="46"/>
                  </a:cubicBezTo>
                  <a:close/>
                  <a:moveTo>
                    <a:pt x="462" y="34"/>
                  </a:moveTo>
                  <a:cubicBezTo>
                    <a:pt x="466" y="34"/>
                    <a:pt x="464" y="27"/>
                    <a:pt x="466" y="23"/>
                  </a:cubicBezTo>
                  <a:cubicBezTo>
                    <a:pt x="466" y="19"/>
                    <a:pt x="470" y="15"/>
                    <a:pt x="467" y="13"/>
                  </a:cubicBezTo>
                  <a:cubicBezTo>
                    <a:pt x="464" y="11"/>
                    <a:pt x="459" y="18"/>
                    <a:pt x="459" y="22"/>
                  </a:cubicBezTo>
                  <a:cubicBezTo>
                    <a:pt x="459" y="26"/>
                    <a:pt x="458" y="32"/>
                    <a:pt x="462" y="34"/>
                  </a:cubicBezTo>
                  <a:close/>
                  <a:moveTo>
                    <a:pt x="482" y="4"/>
                  </a:moveTo>
                  <a:cubicBezTo>
                    <a:pt x="482" y="4"/>
                    <a:pt x="478" y="0"/>
                    <a:pt x="474" y="5"/>
                  </a:cubicBezTo>
                  <a:cubicBezTo>
                    <a:pt x="471" y="11"/>
                    <a:pt x="471" y="16"/>
                    <a:pt x="471" y="16"/>
                  </a:cubicBezTo>
                  <a:cubicBezTo>
                    <a:pt x="475" y="16"/>
                    <a:pt x="475" y="16"/>
                    <a:pt x="475" y="16"/>
                  </a:cubicBezTo>
                  <a:lnTo>
                    <a:pt x="482" y="4"/>
                  </a:lnTo>
                  <a:close/>
                  <a:moveTo>
                    <a:pt x="471" y="22"/>
                  </a:moveTo>
                  <a:cubicBezTo>
                    <a:pt x="470" y="26"/>
                    <a:pt x="470" y="26"/>
                    <a:pt x="470" y="26"/>
                  </a:cubicBezTo>
                  <a:cubicBezTo>
                    <a:pt x="479" y="26"/>
                    <a:pt x="479" y="26"/>
                    <a:pt x="479" y="26"/>
                  </a:cubicBezTo>
                  <a:lnTo>
                    <a:pt x="471" y="22"/>
                  </a:lnTo>
                  <a:close/>
                  <a:moveTo>
                    <a:pt x="45" y="512"/>
                  </a:moveTo>
                  <a:cubicBezTo>
                    <a:pt x="43" y="506"/>
                    <a:pt x="43" y="506"/>
                    <a:pt x="43" y="506"/>
                  </a:cubicBezTo>
                  <a:cubicBezTo>
                    <a:pt x="43" y="506"/>
                    <a:pt x="47" y="497"/>
                    <a:pt x="54" y="498"/>
                  </a:cubicBezTo>
                  <a:cubicBezTo>
                    <a:pt x="61" y="500"/>
                    <a:pt x="62" y="510"/>
                    <a:pt x="62" y="510"/>
                  </a:cubicBezTo>
                  <a:cubicBezTo>
                    <a:pt x="62" y="521"/>
                    <a:pt x="62" y="521"/>
                    <a:pt x="62" y="521"/>
                  </a:cubicBezTo>
                  <a:cubicBezTo>
                    <a:pt x="69" y="523"/>
                    <a:pt x="69" y="523"/>
                    <a:pt x="69" y="523"/>
                  </a:cubicBezTo>
                  <a:cubicBezTo>
                    <a:pt x="69" y="523"/>
                    <a:pt x="59" y="535"/>
                    <a:pt x="66" y="535"/>
                  </a:cubicBezTo>
                  <a:cubicBezTo>
                    <a:pt x="74" y="535"/>
                    <a:pt x="81" y="536"/>
                    <a:pt x="81" y="536"/>
                  </a:cubicBezTo>
                  <a:cubicBezTo>
                    <a:pt x="84" y="531"/>
                    <a:pt x="84" y="531"/>
                    <a:pt x="84" y="531"/>
                  </a:cubicBezTo>
                  <a:cubicBezTo>
                    <a:pt x="86" y="536"/>
                    <a:pt x="86" y="536"/>
                    <a:pt x="86" y="536"/>
                  </a:cubicBezTo>
                  <a:cubicBezTo>
                    <a:pt x="86" y="535"/>
                    <a:pt x="86" y="535"/>
                    <a:pt x="86" y="535"/>
                  </a:cubicBezTo>
                  <a:cubicBezTo>
                    <a:pt x="88" y="535"/>
                    <a:pt x="95" y="547"/>
                    <a:pt x="100" y="542"/>
                  </a:cubicBezTo>
                  <a:cubicBezTo>
                    <a:pt x="108" y="535"/>
                    <a:pt x="105" y="529"/>
                    <a:pt x="109" y="527"/>
                  </a:cubicBezTo>
                  <a:cubicBezTo>
                    <a:pt x="113" y="525"/>
                    <a:pt x="115" y="532"/>
                    <a:pt x="122" y="529"/>
                  </a:cubicBezTo>
                  <a:cubicBezTo>
                    <a:pt x="128" y="525"/>
                    <a:pt x="126" y="521"/>
                    <a:pt x="126" y="521"/>
                  </a:cubicBezTo>
                  <a:cubicBezTo>
                    <a:pt x="122" y="519"/>
                    <a:pt x="122" y="519"/>
                    <a:pt x="122" y="519"/>
                  </a:cubicBezTo>
                  <a:cubicBezTo>
                    <a:pt x="127" y="508"/>
                    <a:pt x="127" y="508"/>
                    <a:pt x="127" y="508"/>
                  </a:cubicBezTo>
                  <a:cubicBezTo>
                    <a:pt x="126" y="504"/>
                    <a:pt x="126" y="504"/>
                    <a:pt x="126" y="504"/>
                  </a:cubicBezTo>
                  <a:cubicBezTo>
                    <a:pt x="130" y="501"/>
                    <a:pt x="130" y="501"/>
                    <a:pt x="130" y="501"/>
                  </a:cubicBezTo>
                  <a:cubicBezTo>
                    <a:pt x="131" y="512"/>
                    <a:pt x="131" y="512"/>
                    <a:pt x="131" y="512"/>
                  </a:cubicBezTo>
                  <a:cubicBezTo>
                    <a:pt x="128" y="516"/>
                    <a:pt x="128" y="516"/>
                    <a:pt x="128" y="516"/>
                  </a:cubicBezTo>
                  <a:cubicBezTo>
                    <a:pt x="130" y="521"/>
                    <a:pt x="130" y="521"/>
                    <a:pt x="130" y="521"/>
                  </a:cubicBezTo>
                  <a:cubicBezTo>
                    <a:pt x="130" y="521"/>
                    <a:pt x="134" y="521"/>
                    <a:pt x="135" y="513"/>
                  </a:cubicBezTo>
                  <a:cubicBezTo>
                    <a:pt x="135" y="508"/>
                    <a:pt x="140" y="497"/>
                    <a:pt x="134" y="493"/>
                  </a:cubicBezTo>
                  <a:cubicBezTo>
                    <a:pt x="126" y="490"/>
                    <a:pt x="112" y="497"/>
                    <a:pt x="115" y="492"/>
                  </a:cubicBezTo>
                  <a:cubicBezTo>
                    <a:pt x="117" y="488"/>
                    <a:pt x="130" y="489"/>
                    <a:pt x="130" y="481"/>
                  </a:cubicBezTo>
                  <a:cubicBezTo>
                    <a:pt x="130" y="471"/>
                    <a:pt x="127" y="473"/>
                    <a:pt x="127" y="473"/>
                  </a:cubicBezTo>
                  <a:cubicBezTo>
                    <a:pt x="120" y="459"/>
                    <a:pt x="120" y="459"/>
                    <a:pt x="120" y="459"/>
                  </a:cubicBezTo>
                  <a:cubicBezTo>
                    <a:pt x="120" y="446"/>
                    <a:pt x="120" y="446"/>
                    <a:pt x="120" y="446"/>
                  </a:cubicBezTo>
                  <a:cubicBezTo>
                    <a:pt x="120" y="446"/>
                    <a:pt x="122" y="439"/>
                    <a:pt x="111" y="436"/>
                  </a:cubicBezTo>
                  <a:cubicBezTo>
                    <a:pt x="99" y="434"/>
                    <a:pt x="86" y="438"/>
                    <a:pt x="86" y="438"/>
                  </a:cubicBezTo>
                  <a:cubicBezTo>
                    <a:pt x="77" y="431"/>
                    <a:pt x="77" y="431"/>
                    <a:pt x="77" y="431"/>
                  </a:cubicBezTo>
                  <a:cubicBezTo>
                    <a:pt x="69" y="442"/>
                    <a:pt x="69" y="442"/>
                    <a:pt x="69" y="442"/>
                  </a:cubicBezTo>
                  <a:cubicBezTo>
                    <a:pt x="61" y="440"/>
                    <a:pt x="61" y="440"/>
                    <a:pt x="61" y="440"/>
                  </a:cubicBezTo>
                  <a:cubicBezTo>
                    <a:pt x="53" y="439"/>
                    <a:pt x="53" y="439"/>
                    <a:pt x="53" y="439"/>
                  </a:cubicBezTo>
                  <a:cubicBezTo>
                    <a:pt x="49" y="448"/>
                    <a:pt x="49" y="448"/>
                    <a:pt x="49" y="448"/>
                  </a:cubicBezTo>
                  <a:cubicBezTo>
                    <a:pt x="46" y="448"/>
                    <a:pt x="46" y="448"/>
                    <a:pt x="46" y="448"/>
                  </a:cubicBezTo>
                  <a:cubicBezTo>
                    <a:pt x="45" y="456"/>
                    <a:pt x="45" y="456"/>
                    <a:pt x="45" y="456"/>
                  </a:cubicBezTo>
                  <a:cubicBezTo>
                    <a:pt x="36" y="466"/>
                    <a:pt x="36" y="466"/>
                    <a:pt x="36" y="466"/>
                  </a:cubicBezTo>
                  <a:cubicBezTo>
                    <a:pt x="36" y="466"/>
                    <a:pt x="38" y="463"/>
                    <a:pt x="32" y="463"/>
                  </a:cubicBezTo>
                  <a:cubicBezTo>
                    <a:pt x="30" y="463"/>
                    <a:pt x="27" y="466"/>
                    <a:pt x="27" y="466"/>
                  </a:cubicBezTo>
                  <a:cubicBezTo>
                    <a:pt x="27" y="466"/>
                    <a:pt x="26" y="461"/>
                    <a:pt x="23" y="461"/>
                  </a:cubicBezTo>
                  <a:cubicBezTo>
                    <a:pt x="22" y="461"/>
                    <a:pt x="16" y="462"/>
                    <a:pt x="16" y="466"/>
                  </a:cubicBezTo>
                  <a:cubicBezTo>
                    <a:pt x="16" y="469"/>
                    <a:pt x="27" y="471"/>
                    <a:pt x="27" y="471"/>
                  </a:cubicBezTo>
                  <a:cubicBezTo>
                    <a:pt x="23" y="473"/>
                    <a:pt x="23" y="473"/>
                    <a:pt x="23" y="473"/>
                  </a:cubicBezTo>
                  <a:cubicBezTo>
                    <a:pt x="18" y="477"/>
                    <a:pt x="18" y="477"/>
                    <a:pt x="18" y="477"/>
                  </a:cubicBezTo>
                  <a:cubicBezTo>
                    <a:pt x="9" y="473"/>
                    <a:pt x="9" y="473"/>
                    <a:pt x="9" y="473"/>
                  </a:cubicBezTo>
                  <a:cubicBezTo>
                    <a:pt x="7" y="479"/>
                    <a:pt x="7" y="479"/>
                    <a:pt x="7" y="479"/>
                  </a:cubicBezTo>
                  <a:cubicBezTo>
                    <a:pt x="7" y="479"/>
                    <a:pt x="0" y="477"/>
                    <a:pt x="0" y="481"/>
                  </a:cubicBezTo>
                  <a:cubicBezTo>
                    <a:pt x="0" y="485"/>
                    <a:pt x="9" y="500"/>
                    <a:pt x="9" y="500"/>
                  </a:cubicBezTo>
                  <a:cubicBezTo>
                    <a:pt x="8" y="508"/>
                    <a:pt x="8" y="508"/>
                    <a:pt x="8" y="508"/>
                  </a:cubicBezTo>
                  <a:cubicBezTo>
                    <a:pt x="18" y="509"/>
                    <a:pt x="18" y="509"/>
                    <a:pt x="18" y="509"/>
                  </a:cubicBezTo>
                  <a:cubicBezTo>
                    <a:pt x="18" y="509"/>
                    <a:pt x="20" y="519"/>
                    <a:pt x="30" y="519"/>
                  </a:cubicBezTo>
                  <a:cubicBezTo>
                    <a:pt x="41" y="520"/>
                    <a:pt x="45" y="512"/>
                    <a:pt x="45" y="512"/>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01" name="Freeform 20"/>
            <p:cNvSpPr>
              <a:spLocks noEditPoints="1"/>
            </p:cNvSpPr>
            <p:nvPr/>
          </p:nvSpPr>
          <p:spPr bwMode="auto">
            <a:xfrm>
              <a:off x="1265" y="1168"/>
              <a:ext cx="685" cy="1276"/>
            </a:xfrm>
            <a:custGeom>
              <a:avLst/>
              <a:gdLst>
                <a:gd name="T0" fmla="*/ 352 w 487"/>
                <a:gd name="T1" fmla="*/ 501 h 906"/>
                <a:gd name="T2" fmla="*/ 307 w 487"/>
                <a:gd name="T3" fmla="*/ 374 h 906"/>
                <a:gd name="T4" fmla="*/ 281 w 487"/>
                <a:gd name="T5" fmla="*/ 234 h 906"/>
                <a:gd name="T6" fmla="*/ 263 w 487"/>
                <a:gd name="T7" fmla="*/ 169 h 906"/>
                <a:gd name="T8" fmla="*/ 184 w 487"/>
                <a:gd name="T9" fmla="*/ 251 h 906"/>
                <a:gd name="T10" fmla="*/ 189 w 487"/>
                <a:gd name="T11" fmla="*/ 308 h 906"/>
                <a:gd name="T12" fmla="*/ 170 w 487"/>
                <a:gd name="T13" fmla="*/ 359 h 906"/>
                <a:gd name="T14" fmla="*/ 194 w 487"/>
                <a:gd name="T15" fmla="*/ 384 h 906"/>
                <a:gd name="T16" fmla="*/ 165 w 487"/>
                <a:gd name="T17" fmla="*/ 501 h 906"/>
                <a:gd name="T18" fmla="*/ 237 w 487"/>
                <a:gd name="T19" fmla="*/ 545 h 906"/>
                <a:gd name="T20" fmla="*/ 180 w 487"/>
                <a:gd name="T21" fmla="*/ 631 h 906"/>
                <a:gd name="T22" fmla="*/ 103 w 487"/>
                <a:gd name="T23" fmla="*/ 725 h 906"/>
                <a:gd name="T24" fmla="*/ 148 w 487"/>
                <a:gd name="T25" fmla="*/ 769 h 906"/>
                <a:gd name="T26" fmla="*/ 63 w 487"/>
                <a:gd name="T27" fmla="*/ 872 h 906"/>
                <a:gd name="T28" fmla="*/ 157 w 487"/>
                <a:gd name="T29" fmla="*/ 892 h 906"/>
                <a:gd name="T30" fmla="*/ 289 w 487"/>
                <a:gd name="T31" fmla="*/ 871 h 906"/>
                <a:gd name="T32" fmla="*/ 420 w 487"/>
                <a:gd name="T33" fmla="*/ 843 h 906"/>
                <a:gd name="T34" fmla="*/ 463 w 487"/>
                <a:gd name="T35" fmla="*/ 709 h 906"/>
                <a:gd name="T36" fmla="*/ 420 w 487"/>
                <a:gd name="T37" fmla="*/ 840 h 906"/>
                <a:gd name="T38" fmla="*/ 274 w 487"/>
                <a:gd name="T39" fmla="*/ 871 h 906"/>
                <a:gd name="T40" fmla="*/ 122 w 487"/>
                <a:gd name="T41" fmla="*/ 871 h 906"/>
                <a:gd name="T42" fmla="*/ 137 w 487"/>
                <a:gd name="T43" fmla="*/ 819 h 906"/>
                <a:gd name="T44" fmla="*/ 132 w 487"/>
                <a:gd name="T45" fmla="*/ 757 h 906"/>
                <a:gd name="T46" fmla="*/ 172 w 487"/>
                <a:gd name="T47" fmla="*/ 697 h 906"/>
                <a:gd name="T48" fmla="*/ 233 w 487"/>
                <a:gd name="T49" fmla="*/ 629 h 906"/>
                <a:gd name="T50" fmla="*/ 236 w 487"/>
                <a:gd name="T51" fmla="*/ 539 h 906"/>
                <a:gd name="T52" fmla="*/ 163 w 487"/>
                <a:gd name="T53" fmla="*/ 482 h 906"/>
                <a:gd name="T54" fmla="*/ 186 w 487"/>
                <a:gd name="T55" fmla="*/ 375 h 906"/>
                <a:gd name="T56" fmla="*/ 187 w 487"/>
                <a:gd name="T57" fmla="*/ 332 h 906"/>
                <a:gd name="T58" fmla="*/ 178 w 487"/>
                <a:gd name="T59" fmla="*/ 289 h 906"/>
                <a:gd name="T60" fmla="*/ 194 w 487"/>
                <a:gd name="T61" fmla="*/ 218 h 906"/>
                <a:gd name="T62" fmla="*/ 257 w 487"/>
                <a:gd name="T63" fmla="*/ 179 h 906"/>
                <a:gd name="T64" fmla="*/ 267 w 487"/>
                <a:gd name="T65" fmla="*/ 252 h 906"/>
                <a:gd name="T66" fmla="*/ 283 w 487"/>
                <a:gd name="T67" fmla="*/ 397 h 906"/>
                <a:gd name="T68" fmla="*/ 375 w 487"/>
                <a:gd name="T69" fmla="*/ 550 h 906"/>
                <a:gd name="T70" fmla="*/ 285 w 487"/>
                <a:gd name="T71" fmla="*/ 873 h 906"/>
                <a:gd name="T72" fmla="*/ 164 w 487"/>
                <a:gd name="T73" fmla="*/ 608 h 906"/>
                <a:gd name="T74" fmla="*/ 164 w 487"/>
                <a:gd name="T75" fmla="*/ 410 h 906"/>
                <a:gd name="T76" fmla="*/ 112 w 487"/>
                <a:gd name="T77" fmla="*/ 396 h 906"/>
                <a:gd name="T78" fmla="*/ 119 w 487"/>
                <a:gd name="T79" fmla="*/ 381 h 906"/>
                <a:gd name="T80" fmla="*/ 135 w 487"/>
                <a:gd name="T81" fmla="*/ 362 h 906"/>
                <a:gd name="T82" fmla="*/ 139 w 487"/>
                <a:gd name="T83" fmla="*/ 323 h 906"/>
                <a:gd name="T84" fmla="*/ 163 w 487"/>
                <a:gd name="T85" fmla="*/ 340 h 906"/>
                <a:gd name="T86" fmla="*/ 154 w 487"/>
                <a:gd name="T87" fmla="*/ 293 h 906"/>
                <a:gd name="T88" fmla="*/ 103 w 487"/>
                <a:gd name="T89" fmla="*/ 269 h 906"/>
                <a:gd name="T90" fmla="*/ 110 w 487"/>
                <a:gd name="T91" fmla="*/ 260 h 906"/>
                <a:gd name="T92" fmla="*/ 151 w 487"/>
                <a:gd name="T93" fmla="*/ 248 h 906"/>
                <a:gd name="T94" fmla="*/ 149 w 487"/>
                <a:gd name="T95" fmla="*/ 243 h 906"/>
                <a:gd name="T96" fmla="*/ 175 w 487"/>
                <a:gd name="T97" fmla="*/ 255 h 906"/>
                <a:gd name="T98" fmla="*/ 117 w 487"/>
                <a:gd name="T99" fmla="*/ 222 h 906"/>
                <a:gd name="T100" fmla="*/ 175 w 487"/>
                <a:gd name="T101" fmla="*/ 165 h 906"/>
                <a:gd name="T102" fmla="*/ 151 w 487"/>
                <a:gd name="T103" fmla="*/ 177 h 906"/>
                <a:gd name="T104" fmla="*/ 332 w 487"/>
                <a:gd name="T105" fmla="*/ 146 h 906"/>
                <a:gd name="T106" fmla="*/ 336 w 487"/>
                <a:gd name="T107" fmla="*/ 136 h 906"/>
                <a:gd name="T108" fmla="*/ 358 w 487"/>
                <a:gd name="T109" fmla="*/ 129 h 906"/>
                <a:gd name="T110" fmla="*/ 363 w 487"/>
                <a:gd name="T111" fmla="*/ 127 h 906"/>
                <a:gd name="T112" fmla="*/ 451 w 487"/>
                <a:gd name="T113" fmla="*/ 35 h 906"/>
                <a:gd name="T114" fmla="*/ 463 w 487"/>
                <a:gd name="T115" fmla="*/ 38 h 906"/>
                <a:gd name="T116" fmla="*/ 483 w 487"/>
                <a:gd name="T117" fmla="*/ 3 h 906"/>
                <a:gd name="T118" fmla="*/ 111 w 487"/>
                <a:gd name="T119" fmla="*/ 527 h 906"/>
                <a:gd name="T120" fmla="*/ 27 w 487"/>
                <a:gd name="T121" fmla="*/ 459 h 906"/>
                <a:gd name="T122" fmla="*/ 36 w 487"/>
                <a:gd name="T123" fmla="*/ 464 h 906"/>
                <a:gd name="T124" fmla="*/ 128 w 487"/>
                <a:gd name="T125" fmla="*/ 507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7" h="906">
                  <a:moveTo>
                    <a:pt x="463" y="709"/>
                  </a:moveTo>
                  <a:cubicBezTo>
                    <a:pt x="464" y="708"/>
                    <a:pt x="464" y="708"/>
                    <a:pt x="464" y="708"/>
                  </a:cubicBezTo>
                  <a:cubicBezTo>
                    <a:pt x="447" y="699"/>
                    <a:pt x="447" y="699"/>
                    <a:pt x="447" y="699"/>
                  </a:cubicBezTo>
                  <a:cubicBezTo>
                    <a:pt x="447" y="698"/>
                    <a:pt x="447" y="698"/>
                    <a:pt x="447" y="698"/>
                  </a:cubicBezTo>
                  <a:cubicBezTo>
                    <a:pt x="446" y="699"/>
                    <a:pt x="446" y="699"/>
                    <a:pt x="446" y="699"/>
                  </a:cubicBezTo>
                  <a:cubicBezTo>
                    <a:pt x="443" y="700"/>
                    <a:pt x="443" y="700"/>
                    <a:pt x="443" y="700"/>
                  </a:cubicBezTo>
                  <a:cubicBezTo>
                    <a:pt x="444" y="701"/>
                    <a:pt x="444" y="701"/>
                    <a:pt x="444" y="701"/>
                  </a:cubicBezTo>
                  <a:cubicBezTo>
                    <a:pt x="444" y="700"/>
                    <a:pt x="444" y="700"/>
                    <a:pt x="444" y="700"/>
                  </a:cubicBezTo>
                  <a:cubicBezTo>
                    <a:pt x="432" y="699"/>
                    <a:pt x="426" y="699"/>
                    <a:pt x="423" y="699"/>
                  </a:cubicBezTo>
                  <a:cubicBezTo>
                    <a:pt x="420" y="698"/>
                    <a:pt x="420" y="698"/>
                    <a:pt x="420" y="698"/>
                  </a:cubicBezTo>
                  <a:cubicBezTo>
                    <a:pt x="419" y="698"/>
                    <a:pt x="419" y="698"/>
                    <a:pt x="419" y="698"/>
                  </a:cubicBezTo>
                  <a:cubicBezTo>
                    <a:pt x="418" y="699"/>
                    <a:pt x="418" y="699"/>
                    <a:pt x="418" y="699"/>
                  </a:cubicBezTo>
                  <a:cubicBezTo>
                    <a:pt x="409" y="714"/>
                    <a:pt x="409" y="714"/>
                    <a:pt x="409" y="714"/>
                  </a:cubicBezTo>
                  <a:cubicBezTo>
                    <a:pt x="410" y="715"/>
                    <a:pt x="410" y="715"/>
                    <a:pt x="410" y="715"/>
                  </a:cubicBezTo>
                  <a:cubicBezTo>
                    <a:pt x="411" y="713"/>
                    <a:pt x="411" y="713"/>
                    <a:pt x="411" y="713"/>
                  </a:cubicBezTo>
                  <a:cubicBezTo>
                    <a:pt x="405" y="711"/>
                    <a:pt x="405" y="711"/>
                    <a:pt x="405" y="711"/>
                  </a:cubicBezTo>
                  <a:cubicBezTo>
                    <a:pt x="405" y="712"/>
                    <a:pt x="405" y="712"/>
                    <a:pt x="405" y="712"/>
                  </a:cubicBezTo>
                  <a:cubicBezTo>
                    <a:pt x="406" y="711"/>
                    <a:pt x="406" y="711"/>
                    <a:pt x="406" y="711"/>
                  </a:cubicBezTo>
                  <a:cubicBezTo>
                    <a:pt x="401" y="703"/>
                    <a:pt x="401" y="703"/>
                    <a:pt x="401" y="703"/>
                  </a:cubicBezTo>
                  <a:cubicBezTo>
                    <a:pt x="400" y="703"/>
                    <a:pt x="400" y="703"/>
                    <a:pt x="400" y="703"/>
                  </a:cubicBezTo>
                  <a:cubicBezTo>
                    <a:pt x="400" y="703"/>
                    <a:pt x="400" y="703"/>
                    <a:pt x="400" y="703"/>
                  </a:cubicBezTo>
                  <a:cubicBezTo>
                    <a:pt x="395" y="700"/>
                    <a:pt x="395" y="700"/>
                    <a:pt x="395" y="700"/>
                  </a:cubicBezTo>
                  <a:cubicBezTo>
                    <a:pt x="394" y="701"/>
                    <a:pt x="394" y="701"/>
                    <a:pt x="394" y="701"/>
                  </a:cubicBezTo>
                  <a:cubicBezTo>
                    <a:pt x="395" y="702"/>
                    <a:pt x="395" y="702"/>
                    <a:pt x="395" y="702"/>
                  </a:cubicBezTo>
                  <a:cubicBezTo>
                    <a:pt x="395" y="702"/>
                    <a:pt x="395" y="702"/>
                    <a:pt x="395" y="702"/>
                  </a:cubicBezTo>
                  <a:cubicBezTo>
                    <a:pt x="395" y="701"/>
                    <a:pt x="396" y="700"/>
                    <a:pt x="397" y="698"/>
                  </a:cubicBezTo>
                  <a:cubicBezTo>
                    <a:pt x="398" y="697"/>
                    <a:pt x="399" y="695"/>
                    <a:pt x="401" y="695"/>
                  </a:cubicBezTo>
                  <a:cubicBezTo>
                    <a:pt x="401" y="695"/>
                    <a:pt x="401" y="695"/>
                    <a:pt x="401" y="695"/>
                  </a:cubicBezTo>
                  <a:cubicBezTo>
                    <a:pt x="401" y="695"/>
                    <a:pt x="401" y="695"/>
                    <a:pt x="401" y="695"/>
                  </a:cubicBezTo>
                  <a:cubicBezTo>
                    <a:pt x="405" y="693"/>
                    <a:pt x="409" y="691"/>
                    <a:pt x="412" y="689"/>
                  </a:cubicBezTo>
                  <a:cubicBezTo>
                    <a:pt x="414" y="687"/>
                    <a:pt x="415" y="686"/>
                    <a:pt x="416" y="685"/>
                  </a:cubicBezTo>
                  <a:cubicBezTo>
                    <a:pt x="418" y="683"/>
                    <a:pt x="418" y="681"/>
                    <a:pt x="418" y="680"/>
                  </a:cubicBezTo>
                  <a:cubicBezTo>
                    <a:pt x="417" y="680"/>
                    <a:pt x="417" y="680"/>
                    <a:pt x="417" y="680"/>
                  </a:cubicBezTo>
                  <a:cubicBezTo>
                    <a:pt x="418" y="680"/>
                    <a:pt x="418" y="680"/>
                    <a:pt x="418" y="680"/>
                  </a:cubicBezTo>
                  <a:cubicBezTo>
                    <a:pt x="419" y="679"/>
                    <a:pt x="419" y="679"/>
                    <a:pt x="419" y="678"/>
                  </a:cubicBezTo>
                  <a:cubicBezTo>
                    <a:pt x="419" y="674"/>
                    <a:pt x="417" y="669"/>
                    <a:pt x="416" y="664"/>
                  </a:cubicBezTo>
                  <a:cubicBezTo>
                    <a:pt x="415" y="659"/>
                    <a:pt x="414" y="655"/>
                    <a:pt x="414" y="655"/>
                  </a:cubicBezTo>
                  <a:cubicBezTo>
                    <a:pt x="414" y="655"/>
                    <a:pt x="414" y="655"/>
                    <a:pt x="414" y="655"/>
                  </a:cubicBezTo>
                  <a:cubicBezTo>
                    <a:pt x="414" y="654"/>
                    <a:pt x="414" y="654"/>
                    <a:pt x="414" y="654"/>
                  </a:cubicBezTo>
                  <a:cubicBezTo>
                    <a:pt x="406" y="646"/>
                    <a:pt x="406" y="646"/>
                    <a:pt x="406" y="646"/>
                  </a:cubicBezTo>
                  <a:cubicBezTo>
                    <a:pt x="401" y="641"/>
                    <a:pt x="399" y="639"/>
                    <a:pt x="397" y="638"/>
                  </a:cubicBezTo>
                  <a:cubicBezTo>
                    <a:pt x="396" y="637"/>
                    <a:pt x="396" y="637"/>
                    <a:pt x="396" y="637"/>
                  </a:cubicBezTo>
                  <a:cubicBezTo>
                    <a:pt x="395" y="638"/>
                    <a:pt x="395" y="638"/>
                    <a:pt x="395" y="638"/>
                  </a:cubicBezTo>
                  <a:cubicBezTo>
                    <a:pt x="397" y="637"/>
                    <a:pt x="397" y="637"/>
                    <a:pt x="397" y="637"/>
                  </a:cubicBezTo>
                  <a:cubicBezTo>
                    <a:pt x="397" y="637"/>
                    <a:pt x="396" y="636"/>
                    <a:pt x="395" y="634"/>
                  </a:cubicBezTo>
                  <a:cubicBezTo>
                    <a:pt x="393" y="632"/>
                    <a:pt x="391" y="630"/>
                    <a:pt x="389" y="630"/>
                  </a:cubicBezTo>
                  <a:cubicBezTo>
                    <a:pt x="389" y="630"/>
                    <a:pt x="389" y="630"/>
                    <a:pt x="389" y="630"/>
                  </a:cubicBezTo>
                  <a:cubicBezTo>
                    <a:pt x="389" y="630"/>
                    <a:pt x="389" y="630"/>
                    <a:pt x="389" y="630"/>
                  </a:cubicBezTo>
                  <a:cubicBezTo>
                    <a:pt x="387" y="630"/>
                    <a:pt x="385" y="629"/>
                    <a:pt x="384" y="629"/>
                  </a:cubicBezTo>
                  <a:cubicBezTo>
                    <a:pt x="382" y="629"/>
                    <a:pt x="381" y="628"/>
                    <a:pt x="381" y="628"/>
                  </a:cubicBezTo>
                  <a:cubicBezTo>
                    <a:pt x="380" y="628"/>
                    <a:pt x="380" y="628"/>
                    <a:pt x="380" y="628"/>
                  </a:cubicBezTo>
                  <a:cubicBezTo>
                    <a:pt x="379" y="629"/>
                    <a:pt x="379" y="629"/>
                    <a:pt x="379" y="629"/>
                  </a:cubicBezTo>
                  <a:cubicBezTo>
                    <a:pt x="377" y="631"/>
                    <a:pt x="377" y="631"/>
                    <a:pt x="377" y="631"/>
                  </a:cubicBezTo>
                  <a:cubicBezTo>
                    <a:pt x="378" y="632"/>
                    <a:pt x="378" y="632"/>
                    <a:pt x="378" y="632"/>
                  </a:cubicBezTo>
                  <a:cubicBezTo>
                    <a:pt x="379" y="631"/>
                    <a:pt x="379" y="631"/>
                    <a:pt x="379" y="631"/>
                  </a:cubicBezTo>
                  <a:cubicBezTo>
                    <a:pt x="375" y="627"/>
                    <a:pt x="375" y="627"/>
                    <a:pt x="375" y="627"/>
                  </a:cubicBezTo>
                  <a:cubicBezTo>
                    <a:pt x="374" y="627"/>
                    <a:pt x="374" y="627"/>
                    <a:pt x="374" y="627"/>
                  </a:cubicBezTo>
                  <a:cubicBezTo>
                    <a:pt x="374" y="627"/>
                    <a:pt x="374" y="627"/>
                    <a:pt x="374" y="627"/>
                  </a:cubicBezTo>
                  <a:cubicBezTo>
                    <a:pt x="363" y="625"/>
                    <a:pt x="363" y="625"/>
                    <a:pt x="363" y="625"/>
                  </a:cubicBezTo>
                  <a:cubicBezTo>
                    <a:pt x="363" y="627"/>
                    <a:pt x="363" y="627"/>
                    <a:pt x="363" y="627"/>
                  </a:cubicBezTo>
                  <a:cubicBezTo>
                    <a:pt x="363" y="628"/>
                    <a:pt x="363" y="628"/>
                    <a:pt x="363" y="628"/>
                  </a:cubicBezTo>
                  <a:cubicBezTo>
                    <a:pt x="374" y="626"/>
                    <a:pt x="374" y="626"/>
                    <a:pt x="374" y="626"/>
                  </a:cubicBezTo>
                  <a:cubicBezTo>
                    <a:pt x="374" y="624"/>
                    <a:pt x="374" y="624"/>
                    <a:pt x="374" y="624"/>
                  </a:cubicBezTo>
                  <a:cubicBezTo>
                    <a:pt x="373" y="625"/>
                    <a:pt x="373" y="625"/>
                    <a:pt x="373" y="625"/>
                  </a:cubicBezTo>
                  <a:cubicBezTo>
                    <a:pt x="377" y="629"/>
                    <a:pt x="377" y="629"/>
                    <a:pt x="377" y="629"/>
                  </a:cubicBezTo>
                  <a:cubicBezTo>
                    <a:pt x="377" y="630"/>
                    <a:pt x="377" y="630"/>
                    <a:pt x="377" y="630"/>
                  </a:cubicBezTo>
                  <a:cubicBezTo>
                    <a:pt x="378" y="630"/>
                    <a:pt x="378" y="630"/>
                    <a:pt x="378" y="630"/>
                  </a:cubicBezTo>
                  <a:cubicBezTo>
                    <a:pt x="391" y="628"/>
                    <a:pt x="391" y="628"/>
                    <a:pt x="391" y="628"/>
                  </a:cubicBezTo>
                  <a:cubicBezTo>
                    <a:pt x="391" y="627"/>
                    <a:pt x="391" y="627"/>
                    <a:pt x="391" y="627"/>
                  </a:cubicBezTo>
                  <a:cubicBezTo>
                    <a:pt x="390" y="628"/>
                    <a:pt x="390" y="628"/>
                    <a:pt x="390" y="628"/>
                  </a:cubicBezTo>
                  <a:cubicBezTo>
                    <a:pt x="390" y="628"/>
                    <a:pt x="391" y="630"/>
                    <a:pt x="393" y="633"/>
                  </a:cubicBezTo>
                  <a:cubicBezTo>
                    <a:pt x="394" y="634"/>
                    <a:pt x="394" y="635"/>
                    <a:pt x="395" y="636"/>
                  </a:cubicBezTo>
                  <a:cubicBezTo>
                    <a:pt x="396" y="637"/>
                    <a:pt x="396" y="638"/>
                    <a:pt x="397" y="639"/>
                  </a:cubicBezTo>
                  <a:cubicBezTo>
                    <a:pt x="397" y="639"/>
                    <a:pt x="397" y="639"/>
                    <a:pt x="397" y="639"/>
                  </a:cubicBezTo>
                  <a:cubicBezTo>
                    <a:pt x="398" y="639"/>
                    <a:pt x="398" y="639"/>
                    <a:pt x="398" y="639"/>
                  </a:cubicBezTo>
                  <a:cubicBezTo>
                    <a:pt x="403" y="639"/>
                    <a:pt x="403" y="639"/>
                    <a:pt x="403" y="639"/>
                  </a:cubicBezTo>
                  <a:cubicBezTo>
                    <a:pt x="403" y="638"/>
                    <a:pt x="403" y="638"/>
                    <a:pt x="403" y="638"/>
                  </a:cubicBezTo>
                  <a:cubicBezTo>
                    <a:pt x="402" y="639"/>
                    <a:pt x="402" y="639"/>
                    <a:pt x="402" y="639"/>
                  </a:cubicBezTo>
                  <a:cubicBezTo>
                    <a:pt x="406" y="644"/>
                    <a:pt x="406" y="644"/>
                    <a:pt x="406" y="644"/>
                  </a:cubicBezTo>
                  <a:cubicBezTo>
                    <a:pt x="407" y="645"/>
                    <a:pt x="407" y="645"/>
                    <a:pt x="407" y="645"/>
                  </a:cubicBezTo>
                  <a:cubicBezTo>
                    <a:pt x="408" y="644"/>
                    <a:pt x="408" y="644"/>
                    <a:pt x="408" y="644"/>
                  </a:cubicBezTo>
                  <a:cubicBezTo>
                    <a:pt x="411" y="642"/>
                    <a:pt x="411" y="642"/>
                    <a:pt x="411" y="642"/>
                  </a:cubicBezTo>
                  <a:cubicBezTo>
                    <a:pt x="412" y="641"/>
                    <a:pt x="412" y="641"/>
                    <a:pt x="412" y="641"/>
                  </a:cubicBezTo>
                  <a:cubicBezTo>
                    <a:pt x="411" y="640"/>
                    <a:pt x="411" y="640"/>
                    <a:pt x="411" y="640"/>
                  </a:cubicBezTo>
                  <a:cubicBezTo>
                    <a:pt x="406" y="626"/>
                    <a:pt x="403" y="620"/>
                    <a:pt x="402" y="616"/>
                  </a:cubicBezTo>
                  <a:cubicBezTo>
                    <a:pt x="401" y="613"/>
                    <a:pt x="401" y="613"/>
                    <a:pt x="401" y="613"/>
                  </a:cubicBezTo>
                  <a:cubicBezTo>
                    <a:pt x="399" y="613"/>
                    <a:pt x="399" y="613"/>
                    <a:pt x="399" y="613"/>
                  </a:cubicBezTo>
                  <a:cubicBezTo>
                    <a:pt x="401" y="613"/>
                    <a:pt x="401" y="613"/>
                    <a:pt x="401" y="613"/>
                  </a:cubicBezTo>
                  <a:cubicBezTo>
                    <a:pt x="401" y="605"/>
                    <a:pt x="401" y="601"/>
                    <a:pt x="401" y="599"/>
                  </a:cubicBezTo>
                  <a:cubicBezTo>
                    <a:pt x="401" y="597"/>
                    <a:pt x="401" y="597"/>
                    <a:pt x="401" y="597"/>
                  </a:cubicBezTo>
                  <a:cubicBezTo>
                    <a:pt x="399" y="597"/>
                    <a:pt x="399" y="597"/>
                    <a:pt x="399" y="597"/>
                  </a:cubicBezTo>
                  <a:cubicBezTo>
                    <a:pt x="400" y="599"/>
                    <a:pt x="400" y="599"/>
                    <a:pt x="400" y="599"/>
                  </a:cubicBezTo>
                  <a:cubicBezTo>
                    <a:pt x="404" y="596"/>
                    <a:pt x="404" y="596"/>
                    <a:pt x="404" y="596"/>
                  </a:cubicBezTo>
                  <a:cubicBezTo>
                    <a:pt x="405" y="595"/>
                    <a:pt x="405" y="595"/>
                    <a:pt x="405" y="595"/>
                  </a:cubicBezTo>
                  <a:cubicBezTo>
                    <a:pt x="405" y="594"/>
                    <a:pt x="405" y="594"/>
                    <a:pt x="405" y="594"/>
                  </a:cubicBezTo>
                  <a:cubicBezTo>
                    <a:pt x="399" y="581"/>
                    <a:pt x="399" y="581"/>
                    <a:pt x="399" y="581"/>
                  </a:cubicBezTo>
                  <a:cubicBezTo>
                    <a:pt x="399" y="580"/>
                    <a:pt x="399" y="580"/>
                    <a:pt x="399" y="580"/>
                  </a:cubicBezTo>
                  <a:cubicBezTo>
                    <a:pt x="398" y="580"/>
                    <a:pt x="398" y="580"/>
                    <a:pt x="398" y="580"/>
                  </a:cubicBezTo>
                  <a:cubicBezTo>
                    <a:pt x="393" y="580"/>
                    <a:pt x="393" y="580"/>
                    <a:pt x="393" y="580"/>
                  </a:cubicBezTo>
                  <a:cubicBezTo>
                    <a:pt x="393" y="581"/>
                    <a:pt x="393" y="581"/>
                    <a:pt x="393" y="581"/>
                  </a:cubicBezTo>
                  <a:cubicBezTo>
                    <a:pt x="394" y="581"/>
                    <a:pt x="394" y="581"/>
                    <a:pt x="394" y="581"/>
                  </a:cubicBezTo>
                  <a:cubicBezTo>
                    <a:pt x="389" y="560"/>
                    <a:pt x="389" y="560"/>
                    <a:pt x="389" y="560"/>
                  </a:cubicBezTo>
                  <a:cubicBezTo>
                    <a:pt x="389" y="560"/>
                    <a:pt x="389" y="560"/>
                    <a:pt x="389" y="560"/>
                  </a:cubicBezTo>
                  <a:cubicBezTo>
                    <a:pt x="388" y="560"/>
                    <a:pt x="388" y="560"/>
                    <a:pt x="388" y="560"/>
                  </a:cubicBezTo>
                  <a:cubicBezTo>
                    <a:pt x="376" y="548"/>
                    <a:pt x="376" y="548"/>
                    <a:pt x="376" y="548"/>
                  </a:cubicBezTo>
                  <a:cubicBezTo>
                    <a:pt x="376" y="547"/>
                    <a:pt x="376" y="547"/>
                    <a:pt x="376" y="547"/>
                  </a:cubicBezTo>
                  <a:cubicBezTo>
                    <a:pt x="375" y="547"/>
                    <a:pt x="375" y="547"/>
                    <a:pt x="375" y="547"/>
                  </a:cubicBezTo>
                  <a:cubicBezTo>
                    <a:pt x="370" y="546"/>
                    <a:pt x="370" y="546"/>
                    <a:pt x="370" y="546"/>
                  </a:cubicBezTo>
                  <a:cubicBezTo>
                    <a:pt x="370" y="547"/>
                    <a:pt x="370" y="547"/>
                    <a:pt x="370" y="547"/>
                  </a:cubicBezTo>
                  <a:cubicBezTo>
                    <a:pt x="371" y="547"/>
                    <a:pt x="371" y="547"/>
                    <a:pt x="371" y="547"/>
                  </a:cubicBezTo>
                  <a:cubicBezTo>
                    <a:pt x="367" y="539"/>
                    <a:pt x="365" y="535"/>
                    <a:pt x="364" y="534"/>
                  </a:cubicBezTo>
                  <a:cubicBezTo>
                    <a:pt x="363" y="532"/>
                    <a:pt x="363" y="532"/>
                    <a:pt x="363" y="532"/>
                  </a:cubicBezTo>
                  <a:cubicBezTo>
                    <a:pt x="363" y="531"/>
                    <a:pt x="363" y="531"/>
                    <a:pt x="363" y="531"/>
                  </a:cubicBezTo>
                  <a:cubicBezTo>
                    <a:pt x="362" y="531"/>
                    <a:pt x="362" y="531"/>
                    <a:pt x="362" y="531"/>
                  </a:cubicBezTo>
                  <a:cubicBezTo>
                    <a:pt x="357" y="527"/>
                    <a:pt x="357" y="527"/>
                    <a:pt x="357" y="527"/>
                  </a:cubicBezTo>
                  <a:cubicBezTo>
                    <a:pt x="356" y="528"/>
                    <a:pt x="356" y="528"/>
                    <a:pt x="356" y="528"/>
                  </a:cubicBezTo>
                  <a:cubicBezTo>
                    <a:pt x="358" y="528"/>
                    <a:pt x="358" y="528"/>
                    <a:pt x="358" y="528"/>
                  </a:cubicBezTo>
                  <a:cubicBezTo>
                    <a:pt x="356" y="512"/>
                    <a:pt x="356" y="512"/>
                    <a:pt x="356" y="512"/>
                  </a:cubicBezTo>
                  <a:cubicBezTo>
                    <a:pt x="356" y="512"/>
                    <a:pt x="356" y="512"/>
                    <a:pt x="356" y="512"/>
                  </a:cubicBezTo>
                  <a:cubicBezTo>
                    <a:pt x="356" y="512"/>
                    <a:pt x="356" y="512"/>
                    <a:pt x="356" y="512"/>
                  </a:cubicBezTo>
                  <a:cubicBezTo>
                    <a:pt x="352" y="501"/>
                    <a:pt x="352" y="501"/>
                    <a:pt x="352" y="501"/>
                  </a:cubicBezTo>
                  <a:cubicBezTo>
                    <a:pt x="351" y="501"/>
                    <a:pt x="351" y="501"/>
                    <a:pt x="351" y="501"/>
                  </a:cubicBezTo>
                  <a:cubicBezTo>
                    <a:pt x="352" y="501"/>
                    <a:pt x="352" y="501"/>
                    <a:pt x="352" y="501"/>
                  </a:cubicBezTo>
                  <a:cubicBezTo>
                    <a:pt x="354" y="477"/>
                    <a:pt x="354" y="477"/>
                    <a:pt x="354" y="477"/>
                  </a:cubicBezTo>
                  <a:cubicBezTo>
                    <a:pt x="354" y="477"/>
                    <a:pt x="354" y="477"/>
                    <a:pt x="354" y="477"/>
                  </a:cubicBezTo>
                  <a:cubicBezTo>
                    <a:pt x="353" y="476"/>
                    <a:pt x="353" y="476"/>
                    <a:pt x="353" y="476"/>
                  </a:cubicBezTo>
                  <a:cubicBezTo>
                    <a:pt x="349" y="470"/>
                    <a:pt x="349" y="470"/>
                    <a:pt x="349" y="470"/>
                  </a:cubicBezTo>
                  <a:cubicBezTo>
                    <a:pt x="348" y="470"/>
                    <a:pt x="348" y="470"/>
                    <a:pt x="348" y="470"/>
                  </a:cubicBezTo>
                  <a:cubicBezTo>
                    <a:pt x="349" y="471"/>
                    <a:pt x="349" y="471"/>
                    <a:pt x="349" y="471"/>
                  </a:cubicBezTo>
                  <a:cubicBezTo>
                    <a:pt x="352" y="454"/>
                    <a:pt x="352" y="454"/>
                    <a:pt x="352" y="454"/>
                  </a:cubicBezTo>
                  <a:cubicBezTo>
                    <a:pt x="352" y="454"/>
                    <a:pt x="352" y="454"/>
                    <a:pt x="352" y="454"/>
                  </a:cubicBezTo>
                  <a:cubicBezTo>
                    <a:pt x="352" y="453"/>
                    <a:pt x="352" y="453"/>
                    <a:pt x="352" y="453"/>
                  </a:cubicBezTo>
                  <a:cubicBezTo>
                    <a:pt x="344" y="446"/>
                    <a:pt x="344" y="446"/>
                    <a:pt x="344" y="446"/>
                  </a:cubicBezTo>
                  <a:cubicBezTo>
                    <a:pt x="343" y="447"/>
                    <a:pt x="343" y="447"/>
                    <a:pt x="343" y="447"/>
                  </a:cubicBezTo>
                  <a:cubicBezTo>
                    <a:pt x="344" y="447"/>
                    <a:pt x="344" y="447"/>
                    <a:pt x="344" y="447"/>
                  </a:cubicBezTo>
                  <a:cubicBezTo>
                    <a:pt x="344" y="441"/>
                    <a:pt x="344" y="441"/>
                    <a:pt x="344" y="441"/>
                  </a:cubicBezTo>
                  <a:cubicBezTo>
                    <a:pt x="344" y="440"/>
                    <a:pt x="344" y="440"/>
                    <a:pt x="344" y="440"/>
                  </a:cubicBezTo>
                  <a:cubicBezTo>
                    <a:pt x="344" y="439"/>
                    <a:pt x="344" y="439"/>
                    <a:pt x="344" y="439"/>
                  </a:cubicBezTo>
                  <a:cubicBezTo>
                    <a:pt x="338" y="435"/>
                    <a:pt x="338" y="435"/>
                    <a:pt x="338" y="435"/>
                  </a:cubicBezTo>
                  <a:cubicBezTo>
                    <a:pt x="337" y="437"/>
                    <a:pt x="337" y="437"/>
                    <a:pt x="337" y="437"/>
                  </a:cubicBezTo>
                  <a:cubicBezTo>
                    <a:pt x="339" y="436"/>
                    <a:pt x="339" y="436"/>
                    <a:pt x="339" y="436"/>
                  </a:cubicBezTo>
                  <a:cubicBezTo>
                    <a:pt x="337" y="430"/>
                    <a:pt x="337" y="430"/>
                    <a:pt x="337" y="430"/>
                  </a:cubicBezTo>
                  <a:cubicBezTo>
                    <a:pt x="337" y="427"/>
                    <a:pt x="337" y="427"/>
                    <a:pt x="337" y="427"/>
                  </a:cubicBezTo>
                  <a:cubicBezTo>
                    <a:pt x="335" y="429"/>
                    <a:pt x="335" y="429"/>
                    <a:pt x="335" y="429"/>
                  </a:cubicBezTo>
                  <a:cubicBezTo>
                    <a:pt x="331" y="431"/>
                    <a:pt x="331" y="431"/>
                    <a:pt x="331" y="431"/>
                  </a:cubicBezTo>
                  <a:cubicBezTo>
                    <a:pt x="332" y="433"/>
                    <a:pt x="332" y="433"/>
                    <a:pt x="332" y="433"/>
                  </a:cubicBezTo>
                  <a:cubicBezTo>
                    <a:pt x="333" y="433"/>
                    <a:pt x="333" y="433"/>
                    <a:pt x="333" y="433"/>
                  </a:cubicBezTo>
                  <a:cubicBezTo>
                    <a:pt x="337" y="428"/>
                    <a:pt x="337" y="428"/>
                    <a:pt x="337" y="428"/>
                  </a:cubicBezTo>
                  <a:cubicBezTo>
                    <a:pt x="338" y="427"/>
                    <a:pt x="338" y="427"/>
                    <a:pt x="338" y="427"/>
                  </a:cubicBezTo>
                  <a:cubicBezTo>
                    <a:pt x="337" y="426"/>
                    <a:pt x="337" y="426"/>
                    <a:pt x="337" y="426"/>
                  </a:cubicBezTo>
                  <a:cubicBezTo>
                    <a:pt x="333" y="423"/>
                    <a:pt x="333" y="423"/>
                    <a:pt x="333" y="423"/>
                  </a:cubicBezTo>
                  <a:cubicBezTo>
                    <a:pt x="332" y="424"/>
                    <a:pt x="332" y="424"/>
                    <a:pt x="332" y="424"/>
                  </a:cubicBezTo>
                  <a:cubicBezTo>
                    <a:pt x="333" y="425"/>
                    <a:pt x="333" y="425"/>
                    <a:pt x="333" y="425"/>
                  </a:cubicBezTo>
                  <a:cubicBezTo>
                    <a:pt x="333" y="425"/>
                    <a:pt x="334" y="424"/>
                    <a:pt x="334" y="422"/>
                  </a:cubicBezTo>
                  <a:cubicBezTo>
                    <a:pt x="334" y="421"/>
                    <a:pt x="334" y="420"/>
                    <a:pt x="333" y="419"/>
                  </a:cubicBezTo>
                  <a:cubicBezTo>
                    <a:pt x="333" y="419"/>
                    <a:pt x="332" y="418"/>
                    <a:pt x="331" y="418"/>
                  </a:cubicBezTo>
                  <a:cubicBezTo>
                    <a:pt x="331" y="417"/>
                    <a:pt x="331" y="417"/>
                    <a:pt x="331" y="417"/>
                  </a:cubicBezTo>
                  <a:cubicBezTo>
                    <a:pt x="330" y="417"/>
                    <a:pt x="330" y="417"/>
                    <a:pt x="330" y="417"/>
                  </a:cubicBezTo>
                  <a:cubicBezTo>
                    <a:pt x="329" y="417"/>
                    <a:pt x="327" y="417"/>
                    <a:pt x="325" y="417"/>
                  </a:cubicBezTo>
                  <a:cubicBezTo>
                    <a:pt x="324" y="417"/>
                    <a:pt x="324" y="417"/>
                    <a:pt x="323" y="416"/>
                  </a:cubicBezTo>
                  <a:cubicBezTo>
                    <a:pt x="323" y="416"/>
                    <a:pt x="323" y="416"/>
                    <a:pt x="323" y="416"/>
                  </a:cubicBezTo>
                  <a:cubicBezTo>
                    <a:pt x="322" y="418"/>
                    <a:pt x="322" y="418"/>
                    <a:pt x="322" y="418"/>
                  </a:cubicBezTo>
                  <a:cubicBezTo>
                    <a:pt x="324" y="417"/>
                    <a:pt x="324" y="417"/>
                    <a:pt x="324" y="417"/>
                  </a:cubicBezTo>
                  <a:cubicBezTo>
                    <a:pt x="317" y="409"/>
                    <a:pt x="313" y="405"/>
                    <a:pt x="312" y="403"/>
                  </a:cubicBezTo>
                  <a:cubicBezTo>
                    <a:pt x="310" y="400"/>
                    <a:pt x="310" y="400"/>
                    <a:pt x="310" y="400"/>
                  </a:cubicBezTo>
                  <a:cubicBezTo>
                    <a:pt x="309" y="401"/>
                    <a:pt x="309" y="401"/>
                    <a:pt x="309" y="401"/>
                  </a:cubicBezTo>
                  <a:cubicBezTo>
                    <a:pt x="310" y="401"/>
                    <a:pt x="310" y="401"/>
                    <a:pt x="310" y="401"/>
                  </a:cubicBezTo>
                  <a:cubicBezTo>
                    <a:pt x="310" y="401"/>
                    <a:pt x="310" y="400"/>
                    <a:pt x="309" y="400"/>
                  </a:cubicBezTo>
                  <a:cubicBezTo>
                    <a:pt x="309" y="399"/>
                    <a:pt x="307" y="398"/>
                    <a:pt x="305" y="398"/>
                  </a:cubicBezTo>
                  <a:cubicBezTo>
                    <a:pt x="304" y="398"/>
                    <a:pt x="303" y="398"/>
                    <a:pt x="302" y="399"/>
                  </a:cubicBezTo>
                  <a:cubicBezTo>
                    <a:pt x="302" y="400"/>
                    <a:pt x="302" y="400"/>
                    <a:pt x="302" y="400"/>
                  </a:cubicBezTo>
                  <a:cubicBezTo>
                    <a:pt x="302" y="399"/>
                    <a:pt x="302" y="399"/>
                    <a:pt x="302" y="399"/>
                  </a:cubicBezTo>
                  <a:cubicBezTo>
                    <a:pt x="300" y="399"/>
                    <a:pt x="298" y="400"/>
                    <a:pt x="296" y="401"/>
                  </a:cubicBezTo>
                  <a:cubicBezTo>
                    <a:pt x="294" y="403"/>
                    <a:pt x="293" y="405"/>
                    <a:pt x="292" y="407"/>
                  </a:cubicBezTo>
                  <a:cubicBezTo>
                    <a:pt x="291" y="408"/>
                    <a:pt x="291" y="408"/>
                    <a:pt x="290" y="409"/>
                  </a:cubicBezTo>
                  <a:cubicBezTo>
                    <a:pt x="290" y="409"/>
                    <a:pt x="289" y="409"/>
                    <a:pt x="289" y="409"/>
                  </a:cubicBezTo>
                  <a:cubicBezTo>
                    <a:pt x="288" y="409"/>
                    <a:pt x="287" y="409"/>
                    <a:pt x="286" y="408"/>
                  </a:cubicBezTo>
                  <a:cubicBezTo>
                    <a:pt x="285" y="408"/>
                    <a:pt x="284" y="406"/>
                    <a:pt x="284" y="405"/>
                  </a:cubicBezTo>
                  <a:cubicBezTo>
                    <a:pt x="284" y="404"/>
                    <a:pt x="284" y="404"/>
                    <a:pt x="283" y="403"/>
                  </a:cubicBezTo>
                  <a:cubicBezTo>
                    <a:pt x="283" y="403"/>
                    <a:pt x="283" y="403"/>
                    <a:pt x="283" y="403"/>
                  </a:cubicBezTo>
                  <a:cubicBezTo>
                    <a:pt x="283" y="403"/>
                    <a:pt x="283" y="403"/>
                    <a:pt x="283" y="403"/>
                  </a:cubicBezTo>
                  <a:cubicBezTo>
                    <a:pt x="283" y="401"/>
                    <a:pt x="283" y="401"/>
                    <a:pt x="283" y="401"/>
                  </a:cubicBezTo>
                  <a:cubicBezTo>
                    <a:pt x="281" y="401"/>
                    <a:pt x="281" y="401"/>
                    <a:pt x="281" y="401"/>
                  </a:cubicBezTo>
                  <a:cubicBezTo>
                    <a:pt x="281" y="401"/>
                    <a:pt x="281" y="401"/>
                    <a:pt x="281" y="402"/>
                  </a:cubicBezTo>
                  <a:cubicBezTo>
                    <a:pt x="279" y="402"/>
                    <a:pt x="276" y="403"/>
                    <a:pt x="274" y="403"/>
                  </a:cubicBezTo>
                  <a:cubicBezTo>
                    <a:pt x="273" y="403"/>
                    <a:pt x="272" y="403"/>
                    <a:pt x="272" y="403"/>
                  </a:cubicBezTo>
                  <a:cubicBezTo>
                    <a:pt x="270" y="402"/>
                    <a:pt x="268" y="401"/>
                    <a:pt x="267" y="400"/>
                  </a:cubicBezTo>
                  <a:cubicBezTo>
                    <a:pt x="267" y="399"/>
                    <a:pt x="266" y="399"/>
                    <a:pt x="266" y="398"/>
                  </a:cubicBezTo>
                  <a:cubicBezTo>
                    <a:pt x="266" y="398"/>
                    <a:pt x="266" y="398"/>
                    <a:pt x="266" y="398"/>
                  </a:cubicBezTo>
                  <a:cubicBezTo>
                    <a:pt x="266" y="398"/>
                    <a:pt x="266" y="398"/>
                    <a:pt x="266" y="398"/>
                  </a:cubicBezTo>
                  <a:cubicBezTo>
                    <a:pt x="265" y="397"/>
                    <a:pt x="265" y="397"/>
                    <a:pt x="265" y="397"/>
                  </a:cubicBezTo>
                  <a:cubicBezTo>
                    <a:pt x="264" y="397"/>
                    <a:pt x="264" y="397"/>
                    <a:pt x="264" y="397"/>
                  </a:cubicBezTo>
                  <a:cubicBezTo>
                    <a:pt x="264" y="397"/>
                    <a:pt x="262" y="397"/>
                    <a:pt x="260" y="397"/>
                  </a:cubicBezTo>
                  <a:cubicBezTo>
                    <a:pt x="259" y="396"/>
                    <a:pt x="257" y="396"/>
                    <a:pt x="257" y="396"/>
                  </a:cubicBezTo>
                  <a:cubicBezTo>
                    <a:pt x="256" y="396"/>
                    <a:pt x="256" y="396"/>
                    <a:pt x="256" y="395"/>
                  </a:cubicBezTo>
                  <a:cubicBezTo>
                    <a:pt x="256" y="395"/>
                    <a:pt x="256" y="395"/>
                    <a:pt x="256" y="395"/>
                  </a:cubicBezTo>
                  <a:cubicBezTo>
                    <a:pt x="255" y="396"/>
                    <a:pt x="255" y="396"/>
                    <a:pt x="255" y="396"/>
                  </a:cubicBezTo>
                  <a:cubicBezTo>
                    <a:pt x="256" y="396"/>
                    <a:pt x="256" y="396"/>
                    <a:pt x="256" y="396"/>
                  </a:cubicBezTo>
                  <a:cubicBezTo>
                    <a:pt x="256" y="395"/>
                    <a:pt x="256" y="395"/>
                    <a:pt x="256" y="395"/>
                  </a:cubicBezTo>
                  <a:cubicBezTo>
                    <a:pt x="255" y="396"/>
                    <a:pt x="255" y="396"/>
                    <a:pt x="255" y="396"/>
                  </a:cubicBezTo>
                  <a:cubicBezTo>
                    <a:pt x="256" y="396"/>
                    <a:pt x="256" y="396"/>
                    <a:pt x="256" y="396"/>
                  </a:cubicBezTo>
                  <a:cubicBezTo>
                    <a:pt x="255" y="396"/>
                    <a:pt x="255" y="396"/>
                    <a:pt x="255" y="396"/>
                  </a:cubicBezTo>
                  <a:cubicBezTo>
                    <a:pt x="256" y="396"/>
                    <a:pt x="256" y="396"/>
                    <a:pt x="256" y="396"/>
                  </a:cubicBezTo>
                  <a:cubicBezTo>
                    <a:pt x="256" y="396"/>
                    <a:pt x="256" y="396"/>
                    <a:pt x="256" y="396"/>
                  </a:cubicBezTo>
                  <a:cubicBezTo>
                    <a:pt x="255" y="396"/>
                    <a:pt x="255" y="396"/>
                    <a:pt x="255" y="396"/>
                  </a:cubicBezTo>
                  <a:cubicBezTo>
                    <a:pt x="256" y="396"/>
                    <a:pt x="256" y="396"/>
                    <a:pt x="256" y="396"/>
                  </a:cubicBezTo>
                  <a:cubicBezTo>
                    <a:pt x="255" y="396"/>
                    <a:pt x="255" y="396"/>
                    <a:pt x="255" y="396"/>
                  </a:cubicBezTo>
                  <a:cubicBezTo>
                    <a:pt x="256" y="397"/>
                    <a:pt x="256" y="397"/>
                    <a:pt x="256" y="397"/>
                  </a:cubicBezTo>
                  <a:cubicBezTo>
                    <a:pt x="256" y="397"/>
                    <a:pt x="256" y="397"/>
                    <a:pt x="256" y="396"/>
                  </a:cubicBezTo>
                  <a:cubicBezTo>
                    <a:pt x="255" y="396"/>
                    <a:pt x="255" y="396"/>
                    <a:pt x="255" y="396"/>
                  </a:cubicBezTo>
                  <a:cubicBezTo>
                    <a:pt x="256" y="397"/>
                    <a:pt x="256" y="397"/>
                    <a:pt x="256" y="397"/>
                  </a:cubicBezTo>
                  <a:cubicBezTo>
                    <a:pt x="256" y="397"/>
                    <a:pt x="256" y="397"/>
                    <a:pt x="256" y="397"/>
                  </a:cubicBezTo>
                  <a:cubicBezTo>
                    <a:pt x="256" y="397"/>
                    <a:pt x="256" y="397"/>
                    <a:pt x="256" y="397"/>
                  </a:cubicBezTo>
                  <a:cubicBezTo>
                    <a:pt x="256" y="397"/>
                    <a:pt x="257" y="396"/>
                    <a:pt x="258" y="396"/>
                  </a:cubicBezTo>
                  <a:cubicBezTo>
                    <a:pt x="259" y="395"/>
                    <a:pt x="261" y="395"/>
                    <a:pt x="263" y="395"/>
                  </a:cubicBezTo>
                  <a:cubicBezTo>
                    <a:pt x="264" y="395"/>
                    <a:pt x="264" y="395"/>
                    <a:pt x="265" y="395"/>
                  </a:cubicBezTo>
                  <a:cubicBezTo>
                    <a:pt x="265" y="395"/>
                    <a:pt x="266" y="395"/>
                    <a:pt x="266" y="395"/>
                  </a:cubicBezTo>
                  <a:cubicBezTo>
                    <a:pt x="266" y="393"/>
                    <a:pt x="266" y="393"/>
                    <a:pt x="266" y="393"/>
                  </a:cubicBezTo>
                  <a:cubicBezTo>
                    <a:pt x="264" y="394"/>
                    <a:pt x="264" y="394"/>
                    <a:pt x="264" y="394"/>
                  </a:cubicBezTo>
                  <a:cubicBezTo>
                    <a:pt x="264" y="394"/>
                    <a:pt x="265" y="395"/>
                    <a:pt x="266" y="397"/>
                  </a:cubicBezTo>
                  <a:cubicBezTo>
                    <a:pt x="266" y="398"/>
                    <a:pt x="267" y="398"/>
                    <a:pt x="268" y="399"/>
                  </a:cubicBezTo>
                  <a:cubicBezTo>
                    <a:pt x="269" y="400"/>
                    <a:pt x="270" y="400"/>
                    <a:pt x="271" y="400"/>
                  </a:cubicBezTo>
                  <a:cubicBezTo>
                    <a:pt x="273" y="400"/>
                    <a:pt x="275" y="399"/>
                    <a:pt x="277" y="399"/>
                  </a:cubicBezTo>
                  <a:cubicBezTo>
                    <a:pt x="279" y="398"/>
                    <a:pt x="281" y="397"/>
                    <a:pt x="281" y="397"/>
                  </a:cubicBezTo>
                  <a:cubicBezTo>
                    <a:pt x="280" y="396"/>
                    <a:pt x="280" y="396"/>
                    <a:pt x="280" y="396"/>
                  </a:cubicBezTo>
                  <a:cubicBezTo>
                    <a:pt x="280" y="397"/>
                    <a:pt x="280" y="397"/>
                    <a:pt x="280" y="397"/>
                  </a:cubicBezTo>
                  <a:cubicBezTo>
                    <a:pt x="284" y="399"/>
                    <a:pt x="284" y="399"/>
                    <a:pt x="284" y="399"/>
                  </a:cubicBezTo>
                  <a:cubicBezTo>
                    <a:pt x="286" y="399"/>
                    <a:pt x="286" y="399"/>
                    <a:pt x="286" y="399"/>
                  </a:cubicBezTo>
                  <a:cubicBezTo>
                    <a:pt x="286" y="397"/>
                    <a:pt x="286" y="397"/>
                    <a:pt x="286" y="397"/>
                  </a:cubicBezTo>
                  <a:cubicBezTo>
                    <a:pt x="286" y="392"/>
                    <a:pt x="286" y="392"/>
                    <a:pt x="286" y="392"/>
                  </a:cubicBezTo>
                  <a:cubicBezTo>
                    <a:pt x="285" y="392"/>
                    <a:pt x="285" y="392"/>
                    <a:pt x="285" y="392"/>
                  </a:cubicBezTo>
                  <a:cubicBezTo>
                    <a:pt x="285" y="393"/>
                    <a:pt x="285" y="393"/>
                    <a:pt x="285" y="393"/>
                  </a:cubicBezTo>
                  <a:cubicBezTo>
                    <a:pt x="296" y="388"/>
                    <a:pt x="296" y="388"/>
                    <a:pt x="296" y="388"/>
                  </a:cubicBezTo>
                  <a:cubicBezTo>
                    <a:pt x="295" y="387"/>
                    <a:pt x="295" y="387"/>
                    <a:pt x="295" y="387"/>
                  </a:cubicBezTo>
                  <a:cubicBezTo>
                    <a:pt x="295" y="388"/>
                    <a:pt x="295" y="388"/>
                    <a:pt x="295" y="388"/>
                  </a:cubicBezTo>
                  <a:cubicBezTo>
                    <a:pt x="306" y="392"/>
                    <a:pt x="306" y="392"/>
                    <a:pt x="306" y="392"/>
                  </a:cubicBezTo>
                  <a:cubicBezTo>
                    <a:pt x="306" y="392"/>
                    <a:pt x="306" y="392"/>
                    <a:pt x="306" y="392"/>
                  </a:cubicBezTo>
                  <a:cubicBezTo>
                    <a:pt x="307" y="392"/>
                    <a:pt x="307" y="392"/>
                    <a:pt x="307" y="392"/>
                  </a:cubicBezTo>
                  <a:cubicBezTo>
                    <a:pt x="318" y="382"/>
                    <a:pt x="318" y="382"/>
                    <a:pt x="318" y="382"/>
                  </a:cubicBezTo>
                  <a:cubicBezTo>
                    <a:pt x="320" y="381"/>
                    <a:pt x="320" y="381"/>
                    <a:pt x="320" y="381"/>
                  </a:cubicBezTo>
                  <a:cubicBezTo>
                    <a:pt x="318" y="380"/>
                    <a:pt x="318" y="380"/>
                    <a:pt x="318" y="380"/>
                  </a:cubicBezTo>
                  <a:cubicBezTo>
                    <a:pt x="307" y="374"/>
                    <a:pt x="307" y="374"/>
                    <a:pt x="307" y="374"/>
                  </a:cubicBezTo>
                  <a:cubicBezTo>
                    <a:pt x="306" y="376"/>
                    <a:pt x="306" y="376"/>
                    <a:pt x="306" y="376"/>
                  </a:cubicBezTo>
                  <a:cubicBezTo>
                    <a:pt x="307" y="377"/>
                    <a:pt x="307" y="377"/>
                    <a:pt x="307" y="377"/>
                  </a:cubicBezTo>
                  <a:cubicBezTo>
                    <a:pt x="307" y="377"/>
                    <a:pt x="308" y="377"/>
                    <a:pt x="309" y="376"/>
                  </a:cubicBezTo>
                  <a:cubicBezTo>
                    <a:pt x="309" y="376"/>
                    <a:pt x="310" y="376"/>
                    <a:pt x="310" y="375"/>
                  </a:cubicBezTo>
                  <a:cubicBezTo>
                    <a:pt x="311" y="374"/>
                    <a:pt x="311" y="373"/>
                    <a:pt x="311" y="372"/>
                  </a:cubicBezTo>
                  <a:cubicBezTo>
                    <a:pt x="311" y="372"/>
                    <a:pt x="311" y="371"/>
                    <a:pt x="310" y="370"/>
                  </a:cubicBezTo>
                  <a:cubicBezTo>
                    <a:pt x="309" y="368"/>
                    <a:pt x="309" y="367"/>
                    <a:pt x="308" y="365"/>
                  </a:cubicBezTo>
                  <a:cubicBezTo>
                    <a:pt x="308" y="365"/>
                    <a:pt x="307" y="364"/>
                    <a:pt x="306" y="364"/>
                  </a:cubicBezTo>
                  <a:cubicBezTo>
                    <a:pt x="305" y="364"/>
                    <a:pt x="305" y="363"/>
                    <a:pt x="303" y="363"/>
                  </a:cubicBezTo>
                  <a:cubicBezTo>
                    <a:pt x="303" y="363"/>
                    <a:pt x="303" y="363"/>
                    <a:pt x="303" y="363"/>
                  </a:cubicBezTo>
                  <a:cubicBezTo>
                    <a:pt x="303" y="364"/>
                    <a:pt x="303" y="364"/>
                    <a:pt x="303" y="364"/>
                  </a:cubicBezTo>
                  <a:cubicBezTo>
                    <a:pt x="299" y="364"/>
                    <a:pt x="297" y="366"/>
                    <a:pt x="295" y="368"/>
                  </a:cubicBezTo>
                  <a:cubicBezTo>
                    <a:pt x="294" y="368"/>
                    <a:pt x="293" y="369"/>
                    <a:pt x="293" y="370"/>
                  </a:cubicBezTo>
                  <a:cubicBezTo>
                    <a:pt x="292" y="370"/>
                    <a:pt x="291" y="370"/>
                    <a:pt x="291" y="370"/>
                  </a:cubicBezTo>
                  <a:cubicBezTo>
                    <a:pt x="291" y="370"/>
                    <a:pt x="291" y="370"/>
                    <a:pt x="291" y="370"/>
                  </a:cubicBezTo>
                  <a:cubicBezTo>
                    <a:pt x="291" y="370"/>
                    <a:pt x="291" y="370"/>
                    <a:pt x="291" y="370"/>
                  </a:cubicBezTo>
                  <a:cubicBezTo>
                    <a:pt x="290" y="371"/>
                    <a:pt x="289" y="371"/>
                    <a:pt x="288" y="371"/>
                  </a:cubicBezTo>
                  <a:cubicBezTo>
                    <a:pt x="286" y="371"/>
                    <a:pt x="285" y="371"/>
                    <a:pt x="284" y="371"/>
                  </a:cubicBezTo>
                  <a:cubicBezTo>
                    <a:pt x="283" y="370"/>
                    <a:pt x="283" y="370"/>
                    <a:pt x="283" y="370"/>
                  </a:cubicBezTo>
                  <a:cubicBezTo>
                    <a:pt x="282" y="370"/>
                    <a:pt x="282" y="370"/>
                    <a:pt x="282" y="370"/>
                  </a:cubicBezTo>
                  <a:cubicBezTo>
                    <a:pt x="282" y="372"/>
                    <a:pt x="282" y="372"/>
                    <a:pt x="282" y="372"/>
                  </a:cubicBezTo>
                  <a:cubicBezTo>
                    <a:pt x="282" y="373"/>
                    <a:pt x="282" y="373"/>
                    <a:pt x="282" y="373"/>
                  </a:cubicBezTo>
                  <a:cubicBezTo>
                    <a:pt x="282" y="373"/>
                    <a:pt x="284" y="373"/>
                    <a:pt x="286" y="372"/>
                  </a:cubicBezTo>
                  <a:cubicBezTo>
                    <a:pt x="288" y="372"/>
                    <a:pt x="289" y="372"/>
                    <a:pt x="290" y="371"/>
                  </a:cubicBezTo>
                  <a:cubicBezTo>
                    <a:pt x="291" y="371"/>
                    <a:pt x="292" y="371"/>
                    <a:pt x="292" y="370"/>
                  </a:cubicBezTo>
                  <a:cubicBezTo>
                    <a:pt x="293" y="370"/>
                    <a:pt x="293" y="370"/>
                    <a:pt x="293" y="370"/>
                  </a:cubicBezTo>
                  <a:cubicBezTo>
                    <a:pt x="293" y="370"/>
                    <a:pt x="293" y="370"/>
                    <a:pt x="293" y="370"/>
                  </a:cubicBezTo>
                  <a:cubicBezTo>
                    <a:pt x="293" y="369"/>
                    <a:pt x="295" y="367"/>
                    <a:pt x="297" y="366"/>
                  </a:cubicBezTo>
                  <a:cubicBezTo>
                    <a:pt x="298" y="365"/>
                    <a:pt x="301" y="364"/>
                    <a:pt x="302" y="364"/>
                  </a:cubicBezTo>
                  <a:cubicBezTo>
                    <a:pt x="302" y="364"/>
                    <a:pt x="303" y="364"/>
                    <a:pt x="304" y="364"/>
                  </a:cubicBezTo>
                  <a:cubicBezTo>
                    <a:pt x="306" y="365"/>
                    <a:pt x="307" y="366"/>
                    <a:pt x="309" y="366"/>
                  </a:cubicBezTo>
                  <a:cubicBezTo>
                    <a:pt x="309" y="367"/>
                    <a:pt x="310" y="367"/>
                    <a:pt x="310" y="367"/>
                  </a:cubicBezTo>
                  <a:cubicBezTo>
                    <a:pt x="311" y="367"/>
                    <a:pt x="311" y="368"/>
                    <a:pt x="311" y="368"/>
                  </a:cubicBezTo>
                  <a:cubicBezTo>
                    <a:pt x="311" y="368"/>
                    <a:pt x="311" y="368"/>
                    <a:pt x="311" y="368"/>
                  </a:cubicBezTo>
                  <a:cubicBezTo>
                    <a:pt x="312" y="368"/>
                    <a:pt x="312" y="368"/>
                    <a:pt x="312" y="368"/>
                  </a:cubicBezTo>
                  <a:cubicBezTo>
                    <a:pt x="327" y="361"/>
                    <a:pt x="327" y="361"/>
                    <a:pt x="327" y="361"/>
                  </a:cubicBezTo>
                  <a:cubicBezTo>
                    <a:pt x="328" y="361"/>
                    <a:pt x="328" y="361"/>
                    <a:pt x="328" y="361"/>
                  </a:cubicBezTo>
                  <a:cubicBezTo>
                    <a:pt x="328" y="360"/>
                    <a:pt x="328" y="360"/>
                    <a:pt x="328" y="360"/>
                  </a:cubicBezTo>
                  <a:cubicBezTo>
                    <a:pt x="335" y="345"/>
                    <a:pt x="335" y="345"/>
                    <a:pt x="335" y="345"/>
                  </a:cubicBezTo>
                  <a:cubicBezTo>
                    <a:pt x="333" y="345"/>
                    <a:pt x="333" y="345"/>
                    <a:pt x="333" y="345"/>
                  </a:cubicBezTo>
                  <a:cubicBezTo>
                    <a:pt x="334" y="346"/>
                    <a:pt x="334" y="346"/>
                    <a:pt x="334" y="346"/>
                  </a:cubicBezTo>
                  <a:cubicBezTo>
                    <a:pt x="342" y="340"/>
                    <a:pt x="345" y="337"/>
                    <a:pt x="347" y="335"/>
                  </a:cubicBezTo>
                  <a:cubicBezTo>
                    <a:pt x="349" y="334"/>
                    <a:pt x="349" y="334"/>
                    <a:pt x="349" y="334"/>
                  </a:cubicBezTo>
                  <a:cubicBezTo>
                    <a:pt x="349" y="334"/>
                    <a:pt x="349" y="334"/>
                    <a:pt x="349" y="334"/>
                  </a:cubicBezTo>
                  <a:cubicBezTo>
                    <a:pt x="349" y="333"/>
                    <a:pt x="349" y="333"/>
                    <a:pt x="349" y="333"/>
                  </a:cubicBezTo>
                  <a:cubicBezTo>
                    <a:pt x="354" y="324"/>
                    <a:pt x="356" y="320"/>
                    <a:pt x="358" y="318"/>
                  </a:cubicBezTo>
                  <a:cubicBezTo>
                    <a:pt x="359" y="316"/>
                    <a:pt x="359" y="316"/>
                    <a:pt x="359" y="316"/>
                  </a:cubicBezTo>
                  <a:cubicBezTo>
                    <a:pt x="359" y="315"/>
                    <a:pt x="359" y="315"/>
                    <a:pt x="359" y="315"/>
                  </a:cubicBezTo>
                  <a:cubicBezTo>
                    <a:pt x="359" y="315"/>
                    <a:pt x="359" y="315"/>
                    <a:pt x="359" y="315"/>
                  </a:cubicBezTo>
                  <a:cubicBezTo>
                    <a:pt x="359" y="315"/>
                    <a:pt x="359" y="315"/>
                    <a:pt x="359" y="315"/>
                  </a:cubicBezTo>
                  <a:cubicBezTo>
                    <a:pt x="359" y="314"/>
                    <a:pt x="359" y="311"/>
                    <a:pt x="361" y="309"/>
                  </a:cubicBezTo>
                  <a:cubicBezTo>
                    <a:pt x="361" y="309"/>
                    <a:pt x="361" y="309"/>
                    <a:pt x="361" y="309"/>
                  </a:cubicBezTo>
                  <a:cubicBezTo>
                    <a:pt x="361" y="309"/>
                    <a:pt x="361" y="309"/>
                    <a:pt x="361" y="309"/>
                  </a:cubicBezTo>
                  <a:cubicBezTo>
                    <a:pt x="362" y="309"/>
                    <a:pt x="362" y="308"/>
                    <a:pt x="362" y="308"/>
                  </a:cubicBezTo>
                  <a:cubicBezTo>
                    <a:pt x="364" y="305"/>
                    <a:pt x="369" y="301"/>
                    <a:pt x="372" y="296"/>
                  </a:cubicBezTo>
                  <a:cubicBezTo>
                    <a:pt x="376" y="291"/>
                    <a:pt x="379" y="285"/>
                    <a:pt x="379" y="279"/>
                  </a:cubicBezTo>
                  <a:cubicBezTo>
                    <a:pt x="379" y="279"/>
                    <a:pt x="379" y="278"/>
                    <a:pt x="379" y="277"/>
                  </a:cubicBezTo>
                  <a:cubicBezTo>
                    <a:pt x="379" y="277"/>
                    <a:pt x="379" y="277"/>
                    <a:pt x="379" y="277"/>
                  </a:cubicBezTo>
                  <a:cubicBezTo>
                    <a:pt x="379" y="277"/>
                    <a:pt x="379" y="277"/>
                    <a:pt x="379" y="277"/>
                  </a:cubicBezTo>
                  <a:cubicBezTo>
                    <a:pt x="378" y="274"/>
                    <a:pt x="377" y="272"/>
                    <a:pt x="375" y="270"/>
                  </a:cubicBezTo>
                  <a:cubicBezTo>
                    <a:pt x="368" y="265"/>
                    <a:pt x="359" y="264"/>
                    <a:pt x="359" y="264"/>
                  </a:cubicBezTo>
                  <a:cubicBezTo>
                    <a:pt x="359" y="264"/>
                    <a:pt x="359" y="264"/>
                    <a:pt x="359" y="264"/>
                  </a:cubicBezTo>
                  <a:cubicBezTo>
                    <a:pt x="359" y="264"/>
                    <a:pt x="359" y="264"/>
                    <a:pt x="359" y="264"/>
                  </a:cubicBezTo>
                  <a:cubicBezTo>
                    <a:pt x="348" y="265"/>
                    <a:pt x="348" y="265"/>
                    <a:pt x="348" y="265"/>
                  </a:cubicBezTo>
                  <a:cubicBezTo>
                    <a:pt x="348" y="266"/>
                    <a:pt x="348" y="266"/>
                    <a:pt x="348" y="266"/>
                  </a:cubicBezTo>
                  <a:cubicBezTo>
                    <a:pt x="349" y="265"/>
                    <a:pt x="349" y="265"/>
                    <a:pt x="349" y="265"/>
                  </a:cubicBezTo>
                  <a:cubicBezTo>
                    <a:pt x="338" y="261"/>
                    <a:pt x="333" y="259"/>
                    <a:pt x="331" y="258"/>
                  </a:cubicBezTo>
                  <a:cubicBezTo>
                    <a:pt x="328" y="257"/>
                    <a:pt x="328" y="257"/>
                    <a:pt x="328" y="257"/>
                  </a:cubicBezTo>
                  <a:cubicBezTo>
                    <a:pt x="328" y="257"/>
                    <a:pt x="328" y="257"/>
                    <a:pt x="328" y="257"/>
                  </a:cubicBezTo>
                  <a:cubicBezTo>
                    <a:pt x="328" y="257"/>
                    <a:pt x="328" y="257"/>
                    <a:pt x="328" y="257"/>
                  </a:cubicBezTo>
                  <a:cubicBezTo>
                    <a:pt x="318" y="258"/>
                    <a:pt x="318" y="258"/>
                    <a:pt x="318" y="258"/>
                  </a:cubicBezTo>
                  <a:cubicBezTo>
                    <a:pt x="318" y="260"/>
                    <a:pt x="318" y="260"/>
                    <a:pt x="318" y="260"/>
                  </a:cubicBezTo>
                  <a:cubicBezTo>
                    <a:pt x="319" y="259"/>
                    <a:pt x="319" y="259"/>
                    <a:pt x="319" y="259"/>
                  </a:cubicBezTo>
                  <a:cubicBezTo>
                    <a:pt x="319" y="258"/>
                    <a:pt x="314" y="253"/>
                    <a:pt x="306" y="251"/>
                  </a:cubicBezTo>
                  <a:cubicBezTo>
                    <a:pt x="306" y="251"/>
                    <a:pt x="306" y="251"/>
                    <a:pt x="306" y="251"/>
                  </a:cubicBezTo>
                  <a:cubicBezTo>
                    <a:pt x="306" y="251"/>
                    <a:pt x="306" y="251"/>
                    <a:pt x="306" y="251"/>
                  </a:cubicBezTo>
                  <a:cubicBezTo>
                    <a:pt x="302" y="251"/>
                    <a:pt x="295" y="253"/>
                    <a:pt x="290" y="254"/>
                  </a:cubicBezTo>
                  <a:cubicBezTo>
                    <a:pt x="284" y="255"/>
                    <a:pt x="280" y="257"/>
                    <a:pt x="280" y="257"/>
                  </a:cubicBezTo>
                  <a:cubicBezTo>
                    <a:pt x="280" y="258"/>
                    <a:pt x="280" y="258"/>
                    <a:pt x="280" y="258"/>
                  </a:cubicBezTo>
                  <a:cubicBezTo>
                    <a:pt x="281" y="257"/>
                    <a:pt x="281" y="257"/>
                    <a:pt x="281" y="257"/>
                  </a:cubicBezTo>
                  <a:cubicBezTo>
                    <a:pt x="275" y="255"/>
                    <a:pt x="275" y="255"/>
                    <a:pt x="275" y="255"/>
                  </a:cubicBezTo>
                  <a:cubicBezTo>
                    <a:pt x="275" y="255"/>
                    <a:pt x="275" y="255"/>
                    <a:pt x="275" y="255"/>
                  </a:cubicBezTo>
                  <a:cubicBezTo>
                    <a:pt x="274" y="256"/>
                    <a:pt x="274" y="256"/>
                    <a:pt x="274" y="256"/>
                  </a:cubicBezTo>
                  <a:cubicBezTo>
                    <a:pt x="269" y="263"/>
                    <a:pt x="269" y="263"/>
                    <a:pt x="269" y="263"/>
                  </a:cubicBezTo>
                  <a:cubicBezTo>
                    <a:pt x="270" y="264"/>
                    <a:pt x="270" y="264"/>
                    <a:pt x="270" y="264"/>
                  </a:cubicBezTo>
                  <a:cubicBezTo>
                    <a:pt x="270" y="262"/>
                    <a:pt x="270" y="262"/>
                    <a:pt x="270" y="262"/>
                  </a:cubicBezTo>
                  <a:cubicBezTo>
                    <a:pt x="251" y="264"/>
                    <a:pt x="251" y="264"/>
                    <a:pt x="251" y="264"/>
                  </a:cubicBezTo>
                  <a:cubicBezTo>
                    <a:pt x="251" y="265"/>
                    <a:pt x="251" y="265"/>
                    <a:pt x="251" y="265"/>
                  </a:cubicBezTo>
                  <a:cubicBezTo>
                    <a:pt x="251" y="266"/>
                    <a:pt x="251" y="266"/>
                    <a:pt x="251" y="266"/>
                  </a:cubicBezTo>
                  <a:cubicBezTo>
                    <a:pt x="266" y="261"/>
                    <a:pt x="266" y="261"/>
                    <a:pt x="266" y="261"/>
                  </a:cubicBezTo>
                  <a:cubicBezTo>
                    <a:pt x="266" y="261"/>
                    <a:pt x="266" y="261"/>
                    <a:pt x="266" y="261"/>
                  </a:cubicBezTo>
                  <a:cubicBezTo>
                    <a:pt x="267" y="261"/>
                    <a:pt x="267" y="261"/>
                    <a:pt x="267" y="261"/>
                  </a:cubicBezTo>
                  <a:cubicBezTo>
                    <a:pt x="275" y="253"/>
                    <a:pt x="275" y="253"/>
                    <a:pt x="275" y="253"/>
                  </a:cubicBezTo>
                  <a:cubicBezTo>
                    <a:pt x="277" y="251"/>
                    <a:pt x="277" y="251"/>
                    <a:pt x="277" y="251"/>
                  </a:cubicBezTo>
                  <a:cubicBezTo>
                    <a:pt x="274" y="250"/>
                    <a:pt x="274" y="250"/>
                    <a:pt x="274" y="250"/>
                  </a:cubicBezTo>
                  <a:cubicBezTo>
                    <a:pt x="274" y="250"/>
                    <a:pt x="273" y="250"/>
                    <a:pt x="271" y="249"/>
                  </a:cubicBezTo>
                  <a:cubicBezTo>
                    <a:pt x="270" y="249"/>
                    <a:pt x="270" y="249"/>
                    <a:pt x="269" y="249"/>
                  </a:cubicBezTo>
                  <a:cubicBezTo>
                    <a:pt x="268" y="249"/>
                    <a:pt x="268" y="249"/>
                    <a:pt x="267" y="249"/>
                  </a:cubicBezTo>
                  <a:cubicBezTo>
                    <a:pt x="266" y="249"/>
                    <a:pt x="266" y="249"/>
                    <a:pt x="265" y="249"/>
                  </a:cubicBezTo>
                  <a:cubicBezTo>
                    <a:pt x="262" y="250"/>
                    <a:pt x="258" y="251"/>
                    <a:pt x="258" y="251"/>
                  </a:cubicBezTo>
                  <a:cubicBezTo>
                    <a:pt x="259" y="253"/>
                    <a:pt x="259" y="253"/>
                    <a:pt x="259" y="253"/>
                  </a:cubicBezTo>
                  <a:cubicBezTo>
                    <a:pt x="259" y="251"/>
                    <a:pt x="259" y="251"/>
                    <a:pt x="259" y="251"/>
                  </a:cubicBezTo>
                  <a:cubicBezTo>
                    <a:pt x="255" y="250"/>
                    <a:pt x="255" y="250"/>
                    <a:pt x="255" y="250"/>
                  </a:cubicBezTo>
                  <a:cubicBezTo>
                    <a:pt x="255" y="252"/>
                    <a:pt x="255" y="252"/>
                    <a:pt x="255" y="252"/>
                  </a:cubicBezTo>
                  <a:cubicBezTo>
                    <a:pt x="255" y="253"/>
                    <a:pt x="255" y="253"/>
                    <a:pt x="255" y="253"/>
                  </a:cubicBezTo>
                  <a:cubicBezTo>
                    <a:pt x="266" y="249"/>
                    <a:pt x="266" y="249"/>
                    <a:pt x="266" y="249"/>
                  </a:cubicBezTo>
                  <a:cubicBezTo>
                    <a:pt x="266" y="247"/>
                    <a:pt x="266" y="247"/>
                    <a:pt x="266" y="247"/>
                  </a:cubicBezTo>
                  <a:cubicBezTo>
                    <a:pt x="265" y="249"/>
                    <a:pt x="265" y="249"/>
                    <a:pt x="265" y="249"/>
                  </a:cubicBezTo>
                  <a:cubicBezTo>
                    <a:pt x="276" y="250"/>
                    <a:pt x="276" y="250"/>
                    <a:pt x="276" y="250"/>
                  </a:cubicBezTo>
                  <a:cubicBezTo>
                    <a:pt x="277" y="250"/>
                    <a:pt x="277" y="250"/>
                    <a:pt x="277" y="250"/>
                  </a:cubicBezTo>
                  <a:cubicBezTo>
                    <a:pt x="277" y="250"/>
                    <a:pt x="277" y="250"/>
                    <a:pt x="277" y="250"/>
                  </a:cubicBezTo>
                  <a:cubicBezTo>
                    <a:pt x="291" y="238"/>
                    <a:pt x="291" y="238"/>
                    <a:pt x="291" y="238"/>
                  </a:cubicBezTo>
                  <a:cubicBezTo>
                    <a:pt x="294" y="235"/>
                    <a:pt x="294" y="235"/>
                    <a:pt x="294" y="235"/>
                  </a:cubicBezTo>
                  <a:cubicBezTo>
                    <a:pt x="290" y="235"/>
                    <a:pt x="290" y="235"/>
                    <a:pt x="290" y="235"/>
                  </a:cubicBezTo>
                  <a:cubicBezTo>
                    <a:pt x="282" y="235"/>
                    <a:pt x="282" y="235"/>
                    <a:pt x="282" y="235"/>
                  </a:cubicBezTo>
                  <a:cubicBezTo>
                    <a:pt x="282" y="237"/>
                    <a:pt x="282" y="237"/>
                    <a:pt x="282" y="237"/>
                  </a:cubicBezTo>
                  <a:cubicBezTo>
                    <a:pt x="282" y="235"/>
                    <a:pt x="282" y="235"/>
                    <a:pt x="282" y="235"/>
                  </a:cubicBezTo>
                  <a:cubicBezTo>
                    <a:pt x="273" y="233"/>
                    <a:pt x="273" y="233"/>
                    <a:pt x="273" y="233"/>
                  </a:cubicBezTo>
                  <a:cubicBezTo>
                    <a:pt x="272" y="234"/>
                    <a:pt x="272" y="234"/>
                    <a:pt x="272" y="234"/>
                  </a:cubicBezTo>
                  <a:cubicBezTo>
                    <a:pt x="273" y="235"/>
                    <a:pt x="273" y="235"/>
                    <a:pt x="273" y="235"/>
                  </a:cubicBezTo>
                  <a:cubicBezTo>
                    <a:pt x="281" y="234"/>
                    <a:pt x="281" y="234"/>
                    <a:pt x="281" y="234"/>
                  </a:cubicBezTo>
                  <a:cubicBezTo>
                    <a:pt x="283" y="234"/>
                    <a:pt x="283" y="234"/>
                    <a:pt x="283" y="234"/>
                  </a:cubicBezTo>
                  <a:cubicBezTo>
                    <a:pt x="282" y="232"/>
                    <a:pt x="282" y="232"/>
                    <a:pt x="282" y="232"/>
                  </a:cubicBezTo>
                  <a:cubicBezTo>
                    <a:pt x="278" y="226"/>
                    <a:pt x="278" y="226"/>
                    <a:pt x="278" y="226"/>
                  </a:cubicBezTo>
                  <a:cubicBezTo>
                    <a:pt x="276" y="227"/>
                    <a:pt x="276" y="227"/>
                    <a:pt x="276" y="227"/>
                  </a:cubicBezTo>
                  <a:cubicBezTo>
                    <a:pt x="276" y="229"/>
                    <a:pt x="276" y="229"/>
                    <a:pt x="276" y="229"/>
                  </a:cubicBezTo>
                  <a:cubicBezTo>
                    <a:pt x="283" y="229"/>
                    <a:pt x="283" y="229"/>
                    <a:pt x="283" y="229"/>
                  </a:cubicBezTo>
                  <a:cubicBezTo>
                    <a:pt x="284" y="229"/>
                    <a:pt x="284" y="229"/>
                    <a:pt x="284" y="229"/>
                  </a:cubicBezTo>
                  <a:cubicBezTo>
                    <a:pt x="284" y="228"/>
                    <a:pt x="284" y="228"/>
                    <a:pt x="284" y="228"/>
                  </a:cubicBezTo>
                  <a:cubicBezTo>
                    <a:pt x="292" y="222"/>
                    <a:pt x="292" y="222"/>
                    <a:pt x="292" y="222"/>
                  </a:cubicBezTo>
                  <a:cubicBezTo>
                    <a:pt x="291" y="220"/>
                    <a:pt x="291" y="220"/>
                    <a:pt x="291" y="220"/>
                  </a:cubicBezTo>
                  <a:cubicBezTo>
                    <a:pt x="292" y="222"/>
                    <a:pt x="292" y="222"/>
                    <a:pt x="292" y="222"/>
                  </a:cubicBezTo>
                  <a:cubicBezTo>
                    <a:pt x="292" y="222"/>
                    <a:pt x="300" y="221"/>
                    <a:pt x="308" y="214"/>
                  </a:cubicBezTo>
                  <a:cubicBezTo>
                    <a:pt x="309" y="213"/>
                    <a:pt x="309" y="213"/>
                    <a:pt x="309" y="213"/>
                  </a:cubicBezTo>
                  <a:cubicBezTo>
                    <a:pt x="309" y="213"/>
                    <a:pt x="309" y="213"/>
                    <a:pt x="309" y="213"/>
                  </a:cubicBezTo>
                  <a:cubicBezTo>
                    <a:pt x="311" y="211"/>
                    <a:pt x="313" y="209"/>
                    <a:pt x="314" y="208"/>
                  </a:cubicBezTo>
                  <a:cubicBezTo>
                    <a:pt x="315" y="208"/>
                    <a:pt x="316" y="207"/>
                    <a:pt x="316" y="207"/>
                  </a:cubicBezTo>
                  <a:cubicBezTo>
                    <a:pt x="316" y="207"/>
                    <a:pt x="316" y="207"/>
                    <a:pt x="316" y="207"/>
                  </a:cubicBezTo>
                  <a:cubicBezTo>
                    <a:pt x="316" y="207"/>
                    <a:pt x="316" y="207"/>
                    <a:pt x="316" y="207"/>
                  </a:cubicBezTo>
                  <a:cubicBezTo>
                    <a:pt x="316" y="207"/>
                    <a:pt x="316" y="207"/>
                    <a:pt x="316" y="207"/>
                  </a:cubicBezTo>
                  <a:cubicBezTo>
                    <a:pt x="316" y="207"/>
                    <a:pt x="316" y="207"/>
                    <a:pt x="316" y="207"/>
                  </a:cubicBezTo>
                  <a:cubicBezTo>
                    <a:pt x="316" y="207"/>
                    <a:pt x="316" y="207"/>
                    <a:pt x="316" y="207"/>
                  </a:cubicBezTo>
                  <a:cubicBezTo>
                    <a:pt x="316" y="207"/>
                    <a:pt x="316" y="207"/>
                    <a:pt x="316" y="207"/>
                  </a:cubicBezTo>
                  <a:cubicBezTo>
                    <a:pt x="316" y="207"/>
                    <a:pt x="316" y="207"/>
                    <a:pt x="316" y="207"/>
                  </a:cubicBezTo>
                  <a:cubicBezTo>
                    <a:pt x="316" y="206"/>
                    <a:pt x="316" y="206"/>
                    <a:pt x="316" y="206"/>
                  </a:cubicBezTo>
                  <a:cubicBezTo>
                    <a:pt x="316" y="207"/>
                    <a:pt x="316" y="207"/>
                    <a:pt x="316" y="207"/>
                  </a:cubicBezTo>
                  <a:cubicBezTo>
                    <a:pt x="316" y="207"/>
                    <a:pt x="318" y="207"/>
                    <a:pt x="321" y="206"/>
                  </a:cubicBezTo>
                  <a:cubicBezTo>
                    <a:pt x="324" y="206"/>
                    <a:pt x="327" y="205"/>
                    <a:pt x="330" y="204"/>
                  </a:cubicBezTo>
                  <a:cubicBezTo>
                    <a:pt x="330" y="204"/>
                    <a:pt x="330" y="204"/>
                    <a:pt x="330" y="204"/>
                  </a:cubicBezTo>
                  <a:cubicBezTo>
                    <a:pt x="330" y="204"/>
                    <a:pt x="330" y="204"/>
                    <a:pt x="330" y="204"/>
                  </a:cubicBezTo>
                  <a:cubicBezTo>
                    <a:pt x="331" y="203"/>
                    <a:pt x="332" y="202"/>
                    <a:pt x="333" y="200"/>
                  </a:cubicBezTo>
                  <a:cubicBezTo>
                    <a:pt x="335" y="196"/>
                    <a:pt x="337" y="190"/>
                    <a:pt x="337" y="190"/>
                  </a:cubicBezTo>
                  <a:cubicBezTo>
                    <a:pt x="340" y="183"/>
                    <a:pt x="340" y="183"/>
                    <a:pt x="340" y="183"/>
                  </a:cubicBezTo>
                  <a:cubicBezTo>
                    <a:pt x="335" y="188"/>
                    <a:pt x="335" y="188"/>
                    <a:pt x="335" y="188"/>
                  </a:cubicBezTo>
                  <a:cubicBezTo>
                    <a:pt x="335" y="189"/>
                    <a:pt x="335" y="189"/>
                    <a:pt x="335" y="189"/>
                  </a:cubicBezTo>
                  <a:cubicBezTo>
                    <a:pt x="334" y="189"/>
                    <a:pt x="334" y="189"/>
                    <a:pt x="334" y="189"/>
                  </a:cubicBezTo>
                  <a:cubicBezTo>
                    <a:pt x="333" y="190"/>
                    <a:pt x="333" y="190"/>
                    <a:pt x="333" y="190"/>
                  </a:cubicBezTo>
                  <a:cubicBezTo>
                    <a:pt x="333" y="190"/>
                    <a:pt x="333" y="190"/>
                    <a:pt x="333" y="190"/>
                  </a:cubicBezTo>
                  <a:cubicBezTo>
                    <a:pt x="333" y="190"/>
                    <a:pt x="333" y="190"/>
                    <a:pt x="333" y="190"/>
                  </a:cubicBezTo>
                  <a:cubicBezTo>
                    <a:pt x="333" y="190"/>
                    <a:pt x="333" y="190"/>
                    <a:pt x="333" y="190"/>
                  </a:cubicBezTo>
                  <a:cubicBezTo>
                    <a:pt x="333" y="190"/>
                    <a:pt x="333" y="190"/>
                    <a:pt x="333" y="190"/>
                  </a:cubicBezTo>
                  <a:cubicBezTo>
                    <a:pt x="333" y="190"/>
                    <a:pt x="333" y="190"/>
                    <a:pt x="333" y="190"/>
                  </a:cubicBezTo>
                  <a:cubicBezTo>
                    <a:pt x="333" y="190"/>
                    <a:pt x="333" y="190"/>
                    <a:pt x="333" y="190"/>
                  </a:cubicBezTo>
                  <a:cubicBezTo>
                    <a:pt x="333" y="191"/>
                    <a:pt x="333" y="191"/>
                    <a:pt x="333" y="191"/>
                  </a:cubicBezTo>
                  <a:cubicBezTo>
                    <a:pt x="334" y="190"/>
                    <a:pt x="334" y="190"/>
                    <a:pt x="334" y="190"/>
                  </a:cubicBezTo>
                  <a:cubicBezTo>
                    <a:pt x="333" y="190"/>
                    <a:pt x="333" y="190"/>
                    <a:pt x="333" y="190"/>
                  </a:cubicBezTo>
                  <a:cubicBezTo>
                    <a:pt x="333" y="191"/>
                    <a:pt x="333" y="191"/>
                    <a:pt x="333" y="191"/>
                  </a:cubicBezTo>
                  <a:cubicBezTo>
                    <a:pt x="334" y="190"/>
                    <a:pt x="334" y="190"/>
                    <a:pt x="334" y="190"/>
                  </a:cubicBezTo>
                  <a:cubicBezTo>
                    <a:pt x="333" y="191"/>
                    <a:pt x="333" y="191"/>
                    <a:pt x="333" y="191"/>
                  </a:cubicBezTo>
                  <a:cubicBezTo>
                    <a:pt x="334" y="191"/>
                    <a:pt x="334" y="191"/>
                    <a:pt x="334" y="191"/>
                  </a:cubicBezTo>
                  <a:cubicBezTo>
                    <a:pt x="334" y="190"/>
                    <a:pt x="334" y="190"/>
                    <a:pt x="334" y="190"/>
                  </a:cubicBezTo>
                  <a:cubicBezTo>
                    <a:pt x="333" y="191"/>
                    <a:pt x="333" y="191"/>
                    <a:pt x="333" y="191"/>
                  </a:cubicBezTo>
                  <a:cubicBezTo>
                    <a:pt x="334" y="191"/>
                    <a:pt x="334" y="191"/>
                    <a:pt x="334" y="191"/>
                  </a:cubicBezTo>
                  <a:cubicBezTo>
                    <a:pt x="334" y="191"/>
                    <a:pt x="334" y="190"/>
                    <a:pt x="335" y="190"/>
                  </a:cubicBezTo>
                  <a:cubicBezTo>
                    <a:pt x="335" y="190"/>
                    <a:pt x="335" y="190"/>
                    <a:pt x="335" y="190"/>
                  </a:cubicBezTo>
                  <a:cubicBezTo>
                    <a:pt x="335" y="189"/>
                    <a:pt x="335" y="189"/>
                    <a:pt x="335" y="189"/>
                  </a:cubicBezTo>
                  <a:cubicBezTo>
                    <a:pt x="335" y="189"/>
                    <a:pt x="335" y="188"/>
                    <a:pt x="336" y="186"/>
                  </a:cubicBezTo>
                  <a:cubicBezTo>
                    <a:pt x="336" y="185"/>
                    <a:pt x="338" y="182"/>
                    <a:pt x="339" y="181"/>
                  </a:cubicBezTo>
                  <a:cubicBezTo>
                    <a:pt x="340" y="180"/>
                    <a:pt x="340" y="179"/>
                    <a:pt x="340" y="179"/>
                  </a:cubicBezTo>
                  <a:cubicBezTo>
                    <a:pt x="341" y="178"/>
                    <a:pt x="341" y="178"/>
                    <a:pt x="341" y="178"/>
                  </a:cubicBezTo>
                  <a:cubicBezTo>
                    <a:pt x="342" y="177"/>
                    <a:pt x="342" y="177"/>
                    <a:pt x="342" y="177"/>
                  </a:cubicBezTo>
                  <a:cubicBezTo>
                    <a:pt x="340" y="176"/>
                    <a:pt x="340" y="176"/>
                    <a:pt x="340" y="176"/>
                  </a:cubicBezTo>
                  <a:cubicBezTo>
                    <a:pt x="328" y="172"/>
                    <a:pt x="328" y="172"/>
                    <a:pt x="328" y="172"/>
                  </a:cubicBezTo>
                  <a:cubicBezTo>
                    <a:pt x="328" y="172"/>
                    <a:pt x="328" y="172"/>
                    <a:pt x="328" y="172"/>
                  </a:cubicBezTo>
                  <a:cubicBezTo>
                    <a:pt x="328" y="172"/>
                    <a:pt x="328" y="172"/>
                    <a:pt x="328" y="172"/>
                  </a:cubicBezTo>
                  <a:cubicBezTo>
                    <a:pt x="321" y="172"/>
                    <a:pt x="321" y="172"/>
                    <a:pt x="321" y="172"/>
                  </a:cubicBezTo>
                  <a:cubicBezTo>
                    <a:pt x="317" y="172"/>
                    <a:pt x="317" y="172"/>
                    <a:pt x="317" y="172"/>
                  </a:cubicBezTo>
                  <a:cubicBezTo>
                    <a:pt x="320" y="174"/>
                    <a:pt x="320" y="174"/>
                    <a:pt x="320" y="174"/>
                  </a:cubicBezTo>
                  <a:cubicBezTo>
                    <a:pt x="324" y="178"/>
                    <a:pt x="324" y="178"/>
                    <a:pt x="324" y="178"/>
                  </a:cubicBezTo>
                  <a:cubicBezTo>
                    <a:pt x="325" y="177"/>
                    <a:pt x="325" y="177"/>
                    <a:pt x="325" y="177"/>
                  </a:cubicBezTo>
                  <a:cubicBezTo>
                    <a:pt x="326" y="176"/>
                    <a:pt x="326" y="176"/>
                    <a:pt x="326" y="176"/>
                  </a:cubicBezTo>
                  <a:cubicBezTo>
                    <a:pt x="313" y="172"/>
                    <a:pt x="313" y="172"/>
                    <a:pt x="313" y="172"/>
                  </a:cubicBezTo>
                  <a:cubicBezTo>
                    <a:pt x="313" y="172"/>
                    <a:pt x="313" y="172"/>
                    <a:pt x="313" y="172"/>
                  </a:cubicBezTo>
                  <a:cubicBezTo>
                    <a:pt x="312" y="172"/>
                    <a:pt x="312" y="172"/>
                    <a:pt x="312" y="172"/>
                  </a:cubicBezTo>
                  <a:cubicBezTo>
                    <a:pt x="304" y="176"/>
                    <a:pt x="304" y="176"/>
                    <a:pt x="304" y="176"/>
                  </a:cubicBezTo>
                  <a:cubicBezTo>
                    <a:pt x="305" y="177"/>
                    <a:pt x="305" y="177"/>
                    <a:pt x="305" y="177"/>
                  </a:cubicBezTo>
                  <a:cubicBezTo>
                    <a:pt x="305" y="176"/>
                    <a:pt x="305" y="176"/>
                    <a:pt x="305" y="176"/>
                  </a:cubicBezTo>
                  <a:cubicBezTo>
                    <a:pt x="296" y="173"/>
                    <a:pt x="296" y="173"/>
                    <a:pt x="296" y="173"/>
                  </a:cubicBezTo>
                  <a:cubicBezTo>
                    <a:pt x="295" y="175"/>
                    <a:pt x="295" y="175"/>
                    <a:pt x="295" y="175"/>
                  </a:cubicBezTo>
                  <a:cubicBezTo>
                    <a:pt x="297" y="174"/>
                    <a:pt x="297" y="174"/>
                    <a:pt x="297" y="174"/>
                  </a:cubicBezTo>
                  <a:cubicBezTo>
                    <a:pt x="294" y="170"/>
                    <a:pt x="294" y="170"/>
                    <a:pt x="294" y="170"/>
                  </a:cubicBezTo>
                  <a:cubicBezTo>
                    <a:pt x="292" y="167"/>
                    <a:pt x="292" y="167"/>
                    <a:pt x="292" y="167"/>
                  </a:cubicBezTo>
                  <a:cubicBezTo>
                    <a:pt x="291" y="170"/>
                    <a:pt x="291" y="170"/>
                    <a:pt x="291" y="170"/>
                  </a:cubicBezTo>
                  <a:cubicBezTo>
                    <a:pt x="290" y="174"/>
                    <a:pt x="290" y="174"/>
                    <a:pt x="290" y="174"/>
                  </a:cubicBezTo>
                  <a:cubicBezTo>
                    <a:pt x="291" y="175"/>
                    <a:pt x="291" y="175"/>
                    <a:pt x="291" y="175"/>
                  </a:cubicBezTo>
                  <a:cubicBezTo>
                    <a:pt x="291" y="173"/>
                    <a:pt x="291" y="173"/>
                    <a:pt x="291" y="173"/>
                  </a:cubicBezTo>
                  <a:cubicBezTo>
                    <a:pt x="281" y="173"/>
                    <a:pt x="281" y="173"/>
                    <a:pt x="280" y="173"/>
                  </a:cubicBezTo>
                  <a:cubicBezTo>
                    <a:pt x="280" y="173"/>
                    <a:pt x="280" y="173"/>
                    <a:pt x="280" y="173"/>
                  </a:cubicBezTo>
                  <a:cubicBezTo>
                    <a:pt x="280" y="173"/>
                    <a:pt x="280" y="173"/>
                    <a:pt x="280" y="173"/>
                  </a:cubicBezTo>
                  <a:cubicBezTo>
                    <a:pt x="269" y="180"/>
                    <a:pt x="269" y="180"/>
                    <a:pt x="269" y="180"/>
                  </a:cubicBezTo>
                  <a:cubicBezTo>
                    <a:pt x="270" y="181"/>
                    <a:pt x="270" y="181"/>
                    <a:pt x="270" y="181"/>
                  </a:cubicBezTo>
                  <a:cubicBezTo>
                    <a:pt x="271" y="182"/>
                    <a:pt x="271" y="182"/>
                    <a:pt x="271" y="182"/>
                  </a:cubicBezTo>
                  <a:cubicBezTo>
                    <a:pt x="275" y="174"/>
                    <a:pt x="275" y="174"/>
                    <a:pt x="275" y="174"/>
                  </a:cubicBezTo>
                  <a:cubicBezTo>
                    <a:pt x="276" y="173"/>
                    <a:pt x="276" y="173"/>
                    <a:pt x="276" y="173"/>
                  </a:cubicBezTo>
                  <a:cubicBezTo>
                    <a:pt x="275" y="172"/>
                    <a:pt x="275" y="172"/>
                    <a:pt x="275" y="172"/>
                  </a:cubicBezTo>
                  <a:cubicBezTo>
                    <a:pt x="270" y="166"/>
                    <a:pt x="270" y="166"/>
                    <a:pt x="270" y="166"/>
                  </a:cubicBezTo>
                  <a:cubicBezTo>
                    <a:pt x="268" y="164"/>
                    <a:pt x="268" y="164"/>
                    <a:pt x="268" y="164"/>
                  </a:cubicBezTo>
                  <a:cubicBezTo>
                    <a:pt x="267" y="166"/>
                    <a:pt x="267" y="166"/>
                    <a:pt x="267" y="166"/>
                  </a:cubicBezTo>
                  <a:cubicBezTo>
                    <a:pt x="267" y="166"/>
                    <a:pt x="265" y="169"/>
                    <a:pt x="263" y="172"/>
                  </a:cubicBezTo>
                  <a:cubicBezTo>
                    <a:pt x="262" y="173"/>
                    <a:pt x="261" y="175"/>
                    <a:pt x="260" y="176"/>
                  </a:cubicBezTo>
                  <a:cubicBezTo>
                    <a:pt x="259" y="176"/>
                    <a:pt x="259" y="177"/>
                    <a:pt x="259" y="177"/>
                  </a:cubicBezTo>
                  <a:cubicBezTo>
                    <a:pt x="258" y="177"/>
                    <a:pt x="258" y="177"/>
                    <a:pt x="258" y="177"/>
                  </a:cubicBezTo>
                  <a:cubicBezTo>
                    <a:pt x="259" y="178"/>
                    <a:pt x="259" y="178"/>
                    <a:pt x="259" y="178"/>
                  </a:cubicBezTo>
                  <a:cubicBezTo>
                    <a:pt x="258" y="177"/>
                    <a:pt x="258" y="177"/>
                    <a:pt x="258" y="177"/>
                  </a:cubicBezTo>
                  <a:cubicBezTo>
                    <a:pt x="258" y="177"/>
                    <a:pt x="258" y="177"/>
                    <a:pt x="258" y="177"/>
                  </a:cubicBezTo>
                  <a:cubicBezTo>
                    <a:pt x="259" y="178"/>
                    <a:pt x="259" y="178"/>
                    <a:pt x="259" y="178"/>
                  </a:cubicBezTo>
                  <a:cubicBezTo>
                    <a:pt x="258" y="177"/>
                    <a:pt x="258" y="177"/>
                    <a:pt x="258" y="177"/>
                  </a:cubicBezTo>
                  <a:cubicBezTo>
                    <a:pt x="259" y="178"/>
                    <a:pt x="259" y="178"/>
                    <a:pt x="259" y="178"/>
                  </a:cubicBezTo>
                  <a:cubicBezTo>
                    <a:pt x="259" y="177"/>
                    <a:pt x="259" y="177"/>
                    <a:pt x="259" y="177"/>
                  </a:cubicBezTo>
                  <a:cubicBezTo>
                    <a:pt x="258" y="177"/>
                    <a:pt x="258" y="177"/>
                    <a:pt x="258" y="177"/>
                  </a:cubicBezTo>
                  <a:cubicBezTo>
                    <a:pt x="259" y="178"/>
                    <a:pt x="259" y="178"/>
                    <a:pt x="259" y="178"/>
                  </a:cubicBezTo>
                  <a:cubicBezTo>
                    <a:pt x="259" y="177"/>
                    <a:pt x="259" y="177"/>
                    <a:pt x="259" y="177"/>
                  </a:cubicBezTo>
                  <a:cubicBezTo>
                    <a:pt x="259" y="179"/>
                    <a:pt x="259" y="179"/>
                    <a:pt x="259" y="179"/>
                  </a:cubicBezTo>
                  <a:cubicBezTo>
                    <a:pt x="259" y="177"/>
                    <a:pt x="259" y="177"/>
                    <a:pt x="259" y="177"/>
                  </a:cubicBezTo>
                  <a:cubicBezTo>
                    <a:pt x="259" y="177"/>
                    <a:pt x="259" y="177"/>
                    <a:pt x="259" y="177"/>
                  </a:cubicBezTo>
                  <a:cubicBezTo>
                    <a:pt x="259" y="177"/>
                    <a:pt x="259" y="177"/>
                    <a:pt x="259" y="177"/>
                  </a:cubicBezTo>
                  <a:cubicBezTo>
                    <a:pt x="259" y="176"/>
                    <a:pt x="259" y="176"/>
                    <a:pt x="260" y="175"/>
                  </a:cubicBezTo>
                  <a:cubicBezTo>
                    <a:pt x="260" y="174"/>
                    <a:pt x="261" y="173"/>
                    <a:pt x="262" y="172"/>
                  </a:cubicBezTo>
                  <a:cubicBezTo>
                    <a:pt x="262" y="171"/>
                    <a:pt x="262" y="171"/>
                    <a:pt x="262" y="171"/>
                  </a:cubicBezTo>
                  <a:cubicBezTo>
                    <a:pt x="263" y="170"/>
                    <a:pt x="263" y="170"/>
                    <a:pt x="263" y="170"/>
                  </a:cubicBezTo>
                  <a:cubicBezTo>
                    <a:pt x="263" y="170"/>
                    <a:pt x="263" y="170"/>
                    <a:pt x="263" y="170"/>
                  </a:cubicBezTo>
                  <a:cubicBezTo>
                    <a:pt x="263" y="169"/>
                    <a:pt x="263" y="169"/>
                    <a:pt x="263" y="169"/>
                  </a:cubicBezTo>
                  <a:cubicBezTo>
                    <a:pt x="262" y="161"/>
                    <a:pt x="262" y="161"/>
                    <a:pt x="262" y="161"/>
                  </a:cubicBezTo>
                  <a:cubicBezTo>
                    <a:pt x="261" y="158"/>
                    <a:pt x="261" y="158"/>
                    <a:pt x="261" y="158"/>
                  </a:cubicBezTo>
                  <a:cubicBezTo>
                    <a:pt x="259" y="160"/>
                    <a:pt x="259" y="160"/>
                    <a:pt x="259" y="160"/>
                  </a:cubicBezTo>
                  <a:cubicBezTo>
                    <a:pt x="255" y="164"/>
                    <a:pt x="255" y="164"/>
                    <a:pt x="255" y="164"/>
                  </a:cubicBezTo>
                  <a:cubicBezTo>
                    <a:pt x="256" y="165"/>
                    <a:pt x="256" y="165"/>
                    <a:pt x="256" y="165"/>
                  </a:cubicBezTo>
                  <a:cubicBezTo>
                    <a:pt x="258" y="164"/>
                    <a:pt x="258" y="164"/>
                    <a:pt x="258" y="164"/>
                  </a:cubicBezTo>
                  <a:cubicBezTo>
                    <a:pt x="256" y="162"/>
                    <a:pt x="256" y="162"/>
                    <a:pt x="256" y="162"/>
                  </a:cubicBezTo>
                  <a:cubicBezTo>
                    <a:pt x="256" y="161"/>
                    <a:pt x="256" y="161"/>
                    <a:pt x="256" y="161"/>
                  </a:cubicBezTo>
                  <a:cubicBezTo>
                    <a:pt x="255" y="161"/>
                    <a:pt x="255" y="161"/>
                    <a:pt x="255" y="161"/>
                  </a:cubicBezTo>
                  <a:cubicBezTo>
                    <a:pt x="255" y="161"/>
                    <a:pt x="254" y="161"/>
                    <a:pt x="252" y="160"/>
                  </a:cubicBezTo>
                  <a:cubicBezTo>
                    <a:pt x="252" y="160"/>
                    <a:pt x="251" y="160"/>
                    <a:pt x="250" y="160"/>
                  </a:cubicBezTo>
                  <a:cubicBezTo>
                    <a:pt x="249" y="160"/>
                    <a:pt x="249" y="160"/>
                    <a:pt x="248" y="160"/>
                  </a:cubicBezTo>
                  <a:cubicBezTo>
                    <a:pt x="247" y="160"/>
                    <a:pt x="246" y="160"/>
                    <a:pt x="246" y="160"/>
                  </a:cubicBezTo>
                  <a:cubicBezTo>
                    <a:pt x="245" y="161"/>
                    <a:pt x="245" y="162"/>
                    <a:pt x="245" y="162"/>
                  </a:cubicBezTo>
                  <a:cubicBezTo>
                    <a:pt x="245" y="164"/>
                    <a:pt x="245" y="164"/>
                    <a:pt x="245" y="164"/>
                  </a:cubicBezTo>
                  <a:cubicBezTo>
                    <a:pt x="247" y="164"/>
                    <a:pt x="247" y="164"/>
                    <a:pt x="247" y="164"/>
                  </a:cubicBezTo>
                  <a:cubicBezTo>
                    <a:pt x="246" y="162"/>
                    <a:pt x="246" y="162"/>
                    <a:pt x="246" y="162"/>
                  </a:cubicBezTo>
                  <a:cubicBezTo>
                    <a:pt x="246" y="162"/>
                    <a:pt x="245" y="163"/>
                    <a:pt x="244" y="163"/>
                  </a:cubicBezTo>
                  <a:cubicBezTo>
                    <a:pt x="243" y="164"/>
                    <a:pt x="241" y="165"/>
                    <a:pt x="240" y="167"/>
                  </a:cubicBezTo>
                  <a:cubicBezTo>
                    <a:pt x="240" y="168"/>
                    <a:pt x="239" y="169"/>
                    <a:pt x="239" y="170"/>
                  </a:cubicBezTo>
                  <a:cubicBezTo>
                    <a:pt x="240" y="173"/>
                    <a:pt x="241" y="178"/>
                    <a:pt x="241" y="178"/>
                  </a:cubicBezTo>
                  <a:cubicBezTo>
                    <a:pt x="243" y="177"/>
                    <a:pt x="243" y="177"/>
                    <a:pt x="243" y="177"/>
                  </a:cubicBezTo>
                  <a:cubicBezTo>
                    <a:pt x="244" y="176"/>
                    <a:pt x="244" y="176"/>
                    <a:pt x="244" y="176"/>
                  </a:cubicBezTo>
                  <a:cubicBezTo>
                    <a:pt x="243" y="176"/>
                    <a:pt x="242" y="175"/>
                    <a:pt x="241" y="175"/>
                  </a:cubicBezTo>
                  <a:cubicBezTo>
                    <a:pt x="240" y="175"/>
                    <a:pt x="239" y="175"/>
                    <a:pt x="238" y="176"/>
                  </a:cubicBezTo>
                  <a:cubicBezTo>
                    <a:pt x="237" y="177"/>
                    <a:pt x="237" y="178"/>
                    <a:pt x="237" y="180"/>
                  </a:cubicBezTo>
                  <a:cubicBezTo>
                    <a:pt x="239" y="180"/>
                    <a:pt x="239" y="180"/>
                    <a:pt x="239" y="180"/>
                  </a:cubicBezTo>
                  <a:cubicBezTo>
                    <a:pt x="237" y="179"/>
                    <a:pt x="237" y="179"/>
                    <a:pt x="237" y="179"/>
                  </a:cubicBezTo>
                  <a:cubicBezTo>
                    <a:pt x="237" y="181"/>
                    <a:pt x="237" y="183"/>
                    <a:pt x="237" y="184"/>
                  </a:cubicBezTo>
                  <a:cubicBezTo>
                    <a:pt x="237" y="186"/>
                    <a:pt x="237" y="188"/>
                    <a:pt x="237" y="189"/>
                  </a:cubicBezTo>
                  <a:cubicBezTo>
                    <a:pt x="237" y="189"/>
                    <a:pt x="237" y="189"/>
                    <a:pt x="237" y="189"/>
                  </a:cubicBezTo>
                  <a:cubicBezTo>
                    <a:pt x="238" y="189"/>
                    <a:pt x="238" y="189"/>
                    <a:pt x="238" y="189"/>
                  </a:cubicBezTo>
                  <a:cubicBezTo>
                    <a:pt x="243" y="193"/>
                    <a:pt x="243" y="193"/>
                    <a:pt x="243" y="193"/>
                  </a:cubicBezTo>
                  <a:cubicBezTo>
                    <a:pt x="244" y="192"/>
                    <a:pt x="244" y="192"/>
                    <a:pt x="244" y="192"/>
                  </a:cubicBezTo>
                  <a:cubicBezTo>
                    <a:pt x="245" y="191"/>
                    <a:pt x="245" y="191"/>
                    <a:pt x="245" y="191"/>
                  </a:cubicBezTo>
                  <a:cubicBezTo>
                    <a:pt x="238" y="188"/>
                    <a:pt x="238" y="188"/>
                    <a:pt x="238" y="188"/>
                  </a:cubicBezTo>
                  <a:cubicBezTo>
                    <a:pt x="237" y="188"/>
                    <a:pt x="237" y="188"/>
                    <a:pt x="237" y="188"/>
                  </a:cubicBezTo>
                  <a:cubicBezTo>
                    <a:pt x="237" y="188"/>
                    <a:pt x="237" y="188"/>
                    <a:pt x="237" y="188"/>
                  </a:cubicBezTo>
                  <a:cubicBezTo>
                    <a:pt x="229" y="189"/>
                    <a:pt x="229" y="189"/>
                    <a:pt x="229" y="189"/>
                  </a:cubicBezTo>
                  <a:cubicBezTo>
                    <a:pt x="229" y="191"/>
                    <a:pt x="229" y="191"/>
                    <a:pt x="229" y="191"/>
                  </a:cubicBezTo>
                  <a:cubicBezTo>
                    <a:pt x="230" y="189"/>
                    <a:pt x="230" y="189"/>
                    <a:pt x="230" y="189"/>
                  </a:cubicBezTo>
                  <a:cubicBezTo>
                    <a:pt x="224" y="187"/>
                    <a:pt x="224" y="187"/>
                    <a:pt x="224" y="187"/>
                  </a:cubicBezTo>
                  <a:cubicBezTo>
                    <a:pt x="224" y="187"/>
                    <a:pt x="224" y="187"/>
                    <a:pt x="224" y="187"/>
                  </a:cubicBezTo>
                  <a:cubicBezTo>
                    <a:pt x="224" y="187"/>
                    <a:pt x="224" y="187"/>
                    <a:pt x="224" y="187"/>
                  </a:cubicBezTo>
                  <a:cubicBezTo>
                    <a:pt x="222" y="187"/>
                    <a:pt x="222" y="187"/>
                    <a:pt x="222" y="187"/>
                  </a:cubicBezTo>
                  <a:cubicBezTo>
                    <a:pt x="220" y="187"/>
                    <a:pt x="220" y="187"/>
                    <a:pt x="220" y="187"/>
                  </a:cubicBezTo>
                  <a:cubicBezTo>
                    <a:pt x="221" y="189"/>
                    <a:pt x="221" y="189"/>
                    <a:pt x="221" y="189"/>
                  </a:cubicBezTo>
                  <a:cubicBezTo>
                    <a:pt x="224" y="193"/>
                    <a:pt x="224" y="193"/>
                    <a:pt x="224" y="193"/>
                  </a:cubicBezTo>
                  <a:cubicBezTo>
                    <a:pt x="225" y="192"/>
                    <a:pt x="225" y="192"/>
                    <a:pt x="225" y="192"/>
                  </a:cubicBezTo>
                  <a:cubicBezTo>
                    <a:pt x="224" y="192"/>
                    <a:pt x="224" y="192"/>
                    <a:pt x="224" y="192"/>
                  </a:cubicBezTo>
                  <a:cubicBezTo>
                    <a:pt x="222" y="204"/>
                    <a:pt x="222" y="204"/>
                    <a:pt x="222" y="204"/>
                  </a:cubicBezTo>
                  <a:cubicBezTo>
                    <a:pt x="224" y="204"/>
                    <a:pt x="224" y="204"/>
                    <a:pt x="224" y="204"/>
                  </a:cubicBezTo>
                  <a:cubicBezTo>
                    <a:pt x="224" y="203"/>
                    <a:pt x="224" y="203"/>
                    <a:pt x="224" y="203"/>
                  </a:cubicBezTo>
                  <a:cubicBezTo>
                    <a:pt x="219" y="201"/>
                    <a:pt x="219" y="201"/>
                    <a:pt x="219" y="201"/>
                  </a:cubicBezTo>
                  <a:cubicBezTo>
                    <a:pt x="217" y="201"/>
                    <a:pt x="217" y="201"/>
                    <a:pt x="217" y="201"/>
                  </a:cubicBezTo>
                  <a:cubicBezTo>
                    <a:pt x="217" y="203"/>
                    <a:pt x="217" y="203"/>
                    <a:pt x="217" y="203"/>
                  </a:cubicBezTo>
                  <a:cubicBezTo>
                    <a:pt x="217" y="207"/>
                    <a:pt x="217" y="207"/>
                    <a:pt x="217" y="207"/>
                  </a:cubicBezTo>
                  <a:cubicBezTo>
                    <a:pt x="217" y="208"/>
                    <a:pt x="217" y="208"/>
                    <a:pt x="217" y="208"/>
                  </a:cubicBezTo>
                  <a:cubicBezTo>
                    <a:pt x="218" y="208"/>
                    <a:pt x="218" y="208"/>
                    <a:pt x="218" y="208"/>
                  </a:cubicBezTo>
                  <a:cubicBezTo>
                    <a:pt x="222" y="211"/>
                    <a:pt x="222" y="211"/>
                    <a:pt x="222" y="211"/>
                  </a:cubicBezTo>
                  <a:cubicBezTo>
                    <a:pt x="222" y="210"/>
                    <a:pt x="222" y="210"/>
                    <a:pt x="222" y="210"/>
                  </a:cubicBezTo>
                  <a:cubicBezTo>
                    <a:pt x="221" y="209"/>
                    <a:pt x="221" y="209"/>
                    <a:pt x="221" y="209"/>
                  </a:cubicBezTo>
                  <a:cubicBezTo>
                    <a:pt x="220" y="212"/>
                    <a:pt x="220" y="212"/>
                    <a:pt x="220" y="212"/>
                  </a:cubicBezTo>
                  <a:cubicBezTo>
                    <a:pt x="219" y="213"/>
                    <a:pt x="219" y="213"/>
                    <a:pt x="219" y="213"/>
                  </a:cubicBezTo>
                  <a:cubicBezTo>
                    <a:pt x="220" y="214"/>
                    <a:pt x="220" y="214"/>
                    <a:pt x="220" y="214"/>
                  </a:cubicBezTo>
                  <a:cubicBezTo>
                    <a:pt x="224" y="216"/>
                    <a:pt x="224" y="216"/>
                    <a:pt x="224" y="216"/>
                  </a:cubicBezTo>
                  <a:cubicBezTo>
                    <a:pt x="225" y="215"/>
                    <a:pt x="225" y="215"/>
                    <a:pt x="225" y="215"/>
                  </a:cubicBezTo>
                  <a:cubicBezTo>
                    <a:pt x="224" y="216"/>
                    <a:pt x="224" y="216"/>
                    <a:pt x="224" y="216"/>
                  </a:cubicBezTo>
                  <a:cubicBezTo>
                    <a:pt x="228" y="226"/>
                    <a:pt x="228" y="226"/>
                    <a:pt x="228" y="226"/>
                  </a:cubicBezTo>
                  <a:cubicBezTo>
                    <a:pt x="229" y="226"/>
                    <a:pt x="229" y="226"/>
                    <a:pt x="229" y="226"/>
                  </a:cubicBezTo>
                  <a:cubicBezTo>
                    <a:pt x="230" y="225"/>
                    <a:pt x="230" y="225"/>
                    <a:pt x="230" y="225"/>
                  </a:cubicBezTo>
                  <a:cubicBezTo>
                    <a:pt x="226" y="218"/>
                    <a:pt x="223" y="215"/>
                    <a:pt x="222" y="213"/>
                  </a:cubicBezTo>
                  <a:cubicBezTo>
                    <a:pt x="221" y="212"/>
                    <a:pt x="221" y="212"/>
                    <a:pt x="221" y="212"/>
                  </a:cubicBezTo>
                  <a:cubicBezTo>
                    <a:pt x="220" y="210"/>
                    <a:pt x="220" y="210"/>
                    <a:pt x="220" y="210"/>
                  </a:cubicBezTo>
                  <a:cubicBezTo>
                    <a:pt x="219" y="211"/>
                    <a:pt x="219" y="211"/>
                    <a:pt x="219" y="211"/>
                  </a:cubicBezTo>
                  <a:cubicBezTo>
                    <a:pt x="209" y="219"/>
                    <a:pt x="209" y="219"/>
                    <a:pt x="209" y="219"/>
                  </a:cubicBezTo>
                  <a:cubicBezTo>
                    <a:pt x="210" y="220"/>
                    <a:pt x="210" y="220"/>
                    <a:pt x="210" y="220"/>
                  </a:cubicBezTo>
                  <a:cubicBezTo>
                    <a:pt x="212" y="220"/>
                    <a:pt x="212" y="220"/>
                    <a:pt x="212" y="220"/>
                  </a:cubicBezTo>
                  <a:cubicBezTo>
                    <a:pt x="209" y="213"/>
                    <a:pt x="209" y="213"/>
                    <a:pt x="209" y="213"/>
                  </a:cubicBezTo>
                  <a:cubicBezTo>
                    <a:pt x="208" y="212"/>
                    <a:pt x="208" y="212"/>
                    <a:pt x="208" y="212"/>
                  </a:cubicBezTo>
                  <a:cubicBezTo>
                    <a:pt x="207" y="212"/>
                    <a:pt x="207" y="212"/>
                    <a:pt x="207" y="212"/>
                  </a:cubicBezTo>
                  <a:cubicBezTo>
                    <a:pt x="203" y="214"/>
                    <a:pt x="203" y="214"/>
                    <a:pt x="203" y="214"/>
                  </a:cubicBezTo>
                  <a:cubicBezTo>
                    <a:pt x="202" y="214"/>
                    <a:pt x="202" y="214"/>
                    <a:pt x="202" y="214"/>
                  </a:cubicBezTo>
                  <a:cubicBezTo>
                    <a:pt x="202" y="215"/>
                    <a:pt x="202" y="215"/>
                    <a:pt x="202" y="215"/>
                  </a:cubicBezTo>
                  <a:cubicBezTo>
                    <a:pt x="203" y="225"/>
                    <a:pt x="203" y="225"/>
                    <a:pt x="203" y="225"/>
                  </a:cubicBezTo>
                  <a:cubicBezTo>
                    <a:pt x="205" y="225"/>
                    <a:pt x="205" y="225"/>
                    <a:pt x="205" y="225"/>
                  </a:cubicBezTo>
                  <a:cubicBezTo>
                    <a:pt x="206" y="224"/>
                    <a:pt x="206" y="224"/>
                    <a:pt x="206" y="224"/>
                  </a:cubicBezTo>
                  <a:cubicBezTo>
                    <a:pt x="202" y="216"/>
                    <a:pt x="202" y="216"/>
                    <a:pt x="202" y="216"/>
                  </a:cubicBezTo>
                  <a:cubicBezTo>
                    <a:pt x="202" y="215"/>
                    <a:pt x="202" y="215"/>
                    <a:pt x="202" y="215"/>
                  </a:cubicBezTo>
                  <a:cubicBezTo>
                    <a:pt x="201" y="215"/>
                    <a:pt x="201" y="215"/>
                    <a:pt x="201" y="215"/>
                  </a:cubicBezTo>
                  <a:cubicBezTo>
                    <a:pt x="194" y="215"/>
                    <a:pt x="194" y="215"/>
                    <a:pt x="194" y="215"/>
                  </a:cubicBezTo>
                  <a:cubicBezTo>
                    <a:pt x="193" y="215"/>
                    <a:pt x="193" y="215"/>
                    <a:pt x="193" y="215"/>
                  </a:cubicBezTo>
                  <a:cubicBezTo>
                    <a:pt x="193" y="216"/>
                    <a:pt x="193" y="216"/>
                    <a:pt x="193" y="216"/>
                  </a:cubicBezTo>
                  <a:cubicBezTo>
                    <a:pt x="193" y="226"/>
                    <a:pt x="193" y="226"/>
                    <a:pt x="193" y="226"/>
                  </a:cubicBezTo>
                  <a:cubicBezTo>
                    <a:pt x="193" y="226"/>
                    <a:pt x="193" y="226"/>
                    <a:pt x="193" y="226"/>
                  </a:cubicBezTo>
                  <a:cubicBezTo>
                    <a:pt x="193" y="227"/>
                    <a:pt x="193" y="227"/>
                    <a:pt x="193" y="227"/>
                  </a:cubicBezTo>
                  <a:cubicBezTo>
                    <a:pt x="197" y="232"/>
                    <a:pt x="197" y="232"/>
                    <a:pt x="197" y="232"/>
                  </a:cubicBezTo>
                  <a:cubicBezTo>
                    <a:pt x="198" y="231"/>
                    <a:pt x="198" y="231"/>
                    <a:pt x="198" y="231"/>
                  </a:cubicBezTo>
                  <a:cubicBezTo>
                    <a:pt x="199" y="230"/>
                    <a:pt x="199" y="230"/>
                    <a:pt x="199" y="230"/>
                  </a:cubicBezTo>
                  <a:cubicBezTo>
                    <a:pt x="195" y="228"/>
                    <a:pt x="195" y="228"/>
                    <a:pt x="195" y="228"/>
                  </a:cubicBezTo>
                  <a:cubicBezTo>
                    <a:pt x="193" y="228"/>
                    <a:pt x="193" y="228"/>
                    <a:pt x="193" y="228"/>
                  </a:cubicBezTo>
                  <a:cubicBezTo>
                    <a:pt x="193" y="229"/>
                    <a:pt x="193" y="229"/>
                    <a:pt x="193" y="229"/>
                  </a:cubicBezTo>
                  <a:cubicBezTo>
                    <a:pt x="191" y="233"/>
                    <a:pt x="191" y="233"/>
                    <a:pt x="191" y="233"/>
                  </a:cubicBezTo>
                  <a:cubicBezTo>
                    <a:pt x="191" y="234"/>
                    <a:pt x="191" y="234"/>
                    <a:pt x="191" y="234"/>
                  </a:cubicBezTo>
                  <a:cubicBezTo>
                    <a:pt x="191" y="235"/>
                    <a:pt x="191" y="235"/>
                    <a:pt x="191" y="235"/>
                  </a:cubicBezTo>
                  <a:cubicBezTo>
                    <a:pt x="194" y="241"/>
                    <a:pt x="194" y="241"/>
                    <a:pt x="194" y="241"/>
                  </a:cubicBezTo>
                  <a:cubicBezTo>
                    <a:pt x="194" y="242"/>
                    <a:pt x="194" y="242"/>
                    <a:pt x="194" y="242"/>
                  </a:cubicBezTo>
                  <a:cubicBezTo>
                    <a:pt x="195" y="242"/>
                    <a:pt x="195" y="242"/>
                    <a:pt x="195" y="242"/>
                  </a:cubicBezTo>
                  <a:cubicBezTo>
                    <a:pt x="201" y="247"/>
                    <a:pt x="201" y="247"/>
                    <a:pt x="201" y="247"/>
                  </a:cubicBezTo>
                  <a:cubicBezTo>
                    <a:pt x="202" y="246"/>
                    <a:pt x="202" y="246"/>
                    <a:pt x="202" y="246"/>
                  </a:cubicBezTo>
                  <a:cubicBezTo>
                    <a:pt x="202" y="245"/>
                    <a:pt x="202" y="245"/>
                    <a:pt x="202" y="245"/>
                  </a:cubicBezTo>
                  <a:cubicBezTo>
                    <a:pt x="194" y="245"/>
                    <a:pt x="194" y="245"/>
                    <a:pt x="194" y="245"/>
                  </a:cubicBezTo>
                  <a:cubicBezTo>
                    <a:pt x="194" y="246"/>
                    <a:pt x="194" y="246"/>
                    <a:pt x="194" y="246"/>
                  </a:cubicBezTo>
                  <a:cubicBezTo>
                    <a:pt x="195" y="245"/>
                    <a:pt x="195" y="245"/>
                    <a:pt x="195" y="245"/>
                  </a:cubicBezTo>
                  <a:cubicBezTo>
                    <a:pt x="195" y="245"/>
                    <a:pt x="195" y="244"/>
                    <a:pt x="193" y="242"/>
                  </a:cubicBezTo>
                  <a:cubicBezTo>
                    <a:pt x="192" y="241"/>
                    <a:pt x="190" y="239"/>
                    <a:pt x="187" y="239"/>
                  </a:cubicBezTo>
                  <a:cubicBezTo>
                    <a:pt x="187" y="239"/>
                    <a:pt x="186" y="240"/>
                    <a:pt x="185" y="240"/>
                  </a:cubicBezTo>
                  <a:cubicBezTo>
                    <a:pt x="185" y="241"/>
                    <a:pt x="184" y="242"/>
                    <a:pt x="184" y="243"/>
                  </a:cubicBezTo>
                  <a:cubicBezTo>
                    <a:pt x="183" y="245"/>
                    <a:pt x="183" y="249"/>
                    <a:pt x="183" y="250"/>
                  </a:cubicBezTo>
                  <a:cubicBezTo>
                    <a:pt x="183" y="251"/>
                    <a:pt x="183" y="251"/>
                    <a:pt x="183" y="251"/>
                  </a:cubicBezTo>
                  <a:cubicBezTo>
                    <a:pt x="184" y="251"/>
                    <a:pt x="184" y="251"/>
                    <a:pt x="184" y="251"/>
                  </a:cubicBezTo>
                  <a:cubicBezTo>
                    <a:pt x="184" y="251"/>
                    <a:pt x="184" y="251"/>
                    <a:pt x="184" y="251"/>
                  </a:cubicBezTo>
                  <a:cubicBezTo>
                    <a:pt x="183" y="251"/>
                    <a:pt x="183" y="251"/>
                    <a:pt x="183" y="251"/>
                  </a:cubicBezTo>
                  <a:cubicBezTo>
                    <a:pt x="184" y="251"/>
                    <a:pt x="184" y="251"/>
                    <a:pt x="184" y="251"/>
                  </a:cubicBezTo>
                  <a:cubicBezTo>
                    <a:pt x="184" y="251"/>
                    <a:pt x="184" y="251"/>
                    <a:pt x="184" y="251"/>
                  </a:cubicBezTo>
                  <a:cubicBezTo>
                    <a:pt x="183" y="251"/>
                    <a:pt x="183" y="251"/>
                    <a:pt x="183" y="251"/>
                  </a:cubicBezTo>
                  <a:cubicBezTo>
                    <a:pt x="184" y="251"/>
                    <a:pt x="184" y="251"/>
                    <a:pt x="184" y="251"/>
                  </a:cubicBezTo>
                  <a:cubicBezTo>
                    <a:pt x="183" y="251"/>
                    <a:pt x="183" y="251"/>
                    <a:pt x="183" y="251"/>
                  </a:cubicBezTo>
                  <a:cubicBezTo>
                    <a:pt x="183" y="251"/>
                    <a:pt x="183" y="251"/>
                    <a:pt x="183" y="251"/>
                  </a:cubicBezTo>
                  <a:cubicBezTo>
                    <a:pt x="184" y="251"/>
                    <a:pt x="184" y="251"/>
                    <a:pt x="184" y="251"/>
                  </a:cubicBezTo>
                  <a:cubicBezTo>
                    <a:pt x="183" y="251"/>
                    <a:pt x="183" y="251"/>
                    <a:pt x="183" y="251"/>
                  </a:cubicBezTo>
                  <a:cubicBezTo>
                    <a:pt x="183" y="251"/>
                    <a:pt x="183" y="252"/>
                    <a:pt x="183" y="252"/>
                  </a:cubicBezTo>
                  <a:cubicBezTo>
                    <a:pt x="182" y="253"/>
                    <a:pt x="182" y="254"/>
                    <a:pt x="182" y="256"/>
                  </a:cubicBezTo>
                  <a:cubicBezTo>
                    <a:pt x="182" y="256"/>
                    <a:pt x="182" y="257"/>
                    <a:pt x="182" y="258"/>
                  </a:cubicBezTo>
                  <a:cubicBezTo>
                    <a:pt x="182" y="259"/>
                    <a:pt x="183" y="259"/>
                    <a:pt x="184" y="260"/>
                  </a:cubicBezTo>
                  <a:cubicBezTo>
                    <a:pt x="185" y="260"/>
                    <a:pt x="186" y="260"/>
                    <a:pt x="187" y="260"/>
                  </a:cubicBezTo>
                  <a:cubicBezTo>
                    <a:pt x="188" y="260"/>
                    <a:pt x="189" y="260"/>
                    <a:pt x="189" y="260"/>
                  </a:cubicBezTo>
                  <a:cubicBezTo>
                    <a:pt x="189" y="258"/>
                    <a:pt x="189" y="258"/>
                    <a:pt x="189" y="258"/>
                  </a:cubicBezTo>
                  <a:cubicBezTo>
                    <a:pt x="189" y="260"/>
                    <a:pt x="189" y="260"/>
                    <a:pt x="189" y="260"/>
                  </a:cubicBezTo>
                  <a:cubicBezTo>
                    <a:pt x="199" y="261"/>
                    <a:pt x="199" y="261"/>
                    <a:pt x="199" y="261"/>
                  </a:cubicBezTo>
                  <a:cubicBezTo>
                    <a:pt x="199" y="260"/>
                    <a:pt x="199" y="260"/>
                    <a:pt x="199" y="260"/>
                  </a:cubicBezTo>
                  <a:cubicBezTo>
                    <a:pt x="199" y="258"/>
                    <a:pt x="199" y="258"/>
                    <a:pt x="199" y="258"/>
                  </a:cubicBezTo>
                  <a:cubicBezTo>
                    <a:pt x="191" y="261"/>
                    <a:pt x="191" y="261"/>
                    <a:pt x="191" y="261"/>
                  </a:cubicBezTo>
                  <a:cubicBezTo>
                    <a:pt x="191" y="261"/>
                    <a:pt x="190" y="261"/>
                    <a:pt x="189" y="262"/>
                  </a:cubicBezTo>
                  <a:cubicBezTo>
                    <a:pt x="189" y="262"/>
                    <a:pt x="188" y="263"/>
                    <a:pt x="188" y="263"/>
                  </a:cubicBezTo>
                  <a:cubicBezTo>
                    <a:pt x="187" y="264"/>
                    <a:pt x="187" y="264"/>
                    <a:pt x="187" y="265"/>
                  </a:cubicBezTo>
                  <a:cubicBezTo>
                    <a:pt x="187" y="266"/>
                    <a:pt x="187" y="266"/>
                    <a:pt x="187" y="267"/>
                  </a:cubicBezTo>
                  <a:cubicBezTo>
                    <a:pt x="189" y="266"/>
                    <a:pt x="189" y="266"/>
                    <a:pt x="189" y="266"/>
                  </a:cubicBezTo>
                  <a:cubicBezTo>
                    <a:pt x="187" y="266"/>
                    <a:pt x="187" y="266"/>
                    <a:pt x="187" y="266"/>
                  </a:cubicBezTo>
                  <a:cubicBezTo>
                    <a:pt x="187" y="267"/>
                    <a:pt x="187" y="268"/>
                    <a:pt x="188" y="268"/>
                  </a:cubicBezTo>
                  <a:cubicBezTo>
                    <a:pt x="188" y="269"/>
                    <a:pt x="189" y="269"/>
                    <a:pt x="190" y="270"/>
                  </a:cubicBezTo>
                  <a:cubicBezTo>
                    <a:pt x="191" y="270"/>
                    <a:pt x="193" y="271"/>
                    <a:pt x="194" y="271"/>
                  </a:cubicBezTo>
                  <a:cubicBezTo>
                    <a:pt x="195" y="272"/>
                    <a:pt x="197" y="272"/>
                    <a:pt x="197" y="273"/>
                  </a:cubicBezTo>
                  <a:cubicBezTo>
                    <a:pt x="198" y="272"/>
                    <a:pt x="198" y="272"/>
                    <a:pt x="198" y="272"/>
                  </a:cubicBezTo>
                  <a:cubicBezTo>
                    <a:pt x="197" y="272"/>
                    <a:pt x="197" y="272"/>
                    <a:pt x="197" y="272"/>
                  </a:cubicBezTo>
                  <a:cubicBezTo>
                    <a:pt x="197" y="274"/>
                    <a:pt x="198" y="275"/>
                    <a:pt x="198" y="276"/>
                  </a:cubicBezTo>
                  <a:cubicBezTo>
                    <a:pt x="198" y="276"/>
                    <a:pt x="198" y="277"/>
                    <a:pt x="198" y="277"/>
                  </a:cubicBezTo>
                  <a:cubicBezTo>
                    <a:pt x="198" y="277"/>
                    <a:pt x="198" y="277"/>
                    <a:pt x="198" y="277"/>
                  </a:cubicBezTo>
                  <a:cubicBezTo>
                    <a:pt x="198" y="277"/>
                    <a:pt x="198" y="277"/>
                    <a:pt x="198" y="277"/>
                  </a:cubicBezTo>
                  <a:cubicBezTo>
                    <a:pt x="199" y="277"/>
                    <a:pt x="199" y="277"/>
                    <a:pt x="199" y="277"/>
                  </a:cubicBezTo>
                  <a:cubicBezTo>
                    <a:pt x="201" y="276"/>
                    <a:pt x="201" y="276"/>
                    <a:pt x="201" y="276"/>
                  </a:cubicBezTo>
                  <a:cubicBezTo>
                    <a:pt x="201" y="276"/>
                    <a:pt x="200" y="275"/>
                    <a:pt x="198" y="274"/>
                  </a:cubicBezTo>
                  <a:cubicBezTo>
                    <a:pt x="197" y="273"/>
                    <a:pt x="195" y="271"/>
                    <a:pt x="193" y="270"/>
                  </a:cubicBezTo>
                  <a:cubicBezTo>
                    <a:pt x="193" y="272"/>
                    <a:pt x="193" y="272"/>
                    <a:pt x="193" y="272"/>
                  </a:cubicBezTo>
                  <a:cubicBezTo>
                    <a:pt x="194" y="271"/>
                    <a:pt x="194" y="271"/>
                    <a:pt x="194" y="271"/>
                  </a:cubicBezTo>
                  <a:cubicBezTo>
                    <a:pt x="193" y="270"/>
                    <a:pt x="193" y="270"/>
                    <a:pt x="192" y="270"/>
                  </a:cubicBezTo>
                  <a:cubicBezTo>
                    <a:pt x="192" y="270"/>
                    <a:pt x="191" y="270"/>
                    <a:pt x="191" y="271"/>
                  </a:cubicBezTo>
                  <a:cubicBezTo>
                    <a:pt x="189" y="271"/>
                    <a:pt x="188" y="273"/>
                    <a:pt x="187" y="274"/>
                  </a:cubicBezTo>
                  <a:cubicBezTo>
                    <a:pt x="186" y="275"/>
                    <a:pt x="185" y="276"/>
                    <a:pt x="185" y="276"/>
                  </a:cubicBezTo>
                  <a:cubicBezTo>
                    <a:pt x="184" y="277"/>
                    <a:pt x="184" y="277"/>
                    <a:pt x="184" y="277"/>
                  </a:cubicBezTo>
                  <a:cubicBezTo>
                    <a:pt x="185" y="278"/>
                    <a:pt x="185" y="278"/>
                    <a:pt x="185" y="278"/>
                  </a:cubicBezTo>
                  <a:cubicBezTo>
                    <a:pt x="192" y="288"/>
                    <a:pt x="192" y="288"/>
                    <a:pt x="192" y="288"/>
                  </a:cubicBezTo>
                  <a:cubicBezTo>
                    <a:pt x="193" y="287"/>
                    <a:pt x="193" y="287"/>
                    <a:pt x="193" y="287"/>
                  </a:cubicBezTo>
                  <a:cubicBezTo>
                    <a:pt x="194" y="286"/>
                    <a:pt x="194" y="286"/>
                    <a:pt x="194" y="286"/>
                  </a:cubicBezTo>
                  <a:cubicBezTo>
                    <a:pt x="184" y="277"/>
                    <a:pt x="184" y="277"/>
                    <a:pt x="184" y="277"/>
                  </a:cubicBezTo>
                  <a:cubicBezTo>
                    <a:pt x="183" y="276"/>
                    <a:pt x="183" y="276"/>
                    <a:pt x="183" y="276"/>
                  </a:cubicBezTo>
                  <a:cubicBezTo>
                    <a:pt x="182" y="278"/>
                    <a:pt x="182" y="278"/>
                    <a:pt x="182" y="278"/>
                  </a:cubicBezTo>
                  <a:cubicBezTo>
                    <a:pt x="178" y="285"/>
                    <a:pt x="178" y="285"/>
                    <a:pt x="178" y="285"/>
                  </a:cubicBezTo>
                  <a:cubicBezTo>
                    <a:pt x="177" y="285"/>
                    <a:pt x="177" y="285"/>
                    <a:pt x="177" y="285"/>
                  </a:cubicBezTo>
                  <a:cubicBezTo>
                    <a:pt x="178" y="286"/>
                    <a:pt x="178" y="286"/>
                    <a:pt x="178" y="286"/>
                  </a:cubicBezTo>
                  <a:cubicBezTo>
                    <a:pt x="183" y="293"/>
                    <a:pt x="183" y="293"/>
                    <a:pt x="183" y="293"/>
                  </a:cubicBezTo>
                  <a:cubicBezTo>
                    <a:pt x="185" y="292"/>
                    <a:pt x="185" y="292"/>
                    <a:pt x="185" y="292"/>
                  </a:cubicBezTo>
                  <a:cubicBezTo>
                    <a:pt x="183" y="292"/>
                    <a:pt x="183" y="292"/>
                    <a:pt x="183" y="292"/>
                  </a:cubicBezTo>
                  <a:cubicBezTo>
                    <a:pt x="183" y="293"/>
                    <a:pt x="183" y="293"/>
                    <a:pt x="183" y="293"/>
                  </a:cubicBezTo>
                  <a:cubicBezTo>
                    <a:pt x="185" y="293"/>
                    <a:pt x="185" y="293"/>
                    <a:pt x="185" y="293"/>
                  </a:cubicBezTo>
                  <a:cubicBezTo>
                    <a:pt x="185" y="292"/>
                    <a:pt x="185" y="292"/>
                    <a:pt x="185" y="292"/>
                  </a:cubicBezTo>
                  <a:cubicBezTo>
                    <a:pt x="179" y="288"/>
                    <a:pt x="179" y="288"/>
                    <a:pt x="179" y="288"/>
                  </a:cubicBezTo>
                  <a:cubicBezTo>
                    <a:pt x="178" y="288"/>
                    <a:pt x="178" y="288"/>
                    <a:pt x="178" y="288"/>
                  </a:cubicBezTo>
                  <a:cubicBezTo>
                    <a:pt x="177" y="288"/>
                    <a:pt x="177" y="288"/>
                    <a:pt x="177" y="288"/>
                  </a:cubicBezTo>
                  <a:cubicBezTo>
                    <a:pt x="166" y="296"/>
                    <a:pt x="166" y="296"/>
                    <a:pt x="166" y="296"/>
                  </a:cubicBezTo>
                  <a:cubicBezTo>
                    <a:pt x="163" y="299"/>
                    <a:pt x="163" y="299"/>
                    <a:pt x="163" y="299"/>
                  </a:cubicBezTo>
                  <a:cubicBezTo>
                    <a:pt x="167" y="299"/>
                    <a:pt x="167" y="299"/>
                    <a:pt x="167" y="299"/>
                  </a:cubicBezTo>
                  <a:cubicBezTo>
                    <a:pt x="167" y="299"/>
                    <a:pt x="170" y="299"/>
                    <a:pt x="172" y="300"/>
                  </a:cubicBezTo>
                  <a:cubicBezTo>
                    <a:pt x="174" y="300"/>
                    <a:pt x="175" y="300"/>
                    <a:pt x="176" y="300"/>
                  </a:cubicBezTo>
                  <a:cubicBezTo>
                    <a:pt x="176" y="301"/>
                    <a:pt x="177" y="301"/>
                    <a:pt x="177" y="301"/>
                  </a:cubicBezTo>
                  <a:cubicBezTo>
                    <a:pt x="177" y="301"/>
                    <a:pt x="177" y="301"/>
                    <a:pt x="177" y="301"/>
                  </a:cubicBezTo>
                  <a:cubicBezTo>
                    <a:pt x="177" y="300"/>
                    <a:pt x="177" y="300"/>
                    <a:pt x="177" y="300"/>
                  </a:cubicBezTo>
                  <a:cubicBezTo>
                    <a:pt x="177" y="301"/>
                    <a:pt x="177" y="301"/>
                    <a:pt x="177" y="301"/>
                  </a:cubicBezTo>
                  <a:cubicBezTo>
                    <a:pt x="177" y="301"/>
                    <a:pt x="177" y="301"/>
                    <a:pt x="177" y="301"/>
                  </a:cubicBezTo>
                  <a:cubicBezTo>
                    <a:pt x="177" y="300"/>
                    <a:pt x="177" y="300"/>
                    <a:pt x="177" y="300"/>
                  </a:cubicBezTo>
                  <a:cubicBezTo>
                    <a:pt x="177" y="301"/>
                    <a:pt x="177" y="301"/>
                    <a:pt x="177" y="301"/>
                  </a:cubicBezTo>
                  <a:cubicBezTo>
                    <a:pt x="178" y="300"/>
                    <a:pt x="178" y="300"/>
                    <a:pt x="178" y="300"/>
                  </a:cubicBezTo>
                  <a:cubicBezTo>
                    <a:pt x="177" y="300"/>
                    <a:pt x="177" y="300"/>
                    <a:pt x="177" y="300"/>
                  </a:cubicBezTo>
                  <a:cubicBezTo>
                    <a:pt x="177" y="301"/>
                    <a:pt x="177" y="301"/>
                    <a:pt x="177" y="301"/>
                  </a:cubicBezTo>
                  <a:cubicBezTo>
                    <a:pt x="178" y="300"/>
                    <a:pt x="178" y="300"/>
                    <a:pt x="178" y="300"/>
                  </a:cubicBezTo>
                  <a:cubicBezTo>
                    <a:pt x="177" y="300"/>
                    <a:pt x="177" y="300"/>
                    <a:pt x="177" y="300"/>
                  </a:cubicBezTo>
                  <a:cubicBezTo>
                    <a:pt x="178" y="300"/>
                    <a:pt x="178" y="300"/>
                    <a:pt x="178" y="300"/>
                  </a:cubicBezTo>
                  <a:cubicBezTo>
                    <a:pt x="177" y="299"/>
                    <a:pt x="177" y="299"/>
                    <a:pt x="177" y="299"/>
                  </a:cubicBezTo>
                  <a:cubicBezTo>
                    <a:pt x="177" y="299"/>
                    <a:pt x="176" y="300"/>
                    <a:pt x="177" y="300"/>
                  </a:cubicBezTo>
                  <a:cubicBezTo>
                    <a:pt x="178" y="300"/>
                    <a:pt x="178" y="300"/>
                    <a:pt x="178" y="300"/>
                  </a:cubicBezTo>
                  <a:cubicBezTo>
                    <a:pt x="177" y="299"/>
                    <a:pt x="177" y="299"/>
                    <a:pt x="177" y="299"/>
                  </a:cubicBezTo>
                  <a:cubicBezTo>
                    <a:pt x="177" y="299"/>
                    <a:pt x="177" y="299"/>
                    <a:pt x="177" y="299"/>
                  </a:cubicBezTo>
                  <a:cubicBezTo>
                    <a:pt x="177" y="299"/>
                    <a:pt x="177" y="299"/>
                    <a:pt x="177" y="299"/>
                  </a:cubicBezTo>
                  <a:cubicBezTo>
                    <a:pt x="176" y="301"/>
                    <a:pt x="173" y="302"/>
                    <a:pt x="171" y="302"/>
                  </a:cubicBezTo>
                  <a:cubicBezTo>
                    <a:pt x="170" y="302"/>
                    <a:pt x="169" y="303"/>
                    <a:pt x="168" y="303"/>
                  </a:cubicBezTo>
                  <a:cubicBezTo>
                    <a:pt x="168" y="303"/>
                    <a:pt x="168" y="303"/>
                    <a:pt x="167" y="303"/>
                  </a:cubicBezTo>
                  <a:cubicBezTo>
                    <a:pt x="167" y="303"/>
                    <a:pt x="167" y="303"/>
                    <a:pt x="167" y="303"/>
                  </a:cubicBezTo>
                  <a:cubicBezTo>
                    <a:pt x="166" y="303"/>
                    <a:pt x="166" y="303"/>
                    <a:pt x="166" y="303"/>
                  </a:cubicBezTo>
                  <a:cubicBezTo>
                    <a:pt x="166" y="304"/>
                    <a:pt x="166" y="304"/>
                    <a:pt x="166" y="304"/>
                  </a:cubicBezTo>
                  <a:cubicBezTo>
                    <a:pt x="164" y="312"/>
                    <a:pt x="164" y="312"/>
                    <a:pt x="164" y="312"/>
                  </a:cubicBezTo>
                  <a:cubicBezTo>
                    <a:pt x="166" y="312"/>
                    <a:pt x="166" y="312"/>
                    <a:pt x="166" y="312"/>
                  </a:cubicBezTo>
                  <a:cubicBezTo>
                    <a:pt x="167" y="311"/>
                    <a:pt x="167" y="311"/>
                    <a:pt x="167" y="311"/>
                  </a:cubicBezTo>
                  <a:cubicBezTo>
                    <a:pt x="164" y="307"/>
                    <a:pt x="164" y="307"/>
                    <a:pt x="164" y="307"/>
                  </a:cubicBezTo>
                  <a:cubicBezTo>
                    <a:pt x="164" y="307"/>
                    <a:pt x="164" y="307"/>
                    <a:pt x="164" y="307"/>
                  </a:cubicBezTo>
                  <a:cubicBezTo>
                    <a:pt x="163" y="307"/>
                    <a:pt x="163" y="307"/>
                    <a:pt x="163" y="307"/>
                  </a:cubicBezTo>
                  <a:cubicBezTo>
                    <a:pt x="163" y="307"/>
                    <a:pt x="160" y="307"/>
                    <a:pt x="157" y="307"/>
                  </a:cubicBezTo>
                  <a:cubicBezTo>
                    <a:pt x="155" y="307"/>
                    <a:pt x="154" y="307"/>
                    <a:pt x="153" y="307"/>
                  </a:cubicBezTo>
                  <a:cubicBezTo>
                    <a:pt x="152" y="307"/>
                    <a:pt x="151" y="308"/>
                    <a:pt x="151" y="308"/>
                  </a:cubicBezTo>
                  <a:cubicBezTo>
                    <a:pt x="150" y="308"/>
                    <a:pt x="150" y="308"/>
                    <a:pt x="150" y="308"/>
                  </a:cubicBezTo>
                  <a:cubicBezTo>
                    <a:pt x="150" y="308"/>
                    <a:pt x="149" y="309"/>
                    <a:pt x="149" y="310"/>
                  </a:cubicBezTo>
                  <a:cubicBezTo>
                    <a:pt x="149" y="311"/>
                    <a:pt x="150" y="311"/>
                    <a:pt x="150" y="312"/>
                  </a:cubicBezTo>
                  <a:cubicBezTo>
                    <a:pt x="151" y="313"/>
                    <a:pt x="153" y="313"/>
                    <a:pt x="154" y="314"/>
                  </a:cubicBezTo>
                  <a:cubicBezTo>
                    <a:pt x="158" y="316"/>
                    <a:pt x="164" y="318"/>
                    <a:pt x="164" y="318"/>
                  </a:cubicBezTo>
                  <a:cubicBezTo>
                    <a:pt x="164" y="318"/>
                    <a:pt x="164" y="318"/>
                    <a:pt x="164" y="318"/>
                  </a:cubicBezTo>
                  <a:cubicBezTo>
                    <a:pt x="165" y="318"/>
                    <a:pt x="165" y="318"/>
                    <a:pt x="165" y="318"/>
                  </a:cubicBezTo>
                  <a:cubicBezTo>
                    <a:pt x="173" y="316"/>
                    <a:pt x="173" y="316"/>
                    <a:pt x="173" y="316"/>
                  </a:cubicBezTo>
                  <a:cubicBezTo>
                    <a:pt x="173" y="316"/>
                    <a:pt x="173" y="316"/>
                    <a:pt x="173" y="316"/>
                  </a:cubicBezTo>
                  <a:cubicBezTo>
                    <a:pt x="174" y="316"/>
                    <a:pt x="174" y="316"/>
                    <a:pt x="174" y="316"/>
                  </a:cubicBezTo>
                  <a:cubicBezTo>
                    <a:pt x="178" y="312"/>
                    <a:pt x="178" y="312"/>
                    <a:pt x="178" y="312"/>
                  </a:cubicBezTo>
                  <a:cubicBezTo>
                    <a:pt x="177" y="311"/>
                    <a:pt x="177" y="311"/>
                    <a:pt x="177" y="311"/>
                  </a:cubicBezTo>
                  <a:cubicBezTo>
                    <a:pt x="177" y="312"/>
                    <a:pt x="177" y="312"/>
                    <a:pt x="177" y="312"/>
                  </a:cubicBezTo>
                  <a:cubicBezTo>
                    <a:pt x="189" y="308"/>
                    <a:pt x="189" y="308"/>
                    <a:pt x="189" y="308"/>
                  </a:cubicBezTo>
                  <a:cubicBezTo>
                    <a:pt x="189" y="307"/>
                    <a:pt x="189" y="307"/>
                    <a:pt x="189" y="307"/>
                  </a:cubicBezTo>
                  <a:cubicBezTo>
                    <a:pt x="187" y="307"/>
                    <a:pt x="187" y="307"/>
                    <a:pt x="187" y="307"/>
                  </a:cubicBezTo>
                  <a:cubicBezTo>
                    <a:pt x="187" y="310"/>
                    <a:pt x="187" y="310"/>
                    <a:pt x="187" y="310"/>
                  </a:cubicBezTo>
                  <a:cubicBezTo>
                    <a:pt x="189" y="310"/>
                    <a:pt x="189" y="310"/>
                    <a:pt x="189" y="310"/>
                  </a:cubicBezTo>
                  <a:cubicBezTo>
                    <a:pt x="188" y="308"/>
                    <a:pt x="188" y="308"/>
                    <a:pt x="188" y="308"/>
                  </a:cubicBezTo>
                  <a:cubicBezTo>
                    <a:pt x="179" y="311"/>
                    <a:pt x="179" y="311"/>
                    <a:pt x="179" y="311"/>
                  </a:cubicBezTo>
                  <a:cubicBezTo>
                    <a:pt x="178" y="311"/>
                    <a:pt x="178" y="311"/>
                    <a:pt x="178" y="311"/>
                  </a:cubicBezTo>
                  <a:cubicBezTo>
                    <a:pt x="178" y="311"/>
                    <a:pt x="178" y="311"/>
                    <a:pt x="178" y="311"/>
                  </a:cubicBezTo>
                  <a:cubicBezTo>
                    <a:pt x="175" y="314"/>
                    <a:pt x="175" y="314"/>
                    <a:pt x="175" y="314"/>
                  </a:cubicBezTo>
                  <a:cubicBezTo>
                    <a:pt x="174" y="315"/>
                    <a:pt x="174" y="315"/>
                    <a:pt x="174" y="315"/>
                  </a:cubicBezTo>
                  <a:cubicBezTo>
                    <a:pt x="176" y="316"/>
                    <a:pt x="176" y="316"/>
                    <a:pt x="176" y="316"/>
                  </a:cubicBezTo>
                  <a:cubicBezTo>
                    <a:pt x="181" y="319"/>
                    <a:pt x="181" y="319"/>
                    <a:pt x="181" y="319"/>
                  </a:cubicBezTo>
                  <a:cubicBezTo>
                    <a:pt x="182" y="318"/>
                    <a:pt x="182" y="318"/>
                    <a:pt x="182" y="318"/>
                  </a:cubicBezTo>
                  <a:cubicBezTo>
                    <a:pt x="181" y="316"/>
                    <a:pt x="181" y="316"/>
                    <a:pt x="181" y="316"/>
                  </a:cubicBezTo>
                  <a:cubicBezTo>
                    <a:pt x="179" y="318"/>
                    <a:pt x="179" y="318"/>
                    <a:pt x="179" y="318"/>
                  </a:cubicBezTo>
                  <a:cubicBezTo>
                    <a:pt x="179" y="319"/>
                    <a:pt x="179" y="319"/>
                    <a:pt x="179" y="319"/>
                  </a:cubicBezTo>
                  <a:cubicBezTo>
                    <a:pt x="180" y="318"/>
                    <a:pt x="180" y="318"/>
                    <a:pt x="180" y="318"/>
                  </a:cubicBezTo>
                  <a:cubicBezTo>
                    <a:pt x="176" y="315"/>
                    <a:pt x="176" y="315"/>
                    <a:pt x="176" y="315"/>
                  </a:cubicBezTo>
                  <a:cubicBezTo>
                    <a:pt x="175" y="315"/>
                    <a:pt x="175" y="315"/>
                    <a:pt x="175" y="315"/>
                  </a:cubicBezTo>
                  <a:cubicBezTo>
                    <a:pt x="175" y="315"/>
                    <a:pt x="175" y="315"/>
                    <a:pt x="175" y="315"/>
                  </a:cubicBezTo>
                  <a:cubicBezTo>
                    <a:pt x="165" y="318"/>
                    <a:pt x="165" y="318"/>
                    <a:pt x="165" y="318"/>
                  </a:cubicBezTo>
                  <a:cubicBezTo>
                    <a:pt x="166" y="319"/>
                    <a:pt x="166" y="319"/>
                    <a:pt x="166" y="319"/>
                  </a:cubicBezTo>
                  <a:cubicBezTo>
                    <a:pt x="166" y="318"/>
                    <a:pt x="166" y="318"/>
                    <a:pt x="166" y="318"/>
                  </a:cubicBezTo>
                  <a:cubicBezTo>
                    <a:pt x="161" y="316"/>
                    <a:pt x="161" y="316"/>
                    <a:pt x="161" y="316"/>
                  </a:cubicBezTo>
                  <a:cubicBezTo>
                    <a:pt x="159" y="316"/>
                    <a:pt x="159" y="316"/>
                    <a:pt x="159" y="316"/>
                  </a:cubicBezTo>
                  <a:cubicBezTo>
                    <a:pt x="159" y="317"/>
                    <a:pt x="159" y="317"/>
                    <a:pt x="159" y="317"/>
                  </a:cubicBezTo>
                  <a:cubicBezTo>
                    <a:pt x="158" y="323"/>
                    <a:pt x="158" y="323"/>
                    <a:pt x="158" y="323"/>
                  </a:cubicBezTo>
                  <a:cubicBezTo>
                    <a:pt x="157" y="324"/>
                    <a:pt x="157" y="324"/>
                    <a:pt x="157" y="324"/>
                  </a:cubicBezTo>
                  <a:cubicBezTo>
                    <a:pt x="158" y="324"/>
                    <a:pt x="158" y="324"/>
                    <a:pt x="158" y="324"/>
                  </a:cubicBezTo>
                  <a:cubicBezTo>
                    <a:pt x="165" y="330"/>
                    <a:pt x="165" y="330"/>
                    <a:pt x="165" y="330"/>
                  </a:cubicBezTo>
                  <a:cubicBezTo>
                    <a:pt x="165" y="330"/>
                    <a:pt x="165" y="330"/>
                    <a:pt x="165" y="330"/>
                  </a:cubicBezTo>
                  <a:cubicBezTo>
                    <a:pt x="165" y="330"/>
                    <a:pt x="165" y="330"/>
                    <a:pt x="165" y="330"/>
                  </a:cubicBezTo>
                  <a:cubicBezTo>
                    <a:pt x="172" y="334"/>
                    <a:pt x="172" y="334"/>
                    <a:pt x="172" y="334"/>
                  </a:cubicBezTo>
                  <a:cubicBezTo>
                    <a:pt x="172" y="334"/>
                    <a:pt x="172" y="334"/>
                    <a:pt x="172" y="334"/>
                  </a:cubicBezTo>
                  <a:cubicBezTo>
                    <a:pt x="173" y="334"/>
                    <a:pt x="173" y="334"/>
                    <a:pt x="173" y="334"/>
                  </a:cubicBezTo>
                  <a:cubicBezTo>
                    <a:pt x="184" y="330"/>
                    <a:pt x="184" y="330"/>
                    <a:pt x="184" y="330"/>
                  </a:cubicBezTo>
                  <a:cubicBezTo>
                    <a:pt x="184" y="330"/>
                    <a:pt x="184" y="330"/>
                    <a:pt x="184" y="330"/>
                  </a:cubicBezTo>
                  <a:cubicBezTo>
                    <a:pt x="184" y="330"/>
                    <a:pt x="184" y="330"/>
                    <a:pt x="184" y="330"/>
                  </a:cubicBezTo>
                  <a:cubicBezTo>
                    <a:pt x="202" y="315"/>
                    <a:pt x="202" y="315"/>
                    <a:pt x="202" y="315"/>
                  </a:cubicBezTo>
                  <a:cubicBezTo>
                    <a:pt x="203" y="314"/>
                    <a:pt x="203" y="314"/>
                    <a:pt x="203" y="314"/>
                  </a:cubicBezTo>
                  <a:cubicBezTo>
                    <a:pt x="202" y="313"/>
                    <a:pt x="202" y="313"/>
                    <a:pt x="202" y="313"/>
                  </a:cubicBezTo>
                  <a:cubicBezTo>
                    <a:pt x="199" y="310"/>
                    <a:pt x="199" y="310"/>
                    <a:pt x="199" y="310"/>
                  </a:cubicBezTo>
                  <a:cubicBezTo>
                    <a:pt x="198" y="311"/>
                    <a:pt x="198" y="311"/>
                    <a:pt x="198" y="311"/>
                  </a:cubicBezTo>
                  <a:cubicBezTo>
                    <a:pt x="199" y="312"/>
                    <a:pt x="199" y="312"/>
                    <a:pt x="199" y="312"/>
                  </a:cubicBezTo>
                  <a:cubicBezTo>
                    <a:pt x="203" y="311"/>
                    <a:pt x="203" y="311"/>
                    <a:pt x="203" y="311"/>
                  </a:cubicBezTo>
                  <a:cubicBezTo>
                    <a:pt x="202" y="310"/>
                    <a:pt x="202" y="310"/>
                    <a:pt x="202" y="310"/>
                  </a:cubicBezTo>
                  <a:cubicBezTo>
                    <a:pt x="202" y="311"/>
                    <a:pt x="202" y="311"/>
                    <a:pt x="202" y="311"/>
                  </a:cubicBezTo>
                  <a:cubicBezTo>
                    <a:pt x="207" y="314"/>
                    <a:pt x="207" y="314"/>
                    <a:pt x="207" y="314"/>
                  </a:cubicBezTo>
                  <a:cubicBezTo>
                    <a:pt x="208" y="312"/>
                    <a:pt x="208" y="312"/>
                    <a:pt x="208" y="312"/>
                  </a:cubicBezTo>
                  <a:cubicBezTo>
                    <a:pt x="207" y="311"/>
                    <a:pt x="207" y="311"/>
                    <a:pt x="207" y="311"/>
                  </a:cubicBezTo>
                  <a:cubicBezTo>
                    <a:pt x="196" y="319"/>
                    <a:pt x="196" y="319"/>
                    <a:pt x="196" y="319"/>
                  </a:cubicBezTo>
                  <a:cubicBezTo>
                    <a:pt x="193" y="321"/>
                    <a:pt x="193" y="321"/>
                    <a:pt x="193" y="321"/>
                  </a:cubicBezTo>
                  <a:cubicBezTo>
                    <a:pt x="196" y="322"/>
                    <a:pt x="196" y="322"/>
                    <a:pt x="196" y="322"/>
                  </a:cubicBezTo>
                  <a:cubicBezTo>
                    <a:pt x="196" y="322"/>
                    <a:pt x="198" y="322"/>
                    <a:pt x="200" y="323"/>
                  </a:cubicBezTo>
                  <a:cubicBezTo>
                    <a:pt x="201" y="323"/>
                    <a:pt x="203" y="324"/>
                    <a:pt x="203" y="324"/>
                  </a:cubicBezTo>
                  <a:cubicBezTo>
                    <a:pt x="204" y="324"/>
                    <a:pt x="204" y="324"/>
                    <a:pt x="204" y="324"/>
                  </a:cubicBezTo>
                  <a:cubicBezTo>
                    <a:pt x="204" y="324"/>
                    <a:pt x="204" y="324"/>
                    <a:pt x="204" y="324"/>
                  </a:cubicBezTo>
                  <a:cubicBezTo>
                    <a:pt x="204" y="324"/>
                    <a:pt x="204" y="324"/>
                    <a:pt x="204" y="324"/>
                  </a:cubicBezTo>
                  <a:cubicBezTo>
                    <a:pt x="205" y="323"/>
                    <a:pt x="205" y="323"/>
                    <a:pt x="205" y="323"/>
                  </a:cubicBezTo>
                  <a:cubicBezTo>
                    <a:pt x="204" y="324"/>
                    <a:pt x="204" y="324"/>
                    <a:pt x="204" y="324"/>
                  </a:cubicBezTo>
                  <a:cubicBezTo>
                    <a:pt x="204" y="324"/>
                    <a:pt x="204" y="324"/>
                    <a:pt x="204" y="324"/>
                  </a:cubicBezTo>
                  <a:cubicBezTo>
                    <a:pt x="205" y="323"/>
                    <a:pt x="205" y="323"/>
                    <a:pt x="205" y="323"/>
                  </a:cubicBezTo>
                  <a:cubicBezTo>
                    <a:pt x="204" y="324"/>
                    <a:pt x="204" y="324"/>
                    <a:pt x="204" y="324"/>
                  </a:cubicBezTo>
                  <a:cubicBezTo>
                    <a:pt x="205" y="323"/>
                    <a:pt x="205" y="323"/>
                    <a:pt x="205" y="323"/>
                  </a:cubicBezTo>
                  <a:cubicBezTo>
                    <a:pt x="204" y="324"/>
                    <a:pt x="204" y="324"/>
                    <a:pt x="204" y="324"/>
                  </a:cubicBezTo>
                  <a:cubicBezTo>
                    <a:pt x="204" y="324"/>
                    <a:pt x="204" y="324"/>
                    <a:pt x="204" y="324"/>
                  </a:cubicBezTo>
                  <a:cubicBezTo>
                    <a:pt x="205" y="323"/>
                    <a:pt x="205" y="323"/>
                    <a:pt x="205" y="323"/>
                  </a:cubicBezTo>
                  <a:cubicBezTo>
                    <a:pt x="204" y="324"/>
                    <a:pt x="204" y="324"/>
                    <a:pt x="204" y="324"/>
                  </a:cubicBezTo>
                  <a:cubicBezTo>
                    <a:pt x="205" y="323"/>
                    <a:pt x="205" y="323"/>
                    <a:pt x="205" y="323"/>
                  </a:cubicBezTo>
                  <a:cubicBezTo>
                    <a:pt x="204" y="323"/>
                    <a:pt x="204" y="323"/>
                    <a:pt x="204" y="323"/>
                  </a:cubicBezTo>
                  <a:cubicBezTo>
                    <a:pt x="204" y="324"/>
                    <a:pt x="204" y="324"/>
                    <a:pt x="204" y="324"/>
                  </a:cubicBezTo>
                  <a:cubicBezTo>
                    <a:pt x="205" y="323"/>
                    <a:pt x="205" y="323"/>
                    <a:pt x="205" y="323"/>
                  </a:cubicBezTo>
                  <a:cubicBezTo>
                    <a:pt x="204" y="323"/>
                    <a:pt x="204" y="323"/>
                    <a:pt x="204" y="323"/>
                  </a:cubicBezTo>
                  <a:cubicBezTo>
                    <a:pt x="205" y="323"/>
                    <a:pt x="205" y="323"/>
                    <a:pt x="205" y="323"/>
                  </a:cubicBezTo>
                  <a:cubicBezTo>
                    <a:pt x="204" y="322"/>
                    <a:pt x="204" y="322"/>
                    <a:pt x="204" y="322"/>
                  </a:cubicBezTo>
                  <a:cubicBezTo>
                    <a:pt x="204" y="322"/>
                    <a:pt x="204" y="323"/>
                    <a:pt x="204" y="323"/>
                  </a:cubicBezTo>
                  <a:cubicBezTo>
                    <a:pt x="205" y="323"/>
                    <a:pt x="205" y="323"/>
                    <a:pt x="205" y="323"/>
                  </a:cubicBezTo>
                  <a:cubicBezTo>
                    <a:pt x="204" y="322"/>
                    <a:pt x="204" y="322"/>
                    <a:pt x="204" y="322"/>
                  </a:cubicBezTo>
                  <a:cubicBezTo>
                    <a:pt x="205" y="323"/>
                    <a:pt x="205" y="323"/>
                    <a:pt x="205" y="323"/>
                  </a:cubicBezTo>
                  <a:cubicBezTo>
                    <a:pt x="205" y="322"/>
                    <a:pt x="205" y="322"/>
                    <a:pt x="205" y="322"/>
                  </a:cubicBezTo>
                  <a:cubicBezTo>
                    <a:pt x="205" y="322"/>
                    <a:pt x="204" y="322"/>
                    <a:pt x="204" y="322"/>
                  </a:cubicBezTo>
                  <a:cubicBezTo>
                    <a:pt x="205" y="323"/>
                    <a:pt x="205" y="323"/>
                    <a:pt x="205" y="323"/>
                  </a:cubicBezTo>
                  <a:cubicBezTo>
                    <a:pt x="205" y="322"/>
                    <a:pt x="205" y="322"/>
                    <a:pt x="205" y="322"/>
                  </a:cubicBezTo>
                  <a:cubicBezTo>
                    <a:pt x="205" y="323"/>
                    <a:pt x="205" y="323"/>
                    <a:pt x="205" y="323"/>
                  </a:cubicBezTo>
                  <a:cubicBezTo>
                    <a:pt x="205" y="322"/>
                    <a:pt x="205" y="322"/>
                    <a:pt x="205" y="322"/>
                  </a:cubicBezTo>
                  <a:cubicBezTo>
                    <a:pt x="205" y="322"/>
                    <a:pt x="205" y="322"/>
                    <a:pt x="205" y="322"/>
                  </a:cubicBezTo>
                  <a:cubicBezTo>
                    <a:pt x="205" y="323"/>
                    <a:pt x="205" y="323"/>
                    <a:pt x="205" y="323"/>
                  </a:cubicBezTo>
                  <a:cubicBezTo>
                    <a:pt x="205" y="322"/>
                    <a:pt x="205" y="322"/>
                    <a:pt x="205" y="322"/>
                  </a:cubicBezTo>
                  <a:cubicBezTo>
                    <a:pt x="197" y="322"/>
                    <a:pt x="197" y="322"/>
                    <a:pt x="197" y="322"/>
                  </a:cubicBezTo>
                  <a:cubicBezTo>
                    <a:pt x="196" y="322"/>
                    <a:pt x="196" y="322"/>
                    <a:pt x="196" y="322"/>
                  </a:cubicBezTo>
                  <a:cubicBezTo>
                    <a:pt x="196" y="322"/>
                    <a:pt x="196" y="322"/>
                    <a:pt x="196" y="322"/>
                  </a:cubicBezTo>
                  <a:cubicBezTo>
                    <a:pt x="185" y="330"/>
                    <a:pt x="185" y="330"/>
                    <a:pt x="185" y="330"/>
                  </a:cubicBezTo>
                  <a:cubicBezTo>
                    <a:pt x="183" y="331"/>
                    <a:pt x="183" y="331"/>
                    <a:pt x="183" y="331"/>
                  </a:cubicBezTo>
                  <a:cubicBezTo>
                    <a:pt x="185" y="332"/>
                    <a:pt x="185" y="332"/>
                    <a:pt x="185" y="332"/>
                  </a:cubicBezTo>
                  <a:cubicBezTo>
                    <a:pt x="190" y="336"/>
                    <a:pt x="190" y="336"/>
                    <a:pt x="190" y="336"/>
                  </a:cubicBezTo>
                  <a:cubicBezTo>
                    <a:pt x="191" y="335"/>
                    <a:pt x="191" y="335"/>
                    <a:pt x="191" y="335"/>
                  </a:cubicBezTo>
                  <a:cubicBezTo>
                    <a:pt x="191" y="334"/>
                    <a:pt x="191" y="334"/>
                    <a:pt x="191" y="334"/>
                  </a:cubicBezTo>
                  <a:cubicBezTo>
                    <a:pt x="186" y="334"/>
                    <a:pt x="186" y="334"/>
                    <a:pt x="186" y="334"/>
                  </a:cubicBezTo>
                  <a:cubicBezTo>
                    <a:pt x="186" y="334"/>
                    <a:pt x="186" y="334"/>
                    <a:pt x="186" y="334"/>
                  </a:cubicBezTo>
                  <a:cubicBezTo>
                    <a:pt x="185" y="334"/>
                    <a:pt x="185" y="334"/>
                    <a:pt x="185" y="334"/>
                  </a:cubicBezTo>
                  <a:cubicBezTo>
                    <a:pt x="181" y="337"/>
                    <a:pt x="181" y="337"/>
                    <a:pt x="181" y="337"/>
                  </a:cubicBezTo>
                  <a:cubicBezTo>
                    <a:pt x="179" y="338"/>
                    <a:pt x="179" y="338"/>
                    <a:pt x="179" y="338"/>
                  </a:cubicBezTo>
                  <a:cubicBezTo>
                    <a:pt x="181" y="339"/>
                    <a:pt x="181" y="339"/>
                    <a:pt x="181" y="339"/>
                  </a:cubicBezTo>
                  <a:cubicBezTo>
                    <a:pt x="191" y="343"/>
                    <a:pt x="191" y="343"/>
                    <a:pt x="191" y="343"/>
                  </a:cubicBezTo>
                  <a:cubicBezTo>
                    <a:pt x="191" y="342"/>
                    <a:pt x="191" y="342"/>
                    <a:pt x="191" y="342"/>
                  </a:cubicBezTo>
                  <a:cubicBezTo>
                    <a:pt x="192" y="341"/>
                    <a:pt x="192" y="341"/>
                    <a:pt x="192" y="341"/>
                  </a:cubicBezTo>
                  <a:cubicBezTo>
                    <a:pt x="184" y="339"/>
                    <a:pt x="184" y="339"/>
                    <a:pt x="184" y="339"/>
                  </a:cubicBezTo>
                  <a:cubicBezTo>
                    <a:pt x="183" y="339"/>
                    <a:pt x="183" y="339"/>
                    <a:pt x="183" y="339"/>
                  </a:cubicBezTo>
                  <a:cubicBezTo>
                    <a:pt x="182" y="340"/>
                    <a:pt x="182" y="340"/>
                    <a:pt x="182" y="340"/>
                  </a:cubicBezTo>
                  <a:cubicBezTo>
                    <a:pt x="177" y="349"/>
                    <a:pt x="177" y="349"/>
                    <a:pt x="177" y="349"/>
                  </a:cubicBezTo>
                  <a:cubicBezTo>
                    <a:pt x="178" y="350"/>
                    <a:pt x="178" y="350"/>
                    <a:pt x="178" y="350"/>
                  </a:cubicBezTo>
                  <a:cubicBezTo>
                    <a:pt x="178" y="349"/>
                    <a:pt x="178" y="349"/>
                    <a:pt x="178" y="349"/>
                  </a:cubicBezTo>
                  <a:cubicBezTo>
                    <a:pt x="170" y="349"/>
                    <a:pt x="170" y="349"/>
                    <a:pt x="170" y="349"/>
                  </a:cubicBezTo>
                  <a:cubicBezTo>
                    <a:pt x="169" y="349"/>
                    <a:pt x="169" y="349"/>
                    <a:pt x="169" y="349"/>
                  </a:cubicBezTo>
                  <a:cubicBezTo>
                    <a:pt x="168" y="350"/>
                    <a:pt x="168" y="350"/>
                    <a:pt x="168" y="350"/>
                  </a:cubicBezTo>
                  <a:cubicBezTo>
                    <a:pt x="164" y="359"/>
                    <a:pt x="164" y="359"/>
                    <a:pt x="164" y="359"/>
                  </a:cubicBezTo>
                  <a:cubicBezTo>
                    <a:pt x="163" y="361"/>
                    <a:pt x="163" y="361"/>
                    <a:pt x="163" y="361"/>
                  </a:cubicBezTo>
                  <a:cubicBezTo>
                    <a:pt x="166" y="361"/>
                    <a:pt x="166" y="361"/>
                    <a:pt x="166" y="361"/>
                  </a:cubicBezTo>
                  <a:cubicBezTo>
                    <a:pt x="171" y="361"/>
                    <a:pt x="171" y="361"/>
                    <a:pt x="171" y="361"/>
                  </a:cubicBezTo>
                  <a:cubicBezTo>
                    <a:pt x="171" y="360"/>
                    <a:pt x="171" y="360"/>
                    <a:pt x="171" y="360"/>
                  </a:cubicBezTo>
                  <a:cubicBezTo>
                    <a:pt x="170" y="359"/>
                    <a:pt x="170" y="359"/>
                    <a:pt x="170" y="359"/>
                  </a:cubicBezTo>
                  <a:cubicBezTo>
                    <a:pt x="168" y="373"/>
                    <a:pt x="168" y="373"/>
                    <a:pt x="168" y="373"/>
                  </a:cubicBezTo>
                  <a:cubicBezTo>
                    <a:pt x="170" y="373"/>
                    <a:pt x="170" y="373"/>
                    <a:pt x="170" y="373"/>
                  </a:cubicBezTo>
                  <a:cubicBezTo>
                    <a:pt x="170" y="372"/>
                    <a:pt x="170" y="372"/>
                    <a:pt x="170" y="372"/>
                  </a:cubicBezTo>
                  <a:cubicBezTo>
                    <a:pt x="163" y="372"/>
                    <a:pt x="163" y="372"/>
                    <a:pt x="163" y="372"/>
                  </a:cubicBezTo>
                  <a:cubicBezTo>
                    <a:pt x="163" y="372"/>
                    <a:pt x="163" y="372"/>
                    <a:pt x="163" y="372"/>
                  </a:cubicBezTo>
                  <a:cubicBezTo>
                    <a:pt x="162" y="372"/>
                    <a:pt x="162" y="372"/>
                    <a:pt x="162" y="372"/>
                  </a:cubicBezTo>
                  <a:cubicBezTo>
                    <a:pt x="155" y="377"/>
                    <a:pt x="155" y="377"/>
                    <a:pt x="155" y="377"/>
                  </a:cubicBezTo>
                  <a:cubicBezTo>
                    <a:pt x="154" y="378"/>
                    <a:pt x="154" y="378"/>
                    <a:pt x="154" y="378"/>
                  </a:cubicBezTo>
                  <a:cubicBezTo>
                    <a:pt x="155" y="379"/>
                    <a:pt x="155" y="379"/>
                    <a:pt x="155" y="379"/>
                  </a:cubicBezTo>
                  <a:cubicBezTo>
                    <a:pt x="159" y="385"/>
                    <a:pt x="159" y="385"/>
                    <a:pt x="159" y="385"/>
                  </a:cubicBezTo>
                  <a:cubicBezTo>
                    <a:pt x="160" y="384"/>
                    <a:pt x="160" y="384"/>
                    <a:pt x="160" y="384"/>
                  </a:cubicBezTo>
                  <a:cubicBezTo>
                    <a:pt x="159" y="383"/>
                    <a:pt x="159" y="383"/>
                    <a:pt x="159" y="383"/>
                  </a:cubicBezTo>
                  <a:cubicBezTo>
                    <a:pt x="155" y="393"/>
                    <a:pt x="155" y="393"/>
                    <a:pt x="155" y="393"/>
                  </a:cubicBezTo>
                  <a:cubicBezTo>
                    <a:pt x="155" y="393"/>
                    <a:pt x="155" y="393"/>
                    <a:pt x="155" y="393"/>
                  </a:cubicBezTo>
                  <a:cubicBezTo>
                    <a:pt x="155" y="394"/>
                    <a:pt x="155" y="394"/>
                    <a:pt x="155" y="394"/>
                  </a:cubicBezTo>
                  <a:cubicBezTo>
                    <a:pt x="156" y="397"/>
                    <a:pt x="156" y="397"/>
                    <a:pt x="156" y="397"/>
                  </a:cubicBezTo>
                  <a:cubicBezTo>
                    <a:pt x="157" y="398"/>
                    <a:pt x="157" y="398"/>
                    <a:pt x="157" y="398"/>
                  </a:cubicBezTo>
                  <a:cubicBezTo>
                    <a:pt x="158" y="398"/>
                    <a:pt x="158" y="398"/>
                    <a:pt x="158" y="398"/>
                  </a:cubicBezTo>
                  <a:cubicBezTo>
                    <a:pt x="164" y="398"/>
                    <a:pt x="164" y="398"/>
                    <a:pt x="164" y="398"/>
                  </a:cubicBezTo>
                  <a:cubicBezTo>
                    <a:pt x="164" y="396"/>
                    <a:pt x="164" y="396"/>
                    <a:pt x="164" y="396"/>
                  </a:cubicBezTo>
                  <a:cubicBezTo>
                    <a:pt x="164" y="395"/>
                    <a:pt x="164" y="395"/>
                    <a:pt x="164" y="395"/>
                  </a:cubicBezTo>
                  <a:cubicBezTo>
                    <a:pt x="157" y="397"/>
                    <a:pt x="157" y="397"/>
                    <a:pt x="157" y="397"/>
                  </a:cubicBezTo>
                  <a:cubicBezTo>
                    <a:pt x="157" y="398"/>
                    <a:pt x="157" y="398"/>
                    <a:pt x="157" y="398"/>
                  </a:cubicBezTo>
                  <a:cubicBezTo>
                    <a:pt x="156" y="398"/>
                    <a:pt x="156" y="398"/>
                    <a:pt x="156" y="398"/>
                  </a:cubicBezTo>
                  <a:cubicBezTo>
                    <a:pt x="150" y="410"/>
                    <a:pt x="150" y="410"/>
                    <a:pt x="150" y="410"/>
                  </a:cubicBezTo>
                  <a:cubicBezTo>
                    <a:pt x="151" y="411"/>
                    <a:pt x="151" y="411"/>
                    <a:pt x="151" y="411"/>
                  </a:cubicBezTo>
                  <a:cubicBezTo>
                    <a:pt x="150" y="410"/>
                    <a:pt x="150" y="410"/>
                    <a:pt x="150" y="410"/>
                  </a:cubicBezTo>
                  <a:cubicBezTo>
                    <a:pt x="148" y="411"/>
                    <a:pt x="148" y="411"/>
                    <a:pt x="148" y="411"/>
                  </a:cubicBezTo>
                  <a:cubicBezTo>
                    <a:pt x="148" y="412"/>
                    <a:pt x="148" y="412"/>
                    <a:pt x="148" y="412"/>
                  </a:cubicBezTo>
                  <a:cubicBezTo>
                    <a:pt x="148" y="412"/>
                    <a:pt x="148" y="412"/>
                    <a:pt x="148" y="412"/>
                  </a:cubicBezTo>
                  <a:cubicBezTo>
                    <a:pt x="148" y="412"/>
                    <a:pt x="148" y="412"/>
                    <a:pt x="148" y="412"/>
                  </a:cubicBezTo>
                  <a:cubicBezTo>
                    <a:pt x="148" y="413"/>
                    <a:pt x="147" y="416"/>
                    <a:pt x="147" y="418"/>
                  </a:cubicBezTo>
                  <a:cubicBezTo>
                    <a:pt x="146" y="420"/>
                    <a:pt x="145" y="422"/>
                    <a:pt x="143" y="423"/>
                  </a:cubicBezTo>
                  <a:cubicBezTo>
                    <a:pt x="143" y="423"/>
                    <a:pt x="143" y="423"/>
                    <a:pt x="143" y="423"/>
                  </a:cubicBezTo>
                  <a:cubicBezTo>
                    <a:pt x="143" y="423"/>
                    <a:pt x="143" y="423"/>
                    <a:pt x="143" y="423"/>
                  </a:cubicBezTo>
                  <a:cubicBezTo>
                    <a:pt x="143" y="423"/>
                    <a:pt x="143" y="424"/>
                    <a:pt x="142" y="424"/>
                  </a:cubicBezTo>
                  <a:cubicBezTo>
                    <a:pt x="141" y="424"/>
                    <a:pt x="140" y="425"/>
                    <a:pt x="139" y="425"/>
                  </a:cubicBezTo>
                  <a:cubicBezTo>
                    <a:pt x="138" y="425"/>
                    <a:pt x="137" y="426"/>
                    <a:pt x="137" y="426"/>
                  </a:cubicBezTo>
                  <a:cubicBezTo>
                    <a:pt x="136" y="426"/>
                    <a:pt x="136" y="426"/>
                    <a:pt x="136" y="426"/>
                  </a:cubicBezTo>
                  <a:cubicBezTo>
                    <a:pt x="136" y="427"/>
                    <a:pt x="136" y="427"/>
                    <a:pt x="136" y="427"/>
                  </a:cubicBezTo>
                  <a:cubicBezTo>
                    <a:pt x="136" y="427"/>
                    <a:pt x="136" y="428"/>
                    <a:pt x="136" y="429"/>
                  </a:cubicBezTo>
                  <a:cubicBezTo>
                    <a:pt x="136" y="430"/>
                    <a:pt x="136" y="433"/>
                    <a:pt x="137" y="434"/>
                  </a:cubicBezTo>
                  <a:cubicBezTo>
                    <a:pt x="137" y="435"/>
                    <a:pt x="138" y="436"/>
                    <a:pt x="139" y="437"/>
                  </a:cubicBezTo>
                  <a:cubicBezTo>
                    <a:pt x="140" y="438"/>
                    <a:pt x="141" y="438"/>
                    <a:pt x="143" y="438"/>
                  </a:cubicBezTo>
                  <a:cubicBezTo>
                    <a:pt x="143" y="437"/>
                    <a:pt x="143" y="437"/>
                    <a:pt x="143" y="437"/>
                  </a:cubicBezTo>
                  <a:cubicBezTo>
                    <a:pt x="143" y="438"/>
                    <a:pt x="143" y="438"/>
                    <a:pt x="143" y="438"/>
                  </a:cubicBezTo>
                  <a:cubicBezTo>
                    <a:pt x="143" y="438"/>
                    <a:pt x="144" y="438"/>
                    <a:pt x="145" y="438"/>
                  </a:cubicBezTo>
                  <a:cubicBezTo>
                    <a:pt x="149" y="438"/>
                    <a:pt x="152" y="436"/>
                    <a:pt x="154" y="433"/>
                  </a:cubicBezTo>
                  <a:cubicBezTo>
                    <a:pt x="156" y="431"/>
                    <a:pt x="156" y="429"/>
                    <a:pt x="156" y="429"/>
                  </a:cubicBezTo>
                  <a:cubicBezTo>
                    <a:pt x="157" y="428"/>
                    <a:pt x="157" y="428"/>
                    <a:pt x="157" y="428"/>
                  </a:cubicBezTo>
                  <a:cubicBezTo>
                    <a:pt x="156" y="428"/>
                    <a:pt x="156" y="428"/>
                    <a:pt x="156" y="428"/>
                  </a:cubicBezTo>
                  <a:cubicBezTo>
                    <a:pt x="155" y="425"/>
                    <a:pt x="155" y="425"/>
                    <a:pt x="155" y="425"/>
                  </a:cubicBezTo>
                  <a:cubicBezTo>
                    <a:pt x="154" y="426"/>
                    <a:pt x="154" y="426"/>
                    <a:pt x="154" y="426"/>
                  </a:cubicBezTo>
                  <a:cubicBezTo>
                    <a:pt x="155" y="426"/>
                    <a:pt x="155" y="426"/>
                    <a:pt x="155" y="426"/>
                  </a:cubicBezTo>
                  <a:cubicBezTo>
                    <a:pt x="156" y="424"/>
                    <a:pt x="156" y="424"/>
                    <a:pt x="156" y="424"/>
                  </a:cubicBezTo>
                  <a:cubicBezTo>
                    <a:pt x="161" y="414"/>
                    <a:pt x="163" y="410"/>
                    <a:pt x="165" y="407"/>
                  </a:cubicBezTo>
                  <a:cubicBezTo>
                    <a:pt x="166" y="405"/>
                    <a:pt x="166" y="405"/>
                    <a:pt x="166" y="405"/>
                  </a:cubicBezTo>
                  <a:cubicBezTo>
                    <a:pt x="164" y="404"/>
                    <a:pt x="164" y="404"/>
                    <a:pt x="164" y="404"/>
                  </a:cubicBezTo>
                  <a:cubicBezTo>
                    <a:pt x="165" y="405"/>
                    <a:pt x="165" y="405"/>
                    <a:pt x="165" y="405"/>
                  </a:cubicBezTo>
                  <a:cubicBezTo>
                    <a:pt x="175" y="400"/>
                    <a:pt x="175" y="400"/>
                    <a:pt x="175" y="400"/>
                  </a:cubicBezTo>
                  <a:cubicBezTo>
                    <a:pt x="176" y="399"/>
                    <a:pt x="176" y="399"/>
                    <a:pt x="176" y="399"/>
                  </a:cubicBezTo>
                  <a:cubicBezTo>
                    <a:pt x="175" y="398"/>
                    <a:pt x="175" y="398"/>
                    <a:pt x="175" y="398"/>
                  </a:cubicBezTo>
                  <a:cubicBezTo>
                    <a:pt x="171" y="392"/>
                    <a:pt x="171" y="392"/>
                    <a:pt x="171" y="392"/>
                  </a:cubicBezTo>
                  <a:cubicBezTo>
                    <a:pt x="170" y="393"/>
                    <a:pt x="170" y="393"/>
                    <a:pt x="170" y="393"/>
                  </a:cubicBezTo>
                  <a:cubicBezTo>
                    <a:pt x="171" y="393"/>
                    <a:pt x="171" y="393"/>
                    <a:pt x="171" y="393"/>
                  </a:cubicBezTo>
                  <a:cubicBezTo>
                    <a:pt x="173" y="380"/>
                    <a:pt x="173" y="380"/>
                    <a:pt x="173" y="380"/>
                  </a:cubicBezTo>
                  <a:cubicBezTo>
                    <a:pt x="171" y="380"/>
                    <a:pt x="171" y="380"/>
                    <a:pt x="171" y="380"/>
                  </a:cubicBezTo>
                  <a:cubicBezTo>
                    <a:pt x="171" y="381"/>
                    <a:pt x="171" y="381"/>
                    <a:pt x="171" y="381"/>
                  </a:cubicBezTo>
                  <a:cubicBezTo>
                    <a:pt x="175" y="381"/>
                    <a:pt x="175" y="381"/>
                    <a:pt x="175" y="381"/>
                  </a:cubicBezTo>
                  <a:cubicBezTo>
                    <a:pt x="176" y="381"/>
                    <a:pt x="176" y="381"/>
                    <a:pt x="176" y="381"/>
                  </a:cubicBezTo>
                  <a:cubicBezTo>
                    <a:pt x="176" y="381"/>
                    <a:pt x="176" y="381"/>
                    <a:pt x="176" y="381"/>
                  </a:cubicBezTo>
                  <a:cubicBezTo>
                    <a:pt x="186" y="373"/>
                    <a:pt x="186" y="373"/>
                    <a:pt x="186" y="373"/>
                  </a:cubicBezTo>
                  <a:cubicBezTo>
                    <a:pt x="185" y="372"/>
                    <a:pt x="185" y="372"/>
                    <a:pt x="185" y="372"/>
                  </a:cubicBezTo>
                  <a:cubicBezTo>
                    <a:pt x="185" y="373"/>
                    <a:pt x="185" y="373"/>
                    <a:pt x="185" y="373"/>
                  </a:cubicBezTo>
                  <a:cubicBezTo>
                    <a:pt x="189" y="372"/>
                    <a:pt x="189" y="372"/>
                    <a:pt x="189" y="372"/>
                  </a:cubicBezTo>
                  <a:cubicBezTo>
                    <a:pt x="189" y="372"/>
                    <a:pt x="189" y="372"/>
                    <a:pt x="189" y="372"/>
                  </a:cubicBezTo>
                  <a:cubicBezTo>
                    <a:pt x="190" y="372"/>
                    <a:pt x="190" y="372"/>
                    <a:pt x="190" y="372"/>
                  </a:cubicBezTo>
                  <a:cubicBezTo>
                    <a:pt x="196" y="366"/>
                    <a:pt x="196" y="366"/>
                    <a:pt x="196" y="366"/>
                  </a:cubicBezTo>
                  <a:cubicBezTo>
                    <a:pt x="195" y="365"/>
                    <a:pt x="195" y="365"/>
                    <a:pt x="195" y="365"/>
                  </a:cubicBezTo>
                  <a:cubicBezTo>
                    <a:pt x="196" y="366"/>
                    <a:pt x="196" y="366"/>
                    <a:pt x="196" y="366"/>
                  </a:cubicBezTo>
                  <a:cubicBezTo>
                    <a:pt x="201" y="365"/>
                    <a:pt x="201" y="365"/>
                    <a:pt x="201" y="365"/>
                  </a:cubicBezTo>
                  <a:cubicBezTo>
                    <a:pt x="201" y="364"/>
                    <a:pt x="201" y="364"/>
                    <a:pt x="201" y="364"/>
                  </a:cubicBezTo>
                  <a:cubicBezTo>
                    <a:pt x="200" y="362"/>
                    <a:pt x="200" y="362"/>
                    <a:pt x="200" y="362"/>
                  </a:cubicBezTo>
                  <a:cubicBezTo>
                    <a:pt x="196" y="365"/>
                    <a:pt x="196" y="365"/>
                    <a:pt x="196" y="365"/>
                  </a:cubicBezTo>
                  <a:cubicBezTo>
                    <a:pt x="196" y="365"/>
                    <a:pt x="196" y="365"/>
                    <a:pt x="196" y="365"/>
                  </a:cubicBezTo>
                  <a:cubicBezTo>
                    <a:pt x="196" y="365"/>
                    <a:pt x="196" y="365"/>
                    <a:pt x="196" y="365"/>
                  </a:cubicBezTo>
                  <a:cubicBezTo>
                    <a:pt x="192" y="371"/>
                    <a:pt x="192" y="371"/>
                    <a:pt x="192" y="371"/>
                  </a:cubicBezTo>
                  <a:cubicBezTo>
                    <a:pt x="193" y="372"/>
                    <a:pt x="193" y="372"/>
                    <a:pt x="193" y="372"/>
                  </a:cubicBezTo>
                  <a:cubicBezTo>
                    <a:pt x="192" y="370"/>
                    <a:pt x="192" y="370"/>
                    <a:pt x="192" y="370"/>
                  </a:cubicBezTo>
                  <a:cubicBezTo>
                    <a:pt x="186" y="372"/>
                    <a:pt x="186" y="372"/>
                    <a:pt x="186" y="372"/>
                  </a:cubicBezTo>
                  <a:cubicBezTo>
                    <a:pt x="185" y="372"/>
                    <a:pt x="185" y="372"/>
                    <a:pt x="185" y="372"/>
                  </a:cubicBezTo>
                  <a:cubicBezTo>
                    <a:pt x="185" y="372"/>
                    <a:pt x="185" y="372"/>
                    <a:pt x="185" y="372"/>
                  </a:cubicBezTo>
                  <a:cubicBezTo>
                    <a:pt x="178" y="379"/>
                    <a:pt x="178" y="379"/>
                    <a:pt x="178" y="379"/>
                  </a:cubicBezTo>
                  <a:cubicBezTo>
                    <a:pt x="179" y="380"/>
                    <a:pt x="179" y="380"/>
                    <a:pt x="179" y="380"/>
                  </a:cubicBezTo>
                  <a:cubicBezTo>
                    <a:pt x="179" y="378"/>
                    <a:pt x="179" y="378"/>
                    <a:pt x="179" y="378"/>
                  </a:cubicBezTo>
                  <a:cubicBezTo>
                    <a:pt x="175" y="380"/>
                    <a:pt x="175" y="380"/>
                    <a:pt x="175" y="380"/>
                  </a:cubicBezTo>
                  <a:cubicBezTo>
                    <a:pt x="174" y="380"/>
                    <a:pt x="174" y="380"/>
                    <a:pt x="174" y="380"/>
                  </a:cubicBezTo>
                  <a:cubicBezTo>
                    <a:pt x="174" y="381"/>
                    <a:pt x="174" y="381"/>
                    <a:pt x="174" y="381"/>
                  </a:cubicBezTo>
                  <a:cubicBezTo>
                    <a:pt x="171" y="392"/>
                    <a:pt x="171" y="392"/>
                    <a:pt x="171" y="392"/>
                  </a:cubicBezTo>
                  <a:cubicBezTo>
                    <a:pt x="171" y="393"/>
                    <a:pt x="171" y="393"/>
                    <a:pt x="171" y="393"/>
                  </a:cubicBezTo>
                  <a:cubicBezTo>
                    <a:pt x="172" y="393"/>
                    <a:pt x="172" y="393"/>
                    <a:pt x="172" y="393"/>
                  </a:cubicBezTo>
                  <a:cubicBezTo>
                    <a:pt x="178" y="399"/>
                    <a:pt x="178" y="399"/>
                    <a:pt x="178" y="399"/>
                  </a:cubicBezTo>
                  <a:cubicBezTo>
                    <a:pt x="181" y="401"/>
                    <a:pt x="181" y="401"/>
                    <a:pt x="181" y="401"/>
                  </a:cubicBezTo>
                  <a:cubicBezTo>
                    <a:pt x="181" y="397"/>
                    <a:pt x="181" y="397"/>
                    <a:pt x="181" y="397"/>
                  </a:cubicBezTo>
                  <a:cubicBezTo>
                    <a:pt x="179" y="386"/>
                    <a:pt x="179" y="386"/>
                    <a:pt x="179" y="386"/>
                  </a:cubicBezTo>
                  <a:cubicBezTo>
                    <a:pt x="178" y="387"/>
                    <a:pt x="178" y="387"/>
                    <a:pt x="178" y="387"/>
                  </a:cubicBezTo>
                  <a:cubicBezTo>
                    <a:pt x="177" y="388"/>
                    <a:pt x="177" y="388"/>
                    <a:pt x="177" y="388"/>
                  </a:cubicBezTo>
                  <a:cubicBezTo>
                    <a:pt x="182" y="392"/>
                    <a:pt x="182" y="392"/>
                    <a:pt x="182" y="392"/>
                  </a:cubicBezTo>
                  <a:cubicBezTo>
                    <a:pt x="184" y="393"/>
                    <a:pt x="184" y="393"/>
                    <a:pt x="184" y="393"/>
                  </a:cubicBezTo>
                  <a:cubicBezTo>
                    <a:pt x="185" y="391"/>
                    <a:pt x="185" y="391"/>
                    <a:pt x="185" y="391"/>
                  </a:cubicBezTo>
                  <a:cubicBezTo>
                    <a:pt x="187" y="387"/>
                    <a:pt x="187" y="387"/>
                    <a:pt x="187" y="387"/>
                  </a:cubicBezTo>
                  <a:cubicBezTo>
                    <a:pt x="186" y="387"/>
                    <a:pt x="186" y="387"/>
                    <a:pt x="186" y="387"/>
                  </a:cubicBezTo>
                  <a:cubicBezTo>
                    <a:pt x="185" y="387"/>
                    <a:pt x="185" y="387"/>
                    <a:pt x="185" y="387"/>
                  </a:cubicBezTo>
                  <a:cubicBezTo>
                    <a:pt x="187" y="396"/>
                    <a:pt x="187" y="396"/>
                    <a:pt x="187" y="396"/>
                  </a:cubicBezTo>
                  <a:cubicBezTo>
                    <a:pt x="188" y="399"/>
                    <a:pt x="188" y="399"/>
                    <a:pt x="188" y="399"/>
                  </a:cubicBezTo>
                  <a:cubicBezTo>
                    <a:pt x="190" y="397"/>
                    <a:pt x="190" y="397"/>
                    <a:pt x="190" y="397"/>
                  </a:cubicBezTo>
                  <a:cubicBezTo>
                    <a:pt x="196" y="392"/>
                    <a:pt x="196" y="392"/>
                    <a:pt x="196" y="392"/>
                  </a:cubicBezTo>
                  <a:cubicBezTo>
                    <a:pt x="197" y="391"/>
                    <a:pt x="197" y="391"/>
                    <a:pt x="197" y="391"/>
                  </a:cubicBezTo>
                  <a:cubicBezTo>
                    <a:pt x="197" y="390"/>
                    <a:pt x="197" y="390"/>
                    <a:pt x="197" y="390"/>
                  </a:cubicBezTo>
                  <a:cubicBezTo>
                    <a:pt x="196" y="384"/>
                    <a:pt x="196" y="384"/>
                    <a:pt x="196" y="384"/>
                  </a:cubicBezTo>
                  <a:cubicBezTo>
                    <a:pt x="194" y="384"/>
                    <a:pt x="194" y="384"/>
                    <a:pt x="194" y="384"/>
                  </a:cubicBezTo>
                  <a:cubicBezTo>
                    <a:pt x="194" y="385"/>
                    <a:pt x="194" y="385"/>
                    <a:pt x="194" y="385"/>
                  </a:cubicBezTo>
                  <a:cubicBezTo>
                    <a:pt x="197" y="385"/>
                    <a:pt x="197" y="385"/>
                    <a:pt x="197" y="385"/>
                  </a:cubicBezTo>
                  <a:cubicBezTo>
                    <a:pt x="198" y="385"/>
                    <a:pt x="198" y="385"/>
                    <a:pt x="198" y="385"/>
                  </a:cubicBezTo>
                  <a:cubicBezTo>
                    <a:pt x="198" y="384"/>
                    <a:pt x="198" y="384"/>
                    <a:pt x="198" y="384"/>
                  </a:cubicBezTo>
                  <a:cubicBezTo>
                    <a:pt x="198" y="384"/>
                    <a:pt x="198" y="384"/>
                    <a:pt x="199" y="383"/>
                  </a:cubicBezTo>
                  <a:cubicBezTo>
                    <a:pt x="199" y="382"/>
                    <a:pt x="199" y="381"/>
                    <a:pt x="200" y="380"/>
                  </a:cubicBezTo>
                  <a:cubicBezTo>
                    <a:pt x="200" y="379"/>
                    <a:pt x="201" y="379"/>
                    <a:pt x="201" y="379"/>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7"/>
                    <a:pt x="201" y="377"/>
                    <a:pt x="201" y="377"/>
                  </a:cubicBezTo>
                  <a:cubicBezTo>
                    <a:pt x="200" y="378"/>
                    <a:pt x="200" y="378"/>
                    <a:pt x="200" y="378"/>
                  </a:cubicBezTo>
                  <a:cubicBezTo>
                    <a:pt x="201" y="378"/>
                    <a:pt x="201" y="378"/>
                    <a:pt x="201" y="378"/>
                  </a:cubicBezTo>
                  <a:cubicBezTo>
                    <a:pt x="201" y="377"/>
                    <a:pt x="201" y="377"/>
                    <a:pt x="201" y="377"/>
                  </a:cubicBezTo>
                  <a:cubicBezTo>
                    <a:pt x="200" y="378"/>
                    <a:pt x="200" y="378"/>
                    <a:pt x="200" y="378"/>
                  </a:cubicBezTo>
                  <a:cubicBezTo>
                    <a:pt x="200" y="379"/>
                    <a:pt x="200" y="379"/>
                    <a:pt x="200" y="379"/>
                  </a:cubicBezTo>
                  <a:cubicBezTo>
                    <a:pt x="201" y="379"/>
                    <a:pt x="201" y="379"/>
                    <a:pt x="201" y="379"/>
                  </a:cubicBezTo>
                  <a:cubicBezTo>
                    <a:pt x="201" y="379"/>
                    <a:pt x="201" y="379"/>
                    <a:pt x="201" y="379"/>
                  </a:cubicBezTo>
                  <a:cubicBezTo>
                    <a:pt x="201" y="379"/>
                    <a:pt x="201" y="379"/>
                    <a:pt x="201" y="379"/>
                  </a:cubicBezTo>
                  <a:cubicBezTo>
                    <a:pt x="201" y="378"/>
                    <a:pt x="201" y="378"/>
                    <a:pt x="201" y="378"/>
                  </a:cubicBezTo>
                  <a:cubicBezTo>
                    <a:pt x="201" y="378"/>
                    <a:pt x="201" y="378"/>
                    <a:pt x="201" y="378"/>
                  </a:cubicBezTo>
                  <a:cubicBezTo>
                    <a:pt x="201" y="379"/>
                    <a:pt x="201" y="379"/>
                    <a:pt x="201" y="379"/>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0" y="379"/>
                    <a:pt x="200" y="379"/>
                  </a:cubicBezTo>
                  <a:cubicBezTo>
                    <a:pt x="200" y="380"/>
                    <a:pt x="200" y="380"/>
                    <a:pt x="200" y="380"/>
                  </a:cubicBezTo>
                  <a:cubicBezTo>
                    <a:pt x="200" y="380"/>
                    <a:pt x="200" y="380"/>
                    <a:pt x="200" y="380"/>
                  </a:cubicBezTo>
                  <a:cubicBezTo>
                    <a:pt x="200" y="380"/>
                    <a:pt x="200" y="380"/>
                    <a:pt x="200" y="380"/>
                  </a:cubicBezTo>
                  <a:cubicBezTo>
                    <a:pt x="199" y="381"/>
                    <a:pt x="199" y="381"/>
                    <a:pt x="199" y="381"/>
                  </a:cubicBezTo>
                  <a:cubicBezTo>
                    <a:pt x="199" y="381"/>
                    <a:pt x="199" y="381"/>
                    <a:pt x="199" y="381"/>
                  </a:cubicBezTo>
                  <a:cubicBezTo>
                    <a:pt x="199" y="387"/>
                    <a:pt x="199" y="387"/>
                    <a:pt x="199" y="387"/>
                  </a:cubicBezTo>
                  <a:cubicBezTo>
                    <a:pt x="199" y="393"/>
                    <a:pt x="199" y="393"/>
                    <a:pt x="199" y="393"/>
                  </a:cubicBezTo>
                  <a:cubicBezTo>
                    <a:pt x="202" y="387"/>
                    <a:pt x="202" y="387"/>
                    <a:pt x="202" y="387"/>
                  </a:cubicBezTo>
                  <a:cubicBezTo>
                    <a:pt x="204" y="385"/>
                    <a:pt x="204" y="385"/>
                    <a:pt x="204" y="385"/>
                  </a:cubicBezTo>
                  <a:cubicBezTo>
                    <a:pt x="202" y="384"/>
                    <a:pt x="202" y="384"/>
                    <a:pt x="202" y="384"/>
                  </a:cubicBezTo>
                  <a:cubicBezTo>
                    <a:pt x="201" y="385"/>
                    <a:pt x="201" y="385"/>
                    <a:pt x="201" y="385"/>
                  </a:cubicBezTo>
                  <a:cubicBezTo>
                    <a:pt x="205" y="391"/>
                    <a:pt x="205" y="391"/>
                    <a:pt x="205" y="391"/>
                  </a:cubicBezTo>
                  <a:cubicBezTo>
                    <a:pt x="205" y="392"/>
                    <a:pt x="205" y="392"/>
                    <a:pt x="205" y="392"/>
                  </a:cubicBezTo>
                  <a:cubicBezTo>
                    <a:pt x="205" y="392"/>
                    <a:pt x="205" y="392"/>
                    <a:pt x="205" y="392"/>
                  </a:cubicBezTo>
                  <a:cubicBezTo>
                    <a:pt x="214" y="397"/>
                    <a:pt x="214" y="397"/>
                    <a:pt x="214" y="397"/>
                  </a:cubicBezTo>
                  <a:cubicBezTo>
                    <a:pt x="214" y="396"/>
                    <a:pt x="214" y="396"/>
                    <a:pt x="214" y="396"/>
                  </a:cubicBezTo>
                  <a:cubicBezTo>
                    <a:pt x="215" y="395"/>
                    <a:pt x="215" y="395"/>
                    <a:pt x="215" y="395"/>
                  </a:cubicBezTo>
                  <a:cubicBezTo>
                    <a:pt x="205" y="393"/>
                    <a:pt x="205" y="393"/>
                    <a:pt x="205" y="393"/>
                  </a:cubicBezTo>
                  <a:cubicBezTo>
                    <a:pt x="205" y="395"/>
                    <a:pt x="205" y="395"/>
                    <a:pt x="205" y="395"/>
                  </a:cubicBezTo>
                  <a:cubicBezTo>
                    <a:pt x="206" y="394"/>
                    <a:pt x="206" y="394"/>
                    <a:pt x="206" y="394"/>
                  </a:cubicBezTo>
                  <a:cubicBezTo>
                    <a:pt x="202" y="390"/>
                    <a:pt x="202" y="390"/>
                    <a:pt x="202" y="390"/>
                  </a:cubicBezTo>
                  <a:cubicBezTo>
                    <a:pt x="201" y="389"/>
                    <a:pt x="201" y="389"/>
                    <a:pt x="201" y="389"/>
                  </a:cubicBezTo>
                  <a:cubicBezTo>
                    <a:pt x="200" y="389"/>
                    <a:pt x="200" y="389"/>
                    <a:pt x="200" y="389"/>
                  </a:cubicBezTo>
                  <a:cubicBezTo>
                    <a:pt x="196" y="392"/>
                    <a:pt x="196" y="392"/>
                    <a:pt x="196" y="392"/>
                  </a:cubicBezTo>
                  <a:cubicBezTo>
                    <a:pt x="195" y="392"/>
                    <a:pt x="195" y="392"/>
                    <a:pt x="195" y="392"/>
                  </a:cubicBezTo>
                  <a:cubicBezTo>
                    <a:pt x="195" y="393"/>
                    <a:pt x="195" y="393"/>
                    <a:pt x="195" y="393"/>
                  </a:cubicBezTo>
                  <a:cubicBezTo>
                    <a:pt x="194" y="407"/>
                    <a:pt x="194" y="407"/>
                    <a:pt x="194" y="407"/>
                  </a:cubicBezTo>
                  <a:cubicBezTo>
                    <a:pt x="195" y="407"/>
                    <a:pt x="195" y="407"/>
                    <a:pt x="195" y="407"/>
                  </a:cubicBezTo>
                  <a:cubicBezTo>
                    <a:pt x="195" y="405"/>
                    <a:pt x="195" y="405"/>
                    <a:pt x="195" y="405"/>
                  </a:cubicBezTo>
                  <a:cubicBezTo>
                    <a:pt x="195" y="405"/>
                    <a:pt x="194" y="405"/>
                    <a:pt x="193" y="406"/>
                  </a:cubicBezTo>
                  <a:cubicBezTo>
                    <a:pt x="193" y="406"/>
                    <a:pt x="192" y="406"/>
                    <a:pt x="191" y="406"/>
                  </a:cubicBezTo>
                  <a:cubicBezTo>
                    <a:pt x="190" y="407"/>
                    <a:pt x="190" y="407"/>
                    <a:pt x="190" y="407"/>
                  </a:cubicBezTo>
                  <a:cubicBezTo>
                    <a:pt x="190" y="407"/>
                    <a:pt x="190" y="408"/>
                    <a:pt x="190" y="408"/>
                  </a:cubicBezTo>
                  <a:cubicBezTo>
                    <a:pt x="190" y="419"/>
                    <a:pt x="190" y="419"/>
                    <a:pt x="190" y="419"/>
                  </a:cubicBezTo>
                  <a:cubicBezTo>
                    <a:pt x="190" y="420"/>
                    <a:pt x="190" y="420"/>
                    <a:pt x="190" y="420"/>
                  </a:cubicBezTo>
                  <a:cubicBezTo>
                    <a:pt x="191" y="420"/>
                    <a:pt x="191" y="420"/>
                    <a:pt x="191" y="420"/>
                  </a:cubicBezTo>
                  <a:cubicBezTo>
                    <a:pt x="191" y="421"/>
                    <a:pt x="191" y="421"/>
                    <a:pt x="191" y="421"/>
                  </a:cubicBezTo>
                  <a:cubicBezTo>
                    <a:pt x="192" y="421"/>
                    <a:pt x="194" y="421"/>
                    <a:pt x="195" y="422"/>
                  </a:cubicBezTo>
                  <a:cubicBezTo>
                    <a:pt x="196" y="423"/>
                    <a:pt x="197" y="424"/>
                    <a:pt x="197" y="424"/>
                  </a:cubicBezTo>
                  <a:cubicBezTo>
                    <a:pt x="198" y="425"/>
                    <a:pt x="198" y="425"/>
                    <a:pt x="198" y="426"/>
                  </a:cubicBezTo>
                  <a:cubicBezTo>
                    <a:pt x="198" y="427"/>
                    <a:pt x="198" y="427"/>
                    <a:pt x="198" y="427"/>
                  </a:cubicBezTo>
                  <a:cubicBezTo>
                    <a:pt x="198" y="427"/>
                    <a:pt x="198" y="427"/>
                    <a:pt x="198" y="427"/>
                  </a:cubicBezTo>
                  <a:cubicBezTo>
                    <a:pt x="198" y="427"/>
                    <a:pt x="198" y="427"/>
                    <a:pt x="198" y="427"/>
                  </a:cubicBezTo>
                  <a:cubicBezTo>
                    <a:pt x="198" y="430"/>
                    <a:pt x="197" y="432"/>
                    <a:pt x="195" y="434"/>
                  </a:cubicBezTo>
                  <a:cubicBezTo>
                    <a:pt x="194" y="435"/>
                    <a:pt x="193" y="436"/>
                    <a:pt x="193" y="436"/>
                  </a:cubicBezTo>
                  <a:cubicBezTo>
                    <a:pt x="192" y="436"/>
                    <a:pt x="192" y="436"/>
                    <a:pt x="192" y="436"/>
                  </a:cubicBezTo>
                  <a:cubicBezTo>
                    <a:pt x="192" y="437"/>
                    <a:pt x="192" y="437"/>
                    <a:pt x="192" y="437"/>
                  </a:cubicBezTo>
                  <a:cubicBezTo>
                    <a:pt x="192" y="437"/>
                    <a:pt x="192" y="437"/>
                    <a:pt x="192" y="437"/>
                  </a:cubicBezTo>
                  <a:cubicBezTo>
                    <a:pt x="191" y="437"/>
                    <a:pt x="191" y="437"/>
                    <a:pt x="191" y="437"/>
                  </a:cubicBezTo>
                  <a:cubicBezTo>
                    <a:pt x="191" y="438"/>
                    <a:pt x="191" y="438"/>
                    <a:pt x="191" y="438"/>
                  </a:cubicBezTo>
                  <a:cubicBezTo>
                    <a:pt x="190" y="443"/>
                    <a:pt x="190" y="443"/>
                    <a:pt x="190" y="443"/>
                  </a:cubicBezTo>
                  <a:cubicBezTo>
                    <a:pt x="191" y="443"/>
                    <a:pt x="191" y="443"/>
                    <a:pt x="191" y="443"/>
                  </a:cubicBezTo>
                  <a:cubicBezTo>
                    <a:pt x="191" y="442"/>
                    <a:pt x="191" y="442"/>
                    <a:pt x="191" y="442"/>
                  </a:cubicBezTo>
                  <a:cubicBezTo>
                    <a:pt x="186" y="442"/>
                    <a:pt x="186" y="442"/>
                    <a:pt x="186" y="442"/>
                  </a:cubicBezTo>
                  <a:cubicBezTo>
                    <a:pt x="184" y="442"/>
                    <a:pt x="184" y="442"/>
                    <a:pt x="184" y="442"/>
                  </a:cubicBezTo>
                  <a:cubicBezTo>
                    <a:pt x="184" y="443"/>
                    <a:pt x="184" y="443"/>
                    <a:pt x="184" y="443"/>
                  </a:cubicBezTo>
                  <a:cubicBezTo>
                    <a:pt x="184" y="443"/>
                    <a:pt x="184" y="443"/>
                    <a:pt x="184" y="443"/>
                  </a:cubicBezTo>
                  <a:cubicBezTo>
                    <a:pt x="184" y="444"/>
                    <a:pt x="184" y="445"/>
                    <a:pt x="184" y="447"/>
                  </a:cubicBezTo>
                  <a:cubicBezTo>
                    <a:pt x="184" y="448"/>
                    <a:pt x="183" y="449"/>
                    <a:pt x="182" y="450"/>
                  </a:cubicBezTo>
                  <a:cubicBezTo>
                    <a:pt x="181" y="452"/>
                    <a:pt x="179" y="454"/>
                    <a:pt x="176" y="456"/>
                  </a:cubicBezTo>
                  <a:cubicBezTo>
                    <a:pt x="174" y="458"/>
                    <a:pt x="172" y="461"/>
                    <a:pt x="171" y="463"/>
                  </a:cubicBezTo>
                  <a:cubicBezTo>
                    <a:pt x="170" y="465"/>
                    <a:pt x="169" y="469"/>
                    <a:pt x="168" y="472"/>
                  </a:cubicBezTo>
                  <a:cubicBezTo>
                    <a:pt x="167" y="475"/>
                    <a:pt x="166" y="478"/>
                    <a:pt x="166" y="478"/>
                  </a:cubicBezTo>
                  <a:cubicBezTo>
                    <a:pt x="167" y="478"/>
                    <a:pt x="167" y="478"/>
                    <a:pt x="167" y="478"/>
                  </a:cubicBezTo>
                  <a:cubicBezTo>
                    <a:pt x="169" y="478"/>
                    <a:pt x="169" y="478"/>
                    <a:pt x="169" y="478"/>
                  </a:cubicBezTo>
                  <a:cubicBezTo>
                    <a:pt x="166" y="469"/>
                    <a:pt x="166" y="469"/>
                    <a:pt x="166" y="469"/>
                  </a:cubicBezTo>
                  <a:cubicBezTo>
                    <a:pt x="166" y="467"/>
                    <a:pt x="166" y="467"/>
                    <a:pt x="166" y="467"/>
                  </a:cubicBezTo>
                  <a:cubicBezTo>
                    <a:pt x="164" y="467"/>
                    <a:pt x="164" y="467"/>
                    <a:pt x="164" y="467"/>
                  </a:cubicBezTo>
                  <a:cubicBezTo>
                    <a:pt x="163" y="467"/>
                    <a:pt x="163" y="467"/>
                    <a:pt x="163" y="467"/>
                  </a:cubicBezTo>
                  <a:cubicBezTo>
                    <a:pt x="162" y="467"/>
                    <a:pt x="162" y="467"/>
                    <a:pt x="162" y="467"/>
                  </a:cubicBezTo>
                  <a:cubicBezTo>
                    <a:pt x="162" y="468"/>
                    <a:pt x="162" y="468"/>
                    <a:pt x="162" y="468"/>
                  </a:cubicBezTo>
                  <a:cubicBezTo>
                    <a:pt x="162" y="468"/>
                    <a:pt x="159" y="474"/>
                    <a:pt x="159" y="479"/>
                  </a:cubicBezTo>
                  <a:cubicBezTo>
                    <a:pt x="159" y="480"/>
                    <a:pt x="160" y="482"/>
                    <a:pt x="160" y="483"/>
                  </a:cubicBezTo>
                  <a:cubicBezTo>
                    <a:pt x="162" y="482"/>
                    <a:pt x="162" y="482"/>
                    <a:pt x="162" y="482"/>
                  </a:cubicBezTo>
                  <a:cubicBezTo>
                    <a:pt x="160" y="483"/>
                    <a:pt x="160" y="483"/>
                    <a:pt x="160" y="483"/>
                  </a:cubicBezTo>
                  <a:cubicBezTo>
                    <a:pt x="161" y="484"/>
                    <a:pt x="162" y="487"/>
                    <a:pt x="163" y="489"/>
                  </a:cubicBezTo>
                  <a:cubicBezTo>
                    <a:pt x="164" y="491"/>
                    <a:pt x="164" y="492"/>
                    <a:pt x="164" y="492"/>
                  </a:cubicBezTo>
                  <a:cubicBezTo>
                    <a:pt x="166" y="492"/>
                    <a:pt x="166" y="492"/>
                    <a:pt x="166" y="492"/>
                  </a:cubicBezTo>
                  <a:cubicBezTo>
                    <a:pt x="164" y="492"/>
                    <a:pt x="164" y="492"/>
                    <a:pt x="164" y="492"/>
                  </a:cubicBezTo>
                  <a:cubicBezTo>
                    <a:pt x="164" y="500"/>
                    <a:pt x="164" y="500"/>
                    <a:pt x="164" y="500"/>
                  </a:cubicBezTo>
                  <a:cubicBezTo>
                    <a:pt x="164" y="501"/>
                    <a:pt x="164" y="501"/>
                    <a:pt x="164" y="501"/>
                  </a:cubicBezTo>
                  <a:cubicBezTo>
                    <a:pt x="165" y="501"/>
                    <a:pt x="165" y="501"/>
                    <a:pt x="165" y="501"/>
                  </a:cubicBezTo>
                  <a:cubicBezTo>
                    <a:pt x="169" y="504"/>
                    <a:pt x="169" y="504"/>
                    <a:pt x="169" y="504"/>
                  </a:cubicBezTo>
                  <a:cubicBezTo>
                    <a:pt x="171" y="505"/>
                    <a:pt x="171" y="505"/>
                    <a:pt x="171" y="505"/>
                  </a:cubicBezTo>
                  <a:cubicBezTo>
                    <a:pt x="171" y="503"/>
                    <a:pt x="171" y="503"/>
                    <a:pt x="171" y="503"/>
                  </a:cubicBezTo>
                  <a:cubicBezTo>
                    <a:pt x="173" y="499"/>
                    <a:pt x="173" y="499"/>
                    <a:pt x="173" y="499"/>
                  </a:cubicBezTo>
                  <a:cubicBezTo>
                    <a:pt x="173" y="499"/>
                    <a:pt x="173" y="499"/>
                    <a:pt x="173" y="499"/>
                  </a:cubicBezTo>
                  <a:cubicBezTo>
                    <a:pt x="172" y="498"/>
                    <a:pt x="172" y="498"/>
                    <a:pt x="172" y="498"/>
                  </a:cubicBezTo>
                  <a:cubicBezTo>
                    <a:pt x="172" y="498"/>
                    <a:pt x="172" y="498"/>
                    <a:pt x="172" y="498"/>
                  </a:cubicBezTo>
                  <a:cubicBezTo>
                    <a:pt x="172" y="497"/>
                    <a:pt x="171" y="494"/>
                    <a:pt x="171" y="492"/>
                  </a:cubicBezTo>
                  <a:cubicBezTo>
                    <a:pt x="171" y="491"/>
                    <a:pt x="171" y="490"/>
                    <a:pt x="171" y="489"/>
                  </a:cubicBezTo>
                  <a:cubicBezTo>
                    <a:pt x="171" y="489"/>
                    <a:pt x="172" y="488"/>
                    <a:pt x="173" y="488"/>
                  </a:cubicBezTo>
                  <a:cubicBezTo>
                    <a:pt x="173" y="488"/>
                    <a:pt x="173" y="488"/>
                    <a:pt x="173" y="488"/>
                  </a:cubicBezTo>
                  <a:cubicBezTo>
                    <a:pt x="173" y="488"/>
                    <a:pt x="173" y="488"/>
                    <a:pt x="173" y="488"/>
                  </a:cubicBezTo>
                  <a:cubicBezTo>
                    <a:pt x="175" y="487"/>
                    <a:pt x="176" y="486"/>
                    <a:pt x="177" y="486"/>
                  </a:cubicBezTo>
                  <a:cubicBezTo>
                    <a:pt x="178" y="486"/>
                    <a:pt x="178" y="486"/>
                    <a:pt x="178" y="486"/>
                  </a:cubicBezTo>
                  <a:cubicBezTo>
                    <a:pt x="179" y="487"/>
                    <a:pt x="179" y="487"/>
                    <a:pt x="179" y="487"/>
                  </a:cubicBezTo>
                  <a:cubicBezTo>
                    <a:pt x="179" y="486"/>
                    <a:pt x="179" y="486"/>
                    <a:pt x="179" y="486"/>
                  </a:cubicBezTo>
                  <a:cubicBezTo>
                    <a:pt x="179" y="487"/>
                    <a:pt x="179" y="487"/>
                    <a:pt x="179" y="487"/>
                  </a:cubicBezTo>
                  <a:cubicBezTo>
                    <a:pt x="179" y="487"/>
                    <a:pt x="179" y="487"/>
                    <a:pt x="179" y="487"/>
                  </a:cubicBezTo>
                  <a:cubicBezTo>
                    <a:pt x="179" y="486"/>
                    <a:pt x="179" y="486"/>
                    <a:pt x="179" y="486"/>
                  </a:cubicBezTo>
                  <a:cubicBezTo>
                    <a:pt x="179" y="487"/>
                    <a:pt x="179" y="487"/>
                    <a:pt x="179" y="487"/>
                  </a:cubicBezTo>
                  <a:cubicBezTo>
                    <a:pt x="179" y="485"/>
                    <a:pt x="179" y="485"/>
                    <a:pt x="179" y="485"/>
                  </a:cubicBezTo>
                  <a:cubicBezTo>
                    <a:pt x="178" y="485"/>
                    <a:pt x="178" y="485"/>
                    <a:pt x="178" y="485"/>
                  </a:cubicBezTo>
                  <a:cubicBezTo>
                    <a:pt x="178" y="489"/>
                    <a:pt x="178" y="489"/>
                    <a:pt x="178" y="489"/>
                  </a:cubicBezTo>
                  <a:cubicBezTo>
                    <a:pt x="178" y="490"/>
                    <a:pt x="178" y="490"/>
                    <a:pt x="178" y="490"/>
                  </a:cubicBezTo>
                  <a:cubicBezTo>
                    <a:pt x="178" y="490"/>
                    <a:pt x="178" y="490"/>
                    <a:pt x="178" y="490"/>
                  </a:cubicBezTo>
                  <a:cubicBezTo>
                    <a:pt x="188" y="497"/>
                    <a:pt x="188" y="497"/>
                    <a:pt x="188" y="497"/>
                  </a:cubicBezTo>
                  <a:cubicBezTo>
                    <a:pt x="189" y="496"/>
                    <a:pt x="189" y="496"/>
                    <a:pt x="189" y="496"/>
                  </a:cubicBezTo>
                  <a:cubicBezTo>
                    <a:pt x="188" y="497"/>
                    <a:pt x="188" y="497"/>
                    <a:pt x="188" y="497"/>
                  </a:cubicBezTo>
                  <a:cubicBezTo>
                    <a:pt x="194" y="505"/>
                    <a:pt x="194" y="505"/>
                    <a:pt x="194" y="505"/>
                  </a:cubicBezTo>
                  <a:cubicBezTo>
                    <a:pt x="196" y="507"/>
                    <a:pt x="196" y="507"/>
                    <a:pt x="196" y="507"/>
                  </a:cubicBezTo>
                  <a:cubicBezTo>
                    <a:pt x="197" y="505"/>
                    <a:pt x="197" y="505"/>
                    <a:pt x="197" y="505"/>
                  </a:cubicBezTo>
                  <a:cubicBezTo>
                    <a:pt x="201" y="497"/>
                    <a:pt x="201" y="497"/>
                    <a:pt x="201" y="497"/>
                  </a:cubicBezTo>
                  <a:cubicBezTo>
                    <a:pt x="201" y="496"/>
                    <a:pt x="201" y="496"/>
                    <a:pt x="201" y="496"/>
                  </a:cubicBezTo>
                  <a:cubicBezTo>
                    <a:pt x="201" y="495"/>
                    <a:pt x="201" y="495"/>
                    <a:pt x="201" y="495"/>
                  </a:cubicBezTo>
                  <a:cubicBezTo>
                    <a:pt x="198" y="489"/>
                    <a:pt x="198" y="489"/>
                    <a:pt x="198" y="489"/>
                  </a:cubicBezTo>
                  <a:cubicBezTo>
                    <a:pt x="197" y="489"/>
                    <a:pt x="197" y="489"/>
                    <a:pt x="197" y="489"/>
                  </a:cubicBezTo>
                  <a:cubicBezTo>
                    <a:pt x="198" y="489"/>
                    <a:pt x="198" y="489"/>
                    <a:pt x="198" y="489"/>
                  </a:cubicBezTo>
                  <a:cubicBezTo>
                    <a:pt x="198" y="485"/>
                    <a:pt x="198" y="485"/>
                    <a:pt x="198" y="485"/>
                  </a:cubicBezTo>
                  <a:cubicBezTo>
                    <a:pt x="197" y="485"/>
                    <a:pt x="197" y="485"/>
                    <a:pt x="197" y="485"/>
                  </a:cubicBezTo>
                  <a:cubicBezTo>
                    <a:pt x="195" y="486"/>
                    <a:pt x="195" y="486"/>
                    <a:pt x="195" y="486"/>
                  </a:cubicBezTo>
                  <a:cubicBezTo>
                    <a:pt x="195" y="486"/>
                    <a:pt x="196" y="487"/>
                    <a:pt x="197" y="489"/>
                  </a:cubicBezTo>
                  <a:cubicBezTo>
                    <a:pt x="198" y="490"/>
                    <a:pt x="200" y="492"/>
                    <a:pt x="202" y="493"/>
                  </a:cubicBezTo>
                  <a:cubicBezTo>
                    <a:pt x="202" y="493"/>
                    <a:pt x="202" y="493"/>
                    <a:pt x="202" y="493"/>
                  </a:cubicBezTo>
                  <a:cubicBezTo>
                    <a:pt x="202" y="493"/>
                    <a:pt x="202" y="493"/>
                    <a:pt x="202" y="493"/>
                  </a:cubicBezTo>
                  <a:cubicBezTo>
                    <a:pt x="208" y="493"/>
                    <a:pt x="208" y="493"/>
                    <a:pt x="208" y="493"/>
                  </a:cubicBezTo>
                  <a:cubicBezTo>
                    <a:pt x="208" y="492"/>
                    <a:pt x="208" y="492"/>
                    <a:pt x="208" y="492"/>
                  </a:cubicBezTo>
                  <a:cubicBezTo>
                    <a:pt x="206" y="491"/>
                    <a:pt x="206" y="491"/>
                    <a:pt x="206" y="491"/>
                  </a:cubicBezTo>
                  <a:cubicBezTo>
                    <a:pt x="206" y="491"/>
                    <a:pt x="206" y="492"/>
                    <a:pt x="205" y="494"/>
                  </a:cubicBezTo>
                  <a:cubicBezTo>
                    <a:pt x="204" y="495"/>
                    <a:pt x="204" y="497"/>
                    <a:pt x="204" y="499"/>
                  </a:cubicBezTo>
                  <a:cubicBezTo>
                    <a:pt x="204" y="500"/>
                    <a:pt x="204" y="501"/>
                    <a:pt x="205" y="502"/>
                  </a:cubicBezTo>
                  <a:cubicBezTo>
                    <a:pt x="205" y="502"/>
                    <a:pt x="206" y="503"/>
                    <a:pt x="208" y="503"/>
                  </a:cubicBezTo>
                  <a:cubicBezTo>
                    <a:pt x="215" y="503"/>
                    <a:pt x="223" y="502"/>
                    <a:pt x="223" y="502"/>
                  </a:cubicBezTo>
                  <a:cubicBezTo>
                    <a:pt x="223" y="501"/>
                    <a:pt x="223" y="501"/>
                    <a:pt x="223" y="501"/>
                  </a:cubicBezTo>
                  <a:cubicBezTo>
                    <a:pt x="224" y="501"/>
                    <a:pt x="224" y="501"/>
                    <a:pt x="224" y="501"/>
                  </a:cubicBezTo>
                  <a:cubicBezTo>
                    <a:pt x="226" y="497"/>
                    <a:pt x="226" y="497"/>
                    <a:pt x="226" y="497"/>
                  </a:cubicBezTo>
                  <a:cubicBezTo>
                    <a:pt x="225" y="496"/>
                    <a:pt x="225" y="496"/>
                    <a:pt x="225" y="496"/>
                  </a:cubicBezTo>
                  <a:cubicBezTo>
                    <a:pt x="225" y="497"/>
                    <a:pt x="225" y="497"/>
                    <a:pt x="225" y="497"/>
                  </a:cubicBezTo>
                  <a:cubicBezTo>
                    <a:pt x="230" y="499"/>
                    <a:pt x="230" y="499"/>
                    <a:pt x="230" y="499"/>
                  </a:cubicBezTo>
                  <a:cubicBezTo>
                    <a:pt x="230" y="499"/>
                    <a:pt x="230" y="499"/>
                    <a:pt x="230" y="499"/>
                  </a:cubicBezTo>
                  <a:cubicBezTo>
                    <a:pt x="231" y="499"/>
                    <a:pt x="231" y="499"/>
                    <a:pt x="231" y="499"/>
                  </a:cubicBezTo>
                  <a:cubicBezTo>
                    <a:pt x="241" y="499"/>
                    <a:pt x="241" y="499"/>
                    <a:pt x="241" y="499"/>
                  </a:cubicBezTo>
                  <a:cubicBezTo>
                    <a:pt x="243" y="499"/>
                    <a:pt x="243" y="499"/>
                    <a:pt x="243" y="499"/>
                  </a:cubicBezTo>
                  <a:cubicBezTo>
                    <a:pt x="243" y="497"/>
                    <a:pt x="243" y="497"/>
                    <a:pt x="243" y="497"/>
                  </a:cubicBezTo>
                  <a:cubicBezTo>
                    <a:pt x="244" y="481"/>
                    <a:pt x="244" y="481"/>
                    <a:pt x="244" y="481"/>
                  </a:cubicBezTo>
                  <a:cubicBezTo>
                    <a:pt x="243" y="481"/>
                    <a:pt x="243" y="481"/>
                    <a:pt x="243" y="481"/>
                  </a:cubicBezTo>
                  <a:cubicBezTo>
                    <a:pt x="241" y="481"/>
                    <a:pt x="241" y="481"/>
                    <a:pt x="241" y="481"/>
                  </a:cubicBezTo>
                  <a:cubicBezTo>
                    <a:pt x="241" y="481"/>
                    <a:pt x="241" y="483"/>
                    <a:pt x="242" y="485"/>
                  </a:cubicBezTo>
                  <a:cubicBezTo>
                    <a:pt x="242" y="486"/>
                    <a:pt x="242" y="487"/>
                    <a:pt x="242" y="488"/>
                  </a:cubicBezTo>
                  <a:cubicBezTo>
                    <a:pt x="243" y="489"/>
                    <a:pt x="244" y="490"/>
                    <a:pt x="245" y="491"/>
                  </a:cubicBezTo>
                  <a:cubicBezTo>
                    <a:pt x="245" y="491"/>
                    <a:pt x="245" y="491"/>
                    <a:pt x="245" y="491"/>
                  </a:cubicBezTo>
                  <a:cubicBezTo>
                    <a:pt x="245" y="491"/>
                    <a:pt x="245" y="491"/>
                    <a:pt x="245" y="491"/>
                  </a:cubicBezTo>
                  <a:cubicBezTo>
                    <a:pt x="246" y="491"/>
                    <a:pt x="248" y="491"/>
                    <a:pt x="250" y="491"/>
                  </a:cubicBezTo>
                  <a:cubicBezTo>
                    <a:pt x="253" y="492"/>
                    <a:pt x="258" y="492"/>
                    <a:pt x="262" y="493"/>
                  </a:cubicBezTo>
                  <a:cubicBezTo>
                    <a:pt x="265" y="493"/>
                    <a:pt x="268" y="493"/>
                    <a:pt x="268" y="493"/>
                  </a:cubicBezTo>
                  <a:cubicBezTo>
                    <a:pt x="268" y="492"/>
                    <a:pt x="268" y="492"/>
                    <a:pt x="268" y="492"/>
                  </a:cubicBezTo>
                  <a:cubicBezTo>
                    <a:pt x="267" y="491"/>
                    <a:pt x="267" y="491"/>
                    <a:pt x="267" y="491"/>
                  </a:cubicBezTo>
                  <a:cubicBezTo>
                    <a:pt x="264" y="495"/>
                    <a:pt x="264" y="495"/>
                    <a:pt x="264" y="495"/>
                  </a:cubicBezTo>
                  <a:cubicBezTo>
                    <a:pt x="266" y="496"/>
                    <a:pt x="266" y="496"/>
                    <a:pt x="266" y="496"/>
                  </a:cubicBezTo>
                  <a:cubicBezTo>
                    <a:pt x="266" y="494"/>
                    <a:pt x="266" y="494"/>
                    <a:pt x="266" y="494"/>
                  </a:cubicBezTo>
                  <a:cubicBezTo>
                    <a:pt x="263" y="494"/>
                    <a:pt x="263" y="494"/>
                    <a:pt x="263" y="494"/>
                  </a:cubicBezTo>
                  <a:cubicBezTo>
                    <a:pt x="263" y="496"/>
                    <a:pt x="263" y="496"/>
                    <a:pt x="263" y="496"/>
                  </a:cubicBezTo>
                  <a:cubicBezTo>
                    <a:pt x="264" y="495"/>
                    <a:pt x="264" y="495"/>
                    <a:pt x="264" y="495"/>
                  </a:cubicBezTo>
                  <a:cubicBezTo>
                    <a:pt x="263" y="493"/>
                    <a:pt x="263" y="493"/>
                    <a:pt x="263" y="493"/>
                  </a:cubicBezTo>
                  <a:cubicBezTo>
                    <a:pt x="263" y="492"/>
                    <a:pt x="263" y="492"/>
                    <a:pt x="263" y="492"/>
                  </a:cubicBezTo>
                  <a:cubicBezTo>
                    <a:pt x="262" y="492"/>
                    <a:pt x="262" y="492"/>
                    <a:pt x="262" y="492"/>
                  </a:cubicBezTo>
                  <a:cubicBezTo>
                    <a:pt x="255" y="492"/>
                    <a:pt x="255" y="492"/>
                    <a:pt x="255" y="492"/>
                  </a:cubicBezTo>
                  <a:cubicBezTo>
                    <a:pt x="253" y="492"/>
                    <a:pt x="253" y="492"/>
                    <a:pt x="253" y="492"/>
                  </a:cubicBezTo>
                  <a:cubicBezTo>
                    <a:pt x="253" y="494"/>
                    <a:pt x="253" y="494"/>
                    <a:pt x="253" y="494"/>
                  </a:cubicBezTo>
                  <a:cubicBezTo>
                    <a:pt x="255" y="499"/>
                    <a:pt x="255" y="499"/>
                    <a:pt x="255" y="499"/>
                  </a:cubicBezTo>
                  <a:cubicBezTo>
                    <a:pt x="256" y="499"/>
                    <a:pt x="256" y="499"/>
                    <a:pt x="256" y="499"/>
                  </a:cubicBezTo>
                  <a:cubicBezTo>
                    <a:pt x="257" y="497"/>
                    <a:pt x="257" y="497"/>
                    <a:pt x="257" y="497"/>
                  </a:cubicBezTo>
                  <a:cubicBezTo>
                    <a:pt x="253" y="496"/>
                    <a:pt x="253" y="496"/>
                    <a:pt x="253" y="496"/>
                  </a:cubicBezTo>
                  <a:cubicBezTo>
                    <a:pt x="252" y="496"/>
                    <a:pt x="252" y="496"/>
                    <a:pt x="252" y="496"/>
                  </a:cubicBezTo>
                  <a:cubicBezTo>
                    <a:pt x="251" y="496"/>
                    <a:pt x="251" y="496"/>
                    <a:pt x="251" y="496"/>
                  </a:cubicBezTo>
                  <a:cubicBezTo>
                    <a:pt x="243" y="501"/>
                    <a:pt x="243" y="501"/>
                    <a:pt x="243" y="501"/>
                  </a:cubicBezTo>
                  <a:cubicBezTo>
                    <a:pt x="242" y="502"/>
                    <a:pt x="242" y="502"/>
                    <a:pt x="242" y="502"/>
                  </a:cubicBezTo>
                  <a:cubicBezTo>
                    <a:pt x="243" y="503"/>
                    <a:pt x="243" y="503"/>
                    <a:pt x="243" y="503"/>
                  </a:cubicBezTo>
                  <a:cubicBezTo>
                    <a:pt x="244" y="506"/>
                    <a:pt x="244" y="506"/>
                    <a:pt x="244" y="506"/>
                  </a:cubicBezTo>
                  <a:cubicBezTo>
                    <a:pt x="245" y="505"/>
                    <a:pt x="245" y="505"/>
                    <a:pt x="245" y="505"/>
                  </a:cubicBezTo>
                  <a:cubicBezTo>
                    <a:pt x="245" y="504"/>
                    <a:pt x="245" y="504"/>
                    <a:pt x="245" y="504"/>
                  </a:cubicBezTo>
                  <a:cubicBezTo>
                    <a:pt x="245" y="504"/>
                    <a:pt x="243" y="505"/>
                    <a:pt x="241" y="507"/>
                  </a:cubicBezTo>
                  <a:cubicBezTo>
                    <a:pt x="239" y="508"/>
                    <a:pt x="237" y="510"/>
                    <a:pt x="236" y="513"/>
                  </a:cubicBezTo>
                  <a:cubicBezTo>
                    <a:pt x="235" y="515"/>
                    <a:pt x="234" y="517"/>
                    <a:pt x="233" y="519"/>
                  </a:cubicBezTo>
                  <a:cubicBezTo>
                    <a:pt x="233" y="521"/>
                    <a:pt x="232" y="522"/>
                    <a:pt x="232" y="522"/>
                  </a:cubicBezTo>
                  <a:cubicBezTo>
                    <a:pt x="233" y="523"/>
                    <a:pt x="233" y="523"/>
                    <a:pt x="233" y="523"/>
                  </a:cubicBezTo>
                  <a:cubicBezTo>
                    <a:pt x="232" y="522"/>
                    <a:pt x="232" y="522"/>
                    <a:pt x="232" y="522"/>
                  </a:cubicBezTo>
                  <a:cubicBezTo>
                    <a:pt x="228" y="524"/>
                    <a:pt x="228" y="524"/>
                    <a:pt x="228" y="524"/>
                  </a:cubicBezTo>
                  <a:cubicBezTo>
                    <a:pt x="227" y="525"/>
                    <a:pt x="227" y="525"/>
                    <a:pt x="227" y="525"/>
                  </a:cubicBezTo>
                  <a:cubicBezTo>
                    <a:pt x="228" y="526"/>
                    <a:pt x="228" y="526"/>
                    <a:pt x="228" y="526"/>
                  </a:cubicBezTo>
                  <a:cubicBezTo>
                    <a:pt x="232" y="534"/>
                    <a:pt x="232" y="534"/>
                    <a:pt x="232" y="534"/>
                  </a:cubicBezTo>
                  <a:cubicBezTo>
                    <a:pt x="235" y="540"/>
                    <a:pt x="235" y="540"/>
                    <a:pt x="235" y="540"/>
                  </a:cubicBezTo>
                  <a:cubicBezTo>
                    <a:pt x="235" y="540"/>
                    <a:pt x="235" y="540"/>
                    <a:pt x="235" y="540"/>
                  </a:cubicBezTo>
                  <a:cubicBezTo>
                    <a:pt x="235" y="541"/>
                    <a:pt x="235" y="541"/>
                    <a:pt x="235" y="541"/>
                  </a:cubicBezTo>
                  <a:cubicBezTo>
                    <a:pt x="235" y="540"/>
                    <a:pt x="235" y="540"/>
                    <a:pt x="235" y="540"/>
                  </a:cubicBezTo>
                  <a:cubicBezTo>
                    <a:pt x="235" y="541"/>
                    <a:pt x="235" y="541"/>
                    <a:pt x="235" y="541"/>
                  </a:cubicBezTo>
                  <a:cubicBezTo>
                    <a:pt x="235" y="541"/>
                    <a:pt x="235" y="541"/>
                    <a:pt x="235" y="541"/>
                  </a:cubicBezTo>
                  <a:cubicBezTo>
                    <a:pt x="235" y="540"/>
                    <a:pt x="235" y="540"/>
                    <a:pt x="235" y="540"/>
                  </a:cubicBezTo>
                  <a:cubicBezTo>
                    <a:pt x="235" y="541"/>
                    <a:pt x="235" y="541"/>
                    <a:pt x="235" y="541"/>
                  </a:cubicBezTo>
                  <a:cubicBezTo>
                    <a:pt x="235" y="541"/>
                    <a:pt x="236" y="541"/>
                    <a:pt x="236" y="541"/>
                  </a:cubicBezTo>
                  <a:cubicBezTo>
                    <a:pt x="237" y="542"/>
                    <a:pt x="237" y="542"/>
                    <a:pt x="237" y="543"/>
                  </a:cubicBezTo>
                  <a:cubicBezTo>
                    <a:pt x="237" y="543"/>
                    <a:pt x="237" y="544"/>
                    <a:pt x="237" y="545"/>
                  </a:cubicBezTo>
                  <a:cubicBezTo>
                    <a:pt x="237" y="546"/>
                    <a:pt x="236" y="548"/>
                    <a:pt x="236" y="549"/>
                  </a:cubicBezTo>
                  <a:cubicBezTo>
                    <a:pt x="236" y="551"/>
                    <a:pt x="236" y="552"/>
                    <a:pt x="236" y="553"/>
                  </a:cubicBezTo>
                  <a:cubicBezTo>
                    <a:pt x="236" y="553"/>
                    <a:pt x="236" y="553"/>
                    <a:pt x="236" y="553"/>
                  </a:cubicBezTo>
                  <a:cubicBezTo>
                    <a:pt x="236" y="553"/>
                    <a:pt x="236" y="553"/>
                    <a:pt x="236" y="553"/>
                  </a:cubicBezTo>
                  <a:cubicBezTo>
                    <a:pt x="237" y="556"/>
                    <a:pt x="240" y="559"/>
                    <a:pt x="240" y="559"/>
                  </a:cubicBezTo>
                  <a:cubicBezTo>
                    <a:pt x="241" y="560"/>
                    <a:pt x="241" y="560"/>
                    <a:pt x="241" y="560"/>
                  </a:cubicBezTo>
                  <a:cubicBezTo>
                    <a:pt x="243" y="559"/>
                    <a:pt x="243" y="559"/>
                    <a:pt x="243" y="559"/>
                  </a:cubicBezTo>
                  <a:cubicBezTo>
                    <a:pt x="248" y="552"/>
                    <a:pt x="248" y="552"/>
                    <a:pt x="248" y="552"/>
                  </a:cubicBezTo>
                  <a:cubicBezTo>
                    <a:pt x="247" y="551"/>
                    <a:pt x="247" y="551"/>
                    <a:pt x="247" y="551"/>
                  </a:cubicBezTo>
                  <a:cubicBezTo>
                    <a:pt x="245" y="551"/>
                    <a:pt x="245" y="551"/>
                    <a:pt x="245" y="551"/>
                  </a:cubicBezTo>
                  <a:cubicBezTo>
                    <a:pt x="245" y="557"/>
                    <a:pt x="245" y="557"/>
                    <a:pt x="245" y="557"/>
                  </a:cubicBezTo>
                  <a:cubicBezTo>
                    <a:pt x="247" y="557"/>
                    <a:pt x="247" y="557"/>
                    <a:pt x="247" y="557"/>
                  </a:cubicBezTo>
                  <a:cubicBezTo>
                    <a:pt x="246" y="556"/>
                    <a:pt x="246" y="556"/>
                    <a:pt x="246" y="556"/>
                  </a:cubicBezTo>
                  <a:cubicBezTo>
                    <a:pt x="243" y="560"/>
                    <a:pt x="243" y="560"/>
                    <a:pt x="243" y="560"/>
                  </a:cubicBezTo>
                  <a:cubicBezTo>
                    <a:pt x="244" y="561"/>
                    <a:pt x="244" y="561"/>
                    <a:pt x="244" y="561"/>
                  </a:cubicBezTo>
                  <a:cubicBezTo>
                    <a:pt x="244" y="559"/>
                    <a:pt x="244" y="559"/>
                    <a:pt x="244" y="559"/>
                  </a:cubicBezTo>
                  <a:cubicBezTo>
                    <a:pt x="244" y="559"/>
                    <a:pt x="243" y="559"/>
                    <a:pt x="243" y="560"/>
                  </a:cubicBezTo>
                  <a:cubicBezTo>
                    <a:pt x="242" y="560"/>
                    <a:pt x="242" y="560"/>
                    <a:pt x="242" y="561"/>
                  </a:cubicBezTo>
                  <a:cubicBezTo>
                    <a:pt x="242" y="562"/>
                    <a:pt x="242" y="562"/>
                    <a:pt x="242" y="562"/>
                  </a:cubicBezTo>
                  <a:cubicBezTo>
                    <a:pt x="242" y="563"/>
                    <a:pt x="243" y="565"/>
                    <a:pt x="243" y="566"/>
                  </a:cubicBezTo>
                  <a:cubicBezTo>
                    <a:pt x="244" y="568"/>
                    <a:pt x="244" y="569"/>
                    <a:pt x="244" y="569"/>
                  </a:cubicBezTo>
                  <a:cubicBezTo>
                    <a:pt x="245" y="572"/>
                    <a:pt x="245" y="572"/>
                    <a:pt x="245" y="572"/>
                  </a:cubicBezTo>
                  <a:cubicBezTo>
                    <a:pt x="247" y="570"/>
                    <a:pt x="247" y="570"/>
                    <a:pt x="247" y="570"/>
                  </a:cubicBezTo>
                  <a:cubicBezTo>
                    <a:pt x="252" y="563"/>
                    <a:pt x="252" y="563"/>
                    <a:pt x="252" y="563"/>
                  </a:cubicBezTo>
                  <a:cubicBezTo>
                    <a:pt x="252" y="563"/>
                    <a:pt x="252" y="563"/>
                    <a:pt x="252" y="563"/>
                  </a:cubicBezTo>
                  <a:cubicBezTo>
                    <a:pt x="252" y="562"/>
                    <a:pt x="252" y="562"/>
                    <a:pt x="252" y="562"/>
                  </a:cubicBezTo>
                  <a:cubicBezTo>
                    <a:pt x="254" y="556"/>
                    <a:pt x="254" y="556"/>
                    <a:pt x="254" y="556"/>
                  </a:cubicBezTo>
                  <a:cubicBezTo>
                    <a:pt x="252" y="555"/>
                    <a:pt x="252" y="555"/>
                    <a:pt x="252" y="555"/>
                  </a:cubicBezTo>
                  <a:cubicBezTo>
                    <a:pt x="251" y="556"/>
                    <a:pt x="251" y="556"/>
                    <a:pt x="251" y="556"/>
                  </a:cubicBezTo>
                  <a:cubicBezTo>
                    <a:pt x="255" y="567"/>
                    <a:pt x="255" y="567"/>
                    <a:pt x="255" y="567"/>
                  </a:cubicBezTo>
                  <a:cubicBezTo>
                    <a:pt x="255" y="568"/>
                    <a:pt x="255" y="568"/>
                    <a:pt x="255" y="568"/>
                  </a:cubicBezTo>
                  <a:cubicBezTo>
                    <a:pt x="257" y="567"/>
                    <a:pt x="257" y="567"/>
                    <a:pt x="257" y="567"/>
                  </a:cubicBezTo>
                  <a:cubicBezTo>
                    <a:pt x="264" y="563"/>
                    <a:pt x="264" y="563"/>
                    <a:pt x="264" y="563"/>
                  </a:cubicBezTo>
                  <a:cubicBezTo>
                    <a:pt x="263" y="562"/>
                    <a:pt x="263" y="562"/>
                    <a:pt x="263" y="562"/>
                  </a:cubicBezTo>
                  <a:cubicBezTo>
                    <a:pt x="261" y="562"/>
                    <a:pt x="261" y="562"/>
                    <a:pt x="261" y="562"/>
                  </a:cubicBezTo>
                  <a:cubicBezTo>
                    <a:pt x="261" y="570"/>
                    <a:pt x="261" y="570"/>
                    <a:pt x="261" y="570"/>
                  </a:cubicBezTo>
                  <a:cubicBezTo>
                    <a:pt x="263" y="570"/>
                    <a:pt x="263" y="570"/>
                    <a:pt x="263" y="570"/>
                  </a:cubicBezTo>
                  <a:cubicBezTo>
                    <a:pt x="263" y="569"/>
                    <a:pt x="263" y="569"/>
                    <a:pt x="263" y="569"/>
                  </a:cubicBezTo>
                  <a:cubicBezTo>
                    <a:pt x="263" y="569"/>
                    <a:pt x="261" y="569"/>
                    <a:pt x="259" y="570"/>
                  </a:cubicBezTo>
                  <a:cubicBezTo>
                    <a:pt x="258" y="570"/>
                    <a:pt x="257" y="570"/>
                    <a:pt x="257" y="571"/>
                  </a:cubicBezTo>
                  <a:cubicBezTo>
                    <a:pt x="256" y="571"/>
                    <a:pt x="256" y="571"/>
                    <a:pt x="255" y="571"/>
                  </a:cubicBezTo>
                  <a:cubicBezTo>
                    <a:pt x="255" y="572"/>
                    <a:pt x="255" y="572"/>
                    <a:pt x="255" y="573"/>
                  </a:cubicBezTo>
                  <a:cubicBezTo>
                    <a:pt x="255" y="574"/>
                    <a:pt x="255" y="575"/>
                    <a:pt x="256" y="576"/>
                  </a:cubicBezTo>
                  <a:cubicBezTo>
                    <a:pt x="257" y="578"/>
                    <a:pt x="260" y="578"/>
                    <a:pt x="260" y="578"/>
                  </a:cubicBezTo>
                  <a:cubicBezTo>
                    <a:pt x="260" y="577"/>
                    <a:pt x="260" y="577"/>
                    <a:pt x="260" y="577"/>
                  </a:cubicBezTo>
                  <a:cubicBezTo>
                    <a:pt x="259" y="577"/>
                    <a:pt x="259" y="577"/>
                    <a:pt x="259" y="577"/>
                  </a:cubicBezTo>
                  <a:cubicBezTo>
                    <a:pt x="257" y="582"/>
                    <a:pt x="257" y="582"/>
                    <a:pt x="257" y="582"/>
                  </a:cubicBezTo>
                  <a:cubicBezTo>
                    <a:pt x="259" y="582"/>
                    <a:pt x="259" y="582"/>
                    <a:pt x="259" y="582"/>
                  </a:cubicBezTo>
                  <a:cubicBezTo>
                    <a:pt x="259" y="581"/>
                    <a:pt x="259" y="581"/>
                    <a:pt x="259" y="581"/>
                  </a:cubicBezTo>
                  <a:cubicBezTo>
                    <a:pt x="247" y="582"/>
                    <a:pt x="247" y="582"/>
                    <a:pt x="247" y="582"/>
                  </a:cubicBezTo>
                  <a:cubicBezTo>
                    <a:pt x="246" y="582"/>
                    <a:pt x="246" y="582"/>
                    <a:pt x="246" y="582"/>
                  </a:cubicBezTo>
                  <a:cubicBezTo>
                    <a:pt x="245" y="583"/>
                    <a:pt x="245" y="583"/>
                    <a:pt x="245" y="583"/>
                  </a:cubicBezTo>
                  <a:cubicBezTo>
                    <a:pt x="245" y="583"/>
                    <a:pt x="244" y="589"/>
                    <a:pt x="244" y="593"/>
                  </a:cubicBezTo>
                  <a:cubicBezTo>
                    <a:pt x="244" y="594"/>
                    <a:pt x="244" y="595"/>
                    <a:pt x="244" y="596"/>
                  </a:cubicBezTo>
                  <a:cubicBezTo>
                    <a:pt x="245" y="597"/>
                    <a:pt x="245" y="598"/>
                    <a:pt x="246" y="599"/>
                  </a:cubicBezTo>
                  <a:cubicBezTo>
                    <a:pt x="247" y="599"/>
                    <a:pt x="248" y="600"/>
                    <a:pt x="248" y="602"/>
                  </a:cubicBezTo>
                  <a:cubicBezTo>
                    <a:pt x="249" y="602"/>
                    <a:pt x="249" y="603"/>
                    <a:pt x="249" y="604"/>
                  </a:cubicBezTo>
                  <a:cubicBezTo>
                    <a:pt x="249" y="604"/>
                    <a:pt x="249" y="604"/>
                    <a:pt x="249" y="604"/>
                  </a:cubicBezTo>
                  <a:cubicBezTo>
                    <a:pt x="249" y="604"/>
                    <a:pt x="249" y="604"/>
                    <a:pt x="249" y="604"/>
                  </a:cubicBezTo>
                  <a:cubicBezTo>
                    <a:pt x="251" y="604"/>
                    <a:pt x="251" y="604"/>
                    <a:pt x="251" y="604"/>
                  </a:cubicBezTo>
                  <a:cubicBezTo>
                    <a:pt x="250" y="603"/>
                    <a:pt x="250" y="603"/>
                    <a:pt x="250" y="603"/>
                  </a:cubicBezTo>
                  <a:cubicBezTo>
                    <a:pt x="250" y="603"/>
                    <a:pt x="247" y="604"/>
                    <a:pt x="244" y="606"/>
                  </a:cubicBezTo>
                  <a:cubicBezTo>
                    <a:pt x="243" y="608"/>
                    <a:pt x="242" y="609"/>
                    <a:pt x="240" y="611"/>
                  </a:cubicBezTo>
                  <a:cubicBezTo>
                    <a:pt x="239" y="612"/>
                    <a:pt x="239" y="614"/>
                    <a:pt x="238" y="616"/>
                  </a:cubicBezTo>
                  <a:cubicBezTo>
                    <a:pt x="238" y="616"/>
                    <a:pt x="238" y="616"/>
                    <a:pt x="238" y="616"/>
                  </a:cubicBezTo>
                  <a:cubicBezTo>
                    <a:pt x="239" y="617"/>
                    <a:pt x="239" y="617"/>
                    <a:pt x="239" y="617"/>
                  </a:cubicBezTo>
                  <a:cubicBezTo>
                    <a:pt x="240" y="622"/>
                    <a:pt x="244" y="634"/>
                    <a:pt x="244" y="634"/>
                  </a:cubicBezTo>
                  <a:cubicBezTo>
                    <a:pt x="244" y="635"/>
                    <a:pt x="244" y="635"/>
                    <a:pt x="244" y="635"/>
                  </a:cubicBezTo>
                  <a:cubicBezTo>
                    <a:pt x="245" y="635"/>
                    <a:pt x="245" y="635"/>
                    <a:pt x="245" y="635"/>
                  </a:cubicBezTo>
                  <a:cubicBezTo>
                    <a:pt x="252" y="638"/>
                    <a:pt x="252" y="638"/>
                    <a:pt x="252" y="638"/>
                  </a:cubicBezTo>
                  <a:cubicBezTo>
                    <a:pt x="252" y="636"/>
                    <a:pt x="252" y="636"/>
                    <a:pt x="252" y="636"/>
                  </a:cubicBezTo>
                  <a:cubicBezTo>
                    <a:pt x="251" y="636"/>
                    <a:pt x="251" y="636"/>
                    <a:pt x="251" y="636"/>
                  </a:cubicBezTo>
                  <a:cubicBezTo>
                    <a:pt x="251" y="636"/>
                    <a:pt x="251" y="636"/>
                    <a:pt x="251" y="636"/>
                  </a:cubicBezTo>
                  <a:cubicBezTo>
                    <a:pt x="251" y="636"/>
                    <a:pt x="250" y="637"/>
                    <a:pt x="250" y="637"/>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7"/>
                    <a:pt x="248" y="637"/>
                  </a:cubicBezTo>
                  <a:cubicBezTo>
                    <a:pt x="247" y="637"/>
                    <a:pt x="246" y="636"/>
                    <a:pt x="245" y="636"/>
                  </a:cubicBezTo>
                  <a:cubicBezTo>
                    <a:pt x="244" y="635"/>
                    <a:pt x="243" y="635"/>
                    <a:pt x="243" y="635"/>
                  </a:cubicBezTo>
                  <a:cubicBezTo>
                    <a:pt x="243" y="636"/>
                    <a:pt x="243" y="636"/>
                    <a:pt x="243" y="636"/>
                  </a:cubicBezTo>
                  <a:cubicBezTo>
                    <a:pt x="244" y="636"/>
                    <a:pt x="244" y="636"/>
                    <a:pt x="244" y="636"/>
                  </a:cubicBezTo>
                  <a:cubicBezTo>
                    <a:pt x="241" y="627"/>
                    <a:pt x="241" y="627"/>
                    <a:pt x="241" y="627"/>
                  </a:cubicBezTo>
                  <a:cubicBezTo>
                    <a:pt x="241" y="626"/>
                    <a:pt x="241" y="626"/>
                    <a:pt x="241" y="626"/>
                  </a:cubicBezTo>
                  <a:cubicBezTo>
                    <a:pt x="240" y="626"/>
                    <a:pt x="240" y="626"/>
                    <a:pt x="240" y="626"/>
                  </a:cubicBezTo>
                  <a:cubicBezTo>
                    <a:pt x="240" y="625"/>
                    <a:pt x="238" y="625"/>
                    <a:pt x="236" y="625"/>
                  </a:cubicBezTo>
                  <a:cubicBezTo>
                    <a:pt x="235" y="625"/>
                    <a:pt x="234" y="625"/>
                    <a:pt x="233" y="626"/>
                  </a:cubicBezTo>
                  <a:cubicBezTo>
                    <a:pt x="232" y="626"/>
                    <a:pt x="232" y="626"/>
                    <a:pt x="231" y="626"/>
                  </a:cubicBezTo>
                  <a:cubicBezTo>
                    <a:pt x="231" y="627"/>
                    <a:pt x="230" y="628"/>
                    <a:pt x="230" y="628"/>
                  </a:cubicBezTo>
                  <a:cubicBezTo>
                    <a:pt x="232" y="628"/>
                    <a:pt x="232" y="628"/>
                    <a:pt x="232" y="628"/>
                  </a:cubicBezTo>
                  <a:cubicBezTo>
                    <a:pt x="231" y="627"/>
                    <a:pt x="231" y="627"/>
                    <a:pt x="231" y="627"/>
                  </a:cubicBezTo>
                  <a:cubicBezTo>
                    <a:pt x="230" y="628"/>
                    <a:pt x="230" y="628"/>
                    <a:pt x="230" y="629"/>
                  </a:cubicBezTo>
                  <a:cubicBezTo>
                    <a:pt x="230" y="629"/>
                    <a:pt x="230" y="630"/>
                    <a:pt x="230" y="630"/>
                  </a:cubicBezTo>
                  <a:cubicBezTo>
                    <a:pt x="230" y="632"/>
                    <a:pt x="230" y="634"/>
                    <a:pt x="231" y="636"/>
                  </a:cubicBezTo>
                  <a:cubicBezTo>
                    <a:pt x="231" y="638"/>
                    <a:pt x="232" y="640"/>
                    <a:pt x="232" y="640"/>
                  </a:cubicBezTo>
                  <a:cubicBezTo>
                    <a:pt x="233" y="639"/>
                    <a:pt x="233" y="639"/>
                    <a:pt x="233" y="639"/>
                  </a:cubicBezTo>
                  <a:cubicBezTo>
                    <a:pt x="234" y="638"/>
                    <a:pt x="234" y="638"/>
                    <a:pt x="234" y="638"/>
                  </a:cubicBezTo>
                  <a:cubicBezTo>
                    <a:pt x="225" y="629"/>
                    <a:pt x="225" y="629"/>
                    <a:pt x="225" y="629"/>
                  </a:cubicBezTo>
                  <a:cubicBezTo>
                    <a:pt x="224" y="628"/>
                    <a:pt x="224" y="628"/>
                    <a:pt x="224" y="628"/>
                  </a:cubicBezTo>
                  <a:cubicBezTo>
                    <a:pt x="224" y="628"/>
                    <a:pt x="224" y="628"/>
                    <a:pt x="224" y="628"/>
                  </a:cubicBezTo>
                  <a:cubicBezTo>
                    <a:pt x="206" y="631"/>
                    <a:pt x="206" y="631"/>
                    <a:pt x="206" y="631"/>
                  </a:cubicBezTo>
                  <a:cubicBezTo>
                    <a:pt x="206" y="632"/>
                    <a:pt x="206" y="632"/>
                    <a:pt x="206" y="632"/>
                  </a:cubicBezTo>
                  <a:cubicBezTo>
                    <a:pt x="207" y="631"/>
                    <a:pt x="207" y="631"/>
                    <a:pt x="207" y="631"/>
                  </a:cubicBezTo>
                  <a:cubicBezTo>
                    <a:pt x="196" y="624"/>
                    <a:pt x="196" y="624"/>
                    <a:pt x="196" y="624"/>
                  </a:cubicBezTo>
                  <a:cubicBezTo>
                    <a:pt x="194" y="623"/>
                    <a:pt x="194" y="623"/>
                    <a:pt x="194" y="623"/>
                  </a:cubicBezTo>
                  <a:cubicBezTo>
                    <a:pt x="194" y="626"/>
                    <a:pt x="194" y="626"/>
                    <a:pt x="194" y="626"/>
                  </a:cubicBezTo>
                  <a:cubicBezTo>
                    <a:pt x="194" y="630"/>
                    <a:pt x="194" y="630"/>
                    <a:pt x="194" y="630"/>
                  </a:cubicBezTo>
                  <a:cubicBezTo>
                    <a:pt x="195" y="630"/>
                    <a:pt x="195" y="630"/>
                    <a:pt x="195" y="630"/>
                  </a:cubicBezTo>
                  <a:cubicBezTo>
                    <a:pt x="195" y="628"/>
                    <a:pt x="195" y="628"/>
                    <a:pt x="195" y="628"/>
                  </a:cubicBezTo>
                  <a:cubicBezTo>
                    <a:pt x="180" y="631"/>
                    <a:pt x="180" y="631"/>
                    <a:pt x="180" y="631"/>
                  </a:cubicBezTo>
                  <a:cubicBezTo>
                    <a:pt x="180" y="631"/>
                    <a:pt x="180" y="631"/>
                    <a:pt x="180" y="631"/>
                  </a:cubicBezTo>
                  <a:cubicBezTo>
                    <a:pt x="180" y="631"/>
                    <a:pt x="180" y="631"/>
                    <a:pt x="180" y="631"/>
                  </a:cubicBezTo>
                  <a:cubicBezTo>
                    <a:pt x="164" y="639"/>
                    <a:pt x="164" y="639"/>
                    <a:pt x="164" y="639"/>
                  </a:cubicBezTo>
                  <a:cubicBezTo>
                    <a:pt x="163" y="639"/>
                    <a:pt x="163" y="639"/>
                    <a:pt x="163" y="639"/>
                  </a:cubicBezTo>
                  <a:cubicBezTo>
                    <a:pt x="163" y="640"/>
                    <a:pt x="163" y="640"/>
                    <a:pt x="163" y="640"/>
                  </a:cubicBezTo>
                  <a:cubicBezTo>
                    <a:pt x="163" y="641"/>
                    <a:pt x="163" y="641"/>
                    <a:pt x="163" y="641"/>
                  </a:cubicBezTo>
                  <a:cubicBezTo>
                    <a:pt x="163" y="641"/>
                    <a:pt x="162" y="644"/>
                    <a:pt x="161" y="646"/>
                  </a:cubicBezTo>
                  <a:cubicBezTo>
                    <a:pt x="161" y="647"/>
                    <a:pt x="161" y="648"/>
                    <a:pt x="160" y="649"/>
                  </a:cubicBezTo>
                  <a:cubicBezTo>
                    <a:pt x="160" y="649"/>
                    <a:pt x="159" y="650"/>
                    <a:pt x="159" y="650"/>
                  </a:cubicBezTo>
                  <a:cubicBezTo>
                    <a:pt x="158" y="650"/>
                    <a:pt x="158" y="650"/>
                    <a:pt x="158" y="650"/>
                  </a:cubicBezTo>
                  <a:cubicBezTo>
                    <a:pt x="158" y="650"/>
                    <a:pt x="158" y="650"/>
                    <a:pt x="158" y="650"/>
                  </a:cubicBezTo>
                  <a:cubicBezTo>
                    <a:pt x="157" y="651"/>
                    <a:pt x="155" y="652"/>
                    <a:pt x="154" y="652"/>
                  </a:cubicBezTo>
                  <a:cubicBezTo>
                    <a:pt x="153" y="652"/>
                    <a:pt x="152" y="652"/>
                    <a:pt x="152" y="652"/>
                  </a:cubicBezTo>
                  <a:cubicBezTo>
                    <a:pt x="151" y="652"/>
                    <a:pt x="151" y="652"/>
                    <a:pt x="151" y="652"/>
                  </a:cubicBezTo>
                  <a:cubicBezTo>
                    <a:pt x="151" y="652"/>
                    <a:pt x="151" y="652"/>
                    <a:pt x="151" y="652"/>
                  </a:cubicBezTo>
                  <a:cubicBezTo>
                    <a:pt x="151" y="652"/>
                    <a:pt x="151" y="652"/>
                    <a:pt x="151" y="652"/>
                  </a:cubicBezTo>
                  <a:cubicBezTo>
                    <a:pt x="150" y="653"/>
                    <a:pt x="150" y="653"/>
                    <a:pt x="150" y="653"/>
                  </a:cubicBezTo>
                  <a:cubicBezTo>
                    <a:pt x="150" y="653"/>
                    <a:pt x="147" y="654"/>
                    <a:pt x="143" y="656"/>
                  </a:cubicBezTo>
                  <a:cubicBezTo>
                    <a:pt x="142" y="657"/>
                    <a:pt x="140" y="658"/>
                    <a:pt x="139" y="659"/>
                  </a:cubicBezTo>
                  <a:cubicBezTo>
                    <a:pt x="138" y="659"/>
                    <a:pt x="137" y="660"/>
                    <a:pt x="137" y="660"/>
                  </a:cubicBezTo>
                  <a:cubicBezTo>
                    <a:pt x="136" y="661"/>
                    <a:pt x="136" y="661"/>
                    <a:pt x="136" y="661"/>
                  </a:cubicBezTo>
                  <a:cubicBezTo>
                    <a:pt x="136" y="661"/>
                    <a:pt x="136" y="661"/>
                    <a:pt x="136" y="662"/>
                  </a:cubicBezTo>
                  <a:cubicBezTo>
                    <a:pt x="136" y="662"/>
                    <a:pt x="136" y="663"/>
                    <a:pt x="136" y="663"/>
                  </a:cubicBezTo>
                  <a:cubicBezTo>
                    <a:pt x="137" y="663"/>
                    <a:pt x="137" y="663"/>
                    <a:pt x="137" y="663"/>
                  </a:cubicBezTo>
                  <a:cubicBezTo>
                    <a:pt x="137" y="663"/>
                    <a:pt x="137" y="663"/>
                    <a:pt x="137" y="663"/>
                  </a:cubicBezTo>
                  <a:cubicBezTo>
                    <a:pt x="139" y="664"/>
                    <a:pt x="141" y="664"/>
                    <a:pt x="143" y="664"/>
                  </a:cubicBezTo>
                  <a:cubicBezTo>
                    <a:pt x="145" y="664"/>
                    <a:pt x="147" y="664"/>
                    <a:pt x="148" y="665"/>
                  </a:cubicBezTo>
                  <a:cubicBezTo>
                    <a:pt x="148" y="663"/>
                    <a:pt x="148" y="663"/>
                    <a:pt x="148" y="663"/>
                  </a:cubicBezTo>
                  <a:cubicBezTo>
                    <a:pt x="147" y="664"/>
                    <a:pt x="147" y="664"/>
                    <a:pt x="147" y="664"/>
                  </a:cubicBezTo>
                  <a:cubicBezTo>
                    <a:pt x="147" y="665"/>
                    <a:pt x="148" y="667"/>
                    <a:pt x="148" y="668"/>
                  </a:cubicBezTo>
                  <a:cubicBezTo>
                    <a:pt x="148" y="669"/>
                    <a:pt x="148" y="669"/>
                    <a:pt x="148" y="670"/>
                  </a:cubicBezTo>
                  <a:cubicBezTo>
                    <a:pt x="148" y="670"/>
                    <a:pt x="148" y="670"/>
                    <a:pt x="148" y="670"/>
                  </a:cubicBezTo>
                  <a:cubicBezTo>
                    <a:pt x="148" y="673"/>
                    <a:pt x="148" y="673"/>
                    <a:pt x="148" y="673"/>
                  </a:cubicBezTo>
                  <a:cubicBezTo>
                    <a:pt x="150" y="672"/>
                    <a:pt x="150" y="672"/>
                    <a:pt x="150" y="672"/>
                  </a:cubicBezTo>
                  <a:cubicBezTo>
                    <a:pt x="150" y="671"/>
                    <a:pt x="151" y="671"/>
                    <a:pt x="152" y="670"/>
                  </a:cubicBezTo>
                  <a:cubicBezTo>
                    <a:pt x="153" y="669"/>
                    <a:pt x="154" y="668"/>
                    <a:pt x="154" y="666"/>
                  </a:cubicBezTo>
                  <a:cubicBezTo>
                    <a:pt x="152" y="666"/>
                    <a:pt x="152" y="666"/>
                    <a:pt x="152" y="666"/>
                  </a:cubicBezTo>
                  <a:cubicBezTo>
                    <a:pt x="154" y="667"/>
                    <a:pt x="154" y="667"/>
                    <a:pt x="154" y="667"/>
                  </a:cubicBezTo>
                  <a:cubicBezTo>
                    <a:pt x="154" y="665"/>
                    <a:pt x="155" y="663"/>
                    <a:pt x="156" y="662"/>
                  </a:cubicBezTo>
                  <a:cubicBezTo>
                    <a:pt x="156" y="661"/>
                    <a:pt x="157" y="661"/>
                    <a:pt x="158" y="661"/>
                  </a:cubicBezTo>
                  <a:cubicBezTo>
                    <a:pt x="158" y="661"/>
                    <a:pt x="158" y="661"/>
                    <a:pt x="158" y="661"/>
                  </a:cubicBezTo>
                  <a:cubicBezTo>
                    <a:pt x="159" y="660"/>
                    <a:pt x="159" y="660"/>
                    <a:pt x="159" y="660"/>
                  </a:cubicBezTo>
                  <a:cubicBezTo>
                    <a:pt x="159" y="660"/>
                    <a:pt x="159" y="660"/>
                    <a:pt x="159" y="660"/>
                  </a:cubicBezTo>
                  <a:cubicBezTo>
                    <a:pt x="159" y="661"/>
                    <a:pt x="159" y="661"/>
                    <a:pt x="159" y="661"/>
                  </a:cubicBezTo>
                  <a:cubicBezTo>
                    <a:pt x="159" y="660"/>
                    <a:pt x="159" y="660"/>
                    <a:pt x="159" y="660"/>
                  </a:cubicBezTo>
                  <a:cubicBezTo>
                    <a:pt x="159" y="660"/>
                    <a:pt x="159" y="660"/>
                    <a:pt x="159" y="660"/>
                  </a:cubicBezTo>
                  <a:cubicBezTo>
                    <a:pt x="159" y="661"/>
                    <a:pt x="159" y="661"/>
                    <a:pt x="159" y="661"/>
                  </a:cubicBezTo>
                  <a:cubicBezTo>
                    <a:pt x="159" y="660"/>
                    <a:pt x="159" y="660"/>
                    <a:pt x="159" y="660"/>
                  </a:cubicBezTo>
                  <a:cubicBezTo>
                    <a:pt x="159" y="661"/>
                    <a:pt x="159" y="661"/>
                    <a:pt x="159" y="661"/>
                  </a:cubicBezTo>
                  <a:cubicBezTo>
                    <a:pt x="159" y="661"/>
                    <a:pt x="159" y="661"/>
                    <a:pt x="159" y="661"/>
                  </a:cubicBezTo>
                  <a:cubicBezTo>
                    <a:pt x="159" y="660"/>
                    <a:pt x="159" y="660"/>
                    <a:pt x="159" y="660"/>
                  </a:cubicBezTo>
                  <a:cubicBezTo>
                    <a:pt x="159" y="661"/>
                    <a:pt x="159" y="661"/>
                    <a:pt x="159" y="661"/>
                  </a:cubicBezTo>
                  <a:cubicBezTo>
                    <a:pt x="159" y="660"/>
                    <a:pt x="159" y="661"/>
                    <a:pt x="160" y="661"/>
                  </a:cubicBezTo>
                  <a:cubicBezTo>
                    <a:pt x="160" y="662"/>
                    <a:pt x="160" y="662"/>
                    <a:pt x="160" y="662"/>
                  </a:cubicBezTo>
                  <a:cubicBezTo>
                    <a:pt x="161" y="662"/>
                    <a:pt x="161" y="662"/>
                    <a:pt x="161" y="662"/>
                  </a:cubicBezTo>
                  <a:cubicBezTo>
                    <a:pt x="161" y="662"/>
                    <a:pt x="161" y="662"/>
                    <a:pt x="161" y="662"/>
                  </a:cubicBezTo>
                  <a:cubicBezTo>
                    <a:pt x="161" y="662"/>
                    <a:pt x="161" y="662"/>
                    <a:pt x="161" y="662"/>
                  </a:cubicBezTo>
                  <a:cubicBezTo>
                    <a:pt x="162" y="662"/>
                    <a:pt x="162" y="662"/>
                    <a:pt x="162" y="662"/>
                  </a:cubicBezTo>
                  <a:cubicBezTo>
                    <a:pt x="166" y="661"/>
                    <a:pt x="166" y="661"/>
                    <a:pt x="166" y="661"/>
                  </a:cubicBezTo>
                  <a:cubicBezTo>
                    <a:pt x="166" y="659"/>
                    <a:pt x="166" y="659"/>
                    <a:pt x="166" y="659"/>
                  </a:cubicBezTo>
                  <a:cubicBezTo>
                    <a:pt x="166" y="661"/>
                    <a:pt x="166" y="661"/>
                    <a:pt x="166" y="661"/>
                  </a:cubicBezTo>
                  <a:cubicBezTo>
                    <a:pt x="175" y="662"/>
                    <a:pt x="175" y="662"/>
                    <a:pt x="175" y="662"/>
                  </a:cubicBezTo>
                  <a:cubicBezTo>
                    <a:pt x="175" y="661"/>
                    <a:pt x="175" y="661"/>
                    <a:pt x="175" y="661"/>
                  </a:cubicBezTo>
                  <a:cubicBezTo>
                    <a:pt x="174" y="660"/>
                    <a:pt x="174" y="660"/>
                    <a:pt x="174" y="660"/>
                  </a:cubicBezTo>
                  <a:cubicBezTo>
                    <a:pt x="171" y="665"/>
                    <a:pt x="171" y="665"/>
                    <a:pt x="171" y="665"/>
                  </a:cubicBezTo>
                  <a:cubicBezTo>
                    <a:pt x="171" y="666"/>
                    <a:pt x="171" y="666"/>
                    <a:pt x="171" y="666"/>
                  </a:cubicBezTo>
                  <a:cubicBezTo>
                    <a:pt x="171" y="666"/>
                    <a:pt x="171" y="666"/>
                    <a:pt x="171" y="666"/>
                  </a:cubicBezTo>
                  <a:cubicBezTo>
                    <a:pt x="171" y="666"/>
                    <a:pt x="170" y="669"/>
                    <a:pt x="170" y="672"/>
                  </a:cubicBezTo>
                  <a:cubicBezTo>
                    <a:pt x="170" y="672"/>
                    <a:pt x="170" y="673"/>
                    <a:pt x="171" y="673"/>
                  </a:cubicBezTo>
                  <a:cubicBezTo>
                    <a:pt x="171" y="674"/>
                    <a:pt x="171" y="675"/>
                    <a:pt x="171" y="675"/>
                  </a:cubicBezTo>
                  <a:cubicBezTo>
                    <a:pt x="172" y="676"/>
                    <a:pt x="172" y="676"/>
                    <a:pt x="172" y="677"/>
                  </a:cubicBezTo>
                  <a:cubicBezTo>
                    <a:pt x="172" y="678"/>
                    <a:pt x="172" y="678"/>
                    <a:pt x="172" y="678"/>
                  </a:cubicBezTo>
                  <a:cubicBezTo>
                    <a:pt x="172" y="678"/>
                    <a:pt x="172" y="678"/>
                    <a:pt x="172" y="678"/>
                  </a:cubicBezTo>
                  <a:cubicBezTo>
                    <a:pt x="172" y="678"/>
                    <a:pt x="172" y="678"/>
                    <a:pt x="172" y="678"/>
                  </a:cubicBezTo>
                  <a:cubicBezTo>
                    <a:pt x="174" y="678"/>
                    <a:pt x="174" y="678"/>
                    <a:pt x="174" y="678"/>
                  </a:cubicBezTo>
                  <a:cubicBezTo>
                    <a:pt x="173" y="677"/>
                    <a:pt x="173" y="677"/>
                    <a:pt x="173" y="677"/>
                  </a:cubicBezTo>
                  <a:cubicBezTo>
                    <a:pt x="173" y="677"/>
                    <a:pt x="171" y="678"/>
                    <a:pt x="169" y="680"/>
                  </a:cubicBezTo>
                  <a:cubicBezTo>
                    <a:pt x="168" y="682"/>
                    <a:pt x="166" y="684"/>
                    <a:pt x="166" y="688"/>
                  </a:cubicBezTo>
                  <a:cubicBezTo>
                    <a:pt x="166" y="689"/>
                    <a:pt x="166" y="690"/>
                    <a:pt x="167" y="691"/>
                  </a:cubicBezTo>
                  <a:cubicBezTo>
                    <a:pt x="168" y="692"/>
                    <a:pt x="170" y="693"/>
                    <a:pt x="171" y="693"/>
                  </a:cubicBezTo>
                  <a:cubicBezTo>
                    <a:pt x="172" y="694"/>
                    <a:pt x="173" y="695"/>
                    <a:pt x="173" y="695"/>
                  </a:cubicBezTo>
                  <a:cubicBezTo>
                    <a:pt x="174" y="693"/>
                    <a:pt x="174" y="693"/>
                    <a:pt x="174" y="693"/>
                  </a:cubicBezTo>
                  <a:cubicBezTo>
                    <a:pt x="173" y="692"/>
                    <a:pt x="173" y="692"/>
                    <a:pt x="173" y="692"/>
                  </a:cubicBezTo>
                  <a:cubicBezTo>
                    <a:pt x="170" y="695"/>
                    <a:pt x="170" y="695"/>
                    <a:pt x="170" y="695"/>
                  </a:cubicBezTo>
                  <a:cubicBezTo>
                    <a:pt x="170" y="695"/>
                    <a:pt x="170" y="695"/>
                    <a:pt x="170" y="695"/>
                  </a:cubicBezTo>
                  <a:cubicBezTo>
                    <a:pt x="170" y="695"/>
                    <a:pt x="170" y="695"/>
                    <a:pt x="170" y="695"/>
                  </a:cubicBezTo>
                  <a:cubicBezTo>
                    <a:pt x="170" y="695"/>
                    <a:pt x="169" y="696"/>
                    <a:pt x="168" y="698"/>
                  </a:cubicBezTo>
                  <a:cubicBezTo>
                    <a:pt x="167" y="701"/>
                    <a:pt x="165" y="705"/>
                    <a:pt x="162" y="709"/>
                  </a:cubicBezTo>
                  <a:cubicBezTo>
                    <a:pt x="161" y="711"/>
                    <a:pt x="160" y="712"/>
                    <a:pt x="159" y="713"/>
                  </a:cubicBezTo>
                  <a:cubicBezTo>
                    <a:pt x="159" y="714"/>
                    <a:pt x="158" y="714"/>
                    <a:pt x="158" y="714"/>
                  </a:cubicBezTo>
                  <a:cubicBezTo>
                    <a:pt x="158" y="715"/>
                    <a:pt x="158" y="715"/>
                    <a:pt x="158" y="715"/>
                  </a:cubicBezTo>
                  <a:cubicBezTo>
                    <a:pt x="158" y="715"/>
                    <a:pt x="158" y="715"/>
                    <a:pt x="158" y="715"/>
                  </a:cubicBezTo>
                  <a:cubicBezTo>
                    <a:pt x="158" y="715"/>
                    <a:pt x="158" y="715"/>
                    <a:pt x="158" y="715"/>
                  </a:cubicBezTo>
                  <a:cubicBezTo>
                    <a:pt x="158" y="715"/>
                    <a:pt x="158" y="715"/>
                    <a:pt x="158" y="715"/>
                  </a:cubicBezTo>
                  <a:cubicBezTo>
                    <a:pt x="158" y="715"/>
                    <a:pt x="158" y="715"/>
                    <a:pt x="158" y="715"/>
                  </a:cubicBezTo>
                  <a:cubicBezTo>
                    <a:pt x="158" y="715"/>
                    <a:pt x="158" y="715"/>
                    <a:pt x="158" y="715"/>
                  </a:cubicBezTo>
                  <a:cubicBezTo>
                    <a:pt x="158" y="715"/>
                    <a:pt x="158" y="715"/>
                    <a:pt x="158" y="715"/>
                  </a:cubicBezTo>
                  <a:cubicBezTo>
                    <a:pt x="157" y="715"/>
                    <a:pt x="157" y="715"/>
                    <a:pt x="157" y="715"/>
                  </a:cubicBezTo>
                  <a:cubicBezTo>
                    <a:pt x="157" y="715"/>
                    <a:pt x="157" y="715"/>
                    <a:pt x="157" y="715"/>
                  </a:cubicBezTo>
                  <a:cubicBezTo>
                    <a:pt x="155" y="715"/>
                    <a:pt x="153" y="716"/>
                    <a:pt x="152" y="716"/>
                  </a:cubicBezTo>
                  <a:cubicBezTo>
                    <a:pt x="151" y="716"/>
                    <a:pt x="150" y="716"/>
                    <a:pt x="149" y="717"/>
                  </a:cubicBezTo>
                  <a:cubicBezTo>
                    <a:pt x="148" y="717"/>
                    <a:pt x="148" y="717"/>
                    <a:pt x="147" y="718"/>
                  </a:cubicBezTo>
                  <a:cubicBezTo>
                    <a:pt x="148" y="719"/>
                    <a:pt x="148" y="719"/>
                    <a:pt x="148" y="719"/>
                  </a:cubicBezTo>
                  <a:cubicBezTo>
                    <a:pt x="148" y="717"/>
                    <a:pt x="148" y="717"/>
                    <a:pt x="148" y="717"/>
                  </a:cubicBezTo>
                  <a:cubicBezTo>
                    <a:pt x="144" y="719"/>
                    <a:pt x="138" y="722"/>
                    <a:pt x="138" y="722"/>
                  </a:cubicBezTo>
                  <a:cubicBezTo>
                    <a:pt x="139" y="723"/>
                    <a:pt x="139" y="723"/>
                    <a:pt x="139" y="723"/>
                  </a:cubicBezTo>
                  <a:cubicBezTo>
                    <a:pt x="139" y="721"/>
                    <a:pt x="139" y="721"/>
                    <a:pt x="139" y="721"/>
                  </a:cubicBezTo>
                  <a:cubicBezTo>
                    <a:pt x="134" y="720"/>
                    <a:pt x="134" y="720"/>
                    <a:pt x="134" y="720"/>
                  </a:cubicBezTo>
                  <a:cubicBezTo>
                    <a:pt x="133" y="720"/>
                    <a:pt x="133" y="720"/>
                    <a:pt x="133" y="720"/>
                  </a:cubicBezTo>
                  <a:cubicBezTo>
                    <a:pt x="133" y="720"/>
                    <a:pt x="133" y="720"/>
                    <a:pt x="133" y="720"/>
                  </a:cubicBezTo>
                  <a:cubicBezTo>
                    <a:pt x="119" y="724"/>
                    <a:pt x="119" y="724"/>
                    <a:pt x="119" y="724"/>
                  </a:cubicBezTo>
                  <a:cubicBezTo>
                    <a:pt x="119" y="724"/>
                    <a:pt x="119" y="724"/>
                    <a:pt x="119" y="724"/>
                  </a:cubicBezTo>
                  <a:cubicBezTo>
                    <a:pt x="118" y="725"/>
                    <a:pt x="118" y="725"/>
                    <a:pt x="118" y="725"/>
                  </a:cubicBezTo>
                  <a:cubicBezTo>
                    <a:pt x="117" y="731"/>
                    <a:pt x="117" y="731"/>
                    <a:pt x="117" y="731"/>
                  </a:cubicBezTo>
                  <a:cubicBezTo>
                    <a:pt x="118" y="731"/>
                    <a:pt x="118" y="731"/>
                    <a:pt x="118" y="731"/>
                  </a:cubicBezTo>
                  <a:cubicBezTo>
                    <a:pt x="118" y="729"/>
                    <a:pt x="118" y="729"/>
                    <a:pt x="118" y="729"/>
                  </a:cubicBezTo>
                  <a:cubicBezTo>
                    <a:pt x="112" y="729"/>
                    <a:pt x="112" y="729"/>
                    <a:pt x="112" y="729"/>
                  </a:cubicBezTo>
                  <a:cubicBezTo>
                    <a:pt x="112" y="731"/>
                    <a:pt x="112" y="731"/>
                    <a:pt x="112" y="731"/>
                  </a:cubicBezTo>
                  <a:cubicBezTo>
                    <a:pt x="113" y="730"/>
                    <a:pt x="113" y="730"/>
                    <a:pt x="113" y="730"/>
                  </a:cubicBezTo>
                  <a:cubicBezTo>
                    <a:pt x="109" y="725"/>
                    <a:pt x="109" y="725"/>
                    <a:pt x="109" y="725"/>
                  </a:cubicBezTo>
                  <a:cubicBezTo>
                    <a:pt x="108" y="724"/>
                    <a:pt x="108" y="724"/>
                    <a:pt x="108" y="724"/>
                  </a:cubicBezTo>
                  <a:cubicBezTo>
                    <a:pt x="107" y="724"/>
                    <a:pt x="107" y="724"/>
                    <a:pt x="107" y="724"/>
                  </a:cubicBezTo>
                  <a:cubicBezTo>
                    <a:pt x="103" y="725"/>
                    <a:pt x="103" y="725"/>
                    <a:pt x="103" y="725"/>
                  </a:cubicBezTo>
                  <a:cubicBezTo>
                    <a:pt x="102" y="726"/>
                    <a:pt x="102" y="726"/>
                    <a:pt x="102" y="726"/>
                  </a:cubicBezTo>
                  <a:cubicBezTo>
                    <a:pt x="102" y="727"/>
                    <a:pt x="102" y="727"/>
                    <a:pt x="102" y="727"/>
                  </a:cubicBezTo>
                  <a:cubicBezTo>
                    <a:pt x="104" y="731"/>
                    <a:pt x="104" y="731"/>
                    <a:pt x="104" y="731"/>
                  </a:cubicBezTo>
                  <a:cubicBezTo>
                    <a:pt x="105" y="731"/>
                    <a:pt x="105" y="731"/>
                    <a:pt x="105" y="731"/>
                  </a:cubicBezTo>
                  <a:cubicBezTo>
                    <a:pt x="105" y="729"/>
                    <a:pt x="105" y="729"/>
                    <a:pt x="105" y="729"/>
                  </a:cubicBezTo>
                  <a:cubicBezTo>
                    <a:pt x="105" y="729"/>
                    <a:pt x="101" y="730"/>
                    <a:pt x="97" y="731"/>
                  </a:cubicBezTo>
                  <a:cubicBezTo>
                    <a:pt x="95" y="731"/>
                    <a:pt x="93" y="731"/>
                    <a:pt x="92" y="732"/>
                  </a:cubicBezTo>
                  <a:cubicBezTo>
                    <a:pt x="91" y="732"/>
                    <a:pt x="90" y="732"/>
                    <a:pt x="90" y="733"/>
                  </a:cubicBezTo>
                  <a:cubicBezTo>
                    <a:pt x="89" y="734"/>
                    <a:pt x="89" y="734"/>
                    <a:pt x="89" y="734"/>
                  </a:cubicBezTo>
                  <a:cubicBezTo>
                    <a:pt x="89" y="734"/>
                    <a:pt x="89" y="735"/>
                    <a:pt x="89" y="735"/>
                  </a:cubicBezTo>
                  <a:cubicBezTo>
                    <a:pt x="90" y="735"/>
                    <a:pt x="90" y="735"/>
                    <a:pt x="90" y="735"/>
                  </a:cubicBezTo>
                  <a:cubicBezTo>
                    <a:pt x="89" y="734"/>
                    <a:pt x="89" y="734"/>
                    <a:pt x="89" y="734"/>
                  </a:cubicBezTo>
                  <a:cubicBezTo>
                    <a:pt x="87" y="737"/>
                    <a:pt x="87" y="739"/>
                    <a:pt x="87" y="739"/>
                  </a:cubicBezTo>
                  <a:cubicBezTo>
                    <a:pt x="87" y="740"/>
                    <a:pt x="87" y="740"/>
                    <a:pt x="87" y="740"/>
                  </a:cubicBezTo>
                  <a:cubicBezTo>
                    <a:pt x="89" y="741"/>
                    <a:pt x="89" y="741"/>
                    <a:pt x="89" y="741"/>
                  </a:cubicBezTo>
                  <a:cubicBezTo>
                    <a:pt x="98" y="742"/>
                    <a:pt x="98" y="742"/>
                    <a:pt x="98" y="742"/>
                  </a:cubicBezTo>
                  <a:cubicBezTo>
                    <a:pt x="98" y="740"/>
                    <a:pt x="98" y="740"/>
                    <a:pt x="98" y="740"/>
                  </a:cubicBezTo>
                  <a:cubicBezTo>
                    <a:pt x="97" y="741"/>
                    <a:pt x="97" y="741"/>
                    <a:pt x="97" y="741"/>
                  </a:cubicBezTo>
                  <a:cubicBezTo>
                    <a:pt x="97" y="741"/>
                    <a:pt x="97" y="741"/>
                    <a:pt x="97" y="741"/>
                  </a:cubicBezTo>
                  <a:cubicBezTo>
                    <a:pt x="97" y="741"/>
                    <a:pt x="97" y="743"/>
                    <a:pt x="97" y="744"/>
                  </a:cubicBezTo>
                  <a:cubicBezTo>
                    <a:pt x="97" y="745"/>
                    <a:pt x="97" y="745"/>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3" y="746"/>
                    <a:pt x="90" y="747"/>
                    <a:pt x="89" y="747"/>
                  </a:cubicBezTo>
                  <a:cubicBezTo>
                    <a:pt x="88" y="748"/>
                    <a:pt x="88" y="748"/>
                    <a:pt x="88" y="748"/>
                  </a:cubicBezTo>
                  <a:cubicBezTo>
                    <a:pt x="89" y="749"/>
                    <a:pt x="89" y="749"/>
                    <a:pt x="89" y="749"/>
                  </a:cubicBezTo>
                  <a:cubicBezTo>
                    <a:pt x="90" y="757"/>
                    <a:pt x="90" y="757"/>
                    <a:pt x="90" y="757"/>
                  </a:cubicBezTo>
                  <a:cubicBezTo>
                    <a:pt x="90" y="759"/>
                    <a:pt x="90" y="759"/>
                    <a:pt x="90" y="759"/>
                  </a:cubicBezTo>
                  <a:cubicBezTo>
                    <a:pt x="92" y="758"/>
                    <a:pt x="92" y="758"/>
                    <a:pt x="92" y="758"/>
                  </a:cubicBezTo>
                  <a:cubicBezTo>
                    <a:pt x="92" y="758"/>
                    <a:pt x="93" y="758"/>
                    <a:pt x="93" y="757"/>
                  </a:cubicBezTo>
                  <a:cubicBezTo>
                    <a:pt x="94" y="757"/>
                    <a:pt x="94" y="757"/>
                    <a:pt x="95" y="756"/>
                  </a:cubicBezTo>
                  <a:cubicBezTo>
                    <a:pt x="96" y="756"/>
                    <a:pt x="96" y="756"/>
                    <a:pt x="96" y="756"/>
                  </a:cubicBezTo>
                  <a:cubicBezTo>
                    <a:pt x="97" y="755"/>
                    <a:pt x="97" y="755"/>
                    <a:pt x="97" y="755"/>
                  </a:cubicBezTo>
                  <a:cubicBezTo>
                    <a:pt x="97" y="755"/>
                    <a:pt x="97" y="755"/>
                    <a:pt x="97" y="755"/>
                  </a:cubicBezTo>
                  <a:cubicBezTo>
                    <a:pt x="97" y="755"/>
                    <a:pt x="97" y="755"/>
                    <a:pt x="97" y="755"/>
                  </a:cubicBezTo>
                  <a:cubicBezTo>
                    <a:pt x="97" y="755"/>
                    <a:pt x="97" y="755"/>
                    <a:pt x="97" y="755"/>
                  </a:cubicBezTo>
                  <a:cubicBezTo>
                    <a:pt x="97" y="755"/>
                    <a:pt x="97" y="755"/>
                    <a:pt x="97" y="755"/>
                  </a:cubicBezTo>
                  <a:cubicBezTo>
                    <a:pt x="97" y="755"/>
                    <a:pt x="97" y="755"/>
                    <a:pt x="97" y="755"/>
                  </a:cubicBezTo>
                  <a:cubicBezTo>
                    <a:pt x="97" y="755"/>
                    <a:pt x="97" y="755"/>
                    <a:pt x="97" y="755"/>
                  </a:cubicBezTo>
                  <a:cubicBezTo>
                    <a:pt x="97" y="755"/>
                    <a:pt x="97" y="755"/>
                    <a:pt x="97" y="755"/>
                  </a:cubicBezTo>
                  <a:cubicBezTo>
                    <a:pt x="97" y="755"/>
                    <a:pt x="98" y="756"/>
                    <a:pt x="99" y="756"/>
                  </a:cubicBezTo>
                  <a:cubicBezTo>
                    <a:pt x="99" y="756"/>
                    <a:pt x="100" y="756"/>
                    <a:pt x="100" y="756"/>
                  </a:cubicBezTo>
                  <a:cubicBezTo>
                    <a:pt x="100" y="757"/>
                    <a:pt x="100" y="757"/>
                    <a:pt x="100" y="757"/>
                  </a:cubicBezTo>
                  <a:cubicBezTo>
                    <a:pt x="101" y="757"/>
                    <a:pt x="101" y="757"/>
                    <a:pt x="101" y="757"/>
                  </a:cubicBezTo>
                  <a:cubicBezTo>
                    <a:pt x="101" y="757"/>
                    <a:pt x="101" y="757"/>
                    <a:pt x="101" y="757"/>
                  </a:cubicBezTo>
                  <a:cubicBezTo>
                    <a:pt x="109" y="755"/>
                    <a:pt x="109" y="755"/>
                    <a:pt x="109" y="755"/>
                  </a:cubicBezTo>
                  <a:cubicBezTo>
                    <a:pt x="110" y="755"/>
                    <a:pt x="110" y="755"/>
                    <a:pt x="110" y="755"/>
                  </a:cubicBezTo>
                  <a:cubicBezTo>
                    <a:pt x="110" y="755"/>
                    <a:pt x="110" y="755"/>
                    <a:pt x="110" y="755"/>
                  </a:cubicBezTo>
                  <a:cubicBezTo>
                    <a:pt x="113" y="749"/>
                    <a:pt x="113" y="749"/>
                    <a:pt x="113" y="749"/>
                  </a:cubicBezTo>
                  <a:cubicBezTo>
                    <a:pt x="112" y="749"/>
                    <a:pt x="112" y="749"/>
                    <a:pt x="112" y="749"/>
                  </a:cubicBezTo>
                  <a:cubicBezTo>
                    <a:pt x="112" y="750"/>
                    <a:pt x="112" y="750"/>
                    <a:pt x="112" y="750"/>
                  </a:cubicBezTo>
                  <a:cubicBezTo>
                    <a:pt x="117" y="750"/>
                    <a:pt x="117" y="750"/>
                    <a:pt x="117" y="750"/>
                  </a:cubicBezTo>
                  <a:cubicBezTo>
                    <a:pt x="117" y="749"/>
                    <a:pt x="117" y="749"/>
                    <a:pt x="117" y="749"/>
                  </a:cubicBezTo>
                  <a:cubicBezTo>
                    <a:pt x="116" y="747"/>
                    <a:pt x="116" y="747"/>
                    <a:pt x="116" y="747"/>
                  </a:cubicBezTo>
                  <a:cubicBezTo>
                    <a:pt x="112" y="752"/>
                    <a:pt x="112" y="752"/>
                    <a:pt x="112" y="752"/>
                  </a:cubicBezTo>
                  <a:cubicBezTo>
                    <a:pt x="112" y="752"/>
                    <a:pt x="112" y="752"/>
                    <a:pt x="112" y="752"/>
                  </a:cubicBezTo>
                  <a:cubicBezTo>
                    <a:pt x="112" y="752"/>
                    <a:pt x="112" y="752"/>
                    <a:pt x="112" y="752"/>
                  </a:cubicBezTo>
                  <a:cubicBezTo>
                    <a:pt x="110" y="756"/>
                    <a:pt x="110" y="756"/>
                    <a:pt x="110" y="756"/>
                  </a:cubicBezTo>
                  <a:cubicBezTo>
                    <a:pt x="112" y="757"/>
                    <a:pt x="112" y="757"/>
                    <a:pt x="112" y="757"/>
                  </a:cubicBezTo>
                  <a:cubicBezTo>
                    <a:pt x="112" y="755"/>
                    <a:pt x="112" y="755"/>
                    <a:pt x="112" y="755"/>
                  </a:cubicBezTo>
                  <a:cubicBezTo>
                    <a:pt x="100" y="755"/>
                    <a:pt x="100" y="755"/>
                    <a:pt x="100" y="755"/>
                  </a:cubicBezTo>
                  <a:cubicBezTo>
                    <a:pt x="99" y="755"/>
                    <a:pt x="99" y="755"/>
                    <a:pt x="99" y="755"/>
                  </a:cubicBezTo>
                  <a:cubicBezTo>
                    <a:pt x="99" y="755"/>
                    <a:pt x="99" y="755"/>
                    <a:pt x="99" y="755"/>
                  </a:cubicBezTo>
                  <a:cubicBezTo>
                    <a:pt x="96" y="757"/>
                    <a:pt x="96" y="757"/>
                    <a:pt x="96" y="757"/>
                  </a:cubicBezTo>
                  <a:cubicBezTo>
                    <a:pt x="95" y="757"/>
                    <a:pt x="95" y="757"/>
                    <a:pt x="95" y="757"/>
                  </a:cubicBezTo>
                  <a:cubicBezTo>
                    <a:pt x="95" y="758"/>
                    <a:pt x="95" y="758"/>
                    <a:pt x="95" y="758"/>
                  </a:cubicBezTo>
                  <a:cubicBezTo>
                    <a:pt x="95" y="758"/>
                    <a:pt x="95" y="760"/>
                    <a:pt x="96" y="762"/>
                  </a:cubicBezTo>
                  <a:cubicBezTo>
                    <a:pt x="96" y="763"/>
                    <a:pt x="96" y="764"/>
                    <a:pt x="97" y="764"/>
                  </a:cubicBezTo>
                  <a:cubicBezTo>
                    <a:pt x="97" y="765"/>
                    <a:pt x="97" y="765"/>
                    <a:pt x="98" y="766"/>
                  </a:cubicBezTo>
                  <a:cubicBezTo>
                    <a:pt x="98" y="766"/>
                    <a:pt x="99" y="766"/>
                    <a:pt x="100" y="766"/>
                  </a:cubicBezTo>
                  <a:cubicBezTo>
                    <a:pt x="104" y="766"/>
                    <a:pt x="109" y="765"/>
                    <a:pt x="109" y="765"/>
                  </a:cubicBezTo>
                  <a:cubicBezTo>
                    <a:pt x="109" y="763"/>
                    <a:pt x="109" y="763"/>
                    <a:pt x="109" y="763"/>
                  </a:cubicBezTo>
                  <a:cubicBezTo>
                    <a:pt x="109" y="765"/>
                    <a:pt x="109" y="765"/>
                    <a:pt x="109" y="765"/>
                  </a:cubicBezTo>
                  <a:cubicBezTo>
                    <a:pt x="109" y="765"/>
                    <a:pt x="110" y="765"/>
                    <a:pt x="112" y="765"/>
                  </a:cubicBezTo>
                  <a:cubicBezTo>
                    <a:pt x="113" y="765"/>
                    <a:pt x="115" y="765"/>
                    <a:pt x="116" y="764"/>
                  </a:cubicBezTo>
                  <a:cubicBezTo>
                    <a:pt x="114" y="763"/>
                    <a:pt x="114" y="763"/>
                    <a:pt x="114" y="763"/>
                  </a:cubicBezTo>
                  <a:cubicBezTo>
                    <a:pt x="115" y="765"/>
                    <a:pt x="115" y="765"/>
                    <a:pt x="115" y="765"/>
                  </a:cubicBezTo>
                  <a:cubicBezTo>
                    <a:pt x="118" y="763"/>
                    <a:pt x="121" y="760"/>
                    <a:pt x="121" y="760"/>
                  </a:cubicBezTo>
                  <a:cubicBezTo>
                    <a:pt x="120" y="759"/>
                    <a:pt x="120" y="759"/>
                    <a:pt x="120" y="759"/>
                  </a:cubicBezTo>
                  <a:cubicBezTo>
                    <a:pt x="120" y="761"/>
                    <a:pt x="120" y="761"/>
                    <a:pt x="120" y="761"/>
                  </a:cubicBezTo>
                  <a:cubicBezTo>
                    <a:pt x="131" y="761"/>
                    <a:pt x="131" y="761"/>
                    <a:pt x="131" y="761"/>
                  </a:cubicBezTo>
                  <a:cubicBezTo>
                    <a:pt x="131" y="761"/>
                    <a:pt x="131" y="761"/>
                    <a:pt x="131" y="761"/>
                  </a:cubicBezTo>
                  <a:cubicBezTo>
                    <a:pt x="132" y="761"/>
                    <a:pt x="132" y="761"/>
                    <a:pt x="132" y="761"/>
                  </a:cubicBezTo>
                  <a:cubicBezTo>
                    <a:pt x="132" y="760"/>
                    <a:pt x="132" y="760"/>
                    <a:pt x="132" y="760"/>
                  </a:cubicBezTo>
                  <a:cubicBezTo>
                    <a:pt x="132" y="760"/>
                    <a:pt x="133" y="759"/>
                    <a:pt x="134" y="759"/>
                  </a:cubicBezTo>
                  <a:cubicBezTo>
                    <a:pt x="135" y="758"/>
                    <a:pt x="137" y="758"/>
                    <a:pt x="137"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7" y="758"/>
                    <a:pt x="137" y="759"/>
                  </a:cubicBezTo>
                  <a:cubicBezTo>
                    <a:pt x="136" y="760"/>
                    <a:pt x="136" y="760"/>
                    <a:pt x="136" y="761"/>
                  </a:cubicBezTo>
                  <a:cubicBezTo>
                    <a:pt x="136" y="761"/>
                    <a:pt x="135" y="762"/>
                    <a:pt x="135" y="762"/>
                  </a:cubicBezTo>
                  <a:cubicBezTo>
                    <a:pt x="135" y="763"/>
                    <a:pt x="135" y="763"/>
                    <a:pt x="136" y="764"/>
                  </a:cubicBezTo>
                  <a:cubicBezTo>
                    <a:pt x="136" y="764"/>
                    <a:pt x="136" y="765"/>
                    <a:pt x="137" y="765"/>
                  </a:cubicBezTo>
                  <a:cubicBezTo>
                    <a:pt x="138" y="765"/>
                    <a:pt x="141" y="766"/>
                    <a:pt x="143" y="767"/>
                  </a:cubicBezTo>
                  <a:cubicBezTo>
                    <a:pt x="146" y="768"/>
                    <a:pt x="148" y="769"/>
                    <a:pt x="148" y="769"/>
                  </a:cubicBezTo>
                  <a:cubicBezTo>
                    <a:pt x="148" y="769"/>
                    <a:pt x="148" y="769"/>
                    <a:pt x="148" y="769"/>
                  </a:cubicBezTo>
                  <a:cubicBezTo>
                    <a:pt x="148" y="769"/>
                    <a:pt x="148" y="769"/>
                    <a:pt x="148" y="769"/>
                  </a:cubicBezTo>
                  <a:cubicBezTo>
                    <a:pt x="157" y="768"/>
                    <a:pt x="157" y="768"/>
                    <a:pt x="157" y="768"/>
                  </a:cubicBezTo>
                  <a:cubicBezTo>
                    <a:pt x="156" y="766"/>
                    <a:pt x="156" y="766"/>
                    <a:pt x="156" y="766"/>
                  </a:cubicBezTo>
                  <a:cubicBezTo>
                    <a:pt x="155" y="765"/>
                    <a:pt x="155" y="765"/>
                    <a:pt x="155" y="765"/>
                  </a:cubicBezTo>
                  <a:cubicBezTo>
                    <a:pt x="154" y="768"/>
                    <a:pt x="154" y="768"/>
                    <a:pt x="154" y="768"/>
                  </a:cubicBezTo>
                  <a:cubicBezTo>
                    <a:pt x="155" y="769"/>
                    <a:pt x="155" y="769"/>
                    <a:pt x="155" y="769"/>
                  </a:cubicBezTo>
                  <a:cubicBezTo>
                    <a:pt x="155" y="767"/>
                    <a:pt x="155" y="767"/>
                    <a:pt x="155" y="767"/>
                  </a:cubicBezTo>
                  <a:cubicBezTo>
                    <a:pt x="148" y="769"/>
                    <a:pt x="148" y="769"/>
                    <a:pt x="148" y="769"/>
                  </a:cubicBezTo>
                  <a:cubicBezTo>
                    <a:pt x="148" y="770"/>
                    <a:pt x="148" y="770"/>
                    <a:pt x="148" y="770"/>
                  </a:cubicBezTo>
                  <a:cubicBezTo>
                    <a:pt x="148" y="769"/>
                    <a:pt x="148" y="769"/>
                    <a:pt x="148" y="769"/>
                  </a:cubicBezTo>
                  <a:cubicBezTo>
                    <a:pt x="148" y="769"/>
                    <a:pt x="147" y="768"/>
                    <a:pt x="145" y="768"/>
                  </a:cubicBezTo>
                  <a:cubicBezTo>
                    <a:pt x="144" y="768"/>
                    <a:pt x="143" y="769"/>
                    <a:pt x="141" y="769"/>
                  </a:cubicBezTo>
                  <a:cubicBezTo>
                    <a:pt x="141" y="769"/>
                    <a:pt x="140" y="770"/>
                    <a:pt x="139" y="770"/>
                  </a:cubicBezTo>
                  <a:cubicBezTo>
                    <a:pt x="139" y="771"/>
                    <a:pt x="139" y="772"/>
                    <a:pt x="139" y="773"/>
                  </a:cubicBezTo>
                  <a:cubicBezTo>
                    <a:pt x="140" y="773"/>
                    <a:pt x="140" y="773"/>
                    <a:pt x="140" y="773"/>
                  </a:cubicBezTo>
                  <a:cubicBezTo>
                    <a:pt x="139" y="772"/>
                    <a:pt x="139" y="772"/>
                    <a:pt x="139" y="772"/>
                  </a:cubicBezTo>
                  <a:cubicBezTo>
                    <a:pt x="138" y="773"/>
                    <a:pt x="138" y="775"/>
                    <a:pt x="138" y="776"/>
                  </a:cubicBezTo>
                  <a:cubicBezTo>
                    <a:pt x="138" y="777"/>
                    <a:pt x="138" y="778"/>
                    <a:pt x="139" y="779"/>
                  </a:cubicBezTo>
                  <a:cubicBezTo>
                    <a:pt x="139" y="779"/>
                    <a:pt x="140" y="780"/>
                    <a:pt x="141" y="780"/>
                  </a:cubicBezTo>
                  <a:cubicBezTo>
                    <a:pt x="143" y="780"/>
                    <a:pt x="146" y="780"/>
                    <a:pt x="148" y="780"/>
                  </a:cubicBezTo>
                  <a:cubicBezTo>
                    <a:pt x="150" y="781"/>
                    <a:pt x="152" y="781"/>
                    <a:pt x="152" y="781"/>
                  </a:cubicBezTo>
                  <a:cubicBezTo>
                    <a:pt x="153" y="781"/>
                    <a:pt x="153" y="781"/>
                    <a:pt x="153" y="781"/>
                  </a:cubicBezTo>
                  <a:cubicBezTo>
                    <a:pt x="153" y="780"/>
                    <a:pt x="153" y="780"/>
                    <a:pt x="153" y="780"/>
                  </a:cubicBezTo>
                  <a:cubicBezTo>
                    <a:pt x="154" y="780"/>
                    <a:pt x="154" y="780"/>
                    <a:pt x="154" y="780"/>
                  </a:cubicBezTo>
                  <a:cubicBezTo>
                    <a:pt x="154" y="780"/>
                    <a:pt x="155" y="779"/>
                    <a:pt x="156" y="778"/>
                  </a:cubicBezTo>
                  <a:cubicBezTo>
                    <a:pt x="157" y="777"/>
                    <a:pt x="158" y="777"/>
                    <a:pt x="159" y="777"/>
                  </a:cubicBezTo>
                  <a:cubicBezTo>
                    <a:pt x="160" y="777"/>
                    <a:pt x="160" y="777"/>
                    <a:pt x="160" y="777"/>
                  </a:cubicBezTo>
                  <a:cubicBezTo>
                    <a:pt x="160" y="777"/>
                    <a:pt x="160" y="777"/>
                    <a:pt x="160" y="777"/>
                  </a:cubicBezTo>
                  <a:cubicBezTo>
                    <a:pt x="160" y="777"/>
                    <a:pt x="160" y="777"/>
                    <a:pt x="160" y="777"/>
                  </a:cubicBezTo>
                  <a:cubicBezTo>
                    <a:pt x="161" y="777"/>
                    <a:pt x="162" y="778"/>
                    <a:pt x="163" y="780"/>
                  </a:cubicBezTo>
                  <a:cubicBezTo>
                    <a:pt x="165" y="782"/>
                    <a:pt x="167" y="785"/>
                    <a:pt x="168" y="788"/>
                  </a:cubicBezTo>
                  <a:cubicBezTo>
                    <a:pt x="168" y="789"/>
                    <a:pt x="169" y="790"/>
                    <a:pt x="169" y="791"/>
                  </a:cubicBezTo>
                  <a:cubicBezTo>
                    <a:pt x="170" y="792"/>
                    <a:pt x="170" y="792"/>
                    <a:pt x="170" y="792"/>
                  </a:cubicBezTo>
                  <a:cubicBezTo>
                    <a:pt x="170" y="793"/>
                    <a:pt x="170" y="793"/>
                    <a:pt x="170" y="793"/>
                  </a:cubicBezTo>
                  <a:cubicBezTo>
                    <a:pt x="170" y="793"/>
                    <a:pt x="170" y="793"/>
                    <a:pt x="170" y="793"/>
                  </a:cubicBezTo>
                  <a:cubicBezTo>
                    <a:pt x="170" y="793"/>
                    <a:pt x="172" y="795"/>
                    <a:pt x="175" y="797"/>
                  </a:cubicBezTo>
                  <a:cubicBezTo>
                    <a:pt x="177" y="799"/>
                    <a:pt x="181" y="802"/>
                    <a:pt x="186" y="803"/>
                  </a:cubicBezTo>
                  <a:cubicBezTo>
                    <a:pt x="186" y="803"/>
                    <a:pt x="186" y="803"/>
                    <a:pt x="186" y="803"/>
                  </a:cubicBezTo>
                  <a:cubicBezTo>
                    <a:pt x="186" y="803"/>
                    <a:pt x="186" y="803"/>
                    <a:pt x="186" y="803"/>
                  </a:cubicBezTo>
                  <a:cubicBezTo>
                    <a:pt x="190" y="803"/>
                    <a:pt x="196" y="801"/>
                    <a:pt x="200" y="799"/>
                  </a:cubicBezTo>
                  <a:cubicBezTo>
                    <a:pt x="204" y="797"/>
                    <a:pt x="207" y="796"/>
                    <a:pt x="207" y="796"/>
                  </a:cubicBezTo>
                  <a:cubicBezTo>
                    <a:pt x="206" y="794"/>
                    <a:pt x="206" y="794"/>
                    <a:pt x="206" y="794"/>
                  </a:cubicBezTo>
                  <a:cubicBezTo>
                    <a:pt x="207" y="796"/>
                    <a:pt x="207" y="796"/>
                    <a:pt x="207" y="796"/>
                  </a:cubicBezTo>
                  <a:cubicBezTo>
                    <a:pt x="221" y="792"/>
                    <a:pt x="221" y="792"/>
                    <a:pt x="221" y="792"/>
                  </a:cubicBezTo>
                  <a:cubicBezTo>
                    <a:pt x="222" y="792"/>
                    <a:pt x="222" y="792"/>
                    <a:pt x="222" y="792"/>
                  </a:cubicBezTo>
                  <a:cubicBezTo>
                    <a:pt x="222" y="792"/>
                    <a:pt x="222" y="792"/>
                    <a:pt x="222" y="792"/>
                  </a:cubicBezTo>
                  <a:cubicBezTo>
                    <a:pt x="232" y="783"/>
                    <a:pt x="232" y="783"/>
                    <a:pt x="232" y="783"/>
                  </a:cubicBezTo>
                  <a:cubicBezTo>
                    <a:pt x="231" y="782"/>
                    <a:pt x="231" y="782"/>
                    <a:pt x="231" y="782"/>
                  </a:cubicBezTo>
                  <a:cubicBezTo>
                    <a:pt x="231" y="784"/>
                    <a:pt x="231" y="784"/>
                    <a:pt x="231" y="784"/>
                  </a:cubicBezTo>
                  <a:cubicBezTo>
                    <a:pt x="245" y="777"/>
                    <a:pt x="245" y="777"/>
                    <a:pt x="245" y="777"/>
                  </a:cubicBezTo>
                  <a:cubicBezTo>
                    <a:pt x="244" y="776"/>
                    <a:pt x="244" y="776"/>
                    <a:pt x="244" y="776"/>
                  </a:cubicBezTo>
                  <a:cubicBezTo>
                    <a:pt x="243" y="777"/>
                    <a:pt x="243" y="777"/>
                    <a:pt x="243" y="777"/>
                  </a:cubicBezTo>
                  <a:cubicBezTo>
                    <a:pt x="244" y="778"/>
                    <a:pt x="244" y="778"/>
                    <a:pt x="244" y="778"/>
                  </a:cubicBezTo>
                  <a:cubicBezTo>
                    <a:pt x="245" y="777"/>
                    <a:pt x="245" y="777"/>
                    <a:pt x="245" y="777"/>
                  </a:cubicBezTo>
                  <a:cubicBezTo>
                    <a:pt x="245" y="776"/>
                    <a:pt x="245" y="776"/>
                    <a:pt x="245" y="776"/>
                  </a:cubicBezTo>
                  <a:cubicBezTo>
                    <a:pt x="231" y="784"/>
                    <a:pt x="231" y="784"/>
                    <a:pt x="231" y="784"/>
                  </a:cubicBezTo>
                  <a:cubicBezTo>
                    <a:pt x="231" y="784"/>
                    <a:pt x="231" y="784"/>
                    <a:pt x="231" y="784"/>
                  </a:cubicBezTo>
                  <a:cubicBezTo>
                    <a:pt x="231" y="784"/>
                    <a:pt x="231" y="784"/>
                    <a:pt x="231" y="784"/>
                  </a:cubicBezTo>
                  <a:cubicBezTo>
                    <a:pt x="224" y="794"/>
                    <a:pt x="224" y="794"/>
                    <a:pt x="224" y="794"/>
                  </a:cubicBezTo>
                  <a:cubicBezTo>
                    <a:pt x="225" y="794"/>
                    <a:pt x="225" y="794"/>
                    <a:pt x="225" y="794"/>
                  </a:cubicBezTo>
                  <a:cubicBezTo>
                    <a:pt x="225" y="793"/>
                    <a:pt x="225" y="793"/>
                    <a:pt x="225" y="793"/>
                  </a:cubicBezTo>
                  <a:cubicBezTo>
                    <a:pt x="218" y="794"/>
                    <a:pt x="218" y="794"/>
                    <a:pt x="218" y="794"/>
                  </a:cubicBezTo>
                  <a:cubicBezTo>
                    <a:pt x="218" y="794"/>
                    <a:pt x="218" y="794"/>
                    <a:pt x="218" y="794"/>
                  </a:cubicBezTo>
                  <a:cubicBezTo>
                    <a:pt x="218" y="795"/>
                    <a:pt x="218" y="795"/>
                    <a:pt x="218" y="795"/>
                  </a:cubicBezTo>
                  <a:cubicBezTo>
                    <a:pt x="218" y="795"/>
                    <a:pt x="214" y="797"/>
                    <a:pt x="211" y="800"/>
                  </a:cubicBezTo>
                  <a:cubicBezTo>
                    <a:pt x="209" y="801"/>
                    <a:pt x="207" y="803"/>
                    <a:pt x="206" y="804"/>
                  </a:cubicBezTo>
                  <a:cubicBezTo>
                    <a:pt x="205" y="805"/>
                    <a:pt x="205" y="805"/>
                    <a:pt x="204" y="806"/>
                  </a:cubicBezTo>
                  <a:cubicBezTo>
                    <a:pt x="204" y="806"/>
                    <a:pt x="203" y="807"/>
                    <a:pt x="203" y="808"/>
                  </a:cubicBezTo>
                  <a:cubicBezTo>
                    <a:pt x="205" y="808"/>
                    <a:pt x="205" y="808"/>
                    <a:pt x="205" y="808"/>
                  </a:cubicBezTo>
                  <a:cubicBezTo>
                    <a:pt x="203" y="807"/>
                    <a:pt x="203" y="807"/>
                    <a:pt x="203" y="807"/>
                  </a:cubicBezTo>
                  <a:cubicBezTo>
                    <a:pt x="203" y="809"/>
                    <a:pt x="203" y="811"/>
                    <a:pt x="203" y="812"/>
                  </a:cubicBezTo>
                  <a:cubicBezTo>
                    <a:pt x="203" y="812"/>
                    <a:pt x="203" y="812"/>
                    <a:pt x="203" y="812"/>
                  </a:cubicBezTo>
                  <a:cubicBezTo>
                    <a:pt x="203" y="813"/>
                    <a:pt x="203" y="814"/>
                    <a:pt x="203" y="815"/>
                  </a:cubicBezTo>
                  <a:cubicBezTo>
                    <a:pt x="202" y="815"/>
                    <a:pt x="202" y="816"/>
                    <a:pt x="200" y="816"/>
                  </a:cubicBezTo>
                  <a:cubicBezTo>
                    <a:pt x="198" y="817"/>
                    <a:pt x="193" y="817"/>
                    <a:pt x="188" y="817"/>
                  </a:cubicBezTo>
                  <a:cubicBezTo>
                    <a:pt x="185" y="817"/>
                    <a:pt x="183" y="817"/>
                    <a:pt x="181" y="817"/>
                  </a:cubicBezTo>
                  <a:cubicBezTo>
                    <a:pt x="179" y="816"/>
                    <a:pt x="178" y="816"/>
                    <a:pt x="178" y="815"/>
                  </a:cubicBezTo>
                  <a:cubicBezTo>
                    <a:pt x="176" y="813"/>
                    <a:pt x="173" y="811"/>
                    <a:pt x="170" y="810"/>
                  </a:cubicBezTo>
                  <a:cubicBezTo>
                    <a:pt x="166" y="808"/>
                    <a:pt x="163" y="807"/>
                    <a:pt x="161" y="807"/>
                  </a:cubicBezTo>
                  <a:cubicBezTo>
                    <a:pt x="161" y="806"/>
                    <a:pt x="161" y="806"/>
                    <a:pt x="161" y="806"/>
                  </a:cubicBezTo>
                  <a:cubicBezTo>
                    <a:pt x="160" y="806"/>
                    <a:pt x="160" y="806"/>
                    <a:pt x="160" y="806"/>
                  </a:cubicBezTo>
                  <a:cubicBezTo>
                    <a:pt x="159" y="806"/>
                    <a:pt x="157" y="806"/>
                    <a:pt x="154" y="806"/>
                  </a:cubicBezTo>
                  <a:cubicBezTo>
                    <a:pt x="152" y="806"/>
                    <a:pt x="148" y="806"/>
                    <a:pt x="145" y="806"/>
                  </a:cubicBezTo>
                  <a:cubicBezTo>
                    <a:pt x="143" y="806"/>
                    <a:pt x="141" y="806"/>
                    <a:pt x="139" y="806"/>
                  </a:cubicBezTo>
                  <a:cubicBezTo>
                    <a:pt x="137" y="806"/>
                    <a:pt x="135" y="807"/>
                    <a:pt x="134" y="808"/>
                  </a:cubicBezTo>
                  <a:cubicBezTo>
                    <a:pt x="133" y="809"/>
                    <a:pt x="132" y="811"/>
                    <a:pt x="132" y="812"/>
                  </a:cubicBezTo>
                  <a:cubicBezTo>
                    <a:pt x="132" y="814"/>
                    <a:pt x="133" y="816"/>
                    <a:pt x="133" y="818"/>
                  </a:cubicBezTo>
                  <a:cubicBezTo>
                    <a:pt x="134" y="820"/>
                    <a:pt x="135" y="821"/>
                    <a:pt x="135" y="821"/>
                  </a:cubicBezTo>
                  <a:cubicBezTo>
                    <a:pt x="136" y="820"/>
                    <a:pt x="136" y="820"/>
                    <a:pt x="136" y="820"/>
                  </a:cubicBezTo>
                  <a:cubicBezTo>
                    <a:pt x="135" y="819"/>
                    <a:pt x="135" y="819"/>
                    <a:pt x="135" y="819"/>
                  </a:cubicBezTo>
                  <a:cubicBezTo>
                    <a:pt x="135" y="819"/>
                    <a:pt x="135" y="819"/>
                    <a:pt x="135" y="819"/>
                  </a:cubicBezTo>
                  <a:cubicBezTo>
                    <a:pt x="135" y="819"/>
                    <a:pt x="132" y="820"/>
                    <a:pt x="128" y="821"/>
                  </a:cubicBezTo>
                  <a:cubicBezTo>
                    <a:pt x="127" y="821"/>
                    <a:pt x="127" y="822"/>
                    <a:pt x="126" y="822"/>
                  </a:cubicBezTo>
                  <a:cubicBezTo>
                    <a:pt x="125" y="822"/>
                    <a:pt x="124" y="821"/>
                    <a:pt x="122" y="820"/>
                  </a:cubicBezTo>
                  <a:cubicBezTo>
                    <a:pt x="121" y="819"/>
                    <a:pt x="120" y="818"/>
                    <a:pt x="118" y="818"/>
                  </a:cubicBezTo>
                  <a:cubicBezTo>
                    <a:pt x="118" y="818"/>
                    <a:pt x="117" y="819"/>
                    <a:pt x="116" y="819"/>
                  </a:cubicBezTo>
                  <a:cubicBezTo>
                    <a:pt x="117" y="820"/>
                    <a:pt x="117" y="820"/>
                    <a:pt x="117" y="820"/>
                  </a:cubicBezTo>
                  <a:cubicBezTo>
                    <a:pt x="117" y="819"/>
                    <a:pt x="117" y="819"/>
                    <a:pt x="117" y="819"/>
                  </a:cubicBezTo>
                  <a:cubicBezTo>
                    <a:pt x="116" y="819"/>
                    <a:pt x="115" y="820"/>
                    <a:pt x="114" y="820"/>
                  </a:cubicBezTo>
                  <a:cubicBezTo>
                    <a:pt x="114" y="822"/>
                    <a:pt x="113" y="824"/>
                    <a:pt x="112" y="826"/>
                  </a:cubicBezTo>
                  <a:cubicBezTo>
                    <a:pt x="110" y="832"/>
                    <a:pt x="109" y="840"/>
                    <a:pt x="109" y="840"/>
                  </a:cubicBezTo>
                  <a:cubicBezTo>
                    <a:pt x="110" y="840"/>
                    <a:pt x="110" y="840"/>
                    <a:pt x="110" y="840"/>
                  </a:cubicBezTo>
                  <a:cubicBezTo>
                    <a:pt x="110" y="839"/>
                    <a:pt x="110" y="839"/>
                    <a:pt x="110" y="839"/>
                  </a:cubicBezTo>
                  <a:cubicBezTo>
                    <a:pt x="95" y="846"/>
                    <a:pt x="95" y="846"/>
                    <a:pt x="95" y="846"/>
                  </a:cubicBezTo>
                  <a:cubicBezTo>
                    <a:pt x="94" y="846"/>
                    <a:pt x="94" y="846"/>
                    <a:pt x="94" y="846"/>
                  </a:cubicBezTo>
                  <a:cubicBezTo>
                    <a:pt x="94" y="847"/>
                    <a:pt x="94" y="847"/>
                    <a:pt x="94" y="847"/>
                  </a:cubicBezTo>
                  <a:cubicBezTo>
                    <a:pt x="93" y="851"/>
                    <a:pt x="93" y="851"/>
                    <a:pt x="93" y="851"/>
                  </a:cubicBezTo>
                  <a:cubicBezTo>
                    <a:pt x="94" y="851"/>
                    <a:pt x="94" y="851"/>
                    <a:pt x="94" y="851"/>
                  </a:cubicBezTo>
                  <a:cubicBezTo>
                    <a:pt x="94" y="850"/>
                    <a:pt x="94" y="850"/>
                    <a:pt x="94" y="850"/>
                  </a:cubicBezTo>
                  <a:cubicBezTo>
                    <a:pt x="76" y="857"/>
                    <a:pt x="76" y="857"/>
                    <a:pt x="76" y="857"/>
                  </a:cubicBezTo>
                  <a:cubicBezTo>
                    <a:pt x="75" y="857"/>
                    <a:pt x="75" y="857"/>
                    <a:pt x="75" y="857"/>
                  </a:cubicBezTo>
                  <a:cubicBezTo>
                    <a:pt x="75" y="858"/>
                    <a:pt x="75" y="858"/>
                    <a:pt x="75" y="858"/>
                  </a:cubicBezTo>
                  <a:cubicBezTo>
                    <a:pt x="74" y="863"/>
                    <a:pt x="74" y="863"/>
                    <a:pt x="74" y="863"/>
                  </a:cubicBezTo>
                  <a:cubicBezTo>
                    <a:pt x="75" y="863"/>
                    <a:pt x="75" y="863"/>
                    <a:pt x="75" y="863"/>
                  </a:cubicBezTo>
                  <a:cubicBezTo>
                    <a:pt x="75" y="862"/>
                    <a:pt x="75" y="862"/>
                    <a:pt x="75" y="862"/>
                  </a:cubicBezTo>
                  <a:cubicBezTo>
                    <a:pt x="75" y="862"/>
                    <a:pt x="73" y="862"/>
                    <a:pt x="72" y="863"/>
                  </a:cubicBezTo>
                  <a:cubicBezTo>
                    <a:pt x="70" y="864"/>
                    <a:pt x="68" y="865"/>
                    <a:pt x="67" y="867"/>
                  </a:cubicBezTo>
                  <a:cubicBezTo>
                    <a:pt x="69" y="867"/>
                    <a:pt x="69" y="867"/>
                    <a:pt x="69" y="867"/>
                  </a:cubicBezTo>
                  <a:cubicBezTo>
                    <a:pt x="68" y="866"/>
                    <a:pt x="68" y="866"/>
                    <a:pt x="68" y="866"/>
                  </a:cubicBezTo>
                  <a:cubicBezTo>
                    <a:pt x="66" y="867"/>
                    <a:pt x="65" y="869"/>
                    <a:pt x="64" y="870"/>
                  </a:cubicBezTo>
                  <a:cubicBezTo>
                    <a:pt x="63" y="871"/>
                    <a:pt x="63" y="872"/>
                    <a:pt x="63" y="872"/>
                  </a:cubicBezTo>
                  <a:cubicBezTo>
                    <a:pt x="64" y="873"/>
                    <a:pt x="64" y="873"/>
                    <a:pt x="64" y="873"/>
                  </a:cubicBezTo>
                  <a:cubicBezTo>
                    <a:pt x="64" y="871"/>
                    <a:pt x="64" y="871"/>
                    <a:pt x="64" y="871"/>
                  </a:cubicBezTo>
                  <a:cubicBezTo>
                    <a:pt x="52" y="878"/>
                    <a:pt x="52" y="878"/>
                    <a:pt x="52" y="878"/>
                  </a:cubicBezTo>
                  <a:cubicBezTo>
                    <a:pt x="52" y="880"/>
                    <a:pt x="52" y="880"/>
                    <a:pt x="52" y="880"/>
                  </a:cubicBezTo>
                  <a:cubicBezTo>
                    <a:pt x="52" y="878"/>
                    <a:pt x="52" y="878"/>
                    <a:pt x="52" y="878"/>
                  </a:cubicBezTo>
                  <a:cubicBezTo>
                    <a:pt x="47" y="879"/>
                    <a:pt x="47" y="879"/>
                    <a:pt x="47" y="879"/>
                  </a:cubicBezTo>
                  <a:cubicBezTo>
                    <a:pt x="47" y="881"/>
                    <a:pt x="47" y="881"/>
                    <a:pt x="47" y="881"/>
                  </a:cubicBezTo>
                  <a:cubicBezTo>
                    <a:pt x="47" y="879"/>
                    <a:pt x="47" y="879"/>
                    <a:pt x="47" y="879"/>
                  </a:cubicBezTo>
                  <a:cubicBezTo>
                    <a:pt x="47" y="879"/>
                    <a:pt x="44" y="879"/>
                    <a:pt x="41" y="879"/>
                  </a:cubicBezTo>
                  <a:cubicBezTo>
                    <a:pt x="39" y="879"/>
                    <a:pt x="37" y="879"/>
                    <a:pt x="35" y="879"/>
                  </a:cubicBezTo>
                  <a:cubicBezTo>
                    <a:pt x="34" y="880"/>
                    <a:pt x="32" y="880"/>
                    <a:pt x="31" y="881"/>
                  </a:cubicBezTo>
                  <a:cubicBezTo>
                    <a:pt x="32" y="882"/>
                    <a:pt x="32" y="882"/>
                    <a:pt x="32" y="882"/>
                  </a:cubicBezTo>
                  <a:cubicBezTo>
                    <a:pt x="31" y="881"/>
                    <a:pt x="31" y="881"/>
                    <a:pt x="31" y="881"/>
                  </a:cubicBezTo>
                  <a:cubicBezTo>
                    <a:pt x="30" y="882"/>
                    <a:pt x="29" y="884"/>
                    <a:pt x="28" y="885"/>
                  </a:cubicBezTo>
                  <a:cubicBezTo>
                    <a:pt x="28" y="887"/>
                    <a:pt x="28" y="889"/>
                    <a:pt x="28" y="890"/>
                  </a:cubicBezTo>
                  <a:cubicBezTo>
                    <a:pt x="28" y="892"/>
                    <a:pt x="28" y="893"/>
                    <a:pt x="28" y="893"/>
                  </a:cubicBezTo>
                  <a:cubicBezTo>
                    <a:pt x="28" y="895"/>
                    <a:pt x="28" y="895"/>
                    <a:pt x="28" y="895"/>
                  </a:cubicBezTo>
                  <a:cubicBezTo>
                    <a:pt x="30" y="895"/>
                    <a:pt x="30" y="895"/>
                    <a:pt x="30" y="895"/>
                  </a:cubicBezTo>
                  <a:cubicBezTo>
                    <a:pt x="42" y="893"/>
                    <a:pt x="42" y="893"/>
                    <a:pt x="42" y="893"/>
                  </a:cubicBezTo>
                  <a:cubicBezTo>
                    <a:pt x="43" y="893"/>
                    <a:pt x="43" y="893"/>
                    <a:pt x="43" y="893"/>
                  </a:cubicBezTo>
                  <a:cubicBezTo>
                    <a:pt x="43" y="892"/>
                    <a:pt x="43" y="892"/>
                    <a:pt x="43" y="892"/>
                  </a:cubicBezTo>
                  <a:cubicBezTo>
                    <a:pt x="43" y="888"/>
                    <a:pt x="43" y="888"/>
                    <a:pt x="43" y="888"/>
                  </a:cubicBezTo>
                  <a:cubicBezTo>
                    <a:pt x="42" y="888"/>
                    <a:pt x="42" y="888"/>
                    <a:pt x="42" y="888"/>
                  </a:cubicBezTo>
                  <a:cubicBezTo>
                    <a:pt x="41" y="889"/>
                    <a:pt x="41" y="889"/>
                    <a:pt x="41" y="889"/>
                  </a:cubicBezTo>
                  <a:cubicBezTo>
                    <a:pt x="41" y="889"/>
                    <a:pt x="43" y="890"/>
                    <a:pt x="44" y="891"/>
                  </a:cubicBezTo>
                  <a:cubicBezTo>
                    <a:pt x="45" y="891"/>
                    <a:pt x="46" y="891"/>
                    <a:pt x="47" y="892"/>
                  </a:cubicBezTo>
                  <a:cubicBezTo>
                    <a:pt x="48" y="892"/>
                    <a:pt x="48" y="893"/>
                    <a:pt x="49" y="893"/>
                  </a:cubicBezTo>
                  <a:cubicBezTo>
                    <a:pt x="49" y="893"/>
                    <a:pt x="49" y="893"/>
                    <a:pt x="49" y="893"/>
                  </a:cubicBezTo>
                  <a:cubicBezTo>
                    <a:pt x="50" y="895"/>
                    <a:pt x="51" y="898"/>
                    <a:pt x="53" y="900"/>
                  </a:cubicBezTo>
                  <a:cubicBezTo>
                    <a:pt x="54" y="902"/>
                    <a:pt x="55" y="905"/>
                    <a:pt x="55" y="905"/>
                  </a:cubicBezTo>
                  <a:cubicBezTo>
                    <a:pt x="56" y="906"/>
                    <a:pt x="56" y="906"/>
                    <a:pt x="56" y="906"/>
                  </a:cubicBezTo>
                  <a:cubicBezTo>
                    <a:pt x="57" y="905"/>
                    <a:pt x="57" y="905"/>
                    <a:pt x="57" y="905"/>
                  </a:cubicBezTo>
                  <a:cubicBezTo>
                    <a:pt x="67" y="898"/>
                    <a:pt x="67" y="898"/>
                    <a:pt x="67" y="898"/>
                  </a:cubicBezTo>
                  <a:cubicBezTo>
                    <a:pt x="68" y="898"/>
                    <a:pt x="68" y="898"/>
                    <a:pt x="68" y="898"/>
                  </a:cubicBezTo>
                  <a:cubicBezTo>
                    <a:pt x="67" y="897"/>
                    <a:pt x="67" y="897"/>
                    <a:pt x="67" y="897"/>
                  </a:cubicBezTo>
                  <a:cubicBezTo>
                    <a:pt x="66" y="893"/>
                    <a:pt x="66" y="893"/>
                    <a:pt x="66" y="893"/>
                  </a:cubicBezTo>
                  <a:cubicBezTo>
                    <a:pt x="64" y="893"/>
                    <a:pt x="64" y="893"/>
                    <a:pt x="64" y="893"/>
                  </a:cubicBezTo>
                  <a:cubicBezTo>
                    <a:pt x="66" y="894"/>
                    <a:pt x="66" y="894"/>
                    <a:pt x="66" y="894"/>
                  </a:cubicBezTo>
                  <a:cubicBezTo>
                    <a:pt x="66" y="894"/>
                    <a:pt x="67" y="892"/>
                    <a:pt x="69" y="890"/>
                  </a:cubicBezTo>
                  <a:cubicBezTo>
                    <a:pt x="69" y="889"/>
                    <a:pt x="70" y="888"/>
                    <a:pt x="71" y="887"/>
                  </a:cubicBezTo>
                  <a:cubicBezTo>
                    <a:pt x="71" y="887"/>
                    <a:pt x="72" y="886"/>
                    <a:pt x="72" y="886"/>
                  </a:cubicBezTo>
                  <a:cubicBezTo>
                    <a:pt x="72" y="886"/>
                    <a:pt x="72" y="886"/>
                    <a:pt x="72" y="886"/>
                  </a:cubicBezTo>
                  <a:cubicBezTo>
                    <a:pt x="72" y="886"/>
                    <a:pt x="72" y="886"/>
                    <a:pt x="72" y="886"/>
                  </a:cubicBezTo>
                  <a:cubicBezTo>
                    <a:pt x="71" y="885"/>
                    <a:pt x="71" y="885"/>
                    <a:pt x="71" y="885"/>
                  </a:cubicBezTo>
                  <a:cubicBezTo>
                    <a:pt x="71" y="886"/>
                    <a:pt x="71" y="886"/>
                    <a:pt x="71" y="886"/>
                  </a:cubicBezTo>
                  <a:cubicBezTo>
                    <a:pt x="72" y="886"/>
                    <a:pt x="72" y="886"/>
                    <a:pt x="72" y="886"/>
                  </a:cubicBezTo>
                  <a:cubicBezTo>
                    <a:pt x="71" y="885"/>
                    <a:pt x="71" y="885"/>
                    <a:pt x="71" y="885"/>
                  </a:cubicBezTo>
                  <a:cubicBezTo>
                    <a:pt x="71" y="886"/>
                    <a:pt x="71" y="886"/>
                    <a:pt x="71" y="886"/>
                  </a:cubicBezTo>
                  <a:cubicBezTo>
                    <a:pt x="71" y="885"/>
                    <a:pt x="71" y="885"/>
                    <a:pt x="71" y="885"/>
                  </a:cubicBezTo>
                  <a:cubicBezTo>
                    <a:pt x="70" y="886"/>
                    <a:pt x="70" y="886"/>
                    <a:pt x="70" y="886"/>
                  </a:cubicBezTo>
                  <a:cubicBezTo>
                    <a:pt x="70" y="886"/>
                    <a:pt x="71" y="886"/>
                    <a:pt x="71" y="886"/>
                  </a:cubicBezTo>
                  <a:cubicBezTo>
                    <a:pt x="71" y="885"/>
                    <a:pt x="71" y="885"/>
                    <a:pt x="71" y="885"/>
                  </a:cubicBezTo>
                  <a:cubicBezTo>
                    <a:pt x="70" y="886"/>
                    <a:pt x="70" y="886"/>
                    <a:pt x="70" y="886"/>
                  </a:cubicBezTo>
                  <a:cubicBezTo>
                    <a:pt x="71" y="885"/>
                    <a:pt x="71" y="885"/>
                    <a:pt x="71" y="885"/>
                  </a:cubicBezTo>
                  <a:cubicBezTo>
                    <a:pt x="70" y="885"/>
                    <a:pt x="70" y="885"/>
                    <a:pt x="70" y="885"/>
                  </a:cubicBezTo>
                  <a:cubicBezTo>
                    <a:pt x="70" y="885"/>
                    <a:pt x="70" y="885"/>
                    <a:pt x="70" y="886"/>
                  </a:cubicBezTo>
                  <a:cubicBezTo>
                    <a:pt x="71" y="885"/>
                    <a:pt x="71" y="885"/>
                    <a:pt x="71" y="885"/>
                  </a:cubicBezTo>
                  <a:cubicBezTo>
                    <a:pt x="70" y="885"/>
                    <a:pt x="70" y="885"/>
                    <a:pt x="70" y="885"/>
                  </a:cubicBezTo>
                  <a:cubicBezTo>
                    <a:pt x="70" y="886"/>
                    <a:pt x="70" y="886"/>
                    <a:pt x="70" y="887"/>
                  </a:cubicBezTo>
                  <a:cubicBezTo>
                    <a:pt x="70" y="889"/>
                    <a:pt x="71" y="891"/>
                    <a:pt x="71" y="891"/>
                  </a:cubicBezTo>
                  <a:cubicBezTo>
                    <a:pt x="72" y="892"/>
                    <a:pt x="72" y="892"/>
                    <a:pt x="72" y="892"/>
                  </a:cubicBezTo>
                  <a:cubicBezTo>
                    <a:pt x="73" y="892"/>
                    <a:pt x="73" y="892"/>
                    <a:pt x="73" y="892"/>
                  </a:cubicBezTo>
                  <a:cubicBezTo>
                    <a:pt x="73" y="892"/>
                    <a:pt x="76" y="891"/>
                    <a:pt x="79" y="890"/>
                  </a:cubicBezTo>
                  <a:cubicBezTo>
                    <a:pt x="80" y="889"/>
                    <a:pt x="82" y="889"/>
                    <a:pt x="83" y="888"/>
                  </a:cubicBezTo>
                  <a:cubicBezTo>
                    <a:pt x="83" y="888"/>
                    <a:pt x="84" y="888"/>
                    <a:pt x="84" y="888"/>
                  </a:cubicBezTo>
                  <a:cubicBezTo>
                    <a:pt x="85" y="888"/>
                    <a:pt x="85" y="888"/>
                    <a:pt x="85" y="888"/>
                  </a:cubicBezTo>
                  <a:cubicBezTo>
                    <a:pt x="85" y="888"/>
                    <a:pt x="85" y="888"/>
                    <a:pt x="85" y="888"/>
                  </a:cubicBezTo>
                  <a:cubicBezTo>
                    <a:pt x="85" y="888"/>
                    <a:pt x="85" y="888"/>
                    <a:pt x="85" y="888"/>
                  </a:cubicBezTo>
                  <a:cubicBezTo>
                    <a:pt x="85" y="887"/>
                    <a:pt x="85" y="887"/>
                    <a:pt x="85" y="887"/>
                  </a:cubicBezTo>
                  <a:cubicBezTo>
                    <a:pt x="85" y="888"/>
                    <a:pt x="85" y="888"/>
                    <a:pt x="85" y="888"/>
                  </a:cubicBezTo>
                  <a:cubicBezTo>
                    <a:pt x="85" y="888"/>
                    <a:pt x="85" y="888"/>
                    <a:pt x="85" y="888"/>
                  </a:cubicBezTo>
                  <a:cubicBezTo>
                    <a:pt x="85" y="887"/>
                    <a:pt x="85" y="887"/>
                    <a:pt x="85" y="887"/>
                  </a:cubicBezTo>
                  <a:cubicBezTo>
                    <a:pt x="85" y="888"/>
                    <a:pt x="85" y="888"/>
                    <a:pt x="85" y="888"/>
                  </a:cubicBezTo>
                  <a:cubicBezTo>
                    <a:pt x="85" y="888"/>
                    <a:pt x="85" y="888"/>
                    <a:pt x="85" y="888"/>
                  </a:cubicBezTo>
                  <a:cubicBezTo>
                    <a:pt x="86" y="887"/>
                    <a:pt x="86" y="887"/>
                    <a:pt x="86" y="887"/>
                  </a:cubicBezTo>
                  <a:cubicBezTo>
                    <a:pt x="87" y="887"/>
                    <a:pt x="88" y="885"/>
                    <a:pt x="89" y="883"/>
                  </a:cubicBezTo>
                  <a:cubicBezTo>
                    <a:pt x="90" y="882"/>
                    <a:pt x="91" y="880"/>
                    <a:pt x="91" y="880"/>
                  </a:cubicBezTo>
                  <a:cubicBezTo>
                    <a:pt x="90" y="880"/>
                    <a:pt x="90" y="880"/>
                    <a:pt x="90" y="880"/>
                  </a:cubicBezTo>
                  <a:cubicBezTo>
                    <a:pt x="90" y="881"/>
                    <a:pt x="90" y="881"/>
                    <a:pt x="90" y="881"/>
                  </a:cubicBezTo>
                  <a:cubicBezTo>
                    <a:pt x="90" y="881"/>
                    <a:pt x="95" y="883"/>
                    <a:pt x="99" y="883"/>
                  </a:cubicBezTo>
                  <a:cubicBezTo>
                    <a:pt x="100" y="883"/>
                    <a:pt x="101" y="883"/>
                    <a:pt x="102" y="882"/>
                  </a:cubicBezTo>
                  <a:cubicBezTo>
                    <a:pt x="101" y="881"/>
                    <a:pt x="101" y="881"/>
                    <a:pt x="101" y="881"/>
                  </a:cubicBezTo>
                  <a:cubicBezTo>
                    <a:pt x="101" y="882"/>
                    <a:pt x="101" y="882"/>
                    <a:pt x="101" y="882"/>
                  </a:cubicBezTo>
                  <a:cubicBezTo>
                    <a:pt x="105" y="882"/>
                    <a:pt x="110" y="882"/>
                    <a:pt x="113" y="882"/>
                  </a:cubicBezTo>
                  <a:cubicBezTo>
                    <a:pt x="113" y="882"/>
                    <a:pt x="114" y="882"/>
                    <a:pt x="114" y="882"/>
                  </a:cubicBezTo>
                  <a:cubicBezTo>
                    <a:pt x="115" y="882"/>
                    <a:pt x="115" y="882"/>
                    <a:pt x="115" y="882"/>
                  </a:cubicBezTo>
                  <a:cubicBezTo>
                    <a:pt x="115" y="882"/>
                    <a:pt x="115" y="882"/>
                    <a:pt x="115" y="882"/>
                  </a:cubicBezTo>
                  <a:cubicBezTo>
                    <a:pt x="115" y="882"/>
                    <a:pt x="115" y="882"/>
                    <a:pt x="115" y="882"/>
                  </a:cubicBezTo>
                  <a:cubicBezTo>
                    <a:pt x="115" y="882"/>
                    <a:pt x="115" y="882"/>
                    <a:pt x="115" y="882"/>
                  </a:cubicBezTo>
                  <a:cubicBezTo>
                    <a:pt x="115" y="882"/>
                    <a:pt x="115" y="882"/>
                    <a:pt x="115" y="882"/>
                  </a:cubicBezTo>
                  <a:cubicBezTo>
                    <a:pt x="115" y="882"/>
                    <a:pt x="115" y="882"/>
                    <a:pt x="115" y="882"/>
                  </a:cubicBezTo>
                  <a:cubicBezTo>
                    <a:pt x="115" y="882"/>
                    <a:pt x="115" y="882"/>
                    <a:pt x="115" y="882"/>
                  </a:cubicBezTo>
                  <a:cubicBezTo>
                    <a:pt x="116" y="881"/>
                    <a:pt x="116" y="881"/>
                    <a:pt x="116" y="881"/>
                  </a:cubicBezTo>
                  <a:cubicBezTo>
                    <a:pt x="114" y="881"/>
                    <a:pt x="114" y="881"/>
                    <a:pt x="114" y="881"/>
                  </a:cubicBezTo>
                  <a:cubicBezTo>
                    <a:pt x="114" y="881"/>
                    <a:pt x="114" y="882"/>
                    <a:pt x="115" y="883"/>
                  </a:cubicBezTo>
                  <a:cubicBezTo>
                    <a:pt x="115" y="885"/>
                    <a:pt x="116" y="888"/>
                    <a:pt x="116" y="888"/>
                  </a:cubicBezTo>
                  <a:cubicBezTo>
                    <a:pt x="116" y="890"/>
                    <a:pt x="116" y="890"/>
                    <a:pt x="116" y="890"/>
                  </a:cubicBezTo>
                  <a:cubicBezTo>
                    <a:pt x="118" y="889"/>
                    <a:pt x="118" y="889"/>
                    <a:pt x="118" y="889"/>
                  </a:cubicBezTo>
                  <a:cubicBezTo>
                    <a:pt x="122" y="886"/>
                    <a:pt x="122" y="886"/>
                    <a:pt x="122" y="886"/>
                  </a:cubicBezTo>
                  <a:cubicBezTo>
                    <a:pt x="123" y="886"/>
                    <a:pt x="123" y="886"/>
                    <a:pt x="123" y="886"/>
                  </a:cubicBezTo>
                  <a:cubicBezTo>
                    <a:pt x="123" y="885"/>
                    <a:pt x="123" y="885"/>
                    <a:pt x="123" y="885"/>
                  </a:cubicBezTo>
                  <a:cubicBezTo>
                    <a:pt x="124" y="877"/>
                    <a:pt x="124" y="877"/>
                    <a:pt x="124" y="877"/>
                  </a:cubicBezTo>
                  <a:cubicBezTo>
                    <a:pt x="123" y="877"/>
                    <a:pt x="123" y="877"/>
                    <a:pt x="123" y="877"/>
                  </a:cubicBezTo>
                  <a:cubicBezTo>
                    <a:pt x="121" y="877"/>
                    <a:pt x="121" y="877"/>
                    <a:pt x="121" y="877"/>
                  </a:cubicBezTo>
                  <a:cubicBezTo>
                    <a:pt x="125" y="889"/>
                    <a:pt x="125" y="889"/>
                    <a:pt x="125" y="889"/>
                  </a:cubicBezTo>
                  <a:cubicBezTo>
                    <a:pt x="126" y="890"/>
                    <a:pt x="126" y="890"/>
                    <a:pt x="126" y="890"/>
                  </a:cubicBezTo>
                  <a:cubicBezTo>
                    <a:pt x="127" y="890"/>
                    <a:pt x="127" y="890"/>
                    <a:pt x="127" y="890"/>
                  </a:cubicBezTo>
                  <a:cubicBezTo>
                    <a:pt x="136" y="890"/>
                    <a:pt x="136" y="890"/>
                    <a:pt x="136" y="890"/>
                  </a:cubicBezTo>
                  <a:cubicBezTo>
                    <a:pt x="136" y="889"/>
                    <a:pt x="136" y="889"/>
                    <a:pt x="136" y="889"/>
                  </a:cubicBezTo>
                  <a:cubicBezTo>
                    <a:pt x="135" y="889"/>
                    <a:pt x="135" y="889"/>
                    <a:pt x="135" y="889"/>
                  </a:cubicBezTo>
                  <a:cubicBezTo>
                    <a:pt x="135" y="889"/>
                    <a:pt x="135" y="892"/>
                    <a:pt x="136" y="894"/>
                  </a:cubicBezTo>
                  <a:cubicBezTo>
                    <a:pt x="136" y="895"/>
                    <a:pt x="137" y="897"/>
                    <a:pt x="138" y="898"/>
                  </a:cubicBezTo>
                  <a:cubicBezTo>
                    <a:pt x="139" y="899"/>
                    <a:pt x="140" y="900"/>
                    <a:pt x="141" y="900"/>
                  </a:cubicBezTo>
                  <a:cubicBezTo>
                    <a:pt x="141" y="898"/>
                    <a:pt x="141" y="898"/>
                    <a:pt x="141" y="898"/>
                  </a:cubicBezTo>
                  <a:cubicBezTo>
                    <a:pt x="141" y="900"/>
                    <a:pt x="141" y="900"/>
                    <a:pt x="141" y="900"/>
                  </a:cubicBezTo>
                  <a:cubicBezTo>
                    <a:pt x="142" y="900"/>
                    <a:pt x="143" y="900"/>
                    <a:pt x="144" y="900"/>
                  </a:cubicBezTo>
                  <a:cubicBezTo>
                    <a:pt x="147" y="900"/>
                    <a:pt x="150" y="899"/>
                    <a:pt x="151" y="897"/>
                  </a:cubicBezTo>
                  <a:cubicBezTo>
                    <a:pt x="153" y="895"/>
                    <a:pt x="154" y="894"/>
                    <a:pt x="154" y="894"/>
                  </a:cubicBezTo>
                  <a:cubicBezTo>
                    <a:pt x="152" y="893"/>
                    <a:pt x="152" y="893"/>
                    <a:pt x="152" y="893"/>
                  </a:cubicBezTo>
                  <a:cubicBezTo>
                    <a:pt x="153" y="894"/>
                    <a:pt x="153" y="894"/>
                    <a:pt x="153" y="894"/>
                  </a:cubicBezTo>
                  <a:cubicBezTo>
                    <a:pt x="157" y="892"/>
                    <a:pt x="157" y="892"/>
                    <a:pt x="157" y="892"/>
                  </a:cubicBezTo>
                  <a:cubicBezTo>
                    <a:pt x="158" y="891"/>
                    <a:pt x="158" y="891"/>
                    <a:pt x="158" y="891"/>
                  </a:cubicBezTo>
                  <a:cubicBezTo>
                    <a:pt x="158" y="890"/>
                    <a:pt x="158" y="890"/>
                    <a:pt x="158" y="890"/>
                  </a:cubicBezTo>
                  <a:cubicBezTo>
                    <a:pt x="156" y="885"/>
                    <a:pt x="156" y="885"/>
                    <a:pt x="156" y="885"/>
                  </a:cubicBezTo>
                  <a:cubicBezTo>
                    <a:pt x="155" y="885"/>
                    <a:pt x="155" y="885"/>
                    <a:pt x="155" y="885"/>
                  </a:cubicBezTo>
                  <a:cubicBezTo>
                    <a:pt x="156" y="886"/>
                    <a:pt x="156" y="886"/>
                    <a:pt x="156" y="886"/>
                  </a:cubicBezTo>
                  <a:cubicBezTo>
                    <a:pt x="161" y="882"/>
                    <a:pt x="161" y="882"/>
                    <a:pt x="161" y="882"/>
                  </a:cubicBezTo>
                  <a:cubicBezTo>
                    <a:pt x="162" y="882"/>
                    <a:pt x="162" y="882"/>
                    <a:pt x="162" y="882"/>
                  </a:cubicBezTo>
                  <a:cubicBezTo>
                    <a:pt x="162" y="881"/>
                    <a:pt x="162" y="881"/>
                    <a:pt x="162" y="881"/>
                  </a:cubicBezTo>
                  <a:cubicBezTo>
                    <a:pt x="163" y="873"/>
                    <a:pt x="163" y="873"/>
                    <a:pt x="163" y="873"/>
                  </a:cubicBezTo>
                  <a:cubicBezTo>
                    <a:pt x="162" y="873"/>
                    <a:pt x="162" y="873"/>
                    <a:pt x="162" y="873"/>
                  </a:cubicBezTo>
                  <a:cubicBezTo>
                    <a:pt x="163" y="874"/>
                    <a:pt x="163" y="874"/>
                    <a:pt x="163" y="874"/>
                  </a:cubicBezTo>
                  <a:cubicBezTo>
                    <a:pt x="167" y="871"/>
                    <a:pt x="167" y="871"/>
                    <a:pt x="167" y="871"/>
                  </a:cubicBezTo>
                  <a:cubicBezTo>
                    <a:pt x="167" y="871"/>
                    <a:pt x="167" y="871"/>
                    <a:pt x="167" y="871"/>
                  </a:cubicBezTo>
                  <a:cubicBezTo>
                    <a:pt x="167" y="870"/>
                    <a:pt x="167" y="870"/>
                    <a:pt x="167" y="870"/>
                  </a:cubicBezTo>
                  <a:cubicBezTo>
                    <a:pt x="167" y="862"/>
                    <a:pt x="167" y="862"/>
                    <a:pt x="167" y="862"/>
                  </a:cubicBezTo>
                  <a:cubicBezTo>
                    <a:pt x="166" y="862"/>
                    <a:pt x="166" y="862"/>
                    <a:pt x="166" y="862"/>
                  </a:cubicBezTo>
                  <a:cubicBezTo>
                    <a:pt x="164" y="862"/>
                    <a:pt x="164" y="862"/>
                    <a:pt x="164" y="862"/>
                  </a:cubicBezTo>
                  <a:cubicBezTo>
                    <a:pt x="166" y="869"/>
                    <a:pt x="166" y="869"/>
                    <a:pt x="166" y="869"/>
                  </a:cubicBezTo>
                  <a:cubicBezTo>
                    <a:pt x="166" y="871"/>
                    <a:pt x="166" y="871"/>
                    <a:pt x="166" y="871"/>
                  </a:cubicBezTo>
                  <a:cubicBezTo>
                    <a:pt x="168" y="870"/>
                    <a:pt x="168" y="870"/>
                    <a:pt x="168" y="870"/>
                  </a:cubicBezTo>
                  <a:cubicBezTo>
                    <a:pt x="168" y="870"/>
                    <a:pt x="168" y="870"/>
                    <a:pt x="168" y="870"/>
                  </a:cubicBezTo>
                  <a:cubicBezTo>
                    <a:pt x="169" y="870"/>
                    <a:pt x="176" y="866"/>
                    <a:pt x="191" y="866"/>
                  </a:cubicBezTo>
                  <a:cubicBezTo>
                    <a:pt x="191" y="865"/>
                    <a:pt x="191" y="865"/>
                    <a:pt x="191" y="865"/>
                  </a:cubicBezTo>
                  <a:cubicBezTo>
                    <a:pt x="191" y="866"/>
                    <a:pt x="191" y="866"/>
                    <a:pt x="191" y="866"/>
                  </a:cubicBezTo>
                  <a:cubicBezTo>
                    <a:pt x="199" y="867"/>
                    <a:pt x="205" y="871"/>
                    <a:pt x="209" y="874"/>
                  </a:cubicBezTo>
                  <a:cubicBezTo>
                    <a:pt x="211" y="876"/>
                    <a:pt x="213" y="878"/>
                    <a:pt x="214" y="879"/>
                  </a:cubicBezTo>
                  <a:cubicBezTo>
                    <a:pt x="215" y="880"/>
                    <a:pt x="215" y="881"/>
                    <a:pt x="215" y="881"/>
                  </a:cubicBezTo>
                  <a:cubicBezTo>
                    <a:pt x="216" y="882"/>
                    <a:pt x="216" y="882"/>
                    <a:pt x="216" y="882"/>
                  </a:cubicBezTo>
                  <a:cubicBezTo>
                    <a:pt x="216" y="882"/>
                    <a:pt x="216" y="882"/>
                    <a:pt x="216" y="882"/>
                  </a:cubicBezTo>
                  <a:cubicBezTo>
                    <a:pt x="217" y="881"/>
                    <a:pt x="217" y="881"/>
                    <a:pt x="217" y="881"/>
                  </a:cubicBezTo>
                  <a:cubicBezTo>
                    <a:pt x="216" y="882"/>
                    <a:pt x="216" y="882"/>
                    <a:pt x="216" y="882"/>
                  </a:cubicBezTo>
                  <a:cubicBezTo>
                    <a:pt x="218" y="887"/>
                    <a:pt x="218" y="887"/>
                    <a:pt x="218" y="887"/>
                  </a:cubicBezTo>
                  <a:cubicBezTo>
                    <a:pt x="219" y="889"/>
                    <a:pt x="219" y="889"/>
                    <a:pt x="219" y="889"/>
                  </a:cubicBezTo>
                  <a:cubicBezTo>
                    <a:pt x="221" y="887"/>
                    <a:pt x="221" y="887"/>
                    <a:pt x="221" y="887"/>
                  </a:cubicBezTo>
                  <a:cubicBezTo>
                    <a:pt x="224" y="885"/>
                    <a:pt x="224" y="885"/>
                    <a:pt x="224" y="885"/>
                  </a:cubicBezTo>
                  <a:cubicBezTo>
                    <a:pt x="225" y="883"/>
                    <a:pt x="225" y="883"/>
                    <a:pt x="225" y="883"/>
                  </a:cubicBezTo>
                  <a:cubicBezTo>
                    <a:pt x="223" y="882"/>
                    <a:pt x="223" y="882"/>
                    <a:pt x="223" y="882"/>
                  </a:cubicBezTo>
                  <a:cubicBezTo>
                    <a:pt x="223" y="882"/>
                    <a:pt x="223" y="882"/>
                    <a:pt x="223" y="882"/>
                  </a:cubicBezTo>
                  <a:cubicBezTo>
                    <a:pt x="222" y="882"/>
                    <a:pt x="222" y="882"/>
                    <a:pt x="222" y="882"/>
                  </a:cubicBezTo>
                  <a:cubicBezTo>
                    <a:pt x="222" y="881"/>
                    <a:pt x="222" y="881"/>
                    <a:pt x="222" y="881"/>
                  </a:cubicBezTo>
                  <a:cubicBezTo>
                    <a:pt x="222" y="881"/>
                    <a:pt x="222" y="881"/>
                    <a:pt x="222" y="881"/>
                  </a:cubicBezTo>
                  <a:cubicBezTo>
                    <a:pt x="222" y="881"/>
                    <a:pt x="222" y="881"/>
                    <a:pt x="222" y="881"/>
                  </a:cubicBezTo>
                  <a:cubicBezTo>
                    <a:pt x="222" y="880"/>
                    <a:pt x="222" y="880"/>
                    <a:pt x="222" y="880"/>
                  </a:cubicBezTo>
                  <a:cubicBezTo>
                    <a:pt x="222" y="880"/>
                    <a:pt x="222" y="880"/>
                    <a:pt x="222" y="880"/>
                  </a:cubicBezTo>
                  <a:cubicBezTo>
                    <a:pt x="223" y="880"/>
                    <a:pt x="223" y="879"/>
                    <a:pt x="224" y="879"/>
                  </a:cubicBezTo>
                  <a:cubicBezTo>
                    <a:pt x="224" y="879"/>
                    <a:pt x="224" y="879"/>
                    <a:pt x="225" y="879"/>
                  </a:cubicBezTo>
                  <a:cubicBezTo>
                    <a:pt x="226" y="879"/>
                    <a:pt x="228" y="879"/>
                    <a:pt x="229" y="880"/>
                  </a:cubicBezTo>
                  <a:cubicBezTo>
                    <a:pt x="230" y="880"/>
                    <a:pt x="230" y="880"/>
                    <a:pt x="231" y="880"/>
                  </a:cubicBezTo>
                  <a:cubicBezTo>
                    <a:pt x="231" y="881"/>
                    <a:pt x="231" y="881"/>
                    <a:pt x="231" y="881"/>
                  </a:cubicBezTo>
                  <a:cubicBezTo>
                    <a:pt x="231" y="881"/>
                    <a:pt x="231" y="881"/>
                    <a:pt x="231" y="881"/>
                  </a:cubicBezTo>
                  <a:cubicBezTo>
                    <a:pt x="231" y="881"/>
                    <a:pt x="231" y="881"/>
                    <a:pt x="231" y="881"/>
                  </a:cubicBezTo>
                  <a:cubicBezTo>
                    <a:pt x="232" y="881"/>
                    <a:pt x="232" y="881"/>
                    <a:pt x="232" y="881"/>
                  </a:cubicBezTo>
                  <a:cubicBezTo>
                    <a:pt x="240" y="881"/>
                    <a:pt x="240" y="881"/>
                    <a:pt x="240" y="881"/>
                  </a:cubicBezTo>
                  <a:cubicBezTo>
                    <a:pt x="240" y="880"/>
                    <a:pt x="240" y="880"/>
                    <a:pt x="240" y="880"/>
                  </a:cubicBezTo>
                  <a:cubicBezTo>
                    <a:pt x="239" y="881"/>
                    <a:pt x="239" y="881"/>
                    <a:pt x="239" y="881"/>
                  </a:cubicBezTo>
                  <a:cubicBezTo>
                    <a:pt x="239" y="881"/>
                    <a:pt x="241" y="882"/>
                    <a:pt x="242" y="884"/>
                  </a:cubicBezTo>
                  <a:cubicBezTo>
                    <a:pt x="244" y="885"/>
                    <a:pt x="246" y="886"/>
                    <a:pt x="248" y="886"/>
                  </a:cubicBezTo>
                  <a:cubicBezTo>
                    <a:pt x="249" y="886"/>
                    <a:pt x="250" y="885"/>
                    <a:pt x="251" y="885"/>
                  </a:cubicBezTo>
                  <a:cubicBezTo>
                    <a:pt x="249" y="884"/>
                    <a:pt x="249" y="884"/>
                    <a:pt x="249" y="884"/>
                  </a:cubicBezTo>
                  <a:cubicBezTo>
                    <a:pt x="250" y="885"/>
                    <a:pt x="250" y="885"/>
                    <a:pt x="250" y="885"/>
                  </a:cubicBezTo>
                  <a:cubicBezTo>
                    <a:pt x="251" y="885"/>
                    <a:pt x="252" y="884"/>
                    <a:pt x="253" y="883"/>
                  </a:cubicBezTo>
                  <a:cubicBezTo>
                    <a:pt x="253" y="882"/>
                    <a:pt x="253" y="881"/>
                    <a:pt x="253" y="880"/>
                  </a:cubicBezTo>
                  <a:cubicBezTo>
                    <a:pt x="253" y="878"/>
                    <a:pt x="252" y="876"/>
                    <a:pt x="252" y="876"/>
                  </a:cubicBezTo>
                  <a:cubicBezTo>
                    <a:pt x="252" y="876"/>
                    <a:pt x="252" y="876"/>
                    <a:pt x="252" y="876"/>
                  </a:cubicBezTo>
                  <a:cubicBezTo>
                    <a:pt x="251" y="875"/>
                    <a:pt x="251" y="875"/>
                    <a:pt x="251" y="875"/>
                  </a:cubicBezTo>
                  <a:cubicBezTo>
                    <a:pt x="251" y="875"/>
                    <a:pt x="251" y="875"/>
                    <a:pt x="250" y="875"/>
                  </a:cubicBezTo>
                  <a:cubicBezTo>
                    <a:pt x="249" y="875"/>
                    <a:pt x="248" y="874"/>
                    <a:pt x="247" y="873"/>
                  </a:cubicBezTo>
                  <a:cubicBezTo>
                    <a:pt x="246" y="873"/>
                    <a:pt x="246" y="872"/>
                    <a:pt x="245" y="872"/>
                  </a:cubicBezTo>
                  <a:cubicBezTo>
                    <a:pt x="245" y="872"/>
                    <a:pt x="245" y="872"/>
                    <a:pt x="245" y="872"/>
                  </a:cubicBezTo>
                  <a:cubicBezTo>
                    <a:pt x="245" y="872"/>
                    <a:pt x="245" y="872"/>
                    <a:pt x="245" y="872"/>
                  </a:cubicBezTo>
                  <a:cubicBezTo>
                    <a:pt x="245" y="872"/>
                    <a:pt x="245" y="872"/>
                    <a:pt x="245" y="872"/>
                  </a:cubicBezTo>
                  <a:cubicBezTo>
                    <a:pt x="245" y="872"/>
                    <a:pt x="245" y="872"/>
                    <a:pt x="245" y="872"/>
                  </a:cubicBezTo>
                  <a:cubicBezTo>
                    <a:pt x="245" y="872"/>
                    <a:pt x="245" y="872"/>
                    <a:pt x="245" y="872"/>
                  </a:cubicBezTo>
                  <a:cubicBezTo>
                    <a:pt x="245" y="872"/>
                    <a:pt x="245" y="872"/>
                    <a:pt x="245" y="872"/>
                  </a:cubicBezTo>
                  <a:cubicBezTo>
                    <a:pt x="244" y="872"/>
                    <a:pt x="244" y="872"/>
                    <a:pt x="244" y="872"/>
                  </a:cubicBezTo>
                  <a:cubicBezTo>
                    <a:pt x="245" y="872"/>
                    <a:pt x="245" y="872"/>
                    <a:pt x="245" y="872"/>
                  </a:cubicBezTo>
                  <a:cubicBezTo>
                    <a:pt x="245" y="872"/>
                    <a:pt x="245" y="872"/>
                    <a:pt x="245" y="872"/>
                  </a:cubicBezTo>
                  <a:cubicBezTo>
                    <a:pt x="244" y="872"/>
                    <a:pt x="244" y="872"/>
                    <a:pt x="244" y="872"/>
                  </a:cubicBezTo>
                  <a:cubicBezTo>
                    <a:pt x="245" y="872"/>
                    <a:pt x="245" y="872"/>
                    <a:pt x="245" y="872"/>
                  </a:cubicBezTo>
                  <a:cubicBezTo>
                    <a:pt x="244" y="872"/>
                    <a:pt x="244" y="872"/>
                    <a:pt x="244" y="872"/>
                  </a:cubicBezTo>
                  <a:cubicBezTo>
                    <a:pt x="245" y="873"/>
                    <a:pt x="245" y="873"/>
                    <a:pt x="245" y="873"/>
                  </a:cubicBezTo>
                  <a:cubicBezTo>
                    <a:pt x="245" y="872"/>
                    <a:pt x="245" y="872"/>
                    <a:pt x="245" y="872"/>
                  </a:cubicBezTo>
                  <a:cubicBezTo>
                    <a:pt x="244" y="872"/>
                    <a:pt x="244" y="872"/>
                    <a:pt x="244" y="872"/>
                  </a:cubicBezTo>
                  <a:cubicBezTo>
                    <a:pt x="245" y="873"/>
                    <a:pt x="245" y="873"/>
                    <a:pt x="245" y="873"/>
                  </a:cubicBezTo>
                  <a:cubicBezTo>
                    <a:pt x="244" y="872"/>
                    <a:pt x="244" y="872"/>
                    <a:pt x="244" y="872"/>
                  </a:cubicBezTo>
                  <a:cubicBezTo>
                    <a:pt x="245" y="873"/>
                    <a:pt x="245" y="873"/>
                    <a:pt x="245" y="873"/>
                  </a:cubicBezTo>
                  <a:cubicBezTo>
                    <a:pt x="245" y="873"/>
                    <a:pt x="245" y="873"/>
                    <a:pt x="245" y="873"/>
                  </a:cubicBezTo>
                  <a:cubicBezTo>
                    <a:pt x="244" y="872"/>
                    <a:pt x="244" y="872"/>
                    <a:pt x="244" y="872"/>
                  </a:cubicBezTo>
                  <a:cubicBezTo>
                    <a:pt x="245" y="873"/>
                    <a:pt x="245" y="873"/>
                    <a:pt x="245" y="873"/>
                  </a:cubicBezTo>
                  <a:cubicBezTo>
                    <a:pt x="245" y="873"/>
                    <a:pt x="245" y="873"/>
                    <a:pt x="245" y="873"/>
                  </a:cubicBezTo>
                  <a:cubicBezTo>
                    <a:pt x="245" y="873"/>
                    <a:pt x="245" y="873"/>
                    <a:pt x="245" y="873"/>
                  </a:cubicBezTo>
                  <a:cubicBezTo>
                    <a:pt x="245" y="873"/>
                    <a:pt x="245" y="873"/>
                    <a:pt x="245" y="873"/>
                  </a:cubicBezTo>
                  <a:cubicBezTo>
                    <a:pt x="245" y="873"/>
                    <a:pt x="245" y="873"/>
                    <a:pt x="245" y="873"/>
                  </a:cubicBezTo>
                  <a:cubicBezTo>
                    <a:pt x="245" y="873"/>
                    <a:pt x="245" y="873"/>
                    <a:pt x="245" y="873"/>
                  </a:cubicBezTo>
                  <a:cubicBezTo>
                    <a:pt x="245" y="873"/>
                    <a:pt x="245" y="873"/>
                    <a:pt x="245" y="873"/>
                  </a:cubicBezTo>
                  <a:cubicBezTo>
                    <a:pt x="245" y="873"/>
                    <a:pt x="247" y="873"/>
                    <a:pt x="248" y="874"/>
                  </a:cubicBezTo>
                  <a:cubicBezTo>
                    <a:pt x="248" y="874"/>
                    <a:pt x="249" y="875"/>
                    <a:pt x="250" y="875"/>
                  </a:cubicBezTo>
                  <a:cubicBezTo>
                    <a:pt x="250" y="875"/>
                    <a:pt x="251" y="876"/>
                    <a:pt x="252" y="876"/>
                  </a:cubicBezTo>
                  <a:cubicBezTo>
                    <a:pt x="252" y="876"/>
                    <a:pt x="253" y="876"/>
                    <a:pt x="253" y="875"/>
                  </a:cubicBezTo>
                  <a:cubicBezTo>
                    <a:pt x="252" y="874"/>
                    <a:pt x="252" y="874"/>
                    <a:pt x="252" y="874"/>
                  </a:cubicBezTo>
                  <a:cubicBezTo>
                    <a:pt x="252" y="876"/>
                    <a:pt x="252" y="876"/>
                    <a:pt x="252" y="876"/>
                  </a:cubicBezTo>
                  <a:cubicBezTo>
                    <a:pt x="253" y="876"/>
                    <a:pt x="254" y="875"/>
                    <a:pt x="255" y="875"/>
                  </a:cubicBezTo>
                  <a:cubicBezTo>
                    <a:pt x="259" y="874"/>
                    <a:pt x="265" y="873"/>
                    <a:pt x="265" y="873"/>
                  </a:cubicBezTo>
                  <a:cubicBezTo>
                    <a:pt x="264" y="871"/>
                    <a:pt x="264" y="871"/>
                    <a:pt x="264" y="871"/>
                  </a:cubicBezTo>
                  <a:cubicBezTo>
                    <a:pt x="263" y="873"/>
                    <a:pt x="263" y="873"/>
                    <a:pt x="263" y="873"/>
                  </a:cubicBezTo>
                  <a:cubicBezTo>
                    <a:pt x="263" y="873"/>
                    <a:pt x="265" y="874"/>
                    <a:pt x="267" y="875"/>
                  </a:cubicBezTo>
                  <a:cubicBezTo>
                    <a:pt x="267" y="875"/>
                    <a:pt x="268" y="876"/>
                    <a:pt x="269" y="876"/>
                  </a:cubicBezTo>
                  <a:cubicBezTo>
                    <a:pt x="270" y="877"/>
                    <a:pt x="271" y="877"/>
                    <a:pt x="272" y="877"/>
                  </a:cubicBezTo>
                  <a:cubicBezTo>
                    <a:pt x="273" y="877"/>
                    <a:pt x="273" y="877"/>
                    <a:pt x="274" y="877"/>
                  </a:cubicBezTo>
                  <a:cubicBezTo>
                    <a:pt x="275" y="876"/>
                    <a:pt x="275" y="875"/>
                    <a:pt x="276" y="874"/>
                  </a:cubicBezTo>
                  <a:cubicBezTo>
                    <a:pt x="276" y="873"/>
                    <a:pt x="277" y="872"/>
                    <a:pt x="277" y="872"/>
                  </a:cubicBezTo>
                  <a:cubicBezTo>
                    <a:pt x="275" y="871"/>
                    <a:pt x="275" y="871"/>
                    <a:pt x="275" y="871"/>
                  </a:cubicBezTo>
                  <a:cubicBezTo>
                    <a:pt x="275" y="873"/>
                    <a:pt x="275" y="873"/>
                    <a:pt x="275" y="873"/>
                  </a:cubicBezTo>
                  <a:cubicBezTo>
                    <a:pt x="275" y="873"/>
                    <a:pt x="280" y="875"/>
                    <a:pt x="284" y="875"/>
                  </a:cubicBezTo>
                  <a:cubicBezTo>
                    <a:pt x="285" y="875"/>
                    <a:pt x="286" y="875"/>
                    <a:pt x="287" y="874"/>
                  </a:cubicBezTo>
                  <a:cubicBezTo>
                    <a:pt x="288" y="874"/>
                    <a:pt x="288" y="873"/>
                    <a:pt x="289" y="872"/>
                  </a:cubicBezTo>
                  <a:cubicBezTo>
                    <a:pt x="289" y="871"/>
                    <a:pt x="289" y="870"/>
                    <a:pt x="289" y="869"/>
                  </a:cubicBezTo>
                  <a:cubicBezTo>
                    <a:pt x="289" y="867"/>
                    <a:pt x="289" y="866"/>
                    <a:pt x="289" y="866"/>
                  </a:cubicBezTo>
                  <a:cubicBezTo>
                    <a:pt x="287" y="866"/>
                    <a:pt x="287" y="866"/>
                    <a:pt x="287" y="866"/>
                  </a:cubicBezTo>
                  <a:cubicBezTo>
                    <a:pt x="286" y="867"/>
                    <a:pt x="286" y="867"/>
                    <a:pt x="286" y="867"/>
                  </a:cubicBezTo>
                  <a:cubicBezTo>
                    <a:pt x="286" y="867"/>
                    <a:pt x="287" y="869"/>
                    <a:pt x="289" y="871"/>
                  </a:cubicBezTo>
                  <a:cubicBezTo>
                    <a:pt x="290" y="872"/>
                    <a:pt x="291" y="873"/>
                    <a:pt x="292" y="874"/>
                  </a:cubicBezTo>
                  <a:cubicBezTo>
                    <a:pt x="293" y="875"/>
                    <a:pt x="294" y="876"/>
                    <a:pt x="295" y="876"/>
                  </a:cubicBezTo>
                  <a:cubicBezTo>
                    <a:pt x="297" y="876"/>
                    <a:pt x="298" y="875"/>
                    <a:pt x="298" y="874"/>
                  </a:cubicBezTo>
                  <a:cubicBezTo>
                    <a:pt x="299" y="873"/>
                    <a:pt x="299" y="872"/>
                    <a:pt x="299" y="871"/>
                  </a:cubicBezTo>
                  <a:cubicBezTo>
                    <a:pt x="299" y="870"/>
                    <a:pt x="299" y="870"/>
                    <a:pt x="299" y="869"/>
                  </a:cubicBezTo>
                  <a:cubicBezTo>
                    <a:pt x="300" y="869"/>
                    <a:pt x="300" y="869"/>
                    <a:pt x="300" y="869"/>
                  </a:cubicBezTo>
                  <a:cubicBezTo>
                    <a:pt x="300" y="869"/>
                    <a:pt x="300" y="869"/>
                    <a:pt x="300" y="869"/>
                  </a:cubicBezTo>
                  <a:cubicBezTo>
                    <a:pt x="299" y="869"/>
                    <a:pt x="299" y="869"/>
                    <a:pt x="299" y="869"/>
                  </a:cubicBezTo>
                  <a:cubicBezTo>
                    <a:pt x="300" y="869"/>
                    <a:pt x="300" y="869"/>
                    <a:pt x="300" y="869"/>
                  </a:cubicBezTo>
                  <a:cubicBezTo>
                    <a:pt x="300" y="869"/>
                    <a:pt x="300" y="869"/>
                    <a:pt x="300" y="869"/>
                  </a:cubicBezTo>
                  <a:cubicBezTo>
                    <a:pt x="299" y="869"/>
                    <a:pt x="299" y="869"/>
                    <a:pt x="299" y="869"/>
                  </a:cubicBezTo>
                  <a:cubicBezTo>
                    <a:pt x="300" y="869"/>
                    <a:pt x="300" y="869"/>
                    <a:pt x="300" y="869"/>
                  </a:cubicBezTo>
                  <a:cubicBezTo>
                    <a:pt x="298" y="869"/>
                    <a:pt x="298" y="869"/>
                    <a:pt x="298" y="869"/>
                  </a:cubicBezTo>
                  <a:cubicBezTo>
                    <a:pt x="300" y="869"/>
                    <a:pt x="300" y="869"/>
                    <a:pt x="300" y="869"/>
                  </a:cubicBezTo>
                  <a:cubicBezTo>
                    <a:pt x="300" y="869"/>
                    <a:pt x="300" y="869"/>
                    <a:pt x="300" y="869"/>
                  </a:cubicBezTo>
                  <a:cubicBezTo>
                    <a:pt x="298" y="869"/>
                    <a:pt x="298" y="869"/>
                    <a:pt x="298" y="869"/>
                  </a:cubicBezTo>
                  <a:cubicBezTo>
                    <a:pt x="300" y="869"/>
                    <a:pt x="300" y="869"/>
                    <a:pt x="300" y="869"/>
                  </a:cubicBezTo>
                  <a:cubicBezTo>
                    <a:pt x="298" y="869"/>
                    <a:pt x="298" y="869"/>
                    <a:pt x="298" y="869"/>
                  </a:cubicBezTo>
                  <a:cubicBezTo>
                    <a:pt x="299" y="869"/>
                    <a:pt x="299" y="869"/>
                    <a:pt x="299" y="869"/>
                  </a:cubicBezTo>
                  <a:cubicBezTo>
                    <a:pt x="300" y="869"/>
                    <a:pt x="300" y="869"/>
                    <a:pt x="300" y="869"/>
                  </a:cubicBezTo>
                  <a:cubicBezTo>
                    <a:pt x="298" y="869"/>
                    <a:pt x="298" y="869"/>
                    <a:pt x="298" y="869"/>
                  </a:cubicBezTo>
                  <a:cubicBezTo>
                    <a:pt x="299" y="869"/>
                    <a:pt x="299" y="869"/>
                    <a:pt x="299" y="869"/>
                  </a:cubicBezTo>
                  <a:cubicBezTo>
                    <a:pt x="298" y="869"/>
                    <a:pt x="298" y="869"/>
                    <a:pt x="298" y="869"/>
                  </a:cubicBezTo>
                  <a:cubicBezTo>
                    <a:pt x="299" y="869"/>
                    <a:pt x="299" y="869"/>
                    <a:pt x="299" y="869"/>
                  </a:cubicBezTo>
                  <a:cubicBezTo>
                    <a:pt x="299" y="869"/>
                    <a:pt x="299" y="869"/>
                    <a:pt x="299" y="869"/>
                  </a:cubicBezTo>
                  <a:cubicBezTo>
                    <a:pt x="298" y="869"/>
                    <a:pt x="298" y="869"/>
                    <a:pt x="298" y="869"/>
                  </a:cubicBezTo>
                  <a:cubicBezTo>
                    <a:pt x="299" y="869"/>
                    <a:pt x="299" y="869"/>
                    <a:pt x="299" y="869"/>
                  </a:cubicBezTo>
                  <a:cubicBezTo>
                    <a:pt x="298" y="869"/>
                    <a:pt x="298" y="869"/>
                    <a:pt x="298" y="869"/>
                  </a:cubicBezTo>
                  <a:cubicBezTo>
                    <a:pt x="299" y="870"/>
                    <a:pt x="299" y="870"/>
                    <a:pt x="299" y="870"/>
                  </a:cubicBezTo>
                  <a:cubicBezTo>
                    <a:pt x="299" y="869"/>
                    <a:pt x="299" y="869"/>
                    <a:pt x="299" y="869"/>
                  </a:cubicBezTo>
                  <a:cubicBezTo>
                    <a:pt x="298" y="869"/>
                    <a:pt x="298" y="869"/>
                    <a:pt x="298" y="869"/>
                  </a:cubicBezTo>
                  <a:cubicBezTo>
                    <a:pt x="299" y="870"/>
                    <a:pt x="299" y="870"/>
                    <a:pt x="299" y="870"/>
                  </a:cubicBezTo>
                  <a:cubicBezTo>
                    <a:pt x="298" y="869"/>
                    <a:pt x="298" y="869"/>
                    <a:pt x="298" y="869"/>
                  </a:cubicBezTo>
                  <a:cubicBezTo>
                    <a:pt x="298" y="870"/>
                    <a:pt x="298" y="870"/>
                    <a:pt x="298" y="870"/>
                  </a:cubicBezTo>
                  <a:cubicBezTo>
                    <a:pt x="298" y="870"/>
                    <a:pt x="299" y="870"/>
                    <a:pt x="299" y="870"/>
                  </a:cubicBezTo>
                  <a:cubicBezTo>
                    <a:pt x="298" y="869"/>
                    <a:pt x="298" y="869"/>
                    <a:pt x="298" y="869"/>
                  </a:cubicBezTo>
                  <a:cubicBezTo>
                    <a:pt x="298" y="870"/>
                    <a:pt x="298" y="870"/>
                    <a:pt x="298" y="870"/>
                  </a:cubicBezTo>
                  <a:cubicBezTo>
                    <a:pt x="298" y="869"/>
                    <a:pt x="298" y="869"/>
                    <a:pt x="298" y="869"/>
                  </a:cubicBezTo>
                  <a:cubicBezTo>
                    <a:pt x="297" y="870"/>
                    <a:pt x="297" y="870"/>
                    <a:pt x="297" y="870"/>
                  </a:cubicBezTo>
                  <a:cubicBezTo>
                    <a:pt x="297" y="870"/>
                    <a:pt x="298" y="870"/>
                    <a:pt x="298" y="870"/>
                  </a:cubicBezTo>
                  <a:cubicBezTo>
                    <a:pt x="298" y="869"/>
                    <a:pt x="298" y="869"/>
                    <a:pt x="298" y="869"/>
                  </a:cubicBezTo>
                  <a:cubicBezTo>
                    <a:pt x="297" y="870"/>
                    <a:pt x="297" y="870"/>
                    <a:pt x="297" y="870"/>
                  </a:cubicBezTo>
                  <a:cubicBezTo>
                    <a:pt x="298" y="869"/>
                    <a:pt x="298" y="869"/>
                    <a:pt x="298" y="869"/>
                  </a:cubicBezTo>
                  <a:cubicBezTo>
                    <a:pt x="297" y="869"/>
                    <a:pt x="297" y="869"/>
                    <a:pt x="297" y="869"/>
                  </a:cubicBezTo>
                  <a:cubicBezTo>
                    <a:pt x="297" y="870"/>
                    <a:pt x="297" y="870"/>
                    <a:pt x="297" y="870"/>
                  </a:cubicBezTo>
                  <a:cubicBezTo>
                    <a:pt x="298" y="869"/>
                    <a:pt x="298" y="869"/>
                    <a:pt x="298" y="869"/>
                  </a:cubicBezTo>
                  <a:cubicBezTo>
                    <a:pt x="297" y="869"/>
                    <a:pt x="297" y="869"/>
                    <a:pt x="297" y="869"/>
                  </a:cubicBezTo>
                  <a:cubicBezTo>
                    <a:pt x="298" y="869"/>
                    <a:pt x="298" y="869"/>
                    <a:pt x="298" y="869"/>
                  </a:cubicBezTo>
                  <a:cubicBezTo>
                    <a:pt x="297" y="869"/>
                    <a:pt x="297" y="869"/>
                    <a:pt x="297" y="869"/>
                  </a:cubicBezTo>
                  <a:cubicBezTo>
                    <a:pt x="297" y="869"/>
                    <a:pt x="297" y="869"/>
                    <a:pt x="297" y="869"/>
                  </a:cubicBezTo>
                  <a:cubicBezTo>
                    <a:pt x="298" y="869"/>
                    <a:pt x="298" y="869"/>
                    <a:pt x="298" y="869"/>
                  </a:cubicBezTo>
                  <a:cubicBezTo>
                    <a:pt x="297" y="869"/>
                    <a:pt x="297" y="869"/>
                    <a:pt x="297" y="869"/>
                  </a:cubicBezTo>
                  <a:cubicBezTo>
                    <a:pt x="298" y="869"/>
                    <a:pt x="298" y="869"/>
                    <a:pt x="298" y="869"/>
                  </a:cubicBezTo>
                  <a:cubicBezTo>
                    <a:pt x="297" y="869"/>
                    <a:pt x="297" y="869"/>
                    <a:pt x="297" y="869"/>
                  </a:cubicBezTo>
                  <a:cubicBezTo>
                    <a:pt x="297" y="869"/>
                    <a:pt x="297" y="869"/>
                    <a:pt x="297" y="869"/>
                  </a:cubicBezTo>
                  <a:cubicBezTo>
                    <a:pt x="298" y="869"/>
                    <a:pt x="298" y="869"/>
                    <a:pt x="298" y="869"/>
                  </a:cubicBezTo>
                  <a:cubicBezTo>
                    <a:pt x="297" y="869"/>
                    <a:pt x="297" y="869"/>
                    <a:pt x="297" y="869"/>
                  </a:cubicBezTo>
                  <a:cubicBezTo>
                    <a:pt x="297" y="869"/>
                    <a:pt x="297" y="869"/>
                    <a:pt x="297" y="869"/>
                  </a:cubicBezTo>
                  <a:cubicBezTo>
                    <a:pt x="297" y="869"/>
                    <a:pt x="297" y="869"/>
                    <a:pt x="297" y="869"/>
                  </a:cubicBezTo>
                  <a:cubicBezTo>
                    <a:pt x="297" y="869"/>
                    <a:pt x="297" y="869"/>
                    <a:pt x="297" y="869"/>
                  </a:cubicBezTo>
                  <a:cubicBezTo>
                    <a:pt x="298" y="871"/>
                    <a:pt x="299" y="873"/>
                    <a:pt x="300" y="874"/>
                  </a:cubicBezTo>
                  <a:cubicBezTo>
                    <a:pt x="301" y="875"/>
                    <a:pt x="302" y="877"/>
                    <a:pt x="302" y="877"/>
                  </a:cubicBezTo>
                  <a:cubicBezTo>
                    <a:pt x="304" y="878"/>
                    <a:pt x="304" y="878"/>
                    <a:pt x="304" y="878"/>
                  </a:cubicBezTo>
                  <a:cubicBezTo>
                    <a:pt x="305" y="876"/>
                    <a:pt x="305" y="876"/>
                    <a:pt x="305" y="876"/>
                  </a:cubicBezTo>
                  <a:cubicBezTo>
                    <a:pt x="305" y="876"/>
                    <a:pt x="305" y="876"/>
                    <a:pt x="305" y="876"/>
                  </a:cubicBezTo>
                  <a:cubicBezTo>
                    <a:pt x="305" y="875"/>
                    <a:pt x="306" y="874"/>
                    <a:pt x="306" y="873"/>
                  </a:cubicBezTo>
                  <a:cubicBezTo>
                    <a:pt x="307" y="873"/>
                    <a:pt x="307" y="872"/>
                    <a:pt x="307" y="872"/>
                  </a:cubicBezTo>
                  <a:cubicBezTo>
                    <a:pt x="308" y="872"/>
                    <a:pt x="308" y="872"/>
                    <a:pt x="308" y="872"/>
                  </a:cubicBezTo>
                  <a:cubicBezTo>
                    <a:pt x="308" y="872"/>
                    <a:pt x="308" y="872"/>
                    <a:pt x="309" y="872"/>
                  </a:cubicBezTo>
                  <a:cubicBezTo>
                    <a:pt x="311" y="874"/>
                    <a:pt x="311" y="876"/>
                    <a:pt x="312" y="879"/>
                  </a:cubicBezTo>
                  <a:cubicBezTo>
                    <a:pt x="312" y="880"/>
                    <a:pt x="312" y="881"/>
                    <a:pt x="312" y="881"/>
                  </a:cubicBezTo>
                  <a:cubicBezTo>
                    <a:pt x="312" y="882"/>
                    <a:pt x="312" y="882"/>
                    <a:pt x="313" y="883"/>
                  </a:cubicBezTo>
                  <a:cubicBezTo>
                    <a:pt x="313" y="883"/>
                    <a:pt x="313" y="883"/>
                    <a:pt x="313" y="883"/>
                  </a:cubicBezTo>
                  <a:cubicBezTo>
                    <a:pt x="313" y="884"/>
                    <a:pt x="314" y="884"/>
                    <a:pt x="314" y="884"/>
                  </a:cubicBezTo>
                  <a:cubicBezTo>
                    <a:pt x="317" y="884"/>
                    <a:pt x="321" y="882"/>
                    <a:pt x="321" y="882"/>
                  </a:cubicBezTo>
                  <a:cubicBezTo>
                    <a:pt x="321" y="881"/>
                    <a:pt x="321" y="881"/>
                    <a:pt x="321" y="881"/>
                  </a:cubicBezTo>
                  <a:cubicBezTo>
                    <a:pt x="321" y="882"/>
                    <a:pt x="321" y="882"/>
                    <a:pt x="321" y="882"/>
                  </a:cubicBezTo>
                  <a:cubicBezTo>
                    <a:pt x="321" y="882"/>
                    <a:pt x="322" y="882"/>
                    <a:pt x="323" y="882"/>
                  </a:cubicBezTo>
                  <a:cubicBezTo>
                    <a:pt x="326" y="881"/>
                    <a:pt x="332" y="880"/>
                    <a:pt x="339" y="880"/>
                  </a:cubicBezTo>
                  <a:cubicBezTo>
                    <a:pt x="342" y="880"/>
                    <a:pt x="345" y="880"/>
                    <a:pt x="348" y="881"/>
                  </a:cubicBezTo>
                  <a:cubicBezTo>
                    <a:pt x="348" y="880"/>
                    <a:pt x="348" y="880"/>
                    <a:pt x="348" y="880"/>
                  </a:cubicBezTo>
                  <a:cubicBezTo>
                    <a:pt x="348" y="881"/>
                    <a:pt x="348" y="881"/>
                    <a:pt x="348" y="881"/>
                  </a:cubicBezTo>
                  <a:cubicBezTo>
                    <a:pt x="352" y="882"/>
                    <a:pt x="356" y="885"/>
                    <a:pt x="361" y="887"/>
                  </a:cubicBezTo>
                  <a:cubicBezTo>
                    <a:pt x="365" y="889"/>
                    <a:pt x="369" y="890"/>
                    <a:pt x="374" y="890"/>
                  </a:cubicBezTo>
                  <a:cubicBezTo>
                    <a:pt x="381" y="891"/>
                    <a:pt x="384" y="888"/>
                    <a:pt x="384" y="887"/>
                  </a:cubicBezTo>
                  <a:cubicBezTo>
                    <a:pt x="383" y="886"/>
                    <a:pt x="383" y="886"/>
                    <a:pt x="383" y="886"/>
                  </a:cubicBezTo>
                  <a:cubicBezTo>
                    <a:pt x="383" y="888"/>
                    <a:pt x="383" y="888"/>
                    <a:pt x="383" y="888"/>
                  </a:cubicBezTo>
                  <a:cubicBezTo>
                    <a:pt x="399" y="886"/>
                    <a:pt x="399" y="886"/>
                    <a:pt x="399" y="886"/>
                  </a:cubicBezTo>
                  <a:cubicBezTo>
                    <a:pt x="400" y="886"/>
                    <a:pt x="400" y="886"/>
                    <a:pt x="400" y="886"/>
                  </a:cubicBezTo>
                  <a:cubicBezTo>
                    <a:pt x="400" y="886"/>
                    <a:pt x="400" y="886"/>
                    <a:pt x="400" y="886"/>
                  </a:cubicBezTo>
                  <a:cubicBezTo>
                    <a:pt x="409" y="876"/>
                    <a:pt x="409" y="876"/>
                    <a:pt x="409" y="876"/>
                  </a:cubicBezTo>
                  <a:cubicBezTo>
                    <a:pt x="407" y="875"/>
                    <a:pt x="407" y="875"/>
                    <a:pt x="407" y="875"/>
                  </a:cubicBezTo>
                  <a:cubicBezTo>
                    <a:pt x="407" y="877"/>
                    <a:pt x="407" y="877"/>
                    <a:pt x="407" y="877"/>
                  </a:cubicBezTo>
                  <a:cubicBezTo>
                    <a:pt x="419" y="882"/>
                    <a:pt x="419" y="882"/>
                    <a:pt x="419" y="882"/>
                  </a:cubicBezTo>
                  <a:cubicBezTo>
                    <a:pt x="421" y="883"/>
                    <a:pt x="421" y="883"/>
                    <a:pt x="421" y="883"/>
                  </a:cubicBezTo>
                  <a:cubicBezTo>
                    <a:pt x="421" y="881"/>
                    <a:pt x="421" y="881"/>
                    <a:pt x="421" y="881"/>
                  </a:cubicBezTo>
                  <a:cubicBezTo>
                    <a:pt x="421" y="881"/>
                    <a:pt x="421" y="880"/>
                    <a:pt x="421" y="879"/>
                  </a:cubicBezTo>
                  <a:cubicBezTo>
                    <a:pt x="421" y="879"/>
                    <a:pt x="421" y="877"/>
                    <a:pt x="421" y="876"/>
                  </a:cubicBezTo>
                  <a:cubicBezTo>
                    <a:pt x="421" y="874"/>
                    <a:pt x="421" y="872"/>
                    <a:pt x="421" y="871"/>
                  </a:cubicBezTo>
                  <a:cubicBezTo>
                    <a:pt x="422" y="870"/>
                    <a:pt x="422" y="869"/>
                    <a:pt x="422" y="869"/>
                  </a:cubicBezTo>
                  <a:cubicBezTo>
                    <a:pt x="422" y="869"/>
                    <a:pt x="422" y="869"/>
                    <a:pt x="422" y="869"/>
                  </a:cubicBezTo>
                  <a:cubicBezTo>
                    <a:pt x="424" y="869"/>
                    <a:pt x="426" y="869"/>
                    <a:pt x="428" y="870"/>
                  </a:cubicBezTo>
                  <a:cubicBezTo>
                    <a:pt x="428" y="870"/>
                    <a:pt x="429" y="870"/>
                    <a:pt x="429" y="870"/>
                  </a:cubicBezTo>
                  <a:cubicBezTo>
                    <a:pt x="430" y="870"/>
                    <a:pt x="430" y="870"/>
                    <a:pt x="430" y="870"/>
                  </a:cubicBezTo>
                  <a:cubicBezTo>
                    <a:pt x="430" y="870"/>
                    <a:pt x="430" y="870"/>
                    <a:pt x="430" y="870"/>
                  </a:cubicBezTo>
                  <a:cubicBezTo>
                    <a:pt x="431" y="870"/>
                    <a:pt x="431" y="870"/>
                    <a:pt x="431" y="870"/>
                  </a:cubicBezTo>
                  <a:cubicBezTo>
                    <a:pt x="444" y="866"/>
                    <a:pt x="444" y="866"/>
                    <a:pt x="444" y="866"/>
                  </a:cubicBezTo>
                  <a:cubicBezTo>
                    <a:pt x="445" y="866"/>
                    <a:pt x="445" y="866"/>
                    <a:pt x="445" y="866"/>
                  </a:cubicBezTo>
                  <a:cubicBezTo>
                    <a:pt x="445" y="865"/>
                    <a:pt x="445" y="865"/>
                    <a:pt x="445" y="865"/>
                  </a:cubicBezTo>
                  <a:cubicBezTo>
                    <a:pt x="447" y="851"/>
                    <a:pt x="447" y="851"/>
                    <a:pt x="447" y="851"/>
                  </a:cubicBezTo>
                  <a:cubicBezTo>
                    <a:pt x="445" y="851"/>
                    <a:pt x="445" y="851"/>
                    <a:pt x="445" y="851"/>
                  </a:cubicBezTo>
                  <a:cubicBezTo>
                    <a:pt x="446" y="852"/>
                    <a:pt x="446" y="852"/>
                    <a:pt x="446" y="852"/>
                  </a:cubicBezTo>
                  <a:cubicBezTo>
                    <a:pt x="450" y="847"/>
                    <a:pt x="450" y="847"/>
                    <a:pt x="450" y="847"/>
                  </a:cubicBezTo>
                  <a:cubicBezTo>
                    <a:pt x="451" y="846"/>
                    <a:pt x="451" y="846"/>
                    <a:pt x="451" y="846"/>
                  </a:cubicBezTo>
                  <a:cubicBezTo>
                    <a:pt x="451" y="845"/>
                    <a:pt x="451" y="845"/>
                    <a:pt x="451" y="845"/>
                  </a:cubicBezTo>
                  <a:cubicBezTo>
                    <a:pt x="449" y="842"/>
                    <a:pt x="449" y="842"/>
                    <a:pt x="449" y="842"/>
                  </a:cubicBezTo>
                  <a:cubicBezTo>
                    <a:pt x="449" y="842"/>
                    <a:pt x="449" y="842"/>
                    <a:pt x="449" y="842"/>
                  </a:cubicBezTo>
                  <a:cubicBezTo>
                    <a:pt x="448" y="842"/>
                    <a:pt x="448" y="842"/>
                    <a:pt x="448" y="842"/>
                  </a:cubicBezTo>
                  <a:cubicBezTo>
                    <a:pt x="419" y="843"/>
                    <a:pt x="419" y="843"/>
                    <a:pt x="419" y="843"/>
                  </a:cubicBezTo>
                  <a:cubicBezTo>
                    <a:pt x="420" y="844"/>
                    <a:pt x="420" y="844"/>
                    <a:pt x="420" y="844"/>
                  </a:cubicBezTo>
                  <a:cubicBezTo>
                    <a:pt x="420" y="843"/>
                    <a:pt x="420" y="843"/>
                    <a:pt x="420" y="843"/>
                  </a:cubicBezTo>
                  <a:cubicBezTo>
                    <a:pt x="416" y="842"/>
                    <a:pt x="416" y="842"/>
                    <a:pt x="416" y="842"/>
                  </a:cubicBezTo>
                  <a:cubicBezTo>
                    <a:pt x="416" y="843"/>
                    <a:pt x="416" y="843"/>
                    <a:pt x="416" y="843"/>
                  </a:cubicBezTo>
                  <a:cubicBezTo>
                    <a:pt x="416" y="844"/>
                    <a:pt x="416" y="844"/>
                    <a:pt x="416" y="844"/>
                  </a:cubicBezTo>
                  <a:cubicBezTo>
                    <a:pt x="422" y="842"/>
                    <a:pt x="422" y="842"/>
                    <a:pt x="422" y="842"/>
                  </a:cubicBezTo>
                  <a:cubicBezTo>
                    <a:pt x="422" y="841"/>
                    <a:pt x="422" y="841"/>
                    <a:pt x="422" y="841"/>
                  </a:cubicBezTo>
                  <a:cubicBezTo>
                    <a:pt x="422" y="841"/>
                    <a:pt x="422" y="841"/>
                    <a:pt x="422" y="841"/>
                  </a:cubicBezTo>
                  <a:cubicBezTo>
                    <a:pt x="422" y="841"/>
                    <a:pt x="423" y="840"/>
                    <a:pt x="423" y="839"/>
                  </a:cubicBezTo>
                  <a:cubicBezTo>
                    <a:pt x="423" y="839"/>
                    <a:pt x="422" y="838"/>
                    <a:pt x="422" y="837"/>
                  </a:cubicBezTo>
                  <a:cubicBezTo>
                    <a:pt x="421" y="836"/>
                    <a:pt x="420" y="835"/>
                    <a:pt x="419" y="835"/>
                  </a:cubicBezTo>
                  <a:cubicBezTo>
                    <a:pt x="418" y="836"/>
                    <a:pt x="418" y="836"/>
                    <a:pt x="418" y="836"/>
                  </a:cubicBezTo>
                  <a:cubicBezTo>
                    <a:pt x="419" y="835"/>
                    <a:pt x="419" y="835"/>
                    <a:pt x="419" y="835"/>
                  </a:cubicBezTo>
                  <a:cubicBezTo>
                    <a:pt x="418" y="834"/>
                    <a:pt x="416" y="834"/>
                    <a:pt x="415" y="834"/>
                  </a:cubicBezTo>
                  <a:cubicBezTo>
                    <a:pt x="411" y="834"/>
                    <a:pt x="408" y="836"/>
                    <a:pt x="408" y="836"/>
                  </a:cubicBezTo>
                  <a:cubicBezTo>
                    <a:pt x="409" y="838"/>
                    <a:pt x="409" y="838"/>
                    <a:pt x="409" y="838"/>
                  </a:cubicBezTo>
                  <a:cubicBezTo>
                    <a:pt x="409" y="836"/>
                    <a:pt x="409" y="836"/>
                    <a:pt x="409" y="836"/>
                  </a:cubicBezTo>
                  <a:cubicBezTo>
                    <a:pt x="401" y="836"/>
                    <a:pt x="401" y="836"/>
                    <a:pt x="401" y="836"/>
                  </a:cubicBezTo>
                  <a:cubicBezTo>
                    <a:pt x="401" y="838"/>
                    <a:pt x="401" y="838"/>
                    <a:pt x="401" y="838"/>
                  </a:cubicBezTo>
                  <a:cubicBezTo>
                    <a:pt x="401" y="839"/>
                    <a:pt x="401" y="839"/>
                    <a:pt x="401" y="839"/>
                  </a:cubicBezTo>
                  <a:cubicBezTo>
                    <a:pt x="411" y="834"/>
                    <a:pt x="411" y="834"/>
                    <a:pt x="411" y="834"/>
                  </a:cubicBezTo>
                  <a:cubicBezTo>
                    <a:pt x="413" y="832"/>
                    <a:pt x="413" y="832"/>
                    <a:pt x="413" y="832"/>
                  </a:cubicBezTo>
                  <a:cubicBezTo>
                    <a:pt x="411" y="831"/>
                    <a:pt x="411" y="831"/>
                    <a:pt x="411" y="831"/>
                  </a:cubicBezTo>
                  <a:cubicBezTo>
                    <a:pt x="404" y="827"/>
                    <a:pt x="404" y="827"/>
                    <a:pt x="404" y="827"/>
                  </a:cubicBezTo>
                  <a:cubicBezTo>
                    <a:pt x="404" y="827"/>
                    <a:pt x="404" y="827"/>
                    <a:pt x="404" y="827"/>
                  </a:cubicBezTo>
                  <a:cubicBezTo>
                    <a:pt x="403" y="827"/>
                    <a:pt x="403" y="827"/>
                    <a:pt x="403" y="827"/>
                  </a:cubicBezTo>
                  <a:cubicBezTo>
                    <a:pt x="399" y="827"/>
                    <a:pt x="399" y="827"/>
                    <a:pt x="399" y="827"/>
                  </a:cubicBezTo>
                  <a:cubicBezTo>
                    <a:pt x="399" y="827"/>
                    <a:pt x="399" y="827"/>
                    <a:pt x="399" y="827"/>
                  </a:cubicBezTo>
                  <a:cubicBezTo>
                    <a:pt x="399" y="827"/>
                    <a:pt x="399" y="827"/>
                    <a:pt x="399" y="827"/>
                  </a:cubicBezTo>
                  <a:cubicBezTo>
                    <a:pt x="396" y="828"/>
                    <a:pt x="396" y="828"/>
                    <a:pt x="396" y="828"/>
                  </a:cubicBezTo>
                  <a:cubicBezTo>
                    <a:pt x="397" y="830"/>
                    <a:pt x="397" y="830"/>
                    <a:pt x="397" y="830"/>
                  </a:cubicBezTo>
                  <a:cubicBezTo>
                    <a:pt x="397" y="828"/>
                    <a:pt x="397" y="828"/>
                    <a:pt x="397" y="828"/>
                  </a:cubicBezTo>
                  <a:cubicBezTo>
                    <a:pt x="393" y="828"/>
                    <a:pt x="393" y="828"/>
                    <a:pt x="393" y="828"/>
                  </a:cubicBezTo>
                  <a:cubicBezTo>
                    <a:pt x="393" y="830"/>
                    <a:pt x="393" y="830"/>
                    <a:pt x="393" y="830"/>
                  </a:cubicBezTo>
                  <a:cubicBezTo>
                    <a:pt x="393" y="831"/>
                    <a:pt x="393" y="831"/>
                    <a:pt x="393" y="831"/>
                  </a:cubicBezTo>
                  <a:cubicBezTo>
                    <a:pt x="396" y="830"/>
                    <a:pt x="396" y="830"/>
                    <a:pt x="396" y="830"/>
                  </a:cubicBezTo>
                  <a:cubicBezTo>
                    <a:pt x="396" y="829"/>
                    <a:pt x="396" y="829"/>
                    <a:pt x="396" y="829"/>
                  </a:cubicBezTo>
                  <a:cubicBezTo>
                    <a:pt x="396" y="829"/>
                    <a:pt x="396" y="829"/>
                    <a:pt x="396" y="829"/>
                  </a:cubicBezTo>
                  <a:cubicBezTo>
                    <a:pt x="399" y="827"/>
                    <a:pt x="399" y="827"/>
                    <a:pt x="399" y="827"/>
                  </a:cubicBezTo>
                  <a:cubicBezTo>
                    <a:pt x="398" y="826"/>
                    <a:pt x="398" y="826"/>
                    <a:pt x="398" y="826"/>
                  </a:cubicBezTo>
                  <a:cubicBezTo>
                    <a:pt x="398" y="827"/>
                    <a:pt x="398" y="827"/>
                    <a:pt x="398" y="827"/>
                  </a:cubicBezTo>
                  <a:cubicBezTo>
                    <a:pt x="403" y="827"/>
                    <a:pt x="403" y="827"/>
                    <a:pt x="403" y="827"/>
                  </a:cubicBezTo>
                  <a:cubicBezTo>
                    <a:pt x="403" y="826"/>
                    <a:pt x="403" y="826"/>
                    <a:pt x="403" y="826"/>
                  </a:cubicBezTo>
                  <a:cubicBezTo>
                    <a:pt x="403" y="827"/>
                    <a:pt x="403" y="827"/>
                    <a:pt x="403" y="827"/>
                  </a:cubicBezTo>
                  <a:cubicBezTo>
                    <a:pt x="415" y="828"/>
                    <a:pt x="415" y="828"/>
                    <a:pt x="415" y="828"/>
                  </a:cubicBezTo>
                  <a:cubicBezTo>
                    <a:pt x="416" y="828"/>
                    <a:pt x="416" y="828"/>
                    <a:pt x="416" y="828"/>
                  </a:cubicBezTo>
                  <a:cubicBezTo>
                    <a:pt x="416" y="828"/>
                    <a:pt x="416" y="828"/>
                    <a:pt x="416" y="828"/>
                  </a:cubicBezTo>
                  <a:cubicBezTo>
                    <a:pt x="423" y="823"/>
                    <a:pt x="423" y="823"/>
                    <a:pt x="423" y="823"/>
                  </a:cubicBezTo>
                  <a:cubicBezTo>
                    <a:pt x="425" y="821"/>
                    <a:pt x="425" y="821"/>
                    <a:pt x="425" y="821"/>
                  </a:cubicBezTo>
                  <a:cubicBezTo>
                    <a:pt x="423" y="820"/>
                    <a:pt x="423" y="820"/>
                    <a:pt x="423" y="820"/>
                  </a:cubicBezTo>
                  <a:cubicBezTo>
                    <a:pt x="419" y="818"/>
                    <a:pt x="419" y="818"/>
                    <a:pt x="419" y="818"/>
                  </a:cubicBezTo>
                  <a:cubicBezTo>
                    <a:pt x="418" y="819"/>
                    <a:pt x="418" y="819"/>
                    <a:pt x="418" y="819"/>
                  </a:cubicBezTo>
                  <a:cubicBezTo>
                    <a:pt x="419" y="820"/>
                    <a:pt x="419" y="820"/>
                    <a:pt x="419" y="820"/>
                  </a:cubicBezTo>
                  <a:cubicBezTo>
                    <a:pt x="424" y="819"/>
                    <a:pt x="424" y="819"/>
                    <a:pt x="424" y="819"/>
                  </a:cubicBezTo>
                  <a:cubicBezTo>
                    <a:pt x="425" y="819"/>
                    <a:pt x="425" y="819"/>
                    <a:pt x="425" y="819"/>
                  </a:cubicBezTo>
                  <a:cubicBezTo>
                    <a:pt x="425" y="818"/>
                    <a:pt x="425" y="818"/>
                    <a:pt x="425" y="818"/>
                  </a:cubicBezTo>
                  <a:cubicBezTo>
                    <a:pt x="426" y="808"/>
                    <a:pt x="426" y="808"/>
                    <a:pt x="426" y="808"/>
                  </a:cubicBezTo>
                  <a:cubicBezTo>
                    <a:pt x="427" y="806"/>
                    <a:pt x="427" y="806"/>
                    <a:pt x="427" y="806"/>
                  </a:cubicBezTo>
                  <a:cubicBezTo>
                    <a:pt x="424" y="807"/>
                    <a:pt x="424" y="807"/>
                    <a:pt x="424" y="807"/>
                  </a:cubicBezTo>
                  <a:cubicBezTo>
                    <a:pt x="416" y="809"/>
                    <a:pt x="416" y="809"/>
                    <a:pt x="416" y="809"/>
                  </a:cubicBezTo>
                  <a:cubicBezTo>
                    <a:pt x="417" y="811"/>
                    <a:pt x="417" y="811"/>
                    <a:pt x="417" y="811"/>
                  </a:cubicBezTo>
                  <a:cubicBezTo>
                    <a:pt x="418" y="810"/>
                    <a:pt x="418" y="810"/>
                    <a:pt x="418" y="810"/>
                  </a:cubicBezTo>
                  <a:cubicBezTo>
                    <a:pt x="415" y="807"/>
                    <a:pt x="415" y="807"/>
                    <a:pt x="415" y="807"/>
                  </a:cubicBezTo>
                  <a:cubicBezTo>
                    <a:pt x="414" y="808"/>
                    <a:pt x="414" y="808"/>
                    <a:pt x="414" y="808"/>
                  </a:cubicBezTo>
                  <a:cubicBezTo>
                    <a:pt x="415" y="809"/>
                    <a:pt x="415" y="809"/>
                    <a:pt x="415" y="809"/>
                  </a:cubicBezTo>
                  <a:cubicBezTo>
                    <a:pt x="427" y="805"/>
                    <a:pt x="427" y="805"/>
                    <a:pt x="427" y="805"/>
                  </a:cubicBezTo>
                  <a:cubicBezTo>
                    <a:pt x="427" y="805"/>
                    <a:pt x="427" y="805"/>
                    <a:pt x="427" y="805"/>
                  </a:cubicBezTo>
                  <a:cubicBezTo>
                    <a:pt x="428" y="805"/>
                    <a:pt x="428" y="805"/>
                    <a:pt x="428" y="805"/>
                  </a:cubicBezTo>
                  <a:cubicBezTo>
                    <a:pt x="429" y="802"/>
                    <a:pt x="429" y="802"/>
                    <a:pt x="429" y="802"/>
                  </a:cubicBezTo>
                  <a:cubicBezTo>
                    <a:pt x="428" y="801"/>
                    <a:pt x="428" y="801"/>
                    <a:pt x="428" y="801"/>
                  </a:cubicBezTo>
                  <a:cubicBezTo>
                    <a:pt x="426" y="802"/>
                    <a:pt x="426" y="802"/>
                    <a:pt x="426" y="802"/>
                  </a:cubicBezTo>
                  <a:cubicBezTo>
                    <a:pt x="431" y="808"/>
                    <a:pt x="431" y="808"/>
                    <a:pt x="431" y="808"/>
                  </a:cubicBezTo>
                  <a:cubicBezTo>
                    <a:pt x="431" y="808"/>
                    <a:pt x="431" y="808"/>
                    <a:pt x="431" y="808"/>
                  </a:cubicBezTo>
                  <a:cubicBezTo>
                    <a:pt x="432" y="808"/>
                    <a:pt x="432" y="808"/>
                    <a:pt x="432" y="808"/>
                  </a:cubicBezTo>
                  <a:cubicBezTo>
                    <a:pt x="432" y="808"/>
                    <a:pt x="434" y="808"/>
                    <a:pt x="436" y="808"/>
                  </a:cubicBezTo>
                  <a:cubicBezTo>
                    <a:pt x="438" y="807"/>
                    <a:pt x="441" y="807"/>
                    <a:pt x="443" y="805"/>
                  </a:cubicBezTo>
                  <a:cubicBezTo>
                    <a:pt x="443" y="804"/>
                    <a:pt x="443" y="804"/>
                    <a:pt x="443" y="804"/>
                  </a:cubicBezTo>
                  <a:cubicBezTo>
                    <a:pt x="443" y="805"/>
                    <a:pt x="443" y="805"/>
                    <a:pt x="443" y="805"/>
                  </a:cubicBezTo>
                  <a:cubicBezTo>
                    <a:pt x="444" y="805"/>
                    <a:pt x="445" y="805"/>
                    <a:pt x="445" y="804"/>
                  </a:cubicBezTo>
                  <a:cubicBezTo>
                    <a:pt x="446" y="803"/>
                    <a:pt x="446" y="803"/>
                    <a:pt x="446" y="802"/>
                  </a:cubicBezTo>
                  <a:cubicBezTo>
                    <a:pt x="446" y="801"/>
                    <a:pt x="445" y="800"/>
                    <a:pt x="445" y="799"/>
                  </a:cubicBezTo>
                  <a:cubicBezTo>
                    <a:pt x="444" y="798"/>
                    <a:pt x="444" y="797"/>
                    <a:pt x="444" y="797"/>
                  </a:cubicBezTo>
                  <a:cubicBezTo>
                    <a:pt x="443" y="798"/>
                    <a:pt x="443" y="798"/>
                    <a:pt x="443" y="798"/>
                  </a:cubicBezTo>
                  <a:cubicBezTo>
                    <a:pt x="444" y="800"/>
                    <a:pt x="444" y="800"/>
                    <a:pt x="444" y="800"/>
                  </a:cubicBezTo>
                  <a:cubicBezTo>
                    <a:pt x="446" y="797"/>
                    <a:pt x="446" y="797"/>
                    <a:pt x="446" y="797"/>
                  </a:cubicBezTo>
                  <a:cubicBezTo>
                    <a:pt x="448" y="795"/>
                    <a:pt x="448" y="795"/>
                    <a:pt x="448" y="795"/>
                  </a:cubicBezTo>
                  <a:cubicBezTo>
                    <a:pt x="446" y="794"/>
                    <a:pt x="446" y="794"/>
                    <a:pt x="446" y="794"/>
                  </a:cubicBezTo>
                  <a:cubicBezTo>
                    <a:pt x="438" y="790"/>
                    <a:pt x="438" y="790"/>
                    <a:pt x="438" y="790"/>
                  </a:cubicBezTo>
                  <a:cubicBezTo>
                    <a:pt x="437" y="792"/>
                    <a:pt x="437" y="792"/>
                    <a:pt x="437" y="792"/>
                  </a:cubicBezTo>
                  <a:cubicBezTo>
                    <a:pt x="438" y="793"/>
                    <a:pt x="438" y="793"/>
                    <a:pt x="438" y="793"/>
                  </a:cubicBezTo>
                  <a:cubicBezTo>
                    <a:pt x="444" y="790"/>
                    <a:pt x="444" y="790"/>
                    <a:pt x="444" y="790"/>
                  </a:cubicBezTo>
                  <a:cubicBezTo>
                    <a:pt x="445" y="790"/>
                    <a:pt x="445" y="790"/>
                    <a:pt x="445" y="790"/>
                  </a:cubicBezTo>
                  <a:cubicBezTo>
                    <a:pt x="445" y="789"/>
                    <a:pt x="445" y="789"/>
                    <a:pt x="445" y="789"/>
                  </a:cubicBezTo>
                  <a:cubicBezTo>
                    <a:pt x="445" y="785"/>
                    <a:pt x="445" y="785"/>
                    <a:pt x="445" y="785"/>
                  </a:cubicBezTo>
                  <a:cubicBezTo>
                    <a:pt x="444" y="785"/>
                    <a:pt x="444" y="785"/>
                    <a:pt x="444" y="785"/>
                  </a:cubicBezTo>
                  <a:cubicBezTo>
                    <a:pt x="444" y="786"/>
                    <a:pt x="444" y="786"/>
                    <a:pt x="444" y="786"/>
                  </a:cubicBezTo>
                  <a:cubicBezTo>
                    <a:pt x="447" y="786"/>
                    <a:pt x="447" y="786"/>
                    <a:pt x="447" y="786"/>
                  </a:cubicBezTo>
                  <a:cubicBezTo>
                    <a:pt x="447" y="785"/>
                    <a:pt x="447" y="785"/>
                    <a:pt x="447" y="785"/>
                  </a:cubicBezTo>
                  <a:cubicBezTo>
                    <a:pt x="445" y="785"/>
                    <a:pt x="445" y="785"/>
                    <a:pt x="445" y="785"/>
                  </a:cubicBezTo>
                  <a:cubicBezTo>
                    <a:pt x="446" y="792"/>
                    <a:pt x="446" y="792"/>
                    <a:pt x="446" y="792"/>
                  </a:cubicBezTo>
                  <a:cubicBezTo>
                    <a:pt x="447" y="794"/>
                    <a:pt x="447" y="794"/>
                    <a:pt x="447" y="794"/>
                  </a:cubicBezTo>
                  <a:cubicBezTo>
                    <a:pt x="448" y="793"/>
                    <a:pt x="448" y="793"/>
                    <a:pt x="448" y="793"/>
                  </a:cubicBezTo>
                  <a:cubicBezTo>
                    <a:pt x="448" y="793"/>
                    <a:pt x="452" y="792"/>
                    <a:pt x="457" y="790"/>
                  </a:cubicBezTo>
                  <a:cubicBezTo>
                    <a:pt x="459" y="789"/>
                    <a:pt x="461" y="788"/>
                    <a:pt x="463" y="787"/>
                  </a:cubicBezTo>
                  <a:cubicBezTo>
                    <a:pt x="465" y="786"/>
                    <a:pt x="467" y="785"/>
                    <a:pt x="468" y="783"/>
                  </a:cubicBezTo>
                  <a:cubicBezTo>
                    <a:pt x="467" y="782"/>
                    <a:pt x="467" y="782"/>
                    <a:pt x="467" y="782"/>
                  </a:cubicBezTo>
                  <a:cubicBezTo>
                    <a:pt x="468" y="783"/>
                    <a:pt x="468" y="783"/>
                    <a:pt x="468" y="783"/>
                  </a:cubicBezTo>
                  <a:cubicBezTo>
                    <a:pt x="469" y="782"/>
                    <a:pt x="470" y="780"/>
                    <a:pt x="470" y="778"/>
                  </a:cubicBezTo>
                  <a:cubicBezTo>
                    <a:pt x="470" y="777"/>
                    <a:pt x="470" y="775"/>
                    <a:pt x="470" y="773"/>
                  </a:cubicBezTo>
                  <a:cubicBezTo>
                    <a:pt x="470" y="771"/>
                    <a:pt x="470" y="770"/>
                    <a:pt x="471" y="768"/>
                  </a:cubicBezTo>
                  <a:cubicBezTo>
                    <a:pt x="471" y="767"/>
                    <a:pt x="471" y="766"/>
                    <a:pt x="472" y="766"/>
                  </a:cubicBezTo>
                  <a:cubicBezTo>
                    <a:pt x="472" y="766"/>
                    <a:pt x="472" y="766"/>
                    <a:pt x="472" y="766"/>
                  </a:cubicBezTo>
                  <a:cubicBezTo>
                    <a:pt x="472" y="766"/>
                    <a:pt x="472" y="766"/>
                    <a:pt x="472" y="766"/>
                  </a:cubicBezTo>
                  <a:cubicBezTo>
                    <a:pt x="474" y="764"/>
                    <a:pt x="476" y="760"/>
                    <a:pt x="479" y="755"/>
                  </a:cubicBezTo>
                  <a:cubicBezTo>
                    <a:pt x="481" y="751"/>
                    <a:pt x="482" y="745"/>
                    <a:pt x="482" y="740"/>
                  </a:cubicBezTo>
                  <a:cubicBezTo>
                    <a:pt x="482" y="738"/>
                    <a:pt x="482" y="736"/>
                    <a:pt x="482" y="735"/>
                  </a:cubicBezTo>
                  <a:cubicBezTo>
                    <a:pt x="480" y="735"/>
                    <a:pt x="480" y="735"/>
                    <a:pt x="480" y="735"/>
                  </a:cubicBezTo>
                  <a:cubicBezTo>
                    <a:pt x="482" y="735"/>
                    <a:pt x="482" y="735"/>
                    <a:pt x="482" y="735"/>
                  </a:cubicBezTo>
                  <a:cubicBezTo>
                    <a:pt x="481" y="728"/>
                    <a:pt x="476" y="721"/>
                    <a:pt x="472" y="716"/>
                  </a:cubicBezTo>
                  <a:cubicBezTo>
                    <a:pt x="468" y="711"/>
                    <a:pt x="464" y="708"/>
                    <a:pt x="464" y="708"/>
                  </a:cubicBezTo>
                  <a:cubicBezTo>
                    <a:pt x="464" y="708"/>
                    <a:pt x="464" y="708"/>
                    <a:pt x="464" y="708"/>
                  </a:cubicBezTo>
                  <a:cubicBezTo>
                    <a:pt x="464" y="708"/>
                    <a:pt x="464" y="708"/>
                    <a:pt x="464" y="708"/>
                  </a:cubicBezTo>
                  <a:cubicBezTo>
                    <a:pt x="463" y="709"/>
                    <a:pt x="463" y="709"/>
                    <a:pt x="463" y="709"/>
                  </a:cubicBezTo>
                  <a:cubicBezTo>
                    <a:pt x="462" y="711"/>
                    <a:pt x="462" y="711"/>
                    <a:pt x="462" y="711"/>
                  </a:cubicBezTo>
                  <a:cubicBezTo>
                    <a:pt x="462" y="711"/>
                    <a:pt x="462" y="711"/>
                    <a:pt x="463" y="711"/>
                  </a:cubicBezTo>
                  <a:cubicBezTo>
                    <a:pt x="464" y="712"/>
                    <a:pt x="468" y="716"/>
                    <a:pt x="471" y="720"/>
                  </a:cubicBezTo>
                  <a:cubicBezTo>
                    <a:pt x="475" y="724"/>
                    <a:pt x="478" y="730"/>
                    <a:pt x="479" y="735"/>
                  </a:cubicBezTo>
                  <a:cubicBezTo>
                    <a:pt x="479" y="735"/>
                    <a:pt x="479" y="735"/>
                    <a:pt x="479" y="735"/>
                  </a:cubicBezTo>
                  <a:cubicBezTo>
                    <a:pt x="479" y="735"/>
                    <a:pt x="479" y="735"/>
                    <a:pt x="479" y="735"/>
                  </a:cubicBezTo>
                  <a:cubicBezTo>
                    <a:pt x="479" y="737"/>
                    <a:pt x="479" y="738"/>
                    <a:pt x="479" y="740"/>
                  </a:cubicBezTo>
                  <a:cubicBezTo>
                    <a:pt x="479" y="744"/>
                    <a:pt x="478" y="750"/>
                    <a:pt x="476" y="754"/>
                  </a:cubicBezTo>
                  <a:cubicBezTo>
                    <a:pt x="474" y="758"/>
                    <a:pt x="471" y="762"/>
                    <a:pt x="470" y="764"/>
                  </a:cubicBezTo>
                  <a:cubicBezTo>
                    <a:pt x="471" y="765"/>
                    <a:pt x="471" y="765"/>
                    <a:pt x="471" y="765"/>
                  </a:cubicBezTo>
                  <a:cubicBezTo>
                    <a:pt x="470" y="763"/>
                    <a:pt x="470" y="763"/>
                    <a:pt x="470" y="763"/>
                  </a:cubicBezTo>
                  <a:cubicBezTo>
                    <a:pt x="469" y="765"/>
                    <a:pt x="468" y="766"/>
                    <a:pt x="468" y="768"/>
                  </a:cubicBezTo>
                  <a:cubicBezTo>
                    <a:pt x="467" y="769"/>
                    <a:pt x="467" y="771"/>
                    <a:pt x="467" y="773"/>
                  </a:cubicBezTo>
                  <a:cubicBezTo>
                    <a:pt x="467" y="775"/>
                    <a:pt x="467" y="777"/>
                    <a:pt x="467" y="778"/>
                  </a:cubicBezTo>
                  <a:cubicBezTo>
                    <a:pt x="467" y="779"/>
                    <a:pt x="466" y="781"/>
                    <a:pt x="466" y="781"/>
                  </a:cubicBezTo>
                  <a:cubicBezTo>
                    <a:pt x="466" y="781"/>
                    <a:pt x="466" y="781"/>
                    <a:pt x="466" y="781"/>
                  </a:cubicBezTo>
                  <a:cubicBezTo>
                    <a:pt x="466" y="781"/>
                    <a:pt x="466" y="781"/>
                    <a:pt x="466" y="781"/>
                  </a:cubicBezTo>
                  <a:cubicBezTo>
                    <a:pt x="465" y="782"/>
                    <a:pt x="464" y="783"/>
                    <a:pt x="462" y="784"/>
                  </a:cubicBezTo>
                  <a:cubicBezTo>
                    <a:pt x="459" y="786"/>
                    <a:pt x="456" y="787"/>
                    <a:pt x="453" y="788"/>
                  </a:cubicBezTo>
                  <a:cubicBezTo>
                    <a:pt x="451" y="789"/>
                    <a:pt x="450" y="789"/>
                    <a:pt x="449" y="790"/>
                  </a:cubicBezTo>
                  <a:cubicBezTo>
                    <a:pt x="448" y="790"/>
                    <a:pt x="447" y="790"/>
                    <a:pt x="447" y="790"/>
                  </a:cubicBezTo>
                  <a:cubicBezTo>
                    <a:pt x="448" y="792"/>
                    <a:pt x="448" y="792"/>
                    <a:pt x="448" y="792"/>
                  </a:cubicBezTo>
                  <a:cubicBezTo>
                    <a:pt x="449" y="791"/>
                    <a:pt x="449" y="791"/>
                    <a:pt x="449" y="791"/>
                  </a:cubicBezTo>
                  <a:cubicBezTo>
                    <a:pt x="449" y="791"/>
                    <a:pt x="449" y="791"/>
                    <a:pt x="448" y="785"/>
                  </a:cubicBezTo>
                  <a:cubicBezTo>
                    <a:pt x="448" y="783"/>
                    <a:pt x="448" y="783"/>
                    <a:pt x="448" y="783"/>
                  </a:cubicBezTo>
                  <a:cubicBezTo>
                    <a:pt x="447" y="783"/>
                    <a:pt x="447" y="783"/>
                    <a:pt x="447" y="783"/>
                  </a:cubicBezTo>
                  <a:cubicBezTo>
                    <a:pt x="447" y="783"/>
                    <a:pt x="447" y="783"/>
                    <a:pt x="444" y="783"/>
                  </a:cubicBezTo>
                  <a:cubicBezTo>
                    <a:pt x="442" y="783"/>
                    <a:pt x="442" y="783"/>
                    <a:pt x="442" y="783"/>
                  </a:cubicBezTo>
                  <a:cubicBezTo>
                    <a:pt x="442" y="785"/>
                    <a:pt x="442" y="785"/>
                    <a:pt x="442" y="785"/>
                  </a:cubicBezTo>
                  <a:cubicBezTo>
                    <a:pt x="442" y="785"/>
                    <a:pt x="442" y="785"/>
                    <a:pt x="442" y="789"/>
                  </a:cubicBezTo>
                  <a:cubicBezTo>
                    <a:pt x="444" y="789"/>
                    <a:pt x="444" y="789"/>
                    <a:pt x="444" y="789"/>
                  </a:cubicBezTo>
                  <a:cubicBezTo>
                    <a:pt x="443" y="788"/>
                    <a:pt x="443" y="788"/>
                    <a:pt x="443" y="788"/>
                  </a:cubicBezTo>
                  <a:cubicBezTo>
                    <a:pt x="443" y="788"/>
                    <a:pt x="443" y="788"/>
                    <a:pt x="437" y="790"/>
                  </a:cubicBezTo>
                  <a:cubicBezTo>
                    <a:pt x="433" y="792"/>
                    <a:pt x="433" y="792"/>
                    <a:pt x="433" y="792"/>
                  </a:cubicBezTo>
                  <a:cubicBezTo>
                    <a:pt x="436" y="793"/>
                    <a:pt x="436" y="793"/>
                    <a:pt x="436" y="793"/>
                  </a:cubicBezTo>
                  <a:cubicBezTo>
                    <a:pt x="436" y="793"/>
                    <a:pt x="436" y="793"/>
                    <a:pt x="445" y="797"/>
                  </a:cubicBezTo>
                  <a:cubicBezTo>
                    <a:pt x="445" y="796"/>
                    <a:pt x="445" y="796"/>
                    <a:pt x="445" y="796"/>
                  </a:cubicBezTo>
                  <a:cubicBezTo>
                    <a:pt x="444" y="795"/>
                    <a:pt x="444" y="795"/>
                    <a:pt x="444" y="795"/>
                  </a:cubicBezTo>
                  <a:cubicBezTo>
                    <a:pt x="444" y="795"/>
                    <a:pt x="444" y="795"/>
                    <a:pt x="441" y="797"/>
                  </a:cubicBezTo>
                  <a:cubicBezTo>
                    <a:pt x="440" y="798"/>
                    <a:pt x="440" y="798"/>
                    <a:pt x="440" y="798"/>
                  </a:cubicBezTo>
                  <a:cubicBezTo>
                    <a:pt x="441" y="800"/>
                    <a:pt x="441" y="800"/>
                    <a:pt x="441" y="800"/>
                  </a:cubicBezTo>
                  <a:cubicBezTo>
                    <a:pt x="441" y="800"/>
                    <a:pt x="441" y="800"/>
                    <a:pt x="441" y="800"/>
                  </a:cubicBezTo>
                  <a:cubicBezTo>
                    <a:pt x="442" y="800"/>
                    <a:pt x="442" y="800"/>
                    <a:pt x="442" y="801"/>
                  </a:cubicBezTo>
                  <a:cubicBezTo>
                    <a:pt x="443" y="801"/>
                    <a:pt x="443" y="802"/>
                    <a:pt x="443" y="802"/>
                  </a:cubicBezTo>
                  <a:cubicBezTo>
                    <a:pt x="443" y="802"/>
                    <a:pt x="443" y="802"/>
                    <a:pt x="443" y="802"/>
                  </a:cubicBezTo>
                  <a:cubicBezTo>
                    <a:pt x="443" y="802"/>
                    <a:pt x="443" y="802"/>
                    <a:pt x="442" y="802"/>
                  </a:cubicBezTo>
                  <a:cubicBezTo>
                    <a:pt x="442" y="803"/>
                    <a:pt x="442" y="803"/>
                    <a:pt x="442" y="803"/>
                  </a:cubicBezTo>
                  <a:cubicBezTo>
                    <a:pt x="442" y="803"/>
                    <a:pt x="442" y="803"/>
                    <a:pt x="442" y="803"/>
                  </a:cubicBezTo>
                  <a:cubicBezTo>
                    <a:pt x="440" y="804"/>
                    <a:pt x="437" y="804"/>
                    <a:pt x="435" y="805"/>
                  </a:cubicBezTo>
                  <a:cubicBezTo>
                    <a:pt x="434" y="805"/>
                    <a:pt x="433" y="805"/>
                    <a:pt x="433" y="805"/>
                  </a:cubicBezTo>
                  <a:cubicBezTo>
                    <a:pt x="432" y="805"/>
                    <a:pt x="432" y="805"/>
                    <a:pt x="432" y="805"/>
                  </a:cubicBezTo>
                  <a:cubicBezTo>
                    <a:pt x="432" y="805"/>
                    <a:pt x="432" y="805"/>
                    <a:pt x="432" y="805"/>
                  </a:cubicBezTo>
                  <a:cubicBezTo>
                    <a:pt x="432" y="807"/>
                    <a:pt x="432" y="807"/>
                    <a:pt x="432" y="807"/>
                  </a:cubicBezTo>
                  <a:cubicBezTo>
                    <a:pt x="433" y="806"/>
                    <a:pt x="433" y="806"/>
                    <a:pt x="433" y="806"/>
                  </a:cubicBezTo>
                  <a:cubicBezTo>
                    <a:pt x="433" y="806"/>
                    <a:pt x="433" y="806"/>
                    <a:pt x="429" y="800"/>
                  </a:cubicBezTo>
                  <a:cubicBezTo>
                    <a:pt x="427" y="798"/>
                    <a:pt x="427" y="798"/>
                    <a:pt x="427" y="798"/>
                  </a:cubicBezTo>
                  <a:cubicBezTo>
                    <a:pt x="426" y="801"/>
                    <a:pt x="426" y="801"/>
                    <a:pt x="426" y="801"/>
                  </a:cubicBezTo>
                  <a:cubicBezTo>
                    <a:pt x="426" y="801"/>
                    <a:pt x="426" y="801"/>
                    <a:pt x="425" y="803"/>
                  </a:cubicBezTo>
                  <a:cubicBezTo>
                    <a:pt x="426" y="804"/>
                    <a:pt x="426" y="804"/>
                    <a:pt x="426" y="804"/>
                  </a:cubicBezTo>
                  <a:cubicBezTo>
                    <a:pt x="426" y="802"/>
                    <a:pt x="426" y="802"/>
                    <a:pt x="426" y="802"/>
                  </a:cubicBezTo>
                  <a:cubicBezTo>
                    <a:pt x="426" y="802"/>
                    <a:pt x="426" y="802"/>
                    <a:pt x="414" y="807"/>
                  </a:cubicBezTo>
                  <a:cubicBezTo>
                    <a:pt x="411" y="807"/>
                    <a:pt x="411" y="807"/>
                    <a:pt x="411" y="807"/>
                  </a:cubicBezTo>
                  <a:cubicBezTo>
                    <a:pt x="413" y="809"/>
                    <a:pt x="413" y="809"/>
                    <a:pt x="413" y="809"/>
                  </a:cubicBezTo>
                  <a:cubicBezTo>
                    <a:pt x="413" y="809"/>
                    <a:pt x="413" y="809"/>
                    <a:pt x="416" y="812"/>
                  </a:cubicBezTo>
                  <a:cubicBezTo>
                    <a:pt x="416" y="812"/>
                    <a:pt x="416" y="812"/>
                    <a:pt x="416" y="812"/>
                  </a:cubicBezTo>
                  <a:cubicBezTo>
                    <a:pt x="417" y="812"/>
                    <a:pt x="417" y="812"/>
                    <a:pt x="417" y="812"/>
                  </a:cubicBezTo>
                  <a:cubicBezTo>
                    <a:pt x="417" y="812"/>
                    <a:pt x="417" y="812"/>
                    <a:pt x="425" y="809"/>
                  </a:cubicBezTo>
                  <a:cubicBezTo>
                    <a:pt x="425" y="808"/>
                    <a:pt x="425" y="808"/>
                    <a:pt x="425" y="808"/>
                  </a:cubicBezTo>
                  <a:cubicBezTo>
                    <a:pt x="423" y="808"/>
                    <a:pt x="423" y="808"/>
                    <a:pt x="423" y="808"/>
                  </a:cubicBezTo>
                  <a:cubicBezTo>
                    <a:pt x="423" y="808"/>
                    <a:pt x="423" y="808"/>
                    <a:pt x="422" y="817"/>
                  </a:cubicBezTo>
                  <a:cubicBezTo>
                    <a:pt x="424" y="817"/>
                    <a:pt x="424" y="817"/>
                    <a:pt x="424" y="817"/>
                  </a:cubicBezTo>
                  <a:cubicBezTo>
                    <a:pt x="423" y="816"/>
                    <a:pt x="423" y="816"/>
                    <a:pt x="423" y="816"/>
                  </a:cubicBezTo>
                  <a:cubicBezTo>
                    <a:pt x="423" y="816"/>
                    <a:pt x="423" y="816"/>
                    <a:pt x="418" y="817"/>
                  </a:cubicBezTo>
                  <a:cubicBezTo>
                    <a:pt x="415" y="818"/>
                    <a:pt x="415" y="818"/>
                    <a:pt x="415" y="818"/>
                  </a:cubicBezTo>
                  <a:cubicBezTo>
                    <a:pt x="417" y="820"/>
                    <a:pt x="417" y="820"/>
                    <a:pt x="417" y="820"/>
                  </a:cubicBezTo>
                  <a:cubicBezTo>
                    <a:pt x="417" y="820"/>
                    <a:pt x="417" y="820"/>
                    <a:pt x="421" y="823"/>
                  </a:cubicBezTo>
                  <a:cubicBezTo>
                    <a:pt x="422" y="821"/>
                    <a:pt x="422" y="821"/>
                    <a:pt x="422" y="821"/>
                  </a:cubicBezTo>
                  <a:cubicBezTo>
                    <a:pt x="421" y="820"/>
                    <a:pt x="421" y="820"/>
                    <a:pt x="421" y="820"/>
                  </a:cubicBezTo>
                  <a:cubicBezTo>
                    <a:pt x="421" y="820"/>
                    <a:pt x="421" y="820"/>
                    <a:pt x="415" y="826"/>
                  </a:cubicBezTo>
                  <a:cubicBezTo>
                    <a:pt x="416" y="827"/>
                    <a:pt x="416" y="827"/>
                    <a:pt x="416" y="827"/>
                  </a:cubicBezTo>
                  <a:cubicBezTo>
                    <a:pt x="416" y="825"/>
                    <a:pt x="416" y="825"/>
                    <a:pt x="416" y="825"/>
                  </a:cubicBezTo>
                  <a:cubicBezTo>
                    <a:pt x="416" y="825"/>
                    <a:pt x="416" y="825"/>
                    <a:pt x="404" y="824"/>
                  </a:cubicBezTo>
                  <a:cubicBezTo>
                    <a:pt x="403" y="824"/>
                    <a:pt x="403" y="824"/>
                    <a:pt x="403" y="824"/>
                  </a:cubicBezTo>
                  <a:cubicBezTo>
                    <a:pt x="403" y="824"/>
                    <a:pt x="403" y="824"/>
                    <a:pt x="403" y="824"/>
                  </a:cubicBezTo>
                  <a:cubicBezTo>
                    <a:pt x="403" y="824"/>
                    <a:pt x="403" y="824"/>
                    <a:pt x="398" y="824"/>
                  </a:cubicBezTo>
                  <a:cubicBezTo>
                    <a:pt x="397" y="824"/>
                    <a:pt x="397" y="824"/>
                    <a:pt x="397" y="824"/>
                  </a:cubicBezTo>
                  <a:cubicBezTo>
                    <a:pt x="397" y="824"/>
                    <a:pt x="397" y="824"/>
                    <a:pt x="397" y="824"/>
                  </a:cubicBezTo>
                  <a:cubicBezTo>
                    <a:pt x="397" y="824"/>
                    <a:pt x="397" y="824"/>
                    <a:pt x="394" y="827"/>
                  </a:cubicBezTo>
                  <a:cubicBezTo>
                    <a:pt x="395" y="828"/>
                    <a:pt x="395" y="828"/>
                    <a:pt x="395" y="828"/>
                  </a:cubicBezTo>
                  <a:cubicBezTo>
                    <a:pt x="395" y="827"/>
                    <a:pt x="395" y="827"/>
                    <a:pt x="395" y="827"/>
                  </a:cubicBezTo>
                  <a:cubicBezTo>
                    <a:pt x="394" y="827"/>
                    <a:pt x="394" y="827"/>
                    <a:pt x="394" y="827"/>
                  </a:cubicBezTo>
                  <a:cubicBezTo>
                    <a:pt x="394" y="827"/>
                    <a:pt x="393" y="828"/>
                    <a:pt x="392" y="828"/>
                  </a:cubicBezTo>
                  <a:cubicBezTo>
                    <a:pt x="386" y="831"/>
                    <a:pt x="386" y="831"/>
                    <a:pt x="386" y="831"/>
                  </a:cubicBezTo>
                  <a:cubicBezTo>
                    <a:pt x="393" y="831"/>
                    <a:pt x="393" y="831"/>
                    <a:pt x="393" y="831"/>
                  </a:cubicBezTo>
                  <a:cubicBezTo>
                    <a:pt x="393" y="831"/>
                    <a:pt x="393" y="831"/>
                    <a:pt x="397" y="831"/>
                  </a:cubicBezTo>
                  <a:cubicBezTo>
                    <a:pt x="397" y="831"/>
                    <a:pt x="397" y="831"/>
                    <a:pt x="397" y="831"/>
                  </a:cubicBezTo>
                  <a:cubicBezTo>
                    <a:pt x="397" y="831"/>
                    <a:pt x="397" y="831"/>
                    <a:pt x="397" y="831"/>
                  </a:cubicBezTo>
                  <a:cubicBezTo>
                    <a:pt x="397" y="831"/>
                    <a:pt x="397" y="831"/>
                    <a:pt x="400" y="830"/>
                  </a:cubicBezTo>
                  <a:cubicBezTo>
                    <a:pt x="399" y="828"/>
                    <a:pt x="399" y="828"/>
                    <a:pt x="399" y="828"/>
                  </a:cubicBezTo>
                  <a:cubicBezTo>
                    <a:pt x="399" y="830"/>
                    <a:pt x="399" y="830"/>
                    <a:pt x="399" y="830"/>
                  </a:cubicBezTo>
                  <a:cubicBezTo>
                    <a:pt x="399" y="830"/>
                    <a:pt x="399" y="830"/>
                    <a:pt x="403" y="830"/>
                  </a:cubicBezTo>
                  <a:cubicBezTo>
                    <a:pt x="403" y="828"/>
                    <a:pt x="403" y="828"/>
                    <a:pt x="403" y="828"/>
                  </a:cubicBezTo>
                  <a:cubicBezTo>
                    <a:pt x="403" y="830"/>
                    <a:pt x="403" y="830"/>
                    <a:pt x="403" y="830"/>
                  </a:cubicBezTo>
                  <a:cubicBezTo>
                    <a:pt x="403" y="830"/>
                    <a:pt x="403" y="830"/>
                    <a:pt x="409" y="834"/>
                  </a:cubicBezTo>
                  <a:cubicBezTo>
                    <a:pt x="410" y="832"/>
                    <a:pt x="410" y="832"/>
                    <a:pt x="410" y="832"/>
                  </a:cubicBezTo>
                  <a:cubicBezTo>
                    <a:pt x="409" y="831"/>
                    <a:pt x="409" y="831"/>
                    <a:pt x="409" y="831"/>
                  </a:cubicBezTo>
                  <a:cubicBezTo>
                    <a:pt x="409" y="831"/>
                    <a:pt x="409" y="831"/>
                    <a:pt x="400" y="836"/>
                  </a:cubicBezTo>
                  <a:cubicBezTo>
                    <a:pt x="395" y="839"/>
                    <a:pt x="395" y="839"/>
                    <a:pt x="395" y="839"/>
                  </a:cubicBezTo>
                  <a:cubicBezTo>
                    <a:pt x="401" y="839"/>
                    <a:pt x="401" y="839"/>
                    <a:pt x="401" y="839"/>
                  </a:cubicBezTo>
                  <a:cubicBezTo>
                    <a:pt x="401" y="839"/>
                    <a:pt x="401" y="839"/>
                    <a:pt x="402" y="839"/>
                  </a:cubicBezTo>
                  <a:cubicBezTo>
                    <a:pt x="403" y="839"/>
                    <a:pt x="405" y="839"/>
                    <a:pt x="409" y="839"/>
                  </a:cubicBezTo>
                  <a:cubicBezTo>
                    <a:pt x="409" y="839"/>
                    <a:pt x="409" y="839"/>
                    <a:pt x="409" y="839"/>
                  </a:cubicBezTo>
                  <a:cubicBezTo>
                    <a:pt x="410" y="839"/>
                    <a:pt x="410" y="839"/>
                    <a:pt x="410" y="839"/>
                  </a:cubicBezTo>
                  <a:cubicBezTo>
                    <a:pt x="410" y="839"/>
                    <a:pt x="410" y="839"/>
                    <a:pt x="410" y="839"/>
                  </a:cubicBezTo>
                  <a:cubicBezTo>
                    <a:pt x="410" y="838"/>
                    <a:pt x="413" y="837"/>
                    <a:pt x="415" y="837"/>
                  </a:cubicBezTo>
                  <a:cubicBezTo>
                    <a:pt x="416" y="837"/>
                    <a:pt x="417" y="837"/>
                    <a:pt x="417" y="838"/>
                  </a:cubicBezTo>
                  <a:cubicBezTo>
                    <a:pt x="418" y="838"/>
                    <a:pt x="418" y="838"/>
                    <a:pt x="418" y="838"/>
                  </a:cubicBezTo>
                  <a:cubicBezTo>
                    <a:pt x="418" y="838"/>
                    <a:pt x="418" y="838"/>
                    <a:pt x="418" y="838"/>
                  </a:cubicBezTo>
                  <a:cubicBezTo>
                    <a:pt x="419" y="838"/>
                    <a:pt x="419" y="838"/>
                    <a:pt x="419" y="839"/>
                  </a:cubicBezTo>
                  <a:cubicBezTo>
                    <a:pt x="420" y="839"/>
                    <a:pt x="420" y="839"/>
                    <a:pt x="420" y="839"/>
                  </a:cubicBezTo>
                  <a:cubicBezTo>
                    <a:pt x="420" y="840"/>
                    <a:pt x="420" y="840"/>
                    <a:pt x="420" y="840"/>
                  </a:cubicBezTo>
                  <a:cubicBezTo>
                    <a:pt x="420" y="840"/>
                    <a:pt x="420" y="840"/>
                    <a:pt x="420" y="840"/>
                  </a:cubicBezTo>
                  <a:cubicBezTo>
                    <a:pt x="420" y="840"/>
                    <a:pt x="420" y="840"/>
                    <a:pt x="420" y="840"/>
                  </a:cubicBezTo>
                  <a:cubicBezTo>
                    <a:pt x="420" y="840"/>
                    <a:pt x="420" y="840"/>
                    <a:pt x="420" y="840"/>
                  </a:cubicBezTo>
                  <a:cubicBezTo>
                    <a:pt x="420" y="840"/>
                    <a:pt x="420" y="840"/>
                    <a:pt x="420" y="840"/>
                  </a:cubicBezTo>
                  <a:cubicBezTo>
                    <a:pt x="420" y="840"/>
                    <a:pt x="420" y="840"/>
                    <a:pt x="420" y="840"/>
                  </a:cubicBezTo>
                  <a:cubicBezTo>
                    <a:pt x="420" y="840"/>
                    <a:pt x="420" y="840"/>
                    <a:pt x="420" y="840"/>
                  </a:cubicBezTo>
                  <a:cubicBezTo>
                    <a:pt x="421" y="840"/>
                    <a:pt x="421" y="840"/>
                    <a:pt x="421" y="840"/>
                  </a:cubicBezTo>
                  <a:cubicBezTo>
                    <a:pt x="420" y="839"/>
                    <a:pt x="420" y="839"/>
                    <a:pt x="420" y="839"/>
                  </a:cubicBezTo>
                  <a:cubicBezTo>
                    <a:pt x="420" y="839"/>
                    <a:pt x="420" y="839"/>
                    <a:pt x="415" y="842"/>
                  </a:cubicBezTo>
                  <a:cubicBezTo>
                    <a:pt x="412" y="843"/>
                    <a:pt x="412" y="843"/>
                    <a:pt x="412" y="843"/>
                  </a:cubicBezTo>
                  <a:cubicBezTo>
                    <a:pt x="415" y="844"/>
                    <a:pt x="415" y="844"/>
                    <a:pt x="415" y="844"/>
                  </a:cubicBezTo>
                  <a:cubicBezTo>
                    <a:pt x="415" y="844"/>
                    <a:pt x="415" y="844"/>
                    <a:pt x="419" y="846"/>
                  </a:cubicBezTo>
                  <a:cubicBezTo>
                    <a:pt x="419" y="846"/>
                    <a:pt x="419" y="846"/>
                    <a:pt x="419" y="846"/>
                  </a:cubicBezTo>
                  <a:cubicBezTo>
                    <a:pt x="420" y="846"/>
                    <a:pt x="420" y="846"/>
                    <a:pt x="420" y="846"/>
                  </a:cubicBezTo>
                  <a:cubicBezTo>
                    <a:pt x="420" y="846"/>
                    <a:pt x="420" y="846"/>
                    <a:pt x="423" y="846"/>
                  </a:cubicBezTo>
                  <a:cubicBezTo>
                    <a:pt x="427" y="846"/>
                    <a:pt x="434" y="845"/>
                    <a:pt x="448" y="845"/>
                  </a:cubicBezTo>
                  <a:cubicBezTo>
                    <a:pt x="448" y="843"/>
                    <a:pt x="448" y="843"/>
                    <a:pt x="448" y="843"/>
                  </a:cubicBezTo>
                  <a:cubicBezTo>
                    <a:pt x="447" y="844"/>
                    <a:pt x="447" y="844"/>
                    <a:pt x="447" y="844"/>
                  </a:cubicBezTo>
                  <a:cubicBezTo>
                    <a:pt x="447" y="844"/>
                    <a:pt x="447" y="844"/>
                    <a:pt x="448" y="846"/>
                  </a:cubicBezTo>
                  <a:cubicBezTo>
                    <a:pt x="449" y="846"/>
                    <a:pt x="449" y="846"/>
                    <a:pt x="449" y="846"/>
                  </a:cubicBezTo>
                  <a:cubicBezTo>
                    <a:pt x="448" y="845"/>
                    <a:pt x="448" y="845"/>
                    <a:pt x="448" y="845"/>
                  </a:cubicBezTo>
                  <a:cubicBezTo>
                    <a:pt x="448" y="845"/>
                    <a:pt x="448" y="845"/>
                    <a:pt x="444" y="850"/>
                  </a:cubicBezTo>
                  <a:cubicBezTo>
                    <a:pt x="444" y="851"/>
                    <a:pt x="444" y="851"/>
                    <a:pt x="444" y="851"/>
                  </a:cubicBezTo>
                  <a:cubicBezTo>
                    <a:pt x="444" y="851"/>
                    <a:pt x="444" y="851"/>
                    <a:pt x="444" y="851"/>
                  </a:cubicBezTo>
                  <a:cubicBezTo>
                    <a:pt x="444" y="851"/>
                    <a:pt x="444" y="851"/>
                    <a:pt x="442" y="865"/>
                  </a:cubicBezTo>
                  <a:cubicBezTo>
                    <a:pt x="444" y="865"/>
                    <a:pt x="444" y="865"/>
                    <a:pt x="444" y="865"/>
                  </a:cubicBezTo>
                  <a:cubicBezTo>
                    <a:pt x="443" y="863"/>
                    <a:pt x="443" y="863"/>
                    <a:pt x="443" y="863"/>
                  </a:cubicBezTo>
                  <a:cubicBezTo>
                    <a:pt x="443" y="863"/>
                    <a:pt x="443" y="863"/>
                    <a:pt x="430" y="867"/>
                  </a:cubicBezTo>
                  <a:cubicBezTo>
                    <a:pt x="430" y="869"/>
                    <a:pt x="430" y="869"/>
                    <a:pt x="430" y="869"/>
                  </a:cubicBezTo>
                  <a:cubicBezTo>
                    <a:pt x="431" y="867"/>
                    <a:pt x="431" y="867"/>
                    <a:pt x="431" y="867"/>
                  </a:cubicBezTo>
                  <a:cubicBezTo>
                    <a:pt x="431" y="867"/>
                    <a:pt x="427" y="866"/>
                    <a:pt x="422" y="866"/>
                  </a:cubicBezTo>
                  <a:cubicBezTo>
                    <a:pt x="421" y="866"/>
                    <a:pt x="420" y="867"/>
                    <a:pt x="420" y="867"/>
                  </a:cubicBezTo>
                  <a:cubicBezTo>
                    <a:pt x="419" y="868"/>
                    <a:pt x="418" y="870"/>
                    <a:pt x="418" y="871"/>
                  </a:cubicBezTo>
                  <a:cubicBezTo>
                    <a:pt x="418" y="873"/>
                    <a:pt x="418" y="875"/>
                    <a:pt x="418" y="876"/>
                  </a:cubicBezTo>
                  <a:cubicBezTo>
                    <a:pt x="418" y="879"/>
                    <a:pt x="418" y="881"/>
                    <a:pt x="418" y="881"/>
                  </a:cubicBezTo>
                  <a:cubicBezTo>
                    <a:pt x="420" y="881"/>
                    <a:pt x="420" y="881"/>
                    <a:pt x="420" y="881"/>
                  </a:cubicBezTo>
                  <a:cubicBezTo>
                    <a:pt x="420" y="880"/>
                    <a:pt x="420" y="880"/>
                    <a:pt x="420" y="880"/>
                  </a:cubicBezTo>
                  <a:cubicBezTo>
                    <a:pt x="420" y="880"/>
                    <a:pt x="420" y="880"/>
                    <a:pt x="408" y="874"/>
                  </a:cubicBezTo>
                  <a:cubicBezTo>
                    <a:pt x="407" y="874"/>
                    <a:pt x="407" y="874"/>
                    <a:pt x="407" y="874"/>
                  </a:cubicBezTo>
                  <a:cubicBezTo>
                    <a:pt x="406" y="875"/>
                    <a:pt x="406" y="875"/>
                    <a:pt x="406" y="875"/>
                  </a:cubicBezTo>
                  <a:cubicBezTo>
                    <a:pt x="406" y="875"/>
                    <a:pt x="406" y="875"/>
                    <a:pt x="405" y="876"/>
                  </a:cubicBezTo>
                  <a:cubicBezTo>
                    <a:pt x="404" y="877"/>
                    <a:pt x="402" y="879"/>
                    <a:pt x="398" y="884"/>
                  </a:cubicBezTo>
                  <a:cubicBezTo>
                    <a:pt x="399" y="885"/>
                    <a:pt x="399" y="885"/>
                    <a:pt x="399" y="885"/>
                  </a:cubicBezTo>
                  <a:cubicBezTo>
                    <a:pt x="399" y="883"/>
                    <a:pt x="399" y="883"/>
                    <a:pt x="399" y="883"/>
                  </a:cubicBezTo>
                  <a:cubicBezTo>
                    <a:pt x="399" y="883"/>
                    <a:pt x="399" y="883"/>
                    <a:pt x="383" y="885"/>
                  </a:cubicBezTo>
                  <a:cubicBezTo>
                    <a:pt x="382" y="885"/>
                    <a:pt x="382" y="885"/>
                    <a:pt x="382" y="885"/>
                  </a:cubicBezTo>
                  <a:cubicBezTo>
                    <a:pt x="382" y="885"/>
                    <a:pt x="382" y="885"/>
                    <a:pt x="382" y="885"/>
                  </a:cubicBezTo>
                  <a:cubicBezTo>
                    <a:pt x="382" y="886"/>
                    <a:pt x="382" y="886"/>
                    <a:pt x="382" y="886"/>
                  </a:cubicBezTo>
                  <a:cubicBezTo>
                    <a:pt x="382" y="885"/>
                    <a:pt x="382" y="885"/>
                    <a:pt x="382" y="885"/>
                  </a:cubicBezTo>
                  <a:cubicBezTo>
                    <a:pt x="382" y="885"/>
                    <a:pt x="382" y="885"/>
                    <a:pt x="382" y="885"/>
                  </a:cubicBezTo>
                  <a:cubicBezTo>
                    <a:pt x="382" y="886"/>
                    <a:pt x="382" y="886"/>
                    <a:pt x="382" y="886"/>
                  </a:cubicBezTo>
                  <a:cubicBezTo>
                    <a:pt x="382" y="885"/>
                    <a:pt x="382" y="885"/>
                    <a:pt x="382" y="885"/>
                  </a:cubicBezTo>
                  <a:cubicBezTo>
                    <a:pt x="382" y="885"/>
                    <a:pt x="380" y="887"/>
                    <a:pt x="374" y="887"/>
                  </a:cubicBezTo>
                  <a:cubicBezTo>
                    <a:pt x="370" y="888"/>
                    <a:pt x="366" y="886"/>
                    <a:pt x="362" y="884"/>
                  </a:cubicBezTo>
                  <a:cubicBezTo>
                    <a:pt x="358" y="882"/>
                    <a:pt x="353" y="880"/>
                    <a:pt x="348" y="878"/>
                  </a:cubicBezTo>
                  <a:cubicBezTo>
                    <a:pt x="348" y="878"/>
                    <a:pt x="348" y="878"/>
                    <a:pt x="348" y="878"/>
                  </a:cubicBezTo>
                  <a:cubicBezTo>
                    <a:pt x="348" y="878"/>
                    <a:pt x="348" y="878"/>
                    <a:pt x="348" y="878"/>
                  </a:cubicBezTo>
                  <a:cubicBezTo>
                    <a:pt x="345" y="877"/>
                    <a:pt x="342" y="877"/>
                    <a:pt x="339" y="877"/>
                  </a:cubicBezTo>
                  <a:cubicBezTo>
                    <a:pt x="329" y="877"/>
                    <a:pt x="321" y="879"/>
                    <a:pt x="321" y="879"/>
                  </a:cubicBezTo>
                  <a:cubicBezTo>
                    <a:pt x="321" y="879"/>
                    <a:pt x="321" y="879"/>
                    <a:pt x="321" y="879"/>
                  </a:cubicBezTo>
                  <a:cubicBezTo>
                    <a:pt x="321" y="879"/>
                    <a:pt x="321" y="879"/>
                    <a:pt x="321" y="879"/>
                  </a:cubicBezTo>
                  <a:cubicBezTo>
                    <a:pt x="321" y="879"/>
                    <a:pt x="320" y="880"/>
                    <a:pt x="320" y="880"/>
                  </a:cubicBezTo>
                  <a:cubicBezTo>
                    <a:pt x="319" y="880"/>
                    <a:pt x="316" y="881"/>
                    <a:pt x="314" y="881"/>
                  </a:cubicBezTo>
                  <a:cubicBezTo>
                    <a:pt x="314" y="882"/>
                    <a:pt x="314" y="882"/>
                    <a:pt x="314" y="882"/>
                  </a:cubicBezTo>
                  <a:cubicBezTo>
                    <a:pt x="315" y="881"/>
                    <a:pt x="315" y="881"/>
                    <a:pt x="315" y="881"/>
                  </a:cubicBezTo>
                  <a:cubicBezTo>
                    <a:pt x="314" y="881"/>
                    <a:pt x="314" y="881"/>
                    <a:pt x="314" y="881"/>
                  </a:cubicBezTo>
                  <a:cubicBezTo>
                    <a:pt x="314" y="882"/>
                    <a:pt x="314" y="882"/>
                    <a:pt x="314" y="882"/>
                  </a:cubicBezTo>
                  <a:cubicBezTo>
                    <a:pt x="315" y="881"/>
                    <a:pt x="315" y="881"/>
                    <a:pt x="315" y="881"/>
                  </a:cubicBezTo>
                  <a:cubicBezTo>
                    <a:pt x="314" y="882"/>
                    <a:pt x="314" y="882"/>
                    <a:pt x="314" y="882"/>
                  </a:cubicBezTo>
                  <a:cubicBezTo>
                    <a:pt x="315" y="881"/>
                    <a:pt x="315" y="881"/>
                    <a:pt x="315" y="881"/>
                  </a:cubicBezTo>
                  <a:cubicBezTo>
                    <a:pt x="315" y="881"/>
                    <a:pt x="315" y="881"/>
                    <a:pt x="315" y="881"/>
                  </a:cubicBezTo>
                  <a:cubicBezTo>
                    <a:pt x="314" y="882"/>
                    <a:pt x="314" y="882"/>
                    <a:pt x="314" y="882"/>
                  </a:cubicBezTo>
                  <a:cubicBezTo>
                    <a:pt x="315" y="881"/>
                    <a:pt x="315" y="881"/>
                    <a:pt x="315" y="881"/>
                  </a:cubicBezTo>
                  <a:cubicBezTo>
                    <a:pt x="315" y="881"/>
                    <a:pt x="315" y="881"/>
                    <a:pt x="315" y="881"/>
                  </a:cubicBezTo>
                  <a:cubicBezTo>
                    <a:pt x="315" y="881"/>
                    <a:pt x="315" y="881"/>
                    <a:pt x="315" y="881"/>
                  </a:cubicBezTo>
                  <a:cubicBezTo>
                    <a:pt x="315" y="881"/>
                    <a:pt x="315" y="881"/>
                    <a:pt x="315" y="881"/>
                  </a:cubicBezTo>
                  <a:cubicBezTo>
                    <a:pt x="315" y="881"/>
                    <a:pt x="315" y="881"/>
                    <a:pt x="315" y="881"/>
                  </a:cubicBezTo>
                  <a:cubicBezTo>
                    <a:pt x="315" y="881"/>
                    <a:pt x="315" y="881"/>
                    <a:pt x="315" y="881"/>
                  </a:cubicBezTo>
                  <a:cubicBezTo>
                    <a:pt x="315" y="881"/>
                    <a:pt x="315" y="881"/>
                    <a:pt x="315" y="880"/>
                  </a:cubicBezTo>
                  <a:cubicBezTo>
                    <a:pt x="315" y="878"/>
                    <a:pt x="314" y="873"/>
                    <a:pt x="311" y="870"/>
                  </a:cubicBezTo>
                  <a:cubicBezTo>
                    <a:pt x="310" y="869"/>
                    <a:pt x="309" y="869"/>
                    <a:pt x="308" y="869"/>
                  </a:cubicBezTo>
                  <a:cubicBezTo>
                    <a:pt x="307" y="869"/>
                    <a:pt x="306" y="869"/>
                    <a:pt x="305" y="870"/>
                  </a:cubicBezTo>
                  <a:cubicBezTo>
                    <a:pt x="303" y="872"/>
                    <a:pt x="302" y="875"/>
                    <a:pt x="302" y="875"/>
                  </a:cubicBezTo>
                  <a:cubicBezTo>
                    <a:pt x="303" y="875"/>
                    <a:pt x="303" y="875"/>
                    <a:pt x="303" y="875"/>
                  </a:cubicBezTo>
                  <a:cubicBezTo>
                    <a:pt x="305" y="874"/>
                    <a:pt x="305" y="874"/>
                    <a:pt x="305" y="874"/>
                  </a:cubicBezTo>
                  <a:cubicBezTo>
                    <a:pt x="305" y="874"/>
                    <a:pt x="304" y="874"/>
                    <a:pt x="304" y="874"/>
                  </a:cubicBezTo>
                  <a:cubicBezTo>
                    <a:pt x="303" y="873"/>
                    <a:pt x="300" y="870"/>
                    <a:pt x="299" y="868"/>
                  </a:cubicBezTo>
                  <a:cubicBezTo>
                    <a:pt x="298" y="869"/>
                    <a:pt x="298" y="869"/>
                    <a:pt x="298" y="869"/>
                  </a:cubicBezTo>
                  <a:cubicBezTo>
                    <a:pt x="300" y="869"/>
                    <a:pt x="300" y="869"/>
                    <a:pt x="300" y="869"/>
                  </a:cubicBezTo>
                  <a:cubicBezTo>
                    <a:pt x="300" y="869"/>
                    <a:pt x="300" y="869"/>
                    <a:pt x="300" y="869"/>
                  </a:cubicBezTo>
                  <a:cubicBezTo>
                    <a:pt x="300" y="868"/>
                    <a:pt x="300" y="868"/>
                    <a:pt x="300" y="868"/>
                  </a:cubicBezTo>
                  <a:cubicBezTo>
                    <a:pt x="300" y="868"/>
                    <a:pt x="300" y="868"/>
                    <a:pt x="300" y="868"/>
                  </a:cubicBezTo>
                  <a:cubicBezTo>
                    <a:pt x="300" y="868"/>
                    <a:pt x="300" y="868"/>
                    <a:pt x="300" y="868"/>
                  </a:cubicBezTo>
                  <a:cubicBezTo>
                    <a:pt x="299" y="868"/>
                    <a:pt x="299" y="868"/>
                    <a:pt x="299" y="868"/>
                  </a:cubicBezTo>
                  <a:cubicBezTo>
                    <a:pt x="299" y="867"/>
                    <a:pt x="299" y="867"/>
                    <a:pt x="299" y="867"/>
                  </a:cubicBezTo>
                  <a:cubicBezTo>
                    <a:pt x="299" y="867"/>
                    <a:pt x="299" y="867"/>
                    <a:pt x="298" y="867"/>
                  </a:cubicBezTo>
                  <a:cubicBezTo>
                    <a:pt x="297" y="867"/>
                    <a:pt x="297" y="867"/>
                    <a:pt x="297" y="868"/>
                  </a:cubicBezTo>
                  <a:cubicBezTo>
                    <a:pt x="297" y="868"/>
                    <a:pt x="297" y="868"/>
                    <a:pt x="297" y="868"/>
                  </a:cubicBezTo>
                  <a:cubicBezTo>
                    <a:pt x="297" y="868"/>
                    <a:pt x="297" y="868"/>
                    <a:pt x="297" y="868"/>
                  </a:cubicBezTo>
                  <a:cubicBezTo>
                    <a:pt x="297" y="869"/>
                    <a:pt x="297" y="869"/>
                    <a:pt x="297" y="869"/>
                  </a:cubicBezTo>
                  <a:cubicBezTo>
                    <a:pt x="296" y="869"/>
                    <a:pt x="296" y="871"/>
                    <a:pt x="296" y="871"/>
                  </a:cubicBezTo>
                  <a:cubicBezTo>
                    <a:pt x="296" y="872"/>
                    <a:pt x="296" y="872"/>
                    <a:pt x="295" y="873"/>
                  </a:cubicBezTo>
                  <a:cubicBezTo>
                    <a:pt x="295" y="873"/>
                    <a:pt x="295" y="873"/>
                    <a:pt x="295" y="873"/>
                  </a:cubicBezTo>
                  <a:cubicBezTo>
                    <a:pt x="295" y="873"/>
                    <a:pt x="295" y="873"/>
                    <a:pt x="295" y="873"/>
                  </a:cubicBezTo>
                  <a:cubicBezTo>
                    <a:pt x="295" y="873"/>
                    <a:pt x="295" y="873"/>
                    <a:pt x="295" y="873"/>
                  </a:cubicBezTo>
                  <a:cubicBezTo>
                    <a:pt x="295" y="873"/>
                    <a:pt x="294" y="872"/>
                    <a:pt x="293" y="871"/>
                  </a:cubicBezTo>
                  <a:cubicBezTo>
                    <a:pt x="292" y="870"/>
                    <a:pt x="291" y="869"/>
                    <a:pt x="290" y="867"/>
                  </a:cubicBezTo>
                  <a:cubicBezTo>
                    <a:pt x="290" y="867"/>
                    <a:pt x="289" y="866"/>
                    <a:pt x="289" y="866"/>
                  </a:cubicBezTo>
                  <a:cubicBezTo>
                    <a:pt x="289" y="865"/>
                    <a:pt x="288" y="865"/>
                    <a:pt x="288" y="865"/>
                  </a:cubicBezTo>
                  <a:cubicBezTo>
                    <a:pt x="284" y="858"/>
                    <a:pt x="284" y="858"/>
                    <a:pt x="284" y="858"/>
                  </a:cubicBezTo>
                  <a:cubicBezTo>
                    <a:pt x="286" y="866"/>
                    <a:pt x="286" y="866"/>
                    <a:pt x="286" y="866"/>
                  </a:cubicBezTo>
                  <a:cubicBezTo>
                    <a:pt x="286" y="867"/>
                    <a:pt x="286" y="867"/>
                    <a:pt x="286" y="867"/>
                  </a:cubicBezTo>
                  <a:cubicBezTo>
                    <a:pt x="286" y="867"/>
                    <a:pt x="286" y="868"/>
                    <a:pt x="286" y="869"/>
                  </a:cubicBezTo>
                  <a:cubicBezTo>
                    <a:pt x="286" y="870"/>
                    <a:pt x="286" y="870"/>
                    <a:pt x="286" y="871"/>
                  </a:cubicBezTo>
                  <a:cubicBezTo>
                    <a:pt x="286" y="871"/>
                    <a:pt x="285" y="871"/>
                    <a:pt x="285" y="871"/>
                  </a:cubicBezTo>
                  <a:cubicBezTo>
                    <a:pt x="285" y="872"/>
                    <a:pt x="284" y="872"/>
                    <a:pt x="284" y="872"/>
                  </a:cubicBezTo>
                  <a:cubicBezTo>
                    <a:pt x="282" y="872"/>
                    <a:pt x="280" y="871"/>
                    <a:pt x="278" y="871"/>
                  </a:cubicBezTo>
                  <a:cubicBezTo>
                    <a:pt x="278" y="871"/>
                    <a:pt x="277" y="870"/>
                    <a:pt x="276" y="870"/>
                  </a:cubicBezTo>
                  <a:cubicBezTo>
                    <a:pt x="276" y="870"/>
                    <a:pt x="276" y="870"/>
                    <a:pt x="276" y="870"/>
                  </a:cubicBezTo>
                  <a:cubicBezTo>
                    <a:pt x="274" y="870"/>
                    <a:pt x="274" y="870"/>
                    <a:pt x="274" y="870"/>
                  </a:cubicBezTo>
                  <a:cubicBezTo>
                    <a:pt x="274" y="871"/>
                    <a:pt x="274" y="871"/>
                    <a:pt x="274" y="871"/>
                  </a:cubicBezTo>
                  <a:cubicBezTo>
                    <a:pt x="273" y="872"/>
                    <a:pt x="273" y="872"/>
                    <a:pt x="273" y="872"/>
                  </a:cubicBezTo>
                  <a:cubicBezTo>
                    <a:pt x="273" y="872"/>
                    <a:pt x="273" y="873"/>
                    <a:pt x="273" y="873"/>
                  </a:cubicBezTo>
                  <a:cubicBezTo>
                    <a:pt x="272" y="874"/>
                    <a:pt x="272" y="874"/>
                    <a:pt x="272" y="874"/>
                  </a:cubicBezTo>
                  <a:cubicBezTo>
                    <a:pt x="272" y="874"/>
                    <a:pt x="272" y="874"/>
                    <a:pt x="272" y="874"/>
                  </a:cubicBezTo>
                  <a:cubicBezTo>
                    <a:pt x="272" y="874"/>
                    <a:pt x="272" y="874"/>
                    <a:pt x="272" y="874"/>
                  </a:cubicBezTo>
                  <a:cubicBezTo>
                    <a:pt x="272" y="874"/>
                    <a:pt x="272" y="874"/>
                    <a:pt x="272" y="874"/>
                  </a:cubicBezTo>
                  <a:cubicBezTo>
                    <a:pt x="272" y="874"/>
                    <a:pt x="272" y="874"/>
                    <a:pt x="272" y="874"/>
                  </a:cubicBezTo>
                  <a:cubicBezTo>
                    <a:pt x="272" y="874"/>
                    <a:pt x="272" y="874"/>
                    <a:pt x="272" y="874"/>
                  </a:cubicBezTo>
                  <a:cubicBezTo>
                    <a:pt x="272" y="874"/>
                    <a:pt x="272" y="874"/>
                    <a:pt x="272" y="874"/>
                  </a:cubicBezTo>
                  <a:cubicBezTo>
                    <a:pt x="272" y="875"/>
                    <a:pt x="272" y="875"/>
                    <a:pt x="272" y="875"/>
                  </a:cubicBezTo>
                  <a:cubicBezTo>
                    <a:pt x="272" y="874"/>
                    <a:pt x="272" y="874"/>
                    <a:pt x="272" y="874"/>
                  </a:cubicBezTo>
                  <a:cubicBezTo>
                    <a:pt x="272" y="874"/>
                    <a:pt x="272" y="874"/>
                    <a:pt x="272" y="874"/>
                  </a:cubicBezTo>
                  <a:cubicBezTo>
                    <a:pt x="272" y="875"/>
                    <a:pt x="272" y="875"/>
                    <a:pt x="272" y="875"/>
                  </a:cubicBezTo>
                  <a:cubicBezTo>
                    <a:pt x="272" y="874"/>
                    <a:pt x="272" y="874"/>
                    <a:pt x="272" y="874"/>
                  </a:cubicBezTo>
                  <a:cubicBezTo>
                    <a:pt x="272" y="874"/>
                    <a:pt x="271" y="874"/>
                    <a:pt x="271" y="873"/>
                  </a:cubicBezTo>
                  <a:cubicBezTo>
                    <a:pt x="269" y="873"/>
                    <a:pt x="268" y="872"/>
                    <a:pt x="267" y="871"/>
                  </a:cubicBezTo>
                  <a:cubicBezTo>
                    <a:pt x="266" y="871"/>
                    <a:pt x="266" y="871"/>
                    <a:pt x="266" y="871"/>
                  </a:cubicBezTo>
                  <a:cubicBezTo>
                    <a:pt x="265" y="870"/>
                    <a:pt x="265" y="870"/>
                    <a:pt x="265" y="870"/>
                  </a:cubicBezTo>
                  <a:cubicBezTo>
                    <a:pt x="265" y="870"/>
                    <a:pt x="265" y="870"/>
                    <a:pt x="265" y="870"/>
                  </a:cubicBezTo>
                  <a:cubicBezTo>
                    <a:pt x="264" y="870"/>
                    <a:pt x="264" y="870"/>
                    <a:pt x="264" y="870"/>
                  </a:cubicBezTo>
                  <a:cubicBezTo>
                    <a:pt x="264" y="870"/>
                    <a:pt x="262" y="871"/>
                    <a:pt x="259" y="871"/>
                  </a:cubicBezTo>
                  <a:cubicBezTo>
                    <a:pt x="258" y="872"/>
                    <a:pt x="256" y="872"/>
                    <a:pt x="255" y="872"/>
                  </a:cubicBezTo>
                  <a:cubicBezTo>
                    <a:pt x="254" y="872"/>
                    <a:pt x="253" y="873"/>
                    <a:pt x="252" y="873"/>
                  </a:cubicBezTo>
                  <a:cubicBezTo>
                    <a:pt x="252" y="873"/>
                    <a:pt x="252" y="873"/>
                    <a:pt x="252" y="873"/>
                  </a:cubicBezTo>
                  <a:cubicBezTo>
                    <a:pt x="251" y="873"/>
                    <a:pt x="251" y="873"/>
                    <a:pt x="251" y="873"/>
                  </a:cubicBezTo>
                  <a:cubicBezTo>
                    <a:pt x="252" y="874"/>
                    <a:pt x="252" y="874"/>
                    <a:pt x="252" y="874"/>
                  </a:cubicBezTo>
                  <a:cubicBezTo>
                    <a:pt x="252" y="873"/>
                    <a:pt x="252" y="873"/>
                    <a:pt x="252" y="873"/>
                  </a:cubicBezTo>
                  <a:cubicBezTo>
                    <a:pt x="251" y="873"/>
                    <a:pt x="251" y="873"/>
                    <a:pt x="251" y="873"/>
                  </a:cubicBezTo>
                  <a:cubicBezTo>
                    <a:pt x="252" y="874"/>
                    <a:pt x="252" y="874"/>
                    <a:pt x="252" y="874"/>
                  </a:cubicBezTo>
                  <a:cubicBezTo>
                    <a:pt x="252" y="873"/>
                    <a:pt x="252" y="873"/>
                    <a:pt x="252" y="873"/>
                  </a:cubicBezTo>
                  <a:cubicBezTo>
                    <a:pt x="252" y="873"/>
                    <a:pt x="252" y="873"/>
                    <a:pt x="252" y="873"/>
                  </a:cubicBezTo>
                  <a:cubicBezTo>
                    <a:pt x="252" y="873"/>
                    <a:pt x="252" y="873"/>
                    <a:pt x="252" y="873"/>
                  </a:cubicBezTo>
                  <a:cubicBezTo>
                    <a:pt x="252" y="873"/>
                    <a:pt x="252" y="873"/>
                    <a:pt x="252" y="873"/>
                  </a:cubicBezTo>
                  <a:cubicBezTo>
                    <a:pt x="252" y="873"/>
                    <a:pt x="252" y="873"/>
                    <a:pt x="252" y="873"/>
                  </a:cubicBezTo>
                  <a:cubicBezTo>
                    <a:pt x="252" y="873"/>
                    <a:pt x="252" y="873"/>
                    <a:pt x="252" y="873"/>
                  </a:cubicBezTo>
                  <a:cubicBezTo>
                    <a:pt x="252" y="873"/>
                    <a:pt x="251" y="873"/>
                    <a:pt x="251" y="872"/>
                  </a:cubicBezTo>
                  <a:cubicBezTo>
                    <a:pt x="250" y="872"/>
                    <a:pt x="249" y="871"/>
                    <a:pt x="248" y="871"/>
                  </a:cubicBezTo>
                  <a:cubicBezTo>
                    <a:pt x="247" y="870"/>
                    <a:pt x="246" y="870"/>
                    <a:pt x="245" y="870"/>
                  </a:cubicBezTo>
                  <a:cubicBezTo>
                    <a:pt x="244" y="870"/>
                    <a:pt x="244" y="870"/>
                    <a:pt x="243" y="870"/>
                  </a:cubicBezTo>
                  <a:cubicBezTo>
                    <a:pt x="242" y="871"/>
                    <a:pt x="242" y="871"/>
                    <a:pt x="242" y="871"/>
                  </a:cubicBezTo>
                  <a:cubicBezTo>
                    <a:pt x="242" y="871"/>
                    <a:pt x="242" y="872"/>
                    <a:pt x="242" y="872"/>
                  </a:cubicBezTo>
                  <a:cubicBezTo>
                    <a:pt x="242" y="873"/>
                    <a:pt x="242" y="873"/>
                    <a:pt x="243" y="874"/>
                  </a:cubicBezTo>
                  <a:cubicBezTo>
                    <a:pt x="243" y="874"/>
                    <a:pt x="244" y="875"/>
                    <a:pt x="245" y="875"/>
                  </a:cubicBezTo>
                  <a:cubicBezTo>
                    <a:pt x="247" y="877"/>
                    <a:pt x="250" y="878"/>
                    <a:pt x="250" y="878"/>
                  </a:cubicBezTo>
                  <a:cubicBezTo>
                    <a:pt x="251" y="877"/>
                    <a:pt x="251" y="877"/>
                    <a:pt x="251" y="877"/>
                  </a:cubicBezTo>
                  <a:cubicBezTo>
                    <a:pt x="249" y="878"/>
                    <a:pt x="249" y="878"/>
                    <a:pt x="249" y="878"/>
                  </a:cubicBezTo>
                  <a:cubicBezTo>
                    <a:pt x="249" y="878"/>
                    <a:pt x="249" y="878"/>
                    <a:pt x="249" y="878"/>
                  </a:cubicBezTo>
                  <a:cubicBezTo>
                    <a:pt x="250" y="878"/>
                    <a:pt x="250" y="879"/>
                    <a:pt x="250" y="880"/>
                  </a:cubicBezTo>
                  <a:cubicBezTo>
                    <a:pt x="250" y="881"/>
                    <a:pt x="250" y="881"/>
                    <a:pt x="250" y="881"/>
                  </a:cubicBezTo>
                  <a:cubicBezTo>
                    <a:pt x="250" y="882"/>
                    <a:pt x="250" y="882"/>
                    <a:pt x="249" y="882"/>
                  </a:cubicBezTo>
                  <a:cubicBezTo>
                    <a:pt x="249" y="882"/>
                    <a:pt x="249" y="882"/>
                    <a:pt x="249" y="882"/>
                  </a:cubicBezTo>
                  <a:cubicBezTo>
                    <a:pt x="248" y="883"/>
                    <a:pt x="248" y="883"/>
                    <a:pt x="248" y="883"/>
                  </a:cubicBezTo>
                  <a:cubicBezTo>
                    <a:pt x="248" y="883"/>
                    <a:pt x="248" y="883"/>
                    <a:pt x="248" y="883"/>
                  </a:cubicBezTo>
                  <a:cubicBezTo>
                    <a:pt x="247" y="883"/>
                    <a:pt x="245" y="882"/>
                    <a:pt x="244" y="881"/>
                  </a:cubicBezTo>
                  <a:cubicBezTo>
                    <a:pt x="243" y="880"/>
                    <a:pt x="242" y="879"/>
                    <a:pt x="241" y="878"/>
                  </a:cubicBezTo>
                  <a:cubicBezTo>
                    <a:pt x="241" y="878"/>
                    <a:pt x="241" y="878"/>
                    <a:pt x="241" y="878"/>
                  </a:cubicBezTo>
                  <a:cubicBezTo>
                    <a:pt x="240" y="878"/>
                    <a:pt x="240" y="878"/>
                    <a:pt x="240" y="878"/>
                  </a:cubicBezTo>
                  <a:cubicBezTo>
                    <a:pt x="240" y="878"/>
                    <a:pt x="240" y="878"/>
                    <a:pt x="232" y="878"/>
                  </a:cubicBezTo>
                  <a:cubicBezTo>
                    <a:pt x="232" y="880"/>
                    <a:pt x="232" y="880"/>
                    <a:pt x="232" y="880"/>
                  </a:cubicBezTo>
                  <a:cubicBezTo>
                    <a:pt x="233" y="878"/>
                    <a:pt x="233" y="878"/>
                    <a:pt x="233" y="878"/>
                  </a:cubicBezTo>
                  <a:cubicBezTo>
                    <a:pt x="233" y="878"/>
                    <a:pt x="232" y="878"/>
                    <a:pt x="230" y="877"/>
                  </a:cubicBezTo>
                  <a:cubicBezTo>
                    <a:pt x="229" y="876"/>
                    <a:pt x="227" y="876"/>
                    <a:pt x="225" y="876"/>
                  </a:cubicBezTo>
                  <a:cubicBezTo>
                    <a:pt x="224" y="876"/>
                    <a:pt x="223" y="876"/>
                    <a:pt x="222" y="876"/>
                  </a:cubicBezTo>
                  <a:cubicBezTo>
                    <a:pt x="221" y="877"/>
                    <a:pt x="220" y="878"/>
                    <a:pt x="220" y="879"/>
                  </a:cubicBezTo>
                  <a:cubicBezTo>
                    <a:pt x="221" y="880"/>
                    <a:pt x="221" y="880"/>
                    <a:pt x="221" y="880"/>
                  </a:cubicBezTo>
                  <a:cubicBezTo>
                    <a:pt x="220" y="878"/>
                    <a:pt x="220" y="878"/>
                    <a:pt x="220" y="878"/>
                  </a:cubicBezTo>
                  <a:cubicBezTo>
                    <a:pt x="219" y="879"/>
                    <a:pt x="219" y="880"/>
                    <a:pt x="219" y="881"/>
                  </a:cubicBezTo>
                  <a:cubicBezTo>
                    <a:pt x="219" y="882"/>
                    <a:pt x="219" y="883"/>
                    <a:pt x="219" y="883"/>
                  </a:cubicBezTo>
                  <a:cubicBezTo>
                    <a:pt x="220" y="885"/>
                    <a:pt x="222" y="885"/>
                    <a:pt x="222" y="885"/>
                  </a:cubicBezTo>
                  <a:cubicBezTo>
                    <a:pt x="222" y="884"/>
                    <a:pt x="222" y="884"/>
                    <a:pt x="222" y="884"/>
                  </a:cubicBezTo>
                  <a:cubicBezTo>
                    <a:pt x="221" y="883"/>
                    <a:pt x="221" y="883"/>
                    <a:pt x="221" y="883"/>
                  </a:cubicBezTo>
                  <a:cubicBezTo>
                    <a:pt x="221" y="883"/>
                    <a:pt x="221" y="883"/>
                    <a:pt x="219" y="885"/>
                  </a:cubicBezTo>
                  <a:cubicBezTo>
                    <a:pt x="220" y="886"/>
                    <a:pt x="220" y="886"/>
                    <a:pt x="220" y="886"/>
                  </a:cubicBezTo>
                  <a:cubicBezTo>
                    <a:pt x="221" y="886"/>
                    <a:pt x="221" y="886"/>
                    <a:pt x="221" y="886"/>
                  </a:cubicBezTo>
                  <a:cubicBezTo>
                    <a:pt x="221" y="886"/>
                    <a:pt x="221" y="886"/>
                    <a:pt x="218" y="880"/>
                  </a:cubicBezTo>
                  <a:cubicBezTo>
                    <a:pt x="218" y="880"/>
                    <a:pt x="218" y="880"/>
                    <a:pt x="218" y="880"/>
                  </a:cubicBezTo>
                  <a:cubicBezTo>
                    <a:pt x="218" y="880"/>
                    <a:pt x="218" y="880"/>
                    <a:pt x="218" y="880"/>
                  </a:cubicBezTo>
                  <a:cubicBezTo>
                    <a:pt x="218" y="880"/>
                    <a:pt x="216" y="876"/>
                    <a:pt x="211" y="872"/>
                  </a:cubicBezTo>
                  <a:cubicBezTo>
                    <a:pt x="207" y="868"/>
                    <a:pt x="200" y="864"/>
                    <a:pt x="192" y="863"/>
                  </a:cubicBezTo>
                  <a:cubicBezTo>
                    <a:pt x="191" y="863"/>
                    <a:pt x="191" y="863"/>
                    <a:pt x="191" y="863"/>
                  </a:cubicBezTo>
                  <a:cubicBezTo>
                    <a:pt x="191" y="863"/>
                    <a:pt x="191" y="863"/>
                    <a:pt x="191" y="863"/>
                  </a:cubicBezTo>
                  <a:cubicBezTo>
                    <a:pt x="175" y="863"/>
                    <a:pt x="167" y="867"/>
                    <a:pt x="166" y="867"/>
                  </a:cubicBezTo>
                  <a:cubicBezTo>
                    <a:pt x="167" y="869"/>
                    <a:pt x="167" y="869"/>
                    <a:pt x="167" y="869"/>
                  </a:cubicBezTo>
                  <a:cubicBezTo>
                    <a:pt x="169" y="868"/>
                    <a:pt x="169" y="868"/>
                    <a:pt x="169" y="868"/>
                  </a:cubicBezTo>
                  <a:cubicBezTo>
                    <a:pt x="169" y="868"/>
                    <a:pt x="169" y="868"/>
                    <a:pt x="167" y="862"/>
                  </a:cubicBezTo>
                  <a:cubicBezTo>
                    <a:pt x="164" y="862"/>
                    <a:pt x="164" y="862"/>
                    <a:pt x="164" y="862"/>
                  </a:cubicBezTo>
                  <a:cubicBezTo>
                    <a:pt x="164" y="862"/>
                    <a:pt x="164" y="862"/>
                    <a:pt x="164" y="870"/>
                  </a:cubicBezTo>
                  <a:cubicBezTo>
                    <a:pt x="166" y="870"/>
                    <a:pt x="166" y="870"/>
                    <a:pt x="166" y="870"/>
                  </a:cubicBezTo>
                  <a:cubicBezTo>
                    <a:pt x="165" y="869"/>
                    <a:pt x="165" y="869"/>
                    <a:pt x="165" y="869"/>
                  </a:cubicBezTo>
                  <a:cubicBezTo>
                    <a:pt x="165" y="869"/>
                    <a:pt x="165" y="869"/>
                    <a:pt x="161" y="872"/>
                  </a:cubicBezTo>
                  <a:cubicBezTo>
                    <a:pt x="160" y="872"/>
                    <a:pt x="160" y="872"/>
                    <a:pt x="160" y="872"/>
                  </a:cubicBezTo>
                  <a:cubicBezTo>
                    <a:pt x="160" y="873"/>
                    <a:pt x="160" y="873"/>
                    <a:pt x="160" y="873"/>
                  </a:cubicBezTo>
                  <a:cubicBezTo>
                    <a:pt x="160" y="873"/>
                    <a:pt x="160" y="873"/>
                    <a:pt x="159" y="881"/>
                  </a:cubicBezTo>
                  <a:cubicBezTo>
                    <a:pt x="160" y="881"/>
                    <a:pt x="160" y="881"/>
                    <a:pt x="160" y="881"/>
                  </a:cubicBezTo>
                  <a:cubicBezTo>
                    <a:pt x="159" y="880"/>
                    <a:pt x="159" y="880"/>
                    <a:pt x="159" y="880"/>
                  </a:cubicBezTo>
                  <a:cubicBezTo>
                    <a:pt x="159" y="880"/>
                    <a:pt x="159" y="880"/>
                    <a:pt x="154" y="884"/>
                  </a:cubicBezTo>
                  <a:cubicBezTo>
                    <a:pt x="153" y="884"/>
                    <a:pt x="153" y="884"/>
                    <a:pt x="153" y="884"/>
                  </a:cubicBezTo>
                  <a:cubicBezTo>
                    <a:pt x="153" y="885"/>
                    <a:pt x="153" y="885"/>
                    <a:pt x="153" y="885"/>
                  </a:cubicBezTo>
                  <a:cubicBezTo>
                    <a:pt x="153" y="885"/>
                    <a:pt x="153" y="885"/>
                    <a:pt x="155" y="891"/>
                  </a:cubicBezTo>
                  <a:cubicBezTo>
                    <a:pt x="156" y="890"/>
                    <a:pt x="156" y="890"/>
                    <a:pt x="156" y="890"/>
                  </a:cubicBezTo>
                  <a:cubicBezTo>
                    <a:pt x="155" y="889"/>
                    <a:pt x="155" y="889"/>
                    <a:pt x="155" y="889"/>
                  </a:cubicBezTo>
                  <a:cubicBezTo>
                    <a:pt x="155" y="889"/>
                    <a:pt x="155" y="889"/>
                    <a:pt x="151" y="892"/>
                  </a:cubicBezTo>
                  <a:cubicBezTo>
                    <a:pt x="151" y="892"/>
                    <a:pt x="151" y="892"/>
                    <a:pt x="151" y="892"/>
                  </a:cubicBezTo>
                  <a:cubicBezTo>
                    <a:pt x="151" y="892"/>
                    <a:pt x="151" y="892"/>
                    <a:pt x="151" y="892"/>
                  </a:cubicBezTo>
                  <a:cubicBezTo>
                    <a:pt x="151" y="892"/>
                    <a:pt x="151" y="892"/>
                    <a:pt x="151" y="892"/>
                  </a:cubicBezTo>
                  <a:cubicBezTo>
                    <a:pt x="151" y="893"/>
                    <a:pt x="150" y="894"/>
                    <a:pt x="149" y="895"/>
                  </a:cubicBezTo>
                  <a:cubicBezTo>
                    <a:pt x="148" y="896"/>
                    <a:pt x="146" y="898"/>
                    <a:pt x="144" y="897"/>
                  </a:cubicBezTo>
                  <a:cubicBezTo>
                    <a:pt x="144" y="897"/>
                    <a:pt x="143" y="897"/>
                    <a:pt x="142" y="897"/>
                  </a:cubicBezTo>
                  <a:cubicBezTo>
                    <a:pt x="142" y="897"/>
                    <a:pt x="142" y="897"/>
                    <a:pt x="142" y="897"/>
                  </a:cubicBezTo>
                  <a:cubicBezTo>
                    <a:pt x="141" y="897"/>
                    <a:pt x="141" y="897"/>
                    <a:pt x="141" y="897"/>
                  </a:cubicBezTo>
                  <a:cubicBezTo>
                    <a:pt x="141" y="897"/>
                    <a:pt x="141" y="897"/>
                    <a:pt x="140" y="896"/>
                  </a:cubicBezTo>
                  <a:cubicBezTo>
                    <a:pt x="139" y="895"/>
                    <a:pt x="139" y="893"/>
                    <a:pt x="138" y="892"/>
                  </a:cubicBezTo>
                  <a:cubicBezTo>
                    <a:pt x="138" y="891"/>
                    <a:pt x="138" y="890"/>
                    <a:pt x="138" y="890"/>
                  </a:cubicBezTo>
                  <a:cubicBezTo>
                    <a:pt x="138" y="889"/>
                    <a:pt x="138" y="889"/>
                    <a:pt x="138" y="889"/>
                  </a:cubicBezTo>
                  <a:cubicBezTo>
                    <a:pt x="137" y="887"/>
                    <a:pt x="137" y="887"/>
                    <a:pt x="137" y="887"/>
                  </a:cubicBezTo>
                  <a:cubicBezTo>
                    <a:pt x="136" y="887"/>
                    <a:pt x="136" y="887"/>
                    <a:pt x="136" y="887"/>
                  </a:cubicBezTo>
                  <a:cubicBezTo>
                    <a:pt x="136" y="887"/>
                    <a:pt x="136" y="887"/>
                    <a:pt x="127" y="887"/>
                  </a:cubicBezTo>
                  <a:cubicBezTo>
                    <a:pt x="127" y="889"/>
                    <a:pt x="127" y="889"/>
                    <a:pt x="127" y="889"/>
                  </a:cubicBezTo>
                  <a:cubicBezTo>
                    <a:pt x="128" y="889"/>
                    <a:pt x="128" y="889"/>
                    <a:pt x="128" y="889"/>
                  </a:cubicBezTo>
                  <a:cubicBezTo>
                    <a:pt x="128" y="889"/>
                    <a:pt x="128" y="889"/>
                    <a:pt x="124" y="876"/>
                  </a:cubicBezTo>
                  <a:cubicBezTo>
                    <a:pt x="122" y="871"/>
                    <a:pt x="122" y="871"/>
                    <a:pt x="122" y="871"/>
                  </a:cubicBezTo>
                  <a:cubicBezTo>
                    <a:pt x="121" y="877"/>
                    <a:pt x="121" y="877"/>
                    <a:pt x="121" y="877"/>
                  </a:cubicBezTo>
                  <a:cubicBezTo>
                    <a:pt x="121" y="877"/>
                    <a:pt x="121" y="877"/>
                    <a:pt x="120" y="885"/>
                  </a:cubicBezTo>
                  <a:cubicBezTo>
                    <a:pt x="121" y="885"/>
                    <a:pt x="121" y="885"/>
                    <a:pt x="121" y="885"/>
                  </a:cubicBezTo>
                  <a:cubicBezTo>
                    <a:pt x="120" y="884"/>
                    <a:pt x="120" y="884"/>
                    <a:pt x="120" y="884"/>
                  </a:cubicBezTo>
                  <a:cubicBezTo>
                    <a:pt x="120" y="884"/>
                    <a:pt x="120" y="884"/>
                    <a:pt x="116" y="886"/>
                  </a:cubicBezTo>
                  <a:cubicBezTo>
                    <a:pt x="117" y="888"/>
                    <a:pt x="117" y="888"/>
                    <a:pt x="117" y="888"/>
                  </a:cubicBezTo>
                  <a:cubicBezTo>
                    <a:pt x="119" y="887"/>
                    <a:pt x="119" y="887"/>
                    <a:pt x="119" y="887"/>
                  </a:cubicBezTo>
                  <a:cubicBezTo>
                    <a:pt x="119" y="887"/>
                    <a:pt x="118" y="886"/>
                    <a:pt x="118" y="884"/>
                  </a:cubicBezTo>
                  <a:cubicBezTo>
                    <a:pt x="118" y="884"/>
                    <a:pt x="118" y="883"/>
                    <a:pt x="117" y="882"/>
                  </a:cubicBezTo>
                  <a:cubicBezTo>
                    <a:pt x="117" y="882"/>
                    <a:pt x="117" y="881"/>
                    <a:pt x="117" y="881"/>
                  </a:cubicBezTo>
                  <a:cubicBezTo>
                    <a:pt x="117" y="880"/>
                    <a:pt x="117" y="880"/>
                    <a:pt x="117" y="880"/>
                  </a:cubicBezTo>
                  <a:cubicBezTo>
                    <a:pt x="117" y="880"/>
                    <a:pt x="117" y="880"/>
                    <a:pt x="117" y="880"/>
                  </a:cubicBezTo>
                  <a:cubicBezTo>
                    <a:pt x="116" y="879"/>
                    <a:pt x="116" y="879"/>
                    <a:pt x="115" y="879"/>
                  </a:cubicBezTo>
                  <a:cubicBezTo>
                    <a:pt x="114" y="879"/>
                    <a:pt x="113" y="879"/>
                    <a:pt x="113" y="879"/>
                  </a:cubicBezTo>
                  <a:cubicBezTo>
                    <a:pt x="109" y="879"/>
                    <a:pt x="104" y="879"/>
                    <a:pt x="101" y="879"/>
                  </a:cubicBezTo>
                  <a:cubicBezTo>
                    <a:pt x="101" y="879"/>
                    <a:pt x="101" y="879"/>
                    <a:pt x="101" y="879"/>
                  </a:cubicBezTo>
                  <a:cubicBezTo>
                    <a:pt x="100" y="880"/>
                    <a:pt x="100" y="880"/>
                    <a:pt x="100" y="880"/>
                  </a:cubicBezTo>
                  <a:cubicBezTo>
                    <a:pt x="100" y="880"/>
                    <a:pt x="100" y="880"/>
                    <a:pt x="99" y="880"/>
                  </a:cubicBezTo>
                  <a:cubicBezTo>
                    <a:pt x="97" y="880"/>
                    <a:pt x="95" y="879"/>
                    <a:pt x="94" y="879"/>
                  </a:cubicBezTo>
                  <a:cubicBezTo>
                    <a:pt x="93" y="879"/>
                    <a:pt x="92" y="879"/>
                    <a:pt x="91" y="878"/>
                  </a:cubicBezTo>
                  <a:cubicBezTo>
                    <a:pt x="91" y="878"/>
                    <a:pt x="91" y="878"/>
                    <a:pt x="91" y="878"/>
                  </a:cubicBezTo>
                  <a:cubicBezTo>
                    <a:pt x="90" y="878"/>
                    <a:pt x="90" y="878"/>
                    <a:pt x="90" y="878"/>
                  </a:cubicBezTo>
                  <a:cubicBezTo>
                    <a:pt x="89" y="879"/>
                    <a:pt x="89" y="879"/>
                    <a:pt x="89" y="879"/>
                  </a:cubicBezTo>
                  <a:cubicBezTo>
                    <a:pt x="89" y="879"/>
                    <a:pt x="88" y="880"/>
                    <a:pt x="87" y="881"/>
                  </a:cubicBezTo>
                  <a:cubicBezTo>
                    <a:pt x="86" y="883"/>
                    <a:pt x="84" y="885"/>
                    <a:pt x="84" y="885"/>
                  </a:cubicBezTo>
                  <a:cubicBezTo>
                    <a:pt x="85" y="886"/>
                    <a:pt x="85" y="886"/>
                    <a:pt x="85" y="886"/>
                  </a:cubicBezTo>
                  <a:cubicBezTo>
                    <a:pt x="85" y="885"/>
                    <a:pt x="85" y="885"/>
                    <a:pt x="85" y="885"/>
                  </a:cubicBezTo>
                  <a:cubicBezTo>
                    <a:pt x="84" y="885"/>
                    <a:pt x="84" y="885"/>
                    <a:pt x="83" y="885"/>
                  </a:cubicBezTo>
                  <a:cubicBezTo>
                    <a:pt x="80" y="886"/>
                    <a:pt x="72" y="889"/>
                    <a:pt x="72" y="889"/>
                  </a:cubicBezTo>
                  <a:cubicBezTo>
                    <a:pt x="73" y="890"/>
                    <a:pt x="73" y="890"/>
                    <a:pt x="73" y="890"/>
                  </a:cubicBezTo>
                  <a:cubicBezTo>
                    <a:pt x="74" y="890"/>
                    <a:pt x="74" y="890"/>
                    <a:pt x="74" y="890"/>
                  </a:cubicBezTo>
                  <a:cubicBezTo>
                    <a:pt x="74" y="890"/>
                    <a:pt x="74" y="889"/>
                    <a:pt x="73" y="888"/>
                  </a:cubicBezTo>
                  <a:cubicBezTo>
                    <a:pt x="73" y="887"/>
                    <a:pt x="73" y="887"/>
                    <a:pt x="73" y="886"/>
                  </a:cubicBezTo>
                  <a:cubicBezTo>
                    <a:pt x="73" y="886"/>
                    <a:pt x="73" y="885"/>
                    <a:pt x="73" y="885"/>
                  </a:cubicBezTo>
                  <a:cubicBezTo>
                    <a:pt x="73" y="885"/>
                    <a:pt x="73" y="884"/>
                    <a:pt x="72" y="884"/>
                  </a:cubicBezTo>
                  <a:cubicBezTo>
                    <a:pt x="72" y="884"/>
                    <a:pt x="72" y="883"/>
                    <a:pt x="71" y="883"/>
                  </a:cubicBezTo>
                  <a:cubicBezTo>
                    <a:pt x="70" y="883"/>
                    <a:pt x="70" y="884"/>
                    <a:pt x="70" y="884"/>
                  </a:cubicBezTo>
                  <a:cubicBezTo>
                    <a:pt x="69" y="884"/>
                    <a:pt x="69" y="884"/>
                    <a:pt x="69" y="884"/>
                  </a:cubicBezTo>
                  <a:cubicBezTo>
                    <a:pt x="68" y="886"/>
                    <a:pt x="67" y="887"/>
                    <a:pt x="66" y="889"/>
                  </a:cubicBezTo>
                  <a:cubicBezTo>
                    <a:pt x="64" y="891"/>
                    <a:pt x="63" y="892"/>
                    <a:pt x="63" y="892"/>
                  </a:cubicBezTo>
                  <a:cubicBezTo>
                    <a:pt x="63" y="893"/>
                    <a:pt x="63" y="893"/>
                    <a:pt x="63" y="893"/>
                  </a:cubicBezTo>
                  <a:cubicBezTo>
                    <a:pt x="63" y="894"/>
                    <a:pt x="63" y="894"/>
                    <a:pt x="63" y="894"/>
                  </a:cubicBezTo>
                  <a:cubicBezTo>
                    <a:pt x="63" y="894"/>
                    <a:pt x="63" y="894"/>
                    <a:pt x="63" y="894"/>
                  </a:cubicBezTo>
                  <a:cubicBezTo>
                    <a:pt x="63" y="895"/>
                    <a:pt x="64" y="896"/>
                    <a:pt x="64" y="898"/>
                  </a:cubicBezTo>
                  <a:cubicBezTo>
                    <a:pt x="66" y="897"/>
                    <a:pt x="66" y="897"/>
                    <a:pt x="66" y="897"/>
                  </a:cubicBezTo>
                  <a:cubicBezTo>
                    <a:pt x="65" y="896"/>
                    <a:pt x="65" y="896"/>
                    <a:pt x="65" y="896"/>
                  </a:cubicBezTo>
                  <a:cubicBezTo>
                    <a:pt x="65" y="896"/>
                    <a:pt x="65" y="896"/>
                    <a:pt x="56" y="903"/>
                  </a:cubicBezTo>
                  <a:cubicBezTo>
                    <a:pt x="56" y="904"/>
                    <a:pt x="56" y="904"/>
                    <a:pt x="56" y="904"/>
                  </a:cubicBezTo>
                  <a:cubicBezTo>
                    <a:pt x="58" y="903"/>
                    <a:pt x="58" y="903"/>
                    <a:pt x="58" y="903"/>
                  </a:cubicBezTo>
                  <a:cubicBezTo>
                    <a:pt x="58" y="903"/>
                    <a:pt x="56" y="900"/>
                    <a:pt x="55" y="898"/>
                  </a:cubicBezTo>
                  <a:cubicBezTo>
                    <a:pt x="54" y="896"/>
                    <a:pt x="53" y="895"/>
                    <a:pt x="53" y="893"/>
                  </a:cubicBezTo>
                  <a:cubicBezTo>
                    <a:pt x="52" y="893"/>
                    <a:pt x="52" y="892"/>
                    <a:pt x="52" y="892"/>
                  </a:cubicBezTo>
                  <a:cubicBezTo>
                    <a:pt x="51" y="891"/>
                    <a:pt x="51" y="891"/>
                    <a:pt x="51" y="891"/>
                  </a:cubicBezTo>
                  <a:cubicBezTo>
                    <a:pt x="50" y="890"/>
                    <a:pt x="49" y="890"/>
                    <a:pt x="49" y="889"/>
                  </a:cubicBezTo>
                  <a:cubicBezTo>
                    <a:pt x="46" y="888"/>
                    <a:pt x="42" y="886"/>
                    <a:pt x="42" y="886"/>
                  </a:cubicBezTo>
                  <a:cubicBezTo>
                    <a:pt x="40" y="885"/>
                    <a:pt x="40" y="885"/>
                    <a:pt x="40" y="885"/>
                  </a:cubicBezTo>
                  <a:cubicBezTo>
                    <a:pt x="40" y="888"/>
                    <a:pt x="40" y="888"/>
                    <a:pt x="40" y="888"/>
                  </a:cubicBezTo>
                  <a:cubicBezTo>
                    <a:pt x="40" y="888"/>
                    <a:pt x="40" y="888"/>
                    <a:pt x="40" y="888"/>
                  </a:cubicBezTo>
                  <a:cubicBezTo>
                    <a:pt x="40" y="889"/>
                    <a:pt x="40" y="890"/>
                    <a:pt x="40" y="892"/>
                  </a:cubicBezTo>
                  <a:cubicBezTo>
                    <a:pt x="42" y="892"/>
                    <a:pt x="42" y="892"/>
                    <a:pt x="42" y="892"/>
                  </a:cubicBezTo>
                  <a:cubicBezTo>
                    <a:pt x="41" y="890"/>
                    <a:pt x="41" y="890"/>
                    <a:pt x="41" y="890"/>
                  </a:cubicBezTo>
                  <a:cubicBezTo>
                    <a:pt x="41" y="890"/>
                    <a:pt x="41" y="890"/>
                    <a:pt x="29" y="892"/>
                  </a:cubicBezTo>
                  <a:cubicBezTo>
                    <a:pt x="29" y="893"/>
                    <a:pt x="29" y="893"/>
                    <a:pt x="29" y="893"/>
                  </a:cubicBezTo>
                  <a:cubicBezTo>
                    <a:pt x="31" y="893"/>
                    <a:pt x="31" y="893"/>
                    <a:pt x="31" y="893"/>
                  </a:cubicBezTo>
                  <a:cubicBezTo>
                    <a:pt x="31" y="893"/>
                    <a:pt x="31" y="893"/>
                    <a:pt x="31" y="893"/>
                  </a:cubicBezTo>
                  <a:cubicBezTo>
                    <a:pt x="31" y="892"/>
                    <a:pt x="31" y="891"/>
                    <a:pt x="31" y="890"/>
                  </a:cubicBezTo>
                  <a:cubicBezTo>
                    <a:pt x="31" y="889"/>
                    <a:pt x="31" y="887"/>
                    <a:pt x="31" y="886"/>
                  </a:cubicBezTo>
                  <a:cubicBezTo>
                    <a:pt x="32" y="885"/>
                    <a:pt x="32" y="884"/>
                    <a:pt x="33" y="883"/>
                  </a:cubicBezTo>
                  <a:cubicBezTo>
                    <a:pt x="33" y="883"/>
                    <a:pt x="33" y="883"/>
                    <a:pt x="33" y="883"/>
                  </a:cubicBezTo>
                  <a:cubicBezTo>
                    <a:pt x="33" y="883"/>
                    <a:pt x="33" y="883"/>
                    <a:pt x="33" y="883"/>
                  </a:cubicBezTo>
                  <a:cubicBezTo>
                    <a:pt x="33" y="883"/>
                    <a:pt x="34" y="883"/>
                    <a:pt x="36" y="882"/>
                  </a:cubicBezTo>
                  <a:cubicBezTo>
                    <a:pt x="37" y="882"/>
                    <a:pt x="39" y="882"/>
                    <a:pt x="41" y="882"/>
                  </a:cubicBezTo>
                  <a:cubicBezTo>
                    <a:pt x="42" y="882"/>
                    <a:pt x="44" y="882"/>
                    <a:pt x="45" y="882"/>
                  </a:cubicBezTo>
                  <a:cubicBezTo>
                    <a:pt x="46" y="882"/>
                    <a:pt x="47" y="882"/>
                    <a:pt x="47" y="882"/>
                  </a:cubicBezTo>
                  <a:cubicBezTo>
                    <a:pt x="47" y="882"/>
                    <a:pt x="47" y="882"/>
                    <a:pt x="47" y="882"/>
                  </a:cubicBezTo>
                  <a:cubicBezTo>
                    <a:pt x="47" y="882"/>
                    <a:pt x="47" y="882"/>
                    <a:pt x="47" y="882"/>
                  </a:cubicBezTo>
                  <a:cubicBezTo>
                    <a:pt x="47" y="882"/>
                    <a:pt x="47" y="882"/>
                    <a:pt x="53" y="881"/>
                  </a:cubicBezTo>
                  <a:cubicBezTo>
                    <a:pt x="53" y="881"/>
                    <a:pt x="53" y="881"/>
                    <a:pt x="53" y="881"/>
                  </a:cubicBezTo>
                  <a:cubicBezTo>
                    <a:pt x="53" y="881"/>
                    <a:pt x="53" y="881"/>
                    <a:pt x="53" y="881"/>
                  </a:cubicBezTo>
                  <a:cubicBezTo>
                    <a:pt x="53" y="881"/>
                    <a:pt x="53" y="881"/>
                    <a:pt x="65" y="874"/>
                  </a:cubicBezTo>
                  <a:cubicBezTo>
                    <a:pt x="66" y="874"/>
                    <a:pt x="66" y="874"/>
                    <a:pt x="66" y="874"/>
                  </a:cubicBezTo>
                  <a:cubicBezTo>
                    <a:pt x="66" y="873"/>
                    <a:pt x="66" y="873"/>
                    <a:pt x="66" y="873"/>
                  </a:cubicBezTo>
                  <a:cubicBezTo>
                    <a:pt x="66" y="873"/>
                    <a:pt x="66" y="873"/>
                    <a:pt x="66" y="873"/>
                  </a:cubicBezTo>
                  <a:cubicBezTo>
                    <a:pt x="66" y="873"/>
                    <a:pt x="66" y="872"/>
                    <a:pt x="67" y="871"/>
                  </a:cubicBezTo>
                  <a:cubicBezTo>
                    <a:pt x="68" y="870"/>
                    <a:pt x="68" y="869"/>
                    <a:pt x="69" y="869"/>
                  </a:cubicBezTo>
                  <a:cubicBezTo>
                    <a:pt x="70" y="868"/>
                    <a:pt x="70" y="868"/>
                    <a:pt x="70" y="868"/>
                  </a:cubicBezTo>
                  <a:cubicBezTo>
                    <a:pt x="70" y="868"/>
                    <a:pt x="70" y="868"/>
                    <a:pt x="70" y="868"/>
                  </a:cubicBezTo>
                  <a:cubicBezTo>
                    <a:pt x="70" y="867"/>
                    <a:pt x="72" y="866"/>
                    <a:pt x="73" y="866"/>
                  </a:cubicBezTo>
                  <a:cubicBezTo>
                    <a:pt x="74" y="865"/>
                    <a:pt x="74" y="865"/>
                    <a:pt x="75" y="865"/>
                  </a:cubicBezTo>
                  <a:cubicBezTo>
                    <a:pt x="75" y="865"/>
                    <a:pt x="75" y="865"/>
                    <a:pt x="75" y="865"/>
                  </a:cubicBezTo>
                  <a:cubicBezTo>
                    <a:pt x="76" y="865"/>
                    <a:pt x="76" y="865"/>
                    <a:pt x="76" y="865"/>
                  </a:cubicBezTo>
                  <a:cubicBezTo>
                    <a:pt x="77" y="865"/>
                    <a:pt x="77" y="865"/>
                    <a:pt x="77" y="865"/>
                  </a:cubicBezTo>
                  <a:cubicBezTo>
                    <a:pt x="77" y="864"/>
                    <a:pt x="77" y="864"/>
                    <a:pt x="77" y="864"/>
                  </a:cubicBezTo>
                  <a:cubicBezTo>
                    <a:pt x="77" y="864"/>
                    <a:pt x="77" y="864"/>
                    <a:pt x="78" y="858"/>
                  </a:cubicBezTo>
                  <a:cubicBezTo>
                    <a:pt x="77" y="858"/>
                    <a:pt x="77" y="858"/>
                    <a:pt x="77" y="858"/>
                  </a:cubicBezTo>
                  <a:cubicBezTo>
                    <a:pt x="77" y="859"/>
                    <a:pt x="77" y="859"/>
                    <a:pt x="77" y="859"/>
                  </a:cubicBezTo>
                  <a:cubicBezTo>
                    <a:pt x="77" y="859"/>
                    <a:pt x="77" y="859"/>
                    <a:pt x="79" y="858"/>
                  </a:cubicBezTo>
                  <a:cubicBezTo>
                    <a:pt x="82" y="858"/>
                    <a:pt x="86" y="856"/>
                    <a:pt x="95" y="853"/>
                  </a:cubicBezTo>
                  <a:cubicBezTo>
                    <a:pt x="95" y="852"/>
                    <a:pt x="95" y="852"/>
                    <a:pt x="95" y="852"/>
                  </a:cubicBezTo>
                  <a:cubicBezTo>
                    <a:pt x="96" y="852"/>
                    <a:pt x="96" y="852"/>
                    <a:pt x="96" y="852"/>
                  </a:cubicBezTo>
                  <a:cubicBezTo>
                    <a:pt x="96" y="852"/>
                    <a:pt x="96" y="852"/>
                    <a:pt x="97" y="848"/>
                  </a:cubicBezTo>
                  <a:cubicBezTo>
                    <a:pt x="96" y="847"/>
                    <a:pt x="96" y="847"/>
                    <a:pt x="96" y="847"/>
                  </a:cubicBezTo>
                  <a:cubicBezTo>
                    <a:pt x="96" y="848"/>
                    <a:pt x="96" y="848"/>
                    <a:pt x="96" y="848"/>
                  </a:cubicBezTo>
                  <a:cubicBezTo>
                    <a:pt x="96" y="848"/>
                    <a:pt x="96" y="848"/>
                    <a:pt x="98" y="848"/>
                  </a:cubicBezTo>
                  <a:cubicBezTo>
                    <a:pt x="100" y="847"/>
                    <a:pt x="104" y="845"/>
                    <a:pt x="111" y="842"/>
                  </a:cubicBezTo>
                  <a:cubicBezTo>
                    <a:pt x="112" y="841"/>
                    <a:pt x="112" y="841"/>
                    <a:pt x="112" y="841"/>
                  </a:cubicBezTo>
                  <a:cubicBezTo>
                    <a:pt x="112" y="841"/>
                    <a:pt x="112" y="841"/>
                    <a:pt x="112" y="841"/>
                  </a:cubicBezTo>
                  <a:cubicBezTo>
                    <a:pt x="112" y="841"/>
                    <a:pt x="112" y="839"/>
                    <a:pt x="112" y="838"/>
                  </a:cubicBezTo>
                  <a:cubicBezTo>
                    <a:pt x="113" y="835"/>
                    <a:pt x="114" y="831"/>
                    <a:pt x="115" y="828"/>
                  </a:cubicBezTo>
                  <a:cubicBezTo>
                    <a:pt x="115" y="826"/>
                    <a:pt x="116" y="824"/>
                    <a:pt x="116" y="823"/>
                  </a:cubicBezTo>
                  <a:cubicBezTo>
                    <a:pt x="117" y="823"/>
                    <a:pt x="117" y="822"/>
                    <a:pt x="117" y="822"/>
                  </a:cubicBezTo>
                  <a:cubicBezTo>
                    <a:pt x="118" y="822"/>
                    <a:pt x="118" y="822"/>
                    <a:pt x="118" y="822"/>
                  </a:cubicBezTo>
                  <a:cubicBezTo>
                    <a:pt x="118" y="821"/>
                    <a:pt x="118" y="821"/>
                    <a:pt x="118" y="821"/>
                  </a:cubicBezTo>
                  <a:cubicBezTo>
                    <a:pt x="118" y="821"/>
                    <a:pt x="118" y="821"/>
                    <a:pt x="118" y="821"/>
                  </a:cubicBezTo>
                  <a:cubicBezTo>
                    <a:pt x="118" y="821"/>
                    <a:pt x="118" y="821"/>
                    <a:pt x="118" y="821"/>
                  </a:cubicBezTo>
                  <a:cubicBezTo>
                    <a:pt x="118" y="821"/>
                    <a:pt x="119" y="822"/>
                    <a:pt x="121" y="823"/>
                  </a:cubicBezTo>
                  <a:cubicBezTo>
                    <a:pt x="122" y="824"/>
                    <a:pt x="124" y="825"/>
                    <a:pt x="126" y="825"/>
                  </a:cubicBezTo>
                  <a:cubicBezTo>
                    <a:pt x="127" y="825"/>
                    <a:pt x="128" y="824"/>
                    <a:pt x="128" y="824"/>
                  </a:cubicBezTo>
                  <a:cubicBezTo>
                    <a:pt x="134" y="823"/>
                    <a:pt x="137" y="821"/>
                    <a:pt x="137" y="821"/>
                  </a:cubicBezTo>
                  <a:cubicBezTo>
                    <a:pt x="138" y="821"/>
                    <a:pt x="138" y="821"/>
                    <a:pt x="138" y="821"/>
                  </a:cubicBezTo>
                  <a:cubicBezTo>
                    <a:pt x="137" y="819"/>
                    <a:pt x="137" y="819"/>
                    <a:pt x="137" y="819"/>
                  </a:cubicBezTo>
                  <a:cubicBezTo>
                    <a:pt x="137" y="819"/>
                    <a:pt x="137" y="819"/>
                    <a:pt x="137" y="819"/>
                  </a:cubicBezTo>
                  <a:cubicBezTo>
                    <a:pt x="137" y="818"/>
                    <a:pt x="135" y="815"/>
                    <a:pt x="135" y="812"/>
                  </a:cubicBezTo>
                  <a:cubicBezTo>
                    <a:pt x="135" y="811"/>
                    <a:pt x="135" y="811"/>
                    <a:pt x="136" y="810"/>
                  </a:cubicBezTo>
                  <a:cubicBezTo>
                    <a:pt x="136" y="810"/>
                    <a:pt x="137" y="809"/>
                    <a:pt x="139" y="809"/>
                  </a:cubicBezTo>
                  <a:cubicBezTo>
                    <a:pt x="141" y="809"/>
                    <a:pt x="143" y="809"/>
                    <a:pt x="145" y="809"/>
                  </a:cubicBezTo>
                  <a:cubicBezTo>
                    <a:pt x="148" y="809"/>
                    <a:pt x="151" y="809"/>
                    <a:pt x="154" y="809"/>
                  </a:cubicBezTo>
                  <a:cubicBezTo>
                    <a:pt x="157" y="809"/>
                    <a:pt x="159" y="809"/>
                    <a:pt x="160" y="809"/>
                  </a:cubicBezTo>
                  <a:cubicBezTo>
                    <a:pt x="160" y="808"/>
                    <a:pt x="160" y="808"/>
                    <a:pt x="160" y="808"/>
                  </a:cubicBezTo>
                  <a:cubicBezTo>
                    <a:pt x="160" y="809"/>
                    <a:pt x="160" y="809"/>
                    <a:pt x="160" y="809"/>
                  </a:cubicBezTo>
                  <a:cubicBezTo>
                    <a:pt x="162" y="810"/>
                    <a:pt x="165" y="811"/>
                    <a:pt x="168" y="812"/>
                  </a:cubicBezTo>
                  <a:cubicBezTo>
                    <a:pt x="171" y="814"/>
                    <a:pt x="174" y="815"/>
                    <a:pt x="175" y="817"/>
                  </a:cubicBezTo>
                  <a:cubicBezTo>
                    <a:pt x="176" y="819"/>
                    <a:pt x="178" y="819"/>
                    <a:pt x="180" y="820"/>
                  </a:cubicBezTo>
                  <a:cubicBezTo>
                    <a:pt x="183" y="820"/>
                    <a:pt x="185" y="820"/>
                    <a:pt x="188" y="820"/>
                  </a:cubicBezTo>
                  <a:cubicBezTo>
                    <a:pt x="193" y="820"/>
                    <a:pt x="198" y="820"/>
                    <a:pt x="201" y="819"/>
                  </a:cubicBezTo>
                  <a:cubicBezTo>
                    <a:pt x="203" y="818"/>
                    <a:pt x="205" y="817"/>
                    <a:pt x="205" y="816"/>
                  </a:cubicBezTo>
                  <a:cubicBezTo>
                    <a:pt x="206" y="815"/>
                    <a:pt x="206" y="813"/>
                    <a:pt x="206" y="812"/>
                  </a:cubicBezTo>
                  <a:cubicBezTo>
                    <a:pt x="206" y="812"/>
                    <a:pt x="206" y="812"/>
                    <a:pt x="206" y="812"/>
                  </a:cubicBezTo>
                  <a:cubicBezTo>
                    <a:pt x="206" y="811"/>
                    <a:pt x="206" y="809"/>
                    <a:pt x="206" y="808"/>
                  </a:cubicBezTo>
                  <a:cubicBezTo>
                    <a:pt x="206" y="808"/>
                    <a:pt x="206" y="808"/>
                    <a:pt x="206" y="808"/>
                  </a:cubicBezTo>
                  <a:cubicBezTo>
                    <a:pt x="206" y="808"/>
                    <a:pt x="206" y="808"/>
                    <a:pt x="206" y="808"/>
                  </a:cubicBezTo>
                  <a:cubicBezTo>
                    <a:pt x="206" y="808"/>
                    <a:pt x="206" y="808"/>
                    <a:pt x="206" y="808"/>
                  </a:cubicBezTo>
                  <a:cubicBezTo>
                    <a:pt x="206" y="808"/>
                    <a:pt x="206" y="808"/>
                    <a:pt x="206" y="808"/>
                  </a:cubicBezTo>
                  <a:cubicBezTo>
                    <a:pt x="206" y="808"/>
                    <a:pt x="206" y="808"/>
                    <a:pt x="206" y="808"/>
                  </a:cubicBezTo>
                  <a:cubicBezTo>
                    <a:pt x="206" y="808"/>
                    <a:pt x="206" y="808"/>
                    <a:pt x="206" y="808"/>
                  </a:cubicBezTo>
                  <a:cubicBezTo>
                    <a:pt x="206" y="808"/>
                    <a:pt x="206" y="808"/>
                    <a:pt x="206" y="808"/>
                  </a:cubicBezTo>
                  <a:cubicBezTo>
                    <a:pt x="206" y="808"/>
                    <a:pt x="207" y="808"/>
                    <a:pt x="207" y="807"/>
                  </a:cubicBezTo>
                  <a:cubicBezTo>
                    <a:pt x="208" y="806"/>
                    <a:pt x="211" y="803"/>
                    <a:pt x="214" y="801"/>
                  </a:cubicBezTo>
                  <a:cubicBezTo>
                    <a:pt x="215" y="800"/>
                    <a:pt x="217" y="799"/>
                    <a:pt x="218" y="798"/>
                  </a:cubicBezTo>
                  <a:cubicBezTo>
                    <a:pt x="219" y="797"/>
                    <a:pt x="219" y="797"/>
                    <a:pt x="219" y="797"/>
                  </a:cubicBezTo>
                  <a:cubicBezTo>
                    <a:pt x="218" y="796"/>
                    <a:pt x="218" y="796"/>
                    <a:pt x="218" y="796"/>
                  </a:cubicBezTo>
                  <a:cubicBezTo>
                    <a:pt x="219" y="797"/>
                    <a:pt x="219" y="797"/>
                    <a:pt x="219" y="797"/>
                  </a:cubicBezTo>
                  <a:cubicBezTo>
                    <a:pt x="219" y="797"/>
                    <a:pt x="219" y="797"/>
                    <a:pt x="225" y="796"/>
                  </a:cubicBezTo>
                  <a:cubicBezTo>
                    <a:pt x="226" y="796"/>
                    <a:pt x="226" y="796"/>
                    <a:pt x="226" y="796"/>
                  </a:cubicBezTo>
                  <a:cubicBezTo>
                    <a:pt x="226" y="795"/>
                    <a:pt x="226" y="795"/>
                    <a:pt x="226" y="795"/>
                  </a:cubicBezTo>
                  <a:cubicBezTo>
                    <a:pt x="226" y="795"/>
                    <a:pt x="226" y="795"/>
                    <a:pt x="233" y="786"/>
                  </a:cubicBezTo>
                  <a:cubicBezTo>
                    <a:pt x="232" y="785"/>
                    <a:pt x="232" y="785"/>
                    <a:pt x="232" y="785"/>
                  </a:cubicBezTo>
                  <a:cubicBezTo>
                    <a:pt x="233" y="786"/>
                    <a:pt x="233" y="786"/>
                    <a:pt x="233" y="786"/>
                  </a:cubicBezTo>
                  <a:cubicBezTo>
                    <a:pt x="233" y="786"/>
                    <a:pt x="233" y="786"/>
                    <a:pt x="246" y="778"/>
                  </a:cubicBezTo>
                  <a:cubicBezTo>
                    <a:pt x="248" y="777"/>
                    <a:pt x="248" y="777"/>
                    <a:pt x="248" y="777"/>
                  </a:cubicBezTo>
                  <a:cubicBezTo>
                    <a:pt x="246" y="776"/>
                    <a:pt x="246" y="776"/>
                    <a:pt x="246" y="776"/>
                  </a:cubicBezTo>
                  <a:cubicBezTo>
                    <a:pt x="246" y="776"/>
                    <a:pt x="246" y="776"/>
                    <a:pt x="245" y="774"/>
                  </a:cubicBezTo>
                  <a:cubicBezTo>
                    <a:pt x="244" y="774"/>
                    <a:pt x="244" y="774"/>
                    <a:pt x="244" y="774"/>
                  </a:cubicBezTo>
                  <a:cubicBezTo>
                    <a:pt x="243" y="774"/>
                    <a:pt x="243" y="774"/>
                    <a:pt x="243" y="774"/>
                  </a:cubicBezTo>
                  <a:cubicBezTo>
                    <a:pt x="243" y="774"/>
                    <a:pt x="243" y="774"/>
                    <a:pt x="230" y="781"/>
                  </a:cubicBezTo>
                  <a:cubicBezTo>
                    <a:pt x="230" y="781"/>
                    <a:pt x="230" y="781"/>
                    <a:pt x="230" y="781"/>
                  </a:cubicBezTo>
                  <a:cubicBezTo>
                    <a:pt x="230" y="781"/>
                    <a:pt x="230" y="781"/>
                    <a:pt x="230" y="781"/>
                  </a:cubicBezTo>
                  <a:cubicBezTo>
                    <a:pt x="230" y="781"/>
                    <a:pt x="230" y="781"/>
                    <a:pt x="220" y="789"/>
                  </a:cubicBezTo>
                  <a:cubicBezTo>
                    <a:pt x="221" y="790"/>
                    <a:pt x="221" y="790"/>
                    <a:pt x="221" y="790"/>
                  </a:cubicBezTo>
                  <a:cubicBezTo>
                    <a:pt x="221" y="789"/>
                    <a:pt x="221" y="789"/>
                    <a:pt x="221" y="789"/>
                  </a:cubicBezTo>
                  <a:cubicBezTo>
                    <a:pt x="221" y="789"/>
                    <a:pt x="221" y="789"/>
                    <a:pt x="206" y="793"/>
                  </a:cubicBezTo>
                  <a:cubicBezTo>
                    <a:pt x="206" y="793"/>
                    <a:pt x="206" y="793"/>
                    <a:pt x="206" y="793"/>
                  </a:cubicBezTo>
                  <a:cubicBezTo>
                    <a:pt x="206" y="793"/>
                    <a:pt x="206" y="793"/>
                    <a:pt x="206" y="793"/>
                  </a:cubicBezTo>
                  <a:cubicBezTo>
                    <a:pt x="205" y="793"/>
                    <a:pt x="205" y="793"/>
                    <a:pt x="205" y="793"/>
                  </a:cubicBezTo>
                  <a:cubicBezTo>
                    <a:pt x="204" y="794"/>
                    <a:pt x="201" y="796"/>
                    <a:pt x="197" y="797"/>
                  </a:cubicBezTo>
                  <a:cubicBezTo>
                    <a:pt x="193" y="798"/>
                    <a:pt x="189" y="800"/>
                    <a:pt x="186" y="800"/>
                  </a:cubicBezTo>
                  <a:cubicBezTo>
                    <a:pt x="186" y="801"/>
                    <a:pt x="186" y="801"/>
                    <a:pt x="186" y="801"/>
                  </a:cubicBezTo>
                  <a:cubicBezTo>
                    <a:pt x="186" y="800"/>
                    <a:pt x="186" y="800"/>
                    <a:pt x="186" y="800"/>
                  </a:cubicBezTo>
                  <a:cubicBezTo>
                    <a:pt x="183" y="799"/>
                    <a:pt x="179" y="797"/>
                    <a:pt x="176" y="795"/>
                  </a:cubicBezTo>
                  <a:cubicBezTo>
                    <a:pt x="175" y="794"/>
                    <a:pt x="174" y="793"/>
                    <a:pt x="173" y="792"/>
                  </a:cubicBezTo>
                  <a:cubicBezTo>
                    <a:pt x="173" y="792"/>
                    <a:pt x="173" y="791"/>
                    <a:pt x="173" y="791"/>
                  </a:cubicBezTo>
                  <a:cubicBezTo>
                    <a:pt x="172" y="791"/>
                    <a:pt x="172" y="791"/>
                    <a:pt x="172" y="791"/>
                  </a:cubicBezTo>
                  <a:cubicBezTo>
                    <a:pt x="171" y="792"/>
                    <a:pt x="171" y="792"/>
                    <a:pt x="171" y="792"/>
                  </a:cubicBezTo>
                  <a:cubicBezTo>
                    <a:pt x="173" y="791"/>
                    <a:pt x="173" y="791"/>
                    <a:pt x="173" y="791"/>
                  </a:cubicBezTo>
                  <a:cubicBezTo>
                    <a:pt x="173" y="791"/>
                    <a:pt x="171" y="787"/>
                    <a:pt x="169" y="783"/>
                  </a:cubicBezTo>
                  <a:cubicBezTo>
                    <a:pt x="168" y="781"/>
                    <a:pt x="167" y="779"/>
                    <a:pt x="165" y="778"/>
                  </a:cubicBezTo>
                  <a:cubicBezTo>
                    <a:pt x="164" y="776"/>
                    <a:pt x="163" y="775"/>
                    <a:pt x="161" y="774"/>
                  </a:cubicBezTo>
                  <a:cubicBezTo>
                    <a:pt x="160" y="776"/>
                    <a:pt x="160" y="776"/>
                    <a:pt x="160" y="776"/>
                  </a:cubicBezTo>
                  <a:cubicBezTo>
                    <a:pt x="161" y="774"/>
                    <a:pt x="161" y="774"/>
                    <a:pt x="161" y="774"/>
                  </a:cubicBezTo>
                  <a:cubicBezTo>
                    <a:pt x="160" y="774"/>
                    <a:pt x="160" y="774"/>
                    <a:pt x="159" y="774"/>
                  </a:cubicBezTo>
                  <a:cubicBezTo>
                    <a:pt x="157" y="774"/>
                    <a:pt x="155" y="775"/>
                    <a:pt x="153" y="776"/>
                  </a:cubicBezTo>
                  <a:cubicBezTo>
                    <a:pt x="152" y="778"/>
                    <a:pt x="151" y="779"/>
                    <a:pt x="151" y="779"/>
                  </a:cubicBezTo>
                  <a:cubicBezTo>
                    <a:pt x="152" y="780"/>
                    <a:pt x="152" y="780"/>
                    <a:pt x="152" y="780"/>
                  </a:cubicBezTo>
                  <a:cubicBezTo>
                    <a:pt x="153" y="778"/>
                    <a:pt x="153" y="778"/>
                    <a:pt x="153" y="778"/>
                  </a:cubicBezTo>
                  <a:cubicBezTo>
                    <a:pt x="152" y="778"/>
                    <a:pt x="146" y="777"/>
                    <a:pt x="141" y="777"/>
                  </a:cubicBezTo>
                  <a:cubicBezTo>
                    <a:pt x="141" y="777"/>
                    <a:pt x="141" y="777"/>
                    <a:pt x="141" y="777"/>
                  </a:cubicBezTo>
                  <a:cubicBezTo>
                    <a:pt x="141" y="777"/>
                    <a:pt x="141" y="776"/>
                    <a:pt x="141" y="776"/>
                  </a:cubicBezTo>
                  <a:cubicBezTo>
                    <a:pt x="141" y="775"/>
                    <a:pt x="141" y="774"/>
                    <a:pt x="141" y="774"/>
                  </a:cubicBezTo>
                  <a:cubicBezTo>
                    <a:pt x="142" y="773"/>
                    <a:pt x="142" y="773"/>
                    <a:pt x="142" y="773"/>
                  </a:cubicBezTo>
                  <a:cubicBezTo>
                    <a:pt x="142" y="773"/>
                    <a:pt x="142" y="773"/>
                    <a:pt x="142" y="773"/>
                  </a:cubicBezTo>
                  <a:cubicBezTo>
                    <a:pt x="142" y="772"/>
                    <a:pt x="142" y="772"/>
                    <a:pt x="142" y="772"/>
                  </a:cubicBezTo>
                  <a:cubicBezTo>
                    <a:pt x="142" y="772"/>
                    <a:pt x="142" y="772"/>
                    <a:pt x="143" y="772"/>
                  </a:cubicBezTo>
                  <a:cubicBezTo>
                    <a:pt x="144" y="771"/>
                    <a:pt x="145" y="771"/>
                    <a:pt x="145" y="771"/>
                  </a:cubicBezTo>
                  <a:cubicBezTo>
                    <a:pt x="146" y="771"/>
                    <a:pt x="147" y="771"/>
                    <a:pt x="147" y="772"/>
                  </a:cubicBezTo>
                  <a:cubicBezTo>
                    <a:pt x="148" y="772"/>
                    <a:pt x="148" y="772"/>
                    <a:pt x="148" y="772"/>
                  </a:cubicBezTo>
                  <a:cubicBezTo>
                    <a:pt x="148" y="772"/>
                    <a:pt x="148" y="772"/>
                    <a:pt x="148" y="772"/>
                  </a:cubicBezTo>
                  <a:cubicBezTo>
                    <a:pt x="148" y="772"/>
                    <a:pt x="148" y="772"/>
                    <a:pt x="148" y="772"/>
                  </a:cubicBezTo>
                  <a:cubicBezTo>
                    <a:pt x="148" y="772"/>
                    <a:pt x="148" y="772"/>
                    <a:pt x="148" y="772"/>
                  </a:cubicBezTo>
                  <a:cubicBezTo>
                    <a:pt x="148" y="772"/>
                    <a:pt x="148" y="772"/>
                    <a:pt x="155" y="770"/>
                  </a:cubicBezTo>
                  <a:cubicBezTo>
                    <a:pt x="156" y="770"/>
                    <a:pt x="156" y="770"/>
                    <a:pt x="156" y="770"/>
                  </a:cubicBezTo>
                  <a:cubicBezTo>
                    <a:pt x="156" y="769"/>
                    <a:pt x="156" y="769"/>
                    <a:pt x="156" y="769"/>
                  </a:cubicBezTo>
                  <a:cubicBezTo>
                    <a:pt x="156" y="769"/>
                    <a:pt x="156" y="769"/>
                    <a:pt x="158" y="767"/>
                  </a:cubicBezTo>
                  <a:cubicBezTo>
                    <a:pt x="159" y="764"/>
                    <a:pt x="159" y="764"/>
                    <a:pt x="159" y="764"/>
                  </a:cubicBezTo>
                  <a:cubicBezTo>
                    <a:pt x="156" y="765"/>
                    <a:pt x="156" y="765"/>
                    <a:pt x="156" y="765"/>
                  </a:cubicBezTo>
                  <a:cubicBezTo>
                    <a:pt x="156" y="765"/>
                    <a:pt x="156" y="765"/>
                    <a:pt x="148" y="766"/>
                  </a:cubicBezTo>
                  <a:cubicBezTo>
                    <a:pt x="148" y="767"/>
                    <a:pt x="148" y="767"/>
                    <a:pt x="148" y="767"/>
                  </a:cubicBezTo>
                  <a:cubicBezTo>
                    <a:pt x="149" y="766"/>
                    <a:pt x="149" y="766"/>
                    <a:pt x="149" y="766"/>
                  </a:cubicBezTo>
                  <a:cubicBezTo>
                    <a:pt x="149" y="766"/>
                    <a:pt x="147" y="765"/>
                    <a:pt x="144" y="765"/>
                  </a:cubicBezTo>
                  <a:cubicBezTo>
                    <a:pt x="142" y="764"/>
                    <a:pt x="139" y="763"/>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3"/>
                    <a:pt x="138" y="763"/>
                    <a:pt x="138" y="763"/>
                  </a:cubicBezTo>
                  <a:cubicBezTo>
                    <a:pt x="138" y="762"/>
                    <a:pt x="138" y="762"/>
                    <a:pt x="138" y="762"/>
                  </a:cubicBezTo>
                  <a:cubicBezTo>
                    <a:pt x="138" y="762"/>
                    <a:pt x="138" y="762"/>
                    <a:pt x="138" y="762"/>
                  </a:cubicBezTo>
                  <a:cubicBezTo>
                    <a:pt x="138" y="763"/>
                    <a:pt x="138" y="763"/>
                    <a:pt x="138" y="763"/>
                  </a:cubicBezTo>
                  <a:cubicBezTo>
                    <a:pt x="138" y="762"/>
                    <a:pt x="139" y="762"/>
                    <a:pt x="139" y="761"/>
                  </a:cubicBezTo>
                  <a:cubicBezTo>
                    <a:pt x="140" y="760"/>
                    <a:pt x="140" y="760"/>
                    <a:pt x="140" y="759"/>
                  </a:cubicBezTo>
                  <a:cubicBezTo>
                    <a:pt x="141" y="759"/>
                    <a:pt x="141" y="758"/>
                    <a:pt x="141" y="758"/>
                  </a:cubicBezTo>
                  <a:cubicBezTo>
                    <a:pt x="141" y="757"/>
                    <a:pt x="141" y="757"/>
                    <a:pt x="140" y="756"/>
                  </a:cubicBezTo>
                  <a:cubicBezTo>
                    <a:pt x="140" y="756"/>
                    <a:pt x="140" y="755"/>
                    <a:pt x="139" y="755"/>
                  </a:cubicBezTo>
                  <a:cubicBezTo>
                    <a:pt x="139" y="755"/>
                    <a:pt x="138" y="755"/>
                    <a:pt x="137" y="755"/>
                  </a:cubicBezTo>
                  <a:cubicBezTo>
                    <a:pt x="136" y="755"/>
                    <a:pt x="134" y="756"/>
                    <a:pt x="132" y="757"/>
                  </a:cubicBezTo>
                  <a:cubicBezTo>
                    <a:pt x="131" y="757"/>
                    <a:pt x="130" y="758"/>
                    <a:pt x="130" y="758"/>
                  </a:cubicBezTo>
                  <a:cubicBezTo>
                    <a:pt x="131" y="759"/>
                    <a:pt x="131" y="759"/>
                    <a:pt x="131" y="759"/>
                  </a:cubicBezTo>
                  <a:cubicBezTo>
                    <a:pt x="131" y="758"/>
                    <a:pt x="131" y="758"/>
                    <a:pt x="131" y="758"/>
                  </a:cubicBezTo>
                  <a:cubicBezTo>
                    <a:pt x="131" y="758"/>
                    <a:pt x="131" y="758"/>
                    <a:pt x="120" y="758"/>
                  </a:cubicBezTo>
                  <a:cubicBezTo>
                    <a:pt x="119" y="758"/>
                    <a:pt x="119" y="758"/>
                    <a:pt x="119" y="758"/>
                  </a:cubicBezTo>
                  <a:cubicBezTo>
                    <a:pt x="119" y="758"/>
                    <a:pt x="119" y="758"/>
                    <a:pt x="119" y="758"/>
                  </a:cubicBezTo>
                  <a:cubicBezTo>
                    <a:pt x="118" y="759"/>
                    <a:pt x="118" y="759"/>
                    <a:pt x="118" y="759"/>
                  </a:cubicBezTo>
                  <a:cubicBezTo>
                    <a:pt x="118" y="759"/>
                    <a:pt x="116" y="761"/>
                    <a:pt x="114" y="762"/>
                  </a:cubicBezTo>
                  <a:cubicBezTo>
                    <a:pt x="114" y="762"/>
                    <a:pt x="114" y="762"/>
                    <a:pt x="114" y="762"/>
                  </a:cubicBezTo>
                  <a:cubicBezTo>
                    <a:pt x="113" y="762"/>
                    <a:pt x="113" y="762"/>
                    <a:pt x="113" y="762"/>
                  </a:cubicBezTo>
                  <a:cubicBezTo>
                    <a:pt x="113" y="762"/>
                    <a:pt x="113" y="762"/>
                    <a:pt x="113" y="762"/>
                  </a:cubicBezTo>
                  <a:cubicBezTo>
                    <a:pt x="113" y="762"/>
                    <a:pt x="113" y="762"/>
                    <a:pt x="112" y="762"/>
                  </a:cubicBezTo>
                  <a:cubicBezTo>
                    <a:pt x="112" y="762"/>
                    <a:pt x="111" y="762"/>
                    <a:pt x="110" y="762"/>
                  </a:cubicBezTo>
                  <a:cubicBezTo>
                    <a:pt x="110" y="762"/>
                    <a:pt x="110" y="762"/>
                    <a:pt x="110" y="762"/>
                  </a:cubicBezTo>
                  <a:cubicBezTo>
                    <a:pt x="110" y="762"/>
                    <a:pt x="110" y="762"/>
                    <a:pt x="110" y="762"/>
                  </a:cubicBezTo>
                  <a:cubicBezTo>
                    <a:pt x="109" y="762"/>
                    <a:pt x="109" y="762"/>
                    <a:pt x="109" y="762"/>
                  </a:cubicBezTo>
                  <a:cubicBezTo>
                    <a:pt x="109" y="762"/>
                    <a:pt x="109" y="762"/>
                    <a:pt x="109" y="762"/>
                  </a:cubicBezTo>
                  <a:cubicBezTo>
                    <a:pt x="109" y="762"/>
                    <a:pt x="108" y="762"/>
                    <a:pt x="108" y="762"/>
                  </a:cubicBezTo>
                  <a:cubicBezTo>
                    <a:pt x="106" y="763"/>
                    <a:pt x="102" y="763"/>
                    <a:pt x="100" y="763"/>
                  </a:cubicBezTo>
                  <a:cubicBezTo>
                    <a:pt x="100" y="763"/>
                    <a:pt x="100" y="763"/>
                    <a:pt x="100" y="763"/>
                  </a:cubicBezTo>
                  <a:cubicBezTo>
                    <a:pt x="99" y="763"/>
                    <a:pt x="99" y="763"/>
                    <a:pt x="99" y="763"/>
                  </a:cubicBezTo>
                  <a:cubicBezTo>
                    <a:pt x="99" y="763"/>
                    <a:pt x="99" y="761"/>
                    <a:pt x="99" y="760"/>
                  </a:cubicBezTo>
                  <a:cubicBezTo>
                    <a:pt x="98" y="760"/>
                    <a:pt x="98" y="759"/>
                    <a:pt x="98" y="759"/>
                  </a:cubicBezTo>
                  <a:cubicBezTo>
                    <a:pt x="98" y="758"/>
                    <a:pt x="98" y="758"/>
                    <a:pt x="98" y="758"/>
                  </a:cubicBezTo>
                  <a:cubicBezTo>
                    <a:pt x="97" y="758"/>
                    <a:pt x="97" y="758"/>
                    <a:pt x="97" y="758"/>
                  </a:cubicBezTo>
                  <a:cubicBezTo>
                    <a:pt x="98" y="759"/>
                    <a:pt x="98" y="759"/>
                    <a:pt x="98" y="759"/>
                  </a:cubicBezTo>
                  <a:cubicBezTo>
                    <a:pt x="98" y="759"/>
                    <a:pt x="98" y="759"/>
                    <a:pt x="100" y="758"/>
                  </a:cubicBezTo>
                  <a:cubicBezTo>
                    <a:pt x="100" y="757"/>
                    <a:pt x="100" y="757"/>
                    <a:pt x="100" y="757"/>
                  </a:cubicBezTo>
                  <a:cubicBezTo>
                    <a:pt x="100" y="758"/>
                    <a:pt x="100" y="758"/>
                    <a:pt x="100" y="758"/>
                  </a:cubicBezTo>
                  <a:cubicBezTo>
                    <a:pt x="100" y="758"/>
                    <a:pt x="100" y="758"/>
                    <a:pt x="112" y="758"/>
                  </a:cubicBezTo>
                  <a:cubicBezTo>
                    <a:pt x="113" y="758"/>
                    <a:pt x="113" y="758"/>
                    <a:pt x="113" y="758"/>
                  </a:cubicBezTo>
                  <a:cubicBezTo>
                    <a:pt x="113" y="757"/>
                    <a:pt x="113" y="757"/>
                    <a:pt x="113" y="757"/>
                  </a:cubicBezTo>
                  <a:cubicBezTo>
                    <a:pt x="113" y="757"/>
                    <a:pt x="113" y="757"/>
                    <a:pt x="115" y="753"/>
                  </a:cubicBezTo>
                  <a:cubicBezTo>
                    <a:pt x="113" y="753"/>
                    <a:pt x="113" y="753"/>
                    <a:pt x="113" y="753"/>
                  </a:cubicBezTo>
                  <a:cubicBezTo>
                    <a:pt x="114" y="754"/>
                    <a:pt x="114" y="754"/>
                    <a:pt x="114" y="754"/>
                  </a:cubicBezTo>
                  <a:cubicBezTo>
                    <a:pt x="114" y="754"/>
                    <a:pt x="114" y="754"/>
                    <a:pt x="118" y="750"/>
                  </a:cubicBezTo>
                  <a:cubicBezTo>
                    <a:pt x="121" y="747"/>
                    <a:pt x="121" y="747"/>
                    <a:pt x="121" y="747"/>
                  </a:cubicBezTo>
                  <a:cubicBezTo>
                    <a:pt x="117" y="747"/>
                    <a:pt x="117" y="747"/>
                    <a:pt x="117" y="747"/>
                  </a:cubicBezTo>
                  <a:cubicBezTo>
                    <a:pt x="117" y="747"/>
                    <a:pt x="117" y="747"/>
                    <a:pt x="112" y="747"/>
                  </a:cubicBezTo>
                  <a:cubicBezTo>
                    <a:pt x="111" y="747"/>
                    <a:pt x="111" y="747"/>
                    <a:pt x="111" y="747"/>
                  </a:cubicBezTo>
                  <a:cubicBezTo>
                    <a:pt x="110" y="748"/>
                    <a:pt x="110" y="748"/>
                    <a:pt x="110" y="748"/>
                  </a:cubicBezTo>
                  <a:cubicBezTo>
                    <a:pt x="110" y="748"/>
                    <a:pt x="110" y="748"/>
                    <a:pt x="108" y="753"/>
                  </a:cubicBezTo>
                  <a:cubicBezTo>
                    <a:pt x="109" y="754"/>
                    <a:pt x="109" y="754"/>
                    <a:pt x="109" y="754"/>
                  </a:cubicBezTo>
                  <a:cubicBezTo>
                    <a:pt x="109" y="752"/>
                    <a:pt x="109" y="752"/>
                    <a:pt x="109" y="752"/>
                  </a:cubicBezTo>
                  <a:cubicBezTo>
                    <a:pt x="109" y="752"/>
                    <a:pt x="109" y="752"/>
                    <a:pt x="101" y="754"/>
                  </a:cubicBezTo>
                  <a:cubicBezTo>
                    <a:pt x="101" y="755"/>
                    <a:pt x="101" y="755"/>
                    <a:pt x="101" y="755"/>
                  </a:cubicBezTo>
                  <a:cubicBezTo>
                    <a:pt x="102" y="754"/>
                    <a:pt x="102" y="754"/>
                    <a:pt x="102" y="754"/>
                  </a:cubicBezTo>
                  <a:cubicBezTo>
                    <a:pt x="102" y="754"/>
                    <a:pt x="101" y="754"/>
                    <a:pt x="100" y="753"/>
                  </a:cubicBezTo>
                  <a:cubicBezTo>
                    <a:pt x="99" y="753"/>
                    <a:pt x="98" y="752"/>
                    <a:pt x="97" y="752"/>
                  </a:cubicBezTo>
                  <a:cubicBezTo>
                    <a:pt x="96" y="752"/>
                    <a:pt x="96" y="753"/>
                    <a:pt x="95" y="753"/>
                  </a:cubicBezTo>
                  <a:cubicBezTo>
                    <a:pt x="93" y="754"/>
                    <a:pt x="91" y="755"/>
                    <a:pt x="91" y="755"/>
                  </a:cubicBezTo>
                  <a:cubicBezTo>
                    <a:pt x="91" y="757"/>
                    <a:pt x="91" y="757"/>
                    <a:pt x="91" y="757"/>
                  </a:cubicBezTo>
                  <a:cubicBezTo>
                    <a:pt x="93" y="756"/>
                    <a:pt x="93" y="756"/>
                    <a:pt x="93" y="756"/>
                  </a:cubicBezTo>
                  <a:cubicBezTo>
                    <a:pt x="93" y="756"/>
                    <a:pt x="93" y="756"/>
                    <a:pt x="92" y="748"/>
                  </a:cubicBezTo>
                  <a:cubicBezTo>
                    <a:pt x="90" y="749"/>
                    <a:pt x="90" y="749"/>
                    <a:pt x="90" y="749"/>
                  </a:cubicBezTo>
                  <a:cubicBezTo>
                    <a:pt x="91" y="750"/>
                    <a:pt x="91" y="750"/>
                    <a:pt x="91" y="750"/>
                  </a:cubicBezTo>
                  <a:cubicBezTo>
                    <a:pt x="91" y="750"/>
                    <a:pt x="91" y="750"/>
                    <a:pt x="91" y="750"/>
                  </a:cubicBezTo>
                  <a:cubicBezTo>
                    <a:pt x="91" y="750"/>
                    <a:pt x="94" y="749"/>
                    <a:pt x="97" y="749"/>
                  </a:cubicBezTo>
                  <a:cubicBezTo>
                    <a:pt x="98" y="749"/>
                    <a:pt x="98" y="748"/>
                    <a:pt x="99" y="748"/>
                  </a:cubicBezTo>
                  <a:cubicBezTo>
                    <a:pt x="99" y="747"/>
                    <a:pt x="100" y="747"/>
                    <a:pt x="100" y="746"/>
                  </a:cubicBezTo>
                  <a:cubicBezTo>
                    <a:pt x="100" y="745"/>
                    <a:pt x="100" y="745"/>
                    <a:pt x="100" y="744"/>
                  </a:cubicBezTo>
                  <a:cubicBezTo>
                    <a:pt x="100" y="742"/>
                    <a:pt x="100" y="740"/>
                    <a:pt x="100" y="740"/>
                  </a:cubicBezTo>
                  <a:cubicBezTo>
                    <a:pt x="100" y="739"/>
                    <a:pt x="100" y="739"/>
                    <a:pt x="100" y="739"/>
                  </a:cubicBezTo>
                  <a:cubicBezTo>
                    <a:pt x="98" y="739"/>
                    <a:pt x="98" y="739"/>
                    <a:pt x="98" y="739"/>
                  </a:cubicBezTo>
                  <a:cubicBezTo>
                    <a:pt x="98" y="739"/>
                    <a:pt x="98" y="739"/>
                    <a:pt x="89" y="738"/>
                  </a:cubicBezTo>
                  <a:cubicBezTo>
                    <a:pt x="89" y="739"/>
                    <a:pt x="89" y="739"/>
                    <a:pt x="89" y="739"/>
                  </a:cubicBezTo>
                  <a:cubicBezTo>
                    <a:pt x="90" y="739"/>
                    <a:pt x="90" y="739"/>
                    <a:pt x="90" y="739"/>
                  </a:cubicBezTo>
                  <a:cubicBezTo>
                    <a:pt x="90" y="739"/>
                    <a:pt x="90" y="739"/>
                    <a:pt x="90" y="739"/>
                  </a:cubicBezTo>
                  <a:cubicBezTo>
                    <a:pt x="90" y="739"/>
                    <a:pt x="90" y="739"/>
                    <a:pt x="90" y="739"/>
                  </a:cubicBezTo>
                  <a:cubicBezTo>
                    <a:pt x="90" y="739"/>
                    <a:pt x="90" y="739"/>
                    <a:pt x="90" y="739"/>
                  </a:cubicBezTo>
                  <a:cubicBezTo>
                    <a:pt x="90" y="739"/>
                    <a:pt x="90" y="739"/>
                    <a:pt x="90" y="739"/>
                  </a:cubicBezTo>
                  <a:cubicBezTo>
                    <a:pt x="90" y="739"/>
                    <a:pt x="90" y="739"/>
                    <a:pt x="90" y="739"/>
                  </a:cubicBezTo>
                  <a:cubicBezTo>
                    <a:pt x="90" y="739"/>
                    <a:pt x="90" y="738"/>
                    <a:pt x="91" y="736"/>
                  </a:cubicBezTo>
                  <a:cubicBezTo>
                    <a:pt x="92" y="735"/>
                    <a:pt x="92" y="735"/>
                    <a:pt x="92" y="735"/>
                  </a:cubicBezTo>
                  <a:cubicBezTo>
                    <a:pt x="92" y="735"/>
                    <a:pt x="92" y="735"/>
                    <a:pt x="92" y="735"/>
                  </a:cubicBezTo>
                  <a:cubicBezTo>
                    <a:pt x="91" y="735"/>
                    <a:pt x="91" y="735"/>
                    <a:pt x="91" y="735"/>
                  </a:cubicBezTo>
                  <a:cubicBezTo>
                    <a:pt x="92" y="735"/>
                    <a:pt x="92" y="735"/>
                    <a:pt x="92" y="735"/>
                  </a:cubicBezTo>
                  <a:cubicBezTo>
                    <a:pt x="92" y="735"/>
                    <a:pt x="92" y="735"/>
                    <a:pt x="92" y="735"/>
                  </a:cubicBezTo>
                  <a:cubicBezTo>
                    <a:pt x="91" y="735"/>
                    <a:pt x="91" y="735"/>
                    <a:pt x="91" y="735"/>
                  </a:cubicBezTo>
                  <a:cubicBezTo>
                    <a:pt x="92" y="735"/>
                    <a:pt x="92" y="735"/>
                    <a:pt x="92" y="735"/>
                  </a:cubicBezTo>
                  <a:cubicBezTo>
                    <a:pt x="92" y="735"/>
                    <a:pt x="92" y="735"/>
                    <a:pt x="92" y="735"/>
                  </a:cubicBezTo>
                  <a:cubicBezTo>
                    <a:pt x="92" y="735"/>
                    <a:pt x="93" y="735"/>
                    <a:pt x="94" y="734"/>
                  </a:cubicBezTo>
                  <a:cubicBezTo>
                    <a:pt x="96" y="734"/>
                    <a:pt x="99" y="733"/>
                    <a:pt x="101" y="733"/>
                  </a:cubicBezTo>
                  <a:cubicBezTo>
                    <a:pt x="103" y="733"/>
                    <a:pt x="105" y="732"/>
                    <a:pt x="105" y="732"/>
                  </a:cubicBezTo>
                  <a:cubicBezTo>
                    <a:pt x="107" y="732"/>
                    <a:pt x="107" y="732"/>
                    <a:pt x="107" y="732"/>
                  </a:cubicBezTo>
                  <a:cubicBezTo>
                    <a:pt x="106" y="731"/>
                    <a:pt x="106" y="731"/>
                    <a:pt x="106" y="731"/>
                  </a:cubicBezTo>
                  <a:cubicBezTo>
                    <a:pt x="106" y="731"/>
                    <a:pt x="106" y="731"/>
                    <a:pt x="105" y="726"/>
                  </a:cubicBezTo>
                  <a:cubicBezTo>
                    <a:pt x="104" y="727"/>
                    <a:pt x="104" y="727"/>
                    <a:pt x="104" y="727"/>
                  </a:cubicBezTo>
                  <a:cubicBezTo>
                    <a:pt x="104" y="728"/>
                    <a:pt x="104" y="728"/>
                    <a:pt x="104" y="728"/>
                  </a:cubicBezTo>
                  <a:cubicBezTo>
                    <a:pt x="104" y="728"/>
                    <a:pt x="104" y="728"/>
                    <a:pt x="108" y="727"/>
                  </a:cubicBezTo>
                  <a:cubicBezTo>
                    <a:pt x="108" y="726"/>
                    <a:pt x="108" y="726"/>
                    <a:pt x="108" y="726"/>
                  </a:cubicBezTo>
                  <a:cubicBezTo>
                    <a:pt x="106" y="726"/>
                    <a:pt x="106" y="726"/>
                    <a:pt x="106" y="726"/>
                  </a:cubicBezTo>
                  <a:cubicBezTo>
                    <a:pt x="106" y="726"/>
                    <a:pt x="106" y="726"/>
                    <a:pt x="111" y="732"/>
                  </a:cubicBezTo>
                  <a:cubicBezTo>
                    <a:pt x="111" y="732"/>
                    <a:pt x="111" y="732"/>
                    <a:pt x="111" y="732"/>
                  </a:cubicBezTo>
                  <a:cubicBezTo>
                    <a:pt x="112" y="732"/>
                    <a:pt x="112" y="732"/>
                    <a:pt x="112" y="732"/>
                  </a:cubicBezTo>
                  <a:cubicBezTo>
                    <a:pt x="112" y="732"/>
                    <a:pt x="112" y="732"/>
                    <a:pt x="113" y="732"/>
                  </a:cubicBezTo>
                  <a:cubicBezTo>
                    <a:pt x="113" y="732"/>
                    <a:pt x="115" y="732"/>
                    <a:pt x="118" y="732"/>
                  </a:cubicBezTo>
                  <a:cubicBezTo>
                    <a:pt x="120" y="732"/>
                    <a:pt x="120" y="732"/>
                    <a:pt x="120" y="732"/>
                  </a:cubicBezTo>
                  <a:cubicBezTo>
                    <a:pt x="120" y="731"/>
                    <a:pt x="120" y="731"/>
                    <a:pt x="120" y="731"/>
                  </a:cubicBezTo>
                  <a:cubicBezTo>
                    <a:pt x="120" y="731"/>
                    <a:pt x="120" y="731"/>
                    <a:pt x="121" y="726"/>
                  </a:cubicBezTo>
                  <a:cubicBezTo>
                    <a:pt x="120" y="726"/>
                    <a:pt x="120" y="726"/>
                    <a:pt x="120" y="726"/>
                  </a:cubicBezTo>
                  <a:cubicBezTo>
                    <a:pt x="120" y="727"/>
                    <a:pt x="120" y="727"/>
                    <a:pt x="120" y="727"/>
                  </a:cubicBezTo>
                  <a:cubicBezTo>
                    <a:pt x="120" y="727"/>
                    <a:pt x="120" y="727"/>
                    <a:pt x="134" y="723"/>
                  </a:cubicBezTo>
                  <a:cubicBezTo>
                    <a:pt x="133" y="722"/>
                    <a:pt x="133" y="722"/>
                    <a:pt x="133" y="722"/>
                  </a:cubicBezTo>
                  <a:cubicBezTo>
                    <a:pt x="133" y="723"/>
                    <a:pt x="133" y="723"/>
                    <a:pt x="133" y="723"/>
                  </a:cubicBezTo>
                  <a:cubicBezTo>
                    <a:pt x="133" y="723"/>
                    <a:pt x="133" y="723"/>
                    <a:pt x="138" y="724"/>
                  </a:cubicBezTo>
                  <a:cubicBezTo>
                    <a:pt x="139" y="724"/>
                    <a:pt x="139" y="724"/>
                    <a:pt x="139" y="724"/>
                  </a:cubicBezTo>
                  <a:cubicBezTo>
                    <a:pt x="139" y="724"/>
                    <a:pt x="139" y="724"/>
                    <a:pt x="139" y="724"/>
                  </a:cubicBezTo>
                  <a:cubicBezTo>
                    <a:pt x="139" y="724"/>
                    <a:pt x="141" y="724"/>
                    <a:pt x="143" y="723"/>
                  </a:cubicBezTo>
                  <a:cubicBezTo>
                    <a:pt x="144" y="722"/>
                    <a:pt x="147" y="721"/>
                    <a:pt x="149" y="720"/>
                  </a:cubicBezTo>
                  <a:cubicBezTo>
                    <a:pt x="149" y="720"/>
                    <a:pt x="149" y="720"/>
                    <a:pt x="149" y="720"/>
                  </a:cubicBezTo>
                  <a:cubicBezTo>
                    <a:pt x="149" y="720"/>
                    <a:pt x="149" y="720"/>
                    <a:pt x="149" y="720"/>
                  </a:cubicBezTo>
                  <a:cubicBezTo>
                    <a:pt x="149" y="720"/>
                    <a:pt x="150" y="720"/>
                    <a:pt x="150" y="719"/>
                  </a:cubicBezTo>
                  <a:cubicBezTo>
                    <a:pt x="152" y="719"/>
                    <a:pt x="155" y="719"/>
                    <a:pt x="158" y="718"/>
                  </a:cubicBezTo>
                  <a:cubicBezTo>
                    <a:pt x="158" y="716"/>
                    <a:pt x="158" y="716"/>
                    <a:pt x="158" y="716"/>
                  </a:cubicBezTo>
                  <a:cubicBezTo>
                    <a:pt x="158" y="718"/>
                    <a:pt x="158" y="718"/>
                    <a:pt x="158" y="718"/>
                  </a:cubicBezTo>
                  <a:cubicBezTo>
                    <a:pt x="159" y="718"/>
                    <a:pt x="160" y="717"/>
                    <a:pt x="160" y="716"/>
                  </a:cubicBezTo>
                  <a:cubicBezTo>
                    <a:pt x="162" y="715"/>
                    <a:pt x="163" y="713"/>
                    <a:pt x="164" y="711"/>
                  </a:cubicBezTo>
                  <a:cubicBezTo>
                    <a:pt x="168" y="705"/>
                    <a:pt x="172" y="697"/>
                    <a:pt x="173" y="696"/>
                  </a:cubicBezTo>
                  <a:cubicBezTo>
                    <a:pt x="171" y="696"/>
                    <a:pt x="171" y="696"/>
                    <a:pt x="171" y="696"/>
                  </a:cubicBezTo>
                  <a:cubicBezTo>
                    <a:pt x="172" y="697"/>
                    <a:pt x="172" y="697"/>
                    <a:pt x="172" y="697"/>
                  </a:cubicBezTo>
                  <a:cubicBezTo>
                    <a:pt x="172" y="697"/>
                    <a:pt x="172" y="697"/>
                    <a:pt x="175" y="694"/>
                  </a:cubicBezTo>
                  <a:cubicBezTo>
                    <a:pt x="177" y="693"/>
                    <a:pt x="177" y="693"/>
                    <a:pt x="177" y="693"/>
                  </a:cubicBezTo>
                  <a:cubicBezTo>
                    <a:pt x="174" y="692"/>
                    <a:pt x="174" y="692"/>
                    <a:pt x="174" y="692"/>
                  </a:cubicBezTo>
                  <a:cubicBezTo>
                    <a:pt x="174" y="692"/>
                    <a:pt x="174" y="692"/>
                    <a:pt x="174" y="692"/>
                  </a:cubicBezTo>
                  <a:cubicBezTo>
                    <a:pt x="174" y="691"/>
                    <a:pt x="172" y="691"/>
                    <a:pt x="171" y="690"/>
                  </a:cubicBezTo>
                  <a:cubicBezTo>
                    <a:pt x="170" y="689"/>
                    <a:pt x="169" y="689"/>
                    <a:pt x="169" y="688"/>
                  </a:cubicBezTo>
                  <a:cubicBezTo>
                    <a:pt x="169" y="688"/>
                    <a:pt x="169" y="688"/>
                    <a:pt x="169" y="688"/>
                  </a:cubicBezTo>
                  <a:cubicBezTo>
                    <a:pt x="169" y="686"/>
                    <a:pt x="170" y="684"/>
                    <a:pt x="172" y="682"/>
                  </a:cubicBezTo>
                  <a:cubicBezTo>
                    <a:pt x="172" y="681"/>
                    <a:pt x="173" y="681"/>
                    <a:pt x="174" y="680"/>
                  </a:cubicBezTo>
                  <a:cubicBezTo>
                    <a:pt x="174" y="680"/>
                    <a:pt x="174" y="680"/>
                    <a:pt x="174" y="680"/>
                  </a:cubicBezTo>
                  <a:cubicBezTo>
                    <a:pt x="175" y="680"/>
                    <a:pt x="175" y="680"/>
                    <a:pt x="175" y="680"/>
                  </a:cubicBezTo>
                  <a:cubicBezTo>
                    <a:pt x="175" y="680"/>
                    <a:pt x="175" y="680"/>
                    <a:pt x="175" y="680"/>
                  </a:cubicBezTo>
                  <a:cubicBezTo>
                    <a:pt x="175" y="679"/>
                    <a:pt x="175" y="679"/>
                    <a:pt x="175" y="679"/>
                  </a:cubicBezTo>
                  <a:cubicBezTo>
                    <a:pt x="175" y="678"/>
                    <a:pt x="175" y="678"/>
                    <a:pt x="175" y="678"/>
                  </a:cubicBezTo>
                  <a:cubicBezTo>
                    <a:pt x="175" y="678"/>
                    <a:pt x="175" y="677"/>
                    <a:pt x="175" y="676"/>
                  </a:cubicBezTo>
                  <a:cubicBezTo>
                    <a:pt x="175" y="675"/>
                    <a:pt x="175" y="674"/>
                    <a:pt x="174" y="673"/>
                  </a:cubicBezTo>
                  <a:cubicBezTo>
                    <a:pt x="173" y="673"/>
                    <a:pt x="173" y="673"/>
                    <a:pt x="173" y="673"/>
                  </a:cubicBezTo>
                  <a:cubicBezTo>
                    <a:pt x="174" y="673"/>
                    <a:pt x="174" y="673"/>
                    <a:pt x="174" y="673"/>
                  </a:cubicBezTo>
                  <a:cubicBezTo>
                    <a:pt x="174" y="673"/>
                    <a:pt x="174" y="673"/>
                    <a:pt x="174" y="673"/>
                  </a:cubicBezTo>
                  <a:cubicBezTo>
                    <a:pt x="173" y="673"/>
                    <a:pt x="173" y="673"/>
                    <a:pt x="173" y="673"/>
                  </a:cubicBezTo>
                  <a:cubicBezTo>
                    <a:pt x="174" y="673"/>
                    <a:pt x="174" y="673"/>
                    <a:pt x="174" y="673"/>
                  </a:cubicBezTo>
                  <a:cubicBezTo>
                    <a:pt x="174" y="673"/>
                    <a:pt x="174" y="673"/>
                    <a:pt x="174" y="673"/>
                  </a:cubicBezTo>
                  <a:cubicBezTo>
                    <a:pt x="173" y="673"/>
                    <a:pt x="173" y="672"/>
                    <a:pt x="173" y="672"/>
                  </a:cubicBezTo>
                  <a:cubicBezTo>
                    <a:pt x="173" y="670"/>
                    <a:pt x="174" y="669"/>
                    <a:pt x="174" y="668"/>
                  </a:cubicBezTo>
                  <a:cubicBezTo>
                    <a:pt x="174" y="667"/>
                    <a:pt x="174" y="666"/>
                    <a:pt x="174" y="666"/>
                  </a:cubicBezTo>
                  <a:cubicBezTo>
                    <a:pt x="172" y="666"/>
                    <a:pt x="172" y="666"/>
                    <a:pt x="172" y="666"/>
                  </a:cubicBezTo>
                  <a:cubicBezTo>
                    <a:pt x="174" y="667"/>
                    <a:pt x="174" y="667"/>
                    <a:pt x="174" y="667"/>
                  </a:cubicBezTo>
                  <a:cubicBezTo>
                    <a:pt x="174" y="667"/>
                    <a:pt x="174" y="667"/>
                    <a:pt x="177" y="661"/>
                  </a:cubicBezTo>
                  <a:cubicBezTo>
                    <a:pt x="177" y="660"/>
                    <a:pt x="177" y="660"/>
                    <a:pt x="177" y="660"/>
                  </a:cubicBezTo>
                  <a:cubicBezTo>
                    <a:pt x="175" y="659"/>
                    <a:pt x="175" y="659"/>
                    <a:pt x="175" y="659"/>
                  </a:cubicBezTo>
                  <a:cubicBezTo>
                    <a:pt x="175" y="659"/>
                    <a:pt x="175" y="659"/>
                    <a:pt x="166" y="658"/>
                  </a:cubicBezTo>
                  <a:cubicBezTo>
                    <a:pt x="166" y="658"/>
                    <a:pt x="166" y="658"/>
                    <a:pt x="166" y="658"/>
                  </a:cubicBezTo>
                  <a:cubicBezTo>
                    <a:pt x="165" y="658"/>
                    <a:pt x="165" y="658"/>
                    <a:pt x="165" y="658"/>
                  </a:cubicBezTo>
                  <a:cubicBezTo>
                    <a:pt x="165" y="658"/>
                    <a:pt x="165" y="658"/>
                    <a:pt x="161" y="659"/>
                  </a:cubicBezTo>
                  <a:cubicBezTo>
                    <a:pt x="162" y="661"/>
                    <a:pt x="162" y="661"/>
                    <a:pt x="162" y="661"/>
                  </a:cubicBezTo>
                  <a:cubicBezTo>
                    <a:pt x="163" y="660"/>
                    <a:pt x="163" y="660"/>
                    <a:pt x="163" y="660"/>
                  </a:cubicBezTo>
                  <a:cubicBezTo>
                    <a:pt x="163" y="660"/>
                    <a:pt x="162" y="659"/>
                    <a:pt x="162" y="659"/>
                  </a:cubicBezTo>
                  <a:cubicBezTo>
                    <a:pt x="161" y="658"/>
                    <a:pt x="160" y="658"/>
                    <a:pt x="159" y="658"/>
                  </a:cubicBezTo>
                  <a:cubicBezTo>
                    <a:pt x="158" y="658"/>
                    <a:pt x="157" y="658"/>
                    <a:pt x="157" y="658"/>
                  </a:cubicBezTo>
                  <a:cubicBezTo>
                    <a:pt x="158" y="659"/>
                    <a:pt x="158" y="659"/>
                    <a:pt x="158" y="659"/>
                  </a:cubicBezTo>
                  <a:cubicBezTo>
                    <a:pt x="158" y="658"/>
                    <a:pt x="158" y="658"/>
                    <a:pt x="158" y="658"/>
                  </a:cubicBezTo>
                  <a:cubicBezTo>
                    <a:pt x="156" y="658"/>
                    <a:pt x="154" y="659"/>
                    <a:pt x="153" y="660"/>
                  </a:cubicBezTo>
                  <a:cubicBezTo>
                    <a:pt x="152" y="662"/>
                    <a:pt x="152" y="664"/>
                    <a:pt x="151" y="666"/>
                  </a:cubicBezTo>
                  <a:cubicBezTo>
                    <a:pt x="151" y="666"/>
                    <a:pt x="151" y="666"/>
                    <a:pt x="151" y="666"/>
                  </a:cubicBezTo>
                  <a:cubicBezTo>
                    <a:pt x="151" y="666"/>
                    <a:pt x="151" y="666"/>
                    <a:pt x="151" y="666"/>
                  </a:cubicBezTo>
                  <a:cubicBezTo>
                    <a:pt x="151" y="667"/>
                    <a:pt x="150" y="668"/>
                    <a:pt x="150" y="668"/>
                  </a:cubicBezTo>
                  <a:cubicBezTo>
                    <a:pt x="149" y="669"/>
                    <a:pt x="149" y="669"/>
                    <a:pt x="149" y="669"/>
                  </a:cubicBezTo>
                  <a:cubicBezTo>
                    <a:pt x="149" y="669"/>
                    <a:pt x="149" y="669"/>
                    <a:pt x="149" y="669"/>
                  </a:cubicBezTo>
                  <a:cubicBezTo>
                    <a:pt x="149" y="669"/>
                    <a:pt x="149" y="669"/>
                    <a:pt x="149" y="669"/>
                  </a:cubicBezTo>
                  <a:cubicBezTo>
                    <a:pt x="149" y="669"/>
                    <a:pt x="149" y="669"/>
                    <a:pt x="149" y="669"/>
                  </a:cubicBezTo>
                  <a:cubicBezTo>
                    <a:pt x="149" y="669"/>
                    <a:pt x="149" y="669"/>
                    <a:pt x="149" y="669"/>
                  </a:cubicBezTo>
                  <a:cubicBezTo>
                    <a:pt x="149" y="669"/>
                    <a:pt x="149" y="669"/>
                    <a:pt x="149" y="669"/>
                  </a:cubicBezTo>
                  <a:cubicBezTo>
                    <a:pt x="149" y="669"/>
                    <a:pt x="149" y="669"/>
                    <a:pt x="149" y="669"/>
                  </a:cubicBezTo>
                  <a:cubicBezTo>
                    <a:pt x="149" y="669"/>
                    <a:pt x="149" y="669"/>
                    <a:pt x="149" y="669"/>
                  </a:cubicBezTo>
                  <a:cubicBezTo>
                    <a:pt x="150" y="670"/>
                    <a:pt x="150" y="670"/>
                    <a:pt x="150" y="670"/>
                  </a:cubicBezTo>
                  <a:cubicBezTo>
                    <a:pt x="151" y="670"/>
                    <a:pt x="151" y="670"/>
                    <a:pt x="151" y="670"/>
                  </a:cubicBezTo>
                  <a:cubicBezTo>
                    <a:pt x="151" y="670"/>
                    <a:pt x="151" y="666"/>
                    <a:pt x="150" y="663"/>
                  </a:cubicBezTo>
                  <a:cubicBezTo>
                    <a:pt x="149" y="662"/>
                    <a:pt x="149" y="662"/>
                    <a:pt x="149" y="662"/>
                  </a:cubicBezTo>
                  <a:cubicBezTo>
                    <a:pt x="149" y="662"/>
                    <a:pt x="149" y="662"/>
                    <a:pt x="149" y="662"/>
                  </a:cubicBezTo>
                  <a:cubicBezTo>
                    <a:pt x="147" y="661"/>
                    <a:pt x="145" y="661"/>
                    <a:pt x="143" y="661"/>
                  </a:cubicBezTo>
                  <a:cubicBezTo>
                    <a:pt x="141" y="661"/>
                    <a:pt x="139" y="661"/>
                    <a:pt x="138" y="661"/>
                  </a:cubicBezTo>
                  <a:cubicBezTo>
                    <a:pt x="137" y="662"/>
                    <a:pt x="137" y="662"/>
                    <a:pt x="137" y="662"/>
                  </a:cubicBezTo>
                  <a:cubicBezTo>
                    <a:pt x="138" y="661"/>
                    <a:pt x="138" y="661"/>
                    <a:pt x="138" y="661"/>
                  </a:cubicBezTo>
                  <a:cubicBezTo>
                    <a:pt x="138" y="662"/>
                    <a:pt x="138" y="662"/>
                    <a:pt x="138" y="662"/>
                  </a:cubicBezTo>
                  <a:cubicBezTo>
                    <a:pt x="139" y="662"/>
                    <a:pt x="139" y="662"/>
                    <a:pt x="139" y="662"/>
                  </a:cubicBezTo>
                  <a:cubicBezTo>
                    <a:pt x="138" y="661"/>
                    <a:pt x="138" y="661"/>
                    <a:pt x="138" y="661"/>
                  </a:cubicBezTo>
                  <a:cubicBezTo>
                    <a:pt x="138" y="662"/>
                    <a:pt x="138" y="662"/>
                    <a:pt x="138" y="662"/>
                  </a:cubicBezTo>
                  <a:cubicBezTo>
                    <a:pt x="139" y="662"/>
                    <a:pt x="139" y="662"/>
                    <a:pt x="139" y="662"/>
                  </a:cubicBezTo>
                  <a:cubicBezTo>
                    <a:pt x="138" y="662"/>
                    <a:pt x="138" y="662"/>
                    <a:pt x="138" y="662"/>
                  </a:cubicBezTo>
                  <a:cubicBezTo>
                    <a:pt x="139" y="662"/>
                    <a:pt x="139" y="662"/>
                    <a:pt x="139" y="662"/>
                  </a:cubicBezTo>
                  <a:cubicBezTo>
                    <a:pt x="139" y="662"/>
                    <a:pt x="139" y="662"/>
                    <a:pt x="139" y="662"/>
                  </a:cubicBezTo>
                  <a:cubicBezTo>
                    <a:pt x="138" y="662"/>
                    <a:pt x="138" y="662"/>
                    <a:pt x="138" y="662"/>
                  </a:cubicBezTo>
                  <a:cubicBezTo>
                    <a:pt x="139" y="662"/>
                    <a:pt x="139" y="662"/>
                    <a:pt x="139" y="662"/>
                  </a:cubicBezTo>
                  <a:cubicBezTo>
                    <a:pt x="139" y="662"/>
                    <a:pt x="139" y="662"/>
                    <a:pt x="139" y="662"/>
                  </a:cubicBezTo>
                  <a:cubicBezTo>
                    <a:pt x="141" y="661"/>
                    <a:pt x="144" y="659"/>
                    <a:pt x="147" y="658"/>
                  </a:cubicBezTo>
                  <a:cubicBezTo>
                    <a:pt x="149" y="656"/>
                    <a:pt x="152" y="655"/>
                    <a:pt x="152" y="655"/>
                  </a:cubicBezTo>
                  <a:cubicBezTo>
                    <a:pt x="151" y="654"/>
                    <a:pt x="151" y="654"/>
                    <a:pt x="151" y="654"/>
                  </a:cubicBezTo>
                  <a:cubicBezTo>
                    <a:pt x="151" y="655"/>
                    <a:pt x="151" y="655"/>
                    <a:pt x="151" y="655"/>
                  </a:cubicBezTo>
                  <a:cubicBezTo>
                    <a:pt x="151" y="655"/>
                    <a:pt x="152" y="655"/>
                    <a:pt x="154" y="655"/>
                  </a:cubicBezTo>
                  <a:cubicBezTo>
                    <a:pt x="156" y="655"/>
                    <a:pt x="158" y="654"/>
                    <a:pt x="160" y="652"/>
                  </a:cubicBezTo>
                  <a:cubicBezTo>
                    <a:pt x="159" y="651"/>
                    <a:pt x="159" y="651"/>
                    <a:pt x="159" y="651"/>
                  </a:cubicBezTo>
                  <a:cubicBezTo>
                    <a:pt x="159" y="653"/>
                    <a:pt x="159" y="653"/>
                    <a:pt x="159" y="653"/>
                  </a:cubicBezTo>
                  <a:cubicBezTo>
                    <a:pt x="161" y="652"/>
                    <a:pt x="162" y="651"/>
                    <a:pt x="163" y="650"/>
                  </a:cubicBezTo>
                  <a:cubicBezTo>
                    <a:pt x="165" y="646"/>
                    <a:pt x="166" y="641"/>
                    <a:pt x="166" y="641"/>
                  </a:cubicBezTo>
                  <a:cubicBezTo>
                    <a:pt x="164" y="640"/>
                    <a:pt x="164" y="640"/>
                    <a:pt x="164" y="640"/>
                  </a:cubicBezTo>
                  <a:cubicBezTo>
                    <a:pt x="165" y="642"/>
                    <a:pt x="165" y="642"/>
                    <a:pt x="165" y="642"/>
                  </a:cubicBezTo>
                  <a:cubicBezTo>
                    <a:pt x="165" y="642"/>
                    <a:pt x="165" y="642"/>
                    <a:pt x="181" y="634"/>
                  </a:cubicBezTo>
                  <a:cubicBezTo>
                    <a:pt x="181" y="632"/>
                    <a:pt x="181" y="632"/>
                    <a:pt x="181" y="632"/>
                  </a:cubicBezTo>
                  <a:cubicBezTo>
                    <a:pt x="181" y="634"/>
                    <a:pt x="181" y="634"/>
                    <a:pt x="181" y="634"/>
                  </a:cubicBezTo>
                  <a:cubicBezTo>
                    <a:pt x="181" y="634"/>
                    <a:pt x="181" y="634"/>
                    <a:pt x="183" y="634"/>
                  </a:cubicBezTo>
                  <a:cubicBezTo>
                    <a:pt x="185" y="633"/>
                    <a:pt x="188" y="633"/>
                    <a:pt x="196" y="631"/>
                  </a:cubicBezTo>
                  <a:cubicBezTo>
                    <a:pt x="197" y="631"/>
                    <a:pt x="197" y="631"/>
                    <a:pt x="197" y="631"/>
                  </a:cubicBezTo>
                  <a:cubicBezTo>
                    <a:pt x="197" y="630"/>
                    <a:pt x="197" y="630"/>
                    <a:pt x="197" y="630"/>
                  </a:cubicBezTo>
                  <a:cubicBezTo>
                    <a:pt x="197" y="630"/>
                    <a:pt x="197" y="630"/>
                    <a:pt x="197" y="626"/>
                  </a:cubicBezTo>
                  <a:cubicBezTo>
                    <a:pt x="195" y="626"/>
                    <a:pt x="195" y="626"/>
                    <a:pt x="195" y="626"/>
                  </a:cubicBezTo>
                  <a:cubicBezTo>
                    <a:pt x="195" y="627"/>
                    <a:pt x="195" y="627"/>
                    <a:pt x="195" y="627"/>
                  </a:cubicBezTo>
                  <a:cubicBezTo>
                    <a:pt x="195" y="627"/>
                    <a:pt x="195" y="627"/>
                    <a:pt x="196" y="628"/>
                  </a:cubicBezTo>
                  <a:cubicBezTo>
                    <a:pt x="197" y="629"/>
                    <a:pt x="200" y="630"/>
                    <a:pt x="205" y="634"/>
                  </a:cubicBezTo>
                  <a:cubicBezTo>
                    <a:pt x="206" y="634"/>
                    <a:pt x="206" y="634"/>
                    <a:pt x="206" y="634"/>
                  </a:cubicBezTo>
                  <a:cubicBezTo>
                    <a:pt x="206" y="634"/>
                    <a:pt x="206" y="634"/>
                    <a:pt x="206" y="634"/>
                  </a:cubicBezTo>
                  <a:cubicBezTo>
                    <a:pt x="206" y="634"/>
                    <a:pt x="206" y="634"/>
                    <a:pt x="209" y="634"/>
                  </a:cubicBezTo>
                  <a:cubicBezTo>
                    <a:pt x="211" y="633"/>
                    <a:pt x="215" y="633"/>
                    <a:pt x="224" y="631"/>
                  </a:cubicBezTo>
                  <a:cubicBezTo>
                    <a:pt x="224" y="630"/>
                    <a:pt x="224" y="630"/>
                    <a:pt x="224" y="630"/>
                  </a:cubicBezTo>
                  <a:cubicBezTo>
                    <a:pt x="223" y="631"/>
                    <a:pt x="223" y="631"/>
                    <a:pt x="223" y="631"/>
                  </a:cubicBezTo>
                  <a:cubicBezTo>
                    <a:pt x="223" y="631"/>
                    <a:pt x="223" y="631"/>
                    <a:pt x="224" y="632"/>
                  </a:cubicBezTo>
                  <a:cubicBezTo>
                    <a:pt x="225" y="633"/>
                    <a:pt x="227" y="635"/>
                    <a:pt x="232" y="640"/>
                  </a:cubicBezTo>
                  <a:cubicBezTo>
                    <a:pt x="236" y="644"/>
                    <a:pt x="236" y="644"/>
                    <a:pt x="236" y="644"/>
                  </a:cubicBezTo>
                  <a:cubicBezTo>
                    <a:pt x="235" y="639"/>
                    <a:pt x="235" y="639"/>
                    <a:pt x="235" y="639"/>
                  </a:cubicBezTo>
                  <a:cubicBezTo>
                    <a:pt x="235" y="639"/>
                    <a:pt x="235" y="638"/>
                    <a:pt x="234" y="638"/>
                  </a:cubicBezTo>
                  <a:cubicBezTo>
                    <a:pt x="234" y="636"/>
                    <a:pt x="233" y="632"/>
                    <a:pt x="233" y="630"/>
                  </a:cubicBezTo>
                  <a:cubicBezTo>
                    <a:pt x="233" y="629"/>
                    <a:pt x="233" y="629"/>
                    <a:pt x="233" y="629"/>
                  </a:cubicBezTo>
                  <a:cubicBezTo>
                    <a:pt x="233" y="629"/>
                    <a:pt x="233" y="629"/>
                    <a:pt x="233" y="629"/>
                  </a:cubicBezTo>
                  <a:cubicBezTo>
                    <a:pt x="233" y="629"/>
                    <a:pt x="233" y="629"/>
                    <a:pt x="233" y="629"/>
                  </a:cubicBezTo>
                  <a:cubicBezTo>
                    <a:pt x="233" y="629"/>
                    <a:pt x="233" y="629"/>
                    <a:pt x="233" y="629"/>
                  </a:cubicBezTo>
                  <a:cubicBezTo>
                    <a:pt x="233" y="629"/>
                    <a:pt x="233" y="629"/>
                    <a:pt x="233" y="629"/>
                  </a:cubicBezTo>
                  <a:cubicBezTo>
                    <a:pt x="233" y="629"/>
                    <a:pt x="233" y="629"/>
                    <a:pt x="233" y="629"/>
                  </a:cubicBezTo>
                  <a:cubicBezTo>
                    <a:pt x="233" y="629"/>
                    <a:pt x="233" y="629"/>
                    <a:pt x="233" y="629"/>
                  </a:cubicBezTo>
                  <a:cubicBezTo>
                    <a:pt x="233" y="629"/>
                    <a:pt x="233" y="629"/>
                    <a:pt x="233" y="629"/>
                  </a:cubicBezTo>
                  <a:cubicBezTo>
                    <a:pt x="233" y="628"/>
                    <a:pt x="233" y="628"/>
                    <a:pt x="233" y="628"/>
                  </a:cubicBezTo>
                  <a:cubicBezTo>
                    <a:pt x="233" y="628"/>
                    <a:pt x="233" y="628"/>
                    <a:pt x="233" y="628"/>
                  </a:cubicBezTo>
                  <a:cubicBezTo>
                    <a:pt x="233" y="629"/>
                    <a:pt x="233" y="629"/>
                    <a:pt x="233" y="629"/>
                  </a:cubicBezTo>
                  <a:cubicBezTo>
                    <a:pt x="233" y="628"/>
                    <a:pt x="233" y="628"/>
                    <a:pt x="233" y="628"/>
                  </a:cubicBezTo>
                  <a:cubicBezTo>
                    <a:pt x="233" y="628"/>
                    <a:pt x="233" y="628"/>
                    <a:pt x="233" y="628"/>
                  </a:cubicBezTo>
                  <a:cubicBezTo>
                    <a:pt x="233" y="629"/>
                    <a:pt x="233" y="629"/>
                    <a:pt x="233" y="629"/>
                  </a:cubicBezTo>
                  <a:cubicBezTo>
                    <a:pt x="233" y="628"/>
                    <a:pt x="233" y="628"/>
                    <a:pt x="233" y="628"/>
                  </a:cubicBezTo>
                  <a:cubicBezTo>
                    <a:pt x="234" y="628"/>
                    <a:pt x="235" y="628"/>
                    <a:pt x="236" y="628"/>
                  </a:cubicBezTo>
                  <a:cubicBezTo>
                    <a:pt x="237" y="628"/>
                    <a:pt x="238" y="628"/>
                    <a:pt x="239" y="628"/>
                  </a:cubicBezTo>
                  <a:cubicBezTo>
                    <a:pt x="239" y="628"/>
                    <a:pt x="240" y="628"/>
                    <a:pt x="240" y="628"/>
                  </a:cubicBezTo>
                  <a:cubicBezTo>
                    <a:pt x="240" y="627"/>
                    <a:pt x="240" y="627"/>
                    <a:pt x="240" y="627"/>
                  </a:cubicBezTo>
                  <a:cubicBezTo>
                    <a:pt x="239" y="627"/>
                    <a:pt x="239" y="627"/>
                    <a:pt x="239" y="627"/>
                  </a:cubicBezTo>
                  <a:cubicBezTo>
                    <a:pt x="239" y="627"/>
                    <a:pt x="239" y="627"/>
                    <a:pt x="241" y="637"/>
                  </a:cubicBezTo>
                  <a:cubicBezTo>
                    <a:pt x="241" y="637"/>
                    <a:pt x="241" y="637"/>
                    <a:pt x="241" y="637"/>
                  </a:cubicBezTo>
                  <a:cubicBezTo>
                    <a:pt x="242" y="638"/>
                    <a:pt x="242" y="638"/>
                    <a:pt x="242" y="638"/>
                  </a:cubicBezTo>
                  <a:cubicBezTo>
                    <a:pt x="242" y="638"/>
                    <a:pt x="243" y="638"/>
                    <a:pt x="245" y="639"/>
                  </a:cubicBezTo>
                  <a:cubicBezTo>
                    <a:pt x="246" y="640"/>
                    <a:pt x="247" y="640"/>
                    <a:pt x="247" y="640"/>
                  </a:cubicBezTo>
                  <a:cubicBezTo>
                    <a:pt x="248" y="640"/>
                    <a:pt x="249" y="641"/>
                    <a:pt x="249" y="641"/>
                  </a:cubicBezTo>
                  <a:cubicBezTo>
                    <a:pt x="250" y="641"/>
                    <a:pt x="251" y="640"/>
                    <a:pt x="251" y="640"/>
                  </a:cubicBezTo>
                  <a:cubicBezTo>
                    <a:pt x="253" y="639"/>
                    <a:pt x="253" y="637"/>
                    <a:pt x="253" y="637"/>
                  </a:cubicBezTo>
                  <a:cubicBezTo>
                    <a:pt x="254" y="636"/>
                    <a:pt x="254" y="636"/>
                    <a:pt x="254" y="636"/>
                  </a:cubicBezTo>
                  <a:cubicBezTo>
                    <a:pt x="253" y="635"/>
                    <a:pt x="253" y="635"/>
                    <a:pt x="253" y="635"/>
                  </a:cubicBezTo>
                  <a:cubicBezTo>
                    <a:pt x="253" y="635"/>
                    <a:pt x="253" y="635"/>
                    <a:pt x="246" y="632"/>
                  </a:cubicBezTo>
                  <a:cubicBezTo>
                    <a:pt x="245" y="634"/>
                    <a:pt x="245" y="634"/>
                    <a:pt x="245" y="634"/>
                  </a:cubicBezTo>
                  <a:cubicBezTo>
                    <a:pt x="247" y="633"/>
                    <a:pt x="247" y="633"/>
                    <a:pt x="247" y="633"/>
                  </a:cubicBezTo>
                  <a:cubicBezTo>
                    <a:pt x="247" y="633"/>
                    <a:pt x="246" y="630"/>
                    <a:pt x="245" y="627"/>
                  </a:cubicBezTo>
                  <a:cubicBezTo>
                    <a:pt x="243" y="623"/>
                    <a:pt x="242" y="618"/>
                    <a:pt x="241" y="616"/>
                  </a:cubicBezTo>
                  <a:cubicBezTo>
                    <a:pt x="240" y="616"/>
                    <a:pt x="240" y="616"/>
                    <a:pt x="240" y="616"/>
                  </a:cubicBezTo>
                  <a:cubicBezTo>
                    <a:pt x="241" y="616"/>
                    <a:pt x="241" y="616"/>
                    <a:pt x="241" y="616"/>
                  </a:cubicBezTo>
                  <a:cubicBezTo>
                    <a:pt x="241" y="615"/>
                    <a:pt x="242" y="614"/>
                    <a:pt x="243" y="612"/>
                  </a:cubicBezTo>
                  <a:cubicBezTo>
                    <a:pt x="244" y="610"/>
                    <a:pt x="246" y="609"/>
                    <a:pt x="248" y="607"/>
                  </a:cubicBezTo>
                  <a:cubicBezTo>
                    <a:pt x="249" y="607"/>
                    <a:pt x="250" y="606"/>
                    <a:pt x="251" y="606"/>
                  </a:cubicBezTo>
                  <a:cubicBezTo>
                    <a:pt x="251" y="605"/>
                    <a:pt x="251" y="605"/>
                    <a:pt x="251" y="605"/>
                  </a:cubicBezTo>
                  <a:cubicBezTo>
                    <a:pt x="251" y="605"/>
                    <a:pt x="251" y="605"/>
                    <a:pt x="251" y="605"/>
                  </a:cubicBezTo>
                  <a:cubicBezTo>
                    <a:pt x="253" y="605"/>
                    <a:pt x="253" y="605"/>
                    <a:pt x="253" y="605"/>
                  </a:cubicBezTo>
                  <a:cubicBezTo>
                    <a:pt x="252" y="604"/>
                    <a:pt x="252" y="604"/>
                    <a:pt x="252" y="604"/>
                  </a:cubicBezTo>
                  <a:cubicBezTo>
                    <a:pt x="252" y="604"/>
                    <a:pt x="252" y="602"/>
                    <a:pt x="251" y="601"/>
                  </a:cubicBezTo>
                  <a:cubicBezTo>
                    <a:pt x="250" y="599"/>
                    <a:pt x="249" y="597"/>
                    <a:pt x="247" y="596"/>
                  </a:cubicBezTo>
                  <a:cubicBezTo>
                    <a:pt x="247" y="596"/>
                    <a:pt x="247" y="596"/>
                    <a:pt x="247" y="596"/>
                  </a:cubicBezTo>
                  <a:cubicBezTo>
                    <a:pt x="247" y="596"/>
                    <a:pt x="247" y="596"/>
                    <a:pt x="247" y="596"/>
                  </a:cubicBezTo>
                  <a:cubicBezTo>
                    <a:pt x="247" y="596"/>
                    <a:pt x="247" y="596"/>
                    <a:pt x="247" y="596"/>
                  </a:cubicBezTo>
                  <a:cubicBezTo>
                    <a:pt x="247" y="596"/>
                    <a:pt x="247" y="596"/>
                    <a:pt x="247" y="596"/>
                  </a:cubicBezTo>
                  <a:cubicBezTo>
                    <a:pt x="247" y="596"/>
                    <a:pt x="247" y="596"/>
                    <a:pt x="247" y="596"/>
                  </a:cubicBezTo>
                  <a:cubicBezTo>
                    <a:pt x="247" y="596"/>
                    <a:pt x="247" y="596"/>
                    <a:pt x="247" y="596"/>
                  </a:cubicBezTo>
                  <a:cubicBezTo>
                    <a:pt x="247" y="595"/>
                    <a:pt x="247" y="594"/>
                    <a:pt x="247" y="593"/>
                  </a:cubicBezTo>
                  <a:cubicBezTo>
                    <a:pt x="247" y="591"/>
                    <a:pt x="247" y="589"/>
                    <a:pt x="248" y="587"/>
                  </a:cubicBezTo>
                  <a:cubicBezTo>
                    <a:pt x="248" y="586"/>
                    <a:pt x="248" y="586"/>
                    <a:pt x="248" y="585"/>
                  </a:cubicBezTo>
                  <a:cubicBezTo>
                    <a:pt x="248" y="584"/>
                    <a:pt x="248" y="584"/>
                    <a:pt x="248" y="584"/>
                  </a:cubicBezTo>
                  <a:cubicBezTo>
                    <a:pt x="247" y="584"/>
                    <a:pt x="247" y="584"/>
                    <a:pt x="247" y="584"/>
                  </a:cubicBezTo>
                  <a:cubicBezTo>
                    <a:pt x="247" y="585"/>
                    <a:pt x="247" y="585"/>
                    <a:pt x="247" y="585"/>
                  </a:cubicBezTo>
                  <a:cubicBezTo>
                    <a:pt x="247" y="585"/>
                    <a:pt x="247" y="585"/>
                    <a:pt x="259" y="584"/>
                  </a:cubicBezTo>
                  <a:cubicBezTo>
                    <a:pt x="260" y="584"/>
                    <a:pt x="260" y="584"/>
                    <a:pt x="260" y="584"/>
                  </a:cubicBezTo>
                  <a:cubicBezTo>
                    <a:pt x="260" y="583"/>
                    <a:pt x="260" y="583"/>
                    <a:pt x="260" y="583"/>
                  </a:cubicBezTo>
                  <a:cubicBezTo>
                    <a:pt x="260" y="583"/>
                    <a:pt x="260" y="583"/>
                    <a:pt x="262" y="577"/>
                  </a:cubicBezTo>
                  <a:cubicBezTo>
                    <a:pt x="262" y="576"/>
                    <a:pt x="262" y="576"/>
                    <a:pt x="262" y="576"/>
                  </a:cubicBezTo>
                  <a:cubicBezTo>
                    <a:pt x="261" y="576"/>
                    <a:pt x="261" y="576"/>
                    <a:pt x="261" y="576"/>
                  </a:cubicBezTo>
                  <a:cubicBezTo>
                    <a:pt x="261" y="576"/>
                    <a:pt x="261" y="576"/>
                    <a:pt x="261" y="576"/>
                  </a:cubicBezTo>
                  <a:cubicBezTo>
                    <a:pt x="260" y="575"/>
                    <a:pt x="259" y="575"/>
                    <a:pt x="259" y="575"/>
                  </a:cubicBezTo>
                  <a:cubicBezTo>
                    <a:pt x="258" y="574"/>
                    <a:pt x="258" y="574"/>
                    <a:pt x="258" y="574"/>
                  </a:cubicBezTo>
                  <a:cubicBezTo>
                    <a:pt x="258" y="573"/>
                    <a:pt x="258" y="573"/>
                    <a:pt x="258" y="573"/>
                  </a:cubicBezTo>
                  <a:cubicBezTo>
                    <a:pt x="257" y="573"/>
                    <a:pt x="257" y="573"/>
                    <a:pt x="257" y="573"/>
                  </a:cubicBezTo>
                  <a:cubicBezTo>
                    <a:pt x="258" y="573"/>
                    <a:pt x="258" y="573"/>
                    <a:pt x="258" y="573"/>
                  </a:cubicBezTo>
                  <a:cubicBezTo>
                    <a:pt x="258" y="573"/>
                    <a:pt x="258" y="573"/>
                    <a:pt x="258" y="573"/>
                  </a:cubicBezTo>
                  <a:cubicBezTo>
                    <a:pt x="257" y="573"/>
                    <a:pt x="257" y="573"/>
                    <a:pt x="257" y="573"/>
                  </a:cubicBezTo>
                  <a:cubicBezTo>
                    <a:pt x="258" y="573"/>
                    <a:pt x="258" y="573"/>
                    <a:pt x="258" y="573"/>
                  </a:cubicBezTo>
                  <a:cubicBezTo>
                    <a:pt x="257" y="573"/>
                    <a:pt x="257" y="573"/>
                    <a:pt x="257" y="573"/>
                  </a:cubicBezTo>
                  <a:cubicBezTo>
                    <a:pt x="257" y="574"/>
                    <a:pt x="257" y="574"/>
                    <a:pt x="257" y="574"/>
                  </a:cubicBezTo>
                  <a:cubicBezTo>
                    <a:pt x="258" y="573"/>
                    <a:pt x="258" y="573"/>
                    <a:pt x="258" y="573"/>
                  </a:cubicBezTo>
                  <a:cubicBezTo>
                    <a:pt x="257" y="573"/>
                    <a:pt x="257" y="573"/>
                    <a:pt x="257" y="573"/>
                  </a:cubicBezTo>
                  <a:cubicBezTo>
                    <a:pt x="257" y="574"/>
                    <a:pt x="257" y="574"/>
                    <a:pt x="257" y="574"/>
                  </a:cubicBezTo>
                  <a:cubicBezTo>
                    <a:pt x="258" y="574"/>
                    <a:pt x="258" y="573"/>
                    <a:pt x="259" y="573"/>
                  </a:cubicBezTo>
                  <a:cubicBezTo>
                    <a:pt x="259" y="573"/>
                    <a:pt x="261" y="572"/>
                    <a:pt x="262" y="572"/>
                  </a:cubicBezTo>
                  <a:cubicBezTo>
                    <a:pt x="263" y="572"/>
                    <a:pt x="263" y="572"/>
                    <a:pt x="263" y="572"/>
                  </a:cubicBezTo>
                  <a:cubicBezTo>
                    <a:pt x="264" y="571"/>
                    <a:pt x="264" y="571"/>
                    <a:pt x="264" y="571"/>
                  </a:cubicBezTo>
                  <a:cubicBezTo>
                    <a:pt x="264" y="570"/>
                    <a:pt x="264" y="570"/>
                    <a:pt x="264" y="570"/>
                  </a:cubicBezTo>
                  <a:cubicBezTo>
                    <a:pt x="264" y="570"/>
                    <a:pt x="264" y="570"/>
                    <a:pt x="264" y="562"/>
                  </a:cubicBezTo>
                  <a:cubicBezTo>
                    <a:pt x="264" y="560"/>
                    <a:pt x="264" y="560"/>
                    <a:pt x="264" y="560"/>
                  </a:cubicBezTo>
                  <a:cubicBezTo>
                    <a:pt x="262" y="561"/>
                    <a:pt x="262" y="561"/>
                    <a:pt x="262" y="561"/>
                  </a:cubicBezTo>
                  <a:cubicBezTo>
                    <a:pt x="262" y="561"/>
                    <a:pt x="262" y="561"/>
                    <a:pt x="255" y="565"/>
                  </a:cubicBezTo>
                  <a:cubicBezTo>
                    <a:pt x="256" y="566"/>
                    <a:pt x="256" y="566"/>
                    <a:pt x="256" y="566"/>
                  </a:cubicBezTo>
                  <a:cubicBezTo>
                    <a:pt x="258" y="566"/>
                    <a:pt x="258" y="566"/>
                    <a:pt x="258" y="566"/>
                  </a:cubicBezTo>
                  <a:cubicBezTo>
                    <a:pt x="258" y="566"/>
                    <a:pt x="258" y="566"/>
                    <a:pt x="254" y="555"/>
                  </a:cubicBezTo>
                  <a:cubicBezTo>
                    <a:pt x="252" y="550"/>
                    <a:pt x="252" y="550"/>
                    <a:pt x="252" y="550"/>
                  </a:cubicBezTo>
                  <a:cubicBezTo>
                    <a:pt x="251" y="555"/>
                    <a:pt x="251" y="555"/>
                    <a:pt x="251" y="555"/>
                  </a:cubicBezTo>
                  <a:cubicBezTo>
                    <a:pt x="251" y="555"/>
                    <a:pt x="251" y="555"/>
                    <a:pt x="249" y="562"/>
                  </a:cubicBezTo>
                  <a:cubicBezTo>
                    <a:pt x="251" y="562"/>
                    <a:pt x="251" y="562"/>
                    <a:pt x="251" y="562"/>
                  </a:cubicBezTo>
                  <a:cubicBezTo>
                    <a:pt x="250" y="561"/>
                    <a:pt x="250" y="561"/>
                    <a:pt x="250" y="561"/>
                  </a:cubicBezTo>
                  <a:cubicBezTo>
                    <a:pt x="250" y="561"/>
                    <a:pt x="250" y="561"/>
                    <a:pt x="244" y="568"/>
                  </a:cubicBezTo>
                  <a:cubicBezTo>
                    <a:pt x="245" y="569"/>
                    <a:pt x="245" y="569"/>
                    <a:pt x="245" y="569"/>
                  </a:cubicBezTo>
                  <a:cubicBezTo>
                    <a:pt x="247" y="568"/>
                    <a:pt x="247" y="568"/>
                    <a:pt x="247" y="568"/>
                  </a:cubicBezTo>
                  <a:cubicBezTo>
                    <a:pt x="247" y="568"/>
                    <a:pt x="246" y="567"/>
                    <a:pt x="246" y="566"/>
                  </a:cubicBezTo>
                  <a:cubicBezTo>
                    <a:pt x="246" y="564"/>
                    <a:pt x="245" y="562"/>
                    <a:pt x="245" y="562"/>
                  </a:cubicBezTo>
                  <a:cubicBezTo>
                    <a:pt x="245" y="562"/>
                    <a:pt x="245" y="562"/>
                    <a:pt x="245" y="562"/>
                  </a:cubicBezTo>
                  <a:cubicBezTo>
                    <a:pt x="244" y="561"/>
                    <a:pt x="244" y="561"/>
                    <a:pt x="244" y="561"/>
                  </a:cubicBezTo>
                  <a:cubicBezTo>
                    <a:pt x="245" y="562"/>
                    <a:pt x="245" y="562"/>
                    <a:pt x="245" y="562"/>
                  </a:cubicBezTo>
                  <a:cubicBezTo>
                    <a:pt x="245" y="562"/>
                    <a:pt x="245" y="562"/>
                    <a:pt x="245" y="562"/>
                  </a:cubicBezTo>
                  <a:cubicBezTo>
                    <a:pt x="244" y="561"/>
                    <a:pt x="244" y="561"/>
                    <a:pt x="244" y="561"/>
                  </a:cubicBezTo>
                  <a:cubicBezTo>
                    <a:pt x="245" y="562"/>
                    <a:pt x="245" y="562"/>
                    <a:pt x="245" y="562"/>
                  </a:cubicBezTo>
                  <a:cubicBezTo>
                    <a:pt x="244" y="561"/>
                    <a:pt x="244" y="561"/>
                    <a:pt x="244" y="561"/>
                  </a:cubicBezTo>
                  <a:cubicBezTo>
                    <a:pt x="244" y="562"/>
                    <a:pt x="244" y="562"/>
                    <a:pt x="244" y="562"/>
                  </a:cubicBezTo>
                  <a:cubicBezTo>
                    <a:pt x="244" y="562"/>
                    <a:pt x="245" y="562"/>
                    <a:pt x="245" y="562"/>
                  </a:cubicBezTo>
                  <a:cubicBezTo>
                    <a:pt x="244" y="561"/>
                    <a:pt x="244" y="561"/>
                    <a:pt x="244" y="561"/>
                  </a:cubicBezTo>
                  <a:cubicBezTo>
                    <a:pt x="244" y="562"/>
                    <a:pt x="244" y="562"/>
                    <a:pt x="244" y="562"/>
                  </a:cubicBezTo>
                  <a:cubicBezTo>
                    <a:pt x="245" y="562"/>
                    <a:pt x="245" y="562"/>
                    <a:pt x="245" y="562"/>
                  </a:cubicBezTo>
                  <a:cubicBezTo>
                    <a:pt x="245" y="562"/>
                    <a:pt x="245" y="562"/>
                    <a:pt x="245" y="562"/>
                  </a:cubicBezTo>
                  <a:cubicBezTo>
                    <a:pt x="245" y="562"/>
                    <a:pt x="245" y="562"/>
                    <a:pt x="248" y="558"/>
                  </a:cubicBezTo>
                  <a:cubicBezTo>
                    <a:pt x="248" y="557"/>
                    <a:pt x="248" y="557"/>
                    <a:pt x="248" y="557"/>
                  </a:cubicBezTo>
                  <a:cubicBezTo>
                    <a:pt x="248" y="557"/>
                    <a:pt x="248" y="557"/>
                    <a:pt x="248" y="557"/>
                  </a:cubicBezTo>
                  <a:cubicBezTo>
                    <a:pt x="248" y="557"/>
                    <a:pt x="248" y="557"/>
                    <a:pt x="248" y="551"/>
                  </a:cubicBezTo>
                  <a:cubicBezTo>
                    <a:pt x="248" y="547"/>
                    <a:pt x="248" y="547"/>
                    <a:pt x="248" y="547"/>
                  </a:cubicBezTo>
                  <a:cubicBezTo>
                    <a:pt x="246" y="550"/>
                    <a:pt x="246" y="550"/>
                    <a:pt x="246" y="550"/>
                  </a:cubicBezTo>
                  <a:cubicBezTo>
                    <a:pt x="246" y="550"/>
                    <a:pt x="246" y="550"/>
                    <a:pt x="240" y="557"/>
                  </a:cubicBezTo>
                  <a:cubicBezTo>
                    <a:pt x="241" y="558"/>
                    <a:pt x="241" y="558"/>
                    <a:pt x="241" y="558"/>
                  </a:cubicBezTo>
                  <a:cubicBezTo>
                    <a:pt x="242" y="557"/>
                    <a:pt x="242" y="557"/>
                    <a:pt x="242" y="557"/>
                  </a:cubicBezTo>
                  <a:cubicBezTo>
                    <a:pt x="242" y="557"/>
                    <a:pt x="242" y="557"/>
                    <a:pt x="242" y="557"/>
                  </a:cubicBezTo>
                  <a:cubicBezTo>
                    <a:pt x="241" y="556"/>
                    <a:pt x="240" y="554"/>
                    <a:pt x="239" y="552"/>
                  </a:cubicBezTo>
                  <a:cubicBezTo>
                    <a:pt x="237" y="553"/>
                    <a:pt x="237" y="553"/>
                    <a:pt x="237" y="553"/>
                  </a:cubicBezTo>
                  <a:cubicBezTo>
                    <a:pt x="239" y="553"/>
                    <a:pt x="239" y="553"/>
                    <a:pt x="239" y="553"/>
                  </a:cubicBezTo>
                  <a:cubicBezTo>
                    <a:pt x="239" y="553"/>
                    <a:pt x="239" y="552"/>
                    <a:pt x="239" y="551"/>
                  </a:cubicBezTo>
                  <a:cubicBezTo>
                    <a:pt x="239" y="550"/>
                    <a:pt x="239" y="548"/>
                    <a:pt x="240" y="547"/>
                  </a:cubicBezTo>
                  <a:cubicBezTo>
                    <a:pt x="240" y="545"/>
                    <a:pt x="240" y="544"/>
                    <a:pt x="240" y="543"/>
                  </a:cubicBezTo>
                  <a:cubicBezTo>
                    <a:pt x="240" y="541"/>
                    <a:pt x="239" y="540"/>
                    <a:pt x="238" y="539"/>
                  </a:cubicBezTo>
                  <a:cubicBezTo>
                    <a:pt x="238" y="538"/>
                    <a:pt x="237" y="538"/>
                    <a:pt x="237" y="538"/>
                  </a:cubicBezTo>
                  <a:cubicBezTo>
                    <a:pt x="236" y="539"/>
                    <a:pt x="236" y="539"/>
                    <a:pt x="236" y="539"/>
                  </a:cubicBezTo>
                  <a:cubicBezTo>
                    <a:pt x="237" y="539"/>
                    <a:pt x="237" y="539"/>
                    <a:pt x="237" y="539"/>
                  </a:cubicBezTo>
                  <a:cubicBezTo>
                    <a:pt x="237" y="539"/>
                    <a:pt x="237" y="539"/>
                    <a:pt x="235" y="533"/>
                  </a:cubicBezTo>
                  <a:cubicBezTo>
                    <a:pt x="235" y="533"/>
                    <a:pt x="235" y="533"/>
                    <a:pt x="231" y="525"/>
                  </a:cubicBezTo>
                  <a:cubicBezTo>
                    <a:pt x="229" y="526"/>
                    <a:pt x="229" y="526"/>
                    <a:pt x="229" y="526"/>
                  </a:cubicBezTo>
                  <a:cubicBezTo>
                    <a:pt x="230" y="527"/>
                    <a:pt x="230" y="527"/>
                    <a:pt x="230" y="527"/>
                  </a:cubicBezTo>
                  <a:cubicBezTo>
                    <a:pt x="230" y="527"/>
                    <a:pt x="230" y="527"/>
                    <a:pt x="234" y="524"/>
                  </a:cubicBezTo>
                  <a:cubicBezTo>
                    <a:pt x="234" y="524"/>
                    <a:pt x="234" y="524"/>
                    <a:pt x="234" y="524"/>
                  </a:cubicBezTo>
                  <a:cubicBezTo>
                    <a:pt x="235" y="524"/>
                    <a:pt x="235" y="524"/>
                    <a:pt x="235" y="524"/>
                  </a:cubicBezTo>
                  <a:cubicBezTo>
                    <a:pt x="235" y="524"/>
                    <a:pt x="237" y="518"/>
                    <a:pt x="239" y="514"/>
                  </a:cubicBezTo>
                  <a:cubicBezTo>
                    <a:pt x="239" y="513"/>
                    <a:pt x="241" y="511"/>
                    <a:pt x="243" y="509"/>
                  </a:cubicBezTo>
                  <a:cubicBezTo>
                    <a:pt x="244" y="508"/>
                    <a:pt x="245" y="508"/>
                    <a:pt x="245" y="507"/>
                  </a:cubicBezTo>
                  <a:cubicBezTo>
                    <a:pt x="246" y="507"/>
                    <a:pt x="246" y="507"/>
                    <a:pt x="246" y="507"/>
                  </a:cubicBezTo>
                  <a:cubicBezTo>
                    <a:pt x="246" y="507"/>
                    <a:pt x="246" y="507"/>
                    <a:pt x="246" y="507"/>
                  </a:cubicBezTo>
                  <a:cubicBezTo>
                    <a:pt x="247" y="506"/>
                    <a:pt x="247" y="506"/>
                    <a:pt x="247" y="506"/>
                  </a:cubicBezTo>
                  <a:cubicBezTo>
                    <a:pt x="247" y="505"/>
                    <a:pt x="247" y="505"/>
                    <a:pt x="247" y="505"/>
                  </a:cubicBezTo>
                  <a:cubicBezTo>
                    <a:pt x="247" y="505"/>
                    <a:pt x="247" y="505"/>
                    <a:pt x="245" y="502"/>
                  </a:cubicBezTo>
                  <a:cubicBezTo>
                    <a:pt x="244" y="503"/>
                    <a:pt x="244" y="503"/>
                    <a:pt x="244" y="503"/>
                  </a:cubicBezTo>
                  <a:cubicBezTo>
                    <a:pt x="245" y="504"/>
                    <a:pt x="245" y="504"/>
                    <a:pt x="245" y="504"/>
                  </a:cubicBezTo>
                  <a:cubicBezTo>
                    <a:pt x="245" y="504"/>
                    <a:pt x="245" y="504"/>
                    <a:pt x="253" y="499"/>
                  </a:cubicBezTo>
                  <a:cubicBezTo>
                    <a:pt x="252" y="497"/>
                    <a:pt x="252" y="497"/>
                    <a:pt x="252" y="497"/>
                  </a:cubicBezTo>
                  <a:cubicBezTo>
                    <a:pt x="252" y="499"/>
                    <a:pt x="252" y="499"/>
                    <a:pt x="252" y="499"/>
                  </a:cubicBezTo>
                  <a:cubicBezTo>
                    <a:pt x="252" y="499"/>
                    <a:pt x="252" y="499"/>
                    <a:pt x="256" y="500"/>
                  </a:cubicBezTo>
                  <a:cubicBezTo>
                    <a:pt x="258" y="501"/>
                    <a:pt x="258" y="501"/>
                    <a:pt x="258" y="501"/>
                  </a:cubicBezTo>
                  <a:cubicBezTo>
                    <a:pt x="258" y="498"/>
                    <a:pt x="258" y="498"/>
                    <a:pt x="258" y="498"/>
                  </a:cubicBezTo>
                  <a:cubicBezTo>
                    <a:pt x="258" y="498"/>
                    <a:pt x="258" y="498"/>
                    <a:pt x="256" y="493"/>
                  </a:cubicBezTo>
                  <a:cubicBezTo>
                    <a:pt x="255" y="493"/>
                    <a:pt x="255" y="493"/>
                    <a:pt x="255" y="493"/>
                  </a:cubicBezTo>
                  <a:cubicBezTo>
                    <a:pt x="255" y="495"/>
                    <a:pt x="255" y="495"/>
                    <a:pt x="255" y="495"/>
                  </a:cubicBezTo>
                  <a:cubicBezTo>
                    <a:pt x="255" y="495"/>
                    <a:pt x="255" y="495"/>
                    <a:pt x="262" y="495"/>
                  </a:cubicBezTo>
                  <a:cubicBezTo>
                    <a:pt x="262" y="493"/>
                    <a:pt x="262" y="493"/>
                    <a:pt x="262" y="493"/>
                  </a:cubicBezTo>
                  <a:cubicBezTo>
                    <a:pt x="260" y="494"/>
                    <a:pt x="260" y="494"/>
                    <a:pt x="260" y="494"/>
                  </a:cubicBezTo>
                  <a:cubicBezTo>
                    <a:pt x="260" y="494"/>
                    <a:pt x="260" y="494"/>
                    <a:pt x="262" y="497"/>
                  </a:cubicBezTo>
                  <a:cubicBezTo>
                    <a:pt x="262" y="497"/>
                    <a:pt x="262" y="497"/>
                    <a:pt x="262" y="497"/>
                  </a:cubicBezTo>
                  <a:cubicBezTo>
                    <a:pt x="263" y="497"/>
                    <a:pt x="263" y="497"/>
                    <a:pt x="263" y="497"/>
                  </a:cubicBezTo>
                  <a:cubicBezTo>
                    <a:pt x="263" y="497"/>
                    <a:pt x="263" y="497"/>
                    <a:pt x="263" y="497"/>
                  </a:cubicBezTo>
                  <a:cubicBezTo>
                    <a:pt x="264" y="497"/>
                    <a:pt x="264" y="497"/>
                    <a:pt x="266" y="497"/>
                  </a:cubicBezTo>
                  <a:cubicBezTo>
                    <a:pt x="266" y="497"/>
                    <a:pt x="266" y="497"/>
                    <a:pt x="266" y="497"/>
                  </a:cubicBezTo>
                  <a:cubicBezTo>
                    <a:pt x="267" y="497"/>
                    <a:pt x="267" y="497"/>
                    <a:pt x="267" y="497"/>
                  </a:cubicBezTo>
                  <a:cubicBezTo>
                    <a:pt x="267" y="497"/>
                    <a:pt x="267" y="497"/>
                    <a:pt x="270" y="493"/>
                  </a:cubicBezTo>
                  <a:cubicBezTo>
                    <a:pt x="271" y="491"/>
                    <a:pt x="271" y="491"/>
                    <a:pt x="271" y="491"/>
                  </a:cubicBezTo>
                  <a:cubicBezTo>
                    <a:pt x="269" y="490"/>
                    <a:pt x="269" y="490"/>
                    <a:pt x="269" y="490"/>
                  </a:cubicBezTo>
                  <a:cubicBezTo>
                    <a:pt x="269" y="490"/>
                    <a:pt x="263" y="490"/>
                    <a:pt x="258" y="489"/>
                  </a:cubicBezTo>
                  <a:cubicBezTo>
                    <a:pt x="255" y="489"/>
                    <a:pt x="253" y="488"/>
                    <a:pt x="250" y="488"/>
                  </a:cubicBezTo>
                  <a:cubicBezTo>
                    <a:pt x="248" y="488"/>
                    <a:pt x="246" y="488"/>
                    <a:pt x="245" y="488"/>
                  </a:cubicBezTo>
                  <a:cubicBezTo>
                    <a:pt x="245" y="489"/>
                    <a:pt x="245" y="489"/>
                    <a:pt x="245" y="489"/>
                  </a:cubicBezTo>
                  <a:cubicBezTo>
                    <a:pt x="246" y="488"/>
                    <a:pt x="246" y="488"/>
                    <a:pt x="246" y="488"/>
                  </a:cubicBezTo>
                  <a:cubicBezTo>
                    <a:pt x="246" y="488"/>
                    <a:pt x="245" y="487"/>
                    <a:pt x="245" y="487"/>
                  </a:cubicBezTo>
                  <a:cubicBezTo>
                    <a:pt x="245" y="486"/>
                    <a:pt x="244" y="484"/>
                    <a:pt x="244" y="483"/>
                  </a:cubicBezTo>
                  <a:cubicBezTo>
                    <a:pt x="244" y="483"/>
                    <a:pt x="244" y="482"/>
                    <a:pt x="244" y="482"/>
                  </a:cubicBezTo>
                  <a:cubicBezTo>
                    <a:pt x="244" y="481"/>
                    <a:pt x="244" y="481"/>
                    <a:pt x="244" y="481"/>
                  </a:cubicBezTo>
                  <a:cubicBezTo>
                    <a:pt x="241" y="481"/>
                    <a:pt x="241" y="481"/>
                    <a:pt x="241" y="481"/>
                  </a:cubicBezTo>
                  <a:cubicBezTo>
                    <a:pt x="241" y="481"/>
                    <a:pt x="241" y="481"/>
                    <a:pt x="241" y="483"/>
                  </a:cubicBezTo>
                  <a:cubicBezTo>
                    <a:pt x="241" y="485"/>
                    <a:pt x="241" y="489"/>
                    <a:pt x="240" y="497"/>
                  </a:cubicBezTo>
                  <a:cubicBezTo>
                    <a:pt x="241" y="497"/>
                    <a:pt x="241" y="497"/>
                    <a:pt x="241" y="497"/>
                  </a:cubicBezTo>
                  <a:cubicBezTo>
                    <a:pt x="241" y="496"/>
                    <a:pt x="241" y="496"/>
                    <a:pt x="241" y="496"/>
                  </a:cubicBezTo>
                  <a:cubicBezTo>
                    <a:pt x="241" y="496"/>
                    <a:pt x="241" y="496"/>
                    <a:pt x="231" y="496"/>
                  </a:cubicBezTo>
                  <a:cubicBezTo>
                    <a:pt x="231" y="497"/>
                    <a:pt x="231" y="497"/>
                    <a:pt x="231" y="497"/>
                  </a:cubicBezTo>
                  <a:cubicBezTo>
                    <a:pt x="231" y="496"/>
                    <a:pt x="231" y="496"/>
                    <a:pt x="231" y="496"/>
                  </a:cubicBezTo>
                  <a:cubicBezTo>
                    <a:pt x="231" y="496"/>
                    <a:pt x="231" y="496"/>
                    <a:pt x="226" y="495"/>
                  </a:cubicBezTo>
                  <a:cubicBezTo>
                    <a:pt x="224" y="494"/>
                    <a:pt x="224" y="494"/>
                    <a:pt x="224" y="494"/>
                  </a:cubicBezTo>
                  <a:cubicBezTo>
                    <a:pt x="224" y="495"/>
                    <a:pt x="224" y="495"/>
                    <a:pt x="224" y="495"/>
                  </a:cubicBezTo>
                  <a:cubicBezTo>
                    <a:pt x="224" y="495"/>
                    <a:pt x="224" y="495"/>
                    <a:pt x="221" y="499"/>
                  </a:cubicBezTo>
                  <a:cubicBezTo>
                    <a:pt x="222" y="500"/>
                    <a:pt x="222" y="500"/>
                    <a:pt x="222" y="500"/>
                  </a:cubicBezTo>
                  <a:cubicBezTo>
                    <a:pt x="222" y="499"/>
                    <a:pt x="222" y="499"/>
                    <a:pt x="222" y="499"/>
                  </a:cubicBezTo>
                  <a:cubicBezTo>
                    <a:pt x="222" y="499"/>
                    <a:pt x="220" y="499"/>
                    <a:pt x="217" y="499"/>
                  </a:cubicBezTo>
                  <a:cubicBezTo>
                    <a:pt x="215" y="500"/>
                    <a:pt x="211" y="500"/>
                    <a:pt x="208" y="500"/>
                  </a:cubicBezTo>
                  <a:cubicBezTo>
                    <a:pt x="207" y="500"/>
                    <a:pt x="207" y="500"/>
                    <a:pt x="207" y="500"/>
                  </a:cubicBezTo>
                  <a:cubicBezTo>
                    <a:pt x="207" y="500"/>
                    <a:pt x="207" y="499"/>
                    <a:pt x="207" y="499"/>
                  </a:cubicBezTo>
                  <a:cubicBezTo>
                    <a:pt x="207" y="498"/>
                    <a:pt x="207" y="496"/>
                    <a:pt x="208" y="495"/>
                  </a:cubicBezTo>
                  <a:cubicBezTo>
                    <a:pt x="208" y="494"/>
                    <a:pt x="208" y="494"/>
                    <a:pt x="209" y="493"/>
                  </a:cubicBezTo>
                  <a:cubicBezTo>
                    <a:pt x="209" y="493"/>
                    <a:pt x="209" y="493"/>
                    <a:pt x="209" y="493"/>
                  </a:cubicBezTo>
                  <a:cubicBezTo>
                    <a:pt x="210" y="490"/>
                    <a:pt x="210" y="490"/>
                    <a:pt x="210" y="490"/>
                  </a:cubicBezTo>
                  <a:cubicBezTo>
                    <a:pt x="208" y="490"/>
                    <a:pt x="208" y="490"/>
                    <a:pt x="208" y="490"/>
                  </a:cubicBezTo>
                  <a:cubicBezTo>
                    <a:pt x="208" y="490"/>
                    <a:pt x="208" y="490"/>
                    <a:pt x="202" y="490"/>
                  </a:cubicBezTo>
                  <a:cubicBezTo>
                    <a:pt x="202" y="492"/>
                    <a:pt x="202" y="492"/>
                    <a:pt x="202" y="492"/>
                  </a:cubicBezTo>
                  <a:cubicBezTo>
                    <a:pt x="203" y="491"/>
                    <a:pt x="203" y="491"/>
                    <a:pt x="203" y="491"/>
                  </a:cubicBezTo>
                  <a:cubicBezTo>
                    <a:pt x="202" y="490"/>
                    <a:pt x="201" y="489"/>
                    <a:pt x="200" y="487"/>
                  </a:cubicBezTo>
                  <a:cubicBezTo>
                    <a:pt x="199" y="486"/>
                    <a:pt x="199" y="486"/>
                    <a:pt x="199" y="485"/>
                  </a:cubicBezTo>
                  <a:cubicBezTo>
                    <a:pt x="198" y="485"/>
                    <a:pt x="198" y="485"/>
                    <a:pt x="198" y="485"/>
                  </a:cubicBezTo>
                  <a:cubicBezTo>
                    <a:pt x="198" y="485"/>
                    <a:pt x="198" y="485"/>
                    <a:pt x="198" y="485"/>
                  </a:cubicBezTo>
                  <a:cubicBezTo>
                    <a:pt x="195" y="479"/>
                    <a:pt x="195" y="479"/>
                    <a:pt x="195" y="479"/>
                  </a:cubicBezTo>
                  <a:cubicBezTo>
                    <a:pt x="195" y="485"/>
                    <a:pt x="195" y="485"/>
                    <a:pt x="195" y="485"/>
                  </a:cubicBezTo>
                  <a:cubicBezTo>
                    <a:pt x="195" y="485"/>
                    <a:pt x="195" y="485"/>
                    <a:pt x="195" y="489"/>
                  </a:cubicBezTo>
                  <a:cubicBezTo>
                    <a:pt x="195" y="490"/>
                    <a:pt x="195" y="490"/>
                    <a:pt x="195" y="490"/>
                  </a:cubicBezTo>
                  <a:cubicBezTo>
                    <a:pt x="195" y="490"/>
                    <a:pt x="195" y="490"/>
                    <a:pt x="195" y="490"/>
                  </a:cubicBezTo>
                  <a:cubicBezTo>
                    <a:pt x="195" y="490"/>
                    <a:pt x="195" y="490"/>
                    <a:pt x="198" y="497"/>
                  </a:cubicBezTo>
                  <a:cubicBezTo>
                    <a:pt x="199" y="496"/>
                    <a:pt x="199" y="496"/>
                    <a:pt x="199" y="496"/>
                  </a:cubicBezTo>
                  <a:cubicBezTo>
                    <a:pt x="198" y="495"/>
                    <a:pt x="198" y="495"/>
                    <a:pt x="198" y="495"/>
                  </a:cubicBezTo>
                  <a:cubicBezTo>
                    <a:pt x="198" y="495"/>
                    <a:pt x="198" y="495"/>
                    <a:pt x="198" y="496"/>
                  </a:cubicBezTo>
                  <a:cubicBezTo>
                    <a:pt x="197" y="497"/>
                    <a:pt x="196" y="499"/>
                    <a:pt x="194" y="503"/>
                  </a:cubicBezTo>
                  <a:cubicBezTo>
                    <a:pt x="195" y="504"/>
                    <a:pt x="195" y="504"/>
                    <a:pt x="195" y="504"/>
                  </a:cubicBezTo>
                  <a:cubicBezTo>
                    <a:pt x="197" y="503"/>
                    <a:pt x="197" y="503"/>
                    <a:pt x="197" y="503"/>
                  </a:cubicBezTo>
                  <a:cubicBezTo>
                    <a:pt x="197" y="503"/>
                    <a:pt x="197" y="503"/>
                    <a:pt x="190" y="495"/>
                  </a:cubicBezTo>
                  <a:cubicBezTo>
                    <a:pt x="190" y="495"/>
                    <a:pt x="190" y="495"/>
                    <a:pt x="190" y="495"/>
                  </a:cubicBezTo>
                  <a:cubicBezTo>
                    <a:pt x="190" y="495"/>
                    <a:pt x="190" y="495"/>
                    <a:pt x="190" y="495"/>
                  </a:cubicBezTo>
                  <a:cubicBezTo>
                    <a:pt x="190" y="495"/>
                    <a:pt x="190" y="495"/>
                    <a:pt x="180" y="488"/>
                  </a:cubicBezTo>
                  <a:cubicBezTo>
                    <a:pt x="179" y="489"/>
                    <a:pt x="179" y="489"/>
                    <a:pt x="179" y="489"/>
                  </a:cubicBezTo>
                  <a:cubicBezTo>
                    <a:pt x="181" y="489"/>
                    <a:pt x="181" y="489"/>
                    <a:pt x="181" y="489"/>
                  </a:cubicBezTo>
                  <a:cubicBezTo>
                    <a:pt x="181" y="489"/>
                    <a:pt x="181" y="489"/>
                    <a:pt x="181" y="485"/>
                  </a:cubicBezTo>
                  <a:cubicBezTo>
                    <a:pt x="181" y="484"/>
                    <a:pt x="181" y="484"/>
                    <a:pt x="181" y="484"/>
                  </a:cubicBezTo>
                  <a:cubicBezTo>
                    <a:pt x="180" y="484"/>
                    <a:pt x="180" y="484"/>
                    <a:pt x="180" y="484"/>
                  </a:cubicBezTo>
                  <a:cubicBezTo>
                    <a:pt x="180" y="484"/>
                    <a:pt x="179" y="483"/>
                    <a:pt x="177" y="483"/>
                  </a:cubicBezTo>
                  <a:cubicBezTo>
                    <a:pt x="176" y="483"/>
                    <a:pt x="174" y="484"/>
                    <a:pt x="172" y="485"/>
                  </a:cubicBezTo>
                  <a:cubicBezTo>
                    <a:pt x="172" y="487"/>
                    <a:pt x="172" y="487"/>
                    <a:pt x="172" y="487"/>
                  </a:cubicBezTo>
                  <a:cubicBezTo>
                    <a:pt x="172" y="485"/>
                    <a:pt x="172" y="485"/>
                    <a:pt x="172" y="485"/>
                  </a:cubicBezTo>
                  <a:cubicBezTo>
                    <a:pt x="170" y="486"/>
                    <a:pt x="169" y="487"/>
                    <a:pt x="169" y="488"/>
                  </a:cubicBezTo>
                  <a:cubicBezTo>
                    <a:pt x="168" y="489"/>
                    <a:pt x="168" y="490"/>
                    <a:pt x="168" y="492"/>
                  </a:cubicBezTo>
                  <a:cubicBezTo>
                    <a:pt x="168" y="496"/>
                    <a:pt x="170" y="499"/>
                    <a:pt x="170" y="499"/>
                  </a:cubicBezTo>
                  <a:cubicBezTo>
                    <a:pt x="171" y="499"/>
                    <a:pt x="171" y="499"/>
                    <a:pt x="171" y="499"/>
                  </a:cubicBezTo>
                  <a:cubicBezTo>
                    <a:pt x="170" y="498"/>
                    <a:pt x="170" y="498"/>
                    <a:pt x="170" y="498"/>
                  </a:cubicBezTo>
                  <a:cubicBezTo>
                    <a:pt x="170" y="498"/>
                    <a:pt x="170" y="498"/>
                    <a:pt x="168" y="502"/>
                  </a:cubicBezTo>
                  <a:cubicBezTo>
                    <a:pt x="170" y="503"/>
                    <a:pt x="170" y="503"/>
                    <a:pt x="170" y="503"/>
                  </a:cubicBezTo>
                  <a:cubicBezTo>
                    <a:pt x="171" y="501"/>
                    <a:pt x="171" y="501"/>
                    <a:pt x="171" y="501"/>
                  </a:cubicBezTo>
                  <a:cubicBezTo>
                    <a:pt x="171" y="501"/>
                    <a:pt x="171" y="501"/>
                    <a:pt x="167" y="499"/>
                  </a:cubicBezTo>
                  <a:cubicBezTo>
                    <a:pt x="166" y="500"/>
                    <a:pt x="166" y="500"/>
                    <a:pt x="166" y="500"/>
                  </a:cubicBezTo>
                  <a:cubicBezTo>
                    <a:pt x="167" y="500"/>
                    <a:pt x="167" y="500"/>
                    <a:pt x="167" y="500"/>
                  </a:cubicBezTo>
                  <a:cubicBezTo>
                    <a:pt x="167" y="500"/>
                    <a:pt x="167" y="500"/>
                    <a:pt x="167" y="492"/>
                  </a:cubicBezTo>
                  <a:cubicBezTo>
                    <a:pt x="167" y="492"/>
                    <a:pt x="167" y="492"/>
                    <a:pt x="167" y="492"/>
                  </a:cubicBezTo>
                  <a:cubicBezTo>
                    <a:pt x="167" y="491"/>
                    <a:pt x="167" y="491"/>
                    <a:pt x="167" y="491"/>
                  </a:cubicBezTo>
                  <a:cubicBezTo>
                    <a:pt x="167" y="491"/>
                    <a:pt x="164" y="485"/>
                    <a:pt x="163" y="482"/>
                  </a:cubicBezTo>
                  <a:cubicBezTo>
                    <a:pt x="163" y="482"/>
                    <a:pt x="163" y="482"/>
                    <a:pt x="163" y="482"/>
                  </a:cubicBezTo>
                  <a:cubicBezTo>
                    <a:pt x="163" y="482"/>
                    <a:pt x="163" y="482"/>
                    <a:pt x="163" y="482"/>
                  </a:cubicBezTo>
                  <a:cubicBezTo>
                    <a:pt x="163" y="481"/>
                    <a:pt x="162" y="480"/>
                    <a:pt x="162" y="479"/>
                  </a:cubicBezTo>
                  <a:cubicBezTo>
                    <a:pt x="162" y="477"/>
                    <a:pt x="163" y="474"/>
                    <a:pt x="163" y="473"/>
                  </a:cubicBezTo>
                  <a:cubicBezTo>
                    <a:pt x="164" y="472"/>
                    <a:pt x="164" y="471"/>
                    <a:pt x="164" y="470"/>
                  </a:cubicBezTo>
                  <a:cubicBezTo>
                    <a:pt x="164" y="470"/>
                    <a:pt x="164" y="470"/>
                    <a:pt x="164" y="470"/>
                  </a:cubicBezTo>
                  <a:cubicBezTo>
                    <a:pt x="163" y="469"/>
                    <a:pt x="163" y="469"/>
                    <a:pt x="163" y="469"/>
                  </a:cubicBezTo>
                  <a:cubicBezTo>
                    <a:pt x="163" y="470"/>
                    <a:pt x="163" y="470"/>
                    <a:pt x="163" y="470"/>
                  </a:cubicBezTo>
                  <a:cubicBezTo>
                    <a:pt x="163" y="470"/>
                    <a:pt x="163" y="470"/>
                    <a:pt x="164" y="470"/>
                  </a:cubicBezTo>
                  <a:cubicBezTo>
                    <a:pt x="164" y="469"/>
                    <a:pt x="164" y="469"/>
                    <a:pt x="164" y="469"/>
                  </a:cubicBezTo>
                  <a:cubicBezTo>
                    <a:pt x="163" y="469"/>
                    <a:pt x="163" y="469"/>
                    <a:pt x="163" y="469"/>
                  </a:cubicBezTo>
                  <a:cubicBezTo>
                    <a:pt x="163" y="469"/>
                    <a:pt x="163" y="469"/>
                    <a:pt x="166" y="479"/>
                  </a:cubicBezTo>
                  <a:cubicBezTo>
                    <a:pt x="167" y="483"/>
                    <a:pt x="167" y="483"/>
                    <a:pt x="167" y="483"/>
                  </a:cubicBezTo>
                  <a:cubicBezTo>
                    <a:pt x="168" y="479"/>
                    <a:pt x="168" y="479"/>
                    <a:pt x="168" y="479"/>
                  </a:cubicBezTo>
                  <a:cubicBezTo>
                    <a:pt x="169" y="479"/>
                    <a:pt x="173" y="468"/>
                    <a:pt x="174" y="464"/>
                  </a:cubicBezTo>
                  <a:cubicBezTo>
                    <a:pt x="174" y="462"/>
                    <a:pt x="176" y="460"/>
                    <a:pt x="178" y="458"/>
                  </a:cubicBezTo>
                  <a:cubicBezTo>
                    <a:pt x="181" y="456"/>
                    <a:pt x="183" y="454"/>
                    <a:pt x="184" y="452"/>
                  </a:cubicBezTo>
                  <a:cubicBezTo>
                    <a:pt x="186" y="451"/>
                    <a:pt x="187" y="448"/>
                    <a:pt x="187" y="447"/>
                  </a:cubicBezTo>
                  <a:cubicBezTo>
                    <a:pt x="187" y="445"/>
                    <a:pt x="187" y="443"/>
                    <a:pt x="187" y="443"/>
                  </a:cubicBezTo>
                  <a:cubicBezTo>
                    <a:pt x="186" y="443"/>
                    <a:pt x="186" y="443"/>
                    <a:pt x="186" y="443"/>
                  </a:cubicBezTo>
                  <a:cubicBezTo>
                    <a:pt x="186" y="445"/>
                    <a:pt x="186" y="445"/>
                    <a:pt x="186" y="445"/>
                  </a:cubicBezTo>
                  <a:cubicBezTo>
                    <a:pt x="186" y="445"/>
                    <a:pt x="186" y="445"/>
                    <a:pt x="191" y="445"/>
                  </a:cubicBezTo>
                  <a:cubicBezTo>
                    <a:pt x="193" y="445"/>
                    <a:pt x="193" y="445"/>
                    <a:pt x="193" y="445"/>
                  </a:cubicBezTo>
                  <a:cubicBezTo>
                    <a:pt x="193" y="444"/>
                    <a:pt x="193" y="444"/>
                    <a:pt x="193" y="444"/>
                  </a:cubicBezTo>
                  <a:cubicBezTo>
                    <a:pt x="193" y="444"/>
                    <a:pt x="193" y="444"/>
                    <a:pt x="194" y="438"/>
                  </a:cubicBezTo>
                  <a:cubicBezTo>
                    <a:pt x="193" y="438"/>
                    <a:pt x="193" y="438"/>
                    <a:pt x="193" y="438"/>
                  </a:cubicBezTo>
                  <a:cubicBezTo>
                    <a:pt x="194" y="439"/>
                    <a:pt x="194" y="439"/>
                    <a:pt x="194" y="439"/>
                  </a:cubicBezTo>
                  <a:cubicBezTo>
                    <a:pt x="194" y="439"/>
                    <a:pt x="195" y="438"/>
                    <a:pt x="197" y="436"/>
                  </a:cubicBezTo>
                  <a:cubicBezTo>
                    <a:pt x="199" y="434"/>
                    <a:pt x="201" y="431"/>
                    <a:pt x="201" y="427"/>
                  </a:cubicBezTo>
                  <a:cubicBezTo>
                    <a:pt x="199" y="427"/>
                    <a:pt x="199" y="427"/>
                    <a:pt x="199" y="427"/>
                  </a:cubicBezTo>
                  <a:cubicBezTo>
                    <a:pt x="201" y="427"/>
                    <a:pt x="201" y="427"/>
                    <a:pt x="201" y="427"/>
                  </a:cubicBezTo>
                  <a:cubicBezTo>
                    <a:pt x="201" y="427"/>
                    <a:pt x="201" y="427"/>
                    <a:pt x="201" y="426"/>
                  </a:cubicBezTo>
                  <a:cubicBezTo>
                    <a:pt x="201" y="424"/>
                    <a:pt x="200" y="423"/>
                    <a:pt x="199" y="422"/>
                  </a:cubicBezTo>
                  <a:cubicBezTo>
                    <a:pt x="197" y="419"/>
                    <a:pt x="192" y="418"/>
                    <a:pt x="192" y="418"/>
                  </a:cubicBezTo>
                  <a:cubicBezTo>
                    <a:pt x="191" y="419"/>
                    <a:pt x="191" y="419"/>
                    <a:pt x="191" y="419"/>
                  </a:cubicBezTo>
                  <a:cubicBezTo>
                    <a:pt x="193" y="419"/>
                    <a:pt x="193" y="419"/>
                    <a:pt x="193" y="419"/>
                  </a:cubicBezTo>
                  <a:cubicBezTo>
                    <a:pt x="193" y="419"/>
                    <a:pt x="193" y="419"/>
                    <a:pt x="193" y="408"/>
                  </a:cubicBezTo>
                  <a:cubicBezTo>
                    <a:pt x="192" y="408"/>
                    <a:pt x="192" y="408"/>
                    <a:pt x="192" y="408"/>
                  </a:cubicBezTo>
                  <a:cubicBezTo>
                    <a:pt x="193" y="409"/>
                    <a:pt x="193" y="409"/>
                    <a:pt x="193" y="409"/>
                  </a:cubicBezTo>
                  <a:cubicBezTo>
                    <a:pt x="193" y="408"/>
                    <a:pt x="193" y="408"/>
                    <a:pt x="193" y="408"/>
                  </a:cubicBezTo>
                  <a:cubicBezTo>
                    <a:pt x="192" y="408"/>
                    <a:pt x="192" y="408"/>
                    <a:pt x="192" y="408"/>
                  </a:cubicBezTo>
                  <a:cubicBezTo>
                    <a:pt x="193" y="409"/>
                    <a:pt x="193" y="409"/>
                    <a:pt x="193" y="409"/>
                  </a:cubicBezTo>
                  <a:cubicBezTo>
                    <a:pt x="192" y="408"/>
                    <a:pt x="192" y="408"/>
                    <a:pt x="192" y="408"/>
                  </a:cubicBezTo>
                  <a:cubicBezTo>
                    <a:pt x="193" y="409"/>
                    <a:pt x="193" y="409"/>
                    <a:pt x="193" y="409"/>
                  </a:cubicBezTo>
                  <a:cubicBezTo>
                    <a:pt x="193" y="409"/>
                    <a:pt x="193" y="409"/>
                    <a:pt x="193" y="409"/>
                  </a:cubicBezTo>
                  <a:cubicBezTo>
                    <a:pt x="192" y="408"/>
                    <a:pt x="192" y="408"/>
                    <a:pt x="192" y="408"/>
                  </a:cubicBezTo>
                  <a:cubicBezTo>
                    <a:pt x="193" y="409"/>
                    <a:pt x="193" y="409"/>
                    <a:pt x="193" y="409"/>
                  </a:cubicBezTo>
                  <a:cubicBezTo>
                    <a:pt x="193" y="409"/>
                    <a:pt x="193" y="409"/>
                    <a:pt x="193" y="409"/>
                  </a:cubicBezTo>
                  <a:cubicBezTo>
                    <a:pt x="193" y="409"/>
                    <a:pt x="194" y="408"/>
                    <a:pt x="194" y="408"/>
                  </a:cubicBezTo>
                  <a:cubicBezTo>
                    <a:pt x="195" y="408"/>
                    <a:pt x="195" y="408"/>
                    <a:pt x="195" y="408"/>
                  </a:cubicBezTo>
                  <a:cubicBezTo>
                    <a:pt x="195" y="408"/>
                    <a:pt x="195" y="408"/>
                    <a:pt x="195" y="408"/>
                  </a:cubicBezTo>
                  <a:cubicBezTo>
                    <a:pt x="197" y="408"/>
                    <a:pt x="197" y="408"/>
                    <a:pt x="197" y="408"/>
                  </a:cubicBezTo>
                  <a:cubicBezTo>
                    <a:pt x="197" y="407"/>
                    <a:pt x="197" y="407"/>
                    <a:pt x="197" y="407"/>
                  </a:cubicBezTo>
                  <a:cubicBezTo>
                    <a:pt x="197" y="407"/>
                    <a:pt x="197" y="407"/>
                    <a:pt x="198" y="393"/>
                  </a:cubicBezTo>
                  <a:cubicBezTo>
                    <a:pt x="197" y="393"/>
                    <a:pt x="197" y="393"/>
                    <a:pt x="197" y="393"/>
                  </a:cubicBezTo>
                  <a:cubicBezTo>
                    <a:pt x="198" y="395"/>
                    <a:pt x="198" y="395"/>
                    <a:pt x="198" y="395"/>
                  </a:cubicBezTo>
                  <a:cubicBezTo>
                    <a:pt x="198" y="395"/>
                    <a:pt x="198" y="395"/>
                    <a:pt x="202" y="392"/>
                  </a:cubicBezTo>
                  <a:cubicBezTo>
                    <a:pt x="201" y="391"/>
                    <a:pt x="201" y="391"/>
                    <a:pt x="201" y="391"/>
                  </a:cubicBezTo>
                  <a:cubicBezTo>
                    <a:pt x="200" y="392"/>
                    <a:pt x="200" y="392"/>
                    <a:pt x="200" y="392"/>
                  </a:cubicBezTo>
                  <a:cubicBezTo>
                    <a:pt x="200" y="392"/>
                    <a:pt x="200" y="392"/>
                    <a:pt x="204" y="396"/>
                  </a:cubicBezTo>
                  <a:cubicBezTo>
                    <a:pt x="204" y="396"/>
                    <a:pt x="204" y="396"/>
                    <a:pt x="204" y="396"/>
                  </a:cubicBezTo>
                  <a:cubicBezTo>
                    <a:pt x="205" y="396"/>
                    <a:pt x="205" y="396"/>
                    <a:pt x="205" y="396"/>
                  </a:cubicBezTo>
                  <a:cubicBezTo>
                    <a:pt x="205" y="396"/>
                    <a:pt x="205" y="396"/>
                    <a:pt x="206" y="396"/>
                  </a:cubicBezTo>
                  <a:cubicBezTo>
                    <a:pt x="207" y="397"/>
                    <a:pt x="209" y="397"/>
                    <a:pt x="214" y="398"/>
                  </a:cubicBezTo>
                  <a:cubicBezTo>
                    <a:pt x="221" y="398"/>
                    <a:pt x="221" y="398"/>
                    <a:pt x="221" y="398"/>
                  </a:cubicBezTo>
                  <a:cubicBezTo>
                    <a:pt x="215" y="395"/>
                    <a:pt x="215" y="395"/>
                    <a:pt x="215" y="395"/>
                  </a:cubicBezTo>
                  <a:cubicBezTo>
                    <a:pt x="215" y="395"/>
                    <a:pt x="215" y="395"/>
                    <a:pt x="207" y="389"/>
                  </a:cubicBezTo>
                  <a:cubicBezTo>
                    <a:pt x="206" y="391"/>
                    <a:pt x="206" y="391"/>
                    <a:pt x="206" y="391"/>
                  </a:cubicBezTo>
                  <a:cubicBezTo>
                    <a:pt x="208" y="390"/>
                    <a:pt x="208" y="390"/>
                    <a:pt x="208" y="390"/>
                  </a:cubicBezTo>
                  <a:cubicBezTo>
                    <a:pt x="208" y="390"/>
                    <a:pt x="208" y="390"/>
                    <a:pt x="203" y="383"/>
                  </a:cubicBezTo>
                  <a:cubicBezTo>
                    <a:pt x="202" y="381"/>
                    <a:pt x="202" y="381"/>
                    <a:pt x="202" y="381"/>
                  </a:cubicBezTo>
                  <a:cubicBezTo>
                    <a:pt x="201" y="383"/>
                    <a:pt x="201" y="383"/>
                    <a:pt x="201" y="383"/>
                  </a:cubicBezTo>
                  <a:cubicBezTo>
                    <a:pt x="201" y="383"/>
                    <a:pt x="201" y="383"/>
                    <a:pt x="200" y="386"/>
                  </a:cubicBezTo>
                  <a:cubicBezTo>
                    <a:pt x="201" y="387"/>
                    <a:pt x="201" y="387"/>
                    <a:pt x="201" y="387"/>
                  </a:cubicBezTo>
                  <a:cubicBezTo>
                    <a:pt x="202" y="387"/>
                    <a:pt x="202" y="387"/>
                    <a:pt x="202" y="387"/>
                  </a:cubicBezTo>
                  <a:cubicBezTo>
                    <a:pt x="202" y="387"/>
                    <a:pt x="202" y="387"/>
                    <a:pt x="202" y="381"/>
                  </a:cubicBezTo>
                  <a:cubicBezTo>
                    <a:pt x="201" y="381"/>
                    <a:pt x="201" y="381"/>
                    <a:pt x="201" y="381"/>
                  </a:cubicBezTo>
                  <a:cubicBezTo>
                    <a:pt x="202" y="382"/>
                    <a:pt x="202" y="382"/>
                    <a:pt x="202" y="382"/>
                  </a:cubicBezTo>
                  <a:cubicBezTo>
                    <a:pt x="202" y="382"/>
                    <a:pt x="202" y="381"/>
                    <a:pt x="203" y="381"/>
                  </a:cubicBezTo>
                  <a:cubicBezTo>
                    <a:pt x="203" y="380"/>
                    <a:pt x="204" y="379"/>
                    <a:pt x="204" y="378"/>
                  </a:cubicBezTo>
                  <a:cubicBezTo>
                    <a:pt x="204" y="378"/>
                    <a:pt x="203" y="377"/>
                    <a:pt x="203" y="376"/>
                  </a:cubicBezTo>
                  <a:cubicBezTo>
                    <a:pt x="202" y="376"/>
                    <a:pt x="202" y="376"/>
                    <a:pt x="201" y="376"/>
                  </a:cubicBezTo>
                  <a:cubicBezTo>
                    <a:pt x="201" y="377"/>
                    <a:pt x="201" y="377"/>
                    <a:pt x="201" y="377"/>
                  </a:cubicBezTo>
                  <a:cubicBezTo>
                    <a:pt x="202" y="376"/>
                    <a:pt x="202" y="376"/>
                    <a:pt x="202" y="376"/>
                  </a:cubicBezTo>
                  <a:cubicBezTo>
                    <a:pt x="202" y="376"/>
                    <a:pt x="201" y="375"/>
                    <a:pt x="201" y="375"/>
                  </a:cubicBezTo>
                  <a:cubicBezTo>
                    <a:pt x="200" y="376"/>
                    <a:pt x="199" y="376"/>
                    <a:pt x="199" y="376"/>
                  </a:cubicBezTo>
                  <a:cubicBezTo>
                    <a:pt x="198" y="377"/>
                    <a:pt x="198" y="377"/>
                    <a:pt x="198" y="378"/>
                  </a:cubicBezTo>
                  <a:cubicBezTo>
                    <a:pt x="196" y="380"/>
                    <a:pt x="195" y="383"/>
                    <a:pt x="195" y="383"/>
                  </a:cubicBezTo>
                  <a:cubicBezTo>
                    <a:pt x="197" y="384"/>
                    <a:pt x="197" y="384"/>
                    <a:pt x="197" y="384"/>
                  </a:cubicBezTo>
                  <a:cubicBezTo>
                    <a:pt x="197" y="382"/>
                    <a:pt x="197" y="382"/>
                    <a:pt x="197" y="382"/>
                  </a:cubicBezTo>
                  <a:cubicBezTo>
                    <a:pt x="197" y="382"/>
                    <a:pt x="197" y="382"/>
                    <a:pt x="194" y="382"/>
                  </a:cubicBezTo>
                  <a:cubicBezTo>
                    <a:pt x="192" y="382"/>
                    <a:pt x="192" y="382"/>
                    <a:pt x="192" y="382"/>
                  </a:cubicBezTo>
                  <a:cubicBezTo>
                    <a:pt x="193" y="384"/>
                    <a:pt x="193" y="384"/>
                    <a:pt x="193" y="384"/>
                  </a:cubicBezTo>
                  <a:cubicBezTo>
                    <a:pt x="193" y="384"/>
                    <a:pt x="193" y="384"/>
                    <a:pt x="194" y="391"/>
                  </a:cubicBezTo>
                  <a:cubicBezTo>
                    <a:pt x="195" y="391"/>
                    <a:pt x="195" y="391"/>
                    <a:pt x="195" y="391"/>
                  </a:cubicBezTo>
                  <a:cubicBezTo>
                    <a:pt x="195" y="389"/>
                    <a:pt x="195" y="389"/>
                    <a:pt x="195" y="389"/>
                  </a:cubicBezTo>
                  <a:cubicBezTo>
                    <a:pt x="195" y="389"/>
                    <a:pt x="195" y="389"/>
                    <a:pt x="188" y="395"/>
                  </a:cubicBezTo>
                  <a:cubicBezTo>
                    <a:pt x="189" y="396"/>
                    <a:pt x="189" y="396"/>
                    <a:pt x="189" y="396"/>
                  </a:cubicBezTo>
                  <a:cubicBezTo>
                    <a:pt x="190" y="396"/>
                    <a:pt x="190" y="396"/>
                    <a:pt x="190" y="396"/>
                  </a:cubicBezTo>
                  <a:cubicBezTo>
                    <a:pt x="190" y="396"/>
                    <a:pt x="190" y="396"/>
                    <a:pt x="187" y="386"/>
                  </a:cubicBezTo>
                  <a:cubicBezTo>
                    <a:pt x="187" y="383"/>
                    <a:pt x="187" y="383"/>
                    <a:pt x="187" y="383"/>
                  </a:cubicBezTo>
                  <a:cubicBezTo>
                    <a:pt x="185" y="386"/>
                    <a:pt x="185" y="386"/>
                    <a:pt x="185" y="386"/>
                  </a:cubicBezTo>
                  <a:cubicBezTo>
                    <a:pt x="185" y="386"/>
                    <a:pt x="185" y="386"/>
                    <a:pt x="182" y="390"/>
                  </a:cubicBezTo>
                  <a:cubicBezTo>
                    <a:pt x="183" y="391"/>
                    <a:pt x="183" y="391"/>
                    <a:pt x="183" y="391"/>
                  </a:cubicBezTo>
                  <a:cubicBezTo>
                    <a:pt x="184" y="389"/>
                    <a:pt x="184" y="389"/>
                    <a:pt x="184" y="389"/>
                  </a:cubicBezTo>
                  <a:cubicBezTo>
                    <a:pt x="184" y="389"/>
                    <a:pt x="184" y="389"/>
                    <a:pt x="179" y="385"/>
                  </a:cubicBezTo>
                  <a:cubicBezTo>
                    <a:pt x="176" y="383"/>
                    <a:pt x="176" y="383"/>
                    <a:pt x="176" y="383"/>
                  </a:cubicBezTo>
                  <a:cubicBezTo>
                    <a:pt x="176" y="387"/>
                    <a:pt x="176" y="387"/>
                    <a:pt x="176" y="387"/>
                  </a:cubicBezTo>
                  <a:cubicBezTo>
                    <a:pt x="176" y="387"/>
                    <a:pt x="176" y="387"/>
                    <a:pt x="178" y="398"/>
                  </a:cubicBezTo>
                  <a:cubicBezTo>
                    <a:pt x="179" y="397"/>
                    <a:pt x="179" y="397"/>
                    <a:pt x="179" y="397"/>
                  </a:cubicBezTo>
                  <a:cubicBezTo>
                    <a:pt x="180" y="396"/>
                    <a:pt x="180" y="396"/>
                    <a:pt x="180" y="396"/>
                  </a:cubicBezTo>
                  <a:cubicBezTo>
                    <a:pt x="180" y="396"/>
                    <a:pt x="180" y="396"/>
                    <a:pt x="173" y="391"/>
                  </a:cubicBezTo>
                  <a:cubicBezTo>
                    <a:pt x="172" y="392"/>
                    <a:pt x="172" y="392"/>
                    <a:pt x="172" y="392"/>
                  </a:cubicBezTo>
                  <a:cubicBezTo>
                    <a:pt x="174" y="392"/>
                    <a:pt x="174" y="392"/>
                    <a:pt x="174" y="392"/>
                  </a:cubicBezTo>
                  <a:cubicBezTo>
                    <a:pt x="174" y="392"/>
                    <a:pt x="174" y="392"/>
                    <a:pt x="177" y="382"/>
                  </a:cubicBezTo>
                  <a:cubicBezTo>
                    <a:pt x="175" y="381"/>
                    <a:pt x="175" y="381"/>
                    <a:pt x="175" y="381"/>
                  </a:cubicBezTo>
                  <a:cubicBezTo>
                    <a:pt x="176" y="383"/>
                    <a:pt x="176" y="383"/>
                    <a:pt x="176" y="383"/>
                  </a:cubicBezTo>
                  <a:cubicBezTo>
                    <a:pt x="176" y="383"/>
                    <a:pt x="176" y="383"/>
                    <a:pt x="180" y="381"/>
                  </a:cubicBezTo>
                  <a:cubicBezTo>
                    <a:pt x="180" y="381"/>
                    <a:pt x="180" y="381"/>
                    <a:pt x="180" y="381"/>
                  </a:cubicBezTo>
                  <a:cubicBezTo>
                    <a:pt x="180" y="381"/>
                    <a:pt x="180" y="381"/>
                    <a:pt x="180" y="381"/>
                  </a:cubicBezTo>
                  <a:cubicBezTo>
                    <a:pt x="180" y="381"/>
                    <a:pt x="180" y="381"/>
                    <a:pt x="187" y="374"/>
                  </a:cubicBezTo>
                  <a:cubicBezTo>
                    <a:pt x="186" y="373"/>
                    <a:pt x="186" y="373"/>
                    <a:pt x="186" y="373"/>
                  </a:cubicBezTo>
                  <a:cubicBezTo>
                    <a:pt x="186" y="375"/>
                    <a:pt x="186" y="375"/>
                    <a:pt x="186" y="375"/>
                  </a:cubicBezTo>
                  <a:cubicBezTo>
                    <a:pt x="186" y="375"/>
                    <a:pt x="186" y="375"/>
                    <a:pt x="193" y="373"/>
                  </a:cubicBezTo>
                  <a:cubicBezTo>
                    <a:pt x="194" y="373"/>
                    <a:pt x="194" y="373"/>
                    <a:pt x="194" y="373"/>
                  </a:cubicBezTo>
                  <a:cubicBezTo>
                    <a:pt x="194" y="373"/>
                    <a:pt x="194" y="373"/>
                    <a:pt x="194" y="373"/>
                  </a:cubicBezTo>
                  <a:cubicBezTo>
                    <a:pt x="194" y="373"/>
                    <a:pt x="194" y="373"/>
                    <a:pt x="198" y="367"/>
                  </a:cubicBezTo>
                  <a:cubicBezTo>
                    <a:pt x="197" y="366"/>
                    <a:pt x="197" y="366"/>
                    <a:pt x="197" y="366"/>
                  </a:cubicBezTo>
                  <a:cubicBezTo>
                    <a:pt x="198" y="368"/>
                    <a:pt x="198" y="368"/>
                    <a:pt x="198" y="368"/>
                  </a:cubicBezTo>
                  <a:cubicBezTo>
                    <a:pt x="198" y="368"/>
                    <a:pt x="198" y="368"/>
                    <a:pt x="202" y="365"/>
                  </a:cubicBezTo>
                  <a:cubicBezTo>
                    <a:pt x="209" y="360"/>
                    <a:pt x="209" y="360"/>
                    <a:pt x="209" y="360"/>
                  </a:cubicBezTo>
                  <a:cubicBezTo>
                    <a:pt x="200" y="362"/>
                    <a:pt x="200" y="362"/>
                    <a:pt x="200" y="362"/>
                  </a:cubicBezTo>
                  <a:cubicBezTo>
                    <a:pt x="200" y="362"/>
                    <a:pt x="200" y="362"/>
                    <a:pt x="195" y="364"/>
                  </a:cubicBezTo>
                  <a:cubicBezTo>
                    <a:pt x="195" y="364"/>
                    <a:pt x="195" y="364"/>
                    <a:pt x="195" y="364"/>
                  </a:cubicBezTo>
                  <a:cubicBezTo>
                    <a:pt x="195" y="364"/>
                    <a:pt x="195" y="364"/>
                    <a:pt x="195" y="364"/>
                  </a:cubicBezTo>
                  <a:cubicBezTo>
                    <a:pt x="195" y="364"/>
                    <a:pt x="195" y="364"/>
                    <a:pt x="188" y="369"/>
                  </a:cubicBezTo>
                  <a:cubicBezTo>
                    <a:pt x="189" y="370"/>
                    <a:pt x="189" y="370"/>
                    <a:pt x="189" y="370"/>
                  </a:cubicBezTo>
                  <a:cubicBezTo>
                    <a:pt x="188" y="369"/>
                    <a:pt x="188" y="369"/>
                    <a:pt x="188" y="369"/>
                  </a:cubicBezTo>
                  <a:cubicBezTo>
                    <a:pt x="188" y="369"/>
                    <a:pt x="188" y="369"/>
                    <a:pt x="184" y="370"/>
                  </a:cubicBezTo>
                  <a:cubicBezTo>
                    <a:pt x="184" y="370"/>
                    <a:pt x="184" y="370"/>
                    <a:pt x="184" y="370"/>
                  </a:cubicBezTo>
                  <a:cubicBezTo>
                    <a:pt x="184" y="371"/>
                    <a:pt x="184" y="371"/>
                    <a:pt x="184" y="371"/>
                  </a:cubicBezTo>
                  <a:cubicBezTo>
                    <a:pt x="184" y="371"/>
                    <a:pt x="184" y="371"/>
                    <a:pt x="174" y="379"/>
                  </a:cubicBezTo>
                  <a:cubicBezTo>
                    <a:pt x="175" y="380"/>
                    <a:pt x="175" y="380"/>
                    <a:pt x="175" y="380"/>
                  </a:cubicBezTo>
                  <a:cubicBezTo>
                    <a:pt x="175" y="378"/>
                    <a:pt x="175" y="378"/>
                    <a:pt x="175" y="378"/>
                  </a:cubicBezTo>
                  <a:cubicBezTo>
                    <a:pt x="175" y="378"/>
                    <a:pt x="175" y="378"/>
                    <a:pt x="171" y="378"/>
                  </a:cubicBezTo>
                  <a:cubicBezTo>
                    <a:pt x="170" y="378"/>
                    <a:pt x="170" y="378"/>
                    <a:pt x="170" y="378"/>
                  </a:cubicBezTo>
                  <a:cubicBezTo>
                    <a:pt x="170" y="380"/>
                    <a:pt x="170" y="380"/>
                    <a:pt x="170" y="380"/>
                  </a:cubicBezTo>
                  <a:cubicBezTo>
                    <a:pt x="170" y="380"/>
                    <a:pt x="170" y="380"/>
                    <a:pt x="168" y="393"/>
                  </a:cubicBezTo>
                  <a:cubicBezTo>
                    <a:pt x="168" y="394"/>
                    <a:pt x="168" y="394"/>
                    <a:pt x="168" y="394"/>
                  </a:cubicBezTo>
                  <a:cubicBezTo>
                    <a:pt x="169" y="394"/>
                    <a:pt x="169" y="394"/>
                    <a:pt x="169" y="394"/>
                  </a:cubicBezTo>
                  <a:cubicBezTo>
                    <a:pt x="169" y="394"/>
                    <a:pt x="169" y="394"/>
                    <a:pt x="173" y="400"/>
                  </a:cubicBezTo>
                  <a:cubicBezTo>
                    <a:pt x="174" y="399"/>
                    <a:pt x="174" y="399"/>
                    <a:pt x="174" y="399"/>
                  </a:cubicBezTo>
                  <a:cubicBezTo>
                    <a:pt x="173" y="397"/>
                    <a:pt x="173" y="397"/>
                    <a:pt x="173" y="397"/>
                  </a:cubicBezTo>
                  <a:cubicBezTo>
                    <a:pt x="173" y="397"/>
                    <a:pt x="173" y="397"/>
                    <a:pt x="164" y="403"/>
                  </a:cubicBezTo>
                  <a:cubicBezTo>
                    <a:pt x="163" y="403"/>
                    <a:pt x="163" y="403"/>
                    <a:pt x="163" y="403"/>
                  </a:cubicBezTo>
                  <a:cubicBezTo>
                    <a:pt x="163" y="403"/>
                    <a:pt x="163" y="403"/>
                    <a:pt x="163" y="403"/>
                  </a:cubicBezTo>
                  <a:cubicBezTo>
                    <a:pt x="163" y="403"/>
                    <a:pt x="163" y="403"/>
                    <a:pt x="154" y="422"/>
                  </a:cubicBezTo>
                  <a:cubicBezTo>
                    <a:pt x="154" y="422"/>
                    <a:pt x="154" y="422"/>
                    <a:pt x="152" y="425"/>
                  </a:cubicBezTo>
                  <a:cubicBezTo>
                    <a:pt x="152" y="426"/>
                    <a:pt x="152" y="426"/>
                    <a:pt x="152" y="426"/>
                  </a:cubicBezTo>
                  <a:cubicBezTo>
                    <a:pt x="152" y="426"/>
                    <a:pt x="152" y="426"/>
                    <a:pt x="152" y="426"/>
                  </a:cubicBezTo>
                  <a:cubicBezTo>
                    <a:pt x="152" y="426"/>
                    <a:pt x="152" y="426"/>
                    <a:pt x="154" y="429"/>
                  </a:cubicBezTo>
                  <a:cubicBezTo>
                    <a:pt x="155" y="428"/>
                    <a:pt x="155" y="428"/>
                    <a:pt x="155" y="428"/>
                  </a:cubicBezTo>
                  <a:cubicBezTo>
                    <a:pt x="154" y="428"/>
                    <a:pt x="154" y="428"/>
                    <a:pt x="154" y="428"/>
                  </a:cubicBezTo>
                  <a:cubicBezTo>
                    <a:pt x="153" y="428"/>
                    <a:pt x="153" y="428"/>
                    <a:pt x="153" y="428"/>
                  </a:cubicBezTo>
                  <a:cubicBezTo>
                    <a:pt x="153" y="428"/>
                    <a:pt x="153" y="430"/>
                    <a:pt x="151" y="432"/>
                  </a:cubicBezTo>
                  <a:cubicBezTo>
                    <a:pt x="150" y="434"/>
                    <a:pt x="148" y="435"/>
                    <a:pt x="145" y="435"/>
                  </a:cubicBezTo>
                  <a:cubicBezTo>
                    <a:pt x="144" y="435"/>
                    <a:pt x="144" y="435"/>
                    <a:pt x="143" y="435"/>
                  </a:cubicBezTo>
                  <a:cubicBezTo>
                    <a:pt x="143" y="435"/>
                    <a:pt x="143" y="435"/>
                    <a:pt x="143" y="435"/>
                  </a:cubicBezTo>
                  <a:cubicBezTo>
                    <a:pt x="143" y="435"/>
                    <a:pt x="143" y="435"/>
                    <a:pt x="143" y="435"/>
                  </a:cubicBezTo>
                  <a:cubicBezTo>
                    <a:pt x="142" y="435"/>
                    <a:pt x="141" y="435"/>
                    <a:pt x="141" y="435"/>
                  </a:cubicBezTo>
                  <a:cubicBezTo>
                    <a:pt x="140" y="434"/>
                    <a:pt x="140" y="433"/>
                    <a:pt x="139" y="432"/>
                  </a:cubicBezTo>
                  <a:cubicBezTo>
                    <a:pt x="139" y="431"/>
                    <a:pt x="139" y="430"/>
                    <a:pt x="139" y="429"/>
                  </a:cubicBezTo>
                  <a:cubicBezTo>
                    <a:pt x="139" y="428"/>
                    <a:pt x="139" y="428"/>
                    <a:pt x="139" y="428"/>
                  </a:cubicBezTo>
                  <a:cubicBezTo>
                    <a:pt x="139" y="427"/>
                    <a:pt x="139" y="427"/>
                    <a:pt x="139" y="427"/>
                  </a:cubicBezTo>
                  <a:cubicBezTo>
                    <a:pt x="139" y="427"/>
                    <a:pt x="139" y="427"/>
                    <a:pt x="139" y="427"/>
                  </a:cubicBezTo>
                  <a:cubicBezTo>
                    <a:pt x="137" y="427"/>
                    <a:pt x="137" y="427"/>
                    <a:pt x="137" y="427"/>
                  </a:cubicBezTo>
                  <a:cubicBezTo>
                    <a:pt x="138" y="429"/>
                    <a:pt x="138" y="429"/>
                    <a:pt x="138" y="429"/>
                  </a:cubicBezTo>
                  <a:cubicBezTo>
                    <a:pt x="138" y="429"/>
                    <a:pt x="139" y="428"/>
                    <a:pt x="141" y="428"/>
                  </a:cubicBezTo>
                  <a:cubicBezTo>
                    <a:pt x="142" y="427"/>
                    <a:pt x="142" y="427"/>
                    <a:pt x="143" y="427"/>
                  </a:cubicBezTo>
                  <a:cubicBezTo>
                    <a:pt x="144" y="426"/>
                    <a:pt x="145" y="426"/>
                    <a:pt x="145" y="425"/>
                  </a:cubicBezTo>
                  <a:cubicBezTo>
                    <a:pt x="144" y="424"/>
                    <a:pt x="144" y="424"/>
                    <a:pt x="144" y="424"/>
                  </a:cubicBezTo>
                  <a:cubicBezTo>
                    <a:pt x="145" y="426"/>
                    <a:pt x="145" y="426"/>
                    <a:pt x="145" y="426"/>
                  </a:cubicBezTo>
                  <a:cubicBezTo>
                    <a:pt x="148" y="424"/>
                    <a:pt x="149" y="421"/>
                    <a:pt x="150" y="418"/>
                  </a:cubicBezTo>
                  <a:cubicBezTo>
                    <a:pt x="151" y="415"/>
                    <a:pt x="151" y="413"/>
                    <a:pt x="151" y="412"/>
                  </a:cubicBezTo>
                  <a:cubicBezTo>
                    <a:pt x="150" y="412"/>
                    <a:pt x="150" y="412"/>
                    <a:pt x="150" y="412"/>
                  </a:cubicBezTo>
                  <a:cubicBezTo>
                    <a:pt x="151" y="413"/>
                    <a:pt x="151" y="413"/>
                    <a:pt x="151" y="413"/>
                  </a:cubicBezTo>
                  <a:cubicBezTo>
                    <a:pt x="151" y="413"/>
                    <a:pt x="151" y="413"/>
                    <a:pt x="152" y="412"/>
                  </a:cubicBezTo>
                  <a:cubicBezTo>
                    <a:pt x="152" y="412"/>
                    <a:pt x="152" y="412"/>
                    <a:pt x="152" y="412"/>
                  </a:cubicBezTo>
                  <a:cubicBezTo>
                    <a:pt x="152" y="412"/>
                    <a:pt x="152" y="412"/>
                    <a:pt x="152" y="412"/>
                  </a:cubicBezTo>
                  <a:cubicBezTo>
                    <a:pt x="152" y="412"/>
                    <a:pt x="152" y="412"/>
                    <a:pt x="159" y="399"/>
                  </a:cubicBezTo>
                  <a:cubicBezTo>
                    <a:pt x="158" y="399"/>
                    <a:pt x="158" y="399"/>
                    <a:pt x="158" y="399"/>
                  </a:cubicBezTo>
                  <a:cubicBezTo>
                    <a:pt x="158" y="400"/>
                    <a:pt x="158" y="400"/>
                    <a:pt x="158" y="400"/>
                  </a:cubicBezTo>
                  <a:cubicBezTo>
                    <a:pt x="158" y="400"/>
                    <a:pt x="158" y="400"/>
                    <a:pt x="165" y="397"/>
                  </a:cubicBezTo>
                  <a:cubicBezTo>
                    <a:pt x="172" y="395"/>
                    <a:pt x="172" y="395"/>
                    <a:pt x="172" y="395"/>
                  </a:cubicBezTo>
                  <a:cubicBezTo>
                    <a:pt x="164" y="395"/>
                    <a:pt x="164" y="395"/>
                    <a:pt x="164" y="395"/>
                  </a:cubicBezTo>
                  <a:cubicBezTo>
                    <a:pt x="164" y="395"/>
                    <a:pt x="164" y="395"/>
                    <a:pt x="158" y="395"/>
                  </a:cubicBezTo>
                  <a:cubicBezTo>
                    <a:pt x="158" y="396"/>
                    <a:pt x="158" y="396"/>
                    <a:pt x="158" y="396"/>
                  </a:cubicBezTo>
                  <a:cubicBezTo>
                    <a:pt x="159" y="395"/>
                    <a:pt x="159" y="395"/>
                    <a:pt x="159" y="395"/>
                  </a:cubicBezTo>
                  <a:cubicBezTo>
                    <a:pt x="159" y="395"/>
                    <a:pt x="159" y="395"/>
                    <a:pt x="158" y="393"/>
                  </a:cubicBezTo>
                  <a:cubicBezTo>
                    <a:pt x="156" y="393"/>
                    <a:pt x="156" y="393"/>
                    <a:pt x="156" y="393"/>
                  </a:cubicBezTo>
                  <a:cubicBezTo>
                    <a:pt x="158" y="394"/>
                    <a:pt x="158" y="394"/>
                    <a:pt x="158" y="394"/>
                  </a:cubicBezTo>
                  <a:cubicBezTo>
                    <a:pt x="158" y="394"/>
                    <a:pt x="158" y="394"/>
                    <a:pt x="162" y="384"/>
                  </a:cubicBezTo>
                  <a:cubicBezTo>
                    <a:pt x="162" y="384"/>
                    <a:pt x="162" y="384"/>
                    <a:pt x="162" y="384"/>
                  </a:cubicBezTo>
                  <a:cubicBezTo>
                    <a:pt x="162" y="383"/>
                    <a:pt x="162" y="383"/>
                    <a:pt x="162" y="383"/>
                  </a:cubicBezTo>
                  <a:cubicBezTo>
                    <a:pt x="162" y="383"/>
                    <a:pt x="162" y="383"/>
                    <a:pt x="158" y="378"/>
                  </a:cubicBezTo>
                  <a:cubicBezTo>
                    <a:pt x="156" y="378"/>
                    <a:pt x="156" y="378"/>
                    <a:pt x="156" y="378"/>
                  </a:cubicBezTo>
                  <a:cubicBezTo>
                    <a:pt x="157" y="380"/>
                    <a:pt x="157" y="380"/>
                    <a:pt x="157" y="380"/>
                  </a:cubicBezTo>
                  <a:cubicBezTo>
                    <a:pt x="157" y="380"/>
                    <a:pt x="157" y="380"/>
                    <a:pt x="164" y="374"/>
                  </a:cubicBezTo>
                  <a:cubicBezTo>
                    <a:pt x="163" y="373"/>
                    <a:pt x="163" y="373"/>
                    <a:pt x="163" y="373"/>
                  </a:cubicBezTo>
                  <a:cubicBezTo>
                    <a:pt x="163" y="375"/>
                    <a:pt x="163" y="375"/>
                    <a:pt x="163" y="375"/>
                  </a:cubicBezTo>
                  <a:cubicBezTo>
                    <a:pt x="163" y="375"/>
                    <a:pt x="163" y="375"/>
                    <a:pt x="170" y="375"/>
                  </a:cubicBezTo>
                  <a:cubicBezTo>
                    <a:pt x="171" y="375"/>
                    <a:pt x="171" y="375"/>
                    <a:pt x="171" y="375"/>
                  </a:cubicBezTo>
                  <a:cubicBezTo>
                    <a:pt x="171" y="373"/>
                    <a:pt x="171" y="373"/>
                    <a:pt x="171" y="373"/>
                  </a:cubicBezTo>
                  <a:cubicBezTo>
                    <a:pt x="171" y="373"/>
                    <a:pt x="171" y="373"/>
                    <a:pt x="173" y="360"/>
                  </a:cubicBezTo>
                  <a:cubicBezTo>
                    <a:pt x="173" y="358"/>
                    <a:pt x="173" y="358"/>
                    <a:pt x="173" y="358"/>
                  </a:cubicBezTo>
                  <a:cubicBezTo>
                    <a:pt x="171" y="358"/>
                    <a:pt x="171" y="358"/>
                    <a:pt x="171" y="358"/>
                  </a:cubicBezTo>
                  <a:cubicBezTo>
                    <a:pt x="171" y="358"/>
                    <a:pt x="171" y="358"/>
                    <a:pt x="166" y="358"/>
                  </a:cubicBezTo>
                  <a:cubicBezTo>
                    <a:pt x="166" y="360"/>
                    <a:pt x="166" y="360"/>
                    <a:pt x="166" y="360"/>
                  </a:cubicBezTo>
                  <a:cubicBezTo>
                    <a:pt x="167" y="360"/>
                    <a:pt x="167" y="360"/>
                    <a:pt x="167" y="360"/>
                  </a:cubicBezTo>
                  <a:cubicBezTo>
                    <a:pt x="167" y="360"/>
                    <a:pt x="167" y="360"/>
                    <a:pt x="171" y="351"/>
                  </a:cubicBezTo>
                  <a:cubicBezTo>
                    <a:pt x="170" y="350"/>
                    <a:pt x="170" y="350"/>
                    <a:pt x="170" y="350"/>
                  </a:cubicBezTo>
                  <a:cubicBezTo>
                    <a:pt x="170" y="352"/>
                    <a:pt x="170" y="352"/>
                    <a:pt x="170" y="352"/>
                  </a:cubicBezTo>
                  <a:cubicBezTo>
                    <a:pt x="170" y="352"/>
                    <a:pt x="170" y="352"/>
                    <a:pt x="171" y="352"/>
                  </a:cubicBezTo>
                  <a:cubicBezTo>
                    <a:pt x="172" y="352"/>
                    <a:pt x="174" y="352"/>
                    <a:pt x="178" y="352"/>
                  </a:cubicBezTo>
                  <a:cubicBezTo>
                    <a:pt x="179" y="352"/>
                    <a:pt x="179" y="352"/>
                    <a:pt x="179" y="352"/>
                  </a:cubicBezTo>
                  <a:cubicBezTo>
                    <a:pt x="179" y="351"/>
                    <a:pt x="179" y="351"/>
                    <a:pt x="179" y="351"/>
                  </a:cubicBezTo>
                  <a:cubicBezTo>
                    <a:pt x="179" y="351"/>
                    <a:pt x="179" y="351"/>
                    <a:pt x="185" y="341"/>
                  </a:cubicBezTo>
                  <a:cubicBezTo>
                    <a:pt x="183" y="341"/>
                    <a:pt x="183" y="341"/>
                    <a:pt x="183" y="341"/>
                  </a:cubicBezTo>
                  <a:cubicBezTo>
                    <a:pt x="183" y="342"/>
                    <a:pt x="183" y="342"/>
                    <a:pt x="183" y="342"/>
                  </a:cubicBezTo>
                  <a:cubicBezTo>
                    <a:pt x="183" y="342"/>
                    <a:pt x="183" y="342"/>
                    <a:pt x="191" y="343"/>
                  </a:cubicBezTo>
                  <a:cubicBezTo>
                    <a:pt x="203" y="346"/>
                    <a:pt x="203" y="346"/>
                    <a:pt x="203" y="346"/>
                  </a:cubicBezTo>
                  <a:cubicBezTo>
                    <a:pt x="192" y="341"/>
                    <a:pt x="192" y="341"/>
                    <a:pt x="192" y="341"/>
                  </a:cubicBezTo>
                  <a:cubicBezTo>
                    <a:pt x="192" y="341"/>
                    <a:pt x="192" y="341"/>
                    <a:pt x="183" y="337"/>
                  </a:cubicBezTo>
                  <a:cubicBezTo>
                    <a:pt x="182" y="338"/>
                    <a:pt x="182" y="338"/>
                    <a:pt x="182" y="338"/>
                  </a:cubicBezTo>
                  <a:cubicBezTo>
                    <a:pt x="183" y="339"/>
                    <a:pt x="183" y="339"/>
                    <a:pt x="183" y="339"/>
                  </a:cubicBezTo>
                  <a:cubicBezTo>
                    <a:pt x="183" y="339"/>
                    <a:pt x="183" y="339"/>
                    <a:pt x="187" y="337"/>
                  </a:cubicBezTo>
                  <a:cubicBezTo>
                    <a:pt x="186" y="335"/>
                    <a:pt x="186" y="335"/>
                    <a:pt x="186" y="335"/>
                  </a:cubicBezTo>
                  <a:cubicBezTo>
                    <a:pt x="186" y="337"/>
                    <a:pt x="186" y="337"/>
                    <a:pt x="186" y="337"/>
                  </a:cubicBezTo>
                  <a:cubicBezTo>
                    <a:pt x="186" y="337"/>
                    <a:pt x="186" y="337"/>
                    <a:pt x="191" y="337"/>
                  </a:cubicBezTo>
                  <a:cubicBezTo>
                    <a:pt x="196" y="337"/>
                    <a:pt x="196" y="337"/>
                    <a:pt x="196" y="337"/>
                  </a:cubicBezTo>
                  <a:cubicBezTo>
                    <a:pt x="192" y="334"/>
                    <a:pt x="192" y="334"/>
                    <a:pt x="192" y="334"/>
                  </a:cubicBezTo>
                  <a:cubicBezTo>
                    <a:pt x="192" y="334"/>
                    <a:pt x="192" y="334"/>
                    <a:pt x="187" y="330"/>
                  </a:cubicBezTo>
                  <a:cubicBezTo>
                    <a:pt x="186" y="331"/>
                    <a:pt x="186" y="331"/>
                    <a:pt x="186" y="331"/>
                  </a:cubicBezTo>
                  <a:cubicBezTo>
                    <a:pt x="187" y="332"/>
                    <a:pt x="187" y="332"/>
                    <a:pt x="187" y="332"/>
                  </a:cubicBezTo>
                  <a:cubicBezTo>
                    <a:pt x="187" y="332"/>
                    <a:pt x="187" y="332"/>
                    <a:pt x="198" y="324"/>
                  </a:cubicBezTo>
                  <a:cubicBezTo>
                    <a:pt x="197" y="323"/>
                    <a:pt x="197" y="323"/>
                    <a:pt x="197" y="323"/>
                  </a:cubicBezTo>
                  <a:cubicBezTo>
                    <a:pt x="197" y="325"/>
                    <a:pt x="197" y="325"/>
                    <a:pt x="197" y="325"/>
                  </a:cubicBezTo>
                  <a:cubicBezTo>
                    <a:pt x="197" y="325"/>
                    <a:pt x="197" y="325"/>
                    <a:pt x="198" y="325"/>
                  </a:cubicBezTo>
                  <a:cubicBezTo>
                    <a:pt x="199" y="325"/>
                    <a:pt x="201" y="325"/>
                    <a:pt x="205" y="325"/>
                  </a:cubicBezTo>
                  <a:cubicBezTo>
                    <a:pt x="205" y="325"/>
                    <a:pt x="205" y="325"/>
                    <a:pt x="205" y="325"/>
                  </a:cubicBezTo>
                  <a:cubicBezTo>
                    <a:pt x="206" y="324"/>
                    <a:pt x="206" y="324"/>
                    <a:pt x="206" y="324"/>
                  </a:cubicBezTo>
                  <a:cubicBezTo>
                    <a:pt x="206" y="324"/>
                    <a:pt x="207" y="324"/>
                    <a:pt x="207" y="323"/>
                  </a:cubicBezTo>
                  <a:cubicBezTo>
                    <a:pt x="207" y="323"/>
                    <a:pt x="206" y="322"/>
                    <a:pt x="206" y="322"/>
                  </a:cubicBezTo>
                  <a:cubicBezTo>
                    <a:pt x="206" y="322"/>
                    <a:pt x="206" y="322"/>
                    <a:pt x="206" y="322"/>
                  </a:cubicBezTo>
                  <a:cubicBezTo>
                    <a:pt x="205" y="321"/>
                    <a:pt x="205" y="321"/>
                    <a:pt x="205" y="321"/>
                  </a:cubicBezTo>
                  <a:cubicBezTo>
                    <a:pt x="203" y="321"/>
                    <a:pt x="197" y="319"/>
                    <a:pt x="197" y="319"/>
                  </a:cubicBezTo>
                  <a:cubicBezTo>
                    <a:pt x="197" y="320"/>
                    <a:pt x="197" y="320"/>
                    <a:pt x="197" y="320"/>
                  </a:cubicBezTo>
                  <a:cubicBezTo>
                    <a:pt x="198" y="322"/>
                    <a:pt x="198" y="322"/>
                    <a:pt x="198" y="322"/>
                  </a:cubicBezTo>
                  <a:cubicBezTo>
                    <a:pt x="198" y="322"/>
                    <a:pt x="198" y="322"/>
                    <a:pt x="208" y="314"/>
                  </a:cubicBezTo>
                  <a:cubicBezTo>
                    <a:pt x="210" y="312"/>
                    <a:pt x="210" y="312"/>
                    <a:pt x="210" y="312"/>
                  </a:cubicBezTo>
                  <a:cubicBezTo>
                    <a:pt x="208" y="311"/>
                    <a:pt x="208" y="311"/>
                    <a:pt x="208" y="311"/>
                  </a:cubicBezTo>
                  <a:cubicBezTo>
                    <a:pt x="208" y="311"/>
                    <a:pt x="208" y="311"/>
                    <a:pt x="203" y="308"/>
                  </a:cubicBezTo>
                  <a:cubicBezTo>
                    <a:pt x="202" y="308"/>
                    <a:pt x="202" y="308"/>
                    <a:pt x="202" y="308"/>
                  </a:cubicBezTo>
                  <a:cubicBezTo>
                    <a:pt x="202" y="308"/>
                    <a:pt x="202" y="308"/>
                    <a:pt x="202" y="308"/>
                  </a:cubicBezTo>
                  <a:cubicBezTo>
                    <a:pt x="202" y="308"/>
                    <a:pt x="202" y="308"/>
                    <a:pt x="198" y="310"/>
                  </a:cubicBezTo>
                  <a:cubicBezTo>
                    <a:pt x="195" y="310"/>
                    <a:pt x="195" y="310"/>
                    <a:pt x="195" y="310"/>
                  </a:cubicBezTo>
                  <a:cubicBezTo>
                    <a:pt x="197" y="312"/>
                    <a:pt x="197" y="312"/>
                    <a:pt x="197" y="312"/>
                  </a:cubicBezTo>
                  <a:cubicBezTo>
                    <a:pt x="197" y="312"/>
                    <a:pt x="197" y="312"/>
                    <a:pt x="200" y="315"/>
                  </a:cubicBezTo>
                  <a:cubicBezTo>
                    <a:pt x="201" y="314"/>
                    <a:pt x="201" y="314"/>
                    <a:pt x="201" y="314"/>
                  </a:cubicBezTo>
                  <a:cubicBezTo>
                    <a:pt x="200" y="313"/>
                    <a:pt x="200" y="313"/>
                    <a:pt x="200" y="313"/>
                  </a:cubicBezTo>
                  <a:cubicBezTo>
                    <a:pt x="200" y="313"/>
                    <a:pt x="200" y="313"/>
                    <a:pt x="182" y="327"/>
                  </a:cubicBezTo>
                  <a:cubicBezTo>
                    <a:pt x="183" y="329"/>
                    <a:pt x="183" y="329"/>
                    <a:pt x="183" y="329"/>
                  </a:cubicBezTo>
                  <a:cubicBezTo>
                    <a:pt x="183" y="327"/>
                    <a:pt x="183" y="327"/>
                    <a:pt x="183" y="327"/>
                  </a:cubicBezTo>
                  <a:cubicBezTo>
                    <a:pt x="183" y="327"/>
                    <a:pt x="183" y="327"/>
                    <a:pt x="172" y="331"/>
                  </a:cubicBezTo>
                  <a:cubicBezTo>
                    <a:pt x="172" y="333"/>
                    <a:pt x="172" y="333"/>
                    <a:pt x="172" y="333"/>
                  </a:cubicBezTo>
                  <a:cubicBezTo>
                    <a:pt x="173" y="331"/>
                    <a:pt x="173" y="331"/>
                    <a:pt x="173" y="331"/>
                  </a:cubicBezTo>
                  <a:cubicBezTo>
                    <a:pt x="173" y="331"/>
                    <a:pt x="173" y="331"/>
                    <a:pt x="167" y="327"/>
                  </a:cubicBezTo>
                  <a:cubicBezTo>
                    <a:pt x="166" y="329"/>
                    <a:pt x="166" y="329"/>
                    <a:pt x="166" y="329"/>
                  </a:cubicBezTo>
                  <a:cubicBezTo>
                    <a:pt x="167" y="327"/>
                    <a:pt x="167" y="327"/>
                    <a:pt x="167" y="327"/>
                  </a:cubicBezTo>
                  <a:cubicBezTo>
                    <a:pt x="167" y="327"/>
                    <a:pt x="167" y="327"/>
                    <a:pt x="160" y="322"/>
                  </a:cubicBezTo>
                  <a:cubicBezTo>
                    <a:pt x="159" y="323"/>
                    <a:pt x="159" y="323"/>
                    <a:pt x="159" y="323"/>
                  </a:cubicBezTo>
                  <a:cubicBezTo>
                    <a:pt x="160" y="323"/>
                    <a:pt x="160" y="323"/>
                    <a:pt x="160" y="323"/>
                  </a:cubicBezTo>
                  <a:cubicBezTo>
                    <a:pt x="160" y="323"/>
                    <a:pt x="160" y="323"/>
                    <a:pt x="162" y="318"/>
                  </a:cubicBezTo>
                  <a:cubicBezTo>
                    <a:pt x="160" y="318"/>
                    <a:pt x="160" y="318"/>
                    <a:pt x="160" y="318"/>
                  </a:cubicBezTo>
                  <a:cubicBezTo>
                    <a:pt x="160" y="319"/>
                    <a:pt x="160" y="319"/>
                    <a:pt x="160" y="319"/>
                  </a:cubicBezTo>
                  <a:cubicBezTo>
                    <a:pt x="160" y="319"/>
                    <a:pt x="160" y="319"/>
                    <a:pt x="165" y="321"/>
                  </a:cubicBezTo>
                  <a:cubicBezTo>
                    <a:pt x="166" y="321"/>
                    <a:pt x="166" y="321"/>
                    <a:pt x="166" y="321"/>
                  </a:cubicBezTo>
                  <a:cubicBezTo>
                    <a:pt x="166" y="320"/>
                    <a:pt x="166" y="320"/>
                    <a:pt x="166" y="320"/>
                  </a:cubicBezTo>
                  <a:cubicBezTo>
                    <a:pt x="166" y="320"/>
                    <a:pt x="166" y="320"/>
                    <a:pt x="167" y="320"/>
                  </a:cubicBezTo>
                  <a:cubicBezTo>
                    <a:pt x="169" y="320"/>
                    <a:pt x="171" y="319"/>
                    <a:pt x="176" y="318"/>
                  </a:cubicBezTo>
                  <a:cubicBezTo>
                    <a:pt x="175" y="316"/>
                    <a:pt x="175" y="316"/>
                    <a:pt x="175" y="316"/>
                  </a:cubicBezTo>
                  <a:cubicBezTo>
                    <a:pt x="174" y="318"/>
                    <a:pt x="174" y="318"/>
                    <a:pt x="174" y="318"/>
                  </a:cubicBezTo>
                  <a:cubicBezTo>
                    <a:pt x="174" y="318"/>
                    <a:pt x="174" y="318"/>
                    <a:pt x="178" y="320"/>
                  </a:cubicBezTo>
                  <a:cubicBezTo>
                    <a:pt x="179" y="321"/>
                    <a:pt x="179" y="321"/>
                    <a:pt x="179" y="321"/>
                  </a:cubicBezTo>
                  <a:cubicBezTo>
                    <a:pt x="180" y="320"/>
                    <a:pt x="180" y="320"/>
                    <a:pt x="180" y="320"/>
                  </a:cubicBezTo>
                  <a:cubicBezTo>
                    <a:pt x="180" y="320"/>
                    <a:pt x="180" y="320"/>
                    <a:pt x="183" y="319"/>
                  </a:cubicBezTo>
                  <a:cubicBezTo>
                    <a:pt x="185" y="318"/>
                    <a:pt x="185" y="318"/>
                    <a:pt x="185" y="318"/>
                  </a:cubicBezTo>
                  <a:cubicBezTo>
                    <a:pt x="183" y="316"/>
                    <a:pt x="183" y="316"/>
                    <a:pt x="183" y="316"/>
                  </a:cubicBezTo>
                  <a:cubicBezTo>
                    <a:pt x="183" y="316"/>
                    <a:pt x="183" y="316"/>
                    <a:pt x="177" y="314"/>
                  </a:cubicBezTo>
                  <a:cubicBezTo>
                    <a:pt x="177" y="315"/>
                    <a:pt x="177" y="315"/>
                    <a:pt x="177" y="315"/>
                  </a:cubicBezTo>
                  <a:cubicBezTo>
                    <a:pt x="178" y="316"/>
                    <a:pt x="178" y="316"/>
                    <a:pt x="178" y="316"/>
                  </a:cubicBezTo>
                  <a:cubicBezTo>
                    <a:pt x="178" y="316"/>
                    <a:pt x="178" y="316"/>
                    <a:pt x="180" y="313"/>
                  </a:cubicBezTo>
                  <a:cubicBezTo>
                    <a:pt x="179" y="312"/>
                    <a:pt x="179" y="312"/>
                    <a:pt x="179" y="312"/>
                  </a:cubicBezTo>
                  <a:cubicBezTo>
                    <a:pt x="180" y="314"/>
                    <a:pt x="180" y="314"/>
                    <a:pt x="180" y="314"/>
                  </a:cubicBezTo>
                  <a:cubicBezTo>
                    <a:pt x="180" y="314"/>
                    <a:pt x="180" y="314"/>
                    <a:pt x="181" y="313"/>
                  </a:cubicBezTo>
                  <a:cubicBezTo>
                    <a:pt x="182" y="313"/>
                    <a:pt x="184" y="312"/>
                    <a:pt x="189" y="311"/>
                  </a:cubicBezTo>
                  <a:cubicBezTo>
                    <a:pt x="190" y="311"/>
                    <a:pt x="190" y="311"/>
                    <a:pt x="190" y="311"/>
                  </a:cubicBezTo>
                  <a:cubicBezTo>
                    <a:pt x="190" y="310"/>
                    <a:pt x="190" y="310"/>
                    <a:pt x="190" y="310"/>
                  </a:cubicBezTo>
                  <a:cubicBezTo>
                    <a:pt x="190" y="310"/>
                    <a:pt x="190" y="310"/>
                    <a:pt x="190" y="307"/>
                  </a:cubicBezTo>
                  <a:cubicBezTo>
                    <a:pt x="190" y="305"/>
                    <a:pt x="190" y="305"/>
                    <a:pt x="190" y="305"/>
                  </a:cubicBezTo>
                  <a:cubicBezTo>
                    <a:pt x="188" y="305"/>
                    <a:pt x="188" y="305"/>
                    <a:pt x="188" y="305"/>
                  </a:cubicBezTo>
                  <a:cubicBezTo>
                    <a:pt x="188" y="305"/>
                    <a:pt x="188" y="305"/>
                    <a:pt x="176" y="310"/>
                  </a:cubicBezTo>
                  <a:cubicBezTo>
                    <a:pt x="176" y="310"/>
                    <a:pt x="176" y="310"/>
                    <a:pt x="176" y="310"/>
                  </a:cubicBezTo>
                  <a:cubicBezTo>
                    <a:pt x="175" y="310"/>
                    <a:pt x="175" y="310"/>
                    <a:pt x="175" y="310"/>
                  </a:cubicBezTo>
                  <a:cubicBezTo>
                    <a:pt x="175" y="310"/>
                    <a:pt x="175" y="310"/>
                    <a:pt x="171" y="314"/>
                  </a:cubicBezTo>
                  <a:cubicBezTo>
                    <a:pt x="172" y="315"/>
                    <a:pt x="172" y="315"/>
                    <a:pt x="172" y="315"/>
                  </a:cubicBezTo>
                  <a:cubicBezTo>
                    <a:pt x="172" y="314"/>
                    <a:pt x="172" y="314"/>
                    <a:pt x="172" y="314"/>
                  </a:cubicBezTo>
                  <a:cubicBezTo>
                    <a:pt x="172" y="314"/>
                    <a:pt x="172" y="314"/>
                    <a:pt x="164" y="315"/>
                  </a:cubicBezTo>
                  <a:cubicBezTo>
                    <a:pt x="164" y="316"/>
                    <a:pt x="164" y="316"/>
                    <a:pt x="164" y="316"/>
                  </a:cubicBezTo>
                  <a:cubicBezTo>
                    <a:pt x="165" y="315"/>
                    <a:pt x="165" y="315"/>
                    <a:pt x="165" y="315"/>
                  </a:cubicBezTo>
                  <a:cubicBezTo>
                    <a:pt x="165" y="315"/>
                    <a:pt x="164" y="315"/>
                    <a:pt x="163" y="314"/>
                  </a:cubicBezTo>
                  <a:cubicBezTo>
                    <a:pt x="161" y="314"/>
                    <a:pt x="158" y="313"/>
                    <a:pt x="156" y="312"/>
                  </a:cubicBezTo>
                  <a:cubicBezTo>
                    <a:pt x="155" y="311"/>
                    <a:pt x="154" y="310"/>
                    <a:pt x="153" y="310"/>
                  </a:cubicBezTo>
                  <a:cubicBezTo>
                    <a:pt x="152" y="309"/>
                    <a:pt x="152" y="309"/>
                    <a:pt x="152" y="309"/>
                  </a:cubicBezTo>
                  <a:cubicBezTo>
                    <a:pt x="152" y="309"/>
                    <a:pt x="152" y="309"/>
                    <a:pt x="152" y="309"/>
                  </a:cubicBezTo>
                  <a:cubicBezTo>
                    <a:pt x="152" y="309"/>
                    <a:pt x="152" y="309"/>
                    <a:pt x="152" y="309"/>
                  </a:cubicBezTo>
                  <a:cubicBezTo>
                    <a:pt x="152" y="310"/>
                    <a:pt x="152" y="310"/>
                    <a:pt x="152" y="310"/>
                  </a:cubicBezTo>
                  <a:cubicBezTo>
                    <a:pt x="152" y="310"/>
                    <a:pt x="152" y="310"/>
                    <a:pt x="152" y="310"/>
                  </a:cubicBezTo>
                  <a:cubicBezTo>
                    <a:pt x="152" y="309"/>
                    <a:pt x="152" y="309"/>
                    <a:pt x="152" y="309"/>
                  </a:cubicBezTo>
                  <a:cubicBezTo>
                    <a:pt x="152" y="310"/>
                    <a:pt x="152" y="310"/>
                    <a:pt x="152" y="310"/>
                  </a:cubicBezTo>
                  <a:cubicBezTo>
                    <a:pt x="152" y="310"/>
                    <a:pt x="152" y="310"/>
                    <a:pt x="152" y="310"/>
                  </a:cubicBezTo>
                  <a:cubicBezTo>
                    <a:pt x="151" y="310"/>
                    <a:pt x="151" y="310"/>
                    <a:pt x="151" y="310"/>
                  </a:cubicBezTo>
                  <a:cubicBezTo>
                    <a:pt x="152" y="311"/>
                    <a:pt x="152" y="311"/>
                    <a:pt x="152" y="311"/>
                  </a:cubicBezTo>
                  <a:cubicBezTo>
                    <a:pt x="152" y="310"/>
                    <a:pt x="152" y="310"/>
                    <a:pt x="152" y="310"/>
                  </a:cubicBezTo>
                  <a:cubicBezTo>
                    <a:pt x="151" y="310"/>
                    <a:pt x="151" y="310"/>
                    <a:pt x="151" y="310"/>
                  </a:cubicBezTo>
                  <a:cubicBezTo>
                    <a:pt x="152" y="311"/>
                    <a:pt x="152" y="311"/>
                    <a:pt x="152" y="311"/>
                  </a:cubicBezTo>
                  <a:cubicBezTo>
                    <a:pt x="152" y="310"/>
                    <a:pt x="152" y="310"/>
                    <a:pt x="152" y="310"/>
                  </a:cubicBezTo>
                  <a:cubicBezTo>
                    <a:pt x="152" y="311"/>
                    <a:pt x="152" y="311"/>
                    <a:pt x="152" y="311"/>
                  </a:cubicBezTo>
                  <a:cubicBezTo>
                    <a:pt x="152" y="311"/>
                    <a:pt x="152" y="311"/>
                    <a:pt x="152" y="311"/>
                  </a:cubicBezTo>
                  <a:cubicBezTo>
                    <a:pt x="152" y="310"/>
                    <a:pt x="152" y="310"/>
                    <a:pt x="152" y="310"/>
                  </a:cubicBezTo>
                  <a:cubicBezTo>
                    <a:pt x="152" y="311"/>
                    <a:pt x="152" y="311"/>
                    <a:pt x="152" y="311"/>
                  </a:cubicBezTo>
                  <a:cubicBezTo>
                    <a:pt x="152" y="311"/>
                    <a:pt x="152" y="310"/>
                    <a:pt x="153" y="310"/>
                  </a:cubicBezTo>
                  <a:cubicBezTo>
                    <a:pt x="154" y="310"/>
                    <a:pt x="157" y="310"/>
                    <a:pt x="159" y="310"/>
                  </a:cubicBezTo>
                  <a:cubicBezTo>
                    <a:pt x="161" y="310"/>
                    <a:pt x="163" y="310"/>
                    <a:pt x="163" y="310"/>
                  </a:cubicBezTo>
                  <a:cubicBezTo>
                    <a:pt x="163" y="308"/>
                    <a:pt x="163" y="308"/>
                    <a:pt x="163" y="308"/>
                  </a:cubicBezTo>
                  <a:cubicBezTo>
                    <a:pt x="162" y="309"/>
                    <a:pt x="162" y="309"/>
                    <a:pt x="162" y="309"/>
                  </a:cubicBezTo>
                  <a:cubicBezTo>
                    <a:pt x="162" y="309"/>
                    <a:pt x="162" y="309"/>
                    <a:pt x="164" y="313"/>
                  </a:cubicBezTo>
                  <a:cubicBezTo>
                    <a:pt x="167" y="316"/>
                    <a:pt x="167" y="316"/>
                    <a:pt x="167" y="316"/>
                  </a:cubicBezTo>
                  <a:cubicBezTo>
                    <a:pt x="167" y="313"/>
                    <a:pt x="167" y="313"/>
                    <a:pt x="167" y="313"/>
                  </a:cubicBezTo>
                  <a:cubicBezTo>
                    <a:pt x="167" y="313"/>
                    <a:pt x="167" y="313"/>
                    <a:pt x="169" y="304"/>
                  </a:cubicBezTo>
                  <a:cubicBezTo>
                    <a:pt x="167" y="304"/>
                    <a:pt x="167" y="304"/>
                    <a:pt x="167" y="304"/>
                  </a:cubicBezTo>
                  <a:cubicBezTo>
                    <a:pt x="167" y="306"/>
                    <a:pt x="167" y="306"/>
                    <a:pt x="167" y="306"/>
                  </a:cubicBezTo>
                  <a:cubicBezTo>
                    <a:pt x="167" y="306"/>
                    <a:pt x="169" y="306"/>
                    <a:pt x="172" y="305"/>
                  </a:cubicBezTo>
                  <a:cubicBezTo>
                    <a:pt x="174" y="305"/>
                    <a:pt x="177" y="304"/>
                    <a:pt x="179" y="301"/>
                  </a:cubicBezTo>
                  <a:cubicBezTo>
                    <a:pt x="178" y="300"/>
                    <a:pt x="178" y="300"/>
                    <a:pt x="178" y="300"/>
                  </a:cubicBezTo>
                  <a:cubicBezTo>
                    <a:pt x="179" y="301"/>
                    <a:pt x="179" y="301"/>
                    <a:pt x="179" y="301"/>
                  </a:cubicBezTo>
                  <a:cubicBezTo>
                    <a:pt x="179" y="301"/>
                    <a:pt x="180" y="301"/>
                    <a:pt x="180" y="300"/>
                  </a:cubicBezTo>
                  <a:cubicBezTo>
                    <a:pt x="179" y="299"/>
                    <a:pt x="179" y="299"/>
                    <a:pt x="179" y="299"/>
                  </a:cubicBezTo>
                  <a:cubicBezTo>
                    <a:pt x="178" y="298"/>
                    <a:pt x="178" y="298"/>
                    <a:pt x="178" y="298"/>
                  </a:cubicBezTo>
                  <a:cubicBezTo>
                    <a:pt x="176" y="297"/>
                    <a:pt x="174" y="297"/>
                    <a:pt x="171" y="296"/>
                  </a:cubicBezTo>
                  <a:cubicBezTo>
                    <a:pt x="169" y="296"/>
                    <a:pt x="167" y="296"/>
                    <a:pt x="167" y="296"/>
                  </a:cubicBezTo>
                  <a:cubicBezTo>
                    <a:pt x="167" y="297"/>
                    <a:pt x="167" y="297"/>
                    <a:pt x="167" y="297"/>
                  </a:cubicBezTo>
                  <a:cubicBezTo>
                    <a:pt x="168" y="299"/>
                    <a:pt x="168" y="299"/>
                    <a:pt x="168" y="299"/>
                  </a:cubicBezTo>
                  <a:cubicBezTo>
                    <a:pt x="168" y="299"/>
                    <a:pt x="168" y="299"/>
                    <a:pt x="179" y="291"/>
                  </a:cubicBezTo>
                  <a:cubicBezTo>
                    <a:pt x="178" y="289"/>
                    <a:pt x="178" y="289"/>
                    <a:pt x="178" y="289"/>
                  </a:cubicBezTo>
                  <a:cubicBezTo>
                    <a:pt x="177" y="291"/>
                    <a:pt x="177" y="291"/>
                    <a:pt x="177" y="291"/>
                  </a:cubicBezTo>
                  <a:cubicBezTo>
                    <a:pt x="177" y="291"/>
                    <a:pt x="177" y="291"/>
                    <a:pt x="184" y="295"/>
                  </a:cubicBezTo>
                  <a:cubicBezTo>
                    <a:pt x="186" y="296"/>
                    <a:pt x="186" y="296"/>
                    <a:pt x="186" y="296"/>
                  </a:cubicBezTo>
                  <a:cubicBezTo>
                    <a:pt x="186" y="293"/>
                    <a:pt x="186" y="293"/>
                    <a:pt x="186" y="293"/>
                  </a:cubicBezTo>
                  <a:cubicBezTo>
                    <a:pt x="186" y="293"/>
                    <a:pt x="186" y="293"/>
                    <a:pt x="186" y="292"/>
                  </a:cubicBezTo>
                  <a:cubicBezTo>
                    <a:pt x="186" y="292"/>
                    <a:pt x="186" y="292"/>
                    <a:pt x="186" y="292"/>
                  </a:cubicBezTo>
                  <a:cubicBezTo>
                    <a:pt x="186" y="291"/>
                    <a:pt x="186" y="291"/>
                    <a:pt x="186" y="291"/>
                  </a:cubicBezTo>
                  <a:cubicBezTo>
                    <a:pt x="186" y="291"/>
                    <a:pt x="186" y="291"/>
                    <a:pt x="180" y="284"/>
                  </a:cubicBezTo>
                  <a:cubicBezTo>
                    <a:pt x="179" y="285"/>
                    <a:pt x="179" y="285"/>
                    <a:pt x="179" y="285"/>
                  </a:cubicBezTo>
                  <a:cubicBezTo>
                    <a:pt x="181" y="286"/>
                    <a:pt x="181" y="286"/>
                    <a:pt x="181" y="286"/>
                  </a:cubicBezTo>
                  <a:cubicBezTo>
                    <a:pt x="181" y="286"/>
                    <a:pt x="181" y="286"/>
                    <a:pt x="185" y="279"/>
                  </a:cubicBezTo>
                  <a:cubicBezTo>
                    <a:pt x="183" y="279"/>
                    <a:pt x="183" y="279"/>
                    <a:pt x="183" y="279"/>
                  </a:cubicBezTo>
                  <a:cubicBezTo>
                    <a:pt x="182" y="280"/>
                    <a:pt x="182" y="280"/>
                    <a:pt x="182" y="280"/>
                  </a:cubicBezTo>
                  <a:cubicBezTo>
                    <a:pt x="182" y="280"/>
                    <a:pt x="182" y="280"/>
                    <a:pt x="184" y="281"/>
                  </a:cubicBezTo>
                  <a:cubicBezTo>
                    <a:pt x="185" y="282"/>
                    <a:pt x="187" y="284"/>
                    <a:pt x="192" y="288"/>
                  </a:cubicBezTo>
                  <a:cubicBezTo>
                    <a:pt x="201" y="296"/>
                    <a:pt x="201" y="296"/>
                    <a:pt x="201" y="296"/>
                  </a:cubicBezTo>
                  <a:cubicBezTo>
                    <a:pt x="194" y="286"/>
                    <a:pt x="194" y="286"/>
                    <a:pt x="194" y="286"/>
                  </a:cubicBezTo>
                  <a:cubicBezTo>
                    <a:pt x="194" y="286"/>
                    <a:pt x="194" y="286"/>
                    <a:pt x="187" y="276"/>
                  </a:cubicBezTo>
                  <a:cubicBezTo>
                    <a:pt x="186" y="277"/>
                    <a:pt x="186" y="277"/>
                    <a:pt x="186" y="277"/>
                  </a:cubicBezTo>
                  <a:cubicBezTo>
                    <a:pt x="187" y="278"/>
                    <a:pt x="187" y="278"/>
                    <a:pt x="187" y="278"/>
                  </a:cubicBezTo>
                  <a:cubicBezTo>
                    <a:pt x="187" y="278"/>
                    <a:pt x="187" y="278"/>
                    <a:pt x="188" y="277"/>
                  </a:cubicBezTo>
                  <a:cubicBezTo>
                    <a:pt x="189" y="277"/>
                    <a:pt x="190" y="275"/>
                    <a:pt x="191" y="274"/>
                  </a:cubicBezTo>
                  <a:cubicBezTo>
                    <a:pt x="191" y="274"/>
                    <a:pt x="191" y="274"/>
                    <a:pt x="192" y="273"/>
                  </a:cubicBezTo>
                  <a:cubicBezTo>
                    <a:pt x="192" y="273"/>
                    <a:pt x="192" y="273"/>
                    <a:pt x="192" y="273"/>
                  </a:cubicBezTo>
                  <a:cubicBezTo>
                    <a:pt x="192" y="273"/>
                    <a:pt x="192" y="273"/>
                    <a:pt x="192" y="273"/>
                  </a:cubicBezTo>
                  <a:cubicBezTo>
                    <a:pt x="192" y="273"/>
                    <a:pt x="192" y="273"/>
                    <a:pt x="192" y="273"/>
                  </a:cubicBezTo>
                  <a:cubicBezTo>
                    <a:pt x="192" y="273"/>
                    <a:pt x="192" y="273"/>
                    <a:pt x="192" y="273"/>
                  </a:cubicBezTo>
                  <a:cubicBezTo>
                    <a:pt x="192" y="273"/>
                    <a:pt x="192" y="273"/>
                    <a:pt x="192" y="273"/>
                  </a:cubicBezTo>
                  <a:cubicBezTo>
                    <a:pt x="192" y="273"/>
                    <a:pt x="192" y="273"/>
                    <a:pt x="192" y="273"/>
                  </a:cubicBezTo>
                  <a:cubicBezTo>
                    <a:pt x="192" y="273"/>
                    <a:pt x="192" y="273"/>
                    <a:pt x="192" y="273"/>
                  </a:cubicBezTo>
                  <a:cubicBezTo>
                    <a:pt x="192" y="272"/>
                    <a:pt x="192" y="272"/>
                    <a:pt x="192" y="272"/>
                  </a:cubicBezTo>
                  <a:cubicBezTo>
                    <a:pt x="192" y="273"/>
                    <a:pt x="192" y="273"/>
                    <a:pt x="192" y="273"/>
                  </a:cubicBezTo>
                  <a:cubicBezTo>
                    <a:pt x="192" y="273"/>
                    <a:pt x="192" y="273"/>
                    <a:pt x="192" y="273"/>
                  </a:cubicBezTo>
                  <a:cubicBezTo>
                    <a:pt x="192" y="272"/>
                    <a:pt x="192" y="272"/>
                    <a:pt x="192" y="272"/>
                  </a:cubicBezTo>
                  <a:cubicBezTo>
                    <a:pt x="192" y="273"/>
                    <a:pt x="192" y="273"/>
                    <a:pt x="192" y="273"/>
                  </a:cubicBezTo>
                  <a:cubicBezTo>
                    <a:pt x="192" y="273"/>
                    <a:pt x="192" y="273"/>
                    <a:pt x="192" y="273"/>
                  </a:cubicBezTo>
                  <a:cubicBezTo>
                    <a:pt x="192" y="273"/>
                    <a:pt x="192" y="273"/>
                    <a:pt x="192" y="273"/>
                  </a:cubicBezTo>
                  <a:cubicBezTo>
                    <a:pt x="193" y="274"/>
                    <a:pt x="195" y="275"/>
                    <a:pt x="196" y="276"/>
                  </a:cubicBezTo>
                  <a:cubicBezTo>
                    <a:pt x="197" y="277"/>
                    <a:pt x="197" y="277"/>
                    <a:pt x="198" y="278"/>
                  </a:cubicBezTo>
                  <a:cubicBezTo>
                    <a:pt x="198" y="278"/>
                    <a:pt x="198" y="278"/>
                    <a:pt x="198" y="278"/>
                  </a:cubicBezTo>
                  <a:cubicBezTo>
                    <a:pt x="201" y="281"/>
                    <a:pt x="201" y="281"/>
                    <a:pt x="201" y="281"/>
                  </a:cubicBezTo>
                  <a:cubicBezTo>
                    <a:pt x="201" y="277"/>
                    <a:pt x="201" y="277"/>
                    <a:pt x="201" y="277"/>
                  </a:cubicBezTo>
                  <a:cubicBezTo>
                    <a:pt x="201" y="277"/>
                    <a:pt x="201" y="274"/>
                    <a:pt x="199" y="271"/>
                  </a:cubicBezTo>
                  <a:cubicBezTo>
                    <a:pt x="199" y="271"/>
                    <a:pt x="199" y="271"/>
                    <a:pt x="199" y="271"/>
                  </a:cubicBezTo>
                  <a:cubicBezTo>
                    <a:pt x="199" y="271"/>
                    <a:pt x="199" y="271"/>
                    <a:pt x="199" y="271"/>
                  </a:cubicBezTo>
                  <a:cubicBezTo>
                    <a:pt x="197" y="269"/>
                    <a:pt x="195" y="268"/>
                    <a:pt x="193" y="268"/>
                  </a:cubicBezTo>
                  <a:cubicBezTo>
                    <a:pt x="192" y="267"/>
                    <a:pt x="191" y="267"/>
                    <a:pt x="191" y="267"/>
                  </a:cubicBezTo>
                  <a:cubicBezTo>
                    <a:pt x="190" y="266"/>
                    <a:pt x="190" y="266"/>
                    <a:pt x="190" y="266"/>
                  </a:cubicBezTo>
                  <a:cubicBezTo>
                    <a:pt x="190" y="266"/>
                    <a:pt x="190" y="266"/>
                    <a:pt x="190" y="266"/>
                  </a:cubicBezTo>
                  <a:cubicBezTo>
                    <a:pt x="190" y="266"/>
                    <a:pt x="190" y="266"/>
                    <a:pt x="190" y="266"/>
                  </a:cubicBezTo>
                  <a:cubicBezTo>
                    <a:pt x="190" y="266"/>
                    <a:pt x="190" y="266"/>
                    <a:pt x="190" y="266"/>
                  </a:cubicBezTo>
                  <a:cubicBezTo>
                    <a:pt x="190" y="266"/>
                    <a:pt x="190" y="266"/>
                    <a:pt x="190" y="266"/>
                  </a:cubicBezTo>
                  <a:cubicBezTo>
                    <a:pt x="190" y="266"/>
                    <a:pt x="190" y="266"/>
                    <a:pt x="190" y="266"/>
                  </a:cubicBezTo>
                  <a:cubicBezTo>
                    <a:pt x="190" y="266"/>
                    <a:pt x="190" y="266"/>
                    <a:pt x="190" y="266"/>
                  </a:cubicBezTo>
                  <a:cubicBezTo>
                    <a:pt x="190" y="266"/>
                    <a:pt x="190" y="266"/>
                    <a:pt x="190" y="266"/>
                  </a:cubicBezTo>
                  <a:cubicBezTo>
                    <a:pt x="190" y="266"/>
                    <a:pt x="190" y="266"/>
                    <a:pt x="190" y="266"/>
                  </a:cubicBezTo>
                  <a:cubicBezTo>
                    <a:pt x="190" y="265"/>
                    <a:pt x="190" y="265"/>
                    <a:pt x="190" y="265"/>
                  </a:cubicBezTo>
                  <a:cubicBezTo>
                    <a:pt x="190" y="265"/>
                    <a:pt x="190" y="265"/>
                    <a:pt x="190" y="265"/>
                  </a:cubicBezTo>
                  <a:cubicBezTo>
                    <a:pt x="190" y="265"/>
                    <a:pt x="191" y="264"/>
                    <a:pt x="191" y="264"/>
                  </a:cubicBezTo>
                  <a:cubicBezTo>
                    <a:pt x="192" y="264"/>
                    <a:pt x="192" y="264"/>
                    <a:pt x="192" y="264"/>
                  </a:cubicBezTo>
                  <a:cubicBezTo>
                    <a:pt x="192" y="264"/>
                    <a:pt x="192" y="264"/>
                    <a:pt x="192" y="264"/>
                  </a:cubicBezTo>
                  <a:cubicBezTo>
                    <a:pt x="192" y="264"/>
                    <a:pt x="192" y="264"/>
                    <a:pt x="192" y="264"/>
                  </a:cubicBezTo>
                  <a:cubicBezTo>
                    <a:pt x="192" y="264"/>
                    <a:pt x="192" y="264"/>
                    <a:pt x="193" y="263"/>
                  </a:cubicBezTo>
                  <a:cubicBezTo>
                    <a:pt x="194" y="263"/>
                    <a:pt x="196" y="262"/>
                    <a:pt x="200" y="261"/>
                  </a:cubicBezTo>
                  <a:cubicBezTo>
                    <a:pt x="206" y="259"/>
                    <a:pt x="206" y="259"/>
                    <a:pt x="206" y="259"/>
                  </a:cubicBezTo>
                  <a:cubicBezTo>
                    <a:pt x="200" y="258"/>
                    <a:pt x="200" y="258"/>
                    <a:pt x="200" y="258"/>
                  </a:cubicBezTo>
                  <a:cubicBezTo>
                    <a:pt x="200" y="258"/>
                    <a:pt x="200" y="258"/>
                    <a:pt x="189" y="257"/>
                  </a:cubicBezTo>
                  <a:cubicBezTo>
                    <a:pt x="189" y="257"/>
                    <a:pt x="189" y="257"/>
                    <a:pt x="189" y="257"/>
                  </a:cubicBezTo>
                  <a:cubicBezTo>
                    <a:pt x="188" y="257"/>
                    <a:pt x="188" y="257"/>
                    <a:pt x="188" y="257"/>
                  </a:cubicBezTo>
                  <a:cubicBezTo>
                    <a:pt x="188" y="257"/>
                    <a:pt x="188" y="257"/>
                    <a:pt x="188" y="257"/>
                  </a:cubicBezTo>
                  <a:cubicBezTo>
                    <a:pt x="188" y="257"/>
                    <a:pt x="187" y="257"/>
                    <a:pt x="187" y="257"/>
                  </a:cubicBezTo>
                  <a:cubicBezTo>
                    <a:pt x="186" y="257"/>
                    <a:pt x="186" y="257"/>
                    <a:pt x="185" y="257"/>
                  </a:cubicBezTo>
                  <a:cubicBezTo>
                    <a:pt x="185" y="256"/>
                    <a:pt x="185" y="256"/>
                    <a:pt x="185" y="256"/>
                  </a:cubicBezTo>
                  <a:cubicBezTo>
                    <a:pt x="185" y="256"/>
                    <a:pt x="185" y="256"/>
                    <a:pt x="185" y="256"/>
                  </a:cubicBezTo>
                  <a:cubicBezTo>
                    <a:pt x="184" y="255"/>
                    <a:pt x="185" y="255"/>
                    <a:pt x="185" y="254"/>
                  </a:cubicBezTo>
                  <a:cubicBezTo>
                    <a:pt x="186" y="253"/>
                    <a:pt x="186" y="253"/>
                    <a:pt x="186" y="253"/>
                  </a:cubicBezTo>
                  <a:cubicBezTo>
                    <a:pt x="186" y="252"/>
                    <a:pt x="186" y="252"/>
                    <a:pt x="186" y="251"/>
                  </a:cubicBezTo>
                  <a:cubicBezTo>
                    <a:pt x="186" y="250"/>
                    <a:pt x="186" y="250"/>
                    <a:pt x="186" y="249"/>
                  </a:cubicBezTo>
                  <a:cubicBezTo>
                    <a:pt x="185" y="250"/>
                    <a:pt x="185" y="250"/>
                    <a:pt x="185" y="250"/>
                  </a:cubicBezTo>
                  <a:cubicBezTo>
                    <a:pt x="186" y="250"/>
                    <a:pt x="186" y="250"/>
                    <a:pt x="186" y="250"/>
                  </a:cubicBezTo>
                  <a:cubicBezTo>
                    <a:pt x="186" y="250"/>
                    <a:pt x="186" y="247"/>
                    <a:pt x="186" y="245"/>
                  </a:cubicBezTo>
                  <a:cubicBezTo>
                    <a:pt x="187" y="244"/>
                    <a:pt x="187" y="243"/>
                    <a:pt x="187" y="243"/>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9" y="242"/>
                    <a:pt x="190" y="243"/>
                    <a:pt x="191" y="244"/>
                  </a:cubicBezTo>
                  <a:cubicBezTo>
                    <a:pt x="192" y="245"/>
                    <a:pt x="192" y="246"/>
                    <a:pt x="192" y="246"/>
                  </a:cubicBezTo>
                  <a:cubicBezTo>
                    <a:pt x="193" y="247"/>
                    <a:pt x="193" y="247"/>
                    <a:pt x="193" y="247"/>
                  </a:cubicBezTo>
                  <a:cubicBezTo>
                    <a:pt x="193" y="247"/>
                    <a:pt x="193" y="247"/>
                    <a:pt x="193" y="247"/>
                  </a:cubicBezTo>
                  <a:cubicBezTo>
                    <a:pt x="193" y="248"/>
                    <a:pt x="193" y="248"/>
                    <a:pt x="193" y="248"/>
                  </a:cubicBezTo>
                  <a:cubicBezTo>
                    <a:pt x="194" y="248"/>
                    <a:pt x="194" y="248"/>
                    <a:pt x="194" y="248"/>
                  </a:cubicBezTo>
                  <a:cubicBezTo>
                    <a:pt x="194" y="248"/>
                    <a:pt x="194" y="248"/>
                    <a:pt x="195" y="248"/>
                  </a:cubicBezTo>
                  <a:cubicBezTo>
                    <a:pt x="196" y="248"/>
                    <a:pt x="198" y="248"/>
                    <a:pt x="202" y="248"/>
                  </a:cubicBezTo>
                  <a:cubicBezTo>
                    <a:pt x="206" y="248"/>
                    <a:pt x="206" y="248"/>
                    <a:pt x="206" y="248"/>
                  </a:cubicBezTo>
                  <a:cubicBezTo>
                    <a:pt x="203" y="245"/>
                    <a:pt x="203" y="245"/>
                    <a:pt x="203" y="245"/>
                  </a:cubicBezTo>
                  <a:cubicBezTo>
                    <a:pt x="203" y="245"/>
                    <a:pt x="203" y="245"/>
                    <a:pt x="196" y="240"/>
                  </a:cubicBezTo>
                  <a:cubicBezTo>
                    <a:pt x="195" y="241"/>
                    <a:pt x="195" y="241"/>
                    <a:pt x="195" y="241"/>
                  </a:cubicBezTo>
                  <a:cubicBezTo>
                    <a:pt x="197" y="240"/>
                    <a:pt x="197" y="240"/>
                    <a:pt x="197" y="240"/>
                  </a:cubicBezTo>
                  <a:cubicBezTo>
                    <a:pt x="197" y="240"/>
                    <a:pt x="197" y="240"/>
                    <a:pt x="194" y="233"/>
                  </a:cubicBezTo>
                  <a:cubicBezTo>
                    <a:pt x="193" y="234"/>
                    <a:pt x="193" y="234"/>
                    <a:pt x="193" y="234"/>
                  </a:cubicBezTo>
                  <a:cubicBezTo>
                    <a:pt x="194" y="234"/>
                    <a:pt x="194" y="234"/>
                    <a:pt x="194" y="234"/>
                  </a:cubicBezTo>
                  <a:cubicBezTo>
                    <a:pt x="194" y="234"/>
                    <a:pt x="194" y="234"/>
                    <a:pt x="196" y="230"/>
                  </a:cubicBezTo>
                  <a:cubicBezTo>
                    <a:pt x="194" y="230"/>
                    <a:pt x="194" y="230"/>
                    <a:pt x="194" y="230"/>
                  </a:cubicBezTo>
                  <a:cubicBezTo>
                    <a:pt x="194" y="231"/>
                    <a:pt x="194" y="231"/>
                    <a:pt x="194" y="231"/>
                  </a:cubicBezTo>
                  <a:cubicBezTo>
                    <a:pt x="194" y="231"/>
                    <a:pt x="194" y="231"/>
                    <a:pt x="198" y="233"/>
                  </a:cubicBezTo>
                  <a:cubicBezTo>
                    <a:pt x="202" y="234"/>
                    <a:pt x="202" y="234"/>
                    <a:pt x="202" y="234"/>
                  </a:cubicBezTo>
                  <a:cubicBezTo>
                    <a:pt x="199" y="230"/>
                    <a:pt x="199" y="230"/>
                    <a:pt x="199" y="230"/>
                  </a:cubicBezTo>
                  <a:cubicBezTo>
                    <a:pt x="199" y="230"/>
                    <a:pt x="199" y="230"/>
                    <a:pt x="195" y="225"/>
                  </a:cubicBezTo>
                  <a:cubicBezTo>
                    <a:pt x="194" y="226"/>
                    <a:pt x="194" y="226"/>
                    <a:pt x="194" y="226"/>
                  </a:cubicBezTo>
                  <a:cubicBezTo>
                    <a:pt x="196" y="226"/>
                    <a:pt x="196" y="226"/>
                    <a:pt x="196" y="226"/>
                  </a:cubicBezTo>
                  <a:cubicBezTo>
                    <a:pt x="196" y="226"/>
                    <a:pt x="196" y="226"/>
                    <a:pt x="196" y="216"/>
                  </a:cubicBezTo>
                  <a:cubicBezTo>
                    <a:pt x="194" y="216"/>
                    <a:pt x="194" y="216"/>
                    <a:pt x="194" y="216"/>
                  </a:cubicBezTo>
                  <a:cubicBezTo>
                    <a:pt x="194" y="218"/>
                    <a:pt x="194" y="218"/>
                    <a:pt x="194" y="218"/>
                  </a:cubicBezTo>
                  <a:cubicBezTo>
                    <a:pt x="194" y="218"/>
                    <a:pt x="194" y="218"/>
                    <a:pt x="195" y="218"/>
                  </a:cubicBezTo>
                  <a:cubicBezTo>
                    <a:pt x="196" y="218"/>
                    <a:pt x="197" y="218"/>
                    <a:pt x="201" y="218"/>
                  </a:cubicBezTo>
                  <a:cubicBezTo>
                    <a:pt x="201" y="216"/>
                    <a:pt x="201" y="216"/>
                    <a:pt x="201" y="216"/>
                  </a:cubicBezTo>
                  <a:cubicBezTo>
                    <a:pt x="200" y="217"/>
                    <a:pt x="200" y="217"/>
                    <a:pt x="200" y="217"/>
                  </a:cubicBezTo>
                  <a:cubicBezTo>
                    <a:pt x="200" y="217"/>
                    <a:pt x="200" y="217"/>
                    <a:pt x="204" y="225"/>
                  </a:cubicBezTo>
                  <a:cubicBezTo>
                    <a:pt x="208" y="233"/>
                    <a:pt x="208" y="233"/>
                    <a:pt x="208" y="233"/>
                  </a:cubicBezTo>
                  <a:cubicBezTo>
                    <a:pt x="206" y="224"/>
                    <a:pt x="206" y="224"/>
                    <a:pt x="206" y="224"/>
                  </a:cubicBezTo>
                  <a:cubicBezTo>
                    <a:pt x="206" y="224"/>
                    <a:pt x="206" y="224"/>
                    <a:pt x="205" y="215"/>
                  </a:cubicBezTo>
                  <a:cubicBezTo>
                    <a:pt x="204" y="215"/>
                    <a:pt x="204" y="215"/>
                    <a:pt x="204" y="215"/>
                  </a:cubicBezTo>
                  <a:cubicBezTo>
                    <a:pt x="204" y="216"/>
                    <a:pt x="204" y="216"/>
                    <a:pt x="204" y="216"/>
                  </a:cubicBezTo>
                  <a:cubicBezTo>
                    <a:pt x="204" y="216"/>
                    <a:pt x="204" y="216"/>
                    <a:pt x="208" y="215"/>
                  </a:cubicBezTo>
                  <a:cubicBezTo>
                    <a:pt x="208" y="214"/>
                    <a:pt x="208" y="214"/>
                    <a:pt x="208" y="214"/>
                  </a:cubicBezTo>
                  <a:cubicBezTo>
                    <a:pt x="206" y="214"/>
                    <a:pt x="206" y="214"/>
                    <a:pt x="206" y="214"/>
                  </a:cubicBezTo>
                  <a:cubicBezTo>
                    <a:pt x="206" y="214"/>
                    <a:pt x="206" y="214"/>
                    <a:pt x="209" y="221"/>
                  </a:cubicBezTo>
                  <a:cubicBezTo>
                    <a:pt x="210" y="223"/>
                    <a:pt x="210" y="223"/>
                    <a:pt x="210" y="223"/>
                  </a:cubicBezTo>
                  <a:cubicBezTo>
                    <a:pt x="211" y="222"/>
                    <a:pt x="211" y="222"/>
                    <a:pt x="211" y="222"/>
                  </a:cubicBezTo>
                  <a:cubicBezTo>
                    <a:pt x="211" y="222"/>
                    <a:pt x="211" y="222"/>
                    <a:pt x="221" y="214"/>
                  </a:cubicBezTo>
                  <a:cubicBezTo>
                    <a:pt x="220" y="212"/>
                    <a:pt x="220" y="212"/>
                    <a:pt x="220" y="212"/>
                  </a:cubicBezTo>
                  <a:cubicBezTo>
                    <a:pt x="219" y="213"/>
                    <a:pt x="219" y="213"/>
                    <a:pt x="219" y="213"/>
                  </a:cubicBezTo>
                  <a:cubicBezTo>
                    <a:pt x="219" y="213"/>
                    <a:pt x="219" y="213"/>
                    <a:pt x="228" y="227"/>
                  </a:cubicBezTo>
                  <a:cubicBezTo>
                    <a:pt x="235" y="236"/>
                    <a:pt x="235" y="236"/>
                    <a:pt x="235" y="236"/>
                  </a:cubicBezTo>
                  <a:cubicBezTo>
                    <a:pt x="231" y="225"/>
                    <a:pt x="231" y="225"/>
                    <a:pt x="231" y="225"/>
                  </a:cubicBezTo>
                  <a:cubicBezTo>
                    <a:pt x="231" y="225"/>
                    <a:pt x="231" y="225"/>
                    <a:pt x="227" y="215"/>
                  </a:cubicBezTo>
                  <a:cubicBezTo>
                    <a:pt x="226" y="214"/>
                    <a:pt x="226" y="214"/>
                    <a:pt x="226" y="214"/>
                  </a:cubicBezTo>
                  <a:cubicBezTo>
                    <a:pt x="226" y="214"/>
                    <a:pt x="226" y="214"/>
                    <a:pt x="226" y="214"/>
                  </a:cubicBezTo>
                  <a:cubicBezTo>
                    <a:pt x="226" y="214"/>
                    <a:pt x="226" y="214"/>
                    <a:pt x="222" y="211"/>
                  </a:cubicBezTo>
                  <a:cubicBezTo>
                    <a:pt x="221" y="212"/>
                    <a:pt x="221" y="212"/>
                    <a:pt x="221" y="212"/>
                  </a:cubicBezTo>
                  <a:cubicBezTo>
                    <a:pt x="222" y="213"/>
                    <a:pt x="222" y="213"/>
                    <a:pt x="222" y="213"/>
                  </a:cubicBezTo>
                  <a:cubicBezTo>
                    <a:pt x="222" y="213"/>
                    <a:pt x="222" y="213"/>
                    <a:pt x="224" y="210"/>
                  </a:cubicBezTo>
                  <a:cubicBezTo>
                    <a:pt x="224" y="209"/>
                    <a:pt x="224" y="209"/>
                    <a:pt x="224" y="209"/>
                  </a:cubicBezTo>
                  <a:cubicBezTo>
                    <a:pt x="223" y="208"/>
                    <a:pt x="223" y="208"/>
                    <a:pt x="223" y="208"/>
                  </a:cubicBezTo>
                  <a:cubicBezTo>
                    <a:pt x="223" y="208"/>
                    <a:pt x="223" y="208"/>
                    <a:pt x="219" y="206"/>
                  </a:cubicBezTo>
                  <a:cubicBezTo>
                    <a:pt x="218" y="207"/>
                    <a:pt x="218" y="207"/>
                    <a:pt x="218" y="207"/>
                  </a:cubicBezTo>
                  <a:cubicBezTo>
                    <a:pt x="220" y="207"/>
                    <a:pt x="220" y="207"/>
                    <a:pt x="220" y="207"/>
                  </a:cubicBezTo>
                  <a:cubicBezTo>
                    <a:pt x="220" y="207"/>
                    <a:pt x="220" y="207"/>
                    <a:pt x="220" y="203"/>
                  </a:cubicBezTo>
                  <a:cubicBezTo>
                    <a:pt x="218" y="203"/>
                    <a:pt x="218" y="203"/>
                    <a:pt x="218" y="203"/>
                  </a:cubicBezTo>
                  <a:cubicBezTo>
                    <a:pt x="218" y="204"/>
                    <a:pt x="218" y="204"/>
                    <a:pt x="218" y="204"/>
                  </a:cubicBezTo>
                  <a:cubicBezTo>
                    <a:pt x="218" y="204"/>
                    <a:pt x="218" y="204"/>
                    <a:pt x="223" y="206"/>
                  </a:cubicBezTo>
                  <a:cubicBezTo>
                    <a:pt x="225" y="206"/>
                    <a:pt x="225" y="206"/>
                    <a:pt x="225" y="206"/>
                  </a:cubicBezTo>
                  <a:cubicBezTo>
                    <a:pt x="225" y="204"/>
                    <a:pt x="225" y="204"/>
                    <a:pt x="225" y="204"/>
                  </a:cubicBezTo>
                  <a:cubicBezTo>
                    <a:pt x="225" y="204"/>
                    <a:pt x="225" y="204"/>
                    <a:pt x="227" y="192"/>
                  </a:cubicBezTo>
                  <a:cubicBezTo>
                    <a:pt x="227" y="192"/>
                    <a:pt x="227" y="192"/>
                    <a:pt x="227" y="192"/>
                  </a:cubicBezTo>
                  <a:cubicBezTo>
                    <a:pt x="226" y="191"/>
                    <a:pt x="226" y="191"/>
                    <a:pt x="226" y="191"/>
                  </a:cubicBezTo>
                  <a:cubicBezTo>
                    <a:pt x="226" y="191"/>
                    <a:pt x="226" y="191"/>
                    <a:pt x="224" y="187"/>
                  </a:cubicBezTo>
                  <a:cubicBezTo>
                    <a:pt x="222" y="188"/>
                    <a:pt x="222" y="188"/>
                    <a:pt x="222" y="188"/>
                  </a:cubicBezTo>
                  <a:cubicBezTo>
                    <a:pt x="222" y="190"/>
                    <a:pt x="222" y="190"/>
                    <a:pt x="222" y="190"/>
                  </a:cubicBezTo>
                  <a:cubicBezTo>
                    <a:pt x="222" y="190"/>
                    <a:pt x="222" y="190"/>
                    <a:pt x="224" y="190"/>
                  </a:cubicBezTo>
                  <a:cubicBezTo>
                    <a:pt x="224" y="188"/>
                    <a:pt x="224" y="188"/>
                    <a:pt x="224" y="188"/>
                  </a:cubicBezTo>
                  <a:cubicBezTo>
                    <a:pt x="223" y="189"/>
                    <a:pt x="223" y="189"/>
                    <a:pt x="223" y="189"/>
                  </a:cubicBezTo>
                  <a:cubicBezTo>
                    <a:pt x="223" y="189"/>
                    <a:pt x="223" y="189"/>
                    <a:pt x="229" y="192"/>
                  </a:cubicBezTo>
                  <a:cubicBezTo>
                    <a:pt x="229" y="192"/>
                    <a:pt x="229" y="192"/>
                    <a:pt x="229" y="192"/>
                  </a:cubicBezTo>
                  <a:cubicBezTo>
                    <a:pt x="229" y="192"/>
                    <a:pt x="229" y="192"/>
                    <a:pt x="229" y="192"/>
                  </a:cubicBezTo>
                  <a:cubicBezTo>
                    <a:pt x="229" y="192"/>
                    <a:pt x="229" y="192"/>
                    <a:pt x="230" y="192"/>
                  </a:cubicBezTo>
                  <a:cubicBezTo>
                    <a:pt x="231" y="192"/>
                    <a:pt x="233" y="192"/>
                    <a:pt x="238" y="191"/>
                  </a:cubicBezTo>
                  <a:cubicBezTo>
                    <a:pt x="237" y="189"/>
                    <a:pt x="237" y="189"/>
                    <a:pt x="237" y="189"/>
                  </a:cubicBezTo>
                  <a:cubicBezTo>
                    <a:pt x="237" y="191"/>
                    <a:pt x="237" y="191"/>
                    <a:pt x="237" y="191"/>
                  </a:cubicBezTo>
                  <a:cubicBezTo>
                    <a:pt x="237" y="191"/>
                    <a:pt x="237" y="191"/>
                    <a:pt x="243" y="193"/>
                  </a:cubicBezTo>
                  <a:cubicBezTo>
                    <a:pt x="254" y="198"/>
                    <a:pt x="254" y="198"/>
                    <a:pt x="254" y="198"/>
                  </a:cubicBezTo>
                  <a:cubicBezTo>
                    <a:pt x="245" y="191"/>
                    <a:pt x="245" y="191"/>
                    <a:pt x="245" y="191"/>
                  </a:cubicBezTo>
                  <a:cubicBezTo>
                    <a:pt x="245" y="191"/>
                    <a:pt x="245" y="191"/>
                    <a:pt x="240" y="187"/>
                  </a:cubicBezTo>
                  <a:cubicBezTo>
                    <a:pt x="239" y="188"/>
                    <a:pt x="239" y="188"/>
                    <a:pt x="239" y="188"/>
                  </a:cubicBezTo>
                  <a:cubicBezTo>
                    <a:pt x="240" y="188"/>
                    <a:pt x="240" y="188"/>
                    <a:pt x="240" y="188"/>
                  </a:cubicBezTo>
                  <a:cubicBezTo>
                    <a:pt x="240" y="188"/>
                    <a:pt x="240" y="188"/>
                    <a:pt x="240" y="188"/>
                  </a:cubicBezTo>
                  <a:cubicBezTo>
                    <a:pt x="240" y="187"/>
                    <a:pt x="240" y="186"/>
                    <a:pt x="240" y="184"/>
                  </a:cubicBezTo>
                  <a:cubicBezTo>
                    <a:pt x="240" y="183"/>
                    <a:pt x="240" y="182"/>
                    <a:pt x="240" y="180"/>
                  </a:cubicBezTo>
                  <a:cubicBezTo>
                    <a:pt x="240" y="180"/>
                    <a:pt x="240" y="180"/>
                    <a:pt x="240" y="180"/>
                  </a:cubicBezTo>
                  <a:cubicBezTo>
                    <a:pt x="240" y="180"/>
                    <a:pt x="240" y="180"/>
                    <a:pt x="240" y="180"/>
                  </a:cubicBezTo>
                  <a:cubicBezTo>
                    <a:pt x="240" y="179"/>
                    <a:pt x="240" y="178"/>
                    <a:pt x="240" y="178"/>
                  </a:cubicBezTo>
                  <a:cubicBezTo>
                    <a:pt x="241" y="178"/>
                    <a:pt x="241" y="178"/>
                    <a:pt x="241" y="178"/>
                  </a:cubicBezTo>
                  <a:cubicBezTo>
                    <a:pt x="241" y="178"/>
                    <a:pt x="241" y="178"/>
                    <a:pt x="241" y="178"/>
                  </a:cubicBezTo>
                  <a:cubicBezTo>
                    <a:pt x="242" y="178"/>
                    <a:pt x="242" y="178"/>
                    <a:pt x="242" y="178"/>
                  </a:cubicBezTo>
                  <a:cubicBezTo>
                    <a:pt x="242" y="178"/>
                    <a:pt x="242" y="178"/>
                    <a:pt x="242" y="178"/>
                  </a:cubicBezTo>
                  <a:cubicBezTo>
                    <a:pt x="242" y="178"/>
                    <a:pt x="242" y="178"/>
                    <a:pt x="242" y="178"/>
                  </a:cubicBezTo>
                  <a:cubicBezTo>
                    <a:pt x="246" y="181"/>
                    <a:pt x="246" y="181"/>
                    <a:pt x="246" y="181"/>
                  </a:cubicBezTo>
                  <a:cubicBezTo>
                    <a:pt x="244" y="177"/>
                    <a:pt x="244" y="177"/>
                    <a:pt x="244" y="177"/>
                  </a:cubicBezTo>
                  <a:cubicBezTo>
                    <a:pt x="244" y="177"/>
                    <a:pt x="244" y="176"/>
                    <a:pt x="244" y="176"/>
                  </a:cubicBezTo>
                  <a:cubicBezTo>
                    <a:pt x="243" y="175"/>
                    <a:pt x="242" y="172"/>
                    <a:pt x="242" y="170"/>
                  </a:cubicBezTo>
                  <a:cubicBezTo>
                    <a:pt x="242" y="169"/>
                    <a:pt x="243" y="169"/>
                    <a:pt x="243" y="168"/>
                  </a:cubicBezTo>
                  <a:cubicBezTo>
                    <a:pt x="243" y="168"/>
                    <a:pt x="244" y="167"/>
                    <a:pt x="245" y="166"/>
                  </a:cubicBezTo>
                  <a:cubicBezTo>
                    <a:pt x="246" y="166"/>
                    <a:pt x="246" y="166"/>
                    <a:pt x="247" y="165"/>
                  </a:cubicBezTo>
                  <a:cubicBezTo>
                    <a:pt x="247" y="165"/>
                    <a:pt x="247" y="165"/>
                    <a:pt x="247" y="165"/>
                  </a:cubicBezTo>
                  <a:cubicBezTo>
                    <a:pt x="247" y="165"/>
                    <a:pt x="247" y="165"/>
                    <a:pt x="247" y="165"/>
                  </a:cubicBezTo>
                  <a:cubicBezTo>
                    <a:pt x="249" y="165"/>
                    <a:pt x="249" y="165"/>
                    <a:pt x="249" y="165"/>
                  </a:cubicBezTo>
                  <a:cubicBezTo>
                    <a:pt x="248" y="163"/>
                    <a:pt x="248" y="163"/>
                    <a:pt x="248" y="163"/>
                  </a:cubicBezTo>
                  <a:cubicBezTo>
                    <a:pt x="248" y="163"/>
                    <a:pt x="248" y="163"/>
                    <a:pt x="248" y="163"/>
                  </a:cubicBezTo>
                  <a:cubicBezTo>
                    <a:pt x="248" y="163"/>
                    <a:pt x="248" y="163"/>
                    <a:pt x="248" y="163"/>
                  </a:cubicBezTo>
                  <a:cubicBezTo>
                    <a:pt x="248" y="163"/>
                    <a:pt x="248" y="163"/>
                    <a:pt x="248" y="163"/>
                  </a:cubicBezTo>
                  <a:cubicBezTo>
                    <a:pt x="248" y="163"/>
                    <a:pt x="248" y="163"/>
                    <a:pt x="248" y="163"/>
                  </a:cubicBezTo>
                  <a:cubicBezTo>
                    <a:pt x="248" y="163"/>
                    <a:pt x="248" y="163"/>
                    <a:pt x="248" y="163"/>
                  </a:cubicBezTo>
                  <a:cubicBezTo>
                    <a:pt x="248" y="162"/>
                    <a:pt x="248" y="162"/>
                    <a:pt x="248" y="162"/>
                  </a:cubicBezTo>
                  <a:cubicBezTo>
                    <a:pt x="248" y="162"/>
                    <a:pt x="248" y="162"/>
                    <a:pt x="248" y="162"/>
                  </a:cubicBezTo>
                  <a:cubicBezTo>
                    <a:pt x="248" y="162"/>
                    <a:pt x="248" y="162"/>
                    <a:pt x="248" y="162"/>
                  </a:cubicBezTo>
                  <a:cubicBezTo>
                    <a:pt x="248" y="162"/>
                    <a:pt x="248" y="162"/>
                    <a:pt x="248" y="162"/>
                  </a:cubicBezTo>
                  <a:cubicBezTo>
                    <a:pt x="248" y="162"/>
                    <a:pt x="248" y="162"/>
                    <a:pt x="248" y="162"/>
                  </a:cubicBezTo>
                  <a:cubicBezTo>
                    <a:pt x="248" y="162"/>
                    <a:pt x="248" y="162"/>
                    <a:pt x="248" y="162"/>
                  </a:cubicBezTo>
                  <a:cubicBezTo>
                    <a:pt x="248" y="162"/>
                    <a:pt x="248" y="162"/>
                    <a:pt x="248" y="162"/>
                  </a:cubicBezTo>
                  <a:cubicBezTo>
                    <a:pt x="248" y="162"/>
                    <a:pt x="248" y="162"/>
                    <a:pt x="248" y="162"/>
                  </a:cubicBezTo>
                  <a:cubicBezTo>
                    <a:pt x="248" y="163"/>
                    <a:pt x="248" y="163"/>
                    <a:pt x="248" y="163"/>
                  </a:cubicBezTo>
                  <a:cubicBezTo>
                    <a:pt x="248" y="162"/>
                    <a:pt x="248" y="162"/>
                    <a:pt x="248" y="162"/>
                  </a:cubicBezTo>
                  <a:cubicBezTo>
                    <a:pt x="248" y="162"/>
                    <a:pt x="248" y="162"/>
                    <a:pt x="248" y="162"/>
                  </a:cubicBezTo>
                  <a:cubicBezTo>
                    <a:pt x="248" y="163"/>
                    <a:pt x="248" y="163"/>
                    <a:pt x="248" y="163"/>
                  </a:cubicBezTo>
                  <a:cubicBezTo>
                    <a:pt x="248" y="163"/>
                    <a:pt x="248" y="163"/>
                    <a:pt x="248" y="163"/>
                  </a:cubicBezTo>
                  <a:cubicBezTo>
                    <a:pt x="248" y="163"/>
                    <a:pt x="248" y="163"/>
                    <a:pt x="248" y="163"/>
                  </a:cubicBezTo>
                  <a:cubicBezTo>
                    <a:pt x="248" y="163"/>
                    <a:pt x="249" y="163"/>
                    <a:pt x="249" y="163"/>
                  </a:cubicBezTo>
                  <a:cubicBezTo>
                    <a:pt x="251" y="163"/>
                    <a:pt x="254" y="164"/>
                    <a:pt x="254" y="164"/>
                  </a:cubicBezTo>
                  <a:cubicBezTo>
                    <a:pt x="255" y="162"/>
                    <a:pt x="255" y="162"/>
                    <a:pt x="255" y="162"/>
                  </a:cubicBezTo>
                  <a:cubicBezTo>
                    <a:pt x="254" y="163"/>
                    <a:pt x="254" y="163"/>
                    <a:pt x="254" y="163"/>
                  </a:cubicBezTo>
                  <a:cubicBezTo>
                    <a:pt x="254" y="163"/>
                    <a:pt x="254" y="163"/>
                    <a:pt x="255" y="166"/>
                  </a:cubicBezTo>
                  <a:cubicBezTo>
                    <a:pt x="256" y="168"/>
                    <a:pt x="256" y="168"/>
                    <a:pt x="256" y="168"/>
                  </a:cubicBezTo>
                  <a:cubicBezTo>
                    <a:pt x="257" y="166"/>
                    <a:pt x="257" y="166"/>
                    <a:pt x="257" y="166"/>
                  </a:cubicBezTo>
                  <a:cubicBezTo>
                    <a:pt x="257" y="166"/>
                    <a:pt x="257" y="166"/>
                    <a:pt x="261" y="162"/>
                  </a:cubicBezTo>
                  <a:cubicBezTo>
                    <a:pt x="260" y="161"/>
                    <a:pt x="260" y="161"/>
                    <a:pt x="260" y="161"/>
                  </a:cubicBezTo>
                  <a:cubicBezTo>
                    <a:pt x="259" y="161"/>
                    <a:pt x="259" y="161"/>
                    <a:pt x="259" y="161"/>
                  </a:cubicBezTo>
                  <a:cubicBezTo>
                    <a:pt x="259" y="161"/>
                    <a:pt x="259" y="161"/>
                    <a:pt x="259" y="162"/>
                  </a:cubicBezTo>
                  <a:cubicBezTo>
                    <a:pt x="259" y="163"/>
                    <a:pt x="259" y="165"/>
                    <a:pt x="260" y="169"/>
                  </a:cubicBezTo>
                  <a:cubicBezTo>
                    <a:pt x="262" y="169"/>
                    <a:pt x="262" y="169"/>
                    <a:pt x="262" y="169"/>
                  </a:cubicBezTo>
                  <a:cubicBezTo>
                    <a:pt x="260" y="168"/>
                    <a:pt x="260" y="168"/>
                    <a:pt x="260" y="168"/>
                  </a:cubicBezTo>
                  <a:cubicBezTo>
                    <a:pt x="260" y="168"/>
                    <a:pt x="259" y="169"/>
                    <a:pt x="258" y="171"/>
                  </a:cubicBezTo>
                  <a:cubicBezTo>
                    <a:pt x="258" y="172"/>
                    <a:pt x="257" y="173"/>
                    <a:pt x="257" y="174"/>
                  </a:cubicBezTo>
                  <a:cubicBezTo>
                    <a:pt x="256" y="175"/>
                    <a:pt x="256" y="176"/>
                    <a:pt x="256" y="177"/>
                  </a:cubicBezTo>
                  <a:cubicBezTo>
                    <a:pt x="256" y="177"/>
                    <a:pt x="256" y="178"/>
                    <a:pt x="257" y="179"/>
                  </a:cubicBezTo>
                  <a:cubicBezTo>
                    <a:pt x="257" y="179"/>
                    <a:pt x="258" y="180"/>
                    <a:pt x="258" y="180"/>
                  </a:cubicBezTo>
                  <a:cubicBezTo>
                    <a:pt x="259" y="180"/>
                    <a:pt x="259" y="180"/>
                    <a:pt x="259" y="180"/>
                  </a:cubicBezTo>
                  <a:cubicBezTo>
                    <a:pt x="259" y="180"/>
                    <a:pt x="259" y="180"/>
                    <a:pt x="259" y="180"/>
                  </a:cubicBezTo>
                  <a:cubicBezTo>
                    <a:pt x="260" y="180"/>
                    <a:pt x="260" y="180"/>
                    <a:pt x="260" y="180"/>
                  </a:cubicBezTo>
                  <a:cubicBezTo>
                    <a:pt x="261" y="179"/>
                    <a:pt x="261" y="179"/>
                    <a:pt x="261" y="179"/>
                  </a:cubicBezTo>
                  <a:cubicBezTo>
                    <a:pt x="263" y="177"/>
                    <a:pt x="265" y="174"/>
                    <a:pt x="267" y="172"/>
                  </a:cubicBezTo>
                  <a:cubicBezTo>
                    <a:pt x="268" y="169"/>
                    <a:pt x="270" y="167"/>
                    <a:pt x="270" y="167"/>
                  </a:cubicBezTo>
                  <a:cubicBezTo>
                    <a:pt x="268" y="166"/>
                    <a:pt x="268" y="166"/>
                    <a:pt x="268" y="166"/>
                  </a:cubicBezTo>
                  <a:cubicBezTo>
                    <a:pt x="267" y="167"/>
                    <a:pt x="267" y="167"/>
                    <a:pt x="267" y="167"/>
                  </a:cubicBezTo>
                  <a:cubicBezTo>
                    <a:pt x="267" y="167"/>
                    <a:pt x="267" y="167"/>
                    <a:pt x="268" y="168"/>
                  </a:cubicBezTo>
                  <a:cubicBezTo>
                    <a:pt x="269" y="169"/>
                    <a:pt x="270" y="171"/>
                    <a:pt x="273" y="174"/>
                  </a:cubicBezTo>
                  <a:cubicBezTo>
                    <a:pt x="274" y="173"/>
                    <a:pt x="274" y="173"/>
                    <a:pt x="274" y="173"/>
                  </a:cubicBezTo>
                  <a:cubicBezTo>
                    <a:pt x="272" y="173"/>
                    <a:pt x="272" y="173"/>
                    <a:pt x="272" y="173"/>
                  </a:cubicBezTo>
                  <a:cubicBezTo>
                    <a:pt x="272" y="173"/>
                    <a:pt x="272" y="173"/>
                    <a:pt x="268" y="181"/>
                  </a:cubicBezTo>
                  <a:cubicBezTo>
                    <a:pt x="266" y="185"/>
                    <a:pt x="266" y="185"/>
                    <a:pt x="266" y="185"/>
                  </a:cubicBezTo>
                  <a:cubicBezTo>
                    <a:pt x="270" y="183"/>
                    <a:pt x="270" y="183"/>
                    <a:pt x="270" y="183"/>
                  </a:cubicBezTo>
                  <a:cubicBezTo>
                    <a:pt x="270" y="183"/>
                    <a:pt x="270" y="183"/>
                    <a:pt x="281" y="176"/>
                  </a:cubicBezTo>
                  <a:cubicBezTo>
                    <a:pt x="280" y="175"/>
                    <a:pt x="280" y="175"/>
                    <a:pt x="280" y="175"/>
                  </a:cubicBezTo>
                  <a:cubicBezTo>
                    <a:pt x="280" y="176"/>
                    <a:pt x="280" y="176"/>
                    <a:pt x="280" y="176"/>
                  </a:cubicBezTo>
                  <a:cubicBezTo>
                    <a:pt x="281" y="176"/>
                    <a:pt x="281" y="176"/>
                    <a:pt x="291" y="176"/>
                  </a:cubicBezTo>
                  <a:cubicBezTo>
                    <a:pt x="292" y="176"/>
                    <a:pt x="292" y="176"/>
                    <a:pt x="292" y="176"/>
                  </a:cubicBezTo>
                  <a:cubicBezTo>
                    <a:pt x="293" y="175"/>
                    <a:pt x="293" y="175"/>
                    <a:pt x="293" y="175"/>
                  </a:cubicBezTo>
                  <a:cubicBezTo>
                    <a:pt x="293" y="175"/>
                    <a:pt x="293" y="175"/>
                    <a:pt x="294" y="171"/>
                  </a:cubicBezTo>
                  <a:cubicBezTo>
                    <a:pt x="293" y="170"/>
                    <a:pt x="293" y="170"/>
                    <a:pt x="293" y="170"/>
                  </a:cubicBezTo>
                  <a:cubicBezTo>
                    <a:pt x="291" y="171"/>
                    <a:pt x="291" y="171"/>
                    <a:pt x="291" y="171"/>
                  </a:cubicBezTo>
                  <a:cubicBezTo>
                    <a:pt x="291" y="171"/>
                    <a:pt x="291" y="171"/>
                    <a:pt x="294" y="175"/>
                  </a:cubicBezTo>
                  <a:cubicBezTo>
                    <a:pt x="294" y="176"/>
                    <a:pt x="294" y="176"/>
                    <a:pt x="294" y="176"/>
                  </a:cubicBezTo>
                  <a:cubicBezTo>
                    <a:pt x="295" y="176"/>
                    <a:pt x="295" y="176"/>
                    <a:pt x="295" y="176"/>
                  </a:cubicBezTo>
                  <a:cubicBezTo>
                    <a:pt x="295" y="176"/>
                    <a:pt x="295" y="176"/>
                    <a:pt x="304" y="179"/>
                  </a:cubicBezTo>
                  <a:cubicBezTo>
                    <a:pt x="305" y="179"/>
                    <a:pt x="305" y="179"/>
                    <a:pt x="305" y="179"/>
                  </a:cubicBezTo>
                  <a:cubicBezTo>
                    <a:pt x="305" y="179"/>
                    <a:pt x="305" y="179"/>
                    <a:pt x="305" y="179"/>
                  </a:cubicBezTo>
                  <a:cubicBezTo>
                    <a:pt x="305" y="179"/>
                    <a:pt x="305" y="179"/>
                    <a:pt x="306" y="178"/>
                  </a:cubicBezTo>
                  <a:cubicBezTo>
                    <a:pt x="307" y="178"/>
                    <a:pt x="310" y="177"/>
                    <a:pt x="314" y="175"/>
                  </a:cubicBezTo>
                  <a:cubicBezTo>
                    <a:pt x="313" y="173"/>
                    <a:pt x="313" y="173"/>
                    <a:pt x="313" y="173"/>
                  </a:cubicBezTo>
                  <a:cubicBezTo>
                    <a:pt x="312" y="175"/>
                    <a:pt x="312" y="175"/>
                    <a:pt x="312" y="175"/>
                  </a:cubicBezTo>
                  <a:cubicBezTo>
                    <a:pt x="312" y="175"/>
                    <a:pt x="312" y="175"/>
                    <a:pt x="314" y="175"/>
                  </a:cubicBezTo>
                  <a:cubicBezTo>
                    <a:pt x="315" y="176"/>
                    <a:pt x="319" y="177"/>
                    <a:pt x="325" y="179"/>
                  </a:cubicBezTo>
                  <a:cubicBezTo>
                    <a:pt x="331" y="181"/>
                    <a:pt x="331" y="181"/>
                    <a:pt x="331" y="181"/>
                  </a:cubicBezTo>
                  <a:cubicBezTo>
                    <a:pt x="326" y="176"/>
                    <a:pt x="326" y="176"/>
                    <a:pt x="326" y="176"/>
                  </a:cubicBezTo>
                  <a:cubicBezTo>
                    <a:pt x="326" y="176"/>
                    <a:pt x="326" y="176"/>
                    <a:pt x="322" y="172"/>
                  </a:cubicBezTo>
                  <a:cubicBezTo>
                    <a:pt x="321" y="173"/>
                    <a:pt x="321" y="173"/>
                    <a:pt x="321" y="173"/>
                  </a:cubicBezTo>
                  <a:cubicBezTo>
                    <a:pt x="321" y="175"/>
                    <a:pt x="321" y="175"/>
                    <a:pt x="321" y="175"/>
                  </a:cubicBezTo>
                  <a:cubicBezTo>
                    <a:pt x="321" y="175"/>
                    <a:pt x="321" y="175"/>
                    <a:pt x="322" y="175"/>
                  </a:cubicBezTo>
                  <a:cubicBezTo>
                    <a:pt x="323" y="175"/>
                    <a:pt x="324" y="175"/>
                    <a:pt x="328" y="175"/>
                  </a:cubicBezTo>
                  <a:cubicBezTo>
                    <a:pt x="328" y="173"/>
                    <a:pt x="328" y="173"/>
                    <a:pt x="328" y="173"/>
                  </a:cubicBezTo>
                  <a:cubicBezTo>
                    <a:pt x="327" y="175"/>
                    <a:pt x="327" y="175"/>
                    <a:pt x="327" y="175"/>
                  </a:cubicBezTo>
                  <a:cubicBezTo>
                    <a:pt x="327" y="175"/>
                    <a:pt x="327" y="175"/>
                    <a:pt x="329" y="175"/>
                  </a:cubicBezTo>
                  <a:cubicBezTo>
                    <a:pt x="330" y="176"/>
                    <a:pt x="333" y="177"/>
                    <a:pt x="339" y="179"/>
                  </a:cubicBezTo>
                  <a:cubicBezTo>
                    <a:pt x="340" y="177"/>
                    <a:pt x="340" y="177"/>
                    <a:pt x="340" y="177"/>
                  </a:cubicBezTo>
                  <a:cubicBezTo>
                    <a:pt x="339" y="176"/>
                    <a:pt x="339" y="176"/>
                    <a:pt x="339" y="176"/>
                  </a:cubicBezTo>
                  <a:cubicBezTo>
                    <a:pt x="339" y="176"/>
                    <a:pt x="337" y="178"/>
                    <a:pt x="335" y="181"/>
                  </a:cubicBezTo>
                  <a:cubicBezTo>
                    <a:pt x="334" y="182"/>
                    <a:pt x="334" y="184"/>
                    <a:pt x="333" y="185"/>
                  </a:cubicBezTo>
                  <a:cubicBezTo>
                    <a:pt x="332" y="187"/>
                    <a:pt x="332" y="188"/>
                    <a:pt x="332" y="189"/>
                  </a:cubicBezTo>
                  <a:cubicBezTo>
                    <a:pt x="333" y="189"/>
                    <a:pt x="333" y="189"/>
                    <a:pt x="333" y="189"/>
                  </a:cubicBezTo>
                  <a:cubicBezTo>
                    <a:pt x="332" y="189"/>
                    <a:pt x="332" y="189"/>
                    <a:pt x="332" y="189"/>
                  </a:cubicBezTo>
                  <a:cubicBezTo>
                    <a:pt x="332" y="190"/>
                    <a:pt x="331" y="190"/>
                    <a:pt x="331" y="191"/>
                  </a:cubicBezTo>
                  <a:cubicBezTo>
                    <a:pt x="331" y="191"/>
                    <a:pt x="331" y="192"/>
                    <a:pt x="332" y="192"/>
                  </a:cubicBezTo>
                  <a:cubicBezTo>
                    <a:pt x="332" y="193"/>
                    <a:pt x="333" y="193"/>
                    <a:pt x="333" y="193"/>
                  </a:cubicBezTo>
                  <a:cubicBezTo>
                    <a:pt x="334" y="193"/>
                    <a:pt x="334" y="192"/>
                    <a:pt x="335" y="192"/>
                  </a:cubicBezTo>
                  <a:cubicBezTo>
                    <a:pt x="336" y="192"/>
                    <a:pt x="337" y="190"/>
                    <a:pt x="337" y="190"/>
                  </a:cubicBezTo>
                  <a:cubicBezTo>
                    <a:pt x="336" y="189"/>
                    <a:pt x="336" y="189"/>
                    <a:pt x="336" y="189"/>
                  </a:cubicBezTo>
                  <a:cubicBezTo>
                    <a:pt x="334" y="189"/>
                    <a:pt x="334" y="189"/>
                    <a:pt x="334" y="189"/>
                  </a:cubicBezTo>
                  <a:cubicBezTo>
                    <a:pt x="334" y="189"/>
                    <a:pt x="334" y="190"/>
                    <a:pt x="334" y="191"/>
                  </a:cubicBezTo>
                  <a:cubicBezTo>
                    <a:pt x="333" y="192"/>
                    <a:pt x="332" y="195"/>
                    <a:pt x="331" y="197"/>
                  </a:cubicBezTo>
                  <a:cubicBezTo>
                    <a:pt x="330" y="199"/>
                    <a:pt x="329" y="201"/>
                    <a:pt x="328" y="202"/>
                  </a:cubicBezTo>
                  <a:cubicBezTo>
                    <a:pt x="329" y="203"/>
                    <a:pt x="329" y="203"/>
                    <a:pt x="329" y="203"/>
                  </a:cubicBezTo>
                  <a:cubicBezTo>
                    <a:pt x="329" y="201"/>
                    <a:pt x="329" y="201"/>
                    <a:pt x="329" y="201"/>
                  </a:cubicBezTo>
                  <a:cubicBezTo>
                    <a:pt x="327" y="202"/>
                    <a:pt x="323" y="203"/>
                    <a:pt x="321" y="203"/>
                  </a:cubicBezTo>
                  <a:cubicBezTo>
                    <a:pt x="318" y="204"/>
                    <a:pt x="315" y="204"/>
                    <a:pt x="315" y="204"/>
                  </a:cubicBezTo>
                  <a:cubicBezTo>
                    <a:pt x="315" y="204"/>
                    <a:pt x="315" y="204"/>
                    <a:pt x="315" y="204"/>
                  </a:cubicBezTo>
                  <a:cubicBezTo>
                    <a:pt x="315" y="204"/>
                    <a:pt x="315" y="204"/>
                    <a:pt x="315" y="204"/>
                  </a:cubicBezTo>
                  <a:cubicBezTo>
                    <a:pt x="315" y="204"/>
                    <a:pt x="312" y="206"/>
                    <a:pt x="306" y="211"/>
                  </a:cubicBezTo>
                  <a:cubicBezTo>
                    <a:pt x="308" y="212"/>
                    <a:pt x="308" y="212"/>
                    <a:pt x="308" y="212"/>
                  </a:cubicBezTo>
                  <a:cubicBezTo>
                    <a:pt x="307" y="211"/>
                    <a:pt x="307" y="211"/>
                    <a:pt x="307" y="211"/>
                  </a:cubicBezTo>
                  <a:cubicBezTo>
                    <a:pt x="303" y="214"/>
                    <a:pt x="299" y="216"/>
                    <a:pt x="296" y="218"/>
                  </a:cubicBezTo>
                  <a:cubicBezTo>
                    <a:pt x="294" y="218"/>
                    <a:pt x="293" y="218"/>
                    <a:pt x="292" y="219"/>
                  </a:cubicBezTo>
                  <a:cubicBezTo>
                    <a:pt x="292" y="219"/>
                    <a:pt x="292" y="219"/>
                    <a:pt x="291" y="219"/>
                  </a:cubicBezTo>
                  <a:cubicBezTo>
                    <a:pt x="291" y="219"/>
                    <a:pt x="291" y="219"/>
                    <a:pt x="291" y="219"/>
                  </a:cubicBezTo>
                  <a:cubicBezTo>
                    <a:pt x="291" y="219"/>
                    <a:pt x="291" y="219"/>
                    <a:pt x="291" y="219"/>
                  </a:cubicBezTo>
                  <a:cubicBezTo>
                    <a:pt x="290" y="219"/>
                    <a:pt x="290" y="219"/>
                    <a:pt x="290" y="219"/>
                  </a:cubicBezTo>
                  <a:cubicBezTo>
                    <a:pt x="290" y="219"/>
                    <a:pt x="290" y="219"/>
                    <a:pt x="282" y="226"/>
                  </a:cubicBezTo>
                  <a:cubicBezTo>
                    <a:pt x="283" y="227"/>
                    <a:pt x="283" y="227"/>
                    <a:pt x="283" y="227"/>
                  </a:cubicBezTo>
                  <a:cubicBezTo>
                    <a:pt x="283" y="226"/>
                    <a:pt x="283" y="226"/>
                    <a:pt x="283" y="226"/>
                  </a:cubicBezTo>
                  <a:cubicBezTo>
                    <a:pt x="283" y="226"/>
                    <a:pt x="283" y="226"/>
                    <a:pt x="276" y="226"/>
                  </a:cubicBezTo>
                  <a:cubicBezTo>
                    <a:pt x="273" y="226"/>
                    <a:pt x="273" y="226"/>
                    <a:pt x="273" y="226"/>
                  </a:cubicBezTo>
                  <a:cubicBezTo>
                    <a:pt x="275" y="228"/>
                    <a:pt x="275" y="228"/>
                    <a:pt x="275" y="228"/>
                  </a:cubicBezTo>
                  <a:cubicBezTo>
                    <a:pt x="275" y="228"/>
                    <a:pt x="275" y="228"/>
                    <a:pt x="276" y="229"/>
                  </a:cubicBezTo>
                  <a:cubicBezTo>
                    <a:pt x="276" y="229"/>
                    <a:pt x="277" y="231"/>
                    <a:pt x="279" y="234"/>
                  </a:cubicBezTo>
                  <a:cubicBezTo>
                    <a:pt x="280" y="233"/>
                    <a:pt x="280" y="233"/>
                    <a:pt x="280" y="233"/>
                  </a:cubicBezTo>
                  <a:cubicBezTo>
                    <a:pt x="280" y="231"/>
                    <a:pt x="280" y="231"/>
                    <a:pt x="280" y="231"/>
                  </a:cubicBezTo>
                  <a:cubicBezTo>
                    <a:pt x="280" y="231"/>
                    <a:pt x="280" y="231"/>
                    <a:pt x="272" y="232"/>
                  </a:cubicBezTo>
                  <a:cubicBezTo>
                    <a:pt x="266" y="234"/>
                    <a:pt x="266" y="234"/>
                    <a:pt x="266" y="234"/>
                  </a:cubicBezTo>
                  <a:cubicBezTo>
                    <a:pt x="272" y="235"/>
                    <a:pt x="272" y="235"/>
                    <a:pt x="272" y="235"/>
                  </a:cubicBezTo>
                  <a:cubicBezTo>
                    <a:pt x="272" y="235"/>
                    <a:pt x="272" y="235"/>
                    <a:pt x="281" y="238"/>
                  </a:cubicBezTo>
                  <a:cubicBezTo>
                    <a:pt x="282" y="238"/>
                    <a:pt x="282" y="238"/>
                    <a:pt x="282" y="238"/>
                  </a:cubicBezTo>
                  <a:cubicBezTo>
                    <a:pt x="282" y="238"/>
                    <a:pt x="282" y="238"/>
                    <a:pt x="282" y="238"/>
                  </a:cubicBezTo>
                  <a:cubicBezTo>
                    <a:pt x="282" y="238"/>
                    <a:pt x="282" y="238"/>
                    <a:pt x="290" y="238"/>
                  </a:cubicBezTo>
                  <a:cubicBezTo>
                    <a:pt x="290" y="237"/>
                    <a:pt x="290" y="237"/>
                    <a:pt x="290" y="237"/>
                  </a:cubicBezTo>
                  <a:cubicBezTo>
                    <a:pt x="289" y="236"/>
                    <a:pt x="289" y="236"/>
                    <a:pt x="289" y="236"/>
                  </a:cubicBezTo>
                  <a:cubicBezTo>
                    <a:pt x="289" y="236"/>
                    <a:pt x="289" y="236"/>
                    <a:pt x="275" y="248"/>
                  </a:cubicBezTo>
                  <a:cubicBezTo>
                    <a:pt x="276" y="249"/>
                    <a:pt x="276" y="249"/>
                    <a:pt x="276" y="249"/>
                  </a:cubicBezTo>
                  <a:cubicBezTo>
                    <a:pt x="277" y="247"/>
                    <a:pt x="277" y="247"/>
                    <a:pt x="277" y="247"/>
                  </a:cubicBezTo>
                  <a:cubicBezTo>
                    <a:pt x="277" y="247"/>
                    <a:pt x="277" y="247"/>
                    <a:pt x="266" y="246"/>
                  </a:cubicBezTo>
                  <a:cubicBezTo>
                    <a:pt x="265" y="246"/>
                    <a:pt x="265" y="246"/>
                    <a:pt x="265" y="246"/>
                  </a:cubicBezTo>
                  <a:cubicBezTo>
                    <a:pt x="265" y="246"/>
                    <a:pt x="265" y="246"/>
                    <a:pt x="265" y="246"/>
                  </a:cubicBezTo>
                  <a:cubicBezTo>
                    <a:pt x="265" y="246"/>
                    <a:pt x="265" y="246"/>
                    <a:pt x="254" y="250"/>
                  </a:cubicBezTo>
                  <a:cubicBezTo>
                    <a:pt x="250" y="252"/>
                    <a:pt x="250" y="252"/>
                    <a:pt x="250" y="252"/>
                  </a:cubicBezTo>
                  <a:cubicBezTo>
                    <a:pt x="254" y="253"/>
                    <a:pt x="254" y="253"/>
                    <a:pt x="254" y="253"/>
                  </a:cubicBezTo>
                  <a:cubicBezTo>
                    <a:pt x="254" y="253"/>
                    <a:pt x="254" y="253"/>
                    <a:pt x="258" y="254"/>
                  </a:cubicBezTo>
                  <a:cubicBezTo>
                    <a:pt x="259" y="254"/>
                    <a:pt x="259" y="254"/>
                    <a:pt x="259" y="254"/>
                  </a:cubicBezTo>
                  <a:cubicBezTo>
                    <a:pt x="259" y="254"/>
                    <a:pt x="259" y="254"/>
                    <a:pt x="259" y="254"/>
                  </a:cubicBezTo>
                  <a:cubicBezTo>
                    <a:pt x="259" y="254"/>
                    <a:pt x="261" y="254"/>
                    <a:pt x="263" y="253"/>
                  </a:cubicBezTo>
                  <a:cubicBezTo>
                    <a:pt x="264" y="253"/>
                    <a:pt x="265" y="252"/>
                    <a:pt x="266" y="252"/>
                  </a:cubicBezTo>
                  <a:cubicBezTo>
                    <a:pt x="266" y="252"/>
                    <a:pt x="266" y="252"/>
                    <a:pt x="267" y="252"/>
                  </a:cubicBezTo>
                  <a:cubicBezTo>
                    <a:pt x="267" y="252"/>
                    <a:pt x="267" y="252"/>
                    <a:pt x="267" y="252"/>
                  </a:cubicBezTo>
                  <a:cubicBezTo>
                    <a:pt x="267" y="252"/>
                    <a:pt x="267" y="252"/>
                    <a:pt x="267" y="252"/>
                  </a:cubicBezTo>
                  <a:cubicBezTo>
                    <a:pt x="267" y="252"/>
                    <a:pt x="267" y="252"/>
                    <a:pt x="267" y="252"/>
                  </a:cubicBezTo>
                  <a:cubicBezTo>
                    <a:pt x="267" y="252"/>
                    <a:pt x="267" y="252"/>
                    <a:pt x="267" y="252"/>
                  </a:cubicBezTo>
                  <a:cubicBezTo>
                    <a:pt x="267" y="252"/>
                    <a:pt x="267" y="252"/>
                    <a:pt x="267" y="252"/>
                  </a:cubicBezTo>
                  <a:cubicBezTo>
                    <a:pt x="267" y="252"/>
                    <a:pt x="267" y="252"/>
                    <a:pt x="267" y="252"/>
                  </a:cubicBezTo>
                  <a:cubicBezTo>
                    <a:pt x="267" y="252"/>
                    <a:pt x="267" y="252"/>
                    <a:pt x="267" y="252"/>
                  </a:cubicBezTo>
                  <a:cubicBezTo>
                    <a:pt x="267" y="252"/>
                    <a:pt x="268" y="252"/>
                    <a:pt x="268" y="252"/>
                  </a:cubicBezTo>
                  <a:cubicBezTo>
                    <a:pt x="270" y="252"/>
                    <a:pt x="273" y="253"/>
                    <a:pt x="273" y="253"/>
                  </a:cubicBezTo>
                  <a:cubicBezTo>
                    <a:pt x="274" y="252"/>
                    <a:pt x="274" y="252"/>
                    <a:pt x="274" y="252"/>
                  </a:cubicBezTo>
                  <a:cubicBezTo>
                    <a:pt x="273" y="250"/>
                    <a:pt x="273" y="250"/>
                    <a:pt x="273" y="250"/>
                  </a:cubicBezTo>
                  <a:cubicBezTo>
                    <a:pt x="273" y="250"/>
                    <a:pt x="273" y="250"/>
                    <a:pt x="265" y="259"/>
                  </a:cubicBezTo>
                  <a:cubicBezTo>
                    <a:pt x="266" y="260"/>
                    <a:pt x="266" y="260"/>
                    <a:pt x="266" y="260"/>
                  </a:cubicBezTo>
                  <a:cubicBezTo>
                    <a:pt x="265" y="258"/>
                    <a:pt x="265" y="258"/>
                    <a:pt x="265" y="258"/>
                  </a:cubicBezTo>
                  <a:cubicBezTo>
                    <a:pt x="265" y="258"/>
                    <a:pt x="265" y="258"/>
                    <a:pt x="250" y="264"/>
                  </a:cubicBezTo>
                  <a:cubicBezTo>
                    <a:pt x="240" y="267"/>
                    <a:pt x="240" y="267"/>
                    <a:pt x="240" y="267"/>
                  </a:cubicBezTo>
                  <a:cubicBezTo>
                    <a:pt x="251" y="267"/>
                    <a:pt x="251" y="267"/>
                    <a:pt x="251" y="267"/>
                  </a:cubicBezTo>
                  <a:cubicBezTo>
                    <a:pt x="251" y="267"/>
                    <a:pt x="251" y="267"/>
                    <a:pt x="270" y="265"/>
                  </a:cubicBezTo>
                  <a:cubicBezTo>
                    <a:pt x="270" y="265"/>
                    <a:pt x="270" y="265"/>
                    <a:pt x="270" y="265"/>
                  </a:cubicBezTo>
                  <a:cubicBezTo>
                    <a:pt x="271" y="265"/>
                    <a:pt x="271" y="265"/>
                    <a:pt x="271" y="265"/>
                  </a:cubicBezTo>
                  <a:cubicBezTo>
                    <a:pt x="271" y="265"/>
                    <a:pt x="271" y="265"/>
                    <a:pt x="276" y="258"/>
                  </a:cubicBezTo>
                  <a:cubicBezTo>
                    <a:pt x="275" y="257"/>
                    <a:pt x="275" y="257"/>
                    <a:pt x="275" y="257"/>
                  </a:cubicBezTo>
                  <a:cubicBezTo>
                    <a:pt x="275" y="258"/>
                    <a:pt x="275" y="258"/>
                    <a:pt x="275" y="258"/>
                  </a:cubicBezTo>
                  <a:cubicBezTo>
                    <a:pt x="275" y="258"/>
                    <a:pt x="275" y="258"/>
                    <a:pt x="280" y="260"/>
                  </a:cubicBezTo>
                  <a:cubicBezTo>
                    <a:pt x="281" y="260"/>
                    <a:pt x="281" y="260"/>
                    <a:pt x="281" y="260"/>
                  </a:cubicBezTo>
                  <a:cubicBezTo>
                    <a:pt x="281" y="260"/>
                    <a:pt x="281" y="260"/>
                    <a:pt x="281" y="260"/>
                  </a:cubicBezTo>
                  <a:cubicBezTo>
                    <a:pt x="281" y="260"/>
                    <a:pt x="282" y="259"/>
                    <a:pt x="284" y="259"/>
                  </a:cubicBezTo>
                  <a:cubicBezTo>
                    <a:pt x="286" y="258"/>
                    <a:pt x="291" y="257"/>
                    <a:pt x="295" y="256"/>
                  </a:cubicBezTo>
                  <a:cubicBezTo>
                    <a:pt x="299" y="255"/>
                    <a:pt x="303" y="254"/>
                    <a:pt x="306" y="254"/>
                  </a:cubicBezTo>
                  <a:cubicBezTo>
                    <a:pt x="306" y="253"/>
                    <a:pt x="306" y="253"/>
                    <a:pt x="306" y="253"/>
                  </a:cubicBezTo>
                  <a:cubicBezTo>
                    <a:pt x="306" y="254"/>
                    <a:pt x="306" y="254"/>
                    <a:pt x="306" y="254"/>
                  </a:cubicBezTo>
                  <a:cubicBezTo>
                    <a:pt x="309" y="255"/>
                    <a:pt x="312" y="257"/>
                    <a:pt x="314" y="258"/>
                  </a:cubicBezTo>
                  <a:cubicBezTo>
                    <a:pt x="315" y="259"/>
                    <a:pt x="316" y="259"/>
                    <a:pt x="316" y="260"/>
                  </a:cubicBezTo>
                  <a:cubicBezTo>
                    <a:pt x="317" y="260"/>
                    <a:pt x="317" y="260"/>
                    <a:pt x="317" y="260"/>
                  </a:cubicBezTo>
                  <a:cubicBezTo>
                    <a:pt x="317" y="261"/>
                    <a:pt x="317" y="261"/>
                    <a:pt x="317" y="261"/>
                  </a:cubicBezTo>
                  <a:cubicBezTo>
                    <a:pt x="318" y="261"/>
                    <a:pt x="318" y="261"/>
                    <a:pt x="318" y="261"/>
                  </a:cubicBezTo>
                  <a:cubicBezTo>
                    <a:pt x="319" y="261"/>
                    <a:pt x="319" y="261"/>
                    <a:pt x="319" y="261"/>
                  </a:cubicBezTo>
                  <a:cubicBezTo>
                    <a:pt x="319" y="261"/>
                    <a:pt x="319" y="261"/>
                    <a:pt x="328" y="260"/>
                  </a:cubicBezTo>
                  <a:cubicBezTo>
                    <a:pt x="328" y="258"/>
                    <a:pt x="328" y="258"/>
                    <a:pt x="328" y="258"/>
                  </a:cubicBezTo>
                  <a:cubicBezTo>
                    <a:pt x="327" y="260"/>
                    <a:pt x="327" y="260"/>
                    <a:pt x="327" y="260"/>
                  </a:cubicBezTo>
                  <a:cubicBezTo>
                    <a:pt x="327" y="260"/>
                    <a:pt x="327" y="260"/>
                    <a:pt x="330" y="261"/>
                  </a:cubicBezTo>
                  <a:cubicBezTo>
                    <a:pt x="332" y="262"/>
                    <a:pt x="337" y="264"/>
                    <a:pt x="347" y="268"/>
                  </a:cubicBezTo>
                  <a:cubicBezTo>
                    <a:pt x="348" y="268"/>
                    <a:pt x="348" y="268"/>
                    <a:pt x="348" y="268"/>
                  </a:cubicBezTo>
                  <a:cubicBezTo>
                    <a:pt x="348" y="268"/>
                    <a:pt x="348" y="268"/>
                    <a:pt x="348" y="268"/>
                  </a:cubicBezTo>
                  <a:cubicBezTo>
                    <a:pt x="348" y="268"/>
                    <a:pt x="348" y="268"/>
                    <a:pt x="359" y="267"/>
                  </a:cubicBezTo>
                  <a:cubicBezTo>
                    <a:pt x="359" y="265"/>
                    <a:pt x="359" y="265"/>
                    <a:pt x="359" y="265"/>
                  </a:cubicBezTo>
                  <a:cubicBezTo>
                    <a:pt x="359" y="267"/>
                    <a:pt x="359" y="267"/>
                    <a:pt x="359" y="267"/>
                  </a:cubicBezTo>
                  <a:cubicBezTo>
                    <a:pt x="359" y="267"/>
                    <a:pt x="359" y="267"/>
                    <a:pt x="359" y="267"/>
                  </a:cubicBezTo>
                  <a:cubicBezTo>
                    <a:pt x="361" y="267"/>
                    <a:pt x="365" y="268"/>
                    <a:pt x="368" y="270"/>
                  </a:cubicBezTo>
                  <a:cubicBezTo>
                    <a:pt x="372" y="271"/>
                    <a:pt x="375" y="274"/>
                    <a:pt x="376" y="278"/>
                  </a:cubicBezTo>
                  <a:cubicBezTo>
                    <a:pt x="378" y="277"/>
                    <a:pt x="378" y="277"/>
                    <a:pt x="378" y="277"/>
                  </a:cubicBezTo>
                  <a:cubicBezTo>
                    <a:pt x="376" y="278"/>
                    <a:pt x="376" y="278"/>
                    <a:pt x="376" y="278"/>
                  </a:cubicBezTo>
                  <a:cubicBezTo>
                    <a:pt x="376" y="278"/>
                    <a:pt x="376" y="279"/>
                    <a:pt x="376" y="279"/>
                  </a:cubicBezTo>
                  <a:cubicBezTo>
                    <a:pt x="376" y="282"/>
                    <a:pt x="376" y="285"/>
                    <a:pt x="374" y="287"/>
                  </a:cubicBezTo>
                  <a:cubicBezTo>
                    <a:pt x="372" y="292"/>
                    <a:pt x="368" y="296"/>
                    <a:pt x="365" y="300"/>
                  </a:cubicBezTo>
                  <a:cubicBezTo>
                    <a:pt x="364" y="302"/>
                    <a:pt x="362" y="303"/>
                    <a:pt x="361" y="305"/>
                  </a:cubicBezTo>
                  <a:cubicBezTo>
                    <a:pt x="361" y="305"/>
                    <a:pt x="360" y="306"/>
                    <a:pt x="360" y="306"/>
                  </a:cubicBezTo>
                  <a:cubicBezTo>
                    <a:pt x="359" y="307"/>
                    <a:pt x="359" y="307"/>
                    <a:pt x="359" y="308"/>
                  </a:cubicBezTo>
                  <a:cubicBezTo>
                    <a:pt x="360" y="308"/>
                    <a:pt x="360" y="308"/>
                    <a:pt x="360" y="308"/>
                  </a:cubicBezTo>
                  <a:cubicBezTo>
                    <a:pt x="359" y="307"/>
                    <a:pt x="359" y="307"/>
                    <a:pt x="359" y="307"/>
                  </a:cubicBezTo>
                  <a:cubicBezTo>
                    <a:pt x="356" y="310"/>
                    <a:pt x="356" y="315"/>
                    <a:pt x="356" y="315"/>
                  </a:cubicBezTo>
                  <a:cubicBezTo>
                    <a:pt x="357" y="315"/>
                    <a:pt x="357" y="315"/>
                    <a:pt x="357" y="315"/>
                  </a:cubicBezTo>
                  <a:cubicBezTo>
                    <a:pt x="356" y="314"/>
                    <a:pt x="356" y="314"/>
                    <a:pt x="356" y="314"/>
                  </a:cubicBezTo>
                  <a:cubicBezTo>
                    <a:pt x="356" y="314"/>
                    <a:pt x="356" y="314"/>
                    <a:pt x="355" y="316"/>
                  </a:cubicBezTo>
                  <a:cubicBezTo>
                    <a:pt x="354" y="319"/>
                    <a:pt x="351" y="323"/>
                    <a:pt x="347" y="332"/>
                  </a:cubicBezTo>
                  <a:cubicBezTo>
                    <a:pt x="348" y="333"/>
                    <a:pt x="348" y="333"/>
                    <a:pt x="348" y="333"/>
                  </a:cubicBezTo>
                  <a:cubicBezTo>
                    <a:pt x="347" y="331"/>
                    <a:pt x="347" y="331"/>
                    <a:pt x="347" y="331"/>
                  </a:cubicBezTo>
                  <a:cubicBezTo>
                    <a:pt x="347" y="331"/>
                    <a:pt x="347" y="331"/>
                    <a:pt x="332" y="344"/>
                  </a:cubicBezTo>
                  <a:cubicBezTo>
                    <a:pt x="332" y="344"/>
                    <a:pt x="332" y="344"/>
                    <a:pt x="332" y="344"/>
                  </a:cubicBezTo>
                  <a:cubicBezTo>
                    <a:pt x="332" y="344"/>
                    <a:pt x="332" y="344"/>
                    <a:pt x="332" y="344"/>
                  </a:cubicBezTo>
                  <a:cubicBezTo>
                    <a:pt x="332" y="344"/>
                    <a:pt x="332" y="344"/>
                    <a:pt x="331" y="346"/>
                  </a:cubicBezTo>
                  <a:cubicBezTo>
                    <a:pt x="330" y="348"/>
                    <a:pt x="328" y="352"/>
                    <a:pt x="325" y="359"/>
                  </a:cubicBezTo>
                  <a:cubicBezTo>
                    <a:pt x="326" y="360"/>
                    <a:pt x="326" y="360"/>
                    <a:pt x="326" y="360"/>
                  </a:cubicBezTo>
                  <a:cubicBezTo>
                    <a:pt x="326" y="358"/>
                    <a:pt x="326" y="358"/>
                    <a:pt x="326" y="358"/>
                  </a:cubicBezTo>
                  <a:cubicBezTo>
                    <a:pt x="326" y="358"/>
                    <a:pt x="326" y="358"/>
                    <a:pt x="311" y="365"/>
                  </a:cubicBezTo>
                  <a:cubicBezTo>
                    <a:pt x="312" y="366"/>
                    <a:pt x="312" y="366"/>
                    <a:pt x="312" y="366"/>
                  </a:cubicBezTo>
                  <a:cubicBezTo>
                    <a:pt x="312" y="365"/>
                    <a:pt x="312" y="365"/>
                    <a:pt x="312" y="365"/>
                  </a:cubicBezTo>
                  <a:cubicBezTo>
                    <a:pt x="312" y="365"/>
                    <a:pt x="311" y="364"/>
                    <a:pt x="309" y="363"/>
                  </a:cubicBezTo>
                  <a:cubicBezTo>
                    <a:pt x="307" y="362"/>
                    <a:pt x="306" y="362"/>
                    <a:pt x="305" y="361"/>
                  </a:cubicBezTo>
                  <a:cubicBezTo>
                    <a:pt x="304" y="361"/>
                    <a:pt x="303" y="361"/>
                    <a:pt x="302" y="361"/>
                  </a:cubicBezTo>
                  <a:cubicBezTo>
                    <a:pt x="300" y="361"/>
                    <a:pt x="297" y="362"/>
                    <a:pt x="295" y="363"/>
                  </a:cubicBezTo>
                  <a:cubicBezTo>
                    <a:pt x="293" y="365"/>
                    <a:pt x="291" y="367"/>
                    <a:pt x="290" y="368"/>
                  </a:cubicBezTo>
                  <a:cubicBezTo>
                    <a:pt x="291" y="369"/>
                    <a:pt x="291" y="369"/>
                    <a:pt x="291" y="369"/>
                  </a:cubicBezTo>
                  <a:cubicBezTo>
                    <a:pt x="290" y="368"/>
                    <a:pt x="290" y="368"/>
                    <a:pt x="290" y="368"/>
                  </a:cubicBezTo>
                  <a:cubicBezTo>
                    <a:pt x="290" y="368"/>
                    <a:pt x="290" y="368"/>
                    <a:pt x="290" y="368"/>
                  </a:cubicBezTo>
                  <a:cubicBezTo>
                    <a:pt x="290" y="368"/>
                    <a:pt x="290" y="368"/>
                    <a:pt x="290" y="368"/>
                  </a:cubicBezTo>
                  <a:cubicBezTo>
                    <a:pt x="290" y="368"/>
                    <a:pt x="290" y="368"/>
                    <a:pt x="290" y="368"/>
                  </a:cubicBezTo>
                  <a:cubicBezTo>
                    <a:pt x="290" y="368"/>
                    <a:pt x="290" y="368"/>
                    <a:pt x="290" y="368"/>
                  </a:cubicBezTo>
                  <a:cubicBezTo>
                    <a:pt x="290" y="368"/>
                    <a:pt x="290" y="368"/>
                    <a:pt x="290" y="368"/>
                  </a:cubicBezTo>
                  <a:cubicBezTo>
                    <a:pt x="290" y="368"/>
                    <a:pt x="289" y="368"/>
                    <a:pt x="289" y="369"/>
                  </a:cubicBezTo>
                  <a:cubicBezTo>
                    <a:pt x="287" y="369"/>
                    <a:pt x="285" y="370"/>
                    <a:pt x="284" y="370"/>
                  </a:cubicBezTo>
                  <a:cubicBezTo>
                    <a:pt x="283" y="370"/>
                    <a:pt x="282" y="370"/>
                    <a:pt x="282" y="370"/>
                  </a:cubicBezTo>
                  <a:cubicBezTo>
                    <a:pt x="274" y="372"/>
                    <a:pt x="274" y="372"/>
                    <a:pt x="274" y="372"/>
                  </a:cubicBezTo>
                  <a:cubicBezTo>
                    <a:pt x="282" y="373"/>
                    <a:pt x="282" y="373"/>
                    <a:pt x="282" y="373"/>
                  </a:cubicBezTo>
                  <a:cubicBezTo>
                    <a:pt x="282" y="373"/>
                    <a:pt x="285" y="374"/>
                    <a:pt x="288" y="374"/>
                  </a:cubicBezTo>
                  <a:cubicBezTo>
                    <a:pt x="289" y="374"/>
                    <a:pt x="291" y="374"/>
                    <a:pt x="292" y="373"/>
                  </a:cubicBezTo>
                  <a:cubicBezTo>
                    <a:pt x="291" y="372"/>
                    <a:pt x="291" y="372"/>
                    <a:pt x="291" y="372"/>
                  </a:cubicBezTo>
                  <a:cubicBezTo>
                    <a:pt x="291" y="373"/>
                    <a:pt x="291" y="373"/>
                    <a:pt x="291" y="373"/>
                  </a:cubicBezTo>
                  <a:cubicBezTo>
                    <a:pt x="293" y="373"/>
                    <a:pt x="293" y="373"/>
                    <a:pt x="294" y="372"/>
                  </a:cubicBezTo>
                  <a:cubicBezTo>
                    <a:pt x="297" y="370"/>
                    <a:pt x="299" y="367"/>
                    <a:pt x="304" y="366"/>
                  </a:cubicBezTo>
                  <a:cubicBezTo>
                    <a:pt x="303" y="365"/>
                    <a:pt x="303" y="365"/>
                    <a:pt x="303" y="365"/>
                  </a:cubicBezTo>
                  <a:cubicBezTo>
                    <a:pt x="303" y="366"/>
                    <a:pt x="303" y="366"/>
                    <a:pt x="303" y="366"/>
                  </a:cubicBezTo>
                  <a:cubicBezTo>
                    <a:pt x="304" y="366"/>
                    <a:pt x="305" y="367"/>
                    <a:pt x="305" y="367"/>
                  </a:cubicBezTo>
                  <a:cubicBezTo>
                    <a:pt x="305" y="367"/>
                    <a:pt x="305" y="367"/>
                    <a:pt x="305" y="367"/>
                  </a:cubicBezTo>
                  <a:cubicBezTo>
                    <a:pt x="306" y="367"/>
                    <a:pt x="306" y="369"/>
                    <a:pt x="308" y="371"/>
                  </a:cubicBezTo>
                  <a:cubicBezTo>
                    <a:pt x="308" y="372"/>
                    <a:pt x="308" y="372"/>
                    <a:pt x="308" y="372"/>
                  </a:cubicBezTo>
                  <a:cubicBezTo>
                    <a:pt x="308" y="373"/>
                    <a:pt x="308" y="373"/>
                    <a:pt x="308" y="373"/>
                  </a:cubicBezTo>
                  <a:cubicBezTo>
                    <a:pt x="308" y="373"/>
                    <a:pt x="307" y="374"/>
                    <a:pt x="307" y="374"/>
                  </a:cubicBezTo>
                  <a:cubicBezTo>
                    <a:pt x="306" y="374"/>
                    <a:pt x="306" y="374"/>
                    <a:pt x="306" y="374"/>
                  </a:cubicBezTo>
                  <a:cubicBezTo>
                    <a:pt x="306" y="374"/>
                    <a:pt x="306" y="374"/>
                    <a:pt x="306" y="374"/>
                  </a:cubicBezTo>
                  <a:cubicBezTo>
                    <a:pt x="306" y="374"/>
                    <a:pt x="306" y="374"/>
                    <a:pt x="306" y="374"/>
                  </a:cubicBezTo>
                  <a:cubicBezTo>
                    <a:pt x="302" y="375"/>
                    <a:pt x="302" y="375"/>
                    <a:pt x="302" y="375"/>
                  </a:cubicBezTo>
                  <a:cubicBezTo>
                    <a:pt x="305" y="377"/>
                    <a:pt x="305" y="377"/>
                    <a:pt x="305" y="377"/>
                  </a:cubicBezTo>
                  <a:cubicBezTo>
                    <a:pt x="305" y="377"/>
                    <a:pt x="305" y="377"/>
                    <a:pt x="307" y="378"/>
                  </a:cubicBezTo>
                  <a:cubicBezTo>
                    <a:pt x="308" y="378"/>
                    <a:pt x="311" y="380"/>
                    <a:pt x="316" y="383"/>
                  </a:cubicBezTo>
                  <a:cubicBezTo>
                    <a:pt x="317" y="381"/>
                    <a:pt x="317" y="381"/>
                    <a:pt x="317" y="381"/>
                  </a:cubicBezTo>
                  <a:cubicBezTo>
                    <a:pt x="316" y="380"/>
                    <a:pt x="316" y="380"/>
                    <a:pt x="316" y="380"/>
                  </a:cubicBezTo>
                  <a:cubicBezTo>
                    <a:pt x="316" y="380"/>
                    <a:pt x="316" y="380"/>
                    <a:pt x="315" y="381"/>
                  </a:cubicBezTo>
                  <a:cubicBezTo>
                    <a:pt x="313" y="382"/>
                    <a:pt x="311" y="385"/>
                    <a:pt x="305" y="390"/>
                  </a:cubicBezTo>
                  <a:cubicBezTo>
                    <a:pt x="306" y="391"/>
                    <a:pt x="306" y="391"/>
                    <a:pt x="306" y="391"/>
                  </a:cubicBezTo>
                  <a:cubicBezTo>
                    <a:pt x="307" y="389"/>
                    <a:pt x="307" y="389"/>
                    <a:pt x="307" y="389"/>
                  </a:cubicBezTo>
                  <a:cubicBezTo>
                    <a:pt x="307" y="389"/>
                    <a:pt x="307" y="389"/>
                    <a:pt x="296" y="385"/>
                  </a:cubicBezTo>
                  <a:cubicBezTo>
                    <a:pt x="295" y="385"/>
                    <a:pt x="295" y="385"/>
                    <a:pt x="295" y="385"/>
                  </a:cubicBezTo>
                  <a:cubicBezTo>
                    <a:pt x="295" y="385"/>
                    <a:pt x="295" y="385"/>
                    <a:pt x="295" y="385"/>
                  </a:cubicBezTo>
                  <a:cubicBezTo>
                    <a:pt x="295" y="385"/>
                    <a:pt x="295" y="385"/>
                    <a:pt x="284" y="391"/>
                  </a:cubicBezTo>
                  <a:cubicBezTo>
                    <a:pt x="283" y="391"/>
                    <a:pt x="283" y="391"/>
                    <a:pt x="283" y="391"/>
                  </a:cubicBezTo>
                  <a:cubicBezTo>
                    <a:pt x="283" y="392"/>
                    <a:pt x="283" y="392"/>
                    <a:pt x="283" y="392"/>
                  </a:cubicBezTo>
                  <a:cubicBezTo>
                    <a:pt x="283" y="392"/>
                    <a:pt x="283" y="392"/>
                    <a:pt x="283" y="397"/>
                  </a:cubicBezTo>
                  <a:cubicBezTo>
                    <a:pt x="285" y="397"/>
                    <a:pt x="285" y="397"/>
                    <a:pt x="285" y="397"/>
                  </a:cubicBezTo>
                  <a:cubicBezTo>
                    <a:pt x="285" y="396"/>
                    <a:pt x="285" y="396"/>
                    <a:pt x="285" y="396"/>
                  </a:cubicBezTo>
                  <a:cubicBezTo>
                    <a:pt x="285" y="396"/>
                    <a:pt x="285" y="396"/>
                    <a:pt x="281" y="395"/>
                  </a:cubicBezTo>
                  <a:cubicBezTo>
                    <a:pt x="280" y="394"/>
                    <a:pt x="280" y="394"/>
                    <a:pt x="280" y="394"/>
                  </a:cubicBezTo>
                  <a:cubicBezTo>
                    <a:pt x="280" y="395"/>
                    <a:pt x="280" y="395"/>
                    <a:pt x="280" y="395"/>
                  </a:cubicBezTo>
                  <a:cubicBezTo>
                    <a:pt x="280" y="395"/>
                    <a:pt x="280" y="395"/>
                    <a:pt x="279" y="395"/>
                  </a:cubicBezTo>
                  <a:cubicBezTo>
                    <a:pt x="278" y="395"/>
                    <a:pt x="276" y="396"/>
                    <a:pt x="275" y="396"/>
                  </a:cubicBezTo>
                  <a:cubicBezTo>
                    <a:pt x="273" y="397"/>
                    <a:pt x="272" y="397"/>
                    <a:pt x="271" y="397"/>
                  </a:cubicBezTo>
                  <a:cubicBezTo>
                    <a:pt x="270" y="397"/>
                    <a:pt x="270" y="397"/>
                    <a:pt x="269" y="397"/>
                  </a:cubicBezTo>
                  <a:cubicBezTo>
                    <a:pt x="269" y="396"/>
                    <a:pt x="268" y="395"/>
                    <a:pt x="268" y="394"/>
                  </a:cubicBezTo>
                  <a:cubicBezTo>
                    <a:pt x="267" y="394"/>
                    <a:pt x="267" y="394"/>
                    <a:pt x="267" y="393"/>
                  </a:cubicBezTo>
                  <a:cubicBezTo>
                    <a:pt x="267" y="393"/>
                    <a:pt x="267" y="393"/>
                    <a:pt x="267" y="393"/>
                  </a:cubicBezTo>
                  <a:cubicBezTo>
                    <a:pt x="267" y="393"/>
                    <a:pt x="267" y="393"/>
                    <a:pt x="267" y="393"/>
                  </a:cubicBezTo>
                  <a:cubicBezTo>
                    <a:pt x="267" y="392"/>
                    <a:pt x="267" y="392"/>
                    <a:pt x="267" y="392"/>
                  </a:cubicBezTo>
                  <a:cubicBezTo>
                    <a:pt x="266" y="392"/>
                    <a:pt x="266" y="392"/>
                    <a:pt x="266" y="392"/>
                  </a:cubicBezTo>
                  <a:cubicBezTo>
                    <a:pt x="266" y="392"/>
                    <a:pt x="263" y="392"/>
                    <a:pt x="261" y="392"/>
                  </a:cubicBezTo>
                  <a:cubicBezTo>
                    <a:pt x="259" y="392"/>
                    <a:pt x="258" y="393"/>
                    <a:pt x="257" y="393"/>
                  </a:cubicBezTo>
                  <a:cubicBezTo>
                    <a:pt x="255" y="394"/>
                    <a:pt x="254" y="394"/>
                    <a:pt x="254" y="395"/>
                  </a:cubicBezTo>
                  <a:cubicBezTo>
                    <a:pt x="255" y="396"/>
                    <a:pt x="255" y="396"/>
                    <a:pt x="255" y="396"/>
                  </a:cubicBezTo>
                  <a:cubicBezTo>
                    <a:pt x="254" y="395"/>
                    <a:pt x="254" y="395"/>
                    <a:pt x="254" y="395"/>
                  </a:cubicBezTo>
                  <a:cubicBezTo>
                    <a:pt x="254" y="395"/>
                    <a:pt x="253" y="396"/>
                    <a:pt x="253" y="396"/>
                  </a:cubicBezTo>
                  <a:cubicBezTo>
                    <a:pt x="253" y="397"/>
                    <a:pt x="254" y="397"/>
                    <a:pt x="254" y="398"/>
                  </a:cubicBezTo>
                  <a:cubicBezTo>
                    <a:pt x="254" y="398"/>
                    <a:pt x="255" y="398"/>
                    <a:pt x="255" y="398"/>
                  </a:cubicBezTo>
                  <a:cubicBezTo>
                    <a:pt x="256" y="399"/>
                    <a:pt x="259" y="399"/>
                    <a:pt x="261" y="400"/>
                  </a:cubicBezTo>
                  <a:cubicBezTo>
                    <a:pt x="262" y="400"/>
                    <a:pt x="264" y="400"/>
                    <a:pt x="264" y="400"/>
                  </a:cubicBezTo>
                  <a:cubicBezTo>
                    <a:pt x="264" y="399"/>
                    <a:pt x="264" y="399"/>
                    <a:pt x="264" y="399"/>
                  </a:cubicBezTo>
                  <a:cubicBezTo>
                    <a:pt x="263" y="400"/>
                    <a:pt x="263" y="400"/>
                    <a:pt x="263" y="400"/>
                  </a:cubicBezTo>
                  <a:cubicBezTo>
                    <a:pt x="263" y="400"/>
                    <a:pt x="266" y="404"/>
                    <a:pt x="271" y="406"/>
                  </a:cubicBezTo>
                  <a:cubicBezTo>
                    <a:pt x="272" y="406"/>
                    <a:pt x="273" y="406"/>
                    <a:pt x="274" y="406"/>
                  </a:cubicBezTo>
                  <a:cubicBezTo>
                    <a:pt x="278" y="406"/>
                    <a:pt x="282" y="404"/>
                    <a:pt x="282" y="404"/>
                  </a:cubicBezTo>
                  <a:cubicBezTo>
                    <a:pt x="282" y="403"/>
                    <a:pt x="282" y="403"/>
                    <a:pt x="282" y="403"/>
                  </a:cubicBezTo>
                  <a:cubicBezTo>
                    <a:pt x="280" y="403"/>
                    <a:pt x="280" y="403"/>
                    <a:pt x="280" y="403"/>
                  </a:cubicBezTo>
                  <a:cubicBezTo>
                    <a:pt x="280" y="403"/>
                    <a:pt x="281" y="405"/>
                    <a:pt x="282" y="408"/>
                  </a:cubicBezTo>
                  <a:cubicBezTo>
                    <a:pt x="282" y="409"/>
                    <a:pt x="283" y="410"/>
                    <a:pt x="284" y="411"/>
                  </a:cubicBezTo>
                  <a:cubicBezTo>
                    <a:pt x="285" y="412"/>
                    <a:pt x="287" y="412"/>
                    <a:pt x="289" y="412"/>
                  </a:cubicBezTo>
                  <a:cubicBezTo>
                    <a:pt x="290" y="412"/>
                    <a:pt x="292" y="412"/>
                    <a:pt x="293" y="410"/>
                  </a:cubicBezTo>
                  <a:cubicBezTo>
                    <a:pt x="294" y="409"/>
                    <a:pt x="296" y="407"/>
                    <a:pt x="297" y="405"/>
                  </a:cubicBezTo>
                  <a:cubicBezTo>
                    <a:pt x="298" y="403"/>
                    <a:pt x="300" y="402"/>
                    <a:pt x="302" y="402"/>
                  </a:cubicBezTo>
                  <a:cubicBezTo>
                    <a:pt x="302" y="402"/>
                    <a:pt x="302" y="402"/>
                    <a:pt x="302" y="402"/>
                  </a:cubicBezTo>
                  <a:cubicBezTo>
                    <a:pt x="302" y="402"/>
                    <a:pt x="302" y="402"/>
                    <a:pt x="302" y="402"/>
                  </a:cubicBezTo>
                  <a:cubicBezTo>
                    <a:pt x="304" y="401"/>
                    <a:pt x="305" y="401"/>
                    <a:pt x="305" y="401"/>
                  </a:cubicBezTo>
                  <a:cubicBezTo>
                    <a:pt x="307" y="401"/>
                    <a:pt x="307" y="402"/>
                    <a:pt x="307" y="402"/>
                  </a:cubicBezTo>
                  <a:cubicBezTo>
                    <a:pt x="307" y="402"/>
                    <a:pt x="307" y="402"/>
                    <a:pt x="307" y="402"/>
                  </a:cubicBezTo>
                  <a:cubicBezTo>
                    <a:pt x="308" y="401"/>
                    <a:pt x="308" y="401"/>
                    <a:pt x="308" y="401"/>
                  </a:cubicBezTo>
                  <a:cubicBezTo>
                    <a:pt x="307" y="401"/>
                    <a:pt x="307" y="401"/>
                    <a:pt x="307" y="401"/>
                  </a:cubicBezTo>
                  <a:cubicBezTo>
                    <a:pt x="307" y="402"/>
                    <a:pt x="307" y="402"/>
                    <a:pt x="307" y="402"/>
                  </a:cubicBezTo>
                  <a:cubicBezTo>
                    <a:pt x="308" y="401"/>
                    <a:pt x="308" y="401"/>
                    <a:pt x="308" y="401"/>
                  </a:cubicBezTo>
                  <a:cubicBezTo>
                    <a:pt x="307" y="401"/>
                    <a:pt x="307" y="401"/>
                    <a:pt x="307" y="401"/>
                  </a:cubicBezTo>
                  <a:cubicBezTo>
                    <a:pt x="307" y="402"/>
                    <a:pt x="307" y="402"/>
                    <a:pt x="307" y="402"/>
                  </a:cubicBezTo>
                  <a:cubicBezTo>
                    <a:pt x="308" y="402"/>
                    <a:pt x="308" y="402"/>
                    <a:pt x="308" y="402"/>
                  </a:cubicBezTo>
                  <a:cubicBezTo>
                    <a:pt x="308" y="402"/>
                    <a:pt x="308" y="402"/>
                    <a:pt x="309" y="404"/>
                  </a:cubicBezTo>
                  <a:cubicBezTo>
                    <a:pt x="311" y="406"/>
                    <a:pt x="314" y="410"/>
                    <a:pt x="321" y="419"/>
                  </a:cubicBezTo>
                  <a:cubicBezTo>
                    <a:pt x="321" y="419"/>
                    <a:pt x="321" y="419"/>
                    <a:pt x="321" y="419"/>
                  </a:cubicBezTo>
                  <a:cubicBezTo>
                    <a:pt x="322" y="419"/>
                    <a:pt x="322" y="419"/>
                    <a:pt x="322" y="419"/>
                  </a:cubicBezTo>
                  <a:cubicBezTo>
                    <a:pt x="322" y="419"/>
                    <a:pt x="326" y="420"/>
                    <a:pt x="330" y="420"/>
                  </a:cubicBezTo>
                  <a:cubicBezTo>
                    <a:pt x="330" y="419"/>
                    <a:pt x="330" y="419"/>
                    <a:pt x="330" y="419"/>
                  </a:cubicBezTo>
                  <a:cubicBezTo>
                    <a:pt x="330" y="420"/>
                    <a:pt x="330" y="420"/>
                    <a:pt x="330" y="420"/>
                  </a:cubicBezTo>
                  <a:cubicBezTo>
                    <a:pt x="331" y="421"/>
                    <a:pt x="331" y="421"/>
                    <a:pt x="331" y="421"/>
                  </a:cubicBezTo>
                  <a:cubicBezTo>
                    <a:pt x="331" y="422"/>
                    <a:pt x="331" y="422"/>
                    <a:pt x="331" y="422"/>
                  </a:cubicBezTo>
                  <a:cubicBezTo>
                    <a:pt x="331" y="422"/>
                    <a:pt x="331" y="423"/>
                    <a:pt x="331" y="423"/>
                  </a:cubicBezTo>
                  <a:cubicBezTo>
                    <a:pt x="331" y="423"/>
                    <a:pt x="331" y="423"/>
                    <a:pt x="331" y="423"/>
                  </a:cubicBezTo>
                  <a:cubicBezTo>
                    <a:pt x="331" y="424"/>
                    <a:pt x="331" y="424"/>
                    <a:pt x="331" y="424"/>
                  </a:cubicBezTo>
                  <a:cubicBezTo>
                    <a:pt x="331" y="424"/>
                    <a:pt x="331" y="424"/>
                    <a:pt x="331" y="424"/>
                  </a:cubicBezTo>
                  <a:cubicBezTo>
                    <a:pt x="331" y="424"/>
                    <a:pt x="331" y="424"/>
                    <a:pt x="331" y="424"/>
                  </a:cubicBezTo>
                  <a:cubicBezTo>
                    <a:pt x="331" y="424"/>
                    <a:pt x="331" y="424"/>
                    <a:pt x="331" y="424"/>
                  </a:cubicBezTo>
                  <a:cubicBezTo>
                    <a:pt x="331" y="424"/>
                    <a:pt x="331" y="424"/>
                    <a:pt x="331" y="424"/>
                  </a:cubicBezTo>
                  <a:cubicBezTo>
                    <a:pt x="331" y="424"/>
                    <a:pt x="331" y="424"/>
                    <a:pt x="331" y="424"/>
                  </a:cubicBezTo>
                  <a:cubicBezTo>
                    <a:pt x="331" y="424"/>
                    <a:pt x="331" y="424"/>
                    <a:pt x="331" y="424"/>
                  </a:cubicBezTo>
                  <a:cubicBezTo>
                    <a:pt x="330" y="425"/>
                    <a:pt x="330" y="425"/>
                    <a:pt x="330" y="425"/>
                  </a:cubicBezTo>
                  <a:cubicBezTo>
                    <a:pt x="331" y="426"/>
                    <a:pt x="331" y="426"/>
                    <a:pt x="331" y="426"/>
                  </a:cubicBezTo>
                  <a:cubicBezTo>
                    <a:pt x="331" y="426"/>
                    <a:pt x="331" y="426"/>
                    <a:pt x="335" y="428"/>
                  </a:cubicBezTo>
                  <a:cubicBezTo>
                    <a:pt x="336" y="427"/>
                    <a:pt x="336" y="427"/>
                    <a:pt x="336" y="427"/>
                  </a:cubicBezTo>
                  <a:cubicBezTo>
                    <a:pt x="335" y="426"/>
                    <a:pt x="335" y="426"/>
                    <a:pt x="335" y="426"/>
                  </a:cubicBezTo>
                  <a:cubicBezTo>
                    <a:pt x="335" y="426"/>
                    <a:pt x="335" y="426"/>
                    <a:pt x="334" y="427"/>
                  </a:cubicBezTo>
                  <a:cubicBezTo>
                    <a:pt x="334" y="428"/>
                    <a:pt x="333" y="429"/>
                    <a:pt x="331" y="432"/>
                  </a:cubicBezTo>
                  <a:cubicBezTo>
                    <a:pt x="325" y="439"/>
                    <a:pt x="325" y="439"/>
                    <a:pt x="325" y="439"/>
                  </a:cubicBezTo>
                  <a:cubicBezTo>
                    <a:pt x="333" y="434"/>
                    <a:pt x="333" y="434"/>
                    <a:pt x="333" y="434"/>
                  </a:cubicBezTo>
                  <a:cubicBezTo>
                    <a:pt x="333" y="434"/>
                    <a:pt x="333" y="434"/>
                    <a:pt x="337" y="431"/>
                  </a:cubicBezTo>
                  <a:cubicBezTo>
                    <a:pt x="336" y="430"/>
                    <a:pt x="336" y="430"/>
                    <a:pt x="336" y="430"/>
                  </a:cubicBezTo>
                  <a:cubicBezTo>
                    <a:pt x="334" y="430"/>
                    <a:pt x="334" y="430"/>
                    <a:pt x="334" y="430"/>
                  </a:cubicBezTo>
                  <a:cubicBezTo>
                    <a:pt x="334" y="430"/>
                    <a:pt x="334" y="430"/>
                    <a:pt x="336" y="437"/>
                  </a:cubicBezTo>
                  <a:cubicBezTo>
                    <a:pt x="336" y="437"/>
                    <a:pt x="336" y="437"/>
                    <a:pt x="336" y="437"/>
                  </a:cubicBezTo>
                  <a:cubicBezTo>
                    <a:pt x="336" y="438"/>
                    <a:pt x="336" y="438"/>
                    <a:pt x="336" y="438"/>
                  </a:cubicBezTo>
                  <a:cubicBezTo>
                    <a:pt x="336" y="438"/>
                    <a:pt x="336" y="438"/>
                    <a:pt x="342" y="442"/>
                  </a:cubicBezTo>
                  <a:cubicBezTo>
                    <a:pt x="343" y="441"/>
                    <a:pt x="343" y="441"/>
                    <a:pt x="343" y="441"/>
                  </a:cubicBezTo>
                  <a:cubicBezTo>
                    <a:pt x="341" y="441"/>
                    <a:pt x="341" y="441"/>
                    <a:pt x="341" y="441"/>
                  </a:cubicBezTo>
                  <a:cubicBezTo>
                    <a:pt x="341" y="441"/>
                    <a:pt x="341" y="441"/>
                    <a:pt x="341" y="441"/>
                  </a:cubicBezTo>
                  <a:cubicBezTo>
                    <a:pt x="341" y="442"/>
                    <a:pt x="341" y="444"/>
                    <a:pt x="341" y="447"/>
                  </a:cubicBezTo>
                  <a:cubicBezTo>
                    <a:pt x="341" y="448"/>
                    <a:pt x="341" y="448"/>
                    <a:pt x="341" y="448"/>
                  </a:cubicBezTo>
                  <a:cubicBezTo>
                    <a:pt x="342" y="449"/>
                    <a:pt x="342" y="449"/>
                    <a:pt x="342" y="449"/>
                  </a:cubicBezTo>
                  <a:cubicBezTo>
                    <a:pt x="342" y="449"/>
                    <a:pt x="342" y="449"/>
                    <a:pt x="350" y="455"/>
                  </a:cubicBezTo>
                  <a:cubicBezTo>
                    <a:pt x="351" y="454"/>
                    <a:pt x="351" y="454"/>
                    <a:pt x="351" y="454"/>
                  </a:cubicBezTo>
                  <a:cubicBezTo>
                    <a:pt x="349" y="454"/>
                    <a:pt x="349" y="454"/>
                    <a:pt x="349" y="454"/>
                  </a:cubicBezTo>
                  <a:cubicBezTo>
                    <a:pt x="349" y="454"/>
                    <a:pt x="349" y="454"/>
                    <a:pt x="349" y="456"/>
                  </a:cubicBezTo>
                  <a:cubicBezTo>
                    <a:pt x="349" y="458"/>
                    <a:pt x="348" y="462"/>
                    <a:pt x="347" y="470"/>
                  </a:cubicBezTo>
                  <a:cubicBezTo>
                    <a:pt x="346" y="471"/>
                    <a:pt x="346" y="471"/>
                    <a:pt x="346" y="471"/>
                  </a:cubicBezTo>
                  <a:cubicBezTo>
                    <a:pt x="347" y="471"/>
                    <a:pt x="347" y="471"/>
                    <a:pt x="347" y="471"/>
                  </a:cubicBezTo>
                  <a:cubicBezTo>
                    <a:pt x="347" y="471"/>
                    <a:pt x="347" y="471"/>
                    <a:pt x="347" y="472"/>
                  </a:cubicBezTo>
                  <a:cubicBezTo>
                    <a:pt x="348" y="473"/>
                    <a:pt x="349" y="474"/>
                    <a:pt x="351" y="478"/>
                  </a:cubicBezTo>
                  <a:cubicBezTo>
                    <a:pt x="352" y="477"/>
                    <a:pt x="352" y="477"/>
                    <a:pt x="352" y="477"/>
                  </a:cubicBezTo>
                  <a:cubicBezTo>
                    <a:pt x="351" y="477"/>
                    <a:pt x="351" y="477"/>
                    <a:pt x="351" y="477"/>
                  </a:cubicBezTo>
                  <a:cubicBezTo>
                    <a:pt x="351" y="477"/>
                    <a:pt x="351" y="477"/>
                    <a:pt x="350" y="480"/>
                  </a:cubicBezTo>
                  <a:cubicBezTo>
                    <a:pt x="350" y="483"/>
                    <a:pt x="350" y="489"/>
                    <a:pt x="349" y="501"/>
                  </a:cubicBezTo>
                  <a:cubicBezTo>
                    <a:pt x="349" y="502"/>
                    <a:pt x="349" y="502"/>
                    <a:pt x="349" y="502"/>
                  </a:cubicBezTo>
                  <a:cubicBezTo>
                    <a:pt x="349" y="502"/>
                    <a:pt x="349" y="502"/>
                    <a:pt x="349" y="502"/>
                  </a:cubicBezTo>
                  <a:cubicBezTo>
                    <a:pt x="349" y="502"/>
                    <a:pt x="349" y="502"/>
                    <a:pt x="350" y="503"/>
                  </a:cubicBezTo>
                  <a:cubicBezTo>
                    <a:pt x="350" y="505"/>
                    <a:pt x="351" y="507"/>
                    <a:pt x="353" y="513"/>
                  </a:cubicBezTo>
                  <a:cubicBezTo>
                    <a:pt x="355" y="512"/>
                    <a:pt x="355" y="512"/>
                    <a:pt x="355" y="512"/>
                  </a:cubicBezTo>
                  <a:cubicBezTo>
                    <a:pt x="353" y="512"/>
                    <a:pt x="353" y="512"/>
                    <a:pt x="353" y="512"/>
                  </a:cubicBezTo>
                  <a:cubicBezTo>
                    <a:pt x="353" y="512"/>
                    <a:pt x="353" y="512"/>
                    <a:pt x="353" y="514"/>
                  </a:cubicBezTo>
                  <a:cubicBezTo>
                    <a:pt x="354" y="516"/>
                    <a:pt x="354" y="520"/>
                    <a:pt x="355" y="529"/>
                  </a:cubicBezTo>
                  <a:cubicBezTo>
                    <a:pt x="355" y="529"/>
                    <a:pt x="355" y="529"/>
                    <a:pt x="355" y="529"/>
                  </a:cubicBezTo>
                  <a:cubicBezTo>
                    <a:pt x="355" y="530"/>
                    <a:pt x="355" y="530"/>
                    <a:pt x="355" y="530"/>
                  </a:cubicBezTo>
                  <a:cubicBezTo>
                    <a:pt x="355" y="530"/>
                    <a:pt x="355" y="530"/>
                    <a:pt x="361" y="534"/>
                  </a:cubicBezTo>
                  <a:cubicBezTo>
                    <a:pt x="362" y="532"/>
                    <a:pt x="362" y="532"/>
                    <a:pt x="362" y="532"/>
                  </a:cubicBezTo>
                  <a:cubicBezTo>
                    <a:pt x="360" y="533"/>
                    <a:pt x="360" y="533"/>
                    <a:pt x="360" y="533"/>
                  </a:cubicBezTo>
                  <a:cubicBezTo>
                    <a:pt x="360" y="533"/>
                    <a:pt x="360" y="533"/>
                    <a:pt x="361" y="535"/>
                  </a:cubicBezTo>
                  <a:cubicBezTo>
                    <a:pt x="362" y="537"/>
                    <a:pt x="364" y="541"/>
                    <a:pt x="368" y="548"/>
                  </a:cubicBezTo>
                  <a:cubicBezTo>
                    <a:pt x="369" y="549"/>
                    <a:pt x="369" y="549"/>
                    <a:pt x="369" y="549"/>
                  </a:cubicBezTo>
                  <a:cubicBezTo>
                    <a:pt x="369" y="549"/>
                    <a:pt x="369" y="549"/>
                    <a:pt x="369" y="549"/>
                  </a:cubicBezTo>
                  <a:cubicBezTo>
                    <a:pt x="369" y="549"/>
                    <a:pt x="369" y="549"/>
                    <a:pt x="375" y="550"/>
                  </a:cubicBezTo>
                  <a:cubicBezTo>
                    <a:pt x="375" y="549"/>
                    <a:pt x="375" y="549"/>
                    <a:pt x="375" y="549"/>
                  </a:cubicBezTo>
                  <a:cubicBezTo>
                    <a:pt x="374" y="550"/>
                    <a:pt x="374" y="550"/>
                    <a:pt x="374" y="550"/>
                  </a:cubicBezTo>
                  <a:cubicBezTo>
                    <a:pt x="374" y="550"/>
                    <a:pt x="374" y="550"/>
                    <a:pt x="375" y="551"/>
                  </a:cubicBezTo>
                  <a:cubicBezTo>
                    <a:pt x="377" y="553"/>
                    <a:pt x="380" y="556"/>
                    <a:pt x="386" y="562"/>
                  </a:cubicBezTo>
                  <a:cubicBezTo>
                    <a:pt x="387" y="561"/>
                    <a:pt x="387" y="561"/>
                    <a:pt x="387" y="561"/>
                  </a:cubicBezTo>
                  <a:cubicBezTo>
                    <a:pt x="386" y="561"/>
                    <a:pt x="386" y="561"/>
                    <a:pt x="386" y="561"/>
                  </a:cubicBezTo>
                  <a:cubicBezTo>
                    <a:pt x="386" y="561"/>
                    <a:pt x="386" y="561"/>
                    <a:pt x="386" y="564"/>
                  </a:cubicBezTo>
                  <a:cubicBezTo>
                    <a:pt x="387" y="566"/>
                    <a:pt x="388" y="571"/>
                    <a:pt x="391" y="581"/>
                  </a:cubicBezTo>
                  <a:cubicBezTo>
                    <a:pt x="391" y="583"/>
                    <a:pt x="391" y="583"/>
                    <a:pt x="391" y="583"/>
                  </a:cubicBezTo>
                  <a:cubicBezTo>
                    <a:pt x="393" y="583"/>
                    <a:pt x="393" y="583"/>
                    <a:pt x="393" y="583"/>
                  </a:cubicBezTo>
                  <a:cubicBezTo>
                    <a:pt x="393" y="583"/>
                    <a:pt x="393" y="583"/>
                    <a:pt x="398" y="583"/>
                  </a:cubicBezTo>
                  <a:cubicBezTo>
                    <a:pt x="398" y="581"/>
                    <a:pt x="398" y="581"/>
                    <a:pt x="398" y="581"/>
                  </a:cubicBezTo>
                  <a:cubicBezTo>
                    <a:pt x="397" y="582"/>
                    <a:pt x="397" y="582"/>
                    <a:pt x="397" y="582"/>
                  </a:cubicBezTo>
                  <a:cubicBezTo>
                    <a:pt x="397" y="582"/>
                    <a:pt x="397" y="582"/>
                    <a:pt x="397" y="583"/>
                  </a:cubicBezTo>
                  <a:cubicBezTo>
                    <a:pt x="398" y="585"/>
                    <a:pt x="399" y="588"/>
                    <a:pt x="402" y="595"/>
                  </a:cubicBezTo>
                  <a:cubicBezTo>
                    <a:pt x="403" y="595"/>
                    <a:pt x="403" y="595"/>
                    <a:pt x="403" y="595"/>
                  </a:cubicBezTo>
                  <a:cubicBezTo>
                    <a:pt x="403" y="593"/>
                    <a:pt x="403" y="593"/>
                    <a:pt x="403" y="593"/>
                  </a:cubicBezTo>
                  <a:cubicBezTo>
                    <a:pt x="403" y="593"/>
                    <a:pt x="403" y="593"/>
                    <a:pt x="398" y="596"/>
                  </a:cubicBezTo>
                  <a:cubicBezTo>
                    <a:pt x="398" y="596"/>
                    <a:pt x="398" y="596"/>
                    <a:pt x="398" y="596"/>
                  </a:cubicBezTo>
                  <a:cubicBezTo>
                    <a:pt x="398" y="597"/>
                    <a:pt x="398" y="597"/>
                    <a:pt x="398" y="597"/>
                  </a:cubicBezTo>
                  <a:cubicBezTo>
                    <a:pt x="398" y="597"/>
                    <a:pt x="398" y="597"/>
                    <a:pt x="398" y="599"/>
                  </a:cubicBezTo>
                  <a:cubicBezTo>
                    <a:pt x="398" y="601"/>
                    <a:pt x="398" y="605"/>
                    <a:pt x="398" y="613"/>
                  </a:cubicBezTo>
                  <a:cubicBezTo>
                    <a:pt x="398" y="614"/>
                    <a:pt x="398" y="614"/>
                    <a:pt x="398" y="614"/>
                  </a:cubicBezTo>
                  <a:cubicBezTo>
                    <a:pt x="398" y="614"/>
                    <a:pt x="398" y="614"/>
                    <a:pt x="398" y="614"/>
                  </a:cubicBezTo>
                  <a:cubicBezTo>
                    <a:pt x="398" y="614"/>
                    <a:pt x="398" y="614"/>
                    <a:pt x="409" y="641"/>
                  </a:cubicBezTo>
                  <a:cubicBezTo>
                    <a:pt x="410" y="640"/>
                    <a:pt x="410" y="640"/>
                    <a:pt x="410" y="640"/>
                  </a:cubicBezTo>
                  <a:cubicBezTo>
                    <a:pt x="409" y="639"/>
                    <a:pt x="409" y="639"/>
                    <a:pt x="409" y="639"/>
                  </a:cubicBezTo>
                  <a:cubicBezTo>
                    <a:pt x="409" y="639"/>
                    <a:pt x="409" y="639"/>
                    <a:pt x="406" y="642"/>
                  </a:cubicBezTo>
                  <a:cubicBezTo>
                    <a:pt x="407" y="643"/>
                    <a:pt x="407" y="643"/>
                    <a:pt x="407" y="643"/>
                  </a:cubicBezTo>
                  <a:cubicBezTo>
                    <a:pt x="409" y="642"/>
                    <a:pt x="409" y="642"/>
                    <a:pt x="409" y="642"/>
                  </a:cubicBezTo>
                  <a:cubicBezTo>
                    <a:pt x="409" y="642"/>
                    <a:pt x="409" y="642"/>
                    <a:pt x="405" y="637"/>
                  </a:cubicBezTo>
                  <a:cubicBezTo>
                    <a:pt x="404" y="636"/>
                    <a:pt x="404" y="636"/>
                    <a:pt x="404" y="636"/>
                  </a:cubicBezTo>
                  <a:cubicBezTo>
                    <a:pt x="403" y="636"/>
                    <a:pt x="403" y="636"/>
                    <a:pt x="403" y="636"/>
                  </a:cubicBezTo>
                  <a:cubicBezTo>
                    <a:pt x="403" y="636"/>
                    <a:pt x="403" y="636"/>
                    <a:pt x="398" y="636"/>
                  </a:cubicBezTo>
                  <a:cubicBezTo>
                    <a:pt x="398" y="638"/>
                    <a:pt x="398" y="638"/>
                    <a:pt x="398" y="638"/>
                  </a:cubicBezTo>
                  <a:cubicBezTo>
                    <a:pt x="399" y="637"/>
                    <a:pt x="399" y="637"/>
                    <a:pt x="399" y="637"/>
                  </a:cubicBezTo>
                  <a:cubicBezTo>
                    <a:pt x="399" y="637"/>
                    <a:pt x="398" y="636"/>
                    <a:pt x="398" y="635"/>
                  </a:cubicBezTo>
                  <a:cubicBezTo>
                    <a:pt x="397" y="633"/>
                    <a:pt x="395" y="631"/>
                    <a:pt x="394" y="629"/>
                  </a:cubicBezTo>
                  <a:cubicBezTo>
                    <a:pt x="393" y="628"/>
                    <a:pt x="393" y="626"/>
                    <a:pt x="393" y="626"/>
                  </a:cubicBezTo>
                  <a:cubicBezTo>
                    <a:pt x="392" y="625"/>
                    <a:pt x="392" y="625"/>
                    <a:pt x="392" y="625"/>
                  </a:cubicBezTo>
                  <a:cubicBezTo>
                    <a:pt x="391" y="625"/>
                    <a:pt x="391" y="625"/>
                    <a:pt x="391" y="625"/>
                  </a:cubicBezTo>
                  <a:cubicBezTo>
                    <a:pt x="391" y="625"/>
                    <a:pt x="391" y="625"/>
                    <a:pt x="378" y="627"/>
                  </a:cubicBezTo>
                  <a:cubicBezTo>
                    <a:pt x="378" y="628"/>
                    <a:pt x="378" y="628"/>
                    <a:pt x="378" y="628"/>
                  </a:cubicBezTo>
                  <a:cubicBezTo>
                    <a:pt x="379" y="627"/>
                    <a:pt x="379" y="627"/>
                    <a:pt x="379" y="627"/>
                  </a:cubicBezTo>
                  <a:cubicBezTo>
                    <a:pt x="379" y="627"/>
                    <a:pt x="379" y="627"/>
                    <a:pt x="375" y="623"/>
                  </a:cubicBezTo>
                  <a:cubicBezTo>
                    <a:pt x="374" y="623"/>
                    <a:pt x="374" y="623"/>
                    <a:pt x="374" y="623"/>
                  </a:cubicBezTo>
                  <a:cubicBezTo>
                    <a:pt x="373" y="623"/>
                    <a:pt x="373" y="623"/>
                    <a:pt x="373" y="623"/>
                  </a:cubicBezTo>
                  <a:cubicBezTo>
                    <a:pt x="373" y="623"/>
                    <a:pt x="373" y="623"/>
                    <a:pt x="362" y="626"/>
                  </a:cubicBezTo>
                  <a:cubicBezTo>
                    <a:pt x="355" y="627"/>
                    <a:pt x="355" y="627"/>
                    <a:pt x="355" y="627"/>
                  </a:cubicBezTo>
                  <a:cubicBezTo>
                    <a:pt x="363" y="628"/>
                    <a:pt x="363" y="628"/>
                    <a:pt x="363" y="628"/>
                  </a:cubicBezTo>
                  <a:cubicBezTo>
                    <a:pt x="363" y="628"/>
                    <a:pt x="363" y="628"/>
                    <a:pt x="373" y="630"/>
                  </a:cubicBezTo>
                  <a:cubicBezTo>
                    <a:pt x="374" y="628"/>
                    <a:pt x="374" y="628"/>
                    <a:pt x="374" y="628"/>
                  </a:cubicBezTo>
                  <a:cubicBezTo>
                    <a:pt x="373" y="629"/>
                    <a:pt x="373" y="629"/>
                    <a:pt x="373" y="629"/>
                  </a:cubicBezTo>
                  <a:cubicBezTo>
                    <a:pt x="373" y="629"/>
                    <a:pt x="373" y="629"/>
                    <a:pt x="377" y="633"/>
                  </a:cubicBezTo>
                  <a:cubicBezTo>
                    <a:pt x="378" y="635"/>
                    <a:pt x="378" y="635"/>
                    <a:pt x="378" y="635"/>
                  </a:cubicBezTo>
                  <a:cubicBezTo>
                    <a:pt x="379" y="633"/>
                    <a:pt x="379" y="633"/>
                    <a:pt x="379" y="633"/>
                  </a:cubicBezTo>
                  <a:cubicBezTo>
                    <a:pt x="379" y="633"/>
                    <a:pt x="379" y="633"/>
                    <a:pt x="381" y="631"/>
                  </a:cubicBezTo>
                  <a:cubicBezTo>
                    <a:pt x="380" y="630"/>
                    <a:pt x="380" y="630"/>
                    <a:pt x="380" y="630"/>
                  </a:cubicBezTo>
                  <a:cubicBezTo>
                    <a:pt x="380" y="631"/>
                    <a:pt x="380" y="631"/>
                    <a:pt x="380" y="631"/>
                  </a:cubicBezTo>
                  <a:cubicBezTo>
                    <a:pt x="380" y="631"/>
                    <a:pt x="381" y="631"/>
                    <a:pt x="383" y="632"/>
                  </a:cubicBezTo>
                  <a:cubicBezTo>
                    <a:pt x="385" y="632"/>
                    <a:pt x="387" y="633"/>
                    <a:pt x="389" y="633"/>
                  </a:cubicBezTo>
                  <a:cubicBezTo>
                    <a:pt x="389" y="631"/>
                    <a:pt x="389" y="631"/>
                    <a:pt x="389" y="631"/>
                  </a:cubicBezTo>
                  <a:cubicBezTo>
                    <a:pt x="388" y="632"/>
                    <a:pt x="388" y="632"/>
                    <a:pt x="388" y="632"/>
                  </a:cubicBezTo>
                  <a:cubicBezTo>
                    <a:pt x="390" y="633"/>
                    <a:pt x="391" y="634"/>
                    <a:pt x="392" y="636"/>
                  </a:cubicBezTo>
                  <a:cubicBezTo>
                    <a:pt x="393" y="637"/>
                    <a:pt x="393" y="637"/>
                    <a:pt x="393" y="638"/>
                  </a:cubicBezTo>
                  <a:cubicBezTo>
                    <a:pt x="394" y="638"/>
                    <a:pt x="394" y="638"/>
                    <a:pt x="394" y="638"/>
                  </a:cubicBezTo>
                  <a:cubicBezTo>
                    <a:pt x="394" y="638"/>
                    <a:pt x="394" y="638"/>
                    <a:pt x="394" y="638"/>
                  </a:cubicBezTo>
                  <a:cubicBezTo>
                    <a:pt x="394" y="639"/>
                    <a:pt x="394" y="639"/>
                    <a:pt x="394" y="639"/>
                  </a:cubicBezTo>
                  <a:cubicBezTo>
                    <a:pt x="394" y="639"/>
                    <a:pt x="394" y="639"/>
                    <a:pt x="394" y="639"/>
                  </a:cubicBezTo>
                  <a:cubicBezTo>
                    <a:pt x="394" y="639"/>
                    <a:pt x="394" y="639"/>
                    <a:pt x="395" y="640"/>
                  </a:cubicBezTo>
                  <a:cubicBezTo>
                    <a:pt x="397" y="641"/>
                    <a:pt x="399" y="644"/>
                    <a:pt x="404" y="648"/>
                  </a:cubicBezTo>
                  <a:cubicBezTo>
                    <a:pt x="404" y="648"/>
                    <a:pt x="404" y="648"/>
                    <a:pt x="405" y="649"/>
                  </a:cubicBezTo>
                  <a:cubicBezTo>
                    <a:pt x="406" y="650"/>
                    <a:pt x="408" y="652"/>
                    <a:pt x="412" y="656"/>
                  </a:cubicBezTo>
                  <a:cubicBezTo>
                    <a:pt x="413" y="655"/>
                    <a:pt x="413" y="655"/>
                    <a:pt x="413" y="655"/>
                  </a:cubicBezTo>
                  <a:cubicBezTo>
                    <a:pt x="411" y="656"/>
                    <a:pt x="411" y="656"/>
                    <a:pt x="411" y="656"/>
                  </a:cubicBezTo>
                  <a:cubicBezTo>
                    <a:pt x="411" y="656"/>
                    <a:pt x="412" y="657"/>
                    <a:pt x="412" y="658"/>
                  </a:cubicBezTo>
                  <a:cubicBezTo>
                    <a:pt x="413" y="661"/>
                    <a:pt x="414" y="664"/>
                    <a:pt x="414" y="668"/>
                  </a:cubicBezTo>
                  <a:cubicBezTo>
                    <a:pt x="415" y="672"/>
                    <a:pt x="416" y="676"/>
                    <a:pt x="416" y="678"/>
                  </a:cubicBezTo>
                  <a:cubicBezTo>
                    <a:pt x="416" y="678"/>
                    <a:pt x="415" y="679"/>
                    <a:pt x="415" y="679"/>
                  </a:cubicBezTo>
                  <a:cubicBezTo>
                    <a:pt x="415" y="679"/>
                    <a:pt x="415" y="679"/>
                    <a:pt x="415" y="679"/>
                  </a:cubicBezTo>
                  <a:cubicBezTo>
                    <a:pt x="415" y="680"/>
                    <a:pt x="415" y="680"/>
                    <a:pt x="415" y="680"/>
                  </a:cubicBezTo>
                  <a:cubicBezTo>
                    <a:pt x="415" y="681"/>
                    <a:pt x="415" y="682"/>
                    <a:pt x="414" y="683"/>
                  </a:cubicBezTo>
                  <a:cubicBezTo>
                    <a:pt x="411" y="686"/>
                    <a:pt x="405" y="690"/>
                    <a:pt x="400" y="692"/>
                  </a:cubicBezTo>
                  <a:cubicBezTo>
                    <a:pt x="401" y="693"/>
                    <a:pt x="401" y="693"/>
                    <a:pt x="401" y="693"/>
                  </a:cubicBezTo>
                  <a:cubicBezTo>
                    <a:pt x="400" y="692"/>
                    <a:pt x="400" y="692"/>
                    <a:pt x="400" y="692"/>
                  </a:cubicBezTo>
                  <a:cubicBezTo>
                    <a:pt x="397" y="693"/>
                    <a:pt x="395" y="695"/>
                    <a:pt x="394" y="697"/>
                  </a:cubicBezTo>
                  <a:cubicBezTo>
                    <a:pt x="393" y="699"/>
                    <a:pt x="392" y="701"/>
                    <a:pt x="392" y="701"/>
                  </a:cubicBezTo>
                  <a:cubicBezTo>
                    <a:pt x="392" y="702"/>
                    <a:pt x="392" y="702"/>
                    <a:pt x="392" y="702"/>
                  </a:cubicBezTo>
                  <a:cubicBezTo>
                    <a:pt x="393" y="703"/>
                    <a:pt x="393" y="703"/>
                    <a:pt x="393" y="703"/>
                  </a:cubicBezTo>
                  <a:cubicBezTo>
                    <a:pt x="393" y="703"/>
                    <a:pt x="393" y="703"/>
                    <a:pt x="399" y="705"/>
                  </a:cubicBezTo>
                  <a:cubicBezTo>
                    <a:pt x="399" y="704"/>
                    <a:pt x="399" y="704"/>
                    <a:pt x="399" y="704"/>
                  </a:cubicBezTo>
                  <a:cubicBezTo>
                    <a:pt x="398" y="705"/>
                    <a:pt x="398" y="705"/>
                    <a:pt x="398" y="705"/>
                  </a:cubicBezTo>
                  <a:cubicBezTo>
                    <a:pt x="398" y="705"/>
                    <a:pt x="398" y="705"/>
                    <a:pt x="399" y="706"/>
                  </a:cubicBezTo>
                  <a:cubicBezTo>
                    <a:pt x="399" y="707"/>
                    <a:pt x="401" y="709"/>
                    <a:pt x="403" y="713"/>
                  </a:cubicBezTo>
                  <a:cubicBezTo>
                    <a:pt x="404" y="713"/>
                    <a:pt x="404" y="713"/>
                    <a:pt x="404" y="713"/>
                  </a:cubicBezTo>
                  <a:cubicBezTo>
                    <a:pt x="404" y="713"/>
                    <a:pt x="404" y="713"/>
                    <a:pt x="404" y="713"/>
                  </a:cubicBezTo>
                  <a:cubicBezTo>
                    <a:pt x="404" y="713"/>
                    <a:pt x="404" y="713"/>
                    <a:pt x="405" y="714"/>
                  </a:cubicBezTo>
                  <a:cubicBezTo>
                    <a:pt x="405" y="714"/>
                    <a:pt x="407" y="715"/>
                    <a:pt x="409" y="716"/>
                  </a:cubicBezTo>
                  <a:cubicBezTo>
                    <a:pt x="411" y="717"/>
                    <a:pt x="411" y="717"/>
                    <a:pt x="411" y="717"/>
                  </a:cubicBezTo>
                  <a:cubicBezTo>
                    <a:pt x="411" y="716"/>
                    <a:pt x="411" y="716"/>
                    <a:pt x="411" y="716"/>
                  </a:cubicBezTo>
                  <a:cubicBezTo>
                    <a:pt x="411" y="716"/>
                    <a:pt x="411" y="716"/>
                    <a:pt x="421" y="701"/>
                  </a:cubicBezTo>
                  <a:cubicBezTo>
                    <a:pt x="420" y="700"/>
                    <a:pt x="420" y="700"/>
                    <a:pt x="420" y="700"/>
                  </a:cubicBezTo>
                  <a:cubicBezTo>
                    <a:pt x="419" y="701"/>
                    <a:pt x="419" y="701"/>
                    <a:pt x="419" y="701"/>
                  </a:cubicBezTo>
                  <a:cubicBezTo>
                    <a:pt x="419" y="701"/>
                    <a:pt x="419" y="701"/>
                    <a:pt x="423" y="702"/>
                  </a:cubicBezTo>
                  <a:cubicBezTo>
                    <a:pt x="426" y="702"/>
                    <a:pt x="432" y="702"/>
                    <a:pt x="444" y="703"/>
                  </a:cubicBezTo>
                  <a:cubicBezTo>
                    <a:pt x="444" y="703"/>
                    <a:pt x="444" y="703"/>
                    <a:pt x="444" y="703"/>
                  </a:cubicBezTo>
                  <a:cubicBezTo>
                    <a:pt x="445" y="703"/>
                    <a:pt x="445" y="703"/>
                    <a:pt x="445" y="703"/>
                  </a:cubicBezTo>
                  <a:cubicBezTo>
                    <a:pt x="445" y="703"/>
                    <a:pt x="445" y="703"/>
                    <a:pt x="447" y="701"/>
                  </a:cubicBezTo>
                  <a:cubicBezTo>
                    <a:pt x="447" y="700"/>
                    <a:pt x="447" y="700"/>
                    <a:pt x="447" y="700"/>
                  </a:cubicBezTo>
                  <a:cubicBezTo>
                    <a:pt x="446" y="701"/>
                    <a:pt x="446" y="701"/>
                    <a:pt x="446" y="701"/>
                  </a:cubicBezTo>
                  <a:cubicBezTo>
                    <a:pt x="446" y="701"/>
                    <a:pt x="446" y="701"/>
                    <a:pt x="448" y="702"/>
                  </a:cubicBezTo>
                  <a:cubicBezTo>
                    <a:pt x="450" y="704"/>
                    <a:pt x="454" y="706"/>
                    <a:pt x="462" y="711"/>
                  </a:cubicBezTo>
                  <a:cubicBezTo>
                    <a:pt x="463" y="709"/>
                    <a:pt x="463" y="709"/>
                    <a:pt x="463" y="709"/>
                  </a:cubicBezTo>
                  <a:cubicBezTo>
                    <a:pt x="462" y="711"/>
                    <a:pt x="462" y="711"/>
                    <a:pt x="462" y="711"/>
                  </a:cubicBezTo>
                  <a:lnTo>
                    <a:pt x="463" y="709"/>
                  </a:lnTo>
                  <a:close/>
                  <a:moveTo>
                    <a:pt x="294" y="880"/>
                  </a:moveTo>
                  <a:cubicBezTo>
                    <a:pt x="295" y="879"/>
                    <a:pt x="295" y="879"/>
                    <a:pt x="295" y="879"/>
                  </a:cubicBezTo>
                  <a:cubicBezTo>
                    <a:pt x="295" y="879"/>
                    <a:pt x="294" y="877"/>
                    <a:pt x="293" y="876"/>
                  </a:cubicBezTo>
                  <a:cubicBezTo>
                    <a:pt x="292" y="875"/>
                    <a:pt x="291" y="874"/>
                    <a:pt x="290" y="874"/>
                  </a:cubicBezTo>
                  <a:cubicBezTo>
                    <a:pt x="289" y="873"/>
                    <a:pt x="288" y="873"/>
                    <a:pt x="287" y="873"/>
                  </a:cubicBezTo>
                  <a:cubicBezTo>
                    <a:pt x="286" y="873"/>
                    <a:pt x="286" y="873"/>
                    <a:pt x="285" y="873"/>
                  </a:cubicBezTo>
                  <a:cubicBezTo>
                    <a:pt x="284" y="874"/>
                    <a:pt x="282" y="876"/>
                    <a:pt x="282" y="876"/>
                  </a:cubicBezTo>
                  <a:cubicBezTo>
                    <a:pt x="283" y="877"/>
                    <a:pt x="283" y="877"/>
                    <a:pt x="283" y="877"/>
                  </a:cubicBezTo>
                  <a:cubicBezTo>
                    <a:pt x="283" y="875"/>
                    <a:pt x="283" y="875"/>
                    <a:pt x="283" y="875"/>
                  </a:cubicBezTo>
                  <a:cubicBezTo>
                    <a:pt x="271" y="878"/>
                    <a:pt x="271" y="878"/>
                    <a:pt x="271" y="878"/>
                  </a:cubicBezTo>
                  <a:cubicBezTo>
                    <a:pt x="269" y="879"/>
                    <a:pt x="269" y="879"/>
                    <a:pt x="269" y="879"/>
                  </a:cubicBezTo>
                  <a:cubicBezTo>
                    <a:pt x="270" y="880"/>
                    <a:pt x="270" y="880"/>
                    <a:pt x="270" y="880"/>
                  </a:cubicBezTo>
                  <a:cubicBezTo>
                    <a:pt x="273" y="884"/>
                    <a:pt x="273" y="884"/>
                    <a:pt x="273" y="884"/>
                  </a:cubicBezTo>
                  <a:cubicBezTo>
                    <a:pt x="273" y="885"/>
                    <a:pt x="273" y="885"/>
                    <a:pt x="273" y="885"/>
                  </a:cubicBezTo>
                  <a:cubicBezTo>
                    <a:pt x="274" y="885"/>
                    <a:pt x="274" y="885"/>
                    <a:pt x="274" y="885"/>
                  </a:cubicBezTo>
                  <a:cubicBezTo>
                    <a:pt x="278" y="885"/>
                    <a:pt x="278" y="885"/>
                    <a:pt x="278" y="885"/>
                  </a:cubicBezTo>
                  <a:cubicBezTo>
                    <a:pt x="278" y="884"/>
                    <a:pt x="278" y="884"/>
                    <a:pt x="278" y="884"/>
                  </a:cubicBezTo>
                  <a:cubicBezTo>
                    <a:pt x="277" y="885"/>
                    <a:pt x="277" y="885"/>
                    <a:pt x="277" y="885"/>
                  </a:cubicBezTo>
                  <a:cubicBezTo>
                    <a:pt x="283" y="893"/>
                    <a:pt x="283" y="893"/>
                    <a:pt x="283" y="893"/>
                  </a:cubicBezTo>
                  <a:cubicBezTo>
                    <a:pt x="284" y="893"/>
                    <a:pt x="284" y="893"/>
                    <a:pt x="284" y="893"/>
                  </a:cubicBezTo>
                  <a:cubicBezTo>
                    <a:pt x="285" y="893"/>
                    <a:pt x="285" y="893"/>
                    <a:pt x="285" y="893"/>
                  </a:cubicBezTo>
                  <a:cubicBezTo>
                    <a:pt x="293" y="892"/>
                    <a:pt x="293" y="892"/>
                    <a:pt x="293" y="892"/>
                  </a:cubicBezTo>
                  <a:cubicBezTo>
                    <a:pt x="294" y="892"/>
                    <a:pt x="294" y="892"/>
                    <a:pt x="294" y="892"/>
                  </a:cubicBezTo>
                  <a:cubicBezTo>
                    <a:pt x="294" y="891"/>
                    <a:pt x="294" y="891"/>
                    <a:pt x="294" y="891"/>
                  </a:cubicBezTo>
                  <a:cubicBezTo>
                    <a:pt x="294" y="891"/>
                    <a:pt x="294" y="891"/>
                    <a:pt x="294" y="891"/>
                  </a:cubicBezTo>
                  <a:cubicBezTo>
                    <a:pt x="295" y="890"/>
                    <a:pt x="296" y="888"/>
                    <a:pt x="296" y="887"/>
                  </a:cubicBezTo>
                  <a:cubicBezTo>
                    <a:pt x="295" y="886"/>
                    <a:pt x="295" y="886"/>
                    <a:pt x="295" y="886"/>
                  </a:cubicBezTo>
                  <a:cubicBezTo>
                    <a:pt x="295" y="888"/>
                    <a:pt x="295" y="888"/>
                    <a:pt x="295" y="888"/>
                  </a:cubicBezTo>
                  <a:cubicBezTo>
                    <a:pt x="297" y="888"/>
                    <a:pt x="299" y="887"/>
                    <a:pt x="299" y="886"/>
                  </a:cubicBezTo>
                  <a:cubicBezTo>
                    <a:pt x="300" y="885"/>
                    <a:pt x="301" y="884"/>
                    <a:pt x="301" y="884"/>
                  </a:cubicBezTo>
                  <a:cubicBezTo>
                    <a:pt x="301" y="883"/>
                    <a:pt x="301" y="883"/>
                    <a:pt x="301" y="883"/>
                  </a:cubicBezTo>
                  <a:cubicBezTo>
                    <a:pt x="301" y="883"/>
                    <a:pt x="301" y="883"/>
                    <a:pt x="301" y="883"/>
                  </a:cubicBezTo>
                  <a:cubicBezTo>
                    <a:pt x="298" y="879"/>
                    <a:pt x="298" y="879"/>
                    <a:pt x="298" y="879"/>
                  </a:cubicBezTo>
                  <a:cubicBezTo>
                    <a:pt x="298" y="878"/>
                    <a:pt x="298" y="878"/>
                    <a:pt x="298" y="878"/>
                  </a:cubicBezTo>
                  <a:cubicBezTo>
                    <a:pt x="294" y="878"/>
                    <a:pt x="294" y="878"/>
                    <a:pt x="294" y="878"/>
                  </a:cubicBezTo>
                  <a:cubicBezTo>
                    <a:pt x="294" y="880"/>
                    <a:pt x="294" y="880"/>
                    <a:pt x="294" y="880"/>
                  </a:cubicBezTo>
                  <a:cubicBezTo>
                    <a:pt x="295" y="879"/>
                    <a:pt x="295" y="879"/>
                    <a:pt x="295" y="879"/>
                  </a:cubicBezTo>
                  <a:cubicBezTo>
                    <a:pt x="294" y="880"/>
                    <a:pt x="294" y="880"/>
                    <a:pt x="294" y="880"/>
                  </a:cubicBezTo>
                  <a:cubicBezTo>
                    <a:pt x="294" y="881"/>
                    <a:pt x="294" y="881"/>
                    <a:pt x="294" y="881"/>
                  </a:cubicBezTo>
                  <a:cubicBezTo>
                    <a:pt x="297" y="881"/>
                    <a:pt x="297" y="881"/>
                    <a:pt x="297" y="881"/>
                  </a:cubicBezTo>
                  <a:cubicBezTo>
                    <a:pt x="297" y="880"/>
                    <a:pt x="297" y="880"/>
                    <a:pt x="297" y="880"/>
                  </a:cubicBezTo>
                  <a:cubicBezTo>
                    <a:pt x="295" y="880"/>
                    <a:pt x="295" y="880"/>
                    <a:pt x="295" y="880"/>
                  </a:cubicBezTo>
                  <a:cubicBezTo>
                    <a:pt x="295" y="880"/>
                    <a:pt x="295" y="880"/>
                    <a:pt x="298" y="884"/>
                  </a:cubicBezTo>
                  <a:cubicBezTo>
                    <a:pt x="299" y="884"/>
                    <a:pt x="299" y="884"/>
                    <a:pt x="299" y="884"/>
                  </a:cubicBezTo>
                  <a:cubicBezTo>
                    <a:pt x="298" y="883"/>
                    <a:pt x="298" y="883"/>
                    <a:pt x="298" y="883"/>
                  </a:cubicBezTo>
                  <a:cubicBezTo>
                    <a:pt x="298" y="883"/>
                    <a:pt x="298" y="883"/>
                    <a:pt x="298" y="883"/>
                  </a:cubicBezTo>
                  <a:cubicBezTo>
                    <a:pt x="298" y="883"/>
                    <a:pt x="298" y="883"/>
                    <a:pt x="298" y="883"/>
                  </a:cubicBezTo>
                  <a:cubicBezTo>
                    <a:pt x="298" y="883"/>
                    <a:pt x="298" y="883"/>
                    <a:pt x="298" y="883"/>
                  </a:cubicBezTo>
                  <a:cubicBezTo>
                    <a:pt x="298" y="883"/>
                    <a:pt x="298" y="883"/>
                    <a:pt x="298" y="883"/>
                  </a:cubicBezTo>
                  <a:cubicBezTo>
                    <a:pt x="298" y="883"/>
                    <a:pt x="298" y="883"/>
                    <a:pt x="298" y="883"/>
                  </a:cubicBezTo>
                  <a:cubicBezTo>
                    <a:pt x="298" y="883"/>
                    <a:pt x="298" y="884"/>
                    <a:pt x="297" y="884"/>
                  </a:cubicBezTo>
                  <a:cubicBezTo>
                    <a:pt x="297" y="884"/>
                    <a:pt x="296" y="885"/>
                    <a:pt x="295" y="885"/>
                  </a:cubicBezTo>
                  <a:cubicBezTo>
                    <a:pt x="295" y="885"/>
                    <a:pt x="295" y="885"/>
                    <a:pt x="295" y="885"/>
                  </a:cubicBezTo>
                  <a:cubicBezTo>
                    <a:pt x="294" y="885"/>
                    <a:pt x="294" y="885"/>
                    <a:pt x="294" y="885"/>
                  </a:cubicBezTo>
                  <a:cubicBezTo>
                    <a:pt x="293" y="886"/>
                    <a:pt x="293" y="887"/>
                    <a:pt x="292" y="888"/>
                  </a:cubicBezTo>
                  <a:cubicBezTo>
                    <a:pt x="292" y="889"/>
                    <a:pt x="291" y="890"/>
                    <a:pt x="291" y="890"/>
                  </a:cubicBezTo>
                  <a:cubicBezTo>
                    <a:pt x="293" y="890"/>
                    <a:pt x="293" y="890"/>
                    <a:pt x="293" y="890"/>
                  </a:cubicBezTo>
                  <a:cubicBezTo>
                    <a:pt x="292" y="889"/>
                    <a:pt x="292" y="889"/>
                    <a:pt x="292" y="889"/>
                  </a:cubicBezTo>
                  <a:cubicBezTo>
                    <a:pt x="292" y="889"/>
                    <a:pt x="292" y="889"/>
                    <a:pt x="284" y="890"/>
                  </a:cubicBezTo>
                  <a:cubicBezTo>
                    <a:pt x="285" y="892"/>
                    <a:pt x="285" y="892"/>
                    <a:pt x="285" y="892"/>
                  </a:cubicBezTo>
                  <a:cubicBezTo>
                    <a:pt x="286" y="891"/>
                    <a:pt x="286" y="891"/>
                    <a:pt x="286" y="891"/>
                  </a:cubicBezTo>
                  <a:cubicBezTo>
                    <a:pt x="286" y="891"/>
                    <a:pt x="286" y="891"/>
                    <a:pt x="279" y="883"/>
                  </a:cubicBezTo>
                  <a:cubicBezTo>
                    <a:pt x="279" y="882"/>
                    <a:pt x="279" y="882"/>
                    <a:pt x="279" y="882"/>
                  </a:cubicBezTo>
                  <a:cubicBezTo>
                    <a:pt x="278" y="882"/>
                    <a:pt x="278" y="882"/>
                    <a:pt x="278" y="882"/>
                  </a:cubicBezTo>
                  <a:cubicBezTo>
                    <a:pt x="278" y="882"/>
                    <a:pt x="278" y="882"/>
                    <a:pt x="274" y="882"/>
                  </a:cubicBezTo>
                  <a:cubicBezTo>
                    <a:pt x="274" y="884"/>
                    <a:pt x="274" y="884"/>
                    <a:pt x="274" y="884"/>
                  </a:cubicBezTo>
                  <a:cubicBezTo>
                    <a:pt x="275" y="883"/>
                    <a:pt x="275" y="883"/>
                    <a:pt x="275" y="883"/>
                  </a:cubicBezTo>
                  <a:cubicBezTo>
                    <a:pt x="275" y="883"/>
                    <a:pt x="275" y="883"/>
                    <a:pt x="272" y="879"/>
                  </a:cubicBezTo>
                  <a:cubicBezTo>
                    <a:pt x="271" y="880"/>
                    <a:pt x="271" y="880"/>
                    <a:pt x="271" y="880"/>
                  </a:cubicBezTo>
                  <a:cubicBezTo>
                    <a:pt x="271" y="881"/>
                    <a:pt x="271" y="881"/>
                    <a:pt x="271" y="881"/>
                  </a:cubicBezTo>
                  <a:cubicBezTo>
                    <a:pt x="271" y="881"/>
                    <a:pt x="271" y="881"/>
                    <a:pt x="284" y="878"/>
                  </a:cubicBezTo>
                  <a:cubicBezTo>
                    <a:pt x="284" y="878"/>
                    <a:pt x="284" y="878"/>
                    <a:pt x="284" y="878"/>
                  </a:cubicBezTo>
                  <a:cubicBezTo>
                    <a:pt x="284" y="878"/>
                    <a:pt x="284" y="878"/>
                    <a:pt x="284" y="878"/>
                  </a:cubicBezTo>
                  <a:cubicBezTo>
                    <a:pt x="285" y="878"/>
                    <a:pt x="285" y="878"/>
                    <a:pt x="285" y="878"/>
                  </a:cubicBezTo>
                  <a:cubicBezTo>
                    <a:pt x="285" y="877"/>
                    <a:pt x="286" y="877"/>
                    <a:pt x="286" y="876"/>
                  </a:cubicBezTo>
                  <a:cubicBezTo>
                    <a:pt x="287" y="876"/>
                    <a:pt x="287" y="876"/>
                    <a:pt x="287" y="876"/>
                  </a:cubicBezTo>
                  <a:cubicBezTo>
                    <a:pt x="287" y="876"/>
                    <a:pt x="287" y="876"/>
                    <a:pt x="287" y="876"/>
                  </a:cubicBezTo>
                  <a:cubicBezTo>
                    <a:pt x="287" y="876"/>
                    <a:pt x="287" y="876"/>
                    <a:pt x="287" y="876"/>
                  </a:cubicBezTo>
                  <a:cubicBezTo>
                    <a:pt x="287" y="875"/>
                    <a:pt x="287" y="875"/>
                    <a:pt x="287" y="875"/>
                  </a:cubicBezTo>
                  <a:cubicBezTo>
                    <a:pt x="287" y="876"/>
                    <a:pt x="287" y="876"/>
                    <a:pt x="287" y="876"/>
                  </a:cubicBezTo>
                  <a:cubicBezTo>
                    <a:pt x="287" y="876"/>
                    <a:pt x="287" y="876"/>
                    <a:pt x="287" y="876"/>
                  </a:cubicBezTo>
                  <a:cubicBezTo>
                    <a:pt x="287" y="875"/>
                    <a:pt x="287" y="875"/>
                    <a:pt x="287" y="875"/>
                  </a:cubicBezTo>
                  <a:cubicBezTo>
                    <a:pt x="287" y="876"/>
                    <a:pt x="287" y="876"/>
                    <a:pt x="287" y="876"/>
                  </a:cubicBezTo>
                  <a:cubicBezTo>
                    <a:pt x="287" y="876"/>
                    <a:pt x="288" y="876"/>
                    <a:pt x="289" y="876"/>
                  </a:cubicBezTo>
                  <a:cubicBezTo>
                    <a:pt x="290" y="877"/>
                    <a:pt x="291" y="878"/>
                    <a:pt x="291" y="879"/>
                  </a:cubicBezTo>
                  <a:cubicBezTo>
                    <a:pt x="292" y="879"/>
                    <a:pt x="292" y="880"/>
                    <a:pt x="292" y="880"/>
                  </a:cubicBezTo>
                  <a:cubicBezTo>
                    <a:pt x="293" y="880"/>
                    <a:pt x="293" y="880"/>
                    <a:pt x="293" y="880"/>
                  </a:cubicBezTo>
                  <a:cubicBezTo>
                    <a:pt x="293" y="881"/>
                    <a:pt x="293" y="881"/>
                    <a:pt x="293" y="881"/>
                  </a:cubicBezTo>
                  <a:cubicBezTo>
                    <a:pt x="294" y="881"/>
                    <a:pt x="294" y="881"/>
                    <a:pt x="294" y="881"/>
                  </a:cubicBezTo>
                  <a:lnTo>
                    <a:pt x="294" y="880"/>
                  </a:lnTo>
                  <a:close/>
                  <a:moveTo>
                    <a:pt x="159" y="612"/>
                  </a:moveTo>
                  <a:cubicBezTo>
                    <a:pt x="158" y="611"/>
                    <a:pt x="158" y="611"/>
                    <a:pt x="158" y="611"/>
                  </a:cubicBezTo>
                  <a:cubicBezTo>
                    <a:pt x="155" y="617"/>
                    <a:pt x="155" y="617"/>
                    <a:pt x="155" y="617"/>
                  </a:cubicBezTo>
                  <a:cubicBezTo>
                    <a:pt x="156" y="618"/>
                    <a:pt x="156" y="618"/>
                    <a:pt x="156" y="618"/>
                  </a:cubicBezTo>
                  <a:cubicBezTo>
                    <a:pt x="157" y="616"/>
                    <a:pt x="157" y="616"/>
                    <a:pt x="157" y="616"/>
                  </a:cubicBezTo>
                  <a:cubicBezTo>
                    <a:pt x="153" y="614"/>
                    <a:pt x="153" y="614"/>
                    <a:pt x="153" y="614"/>
                  </a:cubicBezTo>
                  <a:cubicBezTo>
                    <a:pt x="151" y="612"/>
                    <a:pt x="151" y="612"/>
                    <a:pt x="151" y="612"/>
                  </a:cubicBezTo>
                  <a:cubicBezTo>
                    <a:pt x="151" y="614"/>
                    <a:pt x="151" y="614"/>
                    <a:pt x="151" y="614"/>
                  </a:cubicBezTo>
                  <a:cubicBezTo>
                    <a:pt x="149" y="618"/>
                    <a:pt x="149" y="618"/>
                    <a:pt x="149" y="618"/>
                  </a:cubicBezTo>
                  <a:cubicBezTo>
                    <a:pt x="149" y="619"/>
                    <a:pt x="149" y="619"/>
                    <a:pt x="149" y="619"/>
                  </a:cubicBezTo>
                  <a:cubicBezTo>
                    <a:pt x="150" y="620"/>
                    <a:pt x="150" y="620"/>
                    <a:pt x="150" y="620"/>
                  </a:cubicBezTo>
                  <a:cubicBezTo>
                    <a:pt x="155" y="628"/>
                    <a:pt x="155" y="628"/>
                    <a:pt x="155" y="628"/>
                  </a:cubicBezTo>
                  <a:cubicBezTo>
                    <a:pt x="156" y="627"/>
                    <a:pt x="156" y="627"/>
                    <a:pt x="156" y="627"/>
                  </a:cubicBezTo>
                  <a:cubicBezTo>
                    <a:pt x="155" y="627"/>
                    <a:pt x="155" y="627"/>
                    <a:pt x="155" y="627"/>
                  </a:cubicBezTo>
                  <a:cubicBezTo>
                    <a:pt x="155" y="627"/>
                    <a:pt x="155" y="629"/>
                    <a:pt x="156" y="631"/>
                  </a:cubicBezTo>
                  <a:cubicBezTo>
                    <a:pt x="157" y="633"/>
                    <a:pt x="160" y="636"/>
                    <a:pt x="164" y="637"/>
                  </a:cubicBezTo>
                  <a:cubicBezTo>
                    <a:pt x="164" y="637"/>
                    <a:pt x="164" y="637"/>
                    <a:pt x="164" y="637"/>
                  </a:cubicBezTo>
                  <a:cubicBezTo>
                    <a:pt x="164" y="637"/>
                    <a:pt x="164" y="637"/>
                    <a:pt x="164" y="637"/>
                  </a:cubicBezTo>
                  <a:cubicBezTo>
                    <a:pt x="165" y="637"/>
                    <a:pt x="166" y="637"/>
                    <a:pt x="166" y="637"/>
                  </a:cubicBezTo>
                  <a:cubicBezTo>
                    <a:pt x="171" y="637"/>
                    <a:pt x="173" y="635"/>
                    <a:pt x="175" y="633"/>
                  </a:cubicBezTo>
                  <a:cubicBezTo>
                    <a:pt x="176" y="631"/>
                    <a:pt x="177" y="629"/>
                    <a:pt x="177" y="629"/>
                  </a:cubicBezTo>
                  <a:cubicBezTo>
                    <a:pt x="175" y="628"/>
                    <a:pt x="175" y="628"/>
                    <a:pt x="175" y="628"/>
                  </a:cubicBezTo>
                  <a:cubicBezTo>
                    <a:pt x="175" y="630"/>
                    <a:pt x="175" y="630"/>
                    <a:pt x="175" y="630"/>
                  </a:cubicBezTo>
                  <a:cubicBezTo>
                    <a:pt x="184" y="628"/>
                    <a:pt x="184" y="628"/>
                    <a:pt x="184" y="628"/>
                  </a:cubicBezTo>
                  <a:cubicBezTo>
                    <a:pt x="184" y="628"/>
                    <a:pt x="184" y="628"/>
                    <a:pt x="184" y="628"/>
                  </a:cubicBezTo>
                  <a:cubicBezTo>
                    <a:pt x="185" y="628"/>
                    <a:pt x="185" y="628"/>
                    <a:pt x="185" y="628"/>
                  </a:cubicBezTo>
                  <a:cubicBezTo>
                    <a:pt x="186" y="625"/>
                    <a:pt x="186" y="625"/>
                    <a:pt x="186" y="625"/>
                  </a:cubicBezTo>
                  <a:cubicBezTo>
                    <a:pt x="187" y="624"/>
                    <a:pt x="187" y="624"/>
                    <a:pt x="187" y="624"/>
                  </a:cubicBezTo>
                  <a:cubicBezTo>
                    <a:pt x="185" y="623"/>
                    <a:pt x="185" y="623"/>
                    <a:pt x="185" y="623"/>
                  </a:cubicBezTo>
                  <a:cubicBezTo>
                    <a:pt x="177" y="619"/>
                    <a:pt x="177" y="619"/>
                    <a:pt x="177" y="619"/>
                  </a:cubicBezTo>
                  <a:cubicBezTo>
                    <a:pt x="177" y="620"/>
                    <a:pt x="177" y="620"/>
                    <a:pt x="177" y="620"/>
                  </a:cubicBezTo>
                  <a:cubicBezTo>
                    <a:pt x="178" y="620"/>
                    <a:pt x="178" y="620"/>
                    <a:pt x="178" y="620"/>
                  </a:cubicBezTo>
                  <a:cubicBezTo>
                    <a:pt x="175" y="610"/>
                    <a:pt x="175" y="610"/>
                    <a:pt x="175" y="610"/>
                  </a:cubicBezTo>
                  <a:cubicBezTo>
                    <a:pt x="175" y="609"/>
                    <a:pt x="175" y="609"/>
                    <a:pt x="175" y="609"/>
                  </a:cubicBezTo>
                  <a:cubicBezTo>
                    <a:pt x="174" y="609"/>
                    <a:pt x="174" y="609"/>
                    <a:pt x="174" y="609"/>
                  </a:cubicBezTo>
                  <a:cubicBezTo>
                    <a:pt x="165" y="608"/>
                    <a:pt x="165" y="608"/>
                    <a:pt x="165" y="608"/>
                  </a:cubicBezTo>
                  <a:cubicBezTo>
                    <a:pt x="164" y="608"/>
                    <a:pt x="164" y="608"/>
                    <a:pt x="164" y="608"/>
                  </a:cubicBezTo>
                  <a:cubicBezTo>
                    <a:pt x="158" y="611"/>
                    <a:pt x="158" y="611"/>
                    <a:pt x="158" y="611"/>
                  </a:cubicBezTo>
                  <a:cubicBezTo>
                    <a:pt x="158" y="611"/>
                    <a:pt x="158" y="611"/>
                    <a:pt x="158" y="611"/>
                  </a:cubicBezTo>
                  <a:cubicBezTo>
                    <a:pt x="159" y="612"/>
                    <a:pt x="159" y="612"/>
                    <a:pt x="159" y="612"/>
                  </a:cubicBezTo>
                  <a:cubicBezTo>
                    <a:pt x="160" y="613"/>
                    <a:pt x="160" y="613"/>
                    <a:pt x="160" y="613"/>
                  </a:cubicBezTo>
                  <a:cubicBezTo>
                    <a:pt x="165" y="611"/>
                    <a:pt x="165" y="611"/>
                    <a:pt x="165" y="611"/>
                  </a:cubicBezTo>
                  <a:cubicBezTo>
                    <a:pt x="164" y="609"/>
                    <a:pt x="164" y="609"/>
                    <a:pt x="164" y="609"/>
                  </a:cubicBezTo>
                  <a:cubicBezTo>
                    <a:pt x="164" y="611"/>
                    <a:pt x="164" y="611"/>
                    <a:pt x="164" y="611"/>
                  </a:cubicBezTo>
                  <a:cubicBezTo>
                    <a:pt x="164" y="611"/>
                    <a:pt x="164" y="611"/>
                    <a:pt x="165" y="611"/>
                  </a:cubicBezTo>
                  <a:cubicBezTo>
                    <a:pt x="167" y="611"/>
                    <a:pt x="169" y="612"/>
                    <a:pt x="174" y="612"/>
                  </a:cubicBezTo>
                  <a:cubicBezTo>
                    <a:pt x="174" y="611"/>
                    <a:pt x="174" y="611"/>
                    <a:pt x="174" y="611"/>
                  </a:cubicBezTo>
                  <a:cubicBezTo>
                    <a:pt x="172" y="611"/>
                    <a:pt x="172" y="611"/>
                    <a:pt x="172" y="611"/>
                  </a:cubicBezTo>
                  <a:cubicBezTo>
                    <a:pt x="172" y="611"/>
                    <a:pt x="172" y="611"/>
                    <a:pt x="175" y="621"/>
                  </a:cubicBezTo>
                  <a:cubicBezTo>
                    <a:pt x="175" y="621"/>
                    <a:pt x="175" y="621"/>
                    <a:pt x="175" y="621"/>
                  </a:cubicBezTo>
                  <a:cubicBezTo>
                    <a:pt x="176" y="622"/>
                    <a:pt x="176" y="622"/>
                    <a:pt x="176" y="622"/>
                  </a:cubicBezTo>
                  <a:cubicBezTo>
                    <a:pt x="176" y="622"/>
                    <a:pt x="176" y="622"/>
                    <a:pt x="184" y="626"/>
                  </a:cubicBezTo>
                  <a:cubicBezTo>
                    <a:pt x="185" y="624"/>
                    <a:pt x="185" y="624"/>
                    <a:pt x="185" y="624"/>
                  </a:cubicBezTo>
                  <a:cubicBezTo>
                    <a:pt x="183" y="624"/>
                    <a:pt x="183" y="624"/>
                    <a:pt x="183" y="624"/>
                  </a:cubicBezTo>
                  <a:cubicBezTo>
                    <a:pt x="183" y="624"/>
                    <a:pt x="183" y="624"/>
                    <a:pt x="182" y="626"/>
                  </a:cubicBezTo>
                  <a:cubicBezTo>
                    <a:pt x="183" y="627"/>
                    <a:pt x="183" y="627"/>
                    <a:pt x="183" y="627"/>
                  </a:cubicBezTo>
                  <a:cubicBezTo>
                    <a:pt x="183" y="626"/>
                    <a:pt x="183" y="626"/>
                    <a:pt x="183" y="626"/>
                  </a:cubicBezTo>
                  <a:cubicBezTo>
                    <a:pt x="183" y="626"/>
                    <a:pt x="183" y="626"/>
                    <a:pt x="175" y="627"/>
                  </a:cubicBezTo>
                  <a:cubicBezTo>
                    <a:pt x="174" y="627"/>
                    <a:pt x="174" y="627"/>
                    <a:pt x="174" y="627"/>
                  </a:cubicBezTo>
                  <a:cubicBezTo>
                    <a:pt x="174" y="628"/>
                    <a:pt x="174" y="628"/>
                    <a:pt x="174" y="628"/>
                  </a:cubicBezTo>
                  <a:cubicBezTo>
                    <a:pt x="174" y="628"/>
                    <a:pt x="174" y="628"/>
                    <a:pt x="174" y="628"/>
                  </a:cubicBezTo>
                  <a:cubicBezTo>
                    <a:pt x="174" y="628"/>
                    <a:pt x="173" y="630"/>
                    <a:pt x="172" y="631"/>
                  </a:cubicBezTo>
                  <a:cubicBezTo>
                    <a:pt x="171" y="632"/>
                    <a:pt x="170" y="634"/>
                    <a:pt x="166" y="634"/>
                  </a:cubicBezTo>
                  <a:cubicBezTo>
                    <a:pt x="166" y="634"/>
                    <a:pt x="165" y="634"/>
                    <a:pt x="165" y="634"/>
                  </a:cubicBezTo>
                  <a:cubicBezTo>
                    <a:pt x="164" y="635"/>
                    <a:pt x="164" y="635"/>
                    <a:pt x="164" y="635"/>
                  </a:cubicBezTo>
                  <a:cubicBezTo>
                    <a:pt x="165" y="634"/>
                    <a:pt x="165" y="634"/>
                    <a:pt x="165" y="634"/>
                  </a:cubicBezTo>
                  <a:cubicBezTo>
                    <a:pt x="161" y="633"/>
                    <a:pt x="159" y="631"/>
                    <a:pt x="159" y="630"/>
                  </a:cubicBezTo>
                  <a:cubicBezTo>
                    <a:pt x="158" y="629"/>
                    <a:pt x="158" y="628"/>
                    <a:pt x="158" y="628"/>
                  </a:cubicBezTo>
                  <a:cubicBezTo>
                    <a:pt x="158" y="627"/>
                    <a:pt x="158" y="627"/>
                    <a:pt x="158" y="627"/>
                  </a:cubicBezTo>
                  <a:cubicBezTo>
                    <a:pt x="158" y="627"/>
                    <a:pt x="158" y="627"/>
                    <a:pt x="158" y="627"/>
                  </a:cubicBezTo>
                  <a:cubicBezTo>
                    <a:pt x="158" y="627"/>
                    <a:pt x="158" y="627"/>
                    <a:pt x="158" y="627"/>
                  </a:cubicBezTo>
                  <a:cubicBezTo>
                    <a:pt x="157" y="627"/>
                    <a:pt x="157" y="627"/>
                    <a:pt x="157" y="627"/>
                  </a:cubicBezTo>
                  <a:cubicBezTo>
                    <a:pt x="158" y="627"/>
                    <a:pt x="158" y="627"/>
                    <a:pt x="158" y="627"/>
                  </a:cubicBezTo>
                  <a:cubicBezTo>
                    <a:pt x="158" y="627"/>
                    <a:pt x="158" y="627"/>
                    <a:pt x="158" y="627"/>
                  </a:cubicBezTo>
                  <a:cubicBezTo>
                    <a:pt x="157" y="627"/>
                    <a:pt x="157" y="627"/>
                    <a:pt x="157" y="627"/>
                  </a:cubicBezTo>
                  <a:cubicBezTo>
                    <a:pt x="158" y="627"/>
                    <a:pt x="158" y="627"/>
                    <a:pt x="158" y="627"/>
                  </a:cubicBezTo>
                  <a:cubicBezTo>
                    <a:pt x="158" y="627"/>
                    <a:pt x="158" y="627"/>
                    <a:pt x="158" y="627"/>
                  </a:cubicBezTo>
                  <a:cubicBezTo>
                    <a:pt x="158" y="626"/>
                    <a:pt x="158" y="626"/>
                    <a:pt x="158" y="626"/>
                  </a:cubicBezTo>
                  <a:cubicBezTo>
                    <a:pt x="158" y="626"/>
                    <a:pt x="158" y="626"/>
                    <a:pt x="152" y="618"/>
                  </a:cubicBezTo>
                  <a:cubicBezTo>
                    <a:pt x="151" y="619"/>
                    <a:pt x="151" y="619"/>
                    <a:pt x="151" y="619"/>
                  </a:cubicBezTo>
                  <a:cubicBezTo>
                    <a:pt x="152" y="619"/>
                    <a:pt x="152" y="619"/>
                    <a:pt x="152" y="619"/>
                  </a:cubicBezTo>
                  <a:cubicBezTo>
                    <a:pt x="152" y="619"/>
                    <a:pt x="152" y="619"/>
                    <a:pt x="154" y="615"/>
                  </a:cubicBezTo>
                  <a:cubicBezTo>
                    <a:pt x="152" y="615"/>
                    <a:pt x="152" y="615"/>
                    <a:pt x="152" y="615"/>
                  </a:cubicBezTo>
                  <a:cubicBezTo>
                    <a:pt x="151" y="616"/>
                    <a:pt x="151" y="616"/>
                    <a:pt x="151" y="616"/>
                  </a:cubicBezTo>
                  <a:cubicBezTo>
                    <a:pt x="151" y="616"/>
                    <a:pt x="151" y="616"/>
                    <a:pt x="155" y="619"/>
                  </a:cubicBezTo>
                  <a:cubicBezTo>
                    <a:pt x="157" y="620"/>
                    <a:pt x="157" y="620"/>
                    <a:pt x="157" y="620"/>
                  </a:cubicBezTo>
                  <a:cubicBezTo>
                    <a:pt x="158" y="618"/>
                    <a:pt x="158" y="618"/>
                    <a:pt x="158" y="618"/>
                  </a:cubicBezTo>
                  <a:cubicBezTo>
                    <a:pt x="158" y="618"/>
                    <a:pt x="158" y="618"/>
                    <a:pt x="160" y="613"/>
                  </a:cubicBezTo>
                  <a:cubicBezTo>
                    <a:pt x="159" y="612"/>
                    <a:pt x="159" y="612"/>
                    <a:pt x="159" y="612"/>
                  </a:cubicBezTo>
                  <a:cubicBezTo>
                    <a:pt x="160" y="613"/>
                    <a:pt x="160" y="613"/>
                    <a:pt x="160" y="613"/>
                  </a:cubicBezTo>
                  <a:lnTo>
                    <a:pt x="159" y="612"/>
                  </a:lnTo>
                  <a:close/>
                  <a:moveTo>
                    <a:pt x="182" y="527"/>
                  </a:moveTo>
                  <a:cubicBezTo>
                    <a:pt x="181" y="526"/>
                    <a:pt x="181" y="526"/>
                    <a:pt x="181" y="526"/>
                  </a:cubicBezTo>
                  <a:cubicBezTo>
                    <a:pt x="173" y="538"/>
                    <a:pt x="173" y="538"/>
                    <a:pt x="173" y="538"/>
                  </a:cubicBezTo>
                  <a:cubicBezTo>
                    <a:pt x="174" y="539"/>
                    <a:pt x="174" y="539"/>
                    <a:pt x="174" y="539"/>
                  </a:cubicBezTo>
                  <a:cubicBezTo>
                    <a:pt x="174" y="538"/>
                    <a:pt x="174" y="538"/>
                    <a:pt x="174" y="538"/>
                  </a:cubicBezTo>
                  <a:cubicBezTo>
                    <a:pt x="167" y="539"/>
                    <a:pt x="167" y="539"/>
                    <a:pt x="167" y="539"/>
                  </a:cubicBezTo>
                  <a:cubicBezTo>
                    <a:pt x="166" y="539"/>
                    <a:pt x="166" y="539"/>
                    <a:pt x="166" y="539"/>
                  </a:cubicBezTo>
                  <a:cubicBezTo>
                    <a:pt x="166" y="540"/>
                    <a:pt x="166" y="540"/>
                    <a:pt x="166" y="540"/>
                  </a:cubicBezTo>
                  <a:cubicBezTo>
                    <a:pt x="166" y="540"/>
                    <a:pt x="164" y="542"/>
                    <a:pt x="164" y="544"/>
                  </a:cubicBezTo>
                  <a:cubicBezTo>
                    <a:pt x="164" y="546"/>
                    <a:pt x="165" y="547"/>
                    <a:pt x="166" y="548"/>
                  </a:cubicBezTo>
                  <a:cubicBezTo>
                    <a:pt x="170" y="553"/>
                    <a:pt x="173" y="554"/>
                    <a:pt x="173" y="554"/>
                  </a:cubicBezTo>
                  <a:cubicBezTo>
                    <a:pt x="174" y="554"/>
                    <a:pt x="174" y="554"/>
                    <a:pt x="174" y="554"/>
                  </a:cubicBezTo>
                  <a:cubicBezTo>
                    <a:pt x="175" y="554"/>
                    <a:pt x="175" y="554"/>
                    <a:pt x="175" y="554"/>
                  </a:cubicBezTo>
                  <a:cubicBezTo>
                    <a:pt x="180" y="551"/>
                    <a:pt x="180" y="551"/>
                    <a:pt x="180" y="551"/>
                  </a:cubicBezTo>
                  <a:cubicBezTo>
                    <a:pt x="180" y="551"/>
                    <a:pt x="180" y="551"/>
                    <a:pt x="180" y="551"/>
                  </a:cubicBezTo>
                  <a:cubicBezTo>
                    <a:pt x="180" y="551"/>
                    <a:pt x="180" y="551"/>
                    <a:pt x="180" y="551"/>
                  </a:cubicBezTo>
                  <a:cubicBezTo>
                    <a:pt x="184" y="548"/>
                    <a:pt x="188" y="545"/>
                    <a:pt x="190" y="543"/>
                  </a:cubicBezTo>
                  <a:cubicBezTo>
                    <a:pt x="192" y="541"/>
                    <a:pt x="194" y="540"/>
                    <a:pt x="194" y="540"/>
                  </a:cubicBezTo>
                  <a:cubicBezTo>
                    <a:pt x="195" y="539"/>
                    <a:pt x="195" y="539"/>
                    <a:pt x="195" y="539"/>
                  </a:cubicBezTo>
                  <a:cubicBezTo>
                    <a:pt x="194" y="538"/>
                    <a:pt x="194" y="538"/>
                    <a:pt x="194" y="538"/>
                  </a:cubicBezTo>
                  <a:cubicBezTo>
                    <a:pt x="190" y="533"/>
                    <a:pt x="190" y="533"/>
                    <a:pt x="190" y="533"/>
                  </a:cubicBezTo>
                  <a:cubicBezTo>
                    <a:pt x="189" y="534"/>
                    <a:pt x="189" y="534"/>
                    <a:pt x="189" y="534"/>
                  </a:cubicBezTo>
                  <a:cubicBezTo>
                    <a:pt x="190" y="534"/>
                    <a:pt x="190" y="534"/>
                    <a:pt x="190" y="534"/>
                  </a:cubicBezTo>
                  <a:cubicBezTo>
                    <a:pt x="190" y="528"/>
                    <a:pt x="190" y="528"/>
                    <a:pt x="190" y="528"/>
                  </a:cubicBezTo>
                  <a:cubicBezTo>
                    <a:pt x="190" y="527"/>
                    <a:pt x="190" y="527"/>
                    <a:pt x="190" y="527"/>
                  </a:cubicBezTo>
                  <a:cubicBezTo>
                    <a:pt x="181" y="525"/>
                    <a:pt x="181" y="525"/>
                    <a:pt x="181" y="525"/>
                  </a:cubicBezTo>
                  <a:cubicBezTo>
                    <a:pt x="181" y="526"/>
                    <a:pt x="181" y="526"/>
                    <a:pt x="181" y="526"/>
                  </a:cubicBezTo>
                  <a:cubicBezTo>
                    <a:pt x="182" y="527"/>
                    <a:pt x="182" y="527"/>
                    <a:pt x="182" y="527"/>
                  </a:cubicBezTo>
                  <a:cubicBezTo>
                    <a:pt x="182" y="529"/>
                    <a:pt x="182" y="529"/>
                    <a:pt x="182" y="529"/>
                  </a:cubicBezTo>
                  <a:cubicBezTo>
                    <a:pt x="188" y="530"/>
                    <a:pt x="188" y="530"/>
                    <a:pt x="188" y="530"/>
                  </a:cubicBezTo>
                  <a:cubicBezTo>
                    <a:pt x="189" y="528"/>
                    <a:pt x="189" y="528"/>
                    <a:pt x="189" y="528"/>
                  </a:cubicBezTo>
                  <a:cubicBezTo>
                    <a:pt x="187" y="528"/>
                    <a:pt x="187" y="528"/>
                    <a:pt x="187" y="528"/>
                  </a:cubicBezTo>
                  <a:cubicBezTo>
                    <a:pt x="187" y="528"/>
                    <a:pt x="187" y="528"/>
                    <a:pt x="187" y="534"/>
                  </a:cubicBezTo>
                  <a:cubicBezTo>
                    <a:pt x="187" y="534"/>
                    <a:pt x="187" y="534"/>
                    <a:pt x="187" y="534"/>
                  </a:cubicBezTo>
                  <a:cubicBezTo>
                    <a:pt x="187" y="535"/>
                    <a:pt x="187" y="535"/>
                    <a:pt x="187" y="535"/>
                  </a:cubicBezTo>
                  <a:cubicBezTo>
                    <a:pt x="188" y="535"/>
                    <a:pt x="188" y="535"/>
                    <a:pt x="192" y="540"/>
                  </a:cubicBezTo>
                  <a:cubicBezTo>
                    <a:pt x="193" y="539"/>
                    <a:pt x="193" y="539"/>
                    <a:pt x="193" y="539"/>
                  </a:cubicBezTo>
                  <a:cubicBezTo>
                    <a:pt x="192" y="538"/>
                    <a:pt x="192" y="538"/>
                    <a:pt x="192" y="538"/>
                  </a:cubicBezTo>
                  <a:cubicBezTo>
                    <a:pt x="192" y="538"/>
                    <a:pt x="186" y="542"/>
                    <a:pt x="178" y="549"/>
                  </a:cubicBezTo>
                  <a:cubicBezTo>
                    <a:pt x="179" y="550"/>
                    <a:pt x="179" y="550"/>
                    <a:pt x="179" y="550"/>
                  </a:cubicBezTo>
                  <a:cubicBezTo>
                    <a:pt x="179" y="549"/>
                    <a:pt x="179" y="549"/>
                    <a:pt x="179" y="549"/>
                  </a:cubicBezTo>
                  <a:cubicBezTo>
                    <a:pt x="179" y="549"/>
                    <a:pt x="179" y="549"/>
                    <a:pt x="173" y="551"/>
                  </a:cubicBezTo>
                  <a:cubicBezTo>
                    <a:pt x="174" y="553"/>
                    <a:pt x="174" y="553"/>
                    <a:pt x="174" y="553"/>
                  </a:cubicBezTo>
                  <a:cubicBezTo>
                    <a:pt x="175" y="551"/>
                    <a:pt x="175" y="551"/>
                    <a:pt x="175" y="551"/>
                  </a:cubicBezTo>
                  <a:cubicBezTo>
                    <a:pt x="174" y="551"/>
                    <a:pt x="174" y="551"/>
                    <a:pt x="174" y="551"/>
                  </a:cubicBezTo>
                  <a:cubicBezTo>
                    <a:pt x="174" y="551"/>
                    <a:pt x="172" y="550"/>
                    <a:pt x="168" y="546"/>
                  </a:cubicBezTo>
                  <a:cubicBezTo>
                    <a:pt x="168" y="546"/>
                    <a:pt x="167" y="545"/>
                    <a:pt x="167" y="544"/>
                  </a:cubicBezTo>
                  <a:cubicBezTo>
                    <a:pt x="167" y="544"/>
                    <a:pt x="168" y="543"/>
                    <a:pt x="168" y="542"/>
                  </a:cubicBezTo>
                  <a:cubicBezTo>
                    <a:pt x="168" y="542"/>
                    <a:pt x="168" y="542"/>
                    <a:pt x="168" y="542"/>
                  </a:cubicBezTo>
                  <a:cubicBezTo>
                    <a:pt x="168" y="541"/>
                    <a:pt x="168" y="541"/>
                    <a:pt x="168" y="541"/>
                  </a:cubicBezTo>
                  <a:cubicBezTo>
                    <a:pt x="168" y="541"/>
                    <a:pt x="168" y="541"/>
                    <a:pt x="168" y="541"/>
                  </a:cubicBezTo>
                  <a:cubicBezTo>
                    <a:pt x="167" y="541"/>
                    <a:pt x="167" y="541"/>
                    <a:pt x="167" y="541"/>
                  </a:cubicBezTo>
                  <a:cubicBezTo>
                    <a:pt x="167" y="542"/>
                    <a:pt x="167" y="542"/>
                    <a:pt x="167" y="542"/>
                  </a:cubicBezTo>
                  <a:cubicBezTo>
                    <a:pt x="167" y="542"/>
                    <a:pt x="167" y="542"/>
                    <a:pt x="174" y="541"/>
                  </a:cubicBezTo>
                  <a:cubicBezTo>
                    <a:pt x="175" y="541"/>
                    <a:pt x="175" y="541"/>
                    <a:pt x="175" y="541"/>
                  </a:cubicBezTo>
                  <a:cubicBezTo>
                    <a:pt x="175" y="540"/>
                    <a:pt x="175" y="540"/>
                    <a:pt x="175" y="540"/>
                  </a:cubicBezTo>
                  <a:cubicBezTo>
                    <a:pt x="175" y="540"/>
                    <a:pt x="175" y="540"/>
                    <a:pt x="183" y="528"/>
                  </a:cubicBezTo>
                  <a:cubicBezTo>
                    <a:pt x="182" y="527"/>
                    <a:pt x="182" y="527"/>
                    <a:pt x="182" y="527"/>
                  </a:cubicBezTo>
                  <a:cubicBezTo>
                    <a:pt x="182" y="529"/>
                    <a:pt x="182" y="529"/>
                    <a:pt x="182" y="529"/>
                  </a:cubicBezTo>
                  <a:lnTo>
                    <a:pt x="182" y="527"/>
                  </a:lnTo>
                  <a:close/>
                  <a:moveTo>
                    <a:pt x="175" y="407"/>
                  </a:moveTo>
                  <a:cubicBezTo>
                    <a:pt x="176" y="405"/>
                    <a:pt x="176" y="405"/>
                    <a:pt x="176" y="405"/>
                  </a:cubicBezTo>
                  <a:cubicBezTo>
                    <a:pt x="172" y="404"/>
                    <a:pt x="172" y="404"/>
                    <a:pt x="172" y="404"/>
                  </a:cubicBezTo>
                  <a:cubicBezTo>
                    <a:pt x="171" y="404"/>
                    <a:pt x="171" y="404"/>
                    <a:pt x="171" y="404"/>
                  </a:cubicBezTo>
                  <a:cubicBezTo>
                    <a:pt x="170" y="404"/>
                    <a:pt x="170" y="404"/>
                    <a:pt x="170" y="404"/>
                  </a:cubicBezTo>
                  <a:cubicBezTo>
                    <a:pt x="165" y="410"/>
                    <a:pt x="165" y="410"/>
                    <a:pt x="165" y="410"/>
                  </a:cubicBezTo>
                  <a:cubicBezTo>
                    <a:pt x="164" y="410"/>
                    <a:pt x="164" y="410"/>
                    <a:pt x="164" y="410"/>
                  </a:cubicBezTo>
                  <a:cubicBezTo>
                    <a:pt x="164" y="411"/>
                    <a:pt x="164" y="411"/>
                    <a:pt x="164" y="411"/>
                  </a:cubicBezTo>
                  <a:cubicBezTo>
                    <a:pt x="163" y="427"/>
                    <a:pt x="163" y="427"/>
                    <a:pt x="163" y="427"/>
                  </a:cubicBezTo>
                  <a:cubicBezTo>
                    <a:pt x="163" y="428"/>
                    <a:pt x="163" y="428"/>
                    <a:pt x="163" y="428"/>
                  </a:cubicBezTo>
                  <a:cubicBezTo>
                    <a:pt x="163" y="428"/>
                    <a:pt x="163" y="428"/>
                    <a:pt x="163" y="428"/>
                  </a:cubicBezTo>
                  <a:cubicBezTo>
                    <a:pt x="163" y="428"/>
                    <a:pt x="164" y="429"/>
                    <a:pt x="165" y="430"/>
                  </a:cubicBezTo>
                  <a:cubicBezTo>
                    <a:pt x="167" y="431"/>
                    <a:pt x="169" y="433"/>
                    <a:pt x="171" y="433"/>
                  </a:cubicBezTo>
                  <a:cubicBezTo>
                    <a:pt x="172" y="433"/>
                    <a:pt x="174" y="432"/>
                    <a:pt x="175" y="431"/>
                  </a:cubicBezTo>
                  <a:cubicBezTo>
                    <a:pt x="177" y="429"/>
                    <a:pt x="177" y="427"/>
                    <a:pt x="177" y="425"/>
                  </a:cubicBezTo>
                  <a:cubicBezTo>
                    <a:pt x="177" y="423"/>
                    <a:pt x="177" y="421"/>
                    <a:pt x="177" y="421"/>
                  </a:cubicBezTo>
                  <a:cubicBezTo>
                    <a:pt x="175" y="422"/>
                    <a:pt x="175" y="422"/>
                    <a:pt x="175" y="422"/>
                  </a:cubicBezTo>
                  <a:cubicBezTo>
                    <a:pt x="177" y="422"/>
                    <a:pt x="177" y="422"/>
                    <a:pt x="177" y="422"/>
                  </a:cubicBezTo>
                  <a:cubicBezTo>
                    <a:pt x="179" y="417"/>
                    <a:pt x="179" y="417"/>
                    <a:pt x="179" y="417"/>
                  </a:cubicBezTo>
                  <a:cubicBezTo>
                    <a:pt x="179" y="416"/>
                    <a:pt x="179" y="416"/>
                    <a:pt x="179" y="416"/>
                  </a:cubicBezTo>
                  <a:cubicBezTo>
                    <a:pt x="176" y="406"/>
                    <a:pt x="176" y="406"/>
                    <a:pt x="176" y="406"/>
                  </a:cubicBezTo>
                  <a:cubicBezTo>
                    <a:pt x="176" y="405"/>
                    <a:pt x="176" y="405"/>
                    <a:pt x="176" y="405"/>
                  </a:cubicBezTo>
                  <a:cubicBezTo>
                    <a:pt x="175" y="407"/>
                    <a:pt x="175" y="407"/>
                    <a:pt x="175" y="407"/>
                  </a:cubicBezTo>
                  <a:cubicBezTo>
                    <a:pt x="174" y="407"/>
                    <a:pt x="174" y="407"/>
                    <a:pt x="174" y="407"/>
                  </a:cubicBezTo>
                  <a:cubicBezTo>
                    <a:pt x="176" y="417"/>
                    <a:pt x="176" y="417"/>
                    <a:pt x="176" y="417"/>
                  </a:cubicBezTo>
                  <a:cubicBezTo>
                    <a:pt x="178" y="416"/>
                    <a:pt x="178" y="416"/>
                    <a:pt x="178" y="416"/>
                  </a:cubicBezTo>
                  <a:cubicBezTo>
                    <a:pt x="177" y="416"/>
                    <a:pt x="177" y="416"/>
                    <a:pt x="177" y="416"/>
                  </a:cubicBezTo>
                  <a:cubicBezTo>
                    <a:pt x="177" y="416"/>
                    <a:pt x="177" y="416"/>
                    <a:pt x="174" y="421"/>
                  </a:cubicBezTo>
                  <a:cubicBezTo>
                    <a:pt x="174" y="422"/>
                    <a:pt x="174" y="422"/>
                    <a:pt x="174" y="422"/>
                  </a:cubicBezTo>
                  <a:cubicBezTo>
                    <a:pt x="174" y="422"/>
                    <a:pt x="174" y="422"/>
                    <a:pt x="174" y="422"/>
                  </a:cubicBezTo>
                  <a:cubicBezTo>
                    <a:pt x="174" y="422"/>
                    <a:pt x="174" y="422"/>
                    <a:pt x="174" y="422"/>
                  </a:cubicBezTo>
                  <a:cubicBezTo>
                    <a:pt x="174" y="423"/>
                    <a:pt x="174" y="424"/>
                    <a:pt x="174" y="425"/>
                  </a:cubicBezTo>
                  <a:cubicBezTo>
                    <a:pt x="174" y="426"/>
                    <a:pt x="174" y="428"/>
                    <a:pt x="173" y="429"/>
                  </a:cubicBezTo>
                  <a:cubicBezTo>
                    <a:pt x="172" y="429"/>
                    <a:pt x="172" y="430"/>
                    <a:pt x="171" y="430"/>
                  </a:cubicBezTo>
                  <a:cubicBezTo>
                    <a:pt x="170" y="430"/>
                    <a:pt x="168" y="429"/>
                    <a:pt x="167" y="428"/>
                  </a:cubicBezTo>
                  <a:cubicBezTo>
                    <a:pt x="167" y="427"/>
                    <a:pt x="166" y="427"/>
                    <a:pt x="166" y="427"/>
                  </a:cubicBezTo>
                  <a:cubicBezTo>
                    <a:pt x="166" y="426"/>
                    <a:pt x="166" y="426"/>
                    <a:pt x="166" y="426"/>
                  </a:cubicBezTo>
                  <a:cubicBezTo>
                    <a:pt x="166" y="426"/>
                    <a:pt x="166" y="426"/>
                    <a:pt x="166" y="426"/>
                  </a:cubicBezTo>
                  <a:cubicBezTo>
                    <a:pt x="164" y="427"/>
                    <a:pt x="164" y="427"/>
                    <a:pt x="164" y="427"/>
                  </a:cubicBezTo>
                  <a:cubicBezTo>
                    <a:pt x="166" y="427"/>
                    <a:pt x="166" y="427"/>
                    <a:pt x="166" y="427"/>
                  </a:cubicBezTo>
                  <a:cubicBezTo>
                    <a:pt x="166" y="427"/>
                    <a:pt x="166" y="427"/>
                    <a:pt x="167" y="411"/>
                  </a:cubicBezTo>
                  <a:cubicBezTo>
                    <a:pt x="166" y="411"/>
                    <a:pt x="166" y="411"/>
                    <a:pt x="166" y="411"/>
                  </a:cubicBezTo>
                  <a:cubicBezTo>
                    <a:pt x="167" y="412"/>
                    <a:pt x="167" y="412"/>
                    <a:pt x="167" y="412"/>
                  </a:cubicBezTo>
                  <a:cubicBezTo>
                    <a:pt x="167" y="412"/>
                    <a:pt x="167" y="412"/>
                    <a:pt x="172" y="407"/>
                  </a:cubicBezTo>
                  <a:cubicBezTo>
                    <a:pt x="171" y="405"/>
                    <a:pt x="171" y="405"/>
                    <a:pt x="171" y="405"/>
                  </a:cubicBezTo>
                  <a:cubicBezTo>
                    <a:pt x="171" y="407"/>
                    <a:pt x="171" y="407"/>
                    <a:pt x="171" y="407"/>
                  </a:cubicBezTo>
                  <a:cubicBezTo>
                    <a:pt x="171" y="407"/>
                    <a:pt x="171" y="407"/>
                    <a:pt x="175" y="408"/>
                  </a:cubicBezTo>
                  <a:cubicBezTo>
                    <a:pt x="175" y="407"/>
                    <a:pt x="175" y="407"/>
                    <a:pt x="175" y="407"/>
                  </a:cubicBezTo>
                  <a:cubicBezTo>
                    <a:pt x="174" y="407"/>
                    <a:pt x="174" y="407"/>
                    <a:pt x="174" y="407"/>
                  </a:cubicBezTo>
                  <a:lnTo>
                    <a:pt x="175" y="407"/>
                  </a:lnTo>
                  <a:close/>
                  <a:moveTo>
                    <a:pt x="183" y="393"/>
                  </a:moveTo>
                  <a:cubicBezTo>
                    <a:pt x="183" y="392"/>
                    <a:pt x="183" y="392"/>
                    <a:pt x="183" y="392"/>
                  </a:cubicBezTo>
                  <a:cubicBezTo>
                    <a:pt x="181" y="392"/>
                    <a:pt x="181" y="392"/>
                    <a:pt x="181" y="392"/>
                  </a:cubicBezTo>
                  <a:cubicBezTo>
                    <a:pt x="179" y="392"/>
                    <a:pt x="179" y="392"/>
                    <a:pt x="179" y="392"/>
                  </a:cubicBezTo>
                  <a:cubicBezTo>
                    <a:pt x="179" y="394"/>
                    <a:pt x="179" y="394"/>
                    <a:pt x="179" y="394"/>
                  </a:cubicBezTo>
                  <a:cubicBezTo>
                    <a:pt x="180" y="406"/>
                    <a:pt x="180" y="406"/>
                    <a:pt x="180" y="406"/>
                  </a:cubicBezTo>
                  <a:cubicBezTo>
                    <a:pt x="181" y="406"/>
                    <a:pt x="181" y="406"/>
                    <a:pt x="181" y="406"/>
                  </a:cubicBezTo>
                  <a:cubicBezTo>
                    <a:pt x="181" y="407"/>
                    <a:pt x="181" y="407"/>
                    <a:pt x="181" y="407"/>
                  </a:cubicBezTo>
                  <a:cubicBezTo>
                    <a:pt x="184" y="409"/>
                    <a:pt x="184" y="409"/>
                    <a:pt x="184" y="409"/>
                  </a:cubicBezTo>
                  <a:cubicBezTo>
                    <a:pt x="184" y="410"/>
                    <a:pt x="184" y="410"/>
                    <a:pt x="184" y="410"/>
                  </a:cubicBezTo>
                  <a:cubicBezTo>
                    <a:pt x="185" y="410"/>
                    <a:pt x="185" y="410"/>
                    <a:pt x="185" y="410"/>
                  </a:cubicBezTo>
                  <a:cubicBezTo>
                    <a:pt x="188" y="408"/>
                    <a:pt x="188" y="408"/>
                    <a:pt x="188" y="408"/>
                  </a:cubicBezTo>
                  <a:cubicBezTo>
                    <a:pt x="189" y="408"/>
                    <a:pt x="189" y="408"/>
                    <a:pt x="189" y="408"/>
                  </a:cubicBezTo>
                  <a:cubicBezTo>
                    <a:pt x="189" y="406"/>
                    <a:pt x="189" y="406"/>
                    <a:pt x="189" y="406"/>
                  </a:cubicBezTo>
                  <a:cubicBezTo>
                    <a:pt x="187" y="402"/>
                    <a:pt x="187" y="402"/>
                    <a:pt x="187" y="402"/>
                  </a:cubicBezTo>
                  <a:cubicBezTo>
                    <a:pt x="186" y="403"/>
                    <a:pt x="186" y="403"/>
                    <a:pt x="186" y="403"/>
                  </a:cubicBezTo>
                  <a:cubicBezTo>
                    <a:pt x="187" y="403"/>
                    <a:pt x="187" y="403"/>
                    <a:pt x="187" y="403"/>
                  </a:cubicBezTo>
                  <a:cubicBezTo>
                    <a:pt x="189" y="401"/>
                    <a:pt x="189" y="401"/>
                    <a:pt x="189" y="401"/>
                  </a:cubicBezTo>
                  <a:cubicBezTo>
                    <a:pt x="189" y="400"/>
                    <a:pt x="189" y="400"/>
                    <a:pt x="189" y="400"/>
                  </a:cubicBezTo>
                  <a:cubicBezTo>
                    <a:pt x="184" y="392"/>
                    <a:pt x="184" y="392"/>
                    <a:pt x="184" y="392"/>
                  </a:cubicBezTo>
                  <a:cubicBezTo>
                    <a:pt x="183" y="392"/>
                    <a:pt x="183" y="392"/>
                    <a:pt x="183" y="392"/>
                  </a:cubicBezTo>
                  <a:cubicBezTo>
                    <a:pt x="183" y="393"/>
                    <a:pt x="183" y="393"/>
                    <a:pt x="183" y="393"/>
                  </a:cubicBezTo>
                  <a:cubicBezTo>
                    <a:pt x="182" y="394"/>
                    <a:pt x="182" y="394"/>
                    <a:pt x="182" y="394"/>
                  </a:cubicBezTo>
                  <a:cubicBezTo>
                    <a:pt x="186" y="401"/>
                    <a:pt x="186" y="401"/>
                    <a:pt x="186" y="401"/>
                  </a:cubicBezTo>
                  <a:cubicBezTo>
                    <a:pt x="187" y="400"/>
                    <a:pt x="187" y="400"/>
                    <a:pt x="187" y="400"/>
                  </a:cubicBezTo>
                  <a:cubicBezTo>
                    <a:pt x="186" y="399"/>
                    <a:pt x="186" y="399"/>
                    <a:pt x="186" y="399"/>
                  </a:cubicBezTo>
                  <a:cubicBezTo>
                    <a:pt x="186" y="400"/>
                    <a:pt x="186" y="400"/>
                    <a:pt x="186" y="400"/>
                  </a:cubicBezTo>
                  <a:cubicBezTo>
                    <a:pt x="186" y="400"/>
                    <a:pt x="185" y="401"/>
                    <a:pt x="185" y="402"/>
                  </a:cubicBezTo>
                  <a:cubicBezTo>
                    <a:pt x="184" y="403"/>
                    <a:pt x="184" y="403"/>
                    <a:pt x="184" y="403"/>
                  </a:cubicBezTo>
                  <a:cubicBezTo>
                    <a:pt x="185" y="403"/>
                    <a:pt x="185" y="403"/>
                    <a:pt x="185" y="403"/>
                  </a:cubicBezTo>
                  <a:cubicBezTo>
                    <a:pt x="185" y="403"/>
                    <a:pt x="185" y="403"/>
                    <a:pt x="186" y="407"/>
                  </a:cubicBezTo>
                  <a:cubicBezTo>
                    <a:pt x="187" y="407"/>
                    <a:pt x="187" y="407"/>
                    <a:pt x="187" y="407"/>
                  </a:cubicBezTo>
                  <a:cubicBezTo>
                    <a:pt x="187" y="405"/>
                    <a:pt x="187" y="405"/>
                    <a:pt x="187" y="405"/>
                  </a:cubicBezTo>
                  <a:cubicBezTo>
                    <a:pt x="187" y="405"/>
                    <a:pt x="187" y="405"/>
                    <a:pt x="184" y="407"/>
                  </a:cubicBezTo>
                  <a:cubicBezTo>
                    <a:pt x="185" y="408"/>
                    <a:pt x="185" y="408"/>
                    <a:pt x="185" y="408"/>
                  </a:cubicBezTo>
                  <a:cubicBezTo>
                    <a:pt x="186" y="407"/>
                    <a:pt x="186" y="407"/>
                    <a:pt x="186" y="407"/>
                  </a:cubicBezTo>
                  <a:cubicBezTo>
                    <a:pt x="186" y="407"/>
                    <a:pt x="186" y="407"/>
                    <a:pt x="183" y="404"/>
                  </a:cubicBezTo>
                  <a:cubicBezTo>
                    <a:pt x="182" y="405"/>
                    <a:pt x="182" y="405"/>
                    <a:pt x="182" y="405"/>
                  </a:cubicBezTo>
                  <a:cubicBezTo>
                    <a:pt x="183" y="405"/>
                    <a:pt x="183" y="405"/>
                    <a:pt x="183" y="405"/>
                  </a:cubicBezTo>
                  <a:cubicBezTo>
                    <a:pt x="183" y="405"/>
                    <a:pt x="183" y="405"/>
                    <a:pt x="182" y="393"/>
                  </a:cubicBezTo>
                  <a:cubicBezTo>
                    <a:pt x="181" y="393"/>
                    <a:pt x="181" y="393"/>
                    <a:pt x="181" y="393"/>
                  </a:cubicBezTo>
                  <a:cubicBezTo>
                    <a:pt x="181" y="395"/>
                    <a:pt x="181" y="395"/>
                    <a:pt x="181" y="395"/>
                  </a:cubicBezTo>
                  <a:cubicBezTo>
                    <a:pt x="181" y="395"/>
                    <a:pt x="181" y="395"/>
                    <a:pt x="181" y="395"/>
                  </a:cubicBezTo>
                  <a:cubicBezTo>
                    <a:pt x="181" y="395"/>
                    <a:pt x="182" y="395"/>
                    <a:pt x="183" y="395"/>
                  </a:cubicBezTo>
                  <a:cubicBezTo>
                    <a:pt x="183" y="393"/>
                    <a:pt x="183" y="393"/>
                    <a:pt x="183" y="393"/>
                  </a:cubicBezTo>
                  <a:cubicBezTo>
                    <a:pt x="182" y="394"/>
                    <a:pt x="182" y="394"/>
                    <a:pt x="182" y="394"/>
                  </a:cubicBezTo>
                  <a:lnTo>
                    <a:pt x="183" y="393"/>
                  </a:lnTo>
                  <a:close/>
                  <a:moveTo>
                    <a:pt x="135" y="385"/>
                  </a:moveTo>
                  <a:cubicBezTo>
                    <a:pt x="136" y="385"/>
                    <a:pt x="136" y="385"/>
                    <a:pt x="136" y="385"/>
                  </a:cubicBezTo>
                  <a:cubicBezTo>
                    <a:pt x="136" y="383"/>
                    <a:pt x="137" y="381"/>
                    <a:pt x="137" y="380"/>
                  </a:cubicBezTo>
                  <a:cubicBezTo>
                    <a:pt x="137" y="379"/>
                    <a:pt x="137" y="379"/>
                    <a:pt x="137" y="378"/>
                  </a:cubicBezTo>
                  <a:cubicBezTo>
                    <a:pt x="137" y="378"/>
                    <a:pt x="137" y="378"/>
                    <a:pt x="137" y="378"/>
                  </a:cubicBezTo>
                  <a:cubicBezTo>
                    <a:pt x="138" y="375"/>
                    <a:pt x="138" y="375"/>
                    <a:pt x="138" y="375"/>
                  </a:cubicBezTo>
                  <a:cubicBezTo>
                    <a:pt x="136" y="376"/>
                    <a:pt x="136" y="376"/>
                    <a:pt x="136" y="376"/>
                  </a:cubicBezTo>
                  <a:cubicBezTo>
                    <a:pt x="125" y="380"/>
                    <a:pt x="125" y="380"/>
                    <a:pt x="125" y="380"/>
                  </a:cubicBezTo>
                  <a:cubicBezTo>
                    <a:pt x="124" y="380"/>
                    <a:pt x="124" y="380"/>
                    <a:pt x="124" y="380"/>
                  </a:cubicBezTo>
                  <a:cubicBezTo>
                    <a:pt x="124" y="381"/>
                    <a:pt x="124" y="381"/>
                    <a:pt x="124" y="381"/>
                  </a:cubicBezTo>
                  <a:cubicBezTo>
                    <a:pt x="124" y="383"/>
                    <a:pt x="124" y="383"/>
                    <a:pt x="124" y="383"/>
                  </a:cubicBezTo>
                  <a:cubicBezTo>
                    <a:pt x="125" y="383"/>
                    <a:pt x="125" y="383"/>
                    <a:pt x="125" y="383"/>
                  </a:cubicBezTo>
                  <a:cubicBezTo>
                    <a:pt x="126" y="381"/>
                    <a:pt x="126" y="381"/>
                    <a:pt x="126" y="381"/>
                  </a:cubicBezTo>
                  <a:cubicBezTo>
                    <a:pt x="119" y="378"/>
                    <a:pt x="119" y="378"/>
                    <a:pt x="119" y="378"/>
                  </a:cubicBezTo>
                  <a:cubicBezTo>
                    <a:pt x="119" y="378"/>
                    <a:pt x="119" y="378"/>
                    <a:pt x="119" y="378"/>
                  </a:cubicBezTo>
                  <a:cubicBezTo>
                    <a:pt x="118" y="378"/>
                    <a:pt x="118" y="378"/>
                    <a:pt x="118" y="378"/>
                  </a:cubicBezTo>
                  <a:cubicBezTo>
                    <a:pt x="118" y="378"/>
                    <a:pt x="117" y="379"/>
                    <a:pt x="115" y="380"/>
                  </a:cubicBezTo>
                  <a:cubicBezTo>
                    <a:pt x="114" y="381"/>
                    <a:pt x="112" y="383"/>
                    <a:pt x="112" y="386"/>
                  </a:cubicBezTo>
                  <a:cubicBezTo>
                    <a:pt x="112" y="386"/>
                    <a:pt x="112" y="386"/>
                    <a:pt x="112" y="386"/>
                  </a:cubicBezTo>
                  <a:cubicBezTo>
                    <a:pt x="112" y="387"/>
                    <a:pt x="112" y="387"/>
                    <a:pt x="112" y="387"/>
                  </a:cubicBezTo>
                  <a:cubicBezTo>
                    <a:pt x="112" y="389"/>
                    <a:pt x="111" y="391"/>
                    <a:pt x="111" y="392"/>
                  </a:cubicBezTo>
                  <a:cubicBezTo>
                    <a:pt x="111" y="393"/>
                    <a:pt x="111" y="393"/>
                    <a:pt x="111" y="394"/>
                  </a:cubicBezTo>
                  <a:cubicBezTo>
                    <a:pt x="110" y="394"/>
                    <a:pt x="110" y="394"/>
                    <a:pt x="110" y="394"/>
                  </a:cubicBezTo>
                  <a:cubicBezTo>
                    <a:pt x="110" y="394"/>
                    <a:pt x="110" y="394"/>
                    <a:pt x="110" y="394"/>
                  </a:cubicBezTo>
                  <a:cubicBezTo>
                    <a:pt x="111" y="394"/>
                    <a:pt x="111" y="394"/>
                    <a:pt x="111" y="394"/>
                  </a:cubicBezTo>
                  <a:cubicBezTo>
                    <a:pt x="110" y="394"/>
                    <a:pt x="110" y="394"/>
                    <a:pt x="110" y="394"/>
                  </a:cubicBezTo>
                  <a:cubicBezTo>
                    <a:pt x="110" y="394"/>
                    <a:pt x="110" y="394"/>
                    <a:pt x="110" y="394"/>
                  </a:cubicBezTo>
                  <a:cubicBezTo>
                    <a:pt x="111" y="394"/>
                    <a:pt x="111" y="394"/>
                    <a:pt x="111" y="394"/>
                  </a:cubicBezTo>
                  <a:cubicBezTo>
                    <a:pt x="110" y="394"/>
                    <a:pt x="110" y="394"/>
                    <a:pt x="110" y="394"/>
                  </a:cubicBezTo>
                  <a:cubicBezTo>
                    <a:pt x="109" y="396"/>
                    <a:pt x="109" y="396"/>
                    <a:pt x="109" y="396"/>
                  </a:cubicBezTo>
                  <a:cubicBezTo>
                    <a:pt x="112" y="396"/>
                    <a:pt x="112" y="396"/>
                    <a:pt x="112" y="396"/>
                  </a:cubicBezTo>
                  <a:cubicBezTo>
                    <a:pt x="114" y="396"/>
                    <a:pt x="114" y="396"/>
                    <a:pt x="114" y="396"/>
                  </a:cubicBezTo>
                  <a:cubicBezTo>
                    <a:pt x="115" y="396"/>
                    <a:pt x="115" y="396"/>
                    <a:pt x="115" y="396"/>
                  </a:cubicBezTo>
                  <a:cubicBezTo>
                    <a:pt x="116" y="395"/>
                    <a:pt x="116" y="395"/>
                    <a:pt x="116" y="395"/>
                  </a:cubicBezTo>
                  <a:cubicBezTo>
                    <a:pt x="121" y="386"/>
                    <a:pt x="121" y="386"/>
                    <a:pt x="121" y="386"/>
                  </a:cubicBezTo>
                  <a:cubicBezTo>
                    <a:pt x="120" y="385"/>
                    <a:pt x="120" y="385"/>
                    <a:pt x="120" y="385"/>
                  </a:cubicBezTo>
                  <a:cubicBezTo>
                    <a:pt x="120" y="387"/>
                    <a:pt x="120" y="387"/>
                    <a:pt x="120" y="387"/>
                  </a:cubicBezTo>
                  <a:cubicBezTo>
                    <a:pt x="126" y="388"/>
                    <a:pt x="126" y="388"/>
                    <a:pt x="126" y="388"/>
                  </a:cubicBezTo>
                  <a:cubicBezTo>
                    <a:pt x="127" y="387"/>
                    <a:pt x="127" y="387"/>
                    <a:pt x="127" y="387"/>
                  </a:cubicBezTo>
                  <a:cubicBezTo>
                    <a:pt x="125" y="387"/>
                    <a:pt x="125" y="387"/>
                    <a:pt x="125" y="387"/>
                  </a:cubicBezTo>
                  <a:cubicBezTo>
                    <a:pt x="125" y="392"/>
                    <a:pt x="125" y="392"/>
                    <a:pt x="125" y="392"/>
                  </a:cubicBezTo>
                  <a:cubicBezTo>
                    <a:pt x="127" y="392"/>
                    <a:pt x="127" y="392"/>
                    <a:pt x="127" y="392"/>
                  </a:cubicBezTo>
                  <a:cubicBezTo>
                    <a:pt x="127" y="391"/>
                    <a:pt x="127" y="391"/>
                    <a:pt x="127" y="391"/>
                  </a:cubicBezTo>
                  <a:cubicBezTo>
                    <a:pt x="127" y="391"/>
                    <a:pt x="125" y="390"/>
                    <a:pt x="123" y="390"/>
                  </a:cubicBezTo>
                  <a:cubicBezTo>
                    <a:pt x="122" y="390"/>
                    <a:pt x="122" y="390"/>
                    <a:pt x="121" y="390"/>
                  </a:cubicBezTo>
                  <a:cubicBezTo>
                    <a:pt x="120" y="391"/>
                    <a:pt x="120" y="391"/>
                    <a:pt x="120" y="391"/>
                  </a:cubicBezTo>
                  <a:cubicBezTo>
                    <a:pt x="120" y="391"/>
                    <a:pt x="120" y="392"/>
                    <a:pt x="120" y="392"/>
                  </a:cubicBezTo>
                  <a:cubicBezTo>
                    <a:pt x="120" y="393"/>
                    <a:pt x="120" y="393"/>
                    <a:pt x="120" y="394"/>
                  </a:cubicBezTo>
                  <a:cubicBezTo>
                    <a:pt x="120" y="396"/>
                    <a:pt x="121" y="399"/>
                    <a:pt x="121" y="399"/>
                  </a:cubicBezTo>
                  <a:cubicBezTo>
                    <a:pt x="123" y="399"/>
                    <a:pt x="123" y="399"/>
                    <a:pt x="123" y="399"/>
                  </a:cubicBezTo>
                  <a:cubicBezTo>
                    <a:pt x="122" y="397"/>
                    <a:pt x="122" y="397"/>
                    <a:pt x="122" y="397"/>
                  </a:cubicBezTo>
                  <a:cubicBezTo>
                    <a:pt x="122" y="397"/>
                    <a:pt x="121" y="398"/>
                    <a:pt x="119" y="398"/>
                  </a:cubicBezTo>
                  <a:cubicBezTo>
                    <a:pt x="118" y="399"/>
                    <a:pt x="118" y="399"/>
                    <a:pt x="117" y="400"/>
                  </a:cubicBezTo>
                  <a:cubicBezTo>
                    <a:pt x="116" y="401"/>
                    <a:pt x="116" y="402"/>
                    <a:pt x="116" y="403"/>
                  </a:cubicBezTo>
                  <a:cubicBezTo>
                    <a:pt x="116" y="403"/>
                    <a:pt x="116" y="403"/>
                    <a:pt x="116" y="403"/>
                  </a:cubicBezTo>
                  <a:cubicBezTo>
                    <a:pt x="116" y="403"/>
                    <a:pt x="116" y="403"/>
                    <a:pt x="116" y="403"/>
                  </a:cubicBezTo>
                  <a:cubicBezTo>
                    <a:pt x="116" y="404"/>
                    <a:pt x="117" y="405"/>
                    <a:pt x="118" y="405"/>
                  </a:cubicBezTo>
                  <a:cubicBezTo>
                    <a:pt x="118" y="405"/>
                    <a:pt x="119" y="405"/>
                    <a:pt x="120" y="405"/>
                  </a:cubicBezTo>
                  <a:cubicBezTo>
                    <a:pt x="123" y="405"/>
                    <a:pt x="126" y="404"/>
                    <a:pt x="126" y="404"/>
                  </a:cubicBezTo>
                  <a:cubicBezTo>
                    <a:pt x="125" y="403"/>
                    <a:pt x="125" y="403"/>
                    <a:pt x="125" y="403"/>
                  </a:cubicBezTo>
                  <a:cubicBezTo>
                    <a:pt x="125" y="404"/>
                    <a:pt x="125" y="404"/>
                    <a:pt x="125" y="404"/>
                  </a:cubicBezTo>
                  <a:cubicBezTo>
                    <a:pt x="125" y="404"/>
                    <a:pt x="127" y="404"/>
                    <a:pt x="129" y="404"/>
                  </a:cubicBezTo>
                  <a:cubicBezTo>
                    <a:pt x="132" y="403"/>
                    <a:pt x="134" y="401"/>
                    <a:pt x="136" y="398"/>
                  </a:cubicBezTo>
                  <a:cubicBezTo>
                    <a:pt x="136" y="398"/>
                    <a:pt x="136" y="398"/>
                    <a:pt x="136" y="398"/>
                  </a:cubicBezTo>
                  <a:cubicBezTo>
                    <a:pt x="136" y="398"/>
                    <a:pt x="136" y="398"/>
                    <a:pt x="136" y="398"/>
                  </a:cubicBezTo>
                  <a:cubicBezTo>
                    <a:pt x="136" y="397"/>
                    <a:pt x="136" y="396"/>
                    <a:pt x="136" y="396"/>
                  </a:cubicBezTo>
                  <a:cubicBezTo>
                    <a:pt x="136" y="394"/>
                    <a:pt x="135" y="392"/>
                    <a:pt x="134" y="392"/>
                  </a:cubicBezTo>
                  <a:cubicBezTo>
                    <a:pt x="133" y="391"/>
                    <a:pt x="133" y="391"/>
                    <a:pt x="132" y="391"/>
                  </a:cubicBezTo>
                  <a:cubicBezTo>
                    <a:pt x="132" y="392"/>
                    <a:pt x="132" y="392"/>
                    <a:pt x="132" y="392"/>
                  </a:cubicBezTo>
                  <a:cubicBezTo>
                    <a:pt x="133" y="393"/>
                    <a:pt x="133" y="393"/>
                    <a:pt x="133" y="393"/>
                  </a:cubicBezTo>
                  <a:cubicBezTo>
                    <a:pt x="136" y="390"/>
                    <a:pt x="136" y="390"/>
                    <a:pt x="136" y="390"/>
                  </a:cubicBezTo>
                  <a:cubicBezTo>
                    <a:pt x="136" y="390"/>
                    <a:pt x="136" y="390"/>
                    <a:pt x="136" y="390"/>
                  </a:cubicBezTo>
                  <a:cubicBezTo>
                    <a:pt x="136" y="385"/>
                    <a:pt x="136" y="385"/>
                    <a:pt x="136" y="385"/>
                  </a:cubicBezTo>
                  <a:cubicBezTo>
                    <a:pt x="135" y="385"/>
                    <a:pt x="135" y="385"/>
                    <a:pt x="135" y="385"/>
                  </a:cubicBezTo>
                  <a:cubicBezTo>
                    <a:pt x="133" y="385"/>
                    <a:pt x="133" y="385"/>
                    <a:pt x="133" y="385"/>
                  </a:cubicBezTo>
                  <a:cubicBezTo>
                    <a:pt x="133" y="389"/>
                    <a:pt x="133" y="389"/>
                    <a:pt x="133" y="389"/>
                  </a:cubicBezTo>
                  <a:cubicBezTo>
                    <a:pt x="135" y="389"/>
                    <a:pt x="135" y="389"/>
                    <a:pt x="135" y="389"/>
                  </a:cubicBezTo>
                  <a:cubicBezTo>
                    <a:pt x="134" y="388"/>
                    <a:pt x="134" y="388"/>
                    <a:pt x="134" y="388"/>
                  </a:cubicBezTo>
                  <a:cubicBezTo>
                    <a:pt x="134" y="388"/>
                    <a:pt x="134" y="388"/>
                    <a:pt x="131" y="391"/>
                  </a:cubicBezTo>
                  <a:cubicBezTo>
                    <a:pt x="129" y="393"/>
                    <a:pt x="129" y="393"/>
                    <a:pt x="129" y="393"/>
                  </a:cubicBezTo>
                  <a:cubicBezTo>
                    <a:pt x="132" y="393"/>
                    <a:pt x="132" y="393"/>
                    <a:pt x="132" y="393"/>
                  </a:cubicBezTo>
                  <a:cubicBezTo>
                    <a:pt x="132" y="393"/>
                    <a:pt x="132" y="393"/>
                    <a:pt x="132" y="393"/>
                  </a:cubicBezTo>
                  <a:cubicBezTo>
                    <a:pt x="132" y="393"/>
                    <a:pt x="132" y="393"/>
                    <a:pt x="132" y="393"/>
                  </a:cubicBezTo>
                  <a:cubicBezTo>
                    <a:pt x="132" y="393"/>
                    <a:pt x="132" y="393"/>
                    <a:pt x="132" y="393"/>
                  </a:cubicBezTo>
                  <a:cubicBezTo>
                    <a:pt x="132" y="393"/>
                    <a:pt x="132" y="393"/>
                    <a:pt x="132" y="393"/>
                  </a:cubicBezTo>
                  <a:cubicBezTo>
                    <a:pt x="132" y="393"/>
                    <a:pt x="132" y="393"/>
                    <a:pt x="132" y="393"/>
                  </a:cubicBezTo>
                  <a:cubicBezTo>
                    <a:pt x="132" y="393"/>
                    <a:pt x="132" y="394"/>
                    <a:pt x="133" y="394"/>
                  </a:cubicBezTo>
                  <a:cubicBezTo>
                    <a:pt x="133" y="395"/>
                    <a:pt x="133" y="395"/>
                    <a:pt x="133" y="396"/>
                  </a:cubicBezTo>
                  <a:cubicBezTo>
                    <a:pt x="133" y="396"/>
                    <a:pt x="133" y="396"/>
                    <a:pt x="133" y="397"/>
                  </a:cubicBezTo>
                  <a:cubicBezTo>
                    <a:pt x="135" y="397"/>
                    <a:pt x="135" y="397"/>
                    <a:pt x="135" y="397"/>
                  </a:cubicBezTo>
                  <a:cubicBezTo>
                    <a:pt x="133" y="397"/>
                    <a:pt x="133" y="397"/>
                    <a:pt x="133" y="397"/>
                  </a:cubicBezTo>
                  <a:cubicBezTo>
                    <a:pt x="132" y="399"/>
                    <a:pt x="130" y="400"/>
                    <a:pt x="128" y="401"/>
                  </a:cubicBezTo>
                  <a:cubicBezTo>
                    <a:pt x="128" y="401"/>
                    <a:pt x="127" y="401"/>
                    <a:pt x="126" y="401"/>
                  </a:cubicBezTo>
                  <a:cubicBezTo>
                    <a:pt x="125" y="401"/>
                    <a:pt x="125" y="401"/>
                    <a:pt x="125" y="401"/>
                  </a:cubicBezTo>
                  <a:cubicBezTo>
                    <a:pt x="125" y="401"/>
                    <a:pt x="125" y="401"/>
                    <a:pt x="125" y="401"/>
                  </a:cubicBezTo>
                  <a:cubicBezTo>
                    <a:pt x="125" y="401"/>
                    <a:pt x="125" y="401"/>
                    <a:pt x="125" y="401"/>
                  </a:cubicBezTo>
                  <a:cubicBezTo>
                    <a:pt x="125" y="401"/>
                    <a:pt x="125" y="401"/>
                    <a:pt x="125" y="401"/>
                  </a:cubicBezTo>
                  <a:cubicBezTo>
                    <a:pt x="125" y="401"/>
                    <a:pt x="125" y="401"/>
                    <a:pt x="125" y="401"/>
                  </a:cubicBezTo>
                  <a:cubicBezTo>
                    <a:pt x="124" y="402"/>
                    <a:pt x="124" y="402"/>
                    <a:pt x="124" y="402"/>
                  </a:cubicBezTo>
                  <a:cubicBezTo>
                    <a:pt x="123" y="402"/>
                    <a:pt x="121" y="403"/>
                    <a:pt x="120" y="402"/>
                  </a:cubicBezTo>
                  <a:cubicBezTo>
                    <a:pt x="119" y="402"/>
                    <a:pt x="119" y="402"/>
                    <a:pt x="119" y="402"/>
                  </a:cubicBezTo>
                  <a:cubicBezTo>
                    <a:pt x="118" y="402"/>
                    <a:pt x="118" y="402"/>
                    <a:pt x="118" y="402"/>
                  </a:cubicBezTo>
                  <a:cubicBezTo>
                    <a:pt x="117" y="403"/>
                    <a:pt x="117" y="403"/>
                    <a:pt x="117" y="403"/>
                  </a:cubicBezTo>
                  <a:cubicBezTo>
                    <a:pt x="119" y="403"/>
                    <a:pt x="119" y="403"/>
                    <a:pt x="119" y="403"/>
                  </a:cubicBezTo>
                  <a:cubicBezTo>
                    <a:pt x="119" y="402"/>
                    <a:pt x="119" y="402"/>
                    <a:pt x="119" y="402"/>
                  </a:cubicBezTo>
                  <a:cubicBezTo>
                    <a:pt x="120" y="402"/>
                    <a:pt x="121" y="401"/>
                    <a:pt x="121" y="401"/>
                  </a:cubicBezTo>
                  <a:cubicBezTo>
                    <a:pt x="122" y="401"/>
                    <a:pt x="122" y="400"/>
                    <a:pt x="122" y="400"/>
                  </a:cubicBezTo>
                  <a:cubicBezTo>
                    <a:pt x="123" y="400"/>
                    <a:pt x="123" y="400"/>
                    <a:pt x="123" y="400"/>
                  </a:cubicBezTo>
                  <a:cubicBezTo>
                    <a:pt x="123" y="400"/>
                    <a:pt x="123" y="400"/>
                    <a:pt x="123" y="400"/>
                  </a:cubicBezTo>
                  <a:cubicBezTo>
                    <a:pt x="124" y="400"/>
                    <a:pt x="124" y="400"/>
                    <a:pt x="124" y="400"/>
                  </a:cubicBezTo>
                  <a:cubicBezTo>
                    <a:pt x="124" y="398"/>
                    <a:pt x="124" y="398"/>
                    <a:pt x="124" y="398"/>
                  </a:cubicBezTo>
                  <a:cubicBezTo>
                    <a:pt x="124" y="398"/>
                    <a:pt x="124" y="397"/>
                    <a:pt x="123" y="396"/>
                  </a:cubicBezTo>
                  <a:cubicBezTo>
                    <a:pt x="123" y="395"/>
                    <a:pt x="123" y="394"/>
                    <a:pt x="123" y="393"/>
                  </a:cubicBezTo>
                  <a:cubicBezTo>
                    <a:pt x="123" y="393"/>
                    <a:pt x="123" y="392"/>
                    <a:pt x="123" y="392"/>
                  </a:cubicBezTo>
                  <a:cubicBezTo>
                    <a:pt x="122" y="392"/>
                    <a:pt x="122" y="392"/>
                    <a:pt x="122" y="392"/>
                  </a:cubicBezTo>
                  <a:cubicBezTo>
                    <a:pt x="122" y="393"/>
                    <a:pt x="122" y="393"/>
                    <a:pt x="122" y="393"/>
                  </a:cubicBezTo>
                  <a:cubicBezTo>
                    <a:pt x="123" y="392"/>
                    <a:pt x="123" y="392"/>
                    <a:pt x="123" y="392"/>
                  </a:cubicBezTo>
                  <a:cubicBezTo>
                    <a:pt x="122" y="392"/>
                    <a:pt x="122" y="392"/>
                    <a:pt x="122" y="392"/>
                  </a:cubicBezTo>
                  <a:cubicBezTo>
                    <a:pt x="122" y="393"/>
                    <a:pt x="122" y="393"/>
                    <a:pt x="122" y="393"/>
                  </a:cubicBezTo>
                  <a:cubicBezTo>
                    <a:pt x="122" y="392"/>
                    <a:pt x="122" y="392"/>
                    <a:pt x="122" y="392"/>
                  </a:cubicBezTo>
                  <a:cubicBezTo>
                    <a:pt x="122" y="393"/>
                    <a:pt x="122" y="393"/>
                    <a:pt x="122" y="393"/>
                  </a:cubicBezTo>
                  <a:cubicBezTo>
                    <a:pt x="122" y="393"/>
                    <a:pt x="122" y="393"/>
                    <a:pt x="122" y="393"/>
                  </a:cubicBezTo>
                  <a:cubicBezTo>
                    <a:pt x="122" y="392"/>
                    <a:pt x="122" y="392"/>
                    <a:pt x="122" y="392"/>
                  </a:cubicBezTo>
                  <a:cubicBezTo>
                    <a:pt x="122" y="393"/>
                    <a:pt x="122" y="393"/>
                    <a:pt x="122" y="393"/>
                  </a:cubicBezTo>
                  <a:cubicBezTo>
                    <a:pt x="122" y="393"/>
                    <a:pt x="122" y="393"/>
                    <a:pt x="122" y="393"/>
                  </a:cubicBezTo>
                  <a:cubicBezTo>
                    <a:pt x="122" y="393"/>
                    <a:pt x="122" y="393"/>
                    <a:pt x="122" y="393"/>
                  </a:cubicBezTo>
                  <a:cubicBezTo>
                    <a:pt x="122" y="393"/>
                    <a:pt x="122" y="393"/>
                    <a:pt x="122" y="393"/>
                  </a:cubicBezTo>
                  <a:cubicBezTo>
                    <a:pt x="122" y="393"/>
                    <a:pt x="122" y="393"/>
                    <a:pt x="122" y="393"/>
                  </a:cubicBezTo>
                  <a:cubicBezTo>
                    <a:pt x="122" y="393"/>
                    <a:pt x="122" y="393"/>
                    <a:pt x="122" y="393"/>
                  </a:cubicBezTo>
                  <a:cubicBezTo>
                    <a:pt x="123" y="393"/>
                    <a:pt x="123" y="393"/>
                    <a:pt x="123" y="393"/>
                  </a:cubicBezTo>
                  <a:cubicBezTo>
                    <a:pt x="123" y="393"/>
                    <a:pt x="124" y="393"/>
                    <a:pt x="125" y="393"/>
                  </a:cubicBezTo>
                  <a:cubicBezTo>
                    <a:pt x="126" y="393"/>
                    <a:pt x="126" y="393"/>
                    <a:pt x="126" y="393"/>
                  </a:cubicBezTo>
                  <a:cubicBezTo>
                    <a:pt x="128" y="394"/>
                    <a:pt x="128" y="394"/>
                    <a:pt x="128" y="394"/>
                  </a:cubicBezTo>
                  <a:cubicBezTo>
                    <a:pt x="128" y="392"/>
                    <a:pt x="128" y="392"/>
                    <a:pt x="128" y="392"/>
                  </a:cubicBezTo>
                  <a:cubicBezTo>
                    <a:pt x="128" y="392"/>
                    <a:pt x="128" y="392"/>
                    <a:pt x="128" y="387"/>
                  </a:cubicBezTo>
                  <a:cubicBezTo>
                    <a:pt x="128" y="385"/>
                    <a:pt x="128" y="385"/>
                    <a:pt x="128" y="385"/>
                  </a:cubicBezTo>
                  <a:cubicBezTo>
                    <a:pt x="127" y="385"/>
                    <a:pt x="127" y="385"/>
                    <a:pt x="127" y="385"/>
                  </a:cubicBezTo>
                  <a:cubicBezTo>
                    <a:pt x="127" y="385"/>
                    <a:pt x="127" y="385"/>
                    <a:pt x="120" y="384"/>
                  </a:cubicBezTo>
                  <a:cubicBezTo>
                    <a:pt x="119" y="384"/>
                    <a:pt x="119" y="384"/>
                    <a:pt x="119" y="384"/>
                  </a:cubicBezTo>
                  <a:cubicBezTo>
                    <a:pt x="119" y="384"/>
                    <a:pt x="119" y="384"/>
                    <a:pt x="119" y="384"/>
                  </a:cubicBezTo>
                  <a:cubicBezTo>
                    <a:pt x="119" y="384"/>
                    <a:pt x="119" y="384"/>
                    <a:pt x="118" y="386"/>
                  </a:cubicBezTo>
                  <a:cubicBezTo>
                    <a:pt x="117" y="387"/>
                    <a:pt x="116" y="389"/>
                    <a:pt x="113" y="394"/>
                  </a:cubicBezTo>
                  <a:cubicBezTo>
                    <a:pt x="114" y="395"/>
                    <a:pt x="114" y="395"/>
                    <a:pt x="114" y="395"/>
                  </a:cubicBezTo>
                  <a:cubicBezTo>
                    <a:pt x="114" y="393"/>
                    <a:pt x="114" y="393"/>
                    <a:pt x="114" y="393"/>
                  </a:cubicBezTo>
                  <a:cubicBezTo>
                    <a:pt x="114" y="393"/>
                    <a:pt x="114" y="393"/>
                    <a:pt x="112" y="393"/>
                  </a:cubicBezTo>
                  <a:cubicBezTo>
                    <a:pt x="112" y="395"/>
                    <a:pt x="112" y="395"/>
                    <a:pt x="112" y="395"/>
                  </a:cubicBezTo>
                  <a:cubicBezTo>
                    <a:pt x="113" y="395"/>
                    <a:pt x="113" y="395"/>
                    <a:pt x="113" y="395"/>
                  </a:cubicBezTo>
                  <a:cubicBezTo>
                    <a:pt x="113" y="395"/>
                    <a:pt x="115" y="392"/>
                    <a:pt x="115" y="387"/>
                  </a:cubicBezTo>
                  <a:cubicBezTo>
                    <a:pt x="113" y="387"/>
                    <a:pt x="113" y="387"/>
                    <a:pt x="113" y="387"/>
                  </a:cubicBezTo>
                  <a:cubicBezTo>
                    <a:pt x="115" y="387"/>
                    <a:pt x="115" y="387"/>
                    <a:pt x="115" y="387"/>
                  </a:cubicBezTo>
                  <a:cubicBezTo>
                    <a:pt x="115" y="385"/>
                    <a:pt x="116" y="383"/>
                    <a:pt x="117" y="382"/>
                  </a:cubicBezTo>
                  <a:cubicBezTo>
                    <a:pt x="118" y="382"/>
                    <a:pt x="118" y="382"/>
                    <a:pt x="119" y="381"/>
                  </a:cubicBezTo>
                  <a:cubicBezTo>
                    <a:pt x="119" y="381"/>
                    <a:pt x="119" y="381"/>
                    <a:pt x="119" y="381"/>
                  </a:cubicBezTo>
                  <a:cubicBezTo>
                    <a:pt x="119" y="381"/>
                    <a:pt x="119" y="381"/>
                    <a:pt x="119" y="381"/>
                  </a:cubicBezTo>
                  <a:cubicBezTo>
                    <a:pt x="119" y="381"/>
                    <a:pt x="119" y="381"/>
                    <a:pt x="119" y="381"/>
                  </a:cubicBezTo>
                  <a:cubicBezTo>
                    <a:pt x="119" y="381"/>
                    <a:pt x="119" y="381"/>
                    <a:pt x="119" y="381"/>
                  </a:cubicBezTo>
                  <a:cubicBezTo>
                    <a:pt x="119" y="381"/>
                    <a:pt x="119" y="381"/>
                    <a:pt x="119" y="381"/>
                  </a:cubicBezTo>
                  <a:cubicBezTo>
                    <a:pt x="119" y="381"/>
                    <a:pt x="119" y="381"/>
                    <a:pt x="119" y="381"/>
                  </a:cubicBezTo>
                  <a:cubicBezTo>
                    <a:pt x="119" y="381"/>
                    <a:pt x="119" y="381"/>
                    <a:pt x="119" y="381"/>
                  </a:cubicBezTo>
                  <a:cubicBezTo>
                    <a:pt x="118" y="380"/>
                    <a:pt x="118" y="380"/>
                    <a:pt x="118" y="380"/>
                  </a:cubicBezTo>
                  <a:cubicBezTo>
                    <a:pt x="118" y="381"/>
                    <a:pt x="118" y="381"/>
                    <a:pt x="118" y="381"/>
                  </a:cubicBezTo>
                  <a:cubicBezTo>
                    <a:pt x="118" y="381"/>
                    <a:pt x="118" y="381"/>
                    <a:pt x="125" y="384"/>
                  </a:cubicBezTo>
                  <a:cubicBezTo>
                    <a:pt x="127" y="385"/>
                    <a:pt x="127" y="385"/>
                    <a:pt x="127" y="385"/>
                  </a:cubicBezTo>
                  <a:cubicBezTo>
                    <a:pt x="127" y="383"/>
                    <a:pt x="127" y="383"/>
                    <a:pt x="127" y="383"/>
                  </a:cubicBezTo>
                  <a:cubicBezTo>
                    <a:pt x="127" y="383"/>
                    <a:pt x="127" y="383"/>
                    <a:pt x="127" y="381"/>
                  </a:cubicBezTo>
                  <a:cubicBezTo>
                    <a:pt x="125" y="381"/>
                    <a:pt x="125" y="381"/>
                    <a:pt x="125" y="381"/>
                  </a:cubicBezTo>
                  <a:cubicBezTo>
                    <a:pt x="126" y="383"/>
                    <a:pt x="126" y="383"/>
                    <a:pt x="126" y="383"/>
                  </a:cubicBezTo>
                  <a:cubicBezTo>
                    <a:pt x="126" y="383"/>
                    <a:pt x="126" y="383"/>
                    <a:pt x="137" y="379"/>
                  </a:cubicBezTo>
                  <a:cubicBezTo>
                    <a:pt x="136" y="377"/>
                    <a:pt x="136" y="377"/>
                    <a:pt x="136" y="377"/>
                  </a:cubicBezTo>
                  <a:cubicBezTo>
                    <a:pt x="135" y="377"/>
                    <a:pt x="135" y="377"/>
                    <a:pt x="135" y="377"/>
                  </a:cubicBezTo>
                  <a:cubicBezTo>
                    <a:pt x="135" y="377"/>
                    <a:pt x="133" y="381"/>
                    <a:pt x="133" y="385"/>
                  </a:cubicBezTo>
                  <a:lnTo>
                    <a:pt x="135" y="385"/>
                  </a:lnTo>
                  <a:close/>
                  <a:moveTo>
                    <a:pt x="151" y="381"/>
                  </a:moveTo>
                  <a:cubicBezTo>
                    <a:pt x="152" y="382"/>
                    <a:pt x="152" y="382"/>
                    <a:pt x="152" y="382"/>
                  </a:cubicBezTo>
                  <a:cubicBezTo>
                    <a:pt x="162" y="366"/>
                    <a:pt x="162" y="366"/>
                    <a:pt x="162" y="366"/>
                  </a:cubicBezTo>
                  <a:cubicBezTo>
                    <a:pt x="164" y="362"/>
                    <a:pt x="164" y="362"/>
                    <a:pt x="164" y="362"/>
                  </a:cubicBezTo>
                  <a:cubicBezTo>
                    <a:pt x="160" y="364"/>
                    <a:pt x="160" y="364"/>
                    <a:pt x="160" y="364"/>
                  </a:cubicBezTo>
                  <a:cubicBezTo>
                    <a:pt x="156" y="365"/>
                    <a:pt x="156" y="365"/>
                    <a:pt x="156" y="365"/>
                  </a:cubicBezTo>
                  <a:cubicBezTo>
                    <a:pt x="155" y="365"/>
                    <a:pt x="155" y="365"/>
                    <a:pt x="155" y="365"/>
                  </a:cubicBezTo>
                  <a:cubicBezTo>
                    <a:pt x="155" y="365"/>
                    <a:pt x="155" y="365"/>
                    <a:pt x="155" y="365"/>
                  </a:cubicBezTo>
                  <a:cubicBezTo>
                    <a:pt x="150" y="371"/>
                    <a:pt x="150" y="371"/>
                    <a:pt x="150" y="371"/>
                  </a:cubicBezTo>
                  <a:cubicBezTo>
                    <a:pt x="151" y="372"/>
                    <a:pt x="151" y="372"/>
                    <a:pt x="151" y="372"/>
                  </a:cubicBezTo>
                  <a:cubicBezTo>
                    <a:pt x="151" y="370"/>
                    <a:pt x="151" y="370"/>
                    <a:pt x="151" y="370"/>
                  </a:cubicBezTo>
                  <a:cubicBezTo>
                    <a:pt x="145" y="370"/>
                    <a:pt x="146" y="370"/>
                    <a:pt x="145" y="370"/>
                  </a:cubicBezTo>
                  <a:cubicBezTo>
                    <a:pt x="144" y="370"/>
                    <a:pt x="144" y="370"/>
                    <a:pt x="144" y="370"/>
                  </a:cubicBezTo>
                  <a:cubicBezTo>
                    <a:pt x="144" y="371"/>
                    <a:pt x="144" y="371"/>
                    <a:pt x="144" y="371"/>
                  </a:cubicBezTo>
                  <a:cubicBezTo>
                    <a:pt x="143" y="377"/>
                    <a:pt x="143" y="377"/>
                    <a:pt x="143" y="377"/>
                  </a:cubicBezTo>
                  <a:cubicBezTo>
                    <a:pt x="142" y="379"/>
                    <a:pt x="142" y="379"/>
                    <a:pt x="142" y="379"/>
                  </a:cubicBezTo>
                  <a:cubicBezTo>
                    <a:pt x="144" y="379"/>
                    <a:pt x="144" y="379"/>
                    <a:pt x="144" y="379"/>
                  </a:cubicBezTo>
                  <a:cubicBezTo>
                    <a:pt x="150" y="379"/>
                    <a:pt x="150" y="379"/>
                    <a:pt x="150" y="379"/>
                  </a:cubicBezTo>
                  <a:cubicBezTo>
                    <a:pt x="150" y="377"/>
                    <a:pt x="150" y="377"/>
                    <a:pt x="150" y="377"/>
                  </a:cubicBezTo>
                  <a:cubicBezTo>
                    <a:pt x="148" y="376"/>
                    <a:pt x="148" y="376"/>
                    <a:pt x="148" y="376"/>
                  </a:cubicBezTo>
                  <a:cubicBezTo>
                    <a:pt x="147" y="377"/>
                    <a:pt x="147" y="377"/>
                    <a:pt x="147" y="377"/>
                  </a:cubicBezTo>
                  <a:cubicBezTo>
                    <a:pt x="148" y="378"/>
                    <a:pt x="148" y="378"/>
                    <a:pt x="148" y="378"/>
                  </a:cubicBezTo>
                  <a:cubicBezTo>
                    <a:pt x="148" y="377"/>
                    <a:pt x="148" y="377"/>
                    <a:pt x="148" y="377"/>
                  </a:cubicBezTo>
                  <a:cubicBezTo>
                    <a:pt x="138" y="380"/>
                    <a:pt x="138" y="380"/>
                    <a:pt x="138" y="380"/>
                  </a:cubicBezTo>
                  <a:cubicBezTo>
                    <a:pt x="137" y="380"/>
                    <a:pt x="137" y="380"/>
                    <a:pt x="137" y="380"/>
                  </a:cubicBezTo>
                  <a:cubicBezTo>
                    <a:pt x="137" y="381"/>
                    <a:pt x="137" y="381"/>
                    <a:pt x="137" y="381"/>
                  </a:cubicBezTo>
                  <a:cubicBezTo>
                    <a:pt x="136" y="386"/>
                    <a:pt x="136" y="386"/>
                    <a:pt x="136" y="386"/>
                  </a:cubicBezTo>
                  <a:cubicBezTo>
                    <a:pt x="136" y="387"/>
                    <a:pt x="136" y="387"/>
                    <a:pt x="136" y="387"/>
                  </a:cubicBezTo>
                  <a:cubicBezTo>
                    <a:pt x="136" y="387"/>
                    <a:pt x="136" y="387"/>
                    <a:pt x="136" y="387"/>
                  </a:cubicBezTo>
                  <a:cubicBezTo>
                    <a:pt x="137" y="392"/>
                    <a:pt x="137" y="392"/>
                    <a:pt x="137" y="392"/>
                  </a:cubicBezTo>
                  <a:cubicBezTo>
                    <a:pt x="138" y="395"/>
                    <a:pt x="138" y="395"/>
                    <a:pt x="138" y="395"/>
                  </a:cubicBezTo>
                  <a:cubicBezTo>
                    <a:pt x="152" y="382"/>
                    <a:pt x="152" y="382"/>
                    <a:pt x="152" y="382"/>
                  </a:cubicBezTo>
                  <a:cubicBezTo>
                    <a:pt x="152" y="382"/>
                    <a:pt x="152" y="382"/>
                    <a:pt x="152" y="382"/>
                  </a:cubicBezTo>
                  <a:cubicBezTo>
                    <a:pt x="151" y="381"/>
                    <a:pt x="151" y="381"/>
                    <a:pt x="151" y="381"/>
                  </a:cubicBezTo>
                  <a:cubicBezTo>
                    <a:pt x="150" y="380"/>
                    <a:pt x="150" y="380"/>
                    <a:pt x="150" y="380"/>
                  </a:cubicBezTo>
                  <a:cubicBezTo>
                    <a:pt x="138" y="391"/>
                    <a:pt x="138" y="391"/>
                    <a:pt x="138" y="391"/>
                  </a:cubicBezTo>
                  <a:cubicBezTo>
                    <a:pt x="139" y="392"/>
                    <a:pt x="139" y="392"/>
                    <a:pt x="139" y="392"/>
                  </a:cubicBezTo>
                  <a:cubicBezTo>
                    <a:pt x="140" y="392"/>
                    <a:pt x="140" y="392"/>
                    <a:pt x="140" y="392"/>
                  </a:cubicBezTo>
                  <a:cubicBezTo>
                    <a:pt x="140" y="392"/>
                    <a:pt x="140" y="392"/>
                    <a:pt x="139" y="386"/>
                  </a:cubicBezTo>
                  <a:cubicBezTo>
                    <a:pt x="137" y="387"/>
                    <a:pt x="137" y="387"/>
                    <a:pt x="137" y="387"/>
                  </a:cubicBezTo>
                  <a:cubicBezTo>
                    <a:pt x="139" y="387"/>
                    <a:pt x="139" y="387"/>
                    <a:pt x="139" y="387"/>
                  </a:cubicBezTo>
                  <a:cubicBezTo>
                    <a:pt x="139" y="387"/>
                    <a:pt x="139" y="387"/>
                    <a:pt x="140" y="382"/>
                  </a:cubicBezTo>
                  <a:cubicBezTo>
                    <a:pt x="139" y="381"/>
                    <a:pt x="139" y="381"/>
                    <a:pt x="139" y="381"/>
                  </a:cubicBezTo>
                  <a:cubicBezTo>
                    <a:pt x="139" y="383"/>
                    <a:pt x="139" y="383"/>
                    <a:pt x="139" y="383"/>
                  </a:cubicBezTo>
                  <a:cubicBezTo>
                    <a:pt x="139" y="383"/>
                    <a:pt x="139" y="383"/>
                    <a:pt x="149" y="380"/>
                  </a:cubicBezTo>
                  <a:cubicBezTo>
                    <a:pt x="149" y="380"/>
                    <a:pt x="149" y="380"/>
                    <a:pt x="149" y="380"/>
                  </a:cubicBezTo>
                  <a:cubicBezTo>
                    <a:pt x="149" y="380"/>
                    <a:pt x="149" y="380"/>
                    <a:pt x="149" y="380"/>
                  </a:cubicBezTo>
                  <a:cubicBezTo>
                    <a:pt x="149" y="380"/>
                    <a:pt x="149" y="380"/>
                    <a:pt x="151" y="378"/>
                  </a:cubicBezTo>
                  <a:cubicBezTo>
                    <a:pt x="153" y="376"/>
                    <a:pt x="153" y="376"/>
                    <a:pt x="153" y="376"/>
                  </a:cubicBezTo>
                  <a:cubicBezTo>
                    <a:pt x="150" y="376"/>
                    <a:pt x="150" y="376"/>
                    <a:pt x="150" y="376"/>
                  </a:cubicBezTo>
                  <a:cubicBezTo>
                    <a:pt x="150" y="376"/>
                    <a:pt x="150" y="376"/>
                    <a:pt x="144" y="376"/>
                  </a:cubicBezTo>
                  <a:cubicBezTo>
                    <a:pt x="144" y="377"/>
                    <a:pt x="144" y="377"/>
                    <a:pt x="144" y="377"/>
                  </a:cubicBezTo>
                  <a:cubicBezTo>
                    <a:pt x="146" y="377"/>
                    <a:pt x="146" y="377"/>
                    <a:pt x="146" y="377"/>
                  </a:cubicBezTo>
                  <a:cubicBezTo>
                    <a:pt x="146" y="377"/>
                    <a:pt x="146" y="377"/>
                    <a:pt x="147" y="372"/>
                  </a:cubicBezTo>
                  <a:cubicBezTo>
                    <a:pt x="145" y="372"/>
                    <a:pt x="145" y="372"/>
                    <a:pt x="145" y="372"/>
                  </a:cubicBezTo>
                  <a:cubicBezTo>
                    <a:pt x="145" y="373"/>
                    <a:pt x="145" y="373"/>
                    <a:pt x="145" y="373"/>
                  </a:cubicBezTo>
                  <a:cubicBezTo>
                    <a:pt x="146" y="373"/>
                    <a:pt x="146" y="373"/>
                    <a:pt x="151" y="373"/>
                  </a:cubicBezTo>
                  <a:cubicBezTo>
                    <a:pt x="152" y="373"/>
                    <a:pt x="152" y="373"/>
                    <a:pt x="152" y="373"/>
                  </a:cubicBezTo>
                  <a:cubicBezTo>
                    <a:pt x="152" y="373"/>
                    <a:pt x="152" y="373"/>
                    <a:pt x="152" y="373"/>
                  </a:cubicBezTo>
                  <a:cubicBezTo>
                    <a:pt x="152" y="373"/>
                    <a:pt x="152" y="373"/>
                    <a:pt x="157" y="367"/>
                  </a:cubicBezTo>
                  <a:cubicBezTo>
                    <a:pt x="156" y="366"/>
                    <a:pt x="156" y="366"/>
                    <a:pt x="156" y="366"/>
                  </a:cubicBezTo>
                  <a:cubicBezTo>
                    <a:pt x="157" y="368"/>
                    <a:pt x="157" y="368"/>
                    <a:pt x="157" y="368"/>
                  </a:cubicBezTo>
                  <a:cubicBezTo>
                    <a:pt x="157" y="368"/>
                    <a:pt x="157" y="368"/>
                    <a:pt x="161" y="366"/>
                  </a:cubicBezTo>
                  <a:cubicBezTo>
                    <a:pt x="160" y="365"/>
                    <a:pt x="160" y="365"/>
                    <a:pt x="160" y="365"/>
                  </a:cubicBezTo>
                  <a:cubicBezTo>
                    <a:pt x="159" y="364"/>
                    <a:pt x="159" y="364"/>
                    <a:pt x="159" y="364"/>
                  </a:cubicBezTo>
                  <a:cubicBezTo>
                    <a:pt x="159" y="364"/>
                    <a:pt x="159" y="364"/>
                    <a:pt x="150" y="380"/>
                  </a:cubicBezTo>
                  <a:cubicBezTo>
                    <a:pt x="151" y="381"/>
                    <a:pt x="151" y="381"/>
                    <a:pt x="151" y="381"/>
                  </a:cubicBezTo>
                  <a:cubicBezTo>
                    <a:pt x="150" y="380"/>
                    <a:pt x="150" y="380"/>
                    <a:pt x="150" y="380"/>
                  </a:cubicBezTo>
                  <a:lnTo>
                    <a:pt x="151" y="381"/>
                  </a:lnTo>
                  <a:close/>
                  <a:moveTo>
                    <a:pt x="140" y="362"/>
                  </a:moveTo>
                  <a:cubicBezTo>
                    <a:pt x="141" y="362"/>
                    <a:pt x="141" y="362"/>
                    <a:pt x="141" y="362"/>
                  </a:cubicBezTo>
                  <a:cubicBezTo>
                    <a:pt x="141" y="361"/>
                    <a:pt x="141" y="361"/>
                    <a:pt x="140" y="360"/>
                  </a:cubicBezTo>
                  <a:cubicBezTo>
                    <a:pt x="140" y="360"/>
                    <a:pt x="138" y="359"/>
                    <a:pt x="137" y="359"/>
                  </a:cubicBezTo>
                  <a:cubicBezTo>
                    <a:pt x="136" y="359"/>
                    <a:pt x="135" y="359"/>
                    <a:pt x="134" y="359"/>
                  </a:cubicBezTo>
                  <a:cubicBezTo>
                    <a:pt x="134" y="360"/>
                    <a:pt x="134" y="360"/>
                    <a:pt x="134" y="360"/>
                  </a:cubicBezTo>
                  <a:cubicBezTo>
                    <a:pt x="134" y="360"/>
                    <a:pt x="134" y="360"/>
                    <a:pt x="134" y="360"/>
                  </a:cubicBezTo>
                  <a:cubicBezTo>
                    <a:pt x="132" y="361"/>
                    <a:pt x="131" y="362"/>
                    <a:pt x="131" y="364"/>
                  </a:cubicBezTo>
                  <a:cubicBezTo>
                    <a:pt x="130" y="365"/>
                    <a:pt x="130" y="366"/>
                    <a:pt x="130" y="366"/>
                  </a:cubicBezTo>
                  <a:cubicBezTo>
                    <a:pt x="130" y="367"/>
                    <a:pt x="130" y="367"/>
                    <a:pt x="130" y="367"/>
                  </a:cubicBezTo>
                  <a:cubicBezTo>
                    <a:pt x="131" y="368"/>
                    <a:pt x="131" y="368"/>
                    <a:pt x="131" y="368"/>
                  </a:cubicBezTo>
                  <a:cubicBezTo>
                    <a:pt x="135" y="370"/>
                    <a:pt x="135" y="370"/>
                    <a:pt x="135" y="370"/>
                  </a:cubicBezTo>
                  <a:cubicBezTo>
                    <a:pt x="138" y="372"/>
                    <a:pt x="138" y="372"/>
                    <a:pt x="138" y="372"/>
                  </a:cubicBezTo>
                  <a:cubicBezTo>
                    <a:pt x="138" y="369"/>
                    <a:pt x="138" y="369"/>
                    <a:pt x="138" y="369"/>
                  </a:cubicBezTo>
                  <a:cubicBezTo>
                    <a:pt x="138" y="365"/>
                    <a:pt x="138" y="365"/>
                    <a:pt x="138" y="365"/>
                  </a:cubicBezTo>
                  <a:cubicBezTo>
                    <a:pt x="136" y="365"/>
                    <a:pt x="136" y="365"/>
                    <a:pt x="136" y="365"/>
                  </a:cubicBezTo>
                  <a:cubicBezTo>
                    <a:pt x="137" y="366"/>
                    <a:pt x="137" y="366"/>
                    <a:pt x="137" y="366"/>
                  </a:cubicBezTo>
                  <a:cubicBezTo>
                    <a:pt x="142" y="363"/>
                    <a:pt x="142" y="363"/>
                    <a:pt x="142" y="363"/>
                  </a:cubicBezTo>
                  <a:cubicBezTo>
                    <a:pt x="141" y="362"/>
                    <a:pt x="141" y="362"/>
                    <a:pt x="141" y="362"/>
                  </a:cubicBezTo>
                  <a:cubicBezTo>
                    <a:pt x="140" y="362"/>
                    <a:pt x="140" y="362"/>
                    <a:pt x="140" y="362"/>
                  </a:cubicBezTo>
                  <a:cubicBezTo>
                    <a:pt x="139" y="361"/>
                    <a:pt x="139" y="361"/>
                    <a:pt x="139" y="361"/>
                  </a:cubicBezTo>
                  <a:cubicBezTo>
                    <a:pt x="135" y="364"/>
                    <a:pt x="135" y="364"/>
                    <a:pt x="135" y="364"/>
                  </a:cubicBezTo>
                  <a:cubicBezTo>
                    <a:pt x="135" y="365"/>
                    <a:pt x="135" y="365"/>
                    <a:pt x="135" y="365"/>
                  </a:cubicBezTo>
                  <a:cubicBezTo>
                    <a:pt x="135" y="365"/>
                    <a:pt x="135" y="365"/>
                    <a:pt x="135" y="369"/>
                  </a:cubicBezTo>
                  <a:cubicBezTo>
                    <a:pt x="136" y="369"/>
                    <a:pt x="136" y="369"/>
                    <a:pt x="136" y="369"/>
                  </a:cubicBezTo>
                  <a:cubicBezTo>
                    <a:pt x="137" y="368"/>
                    <a:pt x="137" y="368"/>
                    <a:pt x="137" y="368"/>
                  </a:cubicBezTo>
                  <a:cubicBezTo>
                    <a:pt x="137" y="368"/>
                    <a:pt x="137" y="368"/>
                    <a:pt x="133" y="365"/>
                  </a:cubicBezTo>
                  <a:cubicBezTo>
                    <a:pt x="132" y="366"/>
                    <a:pt x="132" y="366"/>
                    <a:pt x="132" y="366"/>
                  </a:cubicBezTo>
                  <a:cubicBezTo>
                    <a:pt x="133" y="366"/>
                    <a:pt x="133" y="366"/>
                    <a:pt x="133" y="366"/>
                  </a:cubicBezTo>
                  <a:cubicBezTo>
                    <a:pt x="133" y="366"/>
                    <a:pt x="133" y="366"/>
                    <a:pt x="133" y="366"/>
                  </a:cubicBezTo>
                  <a:cubicBezTo>
                    <a:pt x="134" y="366"/>
                    <a:pt x="134" y="365"/>
                    <a:pt x="134" y="364"/>
                  </a:cubicBezTo>
                  <a:cubicBezTo>
                    <a:pt x="134" y="363"/>
                    <a:pt x="135" y="363"/>
                    <a:pt x="135" y="362"/>
                  </a:cubicBezTo>
                  <a:cubicBezTo>
                    <a:pt x="135" y="361"/>
                    <a:pt x="135" y="361"/>
                    <a:pt x="135" y="361"/>
                  </a:cubicBezTo>
                  <a:cubicBezTo>
                    <a:pt x="135" y="362"/>
                    <a:pt x="135" y="362"/>
                    <a:pt x="135" y="362"/>
                  </a:cubicBezTo>
                  <a:cubicBezTo>
                    <a:pt x="136" y="362"/>
                    <a:pt x="136" y="362"/>
                    <a:pt x="137" y="362"/>
                  </a:cubicBezTo>
                  <a:cubicBezTo>
                    <a:pt x="138" y="362"/>
                    <a:pt x="138" y="362"/>
                    <a:pt x="138" y="363"/>
                  </a:cubicBezTo>
                  <a:cubicBezTo>
                    <a:pt x="139" y="363"/>
                    <a:pt x="139" y="363"/>
                    <a:pt x="139" y="363"/>
                  </a:cubicBezTo>
                  <a:cubicBezTo>
                    <a:pt x="139" y="363"/>
                    <a:pt x="139" y="363"/>
                    <a:pt x="139" y="363"/>
                  </a:cubicBezTo>
                  <a:cubicBezTo>
                    <a:pt x="139" y="363"/>
                    <a:pt x="139" y="363"/>
                    <a:pt x="139" y="363"/>
                  </a:cubicBezTo>
                  <a:cubicBezTo>
                    <a:pt x="139" y="363"/>
                    <a:pt x="139" y="363"/>
                    <a:pt x="139" y="363"/>
                  </a:cubicBezTo>
                  <a:cubicBezTo>
                    <a:pt x="139" y="363"/>
                    <a:pt x="139" y="363"/>
                    <a:pt x="139" y="363"/>
                  </a:cubicBezTo>
                  <a:cubicBezTo>
                    <a:pt x="139" y="363"/>
                    <a:pt x="139" y="363"/>
                    <a:pt x="139" y="363"/>
                  </a:cubicBezTo>
                  <a:cubicBezTo>
                    <a:pt x="139" y="363"/>
                    <a:pt x="139" y="363"/>
                    <a:pt x="139" y="363"/>
                  </a:cubicBezTo>
                  <a:cubicBezTo>
                    <a:pt x="140" y="362"/>
                    <a:pt x="140" y="362"/>
                    <a:pt x="140" y="362"/>
                  </a:cubicBezTo>
                  <a:cubicBezTo>
                    <a:pt x="139" y="361"/>
                    <a:pt x="139" y="361"/>
                    <a:pt x="139" y="361"/>
                  </a:cubicBezTo>
                  <a:lnTo>
                    <a:pt x="140" y="362"/>
                  </a:lnTo>
                  <a:close/>
                  <a:moveTo>
                    <a:pt x="110" y="318"/>
                  </a:moveTo>
                  <a:cubicBezTo>
                    <a:pt x="109" y="317"/>
                    <a:pt x="109" y="317"/>
                    <a:pt x="109" y="317"/>
                  </a:cubicBezTo>
                  <a:cubicBezTo>
                    <a:pt x="106" y="325"/>
                    <a:pt x="106" y="325"/>
                    <a:pt x="106" y="325"/>
                  </a:cubicBezTo>
                  <a:cubicBezTo>
                    <a:pt x="106" y="327"/>
                    <a:pt x="106" y="327"/>
                    <a:pt x="106" y="327"/>
                  </a:cubicBezTo>
                  <a:cubicBezTo>
                    <a:pt x="107" y="327"/>
                    <a:pt x="107" y="327"/>
                    <a:pt x="107" y="327"/>
                  </a:cubicBezTo>
                  <a:cubicBezTo>
                    <a:pt x="110" y="328"/>
                    <a:pt x="110" y="328"/>
                    <a:pt x="110" y="328"/>
                  </a:cubicBezTo>
                  <a:cubicBezTo>
                    <a:pt x="111" y="329"/>
                    <a:pt x="111" y="329"/>
                    <a:pt x="111" y="329"/>
                  </a:cubicBezTo>
                  <a:cubicBezTo>
                    <a:pt x="111" y="328"/>
                    <a:pt x="111" y="328"/>
                    <a:pt x="111" y="328"/>
                  </a:cubicBezTo>
                  <a:cubicBezTo>
                    <a:pt x="117" y="323"/>
                    <a:pt x="117" y="323"/>
                    <a:pt x="117" y="323"/>
                  </a:cubicBezTo>
                  <a:cubicBezTo>
                    <a:pt x="116" y="322"/>
                    <a:pt x="116" y="322"/>
                    <a:pt x="116" y="322"/>
                  </a:cubicBezTo>
                  <a:cubicBezTo>
                    <a:pt x="116" y="323"/>
                    <a:pt x="116" y="323"/>
                    <a:pt x="116" y="323"/>
                  </a:cubicBezTo>
                  <a:cubicBezTo>
                    <a:pt x="120" y="322"/>
                    <a:pt x="120" y="322"/>
                    <a:pt x="120" y="322"/>
                  </a:cubicBezTo>
                  <a:cubicBezTo>
                    <a:pt x="121" y="322"/>
                    <a:pt x="121" y="322"/>
                    <a:pt x="121" y="322"/>
                  </a:cubicBezTo>
                  <a:cubicBezTo>
                    <a:pt x="121" y="321"/>
                    <a:pt x="121" y="321"/>
                    <a:pt x="121" y="321"/>
                  </a:cubicBezTo>
                  <a:cubicBezTo>
                    <a:pt x="123" y="318"/>
                    <a:pt x="123" y="318"/>
                    <a:pt x="123" y="318"/>
                  </a:cubicBezTo>
                  <a:cubicBezTo>
                    <a:pt x="123" y="317"/>
                    <a:pt x="123" y="317"/>
                    <a:pt x="123" y="317"/>
                  </a:cubicBezTo>
                  <a:cubicBezTo>
                    <a:pt x="122" y="316"/>
                    <a:pt x="122" y="316"/>
                    <a:pt x="122" y="316"/>
                  </a:cubicBezTo>
                  <a:cubicBezTo>
                    <a:pt x="118" y="315"/>
                    <a:pt x="118" y="315"/>
                    <a:pt x="118" y="315"/>
                  </a:cubicBezTo>
                  <a:cubicBezTo>
                    <a:pt x="117" y="315"/>
                    <a:pt x="117" y="315"/>
                    <a:pt x="117" y="315"/>
                  </a:cubicBezTo>
                  <a:cubicBezTo>
                    <a:pt x="116" y="315"/>
                    <a:pt x="116" y="315"/>
                    <a:pt x="116" y="315"/>
                  </a:cubicBezTo>
                  <a:cubicBezTo>
                    <a:pt x="113" y="318"/>
                    <a:pt x="113" y="318"/>
                    <a:pt x="113" y="318"/>
                  </a:cubicBezTo>
                  <a:cubicBezTo>
                    <a:pt x="114" y="319"/>
                    <a:pt x="114" y="319"/>
                    <a:pt x="114" y="319"/>
                  </a:cubicBezTo>
                  <a:cubicBezTo>
                    <a:pt x="115" y="318"/>
                    <a:pt x="115" y="318"/>
                    <a:pt x="115" y="318"/>
                  </a:cubicBezTo>
                  <a:cubicBezTo>
                    <a:pt x="109" y="316"/>
                    <a:pt x="109" y="316"/>
                    <a:pt x="109" y="316"/>
                  </a:cubicBezTo>
                  <a:cubicBezTo>
                    <a:pt x="109" y="317"/>
                    <a:pt x="109" y="317"/>
                    <a:pt x="109" y="317"/>
                  </a:cubicBezTo>
                  <a:cubicBezTo>
                    <a:pt x="110" y="318"/>
                    <a:pt x="110" y="318"/>
                    <a:pt x="110" y="318"/>
                  </a:cubicBezTo>
                  <a:cubicBezTo>
                    <a:pt x="110" y="319"/>
                    <a:pt x="110" y="319"/>
                    <a:pt x="110" y="319"/>
                  </a:cubicBezTo>
                  <a:cubicBezTo>
                    <a:pt x="115" y="321"/>
                    <a:pt x="115" y="321"/>
                    <a:pt x="115" y="321"/>
                  </a:cubicBezTo>
                  <a:cubicBezTo>
                    <a:pt x="116" y="320"/>
                    <a:pt x="116" y="320"/>
                    <a:pt x="116" y="320"/>
                  </a:cubicBezTo>
                  <a:cubicBezTo>
                    <a:pt x="116" y="320"/>
                    <a:pt x="116" y="320"/>
                    <a:pt x="118" y="317"/>
                  </a:cubicBezTo>
                  <a:cubicBezTo>
                    <a:pt x="117" y="316"/>
                    <a:pt x="117" y="316"/>
                    <a:pt x="117" y="316"/>
                  </a:cubicBezTo>
                  <a:cubicBezTo>
                    <a:pt x="117" y="318"/>
                    <a:pt x="117" y="318"/>
                    <a:pt x="117" y="318"/>
                  </a:cubicBezTo>
                  <a:cubicBezTo>
                    <a:pt x="117" y="318"/>
                    <a:pt x="117" y="318"/>
                    <a:pt x="121" y="319"/>
                  </a:cubicBezTo>
                  <a:cubicBezTo>
                    <a:pt x="121" y="318"/>
                    <a:pt x="121" y="318"/>
                    <a:pt x="121" y="318"/>
                  </a:cubicBezTo>
                  <a:cubicBezTo>
                    <a:pt x="120" y="317"/>
                    <a:pt x="120" y="317"/>
                    <a:pt x="120" y="317"/>
                  </a:cubicBezTo>
                  <a:cubicBezTo>
                    <a:pt x="120" y="317"/>
                    <a:pt x="120" y="317"/>
                    <a:pt x="119" y="320"/>
                  </a:cubicBezTo>
                  <a:cubicBezTo>
                    <a:pt x="120" y="320"/>
                    <a:pt x="120" y="320"/>
                    <a:pt x="120" y="320"/>
                  </a:cubicBezTo>
                  <a:cubicBezTo>
                    <a:pt x="119" y="319"/>
                    <a:pt x="119" y="319"/>
                    <a:pt x="119" y="319"/>
                  </a:cubicBezTo>
                  <a:cubicBezTo>
                    <a:pt x="119" y="319"/>
                    <a:pt x="119" y="319"/>
                    <a:pt x="115" y="320"/>
                  </a:cubicBezTo>
                  <a:cubicBezTo>
                    <a:pt x="115" y="320"/>
                    <a:pt x="115" y="320"/>
                    <a:pt x="115" y="320"/>
                  </a:cubicBezTo>
                  <a:cubicBezTo>
                    <a:pt x="115" y="321"/>
                    <a:pt x="115" y="321"/>
                    <a:pt x="115" y="321"/>
                  </a:cubicBezTo>
                  <a:cubicBezTo>
                    <a:pt x="115" y="321"/>
                    <a:pt x="115" y="321"/>
                    <a:pt x="109" y="326"/>
                  </a:cubicBezTo>
                  <a:cubicBezTo>
                    <a:pt x="110" y="327"/>
                    <a:pt x="110" y="327"/>
                    <a:pt x="110" y="327"/>
                  </a:cubicBezTo>
                  <a:cubicBezTo>
                    <a:pt x="111" y="326"/>
                    <a:pt x="111" y="326"/>
                    <a:pt x="111" y="326"/>
                  </a:cubicBezTo>
                  <a:cubicBezTo>
                    <a:pt x="111" y="326"/>
                    <a:pt x="111" y="326"/>
                    <a:pt x="108" y="324"/>
                  </a:cubicBezTo>
                  <a:cubicBezTo>
                    <a:pt x="108" y="326"/>
                    <a:pt x="108" y="326"/>
                    <a:pt x="108" y="326"/>
                  </a:cubicBezTo>
                  <a:cubicBezTo>
                    <a:pt x="109" y="326"/>
                    <a:pt x="109" y="326"/>
                    <a:pt x="109" y="326"/>
                  </a:cubicBezTo>
                  <a:cubicBezTo>
                    <a:pt x="109" y="326"/>
                    <a:pt x="109" y="326"/>
                    <a:pt x="112" y="318"/>
                  </a:cubicBezTo>
                  <a:cubicBezTo>
                    <a:pt x="110" y="318"/>
                    <a:pt x="110" y="318"/>
                    <a:pt x="110" y="318"/>
                  </a:cubicBezTo>
                  <a:cubicBezTo>
                    <a:pt x="110" y="319"/>
                    <a:pt x="110" y="319"/>
                    <a:pt x="110" y="319"/>
                  </a:cubicBezTo>
                  <a:lnTo>
                    <a:pt x="110" y="318"/>
                  </a:lnTo>
                  <a:close/>
                  <a:moveTo>
                    <a:pt x="135" y="310"/>
                  </a:moveTo>
                  <a:cubicBezTo>
                    <a:pt x="134" y="308"/>
                    <a:pt x="134" y="308"/>
                    <a:pt x="134" y="308"/>
                  </a:cubicBezTo>
                  <a:cubicBezTo>
                    <a:pt x="125" y="314"/>
                    <a:pt x="125" y="314"/>
                    <a:pt x="125" y="314"/>
                  </a:cubicBezTo>
                  <a:cubicBezTo>
                    <a:pt x="122" y="315"/>
                    <a:pt x="122" y="315"/>
                    <a:pt x="122" y="315"/>
                  </a:cubicBezTo>
                  <a:cubicBezTo>
                    <a:pt x="125" y="316"/>
                    <a:pt x="125" y="316"/>
                    <a:pt x="125" y="316"/>
                  </a:cubicBezTo>
                  <a:cubicBezTo>
                    <a:pt x="130" y="319"/>
                    <a:pt x="130" y="319"/>
                    <a:pt x="130" y="319"/>
                  </a:cubicBezTo>
                  <a:cubicBezTo>
                    <a:pt x="131" y="319"/>
                    <a:pt x="131" y="319"/>
                    <a:pt x="131" y="319"/>
                  </a:cubicBezTo>
                  <a:cubicBezTo>
                    <a:pt x="132" y="319"/>
                    <a:pt x="132" y="319"/>
                    <a:pt x="132" y="319"/>
                  </a:cubicBezTo>
                  <a:cubicBezTo>
                    <a:pt x="138" y="313"/>
                    <a:pt x="138" y="313"/>
                    <a:pt x="138" y="313"/>
                  </a:cubicBezTo>
                  <a:cubicBezTo>
                    <a:pt x="140" y="312"/>
                    <a:pt x="140" y="312"/>
                    <a:pt x="140" y="312"/>
                  </a:cubicBezTo>
                  <a:cubicBezTo>
                    <a:pt x="135" y="308"/>
                    <a:pt x="135" y="308"/>
                    <a:pt x="135" y="308"/>
                  </a:cubicBezTo>
                  <a:cubicBezTo>
                    <a:pt x="134" y="308"/>
                    <a:pt x="134" y="308"/>
                    <a:pt x="134" y="308"/>
                  </a:cubicBezTo>
                  <a:cubicBezTo>
                    <a:pt x="135" y="310"/>
                    <a:pt x="135" y="310"/>
                    <a:pt x="135" y="310"/>
                  </a:cubicBezTo>
                  <a:cubicBezTo>
                    <a:pt x="134" y="311"/>
                    <a:pt x="134" y="311"/>
                    <a:pt x="134" y="311"/>
                  </a:cubicBezTo>
                  <a:cubicBezTo>
                    <a:pt x="136" y="313"/>
                    <a:pt x="136" y="313"/>
                    <a:pt x="136" y="313"/>
                  </a:cubicBezTo>
                  <a:cubicBezTo>
                    <a:pt x="137" y="312"/>
                    <a:pt x="137" y="312"/>
                    <a:pt x="137" y="312"/>
                  </a:cubicBezTo>
                  <a:cubicBezTo>
                    <a:pt x="136" y="311"/>
                    <a:pt x="136" y="311"/>
                    <a:pt x="136" y="311"/>
                  </a:cubicBezTo>
                  <a:cubicBezTo>
                    <a:pt x="136" y="311"/>
                    <a:pt x="136" y="311"/>
                    <a:pt x="130" y="317"/>
                  </a:cubicBezTo>
                  <a:cubicBezTo>
                    <a:pt x="131" y="318"/>
                    <a:pt x="131" y="318"/>
                    <a:pt x="131" y="318"/>
                  </a:cubicBezTo>
                  <a:cubicBezTo>
                    <a:pt x="131" y="316"/>
                    <a:pt x="131" y="316"/>
                    <a:pt x="131" y="316"/>
                  </a:cubicBezTo>
                  <a:cubicBezTo>
                    <a:pt x="131" y="316"/>
                    <a:pt x="131" y="316"/>
                    <a:pt x="126" y="314"/>
                  </a:cubicBezTo>
                  <a:cubicBezTo>
                    <a:pt x="125" y="315"/>
                    <a:pt x="125" y="315"/>
                    <a:pt x="125" y="315"/>
                  </a:cubicBezTo>
                  <a:cubicBezTo>
                    <a:pt x="126" y="316"/>
                    <a:pt x="126" y="316"/>
                    <a:pt x="126" y="316"/>
                  </a:cubicBezTo>
                  <a:cubicBezTo>
                    <a:pt x="126" y="316"/>
                    <a:pt x="126" y="316"/>
                    <a:pt x="135" y="311"/>
                  </a:cubicBezTo>
                  <a:cubicBezTo>
                    <a:pt x="135" y="310"/>
                    <a:pt x="135" y="310"/>
                    <a:pt x="135" y="310"/>
                  </a:cubicBezTo>
                  <a:cubicBezTo>
                    <a:pt x="134" y="311"/>
                    <a:pt x="134" y="311"/>
                    <a:pt x="134" y="311"/>
                  </a:cubicBezTo>
                  <a:lnTo>
                    <a:pt x="135" y="310"/>
                  </a:lnTo>
                  <a:close/>
                  <a:moveTo>
                    <a:pt x="170" y="343"/>
                  </a:moveTo>
                  <a:cubicBezTo>
                    <a:pt x="171" y="344"/>
                    <a:pt x="171" y="344"/>
                    <a:pt x="171" y="344"/>
                  </a:cubicBezTo>
                  <a:cubicBezTo>
                    <a:pt x="173" y="340"/>
                    <a:pt x="173" y="340"/>
                    <a:pt x="173" y="340"/>
                  </a:cubicBezTo>
                  <a:cubicBezTo>
                    <a:pt x="173" y="339"/>
                    <a:pt x="173" y="339"/>
                    <a:pt x="173" y="339"/>
                  </a:cubicBezTo>
                  <a:cubicBezTo>
                    <a:pt x="172" y="338"/>
                    <a:pt x="172" y="338"/>
                    <a:pt x="172" y="338"/>
                  </a:cubicBezTo>
                  <a:cubicBezTo>
                    <a:pt x="165" y="331"/>
                    <a:pt x="165" y="332"/>
                    <a:pt x="165" y="331"/>
                  </a:cubicBezTo>
                  <a:cubicBezTo>
                    <a:pt x="165" y="331"/>
                    <a:pt x="165" y="331"/>
                    <a:pt x="165" y="331"/>
                  </a:cubicBezTo>
                  <a:cubicBezTo>
                    <a:pt x="165" y="331"/>
                    <a:pt x="165" y="331"/>
                    <a:pt x="165" y="331"/>
                  </a:cubicBezTo>
                  <a:cubicBezTo>
                    <a:pt x="158" y="328"/>
                    <a:pt x="158" y="328"/>
                    <a:pt x="158" y="328"/>
                  </a:cubicBezTo>
                  <a:cubicBezTo>
                    <a:pt x="158" y="330"/>
                    <a:pt x="158" y="330"/>
                    <a:pt x="158" y="330"/>
                  </a:cubicBezTo>
                  <a:cubicBezTo>
                    <a:pt x="159" y="330"/>
                    <a:pt x="159" y="330"/>
                    <a:pt x="159" y="330"/>
                  </a:cubicBezTo>
                  <a:cubicBezTo>
                    <a:pt x="158" y="323"/>
                    <a:pt x="158" y="323"/>
                    <a:pt x="158" y="323"/>
                  </a:cubicBezTo>
                  <a:cubicBezTo>
                    <a:pt x="158" y="323"/>
                    <a:pt x="158" y="323"/>
                    <a:pt x="158" y="323"/>
                  </a:cubicBezTo>
                  <a:cubicBezTo>
                    <a:pt x="158" y="322"/>
                    <a:pt x="158" y="322"/>
                    <a:pt x="158" y="322"/>
                  </a:cubicBezTo>
                  <a:cubicBezTo>
                    <a:pt x="154" y="316"/>
                    <a:pt x="154" y="316"/>
                    <a:pt x="154" y="316"/>
                  </a:cubicBezTo>
                  <a:cubicBezTo>
                    <a:pt x="153" y="315"/>
                    <a:pt x="153" y="315"/>
                    <a:pt x="153" y="315"/>
                  </a:cubicBezTo>
                  <a:cubicBezTo>
                    <a:pt x="152" y="315"/>
                    <a:pt x="152" y="315"/>
                    <a:pt x="152" y="315"/>
                  </a:cubicBezTo>
                  <a:cubicBezTo>
                    <a:pt x="150" y="315"/>
                    <a:pt x="150" y="315"/>
                    <a:pt x="150" y="315"/>
                  </a:cubicBezTo>
                  <a:cubicBezTo>
                    <a:pt x="149" y="315"/>
                    <a:pt x="149" y="315"/>
                    <a:pt x="149" y="315"/>
                  </a:cubicBezTo>
                  <a:cubicBezTo>
                    <a:pt x="148" y="316"/>
                    <a:pt x="148" y="316"/>
                    <a:pt x="148" y="316"/>
                  </a:cubicBezTo>
                  <a:cubicBezTo>
                    <a:pt x="147" y="318"/>
                    <a:pt x="147" y="318"/>
                    <a:pt x="147" y="318"/>
                  </a:cubicBezTo>
                  <a:cubicBezTo>
                    <a:pt x="148" y="319"/>
                    <a:pt x="148" y="319"/>
                    <a:pt x="148" y="319"/>
                  </a:cubicBezTo>
                  <a:cubicBezTo>
                    <a:pt x="149" y="318"/>
                    <a:pt x="149" y="318"/>
                    <a:pt x="149" y="318"/>
                  </a:cubicBezTo>
                  <a:cubicBezTo>
                    <a:pt x="145" y="316"/>
                    <a:pt x="145" y="316"/>
                    <a:pt x="145" y="316"/>
                  </a:cubicBezTo>
                  <a:cubicBezTo>
                    <a:pt x="144" y="316"/>
                    <a:pt x="144" y="316"/>
                    <a:pt x="144" y="316"/>
                  </a:cubicBezTo>
                  <a:cubicBezTo>
                    <a:pt x="143" y="317"/>
                    <a:pt x="143" y="317"/>
                    <a:pt x="143" y="317"/>
                  </a:cubicBezTo>
                  <a:cubicBezTo>
                    <a:pt x="139" y="321"/>
                    <a:pt x="139" y="321"/>
                    <a:pt x="139" y="321"/>
                  </a:cubicBezTo>
                  <a:cubicBezTo>
                    <a:pt x="138" y="322"/>
                    <a:pt x="138" y="322"/>
                    <a:pt x="138" y="322"/>
                  </a:cubicBezTo>
                  <a:cubicBezTo>
                    <a:pt x="139" y="323"/>
                    <a:pt x="139" y="323"/>
                    <a:pt x="139" y="323"/>
                  </a:cubicBezTo>
                  <a:cubicBezTo>
                    <a:pt x="149" y="331"/>
                    <a:pt x="149" y="331"/>
                    <a:pt x="149" y="331"/>
                  </a:cubicBezTo>
                  <a:cubicBezTo>
                    <a:pt x="149" y="332"/>
                    <a:pt x="149" y="332"/>
                    <a:pt x="149" y="332"/>
                  </a:cubicBezTo>
                  <a:cubicBezTo>
                    <a:pt x="150" y="331"/>
                    <a:pt x="150" y="331"/>
                    <a:pt x="150" y="331"/>
                  </a:cubicBezTo>
                  <a:cubicBezTo>
                    <a:pt x="150" y="331"/>
                    <a:pt x="150" y="331"/>
                    <a:pt x="150" y="331"/>
                  </a:cubicBezTo>
                  <a:cubicBezTo>
                    <a:pt x="150" y="331"/>
                    <a:pt x="151" y="331"/>
                    <a:pt x="152" y="331"/>
                  </a:cubicBezTo>
                  <a:cubicBezTo>
                    <a:pt x="153" y="331"/>
                    <a:pt x="153" y="331"/>
                    <a:pt x="153" y="331"/>
                  </a:cubicBezTo>
                  <a:cubicBezTo>
                    <a:pt x="153" y="331"/>
                    <a:pt x="153" y="331"/>
                    <a:pt x="153" y="331"/>
                  </a:cubicBezTo>
                  <a:cubicBezTo>
                    <a:pt x="154" y="331"/>
                    <a:pt x="154" y="331"/>
                    <a:pt x="154" y="331"/>
                  </a:cubicBezTo>
                  <a:cubicBezTo>
                    <a:pt x="153" y="331"/>
                    <a:pt x="153" y="331"/>
                    <a:pt x="153" y="331"/>
                  </a:cubicBezTo>
                  <a:cubicBezTo>
                    <a:pt x="153" y="331"/>
                    <a:pt x="153" y="331"/>
                    <a:pt x="153" y="331"/>
                  </a:cubicBezTo>
                  <a:cubicBezTo>
                    <a:pt x="154" y="331"/>
                    <a:pt x="154" y="331"/>
                    <a:pt x="154" y="331"/>
                  </a:cubicBezTo>
                  <a:cubicBezTo>
                    <a:pt x="153" y="331"/>
                    <a:pt x="153" y="331"/>
                    <a:pt x="153" y="331"/>
                  </a:cubicBezTo>
                  <a:cubicBezTo>
                    <a:pt x="154" y="331"/>
                    <a:pt x="154" y="331"/>
                    <a:pt x="154" y="331"/>
                  </a:cubicBezTo>
                  <a:cubicBezTo>
                    <a:pt x="153" y="331"/>
                    <a:pt x="153" y="331"/>
                    <a:pt x="153" y="331"/>
                  </a:cubicBezTo>
                  <a:cubicBezTo>
                    <a:pt x="153" y="331"/>
                    <a:pt x="153" y="331"/>
                    <a:pt x="153" y="331"/>
                  </a:cubicBezTo>
                  <a:cubicBezTo>
                    <a:pt x="154" y="331"/>
                    <a:pt x="154" y="331"/>
                    <a:pt x="154" y="331"/>
                  </a:cubicBezTo>
                  <a:cubicBezTo>
                    <a:pt x="153" y="331"/>
                    <a:pt x="153" y="331"/>
                    <a:pt x="153" y="331"/>
                  </a:cubicBezTo>
                  <a:cubicBezTo>
                    <a:pt x="153" y="331"/>
                    <a:pt x="153" y="331"/>
                    <a:pt x="153" y="331"/>
                  </a:cubicBezTo>
                  <a:cubicBezTo>
                    <a:pt x="153" y="332"/>
                    <a:pt x="153" y="332"/>
                    <a:pt x="153" y="332"/>
                  </a:cubicBezTo>
                  <a:cubicBezTo>
                    <a:pt x="154" y="332"/>
                    <a:pt x="154" y="332"/>
                    <a:pt x="154" y="332"/>
                  </a:cubicBezTo>
                  <a:cubicBezTo>
                    <a:pt x="154" y="332"/>
                    <a:pt x="154" y="332"/>
                    <a:pt x="154" y="332"/>
                  </a:cubicBezTo>
                  <a:cubicBezTo>
                    <a:pt x="154" y="332"/>
                    <a:pt x="154" y="332"/>
                    <a:pt x="154" y="332"/>
                  </a:cubicBezTo>
                  <a:cubicBezTo>
                    <a:pt x="154" y="332"/>
                    <a:pt x="154" y="332"/>
                    <a:pt x="154" y="332"/>
                  </a:cubicBezTo>
                  <a:cubicBezTo>
                    <a:pt x="154" y="332"/>
                    <a:pt x="154" y="332"/>
                    <a:pt x="154" y="332"/>
                  </a:cubicBezTo>
                  <a:cubicBezTo>
                    <a:pt x="154" y="332"/>
                    <a:pt x="154" y="332"/>
                    <a:pt x="154" y="332"/>
                  </a:cubicBezTo>
                  <a:cubicBezTo>
                    <a:pt x="154" y="332"/>
                    <a:pt x="154" y="332"/>
                    <a:pt x="154" y="332"/>
                  </a:cubicBezTo>
                  <a:cubicBezTo>
                    <a:pt x="154" y="332"/>
                    <a:pt x="154" y="332"/>
                    <a:pt x="154" y="332"/>
                  </a:cubicBezTo>
                  <a:cubicBezTo>
                    <a:pt x="154" y="331"/>
                    <a:pt x="154" y="331"/>
                    <a:pt x="154" y="331"/>
                  </a:cubicBezTo>
                  <a:cubicBezTo>
                    <a:pt x="154" y="332"/>
                    <a:pt x="154" y="332"/>
                    <a:pt x="154" y="332"/>
                  </a:cubicBezTo>
                  <a:cubicBezTo>
                    <a:pt x="154" y="332"/>
                    <a:pt x="154" y="332"/>
                    <a:pt x="154" y="332"/>
                  </a:cubicBezTo>
                  <a:cubicBezTo>
                    <a:pt x="154" y="331"/>
                    <a:pt x="154" y="331"/>
                    <a:pt x="154" y="331"/>
                  </a:cubicBezTo>
                  <a:cubicBezTo>
                    <a:pt x="153" y="332"/>
                    <a:pt x="153" y="332"/>
                    <a:pt x="153" y="332"/>
                  </a:cubicBezTo>
                  <a:cubicBezTo>
                    <a:pt x="153" y="332"/>
                    <a:pt x="151" y="332"/>
                    <a:pt x="150" y="332"/>
                  </a:cubicBezTo>
                  <a:cubicBezTo>
                    <a:pt x="150" y="332"/>
                    <a:pt x="149" y="332"/>
                    <a:pt x="149" y="332"/>
                  </a:cubicBezTo>
                  <a:cubicBezTo>
                    <a:pt x="148" y="332"/>
                    <a:pt x="148" y="332"/>
                    <a:pt x="148" y="332"/>
                  </a:cubicBezTo>
                  <a:cubicBezTo>
                    <a:pt x="148" y="332"/>
                    <a:pt x="148" y="332"/>
                    <a:pt x="148" y="332"/>
                  </a:cubicBezTo>
                  <a:cubicBezTo>
                    <a:pt x="147" y="333"/>
                    <a:pt x="147" y="333"/>
                    <a:pt x="147" y="333"/>
                  </a:cubicBezTo>
                  <a:cubicBezTo>
                    <a:pt x="142" y="338"/>
                    <a:pt x="142" y="338"/>
                    <a:pt x="142" y="338"/>
                  </a:cubicBezTo>
                  <a:cubicBezTo>
                    <a:pt x="139" y="341"/>
                    <a:pt x="139" y="341"/>
                    <a:pt x="139" y="341"/>
                  </a:cubicBezTo>
                  <a:cubicBezTo>
                    <a:pt x="143" y="341"/>
                    <a:pt x="143" y="341"/>
                    <a:pt x="143" y="341"/>
                  </a:cubicBezTo>
                  <a:cubicBezTo>
                    <a:pt x="143" y="341"/>
                    <a:pt x="144" y="341"/>
                    <a:pt x="146" y="341"/>
                  </a:cubicBezTo>
                  <a:cubicBezTo>
                    <a:pt x="148" y="340"/>
                    <a:pt x="150" y="340"/>
                    <a:pt x="152" y="340"/>
                  </a:cubicBezTo>
                  <a:cubicBezTo>
                    <a:pt x="153" y="340"/>
                    <a:pt x="153" y="340"/>
                    <a:pt x="154" y="340"/>
                  </a:cubicBezTo>
                  <a:cubicBezTo>
                    <a:pt x="154" y="340"/>
                    <a:pt x="154" y="340"/>
                    <a:pt x="154" y="340"/>
                  </a:cubicBezTo>
                  <a:cubicBezTo>
                    <a:pt x="154" y="340"/>
                    <a:pt x="154" y="340"/>
                    <a:pt x="154" y="340"/>
                  </a:cubicBezTo>
                  <a:cubicBezTo>
                    <a:pt x="154" y="340"/>
                    <a:pt x="154" y="340"/>
                    <a:pt x="154" y="340"/>
                  </a:cubicBezTo>
                  <a:cubicBezTo>
                    <a:pt x="154" y="340"/>
                    <a:pt x="154" y="340"/>
                    <a:pt x="154" y="340"/>
                  </a:cubicBezTo>
                  <a:cubicBezTo>
                    <a:pt x="154" y="340"/>
                    <a:pt x="154" y="340"/>
                    <a:pt x="154" y="340"/>
                  </a:cubicBezTo>
                  <a:cubicBezTo>
                    <a:pt x="154" y="340"/>
                    <a:pt x="154" y="340"/>
                    <a:pt x="154" y="340"/>
                  </a:cubicBezTo>
                  <a:cubicBezTo>
                    <a:pt x="154" y="340"/>
                    <a:pt x="154" y="340"/>
                    <a:pt x="154" y="340"/>
                  </a:cubicBezTo>
                  <a:cubicBezTo>
                    <a:pt x="155" y="339"/>
                    <a:pt x="155" y="339"/>
                    <a:pt x="155" y="339"/>
                  </a:cubicBezTo>
                  <a:cubicBezTo>
                    <a:pt x="153" y="339"/>
                    <a:pt x="153" y="339"/>
                    <a:pt x="153" y="339"/>
                  </a:cubicBezTo>
                  <a:cubicBezTo>
                    <a:pt x="153" y="340"/>
                    <a:pt x="154" y="340"/>
                    <a:pt x="154" y="340"/>
                  </a:cubicBezTo>
                  <a:cubicBezTo>
                    <a:pt x="155" y="339"/>
                    <a:pt x="155" y="339"/>
                    <a:pt x="155" y="339"/>
                  </a:cubicBezTo>
                  <a:cubicBezTo>
                    <a:pt x="153" y="339"/>
                    <a:pt x="153" y="339"/>
                    <a:pt x="153" y="339"/>
                  </a:cubicBezTo>
                  <a:cubicBezTo>
                    <a:pt x="155" y="339"/>
                    <a:pt x="155" y="339"/>
                    <a:pt x="155" y="339"/>
                  </a:cubicBezTo>
                  <a:cubicBezTo>
                    <a:pt x="154" y="339"/>
                    <a:pt x="154" y="339"/>
                    <a:pt x="154" y="339"/>
                  </a:cubicBezTo>
                  <a:cubicBezTo>
                    <a:pt x="154" y="339"/>
                    <a:pt x="154" y="339"/>
                    <a:pt x="154" y="339"/>
                  </a:cubicBezTo>
                  <a:cubicBezTo>
                    <a:pt x="154" y="339"/>
                    <a:pt x="154" y="339"/>
                    <a:pt x="154" y="339"/>
                  </a:cubicBezTo>
                  <a:cubicBezTo>
                    <a:pt x="154" y="339"/>
                    <a:pt x="154" y="339"/>
                    <a:pt x="154" y="339"/>
                  </a:cubicBezTo>
                  <a:cubicBezTo>
                    <a:pt x="154" y="339"/>
                    <a:pt x="154" y="339"/>
                    <a:pt x="154" y="339"/>
                  </a:cubicBezTo>
                  <a:cubicBezTo>
                    <a:pt x="154" y="339"/>
                    <a:pt x="154" y="339"/>
                    <a:pt x="154" y="339"/>
                  </a:cubicBezTo>
                  <a:cubicBezTo>
                    <a:pt x="154" y="339"/>
                    <a:pt x="153" y="339"/>
                    <a:pt x="151" y="340"/>
                  </a:cubicBezTo>
                  <a:cubicBezTo>
                    <a:pt x="149" y="340"/>
                    <a:pt x="146" y="340"/>
                    <a:pt x="144" y="340"/>
                  </a:cubicBezTo>
                  <a:cubicBezTo>
                    <a:pt x="142" y="341"/>
                    <a:pt x="140" y="341"/>
                    <a:pt x="140" y="341"/>
                  </a:cubicBezTo>
                  <a:cubicBezTo>
                    <a:pt x="139" y="341"/>
                    <a:pt x="139" y="341"/>
                    <a:pt x="139" y="341"/>
                  </a:cubicBezTo>
                  <a:cubicBezTo>
                    <a:pt x="139" y="341"/>
                    <a:pt x="139" y="341"/>
                    <a:pt x="139" y="341"/>
                  </a:cubicBezTo>
                  <a:cubicBezTo>
                    <a:pt x="138" y="342"/>
                    <a:pt x="138" y="342"/>
                    <a:pt x="138" y="342"/>
                  </a:cubicBezTo>
                  <a:cubicBezTo>
                    <a:pt x="139" y="343"/>
                    <a:pt x="139" y="343"/>
                    <a:pt x="139" y="343"/>
                  </a:cubicBezTo>
                  <a:cubicBezTo>
                    <a:pt x="140" y="342"/>
                    <a:pt x="140" y="342"/>
                    <a:pt x="140" y="342"/>
                  </a:cubicBezTo>
                  <a:cubicBezTo>
                    <a:pt x="136" y="337"/>
                    <a:pt x="136" y="337"/>
                    <a:pt x="136" y="337"/>
                  </a:cubicBezTo>
                  <a:cubicBezTo>
                    <a:pt x="135" y="336"/>
                    <a:pt x="135" y="336"/>
                    <a:pt x="135" y="336"/>
                  </a:cubicBezTo>
                  <a:cubicBezTo>
                    <a:pt x="134" y="337"/>
                    <a:pt x="134" y="337"/>
                    <a:pt x="134" y="337"/>
                  </a:cubicBezTo>
                  <a:cubicBezTo>
                    <a:pt x="130" y="338"/>
                    <a:pt x="130" y="338"/>
                    <a:pt x="130" y="338"/>
                  </a:cubicBezTo>
                  <a:cubicBezTo>
                    <a:pt x="128" y="339"/>
                    <a:pt x="128" y="339"/>
                    <a:pt x="128" y="339"/>
                  </a:cubicBezTo>
                  <a:cubicBezTo>
                    <a:pt x="129" y="340"/>
                    <a:pt x="129" y="340"/>
                    <a:pt x="129" y="340"/>
                  </a:cubicBezTo>
                  <a:cubicBezTo>
                    <a:pt x="135" y="348"/>
                    <a:pt x="135" y="348"/>
                    <a:pt x="135" y="348"/>
                  </a:cubicBezTo>
                  <a:cubicBezTo>
                    <a:pt x="135" y="348"/>
                    <a:pt x="135" y="348"/>
                    <a:pt x="135" y="348"/>
                  </a:cubicBezTo>
                  <a:cubicBezTo>
                    <a:pt x="135" y="349"/>
                    <a:pt x="135" y="349"/>
                    <a:pt x="135" y="349"/>
                  </a:cubicBezTo>
                  <a:cubicBezTo>
                    <a:pt x="139" y="351"/>
                    <a:pt x="139" y="351"/>
                    <a:pt x="139" y="351"/>
                  </a:cubicBezTo>
                  <a:cubicBezTo>
                    <a:pt x="140" y="352"/>
                    <a:pt x="140" y="352"/>
                    <a:pt x="140" y="352"/>
                  </a:cubicBezTo>
                  <a:cubicBezTo>
                    <a:pt x="141" y="352"/>
                    <a:pt x="141" y="352"/>
                    <a:pt x="141" y="352"/>
                  </a:cubicBezTo>
                  <a:cubicBezTo>
                    <a:pt x="145" y="350"/>
                    <a:pt x="145" y="350"/>
                    <a:pt x="145" y="350"/>
                  </a:cubicBezTo>
                  <a:cubicBezTo>
                    <a:pt x="144" y="349"/>
                    <a:pt x="144" y="349"/>
                    <a:pt x="144" y="349"/>
                  </a:cubicBezTo>
                  <a:cubicBezTo>
                    <a:pt x="144" y="350"/>
                    <a:pt x="144" y="350"/>
                    <a:pt x="144" y="350"/>
                  </a:cubicBezTo>
                  <a:cubicBezTo>
                    <a:pt x="145" y="350"/>
                    <a:pt x="145" y="350"/>
                    <a:pt x="145" y="350"/>
                  </a:cubicBezTo>
                  <a:cubicBezTo>
                    <a:pt x="146" y="350"/>
                    <a:pt x="146" y="350"/>
                    <a:pt x="146" y="350"/>
                  </a:cubicBezTo>
                  <a:cubicBezTo>
                    <a:pt x="146" y="350"/>
                    <a:pt x="146" y="350"/>
                    <a:pt x="146" y="350"/>
                  </a:cubicBezTo>
                  <a:cubicBezTo>
                    <a:pt x="159" y="346"/>
                    <a:pt x="159" y="346"/>
                    <a:pt x="159" y="346"/>
                  </a:cubicBezTo>
                  <a:cubicBezTo>
                    <a:pt x="159" y="345"/>
                    <a:pt x="159" y="345"/>
                    <a:pt x="159" y="345"/>
                  </a:cubicBezTo>
                  <a:cubicBezTo>
                    <a:pt x="157" y="345"/>
                    <a:pt x="157" y="345"/>
                    <a:pt x="157" y="345"/>
                  </a:cubicBezTo>
                  <a:cubicBezTo>
                    <a:pt x="157" y="349"/>
                    <a:pt x="157" y="349"/>
                    <a:pt x="157" y="349"/>
                  </a:cubicBezTo>
                  <a:cubicBezTo>
                    <a:pt x="157" y="351"/>
                    <a:pt x="157" y="351"/>
                    <a:pt x="157" y="351"/>
                  </a:cubicBezTo>
                  <a:cubicBezTo>
                    <a:pt x="160" y="350"/>
                    <a:pt x="160" y="350"/>
                    <a:pt x="160" y="350"/>
                  </a:cubicBezTo>
                  <a:cubicBezTo>
                    <a:pt x="167" y="346"/>
                    <a:pt x="167" y="346"/>
                    <a:pt x="167" y="346"/>
                  </a:cubicBezTo>
                  <a:cubicBezTo>
                    <a:pt x="169" y="345"/>
                    <a:pt x="169" y="345"/>
                    <a:pt x="169" y="345"/>
                  </a:cubicBezTo>
                  <a:cubicBezTo>
                    <a:pt x="166" y="343"/>
                    <a:pt x="166" y="343"/>
                    <a:pt x="166" y="343"/>
                  </a:cubicBezTo>
                  <a:cubicBezTo>
                    <a:pt x="166" y="343"/>
                    <a:pt x="166" y="343"/>
                    <a:pt x="166" y="343"/>
                  </a:cubicBezTo>
                  <a:cubicBezTo>
                    <a:pt x="166" y="343"/>
                    <a:pt x="166" y="343"/>
                    <a:pt x="165" y="343"/>
                  </a:cubicBezTo>
                  <a:cubicBezTo>
                    <a:pt x="165" y="342"/>
                    <a:pt x="165" y="342"/>
                    <a:pt x="165" y="342"/>
                  </a:cubicBezTo>
                  <a:cubicBezTo>
                    <a:pt x="165" y="342"/>
                    <a:pt x="165" y="342"/>
                    <a:pt x="165" y="342"/>
                  </a:cubicBezTo>
                  <a:cubicBezTo>
                    <a:pt x="164" y="342"/>
                    <a:pt x="164" y="342"/>
                    <a:pt x="164" y="342"/>
                  </a:cubicBezTo>
                  <a:cubicBezTo>
                    <a:pt x="165" y="342"/>
                    <a:pt x="165" y="342"/>
                    <a:pt x="165" y="342"/>
                  </a:cubicBezTo>
                  <a:cubicBezTo>
                    <a:pt x="165" y="342"/>
                    <a:pt x="165" y="342"/>
                    <a:pt x="165" y="342"/>
                  </a:cubicBezTo>
                  <a:cubicBezTo>
                    <a:pt x="164" y="342"/>
                    <a:pt x="164" y="342"/>
                    <a:pt x="164" y="342"/>
                  </a:cubicBezTo>
                  <a:cubicBezTo>
                    <a:pt x="165" y="342"/>
                    <a:pt x="165" y="342"/>
                    <a:pt x="165" y="342"/>
                  </a:cubicBezTo>
                  <a:cubicBezTo>
                    <a:pt x="163" y="342"/>
                    <a:pt x="163" y="342"/>
                    <a:pt x="163" y="342"/>
                  </a:cubicBezTo>
                  <a:cubicBezTo>
                    <a:pt x="164" y="343"/>
                    <a:pt x="164" y="343"/>
                    <a:pt x="164" y="343"/>
                  </a:cubicBezTo>
                  <a:cubicBezTo>
                    <a:pt x="164" y="343"/>
                    <a:pt x="164" y="343"/>
                    <a:pt x="164" y="343"/>
                  </a:cubicBezTo>
                  <a:cubicBezTo>
                    <a:pt x="165" y="343"/>
                    <a:pt x="165" y="343"/>
                    <a:pt x="165" y="343"/>
                  </a:cubicBezTo>
                  <a:cubicBezTo>
                    <a:pt x="165" y="343"/>
                    <a:pt x="166" y="343"/>
                    <a:pt x="167" y="344"/>
                  </a:cubicBezTo>
                  <a:cubicBezTo>
                    <a:pt x="168" y="344"/>
                    <a:pt x="168" y="344"/>
                    <a:pt x="168" y="344"/>
                  </a:cubicBezTo>
                  <a:cubicBezTo>
                    <a:pt x="169" y="344"/>
                    <a:pt x="169" y="344"/>
                    <a:pt x="169" y="344"/>
                  </a:cubicBezTo>
                  <a:cubicBezTo>
                    <a:pt x="169" y="345"/>
                    <a:pt x="169" y="345"/>
                    <a:pt x="169" y="345"/>
                  </a:cubicBezTo>
                  <a:cubicBezTo>
                    <a:pt x="171" y="346"/>
                    <a:pt x="171" y="346"/>
                    <a:pt x="171" y="346"/>
                  </a:cubicBezTo>
                  <a:cubicBezTo>
                    <a:pt x="171" y="344"/>
                    <a:pt x="171" y="344"/>
                    <a:pt x="171" y="344"/>
                  </a:cubicBezTo>
                  <a:cubicBezTo>
                    <a:pt x="170" y="343"/>
                    <a:pt x="170" y="343"/>
                    <a:pt x="170" y="343"/>
                  </a:cubicBezTo>
                  <a:cubicBezTo>
                    <a:pt x="171" y="342"/>
                    <a:pt x="171" y="342"/>
                    <a:pt x="171" y="342"/>
                  </a:cubicBezTo>
                  <a:cubicBezTo>
                    <a:pt x="171" y="342"/>
                    <a:pt x="170" y="342"/>
                    <a:pt x="169" y="341"/>
                  </a:cubicBezTo>
                  <a:cubicBezTo>
                    <a:pt x="168" y="340"/>
                    <a:pt x="166" y="340"/>
                    <a:pt x="165" y="340"/>
                  </a:cubicBezTo>
                  <a:cubicBezTo>
                    <a:pt x="164" y="340"/>
                    <a:pt x="164" y="340"/>
                    <a:pt x="163" y="340"/>
                  </a:cubicBezTo>
                  <a:cubicBezTo>
                    <a:pt x="162" y="340"/>
                    <a:pt x="162" y="341"/>
                    <a:pt x="162" y="341"/>
                  </a:cubicBezTo>
                  <a:cubicBezTo>
                    <a:pt x="162" y="342"/>
                    <a:pt x="162" y="342"/>
                    <a:pt x="162" y="342"/>
                  </a:cubicBezTo>
                  <a:cubicBezTo>
                    <a:pt x="162" y="342"/>
                    <a:pt x="162" y="342"/>
                    <a:pt x="162" y="342"/>
                  </a:cubicBezTo>
                  <a:cubicBezTo>
                    <a:pt x="162" y="343"/>
                    <a:pt x="162" y="343"/>
                    <a:pt x="162" y="344"/>
                  </a:cubicBezTo>
                  <a:cubicBezTo>
                    <a:pt x="163" y="345"/>
                    <a:pt x="165" y="346"/>
                    <a:pt x="165" y="346"/>
                  </a:cubicBezTo>
                  <a:cubicBezTo>
                    <a:pt x="166" y="345"/>
                    <a:pt x="166" y="345"/>
                    <a:pt x="166" y="345"/>
                  </a:cubicBezTo>
                  <a:cubicBezTo>
                    <a:pt x="165" y="343"/>
                    <a:pt x="165" y="343"/>
                    <a:pt x="165" y="343"/>
                  </a:cubicBezTo>
                  <a:cubicBezTo>
                    <a:pt x="165" y="343"/>
                    <a:pt x="165" y="343"/>
                    <a:pt x="158" y="347"/>
                  </a:cubicBezTo>
                  <a:cubicBezTo>
                    <a:pt x="159" y="349"/>
                    <a:pt x="159" y="349"/>
                    <a:pt x="159" y="349"/>
                  </a:cubicBezTo>
                  <a:cubicBezTo>
                    <a:pt x="160" y="349"/>
                    <a:pt x="160" y="349"/>
                    <a:pt x="160" y="349"/>
                  </a:cubicBezTo>
                  <a:cubicBezTo>
                    <a:pt x="160" y="349"/>
                    <a:pt x="160" y="349"/>
                    <a:pt x="160" y="345"/>
                  </a:cubicBezTo>
                  <a:cubicBezTo>
                    <a:pt x="160" y="343"/>
                    <a:pt x="160" y="343"/>
                    <a:pt x="160" y="343"/>
                  </a:cubicBezTo>
                  <a:cubicBezTo>
                    <a:pt x="159" y="343"/>
                    <a:pt x="159" y="343"/>
                    <a:pt x="159" y="343"/>
                  </a:cubicBezTo>
                  <a:cubicBezTo>
                    <a:pt x="159" y="343"/>
                    <a:pt x="159" y="343"/>
                    <a:pt x="145" y="347"/>
                  </a:cubicBezTo>
                  <a:cubicBezTo>
                    <a:pt x="145" y="349"/>
                    <a:pt x="145" y="349"/>
                    <a:pt x="145" y="349"/>
                  </a:cubicBezTo>
                  <a:cubicBezTo>
                    <a:pt x="145" y="347"/>
                    <a:pt x="145" y="347"/>
                    <a:pt x="145" y="347"/>
                  </a:cubicBezTo>
                  <a:cubicBezTo>
                    <a:pt x="145" y="347"/>
                    <a:pt x="145" y="347"/>
                    <a:pt x="144" y="347"/>
                  </a:cubicBezTo>
                  <a:cubicBezTo>
                    <a:pt x="144" y="347"/>
                    <a:pt x="144" y="347"/>
                    <a:pt x="144" y="347"/>
                  </a:cubicBezTo>
                  <a:cubicBezTo>
                    <a:pt x="144" y="347"/>
                    <a:pt x="144" y="347"/>
                    <a:pt x="144" y="347"/>
                  </a:cubicBezTo>
                  <a:cubicBezTo>
                    <a:pt x="144" y="347"/>
                    <a:pt x="144" y="347"/>
                    <a:pt x="140" y="349"/>
                  </a:cubicBezTo>
                  <a:cubicBezTo>
                    <a:pt x="140" y="350"/>
                    <a:pt x="140" y="350"/>
                    <a:pt x="140" y="350"/>
                  </a:cubicBezTo>
                  <a:cubicBezTo>
                    <a:pt x="141" y="349"/>
                    <a:pt x="141" y="349"/>
                    <a:pt x="141" y="349"/>
                  </a:cubicBezTo>
                  <a:cubicBezTo>
                    <a:pt x="141" y="349"/>
                    <a:pt x="141" y="349"/>
                    <a:pt x="137" y="346"/>
                  </a:cubicBezTo>
                  <a:cubicBezTo>
                    <a:pt x="136" y="347"/>
                    <a:pt x="136" y="347"/>
                    <a:pt x="136" y="347"/>
                  </a:cubicBezTo>
                  <a:cubicBezTo>
                    <a:pt x="137" y="347"/>
                    <a:pt x="137" y="347"/>
                    <a:pt x="137" y="347"/>
                  </a:cubicBezTo>
                  <a:cubicBezTo>
                    <a:pt x="137" y="347"/>
                    <a:pt x="137" y="347"/>
                    <a:pt x="132" y="338"/>
                  </a:cubicBezTo>
                  <a:cubicBezTo>
                    <a:pt x="131" y="339"/>
                    <a:pt x="131" y="339"/>
                    <a:pt x="131" y="339"/>
                  </a:cubicBezTo>
                  <a:cubicBezTo>
                    <a:pt x="131" y="341"/>
                    <a:pt x="131" y="341"/>
                    <a:pt x="131" y="341"/>
                  </a:cubicBezTo>
                  <a:cubicBezTo>
                    <a:pt x="131" y="341"/>
                    <a:pt x="131" y="341"/>
                    <a:pt x="135" y="339"/>
                  </a:cubicBezTo>
                  <a:cubicBezTo>
                    <a:pt x="135" y="338"/>
                    <a:pt x="135" y="338"/>
                    <a:pt x="135" y="338"/>
                  </a:cubicBezTo>
                  <a:cubicBezTo>
                    <a:pt x="133" y="339"/>
                    <a:pt x="133" y="339"/>
                    <a:pt x="133" y="339"/>
                  </a:cubicBezTo>
                  <a:cubicBezTo>
                    <a:pt x="133" y="339"/>
                    <a:pt x="133" y="339"/>
                    <a:pt x="134" y="340"/>
                  </a:cubicBezTo>
                  <a:cubicBezTo>
                    <a:pt x="135" y="340"/>
                    <a:pt x="136" y="342"/>
                    <a:pt x="138" y="344"/>
                  </a:cubicBezTo>
                  <a:cubicBezTo>
                    <a:pt x="139" y="346"/>
                    <a:pt x="139" y="346"/>
                    <a:pt x="139" y="346"/>
                  </a:cubicBezTo>
                  <a:cubicBezTo>
                    <a:pt x="140" y="344"/>
                    <a:pt x="140" y="344"/>
                    <a:pt x="140" y="344"/>
                  </a:cubicBezTo>
                  <a:cubicBezTo>
                    <a:pt x="140" y="344"/>
                    <a:pt x="140" y="344"/>
                    <a:pt x="141" y="343"/>
                  </a:cubicBezTo>
                  <a:cubicBezTo>
                    <a:pt x="140" y="342"/>
                    <a:pt x="140" y="342"/>
                    <a:pt x="140" y="342"/>
                  </a:cubicBezTo>
                  <a:cubicBezTo>
                    <a:pt x="140" y="344"/>
                    <a:pt x="140" y="344"/>
                    <a:pt x="140" y="344"/>
                  </a:cubicBezTo>
                  <a:cubicBezTo>
                    <a:pt x="140" y="344"/>
                    <a:pt x="144" y="344"/>
                    <a:pt x="147" y="343"/>
                  </a:cubicBezTo>
                  <a:cubicBezTo>
                    <a:pt x="149" y="343"/>
                    <a:pt x="151" y="343"/>
                    <a:pt x="152" y="342"/>
                  </a:cubicBezTo>
                  <a:cubicBezTo>
                    <a:pt x="153" y="342"/>
                    <a:pt x="154" y="342"/>
                    <a:pt x="155" y="342"/>
                  </a:cubicBezTo>
                  <a:cubicBezTo>
                    <a:pt x="155" y="341"/>
                    <a:pt x="156" y="341"/>
                    <a:pt x="156" y="340"/>
                  </a:cubicBezTo>
                  <a:cubicBezTo>
                    <a:pt x="156" y="340"/>
                    <a:pt x="156" y="340"/>
                    <a:pt x="156" y="340"/>
                  </a:cubicBezTo>
                  <a:cubicBezTo>
                    <a:pt x="156" y="339"/>
                    <a:pt x="156" y="339"/>
                    <a:pt x="156" y="339"/>
                  </a:cubicBezTo>
                  <a:cubicBezTo>
                    <a:pt x="156" y="339"/>
                    <a:pt x="156" y="338"/>
                    <a:pt x="156" y="338"/>
                  </a:cubicBezTo>
                  <a:cubicBezTo>
                    <a:pt x="156" y="338"/>
                    <a:pt x="155" y="338"/>
                    <a:pt x="155" y="338"/>
                  </a:cubicBezTo>
                  <a:cubicBezTo>
                    <a:pt x="154" y="337"/>
                    <a:pt x="153" y="337"/>
                    <a:pt x="152" y="337"/>
                  </a:cubicBezTo>
                  <a:cubicBezTo>
                    <a:pt x="148" y="337"/>
                    <a:pt x="143" y="338"/>
                    <a:pt x="143" y="338"/>
                  </a:cubicBezTo>
                  <a:cubicBezTo>
                    <a:pt x="143" y="339"/>
                    <a:pt x="143" y="339"/>
                    <a:pt x="143" y="339"/>
                  </a:cubicBezTo>
                  <a:cubicBezTo>
                    <a:pt x="144" y="340"/>
                    <a:pt x="144" y="340"/>
                    <a:pt x="144" y="340"/>
                  </a:cubicBezTo>
                  <a:cubicBezTo>
                    <a:pt x="144" y="340"/>
                    <a:pt x="144" y="340"/>
                    <a:pt x="149" y="335"/>
                  </a:cubicBezTo>
                  <a:cubicBezTo>
                    <a:pt x="148" y="334"/>
                    <a:pt x="148" y="334"/>
                    <a:pt x="148" y="334"/>
                  </a:cubicBezTo>
                  <a:cubicBezTo>
                    <a:pt x="148" y="335"/>
                    <a:pt x="148" y="335"/>
                    <a:pt x="148" y="335"/>
                  </a:cubicBezTo>
                  <a:cubicBezTo>
                    <a:pt x="148" y="335"/>
                    <a:pt x="150" y="335"/>
                    <a:pt x="152" y="335"/>
                  </a:cubicBezTo>
                  <a:cubicBezTo>
                    <a:pt x="153" y="335"/>
                    <a:pt x="154" y="335"/>
                    <a:pt x="155" y="334"/>
                  </a:cubicBezTo>
                  <a:cubicBezTo>
                    <a:pt x="155" y="334"/>
                    <a:pt x="156" y="334"/>
                    <a:pt x="156" y="334"/>
                  </a:cubicBezTo>
                  <a:cubicBezTo>
                    <a:pt x="156" y="333"/>
                    <a:pt x="157" y="332"/>
                    <a:pt x="157" y="332"/>
                  </a:cubicBezTo>
                  <a:cubicBezTo>
                    <a:pt x="157" y="331"/>
                    <a:pt x="156" y="331"/>
                    <a:pt x="156" y="331"/>
                  </a:cubicBezTo>
                  <a:cubicBezTo>
                    <a:pt x="155" y="331"/>
                    <a:pt x="155" y="331"/>
                    <a:pt x="155" y="331"/>
                  </a:cubicBezTo>
                  <a:cubicBezTo>
                    <a:pt x="156" y="331"/>
                    <a:pt x="156" y="331"/>
                    <a:pt x="156" y="331"/>
                  </a:cubicBezTo>
                  <a:cubicBezTo>
                    <a:pt x="156" y="331"/>
                    <a:pt x="156" y="330"/>
                    <a:pt x="156" y="330"/>
                  </a:cubicBezTo>
                  <a:cubicBezTo>
                    <a:pt x="155" y="329"/>
                    <a:pt x="155" y="328"/>
                    <a:pt x="154" y="328"/>
                  </a:cubicBezTo>
                  <a:cubicBezTo>
                    <a:pt x="153" y="328"/>
                    <a:pt x="153" y="328"/>
                    <a:pt x="152" y="328"/>
                  </a:cubicBezTo>
                  <a:cubicBezTo>
                    <a:pt x="151" y="328"/>
                    <a:pt x="149" y="328"/>
                    <a:pt x="149" y="328"/>
                  </a:cubicBezTo>
                  <a:cubicBezTo>
                    <a:pt x="150" y="330"/>
                    <a:pt x="150" y="330"/>
                    <a:pt x="150" y="330"/>
                  </a:cubicBezTo>
                  <a:cubicBezTo>
                    <a:pt x="151" y="329"/>
                    <a:pt x="151" y="329"/>
                    <a:pt x="151" y="329"/>
                  </a:cubicBezTo>
                  <a:cubicBezTo>
                    <a:pt x="151" y="329"/>
                    <a:pt x="151" y="329"/>
                    <a:pt x="141" y="321"/>
                  </a:cubicBezTo>
                  <a:cubicBezTo>
                    <a:pt x="140" y="322"/>
                    <a:pt x="140" y="322"/>
                    <a:pt x="140" y="322"/>
                  </a:cubicBezTo>
                  <a:cubicBezTo>
                    <a:pt x="141" y="323"/>
                    <a:pt x="141" y="323"/>
                    <a:pt x="141" y="323"/>
                  </a:cubicBezTo>
                  <a:cubicBezTo>
                    <a:pt x="141" y="323"/>
                    <a:pt x="141" y="323"/>
                    <a:pt x="145" y="319"/>
                  </a:cubicBezTo>
                  <a:cubicBezTo>
                    <a:pt x="144" y="318"/>
                    <a:pt x="144" y="318"/>
                    <a:pt x="144" y="318"/>
                  </a:cubicBezTo>
                  <a:cubicBezTo>
                    <a:pt x="144" y="319"/>
                    <a:pt x="144" y="319"/>
                    <a:pt x="144" y="319"/>
                  </a:cubicBezTo>
                  <a:cubicBezTo>
                    <a:pt x="144" y="319"/>
                    <a:pt x="144" y="319"/>
                    <a:pt x="148" y="320"/>
                  </a:cubicBezTo>
                  <a:cubicBezTo>
                    <a:pt x="149" y="321"/>
                    <a:pt x="149" y="321"/>
                    <a:pt x="149" y="321"/>
                  </a:cubicBezTo>
                  <a:cubicBezTo>
                    <a:pt x="150" y="320"/>
                    <a:pt x="150" y="320"/>
                    <a:pt x="150" y="320"/>
                  </a:cubicBezTo>
                  <a:cubicBezTo>
                    <a:pt x="150" y="320"/>
                    <a:pt x="150" y="320"/>
                    <a:pt x="151" y="317"/>
                  </a:cubicBezTo>
                  <a:cubicBezTo>
                    <a:pt x="150" y="316"/>
                    <a:pt x="150" y="316"/>
                    <a:pt x="150" y="316"/>
                  </a:cubicBezTo>
                  <a:cubicBezTo>
                    <a:pt x="150" y="318"/>
                    <a:pt x="150" y="318"/>
                    <a:pt x="150" y="318"/>
                  </a:cubicBezTo>
                  <a:cubicBezTo>
                    <a:pt x="150" y="318"/>
                    <a:pt x="150" y="318"/>
                    <a:pt x="152" y="318"/>
                  </a:cubicBezTo>
                  <a:cubicBezTo>
                    <a:pt x="152" y="316"/>
                    <a:pt x="152" y="316"/>
                    <a:pt x="152" y="316"/>
                  </a:cubicBezTo>
                  <a:cubicBezTo>
                    <a:pt x="151" y="317"/>
                    <a:pt x="151" y="317"/>
                    <a:pt x="151" y="317"/>
                  </a:cubicBezTo>
                  <a:cubicBezTo>
                    <a:pt x="151" y="317"/>
                    <a:pt x="151" y="317"/>
                    <a:pt x="155" y="324"/>
                  </a:cubicBezTo>
                  <a:cubicBezTo>
                    <a:pt x="156" y="323"/>
                    <a:pt x="156" y="323"/>
                    <a:pt x="156" y="323"/>
                  </a:cubicBezTo>
                  <a:cubicBezTo>
                    <a:pt x="155" y="323"/>
                    <a:pt x="155" y="323"/>
                    <a:pt x="155" y="323"/>
                  </a:cubicBezTo>
                  <a:cubicBezTo>
                    <a:pt x="155" y="323"/>
                    <a:pt x="155" y="323"/>
                    <a:pt x="156" y="330"/>
                  </a:cubicBezTo>
                  <a:cubicBezTo>
                    <a:pt x="156" y="331"/>
                    <a:pt x="156" y="331"/>
                    <a:pt x="156" y="331"/>
                  </a:cubicBezTo>
                  <a:cubicBezTo>
                    <a:pt x="157" y="331"/>
                    <a:pt x="157" y="331"/>
                    <a:pt x="157" y="331"/>
                  </a:cubicBezTo>
                  <a:cubicBezTo>
                    <a:pt x="157" y="331"/>
                    <a:pt x="157" y="331"/>
                    <a:pt x="164" y="334"/>
                  </a:cubicBezTo>
                  <a:cubicBezTo>
                    <a:pt x="164" y="333"/>
                    <a:pt x="164" y="333"/>
                    <a:pt x="164" y="333"/>
                  </a:cubicBezTo>
                  <a:cubicBezTo>
                    <a:pt x="163" y="334"/>
                    <a:pt x="163" y="334"/>
                    <a:pt x="163" y="334"/>
                  </a:cubicBezTo>
                  <a:cubicBezTo>
                    <a:pt x="163" y="334"/>
                    <a:pt x="163" y="334"/>
                    <a:pt x="170" y="340"/>
                  </a:cubicBezTo>
                  <a:cubicBezTo>
                    <a:pt x="171" y="339"/>
                    <a:pt x="171" y="339"/>
                    <a:pt x="171" y="339"/>
                  </a:cubicBezTo>
                  <a:cubicBezTo>
                    <a:pt x="170" y="339"/>
                    <a:pt x="170" y="339"/>
                    <a:pt x="170" y="339"/>
                  </a:cubicBezTo>
                  <a:cubicBezTo>
                    <a:pt x="170" y="339"/>
                    <a:pt x="170" y="339"/>
                    <a:pt x="168" y="343"/>
                  </a:cubicBezTo>
                  <a:cubicBezTo>
                    <a:pt x="170" y="343"/>
                    <a:pt x="170" y="343"/>
                    <a:pt x="170" y="343"/>
                  </a:cubicBezTo>
                  <a:cubicBezTo>
                    <a:pt x="171" y="342"/>
                    <a:pt x="171" y="342"/>
                    <a:pt x="171" y="342"/>
                  </a:cubicBezTo>
                  <a:lnTo>
                    <a:pt x="170" y="343"/>
                  </a:lnTo>
                  <a:close/>
                  <a:moveTo>
                    <a:pt x="181" y="331"/>
                  </a:moveTo>
                  <a:cubicBezTo>
                    <a:pt x="179" y="330"/>
                    <a:pt x="179" y="330"/>
                    <a:pt x="179" y="330"/>
                  </a:cubicBezTo>
                  <a:cubicBezTo>
                    <a:pt x="175" y="336"/>
                    <a:pt x="175" y="336"/>
                    <a:pt x="175" y="336"/>
                  </a:cubicBezTo>
                  <a:cubicBezTo>
                    <a:pt x="172" y="340"/>
                    <a:pt x="172" y="340"/>
                    <a:pt x="172" y="340"/>
                  </a:cubicBezTo>
                  <a:cubicBezTo>
                    <a:pt x="177" y="338"/>
                    <a:pt x="177" y="338"/>
                    <a:pt x="177" y="338"/>
                  </a:cubicBezTo>
                  <a:cubicBezTo>
                    <a:pt x="184" y="335"/>
                    <a:pt x="184" y="335"/>
                    <a:pt x="184" y="335"/>
                  </a:cubicBezTo>
                  <a:cubicBezTo>
                    <a:pt x="186" y="334"/>
                    <a:pt x="186" y="334"/>
                    <a:pt x="186" y="334"/>
                  </a:cubicBezTo>
                  <a:cubicBezTo>
                    <a:pt x="180" y="329"/>
                    <a:pt x="180" y="329"/>
                    <a:pt x="180" y="329"/>
                  </a:cubicBezTo>
                  <a:cubicBezTo>
                    <a:pt x="179" y="330"/>
                    <a:pt x="179" y="330"/>
                    <a:pt x="179" y="330"/>
                  </a:cubicBezTo>
                  <a:cubicBezTo>
                    <a:pt x="181" y="331"/>
                    <a:pt x="181" y="331"/>
                    <a:pt x="181" y="331"/>
                  </a:cubicBezTo>
                  <a:cubicBezTo>
                    <a:pt x="180" y="332"/>
                    <a:pt x="180" y="332"/>
                    <a:pt x="180" y="332"/>
                  </a:cubicBezTo>
                  <a:cubicBezTo>
                    <a:pt x="182" y="335"/>
                    <a:pt x="182" y="335"/>
                    <a:pt x="182" y="335"/>
                  </a:cubicBezTo>
                  <a:cubicBezTo>
                    <a:pt x="183" y="334"/>
                    <a:pt x="183" y="334"/>
                    <a:pt x="183" y="334"/>
                  </a:cubicBezTo>
                  <a:cubicBezTo>
                    <a:pt x="183" y="333"/>
                    <a:pt x="183" y="333"/>
                    <a:pt x="183" y="333"/>
                  </a:cubicBezTo>
                  <a:cubicBezTo>
                    <a:pt x="183" y="333"/>
                    <a:pt x="183" y="333"/>
                    <a:pt x="176" y="335"/>
                  </a:cubicBezTo>
                  <a:cubicBezTo>
                    <a:pt x="177" y="337"/>
                    <a:pt x="177" y="337"/>
                    <a:pt x="177" y="337"/>
                  </a:cubicBezTo>
                  <a:cubicBezTo>
                    <a:pt x="178" y="338"/>
                    <a:pt x="178" y="338"/>
                    <a:pt x="178" y="338"/>
                  </a:cubicBezTo>
                  <a:cubicBezTo>
                    <a:pt x="178" y="338"/>
                    <a:pt x="178" y="338"/>
                    <a:pt x="182" y="332"/>
                  </a:cubicBezTo>
                  <a:cubicBezTo>
                    <a:pt x="181" y="331"/>
                    <a:pt x="181" y="331"/>
                    <a:pt x="181" y="331"/>
                  </a:cubicBezTo>
                  <a:cubicBezTo>
                    <a:pt x="180" y="332"/>
                    <a:pt x="180" y="332"/>
                    <a:pt x="180" y="332"/>
                  </a:cubicBezTo>
                  <a:lnTo>
                    <a:pt x="181" y="331"/>
                  </a:lnTo>
                  <a:close/>
                  <a:moveTo>
                    <a:pt x="159" y="292"/>
                  </a:moveTo>
                  <a:cubicBezTo>
                    <a:pt x="158" y="291"/>
                    <a:pt x="158" y="291"/>
                    <a:pt x="158" y="291"/>
                  </a:cubicBezTo>
                  <a:cubicBezTo>
                    <a:pt x="154" y="293"/>
                    <a:pt x="154" y="293"/>
                    <a:pt x="154" y="293"/>
                  </a:cubicBezTo>
                  <a:cubicBezTo>
                    <a:pt x="153" y="295"/>
                    <a:pt x="153" y="295"/>
                    <a:pt x="153" y="295"/>
                  </a:cubicBezTo>
                  <a:cubicBezTo>
                    <a:pt x="154" y="296"/>
                    <a:pt x="154" y="296"/>
                    <a:pt x="154" y="296"/>
                  </a:cubicBezTo>
                  <a:cubicBezTo>
                    <a:pt x="157" y="299"/>
                    <a:pt x="157" y="299"/>
                    <a:pt x="157" y="299"/>
                  </a:cubicBezTo>
                  <a:cubicBezTo>
                    <a:pt x="158" y="300"/>
                    <a:pt x="158" y="300"/>
                    <a:pt x="158" y="300"/>
                  </a:cubicBezTo>
                  <a:cubicBezTo>
                    <a:pt x="161" y="289"/>
                    <a:pt x="161" y="289"/>
                    <a:pt x="161" y="289"/>
                  </a:cubicBezTo>
                  <a:cubicBezTo>
                    <a:pt x="158" y="291"/>
                    <a:pt x="158" y="291"/>
                    <a:pt x="158" y="291"/>
                  </a:cubicBezTo>
                  <a:cubicBezTo>
                    <a:pt x="159" y="292"/>
                    <a:pt x="159" y="292"/>
                    <a:pt x="159" y="292"/>
                  </a:cubicBezTo>
                  <a:cubicBezTo>
                    <a:pt x="158" y="292"/>
                    <a:pt x="158" y="292"/>
                    <a:pt x="158" y="292"/>
                  </a:cubicBezTo>
                  <a:cubicBezTo>
                    <a:pt x="156" y="297"/>
                    <a:pt x="156" y="297"/>
                    <a:pt x="156" y="297"/>
                  </a:cubicBezTo>
                  <a:cubicBezTo>
                    <a:pt x="158" y="297"/>
                    <a:pt x="158" y="297"/>
                    <a:pt x="158" y="297"/>
                  </a:cubicBezTo>
                  <a:cubicBezTo>
                    <a:pt x="159" y="296"/>
                    <a:pt x="159" y="296"/>
                    <a:pt x="159" y="296"/>
                  </a:cubicBezTo>
                  <a:cubicBezTo>
                    <a:pt x="159" y="296"/>
                    <a:pt x="159" y="296"/>
                    <a:pt x="156" y="294"/>
                  </a:cubicBezTo>
                  <a:cubicBezTo>
                    <a:pt x="155" y="295"/>
                    <a:pt x="155" y="295"/>
                    <a:pt x="155" y="295"/>
                  </a:cubicBezTo>
                  <a:cubicBezTo>
                    <a:pt x="156" y="296"/>
                    <a:pt x="156" y="296"/>
                    <a:pt x="156" y="296"/>
                  </a:cubicBezTo>
                  <a:cubicBezTo>
                    <a:pt x="156" y="296"/>
                    <a:pt x="156" y="296"/>
                    <a:pt x="160" y="293"/>
                  </a:cubicBezTo>
                  <a:cubicBezTo>
                    <a:pt x="159" y="292"/>
                    <a:pt x="159" y="292"/>
                    <a:pt x="159" y="292"/>
                  </a:cubicBezTo>
                  <a:cubicBezTo>
                    <a:pt x="158" y="292"/>
                    <a:pt x="158" y="292"/>
                    <a:pt x="158" y="292"/>
                  </a:cubicBezTo>
                  <a:lnTo>
                    <a:pt x="159" y="292"/>
                  </a:lnTo>
                  <a:close/>
                  <a:moveTo>
                    <a:pt x="155" y="284"/>
                  </a:moveTo>
                  <a:cubicBezTo>
                    <a:pt x="156" y="283"/>
                    <a:pt x="156" y="283"/>
                    <a:pt x="156" y="283"/>
                  </a:cubicBezTo>
                  <a:cubicBezTo>
                    <a:pt x="153" y="279"/>
                    <a:pt x="153" y="279"/>
                    <a:pt x="153" y="279"/>
                  </a:cubicBezTo>
                  <a:cubicBezTo>
                    <a:pt x="153" y="278"/>
                    <a:pt x="153" y="278"/>
                    <a:pt x="153" y="278"/>
                  </a:cubicBezTo>
                  <a:cubicBezTo>
                    <a:pt x="151" y="279"/>
                    <a:pt x="151" y="279"/>
                    <a:pt x="151" y="279"/>
                  </a:cubicBezTo>
                  <a:cubicBezTo>
                    <a:pt x="145" y="283"/>
                    <a:pt x="145" y="283"/>
                    <a:pt x="145" y="283"/>
                  </a:cubicBezTo>
                  <a:cubicBezTo>
                    <a:pt x="143" y="283"/>
                    <a:pt x="143" y="283"/>
                    <a:pt x="143" y="283"/>
                  </a:cubicBezTo>
                  <a:cubicBezTo>
                    <a:pt x="144" y="285"/>
                    <a:pt x="144" y="285"/>
                    <a:pt x="144" y="285"/>
                  </a:cubicBezTo>
                  <a:cubicBezTo>
                    <a:pt x="148" y="291"/>
                    <a:pt x="148" y="291"/>
                    <a:pt x="148" y="291"/>
                  </a:cubicBezTo>
                  <a:cubicBezTo>
                    <a:pt x="149" y="293"/>
                    <a:pt x="149" y="293"/>
                    <a:pt x="149" y="293"/>
                  </a:cubicBezTo>
                  <a:cubicBezTo>
                    <a:pt x="150" y="292"/>
                    <a:pt x="150" y="292"/>
                    <a:pt x="150" y="292"/>
                  </a:cubicBezTo>
                  <a:cubicBezTo>
                    <a:pt x="154" y="289"/>
                    <a:pt x="154" y="289"/>
                    <a:pt x="154" y="289"/>
                  </a:cubicBezTo>
                  <a:cubicBezTo>
                    <a:pt x="155" y="289"/>
                    <a:pt x="155" y="289"/>
                    <a:pt x="155" y="289"/>
                  </a:cubicBezTo>
                  <a:cubicBezTo>
                    <a:pt x="157" y="284"/>
                    <a:pt x="157" y="284"/>
                    <a:pt x="157" y="284"/>
                  </a:cubicBezTo>
                  <a:cubicBezTo>
                    <a:pt x="156" y="283"/>
                    <a:pt x="156" y="283"/>
                    <a:pt x="156" y="283"/>
                  </a:cubicBezTo>
                  <a:cubicBezTo>
                    <a:pt x="155" y="284"/>
                    <a:pt x="155" y="284"/>
                    <a:pt x="155" y="284"/>
                  </a:cubicBezTo>
                  <a:cubicBezTo>
                    <a:pt x="154" y="283"/>
                    <a:pt x="154" y="283"/>
                    <a:pt x="154" y="283"/>
                  </a:cubicBezTo>
                  <a:cubicBezTo>
                    <a:pt x="152" y="288"/>
                    <a:pt x="152" y="288"/>
                    <a:pt x="152" y="288"/>
                  </a:cubicBezTo>
                  <a:cubicBezTo>
                    <a:pt x="154" y="288"/>
                    <a:pt x="154" y="288"/>
                    <a:pt x="154" y="288"/>
                  </a:cubicBezTo>
                  <a:cubicBezTo>
                    <a:pt x="153" y="287"/>
                    <a:pt x="153" y="287"/>
                    <a:pt x="153" y="287"/>
                  </a:cubicBezTo>
                  <a:cubicBezTo>
                    <a:pt x="153" y="287"/>
                    <a:pt x="153" y="287"/>
                    <a:pt x="149" y="289"/>
                  </a:cubicBezTo>
                  <a:cubicBezTo>
                    <a:pt x="150" y="291"/>
                    <a:pt x="150" y="291"/>
                    <a:pt x="150" y="291"/>
                  </a:cubicBezTo>
                  <a:cubicBezTo>
                    <a:pt x="151" y="290"/>
                    <a:pt x="151" y="290"/>
                    <a:pt x="151" y="290"/>
                  </a:cubicBezTo>
                  <a:cubicBezTo>
                    <a:pt x="151" y="290"/>
                    <a:pt x="151" y="290"/>
                    <a:pt x="147" y="283"/>
                  </a:cubicBezTo>
                  <a:cubicBezTo>
                    <a:pt x="145" y="284"/>
                    <a:pt x="145" y="284"/>
                    <a:pt x="145" y="284"/>
                  </a:cubicBezTo>
                  <a:cubicBezTo>
                    <a:pt x="146" y="285"/>
                    <a:pt x="146" y="285"/>
                    <a:pt x="146" y="285"/>
                  </a:cubicBezTo>
                  <a:cubicBezTo>
                    <a:pt x="146" y="285"/>
                    <a:pt x="146" y="285"/>
                    <a:pt x="153" y="281"/>
                  </a:cubicBezTo>
                  <a:cubicBezTo>
                    <a:pt x="152" y="280"/>
                    <a:pt x="152" y="280"/>
                    <a:pt x="152" y="280"/>
                  </a:cubicBezTo>
                  <a:cubicBezTo>
                    <a:pt x="151" y="281"/>
                    <a:pt x="151" y="281"/>
                    <a:pt x="151" y="281"/>
                  </a:cubicBezTo>
                  <a:cubicBezTo>
                    <a:pt x="151" y="281"/>
                    <a:pt x="151" y="281"/>
                    <a:pt x="154" y="285"/>
                  </a:cubicBezTo>
                  <a:cubicBezTo>
                    <a:pt x="155" y="284"/>
                    <a:pt x="155" y="284"/>
                    <a:pt x="155" y="284"/>
                  </a:cubicBezTo>
                  <a:cubicBezTo>
                    <a:pt x="154" y="283"/>
                    <a:pt x="154" y="283"/>
                    <a:pt x="154" y="283"/>
                  </a:cubicBezTo>
                  <a:lnTo>
                    <a:pt x="155" y="284"/>
                  </a:lnTo>
                  <a:close/>
                  <a:moveTo>
                    <a:pt x="144" y="274"/>
                  </a:moveTo>
                  <a:cubicBezTo>
                    <a:pt x="144" y="273"/>
                    <a:pt x="144" y="273"/>
                    <a:pt x="144" y="273"/>
                  </a:cubicBezTo>
                  <a:cubicBezTo>
                    <a:pt x="139" y="273"/>
                    <a:pt x="139" y="273"/>
                    <a:pt x="139" y="273"/>
                  </a:cubicBezTo>
                  <a:cubicBezTo>
                    <a:pt x="135" y="273"/>
                    <a:pt x="135" y="273"/>
                    <a:pt x="135" y="273"/>
                  </a:cubicBezTo>
                  <a:cubicBezTo>
                    <a:pt x="138" y="276"/>
                    <a:pt x="138" y="276"/>
                    <a:pt x="138" y="276"/>
                  </a:cubicBezTo>
                  <a:cubicBezTo>
                    <a:pt x="143" y="281"/>
                    <a:pt x="143" y="281"/>
                    <a:pt x="143" y="281"/>
                  </a:cubicBezTo>
                  <a:cubicBezTo>
                    <a:pt x="146" y="284"/>
                    <a:pt x="146" y="284"/>
                    <a:pt x="146" y="284"/>
                  </a:cubicBezTo>
                  <a:cubicBezTo>
                    <a:pt x="146" y="273"/>
                    <a:pt x="146" y="273"/>
                    <a:pt x="146" y="273"/>
                  </a:cubicBezTo>
                  <a:cubicBezTo>
                    <a:pt x="144" y="273"/>
                    <a:pt x="144" y="273"/>
                    <a:pt x="144" y="273"/>
                  </a:cubicBezTo>
                  <a:cubicBezTo>
                    <a:pt x="144" y="274"/>
                    <a:pt x="144" y="274"/>
                    <a:pt x="144" y="274"/>
                  </a:cubicBezTo>
                  <a:cubicBezTo>
                    <a:pt x="143" y="274"/>
                    <a:pt x="143" y="274"/>
                    <a:pt x="143" y="274"/>
                  </a:cubicBezTo>
                  <a:cubicBezTo>
                    <a:pt x="143" y="280"/>
                    <a:pt x="143" y="280"/>
                    <a:pt x="143" y="280"/>
                  </a:cubicBezTo>
                  <a:cubicBezTo>
                    <a:pt x="144" y="280"/>
                    <a:pt x="144" y="280"/>
                    <a:pt x="144" y="280"/>
                  </a:cubicBezTo>
                  <a:cubicBezTo>
                    <a:pt x="145" y="279"/>
                    <a:pt x="145" y="279"/>
                    <a:pt x="145" y="279"/>
                  </a:cubicBezTo>
                  <a:cubicBezTo>
                    <a:pt x="145" y="279"/>
                    <a:pt x="145" y="279"/>
                    <a:pt x="140" y="273"/>
                  </a:cubicBezTo>
                  <a:cubicBezTo>
                    <a:pt x="139" y="274"/>
                    <a:pt x="139" y="274"/>
                    <a:pt x="139" y="274"/>
                  </a:cubicBezTo>
                  <a:cubicBezTo>
                    <a:pt x="139" y="276"/>
                    <a:pt x="139" y="276"/>
                    <a:pt x="139" y="276"/>
                  </a:cubicBezTo>
                  <a:cubicBezTo>
                    <a:pt x="139" y="276"/>
                    <a:pt x="139" y="276"/>
                    <a:pt x="144" y="276"/>
                  </a:cubicBezTo>
                  <a:cubicBezTo>
                    <a:pt x="144" y="274"/>
                    <a:pt x="144" y="274"/>
                    <a:pt x="144" y="274"/>
                  </a:cubicBezTo>
                  <a:cubicBezTo>
                    <a:pt x="143" y="274"/>
                    <a:pt x="143" y="274"/>
                    <a:pt x="143" y="274"/>
                  </a:cubicBezTo>
                  <a:lnTo>
                    <a:pt x="144" y="274"/>
                  </a:lnTo>
                  <a:close/>
                  <a:moveTo>
                    <a:pt x="97" y="276"/>
                  </a:moveTo>
                  <a:cubicBezTo>
                    <a:pt x="98" y="277"/>
                    <a:pt x="98" y="277"/>
                    <a:pt x="98" y="277"/>
                  </a:cubicBezTo>
                  <a:cubicBezTo>
                    <a:pt x="100" y="276"/>
                    <a:pt x="102" y="275"/>
                    <a:pt x="104" y="273"/>
                  </a:cubicBezTo>
                  <a:cubicBezTo>
                    <a:pt x="105" y="272"/>
                    <a:pt x="106" y="271"/>
                    <a:pt x="106" y="269"/>
                  </a:cubicBezTo>
                  <a:cubicBezTo>
                    <a:pt x="106" y="268"/>
                    <a:pt x="106" y="267"/>
                    <a:pt x="105" y="267"/>
                  </a:cubicBezTo>
                  <a:cubicBezTo>
                    <a:pt x="104" y="266"/>
                    <a:pt x="103" y="266"/>
                    <a:pt x="102" y="266"/>
                  </a:cubicBezTo>
                  <a:cubicBezTo>
                    <a:pt x="100" y="266"/>
                    <a:pt x="98" y="267"/>
                    <a:pt x="95" y="268"/>
                  </a:cubicBezTo>
                  <a:cubicBezTo>
                    <a:pt x="95" y="268"/>
                    <a:pt x="95" y="268"/>
                    <a:pt x="95" y="268"/>
                  </a:cubicBezTo>
                  <a:cubicBezTo>
                    <a:pt x="95" y="268"/>
                    <a:pt x="95" y="268"/>
                    <a:pt x="95" y="268"/>
                  </a:cubicBezTo>
                  <a:cubicBezTo>
                    <a:pt x="93" y="269"/>
                    <a:pt x="92" y="269"/>
                    <a:pt x="91" y="270"/>
                  </a:cubicBezTo>
                  <a:cubicBezTo>
                    <a:pt x="90" y="271"/>
                    <a:pt x="90" y="272"/>
                    <a:pt x="90" y="273"/>
                  </a:cubicBezTo>
                  <a:cubicBezTo>
                    <a:pt x="90" y="274"/>
                    <a:pt x="90" y="274"/>
                    <a:pt x="90" y="275"/>
                  </a:cubicBezTo>
                  <a:cubicBezTo>
                    <a:pt x="91" y="275"/>
                    <a:pt x="91" y="276"/>
                    <a:pt x="92" y="276"/>
                  </a:cubicBezTo>
                  <a:cubicBezTo>
                    <a:pt x="94" y="277"/>
                    <a:pt x="97" y="277"/>
                    <a:pt x="97" y="277"/>
                  </a:cubicBezTo>
                  <a:cubicBezTo>
                    <a:pt x="97" y="277"/>
                    <a:pt x="97" y="277"/>
                    <a:pt x="97" y="277"/>
                  </a:cubicBezTo>
                  <a:cubicBezTo>
                    <a:pt x="98" y="277"/>
                    <a:pt x="98" y="277"/>
                    <a:pt x="98" y="277"/>
                  </a:cubicBezTo>
                  <a:cubicBezTo>
                    <a:pt x="97" y="276"/>
                    <a:pt x="97" y="276"/>
                    <a:pt x="97" y="276"/>
                  </a:cubicBezTo>
                  <a:cubicBezTo>
                    <a:pt x="97" y="274"/>
                    <a:pt x="97" y="274"/>
                    <a:pt x="97" y="274"/>
                  </a:cubicBezTo>
                  <a:cubicBezTo>
                    <a:pt x="97" y="274"/>
                    <a:pt x="97" y="274"/>
                    <a:pt x="97" y="274"/>
                  </a:cubicBezTo>
                  <a:cubicBezTo>
                    <a:pt x="96" y="274"/>
                    <a:pt x="95" y="274"/>
                    <a:pt x="94" y="274"/>
                  </a:cubicBezTo>
                  <a:cubicBezTo>
                    <a:pt x="93" y="273"/>
                    <a:pt x="93" y="273"/>
                    <a:pt x="93" y="273"/>
                  </a:cubicBezTo>
                  <a:cubicBezTo>
                    <a:pt x="93" y="273"/>
                    <a:pt x="93" y="273"/>
                    <a:pt x="93" y="273"/>
                  </a:cubicBezTo>
                  <a:cubicBezTo>
                    <a:pt x="92" y="273"/>
                    <a:pt x="92" y="273"/>
                    <a:pt x="92" y="273"/>
                  </a:cubicBezTo>
                  <a:cubicBezTo>
                    <a:pt x="93" y="273"/>
                    <a:pt x="93" y="273"/>
                    <a:pt x="93" y="273"/>
                  </a:cubicBezTo>
                  <a:cubicBezTo>
                    <a:pt x="93" y="273"/>
                    <a:pt x="93" y="273"/>
                    <a:pt x="93" y="273"/>
                  </a:cubicBezTo>
                  <a:cubicBezTo>
                    <a:pt x="92" y="273"/>
                    <a:pt x="92" y="273"/>
                    <a:pt x="92" y="273"/>
                  </a:cubicBezTo>
                  <a:cubicBezTo>
                    <a:pt x="93" y="273"/>
                    <a:pt x="93" y="273"/>
                    <a:pt x="93" y="273"/>
                  </a:cubicBezTo>
                  <a:cubicBezTo>
                    <a:pt x="92" y="273"/>
                    <a:pt x="92" y="273"/>
                    <a:pt x="92" y="273"/>
                  </a:cubicBezTo>
                  <a:cubicBezTo>
                    <a:pt x="93" y="273"/>
                    <a:pt x="93" y="273"/>
                    <a:pt x="93" y="273"/>
                  </a:cubicBezTo>
                  <a:cubicBezTo>
                    <a:pt x="93" y="273"/>
                    <a:pt x="93" y="273"/>
                    <a:pt x="93" y="273"/>
                  </a:cubicBezTo>
                  <a:cubicBezTo>
                    <a:pt x="92" y="273"/>
                    <a:pt x="92" y="273"/>
                    <a:pt x="92" y="273"/>
                  </a:cubicBezTo>
                  <a:cubicBezTo>
                    <a:pt x="93" y="273"/>
                    <a:pt x="93" y="273"/>
                    <a:pt x="93" y="273"/>
                  </a:cubicBezTo>
                  <a:cubicBezTo>
                    <a:pt x="93" y="273"/>
                    <a:pt x="93" y="273"/>
                    <a:pt x="93" y="272"/>
                  </a:cubicBezTo>
                  <a:cubicBezTo>
                    <a:pt x="94" y="272"/>
                    <a:pt x="95" y="271"/>
                    <a:pt x="96" y="270"/>
                  </a:cubicBezTo>
                  <a:cubicBezTo>
                    <a:pt x="96" y="269"/>
                    <a:pt x="96" y="269"/>
                    <a:pt x="96" y="269"/>
                  </a:cubicBezTo>
                  <a:cubicBezTo>
                    <a:pt x="96" y="270"/>
                    <a:pt x="96" y="270"/>
                    <a:pt x="96" y="270"/>
                  </a:cubicBezTo>
                  <a:cubicBezTo>
                    <a:pt x="99" y="270"/>
                    <a:pt x="101" y="269"/>
                    <a:pt x="102" y="269"/>
                  </a:cubicBezTo>
                  <a:cubicBezTo>
                    <a:pt x="103" y="269"/>
                    <a:pt x="103" y="269"/>
                    <a:pt x="103" y="269"/>
                  </a:cubicBezTo>
                  <a:cubicBezTo>
                    <a:pt x="103" y="269"/>
                    <a:pt x="103" y="269"/>
                    <a:pt x="103" y="269"/>
                  </a:cubicBezTo>
                  <a:cubicBezTo>
                    <a:pt x="104" y="269"/>
                    <a:pt x="104" y="269"/>
                    <a:pt x="104" y="269"/>
                  </a:cubicBezTo>
                  <a:cubicBezTo>
                    <a:pt x="103" y="269"/>
                    <a:pt x="103" y="269"/>
                    <a:pt x="103" y="269"/>
                  </a:cubicBezTo>
                  <a:cubicBezTo>
                    <a:pt x="103" y="269"/>
                    <a:pt x="103" y="269"/>
                    <a:pt x="103" y="269"/>
                  </a:cubicBezTo>
                  <a:cubicBezTo>
                    <a:pt x="104" y="269"/>
                    <a:pt x="104" y="269"/>
                    <a:pt x="104" y="269"/>
                  </a:cubicBezTo>
                  <a:cubicBezTo>
                    <a:pt x="103" y="269"/>
                    <a:pt x="103" y="269"/>
                    <a:pt x="103" y="269"/>
                  </a:cubicBezTo>
                  <a:cubicBezTo>
                    <a:pt x="104" y="269"/>
                    <a:pt x="104" y="269"/>
                    <a:pt x="104" y="269"/>
                  </a:cubicBezTo>
                  <a:cubicBezTo>
                    <a:pt x="103" y="269"/>
                    <a:pt x="103" y="269"/>
                    <a:pt x="103" y="269"/>
                  </a:cubicBezTo>
                  <a:cubicBezTo>
                    <a:pt x="103" y="269"/>
                    <a:pt x="103" y="269"/>
                    <a:pt x="103" y="269"/>
                  </a:cubicBezTo>
                  <a:cubicBezTo>
                    <a:pt x="104" y="269"/>
                    <a:pt x="104" y="269"/>
                    <a:pt x="104" y="269"/>
                  </a:cubicBezTo>
                  <a:cubicBezTo>
                    <a:pt x="103" y="269"/>
                    <a:pt x="103" y="269"/>
                    <a:pt x="103" y="269"/>
                  </a:cubicBezTo>
                  <a:cubicBezTo>
                    <a:pt x="103" y="270"/>
                    <a:pt x="103" y="270"/>
                    <a:pt x="103" y="270"/>
                  </a:cubicBezTo>
                  <a:cubicBezTo>
                    <a:pt x="103" y="271"/>
                    <a:pt x="100" y="273"/>
                    <a:pt x="96" y="274"/>
                  </a:cubicBezTo>
                  <a:cubicBezTo>
                    <a:pt x="97" y="276"/>
                    <a:pt x="97" y="276"/>
                    <a:pt x="97" y="276"/>
                  </a:cubicBezTo>
                  <a:cubicBezTo>
                    <a:pt x="97" y="274"/>
                    <a:pt x="97" y="274"/>
                    <a:pt x="97" y="274"/>
                  </a:cubicBezTo>
                  <a:lnTo>
                    <a:pt x="97" y="276"/>
                  </a:lnTo>
                  <a:close/>
                  <a:moveTo>
                    <a:pt x="109" y="266"/>
                  </a:moveTo>
                  <a:cubicBezTo>
                    <a:pt x="110" y="268"/>
                    <a:pt x="110" y="268"/>
                    <a:pt x="110" y="268"/>
                  </a:cubicBezTo>
                  <a:cubicBezTo>
                    <a:pt x="112" y="266"/>
                    <a:pt x="112" y="266"/>
                    <a:pt x="112" y="266"/>
                  </a:cubicBezTo>
                  <a:cubicBezTo>
                    <a:pt x="114" y="266"/>
                    <a:pt x="114" y="266"/>
                    <a:pt x="114" y="266"/>
                  </a:cubicBezTo>
                  <a:cubicBezTo>
                    <a:pt x="113" y="264"/>
                    <a:pt x="113" y="264"/>
                    <a:pt x="113" y="264"/>
                  </a:cubicBezTo>
                  <a:cubicBezTo>
                    <a:pt x="109" y="259"/>
                    <a:pt x="109" y="259"/>
                    <a:pt x="109" y="259"/>
                  </a:cubicBezTo>
                  <a:cubicBezTo>
                    <a:pt x="108" y="260"/>
                    <a:pt x="108" y="260"/>
                    <a:pt x="108" y="260"/>
                  </a:cubicBezTo>
                  <a:cubicBezTo>
                    <a:pt x="108" y="261"/>
                    <a:pt x="108" y="261"/>
                    <a:pt x="108" y="261"/>
                  </a:cubicBezTo>
                  <a:cubicBezTo>
                    <a:pt x="112" y="261"/>
                    <a:pt x="112" y="261"/>
                    <a:pt x="112" y="261"/>
                  </a:cubicBezTo>
                  <a:cubicBezTo>
                    <a:pt x="113" y="261"/>
                    <a:pt x="113" y="261"/>
                    <a:pt x="113" y="261"/>
                  </a:cubicBezTo>
                  <a:cubicBezTo>
                    <a:pt x="113" y="260"/>
                    <a:pt x="113" y="260"/>
                    <a:pt x="113" y="260"/>
                  </a:cubicBezTo>
                  <a:cubicBezTo>
                    <a:pt x="113" y="254"/>
                    <a:pt x="113" y="254"/>
                    <a:pt x="113" y="254"/>
                  </a:cubicBezTo>
                  <a:cubicBezTo>
                    <a:pt x="112" y="254"/>
                    <a:pt x="112" y="254"/>
                    <a:pt x="112" y="254"/>
                  </a:cubicBezTo>
                  <a:cubicBezTo>
                    <a:pt x="112" y="256"/>
                    <a:pt x="112" y="256"/>
                    <a:pt x="112" y="256"/>
                  </a:cubicBezTo>
                  <a:cubicBezTo>
                    <a:pt x="115" y="254"/>
                    <a:pt x="115" y="254"/>
                    <a:pt x="115" y="254"/>
                  </a:cubicBezTo>
                  <a:cubicBezTo>
                    <a:pt x="116" y="254"/>
                    <a:pt x="116" y="254"/>
                    <a:pt x="116" y="254"/>
                  </a:cubicBezTo>
                  <a:cubicBezTo>
                    <a:pt x="116" y="254"/>
                    <a:pt x="116" y="254"/>
                    <a:pt x="116" y="254"/>
                  </a:cubicBezTo>
                  <a:cubicBezTo>
                    <a:pt x="116" y="253"/>
                    <a:pt x="117" y="252"/>
                    <a:pt x="117" y="250"/>
                  </a:cubicBezTo>
                  <a:cubicBezTo>
                    <a:pt x="117" y="249"/>
                    <a:pt x="116" y="247"/>
                    <a:pt x="116" y="246"/>
                  </a:cubicBezTo>
                  <a:cubicBezTo>
                    <a:pt x="114" y="246"/>
                    <a:pt x="114" y="246"/>
                    <a:pt x="114" y="246"/>
                  </a:cubicBezTo>
                  <a:cubicBezTo>
                    <a:pt x="116" y="246"/>
                    <a:pt x="116" y="246"/>
                    <a:pt x="116" y="246"/>
                  </a:cubicBezTo>
                  <a:cubicBezTo>
                    <a:pt x="116" y="243"/>
                    <a:pt x="115" y="241"/>
                    <a:pt x="113" y="240"/>
                  </a:cubicBezTo>
                  <a:cubicBezTo>
                    <a:pt x="112" y="239"/>
                    <a:pt x="111" y="239"/>
                    <a:pt x="110" y="239"/>
                  </a:cubicBezTo>
                  <a:cubicBezTo>
                    <a:pt x="109" y="239"/>
                    <a:pt x="109" y="239"/>
                    <a:pt x="109" y="239"/>
                  </a:cubicBezTo>
                  <a:cubicBezTo>
                    <a:pt x="109" y="240"/>
                    <a:pt x="109" y="240"/>
                    <a:pt x="109" y="240"/>
                  </a:cubicBezTo>
                  <a:cubicBezTo>
                    <a:pt x="106" y="248"/>
                    <a:pt x="106" y="248"/>
                    <a:pt x="106" y="248"/>
                  </a:cubicBezTo>
                  <a:cubicBezTo>
                    <a:pt x="108" y="249"/>
                    <a:pt x="108" y="249"/>
                    <a:pt x="108" y="249"/>
                  </a:cubicBezTo>
                  <a:cubicBezTo>
                    <a:pt x="109" y="248"/>
                    <a:pt x="109" y="248"/>
                    <a:pt x="109" y="248"/>
                  </a:cubicBezTo>
                  <a:cubicBezTo>
                    <a:pt x="109" y="248"/>
                    <a:pt x="109" y="247"/>
                    <a:pt x="108" y="247"/>
                  </a:cubicBezTo>
                  <a:cubicBezTo>
                    <a:pt x="107" y="246"/>
                    <a:pt x="107" y="246"/>
                    <a:pt x="107" y="246"/>
                  </a:cubicBezTo>
                  <a:cubicBezTo>
                    <a:pt x="107" y="246"/>
                    <a:pt x="106" y="246"/>
                    <a:pt x="106" y="246"/>
                  </a:cubicBezTo>
                  <a:cubicBezTo>
                    <a:pt x="105" y="246"/>
                    <a:pt x="105" y="246"/>
                    <a:pt x="105" y="246"/>
                  </a:cubicBezTo>
                  <a:cubicBezTo>
                    <a:pt x="104" y="246"/>
                    <a:pt x="104" y="247"/>
                    <a:pt x="104" y="247"/>
                  </a:cubicBezTo>
                  <a:cubicBezTo>
                    <a:pt x="104" y="248"/>
                    <a:pt x="103" y="248"/>
                    <a:pt x="103" y="249"/>
                  </a:cubicBezTo>
                  <a:cubicBezTo>
                    <a:pt x="105" y="249"/>
                    <a:pt x="105" y="249"/>
                    <a:pt x="105" y="249"/>
                  </a:cubicBezTo>
                  <a:cubicBezTo>
                    <a:pt x="104" y="248"/>
                    <a:pt x="104" y="248"/>
                    <a:pt x="104" y="248"/>
                  </a:cubicBezTo>
                  <a:cubicBezTo>
                    <a:pt x="103" y="251"/>
                    <a:pt x="101" y="257"/>
                    <a:pt x="101" y="260"/>
                  </a:cubicBezTo>
                  <a:cubicBezTo>
                    <a:pt x="101" y="261"/>
                    <a:pt x="101" y="262"/>
                    <a:pt x="101" y="263"/>
                  </a:cubicBezTo>
                  <a:cubicBezTo>
                    <a:pt x="102" y="264"/>
                    <a:pt x="102" y="265"/>
                    <a:pt x="103" y="265"/>
                  </a:cubicBezTo>
                  <a:cubicBezTo>
                    <a:pt x="104" y="264"/>
                    <a:pt x="104" y="264"/>
                    <a:pt x="104" y="264"/>
                  </a:cubicBezTo>
                  <a:cubicBezTo>
                    <a:pt x="103" y="265"/>
                    <a:pt x="103" y="265"/>
                    <a:pt x="103" y="265"/>
                  </a:cubicBezTo>
                  <a:cubicBezTo>
                    <a:pt x="104" y="266"/>
                    <a:pt x="105" y="266"/>
                    <a:pt x="106" y="267"/>
                  </a:cubicBezTo>
                  <a:cubicBezTo>
                    <a:pt x="108" y="267"/>
                    <a:pt x="109" y="268"/>
                    <a:pt x="109" y="268"/>
                  </a:cubicBezTo>
                  <a:cubicBezTo>
                    <a:pt x="109" y="268"/>
                    <a:pt x="109" y="268"/>
                    <a:pt x="109" y="268"/>
                  </a:cubicBezTo>
                  <a:cubicBezTo>
                    <a:pt x="110" y="268"/>
                    <a:pt x="110" y="268"/>
                    <a:pt x="110" y="268"/>
                  </a:cubicBezTo>
                  <a:cubicBezTo>
                    <a:pt x="109" y="266"/>
                    <a:pt x="109" y="266"/>
                    <a:pt x="109" y="266"/>
                  </a:cubicBezTo>
                  <a:cubicBezTo>
                    <a:pt x="110" y="265"/>
                    <a:pt x="110" y="265"/>
                    <a:pt x="110" y="265"/>
                  </a:cubicBezTo>
                  <a:cubicBezTo>
                    <a:pt x="110" y="265"/>
                    <a:pt x="109" y="265"/>
                    <a:pt x="109" y="265"/>
                  </a:cubicBezTo>
                  <a:cubicBezTo>
                    <a:pt x="108" y="265"/>
                    <a:pt x="107" y="264"/>
                    <a:pt x="107" y="264"/>
                  </a:cubicBezTo>
                  <a:cubicBezTo>
                    <a:pt x="106" y="263"/>
                    <a:pt x="105" y="263"/>
                    <a:pt x="105" y="263"/>
                  </a:cubicBezTo>
                  <a:cubicBezTo>
                    <a:pt x="105" y="262"/>
                    <a:pt x="105" y="262"/>
                    <a:pt x="105" y="262"/>
                  </a:cubicBezTo>
                  <a:cubicBezTo>
                    <a:pt x="104" y="262"/>
                    <a:pt x="104" y="262"/>
                    <a:pt x="104" y="262"/>
                  </a:cubicBezTo>
                  <a:cubicBezTo>
                    <a:pt x="104" y="262"/>
                    <a:pt x="104" y="262"/>
                    <a:pt x="104" y="262"/>
                  </a:cubicBezTo>
                  <a:cubicBezTo>
                    <a:pt x="104" y="262"/>
                    <a:pt x="104" y="262"/>
                    <a:pt x="104" y="262"/>
                  </a:cubicBezTo>
                  <a:cubicBezTo>
                    <a:pt x="104" y="262"/>
                    <a:pt x="104" y="262"/>
                    <a:pt x="104" y="262"/>
                  </a:cubicBezTo>
                  <a:cubicBezTo>
                    <a:pt x="104" y="262"/>
                    <a:pt x="104" y="262"/>
                    <a:pt x="104" y="262"/>
                  </a:cubicBezTo>
                  <a:cubicBezTo>
                    <a:pt x="104" y="262"/>
                    <a:pt x="104" y="262"/>
                    <a:pt x="104" y="262"/>
                  </a:cubicBezTo>
                  <a:cubicBezTo>
                    <a:pt x="104" y="262"/>
                    <a:pt x="104" y="262"/>
                    <a:pt x="104" y="262"/>
                  </a:cubicBezTo>
                  <a:cubicBezTo>
                    <a:pt x="104" y="262"/>
                    <a:pt x="104" y="261"/>
                    <a:pt x="104" y="260"/>
                  </a:cubicBezTo>
                  <a:cubicBezTo>
                    <a:pt x="104" y="257"/>
                    <a:pt x="106" y="252"/>
                    <a:pt x="106" y="249"/>
                  </a:cubicBezTo>
                  <a:cubicBezTo>
                    <a:pt x="106" y="249"/>
                    <a:pt x="106" y="249"/>
                    <a:pt x="106" y="249"/>
                  </a:cubicBezTo>
                  <a:cubicBezTo>
                    <a:pt x="106" y="249"/>
                    <a:pt x="106" y="249"/>
                    <a:pt x="106" y="249"/>
                  </a:cubicBezTo>
                  <a:cubicBezTo>
                    <a:pt x="107" y="248"/>
                    <a:pt x="107" y="248"/>
                    <a:pt x="107" y="248"/>
                  </a:cubicBezTo>
                  <a:cubicBezTo>
                    <a:pt x="107" y="248"/>
                    <a:pt x="107" y="248"/>
                    <a:pt x="107" y="248"/>
                  </a:cubicBezTo>
                  <a:cubicBezTo>
                    <a:pt x="106" y="248"/>
                    <a:pt x="106" y="248"/>
                    <a:pt x="106" y="248"/>
                  </a:cubicBezTo>
                  <a:cubicBezTo>
                    <a:pt x="107" y="248"/>
                    <a:pt x="107" y="248"/>
                    <a:pt x="107" y="248"/>
                  </a:cubicBezTo>
                  <a:cubicBezTo>
                    <a:pt x="107" y="248"/>
                    <a:pt x="107" y="248"/>
                    <a:pt x="107" y="248"/>
                  </a:cubicBezTo>
                  <a:cubicBezTo>
                    <a:pt x="106" y="248"/>
                    <a:pt x="106" y="248"/>
                    <a:pt x="106" y="248"/>
                  </a:cubicBezTo>
                  <a:cubicBezTo>
                    <a:pt x="107" y="248"/>
                    <a:pt x="107" y="248"/>
                    <a:pt x="107" y="248"/>
                  </a:cubicBezTo>
                  <a:cubicBezTo>
                    <a:pt x="106" y="248"/>
                    <a:pt x="106" y="248"/>
                    <a:pt x="106" y="248"/>
                  </a:cubicBezTo>
                  <a:cubicBezTo>
                    <a:pt x="106" y="249"/>
                    <a:pt x="106" y="249"/>
                    <a:pt x="106" y="249"/>
                  </a:cubicBezTo>
                  <a:cubicBezTo>
                    <a:pt x="107" y="248"/>
                    <a:pt x="107" y="248"/>
                    <a:pt x="107" y="248"/>
                  </a:cubicBezTo>
                  <a:cubicBezTo>
                    <a:pt x="106" y="248"/>
                    <a:pt x="106" y="248"/>
                    <a:pt x="106" y="248"/>
                  </a:cubicBezTo>
                  <a:cubicBezTo>
                    <a:pt x="106" y="249"/>
                    <a:pt x="106" y="249"/>
                    <a:pt x="106" y="249"/>
                  </a:cubicBezTo>
                  <a:cubicBezTo>
                    <a:pt x="106" y="248"/>
                    <a:pt x="106" y="248"/>
                    <a:pt x="106" y="248"/>
                  </a:cubicBezTo>
                  <a:cubicBezTo>
                    <a:pt x="105" y="248"/>
                    <a:pt x="105" y="248"/>
                    <a:pt x="105" y="248"/>
                  </a:cubicBezTo>
                  <a:cubicBezTo>
                    <a:pt x="106" y="249"/>
                    <a:pt x="106" y="249"/>
                    <a:pt x="106" y="249"/>
                  </a:cubicBezTo>
                  <a:cubicBezTo>
                    <a:pt x="106" y="248"/>
                    <a:pt x="106" y="248"/>
                    <a:pt x="106" y="248"/>
                  </a:cubicBezTo>
                  <a:cubicBezTo>
                    <a:pt x="105" y="248"/>
                    <a:pt x="105" y="248"/>
                    <a:pt x="105" y="248"/>
                  </a:cubicBezTo>
                  <a:cubicBezTo>
                    <a:pt x="105" y="248"/>
                    <a:pt x="105" y="248"/>
                    <a:pt x="105" y="248"/>
                  </a:cubicBezTo>
                  <a:cubicBezTo>
                    <a:pt x="105" y="248"/>
                    <a:pt x="105" y="248"/>
                    <a:pt x="105" y="248"/>
                  </a:cubicBezTo>
                  <a:cubicBezTo>
                    <a:pt x="105" y="248"/>
                    <a:pt x="105" y="248"/>
                    <a:pt x="105" y="248"/>
                  </a:cubicBezTo>
                  <a:cubicBezTo>
                    <a:pt x="105" y="248"/>
                    <a:pt x="105" y="248"/>
                    <a:pt x="105" y="248"/>
                  </a:cubicBezTo>
                  <a:cubicBezTo>
                    <a:pt x="105" y="248"/>
                    <a:pt x="105" y="248"/>
                    <a:pt x="105" y="248"/>
                  </a:cubicBezTo>
                  <a:cubicBezTo>
                    <a:pt x="106" y="249"/>
                    <a:pt x="106" y="249"/>
                    <a:pt x="106" y="249"/>
                  </a:cubicBezTo>
                  <a:cubicBezTo>
                    <a:pt x="106" y="250"/>
                    <a:pt x="106" y="250"/>
                    <a:pt x="106" y="250"/>
                  </a:cubicBezTo>
                  <a:cubicBezTo>
                    <a:pt x="106" y="250"/>
                    <a:pt x="106" y="250"/>
                    <a:pt x="106" y="250"/>
                  </a:cubicBezTo>
                  <a:cubicBezTo>
                    <a:pt x="108" y="252"/>
                    <a:pt x="108" y="252"/>
                    <a:pt x="108" y="252"/>
                  </a:cubicBezTo>
                  <a:cubicBezTo>
                    <a:pt x="109" y="249"/>
                    <a:pt x="109" y="249"/>
                    <a:pt x="109" y="249"/>
                  </a:cubicBezTo>
                  <a:cubicBezTo>
                    <a:pt x="109" y="249"/>
                    <a:pt x="109" y="249"/>
                    <a:pt x="112" y="241"/>
                  </a:cubicBezTo>
                  <a:cubicBezTo>
                    <a:pt x="110" y="241"/>
                    <a:pt x="110" y="241"/>
                    <a:pt x="110" y="241"/>
                  </a:cubicBezTo>
                  <a:cubicBezTo>
                    <a:pt x="110" y="242"/>
                    <a:pt x="110" y="242"/>
                    <a:pt x="110" y="242"/>
                  </a:cubicBezTo>
                  <a:cubicBezTo>
                    <a:pt x="110" y="242"/>
                    <a:pt x="110" y="242"/>
                    <a:pt x="110" y="242"/>
                  </a:cubicBezTo>
                  <a:cubicBezTo>
                    <a:pt x="110" y="242"/>
                    <a:pt x="110" y="242"/>
                    <a:pt x="110" y="242"/>
                  </a:cubicBezTo>
                  <a:cubicBezTo>
                    <a:pt x="110" y="242"/>
                    <a:pt x="110" y="242"/>
                    <a:pt x="110" y="242"/>
                  </a:cubicBezTo>
                  <a:cubicBezTo>
                    <a:pt x="110" y="242"/>
                    <a:pt x="110" y="242"/>
                    <a:pt x="110" y="242"/>
                  </a:cubicBezTo>
                  <a:cubicBezTo>
                    <a:pt x="110" y="242"/>
                    <a:pt x="110" y="242"/>
                    <a:pt x="110" y="242"/>
                  </a:cubicBezTo>
                  <a:cubicBezTo>
                    <a:pt x="110" y="242"/>
                    <a:pt x="111" y="242"/>
                    <a:pt x="112" y="243"/>
                  </a:cubicBezTo>
                  <a:cubicBezTo>
                    <a:pt x="112" y="243"/>
                    <a:pt x="113" y="244"/>
                    <a:pt x="113" y="246"/>
                  </a:cubicBezTo>
                  <a:cubicBezTo>
                    <a:pt x="113" y="246"/>
                    <a:pt x="113" y="246"/>
                    <a:pt x="113" y="246"/>
                  </a:cubicBezTo>
                  <a:cubicBezTo>
                    <a:pt x="113" y="247"/>
                    <a:pt x="113" y="247"/>
                    <a:pt x="113" y="247"/>
                  </a:cubicBezTo>
                  <a:cubicBezTo>
                    <a:pt x="113" y="248"/>
                    <a:pt x="114" y="249"/>
                    <a:pt x="114" y="250"/>
                  </a:cubicBezTo>
                  <a:cubicBezTo>
                    <a:pt x="114" y="251"/>
                    <a:pt x="113" y="251"/>
                    <a:pt x="113" y="252"/>
                  </a:cubicBezTo>
                  <a:cubicBezTo>
                    <a:pt x="113" y="252"/>
                    <a:pt x="113" y="252"/>
                    <a:pt x="113" y="252"/>
                  </a:cubicBezTo>
                  <a:cubicBezTo>
                    <a:pt x="113" y="252"/>
                    <a:pt x="113" y="252"/>
                    <a:pt x="113" y="252"/>
                  </a:cubicBezTo>
                  <a:cubicBezTo>
                    <a:pt x="113" y="252"/>
                    <a:pt x="113" y="252"/>
                    <a:pt x="113" y="252"/>
                  </a:cubicBezTo>
                  <a:cubicBezTo>
                    <a:pt x="113" y="252"/>
                    <a:pt x="113" y="252"/>
                    <a:pt x="113" y="252"/>
                  </a:cubicBezTo>
                  <a:cubicBezTo>
                    <a:pt x="113" y="252"/>
                    <a:pt x="113" y="252"/>
                    <a:pt x="113" y="252"/>
                  </a:cubicBezTo>
                  <a:cubicBezTo>
                    <a:pt x="113" y="252"/>
                    <a:pt x="113" y="252"/>
                    <a:pt x="113" y="252"/>
                  </a:cubicBezTo>
                  <a:cubicBezTo>
                    <a:pt x="113" y="252"/>
                    <a:pt x="113" y="252"/>
                    <a:pt x="113" y="252"/>
                  </a:cubicBezTo>
                  <a:cubicBezTo>
                    <a:pt x="114" y="253"/>
                    <a:pt x="114" y="253"/>
                    <a:pt x="114" y="253"/>
                  </a:cubicBezTo>
                  <a:cubicBezTo>
                    <a:pt x="114" y="252"/>
                    <a:pt x="114" y="252"/>
                    <a:pt x="114" y="252"/>
                  </a:cubicBezTo>
                  <a:cubicBezTo>
                    <a:pt x="114" y="252"/>
                    <a:pt x="114" y="252"/>
                    <a:pt x="111" y="253"/>
                  </a:cubicBezTo>
                  <a:cubicBezTo>
                    <a:pt x="110" y="253"/>
                    <a:pt x="110" y="253"/>
                    <a:pt x="110" y="253"/>
                  </a:cubicBezTo>
                  <a:cubicBezTo>
                    <a:pt x="110" y="254"/>
                    <a:pt x="110" y="254"/>
                    <a:pt x="110" y="254"/>
                  </a:cubicBezTo>
                  <a:cubicBezTo>
                    <a:pt x="110" y="254"/>
                    <a:pt x="110" y="254"/>
                    <a:pt x="110" y="260"/>
                  </a:cubicBezTo>
                  <a:cubicBezTo>
                    <a:pt x="112" y="260"/>
                    <a:pt x="112" y="260"/>
                    <a:pt x="112" y="260"/>
                  </a:cubicBezTo>
                  <a:cubicBezTo>
                    <a:pt x="112" y="258"/>
                    <a:pt x="112" y="258"/>
                    <a:pt x="112" y="258"/>
                  </a:cubicBezTo>
                  <a:cubicBezTo>
                    <a:pt x="112" y="258"/>
                    <a:pt x="112" y="258"/>
                    <a:pt x="108" y="258"/>
                  </a:cubicBezTo>
                  <a:cubicBezTo>
                    <a:pt x="105" y="258"/>
                    <a:pt x="105" y="258"/>
                    <a:pt x="105" y="258"/>
                  </a:cubicBezTo>
                  <a:cubicBezTo>
                    <a:pt x="106" y="261"/>
                    <a:pt x="106" y="261"/>
                    <a:pt x="106" y="261"/>
                  </a:cubicBezTo>
                  <a:cubicBezTo>
                    <a:pt x="106" y="261"/>
                    <a:pt x="106" y="261"/>
                    <a:pt x="111" y="266"/>
                  </a:cubicBezTo>
                  <a:cubicBezTo>
                    <a:pt x="112" y="265"/>
                    <a:pt x="112" y="265"/>
                    <a:pt x="112" y="265"/>
                  </a:cubicBezTo>
                  <a:cubicBezTo>
                    <a:pt x="111" y="264"/>
                    <a:pt x="111" y="264"/>
                    <a:pt x="111" y="264"/>
                  </a:cubicBezTo>
                  <a:cubicBezTo>
                    <a:pt x="111" y="264"/>
                    <a:pt x="111" y="264"/>
                    <a:pt x="108" y="265"/>
                  </a:cubicBezTo>
                  <a:cubicBezTo>
                    <a:pt x="109" y="266"/>
                    <a:pt x="109" y="266"/>
                    <a:pt x="109" y="266"/>
                  </a:cubicBezTo>
                  <a:cubicBezTo>
                    <a:pt x="110" y="265"/>
                    <a:pt x="110" y="265"/>
                    <a:pt x="110" y="265"/>
                  </a:cubicBezTo>
                  <a:lnTo>
                    <a:pt x="109" y="266"/>
                  </a:lnTo>
                  <a:close/>
                  <a:moveTo>
                    <a:pt x="116" y="233"/>
                  </a:moveTo>
                  <a:cubicBezTo>
                    <a:pt x="117" y="232"/>
                    <a:pt x="117" y="232"/>
                    <a:pt x="117" y="232"/>
                  </a:cubicBezTo>
                  <a:cubicBezTo>
                    <a:pt x="116" y="229"/>
                    <a:pt x="116" y="229"/>
                    <a:pt x="116" y="229"/>
                  </a:cubicBezTo>
                  <a:cubicBezTo>
                    <a:pt x="115" y="228"/>
                    <a:pt x="115" y="228"/>
                    <a:pt x="115" y="228"/>
                  </a:cubicBezTo>
                  <a:cubicBezTo>
                    <a:pt x="114" y="228"/>
                    <a:pt x="114" y="228"/>
                    <a:pt x="114" y="228"/>
                  </a:cubicBezTo>
                  <a:cubicBezTo>
                    <a:pt x="110" y="228"/>
                    <a:pt x="110" y="228"/>
                    <a:pt x="110" y="228"/>
                  </a:cubicBezTo>
                  <a:cubicBezTo>
                    <a:pt x="109" y="228"/>
                    <a:pt x="109" y="228"/>
                    <a:pt x="109" y="228"/>
                  </a:cubicBezTo>
                  <a:cubicBezTo>
                    <a:pt x="109" y="230"/>
                    <a:pt x="109" y="230"/>
                    <a:pt x="109" y="230"/>
                  </a:cubicBezTo>
                  <a:cubicBezTo>
                    <a:pt x="110" y="237"/>
                    <a:pt x="110" y="237"/>
                    <a:pt x="110" y="237"/>
                  </a:cubicBezTo>
                  <a:cubicBezTo>
                    <a:pt x="110" y="238"/>
                    <a:pt x="110" y="238"/>
                    <a:pt x="110" y="238"/>
                  </a:cubicBezTo>
                  <a:cubicBezTo>
                    <a:pt x="111" y="238"/>
                    <a:pt x="111" y="238"/>
                    <a:pt x="111" y="238"/>
                  </a:cubicBezTo>
                  <a:cubicBezTo>
                    <a:pt x="120" y="240"/>
                    <a:pt x="120" y="240"/>
                    <a:pt x="120" y="240"/>
                  </a:cubicBezTo>
                  <a:cubicBezTo>
                    <a:pt x="121" y="240"/>
                    <a:pt x="121" y="240"/>
                    <a:pt x="121" y="240"/>
                  </a:cubicBezTo>
                  <a:cubicBezTo>
                    <a:pt x="121" y="238"/>
                    <a:pt x="121" y="238"/>
                    <a:pt x="121" y="238"/>
                  </a:cubicBezTo>
                  <a:cubicBezTo>
                    <a:pt x="121" y="233"/>
                    <a:pt x="121" y="233"/>
                    <a:pt x="121" y="233"/>
                  </a:cubicBezTo>
                  <a:cubicBezTo>
                    <a:pt x="121" y="231"/>
                    <a:pt x="121" y="231"/>
                    <a:pt x="121" y="231"/>
                  </a:cubicBezTo>
                  <a:cubicBezTo>
                    <a:pt x="116" y="231"/>
                    <a:pt x="116" y="231"/>
                    <a:pt x="116" y="231"/>
                  </a:cubicBezTo>
                  <a:cubicBezTo>
                    <a:pt x="116" y="233"/>
                    <a:pt x="116" y="233"/>
                    <a:pt x="116" y="233"/>
                  </a:cubicBezTo>
                  <a:cubicBezTo>
                    <a:pt x="117" y="232"/>
                    <a:pt x="117" y="232"/>
                    <a:pt x="117" y="232"/>
                  </a:cubicBezTo>
                  <a:cubicBezTo>
                    <a:pt x="116" y="233"/>
                    <a:pt x="116" y="233"/>
                    <a:pt x="116" y="233"/>
                  </a:cubicBezTo>
                  <a:cubicBezTo>
                    <a:pt x="116" y="234"/>
                    <a:pt x="116" y="234"/>
                    <a:pt x="116" y="234"/>
                  </a:cubicBezTo>
                  <a:cubicBezTo>
                    <a:pt x="120" y="234"/>
                    <a:pt x="120" y="234"/>
                    <a:pt x="120" y="234"/>
                  </a:cubicBezTo>
                  <a:cubicBezTo>
                    <a:pt x="120" y="233"/>
                    <a:pt x="120" y="233"/>
                    <a:pt x="120" y="233"/>
                  </a:cubicBezTo>
                  <a:cubicBezTo>
                    <a:pt x="118" y="233"/>
                    <a:pt x="118" y="233"/>
                    <a:pt x="118" y="233"/>
                  </a:cubicBezTo>
                  <a:cubicBezTo>
                    <a:pt x="118" y="233"/>
                    <a:pt x="118" y="233"/>
                    <a:pt x="118" y="238"/>
                  </a:cubicBezTo>
                  <a:cubicBezTo>
                    <a:pt x="120" y="238"/>
                    <a:pt x="120" y="238"/>
                    <a:pt x="120" y="238"/>
                  </a:cubicBezTo>
                  <a:cubicBezTo>
                    <a:pt x="120" y="237"/>
                    <a:pt x="120" y="237"/>
                    <a:pt x="120" y="237"/>
                  </a:cubicBezTo>
                  <a:cubicBezTo>
                    <a:pt x="120" y="237"/>
                    <a:pt x="120" y="237"/>
                    <a:pt x="112" y="235"/>
                  </a:cubicBezTo>
                  <a:cubicBezTo>
                    <a:pt x="112" y="237"/>
                    <a:pt x="112" y="237"/>
                    <a:pt x="112" y="237"/>
                  </a:cubicBezTo>
                  <a:cubicBezTo>
                    <a:pt x="113" y="236"/>
                    <a:pt x="113" y="236"/>
                    <a:pt x="113" y="236"/>
                  </a:cubicBezTo>
                  <a:cubicBezTo>
                    <a:pt x="113" y="236"/>
                    <a:pt x="113" y="236"/>
                    <a:pt x="112" y="230"/>
                  </a:cubicBezTo>
                  <a:cubicBezTo>
                    <a:pt x="110" y="230"/>
                    <a:pt x="110" y="230"/>
                    <a:pt x="110" y="230"/>
                  </a:cubicBezTo>
                  <a:cubicBezTo>
                    <a:pt x="110" y="231"/>
                    <a:pt x="110" y="231"/>
                    <a:pt x="110" y="231"/>
                  </a:cubicBezTo>
                  <a:cubicBezTo>
                    <a:pt x="110" y="231"/>
                    <a:pt x="110" y="231"/>
                    <a:pt x="114" y="231"/>
                  </a:cubicBezTo>
                  <a:cubicBezTo>
                    <a:pt x="114" y="230"/>
                    <a:pt x="114" y="230"/>
                    <a:pt x="114" y="230"/>
                  </a:cubicBezTo>
                  <a:cubicBezTo>
                    <a:pt x="113" y="231"/>
                    <a:pt x="113" y="231"/>
                    <a:pt x="113" y="231"/>
                  </a:cubicBezTo>
                  <a:cubicBezTo>
                    <a:pt x="113" y="231"/>
                    <a:pt x="113" y="231"/>
                    <a:pt x="114" y="233"/>
                  </a:cubicBezTo>
                  <a:cubicBezTo>
                    <a:pt x="115" y="234"/>
                    <a:pt x="115" y="234"/>
                    <a:pt x="115" y="234"/>
                  </a:cubicBezTo>
                  <a:cubicBezTo>
                    <a:pt x="116" y="234"/>
                    <a:pt x="116" y="234"/>
                    <a:pt x="116" y="234"/>
                  </a:cubicBezTo>
                  <a:lnTo>
                    <a:pt x="116" y="233"/>
                  </a:lnTo>
                  <a:close/>
                  <a:moveTo>
                    <a:pt x="167" y="285"/>
                  </a:moveTo>
                  <a:cubicBezTo>
                    <a:pt x="167" y="287"/>
                    <a:pt x="167" y="287"/>
                    <a:pt x="167" y="287"/>
                  </a:cubicBezTo>
                  <a:cubicBezTo>
                    <a:pt x="170" y="287"/>
                    <a:pt x="174" y="285"/>
                    <a:pt x="176" y="283"/>
                  </a:cubicBezTo>
                  <a:cubicBezTo>
                    <a:pt x="179" y="281"/>
                    <a:pt x="180" y="280"/>
                    <a:pt x="180" y="280"/>
                  </a:cubicBezTo>
                  <a:cubicBezTo>
                    <a:pt x="181" y="279"/>
                    <a:pt x="181" y="279"/>
                    <a:pt x="181" y="279"/>
                  </a:cubicBezTo>
                  <a:cubicBezTo>
                    <a:pt x="181" y="279"/>
                    <a:pt x="181" y="279"/>
                    <a:pt x="181" y="279"/>
                  </a:cubicBezTo>
                  <a:cubicBezTo>
                    <a:pt x="181" y="276"/>
                    <a:pt x="181" y="276"/>
                    <a:pt x="181" y="276"/>
                  </a:cubicBezTo>
                  <a:cubicBezTo>
                    <a:pt x="179" y="276"/>
                    <a:pt x="179" y="276"/>
                    <a:pt x="179" y="276"/>
                  </a:cubicBezTo>
                  <a:cubicBezTo>
                    <a:pt x="179" y="277"/>
                    <a:pt x="179" y="277"/>
                    <a:pt x="179" y="277"/>
                  </a:cubicBezTo>
                  <a:cubicBezTo>
                    <a:pt x="179" y="277"/>
                    <a:pt x="181" y="277"/>
                    <a:pt x="182" y="277"/>
                  </a:cubicBezTo>
                  <a:cubicBezTo>
                    <a:pt x="183" y="277"/>
                    <a:pt x="184" y="276"/>
                    <a:pt x="185" y="276"/>
                  </a:cubicBezTo>
                  <a:cubicBezTo>
                    <a:pt x="185" y="275"/>
                    <a:pt x="186" y="274"/>
                    <a:pt x="186" y="273"/>
                  </a:cubicBezTo>
                  <a:cubicBezTo>
                    <a:pt x="185" y="273"/>
                    <a:pt x="185" y="273"/>
                    <a:pt x="185" y="273"/>
                  </a:cubicBezTo>
                  <a:cubicBezTo>
                    <a:pt x="186" y="274"/>
                    <a:pt x="186" y="274"/>
                    <a:pt x="186" y="274"/>
                  </a:cubicBezTo>
                  <a:cubicBezTo>
                    <a:pt x="186" y="273"/>
                    <a:pt x="186" y="273"/>
                    <a:pt x="186" y="272"/>
                  </a:cubicBezTo>
                  <a:cubicBezTo>
                    <a:pt x="186" y="271"/>
                    <a:pt x="186" y="270"/>
                    <a:pt x="185" y="269"/>
                  </a:cubicBezTo>
                  <a:cubicBezTo>
                    <a:pt x="183" y="268"/>
                    <a:pt x="182" y="267"/>
                    <a:pt x="181" y="267"/>
                  </a:cubicBezTo>
                  <a:cubicBezTo>
                    <a:pt x="179" y="266"/>
                    <a:pt x="178" y="266"/>
                    <a:pt x="178" y="266"/>
                  </a:cubicBezTo>
                  <a:cubicBezTo>
                    <a:pt x="178" y="268"/>
                    <a:pt x="178" y="268"/>
                    <a:pt x="178" y="268"/>
                  </a:cubicBezTo>
                  <a:cubicBezTo>
                    <a:pt x="179" y="267"/>
                    <a:pt x="179" y="267"/>
                    <a:pt x="179" y="267"/>
                  </a:cubicBezTo>
                  <a:cubicBezTo>
                    <a:pt x="171" y="259"/>
                    <a:pt x="171" y="259"/>
                    <a:pt x="171" y="259"/>
                  </a:cubicBezTo>
                  <a:cubicBezTo>
                    <a:pt x="170" y="260"/>
                    <a:pt x="170" y="260"/>
                    <a:pt x="170" y="260"/>
                  </a:cubicBezTo>
                  <a:cubicBezTo>
                    <a:pt x="171" y="260"/>
                    <a:pt x="171" y="260"/>
                    <a:pt x="171" y="260"/>
                  </a:cubicBezTo>
                  <a:cubicBezTo>
                    <a:pt x="173" y="253"/>
                    <a:pt x="173" y="253"/>
                    <a:pt x="173" y="253"/>
                  </a:cubicBezTo>
                  <a:cubicBezTo>
                    <a:pt x="173" y="252"/>
                    <a:pt x="173" y="252"/>
                    <a:pt x="173" y="252"/>
                  </a:cubicBezTo>
                  <a:cubicBezTo>
                    <a:pt x="172" y="251"/>
                    <a:pt x="172" y="251"/>
                    <a:pt x="172" y="251"/>
                  </a:cubicBezTo>
                  <a:cubicBezTo>
                    <a:pt x="168" y="250"/>
                    <a:pt x="168" y="250"/>
                    <a:pt x="168" y="250"/>
                  </a:cubicBezTo>
                  <a:cubicBezTo>
                    <a:pt x="167" y="252"/>
                    <a:pt x="167" y="252"/>
                    <a:pt x="167" y="252"/>
                  </a:cubicBezTo>
                  <a:cubicBezTo>
                    <a:pt x="168" y="253"/>
                    <a:pt x="168" y="253"/>
                    <a:pt x="168" y="253"/>
                  </a:cubicBezTo>
                  <a:cubicBezTo>
                    <a:pt x="168" y="253"/>
                    <a:pt x="170" y="251"/>
                    <a:pt x="172" y="248"/>
                  </a:cubicBezTo>
                  <a:cubicBezTo>
                    <a:pt x="174" y="246"/>
                    <a:pt x="175" y="242"/>
                    <a:pt x="175" y="237"/>
                  </a:cubicBezTo>
                  <a:cubicBezTo>
                    <a:pt x="175" y="228"/>
                    <a:pt x="171" y="224"/>
                    <a:pt x="171" y="223"/>
                  </a:cubicBezTo>
                  <a:cubicBezTo>
                    <a:pt x="170" y="223"/>
                    <a:pt x="170" y="223"/>
                    <a:pt x="170" y="223"/>
                  </a:cubicBezTo>
                  <a:cubicBezTo>
                    <a:pt x="169" y="223"/>
                    <a:pt x="169" y="223"/>
                    <a:pt x="169" y="223"/>
                  </a:cubicBezTo>
                  <a:cubicBezTo>
                    <a:pt x="161" y="227"/>
                    <a:pt x="161" y="227"/>
                    <a:pt x="161" y="227"/>
                  </a:cubicBezTo>
                  <a:cubicBezTo>
                    <a:pt x="160" y="228"/>
                    <a:pt x="160" y="228"/>
                    <a:pt x="160" y="228"/>
                  </a:cubicBezTo>
                  <a:cubicBezTo>
                    <a:pt x="160" y="229"/>
                    <a:pt x="160" y="229"/>
                    <a:pt x="160" y="229"/>
                  </a:cubicBezTo>
                  <a:cubicBezTo>
                    <a:pt x="160" y="241"/>
                    <a:pt x="160" y="241"/>
                    <a:pt x="160" y="241"/>
                  </a:cubicBezTo>
                  <a:cubicBezTo>
                    <a:pt x="162" y="241"/>
                    <a:pt x="162" y="241"/>
                    <a:pt x="162" y="241"/>
                  </a:cubicBezTo>
                  <a:cubicBezTo>
                    <a:pt x="162" y="239"/>
                    <a:pt x="162" y="239"/>
                    <a:pt x="162" y="239"/>
                  </a:cubicBezTo>
                  <a:cubicBezTo>
                    <a:pt x="156" y="235"/>
                    <a:pt x="156" y="235"/>
                    <a:pt x="156" y="235"/>
                  </a:cubicBezTo>
                  <a:cubicBezTo>
                    <a:pt x="155" y="237"/>
                    <a:pt x="155" y="237"/>
                    <a:pt x="155" y="237"/>
                  </a:cubicBezTo>
                  <a:cubicBezTo>
                    <a:pt x="156" y="236"/>
                    <a:pt x="156" y="236"/>
                    <a:pt x="156" y="236"/>
                  </a:cubicBezTo>
                  <a:cubicBezTo>
                    <a:pt x="154" y="228"/>
                    <a:pt x="154" y="228"/>
                    <a:pt x="154" y="228"/>
                  </a:cubicBezTo>
                  <a:cubicBezTo>
                    <a:pt x="153" y="227"/>
                    <a:pt x="153" y="227"/>
                    <a:pt x="153" y="227"/>
                  </a:cubicBezTo>
                  <a:cubicBezTo>
                    <a:pt x="152" y="227"/>
                    <a:pt x="152" y="227"/>
                    <a:pt x="152" y="227"/>
                  </a:cubicBezTo>
                  <a:cubicBezTo>
                    <a:pt x="152" y="227"/>
                    <a:pt x="151" y="227"/>
                    <a:pt x="151" y="228"/>
                  </a:cubicBezTo>
                  <a:cubicBezTo>
                    <a:pt x="150" y="228"/>
                    <a:pt x="149" y="229"/>
                    <a:pt x="149" y="231"/>
                  </a:cubicBezTo>
                  <a:cubicBezTo>
                    <a:pt x="149" y="231"/>
                    <a:pt x="149" y="232"/>
                    <a:pt x="149" y="233"/>
                  </a:cubicBezTo>
                  <a:cubicBezTo>
                    <a:pt x="151" y="233"/>
                    <a:pt x="151" y="233"/>
                    <a:pt x="151" y="233"/>
                  </a:cubicBezTo>
                  <a:cubicBezTo>
                    <a:pt x="149" y="233"/>
                    <a:pt x="149" y="233"/>
                    <a:pt x="149" y="233"/>
                  </a:cubicBezTo>
                  <a:cubicBezTo>
                    <a:pt x="149" y="237"/>
                    <a:pt x="151" y="239"/>
                    <a:pt x="151" y="239"/>
                  </a:cubicBezTo>
                  <a:cubicBezTo>
                    <a:pt x="152" y="238"/>
                    <a:pt x="152" y="238"/>
                    <a:pt x="152" y="238"/>
                  </a:cubicBezTo>
                  <a:cubicBezTo>
                    <a:pt x="151" y="237"/>
                    <a:pt x="151" y="237"/>
                    <a:pt x="151" y="237"/>
                  </a:cubicBezTo>
                  <a:cubicBezTo>
                    <a:pt x="147" y="241"/>
                    <a:pt x="147" y="241"/>
                    <a:pt x="147" y="241"/>
                  </a:cubicBezTo>
                  <a:cubicBezTo>
                    <a:pt x="148" y="242"/>
                    <a:pt x="148" y="242"/>
                    <a:pt x="148" y="242"/>
                  </a:cubicBezTo>
                  <a:cubicBezTo>
                    <a:pt x="150" y="241"/>
                    <a:pt x="150" y="241"/>
                    <a:pt x="150" y="241"/>
                  </a:cubicBezTo>
                  <a:cubicBezTo>
                    <a:pt x="145" y="233"/>
                    <a:pt x="145" y="233"/>
                    <a:pt x="145" y="233"/>
                  </a:cubicBezTo>
                  <a:cubicBezTo>
                    <a:pt x="144" y="231"/>
                    <a:pt x="144" y="231"/>
                    <a:pt x="144" y="231"/>
                  </a:cubicBezTo>
                  <a:cubicBezTo>
                    <a:pt x="143" y="233"/>
                    <a:pt x="143" y="233"/>
                    <a:pt x="143" y="233"/>
                  </a:cubicBezTo>
                  <a:cubicBezTo>
                    <a:pt x="139" y="240"/>
                    <a:pt x="139" y="240"/>
                    <a:pt x="139" y="240"/>
                  </a:cubicBezTo>
                  <a:cubicBezTo>
                    <a:pt x="138" y="241"/>
                    <a:pt x="138" y="241"/>
                    <a:pt x="138" y="241"/>
                  </a:cubicBezTo>
                  <a:cubicBezTo>
                    <a:pt x="139" y="241"/>
                    <a:pt x="139" y="241"/>
                    <a:pt x="139" y="241"/>
                  </a:cubicBezTo>
                  <a:cubicBezTo>
                    <a:pt x="144" y="252"/>
                    <a:pt x="144" y="252"/>
                    <a:pt x="144" y="252"/>
                  </a:cubicBezTo>
                  <a:cubicBezTo>
                    <a:pt x="145" y="254"/>
                    <a:pt x="145" y="254"/>
                    <a:pt x="145" y="254"/>
                  </a:cubicBezTo>
                  <a:cubicBezTo>
                    <a:pt x="146" y="253"/>
                    <a:pt x="146" y="253"/>
                    <a:pt x="146" y="253"/>
                  </a:cubicBezTo>
                  <a:cubicBezTo>
                    <a:pt x="153" y="249"/>
                    <a:pt x="153" y="249"/>
                    <a:pt x="153" y="249"/>
                  </a:cubicBezTo>
                  <a:cubicBezTo>
                    <a:pt x="152" y="247"/>
                    <a:pt x="152" y="247"/>
                    <a:pt x="152" y="247"/>
                  </a:cubicBezTo>
                  <a:cubicBezTo>
                    <a:pt x="151" y="248"/>
                    <a:pt x="151" y="248"/>
                    <a:pt x="151" y="248"/>
                  </a:cubicBezTo>
                  <a:cubicBezTo>
                    <a:pt x="155" y="256"/>
                    <a:pt x="155" y="256"/>
                    <a:pt x="155" y="256"/>
                  </a:cubicBezTo>
                  <a:cubicBezTo>
                    <a:pt x="156" y="256"/>
                    <a:pt x="156" y="256"/>
                    <a:pt x="156" y="256"/>
                  </a:cubicBezTo>
                  <a:cubicBezTo>
                    <a:pt x="157" y="254"/>
                    <a:pt x="157" y="254"/>
                    <a:pt x="157" y="254"/>
                  </a:cubicBezTo>
                  <a:cubicBezTo>
                    <a:pt x="157" y="254"/>
                    <a:pt x="157" y="254"/>
                    <a:pt x="156" y="254"/>
                  </a:cubicBezTo>
                  <a:cubicBezTo>
                    <a:pt x="155" y="253"/>
                    <a:pt x="154" y="253"/>
                    <a:pt x="153" y="253"/>
                  </a:cubicBezTo>
                  <a:cubicBezTo>
                    <a:pt x="153" y="253"/>
                    <a:pt x="152" y="253"/>
                    <a:pt x="151" y="254"/>
                  </a:cubicBezTo>
                  <a:cubicBezTo>
                    <a:pt x="151" y="254"/>
                    <a:pt x="151" y="255"/>
                    <a:pt x="151" y="256"/>
                  </a:cubicBezTo>
                  <a:cubicBezTo>
                    <a:pt x="151" y="256"/>
                    <a:pt x="151" y="260"/>
                    <a:pt x="151" y="263"/>
                  </a:cubicBezTo>
                  <a:cubicBezTo>
                    <a:pt x="151" y="265"/>
                    <a:pt x="152" y="267"/>
                    <a:pt x="152" y="268"/>
                  </a:cubicBezTo>
                  <a:cubicBezTo>
                    <a:pt x="152" y="269"/>
                    <a:pt x="152" y="270"/>
                    <a:pt x="153" y="270"/>
                  </a:cubicBezTo>
                  <a:cubicBezTo>
                    <a:pt x="153" y="271"/>
                    <a:pt x="154" y="271"/>
                    <a:pt x="154" y="272"/>
                  </a:cubicBezTo>
                  <a:cubicBezTo>
                    <a:pt x="154" y="272"/>
                    <a:pt x="154" y="272"/>
                    <a:pt x="154" y="272"/>
                  </a:cubicBezTo>
                  <a:cubicBezTo>
                    <a:pt x="154" y="272"/>
                    <a:pt x="154" y="272"/>
                    <a:pt x="154" y="272"/>
                  </a:cubicBezTo>
                  <a:cubicBezTo>
                    <a:pt x="155" y="272"/>
                    <a:pt x="156" y="272"/>
                    <a:pt x="157" y="272"/>
                  </a:cubicBezTo>
                  <a:cubicBezTo>
                    <a:pt x="158" y="272"/>
                    <a:pt x="159" y="272"/>
                    <a:pt x="160" y="271"/>
                  </a:cubicBezTo>
                  <a:cubicBezTo>
                    <a:pt x="161" y="271"/>
                    <a:pt x="162" y="270"/>
                    <a:pt x="162" y="270"/>
                  </a:cubicBezTo>
                  <a:cubicBezTo>
                    <a:pt x="162" y="270"/>
                    <a:pt x="162" y="270"/>
                    <a:pt x="162" y="270"/>
                  </a:cubicBezTo>
                  <a:cubicBezTo>
                    <a:pt x="163" y="269"/>
                    <a:pt x="163" y="269"/>
                    <a:pt x="163" y="269"/>
                  </a:cubicBezTo>
                  <a:cubicBezTo>
                    <a:pt x="162" y="270"/>
                    <a:pt x="162" y="270"/>
                    <a:pt x="162" y="270"/>
                  </a:cubicBezTo>
                  <a:cubicBezTo>
                    <a:pt x="162" y="270"/>
                    <a:pt x="162" y="270"/>
                    <a:pt x="162" y="270"/>
                  </a:cubicBezTo>
                  <a:cubicBezTo>
                    <a:pt x="162" y="271"/>
                    <a:pt x="163" y="272"/>
                    <a:pt x="163" y="274"/>
                  </a:cubicBezTo>
                  <a:cubicBezTo>
                    <a:pt x="163" y="274"/>
                    <a:pt x="163" y="275"/>
                    <a:pt x="163" y="275"/>
                  </a:cubicBezTo>
                  <a:cubicBezTo>
                    <a:pt x="163" y="276"/>
                    <a:pt x="163" y="276"/>
                    <a:pt x="163" y="276"/>
                  </a:cubicBezTo>
                  <a:cubicBezTo>
                    <a:pt x="163" y="280"/>
                    <a:pt x="163" y="280"/>
                    <a:pt x="163" y="280"/>
                  </a:cubicBezTo>
                  <a:cubicBezTo>
                    <a:pt x="166" y="277"/>
                    <a:pt x="166" y="277"/>
                    <a:pt x="166" y="277"/>
                  </a:cubicBezTo>
                  <a:cubicBezTo>
                    <a:pt x="171" y="270"/>
                    <a:pt x="171" y="270"/>
                    <a:pt x="171" y="270"/>
                  </a:cubicBezTo>
                  <a:cubicBezTo>
                    <a:pt x="170" y="269"/>
                    <a:pt x="170" y="269"/>
                    <a:pt x="170" y="269"/>
                  </a:cubicBezTo>
                  <a:cubicBezTo>
                    <a:pt x="169" y="270"/>
                    <a:pt x="169" y="270"/>
                    <a:pt x="169" y="270"/>
                  </a:cubicBezTo>
                  <a:cubicBezTo>
                    <a:pt x="171" y="274"/>
                    <a:pt x="171" y="274"/>
                    <a:pt x="171" y="274"/>
                  </a:cubicBezTo>
                  <a:cubicBezTo>
                    <a:pt x="172" y="275"/>
                    <a:pt x="172" y="275"/>
                    <a:pt x="172" y="275"/>
                  </a:cubicBezTo>
                  <a:cubicBezTo>
                    <a:pt x="172" y="275"/>
                    <a:pt x="172" y="275"/>
                    <a:pt x="172" y="275"/>
                  </a:cubicBezTo>
                  <a:cubicBezTo>
                    <a:pt x="178" y="275"/>
                    <a:pt x="178" y="275"/>
                    <a:pt x="178" y="275"/>
                  </a:cubicBezTo>
                  <a:cubicBezTo>
                    <a:pt x="178" y="273"/>
                    <a:pt x="178" y="273"/>
                    <a:pt x="178" y="273"/>
                  </a:cubicBezTo>
                  <a:cubicBezTo>
                    <a:pt x="177" y="272"/>
                    <a:pt x="177" y="272"/>
                    <a:pt x="177" y="272"/>
                  </a:cubicBezTo>
                  <a:cubicBezTo>
                    <a:pt x="177" y="272"/>
                    <a:pt x="176" y="273"/>
                    <a:pt x="175" y="273"/>
                  </a:cubicBezTo>
                  <a:cubicBezTo>
                    <a:pt x="173" y="274"/>
                    <a:pt x="172" y="275"/>
                    <a:pt x="170" y="276"/>
                  </a:cubicBezTo>
                  <a:cubicBezTo>
                    <a:pt x="170" y="276"/>
                    <a:pt x="170" y="276"/>
                    <a:pt x="170" y="276"/>
                  </a:cubicBezTo>
                  <a:cubicBezTo>
                    <a:pt x="170" y="276"/>
                    <a:pt x="170" y="276"/>
                    <a:pt x="170" y="276"/>
                  </a:cubicBezTo>
                  <a:cubicBezTo>
                    <a:pt x="169" y="277"/>
                    <a:pt x="167" y="278"/>
                    <a:pt x="166" y="279"/>
                  </a:cubicBezTo>
                  <a:cubicBezTo>
                    <a:pt x="165" y="281"/>
                    <a:pt x="165" y="282"/>
                    <a:pt x="165" y="284"/>
                  </a:cubicBezTo>
                  <a:cubicBezTo>
                    <a:pt x="165" y="284"/>
                    <a:pt x="165" y="285"/>
                    <a:pt x="165" y="285"/>
                  </a:cubicBezTo>
                  <a:cubicBezTo>
                    <a:pt x="165" y="286"/>
                    <a:pt x="166" y="286"/>
                    <a:pt x="166" y="287"/>
                  </a:cubicBezTo>
                  <a:cubicBezTo>
                    <a:pt x="167" y="287"/>
                    <a:pt x="167" y="287"/>
                    <a:pt x="167" y="287"/>
                  </a:cubicBezTo>
                  <a:cubicBezTo>
                    <a:pt x="167" y="287"/>
                    <a:pt x="167" y="287"/>
                    <a:pt x="167" y="287"/>
                  </a:cubicBezTo>
                  <a:cubicBezTo>
                    <a:pt x="167" y="285"/>
                    <a:pt x="167" y="285"/>
                    <a:pt x="167" y="285"/>
                  </a:cubicBezTo>
                  <a:cubicBezTo>
                    <a:pt x="168" y="284"/>
                    <a:pt x="168" y="284"/>
                    <a:pt x="168" y="284"/>
                  </a:cubicBezTo>
                  <a:cubicBezTo>
                    <a:pt x="168" y="284"/>
                    <a:pt x="168" y="284"/>
                    <a:pt x="168" y="284"/>
                  </a:cubicBezTo>
                  <a:cubicBezTo>
                    <a:pt x="168" y="284"/>
                    <a:pt x="168" y="284"/>
                    <a:pt x="168" y="284"/>
                  </a:cubicBezTo>
                  <a:cubicBezTo>
                    <a:pt x="167" y="283"/>
                    <a:pt x="168" y="282"/>
                    <a:pt x="169" y="281"/>
                  </a:cubicBezTo>
                  <a:cubicBezTo>
                    <a:pt x="169" y="280"/>
                    <a:pt x="171" y="279"/>
                    <a:pt x="172" y="278"/>
                  </a:cubicBezTo>
                  <a:cubicBezTo>
                    <a:pt x="171" y="277"/>
                    <a:pt x="171" y="277"/>
                    <a:pt x="171" y="277"/>
                  </a:cubicBezTo>
                  <a:cubicBezTo>
                    <a:pt x="172" y="279"/>
                    <a:pt x="172" y="279"/>
                    <a:pt x="172" y="279"/>
                  </a:cubicBezTo>
                  <a:cubicBezTo>
                    <a:pt x="175" y="277"/>
                    <a:pt x="179" y="274"/>
                    <a:pt x="179" y="274"/>
                  </a:cubicBezTo>
                  <a:cubicBezTo>
                    <a:pt x="183" y="272"/>
                    <a:pt x="183" y="272"/>
                    <a:pt x="183" y="272"/>
                  </a:cubicBezTo>
                  <a:cubicBezTo>
                    <a:pt x="178" y="272"/>
                    <a:pt x="178" y="272"/>
                    <a:pt x="178" y="272"/>
                  </a:cubicBezTo>
                  <a:cubicBezTo>
                    <a:pt x="178" y="272"/>
                    <a:pt x="178" y="272"/>
                    <a:pt x="172" y="272"/>
                  </a:cubicBezTo>
                  <a:cubicBezTo>
                    <a:pt x="172" y="273"/>
                    <a:pt x="172" y="273"/>
                    <a:pt x="172" y="273"/>
                  </a:cubicBezTo>
                  <a:cubicBezTo>
                    <a:pt x="174" y="272"/>
                    <a:pt x="174" y="272"/>
                    <a:pt x="174" y="272"/>
                  </a:cubicBezTo>
                  <a:cubicBezTo>
                    <a:pt x="174" y="272"/>
                    <a:pt x="174" y="272"/>
                    <a:pt x="171" y="268"/>
                  </a:cubicBezTo>
                  <a:cubicBezTo>
                    <a:pt x="170" y="267"/>
                    <a:pt x="170" y="267"/>
                    <a:pt x="170" y="267"/>
                  </a:cubicBezTo>
                  <a:cubicBezTo>
                    <a:pt x="169" y="268"/>
                    <a:pt x="169" y="268"/>
                    <a:pt x="169" y="268"/>
                  </a:cubicBezTo>
                  <a:cubicBezTo>
                    <a:pt x="169" y="268"/>
                    <a:pt x="169" y="268"/>
                    <a:pt x="163" y="275"/>
                  </a:cubicBezTo>
                  <a:cubicBezTo>
                    <a:pt x="164" y="276"/>
                    <a:pt x="164" y="276"/>
                    <a:pt x="164" y="276"/>
                  </a:cubicBezTo>
                  <a:cubicBezTo>
                    <a:pt x="166" y="276"/>
                    <a:pt x="166" y="276"/>
                    <a:pt x="166" y="276"/>
                  </a:cubicBezTo>
                  <a:cubicBezTo>
                    <a:pt x="166" y="276"/>
                    <a:pt x="166" y="274"/>
                    <a:pt x="166" y="273"/>
                  </a:cubicBezTo>
                  <a:cubicBezTo>
                    <a:pt x="166" y="272"/>
                    <a:pt x="165" y="271"/>
                    <a:pt x="165" y="270"/>
                  </a:cubicBezTo>
                  <a:cubicBezTo>
                    <a:pt x="165" y="269"/>
                    <a:pt x="165" y="269"/>
                    <a:pt x="164" y="268"/>
                  </a:cubicBezTo>
                  <a:cubicBezTo>
                    <a:pt x="164" y="268"/>
                    <a:pt x="164" y="268"/>
                    <a:pt x="164" y="268"/>
                  </a:cubicBezTo>
                  <a:cubicBezTo>
                    <a:pt x="164" y="268"/>
                    <a:pt x="164" y="268"/>
                    <a:pt x="164" y="268"/>
                  </a:cubicBezTo>
                  <a:cubicBezTo>
                    <a:pt x="163" y="267"/>
                    <a:pt x="163" y="267"/>
                    <a:pt x="162" y="267"/>
                  </a:cubicBezTo>
                  <a:cubicBezTo>
                    <a:pt x="160" y="267"/>
                    <a:pt x="160" y="268"/>
                    <a:pt x="159" y="268"/>
                  </a:cubicBezTo>
                  <a:cubicBezTo>
                    <a:pt x="158" y="269"/>
                    <a:pt x="157" y="269"/>
                    <a:pt x="157" y="269"/>
                  </a:cubicBezTo>
                  <a:cubicBezTo>
                    <a:pt x="156" y="269"/>
                    <a:pt x="156" y="269"/>
                    <a:pt x="155" y="269"/>
                  </a:cubicBezTo>
                  <a:cubicBezTo>
                    <a:pt x="155" y="270"/>
                    <a:pt x="155" y="270"/>
                    <a:pt x="155" y="270"/>
                  </a:cubicBezTo>
                  <a:cubicBezTo>
                    <a:pt x="156" y="269"/>
                    <a:pt x="156" y="269"/>
                    <a:pt x="156" y="269"/>
                  </a:cubicBezTo>
                  <a:cubicBezTo>
                    <a:pt x="156" y="269"/>
                    <a:pt x="156" y="269"/>
                    <a:pt x="156" y="269"/>
                  </a:cubicBezTo>
                  <a:cubicBezTo>
                    <a:pt x="156" y="269"/>
                    <a:pt x="156" y="269"/>
                    <a:pt x="156" y="269"/>
                  </a:cubicBezTo>
                  <a:cubicBezTo>
                    <a:pt x="156" y="269"/>
                    <a:pt x="156" y="269"/>
                    <a:pt x="156" y="269"/>
                  </a:cubicBezTo>
                  <a:cubicBezTo>
                    <a:pt x="156" y="269"/>
                    <a:pt x="156" y="269"/>
                    <a:pt x="156" y="269"/>
                  </a:cubicBezTo>
                  <a:cubicBezTo>
                    <a:pt x="156" y="269"/>
                    <a:pt x="156" y="269"/>
                    <a:pt x="156" y="269"/>
                  </a:cubicBezTo>
                  <a:cubicBezTo>
                    <a:pt x="156" y="269"/>
                    <a:pt x="155" y="268"/>
                    <a:pt x="155" y="267"/>
                  </a:cubicBezTo>
                  <a:cubicBezTo>
                    <a:pt x="154" y="263"/>
                    <a:pt x="154" y="257"/>
                    <a:pt x="154" y="256"/>
                  </a:cubicBezTo>
                  <a:cubicBezTo>
                    <a:pt x="154" y="255"/>
                    <a:pt x="154" y="255"/>
                    <a:pt x="154" y="255"/>
                  </a:cubicBezTo>
                  <a:cubicBezTo>
                    <a:pt x="154" y="255"/>
                    <a:pt x="154" y="255"/>
                    <a:pt x="154" y="255"/>
                  </a:cubicBezTo>
                  <a:cubicBezTo>
                    <a:pt x="153" y="255"/>
                    <a:pt x="153" y="255"/>
                    <a:pt x="153" y="255"/>
                  </a:cubicBezTo>
                  <a:cubicBezTo>
                    <a:pt x="153" y="256"/>
                    <a:pt x="153" y="256"/>
                    <a:pt x="153" y="256"/>
                  </a:cubicBezTo>
                  <a:cubicBezTo>
                    <a:pt x="154" y="255"/>
                    <a:pt x="154" y="255"/>
                    <a:pt x="154" y="255"/>
                  </a:cubicBezTo>
                  <a:cubicBezTo>
                    <a:pt x="153" y="255"/>
                    <a:pt x="153" y="255"/>
                    <a:pt x="153" y="255"/>
                  </a:cubicBezTo>
                  <a:cubicBezTo>
                    <a:pt x="153" y="256"/>
                    <a:pt x="153" y="256"/>
                    <a:pt x="153" y="256"/>
                  </a:cubicBezTo>
                  <a:cubicBezTo>
                    <a:pt x="153" y="255"/>
                    <a:pt x="153" y="255"/>
                    <a:pt x="153" y="255"/>
                  </a:cubicBezTo>
                  <a:cubicBezTo>
                    <a:pt x="153" y="256"/>
                    <a:pt x="153" y="256"/>
                    <a:pt x="153" y="256"/>
                  </a:cubicBezTo>
                  <a:cubicBezTo>
                    <a:pt x="153" y="256"/>
                    <a:pt x="153" y="256"/>
                    <a:pt x="153" y="256"/>
                  </a:cubicBezTo>
                  <a:cubicBezTo>
                    <a:pt x="153" y="255"/>
                    <a:pt x="153" y="255"/>
                    <a:pt x="153" y="255"/>
                  </a:cubicBezTo>
                  <a:cubicBezTo>
                    <a:pt x="153" y="256"/>
                    <a:pt x="153" y="256"/>
                    <a:pt x="153" y="256"/>
                  </a:cubicBezTo>
                  <a:cubicBezTo>
                    <a:pt x="153" y="256"/>
                    <a:pt x="153" y="256"/>
                    <a:pt x="153" y="256"/>
                  </a:cubicBezTo>
                  <a:cubicBezTo>
                    <a:pt x="153" y="256"/>
                    <a:pt x="153" y="256"/>
                    <a:pt x="153" y="256"/>
                  </a:cubicBezTo>
                  <a:cubicBezTo>
                    <a:pt x="153" y="256"/>
                    <a:pt x="153" y="256"/>
                    <a:pt x="153" y="256"/>
                  </a:cubicBezTo>
                  <a:cubicBezTo>
                    <a:pt x="153" y="256"/>
                    <a:pt x="153" y="256"/>
                    <a:pt x="153" y="256"/>
                  </a:cubicBezTo>
                  <a:cubicBezTo>
                    <a:pt x="153" y="256"/>
                    <a:pt x="153" y="256"/>
                    <a:pt x="153" y="256"/>
                  </a:cubicBezTo>
                  <a:cubicBezTo>
                    <a:pt x="153" y="256"/>
                    <a:pt x="153" y="256"/>
                    <a:pt x="153" y="256"/>
                  </a:cubicBezTo>
                  <a:cubicBezTo>
                    <a:pt x="153" y="256"/>
                    <a:pt x="154" y="256"/>
                    <a:pt x="155" y="256"/>
                  </a:cubicBezTo>
                  <a:cubicBezTo>
                    <a:pt x="155" y="257"/>
                    <a:pt x="155" y="257"/>
                    <a:pt x="155" y="257"/>
                  </a:cubicBezTo>
                  <a:cubicBezTo>
                    <a:pt x="155" y="257"/>
                    <a:pt x="155" y="257"/>
                    <a:pt x="155" y="257"/>
                  </a:cubicBezTo>
                  <a:cubicBezTo>
                    <a:pt x="155" y="257"/>
                    <a:pt x="155" y="257"/>
                    <a:pt x="155" y="257"/>
                  </a:cubicBezTo>
                  <a:cubicBezTo>
                    <a:pt x="160" y="260"/>
                    <a:pt x="160" y="260"/>
                    <a:pt x="160" y="260"/>
                  </a:cubicBezTo>
                  <a:cubicBezTo>
                    <a:pt x="158" y="255"/>
                    <a:pt x="158" y="255"/>
                    <a:pt x="158" y="255"/>
                  </a:cubicBezTo>
                  <a:cubicBezTo>
                    <a:pt x="158" y="255"/>
                    <a:pt x="158" y="255"/>
                    <a:pt x="154" y="247"/>
                  </a:cubicBezTo>
                  <a:cubicBezTo>
                    <a:pt x="153" y="245"/>
                    <a:pt x="153" y="245"/>
                    <a:pt x="153" y="245"/>
                  </a:cubicBezTo>
                  <a:cubicBezTo>
                    <a:pt x="151" y="246"/>
                    <a:pt x="151" y="246"/>
                    <a:pt x="151" y="246"/>
                  </a:cubicBezTo>
                  <a:cubicBezTo>
                    <a:pt x="151" y="246"/>
                    <a:pt x="151" y="246"/>
                    <a:pt x="145" y="250"/>
                  </a:cubicBezTo>
                  <a:cubicBezTo>
                    <a:pt x="145" y="252"/>
                    <a:pt x="145" y="252"/>
                    <a:pt x="145" y="252"/>
                  </a:cubicBezTo>
                  <a:cubicBezTo>
                    <a:pt x="147" y="251"/>
                    <a:pt x="147" y="251"/>
                    <a:pt x="147" y="251"/>
                  </a:cubicBezTo>
                  <a:cubicBezTo>
                    <a:pt x="147" y="251"/>
                    <a:pt x="147" y="251"/>
                    <a:pt x="141" y="240"/>
                  </a:cubicBezTo>
                  <a:cubicBezTo>
                    <a:pt x="140" y="241"/>
                    <a:pt x="140" y="241"/>
                    <a:pt x="140" y="241"/>
                  </a:cubicBezTo>
                  <a:cubicBezTo>
                    <a:pt x="141" y="241"/>
                    <a:pt x="141" y="241"/>
                    <a:pt x="141" y="241"/>
                  </a:cubicBezTo>
                  <a:cubicBezTo>
                    <a:pt x="141" y="241"/>
                    <a:pt x="141" y="241"/>
                    <a:pt x="145" y="235"/>
                  </a:cubicBezTo>
                  <a:cubicBezTo>
                    <a:pt x="144" y="234"/>
                    <a:pt x="144" y="234"/>
                    <a:pt x="144" y="234"/>
                  </a:cubicBezTo>
                  <a:cubicBezTo>
                    <a:pt x="143" y="235"/>
                    <a:pt x="143" y="235"/>
                    <a:pt x="143" y="235"/>
                  </a:cubicBezTo>
                  <a:cubicBezTo>
                    <a:pt x="143" y="235"/>
                    <a:pt x="143" y="235"/>
                    <a:pt x="147" y="243"/>
                  </a:cubicBezTo>
                  <a:cubicBezTo>
                    <a:pt x="148" y="245"/>
                    <a:pt x="148" y="245"/>
                    <a:pt x="148" y="245"/>
                  </a:cubicBezTo>
                  <a:cubicBezTo>
                    <a:pt x="149" y="243"/>
                    <a:pt x="149" y="243"/>
                    <a:pt x="149" y="243"/>
                  </a:cubicBezTo>
                  <a:cubicBezTo>
                    <a:pt x="149" y="243"/>
                    <a:pt x="149" y="243"/>
                    <a:pt x="153" y="239"/>
                  </a:cubicBezTo>
                  <a:cubicBezTo>
                    <a:pt x="154" y="238"/>
                    <a:pt x="154" y="238"/>
                    <a:pt x="154" y="238"/>
                  </a:cubicBezTo>
                  <a:cubicBezTo>
                    <a:pt x="153" y="237"/>
                    <a:pt x="153" y="237"/>
                    <a:pt x="153" y="237"/>
                  </a:cubicBezTo>
                  <a:cubicBezTo>
                    <a:pt x="153" y="237"/>
                    <a:pt x="153" y="237"/>
                    <a:pt x="153" y="237"/>
                  </a:cubicBezTo>
                  <a:cubicBezTo>
                    <a:pt x="153" y="237"/>
                    <a:pt x="153" y="237"/>
                    <a:pt x="153" y="237"/>
                  </a:cubicBezTo>
                  <a:cubicBezTo>
                    <a:pt x="153" y="237"/>
                    <a:pt x="153" y="237"/>
                    <a:pt x="153" y="237"/>
                  </a:cubicBezTo>
                  <a:cubicBezTo>
                    <a:pt x="153" y="237"/>
                    <a:pt x="153" y="237"/>
                    <a:pt x="153" y="237"/>
                  </a:cubicBezTo>
                  <a:cubicBezTo>
                    <a:pt x="153" y="237"/>
                    <a:pt x="153" y="237"/>
                    <a:pt x="153" y="237"/>
                  </a:cubicBezTo>
                  <a:cubicBezTo>
                    <a:pt x="153" y="237"/>
                    <a:pt x="152" y="236"/>
                    <a:pt x="152" y="233"/>
                  </a:cubicBezTo>
                  <a:cubicBezTo>
                    <a:pt x="152" y="232"/>
                    <a:pt x="152" y="232"/>
                    <a:pt x="152" y="232"/>
                  </a:cubicBezTo>
                  <a:cubicBezTo>
                    <a:pt x="152" y="232"/>
                    <a:pt x="152" y="232"/>
                    <a:pt x="152" y="232"/>
                  </a:cubicBezTo>
                  <a:cubicBezTo>
                    <a:pt x="152" y="231"/>
                    <a:pt x="152" y="231"/>
                    <a:pt x="152" y="231"/>
                  </a:cubicBezTo>
                  <a:cubicBezTo>
                    <a:pt x="152" y="230"/>
                    <a:pt x="152" y="230"/>
                    <a:pt x="152" y="230"/>
                  </a:cubicBezTo>
                  <a:cubicBezTo>
                    <a:pt x="152" y="230"/>
                    <a:pt x="152" y="230"/>
                    <a:pt x="152" y="230"/>
                  </a:cubicBezTo>
                  <a:cubicBezTo>
                    <a:pt x="152" y="230"/>
                    <a:pt x="152" y="230"/>
                    <a:pt x="152" y="230"/>
                  </a:cubicBezTo>
                  <a:cubicBezTo>
                    <a:pt x="152" y="229"/>
                    <a:pt x="152" y="229"/>
                    <a:pt x="152" y="229"/>
                  </a:cubicBezTo>
                  <a:cubicBezTo>
                    <a:pt x="152" y="230"/>
                    <a:pt x="152" y="230"/>
                    <a:pt x="152" y="230"/>
                  </a:cubicBezTo>
                  <a:cubicBezTo>
                    <a:pt x="152" y="230"/>
                    <a:pt x="152" y="230"/>
                    <a:pt x="152" y="230"/>
                  </a:cubicBezTo>
                  <a:cubicBezTo>
                    <a:pt x="152" y="229"/>
                    <a:pt x="152" y="229"/>
                    <a:pt x="152" y="229"/>
                  </a:cubicBezTo>
                  <a:cubicBezTo>
                    <a:pt x="152" y="230"/>
                    <a:pt x="152" y="230"/>
                    <a:pt x="152" y="230"/>
                  </a:cubicBezTo>
                  <a:cubicBezTo>
                    <a:pt x="152" y="229"/>
                    <a:pt x="152" y="229"/>
                    <a:pt x="152" y="229"/>
                  </a:cubicBezTo>
                  <a:cubicBezTo>
                    <a:pt x="151" y="229"/>
                    <a:pt x="151" y="229"/>
                    <a:pt x="151" y="229"/>
                  </a:cubicBezTo>
                  <a:cubicBezTo>
                    <a:pt x="151" y="229"/>
                    <a:pt x="151" y="229"/>
                    <a:pt x="154" y="237"/>
                  </a:cubicBezTo>
                  <a:cubicBezTo>
                    <a:pt x="154" y="238"/>
                    <a:pt x="154" y="238"/>
                    <a:pt x="154" y="238"/>
                  </a:cubicBezTo>
                  <a:cubicBezTo>
                    <a:pt x="154" y="238"/>
                    <a:pt x="154" y="238"/>
                    <a:pt x="154" y="238"/>
                  </a:cubicBezTo>
                  <a:cubicBezTo>
                    <a:pt x="154" y="238"/>
                    <a:pt x="154" y="238"/>
                    <a:pt x="161" y="242"/>
                  </a:cubicBezTo>
                  <a:cubicBezTo>
                    <a:pt x="163" y="243"/>
                    <a:pt x="163" y="243"/>
                    <a:pt x="163" y="243"/>
                  </a:cubicBezTo>
                  <a:cubicBezTo>
                    <a:pt x="163" y="241"/>
                    <a:pt x="163" y="241"/>
                    <a:pt x="163" y="241"/>
                  </a:cubicBezTo>
                  <a:cubicBezTo>
                    <a:pt x="163" y="241"/>
                    <a:pt x="163" y="241"/>
                    <a:pt x="163" y="229"/>
                  </a:cubicBezTo>
                  <a:cubicBezTo>
                    <a:pt x="162" y="229"/>
                    <a:pt x="162" y="229"/>
                    <a:pt x="162" y="229"/>
                  </a:cubicBezTo>
                  <a:cubicBezTo>
                    <a:pt x="162" y="230"/>
                    <a:pt x="162" y="230"/>
                    <a:pt x="162" y="230"/>
                  </a:cubicBezTo>
                  <a:cubicBezTo>
                    <a:pt x="162" y="230"/>
                    <a:pt x="162" y="230"/>
                    <a:pt x="170" y="226"/>
                  </a:cubicBezTo>
                  <a:cubicBezTo>
                    <a:pt x="170" y="225"/>
                    <a:pt x="170" y="225"/>
                    <a:pt x="170" y="225"/>
                  </a:cubicBezTo>
                  <a:cubicBezTo>
                    <a:pt x="169" y="226"/>
                    <a:pt x="169" y="226"/>
                    <a:pt x="169" y="226"/>
                  </a:cubicBezTo>
                  <a:cubicBezTo>
                    <a:pt x="169" y="225"/>
                    <a:pt x="169" y="225"/>
                    <a:pt x="169" y="225"/>
                  </a:cubicBezTo>
                  <a:cubicBezTo>
                    <a:pt x="169" y="226"/>
                    <a:pt x="169" y="226"/>
                    <a:pt x="169" y="226"/>
                  </a:cubicBezTo>
                  <a:cubicBezTo>
                    <a:pt x="169" y="226"/>
                    <a:pt x="169" y="226"/>
                    <a:pt x="169" y="226"/>
                  </a:cubicBezTo>
                  <a:cubicBezTo>
                    <a:pt x="169" y="225"/>
                    <a:pt x="169" y="225"/>
                    <a:pt x="169" y="225"/>
                  </a:cubicBezTo>
                  <a:cubicBezTo>
                    <a:pt x="169" y="226"/>
                    <a:pt x="169" y="226"/>
                    <a:pt x="169" y="226"/>
                  </a:cubicBezTo>
                  <a:cubicBezTo>
                    <a:pt x="169" y="226"/>
                    <a:pt x="172" y="229"/>
                    <a:pt x="172" y="237"/>
                  </a:cubicBezTo>
                  <a:cubicBezTo>
                    <a:pt x="172" y="241"/>
                    <a:pt x="171" y="244"/>
                    <a:pt x="169" y="247"/>
                  </a:cubicBezTo>
                  <a:cubicBezTo>
                    <a:pt x="168" y="248"/>
                    <a:pt x="168" y="249"/>
                    <a:pt x="167" y="249"/>
                  </a:cubicBezTo>
                  <a:cubicBezTo>
                    <a:pt x="166" y="250"/>
                    <a:pt x="166" y="250"/>
                    <a:pt x="166" y="250"/>
                  </a:cubicBezTo>
                  <a:cubicBezTo>
                    <a:pt x="166" y="250"/>
                    <a:pt x="166" y="250"/>
                    <a:pt x="166" y="250"/>
                  </a:cubicBezTo>
                  <a:cubicBezTo>
                    <a:pt x="166" y="250"/>
                    <a:pt x="166" y="250"/>
                    <a:pt x="166" y="250"/>
                  </a:cubicBezTo>
                  <a:cubicBezTo>
                    <a:pt x="164" y="252"/>
                    <a:pt x="164" y="252"/>
                    <a:pt x="164" y="252"/>
                  </a:cubicBezTo>
                  <a:cubicBezTo>
                    <a:pt x="167" y="253"/>
                    <a:pt x="167" y="253"/>
                    <a:pt x="167" y="253"/>
                  </a:cubicBezTo>
                  <a:cubicBezTo>
                    <a:pt x="167" y="253"/>
                    <a:pt x="167" y="253"/>
                    <a:pt x="171" y="254"/>
                  </a:cubicBezTo>
                  <a:cubicBezTo>
                    <a:pt x="171" y="253"/>
                    <a:pt x="171" y="253"/>
                    <a:pt x="171" y="253"/>
                  </a:cubicBezTo>
                  <a:cubicBezTo>
                    <a:pt x="170" y="253"/>
                    <a:pt x="170" y="253"/>
                    <a:pt x="170" y="253"/>
                  </a:cubicBezTo>
                  <a:cubicBezTo>
                    <a:pt x="170" y="253"/>
                    <a:pt x="170" y="253"/>
                    <a:pt x="168" y="259"/>
                  </a:cubicBezTo>
                  <a:cubicBezTo>
                    <a:pt x="168" y="260"/>
                    <a:pt x="168" y="260"/>
                    <a:pt x="168" y="260"/>
                  </a:cubicBezTo>
                  <a:cubicBezTo>
                    <a:pt x="169" y="261"/>
                    <a:pt x="169" y="261"/>
                    <a:pt x="169" y="261"/>
                  </a:cubicBezTo>
                  <a:cubicBezTo>
                    <a:pt x="169" y="261"/>
                    <a:pt x="169" y="261"/>
                    <a:pt x="170" y="262"/>
                  </a:cubicBezTo>
                  <a:cubicBezTo>
                    <a:pt x="171" y="263"/>
                    <a:pt x="173" y="265"/>
                    <a:pt x="177" y="269"/>
                  </a:cubicBezTo>
                  <a:cubicBezTo>
                    <a:pt x="177" y="269"/>
                    <a:pt x="177" y="269"/>
                    <a:pt x="177" y="269"/>
                  </a:cubicBezTo>
                  <a:cubicBezTo>
                    <a:pt x="178" y="269"/>
                    <a:pt x="178" y="269"/>
                    <a:pt x="178" y="269"/>
                  </a:cubicBezTo>
                  <a:cubicBezTo>
                    <a:pt x="178" y="269"/>
                    <a:pt x="178" y="269"/>
                    <a:pt x="178" y="269"/>
                  </a:cubicBezTo>
                  <a:cubicBezTo>
                    <a:pt x="178" y="269"/>
                    <a:pt x="180" y="270"/>
                    <a:pt x="181" y="270"/>
                  </a:cubicBezTo>
                  <a:cubicBezTo>
                    <a:pt x="182" y="271"/>
                    <a:pt x="183" y="271"/>
                    <a:pt x="183" y="271"/>
                  </a:cubicBezTo>
                  <a:cubicBezTo>
                    <a:pt x="183" y="272"/>
                    <a:pt x="183" y="272"/>
                    <a:pt x="183" y="272"/>
                  </a:cubicBezTo>
                  <a:cubicBezTo>
                    <a:pt x="183" y="273"/>
                    <a:pt x="183" y="273"/>
                    <a:pt x="183" y="273"/>
                  </a:cubicBezTo>
                  <a:cubicBezTo>
                    <a:pt x="183" y="273"/>
                    <a:pt x="183" y="273"/>
                    <a:pt x="183" y="273"/>
                  </a:cubicBezTo>
                  <a:cubicBezTo>
                    <a:pt x="183" y="273"/>
                    <a:pt x="183" y="273"/>
                    <a:pt x="183" y="273"/>
                  </a:cubicBezTo>
                  <a:cubicBezTo>
                    <a:pt x="183" y="273"/>
                    <a:pt x="183" y="273"/>
                    <a:pt x="183" y="273"/>
                  </a:cubicBezTo>
                  <a:cubicBezTo>
                    <a:pt x="183" y="274"/>
                    <a:pt x="182" y="274"/>
                    <a:pt x="181" y="274"/>
                  </a:cubicBezTo>
                  <a:cubicBezTo>
                    <a:pt x="180" y="274"/>
                    <a:pt x="180" y="274"/>
                    <a:pt x="180" y="274"/>
                  </a:cubicBezTo>
                  <a:cubicBezTo>
                    <a:pt x="179" y="274"/>
                    <a:pt x="179" y="274"/>
                    <a:pt x="179" y="274"/>
                  </a:cubicBezTo>
                  <a:cubicBezTo>
                    <a:pt x="178" y="274"/>
                    <a:pt x="178" y="274"/>
                    <a:pt x="178" y="274"/>
                  </a:cubicBezTo>
                  <a:cubicBezTo>
                    <a:pt x="178" y="276"/>
                    <a:pt x="178" y="276"/>
                    <a:pt x="178" y="276"/>
                  </a:cubicBezTo>
                  <a:cubicBezTo>
                    <a:pt x="178" y="276"/>
                    <a:pt x="178" y="276"/>
                    <a:pt x="178" y="279"/>
                  </a:cubicBezTo>
                  <a:cubicBezTo>
                    <a:pt x="179" y="279"/>
                    <a:pt x="179" y="279"/>
                    <a:pt x="179" y="279"/>
                  </a:cubicBezTo>
                  <a:cubicBezTo>
                    <a:pt x="178" y="277"/>
                    <a:pt x="178" y="277"/>
                    <a:pt x="178" y="277"/>
                  </a:cubicBezTo>
                  <a:cubicBezTo>
                    <a:pt x="178" y="278"/>
                    <a:pt x="178" y="278"/>
                    <a:pt x="178" y="278"/>
                  </a:cubicBezTo>
                  <a:cubicBezTo>
                    <a:pt x="177" y="278"/>
                    <a:pt x="176" y="280"/>
                    <a:pt x="173" y="281"/>
                  </a:cubicBezTo>
                  <a:cubicBezTo>
                    <a:pt x="171" y="283"/>
                    <a:pt x="169" y="284"/>
                    <a:pt x="167" y="284"/>
                  </a:cubicBezTo>
                  <a:cubicBezTo>
                    <a:pt x="167" y="285"/>
                    <a:pt x="167" y="285"/>
                    <a:pt x="167" y="285"/>
                  </a:cubicBezTo>
                  <a:cubicBezTo>
                    <a:pt x="168" y="284"/>
                    <a:pt x="168" y="284"/>
                    <a:pt x="168" y="284"/>
                  </a:cubicBezTo>
                  <a:lnTo>
                    <a:pt x="167" y="285"/>
                  </a:lnTo>
                  <a:close/>
                  <a:moveTo>
                    <a:pt x="174" y="250"/>
                  </a:moveTo>
                  <a:cubicBezTo>
                    <a:pt x="172" y="250"/>
                    <a:pt x="172" y="250"/>
                    <a:pt x="172" y="250"/>
                  </a:cubicBezTo>
                  <a:cubicBezTo>
                    <a:pt x="172" y="256"/>
                    <a:pt x="172" y="256"/>
                    <a:pt x="172" y="256"/>
                  </a:cubicBezTo>
                  <a:cubicBezTo>
                    <a:pt x="172" y="258"/>
                    <a:pt x="172" y="258"/>
                    <a:pt x="172" y="258"/>
                  </a:cubicBezTo>
                  <a:cubicBezTo>
                    <a:pt x="172" y="262"/>
                    <a:pt x="172" y="262"/>
                    <a:pt x="172" y="262"/>
                  </a:cubicBezTo>
                  <a:cubicBezTo>
                    <a:pt x="175" y="259"/>
                    <a:pt x="175" y="259"/>
                    <a:pt x="175" y="259"/>
                  </a:cubicBezTo>
                  <a:cubicBezTo>
                    <a:pt x="178" y="257"/>
                    <a:pt x="178" y="257"/>
                    <a:pt x="178" y="257"/>
                  </a:cubicBezTo>
                  <a:cubicBezTo>
                    <a:pt x="178" y="256"/>
                    <a:pt x="178" y="256"/>
                    <a:pt x="178" y="256"/>
                  </a:cubicBezTo>
                  <a:cubicBezTo>
                    <a:pt x="178" y="255"/>
                    <a:pt x="178" y="255"/>
                    <a:pt x="178" y="255"/>
                  </a:cubicBezTo>
                  <a:cubicBezTo>
                    <a:pt x="177" y="251"/>
                    <a:pt x="177" y="251"/>
                    <a:pt x="177" y="251"/>
                  </a:cubicBezTo>
                  <a:cubicBezTo>
                    <a:pt x="175" y="252"/>
                    <a:pt x="175" y="252"/>
                    <a:pt x="175" y="252"/>
                  </a:cubicBezTo>
                  <a:cubicBezTo>
                    <a:pt x="177" y="252"/>
                    <a:pt x="177" y="252"/>
                    <a:pt x="177" y="252"/>
                  </a:cubicBezTo>
                  <a:cubicBezTo>
                    <a:pt x="179" y="247"/>
                    <a:pt x="179" y="247"/>
                    <a:pt x="179" y="247"/>
                  </a:cubicBezTo>
                  <a:cubicBezTo>
                    <a:pt x="182" y="242"/>
                    <a:pt x="182" y="242"/>
                    <a:pt x="182" y="242"/>
                  </a:cubicBezTo>
                  <a:cubicBezTo>
                    <a:pt x="177" y="245"/>
                    <a:pt x="177" y="245"/>
                    <a:pt x="177" y="245"/>
                  </a:cubicBezTo>
                  <a:cubicBezTo>
                    <a:pt x="177" y="245"/>
                    <a:pt x="176" y="246"/>
                    <a:pt x="175" y="246"/>
                  </a:cubicBezTo>
                  <a:cubicBezTo>
                    <a:pt x="174" y="247"/>
                    <a:pt x="174" y="247"/>
                    <a:pt x="173" y="248"/>
                  </a:cubicBezTo>
                  <a:cubicBezTo>
                    <a:pt x="173" y="249"/>
                    <a:pt x="172" y="249"/>
                    <a:pt x="172" y="250"/>
                  </a:cubicBezTo>
                  <a:cubicBezTo>
                    <a:pt x="174" y="250"/>
                    <a:pt x="174" y="250"/>
                    <a:pt x="174"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6" y="250"/>
                    <a:pt x="176" y="250"/>
                    <a:pt x="176" y="250"/>
                  </a:cubicBezTo>
                  <a:cubicBezTo>
                    <a:pt x="176" y="249"/>
                    <a:pt x="177" y="249"/>
                    <a:pt x="178" y="248"/>
                  </a:cubicBezTo>
                  <a:cubicBezTo>
                    <a:pt x="178" y="248"/>
                    <a:pt x="178" y="248"/>
                    <a:pt x="178" y="248"/>
                  </a:cubicBezTo>
                  <a:cubicBezTo>
                    <a:pt x="179" y="247"/>
                    <a:pt x="179" y="247"/>
                    <a:pt x="179" y="247"/>
                  </a:cubicBezTo>
                  <a:cubicBezTo>
                    <a:pt x="178" y="246"/>
                    <a:pt x="178" y="246"/>
                    <a:pt x="178" y="246"/>
                  </a:cubicBezTo>
                  <a:cubicBezTo>
                    <a:pt x="177" y="245"/>
                    <a:pt x="177" y="245"/>
                    <a:pt x="177" y="245"/>
                  </a:cubicBezTo>
                  <a:cubicBezTo>
                    <a:pt x="177" y="245"/>
                    <a:pt x="177" y="245"/>
                    <a:pt x="174" y="251"/>
                  </a:cubicBezTo>
                  <a:cubicBezTo>
                    <a:pt x="174" y="251"/>
                    <a:pt x="174" y="251"/>
                    <a:pt x="174" y="251"/>
                  </a:cubicBezTo>
                  <a:cubicBezTo>
                    <a:pt x="174" y="252"/>
                    <a:pt x="174" y="252"/>
                    <a:pt x="174" y="252"/>
                  </a:cubicBezTo>
                  <a:cubicBezTo>
                    <a:pt x="174" y="252"/>
                    <a:pt x="174" y="252"/>
                    <a:pt x="175" y="256"/>
                  </a:cubicBezTo>
                  <a:cubicBezTo>
                    <a:pt x="177" y="256"/>
                    <a:pt x="177" y="256"/>
                    <a:pt x="177" y="256"/>
                  </a:cubicBezTo>
                  <a:cubicBezTo>
                    <a:pt x="175" y="255"/>
                    <a:pt x="175" y="255"/>
                    <a:pt x="175" y="255"/>
                  </a:cubicBezTo>
                  <a:cubicBezTo>
                    <a:pt x="175" y="255"/>
                    <a:pt x="175" y="255"/>
                    <a:pt x="173" y="257"/>
                  </a:cubicBezTo>
                  <a:cubicBezTo>
                    <a:pt x="174" y="258"/>
                    <a:pt x="174" y="258"/>
                    <a:pt x="174" y="258"/>
                  </a:cubicBezTo>
                  <a:cubicBezTo>
                    <a:pt x="175" y="258"/>
                    <a:pt x="175" y="258"/>
                    <a:pt x="175" y="258"/>
                  </a:cubicBezTo>
                  <a:cubicBezTo>
                    <a:pt x="175" y="258"/>
                    <a:pt x="175" y="258"/>
                    <a:pt x="175" y="256"/>
                  </a:cubicBezTo>
                  <a:cubicBezTo>
                    <a:pt x="175" y="256"/>
                    <a:pt x="175" y="256"/>
                    <a:pt x="175" y="250"/>
                  </a:cubicBezTo>
                  <a:lnTo>
                    <a:pt x="174" y="250"/>
                  </a:lnTo>
                  <a:close/>
                  <a:moveTo>
                    <a:pt x="179" y="264"/>
                  </a:moveTo>
                  <a:cubicBezTo>
                    <a:pt x="181" y="263"/>
                    <a:pt x="181" y="263"/>
                    <a:pt x="181" y="263"/>
                  </a:cubicBezTo>
                  <a:cubicBezTo>
                    <a:pt x="179" y="257"/>
                    <a:pt x="179" y="257"/>
                    <a:pt x="179" y="257"/>
                  </a:cubicBezTo>
                  <a:cubicBezTo>
                    <a:pt x="179" y="254"/>
                    <a:pt x="179" y="254"/>
                    <a:pt x="179" y="254"/>
                  </a:cubicBezTo>
                  <a:cubicBezTo>
                    <a:pt x="177" y="256"/>
                    <a:pt x="177" y="256"/>
                    <a:pt x="177" y="256"/>
                  </a:cubicBezTo>
                  <a:cubicBezTo>
                    <a:pt x="174" y="259"/>
                    <a:pt x="174" y="259"/>
                    <a:pt x="174" y="259"/>
                  </a:cubicBezTo>
                  <a:cubicBezTo>
                    <a:pt x="173" y="260"/>
                    <a:pt x="173" y="260"/>
                    <a:pt x="173" y="260"/>
                  </a:cubicBezTo>
                  <a:cubicBezTo>
                    <a:pt x="182" y="268"/>
                    <a:pt x="182" y="268"/>
                    <a:pt x="182" y="268"/>
                  </a:cubicBezTo>
                  <a:cubicBezTo>
                    <a:pt x="181" y="263"/>
                    <a:pt x="181" y="263"/>
                    <a:pt x="181" y="263"/>
                  </a:cubicBezTo>
                  <a:cubicBezTo>
                    <a:pt x="179" y="264"/>
                    <a:pt x="179" y="264"/>
                    <a:pt x="179" y="264"/>
                  </a:cubicBezTo>
                  <a:cubicBezTo>
                    <a:pt x="180" y="263"/>
                    <a:pt x="180" y="263"/>
                    <a:pt x="180" y="263"/>
                  </a:cubicBezTo>
                  <a:cubicBezTo>
                    <a:pt x="176" y="259"/>
                    <a:pt x="176" y="259"/>
                    <a:pt x="176" y="259"/>
                  </a:cubicBezTo>
                  <a:cubicBezTo>
                    <a:pt x="175" y="260"/>
                    <a:pt x="175" y="260"/>
                    <a:pt x="175" y="260"/>
                  </a:cubicBezTo>
                  <a:cubicBezTo>
                    <a:pt x="176" y="261"/>
                    <a:pt x="176" y="261"/>
                    <a:pt x="176" y="261"/>
                  </a:cubicBezTo>
                  <a:cubicBezTo>
                    <a:pt x="176" y="261"/>
                    <a:pt x="176" y="261"/>
                    <a:pt x="179" y="258"/>
                  </a:cubicBezTo>
                  <a:cubicBezTo>
                    <a:pt x="178" y="257"/>
                    <a:pt x="178" y="257"/>
                    <a:pt x="178" y="257"/>
                  </a:cubicBezTo>
                  <a:cubicBezTo>
                    <a:pt x="176" y="257"/>
                    <a:pt x="176" y="257"/>
                    <a:pt x="176" y="257"/>
                  </a:cubicBezTo>
                  <a:cubicBezTo>
                    <a:pt x="176" y="257"/>
                    <a:pt x="176" y="257"/>
                    <a:pt x="178" y="264"/>
                  </a:cubicBezTo>
                  <a:cubicBezTo>
                    <a:pt x="179" y="264"/>
                    <a:pt x="179" y="264"/>
                    <a:pt x="179" y="264"/>
                  </a:cubicBezTo>
                  <a:cubicBezTo>
                    <a:pt x="180" y="263"/>
                    <a:pt x="180" y="263"/>
                    <a:pt x="180" y="263"/>
                  </a:cubicBezTo>
                  <a:lnTo>
                    <a:pt x="179" y="264"/>
                  </a:lnTo>
                  <a:close/>
                  <a:moveTo>
                    <a:pt x="183" y="233"/>
                  </a:moveTo>
                  <a:cubicBezTo>
                    <a:pt x="182" y="232"/>
                    <a:pt x="182" y="232"/>
                    <a:pt x="182" y="232"/>
                  </a:cubicBezTo>
                  <a:cubicBezTo>
                    <a:pt x="181" y="233"/>
                    <a:pt x="181" y="233"/>
                    <a:pt x="181" y="233"/>
                  </a:cubicBezTo>
                  <a:cubicBezTo>
                    <a:pt x="181" y="233"/>
                    <a:pt x="181" y="233"/>
                    <a:pt x="181" y="233"/>
                  </a:cubicBezTo>
                  <a:cubicBezTo>
                    <a:pt x="180" y="234"/>
                    <a:pt x="180" y="234"/>
                    <a:pt x="180" y="234"/>
                  </a:cubicBezTo>
                  <a:cubicBezTo>
                    <a:pt x="179" y="242"/>
                    <a:pt x="179" y="242"/>
                    <a:pt x="179" y="242"/>
                  </a:cubicBezTo>
                  <a:cubicBezTo>
                    <a:pt x="179" y="243"/>
                    <a:pt x="179" y="243"/>
                    <a:pt x="179" y="243"/>
                  </a:cubicBezTo>
                  <a:cubicBezTo>
                    <a:pt x="180" y="243"/>
                    <a:pt x="180" y="243"/>
                    <a:pt x="180" y="243"/>
                  </a:cubicBezTo>
                  <a:cubicBezTo>
                    <a:pt x="180" y="243"/>
                    <a:pt x="181" y="244"/>
                    <a:pt x="182" y="244"/>
                  </a:cubicBezTo>
                  <a:cubicBezTo>
                    <a:pt x="183" y="244"/>
                    <a:pt x="183" y="244"/>
                    <a:pt x="184" y="243"/>
                  </a:cubicBezTo>
                  <a:cubicBezTo>
                    <a:pt x="185" y="243"/>
                    <a:pt x="185" y="242"/>
                    <a:pt x="185" y="241"/>
                  </a:cubicBezTo>
                  <a:cubicBezTo>
                    <a:pt x="185" y="229"/>
                    <a:pt x="185" y="229"/>
                    <a:pt x="185" y="229"/>
                  </a:cubicBezTo>
                  <a:cubicBezTo>
                    <a:pt x="182" y="232"/>
                    <a:pt x="182" y="232"/>
                    <a:pt x="182" y="232"/>
                  </a:cubicBezTo>
                  <a:cubicBezTo>
                    <a:pt x="183" y="233"/>
                    <a:pt x="183" y="233"/>
                    <a:pt x="183" y="233"/>
                  </a:cubicBezTo>
                  <a:cubicBezTo>
                    <a:pt x="182" y="233"/>
                    <a:pt x="182" y="233"/>
                    <a:pt x="182" y="233"/>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1" y="241"/>
                    <a:pt x="181" y="241"/>
                    <a:pt x="181" y="241"/>
                  </a:cubicBezTo>
                  <a:cubicBezTo>
                    <a:pt x="181" y="241"/>
                    <a:pt x="181" y="241"/>
                    <a:pt x="181" y="241"/>
                  </a:cubicBezTo>
                  <a:cubicBezTo>
                    <a:pt x="181" y="241"/>
                    <a:pt x="181" y="241"/>
                    <a:pt x="181" y="241"/>
                  </a:cubicBezTo>
                  <a:cubicBezTo>
                    <a:pt x="181" y="241"/>
                    <a:pt x="181" y="241"/>
                    <a:pt x="181" y="241"/>
                  </a:cubicBezTo>
                  <a:cubicBezTo>
                    <a:pt x="181" y="241"/>
                    <a:pt x="181" y="241"/>
                    <a:pt x="181" y="241"/>
                  </a:cubicBezTo>
                  <a:cubicBezTo>
                    <a:pt x="181" y="241"/>
                    <a:pt x="181" y="241"/>
                    <a:pt x="181" y="241"/>
                  </a:cubicBezTo>
                  <a:cubicBezTo>
                    <a:pt x="181" y="241"/>
                    <a:pt x="181" y="241"/>
                    <a:pt x="181" y="241"/>
                  </a:cubicBezTo>
                  <a:cubicBezTo>
                    <a:pt x="181" y="241"/>
                    <a:pt x="181" y="241"/>
                    <a:pt x="181" y="241"/>
                  </a:cubicBezTo>
                  <a:cubicBezTo>
                    <a:pt x="181" y="242"/>
                    <a:pt x="181" y="242"/>
                    <a:pt x="181" y="242"/>
                  </a:cubicBezTo>
                  <a:cubicBezTo>
                    <a:pt x="182" y="242"/>
                    <a:pt x="182" y="242"/>
                    <a:pt x="182" y="242"/>
                  </a:cubicBezTo>
                  <a:cubicBezTo>
                    <a:pt x="182" y="242"/>
                    <a:pt x="182" y="242"/>
                    <a:pt x="183" y="234"/>
                  </a:cubicBezTo>
                  <a:cubicBezTo>
                    <a:pt x="182" y="234"/>
                    <a:pt x="182" y="234"/>
                    <a:pt x="182" y="234"/>
                  </a:cubicBezTo>
                  <a:cubicBezTo>
                    <a:pt x="183" y="235"/>
                    <a:pt x="183" y="235"/>
                    <a:pt x="183" y="235"/>
                  </a:cubicBezTo>
                  <a:cubicBezTo>
                    <a:pt x="183" y="235"/>
                    <a:pt x="183" y="235"/>
                    <a:pt x="184" y="234"/>
                  </a:cubicBezTo>
                  <a:cubicBezTo>
                    <a:pt x="183" y="233"/>
                    <a:pt x="183" y="233"/>
                    <a:pt x="183" y="233"/>
                  </a:cubicBezTo>
                  <a:cubicBezTo>
                    <a:pt x="182" y="233"/>
                    <a:pt x="182" y="233"/>
                    <a:pt x="182" y="233"/>
                  </a:cubicBezTo>
                  <a:lnTo>
                    <a:pt x="183" y="233"/>
                  </a:lnTo>
                  <a:close/>
                  <a:moveTo>
                    <a:pt x="118" y="229"/>
                  </a:moveTo>
                  <a:cubicBezTo>
                    <a:pt x="118" y="230"/>
                    <a:pt x="118" y="230"/>
                    <a:pt x="118" y="230"/>
                  </a:cubicBezTo>
                  <a:cubicBezTo>
                    <a:pt x="119" y="230"/>
                    <a:pt x="121" y="231"/>
                    <a:pt x="123" y="231"/>
                  </a:cubicBezTo>
                  <a:cubicBezTo>
                    <a:pt x="124" y="232"/>
                    <a:pt x="125" y="232"/>
                    <a:pt x="125" y="232"/>
                  </a:cubicBezTo>
                  <a:cubicBezTo>
                    <a:pt x="126" y="232"/>
                    <a:pt x="126" y="233"/>
                    <a:pt x="126" y="233"/>
                  </a:cubicBezTo>
                  <a:cubicBezTo>
                    <a:pt x="128" y="234"/>
                    <a:pt x="128" y="234"/>
                    <a:pt x="128" y="234"/>
                  </a:cubicBezTo>
                  <a:cubicBezTo>
                    <a:pt x="128" y="231"/>
                    <a:pt x="128" y="231"/>
                    <a:pt x="128" y="231"/>
                  </a:cubicBezTo>
                  <a:cubicBezTo>
                    <a:pt x="128" y="223"/>
                    <a:pt x="128" y="223"/>
                    <a:pt x="128" y="223"/>
                  </a:cubicBezTo>
                  <a:cubicBezTo>
                    <a:pt x="127" y="223"/>
                    <a:pt x="127" y="223"/>
                    <a:pt x="127" y="223"/>
                  </a:cubicBezTo>
                  <a:cubicBezTo>
                    <a:pt x="127" y="225"/>
                    <a:pt x="127" y="225"/>
                    <a:pt x="127" y="225"/>
                  </a:cubicBezTo>
                  <a:cubicBezTo>
                    <a:pt x="129" y="225"/>
                    <a:pt x="129" y="225"/>
                    <a:pt x="129" y="225"/>
                  </a:cubicBezTo>
                  <a:cubicBezTo>
                    <a:pt x="130" y="225"/>
                    <a:pt x="130" y="225"/>
                    <a:pt x="130" y="225"/>
                  </a:cubicBezTo>
                  <a:cubicBezTo>
                    <a:pt x="130" y="224"/>
                    <a:pt x="130" y="224"/>
                    <a:pt x="130" y="224"/>
                  </a:cubicBezTo>
                  <a:cubicBezTo>
                    <a:pt x="132" y="223"/>
                    <a:pt x="132" y="223"/>
                    <a:pt x="132" y="223"/>
                  </a:cubicBezTo>
                  <a:cubicBezTo>
                    <a:pt x="133" y="222"/>
                    <a:pt x="133" y="222"/>
                    <a:pt x="133" y="222"/>
                  </a:cubicBezTo>
                  <a:cubicBezTo>
                    <a:pt x="132" y="221"/>
                    <a:pt x="132" y="221"/>
                    <a:pt x="132" y="221"/>
                  </a:cubicBezTo>
                  <a:cubicBezTo>
                    <a:pt x="129" y="218"/>
                    <a:pt x="129" y="218"/>
                    <a:pt x="129" y="218"/>
                  </a:cubicBezTo>
                  <a:cubicBezTo>
                    <a:pt x="128" y="219"/>
                    <a:pt x="128" y="219"/>
                    <a:pt x="128" y="219"/>
                  </a:cubicBezTo>
                  <a:cubicBezTo>
                    <a:pt x="129" y="220"/>
                    <a:pt x="129" y="220"/>
                    <a:pt x="129" y="220"/>
                  </a:cubicBezTo>
                  <a:cubicBezTo>
                    <a:pt x="133" y="213"/>
                    <a:pt x="133" y="213"/>
                    <a:pt x="133" y="213"/>
                  </a:cubicBezTo>
                  <a:cubicBezTo>
                    <a:pt x="135" y="211"/>
                    <a:pt x="135" y="211"/>
                    <a:pt x="135" y="211"/>
                  </a:cubicBezTo>
                  <a:cubicBezTo>
                    <a:pt x="132" y="211"/>
                    <a:pt x="132" y="211"/>
                    <a:pt x="132" y="211"/>
                  </a:cubicBezTo>
                  <a:cubicBezTo>
                    <a:pt x="129" y="211"/>
                    <a:pt x="129" y="211"/>
                    <a:pt x="129" y="211"/>
                  </a:cubicBezTo>
                  <a:cubicBezTo>
                    <a:pt x="129" y="211"/>
                    <a:pt x="129" y="211"/>
                    <a:pt x="129" y="211"/>
                  </a:cubicBezTo>
                  <a:cubicBezTo>
                    <a:pt x="129" y="211"/>
                    <a:pt x="129" y="211"/>
                    <a:pt x="129" y="211"/>
                  </a:cubicBezTo>
                  <a:cubicBezTo>
                    <a:pt x="122" y="215"/>
                    <a:pt x="122" y="215"/>
                    <a:pt x="122" y="215"/>
                  </a:cubicBezTo>
                  <a:cubicBezTo>
                    <a:pt x="123" y="216"/>
                    <a:pt x="123" y="216"/>
                    <a:pt x="123" y="216"/>
                  </a:cubicBezTo>
                  <a:cubicBezTo>
                    <a:pt x="123" y="215"/>
                    <a:pt x="123" y="215"/>
                    <a:pt x="123" y="215"/>
                  </a:cubicBezTo>
                  <a:cubicBezTo>
                    <a:pt x="113" y="214"/>
                    <a:pt x="113" y="214"/>
                    <a:pt x="113" y="214"/>
                  </a:cubicBezTo>
                  <a:cubicBezTo>
                    <a:pt x="112" y="213"/>
                    <a:pt x="112" y="213"/>
                    <a:pt x="112" y="213"/>
                  </a:cubicBezTo>
                  <a:cubicBezTo>
                    <a:pt x="112" y="215"/>
                    <a:pt x="112" y="215"/>
                    <a:pt x="112" y="215"/>
                  </a:cubicBezTo>
                  <a:cubicBezTo>
                    <a:pt x="109" y="221"/>
                    <a:pt x="109" y="221"/>
                    <a:pt x="109" y="221"/>
                  </a:cubicBezTo>
                  <a:cubicBezTo>
                    <a:pt x="108" y="223"/>
                    <a:pt x="108" y="223"/>
                    <a:pt x="108" y="223"/>
                  </a:cubicBezTo>
                  <a:cubicBezTo>
                    <a:pt x="110" y="223"/>
                    <a:pt x="110" y="223"/>
                    <a:pt x="110" y="223"/>
                  </a:cubicBezTo>
                  <a:cubicBezTo>
                    <a:pt x="116" y="223"/>
                    <a:pt x="116" y="223"/>
                    <a:pt x="116" y="223"/>
                  </a:cubicBezTo>
                  <a:cubicBezTo>
                    <a:pt x="116" y="222"/>
                    <a:pt x="116" y="222"/>
                    <a:pt x="116" y="222"/>
                  </a:cubicBezTo>
                  <a:cubicBezTo>
                    <a:pt x="114" y="222"/>
                    <a:pt x="114" y="222"/>
                    <a:pt x="114" y="222"/>
                  </a:cubicBezTo>
                  <a:cubicBezTo>
                    <a:pt x="114" y="222"/>
                    <a:pt x="114" y="223"/>
                    <a:pt x="114" y="224"/>
                  </a:cubicBezTo>
                  <a:cubicBezTo>
                    <a:pt x="114" y="225"/>
                    <a:pt x="114" y="227"/>
                    <a:pt x="115" y="228"/>
                  </a:cubicBezTo>
                  <a:cubicBezTo>
                    <a:pt x="115" y="228"/>
                    <a:pt x="116" y="229"/>
                    <a:pt x="116" y="229"/>
                  </a:cubicBezTo>
                  <a:cubicBezTo>
                    <a:pt x="117" y="230"/>
                    <a:pt x="118" y="230"/>
                    <a:pt x="118" y="230"/>
                  </a:cubicBezTo>
                  <a:cubicBezTo>
                    <a:pt x="118" y="229"/>
                    <a:pt x="118" y="229"/>
                    <a:pt x="118" y="229"/>
                  </a:cubicBezTo>
                  <a:cubicBezTo>
                    <a:pt x="118" y="227"/>
                    <a:pt x="118" y="227"/>
                    <a:pt x="118" y="227"/>
                  </a:cubicBezTo>
                  <a:cubicBezTo>
                    <a:pt x="118" y="227"/>
                    <a:pt x="118" y="227"/>
                    <a:pt x="118" y="227"/>
                  </a:cubicBezTo>
                  <a:cubicBezTo>
                    <a:pt x="118" y="227"/>
                    <a:pt x="117" y="227"/>
                    <a:pt x="117" y="226"/>
                  </a:cubicBezTo>
                  <a:cubicBezTo>
                    <a:pt x="117" y="225"/>
                    <a:pt x="117" y="225"/>
                    <a:pt x="117" y="224"/>
                  </a:cubicBezTo>
                  <a:cubicBezTo>
                    <a:pt x="117" y="224"/>
                    <a:pt x="117" y="223"/>
                    <a:pt x="117" y="223"/>
                  </a:cubicBezTo>
                  <a:cubicBezTo>
                    <a:pt x="117" y="222"/>
                    <a:pt x="117" y="222"/>
                    <a:pt x="117" y="222"/>
                  </a:cubicBezTo>
                  <a:cubicBezTo>
                    <a:pt x="117" y="222"/>
                    <a:pt x="117" y="222"/>
                    <a:pt x="117" y="222"/>
                  </a:cubicBezTo>
                  <a:cubicBezTo>
                    <a:pt x="118" y="220"/>
                    <a:pt x="118" y="220"/>
                    <a:pt x="118" y="220"/>
                  </a:cubicBezTo>
                  <a:cubicBezTo>
                    <a:pt x="116" y="220"/>
                    <a:pt x="116" y="220"/>
                    <a:pt x="116" y="220"/>
                  </a:cubicBezTo>
                  <a:cubicBezTo>
                    <a:pt x="116" y="220"/>
                    <a:pt x="116" y="220"/>
                    <a:pt x="110" y="220"/>
                  </a:cubicBezTo>
                  <a:cubicBezTo>
                    <a:pt x="110" y="222"/>
                    <a:pt x="110" y="222"/>
                    <a:pt x="110" y="222"/>
                  </a:cubicBezTo>
                  <a:cubicBezTo>
                    <a:pt x="112" y="222"/>
                    <a:pt x="112" y="222"/>
                    <a:pt x="112" y="222"/>
                  </a:cubicBezTo>
                  <a:cubicBezTo>
                    <a:pt x="112" y="222"/>
                    <a:pt x="112" y="222"/>
                    <a:pt x="114" y="216"/>
                  </a:cubicBezTo>
                  <a:cubicBezTo>
                    <a:pt x="113" y="215"/>
                    <a:pt x="113" y="215"/>
                    <a:pt x="113" y="215"/>
                  </a:cubicBezTo>
                  <a:cubicBezTo>
                    <a:pt x="113" y="217"/>
                    <a:pt x="113" y="217"/>
                    <a:pt x="113" y="217"/>
                  </a:cubicBezTo>
                  <a:cubicBezTo>
                    <a:pt x="113" y="217"/>
                    <a:pt x="113" y="217"/>
                    <a:pt x="122" y="218"/>
                  </a:cubicBezTo>
                  <a:cubicBezTo>
                    <a:pt x="123" y="218"/>
                    <a:pt x="123" y="218"/>
                    <a:pt x="123" y="218"/>
                  </a:cubicBezTo>
                  <a:cubicBezTo>
                    <a:pt x="123" y="218"/>
                    <a:pt x="123" y="218"/>
                    <a:pt x="123" y="218"/>
                  </a:cubicBezTo>
                  <a:cubicBezTo>
                    <a:pt x="123" y="218"/>
                    <a:pt x="123" y="218"/>
                    <a:pt x="130" y="214"/>
                  </a:cubicBezTo>
                  <a:cubicBezTo>
                    <a:pt x="129" y="212"/>
                    <a:pt x="129" y="212"/>
                    <a:pt x="129" y="212"/>
                  </a:cubicBezTo>
                  <a:cubicBezTo>
                    <a:pt x="129" y="214"/>
                    <a:pt x="129" y="214"/>
                    <a:pt x="129" y="214"/>
                  </a:cubicBezTo>
                  <a:cubicBezTo>
                    <a:pt x="129" y="214"/>
                    <a:pt x="129" y="214"/>
                    <a:pt x="132" y="214"/>
                  </a:cubicBezTo>
                  <a:cubicBezTo>
                    <a:pt x="132" y="212"/>
                    <a:pt x="132" y="212"/>
                    <a:pt x="132" y="212"/>
                  </a:cubicBezTo>
                  <a:cubicBezTo>
                    <a:pt x="131" y="212"/>
                    <a:pt x="131" y="212"/>
                    <a:pt x="131" y="212"/>
                  </a:cubicBezTo>
                  <a:cubicBezTo>
                    <a:pt x="131" y="212"/>
                    <a:pt x="131" y="212"/>
                    <a:pt x="127" y="218"/>
                  </a:cubicBezTo>
                  <a:cubicBezTo>
                    <a:pt x="126" y="219"/>
                    <a:pt x="126" y="219"/>
                    <a:pt x="126" y="219"/>
                  </a:cubicBezTo>
                  <a:cubicBezTo>
                    <a:pt x="127" y="220"/>
                    <a:pt x="127" y="220"/>
                    <a:pt x="127" y="220"/>
                  </a:cubicBezTo>
                  <a:cubicBezTo>
                    <a:pt x="127" y="220"/>
                    <a:pt x="127" y="220"/>
                    <a:pt x="130" y="223"/>
                  </a:cubicBezTo>
                  <a:cubicBezTo>
                    <a:pt x="131" y="222"/>
                    <a:pt x="131" y="222"/>
                    <a:pt x="131" y="222"/>
                  </a:cubicBezTo>
                  <a:cubicBezTo>
                    <a:pt x="130" y="221"/>
                    <a:pt x="130" y="221"/>
                    <a:pt x="130" y="221"/>
                  </a:cubicBezTo>
                  <a:cubicBezTo>
                    <a:pt x="130" y="221"/>
                    <a:pt x="130" y="221"/>
                    <a:pt x="128" y="222"/>
                  </a:cubicBezTo>
                  <a:cubicBezTo>
                    <a:pt x="129" y="223"/>
                    <a:pt x="129" y="223"/>
                    <a:pt x="129" y="223"/>
                  </a:cubicBezTo>
                  <a:cubicBezTo>
                    <a:pt x="129" y="222"/>
                    <a:pt x="129" y="222"/>
                    <a:pt x="129" y="222"/>
                  </a:cubicBezTo>
                  <a:cubicBezTo>
                    <a:pt x="129" y="222"/>
                    <a:pt x="129" y="222"/>
                    <a:pt x="127" y="222"/>
                  </a:cubicBezTo>
                  <a:cubicBezTo>
                    <a:pt x="125" y="222"/>
                    <a:pt x="125" y="222"/>
                    <a:pt x="125" y="222"/>
                  </a:cubicBezTo>
                  <a:cubicBezTo>
                    <a:pt x="125" y="223"/>
                    <a:pt x="125" y="223"/>
                    <a:pt x="125" y="223"/>
                  </a:cubicBezTo>
                  <a:cubicBezTo>
                    <a:pt x="125" y="223"/>
                    <a:pt x="125" y="223"/>
                    <a:pt x="125" y="231"/>
                  </a:cubicBezTo>
                  <a:cubicBezTo>
                    <a:pt x="127" y="231"/>
                    <a:pt x="127" y="231"/>
                    <a:pt x="127" y="231"/>
                  </a:cubicBezTo>
                  <a:cubicBezTo>
                    <a:pt x="127" y="230"/>
                    <a:pt x="127" y="230"/>
                    <a:pt x="127" y="230"/>
                  </a:cubicBezTo>
                  <a:cubicBezTo>
                    <a:pt x="127" y="230"/>
                    <a:pt x="126" y="229"/>
                    <a:pt x="124" y="229"/>
                  </a:cubicBezTo>
                  <a:cubicBezTo>
                    <a:pt x="122" y="228"/>
                    <a:pt x="120" y="227"/>
                    <a:pt x="118" y="227"/>
                  </a:cubicBezTo>
                  <a:lnTo>
                    <a:pt x="118" y="229"/>
                  </a:lnTo>
                  <a:close/>
                  <a:moveTo>
                    <a:pt x="151" y="208"/>
                  </a:moveTo>
                  <a:cubicBezTo>
                    <a:pt x="152" y="209"/>
                    <a:pt x="152" y="209"/>
                    <a:pt x="152" y="209"/>
                  </a:cubicBezTo>
                  <a:cubicBezTo>
                    <a:pt x="154" y="205"/>
                    <a:pt x="154" y="205"/>
                    <a:pt x="154" y="205"/>
                  </a:cubicBezTo>
                  <a:cubicBezTo>
                    <a:pt x="152" y="204"/>
                    <a:pt x="152" y="204"/>
                    <a:pt x="152" y="204"/>
                  </a:cubicBezTo>
                  <a:cubicBezTo>
                    <a:pt x="152" y="206"/>
                    <a:pt x="152" y="206"/>
                    <a:pt x="152" y="206"/>
                  </a:cubicBezTo>
                  <a:cubicBezTo>
                    <a:pt x="155" y="206"/>
                    <a:pt x="155" y="206"/>
                    <a:pt x="155" y="206"/>
                  </a:cubicBezTo>
                  <a:cubicBezTo>
                    <a:pt x="156" y="206"/>
                    <a:pt x="156" y="206"/>
                    <a:pt x="156" y="206"/>
                  </a:cubicBezTo>
                  <a:cubicBezTo>
                    <a:pt x="156" y="204"/>
                    <a:pt x="156" y="204"/>
                    <a:pt x="156" y="204"/>
                  </a:cubicBezTo>
                  <a:cubicBezTo>
                    <a:pt x="156" y="195"/>
                    <a:pt x="156" y="195"/>
                    <a:pt x="156" y="195"/>
                  </a:cubicBezTo>
                  <a:cubicBezTo>
                    <a:pt x="155" y="195"/>
                    <a:pt x="155" y="195"/>
                    <a:pt x="155" y="195"/>
                  </a:cubicBezTo>
                  <a:cubicBezTo>
                    <a:pt x="155" y="196"/>
                    <a:pt x="155" y="196"/>
                    <a:pt x="155" y="196"/>
                  </a:cubicBezTo>
                  <a:cubicBezTo>
                    <a:pt x="158" y="196"/>
                    <a:pt x="158" y="196"/>
                    <a:pt x="158" y="196"/>
                  </a:cubicBezTo>
                  <a:cubicBezTo>
                    <a:pt x="158" y="195"/>
                    <a:pt x="158" y="195"/>
                    <a:pt x="158" y="195"/>
                  </a:cubicBezTo>
                  <a:cubicBezTo>
                    <a:pt x="156" y="195"/>
                    <a:pt x="156" y="195"/>
                    <a:pt x="156" y="195"/>
                  </a:cubicBezTo>
                  <a:cubicBezTo>
                    <a:pt x="156" y="195"/>
                    <a:pt x="156" y="196"/>
                    <a:pt x="156" y="197"/>
                  </a:cubicBezTo>
                  <a:cubicBezTo>
                    <a:pt x="156" y="198"/>
                    <a:pt x="156" y="200"/>
                    <a:pt x="157" y="201"/>
                  </a:cubicBezTo>
                  <a:cubicBezTo>
                    <a:pt x="157" y="202"/>
                    <a:pt x="158" y="204"/>
                    <a:pt x="160" y="204"/>
                  </a:cubicBezTo>
                  <a:cubicBezTo>
                    <a:pt x="160" y="203"/>
                    <a:pt x="160" y="203"/>
                    <a:pt x="160" y="203"/>
                  </a:cubicBezTo>
                  <a:cubicBezTo>
                    <a:pt x="160" y="204"/>
                    <a:pt x="160" y="204"/>
                    <a:pt x="160" y="204"/>
                  </a:cubicBezTo>
                  <a:cubicBezTo>
                    <a:pt x="160" y="205"/>
                    <a:pt x="161" y="205"/>
                    <a:pt x="162" y="205"/>
                  </a:cubicBezTo>
                  <a:cubicBezTo>
                    <a:pt x="163" y="205"/>
                    <a:pt x="164" y="205"/>
                    <a:pt x="165" y="204"/>
                  </a:cubicBezTo>
                  <a:cubicBezTo>
                    <a:pt x="166" y="203"/>
                    <a:pt x="166" y="202"/>
                    <a:pt x="167" y="201"/>
                  </a:cubicBezTo>
                  <a:cubicBezTo>
                    <a:pt x="167" y="200"/>
                    <a:pt x="167" y="199"/>
                    <a:pt x="167" y="199"/>
                  </a:cubicBezTo>
                  <a:cubicBezTo>
                    <a:pt x="166" y="199"/>
                    <a:pt x="166" y="199"/>
                    <a:pt x="166" y="199"/>
                  </a:cubicBezTo>
                  <a:cubicBezTo>
                    <a:pt x="165" y="200"/>
                    <a:pt x="165" y="200"/>
                    <a:pt x="165" y="200"/>
                  </a:cubicBezTo>
                  <a:cubicBezTo>
                    <a:pt x="165" y="200"/>
                    <a:pt x="166" y="201"/>
                    <a:pt x="168" y="201"/>
                  </a:cubicBezTo>
                  <a:cubicBezTo>
                    <a:pt x="169" y="201"/>
                    <a:pt x="170" y="200"/>
                    <a:pt x="171" y="200"/>
                  </a:cubicBezTo>
                  <a:cubicBezTo>
                    <a:pt x="172" y="199"/>
                    <a:pt x="173" y="198"/>
                    <a:pt x="174" y="197"/>
                  </a:cubicBezTo>
                  <a:cubicBezTo>
                    <a:pt x="172" y="196"/>
                    <a:pt x="172" y="196"/>
                    <a:pt x="172" y="196"/>
                  </a:cubicBezTo>
                  <a:cubicBezTo>
                    <a:pt x="174" y="197"/>
                    <a:pt x="174" y="197"/>
                    <a:pt x="174" y="197"/>
                  </a:cubicBezTo>
                  <a:cubicBezTo>
                    <a:pt x="174" y="197"/>
                    <a:pt x="175" y="196"/>
                    <a:pt x="175" y="195"/>
                  </a:cubicBezTo>
                  <a:cubicBezTo>
                    <a:pt x="175" y="194"/>
                    <a:pt x="174" y="193"/>
                    <a:pt x="173" y="192"/>
                  </a:cubicBezTo>
                  <a:cubicBezTo>
                    <a:pt x="171" y="190"/>
                    <a:pt x="168" y="188"/>
                    <a:pt x="168" y="188"/>
                  </a:cubicBezTo>
                  <a:cubicBezTo>
                    <a:pt x="167" y="189"/>
                    <a:pt x="167" y="189"/>
                    <a:pt x="167" y="189"/>
                  </a:cubicBezTo>
                  <a:cubicBezTo>
                    <a:pt x="168" y="191"/>
                    <a:pt x="168" y="191"/>
                    <a:pt x="168" y="191"/>
                  </a:cubicBezTo>
                  <a:cubicBezTo>
                    <a:pt x="174" y="188"/>
                    <a:pt x="174" y="188"/>
                    <a:pt x="174" y="188"/>
                  </a:cubicBezTo>
                  <a:cubicBezTo>
                    <a:pt x="175" y="188"/>
                    <a:pt x="175" y="188"/>
                    <a:pt x="175" y="188"/>
                  </a:cubicBezTo>
                  <a:cubicBezTo>
                    <a:pt x="175" y="188"/>
                    <a:pt x="175" y="188"/>
                    <a:pt x="175" y="188"/>
                  </a:cubicBezTo>
                  <a:cubicBezTo>
                    <a:pt x="178" y="183"/>
                    <a:pt x="178" y="183"/>
                    <a:pt x="178" y="183"/>
                  </a:cubicBezTo>
                  <a:cubicBezTo>
                    <a:pt x="177" y="183"/>
                    <a:pt x="177" y="183"/>
                    <a:pt x="177" y="183"/>
                  </a:cubicBezTo>
                  <a:cubicBezTo>
                    <a:pt x="176" y="184"/>
                    <a:pt x="176" y="184"/>
                    <a:pt x="176" y="184"/>
                  </a:cubicBezTo>
                  <a:cubicBezTo>
                    <a:pt x="176" y="184"/>
                    <a:pt x="179" y="186"/>
                    <a:pt x="182" y="186"/>
                  </a:cubicBezTo>
                  <a:cubicBezTo>
                    <a:pt x="183" y="186"/>
                    <a:pt x="184" y="186"/>
                    <a:pt x="185" y="185"/>
                  </a:cubicBezTo>
                  <a:cubicBezTo>
                    <a:pt x="185" y="184"/>
                    <a:pt x="185" y="184"/>
                    <a:pt x="185" y="184"/>
                  </a:cubicBezTo>
                  <a:cubicBezTo>
                    <a:pt x="185" y="185"/>
                    <a:pt x="185" y="185"/>
                    <a:pt x="185" y="185"/>
                  </a:cubicBezTo>
                  <a:cubicBezTo>
                    <a:pt x="188" y="185"/>
                    <a:pt x="190" y="184"/>
                    <a:pt x="192" y="183"/>
                  </a:cubicBezTo>
                  <a:cubicBezTo>
                    <a:pt x="193" y="181"/>
                    <a:pt x="193" y="180"/>
                    <a:pt x="193" y="180"/>
                  </a:cubicBezTo>
                  <a:cubicBezTo>
                    <a:pt x="193" y="179"/>
                    <a:pt x="193" y="179"/>
                    <a:pt x="193" y="179"/>
                  </a:cubicBezTo>
                  <a:cubicBezTo>
                    <a:pt x="192" y="179"/>
                    <a:pt x="192" y="179"/>
                    <a:pt x="192" y="179"/>
                  </a:cubicBezTo>
                  <a:cubicBezTo>
                    <a:pt x="190" y="176"/>
                    <a:pt x="190" y="176"/>
                    <a:pt x="190" y="176"/>
                  </a:cubicBezTo>
                  <a:cubicBezTo>
                    <a:pt x="189" y="175"/>
                    <a:pt x="189" y="175"/>
                    <a:pt x="189" y="175"/>
                  </a:cubicBezTo>
                  <a:cubicBezTo>
                    <a:pt x="188" y="176"/>
                    <a:pt x="188" y="176"/>
                    <a:pt x="188" y="176"/>
                  </a:cubicBezTo>
                  <a:cubicBezTo>
                    <a:pt x="181" y="180"/>
                    <a:pt x="181" y="180"/>
                    <a:pt x="181" y="180"/>
                  </a:cubicBezTo>
                  <a:cubicBezTo>
                    <a:pt x="182" y="181"/>
                    <a:pt x="182" y="181"/>
                    <a:pt x="182" y="181"/>
                  </a:cubicBezTo>
                  <a:cubicBezTo>
                    <a:pt x="182" y="180"/>
                    <a:pt x="182" y="180"/>
                    <a:pt x="182" y="180"/>
                  </a:cubicBezTo>
                  <a:cubicBezTo>
                    <a:pt x="182" y="180"/>
                    <a:pt x="182" y="180"/>
                    <a:pt x="182" y="180"/>
                  </a:cubicBezTo>
                  <a:cubicBezTo>
                    <a:pt x="182" y="180"/>
                    <a:pt x="182" y="180"/>
                    <a:pt x="182" y="180"/>
                  </a:cubicBezTo>
                  <a:cubicBezTo>
                    <a:pt x="182" y="180"/>
                    <a:pt x="182" y="180"/>
                    <a:pt x="182" y="180"/>
                  </a:cubicBezTo>
                  <a:cubicBezTo>
                    <a:pt x="182" y="180"/>
                    <a:pt x="182" y="180"/>
                    <a:pt x="182" y="180"/>
                  </a:cubicBezTo>
                  <a:cubicBezTo>
                    <a:pt x="182" y="180"/>
                    <a:pt x="182" y="180"/>
                    <a:pt x="182" y="180"/>
                  </a:cubicBezTo>
                  <a:cubicBezTo>
                    <a:pt x="182" y="180"/>
                    <a:pt x="182" y="180"/>
                    <a:pt x="182" y="180"/>
                  </a:cubicBezTo>
                  <a:cubicBezTo>
                    <a:pt x="182" y="179"/>
                    <a:pt x="182" y="179"/>
                    <a:pt x="182" y="179"/>
                  </a:cubicBezTo>
                  <a:cubicBezTo>
                    <a:pt x="182" y="178"/>
                    <a:pt x="182" y="177"/>
                    <a:pt x="183" y="176"/>
                  </a:cubicBezTo>
                  <a:cubicBezTo>
                    <a:pt x="184" y="175"/>
                    <a:pt x="186" y="173"/>
                    <a:pt x="187" y="172"/>
                  </a:cubicBezTo>
                  <a:cubicBezTo>
                    <a:pt x="188" y="172"/>
                    <a:pt x="188" y="171"/>
                    <a:pt x="189" y="171"/>
                  </a:cubicBezTo>
                  <a:cubicBezTo>
                    <a:pt x="189" y="171"/>
                    <a:pt x="190" y="170"/>
                    <a:pt x="190" y="170"/>
                  </a:cubicBezTo>
                  <a:cubicBezTo>
                    <a:pt x="190" y="170"/>
                    <a:pt x="190" y="170"/>
                    <a:pt x="190" y="170"/>
                  </a:cubicBezTo>
                  <a:cubicBezTo>
                    <a:pt x="190" y="169"/>
                    <a:pt x="190" y="169"/>
                    <a:pt x="190" y="169"/>
                  </a:cubicBezTo>
                  <a:cubicBezTo>
                    <a:pt x="190" y="168"/>
                    <a:pt x="190" y="168"/>
                    <a:pt x="190" y="168"/>
                  </a:cubicBezTo>
                  <a:cubicBezTo>
                    <a:pt x="189" y="168"/>
                    <a:pt x="189" y="168"/>
                    <a:pt x="189" y="168"/>
                  </a:cubicBezTo>
                  <a:cubicBezTo>
                    <a:pt x="190" y="169"/>
                    <a:pt x="190" y="169"/>
                    <a:pt x="190" y="169"/>
                  </a:cubicBezTo>
                  <a:cubicBezTo>
                    <a:pt x="192" y="166"/>
                    <a:pt x="192" y="166"/>
                    <a:pt x="192" y="166"/>
                  </a:cubicBezTo>
                  <a:cubicBezTo>
                    <a:pt x="193" y="165"/>
                    <a:pt x="193" y="165"/>
                    <a:pt x="193" y="165"/>
                  </a:cubicBezTo>
                  <a:cubicBezTo>
                    <a:pt x="193" y="165"/>
                    <a:pt x="193" y="165"/>
                    <a:pt x="193" y="165"/>
                  </a:cubicBezTo>
                  <a:cubicBezTo>
                    <a:pt x="190" y="158"/>
                    <a:pt x="190" y="158"/>
                    <a:pt x="190" y="158"/>
                  </a:cubicBezTo>
                  <a:cubicBezTo>
                    <a:pt x="190" y="157"/>
                    <a:pt x="190" y="157"/>
                    <a:pt x="190" y="157"/>
                  </a:cubicBezTo>
                  <a:cubicBezTo>
                    <a:pt x="189" y="157"/>
                    <a:pt x="189" y="157"/>
                    <a:pt x="189" y="157"/>
                  </a:cubicBezTo>
                  <a:cubicBezTo>
                    <a:pt x="189" y="157"/>
                    <a:pt x="187" y="157"/>
                    <a:pt x="185" y="157"/>
                  </a:cubicBezTo>
                  <a:cubicBezTo>
                    <a:pt x="184" y="158"/>
                    <a:pt x="181" y="158"/>
                    <a:pt x="180" y="160"/>
                  </a:cubicBezTo>
                  <a:cubicBezTo>
                    <a:pt x="181" y="161"/>
                    <a:pt x="181" y="161"/>
                    <a:pt x="181" y="161"/>
                  </a:cubicBezTo>
                  <a:cubicBezTo>
                    <a:pt x="180" y="160"/>
                    <a:pt x="180" y="160"/>
                    <a:pt x="180" y="160"/>
                  </a:cubicBezTo>
                  <a:cubicBezTo>
                    <a:pt x="178" y="161"/>
                    <a:pt x="177" y="162"/>
                    <a:pt x="176" y="163"/>
                  </a:cubicBezTo>
                  <a:cubicBezTo>
                    <a:pt x="175" y="165"/>
                    <a:pt x="174" y="166"/>
                    <a:pt x="174" y="166"/>
                  </a:cubicBezTo>
                  <a:cubicBezTo>
                    <a:pt x="175" y="166"/>
                    <a:pt x="175" y="166"/>
                    <a:pt x="175" y="166"/>
                  </a:cubicBezTo>
                  <a:cubicBezTo>
                    <a:pt x="175" y="165"/>
                    <a:pt x="175" y="165"/>
                    <a:pt x="175" y="165"/>
                  </a:cubicBezTo>
                  <a:cubicBezTo>
                    <a:pt x="175" y="165"/>
                    <a:pt x="172" y="165"/>
                    <a:pt x="168" y="165"/>
                  </a:cubicBezTo>
                  <a:cubicBezTo>
                    <a:pt x="166" y="165"/>
                    <a:pt x="164" y="166"/>
                    <a:pt x="162" y="166"/>
                  </a:cubicBezTo>
                  <a:cubicBezTo>
                    <a:pt x="161" y="167"/>
                    <a:pt x="159" y="167"/>
                    <a:pt x="158" y="168"/>
                  </a:cubicBezTo>
                  <a:cubicBezTo>
                    <a:pt x="157" y="169"/>
                    <a:pt x="157" y="171"/>
                    <a:pt x="157" y="172"/>
                  </a:cubicBezTo>
                  <a:cubicBezTo>
                    <a:pt x="157" y="174"/>
                    <a:pt x="157" y="176"/>
                    <a:pt x="158" y="178"/>
                  </a:cubicBezTo>
                  <a:cubicBezTo>
                    <a:pt x="158" y="179"/>
                    <a:pt x="159" y="181"/>
                    <a:pt x="159" y="181"/>
                  </a:cubicBezTo>
                  <a:cubicBezTo>
                    <a:pt x="160" y="180"/>
                    <a:pt x="160" y="180"/>
                    <a:pt x="160" y="180"/>
                  </a:cubicBezTo>
                  <a:cubicBezTo>
                    <a:pt x="161" y="179"/>
                    <a:pt x="161" y="179"/>
                    <a:pt x="161" y="179"/>
                  </a:cubicBezTo>
                  <a:cubicBezTo>
                    <a:pt x="153" y="176"/>
                    <a:pt x="153" y="176"/>
                    <a:pt x="153" y="176"/>
                  </a:cubicBezTo>
                  <a:cubicBezTo>
                    <a:pt x="152" y="177"/>
                    <a:pt x="152" y="177"/>
                    <a:pt x="152" y="177"/>
                  </a:cubicBezTo>
                  <a:cubicBezTo>
                    <a:pt x="154" y="178"/>
                    <a:pt x="154" y="178"/>
                    <a:pt x="154" y="178"/>
                  </a:cubicBezTo>
                  <a:cubicBezTo>
                    <a:pt x="155" y="174"/>
                    <a:pt x="155" y="174"/>
                    <a:pt x="155" y="174"/>
                  </a:cubicBezTo>
                  <a:cubicBezTo>
                    <a:pt x="155" y="172"/>
                    <a:pt x="155" y="172"/>
                    <a:pt x="155" y="172"/>
                  </a:cubicBezTo>
                  <a:cubicBezTo>
                    <a:pt x="154" y="172"/>
                    <a:pt x="154" y="172"/>
                    <a:pt x="154" y="172"/>
                  </a:cubicBezTo>
                  <a:cubicBezTo>
                    <a:pt x="149" y="169"/>
                    <a:pt x="149" y="169"/>
                    <a:pt x="149" y="169"/>
                  </a:cubicBezTo>
                  <a:cubicBezTo>
                    <a:pt x="148" y="169"/>
                    <a:pt x="148" y="169"/>
                    <a:pt x="148" y="169"/>
                  </a:cubicBezTo>
                  <a:cubicBezTo>
                    <a:pt x="148" y="169"/>
                    <a:pt x="148" y="169"/>
                    <a:pt x="148" y="169"/>
                  </a:cubicBezTo>
                  <a:cubicBezTo>
                    <a:pt x="147" y="169"/>
                    <a:pt x="143" y="171"/>
                    <a:pt x="140" y="177"/>
                  </a:cubicBezTo>
                  <a:cubicBezTo>
                    <a:pt x="141" y="177"/>
                    <a:pt x="141" y="177"/>
                    <a:pt x="141" y="177"/>
                  </a:cubicBezTo>
                  <a:cubicBezTo>
                    <a:pt x="140" y="176"/>
                    <a:pt x="140" y="176"/>
                    <a:pt x="140" y="176"/>
                  </a:cubicBezTo>
                  <a:cubicBezTo>
                    <a:pt x="139" y="178"/>
                    <a:pt x="138" y="181"/>
                    <a:pt x="138" y="183"/>
                  </a:cubicBezTo>
                  <a:cubicBezTo>
                    <a:pt x="138" y="188"/>
                    <a:pt x="140" y="191"/>
                    <a:pt x="140" y="191"/>
                  </a:cubicBezTo>
                  <a:cubicBezTo>
                    <a:pt x="141" y="191"/>
                    <a:pt x="141" y="191"/>
                    <a:pt x="141" y="191"/>
                  </a:cubicBezTo>
                  <a:cubicBezTo>
                    <a:pt x="141" y="189"/>
                    <a:pt x="141" y="189"/>
                    <a:pt x="141" y="189"/>
                  </a:cubicBezTo>
                  <a:cubicBezTo>
                    <a:pt x="137" y="191"/>
                    <a:pt x="137" y="191"/>
                    <a:pt x="137" y="191"/>
                  </a:cubicBezTo>
                  <a:cubicBezTo>
                    <a:pt x="133" y="192"/>
                    <a:pt x="133" y="192"/>
                    <a:pt x="133" y="192"/>
                  </a:cubicBezTo>
                  <a:cubicBezTo>
                    <a:pt x="137" y="193"/>
                    <a:pt x="137" y="193"/>
                    <a:pt x="137" y="193"/>
                  </a:cubicBezTo>
                  <a:cubicBezTo>
                    <a:pt x="137" y="194"/>
                    <a:pt x="137" y="194"/>
                    <a:pt x="137" y="194"/>
                  </a:cubicBezTo>
                  <a:cubicBezTo>
                    <a:pt x="138" y="194"/>
                    <a:pt x="142" y="197"/>
                    <a:pt x="144" y="200"/>
                  </a:cubicBezTo>
                  <a:cubicBezTo>
                    <a:pt x="145" y="200"/>
                    <a:pt x="145" y="200"/>
                    <a:pt x="145" y="200"/>
                  </a:cubicBezTo>
                  <a:cubicBezTo>
                    <a:pt x="145" y="200"/>
                    <a:pt x="145" y="200"/>
                    <a:pt x="145" y="200"/>
                  </a:cubicBezTo>
                  <a:cubicBezTo>
                    <a:pt x="146" y="201"/>
                    <a:pt x="147" y="201"/>
                    <a:pt x="147" y="201"/>
                  </a:cubicBezTo>
                  <a:cubicBezTo>
                    <a:pt x="147" y="201"/>
                    <a:pt x="147" y="201"/>
                    <a:pt x="147" y="201"/>
                  </a:cubicBezTo>
                  <a:cubicBezTo>
                    <a:pt x="147" y="201"/>
                    <a:pt x="147" y="201"/>
                    <a:pt x="147" y="201"/>
                  </a:cubicBezTo>
                  <a:cubicBezTo>
                    <a:pt x="147" y="201"/>
                    <a:pt x="147" y="201"/>
                    <a:pt x="147" y="201"/>
                  </a:cubicBezTo>
                  <a:cubicBezTo>
                    <a:pt x="147" y="201"/>
                    <a:pt x="147" y="201"/>
                    <a:pt x="147" y="201"/>
                  </a:cubicBezTo>
                  <a:cubicBezTo>
                    <a:pt x="147" y="201"/>
                    <a:pt x="147" y="201"/>
                    <a:pt x="147" y="201"/>
                  </a:cubicBezTo>
                  <a:cubicBezTo>
                    <a:pt x="147" y="201"/>
                    <a:pt x="147" y="201"/>
                    <a:pt x="147" y="201"/>
                  </a:cubicBezTo>
                  <a:cubicBezTo>
                    <a:pt x="147" y="201"/>
                    <a:pt x="147" y="201"/>
                    <a:pt x="147" y="201"/>
                  </a:cubicBezTo>
                  <a:cubicBezTo>
                    <a:pt x="148" y="201"/>
                    <a:pt x="148" y="201"/>
                    <a:pt x="148" y="201"/>
                  </a:cubicBezTo>
                  <a:cubicBezTo>
                    <a:pt x="147" y="200"/>
                    <a:pt x="147" y="200"/>
                    <a:pt x="147" y="200"/>
                  </a:cubicBezTo>
                  <a:cubicBezTo>
                    <a:pt x="147" y="201"/>
                    <a:pt x="147" y="201"/>
                    <a:pt x="147" y="201"/>
                  </a:cubicBezTo>
                  <a:cubicBezTo>
                    <a:pt x="148" y="201"/>
                    <a:pt x="148" y="201"/>
                    <a:pt x="148" y="201"/>
                  </a:cubicBezTo>
                  <a:cubicBezTo>
                    <a:pt x="147" y="200"/>
                    <a:pt x="147" y="200"/>
                    <a:pt x="147" y="200"/>
                  </a:cubicBezTo>
                  <a:cubicBezTo>
                    <a:pt x="148" y="202"/>
                    <a:pt x="148" y="202"/>
                    <a:pt x="148" y="202"/>
                  </a:cubicBezTo>
                  <a:cubicBezTo>
                    <a:pt x="149" y="200"/>
                    <a:pt x="149" y="200"/>
                    <a:pt x="149" y="200"/>
                  </a:cubicBezTo>
                  <a:cubicBezTo>
                    <a:pt x="145" y="199"/>
                    <a:pt x="145" y="199"/>
                    <a:pt x="145" y="199"/>
                  </a:cubicBezTo>
                  <a:cubicBezTo>
                    <a:pt x="144" y="198"/>
                    <a:pt x="144" y="198"/>
                    <a:pt x="144" y="198"/>
                  </a:cubicBezTo>
                  <a:cubicBezTo>
                    <a:pt x="143" y="199"/>
                    <a:pt x="143" y="199"/>
                    <a:pt x="143" y="199"/>
                  </a:cubicBezTo>
                  <a:cubicBezTo>
                    <a:pt x="142" y="200"/>
                    <a:pt x="142" y="200"/>
                    <a:pt x="142" y="200"/>
                  </a:cubicBezTo>
                  <a:cubicBezTo>
                    <a:pt x="141" y="201"/>
                    <a:pt x="141" y="201"/>
                    <a:pt x="141" y="201"/>
                  </a:cubicBezTo>
                  <a:cubicBezTo>
                    <a:pt x="141" y="202"/>
                    <a:pt x="141" y="202"/>
                    <a:pt x="141" y="202"/>
                  </a:cubicBezTo>
                  <a:cubicBezTo>
                    <a:pt x="141" y="206"/>
                    <a:pt x="141" y="206"/>
                    <a:pt x="141" y="206"/>
                  </a:cubicBezTo>
                  <a:cubicBezTo>
                    <a:pt x="143" y="206"/>
                    <a:pt x="143" y="206"/>
                    <a:pt x="143" y="206"/>
                  </a:cubicBezTo>
                  <a:cubicBezTo>
                    <a:pt x="142" y="204"/>
                    <a:pt x="142" y="204"/>
                    <a:pt x="142" y="204"/>
                  </a:cubicBezTo>
                  <a:cubicBezTo>
                    <a:pt x="137" y="206"/>
                    <a:pt x="137" y="206"/>
                    <a:pt x="137" y="206"/>
                  </a:cubicBezTo>
                  <a:cubicBezTo>
                    <a:pt x="137" y="207"/>
                    <a:pt x="137" y="207"/>
                    <a:pt x="137" y="207"/>
                  </a:cubicBezTo>
                  <a:cubicBezTo>
                    <a:pt x="138" y="206"/>
                    <a:pt x="138" y="206"/>
                    <a:pt x="138" y="206"/>
                  </a:cubicBezTo>
                  <a:cubicBezTo>
                    <a:pt x="135" y="204"/>
                    <a:pt x="135" y="204"/>
                    <a:pt x="135" y="204"/>
                  </a:cubicBezTo>
                  <a:cubicBezTo>
                    <a:pt x="135" y="204"/>
                    <a:pt x="135" y="204"/>
                    <a:pt x="135" y="204"/>
                  </a:cubicBezTo>
                  <a:cubicBezTo>
                    <a:pt x="135" y="204"/>
                    <a:pt x="135" y="204"/>
                    <a:pt x="135" y="204"/>
                  </a:cubicBezTo>
                  <a:cubicBezTo>
                    <a:pt x="133" y="204"/>
                    <a:pt x="133" y="204"/>
                    <a:pt x="133" y="204"/>
                  </a:cubicBezTo>
                  <a:cubicBezTo>
                    <a:pt x="130" y="204"/>
                    <a:pt x="130" y="204"/>
                    <a:pt x="130" y="204"/>
                  </a:cubicBezTo>
                  <a:cubicBezTo>
                    <a:pt x="132" y="207"/>
                    <a:pt x="132" y="207"/>
                    <a:pt x="132" y="207"/>
                  </a:cubicBezTo>
                  <a:cubicBezTo>
                    <a:pt x="139" y="215"/>
                    <a:pt x="139" y="215"/>
                    <a:pt x="139" y="215"/>
                  </a:cubicBezTo>
                  <a:cubicBezTo>
                    <a:pt x="140" y="216"/>
                    <a:pt x="140" y="216"/>
                    <a:pt x="140" y="216"/>
                  </a:cubicBezTo>
                  <a:cubicBezTo>
                    <a:pt x="152" y="209"/>
                    <a:pt x="152" y="209"/>
                    <a:pt x="152" y="209"/>
                  </a:cubicBezTo>
                  <a:cubicBezTo>
                    <a:pt x="152" y="209"/>
                    <a:pt x="152" y="209"/>
                    <a:pt x="152" y="209"/>
                  </a:cubicBezTo>
                  <a:cubicBezTo>
                    <a:pt x="151" y="208"/>
                    <a:pt x="151" y="208"/>
                    <a:pt x="151" y="208"/>
                  </a:cubicBezTo>
                  <a:cubicBezTo>
                    <a:pt x="150" y="207"/>
                    <a:pt x="150" y="207"/>
                    <a:pt x="150" y="207"/>
                  </a:cubicBezTo>
                  <a:cubicBezTo>
                    <a:pt x="139" y="212"/>
                    <a:pt x="139" y="212"/>
                    <a:pt x="139" y="212"/>
                  </a:cubicBezTo>
                  <a:cubicBezTo>
                    <a:pt x="140" y="214"/>
                    <a:pt x="140" y="214"/>
                    <a:pt x="140" y="214"/>
                  </a:cubicBezTo>
                  <a:cubicBezTo>
                    <a:pt x="141" y="213"/>
                    <a:pt x="141" y="213"/>
                    <a:pt x="141" y="213"/>
                  </a:cubicBezTo>
                  <a:cubicBezTo>
                    <a:pt x="141" y="213"/>
                    <a:pt x="141" y="213"/>
                    <a:pt x="134" y="205"/>
                  </a:cubicBezTo>
                  <a:cubicBezTo>
                    <a:pt x="133" y="206"/>
                    <a:pt x="133" y="206"/>
                    <a:pt x="133" y="206"/>
                  </a:cubicBezTo>
                  <a:cubicBezTo>
                    <a:pt x="133" y="207"/>
                    <a:pt x="133" y="207"/>
                    <a:pt x="133" y="207"/>
                  </a:cubicBezTo>
                  <a:cubicBezTo>
                    <a:pt x="133" y="207"/>
                    <a:pt x="133" y="207"/>
                    <a:pt x="135" y="207"/>
                  </a:cubicBezTo>
                  <a:cubicBezTo>
                    <a:pt x="135" y="206"/>
                    <a:pt x="135" y="206"/>
                    <a:pt x="135" y="206"/>
                  </a:cubicBezTo>
                  <a:cubicBezTo>
                    <a:pt x="134" y="207"/>
                    <a:pt x="134" y="207"/>
                    <a:pt x="134" y="207"/>
                  </a:cubicBezTo>
                  <a:cubicBezTo>
                    <a:pt x="134" y="207"/>
                    <a:pt x="134" y="207"/>
                    <a:pt x="137" y="208"/>
                  </a:cubicBezTo>
                  <a:cubicBezTo>
                    <a:pt x="137" y="209"/>
                    <a:pt x="137" y="209"/>
                    <a:pt x="137" y="209"/>
                  </a:cubicBezTo>
                  <a:cubicBezTo>
                    <a:pt x="138" y="208"/>
                    <a:pt x="138" y="208"/>
                    <a:pt x="138" y="208"/>
                  </a:cubicBezTo>
                  <a:cubicBezTo>
                    <a:pt x="138" y="208"/>
                    <a:pt x="138" y="208"/>
                    <a:pt x="143" y="207"/>
                  </a:cubicBezTo>
                  <a:cubicBezTo>
                    <a:pt x="144" y="207"/>
                    <a:pt x="144" y="207"/>
                    <a:pt x="144" y="207"/>
                  </a:cubicBezTo>
                  <a:cubicBezTo>
                    <a:pt x="144" y="206"/>
                    <a:pt x="144" y="206"/>
                    <a:pt x="144" y="206"/>
                  </a:cubicBezTo>
                  <a:cubicBezTo>
                    <a:pt x="144" y="206"/>
                    <a:pt x="144" y="206"/>
                    <a:pt x="144" y="202"/>
                  </a:cubicBezTo>
                  <a:cubicBezTo>
                    <a:pt x="143" y="202"/>
                    <a:pt x="143" y="202"/>
                    <a:pt x="143" y="202"/>
                  </a:cubicBezTo>
                  <a:cubicBezTo>
                    <a:pt x="144" y="203"/>
                    <a:pt x="144" y="203"/>
                    <a:pt x="144" y="203"/>
                  </a:cubicBezTo>
                  <a:cubicBezTo>
                    <a:pt x="144" y="203"/>
                    <a:pt x="144" y="203"/>
                    <a:pt x="145" y="201"/>
                  </a:cubicBezTo>
                  <a:cubicBezTo>
                    <a:pt x="144" y="200"/>
                    <a:pt x="144" y="200"/>
                    <a:pt x="144" y="200"/>
                  </a:cubicBezTo>
                  <a:cubicBezTo>
                    <a:pt x="144" y="202"/>
                    <a:pt x="144" y="202"/>
                    <a:pt x="144" y="202"/>
                  </a:cubicBezTo>
                  <a:cubicBezTo>
                    <a:pt x="144" y="202"/>
                    <a:pt x="144" y="202"/>
                    <a:pt x="148" y="203"/>
                  </a:cubicBezTo>
                  <a:cubicBezTo>
                    <a:pt x="149" y="203"/>
                    <a:pt x="149" y="203"/>
                    <a:pt x="149" y="203"/>
                  </a:cubicBezTo>
                  <a:cubicBezTo>
                    <a:pt x="149" y="203"/>
                    <a:pt x="149" y="203"/>
                    <a:pt x="149" y="203"/>
                  </a:cubicBezTo>
                  <a:cubicBezTo>
                    <a:pt x="149" y="202"/>
                    <a:pt x="150" y="202"/>
                    <a:pt x="150" y="201"/>
                  </a:cubicBezTo>
                  <a:cubicBezTo>
                    <a:pt x="150" y="200"/>
                    <a:pt x="150" y="199"/>
                    <a:pt x="149" y="199"/>
                  </a:cubicBezTo>
                  <a:cubicBezTo>
                    <a:pt x="148" y="198"/>
                    <a:pt x="147" y="198"/>
                    <a:pt x="146" y="197"/>
                  </a:cubicBezTo>
                  <a:cubicBezTo>
                    <a:pt x="145" y="199"/>
                    <a:pt x="145" y="199"/>
                    <a:pt x="145" y="199"/>
                  </a:cubicBezTo>
                  <a:cubicBezTo>
                    <a:pt x="147" y="198"/>
                    <a:pt x="147" y="198"/>
                    <a:pt x="147" y="198"/>
                  </a:cubicBezTo>
                  <a:cubicBezTo>
                    <a:pt x="144" y="194"/>
                    <a:pt x="138" y="191"/>
                    <a:pt x="138" y="191"/>
                  </a:cubicBezTo>
                  <a:cubicBezTo>
                    <a:pt x="137" y="192"/>
                    <a:pt x="137" y="192"/>
                    <a:pt x="137" y="192"/>
                  </a:cubicBezTo>
                  <a:cubicBezTo>
                    <a:pt x="138" y="194"/>
                    <a:pt x="138" y="194"/>
                    <a:pt x="138" y="194"/>
                  </a:cubicBezTo>
                  <a:cubicBezTo>
                    <a:pt x="138" y="194"/>
                    <a:pt x="138" y="194"/>
                    <a:pt x="142" y="192"/>
                  </a:cubicBezTo>
                  <a:cubicBezTo>
                    <a:pt x="144" y="192"/>
                    <a:pt x="144" y="192"/>
                    <a:pt x="144" y="192"/>
                  </a:cubicBezTo>
                  <a:cubicBezTo>
                    <a:pt x="143" y="190"/>
                    <a:pt x="143" y="190"/>
                    <a:pt x="143" y="190"/>
                  </a:cubicBezTo>
                  <a:cubicBezTo>
                    <a:pt x="143" y="190"/>
                    <a:pt x="143" y="190"/>
                    <a:pt x="143" y="190"/>
                  </a:cubicBezTo>
                  <a:cubicBezTo>
                    <a:pt x="142" y="189"/>
                    <a:pt x="141" y="186"/>
                    <a:pt x="141" y="183"/>
                  </a:cubicBezTo>
                  <a:cubicBezTo>
                    <a:pt x="141" y="181"/>
                    <a:pt x="142" y="180"/>
                    <a:pt x="143" y="178"/>
                  </a:cubicBezTo>
                  <a:cubicBezTo>
                    <a:pt x="143" y="178"/>
                    <a:pt x="143" y="178"/>
                    <a:pt x="143" y="178"/>
                  </a:cubicBezTo>
                  <a:cubicBezTo>
                    <a:pt x="143" y="178"/>
                    <a:pt x="143" y="178"/>
                    <a:pt x="143" y="178"/>
                  </a:cubicBezTo>
                  <a:cubicBezTo>
                    <a:pt x="144" y="175"/>
                    <a:pt x="146" y="174"/>
                    <a:pt x="147" y="173"/>
                  </a:cubicBezTo>
                  <a:cubicBezTo>
                    <a:pt x="147" y="173"/>
                    <a:pt x="148" y="172"/>
                    <a:pt x="148" y="172"/>
                  </a:cubicBezTo>
                  <a:cubicBezTo>
                    <a:pt x="149" y="172"/>
                    <a:pt x="149" y="172"/>
                    <a:pt x="149" y="172"/>
                  </a:cubicBezTo>
                  <a:cubicBezTo>
                    <a:pt x="149" y="172"/>
                    <a:pt x="149" y="172"/>
                    <a:pt x="149" y="172"/>
                  </a:cubicBezTo>
                  <a:cubicBezTo>
                    <a:pt x="149" y="172"/>
                    <a:pt x="149" y="172"/>
                    <a:pt x="149" y="172"/>
                  </a:cubicBezTo>
                  <a:cubicBezTo>
                    <a:pt x="148" y="170"/>
                    <a:pt x="148" y="170"/>
                    <a:pt x="148" y="170"/>
                  </a:cubicBezTo>
                  <a:cubicBezTo>
                    <a:pt x="148" y="172"/>
                    <a:pt x="148" y="172"/>
                    <a:pt x="148" y="172"/>
                  </a:cubicBezTo>
                  <a:cubicBezTo>
                    <a:pt x="148" y="172"/>
                    <a:pt x="148" y="172"/>
                    <a:pt x="153" y="175"/>
                  </a:cubicBezTo>
                  <a:cubicBezTo>
                    <a:pt x="154" y="173"/>
                    <a:pt x="154" y="173"/>
                    <a:pt x="154" y="173"/>
                  </a:cubicBezTo>
                  <a:cubicBezTo>
                    <a:pt x="152" y="173"/>
                    <a:pt x="152" y="173"/>
                    <a:pt x="152" y="173"/>
                  </a:cubicBezTo>
                  <a:cubicBezTo>
                    <a:pt x="152" y="173"/>
                    <a:pt x="152" y="173"/>
                    <a:pt x="151" y="177"/>
                  </a:cubicBezTo>
                  <a:cubicBezTo>
                    <a:pt x="150" y="178"/>
                    <a:pt x="150" y="178"/>
                    <a:pt x="150" y="178"/>
                  </a:cubicBezTo>
                  <a:cubicBezTo>
                    <a:pt x="152" y="179"/>
                    <a:pt x="152" y="179"/>
                    <a:pt x="152" y="179"/>
                  </a:cubicBezTo>
                  <a:cubicBezTo>
                    <a:pt x="152" y="179"/>
                    <a:pt x="152" y="179"/>
                    <a:pt x="160" y="181"/>
                  </a:cubicBezTo>
                  <a:cubicBezTo>
                    <a:pt x="163" y="183"/>
                    <a:pt x="163" y="183"/>
                    <a:pt x="163" y="183"/>
                  </a:cubicBezTo>
                  <a:cubicBezTo>
                    <a:pt x="162" y="179"/>
                    <a:pt x="162" y="179"/>
                    <a:pt x="162" y="179"/>
                  </a:cubicBezTo>
                  <a:cubicBezTo>
                    <a:pt x="162" y="179"/>
                    <a:pt x="162" y="179"/>
                    <a:pt x="162" y="179"/>
                  </a:cubicBezTo>
                  <a:cubicBezTo>
                    <a:pt x="161" y="178"/>
                    <a:pt x="160" y="174"/>
                    <a:pt x="160" y="172"/>
                  </a:cubicBezTo>
                  <a:cubicBezTo>
                    <a:pt x="160" y="171"/>
                    <a:pt x="160" y="170"/>
                    <a:pt x="160" y="170"/>
                  </a:cubicBezTo>
                  <a:cubicBezTo>
                    <a:pt x="160" y="170"/>
                    <a:pt x="161" y="169"/>
                    <a:pt x="163" y="169"/>
                  </a:cubicBezTo>
                  <a:cubicBezTo>
                    <a:pt x="165" y="169"/>
                    <a:pt x="168" y="168"/>
                    <a:pt x="171" y="168"/>
                  </a:cubicBezTo>
                  <a:cubicBezTo>
                    <a:pt x="173" y="168"/>
                    <a:pt x="175" y="168"/>
                    <a:pt x="175" y="168"/>
                  </a:cubicBezTo>
                  <a:cubicBezTo>
                    <a:pt x="176" y="168"/>
                    <a:pt x="176" y="168"/>
                    <a:pt x="176" y="168"/>
                  </a:cubicBezTo>
                  <a:cubicBezTo>
                    <a:pt x="176" y="167"/>
                    <a:pt x="176" y="167"/>
                    <a:pt x="176" y="167"/>
                  </a:cubicBezTo>
                  <a:cubicBezTo>
                    <a:pt x="177" y="167"/>
                    <a:pt x="177" y="167"/>
                    <a:pt x="177" y="167"/>
                  </a:cubicBezTo>
                  <a:cubicBezTo>
                    <a:pt x="177" y="166"/>
                    <a:pt x="179" y="163"/>
                    <a:pt x="181" y="162"/>
                  </a:cubicBezTo>
                  <a:cubicBezTo>
                    <a:pt x="181" y="162"/>
                    <a:pt x="181" y="162"/>
                    <a:pt x="181" y="162"/>
                  </a:cubicBezTo>
                  <a:cubicBezTo>
                    <a:pt x="182" y="162"/>
                    <a:pt x="182" y="162"/>
                    <a:pt x="182" y="162"/>
                  </a:cubicBezTo>
                  <a:cubicBezTo>
                    <a:pt x="183" y="161"/>
                    <a:pt x="184" y="160"/>
                    <a:pt x="186" y="160"/>
                  </a:cubicBezTo>
                  <a:cubicBezTo>
                    <a:pt x="187" y="160"/>
                    <a:pt x="187" y="160"/>
                    <a:pt x="188" y="160"/>
                  </a:cubicBezTo>
                  <a:cubicBezTo>
                    <a:pt x="189" y="160"/>
                    <a:pt x="189" y="160"/>
                    <a:pt x="189" y="160"/>
                  </a:cubicBezTo>
                  <a:cubicBezTo>
                    <a:pt x="189" y="160"/>
                    <a:pt x="189" y="160"/>
                    <a:pt x="189" y="160"/>
                  </a:cubicBezTo>
                  <a:cubicBezTo>
                    <a:pt x="189" y="158"/>
                    <a:pt x="189" y="158"/>
                    <a:pt x="189" y="158"/>
                  </a:cubicBezTo>
                  <a:cubicBezTo>
                    <a:pt x="187" y="159"/>
                    <a:pt x="187" y="159"/>
                    <a:pt x="187" y="159"/>
                  </a:cubicBezTo>
                  <a:cubicBezTo>
                    <a:pt x="187" y="159"/>
                    <a:pt x="187" y="159"/>
                    <a:pt x="190" y="166"/>
                  </a:cubicBezTo>
                  <a:cubicBezTo>
                    <a:pt x="191" y="165"/>
                    <a:pt x="191" y="165"/>
                    <a:pt x="191" y="165"/>
                  </a:cubicBezTo>
                  <a:cubicBezTo>
                    <a:pt x="190" y="164"/>
                    <a:pt x="190" y="164"/>
                    <a:pt x="190" y="164"/>
                  </a:cubicBezTo>
                  <a:cubicBezTo>
                    <a:pt x="190" y="164"/>
                    <a:pt x="190" y="164"/>
                    <a:pt x="190" y="164"/>
                  </a:cubicBezTo>
                  <a:cubicBezTo>
                    <a:pt x="190" y="165"/>
                    <a:pt x="189" y="165"/>
                    <a:pt x="188" y="167"/>
                  </a:cubicBezTo>
                  <a:cubicBezTo>
                    <a:pt x="187" y="167"/>
                    <a:pt x="187" y="167"/>
                    <a:pt x="187" y="167"/>
                  </a:cubicBezTo>
                  <a:cubicBezTo>
                    <a:pt x="187" y="168"/>
                    <a:pt x="187" y="168"/>
                    <a:pt x="187" y="168"/>
                  </a:cubicBezTo>
                  <a:cubicBezTo>
                    <a:pt x="187" y="168"/>
                    <a:pt x="187" y="168"/>
                    <a:pt x="187" y="168"/>
                  </a:cubicBezTo>
                  <a:cubicBezTo>
                    <a:pt x="187" y="168"/>
                    <a:pt x="187" y="168"/>
                    <a:pt x="187" y="169"/>
                  </a:cubicBezTo>
                  <a:cubicBezTo>
                    <a:pt x="189" y="169"/>
                    <a:pt x="189" y="169"/>
                    <a:pt x="189" y="169"/>
                  </a:cubicBezTo>
                  <a:cubicBezTo>
                    <a:pt x="188" y="168"/>
                    <a:pt x="188" y="168"/>
                    <a:pt x="188" y="168"/>
                  </a:cubicBezTo>
                  <a:cubicBezTo>
                    <a:pt x="188" y="168"/>
                    <a:pt x="186" y="169"/>
                    <a:pt x="184" y="171"/>
                  </a:cubicBezTo>
                  <a:cubicBezTo>
                    <a:pt x="183" y="172"/>
                    <a:pt x="181" y="173"/>
                    <a:pt x="181" y="175"/>
                  </a:cubicBezTo>
                  <a:cubicBezTo>
                    <a:pt x="180" y="176"/>
                    <a:pt x="179" y="177"/>
                    <a:pt x="179" y="179"/>
                  </a:cubicBezTo>
                  <a:cubicBezTo>
                    <a:pt x="179" y="180"/>
                    <a:pt x="180" y="181"/>
                    <a:pt x="180" y="182"/>
                  </a:cubicBezTo>
                  <a:cubicBezTo>
                    <a:pt x="181" y="183"/>
                    <a:pt x="182" y="183"/>
                    <a:pt x="182" y="183"/>
                  </a:cubicBezTo>
                  <a:cubicBezTo>
                    <a:pt x="182" y="183"/>
                    <a:pt x="182" y="183"/>
                    <a:pt x="182" y="183"/>
                  </a:cubicBezTo>
                  <a:cubicBezTo>
                    <a:pt x="183" y="183"/>
                    <a:pt x="183" y="183"/>
                    <a:pt x="183" y="183"/>
                  </a:cubicBezTo>
                  <a:cubicBezTo>
                    <a:pt x="183" y="183"/>
                    <a:pt x="183" y="183"/>
                    <a:pt x="189" y="179"/>
                  </a:cubicBezTo>
                  <a:cubicBezTo>
                    <a:pt x="189" y="177"/>
                    <a:pt x="189" y="177"/>
                    <a:pt x="189" y="177"/>
                  </a:cubicBezTo>
                  <a:cubicBezTo>
                    <a:pt x="188" y="178"/>
                    <a:pt x="188" y="178"/>
                    <a:pt x="188" y="178"/>
                  </a:cubicBezTo>
                  <a:cubicBezTo>
                    <a:pt x="188" y="178"/>
                    <a:pt x="188" y="178"/>
                    <a:pt x="190" y="181"/>
                  </a:cubicBezTo>
                  <a:cubicBezTo>
                    <a:pt x="191" y="180"/>
                    <a:pt x="191" y="180"/>
                    <a:pt x="191" y="180"/>
                  </a:cubicBezTo>
                  <a:cubicBezTo>
                    <a:pt x="190" y="180"/>
                    <a:pt x="190" y="180"/>
                    <a:pt x="190" y="180"/>
                  </a:cubicBezTo>
                  <a:cubicBezTo>
                    <a:pt x="191" y="180"/>
                    <a:pt x="191" y="180"/>
                    <a:pt x="191" y="180"/>
                  </a:cubicBezTo>
                  <a:cubicBezTo>
                    <a:pt x="190" y="180"/>
                    <a:pt x="190" y="180"/>
                    <a:pt x="190" y="180"/>
                  </a:cubicBezTo>
                  <a:cubicBezTo>
                    <a:pt x="190" y="180"/>
                    <a:pt x="190" y="180"/>
                    <a:pt x="190" y="180"/>
                  </a:cubicBezTo>
                  <a:cubicBezTo>
                    <a:pt x="191" y="180"/>
                    <a:pt x="191" y="180"/>
                    <a:pt x="191" y="180"/>
                  </a:cubicBezTo>
                  <a:cubicBezTo>
                    <a:pt x="190" y="180"/>
                    <a:pt x="190" y="180"/>
                    <a:pt x="190" y="180"/>
                  </a:cubicBezTo>
                  <a:cubicBezTo>
                    <a:pt x="190" y="180"/>
                    <a:pt x="190" y="180"/>
                    <a:pt x="190" y="180"/>
                  </a:cubicBezTo>
                  <a:cubicBezTo>
                    <a:pt x="190" y="180"/>
                    <a:pt x="190" y="180"/>
                    <a:pt x="189" y="181"/>
                  </a:cubicBezTo>
                  <a:cubicBezTo>
                    <a:pt x="188" y="181"/>
                    <a:pt x="187" y="182"/>
                    <a:pt x="184" y="183"/>
                  </a:cubicBezTo>
                  <a:cubicBezTo>
                    <a:pt x="184" y="183"/>
                    <a:pt x="184" y="183"/>
                    <a:pt x="184" y="183"/>
                  </a:cubicBezTo>
                  <a:cubicBezTo>
                    <a:pt x="184" y="183"/>
                    <a:pt x="184" y="183"/>
                    <a:pt x="184" y="183"/>
                  </a:cubicBezTo>
                  <a:cubicBezTo>
                    <a:pt x="184" y="183"/>
                    <a:pt x="183" y="183"/>
                    <a:pt x="182" y="183"/>
                  </a:cubicBezTo>
                  <a:cubicBezTo>
                    <a:pt x="181" y="183"/>
                    <a:pt x="180" y="183"/>
                    <a:pt x="179" y="182"/>
                  </a:cubicBezTo>
                  <a:cubicBezTo>
                    <a:pt x="178" y="182"/>
                    <a:pt x="178" y="182"/>
                    <a:pt x="178" y="182"/>
                  </a:cubicBezTo>
                  <a:cubicBezTo>
                    <a:pt x="177" y="181"/>
                    <a:pt x="177" y="181"/>
                    <a:pt x="177" y="181"/>
                  </a:cubicBezTo>
                  <a:cubicBezTo>
                    <a:pt x="177" y="181"/>
                    <a:pt x="177" y="181"/>
                    <a:pt x="177" y="181"/>
                  </a:cubicBezTo>
                  <a:cubicBezTo>
                    <a:pt x="176" y="181"/>
                    <a:pt x="176" y="181"/>
                    <a:pt x="176" y="181"/>
                  </a:cubicBezTo>
                  <a:cubicBezTo>
                    <a:pt x="175" y="182"/>
                    <a:pt x="175" y="182"/>
                    <a:pt x="175" y="182"/>
                  </a:cubicBezTo>
                  <a:cubicBezTo>
                    <a:pt x="175" y="182"/>
                    <a:pt x="175" y="182"/>
                    <a:pt x="173" y="186"/>
                  </a:cubicBezTo>
                  <a:cubicBezTo>
                    <a:pt x="174" y="187"/>
                    <a:pt x="174" y="187"/>
                    <a:pt x="174" y="187"/>
                  </a:cubicBezTo>
                  <a:cubicBezTo>
                    <a:pt x="173" y="185"/>
                    <a:pt x="173" y="185"/>
                    <a:pt x="173" y="185"/>
                  </a:cubicBezTo>
                  <a:cubicBezTo>
                    <a:pt x="173" y="185"/>
                    <a:pt x="173" y="185"/>
                    <a:pt x="167" y="188"/>
                  </a:cubicBezTo>
                  <a:cubicBezTo>
                    <a:pt x="163" y="189"/>
                    <a:pt x="163" y="189"/>
                    <a:pt x="163" y="189"/>
                  </a:cubicBezTo>
                  <a:cubicBezTo>
                    <a:pt x="166" y="191"/>
                    <a:pt x="166" y="191"/>
                    <a:pt x="166" y="191"/>
                  </a:cubicBezTo>
                  <a:cubicBezTo>
                    <a:pt x="167" y="191"/>
                    <a:pt x="167" y="191"/>
                    <a:pt x="167" y="191"/>
                  </a:cubicBezTo>
                  <a:cubicBezTo>
                    <a:pt x="167" y="191"/>
                    <a:pt x="169" y="192"/>
                    <a:pt x="170" y="193"/>
                  </a:cubicBezTo>
                  <a:cubicBezTo>
                    <a:pt x="170" y="193"/>
                    <a:pt x="171" y="194"/>
                    <a:pt x="171" y="194"/>
                  </a:cubicBezTo>
                  <a:cubicBezTo>
                    <a:pt x="171" y="195"/>
                    <a:pt x="172" y="195"/>
                    <a:pt x="172" y="195"/>
                  </a:cubicBezTo>
                  <a:cubicBezTo>
                    <a:pt x="171" y="195"/>
                    <a:pt x="171" y="195"/>
                    <a:pt x="171" y="195"/>
                  </a:cubicBezTo>
                  <a:cubicBezTo>
                    <a:pt x="171" y="195"/>
                    <a:pt x="171" y="195"/>
                    <a:pt x="171" y="195"/>
                  </a:cubicBezTo>
                  <a:cubicBezTo>
                    <a:pt x="171" y="196"/>
                    <a:pt x="171" y="196"/>
                    <a:pt x="171" y="196"/>
                  </a:cubicBezTo>
                  <a:cubicBezTo>
                    <a:pt x="171" y="197"/>
                    <a:pt x="170" y="197"/>
                    <a:pt x="170" y="197"/>
                  </a:cubicBezTo>
                  <a:cubicBezTo>
                    <a:pt x="169" y="197"/>
                    <a:pt x="168" y="198"/>
                    <a:pt x="168" y="198"/>
                  </a:cubicBezTo>
                  <a:cubicBezTo>
                    <a:pt x="167" y="198"/>
                    <a:pt x="167" y="198"/>
                    <a:pt x="167" y="197"/>
                  </a:cubicBezTo>
                  <a:cubicBezTo>
                    <a:pt x="166" y="197"/>
                    <a:pt x="166" y="197"/>
                    <a:pt x="166" y="197"/>
                  </a:cubicBezTo>
                  <a:cubicBezTo>
                    <a:pt x="166" y="197"/>
                    <a:pt x="166" y="197"/>
                    <a:pt x="166" y="197"/>
                  </a:cubicBezTo>
                  <a:cubicBezTo>
                    <a:pt x="165" y="197"/>
                    <a:pt x="165" y="197"/>
                    <a:pt x="165" y="197"/>
                  </a:cubicBezTo>
                  <a:cubicBezTo>
                    <a:pt x="164" y="199"/>
                    <a:pt x="164" y="199"/>
                    <a:pt x="164" y="199"/>
                  </a:cubicBezTo>
                  <a:cubicBezTo>
                    <a:pt x="164" y="199"/>
                    <a:pt x="164" y="199"/>
                    <a:pt x="164" y="199"/>
                  </a:cubicBezTo>
                  <a:cubicBezTo>
                    <a:pt x="164" y="199"/>
                    <a:pt x="164" y="200"/>
                    <a:pt x="163" y="201"/>
                  </a:cubicBezTo>
                  <a:cubicBezTo>
                    <a:pt x="163" y="201"/>
                    <a:pt x="163" y="202"/>
                    <a:pt x="163" y="202"/>
                  </a:cubicBezTo>
                  <a:cubicBezTo>
                    <a:pt x="162" y="202"/>
                    <a:pt x="162" y="202"/>
                    <a:pt x="162" y="202"/>
                  </a:cubicBezTo>
                  <a:cubicBezTo>
                    <a:pt x="162" y="202"/>
                    <a:pt x="162" y="202"/>
                    <a:pt x="161" y="202"/>
                  </a:cubicBezTo>
                  <a:cubicBezTo>
                    <a:pt x="161" y="202"/>
                    <a:pt x="161" y="202"/>
                    <a:pt x="161" y="202"/>
                  </a:cubicBezTo>
                  <a:cubicBezTo>
                    <a:pt x="161" y="201"/>
                    <a:pt x="161" y="201"/>
                    <a:pt x="161" y="201"/>
                  </a:cubicBezTo>
                  <a:cubicBezTo>
                    <a:pt x="160" y="201"/>
                    <a:pt x="160" y="201"/>
                    <a:pt x="159" y="200"/>
                  </a:cubicBezTo>
                  <a:cubicBezTo>
                    <a:pt x="159" y="199"/>
                    <a:pt x="159" y="198"/>
                    <a:pt x="159" y="197"/>
                  </a:cubicBezTo>
                  <a:cubicBezTo>
                    <a:pt x="159" y="197"/>
                    <a:pt x="159" y="196"/>
                    <a:pt x="159" y="196"/>
                  </a:cubicBezTo>
                  <a:cubicBezTo>
                    <a:pt x="159" y="195"/>
                    <a:pt x="159" y="195"/>
                    <a:pt x="159" y="195"/>
                  </a:cubicBezTo>
                  <a:cubicBezTo>
                    <a:pt x="159" y="195"/>
                    <a:pt x="159" y="195"/>
                    <a:pt x="159" y="195"/>
                  </a:cubicBezTo>
                  <a:cubicBezTo>
                    <a:pt x="159" y="193"/>
                    <a:pt x="159" y="193"/>
                    <a:pt x="159" y="193"/>
                  </a:cubicBezTo>
                  <a:cubicBezTo>
                    <a:pt x="158" y="193"/>
                    <a:pt x="158" y="193"/>
                    <a:pt x="158" y="193"/>
                  </a:cubicBezTo>
                  <a:cubicBezTo>
                    <a:pt x="158" y="193"/>
                    <a:pt x="158" y="193"/>
                    <a:pt x="155" y="193"/>
                  </a:cubicBezTo>
                  <a:cubicBezTo>
                    <a:pt x="153" y="193"/>
                    <a:pt x="153" y="193"/>
                    <a:pt x="153" y="193"/>
                  </a:cubicBezTo>
                  <a:cubicBezTo>
                    <a:pt x="153" y="195"/>
                    <a:pt x="153" y="195"/>
                    <a:pt x="153" y="195"/>
                  </a:cubicBezTo>
                  <a:cubicBezTo>
                    <a:pt x="153" y="195"/>
                    <a:pt x="153" y="195"/>
                    <a:pt x="153" y="196"/>
                  </a:cubicBezTo>
                  <a:cubicBezTo>
                    <a:pt x="153" y="197"/>
                    <a:pt x="153" y="200"/>
                    <a:pt x="153" y="204"/>
                  </a:cubicBezTo>
                  <a:cubicBezTo>
                    <a:pt x="155" y="204"/>
                    <a:pt x="155" y="204"/>
                    <a:pt x="155" y="204"/>
                  </a:cubicBezTo>
                  <a:cubicBezTo>
                    <a:pt x="155" y="203"/>
                    <a:pt x="155" y="203"/>
                    <a:pt x="155" y="203"/>
                  </a:cubicBezTo>
                  <a:cubicBezTo>
                    <a:pt x="155" y="203"/>
                    <a:pt x="155" y="203"/>
                    <a:pt x="152" y="203"/>
                  </a:cubicBezTo>
                  <a:cubicBezTo>
                    <a:pt x="151" y="203"/>
                    <a:pt x="151" y="203"/>
                    <a:pt x="151" y="203"/>
                  </a:cubicBezTo>
                  <a:cubicBezTo>
                    <a:pt x="151" y="204"/>
                    <a:pt x="151" y="204"/>
                    <a:pt x="151" y="204"/>
                  </a:cubicBezTo>
                  <a:cubicBezTo>
                    <a:pt x="151" y="204"/>
                    <a:pt x="151" y="204"/>
                    <a:pt x="149" y="208"/>
                  </a:cubicBezTo>
                  <a:cubicBezTo>
                    <a:pt x="151" y="208"/>
                    <a:pt x="151" y="208"/>
                    <a:pt x="151" y="208"/>
                  </a:cubicBezTo>
                  <a:cubicBezTo>
                    <a:pt x="150" y="207"/>
                    <a:pt x="150" y="207"/>
                    <a:pt x="150" y="207"/>
                  </a:cubicBezTo>
                  <a:lnTo>
                    <a:pt x="151" y="208"/>
                  </a:lnTo>
                  <a:close/>
                  <a:moveTo>
                    <a:pt x="337" y="165"/>
                  </a:moveTo>
                  <a:cubicBezTo>
                    <a:pt x="337" y="167"/>
                    <a:pt x="337" y="167"/>
                    <a:pt x="337" y="167"/>
                  </a:cubicBezTo>
                  <a:cubicBezTo>
                    <a:pt x="338" y="167"/>
                    <a:pt x="338" y="166"/>
                    <a:pt x="339" y="166"/>
                  </a:cubicBezTo>
                  <a:cubicBezTo>
                    <a:pt x="339" y="165"/>
                    <a:pt x="340" y="164"/>
                    <a:pt x="340" y="163"/>
                  </a:cubicBezTo>
                  <a:cubicBezTo>
                    <a:pt x="340" y="161"/>
                    <a:pt x="339" y="158"/>
                    <a:pt x="337" y="152"/>
                  </a:cubicBezTo>
                  <a:cubicBezTo>
                    <a:pt x="337" y="152"/>
                    <a:pt x="337" y="152"/>
                    <a:pt x="337" y="152"/>
                  </a:cubicBezTo>
                  <a:cubicBezTo>
                    <a:pt x="337" y="152"/>
                    <a:pt x="337" y="152"/>
                    <a:pt x="337" y="152"/>
                  </a:cubicBezTo>
                  <a:cubicBezTo>
                    <a:pt x="336" y="150"/>
                    <a:pt x="336" y="149"/>
                    <a:pt x="335" y="148"/>
                  </a:cubicBezTo>
                  <a:cubicBezTo>
                    <a:pt x="334" y="147"/>
                    <a:pt x="333" y="146"/>
                    <a:pt x="332" y="146"/>
                  </a:cubicBezTo>
                  <a:cubicBezTo>
                    <a:pt x="331" y="146"/>
                    <a:pt x="330" y="147"/>
                    <a:pt x="329" y="147"/>
                  </a:cubicBezTo>
                  <a:cubicBezTo>
                    <a:pt x="327" y="149"/>
                    <a:pt x="326" y="151"/>
                    <a:pt x="326" y="151"/>
                  </a:cubicBezTo>
                  <a:cubicBezTo>
                    <a:pt x="326" y="151"/>
                    <a:pt x="326" y="151"/>
                    <a:pt x="326" y="151"/>
                  </a:cubicBezTo>
                  <a:cubicBezTo>
                    <a:pt x="326" y="152"/>
                    <a:pt x="326" y="152"/>
                    <a:pt x="326" y="152"/>
                  </a:cubicBezTo>
                  <a:cubicBezTo>
                    <a:pt x="329" y="164"/>
                    <a:pt x="329" y="164"/>
                    <a:pt x="329" y="164"/>
                  </a:cubicBezTo>
                  <a:cubicBezTo>
                    <a:pt x="329" y="165"/>
                    <a:pt x="329" y="165"/>
                    <a:pt x="329" y="165"/>
                  </a:cubicBezTo>
                  <a:cubicBezTo>
                    <a:pt x="337" y="167"/>
                    <a:pt x="337" y="167"/>
                    <a:pt x="337" y="167"/>
                  </a:cubicBezTo>
                  <a:cubicBezTo>
                    <a:pt x="337" y="167"/>
                    <a:pt x="337" y="167"/>
                    <a:pt x="337" y="167"/>
                  </a:cubicBezTo>
                  <a:cubicBezTo>
                    <a:pt x="337" y="165"/>
                    <a:pt x="337" y="165"/>
                    <a:pt x="337" y="165"/>
                  </a:cubicBezTo>
                  <a:cubicBezTo>
                    <a:pt x="337" y="164"/>
                    <a:pt x="337" y="164"/>
                    <a:pt x="337" y="164"/>
                  </a:cubicBezTo>
                  <a:cubicBezTo>
                    <a:pt x="331" y="162"/>
                    <a:pt x="331" y="162"/>
                    <a:pt x="331" y="162"/>
                  </a:cubicBezTo>
                  <a:cubicBezTo>
                    <a:pt x="330" y="164"/>
                    <a:pt x="330" y="164"/>
                    <a:pt x="330" y="164"/>
                  </a:cubicBezTo>
                  <a:cubicBezTo>
                    <a:pt x="332" y="163"/>
                    <a:pt x="332" y="163"/>
                    <a:pt x="332" y="163"/>
                  </a:cubicBezTo>
                  <a:cubicBezTo>
                    <a:pt x="332" y="163"/>
                    <a:pt x="332" y="163"/>
                    <a:pt x="329" y="151"/>
                  </a:cubicBezTo>
                  <a:cubicBezTo>
                    <a:pt x="328" y="152"/>
                    <a:pt x="328" y="152"/>
                    <a:pt x="328" y="152"/>
                  </a:cubicBezTo>
                  <a:cubicBezTo>
                    <a:pt x="329" y="152"/>
                    <a:pt x="329" y="152"/>
                    <a:pt x="329" y="152"/>
                  </a:cubicBezTo>
                  <a:cubicBezTo>
                    <a:pt x="329" y="152"/>
                    <a:pt x="329" y="152"/>
                    <a:pt x="329" y="152"/>
                  </a:cubicBezTo>
                  <a:cubicBezTo>
                    <a:pt x="329" y="152"/>
                    <a:pt x="330" y="151"/>
                    <a:pt x="330" y="150"/>
                  </a:cubicBezTo>
                  <a:cubicBezTo>
                    <a:pt x="331" y="149"/>
                    <a:pt x="331" y="149"/>
                    <a:pt x="331" y="149"/>
                  </a:cubicBezTo>
                  <a:cubicBezTo>
                    <a:pt x="332" y="149"/>
                    <a:pt x="332" y="149"/>
                    <a:pt x="332" y="149"/>
                  </a:cubicBezTo>
                  <a:cubicBezTo>
                    <a:pt x="332" y="149"/>
                    <a:pt x="332" y="149"/>
                    <a:pt x="333" y="150"/>
                  </a:cubicBezTo>
                  <a:cubicBezTo>
                    <a:pt x="333" y="150"/>
                    <a:pt x="334" y="152"/>
                    <a:pt x="334" y="153"/>
                  </a:cubicBezTo>
                  <a:cubicBezTo>
                    <a:pt x="336" y="153"/>
                    <a:pt x="336" y="153"/>
                    <a:pt x="336" y="153"/>
                  </a:cubicBezTo>
                  <a:cubicBezTo>
                    <a:pt x="334" y="153"/>
                    <a:pt x="334" y="153"/>
                    <a:pt x="334" y="153"/>
                  </a:cubicBezTo>
                  <a:cubicBezTo>
                    <a:pt x="336" y="159"/>
                    <a:pt x="337" y="161"/>
                    <a:pt x="337" y="163"/>
                  </a:cubicBezTo>
                  <a:cubicBezTo>
                    <a:pt x="337" y="163"/>
                    <a:pt x="337" y="164"/>
                    <a:pt x="336" y="164"/>
                  </a:cubicBezTo>
                  <a:cubicBezTo>
                    <a:pt x="336" y="164"/>
                    <a:pt x="336" y="164"/>
                    <a:pt x="336" y="164"/>
                  </a:cubicBezTo>
                  <a:cubicBezTo>
                    <a:pt x="337" y="164"/>
                    <a:pt x="337" y="164"/>
                    <a:pt x="337" y="164"/>
                  </a:cubicBezTo>
                  <a:cubicBezTo>
                    <a:pt x="337" y="164"/>
                    <a:pt x="337" y="164"/>
                    <a:pt x="337" y="164"/>
                  </a:cubicBezTo>
                  <a:cubicBezTo>
                    <a:pt x="336" y="164"/>
                    <a:pt x="336" y="164"/>
                    <a:pt x="336" y="164"/>
                  </a:cubicBezTo>
                  <a:cubicBezTo>
                    <a:pt x="337" y="164"/>
                    <a:pt x="337" y="164"/>
                    <a:pt x="337" y="164"/>
                  </a:cubicBezTo>
                  <a:cubicBezTo>
                    <a:pt x="337" y="164"/>
                    <a:pt x="337" y="164"/>
                    <a:pt x="337" y="164"/>
                  </a:cubicBezTo>
                  <a:cubicBezTo>
                    <a:pt x="337" y="165"/>
                    <a:pt x="337" y="165"/>
                    <a:pt x="337" y="165"/>
                  </a:cubicBezTo>
                  <a:cubicBezTo>
                    <a:pt x="337" y="164"/>
                    <a:pt x="337" y="164"/>
                    <a:pt x="337" y="164"/>
                  </a:cubicBezTo>
                  <a:lnTo>
                    <a:pt x="337" y="165"/>
                  </a:lnTo>
                  <a:close/>
                  <a:moveTo>
                    <a:pt x="343" y="162"/>
                  </a:moveTo>
                  <a:cubicBezTo>
                    <a:pt x="341" y="163"/>
                    <a:pt x="341" y="163"/>
                    <a:pt x="341" y="163"/>
                  </a:cubicBezTo>
                  <a:cubicBezTo>
                    <a:pt x="345" y="170"/>
                    <a:pt x="345" y="170"/>
                    <a:pt x="345" y="170"/>
                  </a:cubicBezTo>
                  <a:cubicBezTo>
                    <a:pt x="347" y="173"/>
                    <a:pt x="347" y="173"/>
                    <a:pt x="347" y="173"/>
                  </a:cubicBezTo>
                  <a:cubicBezTo>
                    <a:pt x="348" y="170"/>
                    <a:pt x="348" y="170"/>
                    <a:pt x="348" y="170"/>
                  </a:cubicBezTo>
                  <a:cubicBezTo>
                    <a:pt x="351" y="162"/>
                    <a:pt x="351" y="162"/>
                    <a:pt x="351" y="162"/>
                  </a:cubicBezTo>
                  <a:cubicBezTo>
                    <a:pt x="351" y="160"/>
                    <a:pt x="351" y="160"/>
                    <a:pt x="351" y="160"/>
                  </a:cubicBezTo>
                  <a:cubicBezTo>
                    <a:pt x="350" y="160"/>
                    <a:pt x="350" y="160"/>
                    <a:pt x="350" y="160"/>
                  </a:cubicBezTo>
                  <a:cubicBezTo>
                    <a:pt x="347" y="158"/>
                    <a:pt x="347" y="158"/>
                    <a:pt x="347" y="158"/>
                  </a:cubicBezTo>
                  <a:cubicBezTo>
                    <a:pt x="347" y="158"/>
                    <a:pt x="347" y="158"/>
                    <a:pt x="347" y="158"/>
                  </a:cubicBezTo>
                  <a:cubicBezTo>
                    <a:pt x="347" y="158"/>
                    <a:pt x="347" y="158"/>
                    <a:pt x="347" y="158"/>
                  </a:cubicBezTo>
                  <a:cubicBezTo>
                    <a:pt x="347" y="158"/>
                    <a:pt x="346" y="158"/>
                    <a:pt x="345" y="158"/>
                  </a:cubicBezTo>
                  <a:cubicBezTo>
                    <a:pt x="344" y="158"/>
                    <a:pt x="343" y="158"/>
                    <a:pt x="343" y="159"/>
                  </a:cubicBezTo>
                  <a:cubicBezTo>
                    <a:pt x="342" y="160"/>
                    <a:pt x="341" y="161"/>
                    <a:pt x="341" y="162"/>
                  </a:cubicBezTo>
                  <a:cubicBezTo>
                    <a:pt x="341" y="163"/>
                    <a:pt x="341" y="163"/>
                    <a:pt x="341" y="163"/>
                  </a:cubicBezTo>
                  <a:cubicBezTo>
                    <a:pt x="341" y="163"/>
                    <a:pt x="341" y="163"/>
                    <a:pt x="341" y="163"/>
                  </a:cubicBezTo>
                  <a:cubicBezTo>
                    <a:pt x="343" y="162"/>
                    <a:pt x="343" y="162"/>
                    <a:pt x="343" y="162"/>
                  </a:cubicBezTo>
                  <a:cubicBezTo>
                    <a:pt x="344" y="162"/>
                    <a:pt x="344" y="162"/>
                    <a:pt x="344" y="162"/>
                  </a:cubicBezTo>
                  <a:cubicBezTo>
                    <a:pt x="344" y="161"/>
                    <a:pt x="344" y="161"/>
                    <a:pt x="344" y="161"/>
                  </a:cubicBezTo>
                  <a:cubicBezTo>
                    <a:pt x="345" y="161"/>
                    <a:pt x="345" y="161"/>
                    <a:pt x="345" y="161"/>
                  </a:cubicBezTo>
                  <a:cubicBezTo>
                    <a:pt x="346" y="161"/>
                    <a:pt x="346" y="161"/>
                    <a:pt x="346" y="161"/>
                  </a:cubicBezTo>
                  <a:cubicBezTo>
                    <a:pt x="346" y="161"/>
                    <a:pt x="346" y="161"/>
                    <a:pt x="346" y="161"/>
                  </a:cubicBezTo>
                  <a:cubicBezTo>
                    <a:pt x="346" y="161"/>
                    <a:pt x="346" y="161"/>
                    <a:pt x="346" y="161"/>
                  </a:cubicBezTo>
                  <a:cubicBezTo>
                    <a:pt x="346" y="161"/>
                    <a:pt x="346" y="161"/>
                    <a:pt x="346" y="161"/>
                  </a:cubicBezTo>
                  <a:cubicBezTo>
                    <a:pt x="346" y="161"/>
                    <a:pt x="346" y="161"/>
                    <a:pt x="346" y="161"/>
                  </a:cubicBezTo>
                  <a:cubicBezTo>
                    <a:pt x="346" y="161"/>
                    <a:pt x="346" y="161"/>
                    <a:pt x="346" y="161"/>
                  </a:cubicBezTo>
                  <a:cubicBezTo>
                    <a:pt x="346" y="161"/>
                    <a:pt x="346" y="161"/>
                    <a:pt x="346" y="161"/>
                  </a:cubicBezTo>
                  <a:cubicBezTo>
                    <a:pt x="346" y="161"/>
                    <a:pt x="346" y="161"/>
                    <a:pt x="346" y="161"/>
                  </a:cubicBezTo>
                  <a:cubicBezTo>
                    <a:pt x="347" y="160"/>
                    <a:pt x="347" y="160"/>
                    <a:pt x="347" y="160"/>
                  </a:cubicBezTo>
                  <a:cubicBezTo>
                    <a:pt x="346" y="161"/>
                    <a:pt x="346" y="161"/>
                    <a:pt x="346" y="161"/>
                  </a:cubicBezTo>
                  <a:cubicBezTo>
                    <a:pt x="346" y="161"/>
                    <a:pt x="346" y="161"/>
                    <a:pt x="349" y="162"/>
                  </a:cubicBezTo>
                  <a:cubicBezTo>
                    <a:pt x="349" y="161"/>
                    <a:pt x="349" y="161"/>
                    <a:pt x="349" y="161"/>
                  </a:cubicBezTo>
                  <a:cubicBezTo>
                    <a:pt x="348" y="161"/>
                    <a:pt x="348" y="161"/>
                    <a:pt x="348" y="161"/>
                  </a:cubicBezTo>
                  <a:cubicBezTo>
                    <a:pt x="348" y="161"/>
                    <a:pt x="348" y="161"/>
                    <a:pt x="345" y="169"/>
                  </a:cubicBezTo>
                  <a:cubicBezTo>
                    <a:pt x="347" y="169"/>
                    <a:pt x="347" y="169"/>
                    <a:pt x="347" y="169"/>
                  </a:cubicBezTo>
                  <a:cubicBezTo>
                    <a:pt x="348" y="168"/>
                    <a:pt x="348" y="168"/>
                    <a:pt x="348" y="168"/>
                  </a:cubicBezTo>
                  <a:cubicBezTo>
                    <a:pt x="348" y="168"/>
                    <a:pt x="348" y="168"/>
                    <a:pt x="344" y="162"/>
                  </a:cubicBezTo>
                  <a:cubicBezTo>
                    <a:pt x="343" y="162"/>
                    <a:pt x="343" y="162"/>
                    <a:pt x="343" y="162"/>
                  </a:cubicBezTo>
                  <a:cubicBezTo>
                    <a:pt x="344" y="162"/>
                    <a:pt x="344" y="162"/>
                    <a:pt x="344" y="162"/>
                  </a:cubicBezTo>
                  <a:lnTo>
                    <a:pt x="343" y="162"/>
                  </a:lnTo>
                  <a:close/>
                  <a:moveTo>
                    <a:pt x="340" y="149"/>
                  </a:moveTo>
                  <a:cubicBezTo>
                    <a:pt x="340" y="150"/>
                    <a:pt x="340" y="150"/>
                    <a:pt x="340" y="150"/>
                  </a:cubicBezTo>
                  <a:cubicBezTo>
                    <a:pt x="348" y="150"/>
                    <a:pt x="348" y="150"/>
                    <a:pt x="348" y="150"/>
                  </a:cubicBezTo>
                  <a:cubicBezTo>
                    <a:pt x="348" y="149"/>
                    <a:pt x="348" y="149"/>
                    <a:pt x="348" y="149"/>
                  </a:cubicBezTo>
                  <a:cubicBezTo>
                    <a:pt x="347" y="149"/>
                    <a:pt x="347" y="149"/>
                    <a:pt x="347" y="149"/>
                  </a:cubicBezTo>
                  <a:cubicBezTo>
                    <a:pt x="348" y="153"/>
                    <a:pt x="348" y="153"/>
                    <a:pt x="348" y="153"/>
                  </a:cubicBezTo>
                  <a:cubicBezTo>
                    <a:pt x="348" y="154"/>
                    <a:pt x="348" y="154"/>
                    <a:pt x="348" y="154"/>
                  </a:cubicBezTo>
                  <a:cubicBezTo>
                    <a:pt x="348" y="154"/>
                    <a:pt x="348" y="154"/>
                    <a:pt x="348" y="154"/>
                  </a:cubicBezTo>
                  <a:cubicBezTo>
                    <a:pt x="354" y="158"/>
                    <a:pt x="354" y="158"/>
                    <a:pt x="354" y="158"/>
                  </a:cubicBezTo>
                  <a:cubicBezTo>
                    <a:pt x="355" y="159"/>
                    <a:pt x="355" y="159"/>
                    <a:pt x="355" y="159"/>
                  </a:cubicBezTo>
                  <a:cubicBezTo>
                    <a:pt x="356" y="158"/>
                    <a:pt x="356" y="158"/>
                    <a:pt x="356" y="158"/>
                  </a:cubicBezTo>
                  <a:cubicBezTo>
                    <a:pt x="359" y="152"/>
                    <a:pt x="359" y="152"/>
                    <a:pt x="359" y="152"/>
                  </a:cubicBezTo>
                  <a:cubicBezTo>
                    <a:pt x="359" y="151"/>
                    <a:pt x="359" y="151"/>
                    <a:pt x="359" y="151"/>
                  </a:cubicBezTo>
                  <a:cubicBezTo>
                    <a:pt x="359" y="151"/>
                    <a:pt x="359" y="151"/>
                    <a:pt x="359" y="151"/>
                  </a:cubicBezTo>
                  <a:cubicBezTo>
                    <a:pt x="356" y="148"/>
                    <a:pt x="356" y="148"/>
                    <a:pt x="356" y="148"/>
                  </a:cubicBezTo>
                  <a:cubicBezTo>
                    <a:pt x="355" y="149"/>
                    <a:pt x="355" y="149"/>
                    <a:pt x="355" y="149"/>
                  </a:cubicBezTo>
                  <a:cubicBezTo>
                    <a:pt x="356" y="148"/>
                    <a:pt x="356" y="148"/>
                    <a:pt x="356" y="148"/>
                  </a:cubicBezTo>
                  <a:cubicBezTo>
                    <a:pt x="355" y="144"/>
                    <a:pt x="355" y="144"/>
                    <a:pt x="355" y="144"/>
                  </a:cubicBezTo>
                  <a:cubicBezTo>
                    <a:pt x="355" y="144"/>
                    <a:pt x="355" y="144"/>
                    <a:pt x="355" y="144"/>
                  </a:cubicBezTo>
                  <a:cubicBezTo>
                    <a:pt x="354" y="143"/>
                    <a:pt x="354" y="143"/>
                    <a:pt x="354" y="143"/>
                  </a:cubicBezTo>
                  <a:cubicBezTo>
                    <a:pt x="347" y="142"/>
                    <a:pt x="347" y="142"/>
                    <a:pt x="347" y="142"/>
                  </a:cubicBezTo>
                  <a:cubicBezTo>
                    <a:pt x="347" y="143"/>
                    <a:pt x="347" y="143"/>
                    <a:pt x="347" y="143"/>
                  </a:cubicBezTo>
                  <a:cubicBezTo>
                    <a:pt x="348" y="144"/>
                    <a:pt x="348" y="144"/>
                    <a:pt x="348" y="144"/>
                  </a:cubicBezTo>
                  <a:cubicBezTo>
                    <a:pt x="351" y="140"/>
                    <a:pt x="351" y="140"/>
                    <a:pt x="351" y="140"/>
                  </a:cubicBezTo>
                  <a:cubicBezTo>
                    <a:pt x="351" y="140"/>
                    <a:pt x="351" y="140"/>
                    <a:pt x="351" y="140"/>
                  </a:cubicBezTo>
                  <a:cubicBezTo>
                    <a:pt x="351" y="139"/>
                    <a:pt x="351" y="139"/>
                    <a:pt x="351" y="139"/>
                  </a:cubicBezTo>
                  <a:cubicBezTo>
                    <a:pt x="351" y="139"/>
                    <a:pt x="351" y="134"/>
                    <a:pt x="343" y="130"/>
                  </a:cubicBezTo>
                  <a:cubicBezTo>
                    <a:pt x="343" y="130"/>
                    <a:pt x="343" y="130"/>
                    <a:pt x="343" y="130"/>
                  </a:cubicBezTo>
                  <a:cubicBezTo>
                    <a:pt x="343" y="130"/>
                    <a:pt x="343" y="130"/>
                    <a:pt x="343" y="130"/>
                  </a:cubicBezTo>
                  <a:cubicBezTo>
                    <a:pt x="342" y="129"/>
                    <a:pt x="341" y="129"/>
                    <a:pt x="340" y="128"/>
                  </a:cubicBezTo>
                  <a:cubicBezTo>
                    <a:pt x="340" y="128"/>
                    <a:pt x="339" y="127"/>
                    <a:pt x="338" y="127"/>
                  </a:cubicBezTo>
                  <a:cubicBezTo>
                    <a:pt x="337" y="127"/>
                    <a:pt x="336" y="128"/>
                    <a:pt x="336" y="128"/>
                  </a:cubicBezTo>
                  <a:cubicBezTo>
                    <a:pt x="335" y="129"/>
                    <a:pt x="335" y="129"/>
                    <a:pt x="334" y="131"/>
                  </a:cubicBezTo>
                  <a:cubicBezTo>
                    <a:pt x="334" y="132"/>
                    <a:pt x="334" y="133"/>
                    <a:pt x="333" y="135"/>
                  </a:cubicBezTo>
                  <a:cubicBezTo>
                    <a:pt x="335" y="135"/>
                    <a:pt x="335" y="135"/>
                    <a:pt x="335" y="135"/>
                  </a:cubicBezTo>
                  <a:cubicBezTo>
                    <a:pt x="333" y="135"/>
                    <a:pt x="333" y="135"/>
                    <a:pt x="333" y="135"/>
                  </a:cubicBezTo>
                  <a:cubicBezTo>
                    <a:pt x="332" y="137"/>
                    <a:pt x="331" y="139"/>
                    <a:pt x="331" y="141"/>
                  </a:cubicBezTo>
                  <a:cubicBezTo>
                    <a:pt x="331" y="143"/>
                    <a:pt x="332" y="145"/>
                    <a:pt x="333" y="146"/>
                  </a:cubicBezTo>
                  <a:cubicBezTo>
                    <a:pt x="335" y="148"/>
                    <a:pt x="337" y="149"/>
                    <a:pt x="339" y="150"/>
                  </a:cubicBezTo>
                  <a:cubicBezTo>
                    <a:pt x="339" y="150"/>
                    <a:pt x="339" y="150"/>
                    <a:pt x="339" y="150"/>
                  </a:cubicBezTo>
                  <a:cubicBezTo>
                    <a:pt x="340" y="150"/>
                    <a:pt x="340" y="150"/>
                    <a:pt x="340" y="150"/>
                  </a:cubicBezTo>
                  <a:cubicBezTo>
                    <a:pt x="340" y="149"/>
                    <a:pt x="340" y="149"/>
                    <a:pt x="340" y="149"/>
                  </a:cubicBezTo>
                  <a:cubicBezTo>
                    <a:pt x="341" y="148"/>
                    <a:pt x="341" y="148"/>
                    <a:pt x="341" y="148"/>
                  </a:cubicBezTo>
                  <a:cubicBezTo>
                    <a:pt x="338" y="146"/>
                    <a:pt x="337" y="145"/>
                    <a:pt x="336" y="144"/>
                  </a:cubicBezTo>
                  <a:cubicBezTo>
                    <a:pt x="335" y="143"/>
                    <a:pt x="334" y="142"/>
                    <a:pt x="334" y="141"/>
                  </a:cubicBezTo>
                  <a:cubicBezTo>
                    <a:pt x="334" y="140"/>
                    <a:pt x="335" y="138"/>
                    <a:pt x="336" y="136"/>
                  </a:cubicBezTo>
                  <a:cubicBezTo>
                    <a:pt x="336" y="136"/>
                    <a:pt x="336" y="136"/>
                    <a:pt x="336" y="136"/>
                  </a:cubicBezTo>
                  <a:cubicBezTo>
                    <a:pt x="336" y="136"/>
                    <a:pt x="336" y="136"/>
                    <a:pt x="336" y="136"/>
                  </a:cubicBezTo>
                  <a:cubicBezTo>
                    <a:pt x="337" y="133"/>
                    <a:pt x="337" y="132"/>
                    <a:pt x="338" y="131"/>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1"/>
                    <a:pt x="339" y="131"/>
                  </a:cubicBezTo>
                  <a:cubicBezTo>
                    <a:pt x="340" y="131"/>
                    <a:pt x="341" y="132"/>
                    <a:pt x="342" y="133"/>
                  </a:cubicBezTo>
                  <a:cubicBezTo>
                    <a:pt x="343" y="131"/>
                    <a:pt x="343" y="131"/>
                    <a:pt x="343" y="131"/>
                  </a:cubicBezTo>
                  <a:cubicBezTo>
                    <a:pt x="342" y="133"/>
                    <a:pt x="342" y="133"/>
                    <a:pt x="342" y="133"/>
                  </a:cubicBezTo>
                  <a:cubicBezTo>
                    <a:pt x="345" y="135"/>
                    <a:pt x="346" y="136"/>
                    <a:pt x="347" y="138"/>
                  </a:cubicBezTo>
                  <a:cubicBezTo>
                    <a:pt x="348" y="138"/>
                    <a:pt x="348" y="139"/>
                    <a:pt x="348" y="139"/>
                  </a:cubicBezTo>
                  <a:cubicBezTo>
                    <a:pt x="348" y="139"/>
                    <a:pt x="348" y="139"/>
                    <a:pt x="348" y="139"/>
                  </a:cubicBezTo>
                  <a:cubicBezTo>
                    <a:pt x="348" y="139"/>
                    <a:pt x="348" y="139"/>
                    <a:pt x="348" y="139"/>
                  </a:cubicBezTo>
                  <a:cubicBezTo>
                    <a:pt x="348" y="139"/>
                    <a:pt x="348" y="139"/>
                    <a:pt x="348" y="139"/>
                  </a:cubicBezTo>
                  <a:cubicBezTo>
                    <a:pt x="348" y="139"/>
                    <a:pt x="348" y="139"/>
                    <a:pt x="348" y="139"/>
                  </a:cubicBezTo>
                  <a:cubicBezTo>
                    <a:pt x="348" y="139"/>
                    <a:pt x="348" y="139"/>
                    <a:pt x="348" y="139"/>
                  </a:cubicBezTo>
                  <a:cubicBezTo>
                    <a:pt x="348" y="139"/>
                    <a:pt x="348" y="139"/>
                    <a:pt x="348" y="139"/>
                  </a:cubicBezTo>
                  <a:cubicBezTo>
                    <a:pt x="348" y="139"/>
                    <a:pt x="348" y="139"/>
                    <a:pt x="348" y="139"/>
                  </a:cubicBezTo>
                  <a:cubicBezTo>
                    <a:pt x="349" y="139"/>
                    <a:pt x="349" y="139"/>
                    <a:pt x="349" y="139"/>
                  </a:cubicBezTo>
                  <a:cubicBezTo>
                    <a:pt x="348" y="139"/>
                    <a:pt x="348" y="139"/>
                    <a:pt x="348" y="139"/>
                  </a:cubicBezTo>
                  <a:cubicBezTo>
                    <a:pt x="348" y="139"/>
                    <a:pt x="348" y="139"/>
                    <a:pt x="345" y="143"/>
                  </a:cubicBezTo>
                  <a:cubicBezTo>
                    <a:pt x="344" y="145"/>
                    <a:pt x="344" y="145"/>
                    <a:pt x="344" y="145"/>
                  </a:cubicBezTo>
                  <a:cubicBezTo>
                    <a:pt x="346" y="145"/>
                    <a:pt x="346" y="145"/>
                    <a:pt x="346" y="145"/>
                  </a:cubicBezTo>
                  <a:cubicBezTo>
                    <a:pt x="346" y="145"/>
                    <a:pt x="346" y="145"/>
                    <a:pt x="353" y="146"/>
                  </a:cubicBezTo>
                  <a:cubicBezTo>
                    <a:pt x="353" y="145"/>
                    <a:pt x="353" y="145"/>
                    <a:pt x="353" y="145"/>
                  </a:cubicBezTo>
                  <a:cubicBezTo>
                    <a:pt x="352" y="145"/>
                    <a:pt x="352" y="145"/>
                    <a:pt x="352" y="145"/>
                  </a:cubicBezTo>
                  <a:cubicBezTo>
                    <a:pt x="352" y="145"/>
                    <a:pt x="352" y="145"/>
                    <a:pt x="352" y="146"/>
                  </a:cubicBezTo>
                  <a:cubicBezTo>
                    <a:pt x="352" y="146"/>
                    <a:pt x="353" y="147"/>
                    <a:pt x="353" y="149"/>
                  </a:cubicBezTo>
                  <a:cubicBezTo>
                    <a:pt x="353" y="150"/>
                    <a:pt x="353" y="150"/>
                    <a:pt x="353" y="150"/>
                  </a:cubicBezTo>
                  <a:cubicBezTo>
                    <a:pt x="354" y="150"/>
                    <a:pt x="354" y="150"/>
                    <a:pt x="354" y="150"/>
                  </a:cubicBezTo>
                  <a:cubicBezTo>
                    <a:pt x="354" y="150"/>
                    <a:pt x="354" y="150"/>
                    <a:pt x="356" y="153"/>
                  </a:cubicBezTo>
                  <a:cubicBezTo>
                    <a:pt x="357" y="152"/>
                    <a:pt x="357" y="152"/>
                    <a:pt x="357" y="152"/>
                  </a:cubicBezTo>
                  <a:cubicBezTo>
                    <a:pt x="356" y="151"/>
                    <a:pt x="356" y="151"/>
                    <a:pt x="356" y="151"/>
                  </a:cubicBezTo>
                  <a:cubicBezTo>
                    <a:pt x="356" y="151"/>
                    <a:pt x="356" y="151"/>
                    <a:pt x="353" y="156"/>
                  </a:cubicBezTo>
                  <a:cubicBezTo>
                    <a:pt x="355" y="157"/>
                    <a:pt x="355" y="157"/>
                    <a:pt x="355" y="157"/>
                  </a:cubicBezTo>
                  <a:cubicBezTo>
                    <a:pt x="356" y="156"/>
                    <a:pt x="356" y="156"/>
                    <a:pt x="356" y="156"/>
                  </a:cubicBezTo>
                  <a:cubicBezTo>
                    <a:pt x="356" y="156"/>
                    <a:pt x="356" y="156"/>
                    <a:pt x="350" y="152"/>
                  </a:cubicBezTo>
                  <a:cubicBezTo>
                    <a:pt x="349" y="153"/>
                    <a:pt x="349" y="153"/>
                    <a:pt x="349" y="153"/>
                  </a:cubicBezTo>
                  <a:cubicBezTo>
                    <a:pt x="351" y="152"/>
                    <a:pt x="351" y="152"/>
                    <a:pt x="351" y="152"/>
                  </a:cubicBezTo>
                  <a:cubicBezTo>
                    <a:pt x="351" y="152"/>
                    <a:pt x="351" y="152"/>
                    <a:pt x="349" y="148"/>
                  </a:cubicBezTo>
                  <a:cubicBezTo>
                    <a:pt x="349" y="147"/>
                    <a:pt x="349" y="147"/>
                    <a:pt x="349" y="147"/>
                  </a:cubicBezTo>
                  <a:cubicBezTo>
                    <a:pt x="348" y="147"/>
                    <a:pt x="348" y="147"/>
                    <a:pt x="348" y="147"/>
                  </a:cubicBezTo>
                  <a:cubicBezTo>
                    <a:pt x="348" y="147"/>
                    <a:pt x="348" y="147"/>
                    <a:pt x="340" y="147"/>
                  </a:cubicBezTo>
                  <a:cubicBezTo>
                    <a:pt x="340" y="149"/>
                    <a:pt x="340" y="149"/>
                    <a:pt x="340" y="149"/>
                  </a:cubicBezTo>
                  <a:cubicBezTo>
                    <a:pt x="341" y="148"/>
                    <a:pt x="341" y="148"/>
                    <a:pt x="341" y="148"/>
                  </a:cubicBezTo>
                  <a:lnTo>
                    <a:pt x="340" y="149"/>
                  </a:lnTo>
                  <a:close/>
                  <a:moveTo>
                    <a:pt x="352" y="141"/>
                  </a:moveTo>
                  <a:cubicBezTo>
                    <a:pt x="351" y="142"/>
                    <a:pt x="351" y="142"/>
                    <a:pt x="351" y="142"/>
                  </a:cubicBezTo>
                  <a:cubicBezTo>
                    <a:pt x="357" y="146"/>
                    <a:pt x="357" y="146"/>
                    <a:pt x="357" y="146"/>
                  </a:cubicBezTo>
                  <a:cubicBezTo>
                    <a:pt x="358" y="147"/>
                    <a:pt x="358" y="147"/>
                    <a:pt x="358" y="147"/>
                  </a:cubicBezTo>
                  <a:cubicBezTo>
                    <a:pt x="359" y="146"/>
                    <a:pt x="359" y="146"/>
                    <a:pt x="359" y="146"/>
                  </a:cubicBezTo>
                  <a:cubicBezTo>
                    <a:pt x="360" y="143"/>
                    <a:pt x="360" y="143"/>
                    <a:pt x="360" y="143"/>
                  </a:cubicBezTo>
                  <a:cubicBezTo>
                    <a:pt x="361" y="141"/>
                    <a:pt x="361" y="141"/>
                    <a:pt x="361" y="141"/>
                  </a:cubicBezTo>
                  <a:cubicBezTo>
                    <a:pt x="359" y="141"/>
                    <a:pt x="359" y="141"/>
                    <a:pt x="359" y="141"/>
                  </a:cubicBezTo>
                  <a:cubicBezTo>
                    <a:pt x="354" y="138"/>
                    <a:pt x="354" y="138"/>
                    <a:pt x="354" y="138"/>
                  </a:cubicBezTo>
                  <a:cubicBezTo>
                    <a:pt x="353" y="138"/>
                    <a:pt x="353" y="138"/>
                    <a:pt x="353" y="138"/>
                  </a:cubicBezTo>
                  <a:cubicBezTo>
                    <a:pt x="351" y="140"/>
                    <a:pt x="351" y="140"/>
                    <a:pt x="351" y="140"/>
                  </a:cubicBezTo>
                  <a:cubicBezTo>
                    <a:pt x="350" y="141"/>
                    <a:pt x="350" y="141"/>
                    <a:pt x="350" y="141"/>
                  </a:cubicBezTo>
                  <a:cubicBezTo>
                    <a:pt x="351" y="142"/>
                    <a:pt x="351" y="142"/>
                    <a:pt x="351" y="142"/>
                  </a:cubicBezTo>
                  <a:cubicBezTo>
                    <a:pt x="352" y="141"/>
                    <a:pt x="352" y="141"/>
                    <a:pt x="352" y="141"/>
                  </a:cubicBezTo>
                  <a:cubicBezTo>
                    <a:pt x="353" y="142"/>
                    <a:pt x="353" y="142"/>
                    <a:pt x="353" y="142"/>
                  </a:cubicBezTo>
                  <a:cubicBezTo>
                    <a:pt x="354" y="140"/>
                    <a:pt x="354" y="140"/>
                    <a:pt x="354" y="140"/>
                  </a:cubicBezTo>
                  <a:cubicBezTo>
                    <a:pt x="353" y="139"/>
                    <a:pt x="353" y="139"/>
                    <a:pt x="353" y="139"/>
                  </a:cubicBezTo>
                  <a:cubicBezTo>
                    <a:pt x="353" y="141"/>
                    <a:pt x="353" y="141"/>
                    <a:pt x="353" y="141"/>
                  </a:cubicBezTo>
                  <a:cubicBezTo>
                    <a:pt x="353" y="141"/>
                    <a:pt x="353" y="141"/>
                    <a:pt x="358" y="143"/>
                  </a:cubicBezTo>
                  <a:cubicBezTo>
                    <a:pt x="359" y="142"/>
                    <a:pt x="359" y="142"/>
                    <a:pt x="359" y="142"/>
                  </a:cubicBezTo>
                  <a:cubicBezTo>
                    <a:pt x="357" y="141"/>
                    <a:pt x="357" y="141"/>
                    <a:pt x="357" y="141"/>
                  </a:cubicBezTo>
                  <a:cubicBezTo>
                    <a:pt x="357" y="142"/>
                    <a:pt x="357" y="142"/>
                    <a:pt x="357" y="142"/>
                  </a:cubicBezTo>
                  <a:cubicBezTo>
                    <a:pt x="357" y="142"/>
                    <a:pt x="357" y="143"/>
                    <a:pt x="356" y="144"/>
                  </a:cubicBezTo>
                  <a:cubicBezTo>
                    <a:pt x="357" y="145"/>
                    <a:pt x="357" y="145"/>
                    <a:pt x="357" y="145"/>
                  </a:cubicBezTo>
                  <a:cubicBezTo>
                    <a:pt x="358" y="144"/>
                    <a:pt x="358" y="144"/>
                    <a:pt x="358" y="144"/>
                  </a:cubicBezTo>
                  <a:cubicBezTo>
                    <a:pt x="358" y="144"/>
                    <a:pt x="358" y="144"/>
                    <a:pt x="353" y="140"/>
                  </a:cubicBezTo>
                  <a:cubicBezTo>
                    <a:pt x="352" y="141"/>
                    <a:pt x="352" y="141"/>
                    <a:pt x="352" y="141"/>
                  </a:cubicBezTo>
                  <a:cubicBezTo>
                    <a:pt x="353" y="142"/>
                    <a:pt x="353" y="142"/>
                    <a:pt x="353" y="142"/>
                  </a:cubicBezTo>
                  <a:lnTo>
                    <a:pt x="352" y="141"/>
                  </a:lnTo>
                  <a:close/>
                  <a:moveTo>
                    <a:pt x="372" y="142"/>
                  </a:moveTo>
                  <a:cubicBezTo>
                    <a:pt x="373" y="141"/>
                    <a:pt x="373" y="141"/>
                    <a:pt x="373" y="141"/>
                  </a:cubicBezTo>
                  <a:cubicBezTo>
                    <a:pt x="368" y="134"/>
                    <a:pt x="368" y="134"/>
                    <a:pt x="368" y="134"/>
                  </a:cubicBezTo>
                  <a:cubicBezTo>
                    <a:pt x="366" y="132"/>
                    <a:pt x="366" y="132"/>
                    <a:pt x="366" y="132"/>
                  </a:cubicBezTo>
                  <a:cubicBezTo>
                    <a:pt x="365" y="135"/>
                    <a:pt x="365" y="135"/>
                    <a:pt x="365" y="135"/>
                  </a:cubicBezTo>
                  <a:cubicBezTo>
                    <a:pt x="364" y="143"/>
                    <a:pt x="364" y="143"/>
                    <a:pt x="364" y="143"/>
                  </a:cubicBezTo>
                  <a:cubicBezTo>
                    <a:pt x="364" y="145"/>
                    <a:pt x="364" y="145"/>
                    <a:pt x="364" y="145"/>
                  </a:cubicBezTo>
                  <a:cubicBezTo>
                    <a:pt x="375" y="143"/>
                    <a:pt x="375" y="143"/>
                    <a:pt x="375" y="143"/>
                  </a:cubicBezTo>
                  <a:cubicBezTo>
                    <a:pt x="373" y="141"/>
                    <a:pt x="373" y="141"/>
                    <a:pt x="373" y="141"/>
                  </a:cubicBezTo>
                  <a:cubicBezTo>
                    <a:pt x="372" y="142"/>
                    <a:pt x="372" y="142"/>
                    <a:pt x="372" y="142"/>
                  </a:cubicBezTo>
                  <a:cubicBezTo>
                    <a:pt x="372" y="141"/>
                    <a:pt x="372" y="141"/>
                    <a:pt x="372" y="141"/>
                  </a:cubicBezTo>
                  <a:cubicBezTo>
                    <a:pt x="365" y="142"/>
                    <a:pt x="365" y="142"/>
                    <a:pt x="365" y="142"/>
                  </a:cubicBezTo>
                  <a:cubicBezTo>
                    <a:pt x="366" y="143"/>
                    <a:pt x="366" y="143"/>
                    <a:pt x="366" y="143"/>
                  </a:cubicBezTo>
                  <a:cubicBezTo>
                    <a:pt x="367" y="144"/>
                    <a:pt x="367" y="144"/>
                    <a:pt x="367" y="144"/>
                  </a:cubicBezTo>
                  <a:cubicBezTo>
                    <a:pt x="367" y="144"/>
                    <a:pt x="367" y="144"/>
                    <a:pt x="368" y="136"/>
                  </a:cubicBezTo>
                  <a:cubicBezTo>
                    <a:pt x="367" y="135"/>
                    <a:pt x="367" y="135"/>
                    <a:pt x="367" y="135"/>
                  </a:cubicBezTo>
                  <a:cubicBezTo>
                    <a:pt x="366" y="136"/>
                    <a:pt x="366" y="136"/>
                    <a:pt x="366" y="136"/>
                  </a:cubicBezTo>
                  <a:cubicBezTo>
                    <a:pt x="366" y="136"/>
                    <a:pt x="366" y="136"/>
                    <a:pt x="371" y="143"/>
                  </a:cubicBezTo>
                  <a:cubicBezTo>
                    <a:pt x="372" y="142"/>
                    <a:pt x="372" y="142"/>
                    <a:pt x="372" y="142"/>
                  </a:cubicBezTo>
                  <a:cubicBezTo>
                    <a:pt x="372" y="141"/>
                    <a:pt x="372" y="141"/>
                    <a:pt x="372" y="141"/>
                  </a:cubicBezTo>
                  <a:lnTo>
                    <a:pt x="372" y="142"/>
                  </a:lnTo>
                  <a:close/>
                  <a:moveTo>
                    <a:pt x="356" y="130"/>
                  </a:moveTo>
                  <a:cubicBezTo>
                    <a:pt x="357" y="129"/>
                    <a:pt x="357" y="129"/>
                    <a:pt x="357" y="129"/>
                  </a:cubicBezTo>
                  <a:cubicBezTo>
                    <a:pt x="352" y="125"/>
                    <a:pt x="352" y="125"/>
                    <a:pt x="352" y="125"/>
                  </a:cubicBezTo>
                  <a:cubicBezTo>
                    <a:pt x="350" y="123"/>
                    <a:pt x="350" y="123"/>
                    <a:pt x="350" y="123"/>
                  </a:cubicBezTo>
                  <a:cubicBezTo>
                    <a:pt x="349" y="126"/>
                    <a:pt x="349" y="126"/>
                    <a:pt x="349" y="126"/>
                  </a:cubicBezTo>
                  <a:cubicBezTo>
                    <a:pt x="348" y="131"/>
                    <a:pt x="348" y="131"/>
                    <a:pt x="348" y="131"/>
                  </a:cubicBezTo>
                  <a:cubicBezTo>
                    <a:pt x="348" y="132"/>
                    <a:pt x="348" y="132"/>
                    <a:pt x="348" y="132"/>
                  </a:cubicBezTo>
                  <a:cubicBezTo>
                    <a:pt x="348" y="133"/>
                    <a:pt x="348" y="133"/>
                    <a:pt x="348" y="133"/>
                  </a:cubicBezTo>
                  <a:cubicBezTo>
                    <a:pt x="354" y="137"/>
                    <a:pt x="354" y="137"/>
                    <a:pt x="354" y="137"/>
                  </a:cubicBezTo>
                  <a:cubicBezTo>
                    <a:pt x="356" y="138"/>
                    <a:pt x="356" y="138"/>
                    <a:pt x="356" y="138"/>
                  </a:cubicBezTo>
                  <a:cubicBezTo>
                    <a:pt x="358" y="129"/>
                    <a:pt x="358" y="129"/>
                    <a:pt x="358" y="129"/>
                  </a:cubicBezTo>
                  <a:cubicBezTo>
                    <a:pt x="357" y="129"/>
                    <a:pt x="357" y="129"/>
                    <a:pt x="357" y="129"/>
                  </a:cubicBezTo>
                  <a:cubicBezTo>
                    <a:pt x="356" y="130"/>
                    <a:pt x="356" y="130"/>
                    <a:pt x="356" y="130"/>
                  </a:cubicBezTo>
                  <a:cubicBezTo>
                    <a:pt x="355" y="130"/>
                    <a:pt x="355" y="130"/>
                    <a:pt x="355" y="130"/>
                  </a:cubicBezTo>
                  <a:cubicBezTo>
                    <a:pt x="353" y="135"/>
                    <a:pt x="353" y="135"/>
                    <a:pt x="353" y="135"/>
                  </a:cubicBezTo>
                  <a:cubicBezTo>
                    <a:pt x="355" y="135"/>
                    <a:pt x="355" y="135"/>
                    <a:pt x="355" y="135"/>
                  </a:cubicBezTo>
                  <a:cubicBezTo>
                    <a:pt x="356" y="134"/>
                    <a:pt x="356" y="134"/>
                    <a:pt x="356" y="134"/>
                  </a:cubicBezTo>
                  <a:cubicBezTo>
                    <a:pt x="356" y="134"/>
                    <a:pt x="356" y="134"/>
                    <a:pt x="350" y="130"/>
                  </a:cubicBezTo>
                  <a:cubicBezTo>
                    <a:pt x="349" y="131"/>
                    <a:pt x="349" y="131"/>
                    <a:pt x="349" y="131"/>
                  </a:cubicBezTo>
                  <a:cubicBezTo>
                    <a:pt x="351" y="132"/>
                    <a:pt x="351" y="132"/>
                    <a:pt x="351" y="132"/>
                  </a:cubicBezTo>
                  <a:cubicBezTo>
                    <a:pt x="351" y="132"/>
                    <a:pt x="351" y="132"/>
                    <a:pt x="352" y="126"/>
                  </a:cubicBezTo>
                  <a:cubicBezTo>
                    <a:pt x="351" y="126"/>
                    <a:pt x="351" y="126"/>
                    <a:pt x="351" y="126"/>
                  </a:cubicBezTo>
                  <a:cubicBezTo>
                    <a:pt x="350" y="127"/>
                    <a:pt x="350" y="127"/>
                    <a:pt x="350" y="127"/>
                  </a:cubicBezTo>
                  <a:cubicBezTo>
                    <a:pt x="350" y="127"/>
                    <a:pt x="350" y="127"/>
                    <a:pt x="355" y="131"/>
                  </a:cubicBezTo>
                  <a:cubicBezTo>
                    <a:pt x="356" y="130"/>
                    <a:pt x="356" y="130"/>
                    <a:pt x="356" y="130"/>
                  </a:cubicBezTo>
                  <a:cubicBezTo>
                    <a:pt x="355" y="130"/>
                    <a:pt x="355" y="130"/>
                    <a:pt x="355" y="130"/>
                  </a:cubicBezTo>
                  <a:lnTo>
                    <a:pt x="356" y="130"/>
                  </a:lnTo>
                  <a:close/>
                  <a:moveTo>
                    <a:pt x="359" y="119"/>
                  </a:moveTo>
                  <a:cubicBezTo>
                    <a:pt x="359" y="121"/>
                    <a:pt x="359" y="121"/>
                    <a:pt x="359" y="121"/>
                  </a:cubicBezTo>
                  <a:cubicBezTo>
                    <a:pt x="363" y="121"/>
                    <a:pt x="363" y="121"/>
                    <a:pt x="363" y="121"/>
                  </a:cubicBezTo>
                  <a:cubicBezTo>
                    <a:pt x="364" y="121"/>
                    <a:pt x="364" y="121"/>
                    <a:pt x="364" y="121"/>
                  </a:cubicBezTo>
                  <a:cubicBezTo>
                    <a:pt x="364" y="119"/>
                    <a:pt x="364" y="119"/>
                    <a:pt x="364" y="119"/>
                  </a:cubicBezTo>
                  <a:cubicBezTo>
                    <a:pt x="364" y="114"/>
                    <a:pt x="364" y="114"/>
                    <a:pt x="364" y="114"/>
                  </a:cubicBezTo>
                  <a:cubicBezTo>
                    <a:pt x="364" y="112"/>
                    <a:pt x="364" y="112"/>
                    <a:pt x="364" y="112"/>
                  </a:cubicBezTo>
                  <a:cubicBezTo>
                    <a:pt x="362" y="112"/>
                    <a:pt x="362" y="112"/>
                    <a:pt x="362" y="112"/>
                  </a:cubicBezTo>
                  <a:cubicBezTo>
                    <a:pt x="353" y="115"/>
                    <a:pt x="353" y="115"/>
                    <a:pt x="353" y="115"/>
                  </a:cubicBezTo>
                  <a:cubicBezTo>
                    <a:pt x="351" y="116"/>
                    <a:pt x="351" y="116"/>
                    <a:pt x="351" y="116"/>
                  </a:cubicBezTo>
                  <a:cubicBezTo>
                    <a:pt x="352" y="117"/>
                    <a:pt x="352" y="117"/>
                    <a:pt x="352" y="117"/>
                  </a:cubicBezTo>
                  <a:cubicBezTo>
                    <a:pt x="359" y="127"/>
                    <a:pt x="359" y="127"/>
                    <a:pt x="359" y="127"/>
                  </a:cubicBezTo>
                  <a:cubicBezTo>
                    <a:pt x="363" y="132"/>
                    <a:pt x="363" y="132"/>
                    <a:pt x="363" y="132"/>
                  </a:cubicBezTo>
                  <a:cubicBezTo>
                    <a:pt x="360" y="119"/>
                    <a:pt x="360" y="119"/>
                    <a:pt x="360" y="119"/>
                  </a:cubicBezTo>
                  <a:cubicBezTo>
                    <a:pt x="359" y="119"/>
                    <a:pt x="359" y="119"/>
                    <a:pt x="359" y="119"/>
                  </a:cubicBezTo>
                  <a:cubicBezTo>
                    <a:pt x="359" y="121"/>
                    <a:pt x="359" y="121"/>
                    <a:pt x="359" y="121"/>
                  </a:cubicBezTo>
                  <a:cubicBezTo>
                    <a:pt x="359" y="119"/>
                    <a:pt x="359" y="119"/>
                    <a:pt x="359" y="119"/>
                  </a:cubicBezTo>
                  <a:cubicBezTo>
                    <a:pt x="357" y="119"/>
                    <a:pt x="357" y="119"/>
                    <a:pt x="357" y="119"/>
                  </a:cubicBezTo>
                  <a:cubicBezTo>
                    <a:pt x="359" y="126"/>
                    <a:pt x="359" y="126"/>
                    <a:pt x="359" y="126"/>
                  </a:cubicBezTo>
                  <a:cubicBezTo>
                    <a:pt x="360" y="126"/>
                    <a:pt x="360" y="126"/>
                    <a:pt x="360" y="126"/>
                  </a:cubicBezTo>
                  <a:cubicBezTo>
                    <a:pt x="361" y="125"/>
                    <a:pt x="361" y="125"/>
                    <a:pt x="361" y="125"/>
                  </a:cubicBezTo>
                  <a:cubicBezTo>
                    <a:pt x="361" y="125"/>
                    <a:pt x="361" y="125"/>
                    <a:pt x="355" y="116"/>
                  </a:cubicBezTo>
                  <a:cubicBezTo>
                    <a:pt x="353" y="116"/>
                    <a:pt x="353" y="116"/>
                    <a:pt x="353" y="116"/>
                  </a:cubicBezTo>
                  <a:cubicBezTo>
                    <a:pt x="354" y="118"/>
                    <a:pt x="354" y="118"/>
                    <a:pt x="354" y="118"/>
                  </a:cubicBezTo>
                  <a:cubicBezTo>
                    <a:pt x="354" y="118"/>
                    <a:pt x="354" y="118"/>
                    <a:pt x="355" y="118"/>
                  </a:cubicBezTo>
                  <a:cubicBezTo>
                    <a:pt x="356" y="117"/>
                    <a:pt x="359" y="117"/>
                    <a:pt x="363" y="115"/>
                  </a:cubicBezTo>
                  <a:cubicBezTo>
                    <a:pt x="363" y="114"/>
                    <a:pt x="363" y="114"/>
                    <a:pt x="363" y="114"/>
                  </a:cubicBezTo>
                  <a:cubicBezTo>
                    <a:pt x="361" y="114"/>
                    <a:pt x="361" y="114"/>
                    <a:pt x="361" y="114"/>
                  </a:cubicBezTo>
                  <a:cubicBezTo>
                    <a:pt x="361" y="114"/>
                    <a:pt x="361" y="114"/>
                    <a:pt x="361" y="119"/>
                  </a:cubicBezTo>
                  <a:cubicBezTo>
                    <a:pt x="363" y="119"/>
                    <a:pt x="363" y="119"/>
                    <a:pt x="363" y="119"/>
                  </a:cubicBezTo>
                  <a:cubicBezTo>
                    <a:pt x="363" y="118"/>
                    <a:pt x="363" y="118"/>
                    <a:pt x="363" y="118"/>
                  </a:cubicBezTo>
                  <a:cubicBezTo>
                    <a:pt x="363" y="118"/>
                    <a:pt x="363" y="118"/>
                    <a:pt x="359" y="118"/>
                  </a:cubicBezTo>
                  <a:cubicBezTo>
                    <a:pt x="357" y="118"/>
                    <a:pt x="357" y="118"/>
                    <a:pt x="357" y="118"/>
                  </a:cubicBezTo>
                  <a:cubicBezTo>
                    <a:pt x="357" y="119"/>
                    <a:pt x="357" y="119"/>
                    <a:pt x="357" y="119"/>
                  </a:cubicBezTo>
                  <a:lnTo>
                    <a:pt x="359" y="119"/>
                  </a:lnTo>
                  <a:close/>
                  <a:moveTo>
                    <a:pt x="382" y="116"/>
                  </a:moveTo>
                  <a:cubicBezTo>
                    <a:pt x="380" y="116"/>
                    <a:pt x="380" y="116"/>
                    <a:pt x="380" y="116"/>
                  </a:cubicBezTo>
                  <a:cubicBezTo>
                    <a:pt x="379" y="118"/>
                    <a:pt x="379" y="118"/>
                    <a:pt x="379" y="118"/>
                  </a:cubicBezTo>
                  <a:cubicBezTo>
                    <a:pt x="377" y="122"/>
                    <a:pt x="377" y="122"/>
                    <a:pt x="377" y="122"/>
                  </a:cubicBezTo>
                  <a:cubicBezTo>
                    <a:pt x="381" y="121"/>
                    <a:pt x="381" y="121"/>
                    <a:pt x="381" y="121"/>
                  </a:cubicBezTo>
                  <a:cubicBezTo>
                    <a:pt x="385" y="119"/>
                    <a:pt x="385" y="119"/>
                    <a:pt x="385" y="119"/>
                  </a:cubicBezTo>
                  <a:cubicBezTo>
                    <a:pt x="388" y="118"/>
                    <a:pt x="388" y="118"/>
                    <a:pt x="388" y="118"/>
                  </a:cubicBezTo>
                  <a:cubicBezTo>
                    <a:pt x="381" y="114"/>
                    <a:pt x="381" y="114"/>
                    <a:pt x="381" y="114"/>
                  </a:cubicBezTo>
                  <a:cubicBezTo>
                    <a:pt x="380" y="116"/>
                    <a:pt x="380" y="116"/>
                    <a:pt x="380" y="116"/>
                  </a:cubicBezTo>
                  <a:cubicBezTo>
                    <a:pt x="382" y="116"/>
                    <a:pt x="382" y="116"/>
                    <a:pt x="382" y="116"/>
                  </a:cubicBezTo>
                  <a:cubicBezTo>
                    <a:pt x="381" y="118"/>
                    <a:pt x="381" y="118"/>
                    <a:pt x="381" y="118"/>
                  </a:cubicBezTo>
                  <a:cubicBezTo>
                    <a:pt x="384" y="119"/>
                    <a:pt x="384" y="119"/>
                    <a:pt x="384" y="119"/>
                  </a:cubicBezTo>
                  <a:cubicBezTo>
                    <a:pt x="384" y="118"/>
                    <a:pt x="384" y="118"/>
                    <a:pt x="384" y="118"/>
                  </a:cubicBezTo>
                  <a:cubicBezTo>
                    <a:pt x="384" y="116"/>
                    <a:pt x="384" y="116"/>
                    <a:pt x="384" y="116"/>
                  </a:cubicBezTo>
                  <a:cubicBezTo>
                    <a:pt x="384" y="116"/>
                    <a:pt x="384" y="116"/>
                    <a:pt x="380" y="118"/>
                  </a:cubicBezTo>
                  <a:cubicBezTo>
                    <a:pt x="380" y="119"/>
                    <a:pt x="380" y="119"/>
                    <a:pt x="380" y="119"/>
                  </a:cubicBezTo>
                  <a:cubicBezTo>
                    <a:pt x="382" y="120"/>
                    <a:pt x="382" y="120"/>
                    <a:pt x="382" y="120"/>
                  </a:cubicBezTo>
                  <a:cubicBezTo>
                    <a:pt x="382" y="120"/>
                    <a:pt x="382" y="120"/>
                    <a:pt x="383" y="117"/>
                  </a:cubicBezTo>
                  <a:cubicBezTo>
                    <a:pt x="382" y="116"/>
                    <a:pt x="382" y="116"/>
                    <a:pt x="382" y="116"/>
                  </a:cubicBezTo>
                  <a:cubicBezTo>
                    <a:pt x="381" y="118"/>
                    <a:pt x="381" y="118"/>
                    <a:pt x="381" y="118"/>
                  </a:cubicBezTo>
                  <a:lnTo>
                    <a:pt x="382" y="116"/>
                  </a:lnTo>
                  <a:close/>
                  <a:moveTo>
                    <a:pt x="421" y="110"/>
                  </a:moveTo>
                  <a:cubicBezTo>
                    <a:pt x="421" y="108"/>
                    <a:pt x="421" y="108"/>
                    <a:pt x="421" y="108"/>
                  </a:cubicBezTo>
                  <a:cubicBezTo>
                    <a:pt x="420" y="108"/>
                    <a:pt x="420" y="108"/>
                    <a:pt x="420" y="108"/>
                  </a:cubicBezTo>
                  <a:cubicBezTo>
                    <a:pt x="418" y="108"/>
                    <a:pt x="418" y="108"/>
                    <a:pt x="418" y="108"/>
                  </a:cubicBezTo>
                  <a:cubicBezTo>
                    <a:pt x="418" y="109"/>
                    <a:pt x="418" y="109"/>
                    <a:pt x="418" y="109"/>
                  </a:cubicBezTo>
                  <a:cubicBezTo>
                    <a:pt x="417" y="115"/>
                    <a:pt x="417" y="115"/>
                    <a:pt x="417" y="115"/>
                  </a:cubicBezTo>
                  <a:cubicBezTo>
                    <a:pt x="416" y="118"/>
                    <a:pt x="416" y="118"/>
                    <a:pt x="416" y="118"/>
                  </a:cubicBezTo>
                  <a:cubicBezTo>
                    <a:pt x="419" y="116"/>
                    <a:pt x="419" y="116"/>
                    <a:pt x="419" y="116"/>
                  </a:cubicBezTo>
                  <a:cubicBezTo>
                    <a:pt x="422" y="115"/>
                    <a:pt x="422" y="115"/>
                    <a:pt x="422" y="115"/>
                  </a:cubicBezTo>
                  <a:cubicBezTo>
                    <a:pt x="422" y="115"/>
                    <a:pt x="422" y="115"/>
                    <a:pt x="422" y="115"/>
                  </a:cubicBezTo>
                  <a:cubicBezTo>
                    <a:pt x="422" y="110"/>
                    <a:pt x="422" y="110"/>
                    <a:pt x="422" y="110"/>
                  </a:cubicBezTo>
                  <a:cubicBezTo>
                    <a:pt x="422" y="108"/>
                    <a:pt x="422" y="108"/>
                    <a:pt x="422" y="108"/>
                  </a:cubicBezTo>
                  <a:cubicBezTo>
                    <a:pt x="421" y="108"/>
                    <a:pt x="421" y="108"/>
                    <a:pt x="421" y="108"/>
                  </a:cubicBezTo>
                  <a:cubicBezTo>
                    <a:pt x="421" y="110"/>
                    <a:pt x="421" y="110"/>
                    <a:pt x="421" y="110"/>
                  </a:cubicBezTo>
                  <a:cubicBezTo>
                    <a:pt x="419" y="110"/>
                    <a:pt x="419" y="110"/>
                    <a:pt x="419" y="110"/>
                  </a:cubicBezTo>
                  <a:cubicBezTo>
                    <a:pt x="419" y="114"/>
                    <a:pt x="419" y="114"/>
                    <a:pt x="419" y="114"/>
                  </a:cubicBezTo>
                  <a:cubicBezTo>
                    <a:pt x="421" y="114"/>
                    <a:pt x="421" y="114"/>
                    <a:pt x="421" y="114"/>
                  </a:cubicBezTo>
                  <a:cubicBezTo>
                    <a:pt x="420" y="112"/>
                    <a:pt x="420" y="112"/>
                    <a:pt x="420" y="112"/>
                  </a:cubicBezTo>
                  <a:cubicBezTo>
                    <a:pt x="420" y="112"/>
                    <a:pt x="420" y="112"/>
                    <a:pt x="418" y="114"/>
                  </a:cubicBezTo>
                  <a:cubicBezTo>
                    <a:pt x="418" y="115"/>
                    <a:pt x="418" y="115"/>
                    <a:pt x="418" y="115"/>
                  </a:cubicBezTo>
                  <a:cubicBezTo>
                    <a:pt x="420" y="115"/>
                    <a:pt x="420" y="115"/>
                    <a:pt x="420" y="115"/>
                  </a:cubicBezTo>
                  <a:cubicBezTo>
                    <a:pt x="420" y="115"/>
                    <a:pt x="420" y="115"/>
                    <a:pt x="421" y="110"/>
                  </a:cubicBezTo>
                  <a:cubicBezTo>
                    <a:pt x="420" y="110"/>
                    <a:pt x="420" y="110"/>
                    <a:pt x="420" y="110"/>
                  </a:cubicBezTo>
                  <a:cubicBezTo>
                    <a:pt x="420" y="111"/>
                    <a:pt x="420" y="111"/>
                    <a:pt x="420" y="111"/>
                  </a:cubicBezTo>
                  <a:cubicBezTo>
                    <a:pt x="420" y="111"/>
                    <a:pt x="420" y="111"/>
                    <a:pt x="421" y="111"/>
                  </a:cubicBezTo>
                  <a:cubicBezTo>
                    <a:pt x="421" y="110"/>
                    <a:pt x="421" y="110"/>
                    <a:pt x="421" y="110"/>
                  </a:cubicBezTo>
                  <a:cubicBezTo>
                    <a:pt x="419" y="110"/>
                    <a:pt x="419" y="110"/>
                    <a:pt x="419" y="110"/>
                  </a:cubicBezTo>
                  <a:lnTo>
                    <a:pt x="421" y="110"/>
                  </a:lnTo>
                  <a:close/>
                  <a:moveTo>
                    <a:pt x="363" y="137"/>
                  </a:moveTo>
                  <a:cubicBezTo>
                    <a:pt x="364" y="137"/>
                    <a:pt x="364" y="137"/>
                    <a:pt x="364" y="137"/>
                  </a:cubicBezTo>
                  <a:cubicBezTo>
                    <a:pt x="366" y="127"/>
                    <a:pt x="366" y="127"/>
                    <a:pt x="366" y="127"/>
                  </a:cubicBezTo>
                  <a:cubicBezTo>
                    <a:pt x="366" y="127"/>
                    <a:pt x="366" y="127"/>
                    <a:pt x="366" y="127"/>
                  </a:cubicBezTo>
                  <a:cubicBezTo>
                    <a:pt x="366" y="127"/>
                    <a:pt x="366" y="127"/>
                    <a:pt x="366" y="127"/>
                  </a:cubicBezTo>
                  <a:cubicBezTo>
                    <a:pt x="366" y="126"/>
                    <a:pt x="366" y="126"/>
                    <a:pt x="366" y="126"/>
                  </a:cubicBezTo>
                  <a:cubicBezTo>
                    <a:pt x="366" y="121"/>
                    <a:pt x="366" y="121"/>
                    <a:pt x="366" y="121"/>
                  </a:cubicBezTo>
                  <a:cubicBezTo>
                    <a:pt x="363" y="125"/>
                    <a:pt x="363" y="125"/>
                    <a:pt x="363" y="125"/>
                  </a:cubicBezTo>
                  <a:cubicBezTo>
                    <a:pt x="358" y="133"/>
                    <a:pt x="358" y="133"/>
                    <a:pt x="358" y="133"/>
                  </a:cubicBezTo>
                  <a:cubicBezTo>
                    <a:pt x="357" y="134"/>
                    <a:pt x="357" y="134"/>
                    <a:pt x="357" y="134"/>
                  </a:cubicBezTo>
                  <a:cubicBezTo>
                    <a:pt x="364" y="139"/>
                    <a:pt x="364" y="139"/>
                    <a:pt x="364" y="139"/>
                  </a:cubicBezTo>
                  <a:cubicBezTo>
                    <a:pt x="364" y="137"/>
                    <a:pt x="364" y="137"/>
                    <a:pt x="364" y="137"/>
                  </a:cubicBezTo>
                  <a:cubicBezTo>
                    <a:pt x="363" y="137"/>
                    <a:pt x="363" y="137"/>
                    <a:pt x="363" y="137"/>
                  </a:cubicBezTo>
                  <a:cubicBezTo>
                    <a:pt x="364" y="135"/>
                    <a:pt x="364" y="135"/>
                    <a:pt x="364" y="135"/>
                  </a:cubicBezTo>
                  <a:cubicBezTo>
                    <a:pt x="360" y="133"/>
                    <a:pt x="360" y="133"/>
                    <a:pt x="360" y="133"/>
                  </a:cubicBezTo>
                  <a:cubicBezTo>
                    <a:pt x="359" y="134"/>
                    <a:pt x="359" y="134"/>
                    <a:pt x="359" y="134"/>
                  </a:cubicBezTo>
                  <a:cubicBezTo>
                    <a:pt x="360" y="135"/>
                    <a:pt x="360" y="135"/>
                    <a:pt x="360" y="135"/>
                  </a:cubicBezTo>
                  <a:cubicBezTo>
                    <a:pt x="360" y="135"/>
                    <a:pt x="360" y="135"/>
                    <a:pt x="365" y="127"/>
                  </a:cubicBezTo>
                  <a:cubicBezTo>
                    <a:pt x="364" y="126"/>
                    <a:pt x="364" y="126"/>
                    <a:pt x="364" y="126"/>
                  </a:cubicBezTo>
                  <a:cubicBezTo>
                    <a:pt x="363" y="126"/>
                    <a:pt x="363" y="126"/>
                    <a:pt x="363" y="126"/>
                  </a:cubicBezTo>
                  <a:cubicBezTo>
                    <a:pt x="363" y="126"/>
                    <a:pt x="363" y="126"/>
                    <a:pt x="363" y="127"/>
                  </a:cubicBezTo>
                  <a:cubicBezTo>
                    <a:pt x="364" y="127"/>
                    <a:pt x="364" y="127"/>
                    <a:pt x="364" y="127"/>
                  </a:cubicBezTo>
                  <a:cubicBezTo>
                    <a:pt x="363" y="127"/>
                    <a:pt x="363" y="127"/>
                    <a:pt x="363" y="127"/>
                  </a:cubicBezTo>
                  <a:cubicBezTo>
                    <a:pt x="363" y="127"/>
                    <a:pt x="363" y="127"/>
                    <a:pt x="361" y="137"/>
                  </a:cubicBezTo>
                  <a:cubicBezTo>
                    <a:pt x="363" y="137"/>
                    <a:pt x="363" y="137"/>
                    <a:pt x="363" y="137"/>
                  </a:cubicBezTo>
                  <a:cubicBezTo>
                    <a:pt x="364" y="135"/>
                    <a:pt x="364" y="135"/>
                    <a:pt x="364" y="135"/>
                  </a:cubicBezTo>
                  <a:lnTo>
                    <a:pt x="363" y="137"/>
                  </a:lnTo>
                  <a:close/>
                  <a:moveTo>
                    <a:pt x="382" y="125"/>
                  </a:moveTo>
                  <a:cubicBezTo>
                    <a:pt x="382" y="123"/>
                    <a:pt x="382" y="123"/>
                    <a:pt x="382" y="123"/>
                  </a:cubicBezTo>
                  <a:cubicBezTo>
                    <a:pt x="373" y="124"/>
                    <a:pt x="373" y="124"/>
                    <a:pt x="373" y="124"/>
                  </a:cubicBezTo>
                  <a:cubicBezTo>
                    <a:pt x="374" y="126"/>
                    <a:pt x="374" y="126"/>
                    <a:pt x="374" y="126"/>
                  </a:cubicBezTo>
                  <a:cubicBezTo>
                    <a:pt x="374" y="127"/>
                    <a:pt x="374" y="127"/>
                    <a:pt x="374" y="127"/>
                  </a:cubicBezTo>
                  <a:cubicBezTo>
                    <a:pt x="377" y="126"/>
                    <a:pt x="377" y="126"/>
                    <a:pt x="377" y="126"/>
                  </a:cubicBezTo>
                  <a:cubicBezTo>
                    <a:pt x="378" y="126"/>
                    <a:pt x="378" y="126"/>
                    <a:pt x="378" y="126"/>
                  </a:cubicBezTo>
                  <a:cubicBezTo>
                    <a:pt x="378" y="125"/>
                    <a:pt x="378" y="125"/>
                    <a:pt x="378" y="125"/>
                  </a:cubicBezTo>
                  <a:cubicBezTo>
                    <a:pt x="378" y="122"/>
                    <a:pt x="378" y="122"/>
                    <a:pt x="378" y="122"/>
                  </a:cubicBezTo>
                  <a:cubicBezTo>
                    <a:pt x="378" y="119"/>
                    <a:pt x="378" y="119"/>
                    <a:pt x="378" y="119"/>
                  </a:cubicBezTo>
                  <a:cubicBezTo>
                    <a:pt x="376" y="121"/>
                    <a:pt x="376" y="121"/>
                    <a:pt x="376" y="121"/>
                  </a:cubicBezTo>
                  <a:cubicBezTo>
                    <a:pt x="363" y="129"/>
                    <a:pt x="363" y="129"/>
                    <a:pt x="363" y="129"/>
                  </a:cubicBezTo>
                  <a:cubicBezTo>
                    <a:pt x="358" y="132"/>
                    <a:pt x="358" y="132"/>
                    <a:pt x="358" y="132"/>
                  </a:cubicBezTo>
                  <a:cubicBezTo>
                    <a:pt x="364" y="131"/>
                    <a:pt x="364" y="131"/>
                    <a:pt x="364" y="131"/>
                  </a:cubicBezTo>
                  <a:cubicBezTo>
                    <a:pt x="382" y="129"/>
                    <a:pt x="382" y="129"/>
                    <a:pt x="382" y="129"/>
                  </a:cubicBezTo>
                  <a:cubicBezTo>
                    <a:pt x="383" y="129"/>
                    <a:pt x="383" y="129"/>
                    <a:pt x="383" y="129"/>
                  </a:cubicBezTo>
                  <a:cubicBezTo>
                    <a:pt x="383" y="125"/>
                    <a:pt x="383" y="125"/>
                    <a:pt x="383" y="125"/>
                  </a:cubicBezTo>
                  <a:cubicBezTo>
                    <a:pt x="383" y="123"/>
                    <a:pt x="383" y="123"/>
                    <a:pt x="383" y="123"/>
                  </a:cubicBezTo>
                  <a:cubicBezTo>
                    <a:pt x="382" y="123"/>
                    <a:pt x="382" y="123"/>
                    <a:pt x="382" y="123"/>
                  </a:cubicBezTo>
                  <a:cubicBezTo>
                    <a:pt x="382" y="125"/>
                    <a:pt x="382" y="125"/>
                    <a:pt x="382" y="125"/>
                  </a:cubicBezTo>
                  <a:cubicBezTo>
                    <a:pt x="380" y="125"/>
                    <a:pt x="380" y="125"/>
                    <a:pt x="380" y="125"/>
                  </a:cubicBezTo>
                  <a:cubicBezTo>
                    <a:pt x="380" y="127"/>
                    <a:pt x="380" y="127"/>
                    <a:pt x="380" y="127"/>
                  </a:cubicBezTo>
                  <a:cubicBezTo>
                    <a:pt x="382" y="127"/>
                    <a:pt x="382" y="127"/>
                    <a:pt x="382" y="127"/>
                  </a:cubicBezTo>
                  <a:cubicBezTo>
                    <a:pt x="382" y="126"/>
                    <a:pt x="382" y="126"/>
                    <a:pt x="382" y="126"/>
                  </a:cubicBezTo>
                  <a:cubicBezTo>
                    <a:pt x="382" y="126"/>
                    <a:pt x="382" y="126"/>
                    <a:pt x="364" y="128"/>
                  </a:cubicBezTo>
                  <a:cubicBezTo>
                    <a:pt x="364" y="130"/>
                    <a:pt x="364" y="130"/>
                    <a:pt x="364" y="130"/>
                  </a:cubicBezTo>
                  <a:cubicBezTo>
                    <a:pt x="365" y="131"/>
                    <a:pt x="365" y="131"/>
                    <a:pt x="365" y="131"/>
                  </a:cubicBezTo>
                  <a:cubicBezTo>
                    <a:pt x="365" y="131"/>
                    <a:pt x="365" y="131"/>
                    <a:pt x="377" y="123"/>
                  </a:cubicBezTo>
                  <a:cubicBezTo>
                    <a:pt x="376" y="122"/>
                    <a:pt x="376" y="122"/>
                    <a:pt x="376" y="122"/>
                  </a:cubicBezTo>
                  <a:cubicBezTo>
                    <a:pt x="375" y="122"/>
                    <a:pt x="375" y="122"/>
                    <a:pt x="375" y="122"/>
                  </a:cubicBezTo>
                  <a:cubicBezTo>
                    <a:pt x="375" y="122"/>
                    <a:pt x="375" y="122"/>
                    <a:pt x="375" y="125"/>
                  </a:cubicBezTo>
                  <a:cubicBezTo>
                    <a:pt x="376" y="125"/>
                    <a:pt x="376" y="125"/>
                    <a:pt x="376" y="125"/>
                  </a:cubicBezTo>
                  <a:cubicBezTo>
                    <a:pt x="376" y="123"/>
                    <a:pt x="376" y="123"/>
                    <a:pt x="376" y="123"/>
                  </a:cubicBezTo>
                  <a:cubicBezTo>
                    <a:pt x="376" y="123"/>
                    <a:pt x="376" y="123"/>
                    <a:pt x="373" y="125"/>
                  </a:cubicBezTo>
                  <a:cubicBezTo>
                    <a:pt x="364" y="129"/>
                    <a:pt x="364" y="129"/>
                    <a:pt x="364" y="129"/>
                  </a:cubicBezTo>
                  <a:cubicBezTo>
                    <a:pt x="374" y="127"/>
                    <a:pt x="374" y="127"/>
                    <a:pt x="374" y="127"/>
                  </a:cubicBezTo>
                  <a:cubicBezTo>
                    <a:pt x="374" y="127"/>
                    <a:pt x="374" y="127"/>
                    <a:pt x="382" y="126"/>
                  </a:cubicBezTo>
                  <a:cubicBezTo>
                    <a:pt x="382" y="125"/>
                    <a:pt x="382" y="125"/>
                    <a:pt x="382" y="125"/>
                  </a:cubicBezTo>
                  <a:cubicBezTo>
                    <a:pt x="380" y="125"/>
                    <a:pt x="380" y="125"/>
                    <a:pt x="380" y="125"/>
                  </a:cubicBezTo>
                  <a:lnTo>
                    <a:pt x="382" y="125"/>
                  </a:lnTo>
                  <a:close/>
                  <a:moveTo>
                    <a:pt x="447" y="45"/>
                  </a:moveTo>
                  <a:cubicBezTo>
                    <a:pt x="447" y="43"/>
                    <a:pt x="447" y="43"/>
                    <a:pt x="447" y="43"/>
                  </a:cubicBezTo>
                  <a:cubicBezTo>
                    <a:pt x="438" y="43"/>
                    <a:pt x="434" y="43"/>
                    <a:pt x="432" y="43"/>
                  </a:cubicBezTo>
                  <a:cubicBezTo>
                    <a:pt x="430" y="43"/>
                    <a:pt x="430" y="43"/>
                    <a:pt x="430" y="43"/>
                  </a:cubicBezTo>
                  <a:cubicBezTo>
                    <a:pt x="428" y="43"/>
                    <a:pt x="428" y="43"/>
                    <a:pt x="428" y="43"/>
                  </a:cubicBezTo>
                  <a:cubicBezTo>
                    <a:pt x="429" y="46"/>
                    <a:pt x="429" y="46"/>
                    <a:pt x="429" y="46"/>
                  </a:cubicBezTo>
                  <a:cubicBezTo>
                    <a:pt x="432" y="51"/>
                    <a:pt x="432" y="51"/>
                    <a:pt x="432" y="51"/>
                  </a:cubicBezTo>
                  <a:cubicBezTo>
                    <a:pt x="432" y="52"/>
                    <a:pt x="432" y="52"/>
                    <a:pt x="432" y="52"/>
                  </a:cubicBezTo>
                  <a:cubicBezTo>
                    <a:pt x="433" y="52"/>
                    <a:pt x="433" y="52"/>
                    <a:pt x="433" y="52"/>
                  </a:cubicBezTo>
                  <a:cubicBezTo>
                    <a:pt x="438" y="53"/>
                    <a:pt x="438" y="53"/>
                    <a:pt x="438" y="53"/>
                  </a:cubicBezTo>
                  <a:cubicBezTo>
                    <a:pt x="438" y="52"/>
                    <a:pt x="438" y="52"/>
                    <a:pt x="438" y="52"/>
                  </a:cubicBezTo>
                  <a:cubicBezTo>
                    <a:pt x="437" y="51"/>
                    <a:pt x="437" y="51"/>
                    <a:pt x="437" y="51"/>
                  </a:cubicBezTo>
                  <a:cubicBezTo>
                    <a:pt x="436" y="58"/>
                    <a:pt x="436" y="58"/>
                    <a:pt x="436" y="58"/>
                  </a:cubicBezTo>
                  <a:cubicBezTo>
                    <a:pt x="435" y="61"/>
                    <a:pt x="435" y="61"/>
                    <a:pt x="435" y="61"/>
                  </a:cubicBezTo>
                  <a:cubicBezTo>
                    <a:pt x="438" y="60"/>
                    <a:pt x="438" y="60"/>
                    <a:pt x="438" y="60"/>
                  </a:cubicBezTo>
                  <a:cubicBezTo>
                    <a:pt x="449" y="54"/>
                    <a:pt x="449" y="54"/>
                    <a:pt x="449" y="54"/>
                  </a:cubicBezTo>
                  <a:cubicBezTo>
                    <a:pt x="448" y="53"/>
                    <a:pt x="448" y="53"/>
                    <a:pt x="448" y="53"/>
                  </a:cubicBezTo>
                  <a:cubicBezTo>
                    <a:pt x="447" y="52"/>
                    <a:pt x="447" y="52"/>
                    <a:pt x="447" y="52"/>
                  </a:cubicBezTo>
                  <a:cubicBezTo>
                    <a:pt x="436" y="81"/>
                    <a:pt x="436" y="81"/>
                    <a:pt x="436" y="81"/>
                  </a:cubicBezTo>
                  <a:cubicBezTo>
                    <a:pt x="435" y="82"/>
                    <a:pt x="435" y="82"/>
                    <a:pt x="435" y="82"/>
                  </a:cubicBezTo>
                  <a:cubicBezTo>
                    <a:pt x="436" y="82"/>
                    <a:pt x="436" y="82"/>
                    <a:pt x="436" y="82"/>
                  </a:cubicBezTo>
                  <a:cubicBezTo>
                    <a:pt x="440" y="88"/>
                    <a:pt x="440" y="88"/>
                    <a:pt x="440" y="88"/>
                  </a:cubicBezTo>
                  <a:cubicBezTo>
                    <a:pt x="442" y="90"/>
                    <a:pt x="442" y="90"/>
                    <a:pt x="442" y="90"/>
                  </a:cubicBezTo>
                  <a:cubicBezTo>
                    <a:pt x="443" y="87"/>
                    <a:pt x="443" y="87"/>
                    <a:pt x="443" y="87"/>
                  </a:cubicBezTo>
                  <a:cubicBezTo>
                    <a:pt x="447" y="76"/>
                    <a:pt x="450" y="70"/>
                    <a:pt x="451" y="67"/>
                  </a:cubicBezTo>
                  <a:cubicBezTo>
                    <a:pt x="452" y="64"/>
                    <a:pt x="452" y="64"/>
                    <a:pt x="452" y="64"/>
                  </a:cubicBezTo>
                  <a:cubicBezTo>
                    <a:pt x="451" y="64"/>
                    <a:pt x="451" y="64"/>
                    <a:pt x="451" y="64"/>
                  </a:cubicBezTo>
                  <a:cubicBezTo>
                    <a:pt x="449" y="64"/>
                    <a:pt x="449" y="64"/>
                    <a:pt x="449" y="64"/>
                  </a:cubicBezTo>
                  <a:cubicBezTo>
                    <a:pt x="449" y="64"/>
                    <a:pt x="449" y="65"/>
                    <a:pt x="450" y="66"/>
                  </a:cubicBezTo>
                  <a:cubicBezTo>
                    <a:pt x="450" y="67"/>
                    <a:pt x="450" y="67"/>
                    <a:pt x="451" y="68"/>
                  </a:cubicBezTo>
                  <a:cubicBezTo>
                    <a:pt x="451" y="68"/>
                    <a:pt x="452" y="69"/>
                    <a:pt x="453" y="69"/>
                  </a:cubicBezTo>
                  <a:cubicBezTo>
                    <a:pt x="453" y="69"/>
                    <a:pt x="454" y="68"/>
                    <a:pt x="455" y="68"/>
                  </a:cubicBezTo>
                  <a:cubicBezTo>
                    <a:pt x="455" y="67"/>
                    <a:pt x="456" y="67"/>
                    <a:pt x="456" y="66"/>
                  </a:cubicBezTo>
                  <a:cubicBezTo>
                    <a:pt x="455" y="65"/>
                    <a:pt x="455" y="65"/>
                    <a:pt x="455" y="65"/>
                  </a:cubicBezTo>
                  <a:cubicBezTo>
                    <a:pt x="455" y="66"/>
                    <a:pt x="455" y="66"/>
                    <a:pt x="455" y="66"/>
                  </a:cubicBezTo>
                  <a:cubicBezTo>
                    <a:pt x="457" y="65"/>
                    <a:pt x="458" y="64"/>
                    <a:pt x="458" y="63"/>
                  </a:cubicBezTo>
                  <a:cubicBezTo>
                    <a:pt x="458" y="61"/>
                    <a:pt x="457" y="60"/>
                    <a:pt x="456" y="59"/>
                  </a:cubicBezTo>
                  <a:cubicBezTo>
                    <a:pt x="456" y="58"/>
                    <a:pt x="455" y="57"/>
                    <a:pt x="455" y="56"/>
                  </a:cubicBezTo>
                  <a:cubicBezTo>
                    <a:pt x="453" y="57"/>
                    <a:pt x="453" y="57"/>
                    <a:pt x="453" y="57"/>
                  </a:cubicBezTo>
                  <a:cubicBezTo>
                    <a:pt x="455" y="57"/>
                    <a:pt x="455" y="57"/>
                    <a:pt x="455" y="57"/>
                  </a:cubicBezTo>
                  <a:cubicBezTo>
                    <a:pt x="455" y="56"/>
                    <a:pt x="454" y="55"/>
                    <a:pt x="454" y="55"/>
                  </a:cubicBezTo>
                  <a:cubicBezTo>
                    <a:pt x="454" y="55"/>
                    <a:pt x="454" y="55"/>
                    <a:pt x="454" y="55"/>
                  </a:cubicBezTo>
                  <a:cubicBezTo>
                    <a:pt x="454" y="55"/>
                    <a:pt x="454" y="55"/>
                    <a:pt x="454" y="55"/>
                  </a:cubicBezTo>
                  <a:cubicBezTo>
                    <a:pt x="454" y="56"/>
                    <a:pt x="454" y="56"/>
                    <a:pt x="454" y="56"/>
                  </a:cubicBezTo>
                  <a:cubicBezTo>
                    <a:pt x="454" y="55"/>
                    <a:pt x="454" y="55"/>
                    <a:pt x="454" y="55"/>
                  </a:cubicBezTo>
                  <a:cubicBezTo>
                    <a:pt x="454" y="55"/>
                    <a:pt x="454" y="55"/>
                    <a:pt x="454" y="55"/>
                  </a:cubicBezTo>
                  <a:cubicBezTo>
                    <a:pt x="454" y="56"/>
                    <a:pt x="454" y="56"/>
                    <a:pt x="454" y="56"/>
                  </a:cubicBezTo>
                  <a:cubicBezTo>
                    <a:pt x="454" y="55"/>
                    <a:pt x="454" y="55"/>
                    <a:pt x="454" y="55"/>
                  </a:cubicBezTo>
                  <a:cubicBezTo>
                    <a:pt x="454" y="56"/>
                    <a:pt x="454" y="56"/>
                    <a:pt x="454" y="56"/>
                  </a:cubicBezTo>
                  <a:cubicBezTo>
                    <a:pt x="454" y="56"/>
                    <a:pt x="454" y="56"/>
                    <a:pt x="454" y="56"/>
                  </a:cubicBezTo>
                  <a:cubicBezTo>
                    <a:pt x="454" y="55"/>
                    <a:pt x="454" y="55"/>
                    <a:pt x="454" y="55"/>
                  </a:cubicBezTo>
                  <a:cubicBezTo>
                    <a:pt x="454" y="56"/>
                    <a:pt x="454" y="56"/>
                    <a:pt x="454" y="56"/>
                  </a:cubicBezTo>
                  <a:cubicBezTo>
                    <a:pt x="454" y="56"/>
                    <a:pt x="454" y="56"/>
                    <a:pt x="454" y="56"/>
                  </a:cubicBezTo>
                  <a:cubicBezTo>
                    <a:pt x="454" y="56"/>
                    <a:pt x="455" y="56"/>
                    <a:pt x="456" y="55"/>
                  </a:cubicBezTo>
                  <a:cubicBezTo>
                    <a:pt x="457" y="55"/>
                    <a:pt x="458" y="54"/>
                    <a:pt x="459" y="52"/>
                  </a:cubicBezTo>
                  <a:cubicBezTo>
                    <a:pt x="459" y="52"/>
                    <a:pt x="459" y="52"/>
                    <a:pt x="459" y="52"/>
                  </a:cubicBezTo>
                  <a:cubicBezTo>
                    <a:pt x="459" y="52"/>
                    <a:pt x="459" y="52"/>
                    <a:pt x="459" y="52"/>
                  </a:cubicBezTo>
                  <a:cubicBezTo>
                    <a:pt x="459" y="51"/>
                    <a:pt x="461" y="47"/>
                    <a:pt x="462" y="44"/>
                  </a:cubicBezTo>
                  <a:cubicBezTo>
                    <a:pt x="463" y="40"/>
                    <a:pt x="464" y="37"/>
                    <a:pt x="464" y="37"/>
                  </a:cubicBezTo>
                  <a:cubicBezTo>
                    <a:pt x="465" y="35"/>
                    <a:pt x="465" y="35"/>
                    <a:pt x="465" y="35"/>
                  </a:cubicBezTo>
                  <a:cubicBezTo>
                    <a:pt x="463" y="35"/>
                    <a:pt x="463" y="35"/>
                    <a:pt x="463" y="35"/>
                  </a:cubicBezTo>
                  <a:cubicBezTo>
                    <a:pt x="457" y="35"/>
                    <a:pt x="457" y="35"/>
                    <a:pt x="457" y="35"/>
                  </a:cubicBezTo>
                  <a:cubicBezTo>
                    <a:pt x="457" y="37"/>
                    <a:pt x="457" y="37"/>
                    <a:pt x="457" y="37"/>
                  </a:cubicBezTo>
                  <a:cubicBezTo>
                    <a:pt x="459" y="37"/>
                    <a:pt x="459" y="37"/>
                    <a:pt x="459" y="37"/>
                  </a:cubicBezTo>
                  <a:cubicBezTo>
                    <a:pt x="460" y="30"/>
                    <a:pt x="460" y="30"/>
                    <a:pt x="460" y="30"/>
                  </a:cubicBezTo>
                  <a:cubicBezTo>
                    <a:pt x="461" y="29"/>
                    <a:pt x="461" y="29"/>
                    <a:pt x="461" y="29"/>
                  </a:cubicBezTo>
                  <a:cubicBezTo>
                    <a:pt x="459" y="29"/>
                    <a:pt x="459" y="29"/>
                    <a:pt x="459" y="29"/>
                  </a:cubicBezTo>
                  <a:cubicBezTo>
                    <a:pt x="455" y="29"/>
                    <a:pt x="455" y="29"/>
                    <a:pt x="455" y="29"/>
                  </a:cubicBezTo>
                  <a:cubicBezTo>
                    <a:pt x="454" y="29"/>
                    <a:pt x="454" y="29"/>
                    <a:pt x="454" y="29"/>
                  </a:cubicBezTo>
                  <a:cubicBezTo>
                    <a:pt x="453" y="30"/>
                    <a:pt x="453" y="30"/>
                    <a:pt x="453" y="30"/>
                  </a:cubicBezTo>
                  <a:cubicBezTo>
                    <a:pt x="453" y="30"/>
                    <a:pt x="453" y="30"/>
                    <a:pt x="453" y="31"/>
                  </a:cubicBezTo>
                  <a:cubicBezTo>
                    <a:pt x="453" y="31"/>
                    <a:pt x="452" y="33"/>
                    <a:pt x="452" y="34"/>
                  </a:cubicBezTo>
                  <a:cubicBezTo>
                    <a:pt x="451" y="34"/>
                    <a:pt x="451" y="35"/>
                    <a:pt x="451" y="35"/>
                  </a:cubicBezTo>
                  <a:cubicBezTo>
                    <a:pt x="451" y="35"/>
                    <a:pt x="451" y="35"/>
                    <a:pt x="451" y="35"/>
                  </a:cubicBezTo>
                  <a:cubicBezTo>
                    <a:pt x="451" y="35"/>
                    <a:pt x="451" y="35"/>
                    <a:pt x="451" y="35"/>
                  </a:cubicBezTo>
                  <a:cubicBezTo>
                    <a:pt x="451" y="36"/>
                    <a:pt x="451" y="36"/>
                    <a:pt x="451" y="36"/>
                  </a:cubicBezTo>
                  <a:cubicBezTo>
                    <a:pt x="451" y="35"/>
                    <a:pt x="451" y="35"/>
                    <a:pt x="451" y="35"/>
                  </a:cubicBezTo>
                  <a:cubicBezTo>
                    <a:pt x="451" y="35"/>
                    <a:pt x="451" y="35"/>
                    <a:pt x="451" y="35"/>
                  </a:cubicBezTo>
                  <a:cubicBezTo>
                    <a:pt x="451" y="36"/>
                    <a:pt x="451" y="36"/>
                    <a:pt x="451" y="36"/>
                  </a:cubicBezTo>
                  <a:cubicBezTo>
                    <a:pt x="451" y="35"/>
                    <a:pt x="451" y="35"/>
                    <a:pt x="451" y="35"/>
                  </a:cubicBezTo>
                  <a:cubicBezTo>
                    <a:pt x="451" y="36"/>
                    <a:pt x="451" y="36"/>
                    <a:pt x="451" y="36"/>
                  </a:cubicBezTo>
                  <a:cubicBezTo>
                    <a:pt x="452" y="35"/>
                    <a:pt x="452" y="35"/>
                    <a:pt x="452" y="35"/>
                  </a:cubicBezTo>
                  <a:cubicBezTo>
                    <a:pt x="452" y="35"/>
                    <a:pt x="452" y="35"/>
                    <a:pt x="451" y="35"/>
                  </a:cubicBezTo>
                  <a:cubicBezTo>
                    <a:pt x="451" y="36"/>
                    <a:pt x="451" y="36"/>
                    <a:pt x="451" y="36"/>
                  </a:cubicBezTo>
                  <a:cubicBezTo>
                    <a:pt x="452" y="35"/>
                    <a:pt x="452" y="35"/>
                    <a:pt x="452" y="35"/>
                  </a:cubicBezTo>
                  <a:cubicBezTo>
                    <a:pt x="452" y="35"/>
                    <a:pt x="452" y="35"/>
                    <a:pt x="452" y="35"/>
                  </a:cubicBezTo>
                  <a:cubicBezTo>
                    <a:pt x="452" y="35"/>
                    <a:pt x="452" y="35"/>
                    <a:pt x="452" y="35"/>
                  </a:cubicBezTo>
                  <a:cubicBezTo>
                    <a:pt x="452" y="35"/>
                    <a:pt x="452" y="35"/>
                    <a:pt x="452" y="35"/>
                  </a:cubicBezTo>
                  <a:cubicBezTo>
                    <a:pt x="452" y="35"/>
                    <a:pt x="452" y="35"/>
                    <a:pt x="452" y="35"/>
                  </a:cubicBezTo>
                  <a:cubicBezTo>
                    <a:pt x="452" y="35"/>
                    <a:pt x="452" y="35"/>
                    <a:pt x="452" y="35"/>
                  </a:cubicBezTo>
                  <a:cubicBezTo>
                    <a:pt x="452" y="35"/>
                    <a:pt x="452" y="35"/>
                    <a:pt x="452" y="35"/>
                  </a:cubicBezTo>
                  <a:cubicBezTo>
                    <a:pt x="452" y="35"/>
                    <a:pt x="452" y="34"/>
                    <a:pt x="452" y="34"/>
                  </a:cubicBezTo>
                  <a:cubicBezTo>
                    <a:pt x="452" y="32"/>
                    <a:pt x="453" y="30"/>
                    <a:pt x="453" y="27"/>
                  </a:cubicBezTo>
                  <a:cubicBezTo>
                    <a:pt x="454" y="25"/>
                    <a:pt x="455" y="22"/>
                    <a:pt x="455" y="20"/>
                  </a:cubicBezTo>
                  <a:cubicBezTo>
                    <a:pt x="455" y="20"/>
                    <a:pt x="455" y="19"/>
                    <a:pt x="455" y="19"/>
                  </a:cubicBezTo>
                  <a:cubicBezTo>
                    <a:pt x="454" y="18"/>
                    <a:pt x="454" y="18"/>
                    <a:pt x="454" y="17"/>
                  </a:cubicBezTo>
                  <a:cubicBezTo>
                    <a:pt x="453" y="17"/>
                    <a:pt x="453" y="17"/>
                    <a:pt x="452" y="17"/>
                  </a:cubicBezTo>
                  <a:cubicBezTo>
                    <a:pt x="451" y="17"/>
                    <a:pt x="450" y="18"/>
                    <a:pt x="449" y="18"/>
                  </a:cubicBezTo>
                  <a:cubicBezTo>
                    <a:pt x="445" y="20"/>
                    <a:pt x="442" y="23"/>
                    <a:pt x="442" y="23"/>
                  </a:cubicBezTo>
                  <a:cubicBezTo>
                    <a:pt x="443" y="25"/>
                    <a:pt x="443" y="25"/>
                    <a:pt x="443" y="25"/>
                  </a:cubicBezTo>
                  <a:cubicBezTo>
                    <a:pt x="443" y="23"/>
                    <a:pt x="443" y="23"/>
                    <a:pt x="443" y="23"/>
                  </a:cubicBezTo>
                  <a:cubicBezTo>
                    <a:pt x="440" y="23"/>
                    <a:pt x="440" y="23"/>
                    <a:pt x="440" y="23"/>
                  </a:cubicBezTo>
                  <a:cubicBezTo>
                    <a:pt x="438" y="23"/>
                    <a:pt x="438" y="23"/>
                    <a:pt x="438" y="23"/>
                  </a:cubicBezTo>
                  <a:cubicBezTo>
                    <a:pt x="438" y="25"/>
                    <a:pt x="438" y="25"/>
                    <a:pt x="438" y="25"/>
                  </a:cubicBezTo>
                  <a:cubicBezTo>
                    <a:pt x="438" y="30"/>
                    <a:pt x="438" y="30"/>
                    <a:pt x="438" y="30"/>
                  </a:cubicBezTo>
                  <a:cubicBezTo>
                    <a:pt x="438" y="31"/>
                    <a:pt x="438" y="31"/>
                    <a:pt x="438" y="31"/>
                  </a:cubicBezTo>
                  <a:cubicBezTo>
                    <a:pt x="439" y="31"/>
                    <a:pt x="439" y="31"/>
                    <a:pt x="439" y="31"/>
                  </a:cubicBezTo>
                  <a:cubicBezTo>
                    <a:pt x="442" y="33"/>
                    <a:pt x="442" y="33"/>
                    <a:pt x="442" y="33"/>
                  </a:cubicBezTo>
                  <a:cubicBezTo>
                    <a:pt x="443" y="31"/>
                    <a:pt x="443" y="31"/>
                    <a:pt x="443" y="31"/>
                  </a:cubicBezTo>
                  <a:cubicBezTo>
                    <a:pt x="441" y="31"/>
                    <a:pt x="441" y="31"/>
                    <a:pt x="441" y="31"/>
                  </a:cubicBezTo>
                  <a:cubicBezTo>
                    <a:pt x="441" y="41"/>
                    <a:pt x="441" y="41"/>
                    <a:pt x="441" y="41"/>
                  </a:cubicBezTo>
                  <a:cubicBezTo>
                    <a:pt x="441" y="42"/>
                    <a:pt x="441" y="42"/>
                    <a:pt x="441" y="42"/>
                  </a:cubicBezTo>
                  <a:cubicBezTo>
                    <a:pt x="442" y="42"/>
                    <a:pt x="442" y="42"/>
                    <a:pt x="442" y="42"/>
                  </a:cubicBezTo>
                  <a:cubicBezTo>
                    <a:pt x="442" y="42"/>
                    <a:pt x="442" y="42"/>
                    <a:pt x="443" y="43"/>
                  </a:cubicBezTo>
                  <a:cubicBezTo>
                    <a:pt x="444" y="43"/>
                    <a:pt x="445" y="43"/>
                    <a:pt x="447" y="44"/>
                  </a:cubicBezTo>
                  <a:cubicBezTo>
                    <a:pt x="447" y="44"/>
                    <a:pt x="448" y="45"/>
                    <a:pt x="448" y="45"/>
                  </a:cubicBezTo>
                  <a:cubicBezTo>
                    <a:pt x="448" y="45"/>
                    <a:pt x="448" y="45"/>
                    <a:pt x="448" y="45"/>
                  </a:cubicBezTo>
                  <a:cubicBezTo>
                    <a:pt x="448" y="45"/>
                    <a:pt x="448" y="45"/>
                    <a:pt x="448" y="45"/>
                  </a:cubicBezTo>
                  <a:cubicBezTo>
                    <a:pt x="448" y="45"/>
                    <a:pt x="448" y="45"/>
                    <a:pt x="448" y="45"/>
                  </a:cubicBezTo>
                  <a:cubicBezTo>
                    <a:pt x="448" y="45"/>
                    <a:pt x="448" y="45"/>
                    <a:pt x="448" y="45"/>
                  </a:cubicBezTo>
                  <a:cubicBezTo>
                    <a:pt x="448" y="45"/>
                    <a:pt x="448" y="45"/>
                    <a:pt x="448" y="45"/>
                  </a:cubicBezTo>
                  <a:cubicBezTo>
                    <a:pt x="448" y="45"/>
                    <a:pt x="448" y="45"/>
                    <a:pt x="448" y="45"/>
                  </a:cubicBezTo>
                  <a:cubicBezTo>
                    <a:pt x="448" y="45"/>
                    <a:pt x="448" y="45"/>
                    <a:pt x="448" y="45"/>
                  </a:cubicBezTo>
                  <a:cubicBezTo>
                    <a:pt x="449" y="44"/>
                    <a:pt x="449" y="44"/>
                    <a:pt x="449" y="44"/>
                  </a:cubicBezTo>
                  <a:cubicBezTo>
                    <a:pt x="448" y="44"/>
                    <a:pt x="448" y="44"/>
                    <a:pt x="448" y="44"/>
                  </a:cubicBezTo>
                  <a:cubicBezTo>
                    <a:pt x="448" y="45"/>
                    <a:pt x="448" y="45"/>
                    <a:pt x="448" y="45"/>
                  </a:cubicBezTo>
                  <a:cubicBezTo>
                    <a:pt x="449" y="44"/>
                    <a:pt x="449" y="44"/>
                    <a:pt x="449" y="44"/>
                  </a:cubicBezTo>
                  <a:cubicBezTo>
                    <a:pt x="448" y="44"/>
                    <a:pt x="448" y="44"/>
                    <a:pt x="448" y="44"/>
                  </a:cubicBezTo>
                  <a:cubicBezTo>
                    <a:pt x="449" y="44"/>
                    <a:pt x="449" y="44"/>
                    <a:pt x="449" y="44"/>
                  </a:cubicBezTo>
                  <a:cubicBezTo>
                    <a:pt x="448" y="43"/>
                    <a:pt x="448" y="43"/>
                    <a:pt x="448" y="43"/>
                  </a:cubicBezTo>
                  <a:cubicBezTo>
                    <a:pt x="448" y="43"/>
                    <a:pt x="448" y="44"/>
                    <a:pt x="448" y="44"/>
                  </a:cubicBezTo>
                  <a:cubicBezTo>
                    <a:pt x="449" y="44"/>
                    <a:pt x="449" y="44"/>
                    <a:pt x="449" y="44"/>
                  </a:cubicBezTo>
                  <a:cubicBezTo>
                    <a:pt x="448" y="43"/>
                    <a:pt x="448" y="43"/>
                    <a:pt x="448" y="43"/>
                  </a:cubicBezTo>
                  <a:cubicBezTo>
                    <a:pt x="449" y="44"/>
                    <a:pt x="449" y="44"/>
                    <a:pt x="449" y="44"/>
                  </a:cubicBezTo>
                  <a:cubicBezTo>
                    <a:pt x="448" y="43"/>
                    <a:pt x="448" y="43"/>
                    <a:pt x="448" y="43"/>
                  </a:cubicBezTo>
                  <a:cubicBezTo>
                    <a:pt x="448" y="43"/>
                    <a:pt x="448" y="43"/>
                    <a:pt x="448" y="43"/>
                  </a:cubicBezTo>
                  <a:cubicBezTo>
                    <a:pt x="449" y="44"/>
                    <a:pt x="449" y="44"/>
                    <a:pt x="449" y="44"/>
                  </a:cubicBezTo>
                  <a:cubicBezTo>
                    <a:pt x="448" y="43"/>
                    <a:pt x="448" y="43"/>
                    <a:pt x="448" y="43"/>
                  </a:cubicBezTo>
                  <a:cubicBezTo>
                    <a:pt x="448" y="43"/>
                    <a:pt x="448" y="43"/>
                    <a:pt x="448" y="43"/>
                  </a:cubicBezTo>
                  <a:cubicBezTo>
                    <a:pt x="448" y="43"/>
                    <a:pt x="448" y="43"/>
                    <a:pt x="448" y="43"/>
                  </a:cubicBezTo>
                  <a:cubicBezTo>
                    <a:pt x="448" y="43"/>
                    <a:pt x="448" y="43"/>
                    <a:pt x="448" y="43"/>
                  </a:cubicBezTo>
                  <a:cubicBezTo>
                    <a:pt x="448" y="43"/>
                    <a:pt x="448" y="43"/>
                    <a:pt x="448" y="43"/>
                  </a:cubicBezTo>
                  <a:cubicBezTo>
                    <a:pt x="448" y="43"/>
                    <a:pt x="448" y="43"/>
                    <a:pt x="448" y="43"/>
                  </a:cubicBezTo>
                  <a:cubicBezTo>
                    <a:pt x="448" y="43"/>
                    <a:pt x="448" y="43"/>
                    <a:pt x="447" y="43"/>
                  </a:cubicBezTo>
                  <a:cubicBezTo>
                    <a:pt x="447" y="45"/>
                    <a:pt x="447" y="45"/>
                    <a:pt x="447" y="45"/>
                  </a:cubicBezTo>
                  <a:cubicBezTo>
                    <a:pt x="447" y="46"/>
                    <a:pt x="447" y="46"/>
                    <a:pt x="447" y="46"/>
                  </a:cubicBezTo>
                  <a:cubicBezTo>
                    <a:pt x="448" y="46"/>
                    <a:pt x="448" y="46"/>
                    <a:pt x="449" y="46"/>
                  </a:cubicBezTo>
                  <a:cubicBezTo>
                    <a:pt x="449" y="46"/>
                    <a:pt x="450" y="46"/>
                    <a:pt x="450" y="46"/>
                  </a:cubicBezTo>
                  <a:cubicBezTo>
                    <a:pt x="450" y="45"/>
                    <a:pt x="451" y="45"/>
                    <a:pt x="451" y="44"/>
                  </a:cubicBezTo>
                  <a:cubicBezTo>
                    <a:pt x="451" y="43"/>
                    <a:pt x="450" y="43"/>
                    <a:pt x="450" y="43"/>
                  </a:cubicBezTo>
                  <a:cubicBezTo>
                    <a:pt x="450" y="42"/>
                    <a:pt x="449" y="42"/>
                    <a:pt x="448" y="41"/>
                  </a:cubicBezTo>
                  <a:cubicBezTo>
                    <a:pt x="446" y="40"/>
                    <a:pt x="443" y="39"/>
                    <a:pt x="443" y="39"/>
                  </a:cubicBezTo>
                  <a:cubicBezTo>
                    <a:pt x="443" y="41"/>
                    <a:pt x="443" y="41"/>
                    <a:pt x="443" y="41"/>
                  </a:cubicBezTo>
                  <a:cubicBezTo>
                    <a:pt x="444" y="41"/>
                    <a:pt x="444" y="41"/>
                    <a:pt x="444" y="41"/>
                  </a:cubicBezTo>
                  <a:cubicBezTo>
                    <a:pt x="444" y="41"/>
                    <a:pt x="444" y="41"/>
                    <a:pt x="444" y="31"/>
                  </a:cubicBezTo>
                  <a:cubicBezTo>
                    <a:pt x="444" y="30"/>
                    <a:pt x="444" y="30"/>
                    <a:pt x="444" y="30"/>
                  </a:cubicBezTo>
                  <a:cubicBezTo>
                    <a:pt x="443" y="30"/>
                    <a:pt x="443" y="30"/>
                    <a:pt x="443" y="30"/>
                  </a:cubicBezTo>
                  <a:cubicBezTo>
                    <a:pt x="443" y="30"/>
                    <a:pt x="443" y="30"/>
                    <a:pt x="440" y="29"/>
                  </a:cubicBezTo>
                  <a:cubicBezTo>
                    <a:pt x="440" y="30"/>
                    <a:pt x="440" y="30"/>
                    <a:pt x="440" y="30"/>
                  </a:cubicBezTo>
                  <a:cubicBezTo>
                    <a:pt x="441" y="30"/>
                    <a:pt x="441" y="30"/>
                    <a:pt x="441" y="30"/>
                  </a:cubicBezTo>
                  <a:cubicBezTo>
                    <a:pt x="441" y="30"/>
                    <a:pt x="441" y="30"/>
                    <a:pt x="441" y="25"/>
                  </a:cubicBezTo>
                  <a:cubicBezTo>
                    <a:pt x="440" y="25"/>
                    <a:pt x="440" y="25"/>
                    <a:pt x="440" y="25"/>
                  </a:cubicBezTo>
                  <a:cubicBezTo>
                    <a:pt x="440" y="26"/>
                    <a:pt x="440" y="26"/>
                    <a:pt x="440" y="26"/>
                  </a:cubicBezTo>
                  <a:cubicBezTo>
                    <a:pt x="440" y="26"/>
                    <a:pt x="440" y="26"/>
                    <a:pt x="443" y="26"/>
                  </a:cubicBezTo>
                  <a:cubicBezTo>
                    <a:pt x="443" y="26"/>
                    <a:pt x="443" y="26"/>
                    <a:pt x="443" y="26"/>
                  </a:cubicBezTo>
                  <a:cubicBezTo>
                    <a:pt x="443" y="26"/>
                    <a:pt x="443" y="26"/>
                    <a:pt x="443" y="26"/>
                  </a:cubicBezTo>
                  <a:cubicBezTo>
                    <a:pt x="443" y="26"/>
                    <a:pt x="444" y="25"/>
                    <a:pt x="445" y="25"/>
                  </a:cubicBezTo>
                  <a:cubicBezTo>
                    <a:pt x="446" y="24"/>
                    <a:pt x="447" y="23"/>
                    <a:pt x="449" y="22"/>
                  </a:cubicBezTo>
                  <a:cubicBezTo>
                    <a:pt x="450" y="21"/>
                    <a:pt x="450" y="21"/>
                    <a:pt x="451" y="21"/>
                  </a:cubicBezTo>
                  <a:cubicBezTo>
                    <a:pt x="452" y="20"/>
                    <a:pt x="452" y="20"/>
                    <a:pt x="452" y="20"/>
                  </a:cubicBezTo>
                  <a:cubicBezTo>
                    <a:pt x="452" y="20"/>
                    <a:pt x="452" y="20"/>
                    <a:pt x="452" y="20"/>
                  </a:cubicBezTo>
                  <a:cubicBezTo>
                    <a:pt x="452" y="20"/>
                    <a:pt x="452" y="20"/>
                    <a:pt x="452" y="20"/>
                  </a:cubicBezTo>
                  <a:cubicBezTo>
                    <a:pt x="452" y="20"/>
                    <a:pt x="452" y="20"/>
                    <a:pt x="452" y="20"/>
                  </a:cubicBezTo>
                  <a:cubicBezTo>
                    <a:pt x="452" y="20"/>
                    <a:pt x="452" y="20"/>
                    <a:pt x="452" y="20"/>
                  </a:cubicBezTo>
                  <a:cubicBezTo>
                    <a:pt x="452" y="20"/>
                    <a:pt x="452" y="20"/>
                    <a:pt x="452" y="20"/>
                  </a:cubicBezTo>
                  <a:cubicBezTo>
                    <a:pt x="452" y="20"/>
                    <a:pt x="452" y="20"/>
                    <a:pt x="452" y="20"/>
                  </a:cubicBezTo>
                  <a:cubicBezTo>
                    <a:pt x="452" y="20"/>
                    <a:pt x="452" y="20"/>
                    <a:pt x="452" y="20"/>
                  </a:cubicBezTo>
                  <a:cubicBezTo>
                    <a:pt x="452" y="22"/>
                    <a:pt x="451" y="24"/>
                    <a:pt x="451" y="26"/>
                  </a:cubicBezTo>
                  <a:cubicBezTo>
                    <a:pt x="450" y="29"/>
                    <a:pt x="449" y="32"/>
                    <a:pt x="449" y="34"/>
                  </a:cubicBezTo>
                  <a:cubicBezTo>
                    <a:pt x="449" y="35"/>
                    <a:pt x="449" y="35"/>
                    <a:pt x="449" y="36"/>
                  </a:cubicBezTo>
                  <a:cubicBezTo>
                    <a:pt x="449" y="36"/>
                    <a:pt x="450" y="37"/>
                    <a:pt x="450" y="37"/>
                  </a:cubicBezTo>
                  <a:cubicBezTo>
                    <a:pt x="450" y="38"/>
                    <a:pt x="451" y="38"/>
                    <a:pt x="451" y="38"/>
                  </a:cubicBezTo>
                  <a:cubicBezTo>
                    <a:pt x="452" y="38"/>
                    <a:pt x="453" y="38"/>
                    <a:pt x="453" y="37"/>
                  </a:cubicBezTo>
                  <a:cubicBezTo>
                    <a:pt x="454" y="37"/>
                    <a:pt x="454" y="36"/>
                    <a:pt x="454" y="35"/>
                  </a:cubicBezTo>
                  <a:cubicBezTo>
                    <a:pt x="455" y="33"/>
                    <a:pt x="456" y="30"/>
                    <a:pt x="456" y="30"/>
                  </a:cubicBezTo>
                  <a:cubicBezTo>
                    <a:pt x="455" y="30"/>
                    <a:pt x="455" y="30"/>
                    <a:pt x="455" y="30"/>
                  </a:cubicBezTo>
                  <a:cubicBezTo>
                    <a:pt x="455" y="32"/>
                    <a:pt x="455" y="32"/>
                    <a:pt x="455" y="32"/>
                  </a:cubicBezTo>
                  <a:cubicBezTo>
                    <a:pt x="455" y="32"/>
                    <a:pt x="455" y="32"/>
                    <a:pt x="455" y="32"/>
                  </a:cubicBezTo>
                  <a:cubicBezTo>
                    <a:pt x="456" y="32"/>
                    <a:pt x="457" y="32"/>
                    <a:pt x="459" y="32"/>
                  </a:cubicBezTo>
                  <a:cubicBezTo>
                    <a:pt x="459" y="30"/>
                    <a:pt x="459" y="30"/>
                    <a:pt x="459" y="30"/>
                  </a:cubicBezTo>
                  <a:cubicBezTo>
                    <a:pt x="457" y="30"/>
                    <a:pt x="457" y="30"/>
                    <a:pt x="457" y="30"/>
                  </a:cubicBezTo>
                  <a:cubicBezTo>
                    <a:pt x="457" y="30"/>
                    <a:pt x="457" y="30"/>
                    <a:pt x="457" y="31"/>
                  </a:cubicBezTo>
                  <a:cubicBezTo>
                    <a:pt x="457" y="31"/>
                    <a:pt x="457" y="33"/>
                    <a:pt x="456" y="36"/>
                  </a:cubicBezTo>
                  <a:cubicBezTo>
                    <a:pt x="456" y="38"/>
                    <a:pt x="456" y="38"/>
                    <a:pt x="456" y="38"/>
                  </a:cubicBezTo>
                  <a:cubicBezTo>
                    <a:pt x="457" y="38"/>
                    <a:pt x="457" y="38"/>
                    <a:pt x="457" y="38"/>
                  </a:cubicBezTo>
                  <a:cubicBezTo>
                    <a:pt x="457" y="38"/>
                    <a:pt x="457" y="38"/>
                    <a:pt x="463" y="38"/>
                  </a:cubicBezTo>
                  <a:cubicBezTo>
                    <a:pt x="463" y="37"/>
                    <a:pt x="463" y="37"/>
                    <a:pt x="463" y="37"/>
                  </a:cubicBezTo>
                  <a:cubicBezTo>
                    <a:pt x="461" y="36"/>
                    <a:pt x="461" y="36"/>
                    <a:pt x="461" y="36"/>
                  </a:cubicBezTo>
                  <a:cubicBezTo>
                    <a:pt x="461" y="36"/>
                    <a:pt x="460" y="39"/>
                    <a:pt x="459" y="43"/>
                  </a:cubicBezTo>
                  <a:cubicBezTo>
                    <a:pt x="458" y="46"/>
                    <a:pt x="457" y="50"/>
                    <a:pt x="456" y="51"/>
                  </a:cubicBezTo>
                  <a:cubicBezTo>
                    <a:pt x="457" y="52"/>
                    <a:pt x="457" y="52"/>
                    <a:pt x="457" y="52"/>
                  </a:cubicBezTo>
                  <a:cubicBezTo>
                    <a:pt x="456" y="51"/>
                    <a:pt x="456" y="51"/>
                    <a:pt x="456" y="51"/>
                  </a:cubicBezTo>
                  <a:cubicBezTo>
                    <a:pt x="455" y="52"/>
                    <a:pt x="454" y="52"/>
                    <a:pt x="454" y="53"/>
                  </a:cubicBezTo>
                  <a:cubicBezTo>
                    <a:pt x="453" y="53"/>
                    <a:pt x="453" y="53"/>
                    <a:pt x="452" y="53"/>
                  </a:cubicBezTo>
                  <a:cubicBezTo>
                    <a:pt x="452" y="54"/>
                    <a:pt x="452" y="54"/>
                    <a:pt x="452" y="54"/>
                  </a:cubicBezTo>
                  <a:cubicBezTo>
                    <a:pt x="452" y="55"/>
                    <a:pt x="451" y="55"/>
                    <a:pt x="451" y="55"/>
                  </a:cubicBezTo>
                  <a:cubicBezTo>
                    <a:pt x="451" y="56"/>
                    <a:pt x="452" y="57"/>
                    <a:pt x="452" y="58"/>
                  </a:cubicBezTo>
                  <a:cubicBezTo>
                    <a:pt x="452" y="58"/>
                    <a:pt x="452" y="58"/>
                    <a:pt x="452" y="58"/>
                  </a:cubicBezTo>
                  <a:cubicBezTo>
                    <a:pt x="452" y="58"/>
                    <a:pt x="452" y="58"/>
                    <a:pt x="452" y="58"/>
                  </a:cubicBezTo>
                  <a:cubicBezTo>
                    <a:pt x="453" y="59"/>
                    <a:pt x="453" y="60"/>
                    <a:pt x="454" y="61"/>
                  </a:cubicBezTo>
                  <a:cubicBezTo>
                    <a:pt x="455" y="62"/>
                    <a:pt x="455" y="62"/>
                    <a:pt x="455" y="63"/>
                  </a:cubicBezTo>
                  <a:cubicBezTo>
                    <a:pt x="455" y="63"/>
                    <a:pt x="455" y="63"/>
                    <a:pt x="454" y="64"/>
                  </a:cubicBezTo>
                  <a:cubicBezTo>
                    <a:pt x="453" y="64"/>
                    <a:pt x="453" y="64"/>
                    <a:pt x="453" y="64"/>
                  </a:cubicBezTo>
                  <a:cubicBezTo>
                    <a:pt x="453" y="64"/>
                    <a:pt x="453" y="64"/>
                    <a:pt x="453" y="64"/>
                  </a:cubicBezTo>
                  <a:cubicBezTo>
                    <a:pt x="453" y="65"/>
                    <a:pt x="453" y="66"/>
                    <a:pt x="453" y="66"/>
                  </a:cubicBezTo>
                  <a:cubicBezTo>
                    <a:pt x="452" y="66"/>
                    <a:pt x="452" y="66"/>
                    <a:pt x="452" y="66"/>
                  </a:cubicBezTo>
                  <a:cubicBezTo>
                    <a:pt x="452" y="66"/>
                    <a:pt x="452" y="66"/>
                    <a:pt x="452" y="66"/>
                  </a:cubicBezTo>
                  <a:cubicBezTo>
                    <a:pt x="453" y="66"/>
                    <a:pt x="453" y="66"/>
                    <a:pt x="453" y="66"/>
                  </a:cubicBezTo>
                  <a:cubicBezTo>
                    <a:pt x="453" y="66"/>
                    <a:pt x="453" y="66"/>
                    <a:pt x="453" y="66"/>
                  </a:cubicBezTo>
                  <a:cubicBezTo>
                    <a:pt x="452" y="66"/>
                    <a:pt x="452" y="66"/>
                    <a:pt x="452"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5"/>
                    <a:pt x="452" y="65"/>
                  </a:cubicBezTo>
                  <a:cubicBezTo>
                    <a:pt x="452" y="64"/>
                    <a:pt x="452" y="64"/>
                    <a:pt x="452" y="64"/>
                  </a:cubicBezTo>
                  <a:cubicBezTo>
                    <a:pt x="452" y="64"/>
                    <a:pt x="452" y="64"/>
                    <a:pt x="452" y="64"/>
                  </a:cubicBezTo>
                  <a:cubicBezTo>
                    <a:pt x="451" y="59"/>
                    <a:pt x="451" y="59"/>
                    <a:pt x="451" y="59"/>
                  </a:cubicBezTo>
                  <a:cubicBezTo>
                    <a:pt x="449" y="63"/>
                    <a:pt x="449" y="63"/>
                    <a:pt x="449" y="63"/>
                  </a:cubicBezTo>
                  <a:cubicBezTo>
                    <a:pt x="449" y="63"/>
                    <a:pt x="449" y="63"/>
                    <a:pt x="440" y="86"/>
                  </a:cubicBezTo>
                  <a:cubicBezTo>
                    <a:pt x="441" y="87"/>
                    <a:pt x="441" y="87"/>
                    <a:pt x="441" y="87"/>
                  </a:cubicBezTo>
                  <a:cubicBezTo>
                    <a:pt x="442" y="86"/>
                    <a:pt x="442" y="86"/>
                    <a:pt x="442" y="86"/>
                  </a:cubicBezTo>
                  <a:cubicBezTo>
                    <a:pt x="442" y="86"/>
                    <a:pt x="442" y="86"/>
                    <a:pt x="438" y="80"/>
                  </a:cubicBezTo>
                  <a:cubicBezTo>
                    <a:pt x="437" y="81"/>
                    <a:pt x="437" y="81"/>
                    <a:pt x="437" y="81"/>
                  </a:cubicBezTo>
                  <a:cubicBezTo>
                    <a:pt x="439" y="82"/>
                    <a:pt x="439" y="82"/>
                    <a:pt x="439" y="82"/>
                  </a:cubicBezTo>
                  <a:cubicBezTo>
                    <a:pt x="439" y="82"/>
                    <a:pt x="439" y="82"/>
                    <a:pt x="449" y="54"/>
                  </a:cubicBezTo>
                  <a:cubicBezTo>
                    <a:pt x="451" y="50"/>
                    <a:pt x="451" y="50"/>
                    <a:pt x="451" y="50"/>
                  </a:cubicBezTo>
                  <a:cubicBezTo>
                    <a:pt x="447" y="52"/>
                    <a:pt x="447" y="52"/>
                    <a:pt x="447" y="52"/>
                  </a:cubicBezTo>
                  <a:cubicBezTo>
                    <a:pt x="447" y="52"/>
                    <a:pt x="447" y="52"/>
                    <a:pt x="436" y="57"/>
                  </a:cubicBezTo>
                  <a:cubicBezTo>
                    <a:pt x="437" y="58"/>
                    <a:pt x="437" y="58"/>
                    <a:pt x="437" y="58"/>
                  </a:cubicBezTo>
                  <a:cubicBezTo>
                    <a:pt x="439" y="59"/>
                    <a:pt x="439" y="59"/>
                    <a:pt x="439" y="59"/>
                  </a:cubicBezTo>
                  <a:cubicBezTo>
                    <a:pt x="439" y="59"/>
                    <a:pt x="439" y="59"/>
                    <a:pt x="440" y="52"/>
                  </a:cubicBezTo>
                  <a:cubicBezTo>
                    <a:pt x="440" y="51"/>
                    <a:pt x="440" y="51"/>
                    <a:pt x="440" y="51"/>
                  </a:cubicBezTo>
                  <a:cubicBezTo>
                    <a:pt x="439" y="50"/>
                    <a:pt x="439" y="50"/>
                    <a:pt x="439" y="50"/>
                  </a:cubicBezTo>
                  <a:cubicBezTo>
                    <a:pt x="439" y="50"/>
                    <a:pt x="439" y="50"/>
                    <a:pt x="433" y="49"/>
                  </a:cubicBezTo>
                  <a:cubicBezTo>
                    <a:pt x="433" y="50"/>
                    <a:pt x="433" y="50"/>
                    <a:pt x="433" y="50"/>
                  </a:cubicBezTo>
                  <a:cubicBezTo>
                    <a:pt x="434" y="50"/>
                    <a:pt x="434" y="50"/>
                    <a:pt x="434" y="50"/>
                  </a:cubicBezTo>
                  <a:cubicBezTo>
                    <a:pt x="434" y="50"/>
                    <a:pt x="434" y="50"/>
                    <a:pt x="432" y="44"/>
                  </a:cubicBezTo>
                  <a:cubicBezTo>
                    <a:pt x="430" y="45"/>
                    <a:pt x="430" y="45"/>
                    <a:pt x="430" y="45"/>
                  </a:cubicBezTo>
                  <a:cubicBezTo>
                    <a:pt x="430" y="46"/>
                    <a:pt x="430" y="46"/>
                    <a:pt x="430" y="46"/>
                  </a:cubicBezTo>
                  <a:cubicBezTo>
                    <a:pt x="430" y="46"/>
                    <a:pt x="430" y="46"/>
                    <a:pt x="432" y="46"/>
                  </a:cubicBezTo>
                  <a:cubicBezTo>
                    <a:pt x="434" y="46"/>
                    <a:pt x="438" y="46"/>
                    <a:pt x="447" y="46"/>
                  </a:cubicBezTo>
                  <a:lnTo>
                    <a:pt x="447" y="45"/>
                  </a:lnTo>
                  <a:close/>
                  <a:moveTo>
                    <a:pt x="463" y="33"/>
                  </a:moveTo>
                  <a:cubicBezTo>
                    <a:pt x="463" y="34"/>
                    <a:pt x="463" y="34"/>
                    <a:pt x="463" y="34"/>
                  </a:cubicBezTo>
                  <a:cubicBezTo>
                    <a:pt x="464" y="34"/>
                    <a:pt x="466" y="33"/>
                    <a:pt x="466" y="32"/>
                  </a:cubicBezTo>
                  <a:cubicBezTo>
                    <a:pt x="467" y="31"/>
                    <a:pt x="467" y="29"/>
                    <a:pt x="467" y="27"/>
                  </a:cubicBezTo>
                  <a:cubicBezTo>
                    <a:pt x="468" y="25"/>
                    <a:pt x="468" y="24"/>
                    <a:pt x="468" y="22"/>
                  </a:cubicBezTo>
                  <a:cubicBezTo>
                    <a:pt x="468" y="22"/>
                    <a:pt x="468" y="22"/>
                    <a:pt x="468" y="22"/>
                  </a:cubicBezTo>
                  <a:cubicBezTo>
                    <a:pt x="468" y="22"/>
                    <a:pt x="468" y="22"/>
                    <a:pt x="468" y="22"/>
                  </a:cubicBezTo>
                  <a:cubicBezTo>
                    <a:pt x="468" y="21"/>
                    <a:pt x="469" y="19"/>
                    <a:pt x="469" y="18"/>
                  </a:cubicBezTo>
                  <a:cubicBezTo>
                    <a:pt x="470" y="17"/>
                    <a:pt x="471" y="15"/>
                    <a:pt x="471" y="14"/>
                  </a:cubicBezTo>
                  <a:cubicBezTo>
                    <a:pt x="471" y="13"/>
                    <a:pt x="470" y="13"/>
                    <a:pt x="470" y="12"/>
                  </a:cubicBezTo>
                  <a:cubicBezTo>
                    <a:pt x="470" y="12"/>
                    <a:pt x="469" y="11"/>
                    <a:pt x="469" y="11"/>
                  </a:cubicBezTo>
                  <a:cubicBezTo>
                    <a:pt x="468" y="12"/>
                    <a:pt x="468" y="12"/>
                    <a:pt x="468" y="12"/>
                  </a:cubicBezTo>
                  <a:cubicBezTo>
                    <a:pt x="469" y="11"/>
                    <a:pt x="469" y="11"/>
                    <a:pt x="469" y="11"/>
                  </a:cubicBezTo>
                  <a:cubicBezTo>
                    <a:pt x="469" y="11"/>
                    <a:pt x="468" y="10"/>
                    <a:pt x="467" y="10"/>
                  </a:cubicBezTo>
                  <a:cubicBezTo>
                    <a:pt x="466" y="10"/>
                    <a:pt x="464" y="11"/>
                    <a:pt x="464" y="12"/>
                  </a:cubicBezTo>
                  <a:cubicBezTo>
                    <a:pt x="462" y="13"/>
                    <a:pt x="461" y="14"/>
                    <a:pt x="460" y="16"/>
                  </a:cubicBezTo>
                  <a:cubicBezTo>
                    <a:pt x="459" y="17"/>
                    <a:pt x="459" y="19"/>
                    <a:pt x="459" y="21"/>
                  </a:cubicBezTo>
                  <a:cubicBezTo>
                    <a:pt x="459" y="22"/>
                    <a:pt x="458" y="24"/>
                    <a:pt x="458" y="26"/>
                  </a:cubicBezTo>
                  <a:cubicBezTo>
                    <a:pt x="458" y="28"/>
                    <a:pt x="458" y="29"/>
                    <a:pt x="459" y="31"/>
                  </a:cubicBezTo>
                  <a:cubicBezTo>
                    <a:pt x="459" y="32"/>
                    <a:pt x="461" y="34"/>
                    <a:pt x="462" y="34"/>
                  </a:cubicBezTo>
                  <a:cubicBezTo>
                    <a:pt x="463" y="34"/>
                    <a:pt x="463" y="34"/>
                    <a:pt x="463" y="34"/>
                  </a:cubicBezTo>
                  <a:cubicBezTo>
                    <a:pt x="463" y="34"/>
                    <a:pt x="463" y="34"/>
                    <a:pt x="463" y="34"/>
                  </a:cubicBezTo>
                  <a:cubicBezTo>
                    <a:pt x="463" y="33"/>
                    <a:pt x="463" y="33"/>
                    <a:pt x="463" y="33"/>
                  </a:cubicBezTo>
                  <a:cubicBezTo>
                    <a:pt x="463" y="31"/>
                    <a:pt x="463" y="31"/>
                    <a:pt x="463" y="31"/>
                  </a:cubicBezTo>
                  <a:cubicBezTo>
                    <a:pt x="463" y="31"/>
                    <a:pt x="462" y="31"/>
                    <a:pt x="462" y="30"/>
                  </a:cubicBezTo>
                  <a:cubicBezTo>
                    <a:pt x="461" y="29"/>
                    <a:pt x="461" y="28"/>
                    <a:pt x="461" y="26"/>
                  </a:cubicBezTo>
                  <a:cubicBezTo>
                    <a:pt x="461" y="24"/>
                    <a:pt x="462" y="22"/>
                    <a:pt x="462" y="21"/>
                  </a:cubicBezTo>
                  <a:cubicBezTo>
                    <a:pt x="462" y="19"/>
                    <a:pt x="462" y="17"/>
                    <a:pt x="464" y="16"/>
                  </a:cubicBezTo>
                  <a:cubicBezTo>
                    <a:pt x="464" y="15"/>
                    <a:pt x="465" y="14"/>
                    <a:pt x="465" y="14"/>
                  </a:cubicBezTo>
                  <a:cubicBezTo>
                    <a:pt x="466" y="14"/>
                    <a:pt x="466" y="13"/>
                    <a:pt x="467" y="13"/>
                  </a:cubicBezTo>
                  <a:cubicBezTo>
                    <a:pt x="467" y="14"/>
                    <a:pt x="467" y="14"/>
                    <a:pt x="467" y="14"/>
                  </a:cubicBezTo>
                  <a:cubicBezTo>
                    <a:pt x="467" y="14"/>
                    <a:pt x="467" y="14"/>
                    <a:pt x="467" y="14"/>
                  </a:cubicBezTo>
                  <a:cubicBezTo>
                    <a:pt x="467" y="14"/>
                    <a:pt x="467" y="14"/>
                    <a:pt x="467"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7" y="16"/>
                    <a:pt x="467" y="17"/>
                  </a:cubicBezTo>
                  <a:cubicBezTo>
                    <a:pt x="466" y="18"/>
                    <a:pt x="465" y="20"/>
                    <a:pt x="465" y="22"/>
                  </a:cubicBezTo>
                  <a:cubicBezTo>
                    <a:pt x="467" y="22"/>
                    <a:pt x="467" y="22"/>
                    <a:pt x="467" y="22"/>
                  </a:cubicBezTo>
                  <a:cubicBezTo>
                    <a:pt x="465" y="21"/>
                    <a:pt x="465" y="21"/>
                    <a:pt x="465" y="21"/>
                  </a:cubicBezTo>
                  <a:cubicBezTo>
                    <a:pt x="465" y="24"/>
                    <a:pt x="465" y="27"/>
                    <a:pt x="464" y="29"/>
                  </a:cubicBezTo>
                  <a:cubicBezTo>
                    <a:pt x="464" y="30"/>
                    <a:pt x="464" y="30"/>
                    <a:pt x="464" y="31"/>
                  </a:cubicBezTo>
                  <a:cubicBezTo>
                    <a:pt x="463" y="31"/>
                    <a:pt x="463" y="31"/>
                    <a:pt x="463" y="31"/>
                  </a:cubicBezTo>
                  <a:cubicBezTo>
                    <a:pt x="463" y="33"/>
                    <a:pt x="463" y="33"/>
                    <a:pt x="463" y="33"/>
                  </a:cubicBezTo>
                  <a:cubicBezTo>
                    <a:pt x="463" y="31"/>
                    <a:pt x="463" y="31"/>
                    <a:pt x="463" y="31"/>
                  </a:cubicBezTo>
                  <a:lnTo>
                    <a:pt x="463" y="33"/>
                  </a:lnTo>
                  <a:close/>
                  <a:moveTo>
                    <a:pt x="483" y="3"/>
                  </a:moveTo>
                  <a:cubicBezTo>
                    <a:pt x="484" y="2"/>
                    <a:pt x="484" y="2"/>
                    <a:pt x="484" y="2"/>
                  </a:cubicBezTo>
                  <a:cubicBezTo>
                    <a:pt x="484" y="2"/>
                    <a:pt x="482" y="0"/>
                    <a:pt x="480" y="0"/>
                  </a:cubicBezTo>
                  <a:cubicBezTo>
                    <a:pt x="478" y="0"/>
                    <a:pt x="475" y="1"/>
                    <a:pt x="474" y="3"/>
                  </a:cubicBezTo>
                  <a:cubicBezTo>
                    <a:pt x="474" y="4"/>
                    <a:pt x="474" y="4"/>
                    <a:pt x="474" y="4"/>
                  </a:cubicBezTo>
                  <a:cubicBezTo>
                    <a:pt x="474" y="4"/>
                    <a:pt x="474" y="4"/>
                    <a:pt x="474" y="4"/>
                  </a:cubicBezTo>
                  <a:cubicBezTo>
                    <a:pt x="471" y="9"/>
                    <a:pt x="471" y="15"/>
                    <a:pt x="471" y="15"/>
                  </a:cubicBezTo>
                  <a:cubicBezTo>
                    <a:pt x="471" y="17"/>
                    <a:pt x="471" y="17"/>
                    <a:pt x="471" y="17"/>
                  </a:cubicBezTo>
                  <a:cubicBezTo>
                    <a:pt x="472" y="17"/>
                    <a:pt x="472" y="17"/>
                    <a:pt x="472" y="17"/>
                  </a:cubicBezTo>
                  <a:cubicBezTo>
                    <a:pt x="476" y="17"/>
                    <a:pt x="476" y="17"/>
                    <a:pt x="476" y="17"/>
                  </a:cubicBezTo>
                  <a:cubicBezTo>
                    <a:pt x="477" y="17"/>
                    <a:pt x="477" y="17"/>
                    <a:pt x="477" y="17"/>
                  </a:cubicBezTo>
                  <a:cubicBezTo>
                    <a:pt x="485" y="3"/>
                    <a:pt x="485" y="3"/>
                    <a:pt x="485" y="3"/>
                  </a:cubicBezTo>
                  <a:cubicBezTo>
                    <a:pt x="484" y="2"/>
                    <a:pt x="484" y="2"/>
                    <a:pt x="484" y="2"/>
                  </a:cubicBezTo>
                  <a:cubicBezTo>
                    <a:pt x="483" y="3"/>
                    <a:pt x="483" y="3"/>
                    <a:pt x="483" y="3"/>
                  </a:cubicBezTo>
                  <a:cubicBezTo>
                    <a:pt x="482" y="2"/>
                    <a:pt x="482" y="2"/>
                    <a:pt x="482" y="2"/>
                  </a:cubicBezTo>
                  <a:cubicBezTo>
                    <a:pt x="475" y="14"/>
                    <a:pt x="475" y="14"/>
                    <a:pt x="475" y="14"/>
                  </a:cubicBezTo>
                  <a:cubicBezTo>
                    <a:pt x="476" y="15"/>
                    <a:pt x="476" y="15"/>
                    <a:pt x="476" y="15"/>
                  </a:cubicBezTo>
                  <a:cubicBezTo>
                    <a:pt x="476" y="14"/>
                    <a:pt x="476" y="14"/>
                    <a:pt x="476" y="14"/>
                  </a:cubicBezTo>
                  <a:cubicBezTo>
                    <a:pt x="476" y="14"/>
                    <a:pt x="476" y="14"/>
                    <a:pt x="472" y="14"/>
                  </a:cubicBezTo>
                  <a:cubicBezTo>
                    <a:pt x="472" y="15"/>
                    <a:pt x="472" y="15"/>
                    <a:pt x="472" y="15"/>
                  </a:cubicBezTo>
                  <a:cubicBezTo>
                    <a:pt x="474" y="15"/>
                    <a:pt x="474" y="15"/>
                    <a:pt x="474" y="15"/>
                  </a:cubicBezTo>
                  <a:cubicBezTo>
                    <a:pt x="474" y="15"/>
                    <a:pt x="474" y="15"/>
                    <a:pt x="474" y="15"/>
                  </a:cubicBezTo>
                  <a:cubicBezTo>
                    <a:pt x="474" y="14"/>
                    <a:pt x="474" y="9"/>
                    <a:pt x="476" y="5"/>
                  </a:cubicBezTo>
                  <a:cubicBezTo>
                    <a:pt x="475" y="4"/>
                    <a:pt x="475" y="4"/>
                    <a:pt x="475" y="4"/>
                  </a:cubicBezTo>
                  <a:cubicBezTo>
                    <a:pt x="476" y="5"/>
                    <a:pt x="476" y="5"/>
                    <a:pt x="476" y="5"/>
                  </a:cubicBezTo>
                  <a:cubicBezTo>
                    <a:pt x="478" y="3"/>
                    <a:pt x="479" y="3"/>
                    <a:pt x="480" y="3"/>
                  </a:cubicBezTo>
                  <a:cubicBezTo>
                    <a:pt x="480" y="3"/>
                    <a:pt x="481" y="3"/>
                    <a:pt x="481" y="4"/>
                  </a:cubicBezTo>
                  <a:cubicBezTo>
                    <a:pt x="482" y="4"/>
                    <a:pt x="482" y="4"/>
                    <a:pt x="482" y="4"/>
                  </a:cubicBezTo>
                  <a:cubicBezTo>
                    <a:pt x="482" y="4"/>
                    <a:pt x="482" y="4"/>
                    <a:pt x="482" y="4"/>
                  </a:cubicBezTo>
                  <a:cubicBezTo>
                    <a:pt x="482" y="4"/>
                    <a:pt x="482" y="4"/>
                    <a:pt x="482" y="4"/>
                  </a:cubicBezTo>
                  <a:cubicBezTo>
                    <a:pt x="482" y="4"/>
                    <a:pt x="482" y="4"/>
                    <a:pt x="482" y="4"/>
                  </a:cubicBezTo>
                  <a:cubicBezTo>
                    <a:pt x="482" y="4"/>
                    <a:pt x="482" y="4"/>
                    <a:pt x="482" y="4"/>
                  </a:cubicBezTo>
                  <a:cubicBezTo>
                    <a:pt x="482" y="4"/>
                    <a:pt x="482" y="4"/>
                    <a:pt x="482" y="4"/>
                  </a:cubicBezTo>
                  <a:cubicBezTo>
                    <a:pt x="482" y="4"/>
                    <a:pt x="482" y="4"/>
                    <a:pt x="482" y="4"/>
                  </a:cubicBezTo>
                  <a:cubicBezTo>
                    <a:pt x="482" y="4"/>
                    <a:pt x="482" y="4"/>
                    <a:pt x="482" y="4"/>
                  </a:cubicBezTo>
                  <a:cubicBezTo>
                    <a:pt x="483" y="3"/>
                    <a:pt x="483" y="3"/>
                    <a:pt x="483" y="3"/>
                  </a:cubicBezTo>
                  <a:cubicBezTo>
                    <a:pt x="482" y="2"/>
                    <a:pt x="482" y="2"/>
                    <a:pt x="482" y="2"/>
                  </a:cubicBezTo>
                  <a:lnTo>
                    <a:pt x="483" y="3"/>
                  </a:lnTo>
                  <a:close/>
                  <a:moveTo>
                    <a:pt x="472" y="21"/>
                  </a:moveTo>
                  <a:cubicBezTo>
                    <a:pt x="471" y="20"/>
                    <a:pt x="471" y="20"/>
                    <a:pt x="471" y="20"/>
                  </a:cubicBezTo>
                  <a:cubicBezTo>
                    <a:pt x="469" y="24"/>
                    <a:pt x="469" y="24"/>
                    <a:pt x="469" y="24"/>
                  </a:cubicBezTo>
                  <a:cubicBezTo>
                    <a:pt x="469" y="26"/>
                    <a:pt x="469" y="26"/>
                    <a:pt x="469" y="26"/>
                  </a:cubicBezTo>
                  <a:cubicBezTo>
                    <a:pt x="471" y="26"/>
                    <a:pt x="471" y="26"/>
                    <a:pt x="471" y="26"/>
                  </a:cubicBezTo>
                  <a:cubicBezTo>
                    <a:pt x="480" y="26"/>
                    <a:pt x="480" y="26"/>
                    <a:pt x="480" y="26"/>
                  </a:cubicBezTo>
                  <a:cubicBezTo>
                    <a:pt x="487" y="26"/>
                    <a:pt x="487" y="26"/>
                    <a:pt x="487" y="26"/>
                  </a:cubicBezTo>
                  <a:cubicBezTo>
                    <a:pt x="471" y="18"/>
                    <a:pt x="471" y="18"/>
                    <a:pt x="471" y="18"/>
                  </a:cubicBezTo>
                  <a:cubicBezTo>
                    <a:pt x="471" y="20"/>
                    <a:pt x="471" y="20"/>
                    <a:pt x="471" y="20"/>
                  </a:cubicBezTo>
                  <a:cubicBezTo>
                    <a:pt x="472" y="21"/>
                    <a:pt x="472" y="21"/>
                    <a:pt x="472" y="21"/>
                  </a:cubicBezTo>
                  <a:cubicBezTo>
                    <a:pt x="472" y="22"/>
                    <a:pt x="472" y="22"/>
                    <a:pt x="472" y="22"/>
                  </a:cubicBezTo>
                  <a:cubicBezTo>
                    <a:pt x="480" y="26"/>
                    <a:pt x="480" y="26"/>
                    <a:pt x="480" y="26"/>
                  </a:cubicBezTo>
                  <a:cubicBezTo>
                    <a:pt x="480" y="25"/>
                    <a:pt x="480" y="25"/>
                    <a:pt x="480" y="25"/>
                  </a:cubicBezTo>
                  <a:cubicBezTo>
                    <a:pt x="480" y="23"/>
                    <a:pt x="480" y="23"/>
                    <a:pt x="480" y="23"/>
                  </a:cubicBezTo>
                  <a:cubicBezTo>
                    <a:pt x="480" y="23"/>
                    <a:pt x="480" y="23"/>
                    <a:pt x="471" y="23"/>
                  </a:cubicBezTo>
                  <a:cubicBezTo>
                    <a:pt x="471" y="25"/>
                    <a:pt x="471" y="25"/>
                    <a:pt x="471" y="25"/>
                  </a:cubicBezTo>
                  <a:cubicBezTo>
                    <a:pt x="472" y="25"/>
                    <a:pt x="472" y="25"/>
                    <a:pt x="472" y="25"/>
                  </a:cubicBezTo>
                  <a:cubicBezTo>
                    <a:pt x="472" y="25"/>
                    <a:pt x="472" y="25"/>
                    <a:pt x="474" y="21"/>
                  </a:cubicBezTo>
                  <a:cubicBezTo>
                    <a:pt x="472" y="21"/>
                    <a:pt x="472" y="21"/>
                    <a:pt x="472" y="21"/>
                  </a:cubicBezTo>
                  <a:cubicBezTo>
                    <a:pt x="472" y="22"/>
                    <a:pt x="472" y="22"/>
                    <a:pt x="472" y="22"/>
                  </a:cubicBezTo>
                  <a:lnTo>
                    <a:pt x="472" y="21"/>
                  </a:lnTo>
                  <a:close/>
                  <a:moveTo>
                    <a:pt x="46" y="511"/>
                  </a:moveTo>
                  <a:cubicBezTo>
                    <a:pt x="47" y="510"/>
                    <a:pt x="47" y="510"/>
                    <a:pt x="47" y="510"/>
                  </a:cubicBezTo>
                  <a:cubicBezTo>
                    <a:pt x="46" y="505"/>
                    <a:pt x="46" y="505"/>
                    <a:pt x="46" y="505"/>
                  </a:cubicBezTo>
                  <a:cubicBezTo>
                    <a:pt x="44" y="505"/>
                    <a:pt x="44" y="505"/>
                    <a:pt x="44" y="505"/>
                  </a:cubicBezTo>
                  <a:cubicBezTo>
                    <a:pt x="46" y="506"/>
                    <a:pt x="46" y="506"/>
                    <a:pt x="46" y="506"/>
                  </a:cubicBezTo>
                  <a:cubicBezTo>
                    <a:pt x="46" y="506"/>
                    <a:pt x="46" y="506"/>
                    <a:pt x="46" y="506"/>
                  </a:cubicBezTo>
                  <a:cubicBezTo>
                    <a:pt x="46" y="505"/>
                    <a:pt x="47" y="503"/>
                    <a:pt x="49" y="502"/>
                  </a:cubicBezTo>
                  <a:cubicBezTo>
                    <a:pt x="50" y="500"/>
                    <a:pt x="52" y="499"/>
                    <a:pt x="54" y="499"/>
                  </a:cubicBezTo>
                  <a:cubicBezTo>
                    <a:pt x="55" y="499"/>
                    <a:pt x="55" y="499"/>
                    <a:pt x="55" y="499"/>
                  </a:cubicBezTo>
                  <a:cubicBezTo>
                    <a:pt x="56" y="499"/>
                    <a:pt x="57" y="500"/>
                    <a:pt x="58" y="501"/>
                  </a:cubicBezTo>
                  <a:cubicBezTo>
                    <a:pt x="59" y="502"/>
                    <a:pt x="60" y="505"/>
                    <a:pt x="61" y="506"/>
                  </a:cubicBezTo>
                  <a:cubicBezTo>
                    <a:pt x="61" y="507"/>
                    <a:pt x="61" y="508"/>
                    <a:pt x="62" y="509"/>
                  </a:cubicBezTo>
                  <a:cubicBezTo>
                    <a:pt x="62" y="509"/>
                    <a:pt x="62" y="509"/>
                    <a:pt x="62" y="509"/>
                  </a:cubicBezTo>
                  <a:cubicBezTo>
                    <a:pt x="62" y="510"/>
                    <a:pt x="62" y="510"/>
                    <a:pt x="62" y="510"/>
                  </a:cubicBezTo>
                  <a:cubicBezTo>
                    <a:pt x="63" y="509"/>
                    <a:pt x="63" y="509"/>
                    <a:pt x="63" y="509"/>
                  </a:cubicBezTo>
                  <a:cubicBezTo>
                    <a:pt x="62" y="509"/>
                    <a:pt x="62" y="509"/>
                    <a:pt x="62" y="509"/>
                  </a:cubicBezTo>
                  <a:cubicBezTo>
                    <a:pt x="62" y="520"/>
                    <a:pt x="62" y="520"/>
                    <a:pt x="62" y="520"/>
                  </a:cubicBezTo>
                  <a:cubicBezTo>
                    <a:pt x="62" y="522"/>
                    <a:pt x="62" y="522"/>
                    <a:pt x="62" y="522"/>
                  </a:cubicBezTo>
                  <a:cubicBezTo>
                    <a:pt x="63" y="522"/>
                    <a:pt x="63" y="522"/>
                    <a:pt x="63" y="522"/>
                  </a:cubicBezTo>
                  <a:cubicBezTo>
                    <a:pt x="70" y="523"/>
                    <a:pt x="70" y="523"/>
                    <a:pt x="70" y="523"/>
                  </a:cubicBezTo>
                  <a:cubicBezTo>
                    <a:pt x="70" y="522"/>
                    <a:pt x="70" y="522"/>
                    <a:pt x="70" y="522"/>
                  </a:cubicBezTo>
                  <a:cubicBezTo>
                    <a:pt x="69" y="521"/>
                    <a:pt x="69" y="521"/>
                    <a:pt x="69" y="521"/>
                  </a:cubicBezTo>
                  <a:cubicBezTo>
                    <a:pt x="69" y="521"/>
                    <a:pt x="67" y="522"/>
                    <a:pt x="66" y="525"/>
                  </a:cubicBezTo>
                  <a:cubicBezTo>
                    <a:pt x="65" y="526"/>
                    <a:pt x="65" y="527"/>
                    <a:pt x="64" y="528"/>
                  </a:cubicBezTo>
                  <a:cubicBezTo>
                    <a:pt x="64" y="529"/>
                    <a:pt x="63" y="530"/>
                    <a:pt x="63" y="532"/>
                  </a:cubicBezTo>
                  <a:cubicBezTo>
                    <a:pt x="63" y="533"/>
                    <a:pt x="64" y="534"/>
                    <a:pt x="64" y="534"/>
                  </a:cubicBezTo>
                  <a:cubicBezTo>
                    <a:pt x="65" y="535"/>
                    <a:pt x="66" y="535"/>
                    <a:pt x="67" y="535"/>
                  </a:cubicBezTo>
                  <a:cubicBezTo>
                    <a:pt x="71" y="535"/>
                    <a:pt x="75" y="536"/>
                    <a:pt x="77" y="536"/>
                  </a:cubicBezTo>
                  <a:cubicBezTo>
                    <a:pt x="79" y="536"/>
                    <a:pt x="80" y="536"/>
                    <a:pt x="81" y="536"/>
                  </a:cubicBezTo>
                  <a:cubicBezTo>
                    <a:pt x="81" y="537"/>
                    <a:pt x="82" y="537"/>
                    <a:pt x="82" y="537"/>
                  </a:cubicBezTo>
                  <a:cubicBezTo>
                    <a:pt x="83" y="537"/>
                    <a:pt x="83" y="537"/>
                    <a:pt x="83" y="537"/>
                  </a:cubicBezTo>
                  <a:cubicBezTo>
                    <a:pt x="83" y="536"/>
                    <a:pt x="83" y="536"/>
                    <a:pt x="83" y="536"/>
                  </a:cubicBezTo>
                  <a:cubicBezTo>
                    <a:pt x="86" y="530"/>
                    <a:pt x="86" y="530"/>
                    <a:pt x="86" y="530"/>
                  </a:cubicBezTo>
                  <a:cubicBezTo>
                    <a:pt x="85" y="530"/>
                    <a:pt x="85" y="530"/>
                    <a:pt x="85" y="530"/>
                  </a:cubicBezTo>
                  <a:cubicBezTo>
                    <a:pt x="83" y="530"/>
                    <a:pt x="83" y="530"/>
                    <a:pt x="83" y="530"/>
                  </a:cubicBezTo>
                  <a:cubicBezTo>
                    <a:pt x="86" y="536"/>
                    <a:pt x="86" y="536"/>
                    <a:pt x="86" y="536"/>
                  </a:cubicBezTo>
                  <a:cubicBezTo>
                    <a:pt x="89" y="542"/>
                    <a:pt x="89" y="542"/>
                    <a:pt x="89" y="542"/>
                  </a:cubicBezTo>
                  <a:cubicBezTo>
                    <a:pt x="89" y="535"/>
                    <a:pt x="89" y="535"/>
                    <a:pt x="89" y="535"/>
                  </a:cubicBezTo>
                  <a:cubicBezTo>
                    <a:pt x="89" y="534"/>
                    <a:pt x="89" y="534"/>
                    <a:pt x="89" y="534"/>
                  </a:cubicBezTo>
                  <a:cubicBezTo>
                    <a:pt x="87" y="534"/>
                    <a:pt x="87" y="534"/>
                    <a:pt x="87" y="534"/>
                  </a:cubicBezTo>
                  <a:cubicBezTo>
                    <a:pt x="87" y="535"/>
                    <a:pt x="87" y="535"/>
                    <a:pt x="87" y="535"/>
                  </a:cubicBezTo>
                  <a:cubicBezTo>
                    <a:pt x="87" y="534"/>
                    <a:pt x="87" y="534"/>
                    <a:pt x="87" y="534"/>
                  </a:cubicBezTo>
                  <a:cubicBezTo>
                    <a:pt x="87" y="535"/>
                    <a:pt x="87" y="535"/>
                    <a:pt x="87" y="535"/>
                  </a:cubicBezTo>
                  <a:cubicBezTo>
                    <a:pt x="87" y="535"/>
                    <a:pt x="87" y="535"/>
                    <a:pt x="87" y="535"/>
                  </a:cubicBezTo>
                  <a:cubicBezTo>
                    <a:pt x="87" y="534"/>
                    <a:pt x="87" y="534"/>
                    <a:pt x="87" y="534"/>
                  </a:cubicBezTo>
                  <a:cubicBezTo>
                    <a:pt x="87" y="535"/>
                    <a:pt x="87" y="535"/>
                    <a:pt x="87" y="535"/>
                  </a:cubicBezTo>
                  <a:cubicBezTo>
                    <a:pt x="87" y="535"/>
                    <a:pt x="87" y="535"/>
                    <a:pt x="87" y="535"/>
                  </a:cubicBezTo>
                  <a:cubicBezTo>
                    <a:pt x="87" y="535"/>
                    <a:pt x="87" y="535"/>
                    <a:pt x="87" y="535"/>
                  </a:cubicBezTo>
                  <a:cubicBezTo>
                    <a:pt x="87" y="535"/>
                    <a:pt x="87" y="535"/>
                    <a:pt x="87" y="535"/>
                  </a:cubicBezTo>
                  <a:cubicBezTo>
                    <a:pt x="87" y="535"/>
                    <a:pt x="87" y="535"/>
                    <a:pt x="87" y="535"/>
                  </a:cubicBezTo>
                  <a:cubicBezTo>
                    <a:pt x="87" y="535"/>
                    <a:pt x="87" y="535"/>
                    <a:pt x="87" y="535"/>
                  </a:cubicBezTo>
                  <a:cubicBezTo>
                    <a:pt x="87" y="535"/>
                    <a:pt x="88" y="536"/>
                    <a:pt x="88" y="537"/>
                  </a:cubicBezTo>
                  <a:cubicBezTo>
                    <a:pt x="89" y="538"/>
                    <a:pt x="91" y="539"/>
                    <a:pt x="92" y="541"/>
                  </a:cubicBezTo>
                  <a:cubicBezTo>
                    <a:pt x="94" y="542"/>
                    <a:pt x="96" y="543"/>
                    <a:pt x="98" y="543"/>
                  </a:cubicBezTo>
                  <a:cubicBezTo>
                    <a:pt x="99" y="543"/>
                    <a:pt x="101" y="543"/>
                    <a:pt x="102" y="542"/>
                  </a:cubicBezTo>
                  <a:cubicBezTo>
                    <a:pt x="101" y="541"/>
                    <a:pt x="101" y="541"/>
                    <a:pt x="101" y="541"/>
                  </a:cubicBezTo>
                  <a:cubicBezTo>
                    <a:pt x="102" y="542"/>
                    <a:pt x="102" y="542"/>
                    <a:pt x="102" y="542"/>
                  </a:cubicBezTo>
                  <a:cubicBezTo>
                    <a:pt x="106" y="538"/>
                    <a:pt x="108" y="535"/>
                    <a:pt x="109" y="532"/>
                  </a:cubicBezTo>
                  <a:cubicBezTo>
                    <a:pt x="109" y="531"/>
                    <a:pt x="109" y="530"/>
                    <a:pt x="110" y="529"/>
                  </a:cubicBezTo>
                  <a:cubicBezTo>
                    <a:pt x="110" y="528"/>
                    <a:pt x="110" y="527"/>
                    <a:pt x="111" y="527"/>
                  </a:cubicBezTo>
                  <a:cubicBezTo>
                    <a:pt x="110" y="526"/>
                    <a:pt x="110" y="526"/>
                    <a:pt x="110" y="526"/>
                  </a:cubicBezTo>
                  <a:cubicBezTo>
                    <a:pt x="111" y="527"/>
                    <a:pt x="111" y="527"/>
                    <a:pt x="111" y="527"/>
                  </a:cubicBezTo>
                  <a:cubicBezTo>
                    <a:pt x="111" y="527"/>
                    <a:pt x="111" y="527"/>
                    <a:pt x="111" y="527"/>
                  </a:cubicBezTo>
                  <a:cubicBezTo>
                    <a:pt x="112" y="527"/>
                    <a:pt x="112" y="527"/>
                    <a:pt x="113" y="527"/>
                  </a:cubicBezTo>
                  <a:cubicBezTo>
                    <a:pt x="113" y="528"/>
                    <a:pt x="114" y="528"/>
                    <a:pt x="115" y="529"/>
                  </a:cubicBezTo>
                  <a:cubicBezTo>
                    <a:pt x="116" y="530"/>
                    <a:pt x="118" y="531"/>
                    <a:pt x="120" y="531"/>
                  </a:cubicBezTo>
                  <a:cubicBezTo>
                    <a:pt x="121" y="531"/>
                    <a:pt x="122" y="530"/>
                    <a:pt x="123" y="530"/>
                  </a:cubicBezTo>
                  <a:cubicBezTo>
                    <a:pt x="123" y="530"/>
                    <a:pt x="123" y="530"/>
                    <a:pt x="123" y="530"/>
                  </a:cubicBezTo>
                  <a:cubicBezTo>
                    <a:pt x="123" y="530"/>
                    <a:pt x="123" y="530"/>
                    <a:pt x="123" y="530"/>
                  </a:cubicBezTo>
                  <a:cubicBezTo>
                    <a:pt x="125" y="528"/>
                    <a:pt x="127" y="527"/>
                    <a:pt x="127" y="526"/>
                  </a:cubicBezTo>
                  <a:cubicBezTo>
                    <a:pt x="128" y="525"/>
                    <a:pt x="129" y="523"/>
                    <a:pt x="129" y="522"/>
                  </a:cubicBezTo>
                  <a:cubicBezTo>
                    <a:pt x="129" y="521"/>
                    <a:pt x="128" y="520"/>
                    <a:pt x="128" y="519"/>
                  </a:cubicBezTo>
                  <a:cubicBezTo>
                    <a:pt x="128" y="519"/>
                    <a:pt x="128" y="519"/>
                    <a:pt x="128" y="519"/>
                  </a:cubicBezTo>
                  <a:cubicBezTo>
                    <a:pt x="127" y="519"/>
                    <a:pt x="127" y="519"/>
                    <a:pt x="127" y="519"/>
                  </a:cubicBezTo>
                  <a:cubicBezTo>
                    <a:pt x="123" y="516"/>
                    <a:pt x="123" y="516"/>
                    <a:pt x="123" y="516"/>
                  </a:cubicBezTo>
                  <a:cubicBezTo>
                    <a:pt x="123" y="518"/>
                    <a:pt x="123" y="518"/>
                    <a:pt x="123" y="518"/>
                  </a:cubicBezTo>
                  <a:cubicBezTo>
                    <a:pt x="124" y="518"/>
                    <a:pt x="124" y="518"/>
                    <a:pt x="124" y="518"/>
                  </a:cubicBezTo>
                  <a:cubicBezTo>
                    <a:pt x="129" y="507"/>
                    <a:pt x="129" y="507"/>
                    <a:pt x="129" y="507"/>
                  </a:cubicBezTo>
                  <a:cubicBezTo>
                    <a:pt x="130" y="507"/>
                    <a:pt x="130" y="507"/>
                    <a:pt x="130" y="507"/>
                  </a:cubicBezTo>
                  <a:cubicBezTo>
                    <a:pt x="129" y="506"/>
                    <a:pt x="129" y="506"/>
                    <a:pt x="129" y="506"/>
                  </a:cubicBezTo>
                  <a:cubicBezTo>
                    <a:pt x="128" y="502"/>
                    <a:pt x="128" y="502"/>
                    <a:pt x="128" y="502"/>
                  </a:cubicBezTo>
                  <a:cubicBezTo>
                    <a:pt x="127" y="503"/>
                    <a:pt x="127" y="503"/>
                    <a:pt x="127" y="503"/>
                  </a:cubicBezTo>
                  <a:cubicBezTo>
                    <a:pt x="127" y="504"/>
                    <a:pt x="127" y="504"/>
                    <a:pt x="127" y="504"/>
                  </a:cubicBezTo>
                  <a:cubicBezTo>
                    <a:pt x="131" y="501"/>
                    <a:pt x="131" y="501"/>
                    <a:pt x="131" y="501"/>
                  </a:cubicBezTo>
                  <a:cubicBezTo>
                    <a:pt x="131" y="500"/>
                    <a:pt x="131" y="500"/>
                    <a:pt x="131" y="500"/>
                  </a:cubicBezTo>
                  <a:cubicBezTo>
                    <a:pt x="129" y="500"/>
                    <a:pt x="129" y="500"/>
                    <a:pt x="129" y="500"/>
                  </a:cubicBezTo>
                  <a:cubicBezTo>
                    <a:pt x="131" y="511"/>
                    <a:pt x="131" y="511"/>
                    <a:pt x="131" y="511"/>
                  </a:cubicBezTo>
                  <a:cubicBezTo>
                    <a:pt x="132" y="511"/>
                    <a:pt x="132" y="511"/>
                    <a:pt x="132" y="511"/>
                  </a:cubicBezTo>
                  <a:cubicBezTo>
                    <a:pt x="131" y="510"/>
                    <a:pt x="131" y="510"/>
                    <a:pt x="131" y="510"/>
                  </a:cubicBezTo>
                  <a:cubicBezTo>
                    <a:pt x="128" y="514"/>
                    <a:pt x="128" y="514"/>
                    <a:pt x="128" y="514"/>
                  </a:cubicBezTo>
                  <a:cubicBezTo>
                    <a:pt x="128" y="515"/>
                    <a:pt x="128" y="515"/>
                    <a:pt x="128" y="515"/>
                  </a:cubicBezTo>
                  <a:cubicBezTo>
                    <a:pt x="128" y="515"/>
                    <a:pt x="128" y="515"/>
                    <a:pt x="128" y="515"/>
                  </a:cubicBezTo>
                  <a:cubicBezTo>
                    <a:pt x="129" y="521"/>
                    <a:pt x="129" y="521"/>
                    <a:pt x="129" y="521"/>
                  </a:cubicBezTo>
                  <a:cubicBezTo>
                    <a:pt x="129" y="522"/>
                    <a:pt x="129" y="522"/>
                    <a:pt x="129" y="522"/>
                  </a:cubicBezTo>
                  <a:cubicBezTo>
                    <a:pt x="131" y="522"/>
                    <a:pt x="131" y="522"/>
                    <a:pt x="131" y="522"/>
                  </a:cubicBezTo>
                  <a:cubicBezTo>
                    <a:pt x="131" y="522"/>
                    <a:pt x="132" y="522"/>
                    <a:pt x="134" y="520"/>
                  </a:cubicBezTo>
                  <a:cubicBezTo>
                    <a:pt x="135" y="519"/>
                    <a:pt x="137" y="517"/>
                    <a:pt x="138" y="512"/>
                  </a:cubicBezTo>
                  <a:cubicBezTo>
                    <a:pt x="138" y="512"/>
                    <a:pt x="138" y="512"/>
                    <a:pt x="138" y="512"/>
                  </a:cubicBezTo>
                  <a:cubicBezTo>
                    <a:pt x="138" y="512"/>
                    <a:pt x="138" y="512"/>
                    <a:pt x="138" y="512"/>
                  </a:cubicBezTo>
                  <a:cubicBezTo>
                    <a:pt x="138" y="511"/>
                    <a:pt x="138" y="509"/>
                    <a:pt x="139" y="506"/>
                  </a:cubicBezTo>
                  <a:cubicBezTo>
                    <a:pt x="139" y="504"/>
                    <a:pt x="140" y="501"/>
                    <a:pt x="140" y="499"/>
                  </a:cubicBezTo>
                  <a:cubicBezTo>
                    <a:pt x="140" y="497"/>
                    <a:pt x="139" y="496"/>
                    <a:pt x="139" y="494"/>
                  </a:cubicBezTo>
                  <a:cubicBezTo>
                    <a:pt x="138" y="493"/>
                    <a:pt x="137" y="492"/>
                    <a:pt x="135" y="491"/>
                  </a:cubicBezTo>
                  <a:cubicBezTo>
                    <a:pt x="135" y="491"/>
                    <a:pt x="135" y="491"/>
                    <a:pt x="135" y="491"/>
                  </a:cubicBezTo>
                  <a:cubicBezTo>
                    <a:pt x="135" y="491"/>
                    <a:pt x="135" y="491"/>
                    <a:pt x="135" y="491"/>
                  </a:cubicBezTo>
                  <a:cubicBezTo>
                    <a:pt x="133" y="490"/>
                    <a:pt x="132" y="490"/>
                    <a:pt x="130" y="490"/>
                  </a:cubicBezTo>
                  <a:cubicBezTo>
                    <a:pt x="127" y="490"/>
                    <a:pt x="125" y="490"/>
                    <a:pt x="123" y="491"/>
                  </a:cubicBezTo>
                  <a:cubicBezTo>
                    <a:pt x="120" y="491"/>
                    <a:pt x="118" y="491"/>
                    <a:pt x="117" y="491"/>
                  </a:cubicBezTo>
                  <a:cubicBezTo>
                    <a:pt x="117" y="491"/>
                    <a:pt x="117" y="491"/>
                    <a:pt x="117" y="491"/>
                  </a:cubicBezTo>
                  <a:cubicBezTo>
                    <a:pt x="117" y="491"/>
                    <a:pt x="117" y="491"/>
                    <a:pt x="117" y="491"/>
                  </a:cubicBezTo>
                  <a:cubicBezTo>
                    <a:pt x="116" y="492"/>
                    <a:pt x="116" y="492"/>
                    <a:pt x="116" y="492"/>
                  </a:cubicBezTo>
                  <a:cubicBezTo>
                    <a:pt x="117" y="491"/>
                    <a:pt x="117" y="491"/>
                    <a:pt x="117" y="491"/>
                  </a:cubicBezTo>
                  <a:cubicBezTo>
                    <a:pt x="117" y="491"/>
                    <a:pt x="117" y="491"/>
                    <a:pt x="117" y="491"/>
                  </a:cubicBezTo>
                  <a:cubicBezTo>
                    <a:pt x="116" y="492"/>
                    <a:pt x="116" y="492"/>
                    <a:pt x="116" y="492"/>
                  </a:cubicBezTo>
                  <a:cubicBezTo>
                    <a:pt x="117" y="491"/>
                    <a:pt x="117" y="491"/>
                    <a:pt x="117" y="491"/>
                  </a:cubicBezTo>
                  <a:cubicBezTo>
                    <a:pt x="116" y="492"/>
                    <a:pt x="116" y="492"/>
                    <a:pt x="116" y="492"/>
                  </a:cubicBezTo>
                  <a:cubicBezTo>
                    <a:pt x="117" y="492"/>
                    <a:pt x="117" y="492"/>
                    <a:pt x="117" y="492"/>
                  </a:cubicBezTo>
                  <a:cubicBezTo>
                    <a:pt x="117" y="491"/>
                    <a:pt x="117" y="491"/>
                    <a:pt x="117" y="491"/>
                  </a:cubicBezTo>
                  <a:cubicBezTo>
                    <a:pt x="116" y="492"/>
                    <a:pt x="116" y="492"/>
                    <a:pt x="116" y="492"/>
                  </a:cubicBezTo>
                  <a:cubicBezTo>
                    <a:pt x="117" y="492"/>
                    <a:pt x="117" y="492"/>
                    <a:pt x="117" y="492"/>
                  </a:cubicBezTo>
                  <a:cubicBezTo>
                    <a:pt x="117" y="492"/>
                    <a:pt x="117" y="492"/>
                    <a:pt x="117" y="492"/>
                  </a:cubicBezTo>
                  <a:cubicBezTo>
                    <a:pt x="117" y="492"/>
                    <a:pt x="117" y="492"/>
                    <a:pt x="117" y="492"/>
                  </a:cubicBezTo>
                  <a:cubicBezTo>
                    <a:pt x="117" y="492"/>
                    <a:pt x="117" y="492"/>
                    <a:pt x="117" y="492"/>
                  </a:cubicBezTo>
                  <a:cubicBezTo>
                    <a:pt x="117" y="492"/>
                    <a:pt x="117" y="492"/>
                    <a:pt x="117" y="492"/>
                  </a:cubicBezTo>
                  <a:cubicBezTo>
                    <a:pt x="117" y="492"/>
                    <a:pt x="117" y="492"/>
                    <a:pt x="117" y="492"/>
                  </a:cubicBezTo>
                  <a:cubicBezTo>
                    <a:pt x="117" y="491"/>
                    <a:pt x="117" y="491"/>
                    <a:pt x="117" y="491"/>
                  </a:cubicBezTo>
                  <a:cubicBezTo>
                    <a:pt x="116" y="491"/>
                    <a:pt x="116" y="491"/>
                    <a:pt x="116" y="491"/>
                  </a:cubicBezTo>
                  <a:cubicBezTo>
                    <a:pt x="117" y="491"/>
                    <a:pt x="117" y="491"/>
                    <a:pt x="117" y="491"/>
                  </a:cubicBezTo>
                  <a:cubicBezTo>
                    <a:pt x="117" y="491"/>
                    <a:pt x="118" y="490"/>
                    <a:pt x="120" y="490"/>
                  </a:cubicBezTo>
                  <a:cubicBezTo>
                    <a:pt x="122" y="489"/>
                    <a:pt x="125" y="488"/>
                    <a:pt x="127" y="487"/>
                  </a:cubicBezTo>
                  <a:cubicBezTo>
                    <a:pt x="129" y="486"/>
                    <a:pt x="130" y="486"/>
                    <a:pt x="131" y="484"/>
                  </a:cubicBezTo>
                  <a:cubicBezTo>
                    <a:pt x="132" y="483"/>
                    <a:pt x="132" y="482"/>
                    <a:pt x="132" y="480"/>
                  </a:cubicBezTo>
                  <a:cubicBezTo>
                    <a:pt x="132" y="476"/>
                    <a:pt x="132" y="474"/>
                    <a:pt x="131" y="472"/>
                  </a:cubicBezTo>
                  <a:cubicBezTo>
                    <a:pt x="131" y="472"/>
                    <a:pt x="130" y="471"/>
                    <a:pt x="130" y="471"/>
                  </a:cubicBezTo>
                  <a:cubicBezTo>
                    <a:pt x="129" y="470"/>
                    <a:pt x="129" y="470"/>
                    <a:pt x="128" y="470"/>
                  </a:cubicBezTo>
                  <a:cubicBezTo>
                    <a:pt x="128" y="470"/>
                    <a:pt x="127" y="470"/>
                    <a:pt x="127" y="470"/>
                  </a:cubicBezTo>
                  <a:cubicBezTo>
                    <a:pt x="128" y="472"/>
                    <a:pt x="128" y="472"/>
                    <a:pt x="128" y="472"/>
                  </a:cubicBezTo>
                  <a:cubicBezTo>
                    <a:pt x="129" y="471"/>
                    <a:pt x="129" y="471"/>
                    <a:pt x="129" y="471"/>
                  </a:cubicBezTo>
                  <a:cubicBezTo>
                    <a:pt x="123" y="457"/>
                    <a:pt x="123" y="457"/>
                    <a:pt x="123" y="457"/>
                  </a:cubicBezTo>
                  <a:cubicBezTo>
                    <a:pt x="121" y="458"/>
                    <a:pt x="121" y="458"/>
                    <a:pt x="121" y="458"/>
                  </a:cubicBezTo>
                  <a:cubicBezTo>
                    <a:pt x="123" y="458"/>
                    <a:pt x="123" y="458"/>
                    <a:pt x="123" y="458"/>
                  </a:cubicBezTo>
                  <a:cubicBezTo>
                    <a:pt x="123" y="445"/>
                    <a:pt x="123" y="445"/>
                    <a:pt x="123" y="445"/>
                  </a:cubicBezTo>
                  <a:cubicBezTo>
                    <a:pt x="121" y="445"/>
                    <a:pt x="121" y="445"/>
                    <a:pt x="121" y="445"/>
                  </a:cubicBezTo>
                  <a:cubicBezTo>
                    <a:pt x="123" y="445"/>
                    <a:pt x="123" y="445"/>
                    <a:pt x="123" y="445"/>
                  </a:cubicBezTo>
                  <a:cubicBezTo>
                    <a:pt x="123" y="445"/>
                    <a:pt x="123" y="445"/>
                    <a:pt x="123" y="444"/>
                  </a:cubicBezTo>
                  <a:cubicBezTo>
                    <a:pt x="123" y="443"/>
                    <a:pt x="122" y="441"/>
                    <a:pt x="121" y="439"/>
                  </a:cubicBezTo>
                  <a:cubicBezTo>
                    <a:pt x="119" y="437"/>
                    <a:pt x="117" y="435"/>
                    <a:pt x="112" y="434"/>
                  </a:cubicBezTo>
                  <a:cubicBezTo>
                    <a:pt x="112" y="434"/>
                    <a:pt x="112" y="434"/>
                    <a:pt x="112" y="434"/>
                  </a:cubicBezTo>
                  <a:cubicBezTo>
                    <a:pt x="112" y="434"/>
                    <a:pt x="112" y="434"/>
                    <a:pt x="112" y="434"/>
                  </a:cubicBezTo>
                  <a:cubicBezTo>
                    <a:pt x="109" y="433"/>
                    <a:pt x="106" y="433"/>
                    <a:pt x="103" y="433"/>
                  </a:cubicBezTo>
                  <a:cubicBezTo>
                    <a:pt x="94" y="433"/>
                    <a:pt x="87" y="435"/>
                    <a:pt x="87" y="435"/>
                  </a:cubicBezTo>
                  <a:cubicBezTo>
                    <a:pt x="87" y="437"/>
                    <a:pt x="87" y="437"/>
                    <a:pt x="87" y="437"/>
                  </a:cubicBezTo>
                  <a:cubicBezTo>
                    <a:pt x="88" y="435"/>
                    <a:pt x="88" y="435"/>
                    <a:pt x="88" y="435"/>
                  </a:cubicBezTo>
                  <a:cubicBezTo>
                    <a:pt x="79" y="429"/>
                    <a:pt x="79" y="429"/>
                    <a:pt x="79" y="429"/>
                  </a:cubicBezTo>
                  <a:cubicBezTo>
                    <a:pt x="78" y="428"/>
                    <a:pt x="78" y="428"/>
                    <a:pt x="78" y="428"/>
                  </a:cubicBezTo>
                  <a:cubicBezTo>
                    <a:pt x="77" y="429"/>
                    <a:pt x="77" y="429"/>
                    <a:pt x="77" y="429"/>
                  </a:cubicBezTo>
                  <a:cubicBezTo>
                    <a:pt x="69" y="440"/>
                    <a:pt x="69" y="440"/>
                    <a:pt x="69" y="440"/>
                  </a:cubicBezTo>
                  <a:cubicBezTo>
                    <a:pt x="70" y="441"/>
                    <a:pt x="70" y="441"/>
                    <a:pt x="70" y="441"/>
                  </a:cubicBezTo>
                  <a:cubicBezTo>
                    <a:pt x="70" y="439"/>
                    <a:pt x="70" y="439"/>
                    <a:pt x="70" y="439"/>
                  </a:cubicBezTo>
                  <a:cubicBezTo>
                    <a:pt x="62" y="438"/>
                    <a:pt x="62" y="438"/>
                    <a:pt x="62" y="438"/>
                  </a:cubicBezTo>
                  <a:cubicBezTo>
                    <a:pt x="54" y="436"/>
                    <a:pt x="54" y="436"/>
                    <a:pt x="54" y="436"/>
                  </a:cubicBezTo>
                  <a:cubicBezTo>
                    <a:pt x="53" y="436"/>
                    <a:pt x="53" y="436"/>
                    <a:pt x="53" y="436"/>
                  </a:cubicBezTo>
                  <a:cubicBezTo>
                    <a:pt x="52" y="437"/>
                    <a:pt x="52" y="437"/>
                    <a:pt x="52" y="437"/>
                  </a:cubicBezTo>
                  <a:cubicBezTo>
                    <a:pt x="48" y="447"/>
                    <a:pt x="48" y="447"/>
                    <a:pt x="48" y="447"/>
                  </a:cubicBezTo>
                  <a:cubicBezTo>
                    <a:pt x="50" y="447"/>
                    <a:pt x="50" y="447"/>
                    <a:pt x="50" y="447"/>
                  </a:cubicBezTo>
                  <a:cubicBezTo>
                    <a:pt x="50" y="446"/>
                    <a:pt x="50" y="446"/>
                    <a:pt x="50" y="446"/>
                  </a:cubicBezTo>
                  <a:cubicBezTo>
                    <a:pt x="47" y="446"/>
                    <a:pt x="47" y="446"/>
                    <a:pt x="47" y="446"/>
                  </a:cubicBezTo>
                  <a:cubicBezTo>
                    <a:pt x="46" y="446"/>
                    <a:pt x="46" y="446"/>
                    <a:pt x="46" y="446"/>
                  </a:cubicBezTo>
                  <a:cubicBezTo>
                    <a:pt x="45" y="447"/>
                    <a:pt x="45" y="447"/>
                    <a:pt x="45" y="447"/>
                  </a:cubicBezTo>
                  <a:cubicBezTo>
                    <a:pt x="44" y="455"/>
                    <a:pt x="44" y="455"/>
                    <a:pt x="44" y="455"/>
                  </a:cubicBezTo>
                  <a:cubicBezTo>
                    <a:pt x="46" y="455"/>
                    <a:pt x="46" y="455"/>
                    <a:pt x="46" y="455"/>
                  </a:cubicBezTo>
                  <a:cubicBezTo>
                    <a:pt x="44" y="454"/>
                    <a:pt x="44" y="454"/>
                    <a:pt x="44" y="454"/>
                  </a:cubicBezTo>
                  <a:cubicBezTo>
                    <a:pt x="36" y="464"/>
                    <a:pt x="36" y="464"/>
                    <a:pt x="36" y="464"/>
                  </a:cubicBezTo>
                  <a:cubicBezTo>
                    <a:pt x="37" y="465"/>
                    <a:pt x="37" y="465"/>
                    <a:pt x="37" y="465"/>
                  </a:cubicBezTo>
                  <a:cubicBezTo>
                    <a:pt x="39" y="466"/>
                    <a:pt x="39" y="466"/>
                    <a:pt x="39" y="466"/>
                  </a:cubicBezTo>
                  <a:cubicBezTo>
                    <a:pt x="39" y="465"/>
                    <a:pt x="39" y="465"/>
                    <a:pt x="39" y="464"/>
                  </a:cubicBezTo>
                  <a:cubicBezTo>
                    <a:pt x="39" y="463"/>
                    <a:pt x="39" y="462"/>
                    <a:pt x="38" y="462"/>
                  </a:cubicBezTo>
                  <a:cubicBezTo>
                    <a:pt x="37" y="461"/>
                    <a:pt x="35" y="461"/>
                    <a:pt x="33" y="461"/>
                  </a:cubicBezTo>
                  <a:cubicBezTo>
                    <a:pt x="32" y="461"/>
                    <a:pt x="30" y="462"/>
                    <a:pt x="29" y="462"/>
                  </a:cubicBezTo>
                  <a:cubicBezTo>
                    <a:pt x="28" y="463"/>
                    <a:pt x="27" y="464"/>
                    <a:pt x="27" y="464"/>
                  </a:cubicBezTo>
                  <a:cubicBezTo>
                    <a:pt x="28" y="465"/>
                    <a:pt x="28" y="465"/>
                    <a:pt x="28" y="465"/>
                  </a:cubicBezTo>
                  <a:cubicBezTo>
                    <a:pt x="29" y="465"/>
                    <a:pt x="29" y="465"/>
                    <a:pt x="29" y="465"/>
                  </a:cubicBezTo>
                  <a:cubicBezTo>
                    <a:pt x="29" y="464"/>
                    <a:pt x="29" y="463"/>
                    <a:pt x="28" y="462"/>
                  </a:cubicBezTo>
                  <a:cubicBezTo>
                    <a:pt x="28" y="461"/>
                    <a:pt x="28" y="460"/>
                    <a:pt x="27" y="459"/>
                  </a:cubicBezTo>
                  <a:cubicBezTo>
                    <a:pt x="26" y="459"/>
                    <a:pt x="25" y="458"/>
                    <a:pt x="24" y="458"/>
                  </a:cubicBezTo>
                  <a:cubicBezTo>
                    <a:pt x="23" y="458"/>
                    <a:pt x="23" y="458"/>
                    <a:pt x="22" y="458"/>
                  </a:cubicBezTo>
                  <a:cubicBezTo>
                    <a:pt x="21" y="459"/>
                    <a:pt x="19" y="459"/>
                    <a:pt x="18" y="460"/>
                  </a:cubicBezTo>
                  <a:cubicBezTo>
                    <a:pt x="17" y="461"/>
                    <a:pt x="16" y="463"/>
                    <a:pt x="16" y="465"/>
                  </a:cubicBezTo>
                  <a:cubicBezTo>
                    <a:pt x="16" y="466"/>
                    <a:pt x="16" y="466"/>
                    <a:pt x="17" y="467"/>
                  </a:cubicBezTo>
                  <a:cubicBezTo>
                    <a:pt x="17" y="468"/>
                    <a:pt x="18" y="468"/>
                    <a:pt x="20" y="469"/>
                  </a:cubicBezTo>
                  <a:cubicBezTo>
                    <a:pt x="23" y="471"/>
                    <a:pt x="28" y="472"/>
                    <a:pt x="28" y="472"/>
                  </a:cubicBezTo>
                  <a:cubicBezTo>
                    <a:pt x="28" y="470"/>
                    <a:pt x="28" y="470"/>
                    <a:pt x="28" y="470"/>
                  </a:cubicBezTo>
                  <a:cubicBezTo>
                    <a:pt x="28" y="469"/>
                    <a:pt x="28" y="469"/>
                    <a:pt x="28" y="469"/>
                  </a:cubicBezTo>
                  <a:cubicBezTo>
                    <a:pt x="24" y="470"/>
                    <a:pt x="24" y="470"/>
                    <a:pt x="24" y="470"/>
                  </a:cubicBezTo>
                  <a:cubicBezTo>
                    <a:pt x="23" y="470"/>
                    <a:pt x="23" y="470"/>
                    <a:pt x="23" y="470"/>
                  </a:cubicBezTo>
                  <a:cubicBezTo>
                    <a:pt x="23" y="470"/>
                    <a:pt x="23" y="470"/>
                    <a:pt x="23" y="470"/>
                  </a:cubicBezTo>
                  <a:cubicBezTo>
                    <a:pt x="18" y="475"/>
                    <a:pt x="18" y="475"/>
                    <a:pt x="18" y="475"/>
                  </a:cubicBezTo>
                  <a:cubicBezTo>
                    <a:pt x="19" y="476"/>
                    <a:pt x="19" y="476"/>
                    <a:pt x="19" y="476"/>
                  </a:cubicBezTo>
                  <a:cubicBezTo>
                    <a:pt x="19" y="474"/>
                    <a:pt x="19" y="474"/>
                    <a:pt x="19" y="474"/>
                  </a:cubicBezTo>
                  <a:cubicBezTo>
                    <a:pt x="11" y="470"/>
                    <a:pt x="11" y="470"/>
                    <a:pt x="11" y="470"/>
                  </a:cubicBezTo>
                  <a:cubicBezTo>
                    <a:pt x="10" y="470"/>
                    <a:pt x="10" y="470"/>
                    <a:pt x="10" y="470"/>
                  </a:cubicBezTo>
                  <a:cubicBezTo>
                    <a:pt x="9" y="471"/>
                    <a:pt x="9" y="471"/>
                    <a:pt x="9" y="471"/>
                  </a:cubicBezTo>
                  <a:cubicBezTo>
                    <a:pt x="6" y="478"/>
                    <a:pt x="6" y="478"/>
                    <a:pt x="6" y="478"/>
                  </a:cubicBezTo>
                  <a:cubicBezTo>
                    <a:pt x="8" y="478"/>
                    <a:pt x="8" y="478"/>
                    <a:pt x="8" y="478"/>
                  </a:cubicBezTo>
                  <a:cubicBezTo>
                    <a:pt x="8" y="477"/>
                    <a:pt x="8" y="477"/>
                    <a:pt x="8" y="477"/>
                  </a:cubicBezTo>
                  <a:cubicBezTo>
                    <a:pt x="8" y="477"/>
                    <a:pt x="6" y="476"/>
                    <a:pt x="4" y="476"/>
                  </a:cubicBezTo>
                  <a:cubicBezTo>
                    <a:pt x="3" y="476"/>
                    <a:pt x="2" y="476"/>
                    <a:pt x="1" y="477"/>
                  </a:cubicBezTo>
                  <a:cubicBezTo>
                    <a:pt x="0" y="477"/>
                    <a:pt x="0" y="479"/>
                    <a:pt x="0" y="480"/>
                  </a:cubicBezTo>
                  <a:cubicBezTo>
                    <a:pt x="0" y="481"/>
                    <a:pt x="0" y="483"/>
                    <a:pt x="1" y="485"/>
                  </a:cubicBezTo>
                  <a:cubicBezTo>
                    <a:pt x="4" y="491"/>
                    <a:pt x="9" y="499"/>
                    <a:pt x="9" y="499"/>
                  </a:cubicBezTo>
                  <a:cubicBezTo>
                    <a:pt x="10" y="499"/>
                    <a:pt x="10" y="499"/>
                    <a:pt x="10" y="499"/>
                  </a:cubicBezTo>
                  <a:cubicBezTo>
                    <a:pt x="9" y="498"/>
                    <a:pt x="9" y="498"/>
                    <a:pt x="9" y="498"/>
                  </a:cubicBezTo>
                  <a:cubicBezTo>
                    <a:pt x="8" y="507"/>
                    <a:pt x="8" y="507"/>
                    <a:pt x="8" y="507"/>
                  </a:cubicBezTo>
                  <a:cubicBezTo>
                    <a:pt x="7" y="508"/>
                    <a:pt x="7" y="508"/>
                    <a:pt x="7" y="508"/>
                  </a:cubicBezTo>
                  <a:cubicBezTo>
                    <a:pt x="9" y="508"/>
                    <a:pt x="9" y="508"/>
                    <a:pt x="9" y="508"/>
                  </a:cubicBezTo>
                  <a:cubicBezTo>
                    <a:pt x="18" y="510"/>
                    <a:pt x="18" y="510"/>
                    <a:pt x="18" y="510"/>
                  </a:cubicBezTo>
                  <a:cubicBezTo>
                    <a:pt x="19" y="508"/>
                    <a:pt x="19" y="508"/>
                    <a:pt x="19" y="508"/>
                  </a:cubicBezTo>
                  <a:cubicBezTo>
                    <a:pt x="17" y="509"/>
                    <a:pt x="17" y="509"/>
                    <a:pt x="17" y="509"/>
                  </a:cubicBezTo>
                  <a:cubicBezTo>
                    <a:pt x="17" y="509"/>
                    <a:pt x="18" y="511"/>
                    <a:pt x="20" y="514"/>
                  </a:cubicBezTo>
                  <a:cubicBezTo>
                    <a:pt x="22" y="516"/>
                    <a:pt x="25" y="519"/>
                    <a:pt x="31" y="519"/>
                  </a:cubicBezTo>
                  <a:cubicBezTo>
                    <a:pt x="31" y="518"/>
                    <a:pt x="31" y="518"/>
                    <a:pt x="31" y="518"/>
                  </a:cubicBezTo>
                  <a:cubicBezTo>
                    <a:pt x="31" y="519"/>
                    <a:pt x="31" y="519"/>
                    <a:pt x="31" y="519"/>
                  </a:cubicBezTo>
                  <a:cubicBezTo>
                    <a:pt x="31" y="519"/>
                    <a:pt x="32" y="519"/>
                    <a:pt x="33" y="519"/>
                  </a:cubicBezTo>
                  <a:cubicBezTo>
                    <a:pt x="38" y="519"/>
                    <a:pt x="42" y="517"/>
                    <a:pt x="44" y="515"/>
                  </a:cubicBezTo>
                  <a:cubicBezTo>
                    <a:pt x="46" y="514"/>
                    <a:pt x="47" y="512"/>
                    <a:pt x="47" y="511"/>
                  </a:cubicBezTo>
                  <a:cubicBezTo>
                    <a:pt x="47" y="511"/>
                    <a:pt x="47" y="511"/>
                    <a:pt x="47" y="511"/>
                  </a:cubicBezTo>
                  <a:cubicBezTo>
                    <a:pt x="47" y="510"/>
                    <a:pt x="47" y="510"/>
                    <a:pt x="47" y="510"/>
                  </a:cubicBezTo>
                  <a:cubicBezTo>
                    <a:pt x="46" y="511"/>
                    <a:pt x="46" y="511"/>
                    <a:pt x="46" y="511"/>
                  </a:cubicBezTo>
                  <a:cubicBezTo>
                    <a:pt x="44" y="510"/>
                    <a:pt x="44" y="510"/>
                    <a:pt x="44" y="510"/>
                  </a:cubicBezTo>
                  <a:cubicBezTo>
                    <a:pt x="44" y="510"/>
                    <a:pt x="44" y="510"/>
                    <a:pt x="44" y="510"/>
                  </a:cubicBezTo>
                  <a:cubicBezTo>
                    <a:pt x="44" y="510"/>
                    <a:pt x="43" y="512"/>
                    <a:pt x="41" y="513"/>
                  </a:cubicBezTo>
                  <a:cubicBezTo>
                    <a:pt x="40" y="515"/>
                    <a:pt x="37" y="516"/>
                    <a:pt x="33" y="516"/>
                  </a:cubicBezTo>
                  <a:cubicBezTo>
                    <a:pt x="32" y="516"/>
                    <a:pt x="32" y="516"/>
                    <a:pt x="31" y="516"/>
                  </a:cubicBezTo>
                  <a:cubicBezTo>
                    <a:pt x="31" y="516"/>
                    <a:pt x="31" y="516"/>
                    <a:pt x="31" y="516"/>
                  </a:cubicBezTo>
                  <a:cubicBezTo>
                    <a:pt x="31" y="516"/>
                    <a:pt x="31" y="516"/>
                    <a:pt x="31" y="516"/>
                  </a:cubicBezTo>
                  <a:cubicBezTo>
                    <a:pt x="27" y="516"/>
                    <a:pt x="24" y="514"/>
                    <a:pt x="22" y="512"/>
                  </a:cubicBezTo>
                  <a:cubicBezTo>
                    <a:pt x="21" y="511"/>
                    <a:pt x="21" y="510"/>
                    <a:pt x="21" y="509"/>
                  </a:cubicBezTo>
                  <a:cubicBezTo>
                    <a:pt x="20" y="509"/>
                    <a:pt x="20" y="508"/>
                    <a:pt x="20" y="508"/>
                  </a:cubicBezTo>
                  <a:cubicBezTo>
                    <a:pt x="20" y="508"/>
                    <a:pt x="20" y="508"/>
                    <a:pt x="20" y="508"/>
                  </a:cubicBezTo>
                  <a:cubicBezTo>
                    <a:pt x="20" y="508"/>
                    <a:pt x="20" y="508"/>
                    <a:pt x="20" y="508"/>
                  </a:cubicBezTo>
                  <a:cubicBezTo>
                    <a:pt x="20" y="507"/>
                    <a:pt x="20" y="507"/>
                    <a:pt x="20" y="507"/>
                  </a:cubicBezTo>
                  <a:cubicBezTo>
                    <a:pt x="19" y="507"/>
                    <a:pt x="19" y="507"/>
                    <a:pt x="19" y="507"/>
                  </a:cubicBezTo>
                  <a:cubicBezTo>
                    <a:pt x="19" y="507"/>
                    <a:pt x="19" y="507"/>
                    <a:pt x="9" y="505"/>
                  </a:cubicBezTo>
                  <a:cubicBezTo>
                    <a:pt x="9" y="507"/>
                    <a:pt x="9" y="507"/>
                    <a:pt x="9" y="507"/>
                  </a:cubicBezTo>
                  <a:cubicBezTo>
                    <a:pt x="11" y="507"/>
                    <a:pt x="11" y="507"/>
                    <a:pt x="11" y="507"/>
                  </a:cubicBezTo>
                  <a:cubicBezTo>
                    <a:pt x="11" y="507"/>
                    <a:pt x="11" y="507"/>
                    <a:pt x="12" y="499"/>
                  </a:cubicBezTo>
                  <a:cubicBezTo>
                    <a:pt x="12" y="498"/>
                    <a:pt x="12" y="498"/>
                    <a:pt x="12" y="498"/>
                  </a:cubicBezTo>
                  <a:cubicBezTo>
                    <a:pt x="12" y="498"/>
                    <a:pt x="12" y="498"/>
                    <a:pt x="12" y="498"/>
                  </a:cubicBezTo>
                  <a:cubicBezTo>
                    <a:pt x="12" y="498"/>
                    <a:pt x="11" y="497"/>
                    <a:pt x="10" y="496"/>
                  </a:cubicBezTo>
                  <a:cubicBezTo>
                    <a:pt x="9" y="493"/>
                    <a:pt x="7" y="490"/>
                    <a:pt x="5" y="487"/>
                  </a:cubicBezTo>
                  <a:cubicBezTo>
                    <a:pt x="5" y="485"/>
                    <a:pt x="4" y="484"/>
                    <a:pt x="3" y="482"/>
                  </a:cubicBezTo>
                  <a:cubicBezTo>
                    <a:pt x="3" y="481"/>
                    <a:pt x="3" y="480"/>
                    <a:pt x="3" y="480"/>
                  </a:cubicBezTo>
                  <a:cubicBezTo>
                    <a:pt x="3" y="479"/>
                    <a:pt x="3" y="479"/>
                    <a:pt x="3" y="479"/>
                  </a:cubicBezTo>
                  <a:cubicBezTo>
                    <a:pt x="3" y="479"/>
                    <a:pt x="3" y="479"/>
                    <a:pt x="4" y="479"/>
                  </a:cubicBezTo>
                  <a:cubicBezTo>
                    <a:pt x="4" y="479"/>
                    <a:pt x="5" y="479"/>
                    <a:pt x="6" y="479"/>
                  </a:cubicBezTo>
                  <a:cubicBezTo>
                    <a:pt x="7" y="480"/>
                    <a:pt x="7" y="480"/>
                    <a:pt x="7" y="480"/>
                  </a:cubicBezTo>
                  <a:cubicBezTo>
                    <a:pt x="7" y="480"/>
                    <a:pt x="7" y="480"/>
                    <a:pt x="7" y="480"/>
                  </a:cubicBezTo>
                  <a:cubicBezTo>
                    <a:pt x="9" y="480"/>
                    <a:pt x="9" y="480"/>
                    <a:pt x="9" y="480"/>
                  </a:cubicBezTo>
                  <a:cubicBezTo>
                    <a:pt x="9" y="479"/>
                    <a:pt x="9" y="479"/>
                    <a:pt x="9" y="479"/>
                  </a:cubicBezTo>
                  <a:cubicBezTo>
                    <a:pt x="9" y="479"/>
                    <a:pt x="9" y="479"/>
                    <a:pt x="12" y="472"/>
                  </a:cubicBezTo>
                  <a:cubicBezTo>
                    <a:pt x="10" y="472"/>
                    <a:pt x="10" y="472"/>
                    <a:pt x="10" y="472"/>
                  </a:cubicBezTo>
                  <a:cubicBezTo>
                    <a:pt x="10" y="473"/>
                    <a:pt x="10" y="473"/>
                    <a:pt x="10" y="473"/>
                  </a:cubicBezTo>
                  <a:cubicBezTo>
                    <a:pt x="10" y="473"/>
                    <a:pt x="10" y="473"/>
                    <a:pt x="18" y="477"/>
                  </a:cubicBezTo>
                  <a:cubicBezTo>
                    <a:pt x="19" y="477"/>
                    <a:pt x="19" y="477"/>
                    <a:pt x="19" y="477"/>
                  </a:cubicBezTo>
                  <a:cubicBezTo>
                    <a:pt x="19" y="477"/>
                    <a:pt x="19" y="477"/>
                    <a:pt x="19" y="477"/>
                  </a:cubicBezTo>
                  <a:cubicBezTo>
                    <a:pt x="19" y="477"/>
                    <a:pt x="19" y="477"/>
                    <a:pt x="25" y="473"/>
                  </a:cubicBezTo>
                  <a:cubicBezTo>
                    <a:pt x="24" y="472"/>
                    <a:pt x="24" y="472"/>
                    <a:pt x="24" y="472"/>
                  </a:cubicBezTo>
                  <a:cubicBezTo>
                    <a:pt x="24" y="473"/>
                    <a:pt x="24" y="473"/>
                    <a:pt x="24" y="473"/>
                  </a:cubicBezTo>
                  <a:cubicBezTo>
                    <a:pt x="24" y="473"/>
                    <a:pt x="24" y="473"/>
                    <a:pt x="29" y="472"/>
                  </a:cubicBezTo>
                  <a:cubicBezTo>
                    <a:pt x="33" y="470"/>
                    <a:pt x="33" y="470"/>
                    <a:pt x="33" y="470"/>
                  </a:cubicBezTo>
                  <a:cubicBezTo>
                    <a:pt x="28" y="469"/>
                    <a:pt x="28" y="469"/>
                    <a:pt x="28" y="469"/>
                  </a:cubicBezTo>
                  <a:cubicBezTo>
                    <a:pt x="28" y="469"/>
                    <a:pt x="28" y="469"/>
                    <a:pt x="27" y="468"/>
                  </a:cubicBezTo>
                  <a:cubicBezTo>
                    <a:pt x="25" y="468"/>
                    <a:pt x="23" y="467"/>
                    <a:pt x="21" y="466"/>
                  </a:cubicBezTo>
                  <a:cubicBezTo>
                    <a:pt x="20" y="466"/>
                    <a:pt x="20" y="466"/>
                    <a:pt x="19" y="465"/>
                  </a:cubicBezTo>
                  <a:cubicBezTo>
                    <a:pt x="19" y="465"/>
                    <a:pt x="19" y="465"/>
                    <a:pt x="19" y="465"/>
                  </a:cubicBezTo>
                  <a:cubicBezTo>
                    <a:pt x="19" y="465"/>
                    <a:pt x="19" y="465"/>
                    <a:pt x="19" y="465"/>
                  </a:cubicBezTo>
                  <a:cubicBezTo>
                    <a:pt x="19" y="465"/>
                    <a:pt x="19" y="465"/>
                    <a:pt x="19" y="465"/>
                  </a:cubicBezTo>
                  <a:cubicBezTo>
                    <a:pt x="19" y="465"/>
                    <a:pt x="19" y="465"/>
                    <a:pt x="19" y="465"/>
                  </a:cubicBezTo>
                  <a:cubicBezTo>
                    <a:pt x="19" y="465"/>
                    <a:pt x="19" y="465"/>
                    <a:pt x="19" y="465"/>
                  </a:cubicBezTo>
                  <a:cubicBezTo>
                    <a:pt x="19" y="465"/>
                    <a:pt x="19" y="465"/>
                    <a:pt x="19" y="465"/>
                  </a:cubicBezTo>
                  <a:cubicBezTo>
                    <a:pt x="19" y="465"/>
                    <a:pt x="19" y="465"/>
                    <a:pt x="19" y="465"/>
                  </a:cubicBezTo>
                  <a:cubicBezTo>
                    <a:pt x="18" y="465"/>
                    <a:pt x="18" y="465"/>
                    <a:pt x="18" y="465"/>
                  </a:cubicBezTo>
                  <a:cubicBezTo>
                    <a:pt x="19" y="465"/>
                    <a:pt x="19" y="465"/>
                    <a:pt x="19" y="465"/>
                  </a:cubicBezTo>
                  <a:cubicBezTo>
                    <a:pt x="19" y="465"/>
                    <a:pt x="19" y="465"/>
                    <a:pt x="19" y="465"/>
                  </a:cubicBezTo>
                  <a:cubicBezTo>
                    <a:pt x="18" y="465"/>
                    <a:pt x="18" y="465"/>
                    <a:pt x="18" y="465"/>
                  </a:cubicBezTo>
                  <a:cubicBezTo>
                    <a:pt x="19" y="465"/>
                    <a:pt x="19" y="465"/>
                    <a:pt x="19" y="465"/>
                  </a:cubicBezTo>
                  <a:cubicBezTo>
                    <a:pt x="19" y="464"/>
                    <a:pt x="19" y="464"/>
                    <a:pt x="19" y="463"/>
                  </a:cubicBezTo>
                  <a:cubicBezTo>
                    <a:pt x="20" y="463"/>
                    <a:pt x="21" y="462"/>
                    <a:pt x="22" y="462"/>
                  </a:cubicBezTo>
                  <a:cubicBezTo>
                    <a:pt x="23" y="461"/>
                    <a:pt x="24" y="461"/>
                    <a:pt x="24" y="461"/>
                  </a:cubicBezTo>
                  <a:cubicBezTo>
                    <a:pt x="25" y="461"/>
                    <a:pt x="25" y="461"/>
                    <a:pt x="25" y="461"/>
                  </a:cubicBezTo>
                  <a:cubicBezTo>
                    <a:pt x="25" y="462"/>
                    <a:pt x="26" y="463"/>
                    <a:pt x="26" y="464"/>
                  </a:cubicBezTo>
                  <a:cubicBezTo>
                    <a:pt x="26" y="464"/>
                    <a:pt x="26" y="465"/>
                    <a:pt x="26" y="465"/>
                  </a:cubicBezTo>
                  <a:cubicBezTo>
                    <a:pt x="27" y="465"/>
                    <a:pt x="27" y="465"/>
                    <a:pt x="27" y="465"/>
                  </a:cubicBezTo>
                  <a:cubicBezTo>
                    <a:pt x="27" y="465"/>
                    <a:pt x="27" y="465"/>
                    <a:pt x="27" y="465"/>
                  </a:cubicBezTo>
                  <a:cubicBezTo>
                    <a:pt x="27" y="468"/>
                    <a:pt x="27" y="468"/>
                    <a:pt x="27" y="468"/>
                  </a:cubicBezTo>
                  <a:cubicBezTo>
                    <a:pt x="29" y="466"/>
                    <a:pt x="29" y="466"/>
                    <a:pt x="29" y="466"/>
                  </a:cubicBezTo>
                  <a:cubicBezTo>
                    <a:pt x="29" y="466"/>
                    <a:pt x="29" y="466"/>
                    <a:pt x="29" y="466"/>
                  </a:cubicBezTo>
                  <a:cubicBezTo>
                    <a:pt x="29" y="466"/>
                    <a:pt x="30" y="465"/>
                    <a:pt x="31" y="465"/>
                  </a:cubicBezTo>
                  <a:cubicBezTo>
                    <a:pt x="32" y="464"/>
                    <a:pt x="33" y="464"/>
                    <a:pt x="33" y="464"/>
                  </a:cubicBezTo>
                  <a:cubicBezTo>
                    <a:pt x="35"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7" y="465"/>
                    <a:pt x="37" y="465"/>
                    <a:pt x="37" y="465"/>
                  </a:cubicBezTo>
                  <a:cubicBezTo>
                    <a:pt x="36" y="464"/>
                    <a:pt x="36" y="464"/>
                    <a:pt x="36" y="464"/>
                  </a:cubicBezTo>
                  <a:cubicBezTo>
                    <a:pt x="36" y="464"/>
                    <a:pt x="36" y="464"/>
                    <a:pt x="36" y="464"/>
                  </a:cubicBezTo>
                  <a:cubicBezTo>
                    <a:pt x="37" y="465"/>
                    <a:pt x="37" y="465"/>
                    <a:pt x="37" y="465"/>
                  </a:cubicBezTo>
                  <a:cubicBezTo>
                    <a:pt x="36" y="464"/>
                    <a:pt x="36" y="464"/>
                    <a:pt x="36" y="464"/>
                  </a:cubicBezTo>
                  <a:cubicBezTo>
                    <a:pt x="31" y="475"/>
                    <a:pt x="31" y="475"/>
                    <a:pt x="31" y="475"/>
                  </a:cubicBezTo>
                  <a:cubicBezTo>
                    <a:pt x="39" y="466"/>
                    <a:pt x="39" y="466"/>
                    <a:pt x="39" y="466"/>
                  </a:cubicBezTo>
                  <a:cubicBezTo>
                    <a:pt x="39" y="466"/>
                    <a:pt x="39" y="466"/>
                    <a:pt x="47" y="456"/>
                  </a:cubicBezTo>
                  <a:cubicBezTo>
                    <a:pt x="47" y="456"/>
                    <a:pt x="47" y="456"/>
                    <a:pt x="47" y="456"/>
                  </a:cubicBezTo>
                  <a:cubicBezTo>
                    <a:pt x="47" y="456"/>
                    <a:pt x="47" y="456"/>
                    <a:pt x="47" y="456"/>
                  </a:cubicBezTo>
                  <a:cubicBezTo>
                    <a:pt x="47" y="456"/>
                    <a:pt x="47" y="456"/>
                    <a:pt x="48" y="448"/>
                  </a:cubicBezTo>
                  <a:cubicBezTo>
                    <a:pt x="47" y="447"/>
                    <a:pt x="47" y="447"/>
                    <a:pt x="47" y="447"/>
                  </a:cubicBezTo>
                  <a:cubicBezTo>
                    <a:pt x="47" y="449"/>
                    <a:pt x="47" y="449"/>
                    <a:pt x="47" y="449"/>
                  </a:cubicBezTo>
                  <a:cubicBezTo>
                    <a:pt x="47" y="449"/>
                    <a:pt x="47" y="449"/>
                    <a:pt x="50" y="449"/>
                  </a:cubicBezTo>
                  <a:cubicBezTo>
                    <a:pt x="51" y="449"/>
                    <a:pt x="51" y="449"/>
                    <a:pt x="51" y="449"/>
                  </a:cubicBezTo>
                  <a:cubicBezTo>
                    <a:pt x="51" y="448"/>
                    <a:pt x="51" y="448"/>
                    <a:pt x="51" y="448"/>
                  </a:cubicBezTo>
                  <a:cubicBezTo>
                    <a:pt x="51" y="448"/>
                    <a:pt x="51" y="448"/>
                    <a:pt x="55" y="438"/>
                  </a:cubicBezTo>
                  <a:cubicBezTo>
                    <a:pt x="54" y="438"/>
                    <a:pt x="54" y="438"/>
                    <a:pt x="54" y="438"/>
                  </a:cubicBezTo>
                  <a:cubicBezTo>
                    <a:pt x="53" y="439"/>
                    <a:pt x="53" y="439"/>
                    <a:pt x="53" y="439"/>
                  </a:cubicBezTo>
                  <a:cubicBezTo>
                    <a:pt x="53" y="439"/>
                    <a:pt x="53" y="439"/>
                    <a:pt x="54" y="440"/>
                  </a:cubicBezTo>
                  <a:cubicBezTo>
                    <a:pt x="55" y="440"/>
                    <a:pt x="57" y="440"/>
                    <a:pt x="62" y="441"/>
                  </a:cubicBezTo>
                  <a:cubicBezTo>
                    <a:pt x="62" y="441"/>
                    <a:pt x="62" y="441"/>
                    <a:pt x="70" y="442"/>
                  </a:cubicBezTo>
                  <a:cubicBezTo>
                    <a:pt x="71" y="442"/>
                    <a:pt x="71" y="442"/>
                    <a:pt x="71" y="442"/>
                  </a:cubicBezTo>
                  <a:cubicBezTo>
                    <a:pt x="71" y="441"/>
                    <a:pt x="71" y="441"/>
                    <a:pt x="71" y="441"/>
                  </a:cubicBezTo>
                  <a:cubicBezTo>
                    <a:pt x="71" y="441"/>
                    <a:pt x="71" y="441"/>
                    <a:pt x="79" y="431"/>
                  </a:cubicBezTo>
                  <a:cubicBezTo>
                    <a:pt x="78" y="430"/>
                    <a:pt x="78" y="430"/>
                    <a:pt x="78" y="430"/>
                  </a:cubicBezTo>
                  <a:cubicBezTo>
                    <a:pt x="77" y="431"/>
                    <a:pt x="77" y="431"/>
                    <a:pt x="77" y="431"/>
                  </a:cubicBezTo>
                  <a:cubicBezTo>
                    <a:pt x="77" y="431"/>
                    <a:pt x="77" y="431"/>
                    <a:pt x="78" y="432"/>
                  </a:cubicBezTo>
                  <a:cubicBezTo>
                    <a:pt x="79" y="433"/>
                    <a:pt x="82" y="434"/>
                    <a:pt x="87" y="438"/>
                  </a:cubicBezTo>
                  <a:cubicBezTo>
                    <a:pt x="87" y="438"/>
                    <a:pt x="87" y="438"/>
                    <a:pt x="87" y="438"/>
                  </a:cubicBezTo>
                  <a:cubicBezTo>
                    <a:pt x="88" y="438"/>
                    <a:pt x="88" y="438"/>
                    <a:pt x="88" y="438"/>
                  </a:cubicBezTo>
                  <a:cubicBezTo>
                    <a:pt x="88" y="438"/>
                    <a:pt x="88" y="438"/>
                    <a:pt x="88" y="438"/>
                  </a:cubicBezTo>
                  <a:cubicBezTo>
                    <a:pt x="90" y="437"/>
                    <a:pt x="96" y="436"/>
                    <a:pt x="103" y="436"/>
                  </a:cubicBezTo>
                  <a:cubicBezTo>
                    <a:pt x="106" y="436"/>
                    <a:pt x="109" y="436"/>
                    <a:pt x="111" y="437"/>
                  </a:cubicBezTo>
                  <a:cubicBezTo>
                    <a:pt x="112" y="435"/>
                    <a:pt x="112" y="435"/>
                    <a:pt x="112" y="435"/>
                  </a:cubicBezTo>
                  <a:cubicBezTo>
                    <a:pt x="111" y="437"/>
                    <a:pt x="111" y="437"/>
                    <a:pt x="111" y="437"/>
                  </a:cubicBezTo>
                  <a:cubicBezTo>
                    <a:pt x="115" y="438"/>
                    <a:pt x="117" y="439"/>
                    <a:pt x="119" y="441"/>
                  </a:cubicBezTo>
                  <a:cubicBezTo>
                    <a:pt x="120" y="442"/>
                    <a:pt x="120" y="443"/>
                    <a:pt x="120" y="444"/>
                  </a:cubicBezTo>
                  <a:cubicBezTo>
                    <a:pt x="120" y="444"/>
                    <a:pt x="120" y="444"/>
                    <a:pt x="120" y="444"/>
                  </a:cubicBezTo>
                  <a:cubicBezTo>
                    <a:pt x="120" y="444"/>
                    <a:pt x="120" y="444"/>
                    <a:pt x="120" y="444"/>
                  </a:cubicBezTo>
                  <a:cubicBezTo>
                    <a:pt x="120" y="444"/>
                    <a:pt x="120" y="444"/>
                    <a:pt x="120" y="444"/>
                  </a:cubicBezTo>
                  <a:cubicBezTo>
                    <a:pt x="120" y="444"/>
                    <a:pt x="120" y="444"/>
                    <a:pt x="120" y="444"/>
                  </a:cubicBezTo>
                  <a:cubicBezTo>
                    <a:pt x="120" y="444"/>
                    <a:pt x="120" y="444"/>
                    <a:pt x="120" y="444"/>
                  </a:cubicBezTo>
                  <a:cubicBezTo>
                    <a:pt x="120" y="444"/>
                    <a:pt x="120" y="444"/>
                    <a:pt x="120" y="444"/>
                  </a:cubicBezTo>
                  <a:cubicBezTo>
                    <a:pt x="120" y="444"/>
                    <a:pt x="120" y="444"/>
                    <a:pt x="120" y="444"/>
                  </a:cubicBezTo>
                  <a:cubicBezTo>
                    <a:pt x="120" y="445"/>
                    <a:pt x="120" y="445"/>
                    <a:pt x="120" y="445"/>
                  </a:cubicBezTo>
                  <a:cubicBezTo>
                    <a:pt x="120" y="445"/>
                    <a:pt x="120" y="445"/>
                    <a:pt x="120" y="445"/>
                  </a:cubicBezTo>
                  <a:cubicBezTo>
                    <a:pt x="120" y="445"/>
                    <a:pt x="120" y="445"/>
                    <a:pt x="120" y="458"/>
                  </a:cubicBezTo>
                  <a:cubicBezTo>
                    <a:pt x="120" y="459"/>
                    <a:pt x="120" y="459"/>
                    <a:pt x="120" y="459"/>
                  </a:cubicBezTo>
                  <a:cubicBezTo>
                    <a:pt x="120" y="459"/>
                    <a:pt x="120" y="459"/>
                    <a:pt x="120" y="459"/>
                  </a:cubicBezTo>
                  <a:cubicBezTo>
                    <a:pt x="120" y="459"/>
                    <a:pt x="120" y="459"/>
                    <a:pt x="127" y="472"/>
                  </a:cubicBezTo>
                  <a:cubicBezTo>
                    <a:pt x="127" y="474"/>
                    <a:pt x="127" y="474"/>
                    <a:pt x="127" y="474"/>
                  </a:cubicBezTo>
                  <a:cubicBezTo>
                    <a:pt x="129" y="473"/>
                    <a:pt x="129" y="473"/>
                    <a:pt x="129" y="473"/>
                  </a:cubicBezTo>
                  <a:cubicBezTo>
                    <a:pt x="128" y="472"/>
                    <a:pt x="128" y="472"/>
                    <a:pt x="128" y="472"/>
                  </a:cubicBezTo>
                  <a:cubicBezTo>
                    <a:pt x="128" y="473"/>
                    <a:pt x="128" y="473"/>
                    <a:pt x="128" y="473"/>
                  </a:cubicBezTo>
                  <a:cubicBezTo>
                    <a:pt x="129" y="473"/>
                    <a:pt x="129" y="473"/>
                    <a:pt x="129" y="473"/>
                  </a:cubicBezTo>
                  <a:cubicBezTo>
                    <a:pt x="128" y="472"/>
                    <a:pt x="128" y="472"/>
                    <a:pt x="128" y="472"/>
                  </a:cubicBezTo>
                  <a:cubicBezTo>
                    <a:pt x="128" y="473"/>
                    <a:pt x="128" y="473"/>
                    <a:pt x="128" y="473"/>
                  </a:cubicBezTo>
                  <a:cubicBezTo>
                    <a:pt x="128" y="473"/>
                    <a:pt x="128" y="473"/>
                    <a:pt x="128" y="473"/>
                  </a:cubicBezTo>
                  <a:cubicBezTo>
                    <a:pt x="128" y="473"/>
                    <a:pt x="128" y="473"/>
                    <a:pt x="128" y="473"/>
                  </a:cubicBezTo>
                  <a:cubicBezTo>
                    <a:pt x="128" y="473"/>
                    <a:pt x="128" y="473"/>
                    <a:pt x="128" y="473"/>
                  </a:cubicBezTo>
                  <a:cubicBezTo>
                    <a:pt x="128" y="473"/>
                    <a:pt x="128" y="473"/>
                    <a:pt x="128" y="473"/>
                  </a:cubicBezTo>
                  <a:cubicBezTo>
                    <a:pt x="128" y="473"/>
                    <a:pt x="128" y="473"/>
                    <a:pt x="128" y="473"/>
                  </a:cubicBezTo>
                  <a:cubicBezTo>
                    <a:pt x="128" y="473"/>
                    <a:pt x="128" y="473"/>
                    <a:pt x="128" y="473"/>
                  </a:cubicBezTo>
                  <a:cubicBezTo>
                    <a:pt x="129" y="474"/>
                    <a:pt x="129" y="476"/>
                    <a:pt x="129" y="480"/>
                  </a:cubicBezTo>
                  <a:cubicBezTo>
                    <a:pt x="129" y="481"/>
                    <a:pt x="129" y="482"/>
                    <a:pt x="128" y="483"/>
                  </a:cubicBezTo>
                  <a:cubicBezTo>
                    <a:pt x="126" y="484"/>
                    <a:pt x="124" y="485"/>
                    <a:pt x="121" y="486"/>
                  </a:cubicBezTo>
                  <a:cubicBezTo>
                    <a:pt x="120" y="486"/>
                    <a:pt x="119" y="487"/>
                    <a:pt x="118" y="487"/>
                  </a:cubicBezTo>
                  <a:cubicBezTo>
                    <a:pt x="116" y="488"/>
                    <a:pt x="115" y="489"/>
                    <a:pt x="115" y="490"/>
                  </a:cubicBezTo>
                  <a:cubicBezTo>
                    <a:pt x="114" y="490"/>
                    <a:pt x="114" y="490"/>
                    <a:pt x="114" y="490"/>
                  </a:cubicBezTo>
                  <a:cubicBezTo>
                    <a:pt x="114" y="490"/>
                    <a:pt x="114" y="490"/>
                    <a:pt x="114" y="490"/>
                  </a:cubicBezTo>
                  <a:cubicBezTo>
                    <a:pt x="114" y="491"/>
                    <a:pt x="114" y="491"/>
                    <a:pt x="114" y="492"/>
                  </a:cubicBezTo>
                  <a:cubicBezTo>
                    <a:pt x="114" y="492"/>
                    <a:pt x="114" y="493"/>
                    <a:pt x="114" y="493"/>
                  </a:cubicBezTo>
                  <a:cubicBezTo>
                    <a:pt x="115" y="494"/>
                    <a:pt x="115" y="494"/>
                    <a:pt x="116" y="494"/>
                  </a:cubicBezTo>
                  <a:cubicBezTo>
                    <a:pt x="116" y="494"/>
                    <a:pt x="117" y="494"/>
                    <a:pt x="117" y="494"/>
                  </a:cubicBezTo>
                  <a:cubicBezTo>
                    <a:pt x="119" y="494"/>
                    <a:pt x="121" y="494"/>
                    <a:pt x="123" y="493"/>
                  </a:cubicBezTo>
                  <a:cubicBezTo>
                    <a:pt x="125" y="493"/>
                    <a:pt x="128" y="493"/>
                    <a:pt x="130" y="493"/>
                  </a:cubicBezTo>
                  <a:cubicBezTo>
                    <a:pt x="132" y="493"/>
                    <a:pt x="133" y="493"/>
                    <a:pt x="134" y="493"/>
                  </a:cubicBezTo>
                  <a:cubicBezTo>
                    <a:pt x="135" y="492"/>
                    <a:pt x="135" y="492"/>
                    <a:pt x="135" y="492"/>
                  </a:cubicBezTo>
                  <a:cubicBezTo>
                    <a:pt x="134" y="493"/>
                    <a:pt x="134" y="493"/>
                    <a:pt x="134" y="493"/>
                  </a:cubicBezTo>
                  <a:cubicBezTo>
                    <a:pt x="135" y="494"/>
                    <a:pt x="136" y="495"/>
                    <a:pt x="136" y="496"/>
                  </a:cubicBezTo>
                  <a:cubicBezTo>
                    <a:pt x="136" y="496"/>
                    <a:pt x="137" y="498"/>
                    <a:pt x="137" y="499"/>
                  </a:cubicBezTo>
                  <a:cubicBezTo>
                    <a:pt x="137" y="501"/>
                    <a:pt x="136" y="503"/>
                    <a:pt x="136" y="506"/>
                  </a:cubicBezTo>
                  <a:cubicBezTo>
                    <a:pt x="135" y="508"/>
                    <a:pt x="135" y="510"/>
                    <a:pt x="135" y="512"/>
                  </a:cubicBezTo>
                  <a:cubicBezTo>
                    <a:pt x="136" y="512"/>
                    <a:pt x="136" y="512"/>
                    <a:pt x="136" y="512"/>
                  </a:cubicBezTo>
                  <a:cubicBezTo>
                    <a:pt x="135" y="512"/>
                    <a:pt x="135" y="512"/>
                    <a:pt x="135" y="512"/>
                  </a:cubicBezTo>
                  <a:cubicBezTo>
                    <a:pt x="134" y="516"/>
                    <a:pt x="133" y="517"/>
                    <a:pt x="132" y="518"/>
                  </a:cubicBezTo>
                  <a:cubicBezTo>
                    <a:pt x="131" y="519"/>
                    <a:pt x="131" y="519"/>
                    <a:pt x="131" y="519"/>
                  </a:cubicBezTo>
                  <a:cubicBezTo>
                    <a:pt x="131" y="519"/>
                    <a:pt x="131" y="519"/>
                    <a:pt x="131" y="519"/>
                  </a:cubicBezTo>
                  <a:cubicBezTo>
                    <a:pt x="131" y="519"/>
                    <a:pt x="131" y="519"/>
                    <a:pt x="131" y="519"/>
                  </a:cubicBezTo>
                  <a:cubicBezTo>
                    <a:pt x="131" y="520"/>
                    <a:pt x="131" y="520"/>
                    <a:pt x="131" y="520"/>
                  </a:cubicBezTo>
                  <a:cubicBezTo>
                    <a:pt x="131" y="519"/>
                    <a:pt x="131" y="519"/>
                    <a:pt x="131" y="519"/>
                  </a:cubicBezTo>
                  <a:cubicBezTo>
                    <a:pt x="131" y="519"/>
                    <a:pt x="131" y="519"/>
                    <a:pt x="131" y="519"/>
                  </a:cubicBezTo>
                  <a:cubicBezTo>
                    <a:pt x="131" y="520"/>
                    <a:pt x="131" y="520"/>
                    <a:pt x="131" y="520"/>
                  </a:cubicBezTo>
                  <a:cubicBezTo>
                    <a:pt x="131" y="519"/>
                    <a:pt x="131" y="519"/>
                    <a:pt x="131" y="519"/>
                  </a:cubicBezTo>
                  <a:cubicBezTo>
                    <a:pt x="131" y="520"/>
                    <a:pt x="131" y="520"/>
                    <a:pt x="131" y="520"/>
                  </a:cubicBezTo>
                  <a:cubicBezTo>
                    <a:pt x="132" y="520"/>
                    <a:pt x="132" y="520"/>
                    <a:pt x="132" y="520"/>
                  </a:cubicBezTo>
                  <a:cubicBezTo>
                    <a:pt x="132" y="520"/>
                    <a:pt x="132" y="520"/>
                    <a:pt x="131" y="515"/>
                  </a:cubicBezTo>
                  <a:cubicBezTo>
                    <a:pt x="129" y="515"/>
                    <a:pt x="129" y="515"/>
                    <a:pt x="129" y="515"/>
                  </a:cubicBezTo>
                  <a:cubicBezTo>
                    <a:pt x="131" y="516"/>
                    <a:pt x="131" y="516"/>
                    <a:pt x="131" y="516"/>
                  </a:cubicBezTo>
                  <a:cubicBezTo>
                    <a:pt x="131" y="516"/>
                    <a:pt x="131" y="516"/>
                    <a:pt x="133" y="512"/>
                  </a:cubicBezTo>
                  <a:cubicBezTo>
                    <a:pt x="134" y="511"/>
                    <a:pt x="134" y="511"/>
                    <a:pt x="134" y="511"/>
                  </a:cubicBezTo>
                  <a:cubicBezTo>
                    <a:pt x="133" y="511"/>
                    <a:pt x="133" y="511"/>
                    <a:pt x="133" y="511"/>
                  </a:cubicBezTo>
                  <a:cubicBezTo>
                    <a:pt x="133" y="511"/>
                    <a:pt x="133" y="511"/>
                    <a:pt x="132" y="500"/>
                  </a:cubicBezTo>
                  <a:cubicBezTo>
                    <a:pt x="132" y="497"/>
                    <a:pt x="132" y="497"/>
                    <a:pt x="132" y="497"/>
                  </a:cubicBezTo>
                  <a:cubicBezTo>
                    <a:pt x="130" y="499"/>
                    <a:pt x="130" y="499"/>
                    <a:pt x="130" y="499"/>
                  </a:cubicBezTo>
                  <a:cubicBezTo>
                    <a:pt x="130" y="499"/>
                    <a:pt x="130" y="499"/>
                    <a:pt x="126" y="501"/>
                  </a:cubicBezTo>
                  <a:cubicBezTo>
                    <a:pt x="125" y="502"/>
                    <a:pt x="125" y="502"/>
                    <a:pt x="125" y="502"/>
                  </a:cubicBezTo>
                  <a:cubicBezTo>
                    <a:pt x="125" y="503"/>
                    <a:pt x="125" y="503"/>
                    <a:pt x="125" y="503"/>
                  </a:cubicBezTo>
                  <a:cubicBezTo>
                    <a:pt x="125" y="503"/>
                    <a:pt x="125" y="503"/>
                    <a:pt x="125" y="504"/>
                  </a:cubicBezTo>
                  <a:cubicBezTo>
                    <a:pt x="126" y="504"/>
                    <a:pt x="126" y="505"/>
                    <a:pt x="127" y="507"/>
                  </a:cubicBezTo>
                  <a:cubicBezTo>
                    <a:pt x="128" y="507"/>
                    <a:pt x="128" y="507"/>
                    <a:pt x="128" y="507"/>
                  </a:cubicBezTo>
                  <a:cubicBezTo>
                    <a:pt x="127" y="506"/>
                    <a:pt x="127" y="506"/>
                    <a:pt x="127" y="506"/>
                  </a:cubicBezTo>
                  <a:cubicBezTo>
                    <a:pt x="127" y="506"/>
                    <a:pt x="127" y="506"/>
                    <a:pt x="121" y="517"/>
                  </a:cubicBezTo>
                  <a:cubicBezTo>
                    <a:pt x="121" y="518"/>
                    <a:pt x="121" y="518"/>
                    <a:pt x="121" y="518"/>
                  </a:cubicBezTo>
                  <a:cubicBezTo>
                    <a:pt x="122" y="519"/>
                    <a:pt x="122" y="519"/>
                    <a:pt x="122" y="519"/>
                  </a:cubicBezTo>
                  <a:cubicBezTo>
                    <a:pt x="122" y="519"/>
                    <a:pt x="122" y="519"/>
                    <a:pt x="126" y="522"/>
                  </a:cubicBezTo>
                  <a:cubicBezTo>
                    <a:pt x="127" y="520"/>
                    <a:pt x="127" y="520"/>
                    <a:pt x="127" y="520"/>
                  </a:cubicBezTo>
                  <a:cubicBezTo>
                    <a:pt x="125" y="521"/>
                    <a:pt x="125" y="521"/>
                    <a:pt x="125" y="521"/>
                  </a:cubicBezTo>
                  <a:cubicBezTo>
                    <a:pt x="126" y="521"/>
                    <a:pt x="126" y="521"/>
                    <a:pt x="126" y="521"/>
                  </a:cubicBezTo>
                  <a:cubicBezTo>
                    <a:pt x="125" y="521"/>
                    <a:pt x="125" y="521"/>
                    <a:pt x="125" y="521"/>
                  </a:cubicBezTo>
                  <a:cubicBezTo>
                    <a:pt x="125" y="521"/>
                    <a:pt x="125" y="521"/>
                    <a:pt x="125" y="521"/>
                  </a:cubicBezTo>
                  <a:cubicBezTo>
                    <a:pt x="126" y="521"/>
                    <a:pt x="126" y="521"/>
                    <a:pt x="126" y="521"/>
                  </a:cubicBezTo>
                  <a:cubicBezTo>
                    <a:pt x="125" y="521"/>
                    <a:pt x="125" y="521"/>
                    <a:pt x="125" y="521"/>
                  </a:cubicBezTo>
                  <a:cubicBezTo>
                    <a:pt x="125" y="521"/>
                    <a:pt x="126" y="522"/>
                    <a:pt x="126" y="522"/>
                  </a:cubicBezTo>
                  <a:cubicBezTo>
                    <a:pt x="126" y="523"/>
                    <a:pt x="126" y="523"/>
                    <a:pt x="125" y="524"/>
                  </a:cubicBezTo>
                  <a:cubicBezTo>
                    <a:pt x="124" y="525"/>
                    <a:pt x="124" y="526"/>
                    <a:pt x="122" y="527"/>
                  </a:cubicBezTo>
                  <a:cubicBezTo>
                    <a:pt x="123" y="528"/>
                    <a:pt x="123" y="528"/>
                    <a:pt x="123" y="528"/>
                  </a:cubicBezTo>
                  <a:cubicBezTo>
                    <a:pt x="122" y="527"/>
                    <a:pt x="122" y="527"/>
                    <a:pt x="122" y="527"/>
                  </a:cubicBezTo>
                  <a:cubicBezTo>
                    <a:pt x="121" y="527"/>
                    <a:pt x="120" y="528"/>
                    <a:pt x="120" y="528"/>
                  </a:cubicBezTo>
                  <a:cubicBezTo>
                    <a:pt x="118" y="528"/>
                    <a:pt x="117" y="527"/>
                    <a:pt x="116" y="526"/>
                  </a:cubicBezTo>
                  <a:cubicBezTo>
                    <a:pt x="115" y="526"/>
                    <a:pt x="115" y="525"/>
                    <a:pt x="114" y="525"/>
                  </a:cubicBezTo>
                  <a:cubicBezTo>
                    <a:pt x="113" y="524"/>
                    <a:pt x="112" y="524"/>
                    <a:pt x="111" y="524"/>
                  </a:cubicBezTo>
                  <a:cubicBezTo>
                    <a:pt x="111" y="524"/>
                    <a:pt x="110" y="524"/>
                    <a:pt x="110" y="524"/>
                  </a:cubicBezTo>
                  <a:cubicBezTo>
                    <a:pt x="110" y="524"/>
                    <a:pt x="110" y="524"/>
                    <a:pt x="110" y="524"/>
                  </a:cubicBezTo>
                  <a:cubicBezTo>
                    <a:pt x="110" y="524"/>
                    <a:pt x="110" y="524"/>
                    <a:pt x="110" y="524"/>
                  </a:cubicBezTo>
                  <a:cubicBezTo>
                    <a:pt x="108" y="525"/>
                    <a:pt x="107" y="526"/>
                    <a:pt x="107" y="528"/>
                  </a:cubicBezTo>
                  <a:cubicBezTo>
                    <a:pt x="105" y="531"/>
                    <a:pt x="106" y="535"/>
                    <a:pt x="100" y="539"/>
                  </a:cubicBezTo>
                  <a:cubicBezTo>
                    <a:pt x="100" y="539"/>
                    <a:pt x="100" y="539"/>
                    <a:pt x="100" y="539"/>
                  </a:cubicBezTo>
                  <a:cubicBezTo>
                    <a:pt x="100" y="539"/>
                    <a:pt x="100" y="539"/>
                    <a:pt x="100" y="539"/>
                  </a:cubicBezTo>
                  <a:cubicBezTo>
                    <a:pt x="99" y="540"/>
                    <a:pt x="99" y="540"/>
                    <a:pt x="98" y="540"/>
                  </a:cubicBezTo>
                  <a:cubicBezTo>
                    <a:pt x="97" y="540"/>
                    <a:pt x="96" y="540"/>
                    <a:pt x="95" y="539"/>
                  </a:cubicBezTo>
                  <a:cubicBezTo>
                    <a:pt x="94" y="538"/>
                    <a:pt x="92" y="537"/>
                    <a:pt x="91" y="535"/>
                  </a:cubicBezTo>
                  <a:cubicBezTo>
                    <a:pt x="91" y="535"/>
                    <a:pt x="90" y="534"/>
                    <a:pt x="90" y="534"/>
                  </a:cubicBezTo>
                  <a:cubicBezTo>
                    <a:pt x="89" y="533"/>
                    <a:pt x="89" y="533"/>
                    <a:pt x="89" y="533"/>
                  </a:cubicBezTo>
                  <a:cubicBezTo>
                    <a:pt x="88" y="533"/>
                    <a:pt x="88" y="532"/>
                    <a:pt x="87" y="532"/>
                  </a:cubicBezTo>
                  <a:cubicBezTo>
                    <a:pt x="86" y="532"/>
                    <a:pt x="86" y="532"/>
                    <a:pt x="86" y="532"/>
                  </a:cubicBezTo>
                  <a:cubicBezTo>
                    <a:pt x="86" y="534"/>
                    <a:pt x="86" y="534"/>
                    <a:pt x="86" y="534"/>
                  </a:cubicBezTo>
                  <a:cubicBezTo>
                    <a:pt x="86" y="534"/>
                    <a:pt x="86" y="534"/>
                    <a:pt x="86" y="535"/>
                  </a:cubicBezTo>
                  <a:cubicBezTo>
                    <a:pt x="87" y="535"/>
                    <a:pt x="87" y="535"/>
                    <a:pt x="87" y="535"/>
                  </a:cubicBezTo>
                  <a:cubicBezTo>
                    <a:pt x="89" y="534"/>
                    <a:pt x="89" y="534"/>
                    <a:pt x="89" y="534"/>
                  </a:cubicBezTo>
                  <a:cubicBezTo>
                    <a:pt x="89" y="534"/>
                    <a:pt x="89" y="534"/>
                    <a:pt x="86" y="529"/>
                  </a:cubicBezTo>
                  <a:cubicBezTo>
                    <a:pt x="85" y="526"/>
                    <a:pt x="85" y="526"/>
                    <a:pt x="85" y="526"/>
                  </a:cubicBezTo>
                  <a:cubicBezTo>
                    <a:pt x="83" y="529"/>
                    <a:pt x="83" y="529"/>
                    <a:pt x="83" y="529"/>
                  </a:cubicBezTo>
                  <a:cubicBezTo>
                    <a:pt x="83" y="529"/>
                    <a:pt x="83" y="529"/>
                    <a:pt x="81" y="534"/>
                  </a:cubicBezTo>
                  <a:cubicBezTo>
                    <a:pt x="82" y="535"/>
                    <a:pt x="82" y="535"/>
                    <a:pt x="82" y="535"/>
                  </a:cubicBezTo>
                  <a:cubicBezTo>
                    <a:pt x="82" y="534"/>
                    <a:pt x="82" y="534"/>
                    <a:pt x="82" y="534"/>
                  </a:cubicBezTo>
                  <a:cubicBezTo>
                    <a:pt x="82" y="534"/>
                    <a:pt x="75" y="532"/>
                    <a:pt x="67" y="532"/>
                  </a:cubicBezTo>
                  <a:cubicBezTo>
                    <a:pt x="67" y="532"/>
                    <a:pt x="66" y="532"/>
                    <a:pt x="66" y="532"/>
                  </a:cubicBezTo>
                  <a:cubicBezTo>
                    <a:pt x="66" y="532"/>
                    <a:pt x="66" y="532"/>
                    <a:pt x="66" y="532"/>
                  </a:cubicBezTo>
                  <a:cubicBezTo>
                    <a:pt x="66" y="531"/>
                    <a:pt x="66" y="530"/>
                    <a:pt x="67" y="529"/>
                  </a:cubicBezTo>
                  <a:cubicBezTo>
                    <a:pt x="68" y="528"/>
                    <a:pt x="69" y="526"/>
                    <a:pt x="70" y="525"/>
                  </a:cubicBezTo>
                  <a:cubicBezTo>
                    <a:pt x="70" y="524"/>
                    <a:pt x="70" y="524"/>
                    <a:pt x="71" y="523"/>
                  </a:cubicBezTo>
                  <a:cubicBezTo>
                    <a:pt x="71" y="523"/>
                    <a:pt x="71" y="523"/>
                    <a:pt x="71" y="523"/>
                  </a:cubicBezTo>
                  <a:cubicBezTo>
                    <a:pt x="73" y="521"/>
                    <a:pt x="73" y="521"/>
                    <a:pt x="73" y="521"/>
                  </a:cubicBezTo>
                  <a:cubicBezTo>
                    <a:pt x="70" y="520"/>
                    <a:pt x="70" y="520"/>
                    <a:pt x="70" y="520"/>
                  </a:cubicBezTo>
                  <a:cubicBezTo>
                    <a:pt x="70" y="520"/>
                    <a:pt x="70" y="520"/>
                    <a:pt x="63" y="519"/>
                  </a:cubicBezTo>
                  <a:cubicBezTo>
                    <a:pt x="63" y="520"/>
                    <a:pt x="63" y="520"/>
                    <a:pt x="63" y="520"/>
                  </a:cubicBezTo>
                  <a:cubicBezTo>
                    <a:pt x="65" y="520"/>
                    <a:pt x="65" y="520"/>
                    <a:pt x="65" y="520"/>
                  </a:cubicBezTo>
                  <a:cubicBezTo>
                    <a:pt x="65" y="520"/>
                    <a:pt x="65" y="520"/>
                    <a:pt x="65" y="509"/>
                  </a:cubicBezTo>
                  <a:cubicBezTo>
                    <a:pt x="65" y="509"/>
                    <a:pt x="65" y="509"/>
                    <a:pt x="65" y="509"/>
                  </a:cubicBezTo>
                  <a:cubicBezTo>
                    <a:pt x="65" y="509"/>
                    <a:pt x="65" y="509"/>
                    <a:pt x="65" y="509"/>
                  </a:cubicBezTo>
                  <a:cubicBezTo>
                    <a:pt x="65" y="509"/>
                    <a:pt x="64" y="506"/>
                    <a:pt x="63" y="503"/>
                  </a:cubicBezTo>
                  <a:cubicBezTo>
                    <a:pt x="62" y="502"/>
                    <a:pt x="62" y="500"/>
                    <a:pt x="60" y="499"/>
                  </a:cubicBezTo>
                  <a:cubicBezTo>
                    <a:pt x="59" y="497"/>
                    <a:pt x="57" y="496"/>
                    <a:pt x="55" y="496"/>
                  </a:cubicBezTo>
                  <a:cubicBezTo>
                    <a:pt x="55" y="496"/>
                    <a:pt x="54" y="496"/>
                    <a:pt x="54" y="496"/>
                  </a:cubicBezTo>
                  <a:cubicBezTo>
                    <a:pt x="52" y="496"/>
                    <a:pt x="50" y="496"/>
                    <a:pt x="49" y="497"/>
                  </a:cubicBezTo>
                  <a:cubicBezTo>
                    <a:pt x="45" y="500"/>
                    <a:pt x="43" y="505"/>
                    <a:pt x="43" y="505"/>
                  </a:cubicBezTo>
                  <a:cubicBezTo>
                    <a:pt x="43" y="505"/>
                    <a:pt x="43" y="505"/>
                    <a:pt x="43" y="505"/>
                  </a:cubicBezTo>
                  <a:cubicBezTo>
                    <a:pt x="43" y="506"/>
                    <a:pt x="43" y="506"/>
                    <a:pt x="43" y="506"/>
                  </a:cubicBezTo>
                  <a:cubicBezTo>
                    <a:pt x="43" y="506"/>
                    <a:pt x="43" y="506"/>
                    <a:pt x="44" y="511"/>
                  </a:cubicBezTo>
                  <a:cubicBezTo>
                    <a:pt x="46" y="511"/>
                    <a:pt x="46" y="511"/>
                    <a:pt x="46" y="511"/>
                  </a:cubicBezTo>
                  <a:cubicBezTo>
                    <a:pt x="44" y="510"/>
                    <a:pt x="44" y="510"/>
                    <a:pt x="44" y="510"/>
                  </a:cubicBezTo>
                  <a:lnTo>
                    <a:pt x="46" y="5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02" name="Freeform 21"/>
            <p:cNvSpPr>
              <a:spLocks noEditPoints="1"/>
            </p:cNvSpPr>
            <p:nvPr/>
          </p:nvSpPr>
          <p:spPr bwMode="auto">
            <a:xfrm>
              <a:off x="1006" y="1741"/>
              <a:ext cx="387" cy="441"/>
            </a:xfrm>
            <a:custGeom>
              <a:avLst/>
              <a:gdLst>
                <a:gd name="T0" fmla="*/ 74 w 275"/>
                <a:gd name="T1" fmla="*/ 92 h 313"/>
                <a:gd name="T2" fmla="*/ 70 w 275"/>
                <a:gd name="T3" fmla="*/ 81 h 313"/>
                <a:gd name="T4" fmla="*/ 77 w 275"/>
                <a:gd name="T5" fmla="*/ 100 h 313"/>
                <a:gd name="T6" fmla="*/ 61 w 275"/>
                <a:gd name="T7" fmla="*/ 115 h 313"/>
                <a:gd name="T8" fmla="*/ 75 w 275"/>
                <a:gd name="T9" fmla="*/ 158 h 313"/>
                <a:gd name="T10" fmla="*/ 66 w 275"/>
                <a:gd name="T11" fmla="*/ 161 h 313"/>
                <a:gd name="T12" fmla="*/ 271 w 275"/>
                <a:gd name="T13" fmla="*/ 128 h 313"/>
                <a:gd name="T14" fmla="*/ 247 w 275"/>
                <a:gd name="T15" fmla="*/ 114 h 313"/>
                <a:gd name="T16" fmla="*/ 215 w 275"/>
                <a:gd name="T17" fmla="*/ 111 h 313"/>
                <a:gd name="T18" fmla="*/ 192 w 275"/>
                <a:gd name="T19" fmla="*/ 72 h 313"/>
                <a:gd name="T20" fmla="*/ 201 w 275"/>
                <a:gd name="T21" fmla="*/ 58 h 313"/>
                <a:gd name="T22" fmla="*/ 230 w 275"/>
                <a:gd name="T23" fmla="*/ 49 h 313"/>
                <a:gd name="T24" fmla="*/ 251 w 275"/>
                <a:gd name="T25" fmla="*/ 27 h 313"/>
                <a:gd name="T26" fmla="*/ 248 w 275"/>
                <a:gd name="T27" fmla="*/ 12 h 313"/>
                <a:gd name="T28" fmla="*/ 235 w 275"/>
                <a:gd name="T29" fmla="*/ 30 h 313"/>
                <a:gd name="T30" fmla="*/ 232 w 275"/>
                <a:gd name="T31" fmla="*/ 23 h 313"/>
                <a:gd name="T32" fmla="*/ 227 w 275"/>
                <a:gd name="T33" fmla="*/ 18 h 313"/>
                <a:gd name="T34" fmla="*/ 217 w 275"/>
                <a:gd name="T35" fmla="*/ 18 h 313"/>
                <a:gd name="T36" fmla="*/ 196 w 275"/>
                <a:gd name="T37" fmla="*/ 11 h 313"/>
                <a:gd name="T38" fmla="*/ 177 w 275"/>
                <a:gd name="T39" fmla="*/ 35 h 313"/>
                <a:gd name="T40" fmla="*/ 170 w 275"/>
                <a:gd name="T41" fmla="*/ 60 h 313"/>
                <a:gd name="T42" fmla="*/ 169 w 275"/>
                <a:gd name="T43" fmla="*/ 70 h 313"/>
                <a:gd name="T44" fmla="*/ 139 w 275"/>
                <a:gd name="T45" fmla="*/ 76 h 313"/>
                <a:gd name="T46" fmla="*/ 113 w 275"/>
                <a:gd name="T47" fmla="*/ 69 h 313"/>
                <a:gd name="T48" fmla="*/ 90 w 275"/>
                <a:gd name="T49" fmla="*/ 64 h 313"/>
                <a:gd name="T50" fmla="*/ 85 w 275"/>
                <a:gd name="T51" fmla="*/ 77 h 313"/>
                <a:gd name="T52" fmla="*/ 86 w 275"/>
                <a:gd name="T53" fmla="*/ 95 h 313"/>
                <a:gd name="T54" fmla="*/ 78 w 275"/>
                <a:gd name="T55" fmla="*/ 107 h 313"/>
                <a:gd name="T56" fmla="*/ 59 w 275"/>
                <a:gd name="T57" fmla="*/ 122 h 313"/>
                <a:gd name="T58" fmla="*/ 74 w 275"/>
                <a:gd name="T59" fmla="*/ 141 h 313"/>
                <a:gd name="T60" fmla="*/ 84 w 275"/>
                <a:gd name="T61" fmla="*/ 145 h 313"/>
                <a:gd name="T62" fmla="*/ 113 w 275"/>
                <a:gd name="T63" fmla="*/ 163 h 313"/>
                <a:gd name="T64" fmla="*/ 81 w 275"/>
                <a:gd name="T65" fmla="*/ 182 h 313"/>
                <a:gd name="T66" fmla="*/ 63 w 275"/>
                <a:gd name="T67" fmla="*/ 203 h 313"/>
                <a:gd name="T68" fmla="*/ 96 w 275"/>
                <a:gd name="T69" fmla="*/ 205 h 313"/>
                <a:gd name="T70" fmla="*/ 101 w 275"/>
                <a:gd name="T71" fmla="*/ 215 h 313"/>
                <a:gd name="T72" fmla="*/ 46 w 275"/>
                <a:gd name="T73" fmla="*/ 221 h 313"/>
                <a:gd name="T74" fmla="*/ 28 w 275"/>
                <a:gd name="T75" fmla="*/ 232 h 313"/>
                <a:gd name="T76" fmla="*/ 26 w 275"/>
                <a:gd name="T77" fmla="*/ 244 h 313"/>
                <a:gd name="T78" fmla="*/ 3 w 275"/>
                <a:gd name="T79" fmla="*/ 269 h 313"/>
                <a:gd name="T80" fmla="*/ 19 w 275"/>
                <a:gd name="T81" fmla="*/ 283 h 313"/>
                <a:gd name="T82" fmla="*/ 44 w 275"/>
                <a:gd name="T83" fmla="*/ 285 h 313"/>
                <a:gd name="T84" fmla="*/ 30 w 275"/>
                <a:gd name="T85" fmla="*/ 302 h 313"/>
                <a:gd name="T86" fmla="*/ 47 w 275"/>
                <a:gd name="T87" fmla="*/ 310 h 313"/>
                <a:gd name="T88" fmla="*/ 82 w 275"/>
                <a:gd name="T89" fmla="*/ 310 h 313"/>
                <a:gd name="T90" fmla="*/ 117 w 275"/>
                <a:gd name="T91" fmla="*/ 290 h 313"/>
                <a:gd name="T92" fmla="*/ 151 w 275"/>
                <a:gd name="T93" fmla="*/ 294 h 313"/>
                <a:gd name="T94" fmla="*/ 190 w 275"/>
                <a:gd name="T95" fmla="*/ 275 h 313"/>
                <a:gd name="T96" fmla="*/ 202 w 275"/>
                <a:gd name="T97" fmla="*/ 283 h 313"/>
                <a:gd name="T98" fmla="*/ 221 w 275"/>
                <a:gd name="T99" fmla="*/ 271 h 313"/>
                <a:gd name="T100" fmla="*/ 248 w 275"/>
                <a:gd name="T101" fmla="*/ 239 h 313"/>
                <a:gd name="T102" fmla="*/ 263 w 275"/>
                <a:gd name="T103" fmla="*/ 182 h 313"/>
                <a:gd name="T104" fmla="*/ 275 w 275"/>
                <a:gd name="T105" fmla="*/ 13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313">
                  <a:moveTo>
                    <a:pt x="181" y="19"/>
                  </a:moveTo>
                  <a:cubicBezTo>
                    <a:pt x="177" y="23"/>
                    <a:pt x="177" y="23"/>
                    <a:pt x="177" y="23"/>
                  </a:cubicBezTo>
                  <a:cubicBezTo>
                    <a:pt x="182" y="26"/>
                    <a:pt x="182" y="26"/>
                    <a:pt x="182" y="26"/>
                  </a:cubicBezTo>
                  <a:lnTo>
                    <a:pt x="181" y="19"/>
                  </a:lnTo>
                  <a:close/>
                  <a:moveTo>
                    <a:pt x="74" y="92"/>
                  </a:moveTo>
                  <a:cubicBezTo>
                    <a:pt x="74" y="95"/>
                    <a:pt x="77" y="96"/>
                    <a:pt x="77" y="96"/>
                  </a:cubicBezTo>
                  <a:cubicBezTo>
                    <a:pt x="81" y="91"/>
                    <a:pt x="81" y="91"/>
                    <a:pt x="81" y="91"/>
                  </a:cubicBezTo>
                  <a:cubicBezTo>
                    <a:pt x="81" y="81"/>
                    <a:pt x="81" y="81"/>
                    <a:pt x="81" y="81"/>
                  </a:cubicBezTo>
                  <a:cubicBezTo>
                    <a:pt x="75" y="84"/>
                    <a:pt x="75" y="84"/>
                    <a:pt x="75" y="84"/>
                  </a:cubicBezTo>
                  <a:cubicBezTo>
                    <a:pt x="70" y="81"/>
                    <a:pt x="70" y="81"/>
                    <a:pt x="70" y="81"/>
                  </a:cubicBezTo>
                  <a:cubicBezTo>
                    <a:pt x="66" y="83"/>
                    <a:pt x="66" y="83"/>
                    <a:pt x="66" y="83"/>
                  </a:cubicBezTo>
                  <a:cubicBezTo>
                    <a:pt x="66" y="83"/>
                    <a:pt x="69" y="87"/>
                    <a:pt x="70" y="87"/>
                  </a:cubicBezTo>
                  <a:cubicBezTo>
                    <a:pt x="71" y="87"/>
                    <a:pt x="74" y="89"/>
                    <a:pt x="74" y="92"/>
                  </a:cubicBezTo>
                  <a:close/>
                  <a:moveTo>
                    <a:pt x="77" y="104"/>
                  </a:moveTo>
                  <a:cubicBezTo>
                    <a:pt x="77" y="100"/>
                    <a:pt x="77" y="100"/>
                    <a:pt x="77" y="100"/>
                  </a:cubicBezTo>
                  <a:cubicBezTo>
                    <a:pt x="71" y="103"/>
                    <a:pt x="71" y="103"/>
                    <a:pt x="71" y="103"/>
                  </a:cubicBezTo>
                  <a:lnTo>
                    <a:pt x="77" y="104"/>
                  </a:lnTo>
                  <a:close/>
                  <a:moveTo>
                    <a:pt x="57" y="114"/>
                  </a:moveTo>
                  <a:cubicBezTo>
                    <a:pt x="57" y="116"/>
                    <a:pt x="57" y="116"/>
                    <a:pt x="57" y="116"/>
                  </a:cubicBezTo>
                  <a:cubicBezTo>
                    <a:pt x="61" y="115"/>
                    <a:pt x="61" y="115"/>
                    <a:pt x="61" y="115"/>
                  </a:cubicBezTo>
                  <a:lnTo>
                    <a:pt x="57" y="114"/>
                  </a:lnTo>
                  <a:close/>
                  <a:moveTo>
                    <a:pt x="75" y="158"/>
                  </a:moveTo>
                  <a:cubicBezTo>
                    <a:pt x="77" y="151"/>
                    <a:pt x="77" y="151"/>
                    <a:pt x="77" y="151"/>
                  </a:cubicBezTo>
                  <a:cubicBezTo>
                    <a:pt x="74" y="151"/>
                    <a:pt x="74" y="151"/>
                    <a:pt x="74" y="151"/>
                  </a:cubicBezTo>
                  <a:lnTo>
                    <a:pt x="75" y="158"/>
                  </a:lnTo>
                  <a:close/>
                  <a:moveTo>
                    <a:pt x="66" y="161"/>
                  </a:moveTo>
                  <a:cubicBezTo>
                    <a:pt x="74" y="166"/>
                    <a:pt x="74" y="166"/>
                    <a:pt x="74" y="166"/>
                  </a:cubicBezTo>
                  <a:cubicBezTo>
                    <a:pt x="74" y="165"/>
                    <a:pt x="74" y="165"/>
                    <a:pt x="74" y="165"/>
                  </a:cubicBezTo>
                  <a:cubicBezTo>
                    <a:pt x="69" y="161"/>
                    <a:pt x="69" y="161"/>
                    <a:pt x="69" y="161"/>
                  </a:cubicBezTo>
                  <a:lnTo>
                    <a:pt x="66" y="161"/>
                  </a:lnTo>
                  <a:close/>
                  <a:moveTo>
                    <a:pt x="74" y="170"/>
                  </a:moveTo>
                  <a:cubicBezTo>
                    <a:pt x="78" y="170"/>
                    <a:pt x="78" y="170"/>
                    <a:pt x="78" y="170"/>
                  </a:cubicBezTo>
                  <a:cubicBezTo>
                    <a:pt x="75" y="167"/>
                    <a:pt x="75" y="167"/>
                    <a:pt x="75" y="167"/>
                  </a:cubicBezTo>
                  <a:lnTo>
                    <a:pt x="74" y="170"/>
                  </a:lnTo>
                  <a:close/>
                  <a:moveTo>
                    <a:pt x="271" y="128"/>
                  </a:moveTo>
                  <a:cubicBezTo>
                    <a:pt x="269" y="123"/>
                    <a:pt x="269" y="123"/>
                    <a:pt x="269" y="123"/>
                  </a:cubicBezTo>
                  <a:cubicBezTo>
                    <a:pt x="266" y="128"/>
                    <a:pt x="266" y="128"/>
                    <a:pt x="266" y="128"/>
                  </a:cubicBezTo>
                  <a:cubicBezTo>
                    <a:pt x="266" y="128"/>
                    <a:pt x="259" y="127"/>
                    <a:pt x="251" y="127"/>
                  </a:cubicBezTo>
                  <a:cubicBezTo>
                    <a:pt x="244" y="127"/>
                    <a:pt x="254" y="115"/>
                    <a:pt x="254" y="115"/>
                  </a:cubicBezTo>
                  <a:cubicBezTo>
                    <a:pt x="247" y="114"/>
                    <a:pt x="247" y="114"/>
                    <a:pt x="247" y="114"/>
                  </a:cubicBezTo>
                  <a:cubicBezTo>
                    <a:pt x="247" y="103"/>
                    <a:pt x="247" y="103"/>
                    <a:pt x="247" y="103"/>
                  </a:cubicBezTo>
                  <a:cubicBezTo>
                    <a:pt x="247" y="103"/>
                    <a:pt x="246" y="92"/>
                    <a:pt x="239" y="91"/>
                  </a:cubicBezTo>
                  <a:cubicBezTo>
                    <a:pt x="232" y="89"/>
                    <a:pt x="228" y="99"/>
                    <a:pt x="228" y="99"/>
                  </a:cubicBezTo>
                  <a:cubicBezTo>
                    <a:pt x="230" y="104"/>
                    <a:pt x="230" y="104"/>
                    <a:pt x="230" y="104"/>
                  </a:cubicBezTo>
                  <a:cubicBezTo>
                    <a:pt x="230" y="104"/>
                    <a:pt x="225" y="112"/>
                    <a:pt x="215" y="111"/>
                  </a:cubicBezTo>
                  <a:cubicBezTo>
                    <a:pt x="205" y="111"/>
                    <a:pt x="202" y="101"/>
                    <a:pt x="202" y="101"/>
                  </a:cubicBezTo>
                  <a:cubicBezTo>
                    <a:pt x="193" y="100"/>
                    <a:pt x="193" y="100"/>
                    <a:pt x="193" y="100"/>
                  </a:cubicBezTo>
                  <a:cubicBezTo>
                    <a:pt x="194" y="92"/>
                    <a:pt x="194" y="92"/>
                    <a:pt x="194" y="92"/>
                  </a:cubicBezTo>
                  <a:cubicBezTo>
                    <a:pt x="194" y="92"/>
                    <a:pt x="185" y="77"/>
                    <a:pt x="185" y="73"/>
                  </a:cubicBezTo>
                  <a:cubicBezTo>
                    <a:pt x="185" y="69"/>
                    <a:pt x="192" y="72"/>
                    <a:pt x="192" y="72"/>
                  </a:cubicBezTo>
                  <a:cubicBezTo>
                    <a:pt x="194" y="65"/>
                    <a:pt x="194" y="65"/>
                    <a:pt x="194" y="65"/>
                  </a:cubicBezTo>
                  <a:cubicBezTo>
                    <a:pt x="202" y="69"/>
                    <a:pt x="202" y="69"/>
                    <a:pt x="202" y="69"/>
                  </a:cubicBezTo>
                  <a:cubicBezTo>
                    <a:pt x="208" y="65"/>
                    <a:pt x="208" y="65"/>
                    <a:pt x="208" y="65"/>
                  </a:cubicBezTo>
                  <a:cubicBezTo>
                    <a:pt x="212" y="64"/>
                    <a:pt x="212" y="64"/>
                    <a:pt x="212" y="64"/>
                  </a:cubicBezTo>
                  <a:cubicBezTo>
                    <a:pt x="212" y="64"/>
                    <a:pt x="201" y="61"/>
                    <a:pt x="201" y="58"/>
                  </a:cubicBezTo>
                  <a:cubicBezTo>
                    <a:pt x="201" y="54"/>
                    <a:pt x="207" y="53"/>
                    <a:pt x="208" y="53"/>
                  </a:cubicBezTo>
                  <a:cubicBezTo>
                    <a:pt x="211" y="53"/>
                    <a:pt x="212" y="58"/>
                    <a:pt x="212" y="58"/>
                  </a:cubicBezTo>
                  <a:cubicBezTo>
                    <a:pt x="212" y="58"/>
                    <a:pt x="215" y="56"/>
                    <a:pt x="217" y="56"/>
                  </a:cubicBezTo>
                  <a:cubicBezTo>
                    <a:pt x="223" y="56"/>
                    <a:pt x="221" y="58"/>
                    <a:pt x="221" y="58"/>
                  </a:cubicBezTo>
                  <a:cubicBezTo>
                    <a:pt x="230" y="49"/>
                    <a:pt x="230" y="49"/>
                    <a:pt x="230" y="49"/>
                  </a:cubicBezTo>
                  <a:cubicBezTo>
                    <a:pt x="231" y="41"/>
                    <a:pt x="231" y="41"/>
                    <a:pt x="231" y="41"/>
                  </a:cubicBezTo>
                  <a:cubicBezTo>
                    <a:pt x="234" y="41"/>
                    <a:pt x="234" y="41"/>
                    <a:pt x="234" y="41"/>
                  </a:cubicBezTo>
                  <a:cubicBezTo>
                    <a:pt x="238" y="31"/>
                    <a:pt x="238" y="31"/>
                    <a:pt x="238" y="31"/>
                  </a:cubicBezTo>
                  <a:cubicBezTo>
                    <a:pt x="246" y="33"/>
                    <a:pt x="246" y="33"/>
                    <a:pt x="246" y="33"/>
                  </a:cubicBezTo>
                  <a:cubicBezTo>
                    <a:pt x="251" y="27"/>
                    <a:pt x="251" y="27"/>
                    <a:pt x="251" y="27"/>
                  </a:cubicBezTo>
                  <a:cubicBezTo>
                    <a:pt x="251" y="27"/>
                    <a:pt x="262" y="23"/>
                    <a:pt x="262" y="21"/>
                  </a:cubicBezTo>
                  <a:cubicBezTo>
                    <a:pt x="263" y="18"/>
                    <a:pt x="255" y="12"/>
                    <a:pt x="255" y="12"/>
                  </a:cubicBezTo>
                  <a:cubicBezTo>
                    <a:pt x="255" y="8"/>
                    <a:pt x="255" y="8"/>
                    <a:pt x="255" y="8"/>
                  </a:cubicBezTo>
                  <a:cubicBezTo>
                    <a:pt x="255" y="8"/>
                    <a:pt x="247" y="0"/>
                    <a:pt x="246" y="2"/>
                  </a:cubicBezTo>
                  <a:cubicBezTo>
                    <a:pt x="244" y="4"/>
                    <a:pt x="250" y="12"/>
                    <a:pt x="248" y="12"/>
                  </a:cubicBezTo>
                  <a:cubicBezTo>
                    <a:pt x="248" y="14"/>
                    <a:pt x="246" y="10"/>
                    <a:pt x="246" y="10"/>
                  </a:cubicBezTo>
                  <a:cubicBezTo>
                    <a:pt x="236" y="8"/>
                    <a:pt x="236" y="8"/>
                    <a:pt x="236" y="8"/>
                  </a:cubicBezTo>
                  <a:cubicBezTo>
                    <a:pt x="234" y="15"/>
                    <a:pt x="234" y="15"/>
                    <a:pt x="234" y="15"/>
                  </a:cubicBezTo>
                  <a:cubicBezTo>
                    <a:pt x="235" y="18"/>
                    <a:pt x="235" y="18"/>
                    <a:pt x="235" y="18"/>
                  </a:cubicBezTo>
                  <a:cubicBezTo>
                    <a:pt x="235" y="30"/>
                    <a:pt x="235" y="30"/>
                    <a:pt x="235" y="30"/>
                  </a:cubicBezTo>
                  <a:cubicBezTo>
                    <a:pt x="224" y="35"/>
                    <a:pt x="224" y="35"/>
                    <a:pt x="224" y="35"/>
                  </a:cubicBezTo>
                  <a:cubicBezTo>
                    <a:pt x="223" y="35"/>
                    <a:pt x="223" y="35"/>
                    <a:pt x="223" y="35"/>
                  </a:cubicBezTo>
                  <a:cubicBezTo>
                    <a:pt x="227" y="30"/>
                    <a:pt x="227" y="30"/>
                    <a:pt x="227" y="30"/>
                  </a:cubicBezTo>
                  <a:cubicBezTo>
                    <a:pt x="225" y="29"/>
                    <a:pt x="225" y="29"/>
                    <a:pt x="225" y="29"/>
                  </a:cubicBezTo>
                  <a:cubicBezTo>
                    <a:pt x="225" y="29"/>
                    <a:pt x="231" y="29"/>
                    <a:pt x="232" y="23"/>
                  </a:cubicBezTo>
                  <a:cubicBezTo>
                    <a:pt x="232" y="21"/>
                    <a:pt x="230" y="16"/>
                    <a:pt x="230" y="15"/>
                  </a:cubicBezTo>
                  <a:cubicBezTo>
                    <a:pt x="230" y="12"/>
                    <a:pt x="231" y="10"/>
                    <a:pt x="231" y="10"/>
                  </a:cubicBezTo>
                  <a:cubicBezTo>
                    <a:pt x="224" y="10"/>
                    <a:pt x="224" y="10"/>
                    <a:pt x="224" y="10"/>
                  </a:cubicBezTo>
                  <a:cubicBezTo>
                    <a:pt x="224" y="14"/>
                    <a:pt x="224" y="14"/>
                    <a:pt x="224" y="14"/>
                  </a:cubicBezTo>
                  <a:cubicBezTo>
                    <a:pt x="224" y="14"/>
                    <a:pt x="228" y="15"/>
                    <a:pt x="227" y="18"/>
                  </a:cubicBezTo>
                  <a:cubicBezTo>
                    <a:pt x="227" y="21"/>
                    <a:pt x="224" y="22"/>
                    <a:pt x="224" y="22"/>
                  </a:cubicBezTo>
                  <a:cubicBezTo>
                    <a:pt x="224" y="22"/>
                    <a:pt x="224" y="18"/>
                    <a:pt x="223" y="16"/>
                  </a:cubicBezTo>
                  <a:cubicBezTo>
                    <a:pt x="221" y="15"/>
                    <a:pt x="221" y="10"/>
                    <a:pt x="221" y="10"/>
                  </a:cubicBezTo>
                  <a:cubicBezTo>
                    <a:pt x="217" y="10"/>
                    <a:pt x="217" y="10"/>
                    <a:pt x="217" y="10"/>
                  </a:cubicBezTo>
                  <a:cubicBezTo>
                    <a:pt x="217" y="10"/>
                    <a:pt x="219" y="18"/>
                    <a:pt x="217" y="18"/>
                  </a:cubicBezTo>
                  <a:cubicBezTo>
                    <a:pt x="216" y="19"/>
                    <a:pt x="215" y="15"/>
                    <a:pt x="215" y="15"/>
                  </a:cubicBezTo>
                  <a:cubicBezTo>
                    <a:pt x="212" y="12"/>
                    <a:pt x="212" y="12"/>
                    <a:pt x="212" y="12"/>
                  </a:cubicBezTo>
                  <a:cubicBezTo>
                    <a:pt x="212" y="10"/>
                    <a:pt x="212" y="10"/>
                    <a:pt x="212" y="10"/>
                  </a:cubicBezTo>
                  <a:cubicBezTo>
                    <a:pt x="204" y="14"/>
                    <a:pt x="204" y="14"/>
                    <a:pt x="204" y="14"/>
                  </a:cubicBezTo>
                  <a:cubicBezTo>
                    <a:pt x="196" y="11"/>
                    <a:pt x="196" y="11"/>
                    <a:pt x="196" y="11"/>
                  </a:cubicBezTo>
                  <a:cubicBezTo>
                    <a:pt x="196" y="11"/>
                    <a:pt x="193" y="18"/>
                    <a:pt x="192" y="19"/>
                  </a:cubicBezTo>
                  <a:cubicBezTo>
                    <a:pt x="189" y="21"/>
                    <a:pt x="186" y="21"/>
                    <a:pt x="186" y="21"/>
                  </a:cubicBezTo>
                  <a:cubicBezTo>
                    <a:pt x="184" y="29"/>
                    <a:pt x="184" y="29"/>
                    <a:pt x="184" y="29"/>
                  </a:cubicBezTo>
                  <a:cubicBezTo>
                    <a:pt x="186" y="34"/>
                    <a:pt x="186" y="34"/>
                    <a:pt x="186" y="34"/>
                  </a:cubicBezTo>
                  <a:cubicBezTo>
                    <a:pt x="177" y="35"/>
                    <a:pt x="177" y="35"/>
                    <a:pt x="177" y="35"/>
                  </a:cubicBezTo>
                  <a:cubicBezTo>
                    <a:pt x="178" y="39"/>
                    <a:pt x="178" y="39"/>
                    <a:pt x="178" y="39"/>
                  </a:cubicBezTo>
                  <a:cubicBezTo>
                    <a:pt x="178" y="39"/>
                    <a:pt x="167" y="37"/>
                    <a:pt x="163" y="41"/>
                  </a:cubicBezTo>
                  <a:cubicBezTo>
                    <a:pt x="159" y="43"/>
                    <a:pt x="159" y="54"/>
                    <a:pt x="167" y="54"/>
                  </a:cubicBezTo>
                  <a:cubicBezTo>
                    <a:pt x="177" y="54"/>
                    <a:pt x="174" y="57"/>
                    <a:pt x="174" y="57"/>
                  </a:cubicBezTo>
                  <a:cubicBezTo>
                    <a:pt x="170" y="60"/>
                    <a:pt x="170" y="60"/>
                    <a:pt x="170" y="60"/>
                  </a:cubicBezTo>
                  <a:cubicBezTo>
                    <a:pt x="174" y="61"/>
                    <a:pt x="174" y="61"/>
                    <a:pt x="174" y="61"/>
                  </a:cubicBezTo>
                  <a:cubicBezTo>
                    <a:pt x="181" y="57"/>
                    <a:pt x="181" y="57"/>
                    <a:pt x="181" y="57"/>
                  </a:cubicBezTo>
                  <a:cubicBezTo>
                    <a:pt x="188" y="58"/>
                    <a:pt x="188" y="58"/>
                    <a:pt x="188" y="58"/>
                  </a:cubicBezTo>
                  <a:cubicBezTo>
                    <a:pt x="178" y="69"/>
                    <a:pt x="178" y="69"/>
                    <a:pt x="178" y="69"/>
                  </a:cubicBezTo>
                  <a:cubicBezTo>
                    <a:pt x="169" y="70"/>
                    <a:pt x="169" y="70"/>
                    <a:pt x="169" y="70"/>
                  </a:cubicBezTo>
                  <a:cubicBezTo>
                    <a:pt x="158" y="76"/>
                    <a:pt x="158" y="76"/>
                    <a:pt x="158" y="76"/>
                  </a:cubicBezTo>
                  <a:cubicBezTo>
                    <a:pt x="158" y="76"/>
                    <a:pt x="161" y="84"/>
                    <a:pt x="159" y="85"/>
                  </a:cubicBezTo>
                  <a:cubicBezTo>
                    <a:pt x="158" y="87"/>
                    <a:pt x="155" y="89"/>
                    <a:pt x="155" y="89"/>
                  </a:cubicBezTo>
                  <a:cubicBezTo>
                    <a:pt x="155" y="85"/>
                    <a:pt x="155" y="85"/>
                    <a:pt x="155" y="85"/>
                  </a:cubicBezTo>
                  <a:cubicBezTo>
                    <a:pt x="155" y="85"/>
                    <a:pt x="142" y="76"/>
                    <a:pt x="139" y="76"/>
                  </a:cubicBezTo>
                  <a:cubicBezTo>
                    <a:pt x="135" y="76"/>
                    <a:pt x="128" y="83"/>
                    <a:pt x="128" y="83"/>
                  </a:cubicBezTo>
                  <a:cubicBezTo>
                    <a:pt x="125" y="80"/>
                    <a:pt x="125" y="80"/>
                    <a:pt x="125" y="80"/>
                  </a:cubicBezTo>
                  <a:cubicBezTo>
                    <a:pt x="125" y="74"/>
                    <a:pt x="125" y="74"/>
                    <a:pt x="125" y="74"/>
                  </a:cubicBezTo>
                  <a:cubicBezTo>
                    <a:pt x="123" y="70"/>
                    <a:pt x="123" y="70"/>
                    <a:pt x="123" y="70"/>
                  </a:cubicBezTo>
                  <a:cubicBezTo>
                    <a:pt x="123" y="70"/>
                    <a:pt x="116" y="69"/>
                    <a:pt x="113" y="69"/>
                  </a:cubicBezTo>
                  <a:cubicBezTo>
                    <a:pt x="108" y="66"/>
                    <a:pt x="101" y="60"/>
                    <a:pt x="98" y="61"/>
                  </a:cubicBezTo>
                  <a:cubicBezTo>
                    <a:pt x="97" y="61"/>
                    <a:pt x="94" y="62"/>
                    <a:pt x="94" y="62"/>
                  </a:cubicBezTo>
                  <a:cubicBezTo>
                    <a:pt x="96" y="66"/>
                    <a:pt x="96" y="66"/>
                    <a:pt x="96" y="66"/>
                  </a:cubicBezTo>
                  <a:cubicBezTo>
                    <a:pt x="90" y="70"/>
                    <a:pt x="90" y="70"/>
                    <a:pt x="90" y="70"/>
                  </a:cubicBezTo>
                  <a:cubicBezTo>
                    <a:pt x="90" y="64"/>
                    <a:pt x="90" y="64"/>
                    <a:pt x="90" y="64"/>
                  </a:cubicBezTo>
                  <a:cubicBezTo>
                    <a:pt x="84" y="62"/>
                    <a:pt x="84" y="62"/>
                    <a:pt x="84" y="62"/>
                  </a:cubicBezTo>
                  <a:cubicBezTo>
                    <a:pt x="77" y="76"/>
                    <a:pt x="77" y="76"/>
                    <a:pt x="77" y="76"/>
                  </a:cubicBezTo>
                  <a:cubicBezTo>
                    <a:pt x="78" y="76"/>
                    <a:pt x="78" y="76"/>
                    <a:pt x="78" y="76"/>
                  </a:cubicBezTo>
                  <a:cubicBezTo>
                    <a:pt x="84" y="69"/>
                    <a:pt x="84" y="69"/>
                    <a:pt x="84" y="69"/>
                  </a:cubicBezTo>
                  <a:cubicBezTo>
                    <a:pt x="85" y="77"/>
                    <a:pt x="85" y="77"/>
                    <a:pt x="85" y="77"/>
                  </a:cubicBezTo>
                  <a:cubicBezTo>
                    <a:pt x="82" y="77"/>
                    <a:pt x="82" y="77"/>
                    <a:pt x="82" y="77"/>
                  </a:cubicBezTo>
                  <a:cubicBezTo>
                    <a:pt x="84" y="80"/>
                    <a:pt x="84" y="80"/>
                    <a:pt x="84" y="80"/>
                  </a:cubicBezTo>
                  <a:cubicBezTo>
                    <a:pt x="90" y="78"/>
                    <a:pt x="90" y="78"/>
                    <a:pt x="90" y="78"/>
                  </a:cubicBezTo>
                  <a:cubicBezTo>
                    <a:pt x="86" y="85"/>
                    <a:pt x="86" y="85"/>
                    <a:pt x="86" y="85"/>
                  </a:cubicBezTo>
                  <a:cubicBezTo>
                    <a:pt x="86" y="95"/>
                    <a:pt x="86" y="95"/>
                    <a:pt x="86" y="95"/>
                  </a:cubicBezTo>
                  <a:cubicBezTo>
                    <a:pt x="84" y="92"/>
                    <a:pt x="84" y="92"/>
                    <a:pt x="84" y="92"/>
                  </a:cubicBezTo>
                  <a:cubicBezTo>
                    <a:pt x="84" y="92"/>
                    <a:pt x="74" y="99"/>
                    <a:pt x="81" y="99"/>
                  </a:cubicBezTo>
                  <a:cubicBezTo>
                    <a:pt x="86" y="100"/>
                    <a:pt x="98" y="100"/>
                    <a:pt x="98" y="100"/>
                  </a:cubicBezTo>
                  <a:cubicBezTo>
                    <a:pt x="94" y="108"/>
                    <a:pt x="94" y="108"/>
                    <a:pt x="94" y="108"/>
                  </a:cubicBezTo>
                  <a:cubicBezTo>
                    <a:pt x="78" y="107"/>
                    <a:pt x="78" y="107"/>
                    <a:pt x="78" y="107"/>
                  </a:cubicBezTo>
                  <a:cubicBezTo>
                    <a:pt x="75" y="118"/>
                    <a:pt x="75" y="118"/>
                    <a:pt x="75" y="118"/>
                  </a:cubicBezTo>
                  <a:cubicBezTo>
                    <a:pt x="84" y="126"/>
                    <a:pt x="84" y="126"/>
                    <a:pt x="84" y="126"/>
                  </a:cubicBezTo>
                  <a:cubicBezTo>
                    <a:pt x="69" y="119"/>
                    <a:pt x="69" y="119"/>
                    <a:pt x="69" y="119"/>
                  </a:cubicBezTo>
                  <a:cubicBezTo>
                    <a:pt x="69" y="123"/>
                    <a:pt x="69" y="123"/>
                    <a:pt x="69" y="123"/>
                  </a:cubicBezTo>
                  <a:cubicBezTo>
                    <a:pt x="59" y="122"/>
                    <a:pt x="59" y="122"/>
                    <a:pt x="59" y="122"/>
                  </a:cubicBezTo>
                  <a:cubicBezTo>
                    <a:pt x="59" y="122"/>
                    <a:pt x="63" y="126"/>
                    <a:pt x="62" y="128"/>
                  </a:cubicBezTo>
                  <a:cubicBezTo>
                    <a:pt x="59" y="134"/>
                    <a:pt x="57" y="132"/>
                    <a:pt x="57" y="132"/>
                  </a:cubicBezTo>
                  <a:cubicBezTo>
                    <a:pt x="66" y="141"/>
                    <a:pt x="66" y="141"/>
                    <a:pt x="66" y="141"/>
                  </a:cubicBezTo>
                  <a:cubicBezTo>
                    <a:pt x="70" y="138"/>
                    <a:pt x="70" y="138"/>
                    <a:pt x="70" y="138"/>
                  </a:cubicBezTo>
                  <a:cubicBezTo>
                    <a:pt x="74" y="141"/>
                    <a:pt x="74" y="141"/>
                    <a:pt x="74" y="141"/>
                  </a:cubicBezTo>
                  <a:cubicBezTo>
                    <a:pt x="66" y="143"/>
                    <a:pt x="66" y="143"/>
                    <a:pt x="66" y="143"/>
                  </a:cubicBezTo>
                  <a:cubicBezTo>
                    <a:pt x="74" y="149"/>
                    <a:pt x="74" y="149"/>
                    <a:pt x="74" y="149"/>
                  </a:cubicBezTo>
                  <a:cubicBezTo>
                    <a:pt x="80" y="143"/>
                    <a:pt x="80" y="143"/>
                    <a:pt x="80" y="143"/>
                  </a:cubicBezTo>
                  <a:cubicBezTo>
                    <a:pt x="81" y="146"/>
                    <a:pt x="81" y="146"/>
                    <a:pt x="81" y="146"/>
                  </a:cubicBezTo>
                  <a:cubicBezTo>
                    <a:pt x="84" y="145"/>
                    <a:pt x="84" y="145"/>
                    <a:pt x="84" y="145"/>
                  </a:cubicBezTo>
                  <a:cubicBezTo>
                    <a:pt x="85" y="150"/>
                    <a:pt x="85" y="150"/>
                    <a:pt x="85" y="150"/>
                  </a:cubicBezTo>
                  <a:cubicBezTo>
                    <a:pt x="80" y="150"/>
                    <a:pt x="80" y="150"/>
                    <a:pt x="80" y="150"/>
                  </a:cubicBezTo>
                  <a:cubicBezTo>
                    <a:pt x="80" y="157"/>
                    <a:pt x="80" y="157"/>
                    <a:pt x="80" y="157"/>
                  </a:cubicBezTo>
                  <a:cubicBezTo>
                    <a:pt x="80" y="157"/>
                    <a:pt x="86" y="161"/>
                    <a:pt x="93" y="161"/>
                  </a:cubicBezTo>
                  <a:cubicBezTo>
                    <a:pt x="100" y="161"/>
                    <a:pt x="113" y="163"/>
                    <a:pt x="113" y="163"/>
                  </a:cubicBezTo>
                  <a:cubicBezTo>
                    <a:pt x="112" y="172"/>
                    <a:pt x="112" y="172"/>
                    <a:pt x="112" y="172"/>
                  </a:cubicBezTo>
                  <a:cubicBezTo>
                    <a:pt x="112" y="172"/>
                    <a:pt x="105" y="174"/>
                    <a:pt x="103" y="174"/>
                  </a:cubicBezTo>
                  <a:cubicBezTo>
                    <a:pt x="100" y="174"/>
                    <a:pt x="94" y="167"/>
                    <a:pt x="94" y="167"/>
                  </a:cubicBezTo>
                  <a:cubicBezTo>
                    <a:pt x="94" y="167"/>
                    <a:pt x="90" y="174"/>
                    <a:pt x="86" y="177"/>
                  </a:cubicBezTo>
                  <a:cubicBezTo>
                    <a:pt x="84" y="178"/>
                    <a:pt x="81" y="182"/>
                    <a:pt x="81" y="182"/>
                  </a:cubicBezTo>
                  <a:cubicBezTo>
                    <a:pt x="86" y="188"/>
                    <a:pt x="86" y="188"/>
                    <a:pt x="86" y="188"/>
                  </a:cubicBezTo>
                  <a:cubicBezTo>
                    <a:pt x="86" y="188"/>
                    <a:pt x="82" y="189"/>
                    <a:pt x="78" y="192"/>
                  </a:cubicBezTo>
                  <a:cubicBezTo>
                    <a:pt x="75" y="196"/>
                    <a:pt x="73" y="200"/>
                    <a:pt x="73" y="200"/>
                  </a:cubicBezTo>
                  <a:cubicBezTo>
                    <a:pt x="67" y="198"/>
                    <a:pt x="67" y="198"/>
                    <a:pt x="67" y="198"/>
                  </a:cubicBezTo>
                  <a:cubicBezTo>
                    <a:pt x="63" y="203"/>
                    <a:pt x="63" y="203"/>
                    <a:pt x="63" y="203"/>
                  </a:cubicBezTo>
                  <a:cubicBezTo>
                    <a:pt x="47" y="209"/>
                    <a:pt x="47" y="209"/>
                    <a:pt x="47" y="209"/>
                  </a:cubicBezTo>
                  <a:cubicBezTo>
                    <a:pt x="63" y="209"/>
                    <a:pt x="63" y="209"/>
                    <a:pt x="63" y="209"/>
                  </a:cubicBezTo>
                  <a:cubicBezTo>
                    <a:pt x="66" y="207"/>
                    <a:pt x="66" y="207"/>
                    <a:pt x="66" y="207"/>
                  </a:cubicBezTo>
                  <a:cubicBezTo>
                    <a:pt x="66" y="207"/>
                    <a:pt x="71" y="215"/>
                    <a:pt x="81" y="212"/>
                  </a:cubicBezTo>
                  <a:cubicBezTo>
                    <a:pt x="90" y="211"/>
                    <a:pt x="96" y="205"/>
                    <a:pt x="96" y="205"/>
                  </a:cubicBezTo>
                  <a:cubicBezTo>
                    <a:pt x="98" y="204"/>
                    <a:pt x="98" y="204"/>
                    <a:pt x="98" y="204"/>
                  </a:cubicBezTo>
                  <a:cubicBezTo>
                    <a:pt x="98" y="212"/>
                    <a:pt x="98" y="212"/>
                    <a:pt x="98" y="212"/>
                  </a:cubicBezTo>
                  <a:cubicBezTo>
                    <a:pt x="107" y="213"/>
                    <a:pt x="107" y="213"/>
                    <a:pt x="107" y="213"/>
                  </a:cubicBezTo>
                  <a:cubicBezTo>
                    <a:pt x="111" y="217"/>
                    <a:pt x="111" y="217"/>
                    <a:pt x="111" y="217"/>
                  </a:cubicBezTo>
                  <a:cubicBezTo>
                    <a:pt x="101" y="215"/>
                    <a:pt x="101" y="215"/>
                    <a:pt x="101" y="215"/>
                  </a:cubicBezTo>
                  <a:cubicBezTo>
                    <a:pt x="90" y="215"/>
                    <a:pt x="90" y="215"/>
                    <a:pt x="90" y="215"/>
                  </a:cubicBezTo>
                  <a:cubicBezTo>
                    <a:pt x="74" y="217"/>
                    <a:pt x="74" y="217"/>
                    <a:pt x="74" y="217"/>
                  </a:cubicBezTo>
                  <a:cubicBezTo>
                    <a:pt x="62" y="212"/>
                    <a:pt x="62" y="212"/>
                    <a:pt x="62" y="212"/>
                  </a:cubicBezTo>
                  <a:cubicBezTo>
                    <a:pt x="53" y="220"/>
                    <a:pt x="53" y="220"/>
                    <a:pt x="53" y="220"/>
                  </a:cubicBezTo>
                  <a:cubicBezTo>
                    <a:pt x="46" y="221"/>
                    <a:pt x="46" y="221"/>
                    <a:pt x="46" y="221"/>
                  </a:cubicBezTo>
                  <a:cubicBezTo>
                    <a:pt x="42" y="234"/>
                    <a:pt x="42" y="234"/>
                    <a:pt x="42" y="234"/>
                  </a:cubicBezTo>
                  <a:cubicBezTo>
                    <a:pt x="47" y="236"/>
                    <a:pt x="47" y="236"/>
                    <a:pt x="47" y="236"/>
                  </a:cubicBezTo>
                  <a:cubicBezTo>
                    <a:pt x="35" y="234"/>
                    <a:pt x="35" y="234"/>
                    <a:pt x="35" y="234"/>
                  </a:cubicBezTo>
                  <a:cubicBezTo>
                    <a:pt x="35" y="228"/>
                    <a:pt x="35" y="228"/>
                    <a:pt x="35" y="228"/>
                  </a:cubicBezTo>
                  <a:cubicBezTo>
                    <a:pt x="28" y="232"/>
                    <a:pt x="28" y="232"/>
                    <a:pt x="28" y="232"/>
                  </a:cubicBezTo>
                  <a:cubicBezTo>
                    <a:pt x="26" y="231"/>
                    <a:pt x="26" y="231"/>
                    <a:pt x="26" y="231"/>
                  </a:cubicBezTo>
                  <a:cubicBezTo>
                    <a:pt x="26" y="228"/>
                    <a:pt x="26" y="228"/>
                    <a:pt x="26" y="228"/>
                  </a:cubicBezTo>
                  <a:cubicBezTo>
                    <a:pt x="26" y="228"/>
                    <a:pt x="19" y="228"/>
                    <a:pt x="12" y="231"/>
                  </a:cubicBezTo>
                  <a:cubicBezTo>
                    <a:pt x="7" y="234"/>
                    <a:pt x="0" y="236"/>
                    <a:pt x="5" y="240"/>
                  </a:cubicBezTo>
                  <a:cubicBezTo>
                    <a:pt x="12" y="242"/>
                    <a:pt x="23" y="244"/>
                    <a:pt x="26" y="244"/>
                  </a:cubicBezTo>
                  <a:cubicBezTo>
                    <a:pt x="28" y="244"/>
                    <a:pt x="40" y="243"/>
                    <a:pt x="39" y="246"/>
                  </a:cubicBezTo>
                  <a:cubicBezTo>
                    <a:pt x="38" y="248"/>
                    <a:pt x="30" y="254"/>
                    <a:pt x="21" y="254"/>
                  </a:cubicBezTo>
                  <a:cubicBezTo>
                    <a:pt x="13" y="254"/>
                    <a:pt x="13" y="256"/>
                    <a:pt x="12" y="259"/>
                  </a:cubicBezTo>
                  <a:cubicBezTo>
                    <a:pt x="9" y="261"/>
                    <a:pt x="3" y="261"/>
                    <a:pt x="3" y="261"/>
                  </a:cubicBezTo>
                  <a:cubicBezTo>
                    <a:pt x="3" y="269"/>
                    <a:pt x="3" y="269"/>
                    <a:pt x="3" y="269"/>
                  </a:cubicBezTo>
                  <a:cubicBezTo>
                    <a:pt x="3" y="269"/>
                    <a:pt x="11" y="265"/>
                    <a:pt x="11" y="267"/>
                  </a:cubicBezTo>
                  <a:cubicBezTo>
                    <a:pt x="11" y="270"/>
                    <a:pt x="13" y="275"/>
                    <a:pt x="13" y="275"/>
                  </a:cubicBezTo>
                  <a:cubicBezTo>
                    <a:pt x="40" y="273"/>
                    <a:pt x="40" y="273"/>
                    <a:pt x="40" y="273"/>
                  </a:cubicBezTo>
                  <a:cubicBezTo>
                    <a:pt x="21" y="278"/>
                    <a:pt x="21" y="278"/>
                    <a:pt x="21" y="278"/>
                  </a:cubicBezTo>
                  <a:cubicBezTo>
                    <a:pt x="19" y="283"/>
                    <a:pt x="19" y="283"/>
                    <a:pt x="19" y="283"/>
                  </a:cubicBezTo>
                  <a:cubicBezTo>
                    <a:pt x="12" y="283"/>
                    <a:pt x="12" y="283"/>
                    <a:pt x="12" y="283"/>
                  </a:cubicBezTo>
                  <a:cubicBezTo>
                    <a:pt x="9" y="289"/>
                    <a:pt x="9" y="289"/>
                    <a:pt x="9" y="289"/>
                  </a:cubicBezTo>
                  <a:cubicBezTo>
                    <a:pt x="30" y="286"/>
                    <a:pt x="30" y="286"/>
                    <a:pt x="30" y="286"/>
                  </a:cubicBezTo>
                  <a:cubicBezTo>
                    <a:pt x="35" y="287"/>
                    <a:pt x="35" y="287"/>
                    <a:pt x="35" y="287"/>
                  </a:cubicBezTo>
                  <a:cubicBezTo>
                    <a:pt x="44" y="285"/>
                    <a:pt x="44" y="285"/>
                    <a:pt x="44" y="285"/>
                  </a:cubicBezTo>
                  <a:cubicBezTo>
                    <a:pt x="47" y="289"/>
                    <a:pt x="47" y="289"/>
                    <a:pt x="47" y="289"/>
                  </a:cubicBezTo>
                  <a:cubicBezTo>
                    <a:pt x="47" y="289"/>
                    <a:pt x="39" y="290"/>
                    <a:pt x="35" y="292"/>
                  </a:cubicBezTo>
                  <a:cubicBezTo>
                    <a:pt x="31" y="292"/>
                    <a:pt x="24" y="297"/>
                    <a:pt x="24" y="297"/>
                  </a:cubicBezTo>
                  <a:cubicBezTo>
                    <a:pt x="38" y="296"/>
                    <a:pt x="38" y="296"/>
                    <a:pt x="38" y="296"/>
                  </a:cubicBezTo>
                  <a:cubicBezTo>
                    <a:pt x="38" y="296"/>
                    <a:pt x="31" y="302"/>
                    <a:pt x="30" y="302"/>
                  </a:cubicBezTo>
                  <a:cubicBezTo>
                    <a:pt x="27" y="302"/>
                    <a:pt x="21" y="304"/>
                    <a:pt x="21" y="304"/>
                  </a:cubicBezTo>
                  <a:cubicBezTo>
                    <a:pt x="24" y="305"/>
                    <a:pt x="24" y="305"/>
                    <a:pt x="24" y="305"/>
                  </a:cubicBezTo>
                  <a:cubicBezTo>
                    <a:pt x="46" y="304"/>
                    <a:pt x="46" y="304"/>
                    <a:pt x="46" y="304"/>
                  </a:cubicBezTo>
                  <a:cubicBezTo>
                    <a:pt x="50" y="305"/>
                    <a:pt x="50" y="305"/>
                    <a:pt x="50" y="305"/>
                  </a:cubicBezTo>
                  <a:cubicBezTo>
                    <a:pt x="47" y="310"/>
                    <a:pt x="47" y="310"/>
                    <a:pt x="47" y="310"/>
                  </a:cubicBezTo>
                  <a:cubicBezTo>
                    <a:pt x="47" y="310"/>
                    <a:pt x="54" y="313"/>
                    <a:pt x="57" y="312"/>
                  </a:cubicBezTo>
                  <a:cubicBezTo>
                    <a:pt x="59" y="309"/>
                    <a:pt x="62" y="308"/>
                    <a:pt x="62" y="308"/>
                  </a:cubicBezTo>
                  <a:cubicBezTo>
                    <a:pt x="71" y="312"/>
                    <a:pt x="71" y="312"/>
                    <a:pt x="71" y="312"/>
                  </a:cubicBezTo>
                  <a:cubicBezTo>
                    <a:pt x="77" y="308"/>
                    <a:pt x="77" y="308"/>
                    <a:pt x="77" y="308"/>
                  </a:cubicBezTo>
                  <a:cubicBezTo>
                    <a:pt x="82" y="310"/>
                    <a:pt x="82" y="310"/>
                    <a:pt x="82" y="310"/>
                  </a:cubicBezTo>
                  <a:cubicBezTo>
                    <a:pt x="89" y="306"/>
                    <a:pt x="89" y="306"/>
                    <a:pt x="89" y="306"/>
                  </a:cubicBezTo>
                  <a:cubicBezTo>
                    <a:pt x="93" y="308"/>
                    <a:pt x="93" y="308"/>
                    <a:pt x="93" y="308"/>
                  </a:cubicBezTo>
                  <a:cubicBezTo>
                    <a:pt x="93" y="308"/>
                    <a:pt x="112" y="308"/>
                    <a:pt x="111" y="300"/>
                  </a:cubicBezTo>
                  <a:cubicBezTo>
                    <a:pt x="111" y="287"/>
                    <a:pt x="111" y="287"/>
                    <a:pt x="111" y="287"/>
                  </a:cubicBezTo>
                  <a:cubicBezTo>
                    <a:pt x="111" y="287"/>
                    <a:pt x="115" y="286"/>
                    <a:pt x="117" y="290"/>
                  </a:cubicBezTo>
                  <a:cubicBezTo>
                    <a:pt x="121" y="296"/>
                    <a:pt x="115" y="294"/>
                    <a:pt x="115" y="297"/>
                  </a:cubicBezTo>
                  <a:cubicBezTo>
                    <a:pt x="115" y="300"/>
                    <a:pt x="117" y="302"/>
                    <a:pt x="123" y="300"/>
                  </a:cubicBezTo>
                  <a:cubicBezTo>
                    <a:pt x="130" y="300"/>
                    <a:pt x="139" y="294"/>
                    <a:pt x="139" y="294"/>
                  </a:cubicBezTo>
                  <a:cubicBezTo>
                    <a:pt x="139" y="289"/>
                    <a:pt x="139" y="289"/>
                    <a:pt x="139" y="289"/>
                  </a:cubicBezTo>
                  <a:cubicBezTo>
                    <a:pt x="139" y="289"/>
                    <a:pt x="147" y="297"/>
                    <a:pt x="151" y="294"/>
                  </a:cubicBezTo>
                  <a:cubicBezTo>
                    <a:pt x="158" y="292"/>
                    <a:pt x="157" y="283"/>
                    <a:pt x="157" y="283"/>
                  </a:cubicBezTo>
                  <a:cubicBezTo>
                    <a:pt x="161" y="285"/>
                    <a:pt x="161" y="285"/>
                    <a:pt x="161" y="285"/>
                  </a:cubicBezTo>
                  <a:cubicBezTo>
                    <a:pt x="169" y="281"/>
                    <a:pt x="169" y="281"/>
                    <a:pt x="169" y="281"/>
                  </a:cubicBezTo>
                  <a:cubicBezTo>
                    <a:pt x="188" y="286"/>
                    <a:pt x="188" y="286"/>
                    <a:pt x="188" y="286"/>
                  </a:cubicBezTo>
                  <a:cubicBezTo>
                    <a:pt x="190" y="275"/>
                    <a:pt x="190" y="275"/>
                    <a:pt x="190" y="275"/>
                  </a:cubicBezTo>
                  <a:cubicBezTo>
                    <a:pt x="194" y="278"/>
                    <a:pt x="194" y="278"/>
                    <a:pt x="194" y="278"/>
                  </a:cubicBezTo>
                  <a:cubicBezTo>
                    <a:pt x="193" y="287"/>
                    <a:pt x="193" y="287"/>
                    <a:pt x="193" y="287"/>
                  </a:cubicBezTo>
                  <a:cubicBezTo>
                    <a:pt x="200" y="286"/>
                    <a:pt x="200" y="286"/>
                    <a:pt x="200" y="286"/>
                  </a:cubicBezTo>
                  <a:cubicBezTo>
                    <a:pt x="202" y="278"/>
                    <a:pt x="202" y="278"/>
                    <a:pt x="202" y="278"/>
                  </a:cubicBezTo>
                  <a:cubicBezTo>
                    <a:pt x="202" y="283"/>
                    <a:pt x="202" y="283"/>
                    <a:pt x="202" y="283"/>
                  </a:cubicBezTo>
                  <a:cubicBezTo>
                    <a:pt x="202" y="283"/>
                    <a:pt x="207" y="289"/>
                    <a:pt x="212" y="289"/>
                  </a:cubicBezTo>
                  <a:cubicBezTo>
                    <a:pt x="217" y="289"/>
                    <a:pt x="228" y="287"/>
                    <a:pt x="228" y="287"/>
                  </a:cubicBezTo>
                  <a:cubicBezTo>
                    <a:pt x="227" y="281"/>
                    <a:pt x="227" y="281"/>
                    <a:pt x="227" y="281"/>
                  </a:cubicBezTo>
                  <a:cubicBezTo>
                    <a:pt x="219" y="273"/>
                    <a:pt x="219" y="273"/>
                    <a:pt x="219" y="273"/>
                  </a:cubicBezTo>
                  <a:cubicBezTo>
                    <a:pt x="221" y="271"/>
                    <a:pt x="221" y="271"/>
                    <a:pt x="221" y="271"/>
                  </a:cubicBezTo>
                  <a:cubicBezTo>
                    <a:pt x="228" y="274"/>
                    <a:pt x="228" y="274"/>
                    <a:pt x="228" y="274"/>
                  </a:cubicBezTo>
                  <a:cubicBezTo>
                    <a:pt x="228" y="271"/>
                    <a:pt x="228" y="271"/>
                    <a:pt x="228" y="271"/>
                  </a:cubicBezTo>
                  <a:cubicBezTo>
                    <a:pt x="240" y="261"/>
                    <a:pt x="240" y="261"/>
                    <a:pt x="240" y="261"/>
                  </a:cubicBezTo>
                  <a:cubicBezTo>
                    <a:pt x="240" y="252"/>
                    <a:pt x="240" y="252"/>
                    <a:pt x="240" y="252"/>
                  </a:cubicBezTo>
                  <a:cubicBezTo>
                    <a:pt x="240" y="252"/>
                    <a:pt x="246" y="240"/>
                    <a:pt x="248" y="239"/>
                  </a:cubicBezTo>
                  <a:cubicBezTo>
                    <a:pt x="252" y="236"/>
                    <a:pt x="259" y="230"/>
                    <a:pt x="261" y="217"/>
                  </a:cubicBezTo>
                  <a:cubicBezTo>
                    <a:pt x="261" y="201"/>
                    <a:pt x="261" y="201"/>
                    <a:pt x="261" y="201"/>
                  </a:cubicBezTo>
                  <a:cubicBezTo>
                    <a:pt x="261" y="201"/>
                    <a:pt x="251" y="196"/>
                    <a:pt x="254" y="192"/>
                  </a:cubicBezTo>
                  <a:cubicBezTo>
                    <a:pt x="258" y="189"/>
                    <a:pt x="262" y="190"/>
                    <a:pt x="262" y="190"/>
                  </a:cubicBezTo>
                  <a:cubicBezTo>
                    <a:pt x="262" y="190"/>
                    <a:pt x="262" y="185"/>
                    <a:pt x="263" y="182"/>
                  </a:cubicBezTo>
                  <a:cubicBezTo>
                    <a:pt x="266" y="181"/>
                    <a:pt x="270" y="178"/>
                    <a:pt x="269" y="176"/>
                  </a:cubicBezTo>
                  <a:cubicBezTo>
                    <a:pt x="266" y="172"/>
                    <a:pt x="262" y="161"/>
                    <a:pt x="262" y="161"/>
                  </a:cubicBezTo>
                  <a:cubicBezTo>
                    <a:pt x="262" y="161"/>
                    <a:pt x="266" y="158"/>
                    <a:pt x="266" y="151"/>
                  </a:cubicBezTo>
                  <a:cubicBezTo>
                    <a:pt x="266" y="145"/>
                    <a:pt x="257" y="141"/>
                    <a:pt x="261" y="138"/>
                  </a:cubicBezTo>
                  <a:cubicBezTo>
                    <a:pt x="266" y="134"/>
                    <a:pt x="274" y="139"/>
                    <a:pt x="275" y="138"/>
                  </a:cubicBezTo>
                  <a:cubicBezTo>
                    <a:pt x="275" y="136"/>
                    <a:pt x="271" y="128"/>
                    <a:pt x="271" y="128"/>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03" name="Freeform 22"/>
            <p:cNvSpPr>
              <a:spLocks noEditPoints="1"/>
            </p:cNvSpPr>
            <p:nvPr/>
          </p:nvSpPr>
          <p:spPr bwMode="auto">
            <a:xfrm>
              <a:off x="1007" y="1741"/>
              <a:ext cx="389" cy="442"/>
            </a:xfrm>
            <a:custGeom>
              <a:avLst/>
              <a:gdLst>
                <a:gd name="T0" fmla="*/ 74 w 276"/>
                <a:gd name="T1" fmla="*/ 83 h 314"/>
                <a:gd name="T2" fmla="*/ 69 w 276"/>
                <a:gd name="T3" fmla="*/ 85 h 314"/>
                <a:gd name="T4" fmla="*/ 70 w 276"/>
                <a:gd name="T5" fmla="*/ 101 h 314"/>
                <a:gd name="T6" fmla="*/ 57 w 276"/>
                <a:gd name="T7" fmla="*/ 114 h 314"/>
                <a:gd name="T8" fmla="*/ 74 w 276"/>
                <a:gd name="T9" fmla="*/ 164 h 314"/>
                <a:gd name="T10" fmla="*/ 74 w 276"/>
                <a:gd name="T11" fmla="*/ 167 h 314"/>
                <a:gd name="T12" fmla="*/ 238 w 276"/>
                <a:gd name="T13" fmla="*/ 89 h 314"/>
                <a:gd name="T14" fmla="*/ 189 w 276"/>
                <a:gd name="T15" fmla="*/ 73 h 314"/>
                <a:gd name="T16" fmla="*/ 207 w 276"/>
                <a:gd name="T17" fmla="*/ 54 h 314"/>
                <a:gd name="T18" fmla="*/ 230 w 276"/>
                <a:gd name="T19" fmla="*/ 49 h 314"/>
                <a:gd name="T20" fmla="*/ 245 w 276"/>
                <a:gd name="T21" fmla="*/ 0 h 314"/>
                <a:gd name="T22" fmla="*/ 246 w 276"/>
                <a:gd name="T23" fmla="*/ 12 h 314"/>
                <a:gd name="T24" fmla="*/ 226 w 276"/>
                <a:gd name="T25" fmla="*/ 28 h 314"/>
                <a:gd name="T26" fmla="*/ 222 w 276"/>
                <a:gd name="T27" fmla="*/ 21 h 314"/>
                <a:gd name="T28" fmla="*/ 215 w 276"/>
                <a:gd name="T29" fmla="*/ 17 h 314"/>
                <a:gd name="T30" fmla="*/ 191 w 276"/>
                <a:gd name="T31" fmla="*/ 17 h 314"/>
                <a:gd name="T32" fmla="*/ 172 w 276"/>
                <a:gd name="T33" fmla="*/ 57 h 314"/>
                <a:gd name="T34" fmla="*/ 186 w 276"/>
                <a:gd name="T35" fmla="*/ 60 h 314"/>
                <a:gd name="T36" fmla="*/ 140 w 276"/>
                <a:gd name="T37" fmla="*/ 75 h 314"/>
                <a:gd name="T38" fmla="*/ 91 w 276"/>
                <a:gd name="T39" fmla="*/ 70 h 314"/>
                <a:gd name="T40" fmla="*/ 84 w 276"/>
                <a:gd name="T41" fmla="*/ 91 h 314"/>
                <a:gd name="T42" fmla="*/ 58 w 276"/>
                <a:gd name="T43" fmla="*/ 120 h 314"/>
                <a:gd name="T44" fmla="*/ 79 w 276"/>
                <a:gd name="T45" fmla="*/ 143 h 314"/>
                <a:gd name="T46" fmla="*/ 91 w 276"/>
                <a:gd name="T47" fmla="*/ 168 h 314"/>
                <a:gd name="T48" fmla="*/ 80 w 276"/>
                <a:gd name="T49" fmla="*/ 213 h 314"/>
                <a:gd name="T50" fmla="*/ 44 w 276"/>
                <a:gd name="T51" fmla="*/ 220 h 314"/>
                <a:gd name="T52" fmla="*/ 21 w 276"/>
                <a:gd name="T53" fmla="*/ 245 h 314"/>
                <a:gd name="T54" fmla="*/ 3 w 276"/>
                <a:gd name="T55" fmla="*/ 270 h 314"/>
                <a:gd name="T56" fmla="*/ 10 w 276"/>
                <a:gd name="T57" fmla="*/ 283 h 314"/>
                <a:gd name="T58" fmla="*/ 29 w 276"/>
                <a:gd name="T59" fmla="*/ 302 h 314"/>
                <a:gd name="T60" fmla="*/ 81 w 276"/>
                <a:gd name="T61" fmla="*/ 312 h 314"/>
                <a:gd name="T62" fmla="*/ 114 w 276"/>
                <a:gd name="T63" fmla="*/ 301 h 314"/>
                <a:gd name="T64" fmla="*/ 193 w 276"/>
                <a:gd name="T65" fmla="*/ 279 h 314"/>
                <a:gd name="T66" fmla="*/ 228 w 276"/>
                <a:gd name="T67" fmla="*/ 272 h 314"/>
                <a:gd name="T68" fmla="*/ 263 w 276"/>
                <a:gd name="T69" fmla="*/ 186 h 314"/>
                <a:gd name="T70" fmla="*/ 272 w 276"/>
                <a:gd name="T71" fmla="*/ 136 h 314"/>
                <a:gd name="T72" fmla="*/ 260 w 276"/>
                <a:gd name="T73" fmla="*/ 159 h 314"/>
                <a:gd name="T74" fmla="*/ 247 w 276"/>
                <a:gd name="T75" fmla="*/ 239 h 314"/>
                <a:gd name="T76" fmla="*/ 201 w 276"/>
                <a:gd name="T77" fmla="*/ 283 h 314"/>
                <a:gd name="T78" fmla="*/ 149 w 276"/>
                <a:gd name="T79" fmla="*/ 293 h 314"/>
                <a:gd name="T80" fmla="*/ 118 w 276"/>
                <a:gd name="T81" fmla="*/ 289 h 314"/>
                <a:gd name="T82" fmla="*/ 54 w 276"/>
                <a:gd name="T83" fmla="*/ 311 h 314"/>
                <a:gd name="T84" fmla="*/ 46 w 276"/>
                <a:gd name="T85" fmla="*/ 290 h 314"/>
                <a:gd name="T86" fmla="*/ 8 w 276"/>
                <a:gd name="T87" fmla="*/ 265 h 314"/>
                <a:gd name="T88" fmla="*/ 23 w 276"/>
                <a:gd name="T89" fmla="*/ 230 h 314"/>
                <a:gd name="T90" fmla="*/ 73 w 276"/>
                <a:gd name="T91" fmla="*/ 219 h 314"/>
                <a:gd name="T92" fmla="*/ 66 w 276"/>
                <a:gd name="T93" fmla="*/ 206 h 314"/>
                <a:gd name="T94" fmla="*/ 92 w 276"/>
                <a:gd name="T95" fmla="*/ 172 h 314"/>
                <a:gd name="T96" fmla="*/ 79 w 276"/>
                <a:gd name="T97" fmla="*/ 141 h 314"/>
                <a:gd name="T98" fmla="*/ 69 w 276"/>
                <a:gd name="T99" fmla="*/ 121 h 314"/>
                <a:gd name="T100" fmla="*/ 79 w 276"/>
                <a:gd name="T101" fmla="*/ 98 h 314"/>
                <a:gd name="T102" fmla="*/ 76 w 276"/>
                <a:gd name="T103" fmla="*/ 76 h 314"/>
                <a:gd name="T104" fmla="*/ 123 w 276"/>
                <a:gd name="T105" fmla="*/ 80 h 314"/>
                <a:gd name="T106" fmla="*/ 178 w 276"/>
                <a:gd name="T107" fmla="*/ 70 h 314"/>
                <a:gd name="T108" fmla="*/ 176 w 276"/>
                <a:gd name="T109" fmla="*/ 37 h 314"/>
                <a:gd name="T110" fmla="*/ 216 w 276"/>
                <a:gd name="T111" fmla="*/ 19 h 314"/>
                <a:gd name="T112" fmla="*/ 228 w 276"/>
                <a:gd name="T113" fmla="*/ 17 h 314"/>
                <a:gd name="T114" fmla="*/ 245 w 276"/>
                <a:gd name="T115" fmla="*/ 11 h 314"/>
                <a:gd name="T116" fmla="*/ 253 w 276"/>
                <a:gd name="T117" fmla="*/ 9 h 314"/>
                <a:gd name="T118" fmla="*/ 245 w 276"/>
                <a:gd name="T119" fmla="*/ 31 h 314"/>
                <a:gd name="T120" fmla="*/ 206 w 276"/>
                <a:gd name="T121" fmla="*/ 64 h 314"/>
                <a:gd name="T122" fmla="*/ 229 w 276"/>
                <a:gd name="T123" fmla="*/ 98 h 314"/>
                <a:gd name="T124" fmla="*/ 269 w 276"/>
                <a:gd name="T125" fmla="*/ 129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314">
                  <a:moveTo>
                    <a:pt x="180" y="19"/>
                  </a:moveTo>
                  <a:cubicBezTo>
                    <a:pt x="179" y="18"/>
                    <a:pt x="179" y="18"/>
                    <a:pt x="179" y="18"/>
                  </a:cubicBezTo>
                  <a:cubicBezTo>
                    <a:pt x="175" y="22"/>
                    <a:pt x="175" y="22"/>
                    <a:pt x="175" y="22"/>
                  </a:cubicBezTo>
                  <a:cubicBezTo>
                    <a:pt x="173" y="24"/>
                    <a:pt x="173" y="24"/>
                    <a:pt x="173" y="24"/>
                  </a:cubicBezTo>
                  <a:cubicBezTo>
                    <a:pt x="175" y="25"/>
                    <a:pt x="175" y="25"/>
                    <a:pt x="175" y="25"/>
                  </a:cubicBezTo>
                  <a:cubicBezTo>
                    <a:pt x="181" y="27"/>
                    <a:pt x="181" y="27"/>
                    <a:pt x="181" y="27"/>
                  </a:cubicBezTo>
                  <a:cubicBezTo>
                    <a:pt x="183" y="29"/>
                    <a:pt x="183" y="29"/>
                    <a:pt x="183" y="29"/>
                  </a:cubicBezTo>
                  <a:cubicBezTo>
                    <a:pt x="181" y="16"/>
                    <a:pt x="181" y="16"/>
                    <a:pt x="181" y="16"/>
                  </a:cubicBezTo>
                  <a:cubicBezTo>
                    <a:pt x="179" y="18"/>
                    <a:pt x="179" y="18"/>
                    <a:pt x="179" y="18"/>
                  </a:cubicBezTo>
                  <a:cubicBezTo>
                    <a:pt x="180" y="19"/>
                    <a:pt x="180" y="19"/>
                    <a:pt x="180" y="19"/>
                  </a:cubicBezTo>
                  <a:cubicBezTo>
                    <a:pt x="178" y="19"/>
                    <a:pt x="178" y="19"/>
                    <a:pt x="178" y="19"/>
                  </a:cubicBezTo>
                  <a:cubicBezTo>
                    <a:pt x="180" y="26"/>
                    <a:pt x="180" y="26"/>
                    <a:pt x="180" y="26"/>
                  </a:cubicBezTo>
                  <a:cubicBezTo>
                    <a:pt x="181" y="26"/>
                    <a:pt x="181" y="26"/>
                    <a:pt x="181" y="26"/>
                  </a:cubicBezTo>
                  <a:cubicBezTo>
                    <a:pt x="182" y="25"/>
                    <a:pt x="182" y="25"/>
                    <a:pt x="182" y="25"/>
                  </a:cubicBezTo>
                  <a:cubicBezTo>
                    <a:pt x="182" y="25"/>
                    <a:pt x="182" y="25"/>
                    <a:pt x="176" y="22"/>
                  </a:cubicBezTo>
                  <a:cubicBezTo>
                    <a:pt x="176" y="23"/>
                    <a:pt x="176" y="23"/>
                    <a:pt x="176" y="23"/>
                  </a:cubicBezTo>
                  <a:cubicBezTo>
                    <a:pt x="177" y="24"/>
                    <a:pt x="177" y="24"/>
                    <a:pt x="177" y="24"/>
                  </a:cubicBezTo>
                  <a:cubicBezTo>
                    <a:pt x="177" y="24"/>
                    <a:pt x="177" y="24"/>
                    <a:pt x="181" y="20"/>
                  </a:cubicBezTo>
                  <a:cubicBezTo>
                    <a:pt x="180" y="19"/>
                    <a:pt x="180" y="19"/>
                    <a:pt x="180" y="19"/>
                  </a:cubicBezTo>
                  <a:cubicBezTo>
                    <a:pt x="178" y="19"/>
                    <a:pt x="178" y="19"/>
                    <a:pt x="178" y="19"/>
                  </a:cubicBezTo>
                  <a:lnTo>
                    <a:pt x="180" y="19"/>
                  </a:lnTo>
                  <a:close/>
                  <a:moveTo>
                    <a:pt x="73" y="92"/>
                  </a:moveTo>
                  <a:cubicBezTo>
                    <a:pt x="72" y="92"/>
                    <a:pt x="72" y="92"/>
                    <a:pt x="72" y="92"/>
                  </a:cubicBezTo>
                  <a:cubicBezTo>
                    <a:pt x="72" y="94"/>
                    <a:pt x="73" y="95"/>
                    <a:pt x="73" y="96"/>
                  </a:cubicBezTo>
                  <a:cubicBezTo>
                    <a:pt x="74" y="97"/>
                    <a:pt x="75" y="97"/>
                    <a:pt x="75" y="97"/>
                  </a:cubicBezTo>
                  <a:cubicBezTo>
                    <a:pt x="76" y="98"/>
                    <a:pt x="76" y="98"/>
                    <a:pt x="76" y="98"/>
                  </a:cubicBezTo>
                  <a:cubicBezTo>
                    <a:pt x="77" y="97"/>
                    <a:pt x="77" y="97"/>
                    <a:pt x="77" y="97"/>
                  </a:cubicBezTo>
                  <a:cubicBezTo>
                    <a:pt x="81" y="92"/>
                    <a:pt x="81" y="92"/>
                    <a:pt x="81" y="92"/>
                  </a:cubicBezTo>
                  <a:cubicBezTo>
                    <a:pt x="81" y="91"/>
                    <a:pt x="81" y="91"/>
                    <a:pt x="81" y="91"/>
                  </a:cubicBezTo>
                  <a:cubicBezTo>
                    <a:pt x="81" y="91"/>
                    <a:pt x="81" y="91"/>
                    <a:pt x="81" y="91"/>
                  </a:cubicBezTo>
                  <a:cubicBezTo>
                    <a:pt x="81" y="81"/>
                    <a:pt x="81" y="81"/>
                    <a:pt x="81" y="81"/>
                  </a:cubicBezTo>
                  <a:cubicBezTo>
                    <a:pt x="81" y="79"/>
                    <a:pt x="81" y="79"/>
                    <a:pt x="81" y="79"/>
                  </a:cubicBezTo>
                  <a:cubicBezTo>
                    <a:pt x="79" y="80"/>
                    <a:pt x="79" y="80"/>
                    <a:pt x="79" y="80"/>
                  </a:cubicBezTo>
                  <a:cubicBezTo>
                    <a:pt x="74" y="83"/>
                    <a:pt x="74" y="83"/>
                    <a:pt x="74" y="83"/>
                  </a:cubicBezTo>
                  <a:cubicBezTo>
                    <a:pt x="74" y="84"/>
                    <a:pt x="74" y="84"/>
                    <a:pt x="74" y="84"/>
                  </a:cubicBezTo>
                  <a:cubicBezTo>
                    <a:pt x="75" y="83"/>
                    <a:pt x="75" y="83"/>
                    <a:pt x="75" y="83"/>
                  </a:cubicBezTo>
                  <a:cubicBezTo>
                    <a:pt x="70" y="80"/>
                    <a:pt x="70" y="80"/>
                    <a:pt x="70" y="80"/>
                  </a:cubicBezTo>
                  <a:cubicBezTo>
                    <a:pt x="69" y="80"/>
                    <a:pt x="69" y="80"/>
                    <a:pt x="69" y="80"/>
                  </a:cubicBezTo>
                  <a:cubicBezTo>
                    <a:pt x="69" y="80"/>
                    <a:pt x="69" y="80"/>
                    <a:pt x="69" y="80"/>
                  </a:cubicBezTo>
                  <a:cubicBezTo>
                    <a:pt x="65" y="81"/>
                    <a:pt x="65" y="81"/>
                    <a:pt x="65" y="81"/>
                  </a:cubicBezTo>
                  <a:cubicBezTo>
                    <a:pt x="63" y="82"/>
                    <a:pt x="63" y="82"/>
                    <a:pt x="63" y="82"/>
                  </a:cubicBezTo>
                  <a:cubicBezTo>
                    <a:pt x="64" y="83"/>
                    <a:pt x="64" y="83"/>
                    <a:pt x="64" y="83"/>
                  </a:cubicBezTo>
                  <a:cubicBezTo>
                    <a:pt x="64" y="83"/>
                    <a:pt x="65" y="84"/>
                    <a:pt x="65" y="86"/>
                  </a:cubicBezTo>
                  <a:cubicBezTo>
                    <a:pt x="66" y="86"/>
                    <a:pt x="66" y="87"/>
                    <a:pt x="67" y="87"/>
                  </a:cubicBezTo>
                  <a:cubicBezTo>
                    <a:pt x="67" y="88"/>
                    <a:pt x="68" y="88"/>
                    <a:pt x="69" y="88"/>
                  </a:cubicBezTo>
                  <a:cubicBezTo>
                    <a:pt x="69" y="88"/>
                    <a:pt x="69" y="88"/>
                    <a:pt x="69" y="88"/>
                  </a:cubicBezTo>
                  <a:cubicBezTo>
                    <a:pt x="69" y="88"/>
                    <a:pt x="69" y="88"/>
                    <a:pt x="69" y="88"/>
                  </a:cubicBezTo>
                  <a:cubicBezTo>
                    <a:pt x="69" y="88"/>
                    <a:pt x="69" y="88"/>
                    <a:pt x="69" y="88"/>
                  </a:cubicBezTo>
                  <a:cubicBezTo>
                    <a:pt x="69" y="88"/>
                    <a:pt x="69" y="88"/>
                    <a:pt x="69" y="88"/>
                  </a:cubicBezTo>
                  <a:cubicBezTo>
                    <a:pt x="69" y="88"/>
                    <a:pt x="69" y="88"/>
                    <a:pt x="69" y="88"/>
                  </a:cubicBezTo>
                  <a:cubicBezTo>
                    <a:pt x="69" y="88"/>
                    <a:pt x="70" y="89"/>
                    <a:pt x="71" y="89"/>
                  </a:cubicBezTo>
                  <a:cubicBezTo>
                    <a:pt x="71" y="90"/>
                    <a:pt x="72" y="91"/>
                    <a:pt x="72" y="92"/>
                  </a:cubicBezTo>
                  <a:cubicBezTo>
                    <a:pt x="73" y="92"/>
                    <a:pt x="73" y="92"/>
                    <a:pt x="73" y="92"/>
                  </a:cubicBezTo>
                  <a:cubicBezTo>
                    <a:pt x="75" y="92"/>
                    <a:pt x="75" y="92"/>
                    <a:pt x="75" y="92"/>
                  </a:cubicBezTo>
                  <a:cubicBezTo>
                    <a:pt x="75" y="90"/>
                    <a:pt x="74" y="89"/>
                    <a:pt x="73" y="87"/>
                  </a:cubicBezTo>
                  <a:cubicBezTo>
                    <a:pt x="72" y="87"/>
                    <a:pt x="72" y="86"/>
                    <a:pt x="71" y="86"/>
                  </a:cubicBezTo>
                  <a:cubicBezTo>
                    <a:pt x="71" y="85"/>
                    <a:pt x="70" y="85"/>
                    <a:pt x="69" y="85"/>
                  </a:cubicBezTo>
                  <a:cubicBezTo>
                    <a:pt x="69" y="86"/>
                    <a:pt x="69" y="86"/>
                    <a:pt x="69" y="86"/>
                  </a:cubicBezTo>
                  <a:cubicBezTo>
                    <a:pt x="69" y="85"/>
                    <a:pt x="69" y="85"/>
                    <a:pt x="69" y="85"/>
                  </a:cubicBezTo>
                  <a:cubicBezTo>
                    <a:pt x="69" y="85"/>
                    <a:pt x="69" y="85"/>
                    <a:pt x="69" y="85"/>
                  </a:cubicBezTo>
                  <a:cubicBezTo>
                    <a:pt x="69" y="86"/>
                    <a:pt x="69" y="86"/>
                    <a:pt x="69" y="86"/>
                  </a:cubicBezTo>
                  <a:cubicBezTo>
                    <a:pt x="69" y="85"/>
                    <a:pt x="69" y="85"/>
                    <a:pt x="69" y="85"/>
                  </a:cubicBezTo>
                  <a:cubicBezTo>
                    <a:pt x="69" y="85"/>
                    <a:pt x="69" y="85"/>
                    <a:pt x="69" y="85"/>
                  </a:cubicBezTo>
                  <a:cubicBezTo>
                    <a:pt x="69" y="85"/>
                    <a:pt x="69" y="85"/>
                    <a:pt x="69" y="85"/>
                  </a:cubicBezTo>
                  <a:cubicBezTo>
                    <a:pt x="69" y="85"/>
                    <a:pt x="69" y="85"/>
                    <a:pt x="69" y="85"/>
                  </a:cubicBezTo>
                  <a:cubicBezTo>
                    <a:pt x="69" y="85"/>
                    <a:pt x="69" y="85"/>
                    <a:pt x="69" y="85"/>
                  </a:cubicBezTo>
                  <a:cubicBezTo>
                    <a:pt x="69" y="85"/>
                    <a:pt x="69" y="85"/>
                    <a:pt x="69" y="85"/>
                  </a:cubicBezTo>
                  <a:cubicBezTo>
                    <a:pt x="69" y="85"/>
                    <a:pt x="69" y="85"/>
                    <a:pt x="69" y="85"/>
                  </a:cubicBezTo>
                  <a:cubicBezTo>
                    <a:pt x="68" y="84"/>
                    <a:pt x="67" y="83"/>
                    <a:pt x="67" y="83"/>
                  </a:cubicBezTo>
                  <a:cubicBezTo>
                    <a:pt x="66" y="82"/>
                    <a:pt x="66" y="82"/>
                    <a:pt x="66" y="82"/>
                  </a:cubicBezTo>
                  <a:cubicBezTo>
                    <a:pt x="66" y="82"/>
                    <a:pt x="66" y="82"/>
                    <a:pt x="66" y="82"/>
                  </a:cubicBezTo>
                  <a:cubicBezTo>
                    <a:pt x="65" y="83"/>
                    <a:pt x="65" y="83"/>
                    <a:pt x="65" y="83"/>
                  </a:cubicBezTo>
                  <a:cubicBezTo>
                    <a:pt x="66" y="84"/>
                    <a:pt x="66" y="84"/>
                    <a:pt x="66" y="84"/>
                  </a:cubicBezTo>
                  <a:cubicBezTo>
                    <a:pt x="66" y="84"/>
                    <a:pt x="66" y="84"/>
                    <a:pt x="70" y="83"/>
                  </a:cubicBezTo>
                  <a:cubicBezTo>
                    <a:pt x="69" y="81"/>
                    <a:pt x="69" y="81"/>
                    <a:pt x="69" y="81"/>
                  </a:cubicBezTo>
                  <a:cubicBezTo>
                    <a:pt x="68" y="83"/>
                    <a:pt x="68" y="83"/>
                    <a:pt x="68" y="83"/>
                  </a:cubicBezTo>
                  <a:cubicBezTo>
                    <a:pt x="68" y="83"/>
                    <a:pt x="68" y="83"/>
                    <a:pt x="74" y="85"/>
                  </a:cubicBezTo>
                  <a:cubicBezTo>
                    <a:pt x="74" y="86"/>
                    <a:pt x="74" y="86"/>
                    <a:pt x="74" y="86"/>
                  </a:cubicBezTo>
                  <a:cubicBezTo>
                    <a:pt x="75" y="85"/>
                    <a:pt x="75" y="85"/>
                    <a:pt x="75" y="85"/>
                  </a:cubicBezTo>
                  <a:cubicBezTo>
                    <a:pt x="75" y="85"/>
                    <a:pt x="75" y="85"/>
                    <a:pt x="81" y="83"/>
                  </a:cubicBezTo>
                  <a:cubicBezTo>
                    <a:pt x="80" y="81"/>
                    <a:pt x="80" y="81"/>
                    <a:pt x="80" y="81"/>
                  </a:cubicBezTo>
                  <a:cubicBezTo>
                    <a:pt x="78" y="81"/>
                    <a:pt x="78" y="81"/>
                    <a:pt x="78" y="81"/>
                  </a:cubicBezTo>
                  <a:cubicBezTo>
                    <a:pt x="78" y="81"/>
                    <a:pt x="78" y="81"/>
                    <a:pt x="78" y="91"/>
                  </a:cubicBezTo>
                  <a:cubicBezTo>
                    <a:pt x="80" y="91"/>
                    <a:pt x="80" y="91"/>
                    <a:pt x="80" y="91"/>
                  </a:cubicBezTo>
                  <a:cubicBezTo>
                    <a:pt x="79" y="90"/>
                    <a:pt x="79" y="90"/>
                    <a:pt x="79" y="90"/>
                  </a:cubicBezTo>
                  <a:cubicBezTo>
                    <a:pt x="79" y="90"/>
                    <a:pt x="79" y="90"/>
                    <a:pt x="75" y="95"/>
                  </a:cubicBezTo>
                  <a:cubicBezTo>
                    <a:pt x="76" y="96"/>
                    <a:pt x="76" y="96"/>
                    <a:pt x="76" y="96"/>
                  </a:cubicBezTo>
                  <a:cubicBezTo>
                    <a:pt x="77" y="95"/>
                    <a:pt x="77" y="95"/>
                    <a:pt x="77" y="95"/>
                  </a:cubicBezTo>
                  <a:cubicBezTo>
                    <a:pt x="76" y="95"/>
                    <a:pt x="76" y="95"/>
                    <a:pt x="76" y="95"/>
                  </a:cubicBezTo>
                  <a:cubicBezTo>
                    <a:pt x="77" y="95"/>
                    <a:pt x="77" y="95"/>
                    <a:pt x="77" y="95"/>
                  </a:cubicBezTo>
                  <a:cubicBezTo>
                    <a:pt x="77" y="95"/>
                    <a:pt x="77" y="95"/>
                    <a:pt x="77" y="95"/>
                  </a:cubicBezTo>
                  <a:cubicBezTo>
                    <a:pt x="76" y="95"/>
                    <a:pt x="76" y="95"/>
                    <a:pt x="76" y="95"/>
                  </a:cubicBezTo>
                  <a:cubicBezTo>
                    <a:pt x="77" y="95"/>
                    <a:pt x="77" y="95"/>
                    <a:pt x="77" y="95"/>
                  </a:cubicBezTo>
                  <a:cubicBezTo>
                    <a:pt x="76" y="95"/>
                    <a:pt x="76" y="94"/>
                    <a:pt x="75" y="94"/>
                  </a:cubicBezTo>
                  <a:cubicBezTo>
                    <a:pt x="75" y="93"/>
                    <a:pt x="75" y="93"/>
                    <a:pt x="75" y="92"/>
                  </a:cubicBezTo>
                  <a:lnTo>
                    <a:pt x="73" y="92"/>
                  </a:lnTo>
                  <a:close/>
                  <a:moveTo>
                    <a:pt x="76" y="104"/>
                  </a:moveTo>
                  <a:cubicBezTo>
                    <a:pt x="77" y="104"/>
                    <a:pt x="77" y="104"/>
                    <a:pt x="77" y="104"/>
                  </a:cubicBezTo>
                  <a:cubicBezTo>
                    <a:pt x="77" y="100"/>
                    <a:pt x="77" y="100"/>
                    <a:pt x="77" y="100"/>
                  </a:cubicBezTo>
                  <a:cubicBezTo>
                    <a:pt x="77" y="98"/>
                    <a:pt x="77" y="98"/>
                    <a:pt x="77" y="98"/>
                  </a:cubicBezTo>
                  <a:cubicBezTo>
                    <a:pt x="75" y="99"/>
                    <a:pt x="75" y="99"/>
                    <a:pt x="75" y="99"/>
                  </a:cubicBezTo>
                  <a:cubicBezTo>
                    <a:pt x="70" y="101"/>
                    <a:pt x="70" y="101"/>
                    <a:pt x="70" y="101"/>
                  </a:cubicBezTo>
                  <a:cubicBezTo>
                    <a:pt x="66" y="103"/>
                    <a:pt x="66" y="103"/>
                    <a:pt x="66" y="103"/>
                  </a:cubicBezTo>
                  <a:cubicBezTo>
                    <a:pt x="77" y="106"/>
                    <a:pt x="77" y="106"/>
                    <a:pt x="77" y="106"/>
                  </a:cubicBezTo>
                  <a:cubicBezTo>
                    <a:pt x="77" y="104"/>
                    <a:pt x="77" y="104"/>
                    <a:pt x="77" y="104"/>
                  </a:cubicBezTo>
                  <a:cubicBezTo>
                    <a:pt x="76" y="104"/>
                    <a:pt x="76" y="104"/>
                    <a:pt x="76" y="104"/>
                  </a:cubicBezTo>
                  <a:cubicBezTo>
                    <a:pt x="76" y="103"/>
                    <a:pt x="76" y="103"/>
                    <a:pt x="76" y="103"/>
                  </a:cubicBezTo>
                  <a:cubicBezTo>
                    <a:pt x="71" y="101"/>
                    <a:pt x="71" y="101"/>
                    <a:pt x="71" y="101"/>
                  </a:cubicBezTo>
                  <a:cubicBezTo>
                    <a:pt x="70" y="103"/>
                    <a:pt x="70" y="103"/>
                    <a:pt x="70" y="103"/>
                  </a:cubicBezTo>
                  <a:cubicBezTo>
                    <a:pt x="71" y="104"/>
                    <a:pt x="71" y="104"/>
                    <a:pt x="71" y="104"/>
                  </a:cubicBezTo>
                  <a:cubicBezTo>
                    <a:pt x="71" y="104"/>
                    <a:pt x="71" y="104"/>
                    <a:pt x="77" y="101"/>
                  </a:cubicBezTo>
                  <a:cubicBezTo>
                    <a:pt x="76" y="100"/>
                    <a:pt x="76" y="100"/>
                    <a:pt x="76" y="100"/>
                  </a:cubicBezTo>
                  <a:cubicBezTo>
                    <a:pt x="74" y="100"/>
                    <a:pt x="74" y="100"/>
                    <a:pt x="74" y="100"/>
                  </a:cubicBezTo>
                  <a:cubicBezTo>
                    <a:pt x="74" y="100"/>
                    <a:pt x="74" y="100"/>
                    <a:pt x="74" y="101"/>
                  </a:cubicBezTo>
                  <a:cubicBezTo>
                    <a:pt x="74" y="101"/>
                    <a:pt x="74" y="102"/>
                    <a:pt x="74" y="104"/>
                  </a:cubicBezTo>
                  <a:cubicBezTo>
                    <a:pt x="76" y="104"/>
                    <a:pt x="76" y="104"/>
                    <a:pt x="76" y="104"/>
                  </a:cubicBezTo>
                  <a:cubicBezTo>
                    <a:pt x="76" y="103"/>
                    <a:pt x="76" y="103"/>
                    <a:pt x="76" y="103"/>
                  </a:cubicBezTo>
                  <a:lnTo>
                    <a:pt x="76" y="104"/>
                  </a:lnTo>
                  <a:close/>
                  <a:moveTo>
                    <a:pt x="56" y="114"/>
                  </a:moveTo>
                  <a:cubicBezTo>
                    <a:pt x="54" y="114"/>
                    <a:pt x="54" y="114"/>
                    <a:pt x="54" y="114"/>
                  </a:cubicBezTo>
                  <a:cubicBezTo>
                    <a:pt x="54" y="116"/>
                    <a:pt x="54" y="116"/>
                    <a:pt x="54" y="116"/>
                  </a:cubicBezTo>
                  <a:cubicBezTo>
                    <a:pt x="54" y="118"/>
                    <a:pt x="54" y="118"/>
                    <a:pt x="54" y="118"/>
                  </a:cubicBezTo>
                  <a:cubicBezTo>
                    <a:pt x="56" y="118"/>
                    <a:pt x="56" y="118"/>
                    <a:pt x="56" y="118"/>
                  </a:cubicBezTo>
                  <a:cubicBezTo>
                    <a:pt x="60" y="116"/>
                    <a:pt x="60" y="116"/>
                    <a:pt x="60" y="116"/>
                  </a:cubicBezTo>
                  <a:cubicBezTo>
                    <a:pt x="64" y="115"/>
                    <a:pt x="64" y="115"/>
                    <a:pt x="64" y="115"/>
                  </a:cubicBezTo>
                  <a:cubicBezTo>
                    <a:pt x="54" y="111"/>
                    <a:pt x="54" y="111"/>
                    <a:pt x="54" y="111"/>
                  </a:cubicBezTo>
                  <a:cubicBezTo>
                    <a:pt x="54" y="114"/>
                    <a:pt x="54" y="114"/>
                    <a:pt x="54" y="114"/>
                  </a:cubicBezTo>
                  <a:cubicBezTo>
                    <a:pt x="56" y="114"/>
                    <a:pt x="56" y="114"/>
                    <a:pt x="56" y="114"/>
                  </a:cubicBezTo>
                  <a:cubicBezTo>
                    <a:pt x="55" y="115"/>
                    <a:pt x="55" y="115"/>
                    <a:pt x="55" y="115"/>
                  </a:cubicBezTo>
                  <a:cubicBezTo>
                    <a:pt x="59" y="116"/>
                    <a:pt x="59" y="116"/>
                    <a:pt x="59" y="116"/>
                  </a:cubicBezTo>
                  <a:cubicBezTo>
                    <a:pt x="60" y="115"/>
                    <a:pt x="60" y="115"/>
                    <a:pt x="60" y="115"/>
                  </a:cubicBezTo>
                  <a:cubicBezTo>
                    <a:pt x="59" y="113"/>
                    <a:pt x="59" y="113"/>
                    <a:pt x="59" y="113"/>
                  </a:cubicBezTo>
                  <a:cubicBezTo>
                    <a:pt x="59" y="113"/>
                    <a:pt x="59" y="113"/>
                    <a:pt x="55" y="115"/>
                  </a:cubicBezTo>
                  <a:cubicBezTo>
                    <a:pt x="56" y="116"/>
                    <a:pt x="56" y="116"/>
                    <a:pt x="56" y="116"/>
                  </a:cubicBezTo>
                  <a:cubicBezTo>
                    <a:pt x="57" y="116"/>
                    <a:pt x="57" y="116"/>
                    <a:pt x="57" y="116"/>
                  </a:cubicBezTo>
                  <a:cubicBezTo>
                    <a:pt x="57" y="116"/>
                    <a:pt x="57" y="116"/>
                    <a:pt x="57" y="114"/>
                  </a:cubicBezTo>
                  <a:cubicBezTo>
                    <a:pt x="56" y="114"/>
                    <a:pt x="56" y="114"/>
                    <a:pt x="56" y="114"/>
                  </a:cubicBezTo>
                  <a:cubicBezTo>
                    <a:pt x="55" y="115"/>
                    <a:pt x="55" y="115"/>
                    <a:pt x="55" y="115"/>
                  </a:cubicBezTo>
                  <a:lnTo>
                    <a:pt x="56" y="114"/>
                  </a:lnTo>
                  <a:close/>
                  <a:moveTo>
                    <a:pt x="74" y="158"/>
                  </a:moveTo>
                  <a:cubicBezTo>
                    <a:pt x="76" y="158"/>
                    <a:pt x="76" y="158"/>
                    <a:pt x="76" y="158"/>
                  </a:cubicBezTo>
                  <a:cubicBezTo>
                    <a:pt x="77" y="152"/>
                    <a:pt x="77" y="152"/>
                    <a:pt x="77" y="152"/>
                  </a:cubicBezTo>
                  <a:cubicBezTo>
                    <a:pt x="78" y="150"/>
                    <a:pt x="78" y="150"/>
                    <a:pt x="78" y="150"/>
                  </a:cubicBezTo>
                  <a:cubicBezTo>
                    <a:pt x="76" y="150"/>
                    <a:pt x="76" y="150"/>
                    <a:pt x="76" y="150"/>
                  </a:cubicBezTo>
                  <a:cubicBezTo>
                    <a:pt x="73" y="150"/>
                    <a:pt x="73" y="150"/>
                    <a:pt x="73" y="150"/>
                  </a:cubicBezTo>
                  <a:cubicBezTo>
                    <a:pt x="71" y="150"/>
                    <a:pt x="71" y="150"/>
                    <a:pt x="71" y="150"/>
                  </a:cubicBezTo>
                  <a:cubicBezTo>
                    <a:pt x="74" y="166"/>
                    <a:pt x="74" y="166"/>
                    <a:pt x="74" y="166"/>
                  </a:cubicBezTo>
                  <a:cubicBezTo>
                    <a:pt x="76" y="158"/>
                    <a:pt x="76" y="158"/>
                    <a:pt x="76" y="158"/>
                  </a:cubicBezTo>
                  <a:cubicBezTo>
                    <a:pt x="74" y="158"/>
                    <a:pt x="74" y="158"/>
                    <a:pt x="74" y="158"/>
                  </a:cubicBezTo>
                  <a:cubicBezTo>
                    <a:pt x="76" y="158"/>
                    <a:pt x="76" y="158"/>
                    <a:pt x="76" y="158"/>
                  </a:cubicBezTo>
                  <a:cubicBezTo>
                    <a:pt x="75" y="151"/>
                    <a:pt x="75" y="151"/>
                    <a:pt x="75" y="151"/>
                  </a:cubicBezTo>
                  <a:cubicBezTo>
                    <a:pt x="73" y="151"/>
                    <a:pt x="73" y="151"/>
                    <a:pt x="73" y="151"/>
                  </a:cubicBezTo>
                  <a:cubicBezTo>
                    <a:pt x="73" y="153"/>
                    <a:pt x="73" y="153"/>
                    <a:pt x="73" y="153"/>
                  </a:cubicBezTo>
                  <a:cubicBezTo>
                    <a:pt x="73" y="153"/>
                    <a:pt x="73" y="153"/>
                    <a:pt x="73" y="153"/>
                  </a:cubicBezTo>
                  <a:cubicBezTo>
                    <a:pt x="74" y="153"/>
                    <a:pt x="74" y="153"/>
                    <a:pt x="76" y="153"/>
                  </a:cubicBezTo>
                  <a:cubicBezTo>
                    <a:pt x="76" y="151"/>
                    <a:pt x="76" y="151"/>
                    <a:pt x="76" y="151"/>
                  </a:cubicBezTo>
                  <a:cubicBezTo>
                    <a:pt x="74" y="151"/>
                    <a:pt x="74" y="151"/>
                    <a:pt x="74" y="151"/>
                  </a:cubicBezTo>
                  <a:cubicBezTo>
                    <a:pt x="74" y="151"/>
                    <a:pt x="74" y="151"/>
                    <a:pt x="74" y="152"/>
                  </a:cubicBezTo>
                  <a:cubicBezTo>
                    <a:pt x="74" y="153"/>
                    <a:pt x="74" y="154"/>
                    <a:pt x="73" y="158"/>
                  </a:cubicBezTo>
                  <a:cubicBezTo>
                    <a:pt x="74" y="158"/>
                    <a:pt x="74" y="158"/>
                    <a:pt x="74" y="158"/>
                  </a:cubicBezTo>
                  <a:cubicBezTo>
                    <a:pt x="76" y="158"/>
                    <a:pt x="76" y="158"/>
                    <a:pt x="76" y="158"/>
                  </a:cubicBezTo>
                  <a:lnTo>
                    <a:pt x="74" y="158"/>
                  </a:lnTo>
                  <a:close/>
                  <a:moveTo>
                    <a:pt x="65" y="161"/>
                  </a:moveTo>
                  <a:cubicBezTo>
                    <a:pt x="64" y="162"/>
                    <a:pt x="64" y="162"/>
                    <a:pt x="64" y="162"/>
                  </a:cubicBezTo>
                  <a:cubicBezTo>
                    <a:pt x="72" y="167"/>
                    <a:pt x="72" y="167"/>
                    <a:pt x="72" y="167"/>
                  </a:cubicBezTo>
                  <a:cubicBezTo>
                    <a:pt x="75" y="169"/>
                    <a:pt x="75" y="169"/>
                    <a:pt x="75" y="169"/>
                  </a:cubicBezTo>
                  <a:cubicBezTo>
                    <a:pt x="75" y="166"/>
                    <a:pt x="75" y="166"/>
                    <a:pt x="75" y="166"/>
                  </a:cubicBezTo>
                  <a:cubicBezTo>
                    <a:pt x="75" y="165"/>
                    <a:pt x="75" y="165"/>
                    <a:pt x="75" y="165"/>
                  </a:cubicBezTo>
                  <a:cubicBezTo>
                    <a:pt x="75" y="164"/>
                    <a:pt x="75" y="164"/>
                    <a:pt x="75" y="164"/>
                  </a:cubicBezTo>
                  <a:cubicBezTo>
                    <a:pt x="74" y="164"/>
                    <a:pt x="74" y="164"/>
                    <a:pt x="74" y="164"/>
                  </a:cubicBezTo>
                  <a:cubicBezTo>
                    <a:pt x="69" y="160"/>
                    <a:pt x="69" y="160"/>
                    <a:pt x="69" y="160"/>
                  </a:cubicBezTo>
                  <a:cubicBezTo>
                    <a:pt x="68" y="159"/>
                    <a:pt x="68" y="159"/>
                    <a:pt x="68" y="159"/>
                  </a:cubicBezTo>
                  <a:cubicBezTo>
                    <a:pt x="65" y="159"/>
                    <a:pt x="65" y="159"/>
                    <a:pt x="65" y="159"/>
                  </a:cubicBezTo>
                  <a:cubicBezTo>
                    <a:pt x="60" y="159"/>
                    <a:pt x="60" y="159"/>
                    <a:pt x="60" y="159"/>
                  </a:cubicBezTo>
                  <a:cubicBezTo>
                    <a:pt x="64" y="162"/>
                    <a:pt x="64" y="162"/>
                    <a:pt x="64" y="162"/>
                  </a:cubicBezTo>
                  <a:cubicBezTo>
                    <a:pt x="65" y="161"/>
                    <a:pt x="65" y="161"/>
                    <a:pt x="65" y="161"/>
                  </a:cubicBezTo>
                  <a:cubicBezTo>
                    <a:pt x="65" y="162"/>
                    <a:pt x="65" y="162"/>
                    <a:pt x="65" y="162"/>
                  </a:cubicBezTo>
                  <a:cubicBezTo>
                    <a:pt x="68" y="162"/>
                    <a:pt x="68" y="162"/>
                    <a:pt x="68" y="162"/>
                  </a:cubicBezTo>
                  <a:cubicBezTo>
                    <a:pt x="68" y="161"/>
                    <a:pt x="68" y="161"/>
                    <a:pt x="68" y="161"/>
                  </a:cubicBezTo>
                  <a:cubicBezTo>
                    <a:pt x="67" y="162"/>
                    <a:pt x="67" y="162"/>
                    <a:pt x="67" y="162"/>
                  </a:cubicBezTo>
                  <a:cubicBezTo>
                    <a:pt x="67" y="162"/>
                    <a:pt x="67" y="162"/>
                    <a:pt x="72" y="166"/>
                  </a:cubicBezTo>
                  <a:cubicBezTo>
                    <a:pt x="73" y="165"/>
                    <a:pt x="73" y="165"/>
                    <a:pt x="73" y="165"/>
                  </a:cubicBezTo>
                  <a:cubicBezTo>
                    <a:pt x="72" y="165"/>
                    <a:pt x="72" y="165"/>
                    <a:pt x="72" y="165"/>
                  </a:cubicBezTo>
                  <a:cubicBezTo>
                    <a:pt x="72" y="165"/>
                    <a:pt x="72" y="165"/>
                    <a:pt x="72" y="165"/>
                  </a:cubicBezTo>
                  <a:cubicBezTo>
                    <a:pt x="72" y="165"/>
                    <a:pt x="72" y="165"/>
                    <a:pt x="72" y="166"/>
                  </a:cubicBezTo>
                  <a:cubicBezTo>
                    <a:pt x="73" y="166"/>
                    <a:pt x="73" y="166"/>
                    <a:pt x="73" y="166"/>
                  </a:cubicBezTo>
                  <a:cubicBezTo>
                    <a:pt x="74" y="165"/>
                    <a:pt x="74" y="165"/>
                    <a:pt x="74" y="165"/>
                  </a:cubicBezTo>
                  <a:cubicBezTo>
                    <a:pt x="74" y="165"/>
                    <a:pt x="74" y="165"/>
                    <a:pt x="66" y="159"/>
                  </a:cubicBezTo>
                  <a:cubicBezTo>
                    <a:pt x="65" y="161"/>
                    <a:pt x="65" y="161"/>
                    <a:pt x="65" y="161"/>
                  </a:cubicBezTo>
                  <a:cubicBezTo>
                    <a:pt x="65" y="162"/>
                    <a:pt x="65" y="162"/>
                    <a:pt x="65" y="162"/>
                  </a:cubicBezTo>
                  <a:lnTo>
                    <a:pt x="65" y="161"/>
                  </a:lnTo>
                  <a:close/>
                  <a:moveTo>
                    <a:pt x="73" y="170"/>
                  </a:moveTo>
                  <a:cubicBezTo>
                    <a:pt x="73" y="172"/>
                    <a:pt x="73" y="172"/>
                    <a:pt x="73" y="172"/>
                  </a:cubicBezTo>
                  <a:cubicBezTo>
                    <a:pt x="77" y="172"/>
                    <a:pt x="77" y="172"/>
                    <a:pt x="77" y="172"/>
                  </a:cubicBezTo>
                  <a:cubicBezTo>
                    <a:pt x="81" y="172"/>
                    <a:pt x="81" y="172"/>
                    <a:pt x="81" y="172"/>
                  </a:cubicBezTo>
                  <a:cubicBezTo>
                    <a:pt x="78" y="169"/>
                    <a:pt x="78" y="169"/>
                    <a:pt x="78" y="169"/>
                  </a:cubicBezTo>
                  <a:cubicBezTo>
                    <a:pt x="76" y="166"/>
                    <a:pt x="76" y="166"/>
                    <a:pt x="76" y="166"/>
                  </a:cubicBezTo>
                  <a:cubicBezTo>
                    <a:pt x="74" y="165"/>
                    <a:pt x="74" y="165"/>
                    <a:pt x="74" y="165"/>
                  </a:cubicBezTo>
                  <a:cubicBezTo>
                    <a:pt x="71" y="172"/>
                    <a:pt x="71" y="172"/>
                    <a:pt x="71" y="172"/>
                  </a:cubicBezTo>
                  <a:cubicBezTo>
                    <a:pt x="73" y="172"/>
                    <a:pt x="73" y="172"/>
                    <a:pt x="73" y="172"/>
                  </a:cubicBezTo>
                  <a:cubicBezTo>
                    <a:pt x="73" y="170"/>
                    <a:pt x="73" y="170"/>
                    <a:pt x="73" y="170"/>
                  </a:cubicBezTo>
                  <a:cubicBezTo>
                    <a:pt x="74" y="171"/>
                    <a:pt x="74" y="171"/>
                    <a:pt x="74" y="171"/>
                  </a:cubicBezTo>
                  <a:cubicBezTo>
                    <a:pt x="76" y="168"/>
                    <a:pt x="76" y="168"/>
                    <a:pt x="76" y="168"/>
                  </a:cubicBezTo>
                  <a:cubicBezTo>
                    <a:pt x="74" y="167"/>
                    <a:pt x="74" y="167"/>
                    <a:pt x="74" y="167"/>
                  </a:cubicBezTo>
                  <a:cubicBezTo>
                    <a:pt x="73" y="169"/>
                    <a:pt x="73" y="169"/>
                    <a:pt x="73" y="169"/>
                  </a:cubicBezTo>
                  <a:cubicBezTo>
                    <a:pt x="73" y="169"/>
                    <a:pt x="73" y="169"/>
                    <a:pt x="76" y="171"/>
                  </a:cubicBezTo>
                  <a:cubicBezTo>
                    <a:pt x="77" y="170"/>
                    <a:pt x="77" y="170"/>
                    <a:pt x="77" y="170"/>
                  </a:cubicBezTo>
                  <a:cubicBezTo>
                    <a:pt x="77" y="169"/>
                    <a:pt x="77" y="169"/>
                    <a:pt x="77" y="169"/>
                  </a:cubicBezTo>
                  <a:cubicBezTo>
                    <a:pt x="77" y="169"/>
                    <a:pt x="77" y="169"/>
                    <a:pt x="73" y="169"/>
                  </a:cubicBezTo>
                  <a:cubicBezTo>
                    <a:pt x="73" y="170"/>
                    <a:pt x="73" y="170"/>
                    <a:pt x="73" y="170"/>
                  </a:cubicBezTo>
                  <a:cubicBezTo>
                    <a:pt x="74" y="171"/>
                    <a:pt x="74" y="171"/>
                    <a:pt x="74" y="171"/>
                  </a:cubicBezTo>
                  <a:lnTo>
                    <a:pt x="73" y="170"/>
                  </a:lnTo>
                  <a:close/>
                  <a:moveTo>
                    <a:pt x="270" y="128"/>
                  </a:moveTo>
                  <a:cubicBezTo>
                    <a:pt x="272" y="128"/>
                    <a:pt x="272" y="128"/>
                    <a:pt x="272" y="128"/>
                  </a:cubicBezTo>
                  <a:cubicBezTo>
                    <a:pt x="269" y="122"/>
                    <a:pt x="269" y="122"/>
                    <a:pt x="269" y="122"/>
                  </a:cubicBezTo>
                  <a:cubicBezTo>
                    <a:pt x="268" y="120"/>
                    <a:pt x="268" y="120"/>
                    <a:pt x="268" y="120"/>
                  </a:cubicBezTo>
                  <a:cubicBezTo>
                    <a:pt x="266" y="122"/>
                    <a:pt x="266" y="122"/>
                    <a:pt x="266" y="122"/>
                  </a:cubicBezTo>
                  <a:cubicBezTo>
                    <a:pt x="264" y="128"/>
                    <a:pt x="264" y="128"/>
                    <a:pt x="264" y="128"/>
                  </a:cubicBezTo>
                  <a:cubicBezTo>
                    <a:pt x="265" y="128"/>
                    <a:pt x="265" y="128"/>
                    <a:pt x="265" y="128"/>
                  </a:cubicBezTo>
                  <a:cubicBezTo>
                    <a:pt x="265" y="127"/>
                    <a:pt x="265" y="127"/>
                    <a:pt x="265" y="127"/>
                  </a:cubicBezTo>
                  <a:cubicBezTo>
                    <a:pt x="265" y="127"/>
                    <a:pt x="258" y="126"/>
                    <a:pt x="250" y="126"/>
                  </a:cubicBezTo>
                  <a:cubicBezTo>
                    <a:pt x="249" y="126"/>
                    <a:pt x="249" y="125"/>
                    <a:pt x="249" y="125"/>
                  </a:cubicBezTo>
                  <a:cubicBezTo>
                    <a:pt x="249" y="125"/>
                    <a:pt x="249" y="125"/>
                    <a:pt x="249" y="125"/>
                  </a:cubicBezTo>
                  <a:cubicBezTo>
                    <a:pt x="249" y="124"/>
                    <a:pt x="249" y="124"/>
                    <a:pt x="250" y="123"/>
                  </a:cubicBezTo>
                  <a:cubicBezTo>
                    <a:pt x="251" y="121"/>
                    <a:pt x="252" y="119"/>
                    <a:pt x="252" y="118"/>
                  </a:cubicBezTo>
                  <a:cubicBezTo>
                    <a:pt x="253" y="117"/>
                    <a:pt x="253" y="117"/>
                    <a:pt x="254" y="116"/>
                  </a:cubicBezTo>
                  <a:cubicBezTo>
                    <a:pt x="254" y="116"/>
                    <a:pt x="254" y="116"/>
                    <a:pt x="254" y="116"/>
                  </a:cubicBezTo>
                  <a:cubicBezTo>
                    <a:pt x="256" y="114"/>
                    <a:pt x="256" y="114"/>
                    <a:pt x="256" y="114"/>
                  </a:cubicBezTo>
                  <a:cubicBezTo>
                    <a:pt x="253" y="113"/>
                    <a:pt x="253" y="113"/>
                    <a:pt x="253" y="113"/>
                  </a:cubicBezTo>
                  <a:cubicBezTo>
                    <a:pt x="246" y="112"/>
                    <a:pt x="246" y="112"/>
                    <a:pt x="246" y="112"/>
                  </a:cubicBezTo>
                  <a:cubicBezTo>
                    <a:pt x="246" y="114"/>
                    <a:pt x="246" y="114"/>
                    <a:pt x="246" y="114"/>
                  </a:cubicBezTo>
                  <a:cubicBezTo>
                    <a:pt x="248" y="114"/>
                    <a:pt x="248" y="114"/>
                    <a:pt x="248" y="114"/>
                  </a:cubicBezTo>
                  <a:cubicBezTo>
                    <a:pt x="248" y="103"/>
                    <a:pt x="248" y="103"/>
                    <a:pt x="248" y="103"/>
                  </a:cubicBezTo>
                  <a:cubicBezTo>
                    <a:pt x="248" y="103"/>
                    <a:pt x="248" y="103"/>
                    <a:pt x="248" y="103"/>
                  </a:cubicBezTo>
                  <a:cubicBezTo>
                    <a:pt x="248" y="103"/>
                    <a:pt x="248" y="103"/>
                    <a:pt x="248" y="103"/>
                  </a:cubicBezTo>
                  <a:cubicBezTo>
                    <a:pt x="248" y="102"/>
                    <a:pt x="247" y="100"/>
                    <a:pt x="246" y="97"/>
                  </a:cubicBezTo>
                  <a:cubicBezTo>
                    <a:pt x="245" y="95"/>
                    <a:pt x="244" y="93"/>
                    <a:pt x="243" y="92"/>
                  </a:cubicBezTo>
                  <a:cubicBezTo>
                    <a:pt x="242" y="91"/>
                    <a:pt x="240" y="90"/>
                    <a:pt x="238" y="89"/>
                  </a:cubicBezTo>
                  <a:cubicBezTo>
                    <a:pt x="238" y="89"/>
                    <a:pt x="237" y="89"/>
                    <a:pt x="237" y="89"/>
                  </a:cubicBezTo>
                  <a:cubicBezTo>
                    <a:pt x="235" y="89"/>
                    <a:pt x="233" y="90"/>
                    <a:pt x="232" y="91"/>
                  </a:cubicBezTo>
                  <a:cubicBezTo>
                    <a:pt x="228" y="93"/>
                    <a:pt x="226" y="98"/>
                    <a:pt x="226" y="98"/>
                  </a:cubicBezTo>
                  <a:cubicBezTo>
                    <a:pt x="226" y="99"/>
                    <a:pt x="226" y="99"/>
                    <a:pt x="226" y="99"/>
                  </a:cubicBezTo>
                  <a:cubicBezTo>
                    <a:pt x="226" y="99"/>
                    <a:pt x="226" y="99"/>
                    <a:pt x="226" y="99"/>
                  </a:cubicBezTo>
                  <a:cubicBezTo>
                    <a:pt x="227" y="104"/>
                    <a:pt x="227" y="104"/>
                    <a:pt x="227" y="104"/>
                  </a:cubicBezTo>
                  <a:cubicBezTo>
                    <a:pt x="229" y="104"/>
                    <a:pt x="229" y="104"/>
                    <a:pt x="229" y="104"/>
                  </a:cubicBezTo>
                  <a:cubicBezTo>
                    <a:pt x="227" y="103"/>
                    <a:pt x="227" y="103"/>
                    <a:pt x="227" y="103"/>
                  </a:cubicBezTo>
                  <a:cubicBezTo>
                    <a:pt x="227" y="103"/>
                    <a:pt x="227" y="103"/>
                    <a:pt x="227" y="103"/>
                  </a:cubicBezTo>
                  <a:cubicBezTo>
                    <a:pt x="227" y="104"/>
                    <a:pt x="226" y="105"/>
                    <a:pt x="224" y="107"/>
                  </a:cubicBezTo>
                  <a:cubicBezTo>
                    <a:pt x="223" y="108"/>
                    <a:pt x="220" y="110"/>
                    <a:pt x="216" y="110"/>
                  </a:cubicBezTo>
                  <a:cubicBezTo>
                    <a:pt x="215" y="110"/>
                    <a:pt x="215" y="109"/>
                    <a:pt x="214" y="109"/>
                  </a:cubicBezTo>
                  <a:cubicBezTo>
                    <a:pt x="214" y="109"/>
                    <a:pt x="214" y="109"/>
                    <a:pt x="214" y="109"/>
                  </a:cubicBezTo>
                  <a:cubicBezTo>
                    <a:pt x="214" y="109"/>
                    <a:pt x="214" y="109"/>
                    <a:pt x="214" y="109"/>
                  </a:cubicBezTo>
                  <a:cubicBezTo>
                    <a:pt x="209" y="109"/>
                    <a:pt x="207" y="107"/>
                    <a:pt x="205" y="105"/>
                  </a:cubicBezTo>
                  <a:cubicBezTo>
                    <a:pt x="204" y="104"/>
                    <a:pt x="204" y="103"/>
                    <a:pt x="203" y="102"/>
                  </a:cubicBezTo>
                  <a:cubicBezTo>
                    <a:pt x="203" y="102"/>
                    <a:pt x="203" y="102"/>
                    <a:pt x="203" y="101"/>
                  </a:cubicBezTo>
                  <a:cubicBezTo>
                    <a:pt x="203" y="101"/>
                    <a:pt x="203" y="101"/>
                    <a:pt x="203" y="101"/>
                  </a:cubicBezTo>
                  <a:cubicBezTo>
                    <a:pt x="203" y="101"/>
                    <a:pt x="203" y="101"/>
                    <a:pt x="203" y="101"/>
                  </a:cubicBezTo>
                  <a:cubicBezTo>
                    <a:pt x="203" y="100"/>
                    <a:pt x="203" y="100"/>
                    <a:pt x="203" y="100"/>
                  </a:cubicBezTo>
                  <a:cubicBezTo>
                    <a:pt x="202" y="100"/>
                    <a:pt x="202" y="100"/>
                    <a:pt x="202" y="100"/>
                  </a:cubicBezTo>
                  <a:cubicBezTo>
                    <a:pt x="192" y="99"/>
                    <a:pt x="192" y="99"/>
                    <a:pt x="192" y="99"/>
                  </a:cubicBezTo>
                  <a:cubicBezTo>
                    <a:pt x="192" y="100"/>
                    <a:pt x="192" y="100"/>
                    <a:pt x="192" y="100"/>
                  </a:cubicBezTo>
                  <a:cubicBezTo>
                    <a:pt x="194" y="100"/>
                    <a:pt x="194" y="100"/>
                    <a:pt x="194" y="100"/>
                  </a:cubicBezTo>
                  <a:cubicBezTo>
                    <a:pt x="195" y="92"/>
                    <a:pt x="195" y="92"/>
                    <a:pt x="195" y="92"/>
                  </a:cubicBezTo>
                  <a:cubicBezTo>
                    <a:pt x="195" y="92"/>
                    <a:pt x="195" y="92"/>
                    <a:pt x="195" y="92"/>
                  </a:cubicBezTo>
                  <a:cubicBezTo>
                    <a:pt x="195" y="91"/>
                    <a:pt x="195" y="91"/>
                    <a:pt x="195" y="91"/>
                  </a:cubicBezTo>
                  <a:cubicBezTo>
                    <a:pt x="195" y="91"/>
                    <a:pt x="194" y="90"/>
                    <a:pt x="193" y="89"/>
                  </a:cubicBezTo>
                  <a:cubicBezTo>
                    <a:pt x="192" y="87"/>
                    <a:pt x="190" y="83"/>
                    <a:pt x="188" y="80"/>
                  </a:cubicBezTo>
                  <a:cubicBezTo>
                    <a:pt x="187" y="79"/>
                    <a:pt x="187" y="77"/>
                    <a:pt x="186" y="76"/>
                  </a:cubicBezTo>
                  <a:cubicBezTo>
                    <a:pt x="186" y="75"/>
                    <a:pt x="185" y="73"/>
                    <a:pt x="185" y="73"/>
                  </a:cubicBezTo>
                  <a:cubicBezTo>
                    <a:pt x="185" y="73"/>
                    <a:pt x="186" y="73"/>
                    <a:pt x="186" y="73"/>
                  </a:cubicBezTo>
                  <a:cubicBezTo>
                    <a:pt x="186" y="72"/>
                    <a:pt x="186" y="72"/>
                    <a:pt x="187" y="72"/>
                  </a:cubicBezTo>
                  <a:cubicBezTo>
                    <a:pt x="187" y="72"/>
                    <a:pt x="188" y="73"/>
                    <a:pt x="189" y="73"/>
                  </a:cubicBezTo>
                  <a:cubicBezTo>
                    <a:pt x="190" y="73"/>
                    <a:pt x="190" y="73"/>
                    <a:pt x="190" y="73"/>
                  </a:cubicBezTo>
                  <a:cubicBezTo>
                    <a:pt x="190" y="73"/>
                    <a:pt x="190" y="73"/>
                    <a:pt x="190" y="73"/>
                  </a:cubicBezTo>
                  <a:cubicBezTo>
                    <a:pt x="192" y="74"/>
                    <a:pt x="192" y="74"/>
                    <a:pt x="192" y="74"/>
                  </a:cubicBezTo>
                  <a:cubicBezTo>
                    <a:pt x="192" y="72"/>
                    <a:pt x="192" y="72"/>
                    <a:pt x="192" y="72"/>
                  </a:cubicBezTo>
                  <a:cubicBezTo>
                    <a:pt x="195" y="66"/>
                    <a:pt x="195" y="66"/>
                    <a:pt x="195" y="66"/>
                  </a:cubicBezTo>
                  <a:cubicBezTo>
                    <a:pt x="193" y="65"/>
                    <a:pt x="193" y="65"/>
                    <a:pt x="193" y="65"/>
                  </a:cubicBezTo>
                  <a:cubicBezTo>
                    <a:pt x="193" y="66"/>
                    <a:pt x="193" y="66"/>
                    <a:pt x="193" y="66"/>
                  </a:cubicBezTo>
                  <a:cubicBezTo>
                    <a:pt x="201" y="70"/>
                    <a:pt x="201" y="70"/>
                    <a:pt x="201" y="70"/>
                  </a:cubicBezTo>
                  <a:cubicBezTo>
                    <a:pt x="202" y="71"/>
                    <a:pt x="202" y="71"/>
                    <a:pt x="202" y="71"/>
                  </a:cubicBezTo>
                  <a:cubicBezTo>
                    <a:pt x="202" y="70"/>
                    <a:pt x="202" y="70"/>
                    <a:pt x="202" y="70"/>
                  </a:cubicBezTo>
                  <a:cubicBezTo>
                    <a:pt x="208" y="66"/>
                    <a:pt x="208" y="66"/>
                    <a:pt x="208" y="66"/>
                  </a:cubicBezTo>
                  <a:cubicBezTo>
                    <a:pt x="207" y="65"/>
                    <a:pt x="207" y="65"/>
                    <a:pt x="207" y="65"/>
                  </a:cubicBezTo>
                  <a:cubicBezTo>
                    <a:pt x="207" y="66"/>
                    <a:pt x="207" y="66"/>
                    <a:pt x="207" y="66"/>
                  </a:cubicBezTo>
                  <a:cubicBezTo>
                    <a:pt x="211" y="65"/>
                    <a:pt x="211" y="65"/>
                    <a:pt x="211" y="65"/>
                  </a:cubicBezTo>
                  <a:cubicBezTo>
                    <a:pt x="216" y="63"/>
                    <a:pt x="216" y="63"/>
                    <a:pt x="216" y="63"/>
                  </a:cubicBezTo>
                  <a:cubicBezTo>
                    <a:pt x="211" y="62"/>
                    <a:pt x="211" y="62"/>
                    <a:pt x="211" y="62"/>
                  </a:cubicBezTo>
                  <a:cubicBezTo>
                    <a:pt x="211" y="62"/>
                    <a:pt x="211" y="62"/>
                    <a:pt x="210" y="62"/>
                  </a:cubicBezTo>
                  <a:cubicBezTo>
                    <a:pt x="208" y="61"/>
                    <a:pt x="206" y="61"/>
                    <a:pt x="204" y="60"/>
                  </a:cubicBezTo>
                  <a:cubicBezTo>
                    <a:pt x="203" y="59"/>
                    <a:pt x="203" y="59"/>
                    <a:pt x="202" y="59"/>
                  </a:cubicBezTo>
                  <a:cubicBezTo>
                    <a:pt x="202" y="58"/>
                    <a:pt x="202" y="58"/>
                    <a:pt x="202" y="58"/>
                  </a:cubicBezTo>
                  <a:cubicBezTo>
                    <a:pt x="202" y="58"/>
                    <a:pt x="202" y="58"/>
                    <a:pt x="202" y="58"/>
                  </a:cubicBezTo>
                  <a:cubicBezTo>
                    <a:pt x="202" y="58"/>
                    <a:pt x="202" y="58"/>
                    <a:pt x="202" y="58"/>
                  </a:cubicBezTo>
                  <a:cubicBezTo>
                    <a:pt x="202" y="58"/>
                    <a:pt x="202" y="58"/>
                    <a:pt x="202" y="58"/>
                  </a:cubicBezTo>
                  <a:cubicBezTo>
                    <a:pt x="202" y="58"/>
                    <a:pt x="202" y="58"/>
                    <a:pt x="202" y="58"/>
                  </a:cubicBezTo>
                  <a:cubicBezTo>
                    <a:pt x="202" y="58"/>
                    <a:pt x="202" y="58"/>
                    <a:pt x="202" y="58"/>
                  </a:cubicBezTo>
                  <a:cubicBezTo>
                    <a:pt x="202" y="58"/>
                    <a:pt x="202" y="58"/>
                    <a:pt x="202" y="58"/>
                  </a:cubicBezTo>
                  <a:cubicBezTo>
                    <a:pt x="201" y="58"/>
                    <a:pt x="201" y="58"/>
                    <a:pt x="201" y="58"/>
                  </a:cubicBezTo>
                  <a:cubicBezTo>
                    <a:pt x="202" y="58"/>
                    <a:pt x="202" y="58"/>
                    <a:pt x="202" y="58"/>
                  </a:cubicBezTo>
                  <a:cubicBezTo>
                    <a:pt x="202" y="58"/>
                    <a:pt x="202" y="58"/>
                    <a:pt x="202" y="58"/>
                  </a:cubicBezTo>
                  <a:cubicBezTo>
                    <a:pt x="201" y="58"/>
                    <a:pt x="201" y="58"/>
                    <a:pt x="201" y="58"/>
                  </a:cubicBezTo>
                  <a:cubicBezTo>
                    <a:pt x="202" y="58"/>
                    <a:pt x="202" y="58"/>
                    <a:pt x="202" y="58"/>
                  </a:cubicBezTo>
                  <a:cubicBezTo>
                    <a:pt x="202" y="58"/>
                    <a:pt x="202" y="57"/>
                    <a:pt x="202" y="57"/>
                  </a:cubicBezTo>
                  <a:cubicBezTo>
                    <a:pt x="203" y="56"/>
                    <a:pt x="204" y="55"/>
                    <a:pt x="205" y="55"/>
                  </a:cubicBezTo>
                  <a:cubicBezTo>
                    <a:pt x="206" y="55"/>
                    <a:pt x="207" y="54"/>
                    <a:pt x="207" y="54"/>
                  </a:cubicBezTo>
                  <a:cubicBezTo>
                    <a:pt x="208" y="55"/>
                    <a:pt x="208" y="55"/>
                    <a:pt x="208" y="55"/>
                  </a:cubicBezTo>
                  <a:cubicBezTo>
                    <a:pt x="208" y="55"/>
                    <a:pt x="209" y="56"/>
                    <a:pt x="209" y="57"/>
                  </a:cubicBezTo>
                  <a:cubicBezTo>
                    <a:pt x="209" y="58"/>
                    <a:pt x="209" y="58"/>
                    <a:pt x="209" y="58"/>
                  </a:cubicBezTo>
                  <a:cubicBezTo>
                    <a:pt x="209" y="59"/>
                    <a:pt x="209" y="59"/>
                    <a:pt x="209" y="59"/>
                  </a:cubicBezTo>
                  <a:cubicBezTo>
                    <a:pt x="209" y="59"/>
                    <a:pt x="209" y="59"/>
                    <a:pt x="209" y="59"/>
                  </a:cubicBezTo>
                  <a:cubicBezTo>
                    <a:pt x="210" y="61"/>
                    <a:pt x="210" y="61"/>
                    <a:pt x="210" y="61"/>
                  </a:cubicBezTo>
                  <a:cubicBezTo>
                    <a:pt x="212" y="59"/>
                    <a:pt x="212" y="59"/>
                    <a:pt x="212" y="59"/>
                  </a:cubicBezTo>
                  <a:cubicBezTo>
                    <a:pt x="212" y="59"/>
                    <a:pt x="212" y="59"/>
                    <a:pt x="212" y="59"/>
                  </a:cubicBezTo>
                  <a:cubicBezTo>
                    <a:pt x="212" y="59"/>
                    <a:pt x="213" y="58"/>
                    <a:pt x="214" y="58"/>
                  </a:cubicBezTo>
                  <a:cubicBezTo>
                    <a:pt x="215" y="57"/>
                    <a:pt x="216" y="57"/>
                    <a:pt x="216" y="57"/>
                  </a:cubicBezTo>
                  <a:cubicBezTo>
                    <a:pt x="218" y="57"/>
                    <a:pt x="219" y="57"/>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20" y="58"/>
                    <a:pt x="220" y="58"/>
                    <a:pt x="220" y="58"/>
                  </a:cubicBezTo>
                  <a:cubicBezTo>
                    <a:pt x="219" y="58"/>
                    <a:pt x="219" y="58"/>
                    <a:pt x="219" y="58"/>
                  </a:cubicBezTo>
                  <a:cubicBezTo>
                    <a:pt x="219" y="58"/>
                    <a:pt x="219" y="58"/>
                    <a:pt x="219" y="58"/>
                  </a:cubicBezTo>
                  <a:cubicBezTo>
                    <a:pt x="220" y="58"/>
                    <a:pt x="220" y="58"/>
                    <a:pt x="220" y="58"/>
                  </a:cubicBezTo>
                  <a:cubicBezTo>
                    <a:pt x="219" y="58"/>
                    <a:pt x="219" y="58"/>
                    <a:pt x="219" y="58"/>
                  </a:cubicBezTo>
                  <a:cubicBezTo>
                    <a:pt x="214" y="68"/>
                    <a:pt x="214" y="68"/>
                    <a:pt x="214" y="68"/>
                  </a:cubicBezTo>
                  <a:cubicBezTo>
                    <a:pt x="222" y="59"/>
                    <a:pt x="222" y="59"/>
                    <a:pt x="222" y="59"/>
                  </a:cubicBezTo>
                  <a:cubicBezTo>
                    <a:pt x="230" y="50"/>
                    <a:pt x="230" y="50"/>
                    <a:pt x="230" y="50"/>
                  </a:cubicBezTo>
                  <a:cubicBezTo>
                    <a:pt x="230" y="49"/>
                    <a:pt x="230" y="49"/>
                    <a:pt x="230" y="49"/>
                  </a:cubicBezTo>
                  <a:cubicBezTo>
                    <a:pt x="230" y="49"/>
                    <a:pt x="230" y="49"/>
                    <a:pt x="230" y="49"/>
                  </a:cubicBezTo>
                  <a:cubicBezTo>
                    <a:pt x="231" y="41"/>
                    <a:pt x="231" y="41"/>
                    <a:pt x="231" y="41"/>
                  </a:cubicBezTo>
                  <a:cubicBezTo>
                    <a:pt x="230" y="41"/>
                    <a:pt x="230" y="41"/>
                    <a:pt x="230" y="41"/>
                  </a:cubicBezTo>
                  <a:cubicBezTo>
                    <a:pt x="230" y="42"/>
                    <a:pt x="230" y="42"/>
                    <a:pt x="230" y="42"/>
                  </a:cubicBezTo>
                  <a:cubicBezTo>
                    <a:pt x="233" y="42"/>
                    <a:pt x="233" y="42"/>
                    <a:pt x="233" y="42"/>
                  </a:cubicBezTo>
                  <a:cubicBezTo>
                    <a:pt x="234" y="42"/>
                    <a:pt x="234" y="42"/>
                    <a:pt x="234" y="42"/>
                  </a:cubicBezTo>
                  <a:cubicBezTo>
                    <a:pt x="234" y="41"/>
                    <a:pt x="234" y="41"/>
                    <a:pt x="234" y="41"/>
                  </a:cubicBezTo>
                  <a:cubicBezTo>
                    <a:pt x="238" y="32"/>
                    <a:pt x="238" y="32"/>
                    <a:pt x="238" y="32"/>
                  </a:cubicBezTo>
                  <a:cubicBezTo>
                    <a:pt x="237" y="31"/>
                    <a:pt x="237" y="31"/>
                    <a:pt x="237" y="31"/>
                  </a:cubicBezTo>
                  <a:cubicBezTo>
                    <a:pt x="236" y="33"/>
                    <a:pt x="236" y="33"/>
                    <a:pt x="236" y="33"/>
                  </a:cubicBezTo>
                  <a:cubicBezTo>
                    <a:pt x="244" y="34"/>
                    <a:pt x="244" y="34"/>
                    <a:pt x="244" y="34"/>
                  </a:cubicBezTo>
                  <a:cubicBezTo>
                    <a:pt x="245" y="34"/>
                    <a:pt x="245" y="34"/>
                    <a:pt x="245" y="34"/>
                  </a:cubicBezTo>
                  <a:cubicBezTo>
                    <a:pt x="246" y="34"/>
                    <a:pt x="246" y="34"/>
                    <a:pt x="246" y="34"/>
                  </a:cubicBezTo>
                  <a:cubicBezTo>
                    <a:pt x="251" y="28"/>
                    <a:pt x="251" y="28"/>
                    <a:pt x="251" y="28"/>
                  </a:cubicBezTo>
                  <a:cubicBezTo>
                    <a:pt x="250" y="27"/>
                    <a:pt x="250" y="27"/>
                    <a:pt x="250" y="27"/>
                  </a:cubicBezTo>
                  <a:cubicBezTo>
                    <a:pt x="251" y="29"/>
                    <a:pt x="251" y="29"/>
                    <a:pt x="251" y="29"/>
                  </a:cubicBezTo>
                  <a:cubicBezTo>
                    <a:pt x="251" y="29"/>
                    <a:pt x="253" y="28"/>
                    <a:pt x="256" y="26"/>
                  </a:cubicBezTo>
                  <a:cubicBezTo>
                    <a:pt x="258" y="26"/>
                    <a:pt x="259" y="25"/>
                    <a:pt x="260" y="24"/>
                  </a:cubicBezTo>
                  <a:cubicBezTo>
                    <a:pt x="261" y="23"/>
                    <a:pt x="261" y="23"/>
                    <a:pt x="262" y="23"/>
                  </a:cubicBezTo>
                  <a:cubicBezTo>
                    <a:pt x="262" y="22"/>
                    <a:pt x="262" y="21"/>
                    <a:pt x="262" y="21"/>
                  </a:cubicBezTo>
                  <a:cubicBezTo>
                    <a:pt x="261" y="21"/>
                    <a:pt x="261" y="21"/>
                    <a:pt x="261" y="21"/>
                  </a:cubicBezTo>
                  <a:cubicBezTo>
                    <a:pt x="262" y="21"/>
                    <a:pt x="262" y="21"/>
                    <a:pt x="262" y="21"/>
                  </a:cubicBezTo>
                  <a:cubicBezTo>
                    <a:pt x="263" y="21"/>
                    <a:pt x="263" y="20"/>
                    <a:pt x="263" y="20"/>
                  </a:cubicBezTo>
                  <a:cubicBezTo>
                    <a:pt x="263" y="19"/>
                    <a:pt x="262" y="18"/>
                    <a:pt x="261" y="17"/>
                  </a:cubicBezTo>
                  <a:cubicBezTo>
                    <a:pt x="259" y="14"/>
                    <a:pt x="255" y="11"/>
                    <a:pt x="255" y="11"/>
                  </a:cubicBezTo>
                  <a:cubicBezTo>
                    <a:pt x="254" y="12"/>
                    <a:pt x="254" y="12"/>
                    <a:pt x="254" y="12"/>
                  </a:cubicBezTo>
                  <a:cubicBezTo>
                    <a:pt x="256" y="12"/>
                    <a:pt x="256" y="12"/>
                    <a:pt x="256" y="12"/>
                  </a:cubicBezTo>
                  <a:cubicBezTo>
                    <a:pt x="256" y="8"/>
                    <a:pt x="256" y="8"/>
                    <a:pt x="256" y="8"/>
                  </a:cubicBezTo>
                  <a:cubicBezTo>
                    <a:pt x="256" y="8"/>
                    <a:pt x="256" y="8"/>
                    <a:pt x="256" y="8"/>
                  </a:cubicBezTo>
                  <a:cubicBezTo>
                    <a:pt x="255" y="7"/>
                    <a:pt x="255" y="7"/>
                    <a:pt x="255" y="7"/>
                  </a:cubicBezTo>
                  <a:cubicBezTo>
                    <a:pt x="255" y="7"/>
                    <a:pt x="253" y="6"/>
                    <a:pt x="251" y="4"/>
                  </a:cubicBezTo>
                  <a:cubicBezTo>
                    <a:pt x="250" y="3"/>
                    <a:pt x="249" y="2"/>
                    <a:pt x="248" y="1"/>
                  </a:cubicBezTo>
                  <a:cubicBezTo>
                    <a:pt x="248" y="1"/>
                    <a:pt x="247" y="1"/>
                    <a:pt x="247" y="0"/>
                  </a:cubicBezTo>
                  <a:cubicBezTo>
                    <a:pt x="246" y="0"/>
                    <a:pt x="246" y="0"/>
                    <a:pt x="245" y="0"/>
                  </a:cubicBezTo>
                  <a:cubicBezTo>
                    <a:pt x="245" y="0"/>
                    <a:pt x="244" y="0"/>
                    <a:pt x="244" y="1"/>
                  </a:cubicBezTo>
                  <a:cubicBezTo>
                    <a:pt x="244" y="1"/>
                    <a:pt x="244" y="1"/>
                    <a:pt x="244" y="1"/>
                  </a:cubicBezTo>
                  <a:cubicBezTo>
                    <a:pt x="243" y="1"/>
                    <a:pt x="243" y="1"/>
                    <a:pt x="243" y="1"/>
                  </a:cubicBezTo>
                  <a:cubicBezTo>
                    <a:pt x="243" y="2"/>
                    <a:pt x="243" y="2"/>
                    <a:pt x="243" y="3"/>
                  </a:cubicBezTo>
                  <a:cubicBezTo>
                    <a:pt x="243" y="5"/>
                    <a:pt x="244" y="7"/>
                    <a:pt x="245" y="9"/>
                  </a:cubicBezTo>
                  <a:cubicBezTo>
                    <a:pt x="245" y="10"/>
                    <a:pt x="245" y="10"/>
                    <a:pt x="246" y="11"/>
                  </a:cubicBezTo>
                  <a:cubicBezTo>
                    <a:pt x="246" y="12"/>
                    <a:pt x="246" y="12"/>
                    <a:pt x="246" y="12"/>
                  </a:cubicBezTo>
                  <a:cubicBezTo>
                    <a:pt x="246" y="12"/>
                    <a:pt x="246" y="12"/>
                    <a:pt x="246" y="12"/>
                  </a:cubicBezTo>
                  <a:cubicBezTo>
                    <a:pt x="246" y="12"/>
                    <a:pt x="246" y="12"/>
                    <a:pt x="246" y="12"/>
                  </a:cubicBezTo>
                  <a:cubicBezTo>
                    <a:pt x="247" y="12"/>
                    <a:pt x="247" y="12"/>
                    <a:pt x="247" y="12"/>
                  </a:cubicBezTo>
                  <a:cubicBezTo>
                    <a:pt x="246" y="12"/>
                    <a:pt x="246" y="12"/>
                    <a:pt x="246" y="12"/>
                  </a:cubicBezTo>
                  <a:cubicBezTo>
                    <a:pt x="246" y="12"/>
                    <a:pt x="246" y="12"/>
                    <a:pt x="246" y="12"/>
                  </a:cubicBezTo>
                  <a:cubicBezTo>
                    <a:pt x="247" y="12"/>
                    <a:pt x="247" y="12"/>
                    <a:pt x="247" y="12"/>
                  </a:cubicBezTo>
                  <a:cubicBezTo>
                    <a:pt x="246" y="12"/>
                    <a:pt x="246" y="12"/>
                    <a:pt x="246" y="12"/>
                  </a:cubicBezTo>
                  <a:cubicBezTo>
                    <a:pt x="247" y="12"/>
                    <a:pt x="247" y="12"/>
                    <a:pt x="247" y="12"/>
                  </a:cubicBezTo>
                  <a:cubicBezTo>
                    <a:pt x="246" y="11"/>
                    <a:pt x="246" y="11"/>
                    <a:pt x="246" y="11"/>
                  </a:cubicBezTo>
                  <a:cubicBezTo>
                    <a:pt x="246" y="12"/>
                    <a:pt x="246" y="12"/>
                    <a:pt x="246" y="12"/>
                  </a:cubicBezTo>
                  <a:cubicBezTo>
                    <a:pt x="247" y="12"/>
                    <a:pt x="247" y="12"/>
                    <a:pt x="247" y="12"/>
                  </a:cubicBezTo>
                  <a:cubicBezTo>
                    <a:pt x="246" y="11"/>
                    <a:pt x="246" y="11"/>
                    <a:pt x="246" y="11"/>
                  </a:cubicBezTo>
                  <a:cubicBezTo>
                    <a:pt x="247" y="12"/>
                    <a:pt x="247" y="12"/>
                    <a:pt x="247" y="12"/>
                  </a:cubicBezTo>
                  <a:cubicBezTo>
                    <a:pt x="247" y="11"/>
                    <a:pt x="247" y="11"/>
                    <a:pt x="247" y="11"/>
                  </a:cubicBezTo>
                  <a:cubicBezTo>
                    <a:pt x="247" y="11"/>
                    <a:pt x="247" y="11"/>
                    <a:pt x="246" y="11"/>
                  </a:cubicBezTo>
                  <a:cubicBezTo>
                    <a:pt x="247" y="12"/>
                    <a:pt x="247" y="12"/>
                    <a:pt x="247" y="12"/>
                  </a:cubicBezTo>
                  <a:cubicBezTo>
                    <a:pt x="247" y="11"/>
                    <a:pt x="247" y="11"/>
                    <a:pt x="247" y="11"/>
                  </a:cubicBezTo>
                  <a:cubicBezTo>
                    <a:pt x="246" y="11"/>
                    <a:pt x="246" y="11"/>
                    <a:pt x="246" y="11"/>
                  </a:cubicBezTo>
                  <a:cubicBezTo>
                    <a:pt x="246" y="12"/>
                    <a:pt x="246" y="12"/>
                    <a:pt x="246" y="12"/>
                  </a:cubicBezTo>
                  <a:cubicBezTo>
                    <a:pt x="247" y="12"/>
                    <a:pt x="247" y="12"/>
                    <a:pt x="247" y="12"/>
                  </a:cubicBezTo>
                  <a:cubicBezTo>
                    <a:pt x="246" y="12"/>
                    <a:pt x="246" y="12"/>
                    <a:pt x="246" y="12"/>
                  </a:cubicBezTo>
                  <a:cubicBezTo>
                    <a:pt x="246" y="12"/>
                    <a:pt x="246" y="12"/>
                    <a:pt x="246" y="12"/>
                  </a:cubicBezTo>
                  <a:cubicBezTo>
                    <a:pt x="247" y="12"/>
                    <a:pt x="247" y="12"/>
                    <a:pt x="247" y="12"/>
                  </a:cubicBezTo>
                  <a:cubicBezTo>
                    <a:pt x="246" y="12"/>
                    <a:pt x="246" y="12"/>
                    <a:pt x="246" y="12"/>
                  </a:cubicBezTo>
                  <a:cubicBezTo>
                    <a:pt x="247" y="13"/>
                    <a:pt x="247" y="13"/>
                    <a:pt x="247" y="13"/>
                  </a:cubicBezTo>
                  <a:cubicBezTo>
                    <a:pt x="247" y="11"/>
                    <a:pt x="247" y="11"/>
                    <a:pt x="247" y="11"/>
                  </a:cubicBezTo>
                  <a:cubicBezTo>
                    <a:pt x="247" y="11"/>
                    <a:pt x="246" y="12"/>
                    <a:pt x="246" y="12"/>
                  </a:cubicBezTo>
                  <a:cubicBezTo>
                    <a:pt x="247" y="13"/>
                    <a:pt x="247" y="13"/>
                    <a:pt x="247" y="13"/>
                  </a:cubicBezTo>
                  <a:cubicBezTo>
                    <a:pt x="247" y="11"/>
                    <a:pt x="247" y="11"/>
                    <a:pt x="247" y="11"/>
                  </a:cubicBezTo>
                  <a:cubicBezTo>
                    <a:pt x="247" y="12"/>
                    <a:pt x="247" y="12"/>
                    <a:pt x="247" y="12"/>
                  </a:cubicBezTo>
                  <a:cubicBezTo>
                    <a:pt x="248" y="11"/>
                    <a:pt x="248" y="11"/>
                    <a:pt x="248" y="11"/>
                  </a:cubicBezTo>
                  <a:cubicBezTo>
                    <a:pt x="248" y="11"/>
                    <a:pt x="248" y="11"/>
                    <a:pt x="247" y="11"/>
                  </a:cubicBezTo>
                  <a:cubicBezTo>
                    <a:pt x="247" y="12"/>
                    <a:pt x="247" y="12"/>
                    <a:pt x="247" y="12"/>
                  </a:cubicBezTo>
                  <a:cubicBezTo>
                    <a:pt x="248" y="11"/>
                    <a:pt x="248" y="11"/>
                    <a:pt x="248" y="11"/>
                  </a:cubicBezTo>
                  <a:cubicBezTo>
                    <a:pt x="247" y="11"/>
                    <a:pt x="247" y="11"/>
                    <a:pt x="247" y="11"/>
                  </a:cubicBezTo>
                  <a:cubicBezTo>
                    <a:pt x="247" y="11"/>
                    <a:pt x="247" y="10"/>
                    <a:pt x="246" y="10"/>
                  </a:cubicBezTo>
                  <a:cubicBezTo>
                    <a:pt x="246" y="9"/>
                    <a:pt x="246" y="9"/>
                    <a:pt x="246" y="9"/>
                  </a:cubicBezTo>
                  <a:cubicBezTo>
                    <a:pt x="246" y="8"/>
                    <a:pt x="246" y="8"/>
                    <a:pt x="246" y="8"/>
                  </a:cubicBezTo>
                  <a:cubicBezTo>
                    <a:pt x="245" y="8"/>
                    <a:pt x="245" y="8"/>
                    <a:pt x="245" y="8"/>
                  </a:cubicBezTo>
                  <a:cubicBezTo>
                    <a:pt x="235" y="7"/>
                    <a:pt x="235" y="7"/>
                    <a:pt x="235" y="7"/>
                  </a:cubicBezTo>
                  <a:cubicBezTo>
                    <a:pt x="234" y="7"/>
                    <a:pt x="234" y="7"/>
                    <a:pt x="234" y="7"/>
                  </a:cubicBezTo>
                  <a:cubicBezTo>
                    <a:pt x="234" y="8"/>
                    <a:pt x="234" y="8"/>
                    <a:pt x="234" y="8"/>
                  </a:cubicBezTo>
                  <a:cubicBezTo>
                    <a:pt x="231" y="15"/>
                    <a:pt x="231" y="15"/>
                    <a:pt x="231" y="15"/>
                  </a:cubicBezTo>
                  <a:cubicBezTo>
                    <a:pt x="231" y="15"/>
                    <a:pt x="231" y="15"/>
                    <a:pt x="231" y="15"/>
                  </a:cubicBezTo>
                  <a:cubicBezTo>
                    <a:pt x="231" y="16"/>
                    <a:pt x="231" y="16"/>
                    <a:pt x="231" y="16"/>
                  </a:cubicBezTo>
                  <a:cubicBezTo>
                    <a:pt x="233" y="18"/>
                    <a:pt x="233" y="18"/>
                    <a:pt x="233" y="18"/>
                  </a:cubicBezTo>
                  <a:cubicBezTo>
                    <a:pt x="234" y="18"/>
                    <a:pt x="234" y="18"/>
                    <a:pt x="234" y="18"/>
                  </a:cubicBezTo>
                  <a:cubicBezTo>
                    <a:pt x="232" y="18"/>
                    <a:pt x="232" y="18"/>
                    <a:pt x="232" y="18"/>
                  </a:cubicBezTo>
                  <a:cubicBezTo>
                    <a:pt x="232" y="30"/>
                    <a:pt x="232" y="30"/>
                    <a:pt x="232" y="30"/>
                  </a:cubicBezTo>
                  <a:cubicBezTo>
                    <a:pt x="234" y="30"/>
                    <a:pt x="234" y="30"/>
                    <a:pt x="234" y="30"/>
                  </a:cubicBezTo>
                  <a:cubicBezTo>
                    <a:pt x="233" y="29"/>
                    <a:pt x="233" y="29"/>
                    <a:pt x="233" y="29"/>
                  </a:cubicBezTo>
                  <a:cubicBezTo>
                    <a:pt x="222" y="34"/>
                    <a:pt x="222" y="34"/>
                    <a:pt x="222" y="34"/>
                  </a:cubicBezTo>
                  <a:cubicBezTo>
                    <a:pt x="223" y="35"/>
                    <a:pt x="223" y="35"/>
                    <a:pt x="223" y="35"/>
                  </a:cubicBezTo>
                  <a:cubicBezTo>
                    <a:pt x="223" y="34"/>
                    <a:pt x="223" y="34"/>
                    <a:pt x="223" y="34"/>
                  </a:cubicBezTo>
                  <a:cubicBezTo>
                    <a:pt x="222" y="34"/>
                    <a:pt x="222" y="34"/>
                    <a:pt x="222" y="34"/>
                  </a:cubicBezTo>
                  <a:cubicBezTo>
                    <a:pt x="222" y="35"/>
                    <a:pt x="222" y="35"/>
                    <a:pt x="222" y="35"/>
                  </a:cubicBezTo>
                  <a:cubicBezTo>
                    <a:pt x="223" y="36"/>
                    <a:pt x="223" y="36"/>
                    <a:pt x="223" y="36"/>
                  </a:cubicBezTo>
                  <a:cubicBezTo>
                    <a:pt x="227" y="31"/>
                    <a:pt x="227" y="31"/>
                    <a:pt x="227" y="31"/>
                  </a:cubicBezTo>
                  <a:cubicBezTo>
                    <a:pt x="228" y="30"/>
                    <a:pt x="228" y="30"/>
                    <a:pt x="228" y="30"/>
                  </a:cubicBezTo>
                  <a:cubicBezTo>
                    <a:pt x="227" y="29"/>
                    <a:pt x="227" y="29"/>
                    <a:pt x="227" y="29"/>
                  </a:cubicBezTo>
                  <a:cubicBezTo>
                    <a:pt x="226" y="28"/>
                    <a:pt x="226" y="28"/>
                    <a:pt x="226" y="28"/>
                  </a:cubicBezTo>
                  <a:cubicBezTo>
                    <a:pt x="224" y="29"/>
                    <a:pt x="224" y="29"/>
                    <a:pt x="224" y="29"/>
                  </a:cubicBezTo>
                  <a:cubicBezTo>
                    <a:pt x="224" y="30"/>
                    <a:pt x="224" y="30"/>
                    <a:pt x="224" y="30"/>
                  </a:cubicBezTo>
                  <a:cubicBezTo>
                    <a:pt x="225" y="30"/>
                    <a:pt x="226" y="30"/>
                    <a:pt x="228" y="29"/>
                  </a:cubicBezTo>
                  <a:cubicBezTo>
                    <a:pt x="230" y="29"/>
                    <a:pt x="232" y="27"/>
                    <a:pt x="233" y="24"/>
                  </a:cubicBezTo>
                  <a:cubicBezTo>
                    <a:pt x="233" y="23"/>
                    <a:pt x="233" y="23"/>
                    <a:pt x="233" y="23"/>
                  </a:cubicBezTo>
                  <a:cubicBezTo>
                    <a:pt x="233" y="23"/>
                    <a:pt x="233" y="23"/>
                    <a:pt x="233" y="23"/>
                  </a:cubicBezTo>
                  <a:cubicBezTo>
                    <a:pt x="233" y="21"/>
                    <a:pt x="232" y="20"/>
                    <a:pt x="231" y="18"/>
                  </a:cubicBezTo>
                  <a:cubicBezTo>
                    <a:pt x="231" y="17"/>
                    <a:pt x="231" y="17"/>
                    <a:pt x="230" y="16"/>
                  </a:cubicBezTo>
                  <a:cubicBezTo>
                    <a:pt x="230" y="15"/>
                    <a:pt x="230" y="15"/>
                    <a:pt x="230" y="15"/>
                  </a:cubicBezTo>
                  <a:cubicBezTo>
                    <a:pt x="230" y="15"/>
                    <a:pt x="230" y="15"/>
                    <a:pt x="230" y="15"/>
                  </a:cubicBezTo>
                  <a:cubicBezTo>
                    <a:pt x="230" y="15"/>
                    <a:pt x="230" y="15"/>
                    <a:pt x="230" y="15"/>
                  </a:cubicBezTo>
                  <a:cubicBezTo>
                    <a:pt x="230" y="14"/>
                    <a:pt x="230" y="13"/>
                    <a:pt x="231" y="12"/>
                  </a:cubicBezTo>
                  <a:cubicBezTo>
                    <a:pt x="231" y="11"/>
                    <a:pt x="231" y="11"/>
                    <a:pt x="231" y="11"/>
                  </a:cubicBezTo>
                  <a:cubicBezTo>
                    <a:pt x="231" y="10"/>
                    <a:pt x="231" y="10"/>
                    <a:pt x="231" y="10"/>
                  </a:cubicBezTo>
                  <a:cubicBezTo>
                    <a:pt x="231" y="10"/>
                    <a:pt x="231" y="10"/>
                    <a:pt x="231" y="10"/>
                  </a:cubicBezTo>
                  <a:cubicBezTo>
                    <a:pt x="232" y="8"/>
                    <a:pt x="232" y="8"/>
                    <a:pt x="232" y="8"/>
                  </a:cubicBezTo>
                  <a:cubicBezTo>
                    <a:pt x="230" y="8"/>
                    <a:pt x="230" y="8"/>
                    <a:pt x="230" y="8"/>
                  </a:cubicBezTo>
                  <a:cubicBezTo>
                    <a:pt x="223" y="8"/>
                    <a:pt x="223" y="8"/>
                    <a:pt x="223" y="8"/>
                  </a:cubicBezTo>
                  <a:cubicBezTo>
                    <a:pt x="222" y="8"/>
                    <a:pt x="222" y="8"/>
                    <a:pt x="222" y="8"/>
                  </a:cubicBezTo>
                  <a:cubicBezTo>
                    <a:pt x="222" y="10"/>
                    <a:pt x="222" y="10"/>
                    <a:pt x="222" y="10"/>
                  </a:cubicBezTo>
                  <a:cubicBezTo>
                    <a:pt x="222" y="14"/>
                    <a:pt x="222" y="14"/>
                    <a:pt x="222" y="14"/>
                  </a:cubicBezTo>
                  <a:cubicBezTo>
                    <a:pt x="222" y="15"/>
                    <a:pt x="222" y="15"/>
                    <a:pt x="222" y="15"/>
                  </a:cubicBezTo>
                  <a:cubicBezTo>
                    <a:pt x="223" y="15"/>
                    <a:pt x="223" y="15"/>
                    <a:pt x="223" y="15"/>
                  </a:cubicBezTo>
                  <a:cubicBezTo>
                    <a:pt x="223" y="15"/>
                    <a:pt x="223" y="15"/>
                    <a:pt x="223" y="15"/>
                  </a:cubicBezTo>
                  <a:cubicBezTo>
                    <a:pt x="223" y="15"/>
                    <a:pt x="224" y="16"/>
                    <a:pt x="224" y="16"/>
                  </a:cubicBezTo>
                  <a:cubicBezTo>
                    <a:pt x="224" y="16"/>
                    <a:pt x="224" y="16"/>
                    <a:pt x="224" y="16"/>
                  </a:cubicBezTo>
                  <a:cubicBezTo>
                    <a:pt x="225" y="17"/>
                    <a:pt x="225" y="17"/>
                    <a:pt x="225" y="17"/>
                  </a:cubicBezTo>
                  <a:cubicBezTo>
                    <a:pt x="224" y="17"/>
                    <a:pt x="224" y="17"/>
                    <a:pt x="224" y="17"/>
                  </a:cubicBezTo>
                  <a:cubicBezTo>
                    <a:pt x="224" y="17"/>
                    <a:pt x="224" y="17"/>
                    <a:pt x="224" y="17"/>
                  </a:cubicBezTo>
                  <a:cubicBezTo>
                    <a:pt x="224" y="18"/>
                    <a:pt x="224" y="18"/>
                    <a:pt x="224" y="18"/>
                  </a:cubicBezTo>
                  <a:cubicBezTo>
                    <a:pt x="224" y="19"/>
                    <a:pt x="224" y="19"/>
                    <a:pt x="223" y="20"/>
                  </a:cubicBezTo>
                  <a:cubicBezTo>
                    <a:pt x="223" y="20"/>
                    <a:pt x="223" y="20"/>
                    <a:pt x="223" y="20"/>
                  </a:cubicBezTo>
                  <a:cubicBezTo>
                    <a:pt x="222" y="21"/>
                    <a:pt x="222" y="21"/>
                    <a:pt x="222" y="21"/>
                  </a:cubicBezTo>
                  <a:cubicBezTo>
                    <a:pt x="222" y="21"/>
                    <a:pt x="222" y="21"/>
                    <a:pt x="222" y="21"/>
                  </a:cubicBezTo>
                  <a:cubicBezTo>
                    <a:pt x="223" y="21"/>
                    <a:pt x="223" y="21"/>
                    <a:pt x="223" y="21"/>
                  </a:cubicBezTo>
                  <a:cubicBezTo>
                    <a:pt x="222" y="21"/>
                    <a:pt x="222" y="21"/>
                    <a:pt x="222" y="21"/>
                  </a:cubicBezTo>
                  <a:cubicBezTo>
                    <a:pt x="222" y="21"/>
                    <a:pt x="222" y="21"/>
                    <a:pt x="222" y="21"/>
                  </a:cubicBezTo>
                  <a:cubicBezTo>
                    <a:pt x="223" y="21"/>
                    <a:pt x="223" y="21"/>
                    <a:pt x="223" y="21"/>
                  </a:cubicBezTo>
                  <a:cubicBezTo>
                    <a:pt x="222" y="21"/>
                    <a:pt x="222" y="21"/>
                    <a:pt x="222" y="21"/>
                  </a:cubicBezTo>
                  <a:cubicBezTo>
                    <a:pt x="223" y="22"/>
                    <a:pt x="223" y="22"/>
                    <a:pt x="223" y="22"/>
                  </a:cubicBezTo>
                  <a:cubicBezTo>
                    <a:pt x="225" y="22"/>
                    <a:pt x="225" y="22"/>
                    <a:pt x="225" y="22"/>
                  </a:cubicBezTo>
                  <a:cubicBezTo>
                    <a:pt x="225" y="22"/>
                    <a:pt x="225" y="21"/>
                    <a:pt x="224" y="19"/>
                  </a:cubicBezTo>
                  <a:cubicBezTo>
                    <a:pt x="224" y="18"/>
                    <a:pt x="224" y="17"/>
                    <a:pt x="223" y="15"/>
                  </a:cubicBezTo>
                  <a:cubicBezTo>
                    <a:pt x="223" y="15"/>
                    <a:pt x="223" y="15"/>
                    <a:pt x="223" y="15"/>
                  </a:cubicBezTo>
                  <a:cubicBezTo>
                    <a:pt x="222" y="15"/>
                    <a:pt x="222" y="13"/>
                    <a:pt x="222" y="12"/>
                  </a:cubicBezTo>
                  <a:cubicBezTo>
                    <a:pt x="222" y="11"/>
                    <a:pt x="222" y="11"/>
                    <a:pt x="222" y="10"/>
                  </a:cubicBezTo>
                  <a:cubicBezTo>
                    <a:pt x="222" y="10"/>
                    <a:pt x="222" y="10"/>
                    <a:pt x="222" y="10"/>
                  </a:cubicBezTo>
                  <a:cubicBezTo>
                    <a:pt x="222" y="8"/>
                    <a:pt x="222" y="8"/>
                    <a:pt x="222" y="8"/>
                  </a:cubicBezTo>
                  <a:cubicBezTo>
                    <a:pt x="220" y="8"/>
                    <a:pt x="220" y="8"/>
                    <a:pt x="220" y="8"/>
                  </a:cubicBezTo>
                  <a:cubicBezTo>
                    <a:pt x="216" y="8"/>
                    <a:pt x="216" y="8"/>
                    <a:pt x="216" y="8"/>
                  </a:cubicBezTo>
                  <a:cubicBezTo>
                    <a:pt x="215" y="8"/>
                    <a:pt x="215" y="8"/>
                    <a:pt x="215" y="8"/>
                  </a:cubicBezTo>
                  <a:cubicBezTo>
                    <a:pt x="215" y="10"/>
                    <a:pt x="215" y="10"/>
                    <a:pt x="215" y="10"/>
                  </a:cubicBezTo>
                  <a:cubicBezTo>
                    <a:pt x="215" y="10"/>
                    <a:pt x="215" y="11"/>
                    <a:pt x="215" y="12"/>
                  </a:cubicBezTo>
                  <a:cubicBezTo>
                    <a:pt x="215" y="13"/>
                    <a:pt x="215" y="15"/>
                    <a:pt x="215" y="16"/>
                  </a:cubicBezTo>
                  <a:cubicBezTo>
                    <a:pt x="215" y="16"/>
                    <a:pt x="215" y="17"/>
                    <a:pt x="215" y="17"/>
                  </a:cubicBezTo>
                  <a:cubicBezTo>
                    <a:pt x="215" y="17"/>
                    <a:pt x="215" y="17"/>
                    <a:pt x="215" y="17"/>
                  </a:cubicBezTo>
                  <a:cubicBezTo>
                    <a:pt x="216" y="17"/>
                    <a:pt x="216" y="17"/>
                    <a:pt x="216" y="17"/>
                  </a:cubicBezTo>
                  <a:cubicBezTo>
                    <a:pt x="216" y="17"/>
                    <a:pt x="216" y="17"/>
                    <a:pt x="216" y="17"/>
                  </a:cubicBezTo>
                  <a:cubicBezTo>
                    <a:pt x="215" y="17"/>
                    <a:pt x="215" y="17"/>
                    <a:pt x="215" y="17"/>
                  </a:cubicBezTo>
                  <a:cubicBezTo>
                    <a:pt x="216" y="17"/>
                    <a:pt x="216" y="17"/>
                    <a:pt x="216" y="17"/>
                  </a:cubicBezTo>
                  <a:cubicBezTo>
                    <a:pt x="216" y="17"/>
                    <a:pt x="216" y="17"/>
                    <a:pt x="216" y="17"/>
                  </a:cubicBezTo>
                  <a:cubicBezTo>
                    <a:pt x="216" y="17"/>
                    <a:pt x="216" y="17"/>
                    <a:pt x="216" y="17"/>
                  </a:cubicBezTo>
                  <a:cubicBezTo>
                    <a:pt x="216" y="16"/>
                    <a:pt x="216" y="16"/>
                    <a:pt x="216" y="16"/>
                  </a:cubicBezTo>
                  <a:cubicBezTo>
                    <a:pt x="216" y="17"/>
                    <a:pt x="216" y="17"/>
                    <a:pt x="216" y="17"/>
                  </a:cubicBezTo>
                  <a:cubicBezTo>
                    <a:pt x="216" y="17"/>
                    <a:pt x="216" y="17"/>
                    <a:pt x="216" y="17"/>
                  </a:cubicBezTo>
                  <a:cubicBezTo>
                    <a:pt x="216" y="16"/>
                    <a:pt x="216" y="16"/>
                    <a:pt x="216" y="16"/>
                  </a:cubicBezTo>
                  <a:cubicBezTo>
                    <a:pt x="216" y="16"/>
                    <a:pt x="216" y="16"/>
                    <a:pt x="216" y="16"/>
                  </a:cubicBezTo>
                  <a:cubicBezTo>
                    <a:pt x="215" y="17"/>
                    <a:pt x="215" y="17"/>
                    <a:pt x="215" y="17"/>
                  </a:cubicBezTo>
                  <a:cubicBezTo>
                    <a:pt x="216" y="17"/>
                    <a:pt x="216" y="17"/>
                    <a:pt x="216" y="17"/>
                  </a:cubicBezTo>
                  <a:cubicBezTo>
                    <a:pt x="216" y="17"/>
                    <a:pt x="216" y="17"/>
                    <a:pt x="216" y="17"/>
                  </a:cubicBezTo>
                  <a:cubicBezTo>
                    <a:pt x="215" y="17"/>
                    <a:pt x="215" y="17"/>
                    <a:pt x="215"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6"/>
                    <a:pt x="215" y="16"/>
                  </a:cubicBezTo>
                  <a:cubicBezTo>
                    <a:pt x="215" y="15"/>
                    <a:pt x="215" y="15"/>
                    <a:pt x="215" y="15"/>
                  </a:cubicBezTo>
                  <a:cubicBezTo>
                    <a:pt x="215" y="15"/>
                    <a:pt x="215" y="15"/>
                    <a:pt x="215" y="15"/>
                  </a:cubicBezTo>
                  <a:cubicBezTo>
                    <a:pt x="215" y="14"/>
                    <a:pt x="215" y="14"/>
                    <a:pt x="215" y="14"/>
                  </a:cubicBezTo>
                  <a:cubicBezTo>
                    <a:pt x="215" y="14"/>
                    <a:pt x="215" y="14"/>
                    <a:pt x="215" y="14"/>
                  </a:cubicBezTo>
                  <a:cubicBezTo>
                    <a:pt x="212" y="11"/>
                    <a:pt x="212" y="11"/>
                    <a:pt x="212" y="11"/>
                  </a:cubicBezTo>
                  <a:cubicBezTo>
                    <a:pt x="211" y="12"/>
                    <a:pt x="211" y="12"/>
                    <a:pt x="211" y="12"/>
                  </a:cubicBezTo>
                  <a:cubicBezTo>
                    <a:pt x="212" y="12"/>
                    <a:pt x="212" y="12"/>
                    <a:pt x="212" y="12"/>
                  </a:cubicBezTo>
                  <a:cubicBezTo>
                    <a:pt x="212" y="10"/>
                    <a:pt x="212" y="10"/>
                    <a:pt x="212" y="10"/>
                  </a:cubicBezTo>
                  <a:cubicBezTo>
                    <a:pt x="212" y="7"/>
                    <a:pt x="212" y="7"/>
                    <a:pt x="212" y="7"/>
                  </a:cubicBezTo>
                  <a:cubicBezTo>
                    <a:pt x="210" y="8"/>
                    <a:pt x="210" y="8"/>
                    <a:pt x="210" y="8"/>
                  </a:cubicBezTo>
                  <a:cubicBezTo>
                    <a:pt x="202" y="12"/>
                    <a:pt x="202" y="12"/>
                    <a:pt x="202" y="12"/>
                  </a:cubicBezTo>
                  <a:cubicBezTo>
                    <a:pt x="203" y="14"/>
                    <a:pt x="203" y="14"/>
                    <a:pt x="203" y="14"/>
                  </a:cubicBezTo>
                  <a:cubicBezTo>
                    <a:pt x="203" y="12"/>
                    <a:pt x="203" y="12"/>
                    <a:pt x="203" y="12"/>
                  </a:cubicBezTo>
                  <a:cubicBezTo>
                    <a:pt x="195" y="10"/>
                    <a:pt x="195" y="10"/>
                    <a:pt x="195" y="10"/>
                  </a:cubicBezTo>
                  <a:cubicBezTo>
                    <a:pt x="194" y="9"/>
                    <a:pt x="194" y="9"/>
                    <a:pt x="194" y="9"/>
                  </a:cubicBezTo>
                  <a:cubicBezTo>
                    <a:pt x="193" y="11"/>
                    <a:pt x="193" y="11"/>
                    <a:pt x="193" y="11"/>
                  </a:cubicBezTo>
                  <a:cubicBezTo>
                    <a:pt x="193" y="11"/>
                    <a:pt x="193" y="12"/>
                    <a:pt x="192" y="14"/>
                  </a:cubicBezTo>
                  <a:cubicBezTo>
                    <a:pt x="191" y="15"/>
                    <a:pt x="191" y="16"/>
                    <a:pt x="191" y="17"/>
                  </a:cubicBezTo>
                  <a:cubicBezTo>
                    <a:pt x="190" y="17"/>
                    <a:pt x="190" y="18"/>
                    <a:pt x="190" y="18"/>
                  </a:cubicBezTo>
                  <a:cubicBezTo>
                    <a:pt x="191" y="19"/>
                    <a:pt x="191" y="19"/>
                    <a:pt x="191" y="19"/>
                  </a:cubicBezTo>
                  <a:cubicBezTo>
                    <a:pt x="190" y="18"/>
                    <a:pt x="190" y="18"/>
                    <a:pt x="190" y="18"/>
                  </a:cubicBezTo>
                  <a:cubicBezTo>
                    <a:pt x="189" y="18"/>
                    <a:pt x="188" y="19"/>
                    <a:pt x="187" y="19"/>
                  </a:cubicBezTo>
                  <a:cubicBezTo>
                    <a:pt x="186" y="19"/>
                    <a:pt x="186" y="19"/>
                    <a:pt x="186" y="19"/>
                  </a:cubicBezTo>
                  <a:cubicBezTo>
                    <a:pt x="185" y="19"/>
                    <a:pt x="185" y="19"/>
                    <a:pt x="185" y="19"/>
                  </a:cubicBezTo>
                  <a:cubicBezTo>
                    <a:pt x="185" y="19"/>
                    <a:pt x="185" y="19"/>
                    <a:pt x="185" y="19"/>
                  </a:cubicBezTo>
                  <a:cubicBezTo>
                    <a:pt x="184" y="19"/>
                    <a:pt x="184" y="19"/>
                    <a:pt x="184" y="19"/>
                  </a:cubicBezTo>
                  <a:cubicBezTo>
                    <a:pt x="184" y="20"/>
                    <a:pt x="184" y="20"/>
                    <a:pt x="184" y="20"/>
                  </a:cubicBezTo>
                  <a:cubicBezTo>
                    <a:pt x="181" y="28"/>
                    <a:pt x="181" y="28"/>
                    <a:pt x="181" y="28"/>
                  </a:cubicBezTo>
                  <a:cubicBezTo>
                    <a:pt x="181" y="29"/>
                    <a:pt x="181" y="29"/>
                    <a:pt x="181" y="29"/>
                  </a:cubicBezTo>
                  <a:cubicBezTo>
                    <a:pt x="181" y="29"/>
                    <a:pt x="181" y="29"/>
                    <a:pt x="181" y="29"/>
                  </a:cubicBezTo>
                  <a:cubicBezTo>
                    <a:pt x="184" y="35"/>
                    <a:pt x="184" y="35"/>
                    <a:pt x="184" y="35"/>
                  </a:cubicBezTo>
                  <a:cubicBezTo>
                    <a:pt x="185" y="34"/>
                    <a:pt x="185" y="34"/>
                    <a:pt x="185" y="34"/>
                  </a:cubicBezTo>
                  <a:cubicBezTo>
                    <a:pt x="185" y="33"/>
                    <a:pt x="185" y="33"/>
                    <a:pt x="185" y="33"/>
                  </a:cubicBezTo>
                  <a:cubicBezTo>
                    <a:pt x="176" y="34"/>
                    <a:pt x="176" y="34"/>
                    <a:pt x="176" y="34"/>
                  </a:cubicBezTo>
                  <a:cubicBezTo>
                    <a:pt x="174" y="34"/>
                    <a:pt x="174" y="34"/>
                    <a:pt x="174" y="34"/>
                  </a:cubicBezTo>
                  <a:cubicBezTo>
                    <a:pt x="174" y="36"/>
                    <a:pt x="174" y="36"/>
                    <a:pt x="174" y="36"/>
                  </a:cubicBezTo>
                  <a:cubicBezTo>
                    <a:pt x="176" y="40"/>
                    <a:pt x="176" y="40"/>
                    <a:pt x="176" y="40"/>
                  </a:cubicBezTo>
                  <a:cubicBezTo>
                    <a:pt x="177" y="39"/>
                    <a:pt x="177" y="39"/>
                    <a:pt x="177" y="39"/>
                  </a:cubicBezTo>
                  <a:cubicBezTo>
                    <a:pt x="178" y="38"/>
                    <a:pt x="178" y="38"/>
                    <a:pt x="178" y="38"/>
                  </a:cubicBezTo>
                  <a:cubicBezTo>
                    <a:pt x="177" y="38"/>
                    <a:pt x="174" y="37"/>
                    <a:pt x="170" y="37"/>
                  </a:cubicBezTo>
                  <a:cubicBezTo>
                    <a:pt x="167" y="37"/>
                    <a:pt x="164" y="37"/>
                    <a:pt x="161" y="40"/>
                  </a:cubicBezTo>
                  <a:cubicBezTo>
                    <a:pt x="162" y="41"/>
                    <a:pt x="162" y="41"/>
                    <a:pt x="162" y="41"/>
                  </a:cubicBezTo>
                  <a:cubicBezTo>
                    <a:pt x="161" y="39"/>
                    <a:pt x="161" y="39"/>
                    <a:pt x="161" y="39"/>
                  </a:cubicBezTo>
                  <a:cubicBezTo>
                    <a:pt x="159" y="41"/>
                    <a:pt x="158" y="44"/>
                    <a:pt x="158" y="47"/>
                  </a:cubicBezTo>
                  <a:cubicBezTo>
                    <a:pt x="158" y="49"/>
                    <a:pt x="159" y="51"/>
                    <a:pt x="160" y="53"/>
                  </a:cubicBezTo>
                  <a:cubicBezTo>
                    <a:pt x="161" y="55"/>
                    <a:pt x="164" y="56"/>
                    <a:pt x="166" y="56"/>
                  </a:cubicBezTo>
                  <a:cubicBezTo>
                    <a:pt x="169" y="56"/>
                    <a:pt x="171" y="56"/>
                    <a:pt x="172" y="56"/>
                  </a:cubicBezTo>
                  <a:cubicBezTo>
                    <a:pt x="172" y="56"/>
                    <a:pt x="172" y="56"/>
                    <a:pt x="172" y="56"/>
                  </a:cubicBezTo>
                  <a:cubicBezTo>
                    <a:pt x="172" y="57"/>
                    <a:pt x="172" y="57"/>
                    <a:pt x="172" y="57"/>
                  </a:cubicBezTo>
                  <a:cubicBezTo>
                    <a:pt x="172" y="56"/>
                    <a:pt x="172" y="56"/>
                    <a:pt x="172" y="56"/>
                  </a:cubicBezTo>
                  <a:cubicBezTo>
                    <a:pt x="172" y="56"/>
                    <a:pt x="172" y="56"/>
                    <a:pt x="172" y="56"/>
                  </a:cubicBezTo>
                  <a:cubicBezTo>
                    <a:pt x="172" y="57"/>
                    <a:pt x="172" y="57"/>
                    <a:pt x="172" y="57"/>
                  </a:cubicBezTo>
                  <a:cubicBezTo>
                    <a:pt x="172" y="56"/>
                    <a:pt x="172" y="56"/>
                    <a:pt x="172" y="56"/>
                  </a:cubicBezTo>
                  <a:cubicBezTo>
                    <a:pt x="172" y="56"/>
                    <a:pt x="172" y="56"/>
                    <a:pt x="172" y="56"/>
                  </a:cubicBezTo>
                  <a:cubicBezTo>
                    <a:pt x="173" y="56"/>
                    <a:pt x="173" y="56"/>
                    <a:pt x="173" y="56"/>
                  </a:cubicBezTo>
                  <a:cubicBezTo>
                    <a:pt x="172" y="56"/>
                    <a:pt x="172" y="56"/>
                    <a:pt x="172" y="56"/>
                  </a:cubicBezTo>
                  <a:cubicBezTo>
                    <a:pt x="172" y="56"/>
                    <a:pt x="172" y="56"/>
                    <a:pt x="172" y="56"/>
                  </a:cubicBezTo>
                  <a:cubicBezTo>
                    <a:pt x="173" y="56"/>
                    <a:pt x="173" y="56"/>
                    <a:pt x="173"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3" y="56"/>
                    <a:pt x="173" y="56"/>
                    <a:pt x="173" y="56"/>
                  </a:cubicBezTo>
                  <a:cubicBezTo>
                    <a:pt x="172" y="56"/>
                    <a:pt x="172" y="56"/>
                    <a:pt x="172" y="56"/>
                  </a:cubicBezTo>
                  <a:cubicBezTo>
                    <a:pt x="172" y="56"/>
                    <a:pt x="172" y="56"/>
                    <a:pt x="172" y="56"/>
                  </a:cubicBezTo>
                  <a:cubicBezTo>
                    <a:pt x="173" y="56"/>
                    <a:pt x="173" y="56"/>
                    <a:pt x="173" y="56"/>
                  </a:cubicBezTo>
                  <a:cubicBezTo>
                    <a:pt x="172" y="56"/>
                    <a:pt x="172" y="56"/>
                    <a:pt x="172" y="56"/>
                  </a:cubicBezTo>
                  <a:cubicBezTo>
                    <a:pt x="173" y="57"/>
                    <a:pt x="173" y="57"/>
                    <a:pt x="173" y="57"/>
                  </a:cubicBezTo>
                  <a:cubicBezTo>
                    <a:pt x="172" y="56"/>
                    <a:pt x="172" y="56"/>
                    <a:pt x="172" y="56"/>
                  </a:cubicBezTo>
                  <a:cubicBezTo>
                    <a:pt x="168" y="58"/>
                    <a:pt x="168" y="58"/>
                    <a:pt x="168" y="58"/>
                  </a:cubicBezTo>
                  <a:cubicBezTo>
                    <a:pt x="166" y="60"/>
                    <a:pt x="166" y="60"/>
                    <a:pt x="166" y="60"/>
                  </a:cubicBezTo>
                  <a:cubicBezTo>
                    <a:pt x="169" y="61"/>
                    <a:pt x="169" y="61"/>
                    <a:pt x="169" y="61"/>
                  </a:cubicBezTo>
                  <a:cubicBezTo>
                    <a:pt x="173" y="62"/>
                    <a:pt x="173" y="62"/>
                    <a:pt x="173" y="62"/>
                  </a:cubicBezTo>
                  <a:cubicBezTo>
                    <a:pt x="173" y="63"/>
                    <a:pt x="173" y="63"/>
                    <a:pt x="173" y="63"/>
                  </a:cubicBezTo>
                  <a:cubicBezTo>
                    <a:pt x="174" y="62"/>
                    <a:pt x="174" y="62"/>
                    <a:pt x="174" y="62"/>
                  </a:cubicBezTo>
                  <a:cubicBezTo>
                    <a:pt x="181" y="58"/>
                    <a:pt x="181" y="58"/>
                    <a:pt x="181" y="58"/>
                  </a:cubicBezTo>
                  <a:cubicBezTo>
                    <a:pt x="180" y="57"/>
                    <a:pt x="180" y="57"/>
                    <a:pt x="180" y="57"/>
                  </a:cubicBezTo>
                  <a:cubicBezTo>
                    <a:pt x="180" y="58"/>
                    <a:pt x="180" y="58"/>
                    <a:pt x="180" y="58"/>
                  </a:cubicBezTo>
                  <a:cubicBezTo>
                    <a:pt x="186" y="60"/>
                    <a:pt x="186" y="60"/>
                    <a:pt x="186" y="60"/>
                  </a:cubicBezTo>
                  <a:cubicBezTo>
                    <a:pt x="187" y="58"/>
                    <a:pt x="187" y="58"/>
                    <a:pt x="187" y="58"/>
                  </a:cubicBezTo>
                  <a:cubicBezTo>
                    <a:pt x="186" y="57"/>
                    <a:pt x="186" y="57"/>
                    <a:pt x="186" y="57"/>
                  </a:cubicBezTo>
                  <a:cubicBezTo>
                    <a:pt x="176" y="68"/>
                    <a:pt x="176" y="68"/>
                    <a:pt x="176" y="68"/>
                  </a:cubicBezTo>
                  <a:cubicBezTo>
                    <a:pt x="177" y="69"/>
                    <a:pt x="177" y="69"/>
                    <a:pt x="177" y="69"/>
                  </a:cubicBezTo>
                  <a:cubicBezTo>
                    <a:pt x="177" y="68"/>
                    <a:pt x="177" y="68"/>
                    <a:pt x="177" y="68"/>
                  </a:cubicBezTo>
                  <a:cubicBezTo>
                    <a:pt x="168" y="69"/>
                    <a:pt x="168" y="69"/>
                    <a:pt x="168" y="69"/>
                  </a:cubicBezTo>
                  <a:cubicBezTo>
                    <a:pt x="167" y="69"/>
                    <a:pt x="167" y="69"/>
                    <a:pt x="167" y="69"/>
                  </a:cubicBezTo>
                  <a:cubicBezTo>
                    <a:pt x="167" y="69"/>
                    <a:pt x="167" y="69"/>
                    <a:pt x="167" y="69"/>
                  </a:cubicBezTo>
                  <a:cubicBezTo>
                    <a:pt x="156" y="74"/>
                    <a:pt x="156" y="74"/>
                    <a:pt x="156" y="74"/>
                  </a:cubicBezTo>
                  <a:cubicBezTo>
                    <a:pt x="155" y="75"/>
                    <a:pt x="155" y="75"/>
                    <a:pt x="155" y="75"/>
                  </a:cubicBezTo>
                  <a:cubicBezTo>
                    <a:pt x="155" y="76"/>
                    <a:pt x="155" y="76"/>
                    <a:pt x="155" y="76"/>
                  </a:cubicBezTo>
                  <a:cubicBezTo>
                    <a:pt x="155" y="76"/>
                    <a:pt x="156" y="77"/>
                    <a:pt x="156" y="77"/>
                  </a:cubicBezTo>
                  <a:cubicBezTo>
                    <a:pt x="156" y="79"/>
                    <a:pt x="157" y="82"/>
                    <a:pt x="157" y="84"/>
                  </a:cubicBezTo>
                  <a:cubicBezTo>
                    <a:pt x="157" y="84"/>
                    <a:pt x="157" y="84"/>
                    <a:pt x="157" y="84"/>
                  </a:cubicBezTo>
                  <a:cubicBezTo>
                    <a:pt x="157" y="84"/>
                    <a:pt x="157" y="84"/>
                    <a:pt x="157" y="84"/>
                  </a:cubicBezTo>
                  <a:cubicBezTo>
                    <a:pt x="157" y="84"/>
                    <a:pt x="157" y="84"/>
                    <a:pt x="157" y="84"/>
                  </a:cubicBezTo>
                  <a:cubicBezTo>
                    <a:pt x="157" y="84"/>
                    <a:pt x="157" y="84"/>
                    <a:pt x="157" y="84"/>
                  </a:cubicBezTo>
                  <a:cubicBezTo>
                    <a:pt x="157" y="84"/>
                    <a:pt x="157" y="84"/>
                    <a:pt x="157" y="84"/>
                  </a:cubicBezTo>
                  <a:cubicBezTo>
                    <a:pt x="157" y="84"/>
                    <a:pt x="157" y="84"/>
                    <a:pt x="157" y="84"/>
                  </a:cubicBezTo>
                  <a:cubicBezTo>
                    <a:pt x="157" y="84"/>
                    <a:pt x="157" y="84"/>
                    <a:pt x="157" y="84"/>
                  </a:cubicBezTo>
                  <a:cubicBezTo>
                    <a:pt x="158" y="85"/>
                    <a:pt x="158" y="85"/>
                    <a:pt x="158" y="85"/>
                  </a:cubicBezTo>
                  <a:cubicBezTo>
                    <a:pt x="157" y="84"/>
                    <a:pt x="157" y="84"/>
                    <a:pt x="157" y="84"/>
                  </a:cubicBezTo>
                  <a:cubicBezTo>
                    <a:pt x="157" y="84"/>
                    <a:pt x="157" y="84"/>
                    <a:pt x="157" y="84"/>
                  </a:cubicBezTo>
                  <a:cubicBezTo>
                    <a:pt x="158" y="85"/>
                    <a:pt x="158" y="85"/>
                    <a:pt x="158" y="85"/>
                  </a:cubicBezTo>
                  <a:cubicBezTo>
                    <a:pt x="157" y="84"/>
                    <a:pt x="157" y="84"/>
                    <a:pt x="157" y="84"/>
                  </a:cubicBezTo>
                  <a:cubicBezTo>
                    <a:pt x="156" y="86"/>
                    <a:pt x="153" y="88"/>
                    <a:pt x="153" y="88"/>
                  </a:cubicBezTo>
                  <a:cubicBezTo>
                    <a:pt x="154" y="89"/>
                    <a:pt x="154" y="89"/>
                    <a:pt x="154" y="89"/>
                  </a:cubicBezTo>
                  <a:cubicBezTo>
                    <a:pt x="156" y="89"/>
                    <a:pt x="156" y="89"/>
                    <a:pt x="156" y="89"/>
                  </a:cubicBezTo>
                  <a:cubicBezTo>
                    <a:pt x="156" y="85"/>
                    <a:pt x="156" y="85"/>
                    <a:pt x="156" y="85"/>
                  </a:cubicBezTo>
                  <a:cubicBezTo>
                    <a:pt x="156" y="84"/>
                    <a:pt x="156" y="84"/>
                    <a:pt x="156" y="84"/>
                  </a:cubicBezTo>
                  <a:cubicBezTo>
                    <a:pt x="155" y="84"/>
                    <a:pt x="155" y="84"/>
                    <a:pt x="155" y="84"/>
                  </a:cubicBezTo>
                  <a:cubicBezTo>
                    <a:pt x="155" y="84"/>
                    <a:pt x="152" y="82"/>
                    <a:pt x="148" y="79"/>
                  </a:cubicBezTo>
                  <a:cubicBezTo>
                    <a:pt x="146" y="78"/>
                    <a:pt x="144" y="77"/>
                    <a:pt x="142" y="76"/>
                  </a:cubicBezTo>
                  <a:cubicBezTo>
                    <a:pt x="142" y="75"/>
                    <a:pt x="141" y="75"/>
                    <a:pt x="140" y="75"/>
                  </a:cubicBezTo>
                  <a:cubicBezTo>
                    <a:pt x="139" y="75"/>
                    <a:pt x="139" y="74"/>
                    <a:pt x="138" y="74"/>
                  </a:cubicBezTo>
                  <a:cubicBezTo>
                    <a:pt x="137" y="74"/>
                    <a:pt x="135" y="75"/>
                    <a:pt x="134" y="76"/>
                  </a:cubicBezTo>
                  <a:cubicBezTo>
                    <a:pt x="130" y="78"/>
                    <a:pt x="126" y="81"/>
                    <a:pt x="126" y="81"/>
                  </a:cubicBezTo>
                  <a:cubicBezTo>
                    <a:pt x="127" y="83"/>
                    <a:pt x="127" y="83"/>
                    <a:pt x="127" y="83"/>
                  </a:cubicBezTo>
                  <a:cubicBezTo>
                    <a:pt x="128" y="81"/>
                    <a:pt x="128" y="81"/>
                    <a:pt x="128" y="81"/>
                  </a:cubicBezTo>
                  <a:cubicBezTo>
                    <a:pt x="126" y="79"/>
                    <a:pt x="126" y="79"/>
                    <a:pt x="126" y="79"/>
                  </a:cubicBezTo>
                  <a:cubicBezTo>
                    <a:pt x="124" y="80"/>
                    <a:pt x="124" y="80"/>
                    <a:pt x="124" y="80"/>
                  </a:cubicBezTo>
                  <a:cubicBezTo>
                    <a:pt x="126" y="80"/>
                    <a:pt x="126" y="80"/>
                    <a:pt x="126" y="80"/>
                  </a:cubicBezTo>
                  <a:cubicBezTo>
                    <a:pt x="126" y="74"/>
                    <a:pt x="126" y="74"/>
                    <a:pt x="126" y="74"/>
                  </a:cubicBezTo>
                  <a:cubicBezTo>
                    <a:pt x="126" y="74"/>
                    <a:pt x="126" y="74"/>
                    <a:pt x="126" y="74"/>
                  </a:cubicBezTo>
                  <a:cubicBezTo>
                    <a:pt x="126" y="74"/>
                    <a:pt x="126" y="74"/>
                    <a:pt x="126" y="74"/>
                  </a:cubicBezTo>
                  <a:cubicBezTo>
                    <a:pt x="123" y="70"/>
                    <a:pt x="123" y="70"/>
                    <a:pt x="123" y="70"/>
                  </a:cubicBezTo>
                  <a:cubicBezTo>
                    <a:pt x="123" y="69"/>
                    <a:pt x="123" y="69"/>
                    <a:pt x="123" y="69"/>
                  </a:cubicBezTo>
                  <a:cubicBezTo>
                    <a:pt x="122" y="69"/>
                    <a:pt x="122" y="69"/>
                    <a:pt x="122" y="69"/>
                  </a:cubicBezTo>
                  <a:cubicBezTo>
                    <a:pt x="122" y="69"/>
                    <a:pt x="120" y="69"/>
                    <a:pt x="118" y="68"/>
                  </a:cubicBezTo>
                  <a:cubicBezTo>
                    <a:pt x="116" y="68"/>
                    <a:pt x="114" y="68"/>
                    <a:pt x="112" y="68"/>
                  </a:cubicBezTo>
                  <a:cubicBezTo>
                    <a:pt x="112" y="69"/>
                    <a:pt x="112" y="69"/>
                    <a:pt x="112" y="69"/>
                  </a:cubicBezTo>
                  <a:cubicBezTo>
                    <a:pt x="113" y="68"/>
                    <a:pt x="113" y="68"/>
                    <a:pt x="113" y="68"/>
                  </a:cubicBezTo>
                  <a:cubicBezTo>
                    <a:pt x="111" y="67"/>
                    <a:pt x="108" y="65"/>
                    <a:pt x="105" y="63"/>
                  </a:cubicBezTo>
                  <a:cubicBezTo>
                    <a:pt x="104" y="62"/>
                    <a:pt x="103" y="61"/>
                    <a:pt x="102" y="60"/>
                  </a:cubicBezTo>
                  <a:cubicBezTo>
                    <a:pt x="101" y="60"/>
                    <a:pt x="100" y="59"/>
                    <a:pt x="98" y="59"/>
                  </a:cubicBezTo>
                  <a:cubicBezTo>
                    <a:pt x="98" y="59"/>
                    <a:pt x="97" y="59"/>
                    <a:pt x="97" y="60"/>
                  </a:cubicBezTo>
                  <a:cubicBezTo>
                    <a:pt x="97" y="61"/>
                    <a:pt x="97" y="61"/>
                    <a:pt x="97" y="61"/>
                  </a:cubicBezTo>
                  <a:cubicBezTo>
                    <a:pt x="97" y="59"/>
                    <a:pt x="97" y="59"/>
                    <a:pt x="97" y="59"/>
                  </a:cubicBezTo>
                  <a:cubicBezTo>
                    <a:pt x="96" y="59"/>
                    <a:pt x="95" y="60"/>
                    <a:pt x="94" y="60"/>
                  </a:cubicBezTo>
                  <a:cubicBezTo>
                    <a:pt x="93" y="61"/>
                    <a:pt x="93" y="61"/>
                    <a:pt x="93" y="61"/>
                  </a:cubicBezTo>
                  <a:cubicBezTo>
                    <a:pt x="92" y="62"/>
                    <a:pt x="92" y="62"/>
                    <a:pt x="92" y="62"/>
                  </a:cubicBezTo>
                  <a:cubicBezTo>
                    <a:pt x="92" y="63"/>
                    <a:pt x="92" y="63"/>
                    <a:pt x="92" y="63"/>
                  </a:cubicBezTo>
                  <a:cubicBezTo>
                    <a:pt x="93" y="67"/>
                    <a:pt x="93" y="67"/>
                    <a:pt x="93" y="67"/>
                  </a:cubicBezTo>
                  <a:cubicBezTo>
                    <a:pt x="95" y="66"/>
                    <a:pt x="95" y="66"/>
                    <a:pt x="95" y="66"/>
                  </a:cubicBezTo>
                  <a:cubicBezTo>
                    <a:pt x="94" y="65"/>
                    <a:pt x="94" y="65"/>
                    <a:pt x="94" y="65"/>
                  </a:cubicBezTo>
                  <a:cubicBezTo>
                    <a:pt x="88" y="69"/>
                    <a:pt x="88" y="69"/>
                    <a:pt x="88" y="69"/>
                  </a:cubicBezTo>
                  <a:cubicBezTo>
                    <a:pt x="89" y="70"/>
                    <a:pt x="89" y="70"/>
                    <a:pt x="89" y="70"/>
                  </a:cubicBezTo>
                  <a:cubicBezTo>
                    <a:pt x="91" y="70"/>
                    <a:pt x="91" y="70"/>
                    <a:pt x="91" y="70"/>
                  </a:cubicBezTo>
                  <a:cubicBezTo>
                    <a:pt x="91" y="64"/>
                    <a:pt x="91" y="64"/>
                    <a:pt x="91" y="64"/>
                  </a:cubicBezTo>
                  <a:cubicBezTo>
                    <a:pt x="91" y="62"/>
                    <a:pt x="91" y="62"/>
                    <a:pt x="91" y="62"/>
                  </a:cubicBezTo>
                  <a:cubicBezTo>
                    <a:pt x="90" y="62"/>
                    <a:pt x="90" y="62"/>
                    <a:pt x="90" y="62"/>
                  </a:cubicBezTo>
                  <a:cubicBezTo>
                    <a:pt x="83" y="61"/>
                    <a:pt x="83" y="61"/>
                    <a:pt x="83" y="61"/>
                  </a:cubicBezTo>
                  <a:cubicBezTo>
                    <a:pt x="82" y="61"/>
                    <a:pt x="82" y="61"/>
                    <a:pt x="82" y="61"/>
                  </a:cubicBezTo>
                  <a:cubicBezTo>
                    <a:pt x="81" y="62"/>
                    <a:pt x="81" y="62"/>
                    <a:pt x="81" y="62"/>
                  </a:cubicBezTo>
                  <a:cubicBezTo>
                    <a:pt x="75" y="75"/>
                    <a:pt x="75" y="75"/>
                    <a:pt x="75" y="75"/>
                  </a:cubicBezTo>
                  <a:cubicBezTo>
                    <a:pt x="73" y="77"/>
                    <a:pt x="73" y="77"/>
                    <a:pt x="73" y="77"/>
                  </a:cubicBezTo>
                  <a:cubicBezTo>
                    <a:pt x="76" y="77"/>
                    <a:pt x="76" y="77"/>
                    <a:pt x="76" y="77"/>
                  </a:cubicBezTo>
                  <a:cubicBezTo>
                    <a:pt x="77" y="77"/>
                    <a:pt x="77" y="77"/>
                    <a:pt x="77" y="77"/>
                  </a:cubicBezTo>
                  <a:cubicBezTo>
                    <a:pt x="78" y="77"/>
                    <a:pt x="78" y="77"/>
                    <a:pt x="78" y="77"/>
                  </a:cubicBezTo>
                  <a:cubicBezTo>
                    <a:pt x="78" y="77"/>
                    <a:pt x="78" y="77"/>
                    <a:pt x="78" y="77"/>
                  </a:cubicBezTo>
                  <a:cubicBezTo>
                    <a:pt x="84" y="70"/>
                    <a:pt x="84" y="70"/>
                    <a:pt x="84" y="70"/>
                  </a:cubicBezTo>
                  <a:cubicBezTo>
                    <a:pt x="83" y="69"/>
                    <a:pt x="83" y="69"/>
                    <a:pt x="83" y="69"/>
                  </a:cubicBezTo>
                  <a:cubicBezTo>
                    <a:pt x="81" y="69"/>
                    <a:pt x="81" y="69"/>
                    <a:pt x="81" y="69"/>
                  </a:cubicBezTo>
                  <a:cubicBezTo>
                    <a:pt x="82" y="77"/>
                    <a:pt x="82" y="77"/>
                    <a:pt x="82" y="77"/>
                  </a:cubicBezTo>
                  <a:cubicBezTo>
                    <a:pt x="84" y="77"/>
                    <a:pt x="84" y="77"/>
                    <a:pt x="84" y="77"/>
                  </a:cubicBezTo>
                  <a:cubicBezTo>
                    <a:pt x="84" y="76"/>
                    <a:pt x="84" y="76"/>
                    <a:pt x="84" y="76"/>
                  </a:cubicBezTo>
                  <a:cubicBezTo>
                    <a:pt x="81" y="76"/>
                    <a:pt x="81" y="76"/>
                    <a:pt x="81" y="76"/>
                  </a:cubicBezTo>
                  <a:cubicBezTo>
                    <a:pt x="79" y="76"/>
                    <a:pt x="79" y="76"/>
                    <a:pt x="79" y="76"/>
                  </a:cubicBezTo>
                  <a:cubicBezTo>
                    <a:pt x="80" y="78"/>
                    <a:pt x="80" y="78"/>
                    <a:pt x="80" y="78"/>
                  </a:cubicBezTo>
                  <a:cubicBezTo>
                    <a:pt x="81" y="81"/>
                    <a:pt x="81" y="81"/>
                    <a:pt x="81" y="81"/>
                  </a:cubicBezTo>
                  <a:cubicBezTo>
                    <a:pt x="82" y="82"/>
                    <a:pt x="82" y="82"/>
                    <a:pt x="82" y="82"/>
                  </a:cubicBezTo>
                  <a:cubicBezTo>
                    <a:pt x="83" y="81"/>
                    <a:pt x="83" y="81"/>
                    <a:pt x="83" y="81"/>
                  </a:cubicBezTo>
                  <a:cubicBezTo>
                    <a:pt x="90" y="80"/>
                    <a:pt x="90" y="80"/>
                    <a:pt x="90" y="80"/>
                  </a:cubicBezTo>
                  <a:cubicBezTo>
                    <a:pt x="89" y="78"/>
                    <a:pt x="89" y="78"/>
                    <a:pt x="89" y="78"/>
                  </a:cubicBezTo>
                  <a:cubicBezTo>
                    <a:pt x="88" y="78"/>
                    <a:pt x="88" y="78"/>
                    <a:pt x="88" y="78"/>
                  </a:cubicBezTo>
                  <a:cubicBezTo>
                    <a:pt x="84" y="84"/>
                    <a:pt x="84" y="84"/>
                    <a:pt x="84" y="84"/>
                  </a:cubicBezTo>
                  <a:cubicBezTo>
                    <a:pt x="84" y="85"/>
                    <a:pt x="84" y="85"/>
                    <a:pt x="84" y="85"/>
                  </a:cubicBezTo>
                  <a:cubicBezTo>
                    <a:pt x="84" y="85"/>
                    <a:pt x="84" y="85"/>
                    <a:pt x="84" y="85"/>
                  </a:cubicBezTo>
                  <a:cubicBezTo>
                    <a:pt x="84" y="95"/>
                    <a:pt x="84" y="95"/>
                    <a:pt x="84" y="95"/>
                  </a:cubicBezTo>
                  <a:cubicBezTo>
                    <a:pt x="85" y="95"/>
                    <a:pt x="85" y="95"/>
                    <a:pt x="85" y="95"/>
                  </a:cubicBezTo>
                  <a:cubicBezTo>
                    <a:pt x="86" y="94"/>
                    <a:pt x="86" y="94"/>
                    <a:pt x="86" y="94"/>
                  </a:cubicBezTo>
                  <a:cubicBezTo>
                    <a:pt x="84" y="91"/>
                    <a:pt x="84" y="91"/>
                    <a:pt x="84" y="91"/>
                  </a:cubicBezTo>
                  <a:cubicBezTo>
                    <a:pt x="83" y="90"/>
                    <a:pt x="83" y="90"/>
                    <a:pt x="83" y="90"/>
                  </a:cubicBezTo>
                  <a:cubicBezTo>
                    <a:pt x="82" y="91"/>
                    <a:pt x="82" y="91"/>
                    <a:pt x="82" y="91"/>
                  </a:cubicBezTo>
                  <a:cubicBezTo>
                    <a:pt x="82" y="91"/>
                    <a:pt x="80" y="92"/>
                    <a:pt x="79" y="93"/>
                  </a:cubicBezTo>
                  <a:cubicBezTo>
                    <a:pt x="78" y="94"/>
                    <a:pt x="78" y="94"/>
                    <a:pt x="77" y="95"/>
                  </a:cubicBezTo>
                  <a:cubicBezTo>
                    <a:pt x="77" y="96"/>
                    <a:pt x="76" y="96"/>
                    <a:pt x="76" y="98"/>
                  </a:cubicBezTo>
                  <a:cubicBezTo>
                    <a:pt x="76" y="98"/>
                    <a:pt x="76" y="98"/>
                    <a:pt x="76" y="99"/>
                  </a:cubicBezTo>
                  <a:cubicBezTo>
                    <a:pt x="77" y="99"/>
                    <a:pt x="77" y="100"/>
                    <a:pt x="78" y="100"/>
                  </a:cubicBezTo>
                  <a:cubicBezTo>
                    <a:pt x="78" y="100"/>
                    <a:pt x="79" y="100"/>
                    <a:pt x="80" y="100"/>
                  </a:cubicBezTo>
                  <a:cubicBezTo>
                    <a:pt x="80" y="99"/>
                    <a:pt x="80" y="99"/>
                    <a:pt x="80" y="99"/>
                  </a:cubicBezTo>
                  <a:cubicBezTo>
                    <a:pt x="80" y="100"/>
                    <a:pt x="80" y="100"/>
                    <a:pt x="80" y="100"/>
                  </a:cubicBezTo>
                  <a:cubicBezTo>
                    <a:pt x="82" y="101"/>
                    <a:pt x="87" y="101"/>
                    <a:pt x="91" y="101"/>
                  </a:cubicBezTo>
                  <a:cubicBezTo>
                    <a:pt x="94" y="102"/>
                    <a:pt x="97" y="102"/>
                    <a:pt x="97" y="102"/>
                  </a:cubicBezTo>
                  <a:cubicBezTo>
                    <a:pt x="97" y="100"/>
                    <a:pt x="97" y="100"/>
                    <a:pt x="97" y="100"/>
                  </a:cubicBezTo>
                  <a:cubicBezTo>
                    <a:pt x="96" y="99"/>
                    <a:pt x="96" y="99"/>
                    <a:pt x="96" y="99"/>
                  </a:cubicBezTo>
                  <a:cubicBezTo>
                    <a:pt x="92" y="107"/>
                    <a:pt x="92" y="107"/>
                    <a:pt x="92" y="107"/>
                  </a:cubicBezTo>
                  <a:cubicBezTo>
                    <a:pt x="93" y="108"/>
                    <a:pt x="93" y="108"/>
                    <a:pt x="93" y="108"/>
                  </a:cubicBezTo>
                  <a:cubicBezTo>
                    <a:pt x="94" y="107"/>
                    <a:pt x="94" y="107"/>
                    <a:pt x="94" y="107"/>
                  </a:cubicBezTo>
                  <a:cubicBezTo>
                    <a:pt x="77" y="105"/>
                    <a:pt x="77" y="105"/>
                    <a:pt x="77" y="105"/>
                  </a:cubicBezTo>
                  <a:cubicBezTo>
                    <a:pt x="76" y="105"/>
                    <a:pt x="76" y="105"/>
                    <a:pt x="76" y="105"/>
                  </a:cubicBezTo>
                  <a:cubicBezTo>
                    <a:pt x="76" y="106"/>
                    <a:pt x="76" y="106"/>
                    <a:pt x="76" y="106"/>
                  </a:cubicBezTo>
                  <a:cubicBezTo>
                    <a:pt x="73" y="117"/>
                    <a:pt x="73" y="117"/>
                    <a:pt x="73" y="117"/>
                  </a:cubicBezTo>
                  <a:cubicBezTo>
                    <a:pt x="73" y="118"/>
                    <a:pt x="73" y="118"/>
                    <a:pt x="73" y="118"/>
                  </a:cubicBezTo>
                  <a:cubicBezTo>
                    <a:pt x="73" y="119"/>
                    <a:pt x="73" y="119"/>
                    <a:pt x="73" y="119"/>
                  </a:cubicBezTo>
                  <a:cubicBezTo>
                    <a:pt x="82" y="127"/>
                    <a:pt x="82" y="127"/>
                    <a:pt x="82" y="127"/>
                  </a:cubicBezTo>
                  <a:cubicBezTo>
                    <a:pt x="83" y="126"/>
                    <a:pt x="83" y="126"/>
                    <a:pt x="83" y="126"/>
                  </a:cubicBezTo>
                  <a:cubicBezTo>
                    <a:pt x="83" y="124"/>
                    <a:pt x="83" y="124"/>
                    <a:pt x="83" y="124"/>
                  </a:cubicBezTo>
                  <a:cubicBezTo>
                    <a:pt x="76" y="121"/>
                    <a:pt x="72" y="119"/>
                    <a:pt x="70" y="118"/>
                  </a:cubicBezTo>
                  <a:cubicBezTo>
                    <a:pt x="68" y="118"/>
                    <a:pt x="68" y="118"/>
                    <a:pt x="68" y="118"/>
                  </a:cubicBezTo>
                  <a:cubicBezTo>
                    <a:pt x="66" y="117"/>
                    <a:pt x="66" y="117"/>
                    <a:pt x="66" y="117"/>
                  </a:cubicBezTo>
                  <a:cubicBezTo>
                    <a:pt x="66" y="119"/>
                    <a:pt x="66" y="119"/>
                    <a:pt x="66" y="119"/>
                  </a:cubicBezTo>
                  <a:cubicBezTo>
                    <a:pt x="66" y="123"/>
                    <a:pt x="66" y="123"/>
                    <a:pt x="66" y="123"/>
                  </a:cubicBezTo>
                  <a:cubicBezTo>
                    <a:pt x="68" y="123"/>
                    <a:pt x="68" y="123"/>
                    <a:pt x="68" y="123"/>
                  </a:cubicBezTo>
                  <a:cubicBezTo>
                    <a:pt x="68" y="122"/>
                    <a:pt x="68" y="122"/>
                    <a:pt x="68" y="122"/>
                  </a:cubicBezTo>
                  <a:cubicBezTo>
                    <a:pt x="58" y="120"/>
                    <a:pt x="58" y="120"/>
                    <a:pt x="58" y="120"/>
                  </a:cubicBezTo>
                  <a:cubicBezTo>
                    <a:pt x="54" y="120"/>
                    <a:pt x="54" y="120"/>
                    <a:pt x="54" y="120"/>
                  </a:cubicBezTo>
                  <a:cubicBezTo>
                    <a:pt x="57" y="123"/>
                    <a:pt x="57" y="123"/>
                    <a:pt x="57" y="123"/>
                  </a:cubicBezTo>
                  <a:cubicBezTo>
                    <a:pt x="57" y="123"/>
                    <a:pt x="57" y="123"/>
                    <a:pt x="57" y="123"/>
                  </a:cubicBezTo>
                  <a:cubicBezTo>
                    <a:pt x="58" y="123"/>
                    <a:pt x="58" y="124"/>
                    <a:pt x="59" y="125"/>
                  </a:cubicBezTo>
                  <a:cubicBezTo>
                    <a:pt x="59" y="126"/>
                    <a:pt x="60" y="127"/>
                    <a:pt x="60" y="127"/>
                  </a:cubicBezTo>
                  <a:cubicBezTo>
                    <a:pt x="60" y="128"/>
                    <a:pt x="60" y="128"/>
                    <a:pt x="60" y="128"/>
                  </a:cubicBezTo>
                  <a:cubicBezTo>
                    <a:pt x="59" y="129"/>
                    <a:pt x="58" y="130"/>
                    <a:pt x="57" y="131"/>
                  </a:cubicBezTo>
                  <a:cubicBezTo>
                    <a:pt x="57" y="131"/>
                    <a:pt x="57" y="131"/>
                    <a:pt x="56" y="131"/>
                  </a:cubicBezTo>
                  <a:cubicBezTo>
                    <a:pt x="56" y="131"/>
                    <a:pt x="56" y="131"/>
                    <a:pt x="56" y="131"/>
                  </a:cubicBezTo>
                  <a:cubicBezTo>
                    <a:pt x="56" y="131"/>
                    <a:pt x="56" y="131"/>
                    <a:pt x="56" y="131"/>
                  </a:cubicBezTo>
                  <a:cubicBezTo>
                    <a:pt x="56" y="132"/>
                    <a:pt x="56" y="132"/>
                    <a:pt x="56" y="132"/>
                  </a:cubicBezTo>
                  <a:cubicBezTo>
                    <a:pt x="56" y="131"/>
                    <a:pt x="56" y="131"/>
                    <a:pt x="56" y="131"/>
                  </a:cubicBezTo>
                  <a:cubicBezTo>
                    <a:pt x="56" y="131"/>
                    <a:pt x="56" y="131"/>
                    <a:pt x="56" y="131"/>
                  </a:cubicBezTo>
                  <a:cubicBezTo>
                    <a:pt x="56" y="132"/>
                    <a:pt x="56" y="132"/>
                    <a:pt x="56" y="132"/>
                  </a:cubicBezTo>
                  <a:cubicBezTo>
                    <a:pt x="56" y="131"/>
                    <a:pt x="56" y="131"/>
                    <a:pt x="56" y="131"/>
                  </a:cubicBezTo>
                  <a:cubicBezTo>
                    <a:pt x="45" y="126"/>
                    <a:pt x="45" y="126"/>
                    <a:pt x="45" y="126"/>
                  </a:cubicBezTo>
                  <a:cubicBezTo>
                    <a:pt x="55" y="134"/>
                    <a:pt x="55" y="134"/>
                    <a:pt x="55" y="134"/>
                  </a:cubicBezTo>
                  <a:cubicBezTo>
                    <a:pt x="64" y="142"/>
                    <a:pt x="64" y="142"/>
                    <a:pt x="64" y="142"/>
                  </a:cubicBezTo>
                  <a:cubicBezTo>
                    <a:pt x="65" y="142"/>
                    <a:pt x="65" y="142"/>
                    <a:pt x="65" y="142"/>
                  </a:cubicBezTo>
                  <a:cubicBezTo>
                    <a:pt x="66" y="142"/>
                    <a:pt x="66" y="142"/>
                    <a:pt x="66" y="142"/>
                  </a:cubicBezTo>
                  <a:cubicBezTo>
                    <a:pt x="70" y="139"/>
                    <a:pt x="70" y="139"/>
                    <a:pt x="70" y="139"/>
                  </a:cubicBezTo>
                  <a:cubicBezTo>
                    <a:pt x="69" y="138"/>
                    <a:pt x="69" y="138"/>
                    <a:pt x="69" y="138"/>
                  </a:cubicBezTo>
                  <a:cubicBezTo>
                    <a:pt x="68" y="139"/>
                    <a:pt x="68" y="139"/>
                    <a:pt x="68" y="139"/>
                  </a:cubicBezTo>
                  <a:cubicBezTo>
                    <a:pt x="72" y="142"/>
                    <a:pt x="72" y="142"/>
                    <a:pt x="72" y="142"/>
                  </a:cubicBezTo>
                  <a:cubicBezTo>
                    <a:pt x="73" y="141"/>
                    <a:pt x="73" y="141"/>
                    <a:pt x="73" y="141"/>
                  </a:cubicBezTo>
                  <a:cubicBezTo>
                    <a:pt x="73" y="139"/>
                    <a:pt x="73" y="139"/>
                    <a:pt x="73" y="139"/>
                  </a:cubicBezTo>
                  <a:cubicBezTo>
                    <a:pt x="65" y="142"/>
                    <a:pt x="65" y="142"/>
                    <a:pt x="65" y="142"/>
                  </a:cubicBezTo>
                  <a:cubicBezTo>
                    <a:pt x="62" y="143"/>
                    <a:pt x="62" y="143"/>
                    <a:pt x="62" y="143"/>
                  </a:cubicBezTo>
                  <a:cubicBezTo>
                    <a:pt x="64" y="144"/>
                    <a:pt x="64" y="144"/>
                    <a:pt x="64" y="144"/>
                  </a:cubicBezTo>
                  <a:cubicBezTo>
                    <a:pt x="72" y="150"/>
                    <a:pt x="72" y="150"/>
                    <a:pt x="72" y="150"/>
                  </a:cubicBezTo>
                  <a:cubicBezTo>
                    <a:pt x="73" y="151"/>
                    <a:pt x="73" y="151"/>
                    <a:pt x="73" y="151"/>
                  </a:cubicBezTo>
                  <a:cubicBezTo>
                    <a:pt x="74" y="150"/>
                    <a:pt x="74" y="150"/>
                    <a:pt x="74" y="150"/>
                  </a:cubicBezTo>
                  <a:cubicBezTo>
                    <a:pt x="80" y="144"/>
                    <a:pt x="80" y="144"/>
                    <a:pt x="80" y="144"/>
                  </a:cubicBezTo>
                  <a:cubicBezTo>
                    <a:pt x="79" y="143"/>
                    <a:pt x="79" y="143"/>
                    <a:pt x="79" y="143"/>
                  </a:cubicBezTo>
                  <a:cubicBezTo>
                    <a:pt x="77" y="144"/>
                    <a:pt x="77" y="144"/>
                    <a:pt x="77" y="144"/>
                  </a:cubicBezTo>
                  <a:cubicBezTo>
                    <a:pt x="79" y="147"/>
                    <a:pt x="79" y="147"/>
                    <a:pt x="79" y="147"/>
                  </a:cubicBezTo>
                  <a:cubicBezTo>
                    <a:pt x="79" y="148"/>
                    <a:pt x="79" y="148"/>
                    <a:pt x="79" y="148"/>
                  </a:cubicBezTo>
                  <a:cubicBezTo>
                    <a:pt x="81" y="147"/>
                    <a:pt x="81" y="147"/>
                    <a:pt x="81" y="147"/>
                  </a:cubicBezTo>
                  <a:cubicBezTo>
                    <a:pt x="83" y="146"/>
                    <a:pt x="83" y="146"/>
                    <a:pt x="83" y="146"/>
                  </a:cubicBezTo>
                  <a:cubicBezTo>
                    <a:pt x="83" y="145"/>
                    <a:pt x="83" y="145"/>
                    <a:pt x="83" y="145"/>
                  </a:cubicBezTo>
                  <a:cubicBezTo>
                    <a:pt x="81" y="145"/>
                    <a:pt x="81" y="145"/>
                    <a:pt x="81" y="145"/>
                  </a:cubicBezTo>
                  <a:cubicBezTo>
                    <a:pt x="82" y="150"/>
                    <a:pt x="82" y="150"/>
                    <a:pt x="82" y="150"/>
                  </a:cubicBezTo>
                  <a:cubicBezTo>
                    <a:pt x="84" y="150"/>
                    <a:pt x="84" y="150"/>
                    <a:pt x="84" y="150"/>
                  </a:cubicBezTo>
                  <a:cubicBezTo>
                    <a:pt x="84" y="148"/>
                    <a:pt x="84" y="148"/>
                    <a:pt x="84" y="148"/>
                  </a:cubicBezTo>
                  <a:cubicBezTo>
                    <a:pt x="79" y="148"/>
                    <a:pt x="79" y="148"/>
                    <a:pt x="79" y="148"/>
                  </a:cubicBezTo>
                  <a:cubicBezTo>
                    <a:pt x="77" y="148"/>
                    <a:pt x="77" y="148"/>
                    <a:pt x="77" y="148"/>
                  </a:cubicBezTo>
                  <a:cubicBezTo>
                    <a:pt x="77" y="150"/>
                    <a:pt x="77" y="150"/>
                    <a:pt x="77" y="150"/>
                  </a:cubicBezTo>
                  <a:cubicBezTo>
                    <a:pt x="77" y="157"/>
                    <a:pt x="77" y="157"/>
                    <a:pt x="77" y="157"/>
                  </a:cubicBezTo>
                  <a:cubicBezTo>
                    <a:pt x="77" y="158"/>
                    <a:pt x="77" y="158"/>
                    <a:pt x="77" y="158"/>
                  </a:cubicBezTo>
                  <a:cubicBezTo>
                    <a:pt x="78" y="158"/>
                    <a:pt x="78" y="158"/>
                    <a:pt x="78" y="158"/>
                  </a:cubicBezTo>
                  <a:cubicBezTo>
                    <a:pt x="78" y="158"/>
                    <a:pt x="85" y="162"/>
                    <a:pt x="92" y="162"/>
                  </a:cubicBezTo>
                  <a:cubicBezTo>
                    <a:pt x="95" y="162"/>
                    <a:pt x="100" y="163"/>
                    <a:pt x="104" y="164"/>
                  </a:cubicBezTo>
                  <a:cubicBezTo>
                    <a:pt x="109" y="164"/>
                    <a:pt x="112" y="165"/>
                    <a:pt x="112" y="165"/>
                  </a:cubicBezTo>
                  <a:cubicBezTo>
                    <a:pt x="112" y="163"/>
                    <a:pt x="112" y="163"/>
                    <a:pt x="112" y="163"/>
                  </a:cubicBezTo>
                  <a:cubicBezTo>
                    <a:pt x="111" y="163"/>
                    <a:pt x="111" y="163"/>
                    <a:pt x="111" y="163"/>
                  </a:cubicBezTo>
                  <a:cubicBezTo>
                    <a:pt x="109" y="171"/>
                    <a:pt x="109" y="171"/>
                    <a:pt x="109" y="171"/>
                  </a:cubicBezTo>
                  <a:cubicBezTo>
                    <a:pt x="111" y="172"/>
                    <a:pt x="111" y="172"/>
                    <a:pt x="111" y="172"/>
                  </a:cubicBezTo>
                  <a:cubicBezTo>
                    <a:pt x="110" y="170"/>
                    <a:pt x="110" y="170"/>
                    <a:pt x="110" y="170"/>
                  </a:cubicBezTo>
                  <a:cubicBezTo>
                    <a:pt x="110" y="170"/>
                    <a:pt x="110" y="170"/>
                    <a:pt x="109" y="171"/>
                  </a:cubicBezTo>
                  <a:cubicBezTo>
                    <a:pt x="108" y="171"/>
                    <a:pt x="107" y="171"/>
                    <a:pt x="105" y="172"/>
                  </a:cubicBezTo>
                  <a:cubicBezTo>
                    <a:pt x="104" y="172"/>
                    <a:pt x="102" y="173"/>
                    <a:pt x="102" y="173"/>
                  </a:cubicBezTo>
                  <a:cubicBezTo>
                    <a:pt x="101" y="173"/>
                    <a:pt x="101" y="173"/>
                    <a:pt x="100" y="172"/>
                  </a:cubicBezTo>
                  <a:cubicBezTo>
                    <a:pt x="99" y="171"/>
                    <a:pt x="97" y="170"/>
                    <a:pt x="96" y="169"/>
                  </a:cubicBezTo>
                  <a:cubicBezTo>
                    <a:pt x="96" y="168"/>
                    <a:pt x="95" y="168"/>
                    <a:pt x="95" y="167"/>
                  </a:cubicBezTo>
                  <a:cubicBezTo>
                    <a:pt x="95" y="167"/>
                    <a:pt x="95" y="167"/>
                    <a:pt x="95" y="167"/>
                  </a:cubicBezTo>
                  <a:cubicBezTo>
                    <a:pt x="93" y="165"/>
                    <a:pt x="93" y="165"/>
                    <a:pt x="93" y="165"/>
                  </a:cubicBezTo>
                  <a:cubicBezTo>
                    <a:pt x="92" y="167"/>
                    <a:pt x="92" y="167"/>
                    <a:pt x="92" y="167"/>
                  </a:cubicBezTo>
                  <a:cubicBezTo>
                    <a:pt x="92" y="167"/>
                    <a:pt x="92" y="167"/>
                    <a:pt x="91" y="168"/>
                  </a:cubicBezTo>
                  <a:cubicBezTo>
                    <a:pt x="90" y="170"/>
                    <a:pt x="87" y="174"/>
                    <a:pt x="84" y="176"/>
                  </a:cubicBezTo>
                  <a:cubicBezTo>
                    <a:pt x="85" y="177"/>
                    <a:pt x="85" y="177"/>
                    <a:pt x="85" y="177"/>
                  </a:cubicBezTo>
                  <a:cubicBezTo>
                    <a:pt x="85" y="176"/>
                    <a:pt x="85" y="176"/>
                    <a:pt x="85" y="176"/>
                  </a:cubicBezTo>
                  <a:cubicBezTo>
                    <a:pt x="83" y="176"/>
                    <a:pt x="82" y="178"/>
                    <a:pt x="80" y="179"/>
                  </a:cubicBezTo>
                  <a:cubicBezTo>
                    <a:pt x="79" y="180"/>
                    <a:pt x="79" y="181"/>
                    <a:pt x="79" y="181"/>
                  </a:cubicBezTo>
                  <a:cubicBezTo>
                    <a:pt x="78" y="183"/>
                    <a:pt x="78" y="183"/>
                    <a:pt x="78" y="183"/>
                  </a:cubicBezTo>
                  <a:cubicBezTo>
                    <a:pt x="79" y="183"/>
                    <a:pt x="79" y="183"/>
                    <a:pt x="79" y="183"/>
                  </a:cubicBezTo>
                  <a:cubicBezTo>
                    <a:pt x="84" y="189"/>
                    <a:pt x="84" y="189"/>
                    <a:pt x="84" y="189"/>
                  </a:cubicBezTo>
                  <a:cubicBezTo>
                    <a:pt x="85" y="188"/>
                    <a:pt x="85" y="188"/>
                    <a:pt x="85" y="188"/>
                  </a:cubicBezTo>
                  <a:cubicBezTo>
                    <a:pt x="85" y="186"/>
                    <a:pt x="85" y="186"/>
                    <a:pt x="85" y="186"/>
                  </a:cubicBezTo>
                  <a:cubicBezTo>
                    <a:pt x="85" y="186"/>
                    <a:pt x="81" y="188"/>
                    <a:pt x="76" y="191"/>
                  </a:cubicBezTo>
                  <a:cubicBezTo>
                    <a:pt x="76" y="191"/>
                    <a:pt x="76" y="191"/>
                    <a:pt x="76" y="191"/>
                  </a:cubicBezTo>
                  <a:cubicBezTo>
                    <a:pt x="76" y="191"/>
                    <a:pt x="76" y="191"/>
                    <a:pt x="76" y="191"/>
                  </a:cubicBezTo>
                  <a:cubicBezTo>
                    <a:pt x="73" y="195"/>
                    <a:pt x="71" y="199"/>
                    <a:pt x="71" y="199"/>
                  </a:cubicBezTo>
                  <a:cubicBezTo>
                    <a:pt x="72" y="200"/>
                    <a:pt x="72" y="200"/>
                    <a:pt x="72" y="200"/>
                  </a:cubicBezTo>
                  <a:cubicBezTo>
                    <a:pt x="72" y="198"/>
                    <a:pt x="72" y="198"/>
                    <a:pt x="72" y="198"/>
                  </a:cubicBezTo>
                  <a:cubicBezTo>
                    <a:pt x="67" y="197"/>
                    <a:pt x="67" y="197"/>
                    <a:pt x="67" y="197"/>
                  </a:cubicBezTo>
                  <a:cubicBezTo>
                    <a:pt x="66" y="197"/>
                    <a:pt x="66" y="197"/>
                    <a:pt x="66" y="197"/>
                  </a:cubicBezTo>
                  <a:cubicBezTo>
                    <a:pt x="65" y="197"/>
                    <a:pt x="65" y="197"/>
                    <a:pt x="65" y="197"/>
                  </a:cubicBezTo>
                  <a:cubicBezTo>
                    <a:pt x="61" y="201"/>
                    <a:pt x="61" y="201"/>
                    <a:pt x="61" y="201"/>
                  </a:cubicBezTo>
                  <a:cubicBezTo>
                    <a:pt x="62" y="203"/>
                    <a:pt x="62" y="203"/>
                    <a:pt x="62" y="203"/>
                  </a:cubicBezTo>
                  <a:cubicBezTo>
                    <a:pt x="62" y="201"/>
                    <a:pt x="62" y="201"/>
                    <a:pt x="62" y="201"/>
                  </a:cubicBezTo>
                  <a:cubicBezTo>
                    <a:pt x="46" y="208"/>
                    <a:pt x="46" y="208"/>
                    <a:pt x="46" y="208"/>
                  </a:cubicBezTo>
                  <a:cubicBezTo>
                    <a:pt x="39" y="211"/>
                    <a:pt x="39" y="211"/>
                    <a:pt x="39" y="211"/>
                  </a:cubicBezTo>
                  <a:cubicBezTo>
                    <a:pt x="46" y="211"/>
                    <a:pt x="46" y="211"/>
                    <a:pt x="46" y="211"/>
                  </a:cubicBezTo>
                  <a:cubicBezTo>
                    <a:pt x="62" y="211"/>
                    <a:pt x="62" y="211"/>
                    <a:pt x="62" y="211"/>
                  </a:cubicBezTo>
                  <a:cubicBezTo>
                    <a:pt x="63" y="211"/>
                    <a:pt x="63" y="211"/>
                    <a:pt x="63" y="211"/>
                  </a:cubicBezTo>
                  <a:cubicBezTo>
                    <a:pt x="63" y="210"/>
                    <a:pt x="63" y="210"/>
                    <a:pt x="63" y="210"/>
                  </a:cubicBezTo>
                  <a:cubicBezTo>
                    <a:pt x="66" y="208"/>
                    <a:pt x="66" y="208"/>
                    <a:pt x="66" y="208"/>
                  </a:cubicBezTo>
                  <a:cubicBezTo>
                    <a:pt x="65" y="207"/>
                    <a:pt x="65" y="207"/>
                    <a:pt x="65" y="207"/>
                  </a:cubicBezTo>
                  <a:cubicBezTo>
                    <a:pt x="64" y="207"/>
                    <a:pt x="64" y="207"/>
                    <a:pt x="64" y="207"/>
                  </a:cubicBezTo>
                  <a:cubicBezTo>
                    <a:pt x="64" y="208"/>
                    <a:pt x="65" y="209"/>
                    <a:pt x="67" y="211"/>
                  </a:cubicBezTo>
                  <a:cubicBezTo>
                    <a:pt x="69" y="212"/>
                    <a:pt x="72" y="214"/>
                    <a:pt x="76" y="214"/>
                  </a:cubicBezTo>
                  <a:cubicBezTo>
                    <a:pt x="77" y="214"/>
                    <a:pt x="79" y="214"/>
                    <a:pt x="80" y="213"/>
                  </a:cubicBezTo>
                  <a:cubicBezTo>
                    <a:pt x="80" y="212"/>
                    <a:pt x="80" y="212"/>
                    <a:pt x="80" y="212"/>
                  </a:cubicBezTo>
                  <a:cubicBezTo>
                    <a:pt x="80" y="213"/>
                    <a:pt x="80" y="213"/>
                    <a:pt x="80" y="213"/>
                  </a:cubicBezTo>
                  <a:cubicBezTo>
                    <a:pt x="90" y="212"/>
                    <a:pt x="96" y="206"/>
                    <a:pt x="96" y="206"/>
                  </a:cubicBezTo>
                  <a:cubicBezTo>
                    <a:pt x="95" y="205"/>
                    <a:pt x="95" y="205"/>
                    <a:pt x="95" y="205"/>
                  </a:cubicBezTo>
                  <a:cubicBezTo>
                    <a:pt x="95" y="207"/>
                    <a:pt x="95" y="207"/>
                    <a:pt x="95" y="207"/>
                  </a:cubicBezTo>
                  <a:cubicBezTo>
                    <a:pt x="98" y="205"/>
                    <a:pt x="98" y="205"/>
                    <a:pt x="98" y="205"/>
                  </a:cubicBezTo>
                  <a:cubicBezTo>
                    <a:pt x="97" y="204"/>
                    <a:pt x="97" y="204"/>
                    <a:pt x="97" y="204"/>
                  </a:cubicBezTo>
                  <a:cubicBezTo>
                    <a:pt x="96" y="204"/>
                    <a:pt x="96" y="204"/>
                    <a:pt x="96" y="204"/>
                  </a:cubicBezTo>
                  <a:cubicBezTo>
                    <a:pt x="96" y="212"/>
                    <a:pt x="96" y="212"/>
                    <a:pt x="96" y="212"/>
                  </a:cubicBezTo>
                  <a:cubicBezTo>
                    <a:pt x="96" y="213"/>
                    <a:pt x="96" y="213"/>
                    <a:pt x="96" y="213"/>
                  </a:cubicBezTo>
                  <a:cubicBezTo>
                    <a:pt x="97" y="213"/>
                    <a:pt x="97" y="213"/>
                    <a:pt x="97" y="213"/>
                  </a:cubicBezTo>
                  <a:cubicBezTo>
                    <a:pt x="105" y="215"/>
                    <a:pt x="105" y="215"/>
                    <a:pt x="105" y="215"/>
                  </a:cubicBezTo>
                  <a:cubicBezTo>
                    <a:pt x="106" y="213"/>
                    <a:pt x="106" y="213"/>
                    <a:pt x="106" y="213"/>
                  </a:cubicBezTo>
                  <a:cubicBezTo>
                    <a:pt x="105" y="214"/>
                    <a:pt x="105" y="214"/>
                    <a:pt x="105" y="214"/>
                  </a:cubicBezTo>
                  <a:cubicBezTo>
                    <a:pt x="109" y="218"/>
                    <a:pt x="109" y="218"/>
                    <a:pt x="109" y="218"/>
                  </a:cubicBezTo>
                  <a:cubicBezTo>
                    <a:pt x="110" y="217"/>
                    <a:pt x="110" y="217"/>
                    <a:pt x="110" y="217"/>
                  </a:cubicBezTo>
                  <a:cubicBezTo>
                    <a:pt x="110" y="216"/>
                    <a:pt x="110" y="216"/>
                    <a:pt x="110" y="216"/>
                  </a:cubicBezTo>
                  <a:cubicBezTo>
                    <a:pt x="101" y="213"/>
                    <a:pt x="101" y="213"/>
                    <a:pt x="101" y="213"/>
                  </a:cubicBezTo>
                  <a:cubicBezTo>
                    <a:pt x="100" y="213"/>
                    <a:pt x="100" y="213"/>
                    <a:pt x="100" y="213"/>
                  </a:cubicBezTo>
                  <a:cubicBezTo>
                    <a:pt x="100" y="213"/>
                    <a:pt x="100" y="213"/>
                    <a:pt x="100" y="213"/>
                  </a:cubicBezTo>
                  <a:cubicBezTo>
                    <a:pt x="89" y="213"/>
                    <a:pt x="89" y="213"/>
                    <a:pt x="89" y="213"/>
                  </a:cubicBezTo>
                  <a:cubicBezTo>
                    <a:pt x="89" y="213"/>
                    <a:pt x="89" y="213"/>
                    <a:pt x="89" y="213"/>
                  </a:cubicBezTo>
                  <a:cubicBezTo>
                    <a:pt x="89" y="213"/>
                    <a:pt x="89" y="213"/>
                    <a:pt x="89" y="213"/>
                  </a:cubicBezTo>
                  <a:cubicBezTo>
                    <a:pt x="73" y="216"/>
                    <a:pt x="73" y="216"/>
                    <a:pt x="73" y="216"/>
                  </a:cubicBezTo>
                  <a:cubicBezTo>
                    <a:pt x="73" y="217"/>
                    <a:pt x="73" y="217"/>
                    <a:pt x="73" y="217"/>
                  </a:cubicBezTo>
                  <a:cubicBezTo>
                    <a:pt x="74" y="216"/>
                    <a:pt x="74" y="216"/>
                    <a:pt x="74" y="216"/>
                  </a:cubicBezTo>
                  <a:cubicBezTo>
                    <a:pt x="62" y="211"/>
                    <a:pt x="62" y="211"/>
                    <a:pt x="62" y="211"/>
                  </a:cubicBezTo>
                  <a:cubicBezTo>
                    <a:pt x="61" y="210"/>
                    <a:pt x="61" y="210"/>
                    <a:pt x="61" y="210"/>
                  </a:cubicBezTo>
                  <a:cubicBezTo>
                    <a:pt x="60" y="211"/>
                    <a:pt x="60" y="211"/>
                    <a:pt x="60" y="211"/>
                  </a:cubicBezTo>
                  <a:cubicBezTo>
                    <a:pt x="51" y="219"/>
                    <a:pt x="51" y="219"/>
                    <a:pt x="51" y="219"/>
                  </a:cubicBezTo>
                  <a:cubicBezTo>
                    <a:pt x="52" y="220"/>
                    <a:pt x="52" y="220"/>
                    <a:pt x="52" y="220"/>
                  </a:cubicBezTo>
                  <a:cubicBezTo>
                    <a:pt x="51" y="219"/>
                    <a:pt x="51" y="219"/>
                    <a:pt x="51" y="219"/>
                  </a:cubicBezTo>
                  <a:cubicBezTo>
                    <a:pt x="44" y="220"/>
                    <a:pt x="44" y="220"/>
                    <a:pt x="44" y="220"/>
                  </a:cubicBezTo>
                  <a:cubicBezTo>
                    <a:pt x="44" y="220"/>
                    <a:pt x="44" y="220"/>
                    <a:pt x="44" y="220"/>
                  </a:cubicBezTo>
                  <a:cubicBezTo>
                    <a:pt x="43" y="221"/>
                    <a:pt x="43" y="221"/>
                    <a:pt x="43" y="221"/>
                  </a:cubicBezTo>
                  <a:cubicBezTo>
                    <a:pt x="39" y="233"/>
                    <a:pt x="39" y="233"/>
                    <a:pt x="39" y="233"/>
                  </a:cubicBezTo>
                  <a:cubicBezTo>
                    <a:pt x="39" y="234"/>
                    <a:pt x="39" y="234"/>
                    <a:pt x="39" y="234"/>
                  </a:cubicBezTo>
                  <a:cubicBezTo>
                    <a:pt x="40" y="235"/>
                    <a:pt x="40" y="235"/>
                    <a:pt x="40" y="235"/>
                  </a:cubicBezTo>
                  <a:cubicBezTo>
                    <a:pt x="45" y="238"/>
                    <a:pt x="45" y="238"/>
                    <a:pt x="45" y="238"/>
                  </a:cubicBezTo>
                  <a:cubicBezTo>
                    <a:pt x="46" y="236"/>
                    <a:pt x="46" y="236"/>
                    <a:pt x="46" y="236"/>
                  </a:cubicBezTo>
                  <a:cubicBezTo>
                    <a:pt x="46" y="235"/>
                    <a:pt x="46" y="235"/>
                    <a:pt x="46" y="235"/>
                  </a:cubicBezTo>
                  <a:cubicBezTo>
                    <a:pt x="34" y="232"/>
                    <a:pt x="34" y="232"/>
                    <a:pt x="34" y="232"/>
                  </a:cubicBezTo>
                  <a:cubicBezTo>
                    <a:pt x="34" y="234"/>
                    <a:pt x="34" y="234"/>
                    <a:pt x="34" y="234"/>
                  </a:cubicBezTo>
                  <a:cubicBezTo>
                    <a:pt x="35" y="234"/>
                    <a:pt x="35" y="234"/>
                    <a:pt x="35" y="234"/>
                  </a:cubicBezTo>
                  <a:cubicBezTo>
                    <a:pt x="35" y="228"/>
                    <a:pt x="35" y="228"/>
                    <a:pt x="35" y="228"/>
                  </a:cubicBezTo>
                  <a:cubicBezTo>
                    <a:pt x="35" y="226"/>
                    <a:pt x="35" y="226"/>
                    <a:pt x="35" y="226"/>
                  </a:cubicBezTo>
                  <a:cubicBezTo>
                    <a:pt x="33" y="227"/>
                    <a:pt x="33" y="227"/>
                    <a:pt x="33" y="227"/>
                  </a:cubicBezTo>
                  <a:cubicBezTo>
                    <a:pt x="26" y="231"/>
                    <a:pt x="26" y="231"/>
                    <a:pt x="26" y="231"/>
                  </a:cubicBezTo>
                  <a:cubicBezTo>
                    <a:pt x="27" y="232"/>
                    <a:pt x="27" y="232"/>
                    <a:pt x="27" y="232"/>
                  </a:cubicBezTo>
                  <a:cubicBezTo>
                    <a:pt x="28" y="231"/>
                    <a:pt x="28" y="231"/>
                    <a:pt x="28" y="231"/>
                  </a:cubicBezTo>
                  <a:cubicBezTo>
                    <a:pt x="25" y="230"/>
                    <a:pt x="25" y="230"/>
                    <a:pt x="25" y="230"/>
                  </a:cubicBezTo>
                  <a:cubicBezTo>
                    <a:pt x="25" y="231"/>
                    <a:pt x="25" y="231"/>
                    <a:pt x="25" y="231"/>
                  </a:cubicBezTo>
                  <a:cubicBezTo>
                    <a:pt x="26" y="231"/>
                    <a:pt x="26" y="231"/>
                    <a:pt x="26" y="231"/>
                  </a:cubicBezTo>
                  <a:cubicBezTo>
                    <a:pt x="26" y="228"/>
                    <a:pt x="26" y="228"/>
                    <a:pt x="26" y="228"/>
                  </a:cubicBezTo>
                  <a:cubicBezTo>
                    <a:pt x="26" y="227"/>
                    <a:pt x="26" y="227"/>
                    <a:pt x="26" y="227"/>
                  </a:cubicBezTo>
                  <a:cubicBezTo>
                    <a:pt x="25" y="227"/>
                    <a:pt x="25" y="227"/>
                    <a:pt x="25" y="227"/>
                  </a:cubicBezTo>
                  <a:cubicBezTo>
                    <a:pt x="24" y="227"/>
                    <a:pt x="18" y="227"/>
                    <a:pt x="10" y="229"/>
                  </a:cubicBezTo>
                  <a:cubicBezTo>
                    <a:pt x="10" y="229"/>
                    <a:pt x="10" y="229"/>
                    <a:pt x="10" y="229"/>
                  </a:cubicBezTo>
                  <a:cubicBezTo>
                    <a:pt x="10" y="230"/>
                    <a:pt x="10" y="230"/>
                    <a:pt x="10" y="230"/>
                  </a:cubicBezTo>
                  <a:cubicBezTo>
                    <a:pt x="8" y="230"/>
                    <a:pt x="6" y="232"/>
                    <a:pt x="4" y="233"/>
                  </a:cubicBezTo>
                  <a:cubicBezTo>
                    <a:pt x="3" y="233"/>
                    <a:pt x="3" y="234"/>
                    <a:pt x="2" y="235"/>
                  </a:cubicBezTo>
                  <a:cubicBezTo>
                    <a:pt x="1" y="235"/>
                    <a:pt x="1" y="236"/>
                    <a:pt x="1" y="237"/>
                  </a:cubicBezTo>
                  <a:cubicBezTo>
                    <a:pt x="1" y="238"/>
                    <a:pt x="1" y="239"/>
                    <a:pt x="1" y="240"/>
                  </a:cubicBezTo>
                  <a:cubicBezTo>
                    <a:pt x="2" y="240"/>
                    <a:pt x="3" y="241"/>
                    <a:pt x="3" y="241"/>
                  </a:cubicBezTo>
                  <a:cubicBezTo>
                    <a:pt x="4" y="242"/>
                    <a:pt x="4" y="242"/>
                    <a:pt x="4" y="242"/>
                  </a:cubicBezTo>
                  <a:cubicBezTo>
                    <a:pt x="4" y="242"/>
                    <a:pt x="4" y="242"/>
                    <a:pt x="4" y="242"/>
                  </a:cubicBezTo>
                  <a:cubicBezTo>
                    <a:pt x="7" y="242"/>
                    <a:pt x="12" y="243"/>
                    <a:pt x="16" y="244"/>
                  </a:cubicBezTo>
                  <a:cubicBezTo>
                    <a:pt x="18" y="245"/>
                    <a:pt x="19" y="245"/>
                    <a:pt x="21" y="245"/>
                  </a:cubicBezTo>
                  <a:cubicBezTo>
                    <a:pt x="22" y="246"/>
                    <a:pt x="24" y="246"/>
                    <a:pt x="25" y="246"/>
                  </a:cubicBezTo>
                  <a:cubicBezTo>
                    <a:pt x="26" y="246"/>
                    <a:pt x="30" y="245"/>
                    <a:pt x="33" y="245"/>
                  </a:cubicBezTo>
                  <a:cubicBezTo>
                    <a:pt x="34" y="245"/>
                    <a:pt x="35" y="246"/>
                    <a:pt x="36" y="246"/>
                  </a:cubicBezTo>
                  <a:cubicBezTo>
                    <a:pt x="37" y="246"/>
                    <a:pt x="37" y="246"/>
                    <a:pt x="37" y="246"/>
                  </a:cubicBezTo>
                  <a:cubicBezTo>
                    <a:pt x="37" y="246"/>
                    <a:pt x="37" y="246"/>
                    <a:pt x="37" y="246"/>
                  </a:cubicBezTo>
                  <a:cubicBezTo>
                    <a:pt x="37" y="246"/>
                    <a:pt x="37" y="246"/>
                    <a:pt x="37" y="246"/>
                  </a:cubicBezTo>
                  <a:cubicBezTo>
                    <a:pt x="37" y="246"/>
                    <a:pt x="37" y="246"/>
                    <a:pt x="37" y="246"/>
                  </a:cubicBezTo>
                  <a:cubicBezTo>
                    <a:pt x="37" y="246"/>
                    <a:pt x="37" y="246"/>
                    <a:pt x="37" y="246"/>
                  </a:cubicBezTo>
                  <a:cubicBezTo>
                    <a:pt x="37" y="246"/>
                    <a:pt x="37" y="246"/>
                    <a:pt x="37" y="246"/>
                  </a:cubicBezTo>
                  <a:cubicBezTo>
                    <a:pt x="38" y="245"/>
                    <a:pt x="38" y="245"/>
                    <a:pt x="38" y="245"/>
                  </a:cubicBezTo>
                  <a:cubicBezTo>
                    <a:pt x="37" y="245"/>
                    <a:pt x="37" y="245"/>
                    <a:pt x="37" y="245"/>
                  </a:cubicBezTo>
                  <a:cubicBezTo>
                    <a:pt x="37" y="246"/>
                    <a:pt x="37" y="246"/>
                    <a:pt x="37" y="246"/>
                  </a:cubicBezTo>
                  <a:cubicBezTo>
                    <a:pt x="38" y="245"/>
                    <a:pt x="38" y="245"/>
                    <a:pt x="38" y="245"/>
                  </a:cubicBezTo>
                  <a:cubicBezTo>
                    <a:pt x="37" y="245"/>
                    <a:pt x="37" y="245"/>
                    <a:pt x="37" y="245"/>
                  </a:cubicBezTo>
                  <a:cubicBezTo>
                    <a:pt x="37" y="245"/>
                    <a:pt x="37" y="245"/>
                    <a:pt x="37" y="245"/>
                  </a:cubicBezTo>
                  <a:cubicBezTo>
                    <a:pt x="37" y="245"/>
                    <a:pt x="37" y="245"/>
                    <a:pt x="37" y="245"/>
                  </a:cubicBezTo>
                  <a:cubicBezTo>
                    <a:pt x="37" y="245"/>
                    <a:pt x="37" y="245"/>
                    <a:pt x="37" y="245"/>
                  </a:cubicBezTo>
                  <a:cubicBezTo>
                    <a:pt x="37" y="245"/>
                    <a:pt x="37" y="245"/>
                    <a:pt x="37" y="245"/>
                  </a:cubicBezTo>
                  <a:cubicBezTo>
                    <a:pt x="37" y="245"/>
                    <a:pt x="37" y="245"/>
                    <a:pt x="37" y="245"/>
                  </a:cubicBezTo>
                  <a:cubicBezTo>
                    <a:pt x="37" y="245"/>
                    <a:pt x="36" y="246"/>
                    <a:pt x="35" y="247"/>
                  </a:cubicBezTo>
                  <a:cubicBezTo>
                    <a:pt x="32" y="249"/>
                    <a:pt x="26" y="252"/>
                    <a:pt x="20" y="252"/>
                  </a:cubicBezTo>
                  <a:cubicBezTo>
                    <a:pt x="16" y="252"/>
                    <a:pt x="14" y="253"/>
                    <a:pt x="12" y="254"/>
                  </a:cubicBezTo>
                  <a:cubicBezTo>
                    <a:pt x="11" y="256"/>
                    <a:pt x="10" y="257"/>
                    <a:pt x="10" y="258"/>
                  </a:cubicBezTo>
                  <a:cubicBezTo>
                    <a:pt x="11" y="259"/>
                    <a:pt x="11" y="259"/>
                    <a:pt x="11" y="259"/>
                  </a:cubicBezTo>
                  <a:cubicBezTo>
                    <a:pt x="10" y="258"/>
                    <a:pt x="10" y="258"/>
                    <a:pt x="10" y="258"/>
                  </a:cubicBezTo>
                  <a:cubicBezTo>
                    <a:pt x="9" y="258"/>
                    <a:pt x="7" y="259"/>
                    <a:pt x="5" y="259"/>
                  </a:cubicBezTo>
                  <a:cubicBezTo>
                    <a:pt x="4" y="259"/>
                    <a:pt x="3" y="259"/>
                    <a:pt x="3" y="259"/>
                  </a:cubicBezTo>
                  <a:cubicBezTo>
                    <a:pt x="2" y="259"/>
                    <a:pt x="2" y="259"/>
                    <a:pt x="2" y="259"/>
                  </a:cubicBezTo>
                  <a:cubicBezTo>
                    <a:pt x="0" y="259"/>
                    <a:pt x="0" y="259"/>
                    <a:pt x="0" y="259"/>
                  </a:cubicBezTo>
                  <a:cubicBezTo>
                    <a:pt x="0" y="261"/>
                    <a:pt x="0" y="261"/>
                    <a:pt x="0" y="261"/>
                  </a:cubicBezTo>
                  <a:cubicBezTo>
                    <a:pt x="0" y="269"/>
                    <a:pt x="0" y="269"/>
                    <a:pt x="0" y="269"/>
                  </a:cubicBezTo>
                  <a:cubicBezTo>
                    <a:pt x="0" y="271"/>
                    <a:pt x="0" y="271"/>
                    <a:pt x="0" y="271"/>
                  </a:cubicBezTo>
                  <a:cubicBezTo>
                    <a:pt x="2" y="270"/>
                    <a:pt x="2" y="270"/>
                    <a:pt x="2" y="270"/>
                  </a:cubicBezTo>
                  <a:cubicBezTo>
                    <a:pt x="2" y="270"/>
                    <a:pt x="2" y="270"/>
                    <a:pt x="3" y="270"/>
                  </a:cubicBezTo>
                  <a:cubicBezTo>
                    <a:pt x="4" y="269"/>
                    <a:pt x="5" y="269"/>
                    <a:pt x="6" y="268"/>
                  </a:cubicBezTo>
                  <a:cubicBezTo>
                    <a:pt x="7" y="268"/>
                    <a:pt x="8" y="268"/>
                    <a:pt x="8" y="268"/>
                  </a:cubicBezTo>
                  <a:cubicBezTo>
                    <a:pt x="9" y="268"/>
                    <a:pt x="9" y="268"/>
                    <a:pt x="9" y="268"/>
                  </a:cubicBezTo>
                  <a:cubicBezTo>
                    <a:pt x="9" y="268"/>
                    <a:pt x="9" y="268"/>
                    <a:pt x="9" y="268"/>
                  </a:cubicBezTo>
                  <a:cubicBezTo>
                    <a:pt x="9" y="268"/>
                    <a:pt x="9" y="268"/>
                    <a:pt x="9" y="268"/>
                  </a:cubicBezTo>
                  <a:cubicBezTo>
                    <a:pt x="9" y="268"/>
                    <a:pt x="9" y="268"/>
                    <a:pt x="9" y="268"/>
                  </a:cubicBezTo>
                  <a:cubicBezTo>
                    <a:pt x="9" y="268"/>
                    <a:pt x="9" y="268"/>
                    <a:pt x="9" y="268"/>
                  </a:cubicBezTo>
                  <a:cubicBezTo>
                    <a:pt x="9" y="268"/>
                    <a:pt x="9" y="268"/>
                    <a:pt x="9" y="268"/>
                  </a:cubicBezTo>
                  <a:cubicBezTo>
                    <a:pt x="9" y="267"/>
                    <a:pt x="9" y="267"/>
                    <a:pt x="9" y="267"/>
                  </a:cubicBezTo>
                  <a:cubicBezTo>
                    <a:pt x="8" y="268"/>
                    <a:pt x="8" y="268"/>
                    <a:pt x="8" y="268"/>
                  </a:cubicBezTo>
                  <a:cubicBezTo>
                    <a:pt x="9" y="268"/>
                    <a:pt x="9" y="268"/>
                    <a:pt x="9" y="268"/>
                  </a:cubicBezTo>
                  <a:cubicBezTo>
                    <a:pt x="9" y="267"/>
                    <a:pt x="9" y="267"/>
                    <a:pt x="9" y="267"/>
                  </a:cubicBezTo>
                  <a:cubicBezTo>
                    <a:pt x="8" y="268"/>
                    <a:pt x="8" y="268"/>
                    <a:pt x="8" y="268"/>
                  </a:cubicBezTo>
                  <a:cubicBezTo>
                    <a:pt x="9" y="267"/>
                    <a:pt x="9" y="267"/>
                    <a:pt x="9" y="267"/>
                  </a:cubicBezTo>
                  <a:cubicBezTo>
                    <a:pt x="8" y="267"/>
                    <a:pt x="8" y="267"/>
                    <a:pt x="8" y="267"/>
                  </a:cubicBezTo>
                  <a:cubicBezTo>
                    <a:pt x="8" y="268"/>
                    <a:pt x="8" y="268"/>
                    <a:pt x="8" y="268"/>
                  </a:cubicBezTo>
                  <a:cubicBezTo>
                    <a:pt x="9" y="267"/>
                    <a:pt x="9" y="267"/>
                    <a:pt x="9" y="267"/>
                  </a:cubicBezTo>
                  <a:cubicBezTo>
                    <a:pt x="8" y="267"/>
                    <a:pt x="8" y="267"/>
                    <a:pt x="8" y="267"/>
                  </a:cubicBezTo>
                  <a:cubicBezTo>
                    <a:pt x="8" y="269"/>
                    <a:pt x="9" y="271"/>
                    <a:pt x="10" y="273"/>
                  </a:cubicBezTo>
                  <a:cubicBezTo>
                    <a:pt x="10" y="275"/>
                    <a:pt x="11" y="276"/>
                    <a:pt x="11" y="276"/>
                  </a:cubicBezTo>
                  <a:cubicBezTo>
                    <a:pt x="11" y="277"/>
                    <a:pt x="11" y="277"/>
                    <a:pt x="11" y="277"/>
                  </a:cubicBezTo>
                  <a:cubicBezTo>
                    <a:pt x="12" y="277"/>
                    <a:pt x="12" y="277"/>
                    <a:pt x="12" y="277"/>
                  </a:cubicBezTo>
                  <a:cubicBezTo>
                    <a:pt x="40" y="274"/>
                    <a:pt x="40" y="274"/>
                    <a:pt x="40" y="274"/>
                  </a:cubicBezTo>
                  <a:cubicBezTo>
                    <a:pt x="39" y="273"/>
                    <a:pt x="39" y="273"/>
                    <a:pt x="39" y="273"/>
                  </a:cubicBezTo>
                  <a:cubicBezTo>
                    <a:pt x="39" y="271"/>
                    <a:pt x="39" y="271"/>
                    <a:pt x="39" y="271"/>
                  </a:cubicBezTo>
                  <a:cubicBezTo>
                    <a:pt x="20" y="277"/>
                    <a:pt x="20" y="277"/>
                    <a:pt x="20" y="277"/>
                  </a:cubicBezTo>
                  <a:cubicBezTo>
                    <a:pt x="19" y="277"/>
                    <a:pt x="19" y="277"/>
                    <a:pt x="19" y="277"/>
                  </a:cubicBezTo>
                  <a:cubicBezTo>
                    <a:pt x="19" y="277"/>
                    <a:pt x="19" y="277"/>
                    <a:pt x="19" y="277"/>
                  </a:cubicBezTo>
                  <a:cubicBezTo>
                    <a:pt x="16" y="283"/>
                    <a:pt x="16" y="283"/>
                    <a:pt x="16" y="283"/>
                  </a:cubicBezTo>
                  <a:cubicBezTo>
                    <a:pt x="18" y="283"/>
                    <a:pt x="18" y="283"/>
                    <a:pt x="18" y="283"/>
                  </a:cubicBezTo>
                  <a:cubicBezTo>
                    <a:pt x="18" y="282"/>
                    <a:pt x="18" y="282"/>
                    <a:pt x="18" y="282"/>
                  </a:cubicBezTo>
                  <a:cubicBezTo>
                    <a:pt x="11" y="282"/>
                    <a:pt x="11" y="282"/>
                    <a:pt x="11" y="282"/>
                  </a:cubicBezTo>
                  <a:cubicBezTo>
                    <a:pt x="10" y="282"/>
                    <a:pt x="10" y="282"/>
                    <a:pt x="10" y="282"/>
                  </a:cubicBezTo>
                  <a:cubicBezTo>
                    <a:pt x="10" y="283"/>
                    <a:pt x="10" y="283"/>
                    <a:pt x="10" y="283"/>
                  </a:cubicBezTo>
                  <a:cubicBezTo>
                    <a:pt x="7" y="288"/>
                    <a:pt x="7" y="288"/>
                    <a:pt x="7" y="288"/>
                  </a:cubicBezTo>
                  <a:cubicBezTo>
                    <a:pt x="6" y="291"/>
                    <a:pt x="6" y="291"/>
                    <a:pt x="6" y="291"/>
                  </a:cubicBezTo>
                  <a:cubicBezTo>
                    <a:pt x="8" y="290"/>
                    <a:pt x="8" y="290"/>
                    <a:pt x="8" y="290"/>
                  </a:cubicBezTo>
                  <a:cubicBezTo>
                    <a:pt x="29" y="288"/>
                    <a:pt x="29" y="288"/>
                    <a:pt x="29" y="288"/>
                  </a:cubicBezTo>
                  <a:cubicBezTo>
                    <a:pt x="29" y="286"/>
                    <a:pt x="29" y="286"/>
                    <a:pt x="29" y="286"/>
                  </a:cubicBezTo>
                  <a:cubicBezTo>
                    <a:pt x="28" y="288"/>
                    <a:pt x="28" y="288"/>
                    <a:pt x="28" y="288"/>
                  </a:cubicBezTo>
                  <a:cubicBezTo>
                    <a:pt x="34" y="289"/>
                    <a:pt x="34" y="289"/>
                    <a:pt x="34" y="289"/>
                  </a:cubicBezTo>
                  <a:cubicBezTo>
                    <a:pt x="34" y="289"/>
                    <a:pt x="34" y="289"/>
                    <a:pt x="34" y="289"/>
                  </a:cubicBezTo>
                  <a:cubicBezTo>
                    <a:pt x="34" y="289"/>
                    <a:pt x="34" y="289"/>
                    <a:pt x="34" y="289"/>
                  </a:cubicBezTo>
                  <a:cubicBezTo>
                    <a:pt x="44" y="286"/>
                    <a:pt x="44" y="286"/>
                    <a:pt x="44" y="286"/>
                  </a:cubicBezTo>
                  <a:cubicBezTo>
                    <a:pt x="43" y="285"/>
                    <a:pt x="43" y="285"/>
                    <a:pt x="43" y="285"/>
                  </a:cubicBezTo>
                  <a:cubicBezTo>
                    <a:pt x="42" y="286"/>
                    <a:pt x="42" y="286"/>
                    <a:pt x="42" y="286"/>
                  </a:cubicBezTo>
                  <a:cubicBezTo>
                    <a:pt x="45" y="290"/>
                    <a:pt x="45" y="290"/>
                    <a:pt x="45" y="290"/>
                  </a:cubicBezTo>
                  <a:cubicBezTo>
                    <a:pt x="46" y="289"/>
                    <a:pt x="46" y="289"/>
                    <a:pt x="46" y="289"/>
                  </a:cubicBezTo>
                  <a:cubicBezTo>
                    <a:pt x="46" y="287"/>
                    <a:pt x="46" y="287"/>
                    <a:pt x="46" y="287"/>
                  </a:cubicBezTo>
                  <a:cubicBezTo>
                    <a:pt x="46" y="287"/>
                    <a:pt x="38" y="289"/>
                    <a:pt x="33" y="290"/>
                  </a:cubicBezTo>
                  <a:cubicBezTo>
                    <a:pt x="34" y="292"/>
                    <a:pt x="34" y="292"/>
                    <a:pt x="34" y="292"/>
                  </a:cubicBezTo>
                  <a:cubicBezTo>
                    <a:pt x="34" y="290"/>
                    <a:pt x="34" y="290"/>
                    <a:pt x="34" y="290"/>
                  </a:cubicBezTo>
                  <a:cubicBezTo>
                    <a:pt x="31" y="290"/>
                    <a:pt x="29" y="292"/>
                    <a:pt x="26" y="293"/>
                  </a:cubicBezTo>
                  <a:cubicBezTo>
                    <a:pt x="24" y="294"/>
                    <a:pt x="22" y="296"/>
                    <a:pt x="22" y="296"/>
                  </a:cubicBezTo>
                  <a:cubicBezTo>
                    <a:pt x="18" y="299"/>
                    <a:pt x="18" y="299"/>
                    <a:pt x="18" y="299"/>
                  </a:cubicBezTo>
                  <a:cubicBezTo>
                    <a:pt x="23" y="298"/>
                    <a:pt x="23" y="298"/>
                    <a:pt x="23" y="298"/>
                  </a:cubicBezTo>
                  <a:cubicBezTo>
                    <a:pt x="37" y="297"/>
                    <a:pt x="37" y="297"/>
                    <a:pt x="37" y="297"/>
                  </a:cubicBezTo>
                  <a:cubicBezTo>
                    <a:pt x="37" y="296"/>
                    <a:pt x="37" y="296"/>
                    <a:pt x="37" y="296"/>
                  </a:cubicBezTo>
                  <a:cubicBezTo>
                    <a:pt x="36" y="295"/>
                    <a:pt x="36" y="295"/>
                    <a:pt x="36" y="295"/>
                  </a:cubicBezTo>
                  <a:cubicBezTo>
                    <a:pt x="36" y="295"/>
                    <a:pt x="35" y="295"/>
                    <a:pt x="35" y="296"/>
                  </a:cubicBezTo>
                  <a:cubicBezTo>
                    <a:pt x="34" y="296"/>
                    <a:pt x="32" y="298"/>
                    <a:pt x="31" y="299"/>
                  </a:cubicBezTo>
                  <a:cubicBezTo>
                    <a:pt x="30" y="300"/>
                    <a:pt x="29" y="300"/>
                    <a:pt x="29" y="300"/>
                  </a:cubicBezTo>
                  <a:cubicBezTo>
                    <a:pt x="28" y="301"/>
                    <a:pt x="28" y="301"/>
                    <a:pt x="28" y="301"/>
                  </a:cubicBezTo>
                  <a:cubicBezTo>
                    <a:pt x="28" y="301"/>
                    <a:pt x="28" y="301"/>
                    <a:pt x="28" y="301"/>
                  </a:cubicBezTo>
                  <a:cubicBezTo>
                    <a:pt x="29" y="302"/>
                    <a:pt x="29" y="302"/>
                    <a:pt x="29" y="302"/>
                  </a:cubicBezTo>
                  <a:cubicBezTo>
                    <a:pt x="29" y="301"/>
                    <a:pt x="29" y="301"/>
                    <a:pt x="29" y="301"/>
                  </a:cubicBezTo>
                  <a:cubicBezTo>
                    <a:pt x="28" y="301"/>
                    <a:pt x="28" y="301"/>
                    <a:pt x="28" y="301"/>
                  </a:cubicBezTo>
                  <a:cubicBezTo>
                    <a:pt x="29" y="302"/>
                    <a:pt x="29" y="302"/>
                    <a:pt x="29" y="302"/>
                  </a:cubicBezTo>
                  <a:cubicBezTo>
                    <a:pt x="29" y="301"/>
                    <a:pt x="29" y="301"/>
                    <a:pt x="29" y="301"/>
                  </a:cubicBezTo>
                  <a:cubicBezTo>
                    <a:pt x="27" y="301"/>
                    <a:pt x="25" y="301"/>
                    <a:pt x="23" y="302"/>
                  </a:cubicBezTo>
                  <a:cubicBezTo>
                    <a:pt x="21" y="302"/>
                    <a:pt x="20" y="302"/>
                    <a:pt x="20" y="302"/>
                  </a:cubicBezTo>
                  <a:cubicBezTo>
                    <a:pt x="16" y="303"/>
                    <a:pt x="16" y="303"/>
                    <a:pt x="16" y="303"/>
                  </a:cubicBezTo>
                  <a:cubicBezTo>
                    <a:pt x="20" y="305"/>
                    <a:pt x="20" y="305"/>
                    <a:pt x="20" y="305"/>
                  </a:cubicBezTo>
                  <a:cubicBezTo>
                    <a:pt x="22" y="306"/>
                    <a:pt x="22" y="306"/>
                    <a:pt x="22" y="306"/>
                  </a:cubicBezTo>
                  <a:cubicBezTo>
                    <a:pt x="23" y="307"/>
                    <a:pt x="23" y="307"/>
                    <a:pt x="23" y="307"/>
                  </a:cubicBezTo>
                  <a:cubicBezTo>
                    <a:pt x="23" y="307"/>
                    <a:pt x="23" y="307"/>
                    <a:pt x="23" y="307"/>
                  </a:cubicBezTo>
                  <a:cubicBezTo>
                    <a:pt x="45" y="305"/>
                    <a:pt x="45" y="305"/>
                    <a:pt x="45" y="305"/>
                  </a:cubicBezTo>
                  <a:cubicBezTo>
                    <a:pt x="45" y="304"/>
                    <a:pt x="45" y="304"/>
                    <a:pt x="45" y="304"/>
                  </a:cubicBezTo>
                  <a:cubicBezTo>
                    <a:pt x="44" y="305"/>
                    <a:pt x="44" y="305"/>
                    <a:pt x="44" y="305"/>
                  </a:cubicBezTo>
                  <a:cubicBezTo>
                    <a:pt x="48" y="306"/>
                    <a:pt x="48" y="306"/>
                    <a:pt x="48" y="306"/>
                  </a:cubicBezTo>
                  <a:cubicBezTo>
                    <a:pt x="49" y="305"/>
                    <a:pt x="49" y="305"/>
                    <a:pt x="49" y="305"/>
                  </a:cubicBezTo>
                  <a:cubicBezTo>
                    <a:pt x="47" y="304"/>
                    <a:pt x="47" y="304"/>
                    <a:pt x="47" y="304"/>
                  </a:cubicBezTo>
                  <a:cubicBezTo>
                    <a:pt x="45" y="310"/>
                    <a:pt x="45" y="310"/>
                    <a:pt x="45" y="310"/>
                  </a:cubicBezTo>
                  <a:cubicBezTo>
                    <a:pt x="44" y="311"/>
                    <a:pt x="44" y="311"/>
                    <a:pt x="44" y="311"/>
                  </a:cubicBezTo>
                  <a:cubicBezTo>
                    <a:pt x="46" y="312"/>
                    <a:pt x="46" y="312"/>
                    <a:pt x="46" y="312"/>
                  </a:cubicBezTo>
                  <a:cubicBezTo>
                    <a:pt x="46" y="312"/>
                    <a:pt x="50" y="314"/>
                    <a:pt x="54" y="314"/>
                  </a:cubicBezTo>
                  <a:cubicBezTo>
                    <a:pt x="54" y="314"/>
                    <a:pt x="55" y="314"/>
                    <a:pt x="56" y="313"/>
                  </a:cubicBezTo>
                  <a:cubicBezTo>
                    <a:pt x="56" y="313"/>
                    <a:pt x="56" y="313"/>
                    <a:pt x="56" y="313"/>
                  </a:cubicBezTo>
                  <a:cubicBezTo>
                    <a:pt x="57" y="313"/>
                    <a:pt x="57" y="313"/>
                    <a:pt x="57" y="313"/>
                  </a:cubicBezTo>
                  <a:cubicBezTo>
                    <a:pt x="58" y="312"/>
                    <a:pt x="59" y="311"/>
                    <a:pt x="60" y="310"/>
                  </a:cubicBezTo>
                  <a:cubicBezTo>
                    <a:pt x="61" y="310"/>
                    <a:pt x="61" y="309"/>
                    <a:pt x="61" y="309"/>
                  </a:cubicBezTo>
                  <a:cubicBezTo>
                    <a:pt x="62" y="309"/>
                    <a:pt x="62" y="309"/>
                    <a:pt x="62" y="309"/>
                  </a:cubicBezTo>
                  <a:cubicBezTo>
                    <a:pt x="62" y="309"/>
                    <a:pt x="62" y="309"/>
                    <a:pt x="62" y="309"/>
                  </a:cubicBezTo>
                  <a:cubicBezTo>
                    <a:pt x="61" y="308"/>
                    <a:pt x="61" y="308"/>
                    <a:pt x="61" y="308"/>
                  </a:cubicBezTo>
                  <a:cubicBezTo>
                    <a:pt x="60" y="309"/>
                    <a:pt x="60" y="309"/>
                    <a:pt x="60" y="309"/>
                  </a:cubicBezTo>
                  <a:cubicBezTo>
                    <a:pt x="70" y="313"/>
                    <a:pt x="70" y="313"/>
                    <a:pt x="70" y="313"/>
                  </a:cubicBezTo>
                  <a:cubicBezTo>
                    <a:pt x="71" y="313"/>
                    <a:pt x="71" y="313"/>
                    <a:pt x="71" y="313"/>
                  </a:cubicBezTo>
                  <a:cubicBezTo>
                    <a:pt x="71" y="313"/>
                    <a:pt x="71" y="313"/>
                    <a:pt x="71" y="313"/>
                  </a:cubicBezTo>
                  <a:cubicBezTo>
                    <a:pt x="77" y="309"/>
                    <a:pt x="77" y="309"/>
                    <a:pt x="77" y="309"/>
                  </a:cubicBezTo>
                  <a:cubicBezTo>
                    <a:pt x="76" y="308"/>
                    <a:pt x="76" y="308"/>
                    <a:pt x="76" y="308"/>
                  </a:cubicBezTo>
                  <a:cubicBezTo>
                    <a:pt x="75" y="309"/>
                    <a:pt x="75" y="309"/>
                    <a:pt x="75" y="309"/>
                  </a:cubicBezTo>
                  <a:cubicBezTo>
                    <a:pt x="81" y="312"/>
                    <a:pt x="81" y="312"/>
                    <a:pt x="81" y="312"/>
                  </a:cubicBezTo>
                  <a:cubicBezTo>
                    <a:pt x="81" y="312"/>
                    <a:pt x="81" y="312"/>
                    <a:pt x="81" y="312"/>
                  </a:cubicBezTo>
                  <a:cubicBezTo>
                    <a:pt x="82" y="312"/>
                    <a:pt x="82" y="312"/>
                    <a:pt x="82" y="312"/>
                  </a:cubicBezTo>
                  <a:cubicBezTo>
                    <a:pt x="89" y="308"/>
                    <a:pt x="89" y="308"/>
                    <a:pt x="89" y="308"/>
                  </a:cubicBezTo>
                  <a:cubicBezTo>
                    <a:pt x="88" y="306"/>
                    <a:pt x="88" y="306"/>
                    <a:pt x="88" y="306"/>
                  </a:cubicBezTo>
                  <a:cubicBezTo>
                    <a:pt x="88" y="308"/>
                    <a:pt x="88" y="308"/>
                    <a:pt x="88" y="308"/>
                  </a:cubicBezTo>
                  <a:cubicBezTo>
                    <a:pt x="92" y="309"/>
                    <a:pt x="92" y="309"/>
                    <a:pt x="92" y="309"/>
                  </a:cubicBezTo>
                  <a:cubicBezTo>
                    <a:pt x="92" y="309"/>
                    <a:pt x="92" y="309"/>
                    <a:pt x="92" y="309"/>
                  </a:cubicBezTo>
                  <a:cubicBezTo>
                    <a:pt x="92" y="309"/>
                    <a:pt x="92" y="309"/>
                    <a:pt x="92" y="309"/>
                  </a:cubicBezTo>
                  <a:cubicBezTo>
                    <a:pt x="92" y="309"/>
                    <a:pt x="97" y="309"/>
                    <a:pt x="101" y="308"/>
                  </a:cubicBezTo>
                  <a:cubicBezTo>
                    <a:pt x="103" y="308"/>
                    <a:pt x="106" y="307"/>
                    <a:pt x="108" y="306"/>
                  </a:cubicBezTo>
                  <a:cubicBezTo>
                    <a:pt x="109" y="305"/>
                    <a:pt x="110" y="305"/>
                    <a:pt x="110" y="304"/>
                  </a:cubicBezTo>
                  <a:cubicBezTo>
                    <a:pt x="111" y="303"/>
                    <a:pt x="111" y="302"/>
                    <a:pt x="111" y="300"/>
                  </a:cubicBezTo>
                  <a:cubicBezTo>
                    <a:pt x="111" y="299"/>
                    <a:pt x="111" y="299"/>
                    <a:pt x="111" y="299"/>
                  </a:cubicBezTo>
                  <a:cubicBezTo>
                    <a:pt x="110" y="300"/>
                    <a:pt x="110" y="300"/>
                    <a:pt x="110" y="300"/>
                  </a:cubicBezTo>
                  <a:cubicBezTo>
                    <a:pt x="111" y="300"/>
                    <a:pt x="111" y="300"/>
                    <a:pt x="111" y="300"/>
                  </a:cubicBezTo>
                  <a:cubicBezTo>
                    <a:pt x="111" y="287"/>
                    <a:pt x="111" y="287"/>
                    <a:pt x="111" y="287"/>
                  </a:cubicBezTo>
                  <a:cubicBezTo>
                    <a:pt x="110" y="287"/>
                    <a:pt x="110" y="287"/>
                    <a:pt x="110" y="287"/>
                  </a:cubicBezTo>
                  <a:cubicBezTo>
                    <a:pt x="110" y="289"/>
                    <a:pt x="110" y="289"/>
                    <a:pt x="110" y="289"/>
                  </a:cubicBezTo>
                  <a:cubicBezTo>
                    <a:pt x="110" y="289"/>
                    <a:pt x="110" y="289"/>
                    <a:pt x="110" y="289"/>
                  </a:cubicBezTo>
                  <a:cubicBezTo>
                    <a:pt x="110" y="289"/>
                    <a:pt x="110" y="289"/>
                    <a:pt x="110" y="289"/>
                  </a:cubicBezTo>
                  <a:cubicBezTo>
                    <a:pt x="110" y="289"/>
                    <a:pt x="110" y="289"/>
                    <a:pt x="110" y="289"/>
                  </a:cubicBezTo>
                  <a:cubicBezTo>
                    <a:pt x="110" y="289"/>
                    <a:pt x="110" y="289"/>
                    <a:pt x="110" y="289"/>
                  </a:cubicBezTo>
                  <a:cubicBezTo>
                    <a:pt x="110" y="289"/>
                    <a:pt x="110" y="289"/>
                    <a:pt x="110" y="289"/>
                  </a:cubicBezTo>
                  <a:cubicBezTo>
                    <a:pt x="110" y="289"/>
                    <a:pt x="111" y="289"/>
                    <a:pt x="111" y="289"/>
                  </a:cubicBezTo>
                  <a:cubicBezTo>
                    <a:pt x="112" y="289"/>
                    <a:pt x="114" y="289"/>
                    <a:pt x="115" y="291"/>
                  </a:cubicBezTo>
                  <a:cubicBezTo>
                    <a:pt x="115" y="291"/>
                    <a:pt x="115" y="291"/>
                    <a:pt x="115" y="291"/>
                  </a:cubicBezTo>
                  <a:cubicBezTo>
                    <a:pt x="115" y="291"/>
                    <a:pt x="115" y="291"/>
                    <a:pt x="115" y="291"/>
                  </a:cubicBezTo>
                  <a:cubicBezTo>
                    <a:pt x="116" y="292"/>
                    <a:pt x="116" y="293"/>
                    <a:pt x="116" y="293"/>
                  </a:cubicBezTo>
                  <a:cubicBezTo>
                    <a:pt x="116" y="293"/>
                    <a:pt x="116" y="293"/>
                    <a:pt x="116" y="293"/>
                  </a:cubicBezTo>
                  <a:cubicBezTo>
                    <a:pt x="116" y="293"/>
                    <a:pt x="116" y="293"/>
                    <a:pt x="116" y="293"/>
                  </a:cubicBezTo>
                  <a:cubicBezTo>
                    <a:pt x="116" y="293"/>
                    <a:pt x="115" y="293"/>
                    <a:pt x="114" y="294"/>
                  </a:cubicBezTo>
                  <a:cubicBezTo>
                    <a:pt x="114" y="294"/>
                    <a:pt x="114" y="294"/>
                    <a:pt x="113" y="295"/>
                  </a:cubicBezTo>
                  <a:cubicBezTo>
                    <a:pt x="113" y="295"/>
                    <a:pt x="112" y="296"/>
                    <a:pt x="112" y="297"/>
                  </a:cubicBezTo>
                  <a:cubicBezTo>
                    <a:pt x="112" y="298"/>
                    <a:pt x="113" y="300"/>
                    <a:pt x="114" y="301"/>
                  </a:cubicBezTo>
                  <a:cubicBezTo>
                    <a:pt x="115" y="302"/>
                    <a:pt x="116" y="302"/>
                    <a:pt x="118" y="302"/>
                  </a:cubicBezTo>
                  <a:cubicBezTo>
                    <a:pt x="119" y="302"/>
                    <a:pt x="121" y="302"/>
                    <a:pt x="122" y="301"/>
                  </a:cubicBezTo>
                  <a:cubicBezTo>
                    <a:pt x="122" y="300"/>
                    <a:pt x="122" y="300"/>
                    <a:pt x="122" y="300"/>
                  </a:cubicBezTo>
                  <a:cubicBezTo>
                    <a:pt x="122" y="301"/>
                    <a:pt x="122" y="301"/>
                    <a:pt x="122" y="301"/>
                  </a:cubicBezTo>
                  <a:cubicBezTo>
                    <a:pt x="126" y="301"/>
                    <a:pt x="130" y="300"/>
                    <a:pt x="133" y="298"/>
                  </a:cubicBezTo>
                  <a:cubicBezTo>
                    <a:pt x="136" y="297"/>
                    <a:pt x="139" y="296"/>
                    <a:pt x="139" y="296"/>
                  </a:cubicBezTo>
                  <a:cubicBezTo>
                    <a:pt x="139" y="295"/>
                    <a:pt x="139" y="295"/>
                    <a:pt x="139" y="295"/>
                  </a:cubicBezTo>
                  <a:cubicBezTo>
                    <a:pt x="139" y="294"/>
                    <a:pt x="139" y="294"/>
                    <a:pt x="139" y="294"/>
                  </a:cubicBezTo>
                  <a:cubicBezTo>
                    <a:pt x="139" y="289"/>
                    <a:pt x="139" y="289"/>
                    <a:pt x="139" y="289"/>
                  </a:cubicBezTo>
                  <a:cubicBezTo>
                    <a:pt x="138" y="289"/>
                    <a:pt x="138" y="289"/>
                    <a:pt x="138" y="289"/>
                  </a:cubicBezTo>
                  <a:cubicBezTo>
                    <a:pt x="137" y="290"/>
                    <a:pt x="137" y="290"/>
                    <a:pt x="137" y="290"/>
                  </a:cubicBezTo>
                  <a:cubicBezTo>
                    <a:pt x="137" y="290"/>
                    <a:pt x="138" y="291"/>
                    <a:pt x="141" y="293"/>
                  </a:cubicBezTo>
                  <a:cubicBezTo>
                    <a:pt x="143" y="295"/>
                    <a:pt x="145" y="296"/>
                    <a:pt x="148" y="296"/>
                  </a:cubicBezTo>
                  <a:cubicBezTo>
                    <a:pt x="149" y="296"/>
                    <a:pt x="150" y="296"/>
                    <a:pt x="151" y="295"/>
                  </a:cubicBezTo>
                  <a:cubicBezTo>
                    <a:pt x="150" y="294"/>
                    <a:pt x="150" y="294"/>
                    <a:pt x="150" y="294"/>
                  </a:cubicBezTo>
                  <a:cubicBezTo>
                    <a:pt x="151" y="296"/>
                    <a:pt x="151" y="296"/>
                    <a:pt x="151" y="296"/>
                  </a:cubicBezTo>
                  <a:cubicBezTo>
                    <a:pt x="154" y="295"/>
                    <a:pt x="155" y="293"/>
                    <a:pt x="156" y="291"/>
                  </a:cubicBezTo>
                  <a:cubicBezTo>
                    <a:pt x="157" y="288"/>
                    <a:pt x="157" y="286"/>
                    <a:pt x="157" y="285"/>
                  </a:cubicBezTo>
                  <a:cubicBezTo>
                    <a:pt x="157" y="284"/>
                    <a:pt x="157" y="283"/>
                    <a:pt x="157" y="283"/>
                  </a:cubicBezTo>
                  <a:cubicBezTo>
                    <a:pt x="156" y="283"/>
                    <a:pt x="156" y="283"/>
                    <a:pt x="156" y="283"/>
                  </a:cubicBezTo>
                  <a:cubicBezTo>
                    <a:pt x="155" y="285"/>
                    <a:pt x="155" y="285"/>
                    <a:pt x="155" y="285"/>
                  </a:cubicBezTo>
                  <a:cubicBezTo>
                    <a:pt x="159" y="286"/>
                    <a:pt x="159" y="286"/>
                    <a:pt x="159" y="286"/>
                  </a:cubicBezTo>
                  <a:cubicBezTo>
                    <a:pt x="160" y="286"/>
                    <a:pt x="160" y="286"/>
                    <a:pt x="160" y="286"/>
                  </a:cubicBezTo>
                  <a:cubicBezTo>
                    <a:pt x="160" y="286"/>
                    <a:pt x="160" y="286"/>
                    <a:pt x="160" y="286"/>
                  </a:cubicBezTo>
                  <a:cubicBezTo>
                    <a:pt x="168" y="282"/>
                    <a:pt x="168" y="282"/>
                    <a:pt x="168" y="282"/>
                  </a:cubicBezTo>
                  <a:cubicBezTo>
                    <a:pt x="168" y="281"/>
                    <a:pt x="168" y="281"/>
                    <a:pt x="168" y="281"/>
                  </a:cubicBezTo>
                  <a:cubicBezTo>
                    <a:pt x="167" y="282"/>
                    <a:pt x="167" y="282"/>
                    <a:pt x="167" y="282"/>
                  </a:cubicBezTo>
                  <a:cubicBezTo>
                    <a:pt x="186" y="288"/>
                    <a:pt x="186" y="288"/>
                    <a:pt x="186" y="288"/>
                  </a:cubicBezTo>
                  <a:cubicBezTo>
                    <a:pt x="188" y="288"/>
                    <a:pt x="188" y="288"/>
                    <a:pt x="188" y="288"/>
                  </a:cubicBezTo>
                  <a:cubicBezTo>
                    <a:pt x="188" y="286"/>
                    <a:pt x="188" y="286"/>
                    <a:pt x="188" y="286"/>
                  </a:cubicBezTo>
                  <a:cubicBezTo>
                    <a:pt x="191" y="276"/>
                    <a:pt x="191" y="276"/>
                    <a:pt x="191" y="276"/>
                  </a:cubicBezTo>
                  <a:cubicBezTo>
                    <a:pt x="189" y="275"/>
                    <a:pt x="189" y="275"/>
                    <a:pt x="189" y="275"/>
                  </a:cubicBezTo>
                  <a:cubicBezTo>
                    <a:pt x="189" y="277"/>
                    <a:pt x="189" y="277"/>
                    <a:pt x="189" y="277"/>
                  </a:cubicBezTo>
                  <a:cubicBezTo>
                    <a:pt x="193" y="279"/>
                    <a:pt x="193" y="279"/>
                    <a:pt x="193" y="279"/>
                  </a:cubicBezTo>
                  <a:cubicBezTo>
                    <a:pt x="193" y="278"/>
                    <a:pt x="193" y="278"/>
                    <a:pt x="193" y="278"/>
                  </a:cubicBezTo>
                  <a:cubicBezTo>
                    <a:pt x="192" y="278"/>
                    <a:pt x="192" y="278"/>
                    <a:pt x="192" y="278"/>
                  </a:cubicBezTo>
                  <a:cubicBezTo>
                    <a:pt x="191" y="287"/>
                    <a:pt x="191" y="287"/>
                    <a:pt x="191" y="287"/>
                  </a:cubicBezTo>
                  <a:cubicBezTo>
                    <a:pt x="190" y="289"/>
                    <a:pt x="190" y="289"/>
                    <a:pt x="190" y="289"/>
                  </a:cubicBezTo>
                  <a:cubicBezTo>
                    <a:pt x="192" y="289"/>
                    <a:pt x="192" y="289"/>
                    <a:pt x="192" y="289"/>
                  </a:cubicBezTo>
                  <a:cubicBezTo>
                    <a:pt x="199" y="288"/>
                    <a:pt x="199" y="288"/>
                    <a:pt x="199" y="288"/>
                  </a:cubicBezTo>
                  <a:cubicBezTo>
                    <a:pt x="200" y="287"/>
                    <a:pt x="200" y="287"/>
                    <a:pt x="200" y="287"/>
                  </a:cubicBezTo>
                  <a:cubicBezTo>
                    <a:pt x="200" y="287"/>
                    <a:pt x="200" y="287"/>
                    <a:pt x="200" y="287"/>
                  </a:cubicBezTo>
                  <a:cubicBezTo>
                    <a:pt x="203" y="279"/>
                    <a:pt x="203" y="279"/>
                    <a:pt x="203" y="279"/>
                  </a:cubicBezTo>
                  <a:cubicBezTo>
                    <a:pt x="201" y="278"/>
                    <a:pt x="201" y="278"/>
                    <a:pt x="201" y="278"/>
                  </a:cubicBezTo>
                  <a:cubicBezTo>
                    <a:pt x="200" y="278"/>
                    <a:pt x="200" y="278"/>
                    <a:pt x="200" y="278"/>
                  </a:cubicBezTo>
                  <a:cubicBezTo>
                    <a:pt x="200" y="283"/>
                    <a:pt x="200" y="283"/>
                    <a:pt x="200" y="283"/>
                  </a:cubicBezTo>
                  <a:cubicBezTo>
                    <a:pt x="200" y="284"/>
                    <a:pt x="200" y="284"/>
                    <a:pt x="200" y="284"/>
                  </a:cubicBezTo>
                  <a:cubicBezTo>
                    <a:pt x="200" y="284"/>
                    <a:pt x="200" y="284"/>
                    <a:pt x="200" y="284"/>
                  </a:cubicBezTo>
                  <a:cubicBezTo>
                    <a:pt x="200" y="284"/>
                    <a:pt x="201" y="286"/>
                    <a:pt x="203" y="287"/>
                  </a:cubicBezTo>
                  <a:cubicBezTo>
                    <a:pt x="205" y="289"/>
                    <a:pt x="208" y="290"/>
                    <a:pt x="211" y="290"/>
                  </a:cubicBezTo>
                  <a:cubicBezTo>
                    <a:pt x="217" y="290"/>
                    <a:pt x="227" y="289"/>
                    <a:pt x="227" y="289"/>
                  </a:cubicBezTo>
                  <a:cubicBezTo>
                    <a:pt x="229" y="289"/>
                    <a:pt x="229" y="289"/>
                    <a:pt x="229" y="289"/>
                  </a:cubicBezTo>
                  <a:cubicBezTo>
                    <a:pt x="229" y="287"/>
                    <a:pt x="229" y="287"/>
                    <a:pt x="229" y="287"/>
                  </a:cubicBezTo>
                  <a:cubicBezTo>
                    <a:pt x="227" y="280"/>
                    <a:pt x="227" y="280"/>
                    <a:pt x="227" y="280"/>
                  </a:cubicBezTo>
                  <a:cubicBezTo>
                    <a:pt x="227" y="280"/>
                    <a:pt x="227" y="280"/>
                    <a:pt x="227" y="280"/>
                  </a:cubicBezTo>
                  <a:cubicBezTo>
                    <a:pt x="227" y="280"/>
                    <a:pt x="227" y="280"/>
                    <a:pt x="227" y="280"/>
                  </a:cubicBezTo>
                  <a:cubicBezTo>
                    <a:pt x="219" y="272"/>
                    <a:pt x="219" y="272"/>
                    <a:pt x="219" y="272"/>
                  </a:cubicBezTo>
                  <a:cubicBezTo>
                    <a:pt x="218" y="273"/>
                    <a:pt x="218" y="273"/>
                    <a:pt x="218" y="273"/>
                  </a:cubicBezTo>
                  <a:cubicBezTo>
                    <a:pt x="218" y="274"/>
                    <a:pt x="218" y="274"/>
                    <a:pt x="218" y="274"/>
                  </a:cubicBezTo>
                  <a:cubicBezTo>
                    <a:pt x="221" y="273"/>
                    <a:pt x="221" y="273"/>
                    <a:pt x="221" y="273"/>
                  </a:cubicBezTo>
                  <a:cubicBezTo>
                    <a:pt x="220" y="271"/>
                    <a:pt x="220" y="271"/>
                    <a:pt x="220" y="271"/>
                  </a:cubicBezTo>
                  <a:cubicBezTo>
                    <a:pt x="220" y="273"/>
                    <a:pt x="220" y="273"/>
                    <a:pt x="220" y="273"/>
                  </a:cubicBezTo>
                  <a:cubicBezTo>
                    <a:pt x="227" y="275"/>
                    <a:pt x="227" y="275"/>
                    <a:pt x="227" y="275"/>
                  </a:cubicBezTo>
                  <a:cubicBezTo>
                    <a:pt x="229" y="276"/>
                    <a:pt x="229" y="276"/>
                    <a:pt x="229" y="276"/>
                  </a:cubicBezTo>
                  <a:cubicBezTo>
                    <a:pt x="229" y="274"/>
                    <a:pt x="229" y="274"/>
                    <a:pt x="229" y="274"/>
                  </a:cubicBezTo>
                  <a:cubicBezTo>
                    <a:pt x="229" y="271"/>
                    <a:pt x="229" y="271"/>
                    <a:pt x="229" y="271"/>
                  </a:cubicBezTo>
                  <a:cubicBezTo>
                    <a:pt x="227" y="271"/>
                    <a:pt x="227" y="271"/>
                    <a:pt x="227" y="271"/>
                  </a:cubicBezTo>
                  <a:cubicBezTo>
                    <a:pt x="228" y="272"/>
                    <a:pt x="228" y="272"/>
                    <a:pt x="228" y="272"/>
                  </a:cubicBezTo>
                  <a:cubicBezTo>
                    <a:pt x="240" y="262"/>
                    <a:pt x="240" y="262"/>
                    <a:pt x="240" y="262"/>
                  </a:cubicBezTo>
                  <a:cubicBezTo>
                    <a:pt x="241" y="261"/>
                    <a:pt x="241" y="261"/>
                    <a:pt x="241" y="261"/>
                  </a:cubicBezTo>
                  <a:cubicBezTo>
                    <a:pt x="241" y="261"/>
                    <a:pt x="241" y="261"/>
                    <a:pt x="241" y="261"/>
                  </a:cubicBezTo>
                  <a:cubicBezTo>
                    <a:pt x="241" y="252"/>
                    <a:pt x="241" y="252"/>
                    <a:pt x="241" y="252"/>
                  </a:cubicBezTo>
                  <a:cubicBezTo>
                    <a:pt x="239" y="252"/>
                    <a:pt x="239" y="252"/>
                    <a:pt x="239" y="252"/>
                  </a:cubicBezTo>
                  <a:cubicBezTo>
                    <a:pt x="241" y="253"/>
                    <a:pt x="241" y="253"/>
                    <a:pt x="241" y="253"/>
                  </a:cubicBezTo>
                  <a:cubicBezTo>
                    <a:pt x="241" y="253"/>
                    <a:pt x="241" y="252"/>
                    <a:pt x="242" y="251"/>
                  </a:cubicBezTo>
                  <a:cubicBezTo>
                    <a:pt x="242" y="249"/>
                    <a:pt x="244" y="247"/>
                    <a:pt x="245" y="245"/>
                  </a:cubicBezTo>
                  <a:cubicBezTo>
                    <a:pt x="246" y="243"/>
                    <a:pt x="246" y="242"/>
                    <a:pt x="247" y="242"/>
                  </a:cubicBezTo>
                  <a:cubicBezTo>
                    <a:pt x="247" y="241"/>
                    <a:pt x="248" y="240"/>
                    <a:pt x="248" y="240"/>
                  </a:cubicBezTo>
                  <a:cubicBezTo>
                    <a:pt x="248" y="240"/>
                    <a:pt x="248" y="240"/>
                    <a:pt x="248" y="240"/>
                  </a:cubicBezTo>
                  <a:cubicBezTo>
                    <a:pt x="248" y="240"/>
                    <a:pt x="248" y="240"/>
                    <a:pt x="248" y="240"/>
                  </a:cubicBezTo>
                  <a:cubicBezTo>
                    <a:pt x="253" y="237"/>
                    <a:pt x="260" y="230"/>
                    <a:pt x="261" y="218"/>
                  </a:cubicBezTo>
                  <a:cubicBezTo>
                    <a:pt x="261" y="217"/>
                    <a:pt x="261" y="217"/>
                    <a:pt x="261" y="217"/>
                  </a:cubicBezTo>
                  <a:cubicBezTo>
                    <a:pt x="261" y="217"/>
                    <a:pt x="261" y="217"/>
                    <a:pt x="261" y="217"/>
                  </a:cubicBezTo>
                  <a:cubicBezTo>
                    <a:pt x="261" y="209"/>
                    <a:pt x="261" y="205"/>
                    <a:pt x="261" y="203"/>
                  </a:cubicBezTo>
                  <a:cubicBezTo>
                    <a:pt x="261" y="201"/>
                    <a:pt x="261" y="201"/>
                    <a:pt x="261" y="201"/>
                  </a:cubicBezTo>
                  <a:cubicBezTo>
                    <a:pt x="261" y="200"/>
                    <a:pt x="261" y="200"/>
                    <a:pt x="261" y="200"/>
                  </a:cubicBezTo>
                  <a:cubicBezTo>
                    <a:pt x="260" y="200"/>
                    <a:pt x="260" y="200"/>
                    <a:pt x="260" y="200"/>
                  </a:cubicBezTo>
                  <a:cubicBezTo>
                    <a:pt x="260" y="200"/>
                    <a:pt x="260" y="200"/>
                    <a:pt x="260" y="200"/>
                  </a:cubicBezTo>
                  <a:cubicBezTo>
                    <a:pt x="259" y="199"/>
                    <a:pt x="258" y="198"/>
                    <a:pt x="256" y="197"/>
                  </a:cubicBezTo>
                  <a:cubicBezTo>
                    <a:pt x="255" y="196"/>
                    <a:pt x="254" y="194"/>
                    <a:pt x="254" y="193"/>
                  </a:cubicBezTo>
                  <a:cubicBezTo>
                    <a:pt x="254" y="193"/>
                    <a:pt x="254" y="193"/>
                    <a:pt x="254" y="193"/>
                  </a:cubicBezTo>
                  <a:cubicBezTo>
                    <a:pt x="253" y="192"/>
                    <a:pt x="253" y="192"/>
                    <a:pt x="253" y="192"/>
                  </a:cubicBezTo>
                  <a:cubicBezTo>
                    <a:pt x="254" y="193"/>
                    <a:pt x="254" y="193"/>
                    <a:pt x="254" y="193"/>
                  </a:cubicBezTo>
                  <a:cubicBezTo>
                    <a:pt x="255" y="192"/>
                    <a:pt x="257" y="192"/>
                    <a:pt x="258" y="192"/>
                  </a:cubicBezTo>
                  <a:cubicBezTo>
                    <a:pt x="259" y="192"/>
                    <a:pt x="260" y="192"/>
                    <a:pt x="260" y="192"/>
                  </a:cubicBezTo>
                  <a:cubicBezTo>
                    <a:pt x="260" y="192"/>
                    <a:pt x="260" y="192"/>
                    <a:pt x="260" y="192"/>
                  </a:cubicBezTo>
                  <a:cubicBezTo>
                    <a:pt x="260" y="192"/>
                    <a:pt x="260" y="192"/>
                    <a:pt x="260" y="192"/>
                  </a:cubicBezTo>
                  <a:cubicBezTo>
                    <a:pt x="260" y="192"/>
                    <a:pt x="260" y="192"/>
                    <a:pt x="260" y="192"/>
                  </a:cubicBezTo>
                  <a:cubicBezTo>
                    <a:pt x="262" y="192"/>
                    <a:pt x="262" y="192"/>
                    <a:pt x="262" y="192"/>
                  </a:cubicBezTo>
                  <a:cubicBezTo>
                    <a:pt x="262" y="190"/>
                    <a:pt x="262" y="190"/>
                    <a:pt x="262" y="190"/>
                  </a:cubicBezTo>
                  <a:cubicBezTo>
                    <a:pt x="262" y="190"/>
                    <a:pt x="262" y="190"/>
                    <a:pt x="262" y="190"/>
                  </a:cubicBezTo>
                  <a:cubicBezTo>
                    <a:pt x="262" y="189"/>
                    <a:pt x="263" y="188"/>
                    <a:pt x="263" y="186"/>
                  </a:cubicBezTo>
                  <a:cubicBezTo>
                    <a:pt x="263" y="185"/>
                    <a:pt x="263" y="184"/>
                    <a:pt x="264" y="183"/>
                  </a:cubicBezTo>
                  <a:cubicBezTo>
                    <a:pt x="262" y="182"/>
                    <a:pt x="262" y="182"/>
                    <a:pt x="262" y="182"/>
                  </a:cubicBezTo>
                  <a:cubicBezTo>
                    <a:pt x="263" y="184"/>
                    <a:pt x="263" y="184"/>
                    <a:pt x="263" y="184"/>
                  </a:cubicBezTo>
                  <a:cubicBezTo>
                    <a:pt x="264" y="183"/>
                    <a:pt x="266" y="182"/>
                    <a:pt x="267" y="181"/>
                  </a:cubicBezTo>
                  <a:cubicBezTo>
                    <a:pt x="268" y="181"/>
                    <a:pt x="268" y="180"/>
                    <a:pt x="269" y="179"/>
                  </a:cubicBezTo>
                  <a:cubicBezTo>
                    <a:pt x="269" y="178"/>
                    <a:pt x="269" y="178"/>
                    <a:pt x="269" y="177"/>
                  </a:cubicBezTo>
                  <a:cubicBezTo>
                    <a:pt x="269" y="176"/>
                    <a:pt x="269" y="175"/>
                    <a:pt x="269" y="175"/>
                  </a:cubicBezTo>
                  <a:cubicBezTo>
                    <a:pt x="269" y="175"/>
                    <a:pt x="269" y="175"/>
                    <a:pt x="269" y="175"/>
                  </a:cubicBezTo>
                  <a:cubicBezTo>
                    <a:pt x="269" y="175"/>
                    <a:pt x="269" y="175"/>
                    <a:pt x="269" y="175"/>
                  </a:cubicBezTo>
                  <a:cubicBezTo>
                    <a:pt x="268" y="173"/>
                    <a:pt x="266" y="169"/>
                    <a:pt x="265" y="166"/>
                  </a:cubicBezTo>
                  <a:cubicBezTo>
                    <a:pt x="263" y="163"/>
                    <a:pt x="262" y="160"/>
                    <a:pt x="262" y="160"/>
                  </a:cubicBezTo>
                  <a:cubicBezTo>
                    <a:pt x="261" y="161"/>
                    <a:pt x="261" y="161"/>
                    <a:pt x="261" y="161"/>
                  </a:cubicBezTo>
                  <a:cubicBezTo>
                    <a:pt x="262" y="162"/>
                    <a:pt x="262" y="162"/>
                    <a:pt x="262" y="162"/>
                  </a:cubicBezTo>
                  <a:cubicBezTo>
                    <a:pt x="262" y="162"/>
                    <a:pt x="267" y="159"/>
                    <a:pt x="266" y="151"/>
                  </a:cubicBezTo>
                  <a:cubicBezTo>
                    <a:pt x="266" y="148"/>
                    <a:pt x="265" y="145"/>
                    <a:pt x="263" y="143"/>
                  </a:cubicBezTo>
                  <a:cubicBezTo>
                    <a:pt x="262" y="142"/>
                    <a:pt x="261" y="141"/>
                    <a:pt x="261" y="141"/>
                  </a:cubicBezTo>
                  <a:cubicBezTo>
                    <a:pt x="260" y="140"/>
                    <a:pt x="260" y="139"/>
                    <a:pt x="260" y="139"/>
                  </a:cubicBezTo>
                  <a:cubicBezTo>
                    <a:pt x="260" y="139"/>
                    <a:pt x="260" y="139"/>
                    <a:pt x="260" y="139"/>
                  </a:cubicBezTo>
                  <a:cubicBezTo>
                    <a:pt x="260" y="139"/>
                    <a:pt x="260" y="139"/>
                    <a:pt x="260" y="139"/>
                  </a:cubicBezTo>
                  <a:cubicBezTo>
                    <a:pt x="260" y="139"/>
                    <a:pt x="260" y="139"/>
                    <a:pt x="260" y="139"/>
                  </a:cubicBezTo>
                  <a:cubicBezTo>
                    <a:pt x="260" y="139"/>
                    <a:pt x="260" y="139"/>
                    <a:pt x="260" y="139"/>
                  </a:cubicBezTo>
                  <a:cubicBezTo>
                    <a:pt x="262" y="138"/>
                    <a:pt x="263" y="138"/>
                    <a:pt x="265" y="138"/>
                  </a:cubicBezTo>
                  <a:cubicBezTo>
                    <a:pt x="266" y="138"/>
                    <a:pt x="268" y="138"/>
                    <a:pt x="270" y="139"/>
                  </a:cubicBezTo>
                  <a:cubicBezTo>
                    <a:pt x="271" y="139"/>
                    <a:pt x="272" y="140"/>
                    <a:pt x="274" y="140"/>
                  </a:cubicBezTo>
                  <a:cubicBezTo>
                    <a:pt x="274" y="140"/>
                    <a:pt x="275" y="139"/>
                    <a:pt x="276" y="139"/>
                  </a:cubicBezTo>
                  <a:cubicBezTo>
                    <a:pt x="276" y="138"/>
                    <a:pt x="276" y="138"/>
                    <a:pt x="276" y="138"/>
                  </a:cubicBezTo>
                  <a:cubicBezTo>
                    <a:pt x="276" y="138"/>
                    <a:pt x="276" y="138"/>
                    <a:pt x="276" y="138"/>
                  </a:cubicBezTo>
                  <a:cubicBezTo>
                    <a:pt x="276" y="137"/>
                    <a:pt x="276" y="137"/>
                    <a:pt x="276" y="137"/>
                  </a:cubicBezTo>
                  <a:cubicBezTo>
                    <a:pt x="275" y="135"/>
                    <a:pt x="274" y="133"/>
                    <a:pt x="273" y="131"/>
                  </a:cubicBezTo>
                  <a:cubicBezTo>
                    <a:pt x="273" y="129"/>
                    <a:pt x="272" y="128"/>
                    <a:pt x="272" y="128"/>
                  </a:cubicBezTo>
                  <a:cubicBezTo>
                    <a:pt x="270" y="128"/>
                    <a:pt x="270" y="128"/>
                    <a:pt x="270" y="128"/>
                  </a:cubicBezTo>
                  <a:cubicBezTo>
                    <a:pt x="269" y="129"/>
                    <a:pt x="269" y="129"/>
                    <a:pt x="269" y="129"/>
                  </a:cubicBezTo>
                  <a:cubicBezTo>
                    <a:pt x="269" y="129"/>
                    <a:pt x="270" y="131"/>
                    <a:pt x="271" y="133"/>
                  </a:cubicBezTo>
                  <a:cubicBezTo>
                    <a:pt x="272" y="134"/>
                    <a:pt x="272" y="135"/>
                    <a:pt x="272" y="136"/>
                  </a:cubicBezTo>
                  <a:cubicBezTo>
                    <a:pt x="273" y="137"/>
                    <a:pt x="273" y="137"/>
                    <a:pt x="273" y="137"/>
                  </a:cubicBezTo>
                  <a:cubicBezTo>
                    <a:pt x="273" y="138"/>
                    <a:pt x="273" y="138"/>
                    <a:pt x="273" y="138"/>
                  </a:cubicBezTo>
                  <a:cubicBezTo>
                    <a:pt x="273" y="138"/>
                    <a:pt x="273" y="138"/>
                    <a:pt x="273" y="138"/>
                  </a:cubicBezTo>
                  <a:cubicBezTo>
                    <a:pt x="273" y="138"/>
                    <a:pt x="273" y="138"/>
                    <a:pt x="273" y="138"/>
                  </a:cubicBezTo>
                  <a:cubicBezTo>
                    <a:pt x="273" y="138"/>
                    <a:pt x="273" y="138"/>
                    <a:pt x="273" y="138"/>
                  </a:cubicBezTo>
                  <a:cubicBezTo>
                    <a:pt x="273" y="138"/>
                    <a:pt x="273" y="138"/>
                    <a:pt x="273" y="138"/>
                  </a:cubicBezTo>
                  <a:cubicBezTo>
                    <a:pt x="273" y="138"/>
                    <a:pt x="273" y="138"/>
                    <a:pt x="273" y="138"/>
                  </a:cubicBezTo>
                  <a:cubicBezTo>
                    <a:pt x="273" y="138"/>
                    <a:pt x="273" y="138"/>
                    <a:pt x="273" y="138"/>
                  </a:cubicBezTo>
                  <a:cubicBezTo>
                    <a:pt x="274" y="138"/>
                    <a:pt x="274" y="138"/>
                    <a:pt x="274" y="138"/>
                  </a:cubicBezTo>
                  <a:cubicBezTo>
                    <a:pt x="273" y="137"/>
                    <a:pt x="273" y="137"/>
                    <a:pt x="273" y="137"/>
                  </a:cubicBezTo>
                  <a:cubicBezTo>
                    <a:pt x="274" y="137"/>
                    <a:pt x="274" y="137"/>
                    <a:pt x="274" y="137"/>
                  </a:cubicBezTo>
                  <a:cubicBezTo>
                    <a:pt x="274" y="137"/>
                    <a:pt x="274" y="137"/>
                    <a:pt x="274" y="137"/>
                  </a:cubicBezTo>
                  <a:cubicBezTo>
                    <a:pt x="273" y="137"/>
                    <a:pt x="273" y="137"/>
                    <a:pt x="273" y="137"/>
                  </a:cubicBezTo>
                  <a:cubicBezTo>
                    <a:pt x="274" y="137"/>
                    <a:pt x="274" y="137"/>
                    <a:pt x="274" y="137"/>
                  </a:cubicBezTo>
                  <a:cubicBezTo>
                    <a:pt x="274" y="137"/>
                    <a:pt x="274" y="137"/>
                    <a:pt x="274" y="137"/>
                  </a:cubicBezTo>
                  <a:cubicBezTo>
                    <a:pt x="274" y="137"/>
                    <a:pt x="274" y="137"/>
                    <a:pt x="274" y="137"/>
                  </a:cubicBezTo>
                  <a:cubicBezTo>
                    <a:pt x="274" y="137"/>
                    <a:pt x="274" y="137"/>
                    <a:pt x="274" y="137"/>
                  </a:cubicBezTo>
                  <a:cubicBezTo>
                    <a:pt x="274" y="137"/>
                    <a:pt x="274" y="137"/>
                    <a:pt x="274" y="137"/>
                  </a:cubicBezTo>
                  <a:cubicBezTo>
                    <a:pt x="274" y="137"/>
                    <a:pt x="274" y="137"/>
                    <a:pt x="274" y="137"/>
                  </a:cubicBezTo>
                  <a:cubicBezTo>
                    <a:pt x="274" y="137"/>
                    <a:pt x="274" y="137"/>
                    <a:pt x="274" y="137"/>
                  </a:cubicBezTo>
                  <a:cubicBezTo>
                    <a:pt x="274" y="137"/>
                    <a:pt x="274" y="137"/>
                    <a:pt x="274" y="137"/>
                  </a:cubicBezTo>
                  <a:cubicBezTo>
                    <a:pt x="273" y="137"/>
                    <a:pt x="272" y="136"/>
                    <a:pt x="270" y="136"/>
                  </a:cubicBezTo>
                  <a:cubicBezTo>
                    <a:pt x="269" y="135"/>
                    <a:pt x="267" y="135"/>
                    <a:pt x="265" y="135"/>
                  </a:cubicBezTo>
                  <a:cubicBezTo>
                    <a:pt x="263" y="135"/>
                    <a:pt x="261" y="135"/>
                    <a:pt x="259" y="137"/>
                  </a:cubicBezTo>
                  <a:cubicBezTo>
                    <a:pt x="260" y="138"/>
                    <a:pt x="260" y="138"/>
                    <a:pt x="260" y="138"/>
                  </a:cubicBezTo>
                  <a:cubicBezTo>
                    <a:pt x="259" y="137"/>
                    <a:pt x="259" y="137"/>
                    <a:pt x="259" y="137"/>
                  </a:cubicBezTo>
                  <a:cubicBezTo>
                    <a:pt x="258" y="137"/>
                    <a:pt x="257" y="138"/>
                    <a:pt x="257" y="139"/>
                  </a:cubicBezTo>
                  <a:cubicBezTo>
                    <a:pt x="257" y="141"/>
                    <a:pt x="258" y="142"/>
                    <a:pt x="258" y="142"/>
                  </a:cubicBezTo>
                  <a:cubicBezTo>
                    <a:pt x="259" y="144"/>
                    <a:pt x="261" y="145"/>
                    <a:pt x="262" y="147"/>
                  </a:cubicBezTo>
                  <a:cubicBezTo>
                    <a:pt x="263" y="148"/>
                    <a:pt x="264" y="150"/>
                    <a:pt x="263" y="151"/>
                  </a:cubicBezTo>
                  <a:cubicBezTo>
                    <a:pt x="263" y="154"/>
                    <a:pt x="263" y="156"/>
                    <a:pt x="262" y="158"/>
                  </a:cubicBezTo>
                  <a:cubicBezTo>
                    <a:pt x="261" y="158"/>
                    <a:pt x="261" y="159"/>
                    <a:pt x="261" y="159"/>
                  </a:cubicBezTo>
                  <a:cubicBezTo>
                    <a:pt x="260" y="159"/>
                    <a:pt x="260" y="159"/>
                    <a:pt x="260" y="159"/>
                  </a:cubicBezTo>
                  <a:cubicBezTo>
                    <a:pt x="260" y="159"/>
                    <a:pt x="260" y="159"/>
                    <a:pt x="260" y="159"/>
                  </a:cubicBezTo>
                  <a:cubicBezTo>
                    <a:pt x="260" y="160"/>
                    <a:pt x="260" y="160"/>
                    <a:pt x="260" y="160"/>
                  </a:cubicBezTo>
                  <a:cubicBezTo>
                    <a:pt x="260" y="159"/>
                    <a:pt x="260" y="159"/>
                    <a:pt x="260" y="159"/>
                  </a:cubicBezTo>
                  <a:cubicBezTo>
                    <a:pt x="260" y="159"/>
                    <a:pt x="260" y="159"/>
                    <a:pt x="260" y="159"/>
                  </a:cubicBezTo>
                  <a:cubicBezTo>
                    <a:pt x="260" y="160"/>
                    <a:pt x="260" y="160"/>
                    <a:pt x="260" y="160"/>
                  </a:cubicBezTo>
                  <a:cubicBezTo>
                    <a:pt x="260" y="159"/>
                    <a:pt x="260" y="159"/>
                    <a:pt x="260" y="159"/>
                  </a:cubicBezTo>
                  <a:cubicBezTo>
                    <a:pt x="259" y="160"/>
                    <a:pt x="259" y="160"/>
                    <a:pt x="259" y="160"/>
                  </a:cubicBezTo>
                  <a:cubicBezTo>
                    <a:pt x="260" y="161"/>
                    <a:pt x="260" y="161"/>
                    <a:pt x="260" y="161"/>
                  </a:cubicBezTo>
                  <a:cubicBezTo>
                    <a:pt x="260" y="161"/>
                    <a:pt x="261" y="164"/>
                    <a:pt x="262" y="167"/>
                  </a:cubicBezTo>
                  <a:cubicBezTo>
                    <a:pt x="263" y="170"/>
                    <a:pt x="265" y="174"/>
                    <a:pt x="266" y="176"/>
                  </a:cubicBezTo>
                  <a:cubicBezTo>
                    <a:pt x="268" y="176"/>
                    <a:pt x="268" y="176"/>
                    <a:pt x="268" y="176"/>
                  </a:cubicBezTo>
                  <a:cubicBezTo>
                    <a:pt x="266" y="176"/>
                    <a:pt x="266" y="176"/>
                    <a:pt x="266" y="176"/>
                  </a:cubicBezTo>
                  <a:cubicBezTo>
                    <a:pt x="266" y="177"/>
                    <a:pt x="266" y="177"/>
                    <a:pt x="266" y="177"/>
                  </a:cubicBezTo>
                  <a:cubicBezTo>
                    <a:pt x="266" y="177"/>
                    <a:pt x="266" y="177"/>
                    <a:pt x="266" y="178"/>
                  </a:cubicBezTo>
                  <a:cubicBezTo>
                    <a:pt x="265" y="179"/>
                    <a:pt x="263" y="180"/>
                    <a:pt x="262" y="181"/>
                  </a:cubicBezTo>
                  <a:cubicBezTo>
                    <a:pt x="261" y="181"/>
                    <a:pt x="261" y="181"/>
                    <a:pt x="261" y="181"/>
                  </a:cubicBezTo>
                  <a:cubicBezTo>
                    <a:pt x="261" y="182"/>
                    <a:pt x="261" y="182"/>
                    <a:pt x="261" y="182"/>
                  </a:cubicBezTo>
                  <a:cubicBezTo>
                    <a:pt x="260" y="183"/>
                    <a:pt x="260" y="185"/>
                    <a:pt x="260" y="187"/>
                  </a:cubicBezTo>
                  <a:cubicBezTo>
                    <a:pt x="259" y="189"/>
                    <a:pt x="259" y="190"/>
                    <a:pt x="259" y="190"/>
                  </a:cubicBezTo>
                  <a:cubicBezTo>
                    <a:pt x="261" y="190"/>
                    <a:pt x="261" y="190"/>
                    <a:pt x="261" y="190"/>
                  </a:cubicBezTo>
                  <a:cubicBezTo>
                    <a:pt x="261" y="189"/>
                    <a:pt x="261" y="189"/>
                    <a:pt x="261" y="189"/>
                  </a:cubicBezTo>
                  <a:cubicBezTo>
                    <a:pt x="261" y="189"/>
                    <a:pt x="260" y="189"/>
                    <a:pt x="258" y="189"/>
                  </a:cubicBezTo>
                  <a:cubicBezTo>
                    <a:pt x="257" y="189"/>
                    <a:pt x="254" y="189"/>
                    <a:pt x="252" y="191"/>
                  </a:cubicBezTo>
                  <a:cubicBezTo>
                    <a:pt x="252" y="191"/>
                    <a:pt x="252" y="191"/>
                    <a:pt x="252" y="191"/>
                  </a:cubicBezTo>
                  <a:cubicBezTo>
                    <a:pt x="252" y="191"/>
                    <a:pt x="252" y="191"/>
                    <a:pt x="252" y="191"/>
                  </a:cubicBezTo>
                  <a:cubicBezTo>
                    <a:pt x="251" y="192"/>
                    <a:pt x="251" y="193"/>
                    <a:pt x="251" y="193"/>
                  </a:cubicBezTo>
                  <a:cubicBezTo>
                    <a:pt x="251" y="195"/>
                    <a:pt x="252" y="196"/>
                    <a:pt x="252" y="197"/>
                  </a:cubicBezTo>
                  <a:cubicBezTo>
                    <a:pt x="255" y="200"/>
                    <a:pt x="259" y="202"/>
                    <a:pt x="259" y="202"/>
                  </a:cubicBezTo>
                  <a:cubicBezTo>
                    <a:pt x="260" y="201"/>
                    <a:pt x="260" y="201"/>
                    <a:pt x="260" y="201"/>
                  </a:cubicBezTo>
                  <a:cubicBezTo>
                    <a:pt x="258" y="201"/>
                    <a:pt x="258" y="201"/>
                    <a:pt x="258" y="201"/>
                  </a:cubicBezTo>
                  <a:cubicBezTo>
                    <a:pt x="258" y="201"/>
                    <a:pt x="258" y="201"/>
                    <a:pt x="258" y="217"/>
                  </a:cubicBezTo>
                  <a:cubicBezTo>
                    <a:pt x="260" y="217"/>
                    <a:pt x="260" y="217"/>
                    <a:pt x="260" y="217"/>
                  </a:cubicBezTo>
                  <a:cubicBezTo>
                    <a:pt x="258" y="217"/>
                    <a:pt x="258" y="217"/>
                    <a:pt x="258" y="217"/>
                  </a:cubicBezTo>
                  <a:cubicBezTo>
                    <a:pt x="257" y="229"/>
                    <a:pt x="250" y="235"/>
                    <a:pt x="247" y="238"/>
                  </a:cubicBezTo>
                  <a:cubicBezTo>
                    <a:pt x="247" y="239"/>
                    <a:pt x="247" y="239"/>
                    <a:pt x="247" y="239"/>
                  </a:cubicBezTo>
                  <a:cubicBezTo>
                    <a:pt x="247" y="238"/>
                    <a:pt x="247" y="238"/>
                    <a:pt x="247" y="238"/>
                  </a:cubicBezTo>
                  <a:cubicBezTo>
                    <a:pt x="246" y="238"/>
                    <a:pt x="245" y="239"/>
                    <a:pt x="244" y="241"/>
                  </a:cubicBezTo>
                  <a:cubicBezTo>
                    <a:pt x="241" y="245"/>
                    <a:pt x="238" y="252"/>
                    <a:pt x="238" y="252"/>
                  </a:cubicBezTo>
                  <a:cubicBezTo>
                    <a:pt x="238" y="252"/>
                    <a:pt x="238" y="252"/>
                    <a:pt x="238" y="252"/>
                  </a:cubicBezTo>
                  <a:cubicBezTo>
                    <a:pt x="238" y="252"/>
                    <a:pt x="238" y="252"/>
                    <a:pt x="238" y="252"/>
                  </a:cubicBezTo>
                  <a:cubicBezTo>
                    <a:pt x="238" y="252"/>
                    <a:pt x="238" y="252"/>
                    <a:pt x="238" y="261"/>
                  </a:cubicBezTo>
                  <a:cubicBezTo>
                    <a:pt x="239" y="261"/>
                    <a:pt x="239" y="261"/>
                    <a:pt x="239" y="261"/>
                  </a:cubicBezTo>
                  <a:cubicBezTo>
                    <a:pt x="238" y="259"/>
                    <a:pt x="238" y="259"/>
                    <a:pt x="238" y="259"/>
                  </a:cubicBezTo>
                  <a:cubicBezTo>
                    <a:pt x="238" y="259"/>
                    <a:pt x="238" y="259"/>
                    <a:pt x="226" y="270"/>
                  </a:cubicBezTo>
                  <a:cubicBezTo>
                    <a:pt x="226" y="271"/>
                    <a:pt x="226" y="271"/>
                    <a:pt x="226" y="271"/>
                  </a:cubicBezTo>
                  <a:cubicBezTo>
                    <a:pt x="226" y="271"/>
                    <a:pt x="226" y="271"/>
                    <a:pt x="226" y="271"/>
                  </a:cubicBezTo>
                  <a:cubicBezTo>
                    <a:pt x="226" y="271"/>
                    <a:pt x="226" y="271"/>
                    <a:pt x="226" y="274"/>
                  </a:cubicBezTo>
                  <a:cubicBezTo>
                    <a:pt x="227" y="274"/>
                    <a:pt x="227" y="274"/>
                    <a:pt x="227" y="274"/>
                  </a:cubicBezTo>
                  <a:cubicBezTo>
                    <a:pt x="228" y="273"/>
                    <a:pt x="228" y="273"/>
                    <a:pt x="228" y="273"/>
                  </a:cubicBezTo>
                  <a:cubicBezTo>
                    <a:pt x="228" y="273"/>
                    <a:pt x="228" y="273"/>
                    <a:pt x="221" y="270"/>
                  </a:cubicBezTo>
                  <a:cubicBezTo>
                    <a:pt x="220" y="270"/>
                    <a:pt x="220" y="270"/>
                    <a:pt x="220" y="270"/>
                  </a:cubicBezTo>
                  <a:cubicBezTo>
                    <a:pt x="220" y="270"/>
                    <a:pt x="220" y="270"/>
                    <a:pt x="220" y="270"/>
                  </a:cubicBezTo>
                  <a:cubicBezTo>
                    <a:pt x="220" y="270"/>
                    <a:pt x="220" y="270"/>
                    <a:pt x="217" y="271"/>
                  </a:cubicBezTo>
                  <a:cubicBezTo>
                    <a:pt x="215" y="272"/>
                    <a:pt x="215" y="272"/>
                    <a:pt x="215" y="272"/>
                  </a:cubicBezTo>
                  <a:cubicBezTo>
                    <a:pt x="217" y="274"/>
                    <a:pt x="217" y="274"/>
                    <a:pt x="217" y="274"/>
                  </a:cubicBezTo>
                  <a:cubicBezTo>
                    <a:pt x="217" y="274"/>
                    <a:pt x="217" y="274"/>
                    <a:pt x="225" y="282"/>
                  </a:cubicBezTo>
                  <a:cubicBezTo>
                    <a:pt x="226" y="281"/>
                    <a:pt x="226" y="281"/>
                    <a:pt x="226" y="281"/>
                  </a:cubicBezTo>
                  <a:cubicBezTo>
                    <a:pt x="224" y="281"/>
                    <a:pt x="224" y="281"/>
                    <a:pt x="224" y="281"/>
                  </a:cubicBezTo>
                  <a:cubicBezTo>
                    <a:pt x="224" y="281"/>
                    <a:pt x="224" y="281"/>
                    <a:pt x="226" y="288"/>
                  </a:cubicBezTo>
                  <a:cubicBezTo>
                    <a:pt x="227" y="287"/>
                    <a:pt x="227" y="287"/>
                    <a:pt x="227" y="287"/>
                  </a:cubicBezTo>
                  <a:cubicBezTo>
                    <a:pt x="227" y="286"/>
                    <a:pt x="227" y="286"/>
                    <a:pt x="227" y="286"/>
                  </a:cubicBezTo>
                  <a:cubicBezTo>
                    <a:pt x="227" y="286"/>
                    <a:pt x="224" y="286"/>
                    <a:pt x="221" y="287"/>
                  </a:cubicBezTo>
                  <a:cubicBezTo>
                    <a:pt x="218" y="287"/>
                    <a:pt x="214" y="287"/>
                    <a:pt x="211" y="287"/>
                  </a:cubicBezTo>
                  <a:cubicBezTo>
                    <a:pt x="209" y="287"/>
                    <a:pt x="207" y="286"/>
                    <a:pt x="205" y="285"/>
                  </a:cubicBezTo>
                  <a:cubicBezTo>
                    <a:pt x="204" y="284"/>
                    <a:pt x="204" y="284"/>
                    <a:pt x="203" y="283"/>
                  </a:cubicBezTo>
                  <a:cubicBezTo>
                    <a:pt x="203" y="283"/>
                    <a:pt x="203" y="283"/>
                    <a:pt x="203" y="283"/>
                  </a:cubicBezTo>
                  <a:cubicBezTo>
                    <a:pt x="203" y="283"/>
                    <a:pt x="203" y="283"/>
                    <a:pt x="203" y="283"/>
                  </a:cubicBezTo>
                  <a:cubicBezTo>
                    <a:pt x="203" y="283"/>
                    <a:pt x="203" y="283"/>
                    <a:pt x="203" y="283"/>
                  </a:cubicBezTo>
                  <a:cubicBezTo>
                    <a:pt x="201" y="283"/>
                    <a:pt x="201" y="283"/>
                    <a:pt x="201" y="283"/>
                  </a:cubicBezTo>
                  <a:cubicBezTo>
                    <a:pt x="203" y="283"/>
                    <a:pt x="203" y="283"/>
                    <a:pt x="203" y="283"/>
                  </a:cubicBezTo>
                  <a:cubicBezTo>
                    <a:pt x="203" y="283"/>
                    <a:pt x="203" y="283"/>
                    <a:pt x="203" y="278"/>
                  </a:cubicBezTo>
                  <a:cubicBezTo>
                    <a:pt x="203" y="269"/>
                    <a:pt x="203" y="269"/>
                    <a:pt x="203" y="269"/>
                  </a:cubicBezTo>
                  <a:cubicBezTo>
                    <a:pt x="200" y="278"/>
                    <a:pt x="200" y="278"/>
                    <a:pt x="200" y="278"/>
                  </a:cubicBezTo>
                  <a:cubicBezTo>
                    <a:pt x="200" y="278"/>
                    <a:pt x="200" y="278"/>
                    <a:pt x="197" y="286"/>
                  </a:cubicBezTo>
                  <a:cubicBezTo>
                    <a:pt x="199" y="286"/>
                    <a:pt x="199" y="286"/>
                    <a:pt x="199" y="286"/>
                  </a:cubicBezTo>
                  <a:cubicBezTo>
                    <a:pt x="199" y="285"/>
                    <a:pt x="199" y="285"/>
                    <a:pt x="199" y="285"/>
                  </a:cubicBezTo>
                  <a:cubicBezTo>
                    <a:pt x="199" y="285"/>
                    <a:pt x="199" y="285"/>
                    <a:pt x="192" y="286"/>
                  </a:cubicBezTo>
                  <a:cubicBezTo>
                    <a:pt x="192" y="287"/>
                    <a:pt x="192" y="287"/>
                    <a:pt x="192" y="287"/>
                  </a:cubicBezTo>
                  <a:cubicBezTo>
                    <a:pt x="194" y="288"/>
                    <a:pt x="194" y="288"/>
                    <a:pt x="194" y="288"/>
                  </a:cubicBezTo>
                  <a:cubicBezTo>
                    <a:pt x="194" y="288"/>
                    <a:pt x="194" y="288"/>
                    <a:pt x="195" y="278"/>
                  </a:cubicBezTo>
                  <a:cubicBezTo>
                    <a:pt x="195" y="277"/>
                    <a:pt x="195" y="277"/>
                    <a:pt x="195" y="277"/>
                  </a:cubicBezTo>
                  <a:cubicBezTo>
                    <a:pt x="194" y="277"/>
                    <a:pt x="194" y="277"/>
                    <a:pt x="194" y="277"/>
                  </a:cubicBezTo>
                  <a:cubicBezTo>
                    <a:pt x="194" y="277"/>
                    <a:pt x="194" y="277"/>
                    <a:pt x="190" y="274"/>
                  </a:cubicBezTo>
                  <a:cubicBezTo>
                    <a:pt x="188" y="273"/>
                    <a:pt x="188" y="273"/>
                    <a:pt x="188" y="273"/>
                  </a:cubicBezTo>
                  <a:cubicBezTo>
                    <a:pt x="188" y="275"/>
                    <a:pt x="188" y="275"/>
                    <a:pt x="188" y="275"/>
                  </a:cubicBezTo>
                  <a:cubicBezTo>
                    <a:pt x="188" y="275"/>
                    <a:pt x="188" y="275"/>
                    <a:pt x="185" y="286"/>
                  </a:cubicBezTo>
                  <a:cubicBezTo>
                    <a:pt x="187" y="286"/>
                    <a:pt x="187" y="286"/>
                    <a:pt x="187" y="286"/>
                  </a:cubicBezTo>
                  <a:cubicBezTo>
                    <a:pt x="187" y="285"/>
                    <a:pt x="187" y="285"/>
                    <a:pt x="187" y="285"/>
                  </a:cubicBezTo>
                  <a:cubicBezTo>
                    <a:pt x="187" y="285"/>
                    <a:pt x="187" y="285"/>
                    <a:pt x="168" y="279"/>
                  </a:cubicBezTo>
                  <a:cubicBezTo>
                    <a:pt x="168" y="279"/>
                    <a:pt x="168" y="279"/>
                    <a:pt x="168" y="279"/>
                  </a:cubicBezTo>
                  <a:cubicBezTo>
                    <a:pt x="167" y="279"/>
                    <a:pt x="167" y="279"/>
                    <a:pt x="167" y="279"/>
                  </a:cubicBezTo>
                  <a:cubicBezTo>
                    <a:pt x="167" y="279"/>
                    <a:pt x="167" y="279"/>
                    <a:pt x="159" y="283"/>
                  </a:cubicBezTo>
                  <a:cubicBezTo>
                    <a:pt x="160" y="285"/>
                    <a:pt x="160" y="285"/>
                    <a:pt x="160" y="285"/>
                  </a:cubicBezTo>
                  <a:cubicBezTo>
                    <a:pt x="160" y="283"/>
                    <a:pt x="160" y="283"/>
                    <a:pt x="160" y="283"/>
                  </a:cubicBezTo>
                  <a:cubicBezTo>
                    <a:pt x="160" y="283"/>
                    <a:pt x="160" y="283"/>
                    <a:pt x="156" y="282"/>
                  </a:cubicBezTo>
                  <a:cubicBezTo>
                    <a:pt x="154" y="281"/>
                    <a:pt x="154" y="281"/>
                    <a:pt x="154" y="281"/>
                  </a:cubicBezTo>
                  <a:cubicBezTo>
                    <a:pt x="154" y="284"/>
                    <a:pt x="154" y="284"/>
                    <a:pt x="154" y="284"/>
                  </a:cubicBezTo>
                  <a:cubicBezTo>
                    <a:pt x="154" y="284"/>
                    <a:pt x="154" y="284"/>
                    <a:pt x="154" y="284"/>
                  </a:cubicBezTo>
                  <a:cubicBezTo>
                    <a:pt x="154" y="284"/>
                    <a:pt x="154" y="284"/>
                    <a:pt x="154" y="285"/>
                  </a:cubicBezTo>
                  <a:cubicBezTo>
                    <a:pt x="154" y="286"/>
                    <a:pt x="154" y="288"/>
                    <a:pt x="153" y="289"/>
                  </a:cubicBezTo>
                  <a:cubicBezTo>
                    <a:pt x="153" y="291"/>
                    <a:pt x="152" y="292"/>
                    <a:pt x="150" y="293"/>
                  </a:cubicBezTo>
                  <a:cubicBezTo>
                    <a:pt x="149" y="293"/>
                    <a:pt x="149" y="293"/>
                    <a:pt x="149" y="293"/>
                  </a:cubicBezTo>
                  <a:cubicBezTo>
                    <a:pt x="149" y="293"/>
                    <a:pt x="149" y="293"/>
                    <a:pt x="149" y="293"/>
                  </a:cubicBezTo>
                  <a:cubicBezTo>
                    <a:pt x="149" y="293"/>
                    <a:pt x="149" y="293"/>
                    <a:pt x="148" y="293"/>
                  </a:cubicBezTo>
                  <a:cubicBezTo>
                    <a:pt x="147" y="293"/>
                    <a:pt x="144" y="292"/>
                    <a:pt x="142" y="291"/>
                  </a:cubicBezTo>
                  <a:cubicBezTo>
                    <a:pt x="141" y="290"/>
                    <a:pt x="141" y="289"/>
                    <a:pt x="140" y="289"/>
                  </a:cubicBezTo>
                  <a:cubicBezTo>
                    <a:pt x="139" y="288"/>
                    <a:pt x="139" y="288"/>
                    <a:pt x="139" y="288"/>
                  </a:cubicBezTo>
                  <a:cubicBezTo>
                    <a:pt x="139" y="288"/>
                    <a:pt x="139" y="288"/>
                    <a:pt x="139" y="288"/>
                  </a:cubicBezTo>
                  <a:cubicBezTo>
                    <a:pt x="136" y="285"/>
                    <a:pt x="136" y="285"/>
                    <a:pt x="136" y="285"/>
                  </a:cubicBezTo>
                  <a:cubicBezTo>
                    <a:pt x="136" y="289"/>
                    <a:pt x="136" y="289"/>
                    <a:pt x="136" y="289"/>
                  </a:cubicBezTo>
                  <a:cubicBezTo>
                    <a:pt x="136" y="289"/>
                    <a:pt x="136" y="289"/>
                    <a:pt x="136" y="294"/>
                  </a:cubicBezTo>
                  <a:cubicBezTo>
                    <a:pt x="138" y="294"/>
                    <a:pt x="138" y="294"/>
                    <a:pt x="138" y="294"/>
                  </a:cubicBezTo>
                  <a:cubicBezTo>
                    <a:pt x="137" y="293"/>
                    <a:pt x="137" y="293"/>
                    <a:pt x="137" y="293"/>
                  </a:cubicBezTo>
                  <a:cubicBezTo>
                    <a:pt x="137" y="293"/>
                    <a:pt x="137" y="293"/>
                    <a:pt x="137" y="293"/>
                  </a:cubicBezTo>
                  <a:cubicBezTo>
                    <a:pt x="136" y="294"/>
                    <a:pt x="134" y="295"/>
                    <a:pt x="131" y="296"/>
                  </a:cubicBezTo>
                  <a:cubicBezTo>
                    <a:pt x="128" y="297"/>
                    <a:pt x="124" y="298"/>
                    <a:pt x="122" y="298"/>
                  </a:cubicBezTo>
                  <a:cubicBezTo>
                    <a:pt x="121" y="298"/>
                    <a:pt x="121" y="298"/>
                    <a:pt x="121" y="298"/>
                  </a:cubicBezTo>
                  <a:cubicBezTo>
                    <a:pt x="121" y="298"/>
                    <a:pt x="121" y="298"/>
                    <a:pt x="121" y="298"/>
                  </a:cubicBezTo>
                  <a:cubicBezTo>
                    <a:pt x="120" y="299"/>
                    <a:pt x="119" y="299"/>
                    <a:pt x="118" y="299"/>
                  </a:cubicBezTo>
                  <a:cubicBezTo>
                    <a:pt x="117" y="299"/>
                    <a:pt x="116" y="299"/>
                    <a:pt x="116" y="299"/>
                  </a:cubicBezTo>
                  <a:cubicBezTo>
                    <a:pt x="115" y="298"/>
                    <a:pt x="115" y="298"/>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6" y="297"/>
                    <a:pt x="117" y="296"/>
                  </a:cubicBezTo>
                  <a:cubicBezTo>
                    <a:pt x="117" y="296"/>
                    <a:pt x="118" y="296"/>
                    <a:pt x="118" y="295"/>
                  </a:cubicBezTo>
                  <a:cubicBezTo>
                    <a:pt x="119" y="295"/>
                    <a:pt x="119" y="294"/>
                    <a:pt x="119" y="293"/>
                  </a:cubicBezTo>
                  <a:cubicBezTo>
                    <a:pt x="119" y="292"/>
                    <a:pt x="119" y="291"/>
                    <a:pt x="118" y="289"/>
                  </a:cubicBezTo>
                  <a:cubicBezTo>
                    <a:pt x="116" y="290"/>
                    <a:pt x="116" y="290"/>
                    <a:pt x="116" y="290"/>
                  </a:cubicBezTo>
                  <a:cubicBezTo>
                    <a:pt x="118" y="289"/>
                    <a:pt x="118" y="289"/>
                    <a:pt x="118" y="289"/>
                  </a:cubicBezTo>
                  <a:cubicBezTo>
                    <a:pt x="116" y="286"/>
                    <a:pt x="113" y="286"/>
                    <a:pt x="111" y="286"/>
                  </a:cubicBezTo>
                  <a:cubicBezTo>
                    <a:pt x="110" y="286"/>
                    <a:pt x="109" y="286"/>
                    <a:pt x="109" y="286"/>
                  </a:cubicBezTo>
                  <a:cubicBezTo>
                    <a:pt x="108" y="286"/>
                    <a:pt x="108" y="286"/>
                    <a:pt x="108" y="286"/>
                  </a:cubicBezTo>
                  <a:cubicBezTo>
                    <a:pt x="108" y="287"/>
                    <a:pt x="108" y="287"/>
                    <a:pt x="108" y="287"/>
                  </a:cubicBezTo>
                  <a:cubicBezTo>
                    <a:pt x="108" y="287"/>
                    <a:pt x="108" y="287"/>
                    <a:pt x="108" y="300"/>
                  </a:cubicBezTo>
                  <a:cubicBezTo>
                    <a:pt x="108" y="300"/>
                    <a:pt x="108" y="300"/>
                    <a:pt x="108" y="300"/>
                  </a:cubicBezTo>
                  <a:cubicBezTo>
                    <a:pt x="108" y="300"/>
                    <a:pt x="108" y="300"/>
                    <a:pt x="108" y="300"/>
                  </a:cubicBezTo>
                  <a:cubicBezTo>
                    <a:pt x="108" y="300"/>
                    <a:pt x="108" y="300"/>
                    <a:pt x="108" y="300"/>
                  </a:cubicBezTo>
                  <a:cubicBezTo>
                    <a:pt x="108" y="301"/>
                    <a:pt x="108" y="301"/>
                    <a:pt x="108" y="302"/>
                  </a:cubicBezTo>
                  <a:cubicBezTo>
                    <a:pt x="107" y="303"/>
                    <a:pt x="106" y="304"/>
                    <a:pt x="104" y="304"/>
                  </a:cubicBezTo>
                  <a:cubicBezTo>
                    <a:pt x="102" y="305"/>
                    <a:pt x="99" y="306"/>
                    <a:pt x="96" y="306"/>
                  </a:cubicBezTo>
                  <a:cubicBezTo>
                    <a:pt x="95" y="306"/>
                    <a:pt x="94" y="306"/>
                    <a:pt x="93" y="306"/>
                  </a:cubicBezTo>
                  <a:cubicBezTo>
                    <a:pt x="92" y="306"/>
                    <a:pt x="92" y="306"/>
                    <a:pt x="92" y="306"/>
                  </a:cubicBezTo>
                  <a:cubicBezTo>
                    <a:pt x="92" y="308"/>
                    <a:pt x="92" y="308"/>
                    <a:pt x="92" y="308"/>
                  </a:cubicBezTo>
                  <a:cubicBezTo>
                    <a:pt x="93" y="306"/>
                    <a:pt x="93" y="306"/>
                    <a:pt x="93" y="306"/>
                  </a:cubicBezTo>
                  <a:cubicBezTo>
                    <a:pt x="93" y="306"/>
                    <a:pt x="93" y="306"/>
                    <a:pt x="88" y="305"/>
                  </a:cubicBezTo>
                  <a:cubicBezTo>
                    <a:pt x="88" y="305"/>
                    <a:pt x="88" y="305"/>
                    <a:pt x="88" y="305"/>
                  </a:cubicBezTo>
                  <a:cubicBezTo>
                    <a:pt x="87" y="305"/>
                    <a:pt x="87" y="305"/>
                    <a:pt x="87" y="305"/>
                  </a:cubicBezTo>
                  <a:cubicBezTo>
                    <a:pt x="87" y="305"/>
                    <a:pt x="87" y="305"/>
                    <a:pt x="80" y="309"/>
                  </a:cubicBezTo>
                  <a:cubicBezTo>
                    <a:pt x="81" y="310"/>
                    <a:pt x="81" y="310"/>
                    <a:pt x="81" y="310"/>
                  </a:cubicBezTo>
                  <a:cubicBezTo>
                    <a:pt x="82" y="309"/>
                    <a:pt x="82" y="309"/>
                    <a:pt x="82" y="309"/>
                  </a:cubicBezTo>
                  <a:cubicBezTo>
                    <a:pt x="82" y="309"/>
                    <a:pt x="82" y="309"/>
                    <a:pt x="77" y="306"/>
                  </a:cubicBezTo>
                  <a:cubicBezTo>
                    <a:pt x="76" y="306"/>
                    <a:pt x="76" y="306"/>
                    <a:pt x="76" y="306"/>
                  </a:cubicBezTo>
                  <a:cubicBezTo>
                    <a:pt x="75" y="307"/>
                    <a:pt x="75" y="307"/>
                    <a:pt x="75" y="307"/>
                  </a:cubicBezTo>
                  <a:cubicBezTo>
                    <a:pt x="75" y="307"/>
                    <a:pt x="75" y="307"/>
                    <a:pt x="70" y="311"/>
                  </a:cubicBezTo>
                  <a:cubicBezTo>
                    <a:pt x="70" y="312"/>
                    <a:pt x="70" y="312"/>
                    <a:pt x="70" y="312"/>
                  </a:cubicBezTo>
                  <a:cubicBezTo>
                    <a:pt x="71" y="310"/>
                    <a:pt x="71" y="310"/>
                    <a:pt x="71" y="310"/>
                  </a:cubicBezTo>
                  <a:cubicBezTo>
                    <a:pt x="71" y="310"/>
                    <a:pt x="71" y="310"/>
                    <a:pt x="62" y="306"/>
                  </a:cubicBezTo>
                  <a:cubicBezTo>
                    <a:pt x="61" y="306"/>
                    <a:pt x="61" y="306"/>
                    <a:pt x="61" y="306"/>
                  </a:cubicBezTo>
                  <a:cubicBezTo>
                    <a:pt x="60" y="306"/>
                    <a:pt x="60" y="306"/>
                    <a:pt x="60" y="306"/>
                  </a:cubicBezTo>
                  <a:cubicBezTo>
                    <a:pt x="60" y="306"/>
                    <a:pt x="57" y="308"/>
                    <a:pt x="55" y="311"/>
                  </a:cubicBezTo>
                  <a:cubicBezTo>
                    <a:pt x="56" y="312"/>
                    <a:pt x="56" y="312"/>
                    <a:pt x="56" y="312"/>
                  </a:cubicBezTo>
                  <a:cubicBezTo>
                    <a:pt x="55" y="310"/>
                    <a:pt x="55" y="310"/>
                    <a:pt x="55" y="310"/>
                  </a:cubicBezTo>
                  <a:cubicBezTo>
                    <a:pt x="55" y="311"/>
                    <a:pt x="54" y="311"/>
                    <a:pt x="54" y="311"/>
                  </a:cubicBezTo>
                  <a:cubicBezTo>
                    <a:pt x="52" y="311"/>
                    <a:pt x="50" y="310"/>
                    <a:pt x="49" y="310"/>
                  </a:cubicBezTo>
                  <a:cubicBezTo>
                    <a:pt x="48" y="310"/>
                    <a:pt x="48" y="309"/>
                    <a:pt x="47" y="309"/>
                  </a:cubicBezTo>
                  <a:cubicBezTo>
                    <a:pt x="47" y="309"/>
                    <a:pt x="47" y="309"/>
                    <a:pt x="47" y="309"/>
                  </a:cubicBezTo>
                  <a:cubicBezTo>
                    <a:pt x="46" y="310"/>
                    <a:pt x="46" y="310"/>
                    <a:pt x="46" y="310"/>
                  </a:cubicBezTo>
                  <a:cubicBezTo>
                    <a:pt x="47" y="311"/>
                    <a:pt x="47" y="311"/>
                    <a:pt x="47" y="311"/>
                  </a:cubicBezTo>
                  <a:cubicBezTo>
                    <a:pt x="47" y="311"/>
                    <a:pt x="47" y="311"/>
                    <a:pt x="50" y="306"/>
                  </a:cubicBezTo>
                  <a:cubicBezTo>
                    <a:pt x="51" y="304"/>
                    <a:pt x="51" y="304"/>
                    <a:pt x="51" y="304"/>
                  </a:cubicBezTo>
                  <a:cubicBezTo>
                    <a:pt x="49" y="304"/>
                    <a:pt x="49" y="304"/>
                    <a:pt x="49" y="304"/>
                  </a:cubicBezTo>
                  <a:cubicBezTo>
                    <a:pt x="49" y="304"/>
                    <a:pt x="49" y="304"/>
                    <a:pt x="45" y="302"/>
                  </a:cubicBezTo>
                  <a:cubicBezTo>
                    <a:pt x="45" y="302"/>
                    <a:pt x="45" y="302"/>
                    <a:pt x="45" y="302"/>
                  </a:cubicBezTo>
                  <a:cubicBezTo>
                    <a:pt x="45" y="302"/>
                    <a:pt x="45" y="302"/>
                    <a:pt x="45" y="302"/>
                  </a:cubicBezTo>
                  <a:cubicBezTo>
                    <a:pt x="45" y="302"/>
                    <a:pt x="45" y="302"/>
                    <a:pt x="23" y="304"/>
                  </a:cubicBezTo>
                  <a:cubicBezTo>
                    <a:pt x="23" y="305"/>
                    <a:pt x="23" y="305"/>
                    <a:pt x="23" y="305"/>
                  </a:cubicBezTo>
                  <a:cubicBezTo>
                    <a:pt x="24" y="304"/>
                    <a:pt x="24" y="304"/>
                    <a:pt x="24" y="304"/>
                  </a:cubicBezTo>
                  <a:cubicBezTo>
                    <a:pt x="24" y="304"/>
                    <a:pt x="24" y="304"/>
                    <a:pt x="21" y="302"/>
                  </a:cubicBezTo>
                  <a:cubicBezTo>
                    <a:pt x="20" y="304"/>
                    <a:pt x="20" y="304"/>
                    <a:pt x="20" y="304"/>
                  </a:cubicBezTo>
                  <a:cubicBezTo>
                    <a:pt x="21" y="305"/>
                    <a:pt x="21" y="305"/>
                    <a:pt x="21" y="305"/>
                  </a:cubicBezTo>
                  <a:cubicBezTo>
                    <a:pt x="21" y="305"/>
                    <a:pt x="22" y="305"/>
                    <a:pt x="24" y="304"/>
                  </a:cubicBezTo>
                  <a:cubicBezTo>
                    <a:pt x="25" y="304"/>
                    <a:pt x="27" y="304"/>
                    <a:pt x="29" y="304"/>
                  </a:cubicBezTo>
                  <a:cubicBezTo>
                    <a:pt x="29" y="304"/>
                    <a:pt x="30" y="304"/>
                    <a:pt x="30" y="303"/>
                  </a:cubicBezTo>
                  <a:cubicBezTo>
                    <a:pt x="31" y="303"/>
                    <a:pt x="33" y="301"/>
                    <a:pt x="35" y="299"/>
                  </a:cubicBezTo>
                  <a:cubicBezTo>
                    <a:pt x="36" y="298"/>
                    <a:pt x="38" y="297"/>
                    <a:pt x="38" y="297"/>
                  </a:cubicBezTo>
                  <a:cubicBezTo>
                    <a:pt x="41" y="294"/>
                    <a:pt x="41" y="294"/>
                    <a:pt x="41" y="294"/>
                  </a:cubicBezTo>
                  <a:cubicBezTo>
                    <a:pt x="37" y="294"/>
                    <a:pt x="37" y="294"/>
                    <a:pt x="37" y="294"/>
                  </a:cubicBezTo>
                  <a:cubicBezTo>
                    <a:pt x="37" y="294"/>
                    <a:pt x="37" y="294"/>
                    <a:pt x="23" y="295"/>
                  </a:cubicBezTo>
                  <a:cubicBezTo>
                    <a:pt x="23" y="297"/>
                    <a:pt x="23" y="297"/>
                    <a:pt x="23" y="297"/>
                  </a:cubicBezTo>
                  <a:cubicBezTo>
                    <a:pt x="24" y="298"/>
                    <a:pt x="24" y="298"/>
                    <a:pt x="24" y="298"/>
                  </a:cubicBezTo>
                  <a:cubicBezTo>
                    <a:pt x="24" y="298"/>
                    <a:pt x="24" y="298"/>
                    <a:pt x="24" y="298"/>
                  </a:cubicBezTo>
                  <a:cubicBezTo>
                    <a:pt x="25" y="297"/>
                    <a:pt x="27" y="296"/>
                    <a:pt x="29" y="295"/>
                  </a:cubicBezTo>
                  <a:cubicBezTo>
                    <a:pt x="31" y="294"/>
                    <a:pt x="33" y="293"/>
                    <a:pt x="34" y="293"/>
                  </a:cubicBezTo>
                  <a:cubicBezTo>
                    <a:pt x="34" y="293"/>
                    <a:pt x="34" y="293"/>
                    <a:pt x="34" y="293"/>
                  </a:cubicBezTo>
                  <a:cubicBezTo>
                    <a:pt x="34" y="293"/>
                    <a:pt x="34" y="293"/>
                    <a:pt x="34" y="293"/>
                  </a:cubicBezTo>
                  <a:cubicBezTo>
                    <a:pt x="36" y="292"/>
                    <a:pt x="39" y="292"/>
                    <a:pt x="42" y="291"/>
                  </a:cubicBezTo>
                  <a:cubicBezTo>
                    <a:pt x="44" y="291"/>
                    <a:pt x="46" y="290"/>
                    <a:pt x="46" y="290"/>
                  </a:cubicBezTo>
                  <a:cubicBezTo>
                    <a:pt x="49" y="290"/>
                    <a:pt x="49" y="290"/>
                    <a:pt x="49" y="290"/>
                  </a:cubicBezTo>
                  <a:cubicBezTo>
                    <a:pt x="47" y="288"/>
                    <a:pt x="47" y="288"/>
                    <a:pt x="47" y="288"/>
                  </a:cubicBezTo>
                  <a:cubicBezTo>
                    <a:pt x="47" y="288"/>
                    <a:pt x="47" y="288"/>
                    <a:pt x="45" y="284"/>
                  </a:cubicBezTo>
                  <a:cubicBezTo>
                    <a:pt x="44" y="283"/>
                    <a:pt x="44" y="283"/>
                    <a:pt x="44" y="283"/>
                  </a:cubicBezTo>
                  <a:cubicBezTo>
                    <a:pt x="43" y="283"/>
                    <a:pt x="43" y="283"/>
                    <a:pt x="43" y="283"/>
                  </a:cubicBezTo>
                  <a:cubicBezTo>
                    <a:pt x="43" y="283"/>
                    <a:pt x="43" y="283"/>
                    <a:pt x="34" y="286"/>
                  </a:cubicBezTo>
                  <a:cubicBezTo>
                    <a:pt x="34" y="287"/>
                    <a:pt x="34" y="287"/>
                    <a:pt x="34" y="287"/>
                  </a:cubicBezTo>
                  <a:cubicBezTo>
                    <a:pt x="34" y="286"/>
                    <a:pt x="34" y="286"/>
                    <a:pt x="34" y="286"/>
                  </a:cubicBezTo>
                  <a:cubicBezTo>
                    <a:pt x="34" y="286"/>
                    <a:pt x="34" y="286"/>
                    <a:pt x="29" y="285"/>
                  </a:cubicBezTo>
                  <a:cubicBezTo>
                    <a:pt x="29" y="285"/>
                    <a:pt x="29" y="285"/>
                    <a:pt x="29" y="285"/>
                  </a:cubicBezTo>
                  <a:cubicBezTo>
                    <a:pt x="28" y="285"/>
                    <a:pt x="28" y="285"/>
                    <a:pt x="28" y="285"/>
                  </a:cubicBezTo>
                  <a:cubicBezTo>
                    <a:pt x="28" y="285"/>
                    <a:pt x="28" y="285"/>
                    <a:pt x="8" y="287"/>
                  </a:cubicBezTo>
                  <a:cubicBezTo>
                    <a:pt x="8" y="289"/>
                    <a:pt x="8" y="289"/>
                    <a:pt x="8" y="289"/>
                  </a:cubicBezTo>
                  <a:cubicBezTo>
                    <a:pt x="10" y="290"/>
                    <a:pt x="10" y="290"/>
                    <a:pt x="10" y="290"/>
                  </a:cubicBezTo>
                  <a:cubicBezTo>
                    <a:pt x="10" y="290"/>
                    <a:pt x="10" y="290"/>
                    <a:pt x="12" y="284"/>
                  </a:cubicBezTo>
                  <a:cubicBezTo>
                    <a:pt x="11" y="283"/>
                    <a:pt x="11" y="283"/>
                    <a:pt x="11" y="283"/>
                  </a:cubicBezTo>
                  <a:cubicBezTo>
                    <a:pt x="11" y="285"/>
                    <a:pt x="11" y="285"/>
                    <a:pt x="11" y="285"/>
                  </a:cubicBezTo>
                  <a:cubicBezTo>
                    <a:pt x="11" y="285"/>
                    <a:pt x="11" y="285"/>
                    <a:pt x="18" y="285"/>
                  </a:cubicBezTo>
                  <a:cubicBezTo>
                    <a:pt x="19" y="285"/>
                    <a:pt x="19" y="285"/>
                    <a:pt x="19" y="285"/>
                  </a:cubicBezTo>
                  <a:cubicBezTo>
                    <a:pt x="19" y="284"/>
                    <a:pt x="19" y="284"/>
                    <a:pt x="19" y="284"/>
                  </a:cubicBezTo>
                  <a:cubicBezTo>
                    <a:pt x="19" y="284"/>
                    <a:pt x="19" y="284"/>
                    <a:pt x="22" y="279"/>
                  </a:cubicBezTo>
                  <a:cubicBezTo>
                    <a:pt x="20" y="278"/>
                    <a:pt x="20" y="278"/>
                    <a:pt x="20" y="278"/>
                  </a:cubicBezTo>
                  <a:cubicBezTo>
                    <a:pt x="21" y="279"/>
                    <a:pt x="21" y="279"/>
                    <a:pt x="21" y="279"/>
                  </a:cubicBezTo>
                  <a:cubicBezTo>
                    <a:pt x="21" y="279"/>
                    <a:pt x="21" y="279"/>
                    <a:pt x="23" y="279"/>
                  </a:cubicBezTo>
                  <a:cubicBezTo>
                    <a:pt x="26" y="278"/>
                    <a:pt x="30" y="277"/>
                    <a:pt x="40" y="274"/>
                  </a:cubicBezTo>
                  <a:cubicBezTo>
                    <a:pt x="39" y="271"/>
                    <a:pt x="39" y="271"/>
                    <a:pt x="39" y="271"/>
                  </a:cubicBezTo>
                  <a:cubicBezTo>
                    <a:pt x="39" y="271"/>
                    <a:pt x="39" y="271"/>
                    <a:pt x="12" y="274"/>
                  </a:cubicBezTo>
                  <a:cubicBezTo>
                    <a:pt x="12" y="275"/>
                    <a:pt x="12" y="275"/>
                    <a:pt x="12" y="275"/>
                  </a:cubicBezTo>
                  <a:cubicBezTo>
                    <a:pt x="14" y="275"/>
                    <a:pt x="14" y="275"/>
                    <a:pt x="14" y="275"/>
                  </a:cubicBezTo>
                  <a:cubicBezTo>
                    <a:pt x="14" y="275"/>
                    <a:pt x="14" y="274"/>
                    <a:pt x="13" y="274"/>
                  </a:cubicBezTo>
                  <a:cubicBezTo>
                    <a:pt x="13" y="273"/>
                    <a:pt x="12" y="272"/>
                    <a:pt x="12" y="271"/>
                  </a:cubicBezTo>
                  <a:cubicBezTo>
                    <a:pt x="11" y="269"/>
                    <a:pt x="11" y="268"/>
                    <a:pt x="11" y="267"/>
                  </a:cubicBezTo>
                  <a:cubicBezTo>
                    <a:pt x="11" y="267"/>
                    <a:pt x="11" y="266"/>
                    <a:pt x="10" y="265"/>
                  </a:cubicBezTo>
                  <a:cubicBezTo>
                    <a:pt x="10" y="265"/>
                    <a:pt x="9" y="265"/>
                    <a:pt x="8" y="265"/>
                  </a:cubicBezTo>
                  <a:cubicBezTo>
                    <a:pt x="7" y="265"/>
                    <a:pt x="5" y="265"/>
                    <a:pt x="4" y="266"/>
                  </a:cubicBezTo>
                  <a:cubicBezTo>
                    <a:pt x="2" y="267"/>
                    <a:pt x="1" y="267"/>
                    <a:pt x="1" y="267"/>
                  </a:cubicBezTo>
                  <a:cubicBezTo>
                    <a:pt x="2" y="269"/>
                    <a:pt x="2" y="269"/>
                    <a:pt x="2" y="269"/>
                  </a:cubicBezTo>
                  <a:cubicBezTo>
                    <a:pt x="3" y="269"/>
                    <a:pt x="3" y="269"/>
                    <a:pt x="3" y="269"/>
                  </a:cubicBezTo>
                  <a:cubicBezTo>
                    <a:pt x="3" y="269"/>
                    <a:pt x="3" y="269"/>
                    <a:pt x="3" y="261"/>
                  </a:cubicBezTo>
                  <a:cubicBezTo>
                    <a:pt x="2" y="261"/>
                    <a:pt x="2" y="261"/>
                    <a:pt x="2" y="261"/>
                  </a:cubicBezTo>
                  <a:cubicBezTo>
                    <a:pt x="2" y="262"/>
                    <a:pt x="2" y="262"/>
                    <a:pt x="2" y="262"/>
                  </a:cubicBezTo>
                  <a:cubicBezTo>
                    <a:pt x="2" y="262"/>
                    <a:pt x="3" y="262"/>
                    <a:pt x="5" y="262"/>
                  </a:cubicBezTo>
                  <a:cubicBezTo>
                    <a:pt x="7" y="262"/>
                    <a:pt x="10" y="261"/>
                    <a:pt x="12" y="261"/>
                  </a:cubicBezTo>
                  <a:cubicBezTo>
                    <a:pt x="12" y="260"/>
                    <a:pt x="12" y="260"/>
                    <a:pt x="12" y="260"/>
                  </a:cubicBezTo>
                  <a:cubicBezTo>
                    <a:pt x="12" y="260"/>
                    <a:pt x="12" y="260"/>
                    <a:pt x="12" y="260"/>
                  </a:cubicBezTo>
                  <a:cubicBezTo>
                    <a:pt x="13" y="258"/>
                    <a:pt x="13" y="257"/>
                    <a:pt x="14" y="257"/>
                  </a:cubicBezTo>
                  <a:cubicBezTo>
                    <a:pt x="15" y="256"/>
                    <a:pt x="17" y="255"/>
                    <a:pt x="20" y="255"/>
                  </a:cubicBezTo>
                  <a:cubicBezTo>
                    <a:pt x="25" y="255"/>
                    <a:pt x="29" y="254"/>
                    <a:pt x="32" y="252"/>
                  </a:cubicBezTo>
                  <a:cubicBezTo>
                    <a:pt x="34" y="251"/>
                    <a:pt x="36" y="250"/>
                    <a:pt x="37" y="249"/>
                  </a:cubicBezTo>
                  <a:cubicBezTo>
                    <a:pt x="38" y="248"/>
                    <a:pt x="39" y="247"/>
                    <a:pt x="39" y="246"/>
                  </a:cubicBezTo>
                  <a:cubicBezTo>
                    <a:pt x="40" y="246"/>
                    <a:pt x="40" y="246"/>
                    <a:pt x="40" y="245"/>
                  </a:cubicBezTo>
                  <a:cubicBezTo>
                    <a:pt x="40" y="245"/>
                    <a:pt x="39" y="244"/>
                    <a:pt x="39" y="244"/>
                  </a:cubicBezTo>
                  <a:cubicBezTo>
                    <a:pt x="39" y="244"/>
                    <a:pt x="38" y="243"/>
                    <a:pt x="38" y="243"/>
                  </a:cubicBezTo>
                  <a:cubicBezTo>
                    <a:pt x="36" y="243"/>
                    <a:pt x="35" y="243"/>
                    <a:pt x="33" y="242"/>
                  </a:cubicBezTo>
                  <a:cubicBezTo>
                    <a:pt x="30" y="243"/>
                    <a:pt x="26" y="243"/>
                    <a:pt x="25" y="243"/>
                  </a:cubicBezTo>
                  <a:cubicBezTo>
                    <a:pt x="24" y="243"/>
                    <a:pt x="23" y="243"/>
                    <a:pt x="21" y="242"/>
                  </a:cubicBezTo>
                  <a:cubicBezTo>
                    <a:pt x="17" y="242"/>
                    <a:pt x="10" y="240"/>
                    <a:pt x="5" y="239"/>
                  </a:cubicBezTo>
                  <a:cubicBezTo>
                    <a:pt x="4" y="240"/>
                    <a:pt x="4" y="240"/>
                    <a:pt x="4" y="240"/>
                  </a:cubicBezTo>
                  <a:cubicBezTo>
                    <a:pt x="5" y="239"/>
                    <a:pt x="5" y="239"/>
                    <a:pt x="5" y="239"/>
                  </a:cubicBezTo>
                  <a:cubicBezTo>
                    <a:pt x="5" y="239"/>
                    <a:pt x="4" y="238"/>
                    <a:pt x="4" y="238"/>
                  </a:cubicBezTo>
                  <a:cubicBezTo>
                    <a:pt x="4" y="237"/>
                    <a:pt x="4" y="237"/>
                    <a:pt x="4" y="237"/>
                  </a:cubicBezTo>
                  <a:cubicBezTo>
                    <a:pt x="4" y="237"/>
                    <a:pt x="4" y="237"/>
                    <a:pt x="4" y="237"/>
                  </a:cubicBezTo>
                  <a:cubicBezTo>
                    <a:pt x="5" y="236"/>
                    <a:pt x="6" y="235"/>
                    <a:pt x="7" y="234"/>
                  </a:cubicBezTo>
                  <a:cubicBezTo>
                    <a:pt x="9" y="234"/>
                    <a:pt x="10" y="233"/>
                    <a:pt x="12" y="232"/>
                  </a:cubicBezTo>
                  <a:cubicBezTo>
                    <a:pt x="11" y="231"/>
                    <a:pt x="11" y="231"/>
                    <a:pt x="11" y="231"/>
                  </a:cubicBezTo>
                  <a:cubicBezTo>
                    <a:pt x="12" y="232"/>
                    <a:pt x="12" y="232"/>
                    <a:pt x="12" y="232"/>
                  </a:cubicBezTo>
                  <a:cubicBezTo>
                    <a:pt x="15" y="231"/>
                    <a:pt x="18" y="230"/>
                    <a:pt x="20" y="230"/>
                  </a:cubicBezTo>
                  <a:cubicBezTo>
                    <a:pt x="22" y="230"/>
                    <a:pt x="23" y="230"/>
                    <a:pt x="23" y="230"/>
                  </a:cubicBezTo>
                  <a:cubicBezTo>
                    <a:pt x="24" y="230"/>
                    <a:pt x="24" y="230"/>
                    <a:pt x="24" y="230"/>
                  </a:cubicBezTo>
                  <a:cubicBezTo>
                    <a:pt x="25" y="230"/>
                    <a:pt x="25" y="230"/>
                    <a:pt x="25" y="230"/>
                  </a:cubicBezTo>
                  <a:cubicBezTo>
                    <a:pt x="25" y="228"/>
                    <a:pt x="25" y="228"/>
                    <a:pt x="25" y="228"/>
                  </a:cubicBezTo>
                  <a:cubicBezTo>
                    <a:pt x="23" y="228"/>
                    <a:pt x="23" y="228"/>
                    <a:pt x="23" y="228"/>
                  </a:cubicBezTo>
                  <a:cubicBezTo>
                    <a:pt x="23" y="228"/>
                    <a:pt x="23" y="228"/>
                    <a:pt x="23" y="231"/>
                  </a:cubicBezTo>
                  <a:cubicBezTo>
                    <a:pt x="23" y="232"/>
                    <a:pt x="23" y="232"/>
                    <a:pt x="23" y="232"/>
                  </a:cubicBezTo>
                  <a:cubicBezTo>
                    <a:pt x="24" y="232"/>
                    <a:pt x="24" y="232"/>
                    <a:pt x="24" y="232"/>
                  </a:cubicBezTo>
                  <a:cubicBezTo>
                    <a:pt x="24" y="232"/>
                    <a:pt x="24" y="232"/>
                    <a:pt x="27" y="234"/>
                  </a:cubicBezTo>
                  <a:cubicBezTo>
                    <a:pt x="27" y="234"/>
                    <a:pt x="27" y="234"/>
                    <a:pt x="27" y="234"/>
                  </a:cubicBezTo>
                  <a:cubicBezTo>
                    <a:pt x="28" y="233"/>
                    <a:pt x="28" y="233"/>
                    <a:pt x="28" y="233"/>
                  </a:cubicBezTo>
                  <a:cubicBezTo>
                    <a:pt x="28" y="233"/>
                    <a:pt x="28" y="233"/>
                    <a:pt x="35" y="229"/>
                  </a:cubicBezTo>
                  <a:cubicBezTo>
                    <a:pt x="34" y="228"/>
                    <a:pt x="34" y="228"/>
                    <a:pt x="34" y="228"/>
                  </a:cubicBezTo>
                  <a:cubicBezTo>
                    <a:pt x="32" y="228"/>
                    <a:pt x="32" y="228"/>
                    <a:pt x="32" y="228"/>
                  </a:cubicBezTo>
                  <a:cubicBezTo>
                    <a:pt x="32" y="228"/>
                    <a:pt x="32" y="228"/>
                    <a:pt x="32" y="234"/>
                  </a:cubicBezTo>
                  <a:cubicBezTo>
                    <a:pt x="32" y="235"/>
                    <a:pt x="32" y="235"/>
                    <a:pt x="32" y="235"/>
                  </a:cubicBezTo>
                  <a:cubicBezTo>
                    <a:pt x="34" y="235"/>
                    <a:pt x="34" y="235"/>
                    <a:pt x="34" y="235"/>
                  </a:cubicBezTo>
                  <a:cubicBezTo>
                    <a:pt x="34" y="235"/>
                    <a:pt x="34" y="235"/>
                    <a:pt x="46" y="238"/>
                  </a:cubicBezTo>
                  <a:cubicBezTo>
                    <a:pt x="58" y="240"/>
                    <a:pt x="58" y="240"/>
                    <a:pt x="58" y="240"/>
                  </a:cubicBezTo>
                  <a:cubicBezTo>
                    <a:pt x="47" y="235"/>
                    <a:pt x="47" y="235"/>
                    <a:pt x="47" y="235"/>
                  </a:cubicBezTo>
                  <a:cubicBezTo>
                    <a:pt x="47" y="235"/>
                    <a:pt x="47" y="235"/>
                    <a:pt x="41" y="232"/>
                  </a:cubicBezTo>
                  <a:cubicBezTo>
                    <a:pt x="41" y="234"/>
                    <a:pt x="41" y="234"/>
                    <a:pt x="41" y="234"/>
                  </a:cubicBezTo>
                  <a:cubicBezTo>
                    <a:pt x="42" y="234"/>
                    <a:pt x="42" y="234"/>
                    <a:pt x="42" y="234"/>
                  </a:cubicBezTo>
                  <a:cubicBezTo>
                    <a:pt x="42" y="234"/>
                    <a:pt x="42" y="234"/>
                    <a:pt x="46" y="222"/>
                  </a:cubicBezTo>
                  <a:cubicBezTo>
                    <a:pt x="45" y="221"/>
                    <a:pt x="45" y="221"/>
                    <a:pt x="45" y="221"/>
                  </a:cubicBezTo>
                  <a:cubicBezTo>
                    <a:pt x="45" y="223"/>
                    <a:pt x="45" y="223"/>
                    <a:pt x="45" y="223"/>
                  </a:cubicBezTo>
                  <a:cubicBezTo>
                    <a:pt x="45" y="223"/>
                    <a:pt x="45" y="223"/>
                    <a:pt x="46" y="223"/>
                  </a:cubicBezTo>
                  <a:cubicBezTo>
                    <a:pt x="47" y="223"/>
                    <a:pt x="48" y="222"/>
                    <a:pt x="52" y="222"/>
                  </a:cubicBezTo>
                  <a:cubicBezTo>
                    <a:pt x="52" y="221"/>
                    <a:pt x="52" y="221"/>
                    <a:pt x="52" y="221"/>
                  </a:cubicBezTo>
                  <a:cubicBezTo>
                    <a:pt x="53" y="221"/>
                    <a:pt x="53" y="221"/>
                    <a:pt x="53" y="221"/>
                  </a:cubicBezTo>
                  <a:cubicBezTo>
                    <a:pt x="53" y="221"/>
                    <a:pt x="53" y="221"/>
                    <a:pt x="62" y="213"/>
                  </a:cubicBezTo>
                  <a:cubicBezTo>
                    <a:pt x="61" y="212"/>
                    <a:pt x="61" y="212"/>
                    <a:pt x="61" y="212"/>
                  </a:cubicBezTo>
                  <a:cubicBezTo>
                    <a:pt x="60" y="213"/>
                    <a:pt x="60" y="213"/>
                    <a:pt x="60" y="213"/>
                  </a:cubicBezTo>
                  <a:cubicBezTo>
                    <a:pt x="60" y="213"/>
                    <a:pt x="60" y="213"/>
                    <a:pt x="62" y="214"/>
                  </a:cubicBezTo>
                  <a:cubicBezTo>
                    <a:pt x="63" y="215"/>
                    <a:pt x="66" y="216"/>
                    <a:pt x="73" y="219"/>
                  </a:cubicBezTo>
                  <a:cubicBezTo>
                    <a:pt x="73" y="219"/>
                    <a:pt x="73" y="219"/>
                    <a:pt x="73" y="219"/>
                  </a:cubicBezTo>
                  <a:cubicBezTo>
                    <a:pt x="73" y="219"/>
                    <a:pt x="73" y="219"/>
                    <a:pt x="73" y="219"/>
                  </a:cubicBezTo>
                  <a:cubicBezTo>
                    <a:pt x="73" y="219"/>
                    <a:pt x="73" y="219"/>
                    <a:pt x="75" y="219"/>
                  </a:cubicBezTo>
                  <a:cubicBezTo>
                    <a:pt x="77" y="218"/>
                    <a:pt x="81" y="218"/>
                    <a:pt x="90" y="216"/>
                  </a:cubicBezTo>
                  <a:cubicBezTo>
                    <a:pt x="89" y="215"/>
                    <a:pt x="89" y="215"/>
                    <a:pt x="89" y="215"/>
                  </a:cubicBezTo>
                  <a:cubicBezTo>
                    <a:pt x="89" y="216"/>
                    <a:pt x="89" y="216"/>
                    <a:pt x="89" y="216"/>
                  </a:cubicBezTo>
                  <a:cubicBezTo>
                    <a:pt x="89" y="216"/>
                    <a:pt x="89" y="216"/>
                    <a:pt x="100" y="216"/>
                  </a:cubicBezTo>
                  <a:cubicBezTo>
                    <a:pt x="100" y="215"/>
                    <a:pt x="100" y="215"/>
                    <a:pt x="100" y="215"/>
                  </a:cubicBezTo>
                  <a:cubicBezTo>
                    <a:pt x="100" y="216"/>
                    <a:pt x="100" y="216"/>
                    <a:pt x="100" y="216"/>
                  </a:cubicBezTo>
                  <a:cubicBezTo>
                    <a:pt x="100" y="216"/>
                    <a:pt x="100" y="216"/>
                    <a:pt x="109" y="219"/>
                  </a:cubicBezTo>
                  <a:cubicBezTo>
                    <a:pt x="115" y="220"/>
                    <a:pt x="115" y="220"/>
                    <a:pt x="115" y="220"/>
                  </a:cubicBezTo>
                  <a:cubicBezTo>
                    <a:pt x="111" y="216"/>
                    <a:pt x="111" y="216"/>
                    <a:pt x="111" y="216"/>
                  </a:cubicBezTo>
                  <a:cubicBezTo>
                    <a:pt x="111" y="216"/>
                    <a:pt x="111" y="216"/>
                    <a:pt x="107" y="212"/>
                  </a:cubicBezTo>
                  <a:cubicBezTo>
                    <a:pt x="106" y="212"/>
                    <a:pt x="106" y="212"/>
                    <a:pt x="106" y="212"/>
                  </a:cubicBezTo>
                  <a:cubicBezTo>
                    <a:pt x="106" y="212"/>
                    <a:pt x="106" y="212"/>
                    <a:pt x="106" y="212"/>
                  </a:cubicBezTo>
                  <a:cubicBezTo>
                    <a:pt x="106" y="212"/>
                    <a:pt x="106" y="212"/>
                    <a:pt x="98" y="210"/>
                  </a:cubicBezTo>
                  <a:cubicBezTo>
                    <a:pt x="97" y="212"/>
                    <a:pt x="97" y="212"/>
                    <a:pt x="97" y="212"/>
                  </a:cubicBezTo>
                  <a:cubicBezTo>
                    <a:pt x="99" y="212"/>
                    <a:pt x="99" y="212"/>
                    <a:pt x="99" y="212"/>
                  </a:cubicBezTo>
                  <a:cubicBezTo>
                    <a:pt x="99" y="212"/>
                    <a:pt x="99" y="212"/>
                    <a:pt x="99" y="204"/>
                  </a:cubicBezTo>
                  <a:cubicBezTo>
                    <a:pt x="99" y="201"/>
                    <a:pt x="99" y="201"/>
                    <a:pt x="99" y="201"/>
                  </a:cubicBezTo>
                  <a:cubicBezTo>
                    <a:pt x="97" y="203"/>
                    <a:pt x="97" y="203"/>
                    <a:pt x="97" y="203"/>
                  </a:cubicBezTo>
                  <a:cubicBezTo>
                    <a:pt x="97" y="203"/>
                    <a:pt x="97" y="203"/>
                    <a:pt x="94" y="204"/>
                  </a:cubicBezTo>
                  <a:cubicBezTo>
                    <a:pt x="94" y="204"/>
                    <a:pt x="94" y="204"/>
                    <a:pt x="94" y="204"/>
                  </a:cubicBezTo>
                  <a:cubicBezTo>
                    <a:pt x="94" y="204"/>
                    <a:pt x="94" y="204"/>
                    <a:pt x="94" y="204"/>
                  </a:cubicBezTo>
                  <a:cubicBezTo>
                    <a:pt x="94" y="204"/>
                    <a:pt x="94" y="204"/>
                    <a:pt x="94" y="204"/>
                  </a:cubicBezTo>
                  <a:cubicBezTo>
                    <a:pt x="93" y="205"/>
                    <a:pt x="88" y="209"/>
                    <a:pt x="80" y="210"/>
                  </a:cubicBezTo>
                  <a:cubicBezTo>
                    <a:pt x="80" y="211"/>
                    <a:pt x="80" y="211"/>
                    <a:pt x="80" y="211"/>
                  </a:cubicBezTo>
                  <a:cubicBezTo>
                    <a:pt x="79" y="211"/>
                    <a:pt x="79" y="211"/>
                    <a:pt x="79" y="211"/>
                  </a:cubicBezTo>
                  <a:cubicBezTo>
                    <a:pt x="78" y="211"/>
                    <a:pt x="77" y="211"/>
                    <a:pt x="76" y="211"/>
                  </a:cubicBezTo>
                  <a:cubicBezTo>
                    <a:pt x="73" y="211"/>
                    <a:pt x="71" y="210"/>
                    <a:pt x="69" y="208"/>
                  </a:cubicBezTo>
                  <a:cubicBezTo>
                    <a:pt x="68" y="208"/>
                    <a:pt x="67" y="207"/>
                    <a:pt x="67" y="207"/>
                  </a:cubicBezTo>
                  <a:cubicBezTo>
                    <a:pt x="66" y="206"/>
                    <a:pt x="66" y="206"/>
                    <a:pt x="66" y="206"/>
                  </a:cubicBezTo>
                  <a:cubicBezTo>
                    <a:pt x="66" y="206"/>
                    <a:pt x="66" y="206"/>
                    <a:pt x="66" y="206"/>
                  </a:cubicBezTo>
                  <a:cubicBezTo>
                    <a:pt x="66" y="206"/>
                    <a:pt x="66" y="206"/>
                    <a:pt x="66" y="206"/>
                  </a:cubicBezTo>
                  <a:cubicBezTo>
                    <a:pt x="65" y="204"/>
                    <a:pt x="65" y="204"/>
                    <a:pt x="65" y="204"/>
                  </a:cubicBezTo>
                  <a:cubicBezTo>
                    <a:pt x="64" y="206"/>
                    <a:pt x="64" y="206"/>
                    <a:pt x="64" y="206"/>
                  </a:cubicBezTo>
                  <a:cubicBezTo>
                    <a:pt x="64" y="206"/>
                    <a:pt x="64" y="206"/>
                    <a:pt x="64" y="206"/>
                  </a:cubicBezTo>
                  <a:cubicBezTo>
                    <a:pt x="63" y="206"/>
                    <a:pt x="63" y="207"/>
                    <a:pt x="61" y="208"/>
                  </a:cubicBezTo>
                  <a:cubicBezTo>
                    <a:pt x="62" y="209"/>
                    <a:pt x="62" y="209"/>
                    <a:pt x="62" y="209"/>
                  </a:cubicBezTo>
                  <a:cubicBezTo>
                    <a:pt x="62" y="208"/>
                    <a:pt x="62" y="208"/>
                    <a:pt x="62" y="208"/>
                  </a:cubicBezTo>
                  <a:cubicBezTo>
                    <a:pt x="62" y="208"/>
                    <a:pt x="62" y="208"/>
                    <a:pt x="46" y="208"/>
                  </a:cubicBezTo>
                  <a:cubicBezTo>
                    <a:pt x="46" y="209"/>
                    <a:pt x="46" y="209"/>
                    <a:pt x="46" y="209"/>
                  </a:cubicBezTo>
                  <a:cubicBezTo>
                    <a:pt x="47" y="211"/>
                    <a:pt x="47" y="211"/>
                    <a:pt x="47" y="211"/>
                  </a:cubicBezTo>
                  <a:cubicBezTo>
                    <a:pt x="47" y="211"/>
                    <a:pt x="47" y="211"/>
                    <a:pt x="63" y="204"/>
                  </a:cubicBezTo>
                  <a:cubicBezTo>
                    <a:pt x="63" y="204"/>
                    <a:pt x="63" y="204"/>
                    <a:pt x="63" y="204"/>
                  </a:cubicBezTo>
                  <a:cubicBezTo>
                    <a:pt x="63" y="204"/>
                    <a:pt x="63" y="204"/>
                    <a:pt x="63" y="204"/>
                  </a:cubicBezTo>
                  <a:cubicBezTo>
                    <a:pt x="63" y="204"/>
                    <a:pt x="63" y="204"/>
                    <a:pt x="67" y="200"/>
                  </a:cubicBezTo>
                  <a:cubicBezTo>
                    <a:pt x="66" y="198"/>
                    <a:pt x="66" y="198"/>
                    <a:pt x="66" y="198"/>
                  </a:cubicBezTo>
                  <a:cubicBezTo>
                    <a:pt x="66" y="200"/>
                    <a:pt x="66" y="200"/>
                    <a:pt x="66" y="200"/>
                  </a:cubicBezTo>
                  <a:cubicBezTo>
                    <a:pt x="66" y="200"/>
                    <a:pt x="66" y="200"/>
                    <a:pt x="71" y="201"/>
                  </a:cubicBezTo>
                  <a:cubicBezTo>
                    <a:pt x="72" y="202"/>
                    <a:pt x="72" y="202"/>
                    <a:pt x="72" y="202"/>
                  </a:cubicBezTo>
                  <a:cubicBezTo>
                    <a:pt x="73" y="201"/>
                    <a:pt x="73" y="201"/>
                    <a:pt x="73" y="201"/>
                  </a:cubicBezTo>
                  <a:cubicBezTo>
                    <a:pt x="73" y="201"/>
                    <a:pt x="76" y="197"/>
                    <a:pt x="78" y="193"/>
                  </a:cubicBezTo>
                  <a:cubicBezTo>
                    <a:pt x="77" y="192"/>
                    <a:pt x="77" y="192"/>
                    <a:pt x="77" y="192"/>
                  </a:cubicBezTo>
                  <a:cubicBezTo>
                    <a:pt x="78" y="193"/>
                    <a:pt x="78" y="193"/>
                    <a:pt x="78" y="193"/>
                  </a:cubicBezTo>
                  <a:cubicBezTo>
                    <a:pt x="80" y="192"/>
                    <a:pt x="82" y="191"/>
                    <a:pt x="83" y="190"/>
                  </a:cubicBezTo>
                  <a:cubicBezTo>
                    <a:pt x="84" y="190"/>
                    <a:pt x="85" y="190"/>
                    <a:pt x="85" y="189"/>
                  </a:cubicBezTo>
                  <a:cubicBezTo>
                    <a:pt x="86" y="189"/>
                    <a:pt x="86" y="189"/>
                    <a:pt x="86" y="189"/>
                  </a:cubicBezTo>
                  <a:cubicBezTo>
                    <a:pt x="88" y="188"/>
                    <a:pt x="88" y="188"/>
                    <a:pt x="88" y="188"/>
                  </a:cubicBezTo>
                  <a:cubicBezTo>
                    <a:pt x="86" y="187"/>
                    <a:pt x="86" y="187"/>
                    <a:pt x="86" y="187"/>
                  </a:cubicBezTo>
                  <a:cubicBezTo>
                    <a:pt x="86" y="187"/>
                    <a:pt x="86" y="187"/>
                    <a:pt x="81" y="181"/>
                  </a:cubicBezTo>
                  <a:cubicBezTo>
                    <a:pt x="80" y="182"/>
                    <a:pt x="80" y="182"/>
                    <a:pt x="80" y="182"/>
                  </a:cubicBezTo>
                  <a:cubicBezTo>
                    <a:pt x="81" y="183"/>
                    <a:pt x="81" y="183"/>
                    <a:pt x="81" y="183"/>
                  </a:cubicBezTo>
                  <a:cubicBezTo>
                    <a:pt x="81" y="183"/>
                    <a:pt x="81" y="183"/>
                    <a:pt x="81" y="183"/>
                  </a:cubicBezTo>
                  <a:cubicBezTo>
                    <a:pt x="82" y="182"/>
                    <a:pt x="84" y="179"/>
                    <a:pt x="86" y="178"/>
                  </a:cubicBezTo>
                  <a:cubicBezTo>
                    <a:pt x="86" y="178"/>
                    <a:pt x="86" y="178"/>
                    <a:pt x="86" y="178"/>
                  </a:cubicBezTo>
                  <a:cubicBezTo>
                    <a:pt x="86" y="178"/>
                    <a:pt x="86" y="178"/>
                    <a:pt x="86" y="178"/>
                  </a:cubicBezTo>
                  <a:cubicBezTo>
                    <a:pt x="88" y="177"/>
                    <a:pt x="90" y="174"/>
                    <a:pt x="92" y="172"/>
                  </a:cubicBezTo>
                  <a:cubicBezTo>
                    <a:pt x="94" y="170"/>
                    <a:pt x="95" y="168"/>
                    <a:pt x="95" y="168"/>
                  </a:cubicBezTo>
                  <a:cubicBezTo>
                    <a:pt x="93" y="167"/>
                    <a:pt x="93" y="167"/>
                    <a:pt x="93" y="167"/>
                  </a:cubicBezTo>
                  <a:cubicBezTo>
                    <a:pt x="92" y="168"/>
                    <a:pt x="92" y="168"/>
                    <a:pt x="92" y="168"/>
                  </a:cubicBezTo>
                  <a:cubicBezTo>
                    <a:pt x="92" y="168"/>
                    <a:pt x="94" y="170"/>
                    <a:pt x="95" y="172"/>
                  </a:cubicBezTo>
                  <a:cubicBezTo>
                    <a:pt x="96" y="173"/>
                    <a:pt x="97" y="174"/>
                    <a:pt x="98" y="174"/>
                  </a:cubicBezTo>
                  <a:cubicBezTo>
                    <a:pt x="99" y="175"/>
                    <a:pt x="100" y="176"/>
                    <a:pt x="102" y="176"/>
                  </a:cubicBezTo>
                  <a:cubicBezTo>
                    <a:pt x="103" y="176"/>
                    <a:pt x="106" y="175"/>
                    <a:pt x="108" y="174"/>
                  </a:cubicBezTo>
                  <a:cubicBezTo>
                    <a:pt x="110" y="174"/>
                    <a:pt x="112" y="173"/>
                    <a:pt x="112" y="173"/>
                  </a:cubicBezTo>
                  <a:cubicBezTo>
                    <a:pt x="112" y="173"/>
                    <a:pt x="112" y="173"/>
                    <a:pt x="112" y="173"/>
                  </a:cubicBezTo>
                  <a:cubicBezTo>
                    <a:pt x="112" y="172"/>
                    <a:pt x="112" y="172"/>
                    <a:pt x="112" y="172"/>
                  </a:cubicBezTo>
                  <a:cubicBezTo>
                    <a:pt x="112" y="172"/>
                    <a:pt x="112" y="172"/>
                    <a:pt x="114" y="164"/>
                  </a:cubicBezTo>
                  <a:cubicBezTo>
                    <a:pt x="114" y="162"/>
                    <a:pt x="114" y="162"/>
                    <a:pt x="114" y="162"/>
                  </a:cubicBezTo>
                  <a:cubicBezTo>
                    <a:pt x="113" y="162"/>
                    <a:pt x="113" y="162"/>
                    <a:pt x="113" y="162"/>
                  </a:cubicBezTo>
                  <a:cubicBezTo>
                    <a:pt x="113" y="162"/>
                    <a:pt x="99" y="159"/>
                    <a:pt x="92" y="159"/>
                  </a:cubicBezTo>
                  <a:cubicBezTo>
                    <a:pt x="89" y="159"/>
                    <a:pt x="86" y="158"/>
                    <a:pt x="83" y="157"/>
                  </a:cubicBezTo>
                  <a:cubicBezTo>
                    <a:pt x="82" y="157"/>
                    <a:pt x="81" y="156"/>
                    <a:pt x="80" y="156"/>
                  </a:cubicBezTo>
                  <a:cubicBezTo>
                    <a:pt x="80" y="156"/>
                    <a:pt x="80" y="156"/>
                    <a:pt x="80" y="156"/>
                  </a:cubicBezTo>
                  <a:cubicBezTo>
                    <a:pt x="79" y="155"/>
                    <a:pt x="79" y="155"/>
                    <a:pt x="79" y="155"/>
                  </a:cubicBezTo>
                  <a:cubicBezTo>
                    <a:pt x="79" y="157"/>
                    <a:pt x="79" y="157"/>
                    <a:pt x="79" y="157"/>
                  </a:cubicBezTo>
                  <a:cubicBezTo>
                    <a:pt x="80" y="157"/>
                    <a:pt x="80" y="157"/>
                    <a:pt x="80" y="157"/>
                  </a:cubicBezTo>
                  <a:cubicBezTo>
                    <a:pt x="80" y="157"/>
                    <a:pt x="80" y="157"/>
                    <a:pt x="80" y="150"/>
                  </a:cubicBezTo>
                  <a:cubicBezTo>
                    <a:pt x="79" y="150"/>
                    <a:pt x="79" y="150"/>
                    <a:pt x="79" y="150"/>
                  </a:cubicBezTo>
                  <a:cubicBezTo>
                    <a:pt x="79" y="151"/>
                    <a:pt x="79" y="151"/>
                    <a:pt x="79" y="151"/>
                  </a:cubicBezTo>
                  <a:cubicBezTo>
                    <a:pt x="79" y="151"/>
                    <a:pt x="79" y="151"/>
                    <a:pt x="84" y="151"/>
                  </a:cubicBezTo>
                  <a:cubicBezTo>
                    <a:pt x="86" y="151"/>
                    <a:pt x="86" y="151"/>
                    <a:pt x="86" y="151"/>
                  </a:cubicBezTo>
                  <a:cubicBezTo>
                    <a:pt x="85" y="150"/>
                    <a:pt x="85" y="150"/>
                    <a:pt x="85" y="150"/>
                  </a:cubicBezTo>
                  <a:cubicBezTo>
                    <a:pt x="85" y="150"/>
                    <a:pt x="85" y="150"/>
                    <a:pt x="84" y="144"/>
                  </a:cubicBezTo>
                  <a:cubicBezTo>
                    <a:pt x="84" y="142"/>
                    <a:pt x="84" y="142"/>
                    <a:pt x="84" y="142"/>
                  </a:cubicBezTo>
                  <a:cubicBezTo>
                    <a:pt x="82" y="143"/>
                    <a:pt x="82" y="143"/>
                    <a:pt x="82" y="143"/>
                  </a:cubicBezTo>
                  <a:cubicBezTo>
                    <a:pt x="82" y="143"/>
                    <a:pt x="82" y="143"/>
                    <a:pt x="79" y="145"/>
                  </a:cubicBezTo>
                  <a:cubicBezTo>
                    <a:pt x="80" y="146"/>
                    <a:pt x="80" y="146"/>
                    <a:pt x="80" y="146"/>
                  </a:cubicBezTo>
                  <a:cubicBezTo>
                    <a:pt x="81" y="145"/>
                    <a:pt x="81" y="145"/>
                    <a:pt x="81" y="145"/>
                  </a:cubicBezTo>
                  <a:cubicBezTo>
                    <a:pt x="81" y="145"/>
                    <a:pt x="81" y="145"/>
                    <a:pt x="80" y="143"/>
                  </a:cubicBezTo>
                  <a:cubicBezTo>
                    <a:pt x="79" y="141"/>
                    <a:pt x="79" y="141"/>
                    <a:pt x="79" y="141"/>
                  </a:cubicBezTo>
                  <a:cubicBezTo>
                    <a:pt x="77" y="142"/>
                    <a:pt x="77" y="142"/>
                    <a:pt x="77" y="142"/>
                  </a:cubicBezTo>
                  <a:cubicBezTo>
                    <a:pt x="77" y="142"/>
                    <a:pt x="77" y="142"/>
                    <a:pt x="72" y="148"/>
                  </a:cubicBezTo>
                  <a:cubicBezTo>
                    <a:pt x="73" y="149"/>
                    <a:pt x="73" y="149"/>
                    <a:pt x="73" y="149"/>
                  </a:cubicBezTo>
                  <a:cubicBezTo>
                    <a:pt x="74" y="147"/>
                    <a:pt x="74" y="147"/>
                    <a:pt x="74" y="147"/>
                  </a:cubicBezTo>
                  <a:cubicBezTo>
                    <a:pt x="74" y="147"/>
                    <a:pt x="74" y="147"/>
                    <a:pt x="66" y="142"/>
                  </a:cubicBezTo>
                  <a:cubicBezTo>
                    <a:pt x="65" y="143"/>
                    <a:pt x="65" y="143"/>
                    <a:pt x="65" y="143"/>
                  </a:cubicBezTo>
                  <a:cubicBezTo>
                    <a:pt x="66" y="145"/>
                    <a:pt x="66" y="145"/>
                    <a:pt x="66" y="145"/>
                  </a:cubicBezTo>
                  <a:cubicBezTo>
                    <a:pt x="66" y="145"/>
                    <a:pt x="66" y="145"/>
                    <a:pt x="74" y="142"/>
                  </a:cubicBezTo>
                  <a:cubicBezTo>
                    <a:pt x="77" y="141"/>
                    <a:pt x="77" y="141"/>
                    <a:pt x="77" y="141"/>
                  </a:cubicBezTo>
                  <a:cubicBezTo>
                    <a:pt x="74" y="139"/>
                    <a:pt x="74" y="139"/>
                    <a:pt x="74" y="139"/>
                  </a:cubicBezTo>
                  <a:cubicBezTo>
                    <a:pt x="74" y="139"/>
                    <a:pt x="74" y="139"/>
                    <a:pt x="70" y="137"/>
                  </a:cubicBezTo>
                  <a:cubicBezTo>
                    <a:pt x="69" y="136"/>
                    <a:pt x="69" y="136"/>
                    <a:pt x="69" y="136"/>
                  </a:cubicBezTo>
                  <a:cubicBezTo>
                    <a:pt x="68" y="137"/>
                    <a:pt x="68" y="137"/>
                    <a:pt x="68" y="137"/>
                  </a:cubicBezTo>
                  <a:cubicBezTo>
                    <a:pt x="68" y="137"/>
                    <a:pt x="68" y="137"/>
                    <a:pt x="64" y="139"/>
                  </a:cubicBezTo>
                  <a:cubicBezTo>
                    <a:pt x="65" y="141"/>
                    <a:pt x="65" y="141"/>
                    <a:pt x="65" y="141"/>
                  </a:cubicBezTo>
                  <a:cubicBezTo>
                    <a:pt x="66" y="139"/>
                    <a:pt x="66" y="139"/>
                    <a:pt x="66" y="139"/>
                  </a:cubicBezTo>
                  <a:cubicBezTo>
                    <a:pt x="66" y="139"/>
                    <a:pt x="66" y="139"/>
                    <a:pt x="57" y="131"/>
                  </a:cubicBezTo>
                  <a:cubicBezTo>
                    <a:pt x="56" y="132"/>
                    <a:pt x="56" y="132"/>
                    <a:pt x="56" y="132"/>
                  </a:cubicBezTo>
                  <a:cubicBezTo>
                    <a:pt x="55" y="134"/>
                    <a:pt x="55" y="134"/>
                    <a:pt x="55" y="134"/>
                  </a:cubicBezTo>
                  <a:cubicBezTo>
                    <a:pt x="55" y="134"/>
                    <a:pt x="56" y="134"/>
                    <a:pt x="56" y="134"/>
                  </a:cubicBezTo>
                  <a:cubicBezTo>
                    <a:pt x="57" y="134"/>
                    <a:pt x="58" y="134"/>
                    <a:pt x="59" y="133"/>
                  </a:cubicBezTo>
                  <a:cubicBezTo>
                    <a:pt x="60" y="132"/>
                    <a:pt x="61" y="131"/>
                    <a:pt x="62" y="129"/>
                  </a:cubicBezTo>
                  <a:cubicBezTo>
                    <a:pt x="63" y="128"/>
                    <a:pt x="63" y="128"/>
                    <a:pt x="63" y="127"/>
                  </a:cubicBezTo>
                  <a:cubicBezTo>
                    <a:pt x="63" y="125"/>
                    <a:pt x="62" y="124"/>
                    <a:pt x="61" y="123"/>
                  </a:cubicBezTo>
                  <a:cubicBezTo>
                    <a:pt x="60" y="121"/>
                    <a:pt x="59" y="121"/>
                    <a:pt x="59" y="121"/>
                  </a:cubicBezTo>
                  <a:cubicBezTo>
                    <a:pt x="58" y="122"/>
                    <a:pt x="58" y="122"/>
                    <a:pt x="58" y="122"/>
                  </a:cubicBezTo>
                  <a:cubicBezTo>
                    <a:pt x="58" y="123"/>
                    <a:pt x="58" y="123"/>
                    <a:pt x="58" y="123"/>
                  </a:cubicBezTo>
                  <a:cubicBezTo>
                    <a:pt x="58" y="123"/>
                    <a:pt x="58" y="123"/>
                    <a:pt x="68" y="124"/>
                  </a:cubicBezTo>
                  <a:cubicBezTo>
                    <a:pt x="69" y="125"/>
                    <a:pt x="69" y="125"/>
                    <a:pt x="69" y="125"/>
                  </a:cubicBezTo>
                  <a:cubicBezTo>
                    <a:pt x="69" y="123"/>
                    <a:pt x="69" y="123"/>
                    <a:pt x="69" y="123"/>
                  </a:cubicBezTo>
                  <a:cubicBezTo>
                    <a:pt x="69" y="123"/>
                    <a:pt x="69" y="123"/>
                    <a:pt x="69" y="119"/>
                  </a:cubicBezTo>
                  <a:cubicBezTo>
                    <a:pt x="68" y="119"/>
                    <a:pt x="68" y="119"/>
                    <a:pt x="68" y="119"/>
                  </a:cubicBezTo>
                  <a:cubicBezTo>
                    <a:pt x="67" y="120"/>
                    <a:pt x="67" y="120"/>
                    <a:pt x="67" y="120"/>
                  </a:cubicBezTo>
                  <a:cubicBezTo>
                    <a:pt x="67" y="120"/>
                    <a:pt x="67" y="120"/>
                    <a:pt x="69" y="121"/>
                  </a:cubicBezTo>
                  <a:cubicBezTo>
                    <a:pt x="71" y="122"/>
                    <a:pt x="75" y="124"/>
                    <a:pt x="82" y="127"/>
                  </a:cubicBezTo>
                  <a:cubicBezTo>
                    <a:pt x="90" y="130"/>
                    <a:pt x="90" y="130"/>
                    <a:pt x="90" y="130"/>
                  </a:cubicBezTo>
                  <a:cubicBezTo>
                    <a:pt x="84" y="125"/>
                    <a:pt x="84" y="125"/>
                    <a:pt x="84" y="125"/>
                  </a:cubicBezTo>
                  <a:cubicBezTo>
                    <a:pt x="84" y="125"/>
                    <a:pt x="84" y="125"/>
                    <a:pt x="76" y="117"/>
                  </a:cubicBezTo>
                  <a:cubicBezTo>
                    <a:pt x="74" y="118"/>
                    <a:pt x="74" y="118"/>
                    <a:pt x="74" y="118"/>
                  </a:cubicBezTo>
                  <a:cubicBezTo>
                    <a:pt x="76" y="118"/>
                    <a:pt x="76" y="118"/>
                    <a:pt x="76" y="118"/>
                  </a:cubicBezTo>
                  <a:cubicBezTo>
                    <a:pt x="76" y="118"/>
                    <a:pt x="76" y="118"/>
                    <a:pt x="79" y="107"/>
                  </a:cubicBezTo>
                  <a:cubicBezTo>
                    <a:pt x="77" y="107"/>
                    <a:pt x="77" y="107"/>
                    <a:pt x="77" y="107"/>
                  </a:cubicBezTo>
                  <a:cubicBezTo>
                    <a:pt x="77" y="108"/>
                    <a:pt x="77" y="108"/>
                    <a:pt x="77" y="108"/>
                  </a:cubicBezTo>
                  <a:cubicBezTo>
                    <a:pt x="77" y="108"/>
                    <a:pt x="77" y="108"/>
                    <a:pt x="79" y="108"/>
                  </a:cubicBezTo>
                  <a:cubicBezTo>
                    <a:pt x="81" y="109"/>
                    <a:pt x="85" y="109"/>
                    <a:pt x="93" y="110"/>
                  </a:cubicBezTo>
                  <a:cubicBezTo>
                    <a:pt x="94" y="110"/>
                    <a:pt x="94" y="110"/>
                    <a:pt x="94" y="110"/>
                  </a:cubicBezTo>
                  <a:cubicBezTo>
                    <a:pt x="95" y="109"/>
                    <a:pt x="95" y="109"/>
                    <a:pt x="95" y="109"/>
                  </a:cubicBezTo>
                  <a:cubicBezTo>
                    <a:pt x="95" y="109"/>
                    <a:pt x="95" y="109"/>
                    <a:pt x="99" y="101"/>
                  </a:cubicBezTo>
                  <a:cubicBezTo>
                    <a:pt x="100" y="99"/>
                    <a:pt x="100" y="99"/>
                    <a:pt x="100" y="99"/>
                  </a:cubicBezTo>
                  <a:cubicBezTo>
                    <a:pt x="97" y="99"/>
                    <a:pt x="97" y="99"/>
                    <a:pt x="97" y="99"/>
                  </a:cubicBezTo>
                  <a:cubicBezTo>
                    <a:pt x="97" y="99"/>
                    <a:pt x="94" y="99"/>
                    <a:pt x="91" y="98"/>
                  </a:cubicBezTo>
                  <a:cubicBezTo>
                    <a:pt x="87" y="98"/>
                    <a:pt x="83" y="98"/>
                    <a:pt x="80" y="97"/>
                  </a:cubicBezTo>
                  <a:cubicBezTo>
                    <a:pt x="80" y="97"/>
                    <a:pt x="80" y="97"/>
                    <a:pt x="80" y="97"/>
                  </a:cubicBezTo>
                  <a:cubicBezTo>
                    <a:pt x="80" y="97"/>
                    <a:pt x="80" y="97"/>
                    <a:pt x="80" y="97"/>
                  </a:cubicBezTo>
                  <a:cubicBezTo>
                    <a:pt x="79" y="97"/>
                    <a:pt x="79" y="97"/>
                    <a:pt x="79" y="97"/>
                  </a:cubicBezTo>
                  <a:cubicBezTo>
                    <a:pt x="79" y="97"/>
                    <a:pt x="79" y="97"/>
                    <a:pt x="79" y="97"/>
                  </a:cubicBezTo>
                  <a:cubicBezTo>
                    <a:pt x="79" y="97"/>
                    <a:pt x="79" y="97"/>
                    <a:pt x="79" y="97"/>
                  </a:cubicBezTo>
                  <a:cubicBezTo>
                    <a:pt x="79" y="97"/>
                    <a:pt x="79" y="97"/>
                    <a:pt x="79" y="97"/>
                  </a:cubicBezTo>
                  <a:cubicBezTo>
                    <a:pt x="79" y="97"/>
                    <a:pt x="79" y="97"/>
                    <a:pt x="79" y="97"/>
                  </a:cubicBezTo>
                  <a:cubicBezTo>
                    <a:pt x="79" y="97"/>
                    <a:pt x="79" y="97"/>
                    <a:pt x="79" y="97"/>
                  </a:cubicBezTo>
                  <a:cubicBezTo>
                    <a:pt x="78" y="98"/>
                    <a:pt x="78" y="98"/>
                    <a:pt x="78" y="98"/>
                  </a:cubicBezTo>
                  <a:cubicBezTo>
                    <a:pt x="79" y="98"/>
                    <a:pt x="79" y="98"/>
                    <a:pt x="79" y="98"/>
                  </a:cubicBezTo>
                  <a:cubicBezTo>
                    <a:pt x="79" y="97"/>
                    <a:pt x="79" y="97"/>
                    <a:pt x="79" y="97"/>
                  </a:cubicBezTo>
                  <a:cubicBezTo>
                    <a:pt x="78" y="98"/>
                    <a:pt x="78" y="98"/>
                    <a:pt x="78" y="98"/>
                  </a:cubicBezTo>
                  <a:cubicBezTo>
                    <a:pt x="79" y="98"/>
                    <a:pt x="79" y="98"/>
                    <a:pt x="79" y="98"/>
                  </a:cubicBezTo>
                  <a:cubicBezTo>
                    <a:pt x="79" y="98"/>
                    <a:pt x="79" y="98"/>
                    <a:pt x="79" y="98"/>
                  </a:cubicBezTo>
                  <a:cubicBezTo>
                    <a:pt x="79" y="98"/>
                    <a:pt x="79" y="98"/>
                    <a:pt x="79" y="98"/>
                  </a:cubicBezTo>
                  <a:cubicBezTo>
                    <a:pt x="79" y="98"/>
                    <a:pt x="79" y="98"/>
                    <a:pt x="79" y="98"/>
                  </a:cubicBezTo>
                  <a:cubicBezTo>
                    <a:pt x="79" y="98"/>
                    <a:pt x="79" y="98"/>
                    <a:pt x="79" y="98"/>
                  </a:cubicBezTo>
                  <a:cubicBezTo>
                    <a:pt x="79" y="98"/>
                    <a:pt x="79" y="98"/>
                    <a:pt x="79" y="98"/>
                  </a:cubicBezTo>
                  <a:cubicBezTo>
                    <a:pt x="79" y="97"/>
                    <a:pt x="79" y="97"/>
                    <a:pt x="79" y="97"/>
                  </a:cubicBezTo>
                  <a:cubicBezTo>
                    <a:pt x="79" y="97"/>
                    <a:pt x="81" y="96"/>
                    <a:pt x="82" y="95"/>
                  </a:cubicBezTo>
                  <a:cubicBezTo>
                    <a:pt x="82" y="94"/>
                    <a:pt x="83" y="94"/>
                    <a:pt x="83" y="94"/>
                  </a:cubicBezTo>
                  <a:cubicBezTo>
                    <a:pt x="83" y="93"/>
                    <a:pt x="83" y="93"/>
                    <a:pt x="83" y="93"/>
                  </a:cubicBezTo>
                  <a:cubicBezTo>
                    <a:pt x="83" y="92"/>
                    <a:pt x="83" y="92"/>
                    <a:pt x="83" y="92"/>
                  </a:cubicBezTo>
                  <a:cubicBezTo>
                    <a:pt x="82" y="93"/>
                    <a:pt x="82" y="93"/>
                    <a:pt x="82" y="93"/>
                  </a:cubicBezTo>
                  <a:cubicBezTo>
                    <a:pt x="82" y="93"/>
                    <a:pt x="82" y="93"/>
                    <a:pt x="84" y="96"/>
                  </a:cubicBezTo>
                  <a:cubicBezTo>
                    <a:pt x="87" y="98"/>
                    <a:pt x="87" y="98"/>
                    <a:pt x="87" y="98"/>
                  </a:cubicBezTo>
                  <a:cubicBezTo>
                    <a:pt x="87" y="95"/>
                    <a:pt x="87" y="95"/>
                    <a:pt x="87" y="95"/>
                  </a:cubicBezTo>
                  <a:cubicBezTo>
                    <a:pt x="87" y="95"/>
                    <a:pt x="87" y="95"/>
                    <a:pt x="87" y="85"/>
                  </a:cubicBezTo>
                  <a:cubicBezTo>
                    <a:pt x="85" y="85"/>
                    <a:pt x="85" y="85"/>
                    <a:pt x="85" y="85"/>
                  </a:cubicBezTo>
                  <a:cubicBezTo>
                    <a:pt x="87" y="86"/>
                    <a:pt x="87" y="86"/>
                    <a:pt x="87" y="86"/>
                  </a:cubicBezTo>
                  <a:cubicBezTo>
                    <a:pt x="87" y="86"/>
                    <a:pt x="87" y="86"/>
                    <a:pt x="91" y="79"/>
                  </a:cubicBezTo>
                  <a:cubicBezTo>
                    <a:pt x="92" y="76"/>
                    <a:pt x="92" y="76"/>
                    <a:pt x="92" y="76"/>
                  </a:cubicBezTo>
                  <a:cubicBezTo>
                    <a:pt x="89" y="77"/>
                    <a:pt x="89" y="77"/>
                    <a:pt x="89" y="77"/>
                  </a:cubicBezTo>
                  <a:cubicBezTo>
                    <a:pt x="89" y="77"/>
                    <a:pt x="89" y="77"/>
                    <a:pt x="82" y="78"/>
                  </a:cubicBezTo>
                  <a:cubicBezTo>
                    <a:pt x="83" y="80"/>
                    <a:pt x="83" y="80"/>
                    <a:pt x="83" y="80"/>
                  </a:cubicBezTo>
                  <a:cubicBezTo>
                    <a:pt x="84" y="79"/>
                    <a:pt x="84" y="79"/>
                    <a:pt x="84" y="79"/>
                  </a:cubicBezTo>
                  <a:cubicBezTo>
                    <a:pt x="84" y="79"/>
                    <a:pt x="84" y="79"/>
                    <a:pt x="83" y="76"/>
                  </a:cubicBezTo>
                  <a:cubicBezTo>
                    <a:pt x="81" y="77"/>
                    <a:pt x="81" y="77"/>
                    <a:pt x="81" y="77"/>
                  </a:cubicBezTo>
                  <a:cubicBezTo>
                    <a:pt x="81" y="79"/>
                    <a:pt x="81" y="79"/>
                    <a:pt x="81" y="79"/>
                  </a:cubicBezTo>
                  <a:cubicBezTo>
                    <a:pt x="81" y="79"/>
                    <a:pt x="81" y="79"/>
                    <a:pt x="84" y="79"/>
                  </a:cubicBezTo>
                  <a:cubicBezTo>
                    <a:pt x="86" y="79"/>
                    <a:pt x="86" y="79"/>
                    <a:pt x="86" y="79"/>
                  </a:cubicBezTo>
                  <a:cubicBezTo>
                    <a:pt x="85" y="77"/>
                    <a:pt x="85" y="77"/>
                    <a:pt x="85" y="77"/>
                  </a:cubicBezTo>
                  <a:cubicBezTo>
                    <a:pt x="85" y="77"/>
                    <a:pt x="85" y="77"/>
                    <a:pt x="84" y="69"/>
                  </a:cubicBezTo>
                  <a:cubicBezTo>
                    <a:pt x="84" y="66"/>
                    <a:pt x="84" y="66"/>
                    <a:pt x="84" y="66"/>
                  </a:cubicBezTo>
                  <a:cubicBezTo>
                    <a:pt x="81" y="68"/>
                    <a:pt x="81" y="68"/>
                    <a:pt x="81" y="68"/>
                  </a:cubicBezTo>
                  <a:cubicBezTo>
                    <a:pt x="81" y="68"/>
                    <a:pt x="81" y="68"/>
                    <a:pt x="76" y="75"/>
                  </a:cubicBezTo>
                  <a:cubicBezTo>
                    <a:pt x="77" y="76"/>
                    <a:pt x="77" y="76"/>
                    <a:pt x="77" y="76"/>
                  </a:cubicBezTo>
                  <a:cubicBezTo>
                    <a:pt x="77" y="74"/>
                    <a:pt x="77" y="74"/>
                    <a:pt x="77" y="74"/>
                  </a:cubicBezTo>
                  <a:cubicBezTo>
                    <a:pt x="77" y="74"/>
                    <a:pt x="77" y="74"/>
                    <a:pt x="76" y="74"/>
                  </a:cubicBezTo>
                  <a:cubicBezTo>
                    <a:pt x="76" y="76"/>
                    <a:pt x="76" y="76"/>
                    <a:pt x="76" y="76"/>
                  </a:cubicBezTo>
                  <a:cubicBezTo>
                    <a:pt x="77" y="76"/>
                    <a:pt x="77" y="76"/>
                    <a:pt x="77" y="76"/>
                  </a:cubicBezTo>
                  <a:cubicBezTo>
                    <a:pt x="77" y="76"/>
                    <a:pt x="77" y="76"/>
                    <a:pt x="84" y="63"/>
                  </a:cubicBezTo>
                  <a:cubicBezTo>
                    <a:pt x="83" y="62"/>
                    <a:pt x="83" y="62"/>
                    <a:pt x="83" y="62"/>
                  </a:cubicBezTo>
                  <a:cubicBezTo>
                    <a:pt x="82" y="64"/>
                    <a:pt x="82" y="64"/>
                    <a:pt x="82" y="64"/>
                  </a:cubicBezTo>
                  <a:cubicBezTo>
                    <a:pt x="82" y="64"/>
                    <a:pt x="82" y="64"/>
                    <a:pt x="89" y="65"/>
                  </a:cubicBezTo>
                  <a:cubicBezTo>
                    <a:pt x="89" y="64"/>
                    <a:pt x="89" y="64"/>
                    <a:pt x="89" y="64"/>
                  </a:cubicBezTo>
                  <a:cubicBezTo>
                    <a:pt x="88" y="64"/>
                    <a:pt x="88" y="64"/>
                    <a:pt x="88" y="64"/>
                  </a:cubicBezTo>
                  <a:cubicBezTo>
                    <a:pt x="88" y="64"/>
                    <a:pt x="88" y="64"/>
                    <a:pt x="88" y="70"/>
                  </a:cubicBezTo>
                  <a:cubicBezTo>
                    <a:pt x="88" y="73"/>
                    <a:pt x="88" y="73"/>
                    <a:pt x="88" y="73"/>
                  </a:cubicBezTo>
                  <a:cubicBezTo>
                    <a:pt x="90" y="72"/>
                    <a:pt x="90" y="72"/>
                    <a:pt x="90" y="72"/>
                  </a:cubicBezTo>
                  <a:cubicBezTo>
                    <a:pt x="90" y="72"/>
                    <a:pt x="90" y="72"/>
                    <a:pt x="96" y="68"/>
                  </a:cubicBezTo>
                  <a:cubicBezTo>
                    <a:pt x="97" y="67"/>
                    <a:pt x="97" y="67"/>
                    <a:pt x="97" y="67"/>
                  </a:cubicBezTo>
                  <a:cubicBezTo>
                    <a:pt x="96" y="66"/>
                    <a:pt x="96" y="66"/>
                    <a:pt x="96" y="66"/>
                  </a:cubicBezTo>
                  <a:cubicBezTo>
                    <a:pt x="96" y="66"/>
                    <a:pt x="96" y="66"/>
                    <a:pt x="95" y="62"/>
                  </a:cubicBezTo>
                  <a:cubicBezTo>
                    <a:pt x="93" y="62"/>
                    <a:pt x="93" y="62"/>
                    <a:pt x="93" y="62"/>
                  </a:cubicBezTo>
                  <a:cubicBezTo>
                    <a:pt x="94" y="64"/>
                    <a:pt x="94" y="64"/>
                    <a:pt x="94" y="64"/>
                  </a:cubicBezTo>
                  <a:cubicBezTo>
                    <a:pt x="94" y="63"/>
                    <a:pt x="94" y="63"/>
                    <a:pt x="94" y="63"/>
                  </a:cubicBezTo>
                  <a:cubicBezTo>
                    <a:pt x="95" y="63"/>
                    <a:pt x="95" y="63"/>
                    <a:pt x="96" y="63"/>
                  </a:cubicBezTo>
                  <a:cubicBezTo>
                    <a:pt x="97" y="63"/>
                    <a:pt x="97" y="62"/>
                    <a:pt x="97" y="62"/>
                  </a:cubicBezTo>
                  <a:cubicBezTo>
                    <a:pt x="98" y="62"/>
                    <a:pt x="98" y="62"/>
                    <a:pt x="98" y="62"/>
                  </a:cubicBezTo>
                  <a:cubicBezTo>
                    <a:pt x="98" y="62"/>
                    <a:pt x="98" y="62"/>
                    <a:pt x="98" y="62"/>
                  </a:cubicBezTo>
                  <a:cubicBezTo>
                    <a:pt x="98" y="62"/>
                    <a:pt x="98" y="62"/>
                    <a:pt x="98" y="62"/>
                  </a:cubicBezTo>
                  <a:cubicBezTo>
                    <a:pt x="99" y="62"/>
                    <a:pt x="99" y="63"/>
                    <a:pt x="100" y="63"/>
                  </a:cubicBezTo>
                  <a:cubicBezTo>
                    <a:pt x="103" y="65"/>
                    <a:pt x="108" y="68"/>
                    <a:pt x="112" y="70"/>
                  </a:cubicBezTo>
                  <a:cubicBezTo>
                    <a:pt x="112" y="71"/>
                    <a:pt x="112" y="71"/>
                    <a:pt x="112" y="71"/>
                  </a:cubicBezTo>
                  <a:cubicBezTo>
                    <a:pt x="112" y="71"/>
                    <a:pt x="112" y="71"/>
                    <a:pt x="112" y="71"/>
                  </a:cubicBezTo>
                  <a:cubicBezTo>
                    <a:pt x="113" y="71"/>
                    <a:pt x="116" y="71"/>
                    <a:pt x="118" y="71"/>
                  </a:cubicBezTo>
                  <a:cubicBezTo>
                    <a:pt x="120" y="72"/>
                    <a:pt x="121" y="72"/>
                    <a:pt x="121" y="72"/>
                  </a:cubicBezTo>
                  <a:cubicBezTo>
                    <a:pt x="122" y="70"/>
                    <a:pt x="122" y="70"/>
                    <a:pt x="122" y="70"/>
                  </a:cubicBezTo>
                  <a:cubicBezTo>
                    <a:pt x="121" y="71"/>
                    <a:pt x="121" y="71"/>
                    <a:pt x="121" y="71"/>
                  </a:cubicBezTo>
                  <a:cubicBezTo>
                    <a:pt x="121" y="71"/>
                    <a:pt x="121" y="71"/>
                    <a:pt x="123" y="75"/>
                  </a:cubicBezTo>
                  <a:cubicBezTo>
                    <a:pt x="124" y="74"/>
                    <a:pt x="124" y="74"/>
                    <a:pt x="124" y="74"/>
                  </a:cubicBezTo>
                  <a:cubicBezTo>
                    <a:pt x="123" y="74"/>
                    <a:pt x="123" y="74"/>
                    <a:pt x="123" y="74"/>
                  </a:cubicBezTo>
                  <a:cubicBezTo>
                    <a:pt x="123" y="74"/>
                    <a:pt x="123" y="74"/>
                    <a:pt x="123" y="80"/>
                  </a:cubicBezTo>
                  <a:cubicBezTo>
                    <a:pt x="123" y="80"/>
                    <a:pt x="123" y="80"/>
                    <a:pt x="123" y="80"/>
                  </a:cubicBezTo>
                  <a:cubicBezTo>
                    <a:pt x="123" y="81"/>
                    <a:pt x="123" y="81"/>
                    <a:pt x="123" y="81"/>
                  </a:cubicBezTo>
                  <a:cubicBezTo>
                    <a:pt x="123" y="81"/>
                    <a:pt x="123" y="81"/>
                    <a:pt x="126" y="84"/>
                  </a:cubicBezTo>
                  <a:cubicBezTo>
                    <a:pt x="127" y="85"/>
                    <a:pt x="127" y="85"/>
                    <a:pt x="127" y="85"/>
                  </a:cubicBezTo>
                  <a:cubicBezTo>
                    <a:pt x="128" y="84"/>
                    <a:pt x="128" y="84"/>
                    <a:pt x="128" y="84"/>
                  </a:cubicBezTo>
                  <a:cubicBezTo>
                    <a:pt x="129" y="83"/>
                    <a:pt x="129" y="83"/>
                    <a:pt x="129" y="83"/>
                  </a:cubicBezTo>
                  <a:cubicBezTo>
                    <a:pt x="129" y="83"/>
                    <a:pt x="131" y="81"/>
                    <a:pt x="133" y="80"/>
                  </a:cubicBezTo>
                  <a:cubicBezTo>
                    <a:pt x="134" y="79"/>
                    <a:pt x="135" y="78"/>
                    <a:pt x="136" y="78"/>
                  </a:cubicBezTo>
                  <a:cubicBezTo>
                    <a:pt x="137" y="78"/>
                    <a:pt x="137" y="77"/>
                    <a:pt x="138" y="77"/>
                  </a:cubicBezTo>
                  <a:cubicBezTo>
                    <a:pt x="138" y="77"/>
                    <a:pt x="138" y="77"/>
                    <a:pt x="138" y="77"/>
                  </a:cubicBezTo>
                  <a:cubicBezTo>
                    <a:pt x="138" y="77"/>
                    <a:pt x="138" y="77"/>
                    <a:pt x="138" y="77"/>
                  </a:cubicBezTo>
                  <a:cubicBezTo>
                    <a:pt x="138" y="77"/>
                    <a:pt x="138" y="77"/>
                    <a:pt x="138" y="77"/>
                  </a:cubicBezTo>
                  <a:cubicBezTo>
                    <a:pt x="138" y="77"/>
                    <a:pt x="138" y="77"/>
                    <a:pt x="138" y="77"/>
                  </a:cubicBezTo>
                  <a:cubicBezTo>
                    <a:pt x="138" y="77"/>
                    <a:pt x="138" y="77"/>
                    <a:pt x="138" y="77"/>
                  </a:cubicBezTo>
                  <a:cubicBezTo>
                    <a:pt x="138" y="77"/>
                    <a:pt x="139" y="77"/>
                    <a:pt x="139" y="78"/>
                  </a:cubicBezTo>
                  <a:cubicBezTo>
                    <a:pt x="141" y="79"/>
                    <a:pt x="145" y="81"/>
                    <a:pt x="148" y="83"/>
                  </a:cubicBezTo>
                  <a:cubicBezTo>
                    <a:pt x="151" y="85"/>
                    <a:pt x="153" y="86"/>
                    <a:pt x="153" y="86"/>
                  </a:cubicBezTo>
                  <a:cubicBezTo>
                    <a:pt x="154" y="85"/>
                    <a:pt x="154" y="85"/>
                    <a:pt x="154" y="85"/>
                  </a:cubicBezTo>
                  <a:cubicBezTo>
                    <a:pt x="153" y="85"/>
                    <a:pt x="153" y="85"/>
                    <a:pt x="153" y="85"/>
                  </a:cubicBezTo>
                  <a:cubicBezTo>
                    <a:pt x="153" y="85"/>
                    <a:pt x="153" y="85"/>
                    <a:pt x="153" y="89"/>
                  </a:cubicBezTo>
                  <a:cubicBezTo>
                    <a:pt x="153" y="93"/>
                    <a:pt x="153" y="93"/>
                    <a:pt x="153" y="93"/>
                  </a:cubicBezTo>
                  <a:cubicBezTo>
                    <a:pt x="155" y="90"/>
                    <a:pt x="155" y="90"/>
                    <a:pt x="155" y="90"/>
                  </a:cubicBezTo>
                  <a:cubicBezTo>
                    <a:pt x="155" y="90"/>
                    <a:pt x="158" y="88"/>
                    <a:pt x="159" y="86"/>
                  </a:cubicBezTo>
                  <a:cubicBezTo>
                    <a:pt x="160" y="86"/>
                    <a:pt x="160" y="85"/>
                    <a:pt x="160" y="85"/>
                  </a:cubicBezTo>
                  <a:cubicBezTo>
                    <a:pt x="160" y="85"/>
                    <a:pt x="160" y="84"/>
                    <a:pt x="160" y="84"/>
                  </a:cubicBezTo>
                  <a:cubicBezTo>
                    <a:pt x="160" y="82"/>
                    <a:pt x="160" y="80"/>
                    <a:pt x="159" y="78"/>
                  </a:cubicBezTo>
                  <a:cubicBezTo>
                    <a:pt x="159" y="77"/>
                    <a:pt x="158" y="75"/>
                    <a:pt x="158" y="75"/>
                  </a:cubicBezTo>
                  <a:cubicBezTo>
                    <a:pt x="157" y="76"/>
                    <a:pt x="157" y="76"/>
                    <a:pt x="157" y="76"/>
                  </a:cubicBezTo>
                  <a:cubicBezTo>
                    <a:pt x="158" y="77"/>
                    <a:pt x="158" y="77"/>
                    <a:pt x="158" y="77"/>
                  </a:cubicBezTo>
                  <a:cubicBezTo>
                    <a:pt x="158" y="77"/>
                    <a:pt x="158" y="77"/>
                    <a:pt x="168" y="72"/>
                  </a:cubicBezTo>
                  <a:cubicBezTo>
                    <a:pt x="168" y="70"/>
                    <a:pt x="168" y="70"/>
                    <a:pt x="168" y="70"/>
                  </a:cubicBezTo>
                  <a:cubicBezTo>
                    <a:pt x="168" y="72"/>
                    <a:pt x="168" y="72"/>
                    <a:pt x="168" y="72"/>
                  </a:cubicBezTo>
                  <a:cubicBezTo>
                    <a:pt x="168" y="72"/>
                    <a:pt x="168" y="72"/>
                    <a:pt x="177" y="71"/>
                  </a:cubicBezTo>
                  <a:cubicBezTo>
                    <a:pt x="178" y="70"/>
                    <a:pt x="178" y="70"/>
                    <a:pt x="178" y="70"/>
                  </a:cubicBezTo>
                  <a:cubicBezTo>
                    <a:pt x="178" y="70"/>
                    <a:pt x="178" y="70"/>
                    <a:pt x="178" y="70"/>
                  </a:cubicBezTo>
                  <a:cubicBezTo>
                    <a:pt x="178" y="70"/>
                    <a:pt x="178" y="70"/>
                    <a:pt x="188" y="59"/>
                  </a:cubicBezTo>
                  <a:cubicBezTo>
                    <a:pt x="189" y="57"/>
                    <a:pt x="189" y="57"/>
                    <a:pt x="189" y="57"/>
                  </a:cubicBezTo>
                  <a:cubicBezTo>
                    <a:pt x="187" y="57"/>
                    <a:pt x="187" y="57"/>
                    <a:pt x="187" y="57"/>
                  </a:cubicBezTo>
                  <a:cubicBezTo>
                    <a:pt x="187" y="57"/>
                    <a:pt x="187" y="57"/>
                    <a:pt x="180" y="55"/>
                  </a:cubicBezTo>
                  <a:cubicBezTo>
                    <a:pt x="180" y="55"/>
                    <a:pt x="180" y="55"/>
                    <a:pt x="180" y="55"/>
                  </a:cubicBezTo>
                  <a:cubicBezTo>
                    <a:pt x="179" y="56"/>
                    <a:pt x="179" y="56"/>
                    <a:pt x="179" y="56"/>
                  </a:cubicBezTo>
                  <a:cubicBezTo>
                    <a:pt x="179" y="56"/>
                    <a:pt x="179" y="56"/>
                    <a:pt x="172" y="60"/>
                  </a:cubicBezTo>
                  <a:cubicBezTo>
                    <a:pt x="173" y="61"/>
                    <a:pt x="173" y="61"/>
                    <a:pt x="173" y="61"/>
                  </a:cubicBezTo>
                  <a:cubicBezTo>
                    <a:pt x="174" y="60"/>
                    <a:pt x="174" y="60"/>
                    <a:pt x="174" y="60"/>
                  </a:cubicBezTo>
                  <a:cubicBezTo>
                    <a:pt x="174" y="60"/>
                    <a:pt x="174" y="60"/>
                    <a:pt x="170" y="58"/>
                  </a:cubicBezTo>
                  <a:cubicBezTo>
                    <a:pt x="169" y="60"/>
                    <a:pt x="169" y="60"/>
                    <a:pt x="169" y="60"/>
                  </a:cubicBezTo>
                  <a:cubicBezTo>
                    <a:pt x="170" y="61"/>
                    <a:pt x="170" y="61"/>
                    <a:pt x="170" y="61"/>
                  </a:cubicBezTo>
                  <a:cubicBezTo>
                    <a:pt x="170" y="61"/>
                    <a:pt x="170" y="61"/>
                    <a:pt x="174" y="58"/>
                  </a:cubicBezTo>
                  <a:cubicBezTo>
                    <a:pt x="174" y="58"/>
                    <a:pt x="174" y="58"/>
                    <a:pt x="174" y="58"/>
                  </a:cubicBezTo>
                  <a:cubicBezTo>
                    <a:pt x="174" y="58"/>
                    <a:pt x="174" y="58"/>
                    <a:pt x="174" y="58"/>
                  </a:cubicBezTo>
                  <a:cubicBezTo>
                    <a:pt x="174" y="58"/>
                    <a:pt x="175" y="57"/>
                    <a:pt x="175" y="56"/>
                  </a:cubicBezTo>
                  <a:cubicBezTo>
                    <a:pt x="175" y="56"/>
                    <a:pt x="175" y="55"/>
                    <a:pt x="174" y="54"/>
                  </a:cubicBezTo>
                  <a:cubicBezTo>
                    <a:pt x="174" y="54"/>
                    <a:pt x="173" y="53"/>
                    <a:pt x="172" y="53"/>
                  </a:cubicBezTo>
                  <a:cubicBezTo>
                    <a:pt x="170" y="53"/>
                    <a:pt x="169" y="53"/>
                    <a:pt x="166" y="53"/>
                  </a:cubicBezTo>
                  <a:cubicBezTo>
                    <a:pt x="164" y="53"/>
                    <a:pt x="163" y="52"/>
                    <a:pt x="162" y="51"/>
                  </a:cubicBezTo>
                  <a:cubicBezTo>
                    <a:pt x="162" y="50"/>
                    <a:pt x="161" y="48"/>
                    <a:pt x="161" y="47"/>
                  </a:cubicBezTo>
                  <a:cubicBezTo>
                    <a:pt x="161" y="45"/>
                    <a:pt x="162" y="43"/>
                    <a:pt x="163" y="42"/>
                  </a:cubicBezTo>
                  <a:cubicBezTo>
                    <a:pt x="163" y="42"/>
                    <a:pt x="163" y="42"/>
                    <a:pt x="163" y="42"/>
                  </a:cubicBezTo>
                  <a:cubicBezTo>
                    <a:pt x="163" y="42"/>
                    <a:pt x="163" y="42"/>
                    <a:pt x="163" y="42"/>
                  </a:cubicBezTo>
                  <a:cubicBezTo>
                    <a:pt x="165" y="41"/>
                    <a:pt x="167" y="40"/>
                    <a:pt x="170" y="40"/>
                  </a:cubicBezTo>
                  <a:cubicBezTo>
                    <a:pt x="172" y="40"/>
                    <a:pt x="173" y="40"/>
                    <a:pt x="175" y="40"/>
                  </a:cubicBezTo>
                  <a:cubicBezTo>
                    <a:pt x="175" y="41"/>
                    <a:pt x="176" y="41"/>
                    <a:pt x="176" y="41"/>
                  </a:cubicBezTo>
                  <a:cubicBezTo>
                    <a:pt x="177" y="41"/>
                    <a:pt x="177" y="41"/>
                    <a:pt x="177" y="41"/>
                  </a:cubicBezTo>
                  <a:cubicBezTo>
                    <a:pt x="179" y="42"/>
                    <a:pt x="179" y="42"/>
                    <a:pt x="179" y="42"/>
                  </a:cubicBezTo>
                  <a:cubicBezTo>
                    <a:pt x="179" y="39"/>
                    <a:pt x="179" y="39"/>
                    <a:pt x="179" y="39"/>
                  </a:cubicBezTo>
                  <a:cubicBezTo>
                    <a:pt x="179" y="39"/>
                    <a:pt x="179" y="39"/>
                    <a:pt x="177" y="35"/>
                  </a:cubicBezTo>
                  <a:cubicBezTo>
                    <a:pt x="176" y="35"/>
                    <a:pt x="176" y="35"/>
                    <a:pt x="176" y="35"/>
                  </a:cubicBezTo>
                  <a:cubicBezTo>
                    <a:pt x="176" y="37"/>
                    <a:pt x="176" y="37"/>
                    <a:pt x="176" y="37"/>
                  </a:cubicBezTo>
                  <a:cubicBezTo>
                    <a:pt x="176" y="37"/>
                    <a:pt x="176" y="37"/>
                    <a:pt x="185" y="35"/>
                  </a:cubicBezTo>
                  <a:cubicBezTo>
                    <a:pt x="188" y="35"/>
                    <a:pt x="188" y="35"/>
                    <a:pt x="188" y="35"/>
                  </a:cubicBezTo>
                  <a:cubicBezTo>
                    <a:pt x="187" y="33"/>
                    <a:pt x="187" y="33"/>
                    <a:pt x="187" y="33"/>
                  </a:cubicBezTo>
                  <a:cubicBezTo>
                    <a:pt x="187" y="33"/>
                    <a:pt x="187" y="33"/>
                    <a:pt x="184" y="28"/>
                  </a:cubicBezTo>
                  <a:cubicBezTo>
                    <a:pt x="183" y="29"/>
                    <a:pt x="183" y="29"/>
                    <a:pt x="183" y="29"/>
                  </a:cubicBezTo>
                  <a:cubicBezTo>
                    <a:pt x="184" y="29"/>
                    <a:pt x="184" y="29"/>
                    <a:pt x="184" y="29"/>
                  </a:cubicBezTo>
                  <a:cubicBezTo>
                    <a:pt x="184" y="29"/>
                    <a:pt x="184" y="29"/>
                    <a:pt x="187" y="21"/>
                  </a:cubicBezTo>
                  <a:cubicBezTo>
                    <a:pt x="185" y="21"/>
                    <a:pt x="185" y="21"/>
                    <a:pt x="185" y="21"/>
                  </a:cubicBezTo>
                  <a:cubicBezTo>
                    <a:pt x="185" y="22"/>
                    <a:pt x="185" y="22"/>
                    <a:pt x="185" y="22"/>
                  </a:cubicBezTo>
                  <a:cubicBezTo>
                    <a:pt x="185" y="22"/>
                    <a:pt x="188" y="22"/>
                    <a:pt x="191" y="21"/>
                  </a:cubicBezTo>
                  <a:cubicBezTo>
                    <a:pt x="192" y="20"/>
                    <a:pt x="192" y="20"/>
                    <a:pt x="192" y="20"/>
                  </a:cubicBezTo>
                  <a:cubicBezTo>
                    <a:pt x="192" y="20"/>
                    <a:pt x="192" y="20"/>
                    <a:pt x="192" y="20"/>
                  </a:cubicBezTo>
                  <a:cubicBezTo>
                    <a:pt x="192" y="20"/>
                    <a:pt x="193" y="19"/>
                    <a:pt x="193" y="18"/>
                  </a:cubicBezTo>
                  <a:cubicBezTo>
                    <a:pt x="195" y="15"/>
                    <a:pt x="196" y="12"/>
                    <a:pt x="196" y="12"/>
                  </a:cubicBezTo>
                  <a:cubicBezTo>
                    <a:pt x="195" y="11"/>
                    <a:pt x="195" y="11"/>
                    <a:pt x="195" y="11"/>
                  </a:cubicBezTo>
                  <a:cubicBezTo>
                    <a:pt x="194" y="13"/>
                    <a:pt x="194" y="13"/>
                    <a:pt x="194" y="13"/>
                  </a:cubicBezTo>
                  <a:cubicBezTo>
                    <a:pt x="194" y="13"/>
                    <a:pt x="194" y="13"/>
                    <a:pt x="202" y="15"/>
                  </a:cubicBezTo>
                  <a:cubicBezTo>
                    <a:pt x="203" y="15"/>
                    <a:pt x="203" y="15"/>
                    <a:pt x="203" y="15"/>
                  </a:cubicBezTo>
                  <a:cubicBezTo>
                    <a:pt x="204" y="15"/>
                    <a:pt x="204" y="15"/>
                    <a:pt x="204" y="15"/>
                  </a:cubicBezTo>
                  <a:cubicBezTo>
                    <a:pt x="204" y="15"/>
                    <a:pt x="204" y="15"/>
                    <a:pt x="212" y="11"/>
                  </a:cubicBezTo>
                  <a:cubicBezTo>
                    <a:pt x="211" y="10"/>
                    <a:pt x="211" y="10"/>
                    <a:pt x="211" y="10"/>
                  </a:cubicBezTo>
                  <a:cubicBezTo>
                    <a:pt x="209" y="10"/>
                    <a:pt x="209" y="10"/>
                    <a:pt x="209" y="10"/>
                  </a:cubicBezTo>
                  <a:cubicBezTo>
                    <a:pt x="209" y="10"/>
                    <a:pt x="209" y="10"/>
                    <a:pt x="209" y="12"/>
                  </a:cubicBezTo>
                  <a:cubicBezTo>
                    <a:pt x="209" y="13"/>
                    <a:pt x="209" y="13"/>
                    <a:pt x="209" y="13"/>
                  </a:cubicBezTo>
                  <a:cubicBezTo>
                    <a:pt x="210" y="13"/>
                    <a:pt x="210" y="13"/>
                    <a:pt x="210" y="13"/>
                  </a:cubicBezTo>
                  <a:cubicBezTo>
                    <a:pt x="210" y="13"/>
                    <a:pt x="210" y="13"/>
                    <a:pt x="213" y="16"/>
                  </a:cubicBezTo>
                  <a:cubicBezTo>
                    <a:pt x="214" y="15"/>
                    <a:pt x="214" y="15"/>
                    <a:pt x="214" y="15"/>
                  </a:cubicBezTo>
                  <a:cubicBezTo>
                    <a:pt x="212" y="16"/>
                    <a:pt x="212" y="16"/>
                    <a:pt x="212" y="16"/>
                  </a:cubicBezTo>
                  <a:cubicBezTo>
                    <a:pt x="212" y="16"/>
                    <a:pt x="213" y="16"/>
                    <a:pt x="213" y="17"/>
                  </a:cubicBezTo>
                  <a:cubicBezTo>
                    <a:pt x="213" y="18"/>
                    <a:pt x="213" y="18"/>
                    <a:pt x="214" y="19"/>
                  </a:cubicBezTo>
                  <a:cubicBezTo>
                    <a:pt x="214" y="19"/>
                    <a:pt x="215" y="20"/>
                    <a:pt x="216" y="20"/>
                  </a:cubicBezTo>
                  <a:cubicBezTo>
                    <a:pt x="216" y="20"/>
                    <a:pt x="217" y="19"/>
                    <a:pt x="217" y="19"/>
                  </a:cubicBezTo>
                  <a:cubicBezTo>
                    <a:pt x="216" y="18"/>
                    <a:pt x="216" y="18"/>
                    <a:pt x="216" y="18"/>
                  </a:cubicBezTo>
                  <a:cubicBezTo>
                    <a:pt x="216" y="19"/>
                    <a:pt x="216" y="19"/>
                    <a:pt x="216" y="19"/>
                  </a:cubicBezTo>
                  <a:cubicBezTo>
                    <a:pt x="217" y="19"/>
                    <a:pt x="218" y="19"/>
                    <a:pt x="218" y="19"/>
                  </a:cubicBezTo>
                  <a:cubicBezTo>
                    <a:pt x="218" y="18"/>
                    <a:pt x="218" y="18"/>
                    <a:pt x="218" y="17"/>
                  </a:cubicBezTo>
                  <a:cubicBezTo>
                    <a:pt x="218" y="17"/>
                    <a:pt x="218" y="16"/>
                    <a:pt x="218" y="16"/>
                  </a:cubicBezTo>
                  <a:cubicBezTo>
                    <a:pt x="218" y="13"/>
                    <a:pt x="218" y="10"/>
                    <a:pt x="218" y="9"/>
                  </a:cubicBezTo>
                  <a:cubicBezTo>
                    <a:pt x="216" y="10"/>
                    <a:pt x="216" y="10"/>
                    <a:pt x="216" y="10"/>
                  </a:cubicBezTo>
                  <a:cubicBezTo>
                    <a:pt x="216" y="11"/>
                    <a:pt x="216" y="11"/>
                    <a:pt x="216" y="11"/>
                  </a:cubicBezTo>
                  <a:cubicBezTo>
                    <a:pt x="216" y="11"/>
                    <a:pt x="216" y="11"/>
                    <a:pt x="220" y="11"/>
                  </a:cubicBezTo>
                  <a:cubicBezTo>
                    <a:pt x="220" y="10"/>
                    <a:pt x="220" y="10"/>
                    <a:pt x="220" y="10"/>
                  </a:cubicBezTo>
                  <a:cubicBezTo>
                    <a:pt x="219" y="10"/>
                    <a:pt x="219" y="10"/>
                    <a:pt x="219" y="10"/>
                  </a:cubicBezTo>
                  <a:cubicBezTo>
                    <a:pt x="219" y="10"/>
                    <a:pt x="219" y="11"/>
                    <a:pt x="219" y="13"/>
                  </a:cubicBezTo>
                  <a:cubicBezTo>
                    <a:pt x="219" y="14"/>
                    <a:pt x="219" y="14"/>
                    <a:pt x="220" y="15"/>
                  </a:cubicBezTo>
                  <a:cubicBezTo>
                    <a:pt x="220" y="16"/>
                    <a:pt x="220" y="17"/>
                    <a:pt x="221" y="18"/>
                  </a:cubicBezTo>
                  <a:cubicBezTo>
                    <a:pt x="221" y="18"/>
                    <a:pt x="221" y="19"/>
                    <a:pt x="221" y="20"/>
                  </a:cubicBezTo>
                  <a:cubicBezTo>
                    <a:pt x="222" y="20"/>
                    <a:pt x="222" y="21"/>
                    <a:pt x="222" y="21"/>
                  </a:cubicBezTo>
                  <a:cubicBezTo>
                    <a:pt x="222" y="22"/>
                    <a:pt x="222" y="22"/>
                    <a:pt x="222" y="22"/>
                  </a:cubicBezTo>
                  <a:cubicBezTo>
                    <a:pt x="222" y="24"/>
                    <a:pt x="222" y="24"/>
                    <a:pt x="222" y="24"/>
                  </a:cubicBezTo>
                  <a:cubicBezTo>
                    <a:pt x="224" y="23"/>
                    <a:pt x="224" y="23"/>
                    <a:pt x="224" y="23"/>
                  </a:cubicBezTo>
                  <a:cubicBezTo>
                    <a:pt x="224" y="23"/>
                    <a:pt x="225" y="23"/>
                    <a:pt x="226" y="22"/>
                  </a:cubicBezTo>
                  <a:cubicBezTo>
                    <a:pt x="226" y="21"/>
                    <a:pt x="227" y="20"/>
                    <a:pt x="227" y="18"/>
                  </a:cubicBezTo>
                  <a:cubicBezTo>
                    <a:pt x="226" y="18"/>
                    <a:pt x="226" y="18"/>
                    <a:pt x="226" y="18"/>
                  </a:cubicBezTo>
                  <a:cubicBezTo>
                    <a:pt x="227" y="18"/>
                    <a:pt x="227" y="18"/>
                    <a:pt x="227" y="18"/>
                  </a:cubicBezTo>
                  <a:cubicBezTo>
                    <a:pt x="227" y="18"/>
                    <a:pt x="228" y="17"/>
                    <a:pt x="228" y="17"/>
                  </a:cubicBezTo>
                  <a:cubicBezTo>
                    <a:pt x="228" y="16"/>
                    <a:pt x="227" y="15"/>
                    <a:pt x="227" y="15"/>
                  </a:cubicBezTo>
                  <a:cubicBezTo>
                    <a:pt x="226" y="13"/>
                    <a:pt x="224" y="12"/>
                    <a:pt x="224" y="12"/>
                  </a:cubicBezTo>
                  <a:cubicBezTo>
                    <a:pt x="223" y="14"/>
                    <a:pt x="223" y="14"/>
                    <a:pt x="223" y="14"/>
                  </a:cubicBezTo>
                  <a:cubicBezTo>
                    <a:pt x="225" y="14"/>
                    <a:pt x="225" y="14"/>
                    <a:pt x="225" y="14"/>
                  </a:cubicBezTo>
                  <a:cubicBezTo>
                    <a:pt x="225" y="14"/>
                    <a:pt x="225" y="14"/>
                    <a:pt x="225" y="10"/>
                  </a:cubicBezTo>
                  <a:cubicBezTo>
                    <a:pt x="223" y="10"/>
                    <a:pt x="223" y="10"/>
                    <a:pt x="223" y="10"/>
                  </a:cubicBezTo>
                  <a:cubicBezTo>
                    <a:pt x="223" y="11"/>
                    <a:pt x="223" y="11"/>
                    <a:pt x="223" y="11"/>
                  </a:cubicBezTo>
                  <a:cubicBezTo>
                    <a:pt x="223" y="11"/>
                    <a:pt x="223" y="11"/>
                    <a:pt x="230" y="11"/>
                  </a:cubicBezTo>
                  <a:cubicBezTo>
                    <a:pt x="230" y="10"/>
                    <a:pt x="230" y="10"/>
                    <a:pt x="230" y="10"/>
                  </a:cubicBezTo>
                  <a:cubicBezTo>
                    <a:pt x="229" y="9"/>
                    <a:pt x="229" y="9"/>
                    <a:pt x="229" y="9"/>
                  </a:cubicBezTo>
                  <a:cubicBezTo>
                    <a:pt x="228" y="9"/>
                    <a:pt x="227" y="12"/>
                    <a:pt x="227" y="15"/>
                  </a:cubicBezTo>
                  <a:cubicBezTo>
                    <a:pt x="227" y="16"/>
                    <a:pt x="227" y="16"/>
                    <a:pt x="228" y="17"/>
                  </a:cubicBezTo>
                  <a:cubicBezTo>
                    <a:pt x="228" y="18"/>
                    <a:pt x="229" y="19"/>
                    <a:pt x="229" y="20"/>
                  </a:cubicBezTo>
                  <a:cubicBezTo>
                    <a:pt x="229" y="21"/>
                    <a:pt x="230" y="23"/>
                    <a:pt x="230" y="23"/>
                  </a:cubicBezTo>
                  <a:cubicBezTo>
                    <a:pt x="231" y="23"/>
                    <a:pt x="231" y="23"/>
                    <a:pt x="231" y="23"/>
                  </a:cubicBezTo>
                  <a:cubicBezTo>
                    <a:pt x="230" y="23"/>
                    <a:pt x="230" y="23"/>
                    <a:pt x="230" y="23"/>
                  </a:cubicBezTo>
                  <a:cubicBezTo>
                    <a:pt x="229" y="25"/>
                    <a:pt x="228" y="26"/>
                    <a:pt x="227" y="27"/>
                  </a:cubicBezTo>
                  <a:cubicBezTo>
                    <a:pt x="226" y="27"/>
                    <a:pt x="226" y="27"/>
                    <a:pt x="225" y="27"/>
                  </a:cubicBezTo>
                  <a:cubicBezTo>
                    <a:pt x="225" y="27"/>
                    <a:pt x="225" y="27"/>
                    <a:pt x="225" y="27"/>
                  </a:cubicBezTo>
                  <a:cubicBezTo>
                    <a:pt x="224" y="27"/>
                    <a:pt x="224" y="27"/>
                    <a:pt x="224" y="27"/>
                  </a:cubicBezTo>
                  <a:cubicBezTo>
                    <a:pt x="224" y="27"/>
                    <a:pt x="224" y="27"/>
                    <a:pt x="224" y="27"/>
                  </a:cubicBezTo>
                  <a:cubicBezTo>
                    <a:pt x="221" y="27"/>
                    <a:pt x="221" y="27"/>
                    <a:pt x="221" y="27"/>
                  </a:cubicBezTo>
                  <a:cubicBezTo>
                    <a:pt x="223" y="30"/>
                    <a:pt x="223" y="30"/>
                    <a:pt x="223" y="30"/>
                  </a:cubicBezTo>
                  <a:cubicBezTo>
                    <a:pt x="223" y="30"/>
                    <a:pt x="223" y="30"/>
                    <a:pt x="225" y="31"/>
                  </a:cubicBezTo>
                  <a:cubicBezTo>
                    <a:pt x="226" y="30"/>
                    <a:pt x="226" y="30"/>
                    <a:pt x="226" y="30"/>
                  </a:cubicBezTo>
                  <a:cubicBezTo>
                    <a:pt x="225" y="29"/>
                    <a:pt x="225" y="29"/>
                    <a:pt x="225" y="29"/>
                  </a:cubicBezTo>
                  <a:cubicBezTo>
                    <a:pt x="225" y="29"/>
                    <a:pt x="225" y="29"/>
                    <a:pt x="221" y="34"/>
                  </a:cubicBezTo>
                  <a:cubicBezTo>
                    <a:pt x="219" y="37"/>
                    <a:pt x="219" y="37"/>
                    <a:pt x="219" y="37"/>
                  </a:cubicBezTo>
                  <a:cubicBezTo>
                    <a:pt x="222" y="37"/>
                    <a:pt x="222" y="37"/>
                    <a:pt x="222" y="37"/>
                  </a:cubicBezTo>
                  <a:cubicBezTo>
                    <a:pt x="222" y="37"/>
                    <a:pt x="222" y="37"/>
                    <a:pt x="222" y="37"/>
                  </a:cubicBezTo>
                  <a:cubicBezTo>
                    <a:pt x="222" y="37"/>
                    <a:pt x="222" y="37"/>
                    <a:pt x="223" y="37"/>
                  </a:cubicBezTo>
                  <a:cubicBezTo>
                    <a:pt x="223" y="37"/>
                    <a:pt x="223" y="37"/>
                    <a:pt x="223" y="37"/>
                  </a:cubicBezTo>
                  <a:cubicBezTo>
                    <a:pt x="224" y="37"/>
                    <a:pt x="224" y="37"/>
                    <a:pt x="224" y="37"/>
                  </a:cubicBezTo>
                  <a:cubicBezTo>
                    <a:pt x="224" y="37"/>
                    <a:pt x="224" y="37"/>
                    <a:pt x="235" y="31"/>
                  </a:cubicBezTo>
                  <a:cubicBezTo>
                    <a:pt x="235" y="31"/>
                    <a:pt x="235" y="31"/>
                    <a:pt x="235" y="31"/>
                  </a:cubicBezTo>
                  <a:cubicBezTo>
                    <a:pt x="235" y="30"/>
                    <a:pt x="235" y="30"/>
                    <a:pt x="235" y="30"/>
                  </a:cubicBezTo>
                  <a:cubicBezTo>
                    <a:pt x="235" y="30"/>
                    <a:pt x="235" y="30"/>
                    <a:pt x="235" y="18"/>
                  </a:cubicBezTo>
                  <a:cubicBezTo>
                    <a:pt x="235" y="17"/>
                    <a:pt x="235" y="17"/>
                    <a:pt x="235" y="17"/>
                  </a:cubicBezTo>
                  <a:cubicBezTo>
                    <a:pt x="235" y="17"/>
                    <a:pt x="235" y="17"/>
                    <a:pt x="235" y="17"/>
                  </a:cubicBezTo>
                  <a:cubicBezTo>
                    <a:pt x="235" y="17"/>
                    <a:pt x="235" y="17"/>
                    <a:pt x="234" y="14"/>
                  </a:cubicBezTo>
                  <a:cubicBezTo>
                    <a:pt x="233" y="15"/>
                    <a:pt x="233" y="15"/>
                    <a:pt x="233" y="15"/>
                  </a:cubicBezTo>
                  <a:cubicBezTo>
                    <a:pt x="234" y="16"/>
                    <a:pt x="234" y="16"/>
                    <a:pt x="234" y="16"/>
                  </a:cubicBezTo>
                  <a:cubicBezTo>
                    <a:pt x="234" y="16"/>
                    <a:pt x="234" y="16"/>
                    <a:pt x="237" y="9"/>
                  </a:cubicBezTo>
                  <a:cubicBezTo>
                    <a:pt x="235" y="8"/>
                    <a:pt x="235" y="8"/>
                    <a:pt x="235" y="8"/>
                  </a:cubicBezTo>
                  <a:cubicBezTo>
                    <a:pt x="235" y="10"/>
                    <a:pt x="235" y="10"/>
                    <a:pt x="235" y="10"/>
                  </a:cubicBezTo>
                  <a:cubicBezTo>
                    <a:pt x="235" y="10"/>
                    <a:pt x="235" y="10"/>
                    <a:pt x="245" y="11"/>
                  </a:cubicBezTo>
                  <a:cubicBezTo>
                    <a:pt x="245" y="10"/>
                    <a:pt x="245" y="10"/>
                    <a:pt x="245" y="10"/>
                  </a:cubicBezTo>
                  <a:cubicBezTo>
                    <a:pt x="243" y="11"/>
                    <a:pt x="243" y="11"/>
                    <a:pt x="243" y="11"/>
                  </a:cubicBezTo>
                  <a:cubicBezTo>
                    <a:pt x="243" y="11"/>
                    <a:pt x="244" y="11"/>
                    <a:pt x="245" y="12"/>
                  </a:cubicBezTo>
                  <a:cubicBezTo>
                    <a:pt x="245" y="13"/>
                    <a:pt x="245" y="13"/>
                    <a:pt x="246" y="13"/>
                  </a:cubicBezTo>
                  <a:cubicBezTo>
                    <a:pt x="246" y="14"/>
                    <a:pt x="246" y="14"/>
                    <a:pt x="246" y="14"/>
                  </a:cubicBezTo>
                  <a:cubicBezTo>
                    <a:pt x="246" y="14"/>
                    <a:pt x="247" y="14"/>
                    <a:pt x="247" y="14"/>
                  </a:cubicBezTo>
                  <a:cubicBezTo>
                    <a:pt x="248" y="14"/>
                    <a:pt x="248" y="14"/>
                    <a:pt x="249" y="13"/>
                  </a:cubicBezTo>
                  <a:cubicBezTo>
                    <a:pt x="249" y="13"/>
                    <a:pt x="249" y="13"/>
                    <a:pt x="249" y="12"/>
                  </a:cubicBezTo>
                  <a:cubicBezTo>
                    <a:pt x="247" y="12"/>
                    <a:pt x="247" y="12"/>
                    <a:pt x="247" y="12"/>
                  </a:cubicBezTo>
                  <a:cubicBezTo>
                    <a:pt x="247" y="14"/>
                    <a:pt x="247" y="14"/>
                    <a:pt x="247" y="14"/>
                  </a:cubicBezTo>
                  <a:cubicBezTo>
                    <a:pt x="248" y="14"/>
                    <a:pt x="248" y="14"/>
                    <a:pt x="249" y="13"/>
                  </a:cubicBezTo>
                  <a:cubicBezTo>
                    <a:pt x="249" y="13"/>
                    <a:pt x="249" y="12"/>
                    <a:pt x="249" y="12"/>
                  </a:cubicBezTo>
                  <a:cubicBezTo>
                    <a:pt x="249" y="12"/>
                    <a:pt x="249" y="11"/>
                    <a:pt x="249" y="11"/>
                  </a:cubicBezTo>
                  <a:cubicBezTo>
                    <a:pt x="249" y="10"/>
                    <a:pt x="248" y="8"/>
                    <a:pt x="247" y="7"/>
                  </a:cubicBezTo>
                  <a:cubicBezTo>
                    <a:pt x="247" y="5"/>
                    <a:pt x="246" y="4"/>
                    <a:pt x="246" y="3"/>
                  </a:cubicBezTo>
                  <a:cubicBezTo>
                    <a:pt x="246" y="2"/>
                    <a:pt x="246" y="2"/>
                    <a:pt x="246" y="2"/>
                  </a:cubicBezTo>
                  <a:cubicBezTo>
                    <a:pt x="245" y="2"/>
                    <a:pt x="245" y="2"/>
                    <a:pt x="245" y="2"/>
                  </a:cubicBezTo>
                  <a:cubicBezTo>
                    <a:pt x="246" y="3"/>
                    <a:pt x="246" y="3"/>
                    <a:pt x="246" y="3"/>
                  </a:cubicBezTo>
                  <a:cubicBezTo>
                    <a:pt x="245" y="2"/>
                    <a:pt x="245" y="2"/>
                    <a:pt x="245" y="2"/>
                  </a:cubicBezTo>
                  <a:cubicBezTo>
                    <a:pt x="245" y="3"/>
                    <a:pt x="245" y="3"/>
                    <a:pt x="245" y="3"/>
                  </a:cubicBezTo>
                  <a:cubicBezTo>
                    <a:pt x="246" y="3"/>
                    <a:pt x="246" y="3"/>
                    <a:pt x="246" y="3"/>
                  </a:cubicBezTo>
                  <a:cubicBezTo>
                    <a:pt x="245" y="2"/>
                    <a:pt x="245" y="2"/>
                    <a:pt x="245" y="2"/>
                  </a:cubicBezTo>
                  <a:cubicBezTo>
                    <a:pt x="245" y="3"/>
                    <a:pt x="245" y="3"/>
                    <a:pt x="245" y="3"/>
                  </a:cubicBezTo>
                  <a:cubicBezTo>
                    <a:pt x="245" y="3"/>
                    <a:pt x="245" y="3"/>
                    <a:pt x="245" y="3"/>
                  </a:cubicBezTo>
                  <a:cubicBezTo>
                    <a:pt x="245" y="3"/>
                    <a:pt x="245" y="3"/>
                    <a:pt x="245" y="3"/>
                  </a:cubicBezTo>
                  <a:cubicBezTo>
                    <a:pt x="245" y="3"/>
                    <a:pt x="245" y="3"/>
                    <a:pt x="245" y="3"/>
                  </a:cubicBezTo>
                  <a:cubicBezTo>
                    <a:pt x="245" y="3"/>
                    <a:pt x="245" y="3"/>
                    <a:pt x="245" y="3"/>
                  </a:cubicBezTo>
                  <a:cubicBezTo>
                    <a:pt x="245" y="3"/>
                    <a:pt x="245" y="3"/>
                    <a:pt x="245" y="3"/>
                  </a:cubicBezTo>
                  <a:cubicBezTo>
                    <a:pt x="245" y="3"/>
                    <a:pt x="246" y="3"/>
                    <a:pt x="247" y="4"/>
                  </a:cubicBezTo>
                  <a:cubicBezTo>
                    <a:pt x="248" y="5"/>
                    <a:pt x="250" y="6"/>
                    <a:pt x="251" y="7"/>
                  </a:cubicBezTo>
                  <a:cubicBezTo>
                    <a:pt x="252" y="9"/>
                    <a:pt x="253" y="9"/>
                    <a:pt x="253" y="9"/>
                  </a:cubicBezTo>
                  <a:cubicBezTo>
                    <a:pt x="254" y="8"/>
                    <a:pt x="254" y="8"/>
                    <a:pt x="254" y="8"/>
                  </a:cubicBezTo>
                  <a:cubicBezTo>
                    <a:pt x="253" y="8"/>
                    <a:pt x="253" y="8"/>
                    <a:pt x="253" y="8"/>
                  </a:cubicBezTo>
                  <a:cubicBezTo>
                    <a:pt x="253" y="8"/>
                    <a:pt x="253" y="8"/>
                    <a:pt x="253" y="9"/>
                  </a:cubicBezTo>
                  <a:cubicBezTo>
                    <a:pt x="253" y="9"/>
                    <a:pt x="253" y="10"/>
                    <a:pt x="253" y="12"/>
                  </a:cubicBezTo>
                  <a:cubicBezTo>
                    <a:pt x="253" y="13"/>
                    <a:pt x="253" y="13"/>
                    <a:pt x="253" y="13"/>
                  </a:cubicBezTo>
                  <a:cubicBezTo>
                    <a:pt x="253" y="14"/>
                    <a:pt x="253" y="14"/>
                    <a:pt x="253" y="14"/>
                  </a:cubicBezTo>
                  <a:cubicBezTo>
                    <a:pt x="254" y="14"/>
                    <a:pt x="254" y="14"/>
                    <a:pt x="254" y="14"/>
                  </a:cubicBezTo>
                  <a:cubicBezTo>
                    <a:pt x="254" y="14"/>
                    <a:pt x="256" y="15"/>
                    <a:pt x="257" y="17"/>
                  </a:cubicBezTo>
                  <a:cubicBezTo>
                    <a:pt x="258" y="17"/>
                    <a:pt x="259" y="18"/>
                    <a:pt x="259" y="19"/>
                  </a:cubicBezTo>
                  <a:cubicBezTo>
                    <a:pt x="259" y="19"/>
                    <a:pt x="260" y="20"/>
                    <a:pt x="260" y="20"/>
                  </a:cubicBezTo>
                  <a:cubicBezTo>
                    <a:pt x="260" y="20"/>
                    <a:pt x="260" y="20"/>
                    <a:pt x="260" y="20"/>
                  </a:cubicBezTo>
                  <a:cubicBezTo>
                    <a:pt x="260" y="20"/>
                    <a:pt x="260" y="20"/>
                    <a:pt x="260" y="20"/>
                  </a:cubicBezTo>
                  <a:cubicBezTo>
                    <a:pt x="260" y="20"/>
                    <a:pt x="260" y="20"/>
                    <a:pt x="260" y="20"/>
                  </a:cubicBezTo>
                  <a:cubicBezTo>
                    <a:pt x="260" y="20"/>
                    <a:pt x="260" y="20"/>
                    <a:pt x="260" y="20"/>
                  </a:cubicBezTo>
                  <a:cubicBezTo>
                    <a:pt x="260" y="20"/>
                    <a:pt x="260" y="20"/>
                    <a:pt x="260" y="20"/>
                  </a:cubicBezTo>
                  <a:cubicBezTo>
                    <a:pt x="260" y="20"/>
                    <a:pt x="260" y="20"/>
                    <a:pt x="260" y="20"/>
                  </a:cubicBezTo>
                  <a:cubicBezTo>
                    <a:pt x="259" y="20"/>
                    <a:pt x="259" y="20"/>
                    <a:pt x="259" y="20"/>
                  </a:cubicBezTo>
                  <a:cubicBezTo>
                    <a:pt x="259" y="21"/>
                    <a:pt x="259" y="21"/>
                    <a:pt x="259" y="21"/>
                  </a:cubicBezTo>
                  <a:cubicBezTo>
                    <a:pt x="260" y="21"/>
                    <a:pt x="260" y="21"/>
                    <a:pt x="260" y="21"/>
                  </a:cubicBezTo>
                  <a:cubicBezTo>
                    <a:pt x="259" y="20"/>
                    <a:pt x="259" y="20"/>
                    <a:pt x="259" y="20"/>
                  </a:cubicBezTo>
                  <a:cubicBezTo>
                    <a:pt x="259" y="21"/>
                    <a:pt x="259" y="21"/>
                    <a:pt x="259" y="21"/>
                  </a:cubicBezTo>
                  <a:cubicBezTo>
                    <a:pt x="260" y="21"/>
                    <a:pt x="260" y="21"/>
                    <a:pt x="260" y="21"/>
                  </a:cubicBezTo>
                  <a:cubicBezTo>
                    <a:pt x="259" y="20"/>
                    <a:pt x="259" y="20"/>
                    <a:pt x="259" y="20"/>
                  </a:cubicBezTo>
                  <a:cubicBezTo>
                    <a:pt x="259" y="20"/>
                    <a:pt x="259" y="20"/>
                    <a:pt x="259" y="20"/>
                  </a:cubicBezTo>
                  <a:cubicBezTo>
                    <a:pt x="259" y="20"/>
                    <a:pt x="259" y="20"/>
                    <a:pt x="259" y="20"/>
                  </a:cubicBezTo>
                  <a:cubicBezTo>
                    <a:pt x="259" y="20"/>
                    <a:pt x="259" y="20"/>
                    <a:pt x="259" y="20"/>
                  </a:cubicBezTo>
                  <a:cubicBezTo>
                    <a:pt x="259" y="20"/>
                    <a:pt x="259" y="20"/>
                    <a:pt x="259" y="20"/>
                  </a:cubicBezTo>
                  <a:cubicBezTo>
                    <a:pt x="259" y="20"/>
                    <a:pt x="259" y="20"/>
                    <a:pt x="259" y="20"/>
                  </a:cubicBezTo>
                  <a:cubicBezTo>
                    <a:pt x="259" y="21"/>
                    <a:pt x="259" y="21"/>
                    <a:pt x="258" y="22"/>
                  </a:cubicBezTo>
                  <a:cubicBezTo>
                    <a:pt x="256" y="23"/>
                    <a:pt x="254" y="24"/>
                    <a:pt x="253" y="25"/>
                  </a:cubicBezTo>
                  <a:cubicBezTo>
                    <a:pt x="252" y="25"/>
                    <a:pt x="251" y="25"/>
                    <a:pt x="250" y="26"/>
                  </a:cubicBezTo>
                  <a:cubicBezTo>
                    <a:pt x="250" y="26"/>
                    <a:pt x="250" y="26"/>
                    <a:pt x="250" y="26"/>
                  </a:cubicBezTo>
                  <a:cubicBezTo>
                    <a:pt x="249" y="26"/>
                    <a:pt x="249" y="26"/>
                    <a:pt x="249" y="26"/>
                  </a:cubicBezTo>
                  <a:cubicBezTo>
                    <a:pt x="249" y="26"/>
                    <a:pt x="249" y="26"/>
                    <a:pt x="249" y="26"/>
                  </a:cubicBezTo>
                  <a:cubicBezTo>
                    <a:pt x="249" y="26"/>
                    <a:pt x="249" y="26"/>
                    <a:pt x="244" y="32"/>
                  </a:cubicBezTo>
                  <a:cubicBezTo>
                    <a:pt x="245" y="33"/>
                    <a:pt x="245" y="33"/>
                    <a:pt x="245" y="33"/>
                  </a:cubicBezTo>
                  <a:cubicBezTo>
                    <a:pt x="245" y="31"/>
                    <a:pt x="245" y="31"/>
                    <a:pt x="245" y="31"/>
                  </a:cubicBezTo>
                  <a:cubicBezTo>
                    <a:pt x="245" y="31"/>
                    <a:pt x="245" y="31"/>
                    <a:pt x="237" y="30"/>
                  </a:cubicBezTo>
                  <a:cubicBezTo>
                    <a:pt x="236" y="30"/>
                    <a:pt x="236" y="30"/>
                    <a:pt x="236" y="30"/>
                  </a:cubicBezTo>
                  <a:cubicBezTo>
                    <a:pt x="235" y="31"/>
                    <a:pt x="235" y="31"/>
                    <a:pt x="235" y="31"/>
                  </a:cubicBezTo>
                  <a:cubicBezTo>
                    <a:pt x="235" y="31"/>
                    <a:pt x="235" y="31"/>
                    <a:pt x="231" y="40"/>
                  </a:cubicBezTo>
                  <a:cubicBezTo>
                    <a:pt x="233" y="41"/>
                    <a:pt x="233" y="41"/>
                    <a:pt x="233" y="41"/>
                  </a:cubicBezTo>
                  <a:cubicBezTo>
                    <a:pt x="233" y="39"/>
                    <a:pt x="233" y="39"/>
                    <a:pt x="233" y="39"/>
                  </a:cubicBezTo>
                  <a:cubicBezTo>
                    <a:pt x="233" y="39"/>
                    <a:pt x="233" y="39"/>
                    <a:pt x="230" y="39"/>
                  </a:cubicBezTo>
                  <a:cubicBezTo>
                    <a:pt x="229" y="39"/>
                    <a:pt x="229" y="39"/>
                    <a:pt x="229" y="39"/>
                  </a:cubicBezTo>
                  <a:cubicBezTo>
                    <a:pt x="228" y="40"/>
                    <a:pt x="228" y="40"/>
                    <a:pt x="228" y="40"/>
                  </a:cubicBezTo>
                  <a:cubicBezTo>
                    <a:pt x="228" y="40"/>
                    <a:pt x="228" y="40"/>
                    <a:pt x="227" y="49"/>
                  </a:cubicBezTo>
                  <a:cubicBezTo>
                    <a:pt x="229" y="49"/>
                    <a:pt x="229" y="49"/>
                    <a:pt x="229" y="49"/>
                  </a:cubicBezTo>
                  <a:cubicBezTo>
                    <a:pt x="227" y="48"/>
                    <a:pt x="227" y="48"/>
                    <a:pt x="227" y="48"/>
                  </a:cubicBezTo>
                  <a:cubicBezTo>
                    <a:pt x="227" y="48"/>
                    <a:pt x="227" y="48"/>
                    <a:pt x="219" y="57"/>
                  </a:cubicBezTo>
                  <a:cubicBezTo>
                    <a:pt x="220" y="58"/>
                    <a:pt x="220" y="58"/>
                    <a:pt x="220" y="58"/>
                  </a:cubicBezTo>
                  <a:cubicBezTo>
                    <a:pt x="222" y="59"/>
                    <a:pt x="222" y="59"/>
                    <a:pt x="222" y="59"/>
                  </a:cubicBezTo>
                  <a:cubicBezTo>
                    <a:pt x="222" y="59"/>
                    <a:pt x="222" y="58"/>
                    <a:pt x="222" y="58"/>
                  </a:cubicBezTo>
                  <a:cubicBezTo>
                    <a:pt x="222" y="57"/>
                    <a:pt x="222" y="56"/>
                    <a:pt x="221" y="55"/>
                  </a:cubicBezTo>
                  <a:cubicBezTo>
                    <a:pt x="220" y="54"/>
                    <a:pt x="218" y="54"/>
                    <a:pt x="216" y="54"/>
                  </a:cubicBezTo>
                  <a:cubicBezTo>
                    <a:pt x="215" y="54"/>
                    <a:pt x="213" y="55"/>
                    <a:pt x="212" y="56"/>
                  </a:cubicBezTo>
                  <a:cubicBezTo>
                    <a:pt x="211" y="56"/>
                    <a:pt x="210" y="57"/>
                    <a:pt x="210" y="57"/>
                  </a:cubicBezTo>
                  <a:cubicBezTo>
                    <a:pt x="211" y="58"/>
                    <a:pt x="211" y="58"/>
                    <a:pt x="211" y="58"/>
                  </a:cubicBezTo>
                  <a:cubicBezTo>
                    <a:pt x="212" y="58"/>
                    <a:pt x="212" y="58"/>
                    <a:pt x="212" y="58"/>
                  </a:cubicBezTo>
                  <a:cubicBezTo>
                    <a:pt x="212" y="58"/>
                    <a:pt x="212" y="56"/>
                    <a:pt x="211" y="55"/>
                  </a:cubicBezTo>
                  <a:cubicBezTo>
                    <a:pt x="211" y="54"/>
                    <a:pt x="210" y="53"/>
                    <a:pt x="210" y="53"/>
                  </a:cubicBezTo>
                  <a:cubicBezTo>
                    <a:pt x="209" y="52"/>
                    <a:pt x="208" y="51"/>
                    <a:pt x="207" y="51"/>
                  </a:cubicBezTo>
                  <a:cubicBezTo>
                    <a:pt x="206" y="51"/>
                    <a:pt x="206" y="51"/>
                    <a:pt x="205" y="52"/>
                  </a:cubicBezTo>
                  <a:cubicBezTo>
                    <a:pt x="204" y="52"/>
                    <a:pt x="202" y="53"/>
                    <a:pt x="201" y="54"/>
                  </a:cubicBezTo>
                  <a:cubicBezTo>
                    <a:pt x="200" y="55"/>
                    <a:pt x="199" y="56"/>
                    <a:pt x="199" y="58"/>
                  </a:cubicBezTo>
                  <a:cubicBezTo>
                    <a:pt x="199" y="59"/>
                    <a:pt x="199" y="60"/>
                    <a:pt x="199" y="60"/>
                  </a:cubicBezTo>
                  <a:cubicBezTo>
                    <a:pt x="200" y="61"/>
                    <a:pt x="201" y="62"/>
                    <a:pt x="202" y="62"/>
                  </a:cubicBezTo>
                  <a:cubicBezTo>
                    <a:pt x="206" y="64"/>
                    <a:pt x="211" y="65"/>
                    <a:pt x="211" y="65"/>
                  </a:cubicBezTo>
                  <a:cubicBezTo>
                    <a:pt x="211" y="64"/>
                    <a:pt x="211" y="64"/>
                    <a:pt x="211" y="64"/>
                  </a:cubicBezTo>
                  <a:cubicBezTo>
                    <a:pt x="210" y="62"/>
                    <a:pt x="210" y="62"/>
                    <a:pt x="210" y="62"/>
                  </a:cubicBezTo>
                  <a:cubicBezTo>
                    <a:pt x="210" y="62"/>
                    <a:pt x="210" y="62"/>
                    <a:pt x="206" y="64"/>
                  </a:cubicBezTo>
                  <a:cubicBezTo>
                    <a:pt x="206" y="64"/>
                    <a:pt x="206" y="64"/>
                    <a:pt x="206" y="64"/>
                  </a:cubicBezTo>
                  <a:cubicBezTo>
                    <a:pt x="206" y="64"/>
                    <a:pt x="206" y="64"/>
                    <a:pt x="206" y="64"/>
                  </a:cubicBezTo>
                  <a:cubicBezTo>
                    <a:pt x="206" y="64"/>
                    <a:pt x="206" y="64"/>
                    <a:pt x="201" y="68"/>
                  </a:cubicBezTo>
                  <a:cubicBezTo>
                    <a:pt x="201" y="69"/>
                    <a:pt x="201" y="69"/>
                    <a:pt x="201" y="69"/>
                  </a:cubicBezTo>
                  <a:cubicBezTo>
                    <a:pt x="202" y="68"/>
                    <a:pt x="202" y="68"/>
                    <a:pt x="202" y="68"/>
                  </a:cubicBezTo>
                  <a:cubicBezTo>
                    <a:pt x="202" y="68"/>
                    <a:pt x="202" y="68"/>
                    <a:pt x="194" y="64"/>
                  </a:cubicBezTo>
                  <a:cubicBezTo>
                    <a:pt x="193" y="63"/>
                    <a:pt x="193" y="63"/>
                    <a:pt x="193" y="63"/>
                  </a:cubicBezTo>
                  <a:cubicBezTo>
                    <a:pt x="192" y="64"/>
                    <a:pt x="192" y="64"/>
                    <a:pt x="192" y="64"/>
                  </a:cubicBezTo>
                  <a:cubicBezTo>
                    <a:pt x="192" y="64"/>
                    <a:pt x="192" y="64"/>
                    <a:pt x="189" y="71"/>
                  </a:cubicBezTo>
                  <a:cubicBezTo>
                    <a:pt x="191" y="72"/>
                    <a:pt x="191" y="72"/>
                    <a:pt x="191" y="72"/>
                  </a:cubicBezTo>
                  <a:cubicBezTo>
                    <a:pt x="191" y="70"/>
                    <a:pt x="191" y="70"/>
                    <a:pt x="191" y="70"/>
                  </a:cubicBezTo>
                  <a:cubicBezTo>
                    <a:pt x="191" y="70"/>
                    <a:pt x="189" y="69"/>
                    <a:pt x="187" y="69"/>
                  </a:cubicBezTo>
                  <a:cubicBezTo>
                    <a:pt x="186" y="69"/>
                    <a:pt x="185" y="70"/>
                    <a:pt x="184" y="70"/>
                  </a:cubicBezTo>
                  <a:cubicBezTo>
                    <a:pt x="183" y="71"/>
                    <a:pt x="182" y="72"/>
                    <a:pt x="182" y="73"/>
                  </a:cubicBezTo>
                  <a:cubicBezTo>
                    <a:pt x="182" y="75"/>
                    <a:pt x="183" y="76"/>
                    <a:pt x="184" y="78"/>
                  </a:cubicBezTo>
                  <a:cubicBezTo>
                    <a:pt x="187" y="84"/>
                    <a:pt x="192" y="93"/>
                    <a:pt x="192" y="93"/>
                  </a:cubicBezTo>
                  <a:cubicBezTo>
                    <a:pt x="193" y="92"/>
                    <a:pt x="193" y="92"/>
                    <a:pt x="193" y="92"/>
                  </a:cubicBezTo>
                  <a:cubicBezTo>
                    <a:pt x="192" y="92"/>
                    <a:pt x="192" y="92"/>
                    <a:pt x="192" y="92"/>
                  </a:cubicBezTo>
                  <a:cubicBezTo>
                    <a:pt x="192" y="92"/>
                    <a:pt x="192" y="92"/>
                    <a:pt x="191" y="100"/>
                  </a:cubicBezTo>
                  <a:cubicBezTo>
                    <a:pt x="190" y="101"/>
                    <a:pt x="190" y="101"/>
                    <a:pt x="190" y="101"/>
                  </a:cubicBezTo>
                  <a:cubicBezTo>
                    <a:pt x="192" y="102"/>
                    <a:pt x="192" y="102"/>
                    <a:pt x="192" y="102"/>
                  </a:cubicBezTo>
                  <a:cubicBezTo>
                    <a:pt x="192" y="102"/>
                    <a:pt x="192" y="102"/>
                    <a:pt x="201" y="103"/>
                  </a:cubicBezTo>
                  <a:cubicBezTo>
                    <a:pt x="201" y="101"/>
                    <a:pt x="201" y="101"/>
                    <a:pt x="201" y="101"/>
                  </a:cubicBezTo>
                  <a:cubicBezTo>
                    <a:pt x="200" y="102"/>
                    <a:pt x="200" y="102"/>
                    <a:pt x="200" y="102"/>
                  </a:cubicBezTo>
                  <a:cubicBezTo>
                    <a:pt x="200" y="102"/>
                    <a:pt x="201" y="104"/>
                    <a:pt x="203" y="107"/>
                  </a:cubicBezTo>
                  <a:cubicBezTo>
                    <a:pt x="205" y="110"/>
                    <a:pt x="208" y="112"/>
                    <a:pt x="214" y="112"/>
                  </a:cubicBezTo>
                  <a:cubicBezTo>
                    <a:pt x="214" y="111"/>
                    <a:pt x="214" y="111"/>
                    <a:pt x="214" y="111"/>
                  </a:cubicBezTo>
                  <a:cubicBezTo>
                    <a:pt x="213" y="112"/>
                    <a:pt x="213" y="112"/>
                    <a:pt x="213" y="112"/>
                  </a:cubicBezTo>
                  <a:cubicBezTo>
                    <a:pt x="214" y="112"/>
                    <a:pt x="215" y="113"/>
                    <a:pt x="216" y="113"/>
                  </a:cubicBezTo>
                  <a:cubicBezTo>
                    <a:pt x="221" y="113"/>
                    <a:pt x="224" y="111"/>
                    <a:pt x="227" y="109"/>
                  </a:cubicBezTo>
                  <a:cubicBezTo>
                    <a:pt x="229" y="107"/>
                    <a:pt x="230" y="105"/>
                    <a:pt x="230" y="105"/>
                  </a:cubicBezTo>
                  <a:cubicBezTo>
                    <a:pt x="230" y="104"/>
                    <a:pt x="230" y="104"/>
                    <a:pt x="230" y="104"/>
                  </a:cubicBezTo>
                  <a:cubicBezTo>
                    <a:pt x="230" y="104"/>
                    <a:pt x="230" y="104"/>
                    <a:pt x="230" y="104"/>
                  </a:cubicBezTo>
                  <a:cubicBezTo>
                    <a:pt x="230" y="104"/>
                    <a:pt x="230" y="104"/>
                    <a:pt x="229" y="98"/>
                  </a:cubicBezTo>
                  <a:cubicBezTo>
                    <a:pt x="227" y="99"/>
                    <a:pt x="227" y="99"/>
                    <a:pt x="227" y="99"/>
                  </a:cubicBezTo>
                  <a:cubicBezTo>
                    <a:pt x="229" y="99"/>
                    <a:pt x="229" y="99"/>
                    <a:pt x="229" y="99"/>
                  </a:cubicBezTo>
                  <a:cubicBezTo>
                    <a:pt x="229" y="99"/>
                    <a:pt x="229" y="99"/>
                    <a:pt x="229" y="99"/>
                  </a:cubicBezTo>
                  <a:cubicBezTo>
                    <a:pt x="229" y="98"/>
                    <a:pt x="230" y="96"/>
                    <a:pt x="231" y="95"/>
                  </a:cubicBezTo>
                  <a:cubicBezTo>
                    <a:pt x="233" y="93"/>
                    <a:pt x="235" y="92"/>
                    <a:pt x="237" y="92"/>
                  </a:cubicBezTo>
                  <a:cubicBezTo>
                    <a:pt x="238" y="92"/>
                    <a:pt x="238" y="92"/>
                    <a:pt x="238" y="92"/>
                  </a:cubicBezTo>
                  <a:cubicBezTo>
                    <a:pt x="239" y="92"/>
                    <a:pt x="240" y="93"/>
                    <a:pt x="241" y="94"/>
                  </a:cubicBezTo>
                  <a:cubicBezTo>
                    <a:pt x="242" y="96"/>
                    <a:pt x="243" y="98"/>
                    <a:pt x="244" y="100"/>
                  </a:cubicBezTo>
                  <a:cubicBezTo>
                    <a:pt x="244" y="101"/>
                    <a:pt x="244" y="101"/>
                    <a:pt x="244" y="102"/>
                  </a:cubicBezTo>
                  <a:cubicBezTo>
                    <a:pt x="245" y="103"/>
                    <a:pt x="245" y="103"/>
                    <a:pt x="245" y="103"/>
                  </a:cubicBezTo>
                  <a:cubicBezTo>
                    <a:pt x="245" y="103"/>
                    <a:pt x="245" y="103"/>
                    <a:pt x="245" y="103"/>
                  </a:cubicBezTo>
                  <a:cubicBezTo>
                    <a:pt x="246" y="103"/>
                    <a:pt x="246" y="103"/>
                    <a:pt x="246" y="103"/>
                  </a:cubicBezTo>
                  <a:cubicBezTo>
                    <a:pt x="245" y="103"/>
                    <a:pt x="245" y="103"/>
                    <a:pt x="245" y="103"/>
                  </a:cubicBezTo>
                  <a:cubicBezTo>
                    <a:pt x="245" y="103"/>
                    <a:pt x="245" y="103"/>
                    <a:pt x="245" y="104"/>
                  </a:cubicBezTo>
                  <a:cubicBezTo>
                    <a:pt x="245" y="105"/>
                    <a:pt x="245" y="108"/>
                    <a:pt x="245" y="114"/>
                  </a:cubicBezTo>
                  <a:cubicBezTo>
                    <a:pt x="245" y="115"/>
                    <a:pt x="245" y="115"/>
                    <a:pt x="245" y="115"/>
                  </a:cubicBezTo>
                  <a:cubicBezTo>
                    <a:pt x="246" y="115"/>
                    <a:pt x="246" y="115"/>
                    <a:pt x="246" y="115"/>
                  </a:cubicBezTo>
                  <a:cubicBezTo>
                    <a:pt x="246" y="115"/>
                    <a:pt x="246" y="115"/>
                    <a:pt x="253" y="116"/>
                  </a:cubicBezTo>
                  <a:cubicBezTo>
                    <a:pt x="253" y="115"/>
                    <a:pt x="253" y="115"/>
                    <a:pt x="253" y="115"/>
                  </a:cubicBezTo>
                  <a:cubicBezTo>
                    <a:pt x="252" y="114"/>
                    <a:pt x="252" y="114"/>
                    <a:pt x="252" y="114"/>
                  </a:cubicBezTo>
                  <a:cubicBezTo>
                    <a:pt x="252" y="114"/>
                    <a:pt x="250" y="116"/>
                    <a:pt x="249" y="118"/>
                  </a:cubicBezTo>
                  <a:cubicBezTo>
                    <a:pt x="248" y="119"/>
                    <a:pt x="248" y="120"/>
                    <a:pt x="247" y="121"/>
                  </a:cubicBezTo>
                  <a:cubicBezTo>
                    <a:pt x="247" y="123"/>
                    <a:pt x="246" y="124"/>
                    <a:pt x="246" y="125"/>
                  </a:cubicBezTo>
                  <a:cubicBezTo>
                    <a:pt x="246" y="126"/>
                    <a:pt x="246" y="127"/>
                    <a:pt x="247" y="128"/>
                  </a:cubicBezTo>
                  <a:cubicBezTo>
                    <a:pt x="248" y="128"/>
                    <a:pt x="249" y="129"/>
                    <a:pt x="250" y="129"/>
                  </a:cubicBezTo>
                  <a:cubicBezTo>
                    <a:pt x="254" y="129"/>
                    <a:pt x="258" y="129"/>
                    <a:pt x="260" y="129"/>
                  </a:cubicBezTo>
                  <a:cubicBezTo>
                    <a:pt x="262" y="129"/>
                    <a:pt x="263" y="130"/>
                    <a:pt x="264" y="130"/>
                  </a:cubicBezTo>
                  <a:cubicBezTo>
                    <a:pt x="264" y="130"/>
                    <a:pt x="265" y="130"/>
                    <a:pt x="265" y="130"/>
                  </a:cubicBezTo>
                  <a:cubicBezTo>
                    <a:pt x="266" y="130"/>
                    <a:pt x="266" y="130"/>
                    <a:pt x="266" y="130"/>
                  </a:cubicBezTo>
                  <a:cubicBezTo>
                    <a:pt x="266" y="129"/>
                    <a:pt x="266" y="129"/>
                    <a:pt x="266" y="129"/>
                  </a:cubicBezTo>
                  <a:cubicBezTo>
                    <a:pt x="266" y="129"/>
                    <a:pt x="266" y="129"/>
                    <a:pt x="269" y="124"/>
                  </a:cubicBezTo>
                  <a:cubicBezTo>
                    <a:pt x="268" y="123"/>
                    <a:pt x="268" y="123"/>
                    <a:pt x="268" y="123"/>
                  </a:cubicBezTo>
                  <a:cubicBezTo>
                    <a:pt x="266" y="124"/>
                    <a:pt x="266" y="124"/>
                    <a:pt x="266" y="124"/>
                  </a:cubicBezTo>
                  <a:cubicBezTo>
                    <a:pt x="266" y="124"/>
                    <a:pt x="266" y="124"/>
                    <a:pt x="269" y="129"/>
                  </a:cubicBezTo>
                  <a:lnTo>
                    <a:pt x="270" y="1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04" name="Freeform 23"/>
            <p:cNvSpPr>
              <a:spLocks noEditPoints="1"/>
            </p:cNvSpPr>
            <p:nvPr/>
          </p:nvSpPr>
          <p:spPr bwMode="auto">
            <a:xfrm>
              <a:off x="1330" y="2400"/>
              <a:ext cx="1189" cy="1237"/>
            </a:xfrm>
            <a:custGeom>
              <a:avLst/>
              <a:gdLst>
                <a:gd name="T0" fmla="*/ 729 w 845"/>
                <a:gd name="T1" fmla="*/ 191 h 879"/>
                <a:gd name="T2" fmla="*/ 690 w 845"/>
                <a:gd name="T3" fmla="*/ 183 h 879"/>
                <a:gd name="T4" fmla="*/ 649 w 845"/>
                <a:gd name="T5" fmla="*/ 164 h 879"/>
                <a:gd name="T6" fmla="*/ 608 w 845"/>
                <a:gd name="T7" fmla="*/ 141 h 879"/>
                <a:gd name="T8" fmla="*/ 583 w 845"/>
                <a:gd name="T9" fmla="*/ 95 h 879"/>
                <a:gd name="T10" fmla="*/ 547 w 845"/>
                <a:gd name="T11" fmla="*/ 99 h 879"/>
                <a:gd name="T12" fmla="*/ 510 w 845"/>
                <a:gd name="T13" fmla="*/ 56 h 879"/>
                <a:gd name="T14" fmla="*/ 479 w 845"/>
                <a:gd name="T15" fmla="*/ 37 h 879"/>
                <a:gd name="T16" fmla="*/ 466 w 845"/>
                <a:gd name="T17" fmla="*/ 10 h 879"/>
                <a:gd name="T18" fmla="*/ 398 w 845"/>
                <a:gd name="T19" fmla="*/ 64 h 879"/>
                <a:gd name="T20" fmla="*/ 318 w 845"/>
                <a:gd name="T21" fmla="*/ 105 h 879"/>
                <a:gd name="T22" fmla="*/ 285 w 845"/>
                <a:gd name="T23" fmla="*/ 141 h 879"/>
                <a:gd name="T24" fmla="*/ 225 w 845"/>
                <a:gd name="T25" fmla="*/ 106 h 879"/>
                <a:gd name="T26" fmla="*/ 194 w 845"/>
                <a:gd name="T27" fmla="*/ 99 h 879"/>
                <a:gd name="T28" fmla="*/ 201 w 845"/>
                <a:gd name="T29" fmla="*/ 153 h 879"/>
                <a:gd name="T30" fmla="*/ 175 w 845"/>
                <a:gd name="T31" fmla="*/ 175 h 879"/>
                <a:gd name="T32" fmla="*/ 151 w 845"/>
                <a:gd name="T33" fmla="*/ 171 h 879"/>
                <a:gd name="T34" fmla="*/ 67 w 845"/>
                <a:gd name="T35" fmla="*/ 153 h 879"/>
                <a:gd name="T36" fmla="*/ 5 w 845"/>
                <a:gd name="T37" fmla="*/ 175 h 879"/>
                <a:gd name="T38" fmla="*/ 10 w 845"/>
                <a:gd name="T39" fmla="*/ 186 h 879"/>
                <a:gd name="T40" fmla="*/ 1 w 845"/>
                <a:gd name="T41" fmla="*/ 206 h 879"/>
                <a:gd name="T42" fmla="*/ 47 w 845"/>
                <a:gd name="T43" fmla="*/ 228 h 879"/>
                <a:gd name="T44" fmla="*/ 89 w 845"/>
                <a:gd name="T45" fmla="*/ 244 h 879"/>
                <a:gd name="T46" fmla="*/ 98 w 845"/>
                <a:gd name="T47" fmla="*/ 261 h 879"/>
                <a:gd name="T48" fmla="*/ 131 w 845"/>
                <a:gd name="T49" fmla="*/ 296 h 879"/>
                <a:gd name="T50" fmla="*/ 131 w 845"/>
                <a:gd name="T51" fmla="*/ 304 h 879"/>
                <a:gd name="T52" fmla="*/ 147 w 845"/>
                <a:gd name="T53" fmla="*/ 368 h 879"/>
                <a:gd name="T54" fmla="*/ 186 w 845"/>
                <a:gd name="T55" fmla="*/ 412 h 879"/>
                <a:gd name="T56" fmla="*/ 204 w 845"/>
                <a:gd name="T57" fmla="*/ 505 h 879"/>
                <a:gd name="T58" fmla="*/ 174 w 845"/>
                <a:gd name="T59" fmla="*/ 456 h 879"/>
                <a:gd name="T60" fmla="*/ 152 w 845"/>
                <a:gd name="T61" fmla="*/ 547 h 879"/>
                <a:gd name="T62" fmla="*/ 112 w 845"/>
                <a:gd name="T63" fmla="*/ 646 h 879"/>
                <a:gd name="T64" fmla="*/ 127 w 845"/>
                <a:gd name="T65" fmla="*/ 675 h 879"/>
                <a:gd name="T66" fmla="*/ 168 w 845"/>
                <a:gd name="T67" fmla="*/ 694 h 879"/>
                <a:gd name="T68" fmla="*/ 225 w 845"/>
                <a:gd name="T69" fmla="*/ 714 h 879"/>
                <a:gd name="T70" fmla="*/ 279 w 845"/>
                <a:gd name="T71" fmla="*/ 717 h 879"/>
                <a:gd name="T72" fmla="*/ 320 w 845"/>
                <a:gd name="T73" fmla="*/ 735 h 879"/>
                <a:gd name="T74" fmla="*/ 343 w 845"/>
                <a:gd name="T75" fmla="*/ 764 h 879"/>
                <a:gd name="T76" fmla="*/ 417 w 845"/>
                <a:gd name="T77" fmla="*/ 764 h 879"/>
                <a:gd name="T78" fmla="*/ 414 w 845"/>
                <a:gd name="T79" fmla="*/ 714 h 879"/>
                <a:gd name="T80" fmla="*/ 448 w 845"/>
                <a:gd name="T81" fmla="*/ 682 h 879"/>
                <a:gd name="T82" fmla="*/ 479 w 845"/>
                <a:gd name="T83" fmla="*/ 671 h 879"/>
                <a:gd name="T84" fmla="*/ 548 w 845"/>
                <a:gd name="T85" fmla="*/ 697 h 879"/>
                <a:gd name="T86" fmla="*/ 605 w 845"/>
                <a:gd name="T87" fmla="*/ 720 h 879"/>
                <a:gd name="T88" fmla="*/ 633 w 845"/>
                <a:gd name="T89" fmla="*/ 719 h 879"/>
                <a:gd name="T90" fmla="*/ 671 w 845"/>
                <a:gd name="T91" fmla="*/ 686 h 879"/>
                <a:gd name="T92" fmla="*/ 713 w 845"/>
                <a:gd name="T93" fmla="*/ 669 h 879"/>
                <a:gd name="T94" fmla="*/ 678 w 845"/>
                <a:gd name="T95" fmla="*/ 589 h 879"/>
                <a:gd name="T96" fmla="*/ 667 w 845"/>
                <a:gd name="T97" fmla="*/ 543 h 879"/>
                <a:gd name="T98" fmla="*/ 674 w 845"/>
                <a:gd name="T99" fmla="*/ 488 h 879"/>
                <a:gd name="T100" fmla="*/ 678 w 845"/>
                <a:gd name="T101" fmla="*/ 438 h 879"/>
                <a:gd name="T102" fmla="*/ 626 w 845"/>
                <a:gd name="T103" fmla="*/ 453 h 879"/>
                <a:gd name="T104" fmla="*/ 659 w 845"/>
                <a:gd name="T105" fmla="*/ 383 h 879"/>
                <a:gd name="T106" fmla="*/ 724 w 845"/>
                <a:gd name="T107" fmla="*/ 340 h 879"/>
                <a:gd name="T108" fmla="*/ 752 w 845"/>
                <a:gd name="T109" fmla="*/ 241 h 879"/>
                <a:gd name="T110" fmla="*/ 836 w 845"/>
                <a:gd name="T111" fmla="*/ 752 h 879"/>
                <a:gd name="T112" fmla="*/ 787 w 845"/>
                <a:gd name="T113" fmla="*/ 771 h 879"/>
                <a:gd name="T114" fmla="*/ 774 w 845"/>
                <a:gd name="T115" fmla="*/ 804 h 879"/>
                <a:gd name="T116" fmla="*/ 779 w 845"/>
                <a:gd name="T117" fmla="*/ 845 h 879"/>
                <a:gd name="T118" fmla="*/ 806 w 845"/>
                <a:gd name="T119" fmla="*/ 871 h 879"/>
                <a:gd name="T120" fmla="*/ 839 w 845"/>
                <a:gd name="T121" fmla="*/ 770 h 879"/>
                <a:gd name="T122" fmla="*/ 170 w 845"/>
                <a:gd name="T123" fmla="*/ 135 h 879"/>
                <a:gd name="T124" fmla="*/ 152 w 845"/>
                <a:gd name="T125" fmla="*/ 101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5" h="879">
                  <a:moveTo>
                    <a:pt x="776" y="210"/>
                  </a:moveTo>
                  <a:cubicBezTo>
                    <a:pt x="772" y="209"/>
                    <a:pt x="760" y="199"/>
                    <a:pt x="756" y="203"/>
                  </a:cubicBezTo>
                  <a:cubicBezTo>
                    <a:pt x="755" y="206"/>
                    <a:pt x="741" y="199"/>
                    <a:pt x="739" y="198"/>
                  </a:cubicBezTo>
                  <a:cubicBezTo>
                    <a:pt x="737" y="198"/>
                    <a:pt x="732" y="191"/>
                    <a:pt x="735" y="191"/>
                  </a:cubicBezTo>
                  <a:cubicBezTo>
                    <a:pt x="733" y="191"/>
                    <a:pt x="732" y="190"/>
                    <a:pt x="730" y="190"/>
                  </a:cubicBezTo>
                  <a:cubicBezTo>
                    <a:pt x="726" y="190"/>
                    <a:pt x="729" y="191"/>
                    <a:pt x="729" y="191"/>
                  </a:cubicBezTo>
                  <a:cubicBezTo>
                    <a:pt x="725" y="193"/>
                    <a:pt x="725" y="194"/>
                    <a:pt x="724" y="194"/>
                  </a:cubicBezTo>
                  <a:cubicBezTo>
                    <a:pt x="721" y="194"/>
                    <a:pt x="713" y="190"/>
                    <a:pt x="713" y="190"/>
                  </a:cubicBezTo>
                  <a:cubicBezTo>
                    <a:pt x="710" y="190"/>
                    <a:pt x="709" y="198"/>
                    <a:pt x="708" y="189"/>
                  </a:cubicBezTo>
                  <a:cubicBezTo>
                    <a:pt x="708" y="186"/>
                    <a:pt x="701" y="184"/>
                    <a:pt x="697" y="184"/>
                  </a:cubicBezTo>
                  <a:cubicBezTo>
                    <a:pt x="699" y="189"/>
                    <a:pt x="697" y="189"/>
                    <a:pt x="693" y="189"/>
                  </a:cubicBezTo>
                  <a:cubicBezTo>
                    <a:pt x="689" y="187"/>
                    <a:pt x="691" y="186"/>
                    <a:pt x="690" y="183"/>
                  </a:cubicBezTo>
                  <a:cubicBezTo>
                    <a:pt x="690" y="184"/>
                    <a:pt x="682" y="170"/>
                    <a:pt x="680" y="171"/>
                  </a:cubicBezTo>
                  <a:cubicBezTo>
                    <a:pt x="683" y="170"/>
                    <a:pt x="683" y="166"/>
                    <a:pt x="682" y="164"/>
                  </a:cubicBezTo>
                  <a:cubicBezTo>
                    <a:pt x="679" y="162"/>
                    <a:pt x="675" y="162"/>
                    <a:pt x="672" y="160"/>
                  </a:cubicBezTo>
                  <a:cubicBezTo>
                    <a:pt x="670" y="162"/>
                    <a:pt x="668" y="162"/>
                    <a:pt x="667" y="162"/>
                  </a:cubicBezTo>
                  <a:cubicBezTo>
                    <a:pt x="664" y="162"/>
                    <a:pt x="664" y="159"/>
                    <a:pt x="660" y="159"/>
                  </a:cubicBezTo>
                  <a:cubicBezTo>
                    <a:pt x="656" y="157"/>
                    <a:pt x="659" y="164"/>
                    <a:pt x="649" y="164"/>
                  </a:cubicBezTo>
                  <a:cubicBezTo>
                    <a:pt x="643" y="166"/>
                    <a:pt x="643" y="157"/>
                    <a:pt x="643" y="157"/>
                  </a:cubicBezTo>
                  <a:cubicBezTo>
                    <a:pt x="636" y="155"/>
                    <a:pt x="636" y="155"/>
                    <a:pt x="636" y="155"/>
                  </a:cubicBezTo>
                  <a:cubicBezTo>
                    <a:pt x="637" y="155"/>
                    <a:pt x="637" y="155"/>
                    <a:pt x="637" y="155"/>
                  </a:cubicBezTo>
                  <a:cubicBezTo>
                    <a:pt x="617" y="156"/>
                    <a:pt x="617" y="156"/>
                    <a:pt x="617" y="156"/>
                  </a:cubicBezTo>
                  <a:cubicBezTo>
                    <a:pt x="608" y="144"/>
                    <a:pt x="608" y="144"/>
                    <a:pt x="608" y="144"/>
                  </a:cubicBezTo>
                  <a:cubicBezTo>
                    <a:pt x="608" y="141"/>
                    <a:pt x="608" y="141"/>
                    <a:pt x="608" y="141"/>
                  </a:cubicBezTo>
                  <a:cubicBezTo>
                    <a:pt x="591" y="128"/>
                    <a:pt x="591" y="128"/>
                    <a:pt x="591" y="128"/>
                  </a:cubicBezTo>
                  <a:cubicBezTo>
                    <a:pt x="582" y="128"/>
                    <a:pt x="582" y="128"/>
                    <a:pt x="582" y="128"/>
                  </a:cubicBezTo>
                  <a:cubicBezTo>
                    <a:pt x="579" y="125"/>
                    <a:pt x="579" y="125"/>
                    <a:pt x="579" y="125"/>
                  </a:cubicBezTo>
                  <a:cubicBezTo>
                    <a:pt x="579" y="125"/>
                    <a:pt x="583" y="118"/>
                    <a:pt x="582" y="116"/>
                  </a:cubicBezTo>
                  <a:cubicBezTo>
                    <a:pt x="582" y="112"/>
                    <a:pt x="579" y="112"/>
                    <a:pt x="579" y="112"/>
                  </a:cubicBezTo>
                  <a:cubicBezTo>
                    <a:pt x="579" y="112"/>
                    <a:pt x="589" y="99"/>
                    <a:pt x="583" y="95"/>
                  </a:cubicBezTo>
                  <a:cubicBezTo>
                    <a:pt x="579" y="91"/>
                    <a:pt x="571" y="109"/>
                    <a:pt x="571" y="109"/>
                  </a:cubicBezTo>
                  <a:cubicBezTo>
                    <a:pt x="567" y="112"/>
                    <a:pt x="567" y="112"/>
                    <a:pt x="567" y="112"/>
                  </a:cubicBezTo>
                  <a:cubicBezTo>
                    <a:pt x="562" y="116"/>
                    <a:pt x="562" y="116"/>
                    <a:pt x="562" y="116"/>
                  </a:cubicBezTo>
                  <a:cubicBezTo>
                    <a:pt x="558" y="112"/>
                    <a:pt x="558" y="112"/>
                    <a:pt x="558" y="112"/>
                  </a:cubicBezTo>
                  <a:cubicBezTo>
                    <a:pt x="558" y="112"/>
                    <a:pt x="551" y="114"/>
                    <a:pt x="544" y="112"/>
                  </a:cubicBezTo>
                  <a:cubicBezTo>
                    <a:pt x="535" y="108"/>
                    <a:pt x="547" y="99"/>
                    <a:pt x="547" y="99"/>
                  </a:cubicBezTo>
                  <a:cubicBezTo>
                    <a:pt x="541" y="94"/>
                    <a:pt x="541" y="94"/>
                    <a:pt x="541" y="94"/>
                  </a:cubicBezTo>
                  <a:cubicBezTo>
                    <a:pt x="541" y="94"/>
                    <a:pt x="545" y="90"/>
                    <a:pt x="545" y="82"/>
                  </a:cubicBezTo>
                  <a:cubicBezTo>
                    <a:pt x="545" y="77"/>
                    <a:pt x="535" y="75"/>
                    <a:pt x="529" y="74"/>
                  </a:cubicBezTo>
                  <a:cubicBezTo>
                    <a:pt x="522" y="73"/>
                    <a:pt x="522" y="79"/>
                    <a:pt x="517" y="79"/>
                  </a:cubicBezTo>
                  <a:cubicBezTo>
                    <a:pt x="514" y="81"/>
                    <a:pt x="518" y="63"/>
                    <a:pt x="518" y="63"/>
                  </a:cubicBezTo>
                  <a:cubicBezTo>
                    <a:pt x="510" y="56"/>
                    <a:pt x="510" y="56"/>
                    <a:pt x="510" y="56"/>
                  </a:cubicBezTo>
                  <a:cubicBezTo>
                    <a:pt x="501" y="60"/>
                    <a:pt x="501" y="60"/>
                    <a:pt x="501" y="60"/>
                  </a:cubicBezTo>
                  <a:cubicBezTo>
                    <a:pt x="497" y="56"/>
                    <a:pt x="497" y="56"/>
                    <a:pt x="497" y="56"/>
                  </a:cubicBezTo>
                  <a:cubicBezTo>
                    <a:pt x="497" y="41"/>
                    <a:pt x="497" y="41"/>
                    <a:pt x="497" y="41"/>
                  </a:cubicBezTo>
                  <a:cubicBezTo>
                    <a:pt x="493" y="32"/>
                    <a:pt x="493" y="32"/>
                    <a:pt x="493" y="32"/>
                  </a:cubicBezTo>
                  <a:cubicBezTo>
                    <a:pt x="483" y="32"/>
                    <a:pt x="483" y="32"/>
                    <a:pt x="483" y="32"/>
                  </a:cubicBezTo>
                  <a:cubicBezTo>
                    <a:pt x="481" y="32"/>
                    <a:pt x="479" y="37"/>
                    <a:pt x="479" y="37"/>
                  </a:cubicBezTo>
                  <a:cubicBezTo>
                    <a:pt x="474" y="36"/>
                    <a:pt x="474" y="36"/>
                    <a:pt x="474" y="36"/>
                  </a:cubicBezTo>
                  <a:cubicBezTo>
                    <a:pt x="474" y="36"/>
                    <a:pt x="471" y="28"/>
                    <a:pt x="467" y="27"/>
                  </a:cubicBezTo>
                  <a:cubicBezTo>
                    <a:pt x="464" y="24"/>
                    <a:pt x="463" y="27"/>
                    <a:pt x="463" y="27"/>
                  </a:cubicBezTo>
                  <a:cubicBezTo>
                    <a:pt x="464" y="17"/>
                    <a:pt x="464" y="17"/>
                    <a:pt x="464" y="17"/>
                  </a:cubicBezTo>
                  <a:cubicBezTo>
                    <a:pt x="466" y="16"/>
                    <a:pt x="466" y="16"/>
                    <a:pt x="466" y="16"/>
                  </a:cubicBezTo>
                  <a:cubicBezTo>
                    <a:pt x="466" y="10"/>
                    <a:pt x="466" y="10"/>
                    <a:pt x="466" y="10"/>
                  </a:cubicBezTo>
                  <a:cubicBezTo>
                    <a:pt x="464" y="10"/>
                    <a:pt x="464" y="10"/>
                    <a:pt x="464" y="10"/>
                  </a:cubicBezTo>
                  <a:cubicBezTo>
                    <a:pt x="464" y="1"/>
                    <a:pt x="464" y="1"/>
                    <a:pt x="464" y="1"/>
                  </a:cubicBezTo>
                  <a:cubicBezTo>
                    <a:pt x="451" y="0"/>
                    <a:pt x="451" y="0"/>
                    <a:pt x="451" y="0"/>
                  </a:cubicBezTo>
                  <a:cubicBezTo>
                    <a:pt x="451" y="0"/>
                    <a:pt x="443" y="6"/>
                    <a:pt x="437" y="6"/>
                  </a:cubicBezTo>
                  <a:cubicBezTo>
                    <a:pt x="429" y="6"/>
                    <a:pt x="413" y="0"/>
                    <a:pt x="408" y="16"/>
                  </a:cubicBezTo>
                  <a:cubicBezTo>
                    <a:pt x="402" y="32"/>
                    <a:pt x="398" y="64"/>
                    <a:pt x="398" y="64"/>
                  </a:cubicBezTo>
                  <a:cubicBezTo>
                    <a:pt x="405" y="73"/>
                    <a:pt x="405" y="73"/>
                    <a:pt x="405" y="73"/>
                  </a:cubicBezTo>
                  <a:cubicBezTo>
                    <a:pt x="405" y="75"/>
                    <a:pt x="405" y="75"/>
                    <a:pt x="405" y="75"/>
                  </a:cubicBezTo>
                  <a:cubicBezTo>
                    <a:pt x="397" y="71"/>
                    <a:pt x="397" y="71"/>
                    <a:pt x="397" y="71"/>
                  </a:cubicBezTo>
                  <a:cubicBezTo>
                    <a:pt x="397" y="71"/>
                    <a:pt x="391" y="87"/>
                    <a:pt x="374" y="93"/>
                  </a:cubicBezTo>
                  <a:cubicBezTo>
                    <a:pt x="356" y="97"/>
                    <a:pt x="340" y="94"/>
                    <a:pt x="340" y="94"/>
                  </a:cubicBezTo>
                  <a:cubicBezTo>
                    <a:pt x="340" y="94"/>
                    <a:pt x="321" y="105"/>
                    <a:pt x="318" y="105"/>
                  </a:cubicBezTo>
                  <a:cubicBezTo>
                    <a:pt x="312" y="105"/>
                    <a:pt x="312" y="105"/>
                    <a:pt x="312" y="105"/>
                  </a:cubicBezTo>
                  <a:cubicBezTo>
                    <a:pt x="312" y="105"/>
                    <a:pt x="298" y="117"/>
                    <a:pt x="304" y="122"/>
                  </a:cubicBezTo>
                  <a:cubicBezTo>
                    <a:pt x="309" y="128"/>
                    <a:pt x="320" y="131"/>
                    <a:pt x="320" y="131"/>
                  </a:cubicBezTo>
                  <a:cubicBezTo>
                    <a:pt x="317" y="133"/>
                    <a:pt x="317" y="133"/>
                    <a:pt x="317" y="133"/>
                  </a:cubicBezTo>
                  <a:cubicBezTo>
                    <a:pt x="312" y="131"/>
                    <a:pt x="312" y="131"/>
                    <a:pt x="312" y="131"/>
                  </a:cubicBezTo>
                  <a:cubicBezTo>
                    <a:pt x="285" y="141"/>
                    <a:pt x="285" y="141"/>
                    <a:pt x="285" y="141"/>
                  </a:cubicBezTo>
                  <a:cubicBezTo>
                    <a:pt x="268" y="133"/>
                    <a:pt x="268" y="133"/>
                    <a:pt x="268" y="133"/>
                  </a:cubicBezTo>
                  <a:cubicBezTo>
                    <a:pt x="263" y="135"/>
                    <a:pt x="263" y="135"/>
                    <a:pt x="263" y="135"/>
                  </a:cubicBezTo>
                  <a:cubicBezTo>
                    <a:pt x="263" y="135"/>
                    <a:pt x="249" y="126"/>
                    <a:pt x="243" y="125"/>
                  </a:cubicBezTo>
                  <a:cubicBezTo>
                    <a:pt x="236" y="124"/>
                    <a:pt x="229" y="126"/>
                    <a:pt x="229" y="126"/>
                  </a:cubicBezTo>
                  <a:cubicBezTo>
                    <a:pt x="229" y="126"/>
                    <a:pt x="228" y="124"/>
                    <a:pt x="227" y="118"/>
                  </a:cubicBezTo>
                  <a:cubicBezTo>
                    <a:pt x="224" y="113"/>
                    <a:pt x="220" y="108"/>
                    <a:pt x="225" y="106"/>
                  </a:cubicBezTo>
                  <a:cubicBezTo>
                    <a:pt x="232" y="105"/>
                    <a:pt x="229" y="102"/>
                    <a:pt x="229" y="102"/>
                  </a:cubicBezTo>
                  <a:cubicBezTo>
                    <a:pt x="229" y="102"/>
                    <a:pt x="227" y="90"/>
                    <a:pt x="220" y="93"/>
                  </a:cubicBezTo>
                  <a:cubicBezTo>
                    <a:pt x="210" y="95"/>
                    <a:pt x="206" y="97"/>
                    <a:pt x="201" y="94"/>
                  </a:cubicBezTo>
                  <a:cubicBezTo>
                    <a:pt x="195" y="91"/>
                    <a:pt x="193" y="85"/>
                    <a:pt x="193" y="85"/>
                  </a:cubicBezTo>
                  <a:cubicBezTo>
                    <a:pt x="193" y="85"/>
                    <a:pt x="191" y="87"/>
                    <a:pt x="190" y="90"/>
                  </a:cubicBezTo>
                  <a:cubicBezTo>
                    <a:pt x="187" y="90"/>
                    <a:pt x="195" y="98"/>
                    <a:pt x="194" y="99"/>
                  </a:cubicBezTo>
                  <a:cubicBezTo>
                    <a:pt x="193" y="101"/>
                    <a:pt x="190" y="105"/>
                    <a:pt x="190" y="105"/>
                  </a:cubicBezTo>
                  <a:cubicBezTo>
                    <a:pt x="190" y="105"/>
                    <a:pt x="194" y="118"/>
                    <a:pt x="197" y="121"/>
                  </a:cubicBezTo>
                  <a:cubicBezTo>
                    <a:pt x="199" y="124"/>
                    <a:pt x="199" y="131"/>
                    <a:pt x="199" y="131"/>
                  </a:cubicBezTo>
                  <a:cubicBezTo>
                    <a:pt x="199" y="131"/>
                    <a:pt x="204" y="131"/>
                    <a:pt x="204" y="135"/>
                  </a:cubicBezTo>
                  <a:cubicBezTo>
                    <a:pt x="204" y="137"/>
                    <a:pt x="197" y="143"/>
                    <a:pt x="197" y="143"/>
                  </a:cubicBezTo>
                  <a:cubicBezTo>
                    <a:pt x="197" y="143"/>
                    <a:pt x="201" y="149"/>
                    <a:pt x="201" y="153"/>
                  </a:cubicBezTo>
                  <a:cubicBezTo>
                    <a:pt x="201" y="156"/>
                    <a:pt x="194" y="164"/>
                    <a:pt x="197" y="170"/>
                  </a:cubicBezTo>
                  <a:cubicBezTo>
                    <a:pt x="199" y="176"/>
                    <a:pt x="206" y="183"/>
                    <a:pt x="206" y="183"/>
                  </a:cubicBezTo>
                  <a:cubicBezTo>
                    <a:pt x="206" y="183"/>
                    <a:pt x="204" y="186"/>
                    <a:pt x="202" y="186"/>
                  </a:cubicBezTo>
                  <a:cubicBezTo>
                    <a:pt x="199" y="186"/>
                    <a:pt x="197" y="183"/>
                    <a:pt x="191" y="183"/>
                  </a:cubicBezTo>
                  <a:cubicBezTo>
                    <a:pt x="185" y="184"/>
                    <a:pt x="178" y="187"/>
                    <a:pt x="181" y="182"/>
                  </a:cubicBezTo>
                  <a:cubicBezTo>
                    <a:pt x="182" y="178"/>
                    <a:pt x="181" y="175"/>
                    <a:pt x="175" y="175"/>
                  </a:cubicBezTo>
                  <a:cubicBezTo>
                    <a:pt x="171" y="175"/>
                    <a:pt x="171" y="179"/>
                    <a:pt x="171" y="179"/>
                  </a:cubicBezTo>
                  <a:cubicBezTo>
                    <a:pt x="172" y="187"/>
                    <a:pt x="172" y="187"/>
                    <a:pt x="172" y="187"/>
                  </a:cubicBezTo>
                  <a:cubicBezTo>
                    <a:pt x="170" y="187"/>
                    <a:pt x="170" y="187"/>
                    <a:pt x="170" y="187"/>
                  </a:cubicBezTo>
                  <a:cubicBezTo>
                    <a:pt x="166" y="179"/>
                    <a:pt x="166" y="179"/>
                    <a:pt x="166" y="179"/>
                  </a:cubicBezTo>
                  <a:cubicBezTo>
                    <a:pt x="166" y="179"/>
                    <a:pt x="159" y="186"/>
                    <a:pt x="156" y="182"/>
                  </a:cubicBezTo>
                  <a:cubicBezTo>
                    <a:pt x="155" y="178"/>
                    <a:pt x="155" y="171"/>
                    <a:pt x="151" y="171"/>
                  </a:cubicBezTo>
                  <a:cubicBezTo>
                    <a:pt x="147" y="172"/>
                    <a:pt x="129" y="183"/>
                    <a:pt x="129" y="183"/>
                  </a:cubicBezTo>
                  <a:cubicBezTo>
                    <a:pt x="129" y="183"/>
                    <a:pt x="121" y="164"/>
                    <a:pt x="118" y="162"/>
                  </a:cubicBezTo>
                  <a:cubicBezTo>
                    <a:pt x="116" y="157"/>
                    <a:pt x="109" y="147"/>
                    <a:pt x="109" y="147"/>
                  </a:cubicBezTo>
                  <a:cubicBezTo>
                    <a:pt x="85" y="145"/>
                    <a:pt x="85" y="145"/>
                    <a:pt x="85" y="145"/>
                  </a:cubicBezTo>
                  <a:cubicBezTo>
                    <a:pt x="81" y="157"/>
                    <a:pt x="81" y="157"/>
                    <a:pt x="81" y="157"/>
                  </a:cubicBezTo>
                  <a:cubicBezTo>
                    <a:pt x="67" y="153"/>
                    <a:pt x="67" y="153"/>
                    <a:pt x="67" y="153"/>
                  </a:cubicBezTo>
                  <a:cubicBezTo>
                    <a:pt x="67" y="153"/>
                    <a:pt x="67" y="157"/>
                    <a:pt x="66" y="157"/>
                  </a:cubicBezTo>
                  <a:cubicBezTo>
                    <a:pt x="63" y="157"/>
                    <a:pt x="54" y="156"/>
                    <a:pt x="54" y="156"/>
                  </a:cubicBezTo>
                  <a:cubicBezTo>
                    <a:pt x="54" y="149"/>
                    <a:pt x="54" y="149"/>
                    <a:pt x="54" y="149"/>
                  </a:cubicBezTo>
                  <a:cubicBezTo>
                    <a:pt x="54" y="149"/>
                    <a:pt x="43" y="148"/>
                    <a:pt x="28" y="153"/>
                  </a:cubicBezTo>
                  <a:cubicBezTo>
                    <a:pt x="13" y="156"/>
                    <a:pt x="6" y="162"/>
                    <a:pt x="6" y="162"/>
                  </a:cubicBezTo>
                  <a:cubicBezTo>
                    <a:pt x="6" y="162"/>
                    <a:pt x="4" y="172"/>
                    <a:pt x="5" y="175"/>
                  </a:cubicBezTo>
                  <a:cubicBezTo>
                    <a:pt x="6" y="178"/>
                    <a:pt x="22" y="175"/>
                    <a:pt x="22" y="175"/>
                  </a:cubicBezTo>
                  <a:cubicBezTo>
                    <a:pt x="25" y="180"/>
                    <a:pt x="25" y="180"/>
                    <a:pt x="25" y="180"/>
                  </a:cubicBezTo>
                  <a:cubicBezTo>
                    <a:pt x="36" y="184"/>
                    <a:pt x="36" y="184"/>
                    <a:pt x="36" y="184"/>
                  </a:cubicBezTo>
                  <a:cubicBezTo>
                    <a:pt x="33" y="189"/>
                    <a:pt x="33" y="189"/>
                    <a:pt x="33" y="189"/>
                  </a:cubicBezTo>
                  <a:cubicBezTo>
                    <a:pt x="14" y="182"/>
                    <a:pt x="14" y="182"/>
                    <a:pt x="14" y="182"/>
                  </a:cubicBezTo>
                  <a:cubicBezTo>
                    <a:pt x="10" y="186"/>
                    <a:pt x="10" y="186"/>
                    <a:pt x="10" y="186"/>
                  </a:cubicBezTo>
                  <a:cubicBezTo>
                    <a:pt x="14" y="187"/>
                    <a:pt x="14" y="187"/>
                    <a:pt x="14" y="187"/>
                  </a:cubicBezTo>
                  <a:cubicBezTo>
                    <a:pt x="13" y="191"/>
                    <a:pt x="13" y="191"/>
                    <a:pt x="13" y="191"/>
                  </a:cubicBezTo>
                  <a:cubicBezTo>
                    <a:pt x="13" y="191"/>
                    <a:pt x="21" y="189"/>
                    <a:pt x="25" y="191"/>
                  </a:cubicBezTo>
                  <a:cubicBezTo>
                    <a:pt x="28" y="197"/>
                    <a:pt x="32" y="201"/>
                    <a:pt x="27" y="201"/>
                  </a:cubicBezTo>
                  <a:cubicBezTo>
                    <a:pt x="0" y="201"/>
                    <a:pt x="0" y="201"/>
                    <a:pt x="0" y="201"/>
                  </a:cubicBezTo>
                  <a:cubicBezTo>
                    <a:pt x="1" y="206"/>
                    <a:pt x="1" y="206"/>
                    <a:pt x="1" y="206"/>
                  </a:cubicBezTo>
                  <a:cubicBezTo>
                    <a:pt x="1" y="206"/>
                    <a:pt x="16" y="205"/>
                    <a:pt x="17" y="211"/>
                  </a:cubicBezTo>
                  <a:cubicBezTo>
                    <a:pt x="20" y="221"/>
                    <a:pt x="20" y="226"/>
                    <a:pt x="20" y="226"/>
                  </a:cubicBezTo>
                  <a:cubicBezTo>
                    <a:pt x="27" y="229"/>
                    <a:pt x="27" y="229"/>
                    <a:pt x="27" y="229"/>
                  </a:cubicBezTo>
                  <a:cubicBezTo>
                    <a:pt x="27" y="229"/>
                    <a:pt x="33" y="211"/>
                    <a:pt x="36" y="215"/>
                  </a:cubicBezTo>
                  <a:cubicBezTo>
                    <a:pt x="37" y="222"/>
                    <a:pt x="36" y="225"/>
                    <a:pt x="36" y="225"/>
                  </a:cubicBezTo>
                  <a:cubicBezTo>
                    <a:pt x="47" y="228"/>
                    <a:pt x="47" y="228"/>
                    <a:pt x="47" y="228"/>
                  </a:cubicBezTo>
                  <a:cubicBezTo>
                    <a:pt x="47" y="234"/>
                    <a:pt x="47" y="234"/>
                    <a:pt x="47" y="234"/>
                  </a:cubicBezTo>
                  <a:cubicBezTo>
                    <a:pt x="72" y="248"/>
                    <a:pt x="72" y="248"/>
                    <a:pt x="72" y="248"/>
                  </a:cubicBezTo>
                  <a:cubicBezTo>
                    <a:pt x="81" y="244"/>
                    <a:pt x="81" y="244"/>
                    <a:pt x="81" y="244"/>
                  </a:cubicBezTo>
                  <a:cubicBezTo>
                    <a:pt x="77" y="248"/>
                    <a:pt x="77" y="248"/>
                    <a:pt x="77" y="248"/>
                  </a:cubicBezTo>
                  <a:cubicBezTo>
                    <a:pt x="81" y="252"/>
                    <a:pt x="81" y="252"/>
                    <a:pt x="81" y="252"/>
                  </a:cubicBezTo>
                  <a:cubicBezTo>
                    <a:pt x="81" y="252"/>
                    <a:pt x="89" y="242"/>
                    <a:pt x="89" y="244"/>
                  </a:cubicBezTo>
                  <a:cubicBezTo>
                    <a:pt x="87" y="245"/>
                    <a:pt x="91" y="246"/>
                    <a:pt x="90" y="246"/>
                  </a:cubicBezTo>
                  <a:cubicBezTo>
                    <a:pt x="89" y="248"/>
                    <a:pt x="83" y="253"/>
                    <a:pt x="83" y="253"/>
                  </a:cubicBezTo>
                  <a:cubicBezTo>
                    <a:pt x="83" y="253"/>
                    <a:pt x="83" y="260"/>
                    <a:pt x="86" y="260"/>
                  </a:cubicBezTo>
                  <a:cubicBezTo>
                    <a:pt x="90" y="260"/>
                    <a:pt x="95" y="261"/>
                    <a:pt x="95" y="261"/>
                  </a:cubicBezTo>
                  <a:cubicBezTo>
                    <a:pt x="97" y="255"/>
                    <a:pt x="97" y="255"/>
                    <a:pt x="97" y="255"/>
                  </a:cubicBezTo>
                  <a:cubicBezTo>
                    <a:pt x="98" y="261"/>
                    <a:pt x="98" y="261"/>
                    <a:pt x="98" y="261"/>
                  </a:cubicBezTo>
                  <a:cubicBezTo>
                    <a:pt x="98" y="261"/>
                    <a:pt x="105" y="255"/>
                    <a:pt x="109" y="260"/>
                  </a:cubicBezTo>
                  <a:cubicBezTo>
                    <a:pt x="112" y="263"/>
                    <a:pt x="100" y="265"/>
                    <a:pt x="100" y="265"/>
                  </a:cubicBezTo>
                  <a:cubicBezTo>
                    <a:pt x="100" y="269"/>
                    <a:pt x="100" y="269"/>
                    <a:pt x="100" y="269"/>
                  </a:cubicBezTo>
                  <a:cubicBezTo>
                    <a:pt x="124" y="271"/>
                    <a:pt x="124" y="271"/>
                    <a:pt x="124" y="271"/>
                  </a:cubicBezTo>
                  <a:cubicBezTo>
                    <a:pt x="124" y="271"/>
                    <a:pt x="112" y="287"/>
                    <a:pt x="116" y="291"/>
                  </a:cubicBezTo>
                  <a:cubicBezTo>
                    <a:pt x="118" y="295"/>
                    <a:pt x="131" y="296"/>
                    <a:pt x="131" y="296"/>
                  </a:cubicBezTo>
                  <a:cubicBezTo>
                    <a:pt x="131" y="296"/>
                    <a:pt x="140" y="291"/>
                    <a:pt x="148" y="294"/>
                  </a:cubicBezTo>
                  <a:cubicBezTo>
                    <a:pt x="154" y="295"/>
                    <a:pt x="159" y="303"/>
                    <a:pt x="159" y="303"/>
                  </a:cubicBezTo>
                  <a:cubicBezTo>
                    <a:pt x="159" y="303"/>
                    <a:pt x="149" y="296"/>
                    <a:pt x="143" y="296"/>
                  </a:cubicBezTo>
                  <a:cubicBezTo>
                    <a:pt x="139" y="298"/>
                    <a:pt x="135" y="299"/>
                    <a:pt x="135" y="299"/>
                  </a:cubicBezTo>
                  <a:cubicBezTo>
                    <a:pt x="137" y="303"/>
                    <a:pt x="137" y="303"/>
                    <a:pt x="137" y="303"/>
                  </a:cubicBezTo>
                  <a:cubicBezTo>
                    <a:pt x="131" y="304"/>
                    <a:pt x="131" y="304"/>
                    <a:pt x="131" y="304"/>
                  </a:cubicBezTo>
                  <a:cubicBezTo>
                    <a:pt x="132" y="310"/>
                    <a:pt x="132" y="310"/>
                    <a:pt x="132" y="310"/>
                  </a:cubicBezTo>
                  <a:cubicBezTo>
                    <a:pt x="132" y="310"/>
                    <a:pt x="148" y="315"/>
                    <a:pt x="143" y="319"/>
                  </a:cubicBezTo>
                  <a:cubicBezTo>
                    <a:pt x="137" y="325"/>
                    <a:pt x="131" y="331"/>
                    <a:pt x="131" y="331"/>
                  </a:cubicBezTo>
                  <a:cubicBezTo>
                    <a:pt x="131" y="338"/>
                    <a:pt x="131" y="338"/>
                    <a:pt x="131" y="338"/>
                  </a:cubicBezTo>
                  <a:cubicBezTo>
                    <a:pt x="131" y="338"/>
                    <a:pt x="145" y="352"/>
                    <a:pt x="145" y="358"/>
                  </a:cubicBezTo>
                  <a:cubicBezTo>
                    <a:pt x="147" y="364"/>
                    <a:pt x="147" y="368"/>
                    <a:pt x="147" y="368"/>
                  </a:cubicBezTo>
                  <a:cubicBezTo>
                    <a:pt x="164" y="383"/>
                    <a:pt x="164" y="383"/>
                    <a:pt x="164" y="383"/>
                  </a:cubicBezTo>
                  <a:cubicBezTo>
                    <a:pt x="181" y="392"/>
                    <a:pt x="181" y="392"/>
                    <a:pt x="181" y="392"/>
                  </a:cubicBezTo>
                  <a:cubicBezTo>
                    <a:pt x="186" y="388"/>
                    <a:pt x="186" y="388"/>
                    <a:pt x="186" y="388"/>
                  </a:cubicBezTo>
                  <a:cubicBezTo>
                    <a:pt x="186" y="388"/>
                    <a:pt x="191" y="391"/>
                    <a:pt x="190" y="391"/>
                  </a:cubicBezTo>
                  <a:cubicBezTo>
                    <a:pt x="187" y="391"/>
                    <a:pt x="182" y="394"/>
                    <a:pt x="181" y="398"/>
                  </a:cubicBezTo>
                  <a:cubicBezTo>
                    <a:pt x="179" y="400"/>
                    <a:pt x="186" y="412"/>
                    <a:pt x="186" y="412"/>
                  </a:cubicBezTo>
                  <a:cubicBezTo>
                    <a:pt x="186" y="412"/>
                    <a:pt x="190" y="423"/>
                    <a:pt x="182" y="427"/>
                  </a:cubicBezTo>
                  <a:cubicBezTo>
                    <a:pt x="177" y="431"/>
                    <a:pt x="170" y="435"/>
                    <a:pt x="170" y="435"/>
                  </a:cubicBezTo>
                  <a:cubicBezTo>
                    <a:pt x="170" y="442"/>
                    <a:pt x="170" y="442"/>
                    <a:pt x="170" y="442"/>
                  </a:cubicBezTo>
                  <a:cubicBezTo>
                    <a:pt x="170" y="442"/>
                    <a:pt x="182" y="446"/>
                    <a:pt x="187" y="457"/>
                  </a:cubicBezTo>
                  <a:cubicBezTo>
                    <a:pt x="194" y="466"/>
                    <a:pt x="199" y="480"/>
                    <a:pt x="199" y="480"/>
                  </a:cubicBezTo>
                  <a:cubicBezTo>
                    <a:pt x="204" y="505"/>
                    <a:pt x="204" y="505"/>
                    <a:pt x="204" y="505"/>
                  </a:cubicBezTo>
                  <a:cubicBezTo>
                    <a:pt x="202" y="507"/>
                    <a:pt x="202" y="507"/>
                    <a:pt x="202" y="507"/>
                  </a:cubicBezTo>
                  <a:cubicBezTo>
                    <a:pt x="198" y="501"/>
                    <a:pt x="198" y="501"/>
                    <a:pt x="198" y="501"/>
                  </a:cubicBezTo>
                  <a:cubicBezTo>
                    <a:pt x="195" y="481"/>
                    <a:pt x="195" y="481"/>
                    <a:pt x="195" y="481"/>
                  </a:cubicBezTo>
                  <a:cubicBezTo>
                    <a:pt x="182" y="464"/>
                    <a:pt x="182" y="464"/>
                    <a:pt x="182" y="464"/>
                  </a:cubicBezTo>
                  <a:cubicBezTo>
                    <a:pt x="181" y="456"/>
                    <a:pt x="181" y="456"/>
                    <a:pt x="181" y="456"/>
                  </a:cubicBezTo>
                  <a:cubicBezTo>
                    <a:pt x="174" y="456"/>
                    <a:pt x="174" y="456"/>
                    <a:pt x="174" y="456"/>
                  </a:cubicBezTo>
                  <a:cubicBezTo>
                    <a:pt x="174" y="456"/>
                    <a:pt x="171" y="470"/>
                    <a:pt x="171" y="474"/>
                  </a:cubicBezTo>
                  <a:cubicBezTo>
                    <a:pt x="171" y="477"/>
                    <a:pt x="156" y="532"/>
                    <a:pt x="156" y="532"/>
                  </a:cubicBezTo>
                  <a:cubicBezTo>
                    <a:pt x="156" y="532"/>
                    <a:pt x="163" y="522"/>
                    <a:pt x="166" y="523"/>
                  </a:cubicBezTo>
                  <a:cubicBezTo>
                    <a:pt x="170" y="524"/>
                    <a:pt x="172" y="531"/>
                    <a:pt x="172" y="531"/>
                  </a:cubicBezTo>
                  <a:cubicBezTo>
                    <a:pt x="164" y="531"/>
                    <a:pt x="164" y="531"/>
                    <a:pt x="164" y="531"/>
                  </a:cubicBezTo>
                  <a:cubicBezTo>
                    <a:pt x="164" y="531"/>
                    <a:pt x="155" y="539"/>
                    <a:pt x="152" y="547"/>
                  </a:cubicBezTo>
                  <a:cubicBezTo>
                    <a:pt x="151" y="554"/>
                    <a:pt x="141" y="589"/>
                    <a:pt x="139" y="590"/>
                  </a:cubicBezTo>
                  <a:cubicBezTo>
                    <a:pt x="137" y="592"/>
                    <a:pt x="129" y="621"/>
                    <a:pt x="129" y="621"/>
                  </a:cubicBezTo>
                  <a:cubicBezTo>
                    <a:pt x="114" y="636"/>
                    <a:pt x="114" y="636"/>
                    <a:pt x="114" y="636"/>
                  </a:cubicBezTo>
                  <a:cubicBezTo>
                    <a:pt x="114" y="636"/>
                    <a:pt x="105" y="638"/>
                    <a:pt x="104" y="639"/>
                  </a:cubicBezTo>
                  <a:cubicBezTo>
                    <a:pt x="102" y="639"/>
                    <a:pt x="106" y="646"/>
                    <a:pt x="106" y="646"/>
                  </a:cubicBezTo>
                  <a:cubicBezTo>
                    <a:pt x="112" y="646"/>
                    <a:pt x="112" y="646"/>
                    <a:pt x="112" y="646"/>
                  </a:cubicBezTo>
                  <a:cubicBezTo>
                    <a:pt x="112" y="646"/>
                    <a:pt x="110" y="650"/>
                    <a:pt x="113" y="651"/>
                  </a:cubicBezTo>
                  <a:cubicBezTo>
                    <a:pt x="116" y="652"/>
                    <a:pt x="120" y="650"/>
                    <a:pt x="120" y="650"/>
                  </a:cubicBezTo>
                  <a:cubicBezTo>
                    <a:pt x="128" y="652"/>
                    <a:pt x="128" y="652"/>
                    <a:pt x="128" y="652"/>
                  </a:cubicBezTo>
                  <a:cubicBezTo>
                    <a:pt x="128" y="652"/>
                    <a:pt x="129" y="665"/>
                    <a:pt x="125" y="665"/>
                  </a:cubicBezTo>
                  <a:cubicBezTo>
                    <a:pt x="120" y="666"/>
                    <a:pt x="116" y="667"/>
                    <a:pt x="118" y="670"/>
                  </a:cubicBezTo>
                  <a:cubicBezTo>
                    <a:pt x="121" y="674"/>
                    <a:pt x="127" y="675"/>
                    <a:pt x="127" y="675"/>
                  </a:cubicBezTo>
                  <a:cubicBezTo>
                    <a:pt x="133" y="667"/>
                    <a:pt x="133" y="667"/>
                    <a:pt x="133" y="667"/>
                  </a:cubicBezTo>
                  <a:cubicBezTo>
                    <a:pt x="133" y="673"/>
                    <a:pt x="133" y="673"/>
                    <a:pt x="133" y="673"/>
                  </a:cubicBezTo>
                  <a:cubicBezTo>
                    <a:pt x="156" y="688"/>
                    <a:pt x="156" y="688"/>
                    <a:pt x="156" y="688"/>
                  </a:cubicBezTo>
                  <a:cubicBezTo>
                    <a:pt x="168" y="685"/>
                    <a:pt x="168" y="685"/>
                    <a:pt x="168" y="685"/>
                  </a:cubicBezTo>
                  <a:cubicBezTo>
                    <a:pt x="171" y="686"/>
                    <a:pt x="171" y="686"/>
                    <a:pt x="171" y="686"/>
                  </a:cubicBezTo>
                  <a:cubicBezTo>
                    <a:pt x="168" y="694"/>
                    <a:pt x="168" y="694"/>
                    <a:pt x="168" y="694"/>
                  </a:cubicBezTo>
                  <a:cubicBezTo>
                    <a:pt x="177" y="706"/>
                    <a:pt x="177" y="706"/>
                    <a:pt x="177" y="706"/>
                  </a:cubicBezTo>
                  <a:cubicBezTo>
                    <a:pt x="182" y="701"/>
                    <a:pt x="182" y="701"/>
                    <a:pt x="182" y="701"/>
                  </a:cubicBezTo>
                  <a:cubicBezTo>
                    <a:pt x="183" y="702"/>
                    <a:pt x="183" y="702"/>
                    <a:pt x="183" y="702"/>
                  </a:cubicBezTo>
                  <a:cubicBezTo>
                    <a:pt x="194" y="701"/>
                    <a:pt x="194" y="701"/>
                    <a:pt x="194" y="701"/>
                  </a:cubicBezTo>
                  <a:cubicBezTo>
                    <a:pt x="208" y="717"/>
                    <a:pt x="208" y="717"/>
                    <a:pt x="208" y="717"/>
                  </a:cubicBezTo>
                  <a:cubicBezTo>
                    <a:pt x="208" y="717"/>
                    <a:pt x="222" y="712"/>
                    <a:pt x="225" y="714"/>
                  </a:cubicBezTo>
                  <a:cubicBezTo>
                    <a:pt x="229" y="717"/>
                    <a:pt x="229" y="721"/>
                    <a:pt x="231" y="721"/>
                  </a:cubicBezTo>
                  <a:cubicBezTo>
                    <a:pt x="235" y="721"/>
                    <a:pt x="236" y="716"/>
                    <a:pt x="236" y="716"/>
                  </a:cubicBezTo>
                  <a:cubicBezTo>
                    <a:pt x="236" y="716"/>
                    <a:pt x="244" y="728"/>
                    <a:pt x="251" y="723"/>
                  </a:cubicBezTo>
                  <a:cubicBezTo>
                    <a:pt x="258" y="720"/>
                    <a:pt x="249" y="710"/>
                    <a:pt x="258" y="710"/>
                  </a:cubicBezTo>
                  <a:cubicBezTo>
                    <a:pt x="264" y="710"/>
                    <a:pt x="270" y="716"/>
                    <a:pt x="270" y="716"/>
                  </a:cubicBezTo>
                  <a:cubicBezTo>
                    <a:pt x="270" y="716"/>
                    <a:pt x="276" y="714"/>
                    <a:pt x="279" y="717"/>
                  </a:cubicBezTo>
                  <a:cubicBezTo>
                    <a:pt x="281" y="719"/>
                    <a:pt x="287" y="728"/>
                    <a:pt x="287" y="728"/>
                  </a:cubicBezTo>
                  <a:cubicBezTo>
                    <a:pt x="287" y="728"/>
                    <a:pt x="297" y="724"/>
                    <a:pt x="301" y="725"/>
                  </a:cubicBezTo>
                  <a:cubicBezTo>
                    <a:pt x="305" y="729"/>
                    <a:pt x="306" y="735"/>
                    <a:pt x="306" y="735"/>
                  </a:cubicBezTo>
                  <a:cubicBezTo>
                    <a:pt x="312" y="732"/>
                    <a:pt x="312" y="732"/>
                    <a:pt x="312" y="732"/>
                  </a:cubicBezTo>
                  <a:cubicBezTo>
                    <a:pt x="317" y="736"/>
                    <a:pt x="317" y="736"/>
                    <a:pt x="317" y="736"/>
                  </a:cubicBezTo>
                  <a:cubicBezTo>
                    <a:pt x="320" y="735"/>
                    <a:pt x="320" y="735"/>
                    <a:pt x="320" y="735"/>
                  </a:cubicBezTo>
                  <a:cubicBezTo>
                    <a:pt x="326" y="739"/>
                    <a:pt x="326" y="739"/>
                    <a:pt x="326" y="739"/>
                  </a:cubicBezTo>
                  <a:cubicBezTo>
                    <a:pt x="321" y="747"/>
                    <a:pt x="321" y="747"/>
                    <a:pt x="321" y="747"/>
                  </a:cubicBezTo>
                  <a:cubicBezTo>
                    <a:pt x="331" y="754"/>
                    <a:pt x="331" y="754"/>
                    <a:pt x="331" y="754"/>
                  </a:cubicBezTo>
                  <a:cubicBezTo>
                    <a:pt x="331" y="754"/>
                    <a:pt x="339" y="747"/>
                    <a:pt x="339" y="750"/>
                  </a:cubicBezTo>
                  <a:cubicBezTo>
                    <a:pt x="339" y="751"/>
                    <a:pt x="336" y="759"/>
                    <a:pt x="336" y="759"/>
                  </a:cubicBezTo>
                  <a:cubicBezTo>
                    <a:pt x="336" y="759"/>
                    <a:pt x="337" y="764"/>
                    <a:pt x="343" y="764"/>
                  </a:cubicBezTo>
                  <a:cubicBezTo>
                    <a:pt x="349" y="764"/>
                    <a:pt x="359" y="755"/>
                    <a:pt x="364" y="760"/>
                  </a:cubicBezTo>
                  <a:cubicBezTo>
                    <a:pt x="370" y="766"/>
                    <a:pt x="374" y="770"/>
                    <a:pt x="374" y="770"/>
                  </a:cubicBezTo>
                  <a:cubicBezTo>
                    <a:pt x="381" y="770"/>
                    <a:pt x="381" y="770"/>
                    <a:pt x="381" y="770"/>
                  </a:cubicBezTo>
                  <a:cubicBezTo>
                    <a:pt x="383" y="770"/>
                    <a:pt x="387" y="756"/>
                    <a:pt x="398" y="758"/>
                  </a:cubicBezTo>
                  <a:cubicBezTo>
                    <a:pt x="406" y="760"/>
                    <a:pt x="408" y="764"/>
                    <a:pt x="408" y="764"/>
                  </a:cubicBezTo>
                  <a:cubicBezTo>
                    <a:pt x="417" y="764"/>
                    <a:pt x="417" y="764"/>
                    <a:pt x="417" y="764"/>
                  </a:cubicBezTo>
                  <a:cubicBezTo>
                    <a:pt x="417" y="764"/>
                    <a:pt x="416" y="758"/>
                    <a:pt x="414" y="756"/>
                  </a:cubicBezTo>
                  <a:cubicBezTo>
                    <a:pt x="412" y="755"/>
                    <a:pt x="412" y="744"/>
                    <a:pt x="413" y="740"/>
                  </a:cubicBezTo>
                  <a:cubicBezTo>
                    <a:pt x="414" y="736"/>
                    <a:pt x="413" y="729"/>
                    <a:pt x="413" y="729"/>
                  </a:cubicBezTo>
                  <a:cubicBezTo>
                    <a:pt x="406" y="731"/>
                    <a:pt x="406" y="731"/>
                    <a:pt x="406" y="731"/>
                  </a:cubicBezTo>
                  <a:cubicBezTo>
                    <a:pt x="406" y="731"/>
                    <a:pt x="406" y="724"/>
                    <a:pt x="409" y="723"/>
                  </a:cubicBezTo>
                  <a:cubicBezTo>
                    <a:pt x="413" y="723"/>
                    <a:pt x="414" y="716"/>
                    <a:pt x="414" y="714"/>
                  </a:cubicBezTo>
                  <a:cubicBezTo>
                    <a:pt x="414" y="713"/>
                    <a:pt x="406" y="709"/>
                    <a:pt x="409" y="708"/>
                  </a:cubicBezTo>
                  <a:cubicBezTo>
                    <a:pt x="413" y="704"/>
                    <a:pt x="414" y="708"/>
                    <a:pt x="414" y="708"/>
                  </a:cubicBezTo>
                  <a:cubicBezTo>
                    <a:pt x="420" y="708"/>
                    <a:pt x="420" y="708"/>
                    <a:pt x="420" y="708"/>
                  </a:cubicBezTo>
                  <a:cubicBezTo>
                    <a:pt x="420" y="708"/>
                    <a:pt x="421" y="698"/>
                    <a:pt x="429" y="694"/>
                  </a:cubicBezTo>
                  <a:cubicBezTo>
                    <a:pt x="439" y="690"/>
                    <a:pt x="440" y="696"/>
                    <a:pt x="445" y="693"/>
                  </a:cubicBezTo>
                  <a:cubicBezTo>
                    <a:pt x="451" y="690"/>
                    <a:pt x="448" y="682"/>
                    <a:pt x="448" y="682"/>
                  </a:cubicBezTo>
                  <a:cubicBezTo>
                    <a:pt x="448" y="682"/>
                    <a:pt x="458" y="673"/>
                    <a:pt x="458" y="677"/>
                  </a:cubicBezTo>
                  <a:cubicBezTo>
                    <a:pt x="459" y="679"/>
                    <a:pt x="452" y="685"/>
                    <a:pt x="452" y="685"/>
                  </a:cubicBezTo>
                  <a:cubicBezTo>
                    <a:pt x="459" y="686"/>
                    <a:pt x="459" y="686"/>
                    <a:pt x="459" y="686"/>
                  </a:cubicBezTo>
                  <a:cubicBezTo>
                    <a:pt x="463" y="681"/>
                    <a:pt x="463" y="681"/>
                    <a:pt x="463" y="681"/>
                  </a:cubicBezTo>
                  <a:cubicBezTo>
                    <a:pt x="463" y="677"/>
                    <a:pt x="463" y="677"/>
                    <a:pt x="463" y="677"/>
                  </a:cubicBezTo>
                  <a:cubicBezTo>
                    <a:pt x="463" y="677"/>
                    <a:pt x="471" y="671"/>
                    <a:pt x="479" y="671"/>
                  </a:cubicBezTo>
                  <a:cubicBezTo>
                    <a:pt x="486" y="671"/>
                    <a:pt x="490" y="678"/>
                    <a:pt x="490" y="678"/>
                  </a:cubicBezTo>
                  <a:cubicBezTo>
                    <a:pt x="490" y="678"/>
                    <a:pt x="516" y="685"/>
                    <a:pt x="516" y="686"/>
                  </a:cubicBezTo>
                  <a:cubicBezTo>
                    <a:pt x="516" y="688"/>
                    <a:pt x="517" y="694"/>
                    <a:pt x="517" y="694"/>
                  </a:cubicBezTo>
                  <a:cubicBezTo>
                    <a:pt x="535" y="696"/>
                    <a:pt x="535" y="696"/>
                    <a:pt x="535" y="696"/>
                  </a:cubicBezTo>
                  <a:cubicBezTo>
                    <a:pt x="535" y="696"/>
                    <a:pt x="535" y="682"/>
                    <a:pt x="536" y="685"/>
                  </a:cubicBezTo>
                  <a:cubicBezTo>
                    <a:pt x="537" y="686"/>
                    <a:pt x="548" y="697"/>
                    <a:pt x="548" y="697"/>
                  </a:cubicBezTo>
                  <a:cubicBezTo>
                    <a:pt x="564" y="696"/>
                    <a:pt x="564" y="696"/>
                    <a:pt x="564" y="696"/>
                  </a:cubicBezTo>
                  <a:cubicBezTo>
                    <a:pt x="564" y="696"/>
                    <a:pt x="570" y="698"/>
                    <a:pt x="570" y="700"/>
                  </a:cubicBezTo>
                  <a:cubicBezTo>
                    <a:pt x="570" y="701"/>
                    <a:pt x="564" y="709"/>
                    <a:pt x="568" y="710"/>
                  </a:cubicBezTo>
                  <a:cubicBezTo>
                    <a:pt x="571" y="712"/>
                    <a:pt x="581" y="712"/>
                    <a:pt x="583" y="713"/>
                  </a:cubicBezTo>
                  <a:cubicBezTo>
                    <a:pt x="585" y="714"/>
                    <a:pt x="591" y="725"/>
                    <a:pt x="595" y="725"/>
                  </a:cubicBezTo>
                  <a:cubicBezTo>
                    <a:pt x="601" y="724"/>
                    <a:pt x="605" y="720"/>
                    <a:pt x="605" y="720"/>
                  </a:cubicBezTo>
                  <a:cubicBezTo>
                    <a:pt x="613" y="723"/>
                    <a:pt x="613" y="723"/>
                    <a:pt x="613" y="723"/>
                  </a:cubicBezTo>
                  <a:cubicBezTo>
                    <a:pt x="616" y="731"/>
                    <a:pt x="616" y="731"/>
                    <a:pt x="616" y="731"/>
                  </a:cubicBezTo>
                  <a:cubicBezTo>
                    <a:pt x="620" y="728"/>
                    <a:pt x="620" y="728"/>
                    <a:pt x="620" y="728"/>
                  </a:cubicBezTo>
                  <a:cubicBezTo>
                    <a:pt x="622" y="720"/>
                    <a:pt x="622" y="720"/>
                    <a:pt x="622" y="720"/>
                  </a:cubicBezTo>
                  <a:cubicBezTo>
                    <a:pt x="631" y="723"/>
                    <a:pt x="631" y="723"/>
                    <a:pt x="631" y="723"/>
                  </a:cubicBezTo>
                  <a:cubicBezTo>
                    <a:pt x="633" y="719"/>
                    <a:pt x="633" y="719"/>
                    <a:pt x="633" y="719"/>
                  </a:cubicBezTo>
                  <a:cubicBezTo>
                    <a:pt x="644" y="717"/>
                    <a:pt x="644" y="717"/>
                    <a:pt x="644" y="717"/>
                  </a:cubicBezTo>
                  <a:cubicBezTo>
                    <a:pt x="651" y="719"/>
                    <a:pt x="651" y="719"/>
                    <a:pt x="651" y="719"/>
                  </a:cubicBezTo>
                  <a:cubicBezTo>
                    <a:pt x="651" y="713"/>
                    <a:pt x="651" y="713"/>
                    <a:pt x="651" y="713"/>
                  </a:cubicBezTo>
                  <a:cubicBezTo>
                    <a:pt x="651" y="713"/>
                    <a:pt x="647" y="701"/>
                    <a:pt x="652" y="700"/>
                  </a:cubicBezTo>
                  <a:cubicBezTo>
                    <a:pt x="659" y="697"/>
                    <a:pt x="663" y="700"/>
                    <a:pt x="666" y="698"/>
                  </a:cubicBezTo>
                  <a:cubicBezTo>
                    <a:pt x="668" y="697"/>
                    <a:pt x="666" y="685"/>
                    <a:pt x="671" y="686"/>
                  </a:cubicBezTo>
                  <a:cubicBezTo>
                    <a:pt x="675" y="686"/>
                    <a:pt x="682" y="692"/>
                    <a:pt x="685" y="686"/>
                  </a:cubicBezTo>
                  <a:cubicBezTo>
                    <a:pt x="687" y="679"/>
                    <a:pt x="679" y="675"/>
                    <a:pt x="691" y="675"/>
                  </a:cubicBezTo>
                  <a:cubicBezTo>
                    <a:pt x="703" y="675"/>
                    <a:pt x="702" y="673"/>
                    <a:pt x="702" y="673"/>
                  </a:cubicBezTo>
                  <a:cubicBezTo>
                    <a:pt x="702" y="673"/>
                    <a:pt x="697" y="667"/>
                    <a:pt x="702" y="667"/>
                  </a:cubicBezTo>
                  <a:cubicBezTo>
                    <a:pt x="705" y="666"/>
                    <a:pt x="709" y="670"/>
                    <a:pt x="709" y="670"/>
                  </a:cubicBezTo>
                  <a:cubicBezTo>
                    <a:pt x="713" y="669"/>
                    <a:pt x="713" y="669"/>
                    <a:pt x="713" y="669"/>
                  </a:cubicBezTo>
                  <a:cubicBezTo>
                    <a:pt x="708" y="656"/>
                    <a:pt x="708" y="656"/>
                    <a:pt x="708" y="656"/>
                  </a:cubicBezTo>
                  <a:cubicBezTo>
                    <a:pt x="708" y="656"/>
                    <a:pt x="717" y="655"/>
                    <a:pt x="722" y="644"/>
                  </a:cubicBezTo>
                  <a:cubicBezTo>
                    <a:pt x="725" y="634"/>
                    <a:pt x="722" y="631"/>
                    <a:pt x="721" y="631"/>
                  </a:cubicBezTo>
                  <a:cubicBezTo>
                    <a:pt x="717" y="631"/>
                    <a:pt x="706" y="636"/>
                    <a:pt x="699" y="634"/>
                  </a:cubicBezTo>
                  <a:cubicBezTo>
                    <a:pt x="690" y="631"/>
                    <a:pt x="683" y="627"/>
                    <a:pt x="678" y="615"/>
                  </a:cubicBezTo>
                  <a:cubicBezTo>
                    <a:pt x="670" y="604"/>
                    <a:pt x="674" y="592"/>
                    <a:pt x="678" y="589"/>
                  </a:cubicBezTo>
                  <a:cubicBezTo>
                    <a:pt x="682" y="588"/>
                    <a:pt x="683" y="584"/>
                    <a:pt x="683" y="584"/>
                  </a:cubicBezTo>
                  <a:cubicBezTo>
                    <a:pt x="682" y="567"/>
                    <a:pt x="682" y="567"/>
                    <a:pt x="682" y="567"/>
                  </a:cubicBezTo>
                  <a:cubicBezTo>
                    <a:pt x="682" y="567"/>
                    <a:pt x="672" y="573"/>
                    <a:pt x="670" y="565"/>
                  </a:cubicBezTo>
                  <a:cubicBezTo>
                    <a:pt x="666" y="554"/>
                    <a:pt x="666" y="553"/>
                    <a:pt x="666" y="553"/>
                  </a:cubicBezTo>
                  <a:cubicBezTo>
                    <a:pt x="666" y="553"/>
                    <a:pt x="659" y="561"/>
                    <a:pt x="660" y="551"/>
                  </a:cubicBezTo>
                  <a:cubicBezTo>
                    <a:pt x="660" y="545"/>
                    <a:pt x="667" y="543"/>
                    <a:pt x="667" y="543"/>
                  </a:cubicBezTo>
                  <a:cubicBezTo>
                    <a:pt x="672" y="545"/>
                    <a:pt x="672" y="545"/>
                    <a:pt x="672" y="545"/>
                  </a:cubicBezTo>
                  <a:cubicBezTo>
                    <a:pt x="672" y="545"/>
                    <a:pt x="690" y="541"/>
                    <a:pt x="691" y="531"/>
                  </a:cubicBezTo>
                  <a:cubicBezTo>
                    <a:pt x="694" y="522"/>
                    <a:pt x="694" y="520"/>
                    <a:pt x="691" y="518"/>
                  </a:cubicBezTo>
                  <a:cubicBezTo>
                    <a:pt x="687" y="515"/>
                    <a:pt x="685" y="518"/>
                    <a:pt x="685" y="515"/>
                  </a:cubicBezTo>
                  <a:cubicBezTo>
                    <a:pt x="685" y="499"/>
                    <a:pt x="685" y="499"/>
                    <a:pt x="685" y="499"/>
                  </a:cubicBezTo>
                  <a:cubicBezTo>
                    <a:pt x="685" y="499"/>
                    <a:pt x="670" y="497"/>
                    <a:pt x="674" y="488"/>
                  </a:cubicBezTo>
                  <a:cubicBezTo>
                    <a:pt x="679" y="480"/>
                    <a:pt x="690" y="484"/>
                    <a:pt x="690" y="476"/>
                  </a:cubicBezTo>
                  <a:cubicBezTo>
                    <a:pt x="690" y="465"/>
                    <a:pt x="682" y="462"/>
                    <a:pt x="682" y="462"/>
                  </a:cubicBezTo>
                  <a:cubicBezTo>
                    <a:pt x="680" y="458"/>
                    <a:pt x="680" y="458"/>
                    <a:pt x="680" y="458"/>
                  </a:cubicBezTo>
                  <a:cubicBezTo>
                    <a:pt x="675" y="458"/>
                    <a:pt x="675" y="458"/>
                    <a:pt x="675" y="458"/>
                  </a:cubicBezTo>
                  <a:cubicBezTo>
                    <a:pt x="675" y="458"/>
                    <a:pt x="679" y="453"/>
                    <a:pt x="680" y="446"/>
                  </a:cubicBezTo>
                  <a:cubicBezTo>
                    <a:pt x="682" y="441"/>
                    <a:pt x="678" y="438"/>
                    <a:pt x="678" y="438"/>
                  </a:cubicBezTo>
                  <a:cubicBezTo>
                    <a:pt x="679" y="431"/>
                    <a:pt x="679" y="431"/>
                    <a:pt x="679" y="431"/>
                  </a:cubicBezTo>
                  <a:cubicBezTo>
                    <a:pt x="679" y="431"/>
                    <a:pt x="671" y="425"/>
                    <a:pt x="660" y="426"/>
                  </a:cubicBezTo>
                  <a:cubicBezTo>
                    <a:pt x="648" y="427"/>
                    <a:pt x="641" y="435"/>
                    <a:pt x="641" y="439"/>
                  </a:cubicBezTo>
                  <a:cubicBezTo>
                    <a:pt x="641" y="442"/>
                    <a:pt x="644" y="443"/>
                    <a:pt x="644" y="443"/>
                  </a:cubicBezTo>
                  <a:cubicBezTo>
                    <a:pt x="636" y="453"/>
                    <a:pt x="636" y="453"/>
                    <a:pt x="636" y="453"/>
                  </a:cubicBezTo>
                  <a:cubicBezTo>
                    <a:pt x="626" y="453"/>
                    <a:pt x="626" y="453"/>
                    <a:pt x="626" y="453"/>
                  </a:cubicBezTo>
                  <a:cubicBezTo>
                    <a:pt x="625" y="445"/>
                    <a:pt x="625" y="445"/>
                    <a:pt x="625" y="445"/>
                  </a:cubicBezTo>
                  <a:cubicBezTo>
                    <a:pt x="631" y="445"/>
                    <a:pt x="631" y="445"/>
                    <a:pt x="631" y="445"/>
                  </a:cubicBezTo>
                  <a:cubicBezTo>
                    <a:pt x="637" y="435"/>
                    <a:pt x="637" y="435"/>
                    <a:pt x="637" y="435"/>
                  </a:cubicBezTo>
                  <a:cubicBezTo>
                    <a:pt x="637" y="435"/>
                    <a:pt x="628" y="431"/>
                    <a:pt x="635" y="420"/>
                  </a:cubicBezTo>
                  <a:cubicBezTo>
                    <a:pt x="640" y="412"/>
                    <a:pt x="655" y="408"/>
                    <a:pt x="658" y="400"/>
                  </a:cubicBezTo>
                  <a:cubicBezTo>
                    <a:pt x="660" y="392"/>
                    <a:pt x="656" y="384"/>
                    <a:pt x="659" y="383"/>
                  </a:cubicBezTo>
                  <a:cubicBezTo>
                    <a:pt x="663" y="380"/>
                    <a:pt x="668" y="381"/>
                    <a:pt x="672" y="377"/>
                  </a:cubicBezTo>
                  <a:cubicBezTo>
                    <a:pt x="678" y="373"/>
                    <a:pt x="694" y="352"/>
                    <a:pt x="694" y="352"/>
                  </a:cubicBezTo>
                  <a:cubicBezTo>
                    <a:pt x="687" y="350"/>
                    <a:pt x="687" y="350"/>
                    <a:pt x="687" y="350"/>
                  </a:cubicBezTo>
                  <a:cubicBezTo>
                    <a:pt x="687" y="350"/>
                    <a:pt x="690" y="334"/>
                    <a:pt x="695" y="336"/>
                  </a:cubicBezTo>
                  <a:cubicBezTo>
                    <a:pt x="703" y="336"/>
                    <a:pt x="702" y="345"/>
                    <a:pt x="708" y="346"/>
                  </a:cubicBezTo>
                  <a:cubicBezTo>
                    <a:pt x="713" y="346"/>
                    <a:pt x="724" y="340"/>
                    <a:pt x="724" y="340"/>
                  </a:cubicBezTo>
                  <a:cubicBezTo>
                    <a:pt x="724" y="336"/>
                    <a:pt x="724" y="336"/>
                    <a:pt x="724" y="336"/>
                  </a:cubicBezTo>
                  <a:cubicBezTo>
                    <a:pt x="733" y="329"/>
                    <a:pt x="733" y="329"/>
                    <a:pt x="733" y="329"/>
                  </a:cubicBezTo>
                  <a:cubicBezTo>
                    <a:pt x="729" y="319"/>
                    <a:pt x="732" y="307"/>
                    <a:pt x="736" y="298"/>
                  </a:cubicBezTo>
                  <a:cubicBezTo>
                    <a:pt x="737" y="295"/>
                    <a:pt x="737" y="279"/>
                    <a:pt x="740" y="275"/>
                  </a:cubicBezTo>
                  <a:cubicBezTo>
                    <a:pt x="744" y="271"/>
                    <a:pt x="747" y="265"/>
                    <a:pt x="745" y="261"/>
                  </a:cubicBezTo>
                  <a:cubicBezTo>
                    <a:pt x="752" y="241"/>
                    <a:pt x="752" y="241"/>
                    <a:pt x="752" y="241"/>
                  </a:cubicBezTo>
                  <a:cubicBezTo>
                    <a:pt x="759" y="232"/>
                    <a:pt x="759" y="232"/>
                    <a:pt x="759" y="232"/>
                  </a:cubicBezTo>
                  <a:cubicBezTo>
                    <a:pt x="760" y="226"/>
                    <a:pt x="767" y="228"/>
                    <a:pt x="770" y="225"/>
                  </a:cubicBezTo>
                  <a:cubicBezTo>
                    <a:pt x="772" y="221"/>
                    <a:pt x="771" y="213"/>
                    <a:pt x="776" y="210"/>
                  </a:cubicBezTo>
                  <a:close/>
                  <a:moveTo>
                    <a:pt x="839" y="770"/>
                  </a:moveTo>
                  <a:cubicBezTo>
                    <a:pt x="833" y="767"/>
                    <a:pt x="833" y="767"/>
                    <a:pt x="833" y="767"/>
                  </a:cubicBezTo>
                  <a:cubicBezTo>
                    <a:pt x="833" y="767"/>
                    <a:pt x="835" y="756"/>
                    <a:pt x="836" y="752"/>
                  </a:cubicBezTo>
                  <a:cubicBezTo>
                    <a:pt x="837" y="746"/>
                    <a:pt x="835" y="735"/>
                    <a:pt x="835" y="735"/>
                  </a:cubicBezTo>
                  <a:cubicBezTo>
                    <a:pt x="826" y="733"/>
                    <a:pt x="826" y="733"/>
                    <a:pt x="826" y="733"/>
                  </a:cubicBezTo>
                  <a:cubicBezTo>
                    <a:pt x="826" y="733"/>
                    <a:pt x="829" y="762"/>
                    <a:pt x="824" y="762"/>
                  </a:cubicBezTo>
                  <a:cubicBezTo>
                    <a:pt x="818" y="763"/>
                    <a:pt x="818" y="759"/>
                    <a:pt x="812" y="759"/>
                  </a:cubicBezTo>
                  <a:cubicBezTo>
                    <a:pt x="803" y="759"/>
                    <a:pt x="805" y="766"/>
                    <a:pt x="805" y="766"/>
                  </a:cubicBezTo>
                  <a:cubicBezTo>
                    <a:pt x="805" y="766"/>
                    <a:pt x="794" y="767"/>
                    <a:pt x="787" y="771"/>
                  </a:cubicBezTo>
                  <a:cubicBezTo>
                    <a:pt x="779" y="775"/>
                    <a:pt x="780" y="781"/>
                    <a:pt x="780" y="781"/>
                  </a:cubicBezTo>
                  <a:cubicBezTo>
                    <a:pt x="779" y="786"/>
                    <a:pt x="779" y="786"/>
                    <a:pt x="779" y="786"/>
                  </a:cubicBezTo>
                  <a:cubicBezTo>
                    <a:pt x="774" y="789"/>
                    <a:pt x="774" y="789"/>
                    <a:pt x="774" y="789"/>
                  </a:cubicBezTo>
                  <a:cubicBezTo>
                    <a:pt x="774" y="795"/>
                    <a:pt x="774" y="795"/>
                    <a:pt x="774" y="795"/>
                  </a:cubicBezTo>
                  <a:cubicBezTo>
                    <a:pt x="779" y="798"/>
                    <a:pt x="779" y="798"/>
                    <a:pt x="779" y="798"/>
                  </a:cubicBezTo>
                  <a:cubicBezTo>
                    <a:pt x="774" y="804"/>
                    <a:pt x="774" y="804"/>
                    <a:pt x="774" y="804"/>
                  </a:cubicBezTo>
                  <a:cubicBezTo>
                    <a:pt x="775" y="810"/>
                    <a:pt x="775" y="810"/>
                    <a:pt x="775" y="810"/>
                  </a:cubicBezTo>
                  <a:cubicBezTo>
                    <a:pt x="775" y="810"/>
                    <a:pt x="778" y="814"/>
                    <a:pt x="780" y="814"/>
                  </a:cubicBezTo>
                  <a:cubicBezTo>
                    <a:pt x="785" y="816"/>
                    <a:pt x="780" y="821"/>
                    <a:pt x="780" y="821"/>
                  </a:cubicBezTo>
                  <a:cubicBezTo>
                    <a:pt x="775" y="830"/>
                    <a:pt x="775" y="830"/>
                    <a:pt x="775" y="830"/>
                  </a:cubicBezTo>
                  <a:cubicBezTo>
                    <a:pt x="775" y="830"/>
                    <a:pt x="789" y="829"/>
                    <a:pt x="789" y="835"/>
                  </a:cubicBezTo>
                  <a:cubicBezTo>
                    <a:pt x="790" y="839"/>
                    <a:pt x="779" y="845"/>
                    <a:pt x="779" y="845"/>
                  </a:cubicBezTo>
                  <a:cubicBezTo>
                    <a:pt x="779" y="848"/>
                    <a:pt x="779" y="848"/>
                    <a:pt x="779" y="848"/>
                  </a:cubicBezTo>
                  <a:cubicBezTo>
                    <a:pt x="779" y="848"/>
                    <a:pt x="789" y="845"/>
                    <a:pt x="791" y="847"/>
                  </a:cubicBezTo>
                  <a:cubicBezTo>
                    <a:pt x="794" y="849"/>
                    <a:pt x="797" y="852"/>
                    <a:pt x="797" y="852"/>
                  </a:cubicBezTo>
                  <a:cubicBezTo>
                    <a:pt x="787" y="857"/>
                    <a:pt x="787" y="857"/>
                    <a:pt x="787" y="857"/>
                  </a:cubicBezTo>
                  <a:cubicBezTo>
                    <a:pt x="790" y="867"/>
                    <a:pt x="790" y="867"/>
                    <a:pt x="790" y="867"/>
                  </a:cubicBezTo>
                  <a:cubicBezTo>
                    <a:pt x="790" y="867"/>
                    <a:pt x="802" y="871"/>
                    <a:pt x="806" y="871"/>
                  </a:cubicBezTo>
                  <a:cubicBezTo>
                    <a:pt x="812" y="872"/>
                    <a:pt x="807" y="879"/>
                    <a:pt x="807" y="879"/>
                  </a:cubicBezTo>
                  <a:cubicBezTo>
                    <a:pt x="814" y="878"/>
                    <a:pt x="814" y="878"/>
                    <a:pt x="814" y="878"/>
                  </a:cubicBezTo>
                  <a:cubicBezTo>
                    <a:pt x="814" y="878"/>
                    <a:pt x="822" y="857"/>
                    <a:pt x="825" y="851"/>
                  </a:cubicBezTo>
                  <a:cubicBezTo>
                    <a:pt x="826" y="844"/>
                    <a:pt x="829" y="829"/>
                    <a:pt x="829" y="828"/>
                  </a:cubicBezTo>
                  <a:cubicBezTo>
                    <a:pt x="829" y="825"/>
                    <a:pt x="840" y="818"/>
                    <a:pt x="843" y="809"/>
                  </a:cubicBezTo>
                  <a:cubicBezTo>
                    <a:pt x="845" y="802"/>
                    <a:pt x="839" y="770"/>
                    <a:pt x="839" y="770"/>
                  </a:cubicBezTo>
                  <a:close/>
                  <a:moveTo>
                    <a:pt x="75" y="279"/>
                  </a:moveTo>
                  <a:cubicBezTo>
                    <a:pt x="75" y="286"/>
                    <a:pt x="75" y="286"/>
                    <a:pt x="75" y="286"/>
                  </a:cubicBezTo>
                  <a:cubicBezTo>
                    <a:pt x="82" y="290"/>
                    <a:pt x="86" y="287"/>
                    <a:pt x="86" y="287"/>
                  </a:cubicBezTo>
                  <a:cubicBezTo>
                    <a:pt x="77" y="275"/>
                    <a:pt x="77" y="275"/>
                    <a:pt x="77" y="275"/>
                  </a:cubicBezTo>
                  <a:lnTo>
                    <a:pt x="75" y="279"/>
                  </a:lnTo>
                  <a:close/>
                  <a:moveTo>
                    <a:pt x="170" y="135"/>
                  </a:moveTo>
                  <a:cubicBezTo>
                    <a:pt x="175" y="139"/>
                    <a:pt x="182" y="135"/>
                    <a:pt x="174" y="126"/>
                  </a:cubicBezTo>
                  <a:cubicBezTo>
                    <a:pt x="164" y="121"/>
                    <a:pt x="162" y="125"/>
                    <a:pt x="162" y="125"/>
                  </a:cubicBezTo>
                  <a:cubicBezTo>
                    <a:pt x="163" y="133"/>
                    <a:pt x="163" y="133"/>
                    <a:pt x="163" y="133"/>
                  </a:cubicBezTo>
                  <a:lnTo>
                    <a:pt x="170" y="135"/>
                  </a:lnTo>
                  <a:close/>
                  <a:moveTo>
                    <a:pt x="151" y="106"/>
                  </a:moveTo>
                  <a:cubicBezTo>
                    <a:pt x="156" y="106"/>
                    <a:pt x="163" y="99"/>
                    <a:pt x="152" y="101"/>
                  </a:cubicBezTo>
                  <a:cubicBezTo>
                    <a:pt x="140" y="102"/>
                    <a:pt x="151" y="106"/>
                    <a:pt x="151" y="106"/>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05" name="Freeform 24"/>
            <p:cNvSpPr>
              <a:spLocks noEditPoints="1"/>
            </p:cNvSpPr>
            <p:nvPr/>
          </p:nvSpPr>
          <p:spPr bwMode="auto">
            <a:xfrm>
              <a:off x="1327" y="2397"/>
              <a:ext cx="1192" cy="1243"/>
            </a:xfrm>
            <a:custGeom>
              <a:avLst/>
              <a:gdLst>
                <a:gd name="T0" fmla="*/ 735 w 847"/>
                <a:gd name="T1" fmla="*/ 191 h 883"/>
                <a:gd name="T2" fmla="*/ 695 w 847"/>
                <a:gd name="T3" fmla="*/ 189 h 883"/>
                <a:gd name="T4" fmla="*/ 651 w 847"/>
                <a:gd name="T5" fmla="*/ 165 h 883"/>
                <a:gd name="T6" fmla="*/ 565 w 847"/>
                <a:gd name="T7" fmla="*/ 117 h 883"/>
                <a:gd name="T8" fmla="*/ 500 w 847"/>
                <a:gd name="T9" fmla="*/ 43 h 883"/>
                <a:gd name="T10" fmla="*/ 397 w 847"/>
                <a:gd name="T11" fmla="*/ 73 h 883"/>
                <a:gd name="T12" fmla="*/ 233 w 847"/>
                <a:gd name="T13" fmla="*/ 105 h 883"/>
                <a:gd name="T14" fmla="*/ 203 w 847"/>
                <a:gd name="T15" fmla="*/ 138 h 883"/>
                <a:gd name="T16" fmla="*/ 172 w 847"/>
                <a:gd name="T17" fmla="*/ 181 h 883"/>
                <a:gd name="T18" fmla="*/ 56 w 847"/>
                <a:gd name="T19" fmla="*/ 158 h 883"/>
                <a:gd name="T20" fmla="*/ 5 w 847"/>
                <a:gd name="T21" fmla="*/ 201 h 883"/>
                <a:gd name="T22" fmla="*/ 47 w 847"/>
                <a:gd name="T23" fmla="*/ 237 h 883"/>
                <a:gd name="T24" fmla="*/ 92 w 847"/>
                <a:gd name="T25" fmla="*/ 247 h 883"/>
                <a:gd name="T26" fmla="*/ 132 w 847"/>
                <a:gd name="T27" fmla="*/ 300 h 883"/>
                <a:gd name="T28" fmla="*/ 188 w 847"/>
                <a:gd name="T29" fmla="*/ 390 h 883"/>
                <a:gd name="T30" fmla="*/ 204 w 847"/>
                <a:gd name="T31" fmla="*/ 508 h 883"/>
                <a:gd name="T32" fmla="*/ 140 w 847"/>
                <a:gd name="T33" fmla="*/ 591 h 883"/>
                <a:gd name="T34" fmla="*/ 135 w 847"/>
                <a:gd name="T35" fmla="*/ 669 h 883"/>
                <a:gd name="T36" fmla="*/ 271 w 847"/>
                <a:gd name="T37" fmla="*/ 719 h 883"/>
                <a:gd name="T38" fmla="*/ 339 w 847"/>
                <a:gd name="T39" fmla="*/ 752 h 883"/>
                <a:gd name="T40" fmla="*/ 418 w 847"/>
                <a:gd name="T41" fmla="*/ 716 h 883"/>
                <a:gd name="T42" fmla="*/ 451 w 847"/>
                <a:gd name="T43" fmla="*/ 685 h 883"/>
                <a:gd name="T44" fmla="*/ 516 w 847"/>
                <a:gd name="T45" fmla="*/ 689 h 883"/>
                <a:gd name="T46" fmla="*/ 571 w 847"/>
                <a:gd name="T47" fmla="*/ 702 h 883"/>
                <a:gd name="T48" fmla="*/ 661 w 847"/>
                <a:gd name="T49" fmla="*/ 702 h 883"/>
                <a:gd name="T50" fmla="*/ 726 w 847"/>
                <a:gd name="T51" fmla="*/ 647 h 883"/>
                <a:gd name="T52" fmla="*/ 664 w 847"/>
                <a:gd name="T53" fmla="*/ 557 h 883"/>
                <a:gd name="T54" fmla="*/ 677 w 847"/>
                <a:gd name="T55" fmla="*/ 493 h 883"/>
                <a:gd name="T56" fmla="*/ 650 w 847"/>
                <a:gd name="T57" fmla="*/ 414 h 883"/>
                <a:gd name="T58" fmla="*/ 749 w 847"/>
                <a:gd name="T59" fmla="*/ 264 h 883"/>
                <a:gd name="T60" fmla="*/ 710 w 847"/>
                <a:gd name="T61" fmla="*/ 347 h 883"/>
                <a:gd name="T62" fmla="*/ 647 w 847"/>
                <a:gd name="T63" fmla="*/ 444 h 883"/>
                <a:gd name="T64" fmla="*/ 685 w 847"/>
                <a:gd name="T65" fmla="*/ 518 h 883"/>
                <a:gd name="T66" fmla="*/ 723 w 847"/>
                <a:gd name="T67" fmla="*/ 634 h 883"/>
                <a:gd name="T68" fmla="*/ 684 w 847"/>
                <a:gd name="T69" fmla="*/ 689 h 883"/>
                <a:gd name="T70" fmla="*/ 590 w 847"/>
                <a:gd name="T71" fmla="*/ 719 h 883"/>
                <a:gd name="T72" fmla="*/ 455 w 847"/>
                <a:gd name="T73" fmla="*/ 688 h 883"/>
                <a:gd name="T74" fmla="*/ 413 w 847"/>
                <a:gd name="T75" fmla="*/ 732 h 883"/>
                <a:gd name="T76" fmla="*/ 331 w 847"/>
                <a:gd name="T77" fmla="*/ 740 h 883"/>
                <a:gd name="T78" fmla="*/ 232 w 847"/>
                <a:gd name="T79" fmla="*/ 719 h 883"/>
                <a:gd name="T80" fmla="*/ 127 w 847"/>
                <a:gd name="T81" fmla="*/ 668 h 883"/>
                <a:gd name="T82" fmla="*/ 141 w 847"/>
                <a:gd name="T83" fmla="*/ 595 h 883"/>
                <a:gd name="T84" fmla="*/ 207 w 847"/>
                <a:gd name="T85" fmla="*/ 509 h 883"/>
                <a:gd name="T86" fmla="*/ 134 w 847"/>
                <a:gd name="T87" fmla="*/ 340 h 883"/>
                <a:gd name="T88" fmla="*/ 112 w 847"/>
                <a:gd name="T89" fmla="*/ 261 h 883"/>
                <a:gd name="T90" fmla="*/ 82 w 847"/>
                <a:gd name="T91" fmla="*/ 244 h 883"/>
                <a:gd name="T92" fmla="*/ 36 w 847"/>
                <a:gd name="T93" fmla="*/ 192 h 883"/>
                <a:gd name="T94" fmla="*/ 119 w 847"/>
                <a:gd name="T95" fmla="*/ 165 h 883"/>
                <a:gd name="T96" fmla="*/ 202 w 847"/>
                <a:gd name="T97" fmla="*/ 162 h 883"/>
                <a:gd name="T98" fmla="*/ 230 w 847"/>
                <a:gd name="T99" fmla="*/ 104 h 883"/>
                <a:gd name="T100" fmla="*/ 314 w 847"/>
                <a:gd name="T101" fmla="*/ 107 h 883"/>
                <a:gd name="T102" fmla="*/ 468 w 847"/>
                <a:gd name="T103" fmla="*/ 30 h 883"/>
                <a:gd name="T104" fmla="*/ 543 w 847"/>
                <a:gd name="T105" fmla="*/ 95 h 883"/>
                <a:gd name="T106" fmla="*/ 592 w 847"/>
                <a:gd name="T107" fmla="*/ 131 h 883"/>
                <a:gd name="T108" fmla="*/ 683 w 847"/>
                <a:gd name="T109" fmla="*/ 173 h 883"/>
                <a:gd name="T110" fmla="*/ 732 w 847"/>
                <a:gd name="T111" fmla="*/ 192 h 883"/>
                <a:gd name="T112" fmla="*/ 837 w 847"/>
                <a:gd name="T113" fmla="*/ 735 h 883"/>
                <a:gd name="T114" fmla="*/ 781 w 847"/>
                <a:gd name="T115" fmla="*/ 822 h 883"/>
                <a:gd name="T116" fmla="*/ 833 w 847"/>
                <a:gd name="T117" fmla="*/ 830 h 883"/>
                <a:gd name="T118" fmla="*/ 787 w 847"/>
                <a:gd name="T119" fmla="*/ 845 h 883"/>
                <a:gd name="T120" fmla="*/ 808 w 847"/>
                <a:gd name="T121" fmla="*/ 767 h 883"/>
                <a:gd name="T122" fmla="*/ 86 w 847"/>
                <a:gd name="T123" fmla="*/ 288 h 883"/>
                <a:gd name="T124" fmla="*/ 149 w 847"/>
                <a:gd name="T125" fmla="*/ 102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883">
                  <a:moveTo>
                    <a:pt x="778" y="212"/>
                  </a:moveTo>
                  <a:cubicBezTo>
                    <a:pt x="779" y="211"/>
                    <a:pt x="779" y="211"/>
                    <a:pt x="779" y="211"/>
                  </a:cubicBezTo>
                  <a:cubicBezTo>
                    <a:pt x="778" y="210"/>
                    <a:pt x="777" y="210"/>
                    <a:pt x="776" y="209"/>
                  </a:cubicBezTo>
                  <a:cubicBezTo>
                    <a:pt x="774" y="208"/>
                    <a:pt x="771" y="206"/>
                    <a:pt x="769" y="205"/>
                  </a:cubicBezTo>
                  <a:cubicBezTo>
                    <a:pt x="766" y="204"/>
                    <a:pt x="763" y="203"/>
                    <a:pt x="761" y="203"/>
                  </a:cubicBezTo>
                  <a:cubicBezTo>
                    <a:pt x="760" y="203"/>
                    <a:pt x="758" y="203"/>
                    <a:pt x="757" y="204"/>
                  </a:cubicBezTo>
                  <a:cubicBezTo>
                    <a:pt x="757" y="204"/>
                    <a:pt x="757" y="204"/>
                    <a:pt x="757" y="204"/>
                  </a:cubicBezTo>
                  <a:cubicBezTo>
                    <a:pt x="757" y="205"/>
                    <a:pt x="757" y="205"/>
                    <a:pt x="757" y="205"/>
                  </a:cubicBezTo>
                  <a:cubicBezTo>
                    <a:pt x="757" y="205"/>
                    <a:pt x="757" y="205"/>
                    <a:pt x="757" y="205"/>
                  </a:cubicBezTo>
                  <a:cubicBezTo>
                    <a:pt x="757" y="204"/>
                    <a:pt x="757" y="204"/>
                    <a:pt x="757" y="204"/>
                  </a:cubicBezTo>
                  <a:cubicBezTo>
                    <a:pt x="757" y="205"/>
                    <a:pt x="757" y="205"/>
                    <a:pt x="757" y="205"/>
                  </a:cubicBezTo>
                  <a:cubicBezTo>
                    <a:pt x="757" y="205"/>
                    <a:pt x="757" y="205"/>
                    <a:pt x="757" y="205"/>
                  </a:cubicBezTo>
                  <a:cubicBezTo>
                    <a:pt x="757" y="204"/>
                    <a:pt x="757" y="204"/>
                    <a:pt x="757" y="204"/>
                  </a:cubicBezTo>
                  <a:cubicBezTo>
                    <a:pt x="757" y="205"/>
                    <a:pt x="757" y="205"/>
                    <a:pt x="757" y="205"/>
                  </a:cubicBezTo>
                  <a:cubicBezTo>
                    <a:pt x="757" y="204"/>
                    <a:pt x="757" y="204"/>
                    <a:pt x="757" y="204"/>
                  </a:cubicBezTo>
                  <a:cubicBezTo>
                    <a:pt x="757" y="204"/>
                    <a:pt x="757" y="204"/>
                    <a:pt x="757" y="204"/>
                  </a:cubicBezTo>
                  <a:cubicBezTo>
                    <a:pt x="757" y="205"/>
                    <a:pt x="757" y="205"/>
                    <a:pt x="757" y="205"/>
                  </a:cubicBezTo>
                  <a:cubicBezTo>
                    <a:pt x="757" y="204"/>
                    <a:pt x="757" y="204"/>
                    <a:pt x="757" y="204"/>
                  </a:cubicBezTo>
                  <a:cubicBezTo>
                    <a:pt x="757" y="204"/>
                    <a:pt x="757" y="204"/>
                    <a:pt x="757" y="204"/>
                  </a:cubicBezTo>
                  <a:cubicBezTo>
                    <a:pt x="757" y="204"/>
                    <a:pt x="757" y="204"/>
                    <a:pt x="757" y="204"/>
                  </a:cubicBezTo>
                  <a:cubicBezTo>
                    <a:pt x="756" y="204"/>
                    <a:pt x="755" y="204"/>
                    <a:pt x="753" y="204"/>
                  </a:cubicBezTo>
                  <a:cubicBezTo>
                    <a:pt x="749" y="202"/>
                    <a:pt x="743" y="199"/>
                    <a:pt x="741" y="199"/>
                  </a:cubicBezTo>
                  <a:cubicBezTo>
                    <a:pt x="741" y="198"/>
                    <a:pt x="741" y="198"/>
                    <a:pt x="741" y="198"/>
                  </a:cubicBezTo>
                  <a:cubicBezTo>
                    <a:pt x="741" y="198"/>
                    <a:pt x="741" y="198"/>
                    <a:pt x="741" y="198"/>
                  </a:cubicBezTo>
                  <a:cubicBezTo>
                    <a:pt x="741" y="199"/>
                    <a:pt x="741" y="199"/>
                    <a:pt x="741" y="199"/>
                  </a:cubicBezTo>
                  <a:cubicBezTo>
                    <a:pt x="741" y="198"/>
                    <a:pt x="741" y="198"/>
                    <a:pt x="741" y="198"/>
                  </a:cubicBezTo>
                  <a:cubicBezTo>
                    <a:pt x="741" y="198"/>
                    <a:pt x="741" y="198"/>
                    <a:pt x="741" y="198"/>
                  </a:cubicBezTo>
                  <a:cubicBezTo>
                    <a:pt x="741" y="199"/>
                    <a:pt x="741" y="199"/>
                    <a:pt x="741" y="199"/>
                  </a:cubicBezTo>
                  <a:cubicBezTo>
                    <a:pt x="741" y="198"/>
                    <a:pt x="741" y="198"/>
                    <a:pt x="741" y="198"/>
                  </a:cubicBezTo>
                  <a:cubicBezTo>
                    <a:pt x="741" y="199"/>
                    <a:pt x="741" y="199"/>
                    <a:pt x="741" y="199"/>
                  </a:cubicBezTo>
                  <a:cubicBezTo>
                    <a:pt x="741" y="198"/>
                    <a:pt x="741" y="198"/>
                    <a:pt x="741" y="198"/>
                  </a:cubicBezTo>
                  <a:cubicBezTo>
                    <a:pt x="741" y="198"/>
                    <a:pt x="741" y="198"/>
                    <a:pt x="741" y="198"/>
                  </a:cubicBezTo>
                  <a:cubicBezTo>
                    <a:pt x="741" y="199"/>
                    <a:pt x="741" y="199"/>
                    <a:pt x="741" y="199"/>
                  </a:cubicBezTo>
                  <a:cubicBezTo>
                    <a:pt x="741" y="198"/>
                    <a:pt x="741" y="198"/>
                    <a:pt x="741" y="198"/>
                  </a:cubicBezTo>
                  <a:cubicBezTo>
                    <a:pt x="741" y="198"/>
                    <a:pt x="740" y="198"/>
                    <a:pt x="740" y="198"/>
                  </a:cubicBezTo>
                  <a:cubicBezTo>
                    <a:pt x="739" y="197"/>
                    <a:pt x="739" y="196"/>
                    <a:pt x="738" y="195"/>
                  </a:cubicBezTo>
                  <a:cubicBezTo>
                    <a:pt x="738" y="195"/>
                    <a:pt x="738" y="195"/>
                    <a:pt x="737" y="194"/>
                  </a:cubicBezTo>
                  <a:cubicBezTo>
                    <a:pt x="737" y="194"/>
                    <a:pt x="737" y="194"/>
                    <a:pt x="737" y="194"/>
                  </a:cubicBezTo>
                  <a:cubicBezTo>
                    <a:pt x="737" y="194"/>
                    <a:pt x="737" y="194"/>
                    <a:pt x="737" y="194"/>
                  </a:cubicBezTo>
                  <a:cubicBezTo>
                    <a:pt x="737" y="194"/>
                    <a:pt x="737" y="194"/>
                    <a:pt x="737" y="194"/>
                  </a:cubicBezTo>
                  <a:cubicBezTo>
                    <a:pt x="737" y="194"/>
                    <a:pt x="737" y="194"/>
                    <a:pt x="737" y="194"/>
                  </a:cubicBezTo>
                  <a:cubicBezTo>
                    <a:pt x="737" y="194"/>
                    <a:pt x="737" y="194"/>
                    <a:pt x="737" y="194"/>
                  </a:cubicBezTo>
                  <a:cubicBezTo>
                    <a:pt x="737" y="194"/>
                    <a:pt x="737" y="194"/>
                    <a:pt x="737" y="194"/>
                  </a:cubicBezTo>
                  <a:cubicBezTo>
                    <a:pt x="737" y="194"/>
                    <a:pt x="737" y="194"/>
                    <a:pt x="737" y="194"/>
                  </a:cubicBezTo>
                  <a:cubicBezTo>
                    <a:pt x="736" y="194"/>
                    <a:pt x="736" y="194"/>
                    <a:pt x="736" y="194"/>
                  </a:cubicBezTo>
                  <a:cubicBezTo>
                    <a:pt x="737" y="194"/>
                    <a:pt x="737" y="194"/>
                    <a:pt x="737" y="194"/>
                  </a:cubicBezTo>
                  <a:cubicBezTo>
                    <a:pt x="737" y="194"/>
                    <a:pt x="737" y="194"/>
                    <a:pt x="737" y="194"/>
                  </a:cubicBezTo>
                  <a:cubicBezTo>
                    <a:pt x="736" y="194"/>
                    <a:pt x="736" y="194"/>
                    <a:pt x="736" y="194"/>
                  </a:cubicBezTo>
                  <a:cubicBezTo>
                    <a:pt x="737" y="194"/>
                    <a:pt x="737" y="194"/>
                    <a:pt x="737" y="194"/>
                  </a:cubicBezTo>
                  <a:cubicBezTo>
                    <a:pt x="736" y="194"/>
                    <a:pt x="736" y="194"/>
                    <a:pt x="736" y="194"/>
                  </a:cubicBezTo>
                  <a:cubicBezTo>
                    <a:pt x="737" y="195"/>
                    <a:pt x="737" y="195"/>
                    <a:pt x="737" y="195"/>
                  </a:cubicBezTo>
                  <a:cubicBezTo>
                    <a:pt x="737" y="194"/>
                    <a:pt x="737" y="194"/>
                    <a:pt x="737" y="194"/>
                  </a:cubicBezTo>
                  <a:cubicBezTo>
                    <a:pt x="736" y="194"/>
                    <a:pt x="736" y="194"/>
                    <a:pt x="736" y="194"/>
                  </a:cubicBezTo>
                  <a:cubicBezTo>
                    <a:pt x="737" y="195"/>
                    <a:pt x="737" y="195"/>
                    <a:pt x="737" y="195"/>
                  </a:cubicBezTo>
                  <a:cubicBezTo>
                    <a:pt x="737" y="194"/>
                    <a:pt x="737" y="194"/>
                    <a:pt x="737" y="194"/>
                  </a:cubicBezTo>
                  <a:cubicBezTo>
                    <a:pt x="737" y="195"/>
                    <a:pt x="737" y="195"/>
                    <a:pt x="737" y="195"/>
                  </a:cubicBezTo>
                  <a:cubicBezTo>
                    <a:pt x="737" y="195"/>
                    <a:pt x="737" y="195"/>
                    <a:pt x="737" y="195"/>
                  </a:cubicBezTo>
                  <a:cubicBezTo>
                    <a:pt x="737" y="194"/>
                    <a:pt x="737" y="194"/>
                    <a:pt x="737" y="194"/>
                  </a:cubicBezTo>
                  <a:cubicBezTo>
                    <a:pt x="737" y="195"/>
                    <a:pt x="737" y="195"/>
                    <a:pt x="737" y="195"/>
                  </a:cubicBezTo>
                  <a:cubicBezTo>
                    <a:pt x="737" y="192"/>
                    <a:pt x="737" y="192"/>
                    <a:pt x="737" y="192"/>
                  </a:cubicBezTo>
                  <a:cubicBezTo>
                    <a:pt x="736" y="192"/>
                    <a:pt x="736" y="192"/>
                    <a:pt x="735" y="191"/>
                  </a:cubicBezTo>
                  <a:cubicBezTo>
                    <a:pt x="735" y="191"/>
                    <a:pt x="734" y="190"/>
                    <a:pt x="732" y="190"/>
                  </a:cubicBezTo>
                  <a:cubicBezTo>
                    <a:pt x="732" y="190"/>
                    <a:pt x="731" y="190"/>
                    <a:pt x="730" y="191"/>
                  </a:cubicBezTo>
                  <a:cubicBezTo>
                    <a:pt x="729" y="191"/>
                    <a:pt x="729" y="191"/>
                    <a:pt x="729" y="191"/>
                  </a:cubicBezTo>
                  <a:cubicBezTo>
                    <a:pt x="729" y="191"/>
                    <a:pt x="729" y="192"/>
                    <a:pt x="729" y="192"/>
                  </a:cubicBezTo>
                  <a:cubicBezTo>
                    <a:pt x="729" y="193"/>
                    <a:pt x="729" y="193"/>
                    <a:pt x="729" y="194"/>
                  </a:cubicBezTo>
                  <a:cubicBezTo>
                    <a:pt x="730" y="194"/>
                    <a:pt x="730" y="194"/>
                    <a:pt x="730" y="195"/>
                  </a:cubicBezTo>
                  <a:cubicBezTo>
                    <a:pt x="731" y="193"/>
                    <a:pt x="731" y="193"/>
                    <a:pt x="731" y="193"/>
                  </a:cubicBezTo>
                  <a:cubicBezTo>
                    <a:pt x="731" y="192"/>
                    <a:pt x="731" y="192"/>
                    <a:pt x="731" y="192"/>
                  </a:cubicBezTo>
                  <a:cubicBezTo>
                    <a:pt x="728" y="192"/>
                    <a:pt x="727" y="193"/>
                    <a:pt x="727" y="194"/>
                  </a:cubicBezTo>
                  <a:cubicBezTo>
                    <a:pt x="726" y="194"/>
                    <a:pt x="726" y="194"/>
                    <a:pt x="726" y="194"/>
                  </a:cubicBezTo>
                  <a:cubicBezTo>
                    <a:pt x="726" y="194"/>
                    <a:pt x="726" y="194"/>
                    <a:pt x="726" y="194"/>
                  </a:cubicBezTo>
                  <a:cubicBezTo>
                    <a:pt x="725" y="194"/>
                    <a:pt x="724" y="194"/>
                    <a:pt x="723" y="194"/>
                  </a:cubicBezTo>
                  <a:cubicBezTo>
                    <a:pt x="722" y="193"/>
                    <a:pt x="720" y="192"/>
                    <a:pt x="718" y="192"/>
                  </a:cubicBezTo>
                  <a:cubicBezTo>
                    <a:pt x="717" y="191"/>
                    <a:pt x="716" y="191"/>
                    <a:pt x="716" y="191"/>
                  </a:cubicBezTo>
                  <a:cubicBezTo>
                    <a:pt x="715" y="190"/>
                    <a:pt x="715" y="190"/>
                    <a:pt x="715" y="190"/>
                  </a:cubicBezTo>
                  <a:cubicBezTo>
                    <a:pt x="715" y="190"/>
                    <a:pt x="715" y="190"/>
                    <a:pt x="715" y="190"/>
                  </a:cubicBezTo>
                  <a:cubicBezTo>
                    <a:pt x="714" y="190"/>
                    <a:pt x="713" y="191"/>
                    <a:pt x="713" y="191"/>
                  </a:cubicBezTo>
                  <a:cubicBezTo>
                    <a:pt x="712" y="192"/>
                    <a:pt x="711" y="193"/>
                    <a:pt x="711" y="193"/>
                  </a:cubicBezTo>
                  <a:cubicBezTo>
                    <a:pt x="711" y="194"/>
                    <a:pt x="711" y="194"/>
                    <a:pt x="711" y="194"/>
                  </a:cubicBezTo>
                  <a:cubicBezTo>
                    <a:pt x="711" y="194"/>
                    <a:pt x="711" y="194"/>
                    <a:pt x="711" y="194"/>
                  </a:cubicBezTo>
                  <a:cubicBezTo>
                    <a:pt x="711" y="194"/>
                    <a:pt x="711" y="194"/>
                    <a:pt x="711" y="194"/>
                  </a:cubicBezTo>
                  <a:cubicBezTo>
                    <a:pt x="711" y="194"/>
                    <a:pt x="711" y="194"/>
                    <a:pt x="711" y="194"/>
                  </a:cubicBezTo>
                  <a:cubicBezTo>
                    <a:pt x="711" y="194"/>
                    <a:pt x="711" y="194"/>
                    <a:pt x="711" y="194"/>
                  </a:cubicBezTo>
                  <a:cubicBezTo>
                    <a:pt x="711" y="194"/>
                    <a:pt x="711" y="194"/>
                    <a:pt x="711" y="194"/>
                  </a:cubicBezTo>
                  <a:cubicBezTo>
                    <a:pt x="711" y="194"/>
                    <a:pt x="711" y="194"/>
                    <a:pt x="711" y="194"/>
                  </a:cubicBezTo>
                  <a:cubicBezTo>
                    <a:pt x="711" y="195"/>
                    <a:pt x="711" y="195"/>
                    <a:pt x="711" y="195"/>
                  </a:cubicBezTo>
                  <a:cubicBezTo>
                    <a:pt x="712" y="194"/>
                    <a:pt x="712" y="194"/>
                    <a:pt x="712" y="194"/>
                  </a:cubicBezTo>
                  <a:cubicBezTo>
                    <a:pt x="712" y="194"/>
                    <a:pt x="711" y="194"/>
                    <a:pt x="711" y="194"/>
                  </a:cubicBezTo>
                  <a:cubicBezTo>
                    <a:pt x="711" y="195"/>
                    <a:pt x="711" y="195"/>
                    <a:pt x="711" y="195"/>
                  </a:cubicBezTo>
                  <a:cubicBezTo>
                    <a:pt x="712" y="194"/>
                    <a:pt x="712" y="194"/>
                    <a:pt x="712" y="194"/>
                  </a:cubicBezTo>
                  <a:cubicBezTo>
                    <a:pt x="712" y="194"/>
                    <a:pt x="712" y="194"/>
                    <a:pt x="712" y="194"/>
                  </a:cubicBezTo>
                  <a:cubicBezTo>
                    <a:pt x="712" y="194"/>
                    <a:pt x="712" y="194"/>
                    <a:pt x="712" y="194"/>
                  </a:cubicBezTo>
                  <a:cubicBezTo>
                    <a:pt x="712" y="194"/>
                    <a:pt x="712" y="194"/>
                    <a:pt x="712" y="194"/>
                  </a:cubicBezTo>
                  <a:cubicBezTo>
                    <a:pt x="712" y="194"/>
                    <a:pt x="712" y="194"/>
                    <a:pt x="712" y="194"/>
                  </a:cubicBezTo>
                  <a:cubicBezTo>
                    <a:pt x="712" y="194"/>
                    <a:pt x="712" y="194"/>
                    <a:pt x="712" y="194"/>
                  </a:cubicBezTo>
                  <a:cubicBezTo>
                    <a:pt x="712" y="194"/>
                    <a:pt x="711" y="192"/>
                    <a:pt x="711" y="190"/>
                  </a:cubicBezTo>
                  <a:cubicBezTo>
                    <a:pt x="710" y="191"/>
                    <a:pt x="710" y="191"/>
                    <a:pt x="710" y="191"/>
                  </a:cubicBezTo>
                  <a:cubicBezTo>
                    <a:pt x="711" y="191"/>
                    <a:pt x="711" y="191"/>
                    <a:pt x="711" y="191"/>
                  </a:cubicBezTo>
                  <a:cubicBezTo>
                    <a:pt x="711" y="189"/>
                    <a:pt x="710" y="188"/>
                    <a:pt x="709" y="188"/>
                  </a:cubicBezTo>
                  <a:cubicBezTo>
                    <a:pt x="708" y="187"/>
                    <a:pt x="706" y="186"/>
                    <a:pt x="704" y="186"/>
                  </a:cubicBezTo>
                  <a:cubicBezTo>
                    <a:pt x="702" y="185"/>
                    <a:pt x="700" y="185"/>
                    <a:pt x="699" y="185"/>
                  </a:cubicBezTo>
                  <a:cubicBezTo>
                    <a:pt x="696" y="185"/>
                    <a:pt x="696" y="185"/>
                    <a:pt x="696" y="185"/>
                  </a:cubicBezTo>
                  <a:cubicBezTo>
                    <a:pt x="697" y="187"/>
                    <a:pt x="697" y="187"/>
                    <a:pt x="697" y="187"/>
                  </a:cubicBezTo>
                  <a:cubicBezTo>
                    <a:pt x="698" y="188"/>
                    <a:pt x="698" y="189"/>
                    <a:pt x="698" y="189"/>
                  </a:cubicBezTo>
                  <a:cubicBezTo>
                    <a:pt x="699" y="189"/>
                    <a:pt x="699" y="189"/>
                    <a:pt x="699" y="189"/>
                  </a:cubicBezTo>
                  <a:cubicBezTo>
                    <a:pt x="698" y="189"/>
                    <a:pt x="698" y="189"/>
                    <a:pt x="698" y="189"/>
                  </a:cubicBezTo>
                  <a:cubicBezTo>
                    <a:pt x="698" y="189"/>
                    <a:pt x="698" y="189"/>
                    <a:pt x="698" y="189"/>
                  </a:cubicBezTo>
                  <a:cubicBezTo>
                    <a:pt x="699" y="189"/>
                    <a:pt x="699" y="189"/>
                    <a:pt x="699" y="189"/>
                  </a:cubicBezTo>
                  <a:cubicBezTo>
                    <a:pt x="698" y="189"/>
                    <a:pt x="698" y="189"/>
                    <a:pt x="698" y="189"/>
                  </a:cubicBezTo>
                  <a:cubicBezTo>
                    <a:pt x="699" y="189"/>
                    <a:pt x="699" y="189"/>
                    <a:pt x="699" y="189"/>
                  </a:cubicBezTo>
                  <a:cubicBezTo>
                    <a:pt x="698" y="189"/>
                    <a:pt x="698" y="189"/>
                    <a:pt x="698" y="189"/>
                  </a:cubicBezTo>
                  <a:cubicBezTo>
                    <a:pt x="698" y="189"/>
                    <a:pt x="698" y="189"/>
                    <a:pt x="698" y="189"/>
                  </a:cubicBezTo>
                  <a:cubicBezTo>
                    <a:pt x="699" y="189"/>
                    <a:pt x="699" y="189"/>
                    <a:pt x="699" y="189"/>
                  </a:cubicBezTo>
                  <a:cubicBezTo>
                    <a:pt x="698" y="189"/>
                    <a:pt x="698" y="189"/>
                    <a:pt x="698" y="189"/>
                  </a:cubicBezTo>
                  <a:cubicBezTo>
                    <a:pt x="698" y="189"/>
                    <a:pt x="698" y="189"/>
                    <a:pt x="698" y="189"/>
                  </a:cubicBezTo>
                  <a:cubicBezTo>
                    <a:pt x="698" y="189"/>
                    <a:pt x="698" y="189"/>
                    <a:pt x="698" y="189"/>
                  </a:cubicBezTo>
                  <a:cubicBezTo>
                    <a:pt x="698" y="189"/>
                    <a:pt x="698" y="189"/>
                    <a:pt x="698" y="189"/>
                  </a:cubicBezTo>
                  <a:cubicBezTo>
                    <a:pt x="698" y="189"/>
                    <a:pt x="698" y="189"/>
                    <a:pt x="698" y="189"/>
                  </a:cubicBezTo>
                  <a:cubicBezTo>
                    <a:pt x="698" y="189"/>
                    <a:pt x="698" y="189"/>
                    <a:pt x="698" y="189"/>
                  </a:cubicBezTo>
                  <a:cubicBezTo>
                    <a:pt x="698" y="189"/>
                    <a:pt x="698" y="189"/>
                    <a:pt x="697" y="189"/>
                  </a:cubicBezTo>
                  <a:cubicBezTo>
                    <a:pt x="697" y="189"/>
                    <a:pt x="696" y="189"/>
                    <a:pt x="695" y="189"/>
                  </a:cubicBezTo>
                  <a:cubicBezTo>
                    <a:pt x="695" y="191"/>
                    <a:pt x="695" y="191"/>
                    <a:pt x="695" y="191"/>
                  </a:cubicBezTo>
                  <a:cubicBezTo>
                    <a:pt x="695" y="189"/>
                    <a:pt x="695" y="189"/>
                    <a:pt x="695" y="189"/>
                  </a:cubicBezTo>
                  <a:cubicBezTo>
                    <a:pt x="694" y="189"/>
                    <a:pt x="694" y="189"/>
                    <a:pt x="694" y="188"/>
                  </a:cubicBezTo>
                  <a:cubicBezTo>
                    <a:pt x="694" y="188"/>
                    <a:pt x="694" y="188"/>
                    <a:pt x="694" y="188"/>
                  </a:cubicBezTo>
                  <a:cubicBezTo>
                    <a:pt x="694" y="188"/>
                    <a:pt x="694" y="188"/>
                    <a:pt x="694" y="188"/>
                  </a:cubicBezTo>
                  <a:cubicBezTo>
                    <a:pt x="694" y="188"/>
                    <a:pt x="694" y="188"/>
                    <a:pt x="694" y="187"/>
                  </a:cubicBezTo>
                  <a:cubicBezTo>
                    <a:pt x="694" y="186"/>
                    <a:pt x="694" y="185"/>
                    <a:pt x="693" y="184"/>
                  </a:cubicBezTo>
                  <a:cubicBezTo>
                    <a:pt x="690" y="179"/>
                    <a:pt x="690" y="179"/>
                    <a:pt x="690" y="179"/>
                  </a:cubicBezTo>
                  <a:cubicBezTo>
                    <a:pt x="690" y="185"/>
                    <a:pt x="690" y="185"/>
                    <a:pt x="690" y="185"/>
                  </a:cubicBezTo>
                  <a:cubicBezTo>
                    <a:pt x="692" y="185"/>
                    <a:pt x="692" y="185"/>
                    <a:pt x="692" y="185"/>
                  </a:cubicBezTo>
                  <a:cubicBezTo>
                    <a:pt x="691" y="184"/>
                    <a:pt x="691" y="184"/>
                    <a:pt x="691" y="184"/>
                  </a:cubicBezTo>
                  <a:cubicBezTo>
                    <a:pt x="690" y="185"/>
                    <a:pt x="690" y="185"/>
                    <a:pt x="690" y="185"/>
                  </a:cubicBezTo>
                  <a:cubicBezTo>
                    <a:pt x="692" y="185"/>
                    <a:pt x="692" y="185"/>
                    <a:pt x="692" y="185"/>
                  </a:cubicBezTo>
                  <a:cubicBezTo>
                    <a:pt x="691" y="184"/>
                    <a:pt x="691" y="184"/>
                    <a:pt x="691" y="184"/>
                  </a:cubicBezTo>
                  <a:cubicBezTo>
                    <a:pt x="692" y="185"/>
                    <a:pt x="692" y="185"/>
                    <a:pt x="692" y="185"/>
                  </a:cubicBezTo>
                  <a:cubicBezTo>
                    <a:pt x="691" y="184"/>
                    <a:pt x="691" y="184"/>
                    <a:pt x="691" y="184"/>
                  </a:cubicBezTo>
                  <a:cubicBezTo>
                    <a:pt x="691" y="184"/>
                    <a:pt x="691" y="184"/>
                    <a:pt x="691" y="184"/>
                  </a:cubicBezTo>
                  <a:cubicBezTo>
                    <a:pt x="692" y="185"/>
                    <a:pt x="692" y="185"/>
                    <a:pt x="692" y="185"/>
                  </a:cubicBezTo>
                  <a:cubicBezTo>
                    <a:pt x="691" y="184"/>
                    <a:pt x="691" y="184"/>
                    <a:pt x="691" y="184"/>
                  </a:cubicBezTo>
                  <a:cubicBezTo>
                    <a:pt x="692" y="185"/>
                    <a:pt x="692" y="185"/>
                    <a:pt x="692" y="185"/>
                  </a:cubicBezTo>
                  <a:cubicBezTo>
                    <a:pt x="692" y="184"/>
                    <a:pt x="692" y="184"/>
                    <a:pt x="692" y="184"/>
                  </a:cubicBezTo>
                  <a:cubicBezTo>
                    <a:pt x="691" y="184"/>
                    <a:pt x="691" y="184"/>
                    <a:pt x="691" y="184"/>
                  </a:cubicBezTo>
                  <a:cubicBezTo>
                    <a:pt x="692" y="185"/>
                    <a:pt x="692" y="185"/>
                    <a:pt x="692" y="185"/>
                  </a:cubicBezTo>
                  <a:cubicBezTo>
                    <a:pt x="692" y="184"/>
                    <a:pt x="692" y="184"/>
                    <a:pt x="692" y="184"/>
                  </a:cubicBezTo>
                  <a:cubicBezTo>
                    <a:pt x="692" y="185"/>
                    <a:pt x="692" y="185"/>
                    <a:pt x="692" y="185"/>
                  </a:cubicBezTo>
                  <a:cubicBezTo>
                    <a:pt x="693" y="184"/>
                    <a:pt x="693" y="184"/>
                    <a:pt x="693" y="184"/>
                  </a:cubicBezTo>
                  <a:cubicBezTo>
                    <a:pt x="693" y="184"/>
                    <a:pt x="693" y="184"/>
                    <a:pt x="692" y="184"/>
                  </a:cubicBezTo>
                  <a:cubicBezTo>
                    <a:pt x="692" y="185"/>
                    <a:pt x="692" y="185"/>
                    <a:pt x="692" y="185"/>
                  </a:cubicBezTo>
                  <a:cubicBezTo>
                    <a:pt x="693" y="184"/>
                    <a:pt x="693" y="184"/>
                    <a:pt x="693" y="184"/>
                  </a:cubicBezTo>
                  <a:cubicBezTo>
                    <a:pt x="692" y="184"/>
                    <a:pt x="692" y="184"/>
                    <a:pt x="692" y="184"/>
                  </a:cubicBezTo>
                  <a:cubicBezTo>
                    <a:pt x="693" y="184"/>
                    <a:pt x="693" y="184"/>
                    <a:pt x="693" y="184"/>
                  </a:cubicBezTo>
                  <a:cubicBezTo>
                    <a:pt x="693" y="184"/>
                    <a:pt x="693" y="184"/>
                    <a:pt x="693" y="184"/>
                  </a:cubicBezTo>
                  <a:cubicBezTo>
                    <a:pt x="692" y="184"/>
                    <a:pt x="692" y="184"/>
                    <a:pt x="692" y="184"/>
                  </a:cubicBezTo>
                  <a:cubicBezTo>
                    <a:pt x="693" y="184"/>
                    <a:pt x="693" y="184"/>
                    <a:pt x="693" y="184"/>
                  </a:cubicBezTo>
                  <a:cubicBezTo>
                    <a:pt x="693" y="184"/>
                    <a:pt x="693" y="184"/>
                    <a:pt x="692" y="183"/>
                  </a:cubicBezTo>
                  <a:cubicBezTo>
                    <a:pt x="691" y="182"/>
                    <a:pt x="690" y="179"/>
                    <a:pt x="688" y="177"/>
                  </a:cubicBezTo>
                  <a:cubicBezTo>
                    <a:pt x="687" y="175"/>
                    <a:pt x="686" y="174"/>
                    <a:pt x="685" y="173"/>
                  </a:cubicBezTo>
                  <a:cubicBezTo>
                    <a:pt x="685" y="173"/>
                    <a:pt x="685" y="172"/>
                    <a:pt x="684" y="172"/>
                  </a:cubicBezTo>
                  <a:cubicBezTo>
                    <a:pt x="684" y="172"/>
                    <a:pt x="684" y="171"/>
                    <a:pt x="683" y="171"/>
                  </a:cubicBezTo>
                  <a:cubicBezTo>
                    <a:pt x="682" y="171"/>
                    <a:pt x="682" y="172"/>
                    <a:pt x="681" y="172"/>
                  </a:cubicBezTo>
                  <a:cubicBezTo>
                    <a:pt x="675" y="178"/>
                    <a:pt x="675" y="178"/>
                    <a:pt x="675" y="178"/>
                  </a:cubicBezTo>
                  <a:cubicBezTo>
                    <a:pt x="683" y="174"/>
                    <a:pt x="683" y="174"/>
                    <a:pt x="683" y="174"/>
                  </a:cubicBezTo>
                  <a:cubicBezTo>
                    <a:pt x="684" y="174"/>
                    <a:pt x="685" y="173"/>
                    <a:pt x="686" y="172"/>
                  </a:cubicBezTo>
                  <a:cubicBezTo>
                    <a:pt x="686" y="171"/>
                    <a:pt x="686" y="170"/>
                    <a:pt x="686" y="169"/>
                  </a:cubicBezTo>
                  <a:cubicBezTo>
                    <a:pt x="686" y="168"/>
                    <a:pt x="686" y="166"/>
                    <a:pt x="685" y="165"/>
                  </a:cubicBezTo>
                  <a:cubicBezTo>
                    <a:pt x="683" y="164"/>
                    <a:pt x="681" y="163"/>
                    <a:pt x="680" y="162"/>
                  </a:cubicBezTo>
                  <a:cubicBezTo>
                    <a:pt x="678" y="162"/>
                    <a:pt x="676" y="161"/>
                    <a:pt x="675" y="161"/>
                  </a:cubicBezTo>
                  <a:cubicBezTo>
                    <a:pt x="674" y="161"/>
                    <a:pt x="674" y="161"/>
                    <a:pt x="674" y="161"/>
                  </a:cubicBezTo>
                  <a:cubicBezTo>
                    <a:pt x="674" y="161"/>
                    <a:pt x="674" y="161"/>
                    <a:pt x="674" y="161"/>
                  </a:cubicBezTo>
                  <a:cubicBezTo>
                    <a:pt x="671" y="162"/>
                    <a:pt x="670" y="162"/>
                    <a:pt x="669" y="162"/>
                  </a:cubicBezTo>
                  <a:cubicBezTo>
                    <a:pt x="669" y="162"/>
                    <a:pt x="668" y="162"/>
                    <a:pt x="668" y="162"/>
                  </a:cubicBezTo>
                  <a:cubicBezTo>
                    <a:pt x="668" y="162"/>
                    <a:pt x="667" y="161"/>
                    <a:pt x="666" y="160"/>
                  </a:cubicBezTo>
                  <a:cubicBezTo>
                    <a:pt x="665" y="160"/>
                    <a:pt x="664" y="159"/>
                    <a:pt x="662" y="159"/>
                  </a:cubicBezTo>
                  <a:cubicBezTo>
                    <a:pt x="662" y="161"/>
                    <a:pt x="662" y="161"/>
                    <a:pt x="662" y="161"/>
                  </a:cubicBezTo>
                  <a:cubicBezTo>
                    <a:pt x="663" y="159"/>
                    <a:pt x="663" y="159"/>
                    <a:pt x="663" y="159"/>
                  </a:cubicBezTo>
                  <a:cubicBezTo>
                    <a:pt x="662" y="159"/>
                    <a:pt x="662" y="159"/>
                    <a:pt x="661" y="159"/>
                  </a:cubicBezTo>
                  <a:cubicBezTo>
                    <a:pt x="661" y="159"/>
                    <a:pt x="660" y="159"/>
                    <a:pt x="660" y="160"/>
                  </a:cubicBezTo>
                  <a:cubicBezTo>
                    <a:pt x="659" y="160"/>
                    <a:pt x="658" y="161"/>
                    <a:pt x="658" y="161"/>
                  </a:cubicBezTo>
                  <a:cubicBezTo>
                    <a:pt x="658" y="162"/>
                    <a:pt x="657" y="163"/>
                    <a:pt x="656" y="164"/>
                  </a:cubicBezTo>
                  <a:cubicBezTo>
                    <a:pt x="655" y="164"/>
                    <a:pt x="654" y="165"/>
                    <a:pt x="651" y="165"/>
                  </a:cubicBezTo>
                  <a:cubicBezTo>
                    <a:pt x="651" y="165"/>
                    <a:pt x="651" y="165"/>
                    <a:pt x="651" y="165"/>
                  </a:cubicBezTo>
                  <a:cubicBezTo>
                    <a:pt x="651" y="165"/>
                    <a:pt x="651" y="165"/>
                    <a:pt x="651" y="165"/>
                  </a:cubicBezTo>
                  <a:cubicBezTo>
                    <a:pt x="651" y="165"/>
                    <a:pt x="650" y="165"/>
                    <a:pt x="650" y="165"/>
                  </a:cubicBezTo>
                  <a:cubicBezTo>
                    <a:pt x="649" y="165"/>
                    <a:pt x="648" y="165"/>
                    <a:pt x="648" y="164"/>
                  </a:cubicBezTo>
                  <a:cubicBezTo>
                    <a:pt x="647" y="164"/>
                    <a:pt x="647" y="162"/>
                    <a:pt x="646" y="161"/>
                  </a:cubicBezTo>
                  <a:cubicBezTo>
                    <a:pt x="646" y="161"/>
                    <a:pt x="646" y="160"/>
                    <a:pt x="646" y="160"/>
                  </a:cubicBezTo>
                  <a:cubicBezTo>
                    <a:pt x="646" y="160"/>
                    <a:pt x="646" y="160"/>
                    <a:pt x="646" y="160"/>
                  </a:cubicBezTo>
                  <a:cubicBezTo>
                    <a:pt x="646" y="159"/>
                    <a:pt x="646" y="159"/>
                    <a:pt x="646" y="159"/>
                  </a:cubicBezTo>
                  <a:cubicBezTo>
                    <a:pt x="646" y="158"/>
                    <a:pt x="646" y="158"/>
                    <a:pt x="646" y="158"/>
                  </a:cubicBezTo>
                  <a:cubicBezTo>
                    <a:pt x="645" y="158"/>
                    <a:pt x="645" y="158"/>
                    <a:pt x="645" y="158"/>
                  </a:cubicBezTo>
                  <a:cubicBezTo>
                    <a:pt x="638" y="155"/>
                    <a:pt x="638" y="155"/>
                    <a:pt x="638" y="155"/>
                  </a:cubicBezTo>
                  <a:cubicBezTo>
                    <a:pt x="638" y="157"/>
                    <a:pt x="638" y="157"/>
                    <a:pt x="638" y="157"/>
                  </a:cubicBezTo>
                  <a:cubicBezTo>
                    <a:pt x="638" y="158"/>
                    <a:pt x="638" y="158"/>
                    <a:pt x="638" y="158"/>
                  </a:cubicBezTo>
                  <a:cubicBezTo>
                    <a:pt x="639" y="158"/>
                    <a:pt x="639" y="158"/>
                    <a:pt x="639" y="158"/>
                  </a:cubicBezTo>
                  <a:cubicBezTo>
                    <a:pt x="639" y="157"/>
                    <a:pt x="639" y="157"/>
                    <a:pt x="639" y="157"/>
                  </a:cubicBezTo>
                  <a:cubicBezTo>
                    <a:pt x="639" y="155"/>
                    <a:pt x="639" y="155"/>
                    <a:pt x="639" y="155"/>
                  </a:cubicBezTo>
                  <a:cubicBezTo>
                    <a:pt x="629" y="156"/>
                    <a:pt x="624" y="156"/>
                    <a:pt x="621" y="156"/>
                  </a:cubicBezTo>
                  <a:cubicBezTo>
                    <a:pt x="619" y="157"/>
                    <a:pt x="619" y="157"/>
                    <a:pt x="619" y="157"/>
                  </a:cubicBezTo>
                  <a:cubicBezTo>
                    <a:pt x="619" y="158"/>
                    <a:pt x="619" y="158"/>
                    <a:pt x="619" y="158"/>
                  </a:cubicBezTo>
                  <a:cubicBezTo>
                    <a:pt x="620" y="157"/>
                    <a:pt x="620" y="157"/>
                    <a:pt x="620" y="157"/>
                  </a:cubicBezTo>
                  <a:cubicBezTo>
                    <a:pt x="615" y="151"/>
                    <a:pt x="613" y="148"/>
                    <a:pt x="612" y="147"/>
                  </a:cubicBezTo>
                  <a:cubicBezTo>
                    <a:pt x="611" y="145"/>
                    <a:pt x="611" y="145"/>
                    <a:pt x="611" y="145"/>
                  </a:cubicBezTo>
                  <a:cubicBezTo>
                    <a:pt x="610" y="146"/>
                    <a:pt x="610" y="146"/>
                    <a:pt x="610" y="146"/>
                  </a:cubicBezTo>
                  <a:cubicBezTo>
                    <a:pt x="611" y="146"/>
                    <a:pt x="611" y="146"/>
                    <a:pt x="611" y="146"/>
                  </a:cubicBezTo>
                  <a:cubicBezTo>
                    <a:pt x="611" y="143"/>
                    <a:pt x="611" y="143"/>
                    <a:pt x="611" y="143"/>
                  </a:cubicBezTo>
                  <a:cubicBezTo>
                    <a:pt x="611" y="143"/>
                    <a:pt x="611" y="143"/>
                    <a:pt x="611" y="143"/>
                  </a:cubicBezTo>
                  <a:cubicBezTo>
                    <a:pt x="610" y="142"/>
                    <a:pt x="610" y="142"/>
                    <a:pt x="610" y="142"/>
                  </a:cubicBezTo>
                  <a:cubicBezTo>
                    <a:pt x="594" y="129"/>
                    <a:pt x="594" y="129"/>
                    <a:pt x="594" y="129"/>
                  </a:cubicBezTo>
                  <a:cubicBezTo>
                    <a:pt x="594" y="128"/>
                    <a:pt x="594" y="128"/>
                    <a:pt x="594" y="128"/>
                  </a:cubicBezTo>
                  <a:cubicBezTo>
                    <a:pt x="593" y="128"/>
                    <a:pt x="593" y="128"/>
                    <a:pt x="593" y="128"/>
                  </a:cubicBezTo>
                  <a:cubicBezTo>
                    <a:pt x="584" y="128"/>
                    <a:pt x="584" y="128"/>
                    <a:pt x="584" y="128"/>
                  </a:cubicBezTo>
                  <a:cubicBezTo>
                    <a:pt x="584" y="130"/>
                    <a:pt x="584" y="130"/>
                    <a:pt x="584" y="130"/>
                  </a:cubicBezTo>
                  <a:cubicBezTo>
                    <a:pt x="585" y="129"/>
                    <a:pt x="585" y="129"/>
                    <a:pt x="585" y="129"/>
                  </a:cubicBezTo>
                  <a:cubicBezTo>
                    <a:pt x="582" y="126"/>
                    <a:pt x="582" y="126"/>
                    <a:pt x="582" y="126"/>
                  </a:cubicBezTo>
                  <a:cubicBezTo>
                    <a:pt x="581" y="127"/>
                    <a:pt x="581" y="127"/>
                    <a:pt x="581" y="127"/>
                  </a:cubicBezTo>
                  <a:cubicBezTo>
                    <a:pt x="582" y="128"/>
                    <a:pt x="582" y="128"/>
                    <a:pt x="582" y="128"/>
                  </a:cubicBezTo>
                  <a:cubicBezTo>
                    <a:pt x="582" y="128"/>
                    <a:pt x="583" y="127"/>
                    <a:pt x="584" y="125"/>
                  </a:cubicBezTo>
                  <a:cubicBezTo>
                    <a:pt x="585" y="123"/>
                    <a:pt x="586" y="121"/>
                    <a:pt x="586" y="119"/>
                  </a:cubicBezTo>
                  <a:cubicBezTo>
                    <a:pt x="586" y="118"/>
                    <a:pt x="586" y="118"/>
                    <a:pt x="585" y="117"/>
                  </a:cubicBezTo>
                  <a:cubicBezTo>
                    <a:pt x="584" y="118"/>
                    <a:pt x="584" y="118"/>
                    <a:pt x="584" y="118"/>
                  </a:cubicBezTo>
                  <a:cubicBezTo>
                    <a:pt x="585" y="118"/>
                    <a:pt x="585" y="118"/>
                    <a:pt x="585" y="118"/>
                  </a:cubicBezTo>
                  <a:cubicBezTo>
                    <a:pt x="585" y="115"/>
                    <a:pt x="584" y="114"/>
                    <a:pt x="583" y="113"/>
                  </a:cubicBezTo>
                  <a:cubicBezTo>
                    <a:pt x="582" y="112"/>
                    <a:pt x="581" y="112"/>
                    <a:pt x="581" y="112"/>
                  </a:cubicBezTo>
                  <a:cubicBezTo>
                    <a:pt x="581" y="114"/>
                    <a:pt x="581" y="114"/>
                    <a:pt x="581" y="114"/>
                  </a:cubicBezTo>
                  <a:cubicBezTo>
                    <a:pt x="582" y="115"/>
                    <a:pt x="582" y="115"/>
                    <a:pt x="582" y="115"/>
                  </a:cubicBezTo>
                  <a:cubicBezTo>
                    <a:pt x="582" y="115"/>
                    <a:pt x="584" y="113"/>
                    <a:pt x="585" y="110"/>
                  </a:cubicBezTo>
                  <a:cubicBezTo>
                    <a:pt x="587" y="107"/>
                    <a:pt x="588" y="104"/>
                    <a:pt x="588" y="101"/>
                  </a:cubicBezTo>
                  <a:cubicBezTo>
                    <a:pt x="588" y="99"/>
                    <a:pt x="588" y="97"/>
                    <a:pt x="586" y="96"/>
                  </a:cubicBezTo>
                  <a:cubicBezTo>
                    <a:pt x="585" y="97"/>
                    <a:pt x="585" y="97"/>
                    <a:pt x="585" y="97"/>
                  </a:cubicBezTo>
                  <a:cubicBezTo>
                    <a:pt x="586" y="96"/>
                    <a:pt x="586" y="96"/>
                    <a:pt x="586" y="96"/>
                  </a:cubicBezTo>
                  <a:cubicBezTo>
                    <a:pt x="586" y="96"/>
                    <a:pt x="585" y="95"/>
                    <a:pt x="584" y="95"/>
                  </a:cubicBezTo>
                  <a:cubicBezTo>
                    <a:pt x="582" y="95"/>
                    <a:pt x="581" y="97"/>
                    <a:pt x="579" y="98"/>
                  </a:cubicBezTo>
                  <a:cubicBezTo>
                    <a:pt x="577" y="100"/>
                    <a:pt x="575" y="103"/>
                    <a:pt x="574" y="106"/>
                  </a:cubicBezTo>
                  <a:cubicBezTo>
                    <a:pt x="573" y="108"/>
                    <a:pt x="572" y="110"/>
                    <a:pt x="572" y="110"/>
                  </a:cubicBezTo>
                  <a:cubicBezTo>
                    <a:pt x="573" y="111"/>
                    <a:pt x="573" y="111"/>
                    <a:pt x="573" y="111"/>
                  </a:cubicBezTo>
                  <a:cubicBezTo>
                    <a:pt x="572" y="110"/>
                    <a:pt x="572" y="110"/>
                    <a:pt x="572" y="110"/>
                  </a:cubicBezTo>
                  <a:cubicBezTo>
                    <a:pt x="568" y="112"/>
                    <a:pt x="568" y="112"/>
                    <a:pt x="568" y="112"/>
                  </a:cubicBezTo>
                  <a:cubicBezTo>
                    <a:pt x="568" y="112"/>
                    <a:pt x="568" y="112"/>
                    <a:pt x="568" y="112"/>
                  </a:cubicBezTo>
                  <a:cubicBezTo>
                    <a:pt x="568" y="112"/>
                    <a:pt x="568" y="112"/>
                    <a:pt x="568" y="112"/>
                  </a:cubicBezTo>
                  <a:cubicBezTo>
                    <a:pt x="563" y="116"/>
                    <a:pt x="563" y="116"/>
                    <a:pt x="563" y="116"/>
                  </a:cubicBezTo>
                  <a:cubicBezTo>
                    <a:pt x="564" y="118"/>
                    <a:pt x="564" y="118"/>
                    <a:pt x="564" y="118"/>
                  </a:cubicBezTo>
                  <a:cubicBezTo>
                    <a:pt x="565" y="117"/>
                    <a:pt x="565" y="117"/>
                    <a:pt x="565" y="117"/>
                  </a:cubicBezTo>
                  <a:cubicBezTo>
                    <a:pt x="561" y="113"/>
                    <a:pt x="561" y="113"/>
                    <a:pt x="561" y="113"/>
                  </a:cubicBezTo>
                  <a:cubicBezTo>
                    <a:pt x="560" y="112"/>
                    <a:pt x="560" y="112"/>
                    <a:pt x="560" y="112"/>
                  </a:cubicBezTo>
                  <a:cubicBezTo>
                    <a:pt x="559" y="112"/>
                    <a:pt x="559" y="112"/>
                    <a:pt x="559" y="112"/>
                  </a:cubicBezTo>
                  <a:cubicBezTo>
                    <a:pt x="559" y="112"/>
                    <a:pt x="559" y="112"/>
                    <a:pt x="559" y="112"/>
                  </a:cubicBezTo>
                  <a:cubicBezTo>
                    <a:pt x="558" y="112"/>
                    <a:pt x="556" y="113"/>
                    <a:pt x="553" y="113"/>
                  </a:cubicBezTo>
                  <a:cubicBezTo>
                    <a:pt x="551" y="113"/>
                    <a:pt x="549" y="113"/>
                    <a:pt x="547" y="112"/>
                  </a:cubicBezTo>
                  <a:cubicBezTo>
                    <a:pt x="546" y="114"/>
                    <a:pt x="546" y="114"/>
                    <a:pt x="546" y="114"/>
                  </a:cubicBezTo>
                  <a:cubicBezTo>
                    <a:pt x="547" y="112"/>
                    <a:pt x="547" y="112"/>
                    <a:pt x="547" y="112"/>
                  </a:cubicBezTo>
                  <a:cubicBezTo>
                    <a:pt x="545" y="112"/>
                    <a:pt x="545" y="111"/>
                    <a:pt x="544" y="111"/>
                  </a:cubicBezTo>
                  <a:cubicBezTo>
                    <a:pt x="544" y="110"/>
                    <a:pt x="544" y="110"/>
                    <a:pt x="544" y="110"/>
                  </a:cubicBezTo>
                  <a:cubicBezTo>
                    <a:pt x="544" y="108"/>
                    <a:pt x="545" y="107"/>
                    <a:pt x="547" y="105"/>
                  </a:cubicBezTo>
                  <a:cubicBezTo>
                    <a:pt x="547" y="104"/>
                    <a:pt x="548" y="104"/>
                    <a:pt x="549" y="103"/>
                  </a:cubicBezTo>
                  <a:cubicBezTo>
                    <a:pt x="549" y="103"/>
                    <a:pt x="549" y="103"/>
                    <a:pt x="549" y="103"/>
                  </a:cubicBezTo>
                  <a:cubicBezTo>
                    <a:pt x="550" y="103"/>
                    <a:pt x="550" y="103"/>
                    <a:pt x="550" y="103"/>
                  </a:cubicBezTo>
                  <a:cubicBezTo>
                    <a:pt x="551" y="102"/>
                    <a:pt x="551" y="102"/>
                    <a:pt x="551" y="102"/>
                  </a:cubicBezTo>
                  <a:cubicBezTo>
                    <a:pt x="550" y="100"/>
                    <a:pt x="550" y="100"/>
                    <a:pt x="550" y="100"/>
                  </a:cubicBezTo>
                  <a:cubicBezTo>
                    <a:pt x="544" y="95"/>
                    <a:pt x="544" y="95"/>
                    <a:pt x="544" y="95"/>
                  </a:cubicBezTo>
                  <a:cubicBezTo>
                    <a:pt x="543" y="96"/>
                    <a:pt x="543" y="96"/>
                    <a:pt x="543" y="96"/>
                  </a:cubicBezTo>
                  <a:cubicBezTo>
                    <a:pt x="544" y="97"/>
                    <a:pt x="544" y="97"/>
                    <a:pt x="544" y="97"/>
                  </a:cubicBezTo>
                  <a:cubicBezTo>
                    <a:pt x="545" y="97"/>
                    <a:pt x="549" y="93"/>
                    <a:pt x="549" y="84"/>
                  </a:cubicBezTo>
                  <a:cubicBezTo>
                    <a:pt x="549" y="82"/>
                    <a:pt x="548" y="81"/>
                    <a:pt x="547" y="79"/>
                  </a:cubicBezTo>
                  <a:cubicBezTo>
                    <a:pt x="545" y="78"/>
                    <a:pt x="542" y="77"/>
                    <a:pt x="539" y="76"/>
                  </a:cubicBezTo>
                  <a:cubicBezTo>
                    <a:pt x="536" y="75"/>
                    <a:pt x="533" y="75"/>
                    <a:pt x="532" y="74"/>
                  </a:cubicBezTo>
                  <a:cubicBezTo>
                    <a:pt x="531" y="74"/>
                    <a:pt x="531" y="74"/>
                    <a:pt x="531" y="74"/>
                  </a:cubicBezTo>
                  <a:cubicBezTo>
                    <a:pt x="531" y="74"/>
                    <a:pt x="531" y="74"/>
                    <a:pt x="531" y="74"/>
                  </a:cubicBezTo>
                  <a:cubicBezTo>
                    <a:pt x="531" y="74"/>
                    <a:pt x="530" y="74"/>
                    <a:pt x="529" y="74"/>
                  </a:cubicBezTo>
                  <a:cubicBezTo>
                    <a:pt x="528" y="74"/>
                    <a:pt x="527" y="75"/>
                    <a:pt x="526" y="75"/>
                  </a:cubicBezTo>
                  <a:cubicBezTo>
                    <a:pt x="524" y="76"/>
                    <a:pt x="523" y="78"/>
                    <a:pt x="522" y="78"/>
                  </a:cubicBezTo>
                  <a:cubicBezTo>
                    <a:pt x="521" y="79"/>
                    <a:pt x="520" y="80"/>
                    <a:pt x="519" y="80"/>
                  </a:cubicBezTo>
                  <a:cubicBezTo>
                    <a:pt x="519" y="80"/>
                    <a:pt x="519" y="80"/>
                    <a:pt x="519" y="80"/>
                  </a:cubicBezTo>
                  <a:cubicBezTo>
                    <a:pt x="518" y="80"/>
                    <a:pt x="518" y="80"/>
                    <a:pt x="518" y="80"/>
                  </a:cubicBezTo>
                  <a:cubicBezTo>
                    <a:pt x="519" y="81"/>
                    <a:pt x="519" y="81"/>
                    <a:pt x="519" y="81"/>
                  </a:cubicBezTo>
                  <a:cubicBezTo>
                    <a:pt x="519" y="80"/>
                    <a:pt x="519" y="80"/>
                    <a:pt x="519" y="80"/>
                  </a:cubicBezTo>
                  <a:cubicBezTo>
                    <a:pt x="518" y="80"/>
                    <a:pt x="518" y="80"/>
                    <a:pt x="518" y="80"/>
                  </a:cubicBezTo>
                  <a:cubicBezTo>
                    <a:pt x="519" y="81"/>
                    <a:pt x="519" y="81"/>
                    <a:pt x="519" y="81"/>
                  </a:cubicBezTo>
                  <a:cubicBezTo>
                    <a:pt x="519" y="80"/>
                    <a:pt x="519" y="80"/>
                    <a:pt x="519" y="80"/>
                  </a:cubicBezTo>
                  <a:cubicBezTo>
                    <a:pt x="519" y="81"/>
                    <a:pt x="519" y="81"/>
                    <a:pt x="519" y="81"/>
                  </a:cubicBezTo>
                  <a:cubicBezTo>
                    <a:pt x="520" y="80"/>
                    <a:pt x="520" y="80"/>
                    <a:pt x="520" y="80"/>
                  </a:cubicBezTo>
                  <a:cubicBezTo>
                    <a:pt x="519" y="80"/>
                    <a:pt x="519" y="80"/>
                    <a:pt x="519" y="80"/>
                  </a:cubicBezTo>
                  <a:cubicBezTo>
                    <a:pt x="519" y="81"/>
                    <a:pt x="519" y="81"/>
                    <a:pt x="519" y="81"/>
                  </a:cubicBezTo>
                  <a:cubicBezTo>
                    <a:pt x="520" y="80"/>
                    <a:pt x="520" y="80"/>
                    <a:pt x="520" y="80"/>
                  </a:cubicBezTo>
                  <a:cubicBezTo>
                    <a:pt x="519" y="81"/>
                    <a:pt x="519" y="81"/>
                    <a:pt x="519" y="81"/>
                  </a:cubicBezTo>
                  <a:cubicBezTo>
                    <a:pt x="520" y="80"/>
                    <a:pt x="520" y="80"/>
                    <a:pt x="520" y="80"/>
                  </a:cubicBezTo>
                  <a:cubicBezTo>
                    <a:pt x="520" y="80"/>
                    <a:pt x="520" y="80"/>
                    <a:pt x="520" y="80"/>
                  </a:cubicBezTo>
                  <a:cubicBezTo>
                    <a:pt x="519" y="81"/>
                    <a:pt x="519" y="81"/>
                    <a:pt x="519" y="81"/>
                  </a:cubicBezTo>
                  <a:cubicBezTo>
                    <a:pt x="520" y="80"/>
                    <a:pt x="520" y="80"/>
                    <a:pt x="520" y="80"/>
                  </a:cubicBezTo>
                  <a:cubicBezTo>
                    <a:pt x="520" y="80"/>
                    <a:pt x="520" y="80"/>
                    <a:pt x="520" y="79"/>
                  </a:cubicBezTo>
                  <a:cubicBezTo>
                    <a:pt x="520" y="77"/>
                    <a:pt x="520" y="74"/>
                    <a:pt x="521" y="71"/>
                  </a:cubicBezTo>
                  <a:cubicBezTo>
                    <a:pt x="521" y="68"/>
                    <a:pt x="522" y="65"/>
                    <a:pt x="522" y="65"/>
                  </a:cubicBezTo>
                  <a:cubicBezTo>
                    <a:pt x="522" y="65"/>
                    <a:pt x="522" y="65"/>
                    <a:pt x="522" y="65"/>
                  </a:cubicBezTo>
                  <a:cubicBezTo>
                    <a:pt x="521" y="64"/>
                    <a:pt x="521" y="64"/>
                    <a:pt x="521" y="64"/>
                  </a:cubicBezTo>
                  <a:cubicBezTo>
                    <a:pt x="513" y="57"/>
                    <a:pt x="513" y="57"/>
                    <a:pt x="513" y="57"/>
                  </a:cubicBezTo>
                  <a:cubicBezTo>
                    <a:pt x="513" y="57"/>
                    <a:pt x="513" y="57"/>
                    <a:pt x="513" y="57"/>
                  </a:cubicBezTo>
                  <a:cubicBezTo>
                    <a:pt x="512" y="57"/>
                    <a:pt x="512" y="57"/>
                    <a:pt x="512" y="57"/>
                  </a:cubicBezTo>
                  <a:cubicBezTo>
                    <a:pt x="502" y="61"/>
                    <a:pt x="502" y="61"/>
                    <a:pt x="502" y="61"/>
                  </a:cubicBezTo>
                  <a:cubicBezTo>
                    <a:pt x="503" y="62"/>
                    <a:pt x="503" y="62"/>
                    <a:pt x="503" y="62"/>
                  </a:cubicBezTo>
                  <a:cubicBezTo>
                    <a:pt x="504" y="61"/>
                    <a:pt x="504" y="61"/>
                    <a:pt x="504" y="61"/>
                  </a:cubicBezTo>
                  <a:cubicBezTo>
                    <a:pt x="500" y="57"/>
                    <a:pt x="500" y="57"/>
                    <a:pt x="500" y="57"/>
                  </a:cubicBezTo>
                  <a:cubicBezTo>
                    <a:pt x="499" y="58"/>
                    <a:pt x="499" y="58"/>
                    <a:pt x="499" y="58"/>
                  </a:cubicBezTo>
                  <a:cubicBezTo>
                    <a:pt x="500" y="58"/>
                    <a:pt x="500" y="58"/>
                    <a:pt x="500" y="58"/>
                  </a:cubicBezTo>
                  <a:cubicBezTo>
                    <a:pt x="500" y="43"/>
                    <a:pt x="500" y="43"/>
                    <a:pt x="500" y="43"/>
                  </a:cubicBezTo>
                  <a:cubicBezTo>
                    <a:pt x="500" y="43"/>
                    <a:pt x="500" y="43"/>
                    <a:pt x="500" y="43"/>
                  </a:cubicBezTo>
                  <a:cubicBezTo>
                    <a:pt x="500" y="43"/>
                    <a:pt x="500" y="43"/>
                    <a:pt x="500" y="43"/>
                  </a:cubicBezTo>
                  <a:cubicBezTo>
                    <a:pt x="496" y="33"/>
                    <a:pt x="496" y="33"/>
                    <a:pt x="496" y="33"/>
                  </a:cubicBezTo>
                  <a:cubicBezTo>
                    <a:pt x="496" y="33"/>
                    <a:pt x="496" y="33"/>
                    <a:pt x="496" y="33"/>
                  </a:cubicBezTo>
                  <a:cubicBezTo>
                    <a:pt x="495" y="33"/>
                    <a:pt x="495" y="33"/>
                    <a:pt x="495" y="33"/>
                  </a:cubicBezTo>
                  <a:cubicBezTo>
                    <a:pt x="485" y="33"/>
                    <a:pt x="485" y="33"/>
                    <a:pt x="485" y="33"/>
                  </a:cubicBezTo>
                  <a:cubicBezTo>
                    <a:pt x="484" y="33"/>
                    <a:pt x="483" y="33"/>
                    <a:pt x="482" y="34"/>
                  </a:cubicBezTo>
                  <a:cubicBezTo>
                    <a:pt x="481" y="35"/>
                    <a:pt x="481" y="36"/>
                    <a:pt x="480" y="37"/>
                  </a:cubicBezTo>
                  <a:cubicBezTo>
                    <a:pt x="480" y="38"/>
                    <a:pt x="480" y="39"/>
                    <a:pt x="480" y="39"/>
                  </a:cubicBezTo>
                  <a:cubicBezTo>
                    <a:pt x="481" y="39"/>
                    <a:pt x="481" y="39"/>
                    <a:pt x="481" y="39"/>
                  </a:cubicBezTo>
                  <a:cubicBezTo>
                    <a:pt x="482" y="38"/>
                    <a:pt x="482" y="38"/>
                    <a:pt x="482" y="38"/>
                  </a:cubicBezTo>
                  <a:cubicBezTo>
                    <a:pt x="476" y="37"/>
                    <a:pt x="476" y="37"/>
                    <a:pt x="476" y="37"/>
                  </a:cubicBezTo>
                  <a:cubicBezTo>
                    <a:pt x="476" y="38"/>
                    <a:pt x="476" y="38"/>
                    <a:pt x="476" y="38"/>
                  </a:cubicBezTo>
                  <a:cubicBezTo>
                    <a:pt x="477" y="38"/>
                    <a:pt x="477" y="38"/>
                    <a:pt x="477" y="38"/>
                  </a:cubicBezTo>
                  <a:cubicBezTo>
                    <a:pt x="477" y="38"/>
                    <a:pt x="476" y="35"/>
                    <a:pt x="475" y="33"/>
                  </a:cubicBezTo>
                  <a:cubicBezTo>
                    <a:pt x="475" y="32"/>
                    <a:pt x="474" y="31"/>
                    <a:pt x="473" y="30"/>
                  </a:cubicBezTo>
                  <a:cubicBezTo>
                    <a:pt x="472" y="29"/>
                    <a:pt x="471" y="28"/>
                    <a:pt x="469" y="27"/>
                  </a:cubicBezTo>
                  <a:cubicBezTo>
                    <a:pt x="469" y="29"/>
                    <a:pt x="469" y="29"/>
                    <a:pt x="469" y="29"/>
                  </a:cubicBezTo>
                  <a:cubicBezTo>
                    <a:pt x="470" y="28"/>
                    <a:pt x="470" y="28"/>
                    <a:pt x="470" y="28"/>
                  </a:cubicBezTo>
                  <a:cubicBezTo>
                    <a:pt x="469" y="27"/>
                    <a:pt x="468" y="26"/>
                    <a:pt x="467" y="26"/>
                  </a:cubicBezTo>
                  <a:cubicBezTo>
                    <a:pt x="466" y="26"/>
                    <a:pt x="465" y="27"/>
                    <a:pt x="464" y="27"/>
                  </a:cubicBezTo>
                  <a:cubicBezTo>
                    <a:pt x="464" y="27"/>
                    <a:pt x="464" y="28"/>
                    <a:pt x="464" y="28"/>
                  </a:cubicBezTo>
                  <a:cubicBezTo>
                    <a:pt x="465" y="29"/>
                    <a:pt x="465" y="29"/>
                    <a:pt x="465" y="29"/>
                  </a:cubicBezTo>
                  <a:cubicBezTo>
                    <a:pt x="466" y="29"/>
                    <a:pt x="466" y="29"/>
                    <a:pt x="466" y="29"/>
                  </a:cubicBezTo>
                  <a:cubicBezTo>
                    <a:pt x="468" y="19"/>
                    <a:pt x="468" y="19"/>
                    <a:pt x="468" y="19"/>
                  </a:cubicBezTo>
                  <a:cubicBezTo>
                    <a:pt x="466" y="19"/>
                    <a:pt x="466" y="19"/>
                    <a:pt x="466" y="19"/>
                  </a:cubicBezTo>
                  <a:cubicBezTo>
                    <a:pt x="467" y="20"/>
                    <a:pt x="467" y="20"/>
                    <a:pt x="467" y="20"/>
                  </a:cubicBezTo>
                  <a:cubicBezTo>
                    <a:pt x="469" y="19"/>
                    <a:pt x="469" y="19"/>
                    <a:pt x="469" y="19"/>
                  </a:cubicBezTo>
                  <a:cubicBezTo>
                    <a:pt x="469" y="18"/>
                    <a:pt x="469" y="18"/>
                    <a:pt x="469" y="18"/>
                  </a:cubicBezTo>
                  <a:cubicBezTo>
                    <a:pt x="469" y="18"/>
                    <a:pt x="469" y="18"/>
                    <a:pt x="469" y="18"/>
                  </a:cubicBezTo>
                  <a:cubicBezTo>
                    <a:pt x="469" y="12"/>
                    <a:pt x="469" y="12"/>
                    <a:pt x="469" y="12"/>
                  </a:cubicBezTo>
                  <a:cubicBezTo>
                    <a:pt x="469" y="11"/>
                    <a:pt x="469" y="11"/>
                    <a:pt x="469" y="11"/>
                  </a:cubicBezTo>
                  <a:cubicBezTo>
                    <a:pt x="468" y="11"/>
                    <a:pt x="468" y="11"/>
                    <a:pt x="468" y="11"/>
                  </a:cubicBezTo>
                  <a:cubicBezTo>
                    <a:pt x="466" y="11"/>
                    <a:pt x="466" y="11"/>
                    <a:pt x="466" y="11"/>
                  </a:cubicBezTo>
                  <a:cubicBezTo>
                    <a:pt x="466" y="12"/>
                    <a:pt x="466" y="12"/>
                    <a:pt x="466" y="12"/>
                  </a:cubicBezTo>
                  <a:cubicBezTo>
                    <a:pt x="468" y="12"/>
                    <a:pt x="468" y="12"/>
                    <a:pt x="468" y="12"/>
                  </a:cubicBezTo>
                  <a:cubicBezTo>
                    <a:pt x="468" y="3"/>
                    <a:pt x="468" y="3"/>
                    <a:pt x="468" y="3"/>
                  </a:cubicBezTo>
                  <a:cubicBezTo>
                    <a:pt x="468" y="2"/>
                    <a:pt x="468" y="2"/>
                    <a:pt x="468" y="2"/>
                  </a:cubicBezTo>
                  <a:cubicBezTo>
                    <a:pt x="466" y="2"/>
                    <a:pt x="466" y="2"/>
                    <a:pt x="466" y="2"/>
                  </a:cubicBezTo>
                  <a:cubicBezTo>
                    <a:pt x="453" y="0"/>
                    <a:pt x="453" y="0"/>
                    <a:pt x="453" y="0"/>
                  </a:cubicBezTo>
                  <a:cubicBezTo>
                    <a:pt x="452" y="0"/>
                    <a:pt x="452" y="0"/>
                    <a:pt x="452" y="0"/>
                  </a:cubicBezTo>
                  <a:cubicBezTo>
                    <a:pt x="452" y="1"/>
                    <a:pt x="452" y="1"/>
                    <a:pt x="452" y="1"/>
                  </a:cubicBezTo>
                  <a:cubicBezTo>
                    <a:pt x="452" y="1"/>
                    <a:pt x="452" y="1"/>
                    <a:pt x="452" y="1"/>
                  </a:cubicBezTo>
                  <a:cubicBezTo>
                    <a:pt x="451" y="1"/>
                    <a:pt x="449" y="3"/>
                    <a:pt x="446" y="4"/>
                  </a:cubicBezTo>
                  <a:cubicBezTo>
                    <a:pt x="444" y="6"/>
                    <a:pt x="441" y="7"/>
                    <a:pt x="439" y="7"/>
                  </a:cubicBezTo>
                  <a:cubicBezTo>
                    <a:pt x="436" y="7"/>
                    <a:pt x="430" y="6"/>
                    <a:pt x="425" y="6"/>
                  </a:cubicBezTo>
                  <a:cubicBezTo>
                    <a:pt x="422" y="6"/>
                    <a:pt x="418" y="6"/>
                    <a:pt x="415" y="8"/>
                  </a:cubicBezTo>
                  <a:cubicBezTo>
                    <a:pt x="412" y="10"/>
                    <a:pt x="410" y="13"/>
                    <a:pt x="408" y="17"/>
                  </a:cubicBezTo>
                  <a:cubicBezTo>
                    <a:pt x="403" y="34"/>
                    <a:pt x="399" y="66"/>
                    <a:pt x="399" y="66"/>
                  </a:cubicBezTo>
                  <a:cubicBezTo>
                    <a:pt x="399" y="67"/>
                    <a:pt x="399" y="67"/>
                    <a:pt x="399" y="67"/>
                  </a:cubicBezTo>
                  <a:cubicBezTo>
                    <a:pt x="399" y="67"/>
                    <a:pt x="399" y="67"/>
                    <a:pt x="399" y="67"/>
                  </a:cubicBezTo>
                  <a:cubicBezTo>
                    <a:pt x="406" y="75"/>
                    <a:pt x="406" y="75"/>
                    <a:pt x="406" y="75"/>
                  </a:cubicBezTo>
                  <a:cubicBezTo>
                    <a:pt x="407" y="75"/>
                    <a:pt x="407" y="75"/>
                    <a:pt x="407" y="75"/>
                  </a:cubicBezTo>
                  <a:cubicBezTo>
                    <a:pt x="405" y="75"/>
                    <a:pt x="405" y="75"/>
                    <a:pt x="405" y="75"/>
                  </a:cubicBezTo>
                  <a:cubicBezTo>
                    <a:pt x="405" y="77"/>
                    <a:pt x="405" y="77"/>
                    <a:pt x="405" y="77"/>
                  </a:cubicBezTo>
                  <a:cubicBezTo>
                    <a:pt x="407" y="77"/>
                    <a:pt x="407" y="77"/>
                    <a:pt x="407" y="77"/>
                  </a:cubicBezTo>
                  <a:cubicBezTo>
                    <a:pt x="408" y="76"/>
                    <a:pt x="408" y="76"/>
                    <a:pt x="408" y="76"/>
                  </a:cubicBezTo>
                  <a:cubicBezTo>
                    <a:pt x="399" y="72"/>
                    <a:pt x="399" y="72"/>
                    <a:pt x="399" y="72"/>
                  </a:cubicBezTo>
                  <a:cubicBezTo>
                    <a:pt x="398" y="71"/>
                    <a:pt x="398" y="71"/>
                    <a:pt x="398" y="71"/>
                  </a:cubicBezTo>
                  <a:cubicBezTo>
                    <a:pt x="397" y="73"/>
                    <a:pt x="397" y="73"/>
                    <a:pt x="397" y="73"/>
                  </a:cubicBezTo>
                  <a:cubicBezTo>
                    <a:pt x="397" y="73"/>
                    <a:pt x="397" y="73"/>
                    <a:pt x="397" y="73"/>
                  </a:cubicBezTo>
                  <a:cubicBezTo>
                    <a:pt x="397" y="74"/>
                    <a:pt x="395" y="78"/>
                    <a:pt x="392" y="82"/>
                  </a:cubicBezTo>
                  <a:cubicBezTo>
                    <a:pt x="389" y="86"/>
                    <a:pt x="383" y="91"/>
                    <a:pt x="375" y="93"/>
                  </a:cubicBezTo>
                  <a:cubicBezTo>
                    <a:pt x="376" y="95"/>
                    <a:pt x="376" y="95"/>
                    <a:pt x="376" y="95"/>
                  </a:cubicBezTo>
                  <a:cubicBezTo>
                    <a:pt x="375" y="93"/>
                    <a:pt x="375" y="93"/>
                    <a:pt x="375" y="93"/>
                  </a:cubicBezTo>
                  <a:cubicBezTo>
                    <a:pt x="368" y="95"/>
                    <a:pt x="361" y="95"/>
                    <a:pt x="355" y="95"/>
                  </a:cubicBezTo>
                  <a:cubicBezTo>
                    <a:pt x="351" y="95"/>
                    <a:pt x="348" y="95"/>
                    <a:pt x="346" y="95"/>
                  </a:cubicBezTo>
                  <a:cubicBezTo>
                    <a:pt x="345" y="95"/>
                    <a:pt x="344" y="95"/>
                    <a:pt x="343" y="95"/>
                  </a:cubicBezTo>
                  <a:cubicBezTo>
                    <a:pt x="343" y="95"/>
                    <a:pt x="342" y="95"/>
                    <a:pt x="342" y="95"/>
                  </a:cubicBezTo>
                  <a:cubicBezTo>
                    <a:pt x="342" y="95"/>
                    <a:pt x="342" y="95"/>
                    <a:pt x="342" y="95"/>
                  </a:cubicBezTo>
                  <a:cubicBezTo>
                    <a:pt x="341" y="95"/>
                    <a:pt x="341" y="95"/>
                    <a:pt x="341" y="95"/>
                  </a:cubicBezTo>
                  <a:cubicBezTo>
                    <a:pt x="341" y="95"/>
                    <a:pt x="340" y="95"/>
                    <a:pt x="338" y="96"/>
                  </a:cubicBezTo>
                  <a:cubicBezTo>
                    <a:pt x="336" y="98"/>
                    <a:pt x="331" y="100"/>
                    <a:pt x="328" y="102"/>
                  </a:cubicBezTo>
                  <a:cubicBezTo>
                    <a:pt x="326" y="103"/>
                    <a:pt x="324" y="104"/>
                    <a:pt x="323" y="105"/>
                  </a:cubicBezTo>
                  <a:cubicBezTo>
                    <a:pt x="322" y="105"/>
                    <a:pt x="322" y="105"/>
                    <a:pt x="321" y="105"/>
                  </a:cubicBezTo>
                  <a:cubicBezTo>
                    <a:pt x="321" y="105"/>
                    <a:pt x="321" y="105"/>
                    <a:pt x="321" y="105"/>
                  </a:cubicBezTo>
                  <a:cubicBezTo>
                    <a:pt x="320" y="105"/>
                    <a:pt x="320" y="105"/>
                    <a:pt x="320" y="105"/>
                  </a:cubicBezTo>
                  <a:cubicBezTo>
                    <a:pt x="320" y="105"/>
                    <a:pt x="320" y="105"/>
                    <a:pt x="320" y="105"/>
                  </a:cubicBezTo>
                  <a:cubicBezTo>
                    <a:pt x="314" y="105"/>
                    <a:pt x="314" y="105"/>
                    <a:pt x="314" y="105"/>
                  </a:cubicBezTo>
                  <a:cubicBezTo>
                    <a:pt x="313" y="105"/>
                    <a:pt x="313" y="105"/>
                    <a:pt x="313" y="105"/>
                  </a:cubicBezTo>
                  <a:cubicBezTo>
                    <a:pt x="313" y="106"/>
                    <a:pt x="313" y="106"/>
                    <a:pt x="313" y="106"/>
                  </a:cubicBezTo>
                  <a:cubicBezTo>
                    <a:pt x="313" y="106"/>
                    <a:pt x="310" y="108"/>
                    <a:pt x="308" y="111"/>
                  </a:cubicBezTo>
                  <a:cubicBezTo>
                    <a:pt x="307" y="112"/>
                    <a:pt x="305" y="114"/>
                    <a:pt x="304" y="116"/>
                  </a:cubicBezTo>
                  <a:cubicBezTo>
                    <a:pt x="303" y="118"/>
                    <a:pt x="303" y="119"/>
                    <a:pt x="303" y="121"/>
                  </a:cubicBezTo>
                  <a:cubicBezTo>
                    <a:pt x="303" y="123"/>
                    <a:pt x="303" y="124"/>
                    <a:pt x="304" y="125"/>
                  </a:cubicBezTo>
                  <a:cubicBezTo>
                    <a:pt x="307" y="128"/>
                    <a:pt x="312" y="130"/>
                    <a:pt x="315" y="132"/>
                  </a:cubicBezTo>
                  <a:cubicBezTo>
                    <a:pt x="319" y="133"/>
                    <a:pt x="321" y="134"/>
                    <a:pt x="321" y="134"/>
                  </a:cubicBezTo>
                  <a:cubicBezTo>
                    <a:pt x="322" y="133"/>
                    <a:pt x="322" y="133"/>
                    <a:pt x="322" y="133"/>
                  </a:cubicBezTo>
                  <a:cubicBezTo>
                    <a:pt x="321" y="131"/>
                    <a:pt x="321" y="131"/>
                    <a:pt x="321" y="131"/>
                  </a:cubicBezTo>
                  <a:cubicBezTo>
                    <a:pt x="318" y="134"/>
                    <a:pt x="318" y="134"/>
                    <a:pt x="318" y="134"/>
                  </a:cubicBezTo>
                  <a:cubicBezTo>
                    <a:pt x="319" y="135"/>
                    <a:pt x="319" y="135"/>
                    <a:pt x="319" y="135"/>
                  </a:cubicBezTo>
                  <a:cubicBezTo>
                    <a:pt x="320" y="134"/>
                    <a:pt x="320" y="134"/>
                    <a:pt x="320" y="134"/>
                  </a:cubicBezTo>
                  <a:cubicBezTo>
                    <a:pt x="314" y="131"/>
                    <a:pt x="314" y="131"/>
                    <a:pt x="314" y="131"/>
                  </a:cubicBezTo>
                  <a:cubicBezTo>
                    <a:pt x="314" y="131"/>
                    <a:pt x="314" y="131"/>
                    <a:pt x="314" y="131"/>
                  </a:cubicBezTo>
                  <a:cubicBezTo>
                    <a:pt x="313" y="131"/>
                    <a:pt x="313" y="131"/>
                    <a:pt x="313" y="131"/>
                  </a:cubicBezTo>
                  <a:cubicBezTo>
                    <a:pt x="286" y="142"/>
                    <a:pt x="286" y="142"/>
                    <a:pt x="286" y="142"/>
                  </a:cubicBezTo>
                  <a:cubicBezTo>
                    <a:pt x="287" y="143"/>
                    <a:pt x="287" y="143"/>
                    <a:pt x="287" y="143"/>
                  </a:cubicBezTo>
                  <a:cubicBezTo>
                    <a:pt x="287" y="142"/>
                    <a:pt x="287" y="142"/>
                    <a:pt x="287" y="142"/>
                  </a:cubicBezTo>
                  <a:cubicBezTo>
                    <a:pt x="271" y="134"/>
                    <a:pt x="271" y="134"/>
                    <a:pt x="271" y="134"/>
                  </a:cubicBezTo>
                  <a:cubicBezTo>
                    <a:pt x="271" y="134"/>
                    <a:pt x="271" y="134"/>
                    <a:pt x="271" y="134"/>
                  </a:cubicBezTo>
                  <a:cubicBezTo>
                    <a:pt x="270" y="134"/>
                    <a:pt x="270" y="134"/>
                    <a:pt x="270" y="134"/>
                  </a:cubicBezTo>
                  <a:cubicBezTo>
                    <a:pt x="265" y="135"/>
                    <a:pt x="265" y="135"/>
                    <a:pt x="265" y="135"/>
                  </a:cubicBezTo>
                  <a:cubicBezTo>
                    <a:pt x="265" y="137"/>
                    <a:pt x="265" y="137"/>
                    <a:pt x="265" y="137"/>
                  </a:cubicBezTo>
                  <a:cubicBezTo>
                    <a:pt x="266" y="135"/>
                    <a:pt x="266" y="135"/>
                    <a:pt x="266" y="135"/>
                  </a:cubicBezTo>
                  <a:cubicBezTo>
                    <a:pt x="266" y="135"/>
                    <a:pt x="262" y="133"/>
                    <a:pt x="258" y="131"/>
                  </a:cubicBezTo>
                  <a:cubicBezTo>
                    <a:pt x="254" y="129"/>
                    <a:pt x="249" y="126"/>
                    <a:pt x="245" y="126"/>
                  </a:cubicBezTo>
                  <a:cubicBezTo>
                    <a:pt x="244" y="125"/>
                    <a:pt x="242" y="125"/>
                    <a:pt x="241" y="125"/>
                  </a:cubicBezTo>
                  <a:cubicBezTo>
                    <a:pt x="235" y="125"/>
                    <a:pt x="231" y="127"/>
                    <a:pt x="231" y="127"/>
                  </a:cubicBezTo>
                  <a:cubicBezTo>
                    <a:pt x="231" y="128"/>
                    <a:pt x="231" y="128"/>
                    <a:pt x="231" y="128"/>
                  </a:cubicBezTo>
                  <a:cubicBezTo>
                    <a:pt x="233" y="128"/>
                    <a:pt x="233" y="128"/>
                    <a:pt x="233" y="128"/>
                  </a:cubicBezTo>
                  <a:cubicBezTo>
                    <a:pt x="233" y="128"/>
                    <a:pt x="233" y="128"/>
                    <a:pt x="233" y="128"/>
                  </a:cubicBezTo>
                  <a:cubicBezTo>
                    <a:pt x="232" y="127"/>
                    <a:pt x="231" y="125"/>
                    <a:pt x="230" y="120"/>
                  </a:cubicBezTo>
                  <a:cubicBezTo>
                    <a:pt x="230" y="120"/>
                    <a:pt x="230" y="120"/>
                    <a:pt x="230" y="120"/>
                  </a:cubicBezTo>
                  <a:cubicBezTo>
                    <a:pt x="230" y="120"/>
                    <a:pt x="230" y="120"/>
                    <a:pt x="230" y="120"/>
                  </a:cubicBezTo>
                  <a:cubicBezTo>
                    <a:pt x="229" y="118"/>
                    <a:pt x="228" y="116"/>
                    <a:pt x="227" y="115"/>
                  </a:cubicBezTo>
                  <a:cubicBezTo>
                    <a:pt x="226" y="113"/>
                    <a:pt x="226" y="112"/>
                    <a:pt x="226" y="111"/>
                  </a:cubicBezTo>
                  <a:cubicBezTo>
                    <a:pt x="226" y="111"/>
                    <a:pt x="226" y="110"/>
                    <a:pt x="226" y="110"/>
                  </a:cubicBezTo>
                  <a:cubicBezTo>
                    <a:pt x="226" y="110"/>
                    <a:pt x="227" y="110"/>
                    <a:pt x="228" y="110"/>
                  </a:cubicBezTo>
                  <a:cubicBezTo>
                    <a:pt x="227" y="108"/>
                    <a:pt x="227" y="108"/>
                    <a:pt x="227" y="108"/>
                  </a:cubicBezTo>
                  <a:cubicBezTo>
                    <a:pt x="227" y="110"/>
                    <a:pt x="227" y="110"/>
                    <a:pt x="227" y="110"/>
                  </a:cubicBezTo>
                  <a:cubicBezTo>
                    <a:pt x="229" y="109"/>
                    <a:pt x="231" y="109"/>
                    <a:pt x="232" y="108"/>
                  </a:cubicBezTo>
                  <a:cubicBezTo>
                    <a:pt x="233" y="107"/>
                    <a:pt x="233" y="106"/>
                    <a:pt x="233" y="105"/>
                  </a:cubicBezTo>
                  <a:cubicBezTo>
                    <a:pt x="233" y="104"/>
                    <a:pt x="232" y="103"/>
                    <a:pt x="232" y="103"/>
                  </a:cubicBezTo>
                  <a:cubicBezTo>
                    <a:pt x="231" y="104"/>
                    <a:pt x="231" y="104"/>
                    <a:pt x="231" y="104"/>
                  </a:cubicBezTo>
                  <a:cubicBezTo>
                    <a:pt x="233" y="104"/>
                    <a:pt x="233" y="104"/>
                    <a:pt x="233" y="104"/>
                  </a:cubicBezTo>
                  <a:cubicBezTo>
                    <a:pt x="233" y="104"/>
                    <a:pt x="232" y="101"/>
                    <a:pt x="231" y="99"/>
                  </a:cubicBezTo>
                  <a:cubicBezTo>
                    <a:pt x="230" y="97"/>
                    <a:pt x="229" y="96"/>
                    <a:pt x="228" y="95"/>
                  </a:cubicBezTo>
                  <a:cubicBezTo>
                    <a:pt x="227" y="94"/>
                    <a:pt x="225" y="93"/>
                    <a:pt x="224" y="93"/>
                  </a:cubicBezTo>
                  <a:cubicBezTo>
                    <a:pt x="223" y="93"/>
                    <a:pt x="222" y="93"/>
                    <a:pt x="221" y="93"/>
                  </a:cubicBezTo>
                  <a:cubicBezTo>
                    <a:pt x="222" y="95"/>
                    <a:pt x="222" y="95"/>
                    <a:pt x="222" y="95"/>
                  </a:cubicBezTo>
                  <a:cubicBezTo>
                    <a:pt x="221" y="93"/>
                    <a:pt x="221" y="93"/>
                    <a:pt x="221" y="93"/>
                  </a:cubicBezTo>
                  <a:cubicBezTo>
                    <a:pt x="215" y="95"/>
                    <a:pt x="212" y="96"/>
                    <a:pt x="209" y="96"/>
                  </a:cubicBezTo>
                  <a:cubicBezTo>
                    <a:pt x="207" y="96"/>
                    <a:pt x="205" y="96"/>
                    <a:pt x="204" y="95"/>
                  </a:cubicBezTo>
                  <a:cubicBezTo>
                    <a:pt x="201" y="94"/>
                    <a:pt x="199" y="91"/>
                    <a:pt x="198" y="90"/>
                  </a:cubicBezTo>
                  <a:cubicBezTo>
                    <a:pt x="197" y="89"/>
                    <a:pt x="197" y="88"/>
                    <a:pt x="197" y="87"/>
                  </a:cubicBezTo>
                  <a:cubicBezTo>
                    <a:pt x="196" y="86"/>
                    <a:pt x="196" y="86"/>
                    <a:pt x="196" y="86"/>
                  </a:cubicBezTo>
                  <a:cubicBezTo>
                    <a:pt x="196" y="86"/>
                    <a:pt x="196" y="86"/>
                    <a:pt x="196" y="86"/>
                  </a:cubicBezTo>
                  <a:cubicBezTo>
                    <a:pt x="195" y="83"/>
                    <a:pt x="195" y="83"/>
                    <a:pt x="195" y="83"/>
                  </a:cubicBezTo>
                  <a:cubicBezTo>
                    <a:pt x="193" y="86"/>
                    <a:pt x="193" y="86"/>
                    <a:pt x="193" y="86"/>
                  </a:cubicBezTo>
                  <a:cubicBezTo>
                    <a:pt x="193" y="86"/>
                    <a:pt x="192" y="89"/>
                    <a:pt x="191" y="91"/>
                  </a:cubicBezTo>
                  <a:cubicBezTo>
                    <a:pt x="192" y="92"/>
                    <a:pt x="192" y="92"/>
                    <a:pt x="192" y="92"/>
                  </a:cubicBezTo>
                  <a:cubicBezTo>
                    <a:pt x="192" y="91"/>
                    <a:pt x="192" y="91"/>
                    <a:pt x="192" y="91"/>
                  </a:cubicBezTo>
                  <a:cubicBezTo>
                    <a:pt x="192" y="91"/>
                    <a:pt x="191" y="91"/>
                    <a:pt x="191" y="91"/>
                  </a:cubicBezTo>
                  <a:cubicBezTo>
                    <a:pt x="190" y="91"/>
                    <a:pt x="190" y="92"/>
                    <a:pt x="190" y="93"/>
                  </a:cubicBezTo>
                  <a:cubicBezTo>
                    <a:pt x="190" y="93"/>
                    <a:pt x="190" y="93"/>
                    <a:pt x="190" y="94"/>
                  </a:cubicBezTo>
                  <a:cubicBezTo>
                    <a:pt x="191" y="95"/>
                    <a:pt x="192" y="97"/>
                    <a:pt x="193" y="98"/>
                  </a:cubicBezTo>
                  <a:cubicBezTo>
                    <a:pt x="194" y="99"/>
                    <a:pt x="194" y="100"/>
                    <a:pt x="194" y="100"/>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6" y="101"/>
                    <a:pt x="196" y="101"/>
                    <a:pt x="196" y="101"/>
                  </a:cubicBezTo>
                  <a:cubicBezTo>
                    <a:pt x="195" y="100"/>
                    <a:pt x="195" y="100"/>
                    <a:pt x="195" y="100"/>
                  </a:cubicBezTo>
                  <a:cubicBezTo>
                    <a:pt x="195" y="101"/>
                    <a:pt x="195" y="101"/>
                    <a:pt x="195" y="101"/>
                  </a:cubicBezTo>
                  <a:cubicBezTo>
                    <a:pt x="196" y="101"/>
                    <a:pt x="196" y="101"/>
                    <a:pt x="196" y="101"/>
                  </a:cubicBezTo>
                  <a:cubicBezTo>
                    <a:pt x="195" y="100"/>
                    <a:pt x="195" y="100"/>
                    <a:pt x="195" y="100"/>
                  </a:cubicBezTo>
                  <a:cubicBezTo>
                    <a:pt x="195" y="100"/>
                    <a:pt x="195" y="100"/>
                    <a:pt x="195" y="100"/>
                  </a:cubicBezTo>
                  <a:cubicBezTo>
                    <a:pt x="194" y="101"/>
                    <a:pt x="193" y="103"/>
                    <a:pt x="192" y="104"/>
                  </a:cubicBezTo>
                  <a:cubicBezTo>
                    <a:pt x="191" y="105"/>
                    <a:pt x="191" y="106"/>
                    <a:pt x="191" y="106"/>
                  </a:cubicBezTo>
                  <a:cubicBezTo>
                    <a:pt x="190" y="107"/>
                    <a:pt x="190" y="107"/>
                    <a:pt x="190" y="107"/>
                  </a:cubicBezTo>
                  <a:cubicBezTo>
                    <a:pt x="191" y="107"/>
                    <a:pt x="191" y="107"/>
                    <a:pt x="191" y="107"/>
                  </a:cubicBezTo>
                  <a:cubicBezTo>
                    <a:pt x="191" y="107"/>
                    <a:pt x="192" y="111"/>
                    <a:pt x="193" y="114"/>
                  </a:cubicBezTo>
                  <a:cubicBezTo>
                    <a:pt x="194" y="116"/>
                    <a:pt x="194" y="118"/>
                    <a:pt x="195" y="120"/>
                  </a:cubicBezTo>
                  <a:cubicBezTo>
                    <a:pt x="196" y="122"/>
                    <a:pt x="197" y="123"/>
                    <a:pt x="198" y="124"/>
                  </a:cubicBezTo>
                  <a:cubicBezTo>
                    <a:pt x="199" y="125"/>
                    <a:pt x="199" y="127"/>
                    <a:pt x="200" y="129"/>
                  </a:cubicBezTo>
                  <a:cubicBezTo>
                    <a:pt x="200" y="130"/>
                    <a:pt x="200" y="131"/>
                    <a:pt x="200" y="131"/>
                  </a:cubicBezTo>
                  <a:cubicBezTo>
                    <a:pt x="200" y="132"/>
                    <a:pt x="200" y="132"/>
                    <a:pt x="200" y="132"/>
                  </a:cubicBezTo>
                  <a:cubicBezTo>
                    <a:pt x="200" y="133"/>
                    <a:pt x="200" y="133"/>
                    <a:pt x="200" y="133"/>
                  </a:cubicBezTo>
                  <a:cubicBezTo>
                    <a:pt x="200" y="134"/>
                    <a:pt x="200" y="134"/>
                    <a:pt x="200" y="134"/>
                  </a:cubicBezTo>
                  <a:cubicBezTo>
                    <a:pt x="201" y="134"/>
                    <a:pt x="201" y="134"/>
                    <a:pt x="201" y="134"/>
                  </a:cubicBezTo>
                  <a:cubicBezTo>
                    <a:pt x="201" y="134"/>
                    <a:pt x="201" y="134"/>
                    <a:pt x="201" y="134"/>
                  </a:cubicBezTo>
                  <a:cubicBezTo>
                    <a:pt x="201" y="134"/>
                    <a:pt x="201" y="134"/>
                    <a:pt x="201" y="134"/>
                  </a:cubicBezTo>
                  <a:cubicBezTo>
                    <a:pt x="201" y="134"/>
                    <a:pt x="201" y="134"/>
                    <a:pt x="201" y="134"/>
                  </a:cubicBezTo>
                  <a:cubicBezTo>
                    <a:pt x="201" y="134"/>
                    <a:pt x="201" y="134"/>
                    <a:pt x="201" y="134"/>
                  </a:cubicBezTo>
                  <a:cubicBezTo>
                    <a:pt x="201" y="134"/>
                    <a:pt x="201" y="134"/>
                    <a:pt x="201" y="134"/>
                  </a:cubicBezTo>
                  <a:cubicBezTo>
                    <a:pt x="202" y="134"/>
                    <a:pt x="202" y="134"/>
                    <a:pt x="203" y="134"/>
                  </a:cubicBezTo>
                  <a:cubicBezTo>
                    <a:pt x="204" y="135"/>
                    <a:pt x="204" y="135"/>
                    <a:pt x="204" y="135"/>
                  </a:cubicBezTo>
                  <a:cubicBezTo>
                    <a:pt x="204" y="135"/>
                    <a:pt x="204" y="136"/>
                    <a:pt x="204" y="137"/>
                  </a:cubicBezTo>
                  <a:cubicBezTo>
                    <a:pt x="204" y="137"/>
                    <a:pt x="204" y="137"/>
                    <a:pt x="203" y="138"/>
                  </a:cubicBezTo>
                  <a:cubicBezTo>
                    <a:pt x="202" y="139"/>
                    <a:pt x="201" y="141"/>
                    <a:pt x="200" y="142"/>
                  </a:cubicBezTo>
                  <a:cubicBezTo>
                    <a:pt x="199" y="142"/>
                    <a:pt x="199" y="143"/>
                    <a:pt x="198" y="143"/>
                  </a:cubicBezTo>
                  <a:cubicBezTo>
                    <a:pt x="198" y="143"/>
                    <a:pt x="198" y="143"/>
                    <a:pt x="198" y="143"/>
                  </a:cubicBezTo>
                  <a:cubicBezTo>
                    <a:pt x="197" y="144"/>
                    <a:pt x="197" y="144"/>
                    <a:pt x="197" y="144"/>
                  </a:cubicBezTo>
                  <a:cubicBezTo>
                    <a:pt x="197" y="145"/>
                    <a:pt x="197" y="145"/>
                    <a:pt x="197" y="145"/>
                  </a:cubicBezTo>
                  <a:cubicBezTo>
                    <a:pt x="198" y="145"/>
                    <a:pt x="198" y="146"/>
                    <a:pt x="198" y="146"/>
                  </a:cubicBezTo>
                  <a:cubicBezTo>
                    <a:pt x="199" y="147"/>
                    <a:pt x="199" y="149"/>
                    <a:pt x="200" y="151"/>
                  </a:cubicBezTo>
                  <a:cubicBezTo>
                    <a:pt x="201" y="152"/>
                    <a:pt x="201" y="154"/>
                    <a:pt x="201" y="155"/>
                  </a:cubicBezTo>
                  <a:cubicBezTo>
                    <a:pt x="201" y="155"/>
                    <a:pt x="201" y="156"/>
                    <a:pt x="201" y="157"/>
                  </a:cubicBezTo>
                  <a:cubicBezTo>
                    <a:pt x="200" y="158"/>
                    <a:pt x="199" y="160"/>
                    <a:pt x="198" y="162"/>
                  </a:cubicBezTo>
                  <a:cubicBezTo>
                    <a:pt x="197" y="164"/>
                    <a:pt x="197" y="166"/>
                    <a:pt x="197" y="169"/>
                  </a:cubicBezTo>
                  <a:cubicBezTo>
                    <a:pt x="197" y="170"/>
                    <a:pt x="197" y="171"/>
                    <a:pt x="197" y="172"/>
                  </a:cubicBezTo>
                  <a:cubicBezTo>
                    <a:pt x="199" y="172"/>
                    <a:pt x="199" y="172"/>
                    <a:pt x="199" y="172"/>
                  </a:cubicBezTo>
                  <a:cubicBezTo>
                    <a:pt x="197" y="172"/>
                    <a:pt x="197" y="172"/>
                    <a:pt x="197" y="172"/>
                  </a:cubicBezTo>
                  <a:cubicBezTo>
                    <a:pt x="200" y="179"/>
                    <a:pt x="207" y="186"/>
                    <a:pt x="207" y="186"/>
                  </a:cubicBezTo>
                  <a:cubicBezTo>
                    <a:pt x="208" y="185"/>
                    <a:pt x="208" y="185"/>
                    <a:pt x="208" y="185"/>
                  </a:cubicBezTo>
                  <a:cubicBezTo>
                    <a:pt x="207" y="184"/>
                    <a:pt x="207" y="184"/>
                    <a:pt x="207" y="184"/>
                  </a:cubicBezTo>
                  <a:cubicBezTo>
                    <a:pt x="207" y="184"/>
                    <a:pt x="207" y="184"/>
                    <a:pt x="207" y="184"/>
                  </a:cubicBezTo>
                  <a:cubicBezTo>
                    <a:pt x="206" y="185"/>
                    <a:pt x="206" y="185"/>
                    <a:pt x="205" y="186"/>
                  </a:cubicBezTo>
                  <a:cubicBezTo>
                    <a:pt x="204" y="186"/>
                    <a:pt x="204" y="186"/>
                    <a:pt x="204" y="186"/>
                  </a:cubicBezTo>
                  <a:cubicBezTo>
                    <a:pt x="204" y="186"/>
                    <a:pt x="204" y="186"/>
                    <a:pt x="204" y="186"/>
                  </a:cubicBezTo>
                  <a:cubicBezTo>
                    <a:pt x="204" y="186"/>
                    <a:pt x="204" y="186"/>
                    <a:pt x="204" y="186"/>
                  </a:cubicBezTo>
                  <a:cubicBezTo>
                    <a:pt x="204" y="187"/>
                    <a:pt x="204" y="187"/>
                    <a:pt x="204" y="187"/>
                  </a:cubicBezTo>
                  <a:cubicBezTo>
                    <a:pt x="204" y="186"/>
                    <a:pt x="204" y="186"/>
                    <a:pt x="204" y="186"/>
                  </a:cubicBezTo>
                  <a:cubicBezTo>
                    <a:pt x="204" y="186"/>
                    <a:pt x="204" y="186"/>
                    <a:pt x="204" y="186"/>
                  </a:cubicBezTo>
                  <a:cubicBezTo>
                    <a:pt x="204" y="187"/>
                    <a:pt x="204" y="187"/>
                    <a:pt x="204" y="187"/>
                  </a:cubicBezTo>
                  <a:cubicBezTo>
                    <a:pt x="204" y="186"/>
                    <a:pt x="204" y="186"/>
                    <a:pt x="204" y="186"/>
                  </a:cubicBezTo>
                  <a:cubicBezTo>
                    <a:pt x="203" y="186"/>
                    <a:pt x="202" y="186"/>
                    <a:pt x="200" y="185"/>
                  </a:cubicBezTo>
                  <a:cubicBezTo>
                    <a:pt x="199" y="184"/>
                    <a:pt x="196" y="184"/>
                    <a:pt x="193" y="184"/>
                  </a:cubicBezTo>
                  <a:cubicBezTo>
                    <a:pt x="193" y="184"/>
                    <a:pt x="193" y="184"/>
                    <a:pt x="193" y="184"/>
                  </a:cubicBezTo>
                  <a:cubicBezTo>
                    <a:pt x="193" y="184"/>
                    <a:pt x="193" y="184"/>
                    <a:pt x="193" y="184"/>
                  </a:cubicBezTo>
                  <a:cubicBezTo>
                    <a:pt x="191" y="184"/>
                    <a:pt x="189" y="184"/>
                    <a:pt x="188" y="185"/>
                  </a:cubicBezTo>
                  <a:cubicBezTo>
                    <a:pt x="186" y="185"/>
                    <a:pt x="185" y="185"/>
                    <a:pt x="184" y="185"/>
                  </a:cubicBezTo>
                  <a:cubicBezTo>
                    <a:pt x="183" y="185"/>
                    <a:pt x="183" y="185"/>
                    <a:pt x="183" y="185"/>
                  </a:cubicBezTo>
                  <a:cubicBezTo>
                    <a:pt x="183" y="185"/>
                    <a:pt x="183" y="185"/>
                    <a:pt x="183" y="185"/>
                  </a:cubicBezTo>
                  <a:cubicBezTo>
                    <a:pt x="183" y="186"/>
                    <a:pt x="183" y="186"/>
                    <a:pt x="183" y="186"/>
                  </a:cubicBezTo>
                  <a:cubicBezTo>
                    <a:pt x="183" y="186"/>
                    <a:pt x="183" y="186"/>
                    <a:pt x="183" y="186"/>
                  </a:cubicBezTo>
                  <a:cubicBezTo>
                    <a:pt x="183" y="185"/>
                    <a:pt x="183" y="185"/>
                    <a:pt x="183" y="185"/>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4" y="185"/>
                    <a:pt x="184" y="184"/>
                  </a:cubicBezTo>
                  <a:cubicBezTo>
                    <a:pt x="184" y="184"/>
                    <a:pt x="184" y="184"/>
                    <a:pt x="184" y="184"/>
                  </a:cubicBezTo>
                  <a:cubicBezTo>
                    <a:pt x="184" y="184"/>
                    <a:pt x="184" y="184"/>
                    <a:pt x="184" y="184"/>
                  </a:cubicBezTo>
                  <a:cubicBezTo>
                    <a:pt x="184" y="183"/>
                    <a:pt x="185" y="182"/>
                    <a:pt x="185" y="181"/>
                  </a:cubicBezTo>
                  <a:cubicBezTo>
                    <a:pt x="185" y="180"/>
                    <a:pt x="184" y="178"/>
                    <a:pt x="183" y="177"/>
                  </a:cubicBezTo>
                  <a:cubicBezTo>
                    <a:pt x="181" y="176"/>
                    <a:pt x="179" y="176"/>
                    <a:pt x="177" y="176"/>
                  </a:cubicBezTo>
                  <a:cubicBezTo>
                    <a:pt x="176" y="176"/>
                    <a:pt x="175" y="176"/>
                    <a:pt x="174" y="176"/>
                  </a:cubicBezTo>
                  <a:cubicBezTo>
                    <a:pt x="173" y="177"/>
                    <a:pt x="172" y="178"/>
                    <a:pt x="172" y="179"/>
                  </a:cubicBezTo>
                  <a:cubicBezTo>
                    <a:pt x="172" y="180"/>
                    <a:pt x="172" y="181"/>
                    <a:pt x="172" y="181"/>
                  </a:cubicBezTo>
                  <a:cubicBezTo>
                    <a:pt x="172" y="181"/>
                    <a:pt x="172" y="181"/>
                    <a:pt x="172" y="181"/>
                  </a:cubicBezTo>
                  <a:cubicBezTo>
                    <a:pt x="172" y="181"/>
                    <a:pt x="172" y="181"/>
                    <a:pt x="172" y="181"/>
                  </a:cubicBezTo>
                  <a:cubicBezTo>
                    <a:pt x="173" y="189"/>
                    <a:pt x="173" y="189"/>
                    <a:pt x="173" y="189"/>
                  </a:cubicBezTo>
                  <a:cubicBezTo>
                    <a:pt x="174" y="189"/>
                    <a:pt x="174" y="189"/>
                    <a:pt x="174" y="189"/>
                  </a:cubicBezTo>
                  <a:cubicBezTo>
                    <a:pt x="174" y="188"/>
                    <a:pt x="174" y="188"/>
                    <a:pt x="174" y="188"/>
                  </a:cubicBezTo>
                  <a:cubicBezTo>
                    <a:pt x="172" y="188"/>
                    <a:pt x="172" y="188"/>
                    <a:pt x="172" y="188"/>
                  </a:cubicBezTo>
                  <a:cubicBezTo>
                    <a:pt x="172" y="189"/>
                    <a:pt x="172" y="189"/>
                    <a:pt x="172" y="189"/>
                  </a:cubicBezTo>
                  <a:cubicBezTo>
                    <a:pt x="173" y="188"/>
                    <a:pt x="173" y="188"/>
                    <a:pt x="173" y="188"/>
                  </a:cubicBezTo>
                  <a:cubicBezTo>
                    <a:pt x="169" y="180"/>
                    <a:pt x="169" y="180"/>
                    <a:pt x="169" y="180"/>
                  </a:cubicBezTo>
                  <a:cubicBezTo>
                    <a:pt x="168" y="179"/>
                    <a:pt x="168" y="179"/>
                    <a:pt x="168" y="179"/>
                  </a:cubicBezTo>
                  <a:cubicBezTo>
                    <a:pt x="167" y="180"/>
                    <a:pt x="167" y="180"/>
                    <a:pt x="167" y="180"/>
                  </a:cubicBezTo>
                  <a:cubicBezTo>
                    <a:pt x="167" y="180"/>
                    <a:pt x="167" y="180"/>
                    <a:pt x="167" y="180"/>
                  </a:cubicBezTo>
                  <a:cubicBezTo>
                    <a:pt x="166" y="180"/>
                    <a:pt x="165" y="181"/>
                    <a:pt x="164" y="182"/>
                  </a:cubicBezTo>
                  <a:cubicBezTo>
                    <a:pt x="163" y="183"/>
                    <a:pt x="161" y="184"/>
                    <a:pt x="161" y="184"/>
                  </a:cubicBezTo>
                  <a:cubicBezTo>
                    <a:pt x="160" y="184"/>
                    <a:pt x="160" y="183"/>
                    <a:pt x="159" y="183"/>
                  </a:cubicBezTo>
                  <a:cubicBezTo>
                    <a:pt x="158" y="184"/>
                    <a:pt x="158" y="184"/>
                    <a:pt x="158" y="184"/>
                  </a:cubicBezTo>
                  <a:cubicBezTo>
                    <a:pt x="160" y="183"/>
                    <a:pt x="160" y="183"/>
                    <a:pt x="160" y="183"/>
                  </a:cubicBezTo>
                  <a:cubicBezTo>
                    <a:pt x="159" y="181"/>
                    <a:pt x="159" y="179"/>
                    <a:pt x="158" y="176"/>
                  </a:cubicBezTo>
                  <a:cubicBezTo>
                    <a:pt x="158" y="175"/>
                    <a:pt x="157" y="174"/>
                    <a:pt x="156" y="173"/>
                  </a:cubicBezTo>
                  <a:cubicBezTo>
                    <a:pt x="156" y="172"/>
                    <a:pt x="154" y="171"/>
                    <a:pt x="153" y="171"/>
                  </a:cubicBezTo>
                  <a:cubicBezTo>
                    <a:pt x="153" y="171"/>
                    <a:pt x="153" y="171"/>
                    <a:pt x="153" y="171"/>
                  </a:cubicBezTo>
                  <a:cubicBezTo>
                    <a:pt x="152" y="172"/>
                    <a:pt x="152" y="172"/>
                    <a:pt x="152" y="172"/>
                  </a:cubicBezTo>
                  <a:cubicBezTo>
                    <a:pt x="151" y="172"/>
                    <a:pt x="149" y="173"/>
                    <a:pt x="147" y="174"/>
                  </a:cubicBezTo>
                  <a:cubicBezTo>
                    <a:pt x="140" y="178"/>
                    <a:pt x="130" y="184"/>
                    <a:pt x="130" y="184"/>
                  </a:cubicBezTo>
                  <a:cubicBezTo>
                    <a:pt x="131" y="185"/>
                    <a:pt x="131" y="185"/>
                    <a:pt x="131" y="185"/>
                  </a:cubicBezTo>
                  <a:cubicBezTo>
                    <a:pt x="133" y="185"/>
                    <a:pt x="133" y="185"/>
                    <a:pt x="133" y="185"/>
                  </a:cubicBezTo>
                  <a:cubicBezTo>
                    <a:pt x="133" y="185"/>
                    <a:pt x="131" y="180"/>
                    <a:pt x="128" y="175"/>
                  </a:cubicBezTo>
                  <a:cubicBezTo>
                    <a:pt x="127" y="172"/>
                    <a:pt x="126" y="170"/>
                    <a:pt x="125" y="167"/>
                  </a:cubicBezTo>
                  <a:cubicBezTo>
                    <a:pt x="124" y="166"/>
                    <a:pt x="123" y="165"/>
                    <a:pt x="123" y="164"/>
                  </a:cubicBezTo>
                  <a:cubicBezTo>
                    <a:pt x="122" y="164"/>
                    <a:pt x="122" y="163"/>
                    <a:pt x="121" y="162"/>
                  </a:cubicBezTo>
                  <a:cubicBezTo>
                    <a:pt x="120" y="164"/>
                    <a:pt x="120" y="164"/>
                    <a:pt x="120" y="164"/>
                  </a:cubicBezTo>
                  <a:cubicBezTo>
                    <a:pt x="122" y="163"/>
                    <a:pt x="122" y="163"/>
                    <a:pt x="122" y="163"/>
                  </a:cubicBezTo>
                  <a:cubicBezTo>
                    <a:pt x="120" y="161"/>
                    <a:pt x="118" y="157"/>
                    <a:pt x="116" y="154"/>
                  </a:cubicBezTo>
                  <a:cubicBezTo>
                    <a:pt x="114" y="151"/>
                    <a:pt x="112" y="148"/>
                    <a:pt x="112" y="148"/>
                  </a:cubicBezTo>
                  <a:cubicBezTo>
                    <a:pt x="112" y="147"/>
                    <a:pt x="112" y="147"/>
                    <a:pt x="112" y="147"/>
                  </a:cubicBezTo>
                  <a:cubicBezTo>
                    <a:pt x="111" y="147"/>
                    <a:pt x="111" y="147"/>
                    <a:pt x="111" y="147"/>
                  </a:cubicBezTo>
                  <a:cubicBezTo>
                    <a:pt x="87" y="146"/>
                    <a:pt x="87" y="146"/>
                    <a:pt x="87" y="146"/>
                  </a:cubicBezTo>
                  <a:cubicBezTo>
                    <a:pt x="86" y="146"/>
                    <a:pt x="86" y="146"/>
                    <a:pt x="86" y="146"/>
                  </a:cubicBezTo>
                  <a:cubicBezTo>
                    <a:pt x="85" y="147"/>
                    <a:pt x="85" y="147"/>
                    <a:pt x="85" y="147"/>
                  </a:cubicBezTo>
                  <a:cubicBezTo>
                    <a:pt x="81" y="159"/>
                    <a:pt x="81" y="159"/>
                    <a:pt x="81" y="159"/>
                  </a:cubicBezTo>
                  <a:cubicBezTo>
                    <a:pt x="83" y="159"/>
                    <a:pt x="83" y="159"/>
                    <a:pt x="83" y="159"/>
                  </a:cubicBezTo>
                  <a:cubicBezTo>
                    <a:pt x="83" y="158"/>
                    <a:pt x="83" y="158"/>
                    <a:pt x="83" y="158"/>
                  </a:cubicBezTo>
                  <a:cubicBezTo>
                    <a:pt x="76" y="156"/>
                    <a:pt x="73" y="155"/>
                    <a:pt x="71" y="155"/>
                  </a:cubicBezTo>
                  <a:cubicBezTo>
                    <a:pt x="70" y="154"/>
                    <a:pt x="70" y="154"/>
                    <a:pt x="70" y="154"/>
                  </a:cubicBezTo>
                  <a:cubicBezTo>
                    <a:pt x="68" y="153"/>
                    <a:pt x="68" y="153"/>
                    <a:pt x="68" y="153"/>
                  </a:cubicBezTo>
                  <a:cubicBezTo>
                    <a:pt x="68" y="155"/>
                    <a:pt x="68" y="155"/>
                    <a:pt x="68" y="155"/>
                  </a:cubicBezTo>
                  <a:cubicBezTo>
                    <a:pt x="68" y="156"/>
                    <a:pt x="68" y="156"/>
                    <a:pt x="68" y="156"/>
                  </a:cubicBezTo>
                  <a:cubicBezTo>
                    <a:pt x="68" y="156"/>
                    <a:pt x="67" y="157"/>
                    <a:pt x="67" y="158"/>
                  </a:cubicBezTo>
                  <a:cubicBezTo>
                    <a:pt x="67" y="158"/>
                    <a:pt x="67" y="158"/>
                    <a:pt x="67" y="158"/>
                  </a:cubicBezTo>
                  <a:cubicBezTo>
                    <a:pt x="68" y="159"/>
                    <a:pt x="68" y="159"/>
                    <a:pt x="68" y="159"/>
                  </a:cubicBezTo>
                  <a:cubicBezTo>
                    <a:pt x="67" y="158"/>
                    <a:pt x="67" y="158"/>
                    <a:pt x="67" y="158"/>
                  </a:cubicBezTo>
                  <a:cubicBezTo>
                    <a:pt x="67" y="158"/>
                    <a:pt x="67" y="158"/>
                    <a:pt x="67" y="158"/>
                  </a:cubicBezTo>
                  <a:cubicBezTo>
                    <a:pt x="68" y="159"/>
                    <a:pt x="68" y="159"/>
                    <a:pt x="68" y="159"/>
                  </a:cubicBezTo>
                  <a:cubicBezTo>
                    <a:pt x="67" y="158"/>
                    <a:pt x="67" y="158"/>
                    <a:pt x="67" y="158"/>
                  </a:cubicBezTo>
                  <a:cubicBezTo>
                    <a:pt x="68" y="159"/>
                    <a:pt x="68" y="159"/>
                    <a:pt x="68" y="159"/>
                  </a:cubicBezTo>
                  <a:cubicBezTo>
                    <a:pt x="68" y="158"/>
                    <a:pt x="68" y="158"/>
                    <a:pt x="68" y="158"/>
                  </a:cubicBezTo>
                  <a:cubicBezTo>
                    <a:pt x="67" y="158"/>
                    <a:pt x="67" y="158"/>
                    <a:pt x="67" y="158"/>
                  </a:cubicBezTo>
                  <a:cubicBezTo>
                    <a:pt x="68" y="159"/>
                    <a:pt x="68" y="159"/>
                    <a:pt x="68" y="159"/>
                  </a:cubicBezTo>
                  <a:cubicBezTo>
                    <a:pt x="68" y="158"/>
                    <a:pt x="68" y="158"/>
                    <a:pt x="68" y="158"/>
                  </a:cubicBezTo>
                  <a:cubicBezTo>
                    <a:pt x="67" y="158"/>
                    <a:pt x="63" y="158"/>
                    <a:pt x="61" y="157"/>
                  </a:cubicBezTo>
                  <a:cubicBezTo>
                    <a:pt x="58" y="157"/>
                    <a:pt x="56" y="157"/>
                    <a:pt x="56" y="157"/>
                  </a:cubicBezTo>
                  <a:cubicBezTo>
                    <a:pt x="56" y="158"/>
                    <a:pt x="56" y="158"/>
                    <a:pt x="56" y="158"/>
                  </a:cubicBezTo>
                  <a:cubicBezTo>
                    <a:pt x="57" y="158"/>
                    <a:pt x="57" y="158"/>
                    <a:pt x="57" y="158"/>
                  </a:cubicBezTo>
                  <a:cubicBezTo>
                    <a:pt x="57" y="151"/>
                    <a:pt x="57" y="151"/>
                    <a:pt x="57" y="151"/>
                  </a:cubicBezTo>
                  <a:cubicBezTo>
                    <a:pt x="57" y="150"/>
                    <a:pt x="57" y="150"/>
                    <a:pt x="57" y="150"/>
                  </a:cubicBezTo>
                  <a:cubicBezTo>
                    <a:pt x="56" y="150"/>
                    <a:pt x="56" y="150"/>
                    <a:pt x="56" y="150"/>
                  </a:cubicBezTo>
                  <a:cubicBezTo>
                    <a:pt x="56" y="150"/>
                    <a:pt x="54" y="150"/>
                    <a:pt x="52" y="150"/>
                  </a:cubicBezTo>
                  <a:cubicBezTo>
                    <a:pt x="48" y="150"/>
                    <a:pt x="40" y="150"/>
                    <a:pt x="29" y="154"/>
                  </a:cubicBezTo>
                  <a:cubicBezTo>
                    <a:pt x="30" y="155"/>
                    <a:pt x="30" y="155"/>
                    <a:pt x="30" y="155"/>
                  </a:cubicBezTo>
                  <a:cubicBezTo>
                    <a:pt x="30" y="154"/>
                    <a:pt x="30" y="154"/>
                    <a:pt x="30" y="154"/>
                  </a:cubicBezTo>
                  <a:cubicBezTo>
                    <a:pt x="14" y="157"/>
                    <a:pt x="7" y="162"/>
                    <a:pt x="7" y="162"/>
                  </a:cubicBezTo>
                  <a:cubicBezTo>
                    <a:pt x="7" y="163"/>
                    <a:pt x="7" y="163"/>
                    <a:pt x="7" y="163"/>
                  </a:cubicBezTo>
                  <a:cubicBezTo>
                    <a:pt x="7" y="163"/>
                    <a:pt x="7" y="163"/>
                    <a:pt x="7" y="163"/>
                  </a:cubicBezTo>
                  <a:cubicBezTo>
                    <a:pt x="7" y="163"/>
                    <a:pt x="5" y="170"/>
                    <a:pt x="5" y="175"/>
                  </a:cubicBezTo>
                  <a:cubicBezTo>
                    <a:pt x="5" y="176"/>
                    <a:pt x="5" y="177"/>
                    <a:pt x="6" y="178"/>
                  </a:cubicBezTo>
                  <a:cubicBezTo>
                    <a:pt x="6" y="178"/>
                    <a:pt x="6" y="179"/>
                    <a:pt x="7" y="179"/>
                  </a:cubicBezTo>
                  <a:cubicBezTo>
                    <a:pt x="8" y="180"/>
                    <a:pt x="10" y="180"/>
                    <a:pt x="12" y="180"/>
                  </a:cubicBezTo>
                  <a:cubicBezTo>
                    <a:pt x="17" y="180"/>
                    <a:pt x="25" y="178"/>
                    <a:pt x="25" y="178"/>
                  </a:cubicBezTo>
                  <a:cubicBezTo>
                    <a:pt x="24" y="177"/>
                    <a:pt x="24" y="177"/>
                    <a:pt x="24" y="177"/>
                  </a:cubicBezTo>
                  <a:cubicBezTo>
                    <a:pt x="23" y="178"/>
                    <a:pt x="23" y="178"/>
                    <a:pt x="23" y="178"/>
                  </a:cubicBezTo>
                  <a:cubicBezTo>
                    <a:pt x="26" y="183"/>
                    <a:pt x="26" y="183"/>
                    <a:pt x="26" y="183"/>
                  </a:cubicBezTo>
                  <a:cubicBezTo>
                    <a:pt x="26" y="184"/>
                    <a:pt x="26" y="184"/>
                    <a:pt x="26" y="184"/>
                  </a:cubicBezTo>
                  <a:cubicBezTo>
                    <a:pt x="27" y="184"/>
                    <a:pt x="27" y="184"/>
                    <a:pt x="27" y="184"/>
                  </a:cubicBezTo>
                  <a:cubicBezTo>
                    <a:pt x="37" y="188"/>
                    <a:pt x="37" y="188"/>
                    <a:pt x="37" y="188"/>
                  </a:cubicBezTo>
                  <a:cubicBezTo>
                    <a:pt x="38" y="186"/>
                    <a:pt x="38" y="186"/>
                    <a:pt x="38" y="186"/>
                  </a:cubicBezTo>
                  <a:cubicBezTo>
                    <a:pt x="37" y="186"/>
                    <a:pt x="37" y="186"/>
                    <a:pt x="37" y="186"/>
                  </a:cubicBezTo>
                  <a:cubicBezTo>
                    <a:pt x="34" y="190"/>
                    <a:pt x="34" y="190"/>
                    <a:pt x="34" y="190"/>
                  </a:cubicBezTo>
                  <a:cubicBezTo>
                    <a:pt x="35" y="191"/>
                    <a:pt x="35" y="191"/>
                    <a:pt x="35" y="191"/>
                  </a:cubicBezTo>
                  <a:cubicBezTo>
                    <a:pt x="36" y="189"/>
                    <a:pt x="36" y="189"/>
                    <a:pt x="36" y="189"/>
                  </a:cubicBezTo>
                  <a:cubicBezTo>
                    <a:pt x="17" y="182"/>
                    <a:pt x="17" y="182"/>
                    <a:pt x="17" y="182"/>
                  </a:cubicBezTo>
                  <a:cubicBezTo>
                    <a:pt x="16" y="182"/>
                    <a:pt x="16" y="182"/>
                    <a:pt x="16" y="182"/>
                  </a:cubicBezTo>
                  <a:cubicBezTo>
                    <a:pt x="15" y="183"/>
                    <a:pt x="15" y="183"/>
                    <a:pt x="15" y="183"/>
                  </a:cubicBezTo>
                  <a:cubicBezTo>
                    <a:pt x="11" y="187"/>
                    <a:pt x="11" y="187"/>
                    <a:pt x="11" y="187"/>
                  </a:cubicBezTo>
                  <a:cubicBezTo>
                    <a:pt x="10" y="188"/>
                    <a:pt x="10" y="188"/>
                    <a:pt x="10" y="188"/>
                  </a:cubicBezTo>
                  <a:cubicBezTo>
                    <a:pt x="12" y="189"/>
                    <a:pt x="12" y="189"/>
                    <a:pt x="12" y="189"/>
                  </a:cubicBezTo>
                  <a:cubicBezTo>
                    <a:pt x="16" y="191"/>
                    <a:pt x="16" y="191"/>
                    <a:pt x="16" y="191"/>
                  </a:cubicBezTo>
                  <a:cubicBezTo>
                    <a:pt x="16" y="189"/>
                    <a:pt x="16" y="189"/>
                    <a:pt x="16" y="189"/>
                  </a:cubicBezTo>
                  <a:cubicBezTo>
                    <a:pt x="15" y="189"/>
                    <a:pt x="15" y="189"/>
                    <a:pt x="15" y="189"/>
                  </a:cubicBezTo>
                  <a:cubicBezTo>
                    <a:pt x="14" y="193"/>
                    <a:pt x="14" y="193"/>
                    <a:pt x="14" y="193"/>
                  </a:cubicBezTo>
                  <a:cubicBezTo>
                    <a:pt x="13" y="196"/>
                    <a:pt x="13" y="196"/>
                    <a:pt x="13" y="196"/>
                  </a:cubicBezTo>
                  <a:cubicBezTo>
                    <a:pt x="16" y="195"/>
                    <a:pt x="16" y="195"/>
                    <a:pt x="16" y="195"/>
                  </a:cubicBezTo>
                  <a:cubicBezTo>
                    <a:pt x="16" y="195"/>
                    <a:pt x="16" y="195"/>
                    <a:pt x="16" y="194"/>
                  </a:cubicBezTo>
                  <a:cubicBezTo>
                    <a:pt x="17" y="194"/>
                    <a:pt x="20" y="193"/>
                    <a:pt x="22" y="193"/>
                  </a:cubicBezTo>
                  <a:cubicBezTo>
                    <a:pt x="24" y="193"/>
                    <a:pt x="25" y="194"/>
                    <a:pt x="26" y="194"/>
                  </a:cubicBezTo>
                  <a:cubicBezTo>
                    <a:pt x="27" y="193"/>
                    <a:pt x="27" y="193"/>
                    <a:pt x="27" y="193"/>
                  </a:cubicBezTo>
                  <a:cubicBezTo>
                    <a:pt x="26" y="194"/>
                    <a:pt x="26" y="194"/>
                    <a:pt x="26" y="194"/>
                  </a:cubicBezTo>
                  <a:cubicBezTo>
                    <a:pt x="27" y="196"/>
                    <a:pt x="28" y="197"/>
                    <a:pt x="29" y="199"/>
                  </a:cubicBezTo>
                  <a:cubicBezTo>
                    <a:pt x="29" y="199"/>
                    <a:pt x="29" y="200"/>
                    <a:pt x="29" y="200"/>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29" y="201"/>
                    <a:pt x="29" y="201"/>
                    <a:pt x="29" y="201"/>
                  </a:cubicBezTo>
                  <a:cubicBezTo>
                    <a:pt x="15" y="201"/>
                    <a:pt x="8" y="201"/>
                    <a:pt x="5" y="201"/>
                  </a:cubicBezTo>
                  <a:cubicBezTo>
                    <a:pt x="2" y="201"/>
                    <a:pt x="2" y="201"/>
                    <a:pt x="2" y="201"/>
                  </a:cubicBezTo>
                  <a:cubicBezTo>
                    <a:pt x="0" y="201"/>
                    <a:pt x="0" y="201"/>
                    <a:pt x="0" y="201"/>
                  </a:cubicBezTo>
                  <a:cubicBezTo>
                    <a:pt x="0" y="203"/>
                    <a:pt x="0" y="203"/>
                    <a:pt x="0" y="203"/>
                  </a:cubicBezTo>
                  <a:cubicBezTo>
                    <a:pt x="1" y="208"/>
                    <a:pt x="1" y="208"/>
                    <a:pt x="1" y="208"/>
                  </a:cubicBezTo>
                  <a:cubicBezTo>
                    <a:pt x="2" y="210"/>
                    <a:pt x="2" y="210"/>
                    <a:pt x="2" y="210"/>
                  </a:cubicBezTo>
                  <a:cubicBezTo>
                    <a:pt x="3" y="210"/>
                    <a:pt x="3" y="210"/>
                    <a:pt x="3" y="210"/>
                  </a:cubicBezTo>
                  <a:cubicBezTo>
                    <a:pt x="3" y="210"/>
                    <a:pt x="3" y="210"/>
                    <a:pt x="4" y="209"/>
                  </a:cubicBezTo>
                  <a:cubicBezTo>
                    <a:pt x="4" y="209"/>
                    <a:pt x="5" y="209"/>
                    <a:pt x="6" y="209"/>
                  </a:cubicBezTo>
                  <a:cubicBezTo>
                    <a:pt x="8" y="209"/>
                    <a:pt x="11" y="210"/>
                    <a:pt x="13" y="210"/>
                  </a:cubicBezTo>
                  <a:cubicBezTo>
                    <a:pt x="15" y="211"/>
                    <a:pt x="16" y="211"/>
                    <a:pt x="16" y="212"/>
                  </a:cubicBezTo>
                  <a:cubicBezTo>
                    <a:pt x="17" y="212"/>
                    <a:pt x="17" y="213"/>
                    <a:pt x="18" y="214"/>
                  </a:cubicBezTo>
                  <a:cubicBezTo>
                    <a:pt x="18" y="214"/>
                    <a:pt x="18" y="214"/>
                    <a:pt x="18" y="214"/>
                  </a:cubicBezTo>
                  <a:cubicBezTo>
                    <a:pt x="18" y="214"/>
                    <a:pt x="18" y="214"/>
                    <a:pt x="18" y="214"/>
                  </a:cubicBezTo>
                  <a:cubicBezTo>
                    <a:pt x="19" y="218"/>
                    <a:pt x="20" y="222"/>
                    <a:pt x="20" y="225"/>
                  </a:cubicBezTo>
                  <a:cubicBezTo>
                    <a:pt x="20" y="226"/>
                    <a:pt x="20" y="227"/>
                    <a:pt x="20" y="227"/>
                  </a:cubicBezTo>
                  <a:cubicBezTo>
                    <a:pt x="20" y="228"/>
                    <a:pt x="20" y="228"/>
                    <a:pt x="20" y="228"/>
                  </a:cubicBezTo>
                  <a:cubicBezTo>
                    <a:pt x="20" y="228"/>
                    <a:pt x="20" y="228"/>
                    <a:pt x="20" y="228"/>
                  </a:cubicBezTo>
                  <a:cubicBezTo>
                    <a:pt x="20" y="229"/>
                    <a:pt x="20" y="229"/>
                    <a:pt x="20" y="229"/>
                  </a:cubicBezTo>
                  <a:cubicBezTo>
                    <a:pt x="21" y="230"/>
                    <a:pt x="21" y="230"/>
                    <a:pt x="21" y="230"/>
                  </a:cubicBezTo>
                  <a:cubicBezTo>
                    <a:pt x="28" y="232"/>
                    <a:pt x="28" y="232"/>
                    <a:pt x="28" y="232"/>
                  </a:cubicBezTo>
                  <a:cubicBezTo>
                    <a:pt x="29" y="233"/>
                    <a:pt x="29" y="233"/>
                    <a:pt x="29" y="233"/>
                  </a:cubicBezTo>
                  <a:cubicBezTo>
                    <a:pt x="30" y="231"/>
                    <a:pt x="30" y="231"/>
                    <a:pt x="30" y="231"/>
                  </a:cubicBezTo>
                  <a:cubicBezTo>
                    <a:pt x="30" y="231"/>
                    <a:pt x="30" y="231"/>
                    <a:pt x="31" y="229"/>
                  </a:cubicBezTo>
                  <a:cubicBezTo>
                    <a:pt x="32" y="227"/>
                    <a:pt x="33" y="224"/>
                    <a:pt x="34" y="222"/>
                  </a:cubicBezTo>
                  <a:cubicBezTo>
                    <a:pt x="35" y="221"/>
                    <a:pt x="36" y="220"/>
                    <a:pt x="36" y="219"/>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8" y="217"/>
                    <a:pt x="38" y="217"/>
                    <a:pt x="38" y="217"/>
                  </a:cubicBezTo>
                  <a:cubicBezTo>
                    <a:pt x="37" y="218"/>
                    <a:pt x="37" y="218"/>
                    <a:pt x="37" y="218"/>
                  </a:cubicBezTo>
                  <a:cubicBezTo>
                    <a:pt x="37" y="220"/>
                    <a:pt x="37" y="222"/>
                    <a:pt x="37" y="223"/>
                  </a:cubicBezTo>
                  <a:cubicBezTo>
                    <a:pt x="37" y="224"/>
                    <a:pt x="37" y="225"/>
                    <a:pt x="37" y="226"/>
                  </a:cubicBezTo>
                  <a:cubicBezTo>
                    <a:pt x="37" y="226"/>
                    <a:pt x="37" y="226"/>
                    <a:pt x="37" y="226"/>
                  </a:cubicBezTo>
                  <a:cubicBezTo>
                    <a:pt x="37" y="226"/>
                    <a:pt x="37" y="226"/>
                    <a:pt x="37" y="226"/>
                  </a:cubicBezTo>
                  <a:cubicBezTo>
                    <a:pt x="37" y="226"/>
                    <a:pt x="37" y="226"/>
                    <a:pt x="37" y="226"/>
                  </a:cubicBezTo>
                  <a:cubicBezTo>
                    <a:pt x="37" y="226"/>
                    <a:pt x="37" y="226"/>
                    <a:pt x="37" y="226"/>
                  </a:cubicBezTo>
                  <a:cubicBezTo>
                    <a:pt x="37" y="226"/>
                    <a:pt x="37" y="226"/>
                    <a:pt x="37" y="226"/>
                  </a:cubicBezTo>
                  <a:cubicBezTo>
                    <a:pt x="37" y="226"/>
                    <a:pt x="37" y="226"/>
                    <a:pt x="37" y="226"/>
                  </a:cubicBezTo>
                  <a:cubicBezTo>
                    <a:pt x="37" y="226"/>
                    <a:pt x="37" y="226"/>
                    <a:pt x="37" y="226"/>
                  </a:cubicBezTo>
                  <a:cubicBezTo>
                    <a:pt x="36" y="228"/>
                    <a:pt x="36" y="228"/>
                    <a:pt x="36" y="228"/>
                  </a:cubicBezTo>
                  <a:cubicBezTo>
                    <a:pt x="38" y="228"/>
                    <a:pt x="38" y="228"/>
                    <a:pt x="38" y="228"/>
                  </a:cubicBezTo>
                  <a:cubicBezTo>
                    <a:pt x="48" y="231"/>
                    <a:pt x="48" y="231"/>
                    <a:pt x="48" y="231"/>
                  </a:cubicBezTo>
                  <a:cubicBezTo>
                    <a:pt x="49" y="230"/>
                    <a:pt x="49" y="230"/>
                    <a:pt x="49" y="230"/>
                  </a:cubicBezTo>
                  <a:cubicBezTo>
                    <a:pt x="47" y="230"/>
                    <a:pt x="47" y="230"/>
                    <a:pt x="47" y="230"/>
                  </a:cubicBezTo>
                  <a:cubicBezTo>
                    <a:pt x="47" y="236"/>
                    <a:pt x="47" y="236"/>
                    <a:pt x="47" y="236"/>
                  </a:cubicBezTo>
                  <a:cubicBezTo>
                    <a:pt x="47" y="237"/>
                    <a:pt x="47" y="237"/>
                    <a:pt x="47" y="237"/>
                  </a:cubicBezTo>
                  <a:cubicBezTo>
                    <a:pt x="48" y="238"/>
                    <a:pt x="48" y="238"/>
                    <a:pt x="48" y="238"/>
                  </a:cubicBezTo>
                  <a:cubicBezTo>
                    <a:pt x="74" y="251"/>
                    <a:pt x="74" y="251"/>
                    <a:pt x="74" y="251"/>
                  </a:cubicBezTo>
                  <a:cubicBezTo>
                    <a:pt x="74" y="252"/>
                    <a:pt x="74" y="252"/>
                    <a:pt x="74" y="252"/>
                  </a:cubicBezTo>
                  <a:cubicBezTo>
                    <a:pt x="75" y="251"/>
                    <a:pt x="75" y="251"/>
                    <a:pt x="75" y="251"/>
                  </a:cubicBezTo>
                  <a:cubicBezTo>
                    <a:pt x="83" y="247"/>
                    <a:pt x="83" y="247"/>
                    <a:pt x="83" y="247"/>
                  </a:cubicBezTo>
                  <a:cubicBezTo>
                    <a:pt x="83" y="246"/>
                    <a:pt x="83" y="246"/>
                    <a:pt x="83" y="246"/>
                  </a:cubicBezTo>
                  <a:cubicBezTo>
                    <a:pt x="82" y="245"/>
                    <a:pt x="82" y="245"/>
                    <a:pt x="82" y="245"/>
                  </a:cubicBezTo>
                  <a:cubicBezTo>
                    <a:pt x="77" y="249"/>
                    <a:pt x="77" y="249"/>
                    <a:pt x="77" y="249"/>
                  </a:cubicBezTo>
                  <a:cubicBezTo>
                    <a:pt x="76" y="250"/>
                    <a:pt x="76" y="250"/>
                    <a:pt x="76" y="250"/>
                  </a:cubicBezTo>
                  <a:cubicBezTo>
                    <a:pt x="77" y="251"/>
                    <a:pt x="77" y="251"/>
                    <a:pt x="77" y="251"/>
                  </a:cubicBezTo>
                  <a:cubicBezTo>
                    <a:pt x="82" y="255"/>
                    <a:pt x="82" y="255"/>
                    <a:pt x="82" y="255"/>
                  </a:cubicBezTo>
                  <a:cubicBezTo>
                    <a:pt x="83" y="256"/>
                    <a:pt x="83" y="256"/>
                    <a:pt x="83" y="256"/>
                  </a:cubicBezTo>
                  <a:cubicBezTo>
                    <a:pt x="84" y="255"/>
                    <a:pt x="84" y="255"/>
                    <a:pt x="84" y="255"/>
                  </a:cubicBezTo>
                  <a:cubicBezTo>
                    <a:pt x="84" y="255"/>
                    <a:pt x="85" y="253"/>
                    <a:pt x="87" y="251"/>
                  </a:cubicBezTo>
                  <a:cubicBezTo>
                    <a:pt x="88" y="250"/>
                    <a:pt x="89" y="249"/>
                    <a:pt x="90" y="248"/>
                  </a:cubicBezTo>
                  <a:cubicBezTo>
                    <a:pt x="90" y="248"/>
                    <a:pt x="91" y="247"/>
                    <a:pt x="91" y="247"/>
                  </a:cubicBezTo>
                  <a:cubicBezTo>
                    <a:pt x="91" y="247"/>
                    <a:pt x="91" y="247"/>
                    <a:pt x="91" y="247"/>
                  </a:cubicBezTo>
                  <a:cubicBezTo>
                    <a:pt x="91" y="246"/>
                    <a:pt x="91" y="246"/>
                    <a:pt x="91" y="246"/>
                  </a:cubicBezTo>
                  <a:cubicBezTo>
                    <a:pt x="91" y="247"/>
                    <a:pt x="91" y="247"/>
                    <a:pt x="91" y="247"/>
                  </a:cubicBezTo>
                  <a:cubicBezTo>
                    <a:pt x="91" y="247"/>
                    <a:pt x="91" y="247"/>
                    <a:pt x="91" y="247"/>
                  </a:cubicBezTo>
                  <a:cubicBezTo>
                    <a:pt x="91" y="246"/>
                    <a:pt x="91" y="246"/>
                    <a:pt x="91" y="246"/>
                  </a:cubicBezTo>
                  <a:cubicBezTo>
                    <a:pt x="91" y="247"/>
                    <a:pt x="91" y="247"/>
                    <a:pt x="91" y="247"/>
                  </a:cubicBezTo>
                  <a:cubicBezTo>
                    <a:pt x="91" y="246"/>
                    <a:pt x="91" y="246"/>
                    <a:pt x="91" y="246"/>
                  </a:cubicBezTo>
                  <a:cubicBezTo>
                    <a:pt x="89" y="247"/>
                    <a:pt x="89" y="247"/>
                    <a:pt x="89" y="247"/>
                  </a:cubicBezTo>
                  <a:cubicBezTo>
                    <a:pt x="90" y="247"/>
                    <a:pt x="90" y="247"/>
                    <a:pt x="91" y="247"/>
                  </a:cubicBezTo>
                  <a:cubicBezTo>
                    <a:pt x="91" y="246"/>
                    <a:pt x="91" y="246"/>
                    <a:pt x="91" y="246"/>
                  </a:cubicBezTo>
                  <a:cubicBezTo>
                    <a:pt x="89" y="247"/>
                    <a:pt x="89" y="247"/>
                    <a:pt x="89" y="247"/>
                  </a:cubicBezTo>
                  <a:cubicBezTo>
                    <a:pt x="91" y="246"/>
                    <a:pt x="91" y="246"/>
                    <a:pt x="91" y="246"/>
                  </a:cubicBezTo>
                  <a:cubicBezTo>
                    <a:pt x="89" y="246"/>
                    <a:pt x="89" y="246"/>
                    <a:pt x="89" y="246"/>
                  </a:cubicBezTo>
                  <a:cubicBezTo>
                    <a:pt x="89" y="246"/>
                    <a:pt x="89" y="246"/>
                    <a:pt x="89" y="247"/>
                  </a:cubicBezTo>
                  <a:cubicBezTo>
                    <a:pt x="91" y="246"/>
                    <a:pt x="91" y="246"/>
                    <a:pt x="91" y="246"/>
                  </a:cubicBezTo>
                  <a:cubicBezTo>
                    <a:pt x="89" y="246"/>
                    <a:pt x="89" y="246"/>
                    <a:pt x="89" y="246"/>
                  </a:cubicBezTo>
                  <a:cubicBezTo>
                    <a:pt x="91" y="246"/>
                    <a:pt x="91" y="246"/>
                    <a:pt x="91" y="246"/>
                  </a:cubicBezTo>
                  <a:cubicBezTo>
                    <a:pt x="90" y="245"/>
                    <a:pt x="90" y="245"/>
                    <a:pt x="90" y="245"/>
                  </a:cubicBezTo>
                  <a:cubicBezTo>
                    <a:pt x="89" y="245"/>
                    <a:pt x="89" y="246"/>
                    <a:pt x="89" y="246"/>
                  </a:cubicBezTo>
                  <a:cubicBezTo>
                    <a:pt x="89" y="247"/>
                    <a:pt x="89" y="248"/>
                    <a:pt x="90" y="248"/>
                  </a:cubicBezTo>
                  <a:cubicBezTo>
                    <a:pt x="90" y="249"/>
                    <a:pt x="91" y="249"/>
                    <a:pt x="91" y="249"/>
                  </a:cubicBezTo>
                  <a:cubicBezTo>
                    <a:pt x="91" y="249"/>
                    <a:pt x="91" y="249"/>
                    <a:pt x="91" y="249"/>
                  </a:cubicBezTo>
                  <a:cubicBezTo>
                    <a:pt x="91" y="249"/>
                    <a:pt x="91" y="249"/>
                    <a:pt x="91" y="249"/>
                  </a:cubicBezTo>
                  <a:cubicBezTo>
                    <a:pt x="92" y="249"/>
                    <a:pt x="92" y="249"/>
                    <a:pt x="92" y="249"/>
                  </a:cubicBezTo>
                  <a:cubicBezTo>
                    <a:pt x="91" y="249"/>
                    <a:pt x="91" y="249"/>
                    <a:pt x="91" y="249"/>
                  </a:cubicBezTo>
                  <a:cubicBezTo>
                    <a:pt x="91" y="249"/>
                    <a:pt x="91" y="249"/>
                    <a:pt x="91" y="249"/>
                  </a:cubicBezTo>
                  <a:cubicBezTo>
                    <a:pt x="92" y="249"/>
                    <a:pt x="92" y="249"/>
                    <a:pt x="92" y="249"/>
                  </a:cubicBezTo>
                  <a:cubicBezTo>
                    <a:pt x="91" y="249"/>
                    <a:pt x="91" y="249"/>
                    <a:pt x="91" y="249"/>
                  </a:cubicBezTo>
                  <a:cubicBezTo>
                    <a:pt x="92" y="248"/>
                    <a:pt x="92" y="248"/>
                    <a:pt x="92" y="248"/>
                  </a:cubicBezTo>
                  <a:cubicBezTo>
                    <a:pt x="91" y="248"/>
                    <a:pt x="91" y="248"/>
                    <a:pt x="91" y="248"/>
                  </a:cubicBezTo>
                  <a:cubicBezTo>
                    <a:pt x="91" y="249"/>
                    <a:pt x="91" y="249"/>
                    <a:pt x="91" y="249"/>
                  </a:cubicBezTo>
                  <a:cubicBezTo>
                    <a:pt x="92" y="248"/>
                    <a:pt x="92" y="248"/>
                    <a:pt x="92" y="248"/>
                  </a:cubicBezTo>
                  <a:cubicBezTo>
                    <a:pt x="91" y="248"/>
                    <a:pt x="91" y="248"/>
                    <a:pt x="91" y="248"/>
                  </a:cubicBezTo>
                  <a:cubicBezTo>
                    <a:pt x="92" y="248"/>
                    <a:pt x="92" y="248"/>
                    <a:pt x="92" y="248"/>
                  </a:cubicBezTo>
                  <a:cubicBezTo>
                    <a:pt x="91" y="247"/>
                    <a:pt x="91" y="247"/>
                    <a:pt x="91" y="247"/>
                  </a:cubicBezTo>
                  <a:cubicBezTo>
                    <a:pt x="91" y="248"/>
                    <a:pt x="91" y="248"/>
                    <a:pt x="91" y="248"/>
                  </a:cubicBezTo>
                  <a:cubicBezTo>
                    <a:pt x="92" y="248"/>
                    <a:pt x="92" y="248"/>
                    <a:pt x="92" y="248"/>
                  </a:cubicBezTo>
                  <a:cubicBezTo>
                    <a:pt x="91" y="247"/>
                    <a:pt x="91" y="247"/>
                    <a:pt x="91" y="247"/>
                  </a:cubicBezTo>
                  <a:cubicBezTo>
                    <a:pt x="92" y="248"/>
                    <a:pt x="92" y="248"/>
                    <a:pt x="92" y="248"/>
                  </a:cubicBezTo>
                  <a:cubicBezTo>
                    <a:pt x="92" y="247"/>
                    <a:pt x="92" y="247"/>
                    <a:pt x="92" y="247"/>
                  </a:cubicBezTo>
                  <a:cubicBezTo>
                    <a:pt x="92" y="247"/>
                    <a:pt x="92" y="247"/>
                    <a:pt x="91" y="247"/>
                  </a:cubicBezTo>
                  <a:cubicBezTo>
                    <a:pt x="92" y="248"/>
                    <a:pt x="92" y="248"/>
                    <a:pt x="92" y="248"/>
                  </a:cubicBezTo>
                  <a:cubicBezTo>
                    <a:pt x="92" y="247"/>
                    <a:pt x="92" y="247"/>
                    <a:pt x="92" y="247"/>
                  </a:cubicBezTo>
                  <a:cubicBezTo>
                    <a:pt x="92" y="248"/>
                    <a:pt x="92" y="248"/>
                    <a:pt x="92" y="248"/>
                  </a:cubicBezTo>
                  <a:cubicBezTo>
                    <a:pt x="92" y="247"/>
                    <a:pt x="92" y="247"/>
                    <a:pt x="92" y="247"/>
                  </a:cubicBezTo>
                  <a:cubicBezTo>
                    <a:pt x="92" y="247"/>
                    <a:pt x="92" y="247"/>
                    <a:pt x="92" y="247"/>
                  </a:cubicBezTo>
                  <a:cubicBezTo>
                    <a:pt x="92" y="248"/>
                    <a:pt x="92" y="248"/>
                    <a:pt x="92" y="248"/>
                  </a:cubicBezTo>
                  <a:cubicBezTo>
                    <a:pt x="92" y="247"/>
                    <a:pt x="92" y="247"/>
                    <a:pt x="92" y="247"/>
                  </a:cubicBezTo>
                  <a:cubicBezTo>
                    <a:pt x="91" y="247"/>
                    <a:pt x="91" y="247"/>
                    <a:pt x="91" y="247"/>
                  </a:cubicBezTo>
                  <a:cubicBezTo>
                    <a:pt x="91" y="247"/>
                    <a:pt x="91" y="247"/>
                    <a:pt x="91" y="247"/>
                  </a:cubicBezTo>
                  <a:cubicBezTo>
                    <a:pt x="90" y="249"/>
                    <a:pt x="84" y="254"/>
                    <a:pt x="84" y="254"/>
                  </a:cubicBezTo>
                  <a:cubicBezTo>
                    <a:pt x="84" y="255"/>
                    <a:pt x="84" y="255"/>
                    <a:pt x="84" y="255"/>
                  </a:cubicBezTo>
                  <a:cubicBezTo>
                    <a:pt x="84" y="255"/>
                    <a:pt x="84" y="255"/>
                    <a:pt x="84" y="255"/>
                  </a:cubicBezTo>
                  <a:cubicBezTo>
                    <a:pt x="84" y="255"/>
                    <a:pt x="84" y="257"/>
                    <a:pt x="84" y="259"/>
                  </a:cubicBezTo>
                  <a:cubicBezTo>
                    <a:pt x="84" y="260"/>
                    <a:pt x="85" y="261"/>
                    <a:pt x="85" y="262"/>
                  </a:cubicBezTo>
                  <a:cubicBezTo>
                    <a:pt x="85" y="262"/>
                    <a:pt x="86" y="263"/>
                    <a:pt x="86" y="263"/>
                  </a:cubicBezTo>
                  <a:cubicBezTo>
                    <a:pt x="87" y="263"/>
                    <a:pt x="87" y="263"/>
                    <a:pt x="88" y="263"/>
                  </a:cubicBezTo>
                  <a:cubicBezTo>
                    <a:pt x="90" y="263"/>
                    <a:pt x="92" y="264"/>
                    <a:pt x="94" y="264"/>
                  </a:cubicBezTo>
                  <a:cubicBezTo>
                    <a:pt x="95" y="264"/>
                    <a:pt x="96" y="264"/>
                    <a:pt x="96" y="265"/>
                  </a:cubicBezTo>
                  <a:cubicBezTo>
                    <a:pt x="97" y="265"/>
                    <a:pt x="97" y="265"/>
                    <a:pt x="97" y="265"/>
                  </a:cubicBezTo>
                  <a:cubicBezTo>
                    <a:pt x="99" y="265"/>
                    <a:pt x="99" y="265"/>
                    <a:pt x="99" y="265"/>
                  </a:cubicBezTo>
                  <a:cubicBezTo>
                    <a:pt x="99" y="264"/>
                    <a:pt x="99" y="264"/>
                    <a:pt x="99" y="264"/>
                  </a:cubicBezTo>
                  <a:cubicBezTo>
                    <a:pt x="100" y="257"/>
                    <a:pt x="100" y="257"/>
                    <a:pt x="100" y="257"/>
                  </a:cubicBezTo>
                  <a:cubicBezTo>
                    <a:pt x="99" y="257"/>
                    <a:pt x="99" y="257"/>
                    <a:pt x="99" y="257"/>
                  </a:cubicBezTo>
                  <a:cubicBezTo>
                    <a:pt x="97" y="257"/>
                    <a:pt x="97" y="257"/>
                    <a:pt x="97" y="257"/>
                  </a:cubicBezTo>
                  <a:cubicBezTo>
                    <a:pt x="99" y="264"/>
                    <a:pt x="99" y="264"/>
                    <a:pt x="99" y="264"/>
                  </a:cubicBezTo>
                  <a:cubicBezTo>
                    <a:pt x="99" y="266"/>
                    <a:pt x="99" y="266"/>
                    <a:pt x="99" y="266"/>
                  </a:cubicBezTo>
                  <a:cubicBezTo>
                    <a:pt x="101" y="264"/>
                    <a:pt x="101" y="264"/>
                    <a:pt x="101" y="264"/>
                  </a:cubicBezTo>
                  <a:cubicBezTo>
                    <a:pt x="101" y="264"/>
                    <a:pt x="101" y="264"/>
                    <a:pt x="101" y="264"/>
                  </a:cubicBezTo>
                  <a:cubicBezTo>
                    <a:pt x="102" y="264"/>
                    <a:pt x="102" y="263"/>
                    <a:pt x="104" y="263"/>
                  </a:cubicBezTo>
                  <a:cubicBezTo>
                    <a:pt x="105" y="262"/>
                    <a:pt x="106" y="261"/>
                    <a:pt x="107" y="261"/>
                  </a:cubicBezTo>
                  <a:cubicBezTo>
                    <a:pt x="108" y="261"/>
                    <a:pt x="109" y="262"/>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09" y="263"/>
                    <a:pt x="108" y="264"/>
                  </a:cubicBezTo>
                  <a:cubicBezTo>
                    <a:pt x="107" y="264"/>
                    <a:pt x="105" y="265"/>
                    <a:pt x="104" y="265"/>
                  </a:cubicBezTo>
                  <a:cubicBezTo>
                    <a:pt x="103" y="265"/>
                    <a:pt x="102" y="266"/>
                    <a:pt x="102" y="266"/>
                  </a:cubicBezTo>
                  <a:cubicBezTo>
                    <a:pt x="101" y="266"/>
                    <a:pt x="101" y="266"/>
                    <a:pt x="101" y="266"/>
                  </a:cubicBezTo>
                  <a:cubicBezTo>
                    <a:pt x="100" y="266"/>
                    <a:pt x="100" y="266"/>
                    <a:pt x="100" y="266"/>
                  </a:cubicBezTo>
                  <a:cubicBezTo>
                    <a:pt x="100" y="267"/>
                    <a:pt x="100" y="267"/>
                    <a:pt x="100" y="267"/>
                  </a:cubicBezTo>
                  <a:cubicBezTo>
                    <a:pt x="100" y="271"/>
                    <a:pt x="100" y="271"/>
                    <a:pt x="100" y="271"/>
                  </a:cubicBezTo>
                  <a:cubicBezTo>
                    <a:pt x="100" y="273"/>
                    <a:pt x="100" y="273"/>
                    <a:pt x="100" y="273"/>
                  </a:cubicBezTo>
                  <a:cubicBezTo>
                    <a:pt x="101" y="273"/>
                    <a:pt x="101" y="273"/>
                    <a:pt x="101" y="273"/>
                  </a:cubicBezTo>
                  <a:cubicBezTo>
                    <a:pt x="126" y="274"/>
                    <a:pt x="126" y="274"/>
                    <a:pt x="126" y="274"/>
                  </a:cubicBezTo>
                  <a:cubicBezTo>
                    <a:pt x="126" y="273"/>
                    <a:pt x="126" y="273"/>
                    <a:pt x="126" y="273"/>
                  </a:cubicBezTo>
                  <a:cubicBezTo>
                    <a:pt x="125" y="272"/>
                    <a:pt x="125" y="272"/>
                    <a:pt x="125" y="272"/>
                  </a:cubicBezTo>
                  <a:cubicBezTo>
                    <a:pt x="125" y="272"/>
                    <a:pt x="122" y="275"/>
                    <a:pt x="120" y="279"/>
                  </a:cubicBezTo>
                  <a:cubicBezTo>
                    <a:pt x="119" y="281"/>
                    <a:pt x="118" y="283"/>
                    <a:pt x="117" y="285"/>
                  </a:cubicBezTo>
                  <a:cubicBezTo>
                    <a:pt x="116" y="287"/>
                    <a:pt x="115" y="289"/>
                    <a:pt x="115" y="291"/>
                  </a:cubicBezTo>
                  <a:cubicBezTo>
                    <a:pt x="115" y="292"/>
                    <a:pt x="116" y="293"/>
                    <a:pt x="117" y="294"/>
                  </a:cubicBezTo>
                  <a:cubicBezTo>
                    <a:pt x="118" y="293"/>
                    <a:pt x="118" y="293"/>
                    <a:pt x="118" y="293"/>
                  </a:cubicBezTo>
                  <a:cubicBezTo>
                    <a:pt x="116" y="294"/>
                    <a:pt x="116" y="294"/>
                    <a:pt x="116" y="294"/>
                  </a:cubicBezTo>
                  <a:cubicBezTo>
                    <a:pt x="117" y="295"/>
                    <a:pt x="119" y="296"/>
                    <a:pt x="121" y="297"/>
                  </a:cubicBezTo>
                  <a:cubicBezTo>
                    <a:pt x="125" y="299"/>
                    <a:pt x="132" y="300"/>
                    <a:pt x="132" y="300"/>
                  </a:cubicBezTo>
                  <a:cubicBezTo>
                    <a:pt x="133" y="300"/>
                    <a:pt x="133" y="300"/>
                    <a:pt x="133" y="300"/>
                  </a:cubicBezTo>
                  <a:cubicBezTo>
                    <a:pt x="133" y="300"/>
                    <a:pt x="133" y="300"/>
                    <a:pt x="133" y="300"/>
                  </a:cubicBezTo>
                  <a:cubicBezTo>
                    <a:pt x="134" y="300"/>
                    <a:pt x="134" y="300"/>
                    <a:pt x="134" y="300"/>
                  </a:cubicBezTo>
                  <a:cubicBezTo>
                    <a:pt x="135" y="299"/>
                    <a:pt x="140" y="296"/>
                    <a:pt x="145" y="296"/>
                  </a:cubicBezTo>
                  <a:cubicBezTo>
                    <a:pt x="147" y="296"/>
                    <a:pt x="148" y="297"/>
                    <a:pt x="150" y="297"/>
                  </a:cubicBezTo>
                  <a:cubicBezTo>
                    <a:pt x="150" y="297"/>
                    <a:pt x="150" y="297"/>
                    <a:pt x="150" y="297"/>
                  </a:cubicBezTo>
                  <a:cubicBezTo>
                    <a:pt x="150" y="297"/>
                    <a:pt x="150" y="297"/>
                    <a:pt x="150" y="297"/>
                  </a:cubicBezTo>
                  <a:cubicBezTo>
                    <a:pt x="152" y="298"/>
                    <a:pt x="155" y="300"/>
                    <a:pt x="156" y="302"/>
                  </a:cubicBezTo>
                  <a:cubicBezTo>
                    <a:pt x="157" y="303"/>
                    <a:pt x="158" y="304"/>
                    <a:pt x="159" y="305"/>
                  </a:cubicBezTo>
                  <a:cubicBezTo>
                    <a:pt x="159" y="305"/>
                    <a:pt x="159" y="305"/>
                    <a:pt x="159" y="306"/>
                  </a:cubicBezTo>
                  <a:cubicBezTo>
                    <a:pt x="160" y="306"/>
                    <a:pt x="160" y="306"/>
                    <a:pt x="160" y="306"/>
                  </a:cubicBezTo>
                  <a:cubicBezTo>
                    <a:pt x="161" y="305"/>
                    <a:pt x="161" y="305"/>
                    <a:pt x="161" y="305"/>
                  </a:cubicBezTo>
                  <a:cubicBezTo>
                    <a:pt x="162" y="304"/>
                    <a:pt x="162" y="304"/>
                    <a:pt x="162" y="304"/>
                  </a:cubicBezTo>
                  <a:cubicBezTo>
                    <a:pt x="162" y="304"/>
                    <a:pt x="159" y="302"/>
                    <a:pt x="156" y="300"/>
                  </a:cubicBezTo>
                  <a:cubicBezTo>
                    <a:pt x="153" y="299"/>
                    <a:pt x="149" y="297"/>
                    <a:pt x="145" y="297"/>
                  </a:cubicBezTo>
                  <a:cubicBezTo>
                    <a:pt x="144" y="297"/>
                    <a:pt x="144" y="297"/>
                    <a:pt x="144" y="297"/>
                  </a:cubicBezTo>
                  <a:cubicBezTo>
                    <a:pt x="144" y="297"/>
                    <a:pt x="144" y="297"/>
                    <a:pt x="144" y="297"/>
                  </a:cubicBezTo>
                  <a:cubicBezTo>
                    <a:pt x="140" y="298"/>
                    <a:pt x="136" y="300"/>
                    <a:pt x="136" y="300"/>
                  </a:cubicBezTo>
                  <a:cubicBezTo>
                    <a:pt x="134" y="300"/>
                    <a:pt x="134" y="300"/>
                    <a:pt x="134" y="300"/>
                  </a:cubicBezTo>
                  <a:cubicBezTo>
                    <a:pt x="135" y="302"/>
                    <a:pt x="135" y="302"/>
                    <a:pt x="135" y="302"/>
                  </a:cubicBezTo>
                  <a:cubicBezTo>
                    <a:pt x="138" y="306"/>
                    <a:pt x="138" y="306"/>
                    <a:pt x="138" y="306"/>
                  </a:cubicBezTo>
                  <a:cubicBezTo>
                    <a:pt x="139" y="305"/>
                    <a:pt x="139" y="305"/>
                    <a:pt x="139" y="305"/>
                  </a:cubicBezTo>
                  <a:cubicBezTo>
                    <a:pt x="139" y="304"/>
                    <a:pt x="139" y="304"/>
                    <a:pt x="139" y="304"/>
                  </a:cubicBezTo>
                  <a:cubicBezTo>
                    <a:pt x="132" y="305"/>
                    <a:pt x="132" y="305"/>
                    <a:pt x="132" y="305"/>
                  </a:cubicBezTo>
                  <a:cubicBezTo>
                    <a:pt x="131" y="305"/>
                    <a:pt x="131" y="305"/>
                    <a:pt x="131" y="305"/>
                  </a:cubicBezTo>
                  <a:cubicBezTo>
                    <a:pt x="131" y="307"/>
                    <a:pt x="131" y="307"/>
                    <a:pt x="131" y="307"/>
                  </a:cubicBezTo>
                  <a:cubicBezTo>
                    <a:pt x="132" y="312"/>
                    <a:pt x="132" y="312"/>
                    <a:pt x="132" y="312"/>
                  </a:cubicBezTo>
                  <a:cubicBezTo>
                    <a:pt x="133" y="313"/>
                    <a:pt x="133" y="313"/>
                    <a:pt x="133" y="313"/>
                  </a:cubicBezTo>
                  <a:cubicBezTo>
                    <a:pt x="133" y="313"/>
                    <a:pt x="133" y="313"/>
                    <a:pt x="133" y="313"/>
                  </a:cubicBezTo>
                  <a:cubicBezTo>
                    <a:pt x="133" y="313"/>
                    <a:pt x="134" y="314"/>
                    <a:pt x="135" y="314"/>
                  </a:cubicBezTo>
                  <a:cubicBezTo>
                    <a:pt x="137" y="315"/>
                    <a:pt x="139" y="316"/>
                    <a:pt x="141" y="317"/>
                  </a:cubicBezTo>
                  <a:cubicBezTo>
                    <a:pt x="142" y="317"/>
                    <a:pt x="143" y="318"/>
                    <a:pt x="144" y="319"/>
                  </a:cubicBezTo>
                  <a:cubicBezTo>
                    <a:pt x="144" y="319"/>
                    <a:pt x="144" y="319"/>
                    <a:pt x="144" y="320"/>
                  </a:cubicBezTo>
                  <a:cubicBezTo>
                    <a:pt x="144" y="320"/>
                    <a:pt x="144" y="320"/>
                    <a:pt x="144" y="320"/>
                  </a:cubicBezTo>
                  <a:cubicBezTo>
                    <a:pt x="144" y="320"/>
                    <a:pt x="144" y="320"/>
                    <a:pt x="144" y="320"/>
                  </a:cubicBezTo>
                  <a:cubicBezTo>
                    <a:pt x="144" y="320"/>
                    <a:pt x="144" y="320"/>
                    <a:pt x="144" y="320"/>
                  </a:cubicBezTo>
                  <a:cubicBezTo>
                    <a:pt x="138" y="326"/>
                    <a:pt x="132" y="332"/>
                    <a:pt x="132" y="332"/>
                  </a:cubicBezTo>
                  <a:cubicBezTo>
                    <a:pt x="131" y="333"/>
                    <a:pt x="131" y="333"/>
                    <a:pt x="131" y="333"/>
                  </a:cubicBezTo>
                  <a:cubicBezTo>
                    <a:pt x="131" y="333"/>
                    <a:pt x="131" y="333"/>
                    <a:pt x="131" y="333"/>
                  </a:cubicBezTo>
                  <a:cubicBezTo>
                    <a:pt x="131" y="340"/>
                    <a:pt x="131" y="340"/>
                    <a:pt x="131" y="340"/>
                  </a:cubicBezTo>
                  <a:cubicBezTo>
                    <a:pt x="131" y="341"/>
                    <a:pt x="131" y="341"/>
                    <a:pt x="131" y="341"/>
                  </a:cubicBezTo>
                  <a:cubicBezTo>
                    <a:pt x="132" y="341"/>
                    <a:pt x="132" y="341"/>
                    <a:pt x="132" y="341"/>
                  </a:cubicBezTo>
                  <a:cubicBezTo>
                    <a:pt x="132" y="341"/>
                    <a:pt x="132" y="342"/>
                    <a:pt x="132" y="342"/>
                  </a:cubicBezTo>
                  <a:cubicBezTo>
                    <a:pt x="134" y="343"/>
                    <a:pt x="137" y="347"/>
                    <a:pt x="140" y="350"/>
                  </a:cubicBezTo>
                  <a:cubicBezTo>
                    <a:pt x="142" y="352"/>
                    <a:pt x="143" y="354"/>
                    <a:pt x="144" y="356"/>
                  </a:cubicBezTo>
                  <a:cubicBezTo>
                    <a:pt x="145" y="358"/>
                    <a:pt x="146" y="359"/>
                    <a:pt x="146" y="360"/>
                  </a:cubicBezTo>
                  <a:cubicBezTo>
                    <a:pt x="146" y="361"/>
                    <a:pt x="146" y="361"/>
                    <a:pt x="146" y="361"/>
                  </a:cubicBezTo>
                  <a:cubicBezTo>
                    <a:pt x="146" y="361"/>
                    <a:pt x="146" y="361"/>
                    <a:pt x="146" y="361"/>
                  </a:cubicBezTo>
                  <a:cubicBezTo>
                    <a:pt x="147" y="363"/>
                    <a:pt x="147" y="366"/>
                    <a:pt x="147" y="367"/>
                  </a:cubicBezTo>
                  <a:cubicBezTo>
                    <a:pt x="147" y="368"/>
                    <a:pt x="147" y="369"/>
                    <a:pt x="147" y="369"/>
                  </a:cubicBezTo>
                  <a:cubicBezTo>
                    <a:pt x="147" y="370"/>
                    <a:pt x="147" y="370"/>
                    <a:pt x="147" y="370"/>
                  </a:cubicBezTo>
                  <a:cubicBezTo>
                    <a:pt x="147" y="371"/>
                    <a:pt x="147" y="371"/>
                    <a:pt x="147" y="371"/>
                  </a:cubicBezTo>
                  <a:cubicBezTo>
                    <a:pt x="148" y="371"/>
                    <a:pt x="148" y="371"/>
                    <a:pt x="148" y="371"/>
                  </a:cubicBezTo>
                  <a:cubicBezTo>
                    <a:pt x="165" y="386"/>
                    <a:pt x="165" y="386"/>
                    <a:pt x="165" y="386"/>
                  </a:cubicBezTo>
                  <a:cubicBezTo>
                    <a:pt x="165" y="386"/>
                    <a:pt x="165" y="386"/>
                    <a:pt x="165" y="386"/>
                  </a:cubicBezTo>
                  <a:cubicBezTo>
                    <a:pt x="166" y="386"/>
                    <a:pt x="166" y="386"/>
                    <a:pt x="166" y="386"/>
                  </a:cubicBezTo>
                  <a:cubicBezTo>
                    <a:pt x="182" y="395"/>
                    <a:pt x="182" y="395"/>
                    <a:pt x="182" y="395"/>
                  </a:cubicBezTo>
                  <a:cubicBezTo>
                    <a:pt x="183" y="396"/>
                    <a:pt x="183" y="396"/>
                    <a:pt x="183" y="396"/>
                  </a:cubicBezTo>
                  <a:cubicBezTo>
                    <a:pt x="183" y="395"/>
                    <a:pt x="183" y="395"/>
                    <a:pt x="183" y="395"/>
                  </a:cubicBezTo>
                  <a:cubicBezTo>
                    <a:pt x="189" y="391"/>
                    <a:pt x="189" y="391"/>
                    <a:pt x="189" y="391"/>
                  </a:cubicBezTo>
                  <a:cubicBezTo>
                    <a:pt x="188" y="390"/>
                    <a:pt x="188" y="390"/>
                    <a:pt x="188" y="390"/>
                  </a:cubicBezTo>
                  <a:cubicBezTo>
                    <a:pt x="187" y="391"/>
                    <a:pt x="187" y="391"/>
                    <a:pt x="187" y="391"/>
                  </a:cubicBezTo>
                  <a:cubicBezTo>
                    <a:pt x="187" y="391"/>
                    <a:pt x="188" y="392"/>
                    <a:pt x="189" y="393"/>
                  </a:cubicBezTo>
                  <a:cubicBezTo>
                    <a:pt x="190" y="393"/>
                    <a:pt x="190" y="393"/>
                    <a:pt x="191" y="393"/>
                  </a:cubicBezTo>
                  <a:cubicBezTo>
                    <a:pt x="191" y="394"/>
                    <a:pt x="191" y="394"/>
                    <a:pt x="191" y="394"/>
                  </a:cubicBezTo>
                  <a:cubicBezTo>
                    <a:pt x="191" y="393"/>
                    <a:pt x="191" y="393"/>
                    <a:pt x="191" y="393"/>
                  </a:cubicBezTo>
                  <a:cubicBezTo>
                    <a:pt x="191" y="394"/>
                    <a:pt x="191" y="394"/>
                    <a:pt x="191" y="394"/>
                  </a:cubicBezTo>
                  <a:cubicBezTo>
                    <a:pt x="191" y="394"/>
                    <a:pt x="191" y="394"/>
                    <a:pt x="191" y="394"/>
                  </a:cubicBezTo>
                  <a:cubicBezTo>
                    <a:pt x="191" y="393"/>
                    <a:pt x="191" y="393"/>
                    <a:pt x="191" y="393"/>
                  </a:cubicBezTo>
                  <a:cubicBezTo>
                    <a:pt x="191" y="394"/>
                    <a:pt x="191" y="394"/>
                    <a:pt x="191" y="394"/>
                  </a:cubicBezTo>
                  <a:cubicBezTo>
                    <a:pt x="192" y="393"/>
                    <a:pt x="192" y="393"/>
                    <a:pt x="192" y="393"/>
                  </a:cubicBezTo>
                  <a:cubicBezTo>
                    <a:pt x="191" y="393"/>
                    <a:pt x="191" y="393"/>
                    <a:pt x="191" y="393"/>
                  </a:cubicBezTo>
                  <a:cubicBezTo>
                    <a:pt x="191" y="393"/>
                    <a:pt x="191" y="393"/>
                    <a:pt x="191" y="394"/>
                  </a:cubicBezTo>
                  <a:cubicBezTo>
                    <a:pt x="192" y="393"/>
                    <a:pt x="192" y="393"/>
                    <a:pt x="192" y="393"/>
                  </a:cubicBezTo>
                  <a:cubicBezTo>
                    <a:pt x="191" y="393"/>
                    <a:pt x="191" y="393"/>
                    <a:pt x="191" y="393"/>
                  </a:cubicBezTo>
                  <a:cubicBezTo>
                    <a:pt x="192" y="393"/>
                    <a:pt x="192" y="393"/>
                    <a:pt x="192" y="393"/>
                  </a:cubicBezTo>
                  <a:cubicBezTo>
                    <a:pt x="191" y="392"/>
                    <a:pt x="191" y="392"/>
                    <a:pt x="191" y="392"/>
                  </a:cubicBezTo>
                  <a:cubicBezTo>
                    <a:pt x="191" y="393"/>
                    <a:pt x="191" y="393"/>
                    <a:pt x="191" y="393"/>
                  </a:cubicBezTo>
                  <a:cubicBezTo>
                    <a:pt x="192" y="393"/>
                    <a:pt x="192" y="393"/>
                    <a:pt x="192" y="393"/>
                  </a:cubicBezTo>
                  <a:cubicBezTo>
                    <a:pt x="191" y="392"/>
                    <a:pt x="191" y="392"/>
                    <a:pt x="191" y="392"/>
                  </a:cubicBezTo>
                  <a:cubicBezTo>
                    <a:pt x="192" y="393"/>
                    <a:pt x="192" y="393"/>
                    <a:pt x="192" y="393"/>
                  </a:cubicBezTo>
                  <a:cubicBezTo>
                    <a:pt x="192" y="391"/>
                    <a:pt x="192" y="391"/>
                    <a:pt x="192" y="391"/>
                  </a:cubicBezTo>
                  <a:cubicBezTo>
                    <a:pt x="192" y="391"/>
                    <a:pt x="191" y="391"/>
                    <a:pt x="191" y="392"/>
                  </a:cubicBezTo>
                  <a:cubicBezTo>
                    <a:pt x="192" y="393"/>
                    <a:pt x="192" y="393"/>
                    <a:pt x="192" y="393"/>
                  </a:cubicBezTo>
                  <a:cubicBezTo>
                    <a:pt x="192" y="391"/>
                    <a:pt x="192" y="391"/>
                    <a:pt x="192" y="391"/>
                  </a:cubicBezTo>
                  <a:cubicBezTo>
                    <a:pt x="192" y="392"/>
                    <a:pt x="192" y="392"/>
                    <a:pt x="192" y="392"/>
                  </a:cubicBezTo>
                  <a:cubicBezTo>
                    <a:pt x="192" y="391"/>
                    <a:pt x="192" y="391"/>
                    <a:pt x="192" y="391"/>
                  </a:cubicBezTo>
                  <a:cubicBezTo>
                    <a:pt x="192" y="391"/>
                    <a:pt x="192" y="391"/>
                    <a:pt x="192" y="391"/>
                  </a:cubicBezTo>
                  <a:cubicBezTo>
                    <a:pt x="192" y="392"/>
                    <a:pt x="192" y="392"/>
                    <a:pt x="192" y="392"/>
                  </a:cubicBezTo>
                  <a:cubicBezTo>
                    <a:pt x="192" y="391"/>
                    <a:pt x="192" y="391"/>
                    <a:pt x="192" y="391"/>
                  </a:cubicBezTo>
                  <a:cubicBezTo>
                    <a:pt x="190" y="391"/>
                    <a:pt x="188" y="392"/>
                    <a:pt x="186" y="393"/>
                  </a:cubicBezTo>
                  <a:cubicBezTo>
                    <a:pt x="184" y="395"/>
                    <a:pt x="182" y="397"/>
                    <a:pt x="181" y="399"/>
                  </a:cubicBezTo>
                  <a:cubicBezTo>
                    <a:pt x="183" y="400"/>
                    <a:pt x="183" y="400"/>
                    <a:pt x="183" y="400"/>
                  </a:cubicBezTo>
                  <a:cubicBezTo>
                    <a:pt x="181" y="399"/>
                    <a:pt x="181" y="399"/>
                    <a:pt x="181" y="399"/>
                  </a:cubicBezTo>
                  <a:cubicBezTo>
                    <a:pt x="181" y="399"/>
                    <a:pt x="181" y="400"/>
                    <a:pt x="181" y="400"/>
                  </a:cubicBezTo>
                  <a:cubicBezTo>
                    <a:pt x="181" y="402"/>
                    <a:pt x="181" y="403"/>
                    <a:pt x="182" y="405"/>
                  </a:cubicBezTo>
                  <a:cubicBezTo>
                    <a:pt x="183" y="409"/>
                    <a:pt x="187" y="415"/>
                    <a:pt x="187" y="415"/>
                  </a:cubicBezTo>
                  <a:cubicBezTo>
                    <a:pt x="188" y="414"/>
                    <a:pt x="188" y="414"/>
                    <a:pt x="188" y="414"/>
                  </a:cubicBezTo>
                  <a:cubicBezTo>
                    <a:pt x="187" y="415"/>
                    <a:pt x="187" y="415"/>
                    <a:pt x="187" y="415"/>
                  </a:cubicBezTo>
                  <a:cubicBezTo>
                    <a:pt x="187" y="415"/>
                    <a:pt x="187" y="415"/>
                    <a:pt x="187" y="415"/>
                  </a:cubicBezTo>
                  <a:cubicBezTo>
                    <a:pt x="187" y="415"/>
                    <a:pt x="187" y="418"/>
                    <a:pt x="187" y="420"/>
                  </a:cubicBezTo>
                  <a:cubicBezTo>
                    <a:pt x="187" y="422"/>
                    <a:pt x="187" y="423"/>
                    <a:pt x="187" y="425"/>
                  </a:cubicBezTo>
                  <a:cubicBezTo>
                    <a:pt x="186" y="426"/>
                    <a:pt x="185" y="427"/>
                    <a:pt x="183" y="428"/>
                  </a:cubicBezTo>
                  <a:cubicBezTo>
                    <a:pt x="183" y="428"/>
                    <a:pt x="183" y="428"/>
                    <a:pt x="183" y="428"/>
                  </a:cubicBezTo>
                  <a:cubicBezTo>
                    <a:pt x="183" y="428"/>
                    <a:pt x="183" y="428"/>
                    <a:pt x="183" y="428"/>
                  </a:cubicBezTo>
                  <a:cubicBezTo>
                    <a:pt x="180" y="430"/>
                    <a:pt x="177" y="432"/>
                    <a:pt x="175" y="434"/>
                  </a:cubicBezTo>
                  <a:cubicBezTo>
                    <a:pt x="173" y="435"/>
                    <a:pt x="171" y="436"/>
                    <a:pt x="171" y="436"/>
                  </a:cubicBezTo>
                  <a:cubicBezTo>
                    <a:pt x="170" y="436"/>
                    <a:pt x="170" y="436"/>
                    <a:pt x="170" y="436"/>
                  </a:cubicBezTo>
                  <a:cubicBezTo>
                    <a:pt x="170" y="437"/>
                    <a:pt x="170" y="437"/>
                    <a:pt x="170" y="437"/>
                  </a:cubicBezTo>
                  <a:cubicBezTo>
                    <a:pt x="170" y="444"/>
                    <a:pt x="170" y="444"/>
                    <a:pt x="170" y="444"/>
                  </a:cubicBezTo>
                  <a:cubicBezTo>
                    <a:pt x="170" y="445"/>
                    <a:pt x="170" y="445"/>
                    <a:pt x="170" y="445"/>
                  </a:cubicBezTo>
                  <a:cubicBezTo>
                    <a:pt x="171" y="445"/>
                    <a:pt x="171" y="445"/>
                    <a:pt x="171" y="445"/>
                  </a:cubicBezTo>
                  <a:cubicBezTo>
                    <a:pt x="171" y="446"/>
                    <a:pt x="171" y="446"/>
                    <a:pt x="171" y="446"/>
                  </a:cubicBezTo>
                  <a:cubicBezTo>
                    <a:pt x="173" y="446"/>
                    <a:pt x="183" y="450"/>
                    <a:pt x="188" y="460"/>
                  </a:cubicBezTo>
                  <a:cubicBezTo>
                    <a:pt x="188" y="460"/>
                    <a:pt x="188" y="460"/>
                    <a:pt x="188" y="460"/>
                  </a:cubicBezTo>
                  <a:cubicBezTo>
                    <a:pt x="188" y="460"/>
                    <a:pt x="188" y="460"/>
                    <a:pt x="188" y="460"/>
                  </a:cubicBezTo>
                  <a:cubicBezTo>
                    <a:pt x="191" y="464"/>
                    <a:pt x="194" y="470"/>
                    <a:pt x="197" y="475"/>
                  </a:cubicBezTo>
                  <a:cubicBezTo>
                    <a:pt x="198" y="477"/>
                    <a:pt x="199" y="479"/>
                    <a:pt x="199" y="480"/>
                  </a:cubicBezTo>
                  <a:cubicBezTo>
                    <a:pt x="200" y="482"/>
                    <a:pt x="200" y="482"/>
                    <a:pt x="200" y="482"/>
                  </a:cubicBezTo>
                  <a:cubicBezTo>
                    <a:pt x="201" y="482"/>
                    <a:pt x="201" y="482"/>
                    <a:pt x="201" y="482"/>
                  </a:cubicBezTo>
                  <a:cubicBezTo>
                    <a:pt x="200" y="482"/>
                    <a:pt x="200" y="482"/>
                    <a:pt x="200" y="482"/>
                  </a:cubicBezTo>
                  <a:cubicBezTo>
                    <a:pt x="204" y="508"/>
                    <a:pt x="204" y="508"/>
                    <a:pt x="204" y="508"/>
                  </a:cubicBezTo>
                  <a:cubicBezTo>
                    <a:pt x="206" y="507"/>
                    <a:pt x="206" y="507"/>
                    <a:pt x="206" y="507"/>
                  </a:cubicBezTo>
                  <a:cubicBezTo>
                    <a:pt x="204" y="506"/>
                    <a:pt x="204" y="506"/>
                    <a:pt x="204" y="506"/>
                  </a:cubicBezTo>
                  <a:cubicBezTo>
                    <a:pt x="203" y="508"/>
                    <a:pt x="203" y="508"/>
                    <a:pt x="203" y="508"/>
                  </a:cubicBezTo>
                  <a:cubicBezTo>
                    <a:pt x="204" y="509"/>
                    <a:pt x="204" y="509"/>
                    <a:pt x="204" y="509"/>
                  </a:cubicBezTo>
                  <a:cubicBezTo>
                    <a:pt x="205" y="508"/>
                    <a:pt x="205" y="508"/>
                    <a:pt x="205" y="508"/>
                  </a:cubicBezTo>
                  <a:cubicBezTo>
                    <a:pt x="201" y="502"/>
                    <a:pt x="201" y="502"/>
                    <a:pt x="201" y="502"/>
                  </a:cubicBezTo>
                  <a:cubicBezTo>
                    <a:pt x="200" y="503"/>
                    <a:pt x="200" y="503"/>
                    <a:pt x="200" y="503"/>
                  </a:cubicBezTo>
                  <a:cubicBezTo>
                    <a:pt x="202" y="503"/>
                    <a:pt x="202" y="503"/>
                    <a:pt x="202" y="503"/>
                  </a:cubicBezTo>
                  <a:cubicBezTo>
                    <a:pt x="199" y="483"/>
                    <a:pt x="199" y="483"/>
                    <a:pt x="199" y="483"/>
                  </a:cubicBezTo>
                  <a:cubicBezTo>
                    <a:pt x="199" y="483"/>
                    <a:pt x="199" y="483"/>
                    <a:pt x="199" y="483"/>
                  </a:cubicBezTo>
                  <a:cubicBezTo>
                    <a:pt x="199" y="482"/>
                    <a:pt x="199" y="482"/>
                    <a:pt x="199" y="482"/>
                  </a:cubicBezTo>
                  <a:cubicBezTo>
                    <a:pt x="192" y="473"/>
                    <a:pt x="188" y="469"/>
                    <a:pt x="187" y="467"/>
                  </a:cubicBezTo>
                  <a:cubicBezTo>
                    <a:pt x="185" y="465"/>
                    <a:pt x="185" y="465"/>
                    <a:pt x="185" y="465"/>
                  </a:cubicBezTo>
                  <a:cubicBezTo>
                    <a:pt x="184" y="466"/>
                    <a:pt x="184" y="466"/>
                    <a:pt x="184" y="466"/>
                  </a:cubicBezTo>
                  <a:cubicBezTo>
                    <a:pt x="185" y="465"/>
                    <a:pt x="185" y="465"/>
                    <a:pt x="185" y="465"/>
                  </a:cubicBezTo>
                  <a:cubicBezTo>
                    <a:pt x="184" y="457"/>
                    <a:pt x="184" y="457"/>
                    <a:pt x="184" y="457"/>
                  </a:cubicBezTo>
                  <a:cubicBezTo>
                    <a:pt x="184" y="456"/>
                    <a:pt x="184" y="456"/>
                    <a:pt x="184" y="456"/>
                  </a:cubicBezTo>
                  <a:cubicBezTo>
                    <a:pt x="183" y="456"/>
                    <a:pt x="183" y="456"/>
                    <a:pt x="183" y="456"/>
                  </a:cubicBezTo>
                  <a:cubicBezTo>
                    <a:pt x="176" y="456"/>
                    <a:pt x="176" y="456"/>
                    <a:pt x="176" y="456"/>
                  </a:cubicBezTo>
                  <a:cubicBezTo>
                    <a:pt x="175" y="456"/>
                    <a:pt x="175" y="456"/>
                    <a:pt x="175" y="456"/>
                  </a:cubicBezTo>
                  <a:cubicBezTo>
                    <a:pt x="174" y="457"/>
                    <a:pt x="174" y="457"/>
                    <a:pt x="174" y="457"/>
                  </a:cubicBezTo>
                  <a:cubicBezTo>
                    <a:pt x="174" y="457"/>
                    <a:pt x="174" y="461"/>
                    <a:pt x="173" y="465"/>
                  </a:cubicBezTo>
                  <a:cubicBezTo>
                    <a:pt x="172" y="469"/>
                    <a:pt x="172" y="474"/>
                    <a:pt x="172" y="476"/>
                  </a:cubicBezTo>
                  <a:cubicBezTo>
                    <a:pt x="172" y="476"/>
                    <a:pt x="172" y="476"/>
                    <a:pt x="172" y="476"/>
                  </a:cubicBezTo>
                  <a:cubicBezTo>
                    <a:pt x="172" y="477"/>
                    <a:pt x="171" y="478"/>
                    <a:pt x="171" y="480"/>
                  </a:cubicBezTo>
                  <a:cubicBezTo>
                    <a:pt x="169" y="486"/>
                    <a:pt x="166" y="500"/>
                    <a:pt x="163" y="512"/>
                  </a:cubicBezTo>
                  <a:cubicBezTo>
                    <a:pt x="161" y="518"/>
                    <a:pt x="160" y="523"/>
                    <a:pt x="159" y="527"/>
                  </a:cubicBezTo>
                  <a:cubicBezTo>
                    <a:pt x="157" y="531"/>
                    <a:pt x="157" y="534"/>
                    <a:pt x="157" y="534"/>
                  </a:cubicBezTo>
                  <a:cubicBezTo>
                    <a:pt x="154" y="544"/>
                    <a:pt x="154" y="544"/>
                    <a:pt x="154" y="544"/>
                  </a:cubicBezTo>
                  <a:cubicBezTo>
                    <a:pt x="160" y="535"/>
                    <a:pt x="160" y="535"/>
                    <a:pt x="160" y="535"/>
                  </a:cubicBezTo>
                  <a:cubicBezTo>
                    <a:pt x="160" y="535"/>
                    <a:pt x="160" y="535"/>
                    <a:pt x="160" y="534"/>
                  </a:cubicBezTo>
                  <a:cubicBezTo>
                    <a:pt x="161" y="532"/>
                    <a:pt x="163" y="530"/>
                    <a:pt x="164" y="529"/>
                  </a:cubicBezTo>
                  <a:cubicBezTo>
                    <a:pt x="165" y="528"/>
                    <a:pt x="166" y="527"/>
                    <a:pt x="166" y="527"/>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9" y="527"/>
                    <a:pt x="170" y="529"/>
                    <a:pt x="171" y="530"/>
                  </a:cubicBezTo>
                  <a:cubicBezTo>
                    <a:pt x="172" y="531"/>
                    <a:pt x="172" y="532"/>
                    <a:pt x="173" y="533"/>
                  </a:cubicBezTo>
                  <a:cubicBezTo>
                    <a:pt x="173" y="533"/>
                    <a:pt x="173" y="533"/>
                    <a:pt x="173" y="533"/>
                  </a:cubicBezTo>
                  <a:cubicBezTo>
                    <a:pt x="173" y="534"/>
                    <a:pt x="173" y="534"/>
                    <a:pt x="173" y="534"/>
                  </a:cubicBezTo>
                  <a:cubicBezTo>
                    <a:pt x="174" y="533"/>
                    <a:pt x="174" y="533"/>
                    <a:pt x="174" y="533"/>
                  </a:cubicBezTo>
                  <a:cubicBezTo>
                    <a:pt x="174" y="532"/>
                    <a:pt x="174" y="532"/>
                    <a:pt x="174" y="532"/>
                  </a:cubicBezTo>
                  <a:cubicBezTo>
                    <a:pt x="166" y="532"/>
                    <a:pt x="166" y="532"/>
                    <a:pt x="166" y="532"/>
                  </a:cubicBezTo>
                  <a:cubicBezTo>
                    <a:pt x="166" y="532"/>
                    <a:pt x="166" y="532"/>
                    <a:pt x="166" y="532"/>
                  </a:cubicBezTo>
                  <a:cubicBezTo>
                    <a:pt x="165" y="532"/>
                    <a:pt x="165" y="532"/>
                    <a:pt x="165" y="532"/>
                  </a:cubicBezTo>
                  <a:cubicBezTo>
                    <a:pt x="165" y="532"/>
                    <a:pt x="163" y="534"/>
                    <a:pt x="160" y="537"/>
                  </a:cubicBezTo>
                  <a:cubicBezTo>
                    <a:pt x="157" y="540"/>
                    <a:pt x="154" y="544"/>
                    <a:pt x="153" y="549"/>
                  </a:cubicBezTo>
                  <a:cubicBezTo>
                    <a:pt x="153" y="549"/>
                    <a:pt x="153" y="549"/>
                    <a:pt x="153" y="549"/>
                  </a:cubicBezTo>
                  <a:cubicBezTo>
                    <a:pt x="153" y="549"/>
                    <a:pt x="153" y="549"/>
                    <a:pt x="153" y="549"/>
                  </a:cubicBezTo>
                  <a:cubicBezTo>
                    <a:pt x="152" y="552"/>
                    <a:pt x="149" y="563"/>
                    <a:pt x="147" y="572"/>
                  </a:cubicBezTo>
                  <a:cubicBezTo>
                    <a:pt x="145" y="577"/>
                    <a:pt x="144" y="582"/>
                    <a:pt x="142" y="586"/>
                  </a:cubicBezTo>
                  <a:cubicBezTo>
                    <a:pt x="142" y="587"/>
                    <a:pt x="141" y="589"/>
                    <a:pt x="141" y="590"/>
                  </a:cubicBezTo>
                  <a:cubicBezTo>
                    <a:pt x="140" y="590"/>
                    <a:pt x="140" y="591"/>
                    <a:pt x="140" y="591"/>
                  </a:cubicBezTo>
                  <a:cubicBezTo>
                    <a:pt x="140" y="591"/>
                    <a:pt x="140" y="591"/>
                    <a:pt x="140" y="591"/>
                  </a:cubicBezTo>
                  <a:cubicBezTo>
                    <a:pt x="140" y="591"/>
                    <a:pt x="140" y="591"/>
                    <a:pt x="140" y="591"/>
                  </a:cubicBezTo>
                  <a:cubicBezTo>
                    <a:pt x="140" y="592"/>
                    <a:pt x="140" y="592"/>
                    <a:pt x="140" y="592"/>
                  </a:cubicBezTo>
                  <a:cubicBezTo>
                    <a:pt x="140" y="591"/>
                    <a:pt x="140" y="591"/>
                    <a:pt x="140" y="591"/>
                  </a:cubicBezTo>
                  <a:cubicBezTo>
                    <a:pt x="140" y="591"/>
                    <a:pt x="140" y="591"/>
                    <a:pt x="140" y="591"/>
                  </a:cubicBezTo>
                  <a:cubicBezTo>
                    <a:pt x="140" y="592"/>
                    <a:pt x="140" y="592"/>
                    <a:pt x="140" y="592"/>
                  </a:cubicBezTo>
                  <a:cubicBezTo>
                    <a:pt x="140" y="591"/>
                    <a:pt x="140" y="591"/>
                    <a:pt x="140" y="591"/>
                  </a:cubicBezTo>
                  <a:cubicBezTo>
                    <a:pt x="140" y="591"/>
                    <a:pt x="140" y="591"/>
                    <a:pt x="140" y="591"/>
                  </a:cubicBezTo>
                  <a:cubicBezTo>
                    <a:pt x="140" y="591"/>
                    <a:pt x="140" y="591"/>
                    <a:pt x="140" y="591"/>
                  </a:cubicBezTo>
                  <a:cubicBezTo>
                    <a:pt x="139" y="592"/>
                    <a:pt x="139" y="592"/>
                    <a:pt x="139" y="592"/>
                  </a:cubicBezTo>
                  <a:cubicBezTo>
                    <a:pt x="138" y="594"/>
                    <a:pt x="138" y="596"/>
                    <a:pt x="137" y="599"/>
                  </a:cubicBezTo>
                  <a:cubicBezTo>
                    <a:pt x="134" y="608"/>
                    <a:pt x="130" y="623"/>
                    <a:pt x="130" y="623"/>
                  </a:cubicBezTo>
                  <a:cubicBezTo>
                    <a:pt x="131" y="623"/>
                    <a:pt x="131" y="623"/>
                    <a:pt x="131" y="623"/>
                  </a:cubicBezTo>
                  <a:cubicBezTo>
                    <a:pt x="130" y="622"/>
                    <a:pt x="130" y="622"/>
                    <a:pt x="130" y="622"/>
                  </a:cubicBezTo>
                  <a:cubicBezTo>
                    <a:pt x="115" y="637"/>
                    <a:pt x="115" y="637"/>
                    <a:pt x="115" y="637"/>
                  </a:cubicBezTo>
                  <a:cubicBezTo>
                    <a:pt x="116" y="638"/>
                    <a:pt x="116" y="638"/>
                    <a:pt x="116" y="638"/>
                  </a:cubicBezTo>
                  <a:cubicBezTo>
                    <a:pt x="116" y="637"/>
                    <a:pt x="116" y="637"/>
                    <a:pt x="116" y="637"/>
                  </a:cubicBezTo>
                  <a:cubicBezTo>
                    <a:pt x="116" y="637"/>
                    <a:pt x="114" y="637"/>
                    <a:pt x="111" y="638"/>
                  </a:cubicBezTo>
                  <a:cubicBezTo>
                    <a:pt x="110" y="638"/>
                    <a:pt x="109" y="638"/>
                    <a:pt x="107" y="639"/>
                  </a:cubicBezTo>
                  <a:cubicBezTo>
                    <a:pt x="107" y="639"/>
                    <a:pt x="106" y="639"/>
                    <a:pt x="106" y="639"/>
                  </a:cubicBezTo>
                  <a:cubicBezTo>
                    <a:pt x="105" y="639"/>
                    <a:pt x="105" y="639"/>
                    <a:pt x="104" y="640"/>
                  </a:cubicBezTo>
                  <a:cubicBezTo>
                    <a:pt x="106" y="641"/>
                    <a:pt x="106" y="641"/>
                    <a:pt x="106" y="641"/>
                  </a:cubicBezTo>
                  <a:cubicBezTo>
                    <a:pt x="106" y="639"/>
                    <a:pt x="106" y="639"/>
                    <a:pt x="106" y="639"/>
                  </a:cubicBezTo>
                  <a:cubicBezTo>
                    <a:pt x="105" y="639"/>
                    <a:pt x="104" y="640"/>
                    <a:pt x="104" y="640"/>
                  </a:cubicBezTo>
                  <a:cubicBezTo>
                    <a:pt x="104" y="641"/>
                    <a:pt x="104" y="641"/>
                    <a:pt x="104" y="641"/>
                  </a:cubicBezTo>
                  <a:cubicBezTo>
                    <a:pt x="104" y="642"/>
                    <a:pt x="104" y="643"/>
                    <a:pt x="104" y="644"/>
                  </a:cubicBezTo>
                  <a:cubicBezTo>
                    <a:pt x="105" y="646"/>
                    <a:pt x="107" y="648"/>
                    <a:pt x="107" y="648"/>
                  </a:cubicBezTo>
                  <a:cubicBezTo>
                    <a:pt x="107" y="649"/>
                    <a:pt x="107" y="649"/>
                    <a:pt x="107" y="649"/>
                  </a:cubicBezTo>
                  <a:cubicBezTo>
                    <a:pt x="108" y="649"/>
                    <a:pt x="108" y="649"/>
                    <a:pt x="108" y="649"/>
                  </a:cubicBezTo>
                  <a:cubicBezTo>
                    <a:pt x="114" y="649"/>
                    <a:pt x="114" y="649"/>
                    <a:pt x="114" y="649"/>
                  </a:cubicBezTo>
                  <a:cubicBezTo>
                    <a:pt x="114" y="648"/>
                    <a:pt x="114" y="648"/>
                    <a:pt x="114" y="648"/>
                  </a:cubicBezTo>
                  <a:cubicBezTo>
                    <a:pt x="112" y="647"/>
                    <a:pt x="112" y="647"/>
                    <a:pt x="112" y="647"/>
                  </a:cubicBezTo>
                  <a:cubicBezTo>
                    <a:pt x="112" y="647"/>
                    <a:pt x="112" y="648"/>
                    <a:pt x="112" y="650"/>
                  </a:cubicBezTo>
                  <a:cubicBezTo>
                    <a:pt x="112" y="651"/>
                    <a:pt x="112" y="651"/>
                    <a:pt x="112" y="652"/>
                  </a:cubicBezTo>
                  <a:cubicBezTo>
                    <a:pt x="113" y="653"/>
                    <a:pt x="113" y="654"/>
                    <a:pt x="114" y="654"/>
                  </a:cubicBezTo>
                  <a:cubicBezTo>
                    <a:pt x="115" y="655"/>
                    <a:pt x="116" y="655"/>
                    <a:pt x="117" y="655"/>
                  </a:cubicBezTo>
                  <a:cubicBezTo>
                    <a:pt x="118" y="655"/>
                    <a:pt x="120" y="654"/>
                    <a:pt x="121" y="654"/>
                  </a:cubicBezTo>
                  <a:cubicBezTo>
                    <a:pt x="122" y="654"/>
                    <a:pt x="123" y="653"/>
                    <a:pt x="123" y="653"/>
                  </a:cubicBezTo>
                  <a:cubicBezTo>
                    <a:pt x="122" y="652"/>
                    <a:pt x="122" y="652"/>
                    <a:pt x="122" y="652"/>
                  </a:cubicBezTo>
                  <a:cubicBezTo>
                    <a:pt x="121" y="653"/>
                    <a:pt x="121" y="653"/>
                    <a:pt x="121" y="653"/>
                  </a:cubicBezTo>
                  <a:cubicBezTo>
                    <a:pt x="129" y="656"/>
                    <a:pt x="129" y="656"/>
                    <a:pt x="129" y="656"/>
                  </a:cubicBezTo>
                  <a:cubicBezTo>
                    <a:pt x="130" y="654"/>
                    <a:pt x="130" y="654"/>
                    <a:pt x="130" y="654"/>
                  </a:cubicBezTo>
                  <a:cubicBezTo>
                    <a:pt x="128" y="655"/>
                    <a:pt x="128" y="655"/>
                    <a:pt x="128" y="655"/>
                  </a:cubicBezTo>
                  <a:cubicBezTo>
                    <a:pt x="128" y="655"/>
                    <a:pt x="128" y="655"/>
                    <a:pt x="128" y="656"/>
                  </a:cubicBezTo>
                  <a:cubicBezTo>
                    <a:pt x="129" y="657"/>
                    <a:pt x="129" y="658"/>
                    <a:pt x="129" y="659"/>
                  </a:cubicBezTo>
                  <a:cubicBezTo>
                    <a:pt x="129" y="660"/>
                    <a:pt x="128" y="662"/>
                    <a:pt x="128" y="664"/>
                  </a:cubicBezTo>
                  <a:cubicBezTo>
                    <a:pt x="128" y="664"/>
                    <a:pt x="128" y="665"/>
                    <a:pt x="128" y="665"/>
                  </a:cubicBezTo>
                  <a:cubicBezTo>
                    <a:pt x="127" y="665"/>
                    <a:pt x="127" y="665"/>
                    <a:pt x="127" y="665"/>
                  </a:cubicBezTo>
                  <a:cubicBezTo>
                    <a:pt x="127" y="665"/>
                    <a:pt x="127" y="665"/>
                    <a:pt x="127" y="665"/>
                  </a:cubicBezTo>
                  <a:cubicBezTo>
                    <a:pt x="127" y="665"/>
                    <a:pt x="127" y="665"/>
                    <a:pt x="127" y="665"/>
                  </a:cubicBezTo>
                  <a:cubicBezTo>
                    <a:pt x="125" y="666"/>
                    <a:pt x="123" y="666"/>
                    <a:pt x="121" y="667"/>
                  </a:cubicBezTo>
                  <a:cubicBezTo>
                    <a:pt x="120" y="667"/>
                    <a:pt x="120" y="668"/>
                    <a:pt x="119" y="668"/>
                  </a:cubicBezTo>
                  <a:cubicBezTo>
                    <a:pt x="119" y="669"/>
                    <a:pt x="118" y="669"/>
                    <a:pt x="118" y="670"/>
                  </a:cubicBezTo>
                  <a:cubicBezTo>
                    <a:pt x="118" y="671"/>
                    <a:pt x="119" y="672"/>
                    <a:pt x="119" y="673"/>
                  </a:cubicBezTo>
                  <a:cubicBezTo>
                    <a:pt x="120" y="672"/>
                    <a:pt x="120" y="672"/>
                    <a:pt x="120" y="672"/>
                  </a:cubicBezTo>
                  <a:cubicBezTo>
                    <a:pt x="119" y="673"/>
                    <a:pt x="119" y="673"/>
                    <a:pt x="119" y="673"/>
                  </a:cubicBezTo>
                  <a:cubicBezTo>
                    <a:pt x="121" y="675"/>
                    <a:pt x="123" y="677"/>
                    <a:pt x="125" y="678"/>
                  </a:cubicBezTo>
                  <a:cubicBezTo>
                    <a:pt x="127" y="678"/>
                    <a:pt x="128" y="679"/>
                    <a:pt x="128" y="679"/>
                  </a:cubicBezTo>
                  <a:cubicBezTo>
                    <a:pt x="129" y="679"/>
                    <a:pt x="129" y="679"/>
                    <a:pt x="129" y="679"/>
                  </a:cubicBezTo>
                  <a:cubicBezTo>
                    <a:pt x="130" y="678"/>
                    <a:pt x="130" y="678"/>
                    <a:pt x="130" y="678"/>
                  </a:cubicBezTo>
                  <a:cubicBezTo>
                    <a:pt x="136" y="670"/>
                    <a:pt x="136" y="670"/>
                    <a:pt x="136" y="670"/>
                  </a:cubicBezTo>
                  <a:cubicBezTo>
                    <a:pt x="135" y="669"/>
                    <a:pt x="135" y="669"/>
                    <a:pt x="135" y="669"/>
                  </a:cubicBezTo>
                  <a:cubicBezTo>
                    <a:pt x="134" y="669"/>
                    <a:pt x="134" y="669"/>
                    <a:pt x="134" y="669"/>
                  </a:cubicBezTo>
                  <a:cubicBezTo>
                    <a:pt x="134" y="675"/>
                    <a:pt x="134" y="675"/>
                    <a:pt x="134" y="675"/>
                  </a:cubicBezTo>
                  <a:cubicBezTo>
                    <a:pt x="134" y="676"/>
                    <a:pt x="134" y="676"/>
                    <a:pt x="134" y="676"/>
                  </a:cubicBezTo>
                  <a:cubicBezTo>
                    <a:pt x="134" y="676"/>
                    <a:pt x="134" y="676"/>
                    <a:pt x="134" y="676"/>
                  </a:cubicBezTo>
                  <a:cubicBezTo>
                    <a:pt x="157" y="691"/>
                    <a:pt x="157" y="691"/>
                    <a:pt x="157" y="691"/>
                  </a:cubicBezTo>
                  <a:cubicBezTo>
                    <a:pt x="158" y="691"/>
                    <a:pt x="158" y="691"/>
                    <a:pt x="158" y="691"/>
                  </a:cubicBezTo>
                  <a:cubicBezTo>
                    <a:pt x="159" y="691"/>
                    <a:pt x="159" y="691"/>
                    <a:pt x="159" y="691"/>
                  </a:cubicBezTo>
                  <a:cubicBezTo>
                    <a:pt x="171" y="688"/>
                    <a:pt x="171" y="688"/>
                    <a:pt x="171" y="688"/>
                  </a:cubicBezTo>
                  <a:cubicBezTo>
                    <a:pt x="170" y="687"/>
                    <a:pt x="170" y="687"/>
                    <a:pt x="170" y="687"/>
                  </a:cubicBezTo>
                  <a:cubicBezTo>
                    <a:pt x="170" y="688"/>
                    <a:pt x="170" y="688"/>
                    <a:pt x="170" y="688"/>
                  </a:cubicBezTo>
                  <a:cubicBezTo>
                    <a:pt x="172" y="690"/>
                    <a:pt x="172" y="690"/>
                    <a:pt x="172" y="690"/>
                  </a:cubicBezTo>
                  <a:cubicBezTo>
                    <a:pt x="173" y="688"/>
                    <a:pt x="173" y="688"/>
                    <a:pt x="173" y="688"/>
                  </a:cubicBezTo>
                  <a:cubicBezTo>
                    <a:pt x="172" y="688"/>
                    <a:pt x="172" y="688"/>
                    <a:pt x="172" y="688"/>
                  </a:cubicBezTo>
                  <a:cubicBezTo>
                    <a:pt x="169" y="696"/>
                    <a:pt x="169" y="696"/>
                    <a:pt x="169" y="696"/>
                  </a:cubicBezTo>
                  <a:cubicBezTo>
                    <a:pt x="169" y="696"/>
                    <a:pt x="169" y="696"/>
                    <a:pt x="169" y="696"/>
                  </a:cubicBezTo>
                  <a:cubicBezTo>
                    <a:pt x="169" y="697"/>
                    <a:pt x="169" y="697"/>
                    <a:pt x="169" y="697"/>
                  </a:cubicBezTo>
                  <a:cubicBezTo>
                    <a:pt x="177" y="709"/>
                    <a:pt x="177" y="709"/>
                    <a:pt x="177" y="709"/>
                  </a:cubicBezTo>
                  <a:cubicBezTo>
                    <a:pt x="178" y="711"/>
                    <a:pt x="178" y="711"/>
                    <a:pt x="178" y="711"/>
                  </a:cubicBezTo>
                  <a:cubicBezTo>
                    <a:pt x="180" y="709"/>
                    <a:pt x="180" y="709"/>
                    <a:pt x="180" y="709"/>
                  </a:cubicBezTo>
                  <a:cubicBezTo>
                    <a:pt x="185" y="704"/>
                    <a:pt x="185" y="704"/>
                    <a:pt x="185" y="704"/>
                  </a:cubicBezTo>
                  <a:cubicBezTo>
                    <a:pt x="184" y="703"/>
                    <a:pt x="184" y="703"/>
                    <a:pt x="184" y="703"/>
                  </a:cubicBezTo>
                  <a:cubicBezTo>
                    <a:pt x="183" y="704"/>
                    <a:pt x="183" y="704"/>
                    <a:pt x="183" y="704"/>
                  </a:cubicBezTo>
                  <a:cubicBezTo>
                    <a:pt x="184" y="705"/>
                    <a:pt x="184" y="705"/>
                    <a:pt x="184" y="705"/>
                  </a:cubicBezTo>
                  <a:cubicBezTo>
                    <a:pt x="185" y="706"/>
                    <a:pt x="185" y="706"/>
                    <a:pt x="185" y="706"/>
                  </a:cubicBezTo>
                  <a:cubicBezTo>
                    <a:pt x="185" y="706"/>
                    <a:pt x="185" y="706"/>
                    <a:pt x="185" y="706"/>
                  </a:cubicBezTo>
                  <a:cubicBezTo>
                    <a:pt x="196" y="704"/>
                    <a:pt x="196" y="704"/>
                    <a:pt x="196" y="704"/>
                  </a:cubicBezTo>
                  <a:cubicBezTo>
                    <a:pt x="196" y="703"/>
                    <a:pt x="196" y="703"/>
                    <a:pt x="196" y="703"/>
                  </a:cubicBezTo>
                  <a:cubicBezTo>
                    <a:pt x="195" y="704"/>
                    <a:pt x="195" y="704"/>
                    <a:pt x="195" y="704"/>
                  </a:cubicBezTo>
                  <a:cubicBezTo>
                    <a:pt x="208" y="720"/>
                    <a:pt x="208" y="720"/>
                    <a:pt x="208" y="720"/>
                  </a:cubicBezTo>
                  <a:cubicBezTo>
                    <a:pt x="209" y="721"/>
                    <a:pt x="209" y="721"/>
                    <a:pt x="209" y="721"/>
                  </a:cubicBezTo>
                  <a:cubicBezTo>
                    <a:pt x="210" y="721"/>
                    <a:pt x="210" y="721"/>
                    <a:pt x="210" y="721"/>
                  </a:cubicBezTo>
                  <a:cubicBezTo>
                    <a:pt x="210" y="721"/>
                    <a:pt x="211" y="720"/>
                    <a:pt x="212" y="720"/>
                  </a:cubicBezTo>
                  <a:cubicBezTo>
                    <a:pt x="214" y="719"/>
                    <a:pt x="221" y="717"/>
                    <a:pt x="224" y="717"/>
                  </a:cubicBezTo>
                  <a:cubicBezTo>
                    <a:pt x="225" y="717"/>
                    <a:pt x="225" y="717"/>
                    <a:pt x="226" y="717"/>
                  </a:cubicBezTo>
                  <a:cubicBezTo>
                    <a:pt x="226" y="718"/>
                    <a:pt x="226" y="718"/>
                    <a:pt x="226" y="718"/>
                  </a:cubicBezTo>
                  <a:cubicBezTo>
                    <a:pt x="226" y="718"/>
                    <a:pt x="226" y="718"/>
                    <a:pt x="226" y="718"/>
                  </a:cubicBezTo>
                  <a:cubicBezTo>
                    <a:pt x="226" y="718"/>
                    <a:pt x="226" y="718"/>
                    <a:pt x="226" y="718"/>
                  </a:cubicBezTo>
                  <a:cubicBezTo>
                    <a:pt x="228" y="719"/>
                    <a:pt x="229" y="720"/>
                    <a:pt x="230" y="722"/>
                  </a:cubicBezTo>
                  <a:cubicBezTo>
                    <a:pt x="230" y="722"/>
                    <a:pt x="230" y="723"/>
                    <a:pt x="230" y="723"/>
                  </a:cubicBezTo>
                  <a:cubicBezTo>
                    <a:pt x="231" y="724"/>
                    <a:pt x="231" y="724"/>
                    <a:pt x="231" y="724"/>
                  </a:cubicBezTo>
                  <a:cubicBezTo>
                    <a:pt x="231" y="724"/>
                    <a:pt x="232" y="725"/>
                    <a:pt x="233" y="725"/>
                  </a:cubicBezTo>
                  <a:cubicBezTo>
                    <a:pt x="234" y="725"/>
                    <a:pt x="235" y="724"/>
                    <a:pt x="236" y="724"/>
                  </a:cubicBezTo>
                  <a:cubicBezTo>
                    <a:pt x="237" y="723"/>
                    <a:pt x="238" y="721"/>
                    <a:pt x="239" y="720"/>
                  </a:cubicBezTo>
                  <a:cubicBezTo>
                    <a:pt x="239" y="719"/>
                    <a:pt x="239" y="718"/>
                    <a:pt x="239" y="718"/>
                  </a:cubicBezTo>
                  <a:cubicBezTo>
                    <a:pt x="238" y="718"/>
                    <a:pt x="238" y="718"/>
                    <a:pt x="238" y="718"/>
                  </a:cubicBezTo>
                  <a:cubicBezTo>
                    <a:pt x="237" y="719"/>
                    <a:pt x="237" y="719"/>
                    <a:pt x="237" y="719"/>
                  </a:cubicBezTo>
                  <a:cubicBezTo>
                    <a:pt x="237" y="719"/>
                    <a:pt x="238" y="721"/>
                    <a:pt x="240" y="723"/>
                  </a:cubicBezTo>
                  <a:cubicBezTo>
                    <a:pt x="243" y="725"/>
                    <a:pt x="245" y="727"/>
                    <a:pt x="249" y="727"/>
                  </a:cubicBezTo>
                  <a:cubicBezTo>
                    <a:pt x="251" y="727"/>
                    <a:pt x="252" y="727"/>
                    <a:pt x="254" y="726"/>
                  </a:cubicBezTo>
                  <a:cubicBezTo>
                    <a:pt x="253" y="725"/>
                    <a:pt x="253" y="725"/>
                    <a:pt x="253" y="725"/>
                  </a:cubicBezTo>
                  <a:cubicBezTo>
                    <a:pt x="253" y="726"/>
                    <a:pt x="253" y="726"/>
                    <a:pt x="253" y="726"/>
                  </a:cubicBezTo>
                  <a:cubicBezTo>
                    <a:pt x="255" y="725"/>
                    <a:pt x="256" y="724"/>
                    <a:pt x="257" y="723"/>
                  </a:cubicBezTo>
                  <a:cubicBezTo>
                    <a:pt x="257" y="722"/>
                    <a:pt x="257" y="721"/>
                    <a:pt x="257" y="720"/>
                  </a:cubicBezTo>
                  <a:cubicBezTo>
                    <a:pt x="257" y="718"/>
                    <a:pt x="257" y="717"/>
                    <a:pt x="257" y="716"/>
                  </a:cubicBezTo>
                  <a:cubicBezTo>
                    <a:pt x="257" y="715"/>
                    <a:pt x="257" y="715"/>
                    <a:pt x="258" y="714"/>
                  </a:cubicBezTo>
                  <a:cubicBezTo>
                    <a:pt x="258" y="714"/>
                    <a:pt x="258" y="714"/>
                    <a:pt x="260" y="714"/>
                  </a:cubicBezTo>
                  <a:cubicBezTo>
                    <a:pt x="263" y="714"/>
                    <a:pt x="265" y="715"/>
                    <a:pt x="267" y="716"/>
                  </a:cubicBezTo>
                  <a:cubicBezTo>
                    <a:pt x="268" y="717"/>
                    <a:pt x="269" y="718"/>
                    <a:pt x="270" y="718"/>
                  </a:cubicBezTo>
                  <a:cubicBezTo>
                    <a:pt x="270" y="719"/>
                    <a:pt x="270" y="719"/>
                    <a:pt x="270" y="719"/>
                  </a:cubicBezTo>
                  <a:cubicBezTo>
                    <a:pt x="271" y="719"/>
                    <a:pt x="271" y="719"/>
                    <a:pt x="271" y="719"/>
                  </a:cubicBezTo>
                  <a:cubicBezTo>
                    <a:pt x="271" y="719"/>
                    <a:pt x="271" y="719"/>
                    <a:pt x="271" y="719"/>
                  </a:cubicBezTo>
                  <a:cubicBezTo>
                    <a:pt x="271" y="719"/>
                    <a:pt x="271" y="719"/>
                    <a:pt x="271" y="719"/>
                  </a:cubicBezTo>
                  <a:cubicBezTo>
                    <a:pt x="272" y="719"/>
                    <a:pt x="272" y="719"/>
                    <a:pt x="272" y="719"/>
                  </a:cubicBezTo>
                  <a:cubicBezTo>
                    <a:pt x="272" y="719"/>
                    <a:pt x="272" y="719"/>
                    <a:pt x="272" y="719"/>
                  </a:cubicBezTo>
                  <a:cubicBezTo>
                    <a:pt x="273" y="719"/>
                    <a:pt x="274" y="719"/>
                    <a:pt x="275" y="719"/>
                  </a:cubicBezTo>
                  <a:cubicBezTo>
                    <a:pt x="277" y="719"/>
                    <a:pt x="279" y="719"/>
                    <a:pt x="280" y="720"/>
                  </a:cubicBezTo>
                  <a:cubicBezTo>
                    <a:pt x="280" y="720"/>
                    <a:pt x="280" y="720"/>
                    <a:pt x="280" y="720"/>
                  </a:cubicBezTo>
                  <a:cubicBezTo>
                    <a:pt x="280" y="720"/>
                    <a:pt x="281" y="721"/>
                    <a:pt x="282" y="722"/>
                  </a:cubicBezTo>
                  <a:cubicBezTo>
                    <a:pt x="283" y="724"/>
                    <a:pt x="285" y="726"/>
                    <a:pt x="286" y="728"/>
                  </a:cubicBezTo>
                  <a:cubicBezTo>
                    <a:pt x="287" y="730"/>
                    <a:pt x="288" y="731"/>
                    <a:pt x="288" y="731"/>
                  </a:cubicBezTo>
                  <a:cubicBezTo>
                    <a:pt x="289" y="732"/>
                    <a:pt x="289" y="732"/>
                    <a:pt x="289" y="732"/>
                  </a:cubicBezTo>
                  <a:cubicBezTo>
                    <a:pt x="290" y="731"/>
                    <a:pt x="290" y="731"/>
                    <a:pt x="290" y="731"/>
                  </a:cubicBezTo>
                  <a:cubicBezTo>
                    <a:pt x="290" y="731"/>
                    <a:pt x="290" y="731"/>
                    <a:pt x="291" y="731"/>
                  </a:cubicBezTo>
                  <a:cubicBezTo>
                    <a:pt x="293" y="730"/>
                    <a:pt x="298" y="728"/>
                    <a:pt x="301" y="729"/>
                  </a:cubicBezTo>
                  <a:cubicBezTo>
                    <a:pt x="301" y="729"/>
                    <a:pt x="302" y="729"/>
                    <a:pt x="302" y="729"/>
                  </a:cubicBezTo>
                  <a:cubicBezTo>
                    <a:pt x="303" y="727"/>
                    <a:pt x="303" y="727"/>
                    <a:pt x="303" y="727"/>
                  </a:cubicBezTo>
                  <a:cubicBezTo>
                    <a:pt x="302" y="728"/>
                    <a:pt x="302" y="728"/>
                    <a:pt x="302" y="728"/>
                  </a:cubicBezTo>
                  <a:cubicBezTo>
                    <a:pt x="304" y="730"/>
                    <a:pt x="305" y="732"/>
                    <a:pt x="306" y="734"/>
                  </a:cubicBezTo>
                  <a:cubicBezTo>
                    <a:pt x="306" y="735"/>
                    <a:pt x="306" y="736"/>
                    <a:pt x="307" y="736"/>
                  </a:cubicBezTo>
                  <a:cubicBezTo>
                    <a:pt x="307" y="737"/>
                    <a:pt x="307" y="737"/>
                    <a:pt x="307" y="737"/>
                  </a:cubicBezTo>
                  <a:cubicBezTo>
                    <a:pt x="307" y="737"/>
                    <a:pt x="307" y="737"/>
                    <a:pt x="307" y="737"/>
                  </a:cubicBezTo>
                  <a:cubicBezTo>
                    <a:pt x="307" y="739"/>
                    <a:pt x="307" y="739"/>
                    <a:pt x="307" y="739"/>
                  </a:cubicBezTo>
                  <a:cubicBezTo>
                    <a:pt x="309" y="738"/>
                    <a:pt x="309" y="738"/>
                    <a:pt x="309" y="738"/>
                  </a:cubicBezTo>
                  <a:cubicBezTo>
                    <a:pt x="314" y="735"/>
                    <a:pt x="314" y="735"/>
                    <a:pt x="314" y="735"/>
                  </a:cubicBezTo>
                  <a:cubicBezTo>
                    <a:pt x="314" y="734"/>
                    <a:pt x="314" y="734"/>
                    <a:pt x="314" y="734"/>
                  </a:cubicBezTo>
                  <a:cubicBezTo>
                    <a:pt x="313" y="735"/>
                    <a:pt x="313" y="735"/>
                    <a:pt x="313" y="735"/>
                  </a:cubicBezTo>
                  <a:cubicBezTo>
                    <a:pt x="318" y="739"/>
                    <a:pt x="318" y="739"/>
                    <a:pt x="318" y="739"/>
                  </a:cubicBezTo>
                  <a:cubicBezTo>
                    <a:pt x="319" y="740"/>
                    <a:pt x="319" y="740"/>
                    <a:pt x="319" y="740"/>
                  </a:cubicBezTo>
                  <a:cubicBezTo>
                    <a:pt x="320" y="739"/>
                    <a:pt x="320" y="739"/>
                    <a:pt x="320" y="739"/>
                  </a:cubicBezTo>
                  <a:cubicBezTo>
                    <a:pt x="322" y="738"/>
                    <a:pt x="322" y="738"/>
                    <a:pt x="322" y="738"/>
                  </a:cubicBezTo>
                  <a:cubicBezTo>
                    <a:pt x="322" y="737"/>
                    <a:pt x="322" y="737"/>
                    <a:pt x="322" y="737"/>
                  </a:cubicBezTo>
                  <a:cubicBezTo>
                    <a:pt x="321" y="738"/>
                    <a:pt x="321" y="738"/>
                    <a:pt x="321" y="738"/>
                  </a:cubicBezTo>
                  <a:cubicBezTo>
                    <a:pt x="328" y="742"/>
                    <a:pt x="328" y="742"/>
                    <a:pt x="328" y="742"/>
                  </a:cubicBezTo>
                  <a:cubicBezTo>
                    <a:pt x="328" y="741"/>
                    <a:pt x="328" y="741"/>
                    <a:pt x="328" y="741"/>
                  </a:cubicBezTo>
                  <a:cubicBezTo>
                    <a:pt x="327" y="740"/>
                    <a:pt x="327" y="740"/>
                    <a:pt x="327" y="740"/>
                  </a:cubicBezTo>
                  <a:cubicBezTo>
                    <a:pt x="322" y="748"/>
                    <a:pt x="322" y="748"/>
                    <a:pt x="322" y="748"/>
                  </a:cubicBezTo>
                  <a:cubicBezTo>
                    <a:pt x="321" y="749"/>
                    <a:pt x="321" y="749"/>
                    <a:pt x="321" y="749"/>
                  </a:cubicBezTo>
                  <a:cubicBezTo>
                    <a:pt x="322" y="750"/>
                    <a:pt x="322" y="750"/>
                    <a:pt x="322" y="750"/>
                  </a:cubicBezTo>
                  <a:cubicBezTo>
                    <a:pt x="332" y="757"/>
                    <a:pt x="332" y="757"/>
                    <a:pt x="332" y="757"/>
                  </a:cubicBezTo>
                  <a:cubicBezTo>
                    <a:pt x="333" y="757"/>
                    <a:pt x="333" y="757"/>
                    <a:pt x="333" y="757"/>
                  </a:cubicBezTo>
                  <a:cubicBezTo>
                    <a:pt x="334" y="757"/>
                    <a:pt x="334" y="757"/>
                    <a:pt x="334" y="757"/>
                  </a:cubicBezTo>
                  <a:cubicBezTo>
                    <a:pt x="334" y="757"/>
                    <a:pt x="334" y="756"/>
                    <a:pt x="334" y="756"/>
                  </a:cubicBezTo>
                  <a:cubicBezTo>
                    <a:pt x="335" y="755"/>
                    <a:pt x="336" y="754"/>
                    <a:pt x="338" y="754"/>
                  </a:cubicBezTo>
                  <a:cubicBezTo>
                    <a:pt x="338" y="753"/>
                    <a:pt x="339" y="753"/>
                    <a:pt x="339" y="753"/>
                  </a:cubicBezTo>
                  <a:cubicBezTo>
                    <a:pt x="340" y="752"/>
                    <a:pt x="340" y="752"/>
                    <a:pt x="340" y="752"/>
                  </a:cubicBezTo>
                  <a:cubicBezTo>
                    <a:pt x="340" y="752"/>
                    <a:pt x="340" y="752"/>
                    <a:pt x="340" y="752"/>
                  </a:cubicBezTo>
                  <a:cubicBezTo>
                    <a:pt x="340" y="752"/>
                    <a:pt x="340" y="752"/>
                    <a:pt x="340" y="752"/>
                  </a:cubicBezTo>
                  <a:cubicBezTo>
                    <a:pt x="340" y="752"/>
                    <a:pt x="340" y="752"/>
                    <a:pt x="340" y="752"/>
                  </a:cubicBezTo>
                  <a:cubicBezTo>
                    <a:pt x="340" y="752"/>
                    <a:pt x="340" y="752"/>
                    <a:pt x="340" y="752"/>
                  </a:cubicBezTo>
                  <a:cubicBezTo>
                    <a:pt x="340" y="752"/>
                    <a:pt x="340" y="752"/>
                    <a:pt x="340" y="752"/>
                  </a:cubicBezTo>
                  <a:cubicBezTo>
                    <a:pt x="340" y="752"/>
                    <a:pt x="340" y="752"/>
                    <a:pt x="340" y="752"/>
                  </a:cubicBezTo>
                  <a:cubicBezTo>
                    <a:pt x="340" y="752"/>
                    <a:pt x="340" y="752"/>
                    <a:pt x="340" y="752"/>
                  </a:cubicBezTo>
                  <a:cubicBezTo>
                    <a:pt x="340" y="752"/>
                    <a:pt x="340" y="752"/>
                    <a:pt x="340" y="752"/>
                  </a:cubicBezTo>
                  <a:cubicBezTo>
                    <a:pt x="339" y="752"/>
                    <a:pt x="339" y="752"/>
                    <a:pt x="339" y="752"/>
                  </a:cubicBezTo>
                  <a:cubicBezTo>
                    <a:pt x="340" y="752"/>
                    <a:pt x="340" y="752"/>
                    <a:pt x="340" y="752"/>
                  </a:cubicBezTo>
                  <a:cubicBezTo>
                    <a:pt x="340" y="752"/>
                    <a:pt x="340" y="752"/>
                    <a:pt x="340" y="752"/>
                  </a:cubicBezTo>
                  <a:cubicBezTo>
                    <a:pt x="339" y="752"/>
                    <a:pt x="339" y="752"/>
                    <a:pt x="339" y="752"/>
                  </a:cubicBezTo>
                  <a:cubicBezTo>
                    <a:pt x="340" y="752"/>
                    <a:pt x="340" y="752"/>
                    <a:pt x="340" y="752"/>
                  </a:cubicBezTo>
                  <a:cubicBezTo>
                    <a:pt x="339" y="752"/>
                    <a:pt x="339" y="752"/>
                    <a:pt x="339" y="752"/>
                  </a:cubicBezTo>
                  <a:cubicBezTo>
                    <a:pt x="339" y="752"/>
                    <a:pt x="339" y="752"/>
                    <a:pt x="339" y="752"/>
                  </a:cubicBezTo>
                  <a:cubicBezTo>
                    <a:pt x="340" y="752"/>
                    <a:pt x="340" y="752"/>
                    <a:pt x="340" y="752"/>
                  </a:cubicBezTo>
                  <a:cubicBezTo>
                    <a:pt x="339" y="752"/>
                    <a:pt x="339" y="752"/>
                    <a:pt x="339" y="752"/>
                  </a:cubicBezTo>
                  <a:cubicBezTo>
                    <a:pt x="339" y="752"/>
                    <a:pt x="339" y="752"/>
                    <a:pt x="339" y="752"/>
                  </a:cubicBezTo>
                  <a:cubicBezTo>
                    <a:pt x="339" y="752"/>
                    <a:pt x="339" y="753"/>
                    <a:pt x="339" y="753"/>
                  </a:cubicBezTo>
                  <a:cubicBezTo>
                    <a:pt x="338" y="755"/>
                    <a:pt x="338" y="757"/>
                    <a:pt x="337" y="758"/>
                  </a:cubicBezTo>
                  <a:cubicBezTo>
                    <a:pt x="337" y="759"/>
                    <a:pt x="337" y="761"/>
                    <a:pt x="337" y="761"/>
                  </a:cubicBezTo>
                  <a:cubicBezTo>
                    <a:pt x="336" y="761"/>
                    <a:pt x="336" y="761"/>
                    <a:pt x="336" y="761"/>
                  </a:cubicBezTo>
                  <a:cubicBezTo>
                    <a:pt x="336" y="761"/>
                    <a:pt x="336" y="761"/>
                    <a:pt x="336" y="761"/>
                  </a:cubicBezTo>
                  <a:cubicBezTo>
                    <a:pt x="337" y="761"/>
                    <a:pt x="337" y="763"/>
                    <a:pt x="338" y="765"/>
                  </a:cubicBezTo>
                  <a:cubicBezTo>
                    <a:pt x="339" y="766"/>
                    <a:pt x="341" y="768"/>
                    <a:pt x="345" y="768"/>
                  </a:cubicBezTo>
                  <a:cubicBezTo>
                    <a:pt x="348" y="768"/>
                    <a:pt x="351" y="766"/>
                    <a:pt x="354" y="765"/>
                  </a:cubicBezTo>
                  <a:cubicBezTo>
                    <a:pt x="357" y="763"/>
                    <a:pt x="360" y="762"/>
                    <a:pt x="362" y="762"/>
                  </a:cubicBezTo>
                  <a:cubicBezTo>
                    <a:pt x="363" y="762"/>
                    <a:pt x="364" y="763"/>
                    <a:pt x="365" y="763"/>
                  </a:cubicBezTo>
                  <a:cubicBezTo>
                    <a:pt x="371" y="769"/>
                    <a:pt x="375" y="773"/>
                    <a:pt x="375" y="773"/>
                  </a:cubicBezTo>
                  <a:cubicBezTo>
                    <a:pt x="375" y="773"/>
                    <a:pt x="375" y="773"/>
                    <a:pt x="375" y="773"/>
                  </a:cubicBezTo>
                  <a:cubicBezTo>
                    <a:pt x="376" y="773"/>
                    <a:pt x="376" y="773"/>
                    <a:pt x="376" y="773"/>
                  </a:cubicBezTo>
                  <a:cubicBezTo>
                    <a:pt x="383" y="773"/>
                    <a:pt x="383" y="773"/>
                    <a:pt x="383" y="773"/>
                  </a:cubicBezTo>
                  <a:cubicBezTo>
                    <a:pt x="383" y="773"/>
                    <a:pt x="384" y="773"/>
                    <a:pt x="385" y="772"/>
                  </a:cubicBezTo>
                  <a:cubicBezTo>
                    <a:pt x="385" y="772"/>
                    <a:pt x="386" y="771"/>
                    <a:pt x="387" y="769"/>
                  </a:cubicBezTo>
                  <a:cubicBezTo>
                    <a:pt x="388" y="768"/>
                    <a:pt x="390" y="765"/>
                    <a:pt x="392" y="764"/>
                  </a:cubicBezTo>
                  <a:cubicBezTo>
                    <a:pt x="394" y="762"/>
                    <a:pt x="396" y="761"/>
                    <a:pt x="399" y="761"/>
                  </a:cubicBezTo>
                  <a:cubicBezTo>
                    <a:pt x="399" y="761"/>
                    <a:pt x="399" y="761"/>
                    <a:pt x="400" y="761"/>
                  </a:cubicBezTo>
                  <a:cubicBezTo>
                    <a:pt x="400" y="760"/>
                    <a:pt x="400" y="760"/>
                    <a:pt x="400" y="760"/>
                  </a:cubicBezTo>
                  <a:cubicBezTo>
                    <a:pt x="400" y="761"/>
                    <a:pt x="400" y="761"/>
                    <a:pt x="400" y="761"/>
                  </a:cubicBezTo>
                  <a:cubicBezTo>
                    <a:pt x="403" y="762"/>
                    <a:pt x="406" y="764"/>
                    <a:pt x="407" y="765"/>
                  </a:cubicBezTo>
                  <a:cubicBezTo>
                    <a:pt x="407" y="766"/>
                    <a:pt x="408" y="766"/>
                    <a:pt x="408" y="766"/>
                  </a:cubicBezTo>
                  <a:cubicBezTo>
                    <a:pt x="408" y="767"/>
                    <a:pt x="408" y="767"/>
                    <a:pt x="408" y="767"/>
                  </a:cubicBezTo>
                  <a:cubicBezTo>
                    <a:pt x="408" y="767"/>
                    <a:pt x="408" y="767"/>
                    <a:pt x="408" y="767"/>
                  </a:cubicBezTo>
                  <a:cubicBezTo>
                    <a:pt x="409" y="767"/>
                    <a:pt x="409" y="767"/>
                    <a:pt x="409" y="767"/>
                  </a:cubicBezTo>
                  <a:cubicBezTo>
                    <a:pt x="408" y="767"/>
                    <a:pt x="408" y="767"/>
                    <a:pt x="408" y="767"/>
                  </a:cubicBezTo>
                  <a:cubicBezTo>
                    <a:pt x="408" y="767"/>
                    <a:pt x="408" y="767"/>
                    <a:pt x="408" y="767"/>
                  </a:cubicBezTo>
                  <a:cubicBezTo>
                    <a:pt x="409" y="767"/>
                    <a:pt x="409" y="767"/>
                    <a:pt x="409" y="767"/>
                  </a:cubicBezTo>
                  <a:cubicBezTo>
                    <a:pt x="408" y="767"/>
                    <a:pt x="408" y="767"/>
                    <a:pt x="408" y="767"/>
                  </a:cubicBezTo>
                  <a:cubicBezTo>
                    <a:pt x="408" y="768"/>
                    <a:pt x="408" y="768"/>
                    <a:pt x="408" y="768"/>
                  </a:cubicBezTo>
                  <a:cubicBezTo>
                    <a:pt x="410" y="768"/>
                    <a:pt x="410" y="768"/>
                    <a:pt x="410" y="768"/>
                  </a:cubicBezTo>
                  <a:cubicBezTo>
                    <a:pt x="419" y="768"/>
                    <a:pt x="419" y="768"/>
                    <a:pt x="419" y="768"/>
                  </a:cubicBezTo>
                  <a:cubicBezTo>
                    <a:pt x="421" y="768"/>
                    <a:pt x="421" y="768"/>
                    <a:pt x="421" y="768"/>
                  </a:cubicBezTo>
                  <a:cubicBezTo>
                    <a:pt x="420" y="766"/>
                    <a:pt x="420" y="766"/>
                    <a:pt x="420" y="766"/>
                  </a:cubicBezTo>
                  <a:cubicBezTo>
                    <a:pt x="420" y="766"/>
                    <a:pt x="420" y="764"/>
                    <a:pt x="420" y="762"/>
                  </a:cubicBezTo>
                  <a:cubicBezTo>
                    <a:pt x="419" y="762"/>
                    <a:pt x="419" y="760"/>
                    <a:pt x="419" y="760"/>
                  </a:cubicBezTo>
                  <a:cubicBezTo>
                    <a:pt x="418" y="759"/>
                    <a:pt x="418" y="758"/>
                    <a:pt x="417" y="757"/>
                  </a:cubicBezTo>
                  <a:cubicBezTo>
                    <a:pt x="417" y="757"/>
                    <a:pt x="417" y="757"/>
                    <a:pt x="417" y="757"/>
                  </a:cubicBezTo>
                  <a:cubicBezTo>
                    <a:pt x="417" y="757"/>
                    <a:pt x="417" y="757"/>
                    <a:pt x="417" y="757"/>
                  </a:cubicBezTo>
                  <a:cubicBezTo>
                    <a:pt x="417" y="757"/>
                    <a:pt x="417" y="757"/>
                    <a:pt x="417" y="757"/>
                  </a:cubicBezTo>
                  <a:cubicBezTo>
                    <a:pt x="417" y="757"/>
                    <a:pt x="416" y="756"/>
                    <a:pt x="416" y="754"/>
                  </a:cubicBezTo>
                  <a:cubicBezTo>
                    <a:pt x="416" y="753"/>
                    <a:pt x="416" y="751"/>
                    <a:pt x="416" y="749"/>
                  </a:cubicBezTo>
                  <a:cubicBezTo>
                    <a:pt x="416" y="747"/>
                    <a:pt x="416" y="744"/>
                    <a:pt x="416" y="743"/>
                  </a:cubicBezTo>
                  <a:cubicBezTo>
                    <a:pt x="417" y="741"/>
                    <a:pt x="417" y="739"/>
                    <a:pt x="417" y="738"/>
                  </a:cubicBezTo>
                  <a:cubicBezTo>
                    <a:pt x="417" y="734"/>
                    <a:pt x="416" y="731"/>
                    <a:pt x="416" y="731"/>
                  </a:cubicBezTo>
                  <a:cubicBezTo>
                    <a:pt x="416" y="730"/>
                    <a:pt x="416" y="730"/>
                    <a:pt x="416" y="730"/>
                  </a:cubicBezTo>
                  <a:cubicBezTo>
                    <a:pt x="415" y="730"/>
                    <a:pt x="415" y="730"/>
                    <a:pt x="415" y="730"/>
                  </a:cubicBezTo>
                  <a:cubicBezTo>
                    <a:pt x="408" y="731"/>
                    <a:pt x="408" y="731"/>
                    <a:pt x="408" y="731"/>
                  </a:cubicBezTo>
                  <a:cubicBezTo>
                    <a:pt x="408" y="733"/>
                    <a:pt x="408" y="733"/>
                    <a:pt x="408" y="733"/>
                  </a:cubicBezTo>
                  <a:cubicBezTo>
                    <a:pt x="410" y="733"/>
                    <a:pt x="410" y="733"/>
                    <a:pt x="410" y="733"/>
                  </a:cubicBezTo>
                  <a:cubicBezTo>
                    <a:pt x="410" y="732"/>
                    <a:pt x="410" y="732"/>
                    <a:pt x="410" y="732"/>
                  </a:cubicBezTo>
                  <a:cubicBezTo>
                    <a:pt x="410" y="732"/>
                    <a:pt x="410" y="730"/>
                    <a:pt x="410" y="729"/>
                  </a:cubicBezTo>
                  <a:cubicBezTo>
                    <a:pt x="410" y="728"/>
                    <a:pt x="411" y="727"/>
                    <a:pt x="411" y="727"/>
                  </a:cubicBezTo>
                  <a:cubicBezTo>
                    <a:pt x="411" y="726"/>
                    <a:pt x="411" y="726"/>
                    <a:pt x="412" y="726"/>
                  </a:cubicBezTo>
                  <a:cubicBezTo>
                    <a:pt x="411" y="725"/>
                    <a:pt x="411" y="725"/>
                    <a:pt x="411" y="725"/>
                  </a:cubicBezTo>
                  <a:cubicBezTo>
                    <a:pt x="411" y="726"/>
                    <a:pt x="411" y="726"/>
                    <a:pt x="411" y="726"/>
                  </a:cubicBezTo>
                  <a:cubicBezTo>
                    <a:pt x="412" y="726"/>
                    <a:pt x="414" y="725"/>
                    <a:pt x="414" y="725"/>
                  </a:cubicBezTo>
                  <a:cubicBezTo>
                    <a:pt x="416" y="723"/>
                    <a:pt x="417" y="722"/>
                    <a:pt x="417" y="720"/>
                  </a:cubicBezTo>
                  <a:cubicBezTo>
                    <a:pt x="418" y="719"/>
                    <a:pt x="418" y="717"/>
                    <a:pt x="418" y="716"/>
                  </a:cubicBezTo>
                  <a:cubicBezTo>
                    <a:pt x="418" y="716"/>
                    <a:pt x="417" y="715"/>
                    <a:pt x="417" y="715"/>
                  </a:cubicBezTo>
                  <a:cubicBezTo>
                    <a:pt x="417" y="714"/>
                    <a:pt x="416" y="714"/>
                    <a:pt x="416" y="714"/>
                  </a:cubicBezTo>
                  <a:cubicBezTo>
                    <a:pt x="415" y="713"/>
                    <a:pt x="414" y="712"/>
                    <a:pt x="413" y="711"/>
                  </a:cubicBezTo>
                  <a:cubicBezTo>
                    <a:pt x="412" y="711"/>
                    <a:pt x="412" y="711"/>
                    <a:pt x="412" y="711"/>
                  </a:cubicBezTo>
                  <a:cubicBezTo>
                    <a:pt x="412" y="710"/>
                    <a:pt x="412" y="710"/>
                    <a:pt x="412" y="710"/>
                  </a:cubicBezTo>
                  <a:cubicBezTo>
                    <a:pt x="412" y="710"/>
                    <a:pt x="412" y="710"/>
                    <a:pt x="412" y="710"/>
                  </a:cubicBezTo>
                  <a:cubicBezTo>
                    <a:pt x="412" y="710"/>
                    <a:pt x="412" y="710"/>
                    <a:pt x="412" y="710"/>
                  </a:cubicBezTo>
                  <a:cubicBezTo>
                    <a:pt x="412" y="710"/>
                    <a:pt x="412" y="710"/>
                    <a:pt x="412" y="710"/>
                  </a:cubicBezTo>
                  <a:cubicBezTo>
                    <a:pt x="412" y="710"/>
                    <a:pt x="412" y="710"/>
                    <a:pt x="412" y="710"/>
                  </a:cubicBezTo>
                  <a:cubicBezTo>
                    <a:pt x="412" y="710"/>
                    <a:pt x="412" y="710"/>
                    <a:pt x="412" y="710"/>
                  </a:cubicBezTo>
                  <a:cubicBezTo>
                    <a:pt x="411" y="710"/>
                    <a:pt x="411" y="710"/>
                    <a:pt x="411" y="710"/>
                  </a:cubicBezTo>
                  <a:cubicBezTo>
                    <a:pt x="412" y="710"/>
                    <a:pt x="412" y="710"/>
                    <a:pt x="412" y="710"/>
                  </a:cubicBezTo>
                  <a:cubicBezTo>
                    <a:pt x="412" y="710"/>
                    <a:pt x="412" y="710"/>
                    <a:pt x="412" y="710"/>
                  </a:cubicBezTo>
                  <a:cubicBezTo>
                    <a:pt x="411" y="710"/>
                    <a:pt x="411" y="710"/>
                    <a:pt x="411" y="710"/>
                  </a:cubicBezTo>
                  <a:cubicBezTo>
                    <a:pt x="412" y="710"/>
                    <a:pt x="412" y="710"/>
                    <a:pt x="412" y="710"/>
                  </a:cubicBezTo>
                  <a:cubicBezTo>
                    <a:pt x="411" y="710"/>
                    <a:pt x="411" y="710"/>
                    <a:pt x="411" y="710"/>
                  </a:cubicBezTo>
                  <a:cubicBezTo>
                    <a:pt x="412" y="711"/>
                    <a:pt x="412" y="711"/>
                    <a:pt x="412" y="711"/>
                  </a:cubicBezTo>
                  <a:cubicBezTo>
                    <a:pt x="412" y="710"/>
                    <a:pt x="412" y="710"/>
                    <a:pt x="412" y="710"/>
                  </a:cubicBezTo>
                  <a:cubicBezTo>
                    <a:pt x="411" y="710"/>
                    <a:pt x="411" y="710"/>
                    <a:pt x="411" y="710"/>
                  </a:cubicBezTo>
                  <a:cubicBezTo>
                    <a:pt x="412" y="711"/>
                    <a:pt x="412" y="711"/>
                    <a:pt x="412" y="711"/>
                  </a:cubicBezTo>
                  <a:cubicBezTo>
                    <a:pt x="411" y="711"/>
                    <a:pt x="411" y="711"/>
                    <a:pt x="411" y="711"/>
                  </a:cubicBezTo>
                  <a:cubicBezTo>
                    <a:pt x="412" y="711"/>
                    <a:pt x="412" y="711"/>
                    <a:pt x="412" y="711"/>
                  </a:cubicBezTo>
                  <a:cubicBezTo>
                    <a:pt x="412" y="711"/>
                    <a:pt x="412" y="711"/>
                    <a:pt x="412" y="711"/>
                  </a:cubicBezTo>
                  <a:cubicBezTo>
                    <a:pt x="411" y="711"/>
                    <a:pt x="411" y="711"/>
                    <a:pt x="411" y="711"/>
                  </a:cubicBezTo>
                  <a:cubicBezTo>
                    <a:pt x="412" y="711"/>
                    <a:pt x="412" y="711"/>
                    <a:pt x="412" y="711"/>
                  </a:cubicBezTo>
                  <a:cubicBezTo>
                    <a:pt x="411" y="711"/>
                    <a:pt x="411" y="711"/>
                    <a:pt x="411" y="711"/>
                  </a:cubicBezTo>
                  <a:cubicBezTo>
                    <a:pt x="412" y="711"/>
                    <a:pt x="412" y="711"/>
                    <a:pt x="412" y="711"/>
                  </a:cubicBezTo>
                  <a:cubicBezTo>
                    <a:pt x="412" y="711"/>
                    <a:pt x="412" y="711"/>
                    <a:pt x="412" y="711"/>
                  </a:cubicBezTo>
                  <a:cubicBezTo>
                    <a:pt x="411" y="711"/>
                    <a:pt x="411" y="711"/>
                    <a:pt x="411" y="711"/>
                  </a:cubicBezTo>
                  <a:cubicBezTo>
                    <a:pt x="412" y="711"/>
                    <a:pt x="412" y="711"/>
                    <a:pt x="412" y="711"/>
                  </a:cubicBezTo>
                  <a:cubicBezTo>
                    <a:pt x="412" y="711"/>
                    <a:pt x="412" y="711"/>
                    <a:pt x="412" y="711"/>
                  </a:cubicBezTo>
                  <a:cubicBezTo>
                    <a:pt x="412" y="711"/>
                    <a:pt x="412" y="711"/>
                    <a:pt x="412" y="711"/>
                  </a:cubicBezTo>
                  <a:cubicBezTo>
                    <a:pt x="412" y="711"/>
                    <a:pt x="412" y="711"/>
                    <a:pt x="412" y="711"/>
                  </a:cubicBezTo>
                  <a:cubicBezTo>
                    <a:pt x="413" y="710"/>
                    <a:pt x="414" y="709"/>
                    <a:pt x="414" y="709"/>
                  </a:cubicBezTo>
                  <a:cubicBezTo>
                    <a:pt x="415" y="710"/>
                    <a:pt x="415" y="710"/>
                    <a:pt x="415" y="710"/>
                  </a:cubicBezTo>
                  <a:cubicBezTo>
                    <a:pt x="415" y="710"/>
                    <a:pt x="415" y="710"/>
                    <a:pt x="415" y="710"/>
                  </a:cubicBezTo>
                  <a:cubicBezTo>
                    <a:pt x="415" y="710"/>
                    <a:pt x="415" y="710"/>
                    <a:pt x="415" y="710"/>
                  </a:cubicBezTo>
                  <a:cubicBezTo>
                    <a:pt x="415" y="710"/>
                    <a:pt x="415" y="710"/>
                    <a:pt x="415" y="710"/>
                  </a:cubicBezTo>
                  <a:cubicBezTo>
                    <a:pt x="415" y="710"/>
                    <a:pt x="415" y="710"/>
                    <a:pt x="415" y="710"/>
                  </a:cubicBezTo>
                  <a:cubicBezTo>
                    <a:pt x="415" y="710"/>
                    <a:pt x="415" y="710"/>
                    <a:pt x="415" y="710"/>
                  </a:cubicBezTo>
                  <a:cubicBezTo>
                    <a:pt x="415" y="710"/>
                    <a:pt x="415" y="710"/>
                    <a:pt x="415" y="710"/>
                  </a:cubicBezTo>
                  <a:cubicBezTo>
                    <a:pt x="415" y="710"/>
                    <a:pt x="415" y="710"/>
                    <a:pt x="415" y="710"/>
                  </a:cubicBezTo>
                  <a:cubicBezTo>
                    <a:pt x="415" y="711"/>
                    <a:pt x="415" y="711"/>
                    <a:pt x="415" y="711"/>
                  </a:cubicBezTo>
                  <a:cubicBezTo>
                    <a:pt x="416" y="711"/>
                    <a:pt x="416" y="711"/>
                    <a:pt x="416" y="711"/>
                  </a:cubicBezTo>
                  <a:cubicBezTo>
                    <a:pt x="422" y="711"/>
                    <a:pt x="422" y="711"/>
                    <a:pt x="422" y="711"/>
                  </a:cubicBezTo>
                  <a:cubicBezTo>
                    <a:pt x="423" y="711"/>
                    <a:pt x="423" y="711"/>
                    <a:pt x="423" y="711"/>
                  </a:cubicBezTo>
                  <a:cubicBezTo>
                    <a:pt x="423" y="710"/>
                    <a:pt x="423" y="710"/>
                    <a:pt x="423" y="710"/>
                  </a:cubicBezTo>
                  <a:cubicBezTo>
                    <a:pt x="423" y="710"/>
                    <a:pt x="423" y="710"/>
                    <a:pt x="423" y="710"/>
                  </a:cubicBezTo>
                  <a:cubicBezTo>
                    <a:pt x="423" y="709"/>
                    <a:pt x="424" y="707"/>
                    <a:pt x="425" y="705"/>
                  </a:cubicBezTo>
                  <a:cubicBezTo>
                    <a:pt x="426" y="702"/>
                    <a:pt x="428" y="699"/>
                    <a:pt x="432" y="698"/>
                  </a:cubicBezTo>
                  <a:cubicBezTo>
                    <a:pt x="431" y="696"/>
                    <a:pt x="431" y="696"/>
                    <a:pt x="431" y="696"/>
                  </a:cubicBezTo>
                  <a:cubicBezTo>
                    <a:pt x="432" y="698"/>
                    <a:pt x="432" y="698"/>
                    <a:pt x="432" y="698"/>
                  </a:cubicBezTo>
                  <a:cubicBezTo>
                    <a:pt x="434" y="697"/>
                    <a:pt x="436" y="696"/>
                    <a:pt x="438" y="696"/>
                  </a:cubicBezTo>
                  <a:cubicBezTo>
                    <a:pt x="439" y="696"/>
                    <a:pt x="440" y="696"/>
                    <a:pt x="441" y="697"/>
                  </a:cubicBezTo>
                  <a:cubicBezTo>
                    <a:pt x="442" y="697"/>
                    <a:pt x="443" y="697"/>
                    <a:pt x="444" y="697"/>
                  </a:cubicBezTo>
                  <a:cubicBezTo>
                    <a:pt x="445" y="697"/>
                    <a:pt x="447" y="697"/>
                    <a:pt x="448" y="696"/>
                  </a:cubicBezTo>
                  <a:cubicBezTo>
                    <a:pt x="450" y="695"/>
                    <a:pt x="451" y="694"/>
                    <a:pt x="451" y="693"/>
                  </a:cubicBezTo>
                  <a:cubicBezTo>
                    <a:pt x="452" y="691"/>
                    <a:pt x="452" y="690"/>
                    <a:pt x="452" y="689"/>
                  </a:cubicBezTo>
                  <a:cubicBezTo>
                    <a:pt x="452" y="686"/>
                    <a:pt x="452" y="684"/>
                    <a:pt x="452" y="684"/>
                  </a:cubicBezTo>
                  <a:cubicBezTo>
                    <a:pt x="450" y="684"/>
                    <a:pt x="450" y="684"/>
                    <a:pt x="450" y="684"/>
                  </a:cubicBezTo>
                  <a:cubicBezTo>
                    <a:pt x="451" y="685"/>
                    <a:pt x="451" y="685"/>
                    <a:pt x="451" y="685"/>
                  </a:cubicBezTo>
                  <a:cubicBezTo>
                    <a:pt x="451" y="685"/>
                    <a:pt x="452" y="685"/>
                    <a:pt x="452" y="684"/>
                  </a:cubicBezTo>
                  <a:cubicBezTo>
                    <a:pt x="453" y="683"/>
                    <a:pt x="455" y="682"/>
                    <a:pt x="456" y="681"/>
                  </a:cubicBezTo>
                  <a:cubicBezTo>
                    <a:pt x="457" y="680"/>
                    <a:pt x="457" y="680"/>
                    <a:pt x="458" y="680"/>
                  </a:cubicBezTo>
                  <a:cubicBezTo>
                    <a:pt x="459" y="679"/>
                    <a:pt x="459" y="679"/>
                    <a:pt x="459" y="679"/>
                  </a:cubicBezTo>
                  <a:cubicBezTo>
                    <a:pt x="459" y="679"/>
                    <a:pt x="459" y="679"/>
                    <a:pt x="459" y="679"/>
                  </a:cubicBezTo>
                  <a:cubicBezTo>
                    <a:pt x="459" y="679"/>
                    <a:pt x="459" y="679"/>
                    <a:pt x="459" y="679"/>
                  </a:cubicBezTo>
                  <a:cubicBezTo>
                    <a:pt x="459" y="679"/>
                    <a:pt x="459" y="679"/>
                    <a:pt x="459" y="679"/>
                  </a:cubicBezTo>
                  <a:cubicBezTo>
                    <a:pt x="459" y="679"/>
                    <a:pt x="459" y="679"/>
                    <a:pt x="459" y="679"/>
                  </a:cubicBezTo>
                  <a:cubicBezTo>
                    <a:pt x="459" y="679"/>
                    <a:pt x="459" y="679"/>
                    <a:pt x="459" y="679"/>
                  </a:cubicBezTo>
                  <a:cubicBezTo>
                    <a:pt x="459" y="679"/>
                    <a:pt x="459" y="679"/>
                    <a:pt x="459" y="679"/>
                  </a:cubicBezTo>
                  <a:cubicBezTo>
                    <a:pt x="459" y="679"/>
                    <a:pt x="459" y="679"/>
                    <a:pt x="459" y="679"/>
                  </a:cubicBezTo>
                  <a:cubicBezTo>
                    <a:pt x="459" y="678"/>
                    <a:pt x="459" y="678"/>
                    <a:pt x="459" y="678"/>
                  </a:cubicBezTo>
                  <a:cubicBezTo>
                    <a:pt x="458" y="679"/>
                    <a:pt x="458" y="679"/>
                    <a:pt x="458" y="679"/>
                  </a:cubicBezTo>
                  <a:cubicBezTo>
                    <a:pt x="459" y="679"/>
                    <a:pt x="459" y="679"/>
                    <a:pt x="459" y="679"/>
                  </a:cubicBezTo>
                  <a:cubicBezTo>
                    <a:pt x="459" y="678"/>
                    <a:pt x="459" y="678"/>
                    <a:pt x="459" y="678"/>
                  </a:cubicBezTo>
                  <a:cubicBezTo>
                    <a:pt x="458" y="679"/>
                    <a:pt x="458" y="679"/>
                    <a:pt x="458" y="679"/>
                  </a:cubicBezTo>
                  <a:cubicBezTo>
                    <a:pt x="459" y="678"/>
                    <a:pt x="459" y="678"/>
                    <a:pt x="459" y="678"/>
                  </a:cubicBezTo>
                  <a:cubicBezTo>
                    <a:pt x="458" y="679"/>
                    <a:pt x="458" y="679"/>
                    <a:pt x="458" y="679"/>
                  </a:cubicBezTo>
                  <a:cubicBezTo>
                    <a:pt x="458" y="679"/>
                    <a:pt x="458" y="679"/>
                    <a:pt x="458" y="679"/>
                  </a:cubicBezTo>
                  <a:cubicBezTo>
                    <a:pt x="459" y="678"/>
                    <a:pt x="459" y="678"/>
                    <a:pt x="459" y="678"/>
                  </a:cubicBezTo>
                  <a:cubicBezTo>
                    <a:pt x="458" y="679"/>
                    <a:pt x="458" y="679"/>
                    <a:pt x="458" y="679"/>
                  </a:cubicBezTo>
                  <a:cubicBezTo>
                    <a:pt x="458" y="679"/>
                    <a:pt x="458" y="679"/>
                    <a:pt x="458" y="679"/>
                  </a:cubicBezTo>
                  <a:cubicBezTo>
                    <a:pt x="458" y="679"/>
                    <a:pt x="458" y="679"/>
                    <a:pt x="458" y="679"/>
                  </a:cubicBezTo>
                  <a:cubicBezTo>
                    <a:pt x="458" y="679"/>
                    <a:pt x="458" y="679"/>
                    <a:pt x="458" y="679"/>
                  </a:cubicBezTo>
                  <a:cubicBezTo>
                    <a:pt x="458" y="679"/>
                    <a:pt x="458" y="679"/>
                    <a:pt x="458" y="679"/>
                  </a:cubicBezTo>
                  <a:cubicBezTo>
                    <a:pt x="458" y="679"/>
                    <a:pt x="458" y="679"/>
                    <a:pt x="458" y="679"/>
                  </a:cubicBezTo>
                  <a:cubicBezTo>
                    <a:pt x="458" y="679"/>
                    <a:pt x="458" y="679"/>
                    <a:pt x="458" y="679"/>
                  </a:cubicBezTo>
                  <a:cubicBezTo>
                    <a:pt x="458" y="679"/>
                    <a:pt x="458" y="679"/>
                    <a:pt x="458" y="679"/>
                  </a:cubicBezTo>
                  <a:cubicBezTo>
                    <a:pt x="458" y="679"/>
                    <a:pt x="458" y="679"/>
                    <a:pt x="458" y="679"/>
                  </a:cubicBezTo>
                  <a:cubicBezTo>
                    <a:pt x="458" y="680"/>
                    <a:pt x="458" y="680"/>
                    <a:pt x="458" y="680"/>
                  </a:cubicBezTo>
                  <a:cubicBezTo>
                    <a:pt x="458" y="680"/>
                    <a:pt x="458" y="680"/>
                    <a:pt x="458" y="681"/>
                  </a:cubicBezTo>
                  <a:cubicBezTo>
                    <a:pt x="457" y="682"/>
                    <a:pt x="456" y="683"/>
                    <a:pt x="455" y="684"/>
                  </a:cubicBezTo>
                  <a:cubicBezTo>
                    <a:pt x="454" y="685"/>
                    <a:pt x="454" y="685"/>
                    <a:pt x="454" y="685"/>
                  </a:cubicBezTo>
                  <a:cubicBezTo>
                    <a:pt x="453" y="686"/>
                    <a:pt x="453" y="686"/>
                    <a:pt x="453" y="686"/>
                  </a:cubicBezTo>
                  <a:cubicBezTo>
                    <a:pt x="451" y="688"/>
                    <a:pt x="451" y="688"/>
                    <a:pt x="451" y="688"/>
                  </a:cubicBezTo>
                  <a:cubicBezTo>
                    <a:pt x="454" y="688"/>
                    <a:pt x="454" y="688"/>
                    <a:pt x="454" y="688"/>
                  </a:cubicBezTo>
                  <a:cubicBezTo>
                    <a:pt x="461" y="690"/>
                    <a:pt x="461" y="690"/>
                    <a:pt x="461" y="690"/>
                  </a:cubicBezTo>
                  <a:cubicBezTo>
                    <a:pt x="462" y="690"/>
                    <a:pt x="462" y="690"/>
                    <a:pt x="462" y="690"/>
                  </a:cubicBezTo>
                  <a:cubicBezTo>
                    <a:pt x="462" y="689"/>
                    <a:pt x="462" y="689"/>
                    <a:pt x="462" y="689"/>
                  </a:cubicBezTo>
                  <a:cubicBezTo>
                    <a:pt x="466" y="684"/>
                    <a:pt x="466" y="684"/>
                    <a:pt x="466" y="684"/>
                  </a:cubicBezTo>
                  <a:cubicBezTo>
                    <a:pt x="466" y="683"/>
                    <a:pt x="466" y="683"/>
                    <a:pt x="466" y="683"/>
                  </a:cubicBezTo>
                  <a:cubicBezTo>
                    <a:pt x="466" y="683"/>
                    <a:pt x="466" y="683"/>
                    <a:pt x="466" y="683"/>
                  </a:cubicBezTo>
                  <a:cubicBezTo>
                    <a:pt x="466" y="679"/>
                    <a:pt x="466" y="679"/>
                    <a:pt x="466" y="679"/>
                  </a:cubicBezTo>
                  <a:cubicBezTo>
                    <a:pt x="465" y="679"/>
                    <a:pt x="465" y="679"/>
                    <a:pt x="465" y="679"/>
                  </a:cubicBezTo>
                  <a:cubicBezTo>
                    <a:pt x="466" y="680"/>
                    <a:pt x="466" y="680"/>
                    <a:pt x="466" y="680"/>
                  </a:cubicBezTo>
                  <a:cubicBezTo>
                    <a:pt x="466" y="680"/>
                    <a:pt x="466" y="680"/>
                    <a:pt x="466" y="680"/>
                  </a:cubicBezTo>
                  <a:cubicBezTo>
                    <a:pt x="468" y="679"/>
                    <a:pt x="475" y="675"/>
                    <a:pt x="481" y="675"/>
                  </a:cubicBezTo>
                  <a:cubicBezTo>
                    <a:pt x="484" y="675"/>
                    <a:pt x="486" y="676"/>
                    <a:pt x="488" y="678"/>
                  </a:cubicBezTo>
                  <a:cubicBezTo>
                    <a:pt x="489" y="679"/>
                    <a:pt x="490" y="679"/>
                    <a:pt x="490" y="680"/>
                  </a:cubicBezTo>
                  <a:cubicBezTo>
                    <a:pt x="491" y="681"/>
                    <a:pt x="491" y="681"/>
                    <a:pt x="491" y="681"/>
                  </a:cubicBezTo>
                  <a:cubicBezTo>
                    <a:pt x="491" y="681"/>
                    <a:pt x="491" y="681"/>
                    <a:pt x="491" y="681"/>
                  </a:cubicBezTo>
                  <a:cubicBezTo>
                    <a:pt x="491" y="681"/>
                    <a:pt x="491" y="681"/>
                    <a:pt x="491" y="681"/>
                  </a:cubicBezTo>
                  <a:cubicBezTo>
                    <a:pt x="491" y="681"/>
                    <a:pt x="491" y="681"/>
                    <a:pt x="491" y="681"/>
                  </a:cubicBezTo>
                  <a:cubicBezTo>
                    <a:pt x="492" y="682"/>
                    <a:pt x="492" y="682"/>
                    <a:pt x="492" y="682"/>
                  </a:cubicBezTo>
                  <a:cubicBezTo>
                    <a:pt x="492" y="682"/>
                    <a:pt x="498" y="683"/>
                    <a:pt x="504" y="685"/>
                  </a:cubicBezTo>
                  <a:cubicBezTo>
                    <a:pt x="508" y="686"/>
                    <a:pt x="511" y="687"/>
                    <a:pt x="513" y="688"/>
                  </a:cubicBezTo>
                  <a:cubicBezTo>
                    <a:pt x="514" y="688"/>
                    <a:pt x="515" y="689"/>
                    <a:pt x="516" y="689"/>
                  </a:cubicBezTo>
                  <a:cubicBezTo>
                    <a:pt x="517" y="689"/>
                    <a:pt x="517" y="689"/>
                    <a:pt x="517" y="689"/>
                  </a:cubicBezTo>
                  <a:cubicBezTo>
                    <a:pt x="517" y="689"/>
                    <a:pt x="517" y="689"/>
                    <a:pt x="517" y="689"/>
                  </a:cubicBezTo>
                  <a:cubicBezTo>
                    <a:pt x="517" y="688"/>
                    <a:pt x="517" y="688"/>
                    <a:pt x="517" y="688"/>
                  </a:cubicBezTo>
                  <a:cubicBezTo>
                    <a:pt x="516" y="689"/>
                    <a:pt x="516" y="689"/>
                    <a:pt x="516" y="689"/>
                  </a:cubicBezTo>
                  <a:cubicBezTo>
                    <a:pt x="517" y="689"/>
                    <a:pt x="517" y="689"/>
                    <a:pt x="517" y="689"/>
                  </a:cubicBezTo>
                  <a:cubicBezTo>
                    <a:pt x="517" y="688"/>
                    <a:pt x="517" y="688"/>
                    <a:pt x="517" y="688"/>
                  </a:cubicBezTo>
                  <a:cubicBezTo>
                    <a:pt x="516" y="689"/>
                    <a:pt x="516" y="689"/>
                    <a:pt x="516" y="689"/>
                  </a:cubicBezTo>
                  <a:cubicBezTo>
                    <a:pt x="517" y="688"/>
                    <a:pt x="517" y="688"/>
                    <a:pt x="517" y="688"/>
                  </a:cubicBezTo>
                  <a:cubicBezTo>
                    <a:pt x="516" y="688"/>
                    <a:pt x="516" y="688"/>
                    <a:pt x="516" y="688"/>
                  </a:cubicBezTo>
                  <a:cubicBezTo>
                    <a:pt x="516" y="689"/>
                    <a:pt x="516" y="689"/>
                    <a:pt x="516" y="689"/>
                  </a:cubicBezTo>
                  <a:cubicBezTo>
                    <a:pt x="517" y="688"/>
                    <a:pt x="517" y="688"/>
                    <a:pt x="517" y="688"/>
                  </a:cubicBezTo>
                  <a:cubicBezTo>
                    <a:pt x="516" y="688"/>
                    <a:pt x="516" y="688"/>
                    <a:pt x="516" y="688"/>
                  </a:cubicBezTo>
                  <a:cubicBezTo>
                    <a:pt x="516" y="689"/>
                    <a:pt x="516" y="689"/>
                    <a:pt x="516" y="690"/>
                  </a:cubicBezTo>
                  <a:cubicBezTo>
                    <a:pt x="517" y="693"/>
                    <a:pt x="518" y="697"/>
                    <a:pt x="518" y="697"/>
                  </a:cubicBezTo>
                  <a:cubicBezTo>
                    <a:pt x="518" y="698"/>
                    <a:pt x="518" y="698"/>
                    <a:pt x="518" y="698"/>
                  </a:cubicBezTo>
                  <a:cubicBezTo>
                    <a:pt x="519" y="698"/>
                    <a:pt x="519" y="698"/>
                    <a:pt x="519" y="698"/>
                  </a:cubicBezTo>
                  <a:cubicBezTo>
                    <a:pt x="536" y="699"/>
                    <a:pt x="536" y="699"/>
                    <a:pt x="536" y="699"/>
                  </a:cubicBezTo>
                  <a:cubicBezTo>
                    <a:pt x="538" y="699"/>
                    <a:pt x="538" y="699"/>
                    <a:pt x="538" y="699"/>
                  </a:cubicBezTo>
                  <a:cubicBezTo>
                    <a:pt x="538" y="698"/>
                    <a:pt x="538" y="698"/>
                    <a:pt x="538" y="698"/>
                  </a:cubicBezTo>
                  <a:cubicBezTo>
                    <a:pt x="538" y="698"/>
                    <a:pt x="538" y="695"/>
                    <a:pt x="538" y="692"/>
                  </a:cubicBezTo>
                  <a:cubicBezTo>
                    <a:pt x="538" y="691"/>
                    <a:pt x="538" y="689"/>
                    <a:pt x="538" y="688"/>
                  </a:cubicBezTo>
                  <a:cubicBezTo>
                    <a:pt x="539" y="688"/>
                    <a:pt x="539" y="688"/>
                    <a:pt x="539" y="687"/>
                  </a:cubicBezTo>
                  <a:cubicBezTo>
                    <a:pt x="539" y="687"/>
                    <a:pt x="539" y="687"/>
                    <a:pt x="539" y="687"/>
                  </a:cubicBezTo>
                  <a:cubicBezTo>
                    <a:pt x="538" y="687"/>
                    <a:pt x="538" y="687"/>
                    <a:pt x="538" y="687"/>
                  </a:cubicBezTo>
                  <a:cubicBezTo>
                    <a:pt x="539" y="688"/>
                    <a:pt x="539" y="688"/>
                    <a:pt x="539" y="688"/>
                  </a:cubicBezTo>
                  <a:cubicBezTo>
                    <a:pt x="539" y="687"/>
                    <a:pt x="539" y="687"/>
                    <a:pt x="539" y="687"/>
                  </a:cubicBezTo>
                  <a:cubicBezTo>
                    <a:pt x="538" y="687"/>
                    <a:pt x="538" y="687"/>
                    <a:pt x="538" y="687"/>
                  </a:cubicBezTo>
                  <a:cubicBezTo>
                    <a:pt x="539" y="688"/>
                    <a:pt x="539" y="688"/>
                    <a:pt x="539" y="688"/>
                  </a:cubicBezTo>
                  <a:cubicBezTo>
                    <a:pt x="538" y="687"/>
                    <a:pt x="538" y="687"/>
                    <a:pt x="538" y="687"/>
                  </a:cubicBezTo>
                  <a:cubicBezTo>
                    <a:pt x="538" y="688"/>
                    <a:pt x="538" y="688"/>
                    <a:pt x="538" y="688"/>
                  </a:cubicBezTo>
                  <a:cubicBezTo>
                    <a:pt x="538" y="688"/>
                    <a:pt x="538" y="688"/>
                    <a:pt x="539" y="688"/>
                  </a:cubicBezTo>
                  <a:cubicBezTo>
                    <a:pt x="538" y="687"/>
                    <a:pt x="538" y="687"/>
                    <a:pt x="538" y="687"/>
                  </a:cubicBezTo>
                  <a:cubicBezTo>
                    <a:pt x="538" y="688"/>
                    <a:pt x="538" y="688"/>
                    <a:pt x="538" y="688"/>
                  </a:cubicBezTo>
                  <a:cubicBezTo>
                    <a:pt x="538" y="687"/>
                    <a:pt x="538" y="687"/>
                    <a:pt x="538" y="687"/>
                  </a:cubicBezTo>
                  <a:cubicBezTo>
                    <a:pt x="537" y="688"/>
                    <a:pt x="537" y="688"/>
                    <a:pt x="537" y="688"/>
                  </a:cubicBezTo>
                  <a:cubicBezTo>
                    <a:pt x="537" y="688"/>
                    <a:pt x="537" y="688"/>
                    <a:pt x="538" y="688"/>
                  </a:cubicBezTo>
                  <a:cubicBezTo>
                    <a:pt x="538" y="687"/>
                    <a:pt x="538" y="687"/>
                    <a:pt x="538" y="687"/>
                  </a:cubicBezTo>
                  <a:cubicBezTo>
                    <a:pt x="537" y="688"/>
                    <a:pt x="537" y="688"/>
                    <a:pt x="537" y="688"/>
                  </a:cubicBezTo>
                  <a:cubicBezTo>
                    <a:pt x="537" y="687"/>
                    <a:pt x="537" y="687"/>
                    <a:pt x="537" y="687"/>
                  </a:cubicBezTo>
                  <a:cubicBezTo>
                    <a:pt x="537" y="687"/>
                    <a:pt x="537" y="687"/>
                    <a:pt x="537" y="687"/>
                  </a:cubicBezTo>
                  <a:cubicBezTo>
                    <a:pt x="537" y="688"/>
                    <a:pt x="537" y="688"/>
                    <a:pt x="537" y="688"/>
                  </a:cubicBezTo>
                  <a:cubicBezTo>
                    <a:pt x="537" y="687"/>
                    <a:pt x="537" y="687"/>
                    <a:pt x="537" y="687"/>
                  </a:cubicBezTo>
                  <a:cubicBezTo>
                    <a:pt x="537" y="687"/>
                    <a:pt x="537" y="687"/>
                    <a:pt x="537" y="687"/>
                  </a:cubicBezTo>
                  <a:cubicBezTo>
                    <a:pt x="537" y="687"/>
                    <a:pt x="537" y="687"/>
                    <a:pt x="537" y="687"/>
                  </a:cubicBezTo>
                  <a:cubicBezTo>
                    <a:pt x="537" y="687"/>
                    <a:pt x="537" y="687"/>
                    <a:pt x="537" y="687"/>
                  </a:cubicBezTo>
                  <a:cubicBezTo>
                    <a:pt x="537" y="687"/>
                    <a:pt x="537" y="687"/>
                    <a:pt x="537" y="687"/>
                  </a:cubicBezTo>
                  <a:cubicBezTo>
                    <a:pt x="537" y="687"/>
                    <a:pt x="537" y="687"/>
                    <a:pt x="537" y="687"/>
                  </a:cubicBezTo>
                  <a:cubicBezTo>
                    <a:pt x="537" y="687"/>
                    <a:pt x="537" y="687"/>
                    <a:pt x="537" y="687"/>
                  </a:cubicBezTo>
                  <a:cubicBezTo>
                    <a:pt x="537" y="687"/>
                    <a:pt x="537" y="687"/>
                    <a:pt x="537" y="687"/>
                  </a:cubicBezTo>
                  <a:cubicBezTo>
                    <a:pt x="537" y="688"/>
                    <a:pt x="537" y="688"/>
                    <a:pt x="537" y="688"/>
                  </a:cubicBezTo>
                  <a:cubicBezTo>
                    <a:pt x="537" y="688"/>
                    <a:pt x="537" y="688"/>
                    <a:pt x="537" y="688"/>
                  </a:cubicBezTo>
                  <a:cubicBezTo>
                    <a:pt x="538" y="689"/>
                    <a:pt x="549" y="700"/>
                    <a:pt x="549" y="700"/>
                  </a:cubicBezTo>
                  <a:cubicBezTo>
                    <a:pt x="550" y="701"/>
                    <a:pt x="550" y="701"/>
                    <a:pt x="550" y="701"/>
                  </a:cubicBezTo>
                  <a:cubicBezTo>
                    <a:pt x="550" y="700"/>
                    <a:pt x="550" y="700"/>
                    <a:pt x="550" y="700"/>
                  </a:cubicBezTo>
                  <a:cubicBezTo>
                    <a:pt x="566" y="699"/>
                    <a:pt x="566" y="699"/>
                    <a:pt x="566" y="699"/>
                  </a:cubicBezTo>
                  <a:cubicBezTo>
                    <a:pt x="566" y="698"/>
                    <a:pt x="566" y="698"/>
                    <a:pt x="566" y="698"/>
                  </a:cubicBezTo>
                  <a:cubicBezTo>
                    <a:pt x="566" y="699"/>
                    <a:pt x="566" y="699"/>
                    <a:pt x="566" y="699"/>
                  </a:cubicBezTo>
                  <a:cubicBezTo>
                    <a:pt x="566" y="699"/>
                    <a:pt x="566" y="699"/>
                    <a:pt x="566" y="699"/>
                  </a:cubicBezTo>
                  <a:cubicBezTo>
                    <a:pt x="567" y="700"/>
                    <a:pt x="568" y="700"/>
                    <a:pt x="569" y="701"/>
                  </a:cubicBezTo>
                  <a:cubicBezTo>
                    <a:pt x="570" y="701"/>
                    <a:pt x="570" y="702"/>
                    <a:pt x="570" y="702"/>
                  </a:cubicBezTo>
                  <a:cubicBezTo>
                    <a:pt x="570" y="702"/>
                    <a:pt x="570" y="702"/>
                    <a:pt x="570" y="702"/>
                  </a:cubicBezTo>
                  <a:cubicBezTo>
                    <a:pt x="571" y="702"/>
                    <a:pt x="571" y="702"/>
                    <a:pt x="571" y="702"/>
                  </a:cubicBezTo>
                  <a:cubicBezTo>
                    <a:pt x="570" y="702"/>
                    <a:pt x="570" y="702"/>
                    <a:pt x="570" y="702"/>
                  </a:cubicBezTo>
                  <a:cubicBezTo>
                    <a:pt x="570" y="702"/>
                    <a:pt x="570" y="702"/>
                    <a:pt x="570" y="702"/>
                  </a:cubicBezTo>
                  <a:cubicBezTo>
                    <a:pt x="571" y="702"/>
                    <a:pt x="571" y="702"/>
                    <a:pt x="571" y="702"/>
                  </a:cubicBezTo>
                  <a:cubicBezTo>
                    <a:pt x="570" y="702"/>
                    <a:pt x="570" y="702"/>
                    <a:pt x="570" y="702"/>
                  </a:cubicBezTo>
                  <a:cubicBezTo>
                    <a:pt x="571" y="702"/>
                    <a:pt x="571" y="702"/>
                    <a:pt x="571" y="702"/>
                  </a:cubicBezTo>
                  <a:cubicBezTo>
                    <a:pt x="570" y="702"/>
                    <a:pt x="570" y="702"/>
                    <a:pt x="570" y="702"/>
                  </a:cubicBezTo>
                  <a:cubicBezTo>
                    <a:pt x="570" y="702"/>
                    <a:pt x="570" y="702"/>
                    <a:pt x="570" y="702"/>
                  </a:cubicBezTo>
                  <a:cubicBezTo>
                    <a:pt x="571" y="702"/>
                    <a:pt x="571" y="702"/>
                    <a:pt x="571" y="702"/>
                  </a:cubicBezTo>
                  <a:cubicBezTo>
                    <a:pt x="570" y="702"/>
                    <a:pt x="570" y="702"/>
                    <a:pt x="570" y="702"/>
                  </a:cubicBezTo>
                  <a:cubicBezTo>
                    <a:pt x="570" y="702"/>
                    <a:pt x="570" y="702"/>
                    <a:pt x="570" y="703"/>
                  </a:cubicBezTo>
                  <a:cubicBezTo>
                    <a:pt x="569" y="704"/>
                    <a:pt x="569" y="705"/>
                    <a:pt x="568" y="706"/>
                  </a:cubicBezTo>
                  <a:cubicBezTo>
                    <a:pt x="568" y="707"/>
                    <a:pt x="567" y="709"/>
                    <a:pt x="567" y="710"/>
                  </a:cubicBezTo>
                  <a:cubicBezTo>
                    <a:pt x="567" y="711"/>
                    <a:pt x="567" y="712"/>
                    <a:pt x="568" y="712"/>
                  </a:cubicBezTo>
                  <a:cubicBezTo>
                    <a:pt x="568" y="713"/>
                    <a:pt x="569" y="714"/>
                    <a:pt x="570" y="714"/>
                  </a:cubicBezTo>
                  <a:cubicBezTo>
                    <a:pt x="570" y="712"/>
                    <a:pt x="570" y="712"/>
                    <a:pt x="570" y="712"/>
                  </a:cubicBezTo>
                  <a:cubicBezTo>
                    <a:pt x="570" y="714"/>
                    <a:pt x="570" y="714"/>
                    <a:pt x="570" y="714"/>
                  </a:cubicBezTo>
                  <a:cubicBezTo>
                    <a:pt x="571" y="714"/>
                    <a:pt x="572" y="714"/>
                    <a:pt x="573" y="715"/>
                  </a:cubicBezTo>
                  <a:cubicBezTo>
                    <a:pt x="575" y="715"/>
                    <a:pt x="578" y="715"/>
                    <a:pt x="580" y="716"/>
                  </a:cubicBezTo>
                  <a:cubicBezTo>
                    <a:pt x="582" y="716"/>
                    <a:pt x="584" y="716"/>
                    <a:pt x="585" y="716"/>
                  </a:cubicBezTo>
                  <a:cubicBezTo>
                    <a:pt x="585" y="715"/>
                    <a:pt x="585" y="715"/>
                    <a:pt x="585" y="715"/>
                  </a:cubicBezTo>
                  <a:cubicBezTo>
                    <a:pt x="584" y="716"/>
                    <a:pt x="584" y="716"/>
                    <a:pt x="584" y="716"/>
                  </a:cubicBezTo>
                  <a:cubicBezTo>
                    <a:pt x="584" y="716"/>
                    <a:pt x="584" y="717"/>
                    <a:pt x="585" y="717"/>
                  </a:cubicBezTo>
                  <a:cubicBezTo>
                    <a:pt x="586" y="718"/>
                    <a:pt x="588" y="721"/>
                    <a:pt x="590" y="724"/>
                  </a:cubicBezTo>
                  <a:cubicBezTo>
                    <a:pt x="591" y="725"/>
                    <a:pt x="592" y="726"/>
                    <a:pt x="593" y="727"/>
                  </a:cubicBezTo>
                  <a:cubicBezTo>
                    <a:pt x="595" y="728"/>
                    <a:pt x="596" y="729"/>
                    <a:pt x="597" y="729"/>
                  </a:cubicBezTo>
                  <a:cubicBezTo>
                    <a:pt x="598" y="729"/>
                    <a:pt x="598" y="729"/>
                    <a:pt x="598" y="729"/>
                  </a:cubicBezTo>
                  <a:cubicBezTo>
                    <a:pt x="598" y="729"/>
                    <a:pt x="598" y="729"/>
                    <a:pt x="598" y="729"/>
                  </a:cubicBezTo>
                  <a:cubicBezTo>
                    <a:pt x="604" y="727"/>
                    <a:pt x="608" y="723"/>
                    <a:pt x="608" y="723"/>
                  </a:cubicBezTo>
                  <a:cubicBezTo>
                    <a:pt x="607" y="722"/>
                    <a:pt x="607" y="722"/>
                    <a:pt x="607" y="722"/>
                  </a:cubicBezTo>
                  <a:cubicBezTo>
                    <a:pt x="606" y="723"/>
                    <a:pt x="606" y="723"/>
                    <a:pt x="606" y="723"/>
                  </a:cubicBezTo>
                  <a:cubicBezTo>
                    <a:pt x="614" y="726"/>
                    <a:pt x="614" y="726"/>
                    <a:pt x="614" y="726"/>
                  </a:cubicBezTo>
                  <a:cubicBezTo>
                    <a:pt x="615" y="725"/>
                    <a:pt x="615" y="725"/>
                    <a:pt x="615" y="725"/>
                  </a:cubicBezTo>
                  <a:cubicBezTo>
                    <a:pt x="614" y="725"/>
                    <a:pt x="614" y="725"/>
                    <a:pt x="614" y="725"/>
                  </a:cubicBezTo>
                  <a:cubicBezTo>
                    <a:pt x="616" y="733"/>
                    <a:pt x="616" y="733"/>
                    <a:pt x="616" y="733"/>
                  </a:cubicBezTo>
                  <a:cubicBezTo>
                    <a:pt x="617" y="735"/>
                    <a:pt x="617" y="735"/>
                    <a:pt x="617" y="735"/>
                  </a:cubicBezTo>
                  <a:cubicBezTo>
                    <a:pt x="618" y="734"/>
                    <a:pt x="618" y="734"/>
                    <a:pt x="618" y="734"/>
                  </a:cubicBezTo>
                  <a:cubicBezTo>
                    <a:pt x="623" y="731"/>
                    <a:pt x="623" y="731"/>
                    <a:pt x="623" y="731"/>
                  </a:cubicBezTo>
                  <a:cubicBezTo>
                    <a:pt x="623" y="731"/>
                    <a:pt x="623" y="731"/>
                    <a:pt x="623" y="731"/>
                  </a:cubicBezTo>
                  <a:cubicBezTo>
                    <a:pt x="623" y="730"/>
                    <a:pt x="623" y="730"/>
                    <a:pt x="623" y="730"/>
                  </a:cubicBezTo>
                  <a:cubicBezTo>
                    <a:pt x="626" y="722"/>
                    <a:pt x="626" y="722"/>
                    <a:pt x="626" y="722"/>
                  </a:cubicBezTo>
                  <a:cubicBezTo>
                    <a:pt x="624" y="722"/>
                    <a:pt x="624" y="722"/>
                    <a:pt x="624" y="722"/>
                  </a:cubicBezTo>
                  <a:cubicBezTo>
                    <a:pt x="624" y="723"/>
                    <a:pt x="624" y="723"/>
                    <a:pt x="624" y="723"/>
                  </a:cubicBezTo>
                  <a:cubicBezTo>
                    <a:pt x="632" y="726"/>
                    <a:pt x="632" y="726"/>
                    <a:pt x="632" y="726"/>
                  </a:cubicBezTo>
                  <a:cubicBezTo>
                    <a:pt x="633" y="726"/>
                    <a:pt x="633" y="726"/>
                    <a:pt x="633" y="726"/>
                  </a:cubicBezTo>
                  <a:cubicBezTo>
                    <a:pt x="634" y="725"/>
                    <a:pt x="634" y="725"/>
                    <a:pt x="634" y="725"/>
                  </a:cubicBezTo>
                  <a:cubicBezTo>
                    <a:pt x="636" y="721"/>
                    <a:pt x="636" y="721"/>
                    <a:pt x="636" y="721"/>
                  </a:cubicBezTo>
                  <a:cubicBezTo>
                    <a:pt x="635" y="721"/>
                    <a:pt x="635" y="721"/>
                    <a:pt x="635" y="721"/>
                  </a:cubicBezTo>
                  <a:cubicBezTo>
                    <a:pt x="635" y="722"/>
                    <a:pt x="635" y="722"/>
                    <a:pt x="635" y="722"/>
                  </a:cubicBezTo>
                  <a:cubicBezTo>
                    <a:pt x="646" y="721"/>
                    <a:pt x="646" y="721"/>
                    <a:pt x="646" y="721"/>
                  </a:cubicBezTo>
                  <a:cubicBezTo>
                    <a:pt x="646" y="719"/>
                    <a:pt x="646" y="719"/>
                    <a:pt x="646" y="719"/>
                  </a:cubicBezTo>
                  <a:cubicBezTo>
                    <a:pt x="646" y="721"/>
                    <a:pt x="646" y="721"/>
                    <a:pt x="646" y="721"/>
                  </a:cubicBezTo>
                  <a:cubicBezTo>
                    <a:pt x="652" y="722"/>
                    <a:pt x="652" y="722"/>
                    <a:pt x="652" y="722"/>
                  </a:cubicBezTo>
                  <a:cubicBezTo>
                    <a:pt x="654" y="722"/>
                    <a:pt x="654" y="722"/>
                    <a:pt x="654" y="722"/>
                  </a:cubicBezTo>
                  <a:cubicBezTo>
                    <a:pt x="654" y="721"/>
                    <a:pt x="654" y="721"/>
                    <a:pt x="654" y="721"/>
                  </a:cubicBezTo>
                  <a:cubicBezTo>
                    <a:pt x="654" y="715"/>
                    <a:pt x="654" y="715"/>
                    <a:pt x="654" y="715"/>
                  </a:cubicBezTo>
                  <a:cubicBezTo>
                    <a:pt x="654" y="715"/>
                    <a:pt x="654" y="715"/>
                    <a:pt x="654" y="715"/>
                  </a:cubicBezTo>
                  <a:cubicBezTo>
                    <a:pt x="654" y="715"/>
                    <a:pt x="654" y="715"/>
                    <a:pt x="654" y="715"/>
                  </a:cubicBezTo>
                  <a:cubicBezTo>
                    <a:pt x="654" y="715"/>
                    <a:pt x="654" y="714"/>
                    <a:pt x="654" y="714"/>
                  </a:cubicBezTo>
                  <a:cubicBezTo>
                    <a:pt x="654" y="713"/>
                    <a:pt x="653" y="710"/>
                    <a:pt x="653" y="707"/>
                  </a:cubicBezTo>
                  <a:cubicBezTo>
                    <a:pt x="653" y="706"/>
                    <a:pt x="653" y="705"/>
                    <a:pt x="653" y="704"/>
                  </a:cubicBezTo>
                  <a:cubicBezTo>
                    <a:pt x="654" y="704"/>
                    <a:pt x="654" y="703"/>
                    <a:pt x="654" y="703"/>
                  </a:cubicBezTo>
                  <a:cubicBezTo>
                    <a:pt x="655" y="703"/>
                    <a:pt x="655" y="703"/>
                    <a:pt x="655" y="703"/>
                  </a:cubicBezTo>
                  <a:cubicBezTo>
                    <a:pt x="655" y="703"/>
                    <a:pt x="655" y="703"/>
                    <a:pt x="655" y="703"/>
                  </a:cubicBezTo>
                  <a:cubicBezTo>
                    <a:pt x="657" y="702"/>
                    <a:pt x="659" y="702"/>
                    <a:pt x="661" y="702"/>
                  </a:cubicBezTo>
                  <a:cubicBezTo>
                    <a:pt x="662" y="702"/>
                    <a:pt x="664" y="702"/>
                    <a:pt x="666" y="702"/>
                  </a:cubicBezTo>
                  <a:cubicBezTo>
                    <a:pt x="666" y="702"/>
                    <a:pt x="667" y="702"/>
                    <a:pt x="668" y="702"/>
                  </a:cubicBezTo>
                  <a:cubicBezTo>
                    <a:pt x="669" y="701"/>
                    <a:pt x="669" y="701"/>
                    <a:pt x="670" y="700"/>
                  </a:cubicBezTo>
                  <a:cubicBezTo>
                    <a:pt x="670" y="699"/>
                    <a:pt x="670" y="698"/>
                    <a:pt x="671" y="697"/>
                  </a:cubicBezTo>
                  <a:cubicBezTo>
                    <a:pt x="671" y="695"/>
                    <a:pt x="671" y="693"/>
                    <a:pt x="671" y="691"/>
                  </a:cubicBezTo>
                  <a:cubicBezTo>
                    <a:pt x="671" y="691"/>
                    <a:pt x="672" y="690"/>
                    <a:pt x="672" y="690"/>
                  </a:cubicBezTo>
                  <a:cubicBezTo>
                    <a:pt x="672" y="690"/>
                    <a:pt x="672" y="690"/>
                    <a:pt x="672" y="690"/>
                  </a:cubicBezTo>
                  <a:cubicBezTo>
                    <a:pt x="673" y="690"/>
                    <a:pt x="673" y="690"/>
                    <a:pt x="673" y="690"/>
                  </a:cubicBezTo>
                  <a:cubicBezTo>
                    <a:pt x="673" y="690"/>
                    <a:pt x="673" y="690"/>
                    <a:pt x="673" y="690"/>
                  </a:cubicBezTo>
                  <a:cubicBezTo>
                    <a:pt x="673" y="690"/>
                    <a:pt x="673" y="690"/>
                    <a:pt x="673" y="690"/>
                  </a:cubicBezTo>
                  <a:cubicBezTo>
                    <a:pt x="674" y="690"/>
                    <a:pt x="676" y="690"/>
                    <a:pt x="677" y="691"/>
                  </a:cubicBezTo>
                  <a:cubicBezTo>
                    <a:pt x="679" y="691"/>
                    <a:pt x="681" y="692"/>
                    <a:pt x="683" y="692"/>
                  </a:cubicBezTo>
                  <a:cubicBezTo>
                    <a:pt x="684" y="692"/>
                    <a:pt x="685" y="692"/>
                    <a:pt x="686" y="691"/>
                  </a:cubicBezTo>
                  <a:cubicBezTo>
                    <a:pt x="687" y="691"/>
                    <a:pt x="687" y="690"/>
                    <a:pt x="688" y="689"/>
                  </a:cubicBezTo>
                  <a:cubicBezTo>
                    <a:pt x="688" y="689"/>
                    <a:pt x="688" y="689"/>
                    <a:pt x="688" y="689"/>
                  </a:cubicBezTo>
                  <a:cubicBezTo>
                    <a:pt x="688" y="689"/>
                    <a:pt x="688" y="689"/>
                    <a:pt x="688" y="689"/>
                  </a:cubicBezTo>
                  <a:cubicBezTo>
                    <a:pt x="688" y="687"/>
                    <a:pt x="689" y="686"/>
                    <a:pt x="689" y="685"/>
                  </a:cubicBezTo>
                  <a:cubicBezTo>
                    <a:pt x="689" y="684"/>
                    <a:pt x="688" y="683"/>
                    <a:pt x="688" y="682"/>
                  </a:cubicBezTo>
                  <a:cubicBezTo>
                    <a:pt x="688" y="681"/>
                    <a:pt x="688" y="680"/>
                    <a:pt x="688" y="680"/>
                  </a:cubicBezTo>
                  <a:cubicBezTo>
                    <a:pt x="688" y="680"/>
                    <a:pt x="688" y="680"/>
                    <a:pt x="688" y="680"/>
                  </a:cubicBezTo>
                  <a:cubicBezTo>
                    <a:pt x="688" y="680"/>
                    <a:pt x="688" y="680"/>
                    <a:pt x="688" y="680"/>
                  </a:cubicBezTo>
                  <a:cubicBezTo>
                    <a:pt x="689" y="679"/>
                    <a:pt x="690" y="679"/>
                    <a:pt x="693" y="679"/>
                  </a:cubicBezTo>
                  <a:cubicBezTo>
                    <a:pt x="698" y="679"/>
                    <a:pt x="701" y="678"/>
                    <a:pt x="703" y="678"/>
                  </a:cubicBezTo>
                  <a:cubicBezTo>
                    <a:pt x="704" y="677"/>
                    <a:pt x="704" y="677"/>
                    <a:pt x="705" y="677"/>
                  </a:cubicBezTo>
                  <a:cubicBezTo>
                    <a:pt x="705" y="676"/>
                    <a:pt x="706" y="675"/>
                    <a:pt x="706" y="675"/>
                  </a:cubicBezTo>
                  <a:cubicBezTo>
                    <a:pt x="706" y="674"/>
                    <a:pt x="706" y="674"/>
                    <a:pt x="705" y="674"/>
                  </a:cubicBezTo>
                  <a:cubicBezTo>
                    <a:pt x="705" y="674"/>
                    <a:pt x="705" y="674"/>
                    <a:pt x="705" y="674"/>
                  </a:cubicBezTo>
                  <a:cubicBezTo>
                    <a:pt x="705" y="674"/>
                    <a:pt x="705" y="674"/>
                    <a:pt x="705" y="674"/>
                  </a:cubicBezTo>
                  <a:cubicBezTo>
                    <a:pt x="705" y="674"/>
                    <a:pt x="705" y="674"/>
                    <a:pt x="705" y="674"/>
                  </a:cubicBezTo>
                  <a:cubicBezTo>
                    <a:pt x="705" y="673"/>
                    <a:pt x="704" y="673"/>
                    <a:pt x="704" y="672"/>
                  </a:cubicBezTo>
                  <a:cubicBezTo>
                    <a:pt x="703" y="672"/>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4" y="671"/>
                  </a:cubicBezTo>
                  <a:cubicBezTo>
                    <a:pt x="704" y="671"/>
                    <a:pt x="704" y="671"/>
                    <a:pt x="704" y="671"/>
                  </a:cubicBezTo>
                  <a:cubicBezTo>
                    <a:pt x="705" y="671"/>
                    <a:pt x="705" y="671"/>
                    <a:pt x="705" y="671"/>
                  </a:cubicBezTo>
                  <a:cubicBezTo>
                    <a:pt x="705" y="671"/>
                    <a:pt x="705" y="671"/>
                    <a:pt x="705" y="671"/>
                  </a:cubicBezTo>
                  <a:cubicBezTo>
                    <a:pt x="706" y="670"/>
                    <a:pt x="707" y="671"/>
                    <a:pt x="708" y="672"/>
                  </a:cubicBezTo>
                  <a:cubicBezTo>
                    <a:pt x="709" y="672"/>
                    <a:pt x="709" y="672"/>
                    <a:pt x="709" y="673"/>
                  </a:cubicBezTo>
                  <a:cubicBezTo>
                    <a:pt x="710" y="673"/>
                    <a:pt x="710" y="673"/>
                    <a:pt x="710" y="673"/>
                  </a:cubicBezTo>
                  <a:cubicBezTo>
                    <a:pt x="710" y="673"/>
                    <a:pt x="710" y="673"/>
                    <a:pt x="710" y="673"/>
                  </a:cubicBezTo>
                  <a:cubicBezTo>
                    <a:pt x="710" y="674"/>
                    <a:pt x="710" y="674"/>
                    <a:pt x="710" y="674"/>
                  </a:cubicBezTo>
                  <a:cubicBezTo>
                    <a:pt x="711" y="673"/>
                    <a:pt x="711" y="673"/>
                    <a:pt x="711" y="673"/>
                  </a:cubicBezTo>
                  <a:cubicBezTo>
                    <a:pt x="715" y="672"/>
                    <a:pt x="715" y="672"/>
                    <a:pt x="715" y="672"/>
                  </a:cubicBezTo>
                  <a:cubicBezTo>
                    <a:pt x="717" y="672"/>
                    <a:pt x="717" y="672"/>
                    <a:pt x="717" y="672"/>
                  </a:cubicBezTo>
                  <a:cubicBezTo>
                    <a:pt x="716" y="670"/>
                    <a:pt x="716" y="670"/>
                    <a:pt x="716" y="670"/>
                  </a:cubicBezTo>
                  <a:cubicBezTo>
                    <a:pt x="711" y="658"/>
                    <a:pt x="711" y="658"/>
                    <a:pt x="711" y="658"/>
                  </a:cubicBezTo>
                  <a:cubicBezTo>
                    <a:pt x="710" y="658"/>
                    <a:pt x="710" y="658"/>
                    <a:pt x="710" y="658"/>
                  </a:cubicBezTo>
                  <a:cubicBezTo>
                    <a:pt x="710" y="660"/>
                    <a:pt x="710" y="660"/>
                    <a:pt x="710" y="660"/>
                  </a:cubicBezTo>
                  <a:cubicBezTo>
                    <a:pt x="710" y="660"/>
                    <a:pt x="712" y="660"/>
                    <a:pt x="716" y="658"/>
                  </a:cubicBezTo>
                  <a:cubicBezTo>
                    <a:pt x="719" y="656"/>
                    <a:pt x="723" y="653"/>
                    <a:pt x="726" y="647"/>
                  </a:cubicBezTo>
                  <a:cubicBezTo>
                    <a:pt x="726" y="647"/>
                    <a:pt x="726" y="647"/>
                    <a:pt x="726" y="647"/>
                  </a:cubicBezTo>
                  <a:cubicBezTo>
                    <a:pt x="726" y="647"/>
                    <a:pt x="726" y="647"/>
                    <a:pt x="726" y="647"/>
                  </a:cubicBezTo>
                  <a:cubicBezTo>
                    <a:pt x="727" y="643"/>
                    <a:pt x="727" y="641"/>
                    <a:pt x="727" y="638"/>
                  </a:cubicBezTo>
                  <a:cubicBezTo>
                    <a:pt x="727" y="636"/>
                    <a:pt x="727" y="634"/>
                    <a:pt x="726" y="633"/>
                  </a:cubicBezTo>
                  <a:cubicBezTo>
                    <a:pt x="725" y="632"/>
                    <a:pt x="724" y="631"/>
                    <a:pt x="723" y="631"/>
                  </a:cubicBezTo>
                  <a:cubicBezTo>
                    <a:pt x="721" y="631"/>
                    <a:pt x="718" y="632"/>
                    <a:pt x="715" y="633"/>
                  </a:cubicBezTo>
                  <a:cubicBezTo>
                    <a:pt x="712" y="634"/>
                    <a:pt x="709" y="635"/>
                    <a:pt x="706" y="635"/>
                  </a:cubicBezTo>
                  <a:cubicBezTo>
                    <a:pt x="704" y="635"/>
                    <a:pt x="703" y="635"/>
                    <a:pt x="702" y="634"/>
                  </a:cubicBezTo>
                  <a:cubicBezTo>
                    <a:pt x="702" y="634"/>
                    <a:pt x="702" y="634"/>
                    <a:pt x="702" y="634"/>
                  </a:cubicBezTo>
                  <a:cubicBezTo>
                    <a:pt x="702" y="634"/>
                    <a:pt x="702" y="634"/>
                    <a:pt x="702" y="634"/>
                  </a:cubicBezTo>
                  <a:cubicBezTo>
                    <a:pt x="697" y="633"/>
                    <a:pt x="693" y="631"/>
                    <a:pt x="690" y="629"/>
                  </a:cubicBezTo>
                  <a:cubicBezTo>
                    <a:pt x="687" y="626"/>
                    <a:pt x="684" y="622"/>
                    <a:pt x="681" y="616"/>
                  </a:cubicBezTo>
                  <a:cubicBezTo>
                    <a:pt x="681" y="616"/>
                    <a:pt x="681" y="616"/>
                    <a:pt x="681" y="616"/>
                  </a:cubicBezTo>
                  <a:cubicBezTo>
                    <a:pt x="681" y="616"/>
                    <a:pt x="681" y="616"/>
                    <a:pt x="681" y="616"/>
                  </a:cubicBezTo>
                  <a:cubicBezTo>
                    <a:pt x="678" y="611"/>
                    <a:pt x="677" y="607"/>
                    <a:pt x="677" y="603"/>
                  </a:cubicBezTo>
                  <a:cubicBezTo>
                    <a:pt x="677" y="600"/>
                    <a:pt x="677" y="598"/>
                    <a:pt x="678" y="596"/>
                  </a:cubicBezTo>
                  <a:cubicBezTo>
                    <a:pt x="679" y="594"/>
                    <a:pt x="680" y="593"/>
                    <a:pt x="681" y="592"/>
                  </a:cubicBezTo>
                  <a:cubicBezTo>
                    <a:pt x="680" y="591"/>
                    <a:pt x="680" y="591"/>
                    <a:pt x="680" y="591"/>
                  </a:cubicBezTo>
                  <a:cubicBezTo>
                    <a:pt x="680" y="592"/>
                    <a:pt x="680" y="592"/>
                    <a:pt x="680" y="592"/>
                  </a:cubicBezTo>
                  <a:cubicBezTo>
                    <a:pt x="683" y="592"/>
                    <a:pt x="684" y="590"/>
                    <a:pt x="685" y="589"/>
                  </a:cubicBezTo>
                  <a:cubicBezTo>
                    <a:pt x="686" y="587"/>
                    <a:pt x="687" y="586"/>
                    <a:pt x="687" y="586"/>
                  </a:cubicBezTo>
                  <a:cubicBezTo>
                    <a:pt x="687" y="586"/>
                    <a:pt x="687" y="586"/>
                    <a:pt x="687" y="586"/>
                  </a:cubicBezTo>
                  <a:cubicBezTo>
                    <a:pt x="687" y="586"/>
                    <a:pt x="687" y="586"/>
                    <a:pt x="687" y="586"/>
                  </a:cubicBezTo>
                  <a:cubicBezTo>
                    <a:pt x="685" y="569"/>
                    <a:pt x="685" y="569"/>
                    <a:pt x="685" y="569"/>
                  </a:cubicBezTo>
                  <a:cubicBezTo>
                    <a:pt x="685" y="567"/>
                    <a:pt x="685" y="567"/>
                    <a:pt x="685" y="567"/>
                  </a:cubicBezTo>
                  <a:cubicBezTo>
                    <a:pt x="683" y="568"/>
                    <a:pt x="683" y="568"/>
                    <a:pt x="683" y="568"/>
                  </a:cubicBezTo>
                  <a:cubicBezTo>
                    <a:pt x="683" y="568"/>
                    <a:pt x="683" y="568"/>
                    <a:pt x="683" y="568"/>
                  </a:cubicBezTo>
                  <a:cubicBezTo>
                    <a:pt x="682" y="569"/>
                    <a:pt x="680" y="570"/>
                    <a:pt x="678" y="570"/>
                  </a:cubicBezTo>
                  <a:cubicBezTo>
                    <a:pt x="677" y="570"/>
                    <a:pt x="676" y="570"/>
                    <a:pt x="675" y="569"/>
                  </a:cubicBezTo>
                  <a:cubicBezTo>
                    <a:pt x="674" y="569"/>
                    <a:pt x="674" y="568"/>
                    <a:pt x="673" y="566"/>
                  </a:cubicBezTo>
                  <a:cubicBezTo>
                    <a:pt x="673" y="566"/>
                    <a:pt x="673" y="566"/>
                    <a:pt x="673" y="566"/>
                  </a:cubicBezTo>
                  <a:cubicBezTo>
                    <a:pt x="673" y="566"/>
                    <a:pt x="673" y="566"/>
                    <a:pt x="673" y="566"/>
                  </a:cubicBezTo>
                  <a:cubicBezTo>
                    <a:pt x="671" y="561"/>
                    <a:pt x="670" y="558"/>
                    <a:pt x="670" y="556"/>
                  </a:cubicBezTo>
                  <a:cubicBezTo>
                    <a:pt x="669" y="555"/>
                    <a:pt x="669" y="555"/>
                    <a:pt x="669" y="555"/>
                  </a:cubicBezTo>
                  <a:cubicBezTo>
                    <a:pt x="669" y="555"/>
                    <a:pt x="669" y="555"/>
                    <a:pt x="669" y="555"/>
                  </a:cubicBezTo>
                  <a:cubicBezTo>
                    <a:pt x="668" y="555"/>
                    <a:pt x="668" y="555"/>
                    <a:pt x="668" y="555"/>
                  </a:cubicBezTo>
                  <a:cubicBezTo>
                    <a:pt x="669" y="555"/>
                    <a:pt x="669" y="555"/>
                    <a:pt x="669" y="555"/>
                  </a:cubicBezTo>
                  <a:cubicBezTo>
                    <a:pt x="669" y="555"/>
                    <a:pt x="669" y="555"/>
                    <a:pt x="669" y="555"/>
                  </a:cubicBezTo>
                  <a:cubicBezTo>
                    <a:pt x="668" y="555"/>
                    <a:pt x="668" y="555"/>
                    <a:pt x="668" y="555"/>
                  </a:cubicBezTo>
                  <a:cubicBezTo>
                    <a:pt x="669" y="555"/>
                    <a:pt x="669" y="555"/>
                    <a:pt x="669" y="555"/>
                  </a:cubicBezTo>
                  <a:cubicBezTo>
                    <a:pt x="669" y="551"/>
                    <a:pt x="669" y="551"/>
                    <a:pt x="669" y="551"/>
                  </a:cubicBezTo>
                  <a:cubicBezTo>
                    <a:pt x="666" y="554"/>
                    <a:pt x="666" y="554"/>
                    <a:pt x="666" y="554"/>
                  </a:cubicBezTo>
                  <a:cubicBezTo>
                    <a:pt x="666" y="554"/>
                    <a:pt x="666" y="554"/>
                    <a:pt x="666" y="554"/>
                  </a:cubicBezTo>
                  <a:cubicBezTo>
                    <a:pt x="666" y="554"/>
                    <a:pt x="665" y="555"/>
                    <a:pt x="665" y="555"/>
                  </a:cubicBezTo>
                  <a:cubicBezTo>
                    <a:pt x="664" y="556"/>
                    <a:pt x="664" y="556"/>
                    <a:pt x="664" y="556"/>
                  </a:cubicBezTo>
                  <a:cubicBezTo>
                    <a:pt x="663" y="556"/>
                    <a:pt x="663" y="556"/>
                    <a:pt x="663" y="556"/>
                  </a:cubicBezTo>
                  <a:cubicBezTo>
                    <a:pt x="663" y="556"/>
                    <a:pt x="663" y="556"/>
                    <a:pt x="663" y="556"/>
                  </a:cubicBezTo>
                  <a:cubicBezTo>
                    <a:pt x="663" y="556"/>
                    <a:pt x="663" y="556"/>
                    <a:pt x="663" y="556"/>
                  </a:cubicBezTo>
                  <a:cubicBezTo>
                    <a:pt x="663" y="556"/>
                    <a:pt x="663" y="556"/>
                    <a:pt x="663" y="556"/>
                  </a:cubicBezTo>
                  <a:cubicBezTo>
                    <a:pt x="663" y="556"/>
                    <a:pt x="663" y="556"/>
                    <a:pt x="663" y="556"/>
                  </a:cubicBezTo>
                  <a:cubicBezTo>
                    <a:pt x="663" y="556"/>
                    <a:pt x="663" y="556"/>
                    <a:pt x="663" y="556"/>
                  </a:cubicBezTo>
                  <a:cubicBezTo>
                    <a:pt x="663" y="556"/>
                    <a:pt x="663" y="556"/>
                    <a:pt x="663" y="556"/>
                  </a:cubicBezTo>
                  <a:cubicBezTo>
                    <a:pt x="663" y="557"/>
                    <a:pt x="663" y="557"/>
                    <a:pt x="663" y="557"/>
                  </a:cubicBezTo>
                  <a:cubicBezTo>
                    <a:pt x="664" y="556"/>
                    <a:pt x="664" y="556"/>
                    <a:pt x="664" y="556"/>
                  </a:cubicBezTo>
                  <a:cubicBezTo>
                    <a:pt x="663" y="556"/>
                    <a:pt x="663" y="556"/>
                    <a:pt x="663" y="556"/>
                  </a:cubicBezTo>
                  <a:cubicBezTo>
                    <a:pt x="663" y="557"/>
                    <a:pt x="663" y="557"/>
                    <a:pt x="663" y="557"/>
                  </a:cubicBezTo>
                  <a:cubicBezTo>
                    <a:pt x="664" y="556"/>
                    <a:pt x="664" y="556"/>
                    <a:pt x="664" y="556"/>
                  </a:cubicBezTo>
                  <a:cubicBezTo>
                    <a:pt x="663" y="557"/>
                    <a:pt x="663" y="557"/>
                    <a:pt x="663" y="557"/>
                  </a:cubicBezTo>
                  <a:cubicBezTo>
                    <a:pt x="664" y="557"/>
                    <a:pt x="664" y="557"/>
                    <a:pt x="664" y="557"/>
                  </a:cubicBezTo>
                  <a:cubicBezTo>
                    <a:pt x="664" y="556"/>
                    <a:pt x="664" y="556"/>
                    <a:pt x="664" y="556"/>
                  </a:cubicBezTo>
                  <a:cubicBezTo>
                    <a:pt x="663" y="557"/>
                    <a:pt x="663" y="557"/>
                    <a:pt x="663" y="557"/>
                  </a:cubicBezTo>
                  <a:cubicBezTo>
                    <a:pt x="664" y="557"/>
                    <a:pt x="664" y="557"/>
                    <a:pt x="664" y="557"/>
                  </a:cubicBezTo>
                  <a:cubicBezTo>
                    <a:pt x="664" y="557"/>
                    <a:pt x="664" y="557"/>
                    <a:pt x="664" y="557"/>
                  </a:cubicBezTo>
                  <a:cubicBezTo>
                    <a:pt x="664" y="557"/>
                    <a:pt x="664" y="557"/>
                    <a:pt x="664" y="557"/>
                  </a:cubicBezTo>
                  <a:cubicBezTo>
                    <a:pt x="664" y="557"/>
                    <a:pt x="664" y="557"/>
                    <a:pt x="664" y="557"/>
                  </a:cubicBezTo>
                  <a:cubicBezTo>
                    <a:pt x="664" y="557"/>
                    <a:pt x="664" y="557"/>
                    <a:pt x="664" y="557"/>
                  </a:cubicBezTo>
                  <a:cubicBezTo>
                    <a:pt x="664" y="557"/>
                    <a:pt x="664" y="557"/>
                    <a:pt x="664" y="557"/>
                  </a:cubicBezTo>
                  <a:cubicBezTo>
                    <a:pt x="664" y="557"/>
                    <a:pt x="664" y="556"/>
                    <a:pt x="664" y="555"/>
                  </a:cubicBezTo>
                  <a:cubicBezTo>
                    <a:pt x="664" y="555"/>
                    <a:pt x="664" y="554"/>
                    <a:pt x="664" y="554"/>
                  </a:cubicBezTo>
                  <a:cubicBezTo>
                    <a:pt x="664" y="553"/>
                    <a:pt x="664" y="553"/>
                    <a:pt x="664" y="553"/>
                  </a:cubicBezTo>
                  <a:cubicBezTo>
                    <a:pt x="664" y="553"/>
                    <a:pt x="664" y="553"/>
                    <a:pt x="664" y="553"/>
                  </a:cubicBezTo>
                  <a:cubicBezTo>
                    <a:pt x="664" y="550"/>
                    <a:pt x="665" y="549"/>
                    <a:pt x="666" y="548"/>
                  </a:cubicBezTo>
                  <a:cubicBezTo>
                    <a:pt x="667" y="547"/>
                    <a:pt x="668" y="547"/>
                    <a:pt x="668" y="547"/>
                  </a:cubicBezTo>
                  <a:cubicBezTo>
                    <a:pt x="669" y="547"/>
                    <a:pt x="669" y="547"/>
                    <a:pt x="669" y="547"/>
                  </a:cubicBezTo>
                  <a:cubicBezTo>
                    <a:pt x="669" y="547"/>
                    <a:pt x="669" y="547"/>
                    <a:pt x="669" y="547"/>
                  </a:cubicBezTo>
                  <a:cubicBezTo>
                    <a:pt x="669" y="547"/>
                    <a:pt x="669" y="547"/>
                    <a:pt x="669" y="547"/>
                  </a:cubicBezTo>
                  <a:cubicBezTo>
                    <a:pt x="669" y="545"/>
                    <a:pt x="669" y="545"/>
                    <a:pt x="669" y="545"/>
                  </a:cubicBezTo>
                  <a:cubicBezTo>
                    <a:pt x="669" y="547"/>
                    <a:pt x="669" y="547"/>
                    <a:pt x="669" y="547"/>
                  </a:cubicBezTo>
                  <a:cubicBezTo>
                    <a:pt x="674" y="548"/>
                    <a:pt x="674" y="548"/>
                    <a:pt x="674" y="548"/>
                  </a:cubicBezTo>
                  <a:cubicBezTo>
                    <a:pt x="674" y="548"/>
                    <a:pt x="674" y="548"/>
                    <a:pt x="674" y="548"/>
                  </a:cubicBezTo>
                  <a:cubicBezTo>
                    <a:pt x="675" y="548"/>
                    <a:pt x="675" y="548"/>
                    <a:pt x="675" y="548"/>
                  </a:cubicBezTo>
                  <a:cubicBezTo>
                    <a:pt x="675" y="548"/>
                    <a:pt x="679" y="547"/>
                    <a:pt x="684" y="545"/>
                  </a:cubicBezTo>
                  <a:cubicBezTo>
                    <a:pt x="686" y="544"/>
                    <a:pt x="689" y="542"/>
                    <a:pt x="691" y="540"/>
                  </a:cubicBezTo>
                  <a:cubicBezTo>
                    <a:pt x="693" y="538"/>
                    <a:pt x="694" y="536"/>
                    <a:pt x="695" y="533"/>
                  </a:cubicBezTo>
                  <a:cubicBezTo>
                    <a:pt x="693" y="533"/>
                    <a:pt x="693" y="533"/>
                    <a:pt x="693" y="533"/>
                  </a:cubicBezTo>
                  <a:cubicBezTo>
                    <a:pt x="695" y="533"/>
                    <a:pt x="695" y="533"/>
                    <a:pt x="695" y="533"/>
                  </a:cubicBezTo>
                  <a:cubicBezTo>
                    <a:pt x="696" y="529"/>
                    <a:pt x="697" y="526"/>
                    <a:pt x="697" y="524"/>
                  </a:cubicBezTo>
                  <a:cubicBezTo>
                    <a:pt x="697" y="523"/>
                    <a:pt x="697" y="522"/>
                    <a:pt x="696" y="521"/>
                  </a:cubicBezTo>
                  <a:cubicBezTo>
                    <a:pt x="696" y="520"/>
                    <a:pt x="695" y="519"/>
                    <a:pt x="694" y="519"/>
                  </a:cubicBezTo>
                  <a:cubicBezTo>
                    <a:pt x="694" y="518"/>
                    <a:pt x="694" y="518"/>
                    <a:pt x="694" y="518"/>
                  </a:cubicBezTo>
                  <a:cubicBezTo>
                    <a:pt x="694" y="518"/>
                    <a:pt x="694" y="518"/>
                    <a:pt x="694" y="518"/>
                  </a:cubicBezTo>
                  <a:cubicBezTo>
                    <a:pt x="692" y="517"/>
                    <a:pt x="690"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7" y="517"/>
                    <a:pt x="687" y="517"/>
                    <a:pt x="687" y="517"/>
                  </a:cubicBezTo>
                  <a:cubicBezTo>
                    <a:pt x="688" y="517"/>
                    <a:pt x="688" y="517"/>
                    <a:pt x="688" y="517"/>
                  </a:cubicBezTo>
                  <a:cubicBezTo>
                    <a:pt x="688" y="517"/>
                    <a:pt x="688" y="517"/>
                    <a:pt x="688" y="517"/>
                  </a:cubicBezTo>
                  <a:cubicBezTo>
                    <a:pt x="687" y="517"/>
                    <a:pt x="687" y="517"/>
                    <a:pt x="687"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09"/>
                    <a:pt x="688" y="505"/>
                    <a:pt x="688" y="503"/>
                  </a:cubicBezTo>
                  <a:cubicBezTo>
                    <a:pt x="688" y="501"/>
                    <a:pt x="688" y="501"/>
                    <a:pt x="688" y="501"/>
                  </a:cubicBezTo>
                  <a:cubicBezTo>
                    <a:pt x="688" y="499"/>
                    <a:pt x="688" y="499"/>
                    <a:pt x="688" y="499"/>
                  </a:cubicBezTo>
                  <a:cubicBezTo>
                    <a:pt x="687" y="499"/>
                    <a:pt x="687" y="499"/>
                    <a:pt x="687" y="499"/>
                  </a:cubicBezTo>
                  <a:cubicBezTo>
                    <a:pt x="686" y="499"/>
                    <a:pt x="686" y="499"/>
                    <a:pt x="686" y="499"/>
                  </a:cubicBezTo>
                  <a:cubicBezTo>
                    <a:pt x="685" y="499"/>
                    <a:pt x="683" y="499"/>
                    <a:pt x="680" y="498"/>
                  </a:cubicBezTo>
                  <a:cubicBezTo>
                    <a:pt x="679" y="497"/>
                    <a:pt x="678" y="496"/>
                    <a:pt x="678" y="496"/>
                  </a:cubicBezTo>
                  <a:cubicBezTo>
                    <a:pt x="677" y="495"/>
                    <a:pt x="677" y="494"/>
                    <a:pt x="677" y="493"/>
                  </a:cubicBezTo>
                  <a:cubicBezTo>
                    <a:pt x="677" y="492"/>
                    <a:pt x="677" y="491"/>
                    <a:pt x="677" y="491"/>
                  </a:cubicBezTo>
                  <a:cubicBezTo>
                    <a:pt x="676" y="490"/>
                    <a:pt x="676" y="490"/>
                    <a:pt x="676" y="490"/>
                  </a:cubicBezTo>
                  <a:cubicBezTo>
                    <a:pt x="677" y="491"/>
                    <a:pt x="677" y="491"/>
                    <a:pt x="677" y="491"/>
                  </a:cubicBezTo>
                  <a:cubicBezTo>
                    <a:pt x="678" y="489"/>
                    <a:pt x="680" y="488"/>
                    <a:pt x="681" y="487"/>
                  </a:cubicBezTo>
                  <a:cubicBezTo>
                    <a:pt x="684" y="486"/>
                    <a:pt x="686" y="485"/>
                    <a:pt x="689" y="484"/>
                  </a:cubicBezTo>
                  <a:cubicBezTo>
                    <a:pt x="690" y="484"/>
                    <a:pt x="691" y="483"/>
                    <a:pt x="692" y="482"/>
                  </a:cubicBezTo>
                  <a:cubicBezTo>
                    <a:pt x="693" y="481"/>
                    <a:pt x="693" y="480"/>
                    <a:pt x="693" y="478"/>
                  </a:cubicBezTo>
                  <a:cubicBezTo>
                    <a:pt x="693" y="472"/>
                    <a:pt x="691" y="468"/>
                    <a:pt x="689" y="466"/>
                  </a:cubicBezTo>
                  <a:cubicBezTo>
                    <a:pt x="687" y="464"/>
                    <a:pt x="684" y="463"/>
                    <a:pt x="684" y="463"/>
                  </a:cubicBezTo>
                  <a:cubicBezTo>
                    <a:pt x="684" y="464"/>
                    <a:pt x="684" y="464"/>
                    <a:pt x="684" y="464"/>
                  </a:cubicBezTo>
                  <a:cubicBezTo>
                    <a:pt x="685" y="464"/>
                    <a:pt x="685" y="464"/>
                    <a:pt x="685" y="464"/>
                  </a:cubicBezTo>
                  <a:cubicBezTo>
                    <a:pt x="684" y="460"/>
                    <a:pt x="684" y="460"/>
                    <a:pt x="684" y="460"/>
                  </a:cubicBezTo>
                  <a:cubicBezTo>
                    <a:pt x="684" y="459"/>
                    <a:pt x="684" y="459"/>
                    <a:pt x="684" y="459"/>
                  </a:cubicBezTo>
                  <a:cubicBezTo>
                    <a:pt x="682" y="459"/>
                    <a:pt x="682" y="459"/>
                    <a:pt x="682" y="459"/>
                  </a:cubicBezTo>
                  <a:cubicBezTo>
                    <a:pt x="677" y="459"/>
                    <a:pt x="677" y="459"/>
                    <a:pt x="677" y="459"/>
                  </a:cubicBezTo>
                  <a:cubicBezTo>
                    <a:pt x="677" y="460"/>
                    <a:pt x="677" y="460"/>
                    <a:pt x="677" y="460"/>
                  </a:cubicBezTo>
                  <a:cubicBezTo>
                    <a:pt x="678" y="461"/>
                    <a:pt x="678" y="461"/>
                    <a:pt x="678" y="461"/>
                  </a:cubicBezTo>
                  <a:cubicBezTo>
                    <a:pt x="678" y="461"/>
                    <a:pt x="683" y="456"/>
                    <a:pt x="684" y="448"/>
                  </a:cubicBezTo>
                  <a:cubicBezTo>
                    <a:pt x="682" y="448"/>
                    <a:pt x="682" y="448"/>
                    <a:pt x="682" y="448"/>
                  </a:cubicBezTo>
                  <a:cubicBezTo>
                    <a:pt x="684" y="448"/>
                    <a:pt x="684" y="448"/>
                    <a:pt x="684" y="448"/>
                  </a:cubicBezTo>
                  <a:cubicBezTo>
                    <a:pt x="684" y="448"/>
                    <a:pt x="684" y="447"/>
                    <a:pt x="684" y="446"/>
                  </a:cubicBezTo>
                  <a:cubicBezTo>
                    <a:pt x="684" y="444"/>
                    <a:pt x="683" y="442"/>
                    <a:pt x="682" y="441"/>
                  </a:cubicBezTo>
                  <a:cubicBezTo>
                    <a:pt x="682" y="439"/>
                    <a:pt x="681" y="439"/>
                    <a:pt x="681" y="439"/>
                  </a:cubicBezTo>
                  <a:cubicBezTo>
                    <a:pt x="680" y="440"/>
                    <a:pt x="680" y="440"/>
                    <a:pt x="680" y="440"/>
                  </a:cubicBezTo>
                  <a:cubicBezTo>
                    <a:pt x="681" y="440"/>
                    <a:pt x="681" y="440"/>
                    <a:pt x="681" y="440"/>
                  </a:cubicBezTo>
                  <a:cubicBezTo>
                    <a:pt x="683" y="434"/>
                    <a:pt x="683" y="434"/>
                    <a:pt x="683" y="434"/>
                  </a:cubicBezTo>
                  <a:cubicBezTo>
                    <a:pt x="683" y="433"/>
                    <a:pt x="683" y="433"/>
                    <a:pt x="683" y="433"/>
                  </a:cubicBezTo>
                  <a:cubicBezTo>
                    <a:pt x="682" y="432"/>
                    <a:pt x="682" y="432"/>
                    <a:pt x="682" y="432"/>
                  </a:cubicBezTo>
                  <a:cubicBezTo>
                    <a:pt x="682" y="432"/>
                    <a:pt x="675" y="426"/>
                    <a:pt x="665" y="426"/>
                  </a:cubicBezTo>
                  <a:cubicBezTo>
                    <a:pt x="664" y="426"/>
                    <a:pt x="663" y="426"/>
                    <a:pt x="662" y="426"/>
                  </a:cubicBezTo>
                  <a:cubicBezTo>
                    <a:pt x="662" y="428"/>
                    <a:pt x="662" y="428"/>
                    <a:pt x="662" y="428"/>
                  </a:cubicBezTo>
                  <a:cubicBezTo>
                    <a:pt x="662" y="426"/>
                    <a:pt x="662" y="426"/>
                    <a:pt x="662" y="426"/>
                  </a:cubicBezTo>
                  <a:cubicBezTo>
                    <a:pt x="656" y="427"/>
                    <a:pt x="651" y="430"/>
                    <a:pt x="647" y="432"/>
                  </a:cubicBezTo>
                  <a:cubicBezTo>
                    <a:pt x="646" y="434"/>
                    <a:pt x="644" y="435"/>
                    <a:pt x="643" y="437"/>
                  </a:cubicBezTo>
                  <a:cubicBezTo>
                    <a:pt x="642" y="438"/>
                    <a:pt x="642" y="440"/>
                    <a:pt x="642" y="441"/>
                  </a:cubicBezTo>
                  <a:cubicBezTo>
                    <a:pt x="642" y="443"/>
                    <a:pt x="643" y="445"/>
                    <a:pt x="644" y="445"/>
                  </a:cubicBezTo>
                  <a:cubicBezTo>
                    <a:pt x="644" y="446"/>
                    <a:pt x="645" y="447"/>
                    <a:pt x="645" y="447"/>
                  </a:cubicBezTo>
                  <a:cubicBezTo>
                    <a:pt x="646" y="445"/>
                    <a:pt x="646" y="445"/>
                    <a:pt x="646" y="445"/>
                  </a:cubicBezTo>
                  <a:cubicBezTo>
                    <a:pt x="645" y="444"/>
                    <a:pt x="645" y="444"/>
                    <a:pt x="645" y="444"/>
                  </a:cubicBezTo>
                  <a:cubicBezTo>
                    <a:pt x="637" y="454"/>
                    <a:pt x="637" y="454"/>
                    <a:pt x="637" y="454"/>
                  </a:cubicBezTo>
                  <a:cubicBezTo>
                    <a:pt x="638" y="455"/>
                    <a:pt x="638" y="455"/>
                    <a:pt x="638" y="455"/>
                  </a:cubicBezTo>
                  <a:cubicBezTo>
                    <a:pt x="638" y="453"/>
                    <a:pt x="638" y="453"/>
                    <a:pt x="638" y="453"/>
                  </a:cubicBezTo>
                  <a:cubicBezTo>
                    <a:pt x="628" y="453"/>
                    <a:pt x="628" y="453"/>
                    <a:pt x="628" y="453"/>
                  </a:cubicBezTo>
                  <a:cubicBezTo>
                    <a:pt x="628" y="455"/>
                    <a:pt x="628" y="455"/>
                    <a:pt x="628" y="455"/>
                  </a:cubicBezTo>
                  <a:cubicBezTo>
                    <a:pt x="630" y="455"/>
                    <a:pt x="630" y="455"/>
                    <a:pt x="630" y="455"/>
                  </a:cubicBezTo>
                  <a:cubicBezTo>
                    <a:pt x="629" y="447"/>
                    <a:pt x="629" y="447"/>
                    <a:pt x="629" y="447"/>
                  </a:cubicBezTo>
                  <a:cubicBezTo>
                    <a:pt x="627" y="447"/>
                    <a:pt x="627" y="447"/>
                    <a:pt x="627" y="447"/>
                  </a:cubicBezTo>
                  <a:cubicBezTo>
                    <a:pt x="627" y="448"/>
                    <a:pt x="627" y="448"/>
                    <a:pt x="627" y="448"/>
                  </a:cubicBezTo>
                  <a:cubicBezTo>
                    <a:pt x="633" y="448"/>
                    <a:pt x="633" y="448"/>
                    <a:pt x="633" y="448"/>
                  </a:cubicBezTo>
                  <a:cubicBezTo>
                    <a:pt x="633" y="448"/>
                    <a:pt x="633" y="448"/>
                    <a:pt x="633" y="448"/>
                  </a:cubicBezTo>
                  <a:cubicBezTo>
                    <a:pt x="634" y="448"/>
                    <a:pt x="634" y="448"/>
                    <a:pt x="634" y="448"/>
                  </a:cubicBezTo>
                  <a:cubicBezTo>
                    <a:pt x="640" y="438"/>
                    <a:pt x="640" y="438"/>
                    <a:pt x="640" y="438"/>
                  </a:cubicBezTo>
                  <a:cubicBezTo>
                    <a:pt x="642" y="437"/>
                    <a:pt x="642" y="437"/>
                    <a:pt x="642" y="437"/>
                  </a:cubicBezTo>
                  <a:cubicBezTo>
                    <a:pt x="640" y="436"/>
                    <a:pt x="640" y="436"/>
                    <a:pt x="640" y="436"/>
                  </a:cubicBezTo>
                  <a:cubicBezTo>
                    <a:pt x="640" y="436"/>
                    <a:pt x="640" y="436"/>
                    <a:pt x="640" y="436"/>
                  </a:cubicBezTo>
                  <a:cubicBezTo>
                    <a:pt x="640" y="436"/>
                    <a:pt x="639" y="435"/>
                    <a:pt x="638" y="434"/>
                  </a:cubicBezTo>
                  <a:cubicBezTo>
                    <a:pt x="637" y="433"/>
                    <a:pt x="636" y="432"/>
                    <a:pt x="636" y="430"/>
                  </a:cubicBezTo>
                  <a:cubicBezTo>
                    <a:pt x="636" y="428"/>
                    <a:pt x="636" y="426"/>
                    <a:pt x="638" y="423"/>
                  </a:cubicBezTo>
                  <a:cubicBezTo>
                    <a:pt x="637" y="422"/>
                    <a:pt x="637" y="422"/>
                    <a:pt x="637" y="422"/>
                  </a:cubicBezTo>
                  <a:cubicBezTo>
                    <a:pt x="638" y="423"/>
                    <a:pt x="638" y="423"/>
                    <a:pt x="638" y="423"/>
                  </a:cubicBezTo>
                  <a:cubicBezTo>
                    <a:pt x="640" y="420"/>
                    <a:pt x="645" y="417"/>
                    <a:pt x="650" y="414"/>
                  </a:cubicBezTo>
                  <a:cubicBezTo>
                    <a:pt x="655" y="411"/>
                    <a:pt x="659" y="407"/>
                    <a:pt x="661" y="403"/>
                  </a:cubicBezTo>
                  <a:cubicBezTo>
                    <a:pt x="662" y="400"/>
                    <a:pt x="662" y="398"/>
                    <a:pt x="662" y="396"/>
                  </a:cubicBezTo>
                  <a:cubicBezTo>
                    <a:pt x="662" y="392"/>
                    <a:pt x="661" y="389"/>
                    <a:pt x="661" y="387"/>
                  </a:cubicBezTo>
                  <a:cubicBezTo>
                    <a:pt x="661" y="387"/>
                    <a:pt x="661" y="386"/>
                    <a:pt x="662" y="386"/>
                  </a:cubicBezTo>
                  <a:cubicBezTo>
                    <a:pt x="662" y="386"/>
                    <a:pt x="662" y="386"/>
                    <a:pt x="662" y="386"/>
                  </a:cubicBezTo>
                  <a:cubicBezTo>
                    <a:pt x="662" y="386"/>
                    <a:pt x="662" y="386"/>
                    <a:pt x="662" y="386"/>
                  </a:cubicBezTo>
                  <a:cubicBezTo>
                    <a:pt x="662" y="386"/>
                    <a:pt x="662" y="386"/>
                    <a:pt x="662" y="386"/>
                  </a:cubicBezTo>
                  <a:cubicBezTo>
                    <a:pt x="662" y="386"/>
                    <a:pt x="662" y="386"/>
                    <a:pt x="662" y="386"/>
                  </a:cubicBezTo>
                  <a:cubicBezTo>
                    <a:pt x="662" y="386"/>
                    <a:pt x="662" y="386"/>
                    <a:pt x="662" y="386"/>
                  </a:cubicBezTo>
                  <a:cubicBezTo>
                    <a:pt x="662" y="386"/>
                    <a:pt x="662" y="386"/>
                    <a:pt x="662" y="386"/>
                  </a:cubicBezTo>
                  <a:cubicBezTo>
                    <a:pt x="662" y="386"/>
                    <a:pt x="662" y="386"/>
                    <a:pt x="662" y="386"/>
                  </a:cubicBezTo>
                  <a:cubicBezTo>
                    <a:pt x="662" y="386"/>
                    <a:pt x="662" y="386"/>
                    <a:pt x="662" y="386"/>
                  </a:cubicBezTo>
                  <a:cubicBezTo>
                    <a:pt x="663" y="385"/>
                    <a:pt x="665" y="384"/>
                    <a:pt x="668" y="384"/>
                  </a:cubicBezTo>
                  <a:cubicBezTo>
                    <a:pt x="670" y="383"/>
                    <a:pt x="673" y="383"/>
                    <a:pt x="675" y="380"/>
                  </a:cubicBezTo>
                  <a:cubicBezTo>
                    <a:pt x="674" y="379"/>
                    <a:pt x="674" y="379"/>
                    <a:pt x="674" y="379"/>
                  </a:cubicBezTo>
                  <a:cubicBezTo>
                    <a:pt x="675" y="381"/>
                    <a:pt x="675" y="381"/>
                    <a:pt x="675" y="381"/>
                  </a:cubicBezTo>
                  <a:cubicBezTo>
                    <a:pt x="677" y="379"/>
                    <a:pt x="679" y="377"/>
                    <a:pt x="681" y="375"/>
                  </a:cubicBezTo>
                  <a:cubicBezTo>
                    <a:pt x="688" y="367"/>
                    <a:pt x="697" y="355"/>
                    <a:pt x="697" y="355"/>
                  </a:cubicBezTo>
                  <a:cubicBezTo>
                    <a:pt x="699" y="353"/>
                    <a:pt x="699" y="353"/>
                    <a:pt x="699" y="353"/>
                  </a:cubicBezTo>
                  <a:cubicBezTo>
                    <a:pt x="696" y="352"/>
                    <a:pt x="696" y="352"/>
                    <a:pt x="696" y="352"/>
                  </a:cubicBezTo>
                  <a:cubicBezTo>
                    <a:pt x="690" y="351"/>
                    <a:pt x="690" y="351"/>
                    <a:pt x="690" y="351"/>
                  </a:cubicBezTo>
                  <a:cubicBezTo>
                    <a:pt x="689" y="352"/>
                    <a:pt x="689" y="352"/>
                    <a:pt x="689" y="352"/>
                  </a:cubicBezTo>
                  <a:cubicBezTo>
                    <a:pt x="691" y="353"/>
                    <a:pt x="691" y="353"/>
                    <a:pt x="691" y="353"/>
                  </a:cubicBezTo>
                  <a:cubicBezTo>
                    <a:pt x="691" y="353"/>
                    <a:pt x="691" y="352"/>
                    <a:pt x="691" y="352"/>
                  </a:cubicBezTo>
                  <a:cubicBezTo>
                    <a:pt x="691" y="351"/>
                    <a:pt x="692" y="347"/>
                    <a:pt x="693" y="344"/>
                  </a:cubicBezTo>
                  <a:cubicBezTo>
                    <a:pt x="694" y="342"/>
                    <a:pt x="694" y="341"/>
                    <a:pt x="695" y="340"/>
                  </a:cubicBezTo>
                  <a:cubicBezTo>
                    <a:pt x="695" y="340"/>
                    <a:pt x="696" y="339"/>
                    <a:pt x="696" y="339"/>
                  </a:cubicBezTo>
                  <a:cubicBezTo>
                    <a:pt x="697" y="339"/>
                    <a:pt x="697" y="339"/>
                    <a:pt x="697" y="339"/>
                  </a:cubicBezTo>
                  <a:cubicBezTo>
                    <a:pt x="697" y="339"/>
                    <a:pt x="697" y="339"/>
                    <a:pt x="697" y="339"/>
                  </a:cubicBezTo>
                  <a:cubicBezTo>
                    <a:pt x="697" y="339"/>
                    <a:pt x="697" y="339"/>
                    <a:pt x="697" y="339"/>
                  </a:cubicBezTo>
                  <a:cubicBezTo>
                    <a:pt x="697" y="339"/>
                    <a:pt x="697" y="339"/>
                    <a:pt x="697" y="339"/>
                  </a:cubicBezTo>
                  <a:cubicBezTo>
                    <a:pt x="699" y="339"/>
                    <a:pt x="700" y="339"/>
                    <a:pt x="701" y="340"/>
                  </a:cubicBezTo>
                  <a:cubicBezTo>
                    <a:pt x="702" y="341"/>
                    <a:pt x="703" y="343"/>
                    <a:pt x="704" y="345"/>
                  </a:cubicBezTo>
                  <a:cubicBezTo>
                    <a:pt x="705" y="346"/>
                    <a:pt x="705" y="347"/>
                    <a:pt x="706" y="348"/>
                  </a:cubicBezTo>
                  <a:cubicBezTo>
                    <a:pt x="707" y="349"/>
                    <a:pt x="708" y="349"/>
                    <a:pt x="709" y="350"/>
                  </a:cubicBezTo>
                  <a:cubicBezTo>
                    <a:pt x="709" y="350"/>
                    <a:pt x="709" y="350"/>
                    <a:pt x="709" y="350"/>
                  </a:cubicBezTo>
                  <a:cubicBezTo>
                    <a:pt x="710" y="350"/>
                    <a:pt x="710" y="350"/>
                    <a:pt x="710" y="350"/>
                  </a:cubicBezTo>
                  <a:cubicBezTo>
                    <a:pt x="711" y="350"/>
                    <a:pt x="713" y="349"/>
                    <a:pt x="715" y="349"/>
                  </a:cubicBezTo>
                  <a:cubicBezTo>
                    <a:pt x="720" y="347"/>
                    <a:pt x="726" y="343"/>
                    <a:pt x="727" y="343"/>
                  </a:cubicBezTo>
                  <a:cubicBezTo>
                    <a:pt x="727" y="342"/>
                    <a:pt x="727" y="342"/>
                    <a:pt x="727" y="342"/>
                  </a:cubicBezTo>
                  <a:cubicBezTo>
                    <a:pt x="727" y="342"/>
                    <a:pt x="727" y="342"/>
                    <a:pt x="727" y="342"/>
                  </a:cubicBezTo>
                  <a:cubicBezTo>
                    <a:pt x="727" y="338"/>
                    <a:pt x="727" y="338"/>
                    <a:pt x="727" y="338"/>
                  </a:cubicBezTo>
                  <a:cubicBezTo>
                    <a:pt x="726" y="338"/>
                    <a:pt x="726" y="338"/>
                    <a:pt x="726" y="338"/>
                  </a:cubicBezTo>
                  <a:cubicBezTo>
                    <a:pt x="727" y="339"/>
                    <a:pt x="727" y="339"/>
                    <a:pt x="727" y="339"/>
                  </a:cubicBezTo>
                  <a:cubicBezTo>
                    <a:pt x="736" y="332"/>
                    <a:pt x="736" y="332"/>
                    <a:pt x="736" y="332"/>
                  </a:cubicBezTo>
                  <a:cubicBezTo>
                    <a:pt x="737" y="331"/>
                    <a:pt x="737" y="331"/>
                    <a:pt x="737" y="331"/>
                  </a:cubicBezTo>
                  <a:cubicBezTo>
                    <a:pt x="737" y="330"/>
                    <a:pt x="737" y="330"/>
                    <a:pt x="737" y="330"/>
                  </a:cubicBezTo>
                  <a:cubicBezTo>
                    <a:pt x="735" y="327"/>
                    <a:pt x="735" y="324"/>
                    <a:pt x="735" y="320"/>
                  </a:cubicBezTo>
                  <a:cubicBezTo>
                    <a:pt x="735" y="313"/>
                    <a:pt x="737" y="306"/>
                    <a:pt x="739" y="300"/>
                  </a:cubicBezTo>
                  <a:cubicBezTo>
                    <a:pt x="738" y="300"/>
                    <a:pt x="738" y="300"/>
                    <a:pt x="738" y="300"/>
                  </a:cubicBezTo>
                  <a:cubicBezTo>
                    <a:pt x="739" y="300"/>
                    <a:pt x="739" y="300"/>
                    <a:pt x="739" y="300"/>
                  </a:cubicBezTo>
                  <a:cubicBezTo>
                    <a:pt x="740" y="300"/>
                    <a:pt x="740" y="299"/>
                    <a:pt x="740" y="298"/>
                  </a:cubicBezTo>
                  <a:cubicBezTo>
                    <a:pt x="740" y="296"/>
                    <a:pt x="741" y="291"/>
                    <a:pt x="741" y="287"/>
                  </a:cubicBezTo>
                  <a:cubicBezTo>
                    <a:pt x="741" y="285"/>
                    <a:pt x="742" y="283"/>
                    <a:pt x="742" y="281"/>
                  </a:cubicBezTo>
                  <a:cubicBezTo>
                    <a:pt x="742" y="280"/>
                    <a:pt x="743" y="278"/>
                    <a:pt x="743" y="278"/>
                  </a:cubicBezTo>
                  <a:cubicBezTo>
                    <a:pt x="742" y="277"/>
                    <a:pt x="742" y="277"/>
                    <a:pt x="742" y="277"/>
                  </a:cubicBezTo>
                  <a:cubicBezTo>
                    <a:pt x="743" y="278"/>
                    <a:pt x="743" y="278"/>
                    <a:pt x="743" y="278"/>
                  </a:cubicBezTo>
                  <a:cubicBezTo>
                    <a:pt x="747" y="274"/>
                    <a:pt x="749" y="270"/>
                    <a:pt x="749" y="266"/>
                  </a:cubicBezTo>
                  <a:cubicBezTo>
                    <a:pt x="749" y="265"/>
                    <a:pt x="749" y="264"/>
                    <a:pt x="749" y="263"/>
                  </a:cubicBezTo>
                  <a:cubicBezTo>
                    <a:pt x="747" y="263"/>
                    <a:pt x="747" y="263"/>
                    <a:pt x="747" y="263"/>
                  </a:cubicBezTo>
                  <a:cubicBezTo>
                    <a:pt x="749" y="264"/>
                    <a:pt x="749" y="264"/>
                    <a:pt x="749" y="264"/>
                  </a:cubicBezTo>
                  <a:cubicBezTo>
                    <a:pt x="752" y="254"/>
                    <a:pt x="754" y="249"/>
                    <a:pt x="755" y="246"/>
                  </a:cubicBezTo>
                  <a:cubicBezTo>
                    <a:pt x="756" y="244"/>
                    <a:pt x="756" y="244"/>
                    <a:pt x="756" y="244"/>
                  </a:cubicBezTo>
                  <a:cubicBezTo>
                    <a:pt x="754" y="243"/>
                    <a:pt x="754" y="243"/>
                    <a:pt x="754" y="243"/>
                  </a:cubicBezTo>
                  <a:cubicBezTo>
                    <a:pt x="755" y="244"/>
                    <a:pt x="755" y="244"/>
                    <a:pt x="755" y="244"/>
                  </a:cubicBezTo>
                  <a:cubicBezTo>
                    <a:pt x="762" y="235"/>
                    <a:pt x="762" y="235"/>
                    <a:pt x="762" y="235"/>
                  </a:cubicBezTo>
                  <a:cubicBezTo>
                    <a:pt x="762" y="234"/>
                    <a:pt x="762" y="234"/>
                    <a:pt x="762" y="234"/>
                  </a:cubicBezTo>
                  <a:cubicBezTo>
                    <a:pt x="762" y="234"/>
                    <a:pt x="762" y="234"/>
                    <a:pt x="762" y="234"/>
                  </a:cubicBezTo>
                  <a:cubicBezTo>
                    <a:pt x="763" y="233"/>
                    <a:pt x="763" y="232"/>
                    <a:pt x="764" y="232"/>
                  </a:cubicBezTo>
                  <a:cubicBezTo>
                    <a:pt x="765" y="231"/>
                    <a:pt x="766" y="231"/>
                    <a:pt x="768" y="230"/>
                  </a:cubicBezTo>
                  <a:cubicBezTo>
                    <a:pt x="769" y="230"/>
                    <a:pt x="771" y="229"/>
                    <a:pt x="773" y="228"/>
                  </a:cubicBezTo>
                  <a:cubicBezTo>
                    <a:pt x="773" y="228"/>
                    <a:pt x="773" y="228"/>
                    <a:pt x="773" y="228"/>
                  </a:cubicBezTo>
                  <a:cubicBezTo>
                    <a:pt x="773" y="228"/>
                    <a:pt x="773" y="228"/>
                    <a:pt x="773" y="228"/>
                  </a:cubicBezTo>
                  <a:cubicBezTo>
                    <a:pt x="775" y="225"/>
                    <a:pt x="775" y="222"/>
                    <a:pt x="775" y="219"/>
                  </a:cubicBezTo>
                  <a:cubicBezTo>
                    <a:pt x="776" y="218"/>
                    <a:pt x="776" y="217"/>
                    <a:pt x="777" y="216"/>
                  </a:cubicBezTo>
                  <a:cubicBezTo>
                    <a:pt x="777" y="215"/>
                    <a:pt x="778" y="214"/>
                    <a:pt x="779" y="213"/>
                  </a:cubicBezTo>
                  <a:cubicBezTo>
                    <a:pt x="782" y="212"/>
                    <a:pt x="782" y="212"/>
                    <a:pt x="782" y="212"/>
                  </a:cubicBezTo>
                  <a:cubicBezTo>
                    <a:pt x="779" y="211"/>
                    <a:pt x="779" y="211"/>
                    <a:pt x="779" y="211"/>
                  </a:cubicBezTo>
                  <a:cubicBezTo>
                    <a:pt x="778" y="212"/>
                    <a:pt x="778" y="212"/>
                    <a:pt x="778" y="212"/>
                  </a:cubicBezTo>
                  <a:cubicBezTo>
                    <a:pt x="778" y="211"/>
                    <a:pt x="778" y="211"/>
                    <a:pt x="778" y="211"/>
                  </a:cubicBezTo>
                  <a:cubicBezTo>
                    <a:pt x="776" y="212"/>
                    <a:pt x="775" y="213"/>
                    <a:pt x="774" y="214"/>
                  </a:cubicBezTo>
                  <a:cubicBezTo>
                    <a:pt x="773" y="216"/>
                    <a:pt x="773" y="219"/>
                    <a:pt x="772" y="221"/>
                  </a:cubicBezTo>
                  <a:cubicBezTo>
                    <a:pt x="772" y="223"/>
                    <a:pt x="771" y="225"/>
                    <a:pt x="770" y="226"/>
                  </a:cubicBezTo>
                  <a:cubicBezTo>
                    <a:pt x="772" y="227"/>
                    <a:pt x="772" y="227"/>
                    <a:pt x="772" y="227"/>
                  </a:cubicBezTo>
                  <a:cubicBezTo>
                    <a:pt x="771" y="226"/>
                    <a:pt x="771" y="226"/>
                    <a:pt x="771" y="226"/>
                  </a:cubicBezTo>
                  <a:cubicBezTo>
                    <a:pt x="770" y="226"/>
                    <a:pt x="770" y="227"/>
                    <a:pt x="769" y="227"/>
                  </a:cubicBezTo>
                  <a:cubicBezTo>
                    <a:pt x="767" y="227"/>
                    <a:pt x="765" y="228"/>
                    <a:pt x="764" y="229"/>
                  </a:cubicBezTo>
                  <a:cubicBezTo>
                    <a:pt x="762" y="229"/>
                    <a:pt x="760" y="231"/>
                    <a:pt x="759" y="233"/>
                  </a:cubicBezTo>
                  <a:cubicBezTo>
                    <a:pt x="761" y="234"/>
                    <a:pt x="761" y="234"/>
                    <a:pt x="761" y="234"/>
                  </a:cubicBezTo>
                  <a:cubicBezTo>
                    <a:pt x="760" y="233"/>
                    <a:pt x="760" y="233"/>
                    <a:pt x="760" y="233"/>
                  </a:cubicBezTo>
                  <a:cubicBezTo>
                    <a:pt x="760" y="233"/>
                    <a:pt x="760" y="233"/>
                    <a:pt x="759" y="234"/>
                  </a:cubicBezTo>
                  <a:cubicBezTo>
                    <a:pt x="758" y="235"/>
                    <a:pt x="756" y="238"/>
                    <a:pt x="753" y="242"/>
                  </a:cubicBezTo>
                  <a:cubicBezTo>
                    <a:pt x="753" y="242"/>
                    <a:pt x="753" y="242"/>
                    <a:pt x="753" y="242"/>
                  </a:cubicBezTo>
                  <a:cubicBezTo>
                    <a:pt x="753" y="243"/>
                    <a:pt x="753" y="243"/>
                    <a:pt x="753" y="243"/>
                  </a:cubicBezTo>
                  <a:cubicBezTo>
                    <a:pt x="753" y="243"/>
                    <a:pt x="753" y="243"/>
                    <a:pt x="752" y="245"/>
                  </a:cubicBezTo>
                  <a:cubicBezTo>
                    <a:pt x="751" y="248"/>
                    <a:pt x="749" y="253"/>
                    <a:pt x="746" y="263"/>
                  </a:cubicBezTo>
                  <a:cubicBezTo>
                    <a:pt x="746" y="263"/>
                    <a:pt x="746" y="263"/>
                    <a:pt x="746" y="263"/>
                  </a:cubicBezTo>
                  <a:cubicBezTo>
                    <a:pt x="746" y="264"/>
                    <a:pt x="746" y="264"/>
                    <a:pt x="746" y="264"/>
                  </a:cubicBezTo>
                  <a:cubicBezTo>
                    <a:pt x="746" y="264"/>
                    <a:pt x="746" y="265"/>
                    <a:pt x="746" y="266"/>
                  </a:cubicBezTo>
                  <a:cubicBezTo>
                    <a:pt x="746" y="269"/>
                    <a:pt x="744" y="273"/>
                    <a:pt x="741" y="276"/>
                  </a:cubicBezTo>
                  <a:cubicBezTo>
                    <a:pt x="741" y="276"/>
                    <a:pt x="741" y="276"/>
                    <a:pt x="741" y="276"/>
                  </a:cubicBezTo>
                  <a:cubicBezTo>
                    <a:pt x="741" y="276"/>
                    <a:pt x="741" y="276"/>
                    <a:pt x="741" y="276"/>
                  </a:cubicBezTo>
                  <a:cubicBezTo>
                    <a:pt x="740" y="277"/>
                    <a:pt x="739" y="279"/>
                    <a:pt x="739" y="281"/>
                  </a:cubicBezTo>
                  <a:cubicBezTo>
                    <a:pt x="738" y="285"/>
                    <a:pt x="738" y="289"/>
                    <a:pt x="738" y="292"/>
                  </a:cubicBezTo>
                  <a:cubicBezTo>
                    <a:pt x="737" y="294"/>
                    <a:pt x="737" y="296"/>
                    <a:pt x="737" y="297"/>
                  </a:cubicBezTo>
                  <a:cubicBezTo>
                    <a:pt x="737" y="298"/>
                    <a:pt x="737" y="299"/>
                    <a:pt x="737" y="299"/>
                  </a:cubicBezTo>
                  <a:cubicBezTo>
                    <a:pt x="737" y="299"/>
                    <a:pt x="737" y="299"/>
                    <a:pt x="737" y="299"/>
                  </a:cubicBezTo>
                  <a:cubicBezTo>
                    <a:pt x="737" y="299"/>
                    <a:pt x="737" y="299"/>
                    <a:pt x="737" y="299"/>
                  </a:cubicBezTo>
                  <a:cubicBezTo>
                    <a:pt x="734" y="305"/>
                    <a:pt x="732" y="313"/>
                    <a:pt x="732" y="320"/>
                  </a:cubicBezTo>
                  <a:cubicBezTo>
                    <a:pt x="732" y="324"/>
                    <a:pt x="732" y="328"/>
                    <a:pt x="734" y="331"/>
                  </a:cubicBezTo>
                  <a:cubicBezTo>
                    <a:pt x="735" y="331"/>
                    <a:pt x="735" y="331"/>
                    <a:pt x="735" y="331"/>
                  </a:cubicBezTo>
                  <a:cubicBezTo>
                    <a:pt x="734" y="330"/>
                    <a:pt x="734" y="330"/>
                    <a:pt x="734" y="330"/>
                  </a:cubicBezTo>
                  <a:cubicBezTo>
                    <a:pt x="734" y="330"/>
                    <a:pt x="734" y="330"/>
                    <a:pt x="725" y="336"/>
                  </a:cubicBezTo>
                  <a:cubicBezTo>
                    <a:pt x="724" y="337"/>
                    <a:pt x="724" y="337"/>
                    <a:pt x="724" y="337"/>
                  </a:cubicBezTo>
                  <a:cubicBezTo>
                    <a:pt x="724" y="338"/>
                    <a:pt x="724" y="338"/>
                    <a:pt x="724" y="338"/>
                  </a:cubicBezTo>
                  <a:cubicBezTo>
                    <a:pt x="724" y="338"/>
                    <a:pt x="724" y="338"/>
                    <a:pt x="724" y="338"/>
                  </a:cubicBezTo>
                  <a:cubicBezTo>
                    <a:pt x="724" y="339"/>
                    <a:pt x="724" y="340"/>
                    <a:pt x="724" y="342"/>
                  </a:cubicBezTo>
                  <a:cubicBezTo>
                    <a:pt x="726" y="342"/>
                    <a:pt x="726" y="342"/>
                    <a:pt x="726" y="342"/>
                  </a:cubicBezTo>
                  <a:cubicBezTo>
                    <a:pt x="725" y="340"/>
                    <a:pt x="725" y="340"/>
                    <a:pt x="725" y="340"/>
                  </a:cubicBezTo>
                  <a:cubicBezTo>
                    <a:pt x="725" y="340"/>
                    <a:pt x="724" y="341"/>
                    <a:pt x="723" y="341"/>
                  </a:cubicBezTo>
                  <a:cubicBezTo>
                    <a:pt x="722" y="342"/>
                    <a:pt x="719" y="344"/>
                    <a:pt x="716" y="345"/>
                  </a:cubicBezTo>
                  <a:cubicBezTo>
                    <a:pt x="714" y="346"/>
                    <a:pt x="711" y="347"/>
                    <a:pt x="710" y="347"/>
                  </a:cubicBezTo>
                  <a:cubicBezTo>
                    <a:pt x="710" y="348"/>
                    <a:pt x="710" y="348"/>
                    <a:pt x="710" y="348"/>
                  </a:cubicBezTo>
                  <a:cubicBezTo>
                    <a:pt x="710" y="347"/>
                    <a:pt x="710" y="347"/>
                    <a:pt x="710" y="347"/>
                  </a:cubicBezTo>
                  <a:cubicBezTo>
                    <a:pt x="709" y="347"/>
                    <a:pt x="708" y="346"/>
                    <a:pt x="708" y="345"/>
                  </a:cubicBezTo>
                  <a:cubicBezTo>
                    <a:pt x="707" y="344"/>
                    <a:pt x="706" y="342"/>
                    <a:pt x="705" y="340"/>
                  </a:cubicBezTo>
                  <a:cubicBezTo>
                    <a:pt x="704" y="339"/>
                    <a:pt x="703" y="338"/>
                    <a:pt x="702" y="337"/>
                  </a:cubicBezTo>
                  <a:cubicBezTo>
                    <a:pt x="701" y="336"/>
                    <a:pt x="699" y="336"/>
                    <a:pt x="697" y="336"/>
                  </a:cubicBezTo>
                  <a:cubicBezTo>
                    <a:pt x="697" y="338"/>
                    <a:pt x="697" y="338"/>
                    <a:pt x="697" y="338"/>
                  </a:cubicBezTo>
                  <a:cubicBezTo>
                    <a:pt x="698" y="336"/>
                    <a:pt x="698" y="336"/>
                    <a:pt x="698" y="336"/>
                  </a:cubicBezTo>
                  <a:cubicBezTo>
                    <a:pt x="697" y="336"/>
                    <a:pt x="697" y="336"/>
                    <a:pt x="697" y="336"/>
                  </a:cubicBezTo>
                  <a:cubicBezTo>
                    <a:pt x="696" y="336"/>
                    <a:pt x="695" y="336"/>
                    <a:pt x="694" y="337"/>
                  </a:cubicBezTo>
                  <a:cubicBezTo>
                    <a:pt x="693" y="338"/>
                    <a:pt x="692" y="339"/>
                    <a:pt x="691" y="341"/>
                  </a:cubicBezTo>
                  <a:cubicBezTo>
                    <a:pt x="689" y="346"/>
                    <a:pt x="688" y="352"/>
                    <a:pt x="688" y="352"/>
                  </a:cubicBezTo>
                  <a:cubicBezTo>
                    <a:pt x="688" y="354"/>
                    <a:pt x="688" y="354"/>
                    <a:pt x="688" y="354"/>
                  </a:cubicBezTo>
                  <a:cubicBezTo>
                    <a:pt x="689" y="354"/>
                    <a:pt x="689" y="354"/>
                    <a:pt x="689" y="354"/>
                  </a:cubicBezTo>
                  <a:cubicBezTo>
                    <a:pt x="689" y="354"/>
                    <a:pt x="689" y="354"/>
                    <a:pt x="696" y="355"/>
                  </a:cubicBezTo>
                  <a:cubicBezTo>
                    <a:pt x="696" y="354"/>
                    <a:pt x="696" y="354"/>
                    <a:pt x="696" y="354"/>
                  </a:cubicBezTo>
                  <a:cubicBezTo>
                    <a:pt x="695" y="353"/>
                    <a:pt x="695" y="353"/>
                    <a:pt x="695" y="353"/>
                  </a:cubicBezTo>
                  <a:cubicBezTo>
                    <a:pt x="695" y="353"/>
                    <a:pt x="694" y="354"/>
                    <a:pt x="692" y="356"/>
                  </a:cubicBezTo>
                  <a:cubicBezTo>
                    <a:pt x="690" y="359"/>
                    <a:pt x="686" y="364"/>
                    <a:pt x="682" y="368"/>
                  </a:cubicBezTo>
                  <a:cubicBezTo>
                    <a:pt x="681" y="371"/>
                    <a:pt x="679" y="373"/>
                    <a:pt x="677" y="374"/>
                  </a:cubicBezTo>
                  <a:cubicBezTo>
                    <a:pt x="676" y="376"/>
                    <a:pt x="674" y="377"/>
                    <a:pt x="673" y="378"/>
                  </a:cubicBezTo>
                  <a:cubicBezTo>
                    <a:pt x="673" y="378"/>
                    <a:pt x="673" y="378"/>
                    <a:pt x="673" y="378"/>
                  </a:cubicBezTo>
                  <a:cubicBezTo>
                    <a:pt x="673" y="378"/>
                    <a:pt x="673" y="378"/>
                    <a:pt x="673" y="378"/>
                  </a:cubicBezTo>
                  <a:cubicBezTo>
                    <a:pt x="672" y="380"/>
                    <a:pt x="670" y="381"/>
                    <a:pt x="667" y="381"/>
                  </a:cubicBezTo>
                  <a:cubicBezTo>
                    <a:pt x="665" y="382"/>
                    <a:pt x="662" y="382"/>
                    <a:pt x="660" y="383"/>
                  </a:cubicBezTo>
                  <a:cubicBezTo>
                    <a:pt x="661" y="385"/>
                    <a:pt x="661" y="385"/>
                    <a:pt x="661" y="385"/>
                  </a:cubicBezTo>
                  <a:cubicBezTo>
                    <a:pt x="660" y="383"/>
                    <a:pt x="660" y="383"/>
                    <a:pt x="660" y="383"/>
                  </a:cubicBezTo>
                  <a:cubicBezTo>
                    <a:pt x="659" y="384"/>
                    <a:pt x="659" y="384"/>
                    <a:pt x="659" y="385"/>
                  </a:cubicBezTo>
                  <a:cubicBezTo>
                    <a:pt x="658" y="386"/>
                    <a:pt x="658" y="387"/>
                    <a:pt x="658" y="387"/>
                  </a:cubicBezTo>
                  <a:cubicBezTo>
                    <a:pt x="658" y="390"/>
                    <a:pt x="659" y="392"/>
                    <a:pt x="659" y="396"/>
                  </a:cubicBezTo>
                  <a:cubicBezTo>
                    <a:pt x="659" y="398"/>
                    <a:pt x="659" y="400"/>
                    <a:pt x="658" y="402"/>
                  </a:cubicBezTo>
                  <a:cubicBezTo>
                    <a:pt x="657" y="405"/>
                    <a:pt x="653" y="408"/>
                    <a:pt x="648" y="411"/>
                  </a:cubicBezTo>
                  <a:cubicBezTo>
                    <a:pt x="644" y="414"/>
                    <a:pt x="638" y="417"/>
                    <a:pt x="635" y="422"/>
                  </a:cubicBezTo>
                  <a:cubicBezTo>
                    <a:pt x="635" y="422"/>
                    <a:pt x="635" y="422"/>
                    <a:pt x="635" y="422"/>
                  </a:cubicBezTo>
                  <a:cubicBezTo>
                    <a:pt x="635" y="422"/>
                    <a:pt x="635" y="422"/>
                    <a:pt x="635" y="422"/>
                  </a:cubicBezTo>
                  <a:cubicBezTo>
                    <a:pt x="633" y="425"/>
                    <a:pt x="633" y="427"/>
                    <a:pt x="633" y="430"/>
                  </a:cubicBezTo>
                  <a:cubicBezTo>
                    <a:pt x="633" y="433"/>
                    <a:pt x="634" y="435"/>
                    <a:pt x="636" y="437"/>
                  </a:cubicBezTo>
                  <a:cubicBezTo>
                    <a:pt x="637" y="438"/>
                    <a:pt x="639" y="439"/>
                    <a:pt x="639" y="439"/>
                  </a:cubicBezTo>
                  <a:cubicBezTo>
                    <a:pt x="639" y="437"/>
                    <a:pt x="639" y="437"/>
                    <a:pt x="639" y="437"/>
                  </a:cubicBezTo>
                  <a:cubicBezTo>
                    <a:pt x="638" y="436"/>
                    <a:pt x="638" y="436"/>
                    <a:pt x="638" y="436"/>
                  </a:cubicBezTo>
                  <a:cubicBezTo>
                    <a:pt x="638" y="436"/>
                    <a:pt x="638" y="436"/>
                    <a:pt x="637" y="438"/>
                  </a:cubicBezTo>
                  <a:cubicBezTo>
                    <a:pt x="636" y="439"/>
                    <a:pt x="635" y="441"/>
                    <a:pt x="631" y="446"/>
                  </a:cubicBezTo>
                  <a:cubicBezTo>
                    <a:pt x="633" y="447"/>
                    <a:pt x="633" y="447"/>
                    <a:pt x="633" y="447"/>
                  </a:cubicBezTo>
                  <a:cubicBezTo>
                    <a:pt x="633" y="445"/>
                    <a:pt x="633" y="445"/>
                    <a:pt x="633" y="445"/>
                  </a:cubicBezTo>
                  <a:cubicBezTo>
                    <a:pt x="633" y="445"/>
                    <a:pt x="633" y="445"/>
                    <a:pt x="627" y="445"/>
                  </a:cubicBezTo>
                  <a:cubicBezTo>
                    <a:pt x="625" y="445"/>
                    <a:pt x="625" y="445"/>
                    <a:pt x="625" y="445"/>
                  </a:cubicBezTo>
                  <a:cubicBezTo>
                    <a:pt x="626" y="447"/>
                    <a:pt x="626" y="447"/>
                    <a:pt x="626" y="447"/>
                  </a:cubicBezTo>
                  <a:cubicBezTo>
                    <a:pt x="626" y="447"/>
                    <a:pt x="626" y="447"/>
                    <a:pt x="627" y="455"/>
                  </a:cubicBezTo>
                  <a:cubicBezTo>
                    <a:pt x="627" y="456"/>
                    <a:pt x="627" y="456"/>
                    <a:pt x="627" y="456"/>
                  </a:cubicBezTo>
                  <a:cubicBezTo>
                    <a:pt x="628" y="456"/>
                    <a:pt x="628" y="456"/>
                    <a:pt x="628" y="456"/>
                  </a:cubicBezTo>
                  <a:cubicBezTo>
                    <a:pt x="628" y="456"/>
                    <a:pt x="628" y="456"/>
                    <a:pt x="630" y="456"/>
                  </a:cubicBezTo>
                  <a:cubicBezTo>
                    <a:pt x="631" y="456"/>
                    <a:pt x="633" y="456"/>
                    <a:pt x="638" y="456"/>
                  </a:cubicBezTo>
                  <a:cubicBezTo>
                    <a:pt x="639" y="456"/>
                    <a:pt x="639" y="456"/>
                    <a:pt x="639" y="456"/>
                  </a:cubicBezTo>
                  <a:cubicBezTo>
                    <a:pt x="639" y="456"/>
                    <a:pt x="639" y="456"/>
                    <a:pt x="639" y="456"/>
                  </a:cubicBezTo>
                  <a:cubicBezTo>
                    <a:pt x="639" y="456"/>
                    <a:pt x="639" y="456"/>
                    <a:pt x="647" y="446"/>
                  </a:cubicBezTo>
                  <a:cubicBezTo>
                    <a:pt x="648" y="445"/>
                    <a:pt x="648" y="445"/>
                    <a:pt x="648" y="445"/>
                  </a:cubicBezTo>
                  <a:cubicBezTo>
                    <a:pt x="647" y="444"/>
                    <a:pt x="647" y="444"/>
                    <a:pt x="647" y="444"/>
                  </a:cubicBezTo>
                  <a:cubicBezTo>
                    <a:pt x="647" y="444"/>
                    <a:pt x="647" y="444"/>
                    <a:pt x="647" y="444"/>
                  </a:cubicBezTo>
                  <a:cubicBezTo>
                    <a:pt x="647" y="444"/>
                    <a:pt x="647" y="444"/>
                    <a:pt x="647" y="444"/>
                  </a:cubicBezTo>
                  <a:cubicBezTo>
                    <a:pt x="647" y="444"/>
                    <a:pt x="647" y="444"/>
                    <a:pt x="647" y="444"/>
                  </a:cubicBezTo>
                  <a:cubicBezTo>
                    <a:pt x="647" y="444"/>
                    <a:pt x="647" y="444"/>
                    <a:pt x="647" y="444"/>
                  </a:cubicBezTo>
                  <a:cubicBezTo>
                    <a:pt x="647" y="444"/>
                    <a:pt x="647" y="444"/>
                    <a:pt x="647" y="444"/>
                  </a:cubicBezTo>
                  <a:cubicBezTo>
                    <a:pt x="647" y="444"/>
                    <a:pt x="646" y="444"/>
                    <a:pt x="646" y="443"/>
                  </a:cubicBezTo>
                  <a:cubicBezTo>
                    <a:pt x="645" y="443"/>
                    <a:pt x="645" y="442"/>
                    <a:pt x="645" y="441"/>
                  </a:cubicBezTo>
                  <a:cubicBezTo>
                    <a:pt x="645" y="441"/>
                    <a:pt x="645" y="440"/>
                    <a:pt x="646" y="439"/>
                  </a:cubicBezTo>
                  <a:cubicBezTo>
                    <a:pt x="648" y="435"/>
                    <a:pt x="654" y="430"/>
                    <a:pt x="662" y="429"/>
                  </a:cubicBezTo>
                  <a:cubicBezTo>
                    <a:pt x="662" y="429"/>
                    <a:pt x="662" y="429"/>
                    <a:pt x="662" y="429"/>
                  </a:cubicBezTo>
                  <a:cubicBezTo>
                    <a:pt x="662" y="429"/>
                    <a:pt x="662" y="429"/>
                    <a:pt x="662" y="429"/>
                  </a:cubicBezTo>
                  <a:cubicBezTo>
                    <a:pt x="663" y="429"/>
                    <a:pt x="664" y="429"/>
                    <a:pt x="665" y="429"/>
                  </a:cubicBezTo>
                  <a:cubicBezTo>
                    <a:pt x="669" y="429"/>
                    <a:pt x="673" y="430"/>
                    <a:pt x="676" y="432"/>
                  </a:cubicBezTo>
                  <a:cubicBezTo>
                    <a:pt x="677" y="432"/>
                    <a:pt x="678" y="433"/>
                    <a:pt x="679" y="434"/>
                  </a:cubicBezTo>
                  <a:cubicBezTo>
                    <a:pt x="679" y="434"/>
                    <a:pt x="680" y="434"/>
                    <a:pt x="680" y="434"/>
                  </a:cubicBezTo>
                  <a:cubicBezTo>
                    <a:pt x="680" y="434"/>
                    <a:pt x="680" y="434"/>
                    <a:pt x="680" y="434"/>
                  </a:cubicBezTo>
                  <a:cubicBezTo>
                    <a:pt x="680" y="434"/>
                    <a:pt x="680" y="434"/>
                    <a:pt x="680" y="434"/>
                  </a:cubicBezTo>
                  <a:cubicBezTo>
                    <a:pt x="681" y="433"/>
                    <a:pt x="681" y="433"/>
                    <a:pt x="681" y="433"/>
                  </a:cubicBezTo>
                  <a:cubicBezTo>
                    <a:pt x="680" y="433"/>
                    <a:pt x="680" y="433"/>
                    <a:pt x="680" y="433"/>
                  </a:cubicBezTo>
                  <a:cubicBezTo>
                    <a:pt x="680" y="433"/>
                    <a:pt x="680" y="433"/>
                    <a:pt x="678" y="440"/>
                  </a:cubicBezTo>
                  <a:cubicBezTo>
                    <a:pt x="678" y="441"/>
                    <a:pt x="678" y="441"/>
                    <a:pt x="678" y="441"/>
                  </a:cubicBezTo>
                  <a:cubicBezTo>
                    <a:pt x="679" y="441"/>
                    <a:pt x="679" y="441"/>
                    <a:pt x="679" y="441"/>
                  </a:cubicBezTo>
                  <a:cubicBezTo>
                    <a:pt x="679" y="441"/>
                    <a:pt x="679" y="441"/>
                    <a:pt x="679" y="441"/>
                  </a:cubicBezTo>
                  <a:cubicBezTo>
                    <a:pt x="679" y="441"/>
                    <a:pt x="679" y="441"/>
                    <a:pt x="679" y="441"/>
                  </a:cubicBezTo>
                  <a:cubicBezTo>
                    <a:pt x="679" y="441"/>
                    <a:pt x="679" y="441"/>
                    <a:pt x="679" y="441"/>
                  </a:cubicBezTo>
                  <a:cubicBezTo>
                    <a:pt x="679" y="441"/>
                    <a:pt x="679" y="441"/>
                    <a:pt x="679" y="441"/>
                  </a:cubicBezTo>
                  <a:cubicBezTo>
                    <a:pt x="679" y="441"/>
                    <a:pt x="679" y="441"/>
                    <a:pt x="679" y="441"/>
                  </a:cubicBezTo>
                  <a:cubicBezTo>
                    <a:pt x="679" y="441"/>
                    <a:pt x="680" y="442"/>
                    <a:pt x="680" y="443"/>
                  </a:cubicBezTo>
                  <a:cubicBezTo>
                    <a:pt x="681" y="443"/>
                    <a:pt x="681" y="444"/>
                    <a:pt x="681" y="446"/>
                  </a:cubicBezTo>
                  <a:cubicBezTo>
                    <a:pt x="681" y="446"/>
                    <a:pt x="681" y="447"/>
                    <a:pt x="681" y="448"/>
                  </a:cubicBezTo>
                  <a:cubicBezTo>
                    <a:pt x="681" y="448"/>
                    <a:pt x="681" y="448"/>
                    <a:pt x="681" y="448"/>
                  </a:cubicBezTo>
                  <a:cubicBezTo>
                    <a:pt x="681" y="448"/>
                    <a:pt x="681" y="448"/>
                    <a:pt x="681" y="448"/>
                  </a:cubicBezTo>
                  <a:cubicBezTo>
                    <a:pt x="680" y="451"/>
                    <a:pt x="679" y="454"/>
                    <a:pt x="678" y="456"/>
                  </a:cubicBezTo>
                  <a:cubicBezTo>
                    <a:pt x="677" y="457"/>
                    <a:pt x="677" y="458"/>
                    <a:pt x="676" y="458"/>
                  </a:cubicBezTo>
                  <a:cubicBezTo>
                    <a:pt x="676" y="459"/>
                    <a:pt x="676" y="459"/>
                    <a:pt x="676" y="459"/>
                  </a:cubicBezTo>
                  <a:cubicBezTo>
                    <a:pt x="676" y="459"/>
                    <a:pt x="676" y="459"/>
                    <a:pt x="676" y="459"/>
                  </a:cubicBezTo>
                  <a:cubicBezTo>
                    <a:pt x="674" y="462"/>
                    <a:pt x="674" y="462"/>
                    <a:pt x="674" y="462"/>
                  </a:cubicBezTo>
                  <a:cubicBezTo>
                    <a:pt x="677" y="462"/>
                    <a:pt x="677" y="462"/>
                    <a:pt x="677" y="462"/>
                  </a:cubicBezTo>
                  <a:cubicBezTo>
                    <a:pt x="677" y="462"/>
                    <a:pt x="677" y="462"/>
                    <a:pt x="682" y="462"/>
                  </a:cubicBezTo>
                  <a:cubicBezTo>
                    <a:pt x="682" y="460"/>
                    <a:pt x="682" y="460"/>
                    <a:pt x="682" y="460"/>
                  </a:cubicBezTo>
                  <a:cubicBezTo>
                    <a:pt x="681" y="461"/>
                    <a:pt x="681" y="461"/>
                    <a:pt x="681" y="461"/>
                  </a:cubicBezTo>
                  <a:cubicBezTo>
                    <a:pt x="681" y="461"/>
                    <a:pt x="681" y="461"/>
                    <a:pt x="682" y="465"/>
                  </a:cubicBezTo>
                  <a:cubicBezTo>
                    <a:pt x="683" y="465"/>
                    <a:pt x="683" y="465"/>
                    <a:pt x="683" y="465"/>
                  </a:cubicBezTo>
                  <a:cubicBezTo>
                    <a:pt x="683" y="466"/>
                    <a:pt x="683" y="466"/>
                    <a:pt x="683" y="466"/>
                  </a:cubicBezTo>
                  <a:cubicBezTo>
                    <a:pt x="683" y="465"/>
                    <a:pt x="683" y="465"/>
                    <a:pt x="683" y="465"/>
                  </a:cubicBezTo>
                  <a:cubicBezTo>
                    <a:pt x="683" y="466"/>
                    <a:pt x="683" y="466"/>
                    <a:pt x="683" y="466"/>
                  </a:cubicBezTo>
                  <a:cubicBezTo>
                    <a:pt x="683" y="466"/>
                    <a:pt x="683" y="466"/>
                    <a:pt x="683" y="466"/>
                  </a:cubicBezTo>
                  <a:cubicBezTo>
                    <a:pt x="683" y="465"/>
                    <a:pt x="683" y="465"/>
                    <a:pt x="683" y="465"/>
                  </a:cubicBezTo>
                  <a:cubicBezTo>
                    <a:pt x="683" y="466"/>
                    <a:pt x="683" y="466"/>
                    <a:pt x="683" y="466"/>
                  </a:cubicBezTo>
                  <a:cubicBezTo>
                    <a:pt x="683" y="466"/>
                    <a:pt x="685" y="466"/>
                    <a:pt x="687" y="468"/>
                  </a:cubicBezTo>
                  <a:cubicBezTo>
                    <a:pt x="689" y="470"/>
                    <a:pt x="690" y="473"/>
                    <a:pt x="690" y="478"/>
                  </a:cubicBezTo>
                  <a:cubicBezTo>
                    <a:pt x="690" y="479"/>
                    <a:pt x="690" y="480"/>
                    <a:pt x="689" y="481"/>
                  </a:cubicBezTo>
                  <a:cubicBezTo>
                    <a:pt x="688" y="482"/>
                    <a:pt x="686" y="482"/>
                    <a:pt x="683" y="483"/>
                  </a:cubicBezTo>
                  <a:cubicBezTo>
                    <a:pt x="680" y="484"/>
                    <a:pt x="677" y="486"/>
                    <a:pt x="674" y="489"/>
                  </a:cubicBezTo>
                  <a:cubicBezTo>
                    <a:pt x="674" y="489"/>
                    <a:pt x="674" y="489"/>
                    <a:pt x="674" y="489"/>
                  </a:cubicBezTo>
                  <a:cubicBezTo>
                    <a:pt x="674" y="489"/>
                    <a:pt x="674" y="489"/>
                    <a:pt x="674" y="489"/>
                  </a:cubicBezTo>
                  <a:cubicBezTo>
                    <a:pt x="674" y="491"/>
                    <a:pt x="674" y="492"/>
                    <a:pt x="674" y="493"/>
                  </a:cubicBezTo>
                  <a:cubicBezTo>
                    <a:pt x="674" y="495"/>
                    <a:pt x="674" y="497"/>
                    <a:pt x="676" y="498"/>
                  </a:cubicBezTo>
                  <a:cubicBezTo>
                    <a:pt x="678" y="500"/>
                    <a:pt x="680" y="501"/>
                    <a:pt x="683" y="501"/>
                  </a:cubicBezTo>
                  <a:cubicBezTo>
                    <a:pt x="685" y="502"/>
                    <a:pt x="686" y="502"/>
                    <a:pt x="686" y="502"/>
                  </a:cubicBezTo>
                  <a:cubicBezTo>
                    <a:pt x="687" y="501"/>
                    <a:pt x="687" y="501"/>
                    <a:pt x="687" y="501"/>
                  </a:cubicBezTo>
                  <a:cubicBezTo>
                    <a:pt x="685" y="501"/>
                    <a:pt x="685" y="501"/>
                    <a:pt x="685" y="501"/>
                  </a:cubicBezTo>
                  <a:cubicBezTo>
                    <a:pt x="685" y="501"/>
                    <a:pt x="685" y="501"/>
                    <a:pt x="685" y="503"/>
                  </a:cubicBezTo>
                  <a:cubicBezTo>
                    <a:pt x="685" y="505"/>
                    <a:pt x="685" y="509"/>
                    <a:pt x="685" y="517"/>
                  </a:cubicBezTo>
                  <a:cubicBezTo>
                    <a:pt x="685" y="517"/>
                    <a:pt x="685" y="518"/>
                    <a:pt x="685" y="518"/>
                  </a:cubicBezTo>
                  <a:cubicBezTo>
                    <a:pt x="686" y="519"/>
                    <a:pt x="686" y="520"/>
                    <a:pt x="687" y="520"/>
                  </a:cubicBezTo>
                  <a:cubicBezTo>
                    <a:pt x="688" y="520"/>
                    <a:pt x="688" y="520"/>
                    <a:pt x="688" y="520"/>
                  </a:cubicBezTo>
                  <a:cubicBezTo>
                    <a:pt x="690" y="520"/>
                    <a:pt x="691" y="520"/>
                    <a:pt x="692" y="521"/>
                  </a:cubicBezTo>
                  <a:cubicBezTo>
                    <a:pt x="693" y="520"/>
                    <a:pt x="693" y="520"/>
                    <a:pt x="693" y="520"/>
                  </a:cubicBezTo>
                  <a:cubicBezTo>
                    <a:pt x="692" y="521"/>
                    <a:pt x="692" y="521"/>
                    <a:pt x="692" y="521"/>
                  </a:cubicBezTo>
                  <a:cubicBezTo>
                    <a:pt x="693" y="521"/>
                    <a:pt x="693" y="522"/>
                    <a:pt x="693" y="522"/>
                  </a:cubicBezTo>
                  <a:cubicBezTo>
                    <a:pt x="694" y="523"/>
                    <a:pt x="694" y="523"/>
                    <a:pt x="694" y="524"/>
                  </a:cubicBezTo>
                  <a:cubicBezTo>
                    <a:pt x="694" y="525"/>
                    <a:pt x="693" y="528"/>
                    <a:pt x="692" y="533"/>
                  </a:cubicBezTo>
                  <a:cubicBezTo>
                    <a:pt x="692" y="533"/>
                    <a:pt x="692" y="533"/>
                    <a:pt x="692" y="533"/>
                  </a:cubicBezTo>
                  <a:cubicBezTo>
                    <a:pt x="692" y="533"/>
                    <a:pt x="692" y="533"/>
                    <a:pt x="692" y="533"/>
                  </a:cubicBezTo>
                  <a:cubicBezTo>
                    <a:pt x="692" y="535"/>
                    <a:pt x="690" y="536"/>
                    <a:pt x="689" y="538"/>
                  </a:cubicBezTo>
                  <a:cubicBezTo>
                    <a:pt x="686" y="540"/>
                    <a:pt x="683" y="542"/>
                    <a:pt x="679" y="543"/>
                  </a:cubicBezTo>
                  <a:cubicBezTo>
                    <a:pt x="678" y="544"/>
                    <a:pt x="677" y="544"/>
                    <a:pt x="676" y="545"/>
                  </a:cubicBezTo>
                  <a:cubicBezTo>
                    <a:pt x="675" y="545"/>
                    <a:pt x="675" y="545"/>
                    <a:pt x="674" y="545"/>
                  </a:cubicBezTo>
                  <a:cubicBezTo>
                    <a:pt x="674" y="545"/>
                    <a:pt x="674" y="545"/>
                    <a:pt x="674" y="545"/>
                  </a:cubicBezTo>
                  <a:cubicBezTo>
                    <a:pt x="674" y="547"/>
                    <a:pt x="674" y="547"/>
                    <a:pt x="674" y="547"/>
                  </a:cubicBezTo>
                  <a:cubicBezTo>
                    <a:pt x="675" y="545"/>
                    <a:pt x="675" y="545"/>
                    <a:pt x="675" y="545"/>
                  </a:cubicBezTo>
                  <a:cubicBezTo>
                    <a:pt x="675" y="545"/>
                    <a:pt x="675" y="545"/>
                    <a:pt x="669" y="544"/>
                  </a:cubicBezTo>
                  <a:cubicBezTo>
                    <a:pt x="669" y="544"/>
                    <a:pt x="669" y="544"/>
                    <a:pt x="669" y="544"/>
                  </a:cubicBezTo>
                  <a:cubicBezTo>
                    <a:pt x="669" y="544"/>
                    <a:pt x="669" y="544"/>
                    <a:pt x="669" y="544"/>
                  </a:cubicBezTo>
                  <a:cubicBezTo>
                    <a:pt x="669" y="544"/>
                    <a:pt x="667" y="544"/>
                    <a:pt x="665" y="545"/>
                  </a:cubicBezTo>
                  <a:cubicBezTo>
                    <a:pt x="663" y="547"/>
                    <a:pt x="661" y="549"/>
                    <a:pt x="661" y="553"/>
                  </a:cubicBezTo>
                  <a:cubicBezTo>
                    <a:pt x="662" y="553"/>
                    <a:pt x="662" y="553"/>
                    <a:pt x="662" y="553"/>
                  </a:cubicBezTo>
                  <a:cubicBezTo>
                    <a:pt x="661" y="553"/>
                    <a:pt x="661" y="553"/>
                    <a:pt x="661" y="553"/>
                  </a:cubicBezTo>
                  <a:cubicBezTo>
                    <a:pt x="661" y="554"/>
                    <a:pt x="661" y="555"/>
                    <a:pt x="661" y="555"/>
                  </a:cubicBezTo>
                  <a:cubicBezTo>
                    <a:pt x="661" y="556"/>
                    <a:pt x="661" y="557"/>
                    <a:pt x="661" y="558"/>
                  </a:cubicBezTo>
                  <a:cubicBezTo>
                    <a:pt x="662" y="559"/>
                    <a:pt x="662" y="559"/>
                    <a:pt x="663" y="559"/>
                  </a:cubicBezTo>
                  <a:cubicBezTo>
                    <a:pt x="664" y="559"/>
                    <a:pt x="665" y="559"/>
                    <a:pt x="665" y="559"/>
                  </a:cubicBezTo>
                  <a:cubicBezTo>
                    <a:pt x="667" y="558"/>
                    <a:pt x="669" y="556"/>
                    <a:pt x="669" y="556"/>
                  </a:cubicBezTo>
                  <a:cubicBezTo>
                    <a:pt x="668" y="555"/>
                    <a:pt x="668" y="555"/>
                    <a:pt x="668" y="555"/>
                  </a:cubicBezTo>
                  <a:cubicBezTo>
                    <a:pt x="666" y="555"/>
                    <a:pt x="666" y="555"/>
                    <a:pt x="666" y="555"/>
                  </a:cubicBezTo>
                  <a:cubicBezTo>
                    <a:pt x="666" y="555"/>
                    <a:pt x="666" y="555"/>
                    <a:pt x="667" y="557"/>
                  </a:cubicBezTo>
                  <a:cubicBezTo>
                    <a:pt x="667" y="559"/>
                    <a:pt x="668" y="562"/>
                    <a:pt x="670" y="567"/>
                  </a:cubicBezTo>
                  <a:cubicBezTo>
                    <a:pt x="672" y="567"/>
                    <a:pt x="672" y="567"/>
                    <a:pt x="672" y="567"/>
                  </a:cubicBezTo>
                  <a:cubicBezTo>
                    <a:pt x="670" y="567"/>
                    <a:pt x="670" y="567"/>
                    <a:pt x="670" y="567"/>
                  </a:cubicBezTo>
                  <a:cubicBezTo>
                    <a:pt x="671" y="569"/>
                    <a:pt x="672" y="571"/>
                    <a:pt x="673" y="572"/>
                  </a:cubicBezTo>
                  <a:cubicBezTo>
                    <a:pt x="675" y="572"/>
                    <a:pt x="676" y="573"/>
                    <a:pt x="678" y="573"/>
                  </a:cubicBezTo>
                  <a:cubicBezTo>
                    <a:pt x="681" y="573"/>
                    <a:pt x="684" y="571"/>
                    <a:pt x="685" y="571"/>
                  </a:cubicBezTo>
                  <a:cubicBezTo>
                    <a:pt x="684" y="569"/>
                    <a:pt x="684" y="569"/>
                    <a:pt x="684" y="569"/>
                  </a:cubicBezTo>
                  <a:cubicBezTo>
                    <a:pt x="682" y="570"/>
                    <a:pt x="682" y="570"/>
                    <a:pt x="682" y="570"/>
                  </a:cubicBezTo>
                  <a:cubicBezTo>
                    <a:pt x="682" y="570"/>
                    <a:pt x="682" y="570"/>
                    <a:pt x="683" y="572"/>
                  </a:cubicBezTo>
                  <a:cubicBezTo>
                    <a:pt x="683" y="574"/>
                    <a:pt x="683" y="578"/>
                    <a:pt x="684" y="586"/>
                  </a:cubicBezTo>
                  <a:cubicBezTo>
                    <a:pt x="685" y="586"/>
                    <a:pt x="685" y="586"/>
                    <a:pt x="685" y="586"/>
                  </a:cubicBezTo>
                  <a:cubicBezTo>
                    <a:pt x="684" y="585"/>
                    <a:pt x="684" y="585"/>
                    <a:pt x="684" y="585"/>
                  </a:cubicBezTo>
                  <a:cubicBezTo>
                    <a:pt x="684" y="585"/>
                    <a:pt x="684" y="585"/>
                    <a:pt x="684" y="585"/>
                  </a:cubicBezTo>
                  <a:cubicBezTo>
                    <a:pt x="684" y="585"/>
                    <a:pt x="683" y="586"/>
                    <a:pt x="683" y="587"/>
                  </a:cubicBezTo>
                  <a:cubicBezTo>
                    <a:pt x="682" y="588"/>
                    <a:pt x="681" y="589"/>
                    <a:pt x="679" y="590"/>
                  </a:cubicBezTo>
                  <a:cubicBezTo>
                    <a:pt x="679" y="590"/>
                    <a:pt x="679" y="590"/>
                    <a:pt x="679" y="590"/>
                  </a:cubicBezTo>
                  <a:cubicBezTo>
                    <a:pt x="679" y="590"/>
                    <a:pt x="679" y="590"/>
                    <a:pt x="679" y="590"/>
                  </a:cubicBezTo>
                  <a:cubicBezTo>
                    <a:pt x="677" y="591"/>
                    <a:pt x="676" y="593"/>
                    <a:pt x="675" y="595"/>
                  </a:cubicBezTo>
                  <a:cubicBezTo>
                    <a:pt x="674" y="597"/>
                    <a:pt x="674" y="600"/>
                    <a:pt x="674" y="603"/>
                  </a:cubicBezTo>
                  <a:cubicBezTo>
                    <a:pt x="674" y="608"/>
                    <a:pt x="675" y="613"/>
                    <a:pt x="679" y="618"/>
                  </a:cubicBezTo>
                  <a:cubicBezTo>
                    <a:pt x="680" y="617"/>
                    <a:pt x="680" y="617"/>
                    <a:pt x="680" y="617"/>
                  </a:cubicBezTo>
                  <a:cubicBezTo>
                    <a:pt x="678" y="617"/>
                    <a:pt x="678" y="617"/>
                    <a:pt x="678" y="617"/>
                  </a:cubicBezTo>
                  <a:cubicBezTo>
                    <a:pt x="681" y="624"/>
                    <a:pt x="684" y="628"/>
                    <a:pt x="688" y="631"/>
                  </a:cubicBezTo>
                  <a:cubicBezTo>
                    <a:pt x="692" y="634"/>
                    <a:pt x="696" y="636"/>
                    <a:pt x="701" y="637"/>
                  </a:cubicBezTo>
                  <a:cubicBezTo>
                    <a:pt x="701" y="636"/>
                    <a:pt x="701" y="636"/>
                    <a:pt x="701" y="636"/>
                  </a:cubicBezTo>
                  <a:cubicBezTo>
                    <a:pt x="701" y="637"/>
                    <a:pt x="701" y="637"/>
                    <a:pt x="701" y="637"/>
                  </a:cubicBezTo>
                  <a:cubicBezTo>
                    <a:pt x="702" y="638"/>
                    <a:pt x="704" y="638"/>
                    <a:pt x="706" y="638"/>
                  </a:cubicBezTo>
                  <a:cubicBezTo>
                    <a:pt x="709" y="638"/>
                    <a:pt x="713" y="637"/>
                    <a:pt x="716" y="636"/>
                  </a:cubicBezTo>
                  <a:cubicBezTo>
                    <a:pt x="719" y="635"/>
                    <a:pt x="722" y="634"/>
                    <a:pt x="723" y="634"/>
                  </a:cubicBezTo>
                  <a:cubicBezTo>
                    <a:pt x="723" y="634"/>
                    <a:pt x="723" y="634"/>
                    <a:pt x="723" y="634"/>
                  </a:cubicBezTo>
                  <a:cubicBezTo>
                    <a:pt x="723" y="634"/>
                    <a:pt x="723" y="634"/>
                    <a:pt x="723" y="634"/>
                  </a:cubicBezTo>
                  <a:cubicBezTo>
                    <a:pt x="723" y="634"/>
                    <a:pt x="723" y="634"/>
                    <a:pt x="723" y="634"/>
                  </a:cubicBezTo>
                  <a:cubicBezTo>
                    <a:pt x="723" y="634"/>
                    <a:pt x="723" y="634"/>
                    <a:pt x="723" y="634"/>
                  </a:cubicBezTo>
                  <a:cubicBezTo>
                    <a:pt x="723" y="634"/>
                    <a:pt x="723" y="634"/>
                    <a:pt x="723" y="634"/>
                  </a:cubicBezTo>
                  <a:cubicBezTo>
                    <a:pt x="723" y="634"/>
                    <a:pt x="723" y="634"/>
                    <a:pt x="723" y="634"/>
                  </a:cubicBezTo>
                  <a:cubicBezTo>
                    <a:pt x="723" y="635"/>
                    <a:pt x="724" y="636"/>
                    <a:pt x="724" y="638"/>
                  </a:cubicBezTo>
                  <a:cubicBezTo>
                    <a:pt x="724" y="640"/>
                    <a:pt x="724" y="643"/>
                    <a:pt x="723" y="646"/>
                  </a:cubicBezTo>
                  <a:cubicBezTo>
                    <a:pt x="724" y="646"/>
                    <a:pt x="724" y="646"/>
                    <a:pt x="724" y="646"/>
                  </a:cubicBezTo>
                  <a:cubicBezTo>
                    <a:pt x="723" y="646"/>
                    <a:pt x="723" y="646"/>
                    <a:pt x="723" y="646"/>
                  </a:cubicBezTo>
                  <a:cubicBezTo>
                    <a:pt x="720" y="651"/>
                    <a:pt x="717" y="654"/>
                    <a:pt x="714" y="655"/>
                  </a:cubicBezTo>
                  <a:cubicBezTo>
                    <a:pt x="713" y="656"/>
                    <a:pt x="712" y="656"/>
                    <a:pt x="711" y="657"/>
                  </a:cubicBezTo>
                  <a:cubicBezTo>
                    <a:pt x="710" y="657"/>
                    <a:pt x="710" y="657"/>
                    <a:pt x="710" y="657"/>
                  </a:cubicBezTo>
                  <a:cubicBezTo>
                    <a:pt x="709" y="657"/>
                    <a:pt x="709" y="657"/>
                    <a:pt x="709" y="657"/>
                  </a:cubicBezTo>
                  <a:cubicBezTo>
                    <a:pt x="709" y="657"/>
                    <a:pt x="709" y="657"/>
                    <a:pt x="709" y="657"/>
                  </a:cubicBezTo>
                  <a:cubicBezTo>
                    <a:pt x="707" y="657"/>
                    <a:pt x="707" y="657"/>
                    <a:pt x="707" y="657"/>
                  </a:cubicBezTo>
                  <a:cubicBezTo>
                    <a:pt x="708" y="659"/>
                    <a:pt x="708" y="659"/>
                    <a:pt x="708" y="659"/>
                  </a:cubicBezTo>
                  <a:cubicBezTo>
                    <a:pt x="708" y="659"/>
                    <a:pt x="708" y="659"/>
                    <a:pt x="709" y="661"/>
                  </a:cubicBezTo>
                  <a:cubicBezTo>
                    <a:pt x="709" y="662"/>
                    <a:pt x="711" y="665"/>
                    <a:pt x="714" y="671"/>
                  </a:cubicBezTo>
                  <a:cubicBezTo>
                    <a:pt x="715" y="671"/>
                    <a:pt x="715" y="671"/>
                    <a:pt x="715" y="671"/>
                  </a:cubicBezTo>
                  <a:cubicBezTo>
                    <a:pt x="714" y="669"/>
                    <a:pt x="714" y="669"/>
                    <a:pt x="714" y="669"/>
                  </a:cubicBezTo>
                  <a:cubicBezTo>
                    <a:pt x="714" y="669"/>
                    <a:pt x="714" y="669"/>
                    <a:pt x="710" y="671"/>
                  </a:cubicBezTo>
                  <a:cubicBezTo>
                    <a:pt x="711" y="672"/>
                    <a:pt x="711" y="672"/>
                    <a:pt x="711" y="672"/>
                  </a:cubicBezTo>
                  <a:cubicBezTo>
                    <a:pt x="712" y="671"/>
                    <a:pt x="712" y="671"/>
                    <a:pt x="712" y="671"/>
                  </a:cubicBezTo>
                  <a:cubicBezTo>
                    <a:pt x="712" y="671"/>
                    <a:pt x="711" y="670"/>
                    <a:pt x="710" y="669"/>
                  </a:cubicBezTo>
                  <a:cubicBezTo>
                    <a:pt x="709" y="668"/>
                    <a:pt x="707" y="668"/>
                    <a:pt x="705" y="668"/>
                  </a:cubicBezTo>
                  <a:cubicBezTo>
                    <a:pt x="705" y="668"/>
                    <a:pt x="704" y="668"/>
                    <a:pt x="703" y="668"/>
                  </a:cubicBezTo>
                  <a:cubicBezTo>
                    <a:pt x="704" y="669"/>
                    <a:pt x="704" y="669"/>
                    <a:pt x="704" y="669"/>
                  </a:cubicBezTo>
                  <a:cubicBezTo>
                    <a:pt x="704" y="668"/>
                    <a:pt x="704" y="668"/>
                    <a:pt x="704" y="668"/>
                  </a:cubicBezTo>
                  <a:cubicBezTo>
                    <a:pt x="703" y="668"/>
                    <a:pt x="702" y="668"/>
                    <a:pt x="701" y="668"/>
                  </a:cubicBezTo>
                  <a:cubicBezTo>
                    <a:pt x="701" y="669"/>
                    <a:pt x="700" y="670"/>
                    <a:pt x="700" y="671"/>
                  </a:cubicBezTo>
                  <a:cubicBezTo>
                    <a:pt x="700" y="671"/>
                    <a:pt x="700" y="672"/>
                    <a:pt x="701" y="673"/>
                  </a:cubicBezTo>
                  <a:cubicBezTo>
                    <a:pt x="702" y="674"/>
                    <a:pt x="703" y="676"/>
                    <a:pt x="703" y="676"/>
                  </a:cubicBezTo>
                  <a:cubicBezTo>
                    <a:pt x="704" y="675"/>
                    <a:pt x="704" y="675"/>
                    <a:pt x="704" y="675"/>
                  </a:cubicBezTo>
                  <a:cubicBezTo>
                    <a:pt x="703" y="675"/>
                    <a:pt x="703" y="675"/>
                    <a:pt x="703" y="675"/>
                  </a:cubicBezTo>
                  <a:cubicBezTo>
                    <a:pt x="704" y="675"/>
                    <a:pt x="704" y="675"/>
                    <a:pt x="704" y="675"/>
                  </a:cubicBezTo>
                  <a:cubicBezTo>
                    <a:pt x="703" y="675"/>
                    <a:pt x="703" y="675"/>
                    <a:pt x="703" y="675"/>
                  </a:cubicBezTo>
                  <a:cubicBezTo>
                    <a:pt x="703" y="675"/>
                    <a:pt x="703" y="675"/>
                    <a:pt x="703" y="675"/>
                  </a:cubicBezTo>
                  <a:cubicBezTo>
                    <a:pt x="704" y="675"/>
                    <a:pt x="704" y="675"/>
                    <a:pt x="704"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2" y="675"/>
                    <a:pt x="702" y="675"/>
                    <a:pt x="702" y="675"/>
                  </a:cubicBezTo>
                  <a:cubicBezTo>
                    <a:pt x="701" y="675"/>
                    <a:pt x="699" y="676"/>
                    <a:pt x="693" y="676"/>
                  </a:cubicBezTo>
                  <a:cubicBezTo>
                    <a:pt x="690" y="676"/>
                    <a:pt x="689" y="676"/>
                    <a:pt x="687" y="677"/>
                  </a:cubicBezTo>
                  <a:cubicBezTo>
                    <a:pt x="686" y="677"/>
                    <a:pt x="686" y="677"/>
                    <a:pt x="685" y="678"/>
                  </a:cubicBezTo>
                  <a:cubicBezTo>
                    <a:pt x="685" y="679"/>
                    <a:pt x="685" y="679"/>
                    <a:pt x="685" y="680"/>
                  </a:cubicBezTo>
                  <a:cubicBezTo>
                    <a:pt x="685" y="681"/>
                    <a:pt x="685" y="682"/>
                    <a:pt x="685" y="682"/>
                  </a:cubicBezTo>
                  <a:cubicBezTo>
                    <a:pt x="685" y="683"/>
                    <a:pt x="686" y="684"/>
                    <a:pt x="686" y="685"/>
                  </a:cubicBezTo>
                  <a:cubicBezTo>
                    <a:pt x="686" y="686"/>
                    <a:pt x="686" y="687"/>
                    <a:pt x="685" y="688"/>
                  </a:cubicBezTo>
                  <a:cubicBezTo>
                    <a:pt x="687" y="688"/>
                    <a:pt x="687" y="688"/>
                    <a:pt x="687" y="688"/>
                  </a:cubicBezTo>
                  <a:cubicBezTo>
                    <a:pt x="685" y="687"/>
                    <a:pt x="685" y="687"/>
                    <a:pt x="685" y="687"/>
                  </a:cubicBezTo>
                  <a:cubicBezTo>
                    <a:pt x="685" y="688"/>
                    <a:pt x="684" y="689"/>
                    <a:pt x="684" y="689"/>
                  </a:cubicBezTo>
                  <a:cubicBezTo>
                    <a:pt x="684" y="689"/>
                    <a:pt x="683" y="689"/>
                    <a:pt x="683" y="689"/>
                  </a:cubicBezTo>
                  <a:cubicBezTo>
                    <a:pt x="682" y="689"/>
                    <a:pt x="680" y="689"/>
                    <a:pt x="678" y="688"/>
                  </a:cubicBezTo>
                  <a:cubicBezTo>
                    <a:pt x="677" y="687"/>
                    <a:pt x="675" y="687"/>
                    <a:pt x="673" y="687"/>
                  </a:cubicBezTo>
                  <a:cubicBezTo>
                    <a:pt x="673" y="688"/>
                    <a:pt x="673" y="688"/>
                    <a:pt x="673" y="688"/>
                  </a:cubicBezTo>
                  <a:cubicBezTo>
                    <a:pt x="673" y="687"/>
                    <a:pt x="673" y="687"/>
                    <a:pt x="673" y="687"/>
                  </a:cubicBezTo>
                  <a:cubicBezTo>
                    <a:pt x="673" y="687"/>
                    <a:pt x="673" y="687"/>
                    <a:pt x="672" y="687"/>
                  </a:cubicBezTo>
                  <a:cubicBezTo>
                    <a:pt x="671" y="687"/>
                    <a:pt x="671" y="687"/>
                    <a:pt x="670" y="687"/>
                  </a:cubicBezTo>
                  <a:cubicBezTo>
                    <a:pt x="669" y="688"/>
                    <a:pt x="668" y="690"/>
                    <a:pt x="668" y="691"/>
                  </a:cubicBezTo>
                  <a:cubicBezTo>
                    <a:pt x="668" y="693"/>
                    <a:pt x="668" y="695"/>
                    <a:pt x="668" y="696"/>
                  </a:cubicBezTo>
                  <a:cubicBezTo>
                    <a:pt x="667" y="697"/>
                    <a:pt x="667" y="698"/>
                    <a:pt x="667" y="699"/>
                  </a:cubicBezTo>
                  <a:cubicBezTo>
                    <a:pt x="667" y="699"/>
                    <a:pt x="667" y="699"/>
                    <a:pt x="667" y="699"/>
                  </a:cubicBezTo>
                  <a:cubicBezTo>
                    <a:pt x="667" y="699"/>
                    <a:pt x="667" y="699"/>
                    <a:pt x="667" y="699"/>
                  </a:cubicBezTo>
                  <a:cubicBezTo>
                    <a:pt x="667" y="699"/>
                    <a:pt x="667" y="699"/>
                    <a:pt x="667" y="699"/>
                  </a:cubicBezTo>
                  <a:cubicBezTo>
                    <a:pt x="667" y="699"/>
                    <a:pt x="667" y="699"/>
                    <a:pt x="667" y="699"/>
                  </a:cubicBezTo>
                  <a:cubicBezTo>
                    <a:pt x="667" y="699"/>
                    <a:pt x="667" y="699"/>
                    <a:pt x="667" y="699"/>
                  </a:cubicBezTo>
                  <a:cubicBezTo>
                    <a:pt x="667" y="699"/>
                    <a:pt x="667" y="699"/>
                    <a:pt x="667" y="699"/>
                  </a:cubicBezTo>
                  <a:cubicBezTo>
                    <a:pt x="667" y="699"/>
                    <a:pt x="667" y="699"/>
                    <a:pt x="667" y="699"/>
                  </a:cubicBezTo>
                  <a:cubicBezTo>
                    <a:pt x="667" y="699"/>
                    <a:pt x="666" y="699"/>
                    <a:pt x="666" y="699"/>
                  </a:cubicBezTo>
                  <a:cubicBezTo>
                    <a:pt x="664" y="699"/>
                    <a:pt x="663" y="699"/>
                    <a:pt x="661" y="699"/>
                  </a:cubicBezTo>
                  <a:cubicBezTo>
                    <a:pt x="659" y="699"/>
                    <a:pt x="656" y="699"/>
                    <a:pt x="654" y="700"/>
                  </a:cubicBezTo>
                  <a:cubicBezTo>
                    <a:pt x="654" y="702"/>
                    <a:pt x="654" y="702"/>
                    <a:pt x="654" y="702"/>
                  </a:cubicBezTo>
                  <a:cubicBezTo>
                    <a:pt x="654" y="700"/>
                    <a:pt x="654" y="700"/>
                    <a:pt x="654" y="700"/>
                  </a:cubicBezTo>
                  <a:cubicBezTo>
                    <a:pt x="652" y="701"/>
                    <a:pt x="651" y="702"/>
                    <a:pt x="651" y="703"/>
                  </a:cubicBezTo>
                  <a:cubicBezTo>
                    <a:pt x="650" y="704"/>
                    <a:pt x="650" y="706"/>
                    <a:pt x="650" y="707"/>
                  </a:cubicBezTo>
                  <a:cubicBezTo>
                    <a:pt x="650" y="711"/>
                    <a:pt x="651" y="716"/>
                    <a:pt x="651" y="716"/>
                  </a:cubicBezTo>
                  <a:cubicBezTo>
                    <a:pt x="653" y="715"/>
                    <a:pt x="653" y="715"/>
                    <a:pt x="653" y="715"/>
                  </a:cubicBezTo>
                  <a:cubicBezTo>
                    <a:pt x="651" y="715"/>
                    <a:pt x="651" y="715"/>
                    <a:pt x="651" y="715"/>
                  </a:cubicBezTo>
                  <a:cubicBezTo>
                    <a:pt x="651" y="715"/>
                    <a:pt x="651" y="715"/>
                    <a:pt x="651" y="721"/>
                  </a:cubicBezTo>
                  <a:cubicBezTo>
                    <a:pt x="653" y="721"/>
                    <a:pt x="653" y="721"/>
                    <a:pt x="653" y="721"/>
                  </a:cubicBezTo>
                  <a:cubicBezTo>
                    <a:pt x="653" y="719"/>
                    <a:pt x="653" y="719"/>
                    <a:pt x="653" y="719"/>
                  </a:cubicBezTo>
                  <a:cubicBezTo>
                    <a:pt x="653" y="719"/>
                    <a:pt x="653" y="719"/>
                    <a:pt x="646" y="718"/>
                  </a:cubicBezTo>
                  <a:cubicBezTo>
                    <a:pt x="646" y="718"/>
                    <a:pt x="646" y="718"/>
                    <a:pt x="646" y="718"/>
                  </a:cubicBezTo>
                  <a:cubicBezTo>
                    <a:pt x="646" y="718"/>
                    <a:pt x="646" y="718"/>
                    <a:pt x="646" y="718"/>
                  </a:cubicBezTo>
                  <a:cubicBezTo>
                    <a:pt x="646" y="718"/>
                    <a:pt x="646" y="718"/>
                    <a:pt x="635" y="719"/>
                  </a:cubicBezTo>
                  <a:cubicBezTo>
                    <a:pt x="634" y="719"/>
                    <a:pt x="634" y="719"/>
                    <a:pt x="634" y="719"/>
                  </a:cubicBezTo>
                  <a:cubicBezTo>
                    <a:pt x="634" y="720"/>
                    <a:pt x="634" y="720"/>
                    <a:pt x="634" y="720"/>
                  </a:cubicBezTo>
                  <a:cubicBezTo>
                    <a:pt x="634" y="720"/>
                    <a:pt x="634" y="720"/>
                    <a:pt x="634" y="720"/>
                  </a:cubicBezTo>
                  <a:cubicBezTo>
                    <a:pt x="633" y="721"/>
                    <a:pt x="633" y="722"/>
                    <a:pt x="631" y="724"/>
                  </a:cubicBezTo>
                  <a:cubicBezTo>
                    <a:pt x="633" y="725"/>
                    <a:pt x="633" y="725"/>
                    <a:pt x="633" y="725"/>
                  </a:cubicBezTo>
                  <a:cubicBezTo>
                    <a:pt x="633" y="723"/>
                    <a:pt x="633" y="723"/>
                    <a:pt x="633" y="723"/>
                  </a:cubicBezTo>
                  <a:cubicBezTo>
                    <a:pt x="633" y="723"/>
                    <a:pt x="633" y="723"/>
                    <a:pt x="625" y="720"/>
                  </a:cubicBezTo>
                  <a:cubicBezTo>
                    <a:pt x="623" y="720"/>
                    <a:pt x="623" y="720"/>
                    <a:pt x="623" y="720"/>
                  </a:cubicBezTo>
                  <a:cubicBezTo>
                    <a:pt x="623" y="721"/>
                    <a:pt x="623" y="721"/>
                    <a:pt x="623" y="721"/>
                  </a:cubicBezTo>
                  <a:cubicBezTo>
                    <a:pt x="623" y="721"/>
                    <a:pt x="623" y="721"/>
                    <a:pt x="620" y="730"/>
                  </a:cubicBezTo>
                  <a:cubicBezTo>
                    <a:pt x="622" y="730"/>
                    <a:pt x="622" y="730"/>
                    <a:pt x="622" y="730"/>
                  </a:cubicBezTo>
                  <a:cubicBezTo>
                    <a:pt x="621" y="729"/>
                    <a:pt x="621" y="729"/>
                    <a:pt x="621" y="729"/>
                  </a:cubicBezTo>
                  <a:cubicBezTo>
                    <a:pt x="621" y="729"/>
                    <a:pt x="621" y="729"/>
                    <a:pt x="617" y="731"/>
                  </a:cubicBezTo>
                  <a:cubicBezTo>
                    <a:pt x="618" y="733"/>
                    <a:pt x="618" y="733"/>
                    <a:pt x="618" y="733"/>
                  </a:cubicBezTo>
                  <a:cubicBezTo>
                    <a:pt x="619" y="732"/>
                    <a:pt x="619" y="732"/>
                    <a:pt x="619" y="732"/>
                  </a:cubicBezTo>
                  <a:cubicBezTo>
                    <a:pt x="619" y="732"/>
                    <a:pt x="619" y="732"/>
                    <a:pt x="616" y="724"/>
                  </a:cubicBezTo>
                  <a:cubicBezTo>
                    <a:pt x="616" y="723"/>
                    <a:pt x="616" y="723"/>
                    <a:pt x="616" y="723"/>
                  </a:cubicBezTo>
                  <a:cubicBezTo>
                    <a:pt x="615" y="723"/>
                    <a:pt x="615" y="723"/>
                    <a:pt x="615" y="723"/>
                  </a:cubicBezTo>
                  <a:cubicBezTo>
                    <a:pt x="615" y="723"/>
                    <a:pt x="615" y="723"/>
                    <a:pt x="607" y="720"/>
                  </a:cubicBezTo>
                  <a:cubicBezTo>
                    <a:pt x="606" y="720"/>
                    <a:pt x="606" y="720"/>
                    <a:pt x="606" y="720"/>
                  </a:cubicBezTo>
                  <a:cubicBezTo>
                    <a:pt x="606" y="721"/>
                    <a:pt x="606" y="721"/>
                    <a:pt x="606" y="721"/>
                  </a:cubicBezTo>
                  <a:cubicBezTo>
                    <a:pt x="606" y="721"/>
                    <a:pt x="606" y="721"/>
                    <a:pt x="606" y="721"/>
                  </a:cubicBezTo>
                  <a:cubicBezTo>
                    <a:pt x="605" y="722"/>
                    <a:pt x="601" y="725"/>
                    <a:pt x="597" y="726"/>
                  </a:cubicBezTo>
                  <a:cubicBezTo>
                    <a:pt x="597" y="727"/>
                    <a:pt x="597" y="727"/>
                    <a:pt x="597" y="727"/>
                  </a:cubicBezTo>
                  <a:cubicBezTo>
                    <a:pt x="597" y="726"/>
                    <a:pt x="597" y="726"/>
                    <a:pt x="597" y="726"/>
                  </a:cubicBezTo>
                  <a:cubicBezTo>
                    <a:pt x="597" y="726"/>
                    <a:pt x="596" y="725"/>
                    <a:pt x="595" y="724"/>
                  </a:cubicBezTo>
                  <a:cubicBezTo>
                    <a:pt x="593" y="723"/>
                    <a:pt x="591" y="721"/>
                    <a:pt x="590" y="719"/>
                  </a:cubicBezTo>
                  <a:cubicBezTo>
                    <a:pt x="589" y="718"/>
                    <a:pt x="588" y="717"/>
                    <a:pt x="588" y="716"/>
                  </a:cubicBezTo>
                  <a:cubicBezTo>
                    <a:pt x="587" y="715"/>
                    <a:pt x="587" y="715"/>
                    <a:pt x="586" y="714"/>
                  </a:cubicBezTo>
                  <a:cubicBezTo>
                    <a:pt x="586" y="714"/>
                    <a:pt x="586" y="714"/>
                    <a:pt x="586" y="714"/>
                  </a:cubicBezTo>
                  <a:cubicBezTo>
                    <a:pt x="586" y="714"/>
                    <a:pt x="586" y="714"/>
                    <a:pt x="586" y="714"/>
                  </a:cubicBezTo>
                  <a:cubicBezTo>
                    <a:pt x="585" y="713"/>
                    <a:pt x="584" y="713"/>
                    <a:pt x="582" y="713"/>
                  </a:cubicBezTo>
                  <a:cubicBezTo>
                    <a:pt x="580" y="713"/>
                    <a:pt x="578" y="712"/>
                    <a:pt x="576" y="712"/>
                  </a:cubicBezTo>
                  <a:cubicBezTo>
                    <a:pt x="574" y="712"/>
                    <a:pt x="572" y="711"/>
                    <a:pt x="571" y="711"/>
                  </a:cubicBezTo>
                  <a:cubicBezTo>
                    <a:pt x="571" y="711"/>
                    <a:pt x="571" y="711"/>
                    <a:pt x="571" y="711"/>
                  </a:cubicBezTo>
                  <a:cubicBezTo>
                    <a:pt x="571" y="711"/>
                    <a:pt x="571" y="711"/>
                    <a:pt x="571" y="711"/>
                  </a:cubicBezTo>
                  <a:cubicBezTo>
                    <a:pt x="570" y="711"/>
                    <a:pt x="570" y="711"/>
                    <a:pt x="570" y="711"/>
                  </a:cubicBezTo>
                  <a:cubicBezTo>
                    <a:pt x="570" y="711"/>
                    <a:pt x="570" y="710"/>
                    <a:pt x="570" y="710"/>
                  </a:cubicBezTo>
                  <a:cubicBezTo>
                    <a:pt x="570" y="709"/>
                    <a:pt x="571" y="707"/>
                    <a:pt x="572" y="706"/>
                  </a:cubicBezTo>
                  <a:cubicBezTo>
                    <a:pt x="572" y="705"/>
                    <a:pt x="572" y="704"/>
                    <a:pt x="573" y="704"/>
                  </a:cubicBezTo>
                  <a:cubicBezTo>
                    <a:pt x="573" y="703"/>
                    <a:pt x="573" y="703"/>
                    <a:pt x="573" y="703"/>
                  </a:cubicBezTo>
                  <a:cubicBezTo>
                    <a:pt x="573" y="702"/>
                    <a:pt x="573" y="702"/>
                    <a:pt x="573" y="702"/>
                  </a:cubicBezTo>
                  <a:cubicBezTo>
                    <a:pt x="573" y="701"/>
                    <a:pt x="573" y="701"/>
                    <a:pt x="573" y="700"/>
                  </a:cubicBezTo>
                  <a:cubicBezTo>
                    <a:pt x="572" y="700"/>
                    <a:pt x="572" y="699"/>
                    <a:pt x="571" y="699"/>
                  </a:cubicBezTo>
                  <a:cubicBezTo>
                    <a:pt x="569" y="697"/>
                    <a:pt x="567" y="696"/>
                    <a:pt x="567" y="696"/>
                  </a:cubicBezTo>
                  <a:cubicBezTo>
                    <a:pt x="567" y="696"/>
                    <a:pt x="567" y="696"/>
                    <a:pt x="567" y="696"/>
                  </a:cubicBezTo>
                  <a:cubicBezTo>
                    <a:pt x="566" y="696"/>
                    <a:pt x="566" y="696"/>
                    <a:pt x="566" y="696"/>
                  </a:cubicBezTo>
                  <a:cubicBezTo>
                    <a:pt x="566" y="696"/>
                    <a:pt x="566" y="696"/>
                    <a:pt x="550" y="697"/>
                  </a:cubicBezTo>
                  <a:cubicBezTo>
                    <a:pt x="550" y="699"/>
                    <a:pt x="550" y="699"/>
                    <a:pt x="550" y="699"/>
                  </a:cubicBezTo>
                  <a:cubicBezTo>
                    <a:pt x="551" y="698"/>
                    <a:pt x="551" y="698"/>
                    <a:pt x="551" y="698"/>
                  </a:cubicBezTo>
                  <a:cubicBezTo>
                    <a:pt x="551" y="698"/>
                    <a:pt x="540" y="687"/>
                    <a:pt x="539" y="686"/>
                  </a:cubicBezTo>
                  <a:cubicBezTo>
                    <a:pt x="538" y="687"/>
                    <a:pt x="538" y="687"/>
                    <a:pt x="538" y="687"/>
                  </a:cubicBezTo>
                  <a:cubicBezTo>
                    <a:pt x="539" y="686"/>
                    <a:pt x="539" y="686"/>
                    <a:pt x="539" y="686"/>
                  </a:cubicBezTo>
                  <a:cubicBezTo>
                    <a:pt x="539" y="686"/>
                    <a:pt x="539" y="686"/>
                    <a:pt x="539" y="686"/>
                  </a:cubicBezTo>
                  <a:cubicBezTo>
                    <a:pt x="539" y="685"/>
                    <a:pt x="538" y="685"/>
                    <a:pt x="538" y="685"/>
                  </a:cubicBezTo>
                  <a:cubicBezTo>
                    <a:pt x="537" y="685"/>
                    <a:pt x="537" y="685"/>
                    <a:pt x="537" y="685"/>
                  </a:cubicBezTo>
                  <a:cubicBezTo>
                    <a:pt x="536" y="686"/>
                    <a:pt x="536" y="686"/>
                    <a:pt x="536" y="686"/>
                  </a:cubicBezTo>
                  <a:cubicBezTo>
                    <a:pt x="536" y="687"/>
                    <a:pt x="536" y="687"/>
                    <a:pt x="536" y="687"/>
                  </a:cubicBezTo>
                  <a:cubicBezTo>
                    <a:pt x="535" y="689"/>
                    <a:pt x="535" y="692"/>
                    <a:pt x="535" y="694"/>
                  </a:cubicBezTo>
                  <a:cubicBezTo>
                    <a:pt x="535" y="696"/>
                    <a:pt x="535" y="698"/>
                    <a:pt x="535" y="698"/>
                  </a:cubicBezTo>
                  <a:cubicBezTo>
                    <a:pt x="537" y="698"/>
                    <a:pt x="537" y="698"/>
                    <a:pt x="537" y="698"/>
                  </a:cubicBezTo>
                  <a:cubicBezTo>
                    <a:pt x="537" y="696"/>
                    <a:pt x="537" y="696"/>
                    <a:pt x="537" y="696"/>
                  </a:cubicBezTo>
                  <a:cubicBezTo>
                    <a:pt x="537" y="696"/>
                    <a:pt x="537" y="696"/>
                    <a:pt x="519" y="695"/>
                  </a:cubicBezTo>
                  <a:cubicBezTo>
                    <a:pt x="519" y="696"/>
                    <a:pt x="519" y="696"/>
                    <a:pt x="519" y="696"/>
                  </a:cubicBezTo>
                  <a:cubicBezTo>
                    <a:pt x="520" y="696"/>
                    <a:pt x="520" y="696"/>
                    <a:pt x="520" y="696"/>
                  </a:cubicBezTo>
                  <a:cubicBezTo>
                    <a:pt x="520" y="696"/>
                    <a:pt x="520" y="694"/>
                    <a:pt x="520" y="692"/>
                  </a:cubicBezTo>
                  <a:cubicBezTo>
                    <a:pt x="520" y="692"/>
                    <a:pt x="519" y="691"/>
                    <a:pt x="519" y="690"/>
                  </a:cubicBezTo>
                  <a:cubicBezTo>
                    <a:pt x="519" y="689"/>
                    <a:pt x="519" y="688"/>
                    <a:pt x="519" y="688"/>
                  </a:cubicBezTo>
                  <a:cubicBezTo>
                    <a:pt x="519" y="688"/>
                    <a:pt x="519" y="687"/>
                    <a:pt x="519" y="687"/>
                  </a:cubicBezTo>
                  <a:cubicBezTo>
                    <a:pt x="518" y="686"/>
                    <a:pt x="518" y="686"/>
                    <a:pt x="518" y="686"/>
                  </a:cubicBezTo>
                  <a:cubicBezTo>
                    <a:pt x="517" y="686"/>
                    <a:pt x="515" y="685"/>
                    <a:pt x="512" y="684"/>
                  </a:cubicBezTo>
                  <a:cubicBezTo>
                    <a:pt x="504" y="682"/>
                    <a:pt x="492" y="679"/>
                    <a:pt x="492" y="679"/>
                  </a:cubicBezTo>
                  <a:cubicBezTo>
                    <a:pt x="492" y="680"/>
                    <a:pt x="492" y="680"/>
                    <a:pt x="492" y="680"/>
                  </a:cubicBezTo>
                  <a:cubicBezTo>
                    <a:pt x="493" y="679"/>
                    <a:pt x="493" y="679"/>
                    <a:pt x="493" y="679"/>
                  </a:cubicBezTo>
                  <a:cubicBezTo>
                    <a:pt x="493" y="679"/>
                    <a:pt x="492" y="677"/>
                    <a:pt x="490" y="676"/>
                  </a:cubicBezTo>
                  <a:cubicBezTo>
                    <a:pt x="488" y="674"/>
                    <a:pt x="485" y="672"/>
                    <a:pt x="481" y="672"/>
                  </a:cubicBezTo>
                  <a:cubicBezTo>
                    <a:pt x="472" y="672"/>
                    <a:pt x="464" y="677"/>
                    <a:pt x="464" y="677"/>
                  </a:cubicBezTo>
                  <a:cubicBezTo>
                    <a:pt x="463" y="678"/>
                    <a:pt x="463" y="678"/>
                    <a:pt x="463" y="678"/>
                  </a:cubicBezTo>
                  <a:cubicBezTo>
                    <a:pt x="463" y="679"/>
                    <a:pt x="463" y="679"/>
                    <a:pt x="463" y="679"/>
                  </a:cubicBezTo>
                  <a:cubicBezTo>
                    <a:pt x="463" y="679"/>
                    <a:pt x="463" y="679"/>
                    <a:pt x="463" y="683"/>
                  </a:cubicBezTo>
                  <a:cubicBezTo>
                    <a:pt x="465" y="683"/>
                    <a:pt x="465" y="683"/>
                    <a:pt x="465" y="683"/>
                  </a:cubicBezTo>
                  <a:cubicBezTo>
                    <a:pt x="464" y="682"/>
                    <a:pt x="464" y="682"/>
                    <a:pt x="464" y="682"/>
                  </a:cubicBezTo>
                  <a:cubicBezTo>
                    <a:pt x="464" y="682"/>
                    <a:pt x="464" y="682"/>
                    <a:pt x="460" y="687"/>
                  </a:cubicBezTo>
                  <a:cubicBezTo>
                    <a:pt x="461" y="688"/>
                    <a:pt x="461" y="688"/>
                    <a:pt x="461" y="688"/>
                  </a:cubicBezTo>
                  <a:cubicBezTo>
                    <a:pt x="461" y="687"/>
                    <a:pt x="461" y="687"/>
                    <a:pt x="461" y="687"/>
                  </a:cubicBezTo>
                  <a:cubicBezTo>
                    <a:pt x="461" y="687"/>
                    <a:pt x="461" y="687"/>
                    <a:pt x="454" y="685"/>
                  </a:cubicBezTo>
                  <a:cubicBezTo>
                    <a:pt x="454" y="687"/>
                    <a:pt x="454" y="687"/>
                    <a:pt x="454" y="687"/>
                  </a:cubicBezTo>
                  <a:cubicBezTo>
                    <a:pt x="455" y="688"/>
                    <a:pt x="455" y="688"/>
                    <a:pt x="455" y="688"/>
                  </a:cubicBezTo>
                  <a:cubicBezTo>
                    <a:pt x="455" y="688"/>
                    <a:pt x="457" y="687"/>
                    <a:pt x="458" y="685"/>
                  </a:cubicBezTo>
                  <a:cubicBezTo>
                    <a:pt x="459" y="684"/>
                    <a:pt x="460" y="684"/>
                    <a:pt x="460" y="683"/>
                  </a:cubicBezTo>
                  <a:cubicBezTo>
                    <a:pt x="461" y="682"/>
                    <a:pt x="461" y="681"/>
                    <a:pt x="461" y="680"/>
                  </a:cubicBezTo>
                  <a:cubicBezTo>
                    <a:pt x="461" y="679"/>
                    <a:pt x="461" y="679"/>
                    <a:pt x="461" y="678"/>
                  </a:cubicBezTo>
                  <a:cubicBezTo>
                    <a:pt x="460" y="679"/>
                    <a:pt x="460" y="679"/>
                    <a:pt x="460" y="679"/>
                  </a:cubicBezTo>
                  <a:cubicBezTo>
                    <a:pt x="461" y="679"/>
                    <a:pt x="461" y="679"/>
                    <a:pt x="461" y="679"/>
                  </a:cubicBezTo>
                  <a:cubicBezTo>
                    <a:pt x="461" y="678"/>
                    <a:pt x="461" y="678"/>
                    <a:pt x="461" y="677"/>
                  </a:cubicBezTo>
                  <a:cubicBezTo>
                    <a:pt x="460" y="676"/>
                    <a:pt x="459" y="676"/>
                    <a:pt x="459" y="676"/>
                  </a:cubicBezTo>
                  <a:cubicBezTo>
                    <a:pt x="458" y="676"/>
                    <a:pt x="458" y="676"/>
                    <a:pt x="457" y="677"/>
                  </a:cubicBezTo>
                  <a:cubicBezTo>
                    <a:pt x="455" y="677"/>
                    <a:pt x="454" y="679"/>
                    <a:pt x="452" y="680"/>
                  </a:cubicBezTo>
                  <a:cubicBezTo>
                    <a:pt x="450" y="682"/>
                    <a:pt x="449" y="683"/>
                    <a:pt x="449" y="683"/>
                  </a:cubicBezTo>
                  <a:cubicBezTo>
                    <a:pt x="448" y="684"/>
                    <a:pt x="448" y="684"/>
                    <a:pt x="448" y="684"/>
                  </a:cubicBezTo>
                  <a:cubicBezTo>
                    <a:pt x="449" y="685"/>
                    <a:pt x="449" y="685"/>
                    <a:pt x="449" y="685"/>
                  </a:cubicBezTo>
                  <a:cubicBezTo>
                    <a:pt x="449" y="685"/>
                    <a:pt x="449" y="685"/>
                    <a:pt x="449" y="685"/>
                  </a:cubicBezTo>
                  <a:cubicBezTo>
                    <a:pt x="449" y="685"/>
                    <a:pt x="449" y="687"/>
                    <a:pt x="449" y="689"/>
                  </a:cubicBezTo>
                  <a:cubicBezTo>
                    <a:pt x="449" y="690"/>
                    <a:pt x="449" y="691"/>
                    <a:pt x="449" y="691"/>
                  </a:cubicBezTo>
                  <a:cubicBezTo>
                    <a:pt x="448" y="692"/>
                    <a:pt x="448" y="693"/>
                    <a:pt x="447" y="694"/>
                  </a:cubicBezTo>
                  <a:cubicBezTo>
                    <a:pt x="446" y="694"/>
                    <a:pt x="445" y="694"/>
                    <a:pt x="444" y="694"/>
                  </a:cubicBezTo>
                  <a:cubicBezTo>
                    <a:pt x="444" y="694"/>
                    <a:pt x="443" y="694"/>
                    <a:pt x="442" y="694"/>
                  </a:cubicBezTo>
                  <a:cubicBezTo>
                    <a:pt x="441" y="693"/>
                    <a:pt x="439" y="693"/>
                    <a:pt x="438" y="693"/>
                  </a:cubicBezTo>
                  <a:cubicBezTo>
                    <a:pt x="436" y="693"/>
                    <a:pt x="434" y="694"/>
                    <a:pt x="431" y="695"/>
                  </a:cubicBezTo>
                  <a:cubicBezTo>
                    <a:pt x="431" y="695"/>
                    <a:pt x="431" y="695"/>
                    <a:pt x="431" y="695"/>
                  </a:cubicBezTo>
                  <a:cubicBezTo>
                    <a:pt x="431" y="695"/>
                    <a:pt x="431" y="695"/>
                    <a:pt x="431" y="695"/>
                  </a:cubicBezTo>
                  <a:cubicBezTo>
                    <a:pt x="426" y="697"/>
                    <a:pt x="423" y="701"/>
                    <a:pt x="422" y="704"/>
                  </a:cubicBezTo>
                  <a:cubicBezTo>
                    <a:pt x="421" y="707"/>
                    <a:pt x="420" y="709"/>
                    <a:pt x="420" y="710"/>
                  </a:cubicBezTo>
                  <a:cubicBezTo>
                    <a:pt x="422" y="710"/>
                    <a:pt x="422" y="710"/>
                    <a:pt x="422" y="710"/>
                  </a:cubicBezTo>
                  <a:cubicBezTo>
                    <a:pt x="422" y="708"/>
                    <a:pt x="422" y="708"/>
                    <a:pt x="422" y="708"/>
                  </a:cubicBezTo>
                  <a:cubicBezTo>
                    <a:pt x="422" y="708"/>
                    <a:pt x="422" y="708"/>
                    <a:pt x="416" y="708"/>
                  </a:cubicBezTo>
                  <a:cubicBezTo>
                    <a:pt x="416" y="710"/>
                    <a:pt x="416" y="710"/>
                    <a:pt x="416" y="710"/>
                  </a:cubicBezTo>
                  <a:cubicBezTo>
                    <a:pt x="418" y="709"/>
                    <a:pt x="418" y="709"/>
                    <a:pt x="418" y="709"/>
                  </a:cubicBezTo>
                  <a:cubicBezTo>
                    <a:pt x="418" y="709"/>
                    <a:pt x="418" y="709"/>
                    <a:pt x="417" y="708"/>
                  </a:cubicBezTo>
                  <a:cubicBezTo>
                    <a:pt x="417" y="707"/>
                    <a:pt x="416" y="706"/>
                    <a:pt x="414" y="706"/>
                  </a:cubicBezTo>
                  <a:cubicBezTo>
                    <a:pt x="413" y="706"/>
                    <a:pt x="411" y="707"/>
                    <a:pt x="410" y="709"/>
                  </a:cubicBezTo>
                  <a:cubicBezTo>
                    <a:pt x="411" y="710"/>
                    <a:pt x="411" y="710"/>
                    <a:pt x="411" y="710"/>
                  </a:cubicBezTo>
                  <a:cubicBezTo>
                    <a:pt x="410" y="708"/>
                    <a:pt x="410" y="708"/>
                    <a:pt x="410" y="708"/>
                  </a:cubicBezTo>
                  <a:cubicBezTo>
                    <a:pt x="410" y="709"/>
                    <a:pt x="410" y="709"/>
                    <a:pt x="409" y="709"/>
                  </a:cubicBezTo>
                  <a:cubicBezTo>
                    <a:pt x="409" y="710"/>
                    <a:pt x="409" y="710"/>
                    <a:pt x="409" y="710"/>
                  </a:cubicBezTo>
                  <a:cubicBezTo>
                    <a:pt x="409" y="711"/>
                    <a:pt x="409" y="712"/>
                    <a:pt x="409" y="712"/>
                  </a:cubicBezTo>
                  <a:cubicBezTo>
                    <a:pt x="410" y="713"/>
                    <a:pt x="412" y="714"/>
                    <a:pt x="413" y="715"/>
                  </a:cubicBezTo>
                  <a:cubicBezTo>
                    <a:pt x="414" y="716"/>
                    <a:pt x="414" y="716"/>
                    <a:pt x="415" y="717"/>
                  </a:cubicBezTo>
                  <a:cubicBezTo>
                    <a:pt x="415" y="717"/>
                    <a:pt x="415" y="717"/>
                    <a:pt x="415" y="717"/>
                  </a:cubicBezTo>
                  <a:cubicBezTo>
                    <a:pt x="415" y="717"/>
                    <a:pt x="415" y="717"/>
                    <a:pt x="415" y="717"/>
                  </a:cubicBezTo>
                  <a:cubicBezTo>
                    <a:pt x="416" y="716"/>
                    <a:pt x="416" y="716"/>
                    <a:pt x="416" y="716"/>
                  </a:cubicBezTo>
                  <a:cubicBezTo>
                    <a:pt x="415" y="716"/>
                    <a:pt x="415" y="716"/>
                    <a:pt x="415" y="716"/>
                  </a:cubicBezTo>
                  <a:cubicBezTo>
                    <a:pt x="415" y="717"/>
                    <a:pt x="415" y="717"/>
                    <a:pt x="415" y="717"/>
                  </a:cubicBezTo>
                  <a:cubicBezTo>
                    <a:pt x="416" y="716"/>
                    <a:pt x="416" y="716"/>
                    <a:pt x="416" y="716"/>
                  </a:cubicBezTo>
                  <a:cubicBezTo>
                    <a:pt x="415" y="716"/>
                    <a:pt x="415" y="716"/>
                    <a:pt x="415" y="716"/>
                  </a:cubicBezTo>
                  <a:cubicBezTo>
                    <a:pt x="415" y="717"/>
                    <a:pt x="415" y="717"/>
                    <a:pt x="415" y="718"/>
                  </a:cubicBezTo>
                  <a:cubicBezTo>
                    <a:pt x="414" y="719"/>
                    <a:pt x="414" y="721"/>
                    <a:pt x="413" y="722"/>
                  </a:cubicBezTo>
                  <a:cubicBezTo>
                    <a:pt x="412" y="723"/>
                    <a:pt x="412" y="723"/>
                    <a:pt x="411" y="723"/>
                  </a:cubicBezTo>
                  <a:cubicBezTo>
                    <a:pt x="411" y="723"/>
                    <a:pt x="411" y="723"/>
                    <a:pt x="411" y="723"/>
                  </a:cubicBezTo>
                  <a:cubicBezTo>
                    <a:pt x="410" y="723"/>
                    <a:pt x="410" y="723"/>
                    <a:pt x="410" y="723"/>
                  </a:cubicBezTo>
                  <a:cubicBezTo>
                    <a:pt x="409" y="724"/>
                    <a:pt x="408" y="725"/>
                    <a:pt x="408" y="726"/>
                  </a:cubicBezTo>
                  <a:cubicBezTo>
                    <a:pt x="407" y="727"/>
                    <a:pt x="407" y="729"/>
                    <a:pt x="407" y="730"/>
                  </a:cubicBezTo>
                  <a:cubicBezTo>
                    <a:pt x="407" y="732"/>
                    <a:pt x="407" y="733"/>
                    <a:pt x="407" y="733"/>
                  </a:cubicBezTo>
                  <a:cubicBezTo>
                    <a:pt x="407" y="735"/>
                    <a:pt x="407" y="735"/>
                    <a:pt x="407" y="735"/>
                  </a:cubicBezTo>
                  <a:cubicBezTo>
                    <a:pt x="409" y="734"/>
                    <a:pt x="409" y="734"/>
                    <a:pt x="409" y="734"/>
                  </a:cubicBezTo>
                  <a:cubicBezTo>
                    <a:pt x="409" y="734"/>
                    <a:pt x="409" y="734"/>
                    <a:pt x="409" y="734"/>
                  </a:cubicBezTo>
                  <a:cubicBezTo>
                    <a:pt x="410" y="734"/>
                    <a:pt x="412" y="733"/>
                    <a:pt x="415" y="733"/>
                  </a:cubicBezTo>
                  <a:cubicBezTo>
                    <a:pt x="415" y="731"/>
                    <a:pt x="415" y="731"/>
                    <a:pt x="415" y="731"/>
                  </a:cubicBezTo>
                  <a:cubicBezTo>
                    <a:pt x="413" y="732"/>
                    <a:pt x="413" y="732"/>
                    <a:pt x="413" y="732"/>
                  </a:cubicBezTo>
                  <a:cubicBezTo>
                    <a:pt x="414" y="732"/>
                    <a:pt x="414" y="732"/>
                    <a:pt x="414" y="732"/>
                  </a:cubicBezTo>
                  <a:cubicBezTo>
                    <a:pt x="414" y="733"/>
                    <a:pt x="414" y="735"/>
                    <a:pt x="414" y="738"/>
                  </a:cubicBezTo>
                  <a:cubicBezTo>
                    <a:pt x="414" y="739"/>
                    <a:pt x="414" y="741"/>
                    <a:pt x="414" y="742"/>
                  </a:cubicBezTo>
                  <a:cubicBezTo>
                    <a:pt x="413" y="744"/>
                    <a:pt x="413" y="747"/>
                    <a:pt x="413" y="749"/>
                  </a:cubicBezTo>
                  <a:cubicBezTo>
                    <a:pt x="413" y="752"/>
                    <a:pt x="413" y="754"/>
                    <a:pt x="413" y="755"/>
                  </a:cubicBezTo>
                  <a:cubicBezTo>
                    <a:pt x="413" y="756"/>
                    <a:pt x="414" y="757"/>
                    <a:pt x="414" y="758"/>
                  </a:cubicBezTo>
                  <a:cubicBezTo>
                    <a:pt x="414" y="759"/>
                    <a:pt x="415" y="759"/>
                    <a:pt x="416" y="760"/>
                  </a:cubicBezTo>
                  <a:cubicBezTo>
                    <a:pt x="416" y="758"/>
                    <a:pt x="416" y="758"/>
                    <a:pt x="416" y="758"/>
                  </a:cubicBezTo>
                  <a:cubicBezTo>
                    <a:pt x="415" y="759"/>
                    <a:pt x="415" y="759"/>
                    <a:pt x="415" y="759"/>
                  </a:cubicBezTo>
                  <a:cubicBezTo>
                    <a:pt x="415" y="759"/>
                    <a:pt x="416" y="760"/>
                    <a:pt x="416" y="761"/>
                  </a:cubicBezTo>
                  <a:cubicBezTo>
                    <a:pt x="416" y="762"/>
                    <a:pt x="417" y="763"/>
                    <a:pt x="417" y="765"/>
                  </a:cubicBezTo>
                  <a:cubicBezTo>
                    <a:pt x="417" y="766"/>
                    <a:pt x="418" y="767"/>
                    <a:pt x="418" y="767"/>
                  </a:cubicBezTo>
                  <a:cubicBezTo>
                    <a:pt x="419" y="766"/>
                    <a:pt x="419" y="766"/>
                    <a:pt x="419" y="766"/>
                  </a:cubicBezTo>
                  <a:cubicBezTo>
                    <a:pt x="419" y="765"/>
                    <a:pt x="419" y="765"/>
                    <a:pt x="419" y="765"/>
                  </a:cubicBezTo>
                  <a:cubicBezTo>
                    <a:pt x="419" y="765"/>
                    <a:pt x="419" y="765"/>
                    <a:pt x="410" y="765"/>
                  </a:cubicBezTo>
                  <a:cubicBezTo>
                    <a:pt x="410" y="766"/>
                    <a:pt x="410" y="766"/>
                    <a:pt x="410" y="766"/>
                  </a:cubicBezTo>
                  <a:cubicBezTo>
                    <a:pt x="411" y="766"/>
                    <a:pt x="411" y="766"/>
                    <a:pt x="411" y="766"/>
                  </a:cubicBezTo>
                  <a:cubicBezTo>
                    <a:pt x="411" y="766"/>
                    <a:pt x="409" y="761"/>
                    <a:pt x="401" y="758"/>
                  </a:cubicBezTo>
                  <a:cubicBezTo>
                    <a:pt x="400" y="758"/>
                    <a:pt x="400" y="758"/>
                    <a:pt x="400" y="758"/>
                  </a:cubicBezTo>
                  <a:cubicBezTo>
                    <a:pt x="400" y="758"/>
                    <a:pt x="400" y="758"/>
                    <a:pt x="400" y="758"/>
                  </a:cubicBezTo>
                  <a:cubicBezTo>
                    <a:pt x="400" y="758"/>
                    <a:pt x="399" y="758"/>
                    <a:pt x="399" y="758"/>
                  </a:cubicBezTo>
                  <a:cubicBezTo>
                    <a:pt x="396" y="758"/>
                    <a:pt x="393" y="759"/>
                    <a:pt x="392" y="760"/>
                  </a:cubicBezTo>
                  <a:cubicBezTo>
                    <a:pt x="389" y="762"/>
                    <a:pt x="387" y="765"/>
                    <a:pt x="385" y="767"/>
                  </a:cubicBezTo>
                  <a:cubicBezTo>
                    <a:pt x="384" y="768"/>
                    <a:pt x="384" y="769"/>
                    <a:pt x="383" y="770"/>
                  </a:cubicBezTo>
                  <a:cubicBezTo>
                    <a:pt x="382" y="770"/>
                    <a:pt x="382" y="770"/>
                    <a:pt x="382" y="770"/>
                  </a:cubicBezTo>
                  <a:cubicBezTo>
                    <a:pt x="382" y="770"/>
                    <a:pt x="382" y="770"/>
                    <a:pt x="382" y="770"/>
                  </a:cubicBezTo>
                  <a:cubicBezTo>
                    <a:pt x="382" y="770"/>
                    <a:pt x="382" y="770"/>
                    <a:pt x="382" y="770"/>
                  </a:cubicBezTo>
                  <a:cubicBezTo>
                    <a:pt x="383" y="771"/>
                    <a:pt x="383" y="771"/>
                    <a:pt x="383" y="771"/>
                  </a:cubicBezTo>
                  <a:cubicBezTo>
                    <a:pt x="383" y="770"/>
                    <a:pt x="383" y="770"/>
                    <a:pt x="383" y="770"/>
                  </a:cubicBezTo>
                  <a:cubicBezTo>
                    <a:pt x="382" y="770"/>
                    <a:pt x="382" y="770"/>
                    <a:pt x="382" y="770"/>
                  </a:cubicBezTo>
                  <a:cubicBezTo>
                    <a:pt x="383" y="771"/>
                    <a:pt x="383" y="771"/>
                    <a:pt x="383" y="771"/>
                  </a:cubicBezTo>
                  <a:cubicBezTo>
                    <a:pt x="383" y="770"/>
                    <a:pt x="383" y="770"/>
                    <a:pt x="383" y="770"/>
                  </a:cubicBezTo>
                  <a:cubicBezTo>
                    <a:pt x="383" y="770"/>
                    <a:pt x="383" y="770"/>
                    <a:pt x="376" y="770"/>
                  </a:cubicBezTo>
                  <a:cubicBezTo>
                    <a:pt x="376" y="772"/>
                    <a:pt x="376" y="772"/>
                    <a:pt x="376" y="772"/>
                  </a:cubicBezTo>
                  <a:cubicBezTo>
                    <a:pt x="377" y="771"/>
                    <a:pt x="377" y="771"/>
                    <a:pt x="377" y="771"/>
                  </a:cubicBezTo>
                  <a:cubicBezTo>
                    <a:pt x="377" y="771"/>
                    <a:pt x="373" y="767"/>
                    <a:pt x="367" y="761"/>
                  </a:cubicBezTo>
                  <a:cubicBezTo>
                    <a:pt x="366" y="760"/>
                    <a:pt x="364" y="759"/>
                    <a:pt x="362" y="759"/>
                  </a:cubicBezTo>
                  <a:cubicBezTo>
                    <a:pt x="359" y="759"/>
                    <a:pt x="356" y="761"/>
                    <a:pt x="353" y="762"/>
                  </a:cubicBezTo>
                  <a:cubicBezTo>
                    <a:pt x="350" y="764"/>
                    <a:pt x="347" y="765"/>
                    <a:pt x="345" y="765"/>
                  </a:cubicBezTo>
                  <a:cubicBezTo>
                    <a:pt x="343" y="765"/>
                    <a:pt x="341" y="764"/>
                    <a:pt x="341" y="763"/>
                  </a:cubicBezTo>
                  <a:cubicBezTo>
                    <a:pt x="340" y="762"/>
                    <a:pt x="340" y="762"/>
                    <a:pt x="340" y="761"/>
                  </a:cubicBezTo>
                  <a:cubicBezTo>
                    <a:pt x="339" y="761"/>
                    <a:pt x="339" y="761"/>
                    <a:pt x="339" y="761"/>
                  </a:cubicBezTo>
                  <a:cubicBezTo>
                    <a:pt x="339" y="761"/>
                    <a:pt x="339" y="761"/>
                    <a:pt x="339" y="761"/>
                  </a:cubicBezTo>
                  <a:cubicBezTo>
                    <a:pt x="339" y="761"/>
                    <a:pt x="339" y="761"/>
                    <a:pt x="339" y="761"/>
                  </a:cubicBezTo>
                  <a:cubicBezTo>
                    <a:pt x="338" y="761"/>
                    <a:pt x="338" y="761"/>
                    <a:pt x="338" y="761"/>
                  </a:cubicBezTo>
                  <a:cubicBezTo>
                    <a:pt x="339" y="761"/>
                    <a:pt x="339" y="761"/>
                    <a:pt x="339" y="761"/>
                  </a:cubicBezTo>
                  <a:cubicBezTo>
                    <a:pt x="339" y="761"/>
                    <a:pt x="340" y="759"/>
                    <a:pt x="341" y="757"/>
                  </a:cubicBezTo>
                  <a:cubicBezTo>
                    <a:pt x="341" y="756"/>
                    <a:pt x="341" y="755"/>
                    <a:pt x="342" y="754"/>
                  </a:cubicBezTo>
                  <a:cubicBezTo>
                    <a:pt x="342" y="753"/>
                    <a:pt x="342" y="753"/>
                    <a:pt x="342" y="753"/>
                  </a:cubicBezTo>
                  <a:cubicBezTo>
                    <a:pt x="342" y="752"/>
                    <a:pt x="342" y="752"/>
                    <a:pt x="342" y="752"/>
                  </a:cubicBezTo>
                  <a:cubicBezTo>
                    <a:pt x="342" y="751"/>
                    <a:pt x="342" y="750"/>
                    <a:pt x="342" y="750"/>
                  </a:cubicBezTo>
                  <a:cubicBezTo>
                    <a:pt x="341" y="750"/>
                    <a:pt x="340" y="749"/>
                    <a:pt x="340" y="749"/>
                  </a:cubicBezTo>
                  <a:cubicBezTo>
                    <a:pt x="339" y="749"/>
                    <a:pt x="338" y="750"/>
                    <a:pt x="337" y="750"/>
                  </a:cubicBezTo>
                  <a:cubicBezTo>
                    <a:pt x="335" y="752"/>
                    <a:pt x="332" y="754"/>
                    <a:pt x="332" y="754"/>
                  </a:cubicBezTo>
                  <a:cubicBezTo>
                    <a:pt x="333" y="756"/>
                    <a:pt x="333" y="756"/>
                    <a:pt x="333" y="756"/>
                  </a:cubicBezTo>
                  <a:cubicBezTo>
                    <a:pt x="333" y="754"/>
                    <a:pt x="333" y="754"/>
                    <a:pt x="333" y="754"/>
                  </a:cubicBezTo>
                  <a:cubicBezTo>
                    <a:pt x="333" y="754"/>
                    <a:pt x="333" y="754"/>
                    <a:pt x="324" y="748"/>
                  </a:cubicBezTo>
                  <a:cubicBezTo>
                    <a:pt x="323" y="749"/>
                    <a:pt x="323" y="749"/>
                    <a:pt x="323" y="749"/>
                  </a:cubicBezTo>
                  <a:cubicBezTo>
                    <a:pt x="324" y="750"/>
                    <a:pt x="324" y="750"/>
                    <a:pt x="324" y="750"/>
                  </a:cubicBezTo>
                  <a:cubicBezTo>
                    <a:pt x="324" y="750"/>
                    <a:pt x="324" y="750"/>
                    <a:pt x="330" y="742"/>
                  </a:cubicBezTo>
                  <a:cubicBezTo>
                    <a:pt x="331" y="740"/>
                    <a:pt x="331" y="740"/>
                    <a:pt x="331" y="740"/>
                  </a:cubicBezTo>
                  <a:cubicBezTo>
                    <a:pt x="329" y="739"/>
                    <a:pt x="329" y="739"/>
                    <a:pt x="329" y="739"/>
                  </a:cubicBezTo>
                  <a:cubicBezTo>
                    <a:pt x="329" y="739"/>
                    <a:pt x="329" y="739"/>
                    <a:pt x="323" y="735"/>
                  </a:cubicBezTo>
                  <a:cubicBezTo>
                    <a:pt x="322" y="735"/>
                    <a:pt x="322" y="735"/>
                    <a:pt x="322" y="735"/>
                  </a:cubicBezTo>
                  <a:cubicBezTo>
                    <a:pt x="321" y="735"/>
                    <a:pt x="321" y="735"/>
                    <a:pt x="321" y="735"/>
                  </a:cubicBezTo>
                  <a:cubicBezTo>
                    <a:pt x="321" y="735"/>
                    <a:pt x="321" y="735"/>
                    <a:pt x="318" y="737"/>
                  </a:cubicBezTo>
                  <a:cubicBezTo>
                    <a:pt x="319" y="738"/>
                    <a:pt x="319" y="738"/>
                    <a:pt x="319" y="738"/>
                  </a:cubicBezTo>
                  <a:cubicBezTo>
                    <a:pt x="320" y="737"/>
                    <a:pt x="320" y="737"/>
                    <a:pt x="320" y="737"/>
                  </a:cubicBezTo>
                  <a:cubicBezTo>
                    <a:pt x="320" y="737"/>
                    <a:pt x="320" y="737"/>
                    <a:pt x="315" y="733"/>
                  </a:cubicBezTo>
                  <a:cubicBezTo>
                    <a:pt x="314" y="732"/>
                    <a:pt x="314" y="732"/>
                    <a:pt x="314" y="732"/>
                  </a:cubicBezTo>
                  <a:cubicBezTo>
                    <a:pt x="313" y="733"/>
                    <a:pt x="313" y="733"/>
                    <a:pt x="313" y="733"/>
                  </a:cubicBezTo>
                  <a:cubicBezTo>
                    <a:pt x="313" y="733"/>
                    <a:pt x="313" y="733"/>
                    <a:pt x="308" y="735"/>
                  </a:cubicBezTo>
                  <a:cubicBezTo>
                    <a:pt x="308" y="737"/>
                    <a:pt x="308" y="737"/>
                    <a:pt x="308" y="737"/>
                  </a:cubicBezTo>
                  <a:cubicBezTo>
                    <a:pt x="310" y="736"/>
                    <a:pt x="310" y="736"/>
                    <a:pt x="310" y="736"/>
                  </a:cubicBezTo>
                  <a:cubicBezTo>
                    <a:pt x="310" y="736"/>
                    <a:pt x="308" y="731"/>
                    <a:pt x="304" y="726"/>
                  </a:cubicBezTo>
                  <a:cubicBezTo>
                    <a:pt x="304" y="726"/>
                    <a:pt x="304" y="726"/>
                    <a:pt x="304" y="726"/>
                  </a:cubicBezTo>
                  <a:cubicBezTo>
                    <a:pt x="303" y="726"/>
                    <a:pt x="303" y="726"/>
                    <a:pt x="303" y="726"/>
                  </a:cubicBezTo>
                  <a:cubicBezTo>
                    <a:pt x="302" y="726"/>
                    <a:pt x="302" y="726"/>
                    <a:pt x="301" y="726"/>
                  </a:cubicBezTo>
                  <a:cubicBezTo>
                    <a:pt x="298" y="726"/>
                    <a:pt x="295" y="726"/>
                    <a:pt x="293" y="727"/>
                  </a:cubicBezTo>
                  <a:cubicBezTo>
                    <a:pt x="291" y="728"/>
                    <a:pt x="289" y="729"/>
                    <a:pt x="289" y="729"/>
                  </a:cubicBezTo>
                  <a:cubicBezTo>
                    <a:pt x="289" y="730"/>
                    <a:pt x="289" y="730"/>
                    <a:pt x="289" y="730"/>
                  </a:cubicBezTo>
                  <a:cubicBezTo>
                    <a:pt x="291" y="729"/>
                    <a:pt x="291" y="729"/>
                    <a:pt x="291" y="729"/>
                  </a:cubicBezTo>
                  <a:cubicBezTo>
                    <a:pt x="291" y="729"/>
                    <a:pt x="289" y="727"/>
                    <a:pt x="287" y="724"/>
                  </a:cubicBezTo>
                  <a:cubicBezTo>
                    <a:pt x="286" y="723"/>
                    <a:pt x="285" y="722"/>
                    <a:pt x="284" y="721"/>
                  </a:cubicBezTo>
                  <a:cubicBezTo>
                    <a:pt x="283" y="719"/>
                    <a:pt x="283" y="719"/>
                    <a:pt x="282" y="718"/>
                  </a:cubicBezTo>
                  <a:cubicBezTo>
                    <a:pt x="282" y="718"/>
                    <a:pt x="282" y="718"/>
                    <a:pt x="282" y="718"/>
                  </a:cubicBezTo>
                  <a:cubicBezTo>
                    <a:pt x="282" y="718"/>
                    <a:pt x="282" y="718"/>
                    <a:pt x="282" y="718"/>
                  </a:cubicBezTo>
                  <a:cubicBezTo>
                    <a:pt x="280" y="716"/>
                    <a:pt x="278" y="716"/>
                    <a:pt x="275" y="716"/>
                  </a:cubicBezTo>
                  <a:cubicBezTo>
                    <a:pt x="273" y="716"/>
                    <a:pt x="272" y="716"/>
                    <a:pt x="271" y="716"/>
                  </a:cubicBezTo>
                  <a:cubicBezTo>
                    <a:pt x="272" y="718"/>
                    <a:pt x="272" y="718"/>
                    <a:pt x="272" y="718"/>
                  </a:cubicBezTo>
                  <a:cubicBezTo>
                    <a:pt x="273" y="717"/>
                    <a:pt x="273" y="717"/>
                    <a:pt x="273" y="717"/>
                  </a:cubicBezTo>
                  <a:cubicBezTo>
                    <a:pt x="273" y="717"/>
                    <a:pt x="267" y="711"/>
                    <a:pt x="260" y="711"/>
                  </a:cubicBezTo>
                  <a:cubicBezTo>
                    <a:pt x="258" y="711"/>
                    <a:pt x="256" y="711"/>
                    <a:pt x="255" y="713"/>
                  </a:cubicBezTo>
                  <a:cubicBezTo>
                    <a:pt x="254" y="714"/>
                    <a:pt x="254" y="715"/>
                    <a:pt x="254" y="716"/>
                  </a:cubicBezTo>
                  <a:cubicBezTo>
                    <a:pt x="254" y="717"/>
                    <a:pt x="254" y="719"/>
                    <a:pt x="254" y="720"/>
                  </a:cubicBezTo>
                  <a:cubicBezTo>
                    <a:pt x="254" y="721"/>
                    <a:pt x="254" y="721"/>
                    <a:pt x="254" y="722"/>
                  </a:cubicBezTo>
                  <a:cubicBezTo>
                    <a:pt x="254" y="722"/>
                    <a:pt x="253" y="723"/>
                    <a:pt x="252" y="723"/>
                  </a:cubicBezTo>
                  <a:cubicBezTo>
                    <a:pt x="252" y="723"/>
                    <a:pt x="252" y="723"/>
                    <a:pt x="252" y="723"/>
                  </a:cubicBezTo>
                  <a:cubicBezTo>
                    <a:pt x="252" y="723"/>
                    <a:pt x="252" y="723"/>
                    <a:pt x="252" y="723"/>
                  </a:cubicBezTo>
                  <a:cubicBezTo>
                    <a:pt x="251" y="724"/>
                    <a:pt x="250" y="724"/>
                    <a:pt x="249" y="724"/>
                  </a:cubicBezTo>
                  <a:cubicBezTo>
                    <a:pt x="247" y="725"/>
                    <a:pt x="244" y="723"/>
                    <a:pt x="242" y="721"/>
                  </a:cubicBezTo>
                  <a:cubicBezTo>
                    <a:pt x="241" y="720"/>
                    <a:pt x="241" y="719"/>
                    <a:pt x="240" y="718"/>
                  </a:cubicBezTo>
                  <a:cubicBezTo>
                    <a:pt x="240" y="718"/>
                    <a:pt x="240" y="718"/>
                    <a:pt x="239" y="717"/>
                  </a:cubicBezTo>
                  <a:cubicBezTo>
                    <a:pt x="239" y="717"/>
                    <a:pt x="239" y="717"/>
                    <a:pt x="239" y="717"/>
                  </a:cubicBezTo>
                  <a:cubicBezTo>
                    <a:pt x="237" y="714"/>
                    <a:pt x="237" y="714"/>
                    <a:pt x="237" y="714"/>
                  </a:cubicBezTo>
                  <a:cubicBezTo>
                    <a:pt x="237" y="717"/>
                    <a:pt x="237" y="717"/>
                    <a:pt x="237" y="717"/>
                  </a:cubicBezTo>
                  <a:cubicBezTo>
                    <a:pt x="237" y="718"/>
                    <a:pt x="237" y="718"/>
                    <a:pt x="237" y="718"/>
                  </a:cubicBezTo>
                  <a:cubicBezTo>
                    <a:pt x="236" y="718"/>
                    <a:pt x="236" y="719"/>
                    <a:pt x="235" y="720"/>
                  </a:cubicBezTo>
                  <a:cubicBezTo>
                    <a:pt x="235" y="720"/>
                    <a:pt x="235" y="721"/>
                    <a:pt x="234" y="721"/>
                  </a:cubicBezTo>
                  <a:cubicBezTo>
                    <a:pt x="234" y="722"/>
                    <a:pt x="233" y="722"/>
                    <a:pt x="233" y="722"/>
                  </a:cubicBezTo>
                  <a:cubicBezTo>
                    <a:pt x="233" y="723"/>
                    <a:pt x="233" y="723"/>
                    <a:pt x="233" y="723"/>
                  </a:cubicBezTo>
                  <a:cubicBezTo>
                    <a:pt x="233" y="722"/>
                    <a:pt x="233" y="722"/>
                    <a:pt x="233" y="722"/>
                  </a:cubicBezTo>
                  <a:cubicBezTo>
                    <a:pt x="233" y="722"/>
                    <a:pt x="233" y="722"/>
                    <a:pt x="233" y="722"/>
                  </a:cubicBezTo>
                  <a:cubicBezTo>
                    <a:pt x="233" y="723"/>
                    <a:pt x="233" y="723"/>
                    <a:pt x="233" y="723"/>
                  </a:cubicBezTo>
                  <a:cubicBezTo>
                    <a:pt x="233" y="722"/>
                    <a:pt x="233" y="722"/>
                    <a:pt x="233" y="722"/>
                  </a:cubicBezTo>
                  <a:cubicBezTo>
                    <a:pt x="233" y="722"/>
                    <a:pt x="233" y="722"/>
                    <a:pt x="233" y="722"/>
                  </a:cubicBezTo>
                  <a:cubicBezTo>
                    <a:pt x="233" y="722"/>
                    <a:pt x="233" y="722"/>
                    <a:pt x="233" y="722"/>
                  </a:cubicBezTo>
                  <a:cubicBezTo>
                    <a:pt x="233" y="722"/>
                    <a:pt x="233" y="722"/>
                    <a:pt x="233" y="722"/>
                  </a:cubicBezTo>
                  <a:cubicBezTo>
                    <a:pt x="233" y="722"/>
                    <a:pt x="233" y="722"/>
                    <a:pt x="233" y="722"/>
                  </a:cubicBezTo>
                  <a:cubicBezTo>
                    <a:pt x="233" y="722"/>
                    <a:pt x="233" y="722"/>
                    <a:pt x="233" y="722"/>
                  </a:cubicBezTo>
                  <a:cubicBezTo>
                    <a:pt x="233" y="722"/>
                    <a:pt x="233" y="722"/>
                    <a:pt x="233" y="722"/>
                  </a:cubicBezTo>
                  <a:cubicBezTo>
                    <a:pt x="233" y="721"/>
                    <a:pt x="232" y="720"/>
                    <a:pt x="232" y="719"/>
                  </a:cubicBezTo>
                  <a:cubicBezTo>
                    <a:pt x="231" y="718"/>
                    <a:pt x="230" y="716"/>
                    <a:pt x="228" y="715"/>
                  </a:cubicBezTo>
                  <a:cubicBezTo>
                    <a:pt x="227" y="716"/>
                    <a:pt x="227" y="716"/>
                    <a:pt x="227" y="716"/>
                  </a:cubicBezTo>
                  <a:cubicBezTo>
                    <a:pt x="228" y="715"/>
                    <a:pt x="228" y="715"/>
                    <a:pt x="228" y="715"/>
                  </a:cubicBezTo>
                  <a:cubicBezTo>
                    <a:pt x="227" y="714"/>
                    <a:pt x="226" y="714"/>
                    <a:pt x="224" y="714"/>
                  </a:cubicBezTo>
                  <a:cubicBezTo>
                    <a:pt x="221" y="714"/>
                    <a:pt x="218" y="715"/>
                    <a:pt x="215" y="716"/>
                  </a:cubicBezTo>
                  <a:cubicBezTo>
                    <a:pt x="212" y="717"/>
                    <a:pt x="209" y="718"/>
                    <a:pt x="209" y="718"/>
                  </a:cubicBezTo>
                  <a:cubicBezTo>
                    <a:pt x="210" y="719"/>
                    <a:pt x="210" y="719"/>
                    <a:pt x="210" y="719"/>
                  </a:cubicBezTo>
                  <a:cubicBezTo>
                    <a:pt x="211" y="718"/>
                    <a:pt x="211" y="718"/>
                    <a:pt x="211" y="718"/>
                  </a:cubicBezTo>
                  <a:cubicBezTo>
                    <a:pt x="211" y="718"/>
                    <a:pt x="211" y="718"/>
                    <a:pt x="197" y="702"/>
                  </a:cubicBezTo>
                  <a:cubicBezTo>
                    <a:pt x="197" y="701"/>
                    <a:pt x="197" y="701"/>
                    <a:pt x="197" y="701"/>
                  </a:cubicBezTo>
                  <a:cubicBezTo>
                    <a:pt x="196" y="702"/>
                    <a:pt x="196" y="702"/>
                    <a:pt x="196" y="702"/>
                  </a:cubicBezTo>
                  <a:cubicBezTo>
                    <a:pt x="196" y="702"/>
                    <a:pt x="196" y="702"/>
                    <a:pt x="185" y="703"/>
                  </a:cubicBezTo>
                  <a:cubicBezTo>
                    <a:pt x="185" y="704"/>
                    <a:pt x="185" y="704"/>
                    <a:pt x="185" y="704"/>
                  </a:cubicBezTo>
                  <a:cubicBezTo>
                    <a:pt x="186" y="703"/>
                    <a:pt x="186" y="703"/>
                    <a:pt x="186" y="703"/>
                  </a:cubicBezTo>
                  <a:cubicBezTo>
                    <a:pt x="186" y="703"/>
                    <a:pt x="186" y="703"/>
                    <a:pt x="185" y="702"/>
                  </a:cubicBezTo>
                  <a:cubicBezTo>
                    <a:pt x="184" y="701"/>
                    <a:pt x="184" y="701"/>
                    <a:pt x="184" y="701"/>
                  </a:cubicBezTo>
                  <a:cubicBezTo>
                    <a:pt x="183" y="702"/>
                    <a:pt x="183" y="702"/>
                    <a:pt x="183" y="702"/>
                  </a:cubicBezTo>
                  <a:cubicBezTo>
                    <a:pt x="183" y="702"/>
                    <a:pt x="183" y="702"/>
                    <a:pt x="177" y="707"/>
                  </a:cubicBezTo>
                  <a:cubicBezTo>
                    <a:pt x="179" y="708"/>
                    <a:pt x="179" y="708"/>
                    <a:pt x="179" y="708"/>
                  </a:cubicBezTo>
                  <a:cubicBezTo>
                    <a:pt x="180" y="708"/>
                    <a:pt x="180" y="708"/>
                    <a:pt x="180" y="708"/>
                  </a:cubicBezTo>
                  <a:cubicBezTo>
                    <a:pt x="180" y="708"/>
                    <a:pt x="180" y="708"/>
                    <a:pt x="172" y="695"/>
                  </a:cubicBezTo>
                  <a:cubicBezTo>
                    <a:pt x="170" y="696"/>
                    <a:pt x="170" y="696"/>
                    <a:pt x="170" y="696"/>
                  </a:cubicBezTo>
                  <a:cubicBezTo>
                    <a:pt x="172" y="697"/>
                    <a:pt x="172" y="697"/>
                    <a:pt x="172" y="697"/>
                  </a:cubicBezTo>
                  <a:cubicBezTo>
                    <a:pt x="172" y="697"/>
                    <a:pt x="172" y="697"/>
                    <a:pt x="175" y="689"/>
                  </a:cubicBezTo>
                  <a:cubicBezTo>
                    <a:pt x="175" y="687"/>
                    <a:pt x="175" y="687"/>
                    <a:pt x="175" y="687"/>
                  </a:cubicBezTo>
                  <a:cubicBezTo>
                    <a:pt x="174" y="687"/>
                    <a:pt x="174" y="687"/>
                    <a:pt x="174" y="687"/>
                  </a:cubicBezTo>
                  <a:cubicBezTo>
                    <a:pt x="174" y="687"/>
                    <a:pt x="174" y="687"/>
                    <a:pt x="171" y="685"/>
                  </a:cubicBezTo>
                  <a:cubicBezTo>
                    <a:pt x="171" y="685"/>
                    <a:pt x="171" y="685"/>
                    <a:pt x="171" y="685"/>
                  </a:cubicBezTo>
                  <a:cubicBezTo>
                    <a:pt x="170" y="685"/>
                    <a:pt x="170" y="685"/>
                    <a:pt x="170" y="685"/>
                  </a:cubicBezTo>
                  <a:cubicBezTo>
                    <a:pt x="170" y="685"/>
                    <a:pt x="170" y="685"/>
                    <a:pt x="158" y="688"/>
                  </a:cubicBezTo>
                  <a:cubicBezTo>
                    <a:pt x="158" y="690"/>
                    <a:pt x="158" y="690"/>
                    <a:pt x="158" y="690"/>
                  </a:cubicBezTo>
                  <a:cubicBezTo>
                    <a:pt x="159" y="688"/>
                    <a:pt x="159" y="688"/>
                    <a:pt x="159" y="688"/>
                  </a:cubicBezTo>
                  <a:cubicBezTo>
                    <a:pt x="159" y="688"/>
                    <a:pt x="159" y="688"/>
                    <a:pt x="136" y="673"/>
                  </a:cubicBezTo>
                  <a:cubicBezTo>
                    <a:pt x="135" y="675"/>
                    <a:pt x="135" y="675"/>
                    <a:pt x="135" y="675"/>
                  </a:cubicBezTo>
                  <a:cubicBezTo>
                    <a:pt x="137" y="675"/>
                    <a:pt x="137" y="675"/>
                    <a:pt x="137" y="675"/>
                  </a:cubicBezTo>
                  <a:cubicBezTo>
                    <a:pt x="137" y="675"/>
                    <a:pt x="137" y="675"/>
                    <a:pt x="137" y="669"/>
                  </a:cubicBezTo>
                  <a:cubicBezTo>
                    <a:pt x="137" y="665"/>
                    <a:pt x="137" y="665"/>
                    <a:pt x="137" y="665"/>
                  </a:cubicBezTo>
                  <a:cubicBezTo>
                    <a:pt x="134" y="668"/>
                    <a:pt x="134" y="668"/>
                    <a:pt x="134" y="668"/>
                  </a:cubicBezTo>
                  <a:cubicBezTo>
                    <a:pt x="134" y="668"/>
                    <a:pt x="134" y="668"/>
                    <a:pt x="127" y="676"/>
                  </a:cubicBezTo>
                  <a:cubicBezTo>
                    <a:pt x="129" y="677"/>
                    <a:pt x="129" y="677"/>
                    <a:pt x="129" y="677"/>
                  </a:cubicBezTo>
                  <a:cubicBezTo>
                    <a:pt x="129" y="676"/>
                    <a:pt x="129" y="676"/>
                    <a:pt x="129" y="676"/>
                  </a:cubicBezTo>
                  <a:cubicBezTo>
                    <a:pt x="129" y="676"/>
                    <a:pt x="129" y="676"/>
                    <a:pt x="129" y="676"/>
                  </a:cubicBezTo>
                  <a:cubicBezTo>
                    <a:pt x="128" y="676"/>
                    <a:pt x="124" y="674"/>
                    <a:pt x="122" y="671"/>
                  </a:cubicBezTo>
                  <a:cubicBezTo>
                    <a:pt x="122" y="671"/>
                    <a:pt x="122" y="671"/>
                    <a:pt x="122" y="671"/>
                  </a:cubicBezTo>
                  <a:cubicBezTo>
                    <a:pt x="121" y="671"/>
                    <a:pt x="121" y="671"/>
                    <a:pt x="121" y="671"/>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2" y="669"/>
                    <a:pt x="125" y="669"/>
                    <a:pt x="128" y="668"/>
                  </a:cubicBezTo>
                  <a:cubicBezTo>
                    <a:pt x="127" y="667"/>
                    <a:pt x="127" y="667"/>
                    <a:pt x="127" y="667"/>
                  </a:cubicBezTo>
                  <a:cubicBezTo>
                    <a:pt x="127" y="668"/>
                    <a:pt x="127" y="668"/>
                    <a:pt x="127" y="668"/>
                  </a:cubicBezTo>
                  <a:cubicBezTo>
                    <a:pt x="128" y="668"/>
                    <a:pt x="129" y="668"/>
                    <a:pt x="130" y="667"/>
                  </a:cubicBezTo>
                  <a:cubicBezTo>
                    <a:pt x="131" y="666"/>
                    <a:pt x="131" y="664"/>
                    <a:pt x="131" y="663"/>
                  </a:cubicBezTo>
                  <a:cubicBezTo>
                    <a:pt x="132" y="662"/>
                    <a:pt x="132" y="660"/>
                    <a:pt x="132" y="659"/>
                  </a:cubicBezTo>
                  <a:cubicBezTo>
                    <a:pt x="132" y="656"/>
                    <a:pt x="131" y="654"/>
                    <a:pt x="131" y="654"/>
                  </a:cubicBezTo>
                  <a:cubicBezTo>
                    <a:pt x="131" y="653"/>
                    <a:pt x="131" y="653"/>
                    <a:pt x="131" y="653"/>
                  </a:cubicBezTo>
                  <a:cubicBezTo>
                    <a:pt x="130" y="653"/>
                    <a:pt x="130" y="653"/>
                    <a:pt x="130" y="653"/>
                  </a:cubicBezTo>
                  <a:cubicBezTo>
                    <a:pt x="130" y="653"/>
                    <a:pt x="130" y="653"/>
                    <a:pt x="122" y="650"/>
                  </a:cubicBezTo>
                  <a:cubicBezTo>
                    <a:pt x="122" y="650"/>
                    <a:pt x="122" y="650"/>
                    <a:pt x="122" y="650"/>
                  </a:cubicBezTo>
                  <a:cubicBezTo>
                    <a:pt x="121" y="651"/>
                    <a:pt x="121" y="651"/>
                    <a:pt x="121" y="651"/>
                  </a:cubicBezTo>
                  <a:cubicBezTo>
                    <a:pt x="121" y="651"/>
                    <a:pt x="121" y="651"/>
                    <a:pt x="121" y="651"/>
                  </a:cubicBezTo>
                  <a:cubicBezTo>
                    <a:pt x="120" y="651"/>
                    <a:pt x="118" y="652"/>
                    <a:pt x="117" y="652"/>
                  </a:cubicBezTo>
                  <a:cubicBezTo>
                    <a:pt x="116" y="652"/>
                    <a:pt x="116" y="652"/>
                    <a:pt x="116" y="652"/>
                  </a:cubicBezTo>
                  <a:cubicBezTo>
                    <a:pt x="115" y="651"/>
                    <a:pt x="115" y="651"/>
                    <a:pt x="115" y="651"/>
                  </a:cubicBezTo>
                  <a:cubicBezTo>
                    <a:pt x="115" y="651"/>
                    <a:pt x="115" y="650"/>
                    <a:pt x="115" y="650"/>
                  </a:cubicBezTo>
                  <a:cubicBezTo>
                    <a:pt x="115" y="649"/>
                    <a:pt x="115" y="649"/>
                    <a:pt x="115" y="649"/>
                  </a:cubicBezTo>
                  <a:cubicBezTo>
                    <a:pt x="115" y="648"/>
                    <a:pt x="115" y="648"/>
                    <a:pt x="115" y="648"/>
                  </a:cubicBezTo>
                  <a:cubicBezTo>
                    <a:pt x="115" y="648"/>
                    <a:pt x="115" y="648"/>
                    <a:pt x="115" y="648"/>
                  </a:cubicBezTo>
                  <a:cubicBezTo>
                    <a:pt x="115" y="648"/>
                    <a:pt x="115" y="648"/>
                    <a:pt x="115" y="648"/>
                  </a:cubicBezTo>
                  <a:cubicBezTo>
                    <a:pt x="116" y="646"/>
                    <a:pt x="116" y="646"/>
                    <a:pt x="116" y="646"/>
                  </a:cubicBezTo>
                  <a:cubicBezTo>
                    <a:pt x="114" y="646"/>
                    <a:pt x="114" y="646"/>
                    <a:pt x="114" y="646"/>
                  </a:cubicBezTo>
                  <a:cubicBezTo>
                    <a:pt x="114" y="646"/>
                    <a:pt x="114" y="646"/>
                    <a:pt x="108" y="646"/>
                  </a:cubicBezTo>
                  <a:cubicBezTo>
                    <a:pt x="108" y="648"/>
                    <a:pt x="108" y="648"/>
                    <a:pt x="108" y="648"/>
                  </a:cubicBezTo>
                  <a:cubicBezTo>
                    <a:pt x="110" y="647"/>
                    <a:pt x="110" y="647"/>
                    <a:pt x="110" y="647"/>
                  </a:cubicBezTo>
                  <a:cubicBezTo>
                    <a:pt x="110" y="647"/>
                    <a:pt x="109" y="647"/>
                    <a:pt x="109" y="646"/>
                  </a:cubicBezTo>
                  <a:cubicBezTo>
                    <a:pt x="109" y="645"/>
                    <a:pt x="108" y="644"/>
                    <a:pt x="108" y="643"/>
                  </a:cubicBezTo>
                  <a:cubicBezTo>
                    <a:pt x="107" y="643"/>
                    <a:pt x="107" y="642"/>
                    <a:pt x="107" y="642"/>
                  </a:cubicBezTo>
                  <a:cubicBezTo>
                    <a:pt x="107" y="641"/>
                    <a:pt x="107" y="641"/>
                    <a:pt x="107" y="641"/>
                  </a:cubicBezTo>
                  <a:cubicBezTo>
                    <a:pt x="107" y="641"/>
                    <a:pt x="107" y="641"/>
                    <a:pt x="107" y="641"/>
                  </a:cubicBezTo>
                  <a:cubicBezTo>
                    <a:pt x="107" y="641"/>
                    <a:pt x="107" y="641"/>
                    <a:pt x="107" y="641"/>
                  </a:cubicBezTo>
                  <a:cubicBezTo>
                    <a:pt x="107" y="641"/>
                    <a:pt x="107" y="641"/>
                    <a:pt x="107" y="641"/>
                  </a:cubicBezTo>
                  <a:cubicBezTo>
                    <a:pt x="107" y="641"/>
                    <a:pt x="107" y="641"/>
                    <a:pt x="107" y="641"/>
                  </a:cubicBezTo>
                  <a:cubicBezTo>
                    <a:pt x="107" y="641"/>
                    <a:pt x="107" y="641"/>
                    <a:pt x="107" y="641"/>
                  </a:cubicBezTo>
                  <a:cubicBezTo>
                    <a:pt x="107" y="641"/>
                    <a:pt x="107" y="641"/>
                    <a:pt x="107" y="641"/>
                  </a:cubicBezTo>
                  <a:cubicBezTo>
                    <a:pt x="106" y="641"/>
                    <a:pt x="106" y="641"/>
                    <a:pt x="106" y="641"/>
                  </a:cubicBezTo>
                  <a:cubicBezTo>
                    <a:pt x="107" y="642"/>
                    <a:pt x="107" y="642"/>
                    <a:pt x="107" y="642"/>
                  </a:cubicBezTo>
                  <a:cubicBezTo>
                    <a:pt x="107" y="641"/>
                    <a:pt x="107" y="641"/>
                    <a:pt x="107" y="641"/>
                  </a:cubicBezTo>
                  <a:cubicBezTo>
                    <a:pt x="106" y="641"/>
                    <a:pt x="106" y="641"/>
                    <a:pt x="106" y="641"/>
                  </a:cubicBezTo>
                  <a:cubicBezTo>
                    <a:pt x="107" y="642"/>
                    <a:pt x="107" y="642"/>
                    <a:pt x="107" y="642"/>
                  </a:cubicBezTo>
                  <a:cubicBezTo>
                    <a:pt x="106" y="641"/>
                    <a:pt x="106" y="641"/>
                    <a:pt x="106" y="641"/>
                  </a:cubicBezTo>
                  <a:cubicBezTo>
                    <a:pt x="106" y="642"/>
                    <a:pt x="106" y="642"/>
                    <a:pt x="106" y="642"/>
                  </a:cubicBezTo>
                  <a:cubicBezTo>
                    <a:pt x="107" y="642"/>
                    <a:pt x="107" y="642"/>
                    <a:pt x="107" y="642"/>
                  </a:cubicBezTo>
                  <a:cubicBezTo>
                    <a:pt x="106" y="641"/>
                    <a:pt x="106" y="641"/>
                    <a:pt x="106" y="641"/>
                  </a:cubicBezTo>
                  <a:cubicBezTo>
                    <a:pt x="106" y="642"/>
                    <a:pt x="106" y="642"/>
                    <a:pt x="106" y="642"/>
                  </a:cubicBezTo>
                  <a:cubicBezTo>
                    <a:pt x="106" y="642"/>
                    <a:pt x="106" y="642"/>
                    <a:pt x="106" y="642"/>
                  </a:cubicBezTo>
                  <a:cubicBezTo>
                    <a:pt x="107" y="642"/>
                    <a:pt x="107" y="642"/>
                    <a:pt x="107" y="642"/>
                  </a:cubicBezTo>
                  <a:cubicBezTo>
                    <a:pt x="106" y="642"/>
                    <a:pt x="106" y="642"/>
                    <a:pt x="106" y="642"/>
                  </a:cubicBezTo>
                  <a:cubicBezTo>
                    <a:pt x="107" y="642"/>
                    <a:pt x="107" y="642"/>
                    <a:pt x="107" y="642"/>
                  </a:cubicBezTo>
                  <a:cubicBezTo>
                    <a:pt x="107" y="642"/>
                    <a:pt x="107" y="642"/>
                    <a:pt x="107" y="642"/>
                  </a:cubicBezTo>
                  <a:cubicBezTo>
                    <a:pt x="106" y="642"/>
                    <a:pt x="106" y="642"/>
                    <a:pt x="106" y="642"/>
                  </a:cubicBezTo>
                  <a:cubicBezTo>
                    <a:pt x="107" y="642"/>
                    <a:pt x="107" y="642"/>
                    <a:pt x="107" y="642"/>
                  </a:cubicBezTo>
                  <a:cubicBezTo>
                    <a:pt x="107" y="642"/>
                    <a:pt x="108" y="642"/>
                    <a:pt x="109" y="641"/>
                  </a:cubicBezTo>
                  <a:cubicBezTo>
                    <a:pt x="110" y="641"/>
                    <a:pt x="112" y="641"/>
                    <a:pt x="114" y="640"/>
                  </a:cubicBezTo>
                  <a:cubicBezTo>
                    <a:pt x="115" y="640"/>
                    <a:pt x="117" y="640"/>
                    <a:pt x="117" y="640"/>
                  </a:cubicBezTo>
                  <a:cubicBezTo>
                    <a:pt x="117" y="640"/>
                    <a:pt x="117" y="640"/>
                    <a:pt x="117" y="640"/>
                  </a:cubicBezTo>
                  <a:cubicBezTo>
                    <a:pt x="117" y="639"/>
                    <a:pt x="117" y="639"/>
                    <a:pt x="117" y="639"/>
                  </a:cubicBezTo>
                  <a:cubicBezTo>
                    <a:pt x="117" y="639"/>
                    <a:pt x="117" y="639"/>
                    <a:pt x="132" y="624"/>
                  </a:cubicBezTo>
                  <a:cubicBezTo>
                    <a:pt x="133" y="624"/>
                    <a:pt x="133" y="624"/>
                    <a:pt x="133" y="624"/>
                  </a:cubicBezTo>
                  <a:cubicBezTo>
                    <a:pt x="133" y="624"/>
                    <a:pt x="133" y="624"/>
                    <a:pt x="133" y="624"/>
                  </a:cubicBezTo>
                  <a:cubicBezTo>
                    <a:pt x="133" y="624"/>
                    <a:pt x="135" y="616"/>
                    <a:pt x="137" y="609"/>
                  </a:cubicBezTo>
                  <a:cubicBezTo>
                    <a:pt x="138" y="605"/>
                    <a:pt x="139" y="601"/>
                    <a:pt x="140" y="598"/>
                  </a:cubicBezTo>
                  <a:cubicBezTo>
                    <a:pt x="141" y="597"/>
                    <a:pt x="141" y="596"/>
                    <a:pt x="141" y="595"/>
                  </a:cubicBezTo>
                  <a:cubicBezTo>
                    <a:pt x="141" y="594"/>
                    <a:pt x="142" y="594"/>
                    <a:pt x="142" y="594"/>
                  </a:cubicBezTo>
                  <a:cubicBezTo>
                    <a:pt x="142" y="593"/>
                    <a:pt x="142" y="593"/>
                    <a:pt x="142" y="593"/>
                  </a:cubicBezTo>
                  <a:cubicBezTo>
                    <a:pt x="142" y="593"/>
                    <a:pt x="142" y="593"/>
                    <a:pt x="142" y="593"/>
                  </a:cubicBezTo>
                  <a:cubicBezTo>
                    <a:pt x="141" y="593"/>
                    <a:pt x="141" y="593"/>
                    <a:pt x="141" y="593"/>
                  </a:cubicBezTo>
                  <a:cubicBezTo>
                    <a:pt x="142" y="593"/>
                    <a:pt x="142" y="593"/>
                    <a:pt x="142" y="593"/>
                  </a:cubicBezTo>
                  <a:cubicBezTo>
                    <a:pt x="142" y="593"/>
                    <a:pt x="142" y="593"/>
                    <a:pt x="142" y="593"/>
                  </a:cubicBezTo>
                  <a:cubicBezTo>
                    <a:pt x="141" y="593"/>
                    <a:pt x="141" y="593"/>
                    <a:pt x="141" y="593"/>
                  </a:cubicBezTo>
                  <a:cubicBezTo>
                    <a:pt x="142" y="593"/>
                    <a:pt x="142" y="593"/>
                    <a:pt x="142" y="593"/>
                  </a:cubicBezTo>
                  <a:cubicBezTo>
                    <a:pt x="141" y="592"/>
                    <a:pt x="141" y="592"/>
                    <a:pt x="141" y="592"/>
                  </a:cubicBezTo>
                  <a:cubicBezTo>
                    <a:pt x="141" y="594"/>
                    <a:pt x="141" y="594"/>
                    <a:pt x="141" y="594"/>
                  </a:cubicBezTo>
                  <a:cubicBezTo>
                    <a:pt x="142" y="593"/>
                    <a:pt x="142" y="593"/>
                    <a:pt x="143" y="593"/>
                  </a:cubicBezTo>
                  <a:cubicBezTo>
                    <a:pt x="144" y="591"/>
                    <a:pt x="145" y="588"/>
                    <a:pt x="146" y="584"/>
                  </a:cubicBezTo>
                  <a:cubicBezTo>
                    <a:pt x="150" y="573"/>
                    <a:pt x="155" y="554"/>
                    <a:pt x="156" y="550"/>
                  </a:cubicBezTo>
                  <a:cubicBezTo>
                    <a:pt x="154" y="549"/>
                    <a:pt x="154" y="549"/>
                    <a:pt x="154" y="549"/>
                  </a:cubicBezTo>
                  <a:cubicBezTo>
                    <a:pt x="156" y="550"/>
                    <a:pt x="156" y="550"/>
                    <a:pt x="156" y="550"/>
                  </a:cubicBezTo>
                  <a:cubicBezTo>
                    <a:pt x="157" y="546"/>
                    <a:pt x="160" y="542"/>
                    <a:pt x="162" y="539"/>
                  </a:cubicBezTo>
                  <a:cubicBezTo>
                    <a:pt x="164" y="538"/>
                    <a:pt x="165" y="536"/>
                    <a:pt x="166" y="536"/>
                  </a:cubicBezTo>
                  <a:cubicBezTo>
                    <a:pt x="166" y="535"/>
                    <a:pt x="167" y="535"/>
                    <a:pt x="167" y="535"/>
                  </a:cubicBezTo>
                  <a:cubicBezTo>
                    <a:pt x="167" y="534"/>
                    <a:pt x="167" y="534"/>
                    <a:pt x="167" y="534"/>
                  </a:cubicBezTo>
                  <a:cubicBezTo>
                    <a:pt x="166" y="533"/>
                    <a:pt x="166" y="533"/>
                    <a:pt x="166" y="533"/>
                  </a:cubicBezTo>
                  <a:cubicBezTo>
                    <a:pt x="166" y="535"/>
                    <a:pt x="166" y="535"/>
                    <a:pt x="166" y="535"/>
                  </a:cubicBezTo>
                  <a:cubicBezTo>
                    <a:pt x="166" y="535"/>
                    <a:pt x="166" y="535"/>
                    <a:pt x="174" y="535"/>
                  </a:cubicBezTo>
                  <a:cubicBezTo>
                    <a:pt x="177" y="535"/>
                    <a:pt x="177" y="535"/>
                    <a:pt x="177" y="535"/>
                  </a:cubicBezTo>
                  <a:cubicBezTo>
                    <a:pt x="176" y="533"/>
                    <a:pt x="176" y="533"/>
                    <a:pt x="176" y="533"/>
                  </a:cubicBezTo>
                  <a:cubicBezTo>
                    <a:pt x="176" y="532"/>
                    <a:pt x="175" y="531"/>
                    <a:pt x="174" y="529"/>
                  </a:cubicBezTo>
                  <a:cubicBezTo>
                    <a:pt x="173" y="527"/>
                    <a:pt x="171" y="524"/>
                    <a:pt x="168" y="524"/>
                  </a:cubicBezTo>
                  <a:cubicBezTo>
                    <a:pt x="168" y="525"/>
                    <a:pt x="168" y="525"/>
                    <a:pt x="168" y="525"/>
                  </a:cubicBezTo>
                  <a:cubicBezTo>
                    <a:pt x="168" y="524"/>
                    <a:pt x="168" y="524"/>
                    <a:pt x="168" y="524"/>
                  </a:cubicBezTo>
                  <a:cubicBezTo>
                    <a:pt x="168" y="523"/>
                    <a:pt x="168" y="523"/>
                    <a:pt x="167" y="523"/>
                  </a:cubicBezTo>
                  <a:cubicBezTo>
                    <a:pt x="166" y="523"/>
                    <a:pt x="166" y="524"/>
                    <a:pt x="165" y="524"/>
                  </a:cubicBezTo>
                  <a:cubicBezTo>
                    <a:pt x="163" y="525"/>
                    <a:pt x="161" y="528"/>
                    <a:pt x="160" y="530"/>
                  </a:cubicBezTo>
                  <a:cubicBezTo>
                    <a:pt x="158" y="532"/>
                    <a:pt x="157" y="534"/>
                    <a:pt x="157" y="534"/>
                  </a:cubicBezTo>
                  <a:cubicBezTo>
                    <a:pt x="158" y="534"/>
                    <a:pt x="158" y="534"/>
                    <a:pt x="158" y="534"/>
                  </a:cubicBezTo>
                  <a:cubicBezTo>
                    <a:pt x="160" y="535"/>
                    <a:pt x="160" y="535"/>
                    <a:pt x="160" y="535"/>
                  </a:cubicBezTo>
                  <a:cubicBezTo>
                    <a:pt x="160" y="535"/>
                    <a:pt x="163" y="521"/>
                    <a:pt x="167" y="507"/>
                  </a:cubicBezTo>
                  <a:cubicBezTo>
                    <a:pt x="169" y="500"/>
                    <a:pt x="171" y="493"/>
                    <a:pt x="172" y="487"/>
                  </a:cubicBezTo>
                  <a:cubicBezTo>
                    <a:pt x="173" y="484"/>
                    <a:pt x="174" y="482"/>
                    <a:pt x="174" y="480"/>
                  </a:cubicBezTo>
                  <a:cubicBezTo>
                    <a:pt x="174" y="479"/>
                    <a:pt x="174" y="478"/>
                    <a:pt x="174" y="478"/>
                  </a:cubicBezTo>
                  <a:cubicBezTo>
                    <a:pt x="175" y="477"/>
                    <a:pt x="175" y="477"/>
                    <a:pt x="175" y="476"/>
                  </a:cubicBezTo>
                  <a:cubicBezTo>
                    <a:pt x="175" y="475"/>
                    <a:pt x="175" y="470"/>
                    <a:pt x="176" y="466"/>
                  </a:cubicBezTo>
                  <a:cubicBezTo>
                    <a:pt x="177" y="462"/>
                    <a:pt x="177" y="458"/>
                    <a:pt x="177" y="458"/>
                  </a:cubicBezTo>
                  <a:cubicBezTo>
                    <a:pt x="176" y="458"/>
                    <a:pt x="176" y="458"/>
                    <a:pt x="176" y="458"/>
                  </a:cubicBezTo>
                  <a:cubicBezTo>
                    <a:pt x="176" y="459"/>
                    <a:pt x="176" y="459"/>
                    <a:pt x="176" y="459"/>
                  </a:cubicBezTo>
                  <a:cubicBezTo>
                    <a:pt x="176" y="459"/>
                    <a:pt x="176" y="459"/>
                    <a:pt x="183" y="459"/>
                  </a:cubicBezTo>
                  <a:cubicBezTo>
                    <a:pt x="183" y="458"/>
                    <a:pt x="183" y="458"/>
                    <a:pt x="183" y="458"/>
                  </a:cubicBezTo>
                  <a:cubicBezTo>
                    <a:pt x="181" y="458"/>
                    <a:pt x="181" y="458"/>
                    <a:pt x="181" y="458"/>
                  </a:cubicBezTo>
                  <a:cubicBezTo>
                    <a:pt x="181" y="458"/>
                    <a:pt x="181" y="458"/>
                    <a:pt x="182" y="466"/>
                  </a:cubicBezTo>
                  <a:cubicBezTo>
                    <a:pt x="183" y="466"/>
                    <a:pt x="183" y="466"/>
                    <a:pt x="183" y="466"/>
                  </a:cubicBezTo>
                  <a:cubicBezTo>
                    <a:pt x="183" y="467"/>
                    <a:pt x="183" y="467"/>
                    <a:pt x="183" y="467"/>
                  </a:cubicBezTo>
                  <a:cubicBezTo>
                    <a:pt x="183" y="467"/>
                    <a:pt x="183" y="467"/>
                    <a:pt x="184" y="469"/>
                  </a:cubicBezTo>
                  <a:cubicBezTo>
                    <a:pt x="186" y="471"/>
                    <a:pt x="189" y="475"/>
                    <a:pt x="196" y="484"/>
                  </a:cubicBezTo>
                  <a:cubicBezTo>
                    <a:pt x="197" y="483"/>
                    <a:pt x="197" y="483"/>
                    <a:pt x="197" y="483"/>
                  </a:cubicBezTo>
                  <a:cubicBezTo>
                    <a:pt x="196" y="483"/>
                    <a:pt x="196" y="483"/>
                    <a:pt x="196" y="483"/>
                  </a:cubicBezTo>
                  <a:cubicBezTo>
                    <a:pt x="196" y="483"/>
                    <a:pt x="196" y="483"/>
                    <a:pt x="196" y="486"/>
                  </a:cubicBezTo>
                  <a:cubicBezTo>
                    <a:pt x="197" y="488"/>
                    <a:pt x="197" y="493"/>
                    <a:pt x="199" y="504"/>
                  </a:cubicBezTo>
                  <a:cubicBezTo>
                    <a:pt x="199" y="504"/>
                    <a:pt x="199" y="504"/>
                    <a:pt x="199" y="504"/>
                  </a:cubicBezTo>
                  <a:cubicBezTo>
                    <a:pt x="199" y="504"/>
                    <a:pt x="199" y="504"/>
                    <a:pt x="199" y="504"/>
                  </a:cubicBezTo>
                  <a:cubicBezTo>
                    <a:pt x="199" y="504"/>
                    <a:pt x="199" y="504"/>
                    <a:pt x="203" y="510"/>
                  </a:cubicBezTo>
                  <a:cubicBezTo>
                    <a:pt x="204" y="511"/>
                    <a:pt x="204" y="511"/>
                    <a:pt x="204" y="511"/>
                  </a:cubicBezTo>
                  <a:cubicBezTo>
                    <a:pt x="205" y="510"/>
                    <a:pt x="205" y="510"/>
                    <a:pt x="205" y="510"/>
                  </a:cubicBezTo>
                  <a:cubicBezTo>
                    <a:pt x="205" y="510"/>
                    <a:pt x="205" y="510"/>
                    <a:pt x="207" y="509"/>
                  </a:cubicBezTo>
                  <a:cubicBezTo>
                    <a:pt x="207" y="508"/>
                    <a:pt x="207" y="508"/>
                    <a:pt x="207" y="508"/>
                  </a:cubicBezTo>
                  <a:cubicBezTo>
                    <a:pt x="207" y="507"/>
                    <a:pt x="207" y="507"/>
                    <a:pt x="207" y="507"/>
                  </a:cubicBezTo>
                  <a:cubicBezTo>
                    <a:pt x="207" y="507"/>
                    <a:pt x="207" y="507"/>
                    <a:pt x="203" y="482"/>
                  </a:cubicBezTo>
                  <a:cubicBezTo>
                    <a:pt x="203" y="481"/>
                    <a:pt x="203" y="481"/>
                    <a:pt x="203" y="481"/>
                  </a:cubicBezTo>
                  <a:cubicBezTo>
                    <a:pt x="203" y="481"/>
                    <a:pt x="203" y="481"/>
                    <a:pt x="203" y="481"/>
                  </a:cubicBezTo>
                  <a:cubicBezTo>
                    <a:pt x="203" y="481"/>
                    <a:pt x="197" y="468"/>
                    <a:pt x="191" y="458"/>
                  </a:cubicBezTo>
                  <a:cubicBezTo>
                    <a:pt x="189" y="459"/>
                    <a:pt x="189" y="459"/>
                    <a:pt x="189" y="459"/>
                  </a:cubicBezTo>
                  <a:cubicBezTo>
                    <a:pt x="191" y="458"/>
                    <a:pt x="191" y="458"/>
                    <a:pt x="191" y="458"/>
                  </a:cubicBezTo>
                  <a:cubicBezTo>
                    <a:pt x="185" y="447"/>
                    <a:pt x="172" y="443"/>
                    <a:pt x="172" y="443"/>
                  </a:cubicBezTo>
                  <a:cubicBezTo>
                    <a:pt x="172" y="444"/>
                    <a:pt x="172" y="444"/>
                    <a:pt x="172" y="444"/>
                  </a:cubicBezTo>
                  <a:cubicBezTo>
                    <a:pt x="173" y="444"/>
                    <a:pt x="173" y="444"/>
                    <a:pt x="173" y="444"/>
                  </a:cubicBezTo>
                  <a:cubicBezTo>
                    <a:pt x="173" y="444"/>
                    <a:pt x="173" y="444"/>
                    <a:pt x="173" y="437"/>
                  </a:cubicBezTo>
                  <a:cubicBezTo>
                    <a:pt x="172" y="437"/>
                    <a:pt x="172" y="437"/>
                    <a:pt x="172" y="437"/>
                  </a:cubicBezTo>
                  <a:cubicBezTo>
                    <a:pt x="173" y="439"/>
                    <a:pt x="173" y="439"/>
                    <a:pt x="173" y="439"/>
                  </a:cubicBezTo>
                  <a:cubicBezTo>
                    <a:pt x="173" y="439"/>
                    <a:pt x="179" y="435"/>
                    <a:pt x="185" y="430"/>
                  </a:cubicBezTo>
                  <a:cubicBezTo>
                    <a:pt x="184" y="429"/>
                    <a:pt x="184" y="429"/>
                    <a:pt x="184" y="429"/>
                  </a:cubicBezTo>
                  <a:cubicBezTo>
                    <a:pt x="185" y="431"/>
                    <a:pt x="185" y="431"/>
                    <a:pt x="185" y="431"/>
                  </a:cubicBezTo>
                  <a:cubicBezTo>
                    <a:pt x="187" y="429"/>
                    <a:pt x="188" y="428"/>
                    <a:pt x="189" y="426"/>
                  </a:cubicBezTo>
                  <a:cubicBezTo>
                    <a:pt x="190" y="424"/>
                    <a:pt x="190" y="422"/>
                    <a:pt x="190" y="420"/>
                  </a:cubicBezTo>
                  <a:cubicBezTo>
                    <a:pt x="190" y="417"/>
                    <a:pt x="189" y="414"/>
                    <a:pt x="189" y="414"/>
                  </a:cubicBezTo>
                  <a:cubicBezTo>
                    <a:pt x="189" y="414"/>
                    <a:pt x="189" y="414"/>
                    <a:pt x="189" y="414"/>
                  </a:cubicBezTo>
                  <a:cubicBezTo>
                    <a:pt x="189" y="414"/>
                    <a:pt x="189" y="414"/>
                    <a:pt x="189" y="414"/>
                  </a:cubicBezTo>
                  <a:cubicBezTo>
                    <a:pt x="189" y="414"/>
                    <a:pt x="189" y="413"/>
                    <a:pt x="188" y="412"/>
                  </a:cubicBezTo>
                  <a:cubicBezTo>
                    <a:pt x="188" y="411"/>
                    <a:pt x="186" y="408"/>
                    <a:pt x="186" y="406"/>
                  </a:cubicBezTo>
                  <a:cubicBezTo>
                    <a:pt x="185" y="404"/>
                    <a:pt x="184" y="401"/>
                    <a:pt x="184" y="400"/>
                  </a:cubicBezTo>
                  <a:cubicBezTo>
                    <a:pt x="184" y="400"/>
                    <a:pt x="184" y="400"/>
                    <a:pt x="184" y="400"/>
                  </a:cubicBezTo>
                  <a:cubicBezTo>
                    <a:pt x="184" y="400"/>
                    <a:pt x="184" y="400"/>
                    <a:pt x="184" y="400"/>
                  </a:cubicBezTo>
                  <a:cubicBezTo>
                    <a:pt x="184" y="400"/>
                    <a:pt x="184" y="400"/>
                    <a:pt x="184" y="400"/>
                  </a:cubicBezTo>
                  <a:cubicBezTo>
                    <a:pt x="184" y="400"/>
                    <a:pt x="184" y="400"/>
                    <a:pt x="184" y="400"/>
                  </a:cubicBezTo>
                  <a:cubicBezTo>
                    <a:pt x="184" y="400"/>
                    <a:pt x="184" y="400"/>
                    <a:pt x="184" y="400"/>
                  </a:cubicBezTo>
                  <a:cubicBezTo>
                    <a:pt x="184" y="400"/>
                    <a:pt x="184" y="400"/>
                    <a:pt x="184" y="400"/>
                  </a:cubicBezTo>
                  <a:cubicBezTo>
                    <a:pt x="184" y="400"/>
                    <a:pt x="184" y="400"/>
                    <a:pt x="184" y="400"/>
                  </a:cubicBezTo>
                  <a:cubicBezTo>
                    <a:pt x="184" y="400"/>
                    <a:pt x="184" y="400"/>
                    <a:pt x="184" y="400"/>
                  </a:cubicBezTo>
                  <a:cubicBezTo>
                    <a:pt x="184" y="400"/>
                    <a:pt x="184" y="400"/>
                    <a:pt x="184" y="400"/>
                  </a:cubicBezTo>
                  <a:cubicBezTo>
                    <a:pt x="184" y="398"/>
                    <a:pt x="186" y="397"/>
                    <a:pt x="188" y="396"/>
                  </a:cubicBezTo>
                  <a:cubicBezTo>
                    <a:pt x="189" y="395"/>
                    <a:pt x="191" y="394"/>
                    <a:pt x="192" y="394"/>
                  </a:cubicBezTo>
                  <a:cubicBezTo>
                    <a:pt x="192" y="394"/>
                    <a:pt x="192" y="394"/>
                    <a:pt x="193" y="394"/>
                  </a:cubicBezTo>
                  <a:cubicBezTo>
                    <a:pt x="193" y="394"/>
                    <a:pt x="193" y="394"/>
                    <a:pt x="193" y="394"/>
                  </a:cubicBezTo>
                  <a:cubicBezTo>
                    <a:pt x="194" y="393"/>
                    <a:pt x="194" y="393"/>
                    <a:pt x="194" y="393"/>
                  </a:cubicBezTo>
                  <a:cubicBezTo>
                    <a:pt x="194" y="392"/>
                    <a:pt x="194" y="392"/>
                    <a:pt x="193" y="392"/>
                  </a:cubicBezTo>
                  <a:cubicBezTo>
                    <a:pt x="193" y="391"/>
                    <a:pt x="193" y="391"/>
                    <a:pt x="193" y="391"/>
                  </a:cubicBezTo>
                  <a:cubicBezTo>
                    <a:pt x="192" y="391"/>
                    <a:pt x="191" y="390"/>
                    <a:pt x="190" y="390"/>
                  </a:cubicBezTo>
                  <a:cubicBezTo>
                    <a:pt x="189" y="389"/>
                    <a:pt x="189" y="389"/>
                    <a:pt x="189" y="389"/>
                  </a:cubicBezTo>
                  <a:cubicBezTo>
                    <a:pt x="188" y="388"/>
                    <a:pt x="188" y="388"/>
                    <a:pt x="188" y="388"/>
                  </a:cubicBezTo>
                  <a:cubicBezTo>
                    <a:pt x="187" y="389"/>
                    <a:pt x="187" y="389"/>
                    <a:pt x="187" y="389"/>
                  </a:cubicBezTo>
                  <a:cubicBezTo>
                    <a:pt x="187" y="389"/>
                    <a:pt x="187" y="389"/>
                    <a:pt x="182" y="393"/>
                  </a:cubicBezTo>
                  <a:cubicBezTo>
                    <a:pt x="183" y="394"/>
                    <a:pt x="183" y="394"/>
                    <a:pt x="183" y="394"/>
                  </a:cubicBezTo>
                  <a:cubicBezTo>
                    <a:pt x="183" y="393"/>
                    <a:pt x="183" y="393"/>
                    <a:pt x="183" y="393"/>
                  </a:cubicBezTo>
                  <a:cubicBezTo>
                    <a:pt x="183" y="393"/>
                    <a:pt x="183" y="393"/>
                    <a:pt x="167" y="383"/>
                  </a:cubicBezTo>
                  <a:cubicBezTo>
                    <a:pt x="166" y="385"/>
                    <a:pt x="166" y="385"/>
                    <a:pt x="166" y="385"/>
                  </a:cubicBezTo>
                  <a:cubicBezTo>
                    <a:pt x="167" y="384"/>
                    <a:pt x="167" y="384"/>
                    <a:pt x="167" y="384"/>
                  </a:cubicBezTo>
                  <a:cubicBezTo>
                    <a:pt x="167" y="384"/>
                    <a:pt x="167" y="384"/>
                    <a:pt x="150" y="369"/>
                  </a:cubicBezTo>
                  <a:cubicBezTo>
                    <a:pt x="149" y="370"/>
                    <a:pt x="149" y="370"/>
                    <a:pt x="149" y="370"/>
                  </a:cubicBezTo>
                  <a:cubicBezTo>
                    <a:pt x="150" y="370"/>
                    <a:pt x="150" y="370"/>
                    <a:pt x="150" y="370"/>
                  </a:cubicBezTo>
                  <a:cubicBezTo>
                    <a:pt x="150" y="370"/>
                    <a:pt x="150" y="366"/>
                    <a:pt x="149" y="360"/>
                  </a:cubicBezTo>
                  <a:cubicBezTo>
                    <a:pt x="147" y="360"/>
                    <a:pt x="147" y="360"/>
                    <a:pt x="147" y="360"/>
                  </a:cubicBezTo>
                  <a:cubicBezTo>
                    <a:pt x="149" y="360"/>
                    <a:pt x="149" y="360"/>
                    <a:pt x="149" y="360"/>
                  </a:cubicBezTo>
                  <a:cubicBezTo>
                    <a:pt x="149" y="358"/>
                    <a:pt x="148" y="356"/>
                    <a:pt x="146" y="354"/>
                  </a:cubicBezTo>
                  <a:cubicBezTo>
                    <a:pt x="142" y="347"/>
                    <a:pt x="134" y="339"/>
                    <a:pt x="134" y="339"/>
                  </a:cubicBezTo>
                  <a:cubicBezTo>
                    <a:pt x="133" y="340"/>
                    <a:pt x="133" y="340"/>
                    <a:pt x="133" y="340"/>
                  </a:cubicBezTo>
                  <a:cubicBezTo>
                    <a:pt x="134" y="340"/>
                    <a:pt x="134" y="340"/>
                    <a:pt x="134" y="340"/>
                  </a:cubicBezTo>
                  <a:cubicBezTo>
                    <a:pt x="134" y="340"/>
                    <a:pt x="134" y="340"/>
                    <a:pt x="134" y="333"/>
                  </a:cubicBezTo>
                  <a:cubicBezTo>
                    <a:pt x="133" y="333"/>
                    <a:pt x="133" y="333"/>
                    <a:pt x="133" y="333"/>
                  </a:cubicBezTo>
                  <a:cubicBezTo>
                    <a:pt x="134" y="335"/>
                    <a:pt x="134" y="335"/>
                    <a:pt x="134" y="335"/>
                  </a:cubicBezTo>
                  <a:cubicBezTo>
                    <a:pt x="134" y="335"/>
                    <a:pt x="140" y="328"/>
                    <a:pt x="146" y="322"/>
                  </a:cubicBezTo>
                  <a:cubicBezTo>
                    <a:pt x="145" y="321"/>
                    <a:pt x="145" y="321"/>
                    <a:pt x="145" y="321"/>
                  </a:cubicBezTo>
                  <a:cubicBezTo>
                    <a:pt x="146" y="323"/>
                    <a:pt x="146" y="323"/>
                    <a:pt x="146" y="323"/>
                  </a:cubicBezTo>
                  <a:cubicBezTo>
                    <a:pt x="147" y="322"/>
                    <a:pt x="147" y="321"/>
                    <a:pt x="147" y="320"/>
                  </a:cubicBezTo>
                  <a:cubicBezTo>
                    <a:pt x="147" y="319"/>
                    <a:pt x="147" y="318"/>
                    <a:pt x="147" y="317"/>
                  </a:cubicBezTo>
                  <a:cubicBezTo>
                    <a:pt x="145" y="315"/>
                    <a:pt x="142" y="314"/>
                    <a:pt x="139" y="312"/>
                  </a:cubicBezTo>
                  <a:cubicBezTo>
                    <a:pt x="137" y="311"/>
                    <a:pt x="134" y="310"/>
                    <a:pt x="134" y="310"/>
                  </a:cubicBezTo>
                  <a:cubicBezTo>
                    <a:pt x="134" y="312"/>
                    <a:pt x="134" y="312"/>
                    <a:pt x="134" y="312"/>
                  </a:cubicBezTo>
                  <a:cubicBezTo>
                    <a:pt x="135" y="312"/>
                    <a:pt x="135" y="312"/>
                    <a:pt x="135" y="312"/>
                  </a:cubicBezTo>
                  <a:cubicBezTo>
                    <a:pt x="135" y="312"/>
                    <a:pt x="135" y="312"/>
                    <a:pt x="134" y="306"/>
                  </a:cubicBezTo>
                  <a:cubicBezTo>
                    <a:pt x="133" y="306"/>
                    <a:pt x="133" y="306"/>
                    <a:pt x="133" y="306"/>
                  </a:cubicBezTo>
                  <a:cubicBezTo>
                    <a:pt x="133" y="308"/>
                    <a:pt x="133" y="308"/>
                    <a:pt x="133" y="308"/>
                  </a:cubicBezTo>
                  <a:cubicBezTo>
                    <a:pt x="133" y="308"/>
                    <a:pt x="133" y="308"/>
                    <a:pt x="140" y="307"/>
                  </a:cubicBezTo>
                  <a:cubicBezTo>
                    <a:pt x="142" y="306"/>
                    <a:pt x="142" y="306"/>
                    <a:pt x="142" y="306"/>
                  </a:cubicBezTo>
                  <a:cubicBezTo>
                    <a:pt x="141" y="304"/>
                    <a:pt x="141" y="304"/>
                    <a:pt x="141" y="304"/>
                  </a:cubicBezTo>
                  <a:cubicBezTo>
                    <a:pt x="141" y="304"/>
                    <a:pt x="141" y="304"/>
                    <a:pt x="138" y="300"/>
                  </a:cubicBezTo>
                  <a:cubicBezTo>
                    <a:pt x="137" y="301"/>
                    <a:pt x="137" y="301"/>
                    <a:pt x="137" y="301"/>
                  </a:cubicBezTo>
                  <a:cubicBezTo>
                    <a:pt x="137" y="303"/>
                    <a:pt x="137" y="303"/>
                    <a:pt x="137" y="303"/>
                  </a:cubicBezTo>
                  <a:cubicBezTo>
                    <a:pt x="137" y="303"/>
                    <a:pt x="141" y="301"/>
                    <a:pt x="145" y="300"/>
                  </a:cubicBezTo>
                  <a:cubicBezTo>
                    <a:pt x="145" y="298"/>
                    <a:pt x="145" y="298"/>
                    <a:pt x="145" y="298"/>
                  </a:cubicBezTo>
                  <a:cubicBezTo>
                    <a:pt x="145" y="300"/>
                    <a:pt x="145" y="300"/>
                    <a:pt x="145" y="300"/>
                  </a:cubicBezTo>
                  <a:cubicBezTo>
                    <a:pt x="148" y="300"/>
                    <a:pt x="152" y="301"/>
                    <a:pt x="155" y="303"/>
                  </a:cubicBezTo>
                  <a:cubicBezTo>
                    <a:pt x="156" y="304"/>
                    <a:pt x="158" y="305"/>
                    <a:pt x="159" y="305"/>
                  </a:cubicBezTo>
                  <a:cubicBezTo>
                    <a:pt x="159" y="306"/>
                    <a:pt x="159" y="306"/>
                    <a:pt x="160" y="306"/>
                  </a:cubicBezTo>
                  <a:cubicBezTo>
                    <a:pt x="160" y="306"/>
                    <a:pt x="160" y="306"/>
                    <a:pt x="160" y="306"/>
                  </a:cubicBezTo>
                  <a:cubicBezTo>
                    <a:pt x="167" y="311"/>
                    <a:pt x="167" y="311"/>
                    <a:pt x="167" y="311"/>
                  </a:cubicBezTo>
                  <a:cubicBezTo>
                    <a:pt x="162" y="304"/>
                    <a:pt x="162" y="304"/>
                    <a:pt x="162" y="304"/>
                  </a:cubicBezTo>
                  <a:cubicBezTo>
                    <a:pt x="162" y="304"/>
                    <a:pt x="161" y="302"/>
                    <a:pt x="159" y="300"/>
                  </a:cubicBezTo>
                  <a:cubicBezTo>
                    <a:pt x="157" y="298"/>
                    <a:pt x="154" y="295"/>
                    <a:pt x="151" y="294"/>
                  </a:cubicBezTo>
                  <a:cubicBezTo>
                    <a:pt x="150" y="296"/>
                    <a:pt x="150" y="296"/>
                    <a:pt x="150" y="296"/>
                  </a:cubicBezTo>
                  <a:cubicBezTo>
                    <a:pt x="151" y="294"/>
                    <a:pt x="151" y="294"/>
                    <a:pt x="151" y="294"/>
                  </a:cubicBezTo>
                  <a:cubicBezTo>
                    <a:pt x="149" y="294"/>
                    <a:pt x="147" y="293"/>
                    <a:pt x="145" y="293"/>
                  </a:cubicBezTo>
                  <a:cubicBezTo>
                    <a:pt x="138" y="293"/>
                    <a:pt x="132" y="297"/>
                    <a:pt x="132" y="297"/>
                  </a:cubicBezTo>
                  <a:cubicBezTo>
                    <a:pt x="133" y="298"/>
                    <a:pt x="133" y="298"/>
                    <a:pt x="133" y="298"/>
                  </a:cubicBezTo>
                  <a:cubicBezTo>
                    <a:pt x="133" y="297"/>
                    <a:pt x="133" y="297"/>
                    <a:pt x="133" y="297"/>
                  </a:cubicBezTo>
                  <a:cubicBezTo>
                    <a:pt x="133" y="297"/>
                    <a:pt x="132" y="297"/>
                    <a:pt x="131" y="297"/>
                  </a:cubicBezTo>
                  <a:cubicBezTo>
                    <a:pt x="129" y="296"/>
                    <a:pt x="126" y="296"/>
                    <a:pt x="124" y="295"/>
                  </a:cubicBezTo>
                  <a:cubicBezTo>
                    <a:pt x="122" y="294"/>
                    <a:pt x="120" y="293"/>
                    <a:pt x="119" y="292"/>
                  </a:cubicBezTo>
                  <a:cubicBezTo>
                    <a:pt x="119" y="292"/>
                    <a:pt x="119" y="292"/>
                    <a:pt x="119" y="292"/>
                  </a:cubicBezTo>
                  <a:cubicBezTo>
                    <a:pt x="119" y="292"/>
                    <a:pt x="119" y="292"/>
                    <a:pt x="119" y="292"/>
                  </a:cubicBezTo>
                  <a:cubicBezTo>
                    <a:pt x="119" y="292"/>
                    <a:pt x="118" y="291"/>
                    <a:pt x="118" y="291"/>
                  </a:cubicBezTo>
                  <a:cubicBezTo>
                    <a:pt x="118" y="289"/>
                    <a:pt x="119" y="288"/>
                    <a:pt x="120" y="286"/>
                  </a:cubicBezTo>
                  <a:cubicBezTo>
                    <a:pt x="121" y="283"/>
                    <a:pt x="123" y="280"/>
                    <a:pt x="124" y="278"/>
                  </a:cubicBezTo>
                  <a:cubicBezTo>
                    <a:pt x="125" y="276"/>
                    <a:pt x="126" y="275"/>
                    <a:pt x="126" y="275"/>
                  </a:cubicBezTo>
                  <a:cubicBezTo>
                    <a:pt x="127" y="274"/>
                    <a:pt x="127" y="274"/>
                    <a:pt x="127" y="274"/>
                  </a:cubicBezTo>
                  <a:cubicBezTo>
                    <a:pt x="129" y="271"/>
                    <a:pt x="129" y="271"/>
                    <a:pt x="129" y="271"/>
                  </a:cubicBezTo>
                  <a:cubicBezTo>
                    <a:pt x="126" y="271"/>
                    <a:pt x="126" y="271"/>
                    <a:pt x="126" y="271"/>
                  </a:cubicBezTo>
                  <a:cubicBezTo>
                    <a:pt x="126" y="271"/>
                    <a:pt x="126" y="271"/>
                    <a:pt x="102" y="270"/>
                  </a:cubicBezTo>
                  <a:cubicBezTo>
                    <a:pt x="102" y="271"/>
                    <a:pt x="102" y="271"/>
                    <a:pt x="102" y="271"/>
                  </a:cubicBezTo>
                  <a:cubicBezTo>
                    <a:pt x="103" y="271"/>
                    <a:pt x="103" y="271"/>
                    <a:pt x="103" y="271"/>
                  </a:cubicBezTo>
                  <a:cubicBezTo>
                    <a:pt x="103" y="271"/>
                    <a:pt x="103" y="271"/>
                    <a:pt x="103" y="267"/>
                  </a:cubicBezTo>
                  <a:cubicBezTo>
                    <a:pt x="102" y="267"/>
                    <a:pt x="102" y="267"/>
                    <a:pt x="102" y="267"/>
                  </a:cubicBezTo>
                  <a:cubicBezTo>
                    <a:pt x="102" y="269"/>
                    <a:pt x="102" y="269"/>
                    <a:pt x="102" y="269"/>
                  </a:cubicBezTo>
                  <a:cubicBezTo>
                    <a:pt x="102" y="269"/>
                    <a:pt x="104" y="268"/>
                    <a:pt x="107" y="267"/>
                  </a:cubicBezTo>
                  <a:cubicBezTo>
                    <a:pt x="108" y="267"/>
                    <a:pt x="109" y="266"/>
                    <a:pt x="111" y="266"/>
                  </a:cubicBezTo>
                  <a:cubicBezTo>
                    <a:pt x="111" y="265"/>
                    <a:pt x="112" y="265"/>
                    <a:pt x="112" y="265"/>
                  </a:cubicBezTo>
                  <a:cubicBezTo>
                    <a:pt x="112" y="264"/>
                    <a:pt x="113" y="264"/>
                    <a:pt x="113" y="263"/>
                  </a:cubicBezTo>
                  <a:cubicBezTo>
                    <a:pt x="113" y="262"/>
                    <a:pt x="112" y="261"/>
                    <a:pt x="112" y="261"/>
                  </a:cubicBezTo>
                  <a:cubicBezTo>
                    <a:pt x="111" y="262"/>
                    <a:pt x="111" y="262"/>
                    <a:pt x="111" y="262"/>
                  </a:cubicBezTo>
                  <a:cubicBezTo>
                    <a:pt x="112" y="261"/>
                    <a:pt x="112" y="261"/>
                    <a:pt x="112" y="261"/>
                  </a:cubicBezTo>
                  <a:cubicBezTo>
                    <a:pt x="111" y="259"/>
                    <a:pt x="109" y="258"/>
                    <a:pt x="107" y="258"/>
                  </a:cubicBezTo>
                  <a:cubicBezTo>
                    <a:pt x="105" y="258"/>
                    <a:pt x="103" y="259"/>
                    <a:pt x="101" y="260"/>
                  </a:cubicBezTo>
                  <a:cubicBezTo>
                    <a:pt x="100" y="261"/>
                    <a:pt x="99" y="262"/>
                    <a:pt x="99" y="262"/>
                  </a:cubicBezTo>
                  <a:cubicBezTo>
                    <a:pt x="100" y="263"/>
                    <a:pt x="100" y="263"/>
                    <a:pt x="100" y="263"/>
                  </a:cubicBezTo>
                  <a:cubicBezTo>
                    <a:pt x="102" y="263"/>
                    <a:pt x="102" y="263"/>
                    <a:pt x="102" y="263"/>
                  </a:cubicBezTo>
                  <a:cubicBezTo>
                    <a:pt x="102" y="263"/>
                    <a:pt x="102" y="263"/>
                    <a:pt x="100" y="256"/>
                  </a:cubicBezTo>
                  <a:cubicBezTo>
                    <a:pt x="99" y="249"/>
                    <a:pt x="99" y="249"/>
                    <a:pt x="99" y="249"/>
                  </a:cubicBezTo>
                  <a:cubicBezTo>
                    <a:pt x="97" y="256"/>
                    <a:pt x="97" y="256"/>
                    <a:pt x="97" y="256"/>
                  </a:cubicBezTo>
                  <a:cubicBezTo>
                    <a:pt x="97" y="256"/>
                    <a:pt x="97" y="256"/>
                    <a:pt x="96" y="263"/>
                  </a:cubicBezTo>
                  <a:cubicBezTo>
                    <a:pt x="97" y="263"/>
                    <a:pt x="97" y="263"/>
                    <a:pt x="97" y="263"/>
                  </a:cubicBezTo>
                  <a:cubicBezTo>
                    <a:pt x="98" y="262"/>
                    <a:pt x="98" y="262"/>
                    <a:pt x="98" y="262"/>
                  </a:cubicBezTo>
                  <a:cubicBezTo>
                    <a:pt x="98" y="262"/>
                    <a:pt x="92" y="260"/>
                    <a:pt x="88" y="260"/>
                  </a:cubicBezTo>
                  <a:cubicBezTo>
                    <a:pt x="88" y="260"/>
                    <a:pt x="88" y="260"/>
                    <a:pt x="88" y="260"/>
                  </a:cubicBezTo>
                  <a:cubicBezTo>
                    <a:pt x="88" y="260"/>
                    <a:pt x="88" y="260"/>
                    <a:pt x="88" y="260"/>
                  </a:cubicBezTo>
                  <a:cubicBezTo>
                    <a:pt x="88" y="260"/>
                    <a:pt x="87" y="259"/>
                    <a:pt x="87" y="258"/>
                  </a:cubicBezTo>
                  <a:cubicBezTo>
                    <a:pt x="87" y="257"/>
                    <a:pt x="87" y="256"/>
                    <a:pt x="87" y="256"/>
                  </a:cubicBezTo>
                  <a:cubicBezTo>
                    <a:pt x="87" y="255"/>
                    <a:pt x="87" y="255"/>
                    <a:pt x="87" y="255"/>
                  </a:cubicBezTo>
                  <a:cubicBezTo>
                    <a:pt x="85" y="255"/>
                    <a:pt x="85" y="255"/>
                    <a:pt x="85" y="255"/>
                  </a:cubicBezTo>
                  <a:cubicBezTo>
                    <a:pt x="86" y="256"/>
                    <a:pt x="86" y="256"/>
                    <a:pt x="86" y="256"/>
                  </a:cubicBezTo>
                  <a:cubicBezTo>
                    <a:pt x="86" y="256"/>
                    <a:pt x="92" y="251"/>
                    <a:pt x="93" y="250"/>
                  </a:cubicBezTo>
                  <a:cubicBezTo>
                    <a:pt x="92" y="248"/>
                    <a:pt x="92" y="248"/>
                    <a:pt x="92" y="248"/>
                  </a:cubicBezTo>
                  <a:cubicBezTo>
                    <a:pt x="92" y="250"/>
                    <a:pt x="92" y="250"/>
                    <a:pt x="92" y="250"/>
                  </a:cubicBezTo>
                  <a:cubicBezTo>
                    <a:pt x="93" y="250"/>
                    <a:pt x="93" y="250"/>
                    <a:pt x="93" y="250"/>
                  </a:cubicBezTo>
                  <a:cubicBezTo>
                    <a:pt x="93" y="250"/>
                    <a:pt x="93" y="250"/>
                    <a:pt x="93" y="250"/>
                  </a:cubicBezTo>
                  <a:cubicBezTo>
                    <a:pt x="94" y="249"/>
                    <a:pt x="94" y="249"/>
                    <a:pt x="94" y="248"/>
                  </a:cubicBezTo>
                  <a:cubicBezTo>
                    <a:pt x="94" y="248"/>
                    <a:pt x="94" y="248"/>
                    <a:pt x="94" y="248"/>
                  </a:cubicBezTo>
                  <a:cubicBezTo>
                    <a:pt x="93" y="247"/>
                    <a:pt x="93" y="247"/>
                    <a:pt x="93" y="247"/>
                  </a:cubicBezTo>
                  <a:cubicBezTo>
                    <a:pt x="93" y="247"/>
                    <a:pt x="92" y="247"/>
                    <a:pt x="92" y="246"/>
                  </a:cubicBezTo>
                  <a:cubicBezTo>
                    <a:pt x="92" y="246"/>
                    <a:pt x="92" y="246"/>
                    <a:pt x="92" y="246"/>
                  </a:cubicBezTo>
                  <a:cubicBezTo>
                    <a:pt x="92" y="246"/>
                    <a:pt x="92" y="246"/>
                    <a:pt x="92" y="246"/>
                  </a:cubicBezTo>
                  <a:cubicBezTo>
                    <a:pt x="92" y="246"/>
                    <a:pt x="92" y="246"/>
                    <a:pt x="92" y="246"/>
                  </a:cubicBezTo>
                  <a:cubicBezTo>
                    <a:pt x="92" y="246"/>
                    <a:pt x="92" y="246"/>
                    <a:pt x="92" y="246"/>
                  </a:cubicBezTo>
                  <a:cubicBezTo>
                    <a:pt x="92" y="246"/>
                    <a:pt x="92" y="246"/>
                    <a:pt x="92" y="246"/>
                  </a:cubicBezTo>
                  <a:cubicBezTo>
                    <a:pt x="92" y="246"/>
                    <a:pt x="92" y="246"/>
                    <a:pt x="92" y="246"/>
                  </a:cubicBezTo>
                  <a:cubicBezTo>
                    <a:pt x="91" y="246"/>
                    <a:pt x="91" y="246"/>
                    <a:pt x="91" y="246"/>
                  </a:cubicBezTo>
                  <a:cubicBezTo>
                    <a:pt x="92" y="246"/>
                    <a:pt x="92" y="246"/>
                    <a:pt x="92" y="246"/>
                  </a:cubicBezTo>
                  <a:cubicBezTo>
                    <a:pt x="92" y="246"/>
                    <a:pt x="92" y="246"/>
                    <a:pt x="92" y="246"/>
                  </a:cubicBezTo>
                  <a:cubicBezTo>
                    <a:pt x="91" y="246"/>
                    <a:pt x="91" y="246"/>
                    <a:pt x="91" y="246"/>
                  </a:cubicBezTo>
                  <a:cubicBezTo>
                    <a:pt x="92" y="246"/>
                    <a:pt x="92" y="246"/>
                    <a:pt x="92" y="246"/>
                  </a:cubicBezTo>
                  <a:cubicBezTo>
                    <a:pt x="91" y="246"/>
                    <a:pt x="91" y="246"/>
                    <a:pt x="91" y="246"/>
                  </a:cubicBezTo>
                  <a:cubicBezTo>
                    <a:pt x="92" y="247"/>
                    <a:pt x="92" y="247"/>
                    <a:pt x="92" y="247"/>
                  </a:cubicBezTo>
                  <a:cubicBezTo>
                    <a:pt x="92" y="246"/>
                    <a:pt x="92" y="246"/>
                    <a:pt x="92" y="246"/>
                  </a:cubicBezTo>
                  <a:cubicBezTo>
                    <a:pt x="91" y="246"/>
                    <a:pt x="91" y="246"/>
                    <a:pt x="91" y="246"/>
                  </a:cubicBezTo>
                  <a:cubicBezTo>
                    <a:pt x="92" y="247"/>
                    <a:pt x="92" y="247"/>
                    <a:pt x="92" y="247"/>
                  </a:cubicBezTo>
                  <a:cubicBezTo>
                    <a:pt x="92" y="246"/>
                    <a:pt x="92" y="246"/>
                    <a:pt x="92" y="246"/>
                  </a:cubicBezTo>
                  <a:cubicBezTo>
                    <a:pt x="92" y="246"/>
                    <a:pt x="92" y="246"/>
                    <a:pt x="92" y="246"/>
                  </a:cubicBezTo>
                  <a:cubicBezTo>
                    <a:pt x="92" y="246"/>
                    <a:pt x="92" y="245"/>
                    <a:pt x="92" y="245"/>
                  </a:cubicBezTo>
                  <a:cubicBezTo>
                    <a:pt x="92" y="244"/>
                    <a:pt x="91" y="244"/>
                    <a:pt x="91" y="244"/>
                  </a:cubicBezTo>
                  <a:cubicBezTo>
                    <a:pt x="90" y="244"/>
                    <a:pt x="90" y="244"/>
                    <a:pt x="90" y="244"/>
                  </a:cubicBezTo>
                  <a:cubicBezTo>
                    <a:pt x="89" y="245"/>
                    <a:pt x="88" y="246"/>
                    <a:pt x="87" y="246"/>
                  </a:cubicBezTo>
                  <a:cubicBezTo>
                    <a:pt x="85" y="249"/>
                    <a:pt x="81" y="253"/>
                    <a:pt x="81" y="253"/>
                  </a:cubicBezTo>
                  <a:cubicBezTo>
                    <a:pt x="83" y="254"/>
                    <a:pt x="83" y="254"/>
                    <a:pt x="83" y="254"/>
                  </a:cubicBezTo>
                  <a:cubicBezTo>
                    <a:pt x="84" y="253"/>
                    <a:pt x="84" y="253"/>
                    <a:pt x="84" y="253"/>
                  </a:cubicBezTo>
                  <a:cubicBezTo>
                    <a:pt x="84" y="253"/>
                    <a:pt x="84" y="253"/>
                    <a:pt x="80" y="249"/>
                  </a:cubicBezTo>
                  <a:cubicBezTo>
                    <a:pt x="79" y="250"/>
                    <a:pt x="79" y="250"/>
                    <a:pt x="79" y="250"/>
                  </a:cubicBezTo>
                  <a:cubicBezTo>
                    <a:pt x="80" y="251"/>
                    <a:pt x="80" y="251"/>
                    <a:pt x="80" y="251"/>
                  </a:cubicBezTo>
                  <a:cubicBezTo>
                    <a:pt x="80" y="251"/>
                    <a:pt x="80" y="251"/>
                    <a:pt x="84" y="247"/>
                  </a:cubicBezTo>
                  <a:cubicBezTo>
                    <a:pt x="90" y="240"/>
                    <a:pt x="90" y="240"/>
                    <a:pt x="90" y="240"/>
                  </a:cubicBezTo>
                  <a:cubicBezTo>
                    <a:pt x="82" y="244"/>
                    <a:pt x="82" y="244"/>
                    <a:pt x="82" y="244"/>
                  </a:cubicBezTo>
                  <a:cubicBezTo>
                    <a:pt x="82" y="244"/>
                    <a:pt x="82" y="244"/>
                    <a:pt x="74" y="248"/>
                  </a:cubicBezTo>
                  <a:cubicBezTo>
                    <a:pt x="74" y="250"/>
                    <a:pt x="74" y="250"/>
                    <a:pt x="74" y="250"/>
                  </a:cubicBezTo>
                  <a:cubicBezTo>
                    <a:pt x="75" y="249"/>
                    <a:pt x="75" y="249"/>
                    <a:pt x="75" y="249"/>
                  </a:cubicBezTo>
                  <a:cubicBezTo>
                    <a:pt x="75" y="249"/>
                    <a:pt x="75" y="249"/>
                    <a:pt x="50" y="235"/>
                  </a:cubicBezTo>
                  <a:cubicBezTo>
                    <a:pt x="49" y="236"/>
                    <a:pt x="49" y="236"/>
                    <a:pt x="49" y="236"/>
                  </a:cubicBezTo>
                  <a:cubicBezTo>
                    <a:pt x="50" y="236"/>
                    <a:pt x="50" y="236"/>
                    <a:pt x="50" y="236"/>
                  </a:cubicBezTo>
                  <a:cubicBezTo>
                    <a:pt x="50" y="236"/>
                    <a:pt x="50" y="236"/>
                    <a:pt x="50" y="230"/>
                  </a:cubicBezTo>
                  <a:cubicBezTo>
                    <a:pt x="50" y="228"/>
                    <a:pt x="50" y="228"/>
                    <a:pt x="50" y="228"/>
                  </a:cubicBezTo>
                  <a:cubicBezTo>
                    <a:pt x="49" y="228"/>
                    <a:pt x="49" y="228"/>
                    <a:pt x="49" y="228"/>
                  </a:cubicBezTo>
                  <a:cubicBezTo>
                    <a:pt x="49" y="228"/>
                    <a:pt x="49" y="228"/>
                    <a:pt x="38" y="225"/>
                  </a:cubicBezTo>
                  <a:cubicBezTo>
                    <a:pt x="38" y="227"/>
                    <a:pt x="38" y="227"/>
                    <a:pt x="38" y="227"/>
                  </a:cubicBezTo>
                  <a:cubicBezTo>
                    <a:pt x="39" y="228"/>
                    <a:pt x="39" y="228"/>
                    <a:pt x="39" y="228"/>
                  </a:cubicBezTo>
                  <a:cubicBezTo>
                    <a:pt x="39" y="227"/>
                    <a:pt x="40" y="226"/>
                    <a:pt x="40" y="223"/>
                  </a:cubicBezTo>
                  <a:cubicBezTo>
                    <a:pt x="40" y="221"/>
                    <a:pt x="40" y="220"/>
                    <a:pt x="39" y="217"/>
                  </a:cubicBezTo>
                  <a:cubicBezTo>
                    <a:pt x="39" y="217"/>
                    <a:pt x="39" y="217"/>
                    <a:pt x="39" y="217"/>
                  </a:cubicBezTo>
                  <a:cubicBezTo>
                    <a:pt x="39" y="217"/>
                    <a:pt x="39" y="217"/>
                    <a:pt x="39" y="217"/>
                  </a:cubicBezTo>
                  <a:cubicBezTo>
                    <a:pt x="39" y="216"/>
                    <a:pt x="38" y="215"/>
                    <a:pt x="37" y="215"/>
                  </a:cubicBezTo>
                  <a:cubicBezTo>
                    <a:pt x="36" y="215"/>
                    <a:pt x="35" y="216"/>
                    <a:pt x="35" y="216"/>
                  </a:cubicBezTo>
                  <a:cubicBezTo>
                    <a:pt x="34" y="217"/>
                    <a:pt x="33" y="218"/>
                    <a:pt x="32" y="220"/>
                  </a:cubicBezTo>
                  <a:cubicBezTo>
                    <a:pt x="29" y="224"/>
                    <a:pt x="27" y="230"/>
                    <a:pt x="27" y="230"/>
                  </a:cubicBezTo>
                  <a:cubicBezTo>
                    <a:pt x="29" y="231"/>
                    <a:pt x="29" y="231"/>
                    <a:pt x="29" y="231"/>
                  </a:cubicBezTo>
                  <a:cubicBezTo>
                    <a:pt x="29" y="230"/>
                    <a:pt x="29" y="230"/>
                    <a:pt x="29" y="230"/>
                  </a:cubicBezTo>
                  <a:cubicBezTo>
                    <a:pt x="29" y="230"/>
                    <a:pt x="29" y="230"/>
                    <a:pt x="22" y="227"/>
                  </a:cubicBezTo>
                  <a:cubicBezTo>
                    <a:pt x="22" y="228"/>
                    <a:pt x="22" y="228"/>
                    <a:pt x="22" y="228"/>
                  </a:cubicBezTo>
                  <a:cubicBezTo>
                    <a:pt x="23" y="228"/>
                    <a:pt x="23" y="228"/>
                    <a:pt x="23" y="228"/>
                  </a:cubicBezTo>
                  <a:cubicBezTo>
                    <a:pt x="23" y="228"/>
                    <a:pt x="23" y="223"/>
                    <a:pt x="21" y="213"/>
                  </a:cubicBezTo>
                  <a:cubicBezTo>
                    <a:pt x="19" y="213"/>
                    <a:pt x="19" y="213"/>
                    <a:pt x="19" y="213"/>
                  </a:cubicBezTo>
                  <a:cubicBezTo>
                    <a:pt x="21" y="213"/>
                    <a:pt x="21" y="213"/>
                    <a:pt x="21" y="213"/>
                  </a:cubicBezTo>
                  <a:cubicBezTo>
                    <a:pt x="20" y="212"/>
                    <a:pt x="19" y="210"/>
                    <a:pt x="18" y="209"/>
                  </a:cubicBezTo>
                  <a:cubicBezTo>
                    <a:pt x="15" y="207"/>
                    <a:pt x="9" y="206"/>
                    <a:pt x="6" y="206"/>
                  </a:cubicBezTo>
                  <a:cubicBezTo>
                    <a:pt x="4" y="206"/>
                    <a:pt x="3" y="207"/>
                    <a:pt x="3" y="207"/>
                  </a:cubicBezTo>
                  <a:cubicBezTo>
                    <a:pt x="3" y="208"/>
                    <a:pt x="3" y="208"/>
                    <a:pt x="3" y="208"/>
                  </a:cubicBezTo>
                  <a:cubicBezTo>
                    <a:pt x="4" y="208"/>
                    <a:pt x="4" y="208"/>
                    <a:pt x="4" y="208"/>
                  </a:cubicBezTo>
                  <a:cubicBezTo>
                    <a:pt x="4" y="208"/>
                    <a:pt x="4" y="208"/>
                    <a:pt x="3" y="202"/>
                  </a:cubicBezTo>
                  <a:cubicBezTo>
                    <a:pt x="2" y="203"/>
                    <a:pt x="2" y="203"/>
                    <a:pt x="2" y="203"/>
                  </a:cubicBezTo>
                  <a:cubicBezTo>
                    <a:pt x="2" y="204"/>
                    <a:pt x="2" y="204"/>
                    <a:pt x="2" y="204"/>
                  </a:cubicBezTo>
                  <a:cubicBezTo>
                    <a:pt x="2" y="204"/>
                    <a:pt x="2" y="204"/>
                    <a:pt x="5" y="204"/>
                  </a:cubicBezTo>
                  <a:cubicBezTo>
                    <a:pt x="8" y="204"/>
                    <a:pt x="15" y="204"/>
                    <a:pt x="29" y="204"/>
                  </a:cubicBezTo>
                  <a:cubicBezTo>
                    <a:pt x="30" y="204"/>
                    <a:pt x="31" y="204"/>
                    <a:pt x="31" y="204"/>
                  </a:cubicBezTo>
                  <a:cubicBezTo>
                    <a:pt x="32" y="203"/>
                    <a:pt x="32" y="203"/>
                    <a:pt x="32" y="203"/>
                  </a:cubicBezTo>
                  <a:cubicBezTo>
                    <a:pt x="33" y="202"/>
                    <a:pt x="33" y="202"/>
                    <a:pt x="33" y="201"/>
                  </a:cubicBezTo>
                  <a:cubicBezTo>
                    <a:pt x="33" y="200"/>
                    <a:pt x="32" y="200"/>
                    <a:pt x="32" y="199"/>
                  </a:cubicBezTo>
                  <a:cubicBezTo>
                    <a:pt x="31" y="197"/>
                    <a:pt x="30" y="195"/>
                    <a:pt x="29" y="193"/>
                  </a:cubicBezTo>
                  <a:cubicBezTo>
                    <a:pt x="28" y="192"/>
                    <a:pt x="28" y="192"/>
                    <a:pt x="28" y="192"/>
                  </a:cubicBezTo>
                  <a:cubicBezTo>
                    <a:pt x="28" y="192"/>
                    <a:pt x="28" y="192"/>
                    <a:pt x="28" y="192"/>
                  </a:cubicBezTo>
                  <a:cubicBezTo>
                    <a:pt x="26" y="191"/>
                    <a:pt x="24" y="191"/>
                    <a:pt x="22" y="190"/>
                  </a:cubicBezTo>
                  <a:cubicBezTo>
                    <a:pt x="18" y="191"/>
                    <a:pt x="15" y="192"/>
                    <a:pt x="15" y="192"/>
                  </a:cubicBezTo>
                  <a:cubicBezTo>
                    <a:pt x="15" y="193"/>
                    <a:pt x="15" y="193"/>
                    <a:pt x="15" y="193"/>
                  </a:cubicBezTo>
                  <a:cubicBezTo>
                    <a:pt x="16" y="194"/>
                    <a:pt x="16" y="194"/>
                    <a:pt x="16" y="194"/>
                  </a:cubicBezTo>
                  <a:cubicBezTo>
                    <a:pt x="16" y="194"/>
                    <a:pt x="16" y="194"/>
                    <a:pt x="18" y="190"/>
                  </a:cubicBezTo>
                  <a:cubicBezTo>
                    <a:pt x="18" y="188"/>
                    <a:pt x="18" y="188"/>
                    <a:pt x="18" y="188"/>
                  </a:cubicBezTo>
                  <a:cubicBezTo>
                    <a:pt x="17" y="188"/>
                    <a:pt x="17" y="188"/>
                    <a:pt x="17" y="188"/>
                  </a:cubicBezTo>
                  <a:cubicBezTo>
                    <a:pt x="17" y="188"/>
                    <a:pt x="17" y="188"/>
                    <a:pt x="13" y="186"/>
                  </a:cubicBezTo>
                  <a:cubicBezTo>
                    <a:pt x="12" y="188"/>
                    <a:pt x="12" y="188"/>
                    <a:pt x="12" y="188"/>
                  </a:cubicBezTo>
                  <a:cubicBezTo>
                    <a:pt x="13" y="189"/>
                    <a:pt x="13" y="189"/>
                    <a:pt x="13" y="189"/>
                  </a:cubicBezTo>
                  <a:cubicBezTo>
                    <a:pt x="13" y="189"/>
                    <a:pt x="13" y="189"/>
                    <a:pt x="17" y="185"/>
                  </a:cubicBezTo>
                  <a:cubicBezTo>
                    <a:pt x="16" y="184"/>
                    <a:pt x="16" y="184"/>
                    <a:pt x="16" y="184"/>
                  </a:cubicBezTo>
                  <a:cubicBezTo>
                    <a:pt x="16" y="185"/>
                    <a:pt x="16" y="185"/>
                    <a:pt x="16" y="185"/>
                  </a:cubicBezTo>
                  <a:cubicBezTo>
                    <a:pt x="16" y="185"/>
                    <a:pt x="16" y="185"/>
                    <a:pt x="18" y="186"/>
                  </a:cubicBezTo>
                  <a:cubicBezTo>
                    <a:pt x="21" y="187"/>
                    <a:pt x="25" y="189"/>
                    <a:pt x="35" y="192"/>
                  </a:cubicBezTo>
                  <a:cubicBezTo>
                    <a:pt x="36" y="192"/>
                    <a:pt x="36" y="192"/>
                    <a:pt x="36" y="192"/>
                  </a:cubicBezTo>
                  <a:cubicBezTo>
                    <a:pt x="37" y="191"/>
                    <a:pt x="37" y="191"/>
                    <a:pt x="37" y="191"/>
                  </a:cubicBezTo>
                  <a:cubicBezTo>
                    <a:pt x="37" y="191"/>
                    <a:pt x="37" y="191"/>
                    <a:pt x="39" y="187"/>
                  </a:cubicBezTo>
                  <a:cubicBezTo>
                    <a:pt x="40" y="186"/>
                    <a:pt x="40" y="186"/>
                    <a:pt x="40" y="186"/>
                  </a:cubicBezTo>
                  <a:cubicBezTo>
                    <a:pt x="39" y="185"/>
                    <a:pt x="39" y="185"/>
                    <a:pt x="39" y="185"/>
                  </a:cubicBezTo>
                  <a:cubicBezTo>
                    <a:pt x="39" y="185"/>
                    <a:pt x="39" y="185"/>
                    <a:pt x="28" y="181"/>
                  </a:cubicBezTo>
                  <a:cubicBezTo>
                    <a:pt x="27" y="182"/>
                    <a:pt x="27" y="182"/>
                    <a:pt x="27" y="182"/>
                  </a:cubicBezTo>
                  <a:cubicBezTo>
                    <a:pt x="29" y="182"/>
                    <a:pt x="29" y="182"/>
                    <a:pt x="29" y="182"/>
                  </a:cubicBezTo>
                  <a:cubicBezTo>
                    <a:pt x="29" y="182"/>
                    <a:pt x="29" y="182"/>
                    <a:pt x="26" y="176"/>
                  </a:cubicBezTo>
                  <a:cubicBezTo>
                    <a:pt x="25" y="175"/>
                    <a:pt x="25" y="175"/>
                    <a:pt x="25" y="175"/>
                  </a:cubicBezTo>
                  <a:cubicBezTo>
                    <a:pt x="24" y="176"/>
                    <a:pt x="24" y="176"/>
                    <a:pt x="24" y="176"/>
                  </a:cubicBezTo>
                  <a:cubicBezTo>
                    <a:pt x="24" y="176"/>
                    <a:pt x="22" y="176"/>
                    <a:pt x="20" y="176"/>
                  </a:cubicBezTo>
                  <a:cubicBezTo>
                    <a:pt x="18" y="176"/>
                    <a:pt x="15" y="177"/>
                    <a:pt x="12" y="177"/>
                  </a:cubicBezTo>
                  <a:cubicBezTo>
                    <a:pt x="11" y="177"/>
                    <a:pt x="10" y="177"/>
                    <a:pt x="9" y="176"/>
                  </a:cubicBezTo>
                  <a:cubicBezTo>
                    <a:pt x="9" y="176"/>
                    <a:pt x="8" y="176"/>
                    <a:pt x="8" y="176"/>
                  </a:cubicBezTo>
                  <a:cubicBezTo>
                    <a:pt x="8" y="176"/>
                    <a:pt x="8" y="176"/>
                    <a:pt x="8" y="176"/>
                  </a:cubicBezTo>
                  <a:cubicBezTo>
                    <a:pt x="8" y="177"/>
                    <a:pt x="8" y="177"/>
                    <a:pt x="8" y="177"/>
                  </a:cubicBezTo>
                  <a:cubicBezTo>
                    <a:pt x="8" y="176"/>
                    <a:pt x="8" y="176"/>
                    <a:pt x="8" y="176"/>
                  </a:cubicBezTo>
                  <a:cubicBezTo>
                    <a:pt x="8" y="176"/>
                    <a:pt x="8" y="176"/>
                    <a:pt x="8" y="176"/>
                  </a:cubicBezTo>
                  <a:cubicBezTo>
                    <a:pt x="8" y="177"/>
                    <a:pt x="8" y="177"/>
                    <a:pt x="8" y="177"/>
                  </a:cubicBezTo>
                  <a:cubicBezTo>
                    <a:pt x="8" y="176"/>
                    <a:pt x="8" y="176"/>
                    <a:pt x="8" y="176"/>
                  </a:cubicBezTo>
                  <a:cubicBezTo>
                    <a:pt x="8" y="176"/>
                    <a:pt x="8" y="175"/>
                    <a:pt x="8" y="175"/>
                  </a:cubicBezTo>
                  <a:cubicBezTo>
                    <a:pt x="8" y="173"/>
                    <a:pt x="8" y="170"/>
                    <a:pt x="9" y="168"/>
                  </a:cubicBezTo>
                  <a:cubicBezTo>
                    <a:pt x="9" y="167"/>
                    <a:pt x="9" y="166"/>
                    <a:pt x="9" y="165"/>
                  </a:cubicBezTo>
                  <a:cubicBezTo>
                    <a:pt x="10" y="164"/>
                    <a:pt x="10" y="164"/>
                    <a:pt x="10" y="164"/>
                  </a:cubicBezTo>
                  <a:cubicBezTo>
                    <a:pt x="8" y="164"/>
                    <a:pt x="8" y="164"/>
                    <a:pt x="8" y="164"/>
                  </a:cubicBezTo>
                  <a:cubicBezTo>
                    <a:pt x="9" y="165"/>
                    <a:pt x="9" y="165"/>
                    <a:pt x="9" y="165"/>
                  </a:cubicBezTo>
                  <a:cubicBezTo>
                    <a:pt x="9" y="165"/>
                    <a:pt x="9" y="165"/>
                    <a:pt x="9" y="165"/>
                  </a:cubicBezTo>
                  <a:cubicBezTo>
                    <a:pt x="10" y="164"/>
                    <a:pt x="16" y="159"/>
                    <a:pt x="30" y="157"/>
                  </a:cubicBezTo>
                  <a:cubicBezTo>
                    <a:pt x="30" y="157"/>
                    <a:pt x="30" y="157"/>
                    <a:pt x="30" y="157"/>
                  </a:cubicBezTo>
                  <a:cubicBezTo>
                    <a:pt x="30" y="157"/>
                    <a:pt x="30" y="157"/>
                    <a:pt x="30" y="157"/>
                  </a:cubicBezTo>
                  <a:cubicBezTo>
                    <a:pt x="40" y="153"/>
                    <a:pt x="48" y="153"/>
                    <a:pt x="52" y="153"/>
                  </a:cubicBezTo>
                  <a:cubicBezTo>
                    <a:pt x="53" y="153"/>
                    <a:pt x="54" y="153"/>
                    <a:pt x="55" y="153"/>
                  </a:cubicBezTo>
                  <a:cubicBezTo>
                    <a:pt x="55" y="153"/>
                    <a:pt x="55" y="153"/>
                    <a:pt x="55" y="153"/>
                  </a:cubicBezTo>
                  <a:cubicBezTo>
                    <a:pt x="55" y="153"/>
                    <a:pt x="55" y="153"/>
                    <a:pt x="55" y="153"/>
                  </a:cubicBezTo>
                  <a:cubicBezTo>
                    <a:pt x="56" y="151"/>
                    <a:pt x="56" y="151"/>
                    <a:pt x="56" y="151"/>
                  </a:cubicBezTo>
                  <a:cubicBezTo>
                    <a:pt x="54" y="151"/>
                    <a:pt x="54" y="151"/>
                    <a:pt x="54" y="151"/>
                  </a:cubicBezTo>
                  <a:cubicBezTo>
                    <a:pt x="54" y="151"/>
                    <a:pt x="54" y="151"/>
                    <a:pt x="54" y="152"/>
                  </a:cubicBezTo>
                  <a:cubicBezTo>
                    <a:pt x="54" y="153"/>
                    <a:pt x="54" y="155"/>
                    <a:pt x="54" y="158"/>
                  </a:cubicBezTo>
                  <a:cubicBezTo>
                    <a:pt x="54" y="159"/>
                    <a:pt x="54" y="159"/>
                    <a:pt x="54" y="159"/>
                  </a:cubicBezTo>
                  <a:cubicBezTo>
                    <a:pt x="55" y="160"/>
                    <a:pt x="55" y="160"/>
                    <a:pt x="55" y="160"/>
                  </a:cubicBezTo>
                  <a:cubicBezTo>
                    <a:pt x="55" y="160"/>
                    <a:pt x="58" y="160"/>
                    <a:pt x="60" y="160"/>
                  </a:cubicBezTo>
                  <a:cubicBezTo>
                    <a:pt x="63" y="161"/>
                    <a:pt x="66" y="161"/>
                    <a:pt x="68" y="161"/>
                  </a:cubicBezTo>
                  <a:cubicBezTo>
                    <a:pt x="68" y="161"/>
                    <a:pt x="69" y="161"/>
                    <a:pt x="69" y="160"/>
                  </a:cubicBezTo>
                  <a:cubicBezTo>
                    <a:pt x="70" y="160"/>
                    <a:pt x="70" y="159"/>
                    <a:pt x="70" y="159"/>
                  </a:cubicBezTo>
                  <a:cubicBezTo>
                    <a:pt x="71" y="157"/>
                    <a:pt x="71" y="156"/>
                    <a:pt x="71" y="155"/>
                  </a:cubicBezTo>
                  <a:cubicBezTo>
                    <a:pt x="69" y="155"/>
                    <a:pt x="69" y="155"/>
                    <a:pt x="69" y="155"/>
                  </a:cubicBezTo>
                  <a:cubicBezTo>
                    <a:pt x="69" y="157"/>
                    <a:pt x="69" y="157"/>
                    <a:pt x="69" y="157"/>
                  </a:cubicBezTo>
                  <a:cubicBezTo>
                    <a:pt x="69" y="157"/>
                    <a:pt x="69" y="157"/>
                    <a:pt x="70" y="157"/>
                  </a:cubicBezTo>
                  <a:cubicBezTo>
                    <a:pt x="72" y="158"/>
                    <a:pt x="75" y="159"/>
                    <a:pt x="82" y="161"/>
                  </a:cubicBezTo>
                  <a:cubicBezTo>
                    <a:pt x="84" y="161"/>
                    <a:pt x="84" y="161"/>
                    <a:pt x="84" y="161"/>
                  </a:cubicBezTo>
                  <a:cubicBezTo>
                    <a:pt x="84" y="160"/>
                    <a:pt x="84" y="160"/>
                    <a:pt x="84" y="160"/>
                  </a:cubicBezTo>
                  <a:cubicBezTo>
                    <a:pt x="84" y="160"/>
                    <a:pt x="84" y="160"/>
                    <a:pt x="88" y="148"/>
                  </a:cubicBezTo>
                  <a:cubicBezTo>
                    <a:pt x="87" y="147"/>
                    <a:pt x="87" y="147"/>
                    <a:pt x="87" y="147"/>
                  </a:cubicBezTo>
                  <a:cubicBezTo>
                    <a:pt x="87" y="149"/>
                    <a:pt x="87" y="149"/>
                    <a:pt x="87" y="149"/>
                  </a:cubicBezTo>
                  <a:cubicBezTo>
                    <a:pt x="87" y="149"/>
                    <a:pt x="87" y="149"/>
                    <a:pt x="90" y="149"/>
                  </a:cubicBezTo>
                  <a:cubicBezTo>
                    <a:pt x="93" y="149"/>
                    <a:pt x="99" y="150"/>
                    <a:pt x="111" y="150"/>
                  </a:cubicBezTo>
                  <a:cubicBezTo>
                    <a:pt x="111" y="149"/>
                    <a:pt x="111" y="149"/>
                    <a:pt x="111" y="149"/>
                  </a:cubicBezTo>
                  <a:cubicBezTo>
                    <a:pt x="110" y="149"/>
                    <a:pt x="110" y="149"/>
                    <a:pt x="110" y="149"/>
                  </a:cubicBezTo>
                  <a:cubicBezTo>
                    <a:pt x="110" y="149"/>
                    <a:pt x="116" y="160"/>
                    <a:pt x="119" y="164"/>
                  </a:cubicBezTo>
                  <a:cubicBezTo>
                    <a:pt x="119" y="164"/>
                    <a:pt x="119" y="164"/>
                    <a:pt x="119" y="164"/>
                  </a:cubicBezTo>
                  <a:cubicBezTo>
                    <a:pt x="119" y="165"/>
                    <a:pt x="119" y="165"/>
                    <a:pt x="119" y="165"/>
                  </a:cubicBezTo>
                  <a:cubicBezTo>
                    <a:pt x="120" y="165"/>
                    <a:pt x="120" y="165"/>
                    <a:pt x="120" y="166"/>
                  </a:cubicBezTo>
                  <a:cubicBezTo>
                    <a:pt x="122" y="169"/>
                    <a:pt x="124" y="174"/>
                    <a:pt x="126" y="178"/>
                  </a:cubicBezTo>
                  <a:cubicBezTo>
                    <a:pt x="128" y="182"/>
                    <a:pt x="130" y="186"/>
                    <a:pt x="130" y="186"/>
                  </a:cubicBezTo>
                  <a:cubicBezTo>
                    <a:pt x="131" y="187"/>
                    <a:pt x="131" y="187"/>
                    <a:pt x="131" y="187"/>
                  </a:cubicBezTo>
                  <a:cubicBezTo>
                    <a:pt x="132" y="186"/>
                    <a:pt x="132" y="186"/>
                    <a:pt x="132" y="186"/>
                  </a:cubicBezTo>
                  <a:cubicBezTo>
                    <a:pt x="132" y="186"/>
                    <a:pt x="136" y="184"/>
                    <a:pt x="141" y="181"/>
                  </a:cubicBezTo>
                  <a:cubicBezTo>
                    <a:pt x="144" y="179"/>
                    <a:pt x="146" y="178"/>
                    <a:pt x="148" y="177"/>
                  </a:cubicBezTo>
                  <a:cubicBezTo>
                    <a:pt x="151" y="176"/>
                    <a:pt x="153" y="175"/>
                    <a:pt x="153" y="174"/>
                  </a:cubicBezTo>
                  <a:cubicBezTo>
                    <a:pt x="153" y="173"/>
                    <a:pt x="153" y="173"/>
                    <a:pt x="153" y="173"/>
                  </a:cubicBezTo>
                  <a:cubicBezTo>
                    <a:pt x="153" y="174"/>
                    <a:pt x="153" y="174"/>
                    <a:pt x="153" y="174"/>
                  </a:cubicBezTo>
                  <a:cubicBezTo>
                    <a:pt x="153" y="174"/>
                    <a:pt x="154" y="175"/>
                    <a:pt x="154" y="175"/>
                  </a:cubicBezTo>
                  <a:cubicBezTo>
                    <a:pt x="155" y="176"/>
                    <a:pt x="155" y="177"/>
                    <a:pt x="156" y="179"/>
                  </a:cubicBezTo>
                  <a:cubicBezTo>
                    <a:pt x="156" y="181"/>
                    <a:pt x="156" y="183"/>
                    <a:pt x="157" y="184"/>
                  </a:cubicBezTo>
                  <a:cubicBezTo>
                    <a:pt x="157" y="184"/>
                    <a:pt x="157" y="184"/>
                    <a:pt x="157" y="184"/>
                  </a:cubicBezTo>
                  <a:cubicBezTo>
                    <a:pt x="157" y="185"/>
                    <a:pt x="157" y="185"/>
                    <a:pt x="157" y="185"/>
                  </a:cubicBezTo>
                  <a:cubicBezTo>
                    <a:pt x="158" y="186"/>
                    <a:pt x="159" y="187"/>
                    <a:pt x="161" y="187"/>
                  </a:cubicBezTo>
                  <a:cubicBezTo>
                    <a:pt x="163" y="187"/>
                    <a:pt x="165" y="185"/>
                    <a:pt x="166" y="184"/>
                  </a:cubicBezTo>
                  <a:cubicBezTo>
                    <a:pt x="168" y="183"/>
                    <a:pt x="169" y="182"/>
                    <a:pt x="169" y="182"/>
                  </a:cubicBezTo>
                  <a:cubicBezTo>
                    <a:pt x="168" y="181"/>
                    <a:pt x="168" y="181"/>
                    <a:pt x="168" y="181"/>
                  </a:cubicBezTo>
                  <a:cubicBezTo>
                    <a:pt x="166" y="182"/>
                    <a:pt x="166" y="182"/>
                    <a:pt x="166" y="182"/>
                  </a:cubicBezTo>
                  <a:cubicBezTo>
                    <a:pt x="166" y="182"/>
                    <a:pt x="166" y="182"/>
                    <a:pt x="170" y="190"/>
                  </a:cubicBezTo>
                  <a:cubicBezTo>
                    <a:pt x="171" y="191"/>
                    <a:pt x="171" y="191"/>
                    <a:pt x="171" y="191"/>
                  </a:cubicBezTo>
                  <a:cubicBezTo>
                    <a:pt x="172" y="191"/>
                    <a:pt x="172" y="191"/>
                    <a:pt x="172" y="191"/>
                  </a:cubicBezTo>
                  <a:cubicBezTo>
                    <a:pt x="172" y="191"/>
                    <a:pt x="172" y="191"/>
                    <a:pt x="174" y="191"/>
                  </a:cubicBezTo>
                  <a:cubicBezTo>
                    <a:pt x="176" y="191"/>
                    <a:pt x="176" y="191"/>
                    <a:pt x="176" y="191"/>
                  </a:cubicBezTo>
                  <a:cubicBezTo>
                    <a:pt x="176" y="189"/>
                    <a:pt x="176" y="189"/>
                    <a:pt x="176" y="189"/>
                  </a:cubicBezTo>
                  <a:cubicBezTo>
                    <a:pt x="176" y="189"/>
                    <a:pt x="176" y="189"/>
                    <a:pt x="175" y="181"/>
                  </a:cubicBezTo>
                  <a:cubicBezTo>
                    <a:pt x="173" y="181"/>
                    <a:pt x="173" y="181"/>
                    <a:pt x="173" y="181"/>
                  </a:cubicBezTo>
                  <a:cubicBezTo>
                    <a:pt x="175" y="181"/>
                    <a:pt x="175" y="181"/>
                    <a:pt x="175" y="181"/>
                  </a:cubicBezTo>
                  <a:cubicBezTo>
                    <a:pt x="174" y="181"/>
                    <a:pt x="174" y="181"/>
                    <a:pt x="174" y="181"/>
                  </a:cubicBezTo>
                  <a:cubicBezTo>
                    <a:pt x="175" y="181"/>
                    <a:pt x="175" y="181"/>
                    <a:pt x="175" y="181"/>
                  </a:cubicBezTo>
                  <a:cubicBezTo>
                    <a:pt x="175" y="181"/>
                    <a:pt x="175" y="181"/>
                    <a:pt x="175" y="181"/>
                  </a:cubicBezTo>
                  <a:cubicBezTo>
                    <a:pt x="174" y="181"/>
                    <a:pt x="174" y="181"/>
                    <a:pt x="174" y="181"/>
                  </a:cubicBezTo>
                  <a:cubicBezTo>
                    <a:pt x="175" y="181"/>
                    <a:pt x="175" y="181"/>
                    <a:pt x="175" y="181"/>
                  </a:cubicBezTo>
                  <a:cubicBezTo>
                    <a:pt x="175" y="181"/>
                    <a:pt x="175" y="180"/>
                    <a:pt x="175" y="180"/>
                  </a:cubicBezTo>
                  <a:cubicBezTo>
                    <a:pt x="176" y="179"/>
                    <a:pt x="176" y="179"/>
                    <a:pt x="176" y="179"/>
                  </a:cubicBezTo>
                  <a:cubicBezTo>
                    <a:pt x="176" y="179"/>
                    <a:pt x="176" y="179"/>
                    <a:pt x="177" y="179"/>
                  </a:cubicBezTo>
                  <a:cubicBezTo>
                    <a:pt x="179" y="179"/>
                    <a:pt x="180" y="179"/>
                    <a:pt x="181" y="179"/>
                  </a:cubicBezTo>
                  <a:cubicBezTo>
                    <a:pt x="181" y="180"/>
                    <a:pt x="182" y="180"/>
                    <a:pt x="182" y="181"/>
                  </a:cubicBezTo>
                  <a:cubicBezTo>
                    <a:pt x="182" y="182"/>
                    <a:pt x="181" y="182"/>
                    <a:pt x="181" y="183"/>
                  </a:cubicBezTo>
                  <a:cubicBezTo>
                    <a:pt x="183" y="184"/>
                    <a:pt x="183" y="184"/>
                    <a:pt x="183" y="184"/>
                  </a:cubicBezTo>
                  <a:cubicBezTo>
                    <a:pt x="181" y="183"/>
                    <a:pt x="181" y="183"/>
                    <a:pt x="181" y="183"/>
                  </a:cubicBezTo>
                  <a:cubicBezTo>
                    <a:pt x="181" y="184"/>
                    <a:pt x="180" y="185"/>
                    <a:pt x="180" y="186"/>
                  </a:cubicBezTo>
                  <a:cubicBezTo>
                    <a:pt x="180" y="187"/>
                    <a:pt x="181" y="188"/>
                    <a:pt x="182" y="188"/>
                  </a:cubicBezTo>
                  <a:cubicBezTo>
                    <a:pt x="182" y="188"/>
                    <a:pt x="183" y="188"/>
                    <a:pt x="184" y="188"/>
                  </a:cubicBezTo>
                  <a:cubicBezTo>
                    <a:pt x="185" y="188"/>
                    <a:pt x="187" y="188"/>
                    <a:pt x="188" y="188"/>
                  </a:cubicBezTo>
                  <a:cubicBezTo>
                    <a:pt x="190" y="187"/>
                    <a:pt x="192" y="187"/>
                    <a:pt x="194" y="187"/>
                  </a:cubicBezTo>
                  <a:cubicBezTo>
                    <a:pt x="193" y="185"/>
                    <a:pt x="193" y="185"/>
                    <a:pt x="193" y="185"/>
                  </a:cubicBezTo>
                  <a:cubicBezTo>
                    <a:pt x="193" y="187"/>
                    <a:pt x="193" y="187"/>
                    <a:pt x="193" y="187"/>
                  </a:cubicBezTo>
                  <a:cubicBezTo>
                    <a:pt x="196" y="187"/>
                    <a:pt x="198" y="187"/>
                    <a:pt x="199" y="188"/>
                  </a:cubicBezTo>
                  <a:cubicBezTo>
                    <a:pt x="201" y="188"/>
                    <a:pt x="202" y="189"/>
                    <a:pt x="204" y="189"/>
                  </a:cubicBezTo>
                  <a:cubicBezTo>
                    <a:pt x="205" y="189"/>
                    <a:pt x="206" y="189"/>
                    <a:pt x="206" y="189"/>
                  </a:cubicBezTo>
                  <a:cubicBezTo>
                    <a:pt x="208" y="188"/>
                    <a:pt x="209" y="186"/>
                    <a:pt x="209" y="186"/>
                  </a:cubicBezTo>
                  <a:cubicBezTo>
                    <a:pt x="210" y="185"/>
                    <a:pt x="210" y="185"/>
                    <a:pt x="210" y="185"/>
                  </a:cubicBezTo>
                  <a:cubicBezTo>
                    <a:pt x="209" y="184"/>
                    <a:pt x="209" y="184"/>
                    <a:pt x="209" y="184"/>
                  </a:cubicBezTo>
                  <a:cubicBezTo>
                    <a:pt x="209" y="184"/>
                    <a:pt x="209" y="184"/>
                    <a:pt x="209" y="184"/>
                  </a:cubicBezTo>
                  <a:cubicBezTo>
                    <a:pt x="208" y="182"/>
                    <a:pt x="202" y="177"/>
                    <a:pt x="200" y="171"/>
                  </a:cubicBezTo>
                  <a:cubicBezTo>
                    <a:pt x="200" y="171"/>
                    <a:pt x="200" y="171"/>
                    <a:pt x="200" y="171"/>
                  </a:cubicBezTo>
                  <a:cubicBezTo>
                    <a:pt x="200" y="171"/>
                    <a:pt x="200" y="171"/>
                    <a:pt x="200" y="171"/>
                  </a:cubicBezTo>
                  <a:cubicBezTo>
                    <a:pt x="200" y="170"/>
                    <a:pt x="200" y="170"/>
                    <a:pt x="200" y="169"/>
                  </a:cubicBezTo>
                  <a:cubicBezTo>
                    <a:pt x="200" y="167"/>
                    <a:pt x="201" y="164"/>
                    <a:pt x="202" y="162"/>
                  </a:cubicBezTo>
                  <a:cubicBezTo>
                    <a:pt x="202" y="161"/>
                    <a:pt x="203" y="159"/>
                    <a:pt x="203" y="158"/>
                  </a:cubicBezTo>
                  <a:cubicBezTo>
                    <a:pt x="204" y="157"/>
                    <a:pt x="204" y="156"/>
                    <a:pt x="204" y="155"/>
                  </a:cubicBezTo>
                  <a:cubicBezTo>
                    <a:pt x="204" y="153"/>
                    <a:pt x="203" y="150"/>
                    <a:pt x="202" y="148"/>
                  </a:cubicBezTo>
                  <a:cubicBezTo>
                    <a:pt x="201" y="146"/>
                    <a:pt x="200" y="144"/>
                    <a:pt x="200" y="144"/>
                  </a:cubicBezTo>
                  <a:cubicBezTo>
                    <a:pt x="199" y="145"/>
                    <a:pt x="199" y="145"/>
                    <a:pt x="199" y="145"/>
                  </a:cubicBezTo>
                  <a:cubicBezTo>
                    <a:pt x="200" y="146"/>
                    <a:pt x="200" y="146"/>
                    <a:pt x="200" y="146"/>
                  </a:cubicBezTo>
                  <a:cubicBezTo>
                    <a:pt x="200" y="146"/>
                    <a:pt x="201" y="144"/>
                    <a:pt x="203" y="143"/>
                  </a:cubicBezTo>
                  <a:cubicBezTo>
                    <a:pt x="204" y="142"/>
                    <a:pt x="205" y="141"/>
                    <a:pt x="206" y="140"/>
                  </a:cubicBezTo>
                  <a:cubicBezTo>
                    <a:pt x="206" y="139"/>
                    <a:pt x="207" y="138"/>
                    <a:pt x="207" y="137"/>
                  </a:cubicBezTo>
                  <a:cubicBezTo>
                    <a:pt x="207" y="135"/>
                    <a:pt x="207" y="134"/>
                    <a:pt x="206" y="133"/>
                  </a:cubicBezTo>
                  <a:cubicBezTo>
                    <a:pt x="205" y="132"/>
                    <a:pt x="204" y="132"/>
                    <a:pt x="203" y="131"/>
                  </a:cubicBezTo>
                  <a:cubicBezTo>
                    <a:pt x="202" y="131"/>
                    <a:pt x="202" y="131"/>
                    <a:pt x="201" y="131"/>
                  </a:cubicBezTo>
                  <a:cubicBezTo>
                    <a:pt x="201" y="133"/>
                    <a:pt x="201" y="133"/>
                    <a:pt x="201" y="133"/>
                  </a:cubicBezTo>
                  <a:cubicBezTo>
                    <a:pt x="203" y="133"/>
                    <a:pt x="203" y="133"/>
                    <a:pt x="203" y="133"/>
                  </a:cubicBezTo>
                  <a:cubicBezTo>
                    <a:pt x="203" y="132"/>
                    <a:pt x="203" y="131"/>
                    <a:pt x="203" y="129"/>
                  </a:cubicBezTo>
                  <a:cubicBezTo>
                    <a:pt x="202" y="126"/>
                    <a:pt x="202" y="124"/>
                    <a:pt x="200" y="122"/>
                  </a:cubicBezTo>
                  <a:cubicBezTo>
                    <a:pt x="199" y="122"/>
                    <a:pt x="199" y="120"/>
                    <a:pt x="198" y="119"/>
                  </a:cubicBezTo>
                  <a:cubicBezTo>
                    <a:pt x="197" y="116"/>
                    <a:pt x="196" y="113"/>
                    <a:pt x="195" y="111"/>
                  </a:cubicBezTo>
                  <a:cubicBezTo>
                    <a:pt x="194" y="108"/>
                    <a:pt x="193" y="106"/>
                    <a:pt x="193" y="106"/>
                  </a:cubicBezTo>
                  <a:cubicBezTo>
                    <a:pt x="192" y="107"/>
                    <a:pt x="192" y="107"/>
                    <a:pt x="192" y="107"/>
                  </a:cubicBezTo>
                  <a:cubicBezTo>
                    <a:pt x="193" y="108"/>
                    <a:pt x="193" y="108"/>
                    <a:pt x="193" y="108"/>
                  </a:cubicBezTo>
                  <a:cubicBezTo>
                    <a:pt x="193" y="108"/>
                    <a:pt x="194" y="107"/>
                    <a:pt x="195" y="106"/>
                  </a:cubicBezTo>
                  <a:cubicBezTo>
                    <a:pt x="196" y="104"/>
                    <a:pt x="197" y="103"/>
                    <a:pt x="197" y="103"/>
                  </a:cubicBezTo>
                  <a:cubicBezTo>
                    <a:pt x="197" y="103"/>
                    <a:pt x="197" y="103"/>
                    <a:pt x="197" y="103"/>
                  </a:cubicBezTo>
                  <a:cubicBezTo>
                    <a:pt x="198" y="102"/>
                    <a:pt x="198" y="101"/>
                    <a:pt x="198" y="101"/>
                  </a:cubicBezTo>
                  <a:cubicBezTo>
                    <a:pt x="198" y="100"/>
                    <a:pt x="197" y="99"/>
                    <a:pt x="197" y="98"/>
                  </a:cubicBezTo>
                  <a:cubicBezTo>
                    <a:pt x="196" y="97"/>
                    <a:pt x="195" y="96"/>
                    <a:pt x="194" y="95"/>
                  </a:cubicBezTo>
                  <a:cubicBezTo>
                    <a:pt x="194" y="94"/>
                    <a:pt x="193" y="93"/>
                    <a:pt x="193" y="93"/>
                  </a:cubicBezTo>
                  <a:cubicBezTo>
                    <a:pt x="193" y="93"/>
                    <a:pt x="193" y="93"/>
                    <a:pt x="193" y="93"/>
                  </a:cubicBezTo>
                  <a:cubicBezTo>
                    <a:pt x="193" y="92"/>
                    <a:pt x="193" y="92"/>
                    <a:pt x="193" y="92"/>
                  </a:cubicBezTo>
                  <a:cubicBezTo>
                    <a:pt x="193" y="93"/>
                    <a:pt x="193" y="93"/>
                    <a:pt x="193" y="93"/>
                  </a:cubicBezTo>
                  <a:cubicBezTo>
                    <a:pt x="193" y="93"/>
                    <a:pt x="193" y="93"/>
                    <a:pt x="193" y="93"/>
                  </a:cubicBezTo>
                  <a:cubicBezTo>
                    <a:pt x="193" y="92"/>
                    <a:pt x="193" y="92"/>
                    <a:pt x="193" y="92"/>
                  </a:cubicBezTo>
                  <a:cubicBezTo>
                    <a:pt x="193" y="93"/>
                    <a:pt x="193" y="93"/>
                    <a:pt x="193" y="93"/>
                  </a:cubicBezTo>
                  <a:cubicBezTo>
                    <a:pt x="193" y="93"/>
                    <a:pt x="193" y="93"/>
                    <a:pt x="193" y="93"/>
                  </a:cubicBezTo>
                  <a:cubicBezTo>
                    <a:pt x="192" y="93"/>
                    <a:pt x="192" y="93"/>
                    <a:pt x="192" y="93"/>
                  </a:cubicBezTo>
                  <a:cubicBezTo>
                    <a:pt x="193" y="93"/>
                    <a:pt x="193" y="93"/>
                    <a:pt x="193" y="93"/>
                  </a:cubicBezTo>
                  <a:cubicBezTo>
                    <a:pt x="193" y="93"/>
                    <a:pt x="193" y="93"/>
                    <a:pt x="193" y="93"/>
                  </a:cubicBezTo>
                  <a:cubicBezTo>
                    <a:pt x="192" y="93"/>
                    <a:pt x="192" y="93"/>
                    <a:pt x="192" y="93"/>
                  </a:cubicBezTo>
                  <a:cubicBezTo>
                    <a:pt x="193" y="93"/>
                    <a:pt x="193" y="93"/>
                    <a:pt x="193" y="93"/>
                  </a:cubicBezTo>
                  <a:cubicBezTo>
                    <a:pt x="192" y="93"/>
                    <a:pt x="192" y="93"/>
                    <a:pt x="192" y="93"/>
                  </a:cubicBezTo>
                  <a:cubicBezTo>
                    <a:pt x="192" y="94"/>
                    <a:pt x="192" y="94"/>
                    <a:pt x="192" y="94"/>
                  </a:cubicBezTo>
                  <a:cubicBezTo>
                    <a:pt x="193" y="93"/>
                    <a:pt x="193" y="93"/>
                    <a:pt x="193" y="93"/>
                  </a:cubicBezTo>
                  <a:cubicBezTo>
                    <a:pt x="192" y="93"/>
                    <a:pt x="192" y="93"/>
                    <a:pt x="192" y="93"/>
                  </a:cubicBezTo>
                  <a:cubicBezTo>
                    <a:pt x="192" y="94"/>
                    <a:pt x="192" y="94"/>
                    <a:pt x="192" y="94"/>
                  </a:cubicBezTo>
                  <a:cubicBezTo>
                    <a:pt x="193" y="94"/>
                    <a:pt x="193" y="94"/>
                    <a:pt x="193" y="94"/>
                  </a:cubicBezTo>
                  <a:cubicBezTo>
                    <a:pt x="193" y="93"/>
                    <a:pt x="193" y="93"/>
                    <a:pt x="193" y="93"/>
                  </a:cubicBezTo>
                  <a:cubicBezTo>
                    <a:pt x="195" y="90"/>
                    <a:pt x="196" y="87"/>
                    <a:pt x="196" y="87"/>
                  </a:cubicBezTo>
                  <a:cubicBezTo>
                    <a:pt x="195" y="87"/>
                    <a:pt x="195" y="87"/>
                    <a:pt x="195" y="87"/>
                  </a:cubicBezTo>
                  <a:cubicBezTo>
                    <a:pt x="193" y="87"/>
                    <a:pt x="193" y="87"/>
                    <a:pt x="193" y="87"/>
                  </a:cubicBezTo>
                  <a:cubicBezTo>
                    <a:pt x="193" y="87"/>
                    <a:pt x="194" y="89"/>
                    <a:pt x="196" y="91"/>
                  </a:cubicBezTo>
                  <a:cubicBezTo>
                    <a:pt x="197" y="93"/>
                    <a:pt x="199" y="96"/>
                    <a:pt x="202" y="97"/>
                  </a:cubicBezTo>
                  <a:cubicBezTo>
                    <a:pt x="204" y="99"/>
                    <a:pt x="207" y="99"/>
                    <a:pt x="209" y="99"/>
                  </a:cubicBezTo>
                  <a:cubicBezTo>
                    <a:pt x="212" y="99"/>
                    <a:pt x="216" y="98"/>
                    <a:pt x="222" y="96"/>
                  </a:cubicBezTo>
                  <a:cubicBezTo>
                    <a:pt x="222" y="96"/>
                    <a:pt x="222" y="96"/>
                    <a:pt x="222" y="96"/>
                  </a:cubicBezTo>
                  <a:cubicBezTo>
                    <a:pt x="222" y="96"/>
                    <a:pt x="222" y="96"/>
                    <a:pt x="222" y="96"/>
                  </a:cubicBezTo>
                  <a:cubicBezTo>
                    <a:pt x="223" y="96"/>
                    <a:pt x="223" y="96"/>
                    <a:pt x="224" y="96"/>
                  </a:cubicBezTo>
                  <a:cubicBezTo>
                    <a:pt x="225" y="96"/>
                    <a:pt x="225" y="96"/>
                    <a:pt x="226" y="97"/>
                  </a:cubicBezTo>
                  <a:cubicBezTo>
                    <a:pt x="227" y="98"/>
                    <a:pt x="228" y="100"/>
                    <a:pt x="229" y="102"/>
                  </a:cubicBezTo>
                  <a:cubicBezTo>
                    <a:pt x="229" y="102"/>
                    <a:pt x="229" y="103"/>
                    <a:pt x="230" y="104"/>
                  </a:cubicBezTo>
                  <a:cubicBezTo>
                    <a:pt x="230" y="104"/>
                    <a:pt x="230" y="104"/>
                    <a:pt x="230" y="104"/>
                  </a:cubicBezTo>
                  <a:cubicBezTo>
                    <a:pt x="230" y="105"/>
                    <a:pt x="230" y="105"/>
                    <a:pt x="230" y="105"/>
                  </a:cubicBezTo>
                  <a:cubicBezTo>
                    <a:pt x="230" y="105"/>
                    <a:pt x="230" y="105"/>
                    <a:pt x="230" y="105"/>
                  </a:cubicBezTo>
                  <a:cubicBezTo>
                    <a:pt x="230" y="105"/>
                    <a:pt x="230" y="105"/>
                    <a:pt x="230" y="105"/>
                  </a:cubicBezTo>
                  <a:cubicBezTo>
                    <a:pt x="231" y="105"/>
                    <a:pt x="231" y="105"/>
                    <a:pt x="231" y="105"/>
                  </a:cubicBezTo>
                  <a:cubicBezTo>
                    <a:pt x="230" y="105"/>
                    <a:pt x="230" y="105"/>
                    <a:pt x="230" y="105"/>
                  </a:cubicBezTo>
                  <a:cubicBezTo>
                    <a:pt x="230" y="105"/>
                    <a:pt x="230" y="105"/>
                    <a:pt x="230" y="105"/>
                  </a:cubicBezTo>
                  <a:cubicBezTo>
                    <a:pt x="231" y="105"/>
                    <a:pt x="231" y="105"/>
                    <a:pt x="231"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6"/>
                    <a:pt x="229" y="106"/>
                    <a:pt x="227" y="107"/>
                  </a:cubicBezTo>
                  <a:cubicBezTo>
                    <a:pt x="227" y="107"/>
                    <a:pt x="227" y="107"/>
                    <a:pt x="227" y="107"/>
                  </a:cubicBezTo>
                  <a:cubicBezTo>
                    <a:pt x="227" y="107"/>
                    <a:pt x="227" y="107"/>
                    <a:pt x="227" y="107"/>
                  </a:cubicBezTo>
                  <a:cubicBezTo>
                    <a:pt x="226" y="107"/>
                    <a:pt x="225" y="108"/>
                    <a:pt x="224" y="108"/>
                  </a:cubicBezTo>
                  <a:cubicBezTo>
                    <a:pt x="223" y="109"/>
                    <a:pt x="223" y="110"/>
                    <a:pt x="223" y="111"/>
                  </a:cubicBezTo>
                  <a:cubicBezTo>
                    <a:pt x="223" y="113"/>
                    <a:pt x="224" y="114"/>
                    <a:pt x="225" y="116"/>
                  </a:cubicBezTo>
                  <a:cubicBezTo>
                    <a:pt x="225" y="118"/>
                    <a:pt x="226" y="119"/>
                    <a:pt x="227" y="121"/>
                  </a:cubicBezTo>
                  <a:cubicBezTo>
                    <a:pt x="229" y="120"/>
                    <a:pt x="229" y="120"/>
                    <a:pt x="229" y="120"/>
                  </a:cubicBezTo>
                  <a:cubicBezTo>
                    <a:pt x="227" y="121"/>
                    <a:pt x="227" y="121"/>
                    <a:pt x="227" y="121"/>
                  </a:cubicBezTo>
                  <a:cubicBezTo>
                    <a:pt x="228" y="126"/>
                    <a:pt x="230" y="129"/>
                    <a:pt x="230" y="129"/>
                  </a:cubicBezTo>
                  <a:cubicBezTo>
                    <a:pt x="230" y="130"/>
                    <a:pt x="230" y="130"/>
                    <a:pt x="230" y="130"/>
                  </a:cubicBezTo>
                  <a:cubicBezTo>
                    <a:pt x="232" y="130"/>
                    <a:pt x="232" y="130"/>
                    <a:pt x="232" y="130"/>
                  </a:cubicBezTo>
                  <a:cubicBezTo>
                    <a:pt x="232" y="130"/>
                    <a:pt x="232" y="130"/>
                    <a:pt x="232" y="130"/>
                  </a:cubicBezTo>
                  <a:cubicBezTo>
                    <a:pt x="233" y="129"/>
                    <a:pt x="236" y="128"/>
                    <a:pt x="241" y="128"/>
                  </a:cubicBezTo>
                  <a:cubicBezTo>
                    <a:pt x="242" y="128"/>
                    <a:pt x="243" y="128"/>
                    <a:pt x="244" y="129"/>
                  </a:cubicBezTo>
                  <a:cubicBezTo>
                    <a:pt x="247" y="129"/>
                    <a:pt x="253" y="131"/>
                    <a:pt x="257" y="134"/>
                  </a:cubicBezTo>
                  <a:cubicBezTo>
                    <a:pt x="259" y="135"/>
                    <a:pt x="261" y="136"/>
                    <a:pt x="262" y="137"/>
                  </a:cubicBezTo>
                  <a:cubicBezTo>
                    <a:pt x="263" y="137"/>
                    <a:pt x="264" y="138"/>
                    <a:pt x="264" y="138"/>
                  </a:cubicBezTo>
                  <a:cubicBezTo>
                    <a:pt x="265" y="138"/>
                    <a:pt x="265" y="138"/>
                    <a:pt x="265" y="138"/>
                  </a:cubicBezTo>
                  <a:cubicBezTo>
                    <a:pt x="265" y="138"/>
                    <a:pt x="265" y="138"/>
                    <a:pt x="265" y="138"/>
                  </a:cubicBezTo>
                  <a:cubicBezTo>
                    <a:pt x="265" y="138"/>
                    <a:pt x="265" y="138"/>
                    <a:pt x="271" y="137"/>
                  </a:cubicBezTo>
                  <a:cubicBezTo>
                    <a:pt x="270" y="135"/>
                    <a:pt x="270" y="135"/>
                    <a:pt x="270" y="135"/>
                  </a:cubicBezTo>
                  <a:cubicBezTo>
                    <a:pt x="270" y="137"/>
                    <a:pt x="270" y="137"/>
                    <a:pt x="270" y="137"/>
                  </a:cubicBezTo>
                  <a:cubicBezTo>
                    <a:pt x="270" y="137"/>
                    <a:pt x="270" y="137"/>
                    <a:pt x="272" y="138"/>
                  </a:cubicBezTo>
                  <a:cubicBezTo>
                    <a:pt x="274" y="139"/>
                    <a:pt x="278" y="141"/>
                    <a:pt x="286" y="145"/>
                  </a:cubicBezTo>
                  <a:cubicBezTo>
                    <a:pt x="287" y="145"/>
                    <a:pt x="287" y="145"/>
                    <a:pt x="287" y="145"/>
                  </a:cubicBezTo>
                  <a:cubicBezTo>
                    <a:pt x="287" y="145"/>
                    <a:pt x="287" y="145"/>
                    <a:pt x="287" y="145"/>
                  </a:cubicBezTo>
                  <a:cubicBezTo>
                    <a:pt x="287" y="145"/>
                    <a:pt x="287" y="145"/>
                    <a:pt x="314" y="134"/>
                  </a:cubicBezTo>
                  <a:cubicBezTo>
                    <a:pt x="314" y="133"/>
                    <a:pt x="314" y="133"/>
                    <a:pt x="314" y="133"/>
                  </a:cubicBezTo>
                  <a:cubicBezTo>
                    <a:pt x="313" y="134"/>
                    <a:pt x="313" y="134"/>
                    <a:pt x="313" y="134"/>
                  </a:cubicBezTo>
                  <a:cubicBezTo>
                    <a:pt x="313" y="134"/>
                    <a:pt x="313" y="134"/>
                    <a:pt x="318" y="137"/>
                  </a:cubicBezTo>
                  <a:cubicBezTo>
                    <a:pt x="319" y="137"/>
                    <a:pt x="319" y="137"/>
                    <a:pt x="319" y="137"/>
                  </a:cubicBezTo>
                  <a:cubicBezTo>
                    <a:pt x="320" y="136"/>
                    <a:pt x="320" y="136"/>
                    <a:pt x="320" y="136"/>
                  </a:cubicBezTo>
                  <a:cubicBezTo>
                    <a:pt x="320" y="136"/>
                    <a:pt x="320" y="136"/>
                    <a:pt x="323" y="134"/>
                  </a:cubicBezTo>
                  <a:cubicBezTo>
                    <a:pt x="325" y="132"/>
                    <a:pt x="325" y="132"/>
                    <a:pt x="325" y="132"/>
                  </a:cubicBezTo>
                  <a:cubicBezTo>
                    <a:pt x="322" y="131"/>
                    <a:pt x="322" y="131"/>
                    <a:pt x="322" y="131"/>
                  </a:cubicBezTo>
                  <a:cubicBezTo>
                    <a:pt x="322" y="131"/>
                    <a:pt x="322" y="131"/>
                    <a:pt x="322" y="131"/>
                  </a:cubicBezTo>
                  <a:cubicBezTo>
                    <a:pt x="320" y="130"/>
                    <a:pt x="311" y="128"/>
                    <a:pt x="307" y="123"/>
                  </a:cubicBezTo>
                  <a:cubicBezTo>
                    <a:pt x="306" y="123"/>
                    <a:pt x="306" y="122"/>
                    <a:pt x="306" y="121"/>
                  </a:cubicBezTo>
                  <a:cubicBezTo>
                    <a:pt x="306" y="120"/>
                    <a:pt x="306" y="119"/>
                    <a:pt x="307" y="117"/>
                  </a:cubicBezTo>
                  <a:cubicBezTo>
                    <a:pt x="308" y="115"/>
                    <a:pt x="310" y="113"/>
                    <a:pt x="312" y="111"/>
                  </a:cubicBezTo>
                  <a:cubicBezTo>
                    <a:pt x="313" y="110"/>
                    <a:pt x="313" y="109"/>
                    <a:pt x="314" y="109"/>
                  </a:cubicBezTo>
                  <a:cubicBezTo>
                    <a:pt x="314" y="108"/>
                    <a:pt x="315" y="108"/>
                    <a:pt x="315" y="108"/>
                  </a:cubicBezTo>
                  <a:cubicBezTo>
                    <a:pt x="314" y="107"/>
                    <a:pt x="314" y="107"/>
                    <a:pt x="314" y="107"/>
                  </a:cubicBezTo>
                  <a:cubicBezTo>
                    <a:pt x="314" y="108"/>
                    <a:pt x="314" y="108"/>
                    <a:pt x="314" y="108"/>
                  </a:cubicBezTo>
                  <a:cubicBezTo>
                    <a:pt x="314" y="108"/>
                    <a:pt x="314" y="108"/>
                    <a:pt x="320" y="108"/>
                  </a:cubicBezTo>
                  <a:cubicBezTo>
                    <a:pt x="321" y="108"/>
                    <a:pt x="322" y="108"/>
                    <a:pt x="323" y="108"/>
                  </a:cubicBezTo>
                  <a:cubicBezTo>
                    <a:pt x="326" y="107"/>
                    <a:pt x="330" y="104"/>
                    <a:pt x="335" y="102"/>
                  </a:cubicBezTo>
                  <a:cubicBezTo>
                    <a:pt x="339" y="99"/>
                    <a:pt x="343" y="97"/>
                    <a:pt x="343" y="97"/>
                  </a:cubicBezTo>
                  <a:cubicBezTo>
                    <a:pt x="342" y="96"/>
                    <a:pt x="342" y="96"/>
                    <a:pt x="342" y="96"/>
                  </a:cubicBezTo>
                  <a:cubicBezTo>
                    <a:pt x="342" y="98"/>
                    <a:pt x="342" y="98"/>
                    <a:pt x="342" y="98"/>
                  </a:cubicBezTo>
                  <a:cubicBezTo>
                    <a:pt x="342" y="98"/>
                    <a:pt x="347" y="98"/>
                    <a:pt x="355" y="98"/>
                  </a:cubicBezTo>
                  <a:cubicBezTo>
                    <a:pt x="361" y="98"/>
                    <a:pt x="368" y="98"/>
                    <a:pt x="376" y="96"/>
                  </a:cubicBezTo>
                  <a:cubicBezTo>
                    <a:pt x="376" y="96"/>
                    <a:pt x="376" y="96"/>
                    <a:pt x="376" y="96"/>
                  </a:cubicBezTo>
                  <a:cubicBezTo>
                    <a:pt x="376" y="96"/>
                    <a:pt x="376" y="96"/>
                    <a:pt x="376" y="96"/>
                  </a:cubicBezTo>
                  <a:cubicBezTo>
                    <a:pt x="385" y="93"/>
                    <a:pt x="391" y="88"/>
                    <a:pt x="395" y="83"/>
                  </a:cubicBezTo>
                  <a:cubicBezTo>
                    <a:pt x="399" y="78"/>
                    <a:pt x="400" y="74"/>
                    <a:pt x="400" y="74"/>
                  </a:cubicBezTo>
                  <a:cubicBezTo>
                    <a:pt x="399" y="73"/>
                    <a:pt x="399" y="73"/>
                    <a:pt x="399" y="73"/>
                  </a:cubicBezTo>
                  <a:cubicBezTo>
                    <a:pt x="398" y="75"/>
                    <a:pt x="398" y="75"/>
                    <a:pt x="398" y="75"/>
                  </a:cubicBezTo>
                  <a:cubicBezTo>
                    <a:pt x="398" y="75"/>
                    <a:pt x="398" y="75"/>
                    <a:pt x="406" y="79"/>
                  </a:cubicBezTo>
                  <a:cubicBezTo>
                    <a:pt x="408" y="80"/>
                    <a:pt x="408" y="80"/>
                    <a:pt x="408" y="80"/>
                  </a:cubicBezTo>
                  <a:cubicBezTo>
                    <a:pt x="408" y="77"/>
                    <a:pt x="408" y="77"/>
                    <a:pt x="408" y="77"/>
                  </a:cubicBezTo>
                  <a:cubicBezTo>
                    <a:pt x="408" y="77"/>
                    <a:pt x="408" y="77"/>
                    <a:pt x="408" y="75"/>
                  </a:cubicBezTo>
                  <a:cubicBezTo>
                    <a:pt x="408" y="74"/>
                    <a:pt x="408" y="74"/>
                    <a:pt x="408" y="74"/>
                  </a:cubicBezTo>
                  <a:cubicBezTo>
                    <a:pt x="408" y="74"/>
                    <a:pt x="408" y="74"/>
                    <a:pt x="408" y="74"/>
                  </a:cubicBezTo>
                  <a:cubicBezTo>
                    <a:pt x="408" y="74"/>
                    <a:pt x="408" y="74"/>
                    <a:pt x="401" y="65"/>
                  </a:cubicBezTo>
                  <a:cubicBezTo>
                    <a:pt x="400" y="66"/>
                    <a:pt x="400" y="66"/>
                    <a:pt x="400" y="66"/>
                  </a:cubicBezTo>
                  <a:cubicBezTo>
                    <a:pt x="402" y="67"/>
                    <a:pt x="402" y="67"/>
                    <a:pt x="402" y="67"/>
                  </a:cubicBezTo>
                  <a:cubicBezTo>
                    <a:pt x="402" y="67"/>
                    <a:pt x="402" y="65"/>
                    <a:pt x="402" y="61"/>
                  </a:cubicBezTo>
                  <a:cubicBezTo>
                    <a:pt x="404" y="51"/>
                    <a:pt x="407" y="30"/>
                    <a:pt x="411" y="18"/>
                  </a:cubicBezTo>
                  <a:cubicBezTo>
                    <a:pt x="412" y="14"/>
                    <a:pt x="414" y="12"/>
                    <a:pt x="417" y="10"/>
                  </a:cubicBezTo>
                  <a:cubicBezTo>
                    <a:pt x="419" y="9"/>
                    <a:pt x="422" y="9"/>
                    <a:pt x="425" y="9"/>
                  </a:cubicBezTo>
                  <a:cubicBezTo>
                    <a:pt x="430" y="9"/>
                    <a:pt x="435" y="10"/>
                    <a:pt x="439" y="10"/>
                  </a:cubicBezTo>
                  <a:cubicBezTo>
                    <a:pt x="443" y="10"/>
                    <a:pt x="446" y="8"/>
                    <a:pt x="449" y="6"/>
                  </a:cubicBezTo>
                  <a:cubicBezTo>
                    <a:pt x="452" y="5"/>
                    <a:pt x="454" y="3"/>
                    <a:pt x="454" y="3"/>
                  </a:cubicBezTo>
                  <a:cubicBezTo>
                    <a:pt x="453" y="2"/>
                    <a:pt x="453" y="2"/>
                    <a:pt x="453" y="2"/>
                  </a:cubicBezTo>
                  <a:cubicBezTo>
                    <a:pt x="453" y="3"/>
                    <a:pt x="453" y="3"/>
                    <a:pt x="453" y="3"/>
                  </a:cubicBezTo>
                  <a:cubicBezTo>
                    <a:pt x="453" y="3"/>
                    <a:pt x="453" y="3"/>
                    <a:pt x="466" y="5"/>
                  </a:cubicBezTo>
                  <a:cubicBezTo>
                    <a:pt x="466" y="3"/>
                    <a:pt x="466" y="3"/>
                    <a:pt x="466" y="3"/>
                  </a:cubicBezTo>
                  <a:cubicBezTo>
                    <a:pt x="465" y="3"/>
                    <a:pt x="465" y="3"/>
                    <a:pt x="465" y="3"/>
                  </a:cubicBezTo>
                  <a:cubicBezTo>
                    <a:pt x="465" y="3"/>
                    <a:pt x="465" y="3"/>
                    <a:pt x="465" y="12"/>
                  </a:cubicBezTo>
                  <a:cubicBezTo>
                    <a:pt x="465" y="14"/>
                    <a:pt x="465" y="14"/>
                    <a:pt x="465" y="14"/>
                  </a:cubicBezTo>
                  <a:cubicBezTo>
                    <a:pt x="466" y="14"/>
                    <a:pt x="466" y="14"/>
                    <a:pt x="466" y="14"/>
                  </a:cubicBezTo>
                  <a:cubicBezTo>
                    <a:pt x="466" y="14"/>
                    <a:pt x="466" y="14"/>
                    <a:pt x="466" y="14"/>
                  </a:cubicBezTo>
                  <a:cubicBezTo>
                    <a:pt x="467" y="14"/>
                    <a:pt x="467" y="14"/>
                    <a:pt x="468" y="14"/>
                  </a:cubicBezTo>
                  <a:cubicBezTo>
                    <a:pt x="468" y="12"/>
                    <a:pt x="468" y="12"/>
                    <a:pt x="468" y="12"/>
                  </a:cubicBezTo>
                  <a:cubicBezTo>
                    <a:pt x="466" y="12"/>
                    <a:pt x="466" y="12"/>
                    <a:pt x="466" y="12"/>
                  </a:cubicBezTo>
                  <a:cubicBezTo>
                    <a:pt x="466" y="12"/>
                    <a:pt x="466" y="12"/>
                    <a:pt x="466" y="18"/>
                  </a:cubicBezTo>
                  <a:cubicBezTo>
                    <a:pt x="468" y="18"/>
                    <a:pt x="468" y="18"/>
                    <a:pt x="468" y="18"/>
                  </a:cubicBezTo>
                  <a:cubicBezTo>
                    <a:pt x="467" y="17"/>
                    <a:pt x="467" y="17"/>
                    <a:pt x="467" y="17"/>
                  </a:cubicBezTo>
                  <a:cubicBezTo>
                    <a:pt x="467" y="17"/>
                    <a:pt x="467" y="17"/>
                    <a:pt x="465" y="18"/>
                  </a:cubicBezTo>
                  <a:cubicBezTo>
                    <a:pt x="465" y="19"/>
                    <a:pt x="465" y="19"/>
                    <a:pt x="465" y="19"/>
                  </a:cubicBezTo>
                  <a:cubicBezTo>
                    <a:pt x="465" y="19"/>
                    <a:pt x="465" y="19"/>
                    <a:pt x="465" y="19"/>
                  </a:cubicBezTo>
                  <a:cubicBezTo>
                    <a:pt x="465" y="19"/>
                    <a:pt x="465" y="19"/>
                    <a:pt x="465" y="20"/>
                  </a:cubicBezTo>
                  <a:cubicBezTo>
                    <a:pt x="464" y="21"/>
                    <a:pt x="464" y="24"/>
                    <a:pt x="463" y="28"/>
                  </a:cubicBezTo>
                  <a:cubicBezTo>
                    <a:pt x="462" y="38"/>
                    <a:pt x="462" y="38"/>
                    <a:pt x="462" y="38"/>
                  </a:cubicBezTo>
                  <a:cubicBezTo>
                    <a:pt x="466" y="29"/>
                    <a:pt x="466" y="29"/>
                    <a:pt x="466" y="29"/>
                  </a:cubicBezTo>
                  <a:cubicBezTo>
                    <a:pt x="466" y="29"/>
                    <a:pt x="466" y="29"/>
                    <a:pt x="466" y="29"/>
                  </a:cubicBezTo>
                  <a:cubicBezTo>
                    <a:pt x="466" y="29"/>
                    <a:pt x="466" y="29"/>
                    <a:pt x="466" y="29"/>
                  </a:cubicBezTo>
                  <a:cubicBezTo>
                    <a:pt x="466" y="29"/>
                    <a:pt x="466" y="29"/>
                    <a:pt x="466" y="29"/>
                  </a:cubicBezTo>
                  <a:cubicBezTo>
                    <a:pt x="466" y="29"/>
                    <a:pt x="466" y="29"/>
                    <a:pt x="466" y="29"/>
                  </a:cubicBezTo>
                  <a:cubicBezTo>
                    <a:pt x="466" y="29"/>
                    <a:pt x="466" y="29"/>
                    <a:pt x="466" y="29"/>
                  </a:cubicBezTo>
                  <a:cubicBezTo>
                    <a:pt x="467" y="29"/>
                    <a:pt x="467" y="29"/>
                    <a:pt x="467" y="29"/>
                  </a:cubicBezTo>
                  <a:cubicBezTo>
                    <a:pt x="467" y="29"/>
                    <a:pt x="467" y="29"/>
                    <a:pt x="467" y="29"/>
                  </a:cubicBezTo>
                  <a:cubicBezTo>
                    <a:pt x="467" y="29"/>
                    <a:pt x="467" y="29"/>
                    <a:pt x="468" y="30"/>
                  </a:cubicBezTo>
                  <a:cubicBezTo>
                    <a:pt x="468" y="30"/>
                    <a:pt x="468" y="30"/>
                    <a:pt x="468" y="30"/>
                  </a:cubicBezTo>
                  <a:cubicBezTo>
                    <a:pt x="469" y="30"/>
                    <a:pt x="469" y="30"/>
                    <a:pt x="469" y="30"/>
                  </a:cubicBezTo>
                  <a:cubicBezTo>
                    <a:pt x="469" y="30"/>
                    <a:pt x="470" y="31"/>
                    <a:pt x="471" y="32"/>
                  </a:cubicBezTo>
                  <a:cubicBezTo>
                    <a:pt x="472" y="33"/>
                    <a:pt x="473" y="35"/>
                    <a:pt x="473" y="36"/>
                  </a:cubicBezTo>
                  <a:cubicBezTo>
                    <a:pt x="474" y="37"/>
                    <a:pt x="474" y="37"/>
                    <a:pt x="474" y="38"/>
                  </a:cubicBezTo>
                  <a:cubicBezTo>
                    <a:pt x="474" y="38"/>
                    <a:pt x="474" y="39"/>
                    <a:pt x="474" y="39"/>
                  </a:cubicBezTo>
                  <a:cubicBezTo>
                    <a:pt x="475" y="39"/>
                    <a:pt x="475" y="39"/>
                    <a:pt x="475" y="39"/>
                  </a:cubicBezTo>
                  <a:cubicBezTo>
                    <a:pt x="475" y="40"/>
                    <a:pt x="475" y="40"/>
                    <a:pt x="475" y="40"/>
                  </a:cubicBezTo>
                  <a:cubicBezTo>
                    <a:pt x="475" y="40"/>
                    <a:pt x="475" y="40"/>
                    <a:pt x="481" y="41"/>
                  </a:cubicBezTo>
                  <a:cubicBezTo>
                    <a:pt x="482" y="41"/>
                    <a:pt x="482" y="41"/>
                    <a:pt x="482" y="41"/>
                  </a:cubicBezTo>
                  <a:cubicBezTo>
                    <a:pt x="483" y="40"/>
                    <a:pt x="483" y="40"/>
                    <a:pt x="483" y="40"/>
                  </a:cubicBezTo>
                  <a:cubicBezTo>
                    <a:pt x="483" y="40"/>
                    <a:pt x="483" y="40"/>
                    <a:pt x="483" y="40"/>
                  </a:cubicBezTo>
                  <a:cubicBezTo>
                    <a:pt x="483" y="39"/>
                    <a:pt x="483" y="38"/>
                    <a:pt x="484" y="37"/>
                  </a:cubicBezTo>
                  <a:cubicBezTo>
                    <a:pt x="484" y="37"/>
                    <a:pt x="484" y="36"/>
                    <a:pt x="485" y="36"/>
                  </a:cubicBezTo>
                  <a:cubicBezTo>
                    <a:pt x="485" y="36"/>
                    <a:pt x="485" y="36"/>
                    <a:pt x="485" y="36"/>
                  </a:cubicBezTo>
                  <a:cubicBezTo>
                    <a:pt x="485" y="36"/>
                    <a:pt x="485" y="36"/>
                    <a:pt x="495" y="36"/>
                  </a:cubicBezTo>
                  <a:cubicBezTo>
                    <a:pt x="495" y="34"/>
                    <a:pt x="495" y="34"/>
                    <a:pt x="495" y="34"/>
                  </a:cubicBezTo>
                  <a:cubicBezTo>
                    <a:pt x="493" y="35"/>
                    <a:pt x="493" y="35"/>
                    <a:pt x="493" y="35"/>
                  </a:cubicBezTo>
                  <a:cubicBezTo>
                    <a:pt x="493" y="35"/>
                    <a:pt x="493" y="35"/>
                    <a:pt x="494" y="36"/>
                  </a:cubicBezTo>
                  <a:cubicBezTo>
                    <a:pt x="494" y="37"/>
                    <a:pt x="495" y="39"/>
                    <a:pt x="497" y="44"/>
                  </a:cubicBezTo>
                  <a:cubicBezTo>
                    <a:pt x="499" y="43"/>
                    <a:pt x="499" y="43"/>
                    <a:pt x="499" y="43"/>
                  </a:cubicBezTo>
                  <a:cubicBezTo>
                    <a:pt x="497" y="43"/>
                    <a:pt x="497" y="43"/>
                    <a:pt x="497" y="43"/>
                  </a:cubicBezTo>
                  <a:cubicBezTo>
                    <a:pt x="497" y="43"/>
                    <a:pt x="497" y="43"/>
                    <a:pt x="497" y="45"/>
                  </a:cubicBezTo>
                  <a:cubicBezTo>
                    <a:pt x="497" y="47"/>
                    <a:pt x="497" y="51"/>
                    <a:pt x="497" y="58"/>
                  </a:cubicBezTo>
                  <a:cubicBezTo>
                    <a:pt x="497" y="59"/>
                    <a:pt x="497" y="59"/>
                    <a:pt x="497" y="59"/>
                  </a:cubicBezTo>
                  <a:cubicBezTo>
                    <a:pt x="498" y="59"/>
                    <a:pt x="498" y="59"/>
                    <a:pt x="498" y="59"/>
                  </a:cubicBezTo>
                  <a:cubicBezTo>
                    <a:pt x="498" y="59"/>
                    <a:pt x="498" y="59"/>
                    <a:pt x="502" y="63"/>
                  </a:cubicBezTo>
                  <a:cubicBezTo>
                    <a:pt x="502" y="64"/>
                    <a:pt x="502" y="64"/>
                    <a:pt x="502" y="64"/>
                  </a:cubicBezTo>
                  <a:cubicBezTo>
                    <a:pt x="503" y="64"/>
                    <a:pt x="503" y="64"/>
                    <a:pt x="503" y="64"/>
                  </a:cubicBezTo>
                  <a:cubicBezTo>
                    <a:pt x="503" y="64"/>
                    <a:pt x="503" y="64"/>
                    <a:pt x="513" y="60"/>
                  </a:cubicBezTo>
                  <a:cubicBezTo>
                    <a:pt x="512" y="58"/>
                    <a:pt x="512" y="58"/>
                    <a:pt x="512" y="58"/>
                  </a:cubicBezTo>
                  <a:cubicBezTo>
                    <a:pt x="511" y="59"/>
                    <a:pt x="511" y="59"/>
                    <a:pt x="511" y="59"/>
                  </a:cubicBezTo>
                  <a:cubicBezTo>
                    <a:pt x="511" y="59"/>
                    <a:pt x="511" y="59"/>
                    <a:pt x="519" y="66"/>
                  </a:cubicBezTo>
                  <a:cubicBezTo>
                    <a:pt x="520" y="65"/>
                    <a:pt x="520" y="65"/>
                    <a:pt x="520" y="65"/>
                  </a:cubicBezTo>
                  <a:cubicBezTo>
                    <a:pt x="519" y="65"/>
                    <a:pt x="519" y="65"/>
                    <a:pt x="519" y="65"/>
                  </a:cubicBezTo>
                  <a:cubicBezTo>
                    <a:pt x="519" y="65"/>
                    <a:pt x="518" y="67"/>
                    <a:pt x="518" y="70"/>
                  </a:cubicBezTo>
                  <a:cubicBezTo>
                    <a:pt x="517" y="73"/>
                    <a:pt x="517" y="77"/>
                    <a:pt x="517" y="79"/>
                  </a:cubicBezTo>
                  <a:cubicBezTo>
                    <a:pt x="517" y="80"/>
                    <a:pt x="517" y="81"/>
                    <a:pt x="517" y="81"/>
                  </a:cubicBezTo>
                  <a:cubicBezTo>
                    <a:pt x="517" y="82"/>
                    <a:pt x="517" y="82"/>
                    <a:pt x="517" y="82"/>
                  </a:cubicBezTo>
                  <a:cubicBezTo>
                    <a:pt x="518" y="83"/>
                    <a:pt x="518" y="83"/>
                    <a:pt x="519" y="83"/>
                  </a:cubicBezTo>
                  <a:cubicBezTo>
                    <a:pt x="519" y="83"/>
                    <a:pt x="519" y="83"/>
                    <a:pt x="520" y="83"/>
                  </a:cubicBezTo>
                  <a:cubicBezTo>
                    <a:pt x="519" y="81"/>
                    <a:pt x="519" y="81"/>
                    <a:pt x="519" y="81"/>
                  </a:cubicBezTo>
                  <a:cubicBezTo>
                    <a:pt x="519" y="83"/>
                    <a:pt x="519" y="83"/>
                    <a:pt x="519" y="83"/>
                  </a:cubicBezTo>
                  <a:cubicBezTo>
                    <a:pt x="521" y="83"/>
                    <a:pt x="522" y="82"/>
                    <a:pt x="523" y="82"/>
                  </a:cubicBezTo>
                  <a:cubicBezTo>
                    <a:pt x="524" y="81"/>
                    <a:pt x="525" y="79"/>
                    <a:pt x="526" y="79"/>
                  </a:cubicBezTo>
                  <a:cubicBezTo>
                    <a:pt x="527" y="78"/>
                    <a:pt x="528" y="77"/>
                    <a:pt x="529" y="77"/>
                  </a:cubicBezTo>
                  <a:cubicBezTo>
                    <a:pt x="530" y="77"/>
                    <a:pt x="530" y="77"/>
                    <a:pt x="531" y="77"/>
                  </a:cubicBezTo>
                  <a:cubicBezTo>
                    <a:pt x="531" y="76"/>
                    <a:pt x="531" y="76"/>
                    <a:pt x="531" y="76"/>
                  </a:cubicBezTo>
                  <a:cubicBezTo>
                    <a:pt x="531" y="77"/>
                    <a:pt x="531" y="77"/>
                    <a:pt x="531" y="77"/>
                  </a:cubicBezTo>
                  <a:cubicBezTo>
                    <a:pt x="534" y="78"/>
                    <a:pt x="538" y="79"/>
                    <a:pt x="541" y="80"/>
                  </a:cubicBezTo>
                  <a:cubicBezTo>
                    <a:pt x="542" y="80"/>
                    <a:pt x="544" y="81"/>
                    <a:pt x="545" y="82"/>
                  </a:cubicBezTo>
                  <a:cubicBezTo>
                    <a:pt x="546" y="83"/>
                    <a:pt x="546" y="83"/>
                    <a:pt x="546" y="84"/>
                  </a:cubicBezTo>
                  <a:cubicBezTo>
                    <a:pt x="546" y="88"/>
                    <a:pt x="545" y="91"/>
                    <a:pt x="544" y="92"/>
                  </a:cubicBezTo>
                  <a:cubicBezTo>
                    <a:pt x="544" y="93"/>
                    <a:pt x="543" y="94"/>
                    <a:pt x="543" y="94"/>
                  </a:cubicBezTo>
                  <a:cubicBezTo>
                    <a:pt x="542" y="95"/>
                    <a:pt x="542" y="95"/>
                    <a:pt x="542" y="95"/>
                  </a:cubicBezTo>
                  <a:cubicBezTo>
                    <a:pt x="542" y="95"/>
                    <a:pt x="542" y="95"/>
                    <a:pt x="542" y="95"/>
                  </a:cubicBezTo>
                  <a:cubicBezTo>
                    <a:pt x="542" y="95"/>
                    <a:pt x="542" y="95"/>
                    <a:pt x="542" y="95"/>
                  </a:cubicBezTo>
                  <a:cubicBezTo>
                    <a:pt x="543" y="95"/>
                    <a:pt x="543" y="95"/>
                    <a:pt x="543" y="95"/>
                  </a:cubicBezTo>
                  <a:cubicBezTo>
                    <a:pt x="542" y="95"/>
                    <a:pt x="542" y="95"/>
                    <a:pt x="542" y="95"/>
                  </a:cubicBezTo>
                  <a:cubicBezTo>
                    <a:pt x="542" y="95"/>
                    <a:pt x="542" y="95"/>
                    <a:pt x="542" y="95"/>
                  </a:cubicBezTo>
                  <a:cubicBezTo>
                    <a:pt x="543" y="95"/>
                    <a:pt x="543" y="95"/>
                    <a:pt x="543" y="95"/>
                  </a:cubicBezTo>
                  <a:cubicBezTo>
                    <a:pt x="542" y="95"/>
                    <a:pt x="542" y="95"/>
                    <a:pt x="542" y="95"/>
                  </a:cubicBezTo>
                  <a:cubicBezTo>
                    <a:pt x="541" y="96"/>
                    <a:pt x="541" y="96"/>
                    <a:pt x="541" y="96"/>
                  </a:cubicBezTo>
                  <a:cubicBezTo>
                    <a:pt x="542" y="97"/>
                    <a:pt x="542" y="97"/>
                    <a:pt x="542" y="97"/>
                  </a:cubicBezTo>
                  <a:cubicBezTo>
                    <a:pt x="542" y="97"/>
                    <a:pt x="542" y="97"/>
                    <a:pt x="548" y="103"/>
                  </a:cubicBezTo>
                  <a:cubicBezTo>
                    <a:pt x="549" y="101"/>
                    <a:pt x="549" y="101"/>
                    <a:pt x="549" y="101"/>
                  </a:cubicBezTo>
                  <a:cubicBezTo>
                    <a:pt x="548" y="100"/>
                    <a:pt x="548" y="100"/>
                    <a:pt x="548" y="100"/>
                  </a:cubicBezTo>
                  <a:cubicBezTo>
                    <a:pt x="548" y="100"/>
                    <a:pt x="546" y="101"/>
                    <a:pt x="545" y="103"/>
                  </a:cubicBezTo>
                  <a:cubicBezTo>
                    <a:pt x="543" y="105"/>
                    <a:pt x="541" y="107"/>
                    <a:pt x="541" y="110"/>
                  </a:cubicBezTo>
                  <a:cubicBezTo>
                    <a:pt x="541" y="111"/>
                    <a:pt x="541" y="112"/>
                    <a:pt x="542" y="113"/>
                  </a:cubicBezTo>
                  <a:cubicBezTo>
                    <a:pt x="543" y="114"/>
                    <a:pt x="544" y="114"/>
                    <a:pt x="545" y="115"/>
                  </a:cubicBezTo>
                  <a:cubicBezTo>
                    <a:pt x="545" y="115"/>
                    <a:pt x="545" y="115"/>
                    <a:pt x="545" y="115"/>
                  </a:cubicBezTo>
                  <a:cubicBezTo>
                    <a:pt x="545" y="115"/>
                    <a:pt x="545" y="115"/>
                    <a:pt x="545" y="115"/>
                  </a:cubicBezTo>
                  <a:cubicBezTo>
                    <a:pt x="548" y="116"/>
                    <a:pt x="550" y="116"/>
                    <a:pt x="553" y="116"/>
                  </a:cubicBezTo>
                  <a:cubicBezTo>
                    <a:pt x="557" y="116"/>
                    <a:pt x="560" y="115"/>
                    <a:pt x="560" y="115"/>
                  </a:cubicBezTo>
                  <a:cubicBezTo>
                    <a:pt x="560" y="114"/>
                    <a:pt x="560" y="114"/>
                    <a:pt x="560" y="114"/>
                  </a:cubicBezTo>
                  <a:cubicBezTo>
                    <a:pt x="558" y="115"/>
                    <a:pt x="558" y="115"/>
                    <a:pt x="558" y="115"/>
                  </a:cubicBezTo>
                  <a:cubicBezTo>
                    <a:pt x="558" y="115"/>
                    <a:pt x="558" y="115"/>
                    <a:pt x="563" y="119"/>
                  </a:cubicBezTo>
                  <a:cubicBezTo>
                    <a:pt x="563" y="120"/>
                    <a:pt x="563" y="120"/>
                    <a:pt x="563" y="120"/>
                  </a:cubicBezTo>
                  <a:cubicBezTo>
                    <a:pt x="564" y="119"/>
                    <a:pt x="564" y="119"/>
                    <a:pt x="564" y="119"/>
                  </a:cubicBezTo>
                  <a:cubicBezTo>
                    <a:pt x="564" y="119"/>
                    <a:pt x="564" y="119"/>
                    <a:pt x="570" y="115"/>
                  </a:cubicBezTo>
                  <a:cubicBezTo>
                    <a:pt x="569" y="114"/>
                    <a:pt x="569" y="114"/>
                    <a:pt x="569" y="114"/>
                  </a:cubicBezTo>
                  <a:cubicBezTo>
                    <a:pt x="570" y="115"/>
                    <a:pt x="570" y="115"/>
                    <a:pt x="570" y="115"/>
                  </a:cubicBezTo>
                  <a:cubicBezTo>
                    <a:pt x="570" y="115"/>
                    <a:pt x="570" y="115"/>
                    <a:pt x="574" y="112"/>
                  </a:cubicBezTo>
                  <a:cubicBezTo>
                    <a:pt x="574" y="112"/>
                    <a:pt x="574" y="112"/>
                    <a:pt x="574" y="112"/>
                  </a:cubicBezTo>
                  <a:cubicBezTo>
                    <a:pt x="574" y="112"/>
                    <a:pt x="574" y="112"/>
                    <a:pt x="574" y="112"/>
                  </a:cubicBezTo>
                  <a:cubicBezTo>
                    <a:pt x="574" y="112"/>
                    <a:pt x="575" y="111"/>
                    <a:pt x="575" y="109"/>
                  </a:cubicBezTo>
                  <a:cubicBezTo>
                    <a:pt x="576" y="107"/>
                    <a:pt x="578" y="105"/>
                    <a:pt x="580" y="102"/>
                  </a:cubicBezTo>
                  <a:cubicBezTo>
                    <a:pt x="581" y="101"/>
                    <a:pt x="581" y="100"/>
                    <a:pt x="582" y="99"/>
                  </a:cubicBezTo>
                  <a:cubicBezTo>
                    <a:pt x="583" y="99"/>
                    <a:pt x="584" y="98"/>
                    <a:pt x="584" y="98"/>
                  </a:cubicBezTo>
                  <a:cubicBezTo>
                    <a:pt x="584" y="99"/>
                    <a:pt x="584" y="99"/>
                    <a:pt x="584" y="99"/>
                  </a:cubicBezTo>
                  <a:cubicBezTo>
                    <a:pt x="584" y="99"/>
                    <a:pt x="584" y="99"/>
                    <a:pt x="584" y="99"/>
                  </a:cubicBezTo>
                  <a:cubicBezTo>
                    <a:pt x="584" y="99"/>
                    <a:pt x="584" y="99"/>
                    <a:pt x="584" y="99"/>
                  </a:cubicBezTo>
                  <a:cubicBezTo>
                    <a:pt x="585" y="99"/>
                    <a:pt x="585" y="100"/>
                    <a:pt x="585" y="101"/>
                  </a:cubicBezTo>
                  <a:cubicBezTo>
                    <a:pt x="585" y="103"/>
                    <a:pt x="584" y="106"/>
                    <a:pt x="583" y="109"/>
                  </a:cubicBezTo>
                  <a:cubicBezTo>
                    <a:pt x="582" y="110"/>
                    <a:pt x="581" y="111"/>
                    <a:pt x="581" y="112"/>
                  </a:cubicBezTo>
                  <a:cubicBezTo>
                    <a:pt x="581" y="112"/>
                    <a:pt x="580" y="112"/>
                    <a:pt x="580" y="112"/>
                  </a:cubicBezTo>
                  <a:cubicBezTo>
                    <a:pt x="580" y="113"/>
                    <a:pt x="580" y="113"/>
                    <a:pt x="580" y="113"/>
                  </a:cubicBezTo>
                  <a:cubicBezTo>
                    <a:pt x="578" y="115"/>
                    <a:pt x="578" y="115"/>
                    <a:pt x="578" y="115"/>
                  </a:cubicBezTo>
                  <a:cubicBezTo>
                    <a:pt x="581" y="115"/>
                    <a:pt x="581" y="115"/>
                    <a:pt x="581" y="115"/>
                  </a:cubicBezTo>
                  <a:cubicBezTo>
                    <a:pt x="581" y="115"/>
                    <a:pt x="581" y="115"/>
                    <a:pt x="581" y="115"/>
                  </a:cubicBezTo>
                  <a:cubicBezTo>
                    <a:pt x="581" y="115"/>
                    <a:pt x="581" y="115"/>
                    <a:pt x="581" y="115"/>
                  </a:cubicBezTo>
                  <a:cubicBezTo>
                    <a:pt x="581" y="115"/>
                    <a:pt x="581" y="115"/>
                    <a:pt x="581" y="115"/>
                  </a:cubicBezTo>
                  <a:cubicBezTo>
                    <a:pt x="581" y="115"/>
                    <a:pt x="581" y="115"/>
                    <a:pt x="581" y="115"/>
                  </a:cubicBezTo>
                  <a:cubicBezTo>
                    <a:pt x="581" y="115"/>
                    <a:pt x="581" y="115"/>
                    <a:pt x="581" y="115"/>
                  </a:cubicBezTo>
                  <a:cubicBezTo>
                    <a:pt x="582" y="115"/>
                    <a:pt x="582" y="115"/>
                    <a:pt x="582" y="115"/>
                  </a:cubicBezTo>
                  <a:cubicBezTo>
                    <a:pt x="582" y="116"/>
                    <a:pt x="582" y="116"/>
                    <a:pt x="582" y="118"/>
                  </a:cubicBezTo>
                  <a:cubicBezTo>
                    <a:pt x="582" y="118"/>
                    <a:pt x="582" y="118"/>
                    <a:pt x="582" y="118"/>
                  </a:cubicBezTo>
                  <a:cubicBezTo>
                    <a:pt x="583" y="118"/>
                    <a:pt x="583" y="118"/>
                    <a:pt x="583" y="118"/>
                  </a:cubicBezTo>
                  <a:cubicBezTo>
                    <a:pt x="583" y="118"/>
                    <a:pt x="583" y="119"/>
                    <a:pt x="583" y="119"/>
                  </a:cubicBezTo>
                  <a:cubicBezTo>
                    <a:pt x="583" y="120"/>
                    <a:pt x="582" y="122"/>
                    <a:pt x="581" y="124"/>
                  </a:cubicBezTo>
                  <a:cubicBezTo>
                    <a:pt x="581" y="124"/>
                    <a:pt x="581" y="125"/>
                    <a:pt x="580" y="126"/>
                  </a:cubicBezTo>
                  <a:cubicBezTo>
                    <a:pt x="580" y="126"/>
                    <a:pt x="580" y="126"/>
                    <a:pt x="580" y="126"/>
                  </a:cubicBezTo>
                  <a:cubicBezTo>
                    <a:pt x="579" y="127"/>
                    <a:pt x="579" y="127"/>
                    <a:pt x="579" y="127"/>
                  </a:cubicBezTo>
                  <a:cubicBezTo>
                    <a:pt x="580" y="128"/>
                    <a:pt x="580" y="128"/>
                    <a:pt x="580" y="128"/>
                  </a:cubicBezTo>
                  <a:cubicBezTo>
                    <a:pt x="580" y="128"/>
                    <a:pt x="580" y="128"/>
                    <a:pt x="583" y="131"/>
                  </a:cubicBezTo>
                  <a:cubicBezTo>
                    <a:pt x="583" y="131"/>
                    <a:pt x="583" y="131"/>
                    <a:pt x="583" y="131"/>
                  </a:cubicBezTo>
                  <a:cubicBezTo>
                    <a:pt x="584" y="131"/>
                    <a:pt x="584" y="131"/>
                    <a:pt x="584" y="131"/>
                  </a:cubicBezTo>
                  <a:cubicBezTo>
                    <a:pt x="584" y="131"/>
                    <a:pt x="584" y="131"/>
                    <a:pt x="585" y="131"/>
                  </a:cubicBezTo>
                  <a:cubicBezTo>
                    <a:pt x="586" y="131"/>
                    <a:pt x="589" y="131"/>
                    <a:pt x="593" y="131"/>
                  </a:cubicBezTo>
                  <a:cubicBezTo>
                    <a:pt x="593" y="130"/>
                    <a:pt x="593" y="130"/>
                    <a:pt x="593" y="130"/>
                  </a:cubicBezTo>
                  <a:cubicBezTo>
                    <a:pt x="592" y="131"/>
                    <a:pt x="592" y="131"/>
                    <a:pt x="592" y="131"/>
                  </a:cubicBezTo>
                  <a:cubicBezTo>
                    <a:pt x="592" y="131"/>
                    <a:pt x="592" y="131"/>
                    <a:pt x="594" y="133"/>
                  </a:cubicBezTo>
                  <a:cubicBezTo>
                    <a:pt x="596" y="134"/>
                    <a:pt x="600" y="138"/>
                    <a:pt x="609" y="144"/>
                  </a:cubicBezTo>
                  <a:cubicBezTo>
                    <a:pt x="610" y="143"/>
                    <a:pt x="610" y="143"/>
                    <a:pt x="610" y="143"/>
                  </a:cubicBezTo>
                  <a:cubicBezTo>
                    <a:pt x="608" y="143"/>
                    <a:pt x="608" y="143"/>
                    <a:pt x="608" y="143"/>
                  </a:cubicBezTo>
                  <a:cubicBezTo>
                    <a:pt x="608" y="143"/>
                    <a:pt x="608" y="143"/>
                    <a:pt x="608" y="146"/>
                  </a:cubicBezTo>
                  <a:cubicBezTo>
                    <a:pt x="608" y="147"/>
                    <a:pt x="608" y="147"/>
                    <a:pt x="608" y="147"/>
                  </a:cubicBezTo>
                  <a:cubicBezTo>
                    <a:pt x="608" y="147"/>
                    <a:pt x="608" y="147"/>
                    <a:pt x="608" y="147"/>
                  </a:cubicBezTo>
                  <a:cubicBezTo>
                    <a:pt x="608" y="147"/>
                    <a:pt x="608" y="147"/>
                    <a:pt x="610" y="148"/>
                  </a:cubicBezTo>
                  <a:cubicBezTo>
                    <a:pt x="611" y="150"/>
                    <a:pt x="613" y="153"/>
                    <a:pt x="618" y="159"/>
                  </a:cubicBezTo>
                  <a:cubicBezTo>
                    <a:pt x="618" y="160"/>
                    <a:pt x="618" y="160"/>
                    <a:pt x="618" y="160"/>
                  </a:cubicBezTo>
                  <a:cubicBezTo>
                    <a:pt x="619" y="160"/>
                    <a:pt x="619" y="160"/>
                    <a:pt x="619" y="160"/>
                  </a:cubicBezTo>
                  <a:cubicBezTo>
                    <a:pt x="619" y="160"/>
                    <a:pt x="619" y="160"/>
                    <a:pt x="622" y="159"/>
                  </a:cubicBezTo>
                  <a:cubicBezTo>
                    <a:pt x="624" y="159"/>
                    <a:pt x="629" y="159"/>
                    <a:pt x="639" y="158"/>
                  </a:cubicBezTo>
                  <a:cubicBezTo>
                    <a:pt x="639" y="155"/>
                    <a:pt x="639" y="155"/>
                    <a:pt x="639" y="155"/>
                  </a:cubicBezTo>
                  <a:cubicBezTo>
                    <a:pt x="639" y="155"/>
                    <a:pt x="639" y="155"/>
                    <a:pt x="638" y="155"/>
                  </a:cubicBezTo>
                  <a:cubicBezTo>
                    <a:pt x="630" y="155"/>
                    <a:pt x="630" y="155"/>
                    <a:pt x="630" y="155"/>
                  </a:cubicBezTo>
                  <a:cubicBezTo>
                    <a:pt x="637" y="158"/>
                    <a:pt x="637" y="158"/>
                    <a:pt x="637" y="158"/>
                  </a:cubicBezTo>
                  <a:cubicBezTo>
                    <a:pt x="637" y="158"/>
                    <a:pt x="637" y="158"/>
                    <a:pt x="644" y="161"/>
                  </a:cubicBezTo>
                  <a:cubicBezTo>
                    <a:pt x="645" y="159"/>
                    <a:pt x="645" y="159"/>
                    <a:pt x="645" y="159"/>
                  </a:cubicBezTo>
                  <a:cubicBezTo>
                    <a:pt x="643" y="159"/>
                    <a:pt x="643" y="159"/>
                    <a:pt x="643" y="159"/>
                  </a:cubicBezTo>
                  <a:cubicBezTo>
                    <a:pt x="643" y="160"/>
                    <a:pt x="643" y="161"/>
                    <a:pt x="644" y="163"/>
                  </a:cubicBezTo>
                  <a:cubicBezTo>
                    <a:pt x="644" y="164"/>
                    <a:pt x="645" y="166"/>
                    <a:pt x="646" y="166"/>
                  </a:cubicBezTo>
                  <a:cubicBezTo>
                    <a:pt x="647" y="167"/>
                    <a:pt x="648" y="168"/>
                    <a:pt x="650" y="168"/>
                  </a:cubicBezTo>
                  <a:cubicBezTo>
                    <a:pt x="651" y="168"/>
                    <a:pt x="651" y="168"/>
                    <a:pt x="652" y="168"/>
                  </a:cubicBezTo>
                  <a:cubicBezTo>
                    <a:pt x="651" y="166"/>
                    <a:pt x="651" y="166"/>
                    <a:pt x="651" y="166"/>
                  </a:cubicBezTo>
                  <a:cubicBezTo>
                    <a:pt x="651" y="168"/>
                    <a:pt x="651" y="168"/>
                    <a:pt x="651" y="168"/>
                  </a:cubicBezTo>
                  <a:cubicBezTo>
                    <a:pt x="654" y="168"/>
                    <a:pt x="655" y="167"/>
                    <a:pt x="657" y="167"/>
                  </a:cubicBezTo>
                  <a:cubicBezTo>
                    <a:pt x="659" y="166"/>
                    <a:pt x="660" y="164"/>
                    <a:pt x="661" y="163"/>
                  </a:cubicBezTo>
                  <a:cubicBezTo>
                    <a:pt x="661" y="163"/>
                    <a:pt x="661" y="162"/>
                    <a:pt x="661" y="162"/>
                  </a:cubicBezTo>
                  <a:cubicBezTo>
                    <a:pt x="661" y="162"/>
                    <a:pt x="661" y="162"/>
                    <a:pt x="661" y="162"/>
                  </a:cubicBezTo>
                  <a:cubicBezTo>
                    <a:pt x="661" y="162"/>
                    <a:pt x="661" y="162"/>
                    <a:pt x="661" y="162"/>
                  </a:cubicBezTo>
                  <a:cubicBezTo>
                    <a:pt x="661" y="162"/>
                    <a:pt x="661" y="162"/>
                    <a:pt x="661" y="162"/>
                  </a:cubicBezTo>
                  <a:cubicBezTo>
                    <a:pt x="661" y="162"/>
                    <a:pt x="661" y="162"/>
                    <a:pt x="661" y="162"/>
                  </a:cubicBezTo>
                  <a:cubicBezTo>
                    <a:pt x="661" y="162"/>
                    <a:pt x="661" y="162"/>
                    <a:pt x="661" y="162"/>
                  </a:cubicBezTo>
                  <a:cubicBezTo>
                    <a:pt x="661" y="162"/>
                    <a:pt x="661" y="162"/>
                    <a:pt x="661" y="162"/>
                  </a:cubicBezTo>
                  <a:cubicBezTo>
                    <a:pt x="661" y="162"/>
                    <a:pt x="661" y="162"/>
                    <a:pt x="661" y="162"/>
                  </a:cubicBezTo>
                  <a:cubicBezTo>
                    <a:pt x="662" y="162"/>
                    <a:pt x="662" y="162"/>
                    <a:pt x="662" y="162"/>
                  </a:cubicBezTo>
                  <a:cubicBezTo>
                    <a:pt x="662" y="162"/>
                    <a:pt x="662" y="162"/>
                    <a:pt x="662" y="162"/>
                  </a:cubicBezTo>
                  <a:cubicBezTo>
                    <a:pt x="662" y="162"/>
                    <a:pt x="662" y="162"/>
                    <a:pt x="662" y="162"/>
                  </a:cubicBezTo>
                  <a:cubicBezTo>
                    <a:pt x="664" y="162"/>
                    <a:pt x="664" y="163"/>
                    <a:pt x="665" y="163"/>
                  </a:cubicBezTo>
                  <a:cubicBezTo>
                    <a:pt x="666" y="164"/>
                    <a:pt x="666" y="164"/>
                    <a:pt x="667" y="164"/>
                  </a:cubicBezTo>
                  <a:cubicBezTo>
                    <a:pt x="667" y="165"/>
                    <a:pt x="668" y="165"/>
                    <a:pt x="669" y="165"/>
                  </a:cubicBezTo>
                  <a:cubicBezTo>
                    <a:pt x="670" y="165"/>
                    <a:pt x="672" y="165"/>
                    <a:pt x="675" y="164"/>
                  </a:cubicBezTo>
                  <a:cubicBezTo>
                    <a:pt x="674" y="162"/>
                    <a:pt x="674" y="162"/>
                    <a:pt x="674" y="162"/>
                  </a:cubicBezTo>
                  <a:cubicBezTo>
                    <a:pt x="674" y="164"/>
                    <a:pt x="674" y="164"/>
                    <a:pt x="674" y="164"/>
                  </a:cubicBezTo>
                  <a:cubicBezTo>
                    <a:pt x="675" y="164"/>
                    <a:pt x="677" y="165"/>
                    <a:pt x="679" y="165"/>
                  </a:cubicBezTo>
                  <a:cubicBezTo>
                    <a:pt x="680" y="166"/>
                    <a:pt x="682" y="166"/>
                    <a:pt x="683" y="167"/>
                  </a:cubicBezTo>
                  <a:cubicBezTo>
                    <a:pt x="683" y="167"/>
                    <a:pt x="683" y="168"/>
                    <a:pt x="683" y="169"/>
                  </a:cubicBezTo>
                  <a:cubicBezTo>
                    <a:pt x="683" y="169"/>
                    <a:pt x="683" y="170"/>
                    <a:pt x="683" y="171"/>
                  </a:cubicBezTo>
                  <a:cubicBezTo>
                    <a:pt x="683" y="171"/>
                    <a:pt x="682" y="171"/>
                    <a:pt x="682" y="172"/>
                  </a:cubicBezTo>
                  <a:cubicBezTo>
                    <a:pt x="682" y="173"/>
                    <a:pt x="682" y="173"/>
                    <a:pt x="682" y="173"/>
                  </a:cubicBezTo>
                  <a:cubicBezTo>
                    <a:pt x="684" y="174"/>
                    <a:pt x="684" y="174"/>
                    <a:pt x="684" y="174"/>
                  </a:cubicBezTo>
                  <a:cubicBezTo>
                    <a:pt x="683" y="173"/>
                    <a:pt x="683" y="173"/>
                    <a:pt x="683" y="173"/>
                  </a:cubicBezTo>
                  <a:cubicBezTo>
                    <a:pt x="683" y="174"/>
                    <a:pt x="683" y="174"/>
                    <a:pt x="683" y="174"/>
                  </a:cubicBezTo>
                  <a:cubicBezTo>
                    <a:pt x="684" y="174"/>
                    <a:pt x="684" y="174"/>
                    <a:pt x="684" y="174"/>
                  </a:cubicBezTo>
                  <a:cubicBezTo>
                    <a:pt x="683" y="173"/>
                    <a:pt x="683" y="173"/>
                    <a:pt x="683" y="173"/>
                  </a:cubicBezTo>
                  <a:cubicBezTo>
                    <a:pt x="683" y="174"/>
                    <a:pt x="683" y="174"/>
                    <a:pt x="683" y="174"/>
                  </a:cubicBezTo>
                  <a:cubicBezTo>
                    <a:pt x="683" y="173"/>
                    <a:pt x="683" y="173"/>
                    <a:pt x="683" y="173"/>
                  </a:cubicBezTo>
                  <a:cubicBezTo>
                    <a:pt x="682" y="174"/>
                    <a:pt x="682" y="174"/>
                    <a:pt x="682" y="174"/>
                  </a:cubicBezTo>
                  <a:cubicBezTo>
                    <a:pt x="683" y="174"/>
                    <a:pt x="683" y="174"/>
                    <a:pt x="683" y="174"/>
                  </a:cubicBezTo>
                  <a:cubicBezTo>
                    <a:pt x="683" y="173"/>
                    <a:pt x="683" y="173"/>
                    <a:pt x="683" y="173"/>
                  </a:cubicBezTo>
                  <a:cubicBezTo>
                    <a:pt x="682" y="174"/>
                    <a:pt x="682" y="174"/>
                    <a:pt x="682" y="174"/>
                  </a:cubicBezTo>
                  <a:cubicBezTo>
                    <a:pt x="683" y="174"/>
                    <a:pt x="683" y="174"/>
                    <a:pt x="683" y="174"/>
                  </a:cubicBezTo>
                  <a:cubicBezTo>
                    <a:pt x="682" y="174"/>
                    <a:pt x="682" y="174"/>
                    <a:pt x="682" y="174"/>
                  </a:cubicBezTo>
                  <a:cubicBezTo>
                    <a:pt x="682" y="174"/>
                    <a:pt x="682" y="174"/>
                    <a:pt x="682" y="174"/>
                  </a:cubicBezTo>
                  <a:cubicBezTo>
                    <a:pt x="683" y="174"/>
                    <a:pt x="683" y="174"/>
                    <a:pt x="683" y="174"/>
                  </a:cubicBezTo>
                  <a:cubicBezTo>
                    <a:pt x="682" y="174"/>
                    <a:pt x="682" y="174"/>
                    <a:pt x="682" y="174"/>
                  </a:cubicBezTo>
                  <a:cubicBezTo>
                    <a:pt x="682" y="174"/>
                    <a:pt x="683" y="175"/>
                    <a:pt x="683" y="175"/>
                  </a:cubicBezTo>
                  <a:cubicBezTo>
                    <a:pt x="684" y="176"/>
                    <a:pt x="686" y="179"/>
                    <a:pt x="688" y="181"/>
                  </a:cubicBezTo>
                  <a:cubicBezTo>
                    <a:pt x="688" y="183"/>
                    <a:pt x="689" y="184"/>
                    <a:pt x="690" y="185"/>
                  </a:cubicBezTo>
                  <a:cubicBezTo>
                    <a:pt x="690" y="185"/>
                    <a:pt x="690" y="185"/>
                    <a:pt x="690" y="186"/>
                  </a:cubicBezTo>
                  <a:cubicBezTo>
                    <a:pt x="691" y="186"/>
                    <a:pt x="691" y="186"/>
                    <a:pt x="691" y="186"/>
                  </a:cubicBezTo>
                  <a:cubicBezTo>
                    <a:pt x="691" y="186"/>
                    <a:pt x="691" y="186"/>
                    <a:pt x="691" y="186"/>
                  </a:cubicBezTo>
                  <a:cubicBezTo>
                    <a:pt x="691" y="187"/>
                    <a:pt x="691" y="187"/>
                    <a:pt x="692" y="187"/>
                  </a:cubicBezTo>
                  <a:cubicBezTo>
                    <a:pt x="693" y="186"/>
                    <a:pt x="693" y="186"/>
                    <a:pt x="693" y="186"/>
                  </a:cubicBezTo>
                  <a:cubicBezTo>
                    <a:pt x="693" y="186"/>
                    <a:pt x="693" y="186"/>
                    <a:pt x="693" y="186"/>
                  </a:cubicBezTo>
                  <a:cubicBezTo>
                    <a:pt x="693" y="185"/>
                    <a:pt x="693" y="185"/>
                    <a:pt x="693" y="185"/>
                  </a:cubicBezTo>
                  <a:cubicBezTo>
                    <a:pt x="692" y="185"/>
                    <a:pt x="692" y="185"/>
                    <a:pt x="692" y="185"/>
                  </a:cubicBezTo>
                  <a:cubicBezTo>
                    <a:pt x="691" y="186"/>
                    <a:pt x="691" y="186"/>
                    <a:pt x="691" y="186"/>
                  </a:cubicBezTo>
                  <a:cubicBezTo>
                    <a:pt x="691" y="186"/>
                    <a:pt x="691" y="187"/>
                    <a:pt x="691" y="187"/>
                  </a:cubicBezTo>
                  <a:cubicBezTo>
                    <a:pt x="691" y="187"/>
                    <a:pt x="691" y="188"/>
                    <a:pt x="691" y="188"/>
                  </a:cubicBezTo>
                  <a:cubicBezTo>
                    <a:pt x="691" y="189"/>
                    <a:pt x="691" y="190"/>
                    <a:pt x="692" y="190"/>
                  </a:cubicBezTo>
                  <a:cubicBezTo>
                    <a:pt x="692" y="191"/>
                    <a:pt x="693" y="192"/>
                    <a:pt x="694" y="192"/>
                  </a:cubicBezTo>
                  <a:cubicBezTo>
                    <a:pt x="694" y="192"/>
                    <a:pt x="694" y="192"/>
                    <a:pt x="694" y="192"/>
                  </a:cubicBezTo>
                  <a:cubicBezTo>
                    <a:pt x="695" y="192"/>
                    <a:pt x="695" y="192"/>
                    <a:pt x="695" y="192"/>
                  </a:cubicBezTo>
                  <a:cubicBezTo>
                    <a:pt x="696" y="192"/>
                    <a:pt x="697" y="192"/>
                    <a:pt x="699" y="192"/>
                  </a:cubicBezTo>
                  <a:cubicBezTo>
                    <a:pt x="699" y="192"/>
                    <a:pt x="700" y="191"/>
                    <a:pt x="700" y="191"/>
                  </a:cubicBezTo>
                  <a:cubicBezTo>
                    <a:pt x="701" y="191"/>
                    <a:pt x="701" y="190"/>
                    <a:pt x="701" y="189"/>
                  </a:cubicBezTo>
                  <a:cubicBezTo>
                    <a:pt x="701" y="188"/>
                    <a:pt x="701" y="187"/>
                    <a:pt x="700" y="186"/>
                  </a:cubicBezTo>
                  <a:cubicBezTo>
                    <a:pt x="699" y="186"/>
                    <a:pt x="699" y="186"/>
                    <a:pt x="699" y="186"/>
                  </a:cubicBezTo>
                  <a:cubicBezTo>
                    <a:pt x="699" y="188"/>
                    <a:pt x="699" y="188"/>
                    <a:pt x="699" y="188"/>
                  </a:cubicBezTo>
                  <a:cubicBezTo>
                    <a:pt x="701" y="188"/>
                    <a:pt x="703" y="188"/>
                    <a:pt x="705" y="189"/>
                  </a:cubicBezTo>
                  <a:cubicBezTo>
                    <a:pt x="706" y="189"/>
                    <a:pt x="707" y="190"/>
                    <a:pt x="708" y="190"/>
                  </a:cubicBezTo>
                  <a:cubicBezTo>
                    <a:pt x="708" y="190"/>
                    <a:pt x="708" y="190"/>
                    <a:pt x="708" y="190"/>
                  </a:cubicBezTo>
                  <a:cubicBezTo>
                    <a:pt x="708" y="191"/>
                    <a:pt x="708" y="191"/>
                    <a:pt x="708" y="191"/>
                  </a:cubicBezTo>
                  <a:cubicBezTo>
                    <a:pt x="708" y="191"/>
                    <a:pt x="708" y="191"/>
                    <a:pt x="708" y="191"/>
                  </a:cubicBezTo>
                  <a:cubicBezTo>
                    <a:pt x="708" y="191"/>
                    <a:pt x="708" y="191"/>
                    <a:pt x="708" y="191"/>
                  </a:cubicBezTo>
                  <a:cubicBezTo>
                    <a:pt x="708" y="193"/>
                    <a:pt x="709" y="194"/>
                    <a:pt x="709" y="195"/>
                  </a:cubicBezTo>
                  <a:cubicBezTo>
                    <a:pt x="709" y="195"/>
                    <a:pt x="709" y="195"/>
                    <a:pt x="710" y="196"/>
                  </a:cubicBezTo>
                  <a:cubicBezTo>
                    <a:pt x="710" y="196"/>
                    <a:pt x="710" y="197"/>
                    <a:pt x="711" y="197"/>
                  </a:cubicBezTo>
                  <a:cubicBezTo>
                    <a:pt x="712" y="197"/>
                    <a:pt x="712" y="196"/>
                    <a:pt x="712" y="196"/>
                  </a:cubicBezTo>
                  <a:cubicBezTo>
                    <a:pt x="713" y="196"/>
                    <a:pt x="713" y="195"/>
                    <a:pt x="713" y="195"/>
                  </a:cubicBezTo>
                  <a:cubicBezTo>
                    <a:pt x="714" y="195"/>
                    <a:pt x="714" y="194"/>
                    <a:pt x="714" y="194"/>
                  </a:cubicBezTo>
                  <a:cubicBezTo>
                    <a:pt x="715" y="193"/>
                    <a:pt x="715" y="193"/>
                    <a:pt x="715" y="193"/>
                  </a:cubicBezTo>
                  <a:cubicBezTo>
                    <a:pt x="715" y="193"/>
                    <a:pt x="715" y="193"/>
                    <a:pt x="715" y="193"/>
                  </a:cubicBezTo>
                  <a:cubicBezTo>
                    <a:pt x="715" y="193"/>
                    <a:pt x="715" y="193"/>
                    <a:pt x="715" y="193"/>
                  </a:cubicBezTo>
                  <a:cubicBezTo>
                    <a:pt x="715" y="193"/>
                    <a:pt x="715" y="193"/>
                    <a:pt x="715" y="193"/>
                  </a:cubicBezTo>
                  <a:cubicBezTo>
                    <a:pt x="715" y="193"/>
                    <a:pt x="715" y="193"/>
                    <a:pt x="715" y="193"/>
                  </a:cubicBezTo>
                  <a:cubicBezTo>
                    <a:pt x="715" y="193"/>
                    <a:pt x="715" y="193"/>
                    <a:pt x="715" y="193"/>
                  </a:cubicBezTo>
                  <a:cubicBezTo>
                    <a:pt x="715" y="193"/>
                    <a:pt x="715" y="193"/>
                    <a:pt x="715" y="193"/>
                  </a:cubicBezTo>
                  <a:cubicBezTo>
                    <a:pt x="715" y="192"/>
                    <a:pt x="715" y="192"/>
                    <a:pt x="715" y="192"/>
                  </a:cubicBezTo>
                  <a:cubicBezTo>
                    <a:pt x="714" y="193"/>
                    <a:pt x="714" y="193"/>
                    <a:pt x="714" y="193"/>
                  </a:cubicBezTo>
                  <a:cubicBezTo>
                    <a:pt x="714" y="193"/>
                    <a:pt x="716" y="194"/>
                    <a:pt x="719" y="195"/>
                  </a:cubicBezTo>
                  <a:cubicBezTo>
                    <a:pt x="720" y="196"/>
                    <a:pt x="721" y="196"/>
                    <a:pt x="722" y="197"/>
                  </a:cubicBezTo>
                  <a:cubicBezTo>
                    <a:pt x="724" y="197"/>
                    <a:pt x="725" y="197"/>
                    <a:pt x="726" y="197"/>
                  </a:cubicBezTo>
                  <a:cubicBezTo>
                    <a:pt x="726" y="197"/>
                    <a:pt x="727" y="197"/>
                    <a:pt x="727" y="197"/>
                  </a:cubicBezTo>
                  <a:cubicBezTo>
                    <a:pt x="728" y="197"/>
                    <a:pt x="728" y="196"/>
                    <a:pt x="729" y="196"/>
                  </a:cubicBezTo>
                  <a:cubicBezTo>
                    <a:pt x="729" y="196"/>
                    <a:pt x="730" y="195"/>
                    <a:pt x="732" y="195"/>
                  </a:cubicBezTo>
                  <a:cubicBezTo>
                    <a:pt x="735" y="193"/>
                    <a:pt x="735" y="193"/>
                    <a:pt x="735" y="193"/>
                  </a:cubicBezTo>
                  <a:cubicBezTo>
                    <a:pt x="732" y="192"/>
                    <a:pt x="732" y="192"/>
                    <a:pt x="732" y="192"/>
                  </a:cubicBezTo>
                  <a:cubicBezTo>
                    <a:pt x="732" y="192"/>
                    <a:pt x="732" y="192"/>
                    <a:pt x="732" y="192"/>
                  </a:cubicBezTo>
                  <a:cubicBezTo>
                    <a:pt x="732" y="192"/>
                    <a:pt x="732" y="192"/>
                    <a:pt x="732" y="192"/>
                  </a:cubicBezTo>
                  <a:cubicBezTo>
                    <a:pt x="731" y="192"/>
                    <a:pt x="731" y="192"/>
                    <a:pt x="731" y="192"/>
                  </a:cubicBezTo>
                  <a:cubicBezTo>
                    <a:pt x="731" y="192"/>
                    <a:pt x="731" y="192"/>
                    <a:pt x="731" y="192"/>
                  </a:cubicBezTo>
                  <a:cubicBezTo>
                    <a:pt x="732" y="192"/>
                    <a:pt x="732" y="192"/>
                    <a:pt x="732" y="192"/>
                  </a:cubicBezTo>
                  <a:cubicBezTo>
                    <a:pt x="731" y="192"/>
                    <a:pt x="731" y="192"/>
                    <a:pt x="731" y="192"/>
                  </a:cubicBezTo>
                  <a:cubicBezTo>
                    <a:pt x="731" y="192"/>
                    <a:pt x="731" y="192"/>
                    <a:pt x="731" y="192"/>
                  </a:cubicBezTo>
                  <a:cubicBezTo>
                    <a:pt x="732" y="192"/>
                    <a:pt x="732" y="192"/>
                    <a:pt x="732" y="192"/>
                  </a:cubicBezTo>
                  <a:cubicBezTo>
                    <a:pt x="731" y="192"/>
                    <a:pt x="731" y="192"/>
                    <a:pt x="731" y="192"/>
                  </a:cubicBezTo>
                  <a:cubicBezTo>
                    <a:pt x="732" y="192"/>
                    <a:pt x="732" y="192"/>
                    <a:pt x="732" y="192"/>
                  </a:cubicBezTo>
                  <a:cubicBezTo>
                    <a:pt x="732" y="192"/>
                    <a:pt x="732" y="192"/>
                    <a:pt x="732" y="192"/>
                  </a:cubicBezTo>
                  <a:cubicBezTo>
                    <a:pt x="731" y="192"/>
                    <a:pt x="731" y="192"/>
                    <a:pt x="731" y="192"/>
                  </a:cubicBezTo>
                  <a:cubicBezTo>
                    <a:pt x="732" y="192"/>
                    <a:pt x="732" y="192"/>
                    <a:pt x="732" y="192"/>
                  </a:cubicBezTo>
                  <a:cubicBezTo>
                    <a:pt x="731" y="192"/>
                    <a:pt x="731" y="192"/>
                    <a:pt x="731" y="192"/>
                  </a:cubicBezTo>
                  <a:cubicBezTo>
                    <a:pt x="731" y="193"/>
                    <a:pt x="731" y="193"/>
                    <a:pt x="731" y="193"/>
                  </a:cubicBezTo>
                  <a:cubicBezTo>
                    <a:pt x="732" y="193"/>
                    <a:pt x="732" y="193"/>
                    <a:pt x="732" y="192"/>
                  </a:cubicBezTo>
                  <a:cubicBezTo>
                    <a:pt x="731" y="192"/>
                    <a:pt x="731" y="192"/>
                    <a:pt x="731" y="192"/>
                  </a:cubicBezTo>
                  <a:cubicBezTo>
                    <a:pt x="731" y="193"/>
                    <a:pt x="731" y="193"/>
                    <a:pt x="731" y="193"/>
                  </a:cubicBezTo>
                  <a:cubicBezTo>
                    <a:pt x="731" y="193"/>
                    <a:pt x="731" y="193"/>
                    <a:pt x="731" y="193"/>
                  </a:cubicBezTo>
                  <a:cubicBezTo>
                    <a:pt x="731" y="193"/>
                    <a:pt x="731" y="193"/>
                    <a:pt x="731" y="193"/>
                  </a:cubicBezTo>
                  <a:cubicBezTo>
                    <a:pt x="731" y="193"/>
                    <a:pt x="731" y="193"/>
                    <a:pt x="731" y="193"/>
                  </a:cubicBezTo>
                  <a:cubicBezTo>
                    <a:pt x="731" y="193"/>
                    <a:pt x="731" y="193"/>
                    <a:pt x="731" y="193"/>
                  </a:cubicBezTo>
                  <a:cubicBezTo>
                    <a:pt x="731" y="193"/>
                    <a:pt x="731" y="193"/>
                    <a:pt x="731" y="193"/>
                  </a:cubicBezTo>
                  <a:cubicBezTo>
                    <a:pt x="731" y="193"/>
                    <a:pt x="732" y="193"/>
                    <a:pt x="732" y="193"/>
                  </a:cubicBezTo>
                  <a:cubicBezTo>
                    <a:pt x="733" y="193"/>
                    <a:pt x="733" y="194"/>
                    <a:pt x="734" y="194"/>
                  </a:cubicBezTo>
                  <a:cubicBezTo>
                    <a:pt x="735" y="194"/>
                    <a:pt x="735" y="195"/>
                    <a:pt x="737" y="195"/>
                  </a:cubicBezTo>
                  <a:cubicBezTo>
                    <a:pt x="737" y="192"/>
                    <a:pt x="737" y="192"/>
                    <a:pt x="737" y="192"/>
                  </a:cubicBezTo>
                  <a:cubicBezTo>
                    <a:pt x="736" y="192"/>
                    <a:pt x="735" y="192"/>
                    <a:pt x="735" y="192"/>
                  </a:cubicBezTo>
                  <a:cubicBezTo>
                    <a:pt x="734" y="193"/>
                    <a:pt x="734" y="193"/>
                    <a:pt x="734" y="194"/>
                  </a:cubicBezTo>
                  <a:cubicBezTo>
                    <a:pt x="734" y="195"/>
                    <a:pt x="735" y="195"/>
                    <a:pt x="735" y="196"/>
                  </a:cubicBezTo>
                  <a:cubicBezTo>
                    <a:pt x="736" y="197"/>
                    <a:pt x="737" y="199"/>
                    <a:pt x="738" y="199"/>
                  </a:cubicBezTo>
                  <a:cubicBezTo>
                    <a:pt x="738" y="200"/>
                    <a:pt x="738" y="200"/>
                    <a:pt x="739" y="201"/>
                  </a:cubicBezTo>
                  <a:cubicBezTo>
                    <a:pt x="740" y="201"/>
                    <a:pt x="740" y="201"/>
                    <a:pt x="740" y="201"/>
                  </a:cubicBezTo>
                  <a:cubicBezTo>
                    <a:pt x="740" y="201"/>
                    <a:pt x="740" y="201"/>
                    <a:pt x="741" y="201"/>
                  </a:cubicBezTo>
                  <a:cubicBezTo>
                    <a:pt x="741" y="200"/>
                    <a:pt x="741" y="200"/>
                    <a:pt x="741" y="200"/>
                  </a:cubicBezTo>
                  <a:cubicBezTo>
                    <a:pt x="740" y="201"/>
                    <a:pt x="740" y="201"/>
                    <a:pt x="740" y="201"/>
                  </a:cubicBezTo>
                  <a:cubicBezTo>
                    <a:pt x="741" y="202"/>
                    <a:pt x="744" y="203"/>
                    <a:pt x="747" y="205"/>
                  </a:cubicBezTo>
                  <a:cubicBezTo>
                    <a:pt x="749" y="205"/>
                    <a:pt x="751" y="206"/>
                    <a:pt x="752" y="207"/>
                  </a:cubicBezTo>
                  <a:cubicBezTo>
                    <a:pt x="754" y="207"/>
                    <a:pt x="755" y="207"/>
                    <a:pt x="757" y="207"/>
                  </a:cubicBezTo>
                  <a:cubicBezTo>
                    <a:pt x="757" y="207"/>
                    <a:pt x="758" y="207"/>
                    <a:pt x="758" y="207"/>
                  </a:cubicBezTo>
                  <a:cubicBezTo>
                    <a:pt x="759" y="207"/>
                    <a:pt x="759" y="207"/>
                    <a:pt x="759" y="206"/>
                  </a:cubicBezTo>
                  <a:cubicBezTo>
                    <a:pt x="758" y="205"/>
                    <a:pt x="758" y="205"/>
                    <a:pt x="758" y="205"/>
                  </a:cubicBezTo>
                  <a:cubicBezTo>
                    <a:pt x="759" y="206"/>
                    <a:pt x="759" y="206"/>
                    <a:pt x="759" y="206"/>
                  </a:cubicBezTo>
                  <a:cubicBezTo>
                    <a:pt x="760" y="206"/>
                    <a:pt x="760" y="206"/>
                    <a:pt x="761" y="206"/>
                  </a:cubicBezTo>
                  <a:cubicBezTo>
                    <a:pt x="763" y="206"/>
                    <a:pt x="766" y="207"/>
                    <a:pt x="770" y="209"/>
                  </a:cubicBezTo>
                  <a:cubicBezTo>
                    <a:pt x="771" y="210"/>
                    <a:pt x="773" y="211"/>
                    <a:pt x="774" y="212"/>
                  </a:cubicBezTo>
                  <a:cubicBezTo>
                    <a:pt x="776" y="212"/>
                    <a:pt x="777" y="213"/>
                    <a:pt x="778" y="213"/>
                  </a:cubicBezTo>
                  <a:cubicBezTo>
                    <a:pt x="778" y="212"/>
                    <a:pt x="778" y="212"/>
                    <a:pt x="778" y="212"/>
                  </a:cubicBezTo>
                  <a:cubicBezTo>
                    <a:pt x="778" y="211"/>
                    <a:pt x="778" y="211"/>
                    <a:pt x="778" y="211"/>
                  </a:cubicBezTo>
                  <a:lnTo>
                    <a:pt x="778" y="212"/>
                  </a:lnTo>
                  <a:close/>
                  <a:moveTo>
                    <a:pt x="841" y="772"/>
                  </a:moveTo>
                  <a:cubicBezTo>
                    <a:pt x="841" y="770"/>
                    <a:pt x="841" y="770"/>
                    <a:pt x="841" y="770"/>
                  </a:cubicBezTo>
                  <a:cubicBezTo>
                    <a:pt x="836" y="768"/>
                    <a:pt x="836" y="768"/>
                    <a:pt x="836" y="768"/>
                  </a:cubicBezTo>
                  <a:cubicBezTo>
                    <a:pt x="835" y="769"/>
                    <a:pt x="835" y="769"/>
                    <a:pt x="835" y="769"/>
                  </a:cubicBezTo>
                  <a:cubicBezTo>
                    <a:pt x="837" y="769"/>
                    <a:pt x="837" y="769"/>
                    <a:pt x="837" y="769"/>
                  </a:cubicBezTo>
                  <a:cubicBezTo>
                    <a:pt x="837" y="769"/>
                    <a:pt x="837" y="767"/>
                    <a:pt x="837" y="763"/>
                  </a:cubicBezTo>
                  <a:cubicBezTo>
                    <a:pt x="838" y="760"/>
                    <a:pt x="839" y="757"/>
                    <a:pt x="839" y="755"/>
                  </a:cubicBezTo>
                  <a:cubicBezTo>
                    <a:pt x="839" y="755"/>
                    <a:pt x="839" y="755"/>
                    <a:pt x="839" y="755"/>
                  </a:cubicBezTo>
                  <a:cubicBezTo>
                    <a:pt x="839" y="755"/>
                    <a:pt x="839" y="755"/>
                    <a:pt x="839" y="755"/>
                  </a:cubicBezTo>
                  <a:cubicBezTo>
                    <a:pt x="840" y="753"/>
                    <a:pt x="840" y="751"/>
                    <a:pt x="840" y="750"/>
                  </a:cubicBezTo>
                  <a:cubicBezTo>
                    <a:pt x="840" y="743"/>
                    <a:pt x="838" y="736"/>
                    <a:pt x="838" y="736"/>
                  </a:cubicBezTo>
                  <a:cubicBezTo>
                    <a:pt x="838" y="735"/>
                    <a:pt x="838" y="735"/>
                    <a:pt x="838" y="735"/>
                  </a:cubicBezTo>
                  <a:cubicBezTo>
                    <a:pt x="837" y="735"/>
                    <a:pt x="837" y="735"/>
                    <a:pt x="837" y="735"/>
                  </a:cubicBezTo>
                  <a:cubicBezTo>
                    <a:pt x="829" y="734"/>
                    <a:pt x="829" y="734"/>
                    <a:pt x="829" y="734"/>
                  </a:cubicBezTo>
                  <a:cubicBezTo>
                    <a:pt x="827" y="734"/>
                    <a:pt x="827" y="734"/>
                    <a:pt x="827" y="734"/>
                  </a:cubicBezTo>
                  <a:cubicBezTo>
                    <a:pt x="827" y="736"/>
                    <a:pt x="827" y="736"/>
                    <a:pt x="827" y="736"/>
                  </a:cubicBezTo>
                  <a:cubicBezTo>
                    <a:pt x="827" y="736"/>
                    <a:pt x="827" y="737"/>
                    <a:pt x="827" y="740"/>
                  </a:cubicBezTo>
                  <a:cubicBezTo>
                    <a:pt x="827" y="743"/>
                    <a:pt x="828" y="746"/>
                    <a:pt x="828" y="750"/>
                  </a:cubicBezTo>
                  <a:cubicBezTo>
                    <a:pt x="828" y="753"/>
                    <a:pt x="827" y="757"/>
                    <a:pt x="827" y="759"/>
                  </a:cubicBezTo>
                  <a:cubicBezTo>
                    <a:pt x="827" y="760"/>
                    <a:pt x="826" y="761"/>
                    <a:pt x="826" y="762"/>
                  </a:cubicBezTo>
                  <a:cubicBezTo>
                    <a:pt x="826" y="762"/>
                    <a:pt x="826" y="762"/>
                    <a:pt x="826" y="762"/>
                  </a:cubicBezTo>
                  <a:cubicBezTo>
                    <a:pt x="826" y="762"/>
                    <a:pt x="826" y="762"/>
                    <a:pt x="826" y="762"/>
                  </a:cubicBezTo>
                  <a:cubicBezTo>
                    <a:pt x="826" y="762"/>
                    <a:pt x="826" y="762"/>
                    <a:pt x="826" y="762"/>
                  </a:cubicBezTo>
                  <a:cubicBezTo>
                    <a:pt x="826" y="762"/>
                    <a:pt x="826" y="762"/>
                    <a:pt x="826" y="762"/>
                  </a:cubicBezTo>
                  <a:cubicBezTo>
                    <a:pt x="826" y="762"/>
                    <a:pt x="826" y="762"/>
                    <a:pt x="826" y="762"/>
                  </a:cubicBezTo>
                  <a:cubicBezTo>
                    <a:pt x="826" y="762"/>
                    <a:pt x="826" y="762"/>
                    <a:pt x="826" y="762"/>
                  </a:cubicBezTo>
                  <a:cubicBezTo>
                    <a:pt x="826" y="762"/>
                    <a:pt x="826" y="762"/>
                    <a:pt x="826" y="762"/>
                  </a:cubicBezTo>
                  <a:cubicBezTo>
                    <a:pt x="826" y="762"/>
                    <a:pt x="826" y="762"/>
                    <a:pt x="826" y="762"/>
                  </a:cubicBezTo>
                  <a:cubicBezTo>
                    <a:pt x="825" y="762"/>
                    <a:pt x="825" y="762"/>
                    <a:pt x="825" y="762"/>
                  </a:cubicBezTo>
                  <a:cubicBezTo>
                    <a:pt x="825" y="762"/>
                    <a:pt x="824" y="762"/>
                    <a:pt x="824" y="762"/>
                  </a:cubicBezTo>
                  <a:cubicBezTo>
                    <a:pt x="822" y="762"/>
                    <a:pt x="822" y="762"/>
                    <a:pt x="820" y="761"/>
                  </a:cubicBezTo>
                  <a:cubicBezTo>
                    <a:pt x="819" y="760"/>
                    <a:pt x="817" y="759"/>
                    <a:pt x="814" y="759"/>
                  </a:cubicBezTo>
                  <a:cubicBezTo>
                    <a:pt x="810" y="759"/>
                    <a:pt x="808" y="761"/>
                    <a:pt x="807" y="762"/>
                  </a:cubicBezTo>
                  <a:cubicBezTo>
                    <a:pt x="805" y="764"/>
                    <a:pt x="805" y="766"/>
                    <a:pt x="805" y="767"/>
                  </a:cubicBezTo>
                  <a:cubicBezTo>
                    <a:pt x="805" y="767"/>
                    <a:pt x="805" y="768"/>
                    <a:pt x="805" y="768"/>
                  </a:cubicBezTo>
                  <a:cubicBezTo>
                    <a:pt x="807" y="768"/>
                    <a:pt x="807" y="768"/>
                    <a:pt x="807" y="768"/>
                  </a:cubicBezTo>
                  <a:cubicBezTo>
                    <a:pt x="807" y="766"/>
                    <a:pt x="807" y="766"/>
                    <a:pt x="807" y="766"/>
                  </a:cubicBezTo>
                  <a:cubicBezTo>
                    <a:pt x="807" y="766"/>
                    <a:pt x="796" y="768"/>
                    <a:pt x="788" y="772"/>
                  </a:cubicBezTo>
                  <a:cubicBezTo>
                    <a:pt x="789" y="773"/>
                    <a:pt x="789" y="773"/>
                    <a:pt x="789" y="773"/>
                  </a:cubicBezTo>
                  <a:cubicBezTo>
                    <a:pt x="789" y="772"/>
                    <a:pt x="789" y="772"/>
                    <a:pt x="789" y="772"/>
                  </a:cubicBezTo>
                  <a:cubicBezTo>
                    <a:pt x="785" y="773"/>
                    <a:pt x="783" y="775"/>
                    <a:pt x="782" y="777"/>
                  </a:cubicBezTo>
                  <a:cubicBezTo>
                    <a:pt x="781" y="779"/>
                    <a:pt x="781" y="781"/>
                    <a:pt x="781" y="782"/>
                  </a:cubicBezTo>
                  <a:cubicBezTo>
                    <a:pt x="781" y="782"/>
                    <a:pt x="781" y="783"/>
                    <a:pt x="781" y="783"/>
                  </a:cubicBezTo>
                  <a:cubicBezTo>
                    <a:pt x="782" y="783"/>
                    <a:pt x="782" y="783"/>
                    <a:pt x="782" y="783"/>
                  </a:cubicBezTo>
                  <a:cubicBezTo>
                    <a:pt x="781" y="782"/>
                    <a:pt x="781" y="782"/>
                    <a:pt x="781" y="782"/>
                  </a:cubicBezTo>
                  <a:cubicBezTo>
                    <a:pt x="780" y="788"/>
                    <a:pt x="780" y="788"/>
                    <a:pt x="780" y="788"/>
                  </a:cubicBezTo>
                  <a:cubicBezTo>
                    <a:pt x="781" y="788"/>
                    <a:pt x="781" y="788"/>
                    <a:pt x="781" y="788"/>
                  </a:cubicBezTo>
                  <a:cubicBezTo>
                    <a:pt x="780" y="787"/>
                    <a:pt x="780" y="787"/>
                    <a:pt x="780" y="787"/>
                  </a:cubicBezTo>
                  <a:cubicBezTo>
                    <a:pt x="775" y="789"/>
                    <a:pt x="775" y="789"/>
                    <a:pt x="775" y="789"/>
                  </a:cubicBezTo>
                  <a:cubicBezTo>
                    <a:pt x="774" y="790"/>
                    <a:pt x="774" y="790"/>
                    <a:pt x="774" y="790"/>
                  </a:cubicBezTo>
                  <a:cubicBezTo>
                    <a:pt x="774" y="791"/>
                    <a:pt x="774" y="791"/>
                    <a:pt x="774" y="791"/>
                  </a:cubicBezTo>
                  <a:cubicBezTo>
                    <a:pt x="774" y="797"/>
                    <a:pt x="774" y="797"/>
                    <a:pt x="774" y="797"/>
                  </a:cubicBezTo>
                  <a:cubicBezTo>
                    <a:pt x="774" y="798"/>
                    <a:pt x="774" y="798"/>
                    <a:pt x="774" y="798"/>
                  </a:cubicBezTo>
                  <a:cubicBezTo>
                    <a:pt x="775" y="799"/>
                    <a:pt x="775" y="799"/>
                    <a:pt x="775" y="799"/>
                  </a:cubicBezTo>
                  <a:cubicBezTo>
                    <a:pt x="780" y="801"/>
                    <a:pt x="780" y="801"/>
                    <a:pt x="780" y="801"/>
                  </a:cubicBezTo>
                  <a:cubicBezTo>
                    <a:pt x="781" y="800"/>
                    <a:pt x="781" y="800"/>
                    <a:pt x="781" y="800"/>
                  </a:cubicBezTo>
                  <a:cubicBezTo>
                    <a:pt x="780" y="799"/>
                    <a:pt x="780" y="799"/>
                    <a:pt x="780" y="799"/>
                  </a:cubicBezTo>
                  <a:cubicBezTo>
                    <a:pt x="775" y="804"/>
                    <a:pt x="775" y="804"/>
                    <a:pt x="775" y="804"/>
                  </a:cubicBezTo>
                  <a:cubicBezTo>
                    <a:pt x="774" y="805"/>
                    <a:pt x="774" y="805"/>
                    <a:pt x="774" y="805"/>
                  </a:cubicBezTo>
                  <a:cubicBezTo>
                    <a:pt x="774" y="806"/>
                    <a:pt x="774" y="806"/>
                    <a:pt x="774" y="806"/>
                  </a:cubicBezTo>
                  <a:cubicBezTo>
                    <a:pt x="776" y="813"/>
                    <a:pt x="776" y="813"/>
                    <a:pt x="776" y="813"/>
                  </a:cubicBezTo>
                  <a:cubicBezTo>
                    <a:pt x="776" y="813"/>
                    <a:pt x="776" y="813"/>
                    <a:pt x="776" y="813"/>
                  </a:cubicBezTo>
                  <a:cubicBezTo>
                    <a:pt x="776" y="813"/>
                    <a:pt x="776" y="813"/>
                    <a:pt x="776" y="813"/>
                  </a:cubicBezTo>
                  <a:cubicBezTo>
                    <a:pt x="776" y="813"/>
                    <a:pt x="777" y="814"/>
                    <a:pt x="778" y="815"/>
                  </a:cubicBezTo>
                  <a:cubicBezTo>
                    <a:pt x="779" y="816"/>
                    <a:pt x="780" y="818"/>
                    <a:pt x="782" y="818"/>
                  </a:cubicBezTo>
                  <a:cubicBezTo>
                    <a:pt x="782" y="816"/>
                    <a:pt x="782" y="816"/>
                    <a:pt x="782" y="816"/>
                  </a:cubicBezTo>
                  <a:cubicBezTo>
                    <a:pt x="782" y="818"/>
                    <a:pt x="782" y="818"/>
                    <a:pt x="782" y="818"/>
                  </a:cubicBezTo>
                  <a:cubicBezTo>
                    <a:pt x="782" y="818"/>
                    <a:pt x="783" y="818"/>
                    <a:pt x="783" y="818"/>
                  </a:cubicBezTo>
                  <a:cubicBezTo>
                    <a:pt x="783" y="819"/>
                    <a:pt x="783" y="819"/>
                    <a:pt x="783" y="819"/>
                  </a:cubicBezTo>
                  <a:cubicBezTo>
                    <a:pt x="783" y="819"/>
                    <a:pt x="782" y="820"/>
                    <a:pt x="782" y="821"/>
                  </a:cubicBezTo>
                  <a:cubicBezTo>
                    <a:pt x="782" y="821"/>
                    <a:pt x="782" y="822"/>
                    <a:pt x="782" y="822"/>
                  </a:cubicBezTo>
                  <a:cubicBezTo>
                    <a:pt x="781" y="822"/>
                    <a:pt x="781" y="822"/>
                    <a:pt x="781" y="822"/>
                  </a:cubicBezTo>
                  <a:cubicBezTo>
                    <a:pt x="781" y="822"/>
                    <a:pt x="781" y="822"/>
                    <a:pt x="781" y="822"/>
                  </a:cubicBezTo>
                  <a:cubicBezTo>
                    <a:pt x="781" y="822"/>
                    <a:pt x="781" y="822"/>
                    <a:pt x="781" y="822"/>
                  </a:cubicBezTo>
                  <a:cubicBezTo>
                    <a:pt x="781" y="822"/>
                    <a:pt x="781" y="822"/>
                    <a:pt x="781" y="822"/>
                  </a:cubicBezTo>
                  <a:cubicBezTo>
                    <a:pt x="776" y="832"/>
                    <a:pt x="776" y="832"/>
                    <a:pt x="776" y="832"/>
                  </a:cubicBezTo>
                  <a:cubicBezTo>
                    <a:pt x="774" y="834"/>
                    <a:pt x="774" y="834"/>
                    <a:pt x="774" y="834"/>
                  </a:cubicBezTo>
                  <a:cubicBezTo>
                    <a:pt x="777" y="834"/>
                    <a:pt x="777" y="834"/>
                    <a:pt x="777" y="834"/>
                  </a:cubicBezTo>
                  <a:cubicBezTo>
                    <a:pt x="777" y="834"/>
                    <a:pt x="778" y="834"/>
                    <a:pt x="778" y="834"/>
                  </a:cubicBezTo>
                  <a:cubicBezTo>
                    <a:pt x="779" y="834"/>
                    <a:pt x="780" y="834"/>
                    <a:pt x="781" y="834"/>
                  </a:cubicBezTo>
                  <a:cubicBezTo>
                    <a:pt x="782" y="834"/>
                    <a:pt x="785" y="834"/>
                    <a:pt x="787" y="835"/>
                  </a:cubicBezTo>
                  <a:cubicBezTo>
                    <a:pt x="788" y="835"/>
                    <a:pt x="788" y="835"/>
                    <a:pt x="789" y="835"/>
                  </a:cubicBezTo>
                  <a:cubicBezTo>
                    <a:pt x="789" y="836"/>
                    <a:pt x="789" y="836"/>
                    <a:pt x="789" y="837"/>
                  </a:cubicBezTo>
                  <a:cubicBezTo>
                    <a:pt x="789" y="837"/>
                    <a:pt x="789" y="837"/>
                    <a:pt x="789" y="837"/>
                  </a:cubicBezTo>
                  <a:cubicBezTo>
                    <a:pt x="789" y="837"/>
                    <a:pt x="789" y="837"/>
                    <a:pt x="789" y="837"/>
                  </a:cubicBezTo>
                  <a:cubicBezTo>
                    <a:pt x="789" y="837"/>
                    <a:pt x="789" y="837"/>
                    <a:pt x="789" y="837"/>
                  </a:cubicBezTo>
                  <a:cubicBezTo>
                    <a:pt x="789" y="838"/>
                    <a:pt x="789" y="839"/>
                    <a:pt x="788" y="840"/>
                  </a:cubicBezTo>
                  <a:cubicBezTo>
                    <a:pt x="787" y="841"/>
                    <a:pt x="785" y="843"/>
                    <a:pt x="783" y="844"/>
                  </a:cubicBezTo>
                  <a:cubicBezTo>
                    <a:pt x="782" y="845"/>
                    <a:pt x="782" y="845"/>
                    <a:pt x="781" y="845"/>
                  </a:cubicBezTo>
                  <a:cubicBezTo>
                    <a:pt x="781" y="846"/>
                    <a:pt x="780" y="846"/>
                    <a:pt x="780" y="846"/>
                  </a:cubicBezTo>
                  <a:cubicBezTo>
                    <a:pt x="780" y="846"/>
                    <a:pt x="780" y="846"/>
                    <a:pt x="780" y="846"/>
                  </a:cubicBezTo>
                  <a:cubicBezTo>
                    <a:pt x="780" y="847"/>
                    <a:pt x="780" y="847"/>
                    <a:pt x="780" y="847"/>
                  </a:cubicBezTo>
                  <a:cubicBezTo>
                    <a:pt x="780" y="850"/>
                    <a:pt x="780" y="850"/>
                    <a:pt x="780" y="850"/>
                  </a:cubicBezTo>
                  <a:cubicBezTo>
                    <a:pt x="780" y="852"/>
                    <a:pt x="780" y="852"/>
                    <a:pt x="780" y="852"/>
                  </a:cubicBezTo>
                  <a:cubicBezTo>
                    <a:pt x="782" y="851"/>
                    <a:pt x="782" y="851"/>
                    <a:pt x="782" y="851"/>
                  </a:cubicBezTo>
                  <a:cubicBezTo>
                    <a:pt x="782" y="851"/>
                    <a:pt x="782" y="851"/>
                    <a:pt x="783" y="851"/>
                  </a:cubicBezTo>
                  <a:cubicBezTo>
                    <a:pt x="784" y="851"/>
                    <a:pt x="788" y="850"/>
                    <a:pt x="791" y="850"/>
                  </a:cubicBezTo>
                  <a:cubicBezTo>
                    <a:pt x="792" y="850"/>
                    <a:pt x="792" y="850"/>
                    <a:pt x="793" y="850"/>
                  </a:cubicBezTo>
                  <a:cubicBezTo>
                    <a:pt x="793" y="849"/>
                    <a:pt x="793" y="849"/>
                    <a:pt x="793" y="849"/>
                  </a:cubicBezTo>
                  <a:cubicBezTo>
                    <a:pt x="792" y="850"/>
                    <a:pt x="792" y="850"/>
                    <a:pt x="792" y="850"/>
                  </a:cubicBezTo>
                  <a:cubicBezTo>
                    <a:pt x="795" y="852"/>
                    <a:pt x="798" y="855"/>
                    <a:pt x="798" y="855"/>
                  </a:cubicBezTo>
                  <a:cubicBezTo>
                    <a:pt x="799" y="854"/>
                    <a:pt x="799" y="854"/>
                    <a:pt x="799" y="854"/>
                  </a:cubicBezTo>
                  <a:cubicBezTo>
                    <a:pt x="798" y="853"/>
                    <a:pt x="798" y="853"/>
                    <a:pt x="798" y="853"/>
                  </a:cubicBezTo>
                  <a:cubicBezTo>
                    <a:pt x="788" y="858"/>
                    <a:pt x="788" y="858"/>
                    <a:pt x="788" y="858"/>
                  </a:cubicBezTo>
                  <a:cubicBezTo>
                    <a:pt x="787" y="859"/>
                    <a:pt x="787" y="859"/>
                    <a:pt x="787" y="859"/>
                  </a:cubicBezTo>
                  <a:cubicBezTo>
                    <a:pt x="788" y="860"/>
                    <a:pt x="788" y="860"/>
                    <a:pt x="788" y="860"/>
                  </a:cubicBezTo>
                  <a:cubicBezTo>
                    <a:pt x="790" y="869"/>
                    <a:pt x="790" y="869"/>
                    <a:pt x="790" y="869"/>
                  </a:cubicBezTo>
                  <a:cubicBezTo>
                    <a:pt x="791" y="870"/>
                    <a:pt x="791" y="870"/>
                    <a:pt x="791" y="870"/>
                  </a:cubicBezTo>
                  <a:cubicBezTo>
                    <a:pt x="791" y="870"/>
                    <a:pt x="791" y="870"/>
                    <a:pt x="791" y="870"/>
                  </a:cubicBezTo>
                  <a:cubicBezTo>
                    <a:pt x="791" y="870"/>
                    <a:pt x="795" y="871"/>
                    <a:pt x="798" y="872"/>
                  </a:cubicBezTo>
                  <a:cubicBezTo>
                    <a:pt x="800" y="873"/>
                    <a:pt x="802" y="873"/>
                    <a:pt x="804" y="874"/>
                  </a:cubicBezTo>
                  <a:cubicBezTo>
                    <a:pt x="805" y="874"/>
                    <a:pt x="807" y="874"/>
                    <a:pt x="808" y="874"/>
                  </a:cubicBezTo>
                  <a:cubicBezTo>
                    <a:pt x="808" y="873"/>
                    <a:pt x="808" y="873"/>
                    <a:pt x="808" y="873"/>
                  </a:cubicBezTo>
                  <a:cubicBezTo>
                    <a:pt x="808" y="874"/>
                    <a:pt x="808" y="874"/>
                    <a:pt x="808" y="874"/>
                  </a:cubicBezTo>
                  <a:cubicBezTo>
                    <a:pt x="809" y="875"/>
                    <a:pt x="809" y="875"/>
                    <a:pt x="809" y="875"/>
                  </a:cubicBezTo>
                  <a:cubicBezTo>
                    <a:pt x="809" y="875"/>
                    <a:pt x="809" y="876"/>
                    <a:pt x="809" y="876"/>
                  </a:cubicBezTo>
                  <a:cubicBezTo>
                    <a:pt x="809" y="877"/>
                    <a:pt x="809" y="878"/>
                    <a:pt x="809" y="879"/>
                  </a:cubicBezTo>
                  <a:cubicBezTo>
                    <a:pt x="809" y="879"/>
                    <a:pt x="809" y="880"/>
                    <a:pt x="808" y="880"/>
                  </a:cubicBezTo>
                  <a:cubicBezTo>
                    <a:pt x="808" y="880"/>
                    <a:pt x="808" y="880"/>
                    <a:pt x="808" y="880"/>
                  </a:cubicBezTo>
                  <a:cubicBezTo>
                    <a:pt x="808" y="880"/>
                    <a:pt x="808" y="880"/>
                    <a:pt x="808" y="880"/>
                  </a:cubicBezTo>
                  <a:cubicBezTo>
                    <a:pt x="806" y="883"/>
                    <a:pt x="806" y="883"/>
                    <a:pt x="806" y="883"/>
                  </a:cubicBezTo>
                  <a:cubicBezTo>
                    <a:pt x="810" y="883"/>
                    <a:pt x="810" y="883"/>
                    <a:pt x="810" y="883"/>
                  </a:cubicBezTo>
                  <a:cubicBezTo>
                    <a:pt x="817" y="881"/>
                    <a:pt x="817" y="881"/>
                    <a:pt x="817" y="881"/>
                  </a:cubicBezTo>
                  <a:cubicBezTo>
                    <a:pt x="817" y="881"/>
                    <a:pt x="817" y="881"/>
                    <a:pt x="817" y="881"/>
                  </a:cubicBezTo>
                  <a:cubicBezTo>
                    <a:pt x="818" y="880"/>
                    <a:pt x="818" y="880"/>
                    <a:pt x="818" y="880"/>
                  </a:cubicBezTo>
                  <a:cubicBezTo>
                    <a:pt x="818" y="880"/>
                    <a:pt x="820" y="875"/>
                    <a:pt x="822" y="869"/>
                  </a:cubicBezTo>
                  <a:cubicBezTo>
                    <a:pt x="824" y="863"/>
                    <a:pt x="827" y="857"/>
                    <a:pt x="828" y="853"/>
                  </a:cubicBezTo>
                  <a:cubicBezTo>
                    <a:pt x="829" y="853"/>
                    <a:pt x="829" y="853"/>
                    <a:pt x="829" y="853"/>
                  </a:cubicBezTo>
                  <a:cubicBezTo>
                    <a:pt x="829" y="853"/>
                    <a:pt x="829" y="853"/>
                    <a:pt x="829" y="853"/>
                  </a:cubicBezTo>
                  <a:cubicBezTo>
                    <a:pt x="829" y="850"/>
                    <a:pt x="830" y="844"/>
                    <a:pt x="831" y="839"/>
                  </a:cubicBezTo>
                  <a:cubicBezTo>
                    <a:pt x="831" y="837"/>
                    <a:pt x="832" y="835"/>
                    <a:pt x="832" y="833"/>
                  </a:cubicBezTo>
                  <a:cubicBezTo>
                    <a:pt x="832" y="832"/>
                    <a:pt x="832" y="832"/>
                    <a:pt x="832" y="831"/>
                  </a:cubicBezTo>
                  <a:cubicBezTo>
                    <a:pt x="833" y="831"/>
                    <a:pt x="833" y="830"/>
                    <a:pt x="833" y="830"/>
                  </a:cubicBezTo>
                  <a:cubicBezTo>
                    <a:pt x="832" y="830"/>
                    <a:pt x="832" y="830"/>
                    <a:pt x="832" y="830"/>
                  </a:cubicBezTo>
                  <a:cubicBezTo>
                    <a:pt x="833" y="830"/>
                    <a:pt x="833" y="830"/>
                    <a:pt x="833" y="830"/>
                  </a:cubicBezTo>
                  <a:cubicBezTo>
                    <a:pt x="833" y="830"/>
                    <a:pt x="833" y="830"/>
                    <a:pt x="833" y="830"/>
                  </a:cubicBezTo>
                  <a:cubicBezTo>
                    <a:pt x="832" y="830"/>
                    <a:pt x="832" y="830"/>
                    <a:pt x="832" y="830"/>
                  </a:cubicBezTo>
                  <a:cubicBezTo>
                    <a:pt x="833" y="830"/>
                    <a:pt x="833" y="830"/>
                    <a:pt x="833" y="830"/>
                  </a:cubicBezTo>
                  <a:cubicBezTo>
                    <a:pt x="833" y="830"/>
                    <a:pt x="833" y="830"/>
                    <a:pt x="833" y="829"/>
                  </a:cubicBezTo>
                  <a:cubicBezTo>
                    <a:pt x="834" y="828"/>
                    <a:pt x="837" y="825"/>
                    <a:pt x="839" y="822"/>
                  </a:cubicBezTo>
                  <a:cubicBezTo>
                    <a:pt x="842" y="819"/>
                    <a:pt x="845" y="816"/>
                    <a:pt x="846" y="811"/>
                  </a:cubicBezTo>
                  <a:cubicBezTo>
                    <a:pt x="845" y="811"/>
                    <a:pt x="845" y="811"/>
                    <a:pt x="845" y="811"/>
                  </a:cubicBezTo>
                  <a:cubicBezTo>
                    <a:pt x="846" y="811"/>
                    <a:pt x="846" y="811"/>
                    <a:pt x="846" y="811"/>
                  </a:cubicBezTo>
                  <a:cubicBezTo>
                    <a:pt x="847" y="810"/>
                    <a:pt x="847" y="808"/>
                    <a:pt x="847" y="806"/>
                  </a:cubicBezTo>
                  <a:cubicBezTo>
                    <a:pt x="847" y="794"/>
                    <a:pt x="842" y="772"/>
                    <a:pt x="842" y="771"/>
                  </a:cubicBezTo>
                  <a:cubicBezTo>
                    <a:pt x="842" y="771"/>
                    <a:pt x="842" y="771"/>
                    <a:pt x="842" y="771"/>
                  </a:cubicBezTo>
                  <a:cubicBezTo>
                    <a:pt x="841" y="770"/>
                    <a:pt x="841" y="770"/>
                    <a:pt x="841" y="770"/>
                  </a:cubicBezTo>
                  <a:cubicBezTo>
                    <a:pt x="841" y="772"/>
                    <a:pt x="841" y="772"/>
                    <a:pt x="841" y="772"/>
                  </a:cubicBezTo>
                  <a:cubicBezTo>
                    <a:pt x="839" y="772"/>
                    <a:pt x="839" y="772"/>
                    <a:pt x="839" y="772"/>
                  </a:cubicBezTo>
                  <a:cubicBezTo>
                    <a:pt x="839" y="772"/>
                    <a:pt x="839" y="773"/>
                    <a:pt x="840" y="776"/>
                  </a:cubicBezTo>
                  <a:cubicBezTo>
                    <a:pt x="841" y="783"/>
                    <a:pt x="844" y="797"/>
                    <a:pt x="844" y="806"/>
                  </a:cubicBezTo>
                  <a:cubicBezTo>
                    <a:pt x="844" y="808"/>
                    <a:pt x="844" y="810"/>
                    <a:pt x="843" y="810"/>
                  </a:cubicBezTo>
                  <a:cubicBezTo>
                    <a:pt x="843" y="810"/>
                    <a:pt x="843" y="810"/>
                    <a:pt x="843" y="810"/>
                  </a:cubicBezTo>
                  <a:cubicBezTo>
                    <a:pt x="843" y="810"/>
                    <a:pt x="843" y="810"/>
                    <a:pt x="843" y="810"/>
                  </a:cubicBezTo>
                  <a:cubicBezTo>
                    <a:pt x="842" y="815"/>
                    <a:pt x="839" y="819"/>
                    <a:pt x="836" y="822"/>
                  </a:cubicBezTo>
                  <a:cubicBezTo>
                    <a:pt x="834" y="823"/>
                    <a:pt x="833" y="825"/>
                    <a:pt x="832" y="826"/>
                  </a:cubicBezTo>
                  <a:cubicBezTo>
                    <a:pt x="831" y="827"/>
                    <a:pt x="831" y="827"/>
                    <a:pt x="830" y="828"/>
                  </a:cubicBezTo>
                  <a:cubicBezTo>
                    <a:pt x="830" y="828"/>
                    <a:pt x="830" y="829"/>
                    <a:pt x="830" y="830"/>
                  </a:cubicBezTo>
                  <a:cubicBezTo>
                    <a:pt x="830" y="830"/>
                    <a:pt x="830" y="830"/>
                    <a:pt x="830" y="830"/>
                  </a:cubicBezTo>
                  <a:cubicBezTo>
                    <a:pt x="830" y="830"/>
                    <a:pt x="829" y="832"/>
                    <a:pt x="829" y="833"/>
                  </a:cubicBezTo>
                  <a:cubicBezTo>
                    <a:pt x="828" y="838"/>
                    <a:pt x="827" y="848"/>
                    <a:pt x="826" y="852"/>
                  </a:cubicBezTo>
                  <a:cubicBezTo>
                    <a:pt x="827" y="853"/>
                    <a:pt x="827" y="853"/>
                    <a:pt x="827" y="853"/>
                  </a:cubicBezTo>
                  <a:cubicBezTo>
                    <a:pt x="826" y="852"/>
                    <a:pt x="826" y="852"/>
                    <a:pt x="826" y="852"/>
                  </a:cubicBezTo>
                  <a:cubicBezTo>
                    <a:pt x="823" y="859"/>
                    <a:pt x="815" y="879"/>
                    <a:pt x="815" y="879"/>
                  </a:cubicBezTo>
                  <a:cubicBezTo>
                    <a:pt x="816" y="880"/>
                    <a:pt x="816" y="880"/>
                    <a:pt x="816" y="880"/>
                  </a:cubicBezTo>
                  <a:cubicBezTo>
                    <a:pt x="816" y="878"/>
                    <a:pt x="816" y="878"/>
                    <a:pt x="816" y="878"/>
                  </a:cubicBezTo>
                  <a:cubicBezTo>
                    <a:pt x="816" y="878"/>
                    <a:pt x="816" y="878"/>
                    <a:pt x="809" y="880"/>
                  </a:cubicBezTo>
                  <a:cubicBezTo>
                    <a:pt x="809" y="881"/>
                    <a:pt x="809" y="881"/>
                    <a:pt x="809" y="881"/>
                  </a:cubicBezTo>
                  <a:cubicBezTo>
                    <a:pt x="811" y="882"/>
                    <a:pt x="811" y="882"/>
                    <a:pt x="811" y="882"/>
                  </a:cubicBezTo>
                  <a:cubicBezTo>
                    <a:pt x="811" y="882"/>
                    <a:pt x="812" y="879"/>
                    <a:pt x="812" y="876"/>
                  </a:cubicBezTo>
                  <a:cubicBezTo>
                    <a:pt x="812" y="875"/>
                    <a:pt x="812" y="874"/>
                    <a:pt x="812" y="873"/>
                  </a:cubicBezTo>
                  <a:cubicBezTo>
                    <a:pt x="811" y="872"/>
                    <a:pt x="810" y="872"/>
                    <a:pt x="809" y="871"/>
                  </a:cubicBezTo>
                  <a:cubicBezTo>
                    <a:pt x="808" y="871"/>
                    <a:pt x="808" y="871"/>
                    <a:pt x="808" y="871"/>
                  </a:cubicBezTo>
                  <a:cubicBezTo>
                    <a:pt x="808" y="871"/>
                    <a:pt x="808" y="871"/>
                    <a:pt x="808" y="871"/>
                  </a:cubicBezTo>
                  <a:cubicBezTo>
                    <a:pt x="807" y="871"/>
                    <a:pt x="806" y="871"/>
                    <a:pt x="804" y="871"/>
                  </a:cubicBezTo>
                  <a:cubicBezTo>
                    <a:pt x="802" y="870"/>
                    <a:pt x="799" y="869"/>
                    <a:pt x="796" y="869"/>
                  </a:cubicBezTo>
                  <a:cubicBezTo>
                    <a:pt x="794" y="868"/>
                    <a:pt x="792" y="867"/>
                    <a:pt x="792" y="867"/>
                  </a:cubicBezTo>
                  <a:cubicBezTo>
                    <a:pt x="792" y="869"/>
                    <a:pt x="792" y="869"/>
                    <a:pt x="792" y="869"/>
                  </a:cubicBezTo>
                  <a:cubicBezTo>
                    <a:pt x="793" y="868"/>
                    <a:pt x="793" y="868"/>
                    <a:pt x="793" y="868"/>
                  </a:cubicBezTo>
                  <a:cubicBezTo>
                    <a:pt x="793" y="868"/>
                    <a:pt x="793" y="868"/>
                    <a:pt x="791" y="859"/>
                  </a:cubicBezTo>
                  <a:cubicBezTo>
                    <a:pt x="789" y="859"/>
                    <a:pt x="789" y="859"/>
                    <a:pt x="789" y="859"/>
                  </a:cubicBezTo>
                  <a:cubicBezTo>
                    <a:pt x="790" y="861"/>
                    <a:pt x="790" y="861"/>
                    <a:pt x="790" y="861"/>
                  </a:cubicBezTo>
                  <a:cubicBezTo>
                    <a:pt x="790" y="861"/>
                    <a:pt x="790" y="861"/>
                    <a:pt x="799" y="855"/>
                  </a:cubicBezTo>
                  <a:cubicBezTo>
                    <a:pt x="801" y="854"/>
                    <a:pt x="801" y="854"/>
                    <a:pt x="801" y="854"/>
                  </a:cubicBezTo>
                  <a:cubicBezTo>
                    <a:pt x="800" y="853"/>
                    <a:pt x="800" y="853"/>
                    <a:pt x="800" y="853"/>
                  </a:cubicBezTo>
                  <a:cubicBezTo>
                    <a:pt x="800" y="853"/>
                    <a:pt x="797" y="850"/>
                    <a:pt x="794" y="848"/>
                  </a:cubicBezTo>
                  <a:cubicBezTo>
                    <a:pt x="794" y="847"/>
                    <a:pt x="794" y="847"/>
                    <a:pt x="794" y="847"/>
                  </a:cubicBezTo>
                  <a:cubicBezTo>
                    <a:pt x="794" y="847"/>
                    <a:pt x="794" y="847"/>
                    <a:pt x="794" y="847"/>
                  </a:cubicBezTo>
                  <a:cubicBezTo>
                    <a:pt x="793" y="847"/>
                    <a:pt x="792" y="847"/>
                    <a:pt x="791" y="847"/>
                  </a:cubicBezTo>
                  <a:cubicBezTo>
                    <a:pt x="787" y="847"/>
                    <a:pt x="781" y="849"/>
                    <a:pt x="781" y="849"/>
                  </a:cubicBezTo>
                  <a:cubicBezTo>
                    <a:pt x="781" y="850"/>
                    <a:pt x="781" y="850"/>
                    <a:pt x="781" y="850"/>
                  </a:cubicBezTo>
                  <a:cubicBezTo>
                    <a:pt x="783" y="850"/>
                    <a:pt x="783" y="850"/>
                    <a:pt x="783" y="850"/>
                  </a:cubicBezTo>
                  <a:cubicBezTo>
                    <a:pt x="783" y="850"/>
                    <a:pt x="783" y="850"/>
                    <a:pt x="783" y="847"/>
                  </a:cubicBezTo>
                  <a:cubicBezTo>
                    <a:pt x="781" y="847"/>
                    <a:pt x="781" y="847"/>
                    <a:pt x="781" y="847"/>
                  </a:cubicBezTo>
                  <a:cubicBezTo>
                    <a:pt x="782" y="849"/>
                    <a:pt x="782" y="849"/>
                    <a:pt x="782" y="849"/>
                  </a:cubicBezTo>
                  <a:cubicBezTo>
                    <a:pt x="782" y="849"/>
                    <a:pt x="784" y="847"/>
                    <a:pt x="787" y="845"/>
                  </a:cubicBezTo>
                  <a:cubicBezTo>
                    <a:pt x="788" y="844"/>
                    <a:pt x="789" y="843"/>
                    <a:pt x="790" y="841"/>
                  </a:cubicBezTo>
                  <a:cubicBezTo>
                    <a:pt x="791" y="840"/>
                    <a:pt x="792" y="839"/>
                    <a:pt x="792" y="837"/>
                  </a:cubicBezTo>
                  <a:cubicBezTo>
                    <a:pt x="792" y="837"/>
                    <a:pt x="792" y="836"/>
                    <a:pt x="792" y="836"/>
                  </a:cubicBezTo>
                  <a:cubicBezTo>
                    <a:pt x="791" y="837"/>
                    <a:pt x="791" y="837"/>
                    <a:pt x="791" y="837"/>
                  </a:cubicBezTo>
                  <a:cubicBezTo>
                    <a:pt x="792" y="837"/>
                    <a:pt x="792" y="837"/>
                    <a:pt x="792" y="837"/>
                  </a:cubicBezTo>
                  <a:cubicBezTo>
                    <a:pt x="792" y="835"/>
                    <a:pt x="791" y="834"/>
                    <a:pt x="791" y="833"/>
                  </a:cubicBezTo>
                  <a:cubicBezTo>
                    <a:pt x="789" y="832"/>
                    <a:pt x="788" y="832"/>
                    <a:pt x="786" y="831"/>
                  </a:cubicBezTo>
                  <a:cubicBezTo>
                    <a:pt x="784" y="831"/>
                    <a:pt x="782" y="831"/>
                    <a:pt x="781" y="831"/>
                  </a:cubicBezTo>
                  <a:cubicBezTo>
                    <a:pt x="778" y="831"/>
                    <a:pt x="777" y="831"/>
                    <a:pt x="777" y="831"/>
                  </a:cubicBezTo>
                  <a:cubicBezTo>
                    <a:pt x="777" y="832"/>
                    <a:pt x="777" y="832"/>
                    <a:pt x="777" y="832"/>
                  </a:cubicBezTo>
                  <a:cubicBezTo>
                    <a:pt x="778" y="833"/>
                    <a:pt x="778" y="833"/>
                    <a:pt x="778" y="833"/>
                  </a:cubicBezTo>
                  <a:cubicBezTo>
                    <a:pt x="778" y="833"/>
                    <a:pt x="778" y="833"/>
                    <a:pt x="784" y="824"/>
                  </a:cubicBezTo>
                  <a:cubicBezTo>
                    <a:pt x="782" y="823"/>
                    <a:pt x="782" y="823"/>
                    <a:pt x="782" y="823"/>
                  </a:cubicBezTo>
                  <a:cubicBezTo>
                    <a:pt x="784" y="824"/>
                    <a:pt x="784" y="824"/>
                    <a:pt x="784" y="824"/>
                  </a:cubicBezTo>
                  <a:cubicBezTo>
                    <a:pt x="784" y="824"/>
                    <a:pt x="784" y="823"/>
                    <a:pt x="785" y="822"/>
                  </a:cubicBezTo>
                  <a:cubicBezTo>
                    <a:pt x="785" y="821"/>
                    <a:pt x="786" y="820"/>
                    <a:pt x="786" y="819"/>
                  </a:cubicBezTo>
                  <a:cubicBezTo>
                    <a:pt x="786" y="818"/>
                    <a:pt x="786" y="817"/>
                    <a:pt x="785" y="816"/>
                  </a:cubicBezTo>
                  <a:cubicBezTo>
                    <a:pt x="785" y="816"/>
                    <a:pt x="784" y="815"/>
                    <a:pt x="783" y="815"/>
                  </a:cubicBezTo>
                  <a:cubicBezTo>
                    <a:pt x="783" y="815"/>
                    <a:pt x="783" y="815"/>
                    <a:pt x="783" y="815"/>
                  </a:cubicBezTo>
                  <a:cubicBezTo>
                    <a:pt x="782" y="815"/>
                    <a:pt x="782" y="815"/>
                    <a:pt x="782" y="815"/>
                  </a:cubicBezTo>
                  <a:cubicBezTo>
                    <a:pt x="782" y="815"/>
                    <a:pt x="781" y="814"/>
                    <a:pt x="780" y="813"/>
                  </a:cubicBezTo>
                  <a:cubicBezTo>
                    <a:pt x="779" y="813"/>
                    <a:pt x="779" y="812"/>
                    <a:pt x="779" y="812"/>
                  </a:cubicBezTo>
                  <a:cubicBezTo>
                    <a:pt x="778" y="812"/>
                    <a:pt x="778" y="812"/>
                    <a:pt x="778" y="812"/>
                  </a:cubicBezTo>
                  <a:cubicBezTo>
                    <a:pt x="778" y="811"/>
                    <a:pt x="778" y="811"/>
                    <a:pt x="778" y="811"/>
                  </a:cubicBezTo>
                  <a:cubicBezTo>
                    <a:pt x="777" y="812"/>
                    <a:pt x="777" y="812"/>
                    <a:pt x="777" y="812"/>
                  </a:cubicBezTo>
                  <a:cubicBezTo>
                    <a:pt x="779" y="812"/>
                    <a:pt x="779" y="812"/>
                    <a:pt x="779" y="812"/>
                  </a:cubicBezTo>
                  <a:cubicBezTo>
                    <a:pt x="779" y="812"/>
                    <a:pt x="779" y="812"/>
                    <a:pt x="777" y="805"/>
                  </a:cubicBezTo>
                  <a:cubicBezTo>
                    <a:pt x="776" y="806"/>
                    <a:pt x="776" y="806"/>
                    <a:pt x="776" y="806"/>
                  </a:cubicBezTo>
                  <a:cubicBezTo>
                    <a:pt x="777" y="807"/>
                    <a:pt x="777" y="807"/>
                    <a:pt x="777" y="807"/>
                  </a:cubicBezTo>
                  <a:cubicBezTo>
                    <a:pt x="777" y="807"/>
                    <a:pt x="777" y="807"/>
                    <a:pt x="782" y="801"/>
                  </a:cubicBezTo>
                  <a:cubicBezTo>
                    <a:pt x="784" y="800"/>
                    <a:pt x="784" y="800"/>
                    <a:pt x="784" y="800"/>
                  </a:cubicBezTo>
                  <a:cubicBezTo>
                    <a:pt x="782" y="799"/>
                    <a:pt x="782" y="799"/>
                    <a:pt x="782" y="799"/>
                  </a:cubicBezTo>
                  <a:cubicBezTo>
                    <a:pt x="782" y="799"/>
                    <a:pt x="782" y="799"/>
                    <a:pt x="776" y="796"/>
                  </a:cubicBezTo>
                  <a:cubicBezTo>
                    <a:pt x="776" y="797"/>
                    <a:pt x="776" y="797"/>
                    <a:pt x="776" y="797"/>
                  </a:cubicBezTo>
                  <a:cubicBezTo>
                    <a:pt x="777" y="797"/>
                    <a:pt x="777" y="797"/>
                    <a:pt x="777" y="797"/>
                  </a:cubicBezTo>
                  <a:cubicBezTo>
                    <a:pt x="777" y="797"/>
                    <a:pt x="777" y="797"/>
                    <a:pt x="777" y="791"/>
                  </a:cubicBezTo>
                  <a:cubicBezTo>
                    <a:pt x="776" y="791"/>
                    <a:pt x="776" y="791"/>
                    <a:pt x="776" y="791"/>
                  </a:cubicBezTo>
                  <a:cubicBezTo>
                    <a:pt x="776" y="792"/>
                    <a:pt x="776" y="792"/>
                    <a:pt x="776" y="792"/>
                  </a:cubicBezTo>
                  <a:cubicBezTo>
                    <a:pt x="776" y="792"/>
                    <a:pt x="776" y="792"/>
                    <a:pt x="782" y="789"/>
                  </a:cubicBezTo>
                  <a:cubicBezTo>
                    <a:pt x="782" y="789"/>
                    <a:pt x="782" y="789"/>
                    <a:pt x="782" y="789"/>
                  </a:cubicBezTo>
                  <a:cubicBezTo>
                    <a:pt x="783" y="788"/>
                    <a:pt x="783" y="788"/>
                    <a:pt x="783" y="788"/>
                  </a:cubicBezTo>
                  <a:cubicBezTo>
                    <a:pt x="783" y="788"/>
                    <a:pt x="783" y="788"/>
                    <a:pt x="784" y="783"/>
                  </a:cubicBezTo>
                  <a:cubicBezTo>
                    <a:pt x="784" y="783"/>
                    <a:pt x="784" y="783"/>
                    <a:pt x="784" y="783"/>
                  </a:cubicBezTo>
                  <a:cubicBezTo>
                    <a:pt x="784" y="782"/>
                    <a:pt x="784" y="782"/>
                    <a:pt x="784" y="782"/>
                  </a:cubicBezTo>
                  <a:cubicBezTo>
                    <a:pt x="784" y="782"/>
                    <a:pt x="784" y="782"/>
                    <a:pt x="784" y="782"/>
                  </a:cubicBezTo>
                  <a:cubicBezTo>
                    <a:pt x="784" y="782"/>
                    <a:pt x="784" y="782"/>
                    <a:pt x="784" y="782"/>
                  </a:cubicBezTo>
                  <a:cubicBezTo>
                    <a:pt x="784" y="782"/>
                    <a:pt x="784" y="782"/>
                    <a:pt x="784" y="782"/>
                  </a:cubicBezTo>
                  <a:cubicBezTo>
                    <a:pt x="784" y="782"/>
                    <a:pt x="784" y="782"/>
                    <a:pt x="784" y="782"/>
                  </a:cubicBezTo>
                  <a:cubicBezTo>
                    <a:pt x="784" y="782"/>
                    <a:pt x="784" y="782"/>
                    <a:pt x="784" y="782"/>
                  </a:cubicBezTo>
                  <a:cubicBezTo>
                    <a:pt x="784" y="782"/>
                    <a:pt x="784" y="782"/>
                    <a:pt x="784" y="782"/>
                  </a:cubicBezTo>
                  <a:cubicBezTo>
                    <a:pt x="784" y="781"/>
                    <a:pt x="784" y="780"/>
                    <a:pt x="785" y="779"/>
                  </a:cubicBezTo>
                  <a:cubicBezTo>
                    <a:pt x="786" y="777"/>
                    <a:pt x="787" y="776"/>
                    <a:pt x="790" y="774"/>
                  </a:cubicBezTo>
                  <a:cubicBezTo>
                    <a:pt x="790" y="774"/>
                    <a:pt x="790" y="774"/>
                    <a:pt x="790" y="774"/>
                  </a:cubicBezTo>
                  <a:cubicBezTo>
                    <a:pt x="790" y="774"/>
                    <a:pt x="790" y="774"/>
                    <a:pt x="790" y="774"/>
                  </a:cubicBezTo>
                  <a:cubicBezTo>
                    <a:pt x="793" y="773"/>
                    <a:pt x="797" y="771"/>
                    <a:pt x="801" y="770"/>
                  </a:cubicBezTo>
                  <a:cubicBezTo>
                    <a:pt x="803" y="770"/>
                    <a:pt x="804" y="770"/>
                    <a:pt x="805" y="769"/>
                  </a:cubicBezTo>
                  <a:cubicBezTo>
                    <a:pt x="806" y="769"/>
                    <a:pt x="807" y="769"/>
                    <a:pt x="807" y="769"/>
                  </a:cubicBezTo>
                  <a:cubicBezTo>
                    <a:pt x="809" y="769"/>
                    <a:pt x="809" y="769"/>
                    <a:pt x="809" y="769"/>
                  </a:cubicBezTo>
                  <a:cubicBezTo>
                    <a:pt x="808" y="767"/>
                    <a:pt x="808" y="767"/>
                    <a:pt x="808" y="767"/>
                  </a:cubicBezTo>
                  <a:cubicBezTo>
                    <a:pt x="808" y="768"/>
                    <a:pt x="808" y="768"/>
                    <a:pt x="808" y="768"/>
                  </a:cubicBezTo>
                  <a:cubicBezTo>
                    <a:pt x="808" y="767"/>
                    <a:pt x="808" y="767"/>
                    <a:pt x="808" y="767"/>
                  </a:cubicBezTo>
                  <a:cubicBezTo>
                    <a:pt x="808" y="767"/>
                    <a:pt x="808" y="767"/>
                    <a:pt x="808" y="767"/>
                  </a:cubicBezTo>
                  <a:cubicBezTo>
                    <a:pt x="808" y="768"/>
                    <a:pt x="808" y="768"/>
                    <a:pt x="808" y="768"/>
                  </a:cubicBezTo>
                  <a:cubicBezTo>
                    <a:pt x="808" y="767"/>
                    <a:pt x="808" y="767"/>
                    <a:pt x="808" y="767"/>
                  </a:cubicBezTo>
                  <a:cubicBezTo>
                    <a:pt x="808" y="767"/>
                    <a:pt x="808" y="767"/>
                    <a:pt x="808" y="767"/>
                  </a:cubicBezTo>
                  <a:cubicBezTo>
                    <a:pt x="808" y="766"/>
                    <a:pt x="808" y="765"/>
                    <a:pt x="809" y="764"/>
                  </a:cubicBezTo>
                  <a:cubicBezTo>
                    <a:pt x="810" y="763"/>
                    <a:pt x="811" y="763"/>
                    <a:pt x="814" y="762"/>
                  </a:cubicBezTo>
                  <a:cubicBezTo>
                    <a:pt x="816" y="763"/>
                    <a:pt x="817" y="763"/>
                    <a:pt x="819" y="764"/>
                  </a:cubicBezTo>
                  <a:cubicBezTo>
                    <a:pt x="820" y="764"/>
                    <a:pt x="821" y="765"/>
                    <a:pt x="824" y="765"/>
                  </a:cubicBezTo>
                  <a:cubicBezTo>
                    <a:pt x="824" y="765"/>
                    <a:pt x="825" y="765"/>
                    <a:pt x="826" y="765"/>
                  </a:cubicBezTo>
                  <a:cubicBezTo>
                    <a:pt x="826" y="764"/>
                    <a:pt x="826" y="764"/>
                    <a:pt x="826" y="764"/>
                  </a:cubicBezTo>
                  <a:cubicBezTo>
                    <a:pt x="826" y="765"/>
                    <a:pt x="826" y="765"/>
                    <a:pt x="826" y="765"/>
                  </a:cubicBezTo>
                  <a:cubicBezTo>
                    <a:pt x="826" y="765"/>
                    <a:pt x="827" y="765"/>
                    <a:pt x="828" y="765"/>
                  </a:cubicBezTo>
                  <a:cubicBezTo>
                    <a:pt x="828" y="764"/>
                    <a:pt x="829" y="763"/>
                    <a:pt x="829" y="762"/>
                  </a:cubicBezTo>
                  <a:cubicBezTo>
                    <a:pt x="830" y="759"/>
                    <a:pt x="831" y="754"/>
                    <a:pt x="831" y="750"/>
                  </a:cubicBezTo>
                  <a:cubicBezTo>
                    <a:pt x="831" y="742"/>
                    <a:pt x="830" y="735"/>
                    <a:pt x="830" y="735"/>
                  </a:cubicBezTo>
                  <a:cubicBezTo>
                    <a:pt x="828" y="735"/>
                    <a:pt x="828" y="735"/>
                    <a:pt x="828" y="735"/>
                  </a:cubicBezTo>
                  <a:cubicBezTo>
                    <a:pt x="828" y="737"/>
                    <a:pt x="828" y="737"/>
                    <a:pt x="828" y="737"/>
                  </a:cubicBezTo>
                  <a:cubicBezTo>
                    <a:pt x="828" y="737"/>
                    <a:pt x="828" y="737"/>
                    <a:pt x="836" y="738"/>
                  </a:cubicBezTo>
                  <a:cubicBezTo>
                    <a:pt x="837" y="737"/>
                    <a:pt x="837" y="737"/>
                    <a:pt x="837" y="737"/>
                  </a:cubicBezTo>
                  <a:cubicBezTo>
                    <a:pt x="835" y="737"/>
                    <a:pt x="835" y="737"/>
                    <a:pt x="835" y="737"/>
                  </a:cubicBezTo>
                  <a:cubicBezTo>
                    <a:pt x="835" y="737"/>
                    <a:pt x="835" y="737"/>
                    <a:pt x="835" y="738"/>
                  </a:cubicBezTo>
                  <a:cubicBezTo>
                    <a:pt x="836" y="740"/>
                    <a:pt x="837" y="745"/>
                    <a:pt x="837" y="750"/>
                  </a:cubicBezTo>
                  <a:cubicBezTo>
                    <a:pt x="837" y="751"/>
                    <a:pt x="837" y="753"/>
                    <a:pt x="836" y="754"/>
                  </a:cubicBezTo>
                  <a:cubicBezTo>
                    <a:pt x="838" y="754"/>
                    <a:pt x="838" y="754"/>
                    <a:pt x="838" y="754"/>
                  </a:cubicBezTo>
                  <a:cubicBezTo>
                    <a:pt x="836" y="754"/>
                    <a:pt x="836" y="754"/>
                    <a:pt x="836" y="754"/>
                  </a:cubicBezTo>
                  <a:cubicBezTo>
                    <a:pt x="836" y="756"/>
                    <a:pt x="835" y="760"/>
                    <a:pt x="835" y="763"/>
                  </a:cubicBezTo>
                  <a:cubicBezTo>
                    <a:pt x="834" y="766"/>
                    <a:pt x="834" y="769"/>
                    <a:pt x="834" y="769"/>
                  </a:cubicBezTo>
                  <a:cubicBezTo>
                    <a:pt x="834" y="770"/>
                    <a:pt x="834" y="770"/>
                    <a:pt x="834" y="770"/>
                  </a:cubicBezTo>
                  <a:cubicBezTo>
                    <a:pt x="835" y="770"/>
                    <a:pt x="835" y="770"/>
                    <a:pt x="835" y="770"/>
                  </a:cubicBezTo>
                  <a:cubicBezTo>
                    <a:pt x="835" y="770"/>
                    <a:pt x="835" y="770"/>
                    <a:pt x="840" y="773"/>
                  </a:cubicBezTo>
                  <a:cubicBezTo>
                    <a:pt x="841" y="772"/>
                    <a:pt x="841" y="772"/>
                    <a:pt x="841" y="772"/>
                  </a:cubicBezTo>
                  <a:cubicBezTo>
                    <a:pt x="839" y="772"/>
                    <a:pt x="839" y="772"/>
                    <a:pt x="839" y="772"/>
                  </a:cubicBezTo>
                  <a:lnTo>
                    <a:pt x="841" y="772"/>
                  </a:lnTo>
                  <a:close/>
                  <a:moveTo>
                    <a:pt x="77" y="281"/>
                  </a:moveTo>
                  <a:cubicBezTo>
                    <a:pt x="76" y="281"/>
                    <a:pt x="76" y="281"/>
                    <a:pt x="76" y="281"/>
                  </a:cubicBezTo>
                  <a:cubicBezTo>
                    <a:pt x="76" y="288"/>
                    <a:pt x="76" y="288"/>
                    <a:pt x="76" y="288"/>
                  </a:cubicBezTo>
                  <a:cubicBezTo>
                    <a:pt x="76" y="288"/>
                    <a:pt x="76" y="288"/>
                    <a:pt x="76" y="288"/>
                  </a:cubicBezTo>
                  <a:cubicBezTo>
                    <a:pt x="76" y="289"/>
                    <a:pt x="76" y="289"/>
                    <a:pt x="76" y="289"/>
                  </a:cubicBezTo>
                  <a:cubicBezTo>
                    <a:pt x="80" y="291"/>
                    <a:pt x="82" y="291"/>
                    <a:pt x="84" y="291"/>
                  </a:cubicBezTo>
                  <a:cubicBezTo>
                    <a:pt x="87" y="291"/>
                    <a:pt x="89" y="290"/>
                    <a:pt x="89" y="290"/>
                  </a:cubicBezTo>
                  <a:cubicBezTo>
                    <a:pt x="90" y="289"/>
                    <a:pt x="90" y="289"/>
                    <a:pt x="90" y="289"/>
                  </a:cubicBezTo>
                  <a:cubicBezTo>
                    <a:pt x="89" y="288"/>
                    <a:pt x="89" y="288"/>
                    <a:pt x="89" y="288"/>
                  </a:cubicBezTo>
                  <a:cubicBezTo>
                    <a:pt x="80" y="276"/>
                    <a:pt x="80" y="276"/>
                    <a:pt x="80" y="276"/>
                  </a:cubicBezTo>
                  <a:cubicBezTo>
                    <a:pt x="78" y="274"/>
                    <a:pt x="78" y="274"/>
                    <a:pt x="78" y="274"/>
                  </a:cubicBezTo>
                  <a:cubicBezTo>
                    <a:pt x="76" y="281"/>
                    <a:pt x="76" y="281"/>
                    <a:pt x="76" y="281"/>
                  </a:cubicBezTo>
                  <a:cubicBezTo>
                    <a:pt x="76" y="281"/>
                    <a:pt x="76" y="281"/>
                    <a:pt x="76" y="281"/>
                  </a:cubicBezTo>
                  <a:cubicBezTo>
                    <a:pt x="77" y="281"/>
                    <a:pt x="77" y="281"/>
                    <a:pt x="77" y="281"/>
                  </a:cubicBezTo>
                  <a:cubicBezTo>
                    <a:pt x="79" y="281"/>
                    <a:pt x="79" y="281"/>
                    <a:pt x="79" y="281"/>
                  </a:cubicBezTo>
                  <a:cubicBezTo>
                    <a:pt x="80" y="277"/>
                    <a:pt x="80" y="277"/>
                    <a:pt x="80" y="277"/>
                  </a:cubicBezTo>
                  <a:cubicBezTo>
                    <a:pt x="79" y="277"/>
                    <a:pt x="79" y="277"/>
                    <a:pt x="79" y="277"/>
                  </a:cubicBezTo>
                  <a:cubicBezTo>
                    <a:pt x="77" y="278"/>
                    <a:pt x="77" y="278"/>
                    <a:pt x="77" y="278"/>
                  </a:cubicBezTo>
                  <a:cubicBezTo>
                    <a:pt x="77" y="278"/>
                    <a:pt x="77" y="278"/>
                    <a:pt x="79" y="279"/>
                  </a:cubicBezTo>
                  <a:cubicBezTo>
                    <a:pt x="80" y="281"/>
                    <a:pt x="82" y="284"/>
                    <a:pt x="87" y="290"/>
                  </a:cubicBezTo>
                  <a:cubicBezTo>
                    <a:pt x="88" y="289"/>
                    <a:pt x="88" y="289"/>
                    <a:pt x="88" y="289"/>
                  </a:cubicBezTo>
                  <a:cubicBezTo>
                    <a:pt x="87" y="288"/>
                    <a:pt x="87" y="288"/>
                    <a:pt x="87" y="288"/>
                  </a:cubicBezTo>
                  <a:cubicBezTo>
                    <a:pt x="88" y="288"/>
                    <a:pt x="88" y="288"/>
                    <a:pt x="88" y="288"/>
                  </a:cubicBezTo>
                  <a:cubicBezTo>
                    <a:pt x="87" y="288"/>
                    <a:pt x="87" y="288"/>
                    <a:pt x="87" y="288"/>
                  </a:cubicBezTo>
                  <a:cubicBezTo>
                    <a:pt x="87" y="288"/>
                    <a:pt x="87" y="288"/>
                    <a:pt x="87" y="288"/>
                  </a:cubicBezTo>
                  <a:cubicBezTo>
                    <a:pt x="88" y="288"/>
                    <a:pt x="88" y="288"/>
                    <a:pt x="88" y="288"/>
                  </a:cubicBezTo>
                  <a:cubicBezTo>
                    <a:pt x="87" y="288"/>
                    <a:pt x="87" y="288"/>
                    <a:pt x="87" y="288"/>
                  </a:cubicBezTo>
                  <a:cubicBezTo>
                    <a:pt x="87" y="288"/>
                    <a:pt x="87" y="288"/>
                    <a:pt x="86" y="288"/>
                  </a:cubicBezTo>
                  <a:cubicBezTo>
                    <a:pt x="86" y="288"/>
                    <a:pt x="85" y="288"/>
                    <a:pt x="84" y="288"/>
                  </a:cubicBezTo>
                  <a:cubicBezTo>
                    <a:pt x="83" y="288"/>
                    <a:pt x="81" y="288"/>
                    <a:pt x="78" y="286"/>
                  </a:cubicBezTo>
                  <a:cubicBezTo>
                    <a:pt x="77" y="288"/>
                    <a:pt x="77" y="288"/>
                    <a:pt x="77" y="288"/>
                  </a:cubicBezTo>
                  <a:cubicBezTo>
                    <a:pt x="79" y="288"/>
                    <a:pt x="79" y="288"/>
                    <a:pt x="79" y="288"/>
                  </a:cubicBezTo>
                  <a:cubicBezTo>
                    <a:pt x="79" y="288"/>
                    <a:pt x="79" y="288"/>
                    <a:pt x="79" y="281"/>
                  </a:cubicBezTo>
                  <a:cubicBezTo>
                    <a:pt x="77" y="281"/>
                    <a:pt x="77" y="281"/>
                    <a:pt x="77" y="281"/>
                  </a:cubicBezTo>
                  <a:cubicBezTo>
                    <a:pt x="79" y="281"/>
                    <a:pt x="79" y="281"/>
                    <a:pt x="79" y="281"/>
                  </a:cubicBezTo>
                  <a:lnTo>
                    <a:pt x="77" y="281"/>
                  </a:lnTo>
                  <a:close/>
                  <a:moveTo>
                    <a:pt x="172" y="137"/>
                  </a:moveTo>
                  <a:cubicBezTo>
                    <a:pt x="171" y="138"/>
                    <a:pt x="171" y="138"/>
                    <a:pt x="171" y="138"/>
                  </a:cubicBezTo>
                  <a:cubicBezTo>
                    <a:pt x="173" y="139"/>
                    <a:pt x="174" y="140"/>
                    <a:pt x="176" y="140"/>
                  </a:cubicBezTo>
                  <a:cubicBezTo>
                    <a:pt x="177" y="140"/>
                    <a:pt x="179" y="139"/>
                    <a:pt x="180" y="138"/>
                  </a:cubicBezTo>
                  <a:cubicBezTo>
                    <a:pt x="180" y="138"/>
                    <a:pt x="181" y="136"/>
                    <a:pt x="181" y="135"/>
                  </a:cubicBezTo>
                  <a:cubicBezTo>
                    <a:pt x="181" y="133"/>
                    <a:pt x="180" y="130"/>
                    <a:pt x="177" y="127"/>
                  </a:cubicBezTo>
                  <a:cubicBezTo>
                    <a:pt x="177" y="127"/>
                    <a:pt x="177" y="127"/>
                    <a:pt x="177" y="127"/>
                  </a:cubicBezTo>
                  <a:cubicBezTo>
                    <a:pt x="177" y="127"/>
                    <a:pt x="177" y="127"/>
                    <a:pt x="177" y="127"/>
                  </a:cubicBezTo>
                  <a:cubicBezTo>
                    <a:pt x="173" y="125"/>
                    <a:pt x="170" y="124"/>
                    <a:pt x="167" y="124"/>
                  </a:cubicBezTo>
                  <a:cubicBezTo>
                    <a:pt x="164" y="124"/>
                    <a:pt x="163" y="126"/>
                    <a:pt x="162" y="126"/>
                  </a:cubicBezTo>
                  <a:cubicBezTo>
                    <a:pt x="162" y="127"/>
                    <a:pt x="162" y="127"/>
                    <a:pt x="162" y="127"/>
                  </a:cubicBezTo>
                  <a:cubicBezTo>
                    <a:pt x="162" y="127"/>
                    <a:pt x="162" y="127"/>
                    <a:pt x="162" y="127"/>
                  </a:cubicBezTo>
                  <a:cubicBezTo>
                    <a:pt x="164" y="135"/>
                    <a:pt x="164" y="135"/>
                    <a:pt x="164" y="135"/>
                  </a:cubicBezTo>
                  <a:cubicBezTo>
                    <a:pt x="164" y="136"/>
                    <a:pt x="164" y="136"/>
                    <a:pt x="164" y="136"/>
                  </a:cubicBezTo>
                  <a:cubicBezTo>
                    <a:pt x="171" y="138"/>
                    <a:pt x="171" y="138"/>
                    <a:pt x="171" y="138"/>
                  </a:cubicBezTo>
                  <a:cubicBezTo>
                    <a:pt x="172" y="137"/>
                    <a:pt x="172" y="137"/>
                    <a:pt x="172" y="137"/>
                  </a:cubicBezTo>
                  <a:cubicBezTo>
                    <a:pt x="171" y="138"/>
                    <a:pt x="171" y="138"/>
                    <a:pt x="171" y="138"/>
                  </a:cubicBezTo>
                  <a:cubicBezTo>
                    <a:pt x="172" y="137"/>
                    <a:pt x="172" y="137"/>
                    <a:pt x="172" y="137"/>
                  </a:cubicBezTo>
                  <a:cubicBezTo>
                    <a:pt x="172" y="135"/>
                    <a:pt x="172" y="135"/>
                    <a:pt x="172" y="135"/>
                  </a:cubicBezTo>
                  <a:cubicBezTo>
                    <a:pt x="165" y="134"/>
                    <a:pt x="165" y="134"/>
                    <a:pt x="165" y="134"/>
                  </a:cubicBezTo>
                  <a:cubicBezTo>
                    <a:pt x="165" y="135"/>
                    <a:pt x="165" y="135"/>
                    <a:pt x="165" y="135"/>
                  </a:cubicBezTo>
                  <a:cubicBezTo>
                    <a:pt x="166" y="135"/>
                    <a:pt x="166" y="135"/>
                    <a:pt x="166" y="135"/>
                  </a:cubicBezTo>
                  <a:cubicBezTo>
                    <a:pt x="166" y="135"/>
                    <a:pt x="166" y="135"/>
                    <a:pt x="165" y="127"/>
                  </a:cubicBezTo>
                  <a:cubicBezTo>
                    <a:pt x="164" y="127"/>
                    <a:pt x="164" y="127"/>
                    <a:pt x="164" y="127"/>
                  </a:cubicBezTo>
                  <a:cubicBezTo>
                    <a:pt x="165" y="128"/>
                    <a:pt x="165" y="128"/>
                    <a:pt x="165" y="128"/>
                  </a:cubicBezTo>
                  <a:cubicBezTo>
                    <a:pt x="164" y="128"/>
                    <a:pt x="164" y="128"/>
                    <a:pt x="164" y="128"/>
                  </a:cubicBezTo>
                  <a:cubicBezTo>
                    <a:pt x="165" y="128"/>
                    <a:pt x="165" y="128"/>
                    <a:pt x="165" y="128"/>
                  </a:cubicBezTo>
                  <a:cubicBezTo>
                    <a:pt x="165" y="128"/>
                    <a:pt x="165" y="128"/>
                    <a:pt x="165" y="128"/>
                  </a:cubicBezTo>
                  <a:cubicBezTo>
                    <a:pt x="164" y="128"/>
                    <a:pt x="164" y="128"/>
                    <a:pt x="164" y="128"/>
                  </a:cubicBezTo>
                  <a:cubicBezTo>
                    <a:pt x="165" y="128"/>
                    <a:pt x="165" y="128"/>
                    <a:pt x="165" y="128"/>
                  </a:cubicBezTo>
                  <a:cubicBezTo>
                    <a:pt x="165" y="128"/>
                    <a:pt x="165" y="127"/>
                    <a:pt x="167" y="127"/>
                  </a:cubicBezTo>
                  <a:cubicBezTo>
                    <a:pt x="169" y="127"/>
                    <a:pt x="171" y="128"/>
                    <a:pt x="175" y="130"/>
                  </a:cubicBezTo>
                  <a:cubicBezTo>
                    <a:pt x="176" y="128"/>
                    <a:pt x="176" y="128"/>
                    <a:pt x="176" y="128"/>
                  </a:cubicBezTo>
                  <a:cubicBezTo>
                    <a:pt x="175" y="130"/>
                    <a:pt x="175" y="130"/>
                    <a:pt x="175" y="130"/>
                  </a:cubicBezTo>
                  <a:cubicBezTo>
                    <a:pt x="177" y="132"/>
                    <a:pt x="178" y="134"/>
                    <a:pt x="178" y="135"/>
                  </a:cubicBezTo>
                  <a:cubicBezTo>
                    <a:pt x="178" y="136"/>
                    <a:pt x="178" y="136"/>
                    <a:pt x="178" y="136"/>
                  </a:cubicBezTo>
                  <a:cubicBezTo>
                    <a:pt x="177" y="136"/>
                    <a:pt x="177" y="137"/>
                    <a:pt x="176" y="137"/>
                  </a:cubicBezTo>
                  <a:cubicBezTo>
                    <a:pt x="175" y="137"/>
                    <a:pt x="174" y="136"/>
                    <a:pt x="173" y="135"/>
                  </a:cubicBezTo>
                  <a:cubicBezTo>
                    <a:pt x="172" y="135"/>
                    <a:pt x="172" y="135"/>
                    <a:pt x="172" y="135"/>
                  </a:cubicBezTo>
                  <a:cubicBezTo>
                    <a:pt x="172" y="135"/>
                    <a:pt x="172" y="135"/>
                    <a:pt x="172" y="135"/>
                  </a:cubicBezTo>
                  <a:lnTo>
                    <a:pt x="172" y="137"/>
                  </a:lnTo>
                  <a:close/>
                  <a:moveTo>
                    <a:pt x="153" y="108"/>
                  </a:moveTo>
                  <a:cubicBezTo>
                    <a:pt x="153" y="110"/>
                    <a:pt x="153" y="110"/>
                    <a:pt x="153" y="110"/>
                  </a:cubicBezTo>
                  <a:cubicBezTo>
                    <a:pt x="155" y="110"/>
                    <a:pt x="157" y="109"/>
                    <a:pt x="158" y="108"/>
                  </a:cubicBezTo>
                  <a:cubicBezTo>
                    <a:pt x="159" y="108"/>
                    <a:pt x="160" y="107"/>
                    <a:pt x="160" y="106"/>
                  </a:cubicBezTo>
                  <a:cubicBezTo>
                    <a:pt x="161" y="106"/>
                    <a:pt x="161" y="105"/>
                    <a:pt x="161" y="104"/>
                  </a:cubicBezTo>
                  <a:cubicBezTo>
                    <a:pt x="161" y="104"/>
                    <a:pt x="161" y="103"/>
                    <a:pt x="161" y="103"/>
                  </a:cubicBezTo>
                  <a:cubicBezTo>
                    <a:pt x="161" y="102"/>
                    <a:pt x="160" y="102"/>
                    <a:pt x="159" y="101"/>
                  </a:cubicBezTo>
                  <a:cubicBezTo>
                    <a:pt x="158" y="101"/>
                    <a:pt x="158" y="101"/>
                    <a:pt x="157" y="101"/>
                  </a:cubicBezTo>
                  <a:cubicBezTo>
                    <a:pt x="156" y="101"/>
                    <a:pt x="155" y="101"/>
                    <a:pt x="154" y="101"/>
                  </a:cubicBezTo>
                  <a:cubicBezTo>
                    <a:pt x="154" y="103"/>
                    <a:pt x="154" y="103"/>
                    <a:pt x="154" y="103"/>
                  </a:cubicBezTo>
                  <a:cubicBezTo>
                    <a:pt x="154" y="101"/>
                    <a:pt x="154" y="101"/>
                    <a:pt x="154" y="101"/>
                  </a:cubicBezTo>
                  <a:cubicBezTo>
                    <a:pt x="152" y="102"/>
                    <a:pt x="150" y="102"/>
                    <a:pt x="149" y="102"/>
                  </a:cubicBezTo>
                  <a:cubicBezTo>
                    <a:pt x="149" y="103"/>
                    <a:pt x="148" y="103"/>
                    <a:pt x="148" y="103"/>
                  </a:cubicBezTo>
                  <a:cubicBezTo>
                    <a:pt x="147" y="104"/>
                    <a:pt x="147" y="104"/>
                    <a:pt x="147" y="105"/>
                  </a:cubicBezTo>
                  <a:cubicBezTo>
                    <a:pt x="147" y="106"/>
                    <a:pt x="148" y="107"/>
                    <a:pt x="148" y="107"/>
                  </a:cubicBezTo>
                  <a:cubicBezTo>
                    <a:pt x="149" y="108"/>
                    <a:pt x="150" y="109"/>
                    <a:pt x="151" y="109"/>
                  </a:cubicBezTo>
                  <a:cubicBezTo>
                    <a:pt x="152" y="109"/>
                    <a:pt x="152" y="110"/>
                    <a:pt x="152" y="110"/>
                  </a:cubicBezTo>
                  <a:cubicBezTo>
                    <a:pt x="153" y="110"/>
                    <a:pt x="153" y="110"/>
                    <a:pt x="153" y="110"/>
                  </a:cubicBezTo>
                  <a:cubicBezTo>
                    <a:pt x="153" y="110"/>
                    <a:pt x="153" y="110"/>
                    <a:pt x="153" y="110"/>
                  </a:cubicBezTo>
                  <a:cubicBezTo>
                    <a:pt x="153" y="108"/>
                    <a:pt x="153" y="108"/>
                    <a:pt x="153" y="108"/>
                  </a:cubicBezTo>
                  <a:cubicBezTo>
                    <a:pt x="153" y="107"/>
                    <a:pt x="153" y="107"/>
                    <a:pt x="153" y="107"/>
                  </a:cubicBezTo>
                  <a:cubicBezTo>
                    <a:pt x="153" y="107"/>
                    <a:pt x="153" y="107"/>
                    <a:pt x="153" y="107"/>
                  </a:cubicBezTo>
                  <a:cubicBezTo>
                    <a:pt x="152" y="106"/>
                    <a:pt x="151" y="106"/>
                    <a:pt x="151" y="105"/>
                  </a:cubicBezTo>
                  <a:cubicBezTo>
                    <a:pt x="150" y="105"/>
                    <a:pt x="150" y="105"/>
                    <a:pt x="150" y="105"/>
                  </a:cubicBezTo>
                  <a:cubicBezTo>
                    <a:pt x="150" y="105"/>
                    <a:pt x="150" y="105"/>
                    <a:pt x="150" y="105"/>
                  </a:cubicBezTo>
                  <a:cubicBezTo>
                    <a:pt x="149" y="105"/>
                    <a:pt x="149" y="105"/>
                    <a:pt x="149" y="105"/>
                  </a:cubicBezTo>
                  <a:cubicBezTo>
                    <a:pt x="150" y="105"/>
                    <a:pt x="150" y="105"/>
                    <a:pt x="150" y="105"/>
                  </a:cubicBezTo>
                  <a:cubicBezTo>
                    <a:pt x="150" y="105"/>
                    <a:pt x="150" y="105"/>
                    <a:pt x="150" y="105"/>
                  </a:cubicBezTo>
                  <a:cubicBezTo>
                    <a:pt x="149" y="105"/>
                    <a:pt x="149" y="105"/>
                    <a:pt x="149" y="105"/>
                  </a:cubicBezTo>
                  <a:cubicBezTo>
                    <a:pt x="150" y="105"/>
                    <a:pt x="150" y="105"/>
                    <a:pt x="150" y="105"/>
                  </a:cubicBezTo>
                  <a:cubicBezTo>
                    <a:pt x="149" y="105"/>
                    <a:pt x="149" y="105"/>
                    <a:pt x="149" y="105"/>
                  </a:cubicBezTo>
                  <a:cubicBezTo>
                    <a:pt x="150" y="105"/>
                    <a:pt x="150" y="105"/>
                    <a:pt x="150" y="105"/>
                  </a:cubicBezTo>
                  <a:cubicBezTo>
                    <a:pt x="150" y="105"/>
                    <a:pt x="150" y="105"/>
                    <a:pt x="150" y="105"/>
                  </a:cubicBezTo>
                  <a:cubicBezTo>
                    <a:pt x="149" y="105"/>
                    <a:pt x="149" y="105"/>
                    <a:pt x="149" y="105"/>
                  </a:cubicBezTo>
                  <a:cubicBezTo>
                    <a:pt x="150" y="105"/>
                    <a:pt x="150" y="105"/>
                    <a:pt x="150" y="105"/>
                  </a:cubicBezTo>
                  <a:cubicBezTo>
                    <a:pt x="150" y="105"/>
                    <a:pt x="150" y="105"/>
                    <a:pt x="150" y="105"/>
                  </a:cubicBezTo>
                  <a:cubicBezTo>
                    <a:pt x="151" y="105"/>
                    <a:pt x="152" y="105"/>
                    <a:pt x="154" y="104"/>
                  </a:cubicBezTo>
                  <a:cubicBezTo>
                    <a:pt x="154" y="104"/>
                    <a:pt x="154" y="104"/>
                    <a:pt x="154" y="104"/>
                  </a:cubicBezTo>
                  <a:cubicBezTo>
                    <a:pt x="154" y="104"/>
                    <a:pt x="154" y="104"/>
                    <a:pt x="154" y="104"/>
                  </a:cubicBezTo>
                  <a:cubicBezTo>
                    <a:pt x="155" y="104"/>
                    <a:pt x="156" y="104"/>
                    <a:pt x="157" y="104"/>
                  </a:cubicBezTo>
                  <a:cubicBezTo>
                    <a:pt x="158" y="104"/>
                    <a:pt x="158" y="104"/>
                    <a:pt x="159" y="104"/>
                  </a:cubicBezTo>
                  <a:cubicBezTo>
                    <a:pt x="159" y="104"/>
                    <a:pt x="159" y="104"/>
                    <a:pt x="159" y="104"/>
                  </a:cubicBezTo>
                  <a:cubicBezTo>
                    <a:pt x="159" y="104"/>
                    <a:pt x="159" y="104"/>
                    <a:pt x="159" y="104"/>
                  </a:cubicBezTo>
                  <a:cubicBezTo>
                    <a:pt x="158" y="104"/>
                    <a:pt x="158" y="104"/>
                    <a:pt x="158" y="104"/>
                  </a:cubicBezTo>
                  <a:cubicBezTo>
                    <a:pt x="159" y="104"/>
                    <a:pt x="159" y="104"/>
                    <a:pt x="159" y="104"/>
                  </a:cubicBezTo>
                  <a:cubicBezTo>
                    <a:pt x="159" y="104"/>
                    <a:pt x="159" y="104"/>
                    <a:pt x="159" y="104"/>
                  </a:cubicBezTo>
                  <a:cubicBezTo>
                    <a:pt x="158" y="104"/>
                    <a:pt x="158" y="104"/>
                    <a:pt x="158" y="104"/>
                  </a:cubicBezTo>
                  <a:cubicBezTo>
                    <a:pt x="159" y="104"/>
                    <a:pt x="159" y="104"/>
                    <a:pt x="159" y="104"/>
                  </a:cubicBezTo>
                  <a:cubicBezTo>
                    <a:pt x="158" y="104"/>
                    <a:pt x="158" y="104"/>
                    <a:pt x="158" y="104"/>
                  </a:cubicBezTo>
                  <a:cubicBezTo>
                    <a:pt x="158" y="104"/>
                    <a:pt x="158" y="104"/>
                    <a:pt x="158" y="104"/>
                  </a:cubicBezTo>
                  <a:cubicBezTo>
                    <a:pt x="159" y="104"/>
                    <a:pt x="159" y="104"/>
                    <a:pt x="159" y="104"/>
                  </a:cubicBezTo>
                  <a:cubicBezTo>
                    <a:pt x="158" y="104"/>
                    <a:pt x="158" y="104"/>
                    <a:pt x="158" y="104"/>
                  </a:cubicBezTo>
                  <a:cubicBezTo>
                    <a:pt x="158" y="105"/>
                    <a:pt x="158" y="105"/>
                    <a:pt x="158" y="105"/>
                  </a:cubicBezTo>
                  <a:cubicBezTo>
                    <a:pt x="157" y="106"/>
                    <a:pt x="155" y="107"/>
                    <a:pt x="153" y="107"/>
                  </a:cubicBezTo>
                  <a:cubicBezTo>
                    <a:pt x="153" y="108"/>
                    <a:pt x="153" y="108"/>
                    <a:pt x="153" y="108"/>
                  </a:cubicBezTo>
                  <a:cubicBezTo>
                    <a:pt x="153" y="107"/>
                    <a:pt x="153" y="107"/>
                    <a:pt x="153" y="107"/>
                  </a:cubicBezTo>
                  <a:lnTo>
                    <a:pt x="153" y="1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06" name="Freeform 25"/>
            <p:cNvSpPr>
              <a:spLocks/>
            </p:cNvSpPr>
            <p:nvPr/>
          </p:nvSpPr>
          <p:spPr bwMode="auto">
            <a:xfrm>
              <a:off x="644" y="3329"/>
              <a:ext cx="387" cy="641"/>
            </a:xfrm>
            <a:custGeom>
              <a:avLst/>
              <a:gdLst>
                <a:gd name="T0" fmla="*/ 121 w 275"/>
                <a:gd name="T1" fmla="*/ 399 h 455"/>
                <a:gd name="T2" fmla="*/ 138 w 275"/>
                <a:gd name="T3" fmla="*/ 377 h 455"/>
                <a:gd name="T4" fmla="*/ 163 w 275"/>
                <a:gd name="T5" fmla="*/ 367 h 455"/>
                <a:gd name="T6" fmla="*/ 153 w 275"/>
                <a:gd name="T7" fmla="*/ 361 h 455"/>
                <a:gd name="T8" fmla="*/ 153 w 275"/>
                <a:gd name="T9" fmla="*/ 313 h 455"/>
                <a:gd name="T10" fmla="*/ 180 w 275"/>
                <a:gd name="T11" fmla="*/ 288 h 455"/>
                <a:gd name="T12" fmla="*/ 160 w 275"/>
                <a:gd name="T13" fmla="*/ 257 h 455"/>
                <a:gd name="T14" fmla="*/ 159 w 275"/>
                <a:gd name="T15" fmla="*/ 248 h 455"/>
                <a:gd name="T16" fmla="*/ 187 w 275"/>
                <a:gd name="T17" fmla="*/ 234 h 455"/>
                <a:gd name="T18" fmla="*/ 197 w 275"/>
                <a:gd name="T19" fmla="*/ 223 h 455"/>
                <a:gd name="T20" fmla="*/ 198 w 275"/>
                <a:gd name="T21" fmla="*/ 192 h 455"/>
                <a:gd name="T22" fmla="*/ 215 w 275"/>
                <a:gd name="T23" fmla="*/ 180 h 455"/>
                <a:gd name="T24" fmla="*/ 224 w 275"/>
                <a:gd name="T25" fmla="*/ 135 h 455"/>
                <a:gd name="T26" fmla="*/ 229 w 275"/>
                <a:gd name="T27" fmla="*/ 119 h 455"/>
                <a:gd name="T28" fmla="*/ 248 w 275"/>
                <a:gd name="T29" fmla="*/ 106 h 455"/>
                <a:gd name="T30" fmla="*/ 275 w 275"/>
                <a:gd name="T31" fmla="*/ 77 h 455"/>
                <a:gd name="T32" fmla="*/ 257 w 275"/>
                <a:gd name="T33" fmla="*/ 60 h 455"/>
                <a:gd name="T34" fmla="*/ 248 w 275"/>
                <a:gd name="T35" fmla="*/ 41 h 455"/>
                <a:gd name="T36" fmla="*/ 243 w 275"/>
                <a:gd name="T37" fmla="*/ 42 h 455"/>
                <a:gd name="T38" fmla="*/ 222 w 275"/>
                <a:gd name="T39" fmla="*/ 33 h 455"/>
                <a:gd name="T40" fmla="*/ 199 w 275"/>
                <a:gd name="T41" fmla="*/ 37 h 455"/>
                <a:gd name="T42" fmla="*/ 183 w 275"/>
                <a:gd name="T43" fmla="*/ 31 h 455"/>
                <a:gd name="T44" fmla="*/ 169 w 275"/>
                <a:gd name="T45" fmla="*/ 29 h 455"/>
                <a:gd name="T46" fmla="*/ 163 w 275"/>
                <a:gd name="T47" fmla="*/ 14 h 455"/>
                <a:gd name="T48" fmla="*/ 157 w 275"/>
                <a:gd name="T49" fmla="*/ 8 h 455"/>
                <a:gd name="T50" fmla="*/ 148 w 275"/>
                <a:gd name="T51" fmla="*/ 6 h 455"/>
                <a:gd name="T52" fmla="*/ 122 w 275"/>
                <a:gd name="T53" fmla="*/ 8 h 455"/>
                <a:gd name="T54" fmla="*/ 106 w 275"/>
                <a:gd name="T55" fmla="*/ 19 h 455"/>
                <a:gd name="T56" fmla="*/ 111 w 275"/>
                <a:gd name="T57" fmla="*/ 29 h 455"/>
                <a:gd name="T58" fmla="*/ 107 w 275"/>
                <a:gd name="T59" fmla="*/ 41 h 455"/>
                <a:gd name="T60" fmla="*/ 107 w 275"/>
                <a:gd name="T61" fmla="*/ 91 h 455"/>
                <a:gd name="T62" fmla="*/ 95 w 275"/>
                <a:gd name="T63" fmla="*/ 121 h 455"/>
                <a:gd name="T64" fmla="*/ 104 w 275"/>
                <a:gd name="T65" fmla="*/ 110 h 455"/>
                <a:gd name="T66" fmla="*/ 104 w 275"/>
                <a:gd name="T67" fmla="*/ 122 h 455"/>
                <a:gd name="T68" fmla="*/ 72 w 275"/>
                <a:gd name="T69" fmla="*/ 156 h 455"/>
                <a:gd name="T70" fmla="*/ 53 w 275"/>
                <a:gd name="T71" fmla="*/ 199 h 455"/>
                <a:gd name="T72" fmla="*/ 48 w 275"/>
                <a:gd name="T73" fmla="*/ 210 h 455"/>
                <a:gd name="T74" fmla="*/ 38 w 275"/>
                <a:gd name="T75" fmla="*/ 222 h 455"/>
                <a:gd name="T76" fmla="*/ 23 w 275"/>
                <a:gd name="T77" fmla="*/ 223 h 455"/>
                <a:gd name="T78" fmla="*/ 14 w 275"/>
                <a:gd name="T79" fmla="*/ 245 h 455"/>
                <a:gd name="T80" fmla="*/ 3 w 275"/>
                <a:gd name="T81" fmla="*/ 267 h 455"/>
                <a:gd name="T82" fmla="*/ 23 w 275"/>
                <a:gd name="T83" fmla="*/ 283 h 455"/>
                <a:gd name="T84" fmla="*/ 41 w 275"/>
                <a:gd name="T85" fmla="*/ 280 h 455"/>
                <a:gd name="T86" fmla="*/ 27 w 275"/>
                <a:gd name="T87" fmla="*/ 292 h 455"/>
                <a:gd name="T88" fmla="*/ 16 w 275"/>
                <a:gd name="T89" fmla="*/ 288 h 455"/>
                <a:gd name="T90" fmla="*/ 15 w 275"/>
                <a:gd name="T91" fmla="*/ 306 h 455"/>
                <a:gd name="T92" fmla="*/ 39 w 275"/>
                <a:gd name="T93" fmla="*/ 304 h 455"/>
                <a:gd name="T94" fmla="*/ 49 w 275"/>
                <a:gd name="T95" fmla="*/ 303 h 455"/>
                <a:gd name="T96" fmla="*/ 54 w 275"/>
                <a:gd name="T97" fmla="*/ 315 h 455"/>
                <a:gd name="T98" fmla="*/ 41 w 275"/>
                <a:gd name="T99" fmla="*/ 309 h 455"/>
                <a:gd name="T100" fmla="*/ 26 w 275"/>
                <a:gd name="T101" fmla="*/ 352 h 455"/>
                <a:gd name="T102" fmla="*/ 29 w 275"/>
                <a:gd name="T103" fmla="*/ 372 h 455"/>
                <a:gd name="T104" fmla="*/ 22 w 275"/>
                <a:gd name="T105" fmla="*/ 402 h 455"/>
                <a:gd name="T106" fmla="*/ 14 w 275"/>
                <a:gd name="T107" fmla="*/ 417 h 455"/>
                <a:gd name="T108" fmla="*/ 0 w 275"/>
                <a:gd name="T109" fmla="*/ 436 h 455"/>
                <a:gd name="T110" fmla="*/ 69 w 275"/>
                <a:gd name="T111" fmla="*/ 452 h 455"/>
                <a:gd name="T112" fmla="*/ 99 w 275"/>
                <a:gd name="T113" fmla="*/ 444 h 455"/>
                <a:gd name="T114" fmla="*/ 115 w 275"/>
                <a:gd name="T115" fmla="*/ 421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5" h="455">
                  <a:moveTo>
                    <a:pt x="113" y="411"/>
                  </a:moveTo>
                  <a:cubicBezTo>
                    <a:pt x="113" y="411"/>
                    <a:pt x="115" y="406"/>
                    <a:pt x="121" y="399"/>
                  </a:cubicBezTo>
                  <a:cubicBezTo>
                    <a:pt x="126" y="391"/>
                    <a:pt x="136" y="388"/>
                    <a:pt x="136" y="388"/>
                  </a:cubicBezTo>
                  <a:cubicBezTo>
                    <a:pt x="138" y="377"/>
                    <a:pt x="138" y="377"/>
                    <a:pt x="138" y="377"/>
                  </a:cubicBezTo>
                  <a:cubicBezTo>
                    <a:pt x="159" y="376"/>
                    <a:pt x="159" y="376"/>
                    <a:pt x="159" y="376"/>
                  </a:cubicBezTo>
                  <a:cubicBezTo>
                    <a:pt x="163" y="367"/>
                    <a:pt x="163" y="367"/>
                    <a:pt x="163" y="367"/>
                  </a:cubicBezTo>
                  <a:cubicBezTo>
                    <a:pt x="165" y="361"/>
                    <a:pt x="165" y="361"/>
                    <a:pt x="165" y="361"/>
                  </a:cubicBezTo>
                  <a:cubicBezTo>
                    <a:pt x="153" y="361"/>
                    <a:pt x="153" y="361"/>
                    <a:pt x="153" y="361"/>
                  </a:cubicBezTo>
                  <a:cubicBezTo>
                    <a:pt x="141" y="336"/>
                    <a:pt x="141" y="336"/>
                    <a:pt x="141" y="336"/>
                  </a:cubicBezTo>
                  <a:cubicBezTo>
                    <a:pt x="153" y="313"/>
                    <a:pt x="153" y="313"/>
                    <a:pt x="153" y="313"/>
                  </a:cubicBezTo>
                  <a:cubicBezTo>
                    <a:pt x="167" y="309"/>
                    <a:pt x="167" y="309"/>
                    <a:pt x="167" y="309"/>
                  </a:cubicBezTo>
                  <a:cubicBezTo>
                    <a:pt x="167" y="309"/>
                    <a:pt x="178" y="296"/>
                    <a:pt x="180" y="288"/>
                  </a:cubicBezTo>
                  <a:cubicBezTo>
                    <a:pt x="183" y="280"/>
                    <a:pt x="169" y="283"/>
                    <a:pt x="169" y="283"/>
                  </a:cubicBezTo>
                  <a:cubicBezTo>
                    <a:pt x="160" y="257"/>
                    <a:pt x="160" y="257"/>
                    <a:pt x="160" y="257"/>
                  </a:cubicBezTo>
                  <a:cubicBezTo>
                    <a:pt x="160" y="257"/>
                    <a:pt x="164" y="252"/>
                    <a:pt x="164" y="248"/>
                  </a:cubicBezTo>
                  <a:cubicBezTo>
                    <a:pt x="164" y="245"/>
                    <a:pt x="159" y="248"/>
                    <a:pt x="159" y="248"/>
                  </a:cubicBezTo>
                  <a:cubicBezTo>
                    <a:pt x="150" y="227"/>
                    <a:pt x="150" y="227"/>
                    <a:pt x="150" y="227"/>
                  </a:cubicBezTo>
                  <a:cubicBezTo>
                    <a:pt x="187" y="234"/>
                    <a:pt x="187" y="234"/>
                    <a:pt x="187" y="234"/>
                  </a:cubicBezTo>
                  <a:cubicBezTo>
                    <a:pt x="192" y="223"/>
                    <a:pt x="192" y="223"/>
                    <a:pt x="192" y="223"/>
                  </a:cubicBezTo>
                  <a:cubicBezTo>
                    <a:pt x="197" y="223"/>
                    <a:pt x="197" y="223"/>
                    <a:pt x="197" y="223"/>
                  </a:cubicBezTo>
                  <a:cubicBezTo>
                    <a:pt x="203" y="208"/>
                    <a:pt x="203" y="208"/>
                    <a:pt x="203" y="208"/>
                  </a:cubicBezTo>
                  <a:cubicBezTo>
                    <a:pt x="203" y="208"/>
                    <a:pt x="198" y="199"/>
                    <a:pt x="198" y="192"/>
                  </a:cubicBezTo>
                  <a:cubicBezTo>
                    <a:pt x="198" y="186"/>
                    <a:pt x="207" y="187"/>
                    <a:pt x="207" y="187"/>
                  </a:cubicBezTo>
                  <a:cubicBezTo>
                    <a:pt x="215" y="180"/>
                    <a:pt x="215" y="180"/>
                    <a:pt x="215" y="180"/>
                  </a:cubicBezTo>
                  <a:cubicBezTo>
                    <a:pt x="213" y="169"/>
                    <a:pt x="213" y="169"/>
                    <a:pt x="213" y="169"/>
                  </a:cubicBezTo>
                  <a:cubicBezTo>
                    <a:pt x="224" y="135"/>
                    <a:pt x="224" y="135"/>
                    <a:pt x="224" y="135"/>
                  </a:cubicBezTo>
                  <a:cubicBezTo>
                    <a:pt x="220" y="119"/>
                    <a:pt x="220" y="119"/>
                    <a:pt x="220" y="119"/>
                  </a:cubicBezTo>
                  <a:cubicBezTo>
                    <a:pt x="229" y="119"/>
                    <a:pt x="229" y="119"/>
                    <a:pt x="229" y="119"/>
                  </a:cubicBezTo>
                  <a:cubicBezTo>
                    <a:pt x="240" y="106"/>
                    <a:pt x="240" y="106"/>
                    <a:pt x="240" y="106"/>
                  </a:cubicBezTo>
                  <a:cubicBezTo>
                    <a:pt x="248" y="106"/>
                    <a:pt x="248" y="106"/>
                    <a:pt x="248" y="106"/>
                  </a:cubicBezTo>
                  <a:cubicBezTo>
                    <a:pt x="251" y="106"/>
                    <a:pt x="264" y="96"/>
                    <a:pt x="264" y="96"/>
                  </a:cubicBezTo>
                  <a:cubicBezTo>
                    <a:pt x="264" y="96"/>
                    <a:pt x="274" y="84"/>
                    <a:pt x="275" y="77"/>
                  </a:cubicBezTo>
                  <a:cubicBezTo>
                    <a:pt x="275" y="72"/>
                    <a:pt x="264" y="72"/>
                    <a:pt x="259" y="72"/>
                  </a:cubicBezTo>
                  <a:cubicBezTo>
                    <a:pt x="253" y="72"/>
                    <a:pt x="257" y="60"/>
                    <a:pt x="257" y="60"/>
                  </a:cubicBezTo>
                  <a:cubicBezTo>
                    <a:pt x="260" y="44"/>
                    <a:pt x="260" y="44"/>
                    <a:pt x="260" y="44"/>
                  </a:cubicBezTo>
                  <a:cubicBezTo>
                    <a:pt x="248" y="41"/>
                    <a:pt x="248" y="41"/>
                    <a:pt x="248" y="41"/>
                  </a:cubicBezTo>
                  <a:cubicBezTo>
                    <a:pt x="248" y="38"/>
                    <a:pt x="248" y="38"/>
                    <a:pt x="248" y="38"/>
                  </a:cubicBezTo>
                  <a:cubicBezTo>
                    <a:pt x="243" y="42"/>
                    <a:pt x="243" y="42"/>
                    <a:pt x="243" y="42"/>
                  </a:cubicBezTo>
                  <a:cubicBezTo>
                    <a:pt x="229" y="38"/>
                    <a:pt x="229" y="38"/>
                    <a:pt x="229" y="38"/>
                  </a:cubicBezTo>
                  <a:cubicBezTo>
                    <a:pt x="229" y="38"/>
                    <a:pt x="228" y="33"/>
                    <a:pt x="222" y="33"/>
                  </a:cubicBezTo>
                  <a:cubicBezTo>
                    <a:pt x="218" y="33"/>
                    <a:pt x="221" y="41"/>
                    <a:pt x="213" y="42"/>
                  </a:cubicBezTo>
                  <a:cubicBezTo>
                    <a:pt x="205" y="46"/>
                    <a:pt x="199" y="37"/>
                    <a:pt x="199" y="37"/>
                  </a:cubicBezTo>
                  <a:cubicBezTo>
                    <a:pt x="192" y="39"/>
                    <a:pt x="192" y="39"/>
                    <a:pt x="192" y="39"/>
                  </a:cubicBezTo>
                  <a:cubicBezTo>
                    <a:pt x="183" y="31"/>
                    <a:pt x="183" y="31"/>
                    <a:pt x="183" y="31"/>
                  </a:cubicBezTo>
                  <a:cubicBezTo>
                    <a:pt x="174" y="34"/>
                    <a:pt x="174" y="34"/>
                    <a:pt x="174" y="34"/>
                  </a:cubicBezTo>
                  <a:cubicBezTo>
                    <a:pt x="169" y="29"/>
                    <a:pt x="169" y="29"/>
                    <a:pt x="169" y="29"/>
                  </a:cubicBezTo>
                  <a:cubicBezTo>
                    <a:pt x="169" y="29"/>
                    <a:pt x="164" y="41"/>
                    <a:pt x="153" y="31"/>
                  </a:cubicBezTo>
                  <a:cubicBezTo>
                    <a:pt x="142" y="22"/>
                    <a:pt x="163" y="14"/>
                    <a:pt x="163" y="14"/>
                  </a:cubicBezTo>
                  <a:cubicBezTo>
                    <a:pt x="163" y="10"/>
                    <a:pt x="163" y="10"/>
                    <a:pt x="163" y="10"/>
                  </a:cubicBezTo>
                  <a:cubicBezTo>
                    <a:pt x="157" y="8"/>
                    <a:pt x="157" y="8"/>
                    <a:pt x="157" y="8"/>
                  </a:cubicBezTo>
                  <a:cubicBezTo>
                    <a:pt x="160" y="0"/>
                    <a:pt x="160" y="0"/>
                    <a:pt x="160" y="0"/>
                  </a:cubicBezTo>
                  <a:cubicBezTo>
                    <a:pt x="148" y="6"/>
                    <a:pt x="148" y="6"/>
                    <a:pt x="148" y="6"/>
                  </a:cubicBezTo>
                  <a:cubicBezTo>
                    <a:pt x="129" y="2"/>
                    <a:pt x="129" y="2"/>
                    <a:pt x="129" y="2"/>
                  </a:cubicBezTo>
                  <a:cubicBezTo>
                    <a:pt x="122" y="8"/>
                    <a:pt x="122" y="8"/>
                    <a:pt x="122" y="8"/>
                  </a:cubicBezTo>
                  <a:cubicBezTo>
                    <a:pt x="113" y="14"/>
                    <a:pt x="113" y="14"/>
                    <a:pt x="113" y="14"/>
                  </a:cubicBezTo>
                  <a:cubicBezTo>
                    <a:pt x="106" y="19"/>
                    <a:pt x="106" y="19"/>
                    <a:pt x="106" y="19"/>
                  </a:cubicBezTo>
                  <a:cubicBezTo>
                    <a:pt x="104" y="29"/>
                    <a:pt x="104" y="29"/>
                    <a:pt x="104" y="29"/>
                  </a:cubicBezTo>
                  <a:cubicBezTo>
                    <a:pt x="111" y="29"/>
                    <a:pt x="111" y="29"/>
                    <a:pt x="111" y="29"/>
                  </a:cubicBezTo>
                  <a:cubicBezTo>
                    <a:pt x="107" y="33"/>
                    <a:pt x="107" y="33"/>
                    <a:pt x="107" y="33"/>
                  </a:cubicBezTo>
                  <a:cubicBezTo>
                    <a:pt x="107" y="41"/>
                    <a:pt x="107" y="41"/>
                    <a:pt x="107" y="41"/>
                  </a:cubicBezTo>
                  <a:cubicBezTo>
                    <a:pt x="106" y="53"/>
                    <a:pt x="106" y="53"/>
                    <a:pt x="106" y="53"/>
                  </a:cubicBezTo>
                  <a:cubicBezTo>
                    <a:pt x="107" y="91"/>
                    <a:pt x="107" y="91"/>
                    <a:pt x="107" y="91"/>
                  </a:cubicBezTo>
                  <a:cubicBezTo>
                    <a:pt x="94" y="117"/>
                    <a:pt x="94" y="117"/>
                    <a:pt x="94" y="117"/>
                  </a:cubicBezTo>
                  <a:cubicBezTo>
                    <a:pt x="95" y="121"/>
                    <a:pt x="95" y="121"/>
                    <a:pt x="95" y="121"/>
                  </a:cubicBezTo>
                  <a:cubicBezTo>
                    <a:pt x="102" y="110"/>
                    <a:pt x="102" y="110"/>
                    <a:pt x="102" y="110"/>
                  </a:cubicBezTo>
                  <a:cubicBezTo>
                    <a:pt x="104" y="110"/>
                    <a:pt x="104" y="110"/>
                    <a:pt x="104" y="110"/>
                  </a:cubicBezTo>
                  <a:cubicBezTo>
                    <a:pt x="102" y="117"/>
                    <a:pt x="102" y="117"/>
                    <a:pt x="102" y="117"/>
                  </a:cubicBezTo>
                  <a:cubicBezTo>
                    <a:pt x="104" y="122"/>
                    <a:pt x="104" y="122"/>
                    <a:pt x="104" y="122"/>
                  </a:cubicBezTo>
                  <a:cubicBezTo>
                    <a:pt x="92" y="123"/>
                    <a:pt x="92" y="123"/>
                    <a:pt x="92" y="123"/>
                  </a:cubicBezTo>
                  <a:cubicBezTo>
                    <a:pt x="72" y="156"/>
                    <a:pt x="72" y="156"/>
                    <a:pt x="72" y="156"/>
                  </a:cubicBezTo>
                  <a:cubicBezTo>
                    <a:pt x="73" y="161"/>
                    <a:pt x="73" y="161"/>
                    <a:pt x="73" y="161"/>
                  </a:cubicBezTo>
                  <a:cubicBezTo>
                    <a:pt x="53" y="199"/>
                    <a:pt x="53" y="199"/>
                    <a:pt x="53" y="199"/>
                  </a:cubicBezTo>
                  <a:cubicBezTo>
                    <a:pt x="46" y="206"/>
                    <a:pt x="46" y="206"/>
                    <a:pt x="46" y="206"/>
                  </a:cubicBezTo>
                  <a:cubicBezTo>
                    <a:pt x="48" y="210"/>
                    <a:pt x="48" y="210"/>
                    <a:pt x="48" y="210"/>
                  </a:cubicBezTo>
                  <a:cubicBezTo>
                    <a:pt x="38" y="217"/>
                    <a:pt x="38" y="217"/>
                    <a:pt x="38" y="217"/>
                  </a:cubicBezTo>
                  <a:cubicBezTo>
                    <a:pt x="38" y="222"/>
                    <a:pt x="38" y="222"/>
                    <a:pt x="38" y="222"/>
                  </a:cubicBezTo>
                  <a:cubicBezTo>
                    <a:pt x="35" y="221"/>
                    <a:pt x="35" y="221"/>
                    <a:pt x="35" y="221"/>
                  </a:cubicBezTo>
                  <a:cubicBezTo>
                    <a:pt x="23" y="223"/>
                    <a:pt x="23" y="223"/>
                    <a:pt x="23" y="223"/>
                  </a:cubicBezTo>
                  <a:cubicBezTo>
                    <a:pt x="23" y="233"/>
                    <a:pt x="23" y="233"/>
                    <a:pt x="23" y="233"/>
                  </a:cubicBezTo>
                  <a:cubicBezTo>
                    <a:pt x="14" y="245"/>
                    <a:pt x="14" y="245"/>
                    <a:pt x="14" y="245"/>
                  </a:cubicBezTo>
                  <a:cubicBezTo>
                    <a:pt x="14" y="256"/>
                    <a:pt x="14" y="256"/>
                    <a:pt x="14" y="256"/>
                  </a:cubicBezTo>
                  <a:cubicBezTo>
                    <a:pt x="3" y="267"/>
                    <a:pt x="3" y="267"/>
                    <a:pt x="3" y="267"/>
                  </a:cubicBezTo>
                  <a:cubicBezTo>
                    <a:pt x="3" y="276"/>
                    <a:pt x="3" y="276"/>
                    <a:pt x="3" y="276"/>
                  </a:cubicBezTo>
                  <a:cubicBezTo>
                    <a:pt x="23" y="283"/>
                    <a:pt x="23" y="283"/>
                    <a:pt x="23" y="283"/>
                  </a:cubicBezTo>
                  <a:cubicBezTo>
                    <a:pt x="39" y="267"/>
                    <a:pt x="39" y="267"/>
                    <a:pt x="39" y="267"/>
                  </a:cubicBezTo>
                  <a:cubicBezTo>
                    <a:pt x="41" y="280"/>
                    <a:pt x="41" y="280"/>
                    <a:pt x="41" y="280"/>
                  </a:cubicBezTo>
                  <a:cubicBezTo>
                    <a:pt x="31" y="286"/>
                    <a:pt x="31" y="286"/>
                    <a:pt x="31" y="286"/>
                  </a:cubicBezTo>
                  <a:cubicBezTo>
                    <a:pt x="27" y="292"/>
                    <a:pt x="27" y="292"/>
                    <a:pt x="27" y="292"/>
                  </a:cubicBezTo>
                  <a:cubicBezTo>
                    <a:pt x="26" y="287"/>
                    <a:pt x="26" y="287"/>
                    <a:pt x="26" y="287"/>
                  </a:cubicBezTo>
                  <a:cubicBezTo>
                    <a:pt x="16" y="288"/>
                    <a:pt x="16" y="288"/>
                    <a:pt x="16" y="288"/>
                  </a:cubicBezTo>
                  <a:cubicBezTo>
                    <a:pt x="16" y="295"/>
                    <a:pt x="16" y="295"/>
                    <a:pt x="16" y="295"/>
                  </a:cubicBezTo>
                  <a:cubicBezTo>
                    <a:pt x="15" y="298"/>
                    <a:pt x="15" y="306"/>
                    <a:pt x="15" y="306"/>
                  </a:cubicBezTo>
                  <a:cubicBezTo>
                    <a:pt x="15" y="306"/>
                    <a:pt x="25" y="310"/>
                    <a:pt x="27" y="309"/>
                  </a:cubicBezTo>
                  <a:cubicBezTo>
                    <a:pt x="30" y="307"/>
                    <a:pt x="39" y="304"/>
                    <a:pt x="39" y="304"/>
                  </a:cubicBezTo>
                  <a:cubicBezTo>
                    <a:pt x="45" y="307"/>
                    <a:pt x="45" y="307"/>
                    <a:pt x="45" y="307"/>
                  </a:cubicBezTo>
                  <a:cubicBezTo>
                    <a:pt x="49" y="303"/>
                    <a:pt x="49" y="303"/>
                    <a:pt x="49" y="303"/>
                  </a:cubicBezTo>
                  <a:cubicBezTo>
                    <a:pt x="48" y="310"/>
                    <a:pt x="48" y="310"/>
                    <a:pt x="48" y="310"/>
                  </a:cubicBezTo>
                  <a:cubicBezTo>
                    <a:pt x="54" y="315"/>
                    <a:pt x="54" y="315"/>
                    <a:pt x="54" y="315"/>
                  </a:cubicBezTo>
                  <a:cubicBezTo>
                    <a:pt x="49" y="315"/>
                    <a:pt x="49" y="315"/>
                    <a:pt x="49" y="315"/>
                  </a:cubicBezTo>
                  <a:cubicBezTo>
                    <a:pt x="41" y="309"/>
                    <a:pt x="41" y="309"/>
                    <a:pt x="41" y="309"/>
                  </a:cubicBezTo>
                  <a:cubicBezTo>
                    <a:pt x="41" y="309"/>
                    <a:pt x="44" y="323"/>
                    <a:pt x="41" y="330"/>
                  </a:cubicBezTo>
                  <a:cubicBezTo>
                    <a:pt x="37" y="338"/>
                    <a:pt x="26" y="352"/>
                    <a:pt x="26" y="352"/>
                  </a:cubicBezTo>
                  <a:cubicBezTo>
                    <a:pt x="31" y="357"/>
                    <a:pt x="31" y="357"/>
                    <a:pt x="31" y="357"/>
                  </a:cubicBezTo>
                  <a:cubicBezTo>
                    <a:pt x="29" y="372"/>
                    <a:pt x="29" y="372"/>
                    <a:pt x="29" y="372"/>
                  </a:cubicBezTo>
                  <a:cubicBezTo>
                    <a:pt x="29" y="372"/>
                    <a:pt x="23" y="382"/>
                    <a:pt x="23" y="387"/>
                  </a:cubicBezTo>
                  <a:cubicBezTo>
                    <a:pt x="23" y="391"/>
                    <a:pt x="25" y="399"/>
                    <a:pt x="22" y="402"/>
                  </a:cubicBezTo>
                  <a:cubicBezTo>
                    <a:pt x="18" y="406"/>
                    <a:pt x="14" y="411"/>
                    <a:pt x="14" y="411"/>
                  </a:cubicBezTo>
                  <a:cubicBezTo>
                    <a:pt x="14" y="417"/>
                    <a:pt x="14" y="417"/>
                    <a:pt x="14" y="417"/>
                  </a:cubicBezTo>
                  <a:cubicBezTo>
                    <a:pt x="0" y="430"/>
                    <a:pt x="0" y="430"/>
                    <a:pt x="0" y="430"/>
                  </a:cubicBezTo>
                  <a:cubicBezTo>
                    <a:pt x="0" y="436"/>
                    <a:pt x="0" y="436"/>
                    <a:pt x="0" y="436"/>
                  </a:cubicBezTo>
                  <a:cubicBezTo>
                    <a:pt x="0" y="436"/>
                    <a:pt x="16" y="432"/>
                    <a:pt x="26" y="430"/>
                  </a:cubicBezTo>
                  <a:cubicBezTo>
                    <a:pt x="37" y="430"/>
                    <a:pt x="69" y="452"/>
                    <a:pt x="69" y="452"/>
                  </a:cubicBezTo>
                  <a:cubicBezTo>
                    <a:pt x="69" y="452"/>
                    <a:pt x="77" y="455"/>
                    <a:pt x="85" y="452"/>
                  </a:cubicBezTo>
                  <a:cubicBezTo>
                    <a:pt x="92" y="449"/>
                    <a:pt x="99" y="444"/>
                    <a:pt x="99" y="444"/>
                  </a:cubicBezTo>
                  <a:cubicBezTo>
                    <a:pt x="115" y="444"/>
                    <a:pt x="115" y="444"/>
                    <a:pt x="115" y="444"/>
                  </a:cubicBezTo>
                  <a:cubicBezTo>
                    <a:pt x="115" y="421"/>
                    <a:pt x="115" y="421"/>
                    <a:pt x="115" y="421"/>
                  </a:cubicBezTo>
                  <a:lnTo>
                    <a:pt x="113" y="411"/>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07" name="Freeform 26"/>
            <p:cNvSpPr>
              <a:spLocks/>
            </p:cNvSpPr>
            <p:nvPr/>
          </p:nvSpPr>
          <p:spPr bwMode="auto">
            <a:xfrm>
              <a:off x="643" y="3326"/>
              <a:ext cx="391" cy="644"/>
            </a:xfrm>
            <a:custGeom>
              <a:avLst/>
              <a:gdLst>
                <a:gd name="T0" fmla="*/ 141 w 278"/>
                <a:gd name="T1" fmla="*/ 380 h 457"/>
                <a:gd name="T2" fmla="*/ 154 w 278"/>
                <a:gd name="T3" fmla="*/ 363 h 457"/>
                <a:gd name="T4" fmla="*/ 183 w 278"/>
                <a:gd name="T5" fmla="*/ 291 h 457"/>
                <a:gd name="T6" fmla="*/ 166 w 278"/>
                <a:gd name="T7" fmla="*/ 248 h 457"/>
                <a:gd name="T8" fmla="*/ 195 w 278"/>
                <a:gd name="T9" fmla="*/ 226 h 457"/>
                <a:gd name="T10" fmla="*/ 203 w 278"/>
                <a:gd name="T11" fmla="*/ 191 h 457"/>
                <a:gd name="T12" fmla="*/ 225 w 278"/>
                <a:gd name="T13" fmla="*/ 142 h 457"/>
                <a:gd name="T14" fmla="*/ 249 w 278"/>
                <a:gd name="T15" fmla="*/ 109 h 457"/>
                <a:gd name="T16" fmla="*/ 259 w 278"/>
                <a:gd name="T17" fmla="*/ 72 h 457"/>
                <a:gd name="T18" fmla="*/ 250 w 278"/>
                <a:gd name="T19" fmla="*/ 43 h 457"/>
                <a:gd name="T20" fmla="*/ 221 w 278"/>
                <a:gd name="T21" fmla="*/ 34 h 457"/>
                <a:gd name="T22" fmla="*/ 200 w 278"/>
                <a:gd name="T23" fmla="*/ 37 h 457"/>
                <a:gd name="T24" fmla="*/ 169 w 278"/>
                <a:gd name="T25" fmla="*/ 30 h 457"/>
                <a:gd name="T26" fmla="*/ 165 w 278"/>
                <a:gd name="T27" fmla="*/ 11 h 457"/>
                <a:gd name="T28" fmla="*/ 129 w 278"/>
                <a:gd name="T29" fmla="*/ 3 h 457"/>
                <a:gd name="T30" fmla="*/ 112 w 278"/>
                <a:gd name="T31" fmla="*/ 32 h 457"/>
                <a:gd name="T32" fmla="*/ 108 w 278"/>
                <a:gd name="T33" fmla="*/ 93 h 457"/>
                <a:gd name="T34" fmla="*/ 104 w 278"/>
                <a:gd name="T35" fmla="*/ 111 h 457"/>
                <a:gd name="T36" fmla="*/ 73 w 278"/>
                <a:gd name="T37" fmla="*/ 164 h 457"/>
                <a:gd name="T38" fmla="*/ 38 w 278"/>
                <a:gd name="T39" fmla="*/ 218 h 457"/>
                <a:gd name="T40" fmla="*/ 23 w 278"/>
                <a:gd name="T41" fmla="*/ 234 h 457"/>
                <a:gd name="T42" fmla="*/ 24 w 278"/>
                <a:gd name="T43" fmla="*/ 286 h 457"/>
                <a:gd name="T44" fmla="*/ 27 w 278"/>
                <a:gd name="T45" fmla="*/ 294 h 457"/>
                <a:gd name="T46" fmla="*/ 15 w 278"/>
                <a:gd name="T47" fmla="*/ 308 h 457"/>
                <a:gd name="T48" fmla="*/ 51 w 278"/>
                <a:gd name="T49" fmla="*/ 306 h 457"/>
                <a:gd name="T50" fmla="*/ 40 w 278"/>
                <a:gd name="T51" fmla="*/ 307 h 457"/>
                <a:gd name="T52" fmla="*/ 32 w 278"/>
                <a:gd name="T53" fmla="*/ 359 h 457"/>
                <a:gd name="T54" fmla="*/ 13 w 278"/>
                <a:gd name="T55" fmla="*/ 419 h 457"/>
                <a:gd name="T56" fmla="*/ 38 w 278"/>
                <a:gd name="T57" fmla="*/ 437 h 457"/>
                <a:gd name="T58" fmla="*/ 116 w 278"/>
                <a:gd name="T59" fmla="*/ 447 h 457"/>
                <a:gd name="T60" fmla="*/ 115 w 278"/>
                <a:gd name="T61" fmla="*/ 423 h 457"/>
                <a:gd name="T62" fmla="*/ 73 w 278"/>
                <a:gd name="T63" fmla="*/ 453 h 457"/>
                <a:gd name="T64" fmla="*/ 3 w 278"/>
                <a:gd name="T65" fmla="*/ 438 h 457"/>
                <a:gd name="T66" fmla="*/ 26 w 278"/>
                <a:gd name="T67" fmla="*/ 397 h 457"/>
                <a:gd name="T68" fmla="*/ 43 w 278"/>
                <a:gd name="T69" fmla="*/ 333 h 457"/>
                <a:gd name="T70" fmla="*/ 50 w 278"/>
                <a:gd name="T71" fmla="*/ 311 h 457"/>
                <a:gd name="T72" fmla="*/ 28 w 278"/>
                <a:gd name="T73" fmla="*/ 309 h 457"/>
                <a:gd name="T74" fmla="*/ 17 w 278"/>
                <a:gd name="T75" fmla="*/ 290 h 457"/>
                <a:gd name="T76" fmla="*/ 43 w 278"/>
                <a:gd name="T77" fmla="*/ 282 h 457"/>
                <a:gd name="T78" fmla="*/ 16 w 278"/>
                <a:gd name="T79" fmla="*/ 259 h 457"/>
                <a:gd name="T80" fmla="*/ 37 w 278"/>
                <a:gd name="T81" fmla="*/ 224 h 457"/>
                <a:gd name="T82" fmla="*/ 47 w 278"/>
                <a:gd name="T83" fmla="*/ 208 h 457"/>
                <a:gd name="T84" fmla="*/ 93 w 278"/>
                <a:gd name="T85" fmla="*/ 127 h 457"/>
                <a:gd name="T86" fmla="*/ 95 w 278"/>
                <a:gd name="T87" fmla="*/ 122 h 457"/>
                <a:gd name="T88" fmla="*/ 110 w 278"/>
                <a:gd name="T89" fmla="*/ 43 h 457"/>
                <a:gd name="T90" fmla="*/ 108 w 278"/>
                <a:gd name="T91" fmla="*/ 22 h 457"/>
                <a:gd name="T92" fmla="*/ 149 w 278"/>
                <a:gd name="T93" fmla="*/ 9 h 457"/>
                <a:gd name="T94" fmla="*/ 163 w 278"/>
                <a:gd name="T95" fmla="*/ 14 h 457"/>
                <a:gd name="T96" fmla="*/ 175 w 278"/>
                <a:gd name="T97" fmla="*/ 38 h 457"/>
                <a:gd name="T98" fmla="*/ 202 w 278"/>
                <a:gd name="T99" fmla="*/ 43 h 457"/>
                <a:gd name="T100" fmla="*/ 229 w 278"/>
                <a:gd name="T101" fmla="*/ 41 h 457"/>
                <a:gd name="T102" fmla="*/ 261 w 278"/>
                <a:gd name="T103" fmla="*/ 47 h 457"/>
                <a:gd name="T104" fmla="*/ 275 w 278"/>
                <a:gd name="T105" fmla="*/ 79 h 457"/>
                <a:gd name="T106" fmla="*/ 249 w 278"/>
                <a:gd name="T107" fmla="*/ 106 h 457"/>
                <a:gd name="T108" fmla="*/ 225 w 278"/>
                <a:gd name="T109" fmla="*/ 137 h 457"/>
                <a:gd name="T110" fmla="*/ 201 w 278"/>
                <a:gd name="T111" fmla="*/ 188 h 457"/>
                <a:gd name="T112" fmla="*/ 192 w 278"/>
                <a:gd name="T113" fmla="*/ 225 h 457"/>
                <a:gd name="T114" fmla="*/ 164 w 278"/>
                <a:gd name="T115" fmla="*/ 250 h 457"/>
                <a:gd name="T116" fmla="*/ 164 w 278"/>
                <a:gd name="T117" fmla="*/ 250 h 457"/>
                <a:gd name="T118" fmla="*/ 171 w 278"/>
                <a:gd name="T119" fmla="*/ 286 h 457"/>
                <a:gd name="T120" fmla="*/ 153 w 278"/>
                <a:gd name="T121" fmla="*/ 313 h 457"/>
                <a:gd name="T122" fmla="*/ 162 w 278"/>
                <a:gd name="T123" fmla="*/ 368 h 457"/>
                <a:gd name="T124" fmla="*/ 122 w 278"/>
                <a:gd name="T125" fmla="*/ 40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8" h="457">
                  <a:moveTo>
                    <a:pt x="114" y="413"/>
                  </a:moveTo>
                  <a:cubicBezTo>
                    <a:pt x="115" y="414"/>
                    <a:pt x="115" y="414"/>
                    <a:pt x="115" y="414"/>
                  </a:cubicBezTo>
                  <a:cubicBezTo>
                    <a:pt x="115" y="414"/>
                    <a:pt x="115" y="414"/>
                    <a:pt x="115" y="414"/>
                  </a:cubicBezTo>
                  <a:cubicBezTo>
                    <a:pt x="116" y="413"/>
                    <a:pt x="118" y="408"/>
                    <a:pt x="123" y="402"/>
                  </a:cubicBezTo>
                  <a:cubicBezTo>
                    <a:pt x="123" y="402"/>
                    <a:pt x="123" y="402"/>
                    <a:pt x="123" y="402"/>
                  </a:cubicBezTo>
                  <a:cubicBezTo>
                    <a:pt x="123" y="402"/>
                    <a:pt x="123" y="402"/>
                    <a:pt x="123" y="402"/>
                  </a:cubicBezTo>
                  <a:cubicBezTo>
                    <a:pt x="125" y="398"/>
                    <a:pt x="129" y="396"/>
                    <a:pt x="132" y="394"/>
                  </a:cubicBezTo>
                  <a:cubicBezTo>
                    <a:pt x="133" y="393"/>
                    <a:pt x="135" y="393"/>
                    <a:pt x="136" y="392"/>
                  </a:cubicBezTo>
                  <a:cubicBezTo>
                    <a:pt x="136" y="392"/>
                    <a:pt x="136" y="392"/>
                    <a:pt x="137" y="392"/>
                  </a:cubicBezTo>
                  <a:cubicBezTo>
                    <a:pt x="137" y="392"/>
                    <a:pt x="137" y="392"/>
                    <a:pt x="137" y="392"/>
                  </a:cubicBezTo>
                  <a:cubicBezTo>
                    <a:pt x="138" y="392"/>
                    <a:pt x="138" y="392"/>
                    <a:pt x="138" y="392"/>
                  </a:cubicBezTo>
                  <a:cubicBezTo>
                    <a:pt x="138" y="391"/>
                    <a:pt x="138" y="391"/>
                    <a:pt x="138" y="391"/>
                  </a:cubicBezTo>
                  <a:cubicBezTo>
                    <a:pt x="141" y="380"/>
                    <a:pt x="141" y="380"/>
                    <a:pt x="141" y="380"/>
                  </a:cubicBezTo>
                  <a:cubicBezTo>
                    <a:pt x="139" y="379"/>
                    <a:pt x="139" y="379"/>
                    <a:pt x="139" y="379"/>
                  </a:cubicBezTo>
                  <a:cubicBezTo>
                    <a:pt x="139" y="381"/>
                    <a:pt x="139" y="381"/>
                    <a:pt x="139" y="381"/>
                  </a:cubicBezTo>
                  <a:cubicBezTo>
                    <a:pt x="160" y="380"/>
                    <a:pt x="160" y="380"/>
                    <a:pt x="160" y="380"/>
                  </a:cubicBezTo>
                  <a:cubicBezTo>
                    <a:pt x="161" y="380"/>
                    <a:pt x="161" y="380"/>
                    <a:pt x="161" y="380"/>
                  </a:cubicBezTo>
                  <a:cubicBezTo>
                    <a:pt x="161" y="379"/>
                    <a:pt x="161" y="379"/>
                    <a:pt x="161" y="379"/>
                  </a:cubicBezTo>
                  <a:cubicBezTo>
                    <a:pt x="165" y="369"/>
                    <a:pt x="165" y="369"/>
                    <a:pt x="165" y="369"/>
                  </a:cubicBezTo>
                  <a:cubicBezTo>
                    <a:pt x="164" y="369"/>
                    <a:pt x="164" y="369"/>
                    <a:pt x="164" y="369"/>
                  </a:cubicBezTo>
                  <a:cubicBezTo>
                    <a:pt x="165" y="369"/>
                    <a:pt x="165" y="369"/>
                    <a:pt x="165" y="369"/>
                  </a:cubicBezTo>
                  <a:cubicBezTo>
                    <a:pt x="168" y="364"/>
                    <a:pt x="168" y="364"/>
                    <a:pt x="168" y="364"/>
                  </a:cubicBezTo>
                  <a:cubicBezTo>
                    <a:pt x="169" y="362"/>
                    <a:pt x="169" y="362"/>
                    <a:pt x="169" y="362"/>
                  </a:cubicBezTo>
                  <a:cubicBezTo>
                    <a:pt x="166" y="362"/>
                    <a:pt x="166" y="362"/>
                    <a:pt x="166" y="362"/>
                  </a:cubicBezTo>
                  <a:cubicBezTo>
                    <a:pt x="154" y="362"/>
                    <a:pt x="154" y="362"/>
                    <a:pt x="154" y="362"/>
                  </a:cubicBezTo>
                  <a:cubicBezTo>
                    <a:pt x="154" y="363"/>
                    <a:pt x="154" y="363"/>
                    <a:pt x="154" y="363"/>
                  </a:cubicBezTo>
                  <a:cubicBezTo>
                    <a:pt x="156" y="363"/>
                    <a:pt x="156" y="363"/>
                    <a:pt x="156" y="363"/>
                  </a:cubicBezTo>
                  <a:cubicBezTo>
                    <a:pt x="143" y="337"/>
                    <a:pt x="143" y="337"/>
                    <a:pt x="143" y="337"/>
                  </a:cubicBezTo>
                  <a:cubicBezTo>
                    <a:pt x="142" y="338"/>
                    <a:pt x="142" y="338"/>
                    <a:pt x="142" y="338"/>
                  </a:cubicBezTo>
                  <a:cubicBezTo>
                    <a:pt x="143" y="338"/>
                    <a:pt x="143" y="338"/>
                    <a:pt x="143" y="338"/>
                  </a:cubicBezTo>
                  <a:cubicBezTo>
                    <a:pt x="149" y="327"/>
                    <a:pt x="152" y="321"/>
                    <a:pt x="154" y="318"/>
                  </a:cubicBezTo>
                  <a:cubicBezTo>
                    <a:pt x="156" y="315"/>
                    <a:pt x="156" y="315"/>
                    <a:pt x="156" y="315"/>
                  </a:cubicBezTo>
                  <a:cubicBezTo>
                    <a:pt x="154" y="315"/>
                    <a:pt x="154" y="315"/>
                    <a:pt x="154" y="315"/>
                  </a:cubicBezTo>
                  <a:cubicBezTo>
                    <a:pt x="155" y="316"/>
                    <a:pt x="155" y="316"/>
                    <a:pt x="155" y="316"/>
                  </a:cubicBezTo>
                  <a:cubicBezTo>
                    <a:pt x="168" y="312"/>
                    <a:pt x="168" y="312"/>
                    <a:pt x="168" y="312"/>
                  </a:cubicBezTo>
                  <a:cubicBezTo>
                    <a:pt x="169" y="312"/>
                    <a:pt x="169" y="312"/>
                    <a:pt x="169" y="312"/>
                  </a:cubicBezTo>
                  <a:cubicBezTo>
                    <a:pt x="169" y="312"/>
                    <a:pt x="169" y="312"/>
                    <a:pt x="169" y="312"/>
                  </a:cubicBezTo>
                  <a:cubicBezTo>
                    <a:pt x="169" y="312"/>
                    <a:pt x="172" y="308"/>
                    <a:pt x="175" y="304"/>
                  </a:cubicBezTo>
                  <a:cubicBezTo>
                    <a:pt x="178" y="300"/>
                    <a:pt x="181" y="295"/>
                    <a:pt x="183" y="291"/>
                  </a:cubicBezTo>
                  <a:cubicBezTo>
                    <a:pt x="183" y="290"/>
                    <a:pt x="183" y="289"/>
                    <a:pt x="183" y="288"/>
                  </a:cubicBezTo>
                  <a:cubicBezTo>
                    <a:pt x="183" y="287"/>
                    <a:pt x="183" y="286"/>
                    <a:pt x="182" y="285"/>
                  </a:cubicBezTo>
                  <a:cubicBezTo>
                    <a:pt x="181" y="284"/>
                    <a:pt x="180" y="284"/>
                    <a:pt x="179" y="283"/>
                  </a:cubicBezTo>
                  <a:cubicBezTo>
                    <a:pt x="178" y="283"/>
                    <a:pt x="176" y="283"/>
                    <a:pt x="175" y="283"/>
                  </a:cubicBezTo>
                  <a:cubicBezTo>
                    <a:pt x="172" y="283"/>
                    <a:pt x="170" y="283"/>
                    <a:pt x="170" y="283"/>
                  </a:cubicBezTo>
                  <a:cubicBezTo>
                    <a:pt x="170" y="285"/>
                    <a:pt x="170" y="285"/>
                    <a:pt x="170" y="285"/>
                  </a:cubicBezTo>
                  <a:cubicBezTo>
                    <a:pt x="172" y="284"/>
                    <a:pt x="172" y="284"/>
                    <a:pt x="172" y="284"/>
                  </a:cubicBezTo>
                  <a:cubicBezTo>
                    <a:pt x="162" y="259"/>
                    <a:pt x="162" y="259"/>
                    <a:pt x="162" y="259"/>
                  </a:cubicBezTo>
                  <a:cubicBezTo>
                    <a:pt x="161" y="259"/>
                    <a:pt x="161" y="259"/>
                    <a:pt x="161" y="259"/>
                  </a:cubicBezTo>
                  <a:cubicBezTo>
                    <a:pt x="162" y="260"/>
                    <a:pt x="162" y="260"/>
                    <a:pt x="162" y="260"/>
                  </a:cubicBezTo>
                  <a:cubicBezTo>
                    <a:pt x="162" y="260"/>
                    <a:pt x="163" y="259"/>
                    <a:pt x="164" y="257"/>
                  </a:cubicBezTo>
                  <a:cubicBezTo>
                    <a:pt x="165" y="255"/>
                    <a:pt x="167" y="252"/>
                    <a:pt x="167" y="250"/>
                  </a:cubicBezTo>
                  <a:cubicBezTo>
                    <a:pt x="167" y="249"/>
                    <a:pt x="166" y="248"/>
                    <a:pt x="166" y="248"/>
                  </a:cubicBezTo>
                  <a:cubicBezTo>
                    <a:pt x="165" y="247"/>
                    <a:pt x="164" y="247"/>
                    <a:pt x="164" y="247"/>
                  </a:cubicBezTo>
                  <a:cubicBezTo>
                    <a:pt x="162" y="247"/>
                    <a:pt x="161" y="247"/>
                    <a:pt x="160" y="248"/>
                  </a:cubicBezTo>
                  <a:cubicBezTo>
                    <a:pt x="160" y="248"/>
                    <a:pt x="159" y="248"/>
                    <a:pt x="159" y="248"/>
                  </a:cubicBezTo>
                  <a:cubicBezTo>
                    <a:pt x="160" y="250"/>
                    <a:pt x="160" y="250"/>
                    <a:pt x="160" y="250"/>
                  </a:cubicBezTo>
                  <a:cubicBezTo>
                    <a:pt x="161" y="249"/>
                    <a:pt x="161" y="249"/>
                    <a:pt x="161" y="249"/>
                  </a:cubicBezTo>
                  <a:cubicBezTo>
                    <a:pt x="157" y="239"/>
                    <a:pt x="155" y="234"/>
                    <a:pt x="154" y="231"/>
                  </a:cubicBezTo>
                  <a:cubicBezTo>
                    <a:pt x="153" y="229"/>
                    <a:pt x="153" y="229"/>
                    <a:pt x="153" y="229"/>
                  </a:cubicBezTo>
                  <a:cubicBezTo>
                    <a:pt x="151" y="229"/>
                    <a:pt x="151" y="229"/>
                    <a:pt x="151" y="229"/>
                  </a:cubicBezTo>
                  <a:cubicBezTo>
                    <a:pt x="151" y="231"/>
                    <a:pt x="151" y="231"/>
                    <a:pt x="151" y="231"/>
                  </a:cubicBezTo>
                  <a:cubicBezTo>
                    <a:pt x="188" y="238"/>
                    <a:pt x="188" y="238"/>
                    <a:pt x="188" y="238"/>
                  </a:cubicBezTo>
                  <a:cubicBezTo>
                    <a:pt x="189" y="238"/>
                    <a:pt x="189" y="238"/>
                    <a:pt x="189" y="238"/>
                  </a:cubicBezTo>
                  <a:cubicBezTo>
                    <a:pt x="189" y="237"/>
                    <a:pt x="189" y="237"/>
                    <a:pt x="189" y="237"/>
                  </a:cubicBezTo>
                  <a:cubicBezTo>
                    <a:pt x="195" y="226"/>
                    <a:pt x="195" y="226"/>
                    <a:pt x="195" y="226"/>
                  </a:cubicBezTo>
                  <a:cubicBezTo>
                    <a:pt x="193" y="225"/>
                    <a:pt x="193" y="225"/>
                    <a:pt x="193" y="225"/>
                  </a:cubicBezTo>
                  <a:cubicBezTo>
                    <a:pt x="193" y="227"/>
                    <a:pt x="193" y="227"/>
                    <a:pt x="193" y="227"/>
                  </a:cubicBezTo>
                  <a:cubicBezTo>
                    <a:pt x="198" y="227"/>
                    <a:pt x="198" y="227"/>
                    <a:pt x="198" y="227"/>
                  </a:cubicBezTo>
                  <a:cubicBezTo>
                    <a:pt x="198" y="227"/>
                    <a:pt x="198" y="227"/>
                    <a:pt x="198" y="227"/>
                  </a:cubicBezTo>
                  <a:cubicBezTo>
                    <a:pt x="199" y="226"/>
                    <a:pt x="199" y="226"/>
                    <a:pt x="199" y="226"/>
                  </a:cubicBezTo>
                  <a:cubicBezTo>
                    <a:pt x="206" y="211"/>
                    <a:pt x="206" y="211"/>
                    <a:pt x="206" y="211"/>
                  </a:cubicBezTo>
                  <a:cubicBezTo>
                    <a:pt x="206" y="210"/>
                    <a:pt x="206" y="210"/>
                    <a:pt x="206" y="210"/>
                  </a:cubicBezTo>
                  <a:cubicBezTo>
                    <a:pt x="206" y="210"/>
                    <a:pt x="206" y="210"/>
                    <a:pt x="206" y="210"/>
                  </a:cubicBezTo>
                  <a:cubicBezTo>
                    <a:pt x="205" y="209"/>
                    <a:pt x="205" y="209"/>
                    <a:pt x="205" y="209"/>
                  </a:cubicBezTo>
                  <a:cubicBezTo>
                    <a:pt x="205" y="208"/>
                    <a:pt x="204" y="206"/>
                    <a:pt x="202" y="203"/>
                  </a:cubicBezTo>
                  <a:cubicBezTo>
                    <a:pt x="201" y="200"/>
                    <a:pt x="200" y="197"/>
                    <a:pt x="200" y="194"/>
                  </a:cubicBezTo>
                  <a:cubicBezTo>
                    <a:pt x="200" y="193"/>
                    <a:pt x="201" y="193"/>
                    <a:pt x="201" y="192"/>
                  </a:cubicBezTo>
                  <a:cubicBezTo>
                    <a:pt x="201" y="191"/>
                    <a:pt x="202" y="191"/>
                    <a:pt x="203" y="191"/>
                  </a:cubicBezTo>
                  <a:cubicBezTo>
                    <a:pt x="204" y="190"/>
                    <a:pt x="206" y="190"/>
                    <a:pt x="206" y="190"/>
                  </a:cubicBezTo>
                  <a:cubicBezTo>
                    <a:pt x="207" y="190"/>
                    <a:pt x="207" y="190"/>
                    <a:pt x="208" y="190"/>
                  </a:cubicBezTo>
                  <a:cubicBezTo>
                    <a:pt x="208" y="190"/>
                    <a:pt x="208" y="190"/>
                    <a:pt x="208" y="190"/>
                  </a:cubicBezTo>
                  <a:cubicBezTo>
                    <a:pt x="208" y="190"/>
                    <a:pt x="208" y="190"/>
                    <a:pt x="208" y="190"/>
                  </a:cubicBezTo>
                  <a:cubicBezTo>
                    <a:pt x="209" y="190"/>
                    <a:pt x="209" y="190"/>
                    <a:pt x="209" y="190"/>
                  </a:cubicBezTo>
                  <a:cubicBezTo>
                    <a:pt x="209" y="190"/>
                    <a:pt x="209" y="190"/>
                    <a:pt x="209" y="190"/>
                  </a:cubicBezTo>
                  <a:cubicBezTo>
                    <a:pt x="217" y="183"/>
                    <a:pt x="217" y="183"/>
                    <a:pt x="217" y="183"/>
                  </a:cubicBezTo>
                  <a:cubicBezTo>
                    <a:pt x="218" y="183"/>
                    <a:pt x="218" y="183"/>
                    <a:pt x="218" y="183"/>
                  </a:cubicBezTo>
                  <a:cubicBezTo>
                    <a:pt x="218" y="182"/>
                    <a:pt x="218" y="182"/>
                    <a:pt x="218" y="182"/>
                  </a:cubicBezTo>
                  <a:cubicBezTo>
                    <a:pt x="215" y="171"/>
                    <a:pt x="215" y="171"/>
                    <a:pt x="215" y="171"/>
                  </a:cubicBezTo>
                  <a:cubicBezTo>
                    <a:pt x="214" y="171"/>
                    <a:pt x="214" y="171"/>
                    <a:pt x="214" y="171"/>
                  </a:cubicBezTo>
                  <a:cubicBezTo>
                    <a:pt x="215" y="172"/>
                    <a:pt x="215" y="172"/>
                    <a:pt x="215" y="172"/>
                  </a:cubicBezTo>
                  <a:cubicBezTo>
                    <a:pt x="221" y="155"/>
                    <a:pt x="223" y="146"/>
                    <a:pt x="225" y="142"/>
                  </a:cubicBezTo>
                  <a:cubicBezTo>
                    <a:pt x="226" y="138"/>
                    <a:pt x="226" y="138"/>
                    <a:pt x="226" y="138"/>
                  </a:cubicBezTo>
                  <a:cubicBezTo>
                    <a:pt x="226" y="138"/>
                    <a:pt x="226" y="138"/>
                    <a:pt x="226" y="138"/>
                  </a:cubicBezTo>
                  <a:cubicBezTo>
                    <a:pt x="226" y="137"/>
                    <a:pt x="226" y="137"/>
                    <a:pt x="226" y="137"/>
                  </a:cubicBezTo>
                  <a:cubicBezTo>
                    <a:pt x="222" y="121"/>
                    <a:pt x="222" y="121"/>
                    <a:pt x="222" y="121"/>
                  </a:cubicBezTo>
                  <a:cubicBezTo>
                    <a:pt x="221" y="121"/>
                    <a:pt x="221" y="121"/>
                    <a:pt x="221" y="121"/>
                  </a:cubicBezTo>
                  <a:cubicBezTo>
                    <a:pt x="221" y="123"/>
                    <a:pt x="221" y="123"/>
                    <a:pt x="221" y="123"/>
                  </a:cubicBezTo>
                  <a:cubicBezTo>
                    <a:pt x="230" y="123"/>
                    <a:pt x="230" y="123"/>
                    <a:pt x="230" y="123"/>
                  </a:cubicBezTo>
                  <a:cubicBezTo>
                    <a:pt x="231" y="123"/>
                    <a:pt x="231" y="123"/>
                    <a:pt x="231" y="123"/>
                  </a:cubicBezTo>
                  <a:cubicBezTo>
                    <a:pt x="231" y="122"/>
                    <a:pt x="231" y="122"/>
                    <a:pt x="231" y="122"/>
                  </a:cubicBezTo>
                  <a:cubicBezTo>
                    <a:pt x="242" y="109"/>
                    <a:pt x="242" y="109"/>
                    <a:pt x="242" y="109"/>
                  </a:cubicBezTo>
                  <a:cubicBezTo>
                    <a:pt x="241" y="108"/>
                    <a:pt x="241" y="108"/>
                    <a:pt x="241" y="108"/>
                  </a:cubicBezTo>
                  <a:cubicBezTo>
                    <a:pt x="241" y="109"/>
                    <a:pt x="241" y="109"/>
                    <a:pt x="241" y="109"/>
                  </a:cubicBezTo>
                  <a:cubicBezTo>
                    <a:pt x="249" y="109"/>
                    <a:pt x="249" y="109"/>
                    <a:pt x="249" y="109"/>
                  </a:cubicBezTo>
                  <a:cubicBezTo>
                    <a:pt x="250" y="109"/>
                    <a:pt x="250" y="109"/>
                    <a:pt x="251" y="109"/>
                  </a:cubicBezTo>
                  <a:cubicBezTo>
                    <a:pt x="253" y="108"/>
                    <a:pt x="257" y="105"/>
                    <a:pt x="260" y="103"/>
                  </a:cubicBezTo>
                  <a:cubicBezTo>
                    <a:pt x="263" y="101"/>
                    <a:pt x="266" y="100"/>
                    <a:pt x="266" y="100"/>
                  </a:cubicBezTo>
                  <a:cubicBezTo>
                    <a:pt x="266" y="99"/>
                    <a:pt x="266" y="99"/>
                    <a:pt x="266" y="99"/>
                  </a:cubicBezTo>
                  <a:cubicBezTo>
                    <a:pt x="266" y="99"/>
                    <a:pt x="266" y="99"/>
                    <a:pt x="266" y="99"/>
                  </a:cubicBezTo>
                  <a:cubicBezTo>
                    <a:pt x="266" y="99"/>
                    <a:pt x="269" y="96"/>
                    <a:pt x="271" y="92"/>
                  </a:cubicBezTo>
                  <a:cubicBezTo>
                    <a:pt x="274" y="88"/>
                    <a:pt x="277" y="83"/>
                    <a:pt x="278" y="80"/>
                  </a:cubicBezTo>
                  <a:cubicBezTo>
                    <a:pt x="278" y="79"/>
                    <a:pt x="278" y="79"/>
                    <a:pt x="278" y="79"/>
                  </a:cubicBezTo>
                  <a:cubicBezTo>
                    <a:pt x="278" y="79"/>
                    <a:pt x="278" y="79"/>
                    <a:pt x="278" y="79"/>
                  </a:cubicBezTo>
                  <a:cubicBezTo>
                    <a:pt x="278" y="77"/>
                    <a:pt x="277" y="76"/>
                    <a:pt x="275" y="75"/>
                  </a:cubicBezTo>
                  <a:cubicBezTo>
                    <a:pt x="273" y="74"/>
                    <a:pt x="270" y="73"/>
                    <a:pt x="267" y="73"/>
                  </a:cubicBezTo>
                  <a:cubicBezTo>
                    <a:pt x="265" y="72"/>
                    <a:pt x="262" y="72"/>
                    <a:pt x="260" y="72"/>
                  </a:cubicBezTo>
                  <a:cubicBezTo>
                    <a:pt x="259" y="72"/>
                    <a:pt x="259" y="72"/>
                    <a:pt x="259" y="72"/>
                  </a:cubicBezTo>
                  <a:cubicBezTo>
                    <a:pt x="259" y="72"/>
                    <a:pt x="259" y="72"/>
                    <a:pt x="259" y="72"/>
                  </a:cubicBezTo>
                  <a:cubicBezTo>
                    <a:pt x="259" y="71"/>
                    <a:pt x="258" y="70"/>
                    <a:pt x="258" y="70"/>
                  </a:cubicBezTo>
                  <a:cubicBezTo>
                    <a:pt x="258" y="68"/>
                    <a:pt x="259" y="66"/>
                    <a:pt x="259" y="65"/>
                  </a:cubicBezTo>
                  <a:cubicBezTo>
                    <a:pt x="259" y="64"/>
                    <a:pt x="260" y="63"/>
                    <a:pt x="260" y="63"/>
                  </a:cubicBezTo>
                  <a:cubicBezTo>
                    <a:pt x="260" y="62"/>
                    <a:pt x="260" y="62"/>
                    <a:pt x="260" y="62"/>
                  </a:cubicBezTo>
                  <a:cubicBezTo>
                    <a:pt x="260" y="62"/>
                    <a:pt x="260" y="62"/>
                    <a:pt x="260" y="62"/>
                  </a:cubicBezTo>
                  <a:cubicBezTo>
                    <a:pt x="260" y="62"/>
                    <a:pt x="260" y="62"/>
                    <a:pt x="260" y="62"/>
                  </a:cubicBezTo>
                  <a:cubicBezTo>
                    <a:pt x="263" y="46"/>
                    <a:pt x="263" y="46"/>
                    <a:pt x="263" y="46"/>
                  </a:cubicBezTo>
                  <a:cubicBezTo>
                    <a:pt x="263" y="44"/>
                    <a:pt x="263" y="44"/>
                    <a:pt x="263" y="44"/>
                  </a:cubicBezTo>
                  <a:cubicBezTo>
                    <a:pt x="261" y="44"/>
                    <a:pt x="261" y="44"/>
                    <a:pt x="261" y="44"/>
                  </a:cubicBezTo>
                  <a:cubicBezTo>
                    <a:pt x="249" y="41"/>
                    <a:pt x="249" y="41"/>
                    <a:pt x="249" y="41"/>
                  </a:cubicBezTo>
                  <a:cubicBezTo>
                    <a:pt x="249" y="43"/>
                    <a:pt x="249" y="43"/>
                    <a:pt x="249" y="43"/>
                  </a:cubicBezTo>
                  <a:cubicBezTo>
                    <a:pt x="250" y="43"/>
                    <a:pt x="250" y="43"/>
                    <a:pt x="250" y="43"/>
                  </a:cubicBezTo>
                  <a:cubicBezTo>
                    <a:pt x="250" y="40"/>
                    <a:pt x="250" y="40"/>
                    <a:pt x="250" y="40"/>
                  </a:cubicBezTo>
                  <a:cubicBezTo>
                    <a:pt x="250" y="37"/>
                    <a:pt x="250" y="37"/>
                    <a:pt x="250" y="37"/>
                  </a:cubicBezTo>
                  <a:cubicBezTo>
                    <a:pt x="248" y="39"/>
                    <a:pt x="248" y="39"/>
                    <a:pt x="248" y="39"/>
                  </a:cubicBezTo>
                  <a:cubicBezTo>
                    <a:pt x="243" y="43"/>
                    <a:pt x="243" y="43"/>
                    <a:pt x="243" y="43"/>
                  </a:cubicBezTo>
                  <a:cubicBezTo>
                    <a:pt x="244" y="44"/>
                    <a:pt x="244" y="44"/>
                    <a:pt x="244" y="44"/>
                  </a:cubicBezTo>
                  <a:cubicBezTo>
                    <a:pt x="244" y="43"/>
                    <a:pt x="244" y="43"/>
                    <a:pt x="244" y="43"/>
                  </a:cubicBezTo>
                  <a:cubicBezTo>
                    <a:pt x="237" y="41"/>
                    <a:pt x="234" y="40"/>
                    <a:pt x="232" y="39"/>
                  </a:cubicBezTo>
                  <a:cubicBezTo>
                    <a:pt x="230" y="39"/>
                    <a:pt x="230" y="39"/>
                    <a:pt x="230" y="39"/>
                  </a:cubicBezTo>
                  <a:cubicBezTo>
                    <a:pt x="230" y="40"/>
                    <a:pt x="230" y="40"/>
                    <a:pt x="230" y="40"/>
                  </a:cubicBezTo>
                  <a:cubicBezTo>
                    <a:pt x="231" y="40"/>
                    <a:pt x="231" y="40"/>
                    <a:pt x="231" y="40"/>
                  </a:cubicBezTo>
                  <a:cubicBezTo>
                    <a:pt x="231" y="40"/>
                    <a:pt x="231" y="38"/>
                    <a:pt x="230" y="37"/>
                  </a:cubicBezTo>
                  <a:cubicBezTo>
                    <a:pt x="229" y="35"/>
                    <a:pt x="226" y="33"/>
                    <a:pt x="223" y="33"/>
                  </a:cubicBezTo>
                  <a:cubicBezTo>
                    <a:pt x="223" y="33"/>
                    <a:pt x="222" y="33"/>
                    <a:pt x="221" y="34"/>
                  </a:cubicBezTo>
                  <a:cubicBezTo>
                    <a:pt x="220" y="35"/>
                    <a:pt x="220" y="36"/>
                    <a:pt x="219" y="36"/>
                  </a:cubicBezTo>
                  <a:cubicBezTo>
                    <a:pt x="219" y="38"/>
                    <a:pt x="218" y="39"/>
                    <a:pt x="218" y="40"/>
                  </a:cubicBezTo>
                  <a:cubicBezTo>
                    <a:pt x="217" y="41"/>
                    <a:pt x="216" y="42"/>
                    <a:pt x="214" y="43"/>
                  </a:cubicBezTo>
                  <a:cubicBezTo>
                    <a:pt x="213" y="43"/>
                    <a:pt x="213" y="43"/>
                    <a:pt x="213" y="43"/>
                  </a:cubicBezTo>
                  <a:cubicBezTo>
                    <a:pt x="213" y="43"/>
                    <a:pt x="213" y="43"/>
                    <a:pt x="213" y="43"/>
                  </a:cubicBezTo>
                  <a:cubicBezTo>
                    <a:pt x="212" y="43"/>
                    <a:pt x="211" y="44"/>
                    <a:pt x="210" y="44"/>
                  </a:cubicBezTo>
                  <a:cubicBezTo>
                    <a:pt x="207" y="44"/>
                    <a:pt x="205" y="42"/>
                    <a:pt x="204" y="41"/>
                  </a:cubicBezTo>
                  <a:cubicBezTo>
                    <a:pt x="203" y="40"/>
                    <a:pt x="203" y="39"/>
                    <a:pt x="202" y="39"/>
                  </a:cubicBezTo>
                  <a:cubicBezTo>
                    <a:pt x="202" y="38"/>
                    <a:pt x="202" y="38"/>
                    <a:pt x="202" y="38"/>
                  </a:cubicBezTo>
                  <a:cubicBezTo>
                    <a:pt x="202" y="38"/>
                    <a:pt x="202" y="38"/>
                    <a:pt x="202" y="38"/>
                  </a:cubicBezTo>
                  <a:cubicBezTo>
                    <a:pt x="202" y="38"/>
                    <a:pt x="202" y="38"/>
                    <a:pt x="202" y="38"/>
                  </a:cubicBezTo>
                  <a:cubicBezTo>
                    <a:pt x="201" y="37"/>
                    <a:pt x="201" y="37"/>
                    <a:pt x="201" y="37"/>
                  </a:cubicBezTo>
                  <a:cubicBezTo>
                    <a:pt x="200" y="37"/>
                    <a:pt x="200" y="37"/>
                    <a:pt x="200" y="37"/>
                  </a:cubicBezTo>
                  <a:cubicBezTo>
                    <a:pt x="193" y="40"/>
                    <a:pt x="193" y="40"/>
                    <a:pt x="193" y="40"/>
                  </a:cubicBezTo>
                  <a:cubicBezTo>
                    <a:pt x="193" y="41"/>
                    <a:pt x="193" y="41"/>
                    <a:pt x="193" y="41"/>
                  </a:cubicBezTo>
                  <a:cubicBezTo>
                    <a:pt x="194" y="40"/>
                    <a:pt x="194" y="40"/>
                    <a:pt x="194" y="40"/>
                  </a:cubicBezTo>
                  <a:cubicBezTo>
                    <a:pt x="185" y="32"/>
                    <a:pt x="185" y="32"/>
                    <a:pt x="185" y="32"/>
                  </a:cubicBezTo>
                  <a:cubicBezTo>
                    <a:pt x="184" y="32"/>
                    <a:pt x="184" y="32"/>
                    <a:pt x="184" y="32"/>
                  </a:cubicBezTo>
                  <a:cubicBezTo>
                    <a:pt x="184" y="32"/>
                    <a:pt x="184" y="32"/>
                    <a:pt x="184" y="32"/>
                  </a:cubicBezTo>
                  <a:cubicBezTo>
                    <a:pt x="174" y="35"/>
                    <a:pt x="174" y="35"/>
                    <a:pt x="174" y="35"/>
                  </a:cubicBezTo>
                  <a:cubicBezTo>
                    <a:pt x="175" y="36"/>
                    <a:pt x="175" y="36"/>
                    <a:pt x="175" y="36"/>
                  </a:cubicBezTo>
                  <a:cubicBezTo>
                    <a:pt x="176" y="35"/>
                    <a:pt x="176" y="35"/>
                    <a:pt x="176" y="35"/>
                  </a:cubicBezTo>
                  <a:cubicBezTo>
                    <a:pt x="172" y="30"/>
                    <a:pt x="172" y="30"/>
                    <a:pt x="172" y="30"/>
                  </a:cubicBezTo>
                  <a:cubicBezTo>
                    <a:pt x="170" y="28"/>
                    <a:pt x="170" y="28"/>
                    <a:pt x="170" y="28"/>
                  </a:cubicBezTo>
                  <a:cubicBezTo>
                    <a:pt x="169" y="30"/>
                    <a:pt x="169" y="30"/>
                    <a:pt x="169" y="30"/>
                  </a:cubicBezTo>
                  <a:cubicBezTo>
                    <a:pt x="169" y="30"/>
                    <a:pt x="169" y="30"/>
                    <a:pt x="169" y="30"/>
                  </a:cubicBezTo>
                  <a:cubicBezTo>
                    <a:pt x="169" y="30"/>
                    <a:pt x="168" y="32"/>
                    <a:pt x="167" y="33"/>
                  </a:cubicBezTo>
                  <a:cubicBezTo>
                    <a:pt x="166" y="34"/>
                    <a:pt x="164" y="35"/>
                    <a:pt x="162" y="35"/>
                  </a:cubicBezTo>
                  <a:cubicBezTo>
                    <a:pt x="160" y="35"/>
                    <a:pt x="158" y="35"/>
                    <a:pt x="155" y="32"/>
                  </a:cubicBezTo>
                  <a:cubicBezTo>
                    <a:pt x="153" y="30"/>
                    <a:pt x="153" y="29"/>
                    <a:pt x="153" y="28"/>
                  </a:cubicBezTo>
                  <a:cubicBezTo>
                    <a:pt x="153" y="26"/>
                    <a:pt x="153" y="25"/>
                    <a:pt x="154" y="24"/>
                  </a:cubicBezTo>
                  <a:cubicBezTo>
                    <a:pt x="156" y="22"/>
                    <a:pt x="158" y="20"/>
                    <a:pt x="160" y="19"/>
                  </a:cubicBezTo>
                  <a:cubicBezTo>
                    <a:pt x="161" y="18"/>
                    <a:pt x="162" y="18"/>
                    <a:pt x="163" y="18"/>
                  </a:cubicBezTo>
                  <a:cubicBezTo>
                    <a:pt x="164" y="17"/>
                    <a:pt x="164" y="17"/>
                    <a:pt x="164" y="17"/>
                  </a:cubicBezTo>
                  <a:cubicBezTo>
                    <a:pt x="164" y="17"/>
                    <a:pt x="164" y="17"/>
                    <a:pt x="164" y="17"/>
                  </a:cubicBezTo>
                  <a:cubicBezTo>
                    <a:pt x="165" y="17"/>
                    <a:pt x="165" y="17"/>
                    <a:pt x="165" y="17"/>
                  </a:cubicBezTo>
                  <a:cubicBezTo>
                    <a:pt x="165" y="16"/>
                    <a:pt x="165" y="16"/>
                    <a:pt x="165" y="16"/>
                  </a:cubicBezTo>
                  <a:cubicBezTo>
                    <a:pt x="165" y="12"/>
                    <a:pt x="165" y="12"/>
                    <a:pt x="165" y="12"/>
                  </a:cubicBezTo>
                  <a:cubicBezTo>
                    <a:pt x="165" y="11"/>
                    <a:pt x="165" y="11"/>
                    <a:pt x="165" y="11"/>
                  </a:cubicBezTo>
                  <a:cubicBezTo>
                    <a:pt x="164" y="10"/>
                    <a:pt x="164" y="10"/>
                    <a:pt x="164" y="10"/>
                  </a:cubicBezTo>
                  <a:cubicBezTo>
                    <a:pt x="159" y="9"/>
                    <a:pt x="159" y="9"/>
                    <a:pt x="159" y="9"/>
                  </a:cubicBezTo>
                  <a:cubicBezTo>
                    <a:pt x="158" y="10"/>
                    <a:pt x="158" y="10"/>
                    <a:pt x="158" y="10"/>
                  </a:cubicBezTo>
                  <a:cubicBezTo>
                    <a:pt x="160" y="11"/>
                    <a:pt x="160" y="11"/>
                    <a:pt x="160" y="11"/>
                  </a:cubicBezTo>
                  <a:cubicBezTo>
                    <a:pt x="162" y="3"/>
                    <a:pt x="162" y="3"/>
                    <a:pt x="162" y="3"/>
                  </a:cubicBezTo>
                  <a:cubicBezTo>
                    <a:pt x="163" y="0"/>
                    <a:pt x="163" y="0"/>
                    <a:pt x="163" y="0"/>
                  </a:cubicBezTo>
                  <a:cubicBezTo>
                    <a:pt x="160" y="1"/>
                    <a:pt x="160" y="1"/>
                    <a:pt x="160" y="1"/>
                  </a:cubicBezTo>
                  <a:cubicBezTo>
                    <a:pt x="148" y="6"/>
                    <a:pt x="148" y="6"/>
                    <a:pt x="148" y="6"/>
                  </a:cubicBezTo>
                  <a:cubicBezTo>
                    <a:pt x="149" y="8"/>
                    <a:pt x="149" y="8"/>
                    <a:pt x="149" y="8"/>
                  </a:cubicBezTo>
                  <a:cubicBezTo>
                    <a:pt x="149" y="6"/>
                    <a:pt x="149" y="6"/>
                    <a:pt x="149" y="6"/>
                  </a:cubicBezTo>
                  <a:cubicBezTo>
                    <a:pt x="130" y="2"/>
                    <a:pt x="130" y="2"/>
                    <a:pt x="130" y="2"/>
                  </a:cubicBezTo>
                  <a:cubicBezTo>
                    <a:pt x="129" y="2"/>
                    <a:pt x="129" y="2"/>
                    <a:pt x="129" y="2"/>
                  </a:cubicBezTo>
                  <a:cubicBezTo>
                    <a:pt x="129" y="3"/>
                    <a:pt x="129" y="3"/>
                    <a:pt x="129" y="3"/>
                  </a:cubicBezTo>
                  <a:cubicBezTo>
                    <a:pt x="122" y="9"/>
                    <a:pt x="122" y="9"/>
                    <a:pt x="122" y="9"/>
                  </a:cubicBezTo>
                  <a:cubicBezTo>
                    <a:pt x="123" y="10"/>
                    <a:pt x="123" y="10"/>
                    <a:pt x="123" y="10"/>
                  </a:cubicBezTo>
                  <a:cubicBezTo>
                    <a:pt x="122" y="9"/>
                    <a:pt x="122" y="9"/>
                    <a:pt x="122" y="9"/>
                  </a:cubicBezTo>
                  <a:cubicBezTo>
                    <a:pt x="113" y="15"/>
                    <a:pt x="113" y="15"/>
                    <a:pt x="113" y="15"/>
                  </a:cubicBezTo>
                  <a:cubicBezTo>
                    <a:pt x="113" y="15"/>
                    <a:pt x="113" y="15"/>
                    <a:pt x="113" y="15"/>
                  </a:cubicBezTo>
                  <a:cubicBezTo>
                    <a:pt x="113" y="15"/>
                    <a:pt x="113" y="15"/>
                    <a:pt x="113" y="15"/>
                  </a:cubicBezTo>
                  <a:cubicBezTo>
                    <a:pt x="106" y="20"/>
                    <a:pt x="106" y="20"/>
                    <a:pt x="106" y="20"/>
                  </a:cubicBezTo>
                  <a:cubicBezTo>
                    <a:pt x="105" y="20"/>
                    <a:pt x="105" y="20"/>
                    <a:pt x="105" y="20"/>
                  </a:cubicBezTo>
                  <a:cubicBezTo>
                    <a:pt x="105" y="21"/>
                    <a:pt x="105" y="21"/>
                    <a:pt x="105" y="21"/>
                  </a:cubicBezTo>
                  <a:cubicBezTo>
                    <a:pt x="104" y="30"/>
                    <a:pt x="104" y="30"/>
                    <a:pt x="104" y="30"/>
                  </a:cubicBezTo>
                  <a:cubicBezTo>
                    <a:pt x="104" y="32"/>
                    <a:pt x="104" y="32"/>
                    <a:pt x="104" y="32"/>
                  </a:cubicBezTo>
                  <a:cubicBezTo>
                    <a:pt x="105" y="32"/>
                    <a:pt x="105" y="32"/>
                    <a:pt x="105" y="32"/>
                  </a:cubicBezTo>
                  <a:cubicBezTo>
                    <a:pt x="112" y="32"/>
                    <a:pt x="112" y="32"/>
                    <a:pt x="112" y="32"/>
                  </a:cubicBezTo>
                  <a:cubicBezTo>
                    <a:pt x="112" y="31"/>
                    <a:pt x="112" y="31"/>
                    <a:pt x="112" y="31"/>
                  </a:cubicBezTo>
                  <a:cubicBezTo>
                    <a:pt x="111" y="30"/>
                    <a:pt x="111" y="30"/>
                    <a:pt x="111" y="30"/>
                  </a:cubicBezTo>
                  <a:cubicBezTo>
                    <a:pt x="107" y="34"/>
                    <a:pt x="107" y="34"/>
                    <a:pt x="107" y="34"/>
                  </a:cubicBezTo>
                  <a:cubicBezTo>
                    <a:pt x="107" y="34"/>
                    <a:pt x="107" y="34"/>
                    <a:pt x="107" y="34"/>
                  </a:cubicBezTo>
                  <a:cubicBezTo>
                    <a:pt x="107" y="35"/>
                    <a:pt x="107" y="35"/>
                    <a:pt x="107" y="35"/>
                  </a:cubicBezTo>
                  <a:cubicBezTo>
                    <a:pt x="107" y="43"/>
                    <a:pt x="107" y="43"/>
                    <a:pt x="107" y="43"/>
                  </a:cubicBezTo>
                  <a:cubicBezTo>
                    <a:pt x="108" y="43"/>
                    <a:pt x="108" y="43"/>
                    <a:pt x="108" y="43"/>
                  </a:cubicBezTo>
                  <a:cubicBezTo>
                    <a:pt x="107" y="43"/>
                    <a:pt x="107" y="43"/>
                    <a:pt x="107" y="43"/>
                  </a:cubicBezTo>
                  <a:cubicBezTo>
                    <a:pt x="105" y="55"/>
                    <a:pt x="105" y="55"/>
                    <a:pt x="105" y="55"/>
                  </a:cubicBezTo>
                  <a:cubicBezTo>
                    <a:pt x="105" y="55"/>
                    <a:pt x="105" y="55"/>
                    <a:pt x="105" y="55"/>
                  </a:cubicBezTo>
                  <a:cubicBezTo>
                    <a:pt x="105" y="55"/>
                    <a:pt x="105" y="55"/>
                    <a:pt x="105" y="55"/>
                  </a:cubicBezTo>
                  <a:cubicBezTo>
                    <a:pt x="107" y="93"/>
                    <a:pt x="107" y="93"/>
                    <a:pt x="107" y="93"/>
                  </a:cubicBezTo>
                  <a:cubicBezTo>
                    <a:pt x="108" y="93"/>
                    <a:pt x="108" y="93"/>
                    <a:pt x="108" y="93"/>
                  </a:cubicBezTo>
                  <a:cubicBezTo>
                    <a:pt x="107" y="92"/>
                    <a:pt x="107" y="92"/>
                    <a:pt x="107" y="92"/>
                  </a:cubicBezTo>
                  <a:cubicBezTo>
                    <a:pt x="93" y="118"/>
                    <a:pt x="93" y="118"/>
                    <a:pt x="93" y="118"/>
                  </a:cubicBezTo>
                  <a:cubicBezTo>
                    <a:pt x="93" y="118"/>
                    <a:pt x="93" y="118"/>
                    <a:pt x="93" y="118"/>
                  </a:cubicBezTo>
                  <a:cubicBezTo>
                    <a:pt x="93" y="119"/>
                    <a:pt x="93" y="119"/>
                    <a:pt x="93" y="119"/>
                  </a:cubicBezTo>
                  <a:cubicBezTo>
                    <a:pt x="95" y="123"/>
                    <a:pt x="95" y="123"/>
                    <a:pt x="95" y="123"/>
                  </a:cubicBezTo>
                  <a:cubicBezTo>
                    <a:pt x="96" y="126"/>
                    <a:pt x="96" y="126"/>
                    <a:pt x="96" y="126"/>
                  </a:cubicBezTo>
                  <a:cubicBezTo>
                    <a:pt x="97" y="123"/>
                    <a:pt x="97" y="123"/>
                    <a:pt x="97" y="123"/>
                  </a:cubicBezTo>
                  <a:cubicBezTo>
                    <a:pt x="104" y="113"/>
                    <a:pt x="104" y="113"/>
                    <a:pt x="104" y="113"/>
                  </a:cubicBezTo>
                  <a:cubicBezTo>
                    <a:pt x="103" y="112"/>
                    <a:pt x="103" y="112"/>
                    <a:pt x="103" y="112"/>
                  </a:cubicBezTo>
                  <a:cubicBezTo>
                    <a:pt x="103" y="113"/>
                    <a:pt x="103" y="113"/>
                    <a:pt x="103" y="113"/>
                  </a:cubicBezTo>
                  <a:cubicBezTo>
                    <a:pt x="105" y="113"/>
                    <a:pt x="105" y="113"/>
                    <a:pt x="105" y="113"/>
                  </a:cubicBezTo>
                  <a:cubicBezTo>
                    <a:pt x="105" y="112"/>
                    <a:pt x="105" y="112"/>
                    <a:pt x="105" y="112"/>
                  </a:cubicBezTo>
                  <a:cubicBezTo>
                    <a:pt x="104" y="111"/>
                    <a:pt x="104" y="111"/>
                    <a:pt x="104" y="111"/>
                  </a:cubicBezTo>
                  <a:cubicBezTo>
                    <a:pt x="101" y="118"/>
                    <a:pt x="101" y="118"/>
                    <a:pt x="101" y="118"/>
                  </a:cubicBezTo>
                  <a:cubicBezTo>
                    <a:pt x="101" y="119"/>
                    <a:pt x="101" y="119"/>
                    <a:pt x="101" y="119"/>
                  </a:cubicBezTo>
                  <a:cubicBezTo>
                    <a:pt x="101" y="119"/>
                    <a:pt x="101" y="119"/>
                    <a:pt x="101" y="119"/>
                  </a:cubicBezTo>
                  <a:cubicBezTo>
                    <a:pt x="104" y="125"/>
                    <a:pt x="104" y="125"/>
                    <a:pt x="104" y="125"/>
                  </a:cubicBezTo>
                  <a:cubicBezTo>
                    <a:pt x="105" y="124"/>
                    <a:pt x="105" y="124"/>
                    <a:pt x="105" y="124"/>
                  </a:cubicBezTo>
                  <a:cubicBezTo>
                    <a:pt x="105" y="122"/>
                    <a:pt x="105" y="122"/>
                    <a:pt x="105" y="122"/>
                  </a:cubicBezTo>
                  <a:cubicBezTo>
                    <a:pt x="93" y="124"/>
                    <a:pt x="93" y="124"/>
                    <a:pt x="93" y="124"/>
                  </a:cubicBezTo>
                  <a:cubicBezTo>
                    <a:pt x="92" y="124"/>
                    <a:pt x="92" y="124"/>
                    <a:pt x="92" y="124"/>
                  </a:cubicBezTo>
                  <a:cubicBezTo>
                    <a:pt x="92" y="125"/>
                    <a:pt x="92" y="125"/>
                    <a:pt x="92" y="125"/>
                  </a:cubicBezTo>
                  <a:cubicBezTo>
                    <a:pt x="72" y="157"/>
                    <a:pt x="72" y="157"/>
                    <a:pt x="72" y="157"/>
                  </a:cubicBezTo>
                  <a:cubicBezTo>
                    <a:pt x="71" y="158"/>
                    <a:pt x="71" y="158"/>
                    <a:pt x="71" y="158"/>
                  </a:cubicBezTo>
                  <a:cubicBezTo>
                    <a:pt x="71" y="158"/>
                    <a:pt x="71" y="158"/>
                    <a:pt x="71" y="158"/>
                  </a:cubicBezTo>
                  <a:cubicBezTo>
                    <a:pt x="73" y="164"/>
                    <a:pt x="73" y="164"/>
                    <a:pt x="73" y="164"/>
                  </a:cubicBezTo>
                  <a:cubicBezTo>
                    <a:pt x="74" y="163"/>
                    <a:pt x="74" y="163"/>
                    <a:pt x="74" y="163"/>
                  </a:cubicBezTo>
                  <a:cubicBezTo>
                    <a:pt x="73" y="162"/>
                    <a:pt x="73" y="162"/>
                    <a:pt x="73" y="162"/>
                  </a:cubicBezTo>
                  <a:cubicBezTo>
                    <a:pt x="53" y="200"/>
                    <a:pt x="53" y="200"/>
                    <a:pt x="53" y="200"/>
                  </a:cubicBezTo>
                  <a:cubicBezTo>
                    <a:pt x="54" y="201"/>
                    <a:pt x="54" y="201"/>
                    <a:pt x="54" y="201"/>
                  </a:cubicBezTo>
                  <a:cubicBezTo>
                    <a:pt x="53" y="200"/>
                    <a:pt x="53" y="200"/>
                    <a:pt x="53" y="200"/>
                  </a:cubicBezTo>
                  <a:cubicBezTo>
                    <a:pt x="46" y="207"/>
                    <a:pt x="46" y="207"/>
                    <a:pt x="46" y="207"/>
                  </a:cubicBezTo>
                  <a:cubicBezTo>
                    <a:pt x="45" y="207"/>
                    <a:pt x="45" y="207"/>
                    <a:pt x="45" y="207"/>
                  </a:cubicBezTo>
                  <a:cubicBezTo>
                    <a:pt x="46" y="208"/>
                    <a:pt x="46" y="208"/>
                    <a:pt x="46" y="208"/>
                  </a:cubicBezTo>
                  <a:cubicBezTo>
                    <a:pt x="47" y="212"/>
                    <a:pt x="47" y="212"/>
                    <a:pt x="47" y="212"/>
                  </a:cubicBezTo>
                  <a:cubicBezTo>
                    <a:pt x="49" y="212"/>
                    <a:pt x="49" y="212"/>
                    <a:pt x="49" y="212"/>
                  </a:cubicBezTo>
                  <a:cubicBezTo>
                    <a:pt x="48" y="211"/>
                    <a:pt x="48" y="211"/>
                    <a:pt x="48" y="211"/>
                  </a:cubicBezTo>
                  <a:cubicBezTo>
                    <a:pt x="38" y="217"/>
                    <a:pt x="38" y="217"/>
                    <a:pt x="38" y="217"/>
                  </a:cubicBezTo>
                  <a:cubicBezTo>
                    <a:pt x="38" y="218"/>
                    <a:pt x="38" y="218"/>
                    <a:pt x="38" y="218"/>
                  </a:cubicBezTo>
                  <a:cubicBezTo>
                    <a:pt x="38" y="219"/>
                    <a:pt x="38" y="219"/>
                    <a:pt x="38" y="219"/>
                  </a:cubicBezTo>
                  <a:cubicBezTo>
                    <a:pt x="38" y="224"/>
                    <a:pt x="38" y="224"/>
                    <a:pt x="38" y="224"/>
                  </a:cubicBezTo>
                  <a:cubicBezTo>
                    <a:pt x="39" y="224"/>
                    <a:pt x="39" y="224"/>
                    <a:pt x="39" y="224"/>
                  </a:cubicBezTo>
                  <a:cubicBezTo>
                    <a:pt x="40" y="223"/>
                    <a:pt x="40" y="223"/>
                    <a:pt x="40" y="223"/>
                  </a:cubicBezTo>
                  <a:cubicBezTo>
                    <a:pt x="37" y="221"/>
                    <a:pt x="37" y="221"/>
                    <a:pt x="37" y="221"/>
                  </a:cubicBezTo>
                  <a:cubicBezTo>
                    <a:pt x="37" y="221"/>
                    <a:pt x="37" y="221"/>
                    <a:pt x="37" y="221"/>
                  </a:cubicBezTo>
                  <a:cubicBezTo>
                    <a:pt x="36" y="221"/>
                    <a:pt x="36" y="221"/>
                    <a:pt x="36" y="221"/>
                  </a:cubicBezTo>
                  <a:cubicBezTo>
                    <a:pt x="24" y="224"/>
                    <a:pt x="24" y="224"/>
                    <a:pt x="24" y="224"/>
                  </a:cubicBezTo>
                  <a:cubicBezTo>
                    <a:pt x="23" y="224"/>
                    <a:pt x="23" y="224"/>
                    <a:pt x="23" y="224"/>
                  </a:cubicBezTo>
                  <a:cubicBezTo>
                    <a:pt x="23" y="225"/>
                    <a:pt x="23" y="225"/>
                    <a:pt x="23" y="225"/>
                  </a:cubicBezTo>
                  <a:cubicBezTo>
                    <a:pt x="23" y="235"/>
                    <a:pt x="23" y="235"/>
                    <a:pt x="23" y="235"/>
                  </a:cubicBezTo>
                  <a:cubicBezTo>
                    <a:pt x="24" y="235"/>
                    <a:pt x="24" y="235"/>
                    <a:pt x="24" y="235"/>
                  </a:cubicBezTo>
                  <a:cubicBezTo>
                    <a:pt x="23" y="234"/>
                    <a:pt x="23" y="234"/>
                    <a:pt x="23" y="234"/>
                  </a:cubicBezTo>
                  <a:cubicBezTo>
                    <a:pt x="14" y="246"/>
                    <a:pt x="14" y="246"/>
                    <a:pt x="14" y="246"/>
                  </a:cubicBezTo>
                  <a:cubicBezTo>
                    <a:pt x="13" y="246"/>
                    <a:pt x="13" y="246"/>
                    <a:pt x="13" y="246"/>
                  </a:cubicBezTo>
                  <a:cubicBezTo>
                    <a:pt x="13" y="247"/>
                    <a:pt x="13" y="247"/>
                    <a:pt x="13" y="247"/>
                  </a:cubicBezTo>
                  <a:cubicBezTo>
                    <a:pt x="13" y="258"/>
                    <a:pt x="13" y="258"/>
                    <a:pt x="13" y="258"/>
                  </a:cubicBezTo>
                  <a:cubicBezTo>
                    <a:pt x="15" y="258"/>
                    <a:pt x="15" y="258"/>
                    <a:pt x="15" y="258"/>
                  </a:cubicBezTo>
                  <a:cubicBezTo>
                    <a:pt x="14" y="257"/>
                    <a:pt x="14" y="257"/>
                    <a:pt x="14" y="257"/>
                  </a:cubicBezTo>
                  <a:cubicBezTo>
                    <a:pt x="3" y="268"/>
                    <a:pt x="3" y="268"/>
                    <a:pt x="3" y="268"/>
                  </a:cubicBezTo>
                  <a:cubicBezTo>
                    <a:pt x="2" y="268"/>
                    <a:pt x="2" y="268"/>
                    <a:pt x="2" y="268"/>
                  </a:cubicBezTo>
                  <a:cubicBezTo>
                    <a:pt x="2" y="269"/>
                    <a:pt x="2" y="269"/>
                    <a:pt x="2" y="269"/>
                  </a:cubicBezTo>
                  <a:cubicBezTo>
                    <a:pt x="2" y="278"/>
                    <a:pt x="2" y="278"/>
                    <a:pt x="2" y="278"/>
                  </a:cubicBezTo>
                  <a:cubicBezTo>
                    <a:pt x="2" y="279"/>
                    <a:pt x="2" y="279"/>
                    <a:pt x="2" y="279"/>
                  </a:cubicBezTo>
                  <a:cubicBezTo>
                    <a:pt x="3" y="280"/>
                    <a:pt x="3" y="280"/>
                    <a:pt x="3" y="280"/>
                  </a:cubicBezTo>
                  <a:cubicBezTo>
                    <a:pt x="24" y="286"/>
                    <a:pt x="24" y="286"/>
                    <a:pt x="24" y="286"/>
                  </a:cubicBezTo>
                  <a:cubicBezTo>
                    <a:pt x="25" y="287"/>
                    <a:pt x="25" y="287"/>
                    <a:pt x="25" y="287"/>
                  </a:cubicBezTo>
                  <a:cubicBezTo>
                    <a:pt x="25" y="286"/>
                    <a:pt x="25" y="286"/>
                    <a:pt x="25" y="286"/>
                  </a:cubicBezTo>
                  <a:cubicBezTo>
                    <a:pt x="33" y="278"/>
                    <a:pt x="37" y="274"/>
                    <a:pt x="39" y="272"/>
                  </a:cubicBezTo>
                  <a:cubicBezTo>
                    <a:pt x="42" y="270"/>
                    <a:pt x="42" y="270"/>
                    <a:pt x="42" y="270"/>
                  </a:cubicBezTo>
                  <a:cubicBezTo>
                    <a:pt x="40" y="269"/>
                    <a:pt x="40" y="269"/>
                    <a:pt x="40" y="269"/>
                  </a:cubicBezTo>
                  <a:cubicBezTo>
                    <a:pt x="39" y="269"/>
                    <a:pt x="39" y="269"/>
                    <a:pt x="39" y="269"/>
                  </a:cubicBezTo>
                  <a:cubicBezTo>
                    <a:pt x="40" y="282"/>
                    <a:pt x="40" y="282"/>
                    <a:pt x="40" y="282"/>
                  </a:cubicBezTo>
                  <a:cubicBezTo>
                    <a:pt x="42" y="282"/>
                    <a:pt x="42" y="282"/>
                    <a:pt x="42" y="282"/>
                  </a:cubicBezTo>
                  <a:cubicBezTo>
                    <a:pt x="41" y="281"/>
                    <a:pt x="41" y="281"/>
                    <a:pt x="41" y="281"/>
                  </a:cubicBezTo>
                  <a:cubicBezTo>
                    <a:pt x="32" y="286"/>
                    <a:pt x="32" y="286"/>
                    <a:pt x="32" y="286"/>
                  </a:cubicBezTo>
                  <a:cubicBezTo>
                    <a:pt x="31" y="286"/>
                    <a:pt x="31" y="286"/>
                    <a:pt x="31" y="286"/>
                  </a:cubicBezTo>
                  <a:cubicBezTo>
                    <a:pt x="31" y="287"/>
                    <a:pt x="31" y="287"/>
                    <a:pt x="31" y="287"/>
                  </a:cubicBezTo>
                  <a:cubicBezTo>
                    <a:pt x="27" y="294"/>
                    <a:pt x="27" y="294"/>
                    <a:pt x="27" y="294"/>
                  </a:cubicBezTo>
                  <a:cubicBezTo>
                    <a:pt x="28" y="294"/>
                    <a:pt x="28" y="294"/>
                    <a:pt x="28" y="294"/>
                  </a:cubicBezTo>
                  <a:cubicBezTo>
                    <a:pt x="30" y="294"/>
                    <a:pt x="30" y="294"/>
                    <a:pt x="30" y="294"/>
                  </a:cubicBezTo>
                  <a:cubicBezTo>
                    <a:pt x="28" y="289"/>
                    <a:pt x="28" y="289"/>
                    <a:pt x="28" y="289"/>
                  </a:cubicBezTo>
                  <a:cubicBezTo>
                    <a:pt x="28" y="287"/>
                    <a:pt x="28" y="287"/>
                    <a:pt x="28" y="287"/>
                  </a:cubicBezTo>
                  <a:cubicBezTo>
                    <a:pt x="27" y="287"/>
                    <a:pt x="27" y="287"/>
                    <a:pt x="27" y="287"/>
                  </a:cubicBezTo>
                  <a:cubicBezTo>
                    <a:pt x="17" y="289"/>
                    <a:pt x="17" y="289"/>
                    <a:pt x="17" y="289"/>
                  </a:cubicBezTo>
                  <a:cubicBezTo>
                    <a:pt x="16" y="289"/>
                    <a:pt x="16" y="289"/>
                    <a:pt x="16" y="289"/>
                  </a:cubicBezTo>
                  <a:cubicBezTo>
                    <a:pt x="16" y="290"/>
                    <a:pt x="16" y="290"/>
                    <a:pt x="16" y="290"/>
                  </a:cubicBezTo>
                  <a:cubicBezTo>
                    <a:pt x="16" y="297"/>
                    <a:pt x="16" y="297"/>
                    <a:pt x="16" y="297"/>
                  </a:cubicBezTo>
                  <a:cubicBezTo>
                    <a:pt x="17" y="297"/>
                    <a:pt x="17" y="297"/>
                    <a:pt x="17" y="297"/>
                  </a:cubicBezTo>
                  <a:cubicBezTo>
                    <a:pt x="16" y="296"/>
                    <a:pt x="16" y="296"/>
                    <a:pt x="16" y="296"/>
                  </a:cubicBezTo>
                  <a:cubicBezTo>
                    <a:pt x="16" y="297"/>
                    <a:pt x="15" y="298"/>
                    <a:pt x="15" y="300"/>
                  </a:cubicBezTo>
                  <a:cubicBezTo>
                    <a:pt x="15" y="303"/>
                    <a:pt x="15" y="308"/>
                    <a:pt x="15" y="308"/>
                  </a:cubicBezTo>
                  <a:cubicBezTo>
                    <a:pt x="15" y="309"/>
                    <a:pt x="15" y="309"/>
                    <a:pt x="15" y="309"/>
                  </a:cubicBezTo>
                  <a:cubicBezTo>
                    <a:pt x="15" y="309"/>
                    <a:pt x="15" y="309"/>
                    <a:pt x="15" y="309"/>
                  </a:cubicBezTo>
                  <a:cubicBezTo>
                    <a:pt x="16" y="309"/>
                    <a:pt x="17" y="310"/>
                    <a:pt x="20" y="311"/>
                  </a:cubicBezTo>
                  <a:cubicBezTo>
                    <a:pt x="22" y="312"/>
                    <a:pt x="25" y="312"/>
                    <a:pt x="27" y="312"/>
                  </a:cubicBezTo>
                  <a:cubicBezTo>
                    <a:pt x="27" y="312"/>
                    <a:pt x="28" y="312"/>
                    <a:pt x="29" y="312"/>
                  </a:cubicBezTo>
                  <a:cubicBezTo>
                    <a:pt x="30" y="311"/>
                    <a:pt x="33" y="310"/>
                    <a:pt x="36" y="309"/>
                  </a:cubicBezTo>
                  <a:cubicBezTo>
                    <a:pt x="39" y="309"/>
                    <a:pt x="41" y="308"/>
                    <a:pt x="41" y="308"/>
                  </a:cubicBezTo>
                  <a:cubicBezTo>
                    <a:pt x="40" y="306"/>
                    <a:pt x="40" y="306"/>
                    <a:pt x="40" y="306"/>
                  </a:cubicBezTo>
                  <a:cubicBezTo>
                    <a:pt x="40" y="308"/>
                    <a:pt x="40" y="308"/>
                    <a:pt x="40" y="308"/>
                  </a:cubicBezTo>
                  <a:cubicBezTo>
                    <a:pt x="45" y="311"/>
                    <a:pt x="45" y="311"/>
                    <a:pt x="45" y="311"/>
                  </a:cubicBezTo>
                  <a:cubicBezTo>
                    <a:pt x="46" y="311"/>
                    <a:pt x="46" y="311"/>
                    <a:pt x="46" y="311"/>
                  </a:cubicBezTo>
                  <a:cubicBezTo>
                    <a:pt x="47" y="310"/>
                    <a:pt x="47" y="310"/>
                    <a:pt x="47" y="310"/>
                  </a:cubicBezTo>
                  <a:cubicBezTo>
                    <a:pt x="51" y="306"/>
                    <a:pt x="51" y="306"/>
                    <a:pt x="51" y="306"/>
                  </a:cubicBezTo>
                  <a:cubicBezTo>
                    <a:pt x="50" y="305"/>
                    <a:pt x="50" y="305"/>
                    <a:pt x="50" y="305"/>
                  </a:cubicBezTo>
                  <a:cubicBezTo>
                    <a:pt x="48" y="305"/>
                    <a:pt x="48" y="305"/>
                    <a:pt x="48" y="305"/>
                  </a:cubicBezTo>
                  <a:cubicBezTo>
                    <a:pt x="47" y="312"/>
                    <a:pt x="47" y="312"/>
                    <a:pt x="47" y="312"/>
                  </a:cubicBezTo>
                  <a:cubicBezTo>
                    <a:pt x="47" y="312"/>
                    <a:pt x="47" y="312"/>
                    <a:pt x="47" y="312"/>
                  </a:cubicBezTo>
                  <a:cubicBezTo>
                    <a:pt x="48" y="313"/>
                    <a:pt x="48" y="313"/>
                    <a:pt x="48" y="313"/>
                  </a:cubicBezTo>
                  <a:cubicBezTo>
                    <a:pt x="54" y="318"/>
                    <a:pt x="54" y="318"/>
                    <a:pt x="54" y="318"/>
                  </a:cubicBezTo>
                  <a:cubicBezTo>
                    <a:pt x="55" y="317"/>
                    <a:pt x="55" y="317"/>
                    <a:pt x="55" y="317"/>
                  </a:cubicBezTo>
                  <a:cubicBezTo>
                    <a:pt x="55" y="316"/>
                    <a:pt x="55" y="316"/>
                    <a:pt x="55" y="316"/>
                  </a:cubicBezTo>
                  <a:cubicBezTo>
                    <a:pt x="50" y="316"/>
                    <a:pt x="50" y="316"/>
                    <a:pt x="50" y="316"/>
                  </a:cubicBezTo>
                  <a:cubicBezTo>
                    <a:pt x="50" y="317"/>
                    <a:pt x="50" y="317"/>
                    <a:pt x="50" y="317"/>
                  </a:cubicBezTo>
                  <a:cubicBezTo>
                    <a:pt x="51" y="316"/>
                    <a:pt x="51" y="316"/>
                    <a:pt x="51" y="316"/>
                  </a:cubicBezTo>
                  <a:cubicBezTo>
                    <a:pt x="43" y="309"/>
                    <a:pt x="43" y="309"/>
                    <a:pt x="43" y="309"/>
                  </a:cubicBezTo>
                  <a:cubicBezTo>
                    <a:pt x="40" y="307"/>
                    <a:pt x="40" y="307"/>
                    <a:pt x="40" y="307"/>
                  </a:cubicBezTo>
                  <a:cubicBezTo>
                    <a:pt x="40" y="311"/>
                    <a:pt x="40" y="311"/>
                    <a:pt x="40" y="311"/>
                  </a:cubicBezTo>
                  <a:cubicBezTo>
                    <a:pt x="40" y="311"/>
                    <a:pt x="40" y="311"/>
                    <a:pt x="41" y="312"/>
                  </a:cubicBezTo>
                  <a:cubicBezTo>
                    <a:pt x="41" y="314"/>
                    <a:pt x="42" y="319"/>
                    <a:pt x="42" y="324"/>
                  </a:cubicBezTo>
                  <a:cubicBezTo>
                    <a:pt x="42" y="327"/>
                    <a:pt x="41" y="330"/>
                    <a:pt x="40" y="332"/>
                  </a:cubicBezTo>
                  <a:cubicBezTo>
                    <a:pt x="42" y="332"/>
                    <a:pt x="42" y="332"/>
                    <a:pt x="42" y="332"/>
                  </a:cubicBezTo>
                  <a:cubicBezTo>
                    <a:pt x="40" y="331"/>
                    <a:pt x="40" y="331"/>
                    <a:pt x="40" y="331"/>
                  </a:cubicBezTo>
                  <a:cubicBezTo>
                    <a:pt x="39" y="335"/>
                    <a:pt x="35" y="341"/>
                    <a:pt x="32" y="345"/>
                  </a:cubicBezTo>
                  <a:cubicBezTo>
                    <a:pt x="30" y="347"/>
                    <a:pt x="29" y="349"/>
                    <a:pt x="27" y="351"/>
                  </a:cubicBezTo>
                  <a:cubicBezTo>
                    <a:pt x="26" y="352"/>
                    <a:pt x="26" y="353"/>
                    <a:pt x="26" y="353"/>
                  </a:cubicBezTo>
                  <a:cubicBezTo>
                    <a:pt x="25" y="354"/>
                    <a:pt x="25" y="354"/>
                    <a:pt x="25" y="354"/>
                  </a:cubicBezTo>
                  <a:cubicBezTo>
                    <a:pt x="26" y="355"/>
                    <a:pt x="26" y="355"/>
                    <a:pt x="26" y="355"/>
                  </a:cubicBezTo>
                  <a:cubicBezTo>
                    <a:pt x="31" y="360"/>
                    <a:pt x="31" y="360"/>
                    <a:pt x="31" y="360"/>
                  </a:cubicBezTo>
                  <a:cubicBezTo>
                    <a:pt x="32" y="359"/>
                    <a:pt x="32" y="359"/>
                    <a:pt x="32" y="359"/>
                  </a:cubicBezTo>
                  <a:cubicBezTo>
                    <a:pt x="31" y="359"/>
                    <a:pt x="31" y="359"/>
                    <a:pt x="31" y="359"/>
                  </a:cubicBezTo>
                  <a:cubicBezTo>
                    <a:pt x="28" y="374"/>
                    <a:pt x="28" y="374"/>
                    <a:pt x="28" y="374"/>
                  </a:cubicBezTo>
                  <a:cubicBezTo>
                    <a:pt x="30" y="374"/>
                    <a:pt x="30" y="374"/>
                    <a:pt x="30" y="374"/>
                  </a:cubicBezTo>
                  <a:cubicBezTo>
                    <a:pt x="28" y="373"/>
                    <a:pt x="28" y="373"/>
                    <a:pt x="28" y="373"/>
                  </a:cubicBezTo>
                  <a:cubicBezTo>
                    <a:pt x="28" y="373"/>
                    <a:pt x="27" y="376"/>
                    <a:pt x="26" y="379"/>
                  </a:cubicBezTo>
                  <a:cubicBezTo>
                    <a:pt x="24" y="382"/>
                    <a:pt x="23" y="386"/>
                    <a:pt x="23" y="389"/>
                  </a:cubicBezTo>
                  <a:cubicBezTo>
                    <a:pt x="23" y="391"/>
                    <a:pt x="23" y="394"/>
                    <a:pt x="23" y="397"/>
                  </a:cubicBezTo>
                  <a:cubicBezTo>
                    <a:pt x="23" y="398"/>
                    <a:pt x="23" y="400"/>
                    <a:pt x="23" y="401"/>
                  </a:cubicBezTo>
                  <a:cubicBezTo>
                    <a:pt x="23" y="402"/>
                    <a:pt x="22" y="402"/>
                    <a:pt x="22" y="403"/>
                  </a:cubicBezTo>
                  <a:cubicBezTo>
                    <a:pt x="18" y="407"/>
                    <a:pt x="14" y="412"/>
                    <a:pt x="14" y="412"/>
                  </a:cubicBezTo>
                  <a:cubicBezTo>
                    <a:pt x="13" y="413"/>
                    <a:pt x="13" y="413"/>
                    <a:pt x="13" y="413"/>
                  </a:cubicBezTo>
                  <a:cubicBezTo>
                    <a:pt x="13" y="413"/>
                    <a:pt x="13" y="413"/>
                    <a:pt x="13" y="413"/>
                  </a:cubicBezTo>
                  <a:cubicBezTo>
                    <a:pt x="13" y="419"/>
                    <a:pt x="13" y="419"/>
                    <a:pt x="13" y="419"/>
                  </a:cubicBezTo>
                  <a:cubicBezTo>
                    <a:pt x="15" y="419"/>
                    <a:pt x="15" y="419"/>
                    <a:pt x="15" y="419"/>
                  </a:cubicBezTo>
                  <a:cubicBezTo>
                    <a:pt x="14" y="418"/>
                    <a:pt x="14" y="418"/>
                    <a:pt x="14" y="418"/>
                  </a:cubicBezTo>
                  <a:cubicBezTo>
                    <a:pt x="0" y="431"/>
                    <a:pt x="0" y="431"/>
                    <a:pt x="0" y="431"/>
                  </a:cubicBezTo>
                  <a:cubicBezTo>
                    <a:pt x="0" y="432"/>
                    <a:pt x="0" y="432"/>
                    <a:pt x="0" y="432"/>
                  </a:cubicBezTo>
                  <a:cubicBezTo>
                    <a:pt x="0" y="432"/>
                    <a:pt x="0" y="432"/>
                    <a:pt x="0" y="432"/>
                  </a:cubicBezTo>
                  <a:cubicBezTo>
                    <a:pt x="0" y="438"/>
                    <a:pt x="0" y="438"/>
                    <a:pt x="0" y="438"/>
                  </a:cubicBezTo>
                  <a:cubicBezTo>
                    <a:pt x="0" y="440"/>
                    <a:pt x="0" y="440"/>
                    <a:pt x="0" y="440"/>
                  </a:cubicBezTo>
                  <a:cubicBezTo>
                    <a:pt x="2" y="439"/>
                    <a:pt x="2" y="439"/>
                    <a:pt x="2" y="439"/>
                  </a:cubicBezTo>
                  <a:cubicBezTo>
                    <a:pt x="2" y="439"/>
                    <a:pt x="6" y="438"/>
                    <a:pt x="11" y="437"/>
                  </a:cubicBezTo>
                  <a:cubicBezTo>
                    <a:pt x="16" y="436"/>
                    <a:pt x="22" y="434"/>
                    <a:pt x="27" y="434"/>
                  </a:cubicBezTo>
                  <a:cubicBezTo>
                    <a:pt x="27" y="432"/>
                    <a:pt x="27" y="432"/>
                    <a:pt x="27" y="432"/>
                  </a:cubicBezTo>
                  <a:cubicBezTo>
                    <a:pt x="27" y="434"/>
                    <a:pt x="27" y="434"/>
                    <a:pt x="27" y="434"/>
                  </a:cubicBezTo>
                  <a:cubicBezTo>
                    <a:pt x="29" y="434"/>
                    <a:pt x="33" y="435"/>
                    <a:pt x="38" y="437"/>
                  </a:cubicBezTo>
                  <a:cubicBezTo>
                    <a:pt x="44" y="440"/>
                    <a:pt x="52" y="444"/>
                    <a:pt x="59" y="448"/>
                  </a:cubicBezTo>
                  <a:cubicBezTo>
                    <a:pt x="62" y="450"/>
                    <a:pt x="64" y="452"/>
                    <a:pt x="66" y="453"/>
                  </a:cubicBezTo>
                  <a:cubicBezTo>
                    <a:pt x="68" y="454"/>
                    <a:pt x="69" y="455"/>
                    <a:pt x="69" y="455"/>
                  </a:cubicBezTo>
                  <a:cubicBezTo>
                    <a:pt x="70" y="455"/>
                    <a:pt x="70" y="455"/>
                    <a:pt x="70" y="455"/>
                  </a:cubicBezTo>
                  <a:cubicBezTo>
                    <a:pt x="70" y="455"/>
                    <a:pt x="70" y="455"/>
                    <a:pt x="70" y="455"/>
                  </a:cubicBezTo>
                  <a:cubicBezTo>
                    <a:pt x="70" y="455"/>
                    <a:pt x="74" y="457"/>
                    <a:pt x="79" y="457"/>
                  </a:cubicBezTo>
                  <a:cubicBezTo>
                    <a:pt x="81" y="457"/>
                    <a:pt x="84" y="456"/>
                    <a:pt x="87" y="455"/>
                  </a:cubicBezTo>
                  <a:cubicBezTo>
                    <a:pt x="87" y="455"/>
                    <a:pt x="87" y="455"/>
                    <a:pt x="87" y="455"/>
                  </a:cubicBezTo>
                  <a:cubicBezTo>
                    <a:pt x="87" y="455"/>
                    <a:pt x="87" y="455"/>
                    <a:pt x="87" y="455"/>
                  </a:cubicBezTo>
                  <a:cubicBezTo>
                    <a:pt x="94" y="452"/>
                    <a:pt x="101" y="447"/>
                    <a:pt x="101" y="447"/>
                  </a:cubicBezTo>
                  <a:cubicBezTo>
                    <a:pt x="100" y="446"/>
                    <a:pt x="100" y="446"/>
                    <a:pt x="100" y="446"/>
                  </a:cubicBezTo>
                  <a:cubicBezTo>
                    <a:pt x="100" y="447"/>
                    <a:pt x="100" y="447"/>
                    <a:pt x="100" y="447"/>
                  </a:cubicBezTo>
                  <a:cubicBezTo>
                    <a:pt x="116" y="447"/>
                    <a:pt x="116" y="447"/>
                    <a:pt x="116" y="447"/>
                  </a:cubicBezTo>
                  <a:cubicBezTo>
                    <a:pt x="118" y="447"/>
                    <a:pt x="118" y="447"/>
                    <a:pt x="118" y="447"/>
                  </a:cubicBezTo>
                  <a:cubicBezTo>
                    <a:pt x="118" y="446"/>
                    <a:pt x="118" y="446"/>
                    <a:pt x="118" y="446"/>
                  </a:cubicBezTo>
                  <a:cubicBezTo>
                    <a:pt x="118" y="434"/>
                    <a:pt x="118" y="428"/>
                    <a:pt x="118" y="426"/>
                  </a:cubicBezTo>
                  <a:cubicBezTo>
                    <a:pt x="118" y="423"/>
                    <a:pt x="118" y="423"/>
                    <a:pt x="118" y="423"/>
                  </a:cubicBezTo>
                  <a:cubicBezTo>
                    <a:pt x="118" y="423"/>
                    <a:pt x="118" y="423"/>
                    <a:pt x="118" y="423"/>
                  </a:cubicBezTo>
                  <a:cubicBezTo>
                    <a:pt x="115" y="413"/>
                    <a:pt x="115" y="413"/>
                    <a:pt x="115" y="413"/>
                  </a:cubicBezTo>
                  <a:cubicBezTo>
                    <a:pt x="114" y="413"/>
                    <a:pt x="114" y="413"/>
                    <a:pt x="114" y="413"/>
                  </a:cubicBezTo>
                  <a:cubicBezTo>
                    <a:pt x="115" y="414"/>
                    <a:pt x="115" y="414"/>
                    <a:pt x="115" y="414"/>
                  </a:cubicBezTo>
                  <a:cubicBezTo>
                    <a:pt x="114" y="413"/>
                    <a:pt x="114" y="413"/>
                    <a:pt x="114" y="413"/>
                  </a:cubicBezTo>
                  <a:cubicBezTo>
                    <a:pt x="112" y="414"/>
                    <a:pt x="112" y="414"/>
                    <a:pt x="112" y="414"/>
                  </a:cubicBezTo>
                  <a:cubicBezTo>
                    <a:pt x="115" y="423"/>
                    <a:pt x="115" y="423"/>
                    <a:pt x="115" y="423"/>
                  </a:cubicBezTo>
                  <a:cubicBezTo>
                    <a:pt x="116" y="423"/>
                    <a:pt x="116" y="423"/>
                    <a:pt x="116" y="423"/>
                  </a:cubicBezTo>
                  <a:cubicBezTo>
                    <a:pt x="115" y="423"/>
                    <a:pt x="115" y="423"/>
                    <a:pt x="115" y="423"/>
                  </a:cubicBezTo>
                  <a:cubicBezTo>
                    <a:pt x="115" y="423"/>
                    <a:pt x="115" y="423"/>
                    <a:pt x="115" y="426"/>
                  </a:cubicBezTo>
                  <a:cubicBezTo>
                    <a:pt x="115" y="428"/>
                    <a:pt x="115" y="434"/>
                    <a:pt x="115" y="446"/>
                  </a:cubicBezTo>
                  <a:cubicBezTo>
                    <a:pt x="116" y="446"/>
                    <a:pt x="116" y="446"/>
                    <a:pt x="116" y="446"/>
                  </a:cubicBezTo>
                  <a:cubicBezTo>
                    <a:pt x="116" y="444"/>
                    <a:pt x="116" y="444"/>
                    <a:pt x="116" y="444"/>
                  </a:cubicBezTo>
                  <a:cubicBezTo>
                    <a:pt x="116" y="444"/>
                    <a:pt x="116" y="444"/>
                    <a:pt x="100" y="444"/>
                  </a:cubicBezTo>
                  <a:cubicBezTo>
                    <a:pt x="100" y="444"/>
                    <a:pt x="100" y="444"/>
                    <a:pt x="100" y="444"/>
                  </a:cubicBezTo>
                  <a:cubicBezTo>
                    <a:pt x="99" y="445"/>
                    <a:pt x="99" y="445"/>
                    <a:pt x="99" y="445"/>
                  </a:cubicBezTo>
                  <a:cubicBezTo>
                    <a:pt x="99" y="445"/>
                    <a:pt x="99" y="445"/>
                    <a:pt x="98" y="445"/>
                  </a:cubicBezTo>
                  <a:cubicBezTo>
                    <a:pt x="96" y="447"/>
                    <a:pt x="91" y="451"/>
                    <a:pt x="86" y="452"/>
                  </a:cubicBezTo>
                  <a:cubicBezTo>
                    <a:pt x="86" y="454"/>
                    <a:pt x="86" y="454"/>
                    <a:pt x="86" y="454"/>
                  </a:cubicBezTo>
                  <a:cubicBezTo>
                    <a:pt x="86" y="452"/>
                    <a:pt x="86" y="452"/>
                    <a:pt x="86" y="452"/>
                  </a:cubicBezTo>
                  <a:cubicBezTo>
                    <a:pt x="83" y="453"/>
                    <a:pt x="81" y="454"/>
                    <a:pt x="79" y="454"/>
                  </a:cubicBezTo>
                  <a:cubicBezTo>
                    <a:pt x="76" y="454"/>
                    <a:pt x="74" y="453"/>
                    <a:pt x="73" y="453"/>
                  </a:cubicBezTo>
                  <a:cubicBezTo>
                    <a:pt x="72" y="453"/>
                    <a:pt x="72" y="453"/>
                    <a:pt x="71" y="453"/>
                  </a:cubicBezTo>
                  <a:cubicBezTo>
                    <a:pt x="71" y="452"/>
                    <a:pt x="71" y="452"/>
                    <a:pt x="71" y="452"/>
                  </a:cubicBezTo>
                  <a:cubicBezTo>
                    <a:pt x="71" y="452"/>
                    <a:pt x="71" y="452"/>
                    <a:pt x="71" y="452"/>
                  </a:cubicBezTo>
                  <a:cubicBezTo>
                    <a:pt x="70" y="454"/>
                    <a:pt x="70" y="454"/>
                    <a:pt x="70" y="454"/>
                  </a:cubicBezTo>
                  <a:cubicBezTo>
                    <a:pt x="71" y="453"/>
                    <a:pt x="71" y="453"/>
                    <a:pt x="71" y="453"/>
                  </a:cubicBezTo>
                  <a:cubicBezTo>
                    <a:pt x="71" y="453"/>
                    <a:pt x="63" y="447"/>
                    <a:pt x="53" y="442"/>
                  </a:cubicBezTo>
                  <a:cubicBezTo>
                    <a:pt x="49" y="439"/>
                    <a:pt x="43" y="436"/>
                    <a:pt x="39" y="434"/>
                  </a:cubicBezTo>
                  <a:cubicBezTo>
                    <a:pt x="34" y="432"/>
                    <a:pt x="30" y="431"/>
                    <a:pt x="27" y="431"/>
                  </a:cubicBezTo>
                  <a:cubicBezTo>
                    <a:pt x="27" y="431"/>
                    <a:pt x="27" y="431"/>
                    <a:pt x="27" y="431"/>
                  </a:cubicBezTo>
                  <a:cubicBezTo>
                    <a:pt x="27" y="431"/>
                    <a:pt x="27" y="431"/>
                    <a:pt x="27" y="431"/>
                  </a:cubicBezTo>
                  <a:cubicBezTo>
                    <a:pt x="17" y="432"/>
                    <a:pt x="1" y="436"/>
                    <a:pt x="1" y="436"/>
                  </a:cubicBezTo>
                  <a:cubicBezTo>
                    <a:pt x="1" y="438"/>
                    <a:pt x="1" y="438"/>
                    <a:pt x="1" y="438"/>
                  </a:cubicBezTo>
                  <a:cubicBezTo>
                    <a:pt x="3" y="438"/>
                    <a:pt x="3" y="438"/>
                    <a:pt x="3" y="438"/>
                  </a:cubicBezTo>
                  <a:cubicBezTo>
                    <a:pt x="3" y="438"/>
                    <a:pt x="3" y="438"/>
                    <a:pt x="3" y="432"/>
                  </a:cubicBezTo>
                  <a:cubicBezTo>
                    <a:pt x="1" y="432"/>
                    <a:pt x="1" y="432"/>
                    <a:pt x="1" y="432"/>
                  </a:cubicBezTo>
                  <a:cubicBezTo>
                    <a:pt x="2" y="433"/>
                    <a:pt x="2" y="433"/>
                    <a:pt x="2" y="433"/>
                  </a:cubicBezTo>
                  <a:cubicBezTo>
                    <a:pt x="2" y="433"/>
                    <a:pt x="2" y="433"/>
                    <a:pt x="16" y="420"/>
                  </a:cubicBezTo>
                  <a:cubicBezTo>
                    <a:pt x="16" y="419"/>
                    <a:pt x="16" y="419"/>
                    <a:pt x="16" y="419"/>
                  </a:cubicBezTo>
                  <a:cubicBezTo>
                    <a:pt x="16" y="419"/>
                    <a:pt x="16" y="419"/>
                    <a:pt x="16" y="419"/>
                  </a:cubicBezTo>
                  <a:cubicBezTo>
                    <a:pt x="16" y="419"/>
                    <a:pt x="16" y="419"/>
                    <a:pt x="16" y="413"/>
                  </a:cubicBezTo>
                  <a:cubicBezTo>
                    <a:pt x="15" y="413"/>
                    <a:pt x="15" y="413"/>
                    <a:pt x="15" y="413"/>
                  </a:cubicBezTo>
                  <a:cubicBezTo>
                    <a:pt x="16" y="414"/>
                    <a:pt x="16" y="414"/>
                    <a:pt x="16" y="414"/>
                  </a:cubicBezTo>
                  <a:cubicBezTo>
                    <a:pt x="16" y="414"/>
                    <a:pt x="16" y="414"/>
                    <a:pt x="17" y="413"/>
                  </a:cubicBezTo>
                  <a:cubicBezTo>
                    <a:pt x="18" y="412"/>
                    <a:pt x="21" y="408"/>
                    <a:pt x="24" y="405"/>
                  </a:cubicBezTo>
                  <a:cubicBezTo>
                    <a:pt x="25" y="404"/>
                    <a:pt x="25" y="403"/>
                    <a:pt x="26" y="401"/>
                  </a:cubicBezTo>
                  <a:cubicBezTo>
                    <a:pt x="26" y="400"/>
                    <a:pt x="26" y="398"/>
                    <a:pt x="26" y="397"/>
                  </a:cubicBezTo>
                  <a:cubicBezTo>
                    <a:pt x="26" y="394"/>
                    <a:pt x="26" y="391"/>
                    <a:pt x="26" y="389"/>
                  </a:cubicBezTo>
                  <a:cubicBezTo>
                    <a:pt x="26" y="387"/>
                    <a:pt x="27" y="383"/>
                    <a:pt x="28" y="380"/>
                  </a:cubicBezTo>
                  <a:cubicBezTo>
                    <a:pt x="29" y="379"/>
                    <a:pt x="30" y="377"/>
                    <a:pt x="30" y="376"/>
                  </a:cubicBezTo>
                  <a:cubicBezTo>
                    <a:pt x="31" y="375"/>
                    <a:pt x="31" y="375"/>
                    <a:pt x="31" y="375"/>
                  </a:cubicBezTo>
                  <a:cubicBezTo>
                    <a:pt x="31" y="375"/>
                    <a:pt x="31" y="375"/>
                    <a:pt x="31" y="375"/>
                  </a:cubicBezTo>
                  <a:cubicBezTo>
                    <a:pt x="31" y="374"/>
                    <a:pt x="31" y="374"/>
                    <a:pt x="31" y="374"/>
                  </a:cubicBezTo>
                  <a:cubicBezTo>
                    <a:pt x="31" y="374"/>
                    <a:pt x="31" y="374"/>
                    <a:pt x="34" y="359"/>
                  </a:cubicBezTo>
                  <a:cubicBezTo>
                    <a:pt x="34" y="359"/>
                    <a:pt x="34" y="359"/>
                    <a:pt x="34" y="359"/>
                  </a:cubicBezTo>
                  <a:cubicBezTo>
                    <a:pt x="33" y="358"/>
                    <a:pt x="33" y="358"/>
                    <a:pt x="33" y="358"/>
                  </a:cubicBezTo>
                  <a:cubicBezTo>
                    <a:pt x="33" y="358"/>
                    <a:pt x="33" y="358"/>
                    <a:pt x="28" y="353"/>
                  </a:cubicBezTo>
                  <a:cubicBezTo>
                    <a:pt x="27" y="354"/>
                    <a:pt x="27" y="354"/>
                    <a:pt x="27" y="354"/>
                  </a:cubicBezTo>
                  <a:cubicBezTo>
                    <a:pt x="28" y="355"/>
                    <a:pt x="28" y="355"/>
                    <a:pt x="28" y="355"/>
                  </a:cubicBezTo>
                  <a:cubicBezTo>
                    <a:pt x="28" y="355"/>
                    <a:pt x="39" y="341"/>
                    <a:pt x="43" y="333"/>
                  </a:cubicBezTo>
                  <a:cubicBezTo>
                    <a:pt x="43" y="333"/>
                    <a:pt x="43" y="333"/>
                    <a:pt x="43" y="333"/>
                  </a:cubicBezTo>
                  <a:cubicBezTo>
                    <a:pt x="43" y="333"/>
                    <a:pt x="43" y="333"/>
                    <a:pt x="43" y="333"/>
                  </a:cubicBezTo>
                  <a:cubicBezTo>
                    <a:pt x="44" y="330"/>
                    <a:pt x="44" y="327"/>
                    <a:pt x="45" y="324"/>
                  </a:cubicBezTo>
                  <a:cubicBezTo>
                    <a:pt x="44" y="317"/>
                    <a:pt x="43" y="310"/>
                    <a:pt x="43" y="310"/>
                  </a:cubicBezTo>
                  <a:cubicBezTo>
                    <a:pt x="42" y="311"/>
                    <a:pt x="42" y="311"/>
                    <a:pt x="42" y="311"/>
                  </a:cubicBezTo>
                  <a:cubicBezTo>
                    <a:pt x="41" y="312"/>
                    <a:pt x="41" y="312"/>
                    <a:pt x="41" y="312"/>
                  </a:cubicBezTo>
                  <a:cubicBezTo>
                    <a:pt x="41" y="312"/>
                    <a:pt x="41" y="312"/>
                    <a:pt x="49" y="318"/>
                  </a:cubicBezTo>
                  <a:cubicBezTo>
                    <a:pt x="49" y="319"/>
                    <a:pt x="49" y="319"/>
                    <a:pt x="49" y="319"/>
                  </a:cubicBezTo>
                  <a:cubicBezTo>
                    <a:pt x="50" y="319"/>
                    <a:pt x="50" y="319"/>
                    <a:pt x="50" y="319"/>
                  </a:cubicBezTo>
                  <a:cubicBezTo>
                    <a:pt x="50" y="319"/>
                    <a:pt x="50" y="319"/>
                    <a:pt x="55" y="319"/>
                  </a:cubicBezTo>
                  <a:cubicBezTo>
                    <a:pt x="60" y="319"/>
                    <a:pt x="60" y="319"/>
                    <a:pt x="60" y="319"/>
                  </a:cubicBezTo>
                  <a:cubicBezTo>
                    <a:pt x="56" y="316"/>
                    <a:pt x="56" y="316"/>
                    <a:pt x="56" y="316"/>
                  </a:cubicBezTo>
                  <a:cubicBezTo>
                    <a:pt x="56" y="316"/>
                    <a:pt x="56" y="316"/>
                    <a:pt x="50" y="311"/>
                  </a:cubicBezTo>
                  <a:cubicBezTo>
                    <a:pt x="49" y="312"/>
                    <a:pt x="49" y="312"/>
                    <a:pt x="49" y="312"/>
                  </a:cubicBezTo>
                  <a:cubicBezTo>
                    <a:pt x="50" y="312"/>
                    <a:pt x="50" y="312"/>
                    <a:pt x="50" y="312"/>
                  </a:cubicBezTo>
                  <a:cubicBezTo>
                    <a:pt x="50" y="312"/>
                    <a:pt x="50" y="312"/>
                    <a:pt x="51" y="305"/>
                  </a:cubicBezTo>
                  <a:cubicBezTo>
                    <a:pt x="52" y="301"/>
                    <a:pt x="52" y="301"/>
                    <a:pt x="52" y="301"/>
                  </a:cubicBezTo>
                  <a:cubicBezTo>
                    <a:pt x="49" y="304"/>
                    <a:pt x="49" y="304"/>
                    <a:pt x="49" y="304"/>
                  </a:cubicBezTo>
                  <a:cubicBezTo>
                    <a:pt x="49" y="304"/>
                    <a:pt x="49" y="304"/>
                    <a:pt x="45" y="308"/>
                  </a:cubicBezTo>
                  <a:cubicBezTo>
                    <a:pt x="46" y="309"/>
                    <a:pt x="46" y="309"/>
                    <a:pt x="46" y="309"/>
                  </a:cubicBezTo>
                  <a:cubicBezTo>
                    <a:pt x="47" y="308"/>
                    <a:pt x="47" y="308"/>
                    <a:pt x="47" y="308"/>
                  </a:cubicBezTo>
                  <a:cubicBezTo>
                    <a:pt x="47" y="308"/>
                    <a:pt x="47" y="308"/>
                    <a:pt x="41" y="305"/>
                  </a:cubicBezTo>
                  <a:cubicBezTo>
                    <a:pt x="41" y="305"/>
                    <a:pt x="41" y="305"/>
                    <a:pt x="41" y="305"/>
                  </a:cubicBezTo>
                  <a:cubicBezTo>
                    <a:pt x="40" y="305"/>
                    <a:pt x="40" y="305"/>
                    <a:pt x="40" y="305"/>
                  </a:cubicBezTo>
                  <a:cubicBezTo>
                    <a:pt x="40" y="305"/>
                    <a:pt x="38" y="306"/>
                    <a:pt x="35" y="307"/>
                  </a:cubicBezTo>
                  <a:cubicBezTo>
                    <a:pt x="32" y="307"/>
                    <a:pt x="29" y="308"/>
                    <a:pt x="28" y="309"/>
                  </a:cubicBezTo>
                  <a:cubicBezTo>
                    <a:pt x="28" y="309"/>
                    <a:pt x="27" y="309"/>
                    <a:pt x="27" y="309"/>
                  </a:cubicBezTo>
                  <a:cubicBezTo>
                    <a:pt x="25" y="309"/>
                    <a:pt x="23" y="309"/>
                    <a:pt x="20" y="308"/>
                  </a:cubicBezTo>
                  <a:cubicBezTo>
                    <a:pt x="19" y="308"/>
                    <a:pt x="18" y="307"/>
                    <a:pt x="18" y="307"/>
                  </a:cubicBezTo>
                  <a:cubicBezTo>
                    <a:pt x="17" y="307"/>
                    <a:pt x="17" y="306"/>
                    <a:pt x="17" y="306"/>
                  </a:cubicBezTo>
                  <a:cubicBezTo>
                    <a:pt x="16" y="308"/>
                    <a:pt x="16" y="308"/>
                    <a:pt x="16" y="308"/>
                  </a:cubicBezTo>
                  <a:cubicBezTo>
                    <a:pt x="18" y="308"/>
                    <a:pt x="18" y="308"/>
                    <a:pt x="18" y="308"/>
                  </a:cubicBezTo>
                  <a:cubicBezTo>
                    <a:pt x="18" y="308"/>
                    <a:pt x="18" y="307"/>
                    <a:pt x="18" y="307"/>
                  </a:cubicBezTo>
                  <a:cubicBezTo>
                    <a:pt x="18" y="305"/>
                    <a:pt x="18" y="304"/>
                    <a:pt x="18" y="302"/>
                  </a:cubicBezTo>
                  <a:cubicBezTo>
                    <a:pt x="18" y="300"/>
                    <a:pt x="18" y="298"/>
                    <a:pt x="19" y="298"/>
                  </a:cubicBezTo>
                  <a:cubicBezTo>
                    <a:pt x="19" y="297"/>
                    <a:pt x="19" y="297"/>
                    <a:pt x="19" y="297"/>
                  </a:cubicBezTo>
                  <a:cubicBezTo>
                    <a:pt x="19" y="297"/>
                    <a:pt x="19" y="297"/>
                    <a:pt x="19" y="297"/>
                  </a:cubicBezTo>
                  <a:cubicBezTo>
                    <a:pt x="19" y="297"/>
                    <a:pt x="19" y="297"/>
                    <a:pt x="19" y="290"/>
                  </a:cubicBezTo>
                  <a:cubicBezTo>
                    <a:pt x="17" y="290"/>
                    <a:pt x="17" y="290"/>
                    <a:pt x="17" y="290"/>
                  </a:cubicBezTo>
                  <a:cubicBezTo>
                    <a:pt x="18" y="292"/>
                    <a:pt x="18" y="292"/>
                    <a:pt x="18" y="292"/>
                  </a:cubicBezTo>
                  <a:cubicBezTo>
                    <a:pt x="18" y="292"/>
                    <a:pt x="18" y="292"/>
                    <a:pt x="27" y="290"/>
                  </a:cubicBezTo>
                  <a:cubicBezTo>
                    <a:pt x="27" y="289"/>
                    <a:pt x="27" y="289"/>
                    <a:pt x="27" y="289"/>
                  </a:cubicBezTo>
                  <a:cubicBezTo>
                    <a:pt x="25" y="289"/>
                    <a:pt x="25" y="289"/>
                    <a:pt x="25" y="289"/>
                  </a:cubicBezTo>
                  <a:cubicBezTo>
                    <a:pt x="25" y="289"/>
                    <a:pt x="25" y="289"/>
                    <a:pt x="27" y="295"/>
                  </a:cubicBezTo>
                  <a:cubicBezTo>
                    <a:pt x="28" y="298"/>
                    <a:pt x="28" y="298"/>
                    <a:pt x="28" y="298"/>
                  </a:cubicBezTo>
                  <a:cubicBezTo>
                    <a:pt x="30" y="295"/>
                    <a:pt x="30" y="295"/>
                    <a:pt x="30" y="295"/>
                  </a:cubicBezTo>
                  <a:cubicBezTo>
                    <a:pt x="30" y="295"/>
                    <a:pt x="30" y="295"/>
                    <a:pt x="34" y="288"/>
                  </a:cubicBezTo>
                  <a:cubicBezTo>
                    <a:pt x="32" y="288"/>
                    <a:pt x="32" y="288"/>
                    <a:pt x="32" y="288"/>
                  </a:cubicBezTo>
                  <a:cubicBezTo>
                    <a:pt x="33" y="289"/>
                    <a:pt x="33" y="289"/>
                    <a:pt x="33" y="289"/>
                  </a:cubicBezTo>
                  <a:cubicBezTo>
                    <a:pt x="33" y="289"/>
                    <a:pt x="33" y="289"/>
                    <a:pt x="43" y="283"/>
                  </a:cubicBezTo>
                  <a:cubicBezTo>
                    <a:pt x="43" y="283"/>
                    <a:pt x="43" y="283"/>
                    <a:pt x="43" y="283"/>
                  </a:cubicBezTo>
                  <a:cubicBezTo>
                    <a:pt x="43" y="282"/>
                    <a:pt x="43" y="282"/>
                    <a:pt x="43" y="282"/>
                  </a:cubicBezTo>
                  <a:cubicBezTo>
                    <a:pt x="43" y="282"/>
                    <a:pt x="43" y="282"/>
                    <a:pt x="42" y="268"/>
                  </a:cubicBezTo>
                  <a:cubicBezTo>
                    <a:pt x="42" y="265"/>
                    <a:pt x="42" y="265"/>
                    <a:pt x="42" y="265"/>
                  </a:cubicBezTo>
                  <a:cubicBezTo>
                    <a:pt x="39" y="268"/>
                    <a:pt x="39" y="268"/>
                    <a:pt x="39" y="268"/>
                  </a:cubicBezTo>
                  <a:cubicBezTo>
                    <a:pt x="39" y="268"/>
                    <a:pt x="39" y="268"/>
                    <a:pt x="23" y="284"/>
                  </a:cubicBezTo>
                  <a:cubicBezTo>
                    <a:pt x="24" y="285"/>
                    <a:pt x="24" y="285"/>
                    <a:pt x="24" y="285"/>
                  </a:cubicBezTo>
                  <a:cubicBezTo>
                    <a:pt x="25" y="283"/>
                    <a:pt x="25" y="283"/>
                    <a:pt x="25" y="283"/>
                  </a:cubicBezTo>
                  <a:cubicBezTo>
                    <a:pt x="25" y="283"/>
                    <a:pt x="25" y="283"/>
                    <a:pt x="4" y="277"/>
                  </a:cubicBezTo>
                  <a:cubicBezTo>
                    <a:pt x="4" y="278"/>
                    <a:pt x="4" y="278"/>
                    <a:pt x="4" y="278"/>
                  </a:cubicBezTo>
                  <a:cubicBezTo>
                    <a:pt x="5" y="278"/>
                    <a:pt x="5" y="278"/>
                    <a:pt x="5" y="278"/>
                  </a:cubicBezTo>
                  <a:cubicBezTo>
                    <a:pt x="5" y="278"/>
                    <a:pt x="5" y="278"/>
                    <a:pt x="5" y="269"/>
                  </a:cubicBezTo>
                  <a:cubicBezTo>
                    <a:pt x="4" y="269"/>
                    <a:pt x="4" y="269"/>
                    <a:pt x="4" y="269"/>
                  </a:cubicBezTo>
                  <a:cubicBezTo>
                    <a:pt x="5" y="270"/>
                    <a:pt x="5" y="270"/>
                    <a:pt x="5" y="270"/>
                  </a:cubicBezTo>
                  <a:cubicBezTo>
                    <a:pt x="5" y="270"/>
                    <a:pt x="5" y="270"/>
                    <a:pt x="16" y="259"/>
                  </a:cubicBezTo>
                  <a:cubicBezTo>
                    <a:pt x="16" y="258"/>
                    <a:pt x="16" y="258"/>
                    <a:pt x="16" y="258"/>
                  </a:cubicBezTo>
                  <a:cubicBezTo>
                    <a:pt x="16" y="258"/>
                    <a:pt x="16" y="258"/>
                    <a:pt x="16" y="258"/>
                  </a:cubicBezTo>
                  <a:cubicBezTo>
                    <a:pt x="16" y="258"/>
                    <a:pt x="16" y="258"/>
                    <a:pt x="16" y="247"/>
                  </a:cubicBezTo>
                  <a:cubicBezTo>
                    <a:pt x="15" y="247"/>
                    <a:pt x="15" y="247"/>
                    <a:pt x="15" y="247"/>
                  </a:cubicBezTo>
                  <a:cubicBezTo>
                    <a:pt x="16" y="248"/>
                    <a:pt x="16" y="248"/>
                    <a:pt x="16" y="248"/>
                  </a:cubicBezTo>
                  <a:cubicBezTo>
                    <a:pt x="16" y="248"/>
                    <a:pt x="16" y="248"/>
                    <a:pt x="25" y="236"/>
                  </a:cubicBezTo>
                  <a:cubicBezTo>
                    <a:pt x="26" y="235"/>
                    <a:pt x="26" y="235"/>
                    <a:pt x="26" y="235"/>
                  </a:cubicBezTo>
                  <a:cubicBezTo>
                    <a:pt x="26" y="235"/>
                    <a:pt x="26" y="235"/>
                    <a:pt x="26" y="235"/>
                  </a:cubicBezTo>
                  <a:cubicBezTo>
                    <a:pt x="26" y="235"/>
                    <a:pt x="26" y="235"/>
                    <a:pt x="26" y="225"/>
                  </a:cubicBezTo>
                  <a:cubicBezTo>
                    <a:pt x="24" y="225"/>
                    <a:pt x="24" y="225"/>
                    <a:pt x="24" y="225"/>
                  </a:cubicBezTo>
                  <a:cubicBezTo>
                    <a:pt x="25" y="227"/>
                    <a:pt x="25" y="227"/>
                    <a:pt x="25" y="227"/>
                  </a:cubicBezTo>
                  <a:cubicBezTo>
                    <a:pt x="25" y="227"/>
                    <a:pt x="25" y="227"/>
                    <a:pt x="26" y="226"/>
                  </a:cubicBezTo>
                  <a:cubicBezTo>
                    <a:pt x="28" y="226"/>
                    <a:pt x="31" y="225"/>
                    <a:pt x="37" y="224"/>
                  </a:cubicBezTo>
                  <a:cubicBezTo>
                    <a:pt x="36" y="223"/>
                    <a:pt x="36" y="223"/>
                    <a:pt x="36" y="223"/>
                  </a:cubicBezTo>
                  <a:cubicBezTo>
                    <a:pt x="36" y="224"/>
                    <a:pt x="36" y="224"/>
                    <a:pt x="36" y="224"/>
                  </a:cubicBezTo>
                  <a:cubicBezTo>
                    <a:pt x="36" y="224"/>
                    <a:pt x="36" y="224"/>
                    <a:pt x="38" y="225"/>
                  </a:cubicBezTo>
                  <a:cubicBezTo>
                    <a:pt x="41" y="226"/>
                    <a:pt x="41" y="226"/>
                    <a:pt x="41" y="226"/>
                  </a:cubicBezTo>
                  <a:cubicBezTo>
                    <a:pt x="41" y="224"/>
                    <a:pt x="41" y="224"/>
                    <a:pt x="41" y="224"/>
                  </a:cubicBezTo>
                  <a:cubicBezTo>
                    <a:pt x="41" y="224"/>
                    <a:pt x="41" y="224"/>
                    <a:pt x="41" y="219"/>
                  </a:cubicBezTo>
                  <a:cubicBezTo>
                    <a:pt x="39" y="219"/>
                    <a:pt x="39" y="219"/>
                    <a:pt x="39" y="219"/>
                  </a:cubicBezTo>
                  <a:cubicBezTo>
                    <a:pt x="40" y="220"/>
                    <a:pt x="40" y="220"/>
                    <a:pt x="40" y="220"/>
                  </a:cubicBezTo>
                  <a:cubicBezTo>
                    <a:pt x="40" y="220"/>
                    <a:pt x="40" y="220"/>
                    <a:pt x="49" y="213"/>
                  </a:cubicBezTo>
                  <a:cubicBezTo>
                    <a:pt x="50" y="212"/>
                    <a:pt x="50" y="212"/>
                    <a:pt x="50" y="212"/>
                  </a:cubicBezTo>
                  <a:cubicBezTo>
                    <a:pt x="50" y="211"/>
                    <a:pt x="50" y="211"/>
                    <a:pt x="50" y="211"/>
                  </a:cubicBezTo>
                  <a:cubicBezTo>
                    <a:pt x="50" y="211"/>
                    <a:pt x="50" y="211"/>
                    <a:pt x="49" y="207"/>
                  </a:cubicBezTo>
                  <a:cubicBezTo>
                    <a:pt x="47" y="208"/>
                    <a:pt x="47" y="208"/>
                    <a:pt x="47" y="208"/>
                  </a:cubicBezTo>
                  <a:cubicBezTo>
                    <a:pt x="48" y="209"/>
                    <a:pt x="48" y="209"/>
                    <a:pt x="48" y="209"/>
                  </a:cubicBezTo>
                  <a:cubicBezTo>
                    <a:pt x="48" y="209"/>
                    <a:pt x="48" y="209"/>
                    <a:pt x="55" y="202"/>
                  </a:cubicBezTo>
                  <a:cubicBezTo>
                    <a:pt x="55" y="202"/>
                    <a:pt x="55" y="202"/>
                    <a:pt x="55" y="202"/>
                  </a:cubicBezTo>
                  <a:cubicBezTo>
                    <a:pt x="55" y="202"/>
                    <a:pt x="55" y="202"/>
                    <a:pt x="55" y="202"/>
                  </a:cubicBezTo>
                  <a:cubicBezTo>
                    <a:pt x="55" y="202"/>
                    <a:pt x="55" y="202"/>
                    <a:pt x="76" y="164"/>
                  </a:cubicBezTo>
                  <a:cubicBezTo>
                    <a:pt x="76" y="163"/>
                    <a:pt x="76" y="163"/>
                    <a:pt x="76" y="163"/>
                  </a:cubicBezTo>
                  <a:cubicBezTo>
                    <a:pt x="76" y="163"/>
                    <a:pt x="76" y="163"/>
                    <a:pt x="76" y="163"/>
                  </a:cubicBezTo>
                  <a:cubicBezTo>
                    <a:pt x="76" y="163"/>
                    <a:pt x="76" y="163"/>
                    <a:pt x="74" y="157"/>
                  </a:cubicBezTo>
                  <a:cubicBezTo>
                    <a:pt x="73" y="158"/>
                    <a:pt x="73" y="158"/>
                    <a:pt x="73" y="158"/>
                  </a:cubicBezTo>
                  <a:cubicBezTo>
                    <a:pt x="74" y="159"/>
                    <a:pt x="74" y="159"/>
                    <a:pt x="74" y="159"/>
                  </a:cubicBezTo>
                  <a:cubicBezTo>
                    <a:pt x="74" y="159"/>
                    <a:pt x="74" y="159"/>
                    <a:pt x="95" y="126"/>
                  </a:cubicBezTo>
                  <a:cubicBezTo>
                    <a:pt x="93" y="125"/>
                    <a:pt x="93" y="125"/>
                    <a:pt x="93" y="125"/>
                  </a:cubicBezTo>
                  <a:cubicBezTo>
                    <a:pt x="93" y="127"/>
                    <a:pt x="93" y="127"/>
                    <a:pt x="93" y="127"/>
                  </a:cubicBezTo>
                  <a:cubicBezTo>
                    <a:pt x="93" y="127"/>
                    <a:pt x="93" y="127"/>
                    <a:pt x="106" y="125"/>
                  </a:cubicBezTo>
                  <a:cubicBezTo>
                    <a:pt x="108" y="125"/>
                    <a:pt x="108" y="125"/>
                    <a:pt x="108" y="125"/>
                  </a:cubicBezTo>
                  <a:cubicBezTo>
                    <a:pt x="107" y="123"/>
                    <a:pt x="107" y="123"/>
                    <a:pt x="107" y="123"/>
                  </a:cubicBezTo>
                  <a:cubicBezTo>
                    <a:pt x="107" y="123"/>
                    <a:pt x="107" y="123"/>
                    <a:pt x="104" y="118"/>
                  </a:cubicBezTo>
                  <a:cubicBezTo>
                    <a:pt x="103" y="119"/>
                    <a:pt x="103" y="119"/>
                    <a:pt x="103" y="119"/>
                  </a:cubicBezTo>
                  <a:cubicBezTo>
                    <a:pt x="104" y="119"/>
                    <a:pt x="104" y="119"/>
                    <a:pt x="104" y="119"/>
                  </a:cubicBezTo>
                  <a:cubicBezTo>
                    <a:pt x="104" y="119"/>
                    <a:pt x="104" y="119"/>
                    <a:pt x="107" y="112"/>
                  </a:cubicBezTo>
                  <a:cubicBezTo>
                    <a:pt x="108" y="110"/>
                    <a:pt x="108" y="110"/>
                    <a:pt x="108" y="110"/>
                  </a:cubicBezTo>
                  <a:cubicBezTo>
                    <a:pt x="105" y="110"/>
                    <a:pt x="105" y="110"/>
                    <a:pt x="105" y="110"/>
                  </a:cubicBezTo>
                  <a:cubicBezTo>
                    <a:pt x="105" y="110"/>
                    <a:pt x="105" y="110"/>
                    <a:pt x="103" y="110"/>
                  </a:cubicBezTo>
                  <a:cubicBezTo>
                    <a:pt x="102" y="110"/>
                    <a:pt x="102" y="110"/>
                    <a:pt x="102" y="110"/>
                  </a:cubicBezTo>
                  <a:cubicBezTo>
                    <a:pt x="101" y="111"/>
                    <a:pt x="101" y="111"/>
                    <a:pt x="101" y="111"/>
                  </a:cubicBezTo>
                  <a:cubicBezTo>
                    <a:pt x="101" y="111"/>
                    <a:pt x="101" y="111"/>
                    <a:pt x="95" y="122"/>
                  </a:cubicBezTo>
                  <a:cubicBezTo>
                    <a:pt x="96" y="123"/>
                    <a:pt x="96" y="123"/>
                    <a:pt x="96" y="123"/>
                  </a:cubicBezTo>
                  <a:cubicBezTo>
                    <a:pt x="97" y="122"/>
                    <a:pt x="97" y="122"/>
                    <a:pt x="97" y="122"/>
                  </a:cubicBezTo>
                  <a:cubicBezTo>
                    <a:pt x="97" y="122"/>
                    <a:pt x="97" y="122"/>
                    <a:pt x="96" y="118"/>
                  </a:cubicBezTo>
                  <a:cubicBezTo>
                    <a:pt x="95" y="119"/>
                    <a:pt x="95" y="119"/>
                    <a:pt x="95" y="119"/>
                  </a:cubicBezTo>
                  <a:cubicBezTo>
                    <a:pt x="96" y="119"/>
                    <a:pt x="96" y="119"/>
                    <a:pt x="96" y="119"/>
                  </a:cubicBezTo>
                  <a:cubicBezTo>
                    <a:pt x="96" y="119"/>
                    <a:pt x="96" y="119"/>
                    <a:pt x="109" y="94"/>
                  </a:cubicBezTo>
                  <a:cubicBezTo>
                    <a:pt x="110" y="93"/>
                    <a:pt x="110" y="93"/>
                    <a:pt x="110" y="93"/>
                  </a:cubicBezTo>
                  <a:cubicBezTo>
                    <a:pt x="110" y="93"/>
                    <a:pt x="110" y="93"/>
                    <a:pt x="110" y="93"/>
                  </a:cubicBezTo>
                  <a:cubicBezTo>
                    <a:pt x="110" y="93"/>
                    <a:pt x="110" y="93"/>
                    <a:pt x="108" y="55"/>
                  </a:cubicBezTo>
                  <a:cubicBezTo>
                    <a:pt x="107" y="55"/>
                    <a:pt x="107" y="55"/>
                    <a:pt x="107" y="55"/>
                  </a:cubicBezTo>
                  <a:cubicBezTo>
                    <a:pt x="108" y="55"/>
                    <a:pt x="108" y="55"/>
                    <a:pt x="108" y="55"/>
                  </a:cubicBezTo>
                  <a:cubicBezTo>
                    <a:pt x="108" y="55"/>
                    <a:pt x="108" y="55"/>
                    <a:pt x="110" y="43"/>
                  </a:cubicBezTo>
                  <a:cubicBezTo>
                    <a:pt x="110" y="43"/>
                    <a:pt x="110" y="43"/>
                    <a:pt x="110" y="43"/>
                  </a:cubicBezTo>
                  <a:cubicBezTo>
                    <a:pt x="110" y="43"/>
                    <a:pt x="110" y="43"/>
                    <a:pt x="110" y="43"/>
                  </a:cubicBezTo>
                  <a:cubicBezTo>
                    <a:pt x="110" y="43"/>
                    <a:pt x="110" y="43"/>
                    <a:pt x="110" y="35"/>
                  </a:cubicBezTo>
                  <a:cubicBezTo>
                    <a:pt x="108" y="35"/>
                    <a:pt x="108" y="35"/>
                    <a:pt x="108" y="35"/>
                  </a:cubicBezTo>
                  <a:cubicBezTo>
                    <a:pt x="109" y="36"/>
                    <a:pt x="109" y="36"/>
                    <a:pt x="109" y="36"/>
                  </a:cubicBezTo>
                  <a:cubicBezTo>
                    <a:pt x="109" y="36"/>
                    <a:pt x="109" y="36"/>
                    <a:pt x="113" y="32"/>
                  </a:cubicBezTo>
                  <a:cubicBezTo>
                    <a:pt x="116" y="29"/>
                    <a:pt x="116" y="29"/>
                    <a:pt x="116" y="29"/>
                  </a:cubicBezTo>
                  <a:cubicBezTo>
                    <a:pt x="112" y="29"/>
                    <a:pt x="112" y="29"/>
                    <a:pt x="112" y="29"/>
                  </a:cubicBezTo>
                  <a:cubicBezTo>
                    <a:pt x="112" y="29"/>
                    <a:pt x="112" y="29"/>
                    <a:pt x="105" y="29"/>
                  </a:cubicBezTo>
                  <a:cubicBezTo>
                    <a:pt x="105" y="31"/>
                    <a:pt x="105" y="31"/>
                    <a:pt x="105" y="31"/>
                  </a:cubicBezTo>
                  <a:cubicBezTo>
                    <a:pt x="107" y="31"/>
                    <a:pt x="107" y="31"/>
                    <a:pt x="107" y="31"/>
                  </a:cubicBezTo>
                  <a:cubicBezTo>
                    <a:pt x="107" y="31"/>
                    <a:pt x="107" y="31"/>
                    <a:pt x="108" y="21"/>
                  </a:cubicBezTo>
                  <a:cubicBezTo>
                    <a:pt x="107" y="21"/>
                    <a:pt x="107" y="21"/>
                    <a:pt x="107" y="21"/>
                  </a:cubicBezTo>
                  <a:cubicBezTo>
                    <a:pt x="108" y="22"/>
                    <a:pt x="108" y="22"/>
                    <a:pt x="108" y="22"/>
                  </a:cubicBezTo>
                  <a:cubicBezTo>
                    <a:pt x="108" y="22"/>
                    <a:pt x="108" y="22"/>
                    <a:pt x="115" y="17"/>
                  </a:cubicBezTo>
                  <a:cubicBezTo>
                    <a:pt x="114" y="16"/>
                    <a:pt x="114" y="16"/>
                    <a:pt x="114" y="16"/>
                  </a:cubicBezTo>
                  <a:cubicBezTo>
                    <a:pt x="114" y="17"/>
                    <a:pt x="114" y="17"/>
                    <a:pt x="114" y="17"/>
                  </a:cubicBezTo>
                  <a:cubicBezTo>
                    <a:pt x="114" y="17"/>
                    <a:pt x="114" y="17"/>
                    <a:pt x="124" y="12"/>
                  </a:cubicBezTo>
                  <a:cubicBezTo>
                    <a:pt x="124" y="12"/>
                    <a:pt x="124" y="12"/>
                    <a:pt x="124" y="12"/>
                  </a:cubicBezTo>
                  <a:cubicBezTo>
                    <a:pt x="124" y="11"/>
                    <a:pt x="124" y="11"/>
                    <a:pt x="124" y="11"/>
                  </a:cubicBezTo>
                  <a:cubicBezTo>
                    <a:pt x="124" y="11"/>
                    <a:pt x="124" y="11"/>
                    <a:pt x="131" y="5"/>
                  </a:cubicBezTo>
                  <a:cubicBezTo>
                    <a:pt x="130" y="4"/>
                    <a:pt x="130" y="4"/>
                    <a:pt x="130" y="4"/>
                  </a:cubicBezTo>
                  <a:cubicBezTo>
                    <a:pt x="130" y="5"/>
                    <a:pt x="130" y="5"/>
                    <a:pt x="130" y="5"/>
                  </a:cubicBezTo>
                  <a:cubicBezTo>
                    <a:pt x="130" y="5"/>
                    <a:pt x="130" y="5"/>
                    <a:pt x="132" y="6"/>
                  </a:cubicBezTo>
                  <a:cubicBezTo>
                    <a:pt x="134" y="6"/>
                    <a:pt x="139" y="7"/>
                    <a:pt x="148" y="9"/>
                  </a:cubicBezTo>
                  <a:cubicBezTo>
                    <a:pt x="149" y="9"/>
                    <a:pt x="149" y="9"/>
                    <a:pt x="149" y="9"/>
                  </a:cubicBezTo>
                  <a:cubicBezTo>
                    <a:pt x="149" y="9"/>
                    <a:pt x="149" y="9"/>
                    <a:pt x="149" y="9"/>
                  </a:cubicBezTo>
                  <a:cubicBezTo>
                    <a:pt x="149" y="9"/>
                    <a:pt x="149" y="9"/>
                    <a:pt x="151" y="8"/>
                  </a:cubicBezTo>
                  <a:cubicBezTo>
                    <a:pt x="152" y="8"/>
                    <a:pt x="155" y="6"/>
                    <a:pt x="162" y="4"/>
                  </a:cubicBezTo>
                  <a:cubicBezTo>
                    <a:pt x="161" y="2"/>
                    <a:pt x="161" y="2"/>
                    <a:pt x="161" y="2"/>
                  </a:cubicBezTo>
                  <a:cubicBezTo>
                    <a:pt x="160" y="2"/>
                    <a:pt x="160" y="2"/>
                    <a:pt x="160" y="2"/>
                  </a:cubicBezTo>
                  <a:cubicBezTo>
                    <a:pt x="160" y="2"/>
                    <a:pt x="160" y="2"/>
                    <a:pt x="157" y="10"/>
                  </a:cubicBezTo>
                  <a:cubicBezTo>
                    <a:pt x="156" y="11"/>
                    <a:pt x="156" y="11"/>
                    <a:pt x="156" y="11"/>
                  </a:cubicBezTo>
                  <a:cubicBezTo>
                    <a:pt x="158" y="12"/>
                    <a:pt x="158" y="12"/>
                    <a:pt x="158" y="12"/>
                  </a:cubicBezTo>
                  <a:cubicBezTo>
                    <a:pt x="158" y="12"/>
                    <a:pt x="158" y="12"/>
                    <a:pt x="163" y="13"/>
                  </a:cubicBezTo>
                  <a:cubicBezTo>
                    <a:pt x="164" y="12"/>
                    <a:pt x="164" y="12"/>
                    <a:pt x="164" y="12"/>
                  </a:cubicBezTo>
                  <a:cubicBezTo>
                    <a:pt x="162" y="12"/>
                    <a:pt x="162" y="12"/>
                    <a:pt x="162" y="12"/>
                  </a:cubicBezTo>
                  <a:cubicBezTo>
                    <a:pt x="162" y="12"/>
                    <a:pt x="162" y="12"/>
                    <a:pt x="162" y="16"/>
                  </a:cubicBezTo>
                  <a:cubicBezTo>
                    <a:pt x="164" y="16"/>
                    <a:pt x="164" y="16"/>
                    <a:pt x="164" y="16"/>
                  </a:cubicBezTo>
                  <a:cubicBezTo>
                    <a:pt x="163" y="14"/>
                    <a:pt x="163" y="14"/>
                    <a:pt x="163" y="14"/>
                  </a:cubicBezTo>
                  <a:cubicBezTo>
                    <a:pt x="163" y="14"/>
                    <a:pt x="160" y="16"/>
                    <a:pt x="157" y="18"/>
                  </a:cubicBezTo>
                  <a:cubicBezTo>
                    <a:pt x="155" y="19"/>
                    <a:pt x="153" y="20"/>
                    <a:pt x="152" y="22"/>
                  </a:cubicBezTo>
                  <a:cubicBezTo>
                    <a:pt x="151" y="24"/>
                    <a:pt x="150" y="25"/>
                    <a:pt x="150" y="28"/>
                  </a:cubicBezTo>
                  <a:cubicBezTo>
                    <a:pt x="150" y="30"/>
                    <a:pt x="151" y="32"/>
                    <a:pt x="153" y="35"/>
                  </a:cubicBezTo>
                  <a:cubicBezTo>
                    <a:pt x="156" y="37"/>
                    <a:pt x="159" y="38"/>
                    <a:pt x="162" y="38"/>
                  </a:cubicBezTo>
                  <a:cubicBezTo>
                    <a:pt x="165" y="38"/>
                    <a:pt x="168" y="37"/>
                    <a:pt x="169" y="35"/>
                  </a:cubicBezTo>
                  <a:cubicBezTo>
                    <a:pt x="171" y="33"/>
                    <a:pt x="172" y="31"/>
                    <a:pt x="172" y="31"/>
                  </a:cubicBezTo>
                  <a:cubicBezTo>
                    <a:pt x="170" y="31"/>
                    <a:pt x="170" y="31"/>
                    <a:pt x="170" y="31"/>
                  </a:cubicBezTo>
                  <a:cubicBezTo>
                    <a:pt x="169" y="32"/>
                    <a:pt x="169" y="32"/>
                    <a:pt x="169" y="32"/>
                  </a:cubicBezTo>
                  <a:cubicBezTo>
                    <a:pt x="169" y="32"/>
                    <a:pt x="169" y="32"/>
                    <a:pt x="170" y="32"/>
                  </a:cubicBezTo>
                  <a:cubicBezTo>
                    <a:pt x="170" y="33"/>
                    <a:pt x="171" y="34"/>
                    <a:pt x="173" y="37"/>
                  </a:cubicBezTo>
                  <a:cubicBezTo>
                    <a:pt x="174" y="38"/>
                    <a:pt x="174" y="38"/>
                    <a:pt x="174" y="38"/>
                  </a:cubicBezTo>
                  <a:cubicBezTo>
                    <a:pt x="175" y="38"/>
                    <a:pt x="175" y="38"/>
                    <a:pt x="175" y="38"/>
                  </a:cubicBezTo>
                  <a:cubicBezTo>
                    <a:pt x="175" y="38"/>
                    <a:pt x="175" y="38"/>
                    <a:pt x="176" y="37"/>
                  </a:cubicBezTo>
                  <a:cubicBezTo>
                    <a:pt x="177" y="37"/>
                    <a:pt x="180" y="36"/>
                    <a:pt x="184" y="35"/>
                  </a:cubicBezTo>
                  <a:cubicBezTo>
                    <a:pt x="184" y="33"/>
                    <a:pt x="184" y="33"/>
                    <a:pt x="184" y="33"/>
                  </a:cubicBezTo>
                  <a:cubicBezTo>
                    <a:pt x="183" y="35"/>
                    <a:pt x="183" y="35"/>
                    <a:pt x="183" y="35"/>
                  </a:cubicBezTo>
                  <a:cubicBezTo>
                    <a:pt x="183" y="35"/>
                    <a:pt x="183" y="35"/>
                    <a:pt x="184" y="36"/>
                  </a:cubicBezTo>
                  <a:cubicBezTo>
                    <a:pt x="185" y="37"/>
                    <a:pt x="188" y="39"/>
                    <a:pt x="192" y="43"/>
                  </a:cubicBezTo>
                  <a:cubicBezTo>
                    <a:pt x="193" y="43"/>
                    <a:pt x="193" y="43"/>
                    <a:pt x="193" y="43"/>
                  </a:cubicBezTo>
                  <a:cubicBezTo>
                    <a:pt x="194" y="43"/>
                    <a:pt x="194" y="43"/>
                    <a:pt x="194" y="43"/>
                  </a:cubicBezTo>
                  <a:cubicBezTo>
                    <a:pt x="194" y="43"/>
                    <a:pt x="194" y="43"/>
                    <a:pt x="195" y="43"/>
                  </a:cubicBezTo>
                  <a:cubicBezTo>
                    <a:pt x="196" y="42"/>
                    <a:pt x="197" y="42"/>
                    <a:pt x="201" y="40"/>
                  </a:cubicBezTo>
                  <a:cubicBezTo>
                    <a:pt x="200" y="39"/>
                    <a:pt x="200" y="39"/>
                    <a:pt x="200" y="39"/>
                  </a:cubicBezTo>
                  <a:cubicBezTo>
                    <a:pt x="199" y="40"/>
                    <a:pt x="199" y="40"/>
                    <a:pt x="199" y="40"/>
                  </a:cubicBezTo>
                  <a:cubicBezTo>
                    <a:pt x="199" y="40"/>
                    <a:pt x="200" y="41"/>
                    <a:pt x="202" y="43"/>
                  </a:cubicBezTo>
                  <a:cubicBezTo>
                    <a:pt x="204" y="45"/>
                    <a:pt x="206" y="47"/>
                    <a:pt x="210" y="47"/>
                  </a:cubicBezTo>
                  <a:cubicBezTo>
                    <a:pt x="211" y="47"/>
                    <a:pt x="213" y="46"/>
                    <a:pt x="214" y="46"/>
                  </a:cubicBezTo>
                  <a:cubicBezTo>
                    <a:pt x="214" y="44"/>
                    <a:pt x="214" y="44"/>
                    <a:pt x="214" y="44"/>
                  </a:cubicBezTo>
                  <a:cubicBezTo>
                    <a:pt x="214" y="46"/>
                    <a:pt x="214" y="46"/>
                    <a:pt x="214" y="46"/>
                  </a:cubicBezTo>
                  <a:cubicBezTo>
                    <a:pt x="216" y="45"/>
                    <a:pt x="218" y="44"/>
                    <a:pt x="219" y="43"/>
                  </a:cubicBezTo>
                  <a:cubicBezTo>
                    <a:pt x="221" y="41"/>
                    <a:pt x="221" y="39"/>
                    <a:pt x="222" y="38"/>
                  </a:cubicBezTo>
                  <a:cubicBezTo>
                    <a:pt x="222" y="37"/>
                    <a:pt x="223" y="37"/>
                    <a:pt x="223" y="36"/>
                  </a:cubicBezTo>
                  <a:cubicBezTo>
                    <a:pt x="223" y="36"/>
                    <a:pt x="223" y="36"/>
                    <a:pt x="223" y="36"/>
                  </a:cubicBezTo>
                  <a:cubicBezTo>
                    <a:pt x="225" y="36"/>
                    <a:pt x="227" y="37"/>
                    <a:pt x="227" y="38"/>
                  </a:cubicBezTo>
                  <a:cubicBezTo>
                    <a:pt x="228" y="39"/>
                    <a:pt x="228" y="39"/>
                    <a:pt x="228" y="40"/>
                  </a:cubicBezTo>
                  <a:cubicBezTo>
                    <a:pt x="229" y="40"/>
                    <a:pt x="229" y="40"/>
                    <a:pt x="229" y="40"/>
                  </a:cubicBezTo>
                  <a:cubicBezTo>
                    <a:pt x="229" y="40"/>
                    <a:pt x="229" y="40"/>
                    <a:pt x="229" y="40"/>
                  </a:cubicBezTo>
                  <a:cubicBezTo>
                    <a:pt x="229" y="41"/>
                    <a:pt x="229" y="41"/>
                    <a:pt x="229" y="41"/>
                  </a:cubicBezTo>
                  <a:cubicBezTo>
                    <a:pt x="229" y="41"/>
                    <a:pt x="229" y="41"/>
                    <a:pt x="229" y="41"/>
                  </a:cubicBezTo>
                  <a:cubicBezTo>
                    <a:pt x="230" y="42"/>
                    <a:pt x="230" y="42"/>
                    <a:pt x="230" y="42"/>
                  </a:cubicBezTo>
                  <a:cubicBezTo>
                    <a:pt x="230" y="42"/>
                    <a:pt x="230" y="42"/>
                    <a:pt x="243" y="46"/>
                  </a:cubicBezTo>
                  <a:cubicBezTo>
                    <a:pt x="244" y="46"/>
                    <a:pt x="244" y="46"/>
                    <a:pt x="244" y="46"/>
                  </a:cubicBezTo>
                  <a:cubicBezTo>
                    <a:pt x="244" y="45"/>
                    <a:pt x="244" y="45"/>
                    <a:pt x="244" y="45"/>
                  </a:cubicBezTo>
                  <a:cubicBezTo>
                    <a:pt x="244" y="45"/>
                    <a:pt x="244" y="45"/>
                    <a:pt x="250" y="41"/>
                  </a:cubicBezTo>
                  <a:cubicBezTo>
                    <a:pt x="249" y="40"/>
                    <a:pt x="249" y="40"/>
                    <a:pt x="249" y="40"/>
                  </a:cubicBezTo>
                  <a:cubicBezTo>
                    <a:pt x="247" y="40"/>
                    <a:pt x="247" y="40"/>
                    <a:pt x="247" y="40"/>
                  </a:cubicBezTo>
                  <a:cubicBezTo>
                    <a:pt x="247" y="40"/>
                    <a:pt x="247" y="40"/>
                    <a:pt x="247" y="43"/>
                  </a:cubicBezTo>
                  <a:cubicBezTo>
                    <a:pt x="247" y="44"/>
                    <a:pt x="247" y="44"/>
                    <a:pt x="247" y="44"/>
                  </a:cubicBezTo>
                  <a:cubicBezTo>
                    <a:pt x="249" y="44"/>
                    <a:pt x="249" y="44"/>
                    <a:pt x="249" y="44"/>
                  </a:cubicBezTo>
                  <a:cubicBezTo>
                    <a:pt x="249" y="44"/>
                    <a:pt x="249" y="44"/>
                    <a:pt x="250" y="45"/>
                  </a:cubicBezTo>
                  <a:cubicBezTo>
                    <a:pt x="252" y="45"/>
                    <a:pt x="255" y="46"/>
                    <a:pt x="261" y="47"/>
                  </a:cubicBezTo>
                  <a:cubicBezTo>
                    <a:pt x="261" y="46"/>
                    <a:pt x="261" y="46"/>
                    <a:pt x="261" y="46"/>
                  </a:cubicBezTo>
                  <a:cubicBezTo>
                    <a:pt x="260" y="45"/>
                    <a:pt x="260" y="45"/>
                    <a:pt x="260" y="45"/>
                  </a:cubicBezTo>
                  <a:cubicBezTo>
                    <a:pt x="260" y="45"/>
                    <a:pt x="260" y="45"/>
                    <a:pt x="259" y="47"/>
                  </a:cubicBezTo>
                  <a:cubicBezTo>
                    <a:pt x="259" y="49"/>
                    <a:pt x="258" y="53"/>
                    <a:pt x="257" y="62"/>
                  </a:cubicBezTo>
                  <a:cubicBezTo>
                    <a:pt x="258" y="62"/>
                    <a:pt x="258" y="62"/>
                    <a:pt x="258" y="62"/>
                  </a:cubicBezTo>
                  <a:cubicBezTo>
                    <a:pt x="257" y="61"/>
                    <a:pt x="257" y="61"/>
                    <a:pt x="257" y="61"/>
                  </a:cubicBezTo>
                  <a:cubicBezTo>
                    <a:pt x="257" y="61"/>
                    <a:pt x="256" y="66"/>
                    <a:pt x="255" y="70"/>
                  </a:cubicBezTo>
                  <a:cubicBezTo>
                    <a:pt x="256" y="71"/>
                    <a:pt x="256" y="72"/>
                    <a:pt x="256" y="73"/>
                  </a:cubicBezTo>
                  <a:cubicBezTo>
                    <a:pt x="257" y="74"/>
                    <a:pt x="257" y="75"/>
                    <a:pt x="258" y="75"/>
                  </a:cubicBezTo>
                  <a:cubicBezTo>
                    <a:pt x="258" y="75"/>
                    <a:pt x="259" y="75"/>
                    <a:pt x="260" y="75"/>
                  </a:cubicBezTo>
                  <a:cubicBezTo>
                    <a:pt x="263" y="75"/>
                    <a:pt x="267" y="75"/>
                    <a:pt x="270" y="76"/>
                  </a:cubicBezTo>
                  <a:cubicBezTo>
                    <a:pt x="271" y="76"/>
                    <a:pt x="273" y="77"/>
                    <a:pt x="273" y="77"/>
                  </a:cubicBezTo>
                  <a:cubicBezTo>
                    <a:pt x="274" y="78"/>
                    <a:pt x="275" y="79"/>
                    <a:pt x="275" y="79"/>
                  </a:cubicBezTo>
                  <a:cubicBezTo>
                    <a:pt x="276" y="79"/>
                    <a:pt x="276" y="79"/>
                    <a:pt x="276" y="79"/>
                  </a:cubicBezTo>
                  <a:cubicBezTo>
                    <a:pt x="275" y="79"/>
                    <a:pt x="275" y="79"/>
                    <a:pt x="275" y="79"/>
                  </a:cubicBezTo>
                  <a:cubicBezTo>
                    <a:pt x="274" y="82"/>
                    <a:pt x="271" y="87"/>
                    <a:pt x="269" y="91"/>
                  </a:cubicBezTo>
                  <a:cubicBezTo>
                    <a:pt x="268" y="92"/>
                    <a:pt x="266" y="94"/>
                    <a:pt x="266" y="95"/>
                  </a:cubicBezTo>
                  <a:cubicBezTo>
                    <a:pt x="265" y="97"/>
                    <a:pt x="264" y="97"/>
                    <a:pt x="264" y="97"/>
                  </a:cubicBezTo>
                  <a:cubicBezTo>
                    <a:pt x="265" y="98"/>
                    <a:pt x="265" y="98"/>
                    <a:pt x="265" y="98"/>
                  </a:cubicBezTo>
                  <a:cubicBezTo>
                    <a:pt x="264" y="97"/>
                    <a:pt x="264" y="97"/>
                    <a:pt x="264" y="97"/>
                  </a:cubicBezTo>
                  <a:cubicBezTo>
                    <a:pt x="264" y="97"/>
                    <a:pt x="264" y="98"/>
                    <a:pt x="262" y="99"/>
                  </a:cubicBezTo>
                  <a:cubicBezTo>
                    <a:pt x="260" y="100"/>
                    <a:pt x="257" y="102"/>
                    <a:pt x="255" y="103"/>
                  </a:cubicBezTo>
                  <a:cubicBezTo>
                    <a:pt x="253" y="104"/>
                    <a:pt x="252" y="105"/>
                    <a:pt x="251" y="106"/>
                  </a:cubicBezTo>
                  <a:cubicBezTo>
                    <a:pt x="250" y="106"/>
                    <a:pt x="250" y="106"/>
                    <a:pt x="250" y="106"/>
                  </a:cubicBezTo>
                  <a:cubicBezTo>
                    <a:pt x="249" y="106"/>
                    <a:pt x="249" y="106"/>
                    <a:pt x="249" y="106"/>
                  </a:cubicBezTo>
                  <a:cubicBezTo>
                    <a:pt x="249" y="106"/>
                    <a:pt x="249" y="106"/>
                    <a:pt x="249" y="106"/>
                  </a:cubicBezTo>
                  <a:cubicBezTo>
                    <a:pt x="249" y="106"/>
                    <a:pt x="249" y="106"/>
                    <a:pt x="249" y="106"/>
                  </a:cubicBezTo>
                  <a:cubicBezTo>
                    <a:pt x="249" y="106"/>
                    <a:pt x="249" y="106"/>
                    <a:pt x="241" y="106"/>
                  </a:cubicBezTo>
                  <a:cubicBezTo>
                    <a:pt x="240" y="106"/>
                    <a:pt x="240" y="106"/>
                    <a:pt x="240" y="106"/>
                  </a:cubicBezTo>
                  <a:cubicBezTo>
                    <a:pt x="240" y="107"/>
                    <a:pt x="240" y="107"/>
                    <a:pt x="240" y="107"/>
                  </a:cubicBezTo>
                  <a:cubicBezTo>
                    <a:pt x="240" y="107"/>
                    <a:pt x="240" y="107"/>
                    <a:pt x="229" y="120"/>
                  </a:cubicBezTo>
                  <a:cubicBezTo>
                    <a:pt x="230" y="121"/>
                    <a:pt x="230" y="121"/>
                    <a:pt x="230" y="121"/>
                  </a:cubicBezTo>
                  <a:cubicBezTo>
                    <a:pt x="230" y="120"/>
                    <a:pt x="230" y="120"/>
                    <a:pt x="230" y="120"/>
                  </a:cubicBezTo>
                  <a:cubicBezTo>
                    <a:pt x="230" y="120"/>
                    <a:pt x="230" y="120"/>
                    <a:pt x="221" y="120"/>
                  </a:cubicBezTo>
                  <a:cubicBezTo>
                    <a:pt x="219" y="120"/>
                    <a:pt x="219" y="120"/>
                    <a:pt x="219" y="120"/>
                  </a:cubicBezTo>
                  <a:cubicBezTo>
                    <a:pt x="219" y="122"/>
                    <a:pt x="219" y="122"/>
                    <a:pt x="219" y="122"/>
                  </a:cubicBezTo>
                  <a:cubicBezTo>
                    <a:pt x="219" y="122"/>
                    <a:pt x="219" y="122"/>
                    <a:pt x="220" y="124"/>
                  </a:cubicBezTo>
                  <a:cubicBezTo>
                    <a:pt x="220" y="126"/>
                    <a:pt x="221" y="130"/>
                    <a:pt x="223" y="138"/>
                  </a:cubicBezTo>
                  <a:cubicBezTo>
                    <a:pt x="225" y="137"/>
                    <a:pt x="225" y="137"/>
                    <a:pt x="225" y="137"/>
                  </a:cubicBezTo>
                  <a:cubicBezTo>
                    <a:pt x="223" y="137"/>
                    <a:pt x="223" y="137"/>
                    <a:pt x="223" y="137"/>
                  </a:cubicBezTo>
                  <a:cubicBezTo>
                    <a:pt x="223" y="137"/>
                    <a:pt x="223" y="137"/>
                    <a:pt x="222" y="141"/>
                  </a:cubicBezTo>
                  <a:cubicBezTo>
                    <a:pt x="220" y="145"/>
                    <a:pt x="218" y="154"/>
                    <a:pt x="212" y="171"/>
                  </a:cubicBezTo>
                  <a:cubicBezTo>
                    <a:pt x="212" y="171"/>
                    <a:pt x="212" y="171"/>
                    <a:pt x="212" y="171"/>
                  </a:cubicBezTo>
                  <a:cubicBezTo>
                    <a:pt x="212" y="172"/>
                    <a:pt x="212" y="172"/>
                    <a:pt x="212" y="172"/>
                  </a:cubicBezTo>
                  <a:cubicBezTo>
                    <a:pt x="212" y="172"/>
                    <a:pt x="212" y="172"/>
                    <a:pt x="215" y="182"/>
                  </a:cubicBezTo>
                  <a:cubicBezTo>
                    <a:pt x="216" y="182"/>
                    <a:pt x="216" y="182"/>
                    <a:pt x="216" y="182"/>
                  </a:cubicBezTo>
                  <a:cubicBezTo>
                    <a:pt x="216" y="181"/>
                    <a:pt x="216" y="181"/>
                    <a:pt x="216" y="181"/>
                  </a:cubicBezTo>
                  <a:cubicBezTo>
                    <a:pt x="216" y="181"/>
                    <a:pt x="216" y="181"/>
                    <a:pt x="207" y="188"/>
                  </a:cubicBezTo>
                  <a:cubicBezTo>
                    <a:pt x="208" y="189"/>
                    <a:pt x="208" y="189"/>
                    <a:pt x="208" y="189"/>
                  </a:cubicBezTo>
                  <a:cubicBezTo>
                    <a:pt x="209" y="187"/>
                    <a:pt x="209" y="187"/>
                    <a:pt x="209" y="187"/>
                  </a:cubicBezTo>
                  <a:cubicBezTo>
                    <a:pt x="209" y="187"/>
                    <a:pt x="208" y="187"/>
                    <a:pt x="206" y="187"/>
                  </a:cubicBezTo>
                  <a:cubicBezTo>
                    <a:pt x="205" y="187"/>
                    <a:pt x="203" y="187"/>
                    <a:pt x="201" y="188"/>
                  </a:cubicBezTo>
                  <a:cubicBezTo>
                    <a:pt x="200" y="189"/>
                    <a:pt x="199" y="190"/>
                    <a:pt x="198" y="191"/>
                  </a:cubicBezTo>
                  <a:cubicBezTo>
                    <a:pt x="198" y="192"/>
                    <a:pt x="197" y="193"/>
                    <a:pt x="197" y="194"/>
                  </a:cubicBezTo>
                  <a:cubicBezTo>
                    <a:pt x="197" y="198"/>
                    <a:pt x="199" y="202"/>
                    <a:pt x="200" y="206"/>
                  </a:cubicBezTo>
                  <a:cubicBezTo>
                    <a:pt x="202" y="209"/>
                    <a:pt x="203" y="211"/>
                    <a:pt x="203" y="211"/>
                  </a:cubicBezTo>
                  <a:cubicBezTo>
                    <a:pt x="204" y="210"/>
                    <a:pt x="204" y="210"/>
                    <a:pt x="204" y="210"/>
                  </a:cubicBezTo>
                  <a:cubicBezTo>
                    <a:pt x="203" y="210"/>
                    <a:pt x="203" y="210"/>
                    <a:pt x="203" y="210"/>
                  </a:cubicBezTo>
                  <a:cubicBezTo>
                    <a:pt x="203" y="210"/>
                    <a:pt x="203" y="210"/>
                    <a:pt x="202" y="212"/>
                  </a:cubicBezTo>
                  <a:cubicBezTo>
                    <a:pt x="201" y="214"/>
                    <a:pt x="200" y="217"/>
                    <a:pt x="196" y="225"/>
                  </a:cubicBezTo>
                  <a:cubicBezTo>
                    <a:pt x="198" y="225"/>
                    <a:pt x="198" y="225"/>
                    <a:pt x="198" y="225"/>
                  </a:cubicBezTo>
                  <a:cubicBezTo>
                    <a:pt x="198" y="224"/>
                    <a:pt x="198" y="224"/>
                    <a:pt x="198" y="224"/>
                  </a:cubicBezTo>
                  <a:cubicBezTo>
                    <a:pt x="198" y="224"/>
                    <a:pt x="198" y="224"/>
                    <a:pt x="193" y="224"/>
                  </a:cubicBezTo>
                  <a:cubicBezTo>
                    <a:pt x="193" y="224"/>
                    <a:pt x="193" y="224"/>
                    <a:pt x="193" y="224"/>
                  </a:cubicBezTo>
                  <a:cubicBezTo>
                    <a:pt x="192" y="225"/>
                    <a:pt x="192" y="225"/>
                    <a:pt x="192" y="225"/>
                  </a:cubicBezTo>
                  <a:cubicBezTo>
                    <a:pt x="192" y="225"/>
                    <a:pt x="192" y="225"/>
                    <a:pt x="191" y="226"/>
                  </a:cubicBezTo>
                  <a:cubicBezTo>
                    <a:pt x="191" y="227"/>
                    <a:pt x="189" y="230"/>
                    <a:pt x="187" y="236"/>
                  </a:cubicBezTo>
                  <a:cubicBezTo>
                    <a:pt x="188" y="236"/>
                    <a:pt x="188" y="236"/>
                    <a:pt x="188" y="236"/>
                  </a:cubicBezTo>
                  <a:cubicBezTo>
                    <a:pt x="188" y="235"/>
                    <a:pt x="188" y="235"/>
                    <a:pt x="188" y="235"/>
                  </a:cubicBezTo>
                  <a:cubicBezTo>
                    <a:pt x="188" y="235"/>
                    <a:pt x="188" y="235"/>
                    <a:pt x="152" y="228"/>
                  </a:cubicBezTo>
                  <a:cubicBezTo>
                    <a:pt x="149" y="227"/>
                    <a:pt x="149" y="227"/>
                    <a:pt x="149" y="227"/>
                  </a:cubicBezTo>
                  <a:cubicBezTo>
                    <a:pt x="150" y="230"/>
                    <a:pt x="150" y="230"/>
                    <a:pt x="150" y="230"/>
                  </a:cubicBezTo>
                  <a:cubicBezTo>
                    <a:pt x="150" y="230"/>
                    <a:pt x="150" y="230"/>
                    <a:pt x="158" y="250"/>
                  </a:cubicBezTo>
                  <a:cubicBezTo>
                    <a:pt x="159" y="252"/>
                    <a:pt x="159" y="252"/>
                    <a:pt x="159" y="252"/>
                  </a:cubicBezTo>
                  <a:cubicBezTo>
                    <a:pt x="160" y="251"/>
                    <a:pt x="160" y="251"/>
                    <a:pt x="160" y="251"/>
                  </a:cubicBezTo>
                  <a:cubicBezTo>
                    <a:pt x="161" y="251"/>
                    <a:pt x="161" y="251"/>
                    <a:pt x="161" y="251"/>
                  </a:cubicBezTo>
                  <a:cubicBezTo>
                    <a:pt x="161" y="251"/>
                    <a:pt x="163"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1"/>
                    <a:pt x="163" y="253"/>
                    <a:pt x="162" y="255"/>
                  </a:cubicBezTo>
                  <a:cubicBezTo>
                    <a:pt x="161" y="256"/>
                    <a:pt x="161" y="257"/>
                    <a:pt x="160" y="257"/>
                  </a:cubicBezTo>
                  <a:cubicBezTo>
                    <a:pt x="160" y="258"/>
                    <a:pt x="160" y="258"/>
                    <a:pt x="160" y="258"/>
                  </a:cubicBezTo>
                  <a:cubicBezTo>
                    <a:pt x="160" y="258"/>
                    <a:pt x="160" y="258"/>
                    <a:pt x="160" y="258"/>
                  </a:cubicBezTo>
                  <a:cubicBezTo>
                    <a:pt x="159" y="259"/>
                    <a:pt x="159" y="259"/>
                    <a:pt x="159" y="259"/>
                  </a:cubicBezTo>
                  <a:cubicBezTo>
                    <a:pt x="160" y="260"/>
                    <a:pt x="160" y="260"/>
                    <a:pt x="160" y="260"/>
                  </a:cubicBezTo>
                  <a:cubicBezTo>
                    <a:pt x="160" y="260"/>
                    <a:pt x="160" y="260"/>
                    <a:pt x="161" y="263"/>
                  </a:cubicBezTo>
                  <a:cubicBezTo>
                    <a:pt x="162" y="266"/>
                    <a:pt x="164" y="273"/>
                    <a:pt x="169" y="285"/>
                  </a:cubicBezTo>
                  <a:cubicBezTo>
                    <a:pt x="169" y="287"/>
                    <a:pt x="169" y="287"/>
                    <a:pt x="169" y="287"/>
                  </a:cubicBezTo>
                  <a:cubicBezTo>
                    <a:pt x="171" y="286"/>
                    <a:pt x="171" y="286"/>
                    <a:pt x="171" y="286"/>
                  </a:cubicBezTo>
                  <a:cubicBezTo>
                    <a:pt x="171" y="286"/>
                    <a:pt x="171" y="286"/>
                    <a:pt x="171" y="286"/>
                  </a:cubicBezTo>
                  <a:cubicBezTo>
                    <a:pt x="172" y="286"/>
                    <a:pt x="173" y="286"/>
                    <a:pt x="175" y="286"/>
                  </a:cubicBezTo>
                  <a:cubicBezTo>
                    <a:pt x="176" y="286"/>
                    <a:pt x="178" y="286"/>
                    <a:pt x="179" y="287"/>
                  </a:cubicBezTo>
                  <a:cubicBezTo>
                    <a:pt x="179" y="287"/>
                    <a:pt x="180" y="287"/>
                    <a:pt x="180" y="287"/>
                  </a:cubicBezTo>
                  <a:cubicBezTo>
                    <a:pt x="180" y="288"/>
                    <a:pt x="180" y="288"/>
                    <a:pt x="180" y="288"/>
                  </a:cubicBezTo>
                  <a:cubicBezTo>
                    <a:pt x="180" y="289"/>
                    <a:pt x="180" y="289"/>
                    <a:pt x="180" y="290"/>
                  </a:cubicBezTo>
                  <a:cubicBezTo>
                    <a:pt x="179" y="294"/>
                    <a:pt x="175" y="299"/>
                    <a:pt x="172" y="303"/>
                  </a:cubicBezTo>
                  <a:cubicBezTo>
                    <a:pt x="171" y="305"/>
                    <a:pt x="169" y="306"/>
                    <a:pt x="168" y="308"/>
                  </a:cubicBezTo>
                  <a:cubicBezTo>
                    <a:pt x="167" y="309"/>
                    <a:pt x="167" y="310"/>
                    <a:pt x="167" y="310"/>
                  </a:cubicBezTo>
                  <a:cubicBezTo>
                    <a:pt x="168" y="311"/>
                    <a:pt x="168" y="311"/>
                    <a:pt x="168" y="311"/>
                  </a:cubicBezTo>
                  <a:cubicBezTo>
                    <a:pt x="167" y="309"/>
                    <a:pt x="167" y="309"/>
                    <a:pt x="167" y="309"/>
                  </a:cubicBezTo>
                  <a:cubicBezTo>
                    <a:pt x="167" y="309"/>
                    <a:pt x="167" y="309"/>
                    <a:pt x="154" y="313"/>
                  </a:cubicBezTo>
                  <a:cubicBezTo>
                    <a:pt x="153" y="313"/>
                    <a:pt x="153" y="313"/>
                    <a:pt x="153" y="313"/>
                  </a:cubicBezTo>
                  <a:cubicBezTo>
                    <a:pt x="153" y="314"/>
                    <a:pt x="153" y="314"/>
                    <a:pt x="153" y="314"/>
                  </a:cubicBezTo>
                  <a:cubicBezTo>
                    <a:pt x="153" y="314"/>
                    <a:pt x="153" y="314"/>
                    <a:pt x="151" y="317"/>
                  </a:cubicBezTo>
                  <a:cubicBezTo>
                    <a:pt x="150" y="320"/>
                    <a:pt x="147" y="325"/>
                    <a:pt x="141" y="337"/>
                  </a:cubicBezTo>
                  <a:cubicBezTo>
                    <a:pt x="140" y="338"/>
                    <a:pt x="140" y="338"/>
                    <a:pt x="140" y="338"/>
                  </a:cubicBezTo>
                  <a:cubicBezTo>
                    <a:pt x="141" y="338"/>
                    <a:pt x="141" y="338"/>
                    <a:pt x="141" y="338"/>
                  </a:cubicBezTo>
                  <a:cubicBezTo>
                    <a:pt x="141" y="338"/>
                    <a:pt x="141" y="338"/>
                    <a:pt x="142" y="341"/>
                  </a:cubicBezTo>
                  <a:cubicBezTo>
                    <a:pt x="144" y="345"/>
                    <a:pt x="147" y="351"/>
                    <a:pt x="153" y="364"/>
                  </a:cubicBezTo>
                  <a:cubicBezTo>
                    <a:pt x="153" y="365"/>
                    <a:pt x="153" y="365"/>
                    <a:pt x="153" y="365"/>
                  </a:cubicBezTo>
                  <a:cubicBezTo>
                    <a:pt x="154" y="365"/>
                    <a:pt x="154" y="365"/>
                    <a:pt x="154" y="365"/>
                  </a:cubicBezTo>
                  <a:cubicBezTo>
                    <a:pt x="154" y="365"/>
                    <a:pt x="154" y="365"/>
                    <a:pt x="166" y="365"/>
                  </a:cubicBezTo>
                  <a:cubicBezTo>
                    <a:pt x="166" y="363"/>
                    <a:pt x="166" y="363"/>
                    <a:pt x="166" y="363"/>
                  </a:cubicBezTo>
                  <a:cubicBezTo>
                    <a:pt x="165" y="363"/>
                    <a:pt x="165" y="363"/>
                    <a:pt x="165" y="363"/>
                  </a:cubicBezTo>
                  <a:cubicBezTo>
                    <a:pt x="165" y="363"/>
                    <a:pt x="165" y="363"/>
                    <a:pt x="162" y="368"/>
                  </a:cubicBezTo>
                  <a:cubicBezTo>
                    <a:pt x="162" y="368"/>
                    <a:pt x="162" y="368"/>
                    <a:pt x="162" y="368"/>
                  </a:cubicBezTo>
                  <a:cubicBezTo>
                    <a:pt x="162" y="368"/>
                    <a:pt x="162" y="368"/>
                    <a:pt x="162" y="368"/>
                  </a:cubicBezTo>
                  <a:cubicBezTo>
                    <a:pt x="162" y="368"/>
                    <a:pt x="162" y="368"/>
                    <a:pt x="158" y="378"/>
                  </a:cubicBezTo>
                  <a:cubicBezTo>
                    <a:pt x="160" y="378"/>
                    <a:pt x="160" y="378"/>
                    <a:pt x="160" y="378"/>
                  </a:cubicBezTo>
                  <a:cubicBezTo>
                    <a:pt x="160" y="377"/>
                    <a:pt x="160" y="377"/>
                    <a:pt x="160" y="377"/>
                  </a:cubicBezTo>
                  <a:cubicBezTo>
                    <a:pt x="160" y="377"/>
                    <a:pt x="160" y="377"/>
                    <a:pt x="139" y="378"/>
                  </a:cubicBezTo>
                  <a:cubicBezTo>
                    <a:pt x="138" y="378"/>
                    <a:pt x="138" y="378"/>
                    <a:pt x="138" y="378"/>
                  </a:cubicBezTo>
                  <a:cubicBezTo>
                    <a:pt x="138" y="379"/>
                    <a:pt x="138" y="379"/>
                    <a:pt x="138" y="379"/>
                  </a:cubicBezTo>
                  <a:cubicBezTo>
                    <a:pt x="138" y="379"/>
                    <a:pt x="138" y="379"/>
                    <a:pt x="135" y="390"/>
                  </a:cubicBezTo>
                  <a:cubicBezTo>
                    <a:pt x="137" y="390"/>
                    <a:pt x="137" y="390"/>
                    <a:pt x="137" y="390"/>
                  </a:cubicBezTo>
                  <a:cubicBezTo>
                    <a:pt x="136" y="389"/>
                    <a:pt x="136" y="389"/>
                    <a:pt x="136" y="389"/>
                  </a:cubicBezTo>
                  <a:cubicBezTo>
                    <a:pt x="136" y="389"/>
                    <a:pt x="126" y="392"/>
                    <a:pt x="120" y="400"/>
                  </a:cubicBezTo>
                  <a:cubicBezTo>
                    <a:pt x="122" y="401"/>
                    <a:pt x="122" y="401"/>
                    <a:pt x="122" y="401"/>
                  </a:cubicBezTo>
                  <a:cubicBezTo>
                    <a:pt x="121" y="400"/>
                    <a:pt x="121" y="400"/>
                    <a:pt x="121" y="400"/>
                  </a:cubicBezTo>
                  <a:cubicBezTo>
                    <a:pt x="115" y="407"/>
                    <a:pt x="112" y="413"/>
                    <a:pt x="112" y="413"/>
                  </a:cubicBezTo>
                  <a:cubicBezTo>
                    <a:pt x="112" y="413"/>
                    <a:pt x="112" y="413"/>
                    <a:pt x="112" y="413"/>
                  </a:cubicBezTo>
                  <a:cubicBezTo>
                    <a:pt x="112" y="414"/>
                    <a:pt x="112" y="414"/>
                    <a:pt x="112" y="414"/>
                  </a:cubicBezTo>
                  <a:lnTo>
                    <a:pt x="114" y="4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08" name="Freeform 27"/>
            <p:cNvSpPr>
              <a:spLocks/>
            </p:cNvSpPr>
            <p:nvPr/>
          </p:nvSpPr>
          <p:spPr bwMode="auto">
            <a:xfrm>
              <a:off x="4887" y="3978"/>
              <a:ext cx="216" cy="201"/>
            </a:xfrm>
            <a:custGeom>
              <a:avLst/>
              <a:gdLst>
                <a:gd name="T0" fmla="*/ 0 w 154"/>
                <a:gd name="T1" fmla="*/ 101 h 143"/>
                <a:gd name="T2" fmla="*/ 11 w 154"/>
                <a:gd name="T3" fmla="*/ 109 h 143"/>
                <a:gd name="T4" fmla="*/ 15 w 154"/>
                <a:gd name="T5" fmla="*/ 90 h 143"/>
                <a:gd name="T6" fmla="*/ 41 w 154"/>
                <a:gd name="T7" fmla="*/ 88 h 143"/>
                <a:gd name="T8" fmla="*/ 38 w 154"/>
                <a:gd name="T9" fmla="*/ 63 h 143"/>
                <a:gd name="T10" fmla="*/ 49 w 154"/>
                <a:gd name="T11" fmla="*/ 65 h 143"/>
                <a:gd name="T12" fmla="*/ 51 w 154"/>
                <a:gd name="T13" fmla="*/ 62 h 143"/>
                <a:gd name="T14" fmla="*/ 71 w 154"/>
                <a:gd name="T15" fmla="*/ 62 h 143"/>
                <a:gd name="T16" fmla="*/ 78 w 154"/>
                <a:gd name="T17" fmla="*/ 59 h 143"/>
                <a:gd name="T18" fmla="*/ 93 w 154"/>
                <a:gd name="T19" fmla="*/ 54 h 143"/>
                <a:gd name="T20" fmla="*/ 102 w 154"/>
                <a:gd name="T21" fmla="*/ 39 h 143"/>
                <a:gd name="T22" fmla="*/ 117 w 154"/>
                <a:gd name="T23" fmla="*/ 30 h 143"/>
                <a:gd name="T24" fmla="*/ 124 w 154"/>
                <a:gd name="T25" fmla="*/ 19 h 143"/>
                <a:gd name="T26" fmla="*/ 129 w 154"/>
                <a:gd name="T27" fmla="*/ 18 h 143"/>
                <a:gd name="T28" fmla="*/ 154 w 154"/>
                <a:gd name="T29" fmla="*/ 0 h 143"/>
                <a:gd name="T30" fmla="*/ 143 w 154"/>
                <a:gd name="T31" fmla="*/ 12 h 143"/>
                <a:gd name="T32" fmla="*/ 140 w 154"/>
                <a:gd name="T33" fmla="*/ 22 h 143"/>
                <a:gd name="T34" fmla="*/ 124 w 154"/>
                <a:gd name="T35" fmla="*/ 38 h 143"/>
                <a:gd name="T36" fmla="*/ 124 w 154"/>
                <a:gd name="T37" fmla="*/ 45 h 143"/>
                <a:gd name="T38" fmla="*/ 113 w 154"/>
                <a:gd name="T39" fmla="*/ 55 h 143"/>
                <a:gd name="T40" fmla="*/ 137 w 154"/>
                <a:gd name="T41" fmla="*/ 72 h 143"/>
                <a:gd name="T42" fmla="*/ 133 w 154"/>
                <a:gd name="T43" fmla="*/ 77 h 143"/>
                <a:gd name="T44" fmla="*/ 127 w 154"/>
                <a:gd name="T45" fmla="*/ 76 h 143"/>
                <a:gd name="T46" fmla="*/ 122 w 154"/>
                <a:gd name="T47" fmla="*/ 81 h 143"/>
                <a:gd name="T48" fmla="*/ 106 w 154"/>
                <a:gd name="T49" fmla="*/ 84 h 143"/>
                <a:gd name="T50" fmla="*/ 105 w 154"/>
                <a:gd name="T51" fmla="*/ 100 h 143"/>
                <a:gd name="T52" fmla="*/ 101 w 154"/>
                <a:gd name="T53" fmla="*/ 100 h 143"/>
                <a:gd name="T54" fmla="*/ 98 w 154"/>
                <a:gd name="T55" fmla="*/ 104 h 143"/>
                <a:gd name="T56" fmla="*/ 68 w 154"/>
                <a:gd name="T57" fmla="*/ 124 h 143"/>
                <a:gd name="T58" fmla="*/ 68 w 154"/>
                <a:gd name="T59" fmla="*/ 136 h 143"/>
                <a:gd name="T60" fmla="*/ 56 w 154"/>
                <a:gd name="T61" fmla="*/ 128 h 143"/>
                <a:gd name="T62" fmla="*/ 24 w 154"/>
                <a:gd name="T63" fmla="*/ 136 h 143"/>
                <a:gd name="T64" fmla="*/ 0 w 154"/>
                <a:gd name="T65" fmla="*/ 10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4" h="143">
                  <a:moveTo>
                    <a:pt x="0" y="101"/>
                  </a:moveTo>
                  <a:cubicBezTo>
                    <a:pt x="0" y="101"/>
                    <a:pt x="6" y="112"/>
                    <a:pt x="11" y="109"/>
                  </a:cubicBezTo>
                  <a:cubicBezTo>
                    <a:pt x="15" y="107"/>
                    <a:pt x="10" y="97"/>
                    <a:pt x="15" y="90"/>
                  </a:cubicBezTo>
                  <a:cubicBezTo>
                    <a:pt x="22" y="86"/>
                    <a:pt x="36" y="97"/>
                    <a:pt x="41" y="88"/>
                  </a:cubicBezTo>
                  <a:cubicBezTo>
                    <a:pt x="47" y="80"/>
                    <a:pt x="38" y="63"/>
                    <a:pt x="38" y="63"/>
                  </a:cubicBezTo>
                  <a:cubicBezTo>
                    <a:pt x="49" y="65"/>
                    <a:pt x="49" y="65"/>
                    <a:pt x="49" y="65"/>
                  </a:cubicBezTo>
                  <a:cubicBezTo>
                    <a:pt x="51" y="62"/>
                    <a:pt x="51" y="62"/>
                    <a:pt x="51" y="62"/>
                  </a:cubicBezTo>
                  <a:cubicBezTo>
                    <a:pt x="71" y="62"/>
                    <a:pt x="71" y="62"/>
                    <a:pt x="71" y="62"/>
                  </a:cubicBezTo>
                  <a:cubicBezTo>
                    <a:pt x="78" y="59"/>
                    <a:pt x="78" y="59"/>
                    <a:pt x="78" y="59"/>
                  </a:cubicBezTo>
                  <a:cubicBezTo>
                    <a:pt x="78" y="59"/>
                    <a:pt x="87" y="58"/>
                    <a:pt x="93" y="54"/>
                  </a:cubicBezTo>
                  <a:cubicBezTo>
                    <a:pt x="98" y="49"/>
                    <a:pt x="95" y="42"/>
                    <a:pt x="102" y="39"/>
                  </a:cubicBezTo>
                  <a:cubicBezTo>
                    <a:pt x="109" y="38"/>
                    <a:pt x="112" y="34"/>
                    <a:pt x="117" y="30"/>
                  </a:cubicBezTo>
                  <a:cubicBezTo>
                    <a:pt x="122" y="26"/>
                    <a:pt x="124" y="19"/>
                    <a:pt x="124" y="19"/>
                  </a:cubicBezTo>
                  <a:cubicBezTo>
                    <a:pt x="129" y="18"/>
                    <a:pt x="129" y="18"/>
                    <a:pt x="129" y="18"/>
                  </a:cubicBezTo>
                  <a:cubicBezTo>
                    <a:pt x="154" y="0"/>
                    <a:pt x="154" y="0"/>
                    <a:pt x="154" y="0"/>
                  </a:cubicBezTo>
                  <a:cubicBezTo>
                    <a:pt x="143" y="12"/>
                    <a:pt x="143" y="12"/>
                    <a:pt x="143" y="12"/>
                  </a:cubicBezTo>
                  <a:cubicBezTo>
                    <a:pt x="140" y="22"/>
                    <a:pt x="140" y="22"/>
                    <a:pt x="140" y="22"/>
                  </a:cubicBezTo>
                  <a:cubicBezTo>
                    <a:pt x="124" y="38"/>
                    <a:pt x="124" y="38"/>
                    <a:pt x="124" y="38"/>
                  </a:cubicBezTo>
                  <a:cubicBezTo>
                    <a:pt x="124" y="45"/>
                    <a:pt x="124" y="45"/>
                    <a:pt x="124" y="45"/>
                  </a:cubicBezTo>
                  <a:cubicBezTo>
                    <a:pt x="124" y="45"/>
                    <a:pt x="109" y="46"/>
                    <a:pt x="113" y="55"/>
                  </a:cubicBezTo>
                  <a:cubicBezTo>
                    <a:pt x="120" y="65"/>
                    <a:pt x="137" y="72"/>
                    <a:pt x="137" y="72"/>
                  </a:cubicBezTo>
                  <a:cubicBezTo>
                    <a:pt x="133" y="77"/>
                    <a:pt x="133" y="77"/>
                    <a:pt x="133" y="77"/>
                  </a:cubicBezTo>
                  <a:cubicBezTo>
                    <a:pt x="127" y="76"/>
                    <a:pt x="127" y="76"/>
                    <a:pt x="127" y="76"/>
                  </a:cubicBezTo>
                  <a:cubicBezTo>
                    <a:pt x="122" y="81"/>
                    <a:pt x="122" y="81"/>
                    <a:pt x="122" y="81"/>
                  </a:cubicBezTo>
                  <a:cubicBezTo>
                    <a:pt x="122" y="81"/>
                    <a:pt x="110" y="80"/>
                    <a:pt x="106" y="84"/>
                  </a:cubicBezTo>
                  <a:cubicBezTo>
                    <a:pt x="102" y="86"/>
                    <a:pt x="105" y="100"/>
                    <a:pt x="105" y="100"/>
                  </a:cubicBezTo>
                  <a:cubicBezTo>
                    <a:pt x="101" y="100"/>
                    <a:pt x="101" y="100"/>
                    <a:pt x="101" y="100"/>
                  </a:cubicBezTo>
                  <a:cubicBezTo>
                    <a:pt x="98" y="104"/>
                    <a:pt x="98" y="104"/>
                    <a:pt x="98" y="104"/>
                  </a:cubicBezTo>
                  <a:cubicBezTo>
                    <a:pt x="98" y="104"/>
                    <a:pt x="71" y="117"/>
                    <a:pt x="68" y="124"/>
                  </a:cubicBezTo>
                  <a:cubicBezTo>
                    <a:pt x="67" y="130"/>
                    <a:pt x="74" y="136"/>
                    <a:pt x="68" y="136"/>
                  </a:cubicBezTo>
                  <a:cubicBezTo>
                    <a:pt x="61" y="139"/>
                    <a:pt x="56" y="128"/>
                    <a:pt x="56" y="128"/>
                  </a:cubicBezTo>
                  <a:cubicBezTo>
                    <a:pt x="56" y="128"/>
                    <a:pt x="37" y="143"/>
                    <a:pt x="24" y="136"/>
                  </a:cubicBezTo>
                  <a:cubicBezTo>
                    <a:pt x="11" y="130"/>
                    <a:pt x="3" y="124"/>
                    <a:pt x="0" y="101"/>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09" name="Freeform 28"/>
            <p:cNvSpPr>
              <a:spLocks/>
            </p:cNvSpPr>
            <p:nvPr/>
          </p:nvSpPr>
          <p:spPr bwMode="auto">
            <a:xfrm>
              <a:off x="4884" y="3965"/>
              <a:ext cx="233" cy="210"/>
            </a:xfrm>
            <a:custGeom>
              <a:avLst/>
              <a:gdLst>
                <a:gd name="T0" fmla="*/ 12 w 166"/>
                <a:gd name="T1" fmla="*/ 120 h 149"/>
                <a:gd name="T2" fmla="*/ 16 w 166"/>
                <a:gd name="T3" fmla="*/ 114 h 149"/>
                <a:gd name="T4" fmla="*/ 21 w 166"/>
                <a:gd name="T5" fmla="*/ 100 h 149"/>
                <a:gd name="T6" fmla="*/ 43 w 166"/>
                <a:gd name="T7" fmla="*/ 97 h 149"/>
                <a:gd name="T8" fmla="*/ 40 w 166"/>
                <a:gd name="T9" fmla="*/ 74 h 149"/>
                <a:gd name="T10" fmla="*/ 53 w 166"/>
                <a:gd name="T11" fmla="*/ 71 h 149"/>
                <a:gd name="T12" fmla="*/ 80 w 166"/>
                <a:gd name="T13" fmla="*/ 70 h 149"/>
                <a:gd name="T14" fmla="*/ 96 w 166"/>
                <a:gd name="T15" fmla="*/ 64 h 149"/>
                <a:gd name="T16" fmla="*/ 104 w 166"/>
                <a:gd name="T17" fmla="*/ 48 h 149"/>
                <a:gd name="T18" fmla="*/ 126 w 166"/>
                <a:gd name="T19" fmla="*/ 28 h 149"/>
                <a:gd name="T20" fmla="*/ 156 w 166"/>
                <a:gd name="T21" fmla="*/ 10 h 149"/>
                <a:gd name="T22" fmla="*/ 143 w 166"/>
                <a:gd name="T23" fmla="*/ 21 h 149"/>
                <a:gd name="T24" fmla="*/ 124 w 166"/>
                <a:gd name="T25" fmla="*/ 46 h 149"/>
                <a:gd name="T26" fmla="*/ 119 w 166"/>
                <a:gd name="T27" fmla="*/ 54 h 149"/>
                <a:gd name="T28" fmla="*/ 114 w 166"/>
                <a:gd name="T29" fmla="*/ 65 h 149"/>
                <a:gd name="T30" fmla="*/ 134 w 166"/>
                <a:gd name="T31" fmla="*/ 85 h 149"/>
                <a:gd name="T32" fmla="*/ 127 w 166"/>
                <a:gd name="T33" fmla="*/ 84 h 149"/>
                <a:gd name="T34" fmla="*/ 113 w 166"/>
                <a:gd name="T35" fmla="*/ 89 h 149"/>
                <a:gd name="T36" fmla="*/ 104 w 166"/>
                <a:gd name="T37" fmla="*/ 100 h 149"/>
                <a:gd name="T38" fmla="*/ 102 w 166"/>
                <a:gd name="T39" fmla="*/ 107 h 149"/>
                <a:gd name="T40" fmla="*/ 85 w 166"/>
                <a:gd name="T41" fmla="*/ 119 h 149"/>
                <a:gd name="T42" fmla="*/ 69 w 166"/>
                <a:gd name="T43" fmla="*/ 135 h 149"/>
                <a:gd name="T44" fmla="*/ 71 w 166"/>
                <a:gd name="T45" fmla="*/ 144 h 149"/>
                <a:gd name="T46" fmla="*/ 71 w 166"/>
                <a:gd name="T47" fmla="*/ 144 h 149"/>
                <a:gd name="T48" fmla="*/ 71 w 166"/>
                <a:gd name="T49" fmla="*/ 144 h 149"/>
                <a:gd name="T50" fmla="*/ 65 w 166"/>
                <a:gd name="T51" fmla="*/ 143 h 149"/>
                <a:gd name="T52" fmla="*/ 59 w 166"/>
                <a:gd name="T53" fmla="*/ 135 h 149"/>
                <a:gd name="T54" fmla="*/ 26 w 166"/>
                <a:gd name="T55" fmla="*/ 145 h 149"/>
                <a:gd name="T56" fmla="*/ 1 w 166"/>
                <a:gd name="T57" fmla="*/ 111 h 149"/>
                <a:gd name="T58" fmla="*/ 25 w 166"/>
                <a:gd name="T59" fmla="*/ 147 h 149"/>
                <a:gd name="T60" fmla="*/ 58 w 166"/>
                <a:gd name="T61" fmla="*/ 137 h 149"/>
                <a:gd name="T62" fmla="*/ 71 w 166"/>
                <a:gd name="T63" fmla="*/ 147 h 149"/>
                <a:gd name="T64" fmla="*/ 73 w 166"/>
                <a:gd name="T65" fmla="*/ 139 h 149"/>
                <a:gd name="T66" fmla="*/ 77 w 166"/>
                <a:gd name="T67" fmla="*/ 128 h 149"/>
                <a:gd name="T68" fmla="*/ 101 w 166"/>
                <a:gd name="T69" fmla="*/ 114 h 149"/>
                <a:gd name="T70" fmla="*/ 107 w 166"/>
                <a:gd name="T71" fmla="*/ 110 h 149"/>
                <a:gd name="T72" fmla="*/ 108 w 166"/>
                <a:gd name="T73" fmla="*/ 96 h 149"/>
                <a:gd name="T74" fmla="*/ 120 w 166"/>
                <a:gd name="T75" fmla="*/ 91 h 149"/>
                <a:gd name="T76" fmla="*/ 130 w 166"/>
                <a:gd name="T77" fmla="*/ 86 h 149"/>
                <a:gd name="T78" fmla="*/ 136 w 166"/>
                <a:gd name="T79" fmla="*/ 87 h 149"/>
                <a:gd name="T80" fmla="*/ 128 w 166"/>
                <a:gd name="T81" fmla="*/ 74 h 149"/>
                <a:gd name="T82" fmla="*/ 117 w 166"/>
                <a:gd name="T83" fmla="*/ 58 h 149"/>
                <a:gd name="T84" fmla="*/ 127 w 166"/>
                <a:gd name="T85" fmla="*/ 55 h 149"/>
                <a:gd name="T86" fmla="*/ 143 w 166"/>
                <a:gd name="T87" fmla="*/ 32 h 149"/>
                <a:gd name="T88" fmla="*/ 146 w 166"/>
                <a:gd name="T89" fmla="*/ 22 h 149"/>
                <a:gd name="T90" fmla="*/ 131 w 166"/>
                <a:gd name="T91" fmla="*/ 27 h 149"/>
                <a:gd name="T92" fmla="*/ 124 w 166"/>
                <a:gd name="T93" fmla="*/ 28 h 149"/>
                <a:gd name="T94" fmla="*/ 104 w 166"/>
                <a:gd name="T95" fmla="*/ 47 h 149"/>
                <a:gd name="T96" fmla="*/ 94 w 166"/>
                <a:gd name="T97" fmla="*/ 62 h 149"/>
                <a:gd name="T98" fmla="*/ 79 w 166"/>
                <a:gd name="T99" fmla="*/ 67 h 149"/>
                <a:gd name="T100" fmla="*/ 53 w 166"/>
                <a:gd name="T101" fmla="*/ 70 h 149"/>
                <a:gd name="T102" fmla="*/ 51 w 166"/>
                <a:gd name="T103" fmla="*/ 72 h 149"/>
                <a:gd name="T104" fmla="*/ 43 w 166"/>
                <a:gd name="T105" fmla="*/ 90 h 149"/>
                <a:gd name="T106" fmla="*/ 36 w 166"/>
                <a:gd name="T107" fmla="*/ 99 h 149"/>
                <a:gd name="T108" fmla="*/ 16 w 166"/>
                <a:gd name="T109" fmla="*/ 98 h 149"/>
                <a:gd name="T110" fmla="*/ 13 w 166"/>
                <a:gd name="T111" fmla="*/ 118 h 149"/>
                <a:gd name="T112" fmla="*/ 4 w 166"/>
                <a:gd name="T113" fmla="*/ 110 h 149"/>
                <a:gd name="T114" fmla="*/ 2 w 166"/>
                <a:gd name="T115" fmla="*/ 11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49">
                  <a:moveTo>
                    <a:pt x="2" y="110"/>
                  </a:moveTo>
                  <a:cubicBezTo>
                    <a:pt x="1" y="111"/>
                    <a:pt x="1" y="111"/>
                    <a:pt x="1" y="111"/>
                  </a:cubicBezTo>
                  <a:cubicBezTo>
                    <a:pt x="1" y="111"/>
                    <a:pt x="2" y="113"/>
                    <a:pt x="4" y="115"/>
                  </a:cubicBezTo>
                  <a:cubicBezTo>
                    <a:pt x="5" y="117"/>
                    <a:pt x="6" y="118"/>
                    <a:pt x="7" y="119"/>
                  </a:cubicBezTo>
                  <a:cubicBezTo>
                    <a:pt x="8" y="120"/>
                    <a:pt x="10" y="120"/>
                    <a:pt x="12" y="120"/>
                  </a:cubicBezTo>
                  <a:cubicBezTo>
                    <a:pt x="12" y="120"/>
                    <a:pt x="13" y="120"/>
                    <a:pt x="14" y="120"/>
                  </a:cubicBezTo>
                  <a:cubicBezTo>
                    <a:pt x="14" y="120"/>
                    <a:pt x="14" y="120"/>
                    <a:pt x="14" y="120"/>
                  </a:cubicBezTo>
                  <a:cubicBezTo>
                    <a:pt x="14" y="120"/>
                    <a:pt x="14" y="120"/>
                    <a:pt x="14" y="120"/>
                  </a:cubicBezTo>
                  <a:cubicBezTo>
                    <a:pt x="15" y="119"/>
                    <a:pt x="16" y="118"/>
                    <a:pt x="16" y="117"/>
                  </a:cubicBezTo>
                  <a:cubicBezTo>
                    <a:pt x="16" y="116"/>
                    <a:pt x="16" y="115"/>
                    <a:pt x="16" y="114"/>
                  </a:cubicBezTo>
                  <a:cubicBezTo>
                    <a:pt x="16" y="112"/>
                    <a:pt x="16" y="110"/>
                    <a:pt x="16" y="108"/>
                  </a:cubicBezTo>
                  <a:cubicBezTo>
                    <a:pt x="16" y="105"/>
                    <a:pt x="17" y="103"/>
                    <a:pt x="19" y="100"/>
                  </a:cubicBezTo>
                  <a:cubicBezTo>
                    <a:pt x="17" y="99"/>
                    <a:pt x="17" y="99"/>
                    <a:pt x="17" y="99"/>
                  </a:cubicBezTo>
                  <a:cubicBezTo>
                    <a:pt x="18" y="101"/>
                    <a:pt x="18" y="101"/>
                    <a:pt x="18" y="101"/>
                  </a:cubicBezTo>
                  <a:cubicBezTo>
                    <a:pt x="19" y="100"/>
                    <a:pt x="20" y="100"/>
                    <a:pt x="21" y="100"/>
                  </a:cubicBezTo>
                  <a:cubicBezTo>
                    <a:pt x="23" y="100"/>
                    <a:pt x="26" y="101"/>
                    <a:pt x="28" y="101"/>
                  </a:cubicBezTo>
                  <a:cubicBezTo>
                    <a:pt x="31" y="102"/>
                    <a:pt x="33" y="102"/>
                    <a:pt x="36" y="102"/>
                  </a:cubicBezTo>
                  <a:cubicBezTo>
                    <a:pt x="37" y="102"/>
                    <a:pt x="39" y="102"/>
                    <a:pt x="41" y="101"/>
                  </a:cubicBezTo>
                  <a:cubicBezTo>
                    <a:pt x="42" y="100"/>
                    <a:pt x="43" y="99"/>
                    <a:pt x="44" y="97"/>
                  </a:cubicBezTo>
                  <a:cubicBezTo>
                    <a:pt x="43" y="97"/>
                    <a:pt x="43" y="97"/>
                    <a:pt x="43" y="97"/>
                  </a:cubicBezTo>
                  <a:cubicBezTo>
                    <a:pt x="44" y="98"/>
                    <a:pt x="44" y="98"/>
                    <a:pt x="44" y="98"/>
                  </a:cubicBezTo>
                  <a:cubicBezTo>
                    <a:pt x="46" y="95"/>
                    <a:pt x="46" y="92"/>
                    <a:pt x="46" y="90"/>
                  </a:cubicBezTo>
                  <a:cubicBezTo>
                    <a:pt x="46" y="81"/>
                    <a:pt x="42" y="72"/>
                    <a:pt x="42" y="72"/>
                  </a:cubicBezTo>
                  <a:cubicBezTo>
                    <a:pt x="40" y="72"/>
                    <a:pt x="40" y="72"/>
                    <a:pt x="40" y="72"/>
                  </a:cubicBezTo>
                  <a:cubicBezTo>
                    <a:pt x="40" y="74"/>
                    <a:pt x="40" y="74"/>
                    <a:pt x="40" y="74"/>
                  </a:cubicBezTo>
                  <a:cubicBezTo>
                    <a:pt x="51" y="75"/>
                    <a:pt x="51" y="75"/>
                    <a:pt x="51" y="75"/>
                  </a:cubicBezTo>
                  <a:cubicBezTo>
                    <a:pt x="52" y="75"/>
                    <a:pt x="52" y="75"/>
                    <a:pt x="52" y="75"/>
                  </a:cubicBezTo>
                  <a:cubicBezTo>
                    <a:pt x="53" y="75"/>
                    <a:pt x="53" y="75"/>
                    <a:pt x="53" y="75"/>
                  </a:cubicBezTo>
                  <a:cubicBezTo>
                    <a:pt x="54" y="72"/>
                    <a:pt x="54" y="72"/>
                    <a:pt x="54" y="72"/>
                  </a:cubicBezTo>
                  <a:cubicBezTo>
                    <a:pt x="53" y="71"/>
                    <a:pt x="53" y="71"/>
                    <a:pt x="53" y="71"/>
                  </a:cubicBezTo>
                  <a:cubicBezTo>
                    <a:pt x="53" y="73"/>
                    <a:pt x="53" y="73"/>
                    <a:pt x="53" y="73"/>
                  </a:cubicBezTo>
                  <a:cubicBezTo>
                    <a:pt x="73" y="73"/>
                    <a:pt x="73" y="73"/>
                    <a:pt x="73" y="73"/>
                  </a:cubicBezTo>
                  <a:cubicBezTo>
                    <a:pt x="73" y="73"/>
                    <a:pt x="73" y="73"/>
                    <a:pt x="73" y="73"/>
                  </a:cubicBezTo>
                  <a:cubicBezTo>
                    <a:pt x="73" y="73"/>
                    <a:pt x="73" y="73"/>
                    <a:pt x="73" y="73"/>
                  </a:cubicBezTo>
                  <a:cubicBezTo>
                    <a:pt x="80" y="70"/>
                    <a:pt x="80" y="70"/>
                    <a:pt x="80" y="70"/>
                  </a:cubicBezTo>
                  <a:cubicBezTo>
                    <a:pt x="80" y="68"/>
                    <a:pt x="80" y="68"/>
                    <a:pt x="80" y="68"/>
                  </a:cubicBezTo>
                  <a:cubicBezTo>
                    <a:pt x="80" y="70"/>
                    <a:pt x="80" y="70"/>
                    <a:pt x="80" y="70"/>
                  </a:cubicBezTo>
                  <a:cubicBezTo>
                    <a:pt x="80" y="70"/>
                    <a:pt x="82" y="70"/>
                    <a:pt x="86" y="69"/>
                  </a:cubicBezTo>
                  <a:cubicBezTo>
                    <a:pt x="89" y="68"/>
                    <a:pt x="93" y="66"/>
                    <a:pt x="96" y="64"/>
                  </a:cubicBezTo>
                  <a:cubicBezTo>
                    <a:pt x="96" y="64"/>
                    <a:pt x="96" y="64"/>
                    <a:pt x="96" y="64"/>
                  </a:cubicBezTo>
                  <a:cubicBezTo>
                    <a:pt x="96" y="64"/>
                    <a:pt x="96" y="64"/>
                    <a:pt x="96" y="64"/>
                  </a:cubicBezTo>
                  <a:cubicBezTo>
                    <a:pt x="99" y="61"/>
                    <a:pt x="99" y="58"/>
                    <a:pt x="100" y="55"/>
                  </a:cubicBezTo>
                  <a:cubicBezTo>
                    <a:pt x="101" y="54"/>
                    <a:pt x="101" y="53"/>
                    <a:pt x="102" y="52"/>
                  </a:cubicBezTo>
                  <a:cubicBezTo>
                    <a:pt x="102" y="51"/>
                    <a:pt x="103" y="50"/>
                    <a:pt x="105" y="50"/>
                  </a:cubicBezTo>
                  <a:cubicBezTo>
                    <a:pt x="104" y="48"/>
                    <a:pt x="104" y="48"/>
                    <a:pt x="104" y="48"/>
                  </a:cubicBezTo>
                  <a:cubicBezTo>
                    <a:pt x="104" y="50"/>
                    <a:pt x="104" y="50"/>
                    <a:pt x="104" y="50"/>
                  </a:cubicBezTo>
                  <a:cubicBezTo>
                    <a:pt x="108" y="49"/>
                    <a:pt x="111" y="47"/>
                    <a:pt x="113" y="46"/>
                  </a:cubicBezTo>
                  <a:cubicBezTo>
                    <a:pt x="115" y="44"/>
                    <a:pt x="117" y="42"/>
                    <a:pt x="120" y="40"/>
                  </a:cubicBezTo>
                  <a:cubicBezTo>
                    <a:pt x="126" y="35"/>
                    <a:pt x="127" y="28"/>
                    <a:pt x="127" y="28"/>
                  </a:cubicBezTo>
                  <a:cubicBezTo>
                    <a:pt x="126" y="28"/>
                    <a:pt x="126" y="28"/>
                    <a:pt x="126" y="28"/>
                  </a:cubicBezTo>
                  <a:cubicBezTo>
                    <a:pt x="126" y="29"/>
                    <a:pt x="126" y="29"/>
                    <a:pt x="126" y="29"/>
                  </a:cubicBezTo>
                  <a:cubicBezTo>
                    <a:pt x="132" y="28"/>
                    <a:pt x="132" y="28"/>
                    <a:pt x="132" y="28"/>
                  </a:cubicBezTo>
                  <a:cubicBezTo>
                    <a:pt x="132" y="28"/>
                    <a:pt x="132" y="28"/>
                    <a:pt x="132" y="28"/>
                  </a:cubicBezTo>
                  <a:cubicBezTo>
                    <a:pt x="132" y="28"/>
                    <a:pt x="132" y="28"/>
                    <a:pt x="132" y="28"/>
                  </a:cubicBezTo>
                  <a:cubicBezTo>
                    <a:pt x="156" y="10"/>
                    <a:pt x="156" y="10"/>
                    <a:pt x="156" y="10"/>
                  </a:cubicBezTo>
                  <a:cubicBezTo>
                    <a:pt x="156" y="9"/>
                    <a:pt x="156" y="9"/>
                    <a:pt x="156" y="9"/>
                  </a:cubicBezTo>
                  <a:cubicBezTo>
                    <a:pt x="154" y="8"/>
                    <a:pt x="154" y="8"/>
                    <a:pt x="154" y="8"/>
                  </a:cubicBezTo>
                  <a:cubicBezTo>
                    <a:pt x="144" y="20"/>
                    <a:pt x="144" y="20"/>
                    <a:pt x="144" y="20"/>
                  </a:cubicBezTo>
                  <a:cubicBezTo>
                    <a:pt x="143" y="21"/>
                    <a:pt x="143" y="21"/>
                    <a:pt x="143" y="21"/>
                  </a:cubicBezTo>
                  <a:cubicBezTo>
                    <a:pt x="143" y="21"/>
                    <a:pt x="143" y="21"/>
                    <a:pt x="143" y="21"/>
                  </a:cubicBezTo>
                  <a:cubicBezTo>
                    <a:pt x="141" y="30"/>
                    <a:pt x="141" y="30"/>
                    <a:pt x="141" y="30"/>
                  </a:cubicBezTo>
                  <a:cubicBezTo>
                    <a:pt x="142" y="31"/>
                    <a:pt x="142" y="31"/>
                    <a:pt x="142" y="31"/>
                  </a:cubicBezTo>
                  <a:cubicBezTo>
                    <a:pt x="141" y="30"/>
                    <a:pt x="141" y="30"/>
                    <a:pt x="141" y="30"/>
                  </a:cubicBezTo>
                  <a:cubicBezTo>
                    <a:pt x="125" y="46"/>
                    <a:pt x="125" y="46"/>
                    <a:pt x="125" y="46"/>
                  </a:cubicBezTo>
                  <a:cubicBezTo>
                    <a:pt x="124" y="46"/>
                    <a:pt x="124" y="46"/>
                    <a:pt x="124" y="46"/>
                  </a:cubicBezTo>
                  <a:cubicBezTo>
                    <a:pt x="124" y="47"/>
                    <a:pt x="124" y="47"/>
                    <a:pt x="124" y="47"/>
                  </a:cubicBezTo>
                  <a:cubicBezTo>
                    <a:pt x="124" y="54"/>
                    <a:pt x="124" y="54"/>
                    <a:pt x="124" y="54"/>
                  </a:cubicBezTo>
                  <a:cubicBezTo>
                    <a:pt x="126" y="54"/>
                    <a:pt x="126" y="54"/>
                    <a:pt x="126" y="54"/>
                  </a:cubicBezTo>
                  <a:cubicBezTo>
                    <a:pt x="126" y="52"/>
                    <a:pt x="126" y="52"/>
                    <a:pt x="126" y="52"/>
                  </a:cubicBezTo>
                  <a:cubicBezTo>
                    <a:pt x="126" y="52"/>
                    <a:pt x="123" y="52"/>
                    <a:pt x="119" y="54"/>
                  </a:cubicBezTo>
                  <a:cubicBezTo>
                    <a:pt x="118" y="54"/>
                    <a:pt x="116" y="55"/>
                    <a:pt x="115" y="56"/>
                  </a:cubicBezTo>
                  <a:cubicBezTo>
                    <a:pt x="114" y="57"/>
                    <a:pt x="113" y="59"/>
                    <a:pt x="113" y="61"/>
                  </a:cubicBezTo>
                  <a:cubicBezTo>
                    <a:pt x="113" y="62"/>
                    <a:pt x="113" y="64"/>
                    <a:pt x="114" y="65"/>
                  </a:cubicBezTo>
                  <a:cubicBezTo>
                    <a:pt x="114" y="65"/>
                    <a:pt x="114" y="65"/>
                    <a:pt x="114" y="65"/>
                  </a:cubicBezTo>
                  <a:cubicBezTo>
                    <a:pt x="114" y="65"/>
                    <a:pt x="114" y="65"/>
                    <a:pt x="114" y="65"/>
                  </a:cubicBezTo>
                  <a:cubicBezTo>
                    <a:pt x="117" y="70"/>
                    <a:pt x="124" y="74"/>
                    <a:pt x="129" y="77"/>
                  </a:cubicBezTo>
                  <a:cubicBezTo>
                    <a:pt x="134" y="80"/>
                    <a:pt x="139" y="82"/>
                    <a:pt x="139" y="82"/>
                  </a:cubicBezTo>
                  <a:cubicBezTo>
                    <a:pt x="139" y="81"/>
                    <a:pt x="139" y="81"/>
                    <a:pt x="139" y="81"/>
                  </a:cubicBezTo>
                  <a:cubicBezTo>
                    <a:pt x="138" y="80"/>
                    <a:pt x="138" y="80"/>
                    <a:pt x="138" y="80"/>
                  </a:cubicBezTo>
                  <a:cubicBezTo>
                    <a:pt x="134" y="85"/>
                    <a:pt x="134" y="85"/>
                    <a:pt x="134" y="85"/>
                  </a:cubicBezTo>
                  <a:cubicBezTo>
                    <a:pt x="135" y="86"/>
                    <a:pt x="135" y="86"/>
                    <a:pt x="135" y="86"/>
                  </a:cubicBezTo>
                  <a:cubicBezTo>
                    <a:pt x="136" y="84"/>
                    <a:pt x="136" y="84"/>
                    <a:pt x="136" y="84"/>
                  </a:cubicBezTo>
                  <a:cubicBezTo>
                    <a:pt x="129" y="83"/>
                    <a:pt x="129" y="83"/>
                    <a:pt x="129" y="83"/>
                  </a:cubicBezTo>
                  <a:cubicBezTo>
                    <a:pt x="128" y="83"/>
                    <a:pt x="128" y="83"/>
                    <a:pt x="128" y="83"/>
                  </a:cubicBezTo>
                  <a:cubicBezTo>
                    <a:pt x="127" y="84"/>
                    <a:pt x="127" y="84"/>
                    <a:pt x="127" y="84"/>
                  </a:cubicBezTo>
                  <a:cubicBezTo>
                    <a:pt x="123" y="89"/>
                    <a:pt x="123" y="89"/>
                    <a:pt x="123" y="89"/>
                  </a:cubicBezTo>
                  <a:cubicBezTo>
                    <a:pt x="124" y="90"/>
                    <a:pt x="124" y="90"/>
                    <a:pt x="124" y="90"/>
                  </a:cubicBezTo>
                  <a:cubicBezTo>
                    <a:pt x="125" y="89"/>
                    <a:pt x="125" y="89"/>
                    <a:pt x="125" y="89"/>
                  </a:cubicBezTo>
                  <a:cubicBezTo>
                    <a:pt x="125" y="89"/>
                    <a:pt x="123" y="88"/>
                    <a:pt x="120" y="88"/>
                  </a:cubicBezTo>
                  <a:cubicBezTo>
                    <a:pt x="118" y="88"/>
                    <a:pt x="115" y="88"/>
                    <a:pt x="113" y="89"/>
                  </a:cubicBezTo>
                  <a:cubicBezTo>
                    <a:pt x="111" y="89"/>
                    <a:pt x="109" y="90"/>
                    <a:pt x="107" y="92"/>
                  </a:cubicBezTo>
                  <a:cubicBezTo>
                    <a:pt x="108" y="93"/>
                    <a:pt x="108" y="93"/>
                    <a:pt x="108" y="93"/>
                  </a:cubicBezTo>
                  <a:cubicBezTo>
                    <a:pt x="107" y="91"/>
                    <a:pt x="107" y="91"/>
                    <a:pt x="107" y="91"/>
                  </a:cubicBezTo>
                  <a:cubicBezTo>
                    <a:pt x="106" y="92"/>
                    <a:pt x="105" y="94"/>
                    <a:pt x="105" y="95"/>
                  </a:cubicBezTo>
                  <a:cubicBezTo>
                    <a:pt x="105" y="97"/>
                    <a:pt x="104" y="99"/>
                    <a:pt x="104" y="100"/>
                  </a:cubicBezTo>
                  <a:cubicBezTo>
                    <a:pt x="104" y="105"/>
                    <a:pt x="105" y="109"/>
                    <a:pt x="105" y="109"/>
                  </a:cubicBezTo>
                  <a:cubicBezTo>
                    <a:pt x="107" y="109"/>
                    <a:pt x="107" y="109"/>
                    <a:pt x="107" y="109"/>
                  </a:cubicBezTo>
                  <a:cubicBezTo>
                    <a:pt x="107" y="107"/>
                    <a:pt x="107" y="107"/>
                    <a:pt x="107" y="107"/>
                  </a:cubicBezTo>
                  <a:cubicBezTo>
                    <a:pt x="103" y="107"/>
                    <a:pt x="103" y="107"/>
                    <a:pt x="103" y="107"/>
                  </a:cubicBezTo>
                  <a:cubicBezTo>
                    <a:pt x="102" y="107"/>
                    <a:pt x="102" y="107"/>
                    <a:pt x="102" y="107"/>
                  </a:cubicBezTo>
                  <a:cubicBezTo>
                    <a:pt x="102" y="108"/>
                    <a:pt x="102" y="108"/>
                    <a:pt x="102" y="108"/>
                  </a:cubicBezTo>
                  <a:cubicBezTo>
                    <a:pt x="99" y="112"/>
                    <a:pt x="99" y="112"/>
                    <a:pt x="99" y="112"/>
                  </a:cubicBezTo>
                  <a:cubicBezTo>
                    <a:pt x="100" y="113"/>
                    <a:pt x="100" y="113"/>
                    <a:pt x="100" y="113"/>
                  </a:cubicBezTo>
                  <a:cubicBezTo>
                    <a:pt x="99" y="112"/>
                    <a:pt x="99" y="112"/>
                    <a:pt x="99" y="112"/>
                  </a:cubicBezTo>
                  <a:cubicBezTo>
                    <a:pt x="99" y="112"/>
                    <a:pt x="93" y="115"/>
                    <a:pt x="85" y="119"/>
                  </a:cubicBezTo>
                  <a:cubicBezTo>
                    <a:pt x="82" y="121"/>
                    <a:pt x="78" y="124"/>
                    <a:pt x="75" y="126"/>
                  </a:cubicBezTo>
                  <a:cubicBezTo>
                    <a:pt x="72" y="128"/>
                    <a:pt x="70" y="130"/>
                    <a:pt x="69" y="133"/>
                  </a:cubicBezTo>
                  <a:cubicBezTo>
                    <a:pt x="69" y="133"/>
                    <a:pt x="69" y="133"/>
                    <a:pt x="69" y="133"/>
                  </a:cubicBezTo>
                  <a:cubicBezTo>
                    <a:pt x="69" y="133"/>
                    <a:pt x="69" y="133"/>
                    <a:pt x="69" y="133"/>
                  </a:cubicBezTo>
                  <a:cubicBezTo>
                    <a:pt x="69" y="133"/>
                    <a:pt x="69" y="134"/>
                    <a:pt x="69" y="135"/>
                  </a:cubicBezTo>
                  <a:cubicBezTo>
                    <a:pt x="69" y="137"/>
                    <a:pt x="69" y="139"/>
                    <a:pt x="70" y="140"/>
                  </a:cubicBezTo>
                  <a:cubicBezTo>
                    <a:pt x="70" y="142"/>
                    <a:pt x="71" y="143"/>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0" y="144"/>
                    <a:pt x="70" y="144"/>
                    <a:pt x="70" y="144"/>
                  </a:cubicBezTo>
                  <a:cubicBezTo>
                    <a:pt x="70" y="144"/>
                    <a:pt x="70" y="144"/>
                    <a:pt x="70" y="144"/>
                  </a:cubicBezTo>
                  <a:cubicBezTo>
                    <a:pt x="70" y="144"/>
                    <a:pt x="70" y="144"/>
                    <a:pt x="70" y="144"/>
                  </a:cubicBezTo>
                  <a:cubicBezTo>
                    <a:pt x="69" y="144"/>
                    <a:pt x="69" y="144"/>
                    <a:pt x="68" y="144"/>
                  </a:cubicBezTo>
                  <a:cubicBezTo>
                    <a:pt x="67" y="144"/>
                    <a:pt x="66" y="144"/>
                    <a:pt x="65" y="143"/>
                  </a:cubicBezTo>
                  <a:cubicBezTo>
                    <a:pt x="63" y="142"/>
                    <a:pt x="62" y="140"/>
                    <a:pt x="61" y="139"/>
                  </a:cubicBezTo>
                  <a:cubicBezTo>
                    <a:pt x="60" y="138"/>
                    <a:pt x="60" y="138"/>
                    <a:pt x="60" y="137"/>
                  </a:cubicBezTo>
                  <a:cubicBezTo>
                    <a:pt x="59" y="137"/>
                    <a:pt x="59" y="137"/>
                    <a:pt x="59" y="137"/>
                  </a:cubicBezTo>
                  <a:cubicBezTo>
                    <a:pt x="59" y="137"/>
                    <a:pt x="59" y="137"/>
                    <a:pt x="59" y="137"/>
                  </a:cubicBezTo>
                  <a:cubicBezTo>
                    <a:pt x="59" y="135"/>
                    <a:pt x="59" y="135"/>
                    <a:pt x="59" y="135"/>
                  </a:cubicBezTo>
                  <a:cubicBezTo>
                    <a:pt x="57" y="136"/>
                    <a:pt x="57" y="136"/>
                    <a:pt x="57" y="136"/>
                  </a:cubicBezTo>
                  <a:cubicBezTo>
                    <a:pt x="57" y="136"/>
                    <a:pt x="57" y="136"/>
                    <a:pt x="57" y="136"/>
                  </a:cubicBezTo>
                  <a:cubicBezTo>
                    <a:pt x="54" y="138"/>
                    <a:pt x="43" y="146"/>
                    <a:pt x="33" y="146"/>
                  </a:cubicBezTo>
                  <a:cubicBezTo>
                    <a:pt x="31" y="146"/>
                    <a:pt x="28" y="145"/>
                    <a:pt x="26" y="144"/>
                  </a:cubicBezTo>
                  <a:cubicBezTo>
                    <a:pt x="26" y="145"/>
                    <a:pt x="26" y="145"/>
                    <a:pt x="26" y="145"/>
                  </a:cubicBezTo>
                  <a:cubicBezTo>
                    <a:pt x="26" y="144"/>
                    <a:pt x="26" y="144"/>
                    <a:pt x="26" y="144"/>
                  </a:cubicBezTo>
                  <a:cubicBezTo>
                    <a:pt x="20" y="141"/>
                    <a:pt x="15" y="138"/>
                    <a:pt x="12" y="133"/>
                  </a:cubicBezTo>
                  <a:cubicBezTo>
                    <a:pt x="8" y="128"/>
                    <a:pt x="5" y="121"/>
                    <a:pt x="4" y="110"/>
                  </a:cubicBezTo>
                  <a:cubicBezTo>
                    <a:pt x="2" y="110"/>
                    <a:pt x="2" y="110"/>
                    <a:pt x="2" y="110"/>
                  </a:cubicBezTo>
                  <a:cubicBezTo>
                    <a:pt x="1" y="111"/>
                    <a:pt x="1" y="111"/>
                    <a:pt x="1" y="111"/>
                  </a:cubicBezTo>
                  <a:cubicBezTo>
                    <a:pt x="2" y="110"/>
                    <a:pt x="2" y="110"/>
                    <a:pt x="2" y="110"/>
                  </a:cubicBezTo>
                  <a:cubicBezTo>
                    <a:pt x="1" y="110"/>
                    <a:pt x="1" y="110"/>
                    <a:pt x="1" y="110"/>
                  </a:cubicBezTo>
                  <a:cubicBezTo>
                    <a:pt x="2" y="122"/>
                    <a:pt x="5" y="129"/>
                    <a:pt x="9" y="135"/>
                  </a:cubicBezTo>
                  <a:cubicBezTo>
                    <a:pt x="13" y="140"/>
                    <a:pt x="19" y="143"/>
                    <a:pt x="25" y="147"/>
                  </a:cubicBezTo>
                  <a:cubicBezTo>
                    <a:pt x="25" y="147"/>
                    <a:pt x="25" y="147"/>
                    <a:pt x="25" y="147"/>
                  </a:cubicBezTo>
                  <a:cubicBezTo>
                    <a:pt x="25" y="147"/>
                    <a:pt x="25" y="147"/>
                    <a:pt x="25" y="147"/>
                  </a:cubicBezTo>
                  <a:cubicBezTo>
                    <a:pt x="28" y="148"/>
                    <a:pt x="31" y="149"/>
                    <a:pt x="33" y="149"/>
                  </a:cubicBezTo>
                  <a:cubicBezTo>
                    <a:pt x="40" y="149"/>
                    <a:pt x="46" y="146"/>
                    <a:pt x="51" y="143"/>
                  </a:cubicBezTo>
                  <a:cubicBezTo>
                    <a:pt x="56" y="141"/>
                    <a:pt x="59" y="138"/>
                    <a:pt x="59" y="138"/>
                  </a:cubicBezTo>
                  <a:cubicBezTo>
                    <a:pt x="58" y="137"/>
                    <a:pt x="58" y="137"/>
                    <a:pt x="58" y="137"/>
                  </a:cubicBezTo>
                  <a:cubicBezTo>
                    <a:pt x="57" y="138"/>
                    <a:pt x="57" y="138"/>
                    <a:pt x="57" y="138"/>
                  </a:cubicBezTo>
                  <a:cubicBezTo>
                    <a:pt x="57" y="138"/>
                    <a:pt x="58" y="140"/>
                    <a:pt x="60" y="142"/>
                  </a:cubicBezTo>
                  <a:cubicBezTo>
                    <a:pt x="61" y="144"/>
                    <a:pt x="62" y="145"/>
                    <a:pt x="63" y="146"/>
                  </a:cubicBezTo>
                  <a:cubicBezTo>
                    <a:pt x="65" y="147"/>
                    <a:pt x="66" y="147"/>
                    <a:pt x="68" y="147"/>
                  </a:cubicBezTo>
                  <a:cubicBezTo>
                    <a:pt x="69" y="147"/>
                    <a:pt x="70" y="147"/>
                    <a:pt x="71" y="147"/>
                  </a:cubicBezTo>
                  <a:cubicBezTo>
                    <a:pt x="70" y="145"/>
                    <a:pt x="70" y="145"/>
                    <a:pt x="70" y="145"/>
                  </a:cubicBezTo>
                  <a:cubicBezTo>
                    <a:pt x="70" y="147"/>
                    <a:pt x="70" y="147"/>
                    <a:pt x="70" y="147"/>
                  </a:cubicBezTo>
                  <a:cubicBezTo>
                    <a:pt x="71" y="147"/>
                    <a:pt x="72" y="147"/>
                    <a:pt x="73" y="146"/>
                  </a:cubicBezTo>
                  <a:cubicBezTo>
                    <a:pt x="74" y="145"/>
                    <a:pt x="74" y="144"/>
                    <a:pt x="74" y="144"/>
                  </a:cubicBezTo>
                  <a:cubicBezTo>
                    <a:pt x="74" y="142"/>
                    <a:pt x="73" y="141"/>
                    <a:pt x="73" y="139"/>
                  </a:cubicBezTo>
                  <a:cubicBezTo>
                    <a:pt x="72" y="138"/>
                    <a:pt x="72" y="136"/>
                    <a:pt x="72" y="135"/>
                  </a:cubicBezTo>
                  <a:cubicBezTo>
                    <a:pt x="72" y="134"/>
                    <a:pt x="72" y="134"/>
                    <a:pt x="72" y="134"/>
                  </a:cubicBezTo>
                  <a:cubicBezTo>
                    <a:pt x="70" y="133"/>
                    <a:pt x="70" y="133"/>
                    <a:pt x="70" y="133"/>
                  </a:cubicBezTo>
                  <a:cubicBezTo>
                    <a:pt x="72" y="134"/>
                    <a:pt x="72" y="134"/>
                    <a:pt x="72" y="134"/>
                  </a:cubicBezTo>
                  <a:cubicBezTo>
                    <a:pt x="72" y="133"/>
                    <a:pt x="74" y="130"/>
                    <a:pt x="77" y="128"/>
                  </a:cubicBezTo>
                  <a:cubicBezTo>
                    <a:pt x="81" y="125"/>
                    <a:pt x="87" y="122"/>
                    <a:pt x="92" y="119"/>
                  </a:cubicBezTo>
                  <a:cubicBezTo>
                    <a:pt x="94" y="118"/>
                    <a:pt x="97" y="116"/>
                    <a:pt x="98" y="116"/>
                  </a:cubicBezTo>
                  <a:cubicBezTo>
                    <a:pt x="100" y="115"/>
                    <a:pt x="101" y="114"/>
                    <a:pt x="101" y="114"/>
                  </a:cubicBezTo>
                  <a:cubicBezTo>
                    <a:pt x="101" y="114"/>
                    <a:pt x="101" y="114"/>
                    <a:pt x="101" y="114"/>
                  </a:cubicBezTo>
                  <a:cubicBezTo>
                    <a:pt x="101" y="114"/>
                    <a:pt x="101" y="114"/>
                    <a:pt x="101" y="114"/>
                  </a:cubicBezTo>
                  <a:cubicBezTo>
                    <a:pt x="101" y="114"/>
                    <a:pt x="101" y="114"/>
                    <a:pt x="104" y="110"/>
                  </a:cubicBezTo>
                  <a:cubicBezTo>
                    <a:pt x="103" y="109"/>
                    <a:pt x="103" y="109"/>
                    <a:pt x="103" y="109"/>
                  </a:cubicBezTo>
                  <a:cubicBezTo>
                    <a:pt x="103" y="110"/>
                    <a:pt x="103" y="110"/>
                    <a:pt x="103" y="110"/>
                  </a:cubicBezTo>
                  <a:cubicBezTo>
                    <a:pt x="103" y="110"/>
                    <a:pt x="103" y="110"/>
                    <a:pt x="103" y="110"/>
                  </a:cubicBezTo>
                  <a:cubicBezTo>
                    <a:pt x="104" y="110"/>
                    <a:pt x="105" y="110"/>
                    <a:pt x="107" y="110"/>
                  </a:cubicBezTo>
                  <a:cubicBezTo>
                    <a:pt x="109" y="110"/>
                    <a:pt x="109" y="110"/>
                    <a:pt x="109" y="110"/>
                  </a:cubicBezTo>
                  <a:cubicBezTo>
                    <a:pt x="108" y="109"/>
                    <a:pt x="108" y="109"/>
                    <a:pt x="108" y="109"/>
                  </a:cubicBezTo>
                  <a:cubicBezTo>
                    <a:pt x="108" y="109"/>
                    <a:pt x="108" y="108"/>
                    <a:pt x="108" y="108"/>
                  </a:cubicBezTo>
                  <a:cubicBezTo>
                    <a:pt x="108" y="106"/>
                    <a:pt x="107" y="103"/>
                    <a:pt x="107" y="100"/>
                  </a:cubicBezTo>
                  <a:cubicBezTo>
                    <a:pt x="107" y="99"/>
                    <a:pt x="108" y="97"/>
                    <a:pt x="108" y="96"/>
                  </a:cubicBezTo>
                  <a:cubicBezTo>
                    <a:pt x="108" y="95"/>
                    <a:pt x="109" y="94"/>
                    <a:pt x="109" y="94"/>
                  </a:cubicBezTo>
                  <a:cubicBezTo>
                    <a:pt x="109" y="94"/>
                    <a:pt x="109" y="94"/>
                    <a:pt x="109" y="94"/>
                  </a:cubicBezTo>
                  <a:cubicBezTo>
                    <a:pt x="109" y="94"/>
                    <a:pt x="109" y="94"/>
                    <a:pt x="109" y="94"/>
                  </a:cubicBezTo>
                  <a:cubicBezTo>
                    <a:pt x="110" y="93"/>
                    <a:pt x="112" y="92"/>
                    <a:pt x="114" y="92"/>
                  </a:cubicBezTo>
                  <a:cubicBezTo>
                    <a:pt x="116" y="91"/>
                    <a:pt x="118" y="91"/>
                    <a:pt x="120" y="91"/>
                  </a:cubicBezTo>
                  <a:cubicBezTo>
                    <a:pt x="121" y="91"/>
                    <a:pt x="122" y="91"/>
                    <a:pt x="123" y="91"/>
                  </a:cubicBezTo>
                  <a:cubicBezTo>
                    <a:pt x="124" y="91"/>
                    <a:pt x="124" y="91"/>
                    <a:pt x="124" y="91"/>
                  </a:cubicBezTo>
                  <a:cubicBezTo>
                    <a:pt x="125" y="92"/>
                    <a:pt x="125" y="92"/>
                    <a:pt x="125" y="92"/>
                  </a:cubicBezTo>
                  <a:cubicBezTo>
                    <a:pt x="126" y="91"/>
                    <a:pt x="126" y="91"/>
                    <a:pt x="126" y="91"/>
                  </a:cubicBezTo>
                  <a:cubicBezTo>
                    <a:pt x="126" y="91"/>
                    <a:pt x="126" y="91"/>
                    <a:pt x="130" y="86"/>
                  </a:cubicBezTo>
                  <a:cubicBezTo>
                    <a:pt x="129" y="85"/>
                    <a:pt x="129" y="85"/>
                    <a:pt x="129" y="85"/>
                  </a:cubicBezTo>
                  <a:cubicBezTo>
                    <a:pt x="128" y="86"/>
                    <a:pt x="128" y="86"/>
                    <a:pt x="128" y="86"/>
                  </a:cubicBezTo>
                  <a:cubicBezTo>
                    <a:pt x="128" y="86"/>
                    <a:pt x="128" y="86"/>
                    <a:pt x="135" y="87"/>
                  </a:cubicBezTo>
                  <a:cubicBezTo>
                    <a:pt x="136" y="88"/>
                    <a:pt x="136" y="88"/>
                    <a:pt x="136" y="88"/>
                  </a:cubicBezTo>
                  <a:cubicBezTo>
                    <a:pt x="136" y="87"/>
                    <a:pt x="136" y="87"/>
                    <a:pt x="136" y="87"/>
                  </a:cubicBezTo>
                  <a:cubicBezTo>
                    <a:pt x="136" y="87"/>
                    <a:pt x="136" y="87"/>
                    <a:pt x="141" y="81"/>
                  </a:cubicBezTo>
                  <a:cubicBezTo>
                    <a:pt x="142" y="80"/>
                    <a:pt x="142" y="80"/>
                    <a:pt x="142" y="80"/>
                  </a:cubicBezTo>
                  <a:cubicBezTo>
                    <a:pt x="140" y="79"/>
                    <a:pt x="140" y="79"/>
                    <a:pt x="140" y="79"/>
                  </a:cubicBezTo>
                  <a:cubicBezTo>
                    <a:pt x="140" y="79"/>
                    <a:pt x="140" y="79"/>
                    <a:pt x="139" y="79"/>
                  </a:cubicBezTo>
                  <a:cubicBezTo>
                    <a:pt x="137" y="78"/>
                    <a:pt x="133" y="76"/>
                    <a:pt x="128" y="74"/>
                  </a:cubicBezTo>
                  <a:cubicBezTo>
                    <a:pt x="124" y="71"/>
                    <a:pt x="119" y="67"/>
                    <a:pt x="116" y="64"/>
                  </a:cubicBezTo>
                  <a:cubicBezTo>
                    <a:pt x="115" y="64"/>
                    <a:pt x="115" y="64"/>
                    <a:pt x="115" y="64"/>
                  </a:cubicBezTo>
                  <a:cubicBezTo>
                    <a:pt x="116" y="64"/>
                    <a:pt x="116" y="64"/>
                    <a:pt x="116" y="64"/>
                  </a:cubicBezTo>
                  <a:cubicBezTo>
                    <a:pt x="116" y="63"/>
                    <a:pt x="116" y="62"/>
                    <a:pt x="116" y="61"/>
                  </a:cubicBezTo>
                  <a:cubicBezTo>
                    <a:pt x="116" y="60"/>
                    <a:pt x="116" y="59"/>
                    <a:pt x="117" y="58"/>
                  </a:cubicBezTo>
                  <a:cubicBezTo>
                    <a:pt x="118" y="57"/>
                    <a:pt x="121" y="56"/>
                    <a:pt x="123" y="56"/>
                  </a:cubicBezTo>
                  <a:cubicBezTo>
                    <a:pt x="123" y="55"/>
                    <a:pt x="124" y="55"/>
                    <a:pt x="125" y="55"/>
                  </a:cubicBezTo>
                  <a:cubicBezTo>
                    <a:pt x="126" y="55"/>
                    <a:pt x="126" y="55"/>
                    <a:pt x="126" y="55"/>
                  </a:cubicBezTo>
                  <a:cubicBezTo>
                    <a:pt x="126" y="55"/>
                    <a:pt x="126" y="55"/>
                    <a:pt x="126" y="55"/>
                  </a:cubicBezTo>
                  <a:cubicBezTo>
                    <a:pt x="127" y="55"/>
                    <a:pt x="127" y="55"/>
                    <a:pt x="127" y="55"/>
                  </a:cubicBezTo>
                  <a:cubicBezTo>
                    <a:pt x="127" y="54"/>
                    <a:pt x="127" y="54"/>
                    <a:pt x="127" y="54"/>
                  </a:cubicBezTo>
                  <a:cubicBezTo>
                    <a:pt x="127" y="54"/>
                    <a:pt x="127" y="54"/>
                    <a:pt x="127" y="47"/>
                  </a:cubicBezTo>
                  <a:cubicBezTo>
                    <a:pt x="126" y="47"/>
                    <a:pt x="126" y="47"/>
                    <a:pt x="126" y="47"/>
                  </a:cubicBezTo>
                  <a:cubicBezTo>
                    <a:pt x="127" y="48"/>
                    <a:pt x="127" y="48"/>
                    <a:pt x="127" y="48"/>
                  </a:cubicBezTo>
                  <a:cubicBezTo>
                    <a:pt x="127" y="48"/>
                    <a:pt x="127" y="48"/>
                    <a:pt x="143" y="32"/>
                  </a:cubicBezTo>
                  <a:cubicBezTo>
                    <a:pt x="143" y="31"/>
                    <a:pt x="143" y="31"/>
                    <a:pt x="143" y="31"/>
                  </a:cubicBezTo>
                  <a:cubicBezTo>
                    <a:pt x="143" y="31"/>
                    <a:pt x="143" y="31"/>
                    <a:pt x="143" y="31"/>
                  </a:cubicBezTo>
                  <a:cubicBezTo>
                    <a:pt x="143" y="31"/>
                    <a:pt x="143" y="31"/>
                    <a:pt x="146" y="22"/>
                  </a:cubicBezTo>
                  <a:cubicBezTo>
                    <a:pt x="145" y="21"/>
                    <a:pt x="145" y="21"/>
                    <a:pt x="145" y="21"/>
                  </a:cubicBezTo>
                  <a:cubicBezTo>
                    <a:pt x="146" y="22"/>
                    <a:pt x="146" y="22"/>
                    <a:pt x="146" y="22"/>
                  </a:cubicBezTo>
                  <a:cubicBezTo>
                    <a:pt x="146" y="22"/>
                    <a:pt x="146" y="22"/>
                    <a:pt x="157" y="10"/>
                  </a:cubicBezTo>
                  <a:cubicBezTo>
                    <a:pt x="166" y="0"/>
                    <a:pt x="166" y="0"/>
                    <a:pt x="166" y="0"/>
                  </a:cubicBezTo>
                  <a:cubicBezTo>
                    <a:pt x="155" y="8"/>
                    <a:pt x="155" y="8"/>
                    <a:pt x="155" y="8"/>
                  </a:cubicBezTo>
                  <a:cubicBezTo>
                    <a:pt x="155" y="8"/>
                    <a:pt x="155" y="8"/>
                    <a:pt x="130" y="25"/>
                  </a:cubicBezTo>
                  <a:cubicBezTo>
                    <a:pt x="131" y="27"/>
                    <a:pt x="131" y="27"/>
                    <a:pt x="131" y="27"/>
                  </a:cubicBezTo>
                  <a:cubicBezTo>
                    <a:pt x="131" y="25"/>
                    <a:pt x="131" y="25"/>
                    <a:pt x="131" y="25"/>
                  </a:cubicBezTo>
                  <a:cubicBezTo>
                    <a:pt x="131" y="25"/>
                    <a:pt x="131" y="25"/>
                    <a:pt x="125" y="27"/>
                  </a:cubicBezTo>
                  <a:cubicBezTo>
                    <a:pt x="125" y="27"/>
                    <a:pt x="125" y="27"/>
                    <a:pt x="125" y="27"/>
                  </a:cubicBezTo>
                  <a:cubicBezTo>
                    <a:pt x="124" y="28"/>
                    <a:pt x="124" y="28"/>
                    <a:pt x="124" y="28"/>
                  </a:cubicBezTo>
                  <a:cubicBezTo>
                    <a:pt x="124" y="28"/>
                    <a:pt x="124" y="28"/>
                    <a:pt x="124" y="28"/>
                  </a:cubicBezTo>
                  <a:cubicBezTo>
                    <a:pt x="124" y="29"/>
                    <a:pt x="122" y="34"/>
                    <a:pt x="118" y="38"/>
                  </a:cubicBezTo>
                  <a:cubicBezTo>
                    <a:pt x="115" y="40"/>
                    <a:pt x="113" y="42"/>
                    <a:pt x="111" y="43"/>
                  </a:cubicBezTo>
                  <a:cubicBezTo>
                    <a:pt x="109" y="45"/>
                    <a:pt x="107" y="46"/>
                    <a:pt x="104" y="47"/>
                  </a:cubicBezTo>
                  <a:cubicBezTo>
                    <a:pt x="104" y="47"/>
                    <a:pt x="104" y="47"/>
                    <a:pt x="104" y="47"/>
                  </a:cubicBezTo>
                  <a:cubicBezTo>
                    <a:pt x="104" y="47"/>
                    <a:pt x="104" y="47"/>
                    <a:pt x="104" y="47"/>
                  </a:cubicBezTo>
                  <a:cubicBezTo>
                    <a:pt x="102" y="48"/>
                    <a:pt x="100" y="49"/>
                    <a:pt x="99" y="50"/>
                  </a:cubicBezTo>
                  <a:cubicBezTo>
                    <a:pt x="98" y="52"/>
                    <a:pt x="97" y="54"/>
                    <a:pt x="97" y="56"/>
                  </a:cubicBezTo>
                  <a:cubicBezTo>
                    <a:pt x="96" y="58"/>
                    <a:pt x="95" y="60"/>
                    <a:pt x="94" y="62"/>
                  </a:cubicBezTo>
                  <a:cubicBezTo>
                    <a:pt x="95" y="63"/>
                    <a:pt x="95" y="63"/>
                    <a:pt x="95" y="63"/>
                  </a:cubicBezTo>
                  <a:cubicBezTo>
                    <a:pt x="94" y="62"/>
                    <a:pt x="94" y="62"/>
                    <a:pt x="94" y="62"/>
                  </a:cubicBezTo>
                  <a:cubicBezTo>
                    <a:pt x="91" y="64"/>
                    <a:pt x="88" y="65"/>
                    <a:pt x="85" y="66"/>
                  </a:cubicBezTo>
                  <a:cubicBezTo>
                    <a:pt x="83" y="66"/>
                    <a:pt x="82" y="67"/>
                    <a:pt x="81" y="67"/>
                  </a:cubicBezTo>
                  <a:cubicBezTo>
                    <a:pt x="81" y="67"/>
                    <a:pt x="80" y="67"/>
                    <a:pt x="80" y="67"/>
                  </a:cubicBezTo>
                  <a:cubicBezTo>
                    <a:pt x="80" y="67"/>
                    <a:pt x="80" y="67"/>
                    <a:pt x="80" y="67"/>
                  </a:cubicBezTo>
                  <a:cubicBezTo>
                    <a:pt x="79" y="67"/>
                    <a:pt x="79" y="67"/>
                    <a:pt x="79" y="67"/>
                  </a:cubicBezTo>
                  <a:cubicBezTo>
                    <a:pt x="79" y="67"/>
                    <a:pt x="79" y="67"/>
                    <a:pt x="79" y="67"/>
                  </a:cubicBezTo>
                  <a:cubicBezTo>
                    <a:pt x="79" y="67"/>
                    <a:pt x="79" y="67"/>
                    <a:pt x="72" y="70"/>
                  </a:cubicBezTo>
                  <a:cubicBezTo>
                    <a:pt x="73" y="71"/>
                    <a:pt x="73" y="71"/>
                    <a:pt x="73" y="71"/>
                  </a:cubicBezTo>
                  <a:cubicBezTo>
                    <a:pt x="73" y="70"/>
                    <a:pt x="73" y="70"/>
                    <a:pt x="73" y="70"/>
                  </a:cubicBezTo>
                  <a:cubicBezTo>
                    <a:pt x="73" y="70"/>
                    <a:pt x="73" y="70"/>
                    <a:pt x="53" y="70"/>
                  </a:cubicBezTo>
                  <a:cubicBezTo>
                    <a:pt x="52" y="70"/>
                    <a:pt x="52" y="70"/>
                    <a:pt x="52" y="70"/>
                  </a:cubicBezTo>
                  <a:cubicBezTo>
                    <a:pt x="51" y="70"/>
                    <a:pt x="51" y="70"/>
                    <a:pt x="51" y="70"/>
                  </a:cubicBezTo>
                  <a:cubicBezTo>
                    <a:pt x="51" y="70"/>
                    <a:pt x="51" y="70"/>
                    <a:pt x="50" y="73"/>
                  </a:cubicBezTo>
                  <a:cubicBezTo>
                    <a:pt x="51" y="74"/>
                    <a:pt x="51" y="74"/>
                    <a:pt x="51" y="74"/>
                  </a:cubicBezTo>
                  <a:cubicBezTo>
                    <a:pt x="51" y="72"/>
                    <a:pt x="51" y="72"/>
                    <a:pt x="51" y="72"/>
                  </a:cubicBezTo>
                  <a:cubicBezTo>
                    <a:pt x="51" y="72"/>
                    <a:pt x="51" y="72"/>
                    <a:pt x="41" y="71"/>
                  </a:cubicBezTo>
                  <a:cubicBezTo>
                    <a:pt x="38" y="71"/>
                    <a:pt x="38" y="71"/>
                    <a:pt x="38" y="71"/>
                  </a:cubicBezTo>
                  <a:cubicBezTo>
                    <a:pt x="39" y="73"/>
                    <a:pt x="39" y="73"/>
                    <a:pt x="39" y="73"/>
                  </a:cubicBezTo>
                  <a:cubicBezTo>
                    <a:pt x="39" y="74"/>
                    <a:pt x="39" y="74"/>
                    <a:pt x="39" y="74"/>
                  </a:cubicBezTo>
                  <a:cubicBezTo>
                    <a:pt x="40" y="75"/>
                    <a:pt x="44" y="83"/>
                    <a:pt x="43" y="90"/>
                  </a:cubicBezTo>
                  <a:cubicBezTo>
                    <a:pt x="43" y="92"/>
                    <a:pt x="43" y="94"/>
                    <a:pt x="42" y="96"/>
                  </a:cubicBezTo>
                  <a:cubicBezTo>
                    <a:pt x="42" y="96"/>
                    <a:pt x="42" y="96"/>
                    <a:pt x="42" y="96"/>
                  </a:cubicBezTo>
                  <a:cubicBezTo>
                    <a:pt x="42" y="96"/>
                    <a:pt x="42" y="96"/>
                    <a:pt x="42" y="96"/>
                  </a:cubicBezTo>
                  <a:cubicBezTo>
                    <a:pt x="41" y="97"/>
                    <a:pt x="40" y="98"/>
                    <a:pt x="39" y="99"/>
                  </a:cubicBezTo>
                  <a:cubicBezTo>
                    <a:pt x="38" y="99"/>
                    <a:pt x="37" y="99"/>
                    <a:pt x="36" y="99"/>
                  </a:cubicBezTo>
                  <a:cubicBezTo>
                    <a:pt x="34" y="99"/>
                    <a:pt x="31" y="99"/>
                    <a:pt x="29" y="98"/>
                  </a:cubicBezTo>
                  <a:cubicBezTo>
                    <a:pt x="26" y="98"/>
                    <a:pt x="24" y="97"/>
                    <a:pt x="21" y="97"/>
                  </a:cubicBezTo>
                  <a:cubicBezTo>
                    <a:pt x="20" y="97"/>
                    <a:pt x="18" y="97"/>
                    <a:pt x="17" y="98"/>
                  </a:cubicBezTo>
                  <a:cubicBezTo>
                    <a:pt x="16" y="98"/>
                    <a:pt x="16" y="98"/>
                    <a:pt x="16" y="98"/>
                  </a:cubicBezTo>
                  <a:cubicBezTo>
                    <a:pt x="16" y="98"/>
                    <a:pt x="16" y="98"/>
                    <a:pt x="16" y="98"/>
                  </a:cubicBezTo>
                  <a:cubicBezTo>
                    <a:pt x="14" y="102"/>
                    <a:pt x="13" y="105"/>
                    <a:pt x="13" y="108"/>
                  </a:cubicBezTo>
                  <a:cubicBezTo>
                    <a:pt x="13" y="110"/>
                    <a:pt x="13" y="112"/>
                    <a:pt x="13" y="114"/>
                  </a:cubicBezTo>
                  <a:cubicBezTo>
                    <a:pt x="13" y="115"/>
                    <a:pt x="13" y="115"/>
                    <a:pt x="13" y="116"/>
                  </a:cubicBezTo>
                  <a:cubicBezTo>
                    <a:pt x="13" y="117"/>
                    <a:pt x="13" y="117"/>
                    <a:pt x="12" y="117"/>
                  </a:cubicBezTo>
                  <a:cubicBezTo>
                    <a:pt x="13" y="118"/>
                    <a:pt x="13" y="118"/>
                    <a:pt x="13" y="118"/>
                  </a:cubicBezTo>
                  <a:cubicBezTo>
                    <a:pt x="13" y="117"/>
                    <a:pt x="13" y="117"/>
                    <a:pt x="13" y="117"/>
                  </a:cubicBezTo>
                  <a:cubicBezTo>
                    <a:pt x="12" y="117"/>
                    <a:pt x="12" y="117"/>
                    <a:pt x="12" y="117"/>
                  </a:cubicBezTo>
                  <a:cubicBezTo>
                    <a:pt x="11" y="117"/>
                    <a:pt x="10" y="117"/>
                    <a:pt x="9" y="116"/>
                  </a:cubicBezTo>
                  <a:cubicBezTo>
                    <a:pt x="8" y="115"/>
                    <a:pt x="6" y="114"/>
                    <a:pt x="5" y="112"/>
                  </a:cubicBezTo>
                  <a:cubicBezTo>
                    <a:pt x="5" y="111"/>
                    <a:pt x="4" y="111"/>
                    <a:pt x="4" y="110"/>
                  </a:cubicBezTo>
                  <a:cubicBezTo>
                    <a:pt x="4" y="110"/>
                    <a:pt x="4" y="110"/>
                    <a:pt x="4" y="110"/>
                  </a:cubicBezTo>
                  <a:cubicBezTo>
                    <a:pt x="4" y="110"/>
                    <a:pt x="4" y="110"/>
                    <a:pt x="4" y="110"/>
                  </a:cubicBezTo>
                  <a:cubicBezTo>
                    <a:pt x="0" y="102"/>
                    <a:pt x="0" y="102"/>
                    <a:pt x="0" y="102"/>
                  </a:cubicBezTo>
                  <a:cubicBezTo>
                    <a:pt x="1" y="110"/>
                    <a:pt x="1" y="110"/>
                    <a:pt x="1" y="110"/>
                  </a:cubicBezTo>
                  <a:lnTo>
                    <a:pt x="2"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0" name="Freeform 29"/>
            <p:cNvSpPr>
              <a:spLocks noEditPoints="1"/>
            </p:cNvSpPr>
            <p:nvPr/>
          </p:nvSpPr>
          <p:spPr bwMode="auto">
            <a:xfrm>
              <a:off x="2868" y="2984"/>
              <a:ext cx="532" cy="489"/>
            </a:xfrm>
            <a:custGeom>
              <a:avLst/>
              <a:gdLst>
                <a:gd name="T0" fmla="*/ 351 w 378"/>
                <a:gd name="T1" fmla="*/ 72 h 347"/>
                <a:gd name="T2" fmla="*/ 335 w 378"/>
                <a:gd name="T3" fmla="*/ 46 h 347"/>
                <a:gd name="T4" fmla="*/ 263 w 378"/>
                <a:gd name="T5" fmla="*/ 60 h 347"/>
                <a:gd name="T6" fmla="*/ 212 w 378"/>
                <a:gd name="T7" fmla="*/ 16 h 347"/>
                <a:gd name="T8" fmla="*/ 172 w 378"/>
                <a:gd name="T9" fmla="*/ 2 h 347"/>
                <a:gd name="T10" fmla="*/ 131 w 378"/>
                <a:gd name="T11" fmla="*/ 38 h 347"/>
                <a:gd name="T12" fmla="*/ 108 w 378"/>
                <a:gd name="T13" fmla="*/ 78 h 347"/>
                <a:gd name="T14" fmla="*/ 120 w 378"/>
                <a:gd name="T15" fmla="*/ 97 h 347"/>
                <a:gd name="T16" fmla="*/ 91 w 378"/>
                <a:gd name="T17" fmla="*/ 101 h 347"/>
                <a:gd name="T18" fmla="*/ 68 w 378"/>
                <a:gd name="T19" fmla="*/ 89 h 347"/>
                <a:gd name="T20" fmla="*/ 37 w 378"/>
                <a:gd name="T21" fmla="*/ 101 h 347"/>
                <a:gd name="T22" fmla="*/ 3 w 378"/>
                <a:gd name="T23" fmla="*/ 104 h 347"/>
                <a:gd name="T24" fmla="*/ 15 w 378"/>
                <a:gd name="T25" fmla="*/ 132 h 347"/>
                <a:gd name="T26" fmla="*/ 35 w 378"/>
                <a:gd name="T27" fmla="*/ 161 h 347"/>
                <a:gd name="T28" fmla="*/ 84 w 378"/>
                <a:gd name="T29" fmla="*/ 128 h 347"/>
                <a:gd name="T30" fmla="*/ 138 w 378"/>
                <a:gd name="T31" fmla="*/ 204 h 347"/>
                <a:gd name="T32" fmla="*/ 134 w 378"/>
                <a:gd name="T33" fmla="*/ 237 h 347"/>
                <a:gd name="T34" fmla="*/ 194 w 378"/>
                <a:gd name="T35" fmla="*/ 266 h 347"/>
                <a:gd name="T36" fmla="*/ 284 w 378"/>
                <a:gd name="T37" fmla="*/ 317 h 347"/>
                <a:gd name="T38" fmla="*/ 246 w 378"/>
                <a:gd name="T39" fmla="*/ 309 h 347"/>
                <a:gd name="T40" fmla="*/ 312 w 378"/>
                <a:gd name="T41" fmla="*/ 336 h 347"/>
                <a:gd name="T42" fmla="*/ 335 w 378"/>
                <a:gd name="T43" fmla="*/ 335 h 347"/>
                <a:gd name="T44" fmla="*/ 284 w 378"/>
                <a:gd name="T45" fmla="*/ 298 h 347"/>
                <a:gd name="T46" fmla="*/ 217 w 378"/>
                <a:gd name="T47" fmla="*/ 237 h 347"/>
                <a:gd name="T48" fmla="*/ 166 w 378"/>
                <a:gd name="T49" fmla="*/ 174 h 347"/>
                <a:gd name="T50" fmla="*/ 147 w 378"/>
                <a:gd name="T51" fmla="*/ 122 h 347"/>
                <a:gd name="T52" fmla="*/ 215 w 378"/>
                <a:gd name="T53" fmla="*/ 118 h 347"/>
                <a:gd name="T54" fmla="*/ 278 w 378"/>
                <a:gd name="T55" fmla="*/ 124 h 347"/>
                <a:gd name="T56" fmla="*/ 315 w 378"/>
                <a:gd name="T57" fmla="*/ 115 h 347"/>
                <a:gd name="T58" fmla="*/ 360 w 378"/>
                <a:gd name="T59" fmla="*/ 127 h 347"/>
                <a:gd name="T60" fmla="*/ 378 w 378"/>
                <a:gd name="T61" fmla="*/ 100 h 347"/>
                <a:gd name="T62" fmla="*/ 81 w 378"/>
                <a:gd name="T63" fmla="*/ 138 h 347"/>
                <a:gd name="T64" fmla="*/ 68 w 378"/>
                <a:gd name="T65" fmla="*/ 131 h 347"/>
                <a:gd name="T66" fmla="*/ 76 w 378"/>
                <a:gd name="T67" fmla="*/ 144 h 347"/>
                <a:gd name="T68" fmla="*/ 64 w 378"/>
                <a:gd name="T69" fmla="*/ 155 h 347"/>
                <a:gd name="T70" fmla="*/ 54 w 378"/>
                <a:gd name="T71" fmla="*/ 128 h 347"/>
                <a:gd name="T72" fmla="*/ 56 w 378"/>
                <a:gd name="T73" fmla="*/ 150 h 347"/>
                <a:gd name="T74" fmla="*/ 69 w 378"/>
                <a:gd name="T75" fmla="*/ 189 h 347"/>
                <a:gd name="T76" fmla="*/ 66 w 378"/>
                <a:gd name="T77" fmla="*/ 175 h 347"/>
                <a:gd name="T78" fmla="*/ 50 w 378"/>
                <a:gd name="T79" fmla="*/ 175 h 347"/>
                <a:gd name="T80" fmla="*/ 95 w 378"/>
                <a:gd name="T81" fmla="*/ 177 h 347"/>
                <a:gd name="T82" fmla="*/ 103 w 378"/>
                <a:gd name="T83" fmla="*/ 193 h 347"/>
                <a:gd name="T84" fmla="*/ 85 w 378"/>
                <a:gd name="T85" fmla="*/ 163 h 347"/>
                <a:gd name="T86" fmla="*/ 80 w 378"/>
                <a:gd name="T87" fmla="*/ 163 h 347"/>
                <a:gd name="T88" fmla="*/ 101 w 378"/>
                <a:gd name="T89" fmla="*/ 223 h 347"/>
                <a:gd name="T90" fmla="*/ 107 w 378"/>
                <a:gd name="T91" fmla="*/ 228 h 347"/>
                <a:gd name="T92" fmla="*/ 228 w 378"/>
                <a:gd name="T93" fmla="*/ 281 h 347"/>
                <a:gd name="T94" fmla="*/ 194 w 378"/>
                <a:gd name="T95" fmla="*/ 282 h 347"/>
                <a:gd name="T96" fmla="*/ 184 w 378"/>
                <a:gd name="T97" fmla="*/ 278 h 347"/>
                <a:gd name="T98" fmla="*/ 220 w 378"/>
                <a:gd name="T99" fmla="*/ 295 h 347"/>
                <a:gd name="T100" fmla="*/ 207 w 378"/>
                <a:gd name="T101" fmla="*/ 294 h 347"/>
                <a:gd name="T102" fmla="*/ 246 w 378"/>
                <a:gd name="T103" fmla="*/ 299 h 347"/>
                <a:gd name="T104" fmla="*/ 182 w 378"/>
                <a:gd name="T105" fmla="*/ 306 h 347"/>
                <a:gd name="T106" fmla="*/ 228 w 378"/>
                <a:gd name="T107" fmla="*/ 314 h 347"/>
                <a:gd name="T108" fmla="*/ 216 w 378"/>
                <a:gd name="T109" fmla="*/ 317 h 347"/>
                <a:gd name="T110" fmla="*/ 251 w 378"/>
                <a:gd name="T111" fmla="*/ 317 h 347"/>
                <a:gd name="T112" fmla="*/ 288 w 378"/>
                <a:gd name="T113" fmla="*/ 332 h 347"/>
                <a:gd name="T114" fmla="*/ 96 w 378"/>
                <a:gd name="T115" fmla="*/ 209 h 347"/>
                <a:gd name="T116" fmla="*/ 85 w 378"/>
                <a:gd name="T117" fmla="*/ 206 h 347"/>
                <a:gd name="T118" fmla="*/ 104 w 378"/>
                <a:gd name="T119" fmla="*/ 206 h 347"/>
                <a:gd name="T120" fmla="*/ 83 w 378"/>
                <a:gd name="T121" fmla="*/ 193 h 347"/>
                <a:gd name="T122" fmla="*/ 123 w 378"/>
                <a:gd name="T123" fmla="*/ 246 h 347"/>
                <a:gd name="T124" fmla="*/ 110 w 378"/>
                <a:gd name="T125" fmla="*/ 221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8" h="347">
                  <a:moveTo>
                    <a:pt x="363" y="100"/>
                  </a:moveTo>
                  <a:cubicBezTo>
                    <a:pt x="348" y="91"/>
                    <a:pt x="348" y="91"/>
                    <a:pt x="348" y="91"/>
                  </a:cubicBezTo>
                  <a:cubicBezTo>
                    <a:pt x="348" y="91"/>
                    <a:pt x="342" y="85"/>
                    <a:pt x="348" y="82"/>
                  </a:cubicBezTo>
                  <a:cubicBezTo>
                    <a:pt x="356" y="80"/>
                    <a:pt x="359" y="72"/>
                    <a:pt x="351" y="72"/>
                  </a:cubicBezTo>
                  <a:cubicBezTo>
                    <a:pt x="346" y="73"/>
                    <a:pt x="346" y="80"/>
                    <a:pt x="342" y="73"/>
                  </a:cubicBezTo>
                  <a:cubicBezTo>
                    <a:pt x="337" y="69"/>
                    <a:pt x="344" y="62"/>
                    <a:pt x="344" y="56"/>
                  </a:cubicBezTo>
                  <a:cubicBezTo>
                    <a:pt x="344" y="54"/>
                    <a:pt x="342" y="50"/>
                    <a:pt x="337" y="46"/>
                  </a:cubicBezTo>
                  <a:cubicBezTo>
                    <a:pt x="335" y="46"/>
                    <a:pt x="335" y="46"/>
                    <a:pt x="335" y="46"/>
                  </a:cubicBezTo>
                  <a:cubicBezTo>
                    <a:pt x="325" y="47"/>
                    <a:pt x="325" y="47"/>
                    <a:pt x="325" y="47"/>
                  </a:cubicBezTo>
                  <a:cubicBezTo>
                    <a:pt x="316" y="61"/>
                    <a:pt x="316" y="61"/>
                    <a:pt x="316" y="61"/>
                  </a:cubicBezTo>
                  <a:cubicBezTo>
                    <a:pt x="316" y="61"/>
                    <a:pt x="301" y="62"/>
                    <a:pt x="294" y="62"/>
                  </a:cubicBezTo>
                  <a:cubicBezTo>
                    <a:pt x="288" y="62"/>
                    <a:pt x="263" y="60"/>
                    <a:pt x="263" y="60"/>
                  </a:cubicBezTo>
                  <a:cubicBezTo>
                    <a:pt x="263" y="60"/>
                    <a:pt x="262" y="52"/>
                    <a:pt x="257" y="49"/>
                  </a:cubicBezTo>
                  <a:cubicBezTo>
                    <a:pt x="251" y="46"/>
                    <a:pt x="242" y="47"/>
                    <a:pt x="242" y="47"/>
                  </a:cubicBezTo>
                  <a:cubicBezTo>
                    <a:pt x="217" y="27"/>
                    <a:pt x="217" y="27"/>
                    <a:pt x="217" y="27"/>
                  </a:cubicBezTo>
                  <a:cubicBezTo>
                    <a:pt x="217" y="27"/>
                    <a:pt x="215" y="21"/>
                    <a:pt x="212" y="16"/>
                  </a:cubicBezTo>
                  <a:cubicBezTo>
                    <a:pt x="209" y="12"/>
                    <a:pt x="200" y="15"/>
                    <a:pt x="200" y="15"/>
                  </a:cubicBezTo>
                  <a:cubicBezTo>
                    <a:pt x="197" y="8"/>
                    <a:pt x="197" y="8"/>
                    <a:pt x="197" y="8"/>
                  </a:cubicBezTo>
                  <a:cubicBezTo>
                    <a:pt x="189" y="4"/>
                    <a:pt x="189" y="4"/>
                    <a:pt x="189" y="4"/>
                  </a:cubicBezTo>
                  <a:cubicBezTo>
                    <a:pt x="189" y="4"/>
                    <a:pt x="177" y="0"/>
                    <a:pt x="172" y="2"/>
                  </a:cubicBezTo>
                  <a:cubicBezTo>
                    <a:pt x="168" y="2"/>
                    <a:pt x="172" y="16"/>
                    <a:pt x="172" y="16"/>
                  </a:cubicBezTo>
                  <a:cubicBezTo>
                    <a:pt x="172" y="16"/>
                    <a:pt x="163" y="12"/>
                    <a:pt x="161" y="12"/>
                  </a:cubicBezTo>
                  <a:cubicBezTo>
                    <a:pt x="157" y="12"/>
                    <a:pt x="161" y="22"/>
                    <a:pt x="161" y="22"/>
                  </a:cubicBezTo>
                  <a:cubicBezTo>
                    <a:pt x="161" y="22"/>
                    <a:pt x="135" y="33"/>
                    <a:pt x="131" y="38"/>
                  </a:cubicBezTo>
                  <a:cubicBezTo>
                    <a:pt x="127" y="43"/>
                    <a:pt x="141" y="49"/>
                    <a:pt x="141" y="49"/>
                  </a:cubicBezTo>
                  <a:cubicBezTo>
                    <a:pt x="138" y="66"/>
                    <a:pt x="138" y="66"/>
                    <a:pt x="138" y="66"/>
                  </a:cubicBezTo>
                  <a:cubicBezTo>
                    <a:pt x="130" y="64"/>
                    <a:pt x="130" y="64"/>
                    <a:pt x="130" y="64"/>
                  </a:cubicBezTo>
                  <a:cubicBezTo>
                    <a:pt x="130" y="64"/>
                    <a:pt x="111" y="73"/>
                    <a:pt x="108" y="78"/>
                  </a:cubicBezTo>
                  <a:cubicBezTo>
                    <a:pt x="105" y="84"/>
                    <a:pt x="119" y="78"/>
                    <a:pt x="119" y="78"/>
                  </a:cubicBezTo>
                  <a:cubicBezTo>
                    <a:pt x="122" y="82"/>
                    <a:pt x="122" y="82"/>
                    <a:pt x="122" y="82"/>
                  </a:cubicBezTo>
                  <a:cubicBezTo>
                    <a:pt x="122" y="82"/>
                    <a:pt x="119" y="87"/>
                    <a:pt x="116" y="89"/>
                  </a:cubicBezTo>
                  <a:cubicBezTo>
                    <a:pt x="112" y="92"/>
                    <a:pt x="120" y="97"/>
                    <a:pt x="120" y="97"/>
                  </a:cubicBezTo>
                  <a:cubicBezTo>
                    <a:pt x="120" y="97"/>
                    <a:pt x="116" y="104"/>
                    <a:pt x="107" y="104"/>
                  </a:cubicBezTo>
                  <a:cubicBezTo>
                    <a:pt x="99" y="104"/>
                    <a:pt x="101" y="100"/>
                    <a:pt x="101" y="100"/>
                  </a:cubicBezTo>
                  <a:cubicBezTo>
                    <a:pt x="101" y="100"/>
                    <a:pt x="95" y="95"/>
                    <a:pt x="91" y="95"/>
                  </a:cubicBezTo>
                  <a:cubicBezTo>
                    <a:pt x="89" y="95"/>
                    <a:pt x="91" y="101"/>
                    <a:pt x="91" y="101"/>
                  </a:cubicBezTo>
                  <a:cubicBezTo>
                    <a:pt x="77" y="96"/>
                    <a:pt x="77" y="96"/>
                    <a:pt x="77" y="96"/>
                  </a:cubicBezTo>
                  <a:cubicBezTo>
                    <a:pt x="72" y="89"/>
                    <a:pt x="72" y="89"/>
                    <a:pt x="72" y="89"/>
                  </a:cubicBezTo>
                  <a:cubicBezTo>
                    <a:pt x="72" y="89"/>
                    <a:pt x="72" y="84"/>
                    <a:pt x="68" y="84"/>
                  </a:cubicBezTo>
                  <a:cubicBezTo>
                    <a:pt x="66" y="85"/>
                    <a:pt x="68" y="89"/>
                    <a:pt x="68" y="89"/>
                  </a:cubicBezTo>
                  <a:cubicBezTo>
                    <a:pt x="65" y="91"/>
                    <a:pt x="65" y="91"/>
                    <a:pt x="65" y="91"/>
                  </a:cubicBezTo>
                  <a:cubicBezTo>
                    <a:pt x="64" y="96"/>
                    <a:pt x="64" y="96"/>
                    <a:pt x="64" y="96"/>
                  </a:cubicBezTo>
                  <a:cubicBezTo>
                    <a:pt x="41" y="104"/>
                    <a:pt x="41" y="104"/>
                    <a:pt x="41" y="104"/>
                  </a:cubicBezTo>
                  <a:cubicBezTo>
                    <a:pt x="37" y="101"/>
                    <a:pt x="37" y="101"/>
                    <a:pt x="37" y="101"/>
                  </a:cubicBezTo>
                  <a:cubicBezTo>
                    <a:pt x="27" y="108"/>
                    <a:pt x="27" y="108"/>
                    <a:pt x="27" y="108"/>
                  </a:cubicBezTo>
                  <a:cubicBezTo>
                    <a:pt x="19" y="103"/>
                    <a:pt x="19" y="103"/>
                    <a:pt x="19" y="103"/>
                  </a:cubicBezTo>
                  <a:cubicBezTo>
                    <a:pt x="19" y="103"/>
                    <a:pt x="14" y="108"/>
                    <a:pt x="12" y="108"/>
                  </a:cubicBezTo>
                  <a:cubicBezTo>
                    <a:pt x="10" y="108"/>
                    <a:pt x="3" y="104"/>
                    <a:pt x="3" y="104"/>
                  </a:cubicBezTo>
                  <a:cubicBezTo>
                    <a:pt x="0" y="108"/>
                    <a:pt x="0" y="108"/>
                    <a:pt x="0" y="108"/>
                  </a:cubicBezTo>
                  <a:cubicBezTo>
                    <a:pt x="6" y="112"/>
                    <a:pt x="6" y="112"/>
                    <a:pt x="6" y="112"/>
                  </a:cubicBezTo>
                  <a:cubicBezTo>
                    <a:pt x="10" y="131"/>
                    <a:pt x="10" y="131"/>
                    <a:pt x="10" y="131"/>
                  </a:cubicBezTo>
                  <a:cubicBezTo>
                    <a:pt x="15" y="132"/>
                    <a:pt x="15" y="132"/>
                    <a:pt x="15" y="132"/>
                  </a:cubicBezTo>
                  <a:cubicBezTo>
                    <a:pt x="10" y="135"/>
                    <a:pt x="10" y="135"/>
                    <a:pt x="10" y="135"/>
                  </a:cubicBezTo>
                  <a:cubicBezTo>
                    <a:pt x="19" y="146"/>
                    <a:pt x="19" y="146"/>
                    <a:pt x="19" y="146"/>
                  </a:cubicBezTo>
                  <a:cubicBezTo>
                    <a:pt x="31" y="167"/>
                    <a:pt x="31" y="167"/>
                    <a:pt x="31" y="167"/>
                  </a:cubicBezTo>
                  <a:cubicBezTo>
                    <a:pt x="35" y="161"/>
                    <a:pt x="35" y="161"/>
                    <a:pt x="35" y="161"/>
                  </a:cubicBezTo>
                  <a:cubicBezTo>
                    <a:pt x="37" y="144"/>
                    <a:pt x="37" y="144"/>
                    <a:pt x="37" y="144"/>
                  </a:cubicBezTo>
                  <a:cubicBezTo>
                    <a:pt x="37" y="144"/>
                    <a:pt x="41" y="150"/>
                    <a:pt x="45" y="149"/>
                  </a:cubicBezTo>
                  <a:cubicBezTo>
                    <a:pt x="50" y="146"/>
                    <a:pt x="46" y="119"/>
                    <a:pt x="53" y="115"/>
                  </a:cubicBezTo>
                  <a:cubicBezTo>
                    <a:pt x="58" y="111"/>
                    <a:pt x="84" y="128"/>
                    <a:pt x="84" y="128"/>
                  </a:cubicBezTo>
                  <a:cubicBezTo>
                    <a:pt x="95" y="146"/>
                    <a:pt x="95" y="146"/>
                    <a:pt x="95" y="146"/>
                  </a:cubicBezTo>
                  <a:cubicBezTo>
                    <a:pt x="95" y="146"/>
                    <a:pt x="87" y="163"/>
                    <a:pt x="95" y="170"/>
                  </a:cubicBezTo>
                  <a:cubicBezTo>
                    <a:pt x="100" y="177"/>
                    <a:pt x="119" y="197"/>
                    <a:pt x="119" y="197"/>
                  </a:cubicBezTo>
                  <a:cubicBezTo>
                    <a:pt x="119" y="197"/>
                    <a:pt x="132" y="202"/>
                    <a:pt x="138" y="204"/>
                  </a:cubicBezTo>
                  <a:cubicBezTo>
                    <a:pt x="141" y="206"/>
                    <a:pt x="146" y="213"/>
                    <a:pt x="146" y="213"/>
                  </a:cubicBezTo>
                  <a:cubicBezTo>
                    <a:pt x="146" y="213"/>
                    <a:pt x="126" y="206"/>
                    <a:pt x="123" y="204"/>
                  </a:cubicBezTo>
                  <a:cubicBezTo>
                    <a:pt x="120" y="204"/>
                    <a:pt x="111" y="208"/>
                    <a:pt x="111" y="208"/>
                  </a:cubicBezTo>
                  <a:cubicBezTo>
                    <a:pt x="111" y="208"/>
                    <a:pt x="122" y="233"/>
                    <a:pt x="134" y="237"/>
                  </a:cubicBezTo>
                  <a:cubicBezTo>
                    <a:pt x="146" y="242"/>
                    <a:pt x="166" y="256"/>
                    <a:pt x="166" y="256"/>
                  </a:cubicBezTo>
                  <a:cubicBezTo>
                    <a:pt x="166" y="256"/>
                    <a:pt x="162" y="263"/>
                    <a:pt x="166" y="267"/>
                  </a:cubicBezTo>
                  <a:cubicBezTo>
                    <a:pt x="172" y="273"/>
                    <a:pt x="177" y="271"/>
                    <a:pt x="177" y="271"/>
                  </a:cubicBezTo>
                  <a:cubicBezTo>
                    <a:pt x="194" y="266"/>
                    <a:pt x="194" y="266"/>
                    <a:pt x="194" y="266"/>
                  </a:cubicBezTo>
                  <a:cubicBezTo>
                    <a:pt x="228" y="275"/>
                    <a:pt x="228" y="275"/>
                    <a:pt x="228" y="275"/>
                  </a:cubicBezTo>
                  <a:cubicBezTo>
                    <a:pt x="228" y="275"/>
                    <a:pt x="234" y="287"/>
                    <a:pt x="243" y="293"/>
                  </a:cubicBezTo>
                  <a:cubicBezTo>
                    <a:pt x="252" y="295"/>
                    <a:pt x="263" y="304"/>
                    <a:pt x="270" y="308"/>
                  </a:cubicBezTo>
                  <a:cubicBezTo>
                    <a:pt x="274" y="313"/>
                    <a:pt x="284" y="317"/>
                    <a:pt x="284" y="317"/>
                  </a:cubicBezTo>
                  <a:cubicBezTo>
                    <a:pt x="284" y="317"/>
                    <a:pt x="273" y="314"/>
                    <a:pt x="270" y="313"/>
                  </a:cubicBezTo>
                  <a:cubicBezTo>
                    <a:pt x="266" y="310"/>
                    <a:pt x="262" y="308"/>
                    <a:pt x="259" y="308"/>
                  </a:cubicBezTo>
                  <a:cubicBezTo>
                    <a:pt x="255" y="306"/>
                    <a:pt x="238" y="304"/>
                    <a:pt x="238" y="304"/>
                  </a:cubicBezTo>
                  <a:cubicBezTo>
                    <a:pt x="238" y="304"/>
                    <a:pt x="243" y="309"/>
                    <a:pt x="246" y="309"/>
                  </a:cubicBezTo>
                  <a:cubicBezTo>
                    <a:pt x="250" y="310"/>
                    <a:pt x="266" y="317"/>
                    <a:pt x="266" y="317"/>
                  </a:cubicBezTo>
                  <a:cubicBezTo>
                    <a:pt x="286" y="325"/>
                    <a:pt x="286" y="325"/>
                    <a:pt x="286" y="325"/>
                  </a:cubicBezTo>
                  <a:cubicBezTo>
                    <a:pt x="289" y="322"/>
                    <a:pt x="289" y="322"/>
                    <a:pt x="289" y="322"/>
                  </a:cubicBezTo>
                  <a:cubicBezTo>
                    <a:pt x="312" y="336"/>
                    <a:pt x="312" y="336"/>
                    <a:pt x="312" y="336"/>
                  </a:cubicBezTo>
                  <a:cubicBezTo>
                    <a:pt x="319" y="336"/>
                    <a:pt x="319" y="336"/>
                    <a:pt x="319" y="336"/>
                  </a:cubicBezTo>
                  <a:cubicBezTo>
                    <a:pt x="323" y="339"/>
                    <a:pt x="323" y="339"/>
                    <a:pt x="323" y="339"/>
                  </a:cubicBezTo>
                  <a:cubicBezTo>
                    <a:pt x="339" y="347"/>
                    <a:pt x="339" y="347"/>
                    <a:pt x="339" y="347"/>
                  </a:cubicBezTo>
                  <a:cubicBezTo>
                    <a:pt x="339" y="347"/>
                    <a:pt x="342" y="335"/>
                    <a:pt x="335" y="335"/>
                  </a:cubicBezTo>
                  <a:cubicBezTo>
                    <a:pt x="329" y="332"/>
                    <a:pt x="327" y="336"/>
                    <a:pt x="327" y="336"/>
                  </a:cubicBezTo>
                  <a:cubicBezTo>
                    <a:pt x="297" y="310"/>
                    <a:pt x="297" y="310"/>
                    <a:pt x="297" y="310"/>
                  </a:cubicBezTo>
                  <a:cubicBezTo>
                    <a:pt x="286" y="313"/>
                    <a:pt x="286" y="313"/>
                    <a:pt x="286" y="313"/>
                  </a:cubicBezTo>
                  <a:cubicBezTo>
                    <a:pt x="286" y="313"/>
                    <a:pt x="290" y="305"/>
                    <a:pt x="284" y="298"/>
                  </a:cubicBezTo>
                  <a:cubicBezTo>
                    <a:pt x="275" y="291"/>
                    <a:pt x="258" y="283"/>
                    <a:pt x="257" y="278"/>
                  </a:cubicBezTo>
                  <a:cubicBezTo>
                    <a:pt x="255" y="271"/>
                    <a:pt x="257" y="266"/>
                    <a:pt x="257" y="266"/>
                  </a:cubicBezTo>
                  <a:cubicBezTo>
                    <a:pt x="240" y="258"/>
                    <a:pt x="240" y="258"/>
                    <a:pt x="240" y="258"/>
                  </a:cubicBezTo>
                  <a:cubicBezTo>
                    <a:pt x="217" y="237"/>
                    <a:pt x="217" y="237"/>
                    <a:pt x="217" y="237"/>
                  </a:cubicBezTo>
                  <a:cubicBezTo>
                    <a:pt x="215" y="233"/>
                    <a:pt x="215" y="233"/>
                    <a:pt x="215" y="233"/>
                  </a:cubicBezTo>
                  <a:cubicBezTo>
                    <a:pt x="215" y="233"/>
                    <a:pt x="197" y="221"/>
                    <a:pt x="189" y="212"/>
                  </a:cubicBezTo>
                  <a:cubicBezTo>
                    <a:pt x="178" y="201"/>
                    <a:pt x="180" y="194"/>
                    <a:pt x="177" y="188"/>
                  </a:cubicBezTo>
                  <a:cubicBezTo>
                    <a:pt x="173" y="178"/>
                    <a:pt x="166" y="174"/>
                    <a:pt x="166" y="174"/>
                  </a:cubicBezTo>
                  <a:cubicBezTo>
                    <a:pt x="169" y="169"/>
                    <a:pt x="169" y="169"/>
                    <a:pt x="169" y="169"/>
                  </a:cubicBezTo>
                  <a:cubicBezTo>
                    <a:pt x="162" y="159"/>
                    <a:pt x="162" y="159"/>
                    <a:pt x="162" y="159"/>
                  </a:cubicBezTo>
                  <a:cubicBezTo>
                    <a:pt x="149" y="158"/>
                    <a:pt x="149" y="158"/>
                    <a:pt x="149" y="158"/>
                  </a:cubicBezTo>
                  <a:cubicBezTo>
                    <a:pt x="149" y="158"/>
                    <a:pt x="138" y="126"/>
                    <a:pt x="147" y="122"/>
                  </a:cubicBezTo>
                  <a:cubicBezTo>
                    <a:pt x="157" y="115"/>
                    <a:pt x="162" y="122"/>
                    <a:pt x="166" y="126"/>
                  </a:cubicBezTo>
                  <a:cubicBezTo>
                    <a:pt x="170" y="130"/>
                    <a:pt x="178" y="138"/>
                    <a:pt x="184" y="135"/>
                  </a:cubicBezTo>
                  <a:cubicBezTo>
                    <a:pt x="189" y="134"/>
                    <a:pt x="189" y="116"/>
                    <a:pt x="194" y="115"/>
                  </a:cubicBezTo>
                  <a:cubicBezTo>
                    <a:pt x="200" y="115"/>
                    <a:pt x="215" y="118"/>
                    <a:pt x="215" y="118"/>
                  </a:cubicBezTo>
                  <a:cubicBezTo>
                    <a:pt x="221" y="109"/>
                    <a:pt x="221" y="109"/>
                    <a:pt x="221" y="109"/>
                  </a:cubicBezTo>
                  <a:cubicBezTo>
                    <a:pt x="221" y="109"/>
                    <a:pt x="232" y="119"/>
                    <a:pt x="238" y="119"/>
                  </a:cubicBezTo>
                  <a:cubicBezTo>
                    <a:pt x="267" y="119"/>
                    <a:pt x="267" y="119"/>
                    <a:pt x="267" y="119"/>
                  </a:cubicBezTo>
                  <a:cubicBezTo>
                    <a:pt x="267" y="119"/>
                    <a:pt x="274" y="124"/>
                    <a:pt x="278" y="124"/>
                  </a:cubicBezTo>
                  <a:cubicBezTo>
                    <a:pt x="284" y="124"/>
                    <a:pt x="289" y="113"/>
                    <a:pt x="289" y="113"/>
                  </a:cubicBezTo>
                  <a:cubicBezTo>
                    <a:pt x="289" y="113"/>
                    <a:pt x="296" y="122"/>
                    <a:pt x="300" y="122"/>
                  </a:cubicBezTo>
                  <a:cubicBezTo>
                    <a:pt x="304" y="122"/>
                    <a:pt x="304" y="113"/>
                    <a:pt x="304" y="113"/>
                  </a:cubicBezTo>
                  <a:cubicBezTo>
                    <a:pt x="315" y="115"/>
                    <a:pt x="315" y="115"/>
                    <a:pt x="315" y="115"/>
                  </a:cubicBezTo>
                  <a:cubicBezTo>
                    <a:pt x="323" y="122"/>
                    <a:pt x="323" y="122"/>
                    <a:pt x="323" y="122"/>
                  </a:cubicBezTo>
                  <a:cubicBezTo>
                    <a:pt x="323" y="122"/>
                    <a:pt x="325" y="116"/>
                    <a:pt x="333" y="118"/>
                  </a:cubicBezTo>
                  <a:cubicBezTo>
                    <a:pt x="342" y="122"/>
                    <a:pt x="339" y="134"/>
                    <a:pt x="346" y="134"/>
                  </a:cubicBezTo>
                  <a:cubicBezTo>
                    <a:pt x="354" y="134"/>
                    <a:pt x="360" y="127"/>
                    <a:pt x="360" y="127"/>
                  </a:cubicBezTo>
                  <a:cubicBezTo>
                    <a:pt x="356" y="111"/>
                    <a:pt x="356" y="111"/>
                    <a:pt x="356" y="111"/>
                  </a:cubicBezTo>
                  <a:cubicBezTo>
                    <a:pt x="363" y="104"/>
                    <a:pt x="363" y="104"/>
                    <a:pt x="363" y="104"/>
                  </a:cubicBezTo>
                  <a:cubicBezTo>
                    <a:pt x="378" y="104"/>
                    <a:pt x="378" y="104"/>
                    <a:pt x="378" y="104"/>
                  </a:cubicBezTo>
                  <a:cubicBezTo>
                    <a:pt x="378" y="100"/>
                    <a:pt x="378" y="100"/>
                    <a:pt x="378" y="100"/>
                  </a:cubicBezTo>
                  <a:lnTo>
                    <a:pt x="363" y="100"/>
                  </a:lnTo>
                  <a:close/>
                  <a:moveTo>
                    <a:pt x="81" y="147"/>
                  </a:moveTo>
                  <a:cubicBezTo>
                    <a:pt x="87" y="143"/>
                    <a:pt x="87" y="143"/>
                    <a:pt x="87" y="143"/>
                  </a:cubicBezTo>
                  <a:cubicBezTo>
                    <a:pt x="81" y="138"/>
                    <a:pt x="81" y="138"/>
                    <a:pt x="81" y="138"/>
                  </a:cubicBezTo>
                  <a:cubicBezTo>
                    <a:pt x="78" y="132"/>
                    <a:pt x="78" y="132"/>
                    <a:pt x="78" y="132"/>
                  </a:cubicBezTo>
                  <a:cubicBezTo>
                    <a:pt x="72" y="127"/>
                    <a:pt x="72" y="127"/>
                    <a:pt x="72" y="127"/>
                  </a:cubicBezTo>
                  <a:cubicBezTo>
                    <a:pt x="66" y="124"/>
                    <a:pt x="66" y="124"/>
                    <a:pt x="66" y="124"/>
                  </a:cubicBezTo>
                  <a:cubicBezTo>
                    <a:pt x="68" y="131"/>
                    <a:pt x="68" y="131"/>
                    <a:pt x="68" y="131"/>
                  </a:cubicBezTo>
                  <a:cubicBezTo>
                    <a:pt x="62" y="136"/>
                    <a:pt x="62" y="136"/>
                    <a:pt x="62" y="136"/>
                  </a:cubicBezTo>
                  <a:cubicBezTo>
                    <a:pt x="69" y="144"/>
                    <a:pt x="69" y="144"/>
                    <a:pt x="69" y="144"/>
                  </a:cubicBezTo>
                  <a:cubicBezTo>
                    <a:pt x="76" y="140"/>
                    <a:pt x="76" y="140"/>
                    <a:pt x="76" y="140"/>
                  </a:cubicBezTo>
                  <a:cubicBezTo>
                    <a:pt x="76" y="144"/>
                    <a:pt x="76" y="144"/>
                    <a:pt x="76" y="144"/>
                  </a:cubicBezTo>
                  <a:lnTo>
                    <a:pt x="81" y="147"/>
                  </a:lnTo>
                  <a:close/>
                  <a:moveTo>
                    <a:pt x="72" y="174"/>
                  </a:moveTo>
                  <a:cubicBezTo>
                    <a:pt x="66" y="170"/>
                    <a:pt x="66" y="170"/>
                    <a:pt x="66" y="170"/>
                  </a:cubicBezTo>
                  <a:cubicBezTo>
                    <a:pt x="64" y="155"/>
                    <a:pt x="64" y="155"/>
                    <a:pt x="64" y="155"/>
                  </a:cubicBezTo>
                  <a:cubicBezTo>
                    <a:pt x="64" y="155"/>
                    <a:pt x="68" y="151"/>
                    <a:pt x="65" y="149"/>
                  </a:cubicBezTo>
                  <a:cubicBezTo>
                    <a:pt x="64" y="146"/>
                    <a:pt x="61" y="143"/>
                    <a:pt x="60" y="138"/>
                  </a:cubicBezTo>
                  <a:cubicBezTo>
                    <a:pt x="60" y="135"/>
                    <a:pt x="58" y="128"/>
                    <a:pt x="58" y="128"/>
                  </a:cubicBezTo>
                  <a:cubicBezTo>
                    <a:pt x="54" y="128"/>
                    <a:pt x="54" y="128"/>
                    <a:pt x="54" y="128"/>
                  </a:cubicBezTo>
                  <a:cubicBezTo>
                    <a:pt x="52" y="135"/>
                    <a:pt x="52" y="135"/>
                    <a:pt x="52" y="135"/>
                  </a:cubicBezTo>
                  <a:cubicBezTo>
                    <a:pt x="52" y="135"/>
                    <a:pt x="57" y="143"/>
                    <a:pt x="60" y="144"/>
                  </a:cubicBezTo>
                  <a:cubicBezTo>
                    <a:pt x="61" y="147"/>
                    <a:pt x="60" y="151"/>
                    <a:pt x="60" y="151"/>
                  </a:cubicBezTo>
                  <a:cubicBezTo>
                    <a:pt x="56" y="150"/>
                    <a:pt x="56" y="150"/>
                    <a:pt x="56" y="150"/>
                  </a:cubicBezTo>
                  <a:cubicBezTo>
                    <a:pt x="62" y="167"/>
                    <a:pt x="62" y="167"/>
                    <a:pt x="62" y="167"/>
                  </a:cubicBezTo>
                  <a:cubicBezTo>
                    <a:pt x="57" y="167"/>
                    <a:pt x="57" y="167"/>
                    <a:pt x="57" y="167"/>
                  </a:cubicBezTo>
                  <a:cubicBezTo>
                    <a:pt x="61" y="182"/>
                    <a:pt x="61" y="182"/>
                    <a:pt x="61" y="182"/>
                  </a:cubicBezTo>
                  <a:cubicBezTo>
                    <a:pt x="69" y="189"/>
                    <a:pt x="69" y="189"/>
                    <a:pt x="69" y="189"/>
                  </a:cubicBezTo>
                  <a:cubicBezTo>
                    <a:pt x="72" y="186"/>
                    <a:pt x="72" y="186"/>
                    <a:pt x="72" y="186"/>
                  </a:cubicBezTo>
                  <a:cubicBezTo>
                    <a:pt x="64" y="178"/>
                    <a:pt x="64" y="178"/>
                    <a:pt x="64" y="178"/>
                  </a:cubicBezTo>
                  <a:cubicBezTo>
                    <a:pt x="62" y="174"/>
                    <a:pt x="62" y="174"/>
                    <a:pt x="62" y="174"/>
                  </a:cubicBezTo>
                  <a:cubicBezTo>
                    <a:pt x="66" y="175"/>
                    <a:pt x="66" y="175"/>
                    <a:pt x="66" y="175"/>
                  </a:cubicBezTo>
                  <a:lnTo>
                    <a:pt x="72" y="174"/>
                  </a:lnTo>
                  <a:close/>
                  <a:moveTo>
                    <a:pt x="50" y="175"/>
                  </a:moveTo>
                  <a:cubicBezTo>
                    <a:pt x="50" y="180"/>
                    <a:pt x="54" y="174"/>
                    <a:pt x="54" y="174"/>
                  </a:cubicBezTo>
                  <a:cubicBezTo>
                    <a:pt x="54" y="169"/>
                    <a:pt x="50" y="171"/>
                    <a:pt x="50" y="175"/>
                  </a:cubicBezTo>
                  <a:close/>
                  <a:moveTo>
                    <a:pt x="116" y="198"/>
                  </a:moveTo>
                  <a:cubicBezTo>
                    <a:pt x="105" y="189"/>
                    <a:pt x="105" y="189"/>
                    <a:pt x="105" y="189"/>
                  </a:cubicBezTo>
                  <a:cubicBezTo>
                    <a:pt x="100" y="188"/>
                    <a:pt x="100" y="188"/>
                    <a:pt x="100" y="188"/>
                  </a:cubicBezTo>
                  <a:cubicBezTo>
                    <a:pt x="95" y="177"/>
                    <a:pt x="95" y="177"/>
                    <a:pt x="95" y="177"/>
                  </a:cubicBezTo>
                  <a:cubicBezTo>
                    <a:pt x="91" y="175"/>
                    <a:pt x="91" y="175"/>
                    <a:pt x="91" y="175"/>
                  </a:cubicBezTo>
                  <a:cubicBezTo>
                    <a:pt x="84" y="171"/>
                    <a:pt x="84" y="171"/>
                    <a:pt x="84" y="171"/>
                  </a:cubicBezTo>
                  <a:cubicBezTo>
                    <a:pt x="97" y="189"/>
                    <a:pt x="97" y="189"/>
                    <a:pt x="97" y="189"/>
                  </a:cubicBezTo>
                  <a:cubicBezTo>
                    <a:pt x="103" y="193"/>
                    <a:pt x="103" y="193"/>
                    <a:pt x="103" y="193"/>
                  </a:cubicBezTo>
                  <a:cubicBezTo>
                    <a:pt x="111" y="201"/>
                    <a:pt x="111" y="201"/>
                    <a:pt x="111" y="201"/>
                  </a:cubicBezTo>
                  <a:lnTo>
                    <a:pt x="116" y="198"/>
                  </a:lnTo>
                  <a:close/>
                  <a:moveTo>
                    <a:pt x="80" y="163"/>
                  </a:moveTo>
                  <a:cubicBezTo>
                    <a:pt x="85" y="163"/>
                    <a:pt x="85" y="163"/>
                    <a:pt x="85" y="163"/>
                  </a:cubicBezTo>
                  <a:cubicBezTo>
                    <a:pt x="83" y="154"/>
                    <a:pt x="83" y="154"/>
                    <a:pt x="83" y="154"/>
                  </a:cubicBezTo>
                  <a:cubicBezTo>
                    <a:pt x="78" y="155"/>
                    <a:pt x="78" y="155"/>
                    <a:pt x="78" y="155"/>
                  </a:cubicBezTo>
                  <a:cubicBezTo>
                    <a:pt x="81" y="158"/>
                    <a:pt x="81" y="158"/>
                    <a:pt x="81" y="158"/>
                  </a:cubicBezTo>
                  <a:lnTo>
                    <a:pt x="80" y="163"/>
                  </a:lnTo>
                  <a:close/>
                  <a:moveTo>
                    <a:pt x="104" y="223"/>
                  </a:moveTo>
                  <a:cubicBezTo>
                    <a:pt x="97" y="216"/>
                    <a:pt x="97" y="216"/>
                    <a:pt x="97" y="216"/>
                  </a:cubicBezTo>
                  <a:cubicBezTo>
                    <a:pt x="93" y="216"/>
                    <a:pt x="93" y="216"/>
                    <a:pt x="93" y="216"/>
                  </a:cubicBezTo>
                  <a:cubicBezTo>
                    <a:pt x="101" y="223"/>
                    <a:pt x="101" y="223"/>
                    <a:pt x="101" y="223"/>
                  </a:cubicBezTo>
                  <a:cubicBezTo>
                    <a:pt x="105" y="229"/>
                    <a:pt x="105" y="229"/>
                    <a:pt x="105" y="229"/>
                  </a:cubicBezTo>
                  <a:cubicBezTo>
                    <a:pt x="114" y="239"/>
                    <a:pt x="114" y="239"/>
                    <a:pt x="114" y="239"/>
                  </a:cubicBezTo>
                  <a:cubicBezTo>
                    <a:pt x="116" y="235"/>
                    <a:pt x="116" y="235"/>
                    <a:pt x="116" y="235"/>
                  </a:cubicBezTo>
                  <a:cubicBezTo>
                    <a:pt x="107" y="228"/>
                    <a:pt x="107" y="228"/>
                    <a:pt x="107" y="228"/>
                  </a:cubicBezTo>
                  <a:lnTo>
                    <a:pt x="104" y="223"/>
                  </a:lnTo>
                  <a:close/>
                  <a:moveTo>
                    <a:pt x="219" y="286"/>
                  </a:moveTo>
                  <a:cubicBezTo>
                    <a:pt x="227" y="283"/>
                    <a:pt x="227" y="283"/>
                    <a:pt x="227" y="283"/>
                  </a:cubicBezTo>
                  <a:cubicBezTo>
                    <a:pt x="228" y="281"/>
                    <a:pt x="228" y="281"/>
                    <a:pt x="228" y="281"/>
                  </a:cubicBezTo>
                  <a:cubicBezTo>
                    <a:pt x="220" y="279"/>
                    <a:pt x="220" y="279"/>
                    <a:pt x="220" y="279"/>
                  </a:cubicBezTo>
                  <a:cubicBezTo>
                    <a:pt x="200" y="277"/>
                    <a:pt x="200" y="277"/>
                    <a:pt x="200" y="277"/>
                  </a:cubicBezTo>
                  <a:cubicBezTo>
                    <a:pt x="200" y="281"/>
                    <a:pt x="200" y="281"/>
                    <a:pt x="200" y="281"/>
                  </a:cubicBezTo>
                  <a:cubicBezTo>
                    <a:pt x="194" y="282"/>
                    <a:pt x="194" y="282"/>
                    <a:pt x="194" y="282"/>
                  </a:cubicBezTo>
                  <a:cubicBezTo>
                    <a:pt x="215" y="289"/>
                    <a:pt x="215" y="289"/>
                    <a:pt x="215" y="289"/>
                  </a:cubicBezTo>
                  <a:lnTo>
                    <a:pt x="219" y="286"/>
                  </a:lnTo>
                  <a:close/>
                  <a:moveTo>
                    <a:pt x="190" y="275"/>
                  </a:moveTo>
                  <a:cubicBezTo>
                    <a:pt x="180" y="273"/>
                    <a:pt x="184" y="278"/>
                    <a:pt x="184" y="278"/>
                  </a:cubicBezTo>
                  <a:cubicBezTo>
                    <a:pt x="189" y="281"/>
                    <a:pt x="199" y="278"/>
                    <a:pt x="190" y="275"/>
                  </a:cubicBezTo>
                  <a:close/>
                  <a:moveTo>
                    <a:pt x="246" y="299"/>
                  </a:moveTo>
                  <a:cubicBezTo>
                    <a:pt x="243" y="297"/>
                    <a:pt x="243" y="297"/>
                    <a:pt x="243" y="297"/>
                  </a:cubicBezTo>
                  <a:cubicBezTo>
                    <a:pt x="220" y="295"/>
                    <a:pt x="220" y="295"/>
                    <a:pt x="220" y="295"/>
                  </a:cubicBezTo>
                  <a:cubicBezTo>
                    <a:pt x="217" y="293"/>
                    <a:pt x="217" y="293"/>
                    <a:pt x="217" y="293"/>
                  </a:cubicBezTo>
                  <a:cubicBezTo>
                    <a:pt x="208" y="289"/>
                    <a:pt x="208" y="289"/>
                    <a:pt x="208" y="289"/>
                  </a:cubicBezTo>
                  <a:cubicBezTo>
                    <a:pt x="205" y="291"/>
                    <a:pt x="205" y="291"/>
                    <a:pt x="205" y="291"/>
                  </a:cubicBezTo>
                  <a:cubicBezTo>
                    <a:pt x="207" y="294"/>
                    <a:pt x="207" y="294"/>
                    <a:pt x="207" y="294"/>
                  </a:cubicBezTo>
                  <a:cubicBezTo>
                    <a:pt x="201" y="294"/>
                    <a:pt x="201" y="294"/>
                    <a:pt x="201" y="294"/>
                  </a:cubicBezTo>
                  <a:cubicBezTo>
                    <a:pt x="197" y="298"/>
                    <a:pt x="197" y="298"/>
                    <a:pt x="197" y="298"/>
                  </a:cubicBezTo>
                  <a:cubicBezTo>
                    <a:pt x="215" y="301"/>
                    <a:pt x="215" y="301"/>
                    <a:pt x="215" y="301"/>
                  </a:cubicBezTo>
                  <a:lnTo>
                    <a:pt x="246" y="299"/>
                  </a:lnTo>
                  <a:close/>
                  <a:moveTo>
                    <a:pt x="182" y="306"/>
                  </a:moveTo>
                  <a:cubicBezTo>
                    <a:pt x="174" y="309"/>
                    <a:pt x="174" y="309"/>
                    <a:pt x="174" y="309"/>
                  </a:cubicBezTo>
                  <a:cubicBezTo>
                    <a:pt x="174" y="309"/>
                    <a:pt x="177" y="313"/>
                    <a:pt x="186" y="310"/>
                  </a:cubicBezTo>
                  <a:cubicBezTo>
                    <a:pt x="194" y="308"/>
                    <a:pt x="193" y="304"/>
                    <a:pt x="182" y="306"/>
                  </a:cubicBezTo>
                  <a:close/>
                  <a:moveTo>
                    <a:pt x="230" y="328"/>
                  </a:moveTo>
                  <a:cubicBezTo>
                    <a:pt x="230" y="328"/>
                    <a:pt x="220" y="335"/>
                    <a:pt x="231" y="332"/>
                  </a:cubicBezTo>
                  <a:cubicBezTo>
                    <a:pt x="239" y="332"/>
                    <a:pt x="242" y="328"/>
                    <a:pt x="230" y="328"/>
                  </a:cubicBezTo>
                  <a:close/>
                  <a:moveTo>
                    <a:pt x="228" y="314"/>
                  </a:moveTo>
                  <a:cubicBezTo>
                    <a:pt x="216" y="309"/>
                    <a:pt x="216" y="309"/>
                    <a:pt x="216" y="309"/>
                  </a:cubicBezTo>
                  <a:cubicBezTo>
                    <a:pt x="215" y="313"/>
                    <a:pt x="215" y="313"/>
                    <a:pt x="215" y="313"/>
                  </a:cubicBezTo>
                  <a:cubicBezTo>
                    <a:pt x="219" y="314"/>
                    <a:pt x="219" y="314"/>
                    <a:pt x="219" y="314"/>
                  </a:cubicBezTo>
                  <a:cubicBezTo>
                    <a:pt x="216" y="317"/>
                    <a:pt x="216" y="317"/>
                    <a:pt x="216" y="317"/>
                  </a:cubicBezTo>
                  <a:cubicBezTo>
                    <a:pt x="228" y="320"/>
                    <a:pt x="228" y="320"/>
                    <a:pt x="228" y="320"/>
                  </a:cubicBezTo>
                  <a:cubicBezTo>
                    <a:pt x="235" y="317"/>
                    <a:pt x="235" y="317"/>
                    <a:pt x="235" y="317"/>
                  </a:cubicBezTo>
                  <a:cubicBezTo>
                    <a:pt x="248" y="318"/>
                    <a:pt x="248" y="318"/>
                    <a:pt x="248" y="318"/>
                  </a:cubicBezTo>
                  <a:cubicBezTo>
                    <a:pt x="251" y="317"/>
                    <a:pt x="251" y="317"/>
                    <a:pt x="251" y="317"/>
                  </a:cubicBezTo>
                  <a:cubicBezTo>
                    <a:pt x="238" y="310"/>
                    <a:pt x="238" y="310"/>
                    <a:pt x="238" y="310"/>
                  </a:cubicBezTo>
                  <a:lnTo>
                    <a:pt x="228" y="314"/>
                  </a:lnTo>
                  <a:close/>
                  <a:moveTo>
                    <a:pt x="262" y="328"/>
                  </a:moveTo>
                  <a:cubicBezTo>
                    <a:pt x="288" y="332"/>
                    <a:pt x="288" y="332"/>
                    <a:pt x="288" y="332"/>
                  </a:cubicBezTo>
                  <a:cubicBezTo>
                    <a:pt x="288" y="329"/>
                    <a:pt x="288" y="329"/>
                    <a:pt x="288" y="329"/>
                  </a:cubicBezTo>
                  <a:cubicBezTo>
                    <a:pt x="263" y="324"/>
                    <a:pt x="263" y="324"/>
                    <a:pt x="263" y="324"/>
                  </a:cubicBezTo>
                  <a:lnTo>
                    <a:pt x="262" y="328"/>
                  </a:lnTo>
                  <a:close/>
                  <a:moveTo>
                    <a:pt x="96" y="209"/>
                  </a:moveTo>
                  <a:cubicBezTo>
                    <a:pt x="91" y="206"/>
                    <a:pt x="88" y="211"/>
                    <a:pt x="88" y="211"/>
                  </a:cubicBezTo>
                  <a:cubicBezTo>
                    <a:pt x="96" y="213"/>
                    <a:pt x="100" y="212"/>
                    <a:pt x="96" y="209"/>
                  </a:cubicBezTo>
                  <a:close/>
                  <a:moveTo>
                    <a:pt x="88" y="202"/>
                  </a:moveTo>
                  <a:cubicBezTo>
                    <a:pt x="84" y="202"/>
                    <a:pt x="81" y="204"/>
                    <a:pt x="85" y="206"/>
                  </a:cubicBezTo>
                  <a:cubicBezTo>
                    <a:pt x="85" y="206"/>
                    <a:pt x="91" y="204"/>
                    <a:pt x="88" y="202"/>
                  </a:cubicBezTo>
                  <a:close/>
                  <a:moveTo>
                    <a:pt x="104" y="206"/>
                  </a:moveTo>
                  <a:cubicBezTo>
                    <a:pt x="108" y="206"/>
                    <a:pt x="114" y="201"/>
                    <a:pt x="107" y="201"/>
                  </a:cubicBezTo>
                  <a:cubicBezTo>
                    <a:pt x="101" y="200"/>
                    <a:pt x="104" y="206"/>
                    <a:pt x="104" y="206"/>
                  </a:cubicBezTo>
                  <a:close/>
                  <a:moveTo>
                    <a:pt x="88" y="197"/>
                  </a:moveTo>
                  <a:cubicBezTo>
                    <a:pt x="93" y="198"/>
                    <a:pt x="96" y="196"/>
                    <a:pt x="91" y="194"/>
                  </a:cubicBezTo>
                  <a:cubicBezTo>
                    <a:pt x="88" y="193"/>
                    <a:pt x="88" y="197"/>
                    <a:pt x="88" y="197"/>
                  </a:cubicBezTo>
                  <a:close/>
                  <a:moveTo>
                    <a:pt x="83" y="193"/>
                  </a:moveTo>
                  <a:cubicBezTo>
                    <a:pt x="81" y="192"/>
                    <a:pt x="77" y="196"/>
                    <a:pt x="80" y="197"/>
                  </a:cubicBezTo>
                  <a:cubicBezTo>
                    <a:pt x="80" y="197"/>
                    <a:pt x="85" y="194"/>
                    <a:pt x="83" y="193"/>
                  </a:cubicBezTo>
                  <a:close/>
                  <a:moveTo>
                    <a:pt x="123" y="242"/>
                  </a:moveTo>
                  <a:cubicBezTo>
                    <a:pt x="119" y="240"/>
                    <a:pt x="123" y="246"/>
                    <a:pt x="123" y="246"/>
                  </a:cubicBezTo>
                  <a:cubicBezTo>
                    <a:pt x="130" y="250"/>
                    <a:pt x="128" y="244"/>
                    <a:pt x="123" y="242"/>
                  </a:cubicBezTo>
                  <a:close/>
                  <a:moveTo>
                    <a:pt x="110" y="221"/>
                  </a:moveTo>
                  <a:cubicBezTo>
                    <a:pt x="119" y="231"/>
                    <a:pt x="119" y="225"/>
                    <a:pt x="112" y="220"/>
                  </a:cubicBezTo>
                  <a:cubicBezTo>
                    <a:pt x="105" y="213"/>
                    <a:pt x="110" y="221"/>
                    <a:pt x="110" y="221"/>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1" name="Freeform 30"/>
            <p:cNvSpPr>
              <a:spLocks noEditPoints="1"/>
            </p:cNvSpPr>
            <p:nvPr/>
          </p:nvSpPr>
          <p:spPr bwMode="auto">
            <a:xfrm>
              <a:off x="2865" y="2984"/>
              <a:ext cx="537" cy="491"/>
            </a:xfrm>
            <a:custGeom>
              <a:avLst/>
              <a:gdLst>
                <a:gd name="T0" fmla="*/ 344 w 381"/>
                <a:gd name="T1" fmla="*/ 70 h 349"/>
                <a:gd name="T2" fmla="*/ 203 w 381"/>
                <a:gd name="T3" fmla="*/ 15 h 349"/>
                <a:gd name="T4" fmla="*/ 140 w 381"/>
                <a:gd name="T5" fmla="*/ 65 h 349"/>
                <a:gd name="T6" fmla="*/ 105 w 381"/>
                <a:gd name="T7" fmla="*/ 101 h 349"/>
                <a:gd name="T8" fmla="*/ 44 w 381"/>
                <a:gd name="T9" fmla="*/ 103 h 349"/>
                <a:gd name="T10" fmla="*/ 16 w 381"/>
                <a:gd name="T11" fmla="*/ 131 h 349"/>
                <a:gd name="T12" fmla="*/ 95 w 381"/>
                <a:gd name="T13" fmla="*/ 145 h 349"/>
                <a:gd name="T14" fmla="*/ 179 w 381"/>
                <a:gd name="T15" fmla="*/ 273 h 349"/>
                <a:gd name="T16" fmla="*/ 259 w 381"/>
                <a:gd name="T17" fmla="*/ 315 h 349"/>
                <a:gd name="T18" fmla="*/ 288 w 381"/>
                <a:gd name="T19" fmla="*/ 313 h 349"/>
                <a:gd name="T20" fmla="*/ 168 w 381"/>
                <a:gd name="T21" fmla="*/ 174 h 349"/>
                <a:gd name="T22" fmla="*/ 223 w 381"/>
                <a:gd name="T23" fmla="*/ 109 h 349"/>
                <a:gd name="T24" fmla="*/ 335 w 381"/>
                <a:gd name="T25" fmla="*/ 119 h 349"/>
                <a:gd name="T26" fmla="*/ 357 w 381"/>
                <a:gd name="T27" fmla="*/ 113 h 349"/>
                <a:gd name="T28" fmla="*/ 274 w 381"/>
                <a:gd name="T29" fmla="*/ 120 h 349"/>
                <a:gd name="T30" fmla="*/ 149 w 381"/>
                <a:gd name="T31" fmla="*/ 158 h 349"/>
                <a:gd name="T32" fmla="*/ 257 w 381"/>
                <a:gd name="T33" fmla="*/ 265 h 349"/>
                <a:gd name="T34" fmla="*/ 340 w 381"/>
                <a:gd name="T35" fmla="*/ 345 h 349"/>
                <a:gd name="T36" fmla="*/ 261 w 381"/>
                <a:gd name="T37" fmla="*/ 309 h 349"/>
                <a:gd name="T38" fmla="*/ 169 w 381"/>
                <a:gd name="T39" fmla="*/ 257 h 349"/>
                <a:gd name="T40" fmla="*/ 98 w 381"/>
                <a:gd name="T41" fmla="*/ 146 h 349"/>
                <a:gd name="T42" fmla="*/ 12 w 381"/>
                <a:gd name="T43" fmla="*/ 135 h 349"/>
                <a:gd name="T44" fmla="*/ 67 w 381"/>
                <a:gd name="T45" fmla="*/ 96 h 349"/>
                <a:gd name="T46" fmla="*/ 94 w 381"/>
                <a:gd name="T47" fmla="*/ 96 h 349"/>
                <a:gd name="T48" fmla="*/ 111 w 381"/>
                <a:gd name="T49" fmla="*/ 79 h 349"/>
                <a:gd name="T50" fmla="*/ 164 w 381"/>
                <a:gd name="T51" fmla="*/ 21 h 349"/>
                <a:gd name="T52" fmla="*/ 190 w 381"/>
                <a:gd name="T53" fmla="*/ 6 h 349"/>
                <a:gd name="T54" fmla="*/ 337 w 381"/>
                <a:gd name="T55" fmla="*/ 48 h 349"/>
                <a:gd name="T56" fmla="*/ 349 w 381"/>
                <a:gd name="T57" fmla="*/ 92 h 349"/>
                <a:gd name="T58" fmla="*/ 83 w 381"/>
                <a:gd name="T59" fmla="*/ 149 h 349"/>
                <a:gd name="T60" fmla="*/ 83 w 381"/>
                <a:gd name="T61" fmla="*/ 147 h 349"/>
                <a:gd name="T62" fmla="*/ 62 w 381"/>
                <a:gd name="T63" fmla="*/ 151 h 349"/>
                <a:gd name="T64" fmla="*/ 63 w 381"/>
                <a:gd name="T65" fmla="*/ 175 h 349"/>
                <a:gd name="T66" fmla="*/ 56 w 381"/>
                <a:gd name="T67" fmla="*/ 130 h 349"/>
                <a:gd name="T68" fmla="*/ 55 w 381"/>
                <a:gd name="T69" fmla="*/ 170 h 349"/>
                <a:gd name="T70" fmla="*/ 53 w 381"/>
                <a:gd name="T71" fmla="*/ 176 h 349"/>
                <a:gd name="T72" fmla="*/ 85 w 381"/>
                <a:gd name="T73" fmla="*/ 172 h 349"/>
                <a:gd name="T74" fmla="*/ 107 w 381"/>
                <a:gd name="T75" fmla="*/ 189 h 349"/>
                <a:gd name="T76" fmla="*/ 82 w 381"/>
                <a:gd name="T77" fmla="*/ 163 h 349"/>
                <a:gd name="T78" fmla="*/ 116 w 381"/>
                <a:gd name="T79" fmla="*/ 239 h 349"/>
                <a:gd name="T80" fmla="*/ 196 w 381"/>
                <a:gd name="T81" fmla="*/ 280 h 349"/>
                <a:gd name="T82" fmla="*/ 221 w 381"/>
                <a:gd name="T83" fmla="*/ 286 h 349"/>
                <a:gd name="T84" fmla="*/ 194 w 381"/>
                <a:gd name="T85" fmla="*/ 277 h 349"/>
                <a:gd name="T86" fmla="*/ 220 w 381"/>
                <a:gd name="T87" fmla="*/ 292 h 349"/>
                <a:gd name="T88" fmla="*/ 209 w 381"/>
                <a:gd name="T89" fmla="*/ 291 h 349"/>
                <a:gd name="T90" fmla="*/ 184 w 381"/>
                <a:gd name="T91" fmla="*/ 305 h 349"/>
                <a:gd name="T92" fmla="*/ 185 w 381"/>
                <a:gd name="T93" fmla="*/ 308 h 349"/>
                <a:gd name="T94" fmla="*/ 238 w 381"/>
                <a:gd name="T95" fmla="*/ 329 h 349"/>
                <a:gd name="T96" fmla="*/ 232 w 381"/>
                <a:gd name="T97" fmla="*/ 329 h 349"/>
                <a:gd name="T98" fmla="*/ 239 w 381"/>
                <a:gd name="T99" fmla="*/ 312 h 349"/>
                <a:gd name="T100" fmla="*/ 291 w 381"/>
                <a:gd name="T101" fmla="*/ 328 h 349"/>
                <a:gd name="T102" fmla="*/ 99 w 381"/>
                <a:gd name="T103" fmla="*/ 208 h 349"/>
                <a:gd name="T104" fmla="*/ 90 w 381"/>
                <a:gd name="T105" fmla="*/ 201 h 349"/>
                <a:gd name="T106" fmla="*/ 89 w 381"/>
                <a:gd name="T107" fmla="*/ 203 h 349"/>
                <a:gd name="T108" fmla="*/ 109 w 381"/>
                <a:gd name="T109" fmla="*/ 200 h 349"/>
                <a:gd name="T110" fmla="*/ 96 w 381"/>
                <a:gd name="T111" fmla="*/ 198 h 349"/>
                <a:gd name="T112" fmla="*/ 94 w 381"/>
                <a:gd name="T113" fmla="*/ 196 h 349"/>
                <a:gd name="T114" fmla="*/ 84 w 381"/>
                <a:gd name="T115" fmla="*/ 194 h 349"/>
                <a:gd name="T116" fmla="*/ 84 w 381"/>
                <a:gd name="T117" fmla="*/ 194 h 349"/>
                <a:gd name="T118" fmla="*/ 129 w 381"/>
                <a:gd name="T119" fmla="*/ 246 h 349"/>
                <a:gd name="T120" fmla="*/ 124 w 381"/>
                <a:gd name="T121" fmla="*/ 242 h 349"/>
                <a:gd name="T122" fmla="*/ 112 w 381"/>
                <a:gd name="T123" fmla="*/ 218 h 349"/>
                <a:gd name="T124" fmla="*/ 118 w 381"/>
                <a:gd name="T125" fmla="*/ 225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1" h="349">
                  <a:moveTo>
                    <a:pt x="365" y="100"/>
                  </a:moveTo>
                  <a:cubicBezTo>
                    <a:pt x="366" y="99"/>
                    <a:pt x="366" y="99"/>
                    <a:pt x="366" y="99"/>
                  </a:cubicBezTo>
                  <a:cubicBezTo>
                    <a:pt x="351" y="89"/>
                    <a:pt x="351" y="89"/>
                    <a:pt x="351" y="89"/>
                  </a:cubicBezTo>
                  <a:cubicBezTo>
                    <a:pt x="350" y="91"/>
                    <a:pt x="350" y="91"/>
                    <a:pt x="350" y="91"/>
                  </a:cubicBezTo>
                  <a:cubicBezTo>
                    <a:pt x="351" y="89"/>
                    <a:pt x="351" y="89"/>
                    <a:pt x="351" y="89"/>
                  </a:cubicBezTo>
                  <a:cubicBezTo>
                    <a:pt x="351" y="89"/>
                    <a:pt x="351" y="89"/>
                    <a:pt x="351" y="89"/>
                  </a:cubicBezTo>
                  <a:cubicBezTo>
                    <a:pt x="351" y="89"/>
                    <a:pt x="350" y="89"/>
                    <a:pt x="350" y="88"/>
                  </a:cubicBezTo>
                  <a:cubicBezTo>
                    <a:pt x="349" y="87"/>
                    <a:pt x="349" y="86"/>
                    <a:pt x="349" y="86"/>
                  </a:cubicBezTo>
                  <a:cubicBezTo>
                    <a:pt x="349" y="85"/>
                    <a:pt x="349" y="85"/>
                    <a:pt x="349" y="85"/>
                  </a:cubicBezTo>
                  <a:cubicBezTo>
                    <a:pt x="349" y="85"/>
                    <a:pt x="350" y="84"/>
                    <a:pt x="351" y="84"/>
                  </a:cubicBezTo>
                  <a:cubicBezTo>
                    <a:pt x="350" y="82"/>
                    <a:pt x="350" y="82"/>
                    <a:pt x="350" y="82"/>
                  </a:cubicBezTo>
                  <a:cubicBezTo>
                    <a:pt x="351" y="84"/>
                    <a:pt x="351" y="84"/>
                    <a:pt x="351" y="84"/>
                  </a:cubicBezTo>
                  <a:cubicBezTo>
                    <a:pt x="353" y="83"/>
                    <a:pt x="355" y="82"/>
                    <a:pt x="357" y="80"/>
                  </a:cubicBezTo>
                  <a:cubicBezTo>
                    <a:pt x="358" y="79"/>
                    <a:pt x="359" y="77"/>
                    <a:pt x="359" y="75"/>
                  </a:cubicBezTo>
                  <a:cubicBezTo>
                    <a:pt x="359" y="74"/>
                    <a:pt x="359" y="72"/>
                    <a:pt x="358" y="71"/>
                  </a:cubicBezTo>
                  <a:cubicBezTo>
                    <a:pt x="356" y="71"/>
                    <a:pt x="355" y="70"/>
                    <a:pt x="353" y="70"/>
                  </a:cubicBezTo>
                  <a:cubicBezTo>
                    <a:pt x="353" y="70"/>
                    <a:pt x="353" y="70"/>
                    <a:pt x="353" y="70"/>
                  </a:cubicBezTo>
                  <a:cubicBezTo>
                    <a:pt x="353" y="70"/>
                    <a:pt x="353" y="70"/>
                    <a:pt x="353" y="70"/>
                  </a:cubicBezTo>
                  <a:cubicBezTo>
                    <a:pt x="350" y="71"/>
                    <a:pt x="349" y="72"/>
                    <a:pt x="348" y="73"/>
                  </a:cubicBezTo>
                  <a:cubicBezTo>
                    <a:pt x="347" y="74"/>
                    <a:pt x="347" y="74"/>
                    <a:pt x="347" y="74"/>
                  </a:cubicBezTo>
                  <a:cubicBezTo>
                    <a:pt x="346" y="75"/>
                    <a:pt x="346" y="75"/>
                    <a:pt x="346" y="75"/>
                  </a:cubicBezTo>
                  <a:cubicBezTo>
                    <a:pt x="346" y="75"/>
                    <a:pt x="346" y="75"/>
                    <a:pt x="346" y="75"/>
                  </a:cubicBezTo>
                  <a:cubicBezTo>
                    <a:pt x="346" y="75"/>
                    <a:pt x="346" y="75"/>
                    <a:pt x="346" y="75"/>
                  </a:cubicBezTo>
                  <a:cubicBezTo>
                    <a:pt x="346" y="75"/>
                    <a:pt x="346" y="75"/>
                    <a:pt x="346" y="75"/>
                  </a:cubicBezTo>
                  <a:cubicBezTo>
                    <a:pt x="346" y="75"/>
                    <a:pt x="346" y="75"/>
                    <a:pt x="346" y="75"/>
                  </a:cubicBezTo>
                  <a:cubicBezTo>
                    <a:pt x="346" y="75"/>
                    <a:pt x="346" y="75"/>
                    <a:pt x="346" y="75"/>
                  </a:cubicBezTo>
                  <a:cubicBezTo>
                    <a:pt x="346" y="75"/>
                    <a:pt x="346" y="75"/>
                    <a:pt x="346" y="75"/>
                  </a:cubicBezTo>
                  <a:cubicBezTo>
                    <a:pt x="346" y="75"/>
                    <a:pt x="346" y="75"/>
                    <a:pt x="346" y="75"/>
                  </a:cubicBezTo>
                  <a:cubicBezTo>
                    <a:pt x="347" y="75"/>
                    <a:pt x="347" y="75"/>
                    <a:pt x="347" y="75"/>
                  </a:cubicBezTo>
                  <a:cubicBezTo>
                    <a:pt x="346" y="75"/>
                    <a:pt x="346" y="75"/>
                    <a:pt x="346" y="75"/>
                  </a:cubicBezTo>
                  <a:cubicBezTo>
                    <a:pt x="346" y="75"/>
                    <a:pt x="346" y="75"/>
                    <a:pt x="346" y="75"/>
                  </a:cubicBezTo>
                  <a:cubicBezTo>
                    <a:pt x="347" y="75"/>
                    <a:pt x="347" y="75"/>
                    <a:pt x="347" y="75"/>
                  </a:cubicBezTo>
                  <a:cubicBezTo>
                    <a:pt x="347" y="75"/>
                    <a:pt x="347" y="75"/>
                    <a:pt x="347" y="75"/>
                  </a:cubicBezTo>
                  <a:cubicBezTo>
                    <a:pt x="346" y="75"/>
                    <a:pt x="346" y="74"/>
                    <a:pt x="345" y="72"/>
                  </a:cubicBezTo>
                  <a:cubicBezTo>
                    <a:pt x="345" y="72"/>
                    <a:pt x="345" y="72"/>
                    <a:pt x="345" y="72"/>
                  </a:cubicBezTo>
                  <a:cubicBezTo>
                    <a:pt x="345" y="72"/>
                    <a:pt x="345" y="72"/>
                    <a:pt x="345" y="72"/>
                  </a:cubicBezTo>
                  <a:cubicBezTo>
                    <a:pt x="344" y="71"/>
                    <a:pt x="344" y="71"/>
                    <a:pt x="344" y="70"/>
                  </a:cubicBezTo>
                  <a:cubicBezTo>
                    <a:pt x="344" y="68"/>
                    <a:pt x="345" y="66"/>
                    <a:pt x="346" y="64"/>
                  </a:cubicBezTo>
                  <a:cubicBezTo>
                    <a:pt x="347" y="61"/>
                    <a:pt x="348" y="59"/>
                    <a:pt x="348" y="56"/>
                  </a:cubicBezTo>
                  <a:cubicBezTo>
                    <a:pt x="348" y="55"/>
                    <a:pt x="347" y="54"/>
                    <a:pt x="347" y="53"/>
                  </a:cubicBezTo>
                  <a:cubicBezTo>
                    <a:pt x="346" y="51"/>
                    <a:pt x="344" y="48"/>
                    <a:pt x="341" y="45"/>
                  </a:cubicBezTo>
                  <a:cubicBezTo>
                    <a:pt x="340" y="45"/>
                    <a:pt x="340" y="45"/>
                    <a:pt x="340" y="45"/>
                  </a:cubicBezTo>
                  <a:cubicBezTo>
                    <a:pt x="339" y="45"/>
                    <a:pt x="339" y="45"/>
                    <a:pt x="339" y="45"/>
                  </a:cubicBezTo>
                  <a:cubicBezTo>
                    <a:pt x="337" y="45"/>
                    <a:pt x="337" y="45"/>
                    <a:pt x="337" y="45"/>
                  </a:cubicBezTo>
                  <a:cubicBezTo>
                    <a:pt x="337" y="45"/>
                    <a:pt x="337" y="45"/>
                    <a:pt x="337" y="45"/>
                  </a:cubicBezTo>
                  <a:cubicBezTo>
                    <a:pt x="337" y="45"/>
                    <a:pt x="337" y="45"/>
                    <a:pt x="337" y="45"/>
                  </a:cubicBezTo>
                  <a:cubicBezTo>
                    <a:pt x="327" y="46"/>
                    <a:pt x="327" y="46"/>
                    <a:pt x="327" y="46"/>
                  </a:cubicBezTo>
                  <a:cubicBezTo>
                    <a:pt x="326" y="46"/>
                    <a:pt x="326" y="46"/>
                    <a:pt x="326" y="46"/>
                  </a:cubicBezTo>
                  <a:cubicBezTo>
                    <a:pt x="326" y="47"/>
                    <a:pt x="326" y="47"/>
                    <a:pt x="326" y="47"/>
                  </a:cubicBezTo>
                  <a:cubicBezTo>
                    <a:pt x="317" y="60"/>
                    <a:pt x="317" y="60"/>
                    <a:pt x="317" y="60"/>
                  </a:cubicBezTo>
                  <a:cubicBezTo>
                    <a:pt x="318" y="61"/>
                    <a:pt x="318" y="61"/>
                    <a:pt x="318" y="61"/>
                  </a:cubicBezTo>
                  <a:cubicBezTo>
                    <a:pt x="318" y="59"/>
                    <a:pt x="318" y="59"/>
                    <a:pt x="318" y="59"/>
                  </a:cubicBezTo>
                  <a:cubicBezTo>
                    <a:pt x="318" y="59"/>
                    <a:pt x="314" y="60"/>
                    <a:pt x="310" y="60"/>
                  </a:cubicBezTo>
                  <a:cubicBezTo>
                    <a:pt x="305" y="60"/>
                    <a:pt x="300" y="61"/>
                    <a:pt x="296" y="61"/>
                  </a:cubicBezTo>
                  <a:cubicBezTo>
                    <a:pt x="293" y="61"/>
                    <a:pt x="285" y="60"/>
                    <a:pt x="278" y="59"/>
                  </a:cubicBezTo>
                  <a:cubicBezTo>
                    <a:pt x="272" y="59"/>
                    <a:pt x="265" y="58"/>
                    <a:pt x="265" y="58"/>
                  </a:cubicBezTo>
                  <a:cubicBezTo>
                    <a:pt x="265" y="60"/>
                    <a:pt x="265" y="60"/>
                    <a:pt x="265" y="60"/>
                  </a:cubicBezTo>
                  <a:cubicBezTo>
                    <a:pt x="267" y="59"/>
                    <a:pt x="267" y="59"/>
                    <a:pt x="267" y="59"/>
                  </a:cubicBezTo>
                  <a:cubicBezTo>
                    <a:pt x="267" y="59"/>
                    <a:pt x="266" y="57"/>
                    <a:pt x="265" y="55"/>
                  </a:cubicBezTo>
                  <a:cubicBezTo>
                    <a:pt x="264" y="52"/>
                    <a:pt x="262" y="49"/>
                    <a:pt x="259" y="47"/>
                  </a:cubicBezTo>
                  <a:cubicBezTo>
                    <a:pt x="256" y="46"/>
                    <a:pt x="252" y="46"/>
                    <a:pt x="249" y="46"/>
                  </a:cubicBezTo>
                  <a:cubicBezTo>
                    <a:pt x="246" y="46"/>
                    <a:pt x="244" y="46"/>
                    <a:pt x="243" y="46"/>
                  </a:cubicBezTo>
                  <a:cubicBezTo>
                    <a:pt x="244" y="47"/>
                    <a:pt x="244" y="47"/>
                    <a:pt x="244" y="47"/>
                  </a:cubicBezTo>
                  <a:cubicBezTo>
                    <a:pt x="245" y="46"/>
                    <a:pt x="245" y="46"/>
                    <a:pt x="245" y="46"/>
                  </a:cubicBezTo>
                  <a:cubicBezTo>
                    <a:pt x="233" y="36"/>
                    <a:pt x="226" y="31"/>
                    <a:pt x="223" y="29"/>
                  </a:cubicBezTo>
                  <a:cubicBezTo>
                    <a:pt x="220" y="26"/>
                    <a:pt x="220" y="26"/>
                    <a:pt x="220" y="26"/>
                  </a:cubicBezTo>
                  <a:cubicBezTo>
                    <a:pt x="219" y="27"/>
                    <a:pt x="219" y="27"/>
                    <a:pt x="219" y="27"/>
                  </a:cubicBezTo>
                  <a:cubicBezTo>
                    <a:pt x="221" y="27"/>
                    <a:pt x="221" y="27"/>
                    <a:pt x="221" y="27"/>
                  </a:cubicBezTo>
                  <a:cubicBezTo>
                    <a:pt x="221" y="27"/>
                    <a:pt x="218" y="20"/>
                    <a:pt x="215" y="16"/>
                  </a:cubicBezTo>
                  <a:cubicBezTo>
                    <a:pt x="214" y="14"/>
                    <a:pt x="213" y="14"/>
                    <a:pt x="212" y="13"/>
                  </a:cubicBezTo>
                  <a:cubicBezTo>
                    <a:pt x="211" y="13"/>
                    <a:pt x="209" y="13"/>
                    <a:pt x="208" y="13"/>
                  </a:cubicBezTo>
                  <a:cubicBezTo>
                    <a:pt x="205" y="13"/>
                    <a:pt x="202" y="14"/>
                    <a:pt x="201" y="14"/>
                  </a:cubicBezTo>
                  <a:cubicBezTo>
                    <a:pt x="202" y="15"/>
                    <a:pt x="202" y="15"/>
                    <a:pt x="202" y="15"/>
                  </a:cubicBezTo>
                  <a:cubicBezTo>
                    <a:pt x="203" y="15"/>
                    <a:pt x="203" y="15"/>
                    <a:pt x="203" y="15"/>
                  </a:cubicBezTo>
                  <a:cubicBezTo>
                    <a:pt x="201" y="8"/>
                    <a:pt x="201" y="8"/>
                    <a:pt x="201" y="8"/>
                  </a:cubicBezTo>
                  <a:cubicBezTo>
                    <a:pt x="200" y="7"/>
                    <a:pt x="200" y="7"/>
                    <a:pt x="200" y="7"/>
                  </a:cubicBezTo>
                  <a:cubicBezTo>
                    <a:pt x="200" y="7"/>
                    <a:pt x="200" y="7"/>
                    <a:pt x="200" y="7"/>
                  </a:cubicBezTo>
                  <a:cubicBezTo>
                    <a:pt x="192" y="3"/>
                    <a:pt x="192" y="3"/>
                    <a:pt x="192" y="3"/>
                  </a:cubicBezTo>
                  <a:cubicBezTo>
                    <a:pt x="192" y="3"/>
                    <a:pt x="192" y="3"/>
                    <a:pt x="192" y="3"/>
                  </a:cubicBezTo>
                  <a:cubicBezTo>
                    <a:pt x="192" y="3"/>
                    <a:pt x="192" y="3"/>
                    <a:pt x="192" y="3"/>
                  </a:cubicBezTo>
                  <a:cubicBezTo>
                    <a:pt x="191" y="3"/>
                    <a:pt x="183" y="0"/>
                    <a:pt x="176" y="0"/>
                  </a:cubicBezTo>
                  <a:cubicBezTo>
                    <a:pt x="175" y="0"/>
                    <a:pt x="174" y="0"/>
                    <a:pt x="173" y="0"/>
                  </a:cubicBezTo>
                  <a:cubicBezTo>
                    <a:pt x="174" y="2"/>
                    <a:pt x="174" y="2"/>
                    <a:pt x="174" y="2"/>
                  </a:cubicBezTo>
                  <a:cubicBezTo>
                    <a:pt x="174" y="0"/>
                    <a:pt x="174" y="0"/>
                    <a:pt x="174" y="0"/>
                  </a:cubicBezTo>
                  <a:cubicBezTo>
                    <a:pt x="173" y="0"/>
                    <a:pt x="172" y="0"/>
                    <a:pt x="172" y="1"/>
                  </a:cubicBezTo>
                  <a:cubicBezTo>
                    <a:pt x="171" y="1"/>
                    <a:pt x="171" y="2"/>
                    <a:pt x="171" y="3"/>
                  </a:cubicBezTo>
                  <a:cubicBezTo>
                    <a:pt x="170" y="4"/>
                    <a:pt x="170" y="5"/>
                    <a:pt x="170" y="5"/>
                  </a:cubicBezTo>
                  <a:cubicBezTo>
                    <a:pt x="170" y="10"/>
                    <a:pt x="172" y="17"/>
                    <a:pt x="172" y="17"/>
                  </a:cubicBezTo>
                  <a:cubicBezTo>
                    <a:pt x="174" y="16"/>
                    <a:pt x="174" y="16"/>
                    <a:pt x="174" y="16"/>
                  </a:cubicBezTo>
                  <a:cubicBezTo>
                    <a:pt x="174" y="15"/>
                    <a:pt x="174" y="15"/>
                    <a:pt x="174" y="15"/>
                  </a:cubicBezTo>
                  <a:cubicBezTo>
                    <a:pt x="174" y="15"/>
                    <a:pt x="172" y="14"/>
                    <a:pt x="170" y="13"/>
                  </a:cubicBezTo>
                  <a:cubicBezTo>
                    <a:pt x="169" y="13"/>
                    <a:pt x="167" y="12"/>
                    <a:pt x="166" y="12"/>
                  </a:cubicBezTo>
                  <a:cubicBezTo>
                    <a:pt x="165" y="11"/>
                    <a:pt x="164" y="11"/>
                    <a:pt x="163" y="11"/>
                  </a:cubicBezTo>
                  <a:cubicBezTo>
                    <a:pt x="162" y="11"/>
                    <a:pt x="161" y="11"/>
                    <a:pt x="160" y="12"/>
                  </a:cubicBezTo>
                  <a:cubicBezTo>
                    <a:pt x="160" y="13"/>
                    <a:pt x="159" y="14"/>
                    <a:pt x="159" y="15"/>
                  </a:cubicBezTo>
                  <a:cubicBezTo>
                    <a:pt x="159" y="17"/>
                    <a:pt x="160" y="18"/>
                    <a:pt x="160" y="20"/>
                  </a:cubicBezTo>
                  <a:cubicBezTo>
                    <a:pt x="161" y="21"/>
                    <a:pt x="161" y="22"/>
                    <a:pt x="161" y="22"/>
                  </a:cubicBezTo>
                  <a:cubicBezTo>
                    <a:pt x="163" y="22"/>
                    <a:pt x="163" y="22"/>
                    <a:pt x="163" y="22"/>
                  </a:cubicBezTo>
                  <a:cubicBezTo>
                    <a:pt x="162" y="20"/>
                    <a:pt x="162" y="20"/>
                    <a:pt x="162" y="20"/>
                  </a:cubicBezTo>
                  <a:cubicBezTo>
                    <a:pt x="162" y="20"/>
                    <a:pt x="156" y="23"/>
                    <a:pt x="149" y="27"/>
                  </a:cubicBezTo>
                  <a:cubicBezTo>
                    <a:pt x="145" y="28"/>
                    <a:pt x="142" y="30"/>
                    <a:pt x="139" y="32"/>
                  </a:cubicBezTo>
                  <a:cubicBezTo>
                    <a:pt x="136" y="34"/>
                    <a:pt x="133" y="35"/>
                    <a:pt x="132" y="37"/>
                  </a:cubicBezTo>
                  <a:cubicBezTo>
                    <a:pt x="131" y="38"/>
                    <a:pt x="131" y="39"/>
                    <a:pt x="131" y="40"/>
                  </a:cubicBezTo>
                  <a:cubicBezTo>
                    <a:pt x="131" y="42"/>
                    <a:pt x="132" y="43"/>
                    <a:pt x="133" y="44"/>
                  </a:cubicBezTo>
                  <a:cubicBezTo>
                    <a:pt x="134" y="46"/>
                    <a:pt x="137" y="48"/>
                    <a:pt x="139" y="49"/>
                  </a:cubicBezTo>
                  <a:cubicBezTo>
                    <a:pt x="140" y="50"/>
                    <a:pt x="142" y="50"/>
                    <a:pt x="142" y="50"/>
                  </a:cubicBezTo>
                  <a:cubicBezTo>
                    <a:pt x="143" y="49"/>
                    <a:pt x="143" y="49"/>
                    <a:pt x="143" y="49"/>
                  </a:cubicBezTo>
                  <a:cubicBezTo>
                    <a:pt x="141" y="49"/>
                    <a:pt x="141" y="49"/>
                    <a:pt x="141" y="49"/>
                  </a:cubicBezTo>
                  <a:cubicBezTo>
                    <a:pt x="138" y="66"/>
                    <a:pt x="138" y="66"/>
                    <a:pt x="138" y="66"/>
                  </a:cubicBezTo>
                  <a:cubicBezTo>
                    <a:pt x="140" y="66"/>
                    <a:pt x="140" y="66"/>
                    <a:pt x="140" y="66"/>
                  </a:cubicBezTo>
                  <a:cubicBezTo>
                    <a:pt x="140" y="65"/>
                    <a:pt x="140" y="65"/>
                    <a:pt x="140" y="65"/>
                  </a:cubicBezTo>
                  <a:cubicBezTo>
                    <a:pt x="132" y="62"/>
                    <a:pt x="132" y="62"/>
                    <a:pt x="132" y="62"/>
                  </a:cubicBezTo>
                  <a:cubicBezTo>
                    <a:pt x="132" y="62"/>
                    <a:pt x="132" y="62"/>
                    <a:pt x="132" y="62"/>
                  </a:cubicBezTo>
                  <a:cubicBezTo>
                    <a:pt x="131" y="62"/>
                    <a:pt x="131" y="62"/>
                    <a:pt x="131" y="62"/>
                  </a:cubicBezTo>
                  <a:cubicBezTo>
                    <a:pt x="131" y="62"/>
                    <a:pt x="126" y="65"/>
                    <a:pt x="121" y="68"/>
                  </a:cubicBezTo>
                  <a:cubicBezTo>
                    <a:pt x="119" y="69"/>
                    <a:pt x="116" y="71"/>
                    <a:pt x="114" y="73"/>
                  </a:cubicBezTo>
                  <a:cubicBezTo>
                    <a:pt x="112" y="74"/>
                    <a:pt x="110" y="76"/>
                    <a:pt x="109" y="78"/>
                  </a:cubicBezTo>
                  <a:cubicBezTo>
                    <a:pt x="109" y="78"/>
                    <a:pt x="108" y="79"/>
                    <a:pt x="108" y="80"/>
                  </a:cubicBezTo>
                  <a:cubicBezTo>
                    <a:pt x="108" y="80"/>
                    <a:pt x="108" y="81"/>
                    <a:pt x="109" y="81"/>
                  </a:cubicBezTo>
                  <a:cubicBezTo>
                    <a:pt x="109" y="82"/>
                    <a:pt x="110" y="82"/>
                    <a:pt x="110" y="82"/>
                  </a:cubicBezTo>
                  <a:cubicBezTo>
                    <a:pt x="111" y="82"/>
                    <a:pt x="111" y="82"/>
                    <a:pt x="112" y="82"/>
                  </a:cubicBezTo>
                  <a:cubicBezTo>
                    <a:pt x="114" y="82"/>
                    <a:pt x="116" y="82"/>
                    <a:pt x="118" y="81"/>
                  </a:cubicBezTo>
                  <a:cubicBezTo>
                    <a:pt x="120" y="80"/>
                    <a:pt x="121" y="80"/>
                    <a:pt x="122" y="80"/>
                  </a:cubicBezTo>
                  <a:cubicBezTo>
                    <a:pt x="121" y="78"/>
                    <a:pt x="121" y="78"/>
                    <a:pt x="121" y="78"/>
                  </a:cubicBezTo>
                  <a:cubicBezTo>
                    <a:pt x="120" y="79"/>
                    <a:pt x="120" y="79"/>
                    <a:pt x="120" y="79"/>
                  </a:cubicBezTo>
                  <a:cubicBezTo>
                    <a:pt x="122" y="83"/>
                    <a:pt x="122" y="83"/>
                    <a:pt x="122" y="83"/>
                  </a:cubicBezTo>
                  <a:cubicBezTo>
                    <a:pt x="124" y="82"/>
                    <a:pt x="124" y="82"/>
                    <a:pt x="124" y="82"/>
                  </a:cubicBezTo>
                  <a:cubicBezTo>
                    <a:pt x="122" y="82"/>
                    <a:pt x="122" y="82"/>
                    <a:pt x="122" y="82"/>
                  </a:cubicBezTo>
                  <a:cubicBezTo>
                    <a:pt x="122" y="82"/>
                    <a:pt x="122" y="82"/>
                    <a:pt x="122" y="82"/>
                  </a:cubicBezTo>
                  <a:cubicBezTo>
                    <a:pt x="121" y="84"/>
                    <a:pt x="119" y="86"/>
                    <a:pt x="117" y="88"/>
                  </a:cubicBezTo>
                  <a:cubicBezTo>
                    <a:pt x="118" y="89"/>
                    <a:pt x="118" y="89"/>
                    <a:pt x="118" y="89"/>
                  </a:cubicBezTo>
                  <a:cubicBezTo>
                    <a:pt x="117" y="88"/>
                    <a:pt x="117" y="88"/>
                    <a:pt x="117" y="88"/>
                  </a:cubicBezTo>
                  <a:cubicBezTo>
                    <a:pt x="116" y="89"/>
                    <a:pt x="116" y="90"/>
                    <a:pt x="116" y="91"/>
                  </a:cubicBezTo>
                  <a:cubicBezTo>
                    <a:pt x="116" y="92"/>
                    <a:pt x="116" y="93"/>
                    <a:pt x="117" y="94"/>
                  </a:cubicBezTo>
                  <a:cubicBezTo>
                    <a:pt x="118" y="97"/>
                    <a:pt x="121" y="99"/>
                    <a:pt x="121" y="99"/>
                  </a:cubicBezTo>
                  <a:cubicBezTo>
                    <a:pt x="122" y="97"/>
                    <a:pt x="122" y="97"/>
                    <a:pt x="122" y="97"/>
                  </a:cubicBezTo>
                  <a:cubicBezTo>
                    <a:pt x="121" y="97"/>
                    <a:pt x="121" y="97"/>
                    <a:pt x="121" y="97"/>
                  </a:cubicBezTo>
                  <a:cubicBezTo>
                    <a:pt x="121" y="97"/>
                    <a:pt x="121" y="97"/>
                    <a:pt x="121" y="97"/>
                  </a:cubicBezTo>
                  <a:cubicBezTo>
                    <a:pt x="121" y="97"/>
                    <a:pt x="120" y="98"/>
                    <a:pt x="118" y="100"/>
                  </a:cubicBezTo>
                  <a:cubicBezTo>
                    <a:pt x="116" y="101"/>
                    <a:pt x="113" y="103"/>
                    <a:pt x="109" y="103"/>
                  </a:cubicBezTo>
                  <a:cubicBezTo>
                    <a:pt x="107" y="103"/>
                    <a:pt x="105" y="102"/>
                    <a:pt x="105" y="102"/>
                  </a:cubicBezTo>
                  <a:cubicBezTo>
                    <a:pt x="104" y="102"/>
                    <a:pt x="105" y="102"/>
                    <a:pt x="104" y="101"/>
                  </a:cubicBezTo>
                  <a:cubicBezTo>
                    <a:pt x="105" y="101"/>
                    <a:pt x="105" y="101"/>
                    <a:pt x="105" y="101"/>
                  </a:cubicBezTo>
                  <a:cubicBezTo>
                    <a:pt x="105" y="101"/>
                    <a:pt x="105" y="101"/>
                    <a:pt x="105" y="101"/>
                  </a:cubicBezTo>
                  <a:cubicBezTo>
                    <a:pt x="105" y="101"/>
                    <a:pt x="105" y="101"/>
                    <a:pt x="105" y="101"/>
                  </a:cubicBezTo>
                  <a:cubicBezTo>
                    <a:pt x="104" y="101"/>
                    <a:pt x="104" y="101"/>
                    <a:pt x="104" y="101"/>
                  </a:cubicBezTo>
                  <a:cubicBezTo>
                    <a:pt x="105" y="101"/>
                    <a:pt x="105" y="101"/>
                    <a:pt x="105" y="101"/>
                  </a:cubicBezTo>
                  <a:cubicBezTo>
                    <a:pt x="105" y="101"/>
                    <a:pt x="105" y="101"/>
                    <a:pt x="105" y="101"/>
                  </a:cubicBezTo>
                  <a:cubicBezTo>
                    <a:pt x="104" y="101"/>
                    <a:pt x="104" y="101"/>
                    <a:pt x="104" y="101"/>
                  </a:cubicBezTo>
                  <a:cubicBezTo>
                    <a:pt x="105" y="101"/>
                    <a:pt x="105" y="101"/>
                    <a:pt x="105" y="101"/>
                  </a:cubicBezTo>
                  <a:cubicBezTo>
                    <a:pt x="105" y="100"/>
                    <a:pt x="105" y="100"/>
                    <a:pt x="105" y="100"/>
                  </a:cubicBezTo>
                  <a:cubicBezTo>
                    <a:pt x="104" y="99"/>
                    <a:pt x="104" y="99"/>
                    <a:pt x="104" y="99"/>
                  </a:cubicBezTo>
                  <a:cubicBezTo>
                    <a:pt x="104" y="99"/>
                    <a:pt x="103" y="97"/>
                    <a:pt x="100" y="96"/>
                  </a:cubicBezTo>
                  <a:cubicBezTo>
                    <a:pt x="98" y="95"/>
                    <a:pt x="95" y="93"/>
                    <a:pt x="93" y="93"/>
                  </a:cubicBezTo>
                  <a:cubicBezTo>
                    <a:pt x="92" y="93"/>
                    <a:pt x="92" y="93"/>
                    <a:pt x="91" y="94"/>
                  </a:cubicBezTo>
                  <a:cubicBezTo>
                    <a:pt x="91" y="94"/>
                    <a:pt x="91" y="95"/>
                    <a:pt x="91" y="95"/>
                  </a:cubicBezTo>
                  <a:cubicBezTo>
                    <a:pt x="91" y="96"/>
                    <a:pt x="91" y="96"/>
                    <a:pt x="91" y="96"/>
                  </a:cubicBezTo>
                  <a:cubicBezTo>
                    <a:pt x="91" y="99"/>
                    <a:pt x="91" y="102"/>
                    <a:pt x="91" y="102"/>
                  </a:cubicBezTo>
                  <a:cubicBezTo>
                    <a:pt x="93" y="101"/>
                    <a:pt x="93" y="101"/>
                    <a:pt x="93" y="101"/>
                  </a:cubicBezTo>
                  <a:cubicBezTo>
                    <a:pt x="93" y="100"/>
                    <a:pt x="93" y="100"/>
                    <a:pt x="93" y="100"/>
                  </a:cubicBezTo>
                  <a:cubicBezTo>
                    <a:pt x="86" y="97"/>
                    <a:pt x="83" y="96"/>
                    <a:pt x="81" y="95"/>
                  </a:cubicBezTo>
                  <a:cubicBezTo>
                    <a:pt x="80" y="95"/>
                    <a:pt x="80" y="95"/>
                    <a:pt x="80" y="95"/>
                  </a:cubicBezTo>
                  <a:cubicBezTo>
                    <a:pt x="79" y="96"/>
                    <a:pt x="79" y="96"/>
                    <a:pt x="79" y="96"/>
                  </a:cubicBezTo>
                  <a:cubicBezTo>
                    <a:pt x="80" y="95"/>
                    <a:pt x="80" y="95"/>
                    <a:pt x="80" y="95"/>
                  </a:cubicBezTo>
                  <a:cubicBezTo>
                    <a:pt x="75" y="88"/>
                    <a:pt x="75" y="88"/>
                    <a:pt x="75" y="88"/>
                  </a:cubicBezTo>
                  <a:cubicBezTo>
                    <a:pt x="74" y="89"/>
                    <a:pt x="74" y="89"/>
                    <a:pt x="74" y="89"/>
                  </a:cubicBezTo>
                  <a:cubicBezTo>
                    <a:pt x="75" y="89"/>
                    <a:pt x="75" y="89"/>
                    <a:pt x="75" y="89"/>
                  </a:cubicBezTo>
                  <a:cubicBezTo>
                    <a:pt x="75" y="89"/>
                    <a:pt x="75" y="88"/>
                    <a:pt x="75" y="86"/>
                  </a:cubicBezTo>
                  <a:cubicBezTo>
                    <a:pt x="74" y="85"/>
                    <a:pt x="74" y="84"/>
                    <a:pt x="73" y="84"/>
                  </a:cubicBezTo>
                  <a:cubicBezTo>
                    <a:pt x="72" y="83"/>
                    <a:pt x="71" y="82"/>
                    <a:pt x="70" y="82"/>
                  </a:cubicBezTo>
                  <a:cubicBezTo>
                    <a:pt x="69" y="82"/>
                    <a:pt x="69" y="82"/>
                    <a:pt x="69" y="82"/>
                  </a:cubicBezTo>
                  <a:cubicBezTo>
                    <a:pt x="69" y="83"/>
                    <a:pt x="69" y="83"/>
                    <a:pt x="69" y="83"/>
                  </a:cubicBezTo>
                  <a:cubicBezTo>
                    <a:pt x="68" y="84"/>
                    <a:pt x="68" y="85"/>
                    <a:pt x="68" y="86"/>
                  </a:cubicBezTo>
                  <a:cubicBezTo>
                    <a:pt x="68" y="88"/>
                    <a:pt x="68" y="90"/>
                    <a:pt x="68" y="90"/>
                  </a:cubicBezTo>
                  <a:cubicBezTo>
                    <a:pt x="70" y="89"/>
                    <a:pt x="70" y="89"/>
                    <a:pt x="70" y="89"/>
                  </a:cubicBezTo>
                  <a:cubicBezTo>
                    <a:pt x="69" y="88"/>
                    <a:pt x="69" y="88"/>
                    <a:pt x="69" y="88"/>
                  </a:cubicBezTo>
                  <a:cubicBezTo>
                    <a:pt x="66" y="89"/>
                    <a:pt x="66" y="89"/>
                    <a:pt x="66" y="89"/>
                  </a:cubicBezTo>
                  <a:cubicBezTo>
                    <a:pt x="66" y="90"/>
                    <a:pt x="66" y="90"/>
                    <a:pt x="66" y="90"/>
                  </a:cubicBezTo>
                  <a:cubicBezTo>
                    <a:pt x="66" y="90"/>
                    <a:pt x="66" y="90"/>
                    <a:pt x="66" y="90"/>
                  </a:cubicBezTo>
                  <a:cubicBezTo>
                    <a:pt x="64" y="96"/>
                    <a:pt x="64" y="96"/>
                    <a:pt x="64" y="96"/>
                  </a:cubicBezTo>
                  <a:cubicBezTo>
                    <a:pt x="66" y="96"/>
                    <a:pt x="66" y="96"/>
                    <a:pt x="66" y="96"/>
                  </a:cubicBezTo>
                  <a:cubicBezTo>
                    <a:pt x="65" y="95"/>
                    <a:pt x="65" y="95"/>
                    <a:pt x="65" y="95"/>
                  </a:cubicBezTo>
                  <a:cubicBezTo>
                    <a:pt x="42" y="103"/>
                    <a:pt x="42" y="103"/>
                    <a:pt x="42" y="103"/>
                  </a:cubicBezTo>
                  <a:cubicBezTo>
                    <a:pt x="43" y="104"/>
                    <a:pt x="43" y="104"/>
                    <a:pt x="43" y="104"/>
                  </a:cubicBezTo>
                  <a:cubicBezTo>
                    <a:pt x="44" y="103"/>
                    <a:pt x="44" y="103"/>
                    <a:pt x="44" y="103"/>
                  </a:cubicBezTo>
                  <a:cubicBezTo>
                    <a:pt x="39" y="100"/>
                    <a:pt x="39" y="100"/>
                    <a:pt x="39" y="100"/>
                  </a:cubicBezTo>
                  <a:cubicBezTo>
                    <a:pt x="39" y="100"/>
                    <a:pt x="39" y="100"/>
                    <a:pt x="39" y="100"/>
                  </a:cubicBezTo>
                  <a:cubicBezTo>
                    <a:pt x="38" y="100"/>
                    <a:pt x="38" y="100"/>
                    <a:pt x="38" y="100"/>
                  </a:cubicBezTo>
                  <a:cubicBezTo>
                    <a:pt x="28" y="107"/>
                    <a:pt x="28" y="107"/>
                    <a:pt x="28" y="107"/>
                  </a:cubicBezTo>
                  <a:cubicBezTo>
                    <a:pt x="29" y="108"/>
                    <a:pt x="29" y="108"/>
                    <a:pt x="29" y="108"/>
                  </a:cubicBezTo>
                  <a:cubicBezTo>
                    <a:pt x="30" y="107"/>
                    <a:pt x="30" y="107"/>
                    <a:pt x="30" y="107"/>
                  </a:cubicBezTo>
                  <a:cubicBezTo>
                    <a:pt x="22" y="101"/>
                    <a:pt x="22" y="101"/>
                    <a:pt x="22" y="101"/>
                  </a:cubicBezTo>
                  <a:cubicBezTo>
                    <a:pt x="21" y="101"/>
                    <a:pt x="21" y="101"/>
                    <a:pt x="21" y="101"/>
                  </a:cubicBezTo>
                  <a:cubicBezTo>
                    <a:pt x="20" y="102"/>
                    <a:pt x="20" y="102"/>
                    <a:pt x="20" y="102"/>
                  </a:cubicBezTo>
                  <a:cubicBezTo>
                    <a:pt x="20" y="102"/>
                    <a:pt x="20" y="102"/>
                    <a:pt x="19" y="102"/>
                  </a:cubicBezTo>
                  <a:cubicBezTo>
                    <a:pt x="18" y="103"/>
                    <a:pt x="17" y="104"/>
                    <a:pt x="16" y="105"/>
                  </a:cubicBezTo>
                  <a:cubicBezTo>
                    <a:pt x="16" y="106"/>
                    <a:pt x="15" y="106"/>
                    <a:pt x="15" y="106"/>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3" y="106"/>
                    <a:pt x="12" y="106"/>
                  </a:cubicBezTo>
                  <a:cubicBezTo>
                    <a:pt x="11" y="106"/>
                    <a:pt x="9" y="105"/>
                    <a:pt x="8" y="104"/>
                  </a:cubicBezTo>
                  <a:cubicBezTo>
                    <a:pt x="7" y="104"/>
                    <a:pt x="7" y="103"/>
                    <a:pt x="6" y="103"/>
                  </a:cubicBezTo>
                  <a:cubicBezTo>
                    <a:pt x="6" y="103"/>
                    <a:pt x="6" y="103"/>
                    <a:pt x="6" y="103"/>
                  </a:cubicBezTo>
                  <a:cubicBezTo>
                    <a:pt x="4" y="102"/>
                    <a:pt x="4" y="102"/>
                    <a:pt x="4" y="102"/>
                  </a:cubicBezTo>
                  <a:cubicBezTo>
                    <a:pt x="4" y="103"/>
                    <a:pt x="4" y="103"/>
                    <a:pt x="4" y="103"/>
                  </a:cubicBezTo>
                  <a:cubicBezTo>
                    <a:pt x="1" y="107"/>
                    <a:pt x="1" y="107"/>
                    <a:pt x="1" y="107"/>
                  </a:cubicBezTo>
                  <a:cubicBezTo>
                    <a:pt x="0" y="108"/>
                    <a:pt x="0" y="108"/>
                    <a:pt x="0" y="108"/>
                  </a:cubicBezTo>
                  <a:cubicBezTo>
                    <a:pt x="1" y="109"/>
                    <a:pt x="1" y="109"/>
                    <a:pt x="1" y="109"/>
                  </a:cubicBezTo>
                  <a:cubicBezTo>
                    <a:pt x="7" y="113"/>
                    <a:pt x="7" y="113"/>
                    <a:pt x="7" y="113"/>
                  </a:cubicBezTo>
                  <a:cubicBezTo>
                    <a:pt x="8" y="112"/>
                    <a:pt x="8" y="112"/>
                    <a:pt x="8" y="112"/>
                  </a:cubicBezTo>
                  <a:cubicBezTo>
                    <a:pt x="6" y="112"/>
                    <a:pt x="6" y="112"/>
                    <a:pt x="6" y="112"/>
                  </a:cubicBezTo>
                  <a:cubicBezTo>
                    <a:pt x="10" y="131"/>
                    <a:pt x="10" y="131"/>
                    <a:pt x="10" y="131"/>
                  </a:cubicBezTo>
                  <a:cubicBezTo>
                    <a:pt x="10" y="132"/>
                    <a:pt x="10" y="132"/>
                    <a:pt x="10" y="132"/>
                  </a:cubicBezTo>
                  <a:cubicBezTo>
                    <a:pt x="11" y="132"/>
                    <a:pt x="11" y="132"/>
                    <a:pt x="11" y="132"/>
                  </a:cubicBezTo>
                  <a:cubicBezTo>
                    <a:pt x="17" y="134"/>
                    <a:pt x="17" y="134"/>
                    <a:pt x="17" y="134"/>
                  </a:cubicBezTo>
                  <a:cubicBezTo>
                    <a:pt x="17" y="132"/>
                    <a:pt x="17" y="132"/>
                    <a:pt x="17" y="132"/>
                  </a:cubicBezTo>
                  <a:cubicBezTo>
                    <a:pt x="16" y="131"/>
                    <a:pt x="16" y="131"/>
                    <a:pt x="16" y="131"/>
                  </a:cubicBezTo>
                  <a:cubicBezTo>
                    <a:pt x="11" y="134"/>
                    <a:pt x="11" y="134"/>
                    <a:pt x="11" y="134"/>
                  </a:cubicBezTo>
                  <a:cubicBezTo>
                    <a:pt x="9" y="135"/>
                    <a:pt x="9" y="135"/>
                    <a:pt x="9" y="135"/>
                  </a:cubicBezTo>
                  <a:cubicBezTo>
                    <a:pt x="11" y="136"/>
                    <a:pt x="11" y="136"/>
                    <a:pt x="11" y="136"/>
                  </a:cubicBezTo>
                  <a:cubicBezTo>
                    <a:pt x="20" y="147"/>
                    <a:pt x="20" y="147"/>
                    <a:pt x="20" y="147"/>
                  </a:cubicBezTo>
                  <a:cubicBezTo>
                    <a:pt x="21" y="146"/>
                    <a:pt x="21" y="146"/>
                    <a:pt x="21" y="146"/>
                  </a:cubicBezTo>
                  <a:cubicBezTo>
                    <a:pt x="20" y="147"/>
                    <a:pt x="20" y="147"/>
                    <a:pt x="20" y="147"/>
                  </a:cubicBezTo>
                  <a:cubicBezTo>
                    <a:pt x="32" y="168"/>
                    <a:pt x="32" y="168"/>
                    <a:pt x="32" y="168"/>
                  </a:cubicBezTo>
                  <a:cubicBezTo>
                    <a:pt x="33" y="170"/>
                    <a:pt x="33" y="170"/>
                    <a:pt x="33" y="170"/>
                  </a:cubicBezTo>
                  <a:cubicBezTo>
                    <a:pt x="35" y="168"/>
                    <a:pt x="35" y="168"/>
                    <a:pt x="35" y="168"/>
                  </a:cubicBezTo>
                  <a:cubicBezTo>
                    <a:pt x="39" y="161"/>
                    <a:pt x="39" y="161"/>
                    <a:pt x="39" y="161"/>
                  </a:cubicBezTo>
                  <a:cubicBezTo>
                    <a:pt x="39" y="161"/>
                    <a:pt x="39" y="161"/>
                    <a:pt x="39" y="161"/>
                  </a:cubicBezTo>
                  <a:cubicBezTo>
                    <a:pt x="39" y="161"/>
                    <a:pt x="39" y="161"/>
                    <a:pt x="39" y="161"/>
                  </a:cubicBezTo>
                  <a:cubicBezTo>
                    <a:pt x="40" y="145"/>
                    <a:pt x="40" y="145"/>
                    <a:pt x="40" y="145"/>
                  </a:cubicBezTo>
                  <a:cubicBezTo>
                    <a:pt x="39" y="144"/>
                    <a:pt x="39" y="144"/>
                    <a:pt x="39" y="144"/>
                  </a:cubicBezTo>
                  <a:cubicBezTo>
                    <a:pt x="37" y="145"/>
                    <a:pt x="37" y="145"/>
                    <a:pt x="37" y="145"/>
                  </a:cubicBezTo>
                  <a:cubicBezTo>
                    <a:pt x="38" y="145"/>
                    <a:pt x="38" y="147"/>
                    <a:pt x="40" y="148"/>
                  </a:cubicBezTo>
                  <a:cubicBezTo>
                    <a:pt x="41" y="149"/>
                    <a:pt x="43" y="150"/>
                    <a:pt x="45" y="150"/>
                  </a:cubicBezTo>
                  <a:cubicBezTo>
                    <a:pt x="46" y="150"/>
                    <a:pt x="47" y="150"/>
                    <a:pt x="47" y="150"/>
                  </a:cubicBezTo>
                  <a:cubicBezTo>
                    <a:pt x="47" y="150"/>
                    <a:pt x="47" y="150"/>
                    <a:pt x="47" y="150"/>
                  </a:cubicBezTo>
                  <a:cubicBezTo>
                    <a:pt x="47" y="150"/>
                    <a:pt x="47" y="150"/>
                    <a:pt x="47" y="150"/>
                  </a:cubicBezTo>
                  <a:cubicBezTo>
                    <a:pt x="49" y="149"/>
                    <a:pt x="49" y="148"/>
                    <a:pt x="50" y="147"/>
                  </a:cubicBezTo>
                  <a:cubicBezTo>
                    <a:pt x="51" y="145"/>
                    <a:pt x="51" y="142"/>
                    <a:pt x="51" y="139"/>
                  </a:cubicBezTo>
                  <a:cubicBezTo>
                    <a:pt x="52" y="135"/>
                    <a:pt x="52" y="129"/>
                    <a:pt x="52" y="125"/>
                  </a:cubicBezTo>
                  <a:cubicBezTo>
                    <a:pt x="53" y="123"/>
                    <a:pt x="53" y="121"/>
                    <a:pt x="54" y="119"/>
                  </a:cubicBezTo>
                  <a:cubicBezTo>
                    <a:pt x="54" y="117"/>
                    <a:pt x="55" y="117"/>
                    <a:pt x="56" y="116"/>
                  </a:cubicBezTo>
                  <a:cubicBezTo>
                    <a:pt x="56" y="116"/>
                    <a:pt x="56" y="116"/>
                    <a:pt x="56" y="116"/>
                  </a:cubicBezTo>
                  <a:cubicBezTo>
                    <a:pt x="56" y="116"/>
                    <a:pt x="56" y="116"/>
                    <a:pt x="56" y="116"/>
                  </a:cubicBezTo>
                  <a:cubicBezTo>
                    <a:pt x="56" y="116"/>
                    <a:pt x="56" y="116"/>
                    <a:pt x="57" y="116"/>
                  </a:cubicBezTo>
                  <a:cubicBezTo>
                    <a:pt x="59" y="116"/>
                    <a:pt x="61" y="117"/>
                    <a:pt x="64" y="118"/>
                  </a:cubicBezTo>
                  <a:cubicBezTo>
                    <a:pt x="69" y="120"/>
                    <a:pt x="74" y="123"/>
                    <a:pt x="78" y="125"/>
                  </a:cubicBezTo>
                  <a:cubicBezTo>
                    <a:pt x="80" y="126"/>
                    <a:pt x="82" y="127"/>
                    <a:pt x="83" y="128"/>
                  </a:cubicBezTo>
                  <a:cubicBezTo>
                    <a:pt x="84" y="129"/>
                    <a:pt x="85" y="130"/>
                    <a:pt x="85" y="130"/>
                  </a:cubicBezTo>
                  <a:cubicBezTo>
                    <a:pt x="86" y="128"/>
                    <a:pt x="86" y="128"/>
                    <a:pt x="86" y="128"/>
                  </a:cubicBezTo>
                  <a:cubicBezTo>
                    <a:pt x="85" y="129"/>
                    <a:pt x="85" y="129"/>
                    <a:pt x="85" y="129"/>
                  </a:cubicBezTo>
                  <a:cubicBezTo>
                    <a:pt x="95" y="147"/>
                    <a:pt x="95" y="147"/>
                    <a:pt x="95" y="147"/>
                  </a:cubicBezTo>
                  <a:cubicBezTo>
                    <a:pt x="97" y="146"/>
                    <a:pt x="97" y="146"/>
                    <a:pt x="97" y="146"/>
                  </a:cubicBezTo>
                  <a:cubicBezTo>
                    <a:pt x="95" y="145"/>
                    <a:pt x="95" y="145"/>
                    <a:pt x="95" y="145"/>
                  </a:cubicBezTo>
                  <a:cubicBezTo>
                    <a:pt x="95" y="145"/>
                    <a:pt x="92" y="153"/>
                    <a:pt x="92" y="161"/>
                  </a:cubicBezTo>
                  <a:cubicBezTo>
                    <a:pt x="92" y="165"/>
                    <a:pt x="93" y="169"/>
                    <a:pt x="96" y="171"/>
                  </a:cubicBezTo>
                  <a:cubicBezTo>
                    <a:pt x="97" y="170"/>
                    <a:pt x="97" y="170"/>
                    <a:pt x="97" y="170"/>
                  </a:cubicBezTo>
                  <a:cubicBezTo>
                    <a:pt x="96" y="171"/>
                    <a:pt x="96" y="171"/>
                    <a:pt x="96" y="171"/>
                  </a:cubicBezTo>
                  <a:cubicBezTo>
                    <a:pt x="101" y="178"/>
                    <a:pt x="120" y="198"/>
                    <a:pt x="120" y="198"/>
                  </a:cubicBezTo>
                  <a:cubicBezTo>
                    <a:pt x="120" y="198"/>
                    <a:pt x="120" y="198"/>
                    <a:pt x="120" y="198"/>
                  </a:cubicBezTo>
                  <a:cubicBezTo>
                    <a:pt x="120" y="198"/>
                    <a:pt x="120" y="198"/>
                    <a:pt x="120" y="198"/>
                  </a:cubicBezTo>
                  <a:cubicBezTo>
                    <a:pt x="120" y="198"/>
                    <a:pt x="124" y="200"/>
                    <a:pt x="128" y="201"/>
                  </a:cubicBezTo>
                  <a:cubicBezTo>
                    <a:pt x="132" y="203"/>
                    <a:pt x="137" y="205"/>
                    <a:pt x="139" y="205"/>
                  </a:cubicBezTo>
                  <a:cubicBezTo>
                    <a:pt x="140" y="204"/>
                    <a:pt x="140" y="204"/>
                    <a:pt x="140" y="204"/>
                  </a:cubicBezTo>
                  <a:cubicBezTo>
                    <a:pt x="139" y="205"/>
                    <a:pt x="139" y="205"/>
                    <a:pt x="139" y="205"/>
                  </a:cubicBezTo>
                  <a:cubicBezTo>
                    <a:pt x="140" y="206"/>
                    <a:pt x="142" y="208"/>
                    <a:pt x="144" y="210"/>
                  </a:cubicBezTo>
                  <a:cubicBezTo>
                    <a:pt x="145" y="212"/>
                    <a:pt x="147" y="214"/>
                    <a:pt x="147" y="214"/>
                  </a:cubicBezTo>
                  <a:cubicBezTo>
                    <a:pt x="148" y="213"/>
                    <a:pt x="148" y="213"/>
                    <a:pt x="148" y="213"/>
                  </a:cubicBezTo>
                  <a:cubicBezTo>
                    <a:pt x="148" y="212"/>
                    <a:pt x="148" y="212"/>
                    <a:pt x="148" y="212"/>
                  </a:cubicBezTo>
                  <a:cubicBezTo>
                    <a:pt x="148" y="212"/>
                    <a:pt x="147" y="211"/>
                    <a:pt x="145" y="211"/>
                  </a:cubicBezTo>
                  <a:cubicBezTo>
                    <a:pt x="142" y="210"/>
                    <a:pt x="138" y="208"/>
                    <a:pt x="134" y="207"/>
                  </a:cubicBezTo>
                  <a:cubicBezTo>
                    <a:pt x="132" y="206"/>
                    <a:pt x="130" y="205"/>
                    <a:pt x="129" y="204"/>
                  </a:cubicBezTo>
                  <a:cubicBezTo>
                    <a:pt x="127" y="204"/>
                    <a:pt x="126" y="203"/>
                    <a:pt x="126" y="203"/>
                  </a:cubicBezTo>
                  <a:cubicBezTo>
                    <a:pt x="126" y="202"/>
                    <a:pt x="126" y="202"/>
                    <a:pt x="126" y="202"/>
                  </a:cubicBezTo>
                  <a:cubicBezTo>
                    <a:pt x="125" y="202"/>
                    <a:pt x="125" y="202"/>
                    <a:pt x="125" y="202"/>
                  </a:cubicBezTo>
                  <a:cubicBezTo>
                    <a:pt x="124" y="202"/>
                    <a:pt x="123" y="203"/>
                    <a:pt x="122" y="203"/>
                  </a:cubicBezTo>
                  <a:cubicBezTo>
                    <a:pt x="118" y="204"/>
                    <a:pt x="112" y="206"/>
                    <a:pt x="112" y="206"/>
                  </a:cubicBezTo>
                  <a:cubicBezTo>
                    <a:pt x="111" y="207"/>
                    <a:pt x="111" y="207"/>
                    <a:pt x="111" y="207"/>
                  </a:cubicBezTo>
                  <a:cubicBezTo>
                    <a:pt x="111" y="208"/>
                    <a:pt x="111" y="208"/>
                    <a:pt x="111" y="208"/>
                  </a:cubicBezTo>
                  <a:cubicBezTo>
                    <a:pt x="111" y="208"/>
                    <a:pt x="114" y="215"/>
                    <a:pt x="118" y="222"/>
                  </a:cubicBezTo>
                  <a:cubicBezTo>
                    <a:pt x="121" y="225"/>
                    <a:pt x="123" y="229"/>
                    <a:pt x="126" y="232"/>
                  </a:cubicBezTo>
                  <a:cubicBezTo>
                    <a:pt x="129" y="235"/>
                    <a:pt x="132" y="238"/>
                    <a:pt x="135" y="239"/>
                  </a:cubicBezTo>
                  <a:cubicBezTo>
                    <a:pt x="141" y="241"/>
                    <a:pt x="149" y="246"/>
                    <a:pt x="156" y="250"/>
                  </a:cubicBezTo>
                  <a:cubicBezTo>
                    <a:pt x="159" y="252"/>
                    <a:pt x="162" y="254"/>
                    <a:pt x="164" y="255"/>
                  </a:cubicBezTo>
                  <a:cubicBezTo>
                    <a:pt x="166" y="257"/>
                    <a:pt x="167" y="258"/>
                    <a:pt x="167" y="258"/>
                  </a:cubicBezTo>
                  <a:cubicBezTo>
                    <a:pt x="168" y="256"/>
                    <a:pt x="168" y="256"/>
                    <a:pt x="168" y="256"/>
                  </a:cubicBezTo>
                  <a:cubicBezTo>
                    <a:pt x="167" y="256"/>
                    <a:pt x="167" y="256"/>
                    <a:pt x="167" y="256"/>
                  </a:cubicBezTo>
                  <a:cubicBezTo>
                    <a:pt x="167" y="256"/>
                    <a:pt x="165" y="259"/>
                    <a:pt x="165" y="263"/>
                  </a:cubicBezTo>
                  <a:cubicBezTo>
                    <a:pt x="165" y="264"/>
                    <a:pt x="165" y="267"/>
                    <a:pt x="167" y="268"/>
                  </a:cubicBezTo>
                  <a:cubicBezTo>
                    <a:pt x="171" y="272"/>
                    <a:pt x="175" y="273"/>
                    <a:pt x="177" y="273"/>
                  </a:cubicBezTo>
                  <a:cubicBezTo>
                    <a:pt x="178" y="273"/>
                    <a:pt x="179" y="273"/>
                    <a:pt x="179" y="273"/>
                  </a:cubicBezTo>
                  <a:cubicBezTo>
                    <a:pt x="179" y="273"/>
                    <a:pt x="179" y="273"/>
                    <a:pt x="179" y="273"/>
                  </a:cubicBezTo>
                  <a:cubicBezTo>
                    <a:pt x="179" y="273"/>
                    <a:pt x="179" y="273"/>
                    <a:pt x="179" y="273"/>
                  </a:cubicBezTo>
                  <a:cubicBezTo>
                    <a:pt x="197" y="267"/>
                    <a:pt x="197" y="267"/>
                    <a:pt x="197" y="267"/>
                  </a:cubicBezTo>
                  <a:cubicBezTo>
                    <a:pt x="196" y="266"/>
                    <a:pt x="196" y="266"/>
                    <a:pt x="196" y="266"/>
                  </a:cubicBezTo>
                  <a:cubicBezTo>
                    <a:pt x="196" y="267"/>
                    <a:pt x="196" y="267"/>
                    <a:pt x="196" y="267"/>
                  </a:cubicBezTo>
                  <a:cubicBezTo>
                    <a:pt x="230" y="277"/>
                    <a:pt x="230" y="277"/>
                    <a:pt x="230" y="277"/>
                  </a:cubicBezTo>
                  <a:cubicBezTo>
                    <a:pt x="230" y="275"/>
                    <a:pt x="230" y="275"/>
                    <a:pt x="230" y="275"/>
                  </a:cubicBezTo>
                  <a:cubicBezTo>
                    <a:pt x="229" y="276"/>
                    <a:pt x="229" y="276"/>
                    <a:pt x="229" y="276"/>
                  </a:cubicBezTo>
                  <a:cubicBezTo>
                    <a:pt x="229" y="276"/>
                    <a:pt x="234" y="288"/>
                    <a:pt x="244" y="294"/>
                  </a:cubicBezTo>
                  <a:cubicBezTo>
                    <a:pt x="244" y="294"/>
                    <a:pt x="244" y="294"/>
                    <a:pt x="244" y="294"/>
                  </a:cubicBezTo>
                  <a:cubicBezTo>
                    <a:pt x="245" y="294"/>
                    <a:pt x="245" y="294"/>
                    <a:pt x="245" y="294"/>
                  </a:cubicBezTo>
                  <a:cubicBezTo>
                    <a:pt x="254" y="297"/>
                    <a:pt x="264" y="305"/>
                    <a:pt x="271" y="309"/>
                  </a:cubicBezTo>
                  <a:cubicBezTo>
                    <a:pt x="272" y="308"/>
                    <a:pt x="272" y="308"/>
                    <a:pt x="272" y="308"/>
                  </a:cubicBezTo>
                  <a:cubicBezTo>
                    <a:pt x="271" y="308"/>
                    <a:pt x="271" y="308"/>
                    <a:pt x="271" y="308"/>
                  </a:cubicBezTo>
                  <a:cubicBezTo>
                    <a:pt x="273" y="311"/>
                    <a:pt x="277" y="314"/>
                    <a:pt x="280" y="316"/>
                  </a:cubicBezTo>
                  <a:cubicBezTo>
                    <a:pt x="282" y="317"/>
                    <a:pt x="285" y="318"/>
                    <a:pt x="285" y="318"/>
                  </a:cubicBezTo>
                  <a:cubicBezTo>
                    <a:pt x="286" y="317"/>
                    <a:pt x="286" y="317"/>
                    <a:pt x="286" y="317"/>
                  </a:cubicBezTo>
                  <a:cubicBezTo>
                    <a:pt x="286" y="316"/>
                    <a:pt x="286" y="316"/>
                    <a:pt x="286" y="316"/>
                  </a:cubicBezTo>
                  <a:cubicBezTo>
                    <a:pt x="286" y="316"/>
                    <a:pt x="283" y="315"/>
                    <a:pt x="280" y="314"/>
                  </a:cubicBezTo>
                  <a:cubicBezTo>
                    <a:pt x="279" y="314"/>
                    <a:pt x="277" y="313"/>
                    <a:pt x="276" y="313"/>
                  </a:cubicBezTo>
                  <a:cubicBezTo>
                    <a:pt x="274" y="312"/>
                    <a:pt x="273" y="312"/>
                    <a:pt x="273" y="312"/>
                  </a:cubicBezTo>
                  <a:cubicBezTo>
                    <a:pt x="272" y="313"/>
                    <a:pt x="272" y="313"/>
                    <a:pt x="272" y="313"/>
                  </a:cubicBezTo>
                  <a:cubicBezTo>
                    <a:pt x="273" y="312"/>
                    <a:pt x="273" y="312"/>
                    <a:pt x="273" y="312"/>
                  </a:cubicBezTo>
                  <a:cubicBezTo>
                    <a:pt x="271" y="310"/>
                    <a:pt x="269" y="309"/>
                    <a:pt x="267" y="308"/>
                  </a:cubicBezTo>
                  <a:cubicBezTo>
                    <a:pt x="265" y="307"/>
                    <a:pt x="263" y="306"/>
                    <a:pt x="261" y="306"/>
                  </a:cubicBezTo>
                  <a:cubicBezTo>
                    <a:pt x="261" y="308"/>
                    <a:pt x="261" y="308"/>
                    <a:pt x="261" y="308"/>
                  </a:cubicBezTo>
                  <a:cubicBezTo>
                    <a:pt x="262" y="306"/>
                    <a:pt x="262" y="306"/>
                    <a:pt x="262" y="306"/>
                  </a:cubicBezTo>
                  <a:cubicBezTo>
                    <a:pt x="261" y="306"/>
                    <a:pt x="259" y="305"/>
                    <a:pt x="256" y="305"/>
                  </a:cubicBezTo>
                  <a:cubicBezTo>
                    <a:pt x="250" y="304"/>
                    <a:pt x="240" y="302"/>
                    <a:pt x="240" y="302"/>
                  </a:cubicBezTo>
                  <a:cubicBezTo>
                    <a:pt x="235" y="301"/>
                    <a:pt x="235" y="301"/>
                    <a:pt x="235" y="301"/>
                  </a:cubicBezTo>
                  <a:cubicBezTo>
                    <a:pt x="239" y="305"/>
                    <a:pt x="239" y="305"/>
                    <a:pt x="239" y="305"/>
                  </a:cubicBezTo>
                  <a:cubicBezTo>
                    <a:pt x="239" y="305"/>
                    <a:pt x="240" y="306"/>
                    <a:pt x="242" y="307"/>
                  </a:cubicBezTo>
                  <a:cubicBezTo>
                    <a:pt x="243" y="308"/>
                    <a:pt x="244" y="309"/>
                    <a:pt x="245" y="309"/>
                  </a:cubicBezTo>
                  <a:cubicBezTo>
                    <a:pt x="246" y="310"/>
                    <a:pt x="247" y="310"/>
                    <a:pt x="248" y="310"/>
                  </a:cubicBezTo>
                  <a:cubicBezTo>
                    <a:pt x="248" y="309"/>
                    <a:pt x="248" y="309"/>
                    <a:pt x="248" y="309"/>
                  </a:cubicBezTo>
                  <a:cubicBezTo>
                    <a:pt x="247" y="310"/>
                    <a:pt x="247" y="310"/>
                    <a:pt x="247" y="310"/>
                  </a:cubicBezTo>
                  <a:cubicBezTo>
                    <a:pt x="249" y="311"/>
                    <a:pt x="254" y="313"/>
                    <a:pt x="259" y="315"/>
                  </a:cubicBezTo>
                  <a:cubicBezTo>
                    <a:pt x="263" y="317"/>
                    <a:pt x="267" y="318"/>
                    <a:pt x="267" y="318"/>
                  </a:cubicBezTo>
                  <a:cubicBezTo>
                    <a:pt x="267" y="318"/>
                    <a:pt x="267" y="318"/>
                    <a:pt x="267" y="318"/>
                  </a:cubicBezTo>
                  <a:cubicBezTo>
                    <a:pt x="267" y="318"/>
                    <a:pt x="267" y="318"/>
                    <a:pt x="267" y="318"/>
                  </a:cubicBezTo>
                  <a:cubicBezTo>
                    <a:pt x="288" y="326"/>
                    <a:pt x="288" y="326"/>
                    <a:pt x="288" y="326"/>
                  </a:cubicBezTo>
                  <a:cubicBezTo>
                    <a:pt x="289" y="327"/>
                    <a:pt x="289" y="327"/>
                    <a:pt x="289" y="327"/>
                  </a:cubicBezTo>
                  <a:cubicBezTo>
                    <a:pt x="289" y="326"/>
                    <a:pt x="289" y="326"/>
                    <a:pt x="289" y="326"/>
                  </a:cubicBezTo>
                  <a:cubicBezTo>
                    <a:pt x="292" y="323"/>
                    <a:pt x="292" y="323"/>
                    <a:pt x="292" y="323"/>
                  </a:cubicBezTo>
                  <a:cubicBezTo>
                    <a:pt x="291" y="322"/>
                    <a:pt x="291" y="322"/>
                    <a:pt x="291" y="322"/>
                  </a:cubicBezTo>
                  <a:cubicBezTo>
                    <a:pt x="290" y="324"/>
                    <a:pt x="290" y="324"/>
                    <a:pt x="290" y="324"/>
                  </a:cubicBezTo>
                  <a:cubicBezTo>
                    <a:pt x="313" y="337"/>
                    <a:pt x="313" y="337"/>
                    <a:pt x="313" y="337"/>
                  </a:cubicBezTo>
                  <a:cubicBezTo>
                    <a:pt x="313" y="337"/>
                    <a:pt x="313" y="337"/>
                    <a:pt x="313" y="337"/>
                  </a:cubicBezTo>
                  <a:cubicBezTo>
                    <a:pt x="314" y="337"/>
                    <a:pt x="314" y="337"/>
                    <a:pt x="314" y="337"/>
                  </a:cubicBezTo>
                  <a:cubicBezTo>
                    <a:pt x="321" y="337"/>
                    <a:pt x="321" y="337"/>
                    <a:pt x="321" y="337"/>
                  </a:cubicBezTo>
                  <a:cubicBezTo>
                    <a:pt x="321" y="336"/>
                    <a:pt x="321" y="336"/>
                    <a:pt x="321" y="336"/>
                  </a:cubicBezTo>
                  <a:cubicBezTo>
                    <a:pt x="320" y="337"/>
                    <a:pt x="320" y="337"/>
                    <a:pt x="320" y="337"/>
                  </a:cubicBezTo>
                  <a:cubicBezTo>
                    <a:pt x="324" y="340"/>
                    <a:pt x="324" y="340"/>
                    <a:pt x="324" y="340"/>
                  </a:cubicBezTo>
                  <a:cubicBezTo>
                    <a:pt x="324" y="340"/>
                    <a:pt x="324" y="340"/>
                    <a:pt x="324" y="340"/>
                  </a:cubicBezTo>
                  <a:cubicBezTo>
                    <a:pt x="324" y="340"/>
                    <a:pt x="324" y="340"/>
                    <a:pt x="324" y="340"/>
                  </a:cubicBezTo>
                  <a:cubicBezTo>
                    <a:pt x="340" y="348"/>
                    <a:pt x="340" y="348"/>
                    <a:pt x="340" y="348"/>
                  </a:cubicBezTo>
                  <a:cubicBezTo>
                    <a:pt x="342" y="349"/>
                    <a:pt x="342" y="349"/>
                    <a:pt x="342" y="349"/>
                  </a:cubicBezTo>
                  <a:cubicBezTo>
                    <a:pt x="342" y="347"/>
                    <a:pt x="342" y="347"/>
                    <a:pt x="342" y="347"/>
                  </a:cubicBezTo>
                  <a:cubicBezTo>
                    <a:pt x="342" y="347"/>
                    <a:pt x="343" y="344"/>
                    <a:pt x="343" y="342"/>
                  </a:cubicBezTo>
                  <a:cubicBezTo>
                    <a:pt x="343" y="340"/>
                    <a:pt x="343" y="338"/>
                    <a:pt x="342" y="336"/>
                  </a:cubicBezTo>
                  <a:cubicBezTo>
                    <a:pt x="341" y="335"/>
                    <a:pt x="341" y="334"/>
                    <a:pt x="340" y="334"/>
                  </a:cubicBezTo>
                  <a:cubicBezTo>
                    <a:pt x="339" y="333"/>
                    <a:pt x="338" y="333"/>
                    <a:pt x="337" y="333"/>
                  </a:cubicBezTo>
                  <a:cubicBezTo>
                    <a:pt x="337" y="335"/>
                    <a:pt x="337" y="335"/>
                    <a:pt x="337" y="335"/>
                  </a:cubicBezTo>
                  <a:cubicBezTo>
                    <a:pt x="337" y="333"/>
                    <a:pt x="337" y="333"/>
                    <a:pt x="337" y="333"/>
                  </a:cubicBezTo>
                  <a:cubicBezTo>
                    <a:pt x="336" y="332"/>
                    <a:pt x="334" y="332"/>
                    <a:pt x="333" y="332"/>
                  </a:cubicBezTo>
                  <a:cubicBezTo>
                    <a:pt x="331" y="332"/>
                    <a:pt x="330" y="333"/>
                    <a:pt x="329" y="334"/>
                  </a:cubicBezTo>
                  <a:cubicBezTo>
                    <a:pt x="328" y="334"/>
                    <a:pt x="328" y="335"/>
                    <a:pt x="327" y="335"/>
                  </a:cubicBezTo>
                  <a:cubicBezTo>
                    <a:pt x="329" y="336"/>
                    <a:pt x="329" y="336"/>
                    <a:pt x="329" y="336"/>
                  </a:cubicBezTo>
                  <a:cubicBezTo>
                    <a:pt x="330" y="335"/>
                    <a:pt x="330" y="335"/>
                    <a:pt x="330" y="335"/>
                  </a:cubicBezTo>
                  <a:cubicBezTo>
                    <a:pt x="300" y="309"/>
                    <a:pt x="300" y="309"/>
                    <a:pt x="300" y="309"/>
                  </a:cubicBezTo>
                  <a:cubicBezTo>
                    <a:pt x="299" y="309"/>
                    <a:pt x="299" y="309"/>
                    <a:pt x="299" y="309"/>
                  </a:cubicBezTo>
                  <a:cubicBezTo>
                    <a:pt x="299" y="309"/>
                    <a:pt x="299" y="309"/>
                    <a:pt x="299" y="309"/>
                  </a:cubicBezTo>
                  <a:cubicBezTo>
                    <a:pt x="288" y="311"/>
                    <a:pt x="288" y="311"/>
                    <a:pt x="288" y="311"/>
                  </a:cubicBezTo>
                  <a:cubicBezTo>
                    <a:pt x="288" y="313"/>
                    <a:pt x="288" y="313"/>
                    <a:pt x="288" y="313"/>
                  </a:cubicBezTo>
                  <a:cubicBezTo>
                    <a:pt x="290" y="314"/>
                    <a:pt x="290" y="314"/>
                    <a:pt x="290" y="314"/>
                  </a:cubicBezTo>
                  <a:cubicBezTo>
                    <a:pt x="290" y="313"/>
                    <a:pt x="291" y="311"/>
                    <a:pt x="291" y="307"/>
                  </a:cubicBezTo>
                  <a:cubicBezTo>
                    <a:pt x="291" y="304"/>
                    <a:pt x="290" y="300"/>
                    <a:pt x="287" y="297"/>
                  </a:cubicBezTo>
                  <a:cubicBezTo>
                    <a:pt x="287" y="297"/>
                    <a:pt x="287" y="297"/>
                    <a:pt x="287" y="297"/>
                  </a:cubicBezTo>
                  <a:cubicBezTo>
                    <a:pt x="286" y="297"/>
                    <a:pt x="286" y="297"/>
                    <a:pt x="286" y="297"/>
                  </a:cubicBezTo>
                  <a:cubicBezTo>
                    <a:pt x="282" y="293"/>
                    <a:pt x="276" y="290"/>
                    <a:pt x="270" y="286"/>
                  </a:cubicBezTo>
                  <a:cubicBezTo>
                    <a:pt x="268" y="284"/>
                    <a:pt x="265" y="283"/>
                    <a:pt x="263" y="281"/>
                  </a:cubicBezTo>
                  <a:cubicBezTo>
                    <a:pt x="261" y="280"/>
                    <a:pt x="260" y="278"/>
                    <a:pt x="260" y="278"/>
                  </a:cubicBezTo>
                  <a:cubicBezTo>
                    <a:pt x="259" y="278"/>
                    <a:pt x="259" y="278"/>
                    <a:pt x="259" y="278"/>
                  </a:cubicBezTo>
                  <a:cubicBezTo>
                    <a:pt x="260" y="278"/>
                    <a:pt x="260" y="278"/>
                    <a:pt x="260" y="278"/>
                  </a:cubicBezTo>
                  <a:cubicBezTo>
                    <a:pt x="260" y="275"/>
                    <a:pt x="259" y="273"/>
                    <a:pt x="259" y="272"/>
                  </a:cubicBezTo>
                  <a:cubicBezTo>
                    <a:pt x="259" y="270"/>
                    <a:pt x="260" y="269"/>
                    <a:pt x="260" y="268"/>
                  </a:cubicBezTo>
                  <a:cubicBezTo>
                    <a:pt x="260" y="267"/>
                    <a:pt x="260" y="267"/>
                    <a:pt x="260" y="267"/>
                  </a:cubicBezTo>
                  <a:cubicBezTo>
                    <a:pt x="260" y="266"/>
                    <a:pt x="260" y="266"/>
                    <a:pt x="260" y="266"/>
                  </a:cubicBezTo>
                  <a:cubicBezTo>
                    <a:pt x="260" y="266"/>
                    <a:pt x="260" y="266"/>
                    <a:pt x="260" y="266"/>
                  </a:cubicBezTo>
                  <a:cubicBezTo>
                    <a:pt x="260" y="265"/>
                    <a:pt x="260" y="265"/>
                    <a:pt x="260" y="265"/>
                  </a:cubicBezTo>
                  <a:cubicBezTo>
                    <a:pt x="259" y="264"/>
                    <a:pt x="259" y="264"/>
                    <a:pt x="259" y="264"/>
                  </a:cubicBezTo>
                  <a:cubicBezTo>
                    <a:pt x="243" y="256"/>
                    <a:pt x="243" y="256"/>
                    <a:pt x="243" y="256"/>
                  </a:cubicBezTo>
                  <a:cubicBezTo>
                    <a:pt x="242" y="258"/>
                    <a:pt x="242" y="258"/>
                    <a:pt x="242" y="258"/>
                  </a:cubicBezTo>
                  <a:cubicBezTo>
                    <a:pt x="243" y="257"/>
                    <a:pt x="243" y="257"/>
                    <a:pt x="243" y="257"/>
                  </a:cubicBezTo>
                  <a:cubicBezTo>
                    <a:pt x="232" y="246"/>
                    <a:pt x="226" y="241"/>
                    <a:pt x="223" y="239"/>
                  </a:cubicBezTo>
                  <a:cubicBezTo>
                    <a:pt x="220" y="236"/>
                    <a:pt x="220" y="236"/>
                    <a:pt x="220" y="236"/>
                  </a:cubicBezTo>
                  <a:cubicBezTo>
                    <a:pt x="219" y="237"/>
                    <a:pt x="219" y="237"/>
                    <a:pt x="219" y="237"/>
                  </a:cubicBezTo>
                  <a:cubicBezTo>
                    <a:pt x="221" y="237"/>
                    <a:pt x="221" y="237"/>
                    <a:pt x="221" y="237"/>
                  </a:cubicBezTo>
                  <a:cubicBezTo>
                    <a:pt x="218" y="233"/>
                    <a:pt x="218" y="233"/>
                    <a:pt x="218" y="233"/>
                  </a:cubicBezTo>
                  <a:cubicBezTo>
                    <a:pt x="218" y="232"/>
                    <a:pt x="218" y="232"/>
                    <a:pt x="218" y="232"/>
                  </a:cubicBezTo>
                  <a:cubicBezTo>
                    <a:pt x="218" y="232"/>
                    <a:pt x="218" y="232"/>
                    <a:pt x="218" y="232"/>
                  </a:cubicBezTo>
                  <a:cubicBezTo>
                    <a:pt x="218" y="232"/>
                    <a:pt x="216" y="231"/>
                    <a:pt x="215" y="230"/>
                  </a:cubicBezTo>
                  <a:cubicBezTo>
                    <a:pt x="209" y="226"/>
                    <a:pt x="198" y="218"/>
                    <a:pt x="192" y="211"/>
                  </a:cubicBezTo>
                  <a:cubicBezTo>
                    <a:pt x="192" y="211"/>
                    <a:pt x="192" y="211"/>
                    <a:pt x="192" y="211"/>
                  </a:cubicBezTo>
                  <a:cubicBezTo>
                    <a:pt x="192" y="211"/>
                    <a:pt x="192" y="211"/>
                    <a:pt x="192" y="211"/>
                  </a:cubicBezTo>
                  <a:cubicBezTo>
                    <a:pt x="187" y="206"/>
                    <a:pt x="185" y="201"/>
                    <a:pt x="183" y="198"/>
                  </a:cubicBezTo>
                  <a:cubicBezTo>
                    <a:pt x="182" y="194"/>
                    <a:pt x="182" y="191"/>
                    <a:pt x="180" y="187"/>
                  </a:cubicBezTo>
                  <a:cubicBezTo>
                    <a:pt x="180" y="187"/>
                    <a:pt x="180" y="187"/>
                    <a:pt x="180" y="187"/>
                  </a:cubicBezTo>
                  <a:cubicBezTo>
                    <a:pt x="180" y="187"/>
                    <a:pt x="180" y="187"/>
                    <a:pt x="180" y="187"/>
                  </a:cubicBezTo>
                  <a:cubicBezTo>
                    <a:pt x="176" y="177"/>
                    <a:pt x="169" y="173"/>
                    <a:pt x="169" y="173"/>
                  </a:cubicBezTo>
                  <a:cubicBezTo>
                    <a:pt x="168" y="174"/>
                    <a:pt x="168" y="174"/>
                    <a:pt x="168" y="174"/>
                  </a:cubicBezTo>
                  <a:cubicBezTo>
                    <a:pt x="170" y="175"/>
                    <a:pt x="170" y="175"/>
                    <a:pt x="170" y="175"/>
                  </a:cubicBezTo>
                  <a:cubicBezTo>
                    <a:pt x="172" y="169"/>
                    <a:pt x="172" y="169"/>
                    <a:pt x="172" y="169"/>
                  </a:cubicBezTo>
                  <a:cubicBezTo>
                    <a:pt x="173" y="169"/>
                    <a:pt x="173" y="169"/>
                    <a:pt x="173" y="169"/>
                  </a:cubicBezTo>
                  <a:cubicBezTo>
                    <a:pt x="172" y="168"/>
                    <a:pt x="172" y="168"/>
                    <a:pt x="172" y="168"/>
                  </a:cubicBezTo>
                  <a:cubicBezTo>
                    <a:pt x="165" y="158"/>
                    <a:pt x="165" y="158"/>
                    <a:pt x="165" y="158"/>
                  </a:cubicBezTo>
                  <a:cubicBezTo>
                    <a:pt x="165" y="158"/>
                    <a:pt x="165" y="158"/>
                    <a:pt x="165" y="158"/>
                  </a:cubicBezTo>
                  <a:cubicBezTo>
                    <a:pt x="164" y="158"/>
                    <a:pt x="164" y="158"/>
                    <a:pt x="164" y="158"/>
                  </a:cubicBezTo>
                  <a:cubicBezTo>
                    <a:pt x="151" y="156"/>
                    <a:pt x="151" y="156"/>
                    <a:pt x="151" y="156"/>
                  </a:cubicBezTo>
                  <a:cubicBezTo>
                    <a:pt x="151" y="158"/>
                    <a:pt x="151" y="158"/>
                    <a:pt x="151" y="158"/>
                  </a:cubicBezTo>
                  <a:cubicBezTo>
                    <a:pt x="152" y="157"/>
                    <a:pt x="152" y="157"/>
                    <a:pt x="152" y="157"/>
                  </a:cubicBezTo>
                  <a:cubicBezTo>
                    <a:pt x="152" y="157"/>
                    <a:pt x="152" y="157"/>
                    <a:pt x="151" y="155"/>
                  </a:cubicBezTo>
                  <a:cubicBezTo>
                    <a:pt x="150" y="150"/>
                    <a:pt x="147" y="139"/>
                    <a:pt x="147" y="131"/>
                  </a:cubicBezTo>
                  <a:cubicBezTo>
                    <a:pt x="147" y="129"/>
                    <a:pt x="147" y="127"/>
                    <a:pt x="148" y="126"/>
                  </a:cubicBezTo>
                  <a:cubicBezTo>
                    <a:pt x="148" y="124"/>
                    <a:pt x="149" y="123"/>
                    <a:pt x="150" y="123"/>
                  </a:cubicBezTo>
                  <a:cubicBezTo>
                    <a:pt x="150" y="123"/>
                    <a:pt x="150" y="123"/>
                    <a:pt x="150" y="123"/>
                  </a:cubicBezTo>
                  <a:cubicBezTo>
                    <a:pt x="150" y="123"/>
                    <a:pt x="150" y="123"/>
                    <a:pt x="150" y="123"/>
                  </a:cubicBezTo>
                  <a:cubicBezTo>
                    <a:pt x="153" y="121"/>
                    <a:pt x="155" y="120"/>
                    <a:pt x="157" y="120"/>
                  </a:cubicBezTo>
                  <a:cubicBezTo>
                    <a:pt x="159" y="120"/>
                    <a:pt x="161" y="121"/>
                    <a:pt x="162" y="122"/>
                  </a:cubicBezTo>
                  <a:cubicBezTo>
                    <a:pt x="164" y="124"/>
                    <a:pt x="166" y="125"/>
                    <a:pt x="167" y="127"/>
                  </a:cubicBezTo>
                  <a:cubicBezTo>
                    <a:pt x="169" y="128"/>
                    <a:pt x="171" y="131"/>
                    <a:pt x="174" y="133"/>
                  </a:cubicBezTo>
                  <a:cubicBezTo>
                    <a:pt x="177" y="135"/>
                    <a:pt x="180" y="137"/>
                    <a:pt x="183" y="137"/>
                  </a:cubicBezTo>
                  <a:cubicBezTo>
                    <a:pt x="184" y="137"/>
                    <a:pt x="185" y="137"/>
                    <a:pt x="186" y="136"/>
                  </a:cubicBezTo>
                  <a:cubicBezTo>
                    <a:pt x="186" y="135"/>
                    <a:pt x="186" y="135"/>
                    <a:pt x="186" y="135"/>
                  </a:cubicBezTo>
                  <a:cubicBezTo>
                    <a:pt x="186" y="137"/>
                    <a:pt x="186" y="137"/>
                    <a:pt x="186" y="137"/>
                  </a:cubicBezTo>
                  <a:cubicBezTo>
                    <a:pt x="187" y="136"/>
                    <a:pt x="188" y="136"/>
                    <a:pt x="189" y="135"/>
                  </a:cubicBezTo>
                  <a:cubicBezTo>
                    <a:pt x="190" y="133"/>
                    <a:pt x="191" y="132"/>
                    <a:pt x="191" y="130"/>
                  </a:cubicBezTo>
                  <a:cubicBezTo>
                    <a:pt x="192" y="127"/>
                    <a:pt x="193" y="123"/>
                    <a:pt x="194" y="121"/>
                  </a:cubicBezTo>
                  <a:cubicBezTo>
                    <a:pt x="194" y="119"/>
                    <a:pt x="195" y="118"/>
                    <a:pt x="195" y="118"/>
                  </a:cubicBezTo>
                  <a:cubicBezTo>
                    <a:pt x="196" y="117"/>
                    <a:pt x="196" y="116"/>
                    <a:pt x="197" y="116"/>
                  </a:cubicBezTo>
                  <a:cubicBezTo>
                    <a:pt x="196" y="115"/>
                    <a:pt x="196" y="115"/>
                    <a:pt x="196" y="115"/>
                  </a:cubicBezTo>
                  <a:cubicBezTo>
                    <a:pt x="196" y="116"/>
                    <a:pt x="196" y="116"/>
                    <a:pt x="196" y="116"/>
                  </a:cubicBezTo>
                  <a:cubicBezTo>
                    <a:pt x="199" y="116"/>
                    <a:pt x="204" y="117"/>
                    <a:pt x="208" y="118"/>
                  </a:cubicBezTo>
                  <a:cubicBezTo>
                    <a:pt x="213" y="118"/>
                    <a:pt x="216" y="119"/>
                    <a:pt x="216" y="119"/>
                  </a:cubicBezTo>
                  <a:cubicBezTo>
                    <a:pt x="217" y="119"/>
                    <a:pt x="217" y="119"/>
                    <a:pt x="217" y="119"/>
                  </a:cubicBezTo>
                  <a:cubicBezTo>
                    <a:pt x="218" y="118"/>
                    <a:pt x="218" y="118"/>
                    <a:pt x="218" y="118"/>
                  </a:cubicBezTo>
                  <a:cubicBezTo>
                    <a:pt x="225" y="110"/>
                    <a:pt x="225" y="110"/>
                    <a:pt x="225" y="110"/>
                  </a:cubicBezTo>
                  <a:cubicBezTo>
                    <a:pt x="223" y="109"/>
                    <a:pt x="223" y="109"/>
                    <a:pt x="223" y="109"/>
                  </a:cubicBezTo>
                  <a:cubicBezTo>
                    <a:pt x="222" y="111"/>
                    <a:pt x="222" y="111"/>
                    <a:pt x="222" y="111"/>
                  </a:cubicBezTo>
                  <a:cubicBezTo>
                    <a:pt x="223" y="111"/>
                    <a:pt x="225" y="113"/>
                    <a:pt x="229" y="115"/>
                  </a:cubicBezTo>
                  <a:cubicBezTo>
                    <a:pt x="230" y="117"/>
                    <a:pt x="232" y="118"/>
                    <a:pt x="234" y="119"/>
                  </a:cubicBezTo>
                  <a:cubicBezTo>
                    <a:pt x="236" y="120"/>
                    <a:pt x="238" y="120"/>
                    <a:pt x="240" y="120"/>
                  </a:cubicBezTo>
                  <a:cubicBezTo>
                    <a:pt x="269" y="120"/>
                    <a:pt x="269" y="120"/>
                    <a:pt x="269" y="120"/>
                  </a:cubicBezTo>
                  <a:cubicBezTo>
                    <a:pt x="269" y="119"/>
                    <a:pt x="269" y="119"/>
                    <a:pt x="269" y="119"/>
                  </a:cubicBezTo>
                  <a:cubicBezTo>
                    <a:pt x="268" y="120"/>
                    <a:pt x="268" y="120"/>
                    <a:pt x="268" y="120"/>
                  </a:cubicBezTo>
                  <a:cubicBezTo>
                    <a:pt x="268" y="120"/>
                    <a:pt x="270" y="121"/>
                    <a:pt x="272" y="123"/>
                  </a:cubicBezTo>
                  <a:cubicBezTo>
                    <a:pt x="275" y="124"/>
                    <a:pt x="277" y="126"/>
                    <a:pt x="280" y="126"/>
                  </a:cubicBezTo>
                  <a:cubicBezTo>
                    <a:pt x="282" y="126"/>
                    <a:pt x="284" y="125"/>
                    <a:pt x="285" y="124"/>
                  </a:cubicBezTo>
                  <a:cubicBezTo>
                    <a:pt x="289" y="120"/>
                    <a:pt x="292" y="114"/>
                    <a:pt x="292" y="114"/>
                  </a:cubicBezTo>
                  <a:cubicBezTo>
                    <a:pt x="291" y="113"/>
                    <a:pt x="291" y="113"/>
                    <a:pt x="291" y="113"/>
                  </a:cubicBezTo>
                  <a:cubicBezTo>
                    <a:pt x="290" y="114"/>
                    <a:pt x="290" y="114"/>
                    <a:pt x="290" y="114"/>
                  </a:cubicBezTo>
                  <a:cubicBezTo>
                    <a:pt x="290" y="114"/>
                    <a:pt x="292" y="117"/>
                    <a:pt x="294" y="119"/>
                  </a:cubicBezTo>
                  <a:cubicBezTo>
                    <a:pt x="295" y="120"/>
                    <a:pt x="296" y="121"/>
                    <a:pt x="298" y="122"/>
                  </a:cubicBezTo>
                  <a:cubicBezTo>
                    <a:pt x="299" y="122"/>
                    <a:pt x="300" y="123"/>
                    <a:pt x="302" y="123"/>
                  </a:cubicBezTo>
                  <a:cubicBezTo>
                    <a:pt x="303" y="123"/>
                    <a:pt x="305" y="122"/>
                    <a:pt x="305" y="121"/>
                  </a:cubicBezTo>
                  <a:cubicBezTo>
                    <a:pt x="306" y="120"/>
                    <a:pt x="307" y="118"/>
                    <a:pt x="307" y="116"/>
                  </a:cubicBezTo>
                  <a:cubicBezTo>
                    <a:pt x="307" y="115"/>
                    <a:pt x="307" y="114"/>
                    <a:pt x="307" y="113"/>
                  </a:cubicBezTo>
                  <a:cubicBezTo>
                    <a:pt x="306" y="113"/>
                    <a:pt x="306" y="113"/>
                    <a:pt x="306" y="113"/>
                  </a:cubicBezTo>
                  <a:cubicBezTo>
                    <a:pt x="306" y="115"/>
                    <a:pt x="306" y="115"/>
                    <a:pt x="306" y="115"/>
                  </a:cubicBezTo>
                  <a:cubicBezTo>
                    <a:pt x="316" y="116"/>
                    <a:pt x="316" y="116"/>
                    <a:pt x="316" y="116"/>
                  </a:cubicBezTo>
                  <a:cubicBezTo>
                    <a:pt x="317" y="115"/>
                    <a:pt x="317" y="115"/>
                    <a:pt x="317" y="115"/>
                  </a:cubicBezTo>
                  <a:cubicBezTo>
                    <a:pt x="316" y="116"/>
                    <a:pt x="316" y="116"/>
                    <a:pt x="316" y="116"/>
                  </a:cubicBezTo>
                  <a:cubicBezTo>
                    <a:pt x="324" y="123"/>
                    <a:pt x="324" y="123"/>
                    <a:pt x="324" y="123"/>
                  </a:cubicBezTo>
                  <a:cubicBezTo>
                    <a:pt x="325" y="124"/>
                    <a:pt x="325" y="124"/>
                    <a:pt x="325" y="124"/>
                  </a:cubicBezTo>
                  <a:cubicBezTo>
                    <a:pt x="326" y="122"/>
                    <a:pt x="326" y="122"/>
                    <a:pt x="326" y="122"/>
                  </a:cubicBezTo>
                  <a:cubicBezTo>
                    <a:pt x="326" y="122"/>
                    <a:pt x="326" y="122"/>
                    <a:pt x="326" y="122"/>
                  </a:cubicBezTo>
                  <a:cubicBezTo>
                    <a:pt x="326" y="122"/>
                    <a:pt x="326" y="122"/>
                    <a:pt x="326" y="122"/>
                  </a:cubicBezTo>
                  <a:cubicBezTo>
                    <a:pt x="326" y="122"/>
                    <a:pt x="326" y="122"/>
                    <a:pt x="326" y="122"/>
                  </a:cubicBezTo>
                  <a:cubicBezTo>
                    <a:pt x="326" y="122"/>
                    <a:pt x="326" y="122"/>
                    <a:pt x="326" y="122"/>
                  </a:cubicBezTo>
                  <a:cubicBezTo>
                    <a:pt x="326" y="122"/>
                    <a:pt x="326" y="122"/>
                    <a:pt x="326" y="122"/>
                  </a:cubicBezTo>
                  <a:cubicBezTo>
                    <a:pt x="326" y="122"/>
                    <a:pt x="327" y="121"/>
                    <a:pt x="328" y="120"/>
                  </a:cubicBezTo>
                  <a:cubicBezTo>
                    <a:pt x="329" y="120"/>
                    <a:pt x="330" y="119"/>
                    <a:pt x="333" y="119"/>
                  </a:cubicBezTo>
                  <a:cubicBezTo>
                    <a:pt x="334" y="119"/>
                    <a:pt x="334" y="119"/>
                    <a:pt x="335" y="119"/>
                  </a:cubicBezTo>
                  <a:cubicBezTo>
                    <a:pt x="335" y="118"/>
                    <a:pt x="335" y="118"/>
                    <a:pt x="335" y="118"/>
                  </a:cubicBezTo>
                  <a:cubicBezTo>
                    <a:pt x="335" y="119"/>
                    <a:pt x="335" y="119"/>
                    <a:pt x="335" y="119"/>
                  </a:cubicBezTo>
                  <a:cubicBezTo>
                    <a:pt x="336" y="120"/>
                    <a:pt x="338" y="121"/>
                    <a:pt x="338" y="123"/>
                  </a:cubicBezTo>
                  <a:cubicBezTo>
                    <a:pt x="340" y="125"/>
                    <a:pt x="341" y="128"/>
                    <a:pt x="342" y="130"/>
                  </a:cubicBezTo>
                  <a:cubicBezTo>
                    <a:pt x="342" y="131"/>
                    <a:pt x="343" y="133"/>
                    <a:pt x="344" y="134"/>
                  </a:cubicBezTo>
                  <a:cubicBezTo>
                    <a:pt x="345" y="135"/>
                    <a:pt x="346" y="135"/>
                    <a:pt x="348" y="135"/>
                  </a:cubicBezTo>
                  <a:cubicBezTo>
                    <a:pt x="352" y="135"/>
                    <a:pt x="356" y="133"/>
                    <a:pt x="359" y="132"/>
                  </a:cubicBezTo>
                  <a:cubicBezTo>
                    <a:pt x="362" y="130"/>
                    <a:pt x="363" y="128"/>
                    <a:pt x="363" y="128"/>
                  </a:cubicBezTo>
                  <a:cubicBezTo>
                    <a:pt x="364" y="127"/>
                    <a:pt x="364" y="127"/>
                    <a:pt x="364" y="127"/>
                  </a:cubicBezTo>
                  <a:cubicBezTo>
                    <a:pt x="364" y="127"/>
                    <a:pt x="364" y="127"/>
                    <a:pt x="364" y="127"/>
                  </a:cubicBezTo>
                  <a:cubicBezTo>
                    <a:pt x="360" y="110"/>
                    <a:pt x="360" y="110"/>
                    <a:pt x="360" y="110"/>
                  </a:cubicBezTo>
                  <a:cubicBezTo>
                    <a:pt x="358" y="111"/>
                    <a:pt x="358" y="111"/>
                    <a:pt x="358" y="111"/>
                  </a:cubicBezTo>
                  <a:cubicBezTo>
                    <a:pt x="359" y="112"/>
                    <a:pt x="359" y="112"/>
                    <a:pt x="359" y="112"/>
                  </a:cubicBezTo>
                  <a:cubicBezTo>
                    <a:pt x="366" y="105"/>
                    <a:pt x="366" y="105"/>
                    <a:pt x="366" y="105"/>
                  </a:cubicBezTo>
                  <a:cubicBezTo>
                    <a:pt x="365" y="104"/>
                    <a:pt x="365" y="104"/>
                    <a:pt x="365" y="104"/>
                  </a:cubicBezTo>
                  <a:cubicBezTo>
                    <a:pt x="365" y="106"/>
                    <a:pt x="365" y="106"/>
                    <a:pt x="365" y="106"/>
                  </a:cubicBezTo>
                  <a:cubicBezTo>
                    <a:pt x="380" y="106"/>
                    <a:pt x="380" y="106"/>
                    <a:pt x="380" y="106"/>
                  </a:cubicBezTo>
                  <a:cubicBezTo>
                    <a:pt x="381" y="106"/>
                    <a:pt x="381" y="106"/>
                    <a:pt x="381" y="106"/>
                  </a:cubicBezTo>
                  <a:cubicBezTo>
                    <a:pt x="381" y="104"/>
                    <a:pt x="381" y="104"/>
                    <a:pt x="381" y="104"/>
                  </a:cubicBezTo>
                  <a:cubicBezTo>
                    <a:pt x="381" y="100"/>
                    <a:pt x="381" y="100"/>
                    <a:pt x="381" y="100"/>
                  </a:cubicBezTo>
                  <a:cubicBezTo>
                    <a:pt x="381" y="99"/>
                    <a:pt x="381" y="99"/>
                    <a:pt x="381" y="99"/>
                  </a:cubicBezTo>
                  <a:cubicBezTo>
                    <a:pt x="365" y="99"/>
                    <a:pt x="365" y="99"/>
                    <a:pt x="365" y="99"/>
                  </a:cubicBezTo>
                  <a:cubicBezTo>
                    <a:pt x="365" y="100"/>
                    <a:pt x="365" y="100"/>
                    <a:pt x="365" y="100"/>
                  </a:cubicBezTo>
                  <a:cubicBezTo>
                    <a:pt x="366" y="99"/>
                    <a:pt x="366" y="99"/>
                    <a:pt x="366" y="99"/>
                  </a:cubicBezTo>
                  <a:cubicBezTo>
                    <a:pt x="365" y="100"/>
                    <a:pt x="365" y="100"/>
                    <a:pt x="365" y="100"/>
                  </a:cubicBezTo>
                  <a:cubicBezTo>
                    <a:pt x="365" y="102"/>
                    <a:pt x="365" y="102"/>
                    <a:pt x="365" y="102"/>
                  </a:cubicBezTo>
                  <a:cubicBezTo>
                    <a:pt x="380" y="102"/>
                    <a:pt x="380" y="102"/>
                    <a:pt x="380" y="102"/>
                  </a:cubicBezTo>
                  <a:cubicBezTo>
                    <a:pt x="380" y="100"/>
                    <a:pt x="380" y="100"/>
                    <a:pt x="380" y="100"/>
                  </a:cubicBezTo>
                  <a:cubicBezTo>
                    <a:pt x="378" y="100"/>
                    <a:pt x="378" y="100"/>
                    <a:pt x="378" y="100"/>
                  </a:cubicBezTo>
                  <a:cubicBezTo>
                    <a:pt x="378" y="100"/>
                    <a:pt x="378" y="100"/>
                    <a:pt x="378" y="104"/>
                  </a:cubicBezTo>
                  <a:cubicBezTo>
                    <a:pt x="380" y="104"/>
                    <a:pt x="380" y="104"/>
                    <a:pt x="380" y="104"/>
                  </a:cubicBezTo>
                  <a:cubicBezTo>
                    <a:pt x="380" y="103"/>
                    <a:pt x="380" y="103"/>
                    <a:pt x="380" y="103"/>
                  </a:cubicBezTo>
                  <a:cubicBezTo>
                    <a:pt x="380" y="103"/>
                    <a:pt x="380" y="103"/>
                    <a:pt x="365" y="103"/>
                  </a:cubicBezTo>
                  <a:cubicBezTo>
                    <a:pt x="364" y="103"/>
                    <a:pt x="364" y="103"/>
                    <a:pt x="364" y="103"/>
                  </a:cubicBezTo>
                  <a:cubicBezTo>
                    <a:pt x="364" y="103"/>
                    <a:pt x="364" y="103"/>
                    <a:pt x="364" y="103"/>
                  </a:cubicBezTo>
                  <a:cubicBezTo>
                    <a:pt x="364" y="103"/>
                    <a:pt x="364" y="103"/>
                    <a:pt x="357" y="110"/>
                  </a:cubicBezTo>
                  <a:cubicBezTo>
                    <a:pt x="357" y="110"/>
                    <a:pt x="357" y="110"/>
                    <a:pt x="357" y="110"/>
                  </a:cubicBezTo>
                  <a:cubicBezTo>
                    <a:pt x="357" y="111"/>
                    <a:pt x="357" y="111"/>
                    <a:pt x="357" y="111"/>
                  </a:cubicBezTo>
                  <a:cubicBezTo>
                    <a:pt x="357" y="111"/>
                    <a:pt x="357" y="111"/>
                    <a:pt x="357" y="113"/>
                  </a:cubicBezTo>
                  <a:cubicBezTo>
                    <a:pt x="358" y="115"/>
                    <a:pt x="359" y="119"/>
                    <a:pt x="361" y="127"/>
                  </a:cubicBezTo>
                  <a:cubicBezTo>
                    <a:pt x="362" y="127"/>
                    <a:pt x="362" y="127"/>
                    <a:pt x="362" y="127"/>
                  </a:cubicBezTo>
                  <a:cubicBezTo>
                    <a:pt x="361" y="126"/>
                    <a:pt x="361" y="126"/>
                    <a:pt x="361" y="126"/>
                  </a:cubicBezTo>
                  <a:cubicBezTo>
                    <a:pt x="361" y="126"/>
                    <a:pt x="361" y="126"/>
                    <a:pt x="361" y="126"/>
                  </a:cubicBezTo>
                  <a:cubicBezTo>
                    <a:pt x="361" y="127"/>
                    <a:pt x="354" y="132"/>
                    <a:pt x="348" y="132"/>
                  </a:cubicBezTo>
                  <a:cubicBezTo>
                    <a:pt x="347" y="132"/>
                    <a:pt x="347" y="132"/>
                    <a:pt x="346" y="132"/>
                  </a:cubicBezTo>
                  <a:cubicBezTo>
                    <a:pt x="346" y="132"/>
                    <a:pt x="345" y="131"/>
                    <a:pt x="345" y="130"/>
                  </a:cubicBezTo>
                  <a:cubicBezTo>
                    <a:pt x="344" y="128"/>
                    <a:pt x="343" y="125"/>
                    <a:pt x="342" y="123"/>
                  </a:cubicBezTo>
                  <a:cubicBezTo>
                    <a:pt x="341" y="120"/>
                    <a:pt x="339" y="118"/>
                    <a:pt x="336" y="116"/>
                  </a:cubicBezTo>
                  <a:cubicBezTo>
                    <a:pt x="336" y="116"/>
                    <a:pt x="336" y="116"/>
                    <a:pt x="336" y="116"/>
                  </a:cubicBezTo>
                  <a:cubicBezTo>
                    <a:pt x="336" y="116"/>
                    <a:pt x="336" y="116"/>
                    <a:pt x="336" y="116"/>
                  </a:cubicBezTo>
                  <a:cubicBezTo>
                    <a:pt x="335" y="116"/>
                    <a:pt x="334" y="116"/>
                    <a:pt x="333" y="116"/>
                  </a:cubicBezTo>
                  <a:cubicBezTo>
                    <a:pt x="330" y="116"/>
                    <a:pt x="327" y="117"/>
                    <a:pt x="326" y="118"/>
                  </a:cubicBezTo>
                  <a:cubicBezTo>
                    <a:pt x="324" y="120"/>
                    <a:pt x="323" y="121"/>
                    <a:pt x="323" y="121"/>
                  </a:cubicBezTo>
                  <a:cubicBezTo>
                    <a:pt x="325" y="122"/>
                    <a:pt x="325" y="122"/>
                    <a:pt x="325" y="122"/>
                  </a:cubicBezTo>
                  <a:cubicBezTo>
                    <a:pt x="326" y="120"/>
                    <a:pt x="326" y="120"/>
                    <a:pt x="326" y="120"/>
                  </a:cubicBezTo>
                  <a:cubicBezTo>
                    <a:pt x="326" y="120"/>
                    <a:pt x="326" y="120"/>
                    <a:pt x="318" y="114"/>
                  </a:cubicBezTo>
                  <a:cubicBezTo>
                    <a:pt x="317" y="113"/>
                    <a:pt x="317" y="113"/>
                    <a:pt x="317" y="113"/>
                  </a:cubicBezTo>
                  <a:cubicBezTo>
                    <a:pt x="317" y="113"/>
                    <a:pt x="317" y="113"/>
                    <a:pt x="317" y="113"/>
                  </a:cubicBezTo>
                  <a:cubicBezTo>
                    <a:pt x="317" y="113"/>
                    <a:pt x="317" y="113"/>
                    <a:pt x="306" y="112"/>
                  </a:cubicBezTo>
                  <a:cubicBezTo>
                    <a:pt x="304" y="112"/>
                    <a:pt x="304" y="112"/>
                    <a:pt x="304" y="112"/>
                  </a:cubicBezTo>
                  <a:cubicBezTo>
                    <a:pt x="304" y="113"/>
                    <a:pt x="304" y="113"/>
                    <a:pt x="304" y="113"/>
                  </a:cubicBezTo>
                  <a:cubicBezTo>
                    <a:pt x="304" y="114"/>
                    <a:pt x="304" y="114"/>
                    <a:pt x="304" y="114"/>
                  </a:cubicBezTo>
                  <a:cubicBezTo>
                    <a:pt x="304" y="114"/>
                    <a:pt x="304" y="116"/>
                    <a:pt x="304" y="118"/>
                  </a:cubicBezTo>
                  <a:cubicBezTo>
                    <a:pt x="303" y="119"/>
                    <a:pt x="303" y="119"/>
                    <a:pt x="303" y="120"/>
                  </a:cubicBezTo>
                  <a:cubicBezTo>
                    <a:pt x="302" y="120"/>
                    <a:pt x="302" y="120"/>
                    <a:pt x="302" y="120"/>
                  </a:cubicBezTo>
                  <a:cubicBezTo>
                    <a:pt x="301" y="120"/>
                    <a:pt x="300" y="120"/>
                    <a:pt x="299" y="119"/>
                  </a:cubicBezTo>
                  <a:cubicBezTo>
                    <a:pt x="297" y="118"/>
                    <a:pt x="296" y="116"/>
                    <a:pt x="294" y="115"/>
                  </a:cubicBezTo>
                  <a:cubicBezTo>
                    <a:pt x="294" y="114"/>
                    <a:pt x="293" y="114"/>
                    <a:pt x="293" y="113"/>
                  </a:cubicBezTo>
                  <a:cubicBezTo>
                    <a:pt x="292" y="113"/>
                    <a:pt x="292" y="113"/>
                    <a:pt x="292" y="113"/>
                  </a:cubicBezTo>
                  <a:cubicBezTo>
                    <a:pt x="291" y="111"/>
                    <a:pt x="291" y="111"/>
                    <a:pt x="291" y="111"/>
                  </a:cubicBezTo>
                  <a:cubicBezTo>
                    <a:pt x="290" y="113"/>
                    <a:pt x="290" y="113"/>
                    <a:pt x="290" y="113"/>
                  </a:cubicBezTo>
                  <a:cubicBezTo>
                    <a:pt x="289" y="113"/>
                    <a:pt x="289" y="113"/>
                    <a:pt x="289" y="113"/>
                  </a:cubicBezTo>
                  <a:cubicBezTo>
                    <a:pt x="289" y="114"/>
                    <a:pt x="287" y="117"/>
                    <a:pt x="286" y="119"/>
                  </a:cubicBezTo>
                  <a:cubicBezTo>
                    <a:pt x="285" y="120"/>
                    <a:pt x="284" y="121"/>
                    <a:pt x="283" y="122"/>
                  </a:cubicBezTo>
                  <a:cubicBezTo>
                    <a:pt x="282" y="122"/>
                    <a:pt x="281" y="123"/>
                    <a:pt x="280" y="123"/>
                  </a:cubicBezTo>
                  <a:cubicBezTo>
                    <a:pt x="279" y="123"/>
                    <a:pt x="276" y="122"/>
                    <a:pt x="274" y="120"/>
                  </a:cubicBezTo>
                  <a:cubicBezTo>
                    <a:pt x="273" y="120"/>
                    <a:pt x="272" y="119"/>
                    <a:pt x="271" y="119"/>
                  </a:cubicBezTo>
                  <a:cubicBezTo>
                    <a:pt x="271" y="118"/>
                    <a:pt x="271" y="118"/>
                    <a:pt x="271" y="118"/>
                  </a:cubicBezTo>
                  <a:cubicBezTo>
                    <a:pt x="270" y="118"/>
                    <a:pt x="270" y="118"/>
                    <a:pt x="270" y="118"/>
                  </a:cubicBezTo>
                  <a:cubicBezTo>
                    <a:pt x="270" y="117"/>
                    <a:pt x="270" y="117"/>
                    <a:pt x="270" y="117"/>
                  </a:cubicBezTo>
                  <a:cubicBezTo>
                    <a:pt x="269" y="117"/>
                    <a:pt x="269" y="117"/>
                    <a:pt x="269" y="117"/>
                  </a:cubicBezTo>
                  <a:cubicBezTo>
                    <a:pt x="269" y="117"/>
                    <a:pt x="269" y="117"/>
                    <a:pt x="240" y="117"/>
                  </a:cubicBezTo>
                  <a:cubicBezTo>
                    <a:pt x="239" y="117"/>
                    <a:pt x="237" y="117"/>
                    <a:pt x="236" y="116"/>
                  </a:cubicBezTo>
                  <a:cubicBezTo>
                    <a:pt x="233" y="115"/>
                    <a:pt x="230" y="113"/>
                    <a:pt x="228" y="111"/>
                  </a:cubicBezTo>
                  <a:cubicBezTo>
                    <a:pt x="227" y="110"/>
                    <a:pt x="226" y="110"/>
                    <a:pt x="225" y="109"/>
                  </a:cubicBezTo>
                  <a:cubicBezTo>
                    <a:pt x="225" y="109"/>
                    <a:pt x="224" y="108"/>
                    <a:pt x="224" y="108"/>
                  </a:cubicBezTo>
                  <a:cubicBezTo>
                    <a:pt x="223" y="107"/>
                    <a:pt x="223" y="107"/>
                    <a:pt x="223" y="107"/>
                  </a:cubicBezTo>
                  <a:cubicBezTo>
                    <a:pt x="222" y="108"/>
                    <a:pt x="222" y="108"/>
                    <a:pt x="222" y="108"/>
                  </a:cubicBezTo>
                  <a:cubicBezTo>
                    <a:pt x="222" y="109"/>
                    <a:pt x="222" y="109"/>
                    <a:pt x="216" y="117"/>
                  </a:cubicBezTo>
                  <a:cubicBezTo>
                    <a:pt x="217" y="118"/>
                    <a:pt x="217" y="118"/>
                    <a:pt x="217" y="118"/>
                  </a:cubicBezTo>
                  <a:cubicBezTo>
                    <a:pt x="217" y="116"/>
                    <a:pt x="217" y="116"/>
                    <a:pt x="217" y="116"/>
                  </a:cubicBezTo>
                  <a:cubicBezTo>
                    <a:pt x="217" y="116"/>
                    <a:pt x="213" y="115"/>
                    <a:pt x="209" y="115"/>
                  </a:cubicBezTo>
                  <a:cubicBezTo>
                    <a:pt x="204" y="114"/>
                    <a:pt x="199" y="113"/>
                    <a:pt x="196" y="113"/>
                  </a:cubicBezTo>
                  <a:cubicBezTo>
                    <a:pt x="196" y="113"/>
                    <a:pt x="196" y="113"/>
                    <a:pt x="196" y="113"/>
                  </a:cubicBezTo>
                  <a:cubicBezTo>
                    <a:pt x="196" y="113"/>
                    <a:pt x="196" y="113"/>
                    <a:pt x="196" y="113"/>
                  </a:cubicBezTo>
                  <a:cubicBezTo>
                    <a:pt x="195" y="114"/>
                    <a:pt x="194" y="114"/>
                    <a:pt x="194" y="115"/>
                  </a:cubicBezTo>
                  <a:cubicBezTo>
                    <a:pt x="192" y="116"/>
                    <a:pt x="192" y="118"/>
                    <a:pt x="191" y="120"/>
                  </a:cubicBezTo>
                  <a:cubicBezTo>
                    <a:pt x="190" y="123"/>
                    <a:pt x="189" y="126"/>
                    <a:pt x="188" y="129"/>
                  </a:cubicBezTo>
                  <a:cubicBezTo>
                    <a:pt x="188" y="130"/>
                    <a:pt x="187" y="132"/>
                    <a:pt x="187" y="132"/>
                  </a:cubicBezTo>
                  <a:cubicBezTo>
                    <a:pt x="186" y="133"/>
                    <a:pt x="186" y="134"/>
                    <a:pt x="185" y="134"/>
                  </a:cubicBezTo>
                  <a:cubicBezTo>
                    <a:pt x="185" y="134"/>
                    <a:pt x="185" y="134"/>
                    <a:pt x="185" y="134"/>
                  </a:cubicBezTo>
                  <a:cubicBezTo>
                    <a:pt x="185" y="134"/>
                    <a:pt x="185" y="134"/>
                    <a:pt x="185" y="134"/>
                  </a:cubicBezTo>
                  <a:cubicBezTo>
                    <a:pt x="185" y="134"/>
                    <a:pt x="184" y="134"/>
                    <a:pt x="183" y="134"/>
                  </a:cubicBezTo>
                  <a:cubicBezTo>
                    <a:pt x="181" y="134"/>
                    <a:pt x="179" y="133"/>
                    <a:pt x="176" y="131"/>
                  </a:cubicBezTo>
                  <a:cubicBezTo>
                    <a:pt x="173" y="129"/>
                    <a:pt x="171" y="126"/>
                    <a:pt x="169" y="125"/>
                  </a:cubicBezTo>
                  <a:cubicBezTo>
                    <a:pt x="168" y="123"/>
                    <a:pt x="166" y="121"/>
                    <a:pt x="164" y="120"/>
                  </a:cubicBezTo>
                  <a:cubicBezTo>
                    <a:pt x="162" y="118"/>
                    <a:pt x="160" y="117"/>
                    <a:pt x="157" y="117"/>
                  </a:cubicBezTo>
                  <a:cubicBezTo>
                    <a:pt x="154" y="117"/>
                    <a:pt x="151" y="118"/>
                    <a:pt x="148" y="120"/>
                  </a:cubicBezTo>
                  <a:cubicBezTo>
                    <a:pt x="149" y="122"/>
                    <a:pt x="149" y="122"/>
                    <a:pt x="149" y="122"/>
                  </a:cubicBezTo>
                  <a:cubicBezTo>
                    <a:pt x="149" y="120"/>
                    <a:pt x="149" y="120"/>
                    <a:pt x="149" y="120"/>
                  </a:cubicBezTo>
                  <a:cubicBezTo>
                    <a:pt x="147" y="121"/>
                    <a:pt x="146" y="123"/>
                    <a:pt x="145" y="125"/>
                  </a:cubicBezTo>
                  <a:cubicBezTo>
                    <a:pt x="144" y="127"/>
                    <a:pt x="144" y="129"/>
                    <a:pt x="144" y="131"/>
                  </a:cubicBezTo>
                  <a:cubicBezTo>
                    <a:pt x="144" y="143"/>
                    <a:pt x="149" y="158"/>
                    <a:pt x="149" y="158"/>
                  </a:cubicBezTo>
                  <a:cubicBezTo>
                    <a:pt x="150" y="159"/>
                    <a:pt x="150" y="159"/>
                    <a:pt x="150" y="159"/>
                  </a:cubicBezTo>
                  <a:cubicBezTo>
                    <a:pt x="150" y="159"/>
                    <a:pt x="150" y="159"/>
                    <a:pt x="150" y="159"/>
                  </a:cubicBezTo>
                  <a:cubicBezTo>
                    <a:pt x="150" y="159"/>
                    <a:pt x="150" y="159"/>
                    <a:pt x="152" y="160"/>
                  </a:cubicBezTo>
                  <a:cubicBezTo>
                    <a:pt x="154" y="160"/>
                    <a:pt x="157" y="160"/>
                    <a:pt x="164" y="161"/>
                  </a:cubicBezTo>
                  <a:cubicBezTo>
                    <a:pt x="164" y="159"/>
                    <a:pt x="164" y="159"/>
                    <a:pt x="164" y="159"/>
                  </a:cubicBezTo>
                  <a:cubicBezTo>
                    <a:pt x="163" y="160"/>
                    <a:pt x="163" y="160"/>
                    <a:pt x="163" y="160"/>
                  </a:cubicBezTo>
                  <a:cubicBezTo>
                    <a:pt x="163" y="160"/>
                    <a:pt x="163" y="160"/>
                    <a:pt x="164" y="161"/>
                  </a:cubicBezTo>
                  <a:cubicBezTo>
                    <a:pt x="165" y="163"/>
                    <a:pt x="166" y="165"/>
                    <a:pt x="170" y="170"/>
                  </a:cubicBezTo>
                  <a:cubicBezTo>
                    <a:pt x="171" y="169"/>
                    <a:pt x="171" y="169"/>
                    <a:pt x="171" y="169"/>
                  </a:cubicBezTo>
                  <a:cubicBezTo>
                    <a:pt x="170" y="168"/>
                    <a:pt x="170" y="168"/>
                    <a:pt x="170" y="168"/>
                  </a:cubicBezTo>
                  <a:cubicBezTo>
                    <a:pt x="170" y="168"/>
                    <a:pt x="170" y="168"/>
                    <a:pt x="169" y="169"/>
                  </a:cubicBezTo>
                  <a:cubicBezTo>
                    <a:pt x="169" y="169"/>
                    <a:pt x="168" y="171"/>
                    <a:pt x="167" y="173"/>
                  </a:cubicBezTo>
                  <a:cubicBezTo>
                    <a:pt x="166" y="175"/>
                    <a:pt x="166" y="175"/>
                    <a:pt x="166" y="175"/>
                  </a:cubicBezTo>
                  <a:cubicBezTo>
                    <a:pt x="167" y="175"/>
                    <a:pt x="167" y="175"/>
                    <a:pt x="167" y="175"/>
                  </a:cubicBezTo>
                  <a:cubicBezTo>
                    <a:pt x="167" y="175"/>
                    <a:pt x="167" y="175"/>
                    <a:pt x="167" y="175"/>
                  </a:cubicBezTo>
                  <a:cubicBezTo>
                    <a:pt x="168" y="176"/>
                    <a:pt x="174" y="180"/>
                    <a:pt x="178" y="188"/>
                  </a:cubicBezTo>
                  <a:cubicBezTo>
                    <a:pt x="179" y="188"/>
                    <a:pt x="179" y="188"/>
                    <a:pt x="179" y="188"/>
                  </a:cubicBezTo>
                  <a:cubicBezTo>
                    <a:pt x="178" y="188"/>
                    <a:pt x="178" y="188"/>
                    <a:pt x="178" y="188"/>
                  </a:cubicBezTo>
                  <a:cubicBezTo>
                    <a:pt x="179" y="191"/>
                    <a:pt x="179" y="195"/>
                    <a:pt x="181" y="199"/>
                  </a:cubicBezTo>
                  <a:cubicBezTo>
                    <a:pt x="182" y="203"/>
                    <a:pt x="185" y="207"/>
                    <a:pt x="190" y="213"/>
                  </a:cubicBezTo>
                  <a:cubicBezTo>
                    <a:pt x="191" y="212"/>
                    <a:pt x="191" y="212"/>
                    <a:pt x="191" y="212"/>
                  </a:cubicBezTo>
                  <a:cubicBezTo>
                    <a:pt x="190" y="213"/>
                    <a:pt x="190" y="213"/>
                    <a:pt x="190" y="213"/>
                  </a:cubicBezTo>
                  <a:cubicBezTo>
                    <a:pt x="194" y="218"/>
                    <a:pt x="201" y="223"/>
                    <a:pt x="206" y="227"/>
                  </a:cubicBezTo>
                  <a:cubicBezTo>
                    <a:pt x="211" y="232"/>
                    <a:pt x="216" y="235"/>
                    <a:pt x="216" y="235"/>
                  </a:cubicBezTo>
                  <a:cubicBezTo>
                    <a:pt x="217" y="233"/>
                    <a:pt x="217" y="233"/>
                    <a:pt x="217" y="233"/>
                  </a:cubicBezTo>
                  <a:cubicBezTo>
                    <a:pt x="215" y="234"/>
                    <a:pt x="215" y="234"/>
                    <a:pt x="215" y="234"/>
                  </a:cubicBezTo>
                  <a:cubicBezTo>
                    <a:pt x="215" y="234"/>
                    <a:pt x="215" y="234"/>
                    <a:pt x="218" y="238"/>
                  </a:cubicBezTo>
                  <a:cubicBezTo>
                    <a:pt x="218" y="238"/>
                    <a:pt x="218" y="238"/>
                    <a:pt x="218" y="238"/>
                  </a:cubicBezTo>
                  <a:cubicBezTo>
                    <a:pt x="218" y="239"/>
                    <a:pt x="218" y="239"/>
                    <a:pt x="218" y="239"/>
                  </a:cubicBezTo>
                  <a:cubicBezTo>
                    <a:pt x="218" y="239"/>
                    <a:pt x="218" y="239"/>
                    <a:pt x="221" y="241"/>
                  </a:cubicBezTo>
                  <a:cubicBezTo>
                    <a:pt x="224" y="244"/>
                    <a:pt x="230" y="249"/>
                    <a:pt x="241" y="259"/>
                  </a:cubicBezTo>
                  <a:cubicBezTo>
                    <a:pt x="242" y="259"/>
                    <a:pt x="242" y="259"/>
                    <a:pt x="242" y="259"/>
                  </a:cubicBezTo>
                  <a:cubicBezTo>
                    <a:pt x="242" y="259"/>
                    <a:pt x="242" y="259"/>
                    <a:pt x="242" y="259"/>
                  </a:cubicBezTo>
                  <a:cubicBezTo>
                    <a:pt x="242" y="259"/>
                    <a:pt x="242" y="259"/>
                    <a:pt x="244" y="260"/>
                  </a:cubicBezTo>
                  <a:cubicBezTo>
                    <a:pt x="246" y="261"/>
                    <a:pt x="250" y="263"/>
                    <a:pt x="258" y="267"/>
                  </a:cubicBezTo>
                  <a:cubicBezTo>
                    <a:pt x="259" y="266"/>
                    <a:pt x="259" y="266"/>
                    <a:pt x="259" y="266"/>
                  </a:cubicBezTo>
                  <a:cubicBezTo>
                    <a:pt x="257" y="265"/>
                    <a:pt x="257" y="265"/>
                    <a:pt x="257" y="265"/>
                  </a:cubicBezTo>
                  <a:cubicBezTo>
                    <a:pt x="257" y="266"/>
                    <a:pt x="256" y="268"/>
                    <a:pt x="256" y="272"/>
                  </a:cubicBezTo>
                  <a:cubicBezTo>
                    <a:pt x="256" y="274"/>
                    <a:pt x="257" y="276"/>
                    <a:pt x="257" y="278"/>
                  </a:cubicBezTo>
                  <a:cubicBezTo>
                    <a:pt x="257" y="278"/>
                    <a:pt x="257" y="278"/>
                    <a:pt x="257" y="278"/>
                  </a:cubicBezTo>
                  <a:cubicBezTo>
                    <a:pt x="257" y="278"/>
                    <a:pt x="257" y="278"/>
                    <a:pt x="257" y="278"/>
                  </a:cubicBezTo>
                  <a:cubicBezTo>
                    <a:pt x="258" y="280"/>
                    <a:pt x="259" y="282"/>
                    <a:pt x="261" y="284"/>
                  </a:cubicBezTo>
                  <a:cubicBezTo>
                    <a:pt x="264" y="286"/>
                    <a:pt x="269" y="289"/>
                    <a:pt x="273" y="291"/>
                  </a:cubicBezTo>
                  <a:cubicBezTo>
                    <a:pt x="277" y="294"/>
                    <a:pt x="282" y="297"/>
                    <a:pt x="285" y="299"/>
                  </a:cubicBezTo>
                  <a:cubicBezTo>
                    <a:pt x="286" y="298"/>
                    <a:pt x="286" y="298"/>
                    <a:pt x="286" y="298"/>
                  </a:cubicBezTo>
                  <a:cubicBezTo>
                    <a:pt x="284" y="299"/>
                    <a:pt x="284" y="299"/>
                    <a:pt x="284" y="299"/>
                  </a:cubicBezTo>
                  <a:cubicBezTo>
                    <a:pt x="287" y="302"/>
                    <a:pt x="288" y="305"/>
                    <a:pt x="288" y="307"/>
                  </a:cubicBezTo>
                  <a:cubicBezTo>
                    <a:pt x="288" y="309"/>
                    <a:pt x="288" y="310"/>
                    <a:pt x="287" y="311"/>
                  </a:cubicBezTo>
                  <a:cubicBezTo>
                    <a:pt x="287" y="311"/>
                    <a:pt x="287" y="312"/>
                    <a:pt x="287" y="312"/>
                  </a:cubicBezTo>
                  <a:cubicBezTo>
                    <a:pt x="287" y="312"/>
                    <a:pt x="287" y="312"/>
                    <a:pt x="287" y="312"/>
                  </a:cubicBezTo>
                  <a:cubicBezTo>
                    <a:pt x="287" y="312"/>
                    <a:pt x="287" y="312"/>
                    <a:pt x="287" y="312"/>
                  </a:cubicBezTo>
                  <a:cubicBezTo>
                    <a:pt x="285" y="315"/>
                    <a:pt x="285" y="315"/>
                    <a:pt x="285" y="315"/>
                  </a:cubicBezTo>
                  <a:cubicBezTo>
                    <a:pt x="289" y="314"/>
                    <a:pt x="289" y="314"/>
                    <a:pt x="289" y="314"/>
                  </a:cubicBezTo>
                  <a:cubicBezTo>
                    <a:pt x="289" y="314"/>
                    <a:pt x="289" y="314"/>
                    <a:pt x="299" y="312"/>
                  </a:cubicBezTo>
                  <a:cubicBezTo>
                    <a:pt x="299" y="310"/>
                    <a:pt x="299" y="310"/>
                    <a:pt x="299" y="310"/>
                  </a:cubicBezTo>
                  <a:cubicBezTo>
                    <a:pt x="298" y="311"/>
                    <a:pt x="298" y="311"/>
                    <a:pt x="298" y="311"/>
                  </a:cubicBezTo>
                  <a:cubicBezTo>
                    <a:pt x="298" y="311"/>
                    <a:pt x="298" y="311"/>
                    <a:pt x="302" y="315"/>
                  </a:cubicBezTo>
                  <a:cubicBezTo>
                    <a:pt x="305" y="318"/>
                    <a:pt x="313" y="324"/>
                    <a:pt x="328" y="337"/>
                  </a:cubicBezTo>
                  <a:cubicBezTo>
                    <a:pt x="329" y="338"/>
                    <a:pt x="329" y="338"/>
                    <a:pt x="329" y="338"/>
                  </a:cubicBezTo>
                  <a:cubicBezTo>
                    <a:pt x="330" y="337"/>
                    <a:pt x="330" y="337"/>
                    <a:pt x="330" y="337"/>
                  </a:cubicBezTo>
                  <a:cubicBezTo>
                    <a:pt x="330" y="336"/>
                    <a:pt x="330" y="336"/>
                    <a:pt x="330" y="336"/>
                  </a:cubicBezTo>
                  <a:cubicBezTo>
                    <a:pt x="330" y="337"/>
                    <a:pt x="330" y="337"/>
                    <a:pt x="330" y="337"/>
                  </a:cubicBezTo>
                  <a:cubicBezTo>
                    <a:pt x="330" y="337"/>
                    <a:pt x="330" y="337"/>
                    <a:pt x="330" y="337"/>
                  </a:cubicBezTo>
                  <a:cubicBezTo>
                    <a:pt x="330" y="336"/>
                    <a:pt x="330" y="336"/>
                    <a:pt x="330" y="336"/>
                  </a:cubicBezTo>
                  <a:cubicBezTo>
                    <a:pt x="330" y="337"/>
                    <a:pt x="330" y="337"/>
                    <a:pt x="330" y="337"/>
                  </a:cubicBezTo>
                  <a:cubicBezTo>
                    <a:pt x="330" y="337"/>
                    <a:pt x="330" y="336"/>
                    <a:pt x="331" y="336"/>
                  </a:cubicBezTo>
                  <a:cubicBezTo>
                    <a:pt x="331" y="335"/>
                    <a:pt x="332" y="335"/>
                    <a:pt x="333" y="335"/>
                  </a:cubicBezTo>
                  <a:cubicBezTo>
                    <a:pt x="334" y="335"/>
                    <a:pt x="335" y="335"/>
                    <a:pt x="336" y="336"/>
                  </a:cubicBezTo>
                  <a:cubicBezTo>
                    <a:pt x="336" y="336"/>
                    <a:pt x="336" y="336"/>
                    <a:pt x="336" y="336"/>
                  </a:cubicBezTo>
                  <a:cubicBezTo>
                    <a:pt x="337" y="336"/>
                    <a:pt x="337" y="336"/>
                    <a:pt x="337" y="336"/>
                  </a:cubicBezTo>
                  <a:cubicBezTo>
                    <a:pt x="337" y="336"/>
                    <a:pt x="338" y="336"/>
                    <a:pt x="338" y="336"/>
                  </a:cubicBezTo>
                  <a:cubicBezTo>
                    <a:pt x="339" y="337"/>
                    <a:pt x="339" y="337"/>
                    <a:pt x="339" y="338"/>
                  </a:cubicBezTo>
                  <a:cubicBezTo>
                    <a:pt x="340" y="339"/>
                    <a:pt x="340" y="340"/>
                    <a:pt x="340" y="342"/>
                  </a:cubicBezTo>
                  <a:cubicBezTo>
                    <a:pt x="340" y="343"/>
                    <a:pt x="340" y="344"/>
                    <a:pt x="340" y="345"/>
                  </a:cubicBezTo>
                  <a:cubicBezTo>
                    <a:pt x="340" y="345"/>
                    <a:pt x="339" y="346"/>
                    <a:pt x="339" y="346"/>
                  </a:cubicBezTo>
                  <a:cubicBezTo>
                    <a:pt x="339" y="346"/>
                    <a:pt x="339" y="346"/>
                    <a:pt x="339" y="346"/>
                  </a:cubicBezTo>
                  <a:cubicBezTo>
                    <a:pt x="341" y="347"/>
                    <a:pt x="341" y="347"/>
                    <a:pt x="341" y="347"/>
                  </a:cubicBezTo>
                  <a:cubicBezTo>
                    <a:pt x="341" y="345"/>
                    <a:pt x="341" y="345"/>
                    <a:pt x="341" y="345"/>
                  </a:cubicBezTo>
                  <a:cubicBezTo>
                    <a:pt x="341" y="345"/>
                    <a:pt x="341" y="345"/>
                    <a:pt x="325" y="337"/>
                  </a:cubicBezTo>
                  <a:cubicBezTo>
                    <a:pt x="325" y="339"/>
                    <a:pt x="325" y="339"/>
                    <a:pt x="325" y="339"/>
                  </a:cubicBezTo>
                  <a:cubicBezTo>
                    <a:pt x="325" y="337"/>
                    <a:pt x="325" y="337"/>
                    <a:pt x="325" y="337"/>
                  </a:cubicBezTo>
                  <a:cubicBezTo>
                    <a:pt x="325" y="337"/>
                    <a:pt x="325" y="337"/>
                    <a:pt x="321" y="335"/>
                  </a:cubicBezTo>
                  <a:cubicBezTo>
                    <a:pt x="321" y="334"/>
                    <a:pt x="321" y="334"/>
                    <a:pt x="321" y="334"/>
                  </a:cubicBezTo>
                  <a:cubicBezTo>
                    <a:pt x="321" y="334"/>
                    <a:pt x="321" y="334"/>
                    <a:pt x="321" y="334"/>
                  </a:cubicBezTo>
                  <a:cubicBezTo>
                    <a:pt x="321" y="334"/>
                    <a:pt x="321" y="334"/>
                    <a:pt x="314" y="334"/>
                  </a:cubicBezTo>
                  <a:cubicBezTo>
                    <a:pt x="314" y="336"/>
                    <a:pt x="314" y="336"/>
                    <a:pt x="314" y="336"/>
                  </a:cubicBezTo>
                  <a:cubicBezTo>
                    <a:pt x="315" y="335"/>
                    <a:pt x="315" y="335"/>
                    <a:pt x="315" y="335"/>
                  </a:cubicBezTo>
                  <a:cubicBezTo>
                    <a:pt x="315" y="335"/>
                    <a:pt x="315" y="335"/>
                    <a:pt x="292" y="321"/>
                  </a:cubicBezTo>
                  <a:cubicBezTo>
                    <a:pt x="291" y="320"/>
                    <a:pt x="291" y="320"/>
                    <a:pt x="291" y="320"/>
                  </a:cubicBezTo>
                  <a:cubicBezTo>
                    <a:pt x="290" y="321"/>
                    <a:pt x="290" y="321"/>
                    <a:pt x="290" y="321"/>
                  </a:cubicBezTo>
                  <a:cubicBezTo>
                    <a:pt x="290" y="321"/>
                    <a:pt x="290" y="321"/>
                    <a:pt x="287" y="324"/>
                  </a:cubicBezTo>
                  <a:cubicBezTo>
                    <a:pt x="288" y="325"/>
                    <a:pt x="288" y="325"/>
                    <a:pt x="288" y="325"/>
                  </a:cubicBezTo>
                  <a:cubicBezTo>
                    <a:pt x="289" y="324"/>
                    <a:pt x="289" y="324"/>
                    <a:pt x="289" y="324"/>
                  </a:cubicBezTo>
                  <a:cubicBezTo>
                    <a:pt x="289" y="324"/>
                    <a:pt x="289" y="324"/>
                    <a:pt x="269" y="316"/>
                  </a:cubicBezTo>
                  <a:cubicBezTo>
                    <a:pt x="268" y="317"/>
                    <a:pt x="268" y="317"/>
                    <a:pt x="268" y="317"/>
                  </a:cubicBezTo>
                  <a:cubicBezTo>
                    <a:pt x="269" y="316"/>
                    <a:pt x="269" y="316"/>
                    <a:pt x="269" y="316"/>
                  </a:cubicBezTo>
                  <a:cubicBezTo>
                    <a:pt x="269" y="316"/>
                    <a:pt x="265" y="314"/>
                    <a:pt x="260" y="312"/>
                  </a:cubicBezTo>
                  <a:cubicBezTo>
                    <a:pt x="255" y="310"/>
                    <a:pt x="250" y="308"/>
                    <a:pt x="248" y="307"/>
                  </a:cubicBezTo>
                  <a:cubicBezTo>
                    <a:pt x="248" y="307"/>
                    <a:pt x="248" y="307"/>
                    <a:pt x="248" y="307"/>
                  </a:cubicBezTo>
                  <a:cubicBezTo>
                    <a:pt x="248" y="307"/>
                    <a:pt x="248" y="307"/>
                    <a:pt x="248" y="307"/>
                  </a:cubicBezTo>
                  <a:cubicBezTo>
                    <a:pt x="248" y="307"/>
                    <a:pt x="247" y="307"/>
                    <a:pt x="246" y="307"/>
                  </a:cubicBezTo>
                  <a:cubicBezTo>
                    <a:pt x="245" y="306"/>
                    <a:pt x="244" y="305"/>
                    <a:pt x="242" y="304"/>
                  </a:cubicBezTo>
                  <a:cubicBezTo>
                    <a:pt x="242" y="304"/>
                    <a:pt x="242" y="303"/>
                    <a:pt x="241" y="303"/>
                  </a:cubicBezTo>
                  <a:cubicBezTo>
                    <a:pt x="241" y="302"/>
                    <a:pt x="241" y="302"/>
                    <a:pt x="241" y="302"/>
                  </a:cubicBezTo>
                  <a:cubicBezTo>
                    <a:pt x="240" y="304"/>
                    <a:pt x="240" y="304"/>
                    <a:pt x="240" y="304"/>
                  </a:cubicBezTo>
                  <a:cubicBezTo>
                    <a:pt x="239" y="305"/>
                    <a:pt x="239" y="305"/>
                    <a:pt x="239" y="305"/>
                  </a:cubicBezTo>
                  <a:cubicBezTo>
                    <a:pt x="239" y="305"/>
                    <a:pt x="244" y="306"/>
                    <a:pt x="249" y="307"/>
                  </a:cubicBezTo>
                  <a:cubicBezTo>
                    <a:pt x="251" y="307"/>
                    <a:pt x="254" y="307"/>
                    <a:pt x="256" y="308"/>
                  </a:cubicBezTo>
                  <a:cubicBezTo>
                    <a:pt x="258" y="308"/>
                    <a:pt x="260" y="309"/>
                    <a:pt x="261" y="309"/>
                  </a:cubicBezTo>
                  <a:cubicBezTo>
                    <a:pt x="261" y="309"/>
                    <a:pt x="261" y="309"/>
                    <a:pt x="261" y="309"/>
                  </a:cubicBezTo>
                  <a:cubicBezTo>
                    <a:pt x="261" y="309"/>
                    <a:pt x="261" y="309"/>
                    <a:pt x="261" y="309"/>
                  </a:cubicBezTo>
                  <a:cubicBezTo>
                    <a:pt x="262" y="309"/>
                    <a:pt x="264" y="310"/>
                    <a:pt x="265" y="311"/>
                  </a:cubicBezTo>
                  <a:cubicBezTo>
                    <a:pt x="267" y="312"/>
                    <a:pt x="269" y="313"/>
                    <a:pt x="271" y="314"/>
                  </a:cubicBezTo>
                  <a:cubicBezTo>
                    <a:pt x="271" y="314"/>
                    <a:pt x="271" y="314"/>
                    <a:pt x="271" y="314"/>
                  </a:cubicBezTo>
                  <a:cubicBezTo>
                    <a:pt x="271" y="314"/>
                    <a:pt x="271" y="314"/>
                    <a:pt x="271" y="314"/>
                  </a:cubicBezTo>
                  <a:cubicBezTo>
                    <a:pt x="272" y="315"/>
                    <a:pt x="273" y="315"/>
                    <a:pt x="275" y="316"/>
                  </a:cubicBezTo>
                  <a:cubicBezTo>
                    <a:pt x="279" y="317"/>
                    <a:pt x="285" y="318"/>
                    <a:pt x="285" y="318"/>
                  </a:cubicBezTo>
                  <a:cubicBezTo>
                    <a:pt x="286" y="316"/>
                    <a:pt x="286" y="316"/>
                    <a:pt x="286" y="316"/>
                  </a:cubicBezTo>
                  <a:cubicBezTo>
                    <a:pt x="286" y="315"/>
                    <a:pt x="286" y="315"/>
                    <a:pt x="286" y="315"/>
                  </a:cubicBezTo>
                  <a:cubicBezTo>
                    <a:pt x="284" y="315"/>
                    <a:pt x="276" y="311"/>
                    <a:pt x="273" y="307"/>
                  </a:cubicBezTo>
                  <a:cubicBezTo>
                    <a:pt x="273" y="306"/>
                    <a:pt x="273" y="306"/>
                    <a:pt x="273" y="306"/>
                  </a:cubicBezTo>
                  <a:cubicBezTo>
                    <a:pt x="273" y="306"/>
                    <a:pt x="273" y="306"/>
                    <a:pt x="273" y="306"/>
                  </a:cubicBezTo>
                  <a:cubicBezTo>
                    <a:pt x="266" y="302"/>
                    <a:pt x="255" y="294"/>
                    <a:pt x="245" y="291"/>
                  </a:cubicBezTo>
                  <a:cubicBezTo>
                    <a:pt x="245" y="293"/>
                    <a:pt x="245" y="293"/>
                    <a:pt x="245" y="293"/>
                  </a:cubicBezTo>
                  <a:cubicBezTo>
                    <a:pt x="246" y="291"/>
                    <a:pt x="246" y="291"/>
                    <a:pt x="246" y="291"/>
                  </a:cubicBezTo>
                  <a:cubicBezTo>
                    <a:pt x="241" y="289"/>
                    <a:pt x="238" y="285"/>
                    <a:pt x="235" y="281"/>
                  </a:cubicBezTo>
                  <a:cubicBezTo>
                    <a:pt x="234" y="279"/>
                    <a:pt x="233" y="278"/>
                    <a:pt x="233" y="276"/>
                  </a:cubicBezTo>
                  <a:cubicBezTo>
                    <a:pt x="232" y="276"/>
                    <a:pt x="232" y="275"/>
                    <a:pt x="232" y="275"/>
                  </a:cubicBezTo>
                  <a:cubicBezTo>
                    <a:pt x="232" y="275"/>
                    <a:pt x="232" y="275"/>
                    <a:pt x="232" y="275"/>
                  </a:cubicBezTo>
                  <a:cubicBezTo>
                    <a:pt x="231" y="274"/>
                    <a:pt x="231" y="274"/>
                    <a:pt x="231" y="274"/>
                  </a:cubicBezTo>
                  <a:cubicBezTo>
                    <a:pt x="231" y="274"/>
                    <a:pt x="231" y="274"/>
                    <a:pt x="231" y="274"/>
                  </a:cubicBezTo>
                  <a:cubicBezTo>
                    <a:pt x="231" y="274"/>
                    <a:pt x="231" y="274"/>
                    <a:pt x="197" y="264"/>
                  </a:cubicBezTo>
                  <a:cubicBezTo>
                    <a:pt x="196" y="264"/>
                    <a:pt x="196" y="264"/>
                    <a:pt x="196" y="264"/>
                  </a:cubicBezTo>
                  <a:cubicBezTo>
                    <a:pt x="196" y="264"/>
                    <a:pt x="196" y="264"/>
                    <a:pt x="196" y="264"/>
                  </a:cubicBezTo>
                  <a:cubicBezTo>
                    <a:pt x="196" y="264"/>
                    <a:pt x="196" y="264"/>
                    <a:pt x="179" y="270"/>
                  </a:cubicBezTo>
                  <a:cubicBezTo>
                    <a:pt x="179" y="271"/>
                    <a:pt x="179" y="271"/>
                    <a:pt x="179" y="271"/>
                  </a:cubicBezTo>
                  <a:cubicBezTo>
                    <a:pt x="179" y="270"/>
                    <a:pt x="179" y="270"/>
                    <a:pt x="179" y="270"/>
                  </a:cubicBezTo>
                  <a:cubicBezTo>
                    <a:pt x="179" y="270"/>
                    <a:pt x="179" y="270"/>
                    <a:pt x="179" y="270"/>
                  </a:cubicBezTo>
                  <a:cubicBezTo>
                    <a:pt x="179" y="270"/>
                    <a:pt x="179" y="270"/>
                    <a:pt x="179" y="270"/>
                  </a:cubicBezTo>
                  <a:cubicBezTo>
                    <a:pt x="179" y="270"/>
                    <a:pt x="179" y="270"/>
                    <a:pt x="179" y="270"/>
                  </a:cubicBezTo>
                  <a:cubicBezTo>
                    <a:pt x="179" y="270"/>
                    <a:pt x="179" y="270"/>
                    <a:pt x="179" y="270"/>
                  </a:cubicBezTo>
                  <a:cubicBezTo>
                    <a:pt x="179" y="270"/>
                    <a:pt x="179" y="270"/>
                    <a:pt x="179" y="270"/>
                  </a:cubicBezTo>
                  <a:cubicBezTo>
                    <a:pt x="179" y="270"/>
                    <a:pt x="178" y="270"/>
                    <a:pt x="177" y="270"/>
                  </a:cubicBezTo>
                  <a:cubicBezTo>
                    <a:pt x="176" y="270"/>
                    <a:pt x="173" y="269"/>
                    <a:pt x="169" y="266"/>
                  </a:cubicBezTo>
                  <a:cubicBezTo>
                    <a:pt x="168" y="265"/>
                    <a:pt x="168" y="264"/>
                    <a:pt x="168" y="263"/>
                  </a:cubicBezTo>
                  <a:cubicBezTo>
                    <a:pt x="168" y="261"/>
                    <a:pt x="168" y="260"/>
                    <a:pt x="169" y="259"/>
                  </a:cubicBezTo>
                  <a:cubicBezTo>
                    <a:pt x="169" y="258"/>
                    <a:pt x="169" y="258"/>
                    <a:pt x="169" y="258"/>
                  </a:cubicBezTo>
                  <a:cubicBezTo>
                    <a:pt x="169" y="257"/>
                    <a:pt x="169" y="257"/>
                    <a:pt x="169" y="257"/>
                  </a:cubicBezTo>
                  <a:cubicBezTo>
                    <a:pt x="169" y="257"/>
                    <a:pt x="169" y="257"/>
                    <a:pt x="169" y="257"/>
                  </a:cubicBezTo>
                  <a:cubicBezTo>
                    <a:pt x="170" y="256"/>
                    <a:pt x="170" y="256"/>
                    <a:pt x="170" y="256"/>
                  </a:cubicBezTo>
                  <a:cubicBezTo>
                    <a:pt x="169" y="255"/>
                    <a:pt x="169" y="255"/>
                    <a:pt x="169" y="255"/>
                  </a:cubicBezTo>
                  <a:cubicBezTo>
                    <a:pt x="169" y="255"/>
                    <a:pt x="164" y="251"/>
                    <a:pt x="157" y="247"/>
                  </a:cubicBezTo>
                  <a:cubicBezTo>
                    <a:pt x="151" y="243"/>
                    <a:pt x="143" y="238"/>
                    <a:pt x="136" y="236"/>
                  </a:cubicBezTo>
                  <a:cubicBezTo>
                    <a:pt x="134" y="235"/>
                    <a:pt x="131" y="233"/>
                    <a:pt x="128" y="230"/>
                  </a:cubicBezTo>
                  <a:cubicBezTo>
                    <a:pt x="124" y="226"/>
                    <a:pt x="121" y="220"/>
                    <a:pt x="118" y="215"/>
                  </a:cubicBezTo>
                  <a:cubicBezTo>
                    <a:pt x="117" y="213"/>
                    <a:pt x="116" y="211"/>
                    <a:pt x="115" y="210"/>
                  </a:cubicBezTo>
                  <a:cubicBezTo>
                    <a:pt x="115" y="208"/>
                    <a:pt x="114" y="207"/>
                    <a:pt x="114" y="207"/>
                  </a:cubicBezTo>
                  <a:cubicBezTo>
                    <a:pt x="113" y="208"/>
                    <a:pt x="113" y="208"/>
                    <a:pt x="113" y="208"/>
                  </a:cubicBezTo>
                  <a:cubicBezTo>
                    <a:pt x="113" y="209"/>
                    <a:pt x="113" y="209"/>
                    <a:pt x="113" y="209"/>
                  </a:cubicBezTo>
                  <a:cubicBezTo>
                    <a:pt x="113" y="209"/>
                    <a:pt x="116" y="208"/>
                    <a:pt x="118" y="207"/>
                  </a:cubicBezTo>
                  <a:cubicBezTo>
                    <a:pt x="120" y="207"/>
                    <a:pt x="121" y="206"/>
                    <a:pt x="122" y="206"/>
                  </a:cubicBezTo>
                  <a:cubicBezTo>
                    <a:pt x="124" y="205"/>
                    <a:pt x="125" y="205"/>
                    <a:pt x="125" y="205"/>
                  </a:cubicBezTo>
                  <a:cubicBezTo>
                    <a:pt x="125" y="204"/>
                    <a:pt x="125" y="204"/>
                    <a:pt x="125" y="204"/>
                  </a:cubicBezTo>
                  <a:cubicBezTo>
                    <a:pt x="124" y="205"/>
                    <a:pt x="124" y="205"/>
                    <a:pt x="124" y="205"/>
                  </a:cubicBezTo>
                  <a:cubicBezTo>
                    <a:pt x="124" y="205"/>
                    <a:pt x="125" y="206"/>
                    <a:pt x="126" y="206"/>
                  </a:cubicBezTo>
                  <a:cubicBezTo>
                    <a:pt x="129" y="208"/>
                    <a:pt x="134" y="210"/>
                    <a:pt x="139" y="212"/>
                  </a:cubicBezTo>
                  <a:cubicBezTo>
                    <a:pt x="144" y="213"/>
                    <a:pt x="147" y="215"/>
                    <a:pt x="147" y="215"/>
                  </a:cubicBezTo>
                  <a:cubicBezTo>
                    <a:pt x="152" y="216"/>
                    <a:pt x="152" y="216"/>
                    <a:pt x="152" y="216"/>
                  </a:cubicBezTo>
                  <a:cubicBezTo>
                    <a:pt x="149" y="212"/>
                    <a:pt x="149" y="212"/>
                    <a:pt x="149" y="212"/>
                  </a:cubicBezTo>
                  <a:cubicBezTo>
                    <a:pt x="149" y="212"/>
                    <a:pt x="144" y="206"/>
                    <a:pt x="141" y="203"/>
                  </a:cubicBezTo>
                  <a:cubicBezTo>
                    <a:pt x="141" y="202"/>
                    <a:pt x="141" y="202"/>
                    <a:pt x="141" y="202"/>
                  </a:cubicBezTo>
                  <a:cubicBezTo>
                    <a:pt x="140" y="202"/>
                    <a:pt x="140" y="202"/>
                    <a:pt x="140" y="202"/>
                  </a:cubicBezTo>
                  <a:cubicBezTo>
                    <a:pt x="138" y="202"/>
                    <a:pt x="133" y="200"/>
                    <a:pt x="129" y="199"/>
                  </a:cubicBezTo>
                  <a:cubicBezTo>
                    <a:pt x="125" y="197"/>
                    <a:pt x="122" y="196"/>
                    <a:pt x="122" y="196"/>
                  </a:cubicBezTo>
                  <a:cubicBezTo>
                    <a:pt x="121" y="197"/>
                    <a:pt x="121" y="197"/>
                    <a:pt x="121" y="197"/>
                  </a:cubicBezTo>
                  <a:cubicBezTo>
                    <a:pt x="122" y="196"/>
                    <a:pt x="122" y="196"/>
                    <a:pt x="122" y="196"/>
                  </a:cubicBezTo>
                  <a:cubicBezTo>
                    <a:pt x="122" y="196"/>
                    <a:pt x="117" y="191"/>
                    <a:pt x="112" y="185"/>
                  </a:cubicBezTo>
                  <a:cubicBezTo>
                    <a:pt x="107" y="179"/>
                    <a:pt x="100" y="172"/>
                    <a:pt x="98" y="169"/>
                  </a:cubicBezTo>
                  <a:cubicBezTo>
                    <a:pt x="98" y="169"/>
                    <a:pt x="98" y="169"/>
                    <a:pt x="98" y="169"/>
                  </a:cubicBezTo>
                  <a:cubicBezTo>
                    <a:pt x="98" y="169"/>
                    <a:pt x="98" y="169"/>
                    <a:pt x="98" y="169"/>
                  </a:cubicBezTo>
                  <a:cubicBezTo>
                    <a:pt x="95" y="167"/>
                    <a:pt x="95" y="164"/>
                    <a:pt x="95" y="161"/>
                  </a:cubicBezTo>
                  <a:cubicBezTo>
                    <a:pt x="95" y="157"/>
                    <a:pt x="95" y="154"/>
                    <a:pt x="96" y="151"/>
                  </a:cubicBezTo>
                  <a:cubicBezTo>
                    <a:pt x="97" y="150"/>
                    <a:pt x="97" y="149"/>
                    <a:pt x="98" y="148"/>
                  </a:cubicBezTo>
                  <a:cubicBezTo>
                    <a:pt x="98" y="147"/>
                    <a:pt x="98" y="147"/>
                    <a:pt x="98" y="147"/>
                  </a:cubicBezTo>
                  <a:cubicBezTo>
                    <a:pt x="98" y="146"/>
                    <a:pt x="98" y="146"/>
                    <a:pt x="98" y="146"/>
                  </a:cubicBezTo>
                  <a:cubicBezTo>
                    <a:pt x="98" y="146"/>
                    <a:pt x="98" y="146"/>
                    <a:pt x="98" y="146"/>
                  </a:cubicBezTo>
                  <a:cubicBezTo>
                    <a:pt x="98" y="145"/>
                    <a:pt x="98" y="145"/>
                    <a:pt x="98" y="145"/>
                  </a:cubicBezTo>
                  <a:cubicBezTo>
                    <a:pt x="98" y="145"/>
                    <a:pt x="98" y="145"/>
                    <a:pt x="87" y="128"/>
                  </a:cubicBezTo>
                  <a:cubicBezTo>
                    <a:pt x="87" y="127"/>
                    <a:pt x="87" y="127"/>
                    <a:pt x="87" y="127"/>
                  </a:cubicBezTo>
                  <a:cubicBezTo>
                    <a:pt x="87" y="127"/>
                    <a:pt x="87" y="127"/>
                    <a:pt x="87" y="127"/>
                  </a:cubicBezTo>
                  <a:cubicBezTo>
                    <a:pt x="87" y="127"/>
                    <a:pt x="82" y="124"/>
                    <a:pt x="75" y="120"/>
                  </a:cubicBezTo>
                  <a:cubicBezTo>
                    <a:pt x="72" y="118"/>
                    <a:pt x="69" y="116"/>
                    <a:pt x="66" y="115"/>
                  </a:cubicBezTo>
                  <a:cubicBezTo>
                    <a:pt x="62" y="114"/>
                    <a:pt x="60" y="113"/>
                    <a:pt x="57" y="113"/>
                  </a:cubicBezTo>
                  <a:cubicBezTo>
                    <a:pt x="56" y="113"/>
                    <a:pt x="55" y="113"/>
                    <a:pt x="54" y="114"/>
                  </a:cubicBezTo>
                  <a:cubicBezTo>
                    <a:pt x="55" y="115"/>
                    <a:pt x="55" y="115"/>
                    <a:pt x="55" y="115"/>
                  </a:cubicBezTo>
                  <a:cubicBezTo>
                    <a:pt x="54" y="114"/>
                    <a:pt x="54" y="114"/>
                    <a:pt x="54" y="114"/>
                  </a:cubicBezTo>
                  <a:cubicBezTo>
                    <a:pt x="53" y="114"/>
                    <a:pt x="52" y="115"/>
                    <a:pt x="51" y="117"/>
                  </a:cubicBezTo>
                  <a:cubicBezTo>
                    <a:pt x="50" y="119"/>
                    <a:pt x="50" y="122"/>
                    <a:pt x="49" y="125"/>
                  </a:cubicBezTo>
                  <a:cubicBezTo>
                    <a:pt x="49" y="130"/>
                    <a:pt x="49" y="135"/>
                    <a:pt x="48" y="140"/>
                  </a:cubicBezTo>
                  <a:cubicBezTo>
                    <a:pt x="48" y="142"/>
                    <a:pt x="48" y="144"/>
                    <a:pt x="47" y="145"/>
                  </a:cubicBezTo>
                  <a:cubicBezTo>
                    <a:pt x="47" y="146"/>
                    <a:pt x="46" y="147"/>
                    <a:pt x="46" y="147"/>
                  </a:cubicBezTo>
                  <a:cubicBezTo>
                    <a:pt x="47" y="149"/>
                    <a:pt x="47" y="149"/>
                    <a:pt x="47" y="149"/>
                  </a:cubicBezTo>
                  <a:cubicBezTo>
                    <a:pt x="46" y="147"/>
                    <a:pt x="46" y="147"/>
                    <a:pt x="46" y="147"/>
                  </a:cubicBezTo>
                  <a:cubicBezTo>
                    <a:pt x="45" y="147"/>
                    <a:pt x="45" y="147"/>
                    <a:pt x="45" y="147"/>
                  </a:cubicBezTo>
                  <a:cubicBezTo>
                    <a:pt x="44" y="147"/>
                    <a:pt x="43" y="146"/>
                    <a:pt x="42" y="145"/>
                  </a:cubicBezTo>
                  <a:cubicBezTo>
                    <a:pt x="41" y="145"/>
                    <a:pt x="41" y="145"/>
                    <a:pt x="40" y="144"/>
                  </a:cubicBezTo>
                  <a:cubicBezTo>
                    <a:pt x="40" y="144"/>
                    <a:pt x="40" y="144"/>
                    <a:pt x="40" y="144"/>
                  </a:cubicBezTo>
                  <a:cubicBezTo>
                    <a:pt x="40" y="144"/>
                    <a:pt x="40" y="144"/>
                    <a:pt x="40" y="144"/>
                  </a:cubicBezTo>
                  <a:cubicBezTo>
                    <a:pt x="37" y="140"/>
                    <a:pt x="37" y="140"/>
                    <a:pt x="37" y="140"/>
                  </a:cubicBezTo>
                  <a:cubicBezTo>
                    <a:pt x="37" y="144"/>
                    <a:pt x="37" y="144"/>
                    <a:pt x="37" y="144"/>
                  </a:cubicBezTo>
                  <a:cubicBezTo>
                    <a:pt x="37" y="144"/>
                    <a:pt x="37" y="144"/>
                    <a:pt x="36" y="161"/>
                  </a:cubicBezTo>
                  <a:cubicBezTo>
                    <a:pt x="37" y="161"/>
                    <a:pt x="37" y="161"/>
                    <a:pt x="37" y="161"/>
                  </a:cubicBezTo>
                  <a:cubicBezTo>
                    <a:pt x="36" y="160"/>
                    <a:pt x="36" y="160"/>
                    <a:pt x="36" y="160"/>
                  </a:cubicBezTo>
                  <a:cubicBezTo>
                    <a:pt x="36" y="160"/>
                    <a:pt x="36" y="160"/>
                    <a:pt x="36" y="161"/>
                  </a:cubicBezTo>
                  <a:cubicBezTo>
                    <a:pt x="35" y="162"/>
                    <a:pt x="34" y="163"/>
                    <a:pt x="32" y="167"/>
                  </a:cubicBezTo>
                  <a:cubicBezTo>
                    <a:pt x="33" y="167"/>
                    <a:pt x="33" y="167"/>
                    <a:pt x="33" y="167"/>
                  </a:cubicBezTo>
                  <a:cubicBezTo>
                    <a:pt x="35" y="167"/>
                    <a:pt x="35" y="167"/>
                    <a:pt x="35" y="167"/>
                  </a:cubicBezTo>
                  <a:cubicBezTo>
                    <a:pt x="35" y="167"/>
                    <a:pt x="35" y="167"/>
                    <a:pt x="22" y="145"/>
                  </a:cubicBezTo>
                  <a:cubicBezTo>
                    <a:pt x="22" y="145"/>
                    <a:pt x="22" y="145"/>
                    <a:pt x="22" y="145"/>
                  </a:cubicBezTo>
                  <a:cubicBezTo>
                    <a:pt x="22" y="145"/>
                    <a:pt x="22" y="145"/>
                    <a:pt x="22" y="145"/>
                  </a:cubicBezTo>
                  <a:cubicBezTo>
                    <a:pt x="22" y="145"/>
                    <a:pt x="22" y="145"/>
                    <a:pt x="13" y="134"/>
                  </a:cubicBezTo>
                  <a:cubicBezTo>
                    <a:pt x="12" y="135"/>
                    <a:pt x="12" y="135"/>
                    <a:pt x="12" y="135"/>
                  </a:cubicBezTo>
                  <a:cubicBezTo>
                    <a:pt x="12" y="136"/>
                    <a:pt x="12" y="136"/>
                    <a:pt x="12" y="136"/>
                  </a:cubicBezTo>
                  <a:cubicBezTo>
                    <a:pt x="12" y="136"/>
                    <a:pt x="12" y="136"/>
                    <a:pt x="18" y="134"/>
                  </a:cubicBezTo>
                  <a:cubicBezTo>
                    <a:pt x="21" y="132"/>
                    <a:pt x="21" y="132"/>
                    <a:pt x="21" y="132"/>
                  </a:cubicBezTo>
                  <a:cubicBezTo>
                    <a:pt x="17" y="131"/>
                    <a:pt x="17" y="131"/>
                    <a:pt x="17" y="131"/>
                  </a:cubicBezTo>
                  <a:cubicBezTo>
                    <a:pt x="17" y="131"/>
                    <a:pt x="17" y="131"/>
                    <a:pt x="12" y="130"/>
                  </a:cubicBezTo>
                  <a:cubicBezTo>
                    <a:pt x="12" y="131"/>
                    <a:pt x="12" y="131"/>
                    <a:pt x="12" y="131"/>
                  </a:cubicBezTo>
                  <a:cubicBezTo>
                    <a:pt x="13" y="131"/>
                    <a:pt x="13" y="131"/>
                    <a:pt x="13" y="131"/>
                  </a:cubicBezTo>
                  <a:cubicBezTo>
                    <a:pt x="13" y="131"/>
                    <a:pt x="13" y="131"/>
                    <a:pt x="9" y="112"/>
                  </a:cubicBezTo>
                  <a:cubicBezTo>
                    <a:pt x="9" y="111"/>
                    <a:pt x="9" y="111"/>
                    <a:pt x="9" y="111"/>
                  </a:cubicBezTo>
                  <a:cubicBezTo>
                    <a:pt x="9" y="111"/>
                    <a:pt x="9" y="111"/>
                    <a:pt x="9" y="111"/>
                  </a:cubicBezTo>
                  <a:cubicBezTo>
                    <a:pt x="9" y="111"/>
                    <a:pt x="9" y="111"/>
                    <a:pt x="3" y="107"/>
                  </a:cubicBezTo>
                  <a:cubicBezTo>
                    <a:pt x="2" y="108"/>
                    <a:pt x="2" y="108"/>
                    <a:pt x="2" y="108"/>
                  </a:cubicBezTo>
                  <a:cubicBezTo>
                    <a:pt x="3" y="109"/>
                    <a:pt x="3" y="109"/>
                    <a:pt x="3" y="109"/>
                  </a:cubicBezTo>
                  <a:cubicBezTo>
                    <a:pt x="3" y="109"/>
                    <a:pt x="3" y="109"/>
                    <a:pt x="6" y="105"/>
                  </a:cubicBezTo>
                  <a:cubicBezTo>
                    <a:pt x="5" y="104"/>
                    <a:pt x="5" y="104"/>
                    <a:pt x="5" y="104"/>
                  </a:cubicBezTo>
                  <a:cubicBezTo>
                    <a:pt x="4" y="105"/>
                    <a:pt x="4" y="105"/>
                    <a:pt x="4" y="105"/>
                  </a:cubicBezTo>
                  <a:cubicBezTo>
                    <a:pt x="4" y="105"/>
                    <a:pt x="6" y="106"/>
                    <a:pt x="8" y="107"/>
                  </a:cubicBezTo>
                  <a:cubicBezTo>
                    <a:pt x="9" y="108"/>
                    <a:pt x="10" y="108"/>
                    <a:pt x="11" y="109"/>
                  </a:cubicBezTo>
                  <a:cubicBezTo>
                    <a:pt x="12" y="109"/>
                    <a:pt x="13" y="110"/>
                    <a:pt x="14" y="110"/>
                  </a:cubicBezTo>
                  <a:cubicBezTo>
                    <a:pt x="15" y="110"/>
                    <a:pt x="15" y="109"/>
                    <a:pt x="16" y="109"/>
                  </a:cubicBezTo>
                  <a:cubicBezTo>
                    <a:pt x="17" y="109"/>
                    <a:pt x="19" y="107"/>
                    <a:pt x="20" y="106"/>
                  </a:cubicBezTo>
                  <a:cubicBezTo>
                    <a:pt x="21" y="105"/>
                    <a:pt x="22" y="104"/>
                    <a:pt x="22" y="104"/>
                  </a:cubicBezTo>
                  <a:cubicBezTo>
                    <a:pt x="21" y="103"/>
                    <a:pt x="21" y="103"/>
                    <a:pt x="21" y="103"/>
                  </a:cubicBezTo>
                  <a:cubicBezTo>
                    <a:pt x="20" y="104"/>
                    <a:pt x="20" y="104"/>
                    <a:pt x="20" y="104"/>
                  </a:cubicBezTo>
                  <a:cubicBezTo>
                    <a:pt x="20" y="104"/>
                    <a:pt x="20" y="104"/>
                    <a:pt x="28" y="109"/>
                  </a:cubicBezTo>
                  <a:cubicBezTo>
                    <a:pt x="29" y="110"/>
                    <a:pt x="29" y="110"/>
                    <a:pt x="29" y="110"/>
                  </a:cubicBezTo>
                  <a:cubicBezTo>
                    <a:pt x="30" y="109"/>
                    <a:pt x="30" y="109"/>
                    <a:pt x="30" y="109"/>
                  </a:cubicBezTo>
                  <a:cubicBezTo>
                    <a:pt x="30" y="109"/>
                    <a:pt x="30" y="109"/>
                    <a:pt x="40" y="103"/>
                  </a:cubicBezTo>
                  <a:cubicBezTo>
                    <a:pt x="39" y="101"/>
                    <a:pt x="39" y="101"/>
                    <a:pt x="39" y="101"/>
                  </a:cubicBezTo>
                  <a:cubicBezTo>
                    <a:pt x="38" y="103"/>
                    <a:pt x="38" y="103"/>
                    <a:pt x="38" y="103"/>
                  </a:cubicBezTo>
                  <a:cubicBezTo>
                    <a:pt x="38" y="103"/>
                    <a:pt x="38" y="103"/>
                    <a:pt x="42" y="105"/>
                  </a:cubicBezTo>
                  <a:cubicBezTo>
                    <a:pt x="43" y="106"/>
                    <a:pt x="43" y="106"/>
                    <a:pt x="43" y="106"/>
                  </a:cubicBezTo>
                  <a:cubicBezTo>
                    <a:pt x="43" y="105"/>
                    <a:pt x="43" y="105"/>
                    <a:pt x="43" y="105"/>
                  </a:cubicBezTo>
                  <a:cubicBezTo>
                    <a:pt x="43" y="105"/>
                    <a:pt x="43" y="105"/>
                    <a:pt x="46" y="104"/>
                  </a:cubicBezTo>
                  <a:cubicBezTo>
                    <a:pt x="49" y="103"/>
                    <a:pt x="55" y="101"/>
                    <a:pt x="66" y="97"/>
                  </a:cubicBezTo>
                  <a:cubicBezTo>
                    <a:pt x="67" y="97"/>
                    <a:pt x="67" y="97"/>
                    <a:pt x="67" y="97"/>
                  </a:cubicBezTo>
                  <a:cubicBezTo>
                    <a:pt x="67" y="96"/>
                    <a:pt x="67" y="96"/>
                    <a:pt x="67" y="96"/>
                  </a:cubicBezTo>
                  <a:cubicBezTo>
                    <a:pt x="67" y="96"/>
                    <a:pt x="67" y="96"/>
                    <a:pt x="68" y="91"/>
                  </a:cubicBezTo>
                  <a:cubicBezTo>
                    <a:pt x="67" y="91"/>
                    <a:pt x="67" y="91"/>
                    <a:pt x="67" y="91"/>
                  </a:cubicBezTo>
                  <a:cubicBezTo>
                    <a:pt x="68" y="92"/>
                    <a:pt x="68" y="92"/>
                    <a:pt x="68" y="92"/>
                  </a:cubicBezTo>
                  <a:cubicBezTo>
                    <a:pt x="68" y="92"/>
                    <a:pt x="68" y="92"/>
                    <a:pt x="70" y="91"/>
                  </a:cubicBezTo>
                  <a:cubicBezTo>
                    <a:pt x="72" y="90"/>
                    <a:pt x="72" y="90"/>
                    <a:pt x="72" y="90"/>
                  </a:cubicBezTo>
                  <a:cubicBezTo>
                    <a:pt x="71" y="89"/>
                    <a:pt x="71" y="89"/>
                    <a:pt x="71" y="89"/>
                  </a:cubicBezTo>
                  <a:cubicBezTo>
                    <a:pt x="71" y="89"/>
                    <a:pt x="71" y="89"/>
                    <a:pt x="71" y="89"/>
                  </a:cubicBezTo>
                  <a:cubicBezTo>
                    <a:pt x="71" y="88"/>
                    <a:pt x="71" y="87"/>
                    <a:pt x="71" y="86"/>
                  </a:cubicBezTo>
                  <a:cubicBezTo>
                    <a:pt x="71" y="85"/>
                    <a:pt x="71" y="85"/>
                    <a:pt x="71" y="85"/>
                  </a:cubicBezTo>
                  <a:cubicBezTo>
                    <a:pt x="71" y="85"/>
                    <a:pt x="71" y="85"/>
                    <a:pt x="71" y="85"/>
                  </a:cubicBezTo>
                  <a:cubicBezTo>
                    <a:pt x="71" y="85"/>
                    <a:pt x="71" y="85"/>
                    <a:pt x="71" y="85"/>
                  </a:cubicBezTo>
                  <a:cubicBezTo>
                    <a:pt x="70" y="84"/>
                    <a:pt x="70" y="84"/>
                    <a:pt x="70" y="84"/>
                  </a:cubicBezTo>
                  <a:cubicBezTo>
                    <a:pt x="70" y="85"/>
                    <a:pt x="70" y="85"/>
                    <a:pt x="70" y="85"/>
                  </a:cubicBezTo>
                  <a:cubicBezTo>
                    <a:pt x="70" y="85"/>
                    <a:pt x="71" y="86"/>
                    <a:pt x="71" y="86"/>
                  </a:cubicBezTo>
                  <a:cubicBezTo>
                    <a:pt x="72" y="86"/>
                    <a:pt x="72" y="87"/>
                    <a:pt x="72" y="88"/>
                  </a:cubicBezTo>
                  <a:cubicBezTo>
                    <a:pt x="72" y="88"/>
                    <a:pt x="72" y="89"/>
                    <a:pt x="72" y="89"/>
                  </a:cubicBezTo>
                  <a:cubicBezTo>
                    <a:pt x="72" y="89"/>
                    <a:pt x="72" y="89"/>
                    <a:pt x="72" y="89"/>
                  </a:cubicBezTo>
                  <a:cubicBezTo>
                    <a:pt x="72" y="89"/>
                    <a:pt x="72" y="89"/>
                    <a:pt x="72" y="89"/>
                  </a:cubicBezTo>
                  <a:cubicBezTo>
                    <a:pt x="72" y="90"/>
                    <a:pt x="72" y="90"/>
                    <a:pt x="72" y="90"/>
                  </a:cubicBezTo>
                  <a:cubicBezTo>
                    <a:pt x="73" y="90"/>
                    <a:pt x="73" y="90"/>
                    <a:pt x="73" y="90"/>
                  </a:cubicBezTo>
                  <a:cubicBezTo>
                    <a:pt x="73" y="90"/>
                    <a:pt x="73" y="90"/>
                    <a:pt x="78" y="97"/>
                  </a:cubicBezTo>
                  <a:cubicBezTo>
                    <a:pt x="78" y="97"/>
                    <a:pt x="78" y="97"/>
                    <a:pt x="78" y="97"/>
                  </a:cubicBezTo>
                  <a:cubicBezTo>
                    <a:pt x="79" y="97"/>
                    <a:pt x="79" y="97"/>
                    <a:pt x="79" y="97"/>
                  </a:cubicBezTo>
                  <a:cubicBezTo>
                    <a:pt x="79" y="97"/>
                    <a:pt x="79" y="97"/>
                    <a:pt x="92" y="103"/>
                  </a:cubicBezTo>
                  <a:cubicBezTo>
                    <a:pt x="95" y="104"/>
                    <a:pt x="95" y="104"/>
                    <a:pt x="95" y="104"/>
                  </a:cubicBezTo>
                  <a:cubicBezTo>
                    <a:pt x="94" y="101"/>
                    <a:pt x="94" y="101"/>
                    <a:pt x="94" y="101"/>
                  </a:cubicBezTo>
                  <a:cubicBezTo>
                    <a:pt x="94" y="101"/>
                    <a:pt x="94" y="100"/>
                    <a:pt x="94" y="99"/>
                  </a:cubicBezTo>
                  <a:cubicBezTo>
                    <a:pt x="94" y="98"/>
                    <a:pt x="94" y="97"/>
                    <a:pt x="94" y="96"/>
                  </a:cubicBezTo>
                  <a:cubicBezTo>
                    <a:pt x="94" y="96"/>
                    <a:pt x="94" y="96"/>
                    <a:pt x="94" y="96"/>
                  </a:cubicBezTo>
                  <a:cubicBezTo>
                    <a:pt x="93" y="95"/>
                    <a:pt x="93" y="95"/>
                    <a:pt x="93" y="95"/>
                  </a:cubicBezTo>
                  <a:cubicBezTo>
                    <a:pt x="94" y="96"/>
                    <a:pt x="94" y="96"/>
                    <a:pt x="94" y="96"/>
                  </a:cubicBezTo>
                  <a:cubicBezTo>
                    <a:pt x="94" y="96"/>
                    <a:pt x="94" y="96"/>
                    <a:pt x="94" y="96"/>
                  </a:cubicBezTo>
                  <a:cubicBezTo>
                    <a:pt x="93" y="95"/>
                    <a:pt x="93" y="95"/>
                    <a:pt x="93" y="95"/>
                  </a:cubicBezTo>
                  <a:cubicBezTo>
                    <a:pt x="94" y="96"/>
                    <a:pt x="94" y="96"/>
                    <a:pt x="94" y="96"/>
                  </a:cubicBezTo>
                  <a:cubicBezTo>
                    <a:pt x="93" y="95"/>
                    <a:pt x="93" y="95"/>
                    <a:pt x="93" y="95"/>
                  </a:cubicBezTo>
                  <a:cubicBezTo>
                    <a:pt x="93" y="96"/>
                    <a:pt x="93" y="96"/>
                    <a:pt x="93" y="96"/>
                  </a:cubicBezTo>
                  <a:cubicBezTo>
                    <a:pt x="94" y="96"/>
                    <a:pt x="94" y="96"/>
                    <a:pt x="94" y="96"/>
                  </a:cubicBezTo>
                  <a:cubicBezTo>
                    <a:pt x="93" y="95"/>
                    <a:pt x="93" y="95"/>
                    <a:pt x="93" y="95"/>
                  </a:cubicBezTo>
                  <a:cubicBezTo>
                    <a:pt x="93" y="96"/>
                    <a:pt x="93" y="96"/>
                    <a:pt x="93" y="96"/>
                  </a:cubicBezTo>
                  <a:cubicBezTo>
                    <a:pt x="93" y="95"/>
                    <a:pt x="93" y="95"/>
                    <a:pt x="93" y="95"/>
                  </a:cubicBezTo>
                  <a:cubicBezTo>
                    <a:pt x="93" y="96"/>
                    <a:pt x="93" y="96"/>
                    <a:pt x="93" y="96"/>
                  </a:cubicBezTo>
                  <a:cubicBezTo>
                    <a:pt x="93" y="96"/>
                    <a:pt x="93" y="96"/>
                    <a:pt x="93" y="96"/>
                  </a:cubicBezTo>
                  <a:cubicBezTo>
                    <a:pt x="93" y="95"/>
                    <a:pt x="93" y="95"/>
                    <a:pt x="93" y="95"/>
                  </a:cubicBezTo>
                  <a:cubicBezTo>
                    <a:pt x="93" y="96"/>
                    <a:pt x="93" y="96"/>
                    <a:pt x="93" y="96"/>
                  </a:cubicBezTo>
                  <a:cubicBezTo>
                    <a:pt x="94" y="96"/>
                    <a:pt x="97" y="97"/>
                    <a:pt x="99" y="99"/>
                  </a:cubicBezTo>
                  <a:cubicBezTo>
                    <a:pt x="100" y="99"/>
                    <a:pt x="101" y="100"/>
                    <a:pt x="101" y="100"/>
                  </a:cubicBezTo>
                  <a:cubicBezTo>
                    <a:pt x="102" y="101"/>
                    <a:pt x="102" y="101"/>
                    <a:pt x="102" y="101"/>
                  </a:cubicBezTo>
                  <a:cubicBezTo>
                    <a:pt x="102" y="101"/>
                    <a:pt x="102" y="101"/>
                    <a:pt x="102" y="101"/>
                  </a:cubicBezTo>
                  <a:cubicBezTo>
                    <a:pt x="103" y="100"/>
                    <a:pt x="103" y="100"/>
                    <a:pt x="103" y="100"/>
                  </a:cubicBezTo>
                  <a:cubicBezTo>
                    <a:pt x="102" y="99"/>
                    <a:pt x="102" y="99"/>
                    <a:pt x="102" y="99"/>
                  </a:cubicBezTo>
                  <a:cubicBezTo>
                    <a:pt x="102" y="99"/>
                    <a:pt x="102" y="100"/>
                    <a:pt x="101" y="101"/>
                  </a:cubicBezTo>
                  <a:cubicBezTo>
                    <a:pt x="101" y="102"/>
                    <a:pt x="102" y="104"/>
                    <a:pt x="103" y="104"/>
                  </a:cubicBezTo>
                  <a:cubicBezTo>
                    <a:pt x="105" y="105"/>
                    <a:pt x="106" y="106"/>
                    <a:pt x="109" y="106"/>
                  </a:cubicBezTo>
                  <a:cubicBezTo>
                    <a:pt x="114" y="106"/>
                    <a:pt x="118" y="104"/>
                    <a:pt x="120" y="102"/>
                  </a:cubicBezTo>
                  <a:cubicBezTo>
                    <a:pt x="122" y="100"/>
                    <a:pt x="124" y="98"/>
                    <a:pt x="124" y="98"/>
                  </a:cubicBezTo>
                  <a:cubicBezTo>
                    <a:pt x="124" y="97"/>
                    <a:pt x="124" y="97"/>
                    <a:pt x="124" y="97"/>
                  </a:cubicBezTo>
                  <a:cubicBezTo>
                    <a:pt x="123" y="96"/>
                    <a:pt x="123" y="96"/>
                    <a:pt x="123" y="96"/>
                  </a:cubicBezTo>
                  <a:cubicBezTo>
                    <a:pt x="123" y="96"/>
                    <a:pt x="123" y="96"/>
                    <a:pt x="123" y="96"/>
                  </a:cubicBezTo>
                  <a:cubicBezTo>
                    <a:pt x="122" y="96"/>
                    <a:pt x="121" y="95"/>
                    <a:pt x="120" y="94"/>
                  </a:cubicBezTo>
                  <a:cubicBezTo>
                    <a:pt x="119" y="93"/>
                    <a:pt x="119" y="91"/>
                    <a:pt x="119" y="91"/>
                  </a:cubicBezTo>
                  <a:cubicBezTo>
                    <a:pt x="119" y="91"/>
                    <a:pt x="119" y="91"/>
                    <a:pt x="119" y="90"/>
                  </a:cubicBezTo>
                  <a:cubicBezTo>
                    <a:pt x="119" y="90"/>
                    <a:pt x="119" y="90"/>
                    <a:pt x="119" y="90"/>
                  </a:cubicBezTo>
                  <a:cubicBezTo>
                    <a:pt x="119" y="90"/>
                    <a:pt x="119" y="90"/>
                    <a:pt x="119" y="90"/>
                  </a:cubicBezTo>
                  <a:cubicBezTo>
                    <a:pt x="122" y="87"/>
                    <a:pt x="125" y="83"/>
                    <a:pt x="125" y="83"/>
                  </a:cubicBezTo>
                  <a:cubicBezTo>
                    <a:pt x="125" y="82"/>
                    <a:pt x="125" y="82"/>
                    <a:pt x="125" y="82"/>
                  </a:cubicBezTo>
                  <a:cubicBezTo>
                    <a:pt x="125" y="82"/>
                    <a:pt x="125" y="82"/>
                    <a:pt x="125" y="82"/>
                  </a:cubicBezTo>
                  <a:cubicBezTo>
                    <a:pt x="125" y="82"/>
                    <a:pt x="125" y="82"/>
                    <a:pt x="122" y="78"/>
                  </a:cubicBezTo>
                  <a:cubicBezTo>
                    <a:pt x="122" y="77"/>
                    <a:pt x="122" y="77"/>
                    <a:pt x="122" y="77"/>
                  </a:cubicBezTo>
                  <a:cubicBezTo>
                    <a:pt x="120" y="77"/>
                    <a:pt x="120" y="77"/>
                    <a:pt x="120" y="77"/>
                  </a:cubicBezTo>
                  <a:cubicBezTo>
                    <a:pt x="120" y="77"/>
                    <a:pt x="120" y="77"/>
                    <a:pt x="119" y="77"/>
                  </a:cubicBezTo>
                  <a:cubicBezTo>
                    <a:pt x="119" y="78"/>
                    <a:pt x="117" y="78"/>
                    <a:pt x="116" y="79"/>
                  </a:cubicBezTo>
                  <a:cubicBezTo>
                    <a:pt x="114" y="79"/>
                    <a:pt x="113" y="79"/>
                    <a:pt x="112" y="79"/>
                  </a:cubicBezTo>
                  <a:cubicBezTo>
                    <a:pt x="111" y="79"/>
                    <a:pt x="111" y="79"/>
                    <a:pt x="111" y="79"/>
                  </a:cubicBezTo>
                  <a:cubicBezTo>
                    <a:pt x="111" y="79"/>
                    <a:pt x="111" y="79"/>
                    <a:pt x="111" y="79"/>
                  </a:cubicBezTo>
                  <a:cubicBezTo>
                    <a:pt x="111" y="79"/>
                    <a:pt x="111" y="79"/>
                    <a:pt x="111" y="79"/>
                  </a:cubicBezTo>
                  <a:cubicBezTo>
                    <a:pt x="111" y="79"/>
                    <a:pt x="111" y="79"/>
                    <a:pt x="111" y="79"/>
                  </a:cubicBezTo>
                  <a:cubicBezTo>
                    <a:pt x="111" y="79"/>
                    <a:pt x="111" y="79"/>
                    <a:pt x="111" y="79"/>
                  </a:cubicBezTo>
                  <a:cubicBezTo>
                    <a:pt x="111" y="79"/>
                    <a:pt x="111" y="79"/>
                    <a:pt x="111" y="79"/>
                  </a:cubicBezTo>
                  <a:cubicBezTo>
                    <a:pt x="111" y="79"/>
                    <a:pt x="111" y="79"/>
                    <a:pt x="111" y="79"/>
                  </a:cubicBezTo>
                  <a:cubicBezTo>
                    <a:pt x="111" y="80"/>
                    <a:pt x="111" y="80"/>
                    <a:pt x="111" y="80"/>
                  </a:cubicBezTo>
                  <a:cubicBezTo>
                    <a:pt x="111" y="80"/>
                    <a:pt x="111" y="80"/>
                    <a:pt x="111" y="80"/>
                  </a:cubicBezTo>
                  <a:cubicBezTo>
                    <a:pt x="111" y="79"/>
                    <a:pt x="111" y="79"/>
                    <a:pt x="111" y="79"/>
                  </a:cubicBezTo>
                  <a:cubicBezTo>
                    <a:pt x="111" y="80"/>
                    <a:pt x="111" y="80"/>
                    <a:pt x="111" y="80"/>
                  </a:cubicBezTo>
                  <a:cubicBezTo>
                    <a:pt x="111" y="80"/>
                    <a:pt x="111" y="80"/>
                    <a:pt x="111" y="80"/>
                  </a:cubicBezTo>
                  <a:cubicBezTo>
                    <a:pt x="111" y="80"/>
                    <a:pt x="111" y="80"/>
                    <a:pt x="111" y="80"/>
                  </a:cubicBezTo>
                  <a:cubicBezTo>
                    <a:pt x="111" y="79"/>
                    <a:pt x="111" y="79"/>
                    <a:pt x="111" y="79"/>
                  </a:cubicBezTo>
                  <a:cubicBezTo>
                    <a:pt x="112" y="78"/>
                    <a:pt x="114" y="77"/>
                    <a:pt x="116" y="75"/>
                  </a:cubicBezTo>
                  <a:cubicBezTo>
                    <a:pt x="119" y="73"/>
                    <a:pt x="123" y="70"/>
                    <a:pt x="126" y="68"/>
                  </a:cubicBezTo>
                  <a:cubicBezTo>
                    <a:pt x="128" y="67"/>
                    <a:pt x="130" y="66"/>
                    <a:pt x="131" y="66"/>
                  </a:cubicBezTo>
                  <a:cubicBezTo>
                    <a:pt x="132" y="65"/>
                    <a:pt x="132" y="65"/>
                    <a:pt x="132" y="65"/>
                  </a:cubicBezTo>
                  <a:cubicBezTo>
                    <a:pt x="132" y="64"/>
                    <a:pt x="132" y="64"/>
                    <a:pt x="132" y="64"/>
                  </a:cubicBezTo>
                  <a:cubicBezTo>
                    <a:pt x="131" y="65"/>
                    <a:pt x="131" y="65"/>
                    <a:pt x="131" y="65"/>
                  </a:cubicBezTo>
                  <a:cubicBezTo>
                    <a:pt x="131" y="65"/>
                    <a:pt x="131" y="65"/>
                    <a:pt x="132" y="65"/>
                  </a:cubicBezTo>
                  <a:cubicBezTo>
                    <a:pt x="133" y="66"/>
                    <a:pt x="135" y="66"/>
                    <a:pt x="139" y="68"/>
                  </a:cubicBezTo>
                  <a:cubicBezTo>
                    <a:pt x="141" y="68"/>
                    <a:pt x="141" y="68"/>
                    <a:pt x="141" y="68"/>
                  </a:cubicBezTo>
                  <a:cubicBezTo>
                    <a:pt x="141" y="67"/>
                    <a:pt x="141" y="67"/>
                    <a:pt x="141" y="67"/>
                  </a:cubicBezTo>
                  <a:cubicBezTo>
                    <a:pt x="141" y="67"/>
                    <a:pt x="141" y="67"/>
                    <a:pt x="144" y="49"/>
                  </a:cubicBezTo>
                  <a:cubicBezTo>
                    <a:pt x="144" y="48"/>
                    <a:pt x="144" y="48"/>
                    <a:pt x="144" y="48"/>
                  </a:cubicBezTo>
                  <a:cubicBezTo>
                    <a:pt x="143" y="47"/>
                    <a:pt x="143" y="47"/>
                    <a:pt x="143" y="47"/>
                  </a:cubicBezTo>
                  <a:cubicBezTo>
                    <a:pt x="143" y="47"/>
                    <a:pt x="143" y="47"/>
                    <a:pt x="143" y="47"/>
                  </a:cubicBezTo>
                  <a:cubicBezTo>
                    <a:pt x="142" y="47"/>
                    <a:pt x="139" y="46"/>
                    <a:pt x="137" y="44"/>
                  </a:cubicBezTo>
                  <a:cubicBezTo>
                    <a:pt x="136" y="44"/>
                    <a:pt x="135" y="43"/>
                    <a:pt x="135" y="42"/>
                  </a:cubicBezTo>
                  <a:cubicBezTo>
                    <a:pt x="134" y="41"/>
                    <a:pt x="134" y="41"/>
                    <a:pt x="134" y="40"/>
                  </a:cubicBezTo>
                  <a:cubicBezTo>
                    <a:pt x="134" y="40"/>
                    <a:pt x="134" y="39"/>
                    <a:pt x="134" y="39"/>
                  </a:cubicBezTo>
                  <a:cubicBezTo>
                    <a:pt x="135" y="38"/>
                    <a:pt x="137" y="36"/>
                    <a:pt x="140" y="35"/>
                  </a:cubicBezTo>
                  <a:cubicBezTo>
                    <a:pt x="145" y="32"/>
                    <a:pt x="150" y="29"/>
                    <a:pt x="155" y="27"/>
                  </a:cubicBezTo>
                  <a:cubicBezTo>
                    <a:pt x="157" y="26"/>
                    <a:pt x="159" y="25"/>
                    <a:pt x="161" y="24"/>
                  </a:cubicBezTo>
                  <a:cubicBezTo>
                    <a:pt x="162" y="24"/>
                    <a:pt x="163" y="23"/>
                    <a:pt x="163" y="23"/>
                  </a:cubicBezTo>
                  <a:cubicBezTo>
                    <a:pt x="165" y="23"/>
                    <a:pt x="165" y="23"/>
                    <a:pt x="165" y="23"/>
                  </a:cubicBezTo>
                  <a:cubicBezTo>
                    <a:pt x="164" y="21"/>
                    <a:pt x="164" y="21"/>
                    <a:pt x="164" y="21"/>
                  </a:cubicBezTo>
                  <a:cubicBezTo>
                    <a:pt x="164" y="21"/>
                    <a:pt x="164" y="21"/>
                    <a:pt x="164" y="21"/>
                  </a:cubicBezTo>
                  <a:cubicBezTo>
                    <a:pt x="163" y="19"/>
                    <a:pt x="162" y="17"/>
                    <a:pt x="162" y="15"/>
                  </a:cubicBezTo>
                  <a:cubicBezTo>
                    <a:pt x="162" y="14"/>
                    <a:pt x="163" y="14"/>
                    <a:pt x="163" y="14"/>
                  </a:cubicBezTo>
                  <a:cubicBezTo>
                    <a:pt x="163" y="14"/>
                    <a:pt x="163" y="14"/>
                    <a:pt x="163" y="14"/>
                  </a:cubicBezTo>
                  <a:cubicBezTo>
                    <a:pt x="163" y="14"/>
                    <a:pt x="163" y="14"/>
                    <a:pt x="163" y="14"/>
                  </a:cubicBezTo>
                  <a:cubicBezTo>
                    <a:pt x="163" y="14"/>
                    <a:pt x="163" y="14"/>
                    <a:pt x="163" y="14"/>
                  </a:cubicBezTo>
                  <a:cubicBezTo>
                    <a:pt x="163" y="14"/>
                    <a:pt x="163" y="14"/>
                    <a:pt x="163" y="14"/>
                  </a:cubicBezTo>
                  <a:cubicBezTo>
                    <a:pt x="163" y="14"/>
                    <a:pt x="163" y="14"/>
                    <a:pt x="163" y="14"/>
                  </a:cubicBezTo>
                  <a:cubicBezTo>
                    <a:pt x="163" y="14"/>
                    <a:pt x="163" y="14"/>
                    <a:pt x="163" y="14"/>
                  </a:cubicBezTo>
                  <a:cubicBezTo>
                    <a:pt x="163" y="14"/>
                    <a:pt x="163" y="14"/>
                    <a:pt x="163" y="14"/>
                  </a:cubicBezTo>
                  <a:cubicBezTo>
                    <a:pt x="163" y="14"/>
                    <a:pt x="164" y="14"/>
                    <a:pt x="165" y="14"/>
                  </a:cubicBezTo>
                  <a:cubicBezTo>
                    <a:pt x="167" y="15"/>
                    <a:pt x="169" y="16"/>
                    <a:pt x="170" y="17"/>
                  </a:cubicBezTo>
                  <a:cubicBezTo>
                    <a:pt x="172" y="17"/>
                    <a:pt x="173" y="18"/>
                    <a:pt x="173" y="18"/>
                  </a:cubicBezTo>
                  <a:cubicBezTo>
                    <a:pt x="176" y="19"/>
                    <a:pt x="176" y="19"/>
                    <a:pt x="176" y="19"/>
                  </a:cubicBezTo>
                  <a:cubicBezTo>
                    <a:pt x="175" y="16"/>
                    <a:pt x="175" y="16"/>
                    <a:pt x="175" y="16"/>
                  </a:cubicBezTo>
                  <a:cubicBezTo>
                    <a:pt x="175" y="16"/>
                    <a:pt x="175" y="16"/>
                    <a:pt x="175" y="15"/>
                  </a:cubicBezTo>
                  <a:cubicBezTo>
                    <a:pt x="174" y="13"/>
                    <a:pt x="173" y="9"/>
                    <a:pt x="173" y="5"/>
                  </a:cubicBezTo>
                  <a:cubicBezTo>
                    <a:pt x="173" y="4"/>
                    <a:pt x="173" y="4"/>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5" y="3"/>
                    <a:pt x="175" y="3"/>
                    <a:pt x="176" y="3"/>
                  </a:cubicBezTo>
                  <a:cubicBezTo>
                    <a:pt x="179" y="3"/>
                    <a:pt x="183" y="4"/>
                    <a:pt x="186" y="4"/>
                  </a:cubicBezTo>
                  <a:cubicBezTo>
                    <a:pt x="187" y="5"/>
                    <a:pt x="188" y="5"/>
                    <a:pt x="189" y="5"/>
                  </a:cubicBezTo>
                  <a:cubicBezTo>
                    <a:pt x="190" y="6"/>
                    <a:pt x="191" y="6"/>
                    <a:pt x="191" y="6"/>
                  </a:cubicBezTo>
                  <a:cubicBezTo>
                    <a:pt x="191" y="4"/>
                    <a:pt x="191" y="4"/>
                    <a:pt x="191" y="4"/>
                  </a:cubicBezTo>
                  <a:cubicBezTo>
                    <a:pt x="190" y="6"/>
                    <a:pt x="190" y="6"/>
                    <a:pt x="190" y="6"/>
                  </a:cubicBezTo>
                  <a:cubicBezTo>
                    <a:pt x="190" y="6"/>
                    <a:pt x="190" y="6"/>
                    <a:pt x="199" y="10"/>
                  </a:cubicBezTo>
                  <a:cubicBezTo>
                    <a:pt x="199" y="8"/>
                    <a:pt x="199" y="8"/>
                    <a:pt x="199" y="8"/>
                  </a:cubicBezTo>
                  <a:cubicBezTo>
                    <a:pt x="198" y="9"/>
                    <a:pt x="198" y="9"/>
                    <a:pt x="198" y="9"/>
                  </a:cubicBezTo>
                  <a:cubicBezTo>
                    <a:pt x="198" y="9"/>
                    <a:pt x="198" y="9"/>
                    <a:pt x="200" y="16"/>
                  </a:cubicBezTo>
                  <a:cubicBezTo>
                    <a:pt x="201" y="17"/>
                    <a:pt x="201" y="17"/>
                    <a:pt x="201" y="17"/>
                  </a:cubicBezTo>
                  <a:cubicBezTo>
                    <a:pt x="202" y="17"/>
                    <a:pt x="202" y="17"/>
                    <a:pt x="202" y="17"/>
                  </a:cubicBezTo>
                  <a:cubicBezTo>
                    <a:pt x="203" y="16"/>
                    <a:pt x="203" y="16"/>
                    <a:pt x="203" y="16"/>
                  </a:cubicBezTo>
                  <a:cubicBezTo>
                    <a:pt x="204" y="16"/>
                    <a:pt x="206" y="16"/>
                    <a:pt x="208" y="16"/>
                  </a:cubicBezTo>
                  <a:cubicBezTo>
                    <a:pt x="209" y="16"/>
                    <a:pt x="210" y="16"/>
                    <a:pt x="211" y="16"/>
                  </a:cubicBezTo>
                  <a:cubicBezTo>
                    <a:pt x="212" y="16"/>
                    <a:pt x="212" y="17"/>
                    <a:pt x="213" y="17"/>
                  </a:cubicBezTo>
                  <a:cubicBezTo>
                    <a:pt x="214" y="19"/>
                    <a:pt x="215" y="22"/>
                    <a:pt x="216" y="24"/>
                  </a:cubicBezTo>
                  <a:cubicBezTo>
                    <a:pt x="217" y="25"/>
                    <a:pt x="217" y="26"/>
                    <a:pt x="218" y="27"/>
                  </a:cubicBezTo>
                  <a:cubicBezTo>
                    <a:pt x="218" y="27"/>
                    <a:pt x="218" y="28"/>
                    <a:pt x="218" y="28"/>
                  </a:cubicBezTo>
                  <a:cubicBezTo>
                    <a:pt x="218" y="28"/>
                    <a:pt x="218" y="28"/>
                    <a:pt x="218" y="28"/>
                  </a:cubicBezTo>
                  <a:cubicBezTo>
                    <a:pt x="218" y="28"/>
                    <a:pt x="218" y="28"/>
                    <a:pt x="218" y="28"/>
                  </a:cubicBezTo>
                  <a:cubicBezTo>
                    <a:pt x="218" y="28"/>
                    <a:pt x="218" y="28"/>
                    <a:pt x="221" y="31"/>
                  </a:cubicBezTo>
                  <a:cubicBezTo>
                    <a:pt x="225" y="33"/>
                    <a:pt x="231" y="39"/>
                    <a:pt x="243" y="49"/>
                  </a:cubicBezTo>
                  <a:cubicBezTo>
                    <a:pt x="243" y="49"/>
                    <a:pt x="243" y="49"/>
                    <a:pt x="243" y="49"/>
                  </a:cubicBezTo>
                  <a:cubicBezTo>
                    <a:pt x="244" y="49"/>
                    <a:pt x="244" y="49"/>
                    <a:pt x="244" y="49"/>
                  </a:cubicBezTo>
                  <a:cubicBezTo>
                    <a:pt x="244" y="49"/>
                    <a:pt x="244" y="49"/>
                    <a:pt x="244" y="49"/>
                  </a:cubicBezTo>
                  <a:cubicBezTo>
                    <a:pt x="245" y="49"/>
                    <a:pt x="247" y="49"/>
                    <a:pt x="249" y="49"/>
                  </a:cubicBezTo>
                  <a:cubicBezTo>
                    <a:pt x="252" y="49"/>
                    <a:pt x="256" y="49"/>
                    <a:pt x="258" y="50"/>
                  </a:cubicBezTo>
                  <a:cubicBezTo>
                    <a:pt x="260" y="51"/>
                    <a:pt x="262" y="54"/>
                    <a:pt x="263" y="56"/>
                  </a:cubicBezTo>
                  <a:cubicBezTo>
                    <a:pt x="263" y="57"/>
                    <a:pt x="263" y="58"/>
                    <a:pt x="264" y="59"/>
                  </a:cubicBezTo>
                  <a:cubicBezTo>
                    <a:pt x="264" y="59"/>
                    <a:pt x="264" y="59"/>
                    <a:pt x="264" y="60"/>
                  </a:cubicBezTo>
                  <a:cubicBezTo>
                    <a:pt x="264" y="60"/>
                    <a:pt x="264" y="60"/>
                    <a:pt x="264" y="60"/>
                  </a:cubicBezTo>
                  <a:cubicBezTo>
                    <a:pt x="264" y="61"/>
                    <a:pt x="264" y="61"/>
                    <a:pt x="264" y="61"/>
                  </a:cubicBezTo>
                  <a:cubicBezTo>
                    <a:pt x="265" y="61"/>
                    <a:pt x="265" y="61"/>
                    <a:pt x="265" y="61"/>
                  </a:cubicBezTo>
                  <a:cubicBezTo>
                    <a:pt x="265" y="61"/>
                    <a:pt x="271" y="62"/>
                    <a:pt x="278" y="62"/>
                  </a:cubicBezTo>
                  <a:cubicBezTo>
                    <a:pt x="285" y="63"/>
                    <a:pt x="293" y="64"/>
                    <a:pt x="296" y="64"/>
                  </a:cubicBezTo>
                  <a:cubicBezTo>
                    <a:pt x="303" y="64"/>
                    <a:pt x="318" y="62"/>
                    <a:pt x="318" y="62"/>
                  </a:cubicBezTo>
                  <a:cubicBezTo>
                    <a:pt x="319" y="62"/>
                    <a:pt x="319" y="62"/>
                    <a:pt x="319" y="62"/>
                  </a:cubicBezTo>
                  <a:cubicBezTo>
                    <a:pt x="319" y="62"/>
                    <a:pt x="319" y="62"/>
                    <a:pt x="319" y="62"/>
                  </a:cubicBezTo>
                  <a:cubicBezTo>
                    <a:pt x="319" y="62"/>
                    <a:pt x="319" y="62"/>
                    <a:pt x="329" y="48"/>
                  </a:cubicBezTo>
                  <a:cubicBezTo>
                    <a:pt x="327" y="47"/>
                    <a:pt x="327" y="47"/>
                    <a:pt x="327" y="47"/>
                  </a:cubicBezTo>
                  <a:cubicBezTo>
                    <a:pt x="328" y="49"/>
                    <a:pt x="328" y="49"/>
                    <a:pt x="328" y="49"/>
                  </a:cubicBezTo>
                  <a:cubicBezTo>
                    <a:pt x="328" y="49"/>
                    <a:pt x="328" y="49"/>
                    <a:pt x="337" y="48"/>
                  </a:cubicBezTo>
                  <a:cubicBezTo>
                    <a:pt x="337" y="46"/>
                    <a:pt x="337" y="46"/>
                    <a:pt x="337" y="46"/>
                  </a:cubicBezTo>
                  <a:cubicBezTo>
                    <a:pt x="337" y="48"/>
                    <a:pt x="337" y="48"/>
                    <a:pt x="337" y="48"/>
                  </a:cubicBezTo>
                  <a:cubicBezTo>
                    <a:pt x="337" y="48"/>
                    <a:pt x="337" y="48"/>
                    <a:pt x="339" y="48"/>
                  </a:cubicBezTo>
                  <a:cubicBezTo>
                    <a:pt x="339" y="46"/>
                    <a:pt x="339" y="46"/>
                    <a:pt x="339" y="46"/>
                  </a:cubicBezTo>
                  <a:cubicBezTo>
                    <a:pt x="338" y="47"/>
                    <a:pt x="338" y="47"/>
                    <a:pt x="338" y="47"/>
                  </a:cubicBezTo>
                  <a:cubicBezTo>
                    <a:pt x="340" y="49"/>
                    <a:pt x="342" y="51"/>
                    <a:pt x="343" y="53"/>
                  </a:cubicBezTo>
                  <a:cubicBezTo>
                    <a:pt x="344" y="54"/>
                    <a:pt x="344" y="54"/>
                    <a:pt x="344" y="55"/>
                  </a:cubicBezTo>
                  <a:cubicBezTo>
                    <a:pt x="345" y="55"/>
                    <a:pt x="345" y="55"/>
                    <a:pt x="345" y="55"/>
                  </a:cubicBezTo>
                  <a:cubicBezTo>
                    <a:pt x="345" y="56"/>
                    <a:pt x="345" y="56"/>
                    <a:pt x="345" y="56"/>
                  </a:cubicBezTo>
                  <a:cubicBezTo>
                    <a:pt x="345" y="56"/>
                    <a:pt x="345" y="56"/>
                    <a:pt x="345" y="56"/>
                  </a:cubicBezTo>
                  <a:cubicBezTo>
                    <a:pt x="345" y="56"/>
                    <a:pt x="345" y="56"/>
                    <a:pt x="345" y="56"/>
                  </a:cubicBezTo>
                  <a:cubicBezTo>
                    <a:pt x="345" y="56"/>
                    <a:pt x="345" y="56"/>
                    <a:pt x="345" y="56"/>
                  </a:cubicBezTo>
                  <a:cubicBezTo>
                    <a:pt x="345" y="56"/>
                    <a:pt x="345" y="56"/>
                    <a:pt x="345" y="56"/>
                  </a:cubicBezTo>
                  <a:cubicBezTo>
                    <a:pt x="345" y="56"/>
                    <a:pt x="345" y="56"/>
                    <a:pt x="345" y="56"/>
                  </a:cubicBezTo>
                  <a:cubicBezTo>
                    <a:pt x="345" y="58"/>
                    <a:pt x="344" y="60"/>
                    <a:pt x="343" y="63"/>
                  </a:cubicBezTo>
                  <a:cubicBezTo>
                    <a:pt x="342" y="65"/>
                    <a:pt x="341" y="67"/>
                    <a:pt x="341" y="70"/>
                  </a:cubicBezTo>
                  <a:cubicBezTo>
                    <a:pt x="341" y="71"/>
                    <a:pt x="341" y="73"/>
                    <a:pt x="342" y="74"/>
                  </a:cubicBezTo>
                  <a:cubicBezTo>
                    <a:pt x="344" y="73"/>
                    <a:pt x="344" y="73"/>
                    <a:pt x="344" y="73"/>
                  </a:cubicBezTo>
                  <a:cubicBezTo>
                    <a:pt x="342" y="74"/>
                    <a:pt x="342" y="74"/>
                    <a:pt x="342" y="74"/>
                  </a:cubicBezTo>
                  <a:cubicBezTo>
                    <a:pt x="343" y="75"/>
                    <a:pt x="344" y="76"/>
                    <a:pt x="344" y="76"/>
                  </a:cubicBezTo>
                  <a:cubicBezTo>
                    <a:pt x="345" y="77"/>
                    <a:pt x="346" y="78"/>
                    <a:pt x="346" y="78"/>
                  </a:cubicBezTo>
                  <a:cubicBezTo>
                    <a:pt x="347" y="78"/>
                    <a:pt x="348" y="77"/>
                    <a:pt x="349" y="77"/>
                  </a:cubicBezTo>
                  <a:cubicBezTo>
                    <a:pt x="350" y="75"/>
                    <a:pt x="351" y="74"/>
                    <a:pt x="353" y="73"/>
                  </a:cubicBezTo>
                  <a:cubicBezTo>
                    <a:pt x="353" y="72"/>
                    <a:pt x="353" y="72"/>
                    <a:pt x="353" y="72"/>
                  </a:cubicBezTo>
                  <a:cubicBezTo>
                    <a:pt x="353" y="73"/>
                    <a:pt x="353" y="73"/>
                    <a:pt x="353" y="73"/>
                  </a:cubicBezTo>
                  <a:cubicBezTo>
                    <a:pt x="354" y="73"/>
                    <a:pt x="355" y="74"/>
                    <a:pt x="356" y="74"/>
                  </a:cubicBezTo>
                  <a:cubicBezTo>
                    <a:pt x="356" y="74"/>
                    <a:pt x="356" y="74"/>
                    <a:pt x="356" y="75"/>
                  </a:cubicBezTo>
                  <a:cubicBezTo>
                    <a:pt x="356" y="76"/>
                    <a:pt x="356" y="77"/>
                    <a:pt x="355" y="78"/>
                  </a:cubicBezTo>
                  <a:cubicBezTo>
                    <a:pt x="354" y="79"/>
                    <a:pt x="352" y="80"/>
                    <a:pt x="350" y="81"/>
                  </a:cubicBezTo>
                  <a:cubicBezTo>
                    <a:pt x="350" y="81"/>
                    <a:pt x="350" y="81"/>
                    <a:pt x="350" y="81"/>
                  </a:cubicBezTo>
                  <a:cubicBezTo>
                    <a:pt x="350" y="81"/>
                    <a:pt x="350" y="81"/>
                    <a:pt x="350" y="81"/>
                  </a:cubicBezTo>
                  <a:cubicBezTo>
                    <a:pt x="348" y="82"/>
                    <a:pt x="347" y="82"/>
                    <a:pt x="347" y="83"/>
                  </a:cubicBezTo>
                  <a:cubicBezTo>
                    <a:pt x="346" y="84"/>
                    <a:pt x="346" y="85"/>
                    <a:pt x="346" y="86"/>
                  </a:cubicBezTo>
                  <a:cubicBezTo>
                    <a:pt x="346" y="88"/>
                    <a:pt x="347" y="89"/>
                    <a:pt x="348" y="90"/>
                  </a:cubicBezTo>
                  <a:cubicBezTo>
                    <a:pt x="348" y="91"/>
                    <a:pt x="349" y="92"/>
                    <a:pt x="349" y="92"/>
                  </a:cubicBezTo>
                  <a:cubicBezTo>
                    <a:pt x="349" y="92"/>
                    <a:pt x="349" y="92"/>
                    <a:pt x="349" y="92"/>
                  </a:cubicBezTo>
                  <a:cubicBezTo>
                    <a:pt x="349" y="92"/>
                    <a:pt x="349" y="92"/>
                    <a:pt x="349" y="92"/>
                  </a:cubicBezTo>
                  <a:cubicBezTo>
                    <a:pt x="349" y="92"/>
                    <a:pt x="349" y="92"/>
                    <a:pt x="351" y="93"/>
                  </a:cubicBezTo>
                  <a:cubicBezTo>
                    <a:pt x="353" y="94"/>
                    <a:pt x="357" y="97"/>
                    <a:pt x="364" y="101"/>
                  </a:cubicBezTo>
                  <a:cubicBezTo>
                    <a:pt x="365" y="102"/>
                    <a:pt x="365" y="102"/>
                    <a:pt x="365" y="102"/>
                  </a:cubicBezTo>
                  <a:cubicBezTo>
                    <a:pt x="365" y="102"/>
                    <a:pt x="365" y="102"/>
                    <a:pt x="365" y="102"/>
                  </a:cubicBezTo>
                  <a:lnTo>
                    <a:pt x="365" y="100"/>
                  </a:lnTo>
                  <a:close/>
                  <a:moveTo>
                    <a:pt x="83" y="147"/>
                  </a:moveTo>
                  <a:cubicBezTo>
                    <a:pt x="84" y="148"/>
                    <a:pt x="84" y="148"/>
                    <a:pt x="84" y="148"/>
                  </a:cubicBezTo>
                  <a:cubicBezTo>
                    <a:pt x="89" y="144"/>
                    <a:pt x="89" y="144"/>
                    <a:pt x="89" y="144"/>
                  </a:cubicBezTo>
                  <a:cubicBezTo>
                    <a:pt x="91" y="143"/>
                    <a:pt x="91" y="143"/>
                    <a:pt x="91" y="143"/>
                  </a:cubicBezTo>
                  <a:cubicBezTo>
                    <a:pt x="90" y="142"/>
                    <a:pt x="90" y="142"/>
                    <a:pt x="90" y="142"/>
                  </a:cubicBezTo>
                  <a:cubicBezTo>
                    <a:pt x="84" y="137"/>
                    <a:pt x="84" y="137"/>
                    <a:pt x="84" y="137"/>
                  </a:cubicBezTo>
                  <a:cubicBezTo>
                    <a:pt x="83" y="138"/>
                    <a:pt x="83" y="138"/>
                    <a:pt x="83" y="138"/>
                  </a:cubicBezTo>
                  <a:cubicBezTo>
                    <a:pt x="85" y="137"/>
                    <a:pt x="85" y="137"/>
                    <a:pt x="85" y="137"/>
                  </a:cubicBezTo>
                  <a:cubicBezTo>
                    <a:pt x="82" y="132"/>
                    <a:pt x="82" y="132"/>
                    <a:pt x="82" y="132"/>
                  </a:cubicBezTo>
                  <a:cubicBezTo>
                    <a:pt x="82" y="131"/>
                    <a:pt x="82" y="131"/>
                    <a:pt x="82" y="131"/>
                  </a:cubicBezTo>
                  <a:cubicBezTo>
                    <a:pt x="81" y="131"/>
                    <a:pt x="81" y="131"/>
                    <a:pt x="81" y="131"/>
                  </a:cubicBezTo>
                  <a:cubicBezTo>
                    <a:pt x="75" y="126"/>
                    <a:pt x="75" y="126"/>
                    <a:pt x="75" y="126"/>
                  </a:cubicBezTo>
                  <a:cubicBezTo>
                    <a:pt x="75" y="126"/>
                    <a:pt x="75" y="126"/>
                    <a:pt x="75" y="126"/>
                  </a:cubicBezTo>
                  <a:cubicBezTo>
                    <a:pt x="74" y="126"/>
                    <a:pt x="74" y="126"/>
                    <a:pt x="74" y="126"/>
                  </a:cubicBezTo>
                  <a:cubicBezTo>
                    <a:pt x="69" y="123"/>
                    <a:pt x="69" y="123"/>
                    <a:pt x="69" y="123"/>
                  </a:cubicBezTo>
                  <a:cubicBezTo>
                    <a:pt x="66" y="122"/>
                    <a:pt x="66" y="122"/>
                    <a:pt x="66" y="122"/>
                  </a:cubicBezTo>
                  <a:cubicBezTo>
                    <a:pt x="67" y="125"/>
                    <a:pt x="67" y="125"/>
                    <a:pt x="67" y="125"/>
                  </a:cubicBezTo>
                  <a:cubicBezTo>
                    <a:pt x="68" y="131"/>
                    <a:pt x="68" y="131"/>
                    <a:pt x="68" y="131"/>
                  </a:cubicBezTo>
                  <a:cubicBezTo>
                    <a:pt x="70" y="131"/>
                    <a:pt x="70" y="131"/>
                    <a:pt x="70" y="131"/>
                  </a:cubicBezTo>
                  <a:cubicBezTo>
                    <a:pt x="69" y="130"/>
                    <a:pt x="69" y="130"/>
                    <a:pt x="69" y="130"/>
                  </a:cubicBezTo>
                  <a:cubicBezTo>
                    <a:pt x="63" y="135"/>
                    <a:pt x="63" y="135"/>
                    <a:pt x="63" y="135"/>
                  </a:cubicBezTo>
                  <a:cubicBezTo>
                    <a:pt x="62" y="136"/>
                    <a:pt x="62" y="136"/>
                    <a:pt x="62" y="136"/>
                  </a:cubicBezTo>
                  <a:cubicBezTo>
                    <a:pt x="63" y="137"/>
                    <a:pt x="63" y="137"/>
                    <a:pt x="63" y="137"/>
                  </a:cubicBezTo>
                  <a:cubicBezTo>
                    <a:pt x="70" y="145"/>
                    <a:pt x="70" y="145"/>
                    <a:pt x="70" y="145"/>
                  </a:cubicBezTo>
                  <a:cubicBezTo>
                    <a:pt x="71" y="146"/>
                    <a:pt x="71" y="146"/>
                    <a:pt x="71" y="146"/>
                  </a:cubicBezTo>
                  <a:cubicBezTo>
                    <a:pt x="72" y="146"/>
                    <a:pt x="72" y="146"/>
                    <a:pt x="72" y="146"/>
                  </a:cubicBezTo>
                  <a:cubicBezTo>
                    <a:pt x="79" y="142"/>
                    <a:pt x="79" y="142"/>
                    <a:pt x="79" y="142"/>
                  </a:cubicBezTo>
                  <a:cubicBezTo>
                    <a:pt x="78" y="140"/>
                    <a:pt x="78" y="140"/>
                    <a:pt x="78" y="140"/>
                  </a:cubicBezTo>
                  <a:cubicBezTo>
                    <a:pt x="76" y="140"/>
                    <a:pt x="76" y="140"/>
                    <a:pt x="76" y="140"/>
                  </a:cubicBezTo>
                  <a:cubicBezTo>
                    <a:pt x="76" y="144"/>
                    <a:pt x="76" y="144"/>
                    <a:pt x="76" y="144"/>
                  </a:cubicBezTo>
                  <a:cubicBezTo>
                    <a:pt x="76" y="145"/>
                    <a:pt x="76" y="145"/>
                    <a:pt x="76" y="145"/>
                  </a:cubicBezTo>
                  <a:cubicBezTo>
                    <a:pt x="83" y="149"/>
                    <a:pt x="83" y="149"/>
                    <a:pt x="83" y="149"/>
                  </a:cubicBezTo>
                  <a:cubicBezTo>
                    <a:pt x="84" y="148"/>
                    <a:pt x="84" y="148"/>
                    <a:pt x="84" y="148"/>
                  </a:cubicBezTo>
                  <a:cubicBezTo>
                    <a:pt x="83" y="147"/>
                    <a:pt x="83" y="147"/>
                    <a:pt x="83" y="147"/>
                  </a:cubicBezTo>
                  <a:cubicBezTo>
                    <a:pt x="84" y="146"/>
                    <a:pt x="84" y="146"/>
                    <a:pt x="84" y="146"/>
                  </a:cubicBezTo>
                  <a:cubicBezTo>
                    <a:pt x="78" y="143"/>
                    <a:pt x="78" y="143"/>
                    <a:pt x="78" y="143"/>
                  </a:cubicBezTo>
                  <a:cubicBezTo>
                    <a:pt x="78" y="144"/>
                    <a:pt x="78" y="144"/>
                    <a:pt x="78" y="144"/>
                  </a:cubicBezTo>
                  <a:cubicBezTo>
                    <a:pt x="79" y="144"/>
                    <a:pt x="79" y="144"/>
                    <a:pt x="79" y="144"/>
                  </a:cubicBezTo>
                  <a:cubicBezTo>
                    <a:pt x="79" y="144"/>
                    <a:pt x="79" y="144"/>
                    <a:pt x="79" y="140"/>
                  </a:cubicBezTo>
                  <a:cubicBezTo>
                    <a:pt x="79" y="138"/>
                    <a:pt x="79" y="138"/>
                    <a:pt x="79" y="138"/>
                  </a:cubicBezTo>
                  <a:cubicBezTo>
                    <a:pt x="77" y="139"/>
                    <a:pt x="77" y="139"/>
                    <a:pt x="77" y="139"/>
                  </a:cubicBezTo>
                  <a:cubicBezTo>
                    <a:pt x="77" y="139"/>
                    <a:pt x="77" y="139"/>
                    <a:pt x="70" y="143"/>
                  </a:cubicBezTo>
                  <a:cubicBezTo>
                    <a:pt x="71" y="144"/>
                    <a:pt x="71" y="144"/>
                    <a:pt x="71" y="144"/>
                  </a:cubicBezTo>
                  <a:cubicBezTo>
                    <a:pt x="72" y="144"/>
                    <a:pt x="72" y="144"/>
                    <a:pt x="72" y="144"/>
                  </a:cubicBezTo>
                  <a:cubicBezTo>
                    <a:pt x="72" y="144"/>
                    <a:pt x="72" y="144"/>
                    <a:pt x="65" y="135"/>
                  </a:cubicBezTo>
                  <a:cubicBezTo>
                    <a:pt x="64" y="136"/>
                    <a:pt x="64" y="136"/>
                    <a:pt x="64" y="136"/>
                  </a:cubicBezTo>
                  <a:cubicBezTo>
                    <a:pt x="65" y="137"/>
                    <a:pt x="65" y="137"/>
                    <a:pt x="65" y="137"/>
                  </a:cubicBezTo>
                  <a:cubicBezTo>
                    <a:pt x="65" y="137"/>
                    <a:pt x="65" y="137"/>
                    <a:pt x="71" y="132"/>
                  </a:cubicBezTo>
                  <a:cubicBezTo>
                    <a:pt x="71" y="132"/>
                    <a:pt x="71" y="132"/>
                    <a:pt x="71" y="132"/>
                  </a:cubicBezTo>
                  <a:cubicBezTo>
                    <a:pt x="71" y="131"/>
                    <a:pt x="71" y="131"/>
                    <a:pt x="71" y="131"/>
                  </a:cubicBezTo>
                  <a:cubicBezTo>
                    <a:pt x="71" y="131"/>
                    <a:pt x="71" y="131"/>
                    <a:pt x="70" y="124"/>
                  </a:cubicBezTo>
                  <a:cubicBezTo>
                    <a:pt x="68" y="124"/>
                    <a:pt x="68" y="124"/>
                    <a:pt x="68" y="124"/>
                  </a:cubicBezTo>
                  <a:cubicBezTo>
                    <a:pt x="68" y="126"/>
                    <a:pt x="68" y="126"/>
                    <a:pt x="68" y="126"/>
                  </a:cubicBezTo>
                  <a:cubicBezTo>
                    <a:pt x="68" y="126"/>
                    <a:pt x="68" y="126"/>
                    <a:pt x="73" y="128"/>
                  </a:cubicBezTo>
                  <a:cubicBezTo>
                    <a:pt x="74" y="127"/>
                    <a:pt x="74" y="127"/>
                    <a:pt x="74" y="127"/>
                  </a:cubicBezTo>
                  <a:cubicBezTo>
                    <a:pt x="73" y="128"/>
                    <a:pt x="73" y="128"/>
                    <a:pt x="73" y="128"/>
                  </a:cubicBezTo>
                  <a:cubicBezTo>
                    <a:pt x="73" y="128"/>
                    <a:pt x="73" y="128"/>
                    <a:pt x="80" y="134"/>
                  </a:cubicBezTo>
                  <a:cubicBezTo>
                    <a:pt x="80" y="132"/>
                    <a:pt x="80" y="132"/>
                    <a:pt x="80" y="132"/>
                  </a:cubicBezTo>
                  <a:cubicBezTo>
                    <a:pt x="79" y="133"/>
                    <a:pt x="79" y="133"/>
                    <a:pt x="79" y="133"/>
                  </a:cubicBezTo>
                  <a:cubicBezTo>
                    <a:pt x="79" y="133"/>
                    <a:pt x="79" y="133"/>
                    <a:pt x="82" y="138"/>
                  </a:cubicBezTo>
                  <a:cubicBezTo>
                    <a:pt x="82" y="139"/>
                    <a:pt x="82" y="139"/>
                    <a:pt x="82" y="139"/>
                  </a:cubicBezTo>
                  <a:cubicBezTo>
                    <a:pt x="82" y="139"/>
                    <a:pt x="82" y="139"/>
                    <a:pt x="82" y="139"/>
                  </a:cubicBezTo>
                  <a:cubicBezTo>
                    <a:pt x="82" y="139"/>
                    <a:pt x="82" y="139"/>
                    <a:pt x="88" y="144"/>
                  </a:cubicBezTo>
                  <a:cubicBezTo>
                    <a:pt x="89" y="143"/>
                    <a:pt x="89" y="143"/>
                    <a:pt x="89" y="143"/>
                  </a:cubicBezTo>
                  <a:cubicBezTo>
                    <a:pt x="88" y="142"/>
                    <a:pt x="88" y="142"/>
                    <a:pt x="88" y="142"/>
                  </a:cubicBezTo>
                  <a:cubicBezTo>
                    <a:pt x="88" y="142"/>
                    <a:pt x="88" y="142"/>
                    <a:pt x="82" y="146"/>
                  </a:cubicBezTo>
                  <a:cubicBezTo>
                    <a:pt x="83" y="147"/>
                    <a:pt x="83" y="147"/>
                    <a:pt x="83" y="147"/>
                  </a:cubicBezTo>
                  <a:cubicBezTo>
                    <a:pt x="84" y="146"/>
                    <a:pt x="84" y="146"/>
                    <a:pt x="84" y="146"/>
                  </a:cubicBezTo>
                  <a:lnTo>
                    <a:pt x="83" y="147"/>
                  </a:lnTo>
                  <a:close/>
                  <a:moveTo>
                    <a:pt x="74" y="174"/>
                  </a:moveTo>
                  <a:cubicBezTo>
                    <a:pt x="75" y="173"/>
                    <a:pt x="75" y="173"/>
                    <a:pt x="75" y="173"/>
                  </a:cubicBezTo>
                  <a:cubicBezTo>
                    <a:pt x="69" y="169"/>
                    <a:pt x="69" y="169"/>
                    <a:pt x="69" y="169"/>
                  </a:cubicBezTo>
                  <a:cubicBezTo>
                    <a:pt x="68" y="170"/>
                    <a:pt x="68" y="170"/>
                    <a:pt x="68" y="170"/>
                  </a:cubicBezTo>
                  <a:cubicBezTo>
                    <a:pt x="70" y="170"/>
                    <a:pt x="70" y="170"/>
                    <a:pt x="70" y="170"/>
                  </a:cubicBezTo>
                  <a:cubicBezTo>
                    <a:pt x="67" y="155"/>
                    <a:pt x="67" y="155"/>
                    <a:pt x="67" y="155"/>
                  </a:cubicBezTo>
                  <a:cubicBezTo>
                    <a:pt x="66" y="155"/>
                    <a:pt x="66" y="155"/>
                    <a:pt x="66" y="155"/>
                  </a:cubicBezTo>
                  <a:cubicBezTo>
                    <a:pt x="67" y="156"/>
                    <a:pt x="67" y="156"/>
                    <a:pt x="67" y="156"/>
                  </a:cubicBezTo>
                  <a:cubicBezTo>
                    <a:pt x="67" y="156"/>
                    <a:pt x="67" y="156"/>
                    <a:pt x="68" y="155"/>
                  </a:cubicBezTo>
                  <a:cubicBezTo>
                    <a:pt x="69" y="154"/>
                    <a:pt x="69" y="152"/>
                    <a:pt x="69" y="151"/>
                  </a:cubicBezTo>
                  <a:cubicBezTo>
                    <a:pt x="69" y="150"/>
                    <a:pt x="69" y="148"/>
                    <a:pt x="68" y="147"/>
                  </a:cubicBezTo>
                  <a:cubicBezTo>
                    <a:pt x="67" y="149"/>
                    <a:pt x="67" y="149"/>
                    <a:pt x="67" y="149"/>
                  </a:cubicBezTo>
                  <a:cubicBezTo>
                    <a:pt x="68" y="148"/>
                    <a:pt x="68" y="148"/>
                    <a:pt x="68" y="148"/>
                  </a:cubicBezTo>
                  <a:cubicBezTo>
                    <a:pt x="67" y="145"/>
                    <a:pt x="64" y="142"/>
                    <a:pt x="63" y="137"/>
                  </a:cubicBezTo>
                  <a:cubicBezTo>
                    <a:pt x="62" y="138"/>
                    <a:pt x="62" y="138"/>
                    <a:pt x="62" y="138"/>
                  </a:cubicBezTo>
                  <a:cubicBezTo>
                    <a:pt x="63" y="138"/>
                    <a:pt x="63" y="138"/>
                    <a:pt x="63" y="138"/>
                  </a:cubicBezTo>
                  <a:cubicBezTo>
                    <a:pt x="63" y="136"/>
                    <a:pt x="63" y="134"/>
                    <a:pt x="62" y="132"/>
                  </a:cubicBezTo>
                  <a:cubicBezTo>
                    <a:pt x="62" y="130"/>
                    <a:pt x="62" y="128"/>
                    <a:pt x="62" y="128"/>
                  </a:cubicBezTo>
                  <a:cubicBezTo>
                    <a:pt x="61" y="127"/>
                    <a:pt x="61" y="127"/>
                    <a:pt x="61" y="127"/>
                  </a:cubicBezTo>
                  <a:cubicBezTo>
                    <a:pt x="60" y="127"/>
                    <a:pt x="60" y="127"/>
                    <a:pt x="60" y="127"/>
                  </a:cubicBezTo>
                  <a:cubicBezTo>
                    <a:pt x="56" y="127"/>
                    <a:pt x="56" y="127"/>
                    <a:pt x="56" y="127"/>
                  </a:cubicBezTo>
                  <a:cubicBezTo>
                    <a:pt x="55" y="127"/>
                    <a:pt x="55" y="127"/>
                    <a:pt x="55" y="127"/>
                  </a:cubicBezTo>
                  <a:cubicBezTo>
                    <a:pt x="55" y="128"/>
                    <a:pt x="55" y="128"/>
                    <a:pt x="55" y="128"/>
                  </a:cubicBezTo>
                  <a:cubicBezTo>
                    <a:pt x="52" y="135"/>
                    <a:pt x="52" y="135"/>
                    <a:pt x="52" y="135"/>
                  </a:cubicBezTo>
                  <a:cubicBezTo>
                    <a:pt x="52" y="135"/>
                    <a:pt x="52" y="135"/>
                    <a:pt x="52" y="135"/>
                  </a:cubicBezTo>
                  <a:cubicBezTo>
                    <a:pt x="52" y="136"/>
                    <a:pt x="52" y="136"/>
                    <a:pt x="52" y="136"/>
                  </a:cubicBezTo>
                  <a:cubicBezTo>
                    <a:pt x="52" y="136"/>
                    <a:pt x="54" y="138"/>
                    <a:pt x="55" y="140"/>
                  </a:cubicBezTo>
                  <a:cubicBezTo>
                    <a:pt x="56" y="141"/>
                    <a:pt x="57" y="142"/>
                    <a:pt x="58" y="143"/>
                  </a:cubicBezTo>
                  <a:cubicBezTo>
                    <a:pt x="59" y="144"/>
                    <a:pt x="60" y="145"/>
                    <a:pt x="61" y="146"/>
                  </a:cubicBezTo>
                  <a:cubicBezTo>
                    <a:pt x="62" y="144"/>
                    <a:pt x="62" y="144"/>
                    <a:pt x="62" y="144"/>
                  </a:cubicBezTo>
                  <a:cubicBezTo>
                    <a:pt x="60" y="145"/>
                    <a:pt x="60" y="145"/>
                    <a:pt x="60" y="145"/>
                  </a:cubicBezTo>
                  <a:cubicBezTo>
                    <a:pt x="61" y="146"/>
                    <a:pt x="61" y="147"/>
                    <a:pt x="61" y="147"/>
                  </a:cubicBezTo>
                  <a:cubicBezTo>
                    <a:pt x="61" y="148"/>
                    <a:pt x="61" y="149"/>
                    <a:pt x="60" y="150"/>
                  </a:cubicBezTo>
                  <a:cubicBezTo>
                    <a:pt x="60" y="151"/>
                    <a:pt x="60" y="151"/>
                    <a:pt x="60" y="151"/>
                  </a:cubicBezTo>
                  <a:cubicBezTo>
                    <a:pt x="60" y="151"/>
                    <a:pt x="60" y="151"/>
                    <a:pt x="60" y="151"/>
                  </a:cubicBezTo>
                  <a:cubicBezTo>
                    <a:pt x="60" y="151"/>
                    <a:pt x="60" y="151"/>
                    <a:pt x="60" y="151"/>
                  </a:cubicBezTo>
                  <a:cubicBezTo>
                    <a:pt x="62" y="151"/>
                    <a:pt x="62" y="151"/>
                    <a:pt x="62" y="151"/>
                  </a:cubicBezTo>
                  <a:cubicBezTo>
                    <a:pt x="62" y="150"/>
                    <a:pt x="62" y="150"/>
                    <a:pt x="62" y="150"/>
                  </a:cubicBezTo>
                  <a:cubicBezTo>
                    <a:pt x="58" y="148"/>
                    <a:pt x="58" y="148"/>
                    <a:pt x="58" y="148"/>
                  </a:cubicBezTo>
                  <a:cubicBezTo>
                    <a:pt x="55" y="147"/>
                    <a:pt x="55" y="147"/>
                    <a:pt x="55" y="147"/>
                  </a:cubicBezTo>
                  <a:cubicBezTo>
                    <a:pt x="56" y="150"/>
                    <a:pt x="56" y="150"/>
                    <a:pt x="56" y="150"/>
                  </a:cubicBezTo>
                  <a:cubicBezTo>
                    <a:pt x="63" y="168"/>
                    <a:pt x="63" y="168"/>
                    <a:pt x="63" y="168"/>
                  </a:cubicBezTo>
                  <a:cubicBezTo>
                    <a:pt x="64" y="167"/>
                    <a:pt x="64" y="167"/>
                    <a:pt x="64" y="167"/>
                  </a:cubicBezTo>
                  <a:cubicBezTo>
                    <a:pt x="64" y="166"/>
                    <a:pt x="64" y="166"/>
                    <a:pt x="64" y="166"/>
                  </a:cubicBezTo>
                  <a:cubicBezTo>
                    <a:pt x="59" y="166"/>
                    <a:pt x="59" y="166"/>
                    <a:pt x="59" y="166"/>
                  </a:cubicBezTo>
                  <a:cubicBezTo>
                    <a:pt x="57" y="166"/>
                    <a:pt x="57" y="166"/>
                    <a:pt x="57" y="166"/>
                  </a:cubicBezTo>
                  <a:cubicBezTo>
                    <a:pt x="57" y="168"/>
                    <a:pt x="57" y="168"/>
                    <a:pt x="57" y="168"/>
                  </a:cubicBezTo>
                  <a:cubicBezTo>
                    <a:pt x="61" y="183"/>
                    <a:pt x="61" y="183"/>
                    <a:pt x="61" y="183"/>
                  </a:cubicBezTo>
                  <a:cubicBezTo>
                    <a:pt x="62" y="183"/>
                    <a:pt x="62" y="183"/>
                    <a:pt x="62" y="183"/>
                  </a:cubicBezTo>
                  <a:cubicBezTo>
                    <a:pt x="62" y="183"/>
                    <a:pt x="62" y="183"/>
                    <a:pt x="62" y="183"/>
                  </a:cubicBezTo>
                  <a:cubicBezTo>
                    <a:pt x="70" y="190"/>
                    <a:pt x="70" y="190"/>
                    <a:pt x="70" y="190"/>
                  </a:cubicBezTo>
                  <a:cubicBezTo>
                    <a:pt x="71" y="191"/>
                    <a:pt x="71" y="191"/>
                    <a:pt x="71" y="191"/>
                  </a:cubicBezTo>
                  <a:cubicBezTo>
                    <a:pt x="72" y="190"/>
                    <a:pt x="72" y="190"/>
                    <a:pt x="72" y="190"/>
                  </a:cubicBezTo>
                  <a:cubicBezTo>
                    <a:pt x="75" y="187"/>
                    <a:pt x="75" y="187"/>
                    <a:pt x="75" y="187"/>
                  </a:cubicBezTo>
                  <a:cubicBezTo>
                    <a:pt x="76" y="186"/>
                    <a:pt x="76" y="186"/>
                    <a:pt x="76" y="186"/>
                  </a:cubicBezTo>
                  <a:cubicBezTo>
                    <a:pt x="75" y="185"/>
                    <a:pt x="75" y="185"/>
                    <a:pt x="75" y="185"/>
                  </a:cubicBezTo>
                  <a:cubicBezTo>
                    <a:pt x="67" y="177"/>
                    <a:pt x="67" y="177"/>
                    <a:pt x="67" y="177"/>
                  </a:cubicBezTo>
                  <a:cubicBezTo>
                    <a:pt x="66" y="178"/>
                    <a:pt x="66" y="178"/>
                    <a:pt x="66" y="178"/>
                  </a:cubicBezTo>
                  <a:cubicBezTo>
                    <a:pt x="67" y="178"/>
                    <a:pt x="67" y="178"/>
                    <a:pt x="67" y="178"/>
                  </a:cubicBezTo>
                  <a:cubicBezTo>
                    <a:pt x="66" y="174"/>
                    <a:pt x="66" y="174"/>
                    <a:pt x="66" y="174"/>
                  </a:cubicBezTo>
                  <a:cubicBezTo>
                    <a:pt x="64" y="174"/>
                    <a:pt x="64" y="174"/>
                    <a:pt x="64" y="174"/>
                  </a:cubicBezTo>
                  <a:cubicBezTo>
                    <a:pt x="64" y="176"/>
                    <a:pt x="64" y="176"/>
                    <a:pt x="64" y="176"/>
                  </a:cubicBezTo>
                  <a:cubicBezTo>
                    <a:pt x="68" y="177"/>
                    <a:pt x="68" y="177"/>
                    <a:pt x="68" y="177"/>
                  </a:cubicBezTo>
                  <a:cubicBezTo>
                    <a:pt x="68" y="177"/>
                    <a:pt x="68" y="177"/>
                    <a:pt x="68" y="177"/>
                  </a:cubicBezTo>
                  <a:cubicBezTo>
                    <a:pt x="77" y="175"/>
                    <a:pt x="77" y="175"/>
                    <a:pt x="77" y="175"/>
                  </a:cubicBezTo>
                  <a:cubicBezTo>
                    <a:pt x="75" y="173"/>
                    <a:pt x="75" y="173"/>
                    <a:pt x="75" y="173"/>
                  </a:cubicBezTo>
                  <a:cubicBezTo>
                    <a:pt x="74" y="174"/>
                    <a:pt x="74" y="174"/>
                    <a:pt x="74" y="174"/>
                  </a:cubicBezTo>
                  <a:cubicBezTo>
                    <a:pt x="73" y="173"/>
                    <a:pt x="73" y="173"/>
                    <a:pt x="73" y="173"/>
                  </a:cubicBezTo>
                  <a:cubicBezTo>
                    <a:pt x="68" y="174"/>
                    <a:pt x="68" y="174"/>
                    <a:pt x="68" y="174"/>
                  </a:cubicBezTo>
                  <a:cubicBezTo>
                    <a:pt x="68" y="175"/>
                    <a:pt x="68" y="175"/>
                    <a:pt x="68" y="175"/>
                  </a:cubicBezTo>
                  <a:cubicBezTo>
                    <a:pt x="69" y="174"/>
                    <a:pt x="69" y="174"/>
                    <a:pt x="69" y="174"/>
                  </a:cubicBezTo>
                  <a:cubicBezTo>
                    <a:pt x="69" y="174"/>
                    <a:pt x="69" y="174"/>
                    <a:pt x="65" y="173"/>
                  </a:cubicBezTo>
                  <a:cubicBezTo>
                    <a:pt x="62" y="172"/>
                    <a:pt x="62" y="172"/>
                    <a:pt x="62" y="172"/>
                  </a:cubicBezTo>
                  <a:cubicBezTo>
                    <a:pt x="63" y="175"/>
                    <a:pt x="63" y="175"/>
                    <a:pt x="63" y="175"/>
                  </a:cubicBezTo>
                  <a:cubicBezTo>
                    <a:pt x="63" y="175"/>
                    <a:pt x="63" y="175"/>
                    <a:pt x="64" y="179"/>
                  </a:cubicBezTo>
                  <a:cubicBezTo>
                    <a:pt x="64" y="179"/>
                    <a:pt x="64" y="179"/>
                    <a:pt x="64" y="179"/>
                  </a:cubicBezTo>
                  <a:cubicBezTo>
                    <a:pt x="65" y="179"/>
                    <a:pt x="65" y="179"/>
                    <a:pt x="65" y="179"/>
                  </a:cubicBezTo>
                  <a:cubicBezTo>
                    <a:pt x="65" y="179"/>
                    <a:pt x="65" y="179"/>
                    <a:pt x="66" y="180"/>
                  </a:cubicBezTo>
                  <a:cubicBezTo>
                    <a:pt x="67" y="181"/>
                    <a:pt x="69" y="183"/>
                    <a:pt x="73" y="187"/>
                  </a:cubicBezTo>
                  <a:cubicBezTo>
                    <a:pt x="74" y="186"/>
                    <a:pt x="74" y="186"/>
                    <a:pt x="74" y="186"/>
                  </a:cubicBezTo>
                  <a:cubicBezTo>
                    <a:pt x="73" y="185"/>
                    <a:pt x="73" y="185"/>
                    <a:pt x="73" y="185"/>
                  </a:cubicBezTo>
                  <a:cubicBezTo>
                    <a:pt x="73" y="185"/>
                    <a:pt x="73" y="185"/>
                    <a:pt x="70" y="188"/>
                  </a:cubicBezTo>
                  <a:cubicBezTo>
                    <a:pt x="71" y="189"/>
                    <a:pt x="71" y="189"/>
                    <a:pt x="71" y="189"/>
                  </a:cubicBezTo>
                  <a:cubicBezTo>
                    <a:pt x="72" y="188"/>
                    <a:pt x="72" y="188"/>
                    <a:pt x="72" y="188"/>
                  </a:cubicBezTo>
                  <a:cubicBezTo>
                    <a:pt x="72" y="188"/>
                    <a:pt x="72" y="188"/>
                    <a:pt x="64" y="181"/>
                  </a:cubicBezTo>
                  <a:cubicBezTo>
                    <a:pt x="63" y="182"/>
                    <a:pt x="63" y="182"/>
                    <a:pt x="63" y="182"/>
                  </a:cubicBezTo>
                  <a:cubicBezTo>
                    <a:pt x="64" y="182"/>
                    <a:pt x="64" y="182"/>
                    <a:pt x="64" y="182"/>
                  </a:cubicBezTo>
                  <a:cubicBezTo>
                    <a:pt x="64" y="182"/>
                    <a:pt x="64" y="182"/>
                    <a:pt x="60" y="167"/>
                  </a:cubicBezTo>
                  <a:cubicBezTo>
                    <a:pt x="59" y="167"/>
                    <a:pt x="59" y="167"/>
                    <a:pt x="59" y="167"/>
                  </a:cubicBezTo>
                  <a:cubicBezTo>
                    <a:pt x="59" y="169"/>
                    <a:pt x="59" y="169"/>
                    <a:pt x="59" y="169"/>
                  </a:cubicBezTo>
                  <a:cubicBezTo>
                    <a:pt x="59" y="169"/>
                    <a:pt x="59" y="169"/>
                    <a:pt x="64" y="169"/>
                  </a:cubicBezTo>
                  <a:cubicBezTo>
                    <a:pt x="66" y="169"/>
                    <a:pt x="66" y="169"/>
                    <a:pt x="66" y="169"/>
                  </a:cubicBezTo>
                  <a:cubicBezTo>
                    <a:pt x="66" y="167"/>
                    <a:pt x="66" y="167"/>
                    <a:pt x="66" y="167"/>
                  </a:cubicBezTo>
                  <a:cubicBezTo>
                    <a:pt x="66" y="167"/>
                    <a:pt x="66" y="167"/>
                    <a:pt x="59" y="149"/>
                  </a:cubicBezTo>
                  <a:cubicBezTo>
                    <a:pt x="58" y="150"/>
                    <a:pt x="58" y="150"/>
                    <a:pt x="58" y="150"/>
                  </a:cubicBezTo>
                  <a:cubicBezTo>
                    <a:pt x="57" y="151"/>
                    <a:pt x="57" y="151"/>
                    <a:pt x="57" y="151"/>
                  </a:cubicBezTo>
                  <a:cubicBezTo>
                    <a:pt x="57" y="151"/>
                    <a:pt x="57" y="151"/>
                    <a:pt x="61" y="153"/>
                  </a:cubicBezTo>
                  <a:cubicBezTo>
                    <a:pt x="63" y="153"/>
                    <a:pt x="63" y="153"/>
                    <a:pt x="63" y="153"/>
                  </a:cubicBezTo>
                  <a:cubicBezTo>
                    <a:pt x="63" y="152"/>
                    <a:pt x="63" y="152"/>
                    <a:pt x="63" y="152"/>
                  </a:cubicBezTo>
                  <a:cubicBezTo>
                    <a:pt x="63" y="152"/>
                    <a:pt x="64" y="150"/>
                    <a:pt x="64" y="147"/>
                  </a:cubicBezTo>
                  <a:cubicBezTo>
                    <a:pt x="64" y="146"/>
                    <a:pt x="64" y="145"/>
                    <a:pt x="63" y="144"/>
                  </a:cubicBezTo>
                  <a:cubicBezTo>
                    <a:pt x="63" y="143"/>
                    <a:pt x="63" y="143"/>
                    <a:pt x="63" y="143"/>
                  </a:cubicBezTo>
                  <a:cubicBezTo>
                    <a:pt x="62" y="143"/>
                    <a:pt x="62" y="143"/>
                    <a:pt x="62" y="143"/>
                  </a:cubicBezTo>
                  <a:cubicBezTo>
                    <a:pt x="62" y="143"/>
                    <a:pt x="61" y="142"/>
                    <a:pt x="60" y="141"/>
                  </a:cubicBezTo>
                  <a:cubicBezTo>
                    <a:pt x="59" y="140"/>
                    <a:pt x="58" y="138"/>
                    <a:pt x="57" y="137"/>
                  </a:cubicBezTo>
                  <a:cubicBezTo>
                    <a:pt x="55" y="135"/>
                    <a:pt x="55" y="134"/>
                    <a:pt x="55" y="134"/>
                  </a:cubicBezTo>
                  <a:cubicBezTo>
                    <a:pt x="54" y="135"/>
                    <a:pt x="54" y="135"/>
                    <a:pt x="54" y="135"/>
                  </a:cubicBezTo>
                  <a:cubicBezTo>
                    <a:pt x="55" y="136"/>
                    <a:pt x="55" y="136"/>
                    <a:pt x="55" y="136"/>
                  </a:cubicBezTo>
                  <a:cubicBezTo>
                    <a:pt x="55" y="136"/>
                    <a:pt x="55" y="136"/>
                    <a:pt x="58" y="129"/>
                  </a:cubicBezTo>
                  <a:cubicBezTo>
                    <a:pt x="56" y="128"/>
                    <a:pt x="56" y="128"/>
                    <a:pt x="56" y="128"/>
                  </a:cubicBezTo>
                  <a:cubicBezTo>
                    <a:pt x="56" y="130"/>
                    <a:pt x="56" y="130"/>
                    <a:pt x="56" y="130"/>
                  </a:cubicBezTo>
                  <a:cubicBezTo>
                    <a:pt x="56" y="130"/>
                    <a:pt x="56" y="130"/>
                    <a:pt x="57" y="130"/>
                  </a:cubicBezTo>
                  <a:cubicBezTo>
                    <a:pt x="57" y="130"/>
                    <a:pt x="58" y="130"/>
                    <a:pt x="60" y="130"/>
                  </a:cubicBezTo>
                  <a:cubicBezTo>
                    <a:pt x="60" y="128"/>
                    <a:pt x="60" y="128"/>
                    <a:pt x="60" y="128"/>
                  </a:cubicBezTo>
                  <a:cubicBezTo>
                    <a:pt x="59" y="129"/>
                    <a:pt x="59" y="129"/>
                    <a:pt x="59" y="129"/>
                  </a:cubicBezTo>
                  <a:cubicBezTo>
                    <a:pt x="59" y="129"/>
                    <a:pt x="59" y="130"/>
                    <a:pt x="59" y="132"/>
                  </a:cubicBezTo>
                  <a:cubicBezTo>
                    <a:pt x="60" y="134"/>
                    <a:pt x="60" y="137"/>
                    <a:pt x="60" y="138"/>
                  </a:cubicBezTo>
                  <a:cubicBezTo>
                    <a:pt x="60" y="138"/>
                    <a:pt x="60" y="138"/>
                    <a:pt x="60" y="138"/>
                  </a:cubicBezTo>
                  <a:cubicBezTo>
                    <a:pt x="60" y="138"/>
                    <a:pt x="60" y="138"/>
                    <a:pt x="60" y="138"/>
                  </a:cubicBezTo>
                  <a:cubicBezTo>
                    <a:pt x="62" y="144"/>
                    <a:pt x="65" y="147"/>
                    <a:pt x="66" y="149"/>
                  </a:cubicBezTo>
                  <a:cubicBezTo>
                    <a:pt x="66" y="149"/>
                    <a:pt x="66" y="149"/>
                    <a:pt x="66" y="149"/>
                  </a:cubicBezTo>
                  <a:cubicBezTo>
                    <a:pt x="66" y="150"/>
                    <a:pt x="66" y="150"/>
                    <a:pt x="66" y="150"/>
                  </a:cubicBezTo>
                  <a:cubicBezTo>
                    <a:pt x="66" y="150"/>
                    <a:pt x="66" y="150"/>
                    <a:pt x="66" y="151"/>
                  </a:cubicBezTo>
                  <a:cubicBezTo>
                    <a:pt x="66" y="151"/>
                    <a:pt x="66" y="152"/>
                    <a:pt x="66" y="153"/>
                  </a:cubicBezTo>
                  <a:cubicBezTo>
                    <a:pt x="65" y="153"/>
                    <a:pt x="65" y="154"/>
                    <a:pt x="65" y="154"/>
                  </a:cubicBezTo>
                  <a:cubicBezTo>
                    <a:pt x="65" y="154"/>
                    <a:pt x="65" y="154"/>
                    <a:pt x="65" y="154"/>
                  </a:cubicBezTo>
                  <a:cubicBezTo>
                    <a:pt x="65" y="154"/>
                    <a:pt x="65" y="154"/>
                    <a:pt x="65" y="154"/>
                  </a:cubicBezTo>
                  <a:cubicBezTo>
                    <a:pt x="64" y="155"/>
                    <a:pt x="64" y="155"/>
                    <a:pt x="64" y="155"/>
                  </a:cubicBezTo>
                  <a:cubicBezTo>
                    <a:pt x="64" y="156"/>
                    <a:pt x="64" y="156"/>
                    <a:pt x="64" y="156"/>
                  </a:cubicBezTo>
                  <a:cubicBezTo>
                    <a:pt x="64" y="156"/>
                    <a:pt x="64" y="156"/>
                    <a:pt x="65" y="157"/>
                  </a:cubicBezTo>
                  <a:cubicBezTo>
                    <a:pt x="65" y="159"/>
                    <a:pt x="66" y="163"/>
                    <a:pt x="67" y="170"/>
                  </a:cubicBezTo>
                  <a:cubicBezTo>
                    <a:pt x="67" y="171"/>
                    <a:pt x="67" y="171"/>
                    <a:pt x="67" y="171"/>
                  </a:cubicBezTo>
                  <a:cubicBezTo>
                    <a:pt x="67" y="171"/>
                    <a:pt x="67" y="171"/>
                    <a:pt x="67" y="171"/>
                  </a:cubicBezTo>
                  <a:cubicBezTo>
                    <a:pt x="67" y="171"/>
                    <a:pt x="67" y="171"/>
                    <a:pt x="73" y="175"/>
                  </a:cubicBezTo>
                  <a:cubicBezTo>
                    <a:pt x="74" y="174"/>
                    <a:pt x="74" y="174"/>
                    <a:pt x="74" y="174"/>
                  </a:cubicBezTo>
                  <a:cubicBezTo>
                    <a:pt x="73" y="173"/>
                    <a:pt x="73" y="173"/>
                    <a:pt x="73" y="173"/>
                  </a:cubicBezTo>
                  <a:lnTo>
                    <a:pt x="74" y="174"/>
                  </a:lnTo>
                  <a:close/>
                  <a:moveTo>
                    <a:pt x="52" y="175"/>
                  </a:moveTo>
                  <a:cubicBezTo>
                    <a:pt x="51" y="175"/>
                    <a:pt x="51" y="175"/>
                    <a:pt x="51" y="175"/>
                  </a:cubicBezTo>
                  <a:cubicBezTo>
                    <a:pt x="51" y="176"/>
                    <a:pt x="51" y="177"/>
                    <a:pt x="51" y="177"/>
                  </a:cubicBezTo>
                  <a:cubicBezTo>
                    <a:pt x="52" y="178"/>
                    <a:pt x="52" y="178"/>
                    <a:pt x="52" y="178"/>
                  </a:cubicBezTo>
                  <a:cubicBezTo>
                    <a:pt x="53" y="178"/>
                    <a:pt x="53" y="178"/>
                    <a:pt x="53" y="178"/>
                  </a:cubicBezTo>
                  <a:cubicBezTo>
                    <a:pt x="54" y="178"/>
                    <a:pt x="54" y="178"/>
                    <a:pt x="55" y="178"/>
                  </a:cubicBezTo>
                  <a:cubicBezTo>
                    <a:pt x="56" y="177"/>
                    <a:pt x="57" y="175"/>
                    <a:pt x="57" y="175"/>
                  </a:cubicBezTo>
                  <a:cubicBezTo>
                    <a:pt x="58" y="175"/>
                    <a:pt x="58" y="175"/>
                    <a:pt x="58" y="175"/>
                  </a:cubicBezTo>
                  <a:cubicBezTo>
                    <a:pt x="58" y="174"/>
                    <a:pt x="58" y="174"/>
                    <a:pt x="58" y="174"/>
                  </a:cubicBezTo>
                  <a:cubicBezTo>
                    <a:pt x="58" y="173"/>
                    <a:pt x="58" y="172"/>
                    <a:pt x="57" y="171"/>
                  </a:cubicBezTo>
                  <a:cubicBezTo>
                    <a:pt x="57" y="170"/>
                    <a:pt x="56" y="170"/>
                    <a:pt x="55" y="170"/>
                  </a:cubicBezTo>
                  <a:cubicBezTo>
                    <a:pt x="53" y="170"/>
                    <a:pt x="52" y="171"/>
                    <a:pt x="52" y="172"/>
                  </a:cubicBezTo>
                  <a:cubicBezTo>
                    <a:pt x="51" y="173"/>
                    <a:pt x="51" y="174"/>
                    <a:pt x="51" y="175"/>
                  </a:cubicBezTo>
                  <a:cubicBezTo>
                    <a:pt x="52" y="175"/>
                    <a:pt x="52" y="175"/>
                    <a:pt x="52" y="175"/>
                  </a:cubicBezTo>
                  <a:cubicBezTo>
                    <a:pt x="54" y="175"/>
                    <a:pt x="54" y="175"/>
                    <a:pt x="54" y="175"/>
                  </a:cubicBezTo>
                  <a:cubicBezTo>
                    <a:pt x="54" y="175"/>
                    <a:pt x="54" y="174"/>
                    <a:pt x="54" y="173"/>
                  </a:cubicBezTo>
                  <a:cubicBezTo>
                    <a:pt x="55" y="173"/>
                    <a:pt x="55" y="173"/>
                    <a:pt x="55" y="173"/>
                  </a:cubicBezTo>
                  <a:cubicBezTo>
                    <a:pt x="55" y="173"/>
                    <a:pt x="55" y="173"/>
                    <a:pt x="55" y="173"/>
                  </a:cubicBezTo>
                  <a:cubicBezTo>
                    <a:pt x="55" y="172"/>
                    <a:pt x="55" y="172"/>
                    <a:pt x="55" y="172"/>
                  </a:cubicBezTo>
                  <a:cubicBezTo>
                    <a:pt x="55" y="173"/>
                    <a:pt x="55" y="173"/>
                    <a:pt x="55" y="173"/>
                  </a:cubicBezTo>
                  <a:cubicBezTo>
                    <a:pt x="55" y="173"/>
                    <a:pt x="55" y="173"/>
                    <a:pt x="55" y="173"/>
                  </a:cubicBezTo>
                  <a:cubicBezTo>
                    <a:pt x="55" y="172"/>
                    <a:pt x="55" y="172"/>
                    <a:pt x="55" y="172"/>
                  </a:cubicBezTo>
                  <a:cubicBezTo>
                    <a:pt x="55" y="173"/>
                    <a:pt x="55" y="173"/>
                    <a:pt x="55" y="173"/>
                  </a:cubicBezTo>
                  <a:cubicBezTo>
                    <a:pt x="55" y="172"/>
                    <a:pt x="55" y="172"/>
                    <a:pt x="55" y="172"/>
                  </a:cubicBezTo>
                  <a:cubicBezTo>
                    <a:pt x="54" y="173"/>
                    <a:pt x="54" y="173"/>
                    <a:pt x="54" y="173"/>
                  </a:cubicBezTo>
                  <a:cubicBezTo>
                    <a:pt x="55" y="173"/>
                    <a:pt x="55" y="173"/>
                    <a:pt x="55" y="173"/>
                  </a:cubicBezTo>
                  <a:cubicBezTo>
                    <a:pt x="55" y="172"/>
                    <a:pt x="55" y="172"/>
                    <a:pt x="55" y="172"/>
                  </a:cubicBezTo>
                  <a:cubicBezTo>
                    <a:pt x="54" y="173"/>
                    <a:pt x="54" y="173"/>
                    <a:pt x="54" y="173"/>
                  </a:cubicBezTo>
                  <a:cubicBezTo>
                    <a:pt x="55" y="172"/>
                    <a:pt x="55" y="172"/>
                    <a:pt x="55" y="172"/>
                  </a:cubicBezTo>
                  <a:cubicBezTo>
                    <a:pt x="54" y="172"/>
                    <a:pt x="54" y="172"/>
                    <a:pt x="54" y="172"/>
                  </a:cubicBezTo>
                  <a:cubicBezTo>
                    <a:pt x="54" y="173"/>
                    <a:pt x="54" y="173"/>
                    <a:pt x="54" y="173"/>
                  </a:cubicBezTo>
                  <a:cubicBezTo>
                    <a:pt x="55" y="172"/>
                    <a:pt x="55" y="172"/>
                    <a:pt x="55" y="172"/>
                  </a:cubicBezTo>
                  <a:cubicBezTo>
                    <a:pt x="54" y="172"/>
                    <a:pt x="54" y="172"/>
                    <a:pt x="54" y="172"/>
                  </a:cubicBezTo>
                  <a:cubicBezTo>
                    <a:pt x="54" y="172"/>
                    <a:pt x="54" y="172"/>
                    <a:pt x="54" y="172"/>
                  </a:cubicBezTo>
                  <a:cubicBezTo>
                    <a:pt x="54" y="172"/>
                    <a:pt x="54" y="172"/>
                    <a:pt x="54" y="172"/>
                  </a:cubicBezTo>
                  <a:cubicBezTo>
                    <a:pt x="54" y="172"/>
                    <a:pt x="54" y="172"/>
                    <a:pt x="54" y="172"/>
                  </a:cubicBezTo>
                  <a:cubicBezTo>
                    <a:pt x="54" y="172"/>
                    <a:pt x="54" y="172"/>
                    <a:pt x="54" y="172"/>
                  </a:cubicBezTo>
                  <a:cubicBezTo>
                    <a:pt x="54" y="172"/>
                    <a:pt x="54" y="172"/>
                    <a:pt x="54" y="172"/>
                  </a:cubicBezTo>
                  <a:cubicBezTo>
                    <a:pt x="54" y="173"/>
                    <a:pt x="55" y="173"/>
                    <a:pt x="55" y="174"/>
                  </a:cubicBezTo>
                  <a:cubicBezTo>
                    <a:pt x="56" y="174"/>
                    <a:pt x="56" y="174"/>
                    <a:pt x="56" y="174"/>
                  </a:cubicBezTo>
                  <a:cubicBezTo>
                    <a:pt x="55" y="173"/>
                    <a:pt x="55" y="173"/>
                    <a:pt x="55" y="173"/>
                  </a:cubicBezTo>
                  <a:cubicBezTo>
                    <a:pt x="55" y="174"/>
                    <a:pt x="55" y="174"/>
                    <a:pt x="55" y="174"/>
                  </a:cubicBezTo>
                  <a:cubicBezTo>
                    <a:pt x="54" y="174"/>
                    <a:pt x="54" y="175"/>
                    <a:pt x="53" y="175"/>
                  </a:cubicBezTo>
                  <a:cubicBezTo>
                    <a:pt x="53" y="175"/>
                    <a:pt x="53" y="175"/>
                    <a:pt x="53" y="175"/>
                  </a:cubicBezTo>
                  <a:cubicBezTo>
                    <a:pt x="53" y="176"/>
                    <a:pt x="53" y="176"/>
                    <a:pt x="53" y="176"/>
                  </a:cubicBezTo>
                  <a:cubicBezTo>
                    <a:pt x="53" y="176"/>
                    <a:pt x="53" y="176"/>
                    <a:pt x="53" y="176"/>
                  </a:cubicBezTo>
                  <a:cubicBezTo>
                    <a:pt x="53" y="175"/>
                    <a:pt x="53" y="175"/>
                    <a:pt x="53" y="175"/>
                  </a:cubicBezTo>
                  <a:cubicBezTo>
                    <a:pt x="53" y="176"/>
                    <a:pt x="53" y="176"/>
                    <a:pt x="53" y="176"/>
                  </a:cubicBezTo>
                  <a:cubicBezTo>
                    <a:pt x="53" y="176"/>
                    <a:pt x="53" y="176"/>
                    <a:pt x="53" y="176"/>
                  </a:cubicBezTo>
                  <a:cubicBezTo>
                    <a:pt x="53" y="175"/>
                    <a:pt x="53" y="175"/>
                    <a:pt x="53" y="175"/>
                  </a:cubicBezTo>
                  <a:cubicBezTo>
                    <a:pt x="53" y="176"/>
                    <a:pt x="53" y="176"/>
                    <a:pt x="53" y="176"/>
                  </a:cubicBezTo>
                  <a:cubicBezTo>
                    <a:pt x="53" y="176"/>
                    <a:pt x="53" y="176"/>
                    <a:pt x="53" y="176"/>
                  </a:cubicBezTo>
                  <a:cubicBezTo>
                    <a:pt x="53" y="175"/>
                    <a:pt x="53" y="175"/>
                    <a:pt x="53" y="175"/>
                  </a:cubicBezTo>
                  <a:cubicBezTo>
                    <a:pt x="53" y="176"/>
                    <a:pt x="53" y="176"/>
                    <a:pt x="53" y="176"/>
                  </a:cubicBezTo>
                  <a:cubicBezTo>
                    <a:pt x="53" y="176"/>
                    <a:pt x="53" y="176"/>
                    <a:pt x="53" y="176"/>
                  </a:cubicBezTo>
                  <a:cubicBezTo>
                    <a:pt x="53" y="176"/>
                    <a:pt x="53" y="176"/>
                    <a:pt x="53" y="176"/>
                  </a:cubicBezTo>
                  <a:cubicBezTo>
                    <a:pt x="54" y="176"/>
                    <a:pt x="54" y="176"/>
                    <a:pt x="54" y="176"/>
                  </a:cubicBezTo>
                  <a:cubicBezTo>
                    <a:pt x="53" y="176"/>
                    <a:pt x="53" y="176"/>
                    <a:pt x="53" y="176"/>
                  </a:cubicBezTo>
                  <a:cubicBezTo>
                    <a:pt x="53" y="176"/>
                    <a:pt x="53" y="176"/>
                    <a:pt x="53" y="176"/>
                  </a:cubicBezTo>
                  <a:cubicBezTo>
                    <a:pt x="54" y="176"/>
                    <a:pt x="54" y="176"/>
                    <a:pt x="54" y="176"/>
                  </a:cubicBezTo>
                  <a:cubicBezTo>
                    <a:pt x="53" y="176"/>
                    <a:pt x="53" y="176"/>
                    <a:pt x="53" y="176"/>
                  </a:cubicBezTo>
                  <a:cubicBezTo>
                    <a:pt x="54" y="176"/>
                    <a:pt x="54" y="176"/>
                    <a:pt x="54" y="176"/>
                  </a:cubicBezTo>
                  <a:cubicBezTo>
                    <a:pt x="54" y="176"/>
                    <a:pt x="54" y="176"/>
                    <a:pt x="54" y="176"/>
                  </a:cubicBezTo>
                  <a:cubicBezTo>
                    <a:pt x="53" y="176"/>
                    <a:pt x="53" y="176"/>
                    <a:pt x="53" y="176"/>
                  </a:cubicBezTo>
                  <a:cubicBezTo>
                    <a:pt x="54" y="176"/>
                    <a:pt x="54" y="176"/>
                    <a:pt x="54" y="176"/>
                  </a:cubicBezTo>
                  <a:cubicBezTo>
                    <a:pt x="54" y="176"/>
                    <a:pt x="54" y="176"/>
                    <a:pt x="54" y="176"/>
                  </a:cubicBezTo>
                  <a:cubicBezTo>
                    <a:pt x="54" y="175"/>
                    <a:pt x="54" y="175"/>
                    <a:pt x="54" y="175"/>
                  </a:cubicBezTo>
                  <a:lnTo>
                    <a:pt x="52" y="175"/>
                  </a:lnTo>
                  <a:close/>
                  <a:moveTo>
                    <a:pt x="118" y="198"/>
                  </a:moveTo>
                  <a:cubicBezTo>
                    <a:pt x="119" y="197"/>
                    <a:pt x="119" y="197"/>
                    <a:pt x="119" y="197"/>
                  </a:cubicBezTo>
                  <a:cubicBezTo>
                    <a:pt x="108" y="188"/>
                    <a:pt x="108" y="188"/>
                    <a:pt x="108" y="188"/>
                  </a:cubicBezTo>
                  <a:cubicBezTo>
                    <a:pt x="108" y="188"/>
                    <a:pt x="108" y="188"/>
                    <a:pt x="108" y="188"/>
                  </a:cubicBezTo>
                  <a:cubicBezTo>
                    <a:pt x="108" y="188"/>
                    <a:pt x="108" y="188"/>
                    <a:pt x="108" y="188"/>
                  </a:cubicBezTo>
                  <a:cubicBezTo>
                    <a:pt x="102" y="186"/>
                    <a:pt x="102" y="186"/>
                    <a:pt x="102" y="186"/>
                  </a:cubicBezTo>
                  <a:cubicBezTo>
                    <a:pt x="102" y="188"/>
                    <a:pt x="102" y="188"/>
                    <a:pt x="102" y="188"/>
                  </a:cubicBezTo>
                  <a:cubicBezTo>
                    <a:pt x="103" y="187"/>
                    <a:pt x="103" y="187"/>
                    <a:pt x="103" y="187"/>
                  </a:cubicBezTo>
                  <a:cubicBezTo>
                    <a:pt x="98" y="176"/>
                    <a:pt x="98" y="176"/>
                    <a:pt x="98" y="176"/>
                  </a:cubicBezTo>
                  <a:cubicBezTo>
                    <a:pt x="98" y="176"/>
                    <a:pt x="98" y="176"/>
                    <a:pt x="98" y="176"/>
                  </a:cubicBezTo>
                  <a:cubicBezTo>
                    <a:pt x="97" y="175"/>
                    <a:pt x="97" y="175"/>
                    <a:pt x="97" y="175"/>
                  </a:cubicBezTo>
                  <a:cubicBezTo>
                    <a:pt x="93" y="174"/>
                    <a:pt x="93" y="174"/>
                    <a:pt x="93" y="174"/>
                  </a:cubicBezTo>
                  <a:cubicBezTo>
                    <a:pt x="93" y="175"/>
                    <a:pt x="93" y="175"/>
                    <a:pt x="93" y="175"/>
                  </a:cubicBezTo>
                  <a:cubicBezTo>
                    <a:pt x="93" y="174"/>
                    <a:pt x="93" y="174"/>
                    <a:pt x="93" y="174"/>
                  </a:cubicBezTo>
                  <a:cubicBezTo>
                    <a:pt x="87" y="170"/>
                    <a:pt x="87" y="170"/>
                    <a:pt x="87" y="170"/>
                  </a:cubicBezTo>
                  <a:cubicBezTo>
                    <a:pt x="80" y="166"/>
                    <a:pt x="80" y="166"/>
                    <a:pt x="80" y="166"/>
                  </a:cubicBezTo>
                  <a:cubicBezTo>
                    <a:pt x="85" y="172"/>
                    <a:pt x="85" y="172"/>
                    <a:pt x="85" y="172"/>
                  </a:cubicBezTo>
                  <a:cubicBezTo>
                    <a:pt x="98" y="190"/>
                    <a:pt x="98" y="190"/>
                    <a:pt x="98" y="190"/>
                  </a:cubicBezTo>
                  <a:cubicBezTo>
                    <a:pt x="98" y="190"/>
                    <a:pt x="98" y="190"/>
                    <a:pt x="98" y="190"/>
                  </a:cubicBezTo>
                  <a:cubicBezTo>
                    <a:pt x="98" y="190"/>
                    <a:pt x="98" y="190"/>
                    <a:pt x="98" y="190"/>
                  </a:cubicBezTo>
                  <a:cubicBezTo>
                    <a:pt x="104" y="194"/>
                    <a:pt x="104" y="194"/>
                    <a:pt x="104" y="194"/>
                  </a:cubicBezTo>
                  <a:cubicBezTo>
                    <a:pt x="105" y="193"/>
                    <a:pt x="105" y="193"/>
                    <a:pt x="105" y="193"/>
                  </a:cubicBezTo>
                  <a:cubicBezTo>
                    <a:pt x="104" y="194"/>
                    <a:pt x="104" y="194"/>
                    <a:pt x="104" y="194"/>
                  </a:cubicBezTo>
                  <a:cubicBezTo>
                    <a:pt x="112" y="202"/>
                    <a:pt x="112" y="202"/>
                    <a:pt x="112" y="202"/>
                  </a:cubicBezTo>
                  <a:cubicBezTo>
                    <a:pt x="113" y="203"/>
                    <a:pt x="113" y="203"/>
                    <a:pt x="113" y="203"/>
                  </a:cubicBezTo>
                  <a:cubicBezTo>
                    <a:pt x="121" y="199"/>
                    <a:pt x="121" y="199"/>
                    <a:pt x="121" y="199"/>
                  </a:cubicBezTo>
                  <a:cubicBezTo>
                    <a:pt x="119" y="197"/>
                    <a:pt x="119" y="197"/>
                    <a:pt x="119" y="197"/>
                  </a:cubicBezTo>
                  <a:cubicBezTo>
                    <a:pt x="118" y="198"/>
                    <a:pt x="118" y="198"/>
                    <a:pt x="118" y="198"/>
                  </a:cubicBezTo>
                  <a:cubicBezTo>
                    <a:pt x="118" y="197"/>
                    <a:pt x="118" y="197"/>
                    <a:pt x="118" y="197"/>
                  </a:cubicBezTo>
                  <a:cubicBezTo>
                    <a:pt x="112" y="200"/>
                    <a:pt x="112" y="200"/>
                    <a:pt x="112" y="200"/>
                  </a:cubicBezTo>
                  <a:cubicBezTo>
                    <a:pt x="113" y="201"/>
                    <a:pt x="113" y="201"/>
                    <a:pt x="113" y="201"/>
                  </a:cubicBezTo>
                  <a:cubicBezTo>
                    <a:pt x="114" y="200"/>
                    <a:pt x="114" y="200"/>
                    <a:pt x="114" y="200"/>
                  </a:cubicBezTo>
                  <a:cubicBezTo>
                    <a:pt x="114" y="200"/>
                    <a:pt x="114" y="200"/>
                    <a:pt x="106" y="192"/>
                  </a:cubicBezTo>
                  <a:cubicBezTo>
                    <a:pt x="106" y="192"/>
                    <a:pt x="106" y="192"/>
                    <a:pt x="106" y="192"/>
                  </a:cubicBezTo>
                  <a:cubicBezTo>
                    <a:pt x="106" y="192"/>
                    <a:pt x="106" y="192"/>
                    <a:pt x="106" y="192"/>
                  </a:cubicBezTo>
                  <a:cubicBezTo>
                    <a:pt x="106" y="192"/>
                    <a:pt x="106" y="192"/>
                    <a:pt x="100" y="188"/>
                  </a:cubicBezTo>
                  <a:cubicBezTo>
                    <a:pt x="99" y="189"/>
                    <a:pt x="99" y="189"/>
                    <a:pt x="99" y="189"/>
                  </a:cubicBezTo>
                  <a:cubicBezTo>
                    <a:pt x="101" y="188"/>
                    <a:pt x="101" y="188"/>
                    <a:pt x="101" y="188"/>
                  </a:cubicBezTo>
                  <a:cubicBezTo>
                    <a:pt x="101" y="188"/>
                    <a:pt x="101" y="188"/>
                    <a:pt x="87" y="171"/>
                  </a:cubicBezTo>
                  <a:cubicBezTo>
                    <a:pt x="86" y="171"/>
                    <a:pt x="86" y="171"/>
                    <a:pt x="86" y="171"/>
                  </a:cubicBezTo>
                  <a:cubicBezTo>
                    <a:pt x="85" y="173"/>
                    <a:pt x="85" y="173"/>
                    <a:pt x="85" y="173"/>
                  </a:cubicBezTo>
                  <a:cubicBezTo>
                    <a:pt x="85" y="173"/>
                    <a:pt x="85" y="173"/>
                    <a:pt x="92" y="177"/>
                  </a:cubicBezTo>
                  <a:cubicBezTo>
                    <a:pt x="92" y="177"/>
                    <a:pt x="92" y="177"/>
                    <a:pt x="92" y="177"/>
                  </a:cubicBezTo>
                  <a:cubicBezTo>
                    <a:pt x="92" y="177"/>
                    <a:pt x="92" y="177"/>
                    <a:pt x="92" y="177"/>
                  </a:cubicBezTo>
                  <a:cubicBezTo>
                    <a:pt x="92" y="177"/>
                    <a:pt x="92" y="177"/>
                    <a:pt x="93" y="177"/>
                  </a:cubicBezTo>
                  <a:cubicBezTo>
                    <a:pt x="93" y="177"/>
                    <a:pt x="94" y="178"/>
                    <a:pt x="96" y="178"/>
                  </a:cubicBezTo>
                  <a:cubicBezTo>
                    <a:pt x="97" y="177"/>
                    <a:pt x="97" y="177"/>
                    <a:pt x="97" y="177"/>
                  </a:cubicBezTo>
                  <a:cubicBezTo>
                    <a:pt x="95" y="178"/>
                    <a:pt x="95" y="178"/>
                    <a:pt x="95" y="178"/>
                  </a:cubicBezTo>
                  <a:cubicBezTo>
                    <a:pt x="95" y="178"/>
                    <a:pt x="95" y="178"/>
                    <a:pt x="96" y="179"/>
                  </a:cubicBezTo>
                  <a:cubicBezTo>
                    <a:pt x="97" y="180"/>
                    <a:pt x="98" y="183"/>
                    <a:pt x="101" y="188"/>
                  </a:cubicBezTo>
                  <a:cubicBezTo>
                    <a:pt x="101" y="189"/>
                    <a:pt x="101" y="189"/>
                    <a:pt x="101" y="189"/>
                  </a:cubicBezTo>
                  <a:cubicBezTo>
                    <a:pt x="102" y="189"/>
                    <a:pt x="102" y="189"/>
                    <a:pt x="102" y="189"/>
                  </a:cubicBezTo>
                  <a:cubicBezTo>
                    <a:pt x="102" y="189"/>
                    <a:pt x="102" y="189"/>
                    <a:pt x="107" y="190"/>
                  </a:cubicBezTo>
                  <a:cubicBezTo>
                    <a:pt x="107" y="189"/>
                    <a:pt x="107" y="189"/>
                    <a:pt x="107" y="189"/>
                  </a:cubicBezTo>
                  <a:cubicBezTo>
                    <a:pt x="106" y="190"/>
                    <a:pt x="106" y="190"/>
                    <a:pt x="106" y="190"/>
                  </a:cubicBezTo>
                  <a:cubicBezTo>
                    <a:pt x="106" y="190"/>
                    <a:pt x="106" y="190"/>
                    <a:pt x="108" y="191"/>
                  </a:cubicBezTo>
                  <a:cubicBezTo>
                    <a:pt x="109" y="192"/>
                    <a:pt x="112" y="195"/>
                    <a:pt x="117" y="200"/>
                  </a:cubicBezTo>
                  <a:cubicBezTo>
                    <a:pt x="118" y="198"/>
                    <a:pt x="118" y="198"/>
                    <a:pt x="118" y="198"/>
                  </a:cubicBezTo>
                  <a:cubicBezTo>
                    <a:pt x="118" y="197"/>
                    <a:pt x="118" y="197"/>
                    <a:pt x="118" y="197"/>
                  </a:cubicBezTo>
                  <a:lnTo>
                    <a:pt x="118" y="198"/>
                  </a:lnTo>
                  <a:close/>
                  <a:moveTo>
                    <a:pt x="82" y="163"/>
                  </a:moveTo>
                  <a:cubicBezTo>
                    <a:pt x="82" y="165"/>
                    <a:pt x="82" y="165"/>
                    <a:pt x="82" y="165"/>
                  </a:cubicBezTo>
                  <a:cubicBezTo>
                    <a:pt x="87" y="165"/>
                    <a:pt x="87" y="165"/>
                    <a:pt x="87" y="165"/>
                  </a:cubicBezTo>
                  <a:cubicBezTo>
                    <a:pt x="89" y="165"/>
                    <a:pt x="89" y="165"/>
                    <a:pt x="89" y="165"/>
                  </a:cubicBezTo>
                  <a:cubicBezTo>
                    <a:pt x="89" y="163"/>
                    <a:pt x="89" y="163"/>
                    <a:pt x="89" y="163"/>
                  </a:cubicBezTo>
                  <a:cubicBezTo>
                    <a:pt x="86" y="154"/>
                    <a:pt x="86" y="154"/>
                    <a:pt x="86" y="154"/>
                  </a:cubicBezTo>
                  <a:cubicBezTo>
                    <a:pt x="86" y="152"/>
                    <a:pt x="86" y="152"/>
                    <a:pt x="86" y="152"/>
                  </a:cubicBezTo>
                  <a:cubicBezTo>
                    <a:pt x="84" y="153"/>
                    <a:pt x="84" y="153"/>
                    <a:pt x="84" y="153"/>
                  </a:cubicBezTo>
                  <a:cubicBezTo>
                    <a:pt x="80" y="154"/>
                    <a:pt x="80" y="154"/>
                    <a:pt x="80" y="154"/>
                  </a:cubicBezTo>
                  <a:cubicBezTo>
                    <a:pt x="78" y="155"/>
                    <a:pt x="78" y="155"/>
                    <a:pt x="78" y="155"/>
                  </a:cubicBezTo>
                  <a:cubicBezTo>
                    <a:pt x="79" y="156"/>
                    <a:pt x="79" y="156"/>
                    <a:pt x="79" y="156"/>
                  </a:cubicBezTo>
                  <a:cubicBezTo>
                    <a:pt x="82" y="159"/>
                    <a:pt x="82" y="159"/>
                    <a:pt x="82" y="159"/>
                  </a:cubicBezTo>
                  <a:cubicBezTo>
                    <a:pt x="83" y="158"/>
                    <a:pt x="83" y="158"/>
                    <a:pt x="83" y="158"/>
                  </a:cubicBezTo>
                  <a:cubicBezTo>
                    <a:pt x="82" y="158"/>
                    <a:pt x="82" y="158"/>
                    <a:pt x="82" y="158"/>
                  </a:cubicBezTo>
                  <a:cubicBezTo>
                    <a:pt x="80" y="165"/>
                    <a:pt x="80" y="165"/>
                    <a:pt x="80" y="165"/>
                  </a:cubicBezTo>
                  <a:cubicBezTo>
                    <a:pt x="82" y="165"/>
                    <a:pt x="82" y="165"/>
                    <a:pt x="82" y="165"/>
                  </a:cubicBezTo>
                  <a:cubicBezTo>
                    <a:pt x="82" y="163"/>
                    <a:pt x="82" y="163"/>
                    <a:pt x="82" y="163"/>
                  </a:cubicBezTo>
                  <a:cubicBezTo>
                    <a:pt x="83" y="164"/>
                    <a:pt x="83" y="164"/>
                    <a:pt x="83" y="164"/>
                  </a:cubicBezTo>
                  <a:cubicBezTo>
                    <a:pt x="85" y="158"/>
                    <a:pt x="85" y="158"/>
                    <a:pt x="85" y="158"/>
                  </a:cubicBezTo>
                  <a:cubicBezTo>
                    <a:pt x="84" y="157"/>
                    <a:pt x="84" y="157"/>
                    <a:pt x="84" y="157"/>
                  </a:cubicBezTo>
                  <a:cubicBezTo>
                    <a:pt x="84" y="157"/>
                    <a:pt x="84" y="157"/>
                    <a:pt x="82" y="154"/>
                  </a:cubicBezTo>
                  <a:cubicBezTo>
                    <a:pt x="80" y="155"/>
                    <a:pt x="80" y="155"/>
                    <a:pt x="80" y="155"/>
                  </a:cubicBezTo>
                  <a:cubicBezTo>
                    <a:pt x="81" y="157"/>
                    <a:pt x="81" y="157"/>
                    <a:pt x="81" y="157"/>
                  </a:cubicBezTo>
                  <a:cubicBezTo>
                    <a:pt x="81" y="157"/>
                    <a:pt x="81" y="157"/>
                    <a:pt x="85" y="155"/>
                  </a:cubicBezTo>
                  <a:cubicBezTo>
                    <a:pt x="85" y="154"/>
                    <a:pt x="85" y="154"/>
                    <a:pt x="85" y="154"/>
                  </a:cubicBezTo>
                  <a:cubicBezTo>
                    <a:pt x="83" y="154"/>
                    <a:pt x="83" y="154"/>
                    <a:pt x="83" y="154"/>
                  </a:cubicBezTo>
                  <a:cubicBezTo>
                    <a:pt x="83" y="154"/>
                    <a:pt x="83" y="154"/>
                    <a:pt x="86" y="164"/>
                  </a:cubicBezTo>
                  <a:cubicBezTo>
                    <a:pt x="87" y="163"/>
                    <a:pt x="87" y="163"/>
                    <a:pt x="87" y="163"/>
                  </a:cubicBezTo>
                  <a:cubicBezTo>
                    <a:pt x="87" y="162"/>
                    <a:pt x="87" y="162"/>
                    <a:pt x="87" y="162"/>
                  </a:cubicBezTo>
                  <a:cubicBezTo>
                    <a:pt x="87" y="162"/>
                    <a:pt x="87" y="162"/>
                    <a:pt x="82" y="162"/>
                  </a:cubicBezTo>
                  <a:cubicBezTo>
                    <a:pt x="82" y="163"/>
                    <a:pt x="82" y="163"/>
                    <a:pt x="82" y="163"/>
                  </a:cubicBezTo>
                  <a:cubicBezTo>
                    <a:pt x="83" y="164"/>
                    <a:pt x="83" y="164"/>
                    <a:pt x="83" y="164"/>
                  </a:cubicBezTo>
                  <a:lnTo>
                    <a:pt x="82" y="163"/>
                  </a:lnTo>
                  <a:close/>
                  <a:moveTo>
                    <a:pt x="106" y="223"/>
                  </a:moveTo>
                  <a:cubicBezTo>
                    <a:pt x="107" y="222"/>
                    <a:pt x="107" y="222"/>
                    <a:pt x="107" y="222"/>
                  </a:cubicBezTo>
                  <a:cubicBezTo>
                    <a:pt x="100" y="215"/>
                    <a:pt x="100" y="215"/>
                    <a:pt x="100" y="215"/>
                  </a:cubicBezTo>
                  <a:cubicBezTo>
                    <a:pt x="100" y="214"/>
                    <a:pt x="100" y="214"/>
                    <a:pt x="100" y="214"/>
                  </a:cubicBezTo>
                  <a:cubicBezTo>
                    <a:pt x="99" y="214"/>
                    <a:pt x="99" y="214"/>
                    <a:pt x="99" y="214"/>
                  </a:cubicBezTo>
                  <a:cubicBezTo>
                    <a:pt x="95" y="214"/>
                    <a:pt x="95" y="214"/>
                    <a:pt x="95" y="214"/>
                  </a:cubicBezTo>
                  <a:cubicBezTo>
                    <a:pt x="91" y="214"/>
                    <a:pt x="91" y="214"/>
                    <a:pt x="91" y="214"/>
                  </a:cubicBezTo>
                  <a:cubicBezTo>
                    <a:pt x="94" y="217"/>
                    <a:pt x="94" y="217"/>
                    <a:pt x="94" y="217"/>
                  </a:cubicBezTo>
                  <a:cubicBezTo>
                    <a:pt x="102" y="224"/>
                    <a:pt x="102" y="224"/>
                    <a:pt x="102" y="224"/>
                  </a:cubicBezTo>
                  <a:cubicBezTo>
                    <a:pt x="103" y="223"/>
                    <a:pt x="103" y="223"/>
                    <a:pt x="103" y="223"/>
                  </a:cubicBezTo>
                  <a:cubicBezTo>
                    <a:pt x="102" y="223"/>
                    <a:pt x="102" y="223"/>
                    <a:pt x="102" y="223"/>
                  </a:cubicBezTo>
                  <a:cubicBezTo>
                    <a:pt x="106" y="230"/>
                    <a:pt x="106" y="230"/>
                    <a:pt x="106" y="230"/>
                  </a:cubicBezTo>
                  <a:cubicBezTo>
                    <a:pt x="106" y="230"/>
                    <a:pt x="106" y="230"/>
                    <a:pt x="106" y="230"/>
                  </a:cubicBezTo>
                  <a:cubicBezTo>
                    <a:pt x="106" y="230"/>
                    <a:pt x="106" y="230"/>
                    <a:pt x="106" y="230"/>
                  </a:cubicBezTo>
                  <a:cubicBezTo>
                    <a:pt x="114" y="240"/>
                    <a:pt x="114" y="240"/>
                    <a:pt x="114" y="240"/>
                  </a:cubicBezTo>
                  <a:cubicBezTo>
                    <a:pt x="116" y="241"/>
                    <a:pt x="116" y="241"/>
                    <a:pt x="116" y="241"/>
                  </a:cubicBezTo>
                  <a:cubicBezTo>
                    <a:pt x="117" y="240"/>
                    <a:pt x="117" y="240"/>
                    <a:pt x="117" y="240"/>
                  </a:cubicBezTo>
                  <a:cubicBezTo>
                    <a:pt x="120" y="236"/>
                    <a:pt x="119" y="236"/>
                    <a:pt x="120" y="236"/>
                  </a:cubicBezTo>
                  <a:cubicBezTo>
                    <a:pt x="120" y="234"/>
                    <a:pt x="120" y="234"/>
                    <a:pt x="120" y="234"/>
                  </a:cubicBezTo>
                  <a:cubicBezTo>
                    <a:pt x="119" y="234"/>
                    <a:pt x="119" y="234"/>
                    <a:pt x="119" y="234"/>
                  </a:cubicBezTo>
                  <a:cubicBezTo>
                    <a:pt x="110" y="227"/>
                    <a:pt x="110" y="227"/>
                    <a:pt x="110" y="227"/>
                  </a:cubicBezTo>
                  <a:cubicBezTo>
                    <a:pt x="109" y="228"/>
                    <a:pt x="109" y="228"/>
                    <a:pt x="109" y="228"/>
                  </a:cubicBezTo>
                  <a:cubicBezTo>
                    <a:pt x="110" y="227"/>
                    <a:pt x="110" y="227"/>
                    <a:pt x="110" y="227"/>
                  </a:cubicBezTo>
                  <a:cubicBezTo>
                    <a:pt x="107" y="222"/>
                    <a:pt x="107" y="222"/>
                    <a:pt x="107" y="222"/>
                  </a:cubicBezTo>
                  <a:cubicBezTo>
                    <a:pt x="107" y="222"/>
                    <a:pt x="107" y="222"/>
                    <a:pt x="107" y="222"/>
                  </a:cubicBezTo>
                  <a:cubicBezTo>
                    <a:pt x="106" y="223"/>
                    <a:pt x="106" y="223"/>
                    <a:pt x="106" y="223"/>
                  </a:cubicBezTo>
                  <a:cubicBezTo>
                    <a:pt x="105" y="223"/>
                    <a:pt x="105" y="223"/>
                    <a:pt x="105" y="223"/>
                  </a:cubicBezTo>
                  <a:cubicBezTo>
                    <a:pt x="108" y="229"/>
                    <a:pt x="108" y="229"/>
                    <a:pt x="108" y="229"/>
                  </a:cubicBezTo>
                  <a:cubicBezTo>
                    <a:pt x="108" y="229"/>
                    <a:pt x="108" y="229"/>
                    <a:pt x="108" y="229"/>
                  </a:cubicBezTo>
                  <a:cubicBezTo>
                    <a:pt x="108" y="229"/>
                    <a:pt x="108" y="229"/>
                    <a:pt x="109" y="230"/>
                  </a:cubicBezTo>
                  <a:cubicBezTo>
                    <a:pt x="110" y="231"/>
                    <a:pt x="113" y="233"/>
                    <a:pt x="117" y="236"/>
                  </a:cubicBezTo>
                  <a:cubicBezTo>
                    <a:pt x="118" y="235"/>
                    <a:pt x="118" y="235"/>
                    <a:pt x="118" y="235"/>
                  </a:cubicBezTo>
                  <a:cubicBezTo>
                    <a:pt x="117" y="234"/>
                    <a:pt x="117" y="234"/>
                    <a:pt x="117" y="234"/>
                  </a:cubicBezTo>
                  <a:cubicBezTo>
                    <a:pt x="117" y="234"/>
                    <a:pt x="117" y="234"/>
                    <a:pt x="114" y="238"/>
                  </a:cubicBezTo>
                  <a:cubicBezTo>
                    <a:pt x="116" y="239"/>
                    <a:pt x="116" y="239"/>
                    <a:pt x="116" y="239"/>
                  </a:cubicBezTo>
                  <a:cubicBezTo>
                    <a:pt x="117" y="238"/>
                    <a:pt x="117" y="238"/>
                    <a:pt x="117" y="238"/>
                  </a:cubicBezTo>
                  <a:cubicBezTo>
                    <a:pt x="117" y="238"/>
                    <a:pt x="117" y="238"/>
                    <a:pt x="109" y="228"/>
                  </a:cubicBezTo>
                  <a:cubicBezTo>
                    <a:pt x="107" y="229"/>
                    <a:pt x="107" y="229"/>
                    <a:pt x="107" y="229"/>
                  </a:cubicBezTo>
                  <a:cubicBezTo>
                    <a:pt x="109" y="229"/>
                    <a:pt x="109" y="229"/>
                    <a:pt x="109" y="229"/>
                  </a:cubicBezTo>
                  <a:cubicBezTo>
                    <a:pt x="109" y="229"/>
                    <a:pt x="109" y="229"/>
                    <a:pt x="105" y="222"/>
                  </a:cubicBezTo>
                  <a:cubicBezTo>
                    <a:pt x="105" y="222"/>
                    <a:pt x="105" y="222"/>
                    <a:pt x="105" y="222"/>
                  </a:cubicBezTo>
                  <a:cubicBezTo>
                    <a:pt x="104" y="222"/>
                    <a:pt x="104" y="222"/>
                    <a:pt x="104" y="222"/>
                  </a:cubicBezTo>
                  <a:cubicBezTo>
                    <a:pt x="104" y="222"/>
                    <a:pt x="104" y="222"/>
                    <a:pt x="96" y="215"/>
                  </a:cubicBezTo>
                  <a:cubicBezTo>
                    <a:pt x="95" y="216"/>
                    <a:pt x="95" y="216"/>
                    <a:pt x="95" y="216"/>
                  </a:cubicBezTo>
                  <a:cubicBezTo>
                    <a:pt x="95" y="217"/>
                    <a:pt x="95" y="217"/>
                    <a:pt x="95" y="217"/>
                  </a:cubicBezTo>
                  <a:cubicBezTo>
                    <a:pt x="95" y="217"/>
                    <a:pt x="95" y="217"/>
                    <a:pt x="96" y="217"/>
                  </a:cubicBezTo>
                  <a:cubicBezTo>
                    <a:pt x="96" y="217"/>
                    <a:pt x="97" y="217"/>
                    <a:pt x="99" y="217"/>
                  </a:cubicBezTo>
                  <a:cubicBezTo>
                    <a:pt x="99" y="216"/>
                    <a:pt x="99" y="216"/>
                    <a:pt x="99" y="216"/>
                  </a:cubicBezTo>
                  <a:cubicBezTo>
                    <a:pt x="98" y="217"/>
                    <a:pt x="98" y="217"/>
                    <a:pt x="98" y="217"/>
                  </a:cubicBezTo>
                  <a:cubicBezTo>
                    <a:pt x="98" y="217"/>
                    <a:pt x="98" y="217"/>
                    <a:pt x="99" y="218"/>
                  </a:cubicBezTo>
                  <a:cubicBezTo>
                    <a:pt x="100" y="219"/>
                    <a:pt x="102" y="220"/>
                    <a:pt x="105" y="224"/>
                  </a:cubicBezTo>
                  <a:cubicBezTo>
                    <a:pt x="106" y="223"/>
                    <a:pt x="106" y="223"/>
                    <a:pt x="106" y="223"/>
                  </a:cubicBezTo>
                  <a:cubicBezTo>
                    <a:pt x="105" y="223"/>
                    <a:pt x="105" y="223"/>
                    <a:pt x="105" y="223"/>
                  </a:cubicBezTo>
                  <a:lnTo>
                    <a:pt x="106" y="223"/>
                  </a:lnTo>
                  <a:close/>
                  <a:moveTo>
                    <a:pt x="221" y="286"/>
                  </a:moveTo>
                  <a:cubicBezTo>
                    <a:pt x="221" y="287"/>
                    <a:pt x="221" y="287"/>
                    <a:pt x="221" y="287"/>
                  </a:cubicBezTo>
                  <a:cubicBezTo>
                    <a:pt x="229" y="285"/>
                    <a:pt x="229" y="285"/>
                    <a:pt x="229" y="285"/>
                  </a:cubicBezTo>
                  <a:cubicBezTo>
                    <a:pt x="230" y="285"/>
                    <a:pt x="230" y="285"/>
                    <a:pt x="230" y="285"/>
                  </a:cubicBezTo>
                  <a:cubicBezTo>
                    <a:pt x="230" y="284"/>
                    <a:pt x="230" y="284"/>
                    <a:pt x="230" y="284"/>
                  </a:cubicBezTo>
                  <a:cubicBezTo>
                    <a:pt x="232" y="281"/>
                    <a:pt x="232" y="281"/>
                    <a:pt x="232" y="281"/>
                  </a:cubicBezTo>
                  <a:cubicBezTo>
                    <a:pt x="232" y="279"/>
                    <a:pt x="232" y="279"/>
                    <a:pt x="232" y="279"/>
                  </a:cubicBezTo>
                  <a:cubicBezTo>
                    <a:pt x="230" y="279"/>
                    <a:pt x="230" y="279"/>
                    <a:pt x="230" y="279"/>
                  </a:cubicBezTo>
                  <a:cubicBezTo>
                    <a:pt x="222" y="278"/>
                    <a:pt x="222" y="278"/>
                    <a:pt x="222" y="278"/>
                  </a:cubicBezTo>
                  <a:cubicBezTo>
                    <a:pt x="222" y="278"/>
                    <a:pt x="222" y="278"/>
                    <a:pt x="222" y="278"/>
                  </a:cubicBezTo>
                  <a:cubicBezTo>
                    <a:pt x="222" y="278"/>
                    <a:pt x="222" y="278"/>
                    <a:pt x="222" y="278"/>
                  </a:cubicBezTo>
                  <a:cubicBezTo>
                    <a:pt x="202" y="275"/>
                    <a:pt x="202" y="275"/>
                    <a:pt x="202" y="275"/>
                  </a:cubicBezTo>
                  <a:cubicBezTo>
                    <a:pt x="200" y="275"/>
                    <a:pt x="200" y="275"/>
                    <a:pt x="200" y="275"/>
                  </a:cubicBezTo>
                  <a:cubicBezTo>
                    <a:pt x="200" y="277"/>
                    <a:pt x="200" y="277"/>
                    <a:pt x="200" y="277"/>
                  </a:cubicBezTo>
                  <a:cubicBezTo>
                    <a:pt x="200" y="281"/>
                    <a:pt x="200" y="281"/>
                    <a:pt x="200" y="281"/>
                  </a:cubicBezTo>
                  <a:cubicBezTo>
                    <a:pt x="202" y="281"/>
                    <a:pt x="202" y="281"/>
                    <a:pt x="202" y="281"/>
                  </a:cubicBezTo>
                  <a:cubicBezTo>
                    <a:pt x="202" y="279"/>
                    <a:pt x="202" y="279"/>
                    <a:pt x="202" y="279"/>
                  </a:cubicBezTo>
                  <a:cubicBezTo>
                    <a:pt x="196" y="280"/>
                    <a:pt x="196" y="280"/>
                    <a:pt x="196" y="280"/>
                  </a:cubicBezTo>
                  <a:cubicBezTo>
                    <a:pt x="191" y="282"/>
                    <a:pt x="191" y="282"/>
                    <a:pt x="191" y="282"/>
                  </a:cubicBezTo>
                  <a:cubicBezTo>
                    <a:pt x="196" y="283"/>
                    <a:pt x="196" y="283"/>
                    <a:pt x="196" y="283"/>
                  </a:cubicBezTo>
                  <a:cubicBezTo>
                    <a:pt x="216" y="290"/>
                    <a:pt x="216" y="290"/>
                    <a:pt x="216" y="290"/>
                  </a:cubicBezTo>
                  <a:cubicBezTo>
                    <a:pt x="217" y="290"/>
                    <a:pt x="217" y="290"/>
                    <a:pt x="217" y="290"/>
                  </a:cubicBezTo>
                  <a:cubicBezTo>
                    <a:pt x="222" y="287"/>
                    <a:pt x="222" y="287"/>
                    <a:pt x="222" y="287"/>
                  </a:cubicBezTo>
                  <a:cubicBezTo>
                    <a:pt x="221" y="286"/>
                    <a:pt x="221" y="286"/>
                    <a:pt x="221" y="286"/>
                  </a:cubicBezTo>
                  <a:cubicBezTo>
                    <a:pt x="221" y="287"/>
                    <a:pt x="221" y="287"/>
                    <a:pt x="221" y="287"/>
                  </a:cubicBezTo>
                  <a:cubicBezTo>
                    <a:pt x="221" y="286"/>
                    <a:pt x="221" y="286"/>
                    <a:pt x="221" y="286"/>
                  </a:cubicBezTo>
                  <a:cubicBezTo>
                    <a:pt x="220" y="285"/>
                    <a:pt x="220" y="285"/>
                    <a:pt x="220" y="285"/>
                  </a:cubicBezTo>
                  <a:cubicBezTo>
                    <a:pt x="216" y="287"/>
                    <a:pt x="216" y="287"/>
                    <a:pt x="216" y="287"/>
                  </a:cubicBezTo>
                  <a:cubicBezTo>
                    <a:pt x="217" y="289"/>
                    <a:pt x="217" y="289"/>
                    <a:pt x="217" y="289"/>
                  </a:cubicBezTo>
                  <a:cubicBezTo>
                    <a:pt x="217" y="287"/>
                    <a:pt x="217" y="287"/>
                    <a:pt x="217" y="287"/>
                  </a:cubicBezTo>
                  <a:cubicBezTo>
                    <a:pt x="217" y="287"/>
                    <a:pt x="217" y="287"/>
                    <a:pt x="197" y="281"/>
                  </a:cubicBezTo>
                  <a:cubicBezTo>
                    <a:pt x="196" y="282"/>
                    <a:pt x="196" y="282"/>
                    <a:pt x="196" y="282"/>
                  </a:cubicBezTo>
                  <a:cubicBezTo>
                    <a:pt x="197" y="283"/>
                    <a:pt x="197" y="283"/>
                    <a:pt x="197" y="283"/>
                  </a:cubicBezTo>
                  <a:cubicBezTo>
                    <a:pt x="197" y="283"/>
                    <a:pt x="197" y="283"/>
                    <a:pt x="198" y="283"/>
                  </a:cubicBezTo>
                  <a:cubicBezTo>
                    <a:pt x="198" y="283"/>
                    <a:pt x="200" y="283"/>
                    <a:pt x="202" y="282"/>
                  </a:cubicBezTo>
                  <a:cubicBezTo>
                    <a:pt x="203" y="282"/>
                    <a:pt x="203" y="282"/>
                    <a:pt x="203" y="282"/>
                  </a:cubicBezTo>
                  <a:cubicBezTo>
                    <a:pt x="203" y="281"/>
                    <a:pt x="203" y="281"/>
                    <a:pt x="203" y="281"/>
                  </a:cubicBezTo>
                  <a:cubicBezTo>
                    <a:pt x="203" y="281"/>
                    <a:pt x="203" y="281"/>
                    <a:pt x="203" y="277"/>
                  </a:cubicBezTo>
                  <a:cubicBezTo>
                    <a:pt x="202" y="277"/>
                    <a:pt x="202" y="277"/>
                    <a:pt x="202" y="277"/>
                  </a:cubicBezTo>
                  <a:cubicBezTo>
                    <a:pt x="202" y="278"/>
                    <a:pt x="202" y="278"/>
                    <a:pt x="202" y="278"/>
                  </a:cubicBezTo>
                  <a:cubicBezTo>
                    <a:pt x="202" y="278"/>
                    <a:pt x="202" y="278"/>
                    <a:pt x="204" y="278"/>
                  </a:cubicBezTo>
                  <a:cubicBezTo>
                    <a:pt x="207" y="279"/>
                    <a:pt x="212" y="279"/>
                    <a:pt x="222" y="281"/>
                  </a:cubicBezTo>
                  <a:cubicBezTo>
                    <a:pt x="222" y="279"/>
                    <a:pt x="222" y="279"/>
                    <a:pt x="222" y="279"/>
                  </a:cubicBezTo>
                  <a:cubicBezTo>
                    <a:pt x="222" y="281"/>
                    <a:pt x="222" y="281"/>
                    <a:pt x="222" y="281"/>
                  </a:cubicBezTo>
                  <a:cubicBezTo>
                    <a:pt x="222" y="281"/>
                    <a:pt x="222" y="281"/>
                    <a:pt x="230" y="282"/>
                  </a:cubicBezTo>
                  <a:cubicBezTo>
                    <a:pt x="230" y="281"/>
                    <a:pt x="230" y="281"/>
                    <a:pt x="230" y="281"/>
                  </a:cubicBezTo>
                  <a:cubicBezTo>
                    <a:pt x="229" y="280"/>
                    <a:pt x="229" y="280"/>
                    <a:pt x="229" y="280"/>
                  </a:cubicBezTo>
                  <a:cubicBezTo>
                    <a:pt x="229" y="280"/>
                    <a:pt x="229" y="280"/>
                    <a:pt x="229" y="280"/>
                  </a:cubicBezTo>
                  <a:cubicBezTo>
                    <a:pt x="229" y="281"/>
                    <a:pt x="228" y="281"/>
                    <a:pt x="228" y="283"/>
                  </a:cubicBezTo>
                  <a:cubicBezTo>
                    <a:pt x="229" y="283"/>
                    <a:pt x="229" y="283"/>
                    <a:pt x="229" y="283"/>
                  </a:cubicBezTo>
                  <a:cubicBezTo>
                    <a:pt x="228" y="282"/>
                    <a:pt x="228" y="282"/>
                    <a:pt x="228" y="282"/>
                  </a:cubicBezTo>
                  <a:cubicBezTo>
                    <a:pt x="228" y="282"/>
                    <a:pt x="228" y="282"/>
                    <a:pt x="220" y="285"/>
                  </a:cubicBezTo>
                  <a:cubicBezTo>
                    <a:pt x="220" y="285"/>
                    <a:pt x="220" y="285"/>
                    <a:pt x="220" y="285"/>
                  </a:cubicBezTo>
                  <a:cubicBezTo>
                    <a:pt x="220" y="285"/>
                    <a:pt x="220" y="285"/>
                    <a:pt x="220" y="285"/>
                  </a:cubicBezTo>
                  <a:lnTo>
                    <a:pt x="221" y="286"/>
                  </a:lnTo>
                  <a:close/>
                  <a:moveTo>
                    <a:pt x="192" y="275"/>
                  </a:moveTo>
                  <a:cubicBezTo>
                    <a:pt x="193" y="274"/>
                    <a:pt x="193" y="274"/>
                    <a:pt x="193" y="274"/>
                  </a:cubicBezTo>
                  <a:cubicBezTo>
                    <a:pt x="191" y="273"/>
                    <a:pt x="189" y="273"/>
                    <a:pt x="188" y="273"/>
                  </a:cubicBezTo>
                  <a:cubicBezTo>
                    <a:pt x="186" y="273"/>
                    <a:pt x="185" y="273"/>
                    <a:pt x="185" y="274"/>
                  </a:cubicBezTo>
                  <a:cubicBezTo>
                    <a:pt x="184" y="274"/>
                    <a:pt x="183" y="275"/>
                    <a:pt x="183" y="276"/>
                  </a:cubicBezTo>
                  <a:cubicBezTo>
                    <a:pt x="183" y="277"/>
                    <a:pt x="184" y="278"/>
                    <a:pt x="184" y="278"/>
                  </a:cubicBezTo>
                  <a:cubicBezTo>
                    <a:pt x="184" y="278"/>
                    <a:pt x="184" y="279"/>
                    <a:pt x="184" y="279"/>
                  </a:cubicBezTo>
                  <a:cubicBezTo>
                    <a:pt x="185" y="279"/>
                    <a:pt x="185" y="279"/>
                    <a:pt x="185" y="279"/>
                  </a:cubicBezTo>
                  <a:cubicBezTo>
                    <a:pt x="185" y="279"/>
                    <a:pt x="185" y="279"/>
                    <a:pt x="185" y="279"/>
                  </a:cubicBezTo>
                  <a:cubicBezTo>
                    <a:pt x="187" y="280"/>
                    <a:pt x="189" y="281"/>
                    <a:pt x="191" y="281"/>
                  </a:cubicBezTo>
                  <a:cubicBezTo>
                    <a:pt x="192" y="281"/>
                    <a:pt x="194" y="280"/>
                    <a:pt x="195" y="280"/>
                  </a:cubicBezTo>
                  <a:cubicBezTo>
                    <a:pt x="195" y="280"/>
                    <a:pt x="196" y="280"/>
                    <a:pt x="196" y="279"/>
                  </a:cubicBezTo>
                  <a:cubicBezTo>
                    <a:pt x="197" y="279"/>
                    <a:pt x="197" y="278"/>
                    <a:pt x="197" y="277"/>
                  </a:cubicBezTo>
                  <a:cubicBezTo>
                    <a:pt x="197" y="277"/>
                    <a:pt x="197" y="276"/>
                    <a:pt x="197" y="276"/>
                  </a:cubicBezTo>
                  <a:cubicBezTo>
                    <a:pt x="196" y="275"/>
                    <a:pt x="195" y="274"/>
                    <a:pt x="193" y="274"/>
                  </a:cubicBezTo>
                  <a:cubicBezTo>
                    <a:pt x="193" y="274"/>
                    <a:pt x="193" y="274"/>
                    <a:pt x="193" y="274"/>
                  </a:cubicBezTo>
                  <a:cubicBezTo>
                    <a:pt x="193" y="274"/>
                    <a:pt x="193" y="274"/>
                    <a:pt x="193" y="274"/>
                  </a:cubicBezTo>
                  <a:cubicBezTo>
                    <a:pt x="192" y="275"/>
                    <a:pt x="192" y="275"/>
                    <a:pt x="192" y="275"/>
                  </a:cubicBezTo>
                  <a:cubicBezTo>
                    <a:pt x="192" y="277"/>
                    <a:pt x="192" y="277"/>
                    <a:pt x="192" y="277"/>
                  </a:cubicBezTo>
                  <a:cubicBezTo>
                    <a:pt x="193" y="277"/>
                    <a:pt x="194" y="277"/>
                    <a:pt x="194" y="278"/>
                  </a:cubicBezTo>
                  <a:cubicBezTo>
                    <a:pt x="194" y="278"/>
                    <a:pt x="194" y="278"/>
                    <a:pt x="194" y="278"/>
                  </a:cubicBezTo>
                  <a:cubicBezTo>
                    <a:pt x="194" y="278"/>
                    <a:pt x="194" y="278"/>
                    <a:pt x="194" y="278"/>
                  </a:cubicBezTo>
                  <a:cubicBezTo>
                    <a:pt x="195" y="277"/>
                    <a:pt x="195" y="277"/>
                    <a:pt x="195" y="277"/>
                  </a:cubicBezTo>
                  <a:cubicBezTo>
                    <a:pt x="194" y="277"/>
                    <a:pt x="194" y="277"/>
                    <a:pt x="194" y="277"/>
                  </a:cubicBezTo>
                  <a:cubicBezTo>
                    <a:pt x="194" y="278"/>
                    <a:pt x="194" y="278"/>
                    <a:pt x="194" y="278"/>
                  </a:cubicBezTo>
                  <a:cubicBezTo>
                    <a:pt x="195" y="277"/>
                    <a:pt x="195" y="277"/>
                    <a:pt x="195" y="277"/>
                  </a:cubicBezTo>
                  <a:cubicBezTo>
                    <a:pt x="194" y="277"/>
                    <a:pt x="194" y="277"/>
                    <a:pt x="194" y="277"/>
                  </a:cubicBezTo>
                  <a:cubicBezTo>
                    <a:pt x="195" y="277"/>
                    <a:pt x="195" y="277"/>
                    <a:pt x="195" y="277"/>
                  </a:cubicBezTo>
                  <a:cubicBezTo>
                    <a:pt x="194" y="277"/>
                    <a:pt x="194" y="277"/>
                    <a:pt x="194" y="277"/>
                  </a:cubicBezTo>
                  <a:cubicBezTo>
                    <a:pt x="194" y="277"/>
                    <a:pt x="194" y="277"/>
                    <a:pt x="194" y="277"/>
                  </a:cubicBezTo>
                  <a:cubicBezTo>
                    <a:pt x="195" y="277"/>
                    <a:pt x="195" y="277"/>
                    <a:pt x="195" y="277"/>
                  </a:cubicBez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4" y="277"/>
                    <a:pt x="194" y="277"/>
                    <a:pt x="193" y="277"/>
                  </a:cubicBezTo>
                  <a:cubicBezTo>
                    <a:pt x="193" y="277"/>
                    <a:pt x="192" y="278"/>
                    <a:pt x="191" y="278"/>
                  </a:cubicBezTo>
                  <a:cubicBezTo>
                    <a:pt x="189" y="278"/>
                    <a:pt x="188" y="277"/>
                    <a:pt x="186" y="277"/>
                  </a:cubicBezTo>
                  <a:cubicBezTo>
                    <a:pt x="186" y="278"/>
                    <a:pt x="186" y="278"/>
                    <a:pt x="186" y="278"/>
                  </a:cubicBezTo>
                  <a:cubicBezTo>
                    <a:pt x="187" y="277"/>
                    <a:pt x="187" y="277"/>
                    <a:pt x="187" y="277"/>
                  </a:cubicBezTo>
                  <a:cubicBezTo>
                    <a:pt x="186" y="277"/>
                    <a:pt x="186" y="277"/>
                    <a:pt x="186" y="277"/>
                  </a:cubicBezTo>
                  <a:cubicBezTo>
                    <a:pt x="187" y="277"/>
                    <a:pt x="187" y="277"/>
                    <a:pt x="187" y="277"/>
                  </a:cubicBezTo>
                  <a:cubicBezTo>
                    <a:pt x="187" y="277"/>
                    <a:pt x="187" y="277"/>
                    <a:pt x="187" y="277"/>
                  </a:cubicBezTo>
                  <a:cubicBezTo>
                    <a:pt x="186" y="277"/>
                    <a:pt x="186" y="277"/>
                    <a:pt x="186" y="277"/>
                  </a:cubicBezTo>
                  <a:cubicBezTo>
                    <a:pt x="187" y="277"/>
                    <a:pt x="187" y="277"/>
                    <a:pt x="187" y="277"/>
                  </a:cubicBezTo>
                  <a:cubicBezTo>
                    <a:pt x="187" y="277"/>
                    <a:pt x="187" y="277"/>
                    <a:pt x="187" y="277"/>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7" y="276"/>
                    <a:pt x="188" y="276"/>
                  </a:cubicBezTo>
                  <a:cubicBezTo>
                    <a:pt x="189" y="276"/>
                    <a:pt x="190" y="276"/>
                    <a:pt x="192" y="277"/>
                  </a:cubicBezTo>
                  <a:cubicBezTo>
                    <a:pt x="192" y="275"/>
                    <a:pt x="192" y="275"/>
                    <a:pt x="192" y="275"/>
                  </a:cubicBezTo>
                  <a:cubicBezTo>
                    <a:pt x="192" y="277"/>
                    <a:pt x="192" y="277"/>
                    <a:pt x="192" y="277"/>
                  </a:cubicBezTo>
                  <a:lnTo>
                    <a:pt x="192" y="275"/>
                  </a:lnTo>
                  <a:close/>
                  <a:moveTo>
                    <a:pt x="248" y="299"/>
                  </a:moveTo>
                  <a:cubicBezTo>
                    <a:pt x="249" y="298"/>
                    <a:pt x="249" y="298"/>
                    <a:pt x="249" y="298"/>
                  </a:cubicBezTo>
                  <a:cubicBezTo>
                    <a:pt x="246" y="296"/>
                    <a:pt x="246" y="296"/>
                    <a:pt x="246" y="296"/>
                  </a:cubicBezTo>
                  <a:cubicBezTo>
                    <a:pt x="246" y="295"/>
                    <a:pt x="246" y="295"/>
                    <a:pt x="246" y="295"/>
                  </a:cubicBezTo>
                  <a:cubicBezTo>
                    <a:pt x="245" y="295"/>
                    <a:pt x="245" y="295"/>
                    <a:pt x="245" y="295"/>
                  </a:cubicBezTo>
                  <a:cubicBezTo>
                    <a:pt x="222" y="294"/>
                    <a:pt x="222" y="294"/>
                    <a:pt x="222" y="294"/>
                  </a:cubicBezTo>
                  <a:cubicBezTo>
                    <a:pt x="222" y="295"/>
                    <a:pt x="222" y="295"/>
                    <a:pt x="222" y="295"/>
                  </a:cubicBezTo>
                  <a:cubicBezTo>
                    <a:pt x="223" y="294"/>
                    <a:pt x="223" y="294"/>
                    <a:pt x="223" y="294"/>
                  </a:cubicBezTo>
                  <a:cubicBezTo>
                    <a:pt x="220" y="292"/>
                    <a:pt x="220" y="292"/>
                    <a:pt x="220" y="292"/>
                  </a:cubicBezTo>
                  <a:cubicBezTo>
                    <a:pt x="220" y="291"/>
                    <a:pt x="220" y="291"/>
                    <a:pt x="220" y="291"/>
                  </a:cubicBezTo>
                  <a:cubicBezTo>
                    <a:pt x="220" y="291"/>
                    <a:pt x="220" y="291"/>
                    <a:pt x="220" y="291"/>
                  </a:cubicBezTo>
                  <a:cubicBezTo>
                    <a:pt x="211" y="287"/>
                    <a:pt x="211" y="287"/>
                    <a:pt x="211" y="287"/>
                  </a:cubicBezTo>
                  <a:cubicBezTo>
                    <a:pt x="210" y="287"/>
                    <a:pt x="210" y="287"/>
                    <a:pt x="210" y="287"/>
                  </a:cubicBezTo>
                  <a:cubicBezTo>
                    <a:pt x="209" y="288"/>
                    <a:pt x="209" y="288"/>
                    <a:pt x="209" y="288"/>
                  </a:cubicBezTo>
                  <a:cubicBezTo>
                    <a:pt x="206" y="290"/>
                    <a:pt x="206" y="290"/>
                    <a:pt x="206" y="290"/>
                  </a:cubicBezTo>
                  <a:cubicBezTo>
                    <a:pt x="205" y="291"/>
                    <a:pt x="205" y="291"/>
                    <a:pt x="205" y="291"/>
                  </a:cubicBezTo>
                  <a:cubicBezTo>
                    <a:pt x="206" y="292"/>
                    <a:pt x="206" y="292"/>
                    <a:pt x="206" y="292"/>
                  </a:cubicBezTo>
                  <a:cubicBezTo>
                    <a:pt x="207" y="295"/>
                    <a:pt x="207" y="295"/>
                    <a:pt x="207" y="295"/>
                  </a:cubicBezTo>
                  <a:cubicBezTo>
                    <a:pt x="209" y="294"/>
                    <a:pt x="209" y="294"/>
                    <a:pt x="209" y="294"/>
                  </a:cubicBezTo>
                  <a:cubicBezTo>
                    <a:pt x="209" y="293"/>
                    <a:pt x="209" y="293"/>
                    <a:pt x="209" y="293"/>
                  </a:cubicBezTo>
                  <a:cubicBezTo>
                    <a:pt x="203" y="293"/>
                    <a:pt x="203" y="293"/>
                    <a:pt x="203" y="293"/>
                  </a:cubicBezTo>
                  <a:cubicBezTo>
                    <a:pt x="203" y="293"/>
                    <a:pt x="203" y="293"/>
                    <a:pt x="203" y="293"/>
                  </a:cubicBezTo>
                  <a:cubicBezTo>
                    <a:pt x="202" y="293"/>
                    <a:pt x="202" y="293"/>
                    <a:pt x="202" y="293"/>
                  </a:cubicBezTo>
                  <a:cubicBezTo>
                    <a:pt x="198" y="297"/>
                    <a:pt x="198" y="297"/>
                    <a:pt x="198" y="297"/>
                  </a:cubicBezTo>
                  <a:cubicBezTo>
                    <a:pt x="196" y="299"/>
                    <a:pt x="196" y="299"/>
                    <a:pt x="196" y="299"/>
                  </a:cubicBezTo>
                  <a:cubicBezTo>
                    <a:pt x="199" y="300"/>
                    <a:pt x="199" y="300"/>
                    <a:pt x="199" y="300"/>
                  </a:cubicBezTo>
                  <a:cubicBezTo>
                    <a:pt x="216" y="302"/>
                    <a:pt x="216" y="302"/>
                    <a:pt x="216" y="302"/>
                  </a:cubicBezTo>
                  <a:cubicBezTo>
                    <a:pt x="217" y="302"/>
                    <a:pt x="217" y="302"/>
                    <a:pt x="217" y="302"/>
                  </a:cubicBezTo>
                  <a:cubicBezTo>
                    <a:pt x="251" y="301"/>
                    <a:pt x="251" y="301"/>
                    <a:pt x="251" y="301"/>
                  </a:cubicBezTo>
                  <a:cubicBezTo>
                    <a:pt x="249" y="298"/>
                    <a:pt x="249" y="298"/>
                    <a:pt x="249" y="298"/>
                  </a:cubicBezTo>
                  <a:cubicBezTo>
                    <a:pt x="248" y="299"/>
                    <a:pt x="248" y="299"/>
                    <a:pt x="248" y="299"/>
                  </a:cubicBezTo>
                  <a:cubicBezTo>
                    <a:pt x="248" y="298"/>
                    <a:pt x="248" y="298"/>
                    <a:pt x="248" y="298"/>
                  </a:cubicBezTo>
                  <a:cubicBezTo>
                    <a:pt x="217" y="299"/>
                    <a:pt x="217" y="299"/>
                    <a:pt x="217" y="299"/>
                  </a:cubicBezTo>
                  <a:cubicBezTo>
                    <a:pt x="217" y="301"/>
                    <a:pt x="217" y="301"/>
                    <a:pt x="217" y="301"/>
                  </a:cubicBezTo>
                  <a:cubicBezTo>
                    <a:pt x="217" y="299"/>
                    <a:pt x="217" y="299"/>
                    <a:pt x="217" y="299"/>
                  </a:cubicBezTo>
                  <a:cubicBezTo>
                    <a:pt x="217" y="299"/>
                    <a:pt x="217" y="299"/>
                    <a:pt x="199" y="297"/>
                  </a:cubicBezTo>
                  <a:cubicBezTo>
                    <a:pt x="199" y="298"/>
                    <a:pt x="199" y="298"/>
                    <a:pt x="199" y="298"/>
                  </a:cubicBezTo>
                  <a:cubicBezTo>
                    <a:pt x="200" y="299"/>
                    <a:pt x="200" y="299"/>
                    <a:pt x="200" y="299"/>
                  </a:cubicBezTo>
                  <a:cubicBezTo>
                    <a:pt x="200" y="299"/>
                    <a:pt x="200" y="299"/>
                    <a:pt x="204" y="295"/>
                  </a:cubicBezTo>
                  <a:cubicBezTo>
                    <a:pt x="203" y="294"/>
                    <a:pt x="203" y="294"/>
                    <a:pt x="203" y="294"/>
                  </a:cubicBezTo>
                  <a:cubicBezTo>
                    <a:pt x="203" y="296"/>
                    <a:pt x="203" y="296"/>
                    <a:pt x="203" y="296"/>
                  </a:cubicBezTo>
                  <a:cubicBezTo>
                    <a:pt x="203" y="296"/>
                    <a:pt x="203" y="296"/>
                    <a:pt x="204" y="296"/>
                  </a:cubicBezTo>
                  <a:cubicBezTo>
                    <a:pt x="205" y="296"/>
                    <a:pt x="206" y="296"/>
                    <a:pt x="209" y="296"/>
                  </a:cubicBezTo>
                  <a:cubicBezTo>
                    <a:pt x="211" y="296"/>
                    <a:pt x="211" y="296"/>
                    <a:pt x="211" y="296"/>
                  </a:cubicBezTo>
                  <a:cubicBezTo>
                    <a:pt x="210" y="293"/>
                    <a:pt x="210" y="293"/>
                    <a:pt x="210" y="293"/>
                  </a:cubicBezTo>
                  <a:cubicBezTo>
                    <a:pt x="210" y="293"/>
                    <a:pt x="210" y="293"/>
                    <a:pt x="209" y="291"/>
                  </a:cubicBezTo>
                  <a:cubicBezTo>
                    <a:pt x="207" y="291"/>
                    <a:pt x="207" y="291"/>
                    <a:pt x="207" y="291"/>
                  </a:cubicBezTo>
                  <a:cubicBezTo>
                    <a:pt x="208" y="292"/>
                    <a:pt x="208" y="292"/>
                    <a:pt x="208" y="292"/>
                  </a:cubicBezTo>
                  <a:cubicBezTo>
                    <a:pt x="208" y="292"/>
                    <a:pt x="208" y="292"/>
                    <a:pt x="211" y="290"/>
                  </a:cubicBezTo>
                  <a:cubicBezTo>
                    <a:pt x="210" y="289"/>
                    <a:pt x="210" y="289"/>
                    <a:pt x="210" y="289"/>
                  </a:cubicBezTo>
                  <a:cubicBezTo>
                    <a:pt x="209" y="290"/>
                    <a:pt x="209" y="290"/>
                    <a:pt x="209" y="290"/>
                  </a:cubicBezTo>
                  <a:cubicBezTo>
                    <a:pt x="209" y="290"/>
                    <a:pt x="209" y="290"/>
                    <a:pt x="219" y="294"/>
                  </a:cubicBezTo>
                  <a:cubicBezTo>
                    <a:pt x="219" y="293"/>
                    <a:pt x="219" y="293"/>
                    <a:pt x="219" y="293"/>
                  </a:cubicBezTo>
                  <a:cubicBezTo>
                    <a:pt x="218" y="294"/>
                    <a:pt x="218" y="294"/>
                    <a:pt x="218" y="294"/>
                  </a:cubicBezTo>
                  <a:cubicBezTo>
                    <a:pt x="219" y="294"/>
                    <a:pt x="219" y="294"/>
                    <a:pt x="219" y="294"/>
                  </a:cubicBezTo>
                  <a:cubicBezTo>
                    <a:pt x="219" y="294"/>
                    <a:pt x="220" y="295"/>
                    <a:pt x="221" y="296"/>
                  </a:cubicBezTo>
                  <a:cubicBezTo>
                    <a:pt x="221" y="297"/>
                    <a:pt x="221" y="297"/>
                    <a:pt x="221" y="297"/>
                  </a:cubicBezTo>
                  <a:cubicBezTo>
                    <a:pt x="222" y="297"/>
                    <a:pt x="222" y="297"/>
                    <a:pt x="222" y="297"/>
                  </a:cubicBezTo>
                  <a:cubicBezTo>
                    <a:pt x="222" y="297"/>
                    <a:pt x="222" y="297"/>
                    <a:pt x="245" y="298"/>
                  </a:cubicBezTo>
                  <a:cubicBezTo>
                    <a:pt x="245" y="297"/>
                    <a:pt x="245" y="297"/>
                    <a:pt x="245" y="297"/>
                  </a:cubicBezTo>
                  <a:cubicBezTo>
                    <a:pt x="244" y="298"/>
                    <a:pt x="244" y="298"/>
                    <a:pt x="244" y="298"/>
                  </a:cubicBezTo>
                  <a:cubicBezTo>
                    <a:pt x="244" y="298"/>
                    <a:pt x="244" y="298"/>
                    <a:pt x="247" y="301"/>
                  </a:cubicBezTo>
                  <a:cubicBezTo>
                    <a:pt x="248" y="299"/>
                    <a:pt x="248" y="299"/>
                    <a:pt x="248" y="299"/>
                  </a:cubicBezTo>
                  <a:cubicBezTo>
                    <a:pt x="248" y="298"/>
                    <a:pt x="248" y="298"/>
                    <a:pt x="248" y="298"/>
                  </a:cubicBezTo>
                  <a:lnTo>
                    <a:pt x="248" y="299"/>
                  </a:lnTo>
                  <a:close/>
                  <a:moveTo>
                    <a:pt x="184" y="306"/>
                  </a:moveTo>
                  <a:cubicBezTo>
                    <a:pt x="184" y="305"/>
                    <a:pt x="184" y="305"/>
                    <a:pt x="184" y="305"/>
                  </a:cubicBezTo>
                  <a:cubicBezTo>
                    <a:pt x="176" y="307"/>
                    <a:pt x="176" y="307"/>
                    <a:pt x="176" y="307"/>
                  </a:cubicBezTo>
                  <a:cubicBezTo>
                    <a:pt x="174" y="308"/>
                    <a:pt x="174" y="308"/>
                    <a:pt x="174" y="308"/>
                  </a:cubicBezTo>
                  <a:cubicBezTo>
                    <a:pt x="175" y="310"/>
                    <a:pt x="175" y="310"/>
                    <a:pt x="175" y="310"/>
                  </a:cubicBezTo>
                  <a:cubicBezTo>
                    <a:pt x="175" y="310"/>
                    <a:pt x="177" y="313"/>
                    <a:pt x="183" y="313"/>
                  </a:cubicBezTo>
                  <a:cubicBezTo>
                    <a:pt x="184" y="313"/>
                    <a:pt x="186" y="312"/>
                    <a:pt x="189" y="312"/>
                  </a:cubicBezTo>
                  <a:cubicBezTo>
                    <a:pt x="189" y="312"/>
                    <a:pt x="189" y="312"/>
                    <a:pt x="189" y="312"/>
                  </a:cubicBezTo>
                  <a:cubicBezTo>
                    <a:pt x="189" y="312"/>
                    <a:pt x="189" y="312"/>
                    <a:pt x="189" y="312"/>
                  </a:cubicBezTo>
                  <a:cubicBezTo>
                    <a:pt x="191" y="311"/>
                    <a:pt x="192" y="310"/>
                    <a:pt x="193" y="310"/>
                  </a:cubicBezTo>
                  <a:cubicBezTo>
                    <a:pt x="194" y="309"/>
                    <a:pt x="194" y="309"/>
                    <a:pt x="194" y="308"/>
                  </a:cubicBezTo>
                  <a:cubicBezTo>
                    <a:pt x="195" y="308"/>
                    <a:pt x="195" y="307"/>
                    <a:pt x="195" y="307"/>
                  </a:cubicBezTo>
                  <a:cubicBezTo>
                    <a:pt x="195" y="306"/>
                    <a:pt x="195" y="306"/>
                    <a:pt x="195" y="305"/>
                  </a:cubicBezTo>
                  <a:cubicBezTo>
                    <a:pt x="194" y="305"/>
                    <a:pt x="193" y="304"/>
                    <a:pt x="193" y="304"/>
                  </a:cubicBezTo>
                  <a:cubicBezTo>
                    <a:pt x="192" y="304"/>
                    <a:pt x="191" y="304"/>
                    <a:pt x="190" y="304"/>
                  </a:cubicBezTo>
                  <a:cubicBezTo>
                    <a:pt x="189" y="304"/>
                    <a:pt x="187" y="304"/>
                    <a:pt x="184" y="305"/>
                  </a:cubicBezTo>
                  <a:cubicBezTo>
                    <a:pt x="184" y="305"/>
                    <a:pt x="184" y="305"/>
                    <a:pt x="184" y="305"/>
                  </a:cubicBezTo>
                  <a:cubicBezTo>
                    <a:pt x="184" y="305"/>
                    <a:pt x="184" y="305"/>
                    <a:pt x="184" y="305"/>
                  </a:cubicBezTo>
                  <a:cubicBezTo>
                    <a:pt x="184" y="306"/>
                    <a:pt x="184" y="306"/>
                    <a:pt x="184" y="306"/>
                  </a:cubicBezTo>
                  <a:cubicBezTo>
                    <a:pt x="185" y="308"/>
                    <a:pt x="185" y="308"/>
                    <a:pt x="185" y="308"/>
                  </a:cubicBezTo>
                  <a:cubicBezTo>
                    <a:pt x="187" y="307"/>
                    <a:pt x="189" y="307"/>
                    <a:pt x="190" y="307"/>
                  </a:cubicBezTo>
                  <a:cubicBezTo>
                    <a:pt x="191" y="307"/>
                    <a:pt x="192" y="307"/>
                    <a:pt x="192" y="307"/>
                  </a:cubicBezTo>
                  <a:cubicBezTo>
                    <a:pt x="192" y="307"/>
                    <a:pt x="192" y="307"/>
                    <a:pt x="192" y="307"/>
                  </a:cubicBezTo>
                  <a:cubicBezTo>
                    <a:pt x="192" y="307"/>
                    <a:pt x="192" y="307"/>
                    <a:pt x="192" y="307"/>
                  </a:cubicBezTo>
                  <a:cubicBezTo>
                    <a:pt x="192" y="307"/>
                    <a:pt x="192" y="307"/>
                    <a:pt x="192" y="307"/>
                  </a:cubicBezTo>
                  <a:cubicBezTo>
                    <a:pt x="192" y="307"/>
                    <a:pt x="192" y="307"/>
                    <a:pt x="192" y="307"/>
                  </a:cubicBezTo>
                  <a:cubicBezTo>
                    <a:pt x="192" y="307"/>
                    <a:pt x="192" y="307"/>
                    <a:pt x="192" y="307"/>
                  </a:cubicBezTo>
                  <a:cubicBezTo>
                    <a:pt x="192" y="307"/>
                    <a:pt x="192" y="307"/>
                    <a:pt x="192" y="307"/>
                  </a:cubicBezTo>
                  <a:cubicBezTo>
                    <a:pt x="193" y="307"/>
                    <a:pt x="193" y="307"/>
                    <a:pt x="193" y="307"/>
                  </a:cubicBezTo>
                  <a:cubicBezTo>
                    <a:pt x="192" y="307"/>
                    <a:pt x="192" y="307"/>
                    <a:pt x="192" y="307"/>
                  </a:cubicBezTo>
                  <a:cubicBezTo>
                    <a:pt x="192" y="307"/>
                    <a:pt x="192" y="307"/>
                    <a:pt x="192" y="307"/>
                  </a:cubicBezTo>
                  <a:cubicBezTo>
                    <a:pt x="193" y="307"/>
                    <a:pt x="193" y="307"/>
                    <a:pt x="193" y="307"/>
                  </a:cubicBezTo>
                  <a:cubicBezTo>
                    <a:pt x="192" y="307"/>
                    <a:pt x="192" y="307"/>
                    <a:pt x="192" y="307"/>
                  </a:cubicBezTo>
                  <a:cubicBezTo>
                    <a:pt x="193" y="307"/>
                    <a:pt x="193" y="307"/>
                    <a:pt x="193" y="307"/>
                  </a:cubicBezTo>
                  <a:cubicBezTo>
                    <a:pt x="192" y="307"/>
                    <a:pt x="192" y="307"/>
                    <a:pt x="192" y="307"/>
                  </a:cubicBezTo>
                  <a:cubicBezTo>
                    <a:pt x="192" y="307"/>
                    <a:pt x="192" y="307"/>
                    <a:pt x="192" y="307"/>
                  </a:cubicBezTo>
                  <a:cubicBezTo>
                    <a:pt x="193" y="307"/>
                    <a:pt x="193" y="307"/>
                    <a:pt x="193" y="307"/>
                  </a:cubicBezTo>
                  <a:cubicBezTo>
                    <a:pt x="192" y="307"/>
                    <a:pt x="192" y="307"/>
                    <a:pt x="192" y="307"/>
                  </a:cubicBezTo>
                  <a:cubicBezTo>
                    <a:pt x="192" y="307"/>
                    <a:pt x="192" y="307"/>
                    <a:pt x="192" y="307"/>
                  </a:cubicBezTo>
                  <a:cubicBezTo>
                    <a:pt x="192" y="307"/>
                    <a:pt x="190" y="308"/>
                    <a:pt x="188" y="309"/>
                  </a:cubicBezTo>
                  <a:cubicBezTo>
                    <a:pt x="188" y="310"/>
                    <a:pt x="188" y="310"/>
                    <a:pt x="188" y="310"/>
                  </a:cubicBezTo>
                  <a:cubicBezTo>
                    <a:pt x="188" y="309"/>
                    <a:pt x="188" y="309"/>
                    <a:pt x="188" y="309"/>
                  </a:cubicBezTo>
                  <a:cubicBezTo>
                    <a:pt x="186" y="309"/>
                    <a:pt x="184" y="310"/>
                    <a:pt x="183" y="310"/>
                  </a:cubicBezTo>
                  <a:cubicBezTo>
                    <a:pt x="180" y="310"/>
                    <a:pt x="179" y="309"/>
                    <a:pt x="178" y="309"/>
                  </a:cubicBezTo>
                  <a:cubicBezTo>
                    <a:pt x="178" y="309"/>
                    <a:pt x="178" y="308"/>
                    <a:pt x="178" y="308"/>
                  </a:cubicBezTo>
                  <a:cubicBezTo>
                    <a:pt x="177" y="308"/>
                    <a:pt x="177" y="308"/>
                    <a:pt x="177" y="308"/>
                  </a:cubicBezTo>
                  <a:cubicBezTo>
                    <a:pt x="177" y="308"/>
                    <a:pt x="177" y="308"/>
                    <a:pt x="177" y="308"/>
                  </a:cubicBezTo>
                  <a:cubicBezTo>
                    <a:pt x="177" y="309"/>
                    <a:pt x="177" y="309"/>
                    <a:pt x="177" y="309"/>
                  </a:cubicBezTo>
                  <a:cubicBezTo>
                    <a:pt x="178" y="308"/>
                    <a:pt x="178" y="308"/>
                    <a:pt x="178" y="308"/>
                  </a:cubicBezTo>
                  <a:cubicBezTo>
                    <a:pt x="177" y="308"/>
                    <a:pt x="177" y="308"/>
                    <a:pt x="177" y="308"/>
                  </a:cubicBezTo>
                  <a:cubicBezTo>
                    <a:pt x="177" y="309"/>
                    <a:pt x="177" y="309"/>
                    <a:pt x="177" y="309"/>
                  </a:cubicBezTo>
                  <a:cubicBezTo>
                    <a:pt x="178" y="308"/>
                    <a:pt x="178" y="308"/>
                    <a:pt x="178" y="308"/>
                  </a:cubicBezTo>
                  <a:cubicBezTo>
                    <a:pt x="176" y="309"/>
                    <a:pt x="176" y="309"/>
                    <a:pt x="176" y="309"/>
                  </a:cubicBezTo>
                  <a:cubicBezTo>
                    <a:pt x="177" y="310"/>
                    <a:pt x="177" y="310"/>
                    <a:pt x="177" y="310"/>
                  </a:cubicBezTo>
                  <a:cubicBezTo>
                    <a:pt x="177" y="310"/>
                    <a:pt x="177" y="310"/>
                    <a:pt x="185" y="308"/>
                  </a:cubicBezTo>
                  <a:cubicBezTo>
                    <a:pt x="184" y="306"/>
                    <a:pt x="184" y="306"/>
                    <a:pt x="184" y="306"/>
                  </a:cubicBezTo>
                  <a:cubicBezTo>
                    <a:pt x="185" y="308"/>
                    <a:pt x="185" y="308"/>
                    <a:pt x="185" y="308"/>
                  </a:cubicBezTo>
                  <a:lnTo>
                    <a:pt x="184" y="306"/>
                  </a:lnTo>
                  <a:close/>
                  <a:moveTo>
                    <a:pt x="232" y="328"/>
                  </a:moveTo>
                  <a:cubicBezTo>
                    <a:pt x="231" y="327"/>
                    <a:pt x="231" y="327"/>
                    <a:pt x="231" y="327"/>
                  </a:cubicBezTo>
                  <a:cubicBezTo>
                    <a:pt x="231" y="327"/>
                    <a:pt x="230" y="327"/>
                    <a:pt x="229" y="328"/>
                  </a:cubicBezTo>
                  <a:cubicBezTo>
                    <a:pt x="228" y="329"/>
                    <a:pt x="228" y="329"/>
                    <a:pt x="227" y="330"/>
                  </a:cubicBezTo>
                  <a:cubicBezTo>
                    <a:pt x="227" y="330"/>
                    <a:pt x="226" y="331"/>
                    <a:pt x="226" y="332"/>
                  </a:cubicBezTo>
                  <a:cubicBezTo>
                    <a:pt x="227" y="333"/>
                    <a:pt x="227" y="333"/>
                    <a:pt x="227" y="333"/>
                  </a:cubicBezTo>
                  <a:cubicBezTo>
                    <a:pt x="227" y="333"/>
                    <a:pt x="227" y="334"/>
                    <a:pt x="228" y="334"/>
                  </a:cubicBezTo>
                  <a:cubicBezTo>
                    <a:pt x="228" y="334"/>
                    <a:pt x="229" y="334"/>
                    <a:pt x="229" y="334"/>
                  </a:cubicBezTo>
                  <a:cubicBezTo>
                    <a:pt x="230" y="334"/>
                    <a:pt x="231" y="334"/>
                    <a:pt x="233" y="333"/>
                  </a:cubicBezTo>
                  <a:cubicBezTo>
                    <a:pt x="233" y="332"/>
                    <a:pt x="233" y="332"/>
                    <a:pt x="233" y="332"/>
                  </a:cubicBezTo>
                  <a:cubicBezTo>
                    <a:pt x="233" y="333"/>
                    <a:pt x="233" y="333"/>
                    <a:pt x="233" y="333"/>
                  </a:cubicBezTo>
                  <a:cubicBezTo>
                    <a:pt x="235" y="333"/>
                    <a:pt x="237" y="333"/>
                    <a:pt x="238" y="333"/>
                  </a:cubicBezTo>
                  <a:cubicBezTo>
                    <a:pt x="239" y="332"/>
                    <a:pt x="240" y="332"/>
                    <a:pt x="240" y="332"/>
                  </a:cubicBezTo>
                  <a:cubicBezTo>
                    <a:pt x="241" y="331"/>
                    <a:pt x="241" y="331"/>
                    <a:pt x="241" y="330"/>
                  </a:cubicBezTo>
                  <a:cubicBezTo>
                    <a:pt x="241" y="329"/>
                    <a:pt x="241" y="328"/>
                    <a:pt x="240" y="328"/>
                  </a:cubicBezTo>
                  <a:cubicBezTo>
                    <a:pt x="239" y="327"/>
                    <a:pt x="238" y="327"/>
                    <a:pt x="237" y="327"/>
                  </a:cubicBezTo>
                  <a:cubicBezTo>
                    <a:pt x="236" y="326"/>
                    <a:pt x="234" y="326"/>
                    <a:pt x="232" y="326"/>
                  </a:cubicBezTo>
                  <a:cubicBezTo>
                    <a:pt x="231" y="326"/>
                    <a:pt x="231" y="326"/>
                    <a:pt x="231" y="326"/>
                  </a:cubicBezTo>
                  <a:cubicBezTo>
                    <a:pt x="231" y="327"/>
                    <a:pt x="231" y="327"/>
                    <a:pt x="231" y="327"/>
                  </a:cubicBezTo>
                  <a:cubicBezTo>
                    <a:pt x="232" y="328"/>
                    <a:pt x="232" y="328"/>
                    <a:pt x="232" y="328"/>
                  </a:cubicBezTo>
                  <a:cubicBezTo>
                    <a:pt x="232" y="329"/>
                    <a:pt x="232" y="329"/>
                    <a:pt x="232" y="329"/>
                  </a:cubicBezTo>
                  <a:cubicBezTo>
                    <a:pt x="234" y="329"/>
                    <a:pt x="236" y="330"/>
                    <a:pt x="238" y="330"/>
                  </a:cubicBezTo>
                  <a:cubicBezTo>
                    <a:pt x="238" y="330"/>
                    <a:pt x="238" y="330"/>
                    <a:pt x="238" y="330"/>
                  </a:cubicBezTo>
                  <a:cubicBezTo>
                    <a:pt x="239" y="330"/>
                    <a:pt x="239" y="330"/>
                    <a:pt x="239" y="330"/>
                  </a:cubicBezTo>
                  <a:cubicBezTo>
                    <a:pt x="239" y="330"/>
                    <a:pt x="239" y="330"/>
                    <a:pt x="239" y="330"/>
                  </a:cubicBezTo>
                  <a:cubicBezTo>
                    <a:pt x="238" y="330"/>
                    <a:pt x="238" y="330"/>
                    <a:pt x="238" y="330"/>
                  </a:cubicBezTo>
                  <a:cubicBezTo>
                    <a:pt x="239" y="330"/>
                    <a:pt x="239" y="330"/>
                    <a:pt x="239" y="330"/>
                  </a:cubicBezTo>
                  <a:cubicBezTo>
                    <a:pt x="239" y="330"/>
                    <a:pt x="239" y="330"/>
                    <a:pt x="239" y="330"/>
                  </a:cubicBezTo>
                  <a:cubicBezTo>
                    <a:pt x="238" y="330"/>
                    <a:pt x="238" y="330"/>
                    <a:pt x="238" y="330"/>
                  </a:cubicBezTo>
                  <a:cubicBezTo>
                    <a:pt x="239" y="330"/>
                    <a:pt x="239" y="330"/>
                    <a:pt x="239" y="330"/>
                  </a:cubicBezTo>
                  <a:cubicBezTo>
                    <a:pt x="238" y="329"/>
                    <a:pt x="238" y="329"/>
                    <a:pt x="238" y="329"/>
                  </a:cubicBezTo>
                  <a:cubicBezTo>
                    <a:pt x="238" y="330"/>
                    <a:pt x="238" y="330"/>
                    <a:pt x="238" y="330"/>
                  </a:cubicBezTo>
                  <a:cubicBezTo>
                    <a:pt x="239" y="330"/>
                    <a:pt x="239" y="330"/>
                    <a:pt x="239" y="330"/>
                  </a:cubicBezTo>
                  <a:cubicBezTo>
                    <a:pt x="238" y="329"/>
                    <a:pt x="238" y="329"/>
                    <a:pt x="238" y="329"/>
                  </a:cubicBezTo>
                  <a:cubicBezTo>
                    <a:pt x="239" y="329"/>
                    <a:pt x="239" y="329"/>
                    <a:pt x="239" y="329"/>
                  </a:cubicBezTo>
                  <a:cubicBezTo>
                    <a:pt x="238" y="329"/>
                    <a:pt x="238" y="329"/>
                    <a:pt x="238" y="329"/>
                  </a:cubicBezTo>
                  <a:cubicBezTo>
                    <a:pt x="238" y="329"/>
                    <a:pt x="238" y="329"/>
                    <a:pt x="238" y="329"/>
                  </a:cubicBezTo>
                  <a:cubicBezTo>
                    <a:pt x="239" y="329"/>
                    <a:pt x="239" y="329"/>
                    <a:pt x="239" y="329"/>
                  </a:cubicBezTo>
                  <a:cubicBezTo>
                    <a:pt x="238" y="329"/>
                    <a:pt x="238" y="329"/>
                    <a:pt x="238" y="329"/>
                  </a:cubicBezTo>
                  <a:cubicBezTo>
                    <a:pt x="238" y="329"/>
                    <a:pt x="238" y="330"/>
                    <a:pt x="237" y="330"/>
                  </a:cubicBezTo>
                  <a:cubicBezTo>
                    <a:pt x="236" y="330"/>
                    <a:pt x="235" y="330"/>
                    <a:pt x="233" y="330"/>
                  </a:cubicBezTo>
                  <a:cubicBezTo>
                    <a:pt x="233" y="330"/>
                    <a:pt x="233" y="330"/>
                    <a:pt x="233" y="330"/>
                  </a:cubicBezTo>
                  <a:cubicBezTo>
                    <a:pt x="233" y="330"/>
                    <a:pt x="233" y="330"/>
                    <a:pt x="233" y="330"/>
                  </a:cubicBezTo>
                  <a:cubicBezTo>
                    <a:pt x="231" y="331"/>
                    <a:pt x="230" y="331"/>
                    <a:pt x="229" y="331"/>
                  </a:cubicBezTo>
                  <a:cubicBezTo>
                    <a:pt x="229" y="331"/>
                    <a:pt x="229" y="331"/>
                    <a:pt x="229" y="331"/>
                  </a:cubicBezTo>
                  <a:cubicBezTo>
                    <a:pt x="229" y="331"/>
                    <a:pt x="229" y="331"/>
                    <a:pt x="229" y="331"/>
                  </a:cubicBezTo>
                  <a:cubicBezTo>
                    <a:pt x="228" y="332"/>
                    <a:pt x="228" y="332"/>
                    <a:pt x="228" y="332"/>
                  </a:cubicBezTo>
                  <a:cubicBezTo>
                    <a:pt x="229" y="331"/>
                    <a:pt x="229" y="331"/>
                    <a:pt x="229" y="331"/>
                  </a:cubicBezTo>
                  <a:cubicBezTo>
                    <a:pt x="229" y="331"/>
                    <a:pt x="229" y="331"/>
                    <a:pt x="229" y="331"/>
                  </a:cubicBezTo>
                  <a:cubicBezTo>
                    <a:pt x="228" y="332"/>
                    <a:pt x="228" y="332"/>
                    <a:pt x="228" y="332"/>
                  </a:cubicBezTo>
                  <a:cubicBezTo>
                    <a:pt x="229" y="331"/>
                    <a:pt x="229" y="331"/>
                    <a:pt x="229" y="331"/>
                  </a:cubicBezTo>
                  <a:cubicBezTo>
                    <a:pt x="228" y="332"/>
                    <a:pt x="228" y="332"/>
                    <a:pt x="228" y="332"/>
                  </a:cubicBezTo>
                  <a:cubicBezTo>
                    <a:pt x="229" y="332"/>
                    <a:pt x="229" y="332"/>
                    <a:pt x="229" y="332"/>
                  </a:cubicBezTo>
                  <a:cubicBezTo>
                    <a:pt x="229" y="331"/>
                    <a:pt x="229" y="331"/>
                    <a:pt x="229" y="331"/>
                  </a:cubicBezTo>
                  <a:cubicBezTo>
                    <a:pt x="228" y="332"/>
                    <a:pt x="228" y="332"/>
                    <a:pt x="228"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30" y="331"/>
                    <a:pt x="231" y="330"/>
                  </a:cubicBezTo>
                  <a:cubicBezTo>
                    <a:pt x="231" y="330"/>
                    <a:pt x="232" y="330"/>
                    <a:pt x="232" y="329"/>
                  </a:cubicBezTo>
                  <a:cubicBezTo>
                    <a:pt x="232" y="329"/>
                    <a:pt x="232" y="329"/>
                    <a:pt x="232" y="329"/>
                  </a:cubicBezTo>
                  <a:cubicBezTo>
                    <a:pt x="232" y="328"/>
                    <a:pt x="232" y="328"/>
                    <a:pt x="232" y="328"/>
                  </a:cubicBezTo>
                  <a:cubicBezTo>
                    <a:pt x="232" y="329"/>
                    <a:pt x="232" y="329"/>
                    <a:pt x="232" y="329"/>
                  </a:cubicBezTo>
                  <a:lnTo>
                    <a:pt x="232" y="328"/>
                  </a:lnTo>
                  <a:close/>
                  <a:moveTo>
                    <a:pt x="230" y="314"/>
                  </a:moveTo>
                  <a:cubicBezTo>
                    <a:pt x="231" y="313"/>
                    <a:pt x="231" y="313"/>
                    <a:pt x="231" y="313"/>
                  </a:cubicBezTo>
                  <a:cubicBezTo>
                    <a:pt x="219" y="308"/>
                    <a:pt x="219" y="308"/>
                    <a:pt x="219" y="308"/>
                  </a:cubicBezTo>
                  <a:cubicBezTo>
                    <a:pt x="217" y="307"/>
                    <a:pt x="217" y="307"/>
                    <a:pt x="217" y="307"/>
                  </a:cubicBezTo>
                  <a:cubicBezTo>
                    <a:pt x="217" y="308"/>
                    <a:pt x="217" y="308"/>
                    <a:pt x="217" y="308"/>
                  </a:cubicBezTo>
                  <a:cubicBezTo>
                    <a:pt x="215" y="312"/>
                    <a:pt x="215" y="312"/>
                    <a:pt x="215" y="312"/>
                  </a:cubicBezTo>
                  <a:cubicBezTo>
                    <a:pt x="215" y="314"/>
                    <a:pt x="215" y="314"/>
                    <a:pt x="215" y="314"/>
                  </a:cubicBezTo>
                  <a:cubicBezTo>
                    <a:pt x="216" y="314"/>
                    <a:pt x="216" y="314"/>
                    <a:pt x="216" y="314"/>
                  </a:cubicBezTo>
                  <a:cubicBezTo>
                    <a:pt x="220" y="316"/>
                    <a:pt x="220" y="316"/>
                    <a:pt x="220" y="316"/>
                  </a:cubicBezTo>
                  <a:cubicBezTo>
                    <a:pt x="221" y="314"/>
                    <a:pt x="221" y="314"/>
                    <a:pt x="221" y="314"/>
                  </a:cubicBezTo>
                  <a:cubicBezTo>
                    <a:pt x="220" y="313"/>
                    <a:pt x="220" y="313"/>
                    <a:pt x="220" y="313"/>
                  </a:cubicBezTo>
                  <a:cubicBezTo>
                    <a:pt x="217" y="316"/>
                    <a:pt x="217" y="316"/>
                    <a:pt x="217" y="316"/>
                  </a:cubicBezTo>
                  <a:cubicBezTo>
                    <a:pt x="215" y="318"/>
                    <a:pt x="215" y="318"/>
                    <a:pt x="215" y="318"/>
                  </a:cubicBezTo>
                  <a:cubicBezTo>
                    <a:pt x="218" y="318"/>
                    <a:pt x="218" y="318"/>
                    <a:pt x="218" y="318"/>
                  </a:cubicBezTo>
                  <a:cubicBezTo>
                    <a:pt x="230" y="321"/>
                    <a:pt x="230" y="321"/>
                    <a:pt x="230" y="321"/>
                  </a:cubicBezTo>
                  <a:cubicBezTo>
                    <a:pt x="230" y="321"/>
                    <a:pt x="230" y="321"/>
                    <a:pt x="230" y="321"/>
                  </a:cubicBezTo>
                  <a:cubicBezTo>
                    <a:pt x="231" y="321"/>
                    <a:pt x="231" y="321"/>
                    <a:pt x="231" y="321"/>
                  </a:cubicBezTo>
                  <a:cubicBezTo>
                    <a:pt x="238" y="318"/>
                    <a:pt x="238" y="318"/>
                    <a:pt x="238" y="318"/>
                  </a:cubicBezTo>
                  <a:cubicBezTo>
                    <a:pt x="237" y="317"/>
                    <a:pt x="237" y="317"/>
                    <a:pt x="237" y="317"/>
                  </a:cubicBezTo>
                  <a:cubicBezTo>
                    <a:pt x="237" y="318"/>
                    <a:pt x="237" y="318"/>
                    <a:pt x="237" y="318"/>
                  </a:cubicBezTo>
                  <a:cubicBezTo>
                    <a:pt x="250" y="320"/>
                    <a:pt x="250" y="320"/>
                    <a:pt x="250" y="320"/>
                  </a:cubicBezTo>
                  <a:cubicBezTo>
                    <a:pt x="251" y="320"/>
                    <a:pt x="251" y="320"/>
                    <a:pt x="251" y="320"/>
                  </a:cubicBezTo>
                  <a:cubicBezTo>
                    <a:pt x="251" y="320"/>
                    <a:pt x="251" y="320"/>
                    <a:pt x="251" y="320"/>
                  </a:cubicBezTo>
                  <a:cubicBezTo>
                    <a:pt x="254" y="318"/>
                    <a:pt x="254" y="318"/>
                    <a:pt x="254" y="318"/>
                  </a:cubicBezTo>
                  <a:cubicBezTo>
                    <a:pt x="256" y="317"/>
                    <a:pt x="256" y="317"/>
                    <a:pt x="256" y="317"/>
                  </a:cubicBezTo>
                  <a:cubicBezTo>
                    <a:pt x="254" y="316"/>
                    <a:pt x="254" y="316"/>
                    <a:pt x="254" y="316"/>
                  </a:cubicBezTo>
                  <a:cubicBezTo>
                    <a:pt x="240" y="309"/>
                    <a:pt x="240" y="309"/>
                    <a:pt x="240" y="309"/>
                  </a:cubicBezTo>
                  <a:cubicBezTo>
                    <a:pt x="240" y="309"/>
                    <a:pt x="240" y="309"/>
                    <a:pt x="240" y="309"/>
                  </a:cubicBezTo>
                  <a:cubicBezTo>
                    <a:pt x="230" y="313"/>
                    <a:pt x="230" y="313"/>
                    <a:pt x="230" y="313"/>
                  </a:cubicBezTo>
                  <a:cubicBezTo>
                    <a:pt x="230" y="314"/>
                    <a:pt x="230" y="314"/>
                    <a:pt x="230" y="314"/>
                  </a:cubicBezTo>
                  <a:cubicBezTo>
                    <a:pt x="231" y="313"/>
                    <a:pt x="231" y="313"/>
                    <a:pt x="231" y="313"/>
                  </a:cubicBezTo>
                  <a:cubicBezTo>
                    <a:pt x="230" y="314"/>
                    <a:pt x="230" y="314"/>
                    <a:pt x="230" y="314"/>
                  </a:cubicBezTo>
                  <a:cubicBezTo>
                    <a:pt x="231" y="316"/>
                    <a:pt x="231" y="316"/>
                    <a:pt x="231" y="316"/>
                  </a:cubicBezTo>
                  <a:cubicBezTo>
                    <a:pt x="240" y="312"/>
                    <a:pt x="240" y="312"/>
                    <a:pt x="240" y="312"/>
                  </a:cubicBezTo>
                  <a:cubicBezTo>
                    <a:pt x="240" y="310"/>
                    <a:pt x="240" y="310"/>
                    <a:pt x="240" y="310"/>
                  </a:cubicBezTo>
                  <a:cubicBezTo>
                    <a:pt x="239" y="312"/>
                    <a:pt x="239" y="312"/>
                    <a:pt x="239" y="312"/>
                  </a:cubicBezTo>
                  <a:cubicBezTo>
                    <a:pt x="239" y="312"/>
                    <a:pt x="239" y="312"/>
                    <a:pt x="241" y="312"/>
                  </a:cubicBezTo>
                  <a:cubicBezTo>
                    <a:pt x="242" y="313"/>
                    <a:pt x="246" y="315"/>
                    <a:pt x="252" y="318"/>
                  </a:cubicBezTo>
                  <a:cubicBezTo>
                    <a:pt x="253" y="317"/>
                    <a:pt x="253" y="317"/>
                    <a:pt x="253" y="317"/>
                  </a:cubicBezTo>
                  <a:cubicBezTo>
                    <a:pt x="252" y="316"/>
                    <a:pt x="252" y="316"/>
                    <a:pt x="252" y="316"/>
                  </a:cubicBezTo>
                  <a:cubicBezTo>
                    <a:pt x="252" y="316"/>
                    <a:pt x="252" y="316"/>
                    <a:pt x="250" y="317"/>
                  </a:cubicBezTo>
                  <a:cubicBezTo>
                    <a:pt x="250" y="318"/>
                    <a:pt x="250" y="318"/>
                    <a:pt x="250" y="318"/>
                  </a:cubicBezTo>
                  <a:cubicBezTo>
                    <a:pt x="251" y="317"/>
                    <a:pt x="251" y="317"/>
                    <a:pt x="251" y="317"/>
                  </a:cubicBezTo>
                  <a:cubicBezTo>
                    <a:pt x="251" y="317"/>
                    <a:pt x="251" y="317"/>
                    <a:pt x="237" y="316"/>
                  </a:cubicBezTo>
                  <a:cubicBezTo>
                    <a:pt x="237" y="315"/>
                    <a:pt x="237" y="315"/>
                    <a:pt x="237" y="315"/>
                  </a:cubicBezTo>
                  <a:cubicBezTo>
                    <a:pt x="236" y="316"/>
                    <a:pt x="236" y="316"/>
                    <a:pt x="236" y="316"/>
                  </a:cubicBezTo>
                  <a:cubicBezTo>
                    <a:pt x="236" y="316"/>
                    <a:pt x="236" y="316"/>
                    <a:pt x="230" y="318"/>
                  </a:cubicBezTo>
                  <a:cubicBezTo>
                    <a:pt x="230" y="320"/>
                    <a:pt x="230" y="320"/>
                    <a:pt x="230" y="320"/>
                  </a:cubicBezTo>
                  <a:cubicBezTo>
                    <a:pt x="231" y="318"/>
                    <a:pt x="231" y="318"/>
                    <a:pt x="231" y="318"/>
                  </a:cubicBezTo>
                  <a:cubicBezTo>
                    <a:pt x="231" y="318"/>
                    <a:pt x="231" y="318"/>
                    <a:pt x="218" y="316"/>
                  </a:cubicBezTo>
                  <a:cubicBezTo>
                    <a:pt x="218" y="317"/>
                    <a:pt x="218" y="317"/>
                    <a:pt x="218" y="317"/>
                  </a:cubicBezTo>
                  <a:cubicBezTo>
                    <a:pt x="219" y="318"/>
                    <a:pt x="219" y="318"/>
                    <a:pt x="219" y="318"/>
                  </a:cubicBezTo>
                  <a:cubicBezTo>
                    <a:pt x="219" y="318"/>
                    <a:pt x="219" y="318"/>
                    <a:pt x="222" y="315"/>
                  </a:cubicBezTo>
                  <a:cubicBezTo>
                    <a:pt x="224" y="314"/>
                    <a:pt x="224" y="314"/>
                    <a:pt x="224" y="314"/>
                  </a:cubicBezTo>
                  <a:cubicBezTo>
                    <a:pt x="221" y="313"/>
                    <a:pt x="221" y="313"/>
                    <a:pt x="221" y="313"/>
                  </a:cubicBezTo>
                  <a:cubicBezTo>
                    <a:pt x="221" y="313"/>
                    <a:pt x="221" y="313"/>
                    <a:pt x="217" y="312"/>
                  </a:cubicBezTo>
                  <a:cubicBezTo>
                    <a:pt x="217" y="313"/>
                    <a:pt x="217" y="313"/>
                    <a:pt x="217" y="313"/>
                  </a:cubicBezTo>
                  <a:cubicBezTo>
                    <a:pt x="218" y="313"/>
                    <a:pt x="218" y="313"/>
                    <a:pt x="218" y="313"/>
                  </a:cubicBezTo>
                  <a:cubicBezTo>
                    <a:pt x="218" y="313"/>
                    <a:pt x="218" y="313"/>
                    <a:pt x="219" y="309"/>
                  </a:cubicBezTo>
                  <a:cubicBezTo>
                    <a:pt x="218" y="309"/>
                    <a:pt x="218" y="309"/>
                    <a:pt x="218" y="309"/>
                  </a:cubicBezTo>
                  <a:cubicBezTo>
                    <a:pt x="217" y="310"/>
                    <a:pt x="217" y="310"/>
                    <a:pt x="217" y="310"/>
                  </a:cubicBezTo>
                  <a:cubicBezTo>
                    <a:pt x="217" y="310"/>
                    <a:pt x="217" y="310"/>
                    <a:pt x="219" y="311"/>
                  </a:cubicBezTo>
                  <a:cubicBezTo>
                    <a:pt x="220" y="312"/>
                    <a:pt x="224" y="313"/>
                    <a:pt x="230" y="316"/>
                  </a:cubicBezTo>
                  <a:cubicBezTo>
                    <a:pt x="230" y="316"/>
                    <a:pt x="230" y="316"/>
                    <a:pt x="230" y="316"/>
                  </a:cubicBezTo>
                  <a:cubicBezTo>
                    <a:pt x="231" y="316"/>
                    <a:pt x="231" y="316"/>
                    <a:pt x="231" y="316"/>
                  </a:cubicBezTo>
                  <a:lnTo>
                    <a:pt x="230" y="314"/>
                  </a:lnTo>
                  <a:close/>
                  <a:moveTo>
                    <a:pt x="264" y="328"/>
                  </a:moveTo>
                  <a:cubicBezTo>
                    <a:pt x="264" y="329"/>
                    <a:pt x="264" y="329"/>
                    <a:pt x="264" y="329"/>
                  </a:cubicBezTo>
                  <a:cubicBezTo>
                    <a:pt x="289" y="333"/>
                    <a:pt x="289" y="333"/>
                    <a:pt x="289" y="333"/>
                  </a:cubicBezTo>
                  <a:cubicBezTo>
                    <a:pt x="291" y="334"/>
                    <a:pt x="291" y="334"/>
                    <a:pt x="291" y="334"/>
                  </a:cubicBezTo>
                  <a:cubicBezTo>
                    <a:pt x="291" y="332"/>
                    <a:pt x="291" y="332"/>
                    <a:pt x="291" y="332"/>
                  </a:cubicBezTo>
                  <a:cubicBezTo>
                    <a:pt x="291" y="329"/>
                    <a:pt x="291" y="329"/>
                    <a:pt x="291" y="329"/>
                  </a:cubicBezTo>
                  <a:cubicBezTo>
                    <a:pt x="291" y="328"/>
                    <a:pt x="291" y="328"/>
                    <a:pt x="291" y="328"/>
                  </a:cubicBezTo>
                  <a:cubicBezTo>
                    <a:pt x="290" y="328"/>
                    <a:pt x="290" y="328"/>
                    <a:pt x="290" y="328"/>
                  </a:cubicBezTo>
                  <a:cubicBezTo>
                    <a:pt x="278" y="325"/>
                    <a:pt x="272" y="324"/>
                    <a:pt x="269" y="323"/>
                  </a:cubicBezTo>
                  <a:cubicBezTo>
                    <a:pt x="266" y="322"/>
                    <a:pt x="266" y="322"/>
                    <a:pt x="266" y="322"/>
                  </a:cubicBezTo>
                  <a:cubicBezTo>
                    <a:pt x="264" y="322"/>
                    <a:pt x="264" y="322"/>
                    <a:pt x="264" y="322"/>
                  </a:cubicBezTo>
                  <a:cubicBezTo>
                    <a:pt x="262" y="329"/>
                    <a:pt x="262" y="329"/>
                    <a:pt x="262" y="329"/>
                  </a:cubicBezTo>
                  <a:cubicBezTo>
                    <a:pt x="264" y="329"/>
                    <a:pt x="264" y="329"/>
                    <a:pt x="264" y="329"/>
                  </a:cubicBezTo>
                  <a:cubicBezTo>
                    <a:pt x="264" y="328"/>
                    <a:pt x="264" y="328"/>
                    <a:pt x="264" y="328"/>
                  </a:cubicBezTo>
                  <a:cubicBezTo>
                    <a:pt x="265" y="328"/>
                    <a:pt x="265" y="328"/>
                    <a:pt x="265" y="328"/>
                  </a:cubicBezTo>
                  <a:cubicBezTo>
                    <a:pt x="267" y="324"/>
                    <a:pt x="267" y="324"/>
                    <a:pt x="267" y="324"/>
                  </a:cubicBezTo>
                  <a:cubicBezTo>
                    <a:pt x="265" y="324"/>
                    <a:pt x="265" y="324"/>
                    <a:pt x="265" y="324"/>
                  </a:cubicBezTo>
                  <a:cubicBezTo>
                    <a:pt x="265" y="325"/>
                    <a:pt x="265" y="325"/>
                    <a:pt x="265" y="325"/>
                  </a:cubicBezTo>
                  <a:cubicBezTo>
                    <a:pt x="265" y="325"/>
                    <a:pt x="265" y="325"/>
                    <a:pt x="268" y="326"/>
                  </a:cubicBezTo>
                  <a:cubicBezTo>
                    <a:pt x="271" y="327"/>
                    <a:pt x="277" y="328"/>
                    <a:pt x="289" y="331"/>
                  </a:cubicBezTo>
                  <a:cubicBezTo>
                    <a:pt x="290" y="329"/>
                    <a:pt x="290" y="329"/>
                    <a:pt x="290" y="329"/>
                  </a:cubicBezTo>
                  <a:cubicBezTo>
                    <a:pt x="288" y="329"/>
                    <a:pt x="288" y="329"/>
                    <a:pt x="288" y="329"/>
                  </a:cubicBezTo>
                  <a:cubicBezTo>
                    <a:pt x="288" y="329"/>
                    <a:pt x="288" y="329"/>
                    <a:pt x="288" y="332"/>
                  </a:cubicBezTo>
                  <a:cubicBezTo>
                    <a:pt x="290" y="332"/>
                    <a:pt x="290" y="332"/>
                    <a:pt x="290" y="332"/>
                  </a:cubicBezTo>
                  <a:cubicBezTo>
                    <a:pt x="290" y="330"/>
                    <a:pt x="290" y="330"/>
                    <a:pt x="290" y="330"/>
                  </a:cubicBezTo>
                  <a:cubicBezTo>
                    <a:pt x="290" y="330"/>
                    <a:pt x="290" y="330"/>
                    <a:pt x="264" y="326"/>
                  </a:cubicBezTo>
                  <a:cubicBezTo>
                    <a:pt x="264" y="328"/>
                    <a:pt x="264" y="328"/>
                    <a:pt x="264" y="328"/>
                  </a:cubicBezTo>
                  <a:cubicBezTo>
                    <a:pt x="265" y="328"/>
                    <a:pt x="265" y="328"/>
                    <a:pt x="265" y="328"/>
                  </a:cubicBezTo>
                  <a:lnTo>
                    <a:pt x="264" y="328"/>
                  </a:lnTo>
                  <a:close/>
                  <a:moveTo>
                    <a:pt x="98" y="209"/>
                  </a:moveTo>
                  <a:cubicBezTo>
                    <a:pt x="99" y="208"/>
                    <a:pt x="99" y="208"/>
                    <a:pt x="99" y="208"/>
                  </a:cubicBezTo>
                  <a:cubicBezTo>
                    <a:pt x="97" y="207"/>
                    <a:pt x="96" y="207"/>
                    <a:pt x="94" y="207"/>
                  </a:cubicBezTo>
                  <a:cubicBezTo>
                    <a:pt x="93" y="207"/>
                    <a:pt x="91" y="207"/>
                    <a:pt x="90" y="208"/>
                  </a:cubicBezTo>
                  <a:cubicBezTo>
                    <a:pt x="89" y="209"/>
                    <a:pt x="89" y="210"/>
                    <a:pt x="89" y="210"/>
                  </a:cubicBezTo>
                  <a:cubicBezTo>
                    <a:pt x="88" y="211"/>
                    <a:pt x="88" y="211"/>
                    <a:pt x="88" y="211"/>
                  </a:cubicBezTo>
                  <a:cubicBezTo>
                    <a:pt x="89" y="212"/>
                    <a:pt x="89" y="212"/>
                    <a:pt x="89" y="212"/>
                  </a:cubicBezTo>
                  <a:cubicBezTo>
                    <a:pt x="93" y="213"/>
                    <a:pt x="95" y="213"/>
                    <a:pt x="97" y="213"/>
                  </a:cubicBezTo>
                  <a:cubicBezTo>
                    <a:pt x="98" y="213"/>
                    <a:pt x="99" y="213"/>
                    <a:pt x="100" y="213"/>
                  </a:cubicBezTo>
                  <a:cubicBezTo>
                    <a:pt x="101" y="212"/>
                    <a:pt x="101" y="212"/>
                    <a:pt x="101" y="212"/>
                  </a:cubicBezTo>
                  <a:cubicBezTo>
                    <a:pt x="101" y="212"/>
                    <a:pt x="101" y="212"/>
                    <a:pt x="101" y="211"/>
                  </a:cubicBezTo>
                  <a:cubicBezTo>
                    <a:pt x="101" y="210"/>
                    <a:pt x="101" y="210"/>
                    <a:pt x="100" y="209"/>
                  </a:cubicBezTo>
                  <a:cubicBezTo>
                    <a:pt x="100" y="209"/>
                    <a:pt x="99" y="208"/>
                    <a:pt x="99" y="208"/>
                  </a:cubicBezTo>
                  <a:cubicBezTo>
                    <a:pt x="99" y="208"/>
                    <a:pt x="99" y="208"/>
                    <a:pt x="99" y="208"/>
                  </a:cubicBezTo>
                  <a:cubicBezTo>
                    <a:pt x="99" y="208"/>
                    <a:pt x="99" y="208"/>
                    <a:pt x="99" y="208"/>
                  </a:cubicBezTo>
                  <a:cubicBezTo>
                    <a:pt x="98" y="209"/>
                    <a:pt x="98" y="209"/>
                    <a:pt x="98" y="209"/>
                  </a:cubicBezTo>
                  <a:cubicBezTo>
                    <a:pt x="97" y="210"/>
                    <a:pt x="97" y="210"/>
                    <a:pt x="97" y="210"/>
                  </a:cubicBezTo>
                  <a:cubicBezTo>
                    <a:pt x="98" y="211"/>
                    <a:pt x="98" y="211"/>
                    <a:pt x="98" y="211"/>
                  </a:cubicBezTo>
                  <a:cubicBezTo>
                    <a:pt x="98" y="211"/>
                    <a:pt x="98" y="211"/>
                    <a:pt x="98" y="211"/>
                  </a:cubicBezTo>
                  <a:cubicBezTo>
                    <a:pt x="98" y="211"/>
                    <a:pt x="98" y="211"/>
                    <a:pt x="98" y="211"/>
                  </a:cubicBezTo>
                  <a:cubicBezTo>
                    <a:pt x="99" y="211"/>
                    <a:pt x="99" y="211"/>
                    <a:pt x="99" y="211"/>
                  </a:cubicBezTo>
                  <a:cubicBezTo>
                    <a:pt x="98" y="211"/>
                    <a:pt x="98" y="211"/>
                    <a:pt x="98" y="211"/>
                  </a:cubicBezTo>
                  <a:cubicBezTo>
                    <a:pt x="98" y="211"/>
                    <a:pt x="98" y="211"/>
                    <a:pt x="98" y="211"/>
                  </a:cubicBezTo>
                  <a:cubicBezTo>
                    <a:pt x="99" y="211"/>
                    <a:pt x="99" y="211"/>
                    <a:pt x="99" y="211"/>
                  </a:cubicBezTo>
                  <a:cubicBezTo>
                    <a:pt x="98" y="211"/>
                    <a:pt x="98" y="211"/>
                    <a:pt x="98" y="211"/>
                  </a:cubicBezTo>
                  <a:cubicBezTo>
                    <a:pt x="99" y="211"/>
                    <a:pt x="99" y="211"/>
                    <a:pt x="99" y="211"/>
                  </a:cubicBezTo>
                  <a:cubicBezTo>
                    <a:pt x="98" y="210"/>
                    <a:pt x="98" y="210"/>
                    <a:pt x="98" y="210"/>
                  </a:cubicBezTo>
                  <a:cubicBezTo>
                    <a:pt x="98" y="211"/>
                    <a:pt x="98" y="211"/>
                    <a:pt x="98" y="211"/>
                  </a:cubicBezTo>
                  <a:cubicBezTo>
                    <a:pt x="99" y="211"/>
                    <a:pt x="99" y="211"/>
                    <a:pt x="99" y="211"/>
                  </a:cubicBezTo>
                  <a:cubicBezTo>
                    <a:pt x="98" y="210"/>
                    <a:pt x="98" y="210"/>
                    <a:pt x="98" y="210"/>
                  </a:cubicBezTo>
                  <a:cubicBezTo>
                    <a:pt x="99" y="211"/>
                    <a:pt x="99" y="211"/>
                    <a:pt x="99" y="211"/>
                  </a:cubicBezTo>
                  <a:cubicBezTo>
                    <a:pt x="98" y="210"/>
                    <a:pt x="98" y="210"/>
                    <a:pt x="98" y="210"/>
                  </a:cubicBezTo>
                  <a:cubicBezTo>
                    <a:pt x="98" y="210"/>
                    <a:pt x="98" y="210"/>
                    <a:pt x="98" y="210"/>
                  </a:cubicBezTo>
                  <a:cubicBezTo>
                    <a:pt x="99" y="211"/>
                    <a:pt x="99" y="211"/>
                    <a:pt x="99" y="211"/>
                  </a:cubicBezTo>
                  <a:cubicBezTo>
                    <a:pt x="98" y="210"/>
                    <a:pt x="98" y="210"/>
                    <a:pt x="98" y="210"/>
                  </a:cubicBezTo>
                  <a:cubicBezTo>
                    <a:pt x="98" y="210"/>
                    <a:pt x="98" y="211"/>
                    <a:pt x="97" y="210"/>
                  </a:cubicBezTo>
                  <a:cubicBezTo>
                    <a:pt x="96" y="211"/>
                    <a:pt x="93" y="210"/>
                    <a:pt x="90" y="209"/>
                  </a:cubicBezTo>
                  <a:cubicBezTo>
                    <a:pt x="90" y="211"/>
                    <a:pt x="90" y="211"/>
                    <a:pt x="90" y="211"/>
                  </a:cubicBezTo>
                  <a:cubicBezTo>
                    <a:pt x="91" y="211"/>
                    <a:pt x="91" y="211"/>
                    <a:pt x="91" y="211"/>
                  </a:cubicBezTo>
                  <a:cubicBezTo>
                    <a:pt x="91" y="211"/>
                    <a:pt x="91" y="211"/>
                    <a:pt x="91" y="211"/>
                  </a:cubicBezTo>
                  <a:cubicBezTo>
                    <a:pt x="91" y="211"/>
                    <a:pt x="91" y="211"/>
                    <a:pt x="91" y="211"/>
                  </a:cubicBezTo>
                  <a:cubicBezTo>
                    <a:pt x="91" y="211"/>
                    <a:pt x="91" y="211"/>
                    <a:pt x="91" y="211"/>
                  </a:cubicBezTo>
                  <a:cubicBezTo>
                    <a:pt x="91" y="211"/>
                    <a:pt x="91" y="211"/>
                    <a:pt x="91" y="211"/>
                  </a:cubicBezTo>
                  <a:cubicBezTo>
                    <a:pt x="91" y="211"/>
                    <a:pt x="91" y="211"/>
                    <a:pt x="91" y="211"/>
                  </a:cubicBezTo>
                  <a:cubicBezTo>
                    <a:pt x="91" y="211"/>
                    <a:pt x="92" y="211"/>
                    <a:pt x="92" y="211"/>
                  </a:cubicBezTo>
                  <a:cubicBezTo>
                    <a:pt x="93" y="210"/>
                    <a:pt x="93" y="210"/>
                    <a:pt x="94" y="210"/>
                  </a:cubicBezTo>
                  <a:cubicBezTo>
                    <a:pt x="95" y="210"/>
                    <a:pt x="96" y="210"/>
                    <a:pt x="97" y="211"/>
                  </a:cubicBezTo>
                  <a:cubicBezTo>
                    <a:pt x="98" y="209"/>
                    <a:pt x="98" y="209"/>
                    <a:pt x="98" y="209"/>
                  </a:cubicBezTo>
                  <a:cubicBezTo>
                    <a:pt x="97" y="210"/>
                    <a:pt x="97" y="210"/>
                    <a:pt x="97" y="210"/>
                  </a:cubicBezTo>
                  <a:lnTo>
                    <a:pt x="98" y="209"/>
                  </a:lnTo>
                  <a:close/>
                  <a:moveTo>
                    <a:pt x="90" y="202"/>
                  </a:moveTo>
                  <a:cubicBezTo>
                    <a:pt x="90" y="201"/>
                    <a:pt x="90" y="201"/>
                    <a:pt x="90" y="201"/>
                  </a:cubicBezTo>
                  <a:cubicBezTo>
                    <a:pt x="88" y="201"/>
                    <a:pt x="87" y="201"/>
                    <a:pt x="86" y="201"/>
                  </a:cubicBezTo>
                  <a:cubicBezTo>
                    <a:pt x="86" y="202"/>
                    <a:pt x="85" y="202"/>
                    <a:pt x="85" y="202"/>
                  </a:cubicBezTo>
                  <a:cubicBezTo>
                    <a:pt x="84" y="203"/>
                    <a:pt x="84" y="203"/>
                    <a:pt x="84" y="204"/>
                  </a:cubicBezTo>
                  <a:cubicBezTo>
                    <a:pt x="84" y="205"/>
                    <a:pt x="84" y="206"/>
                    <a:pt x="85" y="206"/>
                  </a:cubicBezTo>
                  <a:cubicBezTo>
                    <a:pt x="85" y="207"/>
                    <a:pt x="86" y="207"/>
                    <a:pt x="86" y="208"/>
                  </a:cubicBezTo>
                  <a:cubicBezTo>
                    <a:pt x="87" y="208"/>
                    <a:pt x="87" y="208"/>
                    <a:pt x="87" y="208"/>
                  </a:cubicBezTo>
                  <a:cubicBezTo>
                    <a:pt x="88" y="208"/>
                    <a:pt x="88" y="208"/>
                    <a:pt x="88" y="208"/>
                  </a:cubicBezTo>
                  <a:cubicBezTo>
                    <a:pt x="88" y="208"/>
                    <a:pt x="89" y="207"/>
                    <a:pt x="90" y="207"/>
                  </a:cubicBezTo>
                  <a:cubicBezTo>
                    <a:pt x="90" y="206"/>
                    <a:pt x="91" y="206"/>
                    <a:pt x="91" y="205"/>
                  </a:cubicBezTo>
                  <a:cubicBezTo>
                    <a:pt x="92" y="205"/>
                    <a:pt x="92" y="204"/>
                    <a:pt x="92" y="203"/>
                  </a:cubicBezTo>
                  <a:cubicBezTo>
                    <a:pt x="92" y="203"/>
                    <a:pt x="92" y="202"/>
                    <a:pt x="92" y="202"/>
                  </a:cubicBezTo>
                  <a:cubicBezTo>
                    <a:pt x="91" y="202"/>
                    <a:pt x="91" y="201"/>
                    <a:pt x="91" y="201"/>
                  </a:cubicBezTo>
                  <a:cubicBezTo>
                    <a:pt x="90" y="201"/>
                    <a:pt x="90" y="201"/>
                    <a:pt x="90" y="201"/>
                  </a:cubicBezTo>
                  <a:cubicBezTo>
                    <a:pt x="90" y="201"/>
                    <a:pt x="90" y="201"/>
                    <a:pt x="90" y="201"/>
                  </a:cubicBezTo>
                  <a:cubicBezTo>
                    <a:pt x="90" y="202"/>
                    <a:pt x="90" y="202"/>
                    <a:pt x="90" y="202"/>
                  </a:cubicBezTo>
                  <a:cubicBezTo>
                    <a:pt x="89" y="204"/>
                    <a:pt x="89" y="204"/>
                    <a:pt x="89" y="204"/>
                  </a:cubicBezTo>
                  <a:cubicBezTo>
                    <a:pt x="89" y="204"/>
                    <a:pt x="89" y="204"/>
                    <a:pt x="89" y="204"/>
                  </a:cubicBezTo>
                  <a:cubicBezTo>
                    <a:pt x="90" y="204"/>
                    <a:pt x="90" y="204"/>
                    <a:pt x="90" y="204"/>
                  </a:cubicBezTo>
                  <a:cubicBezTo>
                    <a:pt x="89" y="204"/>
                    <a:pt x="89" y="204"/>
                    <a:pt x="89" y="204"/>
                  </a:cubicBezTo>
                  <a:cubicBezTo>
                    <a:pt x="89" y="204"/>
                    <a:pt x="89" y="204"/>
                    <a:pt x="89" y="204"/>
                  </a:cubicBezTo>
                  <a:cubicBezTo>
                    <a:pt x="90" y="204"/>
                    <a:pt x="90" y="204"/>
                    <a:pt x="90" y="204"/>
                  </a:cubicBezTo>
                  <a:cubicBezTo>
                    <a:pt x="89" y="204"/>
                    <a:pt x="89" y="204"/>
                    <a:pt x="89" y="204"/>
                  </a:cubicBezTo>
                  <a:cubicBezTo>
                    <a:pt x="90" y="203"/>
                    <a:pt x="90" y="203"/>
                    <a:pt x="90" y="203"/>
                  </a:cubicBezTo>
                  <a:cubicBezTo>
                    <a:pt x="89" y="203"/>
                    <a:pt x="89" y="203"/>
                    <a:pt x="89" y="203"/>
                  </a:cubicBezTo>
                  <a:cubicBezTo>
                    <a:pt x="89" y="204"/>
                    <a:pt x="89" y="204"/>
                    <a:pt x="89" y="204"/>
                  </a:cubicBezTo>
                  <a:cubicBezTo>
                    <a:pt x="90" y="203"/>
                    <a:pt x="90" y="203"/>
                    <a:pt x="90" y="203"/>
                  </a:cubicBezTo>
                  <a:cubicBezTo>
                    <a:pt x="89" y="203"/>
                    <a:pt x="89" y="203"/>
                    <a:pt x="89" y="203"/>
                  </a:cubicBezTo>
                  <a:cubicBezTo>
                    <a:pt x="90" y="203"/>
                    <a:pt x="90" y="203"/>
                    <a:pt x="90" y="203"/>
                  </a:cubicBezTo>
                  <a:cubicBezTo>
                    <a:pt x="89" y="203"/>
                    <a:pt x="89" y="203"/>
                    <a:pt x="89" y="203"/>
                  </a:cubicBezTo>
                  <a:cubicBezTo>
                    <a:pt x="89" y="203"/>
                    <a:pt x="89" y="203"/>
                    <a:pt x="89" y="203"/>
                  </a:cubicBezTo>
                  <a:cubicBezTo>
                    <a:pt x="90" y="203"/>
                    <a:pt x="90" y="203"/>
                    <a:pt x="90" y="203"/>
                  </a:cubicBezTo>
                  <a:cubicBezTo>
                    <a:pt x="89" y="203"/>
                    <a:pt x="89" y="203"/>
                    <a:pt x="89" y="203"/>
                  </a:cubicBezTo>
                  <a:cubicBezTo>
                    <a:pt x="89" y="203"/>
                    <a:pt x="89" y="203"/>
                    <a:pt x="89" y="203"/>
                  </a:cubicBezTo>
                  <a:cubicBezTo>
                    <a:pt x="89" y="203"/>
                    <a:pt x="89" y="203"/>
                    <a:pt x="89" y="203"/>
                  </a:cubicBezTo>
                  <a:cubicBezTo>
                    <a:pt x="89" y="203"/>
                    <a:pt x="89" y="203"/>
                    <a:pt x="89" y="203"/>
                  </a:cubicBezTo>
                  <a:cubicBezTo>
                    <a:pt x="89" y="203"/>
                    <a:pt x="89" y="203"/>
                    <a:pt x="89" y="203"/>
                  </a:cubicBezTo>
                  <a:cubicBezTo>
                    <a:pt x="89" y="203"/>
                    <a:pt x="89" y="203"/>
                    <a:pt x="89" y="203"/>
                  </a:cubicBezTo>
                  <a:cubicBezTo>
                    <a:pt x="89" y="203"/>
                    <a:pt x="88" y="204"/>
                    <a:pt x="88" y="204"/>
                  </a:cubicBezTo>
                  <a:cubicBezTo>
                    <a:pt x="87" y="205"/>
                    <a:pt x="87" y="205"/>
                    <a:pt x="87" y="205"/>
                  </a:cubicBezTo>
                  <a:cubicBezTo>
                    <a:pt x="87" y="205"/>
                    <a:pt x="87" y="205"/>
                    <a:pt x="87" y="205"/>
                  </a:cubicBezTo>
                  <a:cubicBezTo>
                    <a:pt x="87" y="206"/>
                    <a:pt x="87" y="206"/>
                    <a:pt x="87" y="206"/>
                  </a:cubicBezTo>
                  <a:cubicBezTo>
                    <a:pt x="88" y="205"/>
                    <a:pt x="88" y="205"/>
                    <a:pt x="88" y="205"/>
                  </a:cubicBezTo>
                  <a:cubicBezTo>
                    <a:pt x="87" y="205"/>
                    <a:pt x="87" y="204"/>
                    <a:pt x="87" y="204"/>
                  </a:cubicBezTo>
                  <a:cubicBezTo>
                    <a:pt x="87" y="204"/>
                    <a:pt x="87" y="204"/>
                    <a:pt x="87" y="204"/>
                  </a:cubicBezTo>
                  <a:cubicBezTo>
                    <a:pt x="86" y="204"/>
                    <a:pt x="86" y="204"/>
                    <a:pt x="86" y="204"/>
                  </a:cubicBezTo>
                  <a:cubicBezTo>
                    <a:pt x="87" y="204"/>
                    <a:pt x="87" y="204"/>
                    <a:pt x="87" y="204"/>
                  </a:cubicBezTo>
                  <a:cubicBezTo>
                    <a:pt x="87" y="204"/>
                    <a:pt x="87" y="204"/>
                    <a:pt x="87" y="204"/>
                  </a:cubicBezTo>
                  <a:cubicBezTo>
                    <a:pt x="86" y="204"/>
                    <a:pt x="86" y="204"/>
                    <a:pt x="86" y="204"/>
                  </a:cubicBezTo>
                  <a:cubicBezTo>
                    <a:pt x="87" y="204"/>
                    <a:pt x="87" y="204"/>
                    <a:pt x="87" y="204"/>
                  </a:cubicBezTo>
                  <a:cubicBezTo>
                    <a:pt x="86" y="204"/>
                    <a:pt x="86" y="204"/>
                    <a:pt x="86" y="204"/>
                  </a:cubicBezTo>
                  <a:cubicBezTo>
                    <a:pt x="87" y="204"/>
                    <a:pt x="87" y="204"/>
                    <a:pt x="87" y="204"/>
                  </a:cubicBezTo>
                  <a:cubicBezTo>
                    <a:pt x="87" y="204"/>
                    <a:pt x="87" y="204"/>
                    <a:pt x="87" y="204"/>
                  </a:cubicBezTo>
                  <a:cubicBezTo>
                    <a:pt x="86" y="204"/>
                    <a:pt x="86" y="204"/>
                    <a:pt x="86" y="204"/>
                  </a:cubicBezTo>
                  <a:cubicBezTo>
                    <a:pt x="87" y="204"/>
                    <a:pt x="87" y="204"/>
                    <a:pt x="87" y="204"/>
                  </a:cubicBezTo>
                  <a:cubicBezTo>
                    <a:pt x="86" y="204"/>
                    <a:pt x="86" y="204"/>
                    <a:pt x="86" y="204"/>
                  </a:cubicBezTo>
                  <a:cubicBezTo>
                    <a:pt x="87" y="205"/>
                    <a:pt x="87" y="205"/>
                    <a:pt x="87" y="205"/>
                  </a:cubicBezTo>
                  <a:cubicBezTo>
                    <a:pt x="87" y="204"/>
                    <a:pt x="87" y="204"/>
                    <a:pt x="87" y="204"/>
                  </a:cubicBezTo>
                  <a:cubicBezTo>
                    <a:pt x="86" y="204"/>
                    <a:pt x="86" y="204"/>
                    <a:pt x="86" y="204"/>
                  </a:cubicBezTo>
                  <a:cubicBezTo>
                    <a:pt x="87" y="205"/>
                    <a:pt x="87" y="205"/>
                    <a:pt x="87" y="205"/>
                  </a:cubicBezTo>
                  <a:cubicBezTo>
                    <a:pt x="87" y="204"/>
                    <a:pt x="87" y="204"/>
                    <a:pt x="87" y="204"/>
                  </a:cubicBezTo>
                  <a:cubicBezTo>
                    <a:pt x="87" y="204"/>
                    <a:pt x="89" y="204"/>
                    <a:pt x="90" y="204"/>
                  </a:cubicBezTo>
                  <a:cubicBezTo>
                    <a:pt x="90" y="202"/>
                    <a:pt x="90" y="202"/>
                    <a:pt x="90" y="202"/>
                  </a:cubicBezTo>
                  <a:cubicBezTo>
                    <a:pt x="89" y="204"/>
                    <a:pt x="89" y="204"/>
                    <a:pt x="89" y="204"/>
                  </a:cubicBezTo>
                  <a:lnTo>
                    <a:pt x="90" y="202"/>
                  </a:lnTo>
                  <a:close/>
                  <a:moveTo>
                    <a:pt x="106" y="206"/>
                  </a:moveTo>
                  <a:cubicBezTo>
                    <a:pt x="106" y="208"/>
                    <a:pt x="106" y="208"/>
                    <a:pt x="106" y="208"/>
                  </a:cubicBezTo>
                  <a:cubicBezTo>
                    <a:pt x="108" y="208"/>
                    <a:pt x="110" y="207"/>
                    <a:pt x="111" y="206"/>
                  </a:cubicBezTo>
                  <a:cubicBezTo>
                    <a:pt x="112" y="206"/>
                    <a:pt x="112" y="205"/>
                    <a:pt x="113" y="205"/>
                  </a:cubicBezTo>
                  <a:cubicBezTo>
                    <a:pt x="113" y="204"/>
                    <a:pt x="113" y="203"/>
                    <a:pt x="114" y="203"/>
                  </a:cubicBezTo>
                  <a:cubicBezTo>
                    <a:pt x="114" y="202"/>
                    <a:pt x="113" y="202"/>
                    <a:pt x="113" y="201"/>
                  </a:cubicBezTo>
                  <a:cubicBezTo>
                    <a:pt x="113" y="200"/>
                    <a:pt x="112" y="200"/>
                    <a:pt x="111" y="200"/>
                  </a:cubicBezTo>
                  <a:cubicBezTo>
                    <a:pt x="111" y="200"/>
                    <a:pt x="110" y="200"/>
                    <a:pt x="109" y="200"/>
                  </a:cubicBezTo>
                  <a:cubicBezTo>
                    <a:pt x="109" y="201"/>
                    <a:pt x="109" y="201"/>
                    <a:pt x="109" y="201"/>
                  </a:cubicBezTo>
                  <a:cubicBezTo>
                    <a:pt x="109" y="200"/>
                    <a:pt x="109" y="200"/>
                    <a:pt x="109" y="200"/>
                  </a:cubicBezTo>
                  <a:cubicBezTo>
                    <a:pt x="109" y="199"/>
                    <a:pt x="108" y="199"/>
                    <a:pt x="108" y="199"/>
                  </a:cubicBezTo>
                  <a:cubicBezTo>
                    <a:pt x="106" y="199"/>
                    <a:pt x="105" y="200"/>
                    <a:pt x="105" y="201"/>
                  </a:cubicBezTo>
                  <a:cubicBezTo>
                    <a:pt x="104" y="202"/>
                    <a:pt x="104" y="202"/>
                    <a:pt x="104" y="203"/>
                  </a:cubicBezTo>
                  <a:cubicBezTo>
                    <a:pt x="104" y="205"/>
                    <a:pt x="105" y="207"/>
                    <a:pt x="105" y="207"/>
                  </a:cubicBezTo>
                  <a:cubicBezTo>
                    <a:pt x="105" y="208"/>
                    <a:pt x="105" y="208"/>
                    <a:pt x="105" y="208"/>
                  </a:cubicBezTo>
                  <a:cubicBezTo>
                    <a:pt x="106" y="208"/>
                    <a:pt x="106" y="208"/>
                    <a:pt x="106" y="208"/>
                  </a:cubicBezTo>
                  <a:cubicBezTo>
                    <a:pt x="106" y="206"/>
                    <a:pt x="106" y="206"/>
                    <a:pt x="106" y="206"/>
                  </a:cubicBezTo>
                  <a:cubicBezTo>
                    <a:pt x="108" y="206"/>
                    <a:pt x="108" y="206"/>
                    <a:pt x="108" y="206"/>
                  </a:cubicBezTo>
                  <a:cubicBezTo>
                    <a:pt x="107" y="206"/>
                    <a:pt x="107" y="206"/>
                    <a:pt x="107" y="206"/>
                  </a:cubicBezTo>
                  <a:cubicBezTo>
                    <a:pt x="107" y="205"/>
                    <a:pt x="107" y="204"/>
                    <a:pt x="107" y="203"/>
                  </a:cubicBezTo>
                  <a:cubicBezTo>
                    <a:pt x="107" y="203"/>
                    <a:pt x="107" y="203"/>
                    <a:pt x="107" y="203"/>
                  </a:cubicBezTo>
                  <a:cubicBezTo>
                    <a:pt x="107" y="203"/>
                    <a:pt x="107" y="202"/>
                    <a:pt x="108" y="202"/>
                  </a:cubicBezTo>
                  <a:cubicBezTo>
                    <a:pt x="108" y="202"/>
                    <a:pt x="108" y="202"/>
                    <a:pt x="108" y="203"/>
                  </a:cubicBezTo>
                  <a:cubicBezTo>
                    <a:pt x="109" y="203"/>
                    <a:pt x="109" y="203"/>
                    <a:pt x="109" y="203"/>
                  </a:cubicBezTo>
                  <a:cubicBezTo>
                    <a:pt x="109" y="203"/>
                    <a:pt x="109" y="203"/>
                    <a:pt x="109" y="203"/>
                  </a:cubicBezTo>
                  <a:cubicBezTo>
                    <a:pt x="110" y="203"/>
                    <a:pt x="110"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0" y="203"/>
                    <a:pt x="110" y="203"/>
                    <a:pt x="110" y="203"/>
                  </a:cubicBezTo>
                  <a:cubicBezTo>
                    <a:pt x="109" y="204"/>
                    <a:pt x="107" y="205"/>
                    <a:pt x="106" y="205"/>
                  </a:cubicBezTo>
                  <a:cubicBezTo>
                    <a:pt x="106" y="206"/>
                    <a:pt x="106" y="206"/>
                    <a:pt x="106" y="206"/>
                  </a:cubicBezTo>
                  <a:cubicBezTo>
                    <a:pt x="108" y="206"/>
                    <a:pt x="108" y="206"/>
                    <a:pt x="108" y="206"/>
                  </a:cubicBezTo>
                  <a:lnTo>
                    <a:pt x="106" y="206"/>
                  </a:lnTo>
                  <a:close/>
                  <a:moveTo>
                    <a:pt x="90" y="197"/>
                  </a:moveTo>
                  <a:cubicBezTo>
                    <a:pt x="90" y="199"/>
                    <a:pt x="90" y="199"/>
                    <a:pt x="90" y="199"/>
                  </a:cubicBezTo>
                  <a:cubicBezTo>
                    <a:pt x="91" y="199"/>
                    <a:pt x="92" y="199"/>
                    <a:pt x="93" y="199"/>
                  </a:cubicBezTo>
                  <a:cubicBezTo>
                    <a:pt x="94" y="199"/>
                    <a:pt x="95" y="199"/>
                    <a:pt x="95" y="198"/>
                  </a:cubicBezTo>
                  <a:cubicBezTo>
                    <a:pt x="96" y="198"/>
                    <a:pt x="96" y="198"/>
                    <a:pt x="96" y="198"/>
                  </a:cubicBezTo>
                  <a:cubicBezTo>
                    <a:pt x="97" y="197"/>
                    <a:pt x="97" y="197"/>
                    <a:pt x="97" y="196"/>
                  </a:cubicBezTo>
                  <a:cubicBezTo>
                    <a:pt x="97" y="196"/>
                    <a:pt x="97" y="195"/>
                    <a:pt x="97" y="195"/>
                  </a:cubicBezTo>
                  <a:cubicBezTo>
                    <a:pt x="96" y="194"/>
                    <a:pt x="95" y="193"/>
                    <a:pt x="93" y="193"/>
                  </a:cubicBezTo>
                  <a:cubicBezTo>
                    <a:pt x="93" y="194"/>
                    <a:pt x="93" y="194"/>
                    <a:pt x="93" y="194"/>
                  </a:cubicBezTo>
                  <a:cubicBezTo>
                    <a:pt x="93" y="193"/>
                    <a:pt x="93" y="193"/>
                    <a:pt x="93" y="193"/>
                  </a:cubicBezTo>
                  <a:cubicBezTo>
                    <a:pt x="93" y="193"/>
                    <a:pt x="92" y="193"/>
                    <a:pt x="92" y="193"/>
                  </a:cubicBezTo>
                  <a:cubicBezTo>
                    <a:pt x="91" y="193"/>
                    <a:pt x="90" y="193"/>
                    <a:pt x="90" y="194"/>
                  </a:cubicBezTo>
                  <a:cubicBezTo>
                    <a:pt x="89" y="194"/>
                    <a:pt x="89" y="195"/>
                    <a:pt x="89" y="196"/>
                  </a:cubicBezTo>
                  <a:cubicBezTo>
                    <a:pt x="88" y="197"/>
                    <a:pt x="88" y="197"/>
                    <a:pt x="88" y="197"/>
                  </a:cubicBezTo>
                  <a:cubicBezTo>
                    <a:pt x="88" y="198"/>
                    <a:pt x="88" y="198"/>
                    <a:pt x="88" y="198"/>
                  </a:cubicBezTo>
                  <a:cubicBezTo>
                    <a:pt x="90" y="199"/>
                    <a:pt x="90" y="199"/>
                    <a:pt x="90" y="199"/>
                  </a:cubicBezTo>
                  <a:cubicBezTo>
                    <a:pt x="90" y="197"/>
                    <a:pt x="90" y="197"/>
                    <a:pt x="90" y="197"/>
                  </a:cubicBezTo>
                  <a:cubicBezTo>
                    <a:pt x="91" y="197"/>
                    <a:pt x="91" y="197"/>
                    <a:pt x="91" y="197"/>
                  </a:cubicBezTo>
                  <a:cubicBezTo>
                    <a:pt x="91" y="197"/>
                    <a:pt x="91" y="197"/>
                    <a:pt x="91" y="197"/>
                  </a:cubicBezTo>
                  <a:cubicBezTo>
                    <a:pt x="91" y="197"/>
                    <a:pt x="91" y="196"/>
                    <a:pt x="92" y="196"/>
                  </a:cubicBezTo>
                  <a:cubicBezTo>
                    <a:pt x="92" y="196"/>
                    <a:pt x="92" y="196"/>
                    <a:pt x="92" y="196"/>
                  </a:cubicBezTo>
                  <a:cubicBezTo>
                    <a:pt x="92" y="195"/>
                    <a:pt x="92" y="195"/>
                    <a:pt x="92" y="195"/>
                  </a:cubicBezTo>
                  <a:cubicBezTo>
                    <a:pt x="92" y="196"/>
                    <a:pt x="92" y="196"/>
                    <a:pt x="92" y="196"/>
                  </a:cubicBezTo>
                  <a:cubicBezTo>
                    <a:pt x="92" y="196"/>
                    <a:pt x="92" y="196"/>
                    <a:pt x="92" y="196"/>
                  </a:cubicBezTo>
                  <a:cubicBezTo>
                    <a:pt x="92" y="195"/>
                    <a:pt x="92" y="195"/>
                    <a:pt x="92" y="195"/>
                  </a:cubicBezTo>
                  <a:cubicBezTo>
                    <a:pt x="92" y="196"/>
                    <a:pt x="92" y="196"/>
                    <a:pt x="92" y="196"/>
                  </a:cubicBezTo>
                  <a:cubicBezTo>
                    <a:pt x="92" y="196"/>
                    <a:pt x="92" y="196"/>
                    <a:pt x="92" y="196"/>
                  </a:cubicBezTo>
                  <a:cubicBezTo>
                    <a:pt x="92" y="196"/>
                    <a:pt x="92" y="196"/>
                    <a:pt x="92" y="196"/>
                  </a:cubicBezTo>
                  <a:cubicBezTo>
                    <a:pt x="92" y="196"/>
                    <a:pt x="92" y="196"/>
                    <a:pt x="92" y="196"/>
                  </a:cubicBezTo>
                  <a:cubicBezTo>
                    <a:pt x="93" y="196"/>
                    <a:pt x="94" y="196"/>
                    <a:pt x="94" y="196"/>
                  </a:cubicBezTo>
                  <a:cubicBezTo>
                    <a:pt x="94" y="197"/>
                    <a:pt x="94" y="197"/>
                    <a:pt x="94" y="197"/>
                  </a:cubicBezTo>
                  <a:cubicBezTo>
                    <a:pt x="94" y="197"/>
                    <a:pt x="94" y="197"/>
                    <a:pt x="94" y="197"/>
                  </a:cubicBezTo>
                  <a:cubicBezTo>
                    <a:pt x="95" y="196"/>
                    <a:pt x="95" y="196"/>
                    <a:pt x="95" y="196"/>
                  </a:cubicBezTo>
                  <a:cubicBezTo>
                    <a:pt x="94" y="196"/>
                    <a:pt x="94" y="196"/>
                    <a:pt x="94" y="196"/>
                  </a:cubicBezTo>
                  <a:cubicBezTo>
                    <a:pt x="94" y="197"/>
                    <a:pt x="94" y="197"/>
                    <a:pt x="94" y="197"/>
                  </a:cubicBezTo>
                  <a:cubicBezTo>
                    <a:pt x="95" y="196"/>
                    <a:pt x="95" y="196"/>
                    <a:pt x="95" y="196"/>
                  </a:cubicBezTo>
                  <a:cubicBezTo>
                    <a:pt x="94" y="196"/>
                    <a:pt x="94" y="196"/>
                    <a:pt x="94" y="196"/>
                  </a:cubicBezTo>
                  <a:cubicBezTo>
                    <a:pt x="95" y="196"/>
                    <a:pt x="95" y="196"/>
                    <a:pt x="95" y="196"/>
                  </a:cubicBezTo>
                  <a:cubicBezTo>
                    <a:pt x="94" y="196"/>
                    <a:pt x="94" y="196"/>
                    <a:pt x="94" y="196"/>
                  </a:cubicBezTo>
                  <a:cubicBezTo>
                    <a:pt x="94" y="196"/>
                    <a:pt x="94" y="196"/>
                    <a:pt x="94" y="196"/>
                  </a:cubicBezTo>
                  <a:cubicBezTo>
                    <a:pt x="95" y="196"/>
                    <a:pt x="95" y="196"/>
                    <a:pt x="95" y="196"/>
                  </a:cubicBezTo>
                  <a:cubicBezTo>
                    <a:pt x="94" y="196"/>
                    <a:pt x="94" y="196"/>
                    <a:pt x="94" y="196"/>
                  </a:cubicBezTo>
                  <a:cubicBezTo>
                    <a:pt x="94" y="196"/>
                    <a:pt x="94" y="196"/>
                    <a:pt x="94" y="196"/>
                  </a:cubicBezTo>
                  <a:cubicBezTo>
                    <a:pt x="94" y="196"/>
                    <a:pt x="94" y="196"/>
                    <a:pt x="94" y="196"/>
                  </a:cubicBezTo>
                  <a:cubicBezTo>
                    <a:pt x="94" y="196"/>
                    <a:pt x="94" y="196"/>
                    <a:pt x="94" y="196"/>
                  </a:cubicBezTo>
                  <a:cubicBezTo>
                    <a:pt x="94" y="196"/>
                    <a:pt x="94" y="196"/>
                    <a:pt x="94" y="196"/>
                  </a:cubicBezTo>
                  <a:cubicBezTo>
                    <a:pt x="94" y="196"/>
                    <a:pt x="94" y="196"/>
                    <a:pt x="94" y="196"/>
                  </a:cubicBezTo>
                  <a:cubicBezTo>
                    <a:pt x="94" y="196"/>
                    <a:pt x="94" y="196"/>
                    <a:pt x="93" y="196"/>
                  </a:cubicBezTo>
                  <a:cubicBezTo>
                    <a:pt x="92" y="196"/>
                    <a:pt x="91" y="196"/>
                    <a:pt x="90" y="196"/>
                  </a:cubicBezTo>
                  <a:cubicBezTo>
                    <a:pt x="90" y="197"/>
                    <a:pt x="90" y="197"/>
                    <a:pt x="90" y="197"/>
                  </a:cubicBezTo>
                  <a:cubicBezTo>
                    <a:pt x="91" y="197"/>
                    <a:pt x="91" y="197"/>
                    <a:pt x="91" y="197"/>
                  </a:cubicBezTo>
                  <a:lnTo>
                    <a:pt x="90" y="197"/>
                  </a:lnTo>
                  <a:close/>
                  <a:moveTo>
                    <a:pt x="85" y="193"/>
                  </a:moveTo>
                  <a:cubicBezTo>
                    <a:pt x="86" y="192"/>
                    <a:pt x="86" y="192"/>
                    <a:pt x="86" y="192"/>
                  </a:cubicBezTo>
                  <a:cubicBezTo>
                    <a:pt x="85" y="191"/>
                    <a:pt x="84" y="191"/>
                    <a:pt x="84" y="191"/>
                  </a:cubicBezTo>
                  <a:cubicBezTo>
                    <a:pt x="83" y="191"/>
                    <a:pt x="82" y="192"/>
                    <a:pt x="81" y="193"/>
                  </a:cubicBezTo>
                  <a:cubicBezTo>
                    <a:pt x="80" y="193"/>
                    <a:pt x="79" y="194"/>
                    <a:pt x="79" y="196"/>
                  </a:cubicBezTo>
                  <a:cubicBezTo>
                    <a:pt x="79" y="196"/>
                    <a:pt x="80" y="197"/>
                    <a:pt x="80" y="197"/>
                  </a:cubicBezTo>
                  <a:cubicBezTo>
                    <a:pt x="80" y="198"/>
                    <a:pt x="81" y="198"/>
                    <a:pt x="81" y="198"/>
                  </a:cubicBezTo>
                  <a:cubicBezTo>
                    <a:pt x="82" y="199"/>
                    <a:pt x="82" y="199"/>
                    <a:pt x="82" y="199"/>
                  </a:cubicBezTo>
                  <a:cubicBezTo>
                    <a:pt x="82" y="198"/>
                    <a:pt x="82" y="198"/>
                    <a:pt x="82" y="198"/>
                  </a:cubicBezTo>
                  <a:cubicBezTo>
                    <a:pt x="83" y="198"/>
                    <a:pt x="83" y="198"/>
                    <a:pt x="84" y="197"/>
                  </a:cubicBezTo>
                  <a:cubicBezTo>
                    <a:pt x="85" y="197"/>
                    <a:pt x="85" y="197"/>
                    <a:pt x="86" y="196"/>
                  </a:cubicBezTo>
                  <a:cubicBezTo>
                    <a:pt x="86" y="196"/>
                    <a:pt x="87" y="195"/>
                    <a:pt x="87" y="194"/>
                  </a:cubicBezTo>
                  <a:cubicBezTo>
                    <a:pt x="87" y="193"/>
                    <a:pt x="87" y="193"/>
                    <a:pt x="86" y="193"/>
                  </a:cubicBezTo>
                  <a:cubicBezTo>
                    <a:pt x="86" y="192"/>
                    <a:pt x="86" y="192"/>
                    <a:pt x="85" y="192"/>
                  </a:cubicBezTo>
                  <a:cubicBezTo>
                    <a:pt x="85" y="193"/>
                    <a:pt x="85" y="193"/>
                    <a:pt x="85" y="193"/>
                  </a:cubicBezTo>
                  <a:cubicBezTo>
                    <a:pt x="86" y="192"/>
                    <a:pt x="86" y="192"/>
                    <a:pt x="86" y="192"/>
                  </a:cubicBezTo>
                  <a:cubicBezTo>
                    <a:pt x="85" y="193"/>
                    <a:pt x="85" y="193"/>
                    <a:pt x="85" y="193"/>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3" y="195"/>
                    <a:pt x="82" y="195"/>
                  </a:cubicBezTo>
                  <a:cubicBezTo>
                    <a:pt x="82" y="196"/>
                    <a:pt x="82" y="196"/>
                    <a:pt x="82" y="196"/>
                  </a:cubicBezTo>
                  <a:cubicBezTo>
                    <a:pt x="81" y="196"/>
                    <a:pt x="81" y="196"/>
                    <a:pt x="81" y="196"/>
                  </a:cubicBezTo>
                  <a:cubicBezTo>
                    <a:pt x="82" y="197"/>
                    <a:pt x="82" y="197"/>
                    <a:pt x="82" y="197"/>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3" y="195"/>
                    <a:pt x="83" y="195"/>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3" y="194"/>
                    <a:pt x="83" y="194"/>
                    <a:pt x="83" y="194"/>
                  </a:cubicBezTo>
                  <a:cubicBezTo>
                    <a:pt x="84" y="194"/>
                    <a:pt x="84" y="194"/>
                    <a:pt x="84" y="194"/>
                  </a:cubicBezTo>
                  <a:cubicBezTo>
                    <a:pt x="84" y="194"/>
                    <a:pt x="84" y="194"/>
                    <a:pt x="84" y="194"/>
                  </a:cubicBezTo>
                  <a:cubicBezTo>
                    <a:pt x="83" y="194"/>
                    <a:pt x="83" y="194"/>
                    <a:pt x="83" y="194"/>
                  </a:cubicBezTo>
                  <a:cubicBezTo>
                    <a:pt x="84" y="194"/>
                    <a:pt x="84" y="194"/>
                    <a:pt x="84" y="194"/>
                  </a:cubicBezTo>
                  <a:cubicBezTo>
                    <a:pt x="84" y="194"/>
                    <a:pt x="84" y="194"/>
                    <a:pt x="84" y="194"/>
                  </a:cubicBezTo>
                  <a:lnTo>
                    <a:pt x="85" y="193"/>
                  </a:lnTo>
                  <a:close/>
                  <a:moveTo>
                    <a:pt x="125" y="242"/>
                  </a:moveTo>
                  <a:cubicBezTo>
                    <a:pt x="125" y="240"/>
                    <a:pt x="125" y="240"/>
                    <a:pt x="125" y="240"/>
                  </a:cubicBezTo>
                  <a:cubicBezTo>
                    <a:pt x="125" y="240"/>
                    <a:pt x="124" y="240"/>
                    <a:pt x="124" y="240"/>
                  </a:cubicBezTo>
                  <a:cubicBezTo>
                    <a:pt x="123" y="240"/>
                    <a:pt x="123" y="240"/>
                    <a:pt x="122" y="240"/>
                  </a:cubicBezTo>
                  <a:cubicBezTo>
                    <a:pt x="122" y="241"/>
                    <a:pt x="122" y="242"/>
                    <a:pt x="122" y="242"/>
                  </a:cubicBezTo>
                  <a:cubicBezTo>
                    <a:pt x="122" y="243"/>
                    <a:pt x="122" y="243"/>
                    <a:pt x="122" y="244"/>
                  </a:cubicBezTo>
                  <a:cubicBezTo>
                    <a:pt x="123" y="245"/>
                    <a:pt x="124" y="246"/>
                    <a:pt x="124" y="246"/>
                  </a:cubicBezTo>
                  <a:cubicBezTo>
                    <a:pt x="124" y="247"/>
                    <a:pt x="124" y="247"/>
                    <a:pt x="124" y="247"/>
                  </a:cubicBezTo>
                  <a:cubicBezTo>
                    <a:pt x="124" y="247"/>
                    <a:pt x="124" y="247"/>
                    <a:pt x="124" y="247"/>
                  </a:cubicBezTo>
                  <a:cubicBezTo>
                    <a:pt x="126" y="248"/>
                    <a:pt x="127" y="248"/>
                    <a:pt x="129" y="249"/>
                  </a:cubicBezTo>
                  <a:cubicBezTo>
                    <a:pt x="129" y="249"/>
                    <a:pt x="130" y="248"/>
                    <a:pt x="130" y="248"/>
                  </a:cubicBezTo>
                  <a:cubicBezTo>
                    <a:pt x="131" y="247"/>
                    <a:pt x="131" y="247"/>
                    <a:pt x="131" y="246"/>
                  </a:cubicBezTo>
                  <a:cubicBezTo>
                    <a:pt x="131" y="246"/>
                    <a:pt x="131" y="245"/>
                    <a:pt x="131" y="245"/>
                  </a:cubicBezTo>
                  <a:cubicBezTo>
                    <a:pt x="130" y="243"/>
                    <a:pt x="128" y="241"/>
                    <a:pt x="126" y="240"/>
                  </a:cubicBezTo>
                  <a:cubicBezTo>
                    <a:pt x="126" y="240"/>
                    <a:pt x="126" y="240"/>
                    <a:pt x="126" y="240"/>
                  </a:cubicBezTo>
                  <a:cubicBezTo>
                    <a:pt x="125" y="240"/>
                    <a:pt x="125" y="240"/>
                    <a:pt x="125" y="240"/>
                  </a:cubicBezTo>
                  <a:cubicBezTo>
                    <a:pt x="125" y="242"/>
                    <a:pt x="125" y="242"/>
                    <a:pt x="125" y="242"/>
                  </a:cubicBezTo>
                  <a:cubicBezTo>
                    <a:pt x="124" y="243"/>
                    <a:pt x="124" y="243"/>
                    <a:pt x="124" y="243"/>
                  </a:cubicBezTo>
                  <a:cubicBezTo>
                    <a:pt x="126" y="243"/>
                    <a:pt x="127" y="244"/>
                    <a:pt x="127" y="245"/>
                  </a:cubicBezTo>
                  <a:cubicBezTo>
                    <a:pt x="128" y="246"/>
                    <a:pt x="128" y="246"/>
                    <a:pt x="128" y="246"/>
                  </a:cubicBezTo>
                  <a:cubicBezTo>
                    <a:pt x="128" y="246"/>
                    <a:pt x="128" y="246"/>
                    <a:pt x="128" y="246"/>
                  </a:cubicBezTo>
                  <a:cubicBezTo>
                    <a:pt x="128" y="246"/>
                    <a:pt x="128" y="246"/>
                    <a:pt x="128" y="246"/>
                  </a:cubicBezTo>
                  <a:cubicBezTo>
                    <a:pt x="128" y="246"/>
                    <a:pt x="128" y="246"/>
                    <a:pt x="128" y="246"/>
                  </a:cubicBezTo>
                  <a:cubicBezTo>
                    <a:pt x="128" y="246"/>
                    <a:pt x="128" y="246"/>
                    <a:pt x="128" y="246"/>
                  </a:cubicBezTo>
                  <a:cubicBezTo>
                    <a:pt x="128" y="246"/>
                    <a:pt x="128" y="246"/>
                    <a:pt x="128" y="246"/>
                  </a:cubicBezTo>
                  <a:cubicBezTo>
                    <a:pt x="128" y="246"/>
                    <a:pt x="128" y="246"/>
                    <a:pt x="128" y="246"/>
                  </a:cubicBezTo>
                  <a:cubicBezTo>
                    <a:pt x="128" y="246"/>
                    <a:pt x="128" y="246"/>
                    <a:pt x="128" y="246"/>
                  </a:cubicBezTo>
                  <a:cubicBezTo>
                    <a:pt x="129" y="246"/>
                    <a:pt x="129" y="246"/>
                    <a:pt x="129" y="246"/>
                  </a:cubicBezTo>
                  <a:cubicBezTo>
                    <a:pt x="128" y="246"/>
                    <a:pt x="128" y="246"/>
                    <a:pt x="128" y="246"/>
                  </a:cubicBezTo>
                  <a:cubicBezTo>
                    <a:pt x="128" y="246"/>
                    <a:pt x="128" y="246"/>
                    <a:pt x="128" y="246"/>
                  </a:cubicBezTo>
                  <a:cubicBezTo>
                    <a:pt x="129" y="246"/>
                    <a:pt x="129" y="246"/>
                    <a:pt x="129" y="246"/>
                  </a:cubicBezTo>
                  <a:cubicBezTo>
                    <a:pt x="128" y="246"/>
                    <a:pt x="128" y="246"/>
                    <a:pt x="128" y="246"/>
                  </a:cubicBezTo>
                  <a:cubicBezTo>
                    <a:pt x="129" y="246"/>
                    <a:pt x="129" y="246"/>
                    <a:pt x="129" y="246"/>
                  </a:cubicBezTo>
                  <a:cubicBezTo>
                    <a:pt x="129" y="246"/>
                    <a:pt x="129" y="246"/>
                    <a:pt x="129" y="246"/>
                  </a:cubicBezTo>
                  <a:cubicBezTo>
                    <a:pt x="128" y="246"/>
                    <a:pt x="128" y="246"/>
                    <a:pt x="128" y="246"/>
                  </a:cubicBezTo>
                  <a:cubicBezTo>
                    <a:pt x="129" y="246"/>
                    <a:pt x="129" y="246"/>
                    <a:pt x="129" y="246"/>
                  </a:cubicBezTo>
                  <a:cubicBezTo>
                    <a:pt x="129" y="246"/>
                    <a:pt x="129" y="246"/>
                    <a:pt x="129" y="246"/>
                  </a:cubicBezTo>
                  <a:cubicBezTo>
                    <a:pt x="129" y="246"/>
                    <a:pt x="129" y="246"/>
                    <a:pt x="129" y="246"/>
                  </a:cubicBezTo>
                  <a:cubicBezTo>
                    <a:pt x="129" y="246"/>
                    <a:pt x="129" y="246"/>
                    <a:pt x="129" y="246"/>
                  </a:cubicBezTo>
                  <a:cubicBezTo>
                    <a:pt x="129" y="246"/>
                    <a:pt x="129" y="246"/>
                    <a:pt x="129" y="246"/>
                  </a:cubicBezTo>
                  <a:cubicBezTo>
                    <a:pt x="129" y="246"/>
                    <a:pt x="129" y="246"/>
                    <a:pt x="129" y="246"/>
                  </a:cubicBezTo>
                  <a:cubicBezTo>
                    <a:pt x="129" y="246"/>
                    <a:pt x="129" y="246"/>
                    <a:pt x="129" y="246"/>
                  </a:cubicBezTo>
                  <a:cubicBezTo>
                    <a:pt x="129" y="246"/>
                    <a:pt x="129" y="246"/>
                    <a:pt x="129" y="246"/>
                  </a:cubicBezTo>
                  <a:cubicBezTo>
                    <a:pt x="128" y="246"/>
                    <a:pt x="127" y="245"/>
                    <a:pt x="126" y="244"/>
                  </a:cubicBezTo>
                  <a:cubicBezTo>
                    <a:pt x="125" y="246"/>
                    <a:pt x="125" y="246"/>
                    <a:pt x="125" y="246"/>
                  </a:cubicBezTo>
                  <a:cubicBezTo>
                    <a:pt x="126" y="245"/>
                    <a:pt x="126" y="245"/>
                    <a:pt x="126" y="245"/>
                  </a:cubicBezTo>
                  <a:cubicBezTo>
                    <a:pt x="126" y="244"/>
                    <a:pt x="126" y="244"/>
                    <a:pt x="126" y="244"/>
                  </a:cubicBezTo>
                  <a:cubicBezTo>
                    <a:pt x="126" y="244"/>
                    <a:pt x="125" y="243"/>
                    <a:pt x="125" y="243"/>
                  </a:cubicBezTo>
                  <a:cubicBezTo>
                    <a:pt x="125" y="242"/>
                    <a:pt x="125" y="242"/>
                    <a:pt x="125" y="242"/>
                  </a:cubicBezTo>
                  <a:cubicBezTo>
                    <a:pt x="125" y="242"/>
                    <a:pt x="125" y="242"/>
                    <a:pt x="125" y="242"/>
                  </a:cubicBezTo>
                  <a:cubicBezTo>
                    <a:pt x="125" y="242"/>
                    <a:pt x="125" y="242"/>
                    <a:pt x="125" y="242"/>
                  </a:cubicBezTo>
                  <a:cubicBezTo>
                    <a:pt x="125" y="242"/>
                    <a:pt x="125" y="242"/>
                    <a:pt x="125" y="242"/>
                  </a:cubicBezTo>
                  <a:cubicBezTo>
                    <a:pt x="125" y="242"/>
                    <a:pt x="125" y="242"/>
                    <a:pt x="125" y="242"/>
                  </a:cubicBezTo>
                  <a:cubicBezTo>
                    <a:pt x="125" y="242"/>
                    <a:pt x="125" y="242"/>
                    <a:pt x="125" y="242"/>
                  </a:cubicBezTo>
                  <a:cubicBezTo>
                    <a:pt x="125" y="242"/>
                    <a:pt x="125" y="242"/>
                    <a:pt x="125" y="242"/>
                  </a:cubicBezTo>
                  <a:cubicBezTo>
                    <a:pt x="125" y="242"/>
                    <a:pt x="125" y="242"/>
                    <a:pt x="125" y="242"/>
                  </a:cubicBezTo>
                  <a:cubicBezTo>
                    <a:pt x="124" y="242"/>
                    <a:pt x="124" y="242"/>
                    <a:pt x="124" y="242"/>
                  </a:cubicBezTo>
                  <a:cubicBezTo>
                    <a:pt x="124" y="243"/>
                    <a:pt x="124" y="243"/>
                    <a:pt x="124" y="243"/>
                  </a:cubicBezTo>
                  <a:cubicBezTo>
                    <a:pt x="125" y="242"/>
                    <a:pt x="125" y="242"/>
                    <a:pt x="125" y="242"/>
                  </a:cubicBezTo>
                  <a:cubicBezTo>
                    <a:pt x="124" y="242"/>
                    <a:pt x="124" y="242"/>
                    <a:pt x="124" y="242"/>
                  </a:cubicBezTo>
                  <a:cubicBezTo>
                    <a:pt x="124" y="243"/>
                    <a:pt x="124" y="243"/>
                    <a:pt x="124" y="243"/>
                  </a:cubicBezTo>
                  <a:cubicBezTo>
                    <a:pt x="124" y="242"/>
                    <a:pt x="124" y="242"/>
                    <a:pt x="124" y="242"/>
                  </a:cubicBezTo>
                  <a:cubicBezTo>
                    <a:pt x="124" y="243"/>
                    <a:pt x="124" y="243"/>
                    <a:pt x="124" y="243"/>
                  </a:cubicBezTo>
                  <a:cubicBezTo>
                    <a:pt x="124" y="243"/>
                    <a:pt x="124" y="243"/>
                    <a:pt x="124" y="243"/>
                  </a:cubicBezTo>
                  <a:cubicBezTo>
                    <a:pt x="124" y="242"/>
                    <a:pt x="124" y="242"/>
                    <a:pt x="124" y="242"/>
                  </a:cubicBezTo>
                  <a:cubicBezTo>
                    <a:pt x="124" y="243"/>
                    <a:pt x="124" y="243"/>
                    <a:pt x="124" y="243"/>
                  </a:cubicBezTo>
                  <a:cubicBezTo>
                    <a:pt x="124" y="242"/>
                    <a:pt x="124" y="242"/>
                    <a:pt x="124" y="242"/>
                  </a:cubicBezTo>
                  <a:cubicBezTo>
                    <a:pt x="124" y="243"/>
                    <a:pt x="124" y="243"/>
                    <a:pt x="124" y="243"/>
                  </a:cubicBezTo>
                  <a:cubicBezTo>
                    <a:pt x="124" y="243"/>
                    <a:pt x="124" y="243"/>
                    <a:pt x="124" y="243"/>
                  </a:cubicBezTo>
                  <a:cubicBezTo>
                    <a:pt x="124" y="242"/>
                    <a:pt x="124" y="242"/>
                    <a:pt x="124" y="242"/>
                  </a:cubicBezTo>
                  <a:cubicBezTo>
                    <a:pt x="124" y="243"/>
                    <a:pt x="124" y="243"/>
                    <a:pt x="124" y="243"/>
                  </a:cubicBezTo>
                  <a:cubicBezTo>
                    <a:pt x="125" y="243"/>
                    <a:pt x="125" y="243"/>
                    <a:pt x="125" y="243"/>
                  </a:cubicBezTo>
                  <a:cubicBezTo>
                    <a:pt x="125" y="242"/>
                    <a:pt x="125" y="242"/>
                    <a:pt x="125" y="242"/>
                  </a:cubicBezTo>
                  <a:cubicBezTo>
                    <a:pt x="124" y="243"/>
                    <a:pt x="124" y="243"/>
                    <a:pt x="124" y="243"/>
                  </a:cubicBezTo>
                  <a:lnTo>
                    <a:pt x="125" y="242"/>
                  </a:lnTo>
                  <a:close/>
                  <a:moveTo>
                    <a:pt x="112" y="221"/>
                  </a:moveTo>
                  <a:cubicBezTo>
                    <a:pt x="110" y="222"/>
                    <a:pt x="110" y="222"/>
                    <a:pt x="110" y="222"/>
                  </a:cubicBezTo>
                  <a:cubicBezTo>
                    <a:pt x="112" y="224"/>
                    <a:pt x="114" y="226"/>
                    <a:pt x="115" y="227"/>
                  </a:cubicBezTo>
                  <a:cubicBezTo>
                    <a:pt x="116" y="227"/>
                    <a:pt x="116" y="227"/>
                    <a:pt x="117" y="228"/>
                  </a:cubicBezTo>
                  <a:cubicBezTo>
                    <a:pt x="117" y="228"/>
                    <a:pt x="118" y="228"/>
                    <a:pt x="118" y="228"/>
                  </a:cubicBezTo>
                  <a:cubicBezTo>
                    <a:pt x="119" y="228"/>
                    <a:pt x="119" y="228"/>
                    <a:pt x="120" y="227"/>
                  </a:cubicBezTo>
                  <a:cubicBezTo>
                    <a:pt x="120" y="227"/>
                    <a:pt x="120" y="226"/>
                    <a:pt x="120" y="226"/>
                  </a:cubicBezTo>
                  <a:cubicBezTo>
                    <a:pt x="120" y="225"/>
                    <a:pt x="120" y="225"/>
                    <a:pt x="120" y="224"/>
                  </a:cubicBezTo>
                  <a:cubicBezTo>
                    <a:pt x="119" y="223"/>
                    <a:pt x="118" y="221"/>
                    <a:pt x="115" y="219"/>
                  </a:cubicBezTo>
                  <a:cubicBezTo>
                    <a:pt x="114" y="220"/>
                    <a:pt x="114" y="220"/>
                    <a:pt x="114" y="220"/>
                  </a:cubicBezTo>
                  <a:cubicBezTo>
                    <a:pt x="115" y="219"/>
                    <a:pt x="115" y="219"/>
                    <a:pt x="115" y="219"/>
                  </a:cubicBezTo>
                  <a:cubicBezTo>
                    <a:pt x="114" y="218"/>
                    <a:pt x="113" y="217"/>
                    <a:pt x="113" y="217"/>
                  </a:cubicBezTo>
                  <a:cubicBezTo>
                    <a:pt x="112" y="216"/>
                    <a:pt x="112" y="216"/>
                    <a:pt x="111" y="216"/>
                  </a:cubicBezTo>
                  <a:cubicBezTo>
                    <a:pt x="110" y="216"/>
                    <a:pt x="109" y="216"/>
                    <a:pt x="109" y="217"/>
                  </a:cubicBezTo>
                  <a:cubicBezTo>
                    <a:pt x="109" y="217"/>
                    <a:pt x="109" y="217"/>
                    <a:pt x="109" y="218"/>
                  </a:cubicBezTo>
                  <a:cubicBezTo>
                    <a:pt x="109" y="219"/>
                    <a:pt x="109" y="220"/>
                    <a:pt x="110" y="221"/>
                  </a:cubicBezTo>
                  <a:cubicBezTo>
                    <a:pt x="110" y="221"/>
                    <a:pt x="110" y="222"/>
                    <a:pt x="110" y="222"/>
                  </a:cubicBezTo>
                  <a:cubicBezTo>
                    <a:pt x="110" y="222"/>
                    <a:pt x="110" y="222"/>
                    <a:pt x="110" y="222"/>
                  </a:cubicBezTo>
                  <a:cubicBezTo>
                    <a:pt x="110" y="222"/>
                    <a:pt x="110" y="222"/>
                    <a:pt x="110" y="222"/>
                  </a:cubicBezTo>
                  <a:cubicBezTo>
                    <a:pt x="112" y="221"/>
                    <a:pt x="112" y="221"/>
                    <a:pt x="112" y="221"/>
                  </a:cubicBezTo>
                  <a:cubicBezTo>
                    <a:pt x="113" y="221"/>
                    <a:pt x="113" y="221"/>
                    <a:pt x="113" y="221"/>
                  </a:cubicBezTo>
                  <a:cubicBezTo>
                    <a:pt x="113" y="220"/>
                    <a:pt x="113" y="220"/>
                    <a:pt x="113" y="220"/>
                  </a:cubicBezTo>
                  <a:cubicBezTo>
                    <a:pt x="113" y="220"/>
                    <a:pt x="112" y="219"/>
                    <a:pt x="112" y="219"/>
                  </a:cubicBezTo>
                  <a:cubicBezTo>
                    <a:pt x="112" y="218"/>
                    <a:pt x="112" y="218"/>
                    <a:pt x="112" y="218"/>
                  </a:cubicBezTo>
                  <a:cubicBezTo>
                    <a:pt x="111" y="218"/>
                    <a:pt x="111" y="218"/>
                    <a:pt x="111" y="218"/>
                  </a:cubicBezTo>
                  <a:cubicBezTo>
                    <a:pt x="112" y="218"/>
                    <a:pt x="112" y="218"/>
                    <a:pt x="112" y="218"/>
                  </a:cubicBezTo>
                  <a:cubicBezTo>
                    <a:pt x="112" y="218"/>
                    <a:pt x="112" y="218"/>
                    <a:pt x="112" y="218"/>
                  </a:cubicBezTo>
                  <a:cubicBezTo>
                    <a:pt x="111" y="218"/>
                    <a:pt x="111" y="218"/>
                    <a:pt x="111" y="218"/>
                  </a:cubicBezTo>
                  <a:cubicBezTo>
                    <a:pt x="112" y="218"/>
                    <a:pt x="112" y="218"/>
                    <a:pt x="112" y="218"/>
                  </a:cubicBezTo>
                  <a:cubicBezTo>
                    <a:pt x="111" y="218"/>
                    <a:pt x="111" y="218"/>
                    <a:pt x="111" y="218"/>
                  </a:cubicBezTo>
                  <a:cubicBezTo>
                    <a:pt x="111" y="219"/>
                    <a:pt x="111" y="219"/>
                    <a:pt x="111" y="219"/>
                  </a:cubicBezTo>
                  <a:cubicBezTo>
                    <a:pt x="112" y="218"/>
                    <a:pt x="112" y="218"/>
                    <a:pt x="112" y="218"/>
                  </a:cubicBezTo>
                  <a:cubicBezTo>
                    <a:pt x="111" y="218"/>
                    <a:pt x="111" y="218"/>
                    <a:pt x="111" y="218"/>
                  </a:cubicBezTo>
                  <a:cubicBezTo>
                    <a:pt x="111" y="219"/>
                    <a:pt x="111" y="219"/>
                    <a:pt x="111" y="219"/>
                  </a:cubicBezTo>
                  <a:cubicBezTo>
                    <a:pt x="111" y="218"/>
                    <a:pt x="111" y="218"/>
                    <a:pt x="111" y="218"/>
                  </a:cubicBezTo>
                  <a:cubicBezTo>
                    <a:pt x="110" y="219"/>
                    <a:pt x="110" y="219"/>
                    <a:pt x="110" y="219"/>
                  </a:cubicBezTo>
                  <a:cubicBezTo>
                    <a:pt x="111" y="219"/>
                    <a:pt x="111" y="219"/>
                    <a:pt x="111" y="219"/>
                  </a:cubicBezTo>
                  <a:cubicBezTo>
                    <a:pt x="111" y="218"/>
                    <a:pt x="111" y="218"/>
                    <a:pt x="111" y="218"/>
                  </a:cubicBezTo>
                  <a:cubicBezTo>
                    <a:pt x="110" y="219"/>
                    <a:pt x="110" y="219"/>
                    <a:pt x="110" y="219"/>
                  </a:cubicBezTo>
                  <a:cubicBezTo>
                    <a:pt x="111" y="219"/>
                    <a:pt x="111" y="219"/>
                    <a:pt x="111" y="219"/>
                  </a:cubicBezTo>
                  <a:cubicBezTo>
                    <a:pt x="110" y="219"/>
                    <a:pt x="110" y="219"/>
                    <a:pt x="110" y="219"/>
                  </a:cubicBezTo>
                  <a:cubicBezTo>
                    <a:pt x="110" y="219"/>
                    <a:pt x="110" y="219"/>
                    <a:pt x="110" y="219"/>
                  </a:cubicBezTo>
                  <a:cubicBezTo>
                    <a:pt x="111" y="219"/>
                    <a:pt x="111" y="219"/>
                    <a:pt x="111" y="219"/>
                  </a:cubicBezTo>
                  <a:cubicBezTo>
                    <a:pt x="110" y="219"/>
                    <a:pt x="110" y="219"/>
                    <a:pt x="110" y="219"/>
                  </a:cubicBezTo>
                  <a:cubicBezTo>
                    <a:pt x="111" y="219"/>
                    <a:pt x="112" y="219"/>
                    <a:pt x="113" y="221"/>
                  </a:cubicBezTo>
                  <a:cubicBezTo>
                    <a:pt x="113" y="221"/>
                    <a:pt x="113" y="221"/>
                    <a:pt x="113" y="221"/>
                  </a:cubicBezTo>
                  <a:cubicBezTo>
                    <a:pt x="113" y="221"/>
                    <a:pt x="113" y="221"/>
                    <a:pt x="113" y="221"/>
                  </a:cubicBezTo>
                  <a:cubicBezTo>
                    <a:pt x="115" y="222"/>
                    <a:pt x="116" y="223"/>
                    <a:pt x="117" y="224"/>
                  </a:cubicBezTo>
                  <a:cubicBezTo>
                    <a:pt x="117" y="225"/>
                    <a:pt x="117" y="225"/>
                    <a:pt x="117" y="226"/>
                  </a:cubicBezTo>
                  <a:cubicBezTo>
                    <a:pt x="117" y="226"/>
                    <a:pt x="117" y="226"/>
                    <a:pt x="117" y="226"/>
                  </a:cubicBezTo>
                  <a:cubicBezTo>
                    <a:pt x="117" y="226"/>
                    <a:pt x="117" y="226"/>
                    <a:pt x="117" y="226"/>
                  </a:cubicBezTo>
                  <a:cubicBezTo>
                    <a:pt x="118" y="226"/>
                    <a:pt x="118" y="226"/>
                    <a:pt x="118" y="226"/>
                  </a:cubicBezTo>
                  <a:cubicBezTo>
                    <a:pt x="117" y="226"/>
                    <a:pt x="117" y="226"/>
                    <a:pt x="117" y="226"/>
                  </a:cubicBezTo>
                  <a:cubicBezTo>
                    <a:pt x="117" y="226"/>
                    <a:pt x="117" y="226"/>
                    <a:pt x="117" y="226"/>
                  </a:cubicBezTo>
                  <a:cubicBezTo>
                    <a:pt x="118" y="226"/>
                    <a:pt x="118" y="226"/>
                    <a:pt x="118" y="226"/>
                  </a:cubicBezTo>
                  <a:cubicBezTo>
                    <a:pt x="117" y="226"/>
                    <a:pt x="117" y="226"/>
                    <a:pt x="117" y="226"/>
                  </a:cubicBezTo>
                  <a:cubicBezTo>
                    <a:pt x="118" y="226"/>
                    <a:pt x="118" y="226"/>
                    <a:pt x="118" y="226"/>
                  </a:cubicBezTo>
                  <a:cubicBezTo>
                    <a:pt x="118" y="225"/>
                    <a:pt x="118" y="225"/>
                    <a:pt x="118" y="225"/>
                  </a:cubicBezTo>
                  <a:cubicBezTo>
                    <a:pt x="117" y="226"/>
                    <a:pt x="117" y="226"/>
                    <a:pt x="117" y="226"/>
                  </a:cubicBezTo>
                  <a:cubicBezTo>
                    <a:pt x="118" y="226"/>
                    <a:pt x="118" y="226"/>
                    <a:pt x="118" y="226"/>
                  </a:cubicBezTo>
                  <a:cubicBezTo>
                    <a:pt x="118" y="225"/>
                    <a:pt x="118" y="225"/>
                    <a:pt x="118" y="225"/>
                  </a:cubicBezTo>
                  <a:cubicBezTo>
                    <a:pt x="118" y="226"/>
                    <a:pt x="118" y="226"/>
                    <a:pt x="118" y="226"/>
                  </a:cubicBezTo>
                  <a:cubicBezTo>
                    <a:pt x="118" y="225"/>
                    <a:pt x="118" y="225"/>
                    <a:pt x="118" y="225"/>
                  </a:cubicBezTo>
                  <a:cubicBezTo>
                    <a:pt x="118" y="225"/>
                    <a:pt x="118" y="225"/>
                    <a:pt x="118" y="225"/>
                  </a:cubicBezTo>
                  <a:cubicBezTo>
                    <a:pt x="118" y="226"/>
                    <a:pt x="118" y="226"/>
                    <a:pt x="118" y="226"/>
                  </a:cubicBezTo>
                  <a:cubicBezTo>
                    <a:pt x="118" y="225"/>
                    <a:pt x="118" y="225"/>
                    <a:pt x="118" y="225"/>
                  </a:cubicBezTo>
                  <a:cubicBezTo>
                    <a:pt x="118" y="225"/>
                    <a:pt x="118" y="225"/>
                    <a:pt x="118" y="225"/>
                  </a:cubicBezTo>
                  <a:cubicBezTo>
                    <a:pt x="118" y="225"/>
                    <a:pt x="117" y="225"/>
                    <a:pt x="116" y="224"/>
                  </a:cubicBezTo>
                  <a:cubicBezTo>
                    <a:pt x="115" y="223"/>
                    <a:pt x="114" y="222"/>
                    <a:pt x="113" y="220"/>
                  </a:cubicBezTo>
                  <a:cubicBezTo>
                    <a:pt x="112" y="221"/>
                    <a:pt x="112" y="221"/>
                    <a:pt x="112" y="221"/>
                  </a:cubicBezTo>
                  <a:cubicBezTo>
                    <a:pt x="113" y="221"/>
                    <a:pt x="113" y="221"/>
                    <a:pt x="113" y="221"/>
                  </a:cubicBezTo>
                  <a:lnTo>
                    <a:pt x="112" y="2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2" name="Freeform 31"/>
            <p:cNvSpPr>
              <a:spLocks/>
            </p:cNvSpPr>
            <p:nvPr/>
          </p:nvSpPr>
          <p:spPr bwMode="auto">
            <a:xfrm>
              <a:off x="3141" y="2582"/>
              <a:ext cx="469" cy="246"/>
            </a:xfrm>
            <a:custGeom>
              <a:avLst/>
              <a:gdLst>
                <a:gd name="T0" fmla="*/ 299 w 333"/>
                <a:gd name="T1" fmla="*/ 9 h 175"/>
                <a:gd name="T2" fmla="*/ 273 w 333"/>
                <a:gd name="T3" fmla="*/ 1 h 175"/>
                <a:gd name="T4" fmla="*/ 242 w 333"/>
                <a:gd name="T5" fmla="*/ 9 h 175"/>
                <a:gd name="T6" fmla="*/ 223 w 333"/>
                <a:gd name="T7" fmla="*/ 12 h 175"/>
                <a:gd name="T8" fmla="*/ 191 w 333"/>
                <a:gd name="T9" fmla="*/ 21 h 175"/>
                <a:gd name="T10" fmla="*/ 176 w 333"/>
                <a:gd name="T11" fmla="*/ 31 h 175"/>
                <a:gd name="T12" fmla="*/ 169 w 333"/>
                <a:gd name="T13" fmla="*/ 25 h 175"/>
                <a:gd name="T14" fmla="*/ 157 w 333"/>
                <a:gd name="T15" fmla="*/ 19 h 175"/>
                <a:gd name="T16" fmla="*/ 153 w 333"/>
                <a:gd name="T17" fmla="*/ 15 h 175"/>
                <a:gd name="T18" fmla="*/ 138 w 333"/>
                <a:gd name="T19" fmla="*/ 12 h 175"/>
                <a:gd name="T20" fmla="*/ 130 w 333"/>
                <a:gd name="T21" fmla="*/ 21 h 175"/>
                <a:gd name="T22" fmla="*/ 116 w 333"/>
                <a:gd name="T23" fmla="*/ 13 h 175"/>
                <a:gd name="T24" fmla="*/ 103 w 333"/>
                <a:gd name="T25" fmla="*/ 17 h 175"/>
                <a:gd name="T26" fmla="*/ 87 w 333"/>
                <a:gd name="T27" fmla="*/ 31 h 175"/>
                <a:gd name="T28" fmla="*/ 69 w 333"/>
                <a:gd name="T29" fmla="*/ 58 h 175"/>
                <a:gd name="T30" fmla="*/ 58 w 333"/>
                <a:gd name="T31" fmla="*/ 71 h 175"/>
                <a:gd name="T32" fmla="*/ 19 w 333"/>
                <a:gd name="T33" fmla="*/ 79 h 175"/>
                <a:gd name="T34" fmla="*/ 6 w 333"/>
                <a:gd name="T35" fmla="*/ 98 h 175"/>
                <a:gd name="T36" fmla="*/ 0 w 333"/>
                <a:gd name="T37" fmla="*/ 121 h 175"/>
                <a:gd name="T38" fmla="*/ 12 w 333"/>
                <a:gd name="T39" fmla="*/ 142 h 175"/>
                <a:gd name="T40" fmla="*/ 19 w 333"/>
                <a:gd name="T41" fmla="*/ 158 h 175"/>
                <a:gd name="T42" fmla="*/ 50 w 333"/>
                <a:gd name="T43" fmla="*/ 170 h 175"/>
                <a:gd name="T44" fmla="*/ 76 w 333"/>
                <a:gd name="T45" fmla="*/ 174 h 175"/>
                <a:gd name="T46" fmla="*/ 103 w 333"/>
                <a:gd name="T47" fmla="*/ 170 h 175"/>
                <a:gd name="T48" fmla="*/ 126 w 333"/>
                <a:gd name="T49" fmla="*/ 159 h 175"/>
                <a:gd name="T50" fmla="*/ 138 w 333"/>
                <a:gd name="T51" fmla="*/ 140 h 175"/>
                <a:gd name="T52" fmla="*/ 166 w 333"/>
                <a:gd name="T53" fmla="*/ 120 h 175"/>
                <a:gd name="T54" fmla="*/ 210 w 333"/>
                <a:gd name="T55" fmla="*/ 112 h 175"/>
                <a:gd name="T56" fmla="*/ 250 w 333"/>
                <a:gd name="T57" fmla="*/ 85 h 175"/>
                <a:gd name="T58" fmla="*/ 284 w 333"/>
                <a:gd name="T59" fmla="*/ 85 h 175"/>
                <a:gd name="T60" fmla="*/ 304 w 333"/>
                <a:gd name="T61" fmla="*/ 90 h 175"/>
                <a:gd name="T62" fmla="*/ 314 w 333"/>
                <a:gd name="T63" fmla="*/ 74 h 175"/>
                <a:gd name="T64" fmla="*/ 326 w 333"/>
                <a:gd name="T65" fmla="*/ 40 h 175"/>
                <a:gd name="T66" fmla="*/ 300 w 333"/>
                <a:gd name="T67" fmla="*/ 1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3" h="175">
                  <a:moveTo>
                    <a:pt x="300" y="19"/>
                  </a:moveTo>
                  <a:cubicBezTo>
                    <a:pt x="300" y="19"/>
                    <a:pt x="300" y="12"/>
                    <a:pt x="299" y="9"/>
                  </a:cubicBezTo>
                  <a:cubicBezTo>
                    <a:pt x="298" y="7"/>
                    <a:pt x="281" y="7"/>
                    <a:pt x="281" y="7"/>
                  </a:cubicBezTo>
                  <a:cubicBezTo>
                    <a:pt x="273" y="1"/>
                    <a:pt x="273" y="1"/>
                    <a:pt x="273" y="1"/>
                  </a:cubicBezTo>
                  <a:cubicBezTo>
                    <a:pt x="273" y="1"/>
                    <a:pt x="269" y="0"/>
                    <a:pt x="260" y="1"/>
                  </a:cubicBezTo>
                  <a:cubicBezTo>
                    <a:pt x="249" y="4"/>
                    <a:pt x="242" y="9"/>
                    <a:pt x="242" y="9"/>
                  </a:cubicBezTo>
                  <a:cubicBezTo>
                    <a:pt x="242" y="9"/>
                    <a:pt x="241" y="17"/>
                    <a:pt x="234" y="19"/>
                  </a:cubicBezTo>
                  <a:cubicBezTo>
                    <a:pt x="225" y="20"/>
                    <a:pt x="223" y="12"/>
                    <a:pt x="223" y="12"/>
                  </a:cubicBezTo>
                  <a:cubicBezTo>
                    <a:pt x="207" y="12"/>
                    <a:pt x="207" y="12"/>
                    <a:pt x="207" y="12"/>
                  </a:cubicBezTo>
                  <a:cubicBezTo>
                    <a:pt x="198" y="13"/>
                    <a:pt x="191" y="21"/>
                    <a:pt x="191" y="21"/>
                  </a:cubicBezTo>
                  <a:cubicBezTo>
                    <a:pt x="187" y="35"/>
                    <a:pt x="187" y="35"/>
                    <a:pt x="187" y="35"/>
                  </a:cubicBezTo>
                  <a:cubicBezTo>
                    <a:pt x="176" y="31"/>
                    <a:pt x="176" y="31"/>
                    <a:pt x="176" y="31"/>
                  </a:cubicBezTo>
                  <a:cubicBezTo>
                    <a:pt x="176" y="31"/>
                    <a:pt x="170" y="35"/>
                    <a:pt x="168" y="35"/>
                  </a:cubicBezTo>
                  <a:cubicBezTo>
                    <a:pt x="162" y="35"/>
                    <a:pt x="169" y="25"/>
                    <a:pt x="169" y="25"/>
                  </a:cubicBezTo>
                  <a:cubicBezTo>
                    <a:pt x="165" y="16"/>
                    <a:pt x="165" y="16"/>
                    <a:pt x="165" y="16"/>
                  </a:cubicBezTo>
                  <a:cubicBezTo>
                    <a:pt x="157" y="19"/>
                    <a:pt x="157" y="19"/>
                    <a:pt x="157" y="19"/>
                  </a:cubicBezTo>
                  <a:cubicBezTo>
                    <a:pt x="158" y="15"/>
                    <a:pt x="158" y="15"/>
                    <a:pt x="158" y="15"/>
                  </a:cubicBezTo>
                  <a:cubicBezTo>
                    <a:pt x="153" y="15"/>
                    <a:pt x="153" y="15"/>
                    <a:pt x="153" y="15"/>
                  </a:cubicBezTo>
                  <a:cubicBezTo>
                    <a:pt x="153" y="15"/>
                    <a:pt x="152" y="5"/>
                    <a:pt x="146" y="4"/>
                  </a:cubicBezTo>
                  <a:cubicBezTo>
                    <a:pt x="139" y="4"/>
                    <a:pt x="138" y="12"/>
                    <a:pt x="138" y="12"/>
                  </a:cubicBezTo>
                  <a:cubicBezTo>
                    <a:pt x="134" y="12"/>
                    <a:pt x="134" y="12"/>
                    <a:pt x="134" y="12"/>
                  </a:cubicBezTo>
                  <a:cubicBezTo>
                    <a:pt x="130" y="21"/>
                    <a:pt x="130" y="21"/>
                    <a:pt x="130" y="21"/>
                  </a:cubicBezTo>
                  <a:cubicBezTo>
                    <a:pt x="116" y="24"/>
                    <a:pt x="116" y="24"/>
                    <a:pt x="116" y="24"/>
                  </a:cubicBezTo>
                  <a:cubicBezTo>
                    <a:pt x="116" y="13"/>
                    <a:pt x="116" y="13"/>
                    <a:pt x="116" y="13"/>
                  </a:cubicBezTo>
                  <a:cubicBezTo>
                    <a:pt x="112" y="13"/>
                    <a:pt x="112" y="13"/>
                    <a:pt x="112" y="13"/>
                  </a:cubicBezTo>
                  <a:cubicBezTo>
                    <a:pt x="103" y="17"/>
                    <a:pt x="103" y="17"/>
                    <a:pt x="103" y="17"/>
                  </a:cubicBezTo>
                  <a:cubicBezTo>
                    <a:pt x="93" y="16"/>
                    <a:pt x="93" y="16"/>
                    <a:pt x="93" y="16"/>
                  </a:cubicBezTo>
                  <a:cubicBezTo>
                    <a:pt x="93" y="16"/>
                    <a:pt x="92" y="27"/>
                    <a:pt x="87" y="31"/>
                  </a:cubicBezTo>
                  <a:cubicBezTo>
                    <a:pt x="81" y="35"/>
                    <a:pt x="79" y="32"/>
                    <a:pt x="73" y="36"/>
                  </a:cubicBezTo>
                  <a:cubicBezTo>
                    <a:pt x="70" y="42"/>
                    <a:pt x="73" y="52"/>
                    <a:pt x="69" y="58"/>
                  </a:cubicBezTo>
                  <a:cubicBezTo>
                    <a:pt x="66" y="63"/>
                    <a:pt x="64" y="58"/>
                    <a:pt x="60" y="62"/>
                  </a:cubicBezTo>
                  <a:cubicBezTo>
                    <a:pt x="56" y="67"/>
                    <a:pt x="58" y="71"/>
                    <a:pt x="58" y="71"/>
                  </a:cubicBezTo>
                  <a:cubicBezTo>
                    <a:pt x="41" y="82"/>
                    <a:pt x="41" y="82"/>
                    <a:pt x="41" y="82"/>
                  </a:cubicBezTo>
                  <a:cubicBezTo>
                    <a:pt x="41" y="82"/>
                    <a:pt x="25" y="77"/>
                    <a:pt x="19" y="79"/>
                  </a:cubicBezTo>
                  <a:cubicBezTo>
                    <a:pt x="14" y="82"/>
                    <a:pt x="7" y="93"/>
                    <a:pt x="6" y="97"/>
                  </a:cubicBezTo>
                  <a:cubicBezTo>
                    <a:pt x="6" y="98"/>
                    <a:pt x="6" y="98"/>
                    <a:pt x="6" y="98"/>
                  </a:cubicBezTo>
                  <a:cubicBezTo>
                    <a:pt x="6" y="112"/>
                    <a:pt x="6" y="112"/>
                    <a:pt x="6" y="112"/>
                  </a:cubicBezTo>
                  <a:cubicBezTo>
                    <a:pt x="6" y="112"/>
                    <a:pt x="2" y="115"/>
                    <a:pt x="0" y="121"/>
                  </a:cubicBezTo>
                  <a:cubicBezTo>
                    <a:pt x="0" y="128"/>
                    <a:pt x="10" y="134"/>
                    <a:pt x="10" y="134"/>
                  </a:cubicBezTo>
                  <a:cubicBezTo>
                    <a:pt x="12" y="142"/>
                    <a:pt x="12" y="142"/>
                    <a:pt x="12" y="142"/>
                  </a:cubicBezTo>
                  <a:cubicBezTo>
                    <a:pt x="12" y="142"/>
                    <a:pt x="16" y="147"/>
                    <a:pt x="19" y="152"/>
                  </a:cubicBezTo>
                  <a:cubicBezTo>
                    <a:pt x="19" y="154"/>
                    <a:pt x="20" y="157"/>
                    <a:pt x="19" y="158"/>
                  </a:cubicBezTo>
                  <a:cubicBezTo>
                    <a:pt x="25" y="157"/>
                    <a:pt x="30" y="157"/>
                    <a:pt x="34" y="158"/>
                  </a:cubicBezTo>
                  <a:cubicBezTo>
                    <a:pt x="41" y="159"/>
                    <a:pt x="50" y="170"/>
                    <a:pt x="50" y="170"/>
                  </a:cubicBezTo>
                  <a:cubicBezTo>
                    <a:pt x="50" y="170"/>
                    <a:pt x="56" y="175"/>
                    <a:pt x="62" y="175"/>
                  </a:cubicBezTo>
                  <a:cubicBezTo>
                    <a:pt x="68" y="175"/>
                    <a:pt x="76" y="174"/>
                    <a:pt x="76" y="174"/>
                  </a:cubicBezTo>
                  <a:cubicBezTo>
                    <a:pt x="85" y="174"/>
                    <a:pt x="85" y="174"/>
                    <a:pt x="85" y="174"/>
                  </a:cubicBezTo>
                  <a:cubicBezTo>
                    <a:pt x="103" y="170"/>
                    <a:pt x="103" y="170"/>
                    <a:pt x="103" y="170"/>
                  </a:cubicBezTo>
                  <a:cubicBezTo>
                    <a:pt x="116" y="169"/>
                    <a:pt x="116" y="169"/>
                    <a:pt x="116" y="169"/>
                  </a:cubicBezTo>
                  <a:cubicBezTo>
                    <a:pt x="126" y="159"/>
                    <a:pt x="126" y="159"/>
                    <a:pt x="126" y="159"/>
                  </a:cubicBezTo>
                  <a:cubicBezTo>
                    <a:pt x="126" y="159"/>
                    <a:pt x="116" y="152"/>
                    <a:pt x="122" y="143"/>
                  </a:cubicBezTo>
                  <a:cubicBezTo>
                    <a:pt x="126" y="136"/>
                    <a:pt x="138" y="140"/>
                    <a:pt x="138" y="140"/>
                  </a:cubicBezTo>
                  <a:cubicBezTo>
                    <a:pt x="161" y="132"/>
                    <a:pt x="161" y="132"/>
                    <a:pt x="161" y="132"/>
                  </a:cubicBezTo>
                  <a:cubicBezTo>
                    <a:pt x="161" y="132"/>
                    <a:pt x="160" y="121"/>
                    <a:pt x="166" y="120"/>
                  </a:cubicBezTo>
                  <a:cubicBezTo>
                    <a:pt x="172" y="119"/>
                    <a:pt x="187" y="127"/>
                    <a:pt x="187" y="127"/>
                  </a:cubicBezTo>
                  <a:cubicBezTo>
                    <a:pt x="187" y="127"/>
                    <a:pt x="203" y="117"/>
                    <a:pt x="210" y="112"/>
                  </a:cubicBezTo>
                  <a:cubicBezTo>
                    <a:pt x="215" y="107"/>
                    <a:pt x="214" y="93"/>
                    <a:pt x="221" y="89"/>
                  </a:cubicBezTo>
                  <a:cubicBezTo>
                    <a:pt x="227" y="84"/>
                    <a:pt x="238" y="82"/>
                    <a:pt x="250" y="85"/>
                  </a:cubicBezTo>
                  <a:cubicBezTo>
                    <a:pt x="262" y="90"/>
                    <a:pt x="272" y="78"/>
                    <a:pt x="272" y="78"/>
                  </a:cubicBezTo>
                  <a:cubicBezTo>
                    <a:pt x="284" y="85"/>
                    <a:pt x="284" y="85"/>
                    <a:pt x="284" y="85"/>
                  </a:cubicBezTo>
                  <a:cubicBezTo>
                    <a:pt x="284" y="85"/>
                    <a:pt x="285" y="96"/>
                    <a:pt x="292" y="97"/>
                  </a:cubicBezTo>
                  <a:cubicBezTo>
                    <a:pt x="300" y="98"/>
                    <a:pt x="300" y="93"/>
                    <a:pt x="304" y="90"/>
                  </a:cubicBezTo>
                  <a:cubicBezTo>
                    <a:pt x="308" y="86"/>
                    <a:pt x="316" y="89"/>
                    <a:pt x="316" y="89"/>
                  </a:cubicBezTo>
                  <a:cubicBezTo>
                    <a:pt x="316" y="89"/>
                    <a:pt x="314" y="79"/>
                    <a:pt x="314" y="74"/>
                  </a:cubicBezTo>
                  <a:cubicBezTo>
                    <a:pt x="314" y="69"/>
                    <a:pt x="325" y="58"/>
                    <a:pt x="325" y="58"/>
                  </a:cubicBezTo>
                  <a:cubicBezTo>
                    <a:pt x="326" y="40"/>
                    <a:pt x="326" y="40"/>
                    <a:pt x="326" y="40"/>
                  </a:cubicBezTo>
                  <a:cubicBezTo>
                    <a:pt x="333" y="24"/>
                    <a:pt x="333" y="24"/>
                    <a:pt x="333" y="24"/>
                  </a:cubicBezTo>
                  <a:lnTo>
                    <a:pt x="300" y="19"/>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3" name="Freeform 32"/>
            <p:cNvSpPr>
              <a:spLocks/>
            </p:cNvSpPr>
            <p:nvPr/>
          </p:nvSpPr>
          <p:spPr bwMode="auto">
            <a:xfrm>
              <a:off x="3140" y="2580"/>
              <a:ext cx="473" cy="251"/>
            </a:xfrm>
            <a:custGeom>
              <a:avLst/>
              <a:gdLst>
                <a:gd name="T0" fmla="*/ 283 w 336"/>
                <a:gd name="T1" fmla="*/ 6 h 178"/>
                <a:gd name="T2" fmla="*/ 242 w 336"/>
                <a:gd name="T3" fmla="*/ 9 h 178"/>
                <a:gd name="T4" fmla="*/ 226 w 336"/>
                <a:gd name="T5" fmla="*/ 13 h 178"/>
                <a:gd name="T6" fmla="*/ 191 w 336"/>
                <a:gd name="T7" fmla="*/ 21 h 178"/>
                <a:gd name="T8" fmla="*/ 175 w 336"/>
                <a:gd name="T9" fmla="*/ 31 h 178"/>
                <a:gd name="T10" fmla="*/ 168 w 336"/>
                <a:gd name="T11" fmla="*/ 34 h 178"/>
                <a:gd name="T12" fmla="*/ 167 w 336"/>
                <a:gd name="T13" fmla="*/ 15 h 178"/>
                <a:gd name="T14" fmla="*/ 154 w 336"/>
                <a:gd name="T15" fmla="*/ 16 h 178"/>
                <a:gd name="T16" fmla="*/ 138 w 336"/>
                <a:gd name="T17" fmla="*/ 13 h 178"/>
                <a:gd name="T18" fmla="*/ 117 w 336"/>
                <a:gd name="T19" fmla="*/ 24 h 178"/>
                <a:gd name="T20" fmla="*/ 103 w 336"/>
                <a:gd name="T21" fmla="*/ 17 h 178"/>
                <a:gd name="T22" fmla="*/ 81 w 336"/>
                <a:gd name="T23" fmla="*/ 33 h 178"/>
                <a:gd name="T24" fmla="*/ 67 w 336"/>
                <a:gd name="T25" fmla="*/ 60 h 178"/>
                <a:gd name="T26" fmla="*/ 41 w 336"/>
                <a:gd name="T27" fmla="*/ 82 h 178"/>
                <a:gd name="T28" fmla="*/ 5 w 336"/>
                <a:gd name="T29" fmla="*/ 99 h 178"/>
                <a:gd name="T30" fmla="*/ 11 w 336"/>
                <a:gd name="T31" fmla="*/ 135 h 178"/>
                <a:gd name="T32" fmla="*/ 19 w 336"/>
                <a:gd name="T33" fmla="*/ 156 h 178"/>
                <a:gd name="T34" fmla="*/ 45 w 336"/>
                <a:gd name="T35" fmla="*/ 167 h 178"/>
                <a:gd name="T36" fmla="*/ 77 w 336"/>
                <a:gd name="T37" fmla="*/ 177 h 178"/>
                <a:gd name="T38" fmla="*/ 118 w 336"/>
                <a:gd name="T39" fmla="*/ 171 h 178"/>
                <a:gd name="T40" fmla="*/ 124 w 336"/>
                <a:gd name="T41" fmla="*/ 145 h 178"/>
                <a:gd name="T42" fmla="*/ 163 w 336"/>
                <a:gd name="T43" fmla="*/ 135 h 178"/>
                <a:gd name="T44" fmla="*/ 169 w 336"/>
                <a:gd name="T45" fmla="*/ 122 h 178"/>
                <a:gd name="T46" fmla="*/ 217 w 336"/>
                <a:gd name="T47" fmla="*/ 101 h 178"/>
                <a:gd name="T48" fmla="*/ 258 w 336"/>
                <a:gd name="T49" fmla="*/ 89 h 178"/>
                <a:gd name="T50" fmla="*/ 288 w 336"/>
                <a:gd name="T51" fmla="*/ 97 h 178"/>
                <a:gd name="T52" fmla="*/ 312 w 336"/>
                <a:gd name="T53" fmla="*/ 91 h 178"/>
                <a:gd name="T54" fmla="*/ 318 w 336"/>
                <a:gd name="T55" fmla="*/ 71 h 178"/>
                <a:gd name="T56" fmla="*/ 335 w 336"/>
                <a:gd name="T57" fmla="*/ 26 h 178"/>
                <a:gd name="T58" fmla="*/ 332 w 336"/>
                <a:gd name="T59" fmla="*/ 24 h 178"/>
                <a:gd name="T60" fmla="*/ 315 w 336"/>
                <a:gd name="T61" fmla="*/ 70 h 178"/>
                <a:gd name="T62" fmla="*/ 304 w 336"/>
                <a:gd name="T63" fmla="*/ 90 h 178"/>
                <a:gd name="T64" fmla="*/ 287 w 336"/>
                <a:gd name="T65" fmla="*/ 86 h 178"/>
                <a:gd name="T66" fmla="*/ 258 w 336"/>
                <a:gd name="T67" fmla="*/ 86 h 178"/>
                <a:gd name="T68" fmla="*/ 213 w 336"/>
                <a:gd name="T69" fmla="*/ 104 h 178"/>
                <a:gd name="T70" fmla="*/ 181 w 336"/>
                <a:gd name="T71" fmla="*/ 123 h 178"/>
                <a:gd name="T72" fmla="*/ 162 w 336"/>
                <a:gd name="T73" fmla="*/ 132 h 178"/>
                <a:gd name="T74" fmla="*/ 120 w 336"/>
                <a:gd name="T75" fmla="*/ 150 h 178"/>
                <a:gd name="T76" fmla="*/ 104 w 336"/>
                <a:gd name="T77" fmla="*/ 170 h 178"/>
                <a:gd name="T78" fmla="*/ 63 w 336"/>
                <a:gd name="T79" fmla="*/ 175 h 178"/>
                <a:gd name="T80" fmla="*/ 35 w 336"/>
                <a:gd name="T81" fmla="*/ 157 h 178"/>
                <a:gd name="T82" fmla="*/ 22 w 336"/>
                <a:gd name="T83" fmla="*/ 153 h 178"/>
                <a:gd name="T84" fmla="*/ 11 w 336"/>
                <a:gd name="T85" fmla="*/ 133 h 178"/>
                <a:gd name="T86" fmla="*/ 7 w 336"/>
                <a:gd name="T87" fmla="*/ 114 h 178"/>
                <a:gd name="T88" fmla="*/ 24 w 336"/>
                <a:gd name="T89" fmla="*/ 81 h 178"/>
                <a:gd name="T90" fmla="*/ 61 w 336"/>
                <a:gd name="T91" fmla="*/ 72 h 178"/>
                <a:gd name="T92" fmla="*/ 64 w 336"/>
                <a:gd name="T93" fmla="*/ 63 h 178"/>
                <a:gd name="T94" fmla="*/ 75 w 336"/>
                <a:gd name="T95" fmla="*/ 38 h 178"/>
                <a:gd name="T96" fmla="*/ 105 w 336"/>
                <a:gd name="T97" fmla="*/ 20 h 178"/>
                <a:gd name="T98" fmla="*/ 116 w 336"/>
                <a:gd name="T99" fmla="*/ 27 h 178"/>
                <a:gd name="T100" fmla="*/ 140 w 336"/>
                <a:gd name="T101" fmla="*/ 14 h 178"/>
                <a:gd name="T102" fmla="*/ 152 w 336"/>
                <a:gd name="T103" fmla="*/ 15 h 178"/>
                <a:gd name="T104" fmla="*/ 157 w 336"/>
                <a:gd name="T105" fmla="*/ 19 h 178"/>
                <a:gd name="T106" fmla="*/ 167 w 336"/>
                <a:gd name="T107" fmla="*/ 28 h 178"/>
                <a:gd name="T108" fmla="*/ 189 w 336"/>
                <a:gd name="T109" fmla="*/ 38 h 178"/>
                <a:gd name="T110" fmla="*/ 210 w 336"/>
                <a:gd name="T111" fmla="*/ 14 h 178"/>
                <a:gd name="T112" fmla="*/ 243 w 336"/>
                <a:gd name="T113" fmla="*/ 15 h 178"/>
                <a:gd name="T114" fmla="*/ 273 w 336"/>
                <a:gd name="T115" fmla="*/ 3 h 178"/>
                <a:gd name="T116" fmla="*/ 274 w 336"/>
                <a:gd name="T117" fmla="*/ 2 h 178"/>
                <a:gd name="T118" fmla="*/ 298 w 336"/>
                <a:gd name="T119" fmla="*/ 11 h 178"/>
                <a:gd name="T120" fmla="*/ 300 w 336"/>
                <a:gd name="T121" fmla="*/ 1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6" h="178">
                  <a:moveTo>
                    <a:pt x="301" y="20"/>
                  </a:moveTo>
                  <a:cubicBezTo>
                    <a:pt x="303" y="20"/>
                    <a:pt x="303" y="20"/>
                    <a:pt x="303" y="20"/>
                  </a:cubicBezTo>
                  <a:cubicBezTo>
                    <a:pt x="303" y="20"/>
                    <a:pt x="303" y="18"/>
                    <a:pt x="303" y="16"/>
                  </a:cubicBezTo>
                  <a:cubicBezTo>
                    <a:pt x="302" y="14"/>
                    <a:pt x="302" y="11"/>
                    <a:pt x="301" y="10"/>
                  </a:cubicBezTo>
                  <a:cubicBezTo>
                    <a:pt x="301" y="9"/>
                    <a:pt x="300" y="8"/>
                    <a:pt x="299" y="8"/>
                  </a:cubicBezTo>
                  <a:cubicBezTo>
                    <a:pt x="298" y="7"/>
                    <a:pt x="297" y="7"/>
                    <a:pt x="295" y="7"/>
                  </a:cubicBezTo>
                  <a:cubicBezTo>
                    <a:pt x="289" y="6"/>
                    <a:pt x="282" y="6"/>
                    <a:pt x="282" y="6"/>
                  </a:cubicBezTo>
                  <a:cubicBezTo>
                    <a:pt x="282" y="8"/>
                    <a:pt x="282" y="8"/>
                    <a:pt x="282" y="8"/>
                  </a:cubicBezTo>
                  <a:cubicBezTo>
                    <a:pt x="283" y="6"/>
                    <a:pt x="283" y="6"/>
                    <a:pt x="283" y="6"/>
                  </a:cubicBezTo>
                  <a:cubicBezTo>
                    <a:pt x="275" y="1"/>
                    <a:pt x="275" y="1"/>
                    <a:pt x="275" y="1"/>
                  </a:cubicBezTo>
                  <a:cubicBezTo>
                    <a:pt x="275" y="1"/>
                    <a:pt x="275" y="1"/>
                    <a:pt x="275" y="1"/>
                  </a:cubicBezTo>
                  <a:cubicBezTo>
                    <a:pt x="275" y="1"/>
                    <a:pt x="275" y="1"/>
                    <a:pt x="275" y="1"/>
                  </a:cubicBezTo>
                  <a:cubicBezTo>
                    <a:pt x="275" y="1"/>
                    <a:pt x="273" y="0"/>
                    <a:pt x="268" y="0"/>
                  </a:cubicBezTo>
                  <a:cubicBezTo>
                    <a:pt x="266" y="0"/>
                    <a:pt x="264" y="0"/>
                    <a:pt x="260" y="1"/>
                  </a:cubicBezTo>
                  <a:cubicBezTo>
                    <a:pt x="260" y="1"/>
                    <a:pt x="260" y="1"/>
                    <a:pt x="260" y="1"/>
                  </a:cubicBezTo>
                  <a:cubicBezTo>
                    <a:pt x="260" y="1"/>
                    <a:pt x="260" y="1"/>
                    <a:pt x="260" y="1"/>
                  </a:cubicBezTo>
                  <a:cubicBezTo>
                    <a:pt x="249" y="3"/>
                    <a:pt x="242" y="9"/>
                    <a:pt x="242" y="9"/>
                  </a:cubicBezTo>
                  <a:cubicBezTo>
                    <a:pt x="242" y="9"/>
                    <a:pt x="242" y="9"/>
                    <a:pt x="242" y="9"/>
                  </a:cubicBezTo>
                  <a:cubicBezTo>
                    <a:pt x="242" y="10"/>
                    <a:pt x="242" y="10"/>
                    <a:pt x="242" y="10"/>
                  </a:cubicBezTo>
                  <a:cubicBezTo>
                    <a:pt x="242" y="10"/>
                    <a:pt x="242" y="10"/>
                    <a:pt x="242" y="10"/>
                  </a:cubicBezTo>
                  <a:cubicBezTo>
                    <a:pt x="242" y="10"/>
                    <a:pt x="241" y="12"/>
                    <a:pt x="240" y="14"/>
                  </a:cubicBezTo>
                  <a:cubicBezTo>
                    <a:pt x="239" y="16"/>
                    <a:pt x="237" y="18"/>
                    <a:pt x="235" y="18"/>
                  </a:cubicBezTo>
                  <a:cubicBezTo>
                    <a:pt x="235" y="20"/>
                    <a:pt x="235" y="20"/>
                    <a:pt x="235" y="20"/>
                  </a:cubicBezTo>
                  <a:cubicBezTo>
                    <a:pt x="235" y="18"/>
                    <a:pt x="235" y="18"/>
                    <a:pt x="235" y="18"/>
                  </a:cubicBezTo>
                  <a:cubicBezTo>
                    <a:pt x="234" y="18"/>
                    <a:pt x="234" y="18"/>
                    <a:pt x="233" y="18"/>
                  </a:cubicBezTo>
                  <a:cubicBezTo>
                    <a:pt x="230" y="18"/>
                    <a:pt x="228" y="17"/>
                    <a:pt x="227" y="15"/>
                  </a:cubicBezTo>
                  <a:cubicBezTo>
                    <a:pt x="226" y="15"/>
                    <a:pt x="226" y="14"/>
                    <a:pt x="226" y="13"/>
                  </a:cubicBezTo>
                  <a:cubicBezTo>
                    <a:pt x="226" y="13"/>
                    <a:pt x="226" y="13"/>
                    <a:pt x="226" y="13"/>
                  </a:cubicBezTo>
                  <a:cubicBezTo>
                    <a:pt x="226" y="13"/>
                    <a:pt x="226" y="13"/>
                    <a:pt x="226" y="13"/>
                  </a:cubicBezTo>
                  <a:cubicBezTo>
                    <a:pt x="226" y="13"/>
                    <a:pt x="226" y="13"/>
                    <a:pt x="226" y="13"/>
                  </a:cubicBezTo>
                  <a:cubicBezTo>
                    <a:pt x="225" y="11"/>
                    <a:pt x="225" y="11"/>
                    <a:pt x="225" y="11"/>
                  </a:cubicBezTo>
                  <a:cubicBezTo>
                    <a:pt x="224" y="11"/>
                    <a:pt x="224" y="11"/>
                    <a:pt x="224" y="11"/>
                  </a:cubicBezTo>
                  <a:cubicBezTo>
                    <a:pt x="208" y="11"/>
                    <a:pt x="208" y="11"/>
                    <a:pt x="208" y="11"/>
                  </a:cubicBezTo>
                  <a:cubicBezTo>
                    <a:pt x="208" y="11"/>
                    <a:pt x="208" y="11"/>
                    <a:pt x="208" y="11"/>
                  </a:cubicBezTo>
                  <a:cubicBezTo>
                    <a:pt x="208" y="11"/>
                    <a:pt x="208" y="11"/>
                    <a:pt x="208" y="11"/>
                  </a:cubicBezTo>
                  <a:cubicBezTo>
                    <a:pt x="198" y="13"/>
                    <a:pt x="191" y="21"/>
                    <a:pt x="191" y="21"/>
                  </a:cubicBezTo>
                  <a:cubicBezTo>
                    <a:pt x="190" y="22"/>
                    <a:pt x="190" y="22"/>
                    <a:pt x="190" y="22"/>
                  </a:cubicBezTo>
                  <a:cubicBezTo>
                    <a:pt x="190" y="22"/>
                    <a:pt x="190" y="22"/>
                    <a:pt x="190" y="22"/>
                  </a:cubicBezTo>
                  <a:cubicBezTo>
                    <a:pt x="186" y="35"/>
                    <a:pt x="186" y="35"/>
                    <a:pt x="186" y="35"/>
                  </a:cubicBezTo>
                  <a:cubicBezTo>
                    <a:pt x="188" y="36"/>
                    <a:pt x="188" y="36"/>
                    <a:pt x="188" y="36"/>
                  </a:cubicBezTo>
                  <a:cubicBezTo>
                    <a:pt x="188" y="34"/>
                    <a:pt x="188" y="34"/>
                    <a:pt x="188" y="34"/>
                  </a:cubicBezTo>
                  <a:cubicBezTo>
                    <a:pt x="177" y="30"/>
                    <a:pt x="177" y="30"/>
                    <a:pt x="177" y="30"/>
                  </a:cubicBezTo>
                  <a:cubicBezTo>
                    <a:pt x="177" y="30"/>
                    <a:pt x="177" y="30"/>
                    <a:pt x="177" y="30"/>
                  </a:cubicBezTo>
                  <a:cubicBezTo>
                    <a:pt x="176" y="31"/>
                    <a:pt x="176" y="31"/>
                    <a:pt x="176" y="31"/>
                  </a:cubicBezTo>
                  <a:cubicBezTo>
                    <a:pt x="176" y="31"/>
                    <a:pt x="176" y="31"/>
                    <a:pt x="175" y="31"/>
                  </a:cubicBezTo>
                  <a:cubicBezTo>
                    <a:pt x="174" y="32"/>
                    <a:pt x="173" y="33"/>
                    <a:pt x="172" y="33"/>
                  </a:cubicBezTo>
                  <a:cubicBezTo>
                    <a:pt x="171" y="34"/>
                    <a:pt x="169" y="34"/>
                    <a:pt x="169" y="34"/>
                  </a:cubicBezTo>
                  <a:cubicBezTo>
                    <a:pt x="168" y="34"/>
                    <a:pt x="168" y="34"/>
                    <a:pt x="168" y="34"/>
                  </a:cubicBezTo>
                  <a:cubicBezTo>
                    <a:pt x="168" y="34"/>
                    <a:pt x="168" y="34"/>
                    <a:pt x="168" y="34"/>
                  </a:cubicBezTo>
                  <a:cubicBezTo>
                    <a:pt x="168" y="34"/>
                    <a:pt x="168" y="34"/>
                    <a:pt x="168" y="34"/>
                  </a:cubicBezTo>
                  <a:cubicBezTo>
                    <a:pt x="168" y="34"/>
                    <a:pt x="168" y="34"/>
                    <a:pt x="168" y="34"/>
                  </a:cubicBezTo>
                  <a:cubicBezTo>
                    <a:pt x="168" y="34"/>
                    <a:pt x="168" y="34"/>
                    <a:pt x="168" y="34"/>
                  </a:cubicBezTo>
                  <a:cubicBezTo>
                    <a:pt x="168" y="34"/>
                    <a:pt x="168" y="34"/>
                    <a:pt x="168" y="34"/>
                  </a:cubicBezTo>
                  <a:cubicBezTo>
                    <a:pt x="168" y="34"/>
                    <a:pt x="168" y="34"/>
                    <a:pt x="168" y="34"/>
                  </a:cubicBezTo>
                  <a:cubicBezTo>
                    <a:pt x="168" y="34"/>
                    <a:pt x="168" y="34"/>
                    <a:pt x="168" y="34"/>
                  </a:cubicBezTo>
                  <a:cubicBezTo>
                    <a:pt x="168" y="34"/>
                    <a:pt x="168" y="34"/>
                    <a:pt x="168" y="34"/>
                  </a:cubicBezTo>
                  <a:cubicBezTo>
                    <a:pt x="168" y="33"/>
                    <a:pt x="169" y="31"/>
                    <a:pt x="170" y="30"/>
                  </a:cubicBezTo>
                  <a:cubicBezTo>
                    <a:pt x="170" y="29"/>
                    <a:pt x="171" y="29"/>
                    <a:pt x="171" y="28"/>
                  </a:cubicBezTo>
                  <a:cubicBezTo>
                    <a:pt x="171" y="28"/>
                    <a:pt x="171" y="27"/>
                    <a:pt x="171" y="27"/>
                  </a:cubicBezTo>
                  <a:cubicBezTo>
                    <a:pt x="172" y="27"/>
                    <a:pt x="172" y="27"/>
                    <a:pt x="172" y="27"/>
                  </a:cubicBezTo>
                  <a:cubicBezTo>
                    <a:pt x="172" y="26"/>
                    <a:pt x="172" y="26"/>
                    <a:pt x="172" y="26"/>
                  </a:cubicBezTo>
                  <a:cubicBezTo>
                    <a:pt x="167" y="16"/>
                    <a:pt x="167" y="16"/>
                    <a:pt x="167" y="16"/>
                  </a:cubicBezTo>
                  <a:cubicBezTo>
                    <a:pt x="167" y="15"/>
                    <a:pt x="167" y="15"/>
                    <a:pt x="167" y="15"/>
                  </a:cubicBezTo>
                  <a:cubicBezTo>
                    <a:pt x="166" y="16"/>
                    <a:pt x="166" y="16"/>
                    <a:pt x="166" y="16"/>
                  </a:cubicBezTo>
                  <a:cubicBezTo>
                    <a:pt x="158" y="18"/>
                    <a:pt x="158" y="18"/>
                    <a:pt x="158" y="18"/>
                  </a:cubicBezTo>
                  <a:cubicBezTo>
                    <a:pt x="158" y="20"/>
                    <a:pt x="158" y="20"/>
                    <a:pt x="158" y="20"/>
                  </a:cubicBezTo>
                  <a:cubicBezTo>
                    <a:pt x="159" y="20"/>
                    <a:pt x="159" y="20"/>
                    <a:pt x="159" y="20"/>
                  </a:cubicBezTo>
                  <a:cubicBezTo>
                    <a:pt x="161" y="16"/>
                    <a:pt x="161" y="16"/>
                    <a:pt x="161" y="16"/>
                  </a:cubicBezTo>
                  <a:cubicBezTo>
                    <a:pt x="161" y="14"/>
                    <a:pt x="161" y="14"/>
                    <a:pt x="161" y="14"/>
                  </a:cubicBezTo>
                  <a:cubicBezTo>
                    <a:pt x="159" y="14"/>
                    <a:pt x="159" y="14"/>
                    <a:pt x="159" y="14"/>
                  </a:cubicBezTo>
                  <a:cubicBezTo>
                    <a:pt x="154" y="14"/>
                    <a:pt x="154" y="14"/>
                    <a:pt x="154" y="14"/>
                  </a:cubicBezTo>
                  <a:cubicBezTo>
                    <a:pt x="154" y="16"/>
                    <a:pt x="154" y="16"/>
                    <a:pt x="154" y="16"/>
                  </a:cubicBezTo>
                  <a:cubicBezTo>
                    <a:pt x="155" y="15"/>
                    <a:pt x="155" y="15"/>
                    <a:pt x="155" y="15"/>
                  </a:cubicBezTo>
                  <a:cubicBezTo>
                    <a:pt x="155" y="15"/>
                    <a:pt x="155" y="13"/>
                    <a:pt x="154" y="10"/>
                  </a:cubicBezTo>
                  <a:cubicBezTo>
                    <a:pt x="153" y="9"/>
                    <a:pt x="153" y="7"/>
                    <a:pt x="152" y="6"/>
                  </a:cubicBezTo>
                  <a:cubicBezTo>
                    <a:pt x="151" y="5"/>
                    <a:pt x="149" y="4"/>
                    <a:pt x="148" y="3"/>
                  </a:cubicBezTo>
                  <a:cubicBezTo>
                    <a:pt x="147" y="3"/>
                    <a:pt x="147" y="3"/>
                    <a:pt x="147" y="3"/>
                  </a:cubicBezTo>
                  <a:cubicBezTo>
                    <a:pt x="147" y="3"/>
                    <a:pt x="147" y="3"/>
                    <a:pt x="147" y="3"/>
                  </a:cubicBezTo>
                  <a:cubicBezTo>
                    <a:pt x="145" y="3"/>
                    <a:pt x="143" y="4"/>
                    <a:pt x="142" y="5"/>
                  </a:cubicBezTo>
                  <a:cubicBezTo>
                    <a:pt x="140" y="6"/>
                    <a:pt x="139" y="8"/>
                    <a:pt x="138" y="10"/>
                  </a:cubicBezTo>
                  <a:cubicBezTo>
                    <a:pt x="138" y="11"/>
                    <a:pt x="138" y="13"/>
                    <a:pt x="138" y="13"/>
                  </a:cubicBezTo>
                  <a:cubicBezTo>
                    <a:pt x="139" y="13"/>
                    <a:pt x="139" y="13"/>
                    <a:pt x="139" y="13"/>
                  </a:cubicBezTo>
                  <a:cubicBezTo>
                    <a:pt x="139" y="11"/>
                    <a:pt x="139" y="11"/>
                    <a:pt x="139" y="11"/>
                  </a:cubicBezTo>
                  <a:cubicBezTo>
                    <a:pt x="135" y="11"/>
                    <a:pt x="135" y="11"/>
                    <a:pt x="135" y="11"/>
                  </a:cubicBezTo>
                  <a:cubicBezTo>
                    <a:pt x="134" y="11"/>
                    <a:pt x="134" y="11"/>
                    <a:pt x="134" y="11"/>
                  </a:cubicBezTo>
                  <a:cubicBezTo>
                    <a:pt x="134" y="12"/>
                    <a:pt x="134" y="12"/>
                    <a:pt x="134" y="12"/>
                  </a:cubicBezTo>
                  <a:cubicBezTo>
                    <a:pt x="130" y="22"/>
                    <a:pt x="130" y="22"/>
                    <a:pt x="130" y="22"/>
                  </a:cubicBezTo>
                  <a:cubicBezTo>
                    <a:pt x="131" y="22"/>
                    <a:pt x="131" y="22"/>
                    <a:pt x="131" y="22"/>
                  </a:cubicBezTo>
                  <a:cubicBezTo>
                    <a:pt x="131" y="21"/>
                    <a:pt x="131" y="21"/>
                    <a:pt x="131" y="21"/>
                  </a:cubicBezTo>
                  <a:cubicBezTo>
                    <a:pt x="117" y="24"/>
                    <a:pt x="117" y="24"/>
                    <a:pt x="117" y="24"/>
                  </a:cubicBezTo>
                  <a:cubicBezTo>
                    <a:pt x="117" y="25"/>
                    <a:pt x="117" y="25"/>
                    <a:pt x="117" y="25"/>
                  </a:cubicBezTo>
                  <a:cubicBezTo>
                    <a:pt x="119" y="25"/>
                    <a:pt x="119" y="25"/>
                    <a:pt x="119" y="25"/>
                  </a:cubicBezTo>
                  <a:cubicBezTo>
                    <a:pt x="119" y="14"/>
                    <a:pt x="119" y="14"/>
                    <a:pt x="119" y="14"/>
                  </a:cubicBezTo>
                  <a:cubicBezTo>
                    <a:pt x="119" y="13"/>
                    <a:pt x="119" y="13"/>
                    <a:pt x="119" y="13"/>
                  </a:cubicBezTo>
                  <a:cubicBezTo>
                    <a:pt x="117" y="13"/>
                    <a:pt x="117" y="13"/>
                    <a:pt x="117" y="13"/>
                  </a:cubicBezTo>
                  <a:cubicBezTo>
                    <a:pt x="113" y="13"/>
                    <a:pt x="113" y="13"/>
                    <a:pt x="113" y="13"/>
                  </a:cubicBezTo>
                  <a:cubicBezTo>
                    <a:pt x="113" y="13"/>
                    <a:pt x="113" y="13"/>
                    <a:pt x="113" y="13"/>
                  </a:cubicBezTo>
                  <a:cubicBezTo>
                    <a:pt x="113" y="13"/>
                    <a:pt x="113" y="13"/>
                    <a:pt x="113" y="13"/>
                  </a:cubicBezTo>
                  <a:cubicBezTo>
                    <a:pt x="103" y="17"/>
                    <a:pt x="103" y="17"/>
                    <a:pt x="103" y="17"/>
                  </a:cubicBezTo>
                  <a:cubicBezTo>
                    <a:pt x="104" y="18"/>
                    <a:pt x="104" y="18"/>
                    <a:pt x="104" y="18"/>
                  </a:cubicBezTo>
                  <a:cubicBezTo>
                    <a:pt x="104" y="17"/>
                    <a:pt x="104" y="17"/>
                    <a:pt x="104" y="17"/>
                  </a:cubicBezTo>
                  <a:cubicBezTo>
                    <a:pt x="95" y="15"/>
                    <a:pt x="95" y="15"/>
                    <a:pt x="95" y="15"/>
                  </a:cubicBezTo>
                  <a:cubicBezTo>
                    <a:pt x="93" y="15"/>
                    <a:pt x="93" y="15"/>
                    <a:pt x="93" y="15"/>
                  </a:cubicBezTo>
                  <a:cubicBezTo>
                    <a:pt x="93" y="17"/>
                    <a:pt x="93" y="17"/>
                    <a:pt x="93" y="17"/>
                  </a:cubicBezTo>
                  <a:cubicBezTo>
                    <a:pt x="93" y="17"/>
                    <a:pt x="93" y="17"/>
                    <a:pt x="93" y="17"/>
                  </a:cubicBezTo>
                  <a:cubicBezTo>
                    <a:pt x="93" y="18"/>
                    <a:pt x="92" y="21"/>
                    <a:pt x="91" y="24"/>
                  </a:cubicBezTo>
                  <a:cubicBezTo>
                    <a:pt x="90" y="26"/>
                    <a:pt x="89" y="29"/>
                    <a:pt x="87" y="31"/>
                  </a:cubicBezTo>
                  <a:cubicBezTo>
                    <a:pt x="84" y="32"/>
                    <a:pt x="83" y="33"/>
                    <a:pt x="81" y="33"/>
                  </a:cubicBezTo>
                  <a:cubicBezTo>
                    <a:pt x="79" y="33"/>
                    <a:pt x="76" y="34"/>
                    <a:pt x="73" y="36"/>
                  </a:cubicBezTo>
                  <a:cubicBezTo>
                    <a:pt x="73" y="36"/>
                    <a:pt x="73" y="36"/>
                    <a:pt x="73" y="36"/>
                  </a:cubicBezTo>
                  <a:cubicBezTo>
                    <a:pt x="73" y="37"/>
                    <a:pt x="73" y="37"/>
                    <a:pt x="73" y="37"/>
                  </a:cubicBezTo>
                  <a:cubicBezTo>
                    <a:pt x="71" y="40"/>
                    <a:pt x="71" y="44"/>
                    <a:pt x="71" y="48"/>
                  </a:cubicBezTo>
                  <a:cubicBezTo>
                    <a:pt x="71" y="52"/>
                    <a:pt x="71" y="56"/>
                    <a:pt x="69" y="58"/>
                  </a:cubicBezTo>
                  <a:cubicBezTo>
                    <a:pt x="69" y="58"/>
                    <a:pt x="69" y="58"/>
                    <a:pt x="69" y="58"/>
                  </a:cubicBezTo>
                  <a:cubicBezTo>
                    <a:pt x="69" y="58"/>
                    <a:pt x="69" y="58"/>
                    <a:pt x="69" y="58"/>
                  </a:cubicBezTo>
                  <a:cubicBezTo>
                    <a:pt x="68" y="59"/>
                    <a:pt x="68" y="60"/>
                    <a:pt x="68" y="60"/>
                  </a:cubicBezTo>
                  <a:cubicBezTo>
                    <a:pt x="67" y="60"/>
                    <a:pt x="67" y="60"/>
                    <a:pt x="67" y="60"/>
                  </a:cubicBezTo>
                  <a:cubicBezTo>
                    <a:pt x="66" y="60"/>
                    <a:pt x="65" y="60"/>
                    <a:pt x="64" y="60"/>
                  </a:cubicBezTo>
                  <a:cubicBezTo>
                    <a:pt x="63" y="60"/>
                    <a:pt x="61" y="60"/>
                    <a:pt x="60" y="62"/>
                  </a:cubicBezTo>
                  <a:cubicBezTo>
                    <a:pt x="60" y="62"/>
                    <a:pt x="60" y="62"/>
                    <a:pt x="60" y="62"/>
                  </a:cubicBezTo>
                  <a:cubicBezTo>
                    <a:pt x="59" y="62"/>
                    <a:pt x="59" y="62"/>
                    <a:pt x="59" y="62"/>
                  </a:cubicBezTo>
                  <a:cubicBezTo>
                    <a:pt x="58" y="65"/>
                    <a:pt x="57" y="67"/>
                    <a:pt x="57" y="69"/>
                  </a:cubicBezTo>
                  <a:cubicBezTo>
                    <a:pt x="57" y="71"/>
                    <a:pt x="58" y="73"/>
                    <a:pt x="58" y="73"/>
                  </a:cubicBezTo>
                  <a:cubicBezTo>
                    <a:pt x="59" y="72"/>
                    <a:pt x="59" y="72"/>
                    <a:pt x="59" y="72"/>
                  </a:cubicBezTo>
                  <a:cubicBezTo>
                    <a:pt x="59" y="71"/>
                    <a:pt x="59" y="71"/>
                    <a:pt x="59" y="71"/>
                  </a:cubicBezTo>
                  <a:cubicBezTo>
                    <a:pt x="41" y="82"/>
                    <a:pt x="41" y="82"/>
                    <a:pt x="41" y="82"/>
                  </a:cubicBezTo>
                  <a:cubicBezTo>
                    <a:pt x="42" y="83"/>
                    <a:pt x="42" y="83"/>
                    <a:pt x="42" y="83"/>
                  </a:cubicBezTo>
                  <a:cubicBezTo>
                    <a:pt x="42" y="82"/>
                    <a:pt x="42" y="82"/>
                    <a:pt x="42" y="82"/>
                  </a:cubicBezTo>
                  <a:cubicBezTo>
                    <a:pt x="42" y="82"/>
                    <a:pt x="32" y="78"/>
                    <a:pt x="24" y="78"/>
                  </a:cubicBezTo>
                  <a:cubicBezTo>
                    <a:pt x="23" y="78"/>
                    <a:pt x="21" y="78"/>
                    <a:pt x="19" y="79"/>
                  </a:cubicBezTo>
                  <a:cubicBezTo>
                    <a:pt x="16" y="81"/>
                    <a:pt x="13" y="84"/>
                    <a:pt x="11" y="88"/>
                  </a:cubicBezTo>
                  <a:cubicBezTo>
                    <a:pt x="8" y="92"/>
                    <a:pt x="6" y="95"/>
                    <a:pt x="5" y="98"/>
                  </a:cubicBezTo>
                  <a:cubicBezTo>
                    <a:pt x="5" y="98"/>
                    <a:pt x="5" y="98"/>
                    <a:pt x="5" y="98"/>
                  </a:cubicBezTo>
                  <a:cubicBezTo>
                    <a:pt x="5" y="98"/>
                    <a:pt x="5" y="98"/>
                    <a:pt x="5" y="98"/>
                  </a:cubicBezTo>
                  <a:cubicBezTo>
                    <a:pt x="5" y="99"/>
                    <a:pt x="5" y="99"/>
                    <a:pt x="5" y="99"/>
                  </a:cubicBezTo>
                  <a:cubicBezTo>
                    <a:pt x="5" y="113"/>
                    <a:pt x="5" y="113"/>
                    <a:pt x="5" y="113"/>
                  </a:cubicBezTo>
                  <a:cubicBezTo>
                    <a:pt x="7" y="113"/>
                    <a:pt x="7" y="113"/>
                    <a:pt x="7" y="113"/>
                  </a:cubicBezTo>
                  <a:cubicBezTo>
                    <a:pt x="6" y="112"/>
                    <a:pt x="6" y="112"/>
                    <a:pt x="6" y="112"/>
                  </a:cubicBezTo>
                  <a:cubicBezTo>
                    <a:pt x="6" y="112"/>
                    <a:pt x="1" y="115"/>
                    <a:pt x="0" y="122"/>
                  </a:cubicBezTo>
                  <a:cubicBezTo>
                    <a:pt x="0" y="122"/>
                    <a:pt x="0" y="122"/>
                    <a:pt x="0" y="122"/>
                  </a:cubicBezTo>
                  <a:cubicBezTo>
                    <a:pt x="0" y="122"/>
                    <a:pt x="0" y="122"/>
                    <a:pt x="0" y="122"/>
                  </a:cubicBezTo>
                  <a:cubicBezTo>
                    <a:pt x="0" y="127"/>
                    <a:pt x="2" y="130"/>
                    <a:pt x="5" y="132"/>
                  </a:cubicBezTo>
                  <a:cubicBezTo>
                    <a:pt x="7" y="134"/>
                    <a:pt x="10" y="136"/>
                    <a:pt x="10" y="136"/>
                  </a:cubicBezTo>
                  <a:cubicBezTo>
                    <a:pt x="11" y="135"/>
                    <a:pt x="11" y="135"/>
                    <a:pt x="11" y="135"/>
                  </a:cubicBezTo>
                  <a:cubicBezTo>
                    <a:pt x="9" y="135"/>
                    <a:pt x="9" y="135"/>
                    <a:pt x="9" y="135"/>
                  </a:cubicBezTo>
                  <a:cubicBezTo>
                    <a:pt x="12" y="143"/>
                    <a:pt x="12" y="143"/>
                    <a:pt x="12" y="143"/>
                  </a:cubicBezTo>
                  <a:cubicBezTo>
                    <a:pt x="12" y="143"/>
                    <a:pt x="12" y="143"/>
                    <a:pt x="12" y="143"/>
                  </a:cubicBezTo>
                  <a:cubicBezTo>
                    <a:pt x="12" y="144"/>
                    <a:pt x="12" y="144"/>
                    <a:pt x="12" y="144"/>
                  </a:cubicBezTo>
                  <a:cubicBezTo>
                    <a:pt x="12" y="144"/>
                    <a:pt x="12" y="144"/>
                    <a:pt x="13" y="144"/>
                  </a:cubicBezTo>
                  <a:cubicBezTo>
                    <a:pt x="14" y="146"/>
                    <a:pt x="17" y="150"/>
                    <a:pt x="19" y="154"/>
                  </a:cubicBezTo>
                  <a:cubicBezTo>
                    <a:pt x="20" y="153"/>
                    <a:pt x="20" y="153"/>
                    <a:pt x="20" y="153"/>
                  </a:cubicBezTo>
                  <a:cubicBezTo>
                    <a:pt x="19" y="153"/>
                    <a:pt x="19" y="153"/>
                    <a:pt x="19" y="153"/>
                  </a:cubicBezTo>
                  <a:cubicBezTo>
                    <a:pt x="19" y="154"/>
                    <a:pt x="19" y="155"/>
                    <a:pt x="19" y="156"/>
                  </a:cubicBezTo>
                  <a:cubicBezTo>
                    <a:pt x="19" y="156"/>
                    <a:pt x="19" y="157"/>
                    <a:pt x="19" y="157"/>
                  </a:cubicBezTo>
                  <a:cubicBezTo>
                    <a:pt x="19" y="158"/>
                    <a:pt x="19" y="158"/>
                    <a:pt x="19" y="158"/>
                  </a:cubicBezTo>
                  <a:cubicBezTo>
                    <a:pt x="15" y="162"/>
                    <a:pt x="15" y="162"/>
                    <a:pt x="15" y="162"/>
                  </a:cubicBezTo>
                  <a:cubicBezTo>
                    <a:pt x="20" y="160"/>
                    <a:pt x="20" y="160"/>
                    <a:pt x="20" y="160"/>
                  </a:cubicBezTo>
                  <a:cubicBezTo>
                    <a:pt x="23" y="160"/>
                    <a:pt x="26" y="159"/>
                    <a:pt x="28" y="159"/>
                  </a:cubicBezTo>
                  <a:cubicBezTo>
                    <a:pt x="30" y="159"/>
                    <a:pt x="33" y="160"/>
                    <a:pt x="35" y="160"/>
                  </a:cubicBezTo>
                  <a:cubicBezTo>
                    <a:pt x="35" y="160"/>
                    <a:pt x="35" y="160"/>
                    <a:pt x="35" y="160"/>
                  </a:cubicBezTo>
                  <a:cubicBezTo>
                    <a:pt x="35" y="160"/>
                    <a:pt x="35" y="160"/>
                    <a:pt x="35" y="160"/>
                  </a:cubicBezTo>
                  <a:cubicBezTo>
                    <a:pt x="37" y="161"/>
                    <a:pt x="42" y="164"/>
                    <a:pt x="45" y="167"/>
                  </a:cubicBezTo>
                  <a:cubicBezTo>
                    <a:pt x="46" y="168"/>
                    <a:pt x="48" y="169"/>
                    <a:pt x="49" y="170"/>
                  </a:cubicBezTo>
                  <a:cubicBezTo>
                    <a:pt x="49" y="171"/>
                    <a:pt x="49" y="171"/>
                    <a:pt x="50" y="172"/>
                  </a:cubicBezTo>
                  <a:cubicBezTo>
                    <a:pt x="50" y="172"/>
                    <a:pt x="50" y="172"/>
                    <a:pt x="50" y="172"/>
                  </a:cubicBezTo>
                  <a:cubicBezTo>
                    <a:pt x="50" y="172"/>
                    <a:pt x="50" y="172"/>
                    <a:pt x="50" y="172"/>
                  </a:cubicBezTo>
                  <a:cubicBezTo>
                    <a:pt x="50" y="172"/>
                    <a:pt x="50" y="172"/>
                    <a:pt x="50" y="172"/>
                  </a:cubicBezTo>
                  <a:cubicBezTo>
                    <a:pt x="50" y="172"/>
                    <a:pt x="56" y="178"/>
                    <a:pt x="63" y="178"/>
                  </a:cubicBezTo>
                  <a:cubicBezTo>
                    <a:pt x="69" y="178"/>
                    <a:pt x="77" y="177"/>
                    <a:pt x="77" y="177"/>
                  </a:cubicBezTo>
                  <a:cubicBezTo>
                    <a:pt x="77" y="175"/>
                    <a:pt x="77" y="175"/>
                    <a:pt x="77" y="175"/>
                  </a:cubicBezTo>
                  <a:cubicBezTo>
                    <a:pt x="77" y="177"/>
                    <a:pt x="77" y="177"/>
                    <a:pt x="77" y="177"/>
                  </a:cubicBezTo>
                  <a:cubicBezTo>
                    <a:pt x="86" y="177"/>
                    <a:pt x="86" y="177"/>
                    <a:pt x="86" y="177"/>
                  </a:cubicBezTo>
                  <a:cubicBezTo>
                    <a:pt x="87" y="177"/>
                    <a:pt x="87" y="177"/>
                    <a:pt x="87" y="177"/>
                  </a:cubicBezTo>
                  <a:cubicBezTo>
                    <a:pt x="87" y="177"/>
                    <a:pt x="87" y="177"/>
                    <a:pt x="87" y="177"/>
                  </a:cubicBezTo>
                  <a:cubicBezTo>
                    <a:pt x="104" y="173"/>
                    <a:pt x="104" y="173"/>
                    <a:pt x="104" y="173"/>
                  </a:cubicBezTo>
                  <a:cubicBezTo>
                    <a:pt x="104" y="171"/>
                    <a:pt x="104" y="171"/>
                    <a:pt x="104" y="171"/>
                  </a:cubicBezTo>
                  <a:cubicBezTo>
                    <a:pt x="104" y="173"/>
                    <a:pt x="104" y="173"/>
                    <a:pt x="104" y="173"/>
                  </a:cubicBezTo>
                  <a:cubicBezTo>
                    <a:pt x="118" y="171"/>
                    <a:pt x="118" y="171"/>
                    <a:pt x="118" y="171"/>
                  </a:cubicBezTo>
                  <a:cubicBezTo>
                    <a:pt x="118" y="171"/>
                    <a:pt x="118" y="171"/>
                    <a:pt x="118" y="171"/>
                  </a:cubicBezTo>
                  <a:cubicBezTo>
                    <a:pt x="118" y="171"/>
                    <a:pt x="118" y="171"/>
                    <a:pt x="118" y="171"/>
                  </a:cubicBezTo>
                  <a:cubicBezTo>
                    <a:pt x="128" y="161"/>
                    <a:pt x="128" y="161"/>
                    <a:pt x="128" y="161"/>
                  </a:cubicBezTo>
                  <a:cubicBezTo>
                    <a:pt x="129" y="160"/>
                    <a:pt x="129" y="160"/>
                    <a:pt x="129" y="160"/>
                  </a:cubicBezTo>
                  <a:cubicBezTo>
                    <a:pt x="128" y="159"/>
                    <a:pt x="128" y="159"/>
                    <a:pt x="128" y="159"/>
                  </a:cubicBezTo>
                  <a:cubicBezTo>
                    <a:pt x="128" y="159"/>
                    <a:pt x="128" y="159"/>
                    <a:pt x="128" y="159"/>
                  </a:cubicBezTo>
                  <a:cubicBezTo>
                    <a:pt x="127" y="159"/>
                    <a:pt x="126" y="158"/>
                    <a:pt x="125" y="156"/>
                  </a:cubicBezTo>
                  <a:cubicBezTo>
                    <a:pt x="124" y="155"/>
                    <a:pt x="123" y="152"/>
                    <a:pt x="123" y="150"/>
                  </a:cubicBezTo>
                  <a:cubicBezTo>
                    <a:pt x="123" y="148"/>
                    <a:pt x="123" y="147"/>
                    <a:pt x="124" y="145"/>
                  </a:cubicBezTo>
                  <a:cubicBezTo>
                    <a:pt x="123" y="144"/>
                    <a:pt x="123" y="144"/>
                    <a:pt x="123" y="144"/>
                  </a:cubicBezTo>
                  <a:cubicBezTo>
                    <a:pt x="124" y="145"/>
                    <a:pt x="124" y="145"/>
                    <a:pt x="124" y="145"/>
                  </a:cubicBezTo>
                  <a:cubicBezTo>
                    <a:pt x="125" y="144"/>
                    <a:pt x="126" y="143"/>
                    <a:pt x="127" y="142"/>
                  </a:cubicBezTo>
                  <a:cubicBezTo>
                    <a:pt x="128" y="142"/>
                    <a:pt x="130" y="142"/>
                    <a:pt x="131" y="142"/>
                  </a:cubicBezTo>
                  <a:cubicBezTo>
                    <a:pt x="133" y="142"/>
                    <a:pt x="135" y="142"/>
                    <a:pt x="136" y="142"/>
                  </a:cubicBezTo>
                  <a:cubicBezTo>
                    <a:pt x="137" y="142"/>
                    <a:pt x="138" y="142"/>
                    <a:pt x="138" y="143"/>
                  </a:cubicBezTo>
                  <a:cubicBezTo>
                    <a:pt x="138" y="143"/>
                    <a:pt x="138" y="143"/>
                    <a:pt x="138" y="143"/>
                  </a:cubicBezTo>
                  <a:cubicBezTo>
                    <a:pt x="139" y="143"/>
                    <a:pt x="139" y="143"/>
                    <a:pt x="139" y="143"/>
                  </a:cubicBezTo>
                  <a:cubicBezTo>
                    <a:pt x="139" y="143"/>
                    <a:pt x="139" y="143"/>
                    <a:pt x="139" y="143"/>
                  </a:cubicBezTo>
                  <a:cubicBezTo>
                    <a:pt x="140" y="143"/>
                    <a:pt x="140" y="143"/>
                    <a:pt x="140" y="143"/>
                  </a:cubicBezTo>
                  <a:cubicBezTo>
                    <a:pt x="163" y="135"/>
                    <a:pt x="163" y="135"/>
                    <a:pt x="163" y="135"/>
                  </a:cubicBezTo>
                  <a:cubicBezTo>
                    <a:pt x="164" y="134"/>
                    <a:pt x="164" y="134"/>
                    <a:pt x="164" y="134"/>
                  </a:cubicBezTo>
                  <a:cubicBezTo>
                    <a:pt x="164" y="133"/>
                    <a:pt x="164" y="133"/>
                    <a:pt x="164" y="133"/>
                  </a:cubicBezTo>
                  <a:cubicBezTo>
                    <a:pt x="164" y="133"/>
                    <a:pt x="164" y="133"/>
                    <a:pt x="164" y="133"/>
                  </a:cubicBezTo>
                  <a:cubicBezTo>
                    <a:pt x="163" y="133"/>
                    <a:pt x="163" y="132"/>
                    <a:pt x="163" y="131"/>
                  </a:cubicBezTo>
                  <a:cubicBezTo>
                    <a:pt x="163" y="130"/>
                    <a:pt x="164" y="127"/>
                    <a:pt x="164" y="126"/>
                  </a:cubicBezTo>
                  <a:cubicBezTo>
                    <a:pt x="165" y="124"/>
                    <a:pt x="166" y="123"/>
                    <a:pt x="168" y="123"/>
                  </a:cubicBezTo>
                  <a:cubicBezTo>
                    <a:pt x="168" y="123"/>
                    <a:pt x="168" y="123"/>
                    <a:pt x="168" y="123"/>
                  </a:cubicBezTo>
                  <a:cubicBezTo>
                    <a:pt x="168" y="123"/>
                    <a:pt x="168" y="123"/>
                    <a:pt x="168" y="123"/>
                  </a:cubicBezTo>
                  <a:cubicBezTo>
                    <a:pt x="168" y="122"/>
                    <a:pt x="168" y="122"/>
                    <a:pt x="169" y="122"/>
                  </a:cubicBezTo>
                  <a:cubicBezTo>
                    <a:pt x="171" y="122"/>
                    <a:pt x="176" y="124"/>
                    <a:pt x="180" y="126"/>
                  </a:cubicBezTo>
                  <a:cubicBezTo>
                    <a:pt x="182" y="127"/>
                    <a:pt x="184" y="127"/>
                    <a:pt x="185" y="128"/>
                  </a:cubicBezTo>
                  <a:cubicBezTo>
                    <a:pt x="186" y="129"/>
                    <a:pt x="187" y="129"/>
                    <a:pt x="187" y="129"/>
                  </a:cubicBezTo>
                  <a:cubicBezTo>
                    <a:pt x="188" y="130"/>
                    <a:pt x="188" y="130"/>
                    <a:pt x="188" y="130"/>
                  </a:cubicBezTo>
                  <a:cubicBezTo>
                    <a:pt x="188" y="129"/>
                    <a:pt x="188" y="129"/>
                    <a:pt x="188" y="129"/>
                  </a:cubicBezTo>
                  <a:cubicBezTo>
                    <a:pt x="189" y="129"/>
                    <a:pt x="205" y="120"/>
                    <a:pt x="212" y="114"/>
                  </a:cubicBezTo>
                  <a:cubicBezTo>
                    <a:pt x="212" y="114"/>
                    <a:pt x="212" y="114"/>
                    <a:pt x="212" y="114"/>
                  </a:cubicBezTo>
                  <a:cubicBezTo>
                    <a:pt x="212" y="114"/>
                    <a:pt x="212" y="114"/>
                    <a:pt x="212" y="114"/>
                  </a:cubicBezTo>
                  <a:cubicBezTo>
                    <a:pt x="215" y="111"/>
                    <a:pt x="216" y="106"/>
                    <a:pt x="217" y="101"/>
                  </a:cubicBezTo>
                  <a:cubicBezTo>
                    <a:pt x="218" y="99"/>
                    <a:pt x="218" y="97"/>
                    <a:pt x="219" y="95"/>
                  </a:cubicBezTo>
                  <a:cubicBezTo>
                    <a:pt x="220" y="93"/>
                    <a:pt x="221" y="92"/>
                    <a:pt x="222" y="91"/>
                  </a:cubicBezTo>
                  <a:cubicBezTo>
                    <a:pt x="222" y="91"/>
                    <a:pt x="222" y="91"/>
                    <a:pt x="222" y="91"/>
                  </a:cubicBezTo>
                  <a:cubicBezTo>
                    <a:pt x="222" y="91"/>
                    <a:pt x="222" y="91"/>
                    <a:pt x="222" y="91"/>
                  </a:cubicBezTo>
                  <a:cubicBezTo>
                    <a:pt x="227" y="88"/>
                    <a:pt x="233" y="86"/>
                    <a:pt x="240" y="86"/>
                  </a:cubicBezTo>
                  <a:cubicBezTo>
                    <a:pt x="243" y="86"/>
                    <a:pt x="247" y="86"/>
                    <a:pt x="251" y="87"/>
                  </a:cubicBezTo>
                  <a:cubicBezTo>
                    <a:pt x="251" y="86"/>
                    <a:pt x="251" y="86"/>
                    <a:pt x="251" y="86"/>
                  </a:cubicBezTo>
                  <a:cubicBezTo>
                    <a:pt x="251" y="87"/>
                    <a:pt x="251" y="87"/>
                    <a:pt x="251" y="87"/>
                  </a:cubicBezTo>
                  <a:cubicBezTo>
                    <a:pt x="253" y="88"/>
                    <a:pt x="255" y="89"/>
                    <a:pt x="258" y="89"/>
                  </a:cubicBezTo>
                  <a:cubicBezTo>
                    <a:pt x="263" y="89"/>
                    <a:pt x="267" y="87"/>
                    <a:pt x="269" y="84"/>
                  </a:cubicBezTo>
                  <a:cubicBezTo>
                    <a:pt x="272" y="82"/>
                    <a:pt x="274" y="80"/>
                    <a:pt x="274" y="80"/>
                  </a:cubicBezTo>
                  <a:cubicBezTo>
                    <a:pt x="273" y="79"/>
                    <a:pt x="273" y="79"/>
                    <a:pt x="273" y="79"/>
                  </a:cubicBezTo>
                  <a:cubicBezTo>
                    <a:pt x="272" y="80"/>
                    <a:pt x="272" y="80"/>
                    <a:pt x="272" y="80"/>
                  </a:cubicBezTo>
                  <a:cubicBezTo>
                    <a:pt x="284" y="87"/>
                    <a:pt x="284" y="87"/>
                    <a:pt x="284" y="87"/>
                  </a:cubicBezTo>
                  <a:cubicBezTo>
                    <a:pt x="285" y="86"/>
                    <a:pt x="285" y="86"/>
                    <a:pt x="285" y="86"/>
                  </a:cubicBezTo>
                  <a:cubicBezTo>
                    <a:pt x="284" y="86"/>
                    <a:pt x="284" y="86"/>
                    <a:pt x="284" y="86"/>
                  </a:cubicBezTo>
                  <a:cubicBezTo>
                    <a:pt x="284" y="86"/>
                    <a:pt x="284" y="89"/>
                    <a:pt x="285" y="92"/>
                  </a:cubicBezTo>
                  <a:cubicBezTo>
                    <a:pt x="286" y="94"/>
                    <a:pt x="287" y="95"/>
                    <a:pt x="288" y="97"/>
                  </a:cubicBezTo>
                  <a:cubicBezTo>
                    <a:pt x="289" y="98"/>
                    <a:pt x="291" y="99"/>
                    <a:pt x="293" y="100"/>
                  </a:cubicBezTo>
                  <a:cubicBezTo>
                    <a:pt x="293" y="100"/>
                    <a:pt x="293" y="100"/>
                    <a:pt x="293" y="100"/>
                  </a:cubicBezTo>
                  <a:cubicBezTo>
                    <a:pt x="293" y="100"/>
                    <a:pt x="293" y="100"/>
                    <a:pt x="293" y="100"/>
                  </a:cubicBezTo>
                  <a:cubicBezTo>
                    <a:pt x="294" y="100"/>
                    <a:pt x="295" y="100"/>
                    <a:pt x="296" y="100"/>
                  </a:cubicBezTo>
                  <a:cubicBezTo>
                    <a:pt x="299" y="100"/>
                    <a:pt x="301" y="98"/>
                    <a:pt x="302" y="97"/>
                  </a:cubicBezTo>
                  <a:cubicBezTo>
                    <a:pt x="304" y="95"/>
                    <a:pt x="305" y="94"/>
                    <a:pt x="306" y="93"/>
                  </a:cubicBezTo>
                  <a:cubicBezTo>
                    <a:pt x="306" y="92"/>
                    <a:pt x="306" y="92"/>
                    <a:pt x="306" y="92"/>
                  </a:cubicBezTo>
                  <a:cubicBezTo>
                    <a:pt x="306" y="92"/>
                    <a:pt x="306" y="92"/>
                    <a:pt x="306" y="92"/>
                  </a:cubicBezTo>
                  <a:cubicBezTo>
                    <a:pt x="308" y="91"/>
                    <a:pt x="310" y="91"/>
                    <a:pt x="312" y="91"/>
                  </a:cubicBezTo>
                  <a:cubicBezTo>
                    <a:pt x="313" y="91"/>
                    <a:pt x="314" y="91"/>
                    <a:pt x="315" y="91"/>
                  </a:cubicBezTo>
                  <a:cubicBezTo>
                    <a:pt x="316" y="91"/>
                    <a:pt x="316" y="91"/>
                    <a:pt x="317" y="91"/>
                  </a:cubicBezTo>
                  <a:cubicBezTo>
                    <a:pt x="317" y="91"/>
                    <a:pt x="317" y="91"/>
                    <a:pt x="317" y="91"/>
                  </a:cubicBezTo>
                  <a:cubicBezTo>
                    <a:pt x="317" y="91"/>
                    <a:pt x="317" y="91"/>
                    <a:pt x="317" y="91"/>
                  </a:cubicBezTo>
                  <a:cubicBezTo>
                    <a:pt x="320" y="92"/>
                    <a:pt x="320" y="92"/>
                    <a:pt x="320" y="92"/>
                  </a:cubicBezTo>
                  <a:cubicBezTo>
                    <a:pt x="319" y="90"/>
                    <a:pt x="319" y="90"/>
                    <a:pt x="319" y="90"/>
                  </a:cubicBezTo>
                  <a:cubicBezTo>
                    <a:pt x="319" y="90"/>
                    <a:pt x="319" y="89"/>
                    <a:pt x="319" y="88"/>
                  </a:cubicBezTo>
                  <a:cubicBezTo>
                    <a:pt x="318" y="85"/>
                    <a:pt x="316" y="79"/>
                    <a:pt x="316" y="75"/>
                  </a:cubicBezTo>
                  <a:cubicBezTo>
                    <a:pt x="316" y="74"/>
                    <a:pt x="317" y="73"/>
                    <a:pt x="318" y="71"/>
                  </a:cubicBezTo>
                  <a:cubicBezTo>
                    <a:pt x="319" y="69"/>
                    <a:pt x="321" y="66"/>
                    <a:pt x="323" y="64"/>
                  </a:cubicBezTo>
                  <a:cubicBezTo>
                    <a:pt x="324" y="62"/>
                    <a:pt x="325" y="62"/>
                    <a:pt x="326" y="61"/>
                  </a:cubicBezTo>
                  <a:cubicBezTo>
                    <a:pt x="326" y="60"/>
                    <a:pt x="327" y="60"/>
                    <a:pt x="327" y="60"/>
                  </a:cubicBezTo>
                  <a:cubicBezTo>
                    <a:pt x="327" y="60"/>
                    <a:pt x="327" y="60"/>
                    <a:pt x="327" y="60"/>
                  </a:cubicBezTo>
                  <a:cubicBezTo>
                    <a:pt x="327" y="59"/>
                    <a:pt x="327" y="59"/>
                    <a:pt x="327" y="59"/>
                  </a:cubicBezTo>
                  <a:cubicBezTo>
                    <a:pt x="328" y="41"/>
                    <a:pt x="328" y="41"/>
                    <a:pt x="328" y="41"/>
                  </a:cubicBezTo>
                  <a:cubicBezTo>
                    <a:pt x="327" y="41"/>
                    <a:pt x="327" y="41"/>
                    <a:pt x="327" y="41"/>
                  </a:cubicBezTo>
                  <a:cubicBezTo>
                    <a:pt x="328" y="42"/>
                    <a:pt x="328" y="42"/>
                    <a:pt x="328" y="42"/>
                  </a:cubicBezTo>
                  <a:cubicBezTo>
                    <a:pt x="335" y="26"/>
                    <a:pt x="335" y="26"/>
                    <a:pt x="335" y="26"/>
                  </a:cubicBezTo>
                  <a:cubicBezTo>
                    <a:pt x="336" y="24"/>
                    <a:pt x="336" y="24"/>
                    <a:pt x="336" y="24"/>
                  </a:cubicBezTo>
                  <a:cubicBezTo>
                    <a:pt x="301" y="18"/>
                    <a:pt x="301" y="18"/>
                    <a:pt x="301" y="18"/>
                  </a:cubicBezTo>
                  <a:cubicBezTo>
                    <a:pt x="301" y="20"/>
                    <a:pt x="301" y="20"/>
                    <a:pt x="301" y="20"/>
                  </a:cubicBezTo>
                  <a:cubicBezTo>
                    <a:pt x="303" y="20"/>
                    <a:pt x="303" y="20"/>
                    <a:pt x="303" y="20"/>
                  </a:cubicBezTo>
                  <a:cubicBezTo>
                    <a:pt x="301" y="20"/>
                    <a:pt x="301" y="20"/>
                    <a:pt x="301" y="20"/>
                  </a:cubicBezTo>
                  <a:cubicBezTo>
                    <a:pt x="301" y="21"/>
                    <a:pt x="301" y="21"/>
                    <a:pt x="301" y="21"/>
                  </a:cubicBezTo>
                  <a:cubicBezTo>
                    <a:pt x="333" y="27"/>
                    <a:pt x="333" y="27"/>
                    <a:pt x="333" y="27"/>
                  </a:cubicBezTo>
                  <a:cubicBezTo>
                    <a:pt x="334" y="25"/>
                    <a:pt x="334" y="25"/>
                    <a:pt x="334" y="25"/>
                  </a:cubicBezTo>
                  <a:cubicBezTo>
                    <a:pt x="332" y="24"/>
                    <a:pt x="332" y="24"/>
                    <a:pt x="332" y="24"/>
                  </a:cubicBezTo>
                  <a:cubicBezTo>
                    <a:pt x="332" y="24"/>
                    <a:pt x="332" y="24"/>
                    <a:pt x="331" y="27"/>
                  </a:cubicBezTo>
                  <a:cubicBezTo>
                    <a:pt x="331" y="29"/>
                    <a:pt x="329" y="33"/>
                    <a:pt x="326" y="41"/>
                  </a:cubicBezTo>
                  <a:cubicBezTo>
                    <a:pt x="325" y="41"/>
                    <a:pt x="325" y="41"/>
                    <a:pt x="325" y="41"/>
                  </a:cubicBezTo>
                  <a:cubicBezTo>
                    <a:pt x="325" y="41"/>
                    <a:pt x="325" y="41"/>
                    <a:pt x="325" y="41"/>
                  </a:cubicBezTo>
                  <a:cubicBezTo>
                    <a:pt x="325" y="41"/>
                    <a:pt x="325" y="41"/>
                    <a:pt x="324" y="59"/>
                  </a:cubicBezTo>
                  <a:cubicBezTo>
                    <a:pt x="326" y="59"/>
                    <a:pt x="326" y="59"/>
                    <a:pt x="326" y="59"/>
                  </a:cubicBezTo>
                  <a:cubicBezTo>
                    <a:pt x="325" y="58"/>
                    <a:pt x="325" y="58"/>
                    <a:pt x="325" y="58"/>
                  </a:cubicBezTo>
                  <a:cubicBezTo>
                    <a:pt x="324" y="58"/>
                    <a:pt x="322" y="61"/>
                    <a:pt x="319" y="64"/>
                  </a:cubicBezTo>
                  <a:cubicBezTo>
                    <a:pt x="318" y="66"/>
                    <a:pt x="316" y="68"/>
                    <a:pt x="315" y="70"/>
                  </a:cubicBezTo>
                  <a:cubicBezTo>
                    <a:pt x="314" y="71"/>
                    <a:pt x="313" y="73"/>
                    <a:pt x="313" y="75"/>
                  </a:cubicBezTo>
                  <a:cubicBezTo>
                    <a:pt x="313" y="78"/>
                    <a:pt x="314" y="82"/>
                    <a:pt x="315" y="85"/>
                  </a:cubicBezTo>
                  <a:cubicBezTo>
                    <a:pt x="315" y="88"/>
                    <a:pt x="316" y="90"/>
                    <a:pt x="316" y="90"/>
                  </a:cubicBezTo>
                  <a:cubicBezTo>
                    <a:pt x="317" y="90"/>
                    <a:pt x="317" y="90"/>
                    <a:pt x="317" y="90"/>
                  </a:cubicBezTo>
                  <a:cubicBezTo>
                    <a:pt x="318" y="89"/>
                    <a:pt x="318" y="89"/>
                    <a:pt x="318" y="89"/>
                  </a:cubicBezTo>
                  <a:cubicBezTo>
                    <a:pt x="318" y="89"/>
                    <a:pt x="315" y="88"/>
                    <a:pt x="312" y="88"/>
                  </a:cubicBezTo>
                  <a:cubicBezTo>
                    <a:pt x="309" y="88"/>
                    <a:pt x="306" y="88"/>
                    <a:pt x="304" y="90"/>
                  </a:cubicBezTo>
                  <a:cubicBezTo>
                    <a:pt x="305" y="91"/>
                    <a:pt x="305" y="91"/>
                    <a:pt x="305" y="91"/>
                  </a:cubicBezTo>
                  <a:cubicBezTo>
                    <a:pt x="304" y="90"/>
                    <a:pt x="304" y="90"/>
                    <a:pt x="304" y="90"/>
                  </a:cubicBezTo>
                  <a:cubicBezTo>
                    <a:pt x="302" y="92"/>
                    <a:pt x="301" y="93"/>
                    <a:pt x="300" y="95"/>
                  </a:cubicBezTo>
                  <a:cubicBezTo>
                    <a:pt x="299" y="96"/>
                    <a:pt x="298" y="97"/>
                    <a:pt x="296" y="97"/>
                  </a:cubicBezTo>
                  <a:cubicBezTo>
                    <a:pt x="295" y="97"/>
                    <a:pt x="294" y="97"/>
                    <a:pt x="293" y="97"/>
                  </a:cubicBezTo>
                  <a:cubicBezTo>
                    <a:pt x="293" y="98"/>
                    <a:pt x="293" y="98"/>
                    <a:pt x="293" y="98"/>
                  </a:cubicBezTo>
                  <a:cubicBezTo>
                    <a:pt x="293" y="97"/>
                    <a:pt x="293" y="97"/>
                    <a:pt x="293" y="97"/>
                  </a:cubicBezTo>
                  <a:cubicBezTo>
                    <a:pt x="292" y="96"/>
                    <a:pt x="291" y="96"/>
                    <a:pt x="290" y="95"/>
                  </a:cubicBezTo>
                  <a:cubicBezTo>
                    <a:pt x="289" y="93"/>
                    <a:pt x="288" y="91"/>
                    <a:pt x="287" y="89"/>
                  </a:cubicBezTo>
                  <a:cubicBezTo>
                    <a:pt x="287" y="88"/>
                    <a:pt x="287" y="87"/>
                    <a:pt x="287" y="87"/>
                  </a:cubicBezTo>
                  <a:cubicBezTo>
                    <a:pt x="287" y="86"/>
                    <a:pt x="287" y="86"/>
                    <a:pt x="287" y="86"/>
                  </a:cubicBezTo>
                  <a:cubicBezTo>
                    <a:pt x="287" y="86"/>
                    <a:pt x="287" y="86"/>
                    <a:pt x="287" y="86"/>
                  </a:cubicBezTo>
                  <a:cubicBezTo>
                    <a:pt x="286" y="85"/>
                    <a:pt x="286" y="85"/>
                    <a:pt x="286" y="85"/>
                  </a:cubicBezTo>
                  <a:cubicBezTo>
                    <a:pt x="286" y="85"/>
                    <a:pt x="286" y="85"/>
                    <a:pt x="286" y="85"/>
                  </a:cubicBezTo>
                  <a:cubicBezTo>
                    <a:pt x="286" y="85"/>
                    <a:pt x="286" y="85"/>
                    <a:pt x="274" y="78"/>
                  </a:cubicBezTo>
                  <a:cubicBezTo>
                    <a:pt x="272" y="77"/>
                    <a:pt x="272" y="77"/>
                    <a:pt x="272" y="77"/>
                  </a:cubicBezTo>
                  <a:cubicBezTo>
                    <a:pt x="272" y="78"/>
                    <a:pt x="272" y="78"/>
                    <a:pt x="272" y="78"/>
                  </a:cubicBezTo>
                  <a:cubicBezTo>
                    <a:pt x="272" y="78"/>
                    <a:pt x="272" y="78"/>
                    <a:pt x="272" y="78"/>
                  </a:cubicBezTo>
                  <a:cubicBezTo>
                    <a:pt x="271" y="79"/>
                    <a:pt x="270" y="81"/>
                    <a:pt x="267" y="82"/>
                  </a:cubicBezTo>
                  <a:cubicBezTo>
                    <a:pt x="265" y="84"/>
                    <a:pt x="261" y="86"/>
                    <a:pt x="258" y="86"/>
                  </a:cubicBezTo>
                  <a:cubicBezTo>
                    <a:pt x="256" y="86"/>
                    <a:pt x="254" y="85"/>
                    <a:pt x="252" y="85"/>
                  </a:cubicBezTo>
                  <a:cubicBezTo>
                    <a:pt x="252" y="84"/>
                    <a:pt x="252" y="84"/>
                    <a:pt x="252" y="84"/>
                  </a:cubicBezTo>
                  <a:cubicBezTo>
                    <a:pt x="252" y="84"/>
                    <a:pt x="252" y="84"/>
                    <a:pt x="252" y="84"/>
                  </a:cubicBezTo>
                  <a:cubicBezTo>
                    <a:pt x="247" y="84"/>
                    <a:pt x="243" y="83"/>
                    <a:pt x="240" y="83"/>
                  </a:cubicBezTo>
                  <a:cubicBezTo>
                    <a:pt x="232" y="83"/>
                    <a:pt x="225" y="85"/>
                    <a:pt x="221" y="89"/>
                  </a:cubicBezTo>
                  <a:cubicBezTo>
                    <a:pt x="222" y="90"/>
                    <a:pt x="222" y="90"/>
                    <a:pt x="222" y="90"/>
                  </a:cubicBezTo>
                  <a:cubicBezTo>
                    <a:pt x="221" y="89"/>
                    <a:pt x="221" y="89"/>
                    <a:pt x="221" y="89"/>
                  </a:cubicBezTo>
                  <a:cubicBezTo>
                    <a:pt x="219" y="90"/>
                    <a:pt x="217" y="92"/>
                    <a:pt x="216" y="94"/>
                  </a:cubicBezTo>
                  <a:cubicBezTo>
                    <a:pt x="215" y="97"/>
                    <a:pt x="214" y="101"/>
                    <a:pt x="213" y="104"/>
                  </a:cubicBezTo>
                  <a:cubicBezTo>
                    <a:pt x="212" y="107"/>
                    <a:pt x="211" y="110"/>
                    <a:pt x="210" y="112"/>
                  </a:cubicBezTo>
                  <a:cubicBezTo>
                    <a:pt x="211" y="113"/>
                    <a:pt x="211" y="113"/>
                    <a:pt x="211" y="113"/>
                  </a:cubicBezTo>
                  <a:cubicBezTo>
                    <a:pt x="210" y="112"/>
                    <a:pt x="210" y="112"/>
                    <a:pt x="210" y="112"/>
                  </a:cubicBezTo>
                  <a:cubicBezTo>
                    <a:pt x="206" y="114"/>
                    <a:pt x="201" y="118"/>
                    <a:pt x="196" y="121"/>
                  </a:cubicBezTo>
                  <a:cubicBezTo>
                    <a:pt x="193" y="123"/>
                    <a:pt x="191" y="124"/>
                    <a:pt x="190" y="125"/>
                  </a:cubicBezTo>
                  <a:cubicBezTo>
                    <a:pt x="188" y="126"/>
                    <a:pt x="187" y="127"/>
                    <a:pt x="187" y="127"/>
                  </a:cubicBezTo>
                  <a:cubicBezTo>
                    <a:pt x="188" y="128"/>
                    <a:pt x="188" y="128"/>
                    <a:pt x="188" y="128"/>
                  </a:cubicBezTo>
                  <a:cubicBezTo>
                    <a:pt x="188" y="126"/>
                    <a:pt x="188" y="126"/>
                    <a:pt x="188" y="126"/>
                  </a:cubicBezTo>
                  <a:cubicBezTo>
                    <a:pt x="188" y="126"/>
                    <a:pt x="185" y="125"/>
                    <a:pt x="181" y="123"/>
                  </a:cubicBezTo>
                  <a:cubicBezTo>
                    <a:pt x="177" y="121"/>
                    <a:pt x="172" y="119"/>
                    <a:pt x="169" y="119"/>
                  </a:cubicBezTo>
                  <a:cubicBezTo>
                    <a:pt x="168" y="119"/>
                    <a:pt x="168" y="119"/>
                    <a:pt x="167" y="120"/>
                  </a:cubicBezTo>
                  <a:cubicBezTo>
                    <a:pt x="167" y="121"/>
                    <a:pt x="167" y="121"/>
                    <a:pt x="167" y="121"/>
                  </a:cubicBezTo>
                  <a:cubicBezTo>
                    <a:pt x="167" y="120"/>
                    <a:pt x="167" y="120"/>
                    <a:pt x="167" y="120"/>
                  </a:cubicBezTo>
                  <a:cubicBezTo>
                    <a:pt x="164" y="120"/>
                    <a:pt x="162" y="122"/>
                    <a:pt x="161" y="125"/>
                  </a:cubicBezTo>
                  <a:cubicBezTo>
                    <a:pt x="161" y="127"/>
                    <a:pt x="160" y="129"/>
                    <a:pt x="160" y="131"/>
                  </a:cubicBezTo>
                  <a:cubicBezTo>
                    <a:pt x="160" y="132"/>
                    <a:pt x="161" y="133"/>
                    <a:pt x="161" y="133"/>
                  </a:cubicBezTo>
                  <a:cubicBezTo>
                    <a:pt x="162" y="133"/>
                    <a:pt x="162" y="133"/>
                    <a:pt x="162" y="133"/>
                  </a:cubicBezTo>
                  <a:cubicBezTo>
                    <a:pt x="162" y="132"/>
                    <a:pt x="162" y="132"/>
                    <a:pt x="162" y="132"/>
                  </a:cubicBezTo>
                  <a:cubicBezTo>
                    <a:pt x="162" y="132"/>
                    <a:pt x="162" y="132"/>
                    <a:pt x="139" y="140"/>
                  </a:cubicBezTo>
                  <a:cubicBezTo>
                    <a:pt x="139" y="141"/>
                    <a:pt x="139" y="141"/>
                    <a:pt x="139" y="141"/>
                  </a:cubicBezTo>
                  <a:cubicBezTo>
                    <a:pt x="140" y="140"/>
                    <a:pt x="140" y="140"/>
                    <a:pt x="140" y="140"/>
                  </a:cubicBezTo>
                  <a:cubicBezTo>
                    <a:pt x="139" y="140"/>
                    <a:pt x="136" y="139"/>
                    <a:pt x="131" y="139"/>
                  </a:cubicBezTo>
                  <a:cubicBezTo>
                    <a:pt x="130" y="139"/>
                    <a:pt x="128" y="139"/>
                    <a:pt x="126" y="140"/>
                  </a:cubicBezTo>
                  <a:cubicBezTo>
                    <a:pt x="124" y="140"/>
                    <a:pt x="123" y="141"/>
                    <a:pt x="122" y="143"/>
                  </a:cubicBezTo>
                  <a:cubicBezTo>
                    <a:pt x="122" y="143"/>
                    <a:pt x="122" y="143"/>
                    <a:pt x="122" y="143"/>
                  </a:cubicBezTo>
                  <a:cubicBezTo>
                    <a:pt x="122" y="143"/>
                    <a:pt x="122" y="143"/>
                    <a:pt x="122" y="143"/>
                  </a:cubicBezTo>
                  <a:cubicBezTo>
                    <a:pt x="120" y="146"/>
                    <a:pt x="120" y="148"/>
                    <a:pt x="120" y="150"/>
                  </a:cubicBezTo>
                  <a:cubicBezTo>
                    <a:pt x="120" y="153"/>
                    <a:pt x="121" y="156"/>
                    <a:pt x="123" y="158"/>
                  </a:cubicBezTo>
                  <a:cubicBezTo>
                    <a:pt x="124" y="160"/>
                    <a:pt x="126" y="161"/>
                    <a:pt x="126" y="161"/>
                  </a:cubicBezTo>
                  <a:cubicBezTo>
                    <a:pt x="127" y="160"/>
                    <a:pt x="127" y="160"/>
                    <a:pt x="127" y="160"/>
                  </a:cubicBezTo>
                  <a:cubicBezTo>
                    <a:pt x="126" y="159"/>
                    <a:pt x="126" y="159"/>
                    <a:pt x="126" y="159"/>
                  </a:cubicBezTo>
                  <a:cubicBezTo>
                    <a:pt x="126" y="159"/>
                    <a:pt x="126" y="159"/>
                    <a:pt x="116" y="169"/>
                  </a:cubicBezTo>
                  <a:cubicBezTo>
                    <a:pt x="117" y="170"/>
                    <a:pt x="117" y="170"/>
                    <a:pt x="117" y="170"/>
                  </a:cubicBezTo>
                  <a:cubicBezTo>
                    <a:pt x="117" y="168"/>
                    <a:pt x="117" y="168"/>
                    <a:pt x="117" y="168"/>
                  </a:cubicBezTo>
                  <a:cubicBezTo>
                    <a:pt x="117" y="168"/>
                    <a:pt x="117" y="168"/>
                    <a:pt x="104" y="170"/>
                  </a:cubicBezTo>
                  <a:cubicBezTo>
                    <a:pt x="104" y="170"/>
                    <a:pt x="104" y="170"/>
                    <a:pt x="104" y="170"/>
                  </a:cubicBezTo>
                  <a:cubicBezTo>
                    <a:pt x="104" y="170"/>
                    <a:pt x="104" y="170"/>
                    <a:pt x="104" y="170"/>
                  </a:cubicBezTo>
                  <a:cubicBezTo>
                    <a:pt x="104" y="170"/>
                    <a:pt x="104" y="170"/>
                    <a:pt x="86" y="174"/>
                  </a:cubicBezTo>
                  <a:cubicBezTo>
                    <a:pt x="86" y="175"/>
                    <a:pt x="86" y="175"/>
                    <a:pt x="86" y="175"/>
                  </a:cubicBezTo>
                  <a:cubicBezTo>
                    <a:pt x="86" y="174"/>
                    <a:pt x="86" y="174"/>
                    <a:pt x="86" y="174"/>
                  </a:cubicBezTo>
                  <a:cubicBezTo>
                    <a:pt x="86" y="174"/>
                    <a:pt x="86" y="174"/>
                    <a:pt x="77" y="174"/>
                  </a:cubicBezTo>
                  <a:cubicBezTo>
                    <a:pt x="77" y="174"/>
                    <a:pt x="77" y="174"/>
                    <a:pt x="77" y="174"/>
                  </a:cubicBezTo>
                  <a:cubicBezTo>
                    <a:pt x="77" y="174"/>
                    <a:pt x="77" y="174"/>
                    <a:pt x="77" y="174"/>
                  </a:cubicBezTo>
                  <a:cubicBezTo>
                    <a:pt x="77" y="174"/>
                    <a:pt x="75" y="174"/>
                    <a:pt x="72" y="174"/>
                  </a:cubicBezTo>
                  <a:cubicBezTo>
                    <a:pt x="69" y="175"/>
                    <a:pt x="66" y="175"/>
                    <a:pt x="63" y="175"/>
                  </a:cubicBezTo>
                  <a:cubicBezTo>
                    <a:pt x="60" y="175"/>
                    <a:pt x="58" y="174"/>
                    <a:pt x="56" y="172"/>
                  </a:cubicBezTo>
                  <a:cubicBezTo>
                    <a:pt x="55" y="172"/>
                    <a:pt x="54" y="171"/>
                    <a:pt x="53" y="171"/>
                  </a:cubicBezTo>
                  <a:cubicBezTo>
                    <a:pt x="52" y="170"/>
                    <a:pt x="52" y="170"/>
                    <a:pt x="52" y="170"/>
                  </a:cubicBezTo>
                  <a:cubicBezTo>
                    <a:pt x="52" y="170"/>
                    <a:pt x="52" y="170"/>
                    <a:pt x="52" y="170"/>
                  </a:cubicBezTo>
                  <a:cubicBezTo>
                    <a:pt x="52" y="170"/>
                    <a:pt x="52" y="170"/>
                    <a:pt x="52" y="170"/>
                  </a:cubicBezTo>
                  <a:cubicBezTo>
                    <a:pt x="51" y="171"/>
                    <a:pt x="51" y="171"/>
                    <a:pt x="51" y="171"/>
                  </a:cubicBezTo>
                  <a:cubicBezTo>
                    <a:pt x="52" y="170"/>
                    <a:pt x="52" y="170"/>
                    <a:pt x="52" y="170"/>
                  </a:cubicBezTo>
                  <a:cubicBezTo>
                    <a:pt x="52" y="170"/>
                    <a:pt x="50" y="167"/>
                    <a:pt x="47" y="164"/>
                  </a:cubicBezTo>
                  <a:cubicBezTo>
                    <a:pt x="43" y="161"/>
                    <a:pt x="39" y="158"/>
                    <a:pt x="35" y="157"/>
                  </a:cubicBezTo>
                  <a:cubicBezTo>
                    <a:pt x="35" y="159"/>
                    <a:pt x="35" y="159"/>
                    <a:pt x="35" y="159"/>
                  </a:cubicBezTo>
                  <a:cubicBezTo>
                    <a:pt x="35" y="157"/>
                    <a:pt x="35" y="157"/>
                    <a:pt x="35" y="157"/>
                  </a:cubicBezTo>
                  <a:cubicBezTo>
                    <a:pt x="33" y="157"/>
                    <a:pt x="31" y="156"/>
                    <a:pt x="28" y="156"/>
                  </a:cubicBezTo>
                  <a:cubicBezTo>
                    <a:pt x="25" y="156"/>
                    <a:pt x="23" y="157"/>
                    <a:pt x="20" y="157"/>
                  </a:cubicBezTo>
                  <a:cubicBezTo>
                    <a:pt x="20" y="159"/>
                    <a:pt x="20" y="159"/>
                    <a:pt x="20" y="159"/>
                  </a:cubicBezTo>
                  <a:cubicBezTo>
                    <a:pt x="21" y="160"/>
                    <a:pt x="21" y="160"/>
                    <a:pt x="21" y="160"/>
                  </a:cubicBezTo>
                  <a:cubicBezTo>
                    <a:pt x="22" y="159"/>
                    <a:pt x="22" y="158"/>
                    <a:pt x="22" y="157"/>
                  </a:cubicBezTo>
                  <a:cubicBezTo>
                    <a:pt x="22" y="156"/>
                    <a:pt x="22" y="156"/>
                    <a:pt x="22" y="155"/>
                  </a:cubicBezTo>
                  <a:cubicBezTo>
                    <a:pt x="22" y="154"/>
                    <a:pt x="22" y="154"/>
                    <a:pt x="22" y="153"/>
                  </a:cubicBezTo>
                  <a:cubicBezTo>
                    <a:pt x="22" y="153"/>
                    <a:pt x="22" y="153"/>
                    <a:pt x="22" y="153"/>
                  </a:cubicBezTo>
                  <a:cubicBezTo>
                    <a:pt x="21" y="153"/>
                    <a:pt x="21" y="153"/>
                    <a:pt x="21" y="153"/>
                  </a:cubicBezTo>
                  <a:cubicBezTo>
                    <a:pt x="19" y="147"/>
                    <a:pt x="15" y="142"/>
                    <a:pt x="15" y="142"/>
                  </a:cubicBezTo>
                  <a:cubicBezTo>
                    <a:pt x="13" y="143"/>
                    <a:pt x="13" y="143"/>
                    <a:pt x="13" y="143"/>
                  </a:cubicBezTo>
                  <a:cubicBezTo>
                    <a:pt x="15" y="142"/>
                    <a:pt x="15" y="142"/>
                    <a:pt x="15" y="142"/>
                  </a:cubicBezTo>
                  <a:cubicBezTo>
                    <a:pt x="15" y="142"/>
                    <a:pt x="15" y="142"/>
                    <a:pt x="12" y="134"/>
                  </a:cubicBezTo>
                  <a:cubicBezTo>
                    <a:pt x="12" y="134"/>
                    <a:pt x="12" y="134"/>
                    <a:pt x="12" y="134"/>
                  </a:cubicBezTo>
                  <a:cubicBezTo>
                    <a:pt x="11" y="133"/>
                    <a:pt x="11" y="133"/>
                    <a:pt x="11" y="133"/>
                  </a:cubicBezTo>
                  <a:cubicBezTo>
                    <a:pt x="11" y="133"/>
                    <a:pt x="11" y="133"/>
                    <a:pt x="11" y="133"/>
                  </a:cubicBezTo>
                  <a:cubicBezTo>
                    <a:pt x="10" y="133"/>
                    <a:pt x="8" y="131"/>
                    <a:pt x="6" y="129"/>
                  </a:cubicBezTo>
                  <a:cubicBezTo>
                    <a:pt x="4" y="127"/>
                    <a:pt x="3" y="125"/>
                    <a:pt x="3" y="122"/>
                  </a:cubicBezTo>
                  <a:cubicBezTo>
                    <a:pt x="1" y="122"/>
                    <a:pt x="1" y="122"/>
                    <a:pt x="1" y="122"/>
                  </a:cubicBezTo>
                  <a:cubicBezTo>
                    <a:pt x="3" y="123"/>
                    <a:pt x="3" y="123"/>
                    <a:pt x="3" y="123"/>
                  </a:cubicBezTo>
                  <a:cubicBezTo>
                    <a:pt x="3" y="120"/>
                    <a:pt x="5" y="117"/>
                    <a:pt x="6" y="116"/>
                  </a:cubicBezTo>
                  <a:cubicBezTo>
                    <a:pt x="6" y="115"/>
                    <a:pt x="7" y="115"/>
                    <a:pt x="7" y="115"/>
                  </a:cubicBezTo>
                  <a:cubicBezTo>
                    <a:pt x="7" y="114"/>
                    <a:pt x="7" y="114"/>
                    <a:pt x="7" y="114"/>
                  </a:cubicBezTo>
                  <a:cubicBezTo>
                    <a:pt x="7" y="114"/>
                    <a:pt x="7" y="114"/>
                    <a:pt x="7" y="114"/>
                  </a:cubicBezTo>
                  <a:cubicBezTo>
                    <a:pt x="7" y="114"/>
                    <a:pt x="7" y="114"/>
                    <a:pt x="7" y="114"/>
                  </a:cubicBezTo>
                  <a:cubicBezTo>
                    <a:pt x="8" y="114"/>
                    <a:pt x="8" y="114"/>
                    <a:pt x="8" y="114"/>
                  </a:cubicBezTo>
                  <a:cubicBezTo>
                    <a:pt x="8" y="113"/>
                    <a:pt x="8" y="113"/>
                    <a:pt x="8" y="113"/>
                  </a:cubicBezTo>
                  <a:cubicBezTo>
                    <a:pt x="8" y="113"/>
                    <a:pt x="8" y="113"/>
                    <a:pt x="8" y="99"/>
                  </a:cubicBezTo>
                  <a:cubicBezTo>
                    <a:pt x="8" y="99"/>
                    <a:pt x="8" y="99"/>
                    <a:pt x="8" y="98"/>
                  </a:cubicBezTo>
                  <a:cubicBezTo>
                    <a:pt x="7" y="98"/>
                    <a:pt x="7" y="98"/>
                    <a:pt x="7" y="98"/>
                  </a:cubicBezTo>
                  <a:cubicBezTo>
                    <a:pt x="8" y="99"/>
                    <a:pt x="8" y="99"/>
                    <a:pt x="8" y="99"/>
                  </a:cubicBezTo>
                  <a:cubicBezTo>
                    <a:pt x="9" y="97"/>
                    <a:pt x="11" y="93"/>
                    <a:pt x="13" y="90"/>
                  </a:cubicBezTo>
                  <a:cubicBezTo>
                    <a:pt x="16" y="86"/>
                    <a:pt x="19" y="83"/>
                    <a:pt x="21" y="82"/>
                  </a:cubicBezTo>
                  <a:cubicBezTo>
                    <a:pt x="22" y="81"/>
                    <a:pt x="23" y="81"/>
                    <a:pt x="24" y="81"/>
                  </a:cubicBezTo>
                  <a:cubicBezTo>
                    <a:pt x="28" y="81"/>
                    <a:pt x="32" y="82"/>
                    <a:pt x="35" y="83"/>
                  </a:cubicBezTo>
                  <a:cubicBezTo>
                    <a:pt x="37" y="83"/>
                    <a:pt x="39" y="84"/>
                    <a:pt x="40" y="84"/>
                  </a:cubicBezTo>
                  <a:cubicBezTo>
                    <a:pt x="41" y="84"/>
                    <a:pt x="41" y="85"/>
                    <a:pt x="41" y="85"/>
                  </a:cubicBezTo>
                  <a:cubicBezTo>
                    <a:pt x="42" y="85"/>
                    <a:pt x="42" y="85"/>
                    <a:pt x="42" y="85"/>
                  </a:cubicBezTo>
                  <a:cubicBezTo>
                    <a:pt x="43" y="84"/>
                    <a:pt x="43" y="84"/>
                    <a:pt x="43" y="84"/>
                  </a:cubicBezTo>
                  <a:cubicBezTo>
                    <a:pt x="43" y="84"/>
                    <a:pt x="43" y="84"/>
                    <a:pt x="60" y="74"/>
                  </a:cubicBezTo>
                  <a:cubicBezTo>
                    <a:pt x="61" y="73"/>
                    <a:pt x="61" y="73"/>
                    <a:pt x="61" y="73"/>
                  </a:cubicBezTo>
                  <a:cubicBezTo>
                    <a:pt x="61" y="72"/>
                    <a:pt x="61" y="72"/>
                    <a:pt x="61" y="72"/>
                  </a:cubicBezTo>
                  <a:cubicBezTo>
                    <a:pt x="61" y="72"/>
                    <a:pt x="61" y="72"/>
                    <a:pt x="61" y="72"/>
                  </a:cubicBezTo>
                  <a:cubicBezTo>
                    <a:pt x="61" y="72"/>
                    <a:pt x="61" y="72"/>
                    <a:pt x="61" y="72"/>
                  </a:cubicBezTo>
                  <a:cubicBezTo>
                    <a:pt x="61" y="72"/>
                    <a:pt x="61" y="72"/>
                    <a:pt x="61" y="72"/>
                  </a:cubicBezTo>
                  <a:cubicBezTo>
                    <a:pt x="61" y="72"/>
                    <a:pt x="61" y="72"/>
                    <a:pt x="61" y="72"/>
                  </a:cubicBezTo>
                  <a:cubicBezTo>
                    <a:pt x="61" y="72"/>
                    <a:pt x="61" y="72"/>
                    <a:pt x="61" y="72"/>
                  </a:cubicBezTo>
                  <a:cubicBezTo>
                    <a:pt x="60" y="71"/>
                    <a:pt x="60" y="70"/>
                    <a:pt x="60" y="69"/>
                  </a:cubicBezTo>
                  <a:cubicBezTo>
                    <a:pt x="60" y="68"/>
                    <a:pt x="60" y="66"/>
                    <a:pt x="62" y="64"/>
                  </a:cubicBezTo>
                  <a:cubicBezTo>
                    <a:pt x="61" y="63"/>
                    <a:pt x="61" y="63"/>
                    <a:pt x="61" y="63"/>
                  </a:cubicBezTo>
                  <a:cubicBezTo>
                    <a:pt x="62" y="64"/>
                    <a:pt x="62" y="64"/>
                    <a:pt x="62" y="64"/>
                  </a:cubicBezTo>
                  <a:cubicBezTo>
                    <a:pt x="63" y="63"/>
                    <a:pt x="63" y="63"/>
                    <a:pt x="64" y="63"/>
                  </a:cubicBezTo>
                  <a:cubicBezTo>
                    <a:pt x="65" y="63"/>
                    <a:pt x="66" y="63"/>
                    <a:pt x="67" y="63"/>
                  </a:cubicBezTo>
                  <a:cubicBezTo>
                    <a:pt x="68" y="63"/>
                    <a:pt x="69" y="63"/>
                    <a:pt x="69" y="62"/>
                  </a:cubicBezTo>
                  <a:cubicBezTo>
                    <a:pt x="70" y="62"/>
                    <a:pt x="71" y="61"/>
                    <a:pt x="71" y="60"/>
                  </a:cubicBezTo>
                  <a:cubicBezTo>
                    <a:pt x="70" y="59"/>
                    <a:pt x="70" y="59"/>
                    <a:pt x="70" y="59"/>
                  </a:cubicBezTo>
                  <a:cubicBezTo>
                    <a:pt x="71" y="60"/>
                    <a:pt x="71" y="60"/>
                    <a:pt x="71" y="60"/>
                  </a:cubicBezTo>
                  <a:cubicBezTo>
                    <a:pt x="74" y="57"/>
                    <a:pt x="74" y="52"/>
                    <a:pt x="74" y="48"/>
                  </a:cubicBezTo>
                  <a:cubicBezTo>
                    <a:pt x="74" y="44"/>
                    <a:pt x="74" y="40"/>
                    <a:pt x="76" y="38"/>
                  </a:cubicBezTo>
                  <a:cubicBezTo>
                    <a:pt x="74" y="37"/>
                    <a:pt x="74" y="37"/>
                    <a:pt x="74" y="37"/>
                  </a:cubicBezTo>
                  <a:cubicBezTo>
                    <a:pt x="75" y="38"/>
                    <a:pt x="75" y="38"/>
                    <a:pt x="75" y="38"/>
                  </a:cubicBezTo>
                  <a:cubicBezTo>
                    <a:pt x="78" y="37"/>
                    <a:pt x="79" y="36"/>
                    <a:pt x="81" y="36"/>
                  </a:cubicBezTo>
                  <a:cubicBezTo>
                    <a:pt x="83" y="36"/>
                    <a:pt x="86" y="35"/>
                    <a:pt x="89" y="33"/>
                  </a:cubicBezTo>
                  <a:cubicBezTo>
                    <a:pt x="92" y="31"/>
                    <a:pt x="93" y="27"/>
                    <a:pt x="95" y="23"/>
                  </a:cubicBezTo>
                  <a:cubicBezTo>
                    <a:pt x="96" y="20"/>
                    <a:pt x="96" y="17"/>
                    <a:pt x="96" y="17"/>
                  </a:cubicBezTo>
                  <a:cubicBezTo>
                    <a:pt x="94" y="17"/>
                    <a:pt x="94" y="17"/>
                    <a:pt x="94" y="17"/>
                  </a:cubicBezTo>
                  <a:cubicBezTo>
                    <a:pt x="94" y="18"/>
                    <a:pt x="94" y="18"/>
                    <a:pt x="94" y="18"/>
                  </a:cubicBezTo>
                  <a:cubicBezTo>
                    <a:pt x="94" y="18"/>
                    <a:pt x="94" y="18"/>
                    <a:pt x="104" y="20"/>
                  </a:cubicBezTo>
                  <a:cubicBezTo>
                    <a:pt x="104" y="20"/>
                    <a:pt x="104" y="20"/>
                    <a:pt x="104" y="20"/>
                  </a:cubicBezTo>
                  <a:cubicBezTo>
                    <a:pt x="105" y="20"/>
                    <a:pt x="105" y="20"/>
                    <a:pt x="105" y="20"/>
                  </a:cubicBezTo>
                  <a:cubicBezTo>
                    <a:pt x="105" y="20"/>
                    <a:pt x="105" y="20"/>
                    <a:pt x="114" y="16"/>
                  </a:cubicBezTo>
                  <a:cubicBezTo>
                    <a:pt x="113" y="14"/>
                    <a:pt x="113" y="14"/>
                    <a:pt x="113" y="14"/>
                  </a:cubicBezTo>
                  <a:cubicBezTo>
                    <a:pt x="113" y="16"/>
                    <a:pt x="113" y="16"/>
                    <a:pt x="113" y="16"/>
                  </a:cubicBezTo>
                  <a:cubicBezTo>
                    <a:pt x="113" y="16"/>
                    <a:pt x="113" y="16"/>
                    <a:pt x="114" y="16"/>
                  </a:cubicBezTo>
                  <a:cubicBezTo>
                    <a:pt x="114" y="16"/>
                    <a:pt x="115" y="16"/>
                    <a:pt x="117" y="16"/>
                  </a:cubicBezTo>
                  <a:cubicBezTo>
                    <a:pt x="117" y="14"/>
                    <a:pt x="117" y="14"/>
                    <a:pt x="117" y="14"/>
                  </a:cubicBezTo>
                  <a:cubicBezTo>
                    <a:pt x="116" y="14"/>
                    <a:pt x="116" y="14"/>
                    <a:pt x="116" y="14"/>
                  </a:cubicBezTo>
                  <a:cubicBezTo>
                    <a:pt x="116" y="14"/>
                    <a:pt x="116" y="14"/>
                    <a:pt x="116" y="25"/>
                  </a:cubicBezTo>
                  <a:cubicBezTo>
                    <a:pt x="116" y="27"/>
                    <a:pt x="116" y="27"/>
                    <a:pt x="116" y="27"/>
                  </a:cubicBezTo>
                  <a:cubicBezTo>
                    <a:pt x="118" y="27"/>
                    <a:pt x="118" y="27"/>
                    <a:pt x="118" y="27"/>
                  </a:cubicBezTo>
                  <a:cubicBezTo>
                    <a:pt x="118" y="27"/>
                    <a:pt x="118" y="27"/>
                    <a:pt x="131" y="24"/>
                  </a:cubicBezTo>
                  <a:cubicBezTo>
                    <a:pt x="132" y="24"/>
                    <a:pt x="132" y="24"/>
                    <a:pt x="132" y="24"/>
                  </a:cubicBezTo>
                  <a:cubicBezTo>
                    <a:pt x="132" y="23"/>
                    <a:pt x="132" y="23"/>
                    <a:pt x="132" y="23"/>
                  </a:cubicBezTo>
                  <a:cubicBezTo>
                    <a:pt x="132" y="23"/>
                    <a:pt x="132" y="23"/>
                    <a:pt x="136" y="13"/>
                  </a:cubicBezTo>
                  <a:cubicBezTo>
                    <a:pt x="135" y="13"/>
                    <a:pt x="135" y="13"/>
                    <a:pt x="135" y="13"/>
                  </a:cubicBezTo>
                  <a:cubicBezTo>
                    <a:pt x="135" y="14"/>
                    <a:pt x="135" y="14"/>
                    <a:pt x="135" y="14"/>
                  </a:cubicBezTo>
                  <a:cubicBezTo>
                    <a:pt x="135" y="14"/>
                    <a:pt x="135" y="14"/>
                    <a:pt x="139" y="14"/>
                  </a:cubicBezTo>
                  <a:cubicBezTo>
                    <a:pt x="140" y="14"/>
                    <a:pt x="140" y="14"/>
                    <a:pt x="140" y="14"/>
                  </a:cubicBezTo>
                  <a:cubicBezTo>
                    <a:pt x="141" y="13"/>
                    <a:pt x="141" y="13"/>
                    <a:pt x="141" y="13"/>
                  </a:cubicBezTo>
                  <a:cubicBezTo>
                    <a:pt x="141" y="13"/>
                    <a:pt x="141" y="13"/>
                    <a:pt x="141" y="13"/>
                  </a:cubicBezTo>
                  <a:cubicBezTo>
                    <a:pt x="141" y="13"/>
                    <a:pt x="141" y="11"/>
                    <a:pt x="142" y="9"/>
                  </a:cubicBezTo>
                  <a:cubicBezTo>
                    <a:pt x="143" y="8"/>
                    <a:pt x="145" y="6"/>
                    <a:pt x="147" y="6"/>
                  </a:cubicBezTo>
                  <a:cubicBezTo>
                    <a:pt x="147" y="5"/>
                    <a:pt x="147" y="5"/>
                    <a:pt x="147" y="5"/>
                  </a:cubicBezTo>
                  <a:cubicBezTo>
                    <a:pt x="147" y="6"/>
                    <a:pt x="147" y="6"/>
                    <a:pt x="147" y="6"/>
                  </a:cubicBezTo>
                  <a:cubicBezTo>
                    <a:pt x="148" y="6"/>
                    <a:pt x="149" y="7"/>
                    <a:pt x="149" y="8"/>
                  </a:cubicBezTo>
                  <a:cubicBezTo>
                    <a:pt x="150" y="9"/>
                    <a:pt x="151" y="11"/>
                    <a:pt x="152" y="13"/>
                  </a:cubicBezTo>
                  <a:cubicBezTo>
                    <a:pt x="152" y="14"/>
                    <a:pt x="152" y="15"/>
                    <a:pt x="152" y="15"/>
                  </a:cubicBezTo>
                  <a:cubicBezTo>
                    <a:pt x="152" y="16"/>
                    <a:pt x="152" y="16"/>
                    <a:pt x="152" y="16"/>
                  </a:cubicBezTo>
                  <a:cubicBezTo>
                    <a:pt x="152" y="16"/>
                    <a:pt x="152" y="16"/>
                    <a:pt x="152" y="16"/>
                  </a:cubicBezTo>
                  <a:cubicBezTo>
                    <a:pt x="153" y="17"/>
                    <a:pt x="153" y="17"/>
                    <a:pt x="153" y="17"/>
                  </a:cubicBezTo>
                  <a:cubicBezTo>
                    <a:pt x="154" y="17"/>
                    <a:pt x="154" y="17"/>
                    <a:pt x="154" y="17"/>
                  </a:cubicBezTo>
                  <a:cubicBezTo>
                    <a:pt x="154" y="17"/>
                    <a:pt x="154" y="17"/>
                    <a:pt x="159" y="17"/>
                  </a:cubicBezTo>
                  <a:cubicBezTo>
                    <a:pt x="159" y="16"/>
                    <a:pt x="159" y="16"/>
                    <a:pt x="159" y="16"/>
                  </a:cubicBezTo>
                  <a:cubicBezTo>
                    <a:pt x="158" y="15"/>
                    <a:pt x="158" y="15"/>
                    <a:pt x="158" y="15"/>
                  </a:cubicBezTo>
                  <a:cubicBezTo>
                    <a:pt x="158" y="15"/>
                    <a:pt x="158" y="15"/>
                    <a:pt x="158" y="16"/>
                  </a:cubicBezTo>
                  <a:cubicBezTo>
                    <a:pt x="158" y="16"/>
                    <a:pt x="157" y="17"/>
                    <a:pt x="157" y="19"/>
                  </a:cubicBezTo>
                  <a:cubicBezTo>
                    <a:pt x="156" y="22"/>
                    <a:pt x="156" y="22"/>
                    <a:pt x="156" y="22"/>
                  </a:cubicBezTo>
                  <a:cubicBezTo>
                    <a:pt x="158" y="21"/>
                    <a:pt x="158" y="21"/>
                    <a:pt x="158" y="21"/>
                  </a:cubicBezTo>
                  <a:cubicBezTo>
                    <a:pt x="158" y="21"/>
                    <a:pt x="158" y="21"/>
                    <a:pt x="167" y="18"/>
                  </a:cubicBezTo>
                  <a:cubicBezTo>
                    <a:pt x="166" y="17"/>
                    <a:pt x="166" y="17"/>
                    <a:pt x="166" y="17"/>
                  </a:cubicBezTo>
                  <a:cubicBezTo>
                    <a:pt x="165" y="18"/>
                    <a:pt x="165" y="18"/>
                    <a:pt x="165" y="18"/>
                  </a:cubicBezTo>
                  <a:cubicBezTo>
                    <a:pt x="165" y="18"/>
                    <a:pt x="165" y="18"/>
                    <a:pt x="169" y="27"/>
                  </a:cubicBezTo>
                  <a:cubicBezTo>
                    <a:pt x="170" y="26"/>
                    <a:pt x="170" y="26"/>
                    <a:pt x="170" y="26"/>
                  </a:cubicBezTo>
                  <a:cubicBezTo>
                    <a:pt x="169" y="26"/>
                    <a:pt x="169" y="26"/>
                    <a:pt x="169" y="26"/>
                  </a:cubicBezTo>
                  <a:cubicBezTo>
                    <a:pt x="169" y="26"/>
                    <a:pt x="168" y="27"/>
                    <a:pt x="167" y="28"/>
                  </a:cubicBezTo>
                  <a:cubicBezTo>
                    <a:pt x="166" y="30"/>
                    <a:pt x="165" y="32"/>
                    <a:pt x="165" y="34"/>
                  </a:cubicBezTo>
                  <a:cubicBezTo>
                    <a:pt x="165" y="35"/>
                    <a:pt x="165" y="36"/>
                    <a:pt x="166" y="36"/>
                  </a:cubicBezTo>
                  <a:cubicBezTo>
                    <a:pt x="167" y="37"/>
                    <a:pt x="168" y="37"/>
                    <a:pt x="169" y="37"/>
                  </a:cubicBezTo>
                  <a:cubicBezTo>
                    <a:pt x="170" y="37"/>
                    <a:pt x="171" y="37"/>
                    <a:pt x="172" y="37"/>
                  </a:cubicBezTo>
                  <a:cubicBezTo>
                    <a:pt x="175" y="35"/>
                    <a:pt x="178" y="33"/>
                    <a:pt x="178" y="33"/>
                  </a:cubicBezTo>
                  <a:cubicBezTo>
                    <a:pt x="177" y="32"/>
                    <a:pt x="177" y="32"/>
                    <a:pt x="177" y="32"/>
                  </a:cubicBezTo>
                  <a:cubicBezTo>
                    <a:pt x="176" y="33"/>
                    <a:pt x="176" y="33"/>
                    <a:pt x="176" y="33"/>
                  </a:cubicBezTo>
                  <a:cubicBezTo>
                    <a:pt x="176" y="33"/>
                    <a:pt x="176" y="33"/>
                    <a:pt x="187" y="37"/>
                  </a:cubicBezTo>
                  <a:cubicBezTo>
                    <a:pt x="189" y="38"/>
                    <a:pt x="189" y="38"/>
                    <a:pt x="189" y="38"/>
                  </a:cubicBezTo>
                  <a:cubicBezTo>
                    <a:pt x="189" y="36"/>
                    <a:pt x="189" y="36"/>
                    <a:pt x="189" y="36"/>
                  </a:cubicBezTo>
                  <a:cubicBezTo>
                    <a:pt x="189" y="36"/>
                    <a:pt x="189" y="36"/>
                    <a:pt x="193" y="23"/>
                  </a:cubicBezTo>
                  <a:cubicBezTo>
                    <a:pt x="192" y="22"/>
                    <a:pt x="192" y="22"/>
                    <a:pt x="192" y="22"/>
                  </a:cubicBezTo>
                  <a:cubicBezTo>
                    <a:pt x="193" y="23"/>
                    <a:pt x="193" y="23"/>
                    <a:pt x="193" y="23"/>
                  </a:cubicBezTo>
                  <a:cubicBezTo>
                    <a:pt x="193" y="23"/>
                    <a:pt x="193" y="23"/>
                    <a:pt x="193" y="23"/>
                  </a:cubicBezTo>
                  <a:cubicBezTo>
                    <a:pt x="194" y="22"/>
                    <a:pt x="200" y="16"/>
                    <a:pt x="208" y="14"/>
                  </a:cubicBezTo>
                  <a:cubicBezTo>
                    <a:pt x="208" y="13"/>
                    <a:pt x="208" y="13"/>
                    <a:pt x="208" y="13"/>
                  </a:cubicBezTo>
                  <a:cubicBezTo>
                    <a:pt x="208" y="14"/>
                    <a:pt x="208" y="14"/>
                    <a:pt x="208" y="14"/>
                  </a:cubicBezTo>
                  <a:cubicBezTo>
                    <a:pt x="208" y="14"/>
                    <a:pt x="208" y="14"/>
                    <a:pt x="210" y="14"/>
                  </a:cubicBezTo>
                  <a:cubicBezTo>
                    <a:pt x="212" y="14"/>
                    <a:pt x="216" y="14"/>
                    <a:pt x="224" y="14"/>
                  </a:cubicBezTo>
                  <a:cubicBezTo>
                    <a:pt x="224" y="13"/>
                    <a:pt x="224" y="13"/>
                    <a:pt x="224" y="13"/>
                  </a:cubicBezTo>
                  <a:cubicBezTo>
                    <a:pt x="223" y="13"/>
                    <a:pt x="223" y="13"/>
                    <a:pt x="223" y="13"/>
                  </a:cubicBezTo>
                  <a:cubicBezTo>
                    <a:pt x="223" y="13"/>
                    <a:pt x="223" y="15"/>
                    <a:pt x="225" y="17"/>
                  </a:cubicBezTo>
                  <a:cubicBezTo>
                    <a:pt x="226" y="19"/>
                    <a:pt x="229" y="21"/>
                    <a:pt x="233" y="21"/>
                  </a:cubicBezTo>
                  <a:cubicBezTo>
                    <a:pt x="234" y="21"/>
                    <a:pt x="234" y="21"/>
                    <a:pt x="235" y="21"/>
                  </a:cubicBezTo>
                  <a:cubicBezTo>
                    <a:pt x="235" y="21"/>
                    <a:pt x="235" y="21"/>
                    <a:pt x="235" y="21"/>
                  </a:cubicBezTo>
                  <a:cubicBezTo>
                    <a:pt x="235" y="21"/>
                    <a:pt x="235" y="21"/>
                    <a:pt x="235" y="21"/>
                  </a:cubicBezTo>
                  <a:cubicBezTo>
                    <a:pt x="239" y="20"/>
                    <a:pt x="242" y="18"/>
                    <a:pt x="243" y="15"/>
                  </a:cubicBezTo>
                  <a:cubicBezTo>
                    <a:pt x="244" y="13"/>
                    <a:pt x="245" y="11"/>
                    <a:pt x="245" y="10"/>
                  </a:cubicBezTo>
                  <a:cubicBezTo>
                    <a:pt x="243" y="10"/>
                    <a:pt x="243" y="10"/>
                    <a:pt x="243" y="10"/>
                  </a:cubicBezTo>
                  <a:cubicBezTo>
                    <a:pt x="244" y="11"/>
                    <a:pt x="244" y="11"/>
                    <a:pt x="244" y="11"/>
                  </a:cubicBezTo>
                  <a:cubicBezTo>
                    <a:pt x="244" y="11"/>
                    <a:pt x="244" y="11"/>
                    <a:pt x="244" y="11"/>
                  </a:cubicBezTo>
                  <a:cubicBezTo>
                    <a:pt x="246" y="10"/>
                    <a:pt x="252" y="6"/>
                    <a:pt x="261" y="4"/>
                  </a:cubicBezTo>
                  <a:cubicBezTo>
                    <a:pt x="261" y="2"/>
                    <a:pt x="261" y="2"/>
                    <a:pt x="261" y="2"/>
                  </a:cubicBezTo>
                  <a:cubicBezTo>
                    <a:pt x="261" y="4"/>
                    <a:pt x="261" y="4"/>
                    <a:pt x="261" y="4"/>
                  </a:cubicBezTo>
                  <a:cubicBezTo>
                    <a:pt x="264" y="3"/>
                    <a:pt x="266" y="3"/>
                    <a:pt x="268" y="3"/>
                  </a:cubicBezTo>
                  <a:cubicBezTo>
                    <a:pt x="270" y="3"/>
                    <a:pt x="272" y="3"/>
                    <a:pt x="273" y="3"/>
                  </a:cubicBezTo>
                  <a:cubicBezTo>
                    <a:pt x="273" y="3"/>
                    <a:pt x="273" y="3"/>
                    <a:pt x="274" y="3"/>
                  </a:cubicBezTo>
                  <a:cubicBezTo>
                    <a:pt x="274" y="4"/>
                    <a:pt x="274" y="4"/>
                    <a:pt x="274" y="4"/>
                  </a:cubicBezTo>
                  <a:cubicBezTo>
                    <a:pt x="274" y="4"/>
                    <a:pt x="274" y="4"/>
                    <a:pt x="274" y="4"/>
                  </a:cubicBezTo>
                  <a:cubicBezTo>
                    <a:pt x="274" y="3"/>
                    <a:pt x="274" y="3"/>
                    <a:pt x="274" y="3"/>
                  </a:cubicBezTo>
                  <a:cubicBezTo>
                    <a:pt x="274" y="4"/>
                    <a:pt x="274" y="4"/>
                    <a:pt x="274" y="4"/>
                  </a:cubicBezTo>
                  <a:cubicBezTo>
                    <a:pt x="274" y="4"/>
                    <a:pt x="274" y="4"/>
                    <a:pt x="274" y="4"/>
                  </a:cubicBezTo>
                  <a:cubicBezTo>
                    <a:pt x="274" y="3"/>
                    <a:pt x="274" y="3"/>
                    <a:pt x="274" y="3"/>
                  </a:cubicBezTo>
                  <a:cubicBezTo>
                    <a:pt x="274" y="4"/>
                    <a:pt x="274" y="4"/>
                    <a:pt x="274" y="4"/>
                  </a:cubicBezTo>
                  <a:cubicBezTo>
                    <a:pt x="274" y="2"/>
                    <a:pt x="274" y="2"/>
                    <a:pt x="274" y="2"/>
                  </a:cubicBezTo>
                  <a:cubicBezTo>
                    <a:pt x="273" y="3"/>
                    <a:pt x="273" y="3"/>
                    <a:pt x="273" y="3"/>
                  </a:cubicBezTo>
                  <a:cubicBezTo>
                    <a:pt x="273" y="3"/>
                    <a:pt x="273" y="3"/>
                    <a:pt x="274" y="4"/>
                  </a:cubicBezTo>
                  <a:cubicBezTo>
                    <a:pt x="275" y="5"/>
                    <a:pt x="277" y="6"/>
                    <a:pt x="281" y="9"/>
                  </a:cubicBezTo>
                  <a:cubicBezTo>
                    <a:pt x="282" y="9"/>
                    <a:pt x="282" y="9"/>
                    <a:pt x="282" y="9"/>
                  </a:cubicBezTo>
                  <a:cubicBezTo>
                    <a:pt x="282" y="9"/>
                    <a:pt x="282" y="9"/>
                    <a:pt x="282" y="9"/>
                  </a:cubicBezTo>
                  <a:cubicBezTo>
                    <a:pt x="282" y="9"/>
                    <a:pt x="283" y="9"/>
                    <a:pt x="285" y="9"/>
                  </a:cubicBezTo>
                  <a:cubicBezTo>
                    <a:pt x="287" y="9"/>
                    <a:pt x="291" y="9"/>
                    <a:pt x="294" y="10"/>
                  </a:cubicBezTo>
                  <a:cubicBezTo>
                    <a:pt x="295" y="10"/>
                    <a:pt x="296" y="10"/>
                    <a:pt x="297" y="10"/>
                  </a:cubicBezTo>
                  <a:cubicBezTo>
                    <a:pt x="298" y="11"/>
                    <a:pt x="298" y="11"/>
                    <a:pt x="298" y="11"/>
                  </a:cubicBezTo>
                  <a:cubicBezTo>
                    <a:pt x="299" y="11"/>
                    <a:pt x="299" y="11"/>
                    <a:pt x="299" y="11"/>
                  </a:cubicBezTo>
                  <a:cubicBezTo>
                    <a:pt x="299" y="11"/>
                    <a:pt x="299" y="11"/>
                    <a:pt x="299" y="11"/>
                  </a:cubicBezTo>
                  <a:cubicBezTo>
                    <a:pt x="299" y="11"/>
                    <a:pt x="299" y="11"/>
                    <a:pt x="299" y="11"/>
                  </a:cubicBezTo>
                  <a:cubicBezTo>
                    <a:pt x="299" y="11"/>
                    <a:pt x="299" y="11"/>
                    <a:pt x="299" y="11"/>
                  </a:cubicBezTo>
                  <a:cubicBezTo>
                    <a:pt x="299" y="11"/>
                    <a:pt x="299" y="11"/>
                    <a:pt x="299" y="11"/>
                  </a:cubicBezTo>
                  <a:cubicBezTo>
                    <a:pt x="299" y="11"/>
                    <a:pt x="299" y="11"/>
                    <a:pt x="299" y="11"/>
                  </a:cubicBezTo>
                  <a:cubicBezTo>
                    <a:pt x="299" y="11"/>
                    <a:pt x="299" y="11"/>
                    <a:pt x="299" y="11"/>
                  </a:cubicBezTo>
                  <a:cubicBezTo>
                    <a:pt x="299" y="12"/>
                    <a:pt x="299" y="14"/>
                    <a:pt x="300" y="16"/>
                  </a:cubicBezTo>
                  <a:cubicBezTo>
                    <a:pt x="300" y="17"/>
                    <a:pt x="300" y="18"/>
                    <a:pt x="300" y="19"/>
                  </a:cubicBezTo>
                  <a:cubicBezTo>
                    <a:pt x="300" y="19"/>
                    <a:pt x="300" y="20"/>
                    <a:pt x="300" y="20"/>
                  </a:cubicBezTo>
                  <a:cubicBezTo>
                    <a:pt x="300" y="21"/>
                    <a:pt x="300" y="21"/>
                    <a:pt x="300" y="21"/>
                  </a:cubicBezTo>
                  <a:cubicBezTo>
                    <a:pt x="301" y="21"/>
                    <a:pt x="301" y="21"/>
                    <a:pt x="301" y="21"/>
                  </a:cubicBezTo>
                  <a:lnTo>
                    <a:pt x="301"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4" name="Freeform 33"/>
            <p:cNvSpPr>
              <a:spLocks/>
            </p:cNvSpPr>
            <p:nvPr/>
          </p:nvSpPr>
          <p:spPr bwMode="auto">
            <a:xfrm>
              <a:off x="3095" y="2691"/>
              <a:ext cx="570" cy="380"/>
            </a:xfrm>
            <a:custGeom>
              <a:avLst/>
              <a:gdLst>
                <a:gd name="T0" fmla="*/ 394 w 405"/>
                <a:gd name="T1" fmla="*/ 31 h 270"/>
                <a:gd name="T2" fmla="*/ 373 w 405"/>
                <a:gd name="T3" fmla="*/ 21 h 270"/>
                <a:gd name="T4" fmla="*/ 358 w 405"/>
                <a:gd name="T5" fmla="*/ 14 h 270"/>
                <a:gd name="T6" fmla="*/ 338 w 405"/>
                <a:gd name="T7" fmla="*/ 13 h 270"/>
                <a:gd name="T8" fmla="*/ 317 w 405"/>
                <a:gd name="T9" fmla="*/ 7 h 270"/>
                <a:gd name="T10" fmla="*/ 284 w 405"/>
                <a:gd name="T11" fmla="*/ 7 h 270"/>
                <a:gd name="T12" fmla="*/ 243 w 405"/>
                <a:gd name="T13" fmla="*/ 34 h 270"/>
                <a:gd name="T14" fmla="*/ 200 w 405"/>
                <a:gd name="T15" fmla="*/ 42 h 270"/>
                <a:gd name="T16" fmla="*/ 172 w 405"/>
                <a:gd name="T17" fmla="*/ 62 h 270"/>
                <a:gd name="T18" fmla="*/ 160 w 405"/>
                <a:gd name="T19" fmla="*/ 81 h 270"/>
                <a:gd name="T20" fmla="*/ 137 w 405"/>
                <a:gd name="T21" fmla="*/ 92 h 270"/>
                <a:gd name="T22" fmla="*/ 110 w 405"/>
                <a:gd name="T23" fmla="*/ 96 h 270"/>
                <a:gd name="T24" fmla="*/ 84 w 405"/>
                <a:gd name="T25" fmla="*/ 92 h 270"/>
                <a:gd name="T26" fmla="*/ 53 w 405"/>
                <a:gd name="T27" fmla="*/ 80 h 270"/>
                <a:gd name="T28" fmla="*/ 49 w 405"/>
                <a:gd name="T29" fmla="*/ 91 h 270"/>
                <a:gd name="T30" fmla="*/ 52 w 405"/>
                <a:gd name="T31" fmla="*/ 103 h 270"/>
                <a:gd name="T32" fmla="*/ 26 w 405"/>
                <a:gd name="T33" fmla="*/ 101 h 270"/>
                <a:gd name="T34" fmla="*/ 19 w 405"/>
                <a:gd name="T35" fmla="*/ 113 h 270"/>
                <a:gd name="T36" fmla="*/ 31 w 405"/>
                <a:gd name="T37" fmla="*/ 122 h 270"/>
                <a:gd name="T38" fmla="*/ 19 w 405"/>
                <a:gd name="T39" fmla="*/ 144 h 270"/>
                <a:gd name="T40" fmla="*/ 23 w 405"/>
                <a:gd name="T41" fmla="*/ 157 h 270"/>
                <a:gd name="T42" fmla="*/ 8 w 405"/>
                <a:gd name="T43" fmla="*/ 170 h 270"/>
                <a:gd name="T44" fmla="*/ 13 w 405"/>
                <a:gd name="T45" fmla="*/ 182 h 270"/>
                <a:gd name="T46" fmla="*/ 18 w 405"/>
                <a:gd name="T47" fmla="*/ 193 h 270"/>
                <a:gd name="T48" fmla="*/ 29 w 405"/>
                <a:gd name="T49" fmla="*/ 205 h 270"/>
                <a:gd name="T50" fmla="*/ 37 w 405"/>
                <a:gd name="T51" fmla="*/ 216 h 270"/>
                <a:gd name="T52" fmla="*/ 52 w 405"/>
                <a:gd name="T53" fmla="*/ 224 h 270"/>
                <a:gd name="T54" fmla="*/ 81 w 405"/>
                <a:gd name="T55" fmla="*/ 255 h 270"/>
                <a:gd name="T56" fmla="*/ 103 w 405"/>
                <a:gd name="T57" fmla="*/ 267 h 270"/>
                <a:gd name="T58" fmla="*/ 156 w 405"/>
                <a:gd name="T59" fmla="*/ 268 h 270"/>
                <a:gd name="T60" fmla="*/ 174 w 405"/>
                <a:gd name="T61" fmla="*/ 253 h 270"/>
                <a:gd name="T62" fmla="*/ 189 w 405"/>
                <a:gd name="T63" fmla="*/ 241 h 270"/>
                <a:gd name="T64" fmla="*/ 212 w 405"/>
                <a:gd name="T65" fmla="*/ 233 h 270"/>
                <a:gd name="T66" fmla="*/ 234 w 405"/>
                <a:gd name="T67" fmla="*/ 226 h 270"/>
                <a:gd name="T68" fmla="*/ 273 w 405"/>
                <a:gd name="T69" fmla="*/ 220 h 270"/>
                <a:gd name="T70" fmla="*/ 288 w 405"/>
                <a:gd name="T71" fmla="*/ 218 h 270"/>
                <a:gd name="T72" fmla="*/ 316 w 405"/>
                <a:gd name="T73" fmla="*/ 205 h 270"/>
                <a:gd name="T74" fmla="*/ 323 w 405"/>
                <a:gd name="T75" fmla="*/ 189 h 270"/>
                <a:gd name="T76" fmla="*/ 325 w 405"/>
                <a:gd name="T77" fmla="*/ 171 h 270"/>
                <a:gd name="T78" fmla="*/ 331 w 405"/>
                <a:gd name="T79" fmla="*/ 154 h 270"/>
                <a:gd name="T80" fmla="*/ 338 w 405"/>
                <a:gd name="T81" fmla="*/ 132 h 270"/>
                <a:gd name="T82" fmla="*/ 350 w 405"/>
                <a:gd name="T83" fmla="*/ 103 h 270"/>
                <a:gd name="T84" fmla="*/ 354 w 405"/>
                <a:gd name="T85" fmla="*/ 89 h 270"/>
                <a:gd name="T86" fmla="*/ 373 w 405"/>
                <a:gd name="T87" fmla="*/ 62 h 270"/>
                <a:gd name="T88" fmla="*/ 401 w 405"/>
                <a:gd name="T89" fmla="*/ 4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5" h="270">
                  <a:moveTo>
                    <a:pt x="397" y="41"/>
                  </a:moveTo>
                  <a:cubicBezTo>
                    <a:pt x="397" y="41"/>
                    <a:pt x="405" y="34"/>
                    <a:pt x="394" y="31"/>
                  </a:cubicBezTo>
                  <a:cubicBezTo>
                    <a:pt x="385" y="29"/>
                    <a:pt x="382" y="34"/>
                    <a:pt x="379" y="29"/>
                  </a:cubicBezTo>
                  <a:cubicBezTo>
                    <a:pt x="377" y="26"/>
                    <a:pt x="377" y="22"/>
                    <a:pt x="373" y="21"/>
                  </a:cubicBezTo>
                  <a:cubicBezTo>
                    <a:pt x="369" y="21"/>
                    <a:pt x="365" y="22"/>
                    <a:pt x="365" y="22"/>
                  </a:cubicBezTo>
                  <a:cubicBezTo>
                    <a:pt x="365" y="22"/>
                    <a:pt x="361" y="15"/>
                    <a:pt x="358" y="14"/>
                  </a:cubicBezTo>
                  <a:cubicBezTo>
                    <a:pt x="355" y="11"/>
                    <a:pt x="350" y="11"/>
                    <a:pt x="350" y="11"/>
                  </a:cubicBezTo>
                  <a:cubicBezTo>
                    <a:pt x="350" y="11"/>
                    <a:pt x="342" y="9"/>
                    <a:pt x="338" y="13"/>
                  </a:cubicBezTo>
                  <a:cubicBezTo>
                    <a:pt x="334" y="15"/>
                    <a:pt x="334" y="21"/>
                    <a:pt x="325" y="19"/>
                  </a:cubicBezTo>
                  <a:cubicBezTo>
                    <a:pt x="319" y="18"/>
                    <a:pt x="317" y="7"/>
                    <a:pt x="317" y="7"/>
                  </a:cubicBezTo>
                  <a:cubicBezTo>
                    <a:pt x="305" y="0"/>
                    <a:pt x="305" y="0"/>
                    <a:pt x="305" y="0"/>
                  </a:cubicBezTo>
                  <a:cubicBezTo>
                    <a:pt x="305" y="0"/>
                    <a:pt x="296" y="13"/>
                    <a:pt x="284" y="7"/>
                  </a:cubicBezTo>
                  <a:cubicBezTo>
                    <a:pt x="272" y="5"/>
                    <a:pt x="261" y="6"/>
                    <a:pt x="254" y="11"/>
                  </a:cubicBezTo>
                  <a:cubicBezTo>
                    <a:pt x="247" y="15"/>
                    <a:pt x="249" y="29"/>
                    <a:pt x="243" y="34"/>
                  </a:cubicBezTo>
                  <a:cubicBezTo>
                    <a:pt x="236" y="40"/>
                    <a:pt x="220" y="49"/>
                    <a:pt x="220" y="49"/>
                  </a:cubicBezTo>
                  <a:cubicBezTo>
                    <a:pt x="220" y="49"/>
                    <a:pt x="205" y="41"/>
                    <a:pt x="200" y="42"/>
                  </a:cubicBezTo>
                  <a:cubicBezTo>
                    <a:pt x="193" y="44"/>
                    <a:pt x="195" y="54"/>
                    <a:pt x="195" y="54"/>
                  </a:cubicBezTo>
                  <a:cubicBezTo>
                    <a:pt x="172" y="62"/>
                    <a:pt x="172" y="62"/>
                    <a:pt x="172" y="62"/>
                  </a:cubicBezTo>
                  <a:cubicBezTo>
                    <a:pt x="172" y="62"/>
                    <a:pt x="160" y="58"/>
                    <a:pt x="156" y="65"/>
                  </a:cubicBezTo>
                  <a:cubicBezTo>
                    <a:pt x="150" y="74"/>
                    <a:pt x="160" y="81"/>
                    <a:pt x="160" y="81"/>
                  </a:cubicBezTo>
                  <a:cubicBezTo>
                    <a:pt x="150" y="91"/>
                    <a:pt x="150" y="91"/>
                    <a:pt x="150" y="91"/>
                  </a:cubicBezTo>
                  <a:cubicBezTo>
                    <a:pt x="137" y="92"/>
                    <a:pt x="137" y="92"/>
                    <a:pt x="137" y="92"/>
                  </a:cubicBezTo>
                  <a:cubicBezTo>
                    <a:pt x="119" y="96"/>
                    <a:pt x="119" y="96"/>
                    <a:pt x="119" y="96"/>
                  </a:cubicBezTo>
                  <a:cubicBezTo>
                    <a:pt x="110" y="96"/>
                    <a:pt x="110" y="96"/>
                    <a:pt x="110" y="96"/>
                  </a:cubicBezTo>
                  <a:cubicBezTo>
                    <a:pt x="110" y="96"/>
                    <a:pt x="102" y="97"/>
                    <a:pt x="96" y="97"/>
                  </a:cubicBezTo>
                  <a:cubicBezTo>
                    <a:pt x="89" y="97"/>
                    <a:pt x="84" y="92"/>
                    <a:pt x="84" y="92"/>
                  </a:cubicBezTo>
                  <a:cubicBezTo>
                    <a:pt x="84" y="92"/>
                    <a:pt x="75" y="81"/>
                    <a:pt x="68" y="80"/>
                  </a:cubicBezTo>
                  <a:cubicBezTo>
                    <a:pt x="64" y="79"/>
                    <a:pt x="58" y="79"/>
                    <a:pt x="53" y="80"/>
                  </a:cubicBezTo>
                  <a:cubicBezTo>
                    <a:pt x="53" y="88"/>
                    <a:pt x="53" y="88"/>
                    <a:pt x="53" y="88"/>
                  </a:cubicBezTo>
                  <a:cubicBezTo>
                    <a:pt x="49" y="91"/>
                    <a:pt x="49" y="91"/>
                    <a:pt x="49" y="91"/>
                  </a:cubicBezTo>
                  <a:cubicBezTo>
                    <a:pt x="52" y="92"/>
                    <a:pt x="52" y="92"/>
                    <a:pt x="52" y="92"/>
                  </a:cubicBezTo>
                  <a:cubicBezTo>
                    <a:pt x="52" y="103"/>
                    <a:pt x="52" y="103"/>
                    <a:pt x="52" y="103"/>
                  </a:cubicBezTo>
                  <a:cubicBezTo>
                    <a:pt x="34" y="108"/>
                    <a:pt x="34" y="108"/>
                    <a:pt x="34" y="108"/>
                  </a:cubicBezTo>
                  <a:cubicBezTo>
                    <a:pt x="34" y="108"/>
                    <a:pt x="29" y="101"/>
                    <a:pt x="26" y="101"/>
                  </a:cubicBezTo>
                  <a:cubicBezTo>
                    <a:pt x="23" y="103"/>
                    <a:pt x="17" y="104"/>
                    <a:pt x="15" y="109"/>
                  </a:cubicBezTo>
                  <a:cubicBezTo>
                    <a:pt x="13" y="116"/>
                    <a:pt x="19" y="113"/>
                    <a:pt x="19" y="113"/>
                  </a:cubicBezTo>
                  <a:cubicBezTo>
                    <a:pt x="26" y="112"/>
                    <a:pt x="26" y="112"/>
                    <a:pt x="26" y="112"/>
                  </a:cubicBezTo>
                  <a:cubicBezTo>
                    <a:pt x="26" y="112"/>
                    <a:pt x="29" y="112"/>
                    <a:pt x="31" y="122"/>
                  </a:cubicBezTo>
                  <a:cubicBezTo>
                    <a:pt x="34" y="130"/>
                    <a:pt x="15" y="134"/>
                    <a:pt x="14" y="138"/>
                  </a:cubicBezTo>
                  <a:cubicBezTo>
                    <a:pt x="14" y="142"/>
                    <a:pt x="19" y="142"/>
                    <a:pt x="19" y="144"/>
                  </a:cubicBezTo>
                  <a:cubicBezTo>
                    <a:pt x="19" y="146"/>
                    <a:pt x="15" y="148"/>
                    <a:pt x="17" y="153"/>
                  </a:cubicBezTo>
                  <a:cubicBezTo>
                    <a:pt x="17" y="155"/>
                    <a:pt x="23" y="157"/>
                    <a:pt x="23" y="157"/>
                  </a:cubicBezTo>
                  <a:cubicBezTo>
                    <a:pt x="22" y="169"/>
                    <a:pt x="22" y="169"/>
                    <a:pt x="22" y="169"/>
                  </a:cubicBezTo>
                  <a:cubicBezTo>
                    <a:pt x="8" y="170"/>
                    <a:pt x="8" y="170"/>
                    <a:pt x="8" y="170"/>
                  </a:cubicBezTo>
                  <a:cubicBezTo>
                    <a:pt x="0" y="178"/>
                    <a:pt x="0" y="178"/>
                    <a:pt x="0" y="178"/>
                  </a:cubicBezTo>
                  <a:cubicBezTo>
                    <a:pt x="6" y="181"/>
                    <a:pt x="11" y="182"/>
                    <a:pt x="13" y="182"/>
                  </a:cubicBezTo>
                  <a:cubicBezTo>
                    <a:pt x="18" y="185"/>
                    <a:pt x="14" y="187"/>
                    <a:pt x="13" y="190"/>
                  </a:cubicBezTo>
                  <a:cubicBezTo>
                    <a:pt x="13" y="194"/>
                    <a:pt x="18" y="193"/>
                    <a:pt x="18" y="193"/>
                  </a:cubicBezTo>
                  <a:cubicBezTo>
                    <a:pt x="18" y="202"/>
                    <a:pt x="18" y="202"/>
                    <a:pt x="18" y="202"/>
                  </a:cubicBezTo>
                  <a:cubicBezTo>
                    <a:pt x="18" y="206"/>
                    <a:pt x="29" y="205"/>
                    <a:pt x="29" y="205"/>
                  </a:cubicBezTo>
                  <a:cubicBezTo>
                    <a:pt x="29" y="212"/>
                    <a:pt x="29" y="212"/>
                    <a:pt x="29" y="212"/>
                  </a:cubicBezTo>
                  <a:cubicBezTo>
                    <a:pt x="37" y="216"/>
                    <a:pt x="37" y="216"/>
                    <a:pt x="37" y="216"/>
                  </a:cubicBezTo>
                  <a:cubicBezTo>
                    <a:pt x="40" y="222"/>
                    <a:pt x="40" y="222"/>
                    <a:pt x="40" y="222"/>
                  </a:cubicBezTo>
                  <a:cubicBezTo>
                    <a:pt x="40" y="222"/>
                    <a:pt x="49" y="220"/>
                    <a:pt x="52" y="224"/>
                  </a:cubicBezTo>
                  <a:cubicBezTo>
                    <a:pt x="54" y="228"/>
                    <a:pt x="57" y="235"/>
                    <a:pt x="57" y="235"/>
                  </a:cubicBezTo>
                  <a:cubicBezTo>
                    <a:pt x="81" y="255"/>
                    <a:pt x="81" y="255"/>
                    <a:pt x="81" y="255"/>
                  </a:cubicBezTo>
                  <a:cubicBezTo>
                    <a:pt x="81" y="255"/>
                    <a:pt x="91" y="253"/>
                    <a:pt x="96" y="256"/>
                  </a:cubicBezTo>
                  <a:cubicBezTo>
                    <a:pt x="102" y="259"/>
                    <a:pt x="103" y="267"/>
                    <a:pt x="103" y="267"/>
                  </a:cubicBezTo>
                  <a:cubicBezTo>
                    <a:pt x="103" y="267"/>
                    <a:pt x="127" y="270"/>
                    <a:pt x="134" y="270"/>
                  </a:cubicBezTo>
                  <a:cubicBezTo>
                    <a:pt x="141" y="270"/>
                    <a:pt x="156" y="268"/>
                    <a:pt x="156" y="268"/>
                  </a:cubicBezTo>
                  <a:cubicBezTo>
                    <a:pt x="165" y="255"/>
                    <a:pt x="165" y="255"/>
                    <a:pt x="165" y="255"/>
                  </a:cubicBezTo>
                  <a:cubicBezTo>
                    <a:pt x="174" y="253"/>
                    <a:pt x="174" y="253"/>
                    <a:pt x="174" y="253"/>
                  </a:cubicBezTo>
                  <a:cubicBezTo>
                    <a:pt x="188" y="247"/>
                    <a:pt x="188" y="247"/>
                    <a:pt x="188" y="247"/>
                  </a:cubicBezTo>
                  <a:cubicBezTo>
                    <a:pt x="189" y="241"/>
                    <a:pt x="189" y="241"/>
                    <a:pt x="189" y="241"/>
                  </a:cubicBezTo>
                  <a:cubicBezTo>
                    <a:pt x="196" y="244"/>
                    <a:pt x="196" y="244"/>
                    <a:pt x="196" y="244"/>
                  </a:cubicBezTo>
                  <a:cubicBezTo>
                    <a:pt x="196" y="244"/>
                    <a:pt x="208" y="237"/>
                    <a:pt x="212" y="233"/>
                  </a:cubicBezTo>
                  <a:cubicBezTo>
                    <a:pt x="215" y="229"/>
                    <a:pt x="222" y="222"/>
                    <a:pt x="224" y="222"/>
                  </a:cubicBezTo>
                  <a:cubicBezTo>
                    <a:pt x="228" y="222"/>
                    <a:pt x="234" y="226"/>
                    <a:pt x="234" y="226"/>
                  </a:cubicBezTo>
                  <a:cubicBezTo>
                    <a:pt x="234" y="226"/>
                    <a:pt x="236" y="218"/>
                    <a:pt x="249" y="220"/>
                  </a:cubicBezTo>
                  <a:cubicBezTo>
                    <a:pt x="273" y="220"/>
                    <a:pt x="273" y="220"/>
                    <a:pt x="273" y="220"/>
                  </a:cubicBezTo>
                  <a:cubicBezTo>
                    <a:pt x="276" y="216"/>
                    <a:pt x="276" y="216"/>
                    <a:pt x="276" y="216"/>
                  </a:cubicBezTo>
                  <a:cubicBezTo>
                    <a:pt x="276" y="216"/>
                    <a:pt x="282" y="220"/>
                    <a:pt x="288" y="218"/>
                  </a:cubicBezTo>
                  <a:cubicBezTo>
                    <a:pt x="292" y="217"/>
                    <a:pt x="289" y="208"/>
                    <a:pt x="296" y="206"/>
                  </a:cubicBezTo>
                  <a:cubicBezTo>
                    <a:pt x="304" y="205"/>
                    <a:pt x="312" y="210"/>
                    <a:pt x="316" y="205"/>
                  </a:cubicBezTo>
                  <a:cubicBezTo>
                    <a:pt x="320" y="201"/>
                    <a:pt x="317" y="193"/>
                    <a:pt x="317" y="193"/>
                  </a:cubicBezTo>
                  <a:cubicBezTo>
                    <a:pt x="323" y="189"/>
                    <a:pt x="323" y="189"/>
                    <a:pt x="323" y="189"/>
                  </a:cubicBezTo>
                  <a:cubicBezTo>
                    <a:pt x="320" y="171"/>
                    <a:pt x="320" y="171"/>
                    <a:pt x="320" y="171"/>
                  </a:cubicBezTo>
                  <a:cubicBezTo>
                    <a:pt x="325" y="171"/>
                    <a:pt x="325" y="171"/>
                    <a:pt x="325" y="171"/>
                  </a:cubicBezTo>
                  <a:cubicBezTo>
                    <a:pt x="334" y="161"/>
                    <a:pt x="334" y="161"/>
                    <a:pt x="334" y="161"/>
                  </a:cubicBezTo>
                  <a:cubicBezTo>
                    <a:pt x="331" y="154"/>
                    <a:pt x="331" y="154"/>
                    <a:pt x="331" y="154"/>
                  </a:cubicBezTo>
                  <a:cubicBezTo>
                    <a:pt x="339" y="140"/>
                    <a:pt x="339" y="140"/>
                    <a:pt x="339" y="140"/>
                  </a:cubicBezTo>
                  <a:cubicBezTo>
                    <a:pt x="338" y="132"/>
                    <a:pt x="338" y="132"/>
                    <a:pt x="338" y="132"/>
                  </a:cubicBezTo>
                  <a:cubicBezTo>
                    <a:pt x="347" y="118"/>
                    <a:pt x="347" y="118"/>
                    <a:pt x="347" y="118"/>
                  </a:cubicBezTo>
                  <a:cubicBezTo>
                    <a:pt x="350" y="103"/>
                    <a:pt x="350" y="103"/>
                    <a:pt x="350" y="103"/>
                  </a:cubicBezTo>
                  <a:cubicBezTo>
                    <a:pt x="355" y="99"/>
                    <a:pt x="355" y="99"/>
                    <a:pt x="355" y="99"/>
                  </a:cubicBezTo>
                  <a:cubicBezTo>
                    <a:pt x="354" y="89"/>
                    <a:pt x="354" y="89"/>
                    <a:pt x="354" y="89"/>
                  </a:cubicBezTo>
                  <a:cubicBezTo>
                    <a:pt x="369" y="66"/>
                    <a:pt x="369" y="66"/>
                    <a:pt x="369" y="66"/>
                  </a:cubicBezTo>
                  <a:cubicBezTo>
                    <a:pt x="373" y="62"/>
                    <a:pt x="373" y="62"/>
                    <a:pt x="373" y="62"/>
                  </a:cubicBezTo>
                  <a:cubicBezTo>
                    <a:pt x="385" y="62"/>
                    <a:pt x="385" y="62"/>
                    <a:pt x="385" y="62"/>
                  </a:cubicBezTo>
                  <a:cubicBezTo>
                    <a:pt x="401" y="42"/>
                    <a:pt x="401" y="42"/>
                    <a:pt x="401" y="42"/>
                  </a:cubicBezTo>
                  <a:lnTo>
                    <a:pt x="397" y="41"/>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5" name="Freeform 34"/>
            <p:cNvSpPr>
              <a:spLocks/>
            </p:cNvSpPr>
            <p:nvPr/>
          </p:nvSpPr>
          <p:spPr bwMode="auto">
            <a:xfrm>
              <a:off x="3092" y="2690"/>
              <a:ext cx="571" cy="383"/>
            </a:xfrm>
            <a:custGeom>
              <a:avLst/>
              <a:gdLst>
                <a:gd name="T0" fmla="*/ 383 w 406"/>
                <a:gd name="T1" fmla="*/ 29 h 272"/>
                <a:gd name="T2" fmla="*/ 361 w 406"/>
                <a:gd name="T3" fmla="*/ 14 h 272"/>
                <a:gd name="T4" fmla="*/ 330 w 406"/>
                <a:gd name="T5" fmla="*/ 19 h 272"/>
                <a:gd name="T6" fmla="*/ 308 w 406"/>
                <a:gd name="T7" fmla="*/ 0 h 272"/>
                <a:gd name="T8" fmla="*/ 255 w 406"/>
                <a:gd name="T9" fmla="*/ 11 h 272"/>
                <a:gd name="T10" fmla="*/ 203 w 406"/>
                <a:gd name="T11" fmla="*/ 42 h 272"/>
                <a:gd name="T12" fmla="*/ 166 w 406"/>
                <a:gd name="T13" fmla="*/ 61 h 272"/>
                <a:gd name="T14" fmla="*/ 152 w 406"/>
                <a:gd name="T15" fmla="*/ 90 h 272"/>
                <a:gd name="T16" fmla="*/ 90 w 406"/>
                <a:gd name="T17" fmla="*/ 94 h 272"/>
                <a:gd name="T18" fmla="*/ 55 w 406"/>
                <a:gd name="T19" fmla="*/ 79 h 272"/>
                <a:gd name="T20" fmla="*/ 52 w 406"/>
                <a:gd name="T21" fmla="*/ 104 h 272"/>
                <a:gd name="T22" fmla="*/ 16 w 406"/>
                <a:gd name="T23" fmla="*/ 110 h 272"/>
                <a:gd name="T24" fmla="*/ 28 w 406"/>
                <a:gd name="T25" fmla="*/ 114 h 272"/>
                <a:gd name="T26" fmla="*/ 17 w 406"/>
                <a:gd name="T27" fmla="*/ 135 h 272"/>
                <a:gd name="T28" fmla="*/ 20 w 406"/>
                <a:gd name="T29" fmla="*/ 145 h 272"/>
                <a:gd name="T30" fmla="*/ 23 w 406"/>
                <a:gd name="T31" fmla="*/ 158 h 272"/>
                <a:gd name="T32" fmla="*/ 2 w 406"/>
                <a:gd name="T33" fmla="*/ 180 h 272"/>
                <a:gd name="T34" fmla="*/ 15 w 406"/>
                <a:gd name="T35" fmla="*/ 195 h 272"/>
                <a:gd name="T36" fmla="*/ 29 w 406"/>
                <a:gd name="T37" fmla="*/ 213 h 272"/>
                <a:gd name="T38" fmla="*/ 52 w 406"/>
                <a:gd name="T39" fmla="*/ 226 h 272"/>
                <a:gd name="T40" fmla="*/ 102 w 406"/>
                <a:gd name="T41" fmla="*/ 264 h 272"/>
                <a:gd name="T42" fmla="*/ 167 w 406"/>
                <a:gd name="T43" fmla="*/ 256 h 272"/>
                <a:gd name="T44" fmla="*/ 198 w 406"/>
                <a:gd name="T45" fmla="*/ 247 h 272"/>
                <a:gd name="T46" fmla="*/ 235 w 406"/>
                <a:gd name="T47" fmla="*/ 229 h 272"/>
                <a:gd name="T48" fmla="*/ 251 w 406"/>
                <a:gd name="T49" fmla="*/ 222 h 272"/>
                <a:gd name="T50" fmla="*/ 294 w 406"/>
                <a:gd name="T51" fmla="*/ 216 h 272"/>
                <a:gd name="T52" fmla="*/ 321 w 406"/>
                <a:gd name="T53" fmla="*/ 193 h 272"/>
                <a:gd name="T54" fmla="*/ 337 w 406"/>
                <a:gd name="T55" fmla="*/ 162 h 272"/>
                <a:gd name="T56" fmla="*/ 350 w 406"/>
                <a:gd name="T57" fmla="*/ 119 h 272"/>
                <a:gd name="T58" fmla="*/ 370 w 406"/>
                <a:gd name="T59" fmla="*/ 71 h 272"/>
                <a:gd name="T60" fmla="*/ 399 w 406"/>
                <a:gd name="T61" fmla="*/ 40 h 272"/>
                <a:gd name="T62" fmla="*/ 374 w 406"/>
                <a:gd name="T63" fmla="*/ 62 h 272"/>
                <a:gd name="T64" fmla="*/ 350 w 406"/>
                <a:gd name="T65" fmla="*/ 103 h 272"/>
                <a:gd name="T66" fmla="*/ 340 w 406"/>
                <a:gd name="T67" fmla="*/ 141 h 272"/>
                <a:gd name="T68" fmla="*/ 320 w 406"/>
                <a:gd name="T69" fmla="*/ 171 h 272"/>
                <a:gd name="T70" fmla="*/ 317 w 406"/>
                <a:gd name="T71" fmla="*/ 205 h 272"/>
                <a:gd name="T72" fmla="*/ 290 w 406"/>
                <a:gd name="T73" fmla="*/ 219 h 272"/>
                <a:gd name="T74" fmla="*/ 251 w 406"/>
                <a:gd name="T75" fmla="*/ 219 h 272"/>
                <a:gd name="T76" fmla="*/ 214 w 406"/>
                <a:gd name="T77" fmla="*/ 234 h 272"/>
                <a:gd name="T78" fmla="*/ 189 w 406"/>
                <a:gd name="T79" fmla="*/ 246 h 272"/>
                <a:gd name="T80" fmla="*/ 118 w 406"/>
                <a:gd name="T81" fmla="*/ 268 h 272"/>
                <a:gd name="T82" fmla="*/ 60 w 406"/>
                <a:gd name="T83" fmla="*/ 235 h 272"/>
                <a:gd name="T84" fmla="*/ 32 w 406"/>
                <a:gd name="T85" fmla="*/ 213 h 272"/>
                <a:gd name="T86" fmla="*/ 19 w 406"/>
                <a:gd name="T87" fmla="*/ 192 h 272"/>
                <a:gd name="T88" fmla="*/ 13 w 406"/>
                <a:gd name="T89" fmla="*/ 181 h 272"/>
                <a:gd name="T90" fmla="*/ 26 w 406"/>
                <a:gd name="T91" fmla="*/ 156 h 272"/>
                <a:gd name="T92" fmla="*/ 18 w 406"/>
                <a:gd name="T93" fmla="*/ 141 h 272"/>
                <a:gd name="T94" fmla="*/ 31 w 406"/>
                <a:gd name="T95" fmla="*/ 113 h 272"/>
                <a:gd name="T96" fmla="*/ 18 w 406"/>
                <a:gd name="T97" fmla="*/ 113 h 272"/>
                <a:gd name="T98" fmla="*/ 33 w 406"/>
                <a:gd name="T99" fmla="*/ 108 h 272"/>
                <a:gd name="T100" fmla="*/ 52 w 406"/>
                <a:gd name="T101" fmla="*/ 90 h 272"/>
                <a:gd name="T102" fmla="*/ 70 w 406"/>
                <a:gd name="T103" fmla="*/ 82 h 272"/>
                <a:gd name="T104" fmla="*/ 121 w 406"/>
                <a:gd name="T105" fmla="*/ 99 h 272"/>
                <a:gd name="T106" fmla="*/ 162 w 406"/>
                <a:gd name="T107" fmla="*/ 81 h 272"/>
                <a:gd name="T108" fmla="*/ 174 w 406"/>
                <a:gd name="T109" fmla="*/ 65 h 272"/>
                <a:gd name="T110" fmla="*/ 215 w 406"/>
                <a:gd name="T111" fmla="*/ 48 h 272"/>
                <a:gd name="T112" fmla="*/ 257 w 406"/>
                <a:gd name="T113" fmla="*/ 13 h 272"/>
                <a:gd name="T114" fmla="*/ 318 w 406"/>
                <a:gd name="T115" fmla="*/ 8 h 272"/>
                <a:gd name="T116" fmla="*/ 350 w 406"/>
                <a:gd name="T117" fmla="*/ 13 h 272"/>
                <a:gd name="T118" fmla="*/ 364 w 406"/>
                <a:gd name="T119" fmla="*/ 22 h 272"/>
                <a:gd name="T120" fmla="*/ 380 w 406"/>
                <a:gd name="T121" fmla="*/ 30 h 272"/>
                <a:gd name="T122" fmla="*/ 398 w 406"/>
                <a:gd name="T123" fmla="*/ 4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 h="272">
                  <a:moveTo>
                    <a:pt x="399" y="42"/>
                  </a:moveTo>
                  <a:cubicBezTo>
                    <a:pt x="400" y="43"/>
                    <a:pt x="400" y="43"/>
                    <a:pt x="400" y="43"/>
                  </a:cubicBezTo>
                  <a:cubicBezTo>
                    <a:pt x="400" y="43"/>
                    <a:pt x="401" y="42"/>
                    <a:pt x="402" y="41"/>
                  </a:cubicBezTo>
                  <a:cubicBezTo>
                    <a:pt x="402" y="40"/>
                    <a:pt x="403" y="39"/>
                    <a:pt x="403" y="37"/>
                  </a:cubicBezTo>
                  <a:cubicBezTo>
                    <a:pt x="403" y="36"/>
                    <a:pt x="403" y="34"/>
                    <a:pt x="402" y="33"/>
                  </a:cubicBezTo>
                  <a:cubicBezTo>
                    <a:pt x="401" y="32"/>
                    <a:pt x="399" y="32"/>
                    <a:pt x="397" y="31"/>
                  </a:cubicBezTo>
                  <a:cubicBezTo>
                    <a:pt x="396" y="32"/>
                    <a:pt x="396" y="32"/>
                    <a:pt x="396" y="32"/>
                  </a:cubicBezTo>
                  <a:cubicBezTo>
                    <a:pt x="397" y="31"/>
                    <a:pt x="397" y="31"/>
                    <a:pt x="397" y="31"/>
                  </a:cubicBezTo>
                  <a:cubicBezTo>
                    <a:pt x="394" y="30"/>
                    <a:pt x="392" y="30"/>
                    <a:pt x="391" y="30"/>
                  </a:cubicBezTo>
                  <a:cubicBezTo>
                    <a:pt x="388" y="30"/>
                    <a:pt x="386" y="31"/>
                    <a:pt x="385" y="31"/>
                  </a:cubicBezTo>
                  <a:cubicBezTo>
                    <a:pt x="384" y="31"/>
                    <a:pt x="384" y="31"/>
                    <a:pt x="384" y="31"/>
                  </a:cubicBezTo>
                  <a:cubicBezTo>
                    <a:pt x="384" y="30"/>
                    <a:pt x="383" y="30"/>
                    <a:pt x="383" y="29"/>
                  </a:cubicBezTo>
                  <a:cubicBezTo>
                    <a:pt x="383" y="29"/>
                    <a:pt x="383" y="29"/>
                    <a:pt x="383" y="29"/>
                  </a:cubicBezTo>
                  <a:cubicBezTo>
                    <a:pt x="382" y="29"/>
                    <a:pt x="382" y="29"/>
                    <a:pt x="382" y="29"/>
                  </a:cubicBezTo>
                  <a:cubicBezTo>
                    <a:pt x="381" y="28"/>
                    <a:pt x="381" y="26"/>
                    <a:pt x="380" y="24"/>
                  </a:cubicBezTo>
                  <a:cubicBezTo>
                    <a:pt x="379" y="23"/>
                    <a:pt x="378" y="21"/>
                    <a:pt x="375" y="20"/>
                  </a:cubicBezTo>
                  <a:cubicBezTo>
                    <a:pt x="375" y="20"/>
                    <a:pt x="375" y="20"/>
                    <a:pt x="375" y="20"/>
                  </a:cubicBezTo>
                  <a:cubicBezTo>
                    <a:pt x="375" y="20"/>
                    <a:pt x="375" y="20"/>
                    <a:pt x="375" y="20"/>
                  </a:cubicBezTo>
                  <a:cubicBezTo>
                    <a:pt x="370" y="20"/>
                    <a:pt x="366" y="22"/>
                    <a:pt x="366" y="22"/>
                  </a:cubicBezTo>
                  <a:cubicBezTo>
                    <a:pt x="367" y="23"/>
                    <a:pt x="367" y="23"/>
                    <a:pt x="367" y="23"/>
                  </a:cubicBezTo>
                  <a:cubicBezTo>
                    <a:pt x="368" y="22"/>
                    <a:pt x="368" y="22"/>
                    <a:pt x="368" y="22"/>
                  </a:cubicBezTo>
                  <a:cubicBezTo>
                    <a:pt x="368" y="22"/>
                    <a:pt x="367" y="21"/>
                    <a:pt x="365" y="19"/>
                  </a:cubicBezTo>
                  <a:cubicBezTo>
                    <a:pt x="365" y="18"/>
                    <a:pt x="364" y="17"/>
                    <a:pt x="363" y="16"/>
                  </a:cubicBezTo>
                  <a:cubicBezTo>
                    <a:pt x="362" y="15"/>
                    <a:pt x="361" y="14"/>
                    <a:pt x="361" y="14"/>
                  </a:cubicBezTo>
                  <a:cubicBezTo>
                    <a:pt x="360" y="15"/>
                    <a:pt x="360" y="15"/>
                    <a:pt x="360" y="15"/>
                  </a:cubicBezTo>
                  <a:cubicBezTo>
                    <a:pt x="361" y="14"/>
                    <a:pt x="361" y="14"/>
                    <a:pt x="361" y="14"/>
                  </a:cubicBezTo>
                  <a:cubicBezTo>
                    <a:pt x="359" y="12"/>
                    <a:pt x="357" y="11"/>
                    <a:pt x="355" y="11"/>
                  </a:cubicBezTo>
                  <a:cubicBezTo>
                    <a:pt x="353" y="11"/>
                    <a:pt x="352" y="11"/>
                    <a:pt x="352" y="11"/>
                  </a:cubicBezTo>
                  <a:cubicBezTo>
                    <a:pt x="352" y="12"/>
                    <a:pt x="352" y="12"/>
                    <a:pt x="352" y="12"/>
                  </a:cubicBezTo>
                  <a:cubicBezTo>
                    <a:pt x="352" y="11"/>
                    <a:pt x="352" y="11"/>
                    <a:pt x="352" y="11"/>
                  </a:cubicBezTo>
                  <a:cubicBezTo>
                    <a:pt x="352" y="11"/>
                    <a:pt x="349" y="10"/>
                    <a:pt x="346" y="10"/>
                  </a:cubicBezTo>
                  <a:cubicBezTo>
                    <a:pt x="344" y="10"/>
                    <a:pt x="341" y="10"/>
                    <a:pt x="339" y="13"/>
                  </a:cubicBezTo>
                  <a:cubicBezTo>
                    <a:pt x="340" y="14"/>
                    <a:pt x="340" y="14"/>
                    <a:pt x="340" y="14"/>
                  </a:cubicBezTo>
                  <a:cubicBezTo>
                    <a:pt x="339" y="12"/>
                    <a:pt x="339" y="12"/>
                    <a:pt x="339" y="12"/>
                  </a:cubicBezTo>
                  <a:cubicBezTo>
                    <a:pt x="337" y="14"/>
                    <a:pt x="336" y="16"/>
                    <a:pt x="334" y="17"/>
                  </a:cubicBezTo>
                  <a:cubicBezTo>
                    <a:pt x="333" y="18"/>
                    <a:pt x="332" y="19"/>
                    <a:pt x="330" y="19"/>
                  </a:cubicBezTo>
                  <a:cubicBezTo>
                    <a:pt x="329" y="19"/>
                    <a:pt x="329" y="19"/>
                    <a:pt x="328" y="19"/>
                  </a:cubicBezTo>
                  <a:cubicBezTo>
                    <a:pt x="327" y="20"/>
                    <a:pt x="327" y="20"/>
                    <a:pt x="327" y="20"/>
                  </a:cubicBezTo>
                  <a:cubicBezTo>
                    <a:pt x="328" y="19"/>
                    <a:pt x="328" y="19"/>
                    <a:pt x="328" y="19"/>
                  </a:cubicBezTo>
                  <a:cubicBezTo>
                    <a:pt x="326" y="19"/>
                    <a:pt x="325" y="18"/>
                    <a:pt x="324" y="17"/>
                  </a:cubicBezTo>
                  <a:cubicBezTo>
                    <a:pt x="323" y="15"/>
                    <a:pt x="322" y="13"/>
                    <a:pt x="322" y="11"/>
                  </a:cubicBezTo>
                  <a:cubicBezTo>
                    <a:pt x="321" y="10"/>
                    <a:pt x="321" y="10"/>
                    <a:pt x="321" y="9"/>
                  </a:cubicBezTo>
                  <a:cubicBezTo>
                    <a:pt x="321" y="8"/>
                    <a:pt x="321" y="8"/>
                    <a:pt x="321" y="8"/>
                  </a:cubicBezTo>
                  <a:cubicBezTo>
                    <a:pt x="321" y="8"/>
                    <a:pt x="321" y="8"/>
                    <a:pt x="321" y="8"/>
                  </a:cubicBezTo>
                  <a:cubicBezTo>
                    <a:pt x="321" y="7"/>
                    <a:pt x="321" y="7"/>
                    <a:pt x="321" y="7"/>
                  </a:cubicBezTo>
                  <a:cubicBezTo>
                    <a:pt x="320" y="7"/>
                    <a:pt x="320" y="7"/>
                    <a:pt x="320" y="7"/>
                  </a:cubicBezTo>
                  <a:cubicBezTo>
                    <a:pt x="314" y="4"/>
                    <a:pt x="311" y="2"/>
                    <a:pt x="309" y="1"/>
                  </a:cubicBezTo>
                  <a:cubicBezTo>
                    <a:pt x="308" y="0"/>
                    <a:pt x="308" y="0"/>
                    <a:pt x="308" y="0"/>
                  </a:cubicBezTo>
                  <a:cubicBezTo>
                    <a:pt x="307" y="0"/>
                    <a:pt x="307" y="0"/>
                    <a:pt x="307" y="0"/>
                  </a:cubicBezTo>
                  <a:cubicBezTo>
                    <a:pt x="306" y="1"/>
                    <a:pt x="306" y="1"/>
                    <a:pt x="306" y="1"/>
                  </a:cubicBezTo>
                  <a:cubicBezTo>
                    <a:pt x="306" y="1"/>
                    <a:pt x="306" y="1"/>
                    <a:pt x="306" y="1"/>
                  </a:cubicBezTo>
                  <a:cubicBezTo>
                    <a:pt x="306" y="1"/>
                    <a:pt x="304" y="3"/>
                    <a:pt x="302" y="5"/>
                  </a:cubicBezTo>
                  <a:cubicBezTo>
                    <a:pt x="299" y="6"/>
                    <a:pt x="296" y="8"/>
                    <a:pt x="292" y="8"/>
                  </a:cubicBezTo>
                  <a:cubicBezTo>
                    <a:pt x="290" y="8"/>
                    <a:pt x="288" y="8"/>
                    <a:pt x="286" y="7"/>
                  </a:cubicBezTo>
                  <a:cubicBezTo>
                    <a:pt x="286" y="7"/>
                    <a:pt x="286" y="7"/>
                    <a:pt x="286" y="7"/>
                  </a:cubicBezTo>
                  <a:cubicBezTo>
                    <a:pt x="286" y="7"/>
                    <a:pt x="286" y="7"/>
                    <a:pt x="286" y="7"/>
                  </a:cubicBezTo>
                  <a:cubicBezTo>
                    <a:pt x="282" y="6"/>
                    <a:pt x="278" y="5"/>
                    <a:pt x="274" y="5"/>
                  </a:cubicBezTo>
                  <a:cubicBezTo>
                    <a:pt x="267" y="5"/>
                    <a:pt x="260" y="7"/>
                    <a:pt x="255" y="11"/>
                  </a:cubicBezTo>
                  <a:cubicBezTo>
                    <a:pt x="256" y="12"/>
                    <a:pt x="256" y="12"/>
                    <a:pt x="256" y="12"/>
                  </a:cubicBezTo>
                  <a:cubicBezTo>
                    <a:pt x="255" y="11"/>
                    <a:pt x="255" y="11"/>
                    <a:pt x="255" y="11"/>
                  </a:cubicBezTo>
                  <a:cubicBezTo>
                    <a:pt x="253" y="12"/>
                    <a:pt x="252" y="14"/>
                    <a:pt x="251" y="16"/>
                  </a:cubicBezTo>
                  <a:cubicBezTo>
                    <a:pt x="249" y="19"/>
                    <a:pt x="249" y="23"/>
                    <a:pt x="248" y="26"/>
                  </a:cubicBezTo>
                  <a:cubicBezTo>
                    <a:pt x="247" y="30"/>
                    <a:pt x="246" y="32"/>
                    <a:pt x="244" y="34"/>
                  </a:cubicBezTo>
                  <a:cubicBezTo>
                    <a:pt x="245" y="35"/>
                    <a:pt x="245" y="35"/>
                    <a:pt x="245" y="35"/>
                  </a:cubicBezTo>
                  <a:cubicBezTo>
                    <a:pt x="244" y="34"/>
                    <a:pt x="244" y="34"/>
                    <a:pt x="244" y="34"/>
                  </a:cubicBezTo>
                  <a:cubicBezTo>
                    <a:pt x="241" y="37"/>
                    <a:pt x="235" y="40"/>
                    <a:pt x="230" y="43"/>
                  </a:cubicBezTo>
                  <a:cubicBezTo>
                    <a:pt x="228" y="45"/>
                    <a:pt x="226" y="46"/>
                    <a:pt x="224" y="47"/>
                  </a:cubicBezTo>
                  <a:cubicBezTo>
                    <a:pt x="223" y="48"/>
                    <a:pt x="222" y="49"/>
                    <a:pt x="222" y="49"/>
                  </a:cubicBezTo>
                  <a:cubicBezTo>
                    <a:pt x="222" y="50"/>
                    <a:pt x="222" y="50"/>
                    <a:pt x="222" y="50"/>
                  </a:cubicBezTo>
                  <a:cubicBezTo>
                    <a:pt x="223" y="49"/>
                    <a:pt x="223" y="49"/>
                    <a:pt x="223" y="49"/>
                  </a:cubicBezTo>
                  <a:cubicBezTo>
                    <a:pt x="223" y="49"/>
                    <a:pt x="220" y="47"/>
                    <a:pt x="216" y="45"/>
                  </a:cubicBezTo>
                  <a:cubicBezTo>
                    <a:pt x="212" y="43"/>
                    <a:pt x="207" y="42"/>
                    <a:pt x="203" y="42"/>
                  </a:cubicBezTo>
                  <a:cubicBezTo>
                    <a:pt x="203" y="42"/>
                    <a:pt x="202" y="42"/>
                    <a:pt x="202" y="42"/>
                  </a:cubicBezTo>
                  <a:cubicBezTo>
                    <a:pt x="202" y="43"/>
                    <a:pt x="202" y="43"/>
                    <a:pt x="202" y="43"/>
                  </a:cubicBezTo>
                  <a:cubicBezTo>
                    <a:pt x="202" y="42"/>
                    <a:pt x="202" y="42"/>
                    <a:pt x="202" y="42"/>
                  </a:cubicBezTo>
                  <a:cubicBezTo>
                    <a:pt x="199" y="42"/>
                    <a:pt x="197" y="45"/>
                    <a:pt x="196" y="47"/>
                  </a:cubicBezTo>
                  <a:cubicBezTo>
                    <a:pt x="195" y="49"/>
                    <a:pt x="195" y="51"/>
                    <a:pt x="195" y="53"/>
                  </a:cubicBezTo>
                  <a:cubicBezTo>
                    <a:pt x="195" y="55"/>
                    <a:pt x="195" y="55"/>
                    <a:pt x="195" y="55"/>
                  </a:cubicBezTo>
                  <a:cubicBezTo>
                    <a:pt x="197" y="55"/>
                    <a:pt x="197" y="55"/>
                    <a:pt x="197" y="55"/>
                  </a:cubicBezTo>
                  <a:cubicBezTo>
                    <a:pt x="196" y="54"/>
                    <a:pt x="196" y="54"/>
                    <a:pt x="196" y="54"/>
                  </a:cubicBezTo>
                  <a:cubicBezTo>
                    <a:pt x="173" y="62"/>
                    <a:pt x="173" y="62"/>
                    <a:pt x="173" y="62"/>
                  </a:cubicBezTo>
                  <a:cubicBezTo>
                    <a:pt x="174" y="63"/>
                    <a:pt x="174" y="63"/>
                    <a:pt x="174" y="63"/>
                  </a:cubicBezTo>
                  <a:cubicBezTo>
                    <a:pt x="174" y="62"/>
                    <a:pt x="174" y="62"/>
                    <a:pt x="174" y="62"/>
                  </a:cubicBezTo>
                  <a:cubicBezTo>
                    <a:pt x="174" y="62"/>
                    <a:pt x="170" y="61"/>
                    <a:pt x="166" y="61"/>
                  </a:cubicBezTo>
                  <a:cubicBezTo>
                    <a:pt x="164" y="61"/>
                    <a:pt x="163" y="61"/>
                    <a:pt x="161" y="62"/>
                  </a:cubicBezTo>
                  <a:cubicBezTo>
                    <a:pt x="159" y="62"/>
                    <a:pt x="157" y="63"/>
                    <a:pt x="156" y="65"/>
                  </a:cubicBezTo>
                  <a:cubicBezTo>
                    <a:pt x="156" y="65"/>
                    <a:pt x="156" y="65"/>
                    <a:pt x="156" y="65"/>
                  </a:cubicBezTo>
                  <a:cubicBezTo>
                    <a:pt x="156" y="65"/>
                    <a:pt x="156" y="65"/>
                    <a:pt x="156" y="65"/>
                  </a:cubicBezTo>
                  <a:cubicBezTo>
                    <a:pt x="155" y="68"/>
                    <a:pt x="154" y="70"/>
                    <a:pt x="154" y="72"/>
                  </a:cubicBezTo>
                  <a:cubicBezTo>
                    <a:pt x="154" y="75"/>
                    <a:pt x="156" y="78"/>
                    <a:pt x="158" y="80"/>
                  </a:cubicBezTo>
                  <a:cubicBezTo>
                    <a:pt x="159" y="82"/>
                    <a:pt x="161" y="83"/>
                    <a:pt x="161" y="83"/>
                  </a:cubicBezTo>
                  <a:cubicBezTo>
                    <a:pt x="162" y="82"/>
                    <a:pt x="162" y="82"/>
                    <a:pt x="162" y="82"/>
                  </a:cubicBezTo>
                  <a:cubicBezTo>
                    <a:pt x="161" y="81"/>
                    <a:pt x="161" y="81"/>
                    <a:pt x="161" y="81"/>
                  </a:cubicBezTo>
                  <a:cubicBezTo>
                    <a:pt x="151" y="91"/>
                    <a:pt x="151" y="91"/>
                    <a:pt x="151" y="91"/>
                  </a:cubicBezTo>
                  <a:cubicBezTo>
                    <a:pt x="152" y="92"/>
                    <a:pt x="152" y="92"/>
                    <a:pt x="152" y="92"/>
                  </a:cubicBezTo>
                  <a:cubicBezTo>
                    <a:pt x="152" y="90"/>
                    <a:pt x="152" y="90"/>
                    <a:pt x="152" y="90"/>
                  </a:cubicBezTo>
                  <a:cubicBezTo>
                    <a:pt x="138" y="91"/>
                    <a:pt x="138" y="91"/>
                    <a:pt x="138" y="91"/>
                  </a:cubicBezTo>
                  <a:cubicBezTo>
                    <a:pt x="138" y="91"/>
                    <a:pt x="138" y="91"/>
                    <a:pt x="138" y="91"/>
                  </a:cubicBezTo>
                  <a:cubicBezTo>
                    <a:pt x="138" y="92"/>
                    <a:pt x="138" y="92"/>
                    <a:pt x="138" y="92"/>
                  </a:cubicBezTo>
                  <a:cubicBezTo>
                    <a:pt x="121" y="96"/>
                    <a:pt x="121" y="96"/>
                    <a:pt x="121" y="96"/>
                  </a:cubicBezTo>
                  <a:cubicBezTo>
                    <a:pt x="121" y="97"/>
                    <a:pt x="121" y="97"/>
                    <a:pt x="121" y="97"/>
                  </a:cubicBezTo>
                  <a:cubicBezTo>
                    <a:pt x="121" y="96"/>
                    <a:pt x="121" y="96"/>
                    <a:pt x="121" y="96"/>
                  </a:cubicBezTo>
                  <a:cubicBezTo>
                    <a:pt x="112" y="96"/>
                    <a:pt x="112" y="96"/>
                    <a:pt x="112" y="96"/>
                  </a:cubicBezTo>
                  <a:cubicBezTo>
                    <a:pt x="112" y="96"/>
                    <a:pt x="112" y="96"/>
                    <a:pt x="112" y="96"/>
                  </a:cubicBezTo>
                  <a:cubicBezTo>
                    <a:pt x="111" y="96"/>
                    <a:pt x="111" y="96"/>
                    <a:pt x="111" y="96"/>
                  </a:cubicBezTo>
                  <a:cubicBezTo>
                    <a:pt x="111" y="96"/>
                    <a:pt x="109" y="96"/>
                    <a:pt x="107" y="96"/>
                  </a:cubicBezTo>
                  <a:cubicBezTo>
                    <a:pt x="104" y="97"/>
                    <a:pt x="101" y="97"/>
                    <a:pt x="98" y="97"/>
                  </a:cubicBezTo>
                  <a:cubicBezTo>
                    <a:pt x="95" y="97"/>
                    <a:pt x="92" y="96"/>
                    <a:pt x="90" y="94"/>
                  </a:cubicBezTo>
                  <a:cubicBezTo>
                    <a:pt x="89" y="94"/>
                    <a:pt x="88" y="93"/>
                    <a:pt x="88" y="93"/>
                  </a:cubicBezTo>
                  <a:cubicBezTo>
                    <a:pt x="87" y="92"/>
                    <a:pt x="87" y="92"/>
                    <a:pt x="87" y="92"/>
                  </a:cubicBezTo>
                  <a:cubicBezTo>
                    <a:pt x="87" y="92"/>
                    <a:pt x="87" y="92"/>
                    <a:pt x="87" y="92"/>
                  </a:cubicBezTo>
                  <a:cubicBezTo>
                    <a:pt x="87" y="92"/>
                    <a:pt x="87" y="92"/>
                    <a:pt x="87" y="92"/>
                  </a:cubicBezTo>
                  <a:cubicBezTo>
                    <a:pt x="86" y="93"/>
                    <a:pt x="86" y="93"/>
                    <a:pt x="86" y="93"/>
                  </a:cubicBezTo>
                  <a:cubicBezTo>
                    <a:pt x="87" y="92"/>
                    <a:pt x="87" y="92"/>
                    <a:pt x="87" y="92"/>
                  </a:cubicBezTo>
                  <a:cubicBezTo>
                    <a:pt x="87" y="92"/>
                    <a:pt x="85" y="89"/>
                    <a:pt x="81" y="86"/>
                  </a:cubicBezTo>
                  <a:cubicBezTo>
                    <a:pt x="78" y="83"/>
                    <a:pt x="74" y="80"/>
                    <a:pt x="70" y="79"/>
                  </a:cubicBezTo>
                  <a:cubicBezTo>
                    <a:pt x="70" y="81"/>
                    <a:pt x="70" y="81"/>
                    <a:pt x="70" y="81"/>
                  </a:cubicBezTo>
                  <a:cubicBezTo>
                    <a:pt x="70" y="79"/>
                    <a:pt x="70" y="79"/>
                    <a:pt x="70" y="79"/>
                  </a:cubicBezTo>
                  <a:cubicBezTo>
                    <a:pt x="68" y="79"/>
                    <a:pt x="66" y="78"/>
                    <a:pt x="63" y="78"/>
                  </a:cubicBezTo>
                  <a:cubicBezTo>
                    <a:pt x="60" y="78"/>
                    <a:pt x="57" y="79"/>
                    <a:pt x="55" y="79"/>
                  </a:cubicBezTo>
                  <a:cubicBezTo>
                    <a:pt x="53" y="80"/>
                    <a:pt x="53" y="80"/>
                    <a:pt x="53" y="80"/>
                  </a:cubicBezTo>
                  <a:cubicBezTo>
                    <a:pt x="53" y="81"/>
                    <a:pt x="53" y="81"/>
                    <a:pt x="53" y="81"/>
                  </a:cubicBezTo>
                  <a:cubicBezTo>
                    <a:pt x="53" y="89"/>
                    <a:pt x="53" y="89"/>
                    <a:pt x="53" y="89"/>
                  </a:cubicBezTo>
                  <a:cubicBezTo>
                    <a:pt x="55" y="89"/>
                    <a:pt x="55" y="89"/>
                    <a:pt x="55" y="89"/>
                  </a:cubicBezTo>
                  <a:cubicBezTo>
                    <a:pt x="54" y="88"/>
                    <a:pt x="54" y="88"/>
                    <a:pt x="54" y="88"/>
                  </a:cubicBezTo>
                  <a:cubicBezTo>
                    <a:pt x="50" y="90"/>
                    <a:pt x="50" y="90"/>
                    <a:pt x="50" y="90"/>
                  </a:cubicBezTo>
                  <a:cubicBezTo>
                    <a:pt x="48" y="92"/>
                    <a:pt x="48" y="92"/>
                    <a:pt x="48" y="92"/>
                  </a:cubicBezTo>
                  <a:cubicBezTo>
                    <a:pt x="50" y="93"/>
                    <a:pt x="50" y="93"/>
                    <a:pt x="50" y="93"/>
                  </a:cubicBezTo>
                  <a:cubicBezTo>
                    <a:pt x="53" y="94"/>
                    <a:pt x="53" y="94"/>
                    <a:pt x="53" y="94"/>
                  </a:cubicBezTo>
                  <a:cubicBezTo>
                    <a:pt x="54" y="93"/>
                    <a:pt x="54" y="93"/>
                    <a:pt x="54" y="93"/>
                  </a:cubicBezTo>
                  <a:cubicBezTo>
                    <a:pt x="52" y="93"/>
                    <a:pt x="52" y="93"/>
                    <a:pt x="52" y="93"/>
                  </a:cubicBezTo>
                  <a:cubicBezTo>
                    <a:pt x="52" y="104"/>
                    <a:pt x="52" y="104"/>
                    <a:pt x="52" y="104"/>
                  </a:cubicBezTo>
                  <a:cubicBezTo>
                    <a:pt x="54" y="104"/>
                    <a:pt x="54" y="104"/>
                    <a:pt x="54" y="104"/>
                  </a:cubicBezTo>
                  <a:cubicBezTo>
                    <a:pt x="53" y="102"/>
                    <a:pt x="53" y="102"/>
                    <a:pt x="53" y="102"/>
                  </a:cubicBezTo>
                  <a:cubicBezTo>
                    <a:pt x="36" y="108"/>
                    <a:pt x="36" y="108"/>
                    <a:pt x="36" y="108"/>
                  </a:cubicBezTo>
                  <a:cubicBezTo>
                    <a:pt x="36" y="109"/>
                    <a:pt x="36" y="109"/>
                    <a:pt x="36" y="109"/>
                  </a:cubicBezTo>
                  <a:cubicBezTo>
                    <a:pt x="37" y="108"/>
                    <a:pt x="37" y="108"/>
                    <a:pt x="37" y="108"/>
                  </a:cubicBezTo>
                  <a:cubicBezTo>
                    <a:pt x="37" y="108"/>
                    <a:pt x="36" y="106"/>
                    <a:pt x="34" y="105"/>
                  </a:cubicBezTo>
                  <a:cubicBezTo>
                    <a:pt x="33" y="104"/>
                    <a:pt x="32" y="103"/>
                    <a:pt x="31" y="102"/>
                  </a:cubicBezTo>
                  <a:cubicBezTo>
                    <a:pt x="30" y="102"/>
                    <a:pt x="29" y="101"/>
                    <a:pt x="28" y="101"/>
                  </a:cubicBezTo>
                  <a:cubicBezTo>
                    <a:pt x="28" y="101"/>
                    <a:pt x="28" y="101"/>
                    <a:pt x="28" y="101"/>
                  </a:cubicBezTo>
                  <a:cubicBezTo>
                    <a:pt x="27" y="101"/>
                    <a:pt x="27" y="101"/>
                    <a:pt x="27" y="101"/>
                  </a:cubicBezTo>
                  <a:cubicBezTo>
                    <a:pt x="26" y="102"/>
                    <a:pt x="24" y="102"/>
                    <a:pt x="21" y="104"/>
                  </a:cubicBezTo>
                  <a:cubicBezTo>
                    <a:pt x="19" y="105"/>
                    <a:pt x="17" y="107"/>
                    <a:pt x="16" y="110"/>
                  </a:cubicBezTo>
                  <a:cubicBezTo>
                    <a:pt x="17" y="110"/>
                    <a:pt x="17" y="110"/>
                    <a:pt x="17" y="110"/>
                  </a:cubicBezTo>
                  <a:cubicBezTo>
                    <a:pt x="16" y="110"/>
                    <a:pt x="16" y="110"/>
                    <a:pt x="16" y="110"/>
                  </a:cubicBezTo>
                  <a:cubicBezTo>
                    <a:pt x="15" y="111"/>
                    <a:pt x="15" y="112"/>
                    <a:pt x="15" y="113"/>
                  </a:cubicBezTo>
                  <a:cubicBezTo>
                    <a:pt x="15" y="114"/>
                    <a:pt x="16" y="115"/>
                    <a:pt x="16" y="116"/>
                  </a:cubicBezTo>
                  <a:cubicBezTo>
                    <a:pt x="17" y="116"/>
                    <a:pt x="18" y="117"/>
                    <a:pt x="19" y="117"/>
                  </a:cubicBezTo>
                  <a:cubicBezTo>
                    <a:pt x="20" y="117"/>
                    <a:pt x="22" y="116"/>
                    <a:pt x="22" y="116"/>
                  </a:cubicBezTo>
                  <a:cubicBezTo>
                    <a:pt x="21" y="114"/>
                    <a:pt x="21" y="114"/>
                    <a:pt x="21" y="114"/>
                  </a:cubicBezTo>
                  <a:cubicBezTo>
                    <a:pt x="22" y="116"/>
                    <a:pt x="22" y="116"/>
                    <a:pt x="22" y="116"/>
                  </a:cubicBezTo>
                  <a:cubicBezTo>
                    <a:pt x="28" y="115"/>
                    <a:pt x="28" y="115"/>
                    <a:pt x="28" y="115"/>
                  </a:cubicBezTo>
                  <a:cubicBezTo>
                    <a:pt x="28" y="113"/>
                    <a:pt x="28" y="113"/>
                    <a:pt x="28" y="113"/>
                  </a:cubicBezTo>
                  <a:cubicBezTo>
                    <a:pt x="28" y="115"/>
                    <a:pt x="28" y="115"/>
                    <a:pt x="28" y="115"/>
                  </a:cubicBezTo>
                  <a:cubicBezTo>
                    <a:pt x="28" y="114"/>
                    <a:pt x="28" y="114"/>
                    <a:pt x="28" y="114"/>
                  </a:cubicBezTo>
                  <a:cubicBezTo>
                    <a:pt x="28" y="115"/>
                    <a:pt x="28" y="115"/>
                    <a:pt x="28" y="115"/>
                  </a:cubicBezTo>
                  <a:cubicBezTo>
                    <a:pt x="28" y="115"/>
                    <a:pt x="28" y="115"/>
                    <a:pt x="28" y="115"/>
                  </a:cubicBezTo>
                  <a:cubicBezTo>
                    <a:pt x="28" y="114"/>
                    <a:pt x="28" y="114"/>
                    <a:pt x="28" y="114"/>
                  </a:cubicBezTo>
                  <a:cubicBezTo>
                    <a:pt x="28" y="115"/>
                    <a:pt x="28" y="115"/>
                    <a:pt x="28" y="115"/>
                  </a:cubicBezTo>
                  <a:cubicBezTo>
                    <a:pt x="28" y="115"/>
                    <a:pt x="28" y="115"/>
                    <a:pt x="28" y="115"/>
                  </a:cubicBezTo>
                  <a:cubicBezTo>
                    <a:pt x="28" y="115"/>
                    <a:pt x="30" y="116"/>
                    <a:pt x="32" y="123"/>
                  </a:cubicBezTo>
                  <a:cubicBezTo>
                    <a:pt x="32" y="123"/>
                    <a:pt x="32" y="123"/>
                    <a:pt x="32" y="123"/>
                  </a:cubicBezTo>
                  <a:cubicBezTo>
                    <a:pt x="32" y="123"/>
                    <a:pt x="32" y="123"/>
                    <a:pt x="32" y="123"/>
                  </a:cubicBezTo>
                  <a:cubicBezTo>
                    <a:pt x="32" y="123"/>
                    <a:pt x="32" y="124"/>
                    <a:pt x="32" y="124"/>
                  </a:cubicBezTo>
                  <a:cubicBezTo>
                    <a:pt x="32" y="125"/>
                    <a:pt x="31" y="126"/>
                    <a:pt x="30" y="128"/>
                  </a:cubicBezTo>
                  <a:cubicBezTo>
                    <a:pt x="28" y="130"/>
                    <a:pt x="24" y="131"/>
                    <a:pt x="21" y="133"/>
                  </a:cubicBezTo>
                  <a:cubicBezTo>
                    <a:pt x="20" y="134"/>
                    <a:pt x="18" y="135"/>
                    <a:pt x="17" y="135"/>
                  </a:cubicBezTo>
                  <a:cubicBezTo>
                    <a:pt x="16" y="136"/>
                    <a:pt x="15" y="137"/>
                    <a:pt x="14" y="138"/>
                  </a:cubicBezTo>
                  <a:cubicBezTo>
                    <a:pt x="14" y="138"/>
                    <a:pt x="14" y="138"/>
                    <a:pt x="14" y="138"/>
                  </a:cubicBezTo>
                  <a:cubicBezTo>
                    <a:pt x="14" y="139"/>
                    <a:pt x="14" y="139"/>
                    <a:pt x="14" y="139"/>
                  </a:cubicBezTo>
                  <a:cubicBezTo>
                    <a:pt x="14" y="140"/>
                    <a:pt x="15" y="141"/>
                    <a:pt x="16" y="142"/>
                  </a:cubicBezTo>
                  <a:cubicBezTo>
                    <a:pt x="17" y="143"/>
                    <a:pt x="18" y="144"/>
                    <a:pt x="19" y="144"/>
                  </a:cubicBezTo>
                  <a:cubicBezTo>
                    <a:pt x="19" y="145"/>
                    <a:pt x="19"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19" y="146"/>
                    <a:pt x="18" y="147"/>
                  </a:cubicBezTo>
                  <a:cubicBezTo>
                    <a:pt x="18" y="148"/>
                    <a:pt x="17" y="150"/>
                    <a:pt x="17" y="152"/>
                  </a:cubicBezTo>
                  <a:cubicBezTo>
                    <a:pt x="17" y="153"/>
                    <a:pt x="17" y="153"/>
                    <a:pt x="17" y="154"/>
                  </a:cubicBezTo>
                  <a:cubicBezTo>
                    <a:pt x="19" y="154"/>
                    <a:pt x="19" y="154"/>
                    <a:pt x="19" y="154"/>
                  </a:cubicBezTo>
                  <a:cubicBezTo>
                    <a:pt x="17" y="154"/>
                    <a:pt x="17" y="154"/>
                    <a:pt x="17" y="154"/>
                  </a:cubicBezTo>
                  <a:cubicBezTo>
                    <a:pt x="17" y="155"/>
                    <a:pt x="18" y="156"/>
                    <a:pt x="19" y="156"/>
                  </a:cubicBezTo>
                  <a:cubicBezTo>
                    <a:pt x="20" y="157"/>
                    <a:pt x="21" y="158"/>
                    <a:pt x="23" y="158"/>
                  </a:cubicBezTo>
                  <a:cubicBezTo>
                    <a:pt x="24" y="159"/>
                    <a:pt x="25" y="159"/>
                    <a:pt x="25" y="159"/>
                  </a:cubicBezTo>
                  <a:cubicBezTo>
                    <a:pt x="25" y="158"/>
                    <a:pt x="25" y="158"/>
                    <a:pt x="25" y="158"/>
                  </a:cubicBezTo>
                  <a:cubicBezTo>
                    <a:pt x="24" y="157"/>
                    <a:pt x="24" y="157"/>
                    <a:pt x="24" y="157"/>
                  </a:cubicBezTo>
                  <a:cubicBezTo>
                    <a:pt x="22" y="169"/>
                    <a:pt x="22" y="169"/>
                    <a:pt x="22" y="169"/>
                  </a:cubicBezTo>
                  <a:cubicBezTo>
                    <a:pt x="24" y="170"/>
                    <a:pt x="24" y="170"/>
                    <a:pt x="24" y="170"/>
                  </a:cubicBezTo>
                  <a:cubicBezTo>
                    <a:pt x="24" y="168"/>
                    <a:pt x="24" y="168"/>
                    <a:pt x="24" y="168"/>
                  </a:cubicBezTo>
                  <a:cubicBezTo>
                    <a:pt x="10" y="169"/>
                    <a:pt x="10" y="169"/>
                    <a:pt x="10" y="169"/>
                  </a:cubicBezTo>
                  <a:cubicBezTo>
                    <a:pt x="10" y="170"/>
                    <a:pt x="10" y="170"/>
                    <a:pt x="10" y="170"/>
                  </a:cubicBezTo>
                  <a:cubicBezTo>
                    <a:pt x="9" y="170"/>
                    <a:pt x="9" y="170"/>
                    <a:pt x="9" y="170"/>
                  </a:cubicBezTo>
                  <a:cubicBezTo>
                    <a:pt x="1" y="178"/>
                    <a:pt x="1" y="178"/>
                    <a:pt x="1" y="178"/>
                  </a:cubicBezTo>
                  <a:cubicBezTo>
                    <a:pt x="0" y="179"/>
                    <a:pt x="0" y="179"/>
                    <a:pt x="0" y="179"/>
                  </a:cubicBezTo>
                  <a:cubicBezTo>
                    <a:pt x="2" y="180"/>
                    <a:pt x="2" y="180"/>
                    <a:pt x="2" y="180"/>
                  </a:cubicBezTo>
                  <a:cubicBezTo>
                    <a:pt x="5" y="182"/>
                    <a:pt x="7" y="183"/>
                    <a:pt x="10" y="184"/>
                  </a:cubicBezTo>
                  <a:cubicBezTo>
                    <a:pt x="11" y="184"/>
                    <a:pt x="12" y="184"/>
                    <a:pt x="13" y="184"/>
                  </a:cubicBezTo>
                  <a:cubicBezTo>
                    <a:pt x="13" y="184"/>
                    <a:pt x="14" y="185"/>
                    <a:pt x="15" y="185"/>
                  </a:cubicBezTo>
                  <a:cubicBezTo>
                    <a:pt x="15" y="183"/>
                    <a:pt x="15" y="183"/>
                    <a:pt x="15" y="183"/>
                  </a:cubicBezTo>
                  <a:cubicBezTo>
                    <a:pt x="14" y="184"/>
                    <a:pt x="14" y="184"/>
                    <a:pt x="14" y="184"/>
                  </a:cubicBezTo>
                  <a:cubicBezTo>
                    <a:pt x="15" y="185"/>
                    <a:pt x="15" y="185"/>
                    <a:pt x="16" y="186"/>
                  </a:cubicBezTo>
                  <a:cubicBezTo>
                    <a:pt x="16" y="186"/>
                    <a:pt x="16" y="186"/>
                    <a:pt x="16" y="186"/>
                  </a:cubicBezTo>
                  <a:cubicBezTo>
                    <a:pt x="16" y="186"/>
                    <a:pt x="16" y="187"/>
                    <a:pt x="15" y="188"/>
                  </a:cubicBezTo>
                  <a:cubicBezTo>
                    <a:pt x="14" y="189"/>
                    <a:pt x="14" y="189"/>
                    <a:pt x="13" y="190"/>
                  </a:cubicBezTo>
                  <a:cubicBezTo>
                    <a:pt x="13" y="191"/>
                    <a:pt x="13" y="191"/>
                    <a:pt x="13" y="191"/>
                  </a:cubicBezTo>
                  <a:cubicBezTo>
                    <a:pt x="13" y="191"/>
                    <a:pt x="13" y="191"/>
                    <a:pt x="13" y="191"/>
                  </a:cubicBezTo>
                  <a:cubicBezTo>
                    <a:pt x="13" y="193"/>
                    <a:pt x="14" y="194"/>
                    <a:pt x="15" y="195"/>
                  </a:cubicBezTo>
                  <a:cubicBezTo>
                    <a:pt x="16" y="195"/>
                    <a:pt x="17" y="196"/>
                    <a:pt x="18" y="196"/>
                  </a:cubicBezTo>
                  <a:cubicBezTo>
                    <a:pt x="19" y="196"/>
                    <a:pt x="20" y="195"/>
                    <a:pt x="20" y="195"/>
                  </a:cubicBezTo>
                  <a:cubicBezTo>
                    <a:pt x="20" y="194"/>
                    <a:pt x="20" y="194"/>
                    <a:pt x="20" y="194"/>
                  </a:cubicBezTo>
                  <a:cubicBezTo>
                    <a:pt x="18" y="194"/>
                    <a:pt x="18" y="194"/>
                    <a:pt x="18" y="194"/>
                  </a:cubicBezTo>
                  <a:cubicBezTo>
                    <a:pt x="18" y="203"/>
                    <a:pt x="18" y="203"/>
                    <a:pt x="18" y="203"/>
                  </a:cubicBezTo>
                  <a:cubicBezTo>
                    <a:pt x="18" y="204"/>
                    <a:pt x="19" y="205"/>
                    <a:pt x="20" y="206"/>
                  </a:cubicBezTo>
                  <a:cubicBezTo>
                    <a:pt x="21" y="207"/>
                    <a:pt x="22" y="207"/>
                    <a:pt x="23" y="207"/>
                  </a:cubicBezTo>
                  <a:cubicBezTo>
                    <a:pt x="24" y="208"/>
                    <a:pt x="26" y="208"/>
                    <a:pt x="27" y="208"/>
                  </a:cubicBezTo>
                  <a:cubicBezTo>
                    <a:pt x="29" y="208"/>
                    <a:pt x="31" y="207"/>
                    <a:pt x="31" y="207"/>
                  </a:cubicBezTo>
                  <a:cubicBezTo>
                    <a:pt x="31" y="206"/>
                    <a:pt x="31" y="206"/>
                    <a:pt x="31" y="206"/>
                  </a:cubicBezTo>
                  <a:cubicBezTo>
                    <a:pt x="29" y="206"/>
                    <a:pt x="29" y="206"/>
                    <a:pt x="29" y="206"/>
                  </a:cubicBezTo>
                  <a:cubicBezTo>
                    <a:pt x="29" y="213"/>
                    <a:pt x="29" y="213"/>
                    <a:pt x="29" y="213"/>
                  </a:cubicBezTo>
                  <a:cubicBezTo>
                    <a:pt x="29" y="214"/>
                    <a:pt x="29" y="214"/>
                    <a:pt x="29" y="214"/>
                  </a:cubicBezTo>
                  <a:cubicBezTo>
                    <a:pt x="30" y="214"/>
                    <a:pt x="30" y="214"/>
                    <a:pt x="30" y="214"/>
                  </a:cubicBezTo>
                  <a:cubicBezTo>
                    <a:pt x="38" y="218"/>
                    <a:pt x="38" y="218"/>
                    <a:pt x="38" y="218"/>
                  </a:cubicBezTo>
                  <a:cubicBezTo>
                    <a:pt x="39" y="217"/>
                    <a:pt x="39" y="217"/>
                    <a:pt x="39" y="217"/>
                  </a:cubicBezTo>
                  <a:cubicBezTo>
                    <a:pt x="37" y="217"/>
                    <a:pt x="37" y="217"/>
                    <a:pt x="37" y="217"/>
                  </a:cubicBezTo>
                  <a:cubicBezTo>
                    <a:pt x="40" y="224"/>
                    <a:pt x="40" y="224"/>
                    <a:pt x="40" y="224"/>
                  </a:cubicBezTo>
                  <a:cubicBezTo>
                    <a:pt x="41" y="225"/>
                    <a:pt x="41" y="225"/>
                    <a:pt x="41" y="225"/>
                  </a:cubicBezTo>
                  <a:cubicBezTo>
                    <a:pt x="42" y="225"/>
                    <a:pt x="42" y="225"/>
                    <a:pt x="42" y="225"/>
                  </a:cubicBezTo>
                  <a:cubicBezTo>
                    <a:pt x="42" y="225"/>
                    <a:pt x="42" y="225"/>
                    <a:pt x="42" y="225"/>
                  </a:cubicBezTo>
                  <a:cubicBezTo>
                    <a:pt x="43" y="225"/>
                    <a:pt x="46" y="224"/>
                    <a:pt x="48" y="224"/>
                  </a:cubicBezTo>
                  <a:cubicBezTo>
                    <a:pt x="49" y="224"/>
                    <a:pt x="50" y="224"/>
                    <a:pt x="51" y="224"/>
                  </a:cubicBezTo>
                  <a:cubicBezTo>
                    <a:pt x="51" y="225"/>
                    <a:pt x="52" y="225"/>
                    <a:pt x="52" y="226"/>
                  </a:cubicBezTo>
                  <a:cubicBezTo>
                    <a:pt x="54" y="228"/>
                    <a:pt x="55" y="230"/>
                    <a:pt x="56" y="232"/>
                  </a:cubicBezTo>
                  <a:cubicBezTo>
                    <a:pt x="56" y="233"/>
                    <a:pt x="57" y="234"/>
                    <a:pt x="57" y="235"/>
                  </a:cubicBezTo>
                  <a:cubicBezTo>
                    <a:pt x="57" y="236"/>
                    <a:pt x="58" y="236"/>
                    <a:pt x="58" y="236"/>
                  </a:cubicBezTo>
                  <a:cubicBezTo>
                    <a:pt x="58" y="236"/>
                    <a:pt x="58" y="236"/>
                    <a:pt x="58" y="236"/>
                  </a:cubicBezTo>
                  <a:cubicBezTo>
                    <a:pt x="58" y="237"/>
                    <a:pt x="58" y="237"/>
                    <a:pt x="58" y="237"/>
                  </a:cubicBezTo>
                  <a:cubicBezTo>
                    <a:pt x="82" y="257"/>
                    <a:pt x="82" y="257"/>
                    <a:pt x="82" y="257"/>
                  </a:cubicBezTo>
                  <a:cubicBezTo>
                    <a:pt x="83" y="257"/>
                    <a:pt x="83" y="257"/>
                    <a:pt x="83" y="257"/>
                  </a:cubicBezTo>
                  <a:cubicBezTo>
                    <a:pt x="84" y="257"/>
                    <a:pt x="84" y="257"/>
                    <a:pt x="84" y="257"/>
                  </a:cubicBezTo>
                  <a:cubicBezTo>
                    <a:pt x="84" y="257"/>
                    <a:pt x="84" y="257"/>
                    <a:pt x="84" y="257"/>
                  </a:cubicBezTo>
                  <a:cubicBezTo>
                    <a:pt x="85" y="257"/>
                    <a:pt x="87" y="257"/>
                    <a:pt x="89" y="257"/>
                  </a:cubicBezTo>
                  <a:cubicBezTo>
                    <a:pt x="92" y="257"/>
                    <a:pt x="95" y="257"/>
                    <a:pt x="97" y="258"/>
                  </a:cubicBezTo>
                  <a:cubicBezTo>
                    <a:pt x="100" y="260"/>
                    <a:pt x="101" y="262"/>
                    <a:pt x="102" y="264"/>
                  </a:cubicBezTo>
                  <a:cubicBezTo>
                    <a:pt x="103" y="265"/>
                    <a:pt x="103" y="266"/>
                    <a:pt x="103" y="267"/>
                  </a:cubicBezTo>
                  <a:cubicBezTo>
                    <a:pt x="103" y="267"/>
                    <a:pt x="103" y="268"/>
                    <a:pt x="103" y="268"/>
                  </a:cubicBezTo>
                  <a:cubicBezTo>
                    <a:pt x="103" y="268"/>
                    <a:pt x="103" y="268"/>
                    <a:pt x="103" y="268"/>
                  </a:cubicBezTo>
                  <a:cubicBezTo>
                    <a:pt x="104" y="269"/>
                    <a:pt x="104" y="269"/>
                    <a:pt x="104" y="269"/>
                  </a:cubicBezTo>
                  <a:cubicBezTo>
                    <a:pt x="105" y="269"/>
                    <a:pt x="105" y="269"/>
                    <a:pt x="105" y="269"/>
                  </a:cubicBezTo>
                  <a:cubicBezTo>
                    <a:pt x="105" y="269"/>
                    <a:pt x="111" y="270"/>
                    <a:pt x="118" y="271"/>
                  </a:cubicBezTo>
                  <a:cubicBezTo>
                    <a:pt x="125" y="271"/>
                    <a:pt x="132" y="272"/>
                    <a:pt x="136" y="272"/>
                  </a:cubicBezTo>
                  <a:cubicBezTo>
                    <a:pt x="143" y="272"/>
                    <a:pt x="158" y="271"/>
                    <a:pt x="158" y="271"/>
                  </a:cubicBezTo>
                  <a:cubicBezTo>
                    <a:pt x="158" y="271"/>
                    <a:pt x="158" y="271"/>
                    <a:pt x="158" y="271"/>
                  </a:cubicBezTo>
                  <a:cubicBezTo>
                    <a:pt x="159" y="270"/>
                    <a:pt x="159" y="270"/>
                    <a:pt x="159" y="270"/>
                  </a:cubicBezTo>
                  <a:cubicBezTo>
                    <a:pt x="168" y="257"/>
                    <a:pt x="168" y="257"/>
                    <a:pt x="168" y="257"/>
                  </a:cubicBezTo>
                  <a:cubicBezTo>
                    <a:pt x="167" y="256"/>
                    <a:pt x="167" y="256"/>
                    <a:pt x="167" y="256"/>
                  </a:cubicBezTo>
                  <a:cubicBezTo>
                    <a:pt x="167" y="257"/>
                    <a:pt x="167" y="257"/>
                    <a:pt x="167" y="257"/>
                  </a:cubicBezTo>
                  <a:cubicBezTo>
                    <a:pt x="177" y="256"/>
                    <a:pt x="177" y="256"/>
                    <a:pt x="177" y="256"/>
                  </a:cubicBezTo>
                  <a:cubicBezTo>
                    <a:pt x="177" y="256"/>
                    <a:pt x="177" y="256"/>
                    <a:pt x="177" y="256"/>
                  </a:cubicBezTo>
                  <a:cubicBezTo>
                    <a:pt x="177" y="256"/>
                    <a:pt x="177" y="256"/>
                    <a:pt x="177" y="256"/>
                  </a:cubicBezTo>
                  <a:cubicBezTo>
                    <a:pt x="191" y="249"/>
                    <a:pt x="191" y="249"/>
                    <a:pt x="191" y="249"/>
                  </a:cubicBezTo>
                  <a:cubicBezTo>
                    <a:pt x="191" y="249"/>
                    <a:pt x="191" y="249"/>
                    <a:pt x="191" y="249"/>
                  </a:cubicBezTo>
                  <a:cubicBezTo>
                    <a:pt x="191" y="248"/>
                    <a:pt x="191" y="248"/>
                    <a:pt x="191" y="248"/>
                  </a:cubicBezTo>
                  <a:cubicBezTo>
                    <a:pt x="193" y="243"/>
                    <a:pt x="193" y="243"/>
                    <a:pt x="193" y="243"/>
                  </a:cubicBezTo>
                  <a:cubicBezTo>
                    <a:pt x="191" y="242"/>
                    <a:pt x="191" y="242"/>
                    <a:pt x="191" y="242"/>
                  </a:cubicBezTo>
                  <a:cubicBezTo>
                    <a:pt x="191" y="244"/>
                    <a:pt x="191" y="244"/>
                    <a:pt x="191" y="244"/>
                  </a:cubicBezTo>
                  <a:cubicBezTo>
                    <a:pt x="197" y="246"/>
                    <a:pt x="197" y="246"/>
                    <a:pt x="197" y="246"/>
                  </a:cubicBezTo>
                  <a:cubicBezTo>
                    <a:pt x="198" y="247"/>
                    <a:pt x="198" y="247"/>
                    <a:pt x="198" y="247"/>
                  </a:cubicBezTo>
                  <a:cubicBezTo>
                    <a:pt x="199" y="246"/>
                    <a:pt x="199" y="246"/>
                    <a:pt x="199" y="246"/>
                  </a:cubicBezTo>
                  <a:cubicBezTo>
                    <a:pt x="199" y="246"/>
                    <a:pt x="202" y="245"/>
                    <a:pt x="205" y="242"/>
                  </a:cubicBezTo>
                  <a:cubicBezTo>
                    <a:pt x="209" y="240"/>
                    <a:pt x="213" y="237"/>
                    <a:pt x="215" y="235"/>
                  </a:cubicBezTo>
                  <a:cubicBezTo>
                    <a:pt x="215" y="235"/>
                    <a:pt x="215" y="235"/>
                    <a:pt x="215" y="235"/>
                  </a:cubicBezTo>
                  <a:cubicBezTo>
                    <a:pt x="215" y="235"/>
                    <a:pt x="215" y="235"/>
                    <a:pt x="215" y="235"/>
                  </a:cubicBezTo>
                  <a:cubicBezTo>
                    <a:pt x="217" y="233"/>
                    <a:pt x="219" y="231"/>
                    <a:pt x="221" y="228"/>
                  </a:cubicBezTo>
                  <a:cubicBezTo>
                    <a:pt x="222" y="227"/>
                    <a:pt x="224" y="226"/>
                    <a:pt x="224" y="226"/>
                  </a:cubicBezTo>
                  <a:cubicBezTo>
                    <a:pt x="225" y="225"/>
                    <a:pt x="226" y="225"/>
                    <a:pt x="226" y="225"/>
                  </a:cubicBezTo>
                  <a:cubicBezTo>
                    <a:pt x="228" y="225"/>
                    <a:pt x="230" y="226"/>
                    <a:pt x="232" y="227"/>
                  </a:cubicBezTo>
                  <a:cubicBezTo>
                    <a:pt x="233" y="227"/>
                    <a:pt x="233" y="228"/>
                    <a:pt x="234" y="228"/>
                  </a:cubicBezTo>
                  <a:cubicBezTo>
                    <a:pt x="235" y="229"/>
                    <a:pt x="235" y="229"/>
                    <a:pt x="235" y="229"/>
                  </a:cubicBezTo>
                  <a:cubicBezTo>
                    <a:pt x="235" y="229"/>
                    <a:pt x="235" y="229"/>
                    <a:pt x="235" y="229"/>
                  </a:cubicBezTo>
                  <a:cubicBezTo>
                    <a:pt x="237" y="230"/>
                    <a:pt x="237" y="230"/>
                    <a:pt x="237" y="230"/>
                  </a:cubicBezTo>
                  <a:cubicBezTo>
                    <a:pt x="237" y="228"/>
                    <a:pt x="237" y="228"/>
                    <a:pt x="237" y="228"/>
                  </a:cubicBezTo>
                  <a:cubicBezTo>
                    <a:pt x="237" y="228"/>
                    <a:pt x="237" y="228"/>
                    <a:pt x="237" y="228"/>
                  </a:cubicBezTo>
                  <a:cubicBezTo>
                    <a:pt x="237" y="228"/>
                    <a:pt x="237" y="228"/>
                    <a:pt x="237" y="228"/>
                  </a:cubicBezTo>
                  <a:cubicBezTo>
                    <a:pt x="237" y="228"/>
                    <a:pt x="237" y="228"/>
                    <a:pt x="237" y="228"/>
                  </a:cubicBezTo>
                  <a:cubicBezTo>
                    <a:pt x="237" y="228"/>
                    <a:pt x="237" y="228"/>
                    <a:pt x="237" y="228"/>
                  </a:cubicBezTo>
                  <a:cubicBezTo>
                    <a:pt x="237" y="228"/>
                    <a:pt x="237" y="228"/>
                    <a:pt x="237" y="228"/>
                  </a:cubicBezTo>
                  <a:cubicBezTo>
                    <a:pt x="237" y="228"/>
                    <a:pt x="238" y="226"/>
                    <a:pt x="239" y="225"/>
                  </a:cubicBezTo>
                  <a:cubicBezTo>
                    <a:pt x="241" y="224"/>
                    <a:pt x="243" y="222"/>
                    <a:pt x="248" y="222"/>
                  </a:cubicBezTo>
                  <a:cubicBezTo>
                    <a:pt x="249" y="222"/>
                    <a:pt x="250" y="222"/>
                    <a:pt x="250" y="222"/>
                  </a:cubicBezTo>
                  <a:cubicBezTo>
                    <a:pt x="251" y="222"/>
                    <a:pt x="251" y="222"/>
                    <a:pt x="251" y="222"/>
                  </a:cubicBezTo>
                  <a:cubicBezTo>
                    <a:pt x="251" y="222"/>
                    <a:pt x="251" y="222"/>
                    <a:pt x="251" y="222"/>
                  </a:cubicBezTo>
                  <a:cubicBezTo>
                    <a:pt x="275" y="222"/>
                    <a:pt x="275" y="222"/>
                    <a:pt x="275" y="222"/>
                  </a:cubicBezTo>
                  <a:cubicBezTo>
                    <a:pt x="276" y="222"/>
                    <a:pt x="276" y="222"/>
                    <a:pt x="276" y="222"/>
                  </a:cubicBezTo>
                  <a:cubicBezTo>
                    <a:pt x="276" y="222"/>
                    <a:pt x="276" y="222"/>
                    <a:pt x="276" y="222"/>
                  </a:cubicBezTo>
                  <a:cubicBezTo>
                    <a:pt x="279" y="218"/>
                    <a:pt x="279" y="218"/>
                    <a:pt x="279" y="218"/>
                  </a:cubicBezTo>
                  <a:cubicBezTo>
                    <a:pt x="278" y="217"/>
                    <a:pt x="278" y="217"/>
                    <a:pt x="278" y="217"/>
                  </a:cubicBezTo>
                  <a:cubicBezTo>
                    <a:pt x="277" y="218"/>
                    <a:pt x="277" y="218"/>
                    <a:pt x="277" y="218"/>
                  </a:cubicBezTo>
                  <a:cubicBezTo>
                    <a:pt x="277" y="218"/>
                    <a:pt x="282" y="221"/>
                    <a:pt x="287" y="221"/>
                  </a:cubicBezTo>
                  <a:cubicBezTo>
                    <a:pt x="288" y="221"/>
                    <a:pt x="289" y="221"/>
                    <a:pt x="290" y="221"/>
                  </a:cubicBezTo>
                  <a:cubicBezTo>
                    <a:pt x="290" y="221"/>
                    <a:pt x="290" y="221"/>
                    <a:pt x="290" y="221"/>
                  </a:cubicBezTo>
                  <a:cubicBezTo>
                    <a:pt x="290" y="221"/>
                    <a:pt x="290" y="221"/>
                    <a:pt x="290" y="221"/>
                  </a:cubicBezTo>
                  <a:cubicBezTo>
                    <a:pt x="291" y="221"/>
                    <a:pt x="292" y="220"/>
                    <a:pt x="292" y="220"/>
                  </a:cubicBezTo>
                  <a:cubicBezTo>
                    <a:pt x="293" y="219"/>
                    <a:pt x="293" y="217"/>
                    <a:pt x="294" y="216"/>
                  </a:cubicBezTo>
                  <a:cubicBezTo>
                    <a:pt x="294" y="214"/>
                    <a:pt x="294" y="213"/>
                    <a:pt x="295" y="211"/>
                  </a:cubicBezTo>
                  <a:cubicBezTo>
                    <a:pt x="296" y="210"/>
                    <a:pt x="296" y="209"/>
                    <a:pt x="298" y="209"/>
                  </a:cubicBezTo>
                  <a:cubicBezTo>
                    <a:pt x="298" y="207"/>
                    <a:pt x="298" y="207"/>
                    <a:pt x="298" y="207"/>
                  </a:cubicBezTo>
                  <a:cubicBezTo>
                    <a:pt x="298" y="209"/>
                    <a:pt x="298" y="209"/>
                    <a:pt x="298" y="209"/>
                  </a:cubicBezTo>
                  <a:cubicBezTo>
                    <a:pt x="299" y="209"/>
                    <a:pt x="300" y="209"/>
                    <a:pt x="301" y="209"/>
                  </a:cubicBezTo>
                  <a:cubicBezTo>
                    <a:pt x="305" y="209"/>
                    <a:pt x="309" y="210"/>
                    <a:pt x="312" y="210"/>
                  </a:cubicBezTo>
                  <a:cubicBezTo>
                    <a:pt x="314" y="210"/>
                    <a:pt x="315" y="210"/>
                    <a:pt x="316" y="209"/>
                  </a:cubicBezTo>
                  <a:cubicBezTo>
                    <a:pt x="317" y="209"/>
                    <a:pt x="318" y="208"/>
                    <a:pt x="319" y="207"/>
                  </a:cubicBezTo>
                  <a:cubicBezTo>
                    <a:pt x="318" y="206"/>
                    <a:pt x="318" y="206"/>
                    <a:pt x="318" y="206"/>
                  </a:cubicBezTo>
                  <a:cubicBezTo>
                    <a:pt x="319" y="207"/>
                    <a:pt x="319" y="207"/>
                    <a:pt x="319" y="207"/>
                  </a:cubicBezTo>
                  <a:cubicBezTo>
                    <a:pt x="321" y="205"/>
                    <a:pt x="322" y="202"/>
                    <a:pt x="322" y="200"/>
                  </a:cubicBezTo>
                  <a:cubicBezTo>
                    <a:pt x="322" y="196"/>
                    <a:pt x="321" y="193"/>
                    <a:pt x="321" y="193"/>
                  </a:cubicBezTo>
                  <a:cubicBezTo>
                    <a:pt x="319" y="194"/>
                    <a:pt x="319" y="194"/>
                    <a:pt x="319" y="194"/>
                  </a:cubicBezTo>
                  <a:cubicBezTo>
                    <a:pt x="320" y="195"/>
                    <a:pt x="320" y="195"/>
                    <a:pt x="320" y="195"/>
                  </a:cubicBezTo>
                  <a:cubicBezTo>
                    <a:pt x="326" y="191"/>
                    <a:pt x="326" y="191"/>
                    <a:pt x="326" y="191"/>
                  </a:cubicBezTo>
                  <a:cubicBezTo>
                    <a:pt x="326" y="190"/>
                    <a:pt x="326" y="190"/>
                    <a:pt x="326" y="190"/>
                  </a:cubicBezTo>
                  <a:cubicBezTo>
                    <a:pt x="326" y="190"/>
                    <a:pt x="326" y="190"/>
                    <a:pt x="326" y="190"/>
                  </a:cubicBezTo>
                  <a:cubicBezTo>
                    <a:pt x="324" y="172"/>
                    <a:pt x="324" y="172"/>
                    <a:pt x="324" y="172"/>
                  </a:cubicBezTo>
                  <a:cubicBezTo>
                    <a:pt x="322" y="172"/>
                    <a:pt x="322" y="172"/>
                    <a:pt x="322" y="172"/>
                  </a:cubicBezTo>
                  <a:cubicBezTo>
                    <a:pt x="322" y="174"/>
                    <a:pt x="322" y="174"/>
                    <a:pt x="322" y="174"/>
                  </a:cubicBezTo>
                  <a:cubicBezTo>
                    <a:pt x="327" y="174"/>
                    <a:pt x="327" y="174"/>
                    <a:pt x="327" y="174"/>
                  </a:cubicBezTo>
                  <a:cubicBezTo>
                    <a:pt x="328" y="174"/>
                    <a:pt x="328" y="174"/>
                    <a:pt x="328" y="174"/>
                  </a:cubicBezTo>
                  <a:cubicBezTo>
                    <a:pt x="329" y="173"/>
                    <a:pt x="329" y="173"/>
                    <a:pt x="329" y="173"/>
                  </a:cubicBezTo>
                  <a:cubicBezTo>
                    <a:pt x="337" y="162"/>
                    <a:pt x="337" y="162"/>
                    <a:pt x="337" y="162"/>
                  </a:cubicBezTo>
                  <a:cubicBezTo>
                    <a:pt x="337" y="162"/>
                    <a:pt x="337" y="162"/>
                    <a:pt x="337" y="162"/>
                  </a:cubicBezTo>
                  <a:cubicBezTo>
                    <a:pt x="337" y="161"/>
                    <a:pt x="337" y="161"/>
                    <a:pt x="337" y="161"/>
                  </a:cubicBezTo>
                  <a:cubicBezTo>
                    <a:pt x="334" y="154"/>
                    <a:pt x="334" y="154"/>
                    <a:pt x="334" y="154"/>
                  </a:cubicBezTo>
                  <a:cubicBezTo>
                    <a:pt x="333" y="155"/>
                    <a:pt x="333" y="155"/>
                    <a:pt x="333" y="155"/>
                  </a:cubicBezTo>
                  <a:cubicBezTo>
                    <a:pt x="334" y="156"/>
                    <a:pt x="334" y="156"/>
                    <a:pt x="334" y="156"/>
                  </a:cubicBezTo>
                  <a:cubicBezTo>
                    <a:pt x="342" y="142"/>
                    <a:pt x="342" y="142"/>
                    <a:pt x="342" y="142"/>
                  </a:cubicBezTo>
                  <a:cubicBezTo>
                    <a:pt x="343" y="142"/>
                    <a:pt x="343" y="142"/>
                    <a:pt x="343" y="142"/>
                  </a:cubicBezTo>
                  <a:cubicBezTo>
                    <a:pt x="342" y="141"/>
                    <a:pt x="342" y="141"/>
                    <a:pt x="342" y="141"/>
                  </a:cubicBezTo>
                  <a:cubicBezTo>
                    <a:pt x="341" y="133"/>
                    <a:pt x="341" y="133"/>
                    <a:pt x="341" y="133"/>
                  </a:cubicBezTo>
                  <a:cubicBezTo>
                    <a:pt x="340" y="133"/>
                    <a:pt x="340" y="133"/>
                    <a:pt x="340" y="133"/>
                  </a:cubicBezTo>
                  <a:cubicBezTo>
                    <a:pt x="341" y="134"/>
                    <a:pt x="341" y="134"/>
                    <a:pt x="341" y="134"/>
                  </a:cubicBezTo>
                  <a:cubicBezTo>
                    <a:pt x="350" y="119"/>
                    <a:pt x="350" y="119"/>
                    <a:pt x="350" y="119"/>
                  </a:cubicBezTo>
                  <a:cubicBezTo>
                    <a:pt x="350" y="119"/>
                    <a:pt x="350" y="119"/>
                    <a:pt x="350" y="119"/>
                  </a:cubicBezTo>
                  <a:cubicBezTo>
                    <a:pt x="351" y="119"/>
                    <a:pt x="351" y="119"/>
                    <a:pt x="351" y="119"/>
                  </a:cubicBezTo>
                  <a:cubicBezTo>
                    <a:pt x="353" y="104"/>
                    <a:pt x="353" y="104"/>
                    <a:pt x="353" y="104"/>
                  </a:cubicBezTo>
                  <a:cubicBezTo>
                    <a:pt x="352" y="104"/>
                    <a:pt x="352" y="104"/>
                    <a:pt x="352" y="104"/>
                  </a:cubicBezTo>
                  <a:cubicBezTo>
                    <a:pt x="353" y="105"/>
                    <a:pt x="353" y="105"/>
                    <a:pt x="353" y="105"/>
                  </a:cubicBezTo>
                  <a:cubicBezTo>
                    <a:pt x="358" y="101"/>
                    <a:pt x="358" y="101"/>
                    <a:pt x="358" y="101"/>
                  </a:cubicBezTo>
                  <a:cubicBezTo>
                    <a:pt x="359" y="100"/>
                    <a:pt x="359" y="100"/>
                    <a:pt x="359" y="100"/>
                  </a:cubicBezTo>
                  <a:cubicBezTo>
                    <a:pt x="359" y="99"/>
                    <a:pt x="359" y="99"/>
                    <a:pt x="359" y="99"/>
                  </a:cubicBezTo>
                  <a:cubicBezTo>
                    <a:pt x="357" y="90"/>
                    <a:pt x="357" y="90"/>
                    <a:pt x="357" y="90"/>
                  </a:cubicBezTo>
                  <a:cubicBezTo>
                    <a:pt x="356" y="90"/>
                    <a:pt x="356" y="90"/>
                    <a:pt x="356" y="90"/>
                  </a:cubicBezTo>
                  <a:cubicBezTo>
                    <a:pt x="357" y="91"/>
                    <a:pt x="357" y="91"/>
                    <a:pt x="357" y="91"/>
                  </a:cubicBezTo>
                  <a:cubicBezTo>
                    <a:pt x="364" y="80"/>
                    <a:pt x="368" y="74"/>
                    <a:pt x="370" y="71"/>
                  </a:cubicBezTo>
                  <a:cubicBezTo>
                    <a:pt x="372" y="68"/>
                    <a:pt x="372" y="68"/>
                    <a:pt x="372" y="68"/>
                  </a:cubicBezTo>
                  <a:cubicBezTo>
                    <a:pt x="371" y="67"/>
                    <a:pt x="371" y="67"/>
                    <a:pt x="371" y="67"/>
                  </a:cubicBezTo>
                  <a:cubicBezTo>
                    <a:pt x="372" y="68"/>
                    <a:pt x="372" y="68"/>
                    <a:pt x="372" y="68"/>
                  </a:cubicBezTo>
                  <a:cubicBezTo>
                    <a:pt x="376" y="64"/>
                    <a:pt x="376" y="64"/>
                    <a:pt x="376" y="64"/>
                  </a:cubicBezTo>
                  <a:cubicBezTo>
                    <a:pt x="375" y="63"/>
                    <a:pt x="375" y="63"/>
                    <a:pt x="375" y="63"/>
                  </a:cubicBezTo>
                  <a:cubicBezTo>
                    <a:pt x="375" y="65"/>
                    <a:pt x="375" y="65"/>
                    <a:pt x="375" y="65"/>
                  </a:cubicBezTo>
                  <a:cubicBezTo>
                    <a:pt x="387" y="65"/>
                    <a:pt x="387" y="65"/>
                    <a:pt x="387" y="65"/>
                  </a:cubicBezTo>
                  <a:cubicBezTo>
                    <a:pt x="388" y="65"/>
                    <a:pt x="388" y="65"/>
                    <a:pt x="388" y="65"/>
                  </a:cubicBezTo>
                  <a:cubicBezTo>
                    <a:pt x="388" y="64"/>
                    <a:pt x="388" y="64"/>
                    <a:pt x="388" y="64"/>
                  </a:cubicBezTo>
                  <a:cubicBezTo>
                    <a:pt x="404" y="44"/>
                    <a:pt x="404" y="44"/>
                    <a:pt x="404" y="44"/>
                  </a:cubicBezTo>
                  <a:cubicBezTo>
                    <a:pt x="406" y="42"/>
                    <a:pt x="406" y="42"/>
                    <a:pt x="406" y="42"/>
                  </a:cubicBezTo>
                  <a:cubicBezTo>
                    <a:pt x="399" y="40"/>
                    <a:pt x="399" y="40"/>
                    <a:pt x="399" y="40"/>
                  </a:cubicBezTo>
                  <a:cubicBezTo>
                    <a:pt x="399" y="42"/>
                    <a:pt x="399" y="42"/>
                    <a:pt x="399" y="42"/>
                  </a:cubicBezTo>
                  <a:cubicBezTo>
                    <a:pt x="400" y="43"/>
                    <a:pt x="400" y="43"/>
                    <a:pt x="400" y="43"/>
                  </a:cubicBezTo>
                  <a:cubicBezTo>
                    <a:pt x="399" y="42"/>
                    <a:pt x="399" y="42"/>
                    <a:pt x="399" y="42"/>
                  </a:cubicBezTo>
                  <a:cubicBezTo>
                    <a:pt x="398" y="43"/>
                    <a:pt x="398" y="43"/>
                    <a:pt x="398" y="43"/>
                  </a:cubicBezTo>
                  <a:cubicBezTo>
                    <a:pt x="403" y="45"/>
                    <a:pt x="403" y="45"/>
                    <a:pt x="403" y="45"/>
                  </a:cubicBezTo>
                  <a:cubicBezTo>
                    <a:pt x="403" y="43"/>
                    <a:pt x="403" y="43"/>
                    <a:pt x="403" y="43"/>
                  </a:cubicBezTo>
                  <a:cubicBezTo>
                    <a:pt x="402" y="42"/>
                    <a:pt x="402" y="42"/>
                    <a:pt x="402" y="42"/>
                  </a:cubicBezTo>
                  <a:cubicBezTo>
                    <a:pt x="402" y="42"/>
                    <a:pt x="402" y="42"/>
                    <a:pt x="386" y="62"/>
                  </a:cubicBezTo>
                  <a:cubicBezTo>
                    <a:pt x="387" y="63"/>
                    <a:pt x="387" y="63"/>
                    <a:pt x="387" y="63"/>
                  </a:cubicBezTo>
                  <a:cubicBezTo>
                    <a:pt x="387" y="62"/>
                    <a:pt x="387" y="62"/>
                    <a:pt x="387" y="62"/>
                  </a:cubicBezTo>
                  <a:cubicBezTo>
                    <a:pt x="387" y="62"/>
                    <a:pt x="387" y="62"/>
                    <a:pt x="375" y="62"/>
                  </a:cubicBezTo>
                  <a:cubicBezTo>
                    <a:pt x="374" y="62"/>
                    <a:pt x="374" y="62"/>
                    <a:pt x="374" y="62"/>
                  </a:cubicBezTo>
                  <a:cubicBezTo>
                    <a:pt x="374" y="62"/>
                    <a:pt x="374" y="62"/>
                    <a:pt x="374" y="62"/>
                  </a:cubicBezTo>
                  <a:cubicBezTo>
                    <a:pt x="374" y="62"/>
                    <a:pt x="374" y="62"/>
                    <a:pt x="370" y="66"/>
                  </a:cubicBezTo>
                  <a:cubicBezTo>
                    <a:pt x="369" y="66"/>
                    <a:pt x="369" y="66"/>
                    <a:pt x="369" y="66"/>
                  </a:cubicBezTo>
                  <a:cubicBezTo>
                    <a:pt x="369" y="67"/>
                    <a:pt x="369" y="67"/>
                    <a:pt x="369" y="67"/>
                  </a:cubicBezTo>
                  <a:cubicBezTo>
                    <a:pt x="369" y="67"/>
                    <a:pt x="369" y="67"/>
                    <a:pt x="355" y="89"/>
                  </a:cubicBezTo>
                  <a:cubicBezTo>
                    <a:pt x="354" y="90"/>
                    <a:pt x="354" y="90"/>
                    <a:pt x="354" y="90"/>
                  </a:cubicBezTo>
                  <a:cubicBezTo>
                    <a:pt x="354" y="90"/>
                    <a:pt x="354" y="90"/>
                    <a:pt x="354" y="90"/>
                  </a:cubicBezTo>
                  <a:cubicBezTo>
                    <a:pt x="354" y="90"/>
                    <a:pt x="354" y="90"/>
                    <a:pt x="356" y="100"/>
                  </a:cubicBezTo>
                  <a:cubicBezTo>
                    <a:pt x="357" y="100"/>
                    <a:pt x="357" y="100"/>
                    <a:pt x="357" y="100"/>
                  </a:cubicBezTo>
                  <a:cubicBezTo>
                    <a:pt x="356" y="98"/>
                    <a:pt x="356" y="98"/>
                    <a:pt x="356" y="98"/>
                  </a:cubicBezTo>
                  <a:cubicBezTo>
                    <a:pt x="356" y="98"/>
                    <a:pt x="356" y="98"/>
                    <a:pt x="351" y="103"/>
                  </a:cubicBezTo>
                  <a:cubicBezTo>
                    <a:pt x="350" y="103"/>
                    <a:pt x="350" y="103"/>
                    <a:pt x="350" y="103"/>
                  </a:cubicBezTo>
                  <a:cubicBezTo>
                    <a:pt x="350" y="103"/>
                    <a:pt x="350" y="103"/>
                    <a:pt x="350" y="103"/>
                  </a:cubicBezTo>
                  <a:cubicBezTo>
                    <a:pt x="350" y="103"/>
                    <a:pt x="350" y="103"/>
                    <a:pt x="350" y="105"/>
                  </a:cubicBezTo>
                  <a:cubicBezTo>
                    <a:pt x="350" y="107"/>
                    <a:pt x="349" y="111"/>
                    <a:pt x="348" y="118"/>
                  </a:cubicBezTo>
                  <a:cubicBezTo>
                    <a:pt x="349" y="119"/>
                    <a:pt x="349" y="119"/>
                    <a:pt x="349" y="119"/>
                  </a:cubicBezTo>
                  <a:cubicBezTo>
                    <a:pt x="348" y="118"/>
                    <a:pt x="348" y="118"/>
                    <a:pt x="348" y="118"/>
                  </a:cubicBezTo>
                  <a:cubicBezTo>
                    <a:pt x="348" y="118"/>
                    <a:pt x="348" y="118"/>
                    <a:pt x="347" y="120"/>
                  </a:cubicBezTo>
                  <a:cubicBezTo>
                    <a:pt x="345" y="121"/>
                    <a:pt x="343" y="125"/>
                    <a:pt x="338" y="133"/>
                  </a:cubicBezTo>
                  <a:cubicBezTo>
                    <a:pt x="338" y="133"/>
                    <a:pt x="338" y="133"/>
                    <a:pt x="338" y="133"/>
                  </a:cubicBezTo>
                  <a:cubicBezTo>
                    <a:pt x="338" y="134"/>
                    <a:pt x="338" y="134"/>
                    <a:pt x="338" y="134"/>
                  </a:cubicBezTo>
                  <a:cubicBezTo>
                    <a:pt x="338" y="134"/>
                    <a:pt x="338" y="134"/>
                    <a:pt x="339" y="142"/>
                  </a:cubicBezTo>
                  <a:cubicBezTo>
                    <a:pt x="341" y="141"/>
                    <a:pt x="341" y="141"/>
                    <a:pt x="341" y="141"/>
                  </a:cubicBezTo>
                  <a:cubicBezTo>
                    <a:pt x="340" y="141"/>
                    <a:pt x="340" y="141"/>
                    <a:pt x="340" y="141"/>
                  </a:cubicBezTo>
                  <a:cubicBezTo>
                    <a:pt x="340" y="141"/>
                    <a:pt x="340" y="141"/>
                    <a:pt x="332" y="154"/>
                  </a:cubicBezTo>
                  <a:cubicBezTo>
                    <a:pt x="331" y="155"/>
                    <a:pt x="331" y="155"/>
                    <a:pt x="331" y="155"/>
                  </a:cubicBezTo>
                  <a:cubicBezTo>
                    <a:pt x="331" y="155"/>
                    <a:pt x="331" y="155"/>
                    <a:pt x="331" y="155"/>
                  </a:cubicBezTo>
                  <a:cubicBezTo>
                    <a:pt x="331" y="155"/>
                    <a:pt x="331" y="155"/>
                    <a:pt x="334" y="162"/>
                  </a:cubicBezTo>
                  <a:cubicBezTo>
                    <a:pt x="336" y="162"/>
                    <a:pt x="336" y="162"/>
                    <a:pt x="336" y="162"/>
                  </a:cubicBezTo>
                  <a:cubicBezTo>
                    <a:pt x="334" y="161"/>
                    <a:pt x="334" y="161"/>
                    <a:pt x="334" y="161"/>
                  </a:cubicBezTo>
                  <a:cubicBezTo>
                    <a:pt x="334" y="161"/>
                    <a:pt x="334" y="161"/>
                    <a:pt x="333" y="162"/>
                  </a:cubicBezTo>
                  <a:cubicBezTo>
                    <a:pt x="332" y="163"/>
                    <a:pt x="330" y="166"/>
                    <a:pt x="326" y="171"/>
                  </a:cubicBezTo>
                  <a:cubicBezTo>
                    <a:pt x="327" y="172"/>
                    <a:pt x="327" y="172"/>
                    <a:pt x="327" y="172"/>
                  </a:cubicBezTo>
                  <a:cubicBezTo>
                    <a:pt x="327" y="171"/>
                    <a:pt x="327" y="171"/>
                    <a:pt x="327" y="171"/>
                  </a:cubicBezTo>
                  <a:cubicBezTo>
                    <a:pt x="327" y="171"/>
                    <a:pt x="327" y="171"/>
                    <a:pt x="322" y="171"/>
                  </a:cubicBezTo>
                  <a:cubicBezTo>
                    <a:pt x="320" y="171"/>
                    <a:pt x="320" y="171"/>
                    <a:pt x="320" y="171"/>
                  </a:cubicBezTo>
                  <a:cubicBezTo>
                    <a:pt x="321" y="173"/>
                    <a:pt x="321" y="173"/>
                    <a:pt x="321" y="173"/>
                  </a:cubicBezTo>
                  <a:cubicBezTo>
                    <a:pt x="321" y="173"/>
                    <a:pt x="321" y="173"/>
                    <a:pt x="321" y="175"/>
                  </a:cubicBezTo>
                  <a:cubicBezTo>
                    <a:pt x="321" y="177"/>
                    <a:pt x="322" y="181"/>
                    <a:pt x="323" y="190"/>
                  </a:cubicBezTo>
                  <a:cubicBezTo>
                    <a:pt x="325" y="190"/>
                    <a:pt x="325" y="190"/>
                    <a:pt x="325" y="190"/>
                  </a:cubicBezTo>
                  <a:cubicBezTo>
                    <a:pt x="324" y="189"/>
                    <a:pt x="324" y="189"/>
                    <a:pt x="324" y="189"/>
                  </a:cubicBezTo>
                  <a:cubicBezTo>
                    <a:pt x="324" y="189"/>
                    <a:pt x="324" y="189"/>
                    <a:pt x="318" y="193"/>
                  </a:cubicBezTo>
                  <a:cubicBezTo>
                    <a:pt x="318" y="193"/>
                    <a:pt x="318" y="193"/>
                    <a:pt x="318" y="193"/>
                  </a:cubicBezTo>
                  <a:cubicBezTo>
                    <a:pt x="318" y="194"/>
                    <a:pt x="318" y="194"/>
                    <a:pt x="318" y="194"/>
                  </a:cubicBezTo>
                  <a:cubicBezTo>
                    <a:pt x="318" y="194"/>
                    <a:pt x="318" y="194"/>
                    <a:pt x="318" y="194"/>
                  </a:cubicBezTo>
                  <a:cubicBezTo>
                    <a:pt x="318" y="195"/>
                    <a:pt x="319" y="197"/>
                    <a:pt x="319" y="200"/>
                  </a:cubicBezTo>
                  <a:cubicBezTo>
                    <a:pt x="319" y="202"/>
                    <a:pt x="318" y="204"/>
                    <a:pt x="317" y="205"/>
                  </a:cubicBezTo>
                  <a:cubicBezTo>
                    <a:pt x="317" y="205"/>
                    <a:pt x="317" y="205"/>
                    <a:pt x="317" y="205"/>
                  </a:cubicBezTo>
                  <a:cubicBezTo>
                    <a:pt x="317" y="205"/>
                    <a:pt x="317" y="205"/>
                    <a:pt x="317" y="205"/>
                  </a:cubicBezTo>
                  <a:cubicBezTo>
                    <a:pt x="316" y="206"/>
                    <a:pt x="316" y="206"/>
                    <a:pt x="315" y="207"/>
                  </a:cubicBezTo>
                  <a:cubicBezTo>
                    <a:pt x="314" y="207"/>
                    <a:pt x="313" y="207"/>
                    <a:pt x="312" y="207"/>
                  </a:cubicBezTo>
                  <a:cubicBezTo>
                    <a:pt x="309" y="207"/>
                    <a:pt x="305" y="206"/>
                    <a:pt x="301" y="206"/>
                  </a:cubicBezTo>
                  <a:cubicBezTo>
                    <a:pt x="300" y="206"/>
                    <a:pt x="299" y="206"/>
                    <a:pt x="298" y="206"/>
                  </a:cubicBezTo>
                  <a:cubicBezTo>
                    <a:pt x="298" y="206"/>
                    <a:pt x="298" y="206"/>
                    <a:pt x="298" y="206"/>
                  </a:cubicBezTo>
                  <a:cubicBezTo>
                    <a:pt x="298" y="206"/>
                    <a:pt x="298" y="206"/>
                    <a:pt x="298" y="206"/>
                  </a:cubicBezTo>
                  <a:cubicBezTo>
                    <a:pt x="295" y="206"/>
                    <a:pt x="294" y="207"/>
                    <a:pt x="293" y="209"/>
                  </a:cubicBezTo>
                  <a:cubicBezTo>
                    <a:pt x="292" y="211"/>
                    <a:pt x="291" y="213"/>
                    <a:pt x="291" y="215"/>
                  </a:cubicBezTo>
                  <a:cubicBezTo>
                    <a:pt x="291" y="216"/>
                    <a:pt x="290" y="217"/>
                    <a:pt x="290" y="217"/>
                  </a:cubicBezTo>
                  <a:cubicBezTo>
                    <a:pt x="290" y="218"/>
                    <a:pt x="290" y="218"/>
                    <a:pt x="289" y="218"/>
                  </a:cubicBezTo>
                  <a:cubicBezTo>
                    <a:pt x="290" y="219"/>
                    <a:pt x="290" y="219"/>
                    <a:pt x="290" y="219"/>
                  </a:cubicBezTo>
                  <a:cubicBezTo>
                    <a:pt x="289" y="218"/>
                    <a:pt x="289" y="218"/>
                    <a:pt x="289" y="218"/>
                  </a:cubicBezTo>
                  <a:cubicBezTo>
                    <a:pt x="289" y="218"/>
                    <a:pt x="288" y="218"/>
                    <a:pt x="287" y="218"/>
                  </a:cubicBezTo>
                  <a:cubicBezTo>
                    <a:pt x="285" y="218"/>
                    <a:pt x="283" y="218"/>
                    <a:pt x="281" y="217"/>
                  </a:cubicBezTo>
                  <a:cubicBezTo>
                    <a:pt x="280" y="216"/>
                    <a:pt x="280" y="216"/>
                    <a:pt x="279" y="216"/>
                  </a:cubicBezTo>
                  <a:cubicBezTo>
                    <a:pt x="279" y="216"/>
                    <a:pt x="279" y="216"/>
                    <a:pt x="279" y="216"/>
                  </a:cubicBezTo>
                  <a:cubicBezTo>
                    <a:pt x="278" y="215"/>
                    <a:pt x="278" y="215"/>
                    <a:pt x="278" y="215"/>
                  </a:cubicBezTo>
                  <a:cubicBezTo>
                    <a:pt x="277" y="215"/>
                    <a:pt x="277" y="215"/>
                    <a:pt x="277" y="215"/>
                  </a:cubicBezTo>
                  <a:cubicBezTo>
                    <a:pt x="276" y="216"/>
                    <a:pt x="276" y="216"/>
                    <a:pt x="276" y="216"/>
                  </a:cubicBezTo>
                  <a:cubicBezTo>
                    <a:pt x="276" y="216"/>
                    <a:pt x="276" y="216"/>
                    <a:pt x="274" y="220"/>
                  </a:cubicBezTo>
                  <a:cubicBezTo>
                    <a:pt x="275" y="221"/>
                    <a:pt x="275" y="221"/>
                    <a:pt x="275" y="221"/>
                  </a:cubicBezTo>
                  <a:cubicBezTo>
                    <a:pt x="275" y="219"/>
                    <a:pt x="275" y="219"/>
                    <a:pt x="275" y="219"/>
                  </a:cubicBezTo>
                  <a:cubicBezTo>
                    <a:pt x="275" y="219"/>
                    <a:pt x="275" y="219"/>
                    <a:pt x="251" y="219"/>
                  </a:cubicBezTo>
                  <a:cubicBezTo>
                    <a:pt x="251" y="221"/>
                    <a:pt x="251" y="221"/>
                    <a:pt x="251" y="221"/>
                  </a:cubicBezTo>
                  <a:cubicBezTo>
                    <a:pt x="251" y="219"/>
                    <a:pt x="251" y="219"/>
                    <a:pt x="251" y="219"/>
                  </a:cubicBezTo>
                  <a:cubicBezTo>
                    <a:pt x="250" y="219"/>
                    <a:pt x="249" y="219"/>
                    <a:pt x="248" y="219"/>
                  </a:cubicBezTo>
                  <a:cubicBezTo>
                    <a:pt x="243" y="219"/>
                    <a:pt x="239" y="221"/>
                    <a:pt x="237" y="223"/>
                  </a:cubicBezTo>
                  <a:cubicBezTo>
                    <a:pt x="235" y="225"/>
                    <a:pt x="234" y="227"/>
                    <a:pt x="234" y="227"/>
                  </a:cubicBezTo>
                  <a:cubicBezTo>
                    <a:pt x="236" y="227"/>
                    <a:pt x="236" y="227"/>
                    <a:pt x="236" y="227"/>
                  </a:cubicBezTo>
                  <a:cubicBezTo>
                    <a:pt x="237" y="226"/>
                    <a:pt x="237" y="226"/>
                    <a:pt x="237" y="226"/>
                  </a:cubicBezTo>
                  <a:cubicBezTo>
                    <a:pt x="237" y="226"/>
                    <a:pt x="235" y="225"/>
                    <a:pt x="233" y="224"/>
                  </a:cubicBezTo>
                  <a:cubicBezTo>
                    <a:pt x="231" y="223"/>
                    <a:pt x="229" y="222"/>
                    <a:pt x="226" y="222"/>
                  </a:cubicBezTo>
                  <a:cubicBezTo>
                    <a:pt x="225" y="222"/>
                    <a:pt x="224" y="223"/>
                    <a:pt x="223" y="223"/>
                  </a:cubicBezTo>
                  <a:cubicBezTo>
                    <a:pt x="219" y="226"/>
                    <a:pt x="215" y="230"/>
                    <a:pt x="213" y="233"/>
                  </a:cubicBezTo>
                  <a:cubicBezTo>
                    <a:pt x="214" y="234"/>
                    <a:pt x="214" y="234"/>
                    <a:pt x="214" y="234"/>
                  </a:cubicBezTo>
                  <a:cubicBezTo>
                    <a:pt x="213" y="233"/>
                    <a:pt x="213" y="233"/>
                    <a:pt x="213" y="233"/>
                  </a:cubicBezTo>
                  <a:cubicBezTo>
                    <a:pt x="211" y="235"/>
                    <a:pt x="207" y="238"/>
                    <a:pt x="204" y="240"/>
                  </a:cubicBezTo>
                  <a:cubicBezTo>
                    <a:pt x="202" y="241"/>
                    <a:pt x="200" y="242"/>
                    <a:pt x="199" y="243"/>
                  </a:cubicBezTo>
                  <a:cubicBezTo>
                    <a:pt x="198" y="243"/>
                    <a:pt x="197" y="244"/>
                    <a:pt x="197" y="244"/>
                  </a:cubicBezTo>
                  <a:cubicBezTo>
                    <a:pt x="198" y="245"/>
                    <a:pt x="198" y="245"/>
                    <a:pt x="198" y="245"/>
                  </a:cubicBezTo>
                  <a:cubicBezTo>
                    <a:pt x="199" y="244"/>
                    <a:pt x="199" y="244"/>
                    <a:pt x="199" y="244"/>
                  </a:cubicBezTo>
                  <a:cubicBezTo>
                    <a:pt x="199" y="244"/>
                    <a:pt x="199" y="244"/>
                    <a:pt x="192" y="241"/>
                  </a:cubicBezTo>
                  <a:cubicBezTo>
                    <a:pt x="190" y="240"/>
                    <a:pt x="190" y="240"/>
                    <a:pt x="190" y="240"/>
                  </a:cubicBezTo>
                  <a:cubicBezTo>
                    <a:pt x="190" y="242"/>
                    <a:pt x="190" y="242"/>
                    <a:pt x="190" y="242"/>
                  </a:cubicBezTo>
                  <a:cubicBezTo>
                    <a:pt x="190" y="242"/>
                    <a:pt x="190" y="242"/>
                    <a:pt x="188" y="247"/>
                  </a:cubicBezTo>
                  <a:cubicBezTo>
                    <a:pt x="190" y="248"/>
                    <a:pt x="190" y="248"/>
                    <a:pt x="190" y="248"/>
                  </a:cubicBezTo>
                  <a:cubicBezTo>
                    <a:pt x="189" y="246"/>
                    <a:pt x="189" y="246"/>
                    <a:pt x="189" y="246"/>
                  </a:cubicBezTo>
                  <a:cubicBezTo>
                    <a:pt x="189" y="246"/>
                    <a:pt x="189" y="246"/>
                    <a:pt x="176" y="253"/>
                  </a:cubicBezTo>
                  <a:cubicBezTo>
                    <a:pt x="176" y="254"/>
                    <a:pt x="176" y="254"/>
                    <a:pt x="176" y="254"/>
                  </a:cubicBezTo>
                  <a:cubicBezTo>
                    <a:pt x="176" y="253"/>
                    <a:pt x="176" y="253"/>
                    <a:pt x="176" y="253"/>
                  </a:cubicBezTo>
                  <a:cubicBezTo>
                    <a:pt x="176" y="253"/>
                    <a:pt x="176" y="253"/>
                    <a:pt x="167" y="254"/>
                  </a:cubicBezTo>
                  <a:cubicBezTo>
                    <a:pt x="166" y="254"/>
                    <a:pt x="166" y="254"/>
                    <a:pt x="166" y="254"/>
                  </a:cubicBezTo>
                  <a:cubicBezTo>
                    <a:pt x="166" y="255"/>
                    <a:pt x="166" y="255"/>
                    <a:pt x="166" y="255"/>
                  </a:cubicBezTo>
                  <a:cubicBezTo>
                    <a:pt x="166" y="255"/>
                    <a:pt x="166" y="255"/>
                    <a:pt x="156" y="268"/>
                  </a:cubicBezTo>
                  <a:cubicBezTo>
                    <a:pt x="158" y="269"/>
                    <a:pt x="158" y="269"/>
                    <a:pt x="158" y="269"/>
                  </a:cubicBezTo>
                  <a:cubicBezTo>
                    <a:pt x="157" y="268"/>
                    <a:pt x="157" y="268"/>
                    <a:pt x="157" y="268"/>
                  </a:cubicBezTo>
                  <a:cubicBezTo>
                    <a:pt x="157" y="268"/>
                    <a:pt x="154" y="268"/>
                    <a:pt x="149" y="268"/>
                  </a:cubicBezTo>
                  <a:cubicBezTo>
                    <a:pt x="145" y="269"/>
                    <a:pt x="139" y="269"/>
                    <a:pt x="136" y="269"/>
                  </a:cubicBezTo>
                  <a:cubicBezTo>
                    <a:pt x="133" y="269"/>
                    <a:pt x="125" y="268"/>
                    <a:pt x="118" y="268"/>
                  </a:cubicBezTo>
                  <a:cubicBezTo>
                    <a:pt x="111" y="267"/>
                    <a:pt x="105" y="266"/>
                    <a:pt x="105" y="266"/>
                  </a:cubicBezTo>
                  <a:cubicBezTo>
                    <a:pt x="105" y="268"/>
                    <a:pt x="105" y="268"/>
                    <a:pt x="105" y="268"/>
                  </a:cubicBezTo>
                  <a:cubicBezTo>
                    <a:pt x="106" y="268"/>
                    <a:pt x="106" y="268"/>
                    <a:pt x="106" y="268"/>
                  </a:cubicBezTo>
                  <a:cubicBezTo>
                    <a:pt x="106" y="268"/>
                    <a:pt x="106" y="265"/>
                    <a:pt x="105" y="263"/>
                  </a:cubicBezTo>
                  <a:cubicBezTo>
                    <a:pt x="104" y="260"/>
                    <a:pt x="102" y="257"/>
                    <a:pt x="99" y="256"/>
                  </a:cubicBezTo>
                  <a:cubicBezTo>
                    <a:pt x="96" y="254"/>
                    <a:pt x="92" y="254"/>
                    <a:pt x="89" y="254"/>
                  </a:cubicBezTo>
                  <a:cubicBezTo>
                    <a:pt x="86" y="254"/>
                    <a:pt x="83" y="254"/>
                    <a:pt x="83" y="254"/>
                  </a:cubicBezTo>
                  <a:cubicBezTo>
                    <a:pt x="83" y="256"/>
                    <a:pt x="83" y="256"/>
                    <a:pt x="83" y="256"/>
                  </a:cubicBezTo>
                  <a:cubicBezTo>
                    <a:pt x="84" y="255"/>
                    <a:pt x="84" y="255"/>
                    <a:pt x="84" y="255"/>
                  </a:cubicBezTo>
                  <a:cubicBezTo>
                    <a:pt x="84" y="255"/>
                    <a:pt x="84" y="255"/>
                    <a:pt x="60" y="234"/>
                  </a:cubicBezTo>
                  <a:cubicBezTo>
                    <a:pt x="59" y="236"/>
                    <a:pt x="59" y="236"/>
                    <a:pt x="59" y="236"/>
                  </a:cubicBezTo>
                  <a:cubicBezTo>
                    <a:pt x="60" y="235"/>
                    <a:pt x="60" y="235"/>
                    <a:pt x="60" y="235"/>
                  </a:cubicBezTo>
                  <a:cubicBezTo>
                    <a:pt x="60" y="235"/>
                    <a:pt x="58" y="228"/>
                    <a:pt x="55" y="224"/>
                  </a:cubicBezTo>
                  <a:cubicBezTo>
                    <a:pt x="54" y="223"/>
                    <a:pt x="53" y="222"/>
                    <a:pt x="52" y="222"/>
                  </a:cubicBezTo>
                  <a:cubicBezTo>
                    <a:pt x="50" y="221"/>
                    <a:pt x="49" y="221"/>
                    <a:pt x="48" y="221"/>
                  </a:cubicBezTo>
                  <a:cubicBezTo>
                    <a:pt x="44" y="221"/>
                    <a:pt x="41" y="222"/>
                    <a:pt x="41" y="222"/>
                  </a:cubicBezTo>
                  <a:cubicBezTo>
                    <a:pt x="42" y="223"/>
                    <a:pt x="42" y="223"/>
                    <a:pt x="42" y="223"/>
                  </a:cubicBezTo>
                  <a:cubicBezTo>
                    <a:pt x="43" y="223"/>
                    <a:pt x="43" y="223"/>
                    <a:pt x="43" y="223"/>
                  </a:cubicBezTo>
                  <a:cubicBezTo>
                    <a:pt x="43" y="223"/>
                    <a:pt x="43" y="223"/>
                    <a:pt x="40" y="216"/>
                  </a:cubicBezTo>
                  <a:cubicBezTo>
                    <a:pt x="40" y="216"/>
                    <a:pt x="40" y="216"/>
                    <a:pt x="40" y="216"/>
                  </a:cubicBezTo>
                  <a:cubicBezTo>
                    <a:pt x="39" y="215"/>
                    <a:pt x="39" y="215"/>
                    <a:pt x="39" y="215"/>
                  </a:cubicBezTo>
                  <a:cubicBezTo>
                    <a:pt x="39" y="215"/>
                    <a:pt x="39" y="215"/>
                    <a:pt x="31" y="211"/>
                  </a:cubicBezTo>
                  <a:cubicBezTo>
                    <a:pt x="31" y="213"/>
                    <a:pt x="31" y="213"/>
                    <a:pt x="31" y="213"/>
                  </a:cubicBezTo>
                  <a:cubicBezTo>
                    <a:pt x="32" y="213"/>
                    <a:pt x="32" y="213"/>
                    <a:pt x="32" y="213"/>
                  </a:cubicBezTo>
                  <a:cubicBezTo>
                    <a:pt x="32" y="213"/>
                    <a:pt x="32" y="213"/>
                    <a:pt x="32" y="206"/>
                  </a:cubicBezTo>
                  <a:cubicBezTo>
                    <a:pt x="32" y="204"/>
                    <a:pt x="32" y="204"/>
                    <a:pt x="32" y="204"/>
                  </a:cubicBezTo>
                  <a:cubicBezTo>
                    <a:pt x="31" y="204"/>
                    <a:pt x="31" y="204"/>
                    <a:pt x="31" y="204"/>
                  </a:cubicBezTo>
                  <a:cubicBezTo>
                    <a:pt x="31" y="204"/>
                    <a:pt x="30" y="205"/>
                    <a:pt x="29" y="205"/>
                  </a:cubicBezTo>
                  <a:cubicBezTo>
                    <a:pt x="29" y="205"/>
                    <a:pt x="28" y="205"/>
                    <a:pt x="27" y="205"/>
                  </a:cubicBezTo>
                  <a:cubicBezTo>
                    <a:pt x="25" y="205"/>
                    <a:pt x="24" y="205"/>
                    <a:pt x="23" y="204"/>
                  </a:cubicBezTo>
                  <a:cubicBezTo>
                    <a:pt x="22" y="204"/>
                    <a:pt x="22" y="204"/>
                    <a:pt x="22" y="204"/>
                  </a:cubicBezTo>
                  <a:cubicBezTo>
                    <a:pt x="21" y="203"/>
                    <a:pt x="21" y="203"/>
                    <a:pt x="21" y="203"/>
                  </a:cubicBezTo>
                  <a:cubicBezTo>
                    <a:pt x="21" y="203"/>
                    <a:pt x="21" y="203"/>
                    <a:pt x="21" y="194"/>
                  </a:cubicBezTo>
                  <a:cubicBezTo>
                    <a:pt x="21" y="192"/>
                    <a:pt x="21" y="192"/>
                    <a:pt x="21" y="192"/>
                  </a:cubicBezTo>
                  <a:cubicBezTo>
                    <a:pt x="20" y="192"/>
                    <a:pt x="20" y="192"/>
                    <a:pt x="20" y="192"/>
                  </a:cubicBezTo>
                  <a:cubicBezTo>
                    <a:pt x="19" y="192"/>
                    <a:pt x="19" y="192"/>
                    <a:pt x="19" y="192"/>
                  </a:cubicBezTo>
                  <a:cubicBezTo>
                    <a:pt x="19" y="192"/>
                    <a:pt x="19" y="193"/>
                    <a:pt x="18" y="193"/>
                  </a:cubicBezTo>
                  <a:cubicBezTo>
                    <a:pt x="17" y="193"/>
                    <a:pt x="17" y="192"/>
                    <a:pt x="16" y="192"/>
                  </a:cubicBezTo>
                  <a:cubicBezTo>
                    <a:pt x="16" y="192"/>
                    <a:pt x="16" y="192"/>
                    <a:pt x="16" y="191"/>
                  </a:cubicBezTo>
                  <a:cubicBezTo>
                    <a:pt x="15" y="191"/>
                    <a:pt x="15" y="191"/>
                    <a:pt x="15" y="191"/>
                  </a:cubicBezTo>
                  <a:cubicBezTo>
                    <a:pt x="16" y="192"/>
                    <a:pt x="16" y="192"/>
                    <a:pt x="16" y="192"/>
                  </a:cubicBezTo>
                  <a:cubicBezTo>
                    <a:pt x="16" y="191"/>
                    <a:pt x="17" y="190"/>
                    <a:pt x="17" y="190"/>
                  </a:cubicBezTo>
                  <a:cubicBezTo>
                    <a:pt x="18" y="189"/>
                    <a:pt x="19" y="188"/>
                    <a:pt x="19" y="186"/>
                  </a:cubicBezTo>
                  <a:cubicBezTo>
                    <a:pt x="19" y="185"/>
                    <a:pt x="18" y="184"/>
                    <a:pt x="18" y="184"/>
                  </a:cubicBezTo>
                  <a:cubicBezTo>
                    <a:pt x="17" y="183"/>
                    <a:pt x="16" y="182"/>
                    <a:pt x="15" y="182"/>
                  </a:cubicBezTo>
                  <a:cubicBezTo>
                    <a:pt x="15" y="182"/>
                    <a:pt x="15" y="182"/>
                    <a:pt x="15" y="182"/>
                  </a:cubicBezTo>
                  <a:cubicBezTo>
                    <a:pt x="15" y="182"/>
                    <a:pt x="15" y="182"/>
                    <a:pt x="15" y="182"/>
                  </a:cubicBezTo>
                  <a:cubicBezTo>
                    <a:pt x="14" y="182"/>
                    <a:pt x="14" y="182"/>
                    <a:pt x="13" y="181"/>
                  </a:cubicBezTo>
                  <a:cubicBezTo>
                    <a:pt x="11" y="181"/>
                    <a:pt x="7" y="180"/>
                    <a:pt x="3" y="178"/>
                  </a:cubicBezTo>
                  <a:cubicBezTo>
                    <a:pt x="2" y="179"/>
                    <a:pt x="2" y="179"/>
                    <a:pt x="2" y="179"/>
                  </a:cubicBezTo>
                  <a:cubicBezTo>
                    <a:pt x="3" y="180"/>
                    <a:pt x="3" y="180"/>
                    <a:pt x="3" y="180"/>
                  </a:cubicBezTo>
                  <a:cubicBezTo>
                    <a:pt x="3" y="180"/>
                    <a:pt x="3" y="180"/>
                    <a:pt x="12" y="172"/>
                  </a:cubicBezTo>
                  <a:cubicBezTo>
                    <a:pt x="10" y="171"/>
                    <a:pt x="10" y="171"/>
                    <a:pt x="10" y="171"/>
                  </a:cubicBezTo>
                  <a:cubicBezTo>
                    <a:pt x="11" y="172"/>
                    <a:pt x="11" y="172"/>
                    <a:pt x="11" y="172"/>
                  </a:cubicBezTo>
                  <a:cubicBezTo>
                    <a:pt x="11" y="172"/>
                    <a:pt x="11" y="172"/>
                    <a:pt x="24" y="171"/>
                  </a:cubicBezTo>
                  <a:cubicBezTo>
                    <a:pt x="25" y="171"/>
                    <a:pt x="25" y="171"/>
                    <a:pt x="25" y="171"/>
                  </a:cubicBezTo>
                  <a:cubicBezTo>
                    <a:pt x="25" y="170"/>
                    <a:pt x="25" y="170"/>
                    <a:pt x="25" y="170"/>
                  </a:cubicBezTo>
                  <a:cubicBezTo>
                    <a:pt x="25" y="170"/>
                    <a:pt x="25" y="170"/>
                    <a:pt x="27" y="158"/>
                  </a:cubicBezTo>
                  <a:cubicBezTo>
                    <a:pt x="27" y="156"/>
                    <a:pt x="27" y="156"/>
                    <a:pt x="27" y="156"/>
                  </a:cubicBezTo>
                  <a:cubicBezTo>
                    <a:pt x="26" y="156"/>
                    <a:pt x="26" y="156"/>
                    <a:pt x="26" y="156"/>
                  </a:cubicBezTo>
                  <a:cubicBezTo>
                    <a:pt x="25" y="156"/>
                    <a:pt x="25" y="156"/>
                    <a:pt x="25" y="156"/>
                  </a:cubicBezTo>
                  <a:cubicBezTo>
                    <a:pt x="25" y="156"/>
                    <a:pt x="23" y="155"/>
                    <a:pt x="22" y="155"/>
                  </a:cubicBezTo>
                  <a:cubicBezTo>
                    <a:pt x="21" y="155"/>
                    <a:pt x="21" y="154"/>
                    <a:pt x="20" y="154"/>
                  </a:cubicBezTo>
                  <a:cubicBezTo>
                    <a:pt x="20" y="154"/>
                    <a:pt x="20" y="154"/>
                    <a:pt x="20" y="154"/>
                  </a:cubicBezTo>
                  <a:cubicBezTo>
                    <a:pt x="20" y="153"/>
                    <a:pt x="20" y="153"/>
                    <a:pt x="20" y="153"/>
                  </a:cubicBezTo>
                  <a:cubicBezTo>
                    <a:pt x="20" y="153"/>
                    <a:pt x="20" y="153"/>
                    <a:pt x="20" y="153"/>
                  </a:cubicBezTo>
                  <a:cubicBezTo>
                    <a:pt x="20" y="153"/>
                    <a:pt x="20" y="152"/>
                    <a:pt x="20" y="152"/>
                  </a:cubicBezTo>
                  <a:cubicBezTo>
                    <a:pt x="20" y="151"/>
                    <a:pt x="20" y="150"/>
                    <a:pt x="21" y="149"/>
                  </a:cubicBezTo>
                  <a:cubicBezTo>
                    <a:pt x="21" y="148"/>
                    <a:pt x="22" y="148"/>
                    <a:pt x="22" y="147"/>
                  </a:cubicBezTo>
                  <a:cubicBezTo>
                    <a:pt x="22" y="147"/>
                    <a:pt x="23" y="146"/>
                    <a:pt x="23" y="145"/>
                  </a:cubicBezTo>
                  <a:cubicBezTo>
                    <a:pt x="23" y="144"/>
                    <a:pt x="22" y="143"/>
                    <a:pt x="21" y="143"/>
                  </a:cubicBezTo>
                  <a:cubicBezTo>
                    <a:pt x="20" y="142"/>
                    <a:pt x="19" y="141"/>
                    <a:pt x="18" y="141"/>
                  </a:cubicBezTo>
                  <a:cubicBezTo>
                    <a:pt x="18" y="140"/>
                    <a:pt x="17" y="140"/>
                    <a:pt x="17" y="139"/>
                  </a:cubicBezTo>
                  <a:cubicBezTo>
                    <a:pt x="16" y="139"/>
                    <a:pt x="16" y="139"/>
                    <a:pt x="16" y="139"/>
                  </a:cubicBezTo>
                  <a:cubicBezTo>
                    <a:pt x="17" y="139"/>
                    <a:pt x="17" y="139"/>
                    <a:pt x="17" y="139"/>
                  </a:cubicBezTo>
                  <a:cubicBezTo>
                    <a:pt x="17" y="139"/>
                    <a:pt x="17" y="139"/>
                    <a:pt x="18" y="138"/>
                  </a:cubicBezTo>
                  <a:cubicBezTo>
                    <a:pt x="19" y="138"/>
                    <a:pt x="20" y="137"/>
                    <a:pt x="22" y="136"/>
                  </a:cubicBezTo>
                  <a:cubicBezTo>
                    <a:pt x="25" y="135"/>
                    <a:pt x="28" y="133"/>
                    <a:pt x="30" y="131"/>
                  </a:cubicBezTo>
                  <a:cubicBezTo>
                    <a:pt x="32" y="130"/>
                    <a:pt x="33" y="129"/>
                    <a:pt x="34" y="128"/>
                  </a:cubicBezTo>
                  <a:cubicBezTo>
                    <a:pt x="35" y="127"/>
                    <a:pt x="35" y="126"/>
                    <a:pt x="35" y="124"/>
                  </a:cubicBezTo>
                  <a:cubicBezTo>
                    <a:pt x="35" y="123"/>
                    <a:pt x="35" y="123"/>
                    <a:pt x="35" y="122"/>
                  </a:cubicBezTo>
                  <a:cubicBezTo>
                    <a:pt x="33" y="123"/>
                    <a:pt x="33" y="123"/>
                    <a:pt x="33" y="123"/>
                  </a:cubicBezTo>
                  <a:cubicBezTo>
                    <a:pt x="35" y="122"/>
                    <a:pt x="35" y="122"/>
                    <a:pt x="35" y="122"/>
                  </a:cubicBezTo>
                  <a:cubicBezTo>
                    <a:pt x="33" y="117"/>
                    <a:pt x="32" y="115"/>
                    <a:pt x="31" y="113"/>
                  </a:cubicBezTo>
                  <a:cubicBezTo>
                    <a:pt x="30" y="112"/>
                    <a:pt x="28" y="112"/>
                    <a:pt x="28" y="112"/>
                  </a:cubicBezTo>
                  <a:cubicBezTo>
                    <a:pt x="28" y="112"/>
                    <a:pt x="28" y="112"/>
                    <a:pt x="28" y="112"/>
                  </a:cubicBezTo>
                  <a:cubicBezTo>
                    <a:pt x="28" y="112"/>
                    <a:pt x="28" y="112"/>
                    <a:pt x="28" y="112"/>
                  </a:cubicBezTo>
                  <a:cubicBezTo>
                    <a:pt x="28" y="112"/>
                    <a:pt x="28" y="112"/>
                    <a:pt x="21" y="113"/>
                  </a:cubicBezTo>
                  <a:cubicBezTo>
                    <a:pt x="21" y="113"/>
                    <a:pt x="21" y="113"/>
                    <a:pt x="21" y="113"/>
                  </a:cubicBezTo>
                  <a:cubicBezTo>
                    <a:pt x="21" y="113"/>
                    <a:pt x="21" y="113"/>
                    <a:pt x="21" y="113"/>
                  </a:cubicBezTo>
                  <a:cubicBezTo>
                    <a:pt x="21" y="113"/>
                    <a:pt x="21" y="113"/>
                    <a:pt x="21" y="113"/>
                  </a:cubicBezTo>
                  <a:cubicBezTo>
                    <a:pt x="20" y="113"/>
                    <a:pt x="19" y="114"/>
                    <a:pt x="19" y="114"/>
                  </a:cubicBezTo>
                  <a:cubicBezTo>
                    <a:pt x="18" y="114"/>
                    <a:pt x="18" y="113"/>
                    <a:pt x="18" y="113"/>
                  </a:cubicBezTo>
                  <a:cubicBezTo>
                    <a:pt x="18" y="113"/>
                    <a:pt x="18" y="113"/>
                    <a:pt x="18" y="113"/>
                  </a:cubicBezTo>
                  <a:cubicBezTo>
                    <a:pt x="18" y="113"/>
                    <a:pt x="18" y="113"/>
                    <a:pt x="18" y="113"/>
                  </a:cubicBezTo>
                  <a:cubicBezTo>
                    <a:pt x="18" y="113"/>
                    <a:pt x="18" y="113"/>
                    <a:pt x="18" y="113"/>
                  </a:cubicBezTo>
                  <a:cubicBezTo>
                    <a:pt x="18" y="113"/>
                    <a:pt x="18" y="113"/>
                    <a:pt x="18" y="113"/>
                  </a:cubicBezTo>
                  <a:cubicBezTo>
                    <a:pt x="18" y="113"/>
                    <a:pt x="18" y="113"/>
                    <a:pt x="18" y="113"/>
                  </a:cubicBezTo>
                  <a:cubicBezTo>
                    <a:pt x="18" y="113"/>
                    <a:pt x="18" y="113"/>
                    <a:pt x="18" y="113"/>
                  </a:cubicBezTo>
                  <a:cubicBezTo>
                    <a:pt x="18" y="113"/>
                    <a:pt x="18" y="112"/>
                    <a:pt x="19" y="111"/>
                  </a:cubicBezTo>
                  <a:cubicBezTo>
                    <a:pt x="19" y="111"/>
                    <a:pt x="19" y="111"/>
                    <a:pt x="19" y="111"/>
                  </a:cubicBezTo>
                  <a:cubicBezTo>
                    <a:pt x="19" y="111"/>
                    <a:pt x="19" y="111"/>
                    <a:pt x="19" y="111"/>
                  </a:cubicBezTo>
                  <a:cubicBezTo>
                    <a:pt x="19" y="109"/>
                    <a:pt x="21" y="107"/>
                    <a:pt x="23" y="106"/>
                  </a:cubicBezTo>
                  <a:cubicBezTo>
                    <a:pt x="25" y="105"/>
                    <a:pt x="27" y="104"/>
                    <a:pt x="29" y="104"/>
                  </a:cubicBezTo>
                  <a:cubicBezTo>
                    <a:pt x="28" y="102"/>
                    <a:pt x="28" y="102"/>
                    <a:pt x="28" y="102"/>
                  </a:cubicBezTo>
                  <a:cubicBezTo>
                    <a:pt x="28" y="104"/>
                    <a:pt x="28" y="104"/>
                    <a:pt x="28" y="104"/>
                  </a:cubicBezTo>
                  <a:cubicBezTo>
                    <a:pt x="28" y="104"/>
                    <a:pt x="29" y="104"/>
                    <a:pt x="30" y="105"/>
                  </a:cubicBezTo>
                  <a:cubicBezTo>
                    <a:pt x="31" y="105"/>
                    <a:pt x="32" y="107"/>
                    <a:pt x="33" y="108"/>
                  </a:cubicBezTo>
                  <a:cubicBezTo>
                    <a:pt x="34" y="109"/>
                    <a:pt x="34" y="109"/>
                    <a:pt x="34" y="109"/>
                  </a:cubicBezTo>
                  <a:cubicBezTo>
                    <a:pt x="35" y="110"/>
                    <a:pt x="35" y="110"/>
                    <a:pt x="35" y="110"/>
                  </a:cubicBezTo>
                  <a:cubicBezTo>
                    <a:pt x="36" y="111"/>
                    <a:pt x="36" y="111"/>
                    <a:pt x="36" y="111"/>
                  </a:cubicBezTo>
                  <a:cubicBezTo>
                    <a:pt x="37" y="111"/>
                    <a:pt x="37" y="111"/>
                    <a:pt x="37" y="111"/>
                  </a:cubicBezTo>
                  <a:cubicBezTo>
                    <a:pt x="37" y="111"/>
                    <a:pt x="37" y="111"/>
                    <a:pt x="39" y="110"/>
                  </a:cubicBezTo>
                  <a:cubicBezTo>
                    <a:pt x="41" y="109"/>
                    <a:pt x="45" y="108"/>
                    <a:pt x="54" y="105"/>
                  </a:cubicBezTo>
                  <a:cubicBezTo>
                    <a:pt x="55" y="105"/>
                    <a:pt x="55" y="105"/>
                    <a:pt x="55" y="105"/>
                  </a:cubicBezTo>
                  <a:cubicBezTo>
                    <a:pt x="55" y="104"/>
                    <a:pt x="55" y="104"/>
                    <a:pt x="55" y="104"/>
                  </a:cubicBezTo>
                  <a:cubicBezTo>
                    <a:pt x="55" y="104"/>
                    <a:pt x="55" y="104"/>
                    <a:pt x="55" y="93"/>
                  </a:cubicBezTo>
                  <a:cubicBezTo>
                    <a:pt x="55" y="92"/>
                    <a:pt x="55" y="92"/>
                    <a:pt x="55" y="92"/>
                  </a:cubicBezTo>
                  <a:cubicBezTo>
                    <a:pt x="54" y="92"/>
                    <a:pt x="54" y="92"/>
                    <a:pt x="54" y="92"/>
                  </a:cubicBezTo>
                  <a:cubicBezTo>
                    <a:pt x="54" y="92"/>
                    <a:pt x="54" y="92"/>
                    <a:pt x="52" y="90"/>
                  </a:cubicBezTo>
                  <a:cubicBezTo>
                    <a:pt x="51" y="92"/>
                    <a:pt x="51" y="92"/>
                    <a:pt x="51" y="92"/>
                  </a:cubicBezTo>
                  <a:cubicBezTo>
                    <a:pt x="52" y="93"/>
                    <a:pt x="52" y="93"/>
                    <a:pt x="52" y="93"/>
                  </a:cubicBezTo>
                  <a:cubicBezTo>
                    <a:pt x="52" y="93"/>
                    <a:pt x="52" y="93"/>
                    <a:pt x="56" y="90"/>
                  </a:cubicBezTo>
                  <a:cubicBezTo>
                    <a:pt x="56" y="90"/>
                    <a:pt x="56" y="90"/>
                    <a:pt x="56" y="90"/>
                  </a:cubicBezTo>
                  <a:cubicBezTo>
                    <a:pt x="56" y="89"/>
                    <a:pt x="56" y="89"/>
                    <a:pt x="56" y="89"/>
                  </a:cubicBezTo>
                  <a:cubicBezTo>
                    <a:pt x="56" y="89"/>
                    <a:pt x="56" y="89"/>
                    <a:pt x="56" y="81"/>
                  </a:cubicBezTo>
                  <a:cubicBezTo>
                    <a:pt x="55" y="81"/>
                    <a:pt x="55" y="81"/>
                    <a:pt x="55" y="81"/>
                  </a:cubicBezTo>
                  <a:cubicBezTo>
                    <a:pt x="55" y="82"/>
                    <a:pt x="55" y="82"/>
                    <a:pt x="55" y="82"/>
                  </a:cubicBezTo>
                  <a:cubicBezTo>
                    <a:pt x="58" y="82"/>
                    <a:pt x="61" y="81"/>
                    <a:pt x="63" y="81"/>
                  </a:cubicBezTo>
                  <a:cubicBezTo>
                    <a:pt x="65" y="81"/>
                    <a:pt x="68" y="82"/>
                    <a:pt x="69" y="82"/>
                  </a:cubicBezTo>
                  <a:cubicBezTo>
                    <a:pt x="69" y="82"/>
                    <a:pt x="69" y="82"/>
                    <a:pt x="69" y="82"/>
                  </a:cubicBezTo>
                  <a:cubicBezTo>
                    <a:pt x="70" y="82"/>
                    <a:pt x="70" y="82"/>
                    <a:pt x="70" y="82"/>
                  </a:cubicBezTo>
                  <a:cubicBezTo>
                    <a:pt x="72" y="83"/>
                    <a:pt x="76" y="86"/>
                    <a:pt x="79" y="89"/>
                  </a:cubicBezTo>
                  <a:cubicBezTo>
                    <a:pt x="81" y="90"/>
                    <a:pt x="82" y="91"/>
                    <a:pt x="83" y="92"/>
                  </a:cubicBezTo>
                  <a:cubicBezTo>
                    <a:pt x="84" y="93"/>
                    <a:pt x="84" y="93"/>
                    <a:pt x="84" y="94"/>
                  </a:cubicBezTo>
                  <a:cubicBezTo>
                    <a:pt x="85" y="94"/>
                    <a:pt x="85" y="94"/>
                    <a:pt x="85" y="94"/>
                  </a:cubicBezTo>
                  <a:cubicBezTo>
                    <a:pt x="85" y="94"/>
                    <a:pt x="85" y="94"/>
                    <a:pt x="85" y="94"/>
                  </a:cubicBezTo>
                  <a:cubicBezTo>
                    <a:pt x="85" y="94"/>
                    <a:pt x="85" y="94"/>
                    <a:pt x="85" y="94"/>
                  </a:cubicBezTo>
                  <a:cubicBezTo>
                    <a:pt x="85" y="94"/>
                    <a:pt x="91" y="100"/>
                    <a:pt x="98" y="100"/>
                  </a:cubicBezTo>
                  <a:cubicBezTo>
                    <a:pt x="104" y="100"/>
                    <a:pt x="112" y="98"/>
                    <a:pt x="112" y="98"/>
                  </a:cubicBezTo>
                  <a:cubicBezTo>
                    <a:pt x="112" y="97"/>
                    <a:pt x="112" y="97"/>
                    <a:pt x="112" y="97"/>
                  </a:cubicBezTo>
                  <a:cubicBezTo>
                    <a:pt x="112" y="99"/>
                    <a:pt x="112" y="99"/>
                    <a:pt x="112" y="99"/>
                  </a:cubicBezTo>
                  <a:cubicBezTo>
                    <a:pt x="112" y="99"/>
                    <a:pt x="112" y="99"/>
                    <a:pt x="121" y="99"/>
                  </a:cubicBezTo>
                  <a:cubicBezTo>
                    <a:pt x="121" y="99"/>
                    <a:pt x="121" y="99"/>
                    <a:pt x="121" y="99"/>
                  </a:cubicBezTo>
                  <a:cubicBezTo>
                    <a:pt x="121" y="98"/>
                    <a:pt x="121" y="98"/>
                    <a:pt x="121" y="98"/>
                  </a:cubicBezTo>
                  <a:cubicBezTo>
                    <a:pt x="121" y="98"/>
                    <a:pt x="121" y="98"/>
                    <a:pt x="124" y="98"/>
                  </a:cubicBezTo>
                  <a:cubicBezTo>
                    <a:pt x="126" y="97"/>
                    <a:pt x="130" y="96"/>
                    <a:pt x="139" y="94"/>
                  </a:cubicBezTo>
                  <a:cubicBezTo>
                    <a:pt x="139" y="93"/>
                    <a:pt x="139" y="93"/>
                    <a:pt x="139" y="93"/>
                  </a:cubicBezTo>
                  <a:cubicBezTo>
                    <a:pt x="139" y="94"/>
                    <a:pt x="139" y="94"/>
                    <a:pt x="139" y="94"/>
                  </a:cubicBezTo>
                  <a:cubicBezTo>
                    <a:pt x="139" y="94"/>
                    <a:pt x="139" y="94"/>
                    <a:pt x="152" y="93"/>
                  </a:cubicBezTo>
                  <a:cubicBezTo>
                    <a:pt x="153" y="93"/>
                    <a:pt x="153" y="93"/>
                    <a:pt x="153" y="93"/>
                  </a:cubicBezTo>
                  <a:cubicBezTo>
                    <a:pt x="153" y="93"/>
                    <a:pt x="153" y="93"/>
                    <a:pt x="153" y="93"/>
                  </a:cubicBezTo>
                  <a:cubicBezTo>
                    <a:pt x="153" y="93"/>
                    <a:pt x="153" y="93"/>
                    <a:pt x="163" y="83"/>
                  </a:cubicBezTo>
                  <a:cubicBezTo>
                    <a:pt x="164" y="82"/>
                    <a:pt x="164" y="82"/>
                    <a:pt x="164" y="82"/>
                  </a:cubicBezTo>
                  <a:cubicBezTo>
                    <a:pt x="162" y="81"/>
                    <a:pt x="162" y="81"/>
                    <a:pt x="162" y="81"/>
                  </a:cubicBezTo>
                  <a:cubicBezTo>
                    <a:pt x="162" y="81"/>
                    <a:pt x="162" y="81"/>
                    <a:pt x="162" y="81"/>
                  </a:cubicBezTo>
                  <a:cubicBezTo>
                    <a:pt x="162" y="81"/>
                    <a:pt x="161" y="80"/>
                    <a:pt x="160" y="78"/>
                  </a:cubicBezTo>
                  <a:cubicBezTo>
                    <a:pt x="158" y="77"/>
                    <a:pt x="157" y="74"/>
                    <a:pt x="157" y="72"/>
                  </a:cubicBezTo>
                  <a:cubicBezTo>
                    <a:pt x="157" y="70"/>
                    <a:pt x="158" y="69"/>
                    <a:pt x="159" y="67"/>
                  </a:cubicBezTo>
                  <a:cubicBezTo>
                    <a:pt x="158" y="66"/>
                    <a:pt x="158" y="66"/>
                    <a:pt x="158" y="66"/>
                  </a:cubicBezTo>
                  <a:cubicBezTo>
                    <a:pt x="159" y="67"/>
                    <a:pt x="159" y="67"/>
                    <a:pt x="159" y="67"/>
                  </a:cubicBezTo>
                  <a:cubicBezTo>
                    <a:pt x="160" y="66"/>
                    <a:pt x="161" y="65"/>
                    <a:pt x="162" y="64"/>
                  </a:cubicBezTo>
                  <a:cubicBezTo>
                    <a:pt x="163" y="64"/>
                    <a:pt x="165" y="64"/>
                    <a:pt x="166" y="64"/>
                  </a:cubicBezTo>
                  <a:cubicBezTo>
                    <a:pt x="168" y="64"/>
                    <a:pt x="170" y="64"/>
                    <a:pt x="171" y="64"/>
                  </a:cubicBezTo>
                  <a:cubicBezTo>
                    <a:pt x="172" y="64"/>
                    <a:pt x="172" y="65"/>
                    <a:pt x="173" y="65"/>
                  </a:cubicBezTo>
                  <a:cubicBezTo>
                    <a:pt x="173" y="65"/>
                    <a:pt x="173" y="65"/>
                    <a:pt x="173" y="65"/>
                  </a:cubicBezTo>
                  <a:cubicBezTo>
                    <a:pt x="173" y="65"/>
                    <a:pt x="173" y="65"/>
                    <a:pt x="173" y="65"/>
                  </a:cubicBezTo>
                  <a:cubicBezTo>
                    <a:pt x="174" y="65"/>
                    <a:pt x="174" y="65"/>
                    <a:pt x="174" y="65"/>
                  </a:cubicBezTo>
                  <a:cubicBezTo>
                    <a:pt x="174" y="65"/>
                    <a:pt x="174" y="65"/>
                    <a:pt x="174" y="65"/>
                  </a:cubicBezTo>
                  <a:cubicBezTo>
                    <a:pt x="174" y="65"/>
                    <a:pt x="174" y="65"/>
                    <a:pt x="197" y="57"/>
                  </a:cubicBezTo>
                  <a:cubicBezTo>
                    <a:pt x="198" y="56"/>
                    <a:pt x="198" y="56"/>
                    <a:pt x="198" y="56"/>
                  </a:cubicBezTo>
                  <a:cubicBezTo>
                    <a:pt x="198" y="55"/>
                    <a:pt x="198" y="55"/>
                    <a:pt x="198" y="55"/>
                  </a:cubicBezTo>
                  <a:cubicBezTo>
                    <a:pt x="198" y="55"/>
                    <a:pt x="198" y="55"/>
                    <a:pt x="198" y="55"/>
                  </a:cubicBezTo>
                  <a:cubicBezTo>
                    <a:pt x="198" y="55"/>
                    <a:pt x="198" y="54"/>
                    <a:pt x="198" y="53"/>
                  </a:cubicBezTo>
                  <a:cubicBezTo>
                    <a:pt x="198" y="52"/>
                    <a:pt x="198" y="50"/>
                    <a:pt x="199" y="48"/>
                  </a:cubicBezTo>
                  <a:cubicBezTo>
                    <a:pt x="200" y="46"/>
                    <a:pt x="201" y="45"/>
                    <a:pt x="202" y="45"/>
                  </a:cubicBezTo>
                  <a:cubicBezTo>
                    <a:pt x="202" y="45"/>
                    <a:pt x="202" y="45"/>
                    <a:pt x="202" y="45"/>
                  </a:cubicBezTo>
                  <a:cubicBezTo>
                    <a:pt x="202" y="45"/>
                    <a:pt x="202" y="45"/>
                    <a:pt x="202" y="45"/>
                  </a:cubicBezTo>
                  <a:cubicBezTo>
                    <a:pt x="203" y="45"/>
                    <a:pt x="203" y="45"/>
                    <a:pt x="203" y="45"/>
                  </a:cubicBezTo>
                  <a:cubicBezTo>
                    <a:pt x="206" y="45"/>
                    <a:pt x="211" y="46"/>
                    <a:pt x="215" y="48"/>
                  </a:cubicBezTo>
                  <a:cubicBezTo>
                    <a:pt x="217" y="49"/>
                    <a:pt x="218" y="50"/>
                    <a:pt x="220" y="50"/>
                  </a:cubicBezTo>
                  <a:cubicBezTo>
                    <a:pt x="221" y="51"/>
                    <a:pt x="222" y="51"/>
                    <a:pt x="222" y="51"/>
                  </a:cubicBezTo>
                  <a:cubicBezTo>
                    <a:pt x="222" y="52"/>
                    <a:pt x="222" y="52"/>
                    <a:pt x="222" y="52"/>
                  </a:cubicBezTo>
                  <a:cubicBezTo>
                    <a:pt x="223" y="51"/>
                    <a:pt x="223" y="51"/>
                    <a:pt x="223" y="51"/>
                  </a:cubicBezTo>
                  <a:cubicBezTo>
                    <a:pt x="223" y="51"/>
                    <a:pt x="239" y="42"/>
                    <a:pt x="246" y="36"/>
                  </a:cubicBezTo>
                  <a:cubicBezTo>
                    <a:pt x="246" y="36"/>
                    <a:pt x="246" y="36"/>
                    <a:pt x="246" y="36"/>
                  </a:cubicBezTo>
                  <a:cubicBezTo>
                    <a:pt x="246" y="36"/>
                    <a:pt x="246" y="36"/>
                    <a:pt x="246" y="36"/>
                  </a:cubicBezTo>
                  <a:cubicBezTo>
                    <a:pt x="249" y="33"/>
                    <a:pt x="250" y="28"/>
                    <a:pt x="252" y="24"/>
                  </a:cubicBezTo>
                  <a:cubicBezTo>
                    <a:pt x="252" y="21"/>
                    <a:pt x="253" y="19"/>
                    <a:pt x="254" y="17"/>
                  </a:cubicBezTo>
                  <a:cubicBezTo>
                    <a:pt x="254" y="16"/>
                    <a:pt x="255" y="14"/>
                    <a:pt x="257" y="14"/>
                  </a:cubicBezTo>
                  <a:cubicBezTo>
                    <a:pt x="257" y="13"/>
                    <a:pt x="257" y="13"/>
                    <a:pt x="257" y="13"/>
                  </a:cubicBezTo>
                  <a:cubicBezTo>
                    <a:pt x="257" y="13"/>
                    <a:pt x="257" y="13"/>
                    <a:pt x="257" y="13"/>
                  </a:cubicBezTo>
                  <a:cubicBezTo>
                    <a:pt x="261" y="10"/>
                    <a:pt x="267" y="8"/>
                    <a:pt x="274" y="8"/>
                  </a:cubicBezTo>
                  <a:cubicBezTo>
                    <a:pt x="278" y="8"/>
                    <a:pt x="281" y="9"/>
                    <a:pt x="285" y="10"/>
                  </a:cubicBezTo>
                  <a:cubicBezTo>
                    <a:pt x="286" y="8"/>
                    <a:pt x="286" y="8"/>
                    <a:pt x="286" y="8"/>
                  </a:cubicBezTo>
                  <a:cubicBezTo>
                    <a:pt x="285" y="10"/>
                    <a:pt x="285" y="10"/>
                    <a:pt x="285" y="10"/>
                  </a:cubicBezTo>
                  <a:cubicBezTo>
                    <a:pt x="287" y="11"/>
                    <a:pt x="290" y="11"/>
                    <a:pt x="292" y="11"/>
                  </a:cubicBezTo>
                  <a:cubicBezTo>
                    <a:pt x="297" y="11"/>
                    <a:pt x="301" y="9"/>
                    <a:pt x="304" y="7"/>
                  </a:cubicBezTo>
                  <a:cubicBezTo>
                    <a:pt x="307" y="5"/>
                    <a:pt x="308" y="2"/>
                    <a:pt x="308" y="2"/>
                  </a:cubicBezTo>
                  <a:cubicBezTo>
                    <a:pt x="307" y="1"/>
                    <a:pt x="307" y="1"/>
                    <a:pt x="307" y="1"/>
                  </a:cubicBezTo>
                  <a:cubicBezTo>
                    <a:pt x="307" y="3"/>
                    <a:pt x="307" y="3"/>
                    <a:pt x="307" y="3"/>
                  </a:cubicBezTo>
                  <a:cubicBezTo>
                    <a:pt x="307" y="3"/>
                    <a:pt x="307" y="3"/>
                    <a:pt x="319" y="10"/>
                  </a:cubicBezTo>
                  <a:cubicBezTo>
                    <a:pt x="319" y="8"/>
                    <a:pt x="319" y="8"/>
                    <a:pt x="319" y="8"/>
                  </a:cubicBezTo>
                  <a:cubicBezTo>
                    <a:pt x="318" y="8"/>
                    <a:pt x="318" y="8"/>
                    <a:pt x="318" y="8"/>
                  </a:cubicBezTo>
                  <a:cubicBezTo>
                    <a:pt x="318" y="8"/>
                    <a:pt x="318" y="11"/>
                    <a:pt x="320" y="14"/>
                  </a:cubicBezTo>
                  <a:cubicBezTo>
                    <a:pt x="320" y="16"/>
                    <a:pt x="321" y="17"/>
                    <a:pt x="322" y="19"/>
                  </a:cubicBezTo>
                  <a:cubicBezTo>
                    <a:pt x="323" y="20"/>
                    <a:pt x="325" y="21"/>
                    <a:pt x="327" y="22"/>
                  </a:cubicBezTo>
                  <a:cubicBezTo>
                    <a:pt x="327" y="22"/>
                    <a:pt x="327" y="22"/>
                    <a:pt x="327" y="22"/>
                  </a:cubicBezTo>
                  <a:cubicBezTo>
                    <a:pt x="327" y="22"/>
                    <a:pt x="327" y="22"/>
                    <a:pt x="327" y="22"/>
                  </a:cubicBezTo>
                  <a:cubicBezTo>
                    <a:pt x="328" y="22"/>
                    <a:pt x="329" y="22"/>
                    <a:pt x="330" y="22"/>
                  </a:cubicBezTo>
                  <a:cubicBezTo>
                    <a:pt x="333" y="22"/>
                    <a:pt x="335" y="21"/>
                    <a:pt x="337" y="19"/>
                  </a:cubicBezTo>
                  <a:cubicBezTo>
                    <a:pt x="338" y="17"/>
                    <a:pt x="339" y="16"/>
                    <a:pt x="340" y="15"/>
                  </a:cubicBezTo>
                  <a:cubicBezTo>
                    <a:pt x="341" y="15"/>
                    <a:pt x="341" y="15"/>
                    <a:pt x="341" y="15"/>
                  </a:cubicBezTo>
                  <a:cubicBezTo>
                    <a:pt x="341" y="15"/>
                    <a:pt x="341" y="15"/>
                    <a:pt x="341" y="15"/>
                  </a:cubicBezTo>
                  <a:cubicBezTo>
                    <a:pt x="342" y="13"/>
                    <a:pt x="344" y="13"/>
                    <a:pt x="346" y="13"/>
                  </a:cubicBezTo>
                  <a:cubicBezTo>
                    <a:pt x="347" y="13"/>
                    <a:pt x="349" y="13"/>
                    <a:pt x="350" y="13"/>
                  </a:cubicBezTo>
                  <a:cubicBezTo>
                    <a:pt x="350" y="13"/>
                    <a:pt x="351" y="13"/>
                    <a:pt x="351" y="14"/>
                  </a:cubicBezTo>
                  <a:cubicBezTo>
                    <a:pt x="351" y="14"/>
                    <a:pt x="351" y="14"/>
                    <a:pt x="351" y="14"/>
                  </a:cubicBezTo>
                  <a:cubicBezTo>
                    <a:pt x="351" y="14"/>
                    <a:pt x="351" y="14"/>
                    <a:pt x="351" y="14"/>
                  </a:cubicBezTo>
                  <a:cubicBezTo>
                    <a:pt x="352" y="14"/>
                    <a:pt x="352" y="14"/>
                    <a:pt x="352" y="14"/>
                  </a:cubicBezTo>
                  <a:cubicBezTo>
                    <a:pt x="352" y="14"/>
                    <a:pt x="352" y="14"/>
                    <a:pt x="352" y="14"/>
                  </a:cubicBezTo>
                  <a:cubicBezTo>
                    <a:pt x="352" y="14"/>
                    <a:pt x="352" y="14"/>
                    <a:pt x="352" y="14"/>
                  </a:cubicBezTo>
                  <a:cubicBezTo>
                    <a:pt x="352" y="14"/>
                    <a:pt x="354" y="14"/>
                    <a:pt x="355" y="14"/>
                  </a:cubicBezTo>
                  <a:cubicBezTo>
                    <a:pt x="356" y="15"/>
                    <a:pt x="358" y="15"/>
                    <a:pt x="359" y="16"/>
                  </a:cubicBezTo>
                  <a:cubicBezTo>
                    <a:pt x="359" y="16"/>
                    <a:pt x="359" y="16"/>
                    <a:pt x="359" y="16"/>
                  </a:cubicBezTo>
                  <a:cubicBezTo>
                    <a:pt x="359" y="16"/>
                    <a:pt x="359" y="16"/>
                    <a:pt x="359" y="16"/>
                  </a:cubicBezTo>
                  <a:cubicBezTo>
                    <a:pt x="360" y="16"/>
                    <a:pt x="360" y="17"/>
                    <a:pt x="361" y="18"/>
                  </a:cubicBezTo>
                  <a:cubicBezTo>
                    <a:pt x="362" y="19"/>
                    <a:pt x="363" y="20"/>
                    <a:pt x="364" y="22"/>
                  </a:cubicBezTo>
                  <a:cubicBezTo>
                    <a:pt x="364" y="22"/>
                    <a:pt x="365" y="23"/>
                    <a:pt x="365" y="23"/>
                  </a:cubicBezTo>
                  <a:cubicBezTo>
                    <a:pt x="365" y="24"/>
                    <a:pt x="365" y="24"/>
                    <a:pt x="365" y="24"/>
                  </a:cubicBezTo>
                  <a:cubicBezTo>
                    <a:pt x="366" y="25"/>
                    <a:pt x="366" y="25"/>
                    <a:pt x="366" y="25"/>
                  </a:cubicBezTo>
                  <a:cubicBezTo>
                    <a:pt x="367" y="24"/>
                    <a:pt x="367" y="24"/>
                    <a:pt x="367" y="24"/>
                  </a:cubicBezTo>
                  <a:cubicBezTo>
                    <a:pt x="367" y="24"/>
                    <a:pt x="367" y="24"/>
                    <a:pt x="368" y="24"/>
                  </a:cubicBezTo>
                  <a:cubicBezTo>
                    <a:pt x="369" y="24"/>
                    <a:pt x="372" y="23"/>
                    <a:pt x="375" y="23"/>
                  </a:cubicBezTo>
                  <a:cubicBezTo>
                    <a:pt x="375" y="22"/>
                    <a:pt x="375" y="22"/>
                    <a:pt x="375" y="22"/>
                  </a:cubicBezTo>
                  <a:cubicBezTo>
                    <a:pt x="374" y="23"/>
                    <a:pt x="374" y="23"/>
                    <a:pt x="374" y="23"/>
                  </a:cubicBezTo>
                  <a:cubicBezTo>
                    <a:pt x="376" y="24"/>
                    <a:pt x="376" y="25"/>
                    <a:pt x="377" y="26"/>
                  </a:cubicBezTo>
                  <a:cubicBezTo>
                    <a:pt x="378" y="27"/>
                    <a:pt x="379" y="29"/>
                    <a:pt x="380" y="31"/>
                  </a:cubicBezTo>
                  <a:cubicBezTo>
                    <a:pt x="381" y="30"/>
                    <a:pt x="381" y="30"/>
                    <a:pt x="381" y="30"/>
                  </a:cubicBezTo>
                  <a:cubicBezTo>
                    <a:pt x="380" y="30"/>
                    <a:pt x="380" y="30"/>
                    <a:pt x="380" y="30"/>
                  </a:cubicBezTo>
                  <a:cubicBezTo>
                    <a:pt x="381" y="32"/>
                    <a:pt x="381" y="32"/>
                    <a:pt x="382" y="33"/>
                  </a:cubicBezTo>
                  <a:cubicBezTo>
                    <a:pt x="383" y="34"/>
                    <a:pt x="384" y="34"/>
                    <a:pt x="385" y="34"/>
                  </a:cubicBezTo>
                  <a:cubicBezTo>
                    <a:pt x="387" y="34"/>
                    <a:pt x="388" y="33"/>
                    <a:pt x="391" y="33"/>
                  </a:cubicBezTo>
                  <a:cubicBezTo>
                    <a:pt x="392" y="33"/>
                    <a:pt x="394" y="33"/>
                    <a:pt x="396" y="34"/>
                  </a:cubicBezTo>
                  <a:cubicBezTo>
                    <a:pt x="396" y="34"/>
                    <a:pt x="396" y="34"/>
                    <a:pt x="396" y="34"/>
                  </a:cubicBezTo>
                  <a:cubicBezTo>
                    <a:pt x="396" y="34"/>
                    <a:pt x="396" y="34"/>
                    <a:pt x="396" y="34"/>
                  </a:cubicBezTo>
                  <a:cubicBezTo>
                    <a:pt x="398" y="34"/>
                    <a:pt x="399" y="35"/>
                    <a:pt x="400" y="36"/>
                  </a:cubicBezTo>
                  <a:cubicBezTo>
                    <a:pt x="400" y="36"/>
                    <a:pt x="400" y="36"/>
                    <a:pt x="400" y="37"/>
                  </a:cubicBezTo>
                  <a:cubicBezTo>
                    <a:pt x="400" y="38"/>
                    <a:pt x="400" y="39"/>
                    <a:pt x="399" y="39"/>
                  </a:cubicBezTo>
                  <a:cubicBezTo>
                    <a:pt x="399" y="40"/>
                    <a:pt x="399" y="40"/>
                    <a:pt x="398" y="40"/>
                  </a:cubicBezTo>
                  <a:cubicBezTo>
                    <a:pt x="398" y="41"/>
                    <a:pt x="398" y="41"/>
                    <a:pt x="398" y="41"/>
                  </a:cubicBezTo>
                  <a:cubicBezTo>
                    <a:pt x="398" y="41"/>
                    <a:pt x="398" y="41"/>
                    <a:pt x="398" y="41"/>
                  </a:cubicBezTo>
                  <a:cubicBezTo>
                    <a:pt x="396" y="42"/>
                    <a:pt x="396" y="42"/>
                    <a:pt x="396" y="42"/>
                  </a:cubicBezTo>
                  <a:cubicBezTo>
                    <a:pt x="398" y="43"/>
                    <a:pt x="398" y="43"/>
                    <a:pt x="398" y="43"/>
                  </a:cubicBezTo>
                  <a:lnTo>
                    <a:pt x="399"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6" name="Freeform 35"/>
            <p:cNvSpPr>
              <a:spLocks noEditPoints="1"/>
            </p:cNvSpPr>
            <p:nvPr/>
          </p:nvSpPr>
          <p:spPr bwMode="auto">
            <a:xfrm>
              <a:off x="3383" y="1287"/>
              <a:ext cx="410" cy="259"/>
            </a:xfrm>
            <a:custGeom>
              <a:avLst/>
              <a:gdLst>
                <a:gd name="T0" fmla="*/ 270 w 291"/>
                <a:gd name="T1" fmla="*/ 110 h 184"/>
                <a:gd name="T2" fmla="*/ 260 w 291"/>
                <a:gd name="T3" fmla="*/ 56 h 184"/>
                <a:gd name="T4" fmla="*/ 268 w 291"/>
                <a:gd name="T5" fmla="*/ 14 h 184"/>
                <a:gd name="T6" fmla="*/ 263 w 291"/>
                <a:gd name="T7" fmla="*/ 6 h 184"/>
                <a:gd name="T8" fmla="*/ 203 w 291"/>
                <a:gd name="T9" fmla="*/ 6 h 184"/>
                <a:gd name="T10" fmla="*/ 180 w 291"/>
                <a:gd name="T11" fmla="*/ 9 h 184"/>
                <a:gd name="T12" fmla="*/ 175 w 291"/>
                <a:gd name="T13" fmla="*/ 10 h 184"/>
                <a:gd name="T14" fmla="*/ 168 w 291"/>
                <a:gd name="T15" fmla="*/ 9 h 184"/>
                <a:gd name="T16" fmla="*/ 160 w 291"/>
                <a:gd name="T17" fmla="*/ 4 h 184"/>
                <a:gd name="T18" fmla="*/ 154 w 291"/>
                <a:gd name="T19" fmla="*/ 10 h 184"/>
                <a:gd name="T20" fmla="*/ 139 w 291"/>
                <a:gd name="T21" fmla="*/ 22 h 184"/>
                <a:gd name="T22" fmla="*/ 123 w 291"/>
                <a:gd name="T23" fmla="*/ 32 h 184"/>
                <a:gd name="T24" fmla="*/ 101 w 291"/>
                <a:gd name="T25" fmla="*/ 40 h 184"/>
                <a:gd name="T26" fmla="*/ 89 w 291"/>
                <a:gd name="T27" fmla="*/ 41 h 184"/>
                <a:gd name="T28" fmla="*/ 90 w 291"/>
                <a:gd name="T29" fmla="*/ 52 h 184"/>
                <a:gd name="T30" fmla="*/ 76 w 291"/>
                <a:gd name="T31" fmla="*/ 59 h 184"/>
                <a:gd name="T32" fmla="*/ 69 w 291"/>
                <a:gd name="T33" fmla="*/ 60 h 184"/>
                <a:gd name="T34" fmla="*/ 70 w 291"/>
                <a:gd name="T35" fmla="*/ 67 h 184"/>
                <a:gd name="T36" fmla="*/ 70 w 291"/>
                <a:gd name="T37" fmla="*/ 82 h 184"/>
                <a:gd name="T38" fmla="*/ 69 w 291"/>
                <a:gd name="T39" fmla="*/ 87 h 184"/>
                <a:gd name="T40" fmla="*/ 78 w 291"/>
                <a:gd name="T41" fmla="*/ 96 h 184"/>
                <a:gd name="T42" fmla="*/ 76 w 291"/>
                <a:gd name="T43" fmla="*/ 103 h 184"/>
                <a:gd name="T44" fmla="*/ 77 w 291"/>
                <a:gd name="T45" fmla="*/ 118 h 184"/>
                <a:gd name="T46" fmla="*/ 93 w 291"/>
                <a:gd name="T47" fmla="*/ 136 h 184"/>
                <a:gd name="T48" fmla="*/ 105 w 291"/>
                <a:gd name="T49" fmla="*/ 133 h 184"/>
                <a:gd name="T50" fmla="*/ 118 w 291"/>
                <a:gd name="T51" fmla="*/ 126 h 184"/>
                <a:gd name="T52" fmla="*/ 131 w 291"/>
                <a:gd name="T53" fmla="*/ 150 h 184"/>
                <a:gd name="T54" fmla="*/ 132 w 291"/>
                <a:gd name="T55" fmla="*/ 169 h 184"/>
                <a:gd name="T56" fmla="*/ 142 w 291"/>
                <a:gd name="T57" fmla="*/ 164 h 184"/>
                <a:gd name="T58" fmla="*/ 161 w 291"/>
                <a:gd name="T59" fmla="*/ 145 h 184"/>
                <a:gd name="T60" fmla="*/ 172 w 291"/>
                <a:gd name="T61" fmla="*/ 145 h 184"/>
                <a:gd name="T62" fmla="*/ 189 w 291"/>
                <a:gd name="T63" fmla="*/ 157 h 184"/>
                <a:gd name="T64" fmla="*/ 208 w 291"/>
                <a:gd name="T65" fmla="*/ 157 h 184"/>
                <a:gd name="T66" fmla="*/ 222 w 291"/>
                <a:gd name="T67" fmla="*/ 176 h 184"/>
                <a:gd name="T68" fmla="*/ 255 w 291"/>
                <a:gd name="T69" fmla="*/ 169 h 184"/>
                <a:gd name="T70" fmla="*/ 274 w 291"/>
                <a:gd name="T71" fmla="*/ 165 h 184"/>
                <a:gd name="T72" fmla="*/ 278 w 291"/>
                <a:gd name="T73" fmla="*/ 145 h 184"/>
                <a:gd name="T74" fmla="*/ 38 w 291"/>
                <a:gd name="T75" fmla="*/ 122 h 184"/>
                <a:gd name="T76" fmla="*/ 20 w 291"/>
                <a:gd name="T77" fmla="*/ 125 h 184"/>
                <a:gd name="T78" fmla="*/ 14 w 291"/>
                <a:gd name="T79" fmla="*/ 140 h 184"/>
                <a:gd name="T80" fmla="*/ 0 w 291"/>
                <a:gd name="T81" fmla="*/ 133 h 184"/>
                <a:gd name="T82" fmla="*/ 8 w 291"/>
                <a:gd name="T83" fmla="*/ 145 h 184"/>
                <a:gd name="T84" fmla="*/ 21 w 291"/>
                <a:gd name="T85" fmla="*/ 160 h 184"/>
                <a:gd name="T86" fmla="*/ 17 w 291"/>
                <a:gd name="T87" fmla="*/ 168 h 184"/>
                <a:gd name="T88" fmla="*/ 17 w 291"/>
                <a:gd name="T89" fmla="*/ 184 h 184"/>
                <a:gd name="T90" fmla="*/ 32 w 291"/>
                <a:gd name="T91" fmla="*/ 153 h 184"/>
                <a:gd name="T92" fmla="*/ 59 w 291"/>
                <a:gd name="T93" fmla="*/ 133 h 184"/>
                <a:gd name="T94" fmla="*/ 38 w 291"/>
                <a:gd name="T95" fmla="*/ 122 h 184"/>
                <a:gd name="T96" fmla="*/ 24 w 291"/>
                <a:gd name="T97" fmla="*/ 103 h 184"/>
                <a:gd name="T98" fmla="*/ 35 w 291"/>
                <a:gd name="T99" fmla="*/ 107 h 184"/>
                <a:gd name="T100" fmla="*/ 43 w 291"/>
                <a:gd name="T101" fmla="*/ 102 h 184"/>
                <a:gd name="T102" fmla="*/ 43 w 291"/>
                <a:gd name="T103" fmla="*/ 87 h 184"/>
                <a:gd name="T104" fmla="*/ 25 w 291"/>
                <a:gd name="T105" fmla="*/ 76 h 184"/>
                <a:gd name="T106" fmla="*/ 10 w 291"/>
                <a:gd name="T107" fmla="*/ 95 h 184"/>
                <a:gd name="T108" fmla="*/ 12 w 291"/>
                <a:gd name="T109" fmla="*/ 101 h 184"/>
                <a:gd name="T110" fmla="*/ 61 w 291"/>
                <a:gd name="T111" fmla="*/ 111 h 184"/>
                <a:gd name="T112" fmla="*/ 61 w 291"/>
                <a:gd name="T113" fmla="*/ 118 h 184"/>
                <a:gd name="T114" fmla="*/ 69 w 291"/>
                <a:gd name="T115" fmla="*/ 111 h 184"/>
                <a:gd name="T116" fmla="*/ 61 w 291"/>
                <a:gd name="T117" fmla="*/ 7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1" h="184">
                  <a:moveTo>
                    <a:pt x="278" y="129"/>
                  </a:moveTo>
                  <a:cubicBezTo>
                    <a:pt x="278" y="129"/>
                    <a:pt x="278" y="125"/>
                    <a:pt x="276" y="119"/>
                  </a:cubicBezTo>
                  <a:cubicBezTo>
                    <a:pt x="276" y="115"/>
                    <a:pt x="270" y="110"/>
                    <a:pt x="270" y="110"/>
                  </a:cubicBezTo>
                  <a:cubicBezTo>
                    <a:pt x="270" y="110"/>
                    <a:pt x="268" y="96"/>
                    <a:pt x="264" y="87"/>
                  </a:cubicBezTo>
                  <a:cubicBezTo>
                    <a:pt x="260" y="79"/>
                    <a:pt x="252" y="63"/>
                    <a:pt x="252" y="63"/>
                  </a:cubicBezTo>
                  <a:cubicBezTo>
                    <a:pt x="252" y="63"/>
                    <a:pt x="256" y="59"/>
                    <a:pt x="260" y="56"/>
                  </a:cubicBezTo>
                  <a:cubicBezTo>
                    <a:pt x="261" y="53"/>
                    <a:pt x="267" y="40"/>
                    <a:pt x="267" y="40"/>
                  </a:cubicBezTo>
                  <a:cubicBezTo>
                    <a:pt x="271" y="18"/>
                    <a:pt x="271" y="18"/>
                    <a:pt x="271" y="18"/>
                  </a:cubicBezTo>
                  <a:cubicBezTo>
                    <a:pt x="271" y="18"/>
                    <a:pt x="268" y="16"/>
                    <a:pt x="268" y="14"/>
                  </a:cubicBezTo>
                  <a:cubicBezTo>
                    <a:pt x="268" y="12"/>
                    <a:pt x="276" y="6"/>
                    <a:pt x="276" y="6"/>
                  </a:cubicBezTo>
                  <a:cubicBezTo>
                    <a:pt x="268" y="0"/>
                    <a:pt x="268" y="0"/>
                    <a:pt x="268" y="0"/>
                  </a:cubicBezTo>
                  <a:cubicBezTo>
                    <a:pt x="268" y="0"/>
                    <a:pt x="267" y="5"/>
                    <a:pt x="263" y="6"/>
                  </a:cubicBezTo>
                  <a:cubicBezTo>
                    <a:pt x="259" y="10"/>
                    <a:pt x="249" y="5"/>
                    <a:pt x="241" y="6"/>
                  </a:cubicBezTo>
                  <a:cubicBezTo>
                    <a:pt x="232" y="9"/>
                    <a:pt x="237" y="13"/>
                    <a:pt x="226" y="13"/>
                  </a:cubicBezTo>
                  <a:cubicBezTo>
                    <a:pt x="215" y="13"/>
                    <a:pt x="203" y="6"/>
                    <a:pt x="203" y="6"/>
                  </a:cubicBezTo>
                  <a:cubicBezTo>
                    <a:pt x="199" y="10"/>
                    <a:pt x="199" y="10"/>
                    <a:pt x="199" y="10"/>
                  </a:cubicBezTo>
                  <a:cubicBezTo>
                    <a:pt x="188" y="6"/>
                    <a:pt x="188" y="6"/>
                    <a:pt x="188" y="6"/>
                  </a:cubicBezTo>
                  <a:cubicBezTo>
                    <a:pt x="180" y="9"/>
                    <a:pt x="180" y="9"/>
                    <a:pt x="180" y="9"/>
                  </a:cubicBezTo>
                  <a:cubicBezTo>
                    <a:pt x="177" y="4"/>
                    <a:pt x="177" y="4"/>
                    <a:pt x="177" y="4"/>
                  </a:cubicBezTo>
                  <a:cubicBezTo>
                    <a:pt x="173" y="5"/>
                    <a:pt x="173" y="5"/>
                    <a:pt x="173" y="5"/>
                  </a:cubicBezTo>
                  <a:cubicBezTo>
                    <a:pt x="175" y="10"/>
                    <a:pt x="175" y="10"/>
                    <a:pt x="175" y="10"/>
                  </a:cubicBezTo>
                  <a:cubicBezTo>
                    <a:pt x="170" y="10"/>
                    <a:pt x="170" y="10"/>
                    <a:pt x="170" y="10"/>
                  </a:cubicBezTo>
                  <a:cubicBezTo>
                    <a:pt x="170" y="9"/>
                    <a:pt x="170" y="9"/>
                    <a:pt x="170" y="9"/>
                  </a:cubicBezTo>
                  <a:cubicBezTo>
                    <a:pt x="168" y="9"/>
                    <a:pt x="168" y="9"/>
                    <a:pt x="168" y="9"/>
                  </a:cubicBezTo>
                  <a:cubicBezTo>
                    <a:pt x="168" y="13"/>
                    <a:pt x="168" y="13"/>
                    <a:pt x="168" y="13"/>
                  </a:cubicBezTo>
                  <a:cubicBezTo>
                    <a:pt x="165" y="13"/>
                    <a:pt x="165" y="13"/>
                    <a:pt x="165" y="13"/>
                  </a:cubicBezTo>
                  <a:cubicBezTo>
                    <a:pt x="160" y="4"/>
                    <a:pt x="160" y="4"/>
                    <a:pt x="160" y="4"/>
                  </a:cubicBezTo>
                  <a:cubicBezTo>
                    <a:pt x="158" y="5"/>
                    <a:pt x="158" y="5"/>
                    <a:pt x="158" y="5"/>
                  </a:cubicBezTo>
                  <a:cubicBezTo>
                    <a:pt x="158" y="5"/>
                    <a:pt x="161" y="13"/>
                    <a:pt x="160" y="14"/>
                  </a:cubicBezTo>
                  <a:cubicBezTo>
                    <a:pt x="158" y="14"/>
                    <a:pt x="154" y="10"/>
                    <a:pt x="154" y="10"/>
                  </a:cubicBezTo>
                  <a:cubicBezTo>
                    <a:pt x="154" y="18"/>
                    <a:pt x="154" y="18"/>
                    <a:pt x="154" y="18"/>
                  </a:cubicBezTo>
                  <a:cubicBezTo>
                    <a:pt x="154" y="18"/>
                    <a:pt x="154" y="20"/>
                    <a:pt x="151" y="21"/>
                  </a:cubicBezTo>
                  <a:cubicBezTo>
                    <a:pt x="149" y="22"/>
                    <a:pt x="139" y="22"/>
                    <a:pt x="139" y="22"/>
                  </a:cubicBezTo>
                  <a:cubicBezTo>
                    <a:pt x="139" y="22"/>
                    <a:pt x="132" y="26"/>
                    <a:pt x="131" y="26"/>
                  </a:cubicBezTo>
                  <a:cubicBezTo>
                    <a:pt x="130" y="26"/>
                    <a:pt x="122" y="20"/>
                    <a:pt x="120" y="21"/>
                  </a:cubicBezTo>
                  <a:cubicBezTo>
                    <a:pt x="119" y="22"/>
                    <a:pt x="123" y="32"/>
                    <a:pt x="123" y="32"/>
                  </a:cubicBezTo>
                  <a:cubicBezTo>
                    <a:pt x="118" y="35"/>
                    <a:pt x="118" y="35"/>
                    <a:pt x="118" y="35"/>
                  </a:cubicBezTo>
                  <a:cubicBezTo>
                    <a:pt x="118" y="35"/>
                    <a:pt x="108" y="32"/>
                    <a:pt x="105" y="33"/>
                  </a:cubicBezTo>
                  <a:cubicBezTo>
                    <a:pt x="101" y="35"/>
                    <a:pt x="101" y="40"/>
                    <a:pt x="101" y="40"/>
                  </a:cubicBezTo>
                  <a:cubicBezTo>
                    <a:pt x="97" y="40"/>
                    <a:pt x="97" y="40"/>
                    <a:pt x="97" y="40"/>
                  </a:cubicBezTo>
                  <a:cubicBezTo>
                    <a:pt x="99" y="44"/>
                    <a:pt x="99" y="44"/>
                    <a:pt x="99" y="44"/>
                  </a:cubicBezTo>
                  <a:cubicBezTo>
                    <a:pt x="89" y="41"/>
                    <a:pt x="89" y="41"/>
                    <a:pt x="89" y="41"/>
                  </a:cubicBezTo>
                  <a:cubicBezTo>
                    <a:pt x="89" y="44"/>
                    <a:pt x="89" y="44"/>
                    <a:pt x="89" y="44"/>
                  </a:cubicBezTo>
                  <a:cubicBezTo>
                    <a:pt x="89" y="44"/>
                    <a:pt x="95" y="52"/>
                    <a:pt x="93" y="53"/>
                  </a:cubicBezTo>
                  <a:cubicBezTo>
                    <a:pt x="92" y="55"/>
                    <a:pt x="90" y="52"/>
                    <a:pt x="90" y="52"/>
                  </a:cubicBezTo>
                  <a:cubicBezTo>
                    <a:pt x="81" y="53"/>
                    <a:pt x="81" y="53"/>
                    <a:pt x="81" y="53"/>
                  </a:cubicBezTo>
                  <a:cubicBezTo>
                    <a:pt x="77" y="55"/>
                    <a:pt x="77" y="55"/>
                    <a:pt x="77" y="55"/>
                  </a:cubicBezTo>
                  <a:cubicBezTo>
                    <a:pt x="76" y="59"/>
                    <a:pt x="76" y="59"/>
                    <a:pt x="76" y="59"/>
                  </a:cubicBezTo>
                  <a:cubicBezTo>
                    <a:pt x="74" y="59"/>
                    <a:pt x="74" y="59"/>
                    <a:pt x="74" y="59"/>
                  </a:cubicBezTo>
                  <a:cubicBezTo>
                    <a:pt x="69" y="61"/>
                    <a:pt x="69" y="61"/>
                    <a:pt x="69" y="61"/>
                  </a:cubicBezTo>
                  <a:cubicBezTo>
                    <a:pt x="69" y="60"/>
                    <a:pt x="69" y="60"/>
                    <a:pt x="69" y="60"/>
                  </a:cubicBezTo>
                  <a:cubicBezTo>
                    <a:pt x="67" y="60"/>
                    <a:pt x="67" y="60"/>
                    <a:pt x="67" y="60"/>
                  </a:cubicBezTo>
                  <a:cubicBezTo>
                    <a:pt x="67" y="64"/>
                    <a:pt x="67" y="64"/>
                    <a:pt x="67" y="64"/>
                  </a:cubicBezTo>
                  <a:cubicBezTo>
                    <a:pt x="70" y="67"/>
                    <a:pt x="70" y="67"/>
                    <a:pt x="70" y="67"/>
                  </a:cubicBezTo>
                  <a:cubicBezTo>
                    <a:pt x="69" y="74"/>
                    <a:pt x="69" y="74"/>
                    <a:pt x="69" y="74"/>
                  </a:cubicBezTo>
                  <a:cubicBezTo>
                    <a:pt x="69" y="74"/>
                    <a:pt x="66" y="74"/>
                    <a:pt x="66" y="76"/>
                  </a:cubicBezTo>
                  <a:cubicBezTo>
                    <a:pt x="66" y="79"/>
                    <a:pt x="69" y="82"/>
                    <a:pt x="70" y="82"/>
                  </a:cubicBezTo>
                  <a:cubicBezTo>
                    <a:pt x="73" y="82"/>
                    <a:pt x="74" y="79"/>
                    <a:pt x="74" y="79"/>
                  </a:cubicBezTo>
                  <a:cubicBezTo>
                    <a:pt x="76" y="80"/>
                    <a:pt x="76" y="80"/>
                    <a:pt x="76" y="80"/>
                  </a:cubicBezTo>
                  <a:cubicBezTo>
                    <a:pt x="76" y="80"/>
                    <a:pt x="69" y="84"/>
                    <a:pt x="69" y="87"/>
                  </a:cubicBezTo>
                  <a:cubicBezTo>
                    <a:pt x="67" y="90"/>
                    <a:pt x="73" y="95"/>
                    <a:pt x="73" y="95"/>
                  </a:cubicBezTo>
                  <a:cubicBezTo>
                    <a:pt x="71" y="101"/>
                    <a:pt x="71" y="101"/>
                    <a:pt x="71" y="101"/>
                  </a:cubicBezTo>
                  <a:cubicBezTo>
                    <a:pt x="78" y="96"/>
                    <a:pt x="78" y="96"/>
                    <a:pt x="78" y="96"/>
                  </a:cubicBezTo>
                  <a:cubicBezTo>
                    <a:pt x="86" y="98"/>
                    <a:pt x="86" y="98"/>
                    <a:pt x="86" y="98"/>
                  </a:cubicBezTo>
                  <a:cubicBezTo>
                    <a:pt x="85" y="102"/>
                    <a:pt x="85" y="102"/>
                    <a:pt x="85" y="102"/>
                  </a:cubicBezTo>
                  <a:cubicBezTo>
                    <a:pt x="76" y="103"/>
                    <a:pt x="76" y="103"/>
                    <a:pt x="76" y="103"/>
                  </a:cubicBezTo>
                  <a:cubicBezTo>
                    <a:pt x="77" y="105"/>
                    <a:pt x="77" y="105"/>
                    <a:pt x="77" y="105"/>
                  </a:cubicBezTo>
                  <a:cubicBezTo>
                    <a:pt x="74" y="106"/>
                    <a:pt x="74" y="106"/>
                    <a:pt x="74" y="106"/>
                  </a:cubicBezTo>
                  <a:cubicBezTo>
                    <a:pt x="77" y="118"/>
                    <a:pt x="77" y="118"/>
                    <a:pt x="77" y="118"/>
                  </a:cubicBezTo>
                  <a:cubicBezTo>
                    <a:pt x="77" y="118"/>
                    <a:pt x="82" y="117"/>
                    <a:pt x="85" y="119"/>
                  </a:cubicBezTo>
                  <a:cubicBezTo>
                    <a:pt x="88" y="122"/>
                    <a:pt x="89" y="126"/>
                    <a:pt x="90" y="129"/>
                  </a:cubicBezTo>
                  <a:cubicBezTo>
                    <a:pt x="92" y="132"/>
                    <a:pt x="93" y="136"/>
                    <a:pt x="93" y="136"/>
                  </a:cubicBezTo>
                  <a:cubicBezTo>
                    <a:pt x="96" y="133"/>
                    <a:pt x="96" y="133"/>
                    <a:pt x="96" y="133"/>
                  </a:cubicBezTo>
                  <a:cubicBezTo>
                    <a:pt x="99" y="137"/>
                    <a:pt x="99" y="137"/>
                    <a:pt x="99" y="137"/>
                  </a:cubicBezTo>
                  <a:cubicBezTo>
                    <a:pt x="105" y="133"/>
                    <a:pt x="105" y="133"/>
                    <a:pt x="105" y="133"/>
                  </a:cubicBezTo>
                  <a:cubicBezTo>
                    <a:pt x="112" y="140"/>
                    <a:pt x="112" y="140"/>
                    <a:pt x="112" y="140"/>
                  </a:cubicBezTo>
                  <a:cubicBezTo>
                    <a:pt x="116" y="136"/>
                    <a:pt x="116" y="136"/>
                    <a:pt x="116" y="136"/>
                  </a:cubicBezTo>
                  <a:cubicBezTo>
                    <a:pt x="116" y="136"/>
                    <a:pt x="116" y="127"/>
                    <a:pt x="118" y="126"/>
                  </a:cubicBezTo>
                  <a:cubicBezTo>
                    <a:pt x="120" y="125"/>
                    <a:pt x="128" y="126"/>
                    <a:pt x="130" y="129"/>
                  </a:cubicBezTo>
                  <a:cubicBezTo>
                    <a:pt x="132" y="130"/>
                    <a:pt x="127" y="138"/>
                    <a:pt x="127" y="138"/>
                  </a:cubicBezTo>
                  <a:cubicBezTo>
                    <a:pt x="131" y="150"/>
                    <a:pt x="131" y="150"/>
                    <a:pt x="131" y="150"/>
                  </a:cubicBezTo>
                  <a:cubicBezTo>
                    <a:pt x="128" y="161"/>
                    <a:pt x="128" y="161"/>
                    <a:pt x="128" y="161"/>
                  </a:cubicBezTo>
                  <a:cubicBezTo>
                    <a:pt x="130" y="169"/>
                    <a:pt x="130" y="169"/>
                    <a:pt x="130" y="169"/>
                  </a:cubicBezTo>
                  <a:cubicBezTo>
                    <a:pt x="132" y="169"/>
                    <a:pt x="132" y="169"/>
                    <a:pt x="132" y="169"/>
                  </a:cubicBezTo>
                  <a:cubicBezTo>
                    <a:pt x="134" y="164"/>
                    <a:pt x="134" y="164"/>
                    <a:pt x="134" y="164"/>
                  </a:cubicBezTo>
                  <a:cubicBezTo>
                    <a:pt x="138" y="160"/>
                    <a:pt x="138" y="160"/>
                    <a:pt x="138" y="160"/>
                  </a:cubicBezTo>
                  <a:cubicBezTo>
                    <a:pt x="142" y="164"/>
                    <a:pt x="142" y="164"/>
                    <a:pt x="142" y="164"/>
                  </a:cubicBezTo>
                  <a:cubicBezTo>
                    <a:pt x="146" y="154"/>
                    <a:pt x="146" y="154"/>
                    <a:pt x="146" y="154"/>
                  </a:cubicBezTo>
                  <a:cubicBezTo>
                    <a:pt x="154" y="157"/>
                    <a:pt x="154" y="157"/>
                    <a:pt x="154" y="157"/>
                  </a:cubicBezTo>
                  <a:cubicBezTo>
                    <a:pt x="161" y="145"/>
                    <a:pt x="161" y="145"/>
                    <a:pt x="161" y="145"/>
                  </a:cubicBezTo>
                  <a:cubicBezTo>
                    <a:pt x="165" y="145"/>
                    <a:pt x="165" y="145"/>
                    <a:pt x="165" y="145"/>
                  </a:cubicBezTo>
                  <a:cubicBezTo>
                    <a:pt x="170" y="152"/>
                    <a:pt x="170" y="152"/>
                    <a:pt x="170" y="152"/>
                  </a:cubicBezTo>
                  <a:cubicBezTo>
                    <a:pt x="172" y="145"/>
                    <a:pt x="172" y="145"/>
                    <a:pt x="172" y="145"/>
                  </a:cubicBezTo>
                  <a:cubicBezTo>
                    <a:pt x="180" y="150"/>
                    <a:pt x="180" y="150"/>
                    <a:pt x="180" y="150"/>
                  </a:cubicBezTo>
                  <a:cubicBezTo>
                    <a:pt x="185" y="150"/>
                    <a:pt x="185" y="150"/>
                    <a:pt x="185" y="150"/>
                  </a:cubicBezTo>
                  <a:cubicBezTo>
                    <a:pt x="189" y="157"/>
                    <a:pt x="189" y="157"/>
                    <a:pt x="189" y="157"/>
                  </a:cubicBezTo>
                  <a:cubicBezTo>
                    <a:pt x="195" y="153"/>
                    <a:pt x="195" y="153"/>
                    <a:pt x="195" y="153"/>
                  </a:cubicBezTo>
                  <a:cubicBezTo>
                    <a:pt x="195" y="153"/>
                    <a:pt x="198" y="160"/>
                    <a:pt x="200" y="160"/>
                  </a:cubicBezTo>
                  <a:cubicBezTo>
                    <a:pt x="203" y="160"/>
                    <a:pt x="208" y="157"/>
                    <a:pt x="208" y="157"/>
                  </a:cubicBezTo>
                  <a:cubicBezTo>
                    <a:pt x="208" y="162"/>
                    <a:pt x="208" y="162"/>
                    <a:pt x="208" y="162"/>
                  </a:cubicBezTo>
                  <a:cubicBezTo>
                    <a:pt x="208" y="162"/>
                    <a:pt x="215" y="165"/>
                    <a:pt x="218" y="167"/>
                  </a:cubicBezTo>
                  <a:cubicBezTo>
                    <a:pt x="221" y="169"/>
                    <a:pt x="219" y="176"/>
                    <a:pt x="222" y="176"/>
                  </a:cubicBezTo>
                  <a:cubicBezTo>
                    <a:pt x="234" y="176"/>
                    <a:pt x="234" y="176"/>
                    <a:pt x="234" y="176"/>
                  </a:cubicBezTo>
                  <a:cubicBezTo>
                    <a:pt x="240" y="180"/>
                    <a:pt x="240" y="180"/>
                    <a:pt x="240" y="180"/>
                  </a:cubicBezTo>
                  <a:cubicBezTo>
                    <a:pt x="255" y="169"/>
                    <a:pt x="255" y="169"/>
                    <a:pt x="255" y="169"/>
                  </a:cubicBezTo>
                  <a:cubicBezTo>
                    <a:pt x="255" y="169"/>
                    <a:pt x="265" y="173"/>
                    <a:pt x="270" y="172"/>
                  </a:cubicBezTo>
                  <a:cubicBezTo>
                    <a:pt x="271" y="172"/>
                    <a:pt x="274" y="172"/>
                    <a:pt x="275" y="171"/>
                  </a:cubicBezTo>
                  <a:cubicBezTo>
                    <a:pt x="274" y="165"/>
                    <a:pt x="274" y="165"/>
                    <a:pt x="274" y="165"/>
                  </a:cubicBezTo>
                  <a:cubicBezTo>
                    <a:pt x="275" y="157"/>
                    <a:pt x="275" y="157"/>
                    <a:pt x="275" y="157"/>
                  </a:cubicBezTo>
                  <a:cubicBezTo>
                    <a:pt x="275" y="157"/>
                    <a:pt x="279" y="157"/>
                    <a:pt x="282" y="153"/>
                  </a:cubicBezTo>
                  <a:cubicBezTo>
                    <a:pt x="282" y="150"/>
                    <a:pt x="278" y="145"/>
                    <a:pt x="278" y="145"/>
                  </a:cubicBezTo>
                  <a:cubicBezTo>
                    <a:pt x="278" y="145"/>
                    <a:pt x="290" y="142"/>
                    <a:pt x="291" y="140"/>
                  </a:cubicBezTo>
                  <a:cubicBezTo>
                    <a:pt x="291" y="137"/>
                    <a:pt x="278" y="129"/>
                    <a:pt x="278" y="129"/>
                  </a:cubicBezTo>
                  <a:close/>
                  <a:moveTo>
                    <a:pt x="38" y="122"/>
                  </a:moveTo>
                  <a:cubicBezTo>
                    <a:pt x="32" y="118"/>
                    <a:pt x="32" y="118"/>
                    <a:pt x="32" y="118"/>
                  </a:cubicBezTo>
                  <a:cubicBezTo>
                    <a:pt x="32" y="118"/>
                    <a:pt x="29" y="121"/>
                    <a:pt x="28" y="122"/>
                  </a:cubicBezTo>
                  <a:cubicBezTo>
                    <a:pt x="27" y="123"/>
                    <a:pt x="20" y="125"/>
                    <a:pt x="20" y="125"/>
                  </a:cubicBezTo>
                  <a:cubicBezTo>
                    <a:pt x="20" y="125"/>
                    <a:pt x="24" y="132"/>
                    <a:pt x="21" y="133"/>
                  </a:cubicBezTo>
                  <a:cubicBezTo>
                    <a:pt x="19" y="133"/>
                    <a:pt x="16" y="126"/>
                    <a:pt x="16" y="126"/>
                  </a:cubicBezTo>
                  <a:cubicBezTo>
                    <a:pt x="14" y="140"/>
                    <a:pt x="14" y="140"/>
                    <a:pt x="14" y="140"/>
                  </a:cubicBezTo>
                  <a:cubicBezTo>
                    <a:pt x="8" y="137"/>
                    <a:pt x="8" y="137"/>
                    <a:pt x="8" y="137"/>
                  </a:cubicBezTo>
                  <a:cubicBezTo>
                    <a:pt x="8" y="133"/>
                    <a:pt x="8" y="133"/>
                    <a:pt x="8" y="133"/>
                  </a:cubicBezTo>
                  <a:cubicBezTo>
                    <a:pt x="0" y="133"/>
                    <a:pt x="0" y="133"/>
                    <a:pt x="0" y="133"/>
                  </a:cubicBezTo>
                  <a:cubicBezTo>
                    <a:pt x="0" y="137"/>
                    <a:pt x="0" y="137"/>
                    <a:pt x="0" y="137"/>
                  </a:cubicBezTo>
                  <a:cubicBezTo>
                    <a:pt x="5" y="141"/>
                    <a:pt x="5" y="141"/>
                    <a:pt x="5" y="141"/>
                  </a:cubicBezTo>
                  <a:cubicBezTo>
                    <a:pt x="8" y="145"/>
                    <a:pt x="8" y="145"/>
                    <a:pt x="8" y="145"/>
                  </a:cubicBezTo>
                  <a:cubicBezTo>
                    <a:pt x="2" y="153"/>
                    <a:pt x="2" y="153"/>
                    <a:pt x="2" y="153"/>
                  </a:cubicBezTo>
                  <a:cubicBezTo>
                    <a:pt x="2" y="153"/>
                    <a:pt x="9" y="157"/>
                    <a:pt x="12" y="158"/>
                  </a:cubicBezTo>
                  <a:cubicBezTo>
                    <a:pt x="16" y="161"/>
                    <a:pt x="21" y="160"/>
                    <a:pt x="21" y="160"/>
                  </a:cubicBezTo>
                  <a:cubicBezTo>
                    <a:pt x="21" y="160"/>
                    <a:pt x="23" y="161"/>
                    <a:pt x="23" y="165"/>
                  </a:cubicBezTo>
                  <a:cubicBezTo>
                    <a:pt x="23" y="168"/>
                    <a:pt x="21" y="169"/>
                    <a:pt x="21" y="169"/>
                  </a:cubicBezTo>
                  <a:cubicBezTo>
                    <a:pt x="17" y="168"/>
                    <a:pt x="17" y="168"/>
                    <a:pt x="17" y="168"/>
                  </a:cubicBezTo>
                  <a:cubicBezTo>
                    <a:pt x="17" y="173"/>
                    <a:pt x="17" y="173"/>
                    <a:pt x="17" y="173"/>
                  </a:cubicBezTo>
                  <a:cubicBezTo>
                    <a:pt x="17" y="176"/>
                    <a:pt x="12" y="180"/>
                    <a:pt x="12" y="180"/>
                  </a:cubicBezTo>
                  <a:cubicBezTo>
                    <a:pt x="17" y="184"/>
                    <a:pt x="17" y="184"/>
                    <a:pt x="17" y="184"/>
                  </a:cubicBezTo>
                  <a:cubicBezTo>
                    <a:pt x="17" y="184"/>
                    <a:pt x="21" y="180"/>
                    <a:pt x="24" y="175"/>
                  </a:cubicBezTo>
                  <a:cubicBezTo>
                    <a:pt x="27" y="169"/>
                    <a:pt x="27" y="158"/>
                    <a:pt x="27" y="158"/>
                  </a:cubicBezTo>
                  <a:cubicBezTo>
                    <a:pt x="27" y="158"/>
                    <a:pt x="31" y="154"/>
                    <a:pt x="32" y="153"/>
                  </a:cubicBezTo>
                  <a:cubicBezTo>
                    <a:pt x="33" y="153"/>
                    <a:pt x="43" y="150"/>
                    <a:pt x="43" y="150"/>
                  </a:cubicBezTo>
                  <a:cubicBezTo>
                    <a:pt x="55" y="138"/>
                    <a:pt x="55" y="138"/>
                    <a:pt x="55" y="138"/>
                  </a:cubicBezTo>
                  <a:cubicBezTo>
                    <a:pt x="59" y="133"/>
                    <a:pt x="59" y="133"/>
                    <a:pt x="59" y="133"/>
                  </a:cubicBezTo>
                  <a:cubicBezTo>
                    <a:pt x="65" y="125"/>
                    <a:pt x="65" y="125"/>
                    <a:pt x="65" y="125"/>
                  </a:cubicBezTo>
                  <a:cubicBezTo>
                    <a:pt x="65" y="125"/>
                    <a:pt x="52" y="117"/>
                    <a:pt x="46" y="117"/>
                  </a:cubicBezTo>
                  <a:cubicBezTo>
                    <a:pt x="40" y="117"/>
                    <a:pt x="38" y="122"/>
                    <a:pt x="38" y="122"/>
                  </a:cubicBezTo>
                  <a:close/>
                  <a:moveTo>
                    <a:pt x="19" y="96"/>
                  </a:moveTo>
                  <a:cubicBezTo>
                    <a:pt x="25" y="101"/>
                    <a:pt x="25" y="101"/>
                    <a:pt x="25" y="101"/>
                  </a:cubicBezTo>
                  <a:cubicBezTo>
                    <a:pt x="24" y="103"/>
                    <a:pt x="24" y="103"/>
                    <a:pt x="24" y="103"/>
                  </a:cubicBezTo>
                  <a:cubicBezTo>
                    <a:pt x="28" y="111"/>
                    <a:pt x="28" y="111"/>
                    <a:pt x="28" y="111"/>
                  </a:cubicBezTo>
                  <a:cubicBezTo>
                    <a:pt x="32" y="111"/>
                    <a:pt x="32" y="111"/>
                    <a:pt x="32" y="111"/>
                  </a:cubicBezTo>
                  <a:cubicBezTo>
                    <a:pt x="35" y="107"/>
                    <a:pt x="35" y="107"/>
                    <a:pt x="35" y="107"/>
                  </a:cubicBezTo>
                  <a:cubicBezTo>
                    <a:pt x="38" y="105"/>
                    <a:pt x="38" y="105"/>
                    <a:pt x="38" y="105"/>
                  </a:cubicBezTo>
                  <a:cubicBezTo>
                    <a:pt x="40" y="105"/>
                    <a:pt x="40" y="105"/>
                    <a:pt x="40" y="105"/>
                  </a:cubicBezTo>
                  <a:cubicBezTo>
                    <a:pt x="43" y="102"/>
                    <a:pt x="43" y="102"/>
                    <a:pt x="43" y="102"/>
                  </a:cubicBezTo>
                  <a:cubicBezTo>
                    <a:pt x="42" y="98"/>
                    <a:pt x="42" y="98"/>
                    <a:pt x="42" y="98"/>
                  </a:cubicBezTo>
                  <a:cubicBezTo>
                    <a:pt x="51" y="96"/>
                    <a:pt x="51" y="96"/>
                    <a:pt x="51" y="96"/>
                  </a:cubicBezTo>
                  <a:cubicBezTo>
                    <a:pt x="51" y="96"/>
                    <a:pt x="46" y="90"/>
                    <a:pt x="43" y="87"/>
                  </a:cubicBezTo>
                  <a:cubicBezTo>
                    <a:pt x="39" y="84"/>
                    <a:pt x="35" y="84"/>
                    <a:pt x="35" y="84"/>
                  </a:cubicBezTo>
                  <a:cubicBezTo>
                    <a:pt x="29" y="79"/>
                    <a:pt x="29" y="79"/>
                    <a:pt x="29" y="79"/>
                  </a:cubicBezTo>
                  <a:cubicBezTo>
                    <a:pt x="25" y="76"/>
                    <a:pt x="25" y="76"/>
                    <a:pt x="25" y="76"/>
                  </a:cubicBezTo>
                  <a:cubicBezTo>
                    <a:pt x="27" y="83"/>
                    <a:pt x="27" y="83"/>
                    <a:pt x="27" y="83"/>
                  </a:cubicBezTo>
                  <a:cubicBezTo>
                    <a:pt x="21" y="91"/>
                    <a:pt x="21" y="91"/>
                    <a:pt x="21" y="91"/>
                  </a:cubicBezTo>
                  <a:cubicBezTo>
                    <a:pt x="10" y="95"/>
                    <a:pt x="10" y="95"/>
                    <a:pt x="10" y="95"/>
                  </a:cubicBezTo>
                  <a:cubicBezTo>
                    <a:pt x="8" y="94"/>
                    <a:pt x="8" y="94"/>
                    <a:pt x="8" y="94"/>
                  </a:cubicBezTo>
                  <a:cubicBezTo>
                    <a:pt x="2" y="96"/>
                    <a:pt x="2" y="96"/>
                    <a:pt x="2" y="96"/>
                  </a:cubicBezTo>
                  <a:cubicBezTo>
                    <a:pt x="12" y="101"/>
                    <a:pt x="12" y="101"/>
                    <a:pt x="12" y="101"/>
                  </a:cubicBezTo>
                  <a:lnTo>
                    <a:pt x="19" y="96"/>
                  </a:lnTo>
                  <a:close/>
                  <a:moveTo>
                    <a:pt x="61" y="107"/>
                  </a:moveTo>
                  <a:cubicBezTo>
                    <a:pt x="61" y="111"/>
                    <a:pt x="61" y="111"/>
                    <a:pt x="61" y="111"/>
                  </a:cubicBezTo>
                  <a:cubicBezTo>
                    <a:pt x="55" y="115"/>
                    <a:pt x="55" y="115"/>
                    <a:pt x="55" y="115"/>
                  </a:cubicBezTo>
                  <a:cubicBezTo>
                    <a:pt x="59" y="118"/>
                    <a:pt x="59" y="118"/>
                    <a:pt x="59" y="118"/>
                  </a:cubicBezTo>
                  <a:cubicBezTo>
                    <a:pt x="61" y="118"/>
                    <a:pt x="61" y="118"/>
                    <a:pt x="61" y="118"/>
                  </a:cubicBezTo>
                  <a:cubicBezTo>
                    <a:pt x="65" y="122"/>
                    <a:pt x="65" y="122"/>
                    <a:pt x="65" y="122"/>
                  </a:cubicBezTo>
                  <a:cubicBezTo>
                    <a:pt x="71" y="119"/>
                    <a:pt x="71" y="119"/>
                    <a:pt x="71" y="119"/>
                  </a:cubicBezTo>
                  <a:cubicBezTo>
                    <a:pt x="69" y="111"/>
                    <a:pt x="69" y="111"/>
                    <a:pt x="69" y="111"/>
                  </a:cubicBezTo>
                  <a:lnTo>
                    <a:pt x="61" y="107"/>
                  </a:lnTo>
                  <a:close/>
                  <a:moveTo>
                    <a:pt x="57" y="83"/>
                  </a:moveTo>
                  <a:cubicBezTo>
                    <a:pt x="71" y="87"/>
                    <a:pt x="65" y="78"/>
                    <a:pt x="61" y="78"/>
                  </a:cubicBezTo>
                  <a:cubicBezTo>
                    <a:pt x="55" y="78"/>
                    <a:pt x="47" y="80"/>
                    <a:pt x="57" y="83"/>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7" name="Freeform 36"/>
            <p:cNvSpPr>
              <a:spLocks noEditPoints="1"/>
            </p:cNvSpPr>
            <p:nvPr/>
          </p:nvSpPr>
          <p:spPr bwMode="auto">
            <a:xfrm>
              <a:off x="3380" y="1282"/>
              <a:ext cx="416" cy="266"/>
            </a:xfrm>
            <a:custGeom>
              <a:avLst/>
              <a:gdLst>
                <a:gd name="T0" fmla="*/ 270 w 295"/>
                <a:gd name="T1" fmla="*/ 44 h 189"/>
                <a:gd name="T2" fmla="*/ 279 w 295"/>
                <a:gd name="T3" fmla="*/ 8 h 189"/>
                <a:gd name="T4" fmla="*/ 205 w 295"/>
                <a:gd name="T5" fmla="*/ 7 h 189"/>
                <a:gd name="T6" fmla="*/ 174 w 295"/>
                <a:gd name="T7" fmla="*/ 13 h 189"/>
                <a:gd name="T8" fmla="*/ 160 w 295"/>
                <a:gd name="T9" fmla="*/ 16 h 189"/>
                <a:gd name="T10" fmla="*/ 155 w 295"/>
                <a:gd name="T11" fmla="*/ 13 h 189"/>
                <a:gd name="T12" fmla="*/ 133 w 295"/>
                <a:gd name="T13" fmla="*/ 28 h 189"/>
                <a:gd name="T14" fmla="*/ 124 w 295"/>
                <a:gd name="T15" fmla="*/ 34 h 189"/>
                <a:gd name="T16" fmla="*/ 90 w 295"/>
                <a:gd name="T17" fmla="*/ 47 h 189"/>
                <a:gd name="T18" fmla="*/ 94 w 295"/>
                <a:gd name="T19" fmla="*/ 56 h 189"/>
                <a:gd name="T20" fmla="*/ 76 w 295"/>
                <a:gd name="T21" fmla="*/ 60 h 189"/>
                <a:gd name="T22" fmla="*/ 67 w 295"/>
                <a:gd name="T23" fmla="*/ 77 h 189"/>
                <a:gd name="T24" fmla="*/ 72 w 295"/>
                <a:gd name="T25" fmla="*/ 103 h 189"/>
                <a:gd name="T26" fmla="*/ 78 w 295"/>
                <a:gd name="T27" fmla="*/ 123 h 189"/>
                <a:gd name="T28" fmla="*/ 119 w 295"/>
                <a:gd name="T29" fmla="*/ 140 h 189"/>
                <a:gd name="T30" fmla="*/ 131 w 295"/>
                <a:gd name="T31" fmla="*/ 133 h 189"/>
                <a:gd name="T32" fmla="*/ 136 w 295"/>
                <a:gd name="T33" fmla="*/ 173 h 189"/>
                <a:gd name="T34" fmla="*/ 171 w 295"/>
                <a:gd name="T35" fmla="*/ 156 h 189"/>
                <a:gd name="T36" fmla="*/ 211 w 295"/>
                <a:gd name="T37" fmla="*/ 161 h 189"/>
                <a:gd name="T38" fmla="*/ 256 w 295"/>
                <a:gd name="T39" fmla="*/ 174 h 189"/>
                <a:gd name="T40" fmla="*/ 280 w 295"/>
                <a:gd name="T41" fmla="*/ 148 h 189"/>
                <a:gd name="T42" fmla="*/ 292 w 295"/>
                <a:gd name="T43" fmla="*/ 143 h 189"/>
                <a:gd name="T44" fmla="*/ 277 w 295"/>
                <a:gd name="T45" fmla="*/ 159 h 189"/>
                <a:gd name="T46" fmla="*/ 258 w 295"/>
                <a:gd name="T47" fmla="*/ 171 h 189"/>
                <a:gd name="T48" fmla="*/ 224 w 295"/>
                <a:gd name="T49" fmla="*/ 177 h 189"/>
                <a:gd name="T50" fmla="*/ 198 w 295"/>
                <a:gd name="T51" fmla="*/ 154 h 189"/>
                <a:gd name="T52" fmla="*/ 162 w 295"/>
                <a:gd name="T53" fmla="*/ 147 h 189"/>
                <a:gd name="T54" fmla="*/ 132 w 295"/>
                <a:gd name="T55" fmla="*/ 164 h 189"/>
                <a:gd name="T56" fmla="*/ 118 w 295"/>
                <a:gd name="T57" fmla="*/ 139 h 189"/>
                <a:gd name="T58" fmla="*/ 79 w 295"/>
                <a:gd name="T59" fmla="*/ 121 h 189"/>
                <a:gd name="T60" fmla="*/ 73 w 295"/>
                <a:gd name="T61" fmla="*/ 104 h 189"/>
                <a:gd name="T62" fmla="*/ 75 w 295"/>
                <a:gd name="T63" fmla="*/ 81 h 189"/>
                <a:gd name="T64" fmla="*/ 72 w 295"/>
                <a:gd name="T65" fmla="*/ 77 h 189"/>
                <a:gd name="T66" fmla="*/ 80 w 295"/>
                <a:gd name="T67" fmla="*/ 58 h 189"/>
                <a:gd name="T68" fmla="*/ 100 w 295"/>
                <a:gd name="T69" fmla="*/ 48 h 189"/>
                <a:gd name="T70" fmla="*/ 127 w 295"/>
                <a:gd name="T71" fmla="*/ 36 h 189"/>
                <a:gd name="T72" fmla="*/ 133 w 295"/>
                <a:gd name="T73" fmla="*/ 31 h 189"/>
                <a:gd name="T74" fmla="*/ 163 w 295"/>
                <a:gd name="T75" fmla="*/ 10 h 189"/>
                <a:gd name="T76" fmla="*/ 171 w 295"/>
                <a:gd name="T77" fmla="*/ 15 h 189"/>
                <a:gd name="T78" fmla="*/ 205 w 295"/>
                <a:gd name="T79" fmla="*/ 9 h 189"/>
                <a:gd name="T80" fmla="*/ 270 w 295"/>
                <a:gd name="T81" fmla="*/ 14 h 189"/>
                <a:gd name="T82" fmla="*/ 270 w 295"/>
                <a:gd name="T83" fmla="*/ 113 h 189"/>
                <a:gd name="T84" fmla="*/ 22 w 295"/>
                <a:gd name="T85" fmla="*/ 126 h 189"/>
                <a:gd name="T86" fmla="*/ 11 w 295"/>
                <a:gd name="T87" fmla="*/ 136 h 189"/>
                <a:gd name="T88" fmla="*/ 24 w 295"/>
                <a:gd name="T89" fmla="*/ 164 h 189"/>
                <a:gd name="T90" fmla="*/ 18 w 295"/>
                <a:gd name="T91" fmla="*/ 171 h 189"/>
                <a:gd name="T92" fmla="*/ 46 w 295"/>
                <a:gd name="T93" fmla="*/ 154 h 189"/>
                <a:gd name="T94" fmla="*/ 64 w 295"/>
                <a:gd name="T95" fmla="*/ 128 h 189"/>
                <a:gd name="T96" fmla="*/ 27 w 295"/>
                <a:gd name="T97" fmla="*/ 161 h 189"/>
                <a:gd name="T98" fmla="*/ 24 w 295"/>
                <a:gd name="T99" fmla="*/ 173 h 189"/>
                <a:gd name="T100" fmla="*/ 3 w 295"/>
                <a:gd name="T101" fmla="*/ 140 h 189"/>
                <a:gd name="T102" fmla="*/ 24 w 295"/>
                <a:gd name="T103" fmla="*/ 137 h 189"/>
                <a:gd name="T104" fmla="*/ 25 w 295"/>
                <a:gd name="T105" fmla="*/ 106 h 189"/>
                <a:gd name="T106" fmla="*/ 44 w 295"/>
                <a:gd name="T107" fmla="*/ 101 h 189"/>
                <a:gd name="T108" fmla="*/ 23 w 295"/>
                <a:gd name="T109" fmla="*/ 93 h 189"/>
                <a:gd name="T110" fmla="*/ 5 w 295"/>
                <a:gd name="T111" fmla="*/ 101 h 189"/>
                <a:gd name="T112" fmla="*/ 37 w 295"/>
                <a:gd name="T113" fmla="*/ 89 h 189"/>
                <a:gd name="T114" fmla="*/ 36 w 295"/>
                <a:gd name="T115" fmla="*/ 109 h 189"/>
                <a:gd name="T116" fmla="*/ 62 w 295"/>
                <a:gd name="T117" fmla="*/ 113 h 189"/>
                <a:gd name="T118" fmla="*/ 70 w 295"/>
                <a:gd name="T119" fmla="*/ 116 h 189"/>
                <a:gd name="T120" fmla="*/ 64 w 295"/>
                <a:gd name="T121" fmla="*/ 110 h 189"/>
                <a:gd name="T122" fmla="*/ 56 w 295"/>
                <a:gd name="T123" fmla="*/ 83 h 189"/>
                <a:gd name="T124" fmla="*/ 66 w 295"/>
                <a:gd name="T125" fmla="*/ 8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5" h="189">
                  <a:moveTo>
                    <a:pt x="280" y="132"/>
                  </a:moveTo>
                  <a:cubicBezTo>
                    <a:pt x="281" y="132"/>
                    <a:pt x="281" y="132"/>
                    <a:pt x="281" y="132"/>
                  </a:cubicBezTo>
                  <a:cubicBezTo>
                    <a:pt x="281" y="132"/>
                    <a:pt x="281" y="128"/>
                    <a:pt x="280" y="122"/>
                  </a:cubicBezTo>
                  <a:cubicBezTo>
                    <a:pt x="278" y="122"/>
                    <a:pt x="278" y="122"/>
                    <a:pt x="278" y="122"/>
                  </a:cubicBezTo>
                  <a:cubicBezTo>
                    <a:pt x="280" y="122"/>
                    <a:pt x="280" y="122"/>
                    <a:pt x="280" y="122"/>
                  </a:cubicBezTo>
                  <a:cubicBezTo>
                    <a:pt x="280" y="121"/>
                    <a:pt x="279" y="120"/>
                    <a:pt x="279" y="118"/>
                  </a:cubicBezTo>
                  <a:cubicBezTo>
                    <a:pt x="276" y="115"/>
                    <a:pt x="272" y="112"/>
                    <a:pt x="272" y="112"/>
                  </a:cubicBezTo>
                  <a:cubicBezTo>
                    <a:pt x="272" y="113"/>
                    <a:pt x="272" y="113"/>
                    <a:pt x="272" y="113"/>
                  </a:cubicBezTo>
                  <a:cubicBezTo>
                    <a:pt x="273" y="113"/>
                    <a:pt x="273" y="113"/>
                    <a:pt x="273" y="113"/>
                  </a:cubicBezTo>
                  <a:cubicBezTo>
                    <a:pt x="273" y="113"/>
                    <a:pt x="272" y="99"/>
                    <a:pt x="267" y="89"/>
                  </a:cubicBezTo>
                  <a:cubicBezTo>
                    <a:pt x="267" y="89"/>
                    <a:pt x="267" y="89"/>
                    <a:pt x="267" y="89"/>
                  </a:cubicBezTo>
                  <a:cubicBezTo>
                    <a:pt x="267" y="89"/>
                    <a:pt x="267" y="89"/>
                    <a:pt x="267" y="89"/>
                  </a:cubicBezTo>
                  <a:cubicBezTo>
                    <a:pt x="265" y="85"/>
                    <a:pt x="262" y="79"/>
                    <a:pt x="260" y="74"/>
                  </a:cubicBezTo>
                  <a:cubicBezTo>
                    <a:pt x="257" y="69"/>
                    <a:pt x="255" y="65"/>
                    <a:pt x="255" y="65"/>
                  </a:cubicBezTo>
                  <a:cubicBezTo>
                    <a:pt x="254" y="66"/>
                    <a:pt x="254" y="66"/>
                    <a:pt x="254" y="66"/>
                  </a:cubicBezTo>
                  <a:cubicBezTo>
                    <a:pt x="255" y="67"/>
                    <a:pt x="255" y="67"/>
                    <a:pt x="255" y="67"/>
                  </a:cubicBezTo>
                  <a:cubicBezTo>
                    <a:pt x="255" y="67"/>
                    <a:pt x="255" y="67"/>
                    <a:pt x="256" y="66"/>
                  </a:cubicBezTo>
                  <a:cubicBezTo>
                    <a:pt x="257" y="65"/>
                    <a:pt x="260" y="62"/>
                    <a:pt x="263" y="60"/>
                  </a:cubicBezTo>
                  <a:cubicBezTo>
                    <a:pt x="263" y="60"/>
                    <a:pt x="263" y="60"/>
                    <a:pt x="263" y="60"/>
                  </a:cubicBezTo>
                  <a:cubicBezTo>
                    <a:pt x="263" y="60"/>
                    <a:pt x="263" y="60"/>
                    <a:pt x="263" y="60"/>
                  </a:cubicBezTo>
                  <a:cubicBezTo>
                    <a:pt x="264" y="58"/>
                    <a:pt x="266" y="54"/>
                    <a:pt x="267" y="51"/>
                  </a:cubicBezTo>
                  <a:cubicBezTo>
                    <a:pt x="269" y="47"/>
                    <a:pt x="270" y="44"/>
                    <a:pt x="270" y="44"/>
                  </a:cubicBezTo>
                  <a:cubicBezTo>
                    <a:pt x="270" y="43"/>
                    <a:pt x="270" y="43"/>
                    <a:pt x="270" y="43"/>
                  </a:cubicBezTo>
                  <a:cubicBezTo>
                    <a:pt x="270" y="43"/>
                    <a:pt x="270" y="43"/>
                    <a:pt x="270" y="43"/>
                  </a:cubicBezTo>
                  <a:cubicBezTo>
                    <a:pt x="274" y="22"/>
                    <a:pt x="274" y="22"/>
                    <a:pt x="274" y="22"/>
                  </a:cubicBezTo>
                  <a:cubicBezTo>
                    <a:pt x="274" y="21"/>
                    <a:pt x="274" y="21"/>
                    <a:pt x="274" y="21"/>
                  </a:cubicBezTo>
                  <a:cubicBezTo>
                    <a:pt x="274" y="20"/>
                    <a:pt x="274" y="20"/>
                    <a:pt x="274" y="20"/>
                  </a:cubicBezTo>
                  <a:cubicBezTo>
                    <a:pt x="274" y="20"/>
                    <a:pt x="274" y="20"/>
                    <a:pt x="274" y="20"/>
                  </a:cubicBezTo>
                  <a:cubicBezTo>
                    <a:pt x="273" y="20"/>
                    <a:pt x="273" y="19"/>
                    <a:pt x="272" y="18"/>
                  </a:cubicBezTo>
                  <a:cubicBezTo>
                    <a:pt x="272" y="18"/>
                    <a:pt x="272" y="18"/>
                    <a:pt x="272" y="18"/>
                  </a:cubicBezTo>
                  <a:cubicBezTo>
                    <a:pt x="272" y="17"/>
                    <a:pt x="272" y="17"/>
                    <a:pt x="272" y="17"/>
                  </a:cubicBezTo>
                  <a:cubicBezTo>
                    <a:pt x="272" y="17"/>
                    <a:pt x="272" y="17"/>
                    <a:pt x="272" y="17"/>
                  </a:cubicBezTo>
                  <a:cubicBezTo>
                    <a:pt x="271" y="17"/>
                    <a:pt x="271" y="17"/>
                    <a:pt x="271" y="17"/>
                  </a:cubicBezTo>
                  <a:cubicBezTo>
                    <a:pt x="272" y="17"/>
                    <a:pt x="272" y="17"/>
                    <a:pt x="272" y="17"/>
                  </a:cubicBezTo>
                  <a:cubicBezTo>
                    <a:pt x="272" y="17"/>
                    <a:pt x="272" y="17"/>
                    <a:pt x="272" y="17"/>
                  </a:cubicBezTo>
                  <a:cubicBezTo>
                    <a:pt x="271" y="17"/>
                    <a:pt x="271" y="17"/>
                    <a:pt x="271" y="17"/>
                  </a:cubicBezTo>
                  <a:cubicBezTo>
                    <a:pt x="272" y="17"/>
                    <a:pt x="272" y="17"/>
                    <a:pt x="272" y="17"/>
                  </a:cubicBezTo>
                  <a:cubicBezTo>
                    <a:pt x="272" y="17"/>
                    <a:pt x="272" y="17"/>
                    <a:pt x="272" y="17"/>
                  </a:cubicBezTo>
                  <a:cubicBezTo>
                    <a:pt x="272" y="17"/>
                    <a:pt x="272" y="16"/>
                    <a:pt x="273" y="15"/>
                  </a:cubicBezTo>
                  <a:cubicBezTo>
                    <a:pt x="274" y="14"/>
                    <a:pt x="276" y="13"/>
                    <a:pt x="277" y="12"/>
                  </a:cubicBezTo>
                  <a:cubicBezTo>
                    <a:pt x="278" y="12"/>
                    <a:pt x="278" y="11"/>
                    <a:pt x="278" y="11"/>
                  </a:cubicBezTo>
                  <a:cubicBezTo>
                    <a:pt x="279" y="11"/>
                    <a:pt x="279" y="11"/>
                    <a:pt x="279" y="11"/>
                  </a:cubicBezTo>
                  <a:cubicBezTo>
                    <a:pt x="281" y="9"/>
                    <a:pt x="281" y="9"/>
                    <a:pt x="281" y="9"/>
                  </a:cubicBezTo>
                  <a:cubicBezTo>
                    <a:pt x="279" y="8"/>
                    <a:pt x="279" y="8"/>
                    <a:pt x="279" y="8"/>
                  </a:cubicBezTo>
                  <a:cubicBezTo>
                    <a:pt x="271" y="1"/>
                    <a:pt x="271" y="1"/>
                    <a:pt x="271" y="1"/>
                  </a:cubicBezTo>
                  <a:cubicBezTo>
                    <a:pt x="269" y="0"/>
                    <a:pt x="269" y="0"/>
                    <a:pt x="269" y="0"/>
                  </a:cubicBezTo>
                  <a:cubicBezTo>
                    <a:pt x="269" y="2"/>
                    <a:pt x="269" y="2"/>
                    <a:pt x="269" y="2"/>
                  </a:cubicBezTo>
                  <a:cubicBezTo>
                    <a:pt x="269" y="2"/>
                    <a:pt x="269" y="2"/>
                    <a:pt x="269" y="2"/>
                  </a:cubicBezTo>
                  <a:cubicBezTo>
                    <a:pt x="269" y="3"/>
                    <a:pt x="268" y="4"/>
                    <a:pt x="267" y="5"/>
                  </a:cubicBezTo>
                  <a:cubicBezTo>
                    <a:pt x="267" y="6"/>
                    <a:pt x="266" y="7"/>
                    <a:pt x="264" y="8"/>
                  </a:cubicBezTo>
                  <a:cubicBezTo>
                    <a:pt x="264" y="8"/>
                    <a:pt x="264" y="8"/>
                    <a:pt x="264" y="8"/>
                  </a:cubicBezTo>
                  <a:cubicBezTo>
                    <a:pt x="264" y="8"/>
                    <a:pt x="264" y="8"/>
                    <a:pt x="264" y="8"/>
                  </a:cubicBezTo>
                  <a:cubicBezTo>
                    <a:pt x="263" y="9"/>
                    <a:pt x="262" y="9"/>
                    <a:pt x="260" y="9"/>
                  </a:cubicBezTo>
                  <a:cubicBezTo>
                    <a:pt x="257" y="9"/>
                    <a:pt x="251" y="8"/>
                    <a:pt x="246" y="8"/>
                  </a:cubicBezTo>
                  <a:cubicBezTo>
                    <a:pt x="245" y="8"/>
                    <a:pt x="244" y="8"/>
                    <a:pt x="243" y="8"/>
                  </a:cubicBezTo>
                  <a:cubicBezTo>
                    <a:pt x="243" y="8"/>
                    <a:pt x="243" y="8"/>
                    <a:pt x="243" y="8"/>
                  </a:cubicBezTo>
                  <a:cubicBezTo>
                    <a:pt x="243" y="8"/>
                    <a:pt x="243" y="8"/>
                    <a:pt x="243" y="8"/>
                  </a:cubicBezTo>
                  <a:cubicBezTo>
                    <a:pt x="240" y="9"/>
                    <a:pt x="238" y="9"/>
                    <a:pt x="237" y="10"/>
                  </a:cubicBezTo>
                  <a:cubicBezTo>
                    <a:pt x="236" y="11"/>
                    <a:pt x="236" y="12"/>
                    <a:pt x="235" y="12"/>
                  </a:cubicBezTo>
                  <a:cubicBezTo>
                    <a:pt x="235" y="13"/>
                    <a:pt x="234" y="13"/>
                    <a:pt x="233" y="14"/>
                  </a:cubicBezTo>
                  <a:cubicBezTo>
                    <a:pt x="233" y="14"/>
                    <a:pt x="231" y="15"/>
                    <a:pt x="228" y="15"/>
                  </a:cubicBezTo>
                  <a:cubicBezTo>
                    <a:pt x="223" y="15"/>
                    <a:pt x="217" y="13"/>
                    <a:pt x="213" y="11"/>
                  </a:cubicBezTo>
                  <a:cubicBezTo>
                    <a:pt x="211" y="10"/>
                    <a:pt x="209" y="10"/>
                    <a:pt x="208" y="9"/>
                  </a:cubicBezTo>
                  <a:cubicBezTo>
                    <a:pt x="207" y="9"/>
                    <a:pt x="207" y="8"/>
                    <a:pt x="206" y="8"/>
                  </a:cubicBezTo>
                  <a:cubicBezTo>
                    <a:pt x="206" y="8"/>
                    <a:pt x="206" y="8"/>
                    <a:pt x="206" y="8"/>
                  </a:cubicBezTo>
                  <a:cubicBezTo>
                    <a:pt x="205" y="7"/>
                    <a:pt x="205" y="7"/>
                    <a:pt x="205" y="7"/>
                  </a:cubicBezTo>
                  <a:cubicBezTo>
                    <a:pt x="204" y="8"/>
                    <a:pt x="204" y="8"/>
                    <a:pt x="204" y="8"/>
                  </a:cubicBezTo>
                  <a:cubicBezTo>
                    <a:pt x="200" y="12"/>
                    <a:pt x="200" y="12"/>
                    <a:pt x="200" y="12"/>
                  </a:cubicBezTo>
                  <a:cubicBezTo>
                    <a:pt x="201" y="13"/>
                    <a:pt x="201" y="13"/>
                    <a:pt x="201" y="13"/>
                  </a:cubicBezTo>
                  <a:cubicBezTo>
                    <a:pt x="201" y="12"/>
                    <a:pt x="201" y="12"/>
                    <a:pt x="201" y="12"/>
                  </a:cubicBezTo>
                  <a:cubicBezTo>
                    <a:pt x="191" y="8"/>
                    <a:pt x="191" y="8"/>
                    <a:pt x="191" y="8"/>
                  </a:cubicBezTo>
                  <a:cubicBezTo>
                    <a:pt x="190" y="8"/>
                    <a:pt x="190" y="8"/>
                    <a:pt x="190" y="8"/>
                  </a:cubicBezTo>
                  <a:cubicBezTo>
                    <a:pt x="190" y="8"/>
                    <a:pt x="190" y="8"/>
                    <a:pt x="190" y="8"/>
                  </a:cubicBezTo>
                  <a:cubicBezTo>
                    <a:pt x="181" y="11"/>
                    <a:pt x="181" y="11"/>
                    <a:pt x="181" y="11"/>
                  </a:cubicBezTo>
                  <a:cubicBezTo>
                    <a:pt x="182" y="12"/>
                    <a:pt x="182" y="12"/>
                    <a:pt x="182" y="12"/>
                  </a:cubicBezTo>
                  <a:cubicBezTo>
                    <a:pt x="183" y="11"/>
                    <a:pt x="183" y="11"/>
                    <a:pt x="183" y="11"/>
                  </a:cubicBezTo>
                  <a:cubicBezTo>
                    <a:pt x="181" y="6"/>
                    <a:pt x="181" y="6"/>
                    <a:pt x="181" y="6"/>
                  </a:cubicBezTo>
                  <a:cubicBezTo>
                    <a:pt x="180" y="5"/>
                    <a:pt x="180" y="5"/>
                    <a:pt x="180" y="5"/>
                  </a:cubicBezTo>
                  <a:cubicBezTo>
                    <a:pt x="179" y="5"/>
                    <a:pt x="179" y="5"/>
                    <a:pt x="179" y="5"/>
                  </a:cubicBezTo>
                  <a:cubicBezTo>
                    <a:pt x="175" y="7"/>
                    <a:pt x="175" y="7"/>
                    <a:pt x="175" y="7"/>
                  </a:cubicBezTo>
                  <a:cubicBezTo>
                    <a:pt x="173" y="7"/>
                    <a:pt x="173" y="7"/>
                    <a:pt x="173" y="7"/>
                  </a:cubicBezTo>
                  <a:cubicBezTo>
                    <a:pt x="174" y="8"/>
                    <a:pt x="174" y="8"/>
                    <a:pt x="174" y="8"/>
                  </a:cubicBezTo>
                  <a:cubicBezTo>
                    <a:pt x="175" y="14"/>
                    <a:pt x="175" y="14"/>
                    <a:pt x="175" y="14"/>
                  </a:cubicBezTo>
                  <a:cubicBezTo>
                    <a:pt x="177" y="13"/>
                    <a:pt x="177" y="13"/>
                    <a:pt x="177" y="13"/>
                  </a:cubicBezTo>
                  <a:cubicBezTo>
                    <a:pt x="177" y="12"/>
                    <a:pt x="177" y="12"/>
                    <a:pt x="177" y="12"/>
                  </a:cubicBezTo>
                  <a:cubicBezTo>
                    <a:pt x="172" y="12"/>
                    <a:pt x="172" y="12"/>
                    <a:pt x="172" y="12"/>
                  </a:cubicBezTo>
                  <a:cubicBezTo>
                    <a:pt x="172" y="13"/>
                    <a:pt x="172" y="13"/>
                    <a:pt x="172" y="13"/>
                  </a:cubicBezTo>
                  <a:cubicBezTo>
                    <a:pt x="174" y="13"/>
                    <a:pt x="174" y="13"/>
                    <a:pt x="174" y="13"/>
                  </a:cubicBezTo>
                  <a:cubicBezTo>
                    <a:pt x="174" y="12"/>
                    <a:pt x="174" y="12"/>
                    <a:pt x="174" y="12"/>
                  </a:cubicBezTo>
                  <a:cubicBezTo>
                    <a:pt x="174" y="10"/>
                    <a:pt x="174" y="10"/>
                    <a:pt x="174" y="10"/>
                  </a:cubicBezTo>
                  <a:cubicBezTo>
                    <a:pt x="172" y="10"/>
                    <a:pt x="172" y="10"/>
                    <a:pt x="172" y="10"/>
                  </a:cubicBezTo>
                  <a:cubicBezTo>
                    <a:pt x="170" y="10"/>
                    <a:pt x="170" y="10"/>
                    <a:pt x="170" y="10"/>
                  </a:cubicBezTo>
                  <a:cubicBezTo>
                    <a:pt x="168" y="10"/>
                    <a:pt x="168" y="10"/>
                    <a:pt x="168" y="10"/>
                  </a:cubicBezTo>
                  <a:cubicBezTo>
                    <a:pt x="168" y="12"/>
                    <a:pt x="168" y="12"/>
                    <a:pt x="168" y="12"/>
                  </a:cubicBezTo>
                  <a:cubicBezTo>
                    <a:pt x="168" y="16"/>
                    <a:pt x="168" y="16"/>
                    <a:pt x="168" y="16"/>
                  </a:cubicBezTo>
                  <a:cubicBezTo>
                    <a:pt x="170" y="16"/>
                    <a:pt x="170" y="16"/>
                    <a:pt x="170" y="16"/>
                  </a:cubicBezTo>
                  <a:cubicBezTo>
                    <a:pt x="170" y="15"/>
                    <a:pt x="170" y="15"/>
                    <a:pt x="170" y="15"/>
                  </a:cubicBezTo>
                  <a:cubicBezTo>
                    <a:pt x="167" y="15"/>
                    <a:pt x="167" y="15"/>
                    <a:pt x="167" y="15"/>
                  </a:cubicBezTo>
                  <a:cubicBezTo>
                    <a:pt x="167" y="16"/>
                    <a:pt x="167" y="16"/>
                    <a:pt x="167" y="16"/>
                  </a:cubicBezTo>
                  <a:cubicBezTo>
                    <a:pt x="168" y="15"/>
                    <a:pt x="168" y="15"/>
                    <a:pt x="168" y="15"/>
                  </a:cubicBezTo>
                  <a:cubicBezTo>
                    <a:pt x="163" y="6"/>
                    <a:pt x="163" y="6"/>
                    <a:pt x="163" y="6"/>
                  </a:cubicBezTo>
                  <a:cubicBezTo>
                    <a:pt x="162" y="4"/>
                    <a:pt x="162" y="4"/>
                    <a:pt x="162" y="4"/>
                  </a:cubicBezTo>
                  <a:cubicBezTo>
                    <a:pt x="161" y="6"/>
                    <a:pt x="161" y="6"/>
                    <a:pt x="161" y="6"/>
                  </a:cubicBezTo>
                  <a:cubicBezTo>
                    <a:pt x="159" y="7"/>
                    <a:pt x="159" y="7"/>
                    <a:pt x="159" y="7"/>
                  </a:cubicBezTo>
                  <a:cubicBezTo>
                    <a:pt x="159" y="8"/>
                    <a:pt x="159" y="8"/>
                    <a:pt x="159" y="8"/>
                  </a:cubicBezTo>
                  <a:cubicBezTo>
                    <a:pt x="159" y="8"/>
                    <a:pt x="159" y="8"/>
                    <a:pt x="159" y="8"/>
                  </a:cubicBezTo>
                  <a:cubicBezTo>
                    <a:pt x="159" y="8"/>
                    <a:pt x="159" y="9"/>
                    <a:pt x="159" y="9"/>
                  </a:cubicBezTo>
                  <a:cubicBezTo>
                    <a:pt x="160" y="11"/>
                    <a:pt x="161" y="14"/>
                    <a:pt x="161" y="16"/>
                  </a:cubicBezTo>
                  <a:cubicBezTo>
                    <a:pt x="160" y="16"/>
                    <a:pt x="160" y="16"/>
                    <a:pt x="160" y="16"/>
                  </a:cubicBezTo>
                  <a:cubicBezTo>
                    <a:pt x="160" y="16"/>
                    <a:pt x="160" y="16"/>
                    <a:pt x="160" y="16"/>
                  </a:cubicBezTo>
                  <a:cubicBezTo>
                    <a:pt x="161" y="17"/>
                    <a:pt x="161" y="17"/>
                    <a:pt x="161" y="17"/>
                  </a:cubicBezTo>
                  <a:cubicBezTo>
                    <a:pt x="160" y="16"/>
                    <a:pt x="160" y="16"/>
                    <a:pt x="160" y="16"/>
                  </a:cubicBezTo>
                  <a:cubicBezTo>
                    <a:pt x="160" y="16"/>
                    <a:pt x="160" y="16"/>
                    <a:pt x="160" y="16"/>
                  </a:cubicBezTo>
                  <a:cubicBezTo>
                    <a:pt x="161" y="17"/>
                    <a:pt x="161" y="17"/>
                    <a:pt x="161" y="17"/>
                  </a:cubicBezTo>
                  <a:cubicBezTo>
                    <a:pt x="160" y="16"/>
                    <a:pt x="160" y="16"/>
                    <a:pt x="160" y="16"/>
                  </a:cubicBezTo>
                  <a:cubicBezTo>
                    <a:pt x="161" y="17"/>
                    <a:pt x="161" y="17"/>
                    <a:pt x="161" y="17"/>
                  </a:cubicBezTo>
                  <a:cubicBezTo>
                    <a:pt x="161" y="16"/>
                    <a:pt x="161" y="16"/>
                    <a:pt x="161" y="16"/>
                  </a:cubicBezTo>
                  <a:cubicBezTo>
                    <a:pt x="160" y="16"/>
                    <a:pt x="160" y="16"/>
                    <a:pt x="160" y="16"/>
                  </a:cubicBezTo>
                  <a:cubicBezTo>
                    <a:pt x="161" y="17"/>
                    <a:pt x="161" y="17"/>
                    <a:pt x="161" y="17"/>
                  </a:cubicBezTo>
                  <a:cubicBezTo>
                    <a:pt x="161" y="16"/>
                    <a:pt x="161" y="16"/>
                    <a:pt x="161" y="16"/>
                  </a:cubicBezTo>
                  <a:cubicBezTo>
                    <a:pt x="162" y="17"/>
                    <a:pt x="162" y="17"/>
                    <a:pt x="162" y="17"/>
                  </a:cubicBezTo>
                  <a:cubicBezTo>
                    <a:pt x="162" y="16"/>
                    <a:pt x="162" y="16"/>
                    <a:pt x="162" y="16"/>
                  </a:cubicBezTo>
                  <a:cubicBezTo>
                    <a:pt x="162" y="16"/>
                    <a:pt x="162" y="16"/>
                    <a:pt x="162" y="16"/>
                  </a:cubicBezTo>
                  <a:cubicBezTo>
                    <a:pt x="162" y="16"/>
                    <a:pt x="162" y="16"/>
                    <a:pt x="162" y="16"/>
                  </a:cubicBezTo>
                  <a:cubicBezTo>
                    <a:pt x="162" y="16"/>
                    <a:pt x="162" y="16"/>
                    <a:pt x="162" y="16"/>
                  </a:cubicBezTo>
                  <a:cubicBezTo>
                    <a:pt x="162" y="16"/>
                    <a:pt x="162" y="16"/>
                    <a:pt x="162" y="16"/>
                  </a:cubicBezTo>
                  <a:cubicBezTo>
                    <a:pt x="162" y="16"/>
                    <a:pt x="162" y="16"/>
                    <a:pt x="162" y="16"/>
                  </a:cubicBezTo>
                  <a:cubicBezTo>
                    <a:pt x="162" y="16"/>
                    <a:pt x="161" y="16"/>
                    <a:pt x="161" y="15"/>
                  </a:cubicBezTo>
                  <a:cubicBezTo>
                    <a:pt x="160" y="15"/>
                    <a:pt x="159" y="14"/>
                    <a:pt x="158" y="13"/>
                  </a:cubicBezTo>
                  <a:cubicBezTo>
                    <a:pt x="158" y="13"/>
                    <a:pt x="157" y="12"/>
                    <a:pt x="157" y="12"/>
                  </a:cubicBezTo>
                  <a:cubicBezTo>
                    <a:pt x="155" y="10"/>
                    <a:pt x="155" y="10"/>
                    <a:pt x="155" y="10"/>
                  </a:cubicBezTo>
                  <a:cubicBezTo>
                    <a:pt x="155" y="13"/>
                    <a:pt x="155" y="13"/>
                    <a:pt x="155" y="13"/>
                  </a:cubicBezTo>
                  <a:cubicBezTo>
                    <a:pt x="155" y="21"/>
                    <a:pt x="155" y="21"/>
                    <a:pt x="155" y="21"/>
                  </a:cubicBezTo>
                  <a:cubicBezTo>
                    <a:pt x="155" y="21"/>
                    <a:pt x="155" y="21"/>
                    <a:pt x="155" y="21"/>
                  </a:cubicBezTo>
                  <a:cubicBezTo>
                    <a:pt x="155" y="21"/>
                    <a:pt x="155" y="21"/>
                    <a:pt x="155" y="21"/>
                  </a:cubicBezTo>
                  <a:cubicBezTo>
                    <a:pt x="155" y="21"/>
                    <a:pt x="155" y="21"/>
                    <a:pt x="155" y="21"/>
                  </a:cubicBezTo>
                  <a:cubicBezTo>
                    <a:pt x="155" y="21"/>
                    <a:pt x="155" y="21"/>
                    <a:pt x="155" y="21"/>
                  </a:cubicBezTo>
                  <a:cubicBezTo>
                    <a:pt x="155" y="21"/>
                    <a:pt x="155" y="21"/>
                    <a:pt x="155" y="21"/>
                  </a:cubicBezTo>
                  <a:cubicBezTo>
                    <a:pt x="154" y="22"/>
                    <a:pt x="154" y="22"/>
                    <a:pt x="154" y="22"/>
                  </a:cubicBezTo>
                  <a:cubicBezTo>
                    <a:pt x="154" y="22"/>
                    <a:pt x="154" y="22"/>
                    <a:pt x="153" y="23"/>
                  </a:cubicBezTo>
                  <a:cubicBezTo>
                    <a:pt x="152" y="23"/>
                    <a:pt x="151" y="23"/>
                    <a:pt x="150" y="23"/>
                  </a:cubicBezTo>
                  <a:cubicBezTo>
                    <a:pt x="148" y="24"/>
                    <a:pt x="146" y="24"/>
                    <a:pt x="144" y="24"/>
                  </a:cubicBezTo>
                  <a:cubicBezTo>
                    <a:pt x="143" y="24"/>
                    <a:pt x="141" y="24"/>
                    <a:pt x="141" y="24"/>
                  </a:cubicBezTo>
                  <a:cubicBezTo>
                    <a:pt x="141" y="24"/>
                    <a:pt x="141" y="24"/>
                    <a:pt x="141" y="24"/>
                  </a:cubicBezTo>
                  <a:cubicBezTo>
                    <a:pt x="141" y="24"/>
                    <a:pt x="141" y="24"/>
                    <a:pt x="141" y="24"/>
                  </a:cubicBezTo>
                  <a:cubicBezTo>
                    <a:pt x="141" y="24"/>
                    <a:pt x="139" y="25"/>
                    <a:pt x="137" y="26"/>
                  </a:cubicBezTo>
                  <a:cubicBezTo>
                    <a:pt x="136" y="27"/>
                    <a:pt x="135" y="27"/>
                    <a:pt x="134" y="27"/>
                  </a:cubicBezTo>
                  <a:cubicBezTo>
                    <a:pt x="134" y="28"/>
                    <a:pt x="134"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9"/>
                    <a:pt x="133" y="29"/>
                    <a:pt x="133" y="29"/>
                  </a:cubicBezTo>
                  <a:cubicBezTo>
                    <a:pt x="133" y="28"/>
                    <a:pt x="133" y="28"/>
                    <a:pt x="133" y="28"/>
                  </a:cubicBezTo>
                  <a:cubicBezTo>
                    <a:pt x="133" y="28"/>
                    <a:pt x="133" y="28"/>
                    <a:pt x="133" y="28"/>
                  </a:cubicBezTo>
                  <a:cubicBezTo>
                    <a:pt x="133" y="29"/>
                    <a:pt x="133" y="29"/>
                    <a:pt x="133" y="29"/>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2" y="27"/>
                  </a:cubicBezTo>
                  <a:cubicBezTo>
                    <a:pt x="130" y="26"/>
                    <a:pt x="129" y="25"/>
                    <a:pt x="127" y="24"/>
                  </a:cubicBezTo>
                  <a:cubicBezTo>
                    <a:pt x="127" y="24"/>
                    <a:pt x="126" y="23"/>
                    <a:pt x="125" y="23"/>
                  </a:cubicBezTo>
                  <a:cubicBezTo>
                    <a:pt x="124" y="23"/>
                    <a:pt x="124" y="22"/>
                    <a:pt x="123" y="22"/>
                  </a:cubicBezTo>
                  <a:cubicBezTo>
                    <a:pt x="122" y="22"/>
                    <a:pt x="122" y="23"/>
                    <a:pt x="121" y="23"/>
                  </a:cubicBezTo>
                  <a:cubicBezTo>
                    <a:pt x="121" y="23"/>
                    <a:pt x="121" y="23"/>
                    <a:pt x="121" y="23"/>
                  </a:cubicBezTo>
                  <a:cubicBezTo>
                    <a:pt x="121" y="24"/>
                    <a:pt x="121" y="24"/>
                    <a:pt x="121" y="25"/>
                  </a:cubicBezTo>
                  <a:cubicBezTo>
                    <a:pt x="121" y="27"/>
                    <a:pt x="121" y="29"/>
                    <a:pt x="122" y="32"/>
                  </a:cubicBezTo>
                  <a:cubicBezTo>
                    <a:pt x="123" y="34"/>
                    <a:pt x="124" y="35"/>
                    <a:pt x="124" y="35"/>
                  </a:cubicBezTo>
                  <a:cubicBezTo>
                    <a:pt x="125" y="35"/>
                    <a:pt x="125" y="35"/>
                    <a:pt x="125" y="35"/>
                  </a:cubicBezTo>
                  <a:cubicBezTo>
                    <a:pt x="124" y="34"/>
                    <a:pt x="124" y="34"/>
                    <a:pt x="124" y="34"/>
                  </a:cubicBezTo>
                  <a:cubicBezTo>
                    <a:pt x="119" y="36"/>
                    <a:pt x="119" y="36"/>
                    <a:pt x="119" y="36"/>
                  </a:cubicBezTo>
                  <a:cubicBezTo>
                    <a:pt x="120" y="38"/>
                    <a:pt x="120" y="38"/>
                    <a:pt x="120" y="38"/>
                  </a:cubicBezTo>
                  <a:cubicBezTo>
                    <a:pt x="120" y="36"/>
                    <a:pt x="120" y="36"/>
                    <a:pt x="120" y="36"/>
                  </a:cubicBezTo>
                  <a:cubicBezTo>
                    <a:pt x="120" y="36"/>
                    <a:pt x="114" y="34"/>
                    <a:pt x="110" y="34"/>
                  </a:cubicBezTo>
                  <a:cubicBezTo>
                    <a:pt x="109" y="34"/>
                    <a:pt x="108" y="34"/>
                    <a:pt x="107" y="35"/>
                  </a:cubicBezTo>
                  <a:cubicBezTo>
                    <a:pt x="107" y="36"/>
                    <a:pt x="107" y="36"/>
                    <a:pt x="107" y="36"/>
                  </a:cubicBezTo>
                  <a:cubicBezTo>
                    <a:pt x="107" y="35"/>
                    <a:pt x="107" y="35"/>
                    <a:pt x="107" y="35"/>
                  </a:cubicBezTo>
                  <a:cubicBezTo>
                    <a:pt x="104" y="36"/>
                    <a:pt x="103" y="38"/>
                    <a:pt x="102" y="40"/>
                  </a:cubicBezTo>
                  <a:cubicBezTo>
                    <a:pt x="102" y="41"/>
                    <a:pt x="102" y="43"/>
                    <a:pt x="102" y="43"/>
                  </a:cubicBezTo>
                  <a:cubicBezTo>
                    <a:pt x="103" y="43"/>
                    <a:pt x="103" y="43"/>
                    <a:pt x="103" y="43"/>
                  </a:cubicBezTo>
                  <a:cubicBezTo>
                    <a:pt x="103" y="41"/>
                    <a:pt x="103" y="41"/>
                    <a:pt x="103" y="41"/>
                  </a:cubicBezTo>
                  <a:cubicBezTo>
                    <a:pt x="99" y="41"/>
                    <a:pt x="99" y="41"/>
                    <a:pt x="99" y="41"/>
                  </a:cubicBezTo>
                  <a:cubicBezTo>
                    <a:pt x="97" y="41"/>
                    <a:pt x="97" y="41"/>
                    <a:pt x="97" y="41"/>
                  </a:cubicBezTo>
                  <a:cubicBezTo>
                    <a:pt x="98" y="43"/>
                    <a:pt x="98" y="43"/>
                    <a:pt x="98" y="43"/>
                  </a:cubicBezTo>
                  <a:cubicBezTo>
                    <a:pt x="99" y="47"/>
                    <a:pt x="99" y="47"/>
                    <a:pt x="99" y="47"/>
                  </a:cubicBezTo>
                  <a:cubicBezTo>
                    <a:pt x="101" y="47"/>
                    <a:pt x="101" y="47"/>
                    <a:pt x="101" y="47"/>
                  </a:cubicBezTo>
                  <a:cubicBezTo>
                    <a:pt x="101" y="46"/>
                    <a:pt x="101" y="46"/>
                    <a:pt x="101" y="46"/>
                  </a:cubicBezTo>
                  <a:cubicBezTo>
                    <a:pt x="91" y="43"/>
                    <a:pt x="91" y="43"/>
                    <a:pt x="91" y="43"/>
                  </a:cubicBezTo>
                  <a:cubicBezTo>
                    <a:pt x="90" y="42"/>
                    <a:pt x="90" y="42"/>
                    <a:pt x="90" y="42"/>
                  </a:cubicBezTo>
                  <a:cubicBezTo>
                    <a:pt x="90" y="44"/>
                    <a:pt x="90" y="44"/>
                    <a:pt x="90" y="44"/>
                  </a:cubicBezTo>
                  <a:cubicBezTo>
                    <a:pt x="90" y="47"/>
                    <a:pt x="90" y="47"/>
                    <a:pt x="90" y="47"/>
                  </a:cubicBezTo>
                  <a:cubicBezTo>
                    <a:pt x="90" y="47"/>
                    <a:pt x="90" y="47"/>
                    <a:pt x="90" y="47"/>
                  </a:cubicBezTo>
                  <a:cubicBezTo>
                    <a:pt x="90" y="48"/>
                    <a:pt x="90" y="48"/>
                    <a:pt x="90" y="48"/>
                  </a:cubicBezTo>
                  <a:cubicBezTo>
                    <a:pt x="90" y="48"/>
                    <a:pt x="90" y="48"/>
                    <a:pt x="90" y="49"/>
                  </a:cubicBezTo>
                  <a:cubicBezTo>
                    <a:pt x="91" y="50"/>
                    <a:pt x="92" y="51"/>
                    <a:pt x="93" y="53"/>
                  </a:cubicBezTo>
                  <a:cubicBezTo>
                    <a:pt x="93" y="53"/>
                    <a:pt x="93" y="54"/>
                    <a:pt x="94" y="55"/>
                  </a:cubicBezTo>
                  <a:cubicBezTo>
                    <a:pt x="94" y="55"/>
                    <a:pt x="94" y="56"/>
                    <a:pt x="94" y="56"/>
                  </a:cubicBezTo>
                  <a:cubicBezTo>
                    <a:pt x="94" y="56"/>
                    <a:pt x="94" y="56"/>
                    <a:pt x="94" y="56"/>
                  </a:cubicBezTo>
                  <a:cubicBezTo>
                    <a:pt x="95" y="56"/>
                    <a:pt x="95" y="56"/>
                    <a:pt x="95" y="56"/>
                  </a:cubicBezTo>
                  <a:cubicBezTo>
                    <a:pt x="94" y="55"/>
                    <a:pt x="94" y="55"/>
                    <a:pt x="94" y="55"/>
                  </a:cubicBezTo>
                  <a:cubicBezTo>
                    <a:pt x="94" y="56"/>
                    <a:pt x="94" y="56"/>
                    <a:pt x="94" y="56"/>
                  </a:cubicBezTo>
                  <a:cubicBezTo>
                    <a:pt x="95" y="56"/>
                    <a:pt x="95" y="56"/>
                    <a:pt x="95" y="56"/>
                  </a:cubicBezTo>
                  <a:cubicBezTo>
                    <a:pt x="94" y="55"/>
                    <a:pt x="94" y="55"/>
                    <a:pt x="94" y="55"/>
                  </a:cubicBezTo>
                  <a:cubicBezTo>
                    <a:pt x="94" y="55"/>
                    <a:pt x="94" y="55"/>
                    <a:pt x="94" y="55"/>
                  </a:cubicBezTo>
                  <a:cubicBezTo>
                    <a:pt x="94" y="55"/>
                    <a:pt x="94" y="55"/>
                    <a:pt x="94" y="55"/>
                  </a:cubicBezTo>
                  <a:cubicBezTo>
                    <a:pt x="94" y="56"/>
                    <a:pt x="94" y="56"/>
                    <a:pt x="94" y="56"/>
                  </a:cubicBezTo>
                  <a:cubicBezTo>
                    <a:pt x="94" y="55"/>
                    <a:pt x="94" y="55"/>
                    <a:pt x="94" y="55"/>
                  </a:cubicBezTo>
                  <a:cubicBezTo>
                    <a:pt x="94" y="55"/>
                    <a:pt x="94" y="55"/>
                    <a:pt x="94" y="55"/>
                  </a:cubicBezTo>
                  <a:cubicBezTo>
                    <a:pt x="94" y="56"/>
                    <a:pt x="94" y="56"/>
                    <a:pt x="94" y="56"/>
                  </a:cubicBezTo>
                  <a:cubicBezTo>
                    <a:pt x="94" y="55"/>
                    <a:pt x="94" y="55"/>
                    <a:pt x="94" y="55"/>
                  </a:cubicBezTo>
                  <a:cubicBezTo>
                    <a:pt x="94" y="56"/>
                    <a:pt x="94" y="56"/>
                    <a:pt x="94" y="56"/>
                  </a:cubicBezTo>
                  <a:cubicBezTo>
                    <a:pt x="94" y="55"/>
                    <a:pt x="94" y="55"/>
                    <a:pt x="94" y="55"/>
                  </a:cubicBezTo>
                  <a:cubicBezTo>
                    <a:pt x="94" y="55"/>
                    <a:pt x="94" y="55"/>
                    <a:pt x="94" y="55"/>
                  </a:cubicBezTo>
                  <a:cubicBezTo>
                    <a:pt x="94" y="56"/>
                    <a:pt x="94" y="56"/>
                    <a:pt x="94" y="56"/>
                  </a:cubicBezTo>
                  <a:cubicBezTo>
                    <a:pt x="94" y="55"/>
                    <a:pt x="94" y="55"/>
                    <a:pt x="94" y="55"/>
                  </a:cubicBezTo>
                  <a:cubicBezTo>
                    <a:pt x="94" y="55"/>
                    <a:pt x="94" y="55"/>
                    <a:pt x="94" y="55"/>
                  </a:cubicBezTo>
                  <a:cubicBezTo>
                    <a:pt x="95" y="55"/>
                    <a:pt x="95" y="55"/>
                    <a:pt x="95" y="55"/>
                  </a:cubicBezTo>
                  <a:cubicBezTo>
                    <a:pt x="94" y="55"/>
                    <a:pt x="94" y="55"/>
                    <a:pt x="94" y="55"/>
                  </a:cubicBezTo>
                  <a:cubicBezTo>
                    <a:pt x="94" y="55"/>
                    <a:pt x="94" y="55"/>
                    <a:pt x="94" y="55"/>
                  </a:cubicBezTo>
                  <a:cubicBezTo>
                    <a:pt x="95" y="55"/>
                    <a:pt x="95" y="55"/>
                    <a:pt x="95" y="55"/>
                  </a:cubicBezTo>
                  <a:cubicBezTo>
                    <a:pt x="94" y="55"/>
                    <a:pt x="94" y="55"/>
                    <a:pt x="94" y="55"/>
                  </a:cubicBezTo>
                  <a:cubicBezTo>
                    <a:pt x="94" y="55"/>
                    <a:pt x="94" y="55"/>
                    <a:pt x="94" y="55"/>
                  </a:cubicBezTo>
                  <a:cubicBezTo>
                    <a:pt x="94" y="54"/>
                    <a:pt x="94" y="54"/>
                    <a:pt x="94" y="54"/>
                  </a:cubicBezTo>
                  <a:cubicBezTo>
                    <a:pt x="94" y="54"/>
                    <a:pt x="94" y="54"/>
                    <a:pt x="94" y="54"/>
                  </a:cubicBezTo>
                  <a:cubicBezTo>
                    <a:pt x="93" y="53"/>
                    <a:pt x="93" y="53"/>
                    <a:pt x="93" y="53"/>
                  </a:cubicBezTo>
                  <a:cubicBezTo>
                    <a:pt x="92" y="54"/>
                    <a:pt x="92" y="54"/>
                    <a:pt x="92" y="54"/>
                  </a:cubicBezTo>
                  <a:cubicBezTo>
                    <a:pt x="83" y="55"/>
                    <a:pt x="83" y="55"/>
                    <a:pt x="83" y="55"/>
                  </a:cubicBezTo>
                  <a:cubicBezTo>
                    <a:pt x="83" y="55"/>
                    <a:pt x="83" y="55"/>
                    <a:pt x="83" y="55"/>
                  </a:cubicBezTo>
                  <a:cubicBezTo>
                    <a:pt x="82" y="55"/>
                    <a:pt x="82" y="55"/>
                    <a:pt x="82" y="55"/>
                  </a:cubicBezTo>
                  <a:cubicBezTo>
                    <a:pt x="78" y="56"/>
                    <a:pt x="78" y="56"/>
                    <a:pt x="78" y="56"/>
                  </a:cubicBezTo>
                  <a:cubicBezTo>
                    <a:pt x="78" y="57"/>
                    <a:pt x="78" y="57"/>
                    <a:pt x="78" y="57"/>
                  </a:cubicBezTo>
                  <a:cubicBezTo>
                    <a:pt x="77" y="57"/>
                    <a:pt x="77" y="57"/>
                    <a:pt x="77" y="57"/>
                  </a:cubicBezTo>
                  <a:cubicBezTo>
                    <a:pt x="76" y="61"/>
                    <a:pt x="76" y="61"/>
                    <a:pt x="76" y="61"/>
                  </a:cubicBezTo>
                  <a:cubicBezTo>
                    <a:pt x="78" y="62"/>
                    <a:pt x="78" y="62"/>
                    <a:pt x="78" y="62"/>
                  </a:cubicBezTo>
                  <a:cubicBezTo>
                    <a:pt x="78" y="60"/>
                    <a:pt x="78" y="60"/>
                    <a:pt x="78" y="60"/>
                  </a:cubicBezTo>
                  <a:cubicBezTo>
                    <a:pt x="76" y="60"/>
                    <a:pt x="76" y="60"/>
                    <a:pt x="76" y="60"/>
                  </a:cubicBezTo>
                  <a:cubicBezTo>
                    <a:pt x="76" y="60"/>
                    <a:pt x="76" y="60"/>
                    <a:pt x="76" y="60"/>
                  </a:cubicBezTo>
                  <a:cubicBezTo>
                    <a:pt x="75" y="60"/>
                    <a:pt x="75" y="60"/>
                    <a:pt x="75" y="60"/>
                  </a:cubicBezTo>
                  <a:cubicBezTo>
                    <a:pt x="70" y="63"/>
                    <a:pt x="70" y="63"/>
                    <a:pt x="70" y="63"/>
                  </a:cubicBezTo>
                  <a:cubicBezTo>
                    <a:pt x="71" y="64"/>
                    <a:pt x="71" y="64"/>
                    <a:pt x="71" y="64"/>
                  </a:cubicBezTo>
                  <a:cubicBezTo>
                    <a:pt x="72" y="64"/>
                    <a:pt x="72" y="64"/>
                    <a:pt x="72" y="64"/>
                  </a:cubicBezTo>
                  <a:cubicBezTo>
                    <a:pt x="72" y="63"/>
                    <a:pt x="72" y="63"/>
                    <a:pt x="72" y="63"/>
                  </a:cubicBezTo>
                  <a:cubicBezTo>
                    <a:pt x="72" y="62"/>
                    <a:pt x="72" y="62"/>
                    <a:pt x="72" y="62"/>
                  </a:cubicBezTo>
                  <a:cubicBezTo>
                    <a:pt x="71" y="62"/>
                    <a:pt x="71" y="62"/>
                    <a:pt x="71" y="62"/>
                  </a:cubicBezTo>
                  <a:cubicBezTo>
                    <a:pt x="69" y="62"/>
                    <a:pt x="69" y="62"/>
                    <a:pt x="69" y="62"/>
                  </a:cubicBezTo>
                  <a:cubicBezTo>
                    <a:pt x="68" y="62"/>
                    <a:pt x="68" y="62"/>
                    <a:pt x="68" y="62"/>
                  </a:cubicBezTo>
                  <a:cubicBezTo>
                    <a:pt x="68" y="63"/>
                    <a:pt x="68" y="63"/>
                    <a:pt x="68" y="63"/>
                  </a:cubicBezTo>
                  <a:cubicBezTo>
                    <a:pt x="68" y="67"/>
                    <a:pt x="68" y="67"/>
                    <a:pt x="68" y="67"/>
                  </a:cubicBezTo>
                  <a:cubicBezTo>
                    <a:pt x="68" y="68"/>
                    <a:pt x="68" y="68"/>
                    <a:pt x="68" y="68"/>
                  </a:cubicBezTo>
                  <a:cubicBezTo>
                    <a:pt x="68" y="68"/>
                    <a:pt x="68" y="68"/>
                    <a:pt x="68" y="68"/>
                  </a:cubicBezTo>
                  <a:cubicBezTo>
                    <a:pt x="71" y="71"/>
                    <a:pt x="71" y="71"/>
                    <a:pt x="71" y="71"/>
                  </a:cubicBezTo>
                  <a:cubicBezTo>
                    <a:pt x="72" y="70"/>
                    <a:pt x="72" y="70"/>
                    <a:pt x="72" y="70"/>
                  </a:cubicBezTo>
                  <a:cubicBezTo>
                    <a:pt x="71" y="70"/>
                    <a:pt x="71" y="70"/>
                    <a:pt x="71" y="70"/>
                  </a:cubicBezTo>
                  <a:cubicBezTo>
                    <a:pt x="69" y="76"/>
                    <a:pt x="69" y="76"/>
                    <a:pt x="69" y="76"/>
                  </a:cubicBezTo>
                  <a:cubicBezTo>
                    <a:pt x="71" y="77"/>
                    <a:pt x="71" y="77"/>
                    <a:pt x="71" y="77"/>
                  </a:cubicBezTo>
                  <a:cubicBezTo>
                    <a:pt x="71" y="75"/>
                    <a:pt x="71" y="75"/>
                    <a:pt x="71" y="75"/>
                  </a:cubicBezTo>
                  <a:cubicBezTo>
                    <a:pt x="71" y="75"/>
                    <a:pt x="70" y="75"/>
                    <a:pt x="69" y="76"/>
                  </a:cubicBezTo>
                  <a:cubicBezTo>
                    <a:pt x="68" y="76"/>
                    <a:pt x="68" y="76"/>
                    <a:pt x="67" y="77"/>
                  </a:cubicBezTo>
                  <a:cubicBezTo>
                    <a:pt x="67" y="78"/>
                    <a:pt x="67" y="78"/>
                    <a:pt x="67" y="79"/>
                  </a:cubicBezTo>
                  <a:cubicBezTo>
                    <a:pt x="67" y="81"/>
                    <a:pt x="67" y="83"/>
                    <a:pt x="68" y="84"/>
                  </a:cubicBezTo>
                  <a:cubicBezTo>
                    <a:pt x="69" y="85"/>
                    <a:pt x="69" y="85"/>
                    <a:pt x="70" y="85"/>
                  </a:cubicBezTo>
                  <a:cubicBezTo>
                    <a:pt x="71" y="86"/>
                    <a:pt x="71" y="86"/>
                    <a:pt x="72" y="86"/>
                  </a:cubicBezTo>
                  <a:cubicBezTo>
                    <a:pt x="74" y="86"/>
                    <a:pt x="75" y="85"/>
                    <a:pt x="76" y="84"/>
                  </a:cubicBezTo>
                  <a:cubicBezTo>
                    <a:pt x="77" y="84"/>
                    <a:pt x="77" y="83"/>
                    <a:pt x="77" y="83"/>
                  </a:cubicBezTo>
                  <a:cubicBezTo>
                    <a:pt x="76" y="82"/>
                    <a:pt x="76" y="82"/>
                    <a:pt x="76" y="82"/>
                  </a:cubicBezTo>
                  <a:cubicBezTo>
                    <a:pt x="75" y="83"/>
                    <a:pt x="75" y="83"/>
                    <a:pt x="75" y="83"/>
                  </a:cubicBezTo>
                  <a:cubicBezTo>
                    <a:pt x="76" y="84"/>
                    <a:pt x="76" y="84"/>
                    <a:pt x="76" y="84"/>
                  </a:cubicBezTo>
                  <a:cubicBezTo>
                    <a:pt x="78" y="83"/>
                    <a:pt x="78" y="83"/>
                    <a:pt x="78" y="83"/>
                  </a:cubicBezTo>
                  <a:cubicBezTo>
                    <a:pt x="77" y="82"/>
                    <a:pt x="77" y="82"/>
                    <a:pt x="77" y="82"/>
                  </a:cubicBezTo>
                  <a:cubicBezTo>
                    <a:pt x="77" y="82"/>
                    <a:pt x="75" y="83"/>
                    <a:pt x="73" y="85"/>
                  </a:cubicBezTo>
                  <a:cubicBezTo>
                    <a:pt x="72" y="85"/>
                    <a:pt x="71" y="86"/>
                    <a:pt x="71" y="87"/>
                  </a:cubicBezTo>
                  <a:cubicBezTo>
                    <a:pt x="70" y="88"/>
                    <a:pt x="69" y="89"/>
                    <a:pt x="69" y="90"/>
                  </a:cubicBezTo>
                  <a:cubicBezTo>
                    <a:pt x="71" y="90"/>
                    <a:pt x="71" y="90"/>
                    <a:pt x="71" y="90"/>
                  </a:cubicBezTo>
                  <a:cubicBezTo>
                    <a:pt x="69" y="89"/>
                    <a:pt x="69" y="89"/>
                    <a:pt x="69" y="89"/>
                  </a:cubicBezTo>
                  <a:cubicBezTo>
                    <a:pt x="69" y="90"/>
                    <a:pt x="69" y="91"/>
                    <a:pt x="69" y="91"/>
                  </a:cubicBezTo>
                  <a:cubicBezTo>
                    <a:pt x="69" y="92"/>
                    <a:pt x="69" y="93"/>
                    <a:pt x="70" y="94"/>
                  </a:cubicBezTo>
                  <a:cubicBezTo>
                    <a:pt x="71" y="97"/>
                    <a:pt x="74" y="99"/>
                    <a:pt x="74" y="99"/>
                  </a:cubicBezTo>
                  <a:cubicBezTo>
                    <a:pt x="75" y="98"/>
                    <a:pt x="75" y="98"/>
                    <a:pt x="75" y="98"/>
                  </a:cubicBezTo>
                  <a:cubicBezTo>
                    <a:pt x="73" y="98"/>
                    <a:pt x="73" y="98"/>
                    <a:pt x="73" y="98"/>
                  </a:cubicBezTo>
                  <a:cubicBezTo>
                    <a:pt x="72" y="103"/>
                    <a:pt x="72" y="103"/>
                    <a:pt x="72" y="103"/>
                  </a:cubicBezTo>
                  <a:cubicBezTo>
                    <a:pt x="71" y="107"/>
                    <a:pt x="71" y="107"/>
                    <a:pt x="71" y="107"/>
                  </a:cubicBezTo>
                  <a:cubicBezTo>
                    <a:pt x="74" y="105"/>
                    <a:pt x="74" y="105"/>
                    <a:pt x="74" y="105"/>
                  </a:cubicBezTo>
                  <a:cubicBezTo>
                    <a:pt x="81" y="101"/>
                    <a:pt x="81" y="101"/>
                    <a:pt x="81" y="101"/>
                  </a:cubicBezTo>
                  <a:cubicBezTo>
                    <a:pt x="80" y="99"/>
                    <a:pt x="80" y="99"/>
                    <a:pt x="80" y="99"/>
                  </a:cubicBezTo>
                  <a:cubicBezTo>
                    <a:pt x="80" y="101"/>
                    <a:pt x="80" y="101"/>
                    <a:pt x="80" y="101"/>
                  </a:cubicBezTo>
                  <a:cubicBezTo>
                    <a:pt x="88" y="102"/>
                    <a:pt x="88" y="102"/>
                    <a:pt x="88" y="102"/>
                  </a:cubicBezTo>
                  <a:cubicBezTo>
                    <a:pt x="88" y="101"/>
                    <a:pt x="88" y="101"/>
                    <a:pt x="88" y="101"/>
                  </a:cubicBezTo>
                  <a:cubicBezTo>
                    <a:pt x="87" y="100"/>
                    <a:pt x="87" y="100"/>
                    <a:pt x="87" y="100"/>
                  </a:cubicBezTo>
                  <a:cubicBezTo>
                    <a:pt x="86" y="104"/>
                    <a:pt x="86" y="104"/>
                    <a:pt x="86" y="104"/>
                  </a:cubicBezTo>
                  <a:cubicBezTo>
                    <a:pt x="87" y="105"/>
                    <a:pt x="87" y="105"/>
                    <a:pt x="87" y="105"/>
                  </a:cubicBezTo>
                  <a:cubicBezTo>
                    <a:pt x="87" y="103"/>
                    <a:pt x="87" y="103"/>
                    <a:pt x="87" y="103"/>
                  </a:cubicBezTo>
                  <a:cubicBezTo>
                    <a:pt x="77" y="105"/>
                    <a:pt x="77" y="105"/>
                    <a:pt x="77" y="105"/>
                  </a:cubicBezTo>
                  <a:cubicBezTo>
                    <a:pt x="74" y="105"/>
                    <a:pt x="74" y="105"/>
                    <a:pt x="74" y="105"/>
                  </a:cubicBezTo>
                  <a:cubicBezTo>
                    <a:pt x="76" y="107"/>
                    <a:pt x="76" y="107"/>
                    <a:pt x="76" y="107"/>
                  </a:cubicBezTo>
                  <a:cubicBezTo>
                    <a:pt x="78" y="109"/>
                    <a:pt x="78" y="109"/>
                    <a:pt x="78" y="109"/>
                  </a:cubicBezTo>
                  <a:cubicBezTo>
                    <a:pt x="79" y="108"/>
                    <a:pt x="79" y="108"/>
                    <a:pt x="79" y="108"/>
                  </a:cubicBezTo>
                  <a:cubicBezTo>
                    <a:pt x="78" y="106"/>
                    <a:pt x="78" y="106"/>
                    <a:pt x="78" y="106"/>
                  </a:cubicBezTo>
                  <a:cubicBezTo>
                    <a:pt x="75" y="108"/>
                    <a:pt x="75" y="108"/>
                    <a:pt x="75" y="108"/>
                  </a:cubicBezTo>
                  <a:cubicBezTo>
                    <a:pt x="74" y="108"/>
                    <a:pt x="74" y="108"/>
                    <a:pt x="74" y="108"/>
                  </a:cubicBezTo>
                  <a:cubicBezTo>
                    <a:pt x="75" y="109"/>
                    <a:pt x="75" y="109"/>
                    <a:pt x="75" y="109"/>
                  </a:cubicBezTo>
                  <a:cubicBezTo>
                    <a:pt x="77" y="121"/>
                    <a:pt x="77" y="121"/>
                    <a:pt x="77" y="121"/>
                  </a:cubicBezTo>
                  <a:cubicBezTo>
                    <a:pt x="78" y="123"/>
                    <a:pt x="78" y="123"/>
                    <a:pt x="78" y="123"/>
                  </a:cubicBezTo>
                  <a:cubicBezTo>
                    <a:pt x="79" y="123"/>
                    <a:pt x="79" y="123"/>
                    <a:pt x="79" y="123"/>
                  </a:cubicBezTo>
                  <a:cubicBezTo>
                    <a:pt x="79" y="122"/>
                    <a:pt x="79" y="122"/>
                    <a:pt x="79" y="122"/>
                  </a:cubicBezTo>
                  <a:cubicBezTo>
                    <a:pt x="80" y="122"/>
                    <a:pt x="81" y="122"/>
                    <a:pt x="82" y="122"/>
                  </a:cubicBezTo>
                  <a:cubicBezTo>
                    <a:pt x="83" y="122"/>
                    <a:pt x="85" y="123"/>
                    <a:pt x="86" y="123"/>
                  </a:cubicBezTo>
                  <a:cubicBezTo>
                    <a:pt x="88" y="126"/>
                    <a:pt x="90" y="130"/>
                    <a:pt x="91" y="132"/>
                  </a:cubicBezTo>
                  <a:cubicBezTo>
                    <a:pt x="92" y="134"/>
                    <a:pt x="92" y="135"/>
                    <a:pt x="93" y="137"/>
                  </a:cubicBezTo>
                  <a:cubicBezTo>
                    <a:pt x="93" y="138"/>
                    <a:pt x="94" y="139"/>
                    <a:pt x="94" y="139"/>
                  </a:cubicBezTo>
                  <a:cubicBezTo>
                    <a:pt x="94" y="141"/>
                    <a:pt x="94" y="141"/>
                    <a:pt x="94" y="141"/>
                  </a:cubicBezTo>
                  <a:cubicBezTo>
                    <a:pt x="96" y="140"/>
                    <a:pt x="96" y="140"/>
                    <a:pt x="96" y="140"/>
                  </a:cubicBezTo>
                  <a:cubicBezTo>
                    <a:pt x="99" y="137"/>
                    <a:pt x="99" y="137"/>
                    <a:pt x="99" y="137"/>
                  </a:cubicBezTo>
                  <a:cubicBezTo>
                    <a:pt x="98" y="136"/>
                    <a:pt x="98" y="136"/>
                    <a:pt x="98" y="136"/>
                  </a:cubicBezTo>
                  <a:cubicBezTo>
                    <a:pt x="97" y="137"/>
                    <a:pt x="97" y="137"/>
                    <a:pt x="97" y="137"/>
                  </a:cubicBezTo>
                  <a:cubicBezTo>
                    <a:pt x="99" y="141"/>
                    <a:pt x="99" y="141"/>
                    <a:pt x="99" y="141"/>
                  </a:cubicBezTo>
                  <a:cubicBezTo>
                    <a:pt x="100" y="142"/>
                    <a:pt x="100" y="142"/>
                    <a:pt x="100" y="142"/>
                  </a:cubicBezTo>
                  <a:cubicBezTo>
                    <a:pt x="101" y="141"/>
                    <a:pt x="101" y="141"/>
                    <a:pt x="101" y="141"/>
                  </a:cubicBezTo>
                  <a:cubicBezTo>
                    <a:pt x="108" y="137"/>
                    <a:pt x="108" y="137"/>
                    <a:pt x="108" y="137"/>
                  </a:cubicBezTo>
                  <a:cubicBezTo>
                    <a:pt x="107" y="136"/>
                    <a:pt x="107" y="136"/>
                    <a:pt x="107" y="136"/>
                  </a:cubicBezTo>
                  <a:cubicBezTo>
                    <a:pt x="106" y="137"/>
                    <a:pt x="106" y="137"/>
                    <a:pt x="106" y="137"/>
                  </a:cubicBezTo>
                  <a:cubicBezTo>
                    <a:pt x="113" y="144"/>
                    <a:pt x="113" y="144"/>
                    <a:pt x="113" y="144"/>
                  </a:cubicBezTo>
                  <a:cubicBezTo>
                    <a:pt x="114" y="145"/>
                    <a:pt x="114" y="145"/>
                    <a:pt x="114" y="145"/>
                  </a:cubicBezTo>
                  <a:cubicBezTo>
                    <a:pt x="115" y="144"/>
                    <a:pt x="115" y="144"/>
                    <a:pt x="115" y="144"/>
                  </a:cubicBezTo>
                  <a:cubicBezTo>
                    <a:pt x="119" y="140"/>
                    <a:pt x="119" y="140"/>
                    <a:pt x="119" y="140"/>
                  </a:cubicBezTo>
                  <a:cubicBezTo>
                    <a:pt x="120" y="139"/>
                    <a:pt x="120" y="139"/>
                    <a:pt x="120" y="139"/>
                  </a:cubicBezTo>
                  <a:cubicBezTo>
                    <a:pt x="120" y="139"/>
                    <a:pt x="120" y="139"/>
                    <a:pt x="120" y="139"/>
                  </a:cubicBezTo>
                  <a:cubicBezTo>
                    <a:pt x="120" y="139"/>
                    <a:pt x="120" y="138"/>
                    <a:pt x="120" y="137"/>
                  </a:cubicBezTo>
                  <a:cubicBezTo>
                    <a:pt x="120" y="136"/>
                    <a:pt x="120" y="134"/>
                    <a:pt x="120" y="133"/>
                  </a:cubicBezTo>
                  <a:cubicBezTo>
                    <a:pt x="120" y="132"/>
                    <a:pt x="120" y="131"/>
                    <a:pt x="120" y="131"/>
                  </a:cubicBezTo>
                  <a:cubicBezTo>
                    <a:pt x="121" y="130"/>
                    <a:pt x="121" y="130"/>
                    <a:pt x="121" y="130"/>
                  </a:cubicBezTo>
                  <a:cubicBezTo>
                    <a:pt x="121" y="130"/>
                    <a:pt x="121" y="130"/>
                    <a:pt x="121" y="130"/>
                  </a:cubicBezTo>
                  <a:cubicBezTo>
                    <a:pt x="121" y="130"/>
                    <a:pt x="121" y="130"/>
                    <a:pt x="121" y="130"/>
                  </a:cubicBezTo>
                  <a:cubicBezTo>
                    <a:pt x="120" y="130"/>
                    <a:pt x="120" y="130"/>
                    <a:pt x="120" y="130"/>
                  </a:cubicBezTo>
                  <a:cubicBezTo>
                    <a:pt x="121" y="130"/>
                    <a:pt x="121" y="130"/>
                    <a:pt x="121" y="130"/>
                  </a:cubicBezTo>
                  <a:cubicBezTo>
                    <a:pt x="121" y="130"/>
                    <a:pt x="121" y="130"/>
                    <a:pt x="121" y="130"/>
                  </a:cubicBezTo>
                  <a:cubicBezTo>
                    <a:pt x="120" y="130"/>
                    <a:pt x="120" y="130"/>
                    <a:pt x="120" y="130"/>
                  </a:cubicBezTo>
                  <a:cubicBezTo>
                    <a:pt x="121" y="130"/>
                    <a:pt x="121" y="130"/>
                    <a:pt x="121" y="130"/>
                  </a:cubicBezTo>
                  <a:cubicBezTo>
                    <a:pt x="120" y="129"/>
                    <a:pt x="120" y="129"/>
                    <a:pt x="120" y="129"/>
                  </a:cubicBezTo>
                  <a:cubicBezTo>
                    <a:pt x="120" y="130"/>
                    <a:pt x="120" y="130"/>
                    <a:pt x="120" y="130"/>
                  </a:cubicBezTo>
                  <a:cubicBezTo>
                    <a:pt x="121" y="130"/>
                    <a:pt x="122" y="130"/>
                    <a:pt x="123" y="130"/>
                  </a:cubicBezTo>
                  <a:cubicBezTo>
                    <a:pt x="124" y="130"/>
                    <a:pt x="126" y="130"/>
                    <a:pt x="128" y="131"/>
                  </a:cubicBezTo>
                  <a:cubicBezTo>
                    <a:pt x="128" y="131"/>
                    <a:pt x="129" y="131"/>
                    <a:pt x="130" y="132"/>
                  </a:cubicBezTo>
                  <a:cubicBezTo>
                    <a:pt x="130" y="132"/>
                    <a:pt x="130" y="132"/>
                    <a:pt x="130" y="132"/>
                  </a:cubicBezTo>
                  <a:cubicBezTo>
                    <a:pt x="131" y="133"/>
                    <a:pt x="131" y="133"/>
                    <a:pt x="131" y="133"/>
                  </a:cubicBezTo>
                  <a:cubicBezTo>
                    <a:pt x="131" y="133"/>
                    <a:pt x="131" y="133"/>
                    <a:pt x="131" y="133"/>
                  </a:cubicBezTo>
                  <a:cubicBezTo>
                    <a:pt x="131" y="133"/>
                    <a:pt x="131" y="133"/>
                    <a:pt x="131" y="133"/>
                  </a:cubicBezTo>
                  <a:cubicBezTo>
                    <a:pt x="131" y="133"/>
                    <a:pt x="131" y="133"/>
                    <a:pt x="131" y="133"/>
                  </a:cubicBezTo>
                  <a:cubicBezTo>
                    <a:pt x="131" y="133"/>
                    <a:pt x="131" y="133"/>
                    <a:pt x="131" y="133"/>
                  </a:cubicBezTo>
                  <a:cubicBezTo>
                    <a:pt x="131" y="133"/>
                    <a:pt x="131" y="133"/>
                    <a:pt x="131" y="133"/>
                  </a:cubicBezTo>
                  <a:cubicBezTo>
                    <a:pt x="131" y="133"/>
                    <a:pt x="131" y="133"/>
                    <a:pt x="131" y="133"/>
                  </a:cubicBezTo>
                  <a:cubicBezTo>
                    <a:pt x="131" y="133"/>
                    <a:pt x="131" y="133"/>
                    <a:pt x="131" y="133"/>
                  </a:cubicBezTo>
                  <a:cubicBezTo>
                    <a:pt x="131" y="134"/>
                    <a:pt x="130" y="136"/>
                    <a:pt x="129" y="138"/>
                  </a:cubicBezTo>
                  <a:cubicBezTo>
                    <a:pt x="129" y="138"/>
                    <a:pt x="129" y="139"/>
                    <a:pt x="128" y="140"/>
                  </a:cubicBezTo>
                  <a:cubicBezTo>
                    <a:pt x="128" y="140"/>
                    <a:pt x="128" y="140"/>
                    <a:pt x="128" y="140"/>
                  </a:cubicBezTo>
                  <a:cubicBezTo>
                    <a:pt x="127" y="141"/>
                    <a:pt x="127" y="141"/>
                    <a:pt x="127" y="141"/>
                  </a:cubicBezTo>
                  <a:cubicBezTo>
                    <a:pt x="128" y="142"/>
                    <a:pt x="128" y="142"/>
                    <a:pt x="128" y="142"/>
                  </a:cubicBezTo>
                  <a:cubicBezTo>
                    <a:pt x="132" y="154"/>
                    <a:pt x="132" y="154"/>
                    <a:pt x="132" y="154"/>
                  </a:cubicBezTo>
                  <a:cubicBezTo>
                    <a:pt x="133" y="153"/>
                    <a:pt x="133" y="153"/>
                    <a:pt x="133" y="153"/>
                  </a:cubicBezTo>
                  <a:cubicBezTo>
                    <a:pt x="132" y="153"/>
                    <a:pt x="132" y="153"/>
                    <a:pt x="132" y="153"/>
                  </a:cubicBezTo>
                  <a:cubicBezTo>
                    <a:pt x="129" y="164"/>
                    <a:pt x="129" y="164"/>
                    <a:pt x="129" y="164"/>
                  </a:cubicBezTo>
                  <a:cubicBezTo>
                    <a:pt x="129" y="164"/>
                    <a:pt x="129" y="164"/>
                    <a:pt x="129" y="164"/>
                  </a:cubicBezTo>
                  <a:cubicBezTo>
                    <a:pt x="129" y="164"/>
                    <a:pt x="129" y="164"/>
                    <a:pt x="129" y="164"/>
                  </a:cubicBezTo>
                  <a:cubicBezTo>
                    <a:pt x="130" y="172"/>
                    <a:pt x="130" y="172"/>
                    <a:pt x="130" y="172"/>
                  </a:cubicBezTo>
                  <a:cubicBezTo>
                    <a:pt x="131" y="174"/>
                    <a:pt x="131" y="174"/>
                    <a:pt x="131" y="174"/>
                  </a:cubicBezTo>
                  <a:cubicBezTo>
                    <a:pt x="132" y="174"/>
                    <a:pt x="132" y="174"/>
                    <a:pt x="132" y="174"/>
                  </a:cubicBezTo>
                  <a:cubicBezTo>
                    <a:pt x="134" y="174"/>
                    <a:pt x="134" y="174"/>
                    <a:pt x="134" y="174"/>
                  </a:cubicBezTo>
                  <a:cubicBezTo>
                    <a:pt x="136" y="174"/>
                    <a:pt x="136" y="174"/>
                    <a:pt x="136" y="174"/>
                  </a:cubicBezTo>
                  <a:cubicBezTo>
                    <a:pt x="136" y="173"/>
                    <a:pt x="136" y="173"/>
                    <a:pt x="136" y="173"/>
                  </a:cubicBezTo>
                  <a:cubicBezTo>
                    <a:pt x="137" y="167"/>
                    <a:pt x="137" y="167"/>
                    <a:pt x="137" y="167"/>
                  </a:cubicBezTo>
                  <a:cubicBezTo>
                    <a:pt x="136" y="167"/>
                    <a:pt x="136" y="167"/>
                    <a:pt x="136" y="167"/>
                  </a:cubicBezTo>
                  <a:cubicBezTo>
                    <a:pt x="137" y="168"/>
                    <a:pt x="137" y="168"/>
                    <a:pt x="137" y="168"/>
                  </a:cubicBezTo>
                  <a:cubicBezTo>
                    <a:pt x="141" y="164"/>
                    <a:pt x="141" y="164"/>
                    <a:pt x="141" y="164"/>
                  </a:cubicBezTo>
                  <a:cubicBezTo>
                    <a:pt x="140" y="163"/>
                    <a:pt x="140" y="163"/>
                    <a:pt x="140" y="163"/>
                  </a:cubicBezTo>
                  <a:cubicBezTo>
                    <a:pt x="139" y="164"/>
                    <a:pt x="139" y="164"/>
                    <a:pt x="139" y="164"/>
                  </a:cubicBezTo>
                  <a:cubicBezTo>
                    <a:pt x="143" y="168"/>
                    <a:pt x="143" y="168"/>
                    <a:pt x="143" y="168"/>
                  </a:cubicBezTo>
                  <a:cubicBezTo>
                    <a:pt x="144" y="169"/>
                    <a:pt x="144" y="169"/>
                    <a:pt x="144" y="169"/>
                  </a:cubicBezTo>
                  <a:cubicBezTo>
                    <a:pt x="145" y="167"/>
                    <a:pt x="145" y="167"/>
                    <a:pt x="145" y="167"/>
                  </a:cubicBezTo>
                  <a:cubicBezTo>
                    <a:pt x="149" y="158"/>
                    <a:pt x="149" y="158"/>
                    <a:pt x="149" y="158"/>
                  </a:cubicBezTo>
                  <a:cubicBezTo>
                    <a:pt x="148" y="157"/>
                    <a:pt x="148" y="157"/>
                    <a:pt x="148" y="157"/>
                  </a:cubicBezTo>
                  <a:cubicBezTo>
                    <a:pt x="148" y="159"/>
                    <a:pt x="148" y="159"/>
                    <a:pt x="148" y="159"/>
                  </a:cubicBezTo>
                  <a:cubicBezTo>
                    <a:pt x="156" y="162"/>
                    <a:pt x="156" y="162"/>
                    <a:pt x="156" y="162"/>
                  </a:cubicBezTo>
                  <a:cubicBezTo>
                    <a:pt x="157" y="162"/>
                    <a:pt x="157" y="162"/>
                    <a:pt x="157" y="162"/>
                  </a:cubicBezTo>
                  <a:cubicBezTo>
                    <a:pt x="158" y="161"/>
                    <a:pt x="158" y="161"/>
                    <a:pt x="158" y="161"/>
                  </a:cubicBezTo>
                  <a:cubicBezTo>
                    <a:pt x="164" y="149"/>
                    <a:pt x="164" y="149"/>
                    <a:pt x="164" y="149"/>
                  </a:cubicBezTo>
                  <a:cubicBezTo>
                    <a:pt x="163" y="148"/>
                    <a:pt x="163" y="148"/>
                    <a:pt x="163" y="148"/>
                  </a:cubicBezTo>
                  <a:cubicBezTo>
                    <a:pt x="163" y="149"/>
                    <a:pt x="163" y="149"/>
                    <a:pt x="163" y="149"/>
                  </a:cubicBezTo>
                  <a:cubicBezTo>
                    <a:pt x="167" y="149"/>
                    <a:pt x="167" y="149"/>
                    <a:pt x="167" y="149"/>
                  </a:cubicBezTo>
                  <a:cubicBezTo>
                    <a:pt x="167" y="148"/>
                    <a:pt x="167" y="148"/>
                    <a:pt x="167" y="148"/>
                  </a:cubicBezTo>
                  <a:cubicBezTo>
                    <a:pt x="166" y="149"/>
                    <a:pt x="166" y="149"/>
                    <a:pt x="166" y="149"/>
                  </a:cubicBezTo>
                  <a:cubicBezTo>
                    <a:pt x="171" y="156"/>
                    <a:pt x="171" y="156"/>
                    <a:pt x="171" y="156"/>
                  </a:cubicBezTo>
                  <a:cubicBezTo>
                    <a:pt x="173" y="158"/>
                    <a:pt x="173" y="158"/>
                    <a:pt x="173" y="158"/>
                  </a:cubicBezTo>
                  <a:cubicBezTo>
                    <a:pt x="174" y="155"/>
                    <a:pt x="174" y="155"/>
                    <a:pt x="174" y="155"/>
                  </a:cubicBezTo>
                  <a:cubicBezTo>
                    <a:pt x="175" y="148"/>
                    <a:pt x="175" y="148"/>
                    <a:pt x="175" y="148"/>
                  </a:cubicBezTo>
                  <a:cubicBezTo>
                    <a:pt x="174" y="148"/>
                    <a:pt x="174" y="148"/>
                    <a:pt x="174" y="148"/>
                  </a:cubicBezTo>
                  <a:cubicBezTo>
                    <a:pt x="173" y="149"/>
                    <a:pt x="173" y="149"/>
                    <a:pt x="173" y="149"/>
                  </a:cubicBezTo>
                  <a:cubicBezTo>
                    <a:pt x="181" y="155"/>
                    <a:pt x="181" y="155"/>
                    <a:pt x="181" y="155"/>
                  </a:cubicBezTo>
                  <a:cubicBezTo>
                    <a:pt x="182" y="155"/>
                    <a:pt x="182" y="155"/>
                    <a:pt x="182" y="155"/>
                  </a:cubicBezTo>
                  <a:cubicBezTo>
                    <a:pt x="182" y="155"/>
                    <a:pt x="182" y="155"/>
                    <a:pt x="182" y="155"/>
                  </a:cubicBezTo>
                  <a:cubicBezTo>
                    <a:pt x="187" y="155"/>
                    <a:pt x="187" y="155"/>
                    <a:pt x="187" y="155"/>
                  </a:cubicBezTo>
                  <a:cubicBezTo>
                    <a:pt x="187" y="153"/>
                    <a:pt x="187" y="153"/>
                    <a:pt x="187" y="153"/>
                  </a:cubicBezTo>
                  <a:cubicBezTo>
                    <a:pt x="186" y="154"/>
                    <a:pt x="186" y="154"/>
                    <a:pt x="186" y="154"/>
                  </a:cubicBezTo>
                  <a:cubicBezTo>
                    <a:pt x="190" y="161"/>
                    <a:pt x="190" y="161"/>
                    <a:pt x="190" y="161"/>
                  </a:cubicBezTo>
                  <a:cubicBezTo>
                    <a:pt x="191" y="162"/>
                    <a:pt x="191" y="162"/>
                    <a:pt x="191" y="162"/>
                  </a:cubicBezTo>
                  <a:cubicBezTo>
                    <a:pt x="192" y="161"/>
                    <a:pt x="192" y="161"/>
                    <a:pt x="192" y="161"/>
                  </a:cubicBezTo>
                  <a:cubicBezTo>
                    <a:pt x="198" y="157"/>
                    <a:pt x="198" y="157"/>
                    <a:pt x="198" y="157"/>
                  </a:cubicBezTo>
                  <a:cubicBezTo>
                    <a:pt x="197" y="156"/>
                    <a:pt x="197" y="156"/>
                    <a:pt x="197" y="156"/>
                  </a:cubicBezTo>
                  <a:cubicBezTo>
                    <a:pt x="196" y="157"/>
                    <a:pt x="196" y="157"/>
                    <a:pt x="196" y="157"/>
                  </a:cubicBezTo>
                  <a:cubicBezTo>
                    <a:pt x="196" y="157"/>
                    <a:pt x="196" y="158"/>
                    <a:pt x="197" y="160"/>
                  </a:cubicBezTo>
                  <a:cubicBezTo>
                    <a:pt x="198" y="161"/>
                    <a:pt x="198" y="162"/>
                    <a:pt x="199" y="163"/>
                  </a:cubicBezTo>
                  <a:cubicBezTo>
                    <a:pt x="200" y="164"/>
                    <a:pt x="201" y="164"/>
                    <a:pt x="202" y="164"/>
                  </a:cubicBezTo>
                  <a:cubicBezTo>
                    <a:pt x="204" y="164"/>
                    <a:pt x="206" y="164"/>
                    <a:pt x="208" y="163"/>
                  </a:cubicBezTo>
                  <a:cubicBezTo>
                    <a:pt x="210" y="162"/>
                    <a:pt x="211" y="161"/>
                    <a:pt x="211" y="161"/>
                  </a:cubicBezTo>
                  <a:cubicBezTo>
                    <a:pt x="210" y="160"/>
                    <a:pt x="210" y="160"/>
                    <a:pt x="210" y="160"/>
                  </a:cubicBezTo>
                  <a:cubicBezTo>
                    <a:pt x="209" y="160"/>
                    <a:pt x="209" y="160"/>
                    <a:pt x="209" y="160"/>
                  </a:cubicBezTo>
                  <a:cubicBezTo>
                    <a:pt x="209" y="165"/>
                    <a:pt x="209" y="165"/>
                    <a:pt x="209" y="165"/>
                  </a:cubicBezTo>
                  <a:cubicBezTo>
                    <a:pt x="209" y="166"/>
                    <a:pt x="209" y="166"/>
                    <a:pt x="209" y="166"/>
                  </a:cubicBezTo>
                  <a:cubicBezTo>
                    <a:pt x="210" y="167"/>
                    <a:pt x="210" y="167"/>
                    <a:pt x="210" y="167"/>
                  </a:cubicBezTo>
                  <a:cubicBezTo>
                    <a:pt x="210" y="167"/>
                    <a:pt x="212" y="168"/>
                    <a:pt x="214" y="168"/>
                  </a:cubicBezTo>
                  <a:cubicBezTo>
                    <a:pt x="216" y="169"/>
                    <a:pt x="218" y="170"/>
                    <a:pt x="219" y="171"/>
                  </a:cubicBezTo>
                  <a:cubicBezTo>
                    <a:pt x="220" y="170"/>
                    <a:pt x="220" y="170"/>
                    <a:pt x="220" y="170"/>
                  </a:cubicBezTo>
                  <a:cubicBezTo>
                    <a:pt x="219" y="171"/>
                    <a:pt x="219" y="171"/>
                    <a:pt x="219" y="171"/>
                  </a:cubicBezTo>
                  <a:cubicBezTo>
                    <a:pt x="219" y="171"/>
                    <a:pt x="220" y="172"/>
                    <a:pt x="220" y="173"/>
                  </a:cubicBezTo>
                  <a:cubicBezTo>
                    <a:pt x="220" y="174"/>
                    <a:pt x="220" y="176"/>
                    <a:pt x="221" y="177"/>
                  </a:cubicBezTo>
                  <a:cubicBezTo>
                    <a:pt x="221" y="178"/>
                    <a:pt x="221" y="178"/>
                    <a:pt x="222" y="179"/>
                  </a:cubicBezTo>
                  <a:cubicBezTo>
                    <a:pt x="222" y="180"/>
                    <a:pt x="223" y="180"/>
                    <a:pt x="224" y="180"/>
                  </a:cubicBezTo>
                  <a:cubicBezTo>
                    <a:pt x="236" y="180"/>
                    <a:pt x="236" y="180"/>
                    <a:pt x="236" y="180"/>
                  </a:cubicBezTo>
                  <a:cubicBezTo>
                    <a:pt x="236" y="179"/>
                    <a:pt x="236" y="179"/>
                    <a:pt x="236" y="179"/>
                  </a:cubicBezTo>
                  <a:cubicBezTo>
                    <a:pt x="235" y="180"/>
                    <a:pt x="235" y="180"/>
                    <a:pt x="235" y="180"/>
                  </a:cubicBezTo>
                  <a:cubicBezTo>
                    <a:pt x="241" y="184"/>
                    <a:pt x="241" y="184"/>
                    <a:pt x="241" y="184"/>
                  </a:cubicBezTo>
                  <a:cubicBezTo>
                    <a:pt x="242" y="185"/>
                    <a:pt x="242" y="185"/>
                    <a:pt x="242" y="185"/>
                  </a:cubicBezTo>
                  <a:cubicBezTo>
                    <a:pt x="243" y="184"/>
                    <a:pt x="243" y="184"/>
                    <a:pt x="243" y="184"/>
                  </a:cubicBezTo>
                  <a:cubicBezTo>
                    <a:pt x="257" y="173"/>
                    <a:pt x="257" y="173"/>
                    <a:pt x="257" y="173"/>
                  </a:cubicBezTo>
                  <a:cubicBezTo>
                    <a:pt x="257" y="172"/>
                    <a:pt x="257" y="172"/>
                    <a:pt x="257" y="172"/>
                  </a:cubicBezTo>
                  <a:cubicBezTo>
                    <a:pt x="256" y="174"/>
                    <a:pt x="256" y="174"/>
                    <a:pt x="256" y="174"/>
                  </a:cubicBezTo>
                  <a:cubicBezTo>
                    <a:pt x="256" y="174"/>
                    <a:pt x="258" y="174"/>
                    <a:pt x="261" y="175"/>
                  </a:cubicBezTo>
                  <a:cubicBezTo>
                    <a:pt x="263" y="176"/>
                    <a:pt x="267" y="177"/>
                    <a:pt x="269" y="177"/>
                  </a:cubicBezTo>
                  <a:cubicBezTo>
                    <a:pt x="270" y="177"/>
                    <a:pt x="271" y="177"/>
                    <a:pt x="272" y="176"/>
                  </a:cubicBezTo>
                  <a:cubicBezTo>
                    <a:pt x="272" y="175"/>
                    <a:pt x="272" y="175"/>
                    <a:pt x="272" y="175"/>
                  </a:cubicBezTo>
                  <a:cubicBezTo>
                    <a:pt x="272" y="176"/>
                    <a:pt x="272" y="176"/>
                    <a:pt x="272" y="176"/>
                  </a:cubicBezTo>
                  <a:cubicBezTo>
                    <a:pt x="272" y="176"/>
                    <a:pt x="273" y="176"/>
                    <a:pt x="274" y="176"/>
                  </a:cubicBezTo>
                  <a:cubicBezTo>
                    <a:pt x="276" y="176"/>
                    <a:pt x="277" y="176"/>
                    <a:pt x="278" y="175"/>
                  </a:cubicBezTo>
                  <a:cubicBezTo>
                    <a:pt x="279" y="174"/>
                    <a:pt x="279" y="174"/>
                    <a:pt x="279" y="174"/>
                  </a:cubicBezTo>
                  <a:cubicBezTo>
                    <a:pt x="278" y="173"/>
                    <a:pt x="278" y="173"/>
                    <a:pt x="278" y="173"/>
                  </a:cubicBezTo>
                  <a:cubicBezTo>
                    <a:pt x="277" y="168"/>
                    <a:pt x="277" y="168"/>
                    <a:pt x="277" y="168"/>
                  </a:cubicBezTo>
                  <a:cubicBezTo>
                    <a:pt x="276" y="168"/>
                    <a:pt x="276" y="168"/>
                    <a:pt x="276" y="168"/>
                  </a:cubicBezTo>
                  <a:cubicBezTo>
                    <a:pt x="277" y="168"/>
                    <a:pt x="277" y="168"/>
                    <a:pt x="277" y="168"/>
                  </a:cubicBezTo>
                  <a:cubicBezTo>
                    <a:pt x="278" y="160"/>
                    <a:pt x="278" y="160"/>
                    <a:pt x="278" y="160"/>
                  </a:cubicBezTo>
                  <a:cubicBezTo>
                    <a:pt x="277" y="160"/>
                    <a:pt x="277" y="160"/>
                    <a:pt x="277" y="160"/>
                  </a:cubicBezTo>
                  <a:cubicBezTo>
                    <a:pt x="277" y="162"/>
                    <a:pt x="277" y="162"/>
                    <a:pt x="277" y="162"/>
                  </a:cubicBezTo>
                  <a:cubicBezTo>
                    <a:pt x="277" y="162"/>
                    <a:pt x="278" y="162"/>
                    <a:pt x="280" y="161"/>
                  </a:cubicBezTo>
                  <a:cubicBezTo>
                    <a:pt x="281" y="160"/>
                    <a:pt x="283" y="159"/>
                    <a:pt x="285" y="157"/>
                  </a:cubicBezTo>
                  <a:cubicBezTo>
                    <a:pt x="285" y="157"/>
                    <a:pt x="285" y="157"/>
                    <a:pt x="285" y="157"/>
                  </a:cubicBezTo>
                  <a:cubicBezTo>
                    <a:pt x="285" y="156"/>
                    <a:pt x="285" y="156"/>
                    <a:pt x="285" y="156"/>
                  </a:cubicBezTo>
                  <a:cubicBezTo>
                    <a:pt x="285" y="155"/>
                    <a:pt x="285" y="154"/>
                    <a:pt x="284" y="153"/>
                  </a:cubicBezTo>
                  <a:cubicBezTo>
                    <a:pt x="283" y="150"/>
                    <a:pt x="281" y="147"/>
                    <a:pt x="281" y="147"/>
                  </a:cubicBezTo>
                  <a:cubicBezTo>
                    <a:pt x="280" y="148"/>
                    <a:pt x="280" y="148"/>
                    <a:pt x="280" y="148"/>
                  </a:cubicBezTo>
                  <a:cubicBezTo>
                    <a:pt x="280" y="149"/>
                    <a:pt x="280" y="149"/>
                    <a:pt x="280" y="149"/>
                  </a:cubicBezTo>
                  <a:cubicBezTo>
                    <a:pt x="280" y="149"/>
                    <a:pt x="283" y="149"/>
                    <a:pt x="286" y="148"/>
                  </a:cubicBezTo>
                  <a:cubicBezTo>
                    <a:pt x="288" y="147"/>
                    <a:pt x="290" y="147"/>
                    <a:pt x="291" y="146"/>
                  </a:cubicBezTo>
                  <a:cubicBezTo>
                    <a:pt x="292" y="146"/>
                    <a:pt x="293" y="145"/>
                    <a:pt x="293" y="145"/>
                  </a:cubicBezTo>
                  <a:cubicBezTo>
                    <a:pt x="294" y="144"/>
                    <a:pt x="294" y="144"/>
                    <a:pt x="295" y="143"/>
                  </a:cubicBezTo>
                  <a:cubicBezTo>
                    <a:pt x="295" y="143"/>
                    <a:pt x="295" y="143"/>
                    <a:pt x="295" y="143"/>
                  </a:cubicBezTo>
                  <a:cubicBezTo>
                    <a:pt x="295" y="143"/>
                    <a:pt x="295" y="143"/>
                    <a:pt x="295" y="143"/>
                  </a:cubicBezTo>
                  <a:cubicBezTo>
                    <a:pt x="295" y="142"/>
                    <a:pt x="294" y="141"/>
                    <a:pt x="294" y="140"/>
                  </a:cubicBezTo>
                  <a:cubicBezTo>
                    <a:pt x="293" y="139"/>
                    <a:pt x="292" y="138"/>
                    <a:pt x="290" y="137"/>
                  </a:cubicBezTo>
                  <a:cubicBezTo>
                    <a:pt x="286" y="134"/>
                    <a:pt x="280" y="131"/>
                    <a:pt x="280" y="131"/>
                  </a:cubicBezTo>
                  <a:cubicBezTo>
                    <a:pt x="280" y="132"/>
                    <a:pt x="280" y="132"/>
                    <a:pt x="280" y="132"/>
                  </a:cubicBezTo>
                  <a:cubicBezTo>
                    <a:pt x="281" y="132"/>
                    <a:pt x="281" y="132"/>
                    <a:pt x="281" y="132"/>
                  </a:cubicBezTo>
                  <a:cubicBezTo>
                    <a:pt x="280" y="132"/>
                    <a:pt x="280" y="132"/>
                    <a:pt x="280" y="132"/>
                  </a:cubicBezTo>
                  <a:cubicBezTo>
                    <a:pt x="279" y="133"/>
                    <a:pt x="279" y="133"/>
                    <a:pt x="279" y="133"/>
                  </a:cubicBezTo>
                  <a:cubicBezTo>
                    <a:pt x="279" y="133"/>
                    <a:pt x="280" y="134"/>
                    <a:pt x="281" y="134"/>
                  </a:cubicBezTo>
                  <a:cubicBezTo>
                    <a:pt x="283" y="136"/>
                    <a:pt x="286" y="137"/>
                    <a:pt x="288" y="139"/>
                  </a:cubicBezTo>
                  <a:cubicBezTo>
                    <a:pt x="289" y="140"/>
                    <a:pt x="290" y="141"/>
                    <a:pt x="291" y="142"/>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3" y="143"/>
                    <a:pt x="293" y="143"/>
                    <a:pt x="293" y="143"/>
                  </a:cubicBezTo>
                  <a:cubicBezTo>
                    <a:pt x="292" y="142"/>
                    <a:pt x="292" y="142"/>
                    <a:pt x="292" y="142"/>
                  </a:cubicBezTo>
                  <a:cubicBezTo>
                    <a:pt x="292" y="142"/>
                    <a:pt x="292" y="142"/>
                    <a:pt x="292" y="142"/>
                  </a:cubicBezTo>
                  <a:cubicBezTo>
                    <a:pt x="291" y="142"/>
                    <a:pt x="290" y="143"/>
                    <a:pt x="289" y="144"/>
                  </a:cubicBezTo>
                  <a:cubicBezTo>
                    <a:pt x="287" y="144"/>
                    <a:pt x="285" y="145"/>
                    <a:pt x="283" y="146"/>
                  </a:cubicBezTo>
                  <a:cubicBezTo>
                    <a:pt x="281" y="146"/>
                    <a:pt x="279" y="147"/>
                    <a:pt x="279" y="147"/>
                  </a:cubicBezTo>
                  <a:cubicBezTo>
                    <a:pt x="277" y="147"/>
                    <a:pt x="277" y="147"/>
                    <a:pt x="277" y="147"/>
                  </a:cubicBezTo>
                  <a:cubicBezTo>
                    <a:pt x="278" y="149"/>
                    <a:pt x="278" y="149"/>
                    <a:pt x="278" y="149"/>
                  </a:cubicBezTo>
                  <a:cubicBezTo>
                    <a:pt x="278" y="149"/>
                    <a:pt x="279" y="149"/>
                    <a:pt x="279" y="150"/>
                  </a:cubicBezTo>
                  <a:cubicBezTo>
                    <a:pt x="280" y="151"/>
                    <a:pt x="280" y="152"/>
                    <a:pt x="281" y="153"/>
                  </a:cubicBezTo>
                  <a:cubicBezTo>
                    <a:pt x="282" y="154"/>
                    <a:pt x="282" y="156"/>
                    <a:pt x="282" y="156"/>
                  </a:cubicBezTo>
                  <a:cubicBezTo>
                    <a:pt x="284" y="156"/>
                    <a:pt x="284" y="156"/>
                    <a:pt x="284" y="156"/>
                  </a:cubicBezTo>
                  <a:cubicBezTo>
                    <a:pt x="282" y="155"/>
                    <a:pt x="282" y="155"/>
                    <a:pt x="282" y="155"/>
                  </a:cubicBezTo>
                  <a:cubicBezTo>
                    <a:pt x="281" y="157"/>
                    <a:pt x="280" y="158"/>
                    <a:pt x="279" y="158"/>
                  </a:cubicBezTo>
                  <a:cubicBezTo>
                    <a:pt x="278" y="158"/>
                    <a:pt x="278" y="158"/>
                    <a:pt x="277" y="159"/>
                  </a:cubicBezTo>
                  <a:cubicBezTo>
                    <a:pt x="277" y="159"/>
                    <a:pt x="277" y="159"/>
                    <a:pt x="277" y="159"/>
                  </a:cubicBezTo>
                  <a:cubicBezTo>
                    <a:pt x="277" y="159"/>
                    <a:pt x="277" y="159"/>
                    <a:pt x="277" y="159"/>
                  </a:cubicBezTo>
                  <a:cubicBezTo>
                    <a:pt x="277" y="159"/>
                    <a:pt x="277" y="159"/>
                    <a:pt x="277" y="159"/>
                  </a:cubicBezTo>
                  <a:cubicBezTo>
                    <a:pt x="277" y="159"/>
                    <a:pt x="277" y="159"/>
                    <a:pt x="277" y="159"/>
                  </a:cubicBezTo>
                  <a:cubicBezTo>
                    <a:pt x="277" y="159"/>
                    <a:pt x="277" y="159"/>
                    <a:pt x="277" y="159"/>
                  </a:cubicBezTo>
                  <a:cubicBezTo>
                    <a:pt x="277" y="159"/>
                    <a:pt x="277" y="159"/>
                    <a:pt x="277" y="159"/>
                  </a:cubicBezTo>
                  <a:cubicBezTo>
                    <a:pt x="277" y="159"/>
                    <a:pt x="277" y="159"/>
                    <a:pt x="277" y="159"/>
                  </a:cubicBezTo>
                  <a:cubicBezTo>
                    <a:pt x="276" y="159"/>
                    <a:pt x="276" y="159"/>
                    <a:pt x="276" y="159"/>
                  </a:cubicBezTo>
                  <a:cubicBezTo>
                    <a:pt x="275" y="160"/>
                    <a:pt x="275" y="160"/>
                    <a:pt x="275" y="160"/>
                  </a:cubicBezTo>
                  <a:cubicBezTo>
                    <a:pt x="275" y="160"/>
                    <a:pt x="275" y="160"/>
                    <a:pt x="274" y="168"/>
                  </a:cubicBezTo>
                  <a:cubicBezTo>
                    <a:pt x="274" y="168"/>
                    <a:pt x="274" y="168"/>
                    <a:pt x="274" y="168"/>
                  </a:cubicBezTo>
                  <a:cubicBezTo>
                    <a:pt x="274" y="169"/>
                    <a:pt x="274" y="169"/>
                    <a:pt x="274" y="169"/>
                  </a:cubicBezTo>
                  <a:cubicBezTo>
                    <a:pt x="274" y="169"/>
                    <a:pt x="274" y="169"/>
                    <a:pt x="275" y="174"/>
                  </a:cubicBezTo>
                  <a:cubicBezTo>
                    <a:pt x="277" y="174"/>
                    <a:pt x="277" y="174"/>
                    <a:pt x="277" y="174"/>
                  </a:cubicBezTo>
                  <a:cubicBezTo>
                    <a:pt x="276" y="172"/>
                    <a:pt x="276" y="172"/>
                    <a:pt x="276" y="172"/>
                  </a:cubicBezTo>
                  <a:cubicBezTo>
                    <a:pt x="276" y="173"/>
                    <a:pt x="275" y="173"/>
                    <a:pt x="274" y="173"/>
                  </a:cubicBezTo>
                  <a:cubicBezTo>
                    <a:pt x="273" y="173"/>
                    <a:pt x="272" y="173"/>
                    <a:pt x="272" y="173"/>
                  </a:cubicBezTo>
                  <a:cubicBezTo>
                    <a:pt x="271" y="173"/>
                    <a:pt x="271" y="173"/>
                    <a:pt x="271" y="173"/>
                  </a:cubicBezTo>
                  <a:cubicBezTo>
                    <a:pt x="271" y="173"/>
                    <a:pt x="271" y="173"/>
                    <a:pt x="271" y="173"/>
                  </a:cubicBezTo>
                  <a:cubicBezTo>
                    <a:pt x="271" y="174"/>
                    <a:pt x="270" y="174"/>
                    <a:pt x="269" y="174"/>
                  </a:cubicBezTo>
                  <a:cubicBezTo>
                    <a:pt x="267" y="174"/>
                    <a:pt x="264" y="173"/>
                    <a:pt x="262" y="172"/>
                  </a:cubicBezTo>
                  <a:cubicBezTo>
                    <a:pt x="260" y="172"/>
                    <a:pt x="259" y="172"/>
                    <a:pt x="258" y="171"/>
                  </a:cubicBezTo>
                  <a:cubicBezTo>
                    <a:pt x="258" y="171"/>
                    <a:pt x="257" y="171"/>
                    <a:pt x="257" y="171"/>
                  </a:cubicBezTo>
                  <a:cubicBezTo>
                    <a:pt x="256" y="171"/>
                    <a:pt x="256" y="171"/>
                    <a:pt x="256" y="171"/>
                  </a:cubicBezTo>
                  <a:cubicBezTo>
                    <a:pt x="256" y="171"/>
                    <a:pt x="256" y="171"/>
                    <a:pt x="256" y="171"/>
                  </a:cubicBezTo>
                  <a:cubicBezTo>
                    <a:pt x="256" y="171"/>
                    <a:pt x="256" y="171"/>
                    <a:pt x="241" y="182"/>
                  </a:cubicBezTo>
                  <a:cubicBezTo>
                    <a:pt x="242" y="183"/>
                    <a:pt x="242" y="183"/>
                    <a:pt x="242" y="183"/>
                  </a:cubicBezTo>
                  <a:cubicBezTo>
                    <a:pt x="243" y="182"/>
                    <a:pt x="243" y="182"/>
                    <a:pt x="243" y="182"/>
                  </a:cubicBezTo>
                  <a:cubicBezTo>
                    <a:pt x="243" y="182"/>
                    <a:pt x="243" y="182"/>
                    <a:pt x="237" y="178"/>
                  </a:cubicBezTo>
                  <a:cubicBezTo>
                    <a:pt x="237" y="177"/>
                    <a:pt x="237" y="177"/>
                    <a:pt x="237" y="177"/>
                  </a:cubicBezTo>
                  <a:cubicBezTo>
                    <a:pt x="236" y="177"/>
                    <a:pt x="236" y="177"/>
                    <a:pt x="236" y="177"/>
                  </a:cubicBezTo>
                  <a:cubicBezTo>
                    <a:pt x="236" y="177"/>
                    <a:pt x="236" y="177"/>
                    <a:pt x="224" y="177"/>
                  </a:cubicBezTo>
                  <a:cubicBezTo>
                    <a:pt x="224" y="178"/>
                    <a:pt x="224" y="178"/>
                    <a:pt x="224" y="178"/>
                  </a:cubicBezTo>
                  <a:cubicBezTo>
                    <a:pt x="224" y="177"/>
                    <a:pt x="224" y="177"/>
                    <a:pt x="224" y="177"/>
                  </a:cubicBezTo>
                  <a:cubicBezTo>
                    <a:pt x="224" y="177"/>
                    <a:pt x="224" y="177"/>
                    <a:pt x="224" y="177"/>
                  </a:cubicBezTo>
                  <a:cubicBezTo>
                    <a:pt x="224" y="178"/>
                    <a:pt x="224" y="178"/>
                    <a:pt x="224" y="178"/>
                  </a:cubicBezTo>
                  <a:cubicBezTo>
                    <a:pt x="224" y="177"/>
                    <a:pt x="224" y="177"/>
                    <a:pt x="224" y="177"/>
                  </a:cubicBezTo>
                  <a:cubicBezTo>
                    <a:pt x="224" y="178"/>
                    <a:pt x="224" y="178"/>
                    <a:pt x="224" y="178"/>
                  </a:cubicBezTo>
                  <a:cubicBezTo>
                    <a:pt x="224" y="177"/>
                    <a:pt x="224" y="177"/>
                    <a:pt x="224" y="177"/>
                  </a:cubicBezTo>
                  <a:cubicBezTo>
                    <a:pt x="224" y="177"/>
                    <a:pt x="224" y="177"/>
                    <a:pt x="224" y="177"/>
                  </a:cubicBezTo>
                  <a:cubicBezTo>
                    <a:pt x="224" y="178"/>
                    <a:pt x="224" y="178"/>
                    <a:pt x="224" y="178"/>
                  </a:cubicBezTo>
                  <a:cubicBezTo>
                    <a:pt x="224" y="177"/>
                    <a:pt x="224" y="177"/>
                    <a:pt x="224" y="177"/>
                  </a:cubicBezTo>
                  <a:cubicBezTo>
                    <a:pt x="224" y="178"/>
                    <a:pt x="224" y="178"/>
                    <a:pt x="224" y="178"/>
                  </a:cubicBezTo>
                  <a:cubicBezTo>
                    <a:pt x="224" y="177"/>
                    <a:pt x="224" y="177"/>
                    <a:pt x="224" y="177"/>
                  </a:cubicBezTo>
                  <a:cubicBezTo>
                    <a:pt x="224" y="177"/>
                    <a:pt x="224" y="177"/>
                    <a:pt x="224" y="177"/>
                  </a:cubicBezTo>
                  <a:cubicBezTo>
                    <a:pt x="224" y="178"/>
                    <a:pt x="224" y="178"/>
                    <a:pt x="224" y="178"/>
                  </a:cubicBezTo>
                  <a:cubicBezTo>
                    <a:pt x="224" y="177"/>
                    <a:pt x="224" y="177"/>
                    <a:pt x="224" y="177"/>
                  </a:cubicBezTo>
                  <a:cubicBezTo>
                    <a:pt x="224" y="177"/>
                    <a:pt x="224" y="177"/>
                    <a:pt x="224" y="176"/>
                  </a:cubicBezTo>
                  <a:cubicBezTo>
                    <a:pt x="224" y="176"/>
                    <a:pt x="223" y="174"/>
                    <a:pt x="223" y="173"/>
                  </a:cubicBezTo>
                  <a:cubicBezTo>
                    <a:pt x="223" y="171"/>
                    <a:pt x="222" y="170"/>
                    <a:pt x="221" y="168"/>
                  </a:cubicBezTo>
                  <a:cubicBezTo>
                    <a:pt x="221" y="168"/>
                    <a:pt x="221" y="168"/>
                    <a:pt x="221" y="168"/>
                  </a:cubicBezTo>
                  <a:cubicBezTo>
                    <a:pt x="221" y="168"/>
                    <a:pt x="221" y="168"/>
                    <a:pt x="221" y="168"/>
                  </a:cubicBezTo>
                  <a:cubicBezTo>
                    <a:pt x="218" y="167"/>
                    <a:pt x="211" y="164"/>
                    <a:pt x="211" y="164"/>
                  </a:cubicBezTo>
                  <a:cubicBezTo>
                    <a:pt x="210" y="165"/>
                    <a:pt x="210" y="165"/>
                    <a:pt x="210" y="165"/>
                  </a:cubicBezTo>
                  <a:cubicBezTo>
                    <a:pt x="212" y="165"/>
                    <a:pt x="212" y="165"/>
                    <a:pt x="212" y="165"/>
                  </a:cubicBezTo>
                  <a:cubicBezTo>
                    <a:pt x="212" y="165"/>
                    <a:pt x="212" y="165"/>
                    <a:pt x="212" y="160"/>
                  </a:cubicBezTo>
                  <a:cubicBezTo>
                    <a:pt x="212" y="158"/>
                    <a:pt x="212" y="158"/>
                    <a:pt x="212" y="158"/>
                  </a:cubicBezTo>
                  <a:cubicBezTo>
                    <a:pt x="210" y="159"/>
                    <a:pt x="210" y="159"/>
                    <a:pt x="210" y="159"/>
                  </a:cubicBezTo>
                  <a:cubicBezTo>
                    <a:pt x="210" y="159"/>
                    <a:pt x="209" y="159"/>
                    <a:pt x="209" y="159"/>
                  </a:cubicBezTo>
                  <a:cubicBezTo>
                    <a:pt x="208" y="160"/>
                    <a:pt x="207" y="160"/>
                    <a:pt x="206" y="161"/>
                  </a:cubicBezTo>
                  <a:cubicBezTo>
                    <a:pt x="204" y="161"/>
                    <a:pt x="203" y="161"/>
                    <a:pt x="202" y="161"/>
                  </a:cubicBezTo>
                  <a:cubicBezTo>
                    <a:pt x="202" y="161"/>
                    <a:pt x="202" y="161"/>
                    <a:pt x="201" y="161"/>
                  </a:cubicBezTo>
                  <a:cubicBezTo>
                    <a:pt x="201" y="160"/>
                    <a:pt x="200" y="159"/>
                    <a:pt x="199" y="157"/>
                  </a:cubicBezTo>
                  <a:cubicBezTo>
                    <a:pt x="199" y="157"/>
                    <a:pt x="199" y="156"/>
                    <a:pt x="199" y="156"/>
                  </a:cubicBezTo>
                  <a:cubicBezTo>
                    <a:pt x="198" y="156"/>
                    <a:pt x="198" y="155"/>
                    <a:pt x="198" y="155"/>
                  </a:cubicBezTo>
                  <a:cubicBezTo>
                    <a:pt x="198" y="154"/>
                    <a:pt x="198" y="154"/>
                    <a:pt x="198" y="154"/>
                  </a:cubicBezTo>
                  <a:cubicBezTo>
                    <a:pt x="196" y="155"/>
                    <a:pt x="196" y="155"/>
                    <a:pt x="196" y="155"/>
                  </a:cubicBezTo>
                  <a:cubicBezTo>
                    <a:pt x="196" y="155"/>
                    <a:pt x="196" y="155"/>
                    <a:pt x="191" y="159"/>
                  </a:cubicBezTo>
                  <a:cubicBezTo>
                    <a:pt x="191" y="160"/>
                    <a:pt x="191" y="160"/>
                    <a:pt x="191" y="160"/>
                  </a:cubicBezTo>
                  <a:cubicBezTo>
                    <a:pt x="193" y="159"/>
                    <a:pt x="193" y="159"/>
                    <a:pt x="193" y="159"/>
                  </a:cubicBezTo>
                  <a:cubicBezTo>
                    <a:pt x="193" y="159"/>
                    <a:pt x="193" y="159"/>
                    <a:pt x="189" y="153"/>
                  </a:cubicBezTo>
                  <a:cubicBezTo>
                    <a:pt x="188" y="152"/>
                    <a:pt x="188" y="152"/>
                    <a:pt x="188" y="152"/>
                  </a:cubicBezTo>
                  <a:cubicBezTo>
                    <a:pt x="187" y="152"/>
                    <a:pt x="187" y="152"/>
                    <a:pt x="187" y="152"/>
                  </a:cubicBezTo>
                  <a:cubicBezTo>
                    <a:pt x="187" y="152"/>
                    <a:pt x="187" y="152"/>
                    <a:pt x="182" y="152"/>
                  </a:cubicBezTo>
                  <a:cubicBezTo>
                    <a:pt x="182" y="153"/>
                    <a:pt x="182" y="153"/>
                    <a:pt x="182" y="153"/>
                  </a:cubicBezTo>
                  <a:cubicBezTo>
                    <a:pt x="183" y="152"/>
                    <a:pt x="183" y="152"/>
                    <a:pt x="183" y="152"/>
                  </a:cubicBezTo>
                  <a:cubicBezTo>
                    <a:pt x="183" y="152"/>
                    <a:pt x="183" y="152"/>
                    <a:pt x="175" y="147"/>
                  </a:cubicBezTo>
                  <a:cubicBezTo>
                    <a:pt x="173" y="145"/>
                    <a:pt x="173" y="145"/>
                    <a:pt x="173" y="145"/>
                  </a:cubicBezTo>
                  <a:cubicBezTo>
                    <a:pt x="172" y="148"/>
                    <a:pt x="172" y="148"/>
                    <a:pt x="172" y="148"/>
                  </a:cubicBezTo>
                  <a:cubicBezTo>
                    <a:pt x="172" y="148"/>
                    <a:pt x="172" y="148"/>
                    <a:pt x="171" y="154"/>
                  </a:cubicBezTo>
                  <a:cubicBezTo>
                    <a:pt x="172" y="155"/>
                    <a:pt x="172" y="155"/>
                    <a:pt x="172" y="155"/>
                  </a:cubicBezTo>
                  <a:cubicBezTo>
                    <a:pt x="174" y="154"/>
                    <a:pt x="174" y="154"/>
                    <a:pt x="174" y="154"/>
                  </a:cubicBezTo>
                  <a:cubicBezTo>
                    <a:pt x="174" y="154"/>
                    <a:pt x="174" y="154"/>
                    <a:pt x="168" y="147"/>
                  </a:cubicBezTo>
                  <a:cubicBezTo>
                    <a:pt x="168" y="146"/>
                    <a:pt x="168" y="146"/>
                    <a:pt x="168" y="146"/>
                  </a:cubicBezTo>
                  <a:cubicBezTo>
                    <a:pt x="167" y="146"/>
                    <a:pt x="167" y="146"/>
                    <a:pt x="167" y="146"/>
                  </a:cubicBezTo>
                  <a:cubicBezTo>
                    <a:pt x="167" y="146"/>
                    <a:pt x="167" y="146"/>
                    <a:pt x="163" y="146"/>
                  </a:cubicBezTo>
                  <a:cubicBezTo>
                    <a:pt x="162" y="146"/>
                    <a:pt x="162" y="146"/>
                    <a:pt x="162" y="146"/>
                  </a:cubicBezTo>
                  <a:cubicBezTo>
                    <a:pt x="162" y="147"/>
                    <a:pt x="162" y="147"/>
                    <a:pt x="162" y="147"/>
                  </a:cubicBezTo>
                  <a:cubicBezTo>
                    <a:pt x="162" y="147"/>
                    <a:pt x="162" y="147"/>
                    <a:pt x="155" y="159"/>
                  </a:cubicBezTo>
                  <a:cubicBezTo>
                    <a:pt x="156" y="160"/>
                    <a:pt x="156" y="160"/>
                    <a:pt x="156" y="160"/>
                  </a:cubicBezTo>
                  <a:cubicBezTo>
                    <a:pt x="157" y="159"/>
                    <a:pt x="157" y="159"/>
                    <a:pt x="157" y="159"/>
                  </a:cubicBezTo>
                  <a:cubicBezTo>
                    <a:pt x="157" y="159"/>
                    <a:pt x="157" y="159"/>
                    <a:pt x="149" y="156"/>
                  </a:cubicBezTo>
                  <a:cubicBezTo>
                    <a:pt x="147" y="156"/>
                    <a:pt x="147" y="156"/>
                    <a:pt x="147" y="156"/>
                  </a:cubicBezTo>
                  <a:cubicBezTo>
                    <a:pt x="147" y="157"/>
                    <a:pt x="147" y="157"/>
                    <a:pt x="147" y="157"/>
                  </a:cubicBezTo>
                  <a:cubicBezTo>
                    <a:pt x="147" y="157"/>
                    <a:pt x="147" y="157"/>
                    <a:pt x="143" y="166"/>
                  </a:cubicBezTo>
                  <a:cubicBezTo>
                    <a:pt x="144" y="167"/>
                    <a:pt x="144" y="167"/>
                    <a:pt x="144" y="167"/>
                  </a:cubicBezTo>
                  <a:cubicBezTo>
                    <a:pt x="145" y="166"/>
                    <a:pt x="145" y="166"/>
                    <a:pt x="145" y="166"/>
                  </a:cubicBezTo>
                  <a:cubicBezTo>
                    <a:pt x="145" y="166"/>
                    <a:pt x="145" y="166"/>
                    <a:pt x="141" y="162"/>
                  </a:cubicBezTo>
                  <a:cubicBezTo>
                    <a:pt x="140" y="161"/>
                    <a:pt x="140" y="161"/>
                    <a:pt x="140" y="161"/>
                  </a:cubicBezTo>
                  <a:cubicBezTo>
                    <a:pt x="139" y="162"/>
                    <a:pt x="139" y="162"/>
                    <a:pt x="139" y="162"/>
                  </a:cubicBezTo>
                  <a:cubicBezTo>
                    <a:pt x="139" y="162"/>
                    <a:pt x="139" y="162"/>
                    <a:pt x="135" y="166"/>
                  </a:cubicBezTo>
                  <a:cubicBezTo>
                    <a:pt x="134" y="166"/>
                    <a:pt x="134" y="166"/>
                    <a:pt x="134" y="166"/>
                  </a:cubicBezTo>
                  <a:cubicBezTo>
                    <a:pt x="134" y="166"/>
                    <a:pt x="134" y="166"/>
                    <a:pt x="134" y="166"/>
                  </a:cubicBezTo>
                  <a:cubicBezTo>
                    <a:pt x="134" y="166"/>
                    <a:pt x="134" y="166"/>
                    <a:pt x="133" y="172"/>
                  </a:cubicBezTo>
                  <a:cubicBezTo>
                    <a:pt x="134" y="172"/>
                    <a:pt x="134" y="172"/>
                    <a:pt x="134" y="172"/>
                  </a:cubicBezTo>
                  <a:cubicBezTo>
                    <a:pt x="134" y="171"/>
                    <a:pt x="134" y="171"/>
                    <a:pt x="134" y="171"/>
                  </a:cubicBezTo>
                  <a:cubicBezTo>
                    <a:pt x="134" y="171"/>
                    <a:pt x="134" y="171"/>
                    <a:pt x="132" y="171"/>
                  </a:cubicBezTo>
                  <a:cubicBezTo>
                    <a:pt x="132" y="172"/>
                    <a:pt x="132" y="172"/>
                    <a:pt x="132" y="172"/>
                  </a:cubicBezTo>
                  <a:cubicBezTo>
                    <a:pt x="133" y="172"/>
                    <a:pt x="133" y="172"/>
                    <a:pt x="133" y="172"/>
                  </a:cubicBezTo>
                  <a:cubicBezTo>
                    <a:pt x="133" y="172"/>
                    <a:pt x="133" y="172"/>
                    <a:pt x="132" y="164"/>
                  </a:cubicBezTo>
                  <a:cubicBezTo>
                    <a:pt x="130" y="164"/>
                    <a:pt x="130" y="164"/>
                    <a:pt x="130" y="164"/>
                  </a:cubicBezTo>
                  <a:cubicBezTo>
                    <a:pt x="132" y="165"/>
                    <a:pt x="132" y="165"/>
                    <a:pt x="132" y="165"/>
                  </a:cubicBezTo>
                  <a:cubicBezTo>
                    <a:pt x="132" y="165"/>
                    <a:pt x="132" y="165"/>
                    <a:pt x="135" y="154"/>
                  </a:cubicBezTo>
                  <a:cubicBezTo>
                    <a:pt x="135" y="153"/>
                    <a:pt x="135" y="153"/>
                    <a:pt x="135" y="153"/>
                  </a:cubicBezTo>
                  <a:cubicBezTo>
                    <a:pt x="135" y="153"/>
                    <a:pt x="135" y="153"/>
                    <a:pt x="135" y="153"/>
                  </a:cubicBezTo>
                  <a:cubicBezTo>
                    <a:pt x="135" y="153"/>
                    <a:pt x="135" y="153"/>
                    <a:pt x="130" y="141"/>
                  </a:cubicBezTo>
                  <a:cubicBezTo>
                    <a:pt x="129" y="141"/>
                    <a:pt x="129" y="141"/>
                    <a:pt x="129" y="141"/>
                  </a:cubicBezTo>
                  <a:cubicBezTo>
                    <a:pt x="130" y="142"/>
                    <a:pt x="130" y="142"/>
                    <a:pt x="130" y="142"/>
                  </a:cubicBezTo>
                  <a:cubicBezTo>
                    <a:pt x="130" y="142"/>
                    <a:pt x="131" y="141"/>
                    <a:pt x="132" y="139"/>
                  </a:cubicBezTo>
                  <a:cubicBezTo>
                    <a:pt x="133" y="137"/>
                    <a:pt x="134" y="135"/>
                    <a:pt x="134" y="133"/>
                  </a:cubicBezTo>
                  <a:cubicBezTo>
                    <a:pt x="134" y="133"/>
                    <a:pt x="134" y="132"/>
                    <a:pt x="134" y="132"/>
                  </a:cubicBezTo>
                  <a:cubicBezTo>
                    <a:pt x="133" y="131"/>
                    <a:pt x="133" y="131"/>
                    <a:pt x="132" y="130"/>
                  </a:cubicBezTo>
                  <a:cubicBezTo>
                    <a:pt x="132" y="132"/>
                    <a:pt x="132" y="132"/>
                    <a:pt x="132" y="132"/>
                  </a:cubicBezTo>
                  <a:cubicBezTo>
                    <a:pt x="133" y="131"/>
                    <a:pt x="133" y="131"/>
                    <a:pt x="133" y="131"/>
                  </a:cubicBezTo>
                  <a:cubicBezTo>
                    <a:pt x="133" y="130"/>
                    <a:pt x="132" y="130"/>
                    <a:pt x="131" y="129"/>
                  </a:cubicBezTo>
                  <a:cubicBezTo>
                    <a:pt x="129" y="128"/>
                    <a:pt x="126" y="127"/>
                    <a:pt x="123" y="127"/>
                  </a:cubicBezTo>
                  <a:cubicBezTo>
                    <a:pt x="121" y="127"/>
                    <a:pt x="120" y="127"/>
                    <a:pt x="119" y="128"/>
                  </a:cubicBezTo>
                  <a:cubicBezTo>
                    <a:pt x="119" y="128"/>
                    <a:pt x="119" y="128"/>
                    <a:pt x="119" y="128"/>
                  </a:cubicBezTo>
                  <a:cubicBezTo>
                    <a:pt x="119" y="128"/>
                    <a:pt x="119" y="128"/>
                    <a:pt x="119" y="128"/>
                  </a:cubicBezTo>
                  <a:cubicBezTo>
                    <a:pt x="118" y="129"/>
                    <a:pt x="118" y="130"/>
                    <a:pt x="117" y="131"/>
                  </a:cubicBezTo>
                  <a:cubicBezTo>
                    <a:pt x="117" y="134"/>
                    <a:pt x="117" y="139"/>
                    <a:pt x="117" y="139"/>
                  </a:cubicBezTo>
                  <a:cubicBezTo>
                    <a:pt x="118" y="139"/>
                    <a:pt x="118" y="139"/>
                    <a:pt x="118" y="139"/>
                  </a:cubicBezTo>
                  <a:cubicBezTo>
                    <a:pt x="117" y="137"/>
                    <a:pt x="117" y="137"/>
                    <a:pt x="117" y="137"/>
                  </a:cubicBezTo>
                  <a:cubicBezTo>
                    <a:pt x="117" y="137"/>
                    <a:pt x="117" y="137"/>
                    <a:pt x="113" y="142"/>
                  </a:cubicBezTo>
                  <a:cubicBezTo>
                    <a:pt x="114" y="143"/>
                    <a:pt x="114" y="143"/>
                    <a:pt x="114" y="143"/>
                  </a:cubicBezTo>
                  <a:cubicBezTo>
                    <a:pt x="115" y="142"/>
                    <a:pt x="115" y="142"/>
                    <a:pt x="115" y="142"/>
                  </a:cubicBezTo>
                  <a:cubicBezTo>
                    <a:pt x="115" y="142"/>
                    <a:pt x="115" y="142"/>
                    <a:pt x="108" y="135"/>
                  </a:cubicBezTo>
                  <a:cubicBezTo>
                    <a:pt x="108" y="134"/>
                    <a:pt x="108" y="134"/>
                    <a:pt x="108" y="134"/>
                  </a:cubicBezTo>
                  <a:cubicBezTo>
                    <a:pt x="107" y="135"/>
                    <a:pt x="107" y="135"/>
                    <a:pt x="107" y="135"/>
                  </a:cubicBezTo>
                  <a:cubicBezTo>
                    <a:pt x="107" y="135"/>
                    <a:pt x="107" y="135"/>
                    <a:pt x="100" y="139"/>
                  </a:cubicBezTo>
                  <a:cubicBezTo>
                    <a:pt x="101" y="140"/>
                    <a:pt x="101" y="140"/>
                    <a:pt x="101" y="140"/>
                  </a:cubicBezTo>
                  <a:cubicBezTo>
                    <a:pt x="102" y="139"/>
                    <a:pt x="102" y="139"/>
                    <a:pt x="102" y="139"/>
                  </a:cubicBezTo>
                  <a:cubicBezTo>
                    <a:pt x="102" y="139"/>
                    <a:pt x="102" y="139"/>
                    <a:pt x="99" y="135"/>
                  </a:cubicBezTo>
                  <a:cubicBezTo>
                    <a:pt x="98" y="134"/>
                    <a:pt x="98" y="134"/>
                    <a:pt x="98" y="134"/>
                  </a:cubicBezTo>
                  <a:cubicBezTo>
                    <a:pt x="97" y="135"/>
                    <a:pt x="97" y="135"/>
                    <a:pt x="97" y="135"/>
                  </a:cubicBezTo>
                  <a:cubicBezTo>
                    <a:pt x="96" y="135"/>
                    <a:pt x="96" y="135"/>
                    <a:pt x="96" y="135"/>
                  </a:cubicBezTo>
                  <a:cubicBezTo>
                    <a:pt x="96" y="135"/>
                    <a:pt x="95" y="136"/>
                    <a:pt x="94" y="137"/>
                  </a:cubicBezTo>
                  <a:cubicBezTo>
                    <a:pt x="95" y="139"/>
                    <a:pt x="95" y="139"/>
                    <a:pt x="95" y="139"/>
                  </a:cubicBezTo>
                  <a:cubicBezTo>
                    <a:pt x="97" y="138"/>
                    <a:pt x="97" y="138"/>
                    <a:pt x="97" y="138"/>
                  </a:cubicBezTo>
                  <a:cubicBezTo>
                    <a:pt x="97" y="138"/>
                    <a:pt x="95" y="134"/>
                    <a:pt x="94" y="131"/>
                  </a:cubicBezTo>
                  <a:cubicBezTo>
                    <a:pt x="92" y="129"/>
                    <a:pt x="91" y="124"/>
                    <a:pt x="88" y="121"/>
                  </a:cubicBezTo>
                  <a:cubicBezTo>
                    <a:pt x="86" y="120"/>
                    <a:pt x="84" y="119"/>
                    <a:pt x="82" y="119"/>
                  </a:cubicBezTo>
                  <a:cubicBezTo>
                    <a:pt x="80" y="119"/>
                    <a:pt x="79" y="120"/>
                    <a:pt x="79" y="120"/>
                  </a:cubicBezTo>
                  <a:cubicBezTo>
                    <a:pt x="79" y="121"/>
                    <a:pt x="79" y="121"/>
                    <a:pt x="79" y="121"/>
                  </a:cubicBezTo>
                  <a:cubicBezTo>
                    <a:pt x="80" y="121"/>
                    <a:pt x="80" y="121"/>
                    <a:pt x="80" y="121"/>
                  </a:cubicBezTo>
                  <a:cubicBezTo>
                    <a:pt x="80" y="121"/>
                    <a:pt x="80" y="121"/>
                    <a:pt x="78" y="109"/>
                  </a:cubicBezTo>
                  <a:cubicBezTo>
                    <a:pt x="76" y="109"/>
                    <a:pt x="76" y="109"/>
                    <a:pt x="76" y="109"/>
                  </a:cubicBezTo>
                  <a:cubicBezTo>
                    <a:pt x="77" y="110"/>
                    <a:pt x="77" y="110"/>
                    <a:pt x="77" y="110"/>
                  </a:cubicBezTo>
                  <a:cubicBezTo>
                    <a:pt x="77" y="110"/>
                    <a:pt x="77" y="110"/>
                    <a:pt x="80" y="109"/>
                  </a:cubicBezTo>
                  <a:cubicBezTo>
                    <a:pt x="81" y="108"/>
                    <a:pt x="81" y="108"/>
                    <a:pt x="81" y="108"/>
                  </a:cubicBezTo>
                  <a:cubicBezTo>
                    <a:pt x="80" y="107"/>
                    <a:pt x="80" y="107"/>
                    <a:pt x="80" y="107"/>
                  </a:cubicBezTo>
                  <a:cubicBezTo>
                    <a:pt x="80" y="107"/>
                    <a:pt x="80" y="107"/>
                    <a:pt x="79" y="105"/>
                  </a:cubicBezTo>
                  <a:cubicBezTo>
                    <a:pt x="78" y="106"/>
                    <a:pt x="78" y="106"/>
                    <a:pt x="78" y="106"/>
                  </a:cubicBezTo>
                  <a:cubicBezTo>
                    <a:pt x="78" y="108"/>
                    <a:pt x="78" y="108"/>
                    <a:pt x="78" y="108"/>
                  </a:cubicBezTo>
                  <a:cubicBezTo>
                    <a:pt x="78" y="108"/>
                    <a:pt x="78" y="108"/>
                    <a:pt x="79" y="108"/>
                  </a:cubicBezTo>
                  <a:cubicBezTo>
                    <a:pt x="80" y="107"/>
                    <a:pt x="82" y="107"/>
                    <a:pt x="87" y="106"/>
                  </a:cubicBezTo>
                  <a:cubicBezTo>
                    <a:pt x="88" y="106"/>
                    <a:pt x="88" y="106"/>
                    <a:pt x="88" y="106"/>
                  </a:cubicBezTo>
                  <a:cubicBezTo>
                    <a:pt x="88" y="105"/>
                    <a:pt x="88" y="105"/>
                    <a:pt x="88" y="105"/>
                  </a:cubicBezTo>
                  <a:cubicBezTo>
                    <a:pt x="88" y="105"/>
                    <a:pt x="88" y="105"/>
                    <a:pt x="90" y="101"/>
                  </a:cubicBezTo>
                  <a:cubicBezTo>
                    <a:pt x="90" y="100"/>
                    <a:pt x="90" y="100"/>
                    <a:pt x="90" y="100"/>
                  </a:cubicBezTo>
                  <a:cubicBezTo>
                    <a:pt x="89" y="99"/>
                    <a:pt x="89" y="99"/>
                    <a:pt x="89" y="99"/>
                  </a:cubicBezTo>
                  <a:cubicBezTo>
                    <a:pt x="89" y="99"/>
                    <a:pt x="89" y="99"/>
                    <a:pt x="80" y="98"/>
                  </a:cubicBezTo>
                  <a:cubicBezTo>
                    <a:pt x="80" y="98"/>
                    <a:pt x="80" y="98"/>
                    <a:pt x="80" y="98"/>
                  </a:cubicBezTo>
                  <a:cubicBezTo>
                    <a:pt x="79" y="98"/>
                    <a:pt x="79" y="98"/>
                    <a:pt x="79" y="98"/>
                  </a:cubicBezTo>
                  <a:cubicBezTo>
                    <a:pt x="79" y="98"/>
                    <a:pt x="79" y="98"/>
                    <a:pt x="73" y="102"/>
                  </a:cubicBezTo>
                  <a:cubicBezTo>
                    <a:pt x="73" y="104"/>
                    <a:pt x="73" y="104"/>
                    <a:pt x="73" y="104"/>
                  </a:cubicBezTo>
                  <a:cubicBezTo>
                    <a:pt x="75" y="104"/>
                    <a:pt x="75" y="104"/>
                    <a:pt x="75" y="104"/>
                  </a:cubicBezTo>
                  <a:cubicBezTo>
                    <a:pt x="75" y="104"/>
                    <a:pt x="75" y="104"/>
                    <a:pt x="76" y="99"/>
                  </a:cubicBezTo>
                  <a:cubicBezTo>
                    <a:pt x="76" y="98"/>
                    <a:pt x="76" y="98"/>
                    <a:pt x="76" y="98"/>
                  </a:cubicBezTo>
                  <a:cubicBezTo>
                    <a:pt x="76" y="97"/>
                    <a:pt x="76" y="97"/>
                    <a:pt x="76" y="97"/>
                  </a:cubicBezTo>
                  <a:cubicBezTo>
                    <a:pt x="76" y="97"/>
                    <a:pt x="76" y="97"/>
                    <a:pt x="76" y="97"/>
                  </a:cubicBezTo>
                  <a:cubicBezTo>
                    <a:pt x="75" y="97"/>
                    <a:pt x="74" y="95"/>
                    <a:pt x="73" y="94"/>
                  </a:cubicBezTo>
                  <a:cubicBezTo>
                    <a:pt x="73" y="93"/>
                    <a:pt x="72" y="92"/>
                    <a:pt x="72" y="91"/>
                  </a:cubicBezTo>
                  <a:cubicBezTo>
                    <a:pt x="72" y="91"/>
                    <a:pt x="72" y="91"/>
                    <a:pt x="72" y="91"/>
                  </a:cubicBezTo>
                  <a:cubicBezTo>
                    <a:pt x="72" y="90"/>
                    <a:pt x="72" y="90"/>
                    <a:pt x="72" y="90"/>
                  </a:cubicBezTo>
                  <a:cubicBezTo>
                    <a:pt x="72" y="90"/>
                    <a:pt x="72" y="90"/>
                    <a:pt x="72" y="90"/>
                  </a:cubicBezTo>
                  <a:cubicBezTo>
                    <a:pt x="72" y="90"/>
                    <a:pt x="72" y="89"/>
                    <a:pt x="73" y="89"/>
                  </a:cubicBezTo>
                  <a:cubicBezTo>
                    <a:pt x="74" y="88"/>
                    <a:pt x="75" y="87"/>
                    <a:pt x="76" y="86"/>
                  </a:cubicBezTo>
                  <a:cubicBezTo>
                    <a:pt x="77" y="86"/>
                    <a:pt x="77" y="85"/>
                    <a:pt x="78" y="85"/>
                  </a:cubicBezTo>
                  <a:cubicBezTo>
                    <a:pt x="78" y="85"/>
                    <a:pt x="78" y="85"/>
                    <a:pt x="78" y="85"/>
                  </a:cubicBezTo>
                  <a:cubicBezTo>
                    <a:pt x="80" y="84"/>
                    <a:pt x="80" y="84"/>
                    <a:pt x="80" y="84"/>
                  </a:cubicBezTo>
                  <a:cubicBezTo>
                    <a:pt x="79" y="82"/>
                    <a:pt x="79" y="82"/>
                    <a:pt x="79" y="82"/>
                  </a:cubicBezTo>
                  <a:cubicBezTo>
                    <a:pt x="79" y="82"/>
                    <a:pt x="79" y="82"/>
                    <a:pt x="77" y="81"/>
                  </a:cubicBezTo>
                  <a:cubicBezTo>
                    <a:pt x="76" y="79"/>
                    <a:pt x="76" y="79"/>
                    <a:pt x="76" y="79"/>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4" y="82"/>
                    <a:pt x="74" y="82"/>
                  </a:cubicBezTo>
                  <a:cubicBezTo>
                    <a:pt x="73" y="83"/>
                    <a:pt x="73"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1" y="83"/>
                    <a:pt x="71" y="82"/>
                  </a:cubicBezTo>
                  <a:cubicBezTo>
                    <a:pt x="70" y="81"/>
                    <a:pt x="70" y="80"/>
                    <a:pt x="70" y="79"/>
                  </a:cubicBezTo>
                  <a:cubicBezTo>
                    <a:pt x="70" y="79"/>
                    <a:pt x="70" y="79"/>
                    <a:pt x="70" y="79"/>
                  </a:cubicBezTo>
                  <a:cubicBezTo>
                    <a:pt x="70" y="78"/>
                    <a:pt x="70" y="78"/>
                    <a:pt x="70" y="78"/>
                  </a:cubicBezTo>
                  <a:cubicBezTo>
                    <a:pt x="71" y="78"/>
                    <a:pt x="71" y="78"/>
                    <a:pt x="71" y="78"/>
                  </a:cubicBezTo>
                  <a:cubicBezTo>
                    <a:pt x="71" y="78"/>
                    <a:pt x="71" y="78"/>
                    <a:pt x="71" y="78"/>
                  </a:cubicBezTo>
                  <a:cubicBezTo>
                    <a:pt x="71" y="78"/>
                    <a:pt x="71" y="78"/>
                    <a:pt x="71" y="78"/>
                  </a:cubicBezTo>
                  <a:cubicBezTo>
                    <a:pt x="71" y="78"/>
                    <a:pt x="71" y="78"/>
                    <a:pt x="71" y="78"/>
                  </a:cubicBezTo>
                  <a:cubicBezTo>
                    <a:pt x="71" y="78"/>
                    <a:pt x="71" y="78"/>
                    <a:pt x="71" y="78"/>
                  </a:cubicBezTo>
                  <a:cubicBezTo>
                    <a:pt x="71" y="78"/>
                    <a:pt x="71" y="78"/>
                    <a:pt x="71" y="78"/>
                  </a:cubicBezTo>
                  <a:cubicBezTo>
                    <a:pt x="71" y="78"/>
                    <a:pt x="71" y="78"/>
                    <a:pt x="71" y="78"/>
                  </a:cubicBezTo>
                  <a:cubicBezTo>
                    <a:pt x="72" y="78"/>
                    <a:pt x="72" y="78"/>
                    <a:pt x="72" y="78"/>
                  </a:cubicBezTo>
                  <a:cubicBezTo>
                    <a:pt x="72" y="77"/>
                    <a:pt x="72" y="77"/>
                    <a:pt x="72" y="77"/>
                  </a:cubicBezTo>
                  <a:cubicBezTo>
                    <a:pt x="72" y="77"/>
                    <a:pt x="72" y="77"/>
                    <a:pt x="74" y="70"/>
                  </a:cubicBezTo>
                  <a:cubicBezTo>
                    <a:pt x="74" y="69"/>
                    <a:pt x="74" y="69"/>
                    <a:pt x="74" y="69"/>
                  </a:cubicBezTo>
                  <a:cubicBezTo>
                    <a:pt x="73" y="69"/>
                    <a:pt x="73" y="69"/>
                    <a:pt x="73" y="69"/>
                  </a:cubicBezTo>
                  <a:cubicBezTo>
                    <a:pt x="73" y="69"/>
                    <a:pt x="73" y="69"/>
                    <a:pt x="70" y="66"/>
                  </a:cubicBezTo>
                  <a:cubicBezTo>
                    <a:pt x="69" y="67"/>
                    <a:pt x="69" y="67"/>
                    <a:pt x="69" y="67"/>
                  </a:cubicBezTo>
                  <a:cubicBezTo>
                    <a:pt x="71" y="67"/>
                    <a:pt x="71" y="67"/>
                    <a:pt x="71" y="67"/>
                  </a:cubicBezTo>
                  <a:cubicBezTo>
                    <a:pt x="71" y="67"/>
                    <a:pt x="71" y="67"/>
                    <a:pt x="71" y="63"/>
                  </a:cubicBezTo>
                  <a:cubicBezTo>
                    <a:pt x="69" y="63"/>
                    <a:pt x="69" y="63"/>
                    <a:pt x="69" y="63"/>
                  </a:cubicBezTo>
                  <a:cubicBezTo>
                    <a:pt x="69" y="65"/>
                    <a:pt x="69" y="65"/>
                    <a:pt x="69" y="65"/>
                  </a:cubicBezTo>
                  <a:cubicBezTo>
                    <a:pt x="69" y="65"/>
                    <a:pt x="69" y="65"/>
                    <a:pt x="71" y="65"/>
                  </a:cubicBezTo>
                  <a:cubicBezTo>
                    <a:pt x="71" y="63"/>
                    <a:pt x="71" y="63"/>
                    <a:pt x="71" y="63"/>
                  </a:cubicBezTo>
                  <a:cubicBezTo>
                    <a:pt x="69" y="63"/>
                    <a:pt x="69" y="63"/>
                    <a:pt x="69" y="63"/>
                  </a:cubicBezTo>
                  <a:cubicBezTo>
                    <a:pt x="69" y="63"/>
                    <a:pt x="69" y="63"/>
                    <a:pt x="69" y="64"/>
                  </a:cubicBezTo>
                  <a:cubicBezTo>
                    <a:pt x="69" y="67"/>
                    <a:pt x="69" y="67"/>
                    <a:pt x="69" y="67"/>
                  </a:cubicBezTo>
                  <a:cubicBezTo>
                    <a:pt x="71" y="66"/>
                    <a:pt x="71" y="66"/>
                    <a:pt x="71" y="66"/>
                  </a:cubicBezTo>
                  <a:cubicBezTo>
                    <a:pt x="71" y="66"/>
                    <a:pt x="71" y="66"/>
                    <a:pt x="77" y="63"/>
                  </a:cubicBezTo>
                  <a:cubicBezTo>
                    <a:pt x="76" y="62"/>
                    <a:pt x="76" y="62"/>
                    <a:pt x="76" y="62"/>
                  </a:cubicBezTo>
                  <a:cubicBezTo>
                    <a:pt x="76" y="63"/>
                    <a:pt x="76" y="63"/>
                    <a:pt x="76" y="63"/>
                  </a:cubicBezTo>
                  <a:cubicBezTo>
                    <a:pt x="76" y="63"/>
                    <a:pt x="76" y="63"/>
                    <a:pt x="78" y="63"/>
                  </a:cubicBezTo>
                  <a:cubicBezTo>
                    <a:pt x="79" y="63"/>
                    <a:pt x="79" y="63"/>
                    <a:pt x="79" y="63"/>
                  </a:cubicBezTo>
                  <a:cubicBezTo>
                    <a:pt x="79" y="62"/>
                    <a:pt x="79" y="62"/>
                    <a:pt x="79" y="62"/>
                  </a:cubicBezTo>
                  <a:cubicBezTo>
                    <a:pt x="79" y="62"/>
                    <a:pt x="79" y="62"/>
                    <a:pt x="80" y="58"/>
                  </a:cubicBezTo>
                  <a:cubicBezTo>
                    <a:pt x="79" y="58"/>
                    <a:pt x="79" y="58"/>
                    <a:pt x="79" y="58"/>
                  </a:cubicBezTo>
                  <a:cubicBezTo>
                    <a:pt x="79" y="59"/>
                    <a:pt x="79" y="59"/>
                    <a:pt x="79" y="59"/>
                  </a:cubicBezTo>
                  <a:cubicBezTo>
                    <a:pt x="79" y="59"/>
                    <a:pt x="79" y="59"/>
                    <a:pt x="83" y="58"/>
                  </a:cubicBezTo>
                  <a:cubicBezTo>
                    <a:pt x="83" y="56"/>
                    <a:pt x="83" y="56"/>
                    <a:pt x="83" y="56"/>
                  </a:cubicBezTo>
                  <a:cubicBezTo>
                    <a:pt x="83" y="58"/>
                    <a:pt x="83" y="58"/>
                    <a:pt x="83" y="58"/>
                  </a:cubicBezTo>
                  <a:cubicBezTo>
                    <a:pt x="83" y="58"/>
                    <a:pt x="83" y="58"/>
                    <a:pt x="93" y="57"/>
                  </a:cubicBezTo>
                  <a:cubicBezTo>
                    <a:pt x="92" y="55"/>
                    <a:pt x="92" y="55"/>
                    <a:pt x="92" y="55"/>
                  </a:cubicBezTo>
                  <a:cubicBezTo>
                    <a:pt x="91" y="56"/>
                    <a:pt x="91" y="56"/>
                    <a:pt x="91" y="56"/>
                  </a:cubicBezTo>
                  <a:cubicBezTo>
                    <a:pt x="91" y="56"/>
                    <a:pt x="91" y="56"/>
                    <a:pt x="92" y="57"/>
                  </a:cubicBezTo>
                  <a:cubicBezTo>
                    <a:pt x="92" y="57"/>
                    <a:pt x="92" y="57"/>
                    <a:pt x="93" y="58"/>
                  </a:cubicBezTo>
                  <a:cubicBezTo>
                    <a:pt x="93" y="58"/>
                    <a:pt x="94" y="58"/>
                    <a:pt x="94" y="58"/>
                  </a:cubicBezTo>
                  <a:cubicBezTo>
                    <a:pt x="95" y="58"/>
                    <a:pt x="96" y="58"/>
                    <a:pt x="96" y="57"/>
                  </a:cubicBezTo>
                  <a:cubicBezTo>
                    <a:pt x="96" y="57"/>
                    <a:pt x="96" y="57"/>
                    <a:pt x="96" y="57"/>
                  </a:cubicBezTo>
                  <a:cubicBezTo>
                    <a:pt x="97" y="57"/>
                    <a:pt x="97" y="56"/>
                    <a:pt x="97" y="56"/>
                  </a:cubicBezTo>
                  <a:cubicBezTo>
                    <a:pt x="97" y="55"/>
                    <a:pt x="97" y="54"/>
                    <a:pt x="96" y="53"/>
                  </a:cubicBezTo>
                  <a:cubicBezTo>
                    <a:pt x="95" y="50"/>
                    <a:pt x="92" y="46"/>
                    <a:pt x="92" y="46"/>
                  </a:cubicBezTo>
                  <a:cubicBezTo>
                    <a:pt x="91" y="47"/>
                    <a:pt x="91" y="47"/>
                    <a:pt x="91" y="47"/>
                  </a:cubicBezTo>
                  <a:cubicBezTo>
                    <a:pt x="93" y="47"/>
                    <a:pt x="93" y="47"/>
                    <a:pt x="93" y="47"/>
                  </a:cubicBezTo>
                  <a:cubicBezTo>
                    <a:pt x="93" y="47"/>
                    <a:pt x="93" y="47"/>
                    <a:pt x="93" y="44"/>
                  </a:cubicBezTo>
                  <a:cubicBezTo>
                    <a:pt x="91" y="44"/>
                    <a:pt x="91" y="44"/>
                    <a:pt x="91" y="44"/>
                  </a:cubicBezTo>
                  <a:cubicBezTo>
                    <a:pt x="91" y="46"/>
                    <a:pt x="91" y="46"/>
                    <a:pt x="91" y="46"/>
                  </a:cubicBezTo>
                  <a:cubicBezTo>
                    <a:pt x="91" y="46"/>
                    <a:pt x="91" y="46"/>
                    <a:pt x="100" y="48"/>
                  </a:cubicBezTo>
                  <a:cubicBezTo>
                    <a:pt x="103" y="49"/>
                    <a:pt x="103" y="49"/>
                    <a:pt x="103" y="49"/>
                  </a:cubicBezTo>
                  <a:cubicBezTo>
                    <a:pt x="102" y="47"/>
                    <a:pt x="102" y="47"/>
                    <a:pt x="102" y="47"/>
                  </a:cubicBezTo>
                  <a:cubicBezTo>
                    <a:pt x="102" y="47"/>
                    <a:pt x="102" y="47"/>
                    <a:pt x="101" y="42"/>
                  </a:cubicBezTo>
                  <a:cubicBezTo>
                    <a:pt x="99" y="43"/>
                    <a:pt x="99" y="43"/>
                    <a:pt x="99" y="43"/>
                  </a:cubicBezTo>
                  <a:cubicBezTo>
                    <a:pt x="99" y="44"/>
                    <a:pt x="99" y="44"/>
                    <a:pt x="99" y="44"/>
                  </a:cubicBezTo>
                  <a:cubicBezTo>
                    <a:pt x="99" y="44"/>
                    <a:pt x="99" y="44"/>
                    <a:pt x="100" y="44"/>
                  </a:cubicBezTo>
                  <a:cubicBezTo>
                    <a:pt x="100" y="44"/>
                    <a:pt x="101" y="44"/>
                    <a:pt x="103" y="44"/>
                  </a:cubicBezTo>
                  <a:cubicBezTo>
                    <a:pt x="105" y="44"/>
                    <a:pt x="105" y="44"/>
                    <a:pt x="105" y="44"/>
                  </a:cubicBezTo>
                  <a:cubicBezTo>
                    <a:pt x="105" y="43"/>
                    <a:pt x="105" y="43"/>
                    <a:pt x="105" y="43"/>
                  </a:cubicBezTo>
                  <a:cubicBezTo>
                    <a:pt x="105" y="43"/>
                    <a:pt x="105" y="43"/>
                    <a:pt x="105" y="43"/>
                  </a:cubicBezTo>
                  <a:cubicBezTo>
                    <a:pt x="105" y="42"/>
                    <a:pt x="105" y="41"/>
                    <a:pt x="105" y="40"/>
                  </a:cubicBezTo>
                  <a:cubicBezTo>
                    <a:pt x="106" y="39"/>
                    <a:pt x="107" y="38"/>
                    <a:pt x="108" y="38"/>
                  </a:cubicBezTo>
                  <a:cubicBezTo>
                    <a:pt x="108" y="38"/>
                    <a:pt x="108" y="38"/>
                    <a:pt x="108" y="38"/>
                  </a:cubicBezTo>
                  <a:cubicBezTo>
                    <a:pt x="108" y="38"/>
                    <a:pt x="108" y="38"/>
                    <a:pt x="108" y="38"/>
                  </a:cubicBezTo>
                  <a:cubicBezTo>
                    <a:pt x="108" y="37"/>
                    <a:pt x="109" y="37"/>
                    <a:pt x="110" y="37"/>
                  </a:cubicBezTo>
                  <a:cubicBezTo>
                    <a:pt x="111" y="37"/>
                    <a:pt x="114" y="38"/>
                    <a:pt x="116" y="38"/>
                  </a:cubicBezTo>
                  <a:cubicBezTo>
                    <a:pt x="117" y="38"/>
                    <a:pt x="118" y="39"/>
                    <a:pt x="118" y="39"/>
                  </a:cubicBezTo>
                  <a:cubicBezTo>
                    <a:pt x="119" y="39"/>
                    <a:pt x="119" y="39"/>
                    <a:pt x="119" y="39"/>
                  </a:cubicBezTo>
                  <a:cubicBezTo>
                    <a:pt x="120" y="39"/>
                    <a:pt x="120" y="39"/>
                    <a:pt x="120" y="39"/>
                  </a:cubicBezTo>
                  <a:cubicBezTo>
                    <a:pt x="120" y="39"/>
                    <a:pt x="120" y="39"/>
                    <a:pt x="120" y="39"/>
                  </a:cubicBezTo>
                  <a:cubicBezTo>
                    <a:pt x="120" y="39"/>
                    <a:pt x="120" y="39"/>
                    <a:pt x="126" y="36"/>
                  </a:cubicBezTo>
                  <a:cubicBezTo>
                    <a:pt x="127" y="36"/>
                    <a:pt x="127" y="36"/>
                    <a:pt x="127" y="36"/>
                  </a:cubicBezTo>
                  <a:cubicBezTo>
                    <a:pt x="126" y="34"/>
                    <a:pt x="126" y="34"/>
                    <a:pt x="126" y="34"/>
                  </a:cubicBezTo>
                  <a:cubicBezTo>
                    <a:pt x="126" y="34"/>
                    <a:pt x="126" y="34"/>
                    <a:pt x="126" y="33"/>
                  </a:cubicBezTo>
                  <a:cubicBezTo>
                    <a:pt x="126" y="32"/>
                    <a:pt x="125" y="31"/>
                    <a:pt x="124" y="29"/>
                  </a:cubicBezTo>
                  <a:cubicBezTo>
                    <a:pt x="124" y="27"/>
                    <a:pt x="123" y="26"/>
                    <a:pt x="124" y="25"/>
                  </a:cubicBezTo>
                  <a:cubicBezTo>
                    <a:pt x="124" y="25"/>
                    <a:pt x="124" y="25"/>
                    <a:pt x="124" y="25"/>
                  </a:cubicBezTo>
                  <a:cubicBezTo>
                    <a:pt x="123" y="25"/>
                    <a:pt x="123" y="25"/>
                    <a:pt x="123" y="25"/>
                  </a:cubicBezTo>
                  <a:cubicBezTo>
                    <a:pt x="123" y="25"/>
                    <a:pt x="123" y="25"/>
                    <a:pt x="123" y="25"/>
                  </a:cubicBezTo>
                  <a:cubicBezTo>
                    <a:pt x="124" y="25"/>
                    <a:pt x="124" y="25"/>
                    <a:pt x="124" y="25"/>
                  </a:cubicBezTo>
                  <a:cubicBezTo>
                    <a:pt x="123" y="25"/>
                    <a:pt x="123" y="25"/>
                    <a:pt x="123" y="25"/>
                  </a:cubicBezTo>
                  <a:cubicBezTo>
                    <a:pt x="123" y="25"/>
                    <a:pt x="123" y="25"/>
                    <a:pt x="123" y="25"/>
                  </a:cubicBezTo>
                  <a:cubicBezTo>
                    <a:pt x="123" y="25"/>
                    <a:pt x="123" y="25"/>
                    <a:pt x="123" y="25"/>
                  </a:cubicBezTo>
                  <a:cubicBezTo>
                    <a:pt x="123" y="25"/>
                    <a:pt x="123" y="25"/>
                    <a:pt x="123" y="25"/>
                  </a:cubicBezTo>
                  <a:cubicBezTo>
                    <a:pt x="123" y="25"/>
                    <a:pt x="123" y="25"/>
                    <a:pt x="123" y="25"/>
                  </a:cubicBezTo>
                  <a:cubicBezTo>
                    <a:pt x="123" y="25"/>
                    <a:pt x="123" y="25"/>
                    <a:pt x="123" y="25"/>
                  </a:cubicBezTo>
                  <a:cubicBezTo>
                    <a:pt x="123" y="25"/>
                    <a:pt x="123" y="25"/>
                    <a:pt x="123" y="25"/>
                  </a:cubicBezTo>
                  <a:cubicBezTo>
                    <a:pt x="123" y="25"/>
                    <a:pt x="123" y="25"/>
                    <a:pt x="123" y="25"/>
                  </a:cubicBezTo>
                  <a:cubicBezTo>
                    <a:pt x="123" y="25"/>
                    <a:pt x="123" y="25"/>
                    <a:pt x="123" y="25"/>
                  </a:cubicBezTo>
                  <a:cubicBezTo>
                    <a:pt x="123" y="26"/>
                    <a:pt x="124" y="26"/>
                    <a:pt x="125" y="26"/>
                  </a:cubicBezTo>
                  <a:cubicBezTo>
                    <a:pt x="126" y="27"/>
                    <a:pt x="128" y="28"/>
                    <a:pt x="129" y="29"/>
                  </a:cubicBezTo>
                  <a:cubicBezTo>
                    <a:pt x="130" y="30"/>
                    <a:pt x="131" y="30"/>
                    <a:pt x="131" y="30"/>
                  </a:cubicBezTo>
                  <a:cubicBezTo>
                    <a:pt x="132" y="31"/>
                    <a:pt x="132" y="31"/>
                    <a:pt x="132" y="31"/>
                  </a:cubicBezTo>
                  <a:cubicBezTo>
                    <a:pt x="132" y="31"/>
                    <a:pt x="133" y="31"/>
                    <a:pt x="133" y="31"/>
                  </a:cubicBezTo>
                  <a:cubicBezTo>
                    <a:pt x="134" y="31"/>
                    <a:pt x="134" y="31"/>
                    <a:pt x="134" y="31"/>
                  </a:cubicBezTo>
                  <a:cubicBezTo>
                    <a:pt x="136" y="30"/>
                    <a:pt x="138" y="29"/>
                    <a:pt x="139" y="28"/>
                  </a:cubicBezTo>
                  <a:cubicBezTo>
                    <a:pt x="141" y="28"/>
                    <a:pt x="142" y="27"/>
                    <a:pt x="142" y="27"/>
                  </a:cubicBezTo>
                  <a:cubicBezTo>
                    <a:pt x="141" y="25"/>
                    <a:pt x="141" y="25"/>
                    <a:pt x="141" y="25"/>
                  </a:cubicBezTo>
                  <a:cubicBezTo>
                    <a:pt x="141" y="27"/>
                    <a:pt x="141" y="27"/>
                    <a:pt x="141" y="27"/>
                  </a:cubicBezTo>
                  <a:cubicBezTo>
                    <a:pt x="141" y="27"/>
                    <a:pt x="144" y="27"/>
                    <a:pt x="146" y="27"/>
                  </a:cubicBezTo>
                  <a:cubicBezTo>
                    <a:pt x="148" y="27"/>
                    <a:pt x="149" y="27"/>
                    <a:pt x="151" y="26"/>
                  </a:cubicBezTo>
                  <a:cubicBezTo>
                    <a:pt x="152" y="26"/>
                    <a:pt x="153" y="26"/>
                    <a:pt x="154" y="25"/>
                  </a:cubicBezTo>
                  <a:cubicBezTo>
                    <a:pt x="156" y="25"/>
                    <a:pt x="157" y="24"/>
                    <a:pt x="157" y="23"/>
                  </a:cubicBezTo>
                  <a:cubicBezTo>
                    <a:pt x="158" y="22"/>
                    <a:pt x="158" y="22"/>
                    <a:pt x="158" y="21"/>
                  </a:cubicBezTo>
                  <a:cubicBezTo>
                    <a:pt x="158" y="21"/>
                    <a:pt x="158" y="21"/>
                    <a:pt x="158" y="13"/>
                  </a:cubicBezTo>
                  <a:cubicBezTo>
                    <a:pt x="156" y="13"/>
                    <a:pt x="156" y="13"/>
                    <a:pt x="156" y="13"/>
                  </a:cubicBezTo>
                  <a:cubicBezTo>
                    <a:pt x="155" y="14"/>
                    <a:pt x="155" y="14"/>
                    <a:pt x="155" y="14"/>
                  </a:cubicBezTo>
                  <a:cubicBezTo>
                    <a:pt x="155" y="14"/>
                    <a:pt x="156" y="15"/>
                    <a:pt x="157" y="16"/>
                  </a:cubicBezTo>
                  <a:cubicBezTo>
                    <a:pt x="158" y="17"/>
                    <a:pt x="159" y="18"/>
                    <a:pt x="159" y="18"/>
                  </a:cubicBezTo>
                  <a:cubicBezTo>
                    <a:pt x="160" y="19"/>
                    <a:pt x="160" y="19"/>
                    <a:pt x="160" y="19"/>
                  </a:cubicBezTo>
                  <a:cubicBezTo>
                    <a:pt x="161" y="19"/>
                    <a:pt x="161" y="19"/>
                    <a:pt x="162" y="19"/>
                  </a:cubicBezTo>
                  <a:cubicBezTo>
                    <a:pt x="162" y="19"/>
                    <a:pt x="162" y="19"/>
                    <a:pt x="162" y="19"/>
                  </a:cubicBezTo>
                  <a:cubicBezTo>
                    <a:pt x="163" y="18"/>
                    <a:pt x="163" y="18"/>
                    <a:pt x="163" y="18"/>
                  </a:cubicBezTo>
                  <a:cubicBezTo>
                    <a:pt x="163" y="18"/>
                    <a:pt x="163" y="18"/>
                    <a:pt x="163" y="17"/>
                  </a:cubicBezTo>
                  <a:cubicBezTo>
                    <a:pt x="163" y="17"/>
                    <a:pt x="164" y="16"/>
                    <a:pt x="164" y="16"/>
                  </a:cubicBezTo>
                  <a:cubicBezTo>
                    <a:pt x="163" y="14"/>
                    <a:pt x="163" y="12"/>
                    <a:pt x="163" y="10"/>
                  </a:cubicBezTo>
                  <a:cubicBezTo>
                    <a:pt x="162" y="9"/>
                    <a:pt x="162" y="7"/>
                    <a:pt x="162" y="7"/>
                  </a:cubicBezTo>
                  <a:cubicBezTo>
                    <a:pt x="160" y="8"/>
                    <a:pt x="160" y="8"/>
                    <a:pt x="160" y="8"/>
                  </a:cubicBezTo>
                  <a:cubicBezTo>
                    <a:pt x="161" y="9"/>
                    <a:pt x="161" y="9"/>
                    <a:pt x="161" y="9"/>
                  </a:cubicBezTo>
                  <a:cubicBezTo>
                    <a:pt x="161" y="9"/>
                    <a:pt x="161" y="9"/>
                    <a:pt x="163" y="8"/>
                  </a:cubicBezTo>
                  <a:cubicBezTo>
                    <a:pt x="162" y="7"/>
                    <a:pt x="162" y="7"/>
                    <a:pt x="162" y="7"/>
                  </a:cubicBezTo>
                  <a:cubicBezTo>
                    <a:pt x="160" y="7"/>
                    <a:pt x="160" y="7"/>
                    <a:pt x="160" y="7"/>
                  </a:cubicBezTo>
                  <a:cubicBezTo>
                    <a:pt x="160" y="7"/>
                    <a:pt x="160" y="7"/>
                    <a:pt x="166" y="17"/>
                  </a:cubicBezTo>
                  <a:cubicBezTo>
                    <a:pt x="166" y="18"/>
                    <a:pt x="166" y="18"/>
                    <a:pt x="166" y="18"/>
                  </a:cubicBezTo>
                  <a:cubicBezTo>
                    <a:pt x="167" y="18"/>
                    <a:pt x="167" y="18"/>
                    <a:pt x="167" y="18"/>
                  </a:cubicBezTo>
                  <a:cubicBezTo>
                    <a:pt x="167" y="18"/>
                    <a:pt x="167" y="18"/>
                    <a:pt x="170" y="18"/>
                  </a:cubicBezTo>
                  <a:cubicBezTo>
                    <a:pt x="171" y="18"/>
                    <a:pt x="171" y="18"/>
                    <a:pt x="171" y="18"/>
                  </a:cubicBezTo>
                  <a:cubicBezTo>
                    <a:pt x="171" y="16"/>
                    <a:pt x="171" y="16"/>
                    <a:pt x="171" y="16"/>
                  </a:cubicBezTo>
                  <a:cubicBezTo>
                    <a:pt x="171" y="16"/>
                    <a:pt x="171" y="16"/>
                    <a:pt x="171" y="12"/>
                  </a:cubicBezTo>
                  <a:cubicBezTo>
                    <a:pt x="170" y="12"/>
                    <a:pt x="170" y="12"/>
                    <a:pt x="170" y="12"/>
                  </a:cubicBezTo>
                  <a:cubicBezTo>
                    <a:pt x="170" y="13"/>
                    <a:pt x="170" y="13"/>
                    <a:pt x="170" y="13"/>
                  </a:cubicBezTo>
                  <a:cubicBezTo>
                    <a:pt x="170" y="13"/>
                    <a:pt x="170" y="13"/>
                    <a:pt x="170" y="13"/>
                  </a:cubicBezTo>
                  <a:cubicBezTo>
                    <a:pt x="170" y="13"/>
                    <a:pt x="171" y="13"/>
                    <a:pt x="172" y="13"/>
                  </a:cubicBezTo>
                  <a:cubicBezTo>
                    <a:pt x="172" y="12"/>
                    <a:pt x="172" y="12"/>
                    <a:pt x="172" y="12"/>
                  </a:cubicBezTo>
                  <a:cubicBezTo>
                    <a:pt x="171" y="12"/>
                    <a:pt x="171" y="12"/>
                    <a:pt x="171" y="12"/>
                  </a:cubicBezTo>
                  <a:cubicBezTo>
                    <a:pt x="171" y="12"/>
                    <a:pt x="171" y="12"/>
                    <a:pt x="171" y="12"/>
                  </a:cubicBezTo>
                  <a:cubicBezTo>
                    <a:pt x="171" y="12"/>
                    <a:pt x="171" y="13"/>
                    <a:pt x="171" y="13"/>
                  </a:cubicBezTo>
                  <a:cubicBezTo>
                    <a:pt x="171" y="15"/>
                    <a:pt x="171" y="15"/>
                    <a:pt x="171" y="15"/>
                  </a:cubicBezTo>
                  <a:cubicBezTo>
                    <a:pt x="172" y="15"/>
                    <a:pt x="172" y="15"/>
                    <a:pt x="172" y="15"/>
                  </a:cubicBezTo>
                  <a:cubicBezTo>
                    <a:pt x="172" y="15"/>
                    <a:pt x="172" y="15"/>
                    <a:pt x="173" y="15"/>
                  </a:cubicBezTo>
                  <a:cubicBezTo>
                    <a:pt x="173" y="15"/>
                    <a:pt x="175" y="15"/>
                    <a:pt x="177" y="15"/>
                  </a:cubicBezTo>
                  <a:cubicBezTo>
                    <a:pt x="178" y="15"/>
                    <a:pt x="178" y="15"/>
                    <a:pt x="178" y="15"/>
                  </a:cubicBezTo>
                  <a:cubicBezTo>
                    <a:pt x="178" y="13"/>
                    <a:pt x="178" y="13"/>
                    <a:pt x="178" y="13"/>
                  </a:cubicBezTo>
                  <a:cubicBezTo>
                    <a:pt x="178" y="13"/>
                    <a:pt x="178" y="13"/>
                    <a:pt x="177" y="8"/>
                  </a:cubicBezTo>
                  <a:cubicBezTo>
                    <a:pt x="175" y="8"/>
                    <a:pt x="175" y="8"/>
                    <a:pt x="175" y="8"/>
                  </a:cubicBezTo>
                  <a:cubicBezTo>
                    <a:pt x="176" y="9"/>
                    <a:pt x="176" y="9"/>
                    <a:pt x="176" y="9"/>
                  </a:cubicBezTo>
                  <a:cubicBezTo>
                    <a:pt x="176" y="9"/>
                    <a:pt x="176" y="9"/>
                    <a:pt x="180" y="8"/>
                  </a:cubicBezTo>
                  <a:cubicBezTo>
                    <a:pt x="179" y="7"/>
                    <a:pt x="179" y="7"/>
                    <a:pt x="179" y="7"/>
                  </a:cubicBezTo>
                  <a:cubicBezTo>
                    <a:pt x="178" y="7"/>
                    <a:pt x="178" y="7"/>
                    <a:pt x="178" y="7"/>
                  </a:cubicBezTo>
                  <a:cubicBezTo>
                    <a:pt x="178" y="7"/>
                    <a:pt x="178" y="7"/>
                    <a:pt x="181" y="13"/>
                  </a:cubicBezTo>
                  <a:cubicBezTo>
                    <a:pt x="181" y="14"/>
                    <a:pt x="181" y="14"/>
                    <a:pt x="181" y="14"/>
                  </a:cubicBezTo>
                  <a:cubicBezTo>
                    <a:pt x="182" y="13"/>
                    <a:pt x="182" y="13"/>
                    <a:pt x="182" y="13"/>
                  </a:cubicBezTo>
                  <a:cubicBezTo>
                    <a:pt x="182" y="13"/>
                    <a:pt x="182" y="13"/>
                    <a:pt x="191" y="11"/>
                  </a:cubicBezTo>
                  <a:cubicBezTo>
                    <a:pt x="190" y="9"/>
                    <a:pt x="190" y="9"/>
                    <a:pt x="190" y="9"/>
                  </a:cubicBezTo>
                  <a:cubicBezTo>
                    <a:pt x="190" y="11"/>
                    <a:pt x="190" y="11"/>
                    <a:pt x="190" y="11"/>
                  </a:cubicBezTo>
                  <a:cubicBezTo>
                    <a:pt x="190" y="11"/>
                    <a:pt x="190" y="11"/>
                    <a:pt x="200" y="15"/>
                  </a:cubicBezTo>
                  <a:cubicBezTo>
                    <a:pt x="201" y="15"/>
                    <a:pt x="201" y="15"/>
                    <a:pt x="201" y="15"/>
                  </a:cubicBezTo>
                  <a:cubicBezTo>
                    <a:pt x="202" y="14"/>
                    <a:pt x="202" y="14"/>
                    <a:pt x="202" y="14"/>
                  </a:cubicBezTo>
                  <a:cubicBezTo>
                    <a:pt x="202" y="14"/>
                    <a:pt x="202" y="14"/>
                    <a:pt x="206" y="10"/>
                  </a:cubicBezTo>
                  <a:cubicBezTo>
                    <a:pt x="205" y="9"/>
                    <a:pt x="205" y="9"/>
                    <a:pt x="205" y="9"/>
                  </a:cubicBezTo>
                  <a:cubicBezTo>
                    <a:pt x="204" y="11"/>
                    <a:pt x="204" y="11"/>
                    <a:pt x="204" y="11"/>
                  </a:cubicBezTo>
                  <a:cubicBezTo>
                    <a:pt x="204" y="11"/>
                    <a:pt x="217" y="17"/>
                    <a:pt x="228" y="18"/>
                  </a:cubicBezTo>
                  <a:cubicBezTo>
                    <a:pt x="231" y="18"/>
                    <a:pt x="233" y="17"/>
                    <a:pt x="234" y="17"/>
                  </a:cubicBezTo>
                  <a:cubicBezTo>
                    <a:pt x="235" y="16"/>
                    <a:pt x="236" y="16"/>
                    <a:pt x="237" y="15"/>
                  </a:cubicBezTo>
                  <a:cubicBezTo>
                    <a:pt x="238" y="14"/>
                    <a:pt x="238" y="14"/>
                    <a:pt x="239" y="13"/>
                  </a:cubicBezTo>
                  <a:cubicBezTo>
                    <a:pt x="240" y="12"/>
                    <a:pt x="241" y="11"/>
                    <a:pt x="243" y="11"/>
                  </a:cubicBezTo>
                  <a:cubicBezTo>
                    <a:pt x="243" y="9"/>
                    <a:pt x="243" y="9"/>
                    <a:pt x="243" y="9"/>
                  </a:cubicBezTo>
                  <a:cubicBezTo>
                    <a:pt x="243" y="11"/>
                    <a:pt x="243" y="11"/>
                    <a:pt x="243" y="11"/>
                  </a:cubicBezTo>
                  <a:cubicBezTo>
                    <a:pt x="244" y="11"/>
                    <a:pt x="245" y="11"/>
                    <a:pt x="246" y="11"/>
                  </a:cubicBezTo>
                  <a:cubicBezTo>
                    <a:pt x="251" y="11"/>
                    <a:pt x="256" y="12"/>
                    <a:pt x="260" y="12"/>
                  </a:cubicBezTo>
                  <a:cubicBezTo>
                    <a:pt x="262" y="12"/>
                    <a:pt x="264" y="12"/>
                    <a:pt x="266" y="10"/>
                  </a:cubicBezTo>
                  <a:cubicBezTo>
                    <a:pt x="265" y="9"/>
                    <a:pt x="265" y="9"/>
                    <a:pt x="265" y="9"/>
                  </a:cubicBezTo>
                  <a:cubicBezTo>
                    <a:pt x="265" y="11"/>
                    <a:pt x="265" y="11"/>
                    <a:pt x="265" y="11"/>
                  </a:cubicBezTo>
                  <a:cubicBezTo>
                    <a:pt x="268" y="10"/>
                    <a:pt x="269" y="8"/>
                    <a:pt x="270" y="6"/>
                  </a:cubicBezTo>
                  <a:cubicBezTo>
                    <a:pt x="271" y="4"/>
                    <a:pt x="272" y="3"/>
                    <a:pt x="272" y="3"/>
                  </a:cubicBezTo>
                  <a:cubicBezTo>
                    <a:pt x="270" y="3"/>
                    <a:pt x="270" y="3"/>
                    <a:pt x="270" y="3"/>
                  </a:cubicBezTo>
                  <a:cubicBezTo>
                    <a:pt x="269" y="4"/>
                    <a:pt x="269" y="4"/>
                    <a:pt x="269" y="4"/>
                  </a:cubicBezTo>
                  <a:cubicBezTo>
                    <a:pt x="269" y="4"/>
                    <a:pt x="269" y="4"/>
                    <a:pt x="277" y="10"/>
                  </a:cubicBezTo>
                  <a:cubicBezTo>
                    <a:pt x="278" y="9"/>
                    <a:pt x="278" y="9"/>
                    <a:pt x="278" y="9"/>
                  </a:cubicBezTo>
                  <a:cubicBezTo>
                    <a:pt x="277" y="8"/>
                    <a:pt x="277" y="8"/>
                    <a:pt x="277" y="8"/>
                  </a:cubicBezTo>
                  <a:cubicBezTo>
                    <a:pt x="277" y="8"/>
                    <a:pt x="275" y="9"/>
                    <a:pt x="273" y="11"/>
                  </a:cubicBezTo>
                  <a:cubicBezTo>
                    <a:pt x="272" y="12"/>
                    <a:pt x="271" y="13"/>
                    <a:pt x="270" y="14"/>
                  </a:cubicBezTo>
                  <a:cubicBezTo>
                    <a:pt x="269" y="15"/>
                    <a:pt x="269" y="16"/>
                    <a:pt x="269" y="17"/>
                  </a:cubicBezTo>
                  <a:cubicBezTo>
                    <a:pt x="269" y="18"/>
                    <a:pt x="269" y="19"/>
                    <a:pt x="269" y="19"/>
                  </a:cubicBezTo>
                  <a:cubicBezTo>
                    <a:pt x="270" y="21"/>
                    <a:pt x="272" y="22"/>
                    <a:pt x="272" y="22"/>
                  </a:cubicBezTo>
                  <a:cubicBezTo>
                    <a:pt x="273" y="21"/>
                    <a:pt x="273" y="21"/>
                    <a:pt x="273" y="21"/>
                  </a:cubicBezTo>
                  <a:cubicBezTo>
                    <a:pt x="271" y="21"/>
                    <a:pt x="271" y="21"/>
                    <a:pt x="271" y="21"/>
                  </a:cubicBezTo>
                  <a:cubicBezTo>
                    <a:pt x="271" y="21"/>
                    <a:pt x="271" y="21"/>
                    <a:pt x="271" y="24"/>
                  </a:cubicBezTo>
                  <a:cubicBezTo>
                    <a:pt x="270" y="27"/>
                    <a:pt x="269" y="32"/>
                    <a:pt x="267" y="43"/>
                  </a:cubicBezTo>
                  <a:cubicBezTo>
                    <a:pt x="269" y="43"/>
                    <a:pt x="269" y="43"/>
                    <a:pt x="269" y="43"/>
                  </a:cubicBezTo>
                  <a:cubicBezTo>
                    <a:pt x="267" y="42"/>
                    <a:pt x="267" y="42"/>
                    <a:pt x="267" y="42"/>
                  </a:cubicBezTo>
                  <a:cubicBezTo>
                    <a:pt x="267" y="42"/>
                    <a:pt x="266" y="46"/>
                    <a:pt x="265" y="49"/>
                  </a:cubicBezTo>
                  <a:cubicBezTo>
                    <a:pt x="263" y="53"/>
                    <a:pt x="261" y="57"/>
                    <a:pt x="261" y="58"/>
                  </a:cubicBezTo>
                  <a:cubicBezTo>
                    <a:pt x="262" y="59"/>
                    <a:pt x="262" y="59"/>
                    <a:pt x="262" y="59"/>
                  </a:cubicBezTo>
                  <a:cubicBezTo>
                    <a:pt x="261" y="58"/>
                    <a:pt x="261" y="58"/>
                    <a:pt x="261" y="58"/>
                  </a:cubicBezTo>
                  <a:cubicBezTo>
                    <a:pt x="257" y="61"/>
                    <a:pt x="253" y="65"/>
                    <a:pt x="253" y="65"/>
                  </a:cubicBezTo>
                  <a:cubicBezTo>
                    <a:pt x="252" y="66"/>
                    <a:pt x="252" y="66"/>
                    <a:pt x="252" y="66"/>
                  </a:cubicBezTo>
                  <a:cubicBezTo>
                    <a:pt x="253" y="67"/>
                    <a:pt x="253" y="67"/>
                    <a:pt x="253" y="67"/>
                  </a:cubicBezTo>
                  <a:cubicBezTo>
                    <a:pt x="253" y="67"/>
                    <a:pt x="261" y="83"/>
                    <a:pt x="265" y="91"/>
                  </a:cubicBezTo>
                  <a:cubicBezTo>
                    <a:pt x="266" y="90"/>
                    <a:pt x="266" y="90"/>
                    <a:pt x="266" y="90"/>
                  </a:cubicBezTo>
                  <a:cubicBezTo>
                    <a:pt x="265" y="91"/>
                    <a:pt x="265" y="91"/>
                    <a:pt x="265" y="91"/>
                  </a:cubicBezTo>
                  <a:cubicBezTo>
                    <a:pt x="267" y="95"/>
                    <a:pt x="268" y="101"/>
                    <a:pt x="269" y="105"/>
                  </a:cubicBezTo>
                  <a:cubicBezTo>
                    <a:pt x="269" y="108"/>
                    <a:pt x="270" y="110"/>
                    <a:pt x="270" y="111"/>
                  </a:cubicBezTo>
                  <a:cubicBezTo>
                    <a:pt x="270" y="112"/>
                    <a:pt x="270" y="113"/>
                    <a:pt x="270" y="113"/>
                  </a:cubicBezTo>
                  <a:cubicBezTo>
                    <a:pt x="270" y="114"/>
                    <a:pt x="270" y="114"/>
                    <a:pt x="270" y="114"/>
                  </a:cubicBezTo>
                  <a:cubicBezTo>
                    <a:pt x="271" y="114"/>
                    <a:pt x="271" y="114"/>
                    <a:pt x="271" y="114"/>
                  </a:cubicBezTo>
                  <a:cubicBezTo>
                    <a:pt x="271" y="114"/>
                    <a:pt x="271" y="114"/>
                    <a:pt x="271" y="114"/>
                  </a:cubicBezTo>
                  <a:cubicBezTo>
                    <a:pt x="271" y="115"/>
                    <a:pt x="273" y="116"/>
                    <a:pt x="274" y="118"/>
                  </a:cubicBezTo>
                  <a:cubicBezTo>
                    <a:pt x="276" y="119"/>
                    <a:pt x="277" y="121"/>
                    <a:pt x="277" y="122"/>
                  </a:cubicBezTo>
                  <a:cubicBezTo>
                    <a:pt x="277" y="123"/>
                    <a:pt x="277" y="123"/>
                    <a:pt x="277" y="123"/>
                  </a:cubicBezTo>
                  <a:cubicBezTo>
                    <a:pt x="277" y="123"/>
                    <a:pt x="277" y="123"/>
                    <a:pt x="277" y="123"/>
                  </a:cubicBezTo>
                  <a:cubicBezTo>
                    <a:pt x="277" y="125"/>
                    <a:pt x="278" y="128"/>
                    <a:pt x="278" y="129"/>
                  </a:cubicBezTo>
                  <a:cubicBezTo>
                    <a:pt x="278" y="130"/>
                    <a:pt x="278" y="131"/>
                    <a:pt x="278" y="131"/>
                  </a:cubicBezTo>
                  <a:cubicBezTo>
                    <a:pt x="278" y="132"/>
                    <a:pt x="278" y="132"/>
                    <a:pt x="278" y="132"/>
                  </a:cubicBezTo>
                  <a:cubicBezTo>
                    <a:pt x="278" y="133"/>
                    <a:pt x="278" y="133"/>
                    <a:pt x="278" y="133"/>
                  </a:cubicBezTo>
                  <a:cubicBezTo>
                    <a:pt x="279" y="133"/>
                    <a:pt x="279" y="133"/>
                    <a:pt x="279" y="133"/>
                  </a:cubicBezTo>
                  <a:lnTo>
                    <a:pt x="280" y="132"/>
                  </a:lnTo>
                  <a:close/>
                  <a:moveTo>
                    <a:pt x="40" y="125"/>
                  </a:moveTo>
                  <a:cubicBezTo>
                    <a:pt x="40" y="124"/>
                    <a:pt x="40" y="124"/>
                    <a:pt x="40" y="124"/>
                  </a:cubicBezTo>
                  <a:cubicBezTo>
                    <a:pt x="35" y="120"/>
                    <a:pt x="35" y="120"/>
                    <a:pt x="35" y="120"/>
                  </a:cubicBezTo>
                  <a:cubicBezTo>
                    <a:pt x="34" y="119"/>
                    <a:pt x="34" y="119"/>
                    <a:pt x="34" y="119"/>
                  </a:cubicBezTo>
                  <a:cubicBezTo>
                    <a:pt x="33" y="120"/>
                    <a:pt x="33" y="120"/>
                    <a:pt x="33" y="120"/>
                  </a:cubicBezTo>
                  <a:cubicBezTo>
                    <a:pt x="33" y="120"/>
                    <a:pt x="30" y="123"/>
                    <a:pt x="29" y="124"/>
                  </a:cubicBezTo>
                  <a:cubicBezTo>
                    <a:pt x="29" y="124"/>
                    <a:pt x="28" y="124"/>
                    <a:pt x="28" y="125"/>
                  </a:cubicBezTo>
                  <a:cubicBezTo>
                    <a:pt x="27" y="125"/>
                    <a:pt x="25" y="126"/>
                    <a:pt x="24" y="126"/>
                  </a:cubicBezTo>
                  <a:cubicBezTo>
                    <a:pt x="23" y="126"/>
                    <a:pt x="22" y="126"/>
                    <a:pt x="22" y="126"/>
                  </a:cubicBezTo>
                  <a:cubicBezTo>
                    <a:pt x="19" y="127"/>
                    <a:pt x="19" y="127"/>
                    <a:pt x="19" y="127"/>
                  </a:cubicBezTo>
                  <a:cubicBezTo>
                    <a:pt x="21" y="129"/>
                    <a:pt x="21" y="129"/>
                    <a:pt x="21" y="129"/>
                  </a:cubicBezTo>
                  <a:cubicBezTo>
                    <a:pt x="21" y="129"/>
                    <a:pt x="21" y="129"/>
                    <a:pt x="21" y="129"/>
                  </a:cubicBezTo>
                  <a:cubicBezTo>
                    <a:pt x="21" y="130"/>
                    <a:pt x="22" y="131"/>
                    <a:pt x="22" y="132"/>
                  </a:cubicBezTo>
                  <a:cubicBezTo>
                    <a:pt x="22" y="132"/>
                    <a:pt x="23" y="133"/>
                    <a:pt x="23" y="134"/>
                  </a:cubicBezTo>
                  <a:cubicBezTo>
                    <a:pt x="23" y="134"/>
                    <a:pt x="23" y="134"/>
                    <a:pt x="23" y="134"/>
                  </a:cubicBezTo>
                  <a:cubicBezTo>
                    <a:pt x="23" y="135"/>
                    <a:pt x="23" y="135"/>
                    <a:pt x="23" y="135"/>
                  </a:cubicBezTo>
                  <a:cubicBezTo>
                    <a:pt x="23" y="136"/>
                    <a:pt x="23" y="136"/>
                    <a:pt x="23" y="136"/>
                  </a:cubicBezTo>
                  <a:cubicBezTo>
                    <a:pt x="23" y="134"/>
                    <a:pt x="23" y="134"/>
                    <a:pt x="23" y="134"/>
                  </a:cubicBezTo>
                  <a:cubicBezTo>
                    <a:pt x="23" y="134"/>
                    <a:pt x="23" y="134"/>
                    <a:pt x="22" y="134"/>
                  </a:cubicBezTo>
                  <a:cubicBezTo>
                    <a:pt x="22" y="133"/>
                    <a:pt x="21" y="132"/>
                    <a:pt x="20" y="131"/>
                  </a:cubicBezTo>
                  <a:cubicBezTo>
                    <a:pt x="20" y="130"/>
                    <a:pt x="20" y="129"/>
                    <a:pt x="19" y="129"/>
                  </a:cubicBezTo>
                  <a:cubicBezTo>
                    <a:pt x="19" y="129"/>
                    <a:pt x="19" y="129"/>
                    <a:pt x="19" y="129"/>
                  </a:cubicBezTo>
                  <a:cubicBezTo>
                    <a:pt x="17" y="123"/>
                    <a:pt x="17" y="123"/>
                    <a:pt x="17" y="123"/>
                  </a:cubicBezTo>
                  <a:cubicBezTo>
                    <a:pt x="16" y="129"/>
                    <a:pt x="16" y="129"/>
                    <a:pt x="16" y="129"/>
                  </a:cubicBezTo>
                  <a:cubicBezTo>
                    <a:pt x="15" y="142"/>
                    <a:pt x="15" y="142"/>
                    <a:pt x="15" y="142"/>
                  </a:cubicBezTo>
                  <a:cubicBezTo>
                    <a:pt x="16" y="143"/>
                    <a:pt x="16" y="143"/>
                    <a:pt x="16" y="143"/>
                  </a:cubicBezTo>
                  <a:cubicBezTo>
                    <a:pt x="17" y="141"/>
                    <a:pt x="17" y="141"/>
                    <a:pt x="17" y="141"/>
                  </a:cubicBezTo>
                  <a:cubicBezTo>
                    <a:pt x="10" y="139"/>
                    <a:pt x="10" y="139"/>
                    <a:pt x="10" y="139"/>
                  </a:cubicBezTo>
                  <a:cubicBezTo>
                    <a:pt x="10" y="140"/>
                    <a:pt x="10" y="140"/>
                    <a:pt x="10" y="140"/>
                  </a:cubicBezTo>
                  <a:cubicBezTo>
                    <a:pt x="11" y="140"/>
                    <a:pt x="11" y="140"/>
                    <a:pt x="11" y="140"/>
                  </a:cubicBezTo>
                  <a:cubicBezTo>
                    <a:pt x="11" y="136"/>
                    <a:pt x="11" y="136"/>
                    <a:pt x="11" y="136"/>
                  </a:cubicBezTo>
                  <a:cubicBezTo>
                    <a:pt x="11" y="134"/>
                    <a:pt x="11" y="134"/>
                    <a:pt x="11" y="134"/>
                  </a:cubicBezTo>
                  <a:cubicBezTo>
                    <a:pt x="10" y="134"/>
                    <a:pt x="10" y="134"/>
                    <a:pt x="10" y="134"/>
                  </a:cubicBezTo>
                  <a:cubicBezTo>
                    <a:pt x="2" y="134"/>
                    <a:pt x="2" y="134"/>
                    <a:pt x="2" y="134"/>
                  </a:cubicBezTo>
                  <a:cubicBezTo>
                    <a:pt x="0" y="134"/>
                    <a:pt x="0" y="134"/>
                    <a:pt x="0" y="134"/>
                  </a:cubicBezTo>
                  <a:cubicBezTo>
                    <a:pt x="0" y="136"/>
                    <a:pt x="0" y="136"/>
                    <a:pt x="0" y="136"/>
                  </a:cubicBezTo>
                  <a:cubicBezTo>
                    <a:pt x="0" y="140"/>
                    <a:pt x="0" y="140"/>
                    <a:pt x="0" y="140"/>
                  </a:cubicBezTo>
                  <a:cubicBezTo>
                    <a:pt x="0" y="141"/>
                    <a:pt x="0" y="141"/>
                    <a:pt x="0" y="141"/>
                  </a:cubicBezTo>
                  <a:cubicBezTo>
                    <a:pt x="1" y="141"/>
                    <a:pt x="1" y="141"/>
                    <a:pt x="1" y="141"/>
                  </a:cubicBezTo>
                  <a:cubicBezTo>
                    <a:pt x="6" y="145"/>
                    <a:pt x="6" y="145"/>
                    <a:pt x="6" y="145"/>
                  </a:cubicBezTo>
                  <a:cubicBezTo>
                    <a:pt x="7" y="144"/>
                    <a:pt x="7" y="144"/>
                    <a:pt x="7" y="144"/>
                  </a:cubicBezTo>
                  <a:cubicBezTo>
                    <a:pt x="6" y="145"/>
                    <a:pt x="6" y="145"/>
                    <a:pt x="6" y="145"/>
                  </a:cubicBezTo>
                  <a:cubicBezTo>
                    <a:pt x="8" y="149"/>
                    <a:pt x="8" y="149"/>
                    <a:pt x="8" y="149"/>
                  </a:cubicBezTo>
                  <a:cubicBezTo>
                    <a:pt x="10" y="148"/>
                    <a:pt x="10" y="148"/>
                    <a:pt x="10" y="148"/>
                  </a:cubicBezTo>
                  <a:cubicBezTo>
                    <a:pt x="8" y="147"/>
                    <a:pt x="8" y="147"/>
                    <a:pt x="8" y="147"/>
                  </a:cubicBezTo>
                  <a:cubicBezTo>
                    <a:pt x="3" y="155"/>
                    <a:pt x="3" y="155"/>
                    <a:pt x="3" y="155"/>
                  </a:cubicBezTo>
                  <a:cubicBezTo>
                    <a:pt x="2" y="157"/>
                    <a:pt x="2" y="157"/>
                    <a:pt x="2" y="157"/>
                  </a:cubicBezTo>
                  <a:cubicBezTo>
                    <a:pt x="3" y="157"/>
                    <a:pt x="3" y="157"/>
                    <a:pt x="3" y="157"/>
                  </a:cubicBezTo>
                  <a:cubicBezTo>
                    <a:pt x="4" y="157"/>
                    <a:pt x="10" y="161"/>
                    <a:pt x="13" y="163"/>
                  </a:cubicBezTo>
                  <a:cubicBezTo>
                    <a:pt x="14" y="161"/>
                    <a:pt x="14" y="161"/>
                    <a:pt x="14" y="161"/>
                  </a:cubicBezTo>
                  <a:cubicBezTo>
                    <a:pt x="13" y="163"/>
                    <a:pt x="13" y="163"/>
                    <a:pt x="13" y="163"/>
                  </a:cubicBezTo>
                  <a:cubicBezTo>
                    <a:pt x="15" y="164"/>
                    <a:pt x="18" y="165"/>
                    <a:pt x="20" y="165"/>
                  </a:cubicBezTo>
                  <a:cubicBezTo>
                    <a:pt x="22" y="165"/>
                    <a:pt x="24" y="164"/>
                    <a:pt x="24" y="164"/>
                  </a:cubicBezTo>
                  <a:cubicBezTo>
                    <a:pt x="23" y="163"/>
                    <a:pt x="23" y="163"/>
                    <a:pt x="23" y="163"/>
                  </a:cubicBezTo>
                  <a:cubicBezTo>
                    <a:pt x="22" y="164"/>
                    <a:pt x="22" y="164"/>
                    <a:pt x="22" y="164"/>
                  </a:cubicBezTo>
                  <a:cubicBezTo>
                    <a:pt x="23" y="163"/>
                    <a:pt x="23" y="163"/>
                    <a:pt x="23" y="163"/>
                  </a:cubicBezTo>
                  <a:cubicBezTo>
                    <a:pt x="22" y="164"/>
                    <a:pt x="22" y="164"/>
                    <a:pt x="22" y="164"/>
                  </a:cubicBezTo>
                  <a:cubicBezTo>
                    <a:pt x="22" y="164"/>
                    <a:pt x="22" y="164"/>
                    <a:pt x="22" y="164"/>
                  </a:cubicBezTo>
                  <a:cubicBezTo>
                    <a:pt x="23" y="163"/>
                    <a:pt x="23" y="163"/>
                    <a:pt x="23" y="163"/>
                  </a:cubicBezTo>
                  <a:cubicBezTo>
                    <a:pt x="22" y="164"/>
                    <a:pt x="22" y="164"/>
                    <a:pt x="22" y="164"/>
                  </a:cubicBezTo>
                  <a:cubicBezTo>
                    <a:pt x="22" y="164"/>
                    <a:pt x="23" y="165"/>
                    <a:pt x="23" y="168"/>
                  </a:cubicBezTo>
                  <a:cubicBezTo>
                    <a:pt x="23" y="169"/>
                    <a:pt x="23" y="170"/>
                    <a:pt x="23" y="171"/>
                  </a:cubicBezTo>
                  <a:cubicBezTo>
                    <a:pt x="22" y="171"/>
                    <a:pt x="22" y="171"/>
                    <a:pt x="22" y="171"/>
                  </a:cubicBezTo>
                  <a:cubicBezTo>
                    <a:pt x="22" y="171"/>
                    <a:pt x="22" y="171"/>
                    <a:pt x="22" y="171"/>
                  </a:cubicBezTo>
                  <a:cubicBezTo>
                    <a:pt x="22" y="171"/>
                    <a:pt x="22" y="171"/>
                    <a:pt x="22" y="171"/>
                  </a:cubicBezTo>
                  <a:cubicBezTo>
                    <a:pt x="23" y="172"/>
                    <a:pt x="23" y="172"/>
                    <a:pt x="23" y="172"/>
                  </a:cubicBezTo>
                  <a:cubicBezTo>
                    <a:pt x="22" y="171"/>
                    <a:pt x="22" y="171"/>
                    <a:pt x="22" y="171"/>
                  </a:cubicBezTo>
                  <a:cubicBezTo>
                    <a:pt x="22" y="171"/>
                    <a:pt x="22" y="171"/>
                    <a:pt x="22" y="171"/>
                  </a:cubicBezTo>
                  <a:cubicBezTo>
                    <a:pt x="23" y="172"/>
                    <a:pt x="23" y="172"/>
                    <a:pt x="23" y="172"/>
                  </a:cubicBezTo>
                  <a:cubicBezTo>
                    <a:pt x="22" y="171"/>
                    <a:pt x="22" y="171"/>
                    <a:pt x="22" y="171"/>
                  </a:cubicBezTo>
                  <a:cubicBezTo>
                    <a:pt x="23" y="172"/>
                    <a:pt x="23" y="172"/>
                    <a:pt x="23" y="172"/>
                  </a:cubicBezTo>
                  <a:cubicBezTo>
                    <a:pt x="24" y="171"/>
                    <a:pt x="24" y="171"/>
                    <a:pt x="24" y="171"/>
                  </a:cubicBezTo>
                  <a:cubicBezTo>
                    <a:pt x="20" y="169"/>
                    <a:pt x="20" y="169"/>
                    <a:pt x="20" y="169"/>
                  </a:cubicBezTo>
                  <a:cubicBezTo>
                    <a:pt x="18" y="169"/>
                    <a:pt x="18" y="169"/>
                    <a:pt x="18" y="169"/>
                  </a:cubicBezTo>
                  <a:cubicBezTo>
                    <a:pt x="18" y="171"/>
                    <a:pt x="18" y="171"/>
                    <a:pt x="18" y="171"/>
                  </a:cubicBezTo>
                  <a:cubicBezTo>
                    <a:pt x="18" y="176"/>
                    <a:pt x="18" y="176"/>
                    <a:pt x="18" y="176"/>
                  </a:cubicBezTo>
                  <a:cubicBezTo>
                    <a:pt x="18" y="176"/>
                    <a:pt x="18" y="177"/>
                    <a:pt x="17" y="178"/>
                  </a:cubicBezTo>
                  <a:cubicBezTo>
                    <a:pt x="16" y="179"/>
                    <a:pt x="15" y="180"/>
                    <a:pt x="14" y="180"/>
                  </a:cubicBezTo>
                  <a:cubicBezTo>
                    <a:pt x="14" y="181"/>
                    <a:pt x="14" y="181"/>
                    <a:pt x="13" y="181"/>
                  </a:cubicBezTo>
                  <a:cubicBezTo>
                    <a:pt x="13" y="182"/>
                    <a:pt x="13" y="182"/>
                    <a:pt x="13" y="182"/>
                  </a:cubicBezTo>
                  <a:cubicBezTo>
                    <a:pt x="11" y="183"/>
                    <a:pt x="11" y="183"/>
                    <a:pt x="11" y="183"/>
                  </a:cubicBezTo>
                  <a:cubicBezTo>
                    <a:pt x="13" y="184"/>
                    <a:pt x="13" y="184"/>
                    <a:pt x="13" y="184"/>
                  </a:cubicBezTo>
                  <a:cubicBezTo>
                    <a:pt x="18" y="188"/>
                    <a:pt x="18" y="188"/>
                    <a:pt x="18" y="188"/>
                  </a:cubicBezTo>
                  <a:cubicBezTo>
                    <a:pt x="19" y="189"/>
                    <a:pt x="19" y="189"/>
                    <a:pt x="19" y="189"/>
                  </a:cubicBezTo>
                  <a:cubicBezTo>
                    <a:pt x="20" y="188"/>
                    <a:pt x="20" y="188"/>
                    <a:pt x="20" y="188"/>
                  </a:cubicBezTo>
                  <a:cubicBezTo>
                    <a:pt x="20" y="188"/>
                    <a:pt x="24" y="184"/>
                    <a:pt x="27" y="178"/>
                  </a:cubicBezTo>
                  <a:cubicBezTo>
                    <a:pt x="29" y="175"/>
                    <a:pt x="29" y="171"/>
                    <a:pt x="30" y="168"/>
                  </a:cubicBezTo>
                  <a:cubicBezTo>
                    <a:pt x="30" y="164"/>
                    <a:pt x="30" y="161"/>
                    <a:pt x="30" y="161"/>
                  </a:cubicBezTo>
                  <a:cubicBezTo>
                    <a:pt x="29" y="161"/>
                    <a:pt x="29" y="161"/>
                    <a:pt x="29" y="161"/>
                  </a:cubicBezTo>
                  <a:cubicBezTo>
                    <a:pt x="30" y="163"/>
                    <a:pt x="30" y="163"/>
                    <a:pt x="30" y="163"/>
                  </a:cubicBezTo>
                  <a:cubicBezTo>
                    <a:pt x="30" y="163"/>
                    <a:pt x="34" y="158"/>
                    <a:pt x="35" y="157"/>
                  </a:cubicBezTo>
                  <a:cubicBezTo>
                    <a:pt x="34" y="156"/>
                    <a:pt x="34" y="156"/>
                    <a:pt x="34" y="156"/>
                  </a:cubicBezTo>
                  <a:cubicBezTo>
                    <a:pt x="34" y="158"/>
                    <a:pt x="34" y="158"/>
                    <a:pt x="34" y="158"/>
                  </a:cubicBezTo>
                  <a:cubicBezTo>
                    <a:pt x="34" y="158"/>
                    <a:pt x="35" y="157"/>
                    <a:pt x="35" y="157"/>
                  </a:cubicBezTo>
                  <a:cubicBezTo>
                    <a:pt x="38" y="157"/>
                    <a:pt x="45" y="155"/>
                    <a:pt x="45" y="155"/>
                  </a:cubicBezTo>
                  <a:cubicBezTo>
                    <a:pt x="46" y="155"/>
                    <a:pt x="46" y="155"/>
                    <a:pt x="46" y="155"/>
                  </a:cubicBezTo>
                  <a:cubicBezTo>
                    <a:pt x="46" y="154"/>
                    <a:pt x="46" y="154"/>
                    <a:pt x="46" y="154"/>
                  </a:cubicBezTo>
                  <a:cubicBezTo>
                    <a:pt x="58" y="142"/>
                    <a:pt x="58" y="142"/>
                    <a:pt x="58" y="142"/>
                  </a:cubicBezTo>
                  <a:cubicBezTo>
                    <a:pt x="58" y="142"/>
                    <a:pt x="58" y="142"/>
                    <a:pt x="58" y="142"/>
                  </a:cubicBezTo>
                  <a:cubicBezTo>
                    <a:pt x="58" y="142"/>
                    <a:pt x="58" y="142"/>
                    <a:pt x="58" y="142"/>
                  </a:cubicBezTo>
                  <a:cubicBezTo>
                    <a:pt x="62" y="137"/>
                    <a:pt x="62" y="137"/>
                    <a:pt x="62" y="137"/>
                  </a:cubicBezTo>
                  <a:cubicBezTo>
                    <a:pt x="62" y="137"/>
                    <a:pt x="62" y="137"/>
                    <a:pt x="62" y="137"/>
                  </a:cubicBezTo>
                  <a:cubicBezTo>
                    <a:pt x="62" y="137"/>
                    <a:pt x="62" y="137"/>
                    <a:pt x="62" y="137"/>
                  </a:cubicBezTo>
                  <a:cubicBezTo>
                    <a:pt x="68" y="129"/>
                    <a:pt x="68" y="129"/>
                    <a:pt x="68" y="129"/>
                  </a:cubicBezTo>
                  <a:cubicBezTo>
                    <a:pt x="69" y="127"/>
                    <a:pt x="69" y="127"/>
                    <a:pt x="69" y="127"/>
                  </a:cubicBezTo>
                  <a:cubicBezTo>
                    <a:pt x="67" y="127"/>
                    <a:pt x="67" y="127"/>
                    <a:pt x="67" y="127"/>
                  </a:cubicBezTo>
                  <a:cubicBezTo>
                    <a:pt x="67" y="127"/>
                    <a:pt x="64" y="124"/>
                    <a:pt x="60" y="122"/>
                  </a:cubicBezTo>
                  <a:cubicBezTo>
                    <a:pt x="56" y="120"/>
                    <a:pt x="52" y="118"/>
                    <a:pt x="48" y="118"/>
                  </a:cubicBezTo>
                  <a:cubicBezTo>
                    <a:pt x="44" y="118"/>
                    <a:pt x="42" y="120"/>
                    <a:pt x="41" y="121"/>
                  </a:cubicBezTo>
                  <a:cubicBezTo>
                    <a:pt x="39" y="123"/>
                    <a:pt x="38" y="124"/>
                    <a:pt x="38" y="124"/>
                  </a:cubicBezTo>
                  <a:cubicBezTo>
                    <a:pt x="40" y="125"/>
                    <a:pt x="40" y="125"/>
                    <a:pt x="40" y="125"/>
                  </a:cubicBezTo>
                  <a:cubicBezTo>
                    <a:pt x="40" y="124"/>
                    <a:pt x="40" y="124"/>
                    <a:pt x="40" y="124"/>
                  </a:cubicBezTo>
                  <a:cubicBezTo>
                    <a:pt x="40" y="125"/>
                    <a:pt x="40" y="125"/>
                    <a:pt x="40" y="125"/>
                  </a:cubicBezTo>
                  <a:cubicBezTo>
                    <a:pt x="41" y="126"/>
                    <a:pt x="41" y="126"/>
                    <a:pt x="41" y="126"/>
                  </a:cubicBezTo>
                  <a:cubicBezTo>
                    <a:pt x="41" y="126"/>
                    <a:pt x="41" y="126"/>
                    <a:pt x="41" y="126"/>
                  </a:cubicBezTo>
                  <a:cubicBezTo>
                    <a:pt x="41" y="126"/>
                    <a:pt x="42" y="124"/>
                    <a:pt x="43" y="123"/>
                  </a:cubicBezTo>
                  <a:cubicBezTo>
                    <a:pt x="44" y="122"/>
                    <a:pt x="46" y="121"/>
                    <a:pt x="48" y="121"/>
                  </a:cubicBezTo>
                  <a:cubicBezTo>
                    <a:pt x="51" y="121"/>
                    <a:pt x="55" y="123"/>
                    <a:pt x="59" y="125"/>
                  </a:cubicBezTo>
                  <a:cubicBezTo>
                    <a:pt x="61" y="126"/>
                    <a:pt x="63" y="127"/>
                    <a:pt x="64" y="128"/>
                  </a:cubicBezTo>
                  <a:cubicBezTo>
                    <a:pt x="65" y="129"/>
                    <a:pt x="66" y="129"/>
                    <a:pt x="66" y="129"/>
                  </a:cubicBezTo>
                  <a:cubicBezTo>
                    <a:pt x="67" y="128"/>
                    <a:pt x="67" y="128"/>
                    <a:pt x="67" y="128"/>
                  </a:cubicBezTo>
                  <a:cubicBezTo>
                    <a:pt x="65" y="127"/>
                    <a:pt x="65" y="127"/>
                    <a:pt x="65" y="127"/>
                  </a:cubicBezTo>
                  <a:cubicBezTo>
                    <a:pt x="65" y="127"/>
                    <a:pt x="65" y="127"/>
                    <a:pt x="60" y="135"/>
                  </a:cubicBezTo>
                  <a:cubicBezTo>
                    <a:pt x="61" y="136"/>
                    <a:pt x="61" y="136"/>
                    <a:pt x="61" y="136"/>
                  </a:cubicBezTo>
                  <a:cubicBezTo>
                    <a:pt x="60" y="135"/>
                    <a:pt x="60" y="135"/>
                    <a:pt x="60" y="135"/>
                  </a:cubicBezTo>
                  <a:cubicBezTo>
                    <a:pt x="60" y="135"/>
                    <a:pt x="60" y="135"/>
                    <a:pt x="56" y="140"/>
                  </a:cubicBezTo>
                  <a:cubicBezTo>
                    <a:pt x="57" y="141"/>
                    <a:pt x="57" y="141"/>
                    <a:pt x="57" y="141"/>
                  </a:cubicBezTo>
                  <a:cubicBezTo>
                    <a:pt x="56" y="140"/>
                    <a:pt x="56" y="140"/>
                    <a:pt x="56" y="140"/>
                  </a:cubicBezTo>
                  <a:cubicBezTo>
                    <a:pt x="56" y="140"/>
                    <a:pt x="56" y="140"/>
                    <a:pt x="44" y="152"/>
                  </a:cubicBezTo>
                  <a:cubicBezTo>
                    <a:pt x="45" y="153"/>
                    <a:pt x="45" y="153"/>
                    <a:pt x="45" y="153"/>
                  </a:cubicBezTo>
                  <a:cubicBezTo>
                    <a:pt x="45" y="152"/>
                    <a:pt x="45" y="152"/>
                    <a:pt x="45" y="152"/>
                  </a:cubicBezTo>
                  <a:cubicBezTo>
                    <a:pt x="45" y="152"/>
                    <a:pt x="42" y="153"/>
                    <a:pt x="40" y="153"/>
                  </a:cubicBezTo>
                  <a:cubicBezTo>
                    <a:pt x="38" y="154"/>
                    <a:pt x="37" y="154"/>
                    <a:pt x="36" y="154"/>
                  </a:cubicBezTo>
                  <a:cubicBezTo>
                    <a:pt x="36" y="154"/>
                    <a:pt x="35" y="154"/>
                    <a:pt x="35" y="154"/>
                  </a:cubicBezTo>
                  <a:cubicBezTo>
                    <a:pt x="34" y="155"/>
                    <a:pt x="34" y="155"/>
                    <a:pt x="34" y="155"/>
                  </a:cubicBezTo>
                  <a:cubicBezTo>
                    <a:pt x="34" y="155"/>
                    <a:pt x="34" y="155"/>
                    <a:pt x="34" y="155"/>
                  </a:cubicBezTo>
                  <a:cubicBezTo>
                    <a:pt x="34" y="155"/>
                    <a:pt x="34" y="155"/>
                    <a:pt x="34" y="155"/>
                  </a:cubicBezTo>
                  <a:cubicBezTo>
                    <a:pt x="33" y="155"/>
                    <a:pt x="33" y="155"/>
                    <a:pt x="33" y="155"/>
                  </a:cubicBezTo>
                  <a:cubicBezTo>
                    <a:pt x="33" y="155"/>
                    <a:pt x="33" y="155"/>
                    <a:pt x="33" y="155"/>
                  </a:cubicBezTo>
                  <a:cubicBezTo>
                    <a:pt x="32" y="156"/>
                    <a:pt x="28" y="160"/>
                    <a:pt x="28" y="160"/>
                  </a:cubicBezTo>
                  <a:cubicBezTo>
                    <a:pt x="27" y="161"/>
                    <a:pt x="27" y="161"/>
                    <a:pt x="27" y="161"/>
                  </a:cubicBezTo>
                  <a:cubicBezTo>
                    <a:pt x="27" y="161"/>
                    <a:pt x="27" y="161"/>
                    <a:pt x="27" y="161"/>
                  </a:cubicBezTo>
                  <a:cubicBezTo>
                    <a:pt x="27" y="161"/>
                    <a:pt x="27" y="162"/>
                    <a:pt x="27" y="163"/>
                  </a:cubicBezTo>
                  <a:cubicBezTo>
                    <a:pt x="27" y="165"/>
                    <a:pt x="27" y="167"/>
                    <a:pt x="27" y="170"/>
                  </a:cubicBezTo>
                  <a:cubicBezTo>
                    <a:pt x="26" y="172"/>
                    <a:pt x="26" y="175"/>
                    <a:pt x="25" y="177"/>
                  </a:cubicBezTo>
                  <a:cubicBezTo>
                    <a:pt x="23" y="179"/>
                    <a:pt x="22" y="182"/>
                    <a:pt x="20" y="183"/>
                  </a:cubicBezTo>
                  <a:cubicBezTo>
                    <a:pt x="20" y="184"/>
                    <a:pt x="19" y="185"/>
                    <a:pt x="19" y="185"/>
                  </a:cubicBezTo>
                  <a:cubicBezTo>
                    <a:pt x="18" y="186"/>
                    <a:pt x="18" y="186"/>
                    <a:pt x="18" y="186"/>
                  </a:cubicBezTo>
                  <a:cubicBezTo>
                    <a:pt x="18" y="186"/>
                    <a:pt x="18" y="186"/>
                    <a:pt x="18" y="186"/>
                  </a:cubicBezTo>
                  <a:cubicBezTo>
                    <a:pt x="19" y="187"/>
                    <a:pt x="19" y="187"/>
                    <a:pt x="19" y="187"/>
                  </a:cubicBezTo>
                  <a:cubicBezTo>
                    <a:pt x="20" y="186"/>
                    <a:pt x="20" y="186"/>
                    <a:pt x="20" y="186"/>
                  </a:cubicBezTo>
                  <a:cubicBezTo>
                    <a:pt x="20" y="186"/>
                    <a:pt x="20" y="186"/>
                    <a:pt x="15" y="182"/>
                  </a:cubicBezTo>
                  <a:cubicBezTo>
                    <a:pt x="14" y="183"/>
                    <a:pt x="14" y="183"/>
                    <a:pt x="14" y="183"/>
                  </a:cubicBezTo>
                  <a:cubicBezTo>
                    <a:pt x="15" y="184"/>
                    <a:pt x="15" y="184"/>
                    <a:pt x="15" y="184"/>
                  </a:cubicBezTo>
                  <a:cubicBezTo>
                    <a:pt x="15" y="184"/>
                    <a:pt x="16" y="183"/>
                    <a:pt x="18" y="182"/>
                  </a:cubicBezTo>
                  <a:cubicBezTo>
                    <a:pt x="18" y="181"/>
                    <a:pt x="19" y="180"/>
                    <a:pt x="20" y="179"/>
                  </a:cubicBezTo>
                  <a:cubicBezTo>
                    <a:pt x="20" y="178"/>
                    <a:pt x="21" y="177"/>
                    <a:pt x="21" y="176"/>
                  </a:cubicBezTo>
                  <a:cubicBezTo>
                    <a:pt x="21" y="176"/>
                    <a:pt x="21" y="176"/>
                    <a:pt x="21" y="171"/>
                  </a:cubicBezTo>
                  <a:cubicBezTo>
                    <a:pt x="19" y="171"/>
                    <a:pt x="19" y="171"/>
                    <a:pt x="19" y="171"/>
                  </a:cubicBezTo>
                  <a:cubicBezTo>
                    <a:pt x="19" y="172"/>
                    <a:pt x="19" y="172"/>
                    <a:pt x="19" y="172"/>
                  </a:cubicBezTo>
                  <a:cubicBezTo>
                    <a:pt x="19" y="172"/>
                    <a:pt x="19" y="172"/>
                    <a:pt x="23" y="174"/>
                  </a:cubicBezTo>
                  <a:cubicBezTo>
                    <a:pt x="24" y="174"/>
                    <a:pt x="24" y="174"/>
                    <a:pt x="24" y="174"/>
                  </a:cubicBezTo>
                  <a:cubicBezTo>
                    <a:pt x="24" y="173"/>
                    <a:pt x="24" y="173"/>
                    <a:pt x="24" y="173"/>
                  </a:cubicBezTo>
                  <a:cubicBezTo>
                    <a:pt x="24" y="173"/>
                    <a:pt x="26" y="171"/>
                    <a:pt x="26" y="168"/>
                  </a:cubicBezTo>
                  <a:cubicBezTo>
                    <a:pt x="26" y="164"/>
                    <a:pt x="25" y="162"/>
                    <a:pt x="24" y="162"/>
                  </a:cubicBezTo>
                  <a:cubicBezTo>
                    <a:pt x="24" y="161"/>
                    <a:pt x="24" y="161"/>
                    <a:pt x="24" y="161"/>
                  </a:cubicBezTo>
                  <a:cubicBezTo>
                    <a:pt x="23" y="161"/>
                    <a:pt x="23" y="161"/>
                    <a:pt x="23" y="161"/>
                  </a:cubicBezTo>
                  <a:cubicBezTo>
                    <a:pt x="23" y="161"/>
                    <a:pt x="23" y="161"/>
                    <a:pt x="23" y="161"/>
                  </a:cubicBezTo>
                  <a:cubicBezTo>
                    <a:pt x="22" y="161"/>
                    <a:pt x="21" y="162"/>
                    <a:pt x="20" y="162"/>
                  </a:cubicBezTo>
                  <a:cubicBezTo>
                    <a:pt x="18" y="162"/>
                    <a:pt x="16" y="161"/>
                    <a:pt x="15" y="160"/>
                  </a:cubicBezTo>
                  <a:cubicBezTo>
                    <a:pt x="15" y="160"/>
                    <a:pt x="15" y="160"/>
                    <a:pt x="15" y="160"/>
                  </a:cubicBezTo>
                  <a:cubicBezTo>
                    <a:pt x="14" y="160"/>
                    <a:pt x="14" y="160"/>
                    <a:pt x="14" y="160"/>
                  </a:cubicBezTo>
                  <a:cubicBezTo>
                    <a:pt x="13" y="159"/>
                    <a:pt x="11" y="158"/>
                    <a:pt x="9" y="157"/>
                  </a:cubicBezTo>
                  <a:cubicBezTo>
                    <a:pt x="7" y="156"/>
                    <a:pt x="5" y="155"/>
                    <a:pt x="5" y="155"/>
                  </a:cubicBezTo>
                  <a:cubicBezTo>
                    <a:pt x="4" y="156"/>
                    <a:pt x="4" y="156"/>
                    <a:pt x="4" y="156"/>
                  </a:cubicBezTo>
                  <a:cubicBezTo>
                    <a:pt x="5" y="157"/>
                    <a:pt x="5" y="157"/>
                    <a:pt x="5" y="157"/>
                  </a:cubicBezTo>
                  <a:cubicBezTo>
                    <a:pt x="5" y="157"/>
                    <a:pt x="5" y="157"/>
                    <a:pt x="11" y="149"/>
                  </a:cubicBezTo>
                  <a:cubicBezTo>
                    <a:pt x="11" y="148"/>
                    <a:pt x="11" y="148"/>
                    <a:pt x="11" y="148"/>
                  </a:cubicBezTo>
                  <a:cubicBezTo>
                    <a:pt x="11" y="147"/>
                    <a:pt x="11" y="147"/>
                    <a:pt x="11" y="147"/>
                  </a:cubicBezTo>
                  <a:cubicBezTo>
                    <a:pt x="11" y="147"/>
                    <a:pt x="11" y="147"/>
                    <a:pt x="8" y="143"/>
                  </a:cubicBezTo>
                  <a:cubicBezTo>
                    <a:pt x="8" y="143"/>
                    <a:pt x="8" y="143"/>
                    <a:pt x="8" y="143"/>
                  </a:cubicBezTo>
                  <a:cubicBezTo>
                    <a:pt x="8" y="143"/>
                    <a:pt x="8" y="143"/>
                    <a:pt x="8" y="143"/>
                  </a:cubicBezTo>
                  <a:cubicBezTo>
                    <a:pt x="8" y="143"/>
                    <a:pt x="8" y="143"/>
                    <a:pt x="2" y="139"/>
                  </a:cubicBezTo>
                  <a:cubicBezTo>
                    <a:pt x="2" y="140"/>
                    <a:pt x="2" y="140"/>
                    <a:pt x="2" y="140"/>
                  </a:cubicBezTo>
                  <a:cubicBezTo>
                    <a:pt x="3" y="140"/>
                    <a:pt x="3" y="140"/>
                    <a:pt x="3" y="140"/>
                  </a:cubicBezTo>
                  <a:cubicBezTo>
                    <a:pt x="3" y="140"/>
                    <a:pt x="3" y="140"/>
                    <a:pt x="3" y="136"/>
                  </a:cubicBezTo>
                  <a:cubicBezTo>
                    <a:pt x="2" y="136"/>
                    <a:pt x="2" y="136"/>
                    <a:pt x="2" y="136"/>
                  </a:cubicBezTo>
                  <a:cubicBezTo>
                    <a:pt x="2" y="137"/>
                    <a:pt x="2" y="137"/>
                    <a:pt x="2" y="137"/>
                  </a:cubicBezTo>
                  <a:cubicBezTo>
                    <a:pt x="2" y="137"/>
                    <a:pt x="2" y="137"/>
                    <a:pt x="3" y="137"/>
                  </a:cubicBezTo>
                  <a:cubicBezTo>
                    <a:pt x="4" y="137"/>
                    <a:pt x="6" y="137"/>
                    <a:pt x="10" y="137"/>
                  </a:cubicBezTo>
                  <a:cubicBezTo>
                    <a:pt x="10" y="136"/>
                    <a:pt x="10" y="136"/>
                    <a:pt x="10" y="136"/>
                  </a:cubicBezTo>
                  <a:cubicBezTo>
                    <a:pt x="8" y="136"/>
                    <a:pt x="8" y="136"/>
                    <a:pt x="8" y="136"/>
                  </a:cubicBezTo>
                  <a:cubicBezTo>
                    <a:pt x="8" y="136"/>
                    <a:pt x="8" y="136"/>
                    <a:pt x="8" y="140"/>
                  </a:cubicBezTo>
                  <a:cubicBezTo>
                    <a:pt x="8" y="141"/>
                    <a:pt x="8" y="141"/>
                    <a:pt x="8" y="141"/>
                  </a:cubicBezTo>
                  <a:cubicBezTo>
                    <a:pt x="9" y="141"/>
                    <a:pt x="9" y="141"/>
                    <a:pt x="9" y="141"/>
                  </a:cubicBezTo>
                  <a:cubicBezTo>
                    <a:pt x="9" y="141"/>
                    <a:pt x="9" y="141"/>
                    <a:pt x="10" y="142"/>
                  </a:cubicBezTo>
                  <a:cubicBezTo>
                    <a:pt x="11" y="142"/>
                    <a:pt x="13" y="143"/>
                    <a:pt x="16" y="144"/>
                  </a:cubicBezTo>
                  <a:cubicBezTo>
                    <a:pt x="18" y="145"/>
                    <a:pt x="18" y="145"/>
                    <a:pt x="18" y="145"/>
                  </a:cubicBezTo>
                  <a:cubicBezTo>
                    <a:pt x="18" y="143"/>
                    <a:pt x="18" y="143"/>
                    <a:pt x="18" y="143"/>
                  </a:cubicBezTo>
                  <a:cubicBezTo>
                    <a:pt x="18" y="143"/>
                    <a:pt x="18" y="143"/>
                    <a:pt x="19" y="129"/>
                  </a:cubicBezTo>
                  <a:cubicBezTo>
                    <a:pt x="18" y="129"/>
                    <a:pt x="18" y="129"/>
                    <a:pt x="18" y="129"/>
                  </a:cubicBezTo>
                  <a:cubicBezTo>
                    <a:pt x="16" y="130"/>
                    <a:pt x="16" y="130"/>
                    <a:pt x="16" y="130"/>
                  </a:cubicBezTo>
                  <a:cubicBezTo>
                    <a:pt x="16" y="130"/>
                    <a:pt x="17" y="131"/>
                    <a:pt x="18" y="133"/>
                  </a:cubicBezTo>
                  <a:cubicBezTo>
                    <a:pt x="19" y="134"/>
                    <a:pt x="19" y="135"/>
                    <a:pt x="20" y="136"/>
                  </a:cubicBezTo>
                  <a:cubicBezTo>
                    <a:pt x="21" y="137"/>
                    <a:pt x="22" y="137"/>
                    <a:pt x="23" y="137"/>
                  </a:cubicBezTo>
                  <a:cubicBezTo>
                    <a:pt x="24" y="137"/>
                    <a:pt x="24" y="137"/>
                    <a:pt x="24" y="137"/>
                  </a:cubicBezTo>
                  <a:cubicBezTo>
                    <a:pt x="24" y="137"/>
                    <a:pt x="24" y="137"/>
                    <a:pt x="24" y="137"/>
                  </a:cubicBezTo>
                  <a:cubicBezTo>
                    <a:pt x="25" y="137"/>
                    <a:pt x="25" y="136"/>
                    <a:pt x="25" y="136"/>
                  </a:cubicBezTo>
                  <a:cubicBezTo>
                    <a:pt x="26" y="135"/>
                    <a:pt x="26" y="135"/>
                    <a:pt x="26" y="134"/>
                  </a:cubicBezTo>
                  <a:cubicBezTo>
                    <a:pt x="26" y="132"/>
                    <a:pt x="25" y="131"/>
                    <a:pt x="24" y="129"/>
                  </a:cubicBezTo>
                  <a:cubicBezTo>
                    <a:pt x="24" y="128"/>
                    <a:pt x="23" y="127"/>
                    <a:pt x="23" y="127"/>
                  </a:cubicBezTo>
                  <a:cubicBezTo>
                    <a:pt x="22" y="128"/>
                    <a:pt x="22" y="128"/>
                    <a:pt x="22" y="128"/>
                  </a:cubicBezTo>
                  <a:cubicBezTo>
                    <a:pt x="22" y="129"/>
                    <a:pt x="22" y="129"/>
                    <a:pt x="22" y="129"/>
                  </a:cubicBezTo>
                  <a:cubicBezTo>
                    <a:pt x="22" y="129"/>
                    <a:pt x="24" y="129"/>
                    <a:pt x="26" y="128"/>
                  </a:cubicBezTo>
                  <a:cubicBezTo>
                    <a:pt x="27" y="128"/>
                    <a:pt x="28" y="128"/>
                    <a:pt x="29" y="127"/>
                  </a:cubicBezTo>
                  <a:cubicBezTo>
                    <a:pt x="30" y="127"/>
                    <a:pt x="30" y="127"/>
                    <a:pt x="31" y="126"/>
                  </a:cubicBezTo>
                  <a:cubicBezTo>
                    <a:pt x="32" y="125"/>
                    <a:pt x="35" y="122"/>
                    <a:pt x="35" y="122"/>
                  </a:cubicBezTo>
                  <a:cubicBezTo>
                    <a:pt x="34" y="121"/>
                    <a:pt x="34" y="121"/>
                    <a:pt x="34" y="121"/>
                  </a:cubicBezTo>
                  <a:cubicBezTo>
                    <a:pt x="33" y="122"/>
                    <a:pt x="33" y="122"/>
                    <a:pt x="33" y="122"/>
                  </a:cubicBezTo>
                  <a:cubicBezTo>
                    <a:pt x="33" y="122"/>
                    <a:pt x="33" y="122"/>
                    <a:pt x="39" y="126"/>
                  </a:cubicBezTo>
                  <a:cubicBezTo>
                    <a:pt x="40" y="127"/>
                    <a:pt x="40" y="127"/>
                    <a:pt x="40" y="127"/>
                  </a:cubicBezTo>
                  <a:cubicBezTo>
                    <a:pt x="41" y="126"/>
                    <a:pt x="41" y="126"/>
                    <a:pt x="41" y="126"/>
                  </a:cubicBezTo>
                  <a:lnTo>
                    <a:pt x="40" y="125"/>
                  </a:lnTo>
                  <a:close/>
                  <a:moveTo>
                    <a:pt x="21" y="99"/>
                  </a:moveTo>
                  <a:cubicBezTo>
                    <a:pt x="20" y="101"/>
                    <a:pt x="20" y="101"/>
                    <a:pt x="20" y="101"/>
                  </a:cubicBezTo>
                  <a:cubicBezTo>
                    <a:pt x="27" y="105"/>
                    <a:pt x="27" y="105"/>
                    <a:pt x="27" y="105"/>
                  </a:cubicBezTo>
                  <a:cubicBezTo>
                    <a:pt x="27" y="104"/>
                    <a:pt x="27" y="104"/>
                    <a:pt x="27" y="104"/>
                  </a:cubicBezTo>
                  <a:cubicBezTo>
                    <a:pt x="26" y="103"/>
                    <a:pt x="26" y="103"/>
                    <a:pt x="26" y="103"/>
                  </a:cubicBezTo>
                  <a:cubicBezTo>
                    <a:pt x="25" y="106"/>
                    <a:pt x="25" y="106"/>
                    <a:pt x="25" y="106"/>
                  </a:cubicBezTo>
                  <a:cubicBezTo>
                    <a:pt x="24" y="106"/>
                    <a:pt x="24" y="106"/>
                    <a:pt x="24" y="106"/>
                  </a:cubicBezTo>
                  <a:cubicBezTo>
                    <a:pt x="25" y="107"/>
                    <a:pt x="25" y="107"/>
                    <a:pt x="25" y="107"/>
                  </a:cubicBezTo>
                  <a:cubicBezTo>
                    <a:pt x="29" y="115"/>
                    <a:pt x="29" y="115"/>
                    <a:pt x="29" y="115"/>
                  </a:cubicBezTo>
                  <a:cubicBezTo>
                    <a:pt x="29" y="116"/>
                    <a:pt x="29" y="116"/>
                    <a:pt x="29" y="116"/>
                  </a:cubicBezTo>
                  <a:cubicBezTo>
                    <a:pt x="30" y="116"/>
                    <a:pt x="30" y="116"/>
                    <a:pt x="30" y="116"/>
                  </a:cubicBezTo>
                  <a:cubicBezTo>
                    <a:pt x="34" y="116"/>
                    <a:pt x="34" y="116"/>
                    <a:pt x="34" y="116"/>
                  </a:cubicBezTo>
                  <a:cubicBezTo>
                    <a:pt x="35" y="116"/>
                    <a:pt x="35" y="116"/>
                    <a:pt x="35" y="116"/>
                  </a:cubicBezTo>
                  <a:cubicBezTo>
                    <a:pt x="35" y="115"/>
                    <a:pt x="35" y="115"/>
                    <a:pt x="35" y="115"/>
                  </a:cubicBezTo>
                  <a:cubicBezTo>
                    <a:pt x="38" y="111"/>
                    <a:pt x="38" y="111"/>
                    <a:pt x="38" y="111"/>
                  </a:cubicBezTo>
                  <a:cubicBezTo>
                    <a:pt x="37" y="110"/>
                    <a:pt x="37" y="110"/>
                    <a:pt x="37" y="110"/>
                  </a:cubicBezTo>
                  <a:cubicBezTo>
                    <a:pt x="38" y="111"/>
                    <a:pt x="38" y="111"/>
                    <a:pt x="38" y="111"/>
                  </a:cubicBezTo>
                  <a:cubicBezTo>
                    <a:pt x="41" y="109"/>
                    <a:pt x="41" y="109"/>
                    <a:pt x="41" y="109"/>
                  </a:cubicBezTo>
                  <a:cubicBezTo>
                    <a:pt x="40" y="108"/>
                    <a:pt x="40" y="108"/>
                    <a:pt x="40" y="108"/>
                  </a:cubicBezTo>
                  <a:cubicBezTo>
                    <a:pt x="40" y="109"/>
                    <a:pt x="40" y="109"/>
                    <a:pt x="40" y="109"/>
                  </a:cubicBezTo>
                  <a:cubicBezTo>
                    <a:pt x="42" y="109"/>
                    <a:pt x="42" y="109"/>
                    <a:pt x="42" y="109"/>
                  </a:cubicBezTo>
                  <a:cubicBezTo>
                    <a:pt x="43" y="109"/>
                    <a:pt x="43" y="109"/>
                    <a:pt x="43" y="109"/>
                  </a:cubicBezTo>
                  <a:cubicBezTo>
                    <a:pt x="43" y="109"/>
                    <a:pt x="43" y="109"/>
                    <a:pt x="43" y="109"/>
                  </a:cubicBezTo>
                  <a:cubicBezTo>
                    <a:pt x="46" y="106"/>
                    <a:pt x="46" y="106"/>
                    <a:pt x="46" y="106"/>
                  </a:cubicBezTo>
                  <a:cubicBezTo>
                    <a:pt x="47" y="105"/>
                    <a:pt x="47" y="105"/>
                    <a:pt x="47" y="105"/>
                  </a:cubicBezTo>
                  <a:cubicBezTo>
                    <a:pt x="46" y="104"/>
                    <a:pt x="46" y="104"/>
                    <a:pt x="46" y="104"/>
                  </a:cubicBezTo>
                  <a:cubicBezTo>
                    <a:pt x="45" y="100"/>
                    <a:pt x="45" y="100"/>
                    <a:pt x="45" y="100"/>
                  </a:cubicBezTo>
                  <a:cubicBezTo>
                    <a:pt x="44" y="101"/>
                    <a:pt x="44" y="101"/>
                    <a:pt x="44" y="101"/>
                  </a:cubicBezTo>
                  <a:cubicBezTo>
                    <a:pt x="44" y="102"/>
                    <a:pt x="44" y="102"/>
                    <a:pt x="44" y="102"/>
                  </a:cubicBezTo>
                  <a:cubicBezTo>
                    <a:pt x="53" y="101"/>
                    <a:pt x="53" y="101"/>
                    <a:pt x="53" y="101"/>
                  </a:cubicBezTo>
                  <a:cubicBezTo>
                    <a:pt x="56" y="101"/>
                    <a:pt x="56" y="101"/>
                    <a:pt x="56" y="101"/>
                  </a:cubicBezTo>
                  <a:cubicBezTo>
                    <a:pt x="54" y="99"/>
                    <a:pt x="54" y="99"/>
                    <a:pt x="54" y="99"/>
                  </a:cubicBezTo>
                  <a:cubicBezTo>
                    <a:pt x="54" y="99"/>
                    <a:pt x="49" y="92"/>
                    <a:pt x="46" y="89"/>
                  </a:cubicBezTo>
                  <a:cubicBezTo>
                    <a:pt x="46" y="89"/>
                    <a:pt x="46" y="89"/>
                    <a:pt x="46" y="89"/>
                  </a:cubicBezTo>
                  <a:cubicBezTo>
                    <a:pt x="46" y="89"/>
                    <a:pt x="46" y="89"/>
                    <a:pt x="46" y="89"/>
                  </a:cubicBezTo>
                  <a:cubicBezTo>
                    <a:pt x="41" y="86"/>
                    <a:pt x="37" y="86"/>
                    <a:pt x="37" y="86"/>
                  </a:cubicBezTo>
                  <a:cubicBezTo>
                    <a:pt x="37" y="87"/>
                    <a:pt x="37" y="87"/>
                    <a:pt x="37" y="87"/>
                  </a:cubicBezTo>
                  <a:cubicBezTo>
                    <a:pt x="38" y="86"/>
                    <a:pt x="38" y="86"/>
                    <a:pt x="38" y="86"/>
                  </a:cubicBezTo>
                  <a:cubicBezTo>
                    <a:pt x="32" y="81"/>
                    <a:pt x="32" y="81"/>
                    <a:pt x="32" y="81"/>
                  </a:cubicBezTo>
                  <a:cubicBezTo>
                    <a:pt x="32" y="81"/>
                    <a:pt x="32" y="81"/>
                    <a:pt x="32" y="81"/>
                  </a:cubicBezTo>
                  <a:cubicBezTo>
                    <a:pt x="32" y="81"/>
                    <a:pt x="32" y="81"/>
                    <a:pt x="32" y="81"/>
                  </a:cubicBezTo>
                  <a:cubicBezTo>
                    <a:pt x="28" y="78"/>
                    <a:pt x="28" y="78"/>
                    <a:pt x="28" y="78"/>
                  </a:cubicBezTo>
                  <a:cubicBezTo>
                    <a:pt x="25" y="76"/>
                    <a:pt x="25" y="76"/>
                    <a:pt x="25" y="76"/>
                  </a:cubicBezTo>
                  <a:cubicBezTo>
                    <a:pt x="26" y="80"/>
                    <a:pt x="26" y="80"/>
                    <a:pt x="26" y="80"/>
                  </a:cubicBezTo>
                  <a:cubicBezTo>
                    <a:pt x="27" y="86"/>
                    <a:pt x="27" y="86"/>
                    <a:pt x="27" y="86"/>
                  </a:cubicBezTo>
                  <a:cubicBezTo>
                    <a:pt x="29" y="86"/>
                    <a:pt x="29" y="86"/>
                    <a:pt x="29" y="86"/>
                  </a:cubicBezTo>
                  <a:cubicBezTo>
                    <a:pt x="27" y="85"/>
                    <a:pt x="27" y="85"/>
                    <a:pt x="27" y="85"/>
                  </a:cubicBezTo>
                  <a:cubicBezTo>
                    <a:pt x="22" y="93"/>
                    <a:pt x="22" y="93"/>
                    <a:pt x="22" y="93"/>
                  </a:cubicBezTo>
                  <a:cubicBezTo>
                    <a:pt x="23" y="94"/>
                    <a:pt x="23" y="94"/>
                    <a:pt x="23" y="94"/>
                  </a:cubicBezTo>
                  <a:cubicBezTo>
                    <a:pt x="23" y="93"/>
                    <a:pt x="23" y="93"/>
                    <a:pt x="23" y="93"/>
                  </a:cubicBezTo>
                  <a:cubicBezTo>
                    <a:pt x="12" y="97"/>
                    <a:pt x="12" y="97"/>
                    <a:pt x="12" y="97"/>
                  </a:cubicBezTo>
                  <a:cubicBezTo>
                    <a:pt x="12" y="98"/>
                    <a:pt x="12" y="98"/>
                    <a:pt x="12" y="98"/>
                  </a:cubicBezTo>
                  <a:cubicBezTo>
                    <a:pt x="13" y="97"/>
                    <a:pt x="13" y="97"/>
                    <a:pt x="13" y="97"/>
                  </a:cubicBezTo>
                  <a:cubicBezTo>
                    <a:pt x="10" y="95"/>
                    <a:pt x="10" y="95"/>
                    <a:pt x="10" y="95"/>
                  </a:cubicBezTo>
                  <a:cubicBezTo>
                    <a:pt x="10" y="95"/>
                    <a:pt x="10" y="95"/>
                    <a:pt x="10" y="95"/>
                  </a:cubicBezTo>
                  <a:cubicBezTo>
                    <a:pt x="9" y="95"/>
                    <a:pt x="9" y="95"/>
                    <a:pt x="9" y="95"/>
                  </a:cubicBezTo>
                  <a:cubicBezTo>
                    <a:pt x="4" y="98"/>
                    <a:pt x="4" y="98"/>
                    <a:pt x="4" y="98"/>
                  </a:cubicBezTo>
                  <a:cubicBezTo>
                    <a:pt x="1" y="100"/>
                    <a:pt x="1" y="100"/>
                    <a:pt x="1" y="100"/>
                  </a:cubicBezTo>
                  <a:cubicBezTo>
                    <a:pt x="4" y="101"/>
                    <a:pt x="4" y="101"/>
                    <a:pt x="4" y="101"/>
                  </a:cubicBezTo>
                  <a:cubicBezTo>
                    <a:pt x="13" y="105"/>
                    <a:pt x="13" y="105"/>
                    <a:pt x="13" y="105"/>
                  </a:cubicBezTo>
                  <a:cubicBezTo>
                    <a:pt x="14" y="105"/>
                    <a:pt x="14" y="105"/>
                    <a:pt x="14" y="105"/>
                  </a:cubicBezTo>
                  <a:cubicBezTo>
                    <a:pt x="21" y="101"/>
                    <a:pt x="21" y="101"/>
                    <a:pt x="21" y="101"/>
                  </a:cubicBezTo>
                  <a:cubicBezTo>
                    <a:pt x="21" y="99"/>
                    <a:pt x="21" y="99"/>
                    <a:pt x="21" y="99"/>
                  </a:cubicBezTo>
                  <a:cubicBezTo>
                    <a:pt x="20" y="101"/>
                    <a:pt x="20" y="101"/>
                    <a:pt x="20" y="101"/>
                  </a:cubicBezTo>
                  <a:cubicBezTo>
                    <a:pt x="21" y="99"/>
                    <a:pt x="21" y="99"/>
                    <a:pt x="21" y="99"/>
                  </a:cubicBezTo>
                  <a:cubicBezTo>
                    <a:pt x="20" y="98"/>
                    <a:pt x="20" y="98"/>
                    <a:pt x="20" y="98"/>
                  </a:cubicBezTo>
                  <a:cubicBezTo>
                    <a:pt x="13" y="102"/>
                    <a:pt x="13" y="102"/>
                    <a:pt x="13" y="102"/>
                  </a:cubicBezTo>
                  <a:cubicBezTo>
                    <a:pt x="14" y="104"/>
                    <a:pt x="14" y="104"/>
                    <a:pt x="14" y="104"/>
                  </a:cubicBezTo>
                  <a:cubicBezTo>
                    <a:pt x="14" y="102"/>
                    <a:pt x="14" y="102"/>
                    <a:pt x="14" y="102"/>
                  </a:cubicBezTo>
                  <a:cubicBezTo>
                    <a:pt x="14" y="102"/>
                    <a:pt x="14" y="102"/>
                    <a:pt x="5" y="98"/>
                  </a:cubicBezTo>
                  <a:cubicBezTo>
                    <a:pt x="4" y="99"/>
                    <a:pt x="4" y="99"/>
                    <a:pt x="4" y="99"/>
                  </a:cubicBezTo>
                  <a:cubicBezTo>
                    <a:pt x="5" y="101"/>
                    <a:pt x="5" y="101"/>
                    <a:pt x="5" y="101"/>
                  </a:cubicBezTo>
                  <a:cubicBezTo>
                    <a:pt x="5" y="101"/>
                    <a:pt x="5" y="101"/>
                    <a:pt x="10" y="98"/>
                  </a:cubicBezTo>
                  <a:cubicBezTo>
                    <a:pt x="10" y="97"/>
                    <a:pt x="10" y="97"/>
                    <a:pt x="10" y="97"/>
                  </a:cubicBezTo>
                  <a:cubicBezTo>
                    <a:pt x="9" y="98"/>
                    <a:pt x="9" y="98"/>
                    <a:pt x="9" y="98"/>
                  </a:cubicBezTo>
                  <a:cubicBezTo>
                    <a:pt x="9" y="98"/>
                    <a:pt x="9" y="98"/>
                    <a:pt x="12" y="100"/>
                  </a:cubicBezTo>
                  <a:cubicBezTo>
                    <a:pt x="12" y="100"/>
                    <a:pt x="12" y="100"/>
                    <a:pt x="12" y="100"/>
                  </a:cubicBezTo>
                  <a:cubicBezTo>
                    <a:pt x="13" y="100"/>
                    <a:pt x="13" y="100"/>
                    <a:pt x="13" y="100"/>
                  </a:cubicBezTo>
                  <a:cubicBezTo>
                    <a:pt x="13" y="100"/>
                    <a:pt x="13" y="100"/>
                    <a:pt x="24" y="96"/>
                  </a:cubicBezTo>
                  <a:cubicBezTo>
                    <a:pt x="24" y="95"/>
                    <a:pt x="24" y="95"/>
                    <a:pt x="24" y="95"/>
                  </a:cubicBezTo>
                  <a:cubicBezTo>
                    <a:pt x="24" y="95"/>
                    <a:pt x="24" y="95"/>
                    <a:pt x="24" y="95"/>
                  </a:cubicBezTo>
                  <a:cubicBezTo>
                    <a:pt x="24" y="95"/>
                    <a:pt x="24" y="95"/>
                    <a:pt x="30" y="87"/>
                  </a:cubicBezTo>
                  <a:cubicBezTo>
                    <a:pt x="30" y="86"/>
                    <a:pt x="30" y="86"/>
                    <a:pt x="30" y="86"/>
                  </a:cubicBezTo>
                  <a:cubicBezTo>
                    <a:pt x="30" y="86"/>
                    <a:pt x="30" y="86"/>
                    <a:pt x="30" y="86"/>
                  </a:cubicBezTo>
                  <a:cubicBezTo>
                    <a:pt x="30" y="86"/>
                    <a:pt x="30" y="86"/>
                    <a:pt x="29" y="79"/>
                  </a:cubicBezTo>
                  <a:cubicBezTo>
                    <a:pt x="27" y="79"/>
                    <a:pt x="27" y="79"/>
                    <a:pt x="27" y="79"/>
                  </a:cubicBezTo>
                  <a:cubicBezTo>
                    <a:pt x="26" y="81"/>
                    <a:pt x="26" y="81"/>
                    <a:pt x="26" y="81"/>
                  </a:cubicBezTo>
                  <a:cubicBezTo>
                    <a:pt x="26" y="81"/>
                    <a:pt x="26" y="81"/>
                    <a:pt x="27" y="81"/>
                  </a:cubicBezTo>
                  <a:cubicBezTo>
                    <a:pt x="28" y="81"/>
                    <a:pt x="29" y="82"/>
                    <a:pt x="31" y="83"/>
                  </a:cubicBezTo>
                  <a:cubicBezTo>
                    <a:pt x="31" y="82"/>
                    <a:pt x="31" y="82"/>
                    <a:pt x="31" y="82"/>
                  </a:cubicBezTo>
                  <a:cubicBezTo>
                    <a:pt x="30" y="83"/>
                    <a:pt x="30" y="83"/>
                    <a:pt x="30" y="83"/>
                  </a:cubicBezTo>
                  <a:cubicBezTo>
                    <a:pt x="30" y="83"/>
                    <a:pt x="30" y="83"/>
                    <a:pt x="36" y="88"/>
                  </a:cubicBezTo>
                  <a:cubicBezTo>
                    <a:pt x="36" y="89"/>
                    <a:pt x="36" y="89"/>
                    <a:pt x="36" y="89"/>
                  </a:cubicBezTo>
                  <a:cubicBezTo>
                    <a:pt x="37" y="89"/>
                    <a:pt x="37" y="89"/>
                    <a:pt x="37" y="89"/>
                  </a:cubicBezTo>
                  <a:cubicBezTo>
                    <a:pt x="37" y="89"/>
                    <a:pt x="37" y="89"/>
                    <a:pt x="37" y="89"/>
                  </a:cubicBezTo>
                  <a:cubicBezTo>
                    <a:pt x="38" y="89"/>
                    <a:pt x="41" y="89"/>
                    <a:pt x="44" y="91"/>
                  </a:cubicBezTo>
                  <a:cubicBezTo>
                    <a:pt x="45" y="90"/>
                    <a:pt x="45" y="90"/>
                    <a:pt x="45" y="90"/>
                  </a:cubicBezTo>
                  <a:cubicBezTo>
                    <a:pt x="44" y="91"/>
                    <a:pt x="44" y="91"/>
                    <a:pt x="44" y="91"/>
                  </a:cubicBezTo>
                  <a:cubicBezTo>
                    <a:pt x="45" y="92"/>
                    <a:pt x="47" y="95"/>
                    <a:pt x="49" y="97"/>
                  </a:cubicBezTo>
                  <a:cubicBezTo>
                    <a:pt x="51" y="99"/>
                    <a:pt x="52" y="100"/>
                    <a:pt x="52" y="100"/>
                  </a:cubicBezTo>
                  <a:cubicBezTo>
                    <a:pt x="53" y="99"/>
                    <a:pt x="53" y="99"/>
                    <a:pt x="53" y="99"/>
                  </a:cubicBezTo>
                  <a:cubicBezTo>
                    <a:pt x="53" y="98"/>
                    <a:pt x="53" y="98"/>
                    <a:pt x="53" y="98"/>
                  </a:cubicBezTo>
                  <a:cubicBezTo>
                    <a:pt x="53" y="98"/>
                    <a:pt x="53" y="98"/>
                    <a:pt x="43" y="99"/>
                  </a:cubicBezTo>
                  <a:cubicBezTo>
                    <a:pt x="42" y="100"/>
                    <a:pt x="42" y="100"/>
                    <a:pt x="42" y="100"/>
                  </a:cubicBezTo>
                  <a:cubicBezTo>
                    <a:pt x="42" y="101"/>
                    <a:pt x="42" y="101"/>
                    <a:pt x="42" y="101"/>
                  </a:cubicBezTo>
                  <a:cubicBezTo>
                    <a:pt x="42" y="101"/>
                    <a:pt x="42" y="101"/>
                    <a:pt x="44" y="105"/>
                  </a:cubicBezTo>
                  <a:cubicBezTo>
                    <a:pt x="45" y="105"/>
                    <a:pt x="45" y="105"/>
                    <a:pt x="45" y="105"/>
                  </a:cubicBezTo>
                  <a:cubicBezTo>
                    <a:pt x="44" y="104"/>
                    <a:pt x="44" y="104"/>
                    <a:pt x="44" y="104"/>
                  </a:cubicBezTo>
                  <a:cubicBezTo>
                    <a:pt x="44" y="104"/>
                    <a:pt x="44" y="104"/>
                    <a:pt x="41" y="107"/>
                  </a:cubicBezTo>
                  <a:cubicBezTo>
                    <a:pt x="42" y="108"/>
                    <a:pt x="42" y="108"/>
                    <a:pt x="42" y="108"/>
                  </a:cubicBezTo>
                  <a:cubicBezTo>
                    <a:pt x="42" y="106"/>
                    <a:pt x="42" y="106"/>
                    <a:pt x="42" y="106"/>
                  </a:cubicBezTo>
                  <a:cubicBezTo>
                    <a:pt x="42" y="106"/>
                    <a:pt x="42" y="106"/>
                    <a:pt x="40" y="106"/>
                  </a:cubicBezTo>
                  <a:cubicBezTo>
                    <a:pt x="39" y="106"/>
                    <a:pt x="39" y="106"/>
                    <a:pt x="39" y="106"/>
                  </a:cubicBezTo>
                  <a:cubicBezTo>
                    <a:pt x="38" y="107"/>
                    <a:pt x="38" y="107"/>
                    <a:pt x="38" y="107"/>
                  </a:cubicBezTo>
                  <a:cubicBezTo>
                    <a:pt x="38" y="107"/>
                    <a:pt x="38" y="107"/>
                    <a:pt x="36" y="109"/>
                  </a:cubicBezTo>
                  <a:cubicBezTo>
                    <a:pt x="36" y="109"/>
                    <a:pt x="36" y="109"/>
                    <a:pt x="36" y="109"/>
                  </a:cubicBezTo>
                  <a:cubicBezTo>
                    <a:pt x="36" y="109"/>
                    <a:pt x="36" y="109"/>
                    <a:pt x="36" y="109"/>
                  </a:cubicBezTo>
                  <a:cubicBezTo>
                    <a:pt x="36" y="109"/>
                    <a:pt x="36" y="109"/>
                    <a:pt x="33" y="113"/>
                  </a:cubicBezTo>
                  <a:cubicBezTo>
                    <a:pt x="34" y="114"/>
                    <a:pt x="34" y="114"/>
                    <a:pt x="34" y="114"/>
                  </a:cubicBezTo>
                  <a:cubicBezTo>
                    <a:pt x="34" y="113"/>
                    <a:pt x="34" y="113"/>
                    <a:pt x="34" y="113"/>
                  </a:cubicBezTo>
                  <a:cubicBezTo>
                    <a:pt x="34" y="113"/>
                    <a:pt x="34" y="113"/>
                    <a:pt x="30" y="113"/>
                  </a:cubicBezTo>
                  <a:cubicBezTo>
                    <a:pt x="30" y="114"/>
                    <a:pt x="30" y="114"/>
                    <a:pt x="30" y="114"/>
                  </a:cubicBezTo>
                  <a:cubicBezTo>
                    <a:pt x="31" y="114"/>
                    <a:pt x="31" y="114"/>
                    <a:pt x="31" y="114"/>
                  </a:cubicBezTo>
                  <a:cubicBezTo>
                    <a:pt x="31" y="114"/>
                    <a:pt x="31" y="114"/>
                    <a:pt x="27" y="106"/>
                  </a:cubicBezTo>
                  <a:cubicBezTo>
                    <a:pt x="26" y="106"/>
                    <a:pt x="26" y="106"/>
                    <a:pt x="26" y="106"/>
                  </a:cubicBezTo>
                  <a:cubicBezTo>
                    <a:pt x="27" y="107"/>
                    <a:pt x="27" y="107"/>
                    <a:pt x="27" y="107"/>
                  </a:cubicBezTo>
                  <a:cubicBezTo>
                    <a:pt x="27" y="107"/>
                    <a:pt x="27" y="107"/>
                    <a:pt x="29" y="104"/>
                  </a:cubicBezTo>
                  <a:cubicBezTo>
                    <a:pt x="29" y="103"/>
                    <a:pt x="29" y="103"/>
                    <a:pt x="29" y="103"/>
                  </a:cubicBezTo>
                  <a:cubicBezTo>
                    <a:pt x="28" y="102"/>
                    <a:pt x="28" y="102"/>
                    <a:pt x="28" y="102"/>
                  </a:cubicBezTo>
                  <a:cubicBezTo>
                    <a:pt x="28" y="102"/>
                    <a:pt x="28" y="102"/>
                    <a:pt x="21" y="98"/>
                  </a:cubicBezTo>
                  <a:cubicBezTo>
                    <a:pt x="21" y="98"/>
                    <a:pt x="21" y="98"/>
                    <a:pt x="21" y="98"/>
                  </a:cubicBezTo>
                  <a:cubicBezTo>
                    <a:pt x="20" y="98"/>
                    <a:pt x="20" y="98"/>
                    <a:pt x="20" y="98"/>
                  </a:cubicBezTo>
                  <a:lnTo>
                    <a:pt x="21" y="99"/>
                  </a:lnTo>
                  <a:close/>
                  <a:moveTo>
                    <a:pt x="63" y="110"/>
                  </a:moveTo>
                  <a:cubicBezTo>
                    <a:pt x="61" y="110"/>
                    <a:pt x="61" y="110"/>
                    <a:pt x="61" y="110"/>
                  </a:cubicBezTo>
                  <a:cubicBezTo>
                    <a:pt x="61" y="114"/>
                    <a:pt x="61" y="114"/>
                    <a:pt x="61" y="114"/>
                  </a:cubicBezTo>
                  <a:cubicBezTo>
                    <a:pt x="63" y="114"/>
                    <a:pt x="63" y="114"/>
                    <a:pt x="63" y="114"/>
                  </a:cubicBezTo>
                  <a:cubicBezTo>
                    <a:pt x="62" y="113"/>
                    <a:pt x="62" y="113"/>
                    <a:pt x="62" y="113"/>
                  </a:cubicBezTo>
                  <a:cubicBezTo>
                    <a:pt x="56" y="117"/>
                    <a:pt x="56" y="117"/>
                    <a:pt x="56" y="117"/>
                  </a:cubicBezTo>
                  <a:cubicBezTo>
                    <a:pt x="55" y="118"/>
                    <a:pt x="55" y="118"/>
                    <a:pt x="55" y="118"/>
                  </a:cubicBezTo>
                  <a:cubicBezTo>
                    <a:pt x="56" y="120"/>
                    <a:pt x="56" y="120"/>
                    <a:pt x="56" y="120"/>
                  </a:cubicBezTo>
                  <a:cubicBezTo>
                    <a:pt x="60" y="122"/>
                    <a:pt x="60" y="122"/>
                    <a:pt x="60" y="122"/>
                  </a:cubicBezTo>
                  <a:cubicBezTo>
                    <a:pt x="61" y="123"/>
                    <a:pt x="61" y="123"/>
                    <a:pt x="61" y="123"/>
                  </a:cubicBezTo>
                  <a:cubicBezTo>
                    <a:pt x="61" y="123"/>
                    <a:pt x="61" y="123"/>
                    <a:pt x="61" y="123"/>
                  </a:cubicBezTo>
                  <a:cubicBezTo>
                    <a:pt x="63" y="123"/>
                    <a:pt x="63" y="123"/>
                    <a:pt x="63" y="123"/>
                  </a:cubicBezTo>
                  <a:cubicBezTo>
                    <a:pt x="63" y="121"/>
                    <a:pt x="63" y="121"/>
                    <a:pt x="63" y="121"/>
                  </a:cubicBezTo>
                  <a:cubicBezTo>
                    <a:pt x="62" y="122"/>
                    <a:pt x="62" y="122"/>
                    <a:pt x="62" y="122"/>
                  </a:cubicBezTo>
                  <a:cubicBezTo>
                    <a:pt x="66" y="126"/>
                    <a:pt x="66" y="126"/>
                    <a:pt x="66" y="126"/>
                  </a:cubicBezTo>
                  <a:cubicBezTo>
                    <a:pt x="66" y="127"/>
                    <a:pt x="66" y="127"/>
                    <a:pt x="66" y="127"/>
                  </a:cubicBezTo>
                  <a:cubicBezTo>
                    <a:pt x="67" y="126"/>
                    <a:pt x="67" y="126"/>
                    <a:pt x="67" y="126"/>
                  </a:cubicBezTo>
                  <a:cubicBezTo>
                    <a:pt x="74" y="124"/>
                    <a:pt x="74" y="124"/>
                    <a:pt x="74" y="124"/>
                  </a:cubicBezTo>
                  <a:cubicBezTo>
                    <a:pt x="75" y="123"/>
                    <a:pt x="75" y="123"/>
                    <a:pt x="75" y="123"/>
                  </a:cubicBezTo>
                  <a:cubicBezTo>
                    <a:pt x="75" y="122"/>
                    <a:pt x="75" y="122"/>
                    <a:pt x="75" y="122"/>
                  </a:cubicBezTo>
                  <a:cubicBezTo>
                    <a:pt x="72" y="114"/>
                    <a:pt x="72" y="114"/>
                    <a:pt x="72" y="114"/>
                  </a:cubicBezTo>
                  <a:cubicBezTo>
                    <a:pt x="72" y="113"/>
                    <a:pt x="72" y="113"/>
                    <a:pt x="72" y="113"/>
                  </a:cubicBezTo>
                  <a:cubicBezTo>
                    <a:pt x="61" y="108"/>
                    <a:pt x="61" y="108"/>
                    <a:pt x="61" y="108"/>
                  </a:cubicBezTo>
                  <a:cubicBezTo>
                    <a:pt x="61" y="110"/>
                    <a:pt x="61" y="110"/>
                    <a:pt x="61" y="110"/>
                  </a:cubicBezTo>
                  <a:cubicBezTo>
                    <a:pt x="63" y="110"/>
                    <a:pt x="63" y="110"/>
                    <a:pt x="63" y="110"/>
                  </a:cubicBezTo>
                  <a:cubicBezTo>
                    <a:pt x="62" y="112"/>
                    <a:pt x="62" y="112"/>
                    <a:pt x="62" y="112"/>
                  </a:cubicBezTo>
                  <a:cubicBezTo>
                    <a:pt x="70" y="116"/>
                    <a:pt x="70" y="116"/>
                    <a:pt x="70" y="116"/>
                  </a:cubicBezTo>
                  <a:cubicBezTo>
                    <a:pt x="71" y="114"/>
                    <a:pt x="71" y="114"/>
                    <a:pt x="71" y="114"/>
                  </a:cubicBezTo>
                  <a:cubicBezTo>
                    <a:pt x="69" y="115"/>
                    <a:pt x="69" y="115"/>
                    <a:pt x="69" y="115"/>
                  </a:cubicBezTo>
                  <a:cubicBezTo>
                    <a:pt x="69" y="115"/>
                    <a:pt x="69" y="115"/>
                    <a:pt x="70" y="116"/>
                  </a:cubicBezTo>
                  <a:cubicBezTo>
                    <a:pt x="70" y="117"/>
                    <a:pt x="71" y="119"/>
                    <a:pt x="72" y="123"/>
                  </a:cubicBezTo>
                  <a:cubicBezTo>
                    <a:pt x="73" y="122"/>
                    <a:pt x="73" y="122"/>
                    <a:pt x="73" y="122"/>
                  </a:cubicBezTo>
                  <a:cubicBezTo>
                    <a:pt x="73" y="121"/>
                    <a:pt x="73" y="121"/>
                    <a:pt x="73" y="121"/>
                  </a:cubicBezTo>
                  <a:cubicBezTo>
                    <a:pt x="73" y="121"/>
                    <a:pt x="73" y="121"/>
                    <a:pt x="66" y="124"/>
                  </a:cubicBezTo>
                  <a:cubicBezTo>
                    <a:pt x="67" y="125"/>
                    <a:pt x="67" y="125"/>
                    <a:pt x="67" y="125"/>
                  </a:cubicBezTo>
                  <a:cubicBezTo>
                    <a:pt x="68" y="124"/>
                    <a:pt x="68" y="124"/>
                    <a:pt x="68" y="124"/>
                  </a:cubicBezTo>
                  <a:cubicBezTo>
                    <a:pt x="68" y="124"/>
                    <a:pt x="68" y="124"/>
                    <a:pt x="64" y="120"/>
                  </a:cubicBezTo>
                  <a:cubicBezTo>
                    <a:pt x="63" y="120"/>
                    <a:pt x="63" y="120"/>
                    <a:pt x="63" y="120"/>
                  </a:cubicBezTo>
                  <a:cubicBezTo>
                    <a:pt x="63" y="120"/>
                    <a:pt x="63" y="120"/>
                    <a:pt x="63" y="120"/>
                  </a:cubicBezTo>
                  <a:cubicBezTo>
                    <a:pt x="63" y="120"/>
                    <a:pt x="63" y="120"/>
                    <a:pt x="61" y="120"/>
                  </a:cubicBezTo>
                  <a:cubicBezTo>
                    <a:pt x="61" y="121"/>
                    <a:pt x="61" y="121"/>
                    <a:pt x="61" y="121"/>
                  </a:cubicBezTo>
                  <a:cubicBezTo>
                    <a:pt x="62" y="120"/>
                    <a:pt x="62" y="120"/>
                    <a:pt x="62" y="120"/>
                  </a:cubicBezTo>
                  <a:cubicBezTo>
                    <a:pt x="62" y="120"/>
                    <a:pt x="62" y="120"/>
                    <a:pt x="58" y="117"/>
                  </a:cubicBezTo>
                  <a:cubicBezTo>
                    <a:pt x="57" y="118"/>
                    <a:pt x="57" y="118"/>
                    <a:pt x="57" y="118"/>
                  </a:cubicBezTo>
                  <a:cubicBezTo>
                    <a:pt x="58" y="120"/>
                    <a:pt x="58" y="120"/>
                    <a:pt x="58" y="120"/>
                  </a:cubicBezTo>
                  <a:cubicBezTo>
                    <a:pt x="58" y="120"/>
                    <a:pt x="58" y="120"/>
                    <a:pt x="63" y="116"/>
                  </a:cubicBezTo>
                  <a:cubicBezTo>
                    <a:pt x="64" y="115"/>
                    <a:pt x="64" y="115"/>
                    <a:pt x="64" y="115"/>
                  </a:cubicBezTo>
                  <a:cubicBezTo>
                    <a:pt x="64" y="114"/>
                    <a:pt x="64" y="114"/>
                    <a:pt x="64" y="114"/>
                  </a:cubicBezTo>
                  <a:cubicBezTo>
                    <a:pt x="64" y="114"/>
                    <a:pt x="64" y="114"/>
                    <a:pt x="64" y="110"/>
                  </a:cubicBezTo>
                  <a:cubicBezTo>
                    <a:pt x="63" y="110"/>
                    <a:pt x="63" y="110"/>
                    <a:pt x="63" y="110"/>
                  </a:cubicBezTo>
                  <a:cubicBezTo>
                    <a:pt x="62" y="112"/>
                    <a:pt x="62" y="112"/>
                    <a:pt x="62" y="112"/>
                  </a:cubicBezTo>
                  <a:lnTo>
                    <a:pt x="63" y="110"/>
                  </a:lnTo>
                  <a:close/>
                  <a:moveTo>
                    <a:pt x="59" y="86"/>
                  </a:moveTo>
                  <a:cubicBezTo>
                    <a:pt x="58" y="87"/>
                    <a:pt x="58" y="87"/>
                    <a:pt x="58" y="87"/>
                  </a:cubicBezTo>
                  <a:cubicBezTo>
                    <a:pt x="61" y="88"/>
                    <a:pt x="63" y="89"/>
                    <a:pt x="65" y="89"/>
                  </a:cubicBezTo>
                  <a:cubicBezTo>
                    <a:pt x="66" y="89"/>
                    <a:pt x="67" y="88"/>
                    <a:pt x="68" y="88"/>
                  </a:cubicBezTo>
                  <a:cubicBezTo>
                    <a:pt x="69" y="87"/>
                    <a:pt x="69" y="86"/>
                    <a:pt x="69" y="85"/>
                  </a:cubicBezTo>
                  <a:cubicBezTo>
                    <a:pt x="69" y="84"/>
                    <a:pt x="68" y="82"/>
                    <a:pt x="67" y="81"/>
                  </a:cubicBezTo>
                  <a:cubicBezTo>
                    <a:pt x="66" y="80"/>
                    <a:pt x="64" y="79"/>
                    <a:pt x="63" y="79"/>
                  </a:cubicBezTo>
                  <a:cubicBezTo>
                    <a:pt x="61" y="79"/>
                    <a:pt x="58" y="79"/>
                    <a:pt x="57" y="80"/>
                  </a:cubicBezTo>
                  <a:cubicBezTo>
                    <a:pt x="56" y="80"/>
                    <a:pt x="55" y="81"/>
                    <a:pt x="54" y="81"/>
                  </a:cubicBezTo>
                  <a:cubicBezTo>
                    <a:pt x="54" y="81"/>
                    <a:pt x="53" y="82"/>
                    <a:pt x="53" y="82"/>
                  </a:cubicBezTo>
                  <a:cubicBezTo>
                    <a:pt x="53" y="82"/>
                    <a:pt x="53" y="83"/>
                    <a:pt x="53" y="83"/>
                  </a:cubicBezTo>
                  <a:cubicBezTo>
                    <a:pt x="53" y="84"/>
                    <a:pt x="53" y="85"/>
                    <a:pt x="53" y="85"/>
                  </a:cubicBezTo>
                  <a:cubicBezTo>
                    <a:pt x="54" y="86"/>
                    <a:pt x="56" y="87"/>
                    <a:pt x="58" y="87"/>
                  </a:cubicBezTo>
                  <a:cubicBezTo>
                    <a:pt x="58" y="87"/>
                    <a:pt x="58" y="87"/>
                    <a:pt x="58" y="87"/>
                  </a:cubicBezTo>
                  <a:cubicBezTo>
                    <a:pt x="58" y="87"/>
                    <a:pt x="58" y="87"/>
                    <a:pt x="58" y="87"/>
                  </a:cubicBezTo>
                  <a:cubicBezTo>
                    <a:pt x="59" y="86"/>
                    <a:pt x="59" y="86"/>
                    <a:pt x="59" y="86"/>
                  </a:cubicBezTo>
                  <a:cubicBezTo>
                    <a:pt x="59" y="85"/>
                    <a:pt x="59" y="85"/>
                    <a:pt x="59" y="85"/>
                  </a:cubicBezTo>
                  <a:cubicBezTo>
                    <a:pt x="57" y="84"/>
                    <a:pt x="56" y="84"/>
                    <a:pt x="56" y="83"/>
                  </a:cubicBezTo>
                  <a:cubicBezTo>
                    <a:pt x="56" y="83"/>
                    <a:pt x="56" y="83"/>
                    <a:pt x="56" y="83"/>
                  </a:cubicBezTo>
                  <a:cubicBezTo>
                    <a:pt x="55" y="83"/>
                    <a:pt x="55" y="83"/>
                    <a:pt x="55" y="83"/>
                  </a:cubicBezTo>
                  <a:cubicBezTo>
                    <a:pt x="56" y="83"/>
                    <a:pt x="56" y="83"/>
                    <a:pt x="56" y="83"/>
                  </a:cubicBezTo>
                  <a:cubicBezTo>
                    <a:pt x="56" y="83"/>
                    <a:pt x="56" y="83"/>
                    <a:pt x="56" y="83"/>
                  </a:cubicBezTo>
                  <a:cubicBezTo>
                    <a:pt x="55" y="83"/>
                    <a:pt x="55" y="83"/>
                    <a:pt x="55" y="83"/>
                  </a:cubicBezTo>
                  <a:cubicBezTo>
                    <a:pt x="56" y="83"/>
                    <a:pt x="56" y="83"/>
                    <a:pt x="56" y="83"/>
                  </a:cubicBezTo>
                  <a:cubicBezTo>
                    <a:pt x="55" y="83"/>
                    <a:pt x="55" y="83"/>
                    <a:pt x="55" y="83"/>
                  </a:cubicBezTo>
                  <a:cubicBezTo>
                    <a:pt x="56" y="83"/>
                    <a:pt x="56" y="83"/>
                    <a:pt x="56" y="83"/>
                  </a:cubicBezTo>
                  <a:cubicBezTo>
                    <a:pt x="56" y="83"/>
                    <a:pt x="56" y="83"/>
                    <a:pt x="56" y="83"/>
                  </a:cubicBezTo>
                  <a:cubicBezTo>
                    <a:pt x="55" y="83"/>
                    <a:pt x="55" y="83"/>
                    <a:pt x="55" y="83"/>
                  </a:cubicBezTo>
                  <a:cubicBezTo>
                    <a:pt x="56" y="83"/>
                    <a:pt x="56" y="83"/>
                    <a:pt x="56" y="83"/>
                  </a:cubicBezTo>
                  <a:cubicBezTo>
                    <a:pt x="55" y="83"/>
                    <a:pt x="55" y="83"/>
                    <a:pt x="55" y="83"/>
                  </a:cubicBezTo>
                  <a:cubicBezTo>
                    <a:pt x="56" y="84"/>
                    <a:pt x="56" y="84"/>
                    <a:pt x="56" y="84"/>
                  </a:cubicBezTo>
                  <a:cubicBezTo>
                    <a:pt x="56" y="83"/>
                    <a:pt x="56" y="83"/>
                    <a:pt x="56" y="83"/>
                  </a:cubicBezTo>
                  <a:cubicBezTo>
                    <a:pt x="55" y="83"/>
                    <a:pt x="55" y="83"/>
                    <a:pt x="55" y="83"/>
                  </a:cubicBezTo>
                  <a:cubicBezTo>
                    <a:pt x="56" y="84"/>
                    <a:pt x="56" y="84"/>
                    <a:pt x="56" y="84"/>
                  </a:cubicBezTo>
                  <a:cubicBezTo>
                    <a:pt x="56" y="84"/>
                    <a:pt x="56" y="84"/>
                    <a:pt x="56" y="84"/>
                  </a:cubicBezTo>
                  <a:cubicBezTo>
                    <a:pt x="56" y="83"/>
                    <a:pt x="57" y="83"/>
                    <a:pt x="59" y="83"/>
                  </a:cubicBezTo>
                  <a:cubicBezTo>
                    <a:pt x="60" y="82"/>
                    <a:pt x="61" y="82"/>
                    <a:pt x="63" y="82"/>
                  </a:cubicBezTo>
                  <a:cubicBezTo>
                    <a:pt x="63" y="82"/>
                    <a:pt x="64" y="83"/>
                    <a:pt x="65" y="83"/>
                  </a:cubicBezTo>
                  <a:cubicBezTo>
                    <a:pt x="66" y="84"/>
                    <a:pt x="66" y="85"/>
                    <a:pt x="66" y="85"/>
                  </a:cubicBezTo>
                  <a:cubicBezTo>
                    <a:pt x="66" y="85"/>
                    <a:pt x="66" y="85"/>
                    <a:pt x="66" y="85"/>
                  </a:cubicBezTo>
                  <a:cubicBezTo>
                    <a:pt x="66" y="85"/>
                    <a:pt x="66" y="85"/>
                    <a:pt x="66" y="85"/>
                  </a:cubicBezTo>
                  <a:cubicBezTo>
                    <a:pt x="66" y="85"/>
                    <a:pt x="66" y="85"/>
                    <a:pt x="66" y="85"/>
                  </a:cubicBezTo>
                  <a:cubicBezTo>
                    <a:pt x="66" y="85"/>
                    <a:pt x="66" y="85"/>
                    <a:pt x="66" y="85"/>
                  </a:cubicBezTo>
                  <a:cubicBezTo>
                    <a:pt x="66" y="85"/>
                    <a:pt x="66" y="85"/>
                    <a:pt x="66" y="85"/>
                  </a:cubicBezTo>
                  <a:cubicBezTo>
                    <a:pt x="66" y="85"/>
                    <a:pt x="66" y="85"/>
                    <a:pt x="66" y="85"/>
                  </a:cubicBezTo>
                  <a:cubicBezTo>
                    <a:pt x="66" y="85"/>
                    <a:pt x="66" y="85"/>
                    <a:pt x="66" y="85"/>
                  </a:cubicBezTo>
                  <a:cubicBezTo>
                    <a:pt x="66" y="85"/>
                    <a:pt x="65" y="86"/>
                    <a:pt x="65" y="86"/>
                  </a:cubicBezTo>
                  <a:cubicBezTo>
                    <a:pt x="63" y="86"/>
                    <a:pt x="61" y="85"/>
                    <a:pt x="59" y="85"/>
                  </a:cubicBezTo>
                  <a:cubicBezTo>
                    <a:pt x="59" y="86"/>
                    <a:pt x="59" y="86"/>
                    <a:pt x="59" y="86"/>
                  </a:cubicBezTo>
                  <a:cubicBezTo>
                    <a:pt x="59" y="85"/>
                    <a:pt x="59" y="85"/>
                    <a:pt x="59" y="85"/>
                  </a:cubicBezTo>
                  <a:lnTo>
                    <a:pt x="59"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8" name="Freeform 37"/>
            <p:cNvSpPr>
              <a:spLocks/>
            </p:cNvSpPr>
            <p:nvPr/>
          </p:nvSpPr>
          <p:spPr bwMode="auto">
            <a:xfrm>
              <a:off x="3359" y="1491"/>
              <a:ext cx="507" cy="287"/>
            </a:xfrm>
            <a:custGeom>
              <a:avLst/>
              <a:gdLst>
                <a:gd name="T0" fmla="*/ 356 w 360"/>
                <a:gd name="T1" fmla="*/ 120 h 204"/>
                <a:gd name="T2" fmla="*/ 349 w 360"/>
                <a:gd name="T3" fmla="*/ 100 h 204"/>
                <a:gd name="T4" fmla="*/ 344 w 360"/>
                <a:gd name="T5" fmla="*/ 92 h 204"/>
                <a:gd name="T6" fmla="*/ 336 w 360"/>
                <a:gd name="T7" fmla="*/ 82 h 204"/>
                <a:gd name="T8" fmla="*/ 319 w 360"/>
                <a:gd name="T9" fmla="*/ 82 h 204"/>
                <a:gd name="T10" fmla="*/ 319 w 360"/>
                <a:gd name="T11" fmla="*/ 62 h 204"/>
                <a:gd name="T12" fmla="*/ 324 w 360"/>
                <a:gd name="T13" fmla="*/ 42 h 204"/>
                <a:gd name="T14" fmla="*/ 303 w 360"/>
                <a:gd name="T15" fmla="*/ 33 h 204"/>
                <a:gd name="T16" fmla="*/ 286 w 360"/>
                <a:gd name="T17" fmla="*/ 27 h 204"/>
                <a:gd name="T18" fmla="*/ 256 w 360"/>
                <a:gd name="T19" fmla="*/ 35 h 204"/>
                <a:gd name="T20" fmla="*/ 239 w 360"/>
                <a:gd name="T21" fmla="*/ 31 h 204"/>
                <a:gd name="T22" fmla="*/ 225 w 360"/>
                <a:gd name="T23" fmla="*/ 17 h 204"/>
                <a:gd name="T24" fmla="*/ 217 w 360"/>
                <a:gd name="T25" fmla="*/ 15 h 204"/>
                <a:gd name="T26" fmla="*/ 206 w 360"/>
                <a:gd name="T27" fmla="*/ 12 h 204"/>
                <a:gd name="T28" fmla="*/ 197 w 360"/>
                <a:gd name="T29" fmla="*/ 5 h 204"/>
                <a:gd name="T30" fmla="*/ 187 w 360"/>
                <a:gd name="T31" fmla="*/ 6 h 204"/>
                <a:gd name="T32" fmla="*/ 178 w 360"/>
                <a:gd name="T33" fmla="*/ 0 h 204"/>
                <a:gd name="T34" fmla="*/ 163 w 360"/>
                <a:gd name="T35" fmla="*/ 9 h 204"/>
                <a:gd name="T36" fmla="*/ 155 w 360"/>
                <a:gd name="T37" fmla="*/ 15 h 204"/>
                <a:gd name="T38" fmla="*/ 150 w 360"/>
                <a:gd name="T39" fmla="*/ 24 h 204"/>
                <a:gd name="T40" fmla="*/ 147 w 360"/>
                <a:gd name="T41" fmla="*/ 31 h 204"/>
                <a:gd name="T42" fmla="*/ 158 w 360"/>
                <a:gd name="T43" fmla="*/ 81 h 204"/>
                <a:gd name="T44" fmla="*/ 128 w 360"/>
                <a:gd name="T45" fmla="*/ 106 h 204"/>
                <a:gd name="T46" fmla="*/ 105 w 360"/>
                <a:gd name="T47" fmla="*/ 101 h 204"/>
                <a:gd name="T48" fmla="*/ 98 w 360"/>
                <a:gd name="T49" fmla="*/ 83 h 204"/>
                <a:gd name="T50" fmla="*/ 87 w 360"/>
                <a:gd name="T51" fmla="*/ 75 h 204"/>
                <a:gd name="T52" fmla="*/ 69 w 360"/>
                <a:gd name="T53" fmla="*/ 62 h 204"/>
                <a:gd name="T54" fmla="*/ 24 w 360"/>
                <a:gd name="T55" fmla="*/ 73 h 204"/>
                <a:gd name="T56" fmla="*/ 16 w 360"/>
                <a:gd name="T57" fmla="*/ 119 h 204"/>
                <a:gd name="T58" fmla="*/ 2 w 360"/>
                <a:gd name="T59" fmla="*/ 156 h 204"/>
                <a:gd name="T60" fmla="*/ 2 w 360"/>
                <a:gd name="T61" fmla="*/ 171 h 204"/>
                <a:gd name="T62" fmla="*/ 5 w 360"/>
                <a:gd name="T63" fmla="*/ 166 h 204"/>
                <a:gd name="T64" fmla="*/ 4 w 360"/>
                <a:gd name="T65" fmla="*/ 178 h 204"/>
                <a:gd name="T66" fmla="*/ 0 w 360"/>
                <a:gd name="T67" fmla="*/ 182 h 204"/>
                <a:gd name="T68" fmla="*/ 7 w 360"/>
                <a:gd name="T69" fmla="*/ 204 h 204"/>
                <a:gd name="T70" fmla="*/ 13 w 360"/>
                <a:gd name="T71" fmla="*/ 201 h 204"/>
                <a:gd name="T72" fmla="*/ 28 w 360"/>
                <a:gd name="T73" fmla="*/ 179 h 204"/>
                <a:gd name="T74" fmla="*/ 44 w 360"/>
                <a:gd name="T75" fmla="*/ 171 h 204"/>
                <a:gd name="T76" fmla="*/ 55 w 360"/>
                <a:gd name="T77" fmla="*/ 166 h 204"/>
                <a:gd name="T78" fmla="*/ 85 w 360"/>
                <a:gd name="T79" fmla="*/ 169 h 204"/>
                <a:gd name="T80" fmla="*/ 101 w 360"/>
                <a:gd name="T81" fmla="*/ 161 h 204"/>
                <a:gd name="T82" fmla="*/ 108 w 360"/>
                <a:gd name="T83" fmla="*/ 169 h 204"/>
                <a:gd name="T84" fmla="*/ 118 w 360"/>
                <a:gd name="T85" fmla="*/ 161 h 204"/>
                <a:gd name="T86" fmla="*/ 133 w 360"/>
                <a:gd name="T87" fmla="*/ 158 h 204"/>
                <a:gd name="T88" fmla="*/ 159 w 360"/>
                <a:gd name="T89" fmla="*/ 165 h 204"/>
                <a:gd name="T90" fmla="*/ 174 w 360"/>
                <a:gd name="T91" fmla="*/ 162 h 204"/>
                <a:gd name="T92" fmla="*/ 182 w 360"/>
                <a:gd name="T93" fmla="*/ 151 h 204"/>
                <a:gd name="T94" fmla="*/ 198 w 360"/>
                <a:gd name="T95" fmla="*/ 147 h 204"/>
                <a:gd name="T96" fmla="*/ 235 w 360"/>
                <a:gd name="T97" fmla="*/ 161 h 204"/>
                <a:gd name="T98" fmla="*/ 257 w 360"/>
                <a:gd name="T99" fmla="*/ 170 h 204"/>
                <a:gd name="T100" fmla="*/ 271 w 360"/>
                <a:gd name="T101" fmla="*/ 184 h 204"/>
                <a:gd name="T102" fmla="*/ 290 w 360"/>
                <a:gd name="T103" fmla="*/ 193 h 204"/>
                <a:gd name="T104" fmla="*/ 303 w 360"/>
                <a:gd name="T105" fmla="*/ 186 h 204"/>
                <a:gd name="T106" fmla="*/ 313 w 360"/>
                <a:gd name="T107" fmla="*/ 171 h 204"/>
                <a:gd name="T108" fmla="*/ 329 w 360"/>
                <a:gd name="T109" fmla="*/ 174 h 204"/>
                <a:gd name="T110" fmla="*/ 338 w 360"/>
                <a:gd name="T111" fmla="*/ 161 h 204"/>
                <a:gd name="T112" fmla="*/ 357 w 360"/>
                <a:gd name="T113" fmla="*/ 13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0" h="204">
                  <a:moveTo>
                    <a:pt x="359" y="121"/>
                  </a:moveTo>
                  <a:cubicBezTo>
                    <a:pt x="356" y="120"/>
                    <a:pt x="356" y="120"/>
                    <a:pt x="356" y="120"/>
                  </a:cubicBezTo>
                  <a:cubicBezTo>
                    <a:pt x="353" y="112"/>
                    <a:pt x="353" y="112"/>
                    <a:pt x="353" y="112"/>
                  </a:cubicBezTo>
                  <a:cubicBezTo>
                    <a:pt x="349" y="100"/>
                    <a:pt x="349" y="100"/>
                    <a:pt x="349" y="100"/>
                  </a:cubicBezTo>
                  <a:cubicBezTo>
                    <a:pt x="345" y="98"/>
                    <a:pt x="345" y="98"/>
                    <a:pt x="345" y="98"/>
                  </a:cubicBezTo>
                  <a:cubicBezTo>
                    <a:pt x="344" y="92"/>
                    <a:pt x="344" y="92"/>
                    <a:pt x="344" y="92"/>
                  </a:cubicBezTo>
                  <a:cubicBezTo>
                    <a:pt x="333" y="89"/>
                    <a:pt x="333" y="89"/>
                    <a:pt x="333" y="89"/>
                  </a:cubicBezTo>
                  <a:cubicBezTo>
                    <a:pt x="336" y="82"/>
                    <a:pt x="336" y="82"/>
                    <a:pt x="336" y="82"/>
                  </a:cubicBezTo>
                  <a:cubicBezTo>
                    <a:pt x="336" y="82"/>
                    <a:pt x="333" y="78"/>
                    <a:pt x="330" y="78"/>
                  </a:cubicBezTo>
                  <a:cubicBezTo>
                    <a:pt x="326" y="78"/>
                    <a:pt x="319" y="82"/>
                    <a:pt x="319" y="82"/>
                  </a:cubicBezTo>
                  <a:cubicBezTo>
                    <a:pt x="322" y="67"/>
                    <a:pt x="322" y="67"/>
                    <a:pt x="322" y="67"/>
                  </a:cubicBezTo>
                  <a:cubicBezTo>
                    <a:pt x="319" y="62"/>
                    <a:pt x="319" y="62"/>
                    <a:pt x="319" y="62"/>
                  </a:cubicBezTo>
                  <a:cubicBezTo>
                    <a:pt x="324" y="56"/>
                    <a:pt x="324" y="56"/>
                    <a:pt x="324" y="56"/>
                  </a:cubicBezTo>
                  <a:cubicBezTo>
                    <a:pt x="324" y="42"/>
                    <a:pt x="324" y="42"/>
                    <a:pt x="324" y="42"/>
                  </a:cubicBezTo>
                  <a:cubicBezTo>
                    <a:pt x="324" y="42"/>
                    <a:pt x="319" y="38"/>
                    <a:pt x="315" y="36"/>
                  </a:cubicBezTo>
                  <a:cubicBezTo>
                    <a:pt x="313" y="35"/>
                    <a:pt x="303" y="33"/>
                    <a:pt x="303" y="33"/>
                  </a:cubicBezTo>
                  <a:cubicBezTo>
                    <a:pt x="301" y="24"/>
                    <a:pt x="301" y="24"/>
                    <a:pt x="301" y="24"/>
                  </a:cubicBezTo>
                  <a:cubicBezTo>
                    <a:pt x="301" y="24"/>
                    <a:pt x="290" y="27"/>
                    <a:pt x="286" y="27"/>
                  </a:cubicBezTo>
                  <a:cubicBezTo>
                    <a:pt x="282" y="28"/>
                    <a:pt x="271" y="24"/>
                    <a:pt x="271" y="24"/>
                  </a:cubicBezTo>
                  <a:cubicBezTo>
                    <a:pt x="256" y="35"/>
                    <a:pt x="256" y="35"/>
                    <a:pt x="256" y="35"/>
                  </a:cubicBezTo>
                  <a:cubicBezTo>
                    <a:pt x="251" y="31"/>
                    <a:pt x="251" y="31"/>
                    <a:pt x="251" y="31"/>
                  </a:cubicBezTo>
                  <a:cubicBezTo>
                    <a:pt x="239" y="31"/>
                    <a:pt x="239" y="31"/>
                    <a:pt x="239" y="31"/>
                  </a:cubicBezTo>
                  <a:cubicBezTo>
                    <a:pt x="236" y="31"/>
                    <a:pt x="237" y="24"/>
                    <a:pt x="235" y="21"/>
                  </a:cubicBezTo>
                  <a:cubicBezTo>
                    <a:pt x="232" y="20"/>
                    <a:pt x="225" y="17"/>
                    <a:pt x="225" y="17"/>
                  </a:cubicBezTo>
                  <a:cubicBezTo>
                    <a:pt x="225" y="12"/>
                    <a:pt x="225" y="12"/>
                    <a:pt x="225" y="12"/>
                  </a:cubicBezTo>
                  <a:cubicBezTo>
                    <a:pt x="225" y="12"/>
                    <a:pt x="220" y="15"/>
                    <a:pt x="217" y="15"/>
                  </a:cubicBezTo>
                  <a:cubicBezTo>
                    <a:pt x="214" y="15"/>
                    <a:pt x="212" y="8"/>
                    <a:pt x="212" y="8"/>
                  </a:cubicBezTo>
                  <a:cubicBezTo>
                    <a:pt x="206" y="12"/>
                    <a:pt x="206" y="12"/>
                    <a:pt x="206" y="12"/>
                  </a:cubicBezTo>
                  <a:cubicBezTo>
                    <a:pt x="202" y="5"/>
                    <a:pt x="202" y="5"/>
                    <a:pt x="202" y="5"/>
                  </a:cubicBezTo>
                  <a:cubicBezTo>
                    <a:pt x="197" y="5"/>
                    <a:pt x="197" y="5"/>
                    <a:pt x="197" y="5"/>
                  </a:cubicBezTo>
                  <a:cubicBezTo>
                    <a:pt x="189" y="0"/>
                    <a:pt x="189" y="0"/>
                    <a:pt x="189" y="0"/>
                  </a:cubicBezTo>
                  <a:cubicBezTo>
                    <a:pt x="187" y="6"/>
                    <a:pt x="187" y="6"/>
                    <a:pt x="187" y="6"/>
                  </a:cubicBezTo>
                  <a:cubicBezTo>
                    <a:pt x="182" y="0"/>
                    <a:pt x="182" y="0"/>
                    <a:pt x="182" y="0"/>
                  </a:cubicBezTo>
                  <a:cubicBezTo>
                    <a:pt x="178" y="0"/>
                    <a:pt x="178" y="0"/>
                    <a:pt x="178" y="0"/>
                  </a:cubicBezTo>
                  <a:cubicBezTo>
                    <a:pt x="171" y="12"/>
                    <a:pt x="171" y="12"/>
                    <a:pt x="171" y="12"/>
                  </a:cubicBezTo>
                  <a:cubicBezTo>
                    <a:pt x="163" y="9"/>
                    <a:pt x="163" y="9"/>
                    <a:pt x="163" y="9"/>
                  </a:cubicBezTo>
                  <a:cubicBezTo>
                    <a:pt x="159" y="19"/>
                    <a:pt x="159" y="19"/>
                    <a:pt x="159" y="19"/>
                  </a:cubicBezTo>
                  <a:cubicBezTo>
                    <a:pt x="155" y="15"/>
                    <a:pt x="155" y="15"/>
                    <a:pt x="155" y="15"/>
                  </a:cubicBezTo>
                  <a:cubicBezTo>
                    <a:pt x="151" y="19"/>
                    <a:pt x="151" y="19"/>
                    <a:pt x="151" y="19"/>
                  </a:cubicBezTo>
                  <a:cubicBezTo>
                    <a:pt x="150" y="24"/>
                    <a:pt x="150" y="24"/>
                    <a:pt x="150" y="24"/>
                  </a:cubicBezTo>
                  <a:cubicBezTo>
                    <a:pt x="147" y="24"/>
                    <a:pt x="147" y="24"/>
                    <a:pt x="147" y="24"/>
                  </a:cubicBezTo>
                  <a:cubicBezTo>
                    <a:pt x="147" y="31"/>
                    <a:pt x="147" y="31"/>
                    <a:pt x="147" y="31"/>
                  </a:cubicBezTo>
                  <a:cubicBezTo>
                    <a:pt x="154" y="59"/>
                    <a:pt x="154" y="59"/>
                    <a:pt x="154" y="59"/>
                  </a:cubicBezTo>
                  <a:cubicBezTo>
                    <a:pt x="154" y="59"/>
                    <a:pt x="158" y="73"/>
                    <a:pt x="158" y="81"/>
                  </a:cubicBezTo>
                  <a:cubicBezTo>
                    <a:pt x="156" y="86"/>
                    <a:pt x="148" y="90"/>
                    <a:pt x="145" y="92"/>
                  </a:cubicBezTo>
                  <a:cubicBezTo>
                    <a:pt x="143" y="93"/>
                    <a:pt x="139" y="102"/>
                    <a:pt x="128" y="106"/>
                  </a:cubicBezTo>
                  <a:cubicBezTo>
                    <a:pt x="117" y="112"/>
                    <a:pt x="116" y="101"/>
                    <a:pt x="116" y="101"/>
                  </a:cubicBezTo>
                  <a:cubicBezTo>
                    <a:pt x="105" y="101"/>
                    <a:pt x="105" y="101"/>
                    <a:pt x="105" y="101"/>
                  </a:cubicBezTo>
                  <a:cubicBezTo>
                    <a:pt x="102" y="101"/>
                    <a:pt x="102" y="92"/>
                    <a:pt x="102" y="89"/>
                  </a:cubicBezTo>
                  <a:cubicBezTo>
                    <a:pt x="101" y="88"/>
                    <a:pt x="98" y="83"/>
                    <a:pt x="98" y="83"/>
                  </a:cubicBezTo>
                  <a:cubicBezTo>
                    <a:pt x="98" y="79"/>
                    <a:pt x="98" y="79"/>
                    <a:pt x="98" y="79"/>
                  </a:cubicBezTo>
                  <a:cubicBezTo>
                    <a:pt x="87" y="75"/>
                    <a:pt x="87" y="75"/>
                    <a:pt x="87" y="75"/>
                  </a:cubicBezTo>
                  <a:cubicBezTo>
                    <a:pt x="87" y="75"/>
                    <a:pt x="86" y="69"/>
                    <a:pt x="82" y="67"/>
                  </a:cubicBezTo>
                  <a:cubicBezTo>
                    <a:pt x="78" y="66"/>
                    <a:pt x="69" y="62"/>
                    <a:pt x="69" y="62"/>
                  </a:cubicBezTo>
                  <a:cubicBezTo>
                    <a:pt x="65" y="48"/>
                    <a:pt x="65" y="48"/>
                    <a:pt x="65" y="48"/>
                  </a:cubicBezTo>
                  <a:cubicBezTo>
                    <a:pt x="24" y="73"/>
                    <a:pt x="24" y="73"/>
                    <a:pt x="24" y="73"/>
                  </a:cubicBezTo>
                  <a:cubicBezTo>
                    <a:pt x="15" y="101"/>
                    <a:pt x="15" y="101"/>
                    <a:pt x="15" y="101"/>
                  </a:cubicBezTo>
                  <a:cubicBezTo>
                    <a:pt x="16" y="119"/>
                    <a:pt x="16" y="119"/>
                    <a:pt x="16" y="119"/>
                  </a:cubicBezTo>
                  <a:cubicBezTo>
                    <a:pt x="0" y="142"/>
                    <a:pt x="0" y="142"/>
                    <a:pt x="0" y="142"/>
                  </a:cubicBezTo>
                  <a:cubicBezTo>
                    <a:pt x="2" y="156"/>
                    <a:pt x="2" y="156"/>
                    <a:pt x="2" y="156"/>
                  </a:cubicBezTo>
                  <a:cubicBezTo>
                    <a:pt x="1" y="171"/>
                    <a:pt x="1" y="171"/>
                    <a:pt x="1" y="171"/>
                  </a:cubicBezTo>
                  <a:cubicBezTo>
                    <a:pt x="2" y="171"/>
                    <a:pt x="2" y="171"/>
                    <a:pt x="2" y="171"/>
                  </a:cubicBezTo>
                  <a:cubicBezTo>
                    <a:pt x="2" y="166"/>
                    <a:pt x="2" y="166"/>
                    <a:pt x="2" y="166"/>
                  </a:cubicBezTo>
                  <a:cubicBezTo>
                    <a:pt x="5" y="166"/>
                    <a:pt x="5" y="166"/>
                    <a:pt x="5" y="166"/>
                  </a:cubicBezTo>
                  <a:cubicBezTo>
                    <a:pt x="5" y="177"/>
                    <a:pt x="5" y="177"/>
                    <a:pt x="5" y="177"/>
                  </a:cubicBezTo>
                  <a:cubicBezTo>
                    <a:pt x="4" y="178"/>
                    <a:pt x="4" y="178"/>
                    <a:pt x="4" y="178"/>
                  </a:cubicBezTo>
                  <a:cubicBezTo>
                    <a:pt x="1" y="174"/>
                    <a:pt x="1" y="174"/>
                    <a:pt x="1" y="174"/>
                  </a:cubicBezTo>
                  <a:cubicBezTo>
                    <a:pt x="0" y="182"/>
                    <a:pt x="0" y="182"/>
                    <a:pt x="0" y="182"/>
                  </a:cubicBezTo>
                  <a:cubicBezTo>
                    <a:pt x="2" y="196"/>
                    <a:pt x="2" y="196"/>
                    <a:pt x="2" y="196"/>
                  </a:cubicBezTo>
                  <a:cubicBezTo>
                    <a:pt x="7" y="204"/>
                    <a:pt x="7" y="204"/>
                    <a:pt x="7" y="204"/>
                  </a:cubicBezTo>
                  <a:cubicBezTo>
                    <a:pt x="12" y="198"/>
                    <a:pt x="12" y="198"/>
                    <a:pt x="12" y="198"/>
                  </a:cubicBezTo>
                  <a:cubicBezTo>
                    <a:pt x="13" y="201"/>
                    <a:pt x="13" y="201"/>
                    <a:pt x="13" y="201"/>
                  </a:cubicBezTo>
                  <a:cubicBezTo>
                    <a:pt x="16" y="198"/>
                    <a:pt x="16" y="198"/>
                    <a:pt x="16" y="198"/>
                  </a:cubicBezTo>
                  <a:cubicBezTo>
                    <a:pt x="16" y="198"/>
                    <a:pt x="23" y="186"/>
                    <a:pt x="28" y="179"/>
                  </a:cubicBezTo>
                  <a:cubicBezTo>
                    <a:pt x="34" y="174"/>
                    <a:pt x="38" y="177"/>
                    <a:pt x="38" y="177"/>
                  </a:cubicBezTo>
                  <a:cubicBezTo>
                    <a:pt x="44" y="171"/>
                    <a:pt x="44" y="171"/>
                    <a:pt x="44" y="171"/>
                  </a:cubicBezTo>
                  <a:cubicBezTo>
                    <a:pt x="48" y="173"/>
                    <a:pt x="48" y="173"/>
                    <a:pt x="48" y="173"/>
                  </a:cubicBezTo>
                  <a:cubicBezTo>
                    <a:pt x="55" y="166"/>
                    <a:pt x="55" y="166"/>
                    <a:pt x="55" y="166"/>
                  </a:cubicBezTo>
                  <a:cubicBezTo>
                    <a:pt x="79" y="165"/>
                    <a:pt x="79" y="165"/>
                    <a:pt x="79" y="165"/>
                  </a:cubicBezTo>
                  <a:cubicBezTo>
                    <a:pt x="85" y="169"/>
                    <a:pt x="85" y="169"/>
                    <a:pt x="85" y="169"/>
                  </a:cubicBezTo>
                  <a:cubicBezTo>
                    <a:pt x="96" y="162"/>
                    <a:pt x="96" y="162"/>
                    <a:pt x="96" y="162"/>
                  </a:cubicBezTo>
                  <a:cubicBezTo>
                    <a:pt x="101" y="161"/>
                    <a:pt x="101" y="161"/>
                    <a:pt x="101" y="161"/>
                  </a:cubicBezTo>
                  <a:cubicBezTo>
                    <a:pt x="102" y="169"/>
                    <a:pt x="102" y="169"/>
                    <a:pt x="102" y="169"/>
                  </a:cubicBezTo>
                  <a:cubicBezTo>
                    <a:pt x="108" y="169"/>
                    <a:pt x="108" y="169"/>
                    <a:pt x="108" y="169"/>
                  </a:cubicBezTo>
                  <a:cubicBezTo>
                    <a:pt x="110" y="162"/>
                    <a:pt x="110" y="162"/>
                    <a:pt x="110" y="162"/>
                  </a:cubicBezTo>
                  <a:cubicBezTo>
                    <a:pt x="118" y="161"/>
                    <a:pt x="118" y="161"/>
                    <a:pt x="118" y="161"/>
                  </a:cubicBezTo>
                  <a:cubicBezTo>
                    <a:pt x="128" y="165"/>
                    <a:pt x="128" y="165"/>
                    <a:pt x="128" y="165"/>
                  </a:cubicBezTo>
                  <a:cubicBezTo>
                    <a:pt x="133" y="158"/>
                    <a:pt x="133" y="158"/>
                    <a:pt x="133" y="158"/>
                  </a:cubicBezTo>
                  <a:cubicBezTo>
                    <a:pt x="151" y="158"/>
                    <a:pt x="151" y="158"/>
                    <a:pt x="151" y="158"/>
                  </a:cubicBezTo>
                  <a:cubicBezTo>
                    <a:pt x="159" y="165"/>
                    <a:pt x="159" y="165"/>
                    <a:pt x="159" y="165"/>
                  </a:cubicBezTo>
                  <a:cubicBezTo>
                    <a:pt x="168" y="161"/>
                    <a:pt x="168" y="161"/>
                    <a:pt x="168" y="161"/>
                  </a:cubicBezTo>
                  <a:cubicBezTo>
                    <a:pt x="174" y="162"/>
                    <a:pt x="174" y="162"/>
                    <a:pt x="174" y="162"/>
                  </a:cubicBezTo>
                  <a:cubicBezTo>
                    <a:pt x="178" y="161"/>
                    <a:pt x="178" y="161"/>
                    <a:pt x="178" y="161"/>
                  </a:cubicBezTo>
                  <a:cubicBezTo>
                    <a:pt x="182" y="151"/>
                    <a:pt x="182" y="151"/>
                    <a:pt x="182" y="151"/>
                  </a:cubicBezTo>
                  <a:cubicBezTo>
                    <a:pt x="191" y="144"/>
                    <a:pt x="191" y="144"/>
                    <a:pt x="191" y="144"/>
                  </a:cubicBezTo>
                  <a:cubicBezTo>
                    <a:pt x="198" y="147"/>
                    <a:pt x="198" y="147"/>
                    <a:pt x="198" y="147"/>
                  </a:cubicBezTo>
                  <a:cubicBezTo>
                    <a:pt x="206" y="163"/>
                    <a:pt x="206" y="163"/>
                    <a:pt x="206" y="163"/>
                  </a:cubicBezTo>
                  <a:cubicBezTo>
                    <a:pt x="235" y="161"/>
                    <a:pt x="235" y="161"/>
                    <a:pt x="235" y="161"/>
                  </a:cubicBezTo>
                  <a:cubicBezTo>
                    <a:pt x="235" y="165"/>
                    <a:pt x="235" y="165"/>
                    <a:pt x="235" y="165"/>
                  </a:cubicBezTo>
                  <a:cubicBezTo>
                    <a:pt x="235" y="165"/>
                    <a:pt x="253" y="166"/>
                    <a:pt x="257" y="170"/>
                  </a:cubicBezTo>
                  <a:cubicBezTo>
                    <a:pt x="260" y="174"/>
                    <a:pt x="264" y="184"/>
                    <a:pt x="264" y="184"/>
                  </a:cubicBezTo>
                  <a:cubicBezTo>
                    <a:pt x="271" y="184"/>
                    <a:pt x="271" y="184"/>
                    <a:pt x="271" y="184"/>
                  </a:cubicBezTo>
                  <a:cubicBezTo>
                    <a:pt x="272" y="189"/>
                    <a:pt x="272" y="189"/>
                    <a:pt x="272" y="189"/>
                  </a:cubicBezTo>
                  <a:cubicBezTo>
                    <a:pt x="290" y="193"/>
                    <a:pt x="290" y="193"/>
                    <a:pt x="290" y="193"/>
                  </a:cubicBezTo>
                  <a:cubicBezTo>
                    <a:pt x="295" y="189"/>
                    <a:pt x="295" y="189"/>
                    <a:pt x="295" y="189"/>
                  </a:cubicBezTo>
                  <a:cubicBezTo>
                    <a:pt x="295" y="189"/>
                    <a:pt x="301" y="190"/>
                    <a:pt x="303" y="186"/>
                  </a:cubicBezTo>
                  <a:cubicBezTo>
                    <a:pt x="307" y="184"/>
                    <a:pt x="307" y="174"/>
                    <a:pt x="307" y="174"/>
                  </a:cubicBezTo>
                  <a:cubicBezTo>
                    <a:pt x="313" y="171"/>
                    <a:pt x="313" y="171"/>
                    <a:pt x="313" y="171"/>
                  </a:cubicBezTo>
                  <a:cubicBezTo>
                    <a:pt x="313" y="171"/>
                    <a:pt x="319" y="175"/>
                    <a:pt x="322" y="175"/>
                  </a:cubicBezTo>
                  <a:cubicBezTo>
                    <a:pt x="325" y="175"/>
                    <a:pt x="329" y="174"/>
                    <a:pt x="329" y="174"/>
                  </a:cubicBezTo>
                  <a:cubicBezTo>
                    <a:pt x="329" y="174"/>
                    <a:pt x="334" y="175"/>
                    <a:pt x="338" y="173"/>
                  </a:cubicBezTo>
                  <a:cubicBezTo>
                    <a:pt x="342" y="169"/>
                    <a:pt x="338" y="161"/>
                    <a:pt x="338" y="161"/>
                  </a:cubicBezTo>
                  <a:cubicBezTo>
                    <a:pt x="351" y="142"/>
                    <a:pt x="351" y="142"/>
                    <a:pt x="351" y="142"/>
                  </a:cubicBezTo>
                  <a:cubicBezTo>
                    <a:pt x="351" y="142"/>
                    <a:pt x="353" y="142"/>
                    <a:pt x="357" y="136"/>
                  </a:cubicBezTo>
                  <a:cubicBezTo>
                    <a:pt x="360" y="131"/>
                    <a:pt x="359" y="121"/>
                    <a:pt x="359" y="121"/>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9" name="Freeform 38"/>
            <p:cNvSpPr>
              <a:spLocks/>
            </p:cNvSpPr>
            <p:nvPr/>
          </p:nvSpPr>
          <p:spPr bwMode="auto">
            <a:xfrm>
              <a:off x="3357" y="1486"/>
              <a:ext cx="509" cy="295"/>
            </a:xfrm>
            <a:custGeom>
              <a:avLst/>
              <a:gdLst>
                <a:gd name="T0" fmla="*/ 349 w 362"/>
                <a:gd name="T1" fmla="*/ 101 h 209"/>
                <a:gd name="T2" fmla="*/ 321 w 362"/>
                <a:gd name="T3" fmla="*/ 84 h 209"/>
                <a:gd name="T4" fmla="*/ 327 w 362"/>
                <a:gd name="T5" fmla="*/ 44 h 209"/>
                <a:gd name="T6" fmla="*/ 288 w 362"/>
                <a:gd name="T7" fmla="*/ 28 h 209"/>
                <a:gd name="T8" fmla="*/ 253 w 362"/>
                <a:gd name="T9" fmla="*/ 32 h 209"/>
                <a:gd name="T10" fmla="*/ 241 w 362"/>
                <a:gd name="T11" fmla="*/ 32 h 209"/>
                <a:gd name="T12" fmla="*/ 229 w 362"/>
                <a:gd name="T13" fmla="*/ 15 h 209"/>
                <a:gd name="T14" fmla="*/ 208 w 362"/>
                <a:gd name="T15" fmla="*/ 15 h 209"/>
                <a:gd name="T16" fmla="*/ 190 w 362"/>
                <a:gd name="T17" fmla="*/ 8 h 209"/>
                <a:gd name="T18" fmla="*/ 160 w 362"/>
                <a:gd name="T19" fmla="*/ 21 h 209"/>
                <a:gd name="T20" fmla="*/ 147 w 362"/>
                <a:gd name="T21" fmla="*/ 25 h 209"/>
                <a:gd name="T22" fmla="*/ 147 w 362"/>
                <a:gd name="T23" fmla="*/ 93 h 209"/>
                <a:gd name="T24" fmla="*/ 107 w 362"/>
                <a:gd name="T25" fmla="*/ 103 h 209"/>
                <a:gd name="T26" fmla="*/ 106 w 362"/>
                <a:gd name="T27" fmla="*/ 92 h 209"/>
                <a:gd name="T28" fmla="*/ 90 w 362"/>
                <a:gd name="T29" fmla="*/ 74 h 209"/>
                <a:gd name="T30" fmla="*/ 15 w 362"/>
                <a:gd name="T31" fmla="*/ 104 h 209"/>
                <a:gd name="T32" fmla="*/ 1 w 362"/>
                <a:gd name="T33" fmla="*/ 176 h 209"/>
                <a:gd name="T34" fmla="*/ 6 w 362"/>
                <a:gd name="T35" fmla="*/ 179 h 209"/>
                <a:gd name="T36" fmla="*/ 7 w 362"/>
                <a:gd name="T37" fmla="*/ 207 h 209"/>
                <a:gd name="T38" fmla="*/ 31 w 362"/>
                <a:gd name="T39" fmla="*/ 183 h 209"/>
                <a:gd name="T40" fmla="*/ 40 w 362"/>
                <a:gd name="T41" fmla="*/ 181 h 209"/>
                <a:gd name="T42" fmla="*/ 86 w 362"/>
                <a:gd name="T43" fmla="*/ 173 h 209"/>
                <a:gd name="T44" fmla="*/ 111 w 362"/>
                <a:gd name="T45" fmla="*/ 173 h 209"/>
                <a:gd name="T46" fmla="*/ 135 w 362"/>
                <a:gd name="T47" fmla="*/ 162 h 209"/>
                <a:gd name="T48" fmla="*/ 180 w 362"/>
                <a:gd name="T49" fmla="*/ 165 h 209"/>
                <a:gd name="T50" fmla="*/ 207 w 362"/>
                <a:gd name="T51" fmla="*/ 168 h 209"/>
                <a:gd name="T52" fmla="*/ 258 w 362"/>
                <a:gd name="T53" fmla="*/ 174 h 209"/>
                <a:gd name="T54" fmla="*/ 293 w 362"/>
                <a:gd name="T55" fmla="*/ 197 h 209"/>
                <a:gd name="T56" fmla="*/ 315 w 362"/>
                <a:gd name="T57" fmla="*/ 176 h 209"/>
                <a:gd name="T58" fmla="*/ 344 w 362"/>
                <a:gd name="T59" fmla="*/ 171 h 209"/>
                <a:gd name="T60" fmla="*/ 362 w 362"/>
                <a:gd name="T61" fmla="*/ 123 h 209"/>
                <a:gd name="T62" fmla="*/ 353 w 362"/>
                <a:gd name="T63" fmla="*/ 143 h 209"/>
                <a:gd name="T64" fmla="*/ 340 w 362"/>
                <a:gd name="T65" fmla="*/ 176 h 209"/>
                <a:gd name="T66" fmla="*/ 316 w 362"/>
                <a:gd name="T67" fmla="*/ 173 h 209"/>
                <a:gd name="T68" fmla="*/ 298 w 362"/>
                <a:gd name="T69" fmla="*/ 191 h 209"/>
                <a:gd name="T70" fmla="*/ 273 w 362"/>
                <a:gd name="T71" fmla="*/ 185 h 209"/>
                <a:gd name="T72" fmla="*/ 238 w 362"/>
                <a:gd name="T73" fmla="*/ 162 h 209"/>
                <a:gd name="T74" fmla="*/ 183 w 362"/>
                <a:gd name="T75" fmla="*/ 153 h 209"/>
                <a:gd name="T76" fmla="*/ 154 w 362"/>
                <a:gd name="T77" fmla="*/ 160 h 209"/>
                <a:gd name="T78" fmla="*/ 111 w 362"/>
                <a:gd name="T79" fmla="*/ 164 h 209"/>
                <a:gd name="T80" fmla="*/ 97 w 362"/>
                <a:gd name="T81" fmla="*/ 164 h 209"/>
                <a:gd name="T82" fmla="*/ 47 w 362"/>
                <a:gd name="T83" fmla="*/ 173 h 209"/>
                <a:gd name="T84" fmla="*/ 14 w 362"/>
                <a:gd name="T85" fmla="*/ 203 h 209"/>
                <a:gd name="T86" fmla="*/ 2 w 362"/>
                <a:gd name="T87" fmla="*/ 185 h 209"/>
                <a:gd name="T88" fmla="*/ 7 w 362"/>
                <a:gd name="T89" fmla="*/ 167 h 209"/>
                <a:gd name="T90" fmla="*/ 3 w 362"/>
                <a:gd name="T91" fmla="*/ 144 h 209"/>
                <a:gd name="T92" fmla="*/ 67 w 362"/>
                <a:gd name="T93" fmla="*/ 51 h 209"/>
                <a:gd name="T94" fmla="*/ 100 w 362"/>
                <a:gd name="T95" fmla="*/ 84 h 209"/>
                <a:gd name="T96" fmla="*/ 107 w 362"/>
                <a:gd name="T97" fmla="*/ 106 h 209"/>
                <a:gd name="T98" fmla="*/ 155 w 362"/>
                <a:gd name="T99" fmla="*/ 92 h 209"/>
                <a:gd name="T100" fmla="*/ 149 w 362"/>
                <a:gd name="T101" fmla="*/ 28 h 209"/>
                <a:gd name="T102" fmla="*/ 166 w 362"/>
                <a:gd name="T103" fmla="*/ 13 h 209"/>
                <a:gd name="T104" fmla="*/ 188 w 362"/>
                <a:gd name="T105" fmla="*/ 10 h 209"/>
                <a:gd name="T106" fmla="*/ 208 w 362"/>
                <a:gd name="T107" fmla="*/ 17 h 209"/>
                <a:gd name="T108" fmla="*/ 226 w 362"/>
                <a:gd name="T109" fmla="*/ 21 h 209"/>
                <a:gd name="T110" fmla="*/ 252 w 362"/>
                <a:gd name="T111" fmla="*/ 35 h 209"/>
                <a:gd name="T112" fmla="*/ 303 w 362"/>
                <a:gd name="T113" fmla="*/ 28 h 209"/>
                <a:gd name="T114" fmla="*/ 324 w 362"/>
                <a:gd name="T115" fmla="*/ 45 h 209"/>
                <a:gd name="T116" fmla="*/ 323 w 362"/>
                <a:gd name="T117" fmla="*/ 70 h 209"/>
                <a:gd name="T118" fmla="*/ 334 w 362"/>
                <a:gd name="T119" fmla="*/ 91 h 209"/>
                <a:gd name="T120" fmla="*/ 354 w 362"/>
                <a:gd name="T121" fmla="*/ 11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209">
                  <a:moveTo>
                    <a:pt x="361" y="124"/>
                  </a:moveTo>
                  <a:cubicBezTo>
                    <a:pt x="361" y="123"/>
                    <a:pt x="361" y="123"/>
                    <a:pt x="361" y="123"/>
                  </a:cubicBezTo>
                  <a:cubicBezTo>
                    <a:pt x="359" y="122"/>
                    <a:pt x="359" y="122"/>
                    <a:pt x="359" y="122"/>
                  </a:cubicBezTo>
                  <a:cubicBezTo>
                    <a:pt x="358" y="123"/>
                    <a:pt x="358" y="123"/>
                    <a:pt x="358" y="123"/>
                  </a:cubicBezTo>
                  <a:cubicBezTo>
                    <a:pt x="359" y="123"/>
                    <a:pt x="359" y="123"/>
                    <a:pt x="359" y="123"/>
                  </a:cubicBezTo>
                  <a:cubicBezTo>
                    <a:pt x="357" y="114"/>
                    <a:pt x="357" y="114"/>
                    <a:pt x="357" y="114"/>
                  </a:cubicBezTo>
                  <a:cubicBezTo>
                    <a:pt x="355" y="108"/>
                    <a:pt x="354" y="105"/>
                    <a:pt x="353" y="104"/>
                  </a:cubicBezTo>
                  <a:cubicBezTo>
                    <a:pt x="353" y="102"/>
                    <a:pt x="353" y="102"/>
                    <a:pt x="353" y="102"/>
                  </a:cubicBezTo>
                  <a:cubicBezTo>
                    <a:pt x="352" y="102"/>
                    <a:pt x="352" y="102"/>
                    <a:pt x="352" y="102"/>
                  </a:cubicBezTo>
                  <a:cubicBezTo>
                    <a:pt x="352" y="101"/>
                    <a:pt x="352" y="101"/>
                    <a:pt x="352" y="101"/>
                  </a:cubicBezTo>
                  <a:cubicBezTo>
                    <a:pt x="348" y="100"/>
                    <a:pt x="348" y="100"/>
                    <a:pt x="348" y="100"/>
                  </a:cubicBezTo>
                  <a:cubicBezTo>
                    <a:pt x="347" y="101"/>
                    <a:pt x="347" y="101"/>
                    <a:pt x="347" y="101"/>
                  </a:cubicBezTo>
                  <a:cubicBezTo>
                    <a:pt x="349" y="101"/>
                    <a:pt x="349" y="101"/>
                    <a:pt x="349" y="101"/>
                  </a:cubicBezTo>
                  <a:cubicBezTo>
                    <a:pt x="347" y="94"/>
                    <a:pt x="347" y="94"/>
                    <a:pt x="347" y="94"/>
                  </a:cubicBezTo>
                  <a:cubicBezTo>
                    <a:pt x="347" y="93"/>
                    <a:pt x="347" y="93"/>
                    <a:pt x="347" y="93"/>
                  </a:cubicBezTo>
                  <a:cubicBezTo>
                    <a:pt x="346" y="93"/>
                    <a:pt x="346" y="93"/>
                    <a:pt x="346" y="93"/>
                  </a:cubicBezTo>
                  <a:cubicBezTo>
                    <a:pt x="335" y="90"/>
                    <a:pt x="335" y="90"/>
                    <a:pt x="335" y="90"/>
                  </a:cubicBezTo>
                  <a:cubicBezTo>
                    <a:pt x="335" y="92"/>
                    <a:pt x="335" y="92"/>
                    <a:pt x="335" y="92"/>
                  </a:cubicBezTo>
                  <a:cubicBezTo>
                    <a:pt x="336" y="92"/>
                    <a:pt x="336" y="92"/>
                    <a:pt x="336" y="92"/>
                  </a:cubicBezTo>
                  <a:cubicBezTo>
                    <a:pt x="339" y="86"/>
                    <a:pt x="339" y="86"/>
                    <a:pt x="339" y="86"/>
                  </a:cubicBezTo>
                  <a:cubicBezTo>
                    <a:pt x="339" y="85"/>
                    <a:pt x="339" y="85"/>
                    <a:pt x="339" y="85"/>
                  </a:cubicBezTo>
                  <a:cubicBezTo>
                    <a:pt x="339" y="84"/>
                    <a:pt x="339" y="84"/>
                    <a:pt x="339" y="84"/>
                  </a:cubicBezTo>
                  <a:cubicBezTo>
                    <a:pt x="339" y="84"/>
                    <a:pt x="338" y="83"/>
                    <a:pt x="337" y="82"/>
                  </a:cubicBezTo>
                  <a:cubicBezTo>
                    <a:pt x="336" y="81"/>
                    <a:pt x="334" y="80"/>
                    <a:pt x="332" y="80"/>
                  </a:cubicBezTo>
                  <a:cubicBezTo>
                    <a:pt x="330" y="80"/>
                    <a:pt x="327" y="81"/>
                    <a:pt x="325" y="82"/>
                  </a:cubicBezTo>
                  <a:cubicBezTo>
                    <a:pt x="322" y="83"/>
                    <a:pt x="321" y="84"/>
                    <a:pt x="321" y="84"/>
                  </a:cubicBezTo>
                  <a:cubicBezTo>
                    <a:pt x="321" y="85"/>
                    <a:pt x="321" y="85"/>
                    <a:pt x="321" y="85"/>
                  </a:cubicBezTo>
                  <a:cubicBezTo>
                    <a:pt x="323" y="85"/>
                    <a:pt x="323" y="85"/>
                    <a:pt x="323" y="85"/>
                  </a:cubicBezTo>
                  <a:cubicBezTo>
                    <a:pt x="326" y="71"/>
                    <a:pt x="326" y="71"/>
                    <a:pt x="326" y="71"/>
                  </a:cubicBezTo>
                  <a:cubicBezTo>
                    <a:pt x="326" y="70"/>
                    <a:pt x="326" y="70"/>
                    <a:pt x="326" y="70"/>
                  </a:cubicBezTo>
                  <a:cubicBezTo>
                    <a:pt x="326" y="70"/>
                    <a:pt x="326" y="70"/>
                    <a:pt x="326" y="70"/>
                  </a:cubicBezTo>
                  <a:cubicBezTo>
                    <a:pt x="323" y="64"/>
                    <a:pt x="323" y="64"/>
                    <a:pt x="323" y="64"/>
                  </a:cubicBezTo>
                  <a:cubicBezTo>
                    <a:pt x="321" y="65"/>
                    <a:pt x="321" y="65"/>
                    <a:pt x="321" y="65"/>
                  </a:cubicBezTo>
                  <a:cubicBezTo>
                    <a:pt x="323" y="66"/>
                    <a:pt x="323" y="66"/>
                    <a:pt x="323" y="66"/>
                  </a:cubicBezTo>
                  <a:cubicBezTo>
                    <a:pt x="327" y="60"/>
                    <a:pt x="327" y="60"/>
                    <a:pt x="327" y="60"/>
                  </a:cubicBezTo>
                  <a:cubicBezTo>
                    <a:pt x="327" y="60"/>
                    <a:pt x="327" y="60"/>
                    <a:pt x="327" y="60"/>
                  </a:cubicBezTo>
                  <a:cubicBezTo>
                    <a:pt x="327" y="59"/>
                    <a:pt x="327" y="59"/>
                    <a:pt x="327" y="59"/>
                  </a:cubicBezTo>
                  <a:cubicBezTo>
                    <a:pt x="327" y="45"/>
                    <a:pt x="327" y="45"/>
                    <a:pt x="327" y="45"/>
                  </a:cubicBezTo>
                  <a:cubicBezTo>
                    <a:pt x="327" y="44"/>
                    <a:pt x="327" y="44"/>
                    <a:pt x="327" y="44"/>
                  </a:cubicBezTo>
                  <a:cubicBezTo>
                    <a:pt x="327" y="44"/>
                    <a:pt x="327" y="44"/>
                    <a:pt x="327" y="44"/>
                  </a:cubicBezTo>
                  <a:cubicBezTo>
                    <a:pt x="327" y="43"/>
                    <a:pt x="322" y="39"/>
                    <a:pt x="318" y="38"/>
                  </a:cubicBezTo>
                  <a:cubicBezTo>
                    <a:pt x="317" y="39"/>
                    <a:pt x="317" y="39"/>
                    <a:pt x="317" y="39"/>
                  </a:cubicBezTo>
                  <a:cubicBezTo>
                    <a:pt x="318" y="38"/>
                    <a:pt x="318" y="38"/>
                    <a:pt x="318" y="38"/>
                  </a:cubicBezTo>
                  <a:cubicBezTo>
                    <a:pt x="317" y="37"/>
                    <a:pt x="316" y="37"/>
                    <a:pt x="315" y="37"/>
                  </a:cubicBezTo>
                  <a:cubicBezTo>
                    <a:pt x="311" y="36"/>
                    <a:pt x="306" y="35"/>
                    <a:pt x="306" y="35"/>
                  </a:cubicBezTo>
                  <a:cubicBezTo>
                    <a:pt x="305" y="36"/>
                    <a:pt x="305" y="36"/>
                    <a:pt x="305" y="36"/>
                  </a:cubicBezTo>
                  <a:cubicBezTo>
                    <a:pt x="307" y="36"/>
                    <a:pt x="307" y="36"/>
                    <a:pt x="307" y="36"/>
                  </a:cubicBezTo>
                  <a:cubicBezTo>
                    <a:pt x="304" y="27"/>
                    <a:pt x="304" y="27"/>
                    <a:pt x="304" y="27"/>
                  </a:cubicBezTo>
                  <a:cubicBezTo>
                    <a:pt x="304" y="25"/>
                    <a:pt x="304" y="25"/>
                    <a:pt x="304" y="25"/>
                  </a:cubicBezTo>
                  <a:cubicBezTo>
                    <a:pt x="302" y="26"/>
                    <a:pt x="302" y="26"/>
                    <a:pt x="302" y="26"/>
                  </a:cubicBezTo>
                  <a:cubicBezTo>
                    <a:pt x="302" y="26"/>
                    <a:pt x="300" y="26"/>
                    <a:pt x="296" y="27"/>
                  </a:cubicBezTo>
                  <a:cubicBezTo>
                    <a:pt x="293" y="28"/>
                    <a:pt x="290" y="28"/>
                    <a:pt x="288" y="28"/>
                  </a:cubicBezTo>
                  <a:cubicBezTo>
                    <a:pt x="288" y="28"/>
                    <a:pt x="288" y="28"/>
                    <a:pt x="288" y="28"/>
                  </a:cubicBezTo>
                  <a:cubicBezTo>
                    <a:pt x="287" y="28"/>
                    <a:pt x="287" y="28"/>
                    <a:pt x="287" y="28"/>
                  </a:cubicBezTo>
                  <a:cubicBezTo>
                    <a:pt x="287" y="28"/>
                    <a:pt x="286" y="28"/>
                    <a:pt x="286" y="28"/>
                  </a:cubicBezTo>
                  <a:cubicBezTo>
                    <a:pt x="284" y="28"/>
                    <a:pt x="280" y="28"/>
                    <a:pt x="278" y="27"/>
                  </a:cubicBezTo>
                  <a:cubicBezTo>
                    <a:pt x="277" y="27"/>
                    <a:pt x="276" y="26"/>
                    <a:pt x="275" y="26"/>
                  </a:cubicBezTo>
                  <a:cubicBezTo>
                    <a:pt x="274" y="26"/>
                    <a:pt x="273" y="26"/>
                    <a:pt x="273" y="26"/>
                  </a:cubicBezTo>
                  <a:cubicBezTo>
                    <a:pt x="273" y="25"/>
                    <a:pt x="273" y="25"/>
                    <a:pt x="273" y="25"/>
                  </a:cubicBezTo>
                  <a:cubicBezTo>
                    <a:pt x="272" y="26"/>
                    <a:pt x="272" y="26"/>
                    <a:pt x="272" y="26"/>
                  </a:cubicBezTo>
                  <a:cubicBezTo>
                    <a:pt x="257" y="37"/>
                    <a:pt x="257" y="37"/>
                    <a:pt x="257" y="37"/>
                  </a:cubicBezTo>
                  <a:cubicBezTo>
                    <a:pt x="258" y="38"/>
                    <a:pt x="258" y="38"/>
                    <a:pt x="258" y="38"/>
                  </a:cubicBezTo>
                  <a:cubicBezTo>
                    <a:pt x="259" y="37"/>
                    <a:pt x="259" y="37"/>
                    <a:pt x="259" y="37"/>
                  </a:cubicBezTo>
                  <a:cubicBezTo>
                    <a:pt x="254" y="33"/>
                    <a:pt x="254" y="33"/>
                    <a:pt x="254" y="33"/>
                  </a:cubicBezTo>
                  <a:cubicBezTo>
                    <a:pt x="253" y="32"/>
                    <a:pt x="253" y="32"/>
                    <a:pt x="253" y="32"/>
                  </a:cubicBezTo>
                  <a:cubicBezTo>
                    <a:pt x="253" y="32"/>
                    <a:pt x="253" y="32"/>
                    <a:pt x="253" y="32"/>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3"/>
                    <a:pt x="241" y="33"/>
                    <a:pt x="241" y="33"/>
                  </a:cubicBezTo>
                  <a:cubicBezTo>
                    <a:pt x="241" y="32"/>
                    <a:pt x="241" y="32"/>
                    <a:pt x="241" y="32"/>
                  </a:cubicBezTo>
                  <a:cubicBezTo>
                    <a:pt x="241" y="32"/>
                    <a:pt x="241" y="32"/>
                    <a:pt x="241" y="32"/>
                  </a:cubicBezTo>
                  <a:cubicBezTo>
                    <a:pt x="241" y="33"/>
                    <a:pt x="241" y="33"/>
                    <a:pt x="241" y="33"/>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2"/>
                    <a:pt x="240" y="32"/>
                    <a:pt x="240" y="31"/>
                  </a:cubicBezTo>
                  <a:cubicBezTo>
                    <a:pt x="240" y="30"/>
                    <a:pt x="240" y="29"/>
                    <a:pt x="240" y="27"/>
                  </a:cubicBezTo>
                  <a:cubicBezTo>
                    <a:pt x="239" y="26"/>
                    <a:pt x="239" y="24"/>
                    <a:pt x="238" y="23"/>
                  </a:cubicBezTo>
                  <a:cubicBezTo>
                    <a:pt x="237" y="23"/>
                    <a:pt x="237" y="23"/>
                    <a:pt x="237" y="23"/>
                  </a:cubicBezTo>
                  <a:cubicBezTo>
                    <a:pt x="237" y="23"/>
                    <a:pt x="237" y="23"/>
                    <a:pt x="237" y="23"/>
                  </a:cubicBezTo>
                  <a:cubicBezTo>
                    <a:pt x="234" y="22"/>
                    <a:pt x="228" y="19"/>
                    <a:pt x="228" y="19"/>
                  </a:cubicBezTo>
                  <a:cubicBezTo>
                    <a:pt x="227" y="20"/>
                    <a:pt x="227" y="20"/>
                    <a:pt x="227" y="20"/>
                  </a:cubicBezTo>
                  <a:cubicBezTo>
                    <a:pt x="229" y="20"/>
                    <a:pt x="229" y="20"/>
                    <a:pt x="229" y="20"/>
                  </a:cubicBezTo>
                  <a:cubicBezTo>
                    <a:pt x="229" y="15"/>
                    <a:pt x="229" y="15"/>
                    <a:pt x="229" y="15"/>
                  </a:cubicBezTo>
                  <a:cubicBezTo>
                    <a:pt x="229" y="12"/>
                    <a:pt x="229" y="12"/>
                    <a:pt x="229" y="12"/>
                  </a:cubicBezTo>
                  <a:cubicBezTo>
                    <a:pt x="226" y="13"/>
                    <a:pt x="226" y="13"/>
                    <a:pt x="226" y="13"/>
                  </a:cubicBezTo>
                  <a:cubicBezTo>
                    <a:pt x="226" y="13"/>
                    <a:pt x="226" y="14"/>
                    <a:pt x="226" y="14"/>
                  </a:cubicBezTo>
                  <a:cubicBezTo>
                    <a:pt x="225" y="14"/>
                    <a:pt x="223" y="15"/>
                    <a:pt x="222" y="15"/>
                  </a:cubicBezTo>
                  <a:cubicBezTo>
                    <a:pt x="221" y="16"/>
                    <a:pt x="220" y="16"/>
                    <a:pt x="219" y="16"/>
                  </a:cubicBezTo>
                  <a:cubicBezTo>
                    <a:pt x="219" y="16"/>
                    <a:pt x="219" y="16"/>
                    <a:pt x="218" y="15"/>
                  </a:cubicBezTo>
                  <a:cubicBezTo>
                    <a:pt x="217" y="15"/>
                    <a:pt x="216" y="13"/>
                    <a:pt x="216" y="12"/>
                  </a:cubicBezTo>
                  <a:cubicBezTo>
                    <a:pt x="216" y="12"/>
                    <a:pt x="215" y="11"/>
                    <a:pt x="215" y="11"/>
                  </a:cubicBezTo>
                  <a:cubicBezTo>
                    <a:pt x="215" y="10"/>
                    <a:pt x="215" y="10"/>
                    <a:pt x="215" y="10"/>
                  </a:cubicBezTo>
                  <a:cubicBezTo>
                    <a:pt x="214" y="8"/>
                    <a:pt x="214" y="8"/>
                    <a:pt x="214" y="8"/>
                  </a:cubicBezTo>
                  <a:cubicBezTo>
                    <a:pt x="213" y="10"/>
                    <a:pt x="213" y="10"/>
                    <a:pt x="213" y="10"/>
                  </a:cubicBezTo>
                  <a:cubicBezTo>
                    <a:pt x="207" y="14"/>
                    <a:pt x="207" y="14"/>
                    <a:pt x="207" y="14"/>
                  </a:cubicBezTo>
                  <a:cubicBezTo>
                    <a:pt x="208" y="15"/>
                    <a:pt x="208" y="15"/>
                    <a:pt x="208" y="15"/>
                  </a:cubicBezTo>
                  <a:cubicBezTo>
                    <a:pt x="209" y="14"/>
                    <a:pt x="209" y="14"/>
                    <a:pt x="209" y="14"/>
                  </a:cubicBezTo>
                  <a:cubicBezTo>
                    <a:pt x="205" y="7"/>
                    <a:pt x="205" y="7"/>
                    <a:pt x="205" y="7"/>
                  </a:cubicBezTo>
                  <a:cubicBezTo>
                    <a:pt x="205" y="7"/>
                    <a:pt x="205" y="7"/>
                    <a:pt x="205" y="7"/>
                  </a:cubicBezTo>
                  <a:cubicBezTo>
                    <a:pt x="204" y="7"/>
                    <a:pt x="204" y="7"/>
                    <a:pt x="204" y="7"/>
                  </a:cubicBezTo>
                  <a:cubicBezTo>
                    <a:pt x="199" y="7"/>
                    <a:pt x="199" y="7"/>
                    <a:pt x="199" y="7"/>
                  </a:cubicBezTo>
                  <a:cubicBezTo>
                    <a:pt x="199" y="8"/>
                    <a:pt x="199" y="8"/>
                    <a:pt x="199" y="8"/>
                  </a:cubicBezTo>
                  <a:cubicBezTo>
                    <a:pt x="200" y="7"/>
                    <a:pt x="200" y="7"/>
                    <a:pt x="200" y="7"/>
                  </a:cubicBezTo>
                  <a:cubicBezTo>
                    <a:pt x="191" y="1"/>
                    <a:pt x="191" y="1"/>
                    <a:pt x="191" y="1"/>
                  </a:cubicBezTo>
                  <a:cubicBezTo>
                    <a:pt x="190" y="0"/>
                    <a:pt x="190" y="0"/>
                    <a:pt x="190" y="0"/>
                  </a:cubicBezTo>
                  <a:cubicBezTo>
                    <a:pt x="189" y="2"/>
                    <a:pt x="189" y="2"/>
                    <a:pt x="189" y="2"/>
                  </a:cubicBezTo>
                  <a:cubicBezTo>
                    <a:pt x="188" y="9"/>
                    <a:pt x="188" y="9"/>
                    <a:pt x="188" y="9"/>
                  </a:cubicBezTo>
                  <a:cubicBezTo>
                    <a:pt x="189" y="9"/>
                    <a:pt x="189" y="9"/>
                    <a:pt x="189" y="9"/>
                  </a:cubicBezTo>
                  <a:cubicBezTo>
                    <a:pt x="190" y="8"/>
                    <a:pt x="190" y="8"/>
                    <a:pt x="190" y="8"/>
                  </a:cubicBezTo>
                  <a:cubicBezTo>
                    <a:pt x="185" y="2"/>
                    <a:pt x="185" y="2"/>
                    <a:pt x="185" y="2"/>
                  </a:cubicBezTo>
                  <a:cubicBezTo>
                    <a:pt x="185" y="1"/>
                    <a:pt x="185" y="1"/>
                    <a:pt x="185" y="1"/>
                  </a:cubicBezTo>
                  <a:cubicBezTo>
                    <a:pt x="184" y="1"/>
                    <a:pt x="184" y="1"/>
                    <a:pt x="184" y="1"/>
                  </a:cubicBezTo>
                  <a:cubicBezTo>
                    <a:pt x="180" y="1"/>
                    <a:pt x="180" y="1"/>
                    <a:pt x="180" y="1"/>
                  </a:cubicBezTo>
                  <a:cubicBezTo>
                    <a:pt x="179" y="1"/>
                    <a:pt x="179" y="1"/>
                    <a:pt x="179" y="1"/>
                  </a:cubicBezTo>
                  <a:cubicBezTo>
                    <a:pt x="179" y="2"/>
                    <a:pt x="179" y="2"/>
                    <a:pt x="179" y="2"/>
                  </a:cubicBezTo>
                  <a:cubicBezTo>
                    <a:pt x="172" y="14"/>
                    <a:pt x="172" y="14"/>
                    <a:pt x="172" y="14"/>
                  </a:cubicBezTo>
                  <a:cubicBezTo>
                    <a:pt x="173" y="15"/>
                    <a:pt x="173" y="15"/>
                    <a:pt x="173" y="15"/>
                  </a:cubicBezTo>
                  <a:cubicBezTo>
                    <a:pt x="174" y="13"/>
                    <a:pt x="174" y="13"/>
                    <a:pt x="174" y="13"/>
                  </a:cubicBezTo>
                  <a:cubicBezTo>
                    <a:pt x="165" y="11"/>
                    <a:pt x="165" y="11"/>
                    <a:pt x="165" y="11"/>
                  </a:cubicBezTo>
                  <a:cubicBezTo>
                    <a:pt x="164" y="10"/>
                    <a:pt x="164" y="10"/>
                    <a:pt x="164" y="10"/>
                  </a:cubicBezTo>
                  <a:cubicBezTo>
                    <a:pt x="164" y="12"/>
                    <a:pt x="164" y="12"/>
                    <a:pt x="164" y="12"/>
                  </a:cubicBezTo>
                  <a:cubicBezTo>
                    <a:pt x="160" y="21"/>
                    <a:pt x="160" y="21"/>
                    <a:pt x="160" y="21"/>
                  </a:cubicBezTo>
                  <a:cubicBezTo>
                    <a:pt x="161" y="22"/>
                    <a:pt x="161" y="22"/>
                    <a:pt x="161" y="22"/>
                  </a:cubicBezTo>
                  <a:cubicBezTo>
                    <a:pt x="162" y="21"/>
                    <a:pt x="162" y="21"/>
                    <a:pt x="162" y="21"/>
                  </a:cubicBezTo>
                  <a:cubicBezTo>
                    <a:pt x="158" y="16"/>
                    <a:pt x="158" y="16"/>
                    <a:pt x="158" y="16"/>
                  </a:cubicBezTo>
                  <a:cubicBezTo>
                    <a:pt x="157" y="15"/>
                    <a:pt x="157" y="15"/>
                    <a:pt x="157" y="15"/>
                  </a:cubicBezTo>
                  <a:cubicBezTo>
                    <a:pt x="156" y="16"/>
                    <a:pt x="156" y="16"/>
                    <a:pt x="156" y="16"/>
                  </a:cubicBezTo>
                  <a:cubicBezTo>
                    <a:pt x="152" y="21"/>
                    <a:pt x="152" y="21"/>
                    <a:pt x="152" y="21"/>
                  </a:cubicBezTo>
                  <a:cubicBezTo>
                    <a:pt x="152" y="21"/>
                    <a:pt x="152" y="21"/>
                    <a:pt x="152" y="21"/>
                  </a:cubicBezTo>
                  <a:cubicBezTo>
                    <a:pt x="151" y="21"/>
                    <a:pt x="151" y="21"/>
                    <a:pt x="151" y="21"/>
                  </a:cubicBezTo>
                  <a:cubicBezTo>
                    <a:pt x="150" y="27"/>
                    <a:pt x="150" y="27"/>
                    <a:pt x="150" y="27"/>
                  </a:cubicBezTo>
                  <a:cubicBezTo>
                    <a:pt x="152" y="27"/>
                    <a:pt x="152" y="27"/>
                    <a:pt x="152" y="27"/>
                  </a:cubicBezTo>
                  <a:cubicBezTo>
                    <a:pt x="152" y="25"/>
                    <a:pt x="152" y="25"/>
                    <a:pt x="152" y="25"/>
                  </a:cubicBezTo>
                  <a:cubicBezTo>
                    <a:pt x="149" y="25"/>
                    <a:pt x="149" y="25"/>
                    <a:pt x="149" y="25"/>
                  </a:cubicBezTo>
                  <a:cubicBezTo>
                    <a:pt x="147" y="25"/>
                    <a:pt x="147" y="25"/>
                    <a:pt x="147" y="25"/>
                  </a:cubicBezTo>
                  <a:cubicBezTo>
                    <a:pt x="147" y="27"/>
                    <a:pt x="147" y="27"/>
                    <a:pt x="147" y="27"/>
                  </a:cubicBezTo>
                  <a:cubicBezTo>
                    <a:pt x="147" y="34"/>
                    <a:pt x="147" y="34"/>
                    <a:pt x="147" y="34"/>
                  </a:cubicBezTo>
                  <a:cubicBezTo>
                    <a:pt x="147" y="34"/>
                    <a:pt x="147" y="34"/>
                    <a:pt x="147" y="34"/>
                  </a:cubicBezTo>
                  <a:cubicBezTo>
                    <a:pt x="147" y="34"/>
                    <a:pt x="147" y="34"/>
                    <a:pt x="147" y="34"/>
                  </a:cubicBezTo>
                  <a:cubicBezTo>
                    <a:pt x="154" y="62"/>
                    <a:pt x="154" y="62"/>
                    <a:pt x="154" y="62"/>
                  </a:cubicBezTo>
                  <a:cubicBezTo>
                    <a:pt x="154" y="63"/>
                    <a:pt x="154" y="63"/>
                    <a:pt x="154" y="63"/>
                  </a:cubicBezTo>
                  <a:cubicBezTo>
                    <a:pt x="154" y="63"/>
                    <a:pt x="154" y="63"/>
                    <a:pt x="154" y="63"/>
                  </a:cubicBezTo>
                  <a:cubicBezTo>
                    <a:pt x="154" y="63"/>
                    <a:pt x="154" y="63"/>
                    <a:pt x="155" y="65"/>
                  </a:cubicBezTo>
                  <a:cubicBezTo>
                    <a:pt x="156" y="69"/>
                    <a:pt x="158" y="78"/>
                    <a:pt x="158" y="84"/>
                  </a:cubicBezTo>
                  <a:cubicBezTo>
                    <a:pt x="160" y="84"/>
                    <a:pt x="160" y="84"/>
                    <a:pt x="160" y="84"/>
                  </a:cubicBezTo>
                  <a:cubicBezTo>
                    <a:pt x="158" y="83"/>
                    <a:pt x="158" y="83"/>
                    <a:pt x="158" y="83"/>
                  </a:cubicBezTo>
                  <a:cubicBezTo>
                    <a:pt x="158" y="86"/>
                    <a:pt x="156" y="88"/>
                    <a:pt x="153" y="89"/>
                  </a:cubicBezTo>
                  <a:cubicBezTo>
                    <a:pt x="151" y="91"/>
                    <a:pt x="148" y="93"/>
                    <a:pt x="147" y="93"/>
                  </a:cubicBezTo>
                  <a:cubicBezTo>
                    <a:pt x="146" y="94"/>
                    <a:pt x="145" y="95"/>
                    <a:pt x="144" y="96"/>
                  </a:cubicBezTo>
                  <a:cubicBezTo>
                    <a:pt x="141" y="99"/>
                    <a:pt x="137" y="105"/>
                    <a:pt x="129" y="108"/>
                  </a:cubicBezTo>
                  <a:cubicBezTo>
                    <a:pt x="129" y="108"/>
                    <a:pt x="129" y="108"/>
                    <a:pt x="129" y="108"/>
                  </a:cubicBezTo>
                  <a:cubicBezTo>
                    <a:pt x="129" y="108"/>
                    <a:pt x="129" y="108"/>
                    <a:pt x="129" y="108"/>
                  </a:cubicBezTo>
                  <a:cubicBezTo>
                    <a:pt x="127" y="109"/>
                    <a:pt x="126" y="109"/>
                    <a:pt x="125" y="109"/>
                  </a:cubicBezTo>
                  <a:cubicBezTo>
                    <a:pt x="123" y="109"/>
                    <a:pt x="123" y="109"/>
                    <a:pt x="122" y="109"/>
                  </a:cubicBezTo>
                  <a:cubicBezTo>
                    <a:pt x="121" y="108"/>
                    <a:pt x="120" y="107"/>
                    <a:pt x="120" y="106"/>
                  </a:cubicBezTo>
                  <a:cubicBezTo>
                    <a:pt x="120" y="105"/>
                    <a:pt x="119" y="105"/>
                    <a:pt x="119" y="104"/>
                  </a:cubicBezTo>
                  <a:cubicBezTo>
                    <a:pt x="119" y="104"/>
                    <a:pt x="119" y="104"/>
                    <a:pt x="119" y="104"/>
                  </a:cubicBezTo>
                  <a:cubicBezTo>
                    <a:pt x="119" y="104"/>
                    <a:pt x="119" y="104"/>
                    <a:pt x="119" y="104"/>
                  </a:cubicBezTo>
                  <a:cubicBezTo>
                    <a:pt x="119" y="103"/>
                    <a:pt x="119" y="103"/>
                    <a:pt x="119" y="103"/>
                  </a:cubicBezTo>
                  <a:cubicBezTo>
                    <a:pt x="118" y="103"/>
                    <a:pt x="118" y="103"/>
                    <a:pt x="118"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2"/>
                    <a:pt x="107" y="102"/>
                    <a:pt x="106" y="101"/>
                  </a:cubicBezTo>
                  <a:cubicBezTo>
                    <a:pt x="106" y="98"/>
                    <a:pt x="106" y="94"/>
                    <a:pt x="106" y="92"/>
                  </a:cubicBezTo>
                  <a:cubicBezTo>
                    <a:pt x="106" y="91"/>
                    <a:pt x="106" y="91"/>
                    <a:pt x="106" y="91"/>
                  </a:cubicBezTo>
                  <a:cubicBezTo>
                    <a:pt x="105" y="91"/>
                    <a:pt x="105" y="91"/>
                    <a:pt x="105" y="91"/>
                  </a:cubicBezTo>
                  <a:cubicBezTo>
                    <a:pt x="105" y="90"/>
                    <a:pt x="104" y="89"/>
                    <a:pt x="103" y="88"/>
                  </a:cubicBezTo>
                  <a:cubicBezTo>
                    <a:pt x="102" y="87"/>
                    <a:pt x="102" y="86"/>
                    <a:pt x="102" y="86"/>
                  </a:cubicBezTo>
                  <a:cubicBezTo>
                    <a:pt x="100" y="86"/>
                    <a:pt x="100" y="86"/>
                    <a:pt x="100" y="86"/>
                  </a:cubicBezTo>
                  <a:cubicBezTo>
                    <a:pt x="102" y="86"/>
                    <a:pt x="102" y="86"/>
                    <a:pt x="102" y="86"/>
                  </a:cubicBezTo>
                  <a:cubicBezTo>
                    <a:pt x="102" y="82"/>
                    <a:pt x="102" y="82"/>
                    <a:pt x="102" y="82"/>
                  </a:cubicBezTo>
                  <a:cubicBezTo>
                    <a:pt x="102" y="81"/>
                    <a:pt x="102" y="81"/>
                    <a:pt x="102" y="81"/>
                  </a:cubicBezTo>
                  <a:cubicBezTo>
                    <a:pt x="101" y="81"/>
                    <a:pt x="101" y="81"/>
                    <a:pt x="101" y="81"/>
                  </a:cubicBezTo>
                  <a:cubicBezTo>
                    <a:pt x="90" y="77"/>
                    <a:pt x="90" y="77"/>
                    <a:pt x="90" y="77"/>
                  </a:cubicBezTo>
                  <a:cubicBezTo>
                    <a:pt x="89" y="78"/>
                    <a:pt x="89" y="78"/>
                    <a:pt x="89" y="78"/>
                  </a:cubicBezTo>
                  <a:cubicBezTo>
                    <a:pt x="91" y="78"/>
                    <a:pt x="91" y="78"/>
                    <a:pt x="91" y="78"/>
                  </a:cubicBezTo>
                  <a:cubicBezTo>
                    <a:pt x="91" y="78"/>
                    <a:pt x="91" y="76"/>
                    <a:pt x="90" y="74"/>
                  </a:cubicBezTo>
                  <a:cubicBezTo>
                    <a:pt x="89" y="72"/>
                    <a:pt x="87" y="70"/>
                    <a:pt x="85" y="69"/>
                  </a:cubicBezTo>
                  <a:cubicBezTo>
                    <a:pt x="83" y="68"/>
                    <a:pt x="79" y="67"/>
                    <a:pt x="76" y="66"/>
                  </a:cubicBezTo>
                  <a:cubicBezTo>
                    <a:pt x="74" y="64"/>
                    <a:pt x="71" y="63"/>
                    <a:pt x="71" y="63"/>
                  </a:cubicBezTo>
                  <a:cubicBezTo>
                    <a:pt x="71" y="65"/>
                    <a:pt x="71" y="65"/>
                    <a:pt x="71" y="65"/>
                  </a:cubicBezTo>
                  <a:cubicBezTo>
                    <a:pt x="72" y="64"/>
                    <a:pt x="72" y="64"/>
                    <a:pt x="72" y="64"/>
                  </a:cubicBezTo>
                  <a:cubicBezTo>
                    <a:pt x="68" y="51"/>
                    <a:pt x="68" y="51"/>
                    <a:pt x="68" y="51"/>
                  </a:cubicBezTo>
                  <a:cubicBezTo>
                    <a:pt x="67" y="49"/>
                    <a:pt x="67" y="49"/>
                    <a:pt x="67" y="49"/>
                  </a:cubicBezTo>
                  <a:cubicBezTo>
                    <a:pt x="66" y="50"/>
                    <a:pt x="66" y="50"/>
                    <a:pt x="66" y="50"/>
                  </a:cubicBezTo>
                  <a:cubicBezTo>
                    <a:pt x="46" y="62"/>
                    <a:pt x="35" y="68"/>
                    <a:pt x="30" y="71"/>
                  </a:cubicBezTo>
                  <a:cubicBezTo>
                    <a:pt x="25" y="74"/>
                    <a:pt x="25" y="74"/>
                    <a:pt x="25" y="74"/>
                  </a:cubicBezTo>
                  <a:cubicBezTo>
                    <a:pt x="25" y="75"/>
                    <a:pt x="25" y="75"/>
                    <a:pt x="25" y="75"/>
                  </a:cubicBezTo>
                  <a:cubicBezTo>
                    <a:pt x="25" y="75"/>
                    <a:pt x="25" y="75"/>
                    <a:pt x="25" y="75"/>
                  </a:cubicBezTo>
                  <a:cubicBezTo>
                    <a:pt x="15" y="104"/>
                    <a:pt x="15" y="104"/>
                    <a:pt x="15" y="104"/>
                  </a:cubicBezTo>
                  <a:cubicBezTo>
                    <a:pt x="15" y="104"/>
                    <a:pt x="15" y="104"/>
                    <a:pt x="15" y="104"/>
                  </a:cubicBezTo>
                  <a:cubicBezTo>
                    <a:pt x="15" y="104"/>
                    <a:pt x="15" y="104"/>
                    <a:pt x="15" y="104"/>
                  </a:cubicBezTo>
                  <a:cubicBezTo>
                    <a:pt x="16" y="122"/>
                    <a:pt x="16" y="122"/>
                    <a:pt x="16" y="122"/>
                  </a:cubicBezTo>
                  <a:cubicBezTo>
                    <a:pt x="18" y="122"/>
                    <a:pt x="18" y="122"/>
                    <a:pt x="18" y="122"/>
                  </a:cubicBezTo>
                  <a:cubicBezTo>
                    <a:pt x="17" y="121"/>
                    <a:pt x="17" y="121"/>
                    <a:pt x="17" y="121"/>
                  </a:cubicBezTo>
                  <a:cubicBezTo>
                    <a:pt x="1" y="144"/>
                    <a:pt x="1" y="144"/>
                    <a:pt x="1" y="144"/>
                  </a:cubicBezTo>
                  <a:cubicBezTo>
                    <a:pt x="0" y="144"/>
                    <a:pt x="0" y="144"/>
                    <a:pt x="0" y="144"/>
                  </a:cubicBezTo>
                  <a:cubicBezTo>
                    <a:pt x="0" y="145"/>
                    <a:pt x="0" y="145"/>
                    <a:pt x="0" y="145"/>
                  </a:cubicBezTo>
                  <a:cubicBezTo>
                    <a:pt x="3" y="160"/>
                    <a:pt x="3" y="160"/>
                    <a:pt x="3" y="160"/>
                  </a:cubicBezTo>
                  <a:cubicBezTo>
                    <a:pt x="4" y="159"/>
                    <a:pt x="4" y="159"/>
                    <a:pt x="4" y="159"/>
                  </a:cubicBezTo>
                  <a:cubicBezTo>
                    <a:pt x="3" y="159"/>
                    <a:pt x="3" y="159"/>
                    <a:pt x="3" y="159"/>
                  </a:cubicBezTo>
                  <a:cubicBezTo>
                    <a:pt x="2" y="174"/>
                    <a:pt x="2" y="174"/>
                    <a:pt x="2" y="174"/>
                  </a:cubicBezTo>
                  <a:cubicBezTo>
                    <a:pt x="1" y="176"/>
                    <a:pt x="1" y="176"/>
                    <a:pt x="1" y="176"/>
                  </a:cubicBezTo>
                  <a:cubicBezTo>
                    <a:pt x="3" y="176"/>
                    <a:pt x="3" y="176"/>
                    <a:pt x="3" y="176"/>
                  </a:cubicBezTo>
                  <a:cubicBezTo>
                    <a:pt x="4" y="176"/>
                    <a:pt x="4" y="176"/>
                    <a:pt x="4" y="176"/>
                  </a:cubicBezTo>
                  <a:cubicBezTo>
                    <a:pt x="6" y="176"/>
                    <a:pt x="6" y="176"/>
                    <a:pt x="6" y="176"/>
                  </a:cubicBezTo>
                  <a:cubicBezTo>
                    <a:pt x="6" y="174"/>
                    <a:pt x="6" y="174"/>
                    <a:pt x="6" y="174"/>
                  </a:cubicBezTo>
                  <a:cubicBezTo>
                    <a:pt x="6" y="169"/>
                    <a:pt x="6" y="169"/>
                    <a:pt x="6" y="169"/>
                  </a:cubicBezTo>
                  <a:cubicBezTo>
                    <a:pt x="4" y="169"/>
                    <a:pt x="4" y="169"/>
                    <a:pt x="4" y="169"/>
                  </a:cubicBezTo>
                  <a:cubicBezTo>
                    <a:pt x="4" y="170"/>
                    <a:pt x="4" y="170"/>
                    <a:pt x="4" y="170"/>
                  </a:cubicBezTo>
                  <a:cubicBezTo>
                    <a:pt x="7" y="170"/>
                    <a:pt x="7" y="170"/>
                    <a:pt x="7" y="170"/>
                  </a:cubicBezTo>
                  <a:cubicBezTo>
                    <a:pt x="7" y="169"/>
                    <a:pt x="7" y="169"/>
                    <a:pt x="7" y="169"/>
                  </a:cubicBezTo>
                  <a:cubicBezTo>
                    <a:pt x="6" y="169"/>
                    <a:pt x="6" y="169"/>
                    <a:pt x="6" y="169"/>
                  </a:cubicBezTo>
                  <a:cubicBezTo>
                    <a:pt x="6" y="180"/>
                    <a:pt x="6" y="180"/>
                    <a:pt x="6" y="180"/>
                  </a:cubicBezTo>
                  <a:cubicBezTo>
                    <a:pt x="7" y="180"/>
                    <a:pt x="7" y="180"/>
                    <a:pt x="7" y="180"/>
                  </a:cubicBezTo>
                  <a:cubicBezTo>
                    <a:pt x="6" y="179"/>
                    <a:pt x="6" y="179"/>
                    <a:pt x="6" y="179"/>
                  </a:cubicBezTo>
                  <a:cubicBezTo>
                    <a:pt x="5" y="180"/>
                    <a:pt x="5" y="180"/>
                    <a:pt x="5" y="180"/>
                  </a:cubicBezTo>
                  <a:cubicBezTo>
                    <a:pt x="6" y="181"/>
                    <a:pt x="6" y="181"/>
                    <a:pt x="6" y="181"/>
                  </a:cubicBezTo>
                  <a:cubicBezTo>
                    <a:pt x="7" y="180"/>
                    <a:pt x="7" y="180"/>
                    <a:pt x="7" y="180"/>
                  </a:cubicBezTo>
                  <a:cubicBezTo>
                    <a:pt x="4" y="176"/>
                    <a:pt x="4" y="176"/>
                    <a:pt x="4" y="176"/>
                  </a:cubicBezTo>
                  <a:cubicBezTo>
                    <a:pt x="2" y="173"/>
                    <a:pt x="2" y="173"/>
                    <a:pt x="2" y="173"/>
                  </a:cubicBezTo>
                  <a:cubicBezTo>
                    <a:pt x="2" y="177"/>
                    <a:pt x="2" y="177"/>
                    <a:pt x="2" y="177"/>
                  </a:cubicBezTo>
                  <a:cubicBezTo>
                    <a:pt x="0" y="185"/>
                    <a:pt x="0" y="185"/>
                    <a:pt x="0" y="185"/>
                  </a:cubicBezTo>
                  <a:cubicBezTo>
                    <a:pt x="0" y="185"/>
                    <a:pt x="0" y="185"/>
                    <a:pt x="0" y="185"/>
                  </a:cubicBezTo>
                  <a:cubicBezTo>
                    <a:pt x="0" y="185"/>
                    <a:pt x="0" y="185"/>
                    <a:pt x="0" y="185"/>
                  </a:cubicBezTo>
                  <a:cubicBezTo>
                    <a:pt x="3" y="199"/>
                    <a:pt x="3" y="199"/>
                    <a:pt x="3" y="199"/>
                  </a:cubicBezTo>
                  <a:cubicBezTo>
                    <a:pt x="3" y="199"/>
                    <a:pt x="3" y="199"/>
                    <a:pt x="3" y="199"/>
                  </a:cubicBezTo>
                  <a:cubicBezTo>
                    <a:pt x="3" y="199"/>
                    <a:pt x="3" y="199"/>
                    <a:pt x="3" y="199"/>
                  </a:cubicBezTo>
                  <a:cubicBezTo>
                    <a:pt x="7" y="207"/>
                    <a:pt x="7" y="207"/>
                    <a:pt x="7" y="207"/>
                  </a:cubicBezTo>
                  <a:cubicBezTo>
                    <a:pt x="8" y="209"/>
                    <a:pt x="8" y="209"/>
                    <a:pt x="8" y="209"/>
                  </a:cubicBezTo>
                  <a:cubicBezTo>
                    <a:pt x="10" y="208"/>
                    <a:pt x="10" y="208"/>
                    <a:pt x="10" y="208"/>
                  </a:cubicBezTo>
                  <a:cubicBezTo>
                    <a:pt x="15" y="202"/>
                    <a:pt x="15" y="202"/>
                    <a:pt x="15" y="202"/>
                  </a:cubicBezTo>
                  <a:cubicBezTo>
                    <a:pt x="14" y="201"/>
                    <a:pt x="14" y="201"/>
                    <a:pt x="14" y="201"/>
                  </a:cubicBezTo>
                  <a:cubicBezTo>
                    <a:pt x="13" y="202"/>
                    <a:pt x="13" y="202"/>
                    <a:pt x="13" y="202"/>
                  </a:cubicBezTo>
                  <a:cubicBezTo>
                    <a:pt x="14" y="205"/>
                    <a:pt x="14" y="205"/>
                    <a:pt x="14" y="205"/>
                  </a:cubicBezTo>
                  <a:cubicBezTo>
                    <a:pt x="15" y="207"/>
                    <a:pt x="15" y="207"/>
                    <a:pt x="15" y="207"/>
                  </a:cubicBezTo>
                  <a:cubicBezTo>
                    <a:pt x="16" y="205"/>
                    <a:pt x="16" y="205"/>
                    <a:pt x="16" y="205"/>
                  </a:cubicBezTo>
                  <a:cubicBezTo>
                    <a:pt x="19" y="202"/>
                    <a:pt x="19" y="202"/>
                    <a:pt x="19" y="202"/>
                  </a:cubicBezTo>
                  <a:cubicBezTo>
                    <a:pt x="19" y="202"/>
                    <a:pt x="19" y="202"/>
                    <a:pt x="19" y="202"/>
                  </a:cubicBezTo>
                  <a:cubicBezTo>
                    <a:pt x="19" y="202"/>
                    <a:pt x="19" y="202"/>
                    <a:pt x="19" y="202"/>
                  </a:cubicBezTo>
                  <a:cubicBezTo>
                    <a:pt x="19" y="202"/>
                    <a:pt x="20" y="201"/>
                    <a:pt x="20" y="200"/>
                  </a:cubicBezTo>
                  <a:cubicBezTo>
                    <a:pt x="23" y="196"/>
                    <a:pt x="27" y="188"/>
                    <a:pt x="31" y="183"/>
                  </a:cubicBezTo>
                  <a:cubicBezTo>
                    <a:pt x="30" y="182"/>
                    <a:pt x="30" y="182"/>
                    <a:pt x="30" y="182"/>
                  </a:cubicBezTo>
                  <a:cubicBezTo>
                    <a:pt x="31" y="184"/>
                    <a:pt x="31" y="184"/>
                    <a:pt x="31" y="184"/>
                  </a:cubicBezTo>
                  <a:cubicBezTo>
                    <a:pt x="34" y="181"/>
                    <a:pt x="36" y="181"/>
                    <a:pt x="37" y="181"/>
                  </a:cubicBezTo>
                  <a:cubicBezTo>
                    <a:pt x="37" y="181"/>
                    <a:pt x="38" y="181"/>
                    <a:pt x="38"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40" y="182"/>
                    <a:pt x="40" y="182"/>
                    <a:pt x="40" y="182"/>
                  </a:cubicBezTo>
                  <a:cubicBezTo>
                    <a:pt x="40" y="181"/>
                    <a:pt x="40" y="181"/>
                    <a:pt x="40" y="181"/>
                  </a:cubicBezTo>
                  <a:cubicBezTo>
                    <a:pt x="47" y="176"/>
                    <a:pt x="47" y="176"/>
                    <a:pt x="47" y="176"/>
                  </a:cubicBezTo>
                  <a:cubicBezTo>
                    <a:pt x="46" y="174"/>
                    <a:pt x="46" y="174"/>
                    <a:pt x="46" y="174"/>
                  </a:cubicBezTo>
                  <a:cubicBezTo>
                    <a:pt x="46" y="176"/>
                    <a:pt x="46" y="176"/>
                    <a:pt x="46" y="176"/>
                  </a:cubicBezTo>
                  <a:cubicBezTo>
                    <a:pt x="50" y="177"/>
                    <a:pt x="50" y="177"/>
                    <a:pt x="50" y="177"/>
                  </a:cubicBezTo>
                  <a:cubicBezTo>
                    <a:pt x="51" y="177"/>
                    <a:pt x="51" y="177"/>
                    <a:pt x="51" y="177"/>
                  </a:cubicBezTo>
                  <a:cubicBezTo>
                    <a:pt x="51" y="177"/>
                    <a:pt x="51" y="177"/>
                    <a:pt x="51" y="177"/>
                  </a:cubicBezTo>
                  <a:cubicBezTo>
                    <a:pt x="58" y="170"/>
                    <a:pt x="58" y="170"/>
                    <a:pt x="58" y="170"/>
                  </a:cubicBezTo>
                  <a:cubicBezTo>
                    <a:pt x="57" y="169"/>
                    <a:pt x="57" y="169"/>
                    <a:pt x="57" y="169"/>
                  </a:cubicBezTo>
                  <a:cubicBezTo>
                    <a:pt x="57" y="170"/>
                    <a:pt x="57" y="170"/>
                    <a:pt x="57" y="170"/>
                  </a:cubicBezTo>
                  <a:cubicBezTo>
                    <a:pt x="81" y="169"/>
                    <a:pt x="81" y="169"/>
                    <a:pt x="81" y="169"/>
                  </a:cubicBezTo>
                  <a:cubicBezTo>
                    <a:pt x="81" y="168"/>
                    <a:pt x="81" y="168"/>
                    <a:pt x="81" y="168"/>
                  </a:cubicBezTo>
                  <a:cubicBezTo>
                    <a:pt x="80" y="169"/>
                    <a:pt x="80" y="169"/>
                    <a:pt x="80" y="169"/>
                  </a:cubicBezTo>
                  <a:cubicBezTo>
                    <a:pt x="86" y="173"/>
                    <a:pt x="86" y="173"/>
                    <a:pt x="86" y="173"/>
                  </a:cubicBezTo>
                  <a:cubicBezTo>
                    <a:pt x="87" y="173"/>
                    <a:pt x="87" y="173"/>
                    <a:pt x="87" y="173"/>
                  </a:cubicBezTo>
                  <a:cubicBezTo>
                    <a:pt x="88" y="173"/>
                    <a:pt x="88" y="173"/>
                    <a:pt x="88" y="173"/>
                  </a:cubicBezTo>
                  <a:cubicBezTo>
                    <a:pt x="98" y="166"/>
                    <a:pt x="98" y="166"/>
                    <a:pt x="98" y="166"/>
                  </a:cubicBezTo>
                  <a:cubicBezTo>
                    <a:pt x="98" y="165"/>
                    <a:pt x="98" y="165"/>
                    <a:pt x="98" y="165"/>
                  </a:cubicBezTo>
                  <a:cubicBezTo>
                    <a:pt x="98" y="166"/>
                    <a:pt x="98" y="166"/>
                    <a:pt x="98" y="166"/>
                  </a:cubicBezTo>
                  <a:cubicBezTo>
                    <a:pt x="103" y="165"/>
                    <a:pt x="103" y="165"/>
                    <a:pt x="103" y="165"/>
                  </a:cubicBezTo>
                  <a:cubicBezTo>
                    <a:pt x="103" y="164"/>
                    <a:pt x="103" y="164"/>
                    <a:pt x="103" y="164"/>
                  </a:cubicBezTo>
                  <a:cubicBezTo>
                    <a:pt x="101" y="164"/>
                    <a:pt x="101" y="164"/>
                    <a:pt x="101" y="164"/>
                  </a:cubicBezTo>
                  <a:cubicBezTo>
                    <a:pt x="103" y="172"/>
                    <a:pt x="103" y="172"/>
                    <a:pt x="103" y="172"/>
                  </a:cubicBezTo>
                  <a:cubicBezTo>
                    <a:pt x="103" y="173"/>
                    <a:pt x="103" y="173"/>
                    <a:pt x="103" y="173"/>
                  </a:cubicBezTo>
                  <a:cubicBezTo>
                    <a:pt x="104" y="173"/>
                    <a:pt x="104" y="173"/>
                    <a:pt x="104" y="173"/>
                  </a:cubicBezTo>
                  <a:cubicBezTo>
                    <a:pt x="110" y="173"/>
                    <a:pt x="110" y="173"/>
                    <a:pt x="110" y="173"/>
                  </a:cubicBezTo>
                  <a:cubicBezTo>
                    <a:pt x="111" y="173"/>
                    <a:pt x="111" y="173"/>
                    <a:pt x="111" y="173"/>
                  </a:cubicBezTo>
                  <a:cubicBezTo>
                    <a:pt x="111" y="172"/>
                    <a:pt x="111" y="172"/>
                    <a:pt x="111" y="172"/>
                  </a:cubicBezTo>
                  <a:cubicBezTo>
                    <a:pt x="114" y="165"/>
                    <a:pt x="114" y="165"/>
                    <a:pt x="114" y="165"/>
                  </a:cubicBezTo>
                  <a:cubicBezTo>
                    <a:pt x="112" y="165"/>
                    <a:pt x="112" y="165"/>
                    <a:pt x="112" y="165"/>
                  </a:cubicBezTo>
                  <a:cubicBezTo>
                    <a:pt x="113" y="166"/>
                    <a:pt x="113" y="166"/>
                    <a:pt x="113" y="166"/>
                  </a:cubicBezTo>
                  <a:cubicBezTo>
                    <a:pt x="121" y="165"/>
                    <a:pt x="121" y="165"/>
                    <a:pt x="121" y="165"/>
                  </a:cubicBezTo>
                  <a:cubicBezTo>
                    <a:pt x="120" y="164"/>
                    <a:pt x="120" y="164"/>
                    <a:pt x="120" y="164"/>
                  </a:cubicBezTo>
                  <a:cubicBezTo>
                    <a:pt x="120" y="165"/>
                    <a:pt x="120" y="165"/>
                    <a:pt x="120" y="165"/>
                  </a:cubicBezTo>
                  <a:cubicBezTo>
                    <a:pt x="129" y="169"/>
                    <a:pt x="129" y="169"/>
                    <a:pt x="129" y="169"/>
                  </a:cubicBezTo>
                  <a:cubicBezTo>
                    <a:pt x="130" y="169"/>
                    <a:pt x="130" y="169"/>
                    <a:pt x="130" y="169"/>
                  </a:cubicBezTo>
                  <a:cubicBezTo>
                    <a:pt x="131" y="169"/>
                    <a:pt x="131" y="169"/>
                    <a:pt x="131" y="169"/>
                  </a:cubicBezTo>
                  <a:cubicBezTo>
                    <a:pt x="137" y="162"/>
                    <a:pt x="137" y="162"/>
                    <a:pt x="137" y="162"/>
                  </a:cubicBezTo>
                  <a:cubicBezTo>
                    <a:pt x="135" y="161"/>
                    <a:pt x="135" y="161"/>
                    <a:pt x="135" y="161"/>
                  </a:cubicBezTo>
                  <a:cubicBezTo>
                    <a:pt x="135" y="162"/>
                    <a:pt x="135" y="162"/>
                    <a:pt x="135" y="162"/>
                  </a:cubicBezTo>
                  <a:cubicBezTo>
                    <a:pt x="153" y="162"/>
                    <a:pt x="153" y="162"/>
                    <a:pt x="153" y="162"/>
                  </a:cubicBezTo>
                  <a:cubicBezTo>
                    <a:pt x="153" y="161"/>
                    <a:pt x="153" y="161"/>
                    <a:pt x="153" y="161"/>
                  </a:cubicBezTo>
                  <a:cubicBezTo>
                    <a:pt x="152" y="162"/>
                    <a:pt x="152" y="162"/>
                    <a:pt x="152" y="162"/>
                  </a:cubicBezTo>
                  <a:cubicBezTo>
                    <a:pt x="160" y="169"/>
                    <a:pt x="160" y="169"/>
                    <a:pt x="160" y="169"/>
                  </a:cubicBezTo>
                  <a:cubicBezTo>
                    <a:pt x="161" y="169"/>
                    <a:pt x="161" y="169"/>
                    <a:pt x="161" y="169"/>
                  </a:cubicBezTo>
                  <a:cubicBezTo>
                    <a:pt x="162" y="169"/>
                    <a:pt x="162" y="169"/>
                    <a:pt x="162" y="169"/>
                  </a:cubicBezTo>
                  <a:cubicBezTo>
                    <a:pt x="171" y="165"/>
                    <a:pt x="171" y="165"/>
                    <a:pt x="171" y="165"/>
                  </a:cubicBezTo>
                  <a:cubicBezTo>
                    <a:pt x="170" y="164"/>
                    <a:pt x="170" y="164"/>
                    <a:pt x="170" y="164"/>
                  </a:cubicBezTo>
                  <a:cubicBezTo>
                    <a:pt x="170" y="165"/>
                    <a:pt x="170" y="165"/>
                    <a:pt x="170" y="165"/>
                  </a:cubicBezTo>
                  <a:cubicBezTo>
                    <a:pt x="175" y="166"/>
                    <a:pt x="175" y="166"/>
                    <a:pt x="175" y="166"/>
                  </a:cubicBezTo>
                  <a:cubicBezTo>
                    <a:pt x="176" y="166"/>
                    <a:pt x="176" y="166"/>
                    <a:pt x="176" y="166"/>
                  </a:cubicBezTo>
                  <a:cubicBezTo>
                    <a:pt x="176" y="166"/>
                    <a:pt x="176" y="166"/>
                    <a:pt x="176" y="166"/>
                  </a:cubicBezTo>
                  <a:cubicBezTo>
                    <a:pt x="180" y="165"/>
                    <a:pt x="180" y="165"/>
                    <a:pt x="180" y="165"/>
                  </a:cubicBezTo>
                  <a:cubicBezTo>
                    <a:pt x="181" y="165"/>
                    <a:pt x="181" y="165"/>
                    <a:pt x="181" y="165"/>
                  </a:cubicBezTo>
                  <a:cubicBezTo>
                    <a:pt x="181" y="164"/>
                    <a:pt x="181" y="164"/>
                    <a:pt x="181" y="164"/>
                  </a:cubicBezTo>
                  <a:cubicBezTo>
                    <a:pt x="185" y="155"/>
                    <a:pt x="185" y="155"/>
                    <a:pt x="185" y="155"/>
                  </a:cubicBezTo>
                  <a:cubicBezTo>
                    <a:pt x="184" y="154"/>
                    <a:pt x="184" y="154"/>
                    <a:pt x="184" y="154"/>
                  </a:cubicBezTo>
                  <a:cubicBezTo>
                    <a:pt x="185" y="155"/>
                    <a:pt x="185" y="155"/>
                    <a:pt x="185" y="155"/>
                  </a:cubicBezTo>
                  <a:cubicBezTo>
                    <a:pt x="194" y="149"/>
                    <a:pt x="194" y="149"/>
                    <a:pt x="194" y="149"/>
                  </a:cubicBezTo>
                  <a:cubicBezTo>
                    <a:pt x="193" y="147"/>
                    <a:pt x="193" y="147"/>
                    <a:pt x="193" y="147"/>
                  </a:cubicBezTo>
                  <a:cubicBezTo>
                    <a:pt x="193" y="149"/>
                    <a:pt x="193" y="149"/>
                    <a:pt x="193" y="149"/>
                  </a:cubicBezTo>
                  <a:cubicBezTo>
                    <a:pt x="200" y="151"/>
                    <a:pt x="200" y="151"/>
                    <a:pt x="200" y="151"/>
                  </a:cubicBezTo>
                  <a:cubicBezTo>
                    <a:pt x="200" y="150"/>
                    <a:pt x="200" y="150"/>
                    <a:pt x="200" y="150"/>
                  </a:cubicBezTo>
                  <a:cubicBezTo>
                    <a:pt x="199" y="151"/>
                    <a:pt x="199" y="151"/>
                    <a:pt x="199" y="151"/>
                  </a:cubicBezTo>
                  <a:cubicBezTo>
                    <a:pt x="207" y="167"/>
                    <a:pt x="207" y="167"/>
                    <a:pt x="207" y="167"/>
                  </a:cubicBezTo>
                  <a:cubicBezTo>
                    <a:pt x="207" y="168"/>
                    <a:pt x="207" y="168"/>
                    <a:pt x="207" y="168"/>
                  </a:cubicBezTo>
                  <a:cubicBezTo>
                    <a:pt x="208" y="168"/>
                    <a:pt x="208" y="168"/>
                    <a:pt x="208" y="168"/>
                  </a:cubicBezTo>
                  <a:cubicBezTo>
                    <a:pt x="237" y="165"/>
                    <a:pt x="237" y="165"/>
                    <a:pt x="237" y="165"/>
                  </a:cubicBezTo>
                  <a:cubicBezTo>
                    <a:pt x="237" y="164"/>
                    <a:pt x="237" y="164"/>
                    <a:pt x="237" y="164"/>
                  </a:cubicBezTo>
                  <a:cubicBezTo>
                    <a:pt x="235" y="164"/>
                    <a:pt x="235" y="164"/>
                    <a:pt x="235" y="164"/>
                  </a:cubicBezTo>
                  <a:cubicBezTo>
                    <a:pt x="235" y="168"/>
                    <a:pt x="235" y="168"/>
                    <a:pt x="235" y="168"/>
                  </a:cubicBezTo>
                  <a:cubicBezTo>
                    <a:pt x="235" y="169"/>
                    <a:pt x="235" y="169"/>
                    <a:pt x="235" y="169"/>
                  </a:cubicBezTo>
                  <a:cubicBezTo>
                    <a:pt x="236" y="169"/>
                    <a:pt x="236" y="169"/>
                    <a:pt x="236" y="169"/>
                  </a:cubicBezTo>
                  <a:cubicBezTo>
                    <a:pt x="236" y="169"/>
                    <a:pt x="238" y="169"/>
                    <a:pt x="239" y="169"/>
                  </a:cubicBezTo>
                  <a:cubicBezTo>
                    <a:pt x="242" y="170"/>
                    <a:pt x="246" y="170"/>
                    <a:pt x="250" y="171"/>
                  </a:cubicBezTo>
                  <a:cubicBezTo>
                    <a:pt x="252" y="171"/>
                    <a:pt x="254" y="172"/>
                    <a:pt x="255" y="172"/>
                  </a:cubicBezTo>
                  <a:cubicBezTo>
                    <a:pt x="257" y="173"/>
                    <a:pt x="258" y="174"/>
                    <a:pt x="258" y="174"/>
                  </a:cubicBezTo>
                  <a:cubicBezTo>
                    <a:pt x="259" y="173"/>
                    <a:pt x="259" y="173"/>
                    <a:pt x="259" y="173"/>
                  </a:cubicBezTo>
                  <a:cubicBezTo>
                    <a:pt x="258" y="174"/>
                    <a:pt x="258" y="174"/>
                    <a:pt x="258" y="174"/>
                  </a:cubicBezTo>
                  <a:cubicBezTo>
                    <a:pt x="259" y="176"/>
                    <a:pt x="261" y="179"/>
                    <a:pt x="262" y="182"/>
                  </a:cubicBezTo>
                  <a:cubicBezTo>
                    <a:pt x="264" y="185"/>
                    <a:pt x="265" y="187"/>
                    <a:pt x="265" y="187"/>
                  </a:cubicBezTo>
                  <a:cubicBezTo>
                    <a:pt x="265" y="188"/>
                    <a:pt x="265" y="188"/>
                    <a:pt x="265" y="188"/>
                  </a:cubicBezTo>
                  <a:cubicBezTo>
                    <a:pt x="266" y="188"/>
                    <a:pt x="266" y="188"/>
                    <a:pt x="266" y="188"/>
                  </a:cubicBezTo>
                  <a:cubicBezTo>
                    <a:pt x="273" y="188"/>
                    <a:pt x="273" y="188"/>
                    <a:pt x="273" y="188"/>
                  </a:cubicBezTo>
                  <a:cubicBezTo>
                    <a:pt x="273" y="187"/>
                    <a:pt x="273" y="187"/>
                    <a:pt x="273" y="187"/>
                  </a:cubicBezTo>
                  <a:cubicBezTo>
                    <a:pt x="271" y="187"/>
                    <a:pt x="271" y="187"/>
                    <a:pt x="271" y="187"/>
                  </a:cubicBezTo>
                  <a:cubicBezTo>
                    <a:pt x="273" y="192"/>
                    <a:pt x="273" y="192"/>
                    <a:pt x="273" y="192"/>
                  </a:cubicBezTo>
                  <a:cubicBezTo>
                    <a:pt x="273" y="193"/>
                    <a:pt x="273" y="193"/>
                    <a:pt x="273" y="193"/>
                  </a:cubicBezTo>
                  <a:cubicBezTo>
                    <a:pt x="274" y="193"/>
                    <a:pt x="274" y="193"/>
                    <a:pt x="274" y="193"/>
                  </a:cubicBezTo>
                  <a:cubicBezTo>
                    <a:pt x="291" y="197"/>
                    <a:pt x="291" y="197"/>
                    <a:pt x="291" y="197"/>
                  </a:cubicBezTo>
                  <a:cubicBezTo>
                    <a:pt x="292" y="198"/>
                    <a:pt x="292" y="198"/>
                    <a:pt x="292" y="198"/>
                  </a:cubicBezTo>
                  <a:cubicBezTo>
                    <a:pt x="293" y="197"/>
                    <a:pt x="293" y="197"/>
                    <a:pt x="293" y="197"/>
                  </a:cubicBezTo>
                  <a:cubicBezTo>
                    <a:pt x="298" y="193"/>
                    <a:pt x="298" y="193"/>
                    <a:pt x="298" y="193"/>
                  </a:cubicBezTo>
                  <a:cubicBezTo>
                    <a:pt x="297" y="192"/>
                    <a:pt x="297" y="192"/>
                    <a:pt x="297" y="192"/>
                  </a:cubicBezTo>
                  <a:cubicBezTo>
                    <a:pt x="297" y="193"/>
                    <a:pt x="297" y="193"/>
                    <a:pt x="297" y="193"/>
                  </a:cubicBezTo>
                  <a:cubicBezTo>
                    <a:pt x="297" y="193"/>
                    <a:pt x="298" y="194"/>
                    <a:pt x="299" y="194"/>
                  </a:cubicBezTo>
                  <a:cubicBezTo>
                    <a:pt x="300" y="194"/>
                    <a:pt x="302" y="194"/>
                    <a:pt x="303" y="193"/>
                  </a:cubicBezTo>
                  <a:cubicBezTo>
                    <a:pt x="304" y="192"/>
                    <a:pt x="306" y="192"/>
                    <a:pt x="307" y="190"/>
                  </a:cubicBezTo>
                  <a:cubicBezTo>
                    <a:pt x="305" y="189"/>
                    <a:pt x="305" y="189"/>
                    <a:pt x="305" y="189"/>
                  </a:cubicBezTo>
                  <a:cubicBezTo>
                    <a:pt x="306" y="190"/>
                    <a:pt x="306" y="190"/>
                    <a:pt x="306" y="190"/>
                  </a:cubicBezTo>
                  <a:cubicBezTo>
                    <a:pt x="307" y="190"/>
                    <a:pt x="308" y="188"/>
                    <a:pt x="309" y="187"/>
                  </a:cubicBezTo>
                  <a:cubicBezTo>
                    <a:pt x="311" y="183"/>
                    <a:pt x="311" y="177"/>
                    <a:pt x="311" y="177"/>
                  </a:cubicBezTo>
                  <a:cubicBezTo>
                    <a:pt x="309" y="177"/>
                    <a:pt x="309" y="177"/>
                    <a:pt x="309" y="177"/>
                  </a:cubicBezTo>
                  <a:cubicBezTo>
                    <a:pt x="310" y="178"/>
                    <a:pt x="310" y="178"/>
                    <a:pt x="310" y="178"/>
                  </a:cubicBezTo>
                  <a:cubicBezTo>
                    <a:pt x="315" y="176"/>
                    <a:pt x="315" y="176"/>
                    <a:pt x="315" y="176"/>
                  </a:cubicBezTo>
                  <a:cubicBezTo>
                    <a:pt x="315" y="174"/>
                    <a:pt x="315" y="174"/>
                    <a:pt x="315" y="174"/>
                  </a:cubicBezTo>
                  <a:cubicBezTo>
                    <a:pt x="314" y="176"/>
                    <a:pt x="314" y="176"/>
                    <a:pt x="314" y="176"/>
                  </a:cubicBezTo>
                  <a:cubicBezTo>
                    <a:pt x="314" y="176"/>
                    <a:pt x="316" y="177"/>
                    <a:pt x="318" y="178"/>
                  </a:cubicBezTo>
                  <a:cubicBezTo>
                    <a:pt x="319" y="178"/>
                    <a:pt x="320" y="179"/>
                    <a:pt x="321" y="179"/>
                  </a:cubicBezTo>
                  <a:cubicBezTo>
                    <a:pt x="322" y="180"/>
                    <a:pt x="323" y="180"/>
                    <a:pt x="324" y="180"/>
                  </a:cubicBezTo>
                  <a:cubicBezTo>
                    <a:pt x="327" y="180"/>
                    <a:pt x="331" y="179"/>
                    <a:pt x="331" y="178"/>
                  </a:cubicBezTo>
                  <a:cubicBezTo>
                    <a:pt x="331" y="177"/>
                    <a:pt x="331" y="177"/>
                    <a:pt x="331" y="177"/>
                  </a:cubicBezTo>
                  <a:cubicBezTo>
                    <a:pt x="331" y="179"/>
                    <a:pt x="331" y="179"/>
                    <a:pt x="331" y="179"/>
                  </a:cubicBezTo>
                  <a:cubicBezTo>
                    <a:pt x="331" y="179"/>
                    <a:pt x="332" y="179"/>
                    <a:pt x="334" y="179"/>
                  </a:cubicBezTo>
                  <a:cubicBezTo>
                    <a:pt x="336" y="179"/>
                    <a:pt x="339" y="179"/>
                    <a:pt x="341" y="177"/>
                  </a:cubicBezTo>
                  <a:cubicBezTo>
                    <a:pt x="341" y="177"/>
                    <a:pt x="341" y="177"/>
                    <a:pt x="341" y="177"/>
                  </a:cubicBezTo>
                  <a:cubicBezTo>
                    <a:pt x="341" y="177"/>
                    <a:pt x="341" y="177"/>
                    <a:pt x="341" y="177"/>
                  </a:cubicBezTo>
                  <a:cubicBezTo>
                    <a:pt x="343" y="175"/>
                    <a:pt x="344" y="173"/>
                    <a:pt x="344" y="171"/>
                  </a:cubicBezTo>
                  <a:cubicBezTo>
                    <a:pt x="344" y="167"/>
                    <a:pt x="342" y="163"/>
                    <a:pt x="342" y="163"/>
                  </a:cubicBezTo>
                  <a:cubicBezTo>
                    <a:pt x="340" y="164"/>
                    <a:pt x="340" y="164"/>
                    <a:pt x="340" y="164"/>
                  </a:cubicBezTo>
                  <a:cubicBezTo>
                    <a:pt x="342" y="164"/>
                    <a:pt x="342" y="164"/>
                    <a:pt x="342" y="164"/>
                  </a:cubicBezTo>
                  <a:cubicBezTo>
                    <a:pt x="348" y="155"/>
                    <a:pt x="351" y="150"/>
                    <a:pt x="352" y="148"/>
                  </a:cubicBezTo>
                  <a:cubicBezTo>
                    <a:pt x="354" y="145"/>
                    <a:pt x="354" y="145"/>
                    <a:pt x="354" y="145"/>
                  </a:cubicBezTo>
                  <a:cubicBezTo>
                    <a:pt x="353" y="145"/>
                    <a:pt x="353" y="145"/>
                    <a:pt x="353" y="145"/>
                  </a:cubicBezTo>
                  <a:cubicBezTo>
                    <a:pt x="353" y="146"/>
                    <a:pt x="353" y="146"/>
                    <a:pt x="353" y="146"/>
                  </a:cubicBezTo>
                  <a:cubicBezTo>
                    <a:pt x="353" y="146"/>
                    <a:pt x="356" y="146"/>
                    <a:pt x="360" y="140"/>
                  </a:cubicBezTo>
                  <a:cubicBezTo>
                    <a:pt x="361" y="140"/>
                    <a:pt x="361" y="140"/>
                    <a:pt x="361" y="140"/>
                  </a:cubicBezTo>
                  <a:cubicBezTo>
                    <a:pt x="361" y="140"/>
                    <a:pt x="361" y="140"/>
                    <a:pt x="361" y="140"/>
                  </a:cubicBezTo>
                  <a:cubicBezTo>
                    <a:pt x="362" y="137"/>
                    <a:pt x="362" y="133"/>
                    <a:pt x="362" y="130"/>
                  </a:cubicBezTo>
                  <a:cubicBezTo>
                    <a:pt x="362" y="127"/>
                    <a:pt x="362" y="124"/>
                    <a:pt x="362" y="124"/>
                  </a:cubicBezTo>
                  <a:cubicBezTo>
                    <a:pt x="362" y="123"/>
                    <a:pt x="362" y="123"/>
                    <a:pt x="362" y="123"/>
                  </a:cubicBezTo>
                  <a:cubicBezTo>
                    <a:pt x="361" y="123"/>
                    <a:pt x="361" y="123"/>
                    <a:pt x="361" y="123"/>
                  </a:cubicBezTo>
                  <a:cubicBezTo>
                    <a:pt x="361" y="124"/>
                    <a:pt x="361" y="124"/>
                    <a:pt x="361" y="124"/>
                  </a:cubicBezTo>
                  <a:cubicBezTo>
                    <a:pt x="359" y="125"/>
                    <a:pt x="359" y="125"/>
                    <a:pt x="359" y="125"/>
                  </a:cubicBezTo>
                  <a:cubicBezTo>
                    <a:pt x="359" y="125"/>
                    <a:pt x="359" y="125"/>
                    <a:pt x="359" y="125"/>
                  </a:cubicBezTo>
                  <a:cubicBezTo>
                    <a:pt x="359" y="126"/>
                    <a:pt x="359" y="128"/>
                    <a:pt x="359" y="130"/>
                  </a:cubicBezTo>
                  <a:cubicBezTo>
                    <a:pt x="359" y="133"/>
                    <a:pt x="359" y="136"/>
                    <a:pt x="358" y="139"/>
                  </a:cubicBezTo>
                  <a:cubicBezTo>
                    <a:pt x="359" y="139"/>
                    <a:pt x="359" y="139"/>
                    <a:pt x="359" y="139"/>
                  </a:cubicBezTo>
                  <a:cubicBezTo>
                    <a:pt x="358" y="138"/>
                    <a:pt x="358" y="138"/>
                    <a:pt x="358" y="138"/>
                  </a:cubicBezTo>
                  <a:cubicBezTo>
                    <a:pt x="356" y="141"/>
                    <a:pt x="355" y="142"/>
                    <a:pt x="354" y="143"/>
                  </a:cubicBezTo>
                  <a:cubicBezTo>
                    <a:pt x="353" y="143"/>
                    <a:pt x="353" y="143"/>
                    <a:pt x="353" y="143"/>
                  </a:cubicBezTo>
                  <a:cubicBezTo>
                    <a:pt x="352" y="143"/>
                    <a:pt x="352" y="143"/>
                    <a:pt x="352" y="143"/>
                  </a:cubicBezTo>
                  <a:cubicBezTo>
                    <a:pt x="353" y="144"/>
                    <a:pt x="353" y="144"/>
                    <a:pt x="353" y="144"/>
                  </a:cubicBezTo>
                  <a:cubicBezTo>
                    <a:pt x="353" y="143"/>
                    <a:pt x="353" y="143"/>
                    <a:pt x="353" y="143"/>
                  </a:cubicBezTo>
                  <a:cubicBezTo>
                    <a:pt x="352" y="143"/>
                    <a:pt x="352" y="143"/>
                    <a:pt x="352" y="143"/>
                  </a:cubicBezTo>
                  <a:cubicBezTo>
                    <a:pt x="353" y="144"/>
                    <a:pt x="353" y="144"/>
                    <a:pt x="353" y="144"/>
                  </a:cubicBezTo>
                  <a:cubicBezTo>
                    <a:pt x="353" y="143"/>
                    <a:pt x="353" y="143"/>
                    <a:pt x="353" y="143"/>
                  </a:cubicBezTo>
                  <a:cubicBezTo>
                    <a:pt x="352" y="143"/>
                    <a:pt x="352" y="143"/>
                    <a:pt x="352" y="143"/>
                  </a:cubicBezTo>
                  <a:cubicBezTo>
                    <a:pt x="351" y="144"/>
                    <a:pt x="351" y="144"/>
                    <a:pt x="351" y="144"/>
                  </a:cubicBezTo>
                  <a:cubicBezTo>
                    <a:pt x="351" y="144"/>
                    <a:pt x="351" y="144"/>
                    <a:pt x="350" y="146"/>
                  </a:cubicBezTo>
                  <a:cubicBezTo>
                    <a:pt x="348" y="149"/>
                    <a:pt x="345" y="153"/>
                    <a:pt x="339" y="163"/>
                  </a:cubicBezTo>
                  <a:cubicBezTo>
                    <a:pt x="339" y="163"/>
                    <a:pt x="339" y="163"/>
                    <a:pt x="339" y="163"/>
                  </a:cubicBezTo>
                  <a:cubicBezTo>
                    <a:pt x="339" y="164"/>
                    <a:pt x="339" y="164"/>
                    <a:pt x="339" y="164"/>
                  </a:cubicBezTo>
                  <a:cubicBezTo>
                    <a:pt x="339" y="164"/>
                    <a:pt x="339" y="164"/>
                    <a:pt x="339" y="164"/>
                  </a:cubicBezTo>
                  <a:cubicBezTo>
                    <a:pt x="339" y="165"/>
                    <a:pt x="341" y="168"/>
                    <a:pt x="341" y="171"/>
                  </a:cubicBezTo>
                  <a:cubicBezTo>
                    <a:pt x="341" y="172"/>
                    <a:pt x="340" y="174"/>
                    <a:pt x="339" y="175"/>
                  </a:cubicBezTo>
                  <a:cubicBezTo>
                    <a:pt x="340" y="176"/>
                    <a:pt x="340" y="176"/>
                    <a:pt x="340" y="176"/>
                  </a:cubicBezTo>
                  <a:cubicBezTo>
                    <a:pt x="340" y="174"/>
                    <a:pt x="340" y="174"/>
                    <a:pt x="340" y="174"/>
                  </a:cubicBezTo>
                  <a:cubicBezTo>
                    <a:pt x="338" y="176"/>
                    <a:pt x="336" y="176"/>
                    <a:pt x="334" y="176"/>
                  </a:cubicBezTo>
                  <a:cubicBezTo>
                    <a:pt x="333" y="176"/>
                    <a:pt x="333" y="176"/>
                    <a:pt x="332" y="176"/>
                  </a:cubicBezTo>
                  <a:cubicBezTo>
                    <a:pt x="331" y="176"/>
                    <a:pt x="331" y="176"/>
                    <a:pt x="331" y="176"/>
                  </a:cubicBezTo>
                  <a:cubicBezTo>
                    <a:pt x="331" y="176"/>
                    <a:pt x="331" y="176"/>
                    <a:pt x="331" y="176"/>
                  </a:cubicBezTo>
                  <a:cubicBezTo>
                    <a:pt x="331" y="176"/>
                    <a:pt x="331" y="176"/>
                    <a:pt x="331" y="176"/>
                  </a:cubicBezTo>
                  <a:cubicBezTo>
                    <a:pt x="330" y="176"/>
                    <a:pt x="330" y="176"/>
                    <a:pt x="330" y="176"/>
                  </a:cubicBezTo>
                  <a:cubicBezTo>
                    <a:pt x="330" y="176"/>
                    <a:pt x="330" y="176"/>
                    <a:pt x="330" y="176"/>
                  </a:cubicBezTo>
                  <a:cubicBezTo>
                    <a:pt x="329" y="176"/>
                    <a:pt x="326" y="177"/>
                    <a:pt x="324" y="177"/>
                  </a:cubicBezTo>
                  <a:cubicBezTo>
                    <a:pt x="324" y="177"/>
                    <a:pt x="323" y="177"/>
                    <a:pt x="322" y="176"/>
                  </a:cubicBezTo>
                  <a:cubicBezTo>
                    <a:pt x="321" y="176"/>
                    <a:pt x="319" y="175"/>
                    <a:pt x="318" y="174"/>
                  </a:cubicBezTo>
                  <a:cubicBezTo>
                    <a:pt x="317" y="174"/>
                    <a:pt x="317" y="174"/>
                    <a:pt x="316" y="173"/>
                  </a:cubicBezTo>
                  <a:cubicBezTo>
                    <a:pt x="316" y="173"/>
                    <a:pt x="316" y="173"/>
                    <a:pt x="316" y="173"/>
                  </a:cubicBezTo>
                  <a:cubicBezTo>
                    <a:pt x="315" y="173"/>
                    <a:pt x="315" y="173"/>
                    <a:pt x="315" y="173"/>
                  </a:cubicBezTo>
                  <a:cubicBezTo>
                    <a:pt x="314" y="173"/>
                    <a:pt x="314" y="173"/>
                    <a:pt x="314" y="173"/>
                  </a:cubicBezTo>
                  <a:cubicBezTo>
                    <a:pt x="314" y="173"/>
                    <a:pt x="314" y="173"/>
                    <a:pt x="309" y="176"/>
                  </a:cubicBezTo>
                  <a:cubicBezTo>
                    <a:pt x="308" y="176"/>
                    <a:pt x="308" y="176"/>
                    <a:pt x="308" y="176"/>
                  </a:cubicBezTo>
                  <a:cubicBezTo>
                    <a:pt x="308" y="177"/>
                    <a:pt x="308" y="177"/>
                    <a:pt x="308" y="177"/>
                  </a:cubicBezTo>
                  <a:cubicBezTo>
                    <a:pt x="308" y="177"/>
                    <a:pt x="308" y="177"/>
                    <a:pt x="308" y="177"/>
                  </a:cubicBezTo>
                  <a:cubicBezTo>
                    <a:pt x="308" y="178"/>
                    <a:pt x="308" y="181"/>
                    <a:pt x="307" y="183"/>
                  </a:cubicBezTo>
                  <a:cubicBezTo>
                    <a:pt x="307" y="185"/>
                    <a:pt x="306" y="187"/>
                    <a:pt x="304" y="188"/>
                  </a:cubicBezTo>
                  <a:cubicBezTo>
                    <a:pt x="304" y="188"/>
                    <a:pt x="304" y="188"/>
                    <a:pt x="304" y="188"/>
                  </a:cubicBezTo>
                  <a:cubicBezTo>
                    <a:pt x="304" y="188"/>
                    <a:pt x="304" y="188"/>
                    <a:pt x="304" y="188"/>
                  </a:cubicBezTo>
                  <a:cubicBezTo>
                    <a:pt x="303" y="189"/>
                    <a:pt x="303" y="190"/>
                    <a:pt x="302" y="190"/>
                  </a:cubicBezTo>
                  <a:cubicBezTo>
                    <a:pt x="301" y="191"/>
                    <a:pt x="300" y="191"/>
                    <a:pt x="299" y="191"/>
                  </a:cubicBezTo>
                  <a:cubicBezTo>
                    <a:pt x="299" y="191"/>
                    <a:pt x="298" y="191"/>
                    <a:pt x="298" y="191"/>
                  </a:cubicBezTo>
                  <a:cubicBezTo>
                    <a:pt x="298" y="191"/>
                    <a:pt x="298" y="191"/>
                    <a:pt x="298" y="191"/>
                  </a:cubicBezTo>
                  <a:cubicBezTo>
                    <a:pt x="298" y="190"/>
                    <a:pt x="298" y="190"/>
                    <a:pt x="298" y="190"/>
                  </a:cubicBezTo>
                  <a:cubicBezTo>
                    <a:pt x="297" y="190"/>
                    <a:pt x="297" y="190"/>
                    <a:pt x="297" y="190"/>
                  </a:cubicBezTo>
                  <a:cubicBezTo>
                    <a:pt x="296" y="191"/>
                    <a:pt x="296" y="191"/>
                    <a:pt x="296" y="191"/>
                  </a:cubicBezTo>
                  <a:cubicBezTo>
                    <a:pt x="296" y="191"/>
                    <a:pt x="296" y="191"/>
                    <a:pt x="291" y="195"/>
                  </a:cubicBezTo>
                  <a:cubicBezTo>
                    <a:pt x="292" y="196"/>
                    <a:pt x="292" y="196"/>
                    <a:pt x="292" y="196"/>
                  </a:cubicBezTo>
                  <a:cubicBezTo>
                    <a:pt x="292" y="195"/>
                    <a:pt x="292" y="195"/>
                    <a:pt x="292" y="195"/>
                  </a:cubicBezTo>
                  <a:cubicBezTo>
                    <a:pt x="292" y="195"/>
                    <a:pt x="292" y="195"/>
                    <a:pt x="275" y="190"/>
                  </a:cubicBezTo>
                  <a:cubicBezTo>
                    <a:pt x="274" y="192"/>
                    <a:pt x="274" y="192"/>
                    <a:pt x="274" y="192"/>
                  </a:cubicBezTo>
                  <a:cubicBezTo>
                    <a:pt x="276" y="192"/>
                    <a:pt x="276" y="192"/>
                    <a:pt x="276" y="192"/>
                  </a:cubicBezTo>
                  <a:cubicBezTo>
                    <a:pt x="276" y="192"/>
                    <a:pt x="276" y="192"/>
                    <a:pt x="274" y="186"/>
                  </a:cubicBezTo>
                  <a:cubicBezTo>
                    <a:pt x="274" y="185"/>
                    <a:pt x="274" y="185"/>
                    <a:pt x="274" y="185"/>
                  </a:cubicBezTo>
                  <a:cubicBezTo>
                    <a:pt x="273" y="185"/>
                    <a:pt x="273" y="185"/>
                    <a:pt x="273" y="185"/>
                  </a:cubicBezTo>
                  <a:cubicBezTo>
                    <a:pt x="273" y="185"/>
                    <a:pt x="273" y="185"/>
                    <a:pt x="266" y="185"/>
                  </a:cubicBezTo>
                  <a:cubicBezTo>
                    <a:pt x="266" y="187"/>
                    <a:pt x="266" y="187"/>
                    <a:pt x="266" y="187"/>
                  </a:cubicBezTo>
                  <a:cubicBezTo>
                    <a:pt x="268" y="186"/>
                    <a:pt x="268" y="186"/>
                    <a:pt x="268" y="186"/>
                  </a:cubicBezTo>
                  <a:cubicBezTo>
                    <a:pt x="268" y="186"/>
                    <a:pt x="267" y="184"/>
                    <a:pt x="265" y="181"/>
                  </a:cubicBezTo>
                  <a:cubicBezTo>
                    <a:pt x="264" y="178"/>
                    <a:pt x="262" y="174"/>
                    <a:pt x="261" y="172"/>
                  </a:cubicBezTo>
                  <a:cubicBezTo>
                    <a:pt x="261" y="172"/>
                    <a:pt x="261" y="172"/>
                    <a:pt x="261" y="172"/>
                  </a:cubicBezTo>
                  <a:cubicBezTo>
                    <a:pt x="261" y="172"/>
                    <a:pt x="261" y="172"/>
                    <a:pt x="261" y="172"/>
                  </a:cubicBezTo>
                  <a:cubicBezTo>
                    <a:pt x="259" y="171"/>
                    <a:pt x="257" y="170"/>
                    <a:pt x="255" y="169"/>
                  </a:cubicBezTo>
                  <a:cubicBezTo>
                    <a:pt x="247" y="167"/>
                    <a:pt x="237" y="166"/>
                    <a:pt x="237" y="166"/>
                  </a:cubicBezTo>
                  <a:cubicBezTo>
                    <a:pt x="237" y="168"/>
                    <a:pt x="237" y="168"/>
                    <a:pt x="237" y="168"/>
                  </a:cubicBezTo>
                  <a:cubicBezTo>
                    <a:pt x="238" y="168"/>
                    <a:pt x="238" y="168"/>
                    <a:pt x="238" y="168"/>
                  </a:cubicBezTo>
                  <a:cubicBezTo>
                    <a:pt x="238" y="168"/>
                    <a:pt x="238" y="168"/>
                    <a:pt x="238" y="164"/>
                  </a:cubicBezTo>
                  <a:cubicBezTo>
                    <a:pt x="238" y="162"/>
                    <a:pt x="238" y="162"/>
                    <a:pt x="238" y="162"/>
                  </a:cubicBezTo>
                  <a:cubicBezTo>
                    <a:pt x="236" y="162"/>
                    <a:pt x="236" y="162"/>
                    <a:pt x="236" y="162"/>
                  </a:cubicBezTo>
                  <a:cubicBezTo>
                    <a:pt x="236" y="162"/>
                    <a:pt x="236" y="162"/>
                    <a:pt x="208" y="165"/>
                  </a:cubicBezTo>
                  <a:cubicBezTo>
                    <a:pt x="208" y="166"/>
                    <a:pt x="208" y="166"/>
                    <a:pt x="208" y="166"/>
                  </a:cubicBezTo>
                  <a:cubicBezTo>
                    <a:pt x="210" y="166"/>
                    <a:pt x="210" y="166"/>
                    <a:pt x="210" y="166"/>
                  </a:cubicBezTo>
                  <a:cubicBezTo>
                    <a:pt x="210" y="166"/>
                    <a:pt x="210" y="166"/>
                    <a:pt x="201" y="149"/>
                  </a:cubicBezTo>
                  <a:cubicBezTo>
                    <a:pt x="201" y="149"/>
                    <a:pt x="201" y="149"/>
                    <a:pt x="201" y="149"/>
                  </a:cubicBezTo>
                  <a:cubicBezTo>
                    <a:pt x="201" y="149"/>
                    <a:pt x="201" y="149"/>
                    <a:pt x="201" y="149"/>
                  </a:cubicBezTo>
                  <a:cubicBezTo>
                    <a:pt x="201" y="149"/>
                    <a:pt x="201" y="149"/>
                    <a:pt x="194" y="146"/>
                  </a:cubicBezTo>
                  <a:cubicBezTo>
                    <a:pt x="193" y="146"/>
                    <a:pt x="193" y="146"/>
                    <a:pt x="193" y="146"/>
                  </a:cubicBezTo>
                  <a:cubicBezTo>
                    <a:pt x="192" y="146"/>
                    <a:pt x="192" y="146"/>
                    <a:pt x="192" y="146"/>
                  </a:cubicBezTo>
                  <a:cubicBezTo>
                    <a:pt x="192" y="146"/>
                    <a:pt x="192" y="146"/>
                    <a:pt x="183" y="153"/>
                  </a:cubicBezTo>
                  <a:cubicBezTo>
                    <a:pt x="183" y="153"/>
                    <a:pt x="183" y="153"/>
                    <a:pt x="183" y="153"/>
                  </a:cubicBezTo>
                  <a:cubicBezTo>
                    <a:pt x="183" y="153"/>
                    <a:pt x="183" y="153"/>
                    <a:pt x="183" y="153"/>
                  </a:cubicBezTo>
                  <a:cubicBezTo>
                    <a:pt x="183" y="154"/>
                    <a:pt x="183" y="154"/>
                    <a:pt x="178" y="163"/>
                  </a:cubicBezTo>
                  <a:cubicBezTo>
                    <a:pt x="180" y="164"/>
                    <a:pt x="180" y="164"/>
                    <a:pt x="180" y="164"/>
                  </a:cubicBezTo>
                  <a:cubicBezTo>
                    <a:pt x="179" y="162"/>
                    <a:pt x="179" y="162"/>
                    <a:pt x="179" y="162"/>
                  </a:cubicBezTo>
                  <a:cubicBezTo>
                    <a:pt x="179" y="162"/>
                    <a:pt x="179" y="162"/>
                    <a:pt x="175" y="163"/>
                  </a:cubicBezTo>
                  <a:cubicBezTo>
                    <a:pt x="176" y="165"/>
                    <a:pt x="176" y="165"/>
                    <a:pt x="176" y="165"/>
                  </a:cubicBezTo>
                  <a:cubicBezTo>
                    <a:pt x="176" y="163"/>
                    <a:pt x="176" y="163"/>
                    <a:pt x="176" y="163"/>
                  </a:cubicBezTo>
                  <a:cubicBezTo>
                    <a:pt x="176" y="163"/>
                    <a:pt x="176" y="163"/>
                    <a:pt x="171" y="162"/>
                  </a:cubicBezTo>
                  <a:cubicBezTo>
                    <a:pt x="170" y="162"/>
                    <a:pt x="170" y="162"/>
                    <a:pt x="170" y="162"/>
                  </a:cubicBezTo>
                  <a:cubicBezTo>
                    <a:pt x="170" y="162"/>
                    <a:pt x="170" y="162"/>
                    <a:pt x="170" y="162"/>
                  </a:cubicBezTo>
                  <a:cubicBezTo>
                    <a:pt x="170" y="162"/>
                    <a:pt x="170" y="162"/>
                    <a:pt x="160" y="166"/>
                  </a:cubicBezTo>
                  <a:cubicBezTo>
                    <a:pt x="161" y="168"/>
                    <a:pt x="161" y="168"/>
                    <a:pt x="161" y="168"/>
                  </a:cubicBezTo>
                  <a:cubicBezTo>
                    <a:pt x="162" y="166"/>
                    <a:pt x="162" y="166"/>
                    <a:pt x="162" y="166"/>
                  </a:cubicBezTo>
                  <a:cubicBezTo>
                    <a:pt x="162" y="166"/>
                    <a:pt x="162" y="166"/>
                    <a:pt x="154" y="160"/>
                  </a:cubicBezTo>
                  <a:cubicBezTo>
                    <a:pt x="153" y="159"/>
                    <a:pt x="153" y="159"/>
                    <a:pt x="153" y="159"/>
                  </a:cubicBezTo>
                  <a:cubicBezTo>
                    <a:pt x="153" y="159"/>
                    <a:pt x="153" y="159"/>
                    <a:pt x="153" y="159"/>
                  </a:cubicBezTo>
                  <a:cubicBezTo>
                    <a:pt x="153" y="159"/>
                    <a:pt x="153" y="159"/>
                    <a:pt x="135" y="159"/>
                  </a:cubicBezTo>
                  <a:cubicBezTo>
                    <a:pt x="135" y="159"/>
                    <a:pt x="135" y="159"/>
                    <a:pt x="135" y="159"/>
                  </a:cubicBezTo>
                  <a:cubicBezTo>
                    <a:pt x="134" y="160"/>
                    <a:pt x="134" y="160"/>
                    <a:pt x="134" y="160"/>
                  </a:cubicBezTo>
                  <a:cubicBezTo>
                    <a:pt x="134" y="160"/>
                    <a:pt x="134" y="160"/>
                    <a:pt x="129" y="167"/>
                  </a:cubicBezTo>
                  <a:cubicBezTo>
                    <a:pt x="130" y="168"/>
                    <a:pt x="130" y="168"/>
                    <a:pt x="130" y="168"/>
                  </a:cubicBezTo>
                  <a:cubicBezTo>
                    <a:pt x="131" y="166"/>
                    <a:pt x="131" y="166"/>
                    <a:pt x="131" y="166"/>
                  </a:cubicBezTo>
                  <a:cubicBezTo>
                    <a:pt x="131" y="166"/>
                    <a:pt x="131" y="166"/>
                    <a:pt x="121" y="162"/>
                  </a:cubicBezTo>
                  <a:cubicBezTo>
                    <a:pt x="121" y="162"/>
                    <a:pt x="121" y="162"/>
                    <a:pt x="121" y="162"/>
                  </a:cubicBezTo>
                  <a:cubicBezTo>
                    <a:pt x="120" y="162"/>
                    <a:pt x="120" y="162"/>
                    <a:pt x="120" y="162"/>
                  </a:cubicBezTo>
                  <a:cubicBezTo>
                    <a:pt x="120" y="162"/>
                    <a:pt x="120" y="162"/>
                    <a:pt x="112" y="163"/>
                  </a:cubicBezTo>
                  <a:cubicBezTo>
                    <a:pt x="111" y="164"/>
                    <a:pt x="111" y="164"/>
                    <a:pt x="111" y="164"/>
                  </a:cubicBezTo>
                  <a:cubicBezTo>
                    <a:pt x="111" y="164"/>
                    <a:pt x="111" y="164"/>
                    <a:pt x="111" y="164"/>
                  </a:cubicBezTo>
                  <a:cubicBezTo>
                    <a:pt x="111" y="164"/>
                    <a:pt x="111" y="164"/>
                    <a:pt x="108" y="171"/>
                  </a:cubicBezTo>
                  <a:cubicBezTo>
                    <a:pt x="110" y="172"/>
                    <a:pt x="110" y="172"/>
                    <a:pt x="110" y="172"/>
                  </a:cubicBezTo>
                  <a:cubicBezTo>
                    <a:pt x="110" y="170"/>
                    <a:pt x="110" y="170"/>
                    <a:pt x="110" y="170"/>
                  </a:cubicBezTo>
                  <a:cubicBezTo>
                    <a:pt x="110" y="170"/>
                    <a:pt x="110" y="170"/>
                    <a:pt x="104" y="170"/>
                  </a:cubicBezTo>
                  <a:cubicBezTo>
                    <a:pt x="104" y="172"/>
                    <a:pt x="104" y="172"/>
                    <a:pt x="104" y="172"/>
                  </a:cubicBezTo>
                  <a:cubicBezTo>
                    <a:pt x="106" y="171"/>
                    <a:pt x="106" y="171"/>
                    <a:pt x="106" y="171"/>
                  </a:cubicBezTo>
                  <a:cubicBezTo>
                    <a:pt x="106" y="171"/>
                    <a:pt x="106" y="171"/>
                    <a:pt x="104" y="163"/>
                  </a:cubicBezTo>
                  <a:cubicBezTo>
                    <a:pt x="104" y="162"/>
                    <a:pt x="104" y="162"/>
                    <a:pt x="104" y="162"/>
                  </a:cubicBezTo>
                  <a:cubicBezTo>
                    <a:pt x="103" y="162"/>
                    <a:pt x="103" y="162"/>
                    <a:pt x="103" y="162"/>
                  </a:cubicBezTo>
                  <a:cubicBezTo>
                    <a:pt x="103" y="162"/>
                    <a:pt x="103" y="162"/>
                    <a:pt x="97" y="163"/>
                  </a:cubicBezTo>
                  <a:cubicBezTo>
                    <a:pt x="97" y="164"/>
                    <a:pt x="97" y="164"/>
                    <a:pt x="97" y="164"/>
                  </a:cubicBezTo>
                  <a:cubicBezTo>
                    <a:pt x="97" y="164"/>
                    <a:pt x="97" y="164"/>
                    <a:pt x="97" y="164"/>
                  </a:cubicBezTo>
                  <a:cubicBezTo>
                    <a:pt x="97" y="164"/>
                    <a:pt x="97" y="164"/>
                    <a:pt x="86" y="170"/>
                  </a:cubicBezTo>
                  <a:cubicBezTo>
                    <a:pt x="87" y="172"/>
                    <a:pt x="87" y="172"/>
                    <a:pt x="87" y="172"/>
                  </a:cubicBezTo>
                  <a:cubicBezTo>
                    <a:pt x="88" y="170"/>
                    <a:pt x="88" y="170"/>
                    <a:pt x="88" y="170"/>
                  </a:cubicBezTo>
                  <a:cubicBezTo>
                    <a:pt x="88" y="170"/>
                    <a:pt x="88" y="170"/>
                    <a:pt x="82" y="166"/>
                  </a:cubicBezTo>
                  <a:cubicBezTo>
                    <a:pt x="82" y="166"/>
                    <a:pt x="82" y="166"/>
                    <a:pt x="82" y="166"/>
                  </a:cubicBezTo>
                  <a:cubicBezTo>
                    <a:pt x="81" y="166"/>
                    <a:pt x="81" y="166"/>
                    <a:pt x="81" y="166"/>
                  </a:cubicBezTo>
                  <a:cubicBezTo>
                    <a:pt x="81" y="166"/>
                    <a:pt x="81" y="166"/>
                    <a:pt x="57" y="167"/>
                  </a:cubicBezTo>
                  <a:cubicBezTo>
                    <a:pt x="56" y="167"/>
                    <a:pt x="56" y="167"/>
                    <a:pt x="56" y="167"/>
                  </a:cubicBezTo>
                  <a:cubicBezTo>
                    <a:pt x="56" y="168"/>
                    <a:pt x="56" y="168"/>
                    <a:pt x="56" y="168"/>
                  </a:cubicBezTo>
                  <a:cubicBezTo>
                    <a:pt x="56" y="168"/>
                    <a:pt x="56" y="168"/>
                    <a:pt x="49" y="175"/>
                  </a:cubicBezTo>
                  <a:cubicBezTo>
                    <a:pt x="50" y="176"/>
                    <a:pt x="50" y="176"/>
                    <a:pt x="50" y="176"/>
                  </a:cubicBezTo>
                  <a:cubicBezTo>
                    <a:pt x="51" y="174"/>
                    <a:pt x="51" y="174"/>
                    <a:pt x="51" y="174"/>
                  </a:cubicBezTo>
                  <a:cubicBezTo>
                    <a:pt x="51" y="174"/>
                    <a:pt x="51" y="174"/>
                    <a:pt x="47" y="173"/>
                  </a:cubicBezTo>
                  <a:cubicBezTo>
                    <a:pt x="46" y="173"/>
                    <a:pt x="46" y="173"/>
                    <a:pt x="46" y="173"/>
                  </a:cubicBezTo>
                  <a:cubicBezTo>
                    <a:pt x="45" y="173"/>
                    <a:pt x="45" y="173"/>
                    <a:pt x="45" y="173"/>
                  </a:cubicBezTo>
                  <a:cubicBezTo>
                    <a:pt x="45" y="173"/>
                    <a:pt x="45" y="173"/>
                    <a:pt x="39" y="179"/>
                  </a:cubicBezTo>
                  <a:cubicBezTo>
                    <a:pt x="40" y="180"/>
                    <a:pt x="40" y="180"/>
                    <a:pt x="40" y="180"/>
                  </a:cubicBezTo>
                  <a:cubicBezTo>
                    <a:pt x="40" y="179"/>
                    <a:pt x="40" y="179"/>
                    <a:pt x="40" y="179"/>
                  </a:cubicBezTo>
                  <a:cubicBezTo>
                    <a:pt x="40" y="178"/>
                    <a:pt x="39" y="178"/>
                    <a:pt x="37" y="178"/>
                  </a:cubicBezTo>
                  <a:cubicBezTo>
                    <a:pt x="35" y="178"/>
                    <a:pt x="32" y="178"/>
                    <a:pt x="29" y="181"/>
                  </a:cubicBezTo>
                  <a:cubicBezTo>
                    <a:pt x="29" y="181"/>
                    <a:pt x="29" y="181"/>
                    <a:pt x="29" y="181"/>
                  </a:cubicBezTo>
                  <a:cubicBezTo>
                    <a:pt x="29" y="182"/>
                    <a:pt x="29" y="182"/>
                    <a:pt x="29" y="182"/>
                  </a:cubicBezTo>
                  <a:cubicBezTo>
                    <a:pt x="23" y="188"/>
                    <a:pt x="17" y="201"/>
                    <a:pt x="17" y="201"/>
                  </a:cubicBezTo>
                  <a:cubicBezTo>
                    <a:pt x="18" y="201"/>
                    <a:pt x="18" y="201"/>
                    <a:pt x="18" y="201"/>
                  </a:cubicBezTo>
                  <a:cubicBezTo>
                    <a:pt x="17" y="200"/>
                    <a:pt x="17" y="200"/>
                    <a:pt x="17" y="200"/>
                  </a:cubicBezTo>
                  <a:cubicBezTo>
                    <a:pt x="17" y="200"/>
                    <a:pt x="17" y="200"/>
                    <a:pt x="14" y="203"/>
                  </a:cubicBezTo>
                  <a:cubicBezTo>
                    <a:pt x="15" y="204"/>
                    <a:pt x="15" y="204"/>
                    <a:pt x="15" y="204"/>
                  </a:cubicBezTo>
                  <a:cubicBezTo>
                    <a:pt x="17" y="203"/>
                    <a:pt x="17" y="203"/>
                    <a:pt x="17" y="203"/>
                  </a:cubicBezTo>
                  <a:cubicBezTo>
                    <a:pt x="17" y="203"/>
                    <a:pt x="17" y="203"/>
                    <a:pt x="15" y="201"/>
                  </a:cubicBezTo>
                  <a:cubicBezTo>
                    <a:pt x="14" y="199"/>
                    <a:pt x="14" y="199"/>
                    <a:pt x="14" y="199"/>
                  </a:cubicBezTo>
                  <a:cubicBezTo>
                    <a:pt x="13" y="200"/>
                    <a:pt x="13" y="200"/>
                    <a:pt x="13" y="200"/>
                  </a:cubicBezTo>
                  <a:cubicBezTo>
                    <a:pt x="13" y="200"/>
                    <a:pt x="13" y="200"/>
                    <a:pt x="7" y="206"/>
                  </a:cubicBezTo>
                  <a:cubicBezTo>
                    <a:pt x="9" y="207"/>
                    <a:pt x="9" y="207"/>
                    <a:pt x="9" y="207"/>
                  </a:cubicBezTo>
                  <a:cubicBezTo>
                    <a:pt x="10" y="206"/>
                    <a:pt x="10" y="206"/>
                    <a:pt x="10" y="206"/>
                  </a:cubicBezTo>
                  <a:cubicBezTo>
                    <a:pt x="10" y="206"/>
                    <a:pt x="10" y="206"/>
                    <a:pt x="6" y="198"/>
                  </a:cubicBezTo>
                  <a:cubicBezTo>
                    <a:pt x="4" y="199"/>
                    <a:pt x="4" y="199"/>
                    <a:pt x="4" y="199"/>
                  </a:cubicBezTo>
                  <a:cubicBezTo>
                    <a:pt x="6" y="198"/>
                    <a:pt x="6" y="198"/>
                    <a:pt x="6" y="198"/>
                  </a:cubicBezTo>
                  <a:cubicBezTo>
                    <a:pt x="6" y="198"/>
                    <a:pt x="6" y="198"/>
                    <a:pt x="3" y="185"/>
                  </a:cubicBezTo>
                  <a:cubicBezTo>
                    <a:pt x="2" y="185"/>
                    <a:pt x="2" y="185"/>
                    <a:pt x="2" y="185"/>
                  </a:cubicBezTo>
                  <a:cubicBezTo>
                    <a:pt x="3" y="185"/>
                    <a:pt x="3" y="185"/>
                    <a:pt x="3" y="185"/>
                  </a:cubicBezTo>
                  <a:cubicBezTo>
                    <a:pt x="3" y="185"/>
                    <a:pt x="3" y="185"/>
                    <a:pt x="5" y="177"/>
                  </a:cubicBezTo>
                  <a:cubicBezTo>
                    <a:pt x="3" y="177"/>
                    <a:pt x="3" y="177"/>
                    <a:pt x="3" y="177"/>
                  </a:cubicBezTo>
                  <a:cubicBezTo>
                    <a:pt x="2" y="178"/>
                    <a:pt x="2" y="178"/>
                    <a:pt x="2" y="178"/>
                  </a:cubicBezTo>
                  <a:cubicBezTo>
                    <a:pt x="2" y="178"/>
                    <a:pt x="2" y="178"/>
                    <a:pt x="5" y="182"/>
                  </a:cubicBezTo>
                  <a:cubicBezTo>
                    <a:pt x="6" y="183"/>
                    <a:pt x="6" y="183"/>
                    <a:pt x="6" y="183"/>
                  </a:cubicBezTo>
                  <a:cubicBezTo>
                    <a:pt x="7" y="182"/>
                    <a:pt x="7" y="182"/>
                    <a:pt x="7" y="182"/>
                  </a:cubicBezTo>
                  <a:cubicBezTo>
                    <a:pt x="7" y="182"/>
                    <a:pt x="7" y="182"/>
                    <a:pt x="8" y="181"/>
                  </a:cubicBezTo>
                  <a:cubicBezTo>
                    <a:pt x="9" y="180"/>
                    <a:pt x="9" y="180"/>
                    <a:pt x="9" y="180"/>
                  </a:cubicBezTo>
                  <a:cubicBezTo>
                    <a:pt x="9" y="180"/>
                    <a:pt x="9" y="180"/>
                    <a:pt x="9" y="180"/>
                  </a:cubicBezTo>
                  <a:cubicBezTo>
                    <a:pt x="9" y="180"/>
                    <a:pt x="9" y="180"/>
                    <a:pt x="9" y="169"/>
                  </a:cubicBezTo>
                  <a:cubicBezTo>
                    <a:pt x="9" y="167"/>
                    <a:pt x="9" y="167"/>
                    <a:pt x="9" y="167"/>
                  </a:cubicBezTo>
                  <a:cubicBezTo>
                    <a:pt x="7" y="167"/>
                    <a:pt x="7" y="167"/>
                    <a:pt x="7" y="167"/>
                  </a:cubicBezTo>
                  <a:cubicBezTo>
                    <a:pt x="7" y="167"/>
                    <a:pt x="7" y="167"/>
                    <a:pt x="4" y="167"/>
                  </a:cubicBezTo>
                  <a:cubicBezTo>
                    <a:pt x="3" y="167"/>
                    <a:pt x="3" y="167"/>
                    <a:pt x="3" y="167"/>
                  </a:cubicBezTo>
                  <a:cubicBezTo>
                    <a:pt x="3" y="169"/>
                    <a:pt x="3" y="169"/>
                    <a:pt x="3" y="169"/>
                  </a:cubicBezTo>
                  <a:cubicBezTo>
                    <a:pt x="3" y="169"/>
                    <a:pt x="3" y="169"/>
                    <a:pt x="3" y="174"/>
                  </a:cubicBezTo>
                  <a:cubicBezTo>
                    <a:pt x="4" y="174"/>
                    <a:pt x="4" y="174"/>
                    <a:pt x="4" y="174"/>
                  </a:cubicBezTo>
                  <a:cubicBezTo>
                    <a:pt x="4" y="173"/>
                    <a:pt x="4" y="173"/>
                    <a:pt x="4" y="173"/>
                  </a:cubicBezTo>
                  <a:cubicBezTo>
                    <a:pt x="4" y="173"/>
                    <a:pt x="4" y="173"/>
                    <a:pt x="3" y="173"/>
                  </a:cubicBezTo>
                  <a:cubicBezTo>
                    <a:pt x="3" y="174"/>
                    <a:pt x="3" y="174"/>
                    <a:pt x="3" y="174"/>
                  </a:cubicBezTo>
                  <a:cubicBezTo>
                    <a:pt x="5" y="175"/>
                    <a:pt x="5" y="175"/>
                    <a:pt x="5" y="175"/>
                  </a:cubicBezTo>
                  <a:cubicBezTo>
                    <a:pt x="5" y="175"/>
                    <a:pt x="5" y="175"/>
                    <a:pt x="6" y="160"/>
                  </a:cubicBezTo>
                  <a:cubicBezTo>
                    <a:pt x="6" y="159"/>
                    <a:pt x="6" y="159"/>
                    <a:pt x="6" y="159"/>
                  </a:cubicBezTo>
                  <a:cubicBezTo>
                    <a:pt x="6" y="159"/>
                    <a:pt x="6" y="159"/>
                    <a:pt x="6" y="159"/>
                  </a:cubicBezTo>
                  <a:cubicBezTo>
                    <a:pt x="6" y="159"/>
                    <a:pt x="6" y="159"/>
                    <a:pt x="3" y="144"/>
                  </a:cubicBezTo>
                  <a:cubicBezTo>
                    <a:pt x="2" y="145"/>
                    <a:pt x="2" y="145"/>
                    <a:pt x="2" y="145"/>
                  </a:cubicBezTo>
                  <a:cubicBezTo>
                    <a:pt x="3" y="145"/>
                    <a:pt x="3" y="145"/>
                    <a:pt x="3" y="145"/>
                  </a:cubicBezTo>
                  <a:cubicBezTo>
                    <a:pt x="3" y="145"/>
                    <a:pt x="3" y="145"/>
                    <a:pt x="19" y="122"/>
                  </a:cubicBezTo>
                  <a:cubicBezTo>
                    <a:pt x="19" y="122"/>
                    <a:pt x="19" y="122"/>
                    <a:pt x="19" y="122"/>
                  </a:cubicBezTo>
                  <a:cubicBezTo>
                    <a:pt x="19" y="122"/>
                    <a:pt x="19" y="122"/>
                    <a:pt x="19" y="122"/>
                  </a:cubicBezTo>
                  <a:cubicBezTo>
                    <a:pt x="19" y="122"/>
                    <a:pt x="19" y="122"/>
                    <a:pt x="18" y="104"/>
                  </a:cubicBezTo>
                  <a:cubicBezTo>
                    <a:pt x="17" y="104"/>
                    <a:pt x="17" y="104"/>
                    <a:pt x="17" y="104"/>
                  </a:cubicBezTo>
                  <a:cubicBezTo>
                    <a:pt x="18" y="105"/>
                    <a:pt x="18" y="105"/>
                    <a:pt x="18" y="105"/>
                  </a:cubicBezTo>
                  <a:cubicBezTo>
                    <a:pt x="18" y="105"/>
                    <a:pt x="18" y="105"/>
                    <a:pt x="27" y="76"/>
                  </a:cubicBezTo>
                  <a:cubicBezTo>
                    <a:pt x="26" y="76"/>
                    <a:pt x="26" y="76"/>
                    <a:pt x="26" y="76"/>
                  </a:cubicBezTo>
                  <a:cubicBezTo>
                    <a:pt x="27" y="77"/>
                    <a:pt x="27" y="77"/>
                    <a:pt x="27" y="77"/>
                  </a:cubicBezTo>
                  <a:cubicBezTo>
                    <a:pt x="27" y="77"/>
                    <a:pt x="27" y="77"/>
                    <a:pt x="67" y="53"/>
                  </a:cubicBezTo>
                  <a:cubicBezTo>
                    <a:pt x="67" y="51"/>
                    <a:pt x="67" y="51"/>
                    <a:pt x="67" y="51"/>
                  </a:cubicBezTo>
                  <a:cubicBezTo>
                    <a:pt x="65" y="52"/>
                    <a:pt x="65" y="52"/>
                    <a:pt x="65" y="52"/>
                  </a:cubicBezTo>
                  <a:cubicBezTo>
                    <a:pt x="65" y="52"/>
                    <a:pt x="65" y="52"/>
                    <a:pt x="66" y="53"/>
                  </a:cubicBezTo>
                  <a:cubicBezTo>
                    <a:pt x="66" y="55"/>
                    <a:pt x="67" y="59"/>
                    <a:pt x="69" y="65"/>
                  </a:cubicBezTo>
                  <a:cubicBezTo>
                    <a:pt x="69" y="66"/>
                    <a:pt x="69" y="66"/>
                    <a:pt x="69" y="66"/>
                  </a:cubicBezTo>
                  <a:cubicBezTo>
                    <a:pt x="70" y="66"/>
                    <a:pt x="70" y="66"/>
                    <a:pt x="70" y="66"/>
                  </a:cubicBezTo>
                  <a:cubicBezTo>
                    <a:pt x="70" y="66"/>
                    <a:pt x="79" y="70"/>
                    <a:pt x="84" y="72"/>
                  </a:cubicBezTo>
                  <a:cubicBezTo>
                    <a:pt x="85" y="72"/>
                    <a:pt x="86" y="74"/>
                    <a:pt x="87" y="75"/>
                  </a:cubicBezTo>
                  <a:cubicBezTo>
                    <a:pt x="87" y="76"/>
                    <a:pt x="88" y="77"/>
                    <a:pt x="88" y="78"/>
                  </a:cubicBezTo>
                  <a:cubicBezTo>
                    <a:pt x="88" y="78"/>
                    <a:pt x="88" y="78"/>
                    <a:pt x="88" y="78"/>
                  </a:cubicBezTo>
                  <a:cubicBezTo>
                    <a:pt x="88" y="79"/>
                    <a:pt x="88" y="79"/>
                    <a:pt x="88" y="79"/>
                  </a:cubicBezTo>
                  <a:cubicBezTo>
                    <a:pt x="88" y="79"/>
                    <a:pt x="88" y="79"/>
                    <a:pt x="88" y="79"/>
                  </a:cubicBezTo>
                  <a:cubicBezTo>
                    <a:pt x="89" y="80"/>
                    <a:pt x="89" y="80"/>
                    <a:pt x="89" y="80"/>
                  </a:cubicBezTo>
                  <a:cubicBezTo>
                    <a:pt x="89" y="80"/>
                    <a:pt x="89" y="80"/>
                    <a:pt x="100" y="84"/>
                  </a:cubicBezTo>
                  <a:cubicBezTo>
                    <a:pt x="100" y="82"/>
                    <a:pt x="100" y="82"/>
                    <a:pt x="100" y="82"/>
                  </a:cubicBezTo>
                  <a:cubicBezTo>
                    <a:pt x="99" y="82"/>
                    <a:pt x="99" y="82"/>
                    <a:pt x="99" y="82"/>
                  </a:cubicBezTo>
                  <a:cubicBezTo>
                    <a:pt x="99" y="82"/>
                    <a:pt x="99" y="82"/>
                    <a:pt x="99" y="86"/>
                  </a:cubicBezTo>
                  <a:cubicBezTo>
                    <a:pt x="99" y="87"/>
                    <a:pt x="99" y="87"/>
                    <a:pt x="99" y="87"/>
                  </a:cubicBezTo>
                  <a:cubicBezTo>
                    <a:pt x="99" y="87"/>
                    <a:pt x="99" y="87"/>
                    <a:pt x="99" y="87"/>
                  </a:cubicBezTo>
                  <a:cubicBezTo>
                    <a:pt x="99" y="87"/>
                    <a:pt x="100" y="88"/>
                    <a:pt x="101" y="90"/>
                  </a:cubicBezTo>
                  <a:cubicBezTo>
                    <a:pt x="101" y="91"/>
                    <a:pt x="102" y="92"/>
                    <a:pt x="103" y="93"/>
                  </a:cubicBezTo>
                  <a:cubicBezTo>
                    <a:pt x="104" y="92"/>
                    <a:pt x="104" y="92"/>
                    <a:pt x="104" y="92"/>
                  </a:cubicBezTo>
                  <a:cubicBezTo>
                    <a:pt x="103" y="92"/>
                    <a:pt x="103" y="92"/>
                    <a:pt x="103" y="92"/>
                  </a:cubicBezTo>
                  <a:cubicBezTo>
                    <a:pt x="103" y="93"/>
                    <a:pt x="103" y="96"/>
                    <a:pt x="103" y="99"/>
                  </a:cubicBezTo>
                  <a:cubicBezTo>
                    <a:pt x="103" y="101"/>
                    <a:pt x="104" y="102"/>
                    <a:pt x="104" y="103"/>
                  </a:cubicBezTo>
                  <a:cubicBezTo>
                    <a:pt x="104" y="104"/>
                    <a:pt x="105" y="104"/>
                    <a:pt x="105" y="105"/>
                  </a:cubicBezTo>
                  <a:cubicBezTo>
                    <a:pt x="105" y="105"/>
                    <a:pt x="106" y="106"/>
                    <a:pt x="107" y="106"/>
                  </a:cubicBezTo>
                  <a:cubicBezTo>
                    <a:pt x="107" y="106"/>
                    <a:pt x="107" y="106"/>
                    <a:pt x="118" y="106"/>
                  </a:cubicBezTo>
                  <a:cubicBezTo>
                    <a:pt x="118" y="104"/>
                    <a:pt x="118" y="104"/>
                    <a:pt x="118" y="104"/>
                  </a:cubicBezTo>
                  <a:cubicBezTo>
                    <a:pt x="116" y="104"/>
                    <a:pt x="116" y="104"/>
                    <a:pt x="116" y="104"/>
                  </a:cubicBezTo>
                  <a:cubicBezTo>
                    <a:pt x="116" y="104"/>
                    <a:pt x="117" y="106"/>
                    <a:pt x="118" y="108"/>
                  </a:cubicBezTo>
                  <a:cubicBezTo>
                    <a:pt x="118" y="109"/>
                    <a:pt x="119" y="110"/>
                    <a:pt x="120" y="111"/>
                  </a:cubicBezTo>
                  <a:cubicBezTo>
                    <a:pt x="121" y="112"/>
                    <a:pt x="123" y="112"/>
                    <a:pt x="125" y="112"/>
                  </a:cubicBezTo>
                  <a:cubicBezTo>
                    <a:pt x="126" y="112"/>
                    <a:pt x="128" y="112"/>
                    <a:pt x="131" y="111"/>
                  </a:cubicBezTo>
                  <a:cubicBezTo>
                    <a:pt x="130" y="109"/>
                    <a:pt x="130" y="109"/>
                    <a:pt x="130" y="109"/>
                  </a:cubicBezTo>
                  <a:cubicBezTo>
                    <a:pt x="130" y="111"/>
                    <a:pt x="130" y="111"/>
                    <a:pt x="130" y="111"/>
                  </a:cubicBezTo>
                  <a:cubicBezTo>
                    <a:pt x="136" y="109"/>
                    <a:pt x="140" y="105"/>
                    <a:pt x="143" y="102"/>
                  </a:cubicBezTo>
                  <a:cubicBezTo>
                    <a:pt x="144" y="100"/>
                    <a:pt x="145" y="99"/>
                    <a:pt x="146" y="98"/>
                  </a:cubicBezTo>
                  <a:cubicBezTo>
                    <a:pt x="147" y="97"/>
                    <a:pt x="148" y="96"/>
                    <a:pt x="148" y="96"/>
                  </a:cubicBezTo>
                  <a:cubicBezTo>
                    <a:pt x="150" y="95"/>
                    <a:pt x="152" y="94"/>
                    <a:pt x="155" y="92"/>
                  </a:cubicBezTo>
                  <a:cubicBezTo>
                    <a:pt x="158" y="90"/>
                    <a:pt x="160" y="87"/>
                    <a:pt x="161" y="84"/>
                  </a:cubicBezTo>
                  <a:cubicBezTo>
                    <a:pt x="161" y="84"/>
                    <a:pt x="161" y="84"/>
                    <a:pt x="161" y="84"/>
                  </a:cubicBezTo>
                  <a:cubicBezTo>
                    <a:pt x="161" y="84"/>
                    <a:pt x="161" y="84"/>
                    <a:pt x="161" y="84"/>
                  </a:cubicBezTo>
                  <a:cubicBezTo>
                    <a:pt x="161" y="79"/>
                    <a:pt x="160" y="74"/>
                    <a:pt x="159" y="70"/>
                  </a:cubicBezTo>
                  <a:cubicBezTo>
                    <a:pt x="158" y="65"/>
                    <a:pt x="157" y="62"/>
                    <a:pt x="157" y="62"/>
                  </a:cubicBezTo>
                  <a:cubicBezTo>
                    <a:pt x="156" y="62"/>
                    <a:pt x="156" y="62"/>
                    <a:pt x="156" y="62"/>
                  </a:cubicBezTo>
                  <a:cubicBezTo>
                    <a:pt x="157" y="62"/>
                    <a:pt x="157" y="62"/>
                    <a:pt x="157" y="62"/>
                  </a:cubicBezTo>
                  <a:cubicBezTo>
                    <a:pt x="157" y="62"/>
                    <a:pt x="157" y="62"/>
                    <a:pt x="150" y="33"/>
                  </a:cubicBezTo>
                  <a:cubicBezTo>
                    <a:pt x="149" y="34"/>
                    <a:pt x="149" y="34"/>
                    <a:pt x="149" y="34"/>
                  </a:cubicBezTo>
                  <a:cubicBezTo>
                    <a:pt x="150" y="34"/>
                    <a:pt x="150" y="34"/>
                    <a:pt x="150" y="34"/>
                  </a:cubicBezTo>
                  <a:cubicBezTo>
                    <a:pt x="150" y="34"/>
                    <a:pt x="150" y="34"/>
                    <a:pt x="150" y="27"/>
                  </a:cubicBezTo>
                  <a:cubicBezTo>
                    <a:pt x="149" y="27"/>
                    <a:pt x="149" y="27"/>
                    <a:pt x="149" y="27"/>
                  </a:cubicBezTo>
                  <a:cubicBezTo>
                    <a:pt x="149" y="28"/>
                    <a:pt x="149" y="28"/>
                    <a:pt x="149" y="28"/>
                  </a:cubicBezTo>
                  <a:cubicBezTo>
                    <a:pt x="149" y="28"/>
                    <a:pt x="149" y="28"/>
                    <a:pt x="152" y="28"/>
                  </a:cubicBezTo>
                  <a:cubicBezTo>
                    <a:pt x="153" y="28"/>
                    <a:pt x="153" y="28"/>
                    <a:pt x="153" y="28"/>
                  </a:cubicBezTo>
                  <a:cubicBezTo>
                    <a:pt x="153" y="27"/>
                    <a:pt x="153" y="27"/>
                    <a:pt x="153" y="27"/>
                  </a:cubicBezTo>
                  <a:cubicBezTo>
                    <a:pt x="153" y="27"/>
                    <a:pt x="153" y="27"/>
                    <a:pt x="154" y="22"/>
                  </a:cubicBezTo>
                  <a:cubicBezTo>
                    <a:pt x="153" y="22"/>
                    <a:pt x="153" y="22"/>
                    <a:pt x="153" y="22"/>
                  </a:cubicBezTo>
                  <a:cubicBezTo>
                    <a:pt x="154" y="23"/>
                    <a:pt x="154" y="23"/>
                    <a:pt x="154" y="23"/>
                  </a:cubicBezTo>
                  <a:cubicBezTo>
                    <a:pt x="154" y="23"/>
                    <a:pt x="154" y="23"/>
                    <a:pt x="158" y="19"/>
                  </a:cubicBezTo>
                  <a:cubicBezTo>
                    <a:pt x="157" y="18"/>
                    <a:pt x="157" y="18"/>
                    <a:pt x="157" y="18"/>
                  </a:cubicBezTo>
                  <a:cubicBezTo>
                    <a:pt x="156" y="19"/>
                    <a:pt x="156" y="19"/>
                    <a:pt x="156" y="19"/>
                  </a:cubicBezTo>
                  <a:cubicBezTo>
                    <a:pt x="156" y="19"/>
                    <a:pt x="156" y="19"/>
                    <a:pt x="160" y="23"/>
                  </a:cubicBezTo>
                  <a:cubicBezTo>
                    <a:pt x="161" y="24"/>
                    <a:pt x="161" y="24"/>
                    <a:pt x="161" y="24"/>
                  </a:cubicBezTo>
                  <a:cubicBezTo>
                    <a:pt x="162" y="22"/>
                    <a:pt x="162" y="22"/>
                    <a:pt x="162" y="22"/>
                  </a:cubicBezTo>
                  <a:cubicBezTo>
                    <a:pt x="162" y="22"/>
                    <a:pt x="162" y="22"/>
                    <a:pt x="166" y="13"/>
                  </a:cubicBezTo>
                  <a:cubicBezTo>
                    <a:pt x="165" y="12"/>
                    <a:pt x="165" y="12"/>
                    <a:pt x="165" y="12"/>
                  </a:cubicBezTo>
                  <a:cubicBezTo>
                    <a:pt x="165" y="14"/>
                    <a:pt x="165" y="14"/>
                    <a:pt x="165" y="14"/>
                  </a:cubicBezTo>
                  <a:cubicBezTo>
                    <a:pt x="165" y="14"/>
                    <a:pt x="165" y="14"/>
                    <a:pt x="173" y="16"/>
                  </a:cubicBezTo>
                  <a:cubicBezTo>
                    <a:pt x="174" y="17"/>
                    <a:pt x="174" y="17"/>
                    <a:pt x="174" y="17"/>
                  </a:cubicBezTo>
                  <a:cubicBezTo>
                    <a:pt x="174" y="16"/>
                    <a:pt x="174" y="16"/>
                    <a:pt x="174" y="16"/>
                  </a:cubicBezTo>
                  <a:cubicBezTo>
                    <a:pt x="174" y="16"/>
                    <a:pt x="174" y="16"/>
                    <a:pt x="181" y="3"/>
                  </a:cubicBezTo>
                  <a:cubicBezTo>
                    <a:pt x="180" y="3"/>
                    <a:pt x="180" y="3"/>
                    <a:pt x="180" y="3"/>
                  </a:cubicBezTo>
                  <a:cubicBezTo>
                    <a:pt x="180" y="4"/>
                    <a:pt x="180" y="4"/>
                    <a:pt x="180" y="4"/>
                  </a:cubicBezTo>
                  <a:cubicBezTo>
                    <a:pt x="180" y="4"/>
                    <a:pt x="180" y="4"/>
                    <a:pt x="180" y="4"/>
                  </a:cubicBezTo>
                  <a:cubicBezTo>
                    <a:pt x="181" y="4"/>
                    <a:pt x="182" y="4"/>
                    <a:pt x="184" y="4"/>
                  </a:cubicBezTo>
                  <a:cubicBezTo>
                    <a:pt x="184" y="3"/>
                    <a:pt x="184" y="3"/>
                    <a:pt x="184" y="3"/>
                  </a:cubicBezTo>
                  <a:cubicBezTo>
                    <a:pt x="183" y="4"/>
                    <a:pt x="183" y="4"/>
                    <a:pt x="183" y="4"/>
                  </a:cubicBezTo>
                  <a:cubicBezTo>
                    <a:pt x="183" y="4"/>
                    <a:pt x="183" y="4"/>
                    <a:pt x="188" y="10"/>
                  </a:cubicBezTo>
                  <a:cubicBezTo>
                    <a:pt x="190" y="13"/>
                    <a:pt x="190" y="13"/>
                    <a:pt x="190" y="13"/>
                  </a:cubicBezTo>
                  <a:cubicBezTo>
                    <a:pt x="191" y="10"/>
                    <a:pt x="191" y="10"/>
                    <a:pt x="191" y="10"/>
                  </a:cubicBezTo>
                  <a:cubicBezTo>
                    <a:pt x="191" y="10"/>
                    <a:pt x="191" y="10"/>
                    <a:pt x="192" y="3"/>
                  </a:cubicBezTo>
                  <a:cubicBezTo>
                    <a:pt x="191" y="3"/>
                    <a:pt x="191" y="3"/>
                    <a:pt x="191" y="3"/>
                  </a:cubicBezTo>
                  <a:cubicBezTo>
                    <a:pt x="190" y="4"/>
                    <a:pt x="190" y="4"/>
                    <a:pt x="190" y="4"/>
                  </a:cubicBezTo>
                  <a:cubicBezTo>
                    <a:pt x="190" y="4"/>
                    <a:pt x="190" y="4"/>
                    <a:pt x="198" y="9"/>
                  </a:cubicBezTo>
                  <a:cubicBezTo>
                    <a:pt x="198" y="10"/>
                    <a:pt x="198" y="10"/>
                    <a:pt x="198" y="10"/>
                  </a:cubicBezTo>
                  <a:cubicBezTo>
                    <a:pt x="199" y="10"/>
                    <a:pt x="199" y="10"/>
                    <a:pt x="199" y="10"/>
                  </a:cubicBezTo>
                  <a:cubicBezTo>
                    <a:pt x="199" y="10"/>
                    <a:pt x="199" y="10"/>
                    <a:pt x="204" y="10"/>
                  </a:cubicBezTo>
                  <a:cubicBezTo>
                    <a:pt x="204" y="8"/>
                    <a:pt x="204" y="8"/>
                    <a:pt x="204" y="8"/>
                  </a:cubicBezTo>
                  <a:cubicBezTo>
                    <a:pt x="203" y="9"/>
                    <a:pt x="203" y="9"/>
                    <a:pt x="203" y="9"/>
                  </a:cubicBezTo>
                  <a:cubicBezTo>
                    <a:pt x="203" y="9"/>
                    <a:pt x="203" y="9"/>
                    <a:pt x="207" y="16"/>
                  </a:cubicBezTo>
                  <a:cubicBezTo>
                    <a:pt x="208" y="17"/>
                    <a:pt x="208" y="17"/>
                    <a:pt x="208" y="17"/>
                  </a:cubicBezTo>
                  <a:cubicBezTo>
                    <a:pt x="209" y="16"/>
                    <a:pt x="209" y="16"/>
                    <a:pt x="209" y="16"/>
                  </a:cubicBezTo>
                  <a:cubicBezTo>
                    <a:pt x="209" y="16"/>
                    <a:pt x="209" y="16"/>
                    <a:pt x="214" y="12"/>
                  </a:cubicBezTo>
                  <a:cubicBezTo>
                    <a:pt x="214" y="11"/>
                    <a:pt x="214" y="11"/>
                    <a:pt x="214" y="11"/>
                  </a:cubicBezTo>
                  <a:cubicBezTo>
                    <a:pt x="212" y="11"/>
                    <a:pt x="212" y="11"/>
                    <a:pt x="212" y="11"/>
                  </a:cubicBezTo>
                  <a:cubicBezTo>
                    <a:pt x="212" y="11"/>
                    <a:pt x="213" y="13"/>
                    <a:pt x="214" y="15"/>
                  </a:cubicBezTo>
                  <a:cubicBezTo>
                    <a:pt x="215" y="16"/>
                    <a:pt x="215" y="17"/>
                    <a:pt x="216" y="18"/>
                  </a:cubicBezTo>
                  <a:cubicBezTo>
                    <a:pt x="217" y="18"/>
                    <a:pt x="218" y="19"/>
                    <a:pt x="219" y="19"/>
                  </a:cubicBezTo>
                  <a:cubicBezTo>
                    <a:pt x="221" y="19"/>
                    <a:pt x="223" y="18"/>
                    <a:pt x="225" y="18"/>
                  </a:cubicBezTo>
                  <a:cubicBezTo>
                    <a:pt x="226" y="17"/>
                    <a:pt x="228" y="16"/>
                    <a:pt x="228" y="16"/>
                  </a:cubicBezTo>
                  <a:cubicBezTo>
                    <a:pt x="227" y="15"/>
                    <a:pt x="227" y="15"/>
                    <a:pt x="227" y="15"/>
                  </a:cubicBezTo>
                  <a:cubicBezTo>
                    <a:pt x="226" y="15"/>
                    <a:pt x="226" y="15"/>
                    <a:pt x="226" y="15"/>
                  </a:cubicBezTo>
                  <a:cubicBezTo>
                    <a:pt x="226" y="15"/>
                    <a:pt x="226" y="15"/>
                    <a:pt x="226" y="20"/>
                  </a:cubicBezTo>
                  <a:cubicBezTo>
                    <a:pt x="226" y="21"/>
                    <a:pt x="226" y="21"/>
                    <a:pt x="226" y="21"/>
                  </a:cubicBezTo>
                  <a:cubicBezTo>
                    <a:pt x="227" y="22"/>
                    <a:pt x="227" y="22"/>
                    <a:pt x="227" y="22"/>
                  </a:cubicBezTo>
                  <a:cubicBezTo>
                    <a:pt x="227" y="22"/>
                    <a:pt x="228" y="22"/>
                    <a:pt x="230" y="23"/>
                  </a:cubicBezTo>
                  <a:cubicBezTo>
                    <a:pt x="232" y="24"/>
                    <a:pt x="235" y="25"/>
                    <a:pt x="236" y="26"/>
                  </a:cubicBezTo>
                  <a:cubicBezTo>
                    <a:pt x="237" y="24"/>
                    <a:pt x="237" y="24"/>
                    <a:pt x="237" y="24"/>
                  </a:cubicBezTo>
                  <a:cubicBezTo>
                    <a:pt x="235" y="25"/>
                    <a:pt x="235" y="25"/>
                    <a:pt x="235" y="25"/>
                  </a:cubicBezTo>
                  <a:cubicBezTo>
                    <a:pt x="236" y="26"/>
                    <a:pt x="236" y="26"/>
                    <a:pt x="236" y="27"/>
                  </a:cubicBezTo>
                  <a:cubicBezTo>
                    <a:pt x="237" y="29"/>
                    <a:pt x="237" y="30"/>
                    <a:pt x="237" y="32"/>
                  </a:cubicBezTo>
                  <a:cubicBezTo>
                    <a:pt x="238" y="33"/>
                    <a:pt x="238" y="33"/>
                    <a:pt x="238" y="34"/>
                  </a:cubicBezTo>
                  <a:cubicBezTo>
                    <a:pt x="239" y="35"/>
                    <a:pt x="240" y="35"/>
                    <a:pt x="241" y="35"/>
                  </a:cubicBezTo>
                  <a:cubicBezTo>
                    <a:pt x="241" y="35"/>
                    <a:pt x="241" y="35"/>
                    <a:pt x="242" y="35"/>
                  </a:cubicBezTo>
                  <a:cubicBezTo>
                    <a:pt x="244" y="35"/>
                    <a:pt x="247" y="35"/>
                    <a:pt x="253" y="35"/>
                  </a:cubicBezTo>
                  <a:cubicBezTo>
                    <a:pt x="253" y="34"/>
                    <a:pt x="253" y="34"/>
                    <a:pt x="253" y="34"/>
                  </a:cubicBezTo>
                  <a:cubicBezTo>
                    <a:pt x="252" y="35"/>
                    <a:pt x="252" y="35"/>
                    <a:pt x="252" y="35"/>
                  </a:cubicBezTo>
                  <a:cubicBezTo>
                    <a:pt x="252" y="35"/>
                    <a:pt x="252" y="35"/>
                    <a:pt x="257" y="39"/>
                  </a:cubicBezTo>
                  <a:cubicBezTo>
                    <a:pt x="258" y="40"/>
                    <a:pt x="258" y="40"/>
                    <a:pt x="258" y="40"/>
                  </a:cubicBezTo>
                  <a:cubicBezTo>
                    <a:pt x="259" y="39"/>
                    <a:pt x="259" y="39"/>
                    <a:pt x="259" y="39"/>
                  </a:cubicBezTo>
                  <a:cubicBezTo>
                    <a:pt x="259" y="39"/>
                    <a:pt x="259" y="39"/>
                    <a:pt x="274" y="28"/>
                  </a:cubicBezTo>
                  <a:cubicBezTo>
                    <a:pt x="273" y="27"/>
                    <a:pt x="273" y="27"/>
                    <a:pt x="273" y="27"/>
                  </a:cubicBezTo>
                  <a:cubicBezTo>
                    <a:pt x="272" y="28"/>
                    <a:pt x="272" y="28"/>
                    <a:pt x="272" y="28"/>
                  </a:cubicBezTo>
                  <a:cubicBezTo>
                    <a:pt x="272" y="28"/>
                    <a:pt x="274" y="29"/>
                    <a:pt x="277" y="30"/>
                  </a:cubicBezTo>
                  <a:cubicBezTo>
                    <a:pt x="280" y="31"/>
                    <a:pt x="283" y="31"/>
                    <a:pt x="286" y="31"/>
                  </a:cubicBezTo>
                  <a:cubicBezTo>
                    <a:pt x="287" y="31"/>
                    <a:pt x="287" y="31"/>
                    <a:pt x="288" y="31"/>
                  </a:cubicBezTo>
                  <a:cubicBezTo>
                    <a:pt x="288" y="30"/>
                    <a:pt x="288" y="30"/>
                    <a:pt x="288" y="30"/>
                  </a:cubicBezTo>
                  <a:cubicBezTo>
                    <a:pt x="288" y="31"/>
                    <a:pt x="288" y="31"/>
                    <a:pt x="288" y="31"/>
                  </a:cubicBezTo>
                  <a:cubicBezTo>
                    <a:pt x="290" y="31"/>
                    <a:pt x="294" y="30"/>
                    <a:pt x="297" y="30"/>
                  </a:cubicBezTo>
                  <a:cubicBezTo>
                    <a:pt x="300" y="29"/>
                    <a:pt x="303" y="28"/>
                    <a:pt x="303" y="28"/>
                  </a:cubicBezTo>
                  <a:cubicBezTo>
                    <a:pt x="303" y="27"/>
                    <a:pt x="303" y="27"/>
                    <a:pt x="303" y="27"/>
                  </a:cubicBezTo>
                  <a:cubicBezTo>
                    <a:pt x="301" y="27"/>
                    <a:pt x="301" y="27"/>
                    <a:pt x="301" y="27"/>
                  </a:cubicBezTo>
                  <a:cubicBezTo>
                    <a:pt x="301" y="27"/>
                    <a:pt x="301" y="27"/>
                    <a:pt x="304" y="37"/>
                  </a:cubicBezTo>
                  <a:cubicBezTo>
                    <a:pt x="304" y="38"/>
                    <a:pt x="304" y="38"/>
                    <a:pt x="304" y="38"/>
                  </a:cubicBezTo>
                  <a:cubicBezTo>
                    <a:pt x="305" y="38"/>
                    <a:pt x="305" y="38"/>
                    <a:pt x="305" y="38"/>
                  </a:cubicBezTo>
                  <a:cubicBezTo>
                    <a:pt x="305" y="38"/>
                    <a:pt x="307" y="38"/>
                    <a:pt x="310" y="39"/>
                  </a:cubicBezTo>
                  <a:cubicBezTo>
                    <a:pt x="311" y="39"/>
                    <a:pt x="313" y="39"/>
                    <a:pt x="314" y="40"/>
                  </a:cubicBezTo>
                  <a:cubicBezTo>
                    <a:pt x="315" y="40"/>
                    <a:pt x="316" y="40"/>
                    <a:pt x="317" y="41"/>
                  </a:cubicBezTo>
                  <a:cubicBezTo>
                    <a:pt x="317" y="41"/>
                    <a:pt x="317" y="41"/>
                    <a:pt x="317" y="41"/>
                  </a:cubicBezTo>
                  <a:cubicBezTo>
                    <a:pt x="317" y="41"/>
                    <a:pt x="317" y="41"/>
                    <a:pt x="317" y="41"/>
                  </a:cubicBezTo>
                  <a:cubicBezTo>
                    <a:pt x="319" y="41"/>
                    <a:pt x="321" y="42"/>
                    <a:pt x="322" y="44"/>
                  </a:cubicBezTo>
                  <a:cubicBezTo>
                    <a:pt x="323" y="44"/>
                    <a:pt x="323" y="45"/>
                    <a:pt x="324" y="45"/>
                  </a:cubicBezTo>
                  <a:cubicBezTo>
                    <a:pt x="324" y="45"/>
                    <a:pt x="324" y="45"/>
                    <a:pt x="324" y="45"/>
                  </a:cubicBezTo>
                  <a:cubicBezTo>
                    <a:pt x="324" y="46"/>
                    <a:pt x="324" y="46"/>
                    <a:pt x="324" y="46"/>
                  </a:cubicBezTo>
                  <a:cubicBezTo>
                    <a:pt x="326" y="45"/>
                    <a:pt x="326" y="45"/>
                    <a:pt x="326" y="45"/>
                  </a:cubicBezTo>
                  <a:cubicBezTo>
                    <a:pt x="324" y="45"/>
                    <a:pt x="324" y="45"/>
                    <a:pt x="324" y="45"/>
                  </a:cubicBezTo>
                  <a:cubicBezTo>
                    <a:pt x="324" y="45"/>
                    <a:pt x="324" y="45"/>
                    <a:pt x="324" y="46"/>
                  </a:cubicBezTo>
                  <a:cubicBezTo>
                    <a:pt x="324" y="48"/>
                    <a:pt x="324" y="52"/>
                    <a:pt x="324" y="59"/>
                  </a:cubicBezTo>
                  <a:cubicBezTo>
                    <a:pt x="326" y="59"/>
                    <a:pt x="326" y="59"/>
                    <a:pt x="326" y="59"/>
                  </a:cubicBezTo>
                  <a:cubicBezTo>
                    <a:pt x="324" y="59"/>
                    <a:pt x="324" y="59"/>
                    <a:pt x="324" y="59"/>
                  </a:cubicBezTo>
                  <a:cubicBezTo>
                    <a:pt x="324" y="59"/>
                    <a:pt x="324" y="59"/>
                    <a:pt x="320" y="64"/>
                  </a:cubicBezTo>
                  <a:cubicBezTo>
                    <a:pt x="320" y="65"/>
                    <a:pt x="320" y="65"/>
                    <a:pt x="320" y="65"/>
                  </a:cubicBezTo>
                  <a:cubicBezTo>
                    <a:pt x="320" y="66"/>
                    <a:pt x="320" y="66"/>
                    <a:pt x="320" y="66"/>
                  </a:cubicBezTo>
                  <a:cubicBezTo>
                    <a:pt x="320" y="66"/>
                    <a:pt x="320" y="66"/>
                    <a:pt x="323" y="71"/>
                  </a:cubicBezTo>
                  <a:cubicBezTo>
                    <a:pt x="324" y="70"/>
                    <a:pt x="324" y="70"/>
                    <a:pt x="324" y="70"/>
                  </a:cubicBezTo>
                  <a:cubicBezTo>
                    <a:pt x="323" y="70"/>
                    <a:pt x="323" y="70"/>
                    <a:pt x="323" y="70"/>
                  </a:cubicBezTo>
                  <a:cubicBezTo>
                    <a:pt x="323" y="70"/>
                    <a:pt x="323" y="70"/>
                    <a:pt x="320" y="85"/>
                  </a:cubicBezTo>
                  <a:cubicBezTo>
                    <a:pt x="319" y="88"/>
                    <a:pt x="319" y="88"/>
                    <a:pt x="319" y="88"/>
                  </a:cubicBezTo>
                  <a:cubicBezTo>
                    <a:pt x="322" y="86"/>
                    <a:pt x="322" y="86"/>
                    <a:pt x="322" y="86"/>
                  </a:cubicBezTo>
                  <a:cubicBezTo>
                    <a:pt x="322" y="86"/>
                    <a:pt x="323" y="86"/>
                    <a:pt x="323" y="86"/>
                  </a:cubicBezTo>
                  <a:cubicBezTo>
                    <a:pt x="324" y="85"/>
                    <a:pt x="326" y="84"/>
                    <a:pt x="328" y="84"/>
                  </a:cubicBezTo>
                  <a:cubicBezTo>
                    <a:pt x="329" y="83"/>
                    <a:pt x="331" y="83"/>
                    <a:pt x="332" y="83"/>
                  </a:cubicBezTo>
                  <a:cubicBezTo>
                    <a:pt x="333" y="83"/>
                    <a:pt x="334" y="83"/>
                    <a:pt x="335" y="84"/>
                  </a:cubicBezTo>
                  <a:cubicBezTo>
                    <a:pt x="335" y="85"/>
                    <a:pt x="336" y="85"/>
                    <a:pt x="336" y="85"/>
                  </a:cubicBezTo>
                  <a:cubicBezTo>
                    <a:pt x="336" y="86"/>
                    <a:pt x="336" y="86"/>
                    <a:pt x="336" y="86"/>
                  </a:cubicBezTo>
                  <a:cubicBezTo>
                    <a:pt x="336" y="86"/>
                    <a:pt x="336" y="86"/>
                    <a:pt x="336" y="86"/>
                  </a:cubicBezTo>
                  <a:cubicBezTo>
                    <a:pt x="338" y="85"/>
                    <a:pt x="338" y="85"/>
                    <a:pt x="338" y="85"/>
                  </a:cubicBezTo>
                  <a:cubicBezTo>
                    <a:pt x="336" y="85"/>
                    <a:pt x="336" y="85"/>
                    <a:pt x="336" y="85"/>
                  </a:cubicBezTo>
                  <a:cubicBezTo>
                    <a:pt x="336" y="85"/>
                    <a:pt x="336" y="85"/>
                    <a:pt x="334" y="91"/>
                  </a:cubicBezTo>
                  <a:cubicBezTo>
                    <a:pt x="333" y="93"/>
                    <a:pt x="333" y="93"/>
                    <a:pt x="333" y="93"/>
                  </a:cubicBezTo>
                  <a:cubicBezTo>
                    <a:pt x="335" y="93"/>
                    <a:pt x="335" y="93"/>
                    <a:pt x="335" y="93"/>
                  </a:cubicBezTo>
                  <a:cubicBezTo>
                    <a:pt x="335" y="93"/>
                    <a:pt x="335" y="93"/>
                    <a:pt x="345" y="96"/>
                  </a:cubicBezTo>
                  <a:cubicBezTo>
                    <a:pt x="346" y="95"/>
                    <a:pt x="346" y="95"/>
                    <a:pt x="346" y="95"/>
                  </a:cubicBezTo>
                  <a:cubicBezTo>
                    <a:pt x="344" y="95"/>
                    <a:pt x="344" y="95"/>
                    <a:pt x="344" y="95"/>
                  </a:cubicBezTo>
                  <a:cubicBezTo>
                    <a:pt x="344" y="95"/>
                    <a:pt x="344" y="95"/>
                    <a:pt x="346" y="102"/>
                  </a:cubicBezTo>
                  <a:cubicBezTo>
                    <a:pt x="346" y="103"/>
                    <a:pt x="346" y="103"/>
                    <a:pt x="346" y="103"/>
                  </a:cubicBezTo>
                  <a:cubicBezTo>
                    <a:pt x="347" y="103"/>
                    <a:pt x="347" y="103"/>
                    <a:pt x="347" y="103"/>
                  </a:cubicBezTo>
                  <a:cubicBezTo>
                    <a:pt x="347" y="103"/>
                    <a:pt x="347" y="103"/>
                    <a:pt x="351" y="104"/>
                  </a:cubicBezTo>
                  <a:cubicBezTo>
                    <a:pt x="351" y="103"/>
                    <a:pt x="351" y="103"/>
                    <a:pt x="351" y="103"/>
                  </a:cubicBezTo>
                  <a:cubicBezTo>
                    <a:pt x="350" y="103"/>
                    <a:pt x="350" y="103"/>
                    <a:pt x="350" y="103"/>
                  </a:cubicBezTo>
                  <a:cubicBezTo>
                    <a:pt x="350" y="103"/>
                    <a:pt x="350" y="103"/>
                    <a:pt x="350" y="105"/>
                  </a:cubicBezTo>
                  <a:cubicBezTo>
                    <a:pt x="351" y="106"/>
                    <a:pt x="352" y="109"/>
                    <a:pt x="354" y="115"/>
                  </a:cubicBezTo>
                  <a:cubicBezTo>
                    <a:pt x="354" y="115"/>
                    <a:pt x="354" y="115"/>
                    <a:pt x="354" y="116"/>
                  </a:cubicBezTo>
                  <a:cubicBezTo>
                    <a:pt x="354" y="117"/>
                    <a:pt x="355" y="119"/>
                    <a:pt x="357" y="123"/>
                  </a:cubicBezTo>
                  <a:cubicBezTo>
                    <a:pt x="357" y="124"/>
                    <a:pt x="357" y="124"/>
                    <a:pt x="357" y="124"/>
                  </a:cubicBezTo>
                  <a:cubicBezTo>
                    <a:pt x="357" y="124"/>
                    <a:pt x="357" y="124"/>
                    <a:pt x="357" y="124"/>
                  </a:cubicBezTo>
                  <a:cubicBezTo>
                    <a:pt x="357" y="124"/>
                    <a:pt x="357" y="124"/>
                    <a:pt x="360" y="126"/>
                  </a:cubicBezTo>
                  <a:cubicBezTo>
                    <a:pt x="361" y="124"/>
                    <a:pt x="361" y="124"/>
                    <a:pt x="361" y="124"/>
                  </a:cubicBezTo>
                  <a:cubicBezTo>
                    <a:pt x="359" y="125"/>
                    <a:pt x="359" y="125"/>
                    <a:pt x="359" y="125"/>
                  </a:cubicBezTo>
                  <a:lnTo>
                    <a:pt x="361" y="1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20" name="Freeform 39"/>
            <p:cNvSpPr>
              <a:spLocks/>
            </p:cNvSpPr>
            <p:nvPr/>
          </p:nvSpPr>
          <p:spPr bwMode="auto">
            <a:xfrm>
              <a:off x="3686" y="3143"/>
              <a:ext cx="570" cy="417"/>
            </a:xfrm>
            <a:custGeom>
              <a:avLst/>
              <a:gdLst>
                <a:gd name="T0" fmla="*/ 375 w 405"/>
                <a:gd name="T1" fmla="*/ 21 h 296"/>
                <a:gd name="T2" fmla="*/ 354 w 405"/>
                <a:gd name="T3" fmla="*/ 4 h 296"/>
                <a:gd name="T4" fmla="*/ 335 w 405"/>
                <a:gd name="T5" fmla="*/ 4 h 296"/>
                <a:gd name="T6" fmla="*/ 294 w 405"/>
                <a:gd name="T7" fmla="*/ 4 h 296"/>
                <a:gd name="T8" fmla="*/ 231 w 405"/>
                <a:gd name="T9" fmla="*/ 45 h 296"/>
                <a:gd name="T10" fmla="*/ 185 w 405"/>
                <a:gd name="T11" fmla="*/ 65 h 296"/>
                <a:gd name="T12" fmla="*/ 167 w 405"/>
                <a:gd name="T13" fmla="*/ 65 h 296"/>
                <a:gd name="T14" fmla="*/ 137 w 405"/>
                <a:gd name="T15" fmla="*/ 68 h 296"/>
                <a:gd name="T16" fmla="*/ 92 w 405"/>
                <a:gd name="T17" fmla="*/ 74 h 296"/>
                <a:gd name="T18" fmla="*/ 69 w 405"/>
                <a:gd name="T19" fmla="*/ 69 h 296"/>
                <a:gd name="T20" fmla="*/ 29 w 405"/>
                <a:gd name="T21" fmla="*/ 72 h 296"/>
                <a:gd name="T22" fmla="*/ 29 w 405"/>
                <a:gd name="T23" fmla="*/ 54 h 296"/>
                <a:gd name="T24" fmla="*/ 10 w 405"/>
                <a:gd name="T25" fmla="*/ 53 h 296"/>
                <a:gd name="T26" fmla="*/ 2 w 405"/>
                <a:gd name="T27" fmla="*/ 68 h 296"/>
                <a:gd name="T28" fmla="*/ 10 w 405"/>
                <a:gd name="T29" fmla="*/ 100 h 296"/>
                <a:gd name="T30" fmla="*/ 36 w 405"/>
                <a:gd name="T31" fmla="*/ 120 h 296"/>
                <a:gd name="T32" fmla="*/ 39 w 405"/>
                <a:gd name="T33" fmla="*/ 157 h 296"/>
                <a:gd name="T34" fmla="*/ 21 w 405"/>
                <a:gd name="T35" fmla="*/ 166 h 296"/>
                <a:gd name="T36" fmla="*/ 23 w 405"/>
                <a:gd name="T37" fmla="*/ 178 h 296"/>
                <a:gd name="T38" fmla="*/ 28 w 405"/>
                <a:gd name="T39" fmla="*/ 201 h 296"/>
                <a:gd name="T40" fmla="*/ 29 w 405"/>
                <a:gd name="T41" fmla="*/ 224 h 296"/>
                <a:gd name="T42" fmla="*/ 56 w 405"/>
                <a:gd name="T43" fmla="*/ 234 h 296"/>
                <a:gd name="T44" fmla="*/ 70 w 405"/>
                <a:gd name="T45" fmla="*/ 257 h 296"/>
                <a:gd name="T46" fmla="*/ 71 w 405"/>
                <a:gd name="T47" fmla="*/ 296 h 296"/>
                <a:gd name="T48" fmla="*/ 92 w 405"/>
                <a:gd name="T49" fmla="*/ 288 h 296"/>
                <a:gd name="T50" fmla="*/ 101 w 405"/>
                <a:gd name="T51" fmla="*/ 285 h 296"/>
                <a:gd name="T52" fmla="*/ 120 w 405"/>
                <a:gd name="T53" fmla="*/ 281 h 296"/>
                <a:gd name="T54" fmla="*/ 133 w 405"/>
                <a:gd name="T55" fmla="*/ 273 h 296"/>
                <a:gd name="T56" fmla="*/ 143 w 405"/>
                <a:gd name="T57" fmla="*/ 271 h 296"/>
                <a:gd name="T58" fmla="*/ 150 w 405"/>
                <a:gd name="T59" fmla="*/ 265 h 296"/>
                <a:gd name="T60" fmla="*/ 160 w 405"/>
                <a:gd name="T61" fmla="*/ 266 h 296"/>
                <a:gd name="T62" fmla="*/ 181 w 405"/>
                <a:gd name="T63" fmla="*/ 267 h 296"/>
                <a:gd name="T64" fmla="*/ 193 w 405"/>
                <a:gd name="T65" fmla="*/ 274 h 296"/>
                <a:gd name="T66" fmla="*/ 220 w 405"/>
                <a:gd name="T67" fmla="*/ 273 h 296"/>
                <a:gd name="T68" fmla="*/ 259 w 405"/>
                <a:gd name="T69" fmla="*/ 263 h 296"/>
                <a:gd name="T70" fmla="*/ 282 w 405"/>
                <a:gd name="T71" fmla="*/ 250 h 296"/>
                <a:gd name="T72" fmla="*/ 290 w 405"/>
                <a:gd name="T73" fmla="*/ 223 h 296"/>
                <a:gd name="T74" fmla="*/ 304 w 405"/>
                <a:gd name="T75" fmla="*/ 211 h 296"/>
                <a:gd name="T76" fmla="*/ 323 w 405"/>
                <a:gd name="T77" fmla="*/ 193 h 296"/>
                <a:gd name="T78" fmla="*/ 337 w 405"/>
                <a:gd name="T79" fmla="*/ 184 h 296"/>
                <a:gd name="T80" fmla="*/ 362 w 405"/>
                <a:gd name="T81" fmla="*/ 188 h 296"/>
                <a:gd name="T82" fmla="*/ 385 w 405"/>
                <a:gd name="T83" fmla="*/ 186 h 296"/>
                <a:gd name="T84" fmla="*/ 389 w 405"/>
                <a:gd name="T85" fmla="*/ 180 h 296"/>
                <a:gd name="T86" fmla="*/ 383 w 405"/>
                <a:gd name="T87" fmla="*/ 163 h 296"/>
                <a:gd name="T88" fmla="*/ 373 w 405"/>
                <a:gd name="T89" fmla="*/ 150 h 296"/>
                <a:gd name="T90" fmla="*/ 356 w 405"/>
                <a:gd name="T91" fmla="*/ 146 h 296"/>
                <a:gd name="T92" fmla="*/ 351 w 405"/>
                <a:gd name="T93" fmla="*/ 132 h 296"/>
                <a:gd name="T94" fmla="*/ 362 w 405"/>
                <a:gd name="T95" fmla="*/ 119 h 296"/>
                <a:gd name="T96" fmla="*/ 369 w 405"/>
                <a:gd name="T97" fmla="*/ 99 h 296"/>
                <a:gd name="T98" fmla="*/ 356 w 405"/>
                <a:gd name="T99" fmla="*/ 76 h 296"/>
                <a:gd name="T100" fmla="*/ 377 w 405"/>
                <a:gd name="T101" fmla="*/ 54 h 296"/>
                <a:gd name="T102" fmla="*/ 405 w 405"/>
                <a:gd name="T103" fmla="*/ 35 h 296"/>
                <a:gd name="T104" fmla="*/ 397 w 405"/>
                <a:gd name="T105" fmla="*/ 1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5" h="296">
                  <a:moveTo>
                    <a:pt x="397" y="19"/>
                  </a:moveTo>
                  <a:cubicBezTo>
                    <a:pt x="397" y="19"/>
                    <a:pt x="381" y="22"/>
                    <a:pt x="375" y="21"/>
                  </a:cubicBezTo>
                  <a:cubicBezTo>
                    <a:pt x="370" y="21"/>
                    <a:pt x="359" y="18"/>
                    <a:pt x="359" y="18"/>
                  </a:cubicBezTo>
                  <a:cubicBezTo>
                    <a:pt x="354" y="4"/>
                    <a:pt x="354" y="4"/>
                    <a:pt x="354" y="4"/>
                  </a:cubicBezTo>
                  <a:cubicBezTo>
                    <a:pt x="354" y="4"/>
                    <a:pt x="346" y="14"/>
                    <a:pt x="342" y="12"/>
                  </a:cubicBezTo>
                  <a:cubicBezTo>
                    <a:pt x="337" y="11"/>
                    <a:pt x="337" y="4"/>
                    <a:pt x="335" y="4"/>
                  </a:cubicBezTo>
                  <a:cubicBezTo>
                    <a:pt x="332" y="4"/>
                    <a:pt x="324" y="14"/>
                    <a:pt x="319" y="12"/>
                  </a:cubicBezTo>
                  <a:cubicBezTo>
                    <a:pt x="313" y="11"/>
                    <a:pt x="305" y="0"/>
                    <a:pt x="294" y="4"/>
                  </a:cubicBezTo>
                  <a:cubicBezTo>
                    <a:pt x="282" y="8"/>
                    <a:pt x="262" y="21"/>
                    <a:pt x="255" y="22"/>
                  </a:cubicBezTo>
                  <a:cubicBezTo>
                    <a:pt x="247" y="23"/>
                    <a:pt x="236" y="37"/>
                    <a:pt x="231" y="45"/>
                  </a:cubicBezTo>
                  <a:cubicBezTo>
                    <a:pt x="225" y="53"/>
                    <a:pt x="221" y="64"/>
                    <a:pt x="205" y="68"/>
                  </a:cubicBezTo>
                  <a:cubicBezTo>
                    <a:pt x="187" y="72"/>
                    <a:pt x="185" y="65"/>
                    <a:pt x="185" y="65"/>
                  </a:cubicBezTo>
                  <a:cubicBezTo>
                    <a:pt x="177" y="69"/>
                    <a:pt x="177" y="69"/>
                    <a:pt x="177" y="69"/>
                  </a:cubicBezTo>
                  <a:cubicBezTo>
                    <a:pt x="167" y="65"/>
                    <a:pt x="167" y="65"/>
                    <a:pt x="167" y="65"/>
                  </a:cubicBezTo>
                  <a:cubicBezTo>
                    <a:pt x="167" y="65"/>
                    <a:pt x="155" y="72"/>
                    <a:pt x="148" y="69"/>
                  </a:cubicBezTo>
                  <a:cubicBezTo>
                    <a:pt x="144" y="69"/>
                    <a:pt x="143" y="66"/>
                    <a:pt x="137" y="68"/>
                  </a:cubicBezTo>
                  <a:cubicBezTo>
                    <a:pt x="133" y="72"/>
                    <a:pt x="132" y="79"/>
                    <a:pt x="117" y="80"/>
                  </a:cubicBezTo>
                  <a:cubicBezTo>
                    <a:pt x="104" y="81"/>
                    <a:pt x="92" y="74"/>
                    <a:pt x="92" y="74"/>
                  </a:cubicBezTo>
                  <a:cubicBezTo>
                    <a:pt x="81" y="74"/>
                    <a:pt x="81" y="74"/>
                    <a:pt x="81" y="74"/>
                  </a:cubicBezTo>
                  <a:cubicBezTo>
                    <a:pt x="81" y="74"/>
                    <a:pt x="73" y="69"/>
                    <a:pt x="69" y="69"/>
                  </a:cubicBezTo>
                  <a:cubicBezTo>
                    <a:pt x="63" y="69"/>
                    <a:pt x="50" y="81"/>
                    <a:pt x="43" y="80"/>
                  </a:cubicBezTo>
                  <a:cubicBezTo>
                    <a:pt x="35" y="80"/>
                    <a:pt x="29" y="79"/>
                    <a:pt x="29" y="72"/>
                  </a:cubicBezTo>
                  <a:cubicBezTo>
                    <a:pt x="31" y="64"/>
                    <a:pt x="40" y="65"/>
                    <a:pt x="39" y="58"/>
                  </a:cubicBezTo>
                  <a:cubicBezTo>
                    <a:pt x="39" y="53"/>
                    <a:pt x="35" y="56"/>
                    <a:pt x="29" y="54"/>
                  </a:cubicBezTo>
                  <a:cubicBezTo>
                    <a:pt x="27" y="54"/>
                    <a:pt x="19" y="50"/>
                    <a:pt x="13" y="48"/>
                  </a:cubicBezTo>
                  <a:cubicBezTo>
                    <a:pt x="12" y="52"/>
                    <a:pt x="10" y="53"/>
                    <a:pt x="10" y="53"/>
                  </a:cubicBezTo>
                  <a:cubicBezTo>
                    <a:pt x="10" y="53"/>
                    <a:pt x="12" y="60"/>
                    <a:pt x="9" y="64"/>
                  </a:cubicBezTo>
                  <a:cubicBezTo>
                    <a:pt x="6" y="66"/>
                    <a:pt x="2" y="68"/>
                    <a:pt x="2" y="68"/>
                  </a:cubicBezTo>
                  <a:cubicBezTo>
                    <a:pt x="0" y="88"/>
                    <a:pt x="0" y="88"/>
                    <a:pt x="0" y="88"/>
                  </a:cubicBezTo>
                  <a:cubicBezTo>
                    <a:pt x="10" y="100"/>
                    <a:pt x="10" y="100"/>
                    <a:pt x="10" y="100"/>
                  </a:cubicBezTo>
                  <a:cubicBezTo>
                    <a:pt x="15" y="112"/>
                    <a:pt x="15" y="112"/>
                    <a:pt x="15" y="112"/>
                  </a:cubicBezTo>
                  <a:cubicBezTo>
                    <a:pt x="15" y="112"/>
                    <a:pt x="31" y="116"/>
                    <a:pt x="36" y="120"/>
                  </a:cubicBezTo>
                  <a:cubicBezTo>
                    <a:pt x="44" y="124"/>
                    <a:pt x="51" y="137"/>
                    <a:pt x="51" y="137"/>
                  </a:cubicBezTo>
                  <a:cubicBezTo>
                    <a:pt x="39" y="157"/>
                    <a:pt x="39" y="157"/>
                    <a:pt x="39" y="157"/>
                  </a:cubicBezTo>
                  <a:cubicBezTo>
                    <a:pt x="39" y="157"/>
                    <a:pt x="37" y="162"/>
                    <a:pt x="35" y="163"/>
                  </a:cubicBezTo>
                  <a:cubicBezTo>
                    <a:pt x="31" y="165"/>
                    <a:pt x="25" y="162"/>
                    <a:pt x="21" y="166"/>
                  </a:cubicBezTo>
                  <a:cubicBezTo>
                    <a:pt x="15" y="170"/>
                    <a:pt x="15" y="176"/>
                    <a:pt x="15" y="176"/>
                  </a:cubicBezTo>
                  <a:cubicBezTo>
                    <a:pt x="23" y="178"/>
                    <a:pt x="23" y="178"/>
                    <a:pt x="23" y="178"/>
                  </a:cubicBezTo>
                  <a:cubicBezTo>
                    <a:pt x="17" y="190"/>
                    <a:pt x="17" y="190"/>
                    <a:pt x="17" y="190"/>
                  </a:cubicBezTo>
                  <a:cubicBezTo>
                    <a:pt x="28" y="201"/>
                    <a:pt x="28" y="201"/>
                    <a:pt x="28" y="201"/>
                  </a:cubicBezTo>
                  <a:cubicBezTo>
                    <a:pt x="17" y="216"/>
                    <a:pt x="17" y="216"/>
                    <a:pt x="17" y="216"/>
                  </a:cubicBezTo>
                  <a:cubicBezTo>
                    <a:pt x="17" y="216"/>
                    <a:pt x="27" y="221"/>
                    <a:pt x="29" y="224"/>
                  </a:cubicBezTo>
                  <a:cubicBezTo>
                    <a:pt x="32" y="228"/>
                    <a:pt x="36" y="235"/>
                    <a:pt x="43" y="234"/>
                  </a:cubicBezTo>
                  <a:cubicBezTo>
                    <a:pt x="56" y="234"/>
                    <a:pt x="56" y="234"/>
                    <a:pt x="56" y="234"/>
                  </a:cubicBezTo>
                  <a:cubicBezTo>
                    <a:pt x="58" y="251"/>
                    <a:pt x="58" y="251"/>
                    <a:pt x="58" y="251"/>
                  </a:cubicBezTo>
                  <a:cubicBezTo>
                    <a:pt x="70" y="257"/>
                    <a:pt x="70" y="257"/>
                    <a:pt x="70" y="257"/>
                  </a:cubicBezTo>
                  <a:cubicBezTo>
                    <a:pt x="66" y="269"/>
                    <a:pt x="66" y="269"/>
                    <a:pt x="66" y="269"/>
                  </a:cubicBezTo>
                  <a:cubicBezTo>
                    <a:pt x="71" y="296"/>
                    <a:pt x="71" y="296"/>
                    <a:pt x="71" y="296"/>
                  </a:cubicBezTo>
                  <a:cubicBezTo>
                    <a:pt x="85" y="294"/>
                    <a:pt x="85" y="294"/>
                    <a:pt x="85" y="294"/>
                  </a:cubicBezTo>
                  <a:cubicBezTo>
                    <a:pt x="92" y="288"/>
                    <a:pt x="92" y="288"/>
                    <a:pt x="92" y="288"/>
                  </a:cubicBezTo>
                  <a:cubicBezTo>
                    <a:pt x="98" y="290"/>
                    <a:pt x="98" y="290"/>
                    <a:pt x="98" y="290"/>
                  </a:cubicBezTo>
                  <a:cubicBezTo>
                    <a:pt x="101" y="285"/>
                    <a:pt x="101" y="285"/>
                    <a:pt x="101" y="285"/>
                  </a:cubicBezTo>
                  <a:cubicBezTo>
                    <a:pt x="117" y="285"/>
                    <a:pt x="117" y="285"/>
                    <a:pt x="117" y="285"/>
                  </a:cubicBezTo>
                  <a:cubicBezTo>
                    <a:pt x="120" y="281"/>
                    <a:pt x="120" y="281"/>
                    <a:pt x="120" y="281"/>
                  </a:cubicBezTo>
                  <a:cubicBezTo>
                    <a:pt x="124" y="279"/>
                    <a:pt x="124" y="279"/>
                    <a:pt x="124" y="279"/>
                  </a:cubicBezTo>
                  <a:cubicBezTo>
                    <a:pt x="133" y="273"/>
                    <a:pt x="133" y="273"/>
                    <a:pt x="133" y="273"/>
                  </a:cubicBezTo>
                  <a:cubicBezTo>
                    <a:pt x="136" y="277"/>
                    <a:pt x="136" y="277"/>
                    <a:pt x="136" y="277"/>
                  </a:cubicBezTo>
                  <a:cubicBezTo>
                    <a:pt x="143" y="271"/>
                    <a:pt x="143" y="271"/>
                    <a:pt x="143" y="271"/>
                  </a:cubicBezTo>
                  <a:cubicBezTo>
                    <a:pt x="142" y="265"/>
                    <a:pt x="142" y="265"/>
                    <a:pt x="142" y="265"/>
                  </a:cubicBezTo>
                  <a:cubicBezTo>
                    <a:pt x="150" y="265"/>
                    <a:pt x="150" y="265"/>
                    <a:pt x="150" y="265"/>
                  </a:cubicBezTo>
                  <a:cubicBezTo>
                    <a:pt x="154" y="259"/>
                    <a:pt x="154" y="259"/>
                    <a:pt x="154" y="259"/>
                  </a:cubicBezTo>
                  <a:cubicBezTo>
                    <a:pt x="154" y="259"/>
                    <a:pt x="158" y="267"/>
                    <a:pt x="160" y="266"/>
                  </a:cubicBezTo>
                  <a:cubicBezTo>
                    <a:pt x="163" y="263"/>
                    <a:pt x="173" y="258"/>
                    <a:pt x="173" y="258"/>
                  </a:cubicBezTo>
                  <a:cubicBezTo>
                    <a:pt x="181" y="267"/>
                    <a:pt x="181" y="267"/>
                    <a:pt x="181" y="267"/>
                  </a:cubicBezTo>
                  <a:cubicBezTo>
                    <a:pt x="186" y="266"/>
                    <a:pt x="186" y="266"/>
                    <a:pt x="186" y="266"/>
                  </a:cubicBezTo>
                  <a:cubicBezTo>
                    <a:pt x="193" y="274"/>
                    <a:pt x="193" y="274"/>
                    <a:pt x="193" y="274"/>
                  </a:cubicBezTo>
                  <a:cubicBezTo>
                    <a:pt x="201" y="267"/>
                    <a:pt x="201" y="267"/>
                    <a:pt x="201" y="267"/>
                  </a:cubicBezTo>
                  <a:cubicBezTo>
                    <a:pt x="220" y="273"/>
                    <a:pt x="220" y="273"/>
                    <a:pt x="220" y="273"/>
                  </a:cubicBezTo>
                  <a:cubicBezTo>
                    <a:pt x="220" y="273"/>
                    <a:pt x="224" y="279"/>
                    <a:pt x="227" y="278"/>
                  </a:cubicBezTo>
                  <a:cubicBezTo>
                    <a:pt x="228" y="278"/>
                    <a:pt x="259" y="263"/>
                    <a:pt x="259" y="263"/>
                  </a:cubicBezTo>
                  <a:cubicBezTo>
                    <a:pt x="269" y="265"/>
                    <a:pt x="269" y="265"/>
                    <a:pt x="269" y="265"/>
                  </a:cubicBezTo>
                  <a:cubicBezTo>
                    <a:pt x="269" y="265"/>
                    <a:pt x="281" y="259"/>
                    <a:pt x="282" y="250"/>
                  </a:cubicBezTo>
                  <a:cubicBezTo>
                    <a:pt x="282" y="238"/>
                    <a:pt x="269" y="231"/>
                    <a:pt x="271" y="227"/>
                  </a:cubicBezTo>
                  <a:cubicBezTo>
                    <a:pt x="275" y="224"/>
                    <a:pt x="290" y="223"/>
                    <a:pt x="290" y="223"/>
                  </a:cubicBezTo>
                  <a:cubicBezTo>
                    <a:pt x="290" y="223"/>
                    <a:pt x="287" y="216"/>
                    <a:pt x="292" y="213"/>
                  </a:cubicBezTo>
                  <a:cubicBezTo>
                    <a:pt x="294" y="211"/>
                    <a:pt x="301" y="215"/>
                    <a:pt x="304" y="211"/>
                  </a:cubicBezTo>
                  <a:cubicBezTo>
                    <a:pt x="305" y="205"/>
                    <a:pt x="298" y="200"/>
                    <a:pt x="302" y="196"/>
                  </a:cubicBezTo>
                  <a:cubicBezTo>
                    <a:pt x="309" y="194"/>
                    <a:pt x="317" y="200"/>
                    <a:pt x="323" y="193"/>
                  </a:cubicBezTo>
                  <a:cubicBezTo>
                    <a:pt x="331" y="188"/>
                    <a:pt x="331" y="184"/>
                    <a:pt x="333" y="181"/>
                  </a:cubicBezTo>
                  <a:cubicBezTo>
                    <a:pt x="336" y="180"/>
                    <a:pt x="337" y="184"/>
                    <a:pt x="337" y="184"/>
                  </a:cubicBezTo>
                  <a:cubicBezTo>
                    <a:pt x="337" y="184"/>
                    <a:pt x="340" y="176"/>
                    <a:pt x="346" y="176"/>
                  </a:cubicBezTo>
                  <a:cubicBezTo>
                    <a:pt x="350" y="178"/>
                    <a:pt x="356" y="186"/>
                    <a:pt x="362" y="188"/>
                  </a:cubicBezTo>
                  <a:cubicBezTo>
                    <a:pt x="369" y="188"/>
                    <a:pt x="375" y="182"/>
                    <a:pt x="375" y="182"/>
                  </a:cubicBezTo>
                  <a:cubicBezTo>
                    <a:pt x="385" y="186"/>
                    <a:pt x="385" y="186"/>
                    <a:pt x="385" y="186"/>
                  </a:cubicBezTo>
                  <a:cubicBezTo>
                    <a:pt x="385" y="180"/>
                    <a:pt x="385" y="180"/>
                    <a:pt x="385" y="180"/>
                  </a:cubicBezTo>
                  <a:cubicBezTo>
                    <a:pt x="389" y="180"/>
                    <a:pt x="389" y="180"/>
                    <a:pt x="389" y="180"/>
                  </a:cubicBezTo>
                  <a:cubicBezTo>
                    <a:pt x="397" y="176"/>
                    <a:pt x="397" y="176"/>
                    <a:pt x="397" y="176"/>
                  </a:cubicBezTo>
                  <a:cubicBezTo>
                    <a:pt x="383" y="163"/>
                    <a:pt x="383" y="163"/>
                    <a:pt x="383" y="163"/>
                  </a:cubicBezTo>
                  <a:cubicBezTo>
                    <a:pt x="375" y="158"/>
                    <a:pt x="375" y="158"/>
                    <a:pt x="375" y="158"/>
                  </a:cubicBezTo>
                  <a:cubicBezTo>
                    <a:pt x="373" y="150"/>
                    <a:pt x="373" y="150"/>
                    <a:pt x="373" y="150"/>
                  </a:cubicBezTo>
                  <a:cubicBezTo>
                    <a:pt x="360" y="139"/>
                    <a:pt x="360" y="139"/>
                    <a:pt x="360" y="139"/>
                  </a:cubicBezTo>
                  <a:cubicBezTo>
                    <a:pt x="360" y="139"/>
                    <a:pt x="359" y="143"/>
                    <a:pt x="356" y="146"/>
                  </a:cubicBezTo>
                  <a:cubicBezTo>
                    <a:pt x="354" y="149"/>
                    <a:pt x="346" y="146"/>
                    <a:pt x="346" y="146"/>
                  </a:cubicBezTo>
                  <a:cubicBezTo>
                    <a:pt x="351" y="132"/>
                    <a:pt x="351" y="132"/>
                    <a:pt x="351" y="132"/>
                  </a:cubicBezTo>
                  <a:cubicBezTo>
                    <a:pt x="362" y="131"/>
                    <a:pt x="362" y="131"/>
                    <a:pt x="362" y="131"/>
                  </a:cubicBezTo>
                  <a:cubicBezTo>
                    <a:pt x="362" y="119"/>
                    <a:pt x="362" y="119"/>
                    <a:pt x="362" y="119"/>
                  </a:cubicBezTo>
                  <a:cubicBezTo>
                    <a:pt x="375" y="115"/>
                    <a:pt x="375" y="115"/>
                    <a:pt x="375" y="115"/>
                  </a:cubicBezTo>
                  <a:cubicBezTo>
                    <a:pt x="375" y="115"/>
                    <a:pt x="370" y="108"/>
                    <a:pt x="369" y="99"/>
                  </a:cubicBezTo>
                  <a:cubicBezTo>
                    <a:pt x="369" y="89"/>
                    <a:pt x="367" y="76"/>
                    <a:pt x="367" y="76"/>
                  </a:cubicBezTo>
                  <a:cubicBezTo>
                    <a:pt x="356" y="76"/>
                    <a:pt x="356" y="76"/>
                    <a:pt x="356" y="76"/>
                  </a:cubicBezTo>
                  <a:cubicBezTo>
                    <a:pt x="356" y="76"/>
                    <a:pt x="370" y="73"/>
                    <a:pt x="371" y="69"/>
                  </a:cubicBezTo>
                  <a:cubicBezTo>
                    <a:pt x="373" y="66"/>
                    <a:pt x="366" y="60"/>
                    <a:pt x="377" y="54"/>
                  </a:cubicBezTo>
                  <a:cubicBezTo>
                    <a:pt x="386" y="46"/>
                    <a:pt x="397" y="52"/>
                    <a:pt x="397" y="52"/>
                  </a:cubicBezTo>
                  <a:cubicBezTo>
                    <a:pt x="405" y="35"/>
                    <a:pt x="405" y="35"/>
                    <a:pt x="405" y="35"/>
                  </a:cubicBezTo>
                  <a:cubicBezTo>
                    <a:pt x="405" y="35"/>
                    <a:pt x="401" y="31"/>
                    <a:pt x="400" y="26"/>
                  </a:cubicBezTo>
                  <a:cubicBezTo>
                    <a:pt x="398" y="23"/>
                    <a:pt x="397" y="19"/>
                    <a:pt x="397" y="19"/>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21" name="Freeform 40"/>
            <p:cNvSpPr>
              <a:spLocks/>
            </p:cNvSpPr>
            <p:nvPr/>
          </p:nvSpPr>
          <p:spPr bwMode="auto">
            <a:xfrm>
              <a:off x="3683" y="3146"/>
              <a:ext cx="576" cy="415"/>
            </a:xfrm>
            <a:custGeom>
              <a:avLst/>
              <a:gdLst>
                <a:gd name="T0" fmla="*/ 355 w 409"/>
                <a:gd name="T1" fmla="*/ 1 h 295"/>
                <a:gd name="T2" fmla="*/ 318 w 409"/>
                <a:gd name="T3" fmla="*/ 7 h 295"/>
                <a:gd name="T4" fmla="*/ 207 w 409"/>
                <a:gd name="T5" fmla="*/ 66 h 295"/>
                <a:gd name="T6" fmla="*/ 168 w 409"/>
                <a:gd name="T7" fmla="*/ 62 h 295"/>
                <a:gd name="T8" fmla="*/ 116 w 409"/>
                <a:gd name="T9" fmla="*/ 77 h 295"/>
                <a:gd name="T10" fmla="*/ 55 w 409"/>
                <a:gd name="T11" fmla="*/ 73 h 295"/>
                <a:gd name="T12" fmla="*/ 42 w 409"/>
                <a:gd name="T13" fmla="*/ 56 h 295"/>
                <a:gd name="T14" fmla="*/ 12 w 409"/>
                <a:gd name="T15" fmla="*/ 50 h 295"/>
                <a:gd name="T16" fmla="*/ 6 w 409"/>
                <a:gd name="T17" fmla="*/ 63 h 295"/>
                <a:gd name="T18" fmla="*/ 16 w 409"/>
                <a:gd name="T19" fmla="*/ 112 h 295"/>
                <a:gd name="T20" fmla="*/ 39 w 409"/>
                <a:gd name="T21" fmla="*/ 154 h 295"/>
                <a:gd name="T22" fmla="*/ 16 w 409"/>
                <a:gd name="T23" fmla="*/ 175 h 295"/>
                <a:gd name="T24" fmla="*/ 30 w 409"/>
                <a:gd name="T25" fmla="*/ 223 h 295"/>
                <a:gd name="T26" fmla="*/ 71 w 409"/>
                <a:gd name="T27" fmla="*/ 256 h 295"/>
                <a:gd name="T28" fmla="*/ 93 w 409"/>
                <a:gd name="T29" fmla="*/ 287 h 295"/>
                <a:gd name="T30" fmla="*/ 127 w 409"/>
                <a:gd name="T31" fmla="*/ 279 h 295"/>
                <a:gd name="T32" fmla="*/ 152 w 409"/>
                <a:gd name="T33" fmla="*/ 264 h 295"/>
                <a:gd name="T34" fmla="*/ 175 w 409"/>
                <a:gd name="T35" fmla="*/ 256 h 295"/>
                <a:gd name="T36" fmla="*/ 222 w 409"/>
                <a:gd name="T37" fmla="*/ 272 h 295"/>
                <a:gd name="T38" fmla="*/ 270 w 409"/>
                <a:gd name="T39" fmla="*/ 264 h 295"/>
                <a:gd name="T40" fmla="*/ 287 w 409"/>
                <a:gd name="T41" fmla="*/ 223 h 295"/>
                <a:gd name="T42" fmla="*/ 307 w 409"/>
                <a:gd name="T43" fmla="*/ 209 h 295"/>
                <a:gd name="T44" fmla="*/ 336 w 409"/>
                <a:gd name="T45" fmla="*/ 180 h 295"/>
                <a:gd name="T46" fmla="*/ 348 w 409"/>
                <a:gd name="T47" fmla="*/ 175 h 295"/>
                <a:gd name="T48" fmla="*/ 388 w 409"/>
                <a:gd name="T49" fmla="*/ 178 h 295"/>
                <a:gd name="T50" fmla="*/ 377 w 409"/>
                <a:gd name="T51" fmla="*/ 156 h 295"/>
                <a:gd name="T52" fmla="*/ 348 w 409"/>
                <a:gd name="T53" fmla="*/ 144 h 295"/>
                <a:gd name="T54" fmla="*/ 378 w 409"/>
                <a:gd name="T55" fmla="*/ 112 h 295"/>
                <a:gd name="T56" fmla="*/ 375 w 409"/>
                <a:gd name="T57" fmla="*/ 68 h 295"/>
                <a:gd name="T58" fmla="*/ 400 w 409"/>
                <a:gd name="T59" fmla="*/ 50 h 295"/>
                <a:gd name="T60" fmla="*/ 400 w 409"/>
                <a:gd name="T61" fmla="*/ 25 h 295"/>
                <a:gd name="T62" fmla="*/ 372 w 409"/>
                <a:gd name="T63" fmla="*/ 55 h 295"/>
                <a:gd name="T64" fmla="*/ 369 w 409"/>
                <a:gd name="T65" fmla="*/ 74 h 295"/>
                <a:gd name="T66" fmla="*/ 364 w 409"/>
                <a:gd name="T67" fmla="*/ 129 h 295"/>
                <a:gd name="T68" fmla="*/ 374 w 409"/>
                <a:gd name="T69" fmla="*/ 149 h 295"/>
                <a:gd name="T70" fmla="*/ 390 w 409"/>
                <a:gd name="T71" fmla="*/ 176 h 295"/>
                <a:gd name="T72" fmla="*/ 364 w 409"/>
                <a:gd name="T73" fmla="*/ 184 h 295"/>
                <a:gd name="T74" fmla="*/ 335 w 409"/>
                <a:gd name="T75" fmla="*/ 178 h 295"/>
                <a:gd name="T76" fmla="*/ 304 w 409"/>
                <a:gd name="T77" fmla="*/ 207 h 295"/>
                <a:gd name="T78" fmla="*/ 292 w 409"/>
                <a:gd name="T79" fmla="*/ 219 h 295"/>
                <a:gd name="T80" fmla="*/ 270 w 409"/>
                <a:gd name="T81" fmla="*/ 261 h 295"/>
                <a:gd name="T82" fmla="*/ 229 w 409"/>
                <a:gd name="T83" fmla="*/ 275 h 295"/>
                <a:gd name="T84" fmla="*/ 203 w 409"/>
                <a:gd name="T85" fmla="*/ 264 h 295"/>
                <a:gd name="T86" fmla="*/ 169 w 409"/>
                <a:gd name="T87" fmla="*/ 258 h 295"/>
                <a:gd name="T88" fmla="*/ 155 w 409"/>
                <a:gd name="T89" fmla="*/ 256 h 295"/>
                <a:gd name="T90" fmla="*/ 136 w 409"/>
                <a:gd name="T91" fmla="*/ 269 h 295"/>
                <a:gd name="T92" fmla="*/ 99 w 409"/>
                <a:gd name="T93" fmla="*/ 288 h 295"/>
                <a:gd name="T94" fmla="*/ 69 w 409"/>
                <a:gd name="T95" fmla="*/ 267 h 295"/>
                <a:gd name="T96" fmla="*/ 37 w 409"/>
                <a:gd name="T97" fmla="*/ 227 h 295"/>
                <a:gd name="T98" fmla="*/ 26 w 409"/>
                <a:gd name="T99" fmla="*/ 177 h 295"/>
                <a:gd name="T100" fmla="*/ 37 w 409"/>
                <a:gd name="T101" fmla="*/ 163 h 295"/>
                <a:gd name="T102" fmla="*/ 17 w 409"/>
                <a:gd name="T103" fmla="*/ 110 h 295"/>
                <a:gd name="T104" fmla="*/ 14 w 409"/>
                <a:gd name="T105" fmla="*/ 55 h 295"/>
                <a:gd name="T106" fmla="*/ 39 w 409"/>
                <a:gd name="T107" fmla="*/ 56 h 295"/>
                <a:gd name="T108" fmla="*/ 46 w 409"/>
                <a:gd name="T109" fmla="*/ 79 h 295"/>
                <a:gd name="T110" fmla="*/ 93 w 409"/>
                <a:gd name="T111" fmla="*/ 74 h 295"/>
                <a:gd name="T112" fmla="*/ 165 w 409"/>
                <a:gd name="T113" fmla="*/ 67 h 295"/>
                <a:gd name="T114" fmla="*/ 207 w 409"/>
                <a:gd name="T115" fmla="*/ 67 h 295"/>
                <a:gd name="T116" fmla="*/ 316 w 409"/>
                <a:gd name="T117" fmla="*/ 10 h 295"/>
                <a:gd name="T118" fmla="*/ 337 w 409"/>
                <a:gd name="T119" fmla="*/ 4 h 295"/>
                <a:gd name="T120" fmla="*/ 377 w 409"/>
                <a:gd name="T121" fmla="*/ 19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 h="295">
                  <a:moveTo>
                    <a:pt x="399" y="17"/>
                  </a:moveTo>
                  <a:cubicBezTo>
                    <a:pt x="399" y="16"/>
                    <a:pt x="399" y="16"/>
                    <a:pt x="399" y="16"/>
                  </a:cubicBezTo>
                  <a:cubicBezTo>
                    <a:pt x="399" y="16"/>
                    <a:pt x="396" y="16"/>
                    <a:pt x="393" y="17"/>
                  </a:cubicBezTo>
                  <a:cubicBezTo>
                    <a:pt x="389" y="17"/>
                    <a:pt x="385" y="17"/>
                    <a:pt x="382" y="17"/>
                  </a:cubicBezTo>
                  <a:cubicBezTo>
                    <a:pt x="380" y="17"/>
                    <a:pt x="379" y="17"/>
                    <a:pt x="378" y="17"/>
                  </a:cubicBezTo>
                  <a:cubicBezTo>
                    <a:pt x="378" y="17"/>
                    <a:pt x="378" y="17"/>
                    <a:pt x="378" y="17"/>
                  </a:cubicBezTo>
                  <a:cubicBezTo>
                    <a:pt x="377" y="17"/>
                    <a:pt x="377" y="17"/>
                    <a:pt x="377" y="17"/>
                  </a:cubicBezTo>
                  <a:cubicBezTo>
                    <a:pt x="375" y="17"/>
                    <a:pt x="371" y="16"/>
                    <a:pt x="367" y="16"/>
                  </a:cubicBezTo>
                  <a:cubicBezTo>
                    <a:pt x="364" y="15"/>
                    <a:pt x="361" y="14"/>
                    <a:pt x="361" y="14"/>
                  </a:cubicBezTo>
                  <a:cubicBezTo>
                    <a:pt x="361" y="16"/>
                    <a:pt x="361" y="16"/>
                    <a:pt x="361" y="16"/>
                  </a:cubicBezTo>
                  <a:cubicBezTo>
                    <a:pt x="362" y="15"/>
                    <a:pt x="362" y="15"/>
                    <a:pt x="362" y="15"/>
                  </a:cubicBezTo>
                  <a:cubicBezTo>
                    <a:pt x="357" y="2"/>
                    <a:pt x="357" y="2"/>
                    <a:pt x="357" y="2"/>
                  </a:cubicBezTo>
                  <a:cubicBezTo>
                    <a:pt x="356" y="0"/>
                    <a:pt x="356" y="0"/>
                    <a:pt x="356" y="0"/>
                  </a:cubicBezTo>
                  <a:cubicBezTo>
                    <a:pt x="355" y="1"/>
                    <a:pt x="355" y="1"/>
                    <a:pt x="355" y="1"/>
                  </a:cubicBezTo>
                  <a:cubicBezTo>
                    <a:pt x="354" y="2"/>
                    <a:pt x="354" y="2"/>
                    <a:pt x="354" y="2"/>
                  </a:cubicBezTo>
                  <a:cubicBezTo>
                    <a:pt x="354" y="2"/>
                    <a:pt x="352" y="4"/>
                    <a:pt x="350" y="6"/>
                  </a:cubicBezTo>
                  <a:cubicBezTo>
                    <a:pt x="349" y="7"/>
                    <a:pt x="348" y="8"/>
                    <a:pt x="347" y="8"/>
                  </a:cubicBezTo>
                  <a:cubicBezTo>
                    <a:pt x="346" y="9"/>
                    <a:pt x="345" y="9"/>
                    <a:pt x="344" y="9"/>
                  </a:cubicBezTo>
                  <a:cubicBezTo>
                    <a:pt x="344" y="9"/>
                    <a:pt x="344" y="9"/>
                    <a:pt x="344" y="9"/>
                  </a:cubicBezTo>
                  <a:cubicBezTo>
                    <a:pt x="343" y="9"/>
                    <a:pt x="343" y="8"/>
                    <a:pt x="342" y="8"/>
                  </a:cubicBezTo>
                  <a:cubicBezTo>
                    <a:pt x="342" y="7"/>
                    <a:pt x="341" y="5"/>
                    <a:pt x="340" y="4"/>
                  </a:cubicBezTo>
                  <a:cubicBezTo>
                    <a:pt x="340" y="3"/>
                    <a:pt x="340" y="3"/>
                    <a:pt x="339" y="2"/>
                  </a:cubicBezTo>
                  <a:cubicBezTo>
                    <a:pt x="339" y="1"/>
                    <a:pt x="338" y="1"/>
                    <a:pt x="337" y="1"/>
                  </a:cubicBezTo>
                  <a:cubicBezTo>
                    <a:pt x="336" y="1"/>
                    <a:pt x="336" y="1"/>
                    <a:pt x="335" y="1"/>
                  </a:cubicBezTo>
                  <a:cubicBezTo>
                    <a:pt x="333" y="2"/>
                    <a:pt x="331" y="4"/>
                    <a:pt x="328" y="6"/>
                  </a:cubicBezTo>
                  <a:cubicBezTo>
                    <a:pt x="326" y="8"/>
                    <a:pt x="323" y="9"/>
                    <a:pt x="322" y="9"/>
                  </a:cubicBezTo>
                  <a:cubicBezTo>
                    <a:pt x="321" y="9"/>
                    <a:pt x="321" y="9"/>
                    <a:pt x="321" y="9"/>
                  </a:cubicBezTo>
                  <a:cubicBezTo>
                    <a:pt x="320" y="9"/>
                    <a:pt x="319" y="8"/>
                    <a:pt x="318" y="7"/>
                  </a:cubicBezTo>
                  <a:cubicBezTo>
                    <a:pt x="314" y="5"/>
                    <a:pt x="308" y="0"/>
                    <a:pt x="301" y="0"/>
                  </a:cubicBezTo>
                  <a:cubicBezTo>
                    <a:pt x="299" y="0"/>
                    <a:pt x="298" y="0"/>
                    <a:pt x="296" y="1"/>
                  </a:cubicBezTo>
                  <a:cubicBezTo>
                    <a:pt x="296" y="2"/>
                    <a:pt x="296" y="2"/>
                    <a:pt x="296" y="2"/>
                  </a:cubicBezTo>
                  <a:cubicBezTo>
                    <a:pt x="296" y="1"/>
                    <a:pt x="296" y="1"/>
                    <a:pt x="296" y="1"/>
                  </a:cubicBezTo>
                  <a:cubicBezTo>
                    <a:pt x="290" y="3"/>
                    <a:pt x="281" y="7"/>
                    <a:pt x="274" y="11"/>
                  </a:cubicBezTo>
                  <a:cubicBezTo>
                    <a:pt x="270" y="13"/>
                    <a:pt x="267" y="14"/>
                    <a:pt x="264" y="16"/>
                  </a:cubicBezTo>
                  <a:cubicBezTo>
                    <a:pt x="261" y="17"/>
                    <a:pt x="258" y="18"/>
                    <a:pt x="257" y="18"/>
                  </a:cubicBezTo>
                  <a:cubicBezTo>
                    <a:pt x="257" y="20"/>
                    <a:pt x="257" y="20"/>
                    <a:pt x="257" y="20"/>
                  </a:cubicBezTo>
                  <a:cubicBezTo>
                    <a:pt x="257" y="18"/>
                    <a:pt x="257" y="18"/>
                    <a:pt x="257" y="18"/>
                  </a:cubicBezTo>
                  <a:cubicBezTo>
                    <a:pt x="252" y="19"/>
                    <a:pt x="247" y="23"/>
                    <a:pt x="243" y="28"/>
                  </a:cubicBezTo>
                  <a:cubicBezTo>
                    <a:pt x="238" y="32"/>
                    <a:pt x="234" y="38"/>
                    <a:pt x="231" y="42"/>
                  </a:cubicBezTo>
                  <a:cubicBezTo>
                    <a:pt x="229" y="46"/>
                    <a:pt x="226" y="51"/>
                    <a:pt x="223" y="55"/>
                  </a:cubicBezTo>
                  <a:cubicBezTo>
                    <a:pt x="219" y="59"/>
                    <a:pt x="215" y="62"/>
                    <a:pt x="207" y="64"/>
                  </a:cubicBezTo>
                  <a:cubicBezTo>
                    <a:pt x="207" y="66"/>
                    <a:pt x="207" y="66"/>
                    <a:pt x="207" y="66"/>
                  </a:cubicBezTo>
                  <a:cubicBezTo>
                    <a:pt x="207" y="64"/>
                    <a:pt x="207" y="64"/>
                    <a:pt x="207" y="64"/>
                  </a:cubicBezTo>
                  <a:cubicBezTo>
                    <a:pt x="203" y="65"/>
                    <a:pt x="200" y="66"/>
                    <a:pt x="197" y="66"/>
                  </a:cubicBezTo>
                  <a:cubicBezTo>
                    <a:pt x="193" y="66"/>
                    <a:pt x="191" y="65"/>
                    <a:pt x="190" y="64"/>
                  </a:cubicBezTo>
                  <a:cubicBezTo>
                    <a:pt x="189" y="63"/>
                    <a:pt x="189" y="63"/>
                    <a:pt x="188" y="63"/>
                  </a:cubicBezTo>
                  <a:cubicBezTo>
                    <a:pt x="188" y="62"/>
                    <a:pt x="188" y="62"/>
                    <a:pt x="188" y="62"/>
                  </a:cubicBezTo>
                  <a:cubicBezTo>
                    <a:pt x="188" y="62"/>
                    <a:pt x="188" y="62"/>
                    <a:pt x="188" y="62"/>
                  </a:cubicBezTo>
                  <a:cubicBezTo>
                    <a:pt x="188" y="61"/>
                    <a:pt x="188" y="61"/>
                    <a:pt x="188" y="61"/>
                  </a:cubicBezTo>
                  <a:cubicBezTo>
                    <a:pt x="186" y="62"/>
                    <a:pt x="186" y="62"/>
                    <a:pt x="186" y="62"/>
                  </a:cubicBezTo>
                  <a:cubicBezTo>
                    <a:pt x="178" y="66"/>
                    <a:pt x="178" y="66"/>
                    <a:pt x="178" y="66"/>
                  </a:cubicBezTo>
                  <a:cubicBezTo>
                    <a:pt x="179" y="67"/>
                    <a:pt x="179" y="67"/>
                    <a:pt x="179" y="67"/>
                  </a:cubicBezTo>
                  <a:cubicBezTo>
                    <a:pt x="179" y="66"/>
                    <a:pt x="179" y="66"/>
                    <a:pt x="179" y="66"/>
                  </a:cubicBezTo>
                  <a:cubicBezTo>
                    <a:pt x="170" y="62"/>
                    <a:pt x="170" y="62"/>
                    <a:pt x="170" y="62"/>
                  </a:cubicBezTo>
                  <a:cubicBezTo>
                    <a:pt x="169" y="61"/>
                    <a:pt x="169" y="61"/>
                    <a:pt x="169" y="61"/>
                  </a:cubicBezTo>
                  <a:cubicBezTo>
                    <a:pt x="168" y="62"/>
                    <a:pt x="168" y="62"/>
                    <a:pt x="168" y="62"/>
                  </a:cubicBezTo>
                  <a:cubicBezTo>
                    <a:pt x="168" y="62"/>
                    <a:pt x="168" y="62"/>
                    <a:pt x="168" y="62"/>
                  </a:cubicBezTo>
                  <a:cubicBezTo>
                    <a:pt x="167" y="63"/>
                    <a:pt x="159" y="66"/>
                    <a:pt x="154" y="66"/>
                  </a:cubicBezTo>
                  <a:cubicBezTo>
                    <a:pt x="153" y="66"/>
                    <a:pt x="152" y="66"/>
                    <a:pt x="151" y="66"/>
                  </a:cubicBezTo>
                  <a:cubicBezTo>
                    <a:pt x="151" y="66"/>
                    <a:pt x="151" y="66"/>
                    <a:pt x="151" y="66"/>
                  </a:cubicBezTo>
                  <a:cubicBezTo>
                    <a:pt x="150" y="66"/>
                    <a:pt x="150" y="66"/>
                    <a:pt x="150" y="66"/>
                  </a:cubicBezTo>
                  <a:cubicBezTo>
                    <a:pt x="149" y="66"/>
                    <a:pt x="148" y="65"/>
                    <a:pt x="147" y="65"/>
                  </a:cubicBezTo>
                  <a:cubicBezTo>
                    <a:pt x="146" y="64"/>
                    <a:pt x="144" y="64"/>
                    <a:pt x="142" y="64"/>
                  </a:cubicBezTo>
                  <a:cubicBezTo>
                    <a:pt x="141" y="64"/>
                    <a:pt x="140" y="64"/>
                    <a:pt x="139" y="64"/>
                  </a:cubicBezTo>
                  <a:cubicBezTo>
                    <a:pt x="139" y="64"/>
                    <a:pt x="139" y="64"/>
                    <a:pt x="139" y="64"/>
                  </a:cubicBezTo>
                  <a:cubicBezTo>
                    <a:pt x="138" y="65"/>
                    <a:pt x="138" y="65"/>
                    <a:pt x="138" y="65"/>
                  </a:cubicBezTo>
                  <a:cubicBezTo>
                    <a:pt x="136" y="67"/>
                    <a:pt x="135" y="70"/>
                    <a:pt x="132" y="72"/>
                  </a:cubicBezTo>
                  <a:cubicBezTo>
                    <a:pt x="130" y="74"/>
                    <a:pt x="126" y="76"/>
                    <a:pt x="119" y="76"/>
                  </a:cubicBezTo>
                  <a:cubicBezTo>
                    <a:pt x="119" y="76"/>
                    <a:pt x="119" y="76"/>
                    <a:pt x="119" y="76"/>
                  </a:cubicBezTo>
                  <a:cubicBezTo>
                    <a:pt x="118" y="76"/>
                    <a:pt x="117" y="77"/>
                    <a:pt x="116" y="77"/>
                  </a:cubicBezTo>
                  <a:cubicBezTo>
                    <a:pt x="110" y="77"/>
                    <a:pt x="104" y="75"/>
                    <a:pt x="101" y="74"/>
                  </a:cubicBezTo>
                  <a:cubicBezTo>
                    <a:pt x="99" y="73"/>
                    <a:pt x="97" y="72"/>
                    <a:pt x="96" y="72"/>
                  </a:cubicBezTo>
                  <a:cubicBezTo>
                    <a:pt x="95" y="72"/>
                    <a:pt x="95" y="72"/>
                    <a:pt x="95" y="71"/>
                  </a:cubicBezTo>
                  <a:cubicBezTo>
                    <a:pt x="94" y="71"/>
                    <a:pt x="94" y="71"/>
                    <a:pt x="94" y="71"/>
                  </a:cubicBezTo>
                  <a:cubicBezTo>
                    <a:pt x="94" y="71"/>
                    <a:pt x="94" y="71"/>
                    <a:pt x="94" y="71"/>
                  </a:cubicBezTo>
                  <a:cubicBezTo>
                    <a:pt x="94" y="71"/>
                    <a:pt x="94" y="71"/>
                    <a:pt x="94" y="71"/>
                  </a:cubicBezTo>
                  <a:cubicBezTo>
                    <a:pt x="83" y="71"/>
                    <a:pt x="83" y="71"/>
                    <a:pt x="83" y="71"/>
                  </a:cubicBezTo>
                  <a:cubicBezTo>
                    <a:pt x="83" y="72"/>
                    <a:pt x="83" y="72"/>
                    <a:pt x="83" y="72"/>
                  </a:cubicBezTo>
                  <a:cubicBezTo>
                    <a:pt x="84" y="71"/>
                    <a:pt x="84" y="71"/>
                    <a:pt x="84" y="71"/>
                  </a:cubicBezTo>
                  <a:cubicBezTo>
                    <a:pt x="84" y="71"/>
                    <a:pt x="81" y="70"/>
                    <a:pt x="79" y="68"/>
                  </a:cubicBezTo>
                  <a:cubicBezTo>
                    <a:pt x="78" y="68"/>
                    <a:pt x="76" y="67"/>
                    <a:pt x="75" y="67"/>
                  </a:cubicBezTo>
                  <a:cubicBezTo>
                    <a:pt x="73" y="66"/>
                    <a:pt x="72" y="66"/>
                    <a:pt x="71" y="66"/>
                  </a:cubicBezTo>
                  <a:cubicBezTo>
                    <a:pt x="69" y="66"/>
                    <a:pt x="67" y="66"/>
                    <a:pt x="65" y="67"/>
                  </a:cubicBezTo>
                  <a:cubicBezTo>
                    <a:pt x="62" y="69"/>
                    <a:pt x="58" y="71"/>
                    <a:pt x="55" y="73"/>
                  </a:cubicBezTo>
                  <a:cubicBezTo>
                    <a:pt x="51" y="75"/>
                    <a:pt x="48" y="77"/>
                    <a:pt x="46" y="76"/>
                  </a:cubicBezTo>
                  <a:cubicBezTo>
                    <a:pt x="45" y="76"/>
                    <a:pt x="45" y="76"/>
                    <a:pt x="45" y="76"/>
                  </a:cubicBezTo>
                  <a:cubicBezTo>
                    <a:pt x="45" y="76"/>
                    <a:pt x="45" y="76"/>
                    <a:pt x="45" y="76"/>
                  </a:cubicBezTo>
                  <a:cubicBezTo>
                    <a:pt x="45" y="76"/>
                    <a:pt x="45" y="76"/>
                    <a:pt x="45" y="76"/>
                  </a:cubicBezTo>
                  <a:cubicBezTo>
                    <a:pt x="41" y="76"/>
                    <a:pt x="38" y="76"/>
                    <a:pt x="36" y="75"/>
                  </a:cubicBezTo>
                  <a:cubicBezTo>
                    <a:pt x="35" y="75"/>
                    <a:pt x="34" y="74"/>
                    <a:pt x="34" y="73"/>
                  </a:cubicBezTo>
                  <a:cubicBezTo>
                    <a:pt x="33" y="72"/>
                    <a:pt x="33" y="71"/>
                    <a:pt x="33" y="70"/>
                  </a:cubicBezTo>
                  <a:cubicBezTo>
                    <a:pt x="31" y="70"/>
                    <a:pt x="31" y="70"/>
                    <a:pt x="31" y="70"/>
                  </a:cubicBezTo>
                  <a:cubicBezTo>
                    <a:pt x="33" y="70"/>
                    <a:pt x="33" y="70"/>
                    <a:pt x="33" y="70"/>
                  </a:cubicBezTo>
                  <a:cubicBezTo>
                    <a:pt x="33" y="68"/>
                    <a:pt x="34" y="67"/>
                    <a:pt x="35" y="66"/>
                  </a:cubicBezTo>
                  <a:cubicBezTo>
                    <a:pt x="36" y="65"/>
                    <a:pt x="37" y="64"/>
                    <a:pt x="39" y="63"/>
                  </a:cubicBezTo>
                  <a:cubicBezTo>
                    <a:pt x="40" y="62"/>
                    <a:pt x="41" y="62"/>
                    <a:pt x="41" y="61"/>
                  </a:cubicBezTo>
                  <a:cubicBezTo>
                    <a:pt x="42" y="60"/>
                    <a:pt x="42" y="59"/>
                    <a:pt x="42" y="58"/>
                  </a:cubicBezTo>
                  <a:cubicBezTo>
                    <a:pt x="42" y="57"/>
                    <a:pt x="42" y="57"/>
                    <a:pt x="42" y="56"/>
                  </a:cubicBezTo>
                  <a:cubicBezTo>
                    <a:pt x="41" y="56"/>
                    <a:pt x="41" y="56"/>
                    <a:pt x="41" y="56"/>
                  </a:cubicBezTo>
                  <a:cubicBezTo>
                    <a:pt x="42" y="56"/>
                    <a:pt x="42" y="56"/>
                    <a:pt x="42" y="56"/>
                  </a:cubicBezTo>
                  <a:cubicBezTo>
                    <a:pt x="42" y="55"/>
                    <a:pt x="42" y="54"/>
                    <a:pt x="41" y="53"/>
                  </a:cubicBezTo>
                  <a:cubicBezTo>
                    <a:pt x="41" y="52"/>
                    <a:pt x="40" y="52"/>
                    <a:pt x="39" y="51"/>
                  </a:cubicBezTo>
                  <a:cubicBezTo>
                    <a:pt x="38" y="51"/>
                    <a:pt x="37" y="51"/>
                    <a:pt x="36" y="51"/>
                  </a:cubicBezTo>
                  <a:cubicBezTo>
                    <a:pt x="34" y="51"/>
                    <a:pt x="33" y="51"/>
                    <a:pt x="32" y="51"/>
                  </a:cubicBezTo>
                  <a:cubicBezTo>
                    <a:pt x="32" y="51"/>
                    <a:pt x="32" y="51"/>
                    <a:pt x="32" y="51"/>
                  </a:cubicBezTo>
                  <a:cubicBezTo>
                    <a:pt x="31" y="51"/>
                    <a:pt x="31" y="51"/>
                    <a:pt x="31" y="51"/>
                  </a:cubicBezTo>
                  <a:cubicBezTo>
                    <a:pt x="31" y="51"/>
                    <a:pt x="30" y="51"/>
                    <a:pt x="29" y="50"/>
                  </a:cubicBezTo>
                  <a:cubicBezTo>
                    <a:pt x="25" y="49"/>
                    <a:pt x="20" y="46"/>
                    <a:pt x="16" y="44"/>
                  </a:cubicBezTo>
                  <a:cubicBezTo>
                    <a:pt x="14" y="43"/>
                    <a:pt x="14" y="43"/>
                    <a:pt x="14" y="43"/>
                  </a:cubicBezTo>
                  <a:cubicBezTo>
                    <a:pt x="14" y="45"/>
                    <a:pt x="14" y="45"/>
                    <a:pt x="14" y="45"/>
                  </a:cubicBezTo>
                  <a:cubicBezTo>
                    <a:pt x="13" y="47"/>
                    <a:pt x="12" y="48"/>
                    <a:pt x="12" y="49"/>
                  </a:cubicBezTo>
                  <a:cubicBezTo>
                    <a:pt x="12" y="49"/>
                    <a:pt x="12" y="50"/>
                    <a:pt x="12" y="50"/>
                  </a:cubicBezTo>
                  <a:cubicBezTo>
                    <a:pt x="11" y="50"/>
                    <a:pt x="11" y="50"/>
                    <a:pt x="11" y="50"/>
                  </a:cubicBezTo>
                  <a:cubicBezTo>
                    <a:pt x="11" y="50"/>
                    <a:pt x="11" y="50"/>
                    <a:pt x="11" y="50"/>
                  </a:cubicBezTo>
                  <a:cubicBezTo>
                    <a:pt x="11" y="50"/>
                    <a:pt x="11" y="50"/>
                    <a:pt x="11" y="50"/>
                  </a:cubicBezTo>
                  <a:cubicBezTo>
                    <a:pt x="11" y="50"/>
                    <a:pt x="11" y="50"/>
                    <a:pt x="11" y="50"/>
                  </a:cubicBezTo>
                  <a:cubicBezTo>
                    <a:pt x="11" y="50"/>
                    <a:pt x="11" y="50"/>
                    <a:pt x="11" y="50"/>
                  </a:cubicBezTo>
                  <a:cubicBezTo>
                    <a:pt x="11" y="50"/>
                    <a:pt x="11" y="50"/>
                    <a:pt x="11" y="50"/>
                  </a:cubicBezTo>
                  <a:cubicBezTo>
                    <a:pt x="11" y="50"/>
                    <a:pt x="11" y="50"/>
                    <a:pt x="11" y="50"/>
                  </a:cubicBezTo>
                  <a:cubicBezTo>
                    <a:pt x="11" y="51"/>
                    <a:pt x="11" y="51"/>
                    <a:pt x="11" y="51"/>
                  </a:cubicBezTo>
                  <a:cubicBezTo>
                    <a:pt x="11" y="51"/>
                    <a:pt x="11" y="51"/>
                    <a:pt x="11" y="51"/>
                  </a:cubicBezTo>
                  <a:cubicBezTo>
                    <a:pt x="11" y="52"/>
                    <a:pt x="11" y="53"/>
                    <a:pt x="11" y="55"/>
                  </a:cubicBezTo>
                  <a:cubicBezTo>
                    <a:pt x="11" y="57"/>
                    <a:pt x="11" y="59"/>
                    <a:pt x="10" y="61"/>
                  </a:cubicBezTo>
                  <a:cubicBezTo>
                    <a:pt x="11" y="62"/>
                    <a:pt x="11" y="62"/>
                    <a:pt x="11" y="62"/>
                  </a:cubicBezTo>
                  <a:cubicBezTo>
                    <a:pt x="10" y="61"/>
                    <a:pt x="10" y="61"/>
                    <a:pt x="10" y="61"/>
                  </a:cubicBezTo>
                  <a:cubicBezTo>
                    <a:pt x="9" y="62"/>
                    <a:pt x="7" y="63"/>
                    <a:pt x="6" y="63"/>
                  </a:cubicBezTo>
                  <a:cubicBezTo>
                    <a:pt x="5" y="64"/>
                    <a:pt x="5" y="64"/>
                    <a:pt x="4" y="64"/>
                  </a:cubicBezTo>
                  <a:cubicBezTo>
                    <a:pt x="4" y="64"/>
                    <a:pt x="4" y="64"/>
                    <a:pt x="4" y="64"/>
                  </a:cubicBezTo>
                  <a:cubicBezTo>
                    <a:pt x="4" y="64"/>
                    <a:pt x="4" y="64"/>
                    <a:pt x="4" y="64"/>
                  </a:cubicBezTo>
                  <a:cubicBezTo>
                    <a:pt x="3" y="65"/>
                    <a:pt x="3" y="65"/>
                    <a:pt x="3" y="65"/>
                  </a:cubicBezTo>
                  <a:cubicBezTo>
                    <a:pt x="3" y="66"/>
                    <a:pt x="3" y="66"/>
                    <a:pt x="3" y="66"/>
                  </a:cubicBezTo>
                  <a:cubicBezTo>
                    <a:pt x="0" y="86"/>
                    <a:pt x="0" y="86"/>
                    <a:pt x="0" y="86"/>
                  </a:cubicBezTo>
                  <a:cubicBezTo>
                    <a:pt x="0" y="86"/>
                    <a:pt x="0" y="86"/>
                    <a:pt x="0" y="86"/>
                  </a:cubicBezTo>
                  <a:cubicBezTo>
                    <a:pt x="1" y="87"/>
                    <a:pt x="1" y="87"/>
                    <a:pt x="1" y="87"/>
                  </a:cubicBezTo>
                  <a:cubicBezTo>
                    <a:pt x="11" y="99"/>
                    <a:pt x="11" y="99"/>
                    <a:pt x="11" y="99"/>
                  </a:cubicBezTo>
                  <a:cubicBezTo>
                    <a:pt x="12" y="98"/>
                    <a:pt x="12" y="98"/>
                    <a:pt x="12" y="98"/>
                  </a:cubicBezTo>
                  <a:cubicBezTo>
                    <a:pt x="11" y="99"/>
                    <a:pt x="11" y="99"/>
                    <a:pt x="11" y="99"/>
                  </a:cubicBezTo>
                  <a:cubicBezTo>
                    <a:pt x="15" y="111"/>
                    <a:pt x="15" y="111"/>
                    <a:pt x="15" y="111"/>
                  </a:cubicBezTo>
                  <a:cubicBezTo>
                    <a:pt x="15" y="111"/>
                    <a:pt x="15" y="111"/>
                    <a:pt x="15" y="111"/>
                  </a:cubicBezTo>
                  <a:cubicBezTo>
                    <a:pt x="16" y="112"/>
                    <a:pt x="16" y="112"/>
                    <a:pt x="16" y="112"/>
                  </a:cubicBezTo>
                  <a:cubicBezTo>
                    <a:pt x="16" y="112"/>
                    <a:pt x="17" y="112"/>
                    <a:pt x="19" y="112"/>
                  </a:cubicBezTo>
                  <a:cubicBezTo>
                    <a:pt x="21" y="113"/>
                    <a:pt x="25" y="114"/>
                    <a:pt x="28" y="115"/>
                  </a:cubicBezTo>
                  <a:cubicBezTo>
                    <a:pt x="32" y="117"/>
                    <a:pt x="35" y="118"/>
                    <a:pt x="37" y="120"/>
                  </a:cubicBezTo>
                  <a:cubicBezTo>
                    <a:pt x="37" y="120"/>
                    <a:pt x="37" y="120"/>
                    <a:pt x="37" y="120"/>
                  </a:cubicBezTo>
                  <a:cubicBezTo>
                    <a:pt x="37" y="120"/>
                    <a:pt x="37" y="120"/>
                    <a:pt x="37" y="120"/>
                  </a:cubicBezTo>
                  <a:cubicBezTo>
                    <a:pt x="41" y="121"/>
                    <a:pt x="45" y="125"/>
                    <a:pt x="47" y="129"/>
                  </a:cubicBezTo>
                  <a:cubicBezTo>
                    <a:pt x="49" y="131"/>
                    <a:pt x="50" y="132"/>
                    <a:pt x="51" y="133"/>
                  </a:cubicBezTo>
                  <a:cubicBezTo>
                    <a:pt x="51" y="134"/>
                    <a:pt x="51" y="134"/>
                    <a:pt x="51" y="135"/>
                  </a:cubicBezTo>
                  <a:cubicBezTo>
                    <a:pt x="52" y="135"/>
                    <a:pt x="52" y="135"/>
                    <a:pt x="52" y="135"/>
                  </a:cubicBezTo>
                  <a:cubicBezTo>
                    <a:pt x="53" y="135"/>
                    <a:pt x="53" y="135"/>
                    <a:pt x="53" y="135"/>
                  </a:cubicBezTo>
                  <a:cubicBezTo>
                    <a:pt x="52" y="134"/>
                    <a:pt x="52" y="134"/>
                    <a:pt x="52" y="134"/>
                  </a:cubicBezTo>
                  <a:cubicBezTo>
                    <a:pt x="40" y="154"/>
                    <a:pt x="40" y="154"/>
                    <a:pt x="40" y="154"/>
                  </a:cubicBezTo>
                  <a:cubicBezTo>
                    <a:pt x="39" y="154"/>
                    <a:pt x="39" y="154"/>
                    <a:pt x="39" y="154"/>
                  </a:cubicBezTo>
                  <a:cubicBezTo>
                    <a:pt x="39" y="154"/>
                    <a:pt x="39" y="154"/>
                    <a:pt x="39" y="154"/>
                  </a:cubicBezTo>
                  <a:cubicBezTo>
                    <a:pt x="39" y="155"/>
                    <a:pt x="39" y="155"/>
                    <a:pt x="39" y="155"/>
                  </a:cubicBezTo>
                  <a:cubicBezTo>
                    <a:pt x="39" y="155"/>
                    <a:pt x="39" y="156"/>
                    <a:pt x="38" y="158"/>
                  </a:cubicBezTo>
                  <a:cubicBezTo>
                    <a:pt x="38" y="159"/>
                    <a:pt x="37" y="160"/>
                    <a:pt x="36" y="160"/>
                  </a:cubicBezTo>
                  <a:cubicBezTo>
                    <a:pt x="37" y="161"/>
                    <a:pt x="37" y="161"/>
                    <a:pt x="37" y="161"/>
                  </a:cubicBezTo>
                  <a:cubicBezTo>
                    <a:pt x="36" y="160"/>
                    <a:pt x="36" y="160"/>
                    <a:pt x="36" y="160"/>
                  </a:cubicBezTo>
                  <a:cubicBezTo>
                    <a:pt x="36" y="160"/>
                    <a:pt x="35" y="160"/>
                    <a:pt x="34" y="160"/>
                  </a:cubicBezTo>
                  <a:cubicBezTo>
                    <a:pt x="32" y="160"/>
                    <a:pt x="31" y="160"/>
                    <a:pt x="30" y="160"/>
                  </a:cubicBezTo>
                  <a:cubicBezTo>
                    <a:pt x="28" y="160"/>
                    <a:pt x="25" y="161"/>
                    <a:pt x="22" y="163"/>
                  </a:cubicBezTo>
                  <a:cubicBezTo>
                    <a:pt x="23" y="164"/>
                    <a:pt x="23" y="164"/>
                    <a:pt x="23" y="164"/>
                  </a:cubicBezTo>
                  <a:cubicBezTo>
                    <a:pt x="22" y="163"/>
                    <a:pt x="22" y="163"/>
                    <a:pt x="22" y="163"/>
                  </a:cubicBezTo>
                  <a:cubicBezTo>
                    <a:pt x="19" y="165"/>
                    <a:pt x="17" y="168"/>
                    <a:pt x="16" y="170"/>
                  </a:cubicBezTo>
                  <a:cubicBezTo>
                    <a:pt x="15" y="172"/>
                    <a:pt x="15" y="173"/>
                    <a:pt x="15" y="174"/>
                  </a:cubicBezTo>
                  <a:cubicBezTo>
                    <a:pt x="15" y="175"/>
                    <a:pt x="15" y="175"/>
                    <a:pt x="15" y="175"/>
                  </a:cubicBezTo>
                  <a:cubicBezTo>
                    <a:pt x="16" y="175"/>
                    <a:pt x="16" y="175"/>
                    <a:pt x="16" y="175"/>
                  </a:cubicBezTo>
                  <a:cubicBezTo>
                    <a:pt x="24" y="178"/>
                    <a:pt x="24" y="178"/>
                    <a:pt x="24" y="178"/>
                  </a:cubicBezTo>
                  <a:cubicBezTo>
                    <a:pt x="25" y="176"/>
                    <a:pt x="25" y="176"/>
                    <a:pt x="25" y="176"/>
                  </a:cubicBezTo>
                  <a:cubicBezTo>
                    <a:pt x="23" y="176"/>
                    <a:pt x="23" y="176"/>
                    <a:pt x="23" y="176"/>
                  </a:cubicBezTo>
                  <a:cubicBezTo>
                    <a:pt x="18" y="188"/>
                    <a:pt x="18" y="188"/>
                    <a:pt x="18" y="188"/>
                  </a:cubicBezTo>
                  <a:cubicBezTo>
                    <a:pt x="17" y="189"/>
                    <a:pt x="17" y="189"/>
                    <a:pt x="17" y="189"/>
                  </a:cubicBezTo>
                  <a:cubicBezTo>
                    <a:pt x="18" y="190"/>
                    <a:pt x="18" y="190"/>
                    <a:pt x="18" y="190"/>
                  </a:cubicBezTo>
                  <a:cubicBezTo>
                    <a:pt x="29" y="200"/>
                    <a:pt x="29" y="200"/>
                    <a:pt x="29" y="200"/>
                  </a:cubicBezTo>
                  <a:cubicBezTo>
                    <a:pt x="30" y="199"/>
                    <a:pt x="30" y="199"/>
                    <a:pt x="30" y="199"/>
                  </a:cubicBezTo>
                  <a:cubicBezTo>
                    <a:pt x="29" y="198"/>
                    <a:pt x="29" y="198"/>
                    <a:pt x="29" y="198"/>
                  </a:cubicBezTo>
                  <a:cubicBezTo>
                    <a:pt x="18" y="213"/>
                    <a:pt x="18" y="213"/>
                    <a:pt x="18" y="213"/>
                  </a:cubicBezTo>
                  <a:cubicBezTo>
                    <a:pt x="17" y="215"/>
                    <a:pt x="17" y="215"/>
                    <a:pt x="17" y="215"/>
                  </a:cubicBezTo>
                  <a:cubicBezTo>
                    <a:pt x="18" y="215"/>
                    <a:pt x="18" y="215"/>
                    <a:pt x="18" y="215"/>
                  </a:cubicBezTo>
                  <a:cubicBezTo>
                    <a:pt x="18" y="215"/>
                    <a:pt x="21" y="217"/>
                    <a:pt x="23" y="218"/>
                  </a:cubicBezTo>
                  <a:cubicBezTo>
                    <a:pt x="26" y="220"/>
                    <a:pt x="29" y="222"/>
                    <a:pt x="30" y="223"/>
                  </a:cubicBezTo>
                  <a:cubicBezTo>
                    <a:pt x="31" y="222"/>
                    <a:pt x="31" y="222"/>
                    <a:pt x="31" y="222"/>
                  </a:cubicBezTo>
                  <a:cubicBezTo>
                    <a:pt x="30" y="223"/>
                    <a:pt x="30" y="223"/>
                    <a:pt x="30" y="223"/>
                  </a:cubicBezTo>
                  <a:cubicBezTo>
                    <a:pt x="31" y="225"/>
                    <a:pt x="33" y="227"/>
                    <a:pt x="35" y="229"/>
                  </a:cubicBezTo>
                  <a:cubicBezTo>
                    <a:pt x="37" y="231"/>
                    <a:pt x="40" y="233"/>
                    <a:pt x="43" y="233"/>
                  </a:cubicBezTo>
                  <a:cubicBezTo>
                    <a:pt x="44" y="233"/>
                    <a:pt x="44" y="233"/>
                    <a:pt x="45" y="233"/>
                  </a:cubicBezTo>
                  <a:cubicBezTo>
                    <a:pt x="45" y="232"/>
                    <a:pt x="45" y="232"/>
                    <a:pt x="45" y="232"/>
                  </a:cubicBezTo>
                  <a:cubicBezTo>
                    <a:pt x="45" y="233"/>
                    <a:pt x="45" y="233"/>
                    <a:pt x="45" y="233"/>
                  </a:cubicBezTo>
                  <a:cubicBezTo>
                    <a:pt x="58" y="233"/>
                    <a:pt x="58" y="233"/>
                    <a:pt x="58" y="233"/>
                  </a:cubicBezTo>
                  <a:cubicBezTo>
                    <a:pt x="58" y="232"/>
                    <a:pt x="58" y="232"/>
                    <a:pt x="58" y="232"/>
                  </a:cubicBezTo>
                  <a:cubicBezTo>
                    <a:pt x="57" y="232"/>
                    <a:pt x="57" y="232"/>
                    <a:pt x="57" y="232"/>
                  </a:cubicBezTo>
                  <a:cubicBezTo>
                    <a:pt x="58" y="249"/>
                    <a:pt x="58" y="249"/>
                    <a:pt x="58" y="249"/>
                  </a:cubicBezTo>
                  <a:cubicBezTo>
                    <a:pt x="58" y="250"/>
                    <a:pt x="58" y="250"/>
                    <a:pt x="58" y="250"/>
                  </a:cubicBezTo>
                  <a:cubicBezTo>
                    <a:pt x="59" y="250"/>
                    <a:pt x="59" y="250"/>
                    <a:pt x="59" y="250"/>
                  </a:cubicBezTo>
                  <a:cubicBezTo>
                    <a:pt x="71" y="256"/>
                    <a:pt x="71" y="256"/>
                    <a:pt x="71" y="256"/>
                  </a:cubicBezTo>
                  <a:cubicBezTo>
                    <a:pt x="72" y="255"/>
                    <a:pt x="72" y="255"/>
                    <a:pt x="72" y="255"/>
                  </a:cubicBezTo>
                  <a:cubicBezTo>
                    <a:pt x="70" y="254"/>
                    <a:pt x="70" y="254"/>
                    <a:pt x="70" y="254"/>
                  </a:cubicBezTo>
                  <a:cubicBezTo>
                    <a:pt x="66" y="266"/>
                    <a:pt x="66" y="266"/>
                    <a:pt x="66" y="266"/>
                  </a:cubicBezTo>
                  <a:cubicBezTo>
                    <a:pt x="66" y="267"/>
                    <a:pt x="66" y="267"/>
                    <a:pt x="66" y="267"/>
                  </a:cubicBezTo>
                  <a:cubicBezTo>
                    <a:pt x="66" y="267"/>
                    <a:pt x="66" y="267"/>
                    <a:pt x="66" y="267"/>
                  </a:cubicBezTo>
                  <a:cubicBezTo>
                    <a:pt x="72" y="294"/>
                    <a:pt x="72" y="294"/>
                    <a:pt x="72" y="294"/>
                  </a:cubicBezTo>
                  <a:cubicBezTo>
                    <a:pt x="72" y="295"/>
                    <a:pt x="72" y="295"/>
                    <a:pt x="72" y="295"/>
                  </a:cubicBezTo>
                  <a:cubicBezTo>
                    <a:pt x="73" y="295"/>
                    <a:pt x="73" y="295"/>
                    <a:pt x="73" y="295"/>
                  </a:cubicBezTo>
                  <a:cubicBezTo>
                    <a:pt x="87" y="294"/>
                    <a:pt x="87" y="294"/>
                    <a:pt x="87" y="294"/>
                  </a:cubicBezTo>
                  <a:cubicBezTo>
                    <a:pt x="87" y="294"/>
                    <a:pt x="87" y="294"/>
                    <a:pt x="87" y="294"/>
                  </a:cubicBezTo>
                  <a:cubicBezTo>
                    <a:pt x="88" y="293"/>
                    <a:pt x="88" y="293"/>
                    <a:pt x="88" y="293"/>
                  </a:cubicBezTo>
                  <a:cubicBezTo>
                    <a:pt x="95" y="287"/>
                    <a:pt x="95" y="287"/>
                    <a:pt x="95" y="287"/>
                  </a:cubicBezTo>
                  <a:cubicBezTo>
                    <a:pt x="94" y="286"/>
                    <a:pt x="94" y="286"/>
                    <a:pt x="94" y="286"/>
                  </a:cubicBezTo>
                  <a:cubicBezTo>
                    <a:pt x="93" y="287"/>
                    <a:pt x="93" y="287"/>
                    <a:pt x="93" y="287"/>
                  </a:cubicBezTo>
                  <a:cubicBezTo>
                    <a:pt x="100" y="290"/>
                    <a:pt x="100" y="290"/>
                    <a:pt x="100" y="290"/>
                  </a:cubicBezTo>
                  <a:cubicBezTo>
                    <a:pt x="101" y="290"/>
                    <a:pt x="101" y="290"/>
                    <a:pt x="101" y="290"/>
                  </a:cubicBezTo>
                  <a:cubicBezTo>
                    <a:pt x="102" y="289"/>
                    <a:pt x="102" y="289"/>
                    <a:pt x="102" y="289"/>
                  </a:cubicBezTo>
                  <a:cubicBezTo>
                    <a:pt x="104" y="283"/>
                    <a:pt x="104" y="284"/>
                    <a:pt x="104" y="283"/>
                  </a:cubicBezTo>
                  <a:cubicBezTo>
                    <a:pt x="103" y="283"/>
                    <a:pt x="103" y="283"/>
                    <a:pt x="103" y="283"/>
                  </a:cubicBezTo>
                  <a:cubicBezTo>
                    <a:pt x="103" y="284"/>
                    <a:pt x="103" y="284"/>
                    <a:pt x="103" y="284"/>
                  </a:cubicBezTo>
                  <a:cubicBezTo>
                    <a:pt x="119" y="284"/>
                    <a:pt x="119" y="284"/>
                    <a:pt x="119" y="284"/>
                  </a:cubicBezTo>
                  <a:cubicBezTo>
                    <a:pt x="120" y="284"/>
                    <a:pt x="120" y="284"/>
                    <a:pt x="120" y="284"/>
                  </a:cubicBezTo>
                  <a:cubicBezTo>
                    <a:pt x="120" y="284"/>
                    <a:pt x="120" y="284"/>
                    <a:pt x="120" y="284"/>
                  </a:cubicBezTo>
                  <a:cubicBezTo>
                    <a:pt x="123" y="280"/>
                    <a:pt x="123" y="280"/>
                    <a:pt x="123" y="280"/>
                  </a:cubicBezTo>
                  <a:cubicBezTo>
                    <a:pt x="122" y="279"/>
                    <a:pt x="122" y="279"/>
                    <a:pt x="122" y="279"/>
                  </a:cubicBezTo>
                  <a:cubicBezTo>
                    <a:pt x="122" y="280"/>
                    <a:pt x="122" y="280"/>
                    <a:pt x="122" y="280"/>
                  </a:cubicBezTo>
                  <a:cubicBezTo>
                    <a:pt x="126" y="279"/>
                    <a:pt x="126" y="279"/>
                    <a:pt x="126" y="279"/>
                  </a:cubicBezTo>
                  <a:cubicBezTo>
                    <a:pt x="127" y="279"/>
                    <a:pt x="127" y="279"/>
                    <a:pt x="127" y="279"/>
                  </a:cubicBezTo>
                  <a:cubicBezTo>
                    <a:pt x="127" y="279"/>
                    <a:pt x="127" y="279"/>
                    <a:pt x="127" y="279"/>
                  </a:cubicBezTo>
                  <a:cubicBezTo>
                    <a:pt x="136" y="272"/>
                    <a:pt x="136" y="272"/>
                    <a:pt x="136" y="272"/>
                  </a:cubicBezTo>
                  <a:cubicBezTo>
                    <a:pt x="135" y="271"/>
                    <a:pt x="135" y="271"/>
                    <a:pt x="135" y="271"/>
                  </a:cubicBezTo>
                  <a:cubicBezTo>
                    <a:pt x="134" y="272"/>
                    <a:pt x="134" y="272"/>
                    <a:pt x="134" y="272"/>
                  </a:cubicBezTo>
                  <a:cubicBezTo>
                    <a:pt x="137" y="276"/>
                    <a:pt x="137" y="276"/>
                    <a:pt x="137" y="276"/>
                  </a:cubicBezTo>
                  <a:cubicBezTo>
                    <a:pt x="138" y="277"/>
                    <a:pt x="138" y="277"/>
                    <a:pt x="138" y="277"/>
                  </a:cubicBezTo>
                  <a:cubicBezTo>
                    <a:pt x="139" y="276"/>
                    <a:pt x="139" y="276"/>
                    <a:pt x="139" y="276"/>
                  </a:cubicBezTo>
                  <a:cubicBezTo>
                    <a:pt x="146" y="271"/>
                    <a:pt x="146" y="271"/>
                    <a:pt x="146" y="271"/>
                  </a:cubicBezTo>
                  <a:cubicBezTo>
                    <a:pt x="147" y="270"/>
                    <a:pt x="147" y="270"/>
                    <a:pt x="147" y="270"/>
                  </a:cubicBezTo>
                  <a:cubicBezTo>
                    <a:pt x="146" y="269"/>
                    <a:pt x="146" y="269"/>
                    <a:pt x="146" y="269"/>
                  </a:cubicBezTo>
                  <a:cubicBezTo>
                    <a:pt x="145" y="262"/>
                    <a:pt x="145" y="262"/>
                    <a:pt x="145" y="262"/>
                  </a:cubicBezTo>
                  <a:cubicBezTo>
                    <a:pt x="144" y="263"/>
                    <a:pt x="144" y="263"/>
                    <a:pt x="144" y="263"/>
                  </a:cubicBezTo>
                  <a:cubicBezTo>
                    <a:pt x="144" y="264"/>
                    <a:pt x="144" y="264"/>
                    <a:pt x="144" y="264"/>
                  </a:cubicBezTo>
                  <a:cubicBezTo>
                    <a:pt x="152" y="264"/>
                    <a:pt x="152" y="264"/>
                    <a:pt x="152" y="264"/>
                  </a:cubicBezTo>
                  <a:cubicBezTo>
                    <a:pt x="152" y="264"/>
                    <a:pt x="152" y="264"/>
                    <a:pt x="152" y="264"/>
                  </a:cubicBezTo>
                  <a:cubicBezTo>
                    <a:pt x="153" y="264"/>
                    <a:pt x="153" y="264"/>
                    <a:pt x="153" y="264"/>
                  </a:cubicBezTo>
                  <a:cubicBezTo>
                    <a:pt x="157" y="258"/>
                    <a:pt x="157" y="258"/>
                    <a:pt x="157" y="258"/>
                  </a:cubicBezTo>
                  <a:cubicBezTo>
                    <a:pt x="156" y="257"/>
                    <a:pt x="156" y="257"/>
                    <a:pt x="156" y="257"/>
                  </a:cubicBezTo>
                  <a:cubicBezTo>
                    <a:pt x="154" y="258"/>
                    <a:pt x="154" y="258"/>
                    <a:pt x="154" y="258"/>
                  </a:cubicBezTo>
                  <a:cubicBezTo>
                    <a:pt x="154" y="258"/>
                    <a:pt x="155" y="260"/>
                    <a:pt x="157" y="262"/>
                  </a:cubicBezTo>
                  <a:cubicBezTo>
                    <a:pt x="157" y="262"/>
                    <a:pt x="158" y="263"/>
                    <a:pt x="159" y="264"/>
                  </a:cubicBezTo>
                  <a:cubicBezTo>
                    <a:pt x="160" y="265"/>
                    <a:pt x="160" y="266"/>
                    <a:pt x="162" y="266"/>
                  </a:cubicBezTo>
                  <a:cubicBezTo>
                    <a:pt x="162" y="266"/>
                    <a:pt x="163" y="266"/>
                    <a:pt x="163" y="265"/>
                  </a:cubicBezTo>
                  <a:cubicBezTo>
                    <a:pt x="163" y="265"/>
                    <a:pt x="163" y="265"/>
                    <a:pt x="163" y="265"/>
                  </a:cubicBezTo>
                  <a:cubicBezTo>
                    <a:pt x="164" y="265"/>
                    <a:pt x="164" y="265"/>
                    <a:pt x="164" y="265"/>
                  </a:cubicBezTo>
                  <a:cubicBezTo>
                    <a:pt x="165" y="264"/>
                    <a:pt x="168" y="262"/>
                    <a:pt x="170" y="260"/>
                  </a:cubicBezTo>
                  <a:cubicBezTo>
                    <a:pt x="173" y="259"/>
                    <a:pt x="175" y="257"/>
                    <a:pt x="175" y="257"/>
                  </a:cubicBezTo>
                  <a:cubicBezTo>
                    <a:pt x="175" y="256"/>
                    <a:pt x="175" y="256"/>
                    <a:pt x="175" y="256"/>
                  </a:cubicBezTo>
                  <a:cubicBezTo>
                    <a:pt x="173" y="257"/>
                    <a:pt x="173" y="257"/>
                    <a:pt x="173" y="257"/>
                  </a:cubicBezTo>
                  <a:cubicBezTo>
                    <a:pt x="182" y="266"/>
                    <a:pt x="182" y="266"/>
                    <a:pt x="182" y="266"/>
                  </a:cubicBezTo>
                  <a:cubicBezTo>
                    <a:pt x="182" y="267"/>
                    <a:pt x="182" y="267"/>
                    <a:pt x="182" y="267"/>
                  </a:cubicBezTo>
                  <a:cubicBezTo>
                    <a:pt x="183" y="267"/>
                    <a:pt x="183" y="267"/>
                    <a:pt x="183" y="267"/>
                  </a:cubicBezTo>
                  <a:cubicBezTo>
                    <a:pt x="188" y="265"/>
                    <a:pt x="188" y="265"/>
                    <a:pt x="188" y="265"/>
                  </a:cubicBezTo>
                  <a:cubicBezTo>
                    <a:pt x="188" y="264"/>
                    <a:pt x="188" y="264"/>
                    <a:pt x="188" y="264"/>
                  </a:cubicBezTo>
                  <a:cubicBezTo>
                    <a:pt x="187" y="265"/>
                    <a:pt x="187" y="265"/>
                    <a:pt x="187" y="265"/>
                  </a:cubicBezTo>
                  <a:cubicBezTo>
                    <a:pt x="194" y="273"/>
                    <a:pt x="194" y="273"/>
                    <a:pt x="194" y="273"/>
                  </a:cubicBezTo>
                  <a:cubicBezTo>
                    <a:pt x="195" y="274"/>
                    <a:pt x="195" y="274"/>
                    <a:pt x="195" y="274"/>
                  </a:cubicBezTo>
                  <a:cubicBezTo>
                    <a:pt x="196" y="273"/>
                    <a:pt x="196" y="273"/>
                    <a:pt x="196" y="273"/>
                  </a:cubicBezTo>
                  <a:cubicBezTo>
                    <a:pt x="204" y="266"/>
                    <a:pt x="204" y="266"/>
                    <a:pt x="204" y="266"/>
                  </a:cubicBezTo>
                  <a:cubicBezTo>
                    <a:pt x="203" y="265"/>
                    <a:pt x="203" y="265"/>
                    <a:pt x="203" y="265"/>
                  </a:cubicBezTo>
                  <a:cubicBezTo>
                    <a:pt x="203" y="267"/>
                    <a:pt x="203" y="267"/>
                    <a:pt x="203" y="267"/>
                  </a:cubicBezTo>
                  <a:cubicBezTo>
                    <a:pt x="222" y="272"/>
                    <a:pt x="222" y="272"/>
                    <a:pt x="222" y="272"/>
                  </a:cubicBezTo>
                  <a:cubicBezTo>
                    <a:pt x="222" y="271"/>
                    <a:pt x="222" y="271"/>
                    <a:pt x="222" y="271"/>
                  </a:cubicBezTo>
                  <a:cubicBezTo>
                    <a:pt x="221" y="271"/>
                    <a:pt x="221" y="271"/>
                    <a:pt x="221" y="271"/>
                  </a:cubicBezTo>
                  <a:cubicBezTo>
                    <a:pt x="221" y="272"/>
                    <a:pt x="222" y="273"/>
                    <a:pt x="223" y="274"/>
                  </a:cubicBezTo>
                  <a:cubicBezTo>
                    <a:pt x="223" y="275"/>
                    <a:pt x="224" y="276"/>
                    <a:pt x="225" y="277"/>
                  </a:cubicBezTo>
                  <a:cubicBezTo>
                    <a:pt x="226" y="277"/>
                    <a:pt x="227" y="278"/>
                    <a:pt x="228" y="278"/>
                  </a:cubicBezTo>
                  <a:cubicBezTo>
                    <a:pt x="228" y="278"/>
                    <a:pt x="229" y="278"/>
                    <a:pt x="229" y="277"/>
                  </a:cubicBezTo>
                  <a:cubicBezTo>
                    <a:pt x="229" y="276"/>
                    <a:pt x="229" y="276"/>
                    <a:pt x="229" y="276"/>
                  </a:cubicBezTo>
                  <a:cubicBezTo>
                    <a:pt x="229" y="278"/>
                    <a:pt x="229" y="278"/>
                    <a:pt x="229" y="278"/>
                  </a:cubicBezTo>
                  <a:cubicBezTo>
                    <a:pt x="229" y="277"/>
                    <a:pt x="229" y="277"/>
                    <a:pt x="229" y="277"/>
                  </a:cubicBezTo>
                  <a:cubicBezTo>
                    <a:pt x="230" y="277"/>
                    <a:pt x="231" y="277"/>
                    <a:pt x="232" y="277"/>
                  </a:cubicBezTo>
                  <a:cubicBezTo>
                    <a:pt x="239" y="273"/>
                    <a:pt x="262" y="263"/>
                    <a:pt x="262" y="263"/>
                  </a:cubicBezTo>
                  <a:cubicBezTo>
                    <a:pt x="261" y="261"/>
                    <a:pt x="261" y="261"/>
                    <a:pt x="261" y="261"/>
                  </a:cubicBezTo>
                  <a:cubicBezTo>
                    <a:pt x="261" y="263"/>
                    <a:pt x="261" y="263"/>
                    <a:pt x="261" y="263"/>
                  </a:cubicBezTo>
                  <a:cubicBezTo>
                    <a:pt x="270" y="264"/>
                    <a:pt x="270" y="264"/>
                    <a:pt x="270" y="264"/>
                  </a:cubicBezTo>
                  <a:cubicBezTo>
                    <a:pt x="271" y="264"/>
                    <a:pt x="271" y="264"/>
                    <a:pt x="271" y="264"/>
                  </a:cubicBezTo>
                  <a:cubicBezTo>
                    <a:pt x="271" y="264"/>
                    <a:pt x="271" y="264"/>
                    <a:pt x="271" y="264"/>
                  </a:cubicBezTo>
                  <a:cubicBezTo>
                    <a:pt x="271" y="264"/>
                    <a:pt x="274" y="263"/>
                    <a:pt x="278" y="260"/>
                  </a:cubicBezTo>
                  <a:cubicBezTo>
                    <a:pt x="281" y="257"/>
                    <a:pt x="285" y="253"/>
                    <a:pt x="286" y="248"/>
                  </a:cubicBezTo>
                  <a:cubicBezTo>
                    <a:pt x="286" y="248"/>
                    <a:pt x="286" y="248"/>
                    <a:pt x="286" y="248"/>
                  </a:cubicBezTo>
                  <a:cubicBezTo>
                    <a:pt x="286" y="248"/>
                    <a:pt x="286" y="248"/>
                    <a:pt x="286" y="248"/>
                  </a:cubicBezTo>
                  <a:cubicBezTo>
                    <a:pt x="286" y="242"/>
                    <a:pt x="283" y="237"/>
                    <a:pt x="280" y="233"/>
                  </a:cubicBezTo>
                  <a:cubicBezTo>
                    <a:pt x="278" y="232"/>
                    <a:pt x="277" y="230"/>
                    <a:pt x="276" y="229"/>
                  </a:cubicBezTo>
                  <a:cubicBezTo>
                    <a:pt x="275" y="227"/>
                    <a:pt x="274" y="226"/>
                    <a:pt x="274" y="226"/>
                  </a:cubicBezTo>
                  <a:cubicBezTo>
                    <a:pt x="275" y="226"/>
                    <a:pt x="275" y="226"/>
                    <a:pt x="275" y="226"/>
                  </a:cubicBezTo>
                  <a:cubicBezTo>
                    <a:pt x="273" y="225"/>
                    <a:pt x="273" y="225"/>
                    <a:pt x="273" y="225"/>
                  </a:cubicBezTo>
                  <a:cubicBezTo>
                    <a:pt x="274" y="226"/>
                    <a:pt x="274" y="226"/>
                    <a:pt x="274" y="226"/>
                  </a:cubicBezTo>
                  <a:cubicBezTo>
                    <a:pt x="275" y="226"/>
                    <a:pt x="276" y="225"/>
                    <a:pt x="278" y="225"/>
                  </a:cubicBezTo>
                  <a:cubicBezTo>
                    <a:pt x="281" y="224"/>
                    <a:pt x="285" y="223"/>
                    <a:pt x="287" y="223"/>
                  </a:cubicBezTo>
                  <a:cubicBezTo>
                    <a:pt x="290" y="222"/>
                    <a:pt x="292" y="222"/>
                    <a:pt x="292" y="222"/>
                  </a:cubicBezTo>
                  <a:cubicBezTo>
                    <a:pt x="294" y="222"/>
                    <a:pt x="294" y="222"/>
                    <a:pt x="294" y="222"/>
                  </a:cubicBezTo>
                  <a:cubicBezTo>
                    <a:pt x="294" y="220"/>
                    <a:pt x="294" y="220"/>
                    <a:pt x="294" y="220"/>
                  </a:cubicBezTo>
                  <a:cubicBezTo>
                    <a:pt x="294" y="220"/>
                    <a:pt x="294" y="220"/>
                    <a:pt x="294" y="220"/>
                  </a:cubicBezTo>
                  <a:cubicBezTo>
                    <a:pt x="293" y="220"/>
                    <a:pt x="293" y="218"/>
                    <a:pt x="293" y="216"/>
                  </a:cubicBezTo>
                  <a:cubicBezTo>
                    <a:pt x="293" y="215"/>
                    <a:pt x="293" y="215"/>
                    <a:pt x="293" y="214"/>
                  </a:cubicBezTo>
                  <a:cubicBezTo>
                    <a:pt x="293" y="214"/>
                    <a:pt x="294" y="213"/>
                    <a:pt x="294" y="213"/>
                  </a:cubicBezTo>
                  <a:cubicBezTo>
                    <a:pt x="294" y="213"/>
                    <a:pt x="294" y="213"/>
                    <a:pt x="294" y="213"/>
                  </a:cubicBezTo>
                  <a:cubicBezTo>
                    <a:pt x="295" y="212"/>
                    <a:pt x="295" y="212"/>
                    <a:pt x="295" y="212"/>
                  </a:cubicBezTo>
                  <a:cubicBezTo>
                    <a:pt x="295" y="212"/>
                    <a:pt x="296" y="212"/>
                    <a:pt x="297" y="212"/>
                  </a:cubicBezTo>
                  <a:cubicBezTo>
                    <a:pt x="298" y="212"/>
                    <a:pt x="300" y="212"/>
                    <a:pt x="301" y="212"/>
                  </a:cubicBezTo>
                  <a:cubicBezTo>
                    <a:pt x="302" y="212"/>
                    <a:pt x="303" y="212"/>
                    <a:pt x="304" y="212"/>
                  </a:cubicBezTo>
                  <a:cubicBezTo>
                    <a:pt x="305" y="211"/>
                    <a:pt x="306" y="211"/>
                    <a:pt x="307" y="210"/>
                  </a:cubicBezTo>
                  <a:cubicBezTo>
                    <a:pt x="307" y="209"/>
                    <a:pt x="307" y="209"/>
                    <a:pt x="307" y="209"/>
                  </a:cubicBezTo>
                  <a:cubicBezTo>
                    <a:pt x="307" y="209"/>
                    <a:pt x="307" y="209"/>
                    <a:pt x="307" y="209"/>
                  </a:cubicBezTo>
                  <a:cubicBezTo>
                    <a:pt x="307" y="208"/>
                    <a:pt x="307" y="208"/>
                    <a:pt x="307" y="207"/>
                  </a:cubicBezTo>
                  <a:cubicBezTo>
                    <a:pt x="307" y="205"/>
                    <a:pt x="307" y="203"/>
                    <a:pt x="306" y="201"/>
                  </a:cubicBezTo>
                  <a:cubicBezTo>
                    <a:pt x="305" y="200"/>
                    <a:pt x="305" y="198"/>
                    <a:pt x="305" y="197"/>
                  </a:cubicBezTo>
                  <a:cubicBezTo>
                    <a:pt x="305" y="196"/>
                    <a:pt x="305" y="196"/>
                    <a:pt x="305" y="195"/>
                  </a:cubicBezTo>
                  <a:cubicBezTo>
                    <a:pt x="304" y="194"/>
                    <a:pt x="304" y="194"/>
                    <a:pt x="304" y="194"/>
                  </a:cubicBezTo>
                  <a:cubicBezTo>
                    <a:pt x="305" y="195"/>
                    <a:pt x="305" y="195"/>
                    <a:pt x="305" y="195"/>
                  </a:cubicBezTo>
                  <a:cubicBezTo>
                    <a:pt x="305" y="195"/>
                    <a:pt x="306" y="195"/>
                    <a:pt x="307" y="195"/>
                  </a:cubicBezTo>
                  <a:cubicBezTo>
                    <a:pt x="310" y="195"/>
                    <a:pt x="313" y="196"/>
                    <a:pt x="317" y="196"/>
                  </a:cubicBezTo>
                  <a:cubicBezTo>
                    <a:pt x="320" y="196"/>
                    <a:pt x="323" y="195"/>
                    <a:pt x="326" y="192"/>
                  </a:cubicBezTo>
                  <a:cubicBezTo>
                    <a:pt x="325" y="191"/>
                    <a:pt x="325" y="191"/>
                    <a:pt x="325" y="191"/>
                  </a:cubicBezTo>
                  <a:cubicBezTo>
                    <a:pt x="325" y="192"/>
                    <a:pt x="325" y="192"/>
                    <a:pt x="325" y="192"/>
                  </a:cubicBezTo>
                  <a:cubicBezTo>
                    <a:pt x="330" y="190"/>
                    <a:pt x="332" y="187"/>
                    <a:pt x="333" y="185"/>
                  </a:cubicBezTo>
                  <a:cubicBezTo>
                    <a:pt x="335" y="183"/>
                    <a:pt x="335" y="181"/>
                    <a:pt x="336" y="180"/>
                  </a:cubicBezTo>
                  <a:cubicBezTo>
                    <a:pt x="335" y="179"/>
                    <a:pt x="335" y="179"/>
                    <a:pt x="335" y="179"/>
                  </a:cubicBezTo>
                  <a:cubicBezTo>
                    <a:pt x="336" y="180"/>
                    <a:pt x="336" y="180"/>
                    <a:pt x="336" y="180"/>
                  </a:cubicBezTo>
                  <a:cubicBezTo>
                    <a:pt x="337" y="180"/>
                    <a:pt x="337" y="180"/>
                    <a:pt x="337" y="180"/>
                  </a:cubicBezTo>
                  <a:cubicBezTo>
                    <a:pt x="337" y="180"/>
                    <a:pt x="337" y="180"/>
                    <a:pt x="337" y="180"/>
                  </a:cubicBezTo>
                  <a:cubicBezTo>
                    <a:pt x="337" y="181"/>
                    <a:pt x="338" y="181"/>
                    <a:pt x="338" y="181"/>
                  </a:cubicBezTo>
                  <a:cubicBezTo>
                    <a:pt x="338" y="182"/>
                    <a:pt x="338" y="182"/>
                    <a:pt x="338" y="182"/>
                  </a:cubicBezTo>
                  <a:cubicBezTo>
                    <a:pt x="338" y="182"/>
                    <a:pt x="338" y="182"/>
                    <a:pt x="338" y="182"/>
                  </a:cubicBezTo>
                  <a:cubicBezTo>
                    <a:pt x="338" y="182"/>
                    <a:pt x="338" y="182"/>
                    <a:pt x="338" y="182"/>
                  </a:cubicBezTo>
                  <a:cubicBezTo>
                    <a:pt x="339" y="186"/>
                    <a:pt x="339" y="186"/>
                    <a:pt x="339" y="186"/>
                  </a:cubicBezTo>
                  <a:cubicBezTo>
                    <a:pt x="341" y="182"/>
                    <a:pt x="341" y="182"/>
                    <a:pt x="341" y="182"/>
                  </a:cubicBezTo>
                  <a:cubicBezTo>
                    <a:pt x="341" y="182"/>
                    <a:pt x="341" y="182"/>
                    <a:pt x="341" y="182"/>
                  </a:cubicBezTo>
                  <a:cubicBezTo>
                    <a:pt x="341" y="181"/>
                    <a:pt x="342" y="179"/>
                    <a:pt x="343" y="178"/>
                  </a:cubicBezTo>
                  <a:cubicBezTo>
                    <a:pt x="344" y="177"/>
                    <a:pt x="345" y="176"/>
                    <a:pt x="345" y="176"/>
                  </a:cubicBezTo>
                  <a:cubicBezTo>
                    <a:pt x="346" y="175"/>
                    <a:pt x="347" y="175"/>
                    <a:pt x="348" y="175"/>
                  </a:cubicBezTo>
                  <a:cubicBezTo>
                    <a:pt x="348" y="174"/>
                    <a:pt x="348" y="174"/>
                    <a:pt x="348" y="174"/>
                  </a:cubicBezTo>
                  <a:cubicBezTo>
                    <a:pt x="347" y="175"/>
                    <a:pt x="347" y="175"/>
                    <a:pt x="347" y="175"/>
                  </a:cubicBezTo>
                  <a:cubicBezTo>
                    <a:pt x="349" y="176"/>
                    <a:pt x="351" y="179"/>
                    <a:pt x="354" y="181"/>
                  </a:cubicBezTo>
                  <a:cubicBezTo>
                    <a:pt x="357" y="184"/>
                    <a:pt x="360" y="186"/>
                    <a:pt x="363" y="187"/>
                  </a:cubicBezTo>
                  <a:cubicBezTo>
                    <a:pt x="364" y="187"/>
                    <a:pt x="364" y="187"/>
                    <a:pt x="364" y="187"/>
                  </a:cubicBezTo>
                  <a:cubicBezTo>
                    <a:pt x="364" y="187"/>
                    <a:pt x="364" y="187"/>
                    <a:pt x="364" y="187"/>
                  </a:cubicBezTo>
                  <a:cubicBezTo>
                    <a:pt x="368" y="187"/>
                    <a:pt x="371" y="186"/>
                    <a:pt x="374" y="184"/>
                  </a:cubicBezTo>
                  <a:cubicBezTo>
                    <a:pt x="376" y="183"/>
                    <a:pt x="378" y="182"/>
                    <a:pt x="378" y="182"/>
                  </a:cubicBezTo>
                  <a:cubicBezTo>
                    <a:pt x="377" y="180"/>
                    <a:pt x="377" y="180"/>
                    <a:pt x="377" y="180"/>
                  </a:cubicBezTo>
                  <a:cubicBezTo>
                    <a:pt x="377" y="182"/>
                    <a:pt x="377" y="182"/>
                    <a:pt x="377" y="182"/>
                  </a:cubicBezTo>
                  <a:cubicBezTo>
                    <a:pt x="386" y="186"/>
                    <a:pt x="386" y="186"/>
                    <a:pt x="386" y="186"/>
                  </a:cubicBezTo>
                  <a:cubicBezTo>
                    <a:pt x="388" y="187"/>
                    <a:pt x="388" y="187"/>
                    <a:pt x="388" y="187"/>
                  </a:cubicBezTo>
                  <a:cubicBezTo>
                    <a:pt x="388" y="184"/>
                    <a:pt x="388" y="184"/>
                    <a:pt x="388" y="184"/>
                  </a:cubicBezTo>
                  <a:cubicBezTo>
                    <a:pt x="388" y="178"/>
                    <a:pt x="388" y="178"/>
                    <a:pt x="388" y="178"/>
                  </a:cubicBezTo>
                  <a:cubicBezTo>
                    <a:pt x="387" y="178"/>
                    <a:pt x="387" y="178"/>
                    <a:pt x="387" y="178"/>
                  </a:cubicBezTo>
                  <a:cubicBezTo>
                    <a:pt x="387" y="179"/>
                    <a:pt x="387" y="179"/>
                    <a:pt x="387" y="179"/>
                  </a:cubicBezTo>
                  <a:cubicBezTo>
                    <a:pt x="391" y="179"/>
                    <a:pt x="391" y="179"/>
                    <a:pt x="391" y="179"/>
                  </a:cubicBezTo>
                  <a:cubicBezTo>
                    <a:pt x="391" y="179"/>
                    <a:pt x="391" y="179"/>
                    <a:pt x="391" y="179"/>
                  </a:cubicBezTo>
                  <a:cubicBezTo>
                    <a:pt x="392" y="179"/>
                    <a:pt x="392" y="179"/>
                    <a:pt x="392" y="179"/>
                  </a:cubicBezTo>
                  <a:cubicBezTo>
                    <a:pt x="400" y="175"/>
                    <a:pt x="400" y="175"/>
                    <a:pt x="400" y="175"/>
                  </a:cubicBezTo>
                  <a:cubicBezTo>
                    <a:pt x="402" y="174"/>
                    <a:pt x="402" y="174"/>
                    <a:pt x="402" y="174"/>
                  </a:cubicBezTo>
                  <a:cubicBezTo>
                    <a:pt x="400" y="172"/>
                    <a:pt x="400" y="172"/>
                    <a:pt x="400" y="172"/>
                  </a:cubicBezTo>
                  <a:cubicBezTo>
                    <a:pt x="393" y="166"/>
                    <a:pt x="390" y="163"/>
                    <a:pt x="388" y="162"/>
                  </a:cubicBezTo>
                  <a:cubicBezTo>
                    <a:pt x="386" y="160"/>
                    <a:pt x="386" y="160"/>
                    <a:pt x="386" y="160"/>
                  </a:cubicBezTo>
                  <a:cubicBezTo>
                    <a:pt x="386" y="160"/>
                    <a:pt x="386" y="160"/>
                    <a:pt x="386" y="160"/>
                  </a:cubicBezTo>
                  <a:cubicBezTo>
                    <a:pt x="386" y="160"/>
                    <a:pt x="386" y="160"/>
                    <a:pt x="386" y="160"/>
                  </a:cubicBezTo>
                  <a:cubicBezTo>
                    <a:pt x="378" y="155"/>
                    <a:pt x="378" y="155"/>
                    <a:pt x="378" y="155"/>
                  </a:cubicBezTo>
                  <a:cubicBezTo>
                    <a:pt x="377" y="156"/>
                    <a:pt x="377" y="156"/>
                    <a:pt x="377" y="156"/>
                  </a:cubicBezTo>
                  <a:cubicBezTo>
                    <a:pt x="379" y="156"/>
                    <a:pt x="379" y="156"/>
                    <a:pt x="379" y="156"/>
                  </a:cubicBezTo>
                  <a:cubicBezTo>
                    <a:pt x="376" y="148"/>
                    <a:pt x="376" y="148"/>
                    <a:pt x="376" y="148"/>
                  </a:cubicBezTo>
                  <a:cubicBezTo>
                    <a:pt x="376" y="147"/>
                    <a:pt x="376" y="147"/>
                    <a:pt x="376" y="147"/>
                  </a:cubicBezTo>
                  <a:cubicBezTo>
                    <a:pt x="376" y="147"/>
                    <a:pt x="376" y="147"/>
                    <a:pt x="376" y="147"/>
                  </a:cubicBezTo>
                  <a:cubicBezTo>
                    <a:pt x="363" y="136"/>
                    <a:pt x="363" y="136"/>
                    <a:pt x="363" y="136"/>
                  </a:cubicBezTo>
                  <a:cubicBezTo>
                    <a:pt x="362" y="135"/>
                    <a:pt x="362" y="135"/>
                    <a:pt x="362" y="135"/>
                  </a:cubicBezTo>
                  <a:cubicBezTo>
                    <a:pt x="361" y="137"/>
                    <a:pt x="361" y="137"/>
                    <a:pt x="361" y="137"/>
                  </a:cubicBezTo>
                  <a:cubicBezTo>
                    <a:pt x="361" y="137"/>
                    <a:pt x="361" y="137"/>
                    <a:pt x="361" y="137"/>
                  </a:cubicBezTo>
                  <a:cubicBezTo>
                    <a:pt x="361" y="138"/>
                    <a:pt x="359" y="141"/>
                    <a:pt x="357" y="143"/>
                  </a:cubicBezTo>
                  <a:cubicBezTo>
                    <a:pt x="357" y="143"/>
                    <a:pt x="356" y="144"/>
                    <a:pt x="354" y="144"/>
                  </a:cubicBezTo>
                  <a:cubicBezTo>
                    <a:pt x="353" y="144"/>
                    <a:pt x="351" y="143"/>
                    <a:pt x="350" y="143"/>
                  </a:cubicBezTo>
                  <a:cubicBezTo>
                    <a:pt x="350" y="143"/>
                    <a:pt x="349" y="143"/>
                    <a:pt x="349" y="143"/>
                  </a:cubicBezTo>
                  <a:cubicBezTo>
                    <a:pt x="348" y="143"/>
                    <a:pt x="348" y="143"/>
                    <a:pt x="348" y="143"/>
                  </a:cubicBezTo>
                  <a:cubicBezTo>
                    <a:pt x="348" y="144"/>
                    <a:pt x="348" y="144"/>
                    <a:pt x="348" y="144"/>
                  </a:cubicBezTo>
                  <a:cubicBezTo>
                    <a:pt x="349" y="144"/>
                    <a:pt x="349" y="144"/>
                    <a:pt x="349" y="144"/>
                  </a:cubicBezTo>
                  <a:cubicBezTo>
                    <a:pt x="354" y="131"/>
                    <a:pt x="354" y="131"/>
                    <a:pt x="354" y="131"/>
                  </a:cubicBezTo>
                  <a:cubicBezTo>
                    <a:pt x="353" y="130"/>
                    <a:pt x="353" y="130"/>
                    <a:pt x="353" y="130"/>
                  </a:cubicBezTo>
                  <a:cubicBezTo>
                    <a:pt x="353" y="132"/>
                    <a:pt x="353" y="132"/>
                    <a:pt x="353" y="132"/>
                  </a:cubicBezTo>
                  <a:cubicBezTo>
                    <a:pt x="364" y="131"/>
                    <a:pt x="364" y="131"/>
                    <a:pt x="364" y="131"/>
                  </a:cubicBezTo>
                  <a:cubicBezTo>
                    <a:pt x="365" y="130"/>
                    <a:pt x="365" y="130"/>
                    <a:pt x="365" y="130"/>
                  </a:cubicBezTo>
                  <a:cubicBezTo>
                    <a:pt x="365" y="129"/>
                    <a:pt x="365" y="129"/>
                    <a:pt x="365" y="129"/>
                  </a:cubicBezTo>
                  <a:cubicBezTo>
                    <a:pt x="365" y="117"/>
                    <a:pt x="365" y="117"/>
                    <a:pt x="365" y="117"/>
                  </a:cubicBezTo>
                  <a:cubicBezTo>
                    <a:pt x="364" y="117"/>
                    <a:pt x="364" y="117"/>
                    <a:pt x="364" y="117"/>
                  </a:cubicBezTo>
                  <a:cubicBezTo>
                    <a:pt x="364" y="118"/>
                    <a:pt x="364" y="118"/>
                    <a:pt x="364" y="118"/>
                  </a:cubicBezTo>
                  <a:cubicBezTo>
                    <a:pt x="378" y="114"/>
                    <a:pt x="378" y="114"/>
                    <a:pt x="378" y="114"/>
                  </a:cubicBezTo>
                  <a:cubicBezTo>
                    <a:pt x="380" y="114"/>
                    <a:pt x="380" y="114"/>
                    <a:pt x="380" y="114"/>
                  </a:cubicBezTo>
                  <a:cubicBezTo>
                    <a:pt x="378" y="112"/>
                    <a:pt x="378" y="112"/>
                    <a:pt x="378" y="112"/>
                  </a:cubicBezTo>
                  <a:cubicBezTo>
                    <a:pt x="378" y="112"/>
                    <a:pt x="378" y="112"/>
                    <a:pt x="378" y="112"/>
                  </a:cubicBezTo>
                  <a:cubicBezTo>
                    <a:pt x="377" y="110"/>
                    <a:pt x="373" y="104"/>
                    <a:pt x="372" y="97"/>
                  </a:cubicBezTo>
                  <a:cubicBezTo>
                    <a:pt x="371" y="97"/>
                    <a:pt x="371" y="97"/>
                    <a:pt x="371" y="97"/>
                  </a:cubicBezTo>
                  <a:cubicBezTo>
                    <a:pt x="372" y="97"/>
                    <a:pt x="372" y="97"/>
                    <a:pt x="372" y="97"/>
                  </a:cubicBezTo>
                  <a:cubicBezTo>
                    <a:pt x="372" y="87"/>
                    <a:pt x="371" y="74"/>
                    <a:pt x="371" y="74"/>
                  </a:cubicBezTo>
                  <a:cubicBezTo>
                    <a:pt x="371" y="72"/>
                    <a:pt x="371" y="72"/>
                    <a:pt x="371" y="72"/>
                  </a:cubicBezTo>
                  <a:cubicBezTo>
                    <a:pt x="369" y="72"/>
                    <a:pt x="369" y="72"/>
                    <a:pt x="369" y="72"/>
                  </a:cubicBezTo>
                  <a:cubicBezTo>
                    <a:pt x="358" y="72"/>
                    <a:pt x="358" y="72"/>
                    <a:pt x="358" y="72"/>
                  </a:cubicBezTo>
                  <a:cubicBezTo>
                    <a:pt x="358" y="74"/>
                    <a:pt x="358" y="74"/>
                    <a:pt x="358" y="74"/>
                  </a:cubicBezTo>
                  <a:cubicBezTo>
                    <a:pt x="359" y="75"/>
                    <a:pt x="359" y="75"/>
                    <a:pt x="359" y="75"/>
                  </a:cubicBezTo>
                  <a:cubicBezTo>
                    <a:pt x="359" y="75"/>
                    <a:pt x="362" y="75"/>
                    <a:pt x="366" y="73"/>
                  </a:cubicBezTo>
                  <a:cubicBezTo>
                    <a:pt x="368" y="73"/>
                    <a:pt x="370" y="72"/>
                    <a:pt x="371" y="71"/>
                  </a:cubicBezTo>
                  <a:cubicBezTo>
                    <a:pt x="373" y="70"/>
                    <a:pt x="374" y="69"/>
                    <a:pt x="375" y="68"/>
                  </a:cubicBezTo>
                  <a:cubicBezTo>
                    <a:pt x="373" y="67"/>
                    <a:pt x="373" y="67"/>
                    <a:pt x="373" y="67"/>
                  </a:cubicBezTo>
                  <a:cubicBezTo>
                    <a:pt x="375" y="68"/>
                    <a:pt x="375" y="68"/>
                    <a:pt x="375" y="68"/>
                  </a:cubicBezTo>
                  <a:cubicBezTo>
                    <a:pt x="375" y="67"/>
                    <a:pt x="375" y="67"/>
                    <a:pt x="375" y="66"/>
                  </a:cubicBezTo>
                  <a:cubicBezTo>
                    <a:pt x="375" y="65"/>
                    <a:pt x="375" y="64"/>
                    <a:pt x="374" y="63"/>
                  </a:cubicBezTo>
                  <a:cubicBezTo>
                    <a:pt x="374" y="62"/>
                    <a:pt x="374" y="61"/>
                    <a:pt x="374" y="60"/>
                  </a:cubicBezTo>
                  <a:cubicBezTo>
                    <a:pt x="374" y="59"/>
                    <a:pt x="374" y="58"/>
                    <a:pt x="375" y="57"/>
                  </a:cubicBezTo>
                  <a:cubicBezTo>
                    <a:pt x="376" y="56"/>
                    <a:pt x="377" y="55"/>
                    <a:pt x="379" y="54"/>
                  </a:cubicBezTo>
                  <a:cubicBezTo>
                    <a:pt x="380" y="54"/>
                    <a:pt x="380" y="54"/>
                    <a:pt x="380" y="54"/>
                  </a:cubicBezTo>
                  <a:cubicBezTo>
                    <a:pt x="380" y="53"/>
                    <a:pt x="380" y="53"/>
                    <a:pt x="380" y="53"/>
                  </a:cubicBezTo>
                  <a:cubicBezTo>
                    <a:pt x="383" y="50"/>
                    <a:pt x="387" y="49"/>
                    <a:pt x="391" y="49"/>
                  </a:cubicBezTo>
                  <a:cubicBezTo>
                    <a:pt x="393" y="49"/>
                    <a:pt x="395" y="50"/>
                    <a:pt x="396" y="50"/>
                  </a:cubicBezTo>
                  <a:cubicBezTo>
                    <a:pt x="397" y="50"/>
                    <a:pt x="397" y="51"/>
                    <a:pt x="398" y="51"/>
                  </a:cubicBezTo>
                  <a:cubicBezTo>
                    <a:pt x="398" y="51"/>
                    <a:pt x="398" y="51"/>
                    <a:pt x="398" y="51"/>
                  </a:cubicBezTo>
                  <a:cubicBezTo>
                    <a:pt x="398" y="51"/>
                    <a:pt x="398" y="51"/>
                    <a:pt x="398" y="51"/>
                  </a:cubicBezTo>
                  <a:cubicBezTo>
                    <a:pt x="400" y="52"/>
                    <a:pt x="400" y="52"/>
                    <a:pt x="400" y="52"/>
                  </a:cubicBezTo>
                  <a:cubicBezTo>
                    <a:pt x="400" y="50"/>
                    <a:pt x="400" y="50"/>
                    <a:pt x="400" y="50"/>
                  </a:cubicBezTo>
                  <a:cubicBezTo>
                    <a:pt x="408" y="34"/>
                    <a:pt x="408" y="34"/>
                    <a:pt x="408" y="34"/>
                  </a:cubicBezTo>
                  <a:cubicBezTo>
                    <a:pt x="409" y="33"/>
                    <a:pt x="409" y="33"/>
                    <a:pt x="409" y="33"/>
                  </a:cubicBezTo>
                  <a:cubicBezTo>
                    <a:pt x="408" y="32"/>
                    <a:pt x="408" y="32"/>
                    <a:pt x="408" y="32"/>
                  </a:cubicBezTo>
                  <a:cubicBezTo>
                    <a:pt x="408" y="32"/>
                    <a:pt x="408" y="32"/>
                    <a:pt x="408" y="32"/>
                  </a:cubicBezTo>
                  <a:cubicBezTo>
                    <a:pt x="407" y="31"/>
                    <a:pt x="404" y="28"/>
                    <a:pt x="403" y="24"/>
                  </a:cubicBezTo>
                  <a:cubicBezTo>
                    <a:pt x="403" y="23"/>
                    <a:pt x="403" y="23"/>
                    <a:pt x="403" y="23"/>
                  </a:cubicBezTo>
                  <a:cubicBezTo>
                    <a:pt x="403" y="23"/>
                    <a:pt x="403" y="23"/>
                    <a:pt x="403" y="23"/>
                  </a:cubicBezTo>
                  <a:cubicBezTo>
                    <a:pt x="402" y="22"/>
                    <a:pt x="402" y="20"/>
                    <a:pt x="401" y="19"/>
                  </a:cubicBezTo>
                  <a:cubicBezTo>
                    <a:pt x="401" y="18"/>
                    <a:pt x="400" y="17"/>
                    <a:pt x="400" y="17"/>
                  </a:cubicBezTo>
                  <a:cubicBezTo>
                    <a:pt x="400" y="15"/>
                    <a:pt x="400" y="15"/>
                    <a:pt x="400" y="15"/>
                  </a:cubicBezTo>
                  <a:cubicBezTo>
                    <a:pt x="399" y="16"/>
                    <a:pt x="399" y="16"/>
                    <a:pt x="399" y="16"/>
                  </a:cubicBezTo>
                  <a:cubicBezTo>
                    <a:pt x="399" y="17"/>
                    <a:pt x="399" y="17"/>
                    <a:pt x="399" y="17"/>
                  </a:cubicBezTo>
                  <a:cubicBezTo>
                    <a:pt x="398" y="18"/>
                    <a:pt x="398" y="18"/>
                    <a:pt x="398" y="18"/>
                  </a:cubicBezTo>
                  <a:cubicBezTo>
                    <a:pt x="398" y="18"/>
                    <a:pt x="399" y="22"/>
                    <a:pt x="400" y="25"/>
                  </a:cubicBezTo>
                  <a:cubicBezTo>
                    <a:pt x="402" y="24"/>
                    <a:pt x="402" y="24"/>
                    <a:pt x="402" y="24"/>
                  </a:cubicBezTo>
                  <a:cubicBezTo>
                    <a:pt x="400" y="24"/>
                    <a:pt x="400" y="24"/>
                    <a:pt x="400" y="24"/>
                  </a:cubicBezTo>
                  <a:cubicBezTo>
                    <a:pt x="402" y="30"/>
                    <a:pt x="406" y="34"/>
                    <a:pt x="406" y="34"/>
                  </a:cubicBezTo>
                  <a:cubicBezTo>
                    <a:pt x="407" y="33"/>
                    <a:pt x="407" y="33"/>
                    <a:pt x="407" y="33"/>
                  </a:cubicBezTo>
                  <a:cubicBezTo>
                    <a:pt x="406" y="33"/>
                    <a:pt x="406" y="33"/>
                    <a:pt x="406" y="33"/>
                  </a:cubicBezTo>
                  <a:cubicBezTo>
                    <a:pt x="406" y="33"/>
                    <a:pt x="406" y="33"/>
                    <a:pt x="405" y="35"/>
                  </a:cubicBezTo>
                  <a:cubicBezTo>
                    <a:pt x="404" y="37"/>
                    <a:pt x="402" y="41"/>
                    <a:pt x="398" y="49"/>
                  </a:cubicBezTo>
                  <a:cubicBezTo>
                    <a:pt x="399" y="50"/>
                    <a:pt x="399" y="50"/>
                    <a:pt x="399" y="50"/>
                  </a:cubicBezTo>
                  <a:cubicBezTo>
                    <a:pt x="400" y="48"/>
                    <a:pt x="400" y="48"/>
                    <a:pt x="400" y="48"/>
                  </a:cubicBezTo>
                  <a:cubicBezTo>
                    <a:pt x="399" y="48"/>
                    <a:pt x="396" y="46"/>
                    <a:pt x="391" y="46"/>
                  </a:cubicBezTo>
                  <a:cubicBezTo>
                    <a:pt x="387" y="46"/>
                    <a:pt x="382" y="47"/>
                    <a:pt x="378" y="51"/>
                  </a:cubicBezTo>
                  <a:cubicBezTo>
                    <a:pt x="379" y="52"/>
                    <a:pt x="379" y="52"/>
                    <a:pt x="379" y="52"/>
                  </a:cubicBezTo>
                  <a:cubicBezTo>
                    <a:pt x="378" y="51"/>
                    <a:pt x="378" y="51"/>
                    <a:pt x="378" y="51"/>
                  </a:cubicBezTo>
                  <a:cubicBezTo>
                    <a:pt x="375" y="52"/>
                    <a:pt x="374" y="54"/>
                    <a:pt x="372" y="55"/>
                  </a:cubicBezTo>
                  <a:cubicBezTo>
                    <a:pt x="371" y="57"/>
                    <a:pt x="371" y="59"/>
                    <a:pt x="371" y="60"/>
                  </a:cubicBezTo>
                  <a:cubicBezTo>
                    <a:pt x="371" y="62"/>
                    <a:pt x="371" y="63"/>
                    <a:pt x="371" y="64"/>
                  </a:cubicBezTo>
                  <a:cubicBezTo>
                    <a:pt x="372" y="65"/>
                    <a:pt x="372" y="66"/>
                    <a:pt x="372" y="66"/>
                  </a:cubicBezTo>
                  <a:cubicBezTo>
                    <a:pt x="372" y="66"/>
                    <a:pt x="372" y="66"/>
                    <a:pt x="372" y="66"/>
                  </a:cubicBezTo>
                  <a:cubicBezTo>
                    <a:pt x="372" y="67"/>
                    <a:pt x="372" y="67"/>
                    <a:pt x="372" y="67"/>
                  </a:cubicBezTo>
                  <a:cubicBezTo>
                    <a:pt x="372" y="67"/>
                    <a:pt x="372" y="67"/>
                    <a:pt x="372" y="67"/>
                  </a:cubicBezTo>
                  <a:cubicBezTo>
                    <a:pt x="372" y="67"/>
                    <a:pt x="371" y="68"/>
                    <a:pt x="370" y="69"/>
                  </a:cubicBezTo>
                  <a:cubicBezTo>
                    <a:pt x="368" y="70"/>
                    <a:pt x="365" y="71"/>
                    <a:pt x="362" y="71"/>
                  </a:cubicBezTo>
                  <a:cubicBezTo>
                    <a:pt x="361" y="72"/>
                    <a:pt x="360" y="72"/>
                    <a:pt x="359" y="72"/>
                  </a:cubicBezTo>
                  <a:cubicBezTo>
                    <a:pt x="359" y="72"/>
                    <a:pt x="358" y="72"/>
                    <a:pt x="358" y="72"/>
                  </a:cubicBezTo>
                  <a:cubicBezTo>
                    <a:pt x="358" y="75"/>
                    <a:pt x="358" y="75"/>
                    <a:pt x="358" y="75"/>
                  </a:cubicBezTo>
                  <a:cubicBezTo>
                    <a:pt x="358" y="75"/>
                    <a:pt x="358" y="75"/>
                    <a:pt x="360" y="75"/>
                  </a:cubicBezTo>
                  <a:cubicBezTo>
                    <a:pt x="361" y="75"/>
                    <a:pt x="364" y="75"/>
                    <a:pt x="369" y="75"/>
                  </a:cubicBezTo>
                  <a:cubicBezTo>
                    <a:pt x="369" y="74"/>
                    <a:pt x="369" y="74"/>
                    <a:pt x="369" y="74"/>
                  </a:cubicBezTo>
                  <a:cubicBezTo>
                    <a:pt x="368" y="74"/>
                    <a:pt x="368" y="74"/>
                    <a:pt x="368" y="74"/>
                  </a:cubicBezTo>
                  <a:cubicBezTo>
                    <a:pt x="368" y="74"/>
                    <a:pt x="368" y="77"/>
                    <a:pt x="368" y="82"/>
                  </a:cubicBezTo>
                  <a:cubicBezTo>
                    <a:pt x="369" y="86"/>
                    <a:pt x="369" y="92"/>
                    <a:pt x="369" y="97"/>
                  </a:cubicBezTo>
                  <a:cubicBezTo>
                    <a:pt x="369" y="97"/>
                    <a:pt x="369" y="97"/>
                    <a:pt x="369" y="97"/>
                  </a:cubicBezTo>
                  <a:cubicBezTo>
                    <a:pt x="369" y="97"/>
                    <a:pt x="369" y="97"/>
                    <a:pt x="369" y="97"/>
                  </a:cubicBezTo>
                  <a:cubicBezTo>
                    <a:pt x="371" y="107"/>
                    <a:pt x="376" y="114"/>
                    <a:pt x="376" y="114"/>
                  </a:cubicBezTo>
                  <a:cubicBezTo>
                    <a:pt x="377" y="113"/>
                    <a:pt x="377" y="113"/>
                    <a:pt x="377" y="113"/>
                  </a:cubicBezTo>
                  <a:cubicBezTo>
                    <a:pt x="377" y="111"/>
                    <a:pt x="377" y="111"/>
                    <a:pt x="377" y="111"/>
                  </a:cubicBezTo>
                  <a:cubicBezTo>
                    <a:pt x="377" y="111"/>
                    <a:pt x="377" y="111"/>
                    <a:pt x="363" y="116"/>
                  </a:cubicBezTo>
                  <a:cubicBezTo>
                    <a:pt x="362" y="116"/>
                    <a:pt x="362" y="116"/>
                    <a:pt x="362" y="116"/>
                  </a:cubicBezTo>
                  <a:cubicBezTo>
                    <a:pt x="362" y="117"/>
                    <a:pt x="362" y="117"/>
                    <a:pt x="362" y="117"/>
                  </a:cubicBezTo>
                  <a:cubicBezTo>
                    <a:pt x="362" y="117"/>
                    <a:pt x="362" y="117"/>
                    <a:pt x="362" y="118"/>
                  </a:cubicBezTo>
                  <a:cubicBezTo>
                    <a:pt x="362" y="120"/>
                    <a:pt x="362" y="123"/>
                    <a:pt x="362" y="129"/>
                  </a:cubicBezTo>
                  <a:cubicBezTo>
                    <a:pt x="364" y="129"/>
                    <a:pt x="364" y="129"/>
                    <a:pt x="364" y="129"/>
                  </a:cubicBezTo>
                  <a:cubicBezTo>
                    <a:pt x="364" y="128"/>
                    <a:pt x="364" y="128"/>
                    <a:pt x="364" y="128"/>
                  </a:cubicBezTo>
                  <a:cubicBezTo>
                    <a:pt x="364" y="128"/>
                    <a:pt x="364" y="128"/>
                    <a:pt x="353" y="129"/>
                  </a:cubicBezTo>
                  <a:cubicBezTo>
                    <a:pt x="352" y="129"/>
                    <a:pt x="352" y="129"/>
                    <a:pt x="352" y="129"/>
                  </a:cubicBezTo>
                  <a:cubicBezTo>
                    <a:pt x="352" y="130"/>
                    <a:pt x="352" y="130"/>
                    <a:pt x="352" y="130"/>
                  </a:cubicBezTo>
                  <a:cubicBezTo>
                    <a:pt x="352" y="130"/>
                    <a:pt x="352" y="130"/>
                    <a:pt x="346" y="143"/>
                  </a:cubicBezTo>
                  <a:cubicBezTo>
                    <a:pt x="346" y="145"/>
                    <a:pt x="346" y="145"/>
                    <a:pt x="346" y="145"/>
                  </a:cubicBezTo>
                  <a:cubicBezTo>
                    <a:pt x="347" y="145"/>
                    <a:pt x="347" y="145"/>
                    <a:pt x="347" y="145"/>
                  </a:cubicBezTo>
                  <a:cubicBezTo>
                    <a:pt x="347" y="145"/>
                    <a:pt x="351" y="147"/>
                    <a:pt x="354" y="147"/>
                  </a:cubicBezTo>
                  <a:cubicBezTo>
                    <a:pt x="356" y="147"/>
                    <a:pt x="358" y="146"/>
                    <a:pt x="359" y="145"/>
                  </a:cubicBezTo>
                  <a:cubicBezTo>
                    <a:pt x="362" y="142"/>
                    <a:pt x="364" y="138"/>
                    <a:pt x="364" y="138"/>
                  </a:cubicBezTo>
                  <a:cubicBezTo>
                    <a:pt x="362" y="137"/>
                    <a:pt x="362" y="137"/>
                    <a:pt x="362" y="137"/>
                  </a:cubicBezTo>
                  <a:cubicBezTo>
                    <a:pt x="361" y="138"/>
                    <a:pt x="361" y="138"/>
                    <a:pt x="361" y="138"/>
                  </a:cubicBezTo>
                  <a:cubicBezTo>
                    <a:pt x="361" y="138"/>
                    <a:pt x="361" y="138"/>
                    <a:pt x="363" y="140"/>
                  </a:cubicBezTo>
                  <a:cubicBezTo>
                    <a:pt x="365" y="141"/>
                    <a:pt x="368" y="144"/>
                    <a:pt x="374" y="149"/>
                  </a:cubicBezTo>
                  <a:cubicBezTo>
                    <a:pt x="375" y="148"/>
                    <a:pt x="375" y="148"/>
                    <a:pt x="375" y="148"/>
                  </a:cubicBezTo>
                  <a:cubicBezTo>
                    <a:pt x="373" y="148"/>
                    <a:pt x="373" y="148"/>
                    <a:pt x="373" y="148"/>
                  </a:cubicBezTo>
                  <a:cubicBezTo>
                    <a:pt x="373" y="148"/>
                    <a:pt x="373" y="148"/>
                    <a:pt x="374" y="149"/>
                  </a:cubicBezTo>
                  <a:cubicBezTo>
                    <a:pt x="374" y="150"/>
                    <a:pt x="375" y="153"/>
                    <a:pt x="376" y="157"/>
                  </a:cubicBezTo>
                  <a:cubicBezTo>
                    <a:pt x="376" y="157"/>
                    <a:pt x="376" y="157"/>
                    <a:pt x="376" y="157"/>
                  </a:cubicBezTo>
                  <a:cubicBezTo>
                    <a:pt x="376" y="157"/>
                    <a:pt x="376" y="157"/>
                    <a:pt x="376" y="157"/>
                  </a:cubicBezTo>
                  <a:cubicBezTo>
                    <a:pt x="376" y="157"/>
                    <a:pt x="376" y="157"/>
                    <a:pt x="378" y="158"/>
                  </a:cubicBezTo>
                  <a:cubicBezTo>
                    <a:pt x="379" y="159"/>
                    <a:pt x="381" y="160"/>
                    <a:pt x="385" y="163"/>
                  </a:cubicBezTo>
                  <a:cubicBezTo>
                    <a:pt x="385" y="161"/>
                    <a:pt x="385" y="161"/>
                    <a:pt x="385" y="161"/>
                  </a:cubicBezTo>
                  <a:cubicBezTo>
                    <a:pt x="384" y="163"/>
                    <a:pt x="384" y="163"/>
                    <a:pt x="384" y="163"/>
                  </a:cubicBezTo>
                  <a:cubicBezTo>
                    <a:pt x="384" y="163"/>
                    <a:pt x="384" y="163"/>
                    <a:pt x="398" y="175"/>
                  </a:cubicBezTo>
                  <a:cubicBezTo>
                    <a:pt x="399" y="174"/>
                    <a:pt x="399" y="174"/>
                    <a:pt x="399" y="174"/>
                  </a:cubicBezTo>
                  <a:cubicBezTo>
                    <a:pt x="398" y="172"/>
                    <a:pt x="398" y="172"/>
                    <a:pt x="398" y="172"/>
                  </a:cubicBezTo>
                  <a:cubicBezTo>
                    <a:pt x="398" y="172"/>
                    <a:pt x="398" y="172"/>
                    <a:pt x="390" y="176"/>
                  </a:cubicBezTo>
                  <a:cubicBezTo>
                    <a:pt x="391" y="178"/>
                    <a:pt x="391" y="178"/>
                    <a:pt x="391" y="178"/>
                  </a:cubicBezTo>
                  <a:cubicBezTo>
                    <a:pt x="391" y="176"/>
                    <a:pt x="391" y="176"/>
                    <a:pt x="391" y="176"/>
                  </a:cubicBezTo>
                  <a:cubicBezTo>
                    <a:pt x="391" y="176"/>
                    <a:pt x="391" y="176"/>
                    <a:pt x="387" y="176"/>
                  </a:cubicBezTo>
                  <a:cubicBezTo>
                    <a:pt x="385" y="176"/>
                    <a:pt x="385" y="176"/>
                    <a:pt x="385" y="176"/>
                  </a:cubicBezTo>
                  <a:cubicBezTo>
                    <a:pt x="385" y="178"/>
                    <a:pt x="385" y="178"/>
                    <a:pt x="385" y="178"/>
                  </a:cubicBezTo>
                  <a:cubicBezTo>
                    <a:pt x="385" y="178"/>
                    <a:pt x="385" y="178"/>
                    <a:pt x="385" y="178"/>
                  </a:cubicBezTo>
                  <a:cubicBezTo>
                    <a:pt x="385" y="179"/>
                    <a:pt x="385" y="181"/>
                    <a:pt x="385" y="184"/>
                  </a:cubicBezTo>
                  <a:cubicBezTo>
                    <a:pt x="387" y="184"/>
                    <a:pt x="387" y="184"/>
                    <a:pt x="387" y="184"/>
                  </a:cubicBezTo>
                  <a:cubicBezTo>
                    <a:pt x="387" y="183"/>
                    <a:pt x="387" y="183"/>
                    <a:pt x="387" y="183"/>
                  </a:cubicBezTo>
                  <a:cubicBezTo>
                    <a:pt x="387" y="183"/>
                    <a:pt x="387" y="183"/>
                    <a:pt x="378" y="179"/>
                  </a:cubicBezTo>
                  <a:cubicBezTo>
                    <a:pt x="377" y="179"/>
                    <a:pt x="377" y="179"/>
                    <a:pt x="377" y="179"/>
                  </a:cubicBezTo>
                  <a:cubicBezTo>
                    <a:pt x="376" y="179"/>
                    <a:pt x="376" y="179"/>
                    <a:pt x="376" y="179"/>
                  </a:cubicBezTo>
                  <a:cubicBezTo>
                    <a:pt x="376" y="179"/>
                    <a:pt x="376" y="179"/>
                    <a:pt x="376" y="179"/>
                  </a:cubicBezTo>
                  <a:cubicBezTo>
                    <a:pt x="375" y="180"/>
                    <a:pt x="369" y="184"/>
                    <a:pt x="364" y="184"/>
                  </a:cubicBezTo>
                  <a:cubicBezTo>
                    <a:pt x="364" y="186"/>
                    <a:pt x="364" y="186"/>
                    <a:pt x="364" y="186"/>
                  </a:cubicBezTo>
                  <a:cubicBezTo>
                    <a:pt x="364" y="184"/>
                    <a:pt x="364" y="184"/>
                    <a:pt x="364" y="184"/>
                  </a:cubicBezTo>
                  <a:cubicBezTo>
                    <a:pt x="362" y="184"/>
                    <a:pt x="359" y="182"/>
                    <a:pt x="356" y="179"/>
                  </a:cubicBezTo>
                  <a:cubicBezTo>
                    <a:pt x="353" y="177"/>
                    <a:pt x="351" y="174"/>
                    <a:pt x="348" y="172"/>
                  </a:cubicBezTo>
                  <a:cubicBezTo>
                    <a:pt x="348" y="172"/>
                    <a:pt x="348" y="172"/>
                    <a:pt x="348" y="172"/>
                  </a:cubicBezTo>
                  <a:cubicBezTo>
                    <a:pt x="348" y="172"/>
                    <a:pt x="348" y="172"/>
                    <a:pt x="348" y="172"/>
                  </a:cubicBezTo>
                  <a:cubicBezTo>
                    <a:pt x="346" y="172"/>
                    <a:pt x="344" y="173"/>
                    <a:pt x="343" y="174"/>
                  </a:cubicBezTo>
                  <a:cubicBezTo>
                    <a:pt x="340" y="176"/>
                    <a:pt x="338" y="181"/>
                    <a:pt x="338" y="181"/>
                  </a:cubicBezTo>
                  <a:cubicBezTo>
                    <a:pt x="339" y="182"/>
                    <a:pt x="339" y="182"/>
                    <a:pt x="339" y="182"/>
                  </a:cubicBezTo>
                  <a:cubicBezTo>
                    <a:pt x="341" y="181"/>
                    <a:pt x="341" y="181"/>
                    <a:pt x="341" y="181"/>
                  </a:cubicBezTo>
                  <a:cubicBezTo>
                    <a:pt x="341" y="181"/>
                    <a:pt x="341" y="180"/>
                    <a:pt x="340" y="179"/>
                  </a:cubicBezTo>
                  <a:cubicBezTo>
                    <a:pt x="340" y="179"/>
                    <a:pt x="339" y="178"/>
                    <a:pt x="339" y="178"/>
                  </a:cubicBezTo>
                  <a:cubicBezTo>
                    <a:pt x="338" y="178"/>
                    <a:pt x="337" y="177"/>
                    <a:pt x="337" y="177"/>
                  </a:cubicBezTo>
                  <a:cubicBezTo>
                    <a:pt x="336" y="177"/>
                    <a:pt x="335" y="177"/>
                    <a:pt x="335" y="178"/>
                  </a:cubicBezTo>
                  <a:cubicBezTo>
                    <a:pt x="335" y="178"/>
                    <a:pt x="335" y="178"/>
                    <a:pt x="335" y="178"/>
                  </a:cubicBezTo>
                  <a:cubicBezTo>
                    <a:pt x="334" y="178"/>
                    <a:pt x="334" y="178"/>
                    <a:pt x="334" y="178"/>
                  </a:cubicBezTo>
                  <a:cubicBezTo>
                    <a:pt x="333" y="180"/>
                    <a:pt x="332" y="181"/>
                    <a:pt x="331" y="183"/>
                  </a:cubicBezTo>
                  <a:cubicBezTo>
                    <a:pt x="330" y="185"/>
                    <a:pt x="328" y="187"/>
                    <a:pt x="324" y="190"/>
                  </a:cubicBezTo>
                  <a:cubicBezTo>
                    <a:pt x="324" y="190"/>
                    <a:pt x="324" y="190"/>
                    <a:pt x="324" y="190"/>
                  </a:cubicBezTo>
                  <a:cubicBezTo>
                    <a:pt x="323" y="190"/>
                    <a:pt x="323" y="190"/>
                    <a:pt x="323" y="190"/>
                  </a:cubicBezTo>
                  <a:cubicBezTo>
                    <a:pt x="322" y="193"/>
                    <a:pt x="320" y="193"/>
                    <a:pt x="317" y="193"/>
                  </a:cubicBezTo>
                  <a:cubicBezTo>
                    <a:pt x="314" y="193"/>
                    <a:pt x="310" y="192"/>
                    <a:pt x="307" y="192"/>
                  </a:cubicBezTo>
                  <a:cubicBezTo>
                    <a:pt x="306" y="192"/>
                    <a:pt x="305" y="192"/>
                    <a:pt x="304" y="192"/>
                  </a:cubicBezTo>
                  <a:cubicBezTo>
                    <a:pt x="304" y="192"/>
                    <a:pt x="304" y="192"/>
                    <a:pt x="304" y="192"/>
                  </a:cubicBezTo>
                  <a:cubicBezTo>
                    <a:pt x="303" y="193"/>
                    <a:pt x="303" y="193"/>
                    <a:pt x="303" y="193"/>
                  </a:cubicBezTo>
                  <a:cubicBezTo>
                    <a:pt x="302" y="194"/>
                    <a:pt x="302" y="196"/>
                    <a:pt x="302" y="197"/>
                  </a:cubicBezTo>
                  <a:cubicBezTo>
                    <a:pt x="302" y="199"/>
                    <a:pt x="302" y="201"/>
                    <a:pt x="303" y="202"/>
                  </a:cubicBezTo>
                  <a:cubicBezTo>
                    <a:pt x="304" y="204"/>
                    <a:pt x="304" y="206"/>
                    <a:pt x="304" y="207"/>
                  </a:cubicBezTo>
                  <a:cubicBezTo>
                    <a:pt x="304" y="208"/>
                    <a:pt x="304" y="208"/>
                    <a:pt x="304" y="208"/>
                  </a:cubicBezTo>
                  <a:cubicBezTo>
                    <a:pt x="306" y="209"/>
                    <a:pt x="306" y="209"/>
                    <a:pt x="306" y="209"/>
                  </a:cubicBezTo>
                  <a:cubicBezTo>
                    <a:pt x="304" y="208"/>
                    <a:pt x="304" y="208"/>
                    <a:pt x="304" y="208"/>
                  </a:cubicBezTo>
                  <a:cubicBezTo>
                    <a:pt x="304" y="208"/>
                    <a:pt x="304" y="209"/>
                    <a:pt x="303" y="209"/>
                  </a:cubicBezTo>
                  <a:cubicBezTo>
                    <a:pt x="303" y="209"/>
                    <a:pt x="302" y="209"/>
                    <a:pt x="301" y="209"/>
                  </a:cubicBezTo>
                  <a:cubicBezTo>
                    <a:pt x="300" y="209"/>
                    <a:pt x="298" y="209"/>
                    <a:pt x="297" y="209"/>
                  </a:cubicBezTo>
                  <a:cubicBezTo>
                    <a:pt x="295" y="209"/>
                    <a:pt x="294" y="209"/>
                    <a:pt x="292" y="210"/>
                  </a:cubicBezTo>
                  <a:cubicBezTo>
                    <a:pt x="294" y="211"/>
                    <a:pt x="294" y="211"/>
                    <a:pt x="294" y="211"/>
                  </a:cubicBezTo>
                  <a:cubicBezTo>
                    <a:pt x="293" y="210"/>
                    <a:pt x="293" y="210"/>
                    <a:pt x="293" y="210"/>
                  </a:cubicBezTo>
                  <a:cubicBezTo>
                    <a:pt x="292" y="211"/>
                    <a:pt x="291" y="212"/>
                    <a:pt x="290" y="213"/>
                  </a:cubicBezTo>
                  <a:cubicBezTo>
                    <a:pt x="290" y="214"/>
                    <a:pt x="290" y="215"/>
                    <a:pt x="290" y="216"/>
                  </a:cubicBezTo>
                  <a:cubicBezTo>
                    <a:pt x="290" y="219"/>
                    <a:pt x="291" y="221"/>
                    <a:pt x="291" y="221"/>
                  </a:cubicBezTo>
                  <a:cubicBezTo>
                    <a:pt x="292" y="221"/>
                    <a:pt x="292" y="221"/>
                    <a:pt x="292" y="221"/>
                  </a:cubicBezTo>
                  <a:cubicBezTo>
                    <a:pt x="292" y="219"/>
                    <a:pt x="292" y="219"/>
                    <a:pt x="292" y="219"/>
                  </a:cubicBezTo>
                  <a:cubicBezTo>
                    <a:pt x="292" y="219"/>
                    <a:pt x="288" y="220"/>
                    <a:pt x="284" y="220"/>
                  </a:cubicBezTo>
                  <a:cubicBezTo>
                    <a:pt x="282" y="221"/>
                    <a:pt x="280" y="221"/>
                    <a:pt x="278" y="222"/>
                  </a:cubicBezTo>
                  <a:cubicBezTo>
                    <a:pt x="276" y="222"/>
                    <a:pt x="274" y="223"/>
                    <a:pt x="272" y="224"/>
                  </a:cubicBezTo>
                  <a:cubicBezTo>
                    <a:pt x="272" y="224"/>
                    <a:pt x="272" y="224"/>
                    <a:pt x="272" y="224"/>
                  </a:cubicBezTo>
                  <a:cubicBezTo>
                    <a:pt x="272" y="224"/>
                    <a:pt x="272" y="224"/>
                    <a:pt x="272" y="224"/>
                  </a:cubicBezTo>
                  <a:cubicBezTo>
                    <a:pt x="272" y="225"/>
                    <a:pt x="271" y="225"/>
                    <a:pt x="271" y="226"/>
                  </a:cubicBezTo>
                  <a:cubicBezTo>
                    <a:pt x="271" y="228"/>
                    <a:pt x="272" y="229"/>
                    <a:pt x="273" y="231"/>
                  </a:cubicBezTo>
                  <a:cubicBezTo>
                    <a:pt x="277" y="235"/>
                    <a:pt x="283" y="240"/>
                    <a:pt x="283" y="248"/>
                  </a:cubicBezTo>
                  <a:cubicBezTo>
                    <a:pt x="284" y="248"/>
                    <a:pt x="284" y="248"/>
                    <a:pt x="284" y="248"/>
                  </a:cubicBezTo>
                  <a:cubicBezTo>
                    <a:pt x="283" y="248"/>
                    <a:pt x="283" y="248"/>
                    <a:pt x="283" y="248"/>
                  </a:cubicBezTo>
                  <a:cubicBezTo>
                    <a:pt x="282" y="252"/>
                    <a:pt x="279" y="255"/>
                    <a:pt x="276" y="258"/>
                  </a:cubicBezTo>
                  <a:cubicBezTo>
                    <a:pt x="274" y="259"/>
                    <a:pt x="273" y="260"/>
                    <a:pt x="272" y="260"/>
                  </a:cubicBezTo>
                  <a:cubicBezTo>
                    <a:pt x="271" y="261"/>
                    <a:pt x="271" y="261"/>
                    <a:pt x="270" y="261"/>
                  </a:cubicBezTo>
                  <a:cubicBezTo>
                    <a:pt x="270" y="261"/>
                    <a:pt x="270" y="261"/>
                    <a:pt x="270" y="261"/>
                  </a:cubicBezTo>
                  <a:cubicBezTo>
                    <a:pt x="270" y="261"/>
                    <a:pt x="270" y="261"/>
                    <a:pt x="270" y="261"/>
                  </a:cubicBezTo>
                  <a:cubicBezTo>
                    <a:pt x="271" y="263"/>
                    <a:pt x="271" y="263"/>
                    <a:pt x="271" y="263"/>
                  </a:cubicBezTo>
                  <a:cubicBezTo>
                    <a:pt x="271" y="261"/>
                    <a:pt x="271" y="261"/>
                    <a:pt x="271" y="261"/>
                  </a:cubicBezTo>
                  <a:cubicBezTo>
                    <a:pt x="271" y="261"/>
                    <a:pt x="271" y="261"/>
                    <a:pt x="261" y="260"/>
                  </a:cubicBezTo>
                  <a:cubicBezTo>
                    <a:pt x="261" y="260"/>
                    <a:pt x="261" y="260"/>
                    <a:pt x="261" y="260"/>
                  </a:cubicBezTo>
                  <a:cubicBezTo>
                    <a:pt x="260" y="260"/>
                    <a:pt x="260" y="260"/>
                    <a:pt x="260" y="260"/>
                  </a:cubicBezTo>
                  <a:cubicBezTo>
                    <a:pt x="260" y="260"/>
                    <a:pt x="259" y="261"/>
                    <a:pt x="256" y="262"/>
                  </a:cubicBezTo>
                  <a:cubicBezTo>
                    <a:pt x="251" y="264"/>
                    <a:pt x="245" y="267"/>
                    <a:pt x="239" y="270"/>
                  </a:cubicBezTo>
                  <a:cubicBezTo>
                    <a:pt x="236" y="271"/>
                    <a:pt x="233" y="273"/>
                    <a:pt x="232" y="273"/>
                  </a:cubicBezTo>
                  <a:cubicBezTo>
                    <a:pt x="231" y="274"/>
                    <a:pt x="230" y="274"/>
                    <a:pt x="229" y="274"/>
                  </a:cubicBezTo>
                  <a:cubicBezTo>
                    <a:pt x="229" y="275"/>
                    <a:pt x="229" y="275"/>
                    <a:pt x="229" y="275"/>
                  </a:cubicBezTo>
                  <a:cubicBezTo>
                    <a:pt x="228" y="275"/>
                    <a:pt x="228" y="275"/>
                    <a:pt x="228" y="275"/>
                  </a:cubicBezTo>
                  <a:cubicBezTo>
                    <a:pt x="229" y="275"/>
                    <a:pt x="229" y="275"/>
                    <a:pt x="229" y="275"/>
                  </a:cubicBezTo>
                  <a:cubicBezTo>
                    <a:pt x="229" y="275"/>
                    <a:pt x="229" y="275"/>
                    <a:pt x="229" y="275"/>
                  </a:cubicBezTo>
                  <a:cubicBezTo>
                    <a:pt x="228" y="275"/>
                    <a:pt x="228" y="275"/>
                    <a:pt x="228" y="275"/>
                  </a:cubicBezTo>
                  <a:cubicBezTo>
                    <a:pt x="229" y="275"/>
                    <a:pt x="229" y="275"/>
                    <a:pt x="229" y="275"/>
                  </a:cubicBezTo>
                  <a:cubicBezTo>
                    <a:pt x="229" y="275"/>
                    <a:pt x="229" y="275"/>
                    <a:pt x="229" y="275"/>
                  </a:cubicBezTo>
                  <a:cubicBezTo>
                    <a:pt x="228" y="275"/>
                    <a:pt x="228" y="275"/>
                    <a:pt x="228" y="275"/>
                  </a:cubicBezTo>
                  <a:cubicBezTo>
                    <a:pt x="228" y="275"/>
                    <a:pt x="228" y="275"/>
                    <a:pt x="228" y="275"/>
                  </a:cubicBezTo>
                  <a:cubicBezTo>
                    <a:pt x="228" y="275"/>
                    <a:pt x="228" y="275"/>
                    <a:pt x="228" y="275"/>
                  </a:cubicBezTo>
                  <a:cubicBezTo>
                    <a:pt x="228" y="275"/>
                    <a:pt x="227" y="275"/>
                    <a:pt x="227" y="274"/>
                  </a:cubicBezTo>
                  <a:cubicBezTo>
                    <a:pt x="226" y="274"/>
                    <a:pt x="225" y="272"/>
                    <a:pt x="224" y="272"/>
                  </a:cubicBezTo>
                  <a:cubicBezTo>
                    <a:pt x="224" y="271"/>
                    <a:pt x="224" y="271"/>
                    <a:pt x="223" y="270"/>
                  </a:cubicBezTo>
                  <a:cubicBezTo>
                    <a:pt x="223" y="270"/>
                    <a:pt x="223" y="270"/>
                    <a:pt x="223" y="270"/>
                  </a:cubicBezTo>
                  <a:cubicBezTo>
                    <a:pt x="223" y="269"/>
                    <a:pt x="223" y="269"/>
                    <a:pt x="223" y="269"/>
                  </a:cubicBezTo>
                  <a:cubicBezTo>
                    <a:pt x="222" y="269"/>
                    <a:pt x="222" y="269"/>
                    <a:pt x="222" y="269"/>
                  </a:cubicBezTo>
                  <a:cubicBezTo>
                    <a:pt x="222" y="269"/>
                    <a:pt x="222" y="269"/>
                    <a:pt x="203" y="264"/>
                  </a:cubicBezTo>
                  <a:cubicBezTo>
                    <a:pt x="203" y="264"/>
                    <a:pt x="203" y="264"/>
                    <a:pt x="203" y="264"/>
                  </a:cubicBezTo>
                  <a:cubicBezTo>
                    <a:pt x="202" y="264"/>
                    <a:pt x="202" y="264"/>
                    <a:pt x="202" y="264"/>
                  </a:cubicBezTo>
                  <a:cubicBezTo>
                    <a:pt x="202" y="264"/>
                    <a:pt x="202" y="264"/>
                    <a:pt x="194" y="271"/>
                  </a:cubicBezTo>
                  <a:cubicBezTo>
                    <a:pt x="195" y="272"/>
                    <a:pt x="195" y="272"/>
                    <a:pt x="195" y="272"/>
                  </a:cubicBezTo>
                  <a:cubicBezTo>
                    <a:pt x="196" y="271"/>
                    <a:pt x="196" y="271"/>
                    <a:pt x="196" y="271"/>
                  </a:cubicBezTo>
                  <a:cubicBezTo>
                    <a:pt x="196" y="271"/>
                    <a:pt x="196" y="271"/>
                    <a:pt x="189" y="263"/>
                  </a:cubicBezTo>
                  <a:cubicBezTo>
                    <a:pt x="189" y="262"/>
                    <a:pt x="189" y="262"/>
                    <a:pt x="189" y="262"/>
                  </a:cubicBezTo>
                  <a:cubicBezTo>
                    <a:pt x="188" y="262"/>
                    <a:pt x="188" y="262"/>
                    <a:pt x="188" y="262"/>
                  </a:cubicBezTo>
                  <a:cubicBezTo>
                    <a:pt x="188" y="262"/>
                    <a:pt x="188" y="262"/>
                    <a:pt x="182" y="264"/>
                  </a:cubicBezTo>
                  <a:cubicBezTo>
                    <a:pt x="183" y="265"/>
                    <a:pt x="183" y="265"/>
                    <a:pt x="183" y="265"/>
                  </a:cubicBezTo>
                  <a:cubicBezTo>
                    <a:pt x="184" y="264"/>
                    <a:pt x="184" y="264"/>
                    <a:pt x="184" y="264"/>
                  </a:cubicBezTo>
                  <a:cubicBezTo>
                    <a:pt x="184" y="264"/>
                    <a:pt x="184" y="264"/>
                    <a:pt x="176" y="255"/>
                  </a:cubicBezTo>
                  <a:cubicBezTo>
                    <a:pt x="175" y="254"/>
                    <a:pt x="175" y="254"/>
                    <a:pt x="175" y="254"/>
                  </a:cubicBezTo>
                  <a:cubicBezTo>
                    <a:pt x="174" y="255"/>
                    <a:pt x="174" y="255"/>
                    <a:pt x="174" y="255"/>
                  </a:cubicBezTo>
                  <a:cubicBezTo>
                    <a:pt x="174" y="255"/>
                    <a:pt x="171" y="256"/>
                    <a:pt x="169" y="258"/>
                  </a:cubicBezTo>
                  <a:cubicBezTo>
                    <a:pt x="166" y="259"/>
                    <a:pt x="163" y="261"/>
                    <a:pt x="161" y="263"/>
                  </a:cubicBezTo>
                  <a:cubicBezTo>
                    <a:pt x="162" y="264"/>
                    <a:pt x="162" y="264"/>
                    <a:pt x="162" y="264"/>
                  </a:cubicBezTo>
                  <a:cubicBezTo>
                    <a:pt x="162" y="263"/>
                    <a:pt x="162" y="263"/>
                    <a:pt x="162" y="263"/>
                  </a:cubicBezTo>
                  <a:cubicBezTo>
                    <a:pt x="162" y="263"/>
                    <a:pt x="162" y="263"/>
                    <a:pt x="162" y="263"/>
                  </a:cubicBezTo>
                  <a:cubicBezTo>
                    <a:pt x="162" y="263"/>
                    <a:pt x="162" y="263"/>
                    <a:pt x="162" y="263"/>
                  </a:cubicBezTo>
                  <a:cubicBezTo>
                    <a:pt x="162" y="263"/>
                    <a:pt x="162" y="263"/>
                    <a:pt x="162" y="263"/>
                  </a:cubicBezTo>
                  <a:cubicBezTo>
                    <a:pt x="162" y="263"/>
                    <a:pt x="162" y="263"/>
                    <a:pt x="162" y="263"/>
                  </a:cubicBezTo>
                  <a:cubicBezTo>
                    <a:pt x="162" y="263"/>
                    <a:pt x="162" y="263"/>
                    <a:pt x="162" y="263"/>
                  </a:cubicBezTo>
                  <a:cubicBezTo>
                    <a:pt x="161" y="262"/>
                    <a:pt x="161" y="262"/>
                    <a:pt x="161" y="262"/>
                  </a:cubicBezTo>
                  <a:cubicBezTo>
                    <a:pt x="161" y="262"/>
                    <a:pt x="159" y="261"/>
                    <a:pt x="159" y="259"/>
                  </a:cubicBezTo>
                  <a:cubicBezTo>
                    <a:pt x="158" y="258"/>
                    <a:pt x="158" y="258"/>
                    <a:pt x="157" y="257"/>
                  </a:cubicBezTo>
                  <a:cubicBezTo>
                    <a:pt x="157" y="257"/>
                    <a:pt x="157" y="257"/>
                    <a:pt x="157" y="257"/>
                  </a:cubicBezTo>
                  <a:cubicBezTo>
                    <a:pt x="156" y="254"/>
                    <a:pt x="156" y="254"/>
                    <a:pt x="156" y="254"/>
                  </a:cubicBezTo>
                  <a:cubicBezTo>
                    <a:pt x="155" y="256"/>
                    <a:pt x="155" y="256"/>
                    <a:pt x="155" y="256"/>
                  </a:cubicBezTo>
                  <a:cubicBezTo>
                    <a:pt x="154" y="256"/>
                    <a:pt x="154" y="256"/>
                    <a:pt x="150" y="262"/>
                  </a:cubicBezTo>
                  <a:cubicBezTo>
                    <a:pt x="152" y="263"/>
                    <a:pt x="152" y="263"/>
                    <a:pt x="152" y="263"/>
                  </a:cubicBezTo>
                  <a:cubicBezTo>
                    <a:pt x="152" y="261"/>
                    <a:pt x="152" y="261"/>
                    <a:pt x="152" y="261"/>
                  </a:cubicBezTo>
                  <a:cubicBezTo>
                    <a:pt x="152" y="261"/>
                    <a:pt x="152" y="261"/>
                    <a:pt x="144" y="261"/>
                  </a:cubicBezTo>
                  <a:cubicBezTo>
                    <a:pt x="142" y="261"/>
                    <a:pt x="142" y="261"/>
                    <a:pt x="142" y="261"/>
                  </a:cubicBezTo>
                  <a:cubicBezTo>
                    <a:pt x="142" y="263"/>
                    <a:pt x="142" y="263"/>
                    <a:pt x="142" y="263"/>
                  </a:cubicBezTo>
                  <a:cubicBezTo>
                    <a:pt x="142" y="263"/>
                    <a:pt x="142" y="263"/>
                    <a:pt x="143" y="270"/>
                  </a:cubicBezTo>
                  <a:cubicBezTo>
                    <a:pt x="145" y="269"/>
                    <a:pt x="145" y="269"/>
                    <a:pt x="145" y="269"/>
                  </a:cubicBezTo>
                  <a:cubicBezTo>
                    <a:pt x="144" y="268"/>
                    <a:pt x="144" y="268"/>
                    <a:pt x="144" y="268"/>
                  </a:cubicBezTo>
                  <a:cubicBezTo>
                    <a:pt x="144" y="268"/>
                    <a:pt x="144" y="268"/>
                    <a:pt x="137" y="274"/>
                  </a:cubicBezTo>
                  <a:cubicBezTo>
                    <a:pt x="138" y="275"/>
                    <a:pt x="138" y="275"/>
                    <a:pt x="138" y="275"/>
                  </a:cubicBezTo>
                  <a:cubicBezTo>
                    <a:pt x="139" y="274"/>
                    <a:pt x="139" y="274"/>
                    <a:pt x="139" y="274"/>
                  </a:cubicBezTo>
                  <a:cubicBezTo>
                    <a:pt x="139" y="274"/>
                    <a:pt x="139" y="274"/>
                    <a:pt x="137" y="270"/>
                  </a:cubicBezTo>
                  <a:cubicBezTo>
                    <a:pt x="136" y="269"/>
                    <a:pt x="136" y="269"/>
                    <a:pt x="136" y="269"/>
                  </a:cubicBezTo>
                  <a:cubicBezTo>
                    <a:pt x="135" y="269"/>
                    <a:pt x="135" y="269"/>
                    <a:pt x="135" y="269"/>
                  </a:cubicBezTo>
                  <a:cubicBezTo>
                    <a:pt x="135" y="269"/>
                    <a:pt x="135" y="269"/>
                    <a:pt x="125" y="276"/>
                  </a:cubicBezTo>
                  <a:cubicBezTo>
                    <a:pt x="126" y="277"/>
                    <a:pt x="126" y="277"/>
                    <a:pt x="126" y="277"/>
                  </a:cubicBezTo>
                  <a:cubicBezTo>
                    <a:pt x="125" y="276"/>
                    <a:pt x="125" y="276"/>
                    <a:pt x="125" y="276"/>
                  </a:cubicBezTo>
                  <a:cubicBezTo>
                    <a:pt x="125" y="276"/>
                    <a:pt x="125" y="276"/>
                    <a:pt x="121" y="277"/>
                  </a:cubicBezTo>
                  <a:cubicBezTo>
                    <a:pt x="121" y="278"/>
                    <a:pt x="121" y="278"/>
                    <a:pt x="121" y="278"/>
                  </a:cubicBezTo>
                  <a:cubicBezTo>
                    <a:pt x="121" y="278"/>
                    <a:pt x="121" y="278"/>
                    <a:pt x="121" y="278"/>
                  </a:cubicBezTo>
                  <a:cubicBezTo>
                    <a:pt x="121" y="278"/>
                    <a:pt x="121" y="278"/>
                    <a:pt x="118" y="282"/>
                  </a:cubicBezTo>
                  <a:cubicBezTo>
                    <a:pt x="119" y="283"/>
                    <a:pt x="119" y="283"/>
                    <a:pt x="119" y="283"/>
                  </a:cubicBezTo>
                  <a:cubicBezTo>
                    <a:pt x="119" y="281"/>
                    <a:pt x="119" y="281"/>
                    <a:pt x="119" y="281"/>
                  </a:cubicBezTo>
                  <a:cubicBezTo>
                    <a:pt x="119" y="281"/>
                    <a:pt x="119" y="281"/>
                    <a:pt x="103" y="281"/>
                  </a:cubicBezTo>
                  <a:cubicBezTo>
                    <a:pt x="102" y="281"/>
                    <a:pt x="102" y="281"/>
                    <a:pt x="102" y="281"/>
                  </a:cubicBezTo>
                  <a:cubicBezTo>
                    <a:pt x="102" y="282"/>
                    <a:pt x="102" y="282"/>
                    <a:pt x="102" y="282"/>
                  </a:cubicBezTo>
                  <a:cubicBezTo>
                    <a:pt x="102" y="282"/>
                    <a:pt x="102" y="282"/>
                    <a:pt x="99" y="288"/>
                  </a:cubicBezTo>
                  <a:cubicBezTo>
                    <a:pt x="100" y="288"/>
                    <a:pt x="100" y="288"/>
                    <a:pt x="100" y="288"/>
                  </a:cubicBezTo>
                  <a:cubicBezTo>
                    <a:pt x="101" y="287"/>
                    <a:pt x="101" y="287"/>
                    <a:pt x="101" y="287"/>
                  </a:cubicBezTo>
                  <a:cubicBezTo>
                    <a:pt x="101" y="287"/>
                    <a:pt x="101" y="287"/>
                    <a:pt x="94" y="284"/>
                  </a:cubicBezTo>
                  <a:cubicBezTo>
                    <a:pt x="93" y="284"/>
                    <a:pt x="93" y="284"/>
                    <a:pt x="93" y="284"/>
                  </a:cubicBezTo>
                  <a:cubicBezTo>
                    <a:pt x="92" y="284"/>
                    <a:pt x="92" y="284"/>
                    <a:pt x="92" y="284"/>
                  </a:cubicBezTo>
                  <a:cubicBezTo>
                    <a:pt x="92" y="284"/>
                    <a:pt x="92" y="284"/>
                    <a:pt x="86" y="291"/>
                  </a:cubicBezTo>
                  <a:cubicBezTo>
                    <a:pt x="87" y="292"/>
                    <a:pt x="87" y="292"/>
                    <a:pt x="87" y="292"/>
                  </a:cubicBezTo>
                  <a:cubicBezTo>
                    <a:pt x="87" y="291"/>
                    <a:pt x="87" y="291"/>
                    <a:pt x="87" y="291"/>
                  </a:cubicBezTo>
                  <a:cubicBezTo>
                    <a:pt x="87" y="291"/>
                    <a:pt x="87" y="291"/>
                    <a:pt x="73" y="292"/>
                  </a:cubicBezTo>
                  <a:cubicBezTo>
                    <a:pt x="73" y="294"/>
                    <a:pt x="73" y="294"/>
                    <a:pt x="73" y="294"/>
                  </a:cubicBezTo>
                  <a:cubicBezTo>
                    <a:pt x="75" y="293"/>
                    <a:pt x="75" y="293"/>
                    <a:pt x="75" y="293"/>
                  </a:cubicBezTo>
                  <a:cubicBezTo>
                    <a:pt x="75" y="293"/>
                    <a:pt x="75" y="293"/>
                    <a:pt x="69" y="266"/>
                  </a:cubicBezTo>
                  <a:cubicBezTo>
                    <a:pt x="68" y="267"/>
                    <a:pt x="68" y="267"/>
                    <a:pt x="68" y="267"/>
                  </a:cubicBezTo>
                  <a:cubicBezTo>
                    <a:pt x="69" y="267"/>
                    <a:pt x="69" y="267"/>
                    <a:pt x="69" y="267"/>
                  </a:cubicBezTo>
                  <a:cubicBezTo>
                    <a:pt x="69" y="267"/>
                    <a:pt x="69" y="267"/>
                    <a:pt x="73" y="255"/>
                  </a:cubicBezTo>
                  <a:cubicBezTo>
                    <a:pt x="74" y="254"/>
                    <a:pt x="74" y="254"/>
                    <a:pt x="74" y="254"/>
                  </a:cubicBezTo>
                  <a:cubicBezTo>
                    <a:pt x="73" y="253"/>
                    <a:pt x="73" y="253"/>
                    <a:pt x="73" y="253"/>
                  </a:cubicBezTo>
                  <a:cubicBezTo>
                    <a:pt x="73" y="253"/>
                    <a:pt x="73" y="253"/>
                    <a:pt x="60" y="248"/>
                  </a:cubicBezTo>
                  <a:cubicBezTo>
                    <a:pt x="60" y="249"/>
                    <a:pt x="60" y="249"/>
                    <a:pt x="60" y="249"/>
                  </a:cubicBezTo>
                  <a:cubicBezTo>
                    <a:pt x="61" y="249"/>
                    <a:pt x="61" y="249"/>
                    <a:pt x="61" y="249"/>
                  </a:cubicBezTo>
                  <a:cubicBezTo>
                    <a:pt x="61" y="249"/>
                    <a:pt x="61" y="249"/>
                    <a:pt x="60" y="231"/>
                  </a:cubicBezTo>
                  <a:cubicBezTo>
                    <a:pt x="60" y="230"/>
                    <a:pt x="60" y="230"/>
                    <a:pt x="60" y="230"/>
                  </a:cubicBezTo>
                  <a:cubicBezTo>
                    <a:pt x="58" y="230"/>
                    <a:pt x="58" y="230"/>
                    <a:pt x="58" y="230"/>
                  </a:cubicBezTo>
                  <a:cubicBezTo>
                    <a:pt x="58" y="230"/>
                    <a:pt x="58" y="230"/>
                    <a:pt x="45" y="230"/>
                  </a:cubicBezTo>
                  <a:cubicBezTo>
                    <a:pt x="45" y="230"/>
                    <a:pt x="45" y="230"/>
                    <a:pt x="45" y="230"/>
                  </a:cubicBezTo>
                  <a:cubicBezTo>
                    <a:pt x="45" y="230"/>
                    <a:pt x="45" y="230"/>
                    <a:pt x="45" y="230"/>
                  </a:cubicBezTo>
                  <a:cubicBezTo>
                    <a:pt x="44" y="230"/>
                    <a:pt x="44" y="230"/>
                    <a:pt x="43" y="230"/>
                  </a:cubicBezTo>
                  <a:cubicBezTo>
                    <a:pt x="41" y="230"/>
                    <a:pt x="39" y="229"/>
                    <a:pt x="37" y="227"/>
                  </a:cubicBezTo>
                  <a:cubicBezTo>
                    <a:pt x="35" y="226"/>
                    <a:pt x="34" y="223"/>
                    <a:pt x="33" y="221"/>
                  </a:cubicBezTo>
                  <a:cubicBezTo>
                    <a:pt x="33" y="221"/>
                    <a:pt x="33" y="221"/>
                    <a:pt x="33" y="221"/>
                  </a:cubicBezTo>
                  <a:cubicBezTo>
                    <a:pt x="32" y="221"/>
                    <a:pt x="32" y="221"/>
                    <a:pt x="32" y="221"/>
                  </a:cubicBezTo>
                  <a:cubicBezTo>
                    <a:pt x="31" y="220"/>
                    <a:pt x="28" y="218"/>
                    <a:pt x="25" y="216"/>
                  </a:cubicBezTo>
                  <a:cubicBezTo>
                    <a:pt x="22" y="214"/>
                    <a:pt x="20" y="213"/>
                    <a:pt x="20" y="213"/>
                  </a:cubicBezTo>
                  <a:cubicBezTo>
                    <a:pt x="19" y="214"/>
                    <a:pt x="19" y="214"/>
                    <a:pt x="19" y="214"/>
                  </a:cubicBezTo>
                  <a:cubicBezTo>
                    <a:pt x="20" y="215"/>
                    <a:pt x="20" y="215"/>
                    <a:pt x="20" y="215"/>
                  </a:cubicBezTo>
                  <a:cubicBezTo>
                    <a:pt x="20" y="215"/>
                    <a:pt x="20" y="215"/>
                    <a:pt x="31" y="200"/>
                  </a:cubicBezTo>
                  <a:cubicBezTo>
                    <a:pt x="32" y="199"/>
                    <a:pt x="32" y="199"/>
                    <a:pt x="32" y="199"/>
                  </a:cubicBezTo>
                  <a:cubicBezTo>
                    <a:pt x="31" y="198"/>
                    <a:pt x="31" y="198"/>
                    <a:pt x="31" y="198"/>
                  </a:cubicBezTo>
                  <a:cubicBezTo>
                    <a:pt x="31" y="198"/>
                    <a:pt x="31" y="198"/>
                    <a:pt x="20" y="187"/>
                  </a:cubicBezTo>
                  <a:cubicBezTo>
                    <a:pt x="19" y="188"/>
                    <a:pt x="19" y="188"/>
                    <a:pt x="19" y="188"/>
                  </a:cubicBezTo>
                  <a:cubicBezTo>
                    <a:pt x="21" y="189"/>
                    <a:pt x="21" y="189"/>
                    <a:pt x="21" y="189"/>
                  </a:cubicBezTo>
                  <a:cubicBezTo>
                    <a:pt x="21" y="189"/>
                    <a:pt x="21" y="189"/>
                    <a:pt x="26" y="177"/>
                  </a:cubicBezTo>
                  <a:cubicBezTo>
                    <a:pt x="27" y="175"/>
                    <a:pt x="27" y="175"/>
                    <a:pt x="27" y="175"/>
                  </a:cubicBezTo>
                  <a:cubicBezTo>
                    <a:pt x="25" y="175"/>
                    <a:pt x="25" y="175"/>
                    <a:pt x="25" y="175"/>
                  </a:cubicBezTo>
                  <a:cubicBezTo>
                    <a:pt x="25" y="175"/>
                    <a:pt x="25" y="175"/>
                    <a:pt x="17" y="172"/>
                  </a:cubicBezTo>
                  <a:cubicBezTo>
                    <a:pt x="17" y="174"/>
                    <a:pt x="17" y="174"/>
                    <a:pt x="17" y="174"/>
                  </a:cubicBezTo>
                  <a:cubicBezTo>
                    <a:pt x="18" y="174"/>
                    <a:pt x="18" y="174"/>
                    <a:pt x="18" y="174"/>
                  </a:cubicBezTo>
                  <a:cubicBezTo>
                    <a:pt x="18" y="174"/>
                    <a:pt x="18" y="174"/>
                    <a:pt x="18" y="174"/>
                  </a:cubicBezTo>
                  <a:cubicBezTo>
                    <a:pt x="18" y="173"/>
                    <a:pt x="18" y="169"/>
                    <a:pt x="24" y="165"/>
                  </a:cubicBezTo>
                  <a:cubicBezTo>
                    <a:pt x="24" y="165"/>
                    <a:pt x="24" y="165"/>
                    <a:pt x="24" y="165"/>
                  </a:cubicBezTo>
                  <a:cubicBezTo>
                    <a:pt x="24" y="165"/>
                    <a:pt x="24" y="165"/>
                    <a:pt x="24" y="165"/>
                  </a:cubicBezTo>
                  <a:cubicBezTo>
                    <a:pt x="26" y="164"/>
                    <a:pt x="28" y="163"/>
                    <a:pt x="30" y="163"/>
                  </a:cubicBezTo>
                  <a:cubicBezTo>
                    <a:pt x="31" y="163"/>
                    <a:pt x="32" y="163"/>
                    <a:pt x="34" y="163"/>
                  </a:cubicBezTo>
                  <a:cubicBezTo>
                    <a:pt x="35" y="163"/>
                    <a:pt x="36" y="163"/>
                    <a:pt x="37" y="163"/>
                  </a:cubicBezTo>
                  <a:cubicBezTo>
                    <a:pt x="37" y="163"/>
                    <a:pt x="37" y="163"/>
                    <a:pt x="37" y="163"/>
                  </a:cubicBezTo>
                  <a:cubicBezTo>
                    <a:pt x="37" y="163"/>
                    <a:pt x="37" y="163"/>
                    <a:pt x="37" y="163"/>
                  </a:cubicBezTo>
                  <a:cubicBezTo>
                    <a:pt x="39" y="162"/>
                    <a:pt x="40" y="160"/>
                    <a:pt x="41" y="158"/>
                  </a:cubicBezTo>
                  <a:cubicBezTo>
                    <a:pt x="42" y="157"/>
                    <a:pt x="42" y="155"/>
                    <a:pt x="42" y="155"/>
                  </a:cubicBezTo>
                  <a:cubicBezTo>
                    <a:pt x="41" y="155"/>
                    <a:pt x="41" y="155"/>
                    <a:pt x="41" y="155"/>
                  </a:cubicBezTo>
                  <a:cubicBezTo>
                    <a:pt x="42" y="156"/>
                    <a:pt x="42" y="156"/>
                    <a:pt x="42" y="156"/>
                  </a:cubicBezTo>
                  <a:cubicBezTo>
                    <a:pt x="42" y="156"/>
                    <a:pt x="42" y="156"/>
                    <a:pt x="54" y="135"/>
                  </a:cubicBezTo>
                  <a:cubicBezTo>
                    <a:pt x="55" y="135"/>
                    <a:pt x="55" y="135"/>
                    <a:pt x="55" y="135"/>
                  </a:cubicBezTo>
                  <a:cubicBezTo>
                    <a:pt x="54" y="134"/>
                    <a:pt x="54" y="134"/>
                    <a:pt x="54" y="134"/>
                  </a:cubicBezTo>
                  <a:cubicBezTo>
                    <a:pt x="54" y="134"/>
                    <a:pt x="53" y="131"/>
                    <a:pt x="50" y="127"/>
                  </a:cubicBezTo>
                  <a:cubicBezTo>
                    <a:pt x="47" y="123"/>
                    <a:pt x="43" y="119"/>
                    <a:pt x="39" y="117"/>
                  </a:cubicBezTo>
                  <a:cubicBezTo>
                    <a:pt x="38" y="118"/>
                    <a:pt x="38" y="118"/>
                    <a:pt x="38" y="118"/>
                  </a:cubicBezTo>
                  <a:cubicBezTo>
                    <a:pt x="39" y="117"/>
                    <a:pt x="39" y="117"/>
                    <a:pt x="39" y="117"/>
                  </a:cubicBezTo>
                  <a:cubicBezTo>
                    <a:pt x="36" y="115"/>
                    <a:pt x="31" y="113"/>
                    <a:pt x="26" y="111"/>
                  </a:cubicBezTo>
                  <a:cubicBezTo>
                    <a:pt x="21" y="110"/>
                    <a:pt x="17" y="109"/>
                    <a:pt x="17" y="109"/>
                  </a:cubicBezTo>
                  <a:cubicBezTo>
                    <a:pt x="17" y="110"/>
                    <a:pt x="17" y="110"/>
                    <a:pt x="17" y="110"/>
                  </a:cubicBezTo>
                  <a:cubicBezTo>
                    <a:pt x="18" y="110"/>
                    <a:pt x="18" y="110"/>
                    <a:pt x="18" y="110"/>
                  </a:cubicBezTo>
                  <a:cubicBezTo>
                    <a:pt x="18" y="110"/>
                    <a:pt x="18" y="110"/>
                    <a:pt x="14" y="98"/>
                  </a:cubicBezTo>
                  <a:cubicBezTo>
                    <a:pt x="14" y="97"/>
                    <a:pt x="14" y="97"/>
                    <a:pt x="14" y="97"/>
                  </a:cubicBezTo>
                  <a:cubicBezTo>
                    <a:pt x="14" y="97"/>
                    <a:pt x="14" y="97"/>
                    <a:pt x="14" y="97"/>
                  </a:cubicBezTo>
                  <a:cubicBezTo>
                    <a:pt x="14" y="97"/>
                    <a:pt x="14" y="97"/>
                    <a:pt x="3" y="85"/>
                  </a:cubicBezTo>
                  <a:cubicBezTo>
                    <a:pt x="2" y="86"/>
                    <a:pt x="2" y="86"/>
                    <a:pt x="2" y="86"/>
                  </a:cubicBezTo>
                  <a:cubicBezTo>
                    <a:pt x="3" y="86"/>
                    <a:pt x="3" y="86"/>
                    <a:pt x="3" y="86"/>
                  </a:cubicBezTo>
                  <a:cubicBezTo>
                    <a:pt x="3" y="86"/>
                    <a:pt x="3" y="86"/>
                    <a:pt x="6" y="66"/>
                  </a:cubicBezTo>
                  <a:cubicBezTo>
                    <a:pt x="4" y="66"/>
                    <a:pt x="4" y="66"/>
                    <a:pt x="4" y="66"/>
                  </a:cubicBezTo>
                  <a:cubicBezTo>
                    <a:pt x="5" y="67"/>
                    <a:pt x="5" y="67"/>
                    <a:pt x="5" y="67"/>
                  </a:cubicBezTo>
                  <a:cubicBezTo>
                    <a:pt x="5" y="67"/>
                    <a:pt x="9" y="66"/>
                    <a:pt x="12" y="63"/>
                  </a:cubicBezTo>
                  <a:cubicBezTo>
                    <a:pt x="12" y="63"/>
                    <a:pt x="12" y="63"/>
                    <a:pt x="12" y="63"/>
                  </a:cubicBezTo>
                  <a:cubicBezTo>
                    <a:pt x="12" y="63"/>
                    <a:pt x="12" y="63"/>
                    <a:pt x="12" y="63"/>
                  </a:cubicBezTo>
                  <a:cubicBezTo>
                    <a:pt x="14" y="60"/>
                    <a:pt x="14" y="57"/>
                    <a:pt x="14" y="55"/>
                  </a:cubicBezTo>
                  <a:cubicBezTo>
                    <a:pt x="14" y="52"/>
                    <a:pt x="14" y="51"/>
                    <a:pt x="14" y="51"/>
                  </a:cubicBezTo>
                  <a:cubicBezTo>
                    <a:pt x="12" y="51"/>
                    <a:pt x="12" y="51"/>
                    <a:pt x="12" y="51"/>
                  </a:cubicBezTo>
                  <a:cubicBezTo>
                    <a:pt x="14" y="52"/>
                    <a:pt x="14" y="52"/>
                    <a:pt x="14" y="52"/>
                  </a:cubicBezTo>
                  <a:cubicBezTo>
                    <a:pt x="14" y="52"/>
                    <a:pt x="15" y="50"/>
                    <a:pt x="17" y="46"/>
                  </a:cubicBezTo>
                  <a:cubicBezTo>
                    <a:pt x="15" y="46"/>
                    <a:pt x="15" y="46"/>
                    <a:pt x="15" y="46"/>
                  </a:cubicBezTo>
                  <a:cubicBezTo>
                    <a:pt x="14" y="47"/>
                    <a:pt x="14" y="47"/>
                    <a:pt x="14" y="47"/>
                  </a:cubicBezTo>
                  <a:cubicBezTo>
                    <a:pt x="17" y="48"/>
                    <a:pt x="21" y="50"/>
                    <a:pt x="24" y="51"/>
                  </a:cubicBezTo>
                  <a:cubicBezTo>
                    <a:pt x="25" y="52"/>
                    <a:pt x="27" y="53"/>
                    <a:pt x="28" y="53"/>
                  </a:cubicBezTo>
                  <a:cubicBezTo>
                    <a:pt x="29" y="53"/>
                    <a:pt x="30" y="54"/>
                    <a:pt x="31" y="54"/>
                  </a:cubicBezTo>
                  <a:cubicBezTo>
                    <a:pt x="31" y="52"/>
                    <a:pt x="31" y="52"/>
                    <a:pt x="31" y="52"/>
                  </a:cubicBezTo>
                  <a:cubicBezTo>
                    <a:pt x="31" y="54"/>
                    <a:pt x="31" y="54"/>
                    <a:pt x="31" y="54"/>
                  </a:cubicBezTo>
                  <a:cubicBezTo>
                    <a:pt x="34" y="54"/>
                    <a:pt x="37" y="54"/>
                    <a:pt x="38" y="54"/>
                  </a:cubicBezTo>
                  <a:cubicBezTo>
                    <a:pt x="39" y="54"/>
                    <a:pt x="39" y="54"/>
                    <a:pt x="39" y="55"/>
                  </a:cubicBezTo>
                  <a:cubicBezTo>
                    <a:pt x="39" y="55"/>
                    <a:pt x="39" y="55"/>
                    <a:pt x="39" y="56"/>
                  </a:cubicBezTo>
                  <a:cubicBezTo>
                    <a:pt x="39" y="56"/>
                    <a:pt x="39" y="56"/>
                    <a:pt x="39" y="56"/>
                  </a:cubicBezTo>
                  <a:cubicBezTo>
                    <a:pt x="39" y="57"/>
                    <a:pt x="39" y="57"/>
                    <a:pt x="39" y="57"/>
                  </a:cubicBezTo>
                  <a:cubicBezTo>
                    <a:pt x="39" y="57"/>
                    <a:pt x="39" y="57"/>
                    <a:pt x="39" y="58"/>
                  </a:cubicBezTo>
                  <a:cubicBezTo>
                    <a:pt x="39" y="58"/>
                    <a:pt x="39" y="59"/>
                    <a:pt x="39" y="60"/>
                  </a:cubicBezTo>
                  <a:cubicBezTo>
                    <a:pt x="38" y="61"/>
                    <a:pt x="36" y="61"/>
                    <a:pt x="34" y="63"/>
                  </a:cubicBezTo>
                  <a:cubicBezTo>
                    <a:pt x="32" y="64"/>
                    <a:pt x="30" y="66"/>
                    <a:pt x="30" y="70"/>
                  </a:cubicBezTo>
                  <a:cubicBezTo>
                    <a:pt x="30" y="70"/>
                    <a:pt x="30" y="70"/>
                    <a:pt x="30" y="70"/>
                  </a:cubicBezTo>
                  <a:cubicBezTo>
                    <a:pt x="30" y="70"/>
                    <a:pt x="30" y="70"/>
                    <a:pt x="30" y="70"/>
                  </a:cubicBezTo>
                  <a:cubicBezTo>
                    <a:pt x="30" y="72"/>
                    <a:pt x="30" y="73"/>
                    <a:pt x="31" y="75"/>
                  </a:cubicBezTo>
                  <a:cubicBezTo>
                    <a:pt x="32" y="77"/>
                    <a:pt x="34" y="78"/>
                    <a:pt x="37" y="79"/>
                  </a:cubicBezTo>
                  <a:cubicBezTo>
                    <a:pt x="39" y="79"/>
                    <a:pt x="42" y="79"/>
                    <a:pt x="45" y="79"/>
                  </a:cubicBezTo>
                  <a:cubicBezTo>
                    <a:pt x="45" y="78"/>
                    <a:pt x="45" y="78"/>
                    <a:pt x="45" y="78"/>
                  </a:cubicBezTo>
                  <a:cubicBezTo>
                    <a:pt x="45" y="79"/>
                    <a:pt x="45" y="79"/>
                    <a:pt x="45" y="79"/>
                  </a:cubicBezTo>
                  <a:cubicBezTo>
                    <a:pt x="45" y="79"/>
                    <a:pt x="46" y="79"/>
                    <a:pt x="46" y="79"/>
                  </a:cubicBezTo>
                  <a:cubicBezTo>
                    <a:pt x="48" y="79"/>
                    <a:pt x="50" y="79"/>
                    <a:pt x="53" y="78"/>
                  </a:cubicBezTo>
                  <a:cubicBezTo>
                    <a:pt x="56" y="76"/>
                    <a:pt x="60" y="74"/>
                    <a:pt x="63" y="72"/>
                  </a:cubicBezTo>
                  <a:cubicBezTo>
                    <a:pt x="65" y="71"/>
                    <a:pt x="66" y="70"/>
                    <a:pt x="68" y="69"/>
                  </a:cubicBezTo>
                  <a:cubicBezTo>
                    <a:pt x="69" y="69"/>
                    <a:pt x="70" y="69"/>
                    <a:pt x="71" y="69"/>
                  </a:cubicBezTo>
                  <a:cubicBezTo>
                    <a:pt x="71" y="69"/>
                    <a:pt x="72" y="69"/>
                    <a:pt x="74" y="69"/>
                  </a:cubicBezTo>
                  <a:cubicBezTo>
                    <a:pt x="76" y="70"/>
                    <a:pt x="78" y="71"/>
                    <a:pt x="79" y="72"/>
                  </a:cubicBezTo>
                  <a:cubicBezTo>
                    <a:pt x="80" y="73"/>
                    <a:pt x="81" y="73"/>
                    <a:pt x="81" y="73"/>
                  </a:cubicBezTo>
                  <a:cubicBezTo>
                    <a:pt x="82" y="74"/>
                    <a:pt x="82" y="74"/>
                    <a:pt x="82" y="74"/>
                  </a:cubicBezTo>
                  <a:cubicBezTo>
                    <a:pt x="82" y="74"/>
                    <a:pt x="82" y="74"/>
                    <a:pt x="82" y="74"/>
                  </a:cubicBezTo>
                  <a:cubicBezTo>
                    <a:pt x="83" y="74"/>
                    <a:pt x="83" y="74"/>
                    <a:pt x="83" y="74"/>
                  </a:cubicBezTo>
                  <a:cubicBezTo>
                    <a:pt x="83" y="74"/>
                    <a:pt x="83" y="74"/>
                    <a:pt x="84" y="74"/>
                  </a:cubicBezTo>
                  <a:cubicBezTo>
                    <a:pt x="85" y="74"/>
                    <a:pt x="88" y="74"/>
                    <a:pt x="94" y="74"/>
                  </a:cubicBezTo>
                  <a:cubicBezTo>
                    <a:pt x="94" y="72"/>
                    <a:pt x="94" y="72"/>
                    <a:pt x="94" y="72"/>
                  </a:cubicBezTo>
                  <a:cubicBezTo>
                    <a:pt x="93" y="74"/>
                    <a:pt x="93" y="74"/>
                    <a:pt x="93" y="74"/>
                  </a:cubicBezTo>
                  <a:cubicBezTo>
                    <a:pt x="93" y="74"/>
                    <a:pt x="103" y="80"/>
                    <a:pt x="116" y="80"/>
                  </a:cubicBezTo>
                  <a:cubicBezTo>
                    <a:pt x="117" y="80"/>
                    <a:pt x="118" y="79"/>
                    <a:pt x="119" y="79"/>
                  </a:cubicBezTo>
                  <a:cubicBezTo>
                    <a:pt x="119" y="79"/>
                    <a:pt x="119" y="79"/>
                    <a:pt x="119" y="79"/>
                  </a:cubicBezTo>
                  <a:cubicBezTo>
                    <a:pt x="127" y="79"/>
                    <a:pt x="131" y="77"/>
                    <a:pt x="134" y="74"/>
                  </a:cubicBezTo>
                  <a:cubicBezTo>
                    <a:pt x="137" y="71"/>
                    <a:pt x="139" y="69"/>
                    <a:pt x="141" y="67"/>
                  </a:cubicBezTo>
                  <a:cubicBezTo>
                    <a:pt x="139" y="66"/>
                    <a:pt x="139" y="66"/>
                    <a:pt x="139" y="66"/>
                  </a:cubicBezTo>
                  <a:cubicBezTo>
                    <a:pt x="140" y="67"/>
                    <a:pt x="140" y="67"/>
                    <a:pt x="140" y="67"/>
                  </a:cubicBezTo>
                  <a:cubicBezTo>
                    <a:pt x="141" y="67"/>
                    <a:pt x="142" y="67"/>
                    <a:pt x="142" y="67"/>
                  </a:cubicBezTo>
                  <a:cubicBezTo>
                    <a:pt x="144" y="67"/>
                    <a:pt x="145" y="67"/>
                    <a:pt x="146" y="68"/>
                  </a:cubicBezTo>
                  <a:cubicBezTo>
                    <a:pt x="147" y="68"/>
                    <a:pt x="148" y="69"/>
                    <a:pt x="150" y="69"/>
                  </a:cubicBezTo>
                  <a:cubicBezTo>
                    <a:pt x="150" y="67"/>
                    <a:pt x="150" y="67"/>
                    <a:pt x="150" y="67"/>
                  </a:cubicBezTo>
                  <a:cubicBezTo>
                    <a:pt x="150" y="68"/>
                    <a:pt x="150" y="68"/>
                    <a:pt x="150" y="68"/>
                  </a:cubicBezTo>
                  <a:cubicBezTo>
                    <a:pt x="151" y="69"/>
                    <a:pt x="153" y="69"/>
                    <a:pt x="154" y="69"/>
                  </a:cubicBezTo>
                  <a:cubicBezTo>
                    <a:pt x="158" y="69"/>
                    <a:pt x="162" y="68"/>
                    <a:pt x="165" y="67"/>
                  </a:cubicBezTo>
                  <a:cubicBezTo>
                    <a:pt x="168" y="66"/>
                    <a:pt x="170" y="64"/>
                    <a:pt x="170" y="64"/>
                  </a:cubicBezTo>
                  <a:cubicBezTo>
                    <a:pt x="169" y="63"/>
                    <a:pt x="169" y="63"/>
                    <a:pt x="169" y="63"/>
                  </a:cubicBezTo>
                  <a:cubicBezTo>
                    <a:pt x="169" y="64"/>
                    <a:pt x="169" y="64"/>
                    <a:pt x="169" y="64"/>
                  </a:cubicBezTo>
                  <a:cubicBezTo>
                    <a:pt x="169" y="64"/>
                    <a:pt x="169" y="64"/>
                    <a:pt x="170" y="65"/>
                  </a:cubicBezTo>
                  <a:cubicBezTo>
                    <a:pt x="171" y="65"/>
                    <a:pt x="173" y="66"/>
                    <a:pt x="178" y="68"/>
                  </a:cubicBezTo>
                  <a:cubicBezTo>
                    <a:pt x="179" y="69"/>
                    <a:pt x="179" y="69"/>
                    <a:pt x="179" y="69"/>
                  </a:cubicBezTo>
                  <a:cubicBezTo>
                    <a:pt x="179" y="68"/>
                    <a:pt x="179" y="68"/>
                    <a:pt x="179" y="68"/>
                  </a:cubicBezTo>
                  <a:cubicBezTo>
                    <a:pt x="179" y="68"/>
                    <a:pt x="179" y="68"/>
                    <a:pt x="187" y="64"/>
                  </a:cubicBezTo>
                  <a:cubicBezTo>
                    <a:pt x="187" y="63"/>
                    <a:pt x="187" y="63"/>
                    <a:pt x="187" y="63"/>
                  </a:cubicBezTo>
                  <a:cubicBezTo>
                    <a:pt x="185" y="64"/>
                    <a:pt x="185" y="64"/>
                    <a:pt x="185" y="64"/>
                  </a:cubicBezTo>
                  <a:cubicBezTo>
                    <a:pt x="185" y="64"/>
                    <a:pt x="186" y="65"/>
                    <a:pt x="188" y="66"/>
                  </a:cubicBezTo>
                  <a:cubicBezTo>
                    <a:pt x="190" y="67"/>
                    <a:pt x="193" y="69"/>
                    <a:pt x="197" y="69"/>
                  </a:cubicBezTo>
                  <a:cubicBezTo>
                    <a:pt x="200" y="69"/>
                    <a:pt x="203" y="68"/>
                    <a:pt x="207" y="67"/>
                  </a:cubicBezTo>
                  <a:cubicBezTo>
                    <a:pt x="207" y="67"/>
                    <a:pt x="207" y="67"/>
                    <a:pt x="207" y="67"/>
                  </a:cubicBezTo>
                  <a:cubicBezTo>
                    <a:pt x="207" y="67"/>
                    <a:pt x="207" y="67"/>
                    <a:pt x="207" y="67"/>
                  </a:cubicBezTo>
                  <a:cubicBezTo>
                    <a:pt x="216" y="65"/>
                    <a:pt x="221" y="61"/>
                    <a:pt x="225" y="57"/>
                  </a:cubicBezTo>
                  <a:cubicBezTo>
                    <a:pt x="229" y="52"/>
                    <a:pt x="231" y="48"/>
                    <a:pt x="234" y="44"/>
                  </a:cubicBezTo>
                  <a:cubicBezTo>
                    <a:pt x="237" y="40"/>
                    <a:pt x="241" y="34"/>
                    <a:pt x="245" y="30"/>
                  </a:cubicBezTo>
                  <a:cubicBezTo>
                    <a:pt x="249" y="25"/>
                    <a:pt x="254" y="22"/>
                    <a:pt x="257" y="21"/>
                  </a:cubicBezTo>
                  <a:cubicBezTo>
                    <a:pt x="257" y="21"/>
                    <a:pt x="257" y="21"/>
                    <a:pt x="257" y="21"/>
                  </a:cubicBezTo>
                  <a:cubicBezTo>
                    <a:pt x="257" y="21"/>
                    <a:pt x="257" y="21"/>
                    <a:pt x="257" y="21"/>
                  </a:cubicBezTo>
                  <a:cubicBezTo>
                    <a:pt x="259" y="21"/>
                    <a:pt x="262" y="20"/>
                    <a:pt x="265" y="19"/>
                  </a:cubicBezTo>
                  <a:cubicBezTo>
                    <a:pt x="274" y="14"/>
                    <a:pt x="288" y="7"/>
                    <a:pt x="297" y="4"/>
                  </a:cubicBezTo>
                  <a:cubicBezTo>
                    <a:pt x="297" y="4"/>
                    <a:pt x="297" y="4"/>
                    <a:pt x="297" y="4"/>
                  </a:cubicBezTo>
                  <a:cubicBezTo>
                    <a:pt x="297" y="4"/>
                    <a:pt x="297" y="4"/>
                    <a:pt x="297" y="4"/>
                  </a:cubicBezTo>
                  <a:cubicBezTo>
                    <a:pt x="298" y="3"/>
                    <a:pt x="300" y="3"/>
                    <a:pt x="301" y="3"/>
                  </a:cubicBezTo>
                  <a:cubicBezTo>
                    <a:pt x="305" y="3"/>
                    <a:pt x="308" y="5"/>
                    <a:pt x="311" y="7"/>
                  </a:cubicBezTo>
                  <a:cubicBezTo>
                    <a:pt x="313" y="8"/>
                    <a:pt x="315" y="9"/>
                    <a:pt x="316" y="10"/>
                  </a:cubicBezTo>
                  <a:cubicBezTo>
                    <a:pt x="317" y="11"/>
                    <a:pt x="319" y="12"/>
                    <a:pt x="320" y="12"/>
                  </a:cubicBezTo>
                  <a:cubicBezTo>
                    <a:pt x="321" y="12"/>
                    <a:pt x="321" y="12"/>
                    <a:pt x="322" y="12"/>
                  </a:cubicBezTo>
                  <a:cubicBezTo>
                    <a:pt x="323" y="12"/>
                    <a:pt x="325" y="11"/>
                    <a:pt x="327" y="11"/>
                  </a:cubicBezTo>
                  <a:cubicBezTo>
                    <a:pt x="329" y="9"/>
                    <a:pt x="331" y="8"/>
                    <a:pt x="333" y="6"/>
                  </a:cubicBezTo>
                  <a:cubicBezTo>
                    <a:pt x="334" y="5"/>
                    <a:pt x="335" y="5"/>
                    <a:pt x="336" y="4"/>
                  </a:cubicBezTo>
                  <a:cubicBezTo>
                    <a:pt x="337" y="4"/>
                    <a:pt x="337" y="4"/>
                    <a:pt x="337" y="4"/>
                  </a:cubicBezTo>
                  <a:cubicBezTo>
                    <a:pt x="337" y="4"/>
                    <a:pt x="337" y="4"/>
                    <a:pt x="337" y="4"/>
                  </a:cubicBezTo>
                  <a:cubicBezTo>
                    <a:pt x="337" y="4"/>
                    <a:pt x="337" y="4"/>
                    <a:pt x="337" y="4"/>
                  </a:cubicBezTo>
                  <a:cubicBezTo>
                    <a:pt x="337" y="4"/>
                    <a:pt x="337" y="4"/>
                    <a:pt x="337" y="4"/>
                  </a:cubicBezTo>
                  <a:cubicBezTo>
                    <a:pt x="337" y="4"/>
                    <a:pt x="337" y="4"/>
                    <a:pt x="337" y="4"/>
                  </a:cubicBezTo>
                  <a:cubicBezTo>
                    <a:pt x="337" y="4"/>
                    <a:pt x="337" y="4"/>
                    <a:pt x="337" y="4"/>
                  </a:cubicBezTo>
                  <a:cubicBezTo>
                    <a:pt x="337" y="4"/>
                    <a:pt x="337" y="4"/>
                    <a:pt x="337" y="4"/>
                  </a:cubicBezTo>
                  <a:cubicBezTo>
                    <a:pt x="337" y="4"/>
                    <a:pt x="337" y="4"/>
                    <a:pt x="337" y="4"/>
                  </a:cubicBezTo>
                  <a:cubicBezTo>
                    <a:pt x="337" y="4"/>
                    <a:pt x="337" y="4"/>
                    <a:pt x="337" y="4"/>
                  </a:cubicBezTo>
                  <a:cubicBezTo>
                    <a:pt x="337" y="4"/>
                    <a:pt x="337" y="4"/>
                    <a:pt x="338" y="5"/>
                  </a:cubicBezTo>
                  <a:cubicBezTo>
                    <a:pt x="338" y="6"/>
                    <a:pt x="339" y="7"/>
                    <a:pt x="339" y="9"/>
                  </a:cubicBezTo>
                  <a:cubicBezTo>
                    <a:pt x="340" y="10"/>
                    <a:pt x="341" y="11"/>
                    <a:pt x="343" y="12"/>
                  </a:cubicBezTo>
                  <a:cubicBezTo>
                    <a:pt x="344" y="12"/>
                    <a:pt x="344" y="12"/>
                    <a:pt x="344" y="12"/>
                  </a:cubicBezTo>
                  <a:cubicBezTo>
                    <a:pt x="346" y="12"/>
                    <a:pt x="347" y="11"/>
                    <a:pt x="349" y="11"/>
                  </a:cubicBezTo>
                  <a:cubicBezTo>
                    <a:pt x="353" y="8"/>
                    <a:pt x="357" y="3"/>
                    <a:pt x="357" y="3"/>
                  </a:cubicBezTo>
                  <a:cubicBezTo>
                    <a:pt x="356" y="2"/>
                    <a:pt x="356" y="2"/>
                    <a:pt x="356" y="2"/>
                  </a:cubicBezTo>
                  <a:cubicBezTo>
                    <a:pt x="354" y="3"/>
                    <a:pt x="354" y="3"/>
                    <a:pt x="354" y="3"/>
                  </a:cubicBezTo>
                  <a:cubicBezTo>
                    <a:pt x="354" y="3"/>
                    <a:pt x="354" y="3"/>
                    <a:pt x="360" y="16"/>
                  </a:cubicBezTo>
                  <a:cubicBezTo>
                    <a:pt x="360" y="17"/>
                    <a:pt x="360" y="17"/>
                    <a:pt x="360" y="17"/>
                  </a:cubicBezTo>
                  <a:cubicBezTo>
                    <a:pt x="361" y="17"/>
                    <a:pt x="361" y="17"/>
                    <a:pt x="361" y="17"/>
                  </a:cubicBezTo>
                  <a:cubicBezTo>
                    <a:pt x="361" y="17"/>
                    <a:pt x="363" y="18"/>
                    <a:pt x="367" y="19"/>
                  </a:cubicBezTo>
                  <a:cubicBezTo>
                    <a:pt x="370" y="19"/>
                    <a:pt x="374" y="20"/>
                    <a:pt x="377" y="20"/>
                  </a:cubicBezTo>
                  <a:cubicBezTo>
                    <a:pt x="377" y="19"/>
                    <a:pt x="377" y="19"/>
                    <a:pt x="377" y="19"/>
                  </a:cubicBezTo>
                  <a:cubicBezTo>
                    <a:pt x="377" y="20"/>
                    <a:pt x="377" y="20"/>
                    <a:pt x="377" y="20"/>
                  </a:cubicBezTo>
                  <a:cubicBezTo>
                    <a:pt x="378" y="20"/>
                    <a:pt x="380" y="20"/>
                    <a:pt x="382" y="20"/>
                  </a:cubicBezTo>
                  <a:cubicBezTo>
                    <a:pt x="389" y="20"/>
                    <a:pt x="399" y="19"/>
                    <a:pt x="399" y="19"/>
                  </a:cubicBezTo>
                  <a:cubicBezTo>
                    <a:pt x="399" y="17"/>
                    <a:pt x="399" y="17"/>
                    <a:pt x="399" y="17"/>
                  </a:cubicBezTo>
                  <a:cubicBezTo>
                    <a:pt x="398" y="18"/>
                    <a:pt x="398" y="18"/>
                    <a:pt x="398" y="18"/>
                  </a:cubicBezTo>
                  <a:lnTo>
                    <a:pt x="399"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22" name="Freeform 41"/>
            <p:cNvSpPr>
              <a:spLocks noEditPoints="1"/>
            </p:cNvSpPr>
            <p:nvPr/>
          </p:nvSpPr>
          <p:spPr bwMode="auto">
            <a:xfrm>
              <a:off x="3492" y="3457"/>
              <a:ext cx="917" cy="859"/>
            </a:xfrm>
            <a:custGeom>
              <a:avLst/>
              <a:gdLst>
                <a:gd name="T0" fmla="*/ 227 w 652"/>
                <a:gd name="T1" fmla="*/ 289 h 610"/>
                <a:gd name="T2" fmla="*/ 364 w 652"/>
                <a:gd name="T3" fmla="*/ 329 h 610"/>
                <a:gd name="T4" fmla="*/ 227 w 652"/>
                <a:gd name="T5" fmla="*/ 255 h 610"/>
                <a:gd name="T6" fmla="*/ 211 w 652"/>
                <a:gd name="T7" fmla="*/ 200 h 610"/>
                <a:gd name="T8" fmla="*/ 218 w 652"/>
                <a:gd name="T9" fmla="*/ 152 h 610"/>
                <a:gd name="T10" fmla="*/ 262 w 652"/>
                <a:gd name="T11" fmla="*/ 158 h 610"/>
                <a:gd name="T12" fmla="*/ 319 w 652"/>
                <a:gd name="T13" fmla="*/ 160 h 610"/>
                <a:gd name="T14" fmla="*/ 308 w 652"/>
                <a:gd name="T15" fmla="*/ 98 h 610"/>
                <a:gd name="T16" fmla="*/ 377 w 652"/>
                <a:gd name="T17" fmla="*/ 78 h 610"/>
                <a:gd name="T18" fmla="*/ 429 w 652"/>
                <a:gd name="T19" fmla="*/ 0 h 610"/>
                <a:gd name="T20" fmla="*/ 311 w 652"/>
                <a:gd name="T21" fmla="*/ 35 h 610"/>
                <a:gd name="T22" fmla="*/ 239 w 652"/>
                <a:gd name="T23" fmla="*/ 62 h 610"/>
                <a:gd name="T24" fmla="*/ 150 w 652"/>
                <a:gd name="T25" fmla="*/ 96 h 610"/>
                <a:gd name="T26" fmla="*/ 74 w 652"/>
                <a:gd name="T27" fmla="*/ 178 h 610"/>
                <a:gd name="T28" fmla="*/ 39 w 652"/>
                <a:gd name="T29" fmla="*/ 245 h 610"/>
                <a:gd name="T30" fmla="*/ 80 w 652"/>
                <a:gd name="T31" fmla="*/ 310 h 610"/>
                <a:gd name="T32" fmla="*/ 153 w 652"/>
                <a:gd name="T33" fmla="*/ 344 h 610"/>
                <a:gd name="T34" fmla="*/ 231 w 652"/>
                <a:gd name="T35" fmla="*/ 331 h 610"/>
                <a:gd name="T36" fmla="*/ 157 w 652"/>
                <a:gd name="T37" fmla="*/ 360 h 610"/>
                <a:gd name="T38" fmla="*/ 195 w 652"/>
                <a:gd name="T39" fmla="*/ 476 h 610"/>
                <a:gd name="T40" fmla="*/ 277 w 652"/>
                <a:gd name="T41" fmla="*/ 476 h 610"/>
                <a:gd name="T42" fmla="*/ 292 w 652"/>
                <a:gd name="T43" fmla="*/ 399 h 610"/>
                <a:gd name="T44" fmla="*/ 342 w 652"/>
                <a:gd name="T45" fmla="*/ 371 h 610"/>
                <a:gd name="T46" fmla="*/ 385 w 652"/>
                <a:gd name="T47" fmla="*/ 174 h 610"/>
                <a:gd name="T48" fmla="*/ 456 w 652"/>
                <a:gd name="T49" fmla="*/ 232 h 610"/>
                <a:gd name="T50" fmla="*/ 289 w 652"/>
                <a:gd name="T51" fmla="*/ 260 h 610"/>
                <a:gd name="T52" fmla="*/ 308 w 652"/>
                <a:gd name="T53" fmla="*/ 243 h 610"/>
                <a:gd name="T54" fmla="*/ 362 w 652"/>
                <a:gd name="T55" fmla="*/ 267 h 610"/>
                <a:gd name="T56" fmla="*/ 429 w 652"/>
                <a:gd name="T57" fmla="*/ 287 h 610"/>
                <a:gd name="T58" fmla="*/ 387 w 652"/>
                <a:gd name="T59" fmla="*/ 344 h 610"/>
                <a:gd name="T60" fmla="*/ 399 w 652"/>
                <a:gd name="T61" fmla="*/ 368 h 610"/>
                <a:gd name="T62" fmla="*/ 420 w 652"/>
                <a:gd name="T63" fmla="*/ 382 h 610"/>
                <a:gd name="T64" fmla="*/ 419 w 652"/>
                <a:gd name="T65" fmla="*/ 409 h 610"/>
                <a:gd name="T66" fmla="*/ 383 w 652"/>
                <a:gd name="T67" fmla="*/ 426 h 610"/>
                <a:gd name="T68" fmla="*/ 360 w 652"/>
                <a:gd name="T69" fmla="*/ 391 h 610"/>
                <a:gd name="T70" fmla="*/ 476 w 652"/>
                <a:gd name="T71" fmla="*/ 353 h 610"/>
                <a:gd name="T72" fmla="*/ 538 w 652"/>
                <a:gd name="T73" fmla="*/ 332 h 610"/>
                <a:gd name="T74" fmla="*/ 516 w 652"/>
                <a:gd name="T75" fmla="*/ 370 h 610"/>
                <a:gd name="T76" fmla="*/ 531 w 652"/>
                <a:gd name="T77" fmla="*/ 385 h 610"/>
                <a:gd name="T78" fmla="*/ 569 w 652"/>
                <a:gd name="T79" fmla="*/ 399 h 610"/>
                <a:gd name="T80" fmla="*/ 443 w 652"/>
                <a:gd name="T81" fmla="*/ 445 h 610"/>
                <a:gd name="T82" fmla="*/ 511 w 652"/>
                <a:gd name="T83" fmla="*/ 449 h 610"/>
                <a:gd name="T84" fmla="*/ 288 w 652"/>
                <a:gd name="T85" fmla="*/ 375 h 610"/>
                <a:gd name="T86" fmla="*/ 369 w 652"/>
                <a:gd name="T87" fmla="*/ 451 h 610"/>
                <a:gd name="T88" fmla="*/ 427 w 652"/>
                <a:gd name="T89" fmla="*/ 448 h 610"/>
                <a:gd name="T90" fmla="*/ 411 w 652"/>
                <a:gd name="T91" fmla="*/ 457 h 610"/>
                <a:gd name="T92" fmla="*/ 85 w 652"/>
                <a:gd name="T93" fmla="*/ 393 h 610"/>
                <a:gd name="T94" fmla="*/ 74 w 652"/>
                <a:gd name="T95" fmla="*/ 351 h 610"/>
                <a:gd name="T96" fmla="*/ 24 w 652"/>
                <a:gd name="T97" fmla="*/ 256 h 610"/>
                <a:gd name="T98" fmla="*/ 530 w 652"/>
                <a:gd name="T99" fmla="*/ 560 h 610"/>
                <a:gd name="T100" fmla="*/ 438 w 652"/>
                <a:gd name="T101" fmla="*/ 567 h 610"/>
                <a:gd name="T102" fmla="*/ 373 w 652"/>
                <a:gd name="T103" fmla="*/ 559 h 610"/>
                <a:gd name="T104" fmla="*/ 369 w 652"/>
                <a:gd name="T105" fmla="*/ 594 h 610"/>
                <a:gd name="T106" fmla="*/ 526 w 652"/>
                <a:gd name="T107" fmla="*/ 579 h 610"/>
                <a:gd name="T108" fmla="*/ 621 w 652"/>
                <a:gd name="T109" fmla="*/ 475 h 610"/>
                <a:gd name="T110" fmla="*/ 606 w 652"/>
                <a:gd name="T111" fmla="*/ 455 h 610"/>
                <a:gd name="T112" fmla="*/ 571 w 652"/>
                <a:gd name="T113" fmla="*/ 434 h 610"/>
                <a:gd name="T114" fmla="*/ 591 w 652"/>
                <a:gd name="T115" fmla="*/ 526 h 610"/>
                <a:gd name="T116" fmla="*/ 568 w 652"/>
                <a:gd name="T117" fmla="*/ 537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2" h="610">
                  <a:moveTo>
                    <a:pt x="342" y="371"/>
                  </a:moveTo>
                  <a:cubicBezTo>
                    <a:pt x="342" y="371"/>
                    <a:pt x="331" y="364"/>
                    <a:pt x="328" y="352"/>
                  </a:cubicBezTo>
                  <a:cubicBezTo>
                    <a:pt x="326" y="343"/>
                    <a:pt x="328" y="335"/>
                    <a:pt x="328" y="329"/>
                  </a:cubicBezTo>
                  <a:cubicBezTo>
                    <a:pt x="328" y="324"/>
                    <a:pt x="301" y="322"/>
                    <a:pt x="296" y="322"/>
                  </a:cubicBezTo>
                  <a:cubicBezTo>
                    <a:pt x="289" y="321"/>
                    <a:pt x="289" y="313"/>
                    <a:pt x="289" y="313"/>
                  </a:cubicBezTo>
                  <a:cubicBezTo>
                    <a:pt x="289" y="313"/>
                    <a:pt x="284" y="317"/>
                    <a:pt x="280" y="313"/>
                  </a:cubicBezTo>
                  <a:cubicBezTo>
                    <a:pt x="276" y="312"/>
                    <a:pt x="261" y="299"/>
                    <a:pt x="261" y="299"/>
                  </a:cubicBezTo>
                  <a:cubicBezTo>
                    <a:pt x="261" y="299"/>
                    <a:pt x="257" y="305"/>
                    <a:pt x="255" y="305"/>
                  </a:cubicBezTo>
                  <a:cubicBezTo>
                    <a:pt x="253" y="305"/>
                    <a:pt x="250" y="297"/>
                    <a:pt x="250" y="297"/>
                  </a:cubicBezTo>
                  <a:cubicBezTo>
                    <a:pt x="228" y="295"/>
                    <a:pt x="228" y="295"/>
                    <a:pt x="228" y="295"/>
                  </a:cubicBezTo>
                  <a:cubicBezTo>
                    <a:pt x="227" y="289"/>
                    <a:pt x="227" y="289"/>
                    <a:pt x="227" y="289"/>
                  </a:cubicBezTo>
                  <a:cubicBezTo>
                    <a:pt x="227" y="289"/>
                    <a:pt x="216" y="293"/>
                    <a:pt x="216" y="287"/>
                  </a:cubicBezTo>
                  <a:cubicBezTo>
                    <a:pt x="216" y="282"/>
                    <a:pt x="235" y="285"/>
                    <a:pt x="235" y="285"/>
                  </a:cubicBezTo>
                  <a:cubicBezTo>
                    <a:pt x="235" y="285"/>
                    <a:pt x="249" y="285"/>
                    <a:pt x="261" y="287"/>
                  </a:cubicBezTo>
                  <a:cubicBezTo>
                    <a:pt x="274" y="291"/>
                    <a:pt x="284" y="302"/>
                    <a:pt x="284" y="302"/>
                  </a:cubicBezTo>
                  <a:cubicBezTo>
                    <a:pt x="292" y="304"/>
                    <a:pt x="292" y="304"/>
                    <a:pt x="292" y="304"/>
                  </a:cubicBezTo>
                  <a:cubicBezTo>
                    <a:pt x="292" y="304"/>
                    <a:pt x="293" y="313"/>
                    <a:pt x="296" y="317"/>
                  </a:cubicBezTo>
                  <a:cubicBezTo>
                    <a:pt x="299" y="320"/>
                    <a:pt x="304" y="317"/>
                    <a:pt x="307" y="317"/>
                  </a:cubicBezTo>
                  <a:cubicBezTo>
                    <a:pt x="310" y="317"/>
                    <a:pt x="322" y="317"/>
                    <a:pt x="330" y="322"/>
                  </a:cubicBezTo>
                  <a:cubicBezTo>
                    <a:pt x="339" y="329"/>
                    <a:pt x="349" y="348"/>
                    <a:pt x="349" y="348"/>
                  </a:cubicBezTo>
                  <a:cubicBezTo>
                    <a:pt x="349" y="348"/>
                    <a:pt x="361" y="349"/>
                    <a:pt x="364" y="347"/>
                  </a:cubicBezTo>
                  <a:cubicBezTo>
                    <a:pt x="366" y="345"/>
                    <a:pt x="364" y="329"/>
                    <a:pt x="364" y="329"/>
                  </a:cubicBezTo>
                  <a:cubicBezTo>
                    <a:pt x="364" y="329"/>
                    <a:pt x="347" y="332"/>
                    <a:pt x="342" y="322"/>
                  </a:cubicBezTo>
                  <a:cubicBezTo>
                    <a:pt x="334" y="312"/>
                    <a:pt x="337" y="302"/>
                    <a:pt x="337" y="302"/>
                  </a:cubicBezTo>
                  <a:cubicBezTo>
                    <a:pt x="327" y="299"/>
                    <a:pt x="327" y="299"/>
                    <a:pt x="327" y="299"/>
                  </a:cubicBezTo>
                  <a:cubicBezTo>
                    <a:pt x="324" y="289"/>
                    <a:pt x="324" y="289"/>
                    <a:pt x="324" y="289"/>
                  </a:cubicBezTo>
                  <a:cubicBezTo>
                    <a:pt x="324" y="289"/>
                    <a:pt x="319" y="291"/>
                    <a:pt x="310" y="291"/>
                  </a:cubicBezTo>
                  <a:cubicBezTo>
                    <a:pt x="300" y="291"/>
                    <a:pt x="297" y="286"/>
                    <a:pt x="297" y="286"/>
                  </a:cubicBezTo>
                  <a:cubicBezTo>
                    <a:pt x="293" y="289"/>
                    <a:pt x="293" y="289"/>
                    <a:pt x="293" y="289"/>
                  </a:cubicBezTo>
                  <a:cubicBezTo>
                    <a:pt x="276" y="279"/>
                    <a:pt x="276" y="279"/>
                    <a:pt x="276" y="279"/>
                  </a:cubicBezTo>
                  <a:cubicBezTo>
                    <a:pt x="276" y="279"/>
                    <a:pt x="270" y="266"/>
                    <a:pt x="265" y="264"/>
                  </a:cubicBezTo>
                  <a:cubicBezTo>
                    <a:pt x="259" y="263"/>
                    <a:pt x="250" y="271"/>
                    <a:pt x="243" y="270"/>
                  </a:cubicBezTo>
                  <a:cubicBezTo>
                    <a:pt x="238" y="268"/>
                    <a:pt x="228" y="259"/>
                    <a:pt x="227" y="255"/>
                  </a:cubicBezTo>
                  <a:cubicBezTo>
                    <a:pt x="226" y="249"/>
                    <a:pt x="235" y="248"/>
                    <a:pt x="235" y="248"/>
                  </a:cubicBezTo>
                  <a:cubicBezTo>
                    <a:pt x="234" y="245"/>
                    <a:pt x="234" y="245"/>
                    <a:pt x="234" y="245"/>
                  </a:cubicBezTo>
                  <a:cubicBezTo>
                    <a:pt x="234" y="245"/>
                    <a:pt x="249" y="244"/>
                    <a:pt x="253" y="251"/>
                  </a:cubicBezTo>
                  <a:cubicBezTo>
                    <a:pt x="258" y="259"/>
                    <a:pt x="246" y="260"/>
                    <a:pt x="246" y="260"/>
                  </a:cubicBezTo>
                  <a:cubicBezTo>
                    <a:pt x="249" y="266"/>
                    <a:pt x="249" y="266"/>
                    <a:pt x="249" y="266"/>
                  </a:cubicBezTo>
                  <a:cubicBezTo>
                    <a:pt x="261" y="260"/>
                    <a:pt x="261" y="260"/>
                    <a:pt x="261" y="260"/>
                  </a:cubicBezTo>
                  <a:cubicBezTo>
                    <a:pt x="261" y="248"/>
                    <a:pt x="261" y="248"/>
                    <a:pt x="261" y="248"/>
                  </a:cubicBezTo>
                  <a:cubicBezTo>
                    <a:pt x="242" y="228"/>
                    <a:pt x="242" y="228"/>
                    <a:pt x="242" y="228"/>
                  </a:cubicBezTo>
                  <a:cubicBezTo>
                    <a:pt x="230" y="224"/>
                    <a:pt x="230" y="224"/>
                    <a:pt x="230" y="224"/>
                  </a:cubicBezTo>
                  <a:cubicBezTo>
                    <a:pt x="230" y="224"/>
                    <a:pt x="226" y="214"/>
                    <a:pt x="226" y="208"/>
                  </a:cubicBezTo>
                  <a:cubicBezTo>
                    <a:pt x="226" y="201"/>
                    <a:pt x="211" y="200"/>
                    <a:pt x="211" y="200"/>
                  </a:cubicBezTo>
                  <a:cubicBezTo>
                    <a:pt x="211" y="193"/>
                    <a:pt x="211" y="193"/>
                    <a:pt x="211" y="193"/>
                  </a:cubicBezTo>
                  <a:cubicBezTo>
                    <a:pt x="211" y="193"/>
                    <a:pt x="204" y="190"/>
                    <a:pt x="199" y="181"/>
                  </a:cubicBezTo>
                  <a:cubicBezTo>
                    <a:pt x="193" y="174"/>
                    <a:pt x="201" y="158"/>
                    <a:pt x="201" y="158"/>
                  </a:cubicBezTo>
                  <a:cubicBezTo>
                    <a:pt x="199" y="151"/>
                    <a:pt x="199" y="151"/>
                    <a:pt x="199" y="151"/>
                  </a:cubicBezTo>
                  <a:cubicBezTo>
                    <a:pt x="200" y="143"/>
                    <a:pt x="200" y="143"/>
                    <a:pt x="200" y="143"/>
                  </a:cubicBezTo>
                  <a:cubicBezTo>
                    <a:pt x="208" y="143"/>
                    <a:pt x="208" y="143"/>
                    <a:pt x="208" y="143"/>
                  </a:cubicBezTo>
                  <a:cubicBezTo>
                    <a:pt x="215" y="135"/>
                    <a:pt x="215" y="135"/>
                    <a:pt x="215" y="135"/>
                  </a:cubicBezTo>
                  <a:cubicBezTo>
                    <a:pt x="215" y="131"/>
                    <a:pt x="215" y="131"/>
                    <a:pt x="215" y="131"/>
                  </a:cubicBezTo>
                  <a:cubicBezTo>
                    <a:pt x="222" y="137"/>
                    <a:pt x="222" y="137"/>
                    <a:pt x="222" y="137"/>
                  </a:cubicBezTo>
                  <a:cubicBezTo>
                    <a:pt x="214" y="143"/>
                    <a:pt x="214" y="143"/>
                    <a:pt x="214" y="143"/>
                  </a:cubicBezTo>
                  <a:cubicBezTo>
                    <a:pt x="218" y="152"/>
                    <a:pt x="218" y="152"/>
                    <a:pt x="218" y="152"/>
                  </a:cubicBezTo>
                  <a:cubicBezTo>
                    <a:pt x="227" y="152"/>
                    <a:pt x="227" y="152"/>
                    <a:pt x="227" y="152"/>
                  </a:cubicBezTo>
                  <a:cubicBezTo>
                    <a:pt x="235" y="158"/>
                    <a:pt x="235" y="158"/>
                    <a:pt x="235" y="158"/>
                  </a:cubicBezTo>
                  <a:cubicBezTo>
                    <a:pt x="235" y="158"/>
                    <a:pt x="246" y="159"/>
                    <a:pt x="251" y="162"/>
                  </a:cubicBezTo>
                  <a:cubicBezTo>
                    <a:pt x="255" y="163"/>
                    <a:pt x="254" y="170"/>
                    <a:pt x="254" y="174"/>
                  </a:cubicBezTo>
                  <a:cubicBezTo>
                    <a:pt x="254" y="178"/>
                    <a:pt x="258" y="181"/>
                    <a:pt x="258" y="181"/>
                  </a:cubicBezTo>
                  <a:cubicBezTo>
                    <a:pt x="259" y="186"/>
                    <a:pt x="259" y="186"/>
                    <a:pt x="259" y="186"/>
                  </a:cubicBezTo>
                  <a:cubicBezTo>
                    <a:pt x="278" y="186"/>
                    <a:pt x="278" y="186"/>
                    <a:pt x="278" y="186"/>
                  </a:cubicBezTo>
                  <a:cubicBezTo>
                    <a:pt x="284" y="186"/>
                    <a:pt x="287" y="182"/>
                    <a:pt x="282" y="181"/>
                  </a:cubicBezTo>
                  <a:cubicBezTo>
                    <a:pt x="277" y="178"/>
                    <a:pt x="264" y="175"/>
                    <a:pt x="264" y="175"/>
                  </a:cubicBezTo>
                  <a:cubicBezTo>
                    <a:pt x="264" y="175"/>
                    <a:pt x="255" y="164"/>
                    <a:pt x="255" y="159"/>
                  </a:cubicBezTo>
                  <a:cubicBezTo>
                    <a:pt x="255" y="154"/>
                    <a:pt x="262" y="158"/>
                    <a:pt x="262" y="158"/>
                  </a:cubicBezTo>
                  <a:cubicBezTo>
                    <a:pt x="273" y="158"/>
                    <a:pt x="273" y="158"/>
                    <a:pt x="273" y="158"/>
                  </a:cubicBezTo>
                  <a:cubicBezTo>
                    <a:pt x="287" y="171"/>
                    <a:pt x="287" y="171"/>
                    <a:pt x="287" y="171"/>
                  </a:cubicBezTo>
                  <a:cubicBezTo>
                    <a:pt x="299" y="181"/>
                    <a:pt x="299" y="181"/>
                    <a:pt x="299" y="181"/>
                  </a:cubicBezTo>
                  <a:cubicBezTo>
                    <a:pt x="299" y="181"/>
                    <a:pt x="304" y="175"/>
                    <a:pt x="300" y="168"/>
                  </a:cubicBezTo>
                  <a:cubicBezTo>
                    <a:pt x="297" y="160"/>
                    <a:pt x="289" y="159"/>
                    <a:pt x="287" y="159"/>
                  </a:cubicBezTo>
                  <a:cubicBezTo>
                    <a:pt x="282" y="158"/>
                    <a:pt x="278" y="155"/>
                    <a:pt x="278" y="150"/>
                  </a:cubicBezTo>
                  <a:cubicBezTo>
                    <a:pt x="277" y="144"/>
                    <a:pt x="282" y="143"/>
                    <a:pt x="282" y="143"/>
                  </a:cubicBezTo>
                  <a:cubicBezTo>
                    <a:pt x="304" y="148"/>
                    <a:pt x="304" y="148"/>
                    <a:pt x="304" y="148"/>
                  </a:cubicBezTo>
                  <a:cubicBezTo>
                    <a:pt x="310" y="150"/>
                    <a:pt x="310" y="150"/>
                    <a:pt x="310" y="150"/>
                  </a:cubicBezTo>
                  <a:cubicBezTo>
                    <a:pt x="311" y="152"/>
                    <a:pt x="311" y="152"/>
                    <a:pt x="311" y="152"/>
                  </a:cubicBezTo>
                  <a:cubicBezTo>
                    <a:pt x="319" y="160"/>
                    <a:pt x="319" y="160"/>
                    <a:pt x="319" y="160"/>
                  </a:cubicBezTo>
                  <a:cubicBezTo>
                    <a:pt x="324" y="154"/>
                    <a:pt x="324" y="154"/>
                    <a:pt x="324" y="154"/>
                  </a:cubicBezTo>
                  <a:cubicBezTo>
                    <a:pt x="307" y="139"/>
                    <a:pt x="307" y="139"/>
                    <a:pt x="307" y="139"/>
                  </a:cubicBezTo>
                  <a:cubicBezTo>
                    <a:pt x="303" y="139"/>
                    <a:pt x="303" y="139"/>
                    <a:pt x="303" y="139"/>
                  </a:cubicBezTo>
                  <a:cubicBezTo>
                    <a:pt x="293" y="135"/>
                    <a:pt x="293" y="135"/>
                    <a:pt x="293" y="135"/>
                  </a:cubicBezTo>
                  <a:cubicBezTo>
                    <a:pt x="293" y="140"/>
                    <a:pt x="293" y="140"/>
                    <a:pt x="293" y="140"/>
                  </a:cubicBezTo>
                  <a:cubicBezTo>
                    <a:pt x="293" y="140"/>
                    <a:pt x="288" y="137"/>
                    <a:pt x="284" y="137"/>
                  </a:cubicBezTo>
                  <a:cubicBezTo>
                    <a:pt x="280" y="136"/>
                    <a:pt x="284" y="128"/>
                    <a:pt x="284" y="128"/>
                  </a:cubicBezTo>
                  <a:cubicBezTo>
                    <a:pt x="284" y="128"/>
                    <a:pt x="270" y="119"/>
                    <a:pt x="270" y="116"/>
                  </a:cubicBezTo>
                  <a:cubicBezTo>
                    <a:pt x="270" y="113"/>
                    <a:pt x="278" y="109"/>
                    <a:pt x="278" y="109"/>
                  </a:cubicBezTo>
                  <a:cubicBezTo>
                    <a:pt x="278" y="109"/>
                    <a:pt x="289" y="110"/>
                    <a:pt x="295" y="110"/>
                  </a:cubicBezTo>
                  <a:cubicBezTo>
                    <a:pt x="299" y="110"/>
                    <a:pt x="308" y="98"/>
                    <a:pt x="308" y="98"/>
                  </a:cubicBezTo>
                  <a:cubicBezTo>
                    <a:pt x="310" y="92"/>
                    <a:pt x="310" y="92"/>
                    <a:pt x="310" y="92"/>
                  </a:cubicBezTo>
                  <a:cubicBezTo>
                    <a:pt x="310" y="92"/>
                    <a:pt x="316" y="86"/>
                    <a:pt x="319" y="86"/>
                  </a:cubicBezTo>
                  <a:cubicBezTo>
                    <a:pt x="323" y="85"/>
                    <a:pt x="330" y="90"/>
                    <a:pt x="338" y="90"/>
                  </a:cubicBezTo>
                  <a:cubicBezTo>
                    <a:pt x="346" y="89"/>
                    <a:pt x="350" y="86"/>
                    <a:pt x="351" y="85"/>
                  </a:cubicBezTo>
                  <a:cubicBezTo>
                    <a:pt x="354" y="81"/>
                    <a:pt x="361" y="74"/>
                    <a:pt x="361" y="74"/>
                  </a:cubicBezTo>
                  <a:cubicBezTo>
                    <a:pt x="356" y="69"/>
                    <a:pt x="356" y="69"/>
                    <a:pt x="356" y="69"/>
                  </a:cubicBezTo>
                  <a:cubicBezTo>
                    <a:pt x="358" y="67"/>
                    <a:pt x="358" y="67"/>
                    <a:pt x="358" y="67"/>
                  </a:cubicBezTo>
                  <a:cubicBezTo>
                    <a:pt x="364" y="73"/>
                    <a:pt x="364" y="73"/>
                    <a:pt x="364" y="73"/>
                  </a:cubicBezTo>
                  <a:cubicBezTo>
                    <a:pt x="364" y="78"/>
                    <a:pt x="364" y="78"/>
                    <a:pt x="364" y="78"/>
                  </a:cubicBezTo>
                  <a:cubicBezTo>
                    <a:pt x="372" y="81"/>
                    <a:pt x="372" y="81"/>
                    <a:pt x="372" y="81"/>
                  </a:cubicBezTo>
                  <a:cubicBezTo>
                    <a:pt x="377" y="78"/>
                    <a:pt x="377" y="78"/>
                    <a:pt x="377" y="78"/>
                  </a:cubicBezTo>
                  <a:cubicBezTo>
                    <a:pt x="377" y="78"/>
                    <a:pt x="412" y="79"/>
                    <a:pt x="419" y="79"/>
                  </a:cubicBezTo>
                  <a:cubicBezTo>
                    <a:pt x="426" y="81"/>
                    <a:pt x="427" y="89"/>
                    <a:pt x="427" y="89"/>
                  </a:cubicBezTo>
                  <a:cubicBezTo>
                    <a:pt x="427" y="89"/>
                    <a:pt x="441" y="74"/>
                    <a:pt x="443" y="67"/>
                  </a:cubicBezTo>
                  <a:cubicBezTo>
                    <a:pt x="447" y="62"/>
                    <a:pt x="437" y="54"/>
                    <a:pt x="437" y="54"/>
                  </a:cubicBezTo>
                  <a:cubicBezTo>
                    <a:pt x="435" y="42"/>
                    <a:pt x="435" y="42"/>
                    <a:pt x="435" y="42"/>
                  </a:cubicBezTo>
                  <a:cubicBezTo>
                    <a:pt x="445" y="32"/>
                    <a:pt x="445" y="32"/>
                    <a:pt x="445" y="32"/>
                  </a:cubicBezTo>
                  <a:cubicBezTo>
                    <a:pt x="445" y="32"/>
                    <a:pt x="453" y="33"/>
                    <a:pt x="456" y="31"/>
                  </a:cubicBezTo>
                  <a:cubicBezTo>
                    <a:pt x="458" y="28"/>
                    <a:pt x="450" y="21"/>
                    <a:pt x="449" y="19"/>
                  </a:cubicBezTo>
                  <a:cubicBezTo>
                    <a:pt x="447" y="15"/>
                    <a:pt x="447" y="6"/>
                    <a:pt x="447" y="6"/>
                  </a:cubicBezTo>
                  <a:cubicBezTo>
                    <a:pt x="438" y="2"/>
                    <a:pt x="438" y="2"/>
                    <a:pt x="438" y="2"/>
                  </a:cubicBezTo>
                  <a:cubicBezTo>
                    <a:pt x="429" y="0"/>
                    <a:pt x="429" y="0"/>
                    <a:pt x="429" y="0"/>
                  </a:cubicBezTo>
                  <a:cubicBezTo>
                    <a:pt x="429" y="0"/>
                    <a:pt x="414" y="1"/>
                    <a:pt x="410" y="4"/>
                  </a:cubicBezTo>
                  <a:cubicBezTo>
                    <a:pt x="407" y="8"/>
                    <a:pt x="420" y="15"/>
                    <a:pt x="420" y="27"/>
                  </a:cubicBezTo>
                  <a:cubicBezTo>
                    <a:pt x="419" y="36"/>
                    <a:pt x="407" y="42"/>
                    <a:pt x="407" y="42"/>
                  </a:cubicBezTo>
                  <a:cubicBezTo>
                    <a:pt x="397" y="40"/>
                    <a:pt x="397" y="40"/>
                    <a:pt x="397" y="40"/>
                  </a:cubicBezTo>
                  <a:cubicBezTo>
                    <a:pt x="397" y="40"/>
                    <a:pt x="366" y="55"/>
                    <a:pt x="365" y="55"/>
                  </a:cubicBezTo>
                  <a:cubicBezTo>
                    <a:pt x="362" y="56"/>
                    <a:pt x="358" y="50"/>
                    <a:pt x="358" y="50"/>
                  </a:cubicBezTo>
                  <a:cubicBezTo>
                    <a:pt x="339" y="44"/>
                    <a:pt x="339" y="44"/>
                    <a:pt x="339" y="44"/>
                  </a:cubicBezTo>
                  <a:cubicBezTo>
                    <a:pt x="331" y="51"/>
                    <a:pt x="331" y="51"/>
                    <a:pt x="331" y="51"/>
                  </a:cubicBezTo>
                  <a:cubicBezTo>
                    <a:pt x="324" y="43"/>
                    <a:pt x="324" y="43"/>
                    <a:pt x="324" y="43"/>
                  </a:cubicBezTo>
                  <a:cubicBezTo>
                    <a:pt x="319" y="44"/>
                    <a:pt x="319" y="44"/>
                    <a:pt x="319" y="44"/>
                  </a:cubicBezTo>
                  <a:cubicBezTo>
                    <a:pt x="311" y="35"/>
                    <a:pt x="311" y="35"/>
                    <a:pt x="311" y="35"/>
                  </a:cubicBezTo>
                  <a:cubicBezTo>
                    <a:pt x="311" y="35"/>
                    <a:pt x="301" y="40"/>
                    <a:pt x="299" y="43"/>
                  </a:cubicBezTo>
                  <a:cubicBezTo>
                    <a:pt x="296" y="44"/>
                    <a:pt x="292" y="36"/>
                    <a:pt x="292" y="36"/>
                  </a:cubicBezTo>
                  <a:cubicBezTo>
                    <a:pt x="288" y="42"/>
                    <a:pt x="288" y="42"/>
                    <a:pt x="288" y="42"/>
                  </a:cubicBezTo>
                  <a:cubicBezTo>
                    <a:pt x="280" y="42"/>
                    <a:pt x="280" y="42"/>
                    <a:pt x="280" y="42"/>
                  </a:cubicBezTo>
                  <a:cubicBezTo>
                    <a:pt x="281" y="48"/>
                    <a:pt x="281" y="48"/>
                    <a:pt x="281" y="48"/>
                  </a:cubicBezTo>
                  <a:cubicBezTo>
                    <a:pt x="274" y="54"/>
                    <a:pt x="274" y="54"/>
                    <a:pt x="274" y="54"/>
                  </a:cubicBezTo>
                  <a:cubicBezTo>
                    <a:pt x="272" y="50"/>
                    <a:pt x="272" y="50"/>
                    <a:pt x="272" y="50"/>
                  </a:cubicBezTo>
                  <a:cubicBezTo>
                    <a:pt x="262" y="56"/>
                    <a:pt x="262" y="56"/>
                    <a:pt x="262" y="56"/>
                  </a:cubicBezTo>
                  <a:cubicBezTo>
                    <a:pt x="258" y="58"/>
                    <a:pt x="258" y="58"/>
                    <a:pt x="258" y="58"/>
                  </a:cubicBezTo>
                  <a:cubicBezTo>
                    <a:pt x="255" y="62"/>
                    <a:pt x="255" y="62"/>
                    <a:pt x="255" y="62"/>
                  </a:cubicBezTo>
                  <a:cubicBezTo>
                    <a:pt x="239" y="62"/>
                    <a:pt x="239" y="62"/>
                    <a:pt x="239" y="62"/>
                  </a:cubicBezTo>
                  <a:cubicBezTo>
                    <a:pt x="237" y="67"/>
                    <a:pt x="237" y="67"/>
                    <a:pt x="237" y="67"/>
                  </a:cubicBezTo>
                  <a:cubicBezTo>
                    <a:pt x="230" y="65"/>
                    <a:pt x="230" y="65"/>
                    <a:pt x="230" y="65"/>
                  </a:cubicBezTo>
                  <a:cubicBezTo>
                    <a:pt x="223" y="71"/>
                    <a:pt x="223" y="71"/>
                    <a:pt x="223" y="71"/>
                  </a:cubicBezTo>
                  <a:cubicBezTo>
                    <a:pt x="209" y="73"/>
                    <a:pt x="209" y="73"/>
                    <a:pt x="209" y="73"/>
                  </a:cubicBezTo>
                  <a:cubicBezTo>
                    <a:pt x="209" y="73"/>
                    <a:pt x="197" y="70"/>
                    <a:pt x="197" y="74"/>
                  </a:cubicBezTo>
                  <a:cubicBezTo>
                    <a:pt x="196" y="79"/>
                    <a:pt x="197" y="93"/>
                    <a:pt x="197" y="93"/>
                  </a:cubicBezTo>
                  <a:cubicBezTo>
                    <a:pt x="192" y="89"/>
                    <a:pt x="192" y="89"/>
                    <a:pt x="192" y="89"/>
                  </a:cubicBezTo>
                  <a:cubicBezTo>
                    <a:pt x="191" y="94"/>
                    <a:pt x="191" y="94"/>
                    <a:pt x="191" y="94"/>
                  </a:cubicBezTo>
                  <a:cubicBezTo>
                    <a:pt x="165" y="93"/>
                    <a:pt x="165" y="93"/>
                    <a:pt x="165" y="93"/>
                  </a:cubicBezTo>
                  <a:cubicBezTo>
                    <a:pt x="159" y="97"/>
                    <a:pt x="159" y="97"/>
                    <a:pt x="159" y="97"/>
                  </a:cubicBezTo>
                  <a:cubicBezTo>
                    <a:pt x="150" y="96"/>
                    <a:pt x="150" y="96"/>
                    <a:pt x="150" y="96"/>
                  </a:cubicBezTo>
                  <a:cubicBezTo>
                    <a:pt x="150" y="96"/>
                    <a:pt x="145" y="97"/>
                    <a:pt x="142" y="101"/>
                  </a:cubicBezTo>
                  <a:cubicBezTo>
                    <a:pt x="139" y="108"/>
                    <a:pt x="142" y="113"/>
                    <a:pt x="138" y="117"/>
                  </a:cubicBezTo>
                  <a:cubicBezTo>
                    <a:pt x="132" y="120"/>
                    <a:pt x="124" y="125"/>
                    <a:pt x="124" y="125"/>
                  </a:cubicBezTo>
                  <a:cubicBezTo>
                    <a:pt x="124" y="125"/>
                    <a:pt x="119" y="123"/>
                    <a:pt x="116" y="123"/>
                  </a:cubicBezTo>
                  <a:cubicBezTo>
                    <a:pt x="111" y="123"/>
                    <a:pt x="104" y="131"/>
                    <a:pt x="104" y="131"/>
                  </a:cubicBezTo>
                  <a:cubicBezTo>
                    <a:pt x="82" y="132"/>
                    <a:pt x="82" y="132"/>
                    <a:pt x="82" y="132"/>
                  </a:cubicBezTo>
                  <a:cubicBezTo>
                    <a:pt x="82" y="141"/>
                    <a:pt x="82" y="141"/>
                    <a:pt x="82" y="141"/>
                  </a:cubicBezTo>
                  <a:cubicBezTo>
                    <a:pt x="82" y="141"/>
                    <a:pt x="88" y="147"/>
                    <a:pt x="89" y="152"/>
                  </a:cubicBezTo>
                  <a:cubicBezTo>
                    <a:pt x="89" y="158"/>
                    <a:pt x="82" y="164"/>
                    <a:pt x="82" y="164"/>
                  </a:cubicBezTo>
                  <a:cubicBezTo>
                    <a:pt x="82" y="164"/>
                    <a:pt x="78" y="164"/>
                    <a:pt x="76" y="166"/>
                  </a:cubicBezTo>
                  <a:cubicBezTo>
                    <a:pt x="72" y="170"/>
                    <a:pt x="74" y="178"/>
                    <a:pt x="74" y="178"/>
                  </a:cubicBezTo>
                  <a:cubicBezTo>
                    <a:pt x="69" y="185"/>
                    <a:pt x="69" y="185"/>
                    <a:pt x="69" y="185"/>
                  </a:cubicBezTo>
                  <a:cubicBezTo>
                    <a:pt x="69" y="185"/>
                    <a:pt x="73" y="194"/>
                    <a:pt x="66" y="201"/>
                  </a:cubicBezTo>
                  <a:cubicBezTo>
                    <a:pt x="59" y="206"/>
                    <a:pt x="57" y="202"/>
                    <a:pt x="53" y="204"/>
                  </a:cubicBezTo>
                  <a:cubicBezTo>
                    <a:pt x="49" y="205"/>
                    <a:pt x="50" y="210"/>
                    <a:pt x="50" y="210"/>
                  </a:cubicBezTo>
                  <a:cubicBezTo>
                    <a:pt x="50" y="210"/>
                    <a:pt x="44" y="208"/>
                    <a:pt x="43" y="214"/>
                  </a:cubicBezTo>
                  <a:cubicBezTo>
                    <a:pt x="42" y="218"/>
                    <a:pt x="50" y="222"/>
                    <a:pt x="50" y="222"/>
                  </a:cubicBezTo>
                  <a:cubicBezTo>
                    <a:pt x="51" y="228"/>
                    <a:pt x="51" y="228"/>
                    <a:pt x="51" y="228"/>
                  </a:cubicBezTo>
                  <a:cubicBezTo>
                    <a:pt x="51" y="228"/>
                    <a:pt x="44" y="227"/>
                    <a:pt x="44" y="228"/>
                  </a:cubicBezTo>
                  <a:cubicBezTo>
                    <a:pt x="43" y="232"/>
                    <a:pt x="44" y="236"/>
                    <a:pt x="44" y="236"/>
                  </a:cubicBezTo>
                  <a:cubicBezTo>
                    <a:pt x="44" y="236"/>
                    <a:pt x="38" y="243"/>
                    <a:pt x="35" y="243"/>
                  </a:cubicBezTo>
                  <a:cubicBezTo>
                    <a:pt x="39" y="245"/>
                    <a:pt x="39" y="245"/>
                    <a:pt x="39" y="245"/>
                  </a:cubicBezTo>
                  <a:cubicBezTo>
                    <a:pt x="39" y="254"/>
                    <a:pt x="39" y="254"/>
                    <a:pt x="39" y="254"/>
                  </a:cubicBezTo>
                  <a:cubicBezTo>
                    <a:pt x="46" y="256"/>
                    <a:pt x="46" y="256"/>
                    <a:pt x="46" y="256"/>
                  </a:cubicBezTo>
                  <a:cubicBezTo>
                    <a:pt x="44" y="263"/>
                    <a:pt x="44" y="263"/>
                    <a:pt x="44" y="263"/>
                  </a:cubicBezTo>
                  <a:cubicBezTo>
                    <a:pt x="54" y="275"/>
                    <a:pt x="54" y="275"/>
                    <a:pt x="54" y="275"/>
                  </a:cubicBezTo>
                  <a:cubicBezTo>
                    <a:pt x="65" y="276"/>
                    <a:pt x="65" y="276"/>
                    <a:pt x="65" y="276"/>
                  </a:cubicBezTo>
                  <a:cubicBezTo>
                    <a:pt x="85" y="299"/>
                    <a:pt x="85" y="299"/>
                    <a:pt x="85" y="299"/>
                  </a:cubicBezTo>
                  <a:cubicBezTo>
                    <a:pt x="95" y="290"/>
                    <a:pt x="95" y="290"/>
                    <a:pt x="95" y="290"/>
                  </a:cubicBezTo>
                  <a:cubicBezTo>
                    <a:pt x="115" y="291"/>
                    <a:pt x="115" y="291"/>
                    <a:pt x="115" y="291"/>
                  </a:cubicBezTo>
                  <a:cubicBezTo>
                    <a:pt x="117" y="301"/>
                    <a:pt x="117" y="301"/>
                    <a:pt x="117" y="301"/>
                  </a:cubicBezTo>
                  <a:cubicBezTo>
                    <a:pt x="99" y="297"/>
                    <a:pt x="99" y="297"/>
                    <a:pt x="99" y="297"/>
                  </a:cubicBezTo>
                  <a:cubicBezTo>
                    <a:pt x="99" y="297"/>
                    <a:pt x="85" y="305"/>
                    <a:pt x="80" y="310"/>
                  </a:cubicBezTo>
                  <a:cubicBezTo>
                    <a:pt x="74" y="317"/>
                    <a:pt x="73" y="329"/>
                    <a:pt x="77" y="332"/>
                  </a:cubicBezTo>
                  <a:cubicBezTo>
                    <a:pt x="82" y="336"/>
                    <a:pt x="86" y="326"/>
                    <a:pt x="88" y="321"/>
                  </a:cubicBezTo>
                  <a:cubicBezTo>
                    <a:pt x="90" y="314"/>
                    <a:pt x="96" y="313"/>
                    <a:pt x="96" y="313"/>
                  </a:cubicBezTo>
                  <a:cubicBezTo>
                    <a:pt x="101" y="321"/>
                    <a:pt x="101" y="321"/>
                    <a:pt x="101" y="321"/>
                  </a:cubicBezTo>
                  <a:cubicBezTo>
                    <a:pt x="100" y="332"/>
                    <a:pt x="100" y="332"/>
                    <a:pt x="100" y="332"/>
                  </a:cubicBezTo>
                  <a:cubicBezTo>
                    <a:pt x="108" y="328"/>
                    <a:pt x="108" y="328"/>
                    <a:pt x="108" y="328"/>
                  </a:cubicBezTo>
                  <a:cubicBezTo>
                    <a:pt x="115" y="335"/>
                    <a:pt x="115" y="335"/>
                    <a:pt x="115" y="335"/>
                  </a:cubicBezTo>
                  <a:cubicBezTo>
                    <a:pt x="115" y="335"/>
                    <a:pt x="108" y="348"/>
                    <a:pt x="120" y="349"/>
                  </a:cubicBezTo>
                  <a:cubicBezTo>
                    <a:pt x="131" y="352"/>
                    <a:pt x="132" y="336"/>
                    <a:pt x="132" y="336"/>
                  </a:cubicBezTo>
                  <a:cubicBezTo>
                    <a:pt x="146" y="351"/>
                    <a:pt x="146" y="351"/>
                    <a:pt x="146" y="351"/>
                  </a:cubicBezTo>
                  <a:cubicBezTo>
                    <a:pt x="146" y="351"/>
                    <a:pt x="150" y="347"/>
                    <a:pt x="153" y="344"/>
                  </a:cubicBezTo>
                  <a:cubicBezTo>
                    <a:pt x="157" y="343"/>
                    <a:pt x="163" y="344"/>
                    <a:pt x="163" y="344"/>
                  </a:cubicBezTo>
                  <a:cubicBezTo>
                    <a:pt x="163" y="344"/>
                    <a:pt x="169" y="335"/>
                    <a:pt x="174" y="335"/>
                  </a:cubicBezTo>
                  <a:cubicBezTo>
                    <a:pt x="181" y="335"/>
                    <a:pt x="195" y="339"/>
                    <a:pt x="195" y="339"/>
                  </a:cubicBezTo>
                  <a:cubicBezTo>
                    <a:pt x="197" y="336"/>
                    <a:pt x="197" y="336"/>
                    <a:pt x="197" y="336"/>
                  </a:cubicBezTo>
                  <a:cubicBezTo>
                    <a:pt x="211" y="339"/>
                    <a:pt x="211" y="339"/>
                    <a:pt x="211" y="339"/>
                  </a:cubicBezTo>
                  <a:cubicBezTo>
                    <a:pt x="207" y="331"/>
                    <a:pt x="207" y="331"/>
                    <a:pt x="207" y="331"/>
                  </a:cubicBezTo>
                  <a:cubicBezTo>
                    <a:pt x="209" y="328"/>
                    <a:pt x="209" y="328"/>
                    <a:pt x="209" y="328"/>
                  </a:cubicBezTo>
                  <a:cubicBezTo>
                    <a:pt x="219" y="333"/>
                    <a:pt x="219" y="333"/>
                    <a:pt x="219" y="333"/>
                  </a:cubicBezTo>
                  <a:cubicBezTo>
                    <a:pt x="218" y="340"/>
                    <a:pt x="218" y="340"/>
                    <a:pt x="218" y="340"/>
                  </a:cubicBezTo>
                  <a:cubicBezTo>
                    <a:pt x="222" y="340"/>
                    <a:pt x="222" y="340"/>
                    <a:pt x="222" y="340"/>
                  </a:cubicBezTo>
                  <a:cubicBezTo>
                    <a:pt x="231" y="331"/>
                    <a:pt x="231" y="331"/>
                    <a:pt x="231" y="331"/>
                  </a:cubicBezTo>
                  <a:cubicBezTo>
                    <a:pt x="239" y="343"/>
                    <a:pt x="239" y="343"/>
                    <a:pt x="239" y="343"/>
                  </a:cubicBezTo>
                  <a:cubicBezTo>
                    <a:pt x="239" y="343"/>
                    <a:pt x="259" y="341"/>
                    <a:pt x="266" y="344"/>
                  </a:cubicBezTo>
                  <a:cubicBezTo>
                    <a:pt x="274" y="347"/>
                    <a:pt x="258" y="353"/>
                    <a:pt x="258" y="353"/>
                  </a:cubicBezTo>
                  <a:cubicBezTo>
                    <a:pt x="253" y="353"/>
                    <a:pt x="253" y="353"/>
                    <a:pt x="253" y="353"/>
                  </a:cubicBezTo>
                  <a:cubicBezTo>
                    <a:pt x="246" y="362"/>
                    <a:pt x="246" y="362"/>
                    <a:pt x="246" y="362"/>
                  </a:cubicBezTo>
                  <a:cubicBezTo>
                    <a:pt x="251" y="364"/>
                    <a:pt x="251" y="364"/>
                    <a:pt x="251" y="364"/>
                  </a:cubicBezTo>
                  <a:cubicBezTo>
                    <a:pt x="249" y="368"/>
                    <a:pt x="249" y="368"/>
                    <a:pt x="249" y="368"/>
                  </a:cubicBezTo>
                  <a:cubicBezTo>
                    <a:pt x="249" y="368"/>
                    <a:pt x="232" y="355"/>
                    <a:pt x="226" y="355"/>
                  </a:cubicBezTo>
                  <a:cubicBezTo>
                    <a:pt x="219" y="353"/>
                    <a:pt x="197" y="351"/>
                    <a:pt x="197" y="351"/>
                  </a:cubicBezTo>
                  <a:cubicBezTo>
                    <a:pt x="197" y="351"/>
                    <a:pt x="184" y="344"/>
                    <a:pt x="174" y="344"/>
                  </a:cubicBezTo>
                  <a:cubicBezTo>
                    <a:pt x="165" y="343"/>
                    <a:pt x="157" y="360"/>
                    <a:pt x="157" y="360"/>
                  </a:cubicBezTo>
                  <a:cubicBezTo>
                    <a:pt x="138" y="360"/>
                    <a:pt x="138" y="360"/>
                    <a:pt x="138" y="360"/>
                  </a:cubicBezTo>
                  <a:cubicBezTo>
                    <a:pt x="135" y="376"/>
                    <a:pt x="135" y="376"/>
                    <a:pt x="135" y="376"/>
                  </a:cubicBezTo>
                  <a:cubicBezTo>
                    <a:pt x="135" y="376"/>
                    <a:pt x="123" y="383"/>
                    <a:pt x="123" y="391"/>
                  </a:cubicBezTo>
                  <a:cubicBezTo>
                    <a:pt x="123" y="399"/>
                    <a:pt x="135" y="397"/>
                    <a:pt x="135" y="397"/>
                  </a:cubicBezTo>
                  <a:cubicBezTo>
                    <a:pt x="140" y="409"/>
                    <a:pt x="140" y="409"/>
                    <a:pt x="140" y="409"/>
                  </a:cubicBezTo>
                  <a:cubicBezTo>
                    <a:pt x="140" y="409"/>
                    <a:pt x="154" y="410"/>
                    <a:pt x="165" y="420"/>
                  </a:cubicBezTo>
                  <a:cubicBezTo>
                    <a:pt x="176" y="430"/>
                    <a:pt x="165" y="440"/>
                    <a:pt x="162" y="451"/>
                  </a:cubicBezTo>
                  <a:cubicBezTo>
                    <a:pt x="161" y="459"/>
                    <a:pt x="174" y="467"/>
                    <a:pt x="174" y="467"/>
                  </a:cubicBezTo>
                  <a:cubicBezTo>
                    <a:pt x="174" y="472"/>
                    <a:pt x="174" y="472"/>
                    <a:pt x="174" y="472"/>
                  </a:cubicBezTo>
                  <a:cubicBezTo>
                    <a:pt x="189" y="480"/>
                    <a:pt x="189" y="480"/>
                    <a:pt x="189" y="480"/>
                  </a:cubicBezTo>
                  <a:cubicBezTo>
                    <a:pt x="195" y="476"/>
                    <a:pt x="195" y="476"/>
                    <a:pt x="195" y="476"/>
                  </a:cubicBezTo>
                  <a:cubicBezTo>
                    <a:pt x="195" y="476"/>
                    <a:pt x="191" y="471"/>
                    <a:pt x="195" y="460"/>
                  </a:cubicBezTo>
                  <a:cubicBezTo>
                    <a:pt x="197" y="449"/>
                    <a:pt x="209" y="457"/>
                    <a:pt x="209" y="457"/>
                  </a:cubicBezTo>
                  <a:cubicBezTo>
                    <a:pt x="209" y="466"/>
                    <a:pt x="209" y="466"/>
                    <a:pt x="209" y="466"/>
                  </a:cubicBezTo>
                  <a:cubicBezTo>
                    <a:pt x="209" y="466"/>
                    <a:pt x="216" y="468"/>
                    <a:pt x="223" y="476"/>
                  </a:cubicBezTo>
                  <a:cubicBezTo>
                    <a:pt x="231" y="483"/>
                    <a:pt x="227" y="498"/>
                    <a:pt x="227" y="498"/>
                  </a:cubicBezTo>
                  <a:cubicBezTo>
                    <a:pt x="238" y="505"/>
                    <a:pt x="238" y="505"/>
                    <a:pt x="238" y="505"/>
                  </a:cubicBezTo>
                  <a:cubicBezTo>
                    <a:pt x="238" y="505"/>
                    <a:pt x="234" y="476"/>
                    <a:pt x="245" y="468"/>
                  </a:cubicBezTo>
                  <a:cubicBezTo>
                    <a:pt x="257" y="459"/>
                    <a:pt x="258" y="476"/>
                    <a:pt x="258" y="476"/>
                  </a:cubicBezTo>
                  <a:cubicBezTo>
                    <a:pt x="284" y="497"/>
                    <a:pt x="284" y="497"/>
                    <a:pt x="284" y="497"/>
                  </a:cubicBezTo>
                  <a:cubicBezTo>
                    <a:pt x="288" y="494"/>
                    <a:pt x="288" y="494"/>
                    <a:pt x="288" y="494"/>
                  </a:cubicBezTo>
                  <a:cubicBezTo>
                    <a:pt x="277" y="476"/>
                    <a:pt x="277" y="476"/>
                    <a:pt x="277" y="476"/>
                  </a:cubicBezTo>
                  <a:cubicBezTo>
                    <a:pt x="277" y="467"/>
                    <a:pt x="277" y="467"/>
                    <a:pt x="277" y="467"/>
                  </a:cubicBezTo>
                  <a:cubicBezTo>
                    <a:pt x="259" y="439"/>
                    <a:pt x="259" y="439"/>
                    <a:pt x="259" y="439"/>
                  </a:cubicBezTo>
                  <a:cubicBezTo>
                    <a:pt x="258" y="428"/>
                    <a:pt x="258" y="428"/>
                    <a:pt x="258" y="428"/>
                  </a:cubicBezTo>
                  <a:cubicBezTo>
                    <a:pt x="242" y="403"/>
                    <a:pt x="242" y="403"/>
                    <a:pt x="242" y="403"/>
                  </a:cubicBezTo>
                  <a:cubicBezTo>
                    <a:pt x="270" y="409"/>
                    <a:pt x="270" y="409"/>
                    <a:pt x="270" y="409"/>
                  </a:cubicBezTo>
                  <a:cubicBezTo>
                    <a:pt x="266" y="417"/>
                    <a:pt x="266" y="417"/>
                    <a:pt x="266" y="417"/>
                  </a:cubicBezTo>
                  <a:cubicBezTo>
                    <a:pt x="278" y="420"/>
                    <a:pt x="278" y="420"/>
                    <a:pt x="278" y="420"/>
                  </a:cubicBezTo>
                  <a:cubicBezTo>
                    <a:pt x="285" y="409"/>
                    <a:pt x="285" y="409"/>
                    <a:pt x="285" y="409"/>
                  </a:cubicBezTo>
                  <a:cubicBezTo>
                    <a:pt x="292" y="410"/>
                    <a:pt x="292" y="410"/>
                    <a:pt x="292" y="410"/>
                  </a:cubicBezTo>
                  <a:cubicBezTo>
                    <a:pt x="299" y="399"/>
                    <a:pt x="299" y="399"/>
                    <a:pt x="299" y="399"/>
                  </a:cubicBezTo>
                  <a:cubicBezTo>
                    <a:pt x="292" y="399"/>
                    <a:pt x="292" y="399"/>
                    <a:pt x="292" y="399"/>
                  </a:cubicBezTo>
                  <a:cubicBezTo>
                    <a:pt x="285" y="387"/>
                    <a:pt x="285" y="387"/>
                    <a:pt x="285" y="387"/>
                  </a:cubicBezTo>
                  <a:cubicBezTo>
                    <a:pt x="285" y="387"/>
                    <a:pt x="277" y="393"/>
                    <a:pt x="273" y="390"/>
                  </a:cubicBezTo>
                  <a:cubicBezTo>
                    <a:pt x="266" y="386"/>
                    <a:pt x="273" y="383"/>
                    <a:pt x="273" y="378"/>
                  </a:cubicBezTo>
                  <a:cubicBezTo>
                    <a:pt x="273" y="372"/>
                    <a:pt x="262" y="374"/>
                    <a:pt x="259" y="371"/>
                  </a:cubicBezTo>
                  <a:cubicBezTo>
                    <a:pt x="257" y="370"/>
                    <a:pt x="265" y="367"/>
                    <a:pt x="265" y="367"/>
                  </a:cubicBezTo>
                  <a:cubicBezTo>
                    <a:pt x="281" y="360"/>
                    <a:pt x="281" y="360"/>
                    <a:pt x="281" y="360"/>
                  </a:cubicBezTo>
                  <a:cubicBezTo>
                    <a:pt x="296" y="351"/>
                    <a:pt x="296" y="351"/>
                    <a:pt x="296" y="351"/>
                  </a:cubicBezTo>
                  <a:cubicBezTo>
                    <a:pt x="297" y="358"/>
                    <a:pt x="297" y="358"/>
                    <a:pt x="297" y="358"/>
                  </a:cubicBezTo>
                  <a:cubicBezTo>
                    <a:pt x="305" y="358"/>
                    <a:pt x="305" y="358"/>
                    <a:pt x="305" y="358"/>
                  </a:cubicBezTo>
                  <a:cubicBezTo>
                    <a:pt x="305" y="358"/>
                    <a:pt x="323" y="376"/>
                    <a:pt x="331" y="380"/>
                  </a:cubicBezTo>
                  <a:cubicBezTo>
                    <a:pt x="339" y="383"/>
                    <a:pt x="342" y="371"/>
                    <a:pt x="342" y="371"/>
                  </a:cubicBezTo>
                  <a:close/>
                  <a:moveTo>
                    <a:pt x="334" y="97"/>
                  </a:moveTo>
                  <a:cubicBezTo>
                    <a:pt x="316" y="97"/>
                    <a:pt x="322" y="116"/>
                    <a:pt x="334" y="117"/>
                  </a:cubicBezTo>
                  <a:cubicBezTo>
                    <a:pt x="349" y="119"/>
                    <a:pt x="354" y="97"/>
                    <a:pt x="334" y="97"/>
                  </a:cubicBezTo>
                  <a:close/>
                  <a:moveTo>
                    <a:pt x="389" y="120"/>
                  </a:moveTo>
                  <a:cubicBezTo>
                    <a:pt x="389" y="120"/>
                    <a:pt x="396" y="123"/>
                    <a:pt x="400" y="127"/>
                  </a:cubicBezTo>
                  <a:cubicBezTo>
                    <a:pt x="406" y="129"/>
                    <a:pt x="410" y="120"/>
                    <a:pt x="403" y="113"/>
                  </a:cubicBezTo>
                  <a:cubicBezTo>
                    <a:pt x="395" y="106"/>
                    <a:pt x="389" y="120"/>
                    <a:pt x="389" y="120"/>
                  </a:cubicBezTo>
                  <a:close/>
                  <a:moveTo>
                    <a:pt x="370" y="168"/>
                  </a:moveTo>
                  <a:cubicBezTo>
                    <a:pt x="373" y="179"/>
                    <a:pt x="373" y="179"/>
                    <a:pt x="373" y="179"/>
                  </a:cubicBezTo>
                  <a:cubicBezTo>
                    <a:pt x="385" y="181"/>
                    <a:pt x="385" y="181"/>
                    <a:pt x="385" y="181"/>
                  </a:cubicBezTo>
                  <a:cubicBezTo>
                    <a:pt x="385" y="174"/>
                    <a:pt x="385" y="174"/>
                    <a:pt x="385" y="174"/>
                  </a:cubicBezTo>
                  <a:cubicBezTo>
                    <a:pt x="385" y="174"/>
                    <a:pt x="389" y="181"/>
                    <a:pt x="393" y="181"/>
                  </a:cubicBezTo>
                  <a:cubicBezTo>
                    <a:pt x="397" y="182"/>
                    <a:pt x="392" y="171"/>
                    <a:pt x="392" y="171"/>
                  </a:cubicBezTo>
                  <a:cubicBezTo>
                    <a:pt x="396" y="156"/>
                    <a:pt x="396" y="156"/>
                    <a:pt x="396" y="156"/>
                  </a:cubicBezTo>
                  <a:cubicBezTo>
                    <a:pt x="393" y="156"/>
                    <a:pt x="393" y="156"/>
                    <a:pt x="393" y="156"/>
                  </a:cubicBezTo>
                  <a:cubicBezTo>
                    <a:pt x="388" y="164"/>
                    <a:pt x="388" y="164"/>
                    <a:pt x="388" y="164"/>
                  </a:cubicBezTo>
                  <a:cubicBezTo>
                    <a:pt x="388" y="164"/>
                    <a:pt x="376" y="159"/>
                    <a:pt x="370" y="168"/>
                  </a:cubicBezTo>
                  <a:close/>
                  <a:moveTo>
                    <a:pt x="435" y="216"/>
                  </a:moveTo>
                  <a:cubicBezTo>
                    <a:pt x="435" y="227"/>
                    <a:pt x="435" y="227"/>
                    <a:pt x="435" y="227"/>
                  </a:cubicBezTo>
                  <a:cubicBezTo>
                    <a:pt x="452" y="233"/>
                    <a:pt x="452" y="233"/>
                    <a:pt x="452" y="233"/>
                  </a:cubicBezTo>
                  <a:cubicBezTo>
                    <a:pt x="458" y="227"/>
                    <a:pt x="458" y="227"/>
                    <a:pt x="458" y="227"/>
                  </a:cubicBezTo>
                  <a:cubicBezTo>
                    <a:pt x="456" y="232"/>
                    <a:pt x="456" y="232"/>
                    <a:pt x="456" y="232"/>
                  </a:cubicBezTo>
                  <a:cubicBezTo>
                    <a:pt x="460" y="239"/>
                    <a:pt x="460" y="239"/>
                    <a:pt x="460" y="239"/>
                  </a:cubicBezTo>
                  <a:cubicBezTo>
                    <a:pt x="477" y="237"/>
                    <a:pt x="477" y="237"/>
                    <a:pt x="477" y="237"/>
                  </a:cubicBezTo>
                  <a:cubicBezTo>
                    <a:pt x="477" y="237"/>
                    <a:pt x="488" y="232"/>
                    <a:pt x="488" y="224"/>
                  </a:cubicBezTo>
                  <a:cubicBezTo>
                    <a:pt x="488" y="217"/>
                    <a:pt x="473" y="212"/>
                    <a:pt x="473" y="212"/>
                  </a:cubicBezTo>
                  <a:cubicBezTo>
                    <a:pt x="473" y="212"/>
                    <a:pt x="470" y="202"/>
                    <a:pt x="464" y="204"/>
                  </a:cubicBezTo>
                  <a:cubicBezTo>
                    <a:pt x="457" y="205"/>
                    <a:pt x="454" y="212"/>
                    <a:pt x="454" y="212"/>
                  </a:cubicBezTo>
                  <a:lnTo>
                    <a:pt x="435" y="216"/>
                  </a:lnTo>
                  <a:close/>
                  <a:moveTo>
                    <a:pt x="370" y="208"/>
                  </a:moveTo>
                  <a:cubicBezTo>
                    <a:pt x="370" y="218"/>
                    <a:pt x="374" y="217"/>
                    <a:pt x="377" y="210"/>
                  </a:cubicBezTo>
                  <a:cubicBezTo>
                    <a:pt x="379" y="201"/>
                    <a:pt x="372" y="201"/>
                    <a:pt x="370" y="208"/>
                  </a:cubicBezTo>
                  <a:close/>
                  <a:moveTo>
                    <a:pt x="289" y="260"/>
                  </a:moveTo>
                  <a:cubicBezTo>
                    <a:pt x="299" y="258"/>
                    <a:pt x="299" y="258"/>
                    <a:pt x="299" y="258"/>
                  </a:cubicBezTo>
                  <a:cubicBezTo>
                    <a:pt x="281" y="248"/>
                    <a:pt x="281" y="248"/>
                    <a:pt x="281" y="248"/>
                  </a:cubicBezTo>
                  <a:lnTo>
                    <a:pt x="289" y="260"/>
                  </a:lnTo>
                  <a:close/>
                  <a:moveTo>
                    <a:pt x="273" y="258"/>
                  </a:moveTo>
                  <a:cubicBezTo>
                    <a:pt x="278" y="254"/>
                    <a:pt x="278" y="254"/>
                    <a:pt x="278" y="254"/>
                  </a:cubicBezTo>
                  <a:cubicBezTo>
                    <a:pt x="273" y="249"/>
                    <a:pt x="273" y="249"/>
                    <a:pt x="273" y="249"/>
                  </a:cubicBezTo>
                  <a:cubicBezTo>
                    <a:pt x="266" y="256"/>
                    <a:pt x="266" y="256"/>
                    <a:pt x="266" y="256"/>
                  </a:cubicBezTo>
                  <a:lnTo>
                    <a:pt x="273" y="258"/>
                  </a:lnTo>
                  <a:close/>
                  <a:moveTo>
                    <a:pt x="300" y="249"/>
                  </a:moveTo>
                  <a:cubicBezTo>
                    <a:pt x="304" y="251"/>
                    <a:pt x="304" y="251"/>
                    <a:pt x="304" y="251"/>
                  </a:cubicBezTo>
                  <a:cubicBezTo>
                    <a:pt x="308" y="243"/>
                    <a:pt x="308" y="243"/>
                    <a:pt x="308" y="243"/>
                  </a:cubicBezTo>
                  <a:cubicBezTo>
                    <a:pt x="303" y="241"/>
                    <a:pt x="303" y="241"/>
                    <a:pt x="303" y="241"/>
                  </a:cubicBezTo>
                  <a:lnTo>
                    <a:pt x="300" y="249"/>
                  </a:lnTo>
                  <a:close/>
                  <a:moveTo>
                    <a:pt x="319" y="260"/>
                  </a:moveTo>
                  <a:cubicBezTo>
                    <a:pt x="324" y="263"/>
                    <a:pt x="324" y="255"/>
                    <a:pt x="319" y="255"/>
                  </a:cubicBezTo>
                  <a:cubicBezTo>
                    <a:pt x="312" y="255"/>
                    <a:pt x="311" y="259"/>
                    <a:pt x="319" y="260"/>
                  </a:cubicBezTo>
                  <a:close/>
                  <a:moveTo>
                    <a:pt x="362" y="267"/>
                  </a:moveTo>
                  <a:cubicBezTo>
                    <a:pt x="354" y="270"/>
                    <a:pt x="354" y="270"/>
                    <a:pt x="354" y="270"/>
                  </a:cubicBezTo>
                  <a:cubicBezTo>
                    <a:pt x="345" y="258"/>
                    <a:pt x="345" y="258"/>
                    <a:pt x="345" y="258"/>
                  </a:cubicBezTo>
                  <a:cubicBezTo>
                    <a:pt x="341" y="267"/>
                    <a:pt x="341" y="267"/>
                    <a:pt x="341" y="267"/>
                  </a:cubicBezTo>
                  <a:cubicBezTo>
                    <a:pt x="351" y="278"/>
                    <a:pt x="351" y="278"/>
                    <a:pt x="351" y="278"/>
                  </a:cubicBezTo>
                  <a:lnTo>
                    <a:pt x="362" y="267"/>
                  </a:lnTo>
                  <a:close/>
                  <a:moveTo>
                    <a:pt x="473" y="297"/>
                  </a:moveTo>
                  <a:cubicBezTo>
                    <a:pt x="473" y="287"/>
                    <a:pt x="464" y="274"/>
                    <a:pt x="464" y="274"/>
                  </a:cubicBezTo>
                  <a:cubicBezTo>
                    <a:pt x="445" y="281"/>
                    <a:pt x="445" y="281"/>
                    <a:pt x="445" y="281"/>
                  </a:cubicBezTo>
                  <a:cubicBezTo>
                    <a:pt x="450" y="287"/>
                    <a:pt x="450" y="287"/>
                    <a:pt x="450" y="287"/>
                  </a:cubicBezTo>
                  <a:cubicBezTo>
                    <a:pt x="450" y="287"/>
                    <a:pt x="456" y="291"/>
                    <a:pt x="458" y="297"/>
                  </a:cubicBezTo>
                  <a:cubicBezTo>
                    <a:pt x="461" y="299"/>
                    <a:pt x="452" y="306"/>
                    <a:pt x="452" y="306"/>
                  </a:cubicBezTo>
                  <a:cubicBezTo>
                    <a:pt x="464" y="314"/>
                    <a:pt x="464" y="314"/>
                    <a:pt x="464" y="314"/>
                  </a:cubicBezTo>
                  <a:cubicBezTo>
                    <a:pt x="464" y="314"/>
                    <a:pt x="473" y="304"/>
                    <a:pt x="473" y="297"/>
                  </a:cubicBezTo>
                  <a:close/>
                  <a:moveTo>
                    <a:pt x="430" y="278"/>
                  </a:moveTo>
                  <a:cubicBezTo>
                    <a:pt x="426" y="279"/>
                    <a:pt x="426" y="279"/>
                    <a:pt x="426" y="279"/>
                  </a:cubicBezTo>
                  <a:cubicBezTo>
                    <a:pt x="429" y="287"/>
                    <a:pt x="429" y="287"/>
                    <a:pt x="429" y="287"/>
                  </a:cubicBezTo>
                  <a:cubicBezTo>
                    <a:pt x="431" y="285"/>
                    <a:pt x="431" y="285"/>
                    <a:pt x="431" y="285"/>
                  </a:cubicBezTo>
                  <a:lnTo>
                    <a:pt x="430" y="278"/>
                  </a:lnTo>
                  <a:close/>
                  <a:moveTo>
                    <a:pt x="480" y="279"/>
                  </a:moveTo>
                  <a:cubicBezTo>
                    <a:pt x="470" y="276"/>
                    <a:pt x="470" y="276"/>
                    <a:pt x="470" y="276"/>
                  </a:cubicBezTo>
                  <a:cubicBezTo>
                    <a:pt x="473" y="281"/>
                    <a:pt x="473" y="281"/>
                    <a:pt x="473" y="281"/>
                  </a:cubicBezTo>
                  <a:lnTo>
                    <a:pt x="480" y="279"/>
                  </a:lnTo>
                  <a:close/>
                  <a:moveTo>
                    <a:pt x="399" y="360"/>
                  </a:moveTo>
                  <a:cubicBezTo>
                    <a:pt x="395" y="355"/>
                    <a:pt x="395" y="355"/>
                    <a:pt x="395" y="355"/>
                  </a:cubicBezTo>
                  <a:cubicBezTo>
                    <a:pt x="397" y="353"/>
                    <a:pt x="397" y="353"/>
                    <a:pt x="397" y="353"/>
                  </a:cubicBezTo>
                  <a:cubicBezTo>
                    <a:pt x="392" y="344"/>
                    <a:pt x="392" y="344"/>
                    <a:pt x="392" y="344"/>
                  </a:cubicBezTo>
                  <a:cubicBezTo>
                    <a:pt x="387" y="344"/>
                    <a:pt x="387" y="344"/>
                    <a:pt x="387" y="344"/>
                  </a:cubicBezTo>
                  <a:cubicBezTo>
                    <a:pt x="381" y="336"/>
                    <a:pt x="381" y="336"/>
                    <a:pt x="381" y="336"/>
                  </a:cubicBezTo>
                  <a:cubicBezTo>
                    <a:pt x="373" y="347"/>
                    <a:pt x="373" y="347"/>
                    <a:pt x="373" y="347"/>
                  </a:cubicBezTo>
                  <a:cubicBezTo>
                    <a:pt x="395" y="366"/>
                    <a:pt x="395" y="366"/>
                    <a:pt x="395" y="366"/>
                  </a:cubicBezTo>
                  <a:lnTo>
                    <a:pt x="399" y="360"/>
                  </a:lnTo>
                  <a:close/>
                  <a:moveTo>
                    <a:pt x="399" y="368"/>
                  </a:moveTo>
                  <a:cubicBezTo>
                    <a:pt x="407" y="372"/>
                    <a:pt x="407" y="372"/>
                    <a:pt x="407" y="372"/>
                  </a:cubicBezTo>
                  <a:cubicBezTo>
                    <a:pt x="408" y="375"/>
                    <a:pt x="408" y="375"/>
                    <a:pt x="408" y="375"/>
                  </a:cubicBezTo>
                  <a:cubicBezTo>
                    <a:pt x="418" y="371"/>
                    <a:pt x="418" y="371"/>
                    <a:pt x="418" y="371"/>
                  </a:cubicBezTo>
                  <a:cubicBezTo>
                    <a:pt x="416" y="366"/>
                    <a:pt x="416" y="366"/>
                    <a:pt x="416" y="366"/>
                  </a:cubicBezTo>
                  <a:cubicBezTo>
                    <a:pt x="400" y="366"/>
                    <a:pt x="400" y="366"/>
                    <a:pt x="400" y="366"/>
                  </a:cubicBezTo>
                  <a:lnTo>
                    <a:pt x="399" y="368"/>
                  </a:lnTo>
                  <a:close/>
                  <a:moveTo>
                    <a:pt x="403" y="389"/>
                  </a:moveTo>
                  <a:cubicBezTo>
                    <a:pt x="396" y="380"/>
                    <a:pt x="396" y="380"/>
                    <a:pt x="396" y="380"/>
                  </a:cubicBezTo>
                  <a:cubicBezTo>
                    <a:pt x="393" y="380"/>
                    <a:pt x="393" y="380"/>
                    <a:pt x="393" y="380"/>
                  </a:cubicBezTo>
                  <a:cubicBezTo>
                    <a:pt x="393" y="391"/>
                    <a:pt x="393" y="391"/>
                    <a:pt x="393" y="391"/>
                  </a:cubicBezTo>
                  <a:lnTo>
                    <a:pt x="403" y="389"/>
                  </a:lnTo>
                  <a:close/>
                  <a:moveTo>
                    <a:pt x="384" y="368"/>
                  </a:moveTo>
                  <a:cubicBezTo>
                    <a:pt x="376" y="375"/>
                    <a:pt x="376" y="375"/>
                    <a:pt x="376" y="375"/>
                  </a:cubicBezTo>
                  <a:cubicBezTo>
                    <a:pt x="385" y="376"/>
                    <a:pt x="385" y="376"/>
                    <a:pt x="385" y="376"/>
                  </a:cubicBezTo>
                  <a:lnTo>
                    <a:pt x="384" y="368"/>
                  </a:lnTo>
                  <a:close/>
                  <a:moveTo>
                    <a:pt x="426" y="375"/>
                  </a:moveTo>
                  <a:cubicBezTo>
                    <a:pt x="420" y="382"/>
                    <a:pt x="420" y="382"/>
                    <a:pt x="420" y="382"/>
                  </a:cubicBezTo>
                  <a:cubicBezTo>
                    <a:pt x="427" y="382"/>
                    <a:pt x="427" y="382"/>
                    <a:pt x="427" y="382"/>
                  </a:cubicBezTo>
                  <a:cubicBezTo>
                    <a:pt x="435" y="375"/>
                    <a:pt x="435" y="375"/>
                    <a:pt x="435" y="375"/>
                  </a:cubicBezTo>
                  <a:lnTo>
                    <a:pt x="426" y="375"/>
                  </a:lnTo>
                  <a:close/>
                  <a:moveTo>
                    <a:pt x="435" y="418"/>
                  </a:moveTo>
                  <a:cubicBezTo>
                    <a:pt x="438" y="424"/>
                    <a:pt x="442" y="426"/>
                    <a:pt x="442" y="426"/>
                  </a:cubicBezTo>
                  <a:cubicBezTo>
                    <a:pt x="450" y="414"/>
                    <a:pt x="450" y="414"/>
                    <a:pt x="450" y="414"/>
                  </a:cubicBezTo>
                  <a:cubicBezTo>
                    <a:pt x="453" y="405"/>
                    <a:pt x="453" y="405"/>
                    <a:pt x="453" y="405"/>
                  </a:cubicBezTo>
                  <a:cubicBezTo>
                    <a:pt x="441" y="398"/>
                    <a:pt x="441" y="398"/>
                    <a:pt x="441" y="398"/>
                  </a:cubicBezTo>
                  <a:cubicBezTo>
                    <a:pt x="433" y="412"/>
                    <a:pt x="433" y="412"/>
                    <a:pt x="433" y="412"/>
                  </a:cubicBezTo>
                  <a:cubicBezTo>
                    <a:pt x="433" y="412"/>
                    <a:pt x="431" y="414"/>
                    <a:pt x="435" y="418"/>
                  </a:cubicBezTo>
                  <a:close/>
                  <a:moveTo>
                    <a:pt x="419" y="409"/>
                  </a:moveTo>
                  <a:cubicBezTo>
                    <a:pt x="419" y="409"/>
                    <a:pt x="416" y="412"/>
                    <a:pt x="416" y="414"/>
                  </a:cubicBezTo>
                  <a:cubicBezTo>
                    <a:pt x="415" y="418"/>
                    <a:pt x="419" y="426"/>
                    <a:pt x="422" y="424"/>
                  </a:cubicBezTo>
                  <a:cubicBezTo>
                    <a:pt x="427" y="418"/>
                    <a:pt x="429" y="409"/>
                    <a:pt x="429" y="409"/>
                  </a:cubicBezTo>
                  <a:lnTo>
                    <a:pt x="419" y="409"/>
                  </a:lnTo>
                  <a:close/>
                  <a:moveTo>
                    <a:pt x="414" y="417"/>
                  </a:moveTo>
                  <a:cubicBezTo>
                    <a:pt x="408" y="425"/>
                    <a:pt x="408" y="425"/>
                    <a:pt x="408" y="425"/>
                  </a:cubicBezTo>
                  <a:cubicBezTo>
                    <a:pt x="415" y="426"/>
                    <a:pt x="415" y="426"/>
                    <a:pt x="415" y="426"/>
                  </a:cubicBezTo>
                  <a:lnTo>
                    <a:pt x="414" y="417"/>
                  </a:lnTo>
                  <a:close/>
                  <a:moveTo>
                    <a:pt x="392" y="432"/>
                  </a:moveTo>
                  <a:cubicBezTo>
                    <a:pt x="392" y="432"/>
                    <a:pt x="392" y="429"/>
                    <a:pt x="389" y="426"/>
                  </a:cubicBezTo>
                  <a:cubicBezTo>
                    <a:pt x="385" y="424"/>
                    <a:pt x="383" y="426"/>
                    <a:pt x="383" y="426"/>
                  </a:cubicBezTo>
                  <a:cubicBezTo>
                    <a:pt x="389" y="436"/>
                    <a:pt x="389" y="436"/>
                    <a:pt x="389" y="436"/>
                  </a:cubicBezTo>
                  <a:lnTo>
                    <a:pt x="392" y="432"/>
                  </a:lnTo>
                  <a:close/>
                  <a:moveTo>
                    <a:pt x="366" y="420"/>
                  </a:moveTo>
                  <a:cubicBezTo>
                    <a:pt x="370" y="420"/>
                    <a:pt x="370" y="420"/>
                    <a:pt x="370" y="420"/>
                  </a:cubicBezTo>
                  <a:cubicBezTo>
                    <a:pt x="374" y="414"/>
                    <a:pt x="374" y="414"/>
                    <a:pt x="374" y="414"/>
                  </a:cubicBezTo>
                  <a:cubicBezTo>
                    <a:pt x="372" y="410"/>
                    <a:pt x="372" y="410"/>
                    <a:pt x="372" y="410"/>
                  </a:cubicBezTo>
                  <a:cubicBezTo>
                    <a:pt x="368" y="413"/>
                    <a:pt x="368" y="413"/>
                    <a:pt x="368" y="413"/>
                  </a:cubicBezTo>
                  <a:lnTo>
                    <a:pt x="366" y="420"/>
                  </a:lnTo>
                  <a:close/>
                  <a:moveTo>
                    <a:pt x="365" y="397"/>
                  </a:moveTo>
                  <a:cubicBezTo>
                    <a:pt x="366" y="391"/>
                    <a:pt x="365" y="389"/>
                    <a:pt x="365" y="389"/>
                  </a:cubicBezTo>
                  <a:cubicBezTo>
                    <a:pt x="360" y="391"/>
                    <a:pt x="360" y="391"/>
                    <a:pt x="360" y="391"/>
                  </a:cubicBezTo>
                  <a:cubicBezTo>
                    <a:pt x="360" y="399"/>
                    <a:pt x="360" y="399"/>
                    <a:pt x="360" y="399"/>
                  </a:cubicBezTo>
                  <a:cubicBezTo>
                    <a:pt x="361" y="406"/>
                    <a:pt x="361" y="406"/>
                    <a:pt x="361" y="406"/>
                  </a:cubicBezTo>
                  <a:cubicBezTo>
                    <a:pt x="361" y="406"/>
                    <a:pt x="365" y="405"/>
                    <a:pt x="365" y="397"/>
                  </a:cubicBezTo>
                  <a:close/>
                  <a:moveTo>
                    <a:pt x="351" y="371"/>
                  </a:moveTo>
                  <a:cubicBezTo>
                    <a:pt x="350" y="387"/>
                    <a:pt x="350" y="387"/>
                    <a:pt x="350" y="387"/>
                  </a:cubicBezTo>
                  <a:cubicBezTo>
                    <a:pt x="361" y="372"/>
                    <a:pt x="361" y="372"/>
                    <a:pt x="361" y="372"/>
                  </a:cubicBezTo>
                  <a:lnTo>
                    <a:pt x="351" y="371"/>
                  </a:lnTo>
                  <a:close/>
                  <a:moveTo>
                    <a:pt x="495" y="352"/>
                  </a:moveTo>
                  <a:cubicBezTo>
                    <a:pt x="496" y="348"/>
                    <a:pt x="496" y="348"/>
                    <a:pt x="496" y="348"/>
                  </a:cubicBezTo>
                  <a:cubicBezTo>
                    <a:pt x="485" y="353"/>
                    <a:pt x="485" y="353"/>
                    <a:pt x="485" y="353"/>
                  </a:cubicBezTo>
                  <a:cubicBezTo>
                    <a:pt x="485" y="353"/>
                    <a:pt x="481" y="347"/>
                    <a:pt x="476" y="353"/>
                  </a:cubicBezTo>
                  <a:cubicBezTo>
                    <a:pt x="470" y="363"/>
                    <a:pt x="475" y="370"/>
                    <a:pt x="475" y="370"/>
                  </a:cubicBezTo>
                  <a:cubicBezTo>
                    <a:pt x="484" y="363"/>
                    <a:pt x="484" y="363"/>
                    <a:pt x="484" y="363"/>
                  </a:cubicBezTo>
                  <a:cubicBezTo>
                    <a:pt x="489" y="363"/>
                    <a:pt x="489" y="363"/>
                    <a:pt x="489" y="363"/>
                  </a:cubicBezTo>
                  <a:lnTo>
                    <a:pt x="495" y="352"/>
                  </a:lnTo>
                  <a:close/>
                  <a:moveTo>
                    <a:pt x="515" y="344"/>
                  </a:moveTo>
                  <a:cubicBezTo>
                    <a:pt x="519" y="341"/>
                    <a:pt x="519" y="341"/>
                    <a:pt x="519" y="341"/>
                  </a:cubicBezTo>
                  <a:cubicBezTo>
                    <a:pt x="519" y="341"/>
                    <a:pt x="527" y="348"/>
                    <a:pt x="531" y="347"/>
                  </a:cubicBezTo>
                  <a:cubicBezTo>
                    <a:pt x="535" y="345"/>
                    <a:pt x="542" y="336"/>
                    <a:pt x="542" y="336"/>
                  </a:cubicBezTo>
                  <a:cubicBezTo>
                    <a:pt x="544" y="329"/>
                    <a:pt x="544" y="329"/>
                    <a:pt x="544" y="329"/>
                  </a:cubicBezTo>
                  <a:cubicBezTo>
                    <a:pt x="538" y="329"/>
                    <a:pt x="538" y="329"/>
                    <a:pt x="538" y="329"/>
                  </a:cubicBezTo>
                  <a:cubicBezTo>
                    <a:pt x="538" y="332"/>
                    <a:pt x="538" y="332"/>
                    <a:pt x="538" y="332"/>
                  </a:cubicBezTo>
                  <a:cubicBezTo>
                    <a:pt x="538" y="332"/>
                    <a:pt x="531" y="326"/>
                    <a:pt x="523" y="331"/>
                  </a:cubicBezTo>
                  <a:cubicBezTo>
                    <a:pt x="515" y="335"/>
                    <a:pt x="508" y="340"/>
                    <a:pt x="508" y="340"/>
                  </a:cubicBezTo>
                  <a:cubicBezTo>
                    <a:pt x="510" y="347"/>
                    <a:pt x="510" y="347"/>
                    <a:pt x="510" y="347"/>
                  </a:cubicBezTo>
                  <a:lnTo>
                    <a:pt x="515" y="344"/>
                  </a:lnTo>
                  <a:close/>
                  <a:moveTo>
                    <a:pt x="504" y="348"/>
                  </a:moveTo>
                  <a:cubicBezTo>
                    <a:pt x="500" y="355"/>
                    <a:pt x="500" y="355"/>
                    <a:pt x="500" y="355"/>
                  </a:cubicBezTo>
                  <a:cubicBezTo>
                    <a:pt x="508" y="356"/>
                    <a:pt x="508" y="356"/>
                    <a:pt x="508" y="356"/>
                  </a:cubicBezTo>
                  <a:lnTo>
                    <a:pt x="504" y="348"/>
                  </a:lnTo>
                  <a:close/>
                  <a:moveTo>
                    <a:pt x="510" y="372"/>
                  </a:moveTo>
                  <a:cubicBezTo>
                    <a:pt x="516" y="383"/>
                    <a:pt x="516" y="383"/>
                    <a:pt x="516" y="383"/>
                  </a:cubicBezTo>
                  <a:cubicBezTo>
                    <a:pt x="516" y="370"/>
                    <a:pt x="516" y="370"/>
                    <a:pt x="516" y="370"/>
                  </a:cubicBezTo>
                  <a:lnTo>
                    <a:pt x="510" y="372"/>
                  </a:lnTo>
                  <a:close/>
                  <a:moveTo>
                    <a:pt x="538" y="356"/>
                  </a:moveTo>
                  <a:cubicBezTo>
                    <a:pt x="544" y="363"/>
                    <a:pt x="544" y="363"/>
                    <a:pt x="544" y="363"/>
                  </a:cubicBezTo>
                  <a:cubicBezTo>
                    <a:pt x="548" y="360"/>
                    <a:pt x="548" y="360"/>
                    <a:pt x="548" y="360"/>
                  </a:cubicBezTo>
                  <a:lnTo>
                    <a:pt x="538" y="356"/>
                  </a:lnTo>
                  <a:close/>
                  <a:moveTo>
                    <a:pt x="523" y="375"/>
                  </a:moveTo>
                  <a:cubicBezTo>
                    <a:pt x="531" y="375"/>
                    <a:pt x="531" y="375"/>
                    <a:pt x="531" y="375"/>
                  </a:cubicBezTo>
                  <a:cubicBezTo>
                    <a:pt x="535" y="372"/>
                    <a:pt x="535" y="372"/>
                    <a:pt x="535" y="372"/>
                  </a:cubicBezTo>
                  <a:cubicBezTo>
                    <a:pt x="523" y="372"/>
                    <a:pt x="523" y="372"/>
                    <a:pt x="523" y="372"/>
                  </a:cubicBezTo>
                  <a:lnTo>
                    <a:pt x="523" y="375"/>
                  </a:lnTo>
                  <a:close/>
                  <a:moveTo>
                    <a:pt x="531" y="385"/>
                  </a:moveTo>
                  <a:cubicBezTo>
                    <a:pt x="538" y="391"/>
                    <a:pt x="538" y="391"/>
                    <a:pt x="538" y="391"/>
                  </a:cubicBezTo>
                  <a:cubicBezTo>
                    <a:pt x="544" y="390"/>
                    <a:pt x="544" y="390"/>
                    <a:pt x="544" y="390"/>
                  </a:cubicBezTo>
                  <a:cubicBezTo>
                    <a:pt x="538" y="383"/>
                    <a:pt x="538" y="383"/>
                    <a:pt x="538" y="383"/>
                  </a:cubicBezTo>
                  <a:lnTo>
                    <a:pt x="531" y="385"/>
                  </a:lnTo>
                  <a:close/>
                  <a:moveTo>
                    <a:pt x="554" y="394"/>
                  </a:moveTo>
                  <a:cubicBezTo>
                    <a:pt x="545" y="394"/>
                    <a:pt x="545" y="394"/>
                    <a:pt x="545" y="394"/>
                  </a:cubicBezTo>
                  <a:cubicBezTo>
                    <a:pt x="548" y="405"/>
                    <a:pt x="548" y="405"/>
                    <a:pt x="548" y="405"/>
                  </a:cubicBezTo>
                  <a:cubicBezTo>
                    <a:pt x="558" y="403"/>
                    <a:pt x="558" y="403"/>
                    <a:pt x="558" y="403"/>
                  </a:cubicBezTo>
                  <a:lnTo>
                    <a:pt x="554" y="394"/>
                  </a:lnTo>
                  <a:close/>
                  <a:moveTo>
                    <a:pt x="581" y="406"/>
                  </a:moveTo>
                  <a:cubicBezTo>
                    <a:pt x="569" y="399"/>
                    <a:pt x="569" y="399"/>
                    <a:pt x="569" y="399"/>
                  </a:cubicBezTo>
                  <a:cubicBezTo>
                    <a:pt x="549" y="424"/>
                    <a:pt x="549" y="424"/>
                    <a:pt x="549" y="424"/>
                  </a:cubicBezTo>
                  <a:cubicBezTo>
                    <a:pt x="553" y="428"/>
                    <a:pt x="553" y="428"/>
                    <a:pt x="553" y="428"/>
                  </a:cubicBezTo>
                  <a:cubicBezTo>
                    <a:pt x="556" y="421"/>
                    <a:pt x="556" y="421"/>
                    <a:pt x="556" y="421"/>
                  </a:cubicBezTo>
                  <a:cubicBezTo>
                    <a:pt x="565" y="420"/>
                    <a:pt x="565" y="420"/>
                    <a:pt x="565" y="420"/>
                  </a:cubicBezTo>
                  <a:cubicBezTo>
                    <a:pt x="569" y="413"/>
                    <a:pt x="569" y="413"/>
                    <a:pt x="569" y="413"/>
                  </a:cubicBezTo>
                  <a:lnTo>
                    <a:pt x="581" y="406"/>
                  </a:lnTo>
                  <a:close/>
                  <a:moveTo>
                    <a:pt x="443" y="445"/>
                  </a:moveTo>
                  <a:cubicBezTo>
                    <a:pt x="431" y="434"/>
                    <a:pt x="431" y="434"/>
                    <a:pt x="431" y="434"/>
                  </a:cubicBezTo>
                  <a:cubicBezTo>
                    <a:pt x="431" y="444"/>
                    <a:pt x="431" y="444"/>
                    <a:pt x="431" y="444"/>
                  </a:cubicBezTo>
                  <a:cubicBezTo>
                    <a:pt x="441" y="449"/>
                    <a:pt x="441" y="449"/>
                    <a:pt x="441" y="449"/>
                  </a:cubicBezTo>
                  <a:lnTo>
                    <a:pt x="443" y="445"/>
                  </a:lnTo>
                  <a:close/>
                  <a:moveTo>
                    <a:pt x="479" y="413"/>
                  </a:moveTo>
                  <a:cubicBezTo>
                    <a:pt x="465" y="433"/>
                    <a:pt x="465" y="433"/>
                    <a:pt x="465" y="433"/>
                  </a:cubicBezTo>
                  <a:cubicBezTo>
                    <a:pt x="476" y="430"/>
                    <a:pt x="476" y="430"/>
                    <a:pt x="476" y="430"/>
                  </a:cubicBezTo>
                  <a:cubicBezTo>
                    <a:pt x="480" y="420"/>
                    <a:pt x="480" y="420"/>
                    <a:pt x="480" y="420"/>
                  </a:cubicBezTo>
                  <a:cubicBezTo>
                    <a:pt x="487" y="416"/>
                    <a:pt x="487" y="416"/>
                    <a:pt x="487" y="416"/>
                  </a:cubicBezTo>
                  <a:lnTo>
                    <a:pt x="479" y="413"/>
                  </a:lnTo>
                  <a:close/>
                  <a:moveTo>
                    <a:pt x="511" y="449"/>
                  </a:moveTo>
                  <a:cubicBezTo>
                    <a:pt x="522" y="436"/>
                    <a:pt x="522" y="436"/>
                    <a:pt x="522" y="436"/>
                  </a:cubicBezTo>
                  <a:cubicBezTo>
                    <a:pt x="518" y="433"/>
                    <a:pt x="518" y="433"/>
                    <a:pt x="518" y="433"/>
                  </a:cubicBezTo>
                  <a:cubicBezTo>
                    <a:pt x="507" y="440"/>
                    <a:pt x="507" y="440"/>
                    <a:pt x="507" y="440"/>
                  </a:cubicBezTo>
                  <a:lnTo>
                    <a:pt x="511" y="449"/>
                  </a:lnTo>
                  <a:close/>
                  <a:moveTo>
                    <a:pt x="312" y="237"/>
                  </a:moveTo>
                  <a:cubicBezTo>
                    <a:pt x="315" y="229"/>
                    <a:pt x="315" y="229"/>
                    <a:pt x="315" y="229"/>
                  </a:cubicBezTo>
                  <a:cubicBezTo>
                    <a:pt x="308" y="236"/>
                    <a:pt x="308" y="236"/>
                    <a:pt x="308" y="236"/>
                  </a:cubicBezTo>
                  <a:lnTo>
                    <a:pt x="312" y="237"/>
                  </a:lnTo>
                  <a:close/>
                  <a:moveTo>
                    <a:pt x="285" y="362"/>
                  </a:moveTo>
                  <a:cubicBezTo>
                    <a:pt x="288" y="367"/>
                    <a:pt x="288" y="367"/>
                    <a:pt x="288" y="367"/>
                  </a:cubicBezTo>
                  <a:cubicBezTo>
                    <a:pt x="295" y="363"/>
                    <a:pt x="295" y="363"/>
                    <a:pt x="295" y="363"/>
                  </a:cubicBezTo>
                  <a:cubicBezTo>
                    <a:pt x="292" y="355"/>
                    <a:pt x="292" y="355"/>
                    <a:pt x="292" y="355"/>
                  </a:cubicBezTo>
                  <a:lnTo>
                    <a:pt x="285" y="362"/>
                  </a:lnTo>
                  <a:close/>
                  <a:moveTo>
                    <a:pt x="300" y="375"/>
                  </a:moveTo>
                  <a:cubicBezTo>
                    <a:pt x="288" y="375"/>
                    <a:pt x="288" y="375"/>
                    <a:pt x="288" y="375"/>
                  </a:cubicBezTo>
                  <a:cubicBezTo>
                    <a:pt x="293" y="386"/>
                    <a:pt x="293" y="386"/>
                    <a:pt x="293" y="386"/>
                  </a:cubicBezTo>
                  <a:lnTo>
                    <a:pt x="300" y="375"/>
                  </a:lnTo>
                  <a:close/>
                  <a:moveTo>
                    <a:pt x="270" y="515"/>
                  </a:moveTo>
                  <a:cubicBezTo>
                    <a:pt x="282" y="521"/>
                    <a:pt x="282" y="521"/>
                    <a:pt x="282" y="521"/>
                  </a:cubicBezTo>
                  <a:cubicBezTo>
                    <a:pt x="284" y="511"/>
                    <a:pt x="284" y="511"/>
                    <a:pt x="284" y="511"/>
                  </a:cubicBezTo>
                  <a:cubicBezTo>
                    <a:pt x="272" y="502"/>
                    <a:pt x="272" y="502"/>
                    <a:pt x="272" y="502"/>
                  </a:cubicBezTo>
                  <a:lnTo>
                    <a:pt x="270" y="515"/>
                  </a:lnTo>
                  <a:close/>
                  <a:moveTo>
                    <a:pt x="383" y="449"/>
                  </a:moveTo>
                  <a:cubicBezTo>
                    <a:pt x="373" y="448"/>
                    <a:pt x="373" y="448"/>
                    <a:pt x="373" y="448"/>
                  </a:cubicBezTo>
                  <a:cubicBezTo>
                    <a:pt x="373" y="455"/>
                    <a:pt x="373" y="455"/>
                    <a:pt x="373" y="455"/>
                  </a:cubicBezTo>
                  <a:cubicBezTo>
                    <a:pt x="369" y="451"/>
                    <a:pt x="369" y="451"/>
                    <a:pt x="369" y="451"/>
                  </a:cubicBezTo>
                  <a:cubicBezTo>
                    <a:pt x="365" y="452"/>
                    <a:pt x="365" y="452"/>
                    <a:pt x="365" y="452"/>
                  </a:cubicBezTo>
                  <a:cubicBezTo>
                    <a:pt x="364" y="466"/>
                    <a:pt x="364" y="466"/>
                    <a:pt x="364" y="466"/>
                  </a:cubicBezTo>
                  <a:cubicBezTo>
                    <a:pt x="383" y="460"/>
                    <a:pt x="383" y="460"/>
                    <a:pt x="383" y="460"/>
                  </a:cubicBezTo>
                  <a:lnTo>
                    <a:pt x="383" y="449"/>
                  </a:lnTo>
                  <a:close/>
                  <a:moveTo>
                    <a:pt x="356" y="441"/>
                  </a:moveTo>
                  <a:cubicBezTo>
                    <a:pt x="350" y="447"/>
                    <a:pt x="350" y="447"/>
                    <a:pt x="350" y="447"/>
                  </a:cubicBezTo>
                  <a:cubicBezTo>
                    <a:pt x="360" y="452"/>
                    <a:pt x="360" y="452"/>
                    <a:pt x="360" y="452"/>
                  </a:cubicBezTo>
                  <a:lnTo>
                    <a:pt x="356" y="441"/>
                  </a:lnTo>
                  <a:close/>
                  <a:moveTo>
                    <a:pt x="420" y="441"/>
                  </a:moveTo>
                  <a:cubicBezTo>
                    <a:pt x="412" y="455"/>
                    <a:pt x="412" y="455"/>
                    <a:pt x="412" y="455"/>
                  </a:cubicBezTo>
                  <a:cubicBezTo>
                    <a:pt x="427" y="448"/>
                    <a:pt x="427" y="448"/>
                    <a:pt x="427" y="448"/>
                  </a:cubicBezTo>
                  <a:lnTo>
                    <a:pt x="420" y="441"/>
                  </a:lnTo>
                  <a:close/>
                  <a:moveTo>
                    <a:pt x="456" y="472"/>
                  </a:moveTo>
                  <a:cubicBezTo>
                    <a:pt x="447" y="459"/>
                    <a:pt x="447" y="459"/>
                    <a:pt x="447" y="459"/>
                  </a:cubicBezTo>
                  <a:cubicBezTo>
                    <a:pt x="439" y="463"/>
                    <a:pt x="439" y="463"/>
                    <a:pt x="439" y="463"/>
                  </a:cubicBezTo>
                  <a:cubicBezTo>
                    <a:pt x="445" y="475"/>
                    <a:pt x="445" y="475"/>
                    <a:pt x="445" y="475"/>
                  </a:cubicBezTo>
                  <a:lnTo>
                    <a:pt x="456" y="472"/>
                  </a:lnTo>
                  <a:close/>
                  <a:moveTo>
                    <a:pt x="472" y="471"/>
                  </a:moveTo>
                  <a:cubicBezTo>
                    <a:pt x="481" y="467"/>
                    <a:pt x="481" y="467"/>
                    <a:pt x="481" y="467"/>
                  </a:cubicBezTo>
                  <a:cubicBezTo>
                    <a:pt x="475" y="460"/>
                    <a:pt x="475" y="460"/>
                    <a:pt x="475" y="460"/>
                  </a:cubicBezTo>
                  <a:lnTo>
                    <a:pt x="472" y="471"/>
                  </a:lnTo>
                  <a:close/>
                  <a:moveTo>
                    <a:pt x="411" y="457"/>
                  </a:moveTo>
                  <a:cubicBezTo>
                    <a:pt x="403" y="452"/>
                    <a:pt x="403" y="452"/>
                    <a:pt x="403" y="452"/>
                  </a:cubicBezTo>
                  <a:cubicBezTo>
                    <a:pt x="400" y="455"/>
                    <a:pt x="400" y="455"/>
                    <a:pt x="400" y="455"/>
                  </a:cubicBezTo>
                  <a:cubicBezTo>
                    <a:pt x="410" y="461"/>
                    <a:pt x="410" y="461"/>
                    <a:pt x="410" y="461"/>
                  </a:cubicBezTo>
                  <a:lnTo>
                    <a:pt x="411" y="457"/>
                  </a:lnTo>
                  <a:close/>
                  <a:moveTo>
                    <a:pt x="85" y="393"/>
                  </a:moveTo>
                  <a:cubicBezTo>
                    <a:pt x="90" y="405"/>
                    <a:pt x="90" y="405"/>
                    <a:pt x="90" y="405"/>
                  </a:cubicBezTo>
                  <a:cubicBezTo>
                    <a:pt x="108" y="413"/>
                    <a:pt x="108" y="413"/>
                    <a:pt x="108" y="413"/>
                  </a:cubicBezTo>
                  <a:cubicBezTo>
                    <a:pt x="108" y="405"/>
                    <a:pt x="108" y="405"/>
                    <a:pt x="108" y="405"/>
                  </a:cubicBezTo>
                  <a:cubicBezTo>
                    <a:pt x="116" y="399"/>
                    <a:pt x="116" y="399"/>
                    <a:pt x="116" y="399"/>
                  </a:cubicBezTo>
                  <a:cubicBezTo>
                    <a:pt x="93" y="387"/>
                    <a:pt x="93" y="387"/>
                    <a:pt x="93" y="387"/>
                  </a:cubicBezTo>
                  <a:lnTo>
                    <a:pt x="85" y="393"/>
                  </a:lnTo>
                  <a:close/>
                  <a:moveTo>
                    <a:pt x="58" y="362"/>
                  </a:moveTo>
                  <a:cubicBezTo>
                    <a:pt x="59" y="368"/>
                    <a:pt x="59" y="368"/>
                    <a:pt x="59" y="368"/>
                  </a:cubicBezTo>
                  <a:cubicBezTo>
                    <a:pt x="63" y="370"/>
                    <a:pt x="63" y="370"/>
                    <a:pt x="63" y="370"/>
                  </a:cubicBezTo>
                  <a:cubicBezTo>
                    <a:pt x="65" y="355"/>
                    <a:pt x="65" y="355"/>
                    <a:pt x="65" y="355"/>
                  </a:cubicBezTo>
                  <a:cubicBezTo>
                    <a:pt x="63" y="351"/>
                    <a:pt x="63" y="351"/>
                    <a:pt x="63" y="351"/>
                  </a:cubicBezTo>
                  <a:lnTo>
                    <a:pt x="58" y="362"/>
                  </a:lnTo>
                  <a:close/>
                  <a:moveTo>
                    <a:pt x="93" y="376"/>
                  </a:moveTo>
                  <a:cubicBezTo>
                    <a:pt x="97" y="374"/>
                    <a:pt x="96" y="367"/>
                    <a:pt x="89" y="360"/>
                  </a:cubicBezTo>
                  <a:cubicBezTo>
                    <a:pt x="84" y="352"/>
                    <a:pt x="77" y="343"/>
                    <a:pt x="77" y="343"/>
                  </a:cubicBezTo>
                  <a:cubicBezTo>
                    <a:pt x="74" y="344"/>
                    <a:pt x="74" y="344"/>
                    <a:pt x="74" y="344"/>
                  </a:cubicBezTo>
                  <a:cubicBezTo>
                    <a:pt x="74" y="351"/>
                    <a:pt x="74" y="351"/>
                    <a:pt x="74" y="351"/>
                  </a:cubicBezTo>
                  <a:cubicBezTo>
                    <a:pt x="69" y="353"/>
                    <a:pt x="69" y="353"/>
                    <a:pt x="69" y="353"/>
                  </a:cubicBezTo>
                  <a:cubicBezTo>
                    <a:pt x="69" y="353"/>
                    <a:pt x="66" y="374"/>
                    <a:pt x="74" y="374"/>
                  </a:cubicBezTo>
                  <a:cubicBezTo>
                    <a:pt x="80" y="374"/>
                    <a:pt x="86" y="372"/>
                    <a:pt x="86" y="372"/>
                  </a:cubicBezTo>
                  <a:cubicBezTo>
                    <a:pt x="86" y="372"/>
                    <a:pt x="86" y="378"/>
                    <a:pt x="93" y="376"/>
                  </a:cubicBezTo>
                  <a:close/>
                  <a:moveTo>
                    <a:pt x="90" y="355"/>
                  </a:moveTo>
                  <a:cubicBezTo>
                    <a:pt x="96" y="356"/>
                    <a:pt x="100" y="360"/>
                    <a:pt x="100" y="360"/>
                  </a:cubicBezTo>
                  <a:cubicBezTo>
                    <a:pt x="100" y="360"/>
                    <a:pt x="103" y="356"/>
                    <a:pt x="97" y="351"/>
                  </a:cubicBezTo>
                  <a:cubicBezTo>
                    <a:pt x="93" y="347"/>
                    <a:pt x="89" y="339"/>
                    <a:pt x="89" y="339"/>
                  </a:cubicBezTo>
                  <a:cubicBezTo>
                    <a:pt x="84" y="340"/>
                    <a:pt x="84" y="340"/>
                    <a:pt x="84" y="340"/>
                  </a:cubicBezTo>
                  <a:cubicBezTo>
                    <a:pt x="84" y="340"/>
                    <a:pt x="86" y="352"/>
                    <a:pt x="90" y="355"/>
                  </a:cubicBezTo>
                  <a:close/>
                  <a:moveTo>
                    <a:pt x="24" y="256"/>
                  </a:moveTo>
                  <a:cubicBezTo>
                    <a:pt x="21" y="249"/>
                    <a:pt x="24" y="247"/>
                    <a:pt x="24" y="247"/>
                  </a:cubicBezTo>
                  <a:cubicBezTo>
                    <a:pt x="16" y="241"/>
                    <a:pt x="16" y="241"/>
                    <a:pt x="16" y="241"/>
                  </a:cubicBezTo>
                  <a:cubicBezTo>
                    <a:pt x="16" y="241"/>
                    <a:pt x="21" y="243"/>
                    <a:pt x="21" y="239"/>
                  </a:cubicBezTo>
                  <a:cubicBezTo>
                    <a:pt x="21" y="233"/>
                    <a:pt x="16" y="228"/>
                    <a:pt x="8" y="233"/>
                  </a:cubicBezTo>
                  <a:cubicBezTo>
                    <a:pt x="0" y="237"/>
                    <a:pt x="0" y="244"/>
                    <a:pt x="7" y="247"/>
                  </a:cubicBezTo>
                  <a:cubicBezTo>
                    <a:pt x="11" y="249"/>
                    <a:pt x="16" y="255"/>
                    <a:pt x="16" y="255"/>
                  </a:cubicBezTo>
                  <a:cubicBezTo>
                    <a:pt x="16" y="255"/>
                    <a:pt x="13" y="260"/>
                    <a:pt x="19" y="263"/>
                  </a:cubicBezTo>
                  <a:cubicBezTo>
                    <a:pt x="39" y="268"/>
                    <a:pt x="39" y="268"/>
                    <a:pt x="39" y="268"/>
                  </a:cubicBezTo>
                  <a:cubicBezTo>
                    <a:pt x="34" y="260"/>
                    <a:pt x="34" y="260"/>
                    <a:pt x="34" y="260"/>
                  </a:cubicBezTo>
                  <a:cubicBezTo>
                    <a:pt x="34" y="260"/>
                    <a:pt x="28" y="262"/>
                    <a:pt x="24" y="256"/>
                  </a:cubicBezTo>
                  <a:close/>
                  <a:moveTo>
                    <a:pt x="530" y="560"/>
                  </a:moveTo>
                  <a:cubicBezTo>
                    <a:pt x="530" y="560"/>
                    <a:pt x="531" y="553"/>
                    <a:pt x="530" y="552"/>
                  </a:cubicBezTo>
                  <a:cubicBezTo>
                    <a:pt x="527" y="552"/>
                    <a:pt x="521" y="564"/>
                    <a:pt x="521" y="564"/>
                  </a:cubicBezTo>
                  <a:cubicBezTo>
                    <a:pt x="521" y="564"/>
                    <a:pt x="518" y="561"/>
                    <a:pt x="516" y="561"/>
                  </a:cubicBezTo>
                  <a:cubicBezTo>
                    <a:pt x="514" y="561"/>
                    <a:pt x="503" y="568"/>
                    <a:pt x="503" y="568"/>
                  </a:cubicBezTo>
                  <a:cubicBezTo>
                    <a:pt x="500" y="569"/>
                    <a:pt x="500" y="569"/>
                    <a:pt x="500" y="569"/>
                  </a:cubicBezTo>
                  <a:cubicBezTo>
                    <a:pt x="500" y="569"/>
                    <a:pt x="499" y="575"/>
                    <a:pt x="495" y="575"/>
                  </a:cubicBezTo>
                  <a:cubicBezTo>
                    <a:pt x="489" y="576"/>
                    <a:pt x="489" y="564"/>
                    <a:pt x="489" y="564"/>
                  </a:cubicBezTo>
                  <a:cubicBezTo>
                    <a:pt x="489" y="564"/>
                    <a:pt x="496" y="557"/>
                    <a:pt x="487" y="557"/>
                  </a:cubicBezTo>
                  <a:cubicBezTo>
                    <a:pt x="477" y="557"/>
                    <a:pt x="472" y="564"/>
                    <a:pt x="469" y="564"/>
                  </a:cubicBezTo>
                  <a:cubicBezTo>
                    <a:pt x="466" y="565"/>
                    <a:pt x="466" y="561"/>
                    <a:pt x="462" y="561"/>
                  </a:cubicBezTo>
                  <a:cubicBezTo>
                    <a:pt x="457" y="561"/>
                    <a:pt x="438" y="567"/>
                    <a:pt x="438" y="567"/>
                  </a:cubicBezTo>
                  <a:cubicBezTo>
                    <a:pt x="434" y="559"/>
                    <a:pt x="434" y="559"/>
                    <a:pt x="434" y="559"/>
                  </a:cubicBezTo>
                  <a:cubicBezTo>
                    <a:pt x="430" y="559"/>
                    <a:pt x="430" y="559"/>
                    <a:pt x="430" y="559"/>
                  </a:cubicBezTo>
                  <a:cubicBezTo>
                    <a:pt x="429" y="561"/>
                    <a:pt x="429" y="561"/>
                    <a:pt x="429" y="561"/>
                  </a:cubicBezTo>
                  <a:cubicBezTo>
                    <a:pt x="429" y="561"/>
                    <a:pt x="418" y="560"/>
                    <a:pt x="412" y="563"/>
                  </a:cubicBezTo>
                  <a:cubicBezTo>
                    <a:pt x="407" y="564"/>
                    <a:pt x="400" y="568"/>
                    <a:pt x="397" y="572"/>
                  </a:cubicBezTo>
                  <a:cubicBezTo>
                    <a:pt x="395" y="574"/>
                    <a:pt x="381" y="572"/>
                    <a:pt x="381" y="572"/>
                  </a:cubicBezTo>
                  <a:cubicBezTo>
                    <a:pt x="384" y="568"/>
                    <a:pt x="384" y="568"/>
                    <a:pt x="384" y="568"/>
                  </a:cubicBezTo>
                  <a:cubicBezTo>
                    <a:pt x="379" y="564"/>
                    <a:pt x="379" y="564"/>
                    <a:pt x="379" y="564"/>
                  </a:cubicBezTo>
                  <a:cubicBezTo>
                    <a:pt x="374" y="568"/>
                    <a:pt x="374" y="568"/>
                    <a:pt x="374" y="568"/>
                  </a:cubicBezTo>
                  <a:cubicBezTo>
                    <a:pt x="374" y="568"/>
                    <a:pt x="368" y="569"/>
                    <a:pt x="368" y="565"/>
                  </a:cubicBezTo>
                  <a:cubicBezTo>
                    <a:pt x="368" y="560"/>
                    <a:pt x="383" y="569"/>
                    <a:pt x="373" y="559"/>
                  </a:cubicBezTo>
                  <a:cubicBezTo>
                    <a:pt x="366" y="547"/>
                    <a:pt x="362" y="563"/>
                    <a:pt x="362" y="563"/>
                  </a:cubicBezTo>
                  <a:cubicBezTo>
                    <a:pt x="362" y="563"/>
                    <a:pt x="356" y="563"/>
                    <a:pt x="351" y="564"/>
                  </a:cubicBezTo>
                  <a:cubicBezTo>
                    <a:pt x="349" y="565"/>
                    <a:pt x="343" y="564"/>
                    <a:pt x="343" y="564"/>
                  </a:cubicBezTo>
                  <a:cubicBezTo>
                    <a:pt x="343" y="564"/>
                    <a:pt x="342" y="551"/>
                    <a:pt x="338" y="552"/>
                  </a:cubicBezTo>
                  <a:cubicBezTo>
                    <a:pt x="331" y="555"/>
                    <a:pt x="341" y="567"/>
                    <a:pt x="334" y="568"/>
                  </a:cubicBezTo>
                  <a:cubicBezTo>
                    <a:pt x="330" y="569"/>
                    <a:pt x="330" y="559"/>
                    <a:pt x="330" y="559"/>
                  </a:cubicBezTo>
                  <a:cubicBezTo>
                    <a:pt x="327" y="557"/>
                    <a:pt x="327" y="557"/>
                    <a:pt x="327" y="557"/>
                  </a:cubicBezTo>
                  <a:cubicBezTo>
                    <a:pt x="327" y="557"/>
                    <a:pt x="326" y="574"/>
                    <a:pt x="324" y="578"/>
                  </a:cubicBezTo>
                  <a:cubicBezTo>
                    <a:pt x="322" y="583"/>
                    <a:pt x="324" y="587"/>
                    <a:pt x="328" y="594"/>
                  </a:cubicBezTo>
                  <a:cubicBezTo>
                    <a:pt x="333" y="598"/>
                    <a:pt x="349" y="590"/>
                    <a:pt x="351" y="590"/>
                  </a:cubicBezTo>
                  <a:cubicBezTo>
                    <a:pt x="356" y="590"/>
                    <a:pt x="364" y="594"/>
                    <a:pt x="369" y="594"/>
                  </a:cubicBezTo>
                  <a:cubicBezTo>
                    <a:pt x="374" y="594"/>
                    <a:pt x="388" y="588"/>
                    <a:pt x="388" y="588"/>
                  </a:cubicBezTo>
                  <a:cubicBezTo>
                    <a:pt x="403" y="591"/>
                    <a:pt x="403" y="591"/>
                    <a:pt x="403" y="591"/>
                  </a:cubicBezTo>
                  <a:cubicBezTo>
                    <a:pt x="403" y="591"/>
                    <a:pt x="410" y="588"/>
                    <a:pt x="418" y="595"/>
                  </a:cubicBezTo>
                  <a:cubicBezTo>
                    <a:pt x="427" y="599"/>
                    <a:pt x="418" y="607"/>
                    <a:pt x="418" y="607"/>
                  </a:cubicBezTo>
                  <a:cubicBezTo>
                    <a:pt x="419" y="610"/>
                    <a:pt x="419" y="610"/>
                    <a:pt x="419" y="610"/>
                  </a:cubicBezTo>
                  <a:cubicBezTo>
                    <a:pt x="419" y="610"/>
                    <a:pt x="430" y="605"/>
                    <a:pt x="437" y="603"/>
                  </a:cubicBezTo>
                  <a:cubicBezTo>
                    <a:pt x="443" y="602"/>
                    <a:pt x="460" y="596"/>
                    <a:pt x="465" y="594"/>
                  </a:cubicBezTo>
                  <a:cubicBezTo>
                    <a:pt x="470" y="590"/>
                    <a:pt x="487" y="587"/>
                    <a:pt x="487" y="587"/>
                  </a:cubicBezTo>
                  <a:cubicBezTo>
                    <a:pt x="496" y="588"/>
                    <a:pt x="496" y="588"/>
                    <a:pt x="496" y="588"/>
                  </a:cubicBezTo>
                  <a:cubicBezTo>
                    <a:pt x="504" y="582"/>
                    <a:pt x="504" y="582"/>
                    <a:pt x="504" y="582"/>
                  </a:cubicBezTo>
                  <a:cubicBezTo>
                    <a:pt x="504" y="582"/>
                    <a:pt x="519" y="582"/>
                    <a:pt x="526" y="579"/>
                  </a:cubicBezTo>
                  <a:cubicBezTo>
                    <a:pt x="533" y="578"/>
                    <a:pt x="533" y="561"/>
                    <a:pt x="533" y="561"/>
                  </a:cubicBezTo>
                  <a:lnTo>
                    <a:pt x="530" y="560"/>
                  </a:lnTo>
                  <a:close/>
                  <a:moveTo>
                    <a:pt x="652" y="434"/>
                  </a:moveTo>
                  <a:cubicBezTo>
                    <a:pt x="652" y="430"/>
                    <a:pt x="649" y="428"/>
                    <a:pt x="649" y="428"/>
                  </a:cubicBezTo>
                  <a:cubicBezTo>
                    <a:pt x="649" y="428"/>
                    <a:pt x="638" y="432"/>
                    <a:pt x="634" y="436"/>
                  </a:cubicBezTo>
                  <a:cubicBezTo>
                    <a:pt x="629" y="440"/>
                    <a:pt x="626" y="448"/>
                    <a:pt x="626" y="448"/>
                  </a:cubicBezTo>
                  <a:cubicBezTo>
                    <a:pt x="626" y="448"/>
                    <a:pt x="619" y="451"/>
                    <a:pt x="619" y="452"/>
                  </a:cubicBezTo>
                  <a:cubicBezTo>
                    <a:pt x="619" y="456"/>
                    <a:pt x="619" y="456"/>
                    <a:pt x="619" y="456"/>
                  </a:cubicBezTo>
                  <a:cubicBezTo>
                    <a:pt x="619" y="456"/>
                    <a:pt x="612" y="459"/>
                    <a:pt x="615" y="461"/>
                  </a:cubicBezTo>
                  <a:cubicBezTo>
                    <a:pt x="618" y="463"/>
                    <a:pt x="621" y="467"/>
                    <a:pt x="621" y="467"/>
                  </a:cubicBezTo>
                  <a:cubicBezTo>
                    <a:pt x="621" y="475"/>
                    <a:pt x="621" y="475"/>
                    <a:pt x="621" y="475"/>
                  </a:cubicBezTo>
                  <a:cubicBezTo>
                    <a:pt x="621" y="478"/>
                    <a:pt x="625" y="483"/>
                    <a:pt x="625" y="483"/>
                  </a:cubicBezTo>
                  <a:cubicBezTo>
                    <a:pt x="629" y="483"/>
                    <a:pt x="634" y="474"/>
                    <a:pt x="635" y="471"/>
                  </a:cubicBezTo>
                  <a:cubicBezTo>
                    <a:pt x="637" y="468"/>
                    <a:pt x="641" y="463"/>
                    <a:pt x="641" y="463"/>
                  </a:cubicBezTo>
                  <a:cubicBezTo>
                    <a:pt x="646" y="463"/>
                    <a:pt x="646" y="463"/>
                    <a:pt x="646" y="463"/>
                  </a:cubicBezTo>
                  <a:cubicBezTo>
                    <a:pt x="648" y="459"/>
                    <a:pt x="648" y="459"/>
                    <a:pt x="648" y="459"/>
                  </a:cubicBezTo>
                  <a:cubicBezTo>
                    <a:pt x="648" y="459"/>
                    <a:pt x="644" y="459"/>
                    <a:pt x="644" y="456"/>
                  </a:cubicBezTo>
                  <a:cubicBezTo>
                    <a:pt x="646" y="452"/>
                    <a:pt x="649" y="449"/>
                    <a:pt x="649" y="449"/>
                  </a:cubicBezTo>
                  <a:cubicBezTo>
                    <a:pt x="649" y="449"/>
                    <a:pt x="652" y="439"/>
                    <a:pt x="652" y="434"/>
                  </a:cubicBezTo>
                  <a:close/>
                  <a:moveTo>
                    <a:pt x="606" y="455"/>
                  </a:moveTo>
                  <a:cubicBezTo>
                    <a:pt x="598" y="457"/>
                    <a:pt x="600" y="460"/>
                    <a:pt x="606" y="459"/>
                  </a:cubicBezTo>
                  <a:cubicBezTo>
                    <a:pt x="611" y="459"/>
                    <a:pt x="611" y="452"/>
                    <a:pt x="606" y="455"/>
                  </a:cubicBezTo>
                  <a:close/>
                  <a:moveTo>
                    <a:pt x="621" y="418"/>
                  </a:moveTo>
                  <a:cubicBezTo>
                    <a:pt x="618" y="416"/>
                    <a:pt x="618" y="416"/>
                    <a:pt x="618" y="416"/>
                  </a:cubicBezTo>
                  <a:cubicBezTo>
                    <a:pt x="614" y="424"/>
                    <a:pt x="614" y="424"/>
                    <a:pt x="614" y="424"/>
                  </a:cubicBezTo>
                  <a:cubicBezTo>
                    <a:pt x="622" y="428"/>
                    <a:pt x="622" y="428"/>
                    <a:pt x="622" y="428"/>
                  </a:cubicBezTo>
                  <a:lnTo>
                    <a:pt x="621" y="418"/>
                  </a:lnTo>
                  <a:close/>
                  <a:moveTo>
                    <a:pt x="584" y="439"/>
                  </a:moveTo>
                  <a:cubicBezTo>
                    <a:pt x="585" y="444"/>
                    <a:pt x="585" y="444"/>
                    <a:pt x="585" y="444"/>
                  </a:cubicBezTo>
                  <a:cubicBezTo>
                    <a:pt x="596" y="448"/>
                    <a:pt x="596" y="448"/>
                    <a:pt x="596" y="448"/>
                  </a:cubicBezTo>
                  <a:cubicBezTo>
                    <a:pt x="595" y="444"/>
                    <a:pt x="595" y="444"/>
                    <a:pt x="595" y="444"/>
                  </a:cubicBezTo>
                  <a:lnTo>
                    <a:pt x="584" y="439"/>
                  </a:lnTo>
                  <a:close/>
                  <a:moveTo>
                    <a:pt x="571" y="434"/>
                  </a:moveTo>
                  <a:cubicBezTo>
                    <a:pt x="577" y="432"/>
                    <a:pt x="576" y="426"/>
                    <a:pt x="571" y="429"/>
                  </a:cubicBezTo>
                  <a:cubicBezTo>
                    <a:pt x="564" y="432"/>
                    <a:pt x="568" y="436"/>
                    <a:pt x="571" y="434"/>
                  </a:cubicBezTo>
                  <a:close/>
                  <a:moveTo>
                    <a:pt x="588" y="491"/>
                  </a:moveTo>
                  <a:cubicBezTo>
                    <a:pt x="584" y="494"/>
                    <a:pt x="584" y="494"/>
                    <a:pt x="584" y="494"/>
                  </a:cubicBezTo>
                  <a:cubicBezTo>
                    <a:pt x="581" y="513"/>
                    <a:pt x="581" y="513"/>
                    <a:pt x="581" y="513"/>
                  </a:cubicBezTo>
                  <a:cubicBezTo>
                    <a:pt x="577" y="513"/>
                    <a:pt x="577" y="513"/>
                    <a:pt x="577" y="513"/>
                  </a:cubicBezTo>
                  <a:cubicBezTo>
                    <a:pt x="580" y="518"/>
                    <a:pt x="580" y="518"/>
                    <a:pt x="580" y="518"/>
                  </a:cubicBezTo>
                  <a:cubicBezTo>
                    <a:pt x="584" y="521"/>
                    <a:pt x="584" y="521"/>
                    <a:pt x="584" y="521"/>
                  </a:cubicBezTo>
                  <a:cubicBezTo>
                    <a:pt x="585" y="529"/>
                    <a:pt x="585" y="529"/>
                    <a:pt x="585" y="529"/>
                  </a:cubicBezTo>
                  <a:cubicBezTo>
                    <a:pt x="591" y="532"/>
                    <a:pt x="591" y="532"/>
                    <a:pt x="591" y="532"/>
                  </a:cubicBezTo>
                  <a:cubicBezTo>
                    <a:pt x="591" y="526"/>
                    <a:pt x="591" y="526"/>
                    <a:pt x="591" y="526"/>
                  </a:cubicBezTo>
                  <a:cubicBezTo>
                    <a:pt x="594" y="524"/>
                    <a:pt x="594" y="524"/>
                    <a:pt x="594" y="524"/>
                  </a:cubicBezTo>
                  <a:cubicBezTo>
                    <a:pt x="594" y="520"/>
                    <a:pt x="594" y="520"/>
                    <a:pt x="594" y="520"/>
                  </a:cubicBezTo>
                  <a:cubicBezTo>
                    <a:pt x="589" y="515"/>
                    <a:pt x="589" y="515"/>
                    <a:pt x="589" y="515"/>
                  </a:cubicBezTo>
                  <a:lnTo>
                    <a:pt x="588" y="491"/>
                  </a:lnTo>
                  <a:close/>
                  <a:moveTo>
                    <a:pt x="587" y="488"/>
                  </a:moveTo>
                  <a:cubicBezTo>
                    <a:pt x="589" y="483"/>
                    <a:pt x="588" y="476"/>
                    <a:pt x="585" y="482"/>
                  </a:cubicBezTo>
                  <a:cubicBezTo>
                    <a:pt x="583" y="490"/>
                    <a:pt x="583" y="494"/>
                    <a:pt x="587" y="488"/>
                  </a:cubicBezTo>
                  <a:close/>
                  <a:moveTo>
                    <a:pt x="568" y="537"/>
                  </a:moveTo>
                  <a:cubicBezTo>
                    <a:pt x="566" y="542"/>
                    <a:pt x="571" y="540"/>
                    <a:pt x="573" y="538"/>
                  </a:cubicBezTo>
                  <a:cubicBezTo>
                    <a:pt x="581" y="534"/>
                    <a:pt x="580" y="532"/>
                    <a:pt x="580" y="532"/>
                  </a:cubicBezTo>
                  <a:cubicBezTo>
                    <a:pt x="580" y="532"/>
                    <a:pt x="568" y="530"/>
                    <a:pt x="568" y="537"/>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23" name="Freeform 42"/>
            <p:cNvSpPr>
              <a:spLocks noEditPoints="1"/>
            </p:cNvSpPr>
            <p:nvPr/>
          </p:nvSpPr>
          <p:spPr bwMode="auto">
            <a:xfrm>
              <a:off x="3492" y="3454"/>
              <a:ext cx="919" cy="865"/>
            </a:xfrm>
            <a:custGeom>
              <a:avLst/>
              <a:gdLst>
                <a:gd name="T0" fmla="*/ 284 w 653"/>
                <a:gd name="T1" fmla="*/ 306 h 614"/>
                <a:gd name="T2" fmla="*/ 228 w 653"/>
                <a:gd name="T3" fmla="*/ 256 h 614"/>
                <a:gd name="T4" fmla="*/ 221 w 653"/>
                <a:gd name="T5" fmla="*/ 140 h 614"/>
                <a:gd name="T6" fmla="*/ 282 w 653"/>
                <a:gd name="T7" fmla="*/ 145 h 614"/>
                <a:gd name="T8" fmla="*/ 353 w 653"/>
                <a:gd name="T9" fmla="*/ 88 h 614"/>
                <a:gd name="T10" fmla="*/ 419 w 653"/>
                <a:gd name="T11" fmla="*/ 28 h 614"/>
                <a:gd name="T12" fmla="*/ 262 w 653"/>
                <a:gd name="T13" fmla="*/ 57 h 614"/>
                <a:gd name="T14" fmla="*/ 84 w 653"/>
                <a:gd name="T15" fmla="*/ 162 h 614"/>
                <a:gd name="T16" fmla="*/ 86 w 653"/>
                <a:gd name="T17" fmla="*/ 303 h 614"/>
                <a:gd name="T18" fmla="*/ 192 w 653"/>
                <a:gd name="T19" fmla="*/ 341 h 614"/>
                <a:gd name="T20" fmla="*/ 157 w 653"/>
                <a:gd name="T21" fmla="*/ 362 h 614"/>
                <a:gd name="T22" fmla="*/ 240 w 653"/>
                <a:gd name="T23" fmla="*/ 481 h 614"/>
                <a:gd name="T24" fmla="*/ 260 w 653"/>
                <a:gd name="T25" fmla="*/ 372 h 614"/>
                <a:gd name="T26" fmla="*/ 269 w 653"/>
                <a:gd name="T27" fmla="*/ 377 h 614"/>
                <a:gd name="T28" fmla="*/ 230 w 653"/>
                <a:gd name="T29" fmla="*/ 492 h 614"/>
                <a:gd name="T30" fmla="*/ 225 w 653"/>
                <a:gd name="T31" fmla="*/ 358 h 614"/>
                <a:gd name="T32" fmla="*/ 131 w 653"/>
                <a:gd name="T33" fmla="*/ 338 h 614"/>
                <a:gd name="T34" fmla="*/ 36 w 653"/>
                <a:gd name="T35" fmla="*/ 243 h 614"/>
                <a:gd name="T36" fmla="*/ 82 w 653"/>
                <a:gd name="T37" fmla="*/ 143 h 614"/>
                <a:gd name="T38" fmla="*/ 259 w 653"/>
                <a:gd name="T39" fmla="*/ 61 h 614"/>
                <a:gd name="T40" fmla="*/ 438 w 653"/>
                <a:gd name="T41" fmla="*/ 6 h 614"/>
                <a:gd name="T42" fmla="*/ 308 w 653"/>
                <a:gd name="T43" fmla="*/ 93 h 614"/>
                <a:gd name="T44" fmla="*/ 298 w 653"/>
                <a:gd name="T45" fmla="*/ 182 h 614"/>
                <a:gd name="T46" fmla="*/ 200 w 653"/>
                <a:gd name="T47" fmla="*/ 159 h 614"/>
                <a:gd name="T48" fmla="*/ 296 w 653"/>
                <a:gd name="T49" fmla="*/ 289 h 614"/>
                <a:gd name="T50" fmla="*/ 249 w 653"/>
                <a:gd name="T51" fmla="*/ 299 h 614"/>
                <a:gd name="T52" fmla="*/ 389 w 653"/>
                <a:gd name="T53" fmla="*/ 123 h 614"/>
                <a:gd name="T54" fmla="*/ 393 w 653"/>
                <a:gd name="T55" fmla="*/ 181 h 614"/>
                <a:gd name="T56" fmla="*/ 434 w 653"/>
                <a:gd name="T57" fmla="*/ 218 h 614"/>
                <a:gd name="T58" fmla="*/ 373 w 653"/>
                <a:gd name="T59" fmla="*/ 216 h 614"/>
                <a:gd name="T60" fmla="*/ 300 w 653"/>
                <a:gd name="T61" fmla="*/ 253 h 614"/>
                <a:gd name="T62" fmla="*/ 351 w 653"/>
                <a:gd name="T63" fmla="*/ 280 h 614"/>
                <a:gd name="T64" fmla="*/ 424 w 653"/>
                <a:gd name="T65" fmla="*/ 280 h 614"/>
                <a:gd name="T66" fmla="*/ 381 w 653"/>
                <a:gd name="T67" fmla="*/ 338 h 614"/>
                <a:gd name="T68" fmla="*/ 393 w 653"/>
                <a:gd name="T69" fmla="*/ 382 h 614"/>
                <a:gd name="T70" fmla="*/ 435 w 653"/>
                <a:gd name="T71" fmla="*/ 420 h 614"/>
                <a:gd name="T72" fmla="*/ 412 w 653"/>
                <a:gd name="T73" fmla="*/ 418 h 614"/>
                <a:gd name="T74" fmla="*/ 373 w 653"/>
                <a:gd name="T75" fmla="*/ 417 h 614"/>
                <a:gd name="T76" fmla="*/ 495 w 653"/>
                <a:gd name="T77" fmla="*/ 354 h 614"/>
                <a:gd name="T78" fmla="*/ 538 w 653"/>
                <a:gd name="T79" fmla="*/ 334 h 614"/>
                <a:gd name="T80" fmla="*/ 518 w 653"/>
                <a:gd name="T81" fmla="*/ 372 h 614"/>
                <a:gd name="T82" fmla="*/ 532 w 653"/>
                <a:gd name="T83" fmla="*/ 388 h 614"/>
                <a:gd name="T84" fmla="*/ 550 w 653"/>
                <a:gd name="T85" fmla="*/ 427 h 614"/>
                <a:gd name="T86" fmla="*/ 506 w 653"/>
                <a:gd name="T87" fmla="*/ 441 h 614"/>
                <a:gd name="T88" fmla="*/ 300 w 653"/>
                <a:gd name="T89" fmla="*/ 377 h 614"/>
                <a:gd name="T90" fmla="*/ 375 w 653"/>
                <a:gd name="T91" fmla="*/ 450 h 614"/>
                <a:gd name="T92" fmla="*/ 482 w 653"/>
                <a:gd name="T93" fmla="*/ 470 h 614"/>
                <a:gd name="T94" fmla="*/ 91 w 653"/>
                <a:gd name="T95" fmla="*/ 405 h 614"/>
                <a:gd name="T96" fmla="*/ 88 w 653"/>
                <a:gd name="T97" fmla="*/ 374 h 614"/>
                <a:gd name="T98" fmla="*/ 99 w 653"/>
                <a:gd name="T99" fmla="*/ 362 h 614"/>
                <a:gd name="T100" fmla="*/ 17 w 653"/>
                <a:gd name="T101" fmla="*/ 258 h 614"/>
                <a:gd name="T102" fmla="*/ 469 w 653"/>
                <a:gd name="T103" fmla="*/ 565 h 614"/>
                <a:gd name="T104" fmla="*/ 344 w 653"/>
                <a:gd name="T105" fmla="*/ 565 h 614"/>
                <a:gd name="T106" fmla="*/ 466 w 653"/>
                <a:gd name="T107" fmla="*/ 597 h 614"/>
                <a:gd name="T108" fmla="*/ 328 w 653"/>
                <a:gd name="T109" fmla="*/ 596 h 614"/>
                <a:gd name="T110" fmla="*/ 375 w 653"/>
                <a:gd name="T111" fmla="*/ 565 h 614"/>
                <a:gd name="T112" fmla="*/ 512 w 653"/>
                <a:gd name="T113" fmla="*/ 567 h 614"/>
                <a:gd name="T114" fmla="*/ 629 w 653"/>
                <a:gd name="T115" fmla="*/ 485 h 614"/>
                <a:gd name="T116" fmla="*/ 621 w 653"/>
                <a:gd name="T117" fmla="*/ 454 h 614"/>
                <a:gd name="T118" fmla="*/ 613 w 653"/>
                <a:gd name="T119" fmla="*/ 427 h 614"/>
                <a:gd name="T120" fmla="*/ 574 w 653"/>
                <a:gd name="T121" fmla="*/ 432 h 614"/>
                <a:gd name="T122" fmla="*/ 585 w 653"/>
                <a:gd name="T123" fmla="*/ 497 h 614"/>
                <a:gd name="T124" fmla="*/ 580 w 653"/>
                <a:gd name="T125" fmla="*/ 538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3" h="614">
                  <a:moveTo>
                    <a:pt x="342" y="373"/>
                  </a:moveTo>
                  <a:cubicBezTo>
                    <a:pt x="343" y="372"/>
                    <a:pt x="343" y="372"/>
                    <a:pt x="343" y="372"/>
                  </a:cubicBezTo>
                  <a:cubicBezTo>
                    <a:pt x="343" y="372"/>
                    <a:pt x="343" y="372"/>
                    <a:pt x="343" y="372"/>
                  </a:cubicBezTo>
                  <a:cubicBezTo>
                    <a:pt x="342" y="371"/>
                    <a:pt x="332" y="364"/>
                    <a:pt x="330" y="354"/>
                  </a:cubicBezTo>
                  <a:cubicBezTo>
                    <a:pt x="330" y="354"/>
                    <a:pt x="330" y="354"/>
                    <a:pt x="330" y="354"/>
                  </a:cubicBezTo>
                  <a:cubicBezTo>
                    <a:pt x="330" y="354"/>
                    <a:pt x="330" y="354"/>
                    <a:pt x="330" y="354"/>
                  </a:cubicBezTo>
                  <a:cubicBezTo>
                    <a:pt x="329" y="351"/>
                    <a:pt x="329" y="348"/>
                    <a:pt x="329" y="345"/>
                  </a:cubicBezTo>
                  <a:cubicBezTo>
                    <a:pt x="329" y="340"/>
                    <a:pt x="330" y="335"/>
                    <a:pt x="330" y="331"/>
                  </a:cubicBezTo>
                  <a:cubicBezTo>
                    <a:pt x="330" y="330"/>
                    <a:pt x="329" y="329"/>
                    <a:pt x="328" y="328"/>
                  </a:cubicBezTo>
                  <a:cubicBezTo>
                    <a:pt x="327" y="327"/>
                    <a:pt x="324" y="326"/>
                    <a:pt x="321" y="325"/>
                  </a:cubicBezTo>
                  <a:cubicBezTo>
                    <a:pt x="313" y="323"/>
                    <a:pt x="300" y="323"/>
                    <a:pt x="296" y="323"/>
                  </a:cubicBezTo>
                  <a:cubicBezTo>
                    <a:pt x="296" y="324"/>
                    <a:pt x="296" y="324"/>
                    <a:pt x="296" y="324"/>
                  </a:cubicBezTo>
                  <a:cubicBezTo>
                    <a:pt x="296" y="323"/>
                    <a:pt x="296" y="323"/>
                    <a:pt x="296" y="323"/>
                  </a:cubicBezTo>
                  <a:cubicBezTo>
                    <a:pt x="294" y="322"/>
                    <a:pt x="292" y="321"/>
                    <a:pt x="291" y="319"/>
                  </a:cubicBezTo>
                  <a:cubicBezTo>
                    <a:pt x="291" y="318"/>
                    <a:pt x="291" y="317"/>
                    <a:pt x="291" y="316"/>
                  </a:cubicBezTo>
                  <a:cubicBezTo>
                    <a:pt x="291" y="315"/>
                    <a:pt x="291" y="315"/>
                    <a:pt x="291" y="315"/>
                  </a:cubicBezTo>
                  <a:cubicBezTo>
                    <a:pt x="291" y="315"/>
                    <a:pt x="291" y="315"/>
                    <a:pt x="291" y="315"/>
                  </a:cubicBezTo>
                  <a:cubicBezTo>
                    <a:pt x="291" y="315"/>
                    <a:pt x="291" y="315"/>
                    <a:pt x="291" y="315"/>
                  </a:cubicBezTo>
                  <a:cubicBezTo>
                    <a:pt x="291" y="312"/>
                    <a:pt x="291" y="312"/>
                    <a:pt x="291" y="312"/>
                  </a:cubicBezTo>
                  <a:cubicBezTo>
                    <a:pt x="288" y="314"/>
                    <a:pt x="288" y="314"/>
                    <a:pt x="288" y="314"/>
                  </a:cubicBezTo>
                  <a:cubicBezTo>
                    <a:pt x="288" y="314"/>
                    <a:pt x="288" y="314"/>
                    <a:pt x="288" y="314"/>
                  </a:cubicBezTo>
                  <a:cubicBezTo>
                    <a:pt x="288" y="314"/>
                    <a:pt x="286" y="315"/>
                    <a:pt x="284" y="315"/>
                  </a:cubicBezTo>
                  <a:cubicBezTo>
                    <a:pt x="283" y="315"/>
                    <a:pt x="282" y="315"/>
                    <a:pt x="281" y="314"/>
                  </a:cubicBezTo>
                  <a:cubicBezTo>
                    <a:pt x="281" y="314"/>
                    <a:pt x="281" y="314"/>
                    <a:pt x="281" y="314"/>
                  </a:cubicBezTo>
                  <a:cubicBezTo>
                    <a:pt x="280" y="314"/>
                    <a:pt x="280" y="314"/>
                    <a:pt x="280" y="314"/>
                  </a:cubicBezTo>
                  <a:cubicBezTo>
                    <a:pt x="280" y="313"/>
                    <a:pt x="278" y="312"/>
                    <a:pt x="276" y="311"/>
                  </a:cubicBezTo>
                  <a:cubicBezTo>
                    <a:pt x="273" y="309"/>
                    <a:pt x="270" y="306"/>
                    <a:pt x="267" y="304"/>
                  </a:cubicBezTo>
                  <a:cubicBezTo>
                    <a:pt x="264" y="302"/>
                    <a:pt x="262" y="300"/>
                    <a:pt x="262" y="300"/>
                  </a:cubicBezTo>
                  <a:cubicBezTo>
                    <a:pt x="261" y="299"/>
                    <a:pt x="261" y="299"/>
                    <a:pt x="261" y="299"/>
                  </a:cubicBezTo>
                  <a:cubicBezTo>
                    <a:pt x="260" y="301"/>
                    <a:pt x="260" y="301"/>
                    <a:pt x="260" y="301"/>
                  </a:cubicBezTo>
                  <a:cubicBezTo>
                    <a:pt x="260" y="301"/>
                    <a:pt x="259" y="301"/>
                    <a:pt x="259" y="301"/>
                  </a:cubicBezTo>
                  <a:cubicBezTo>
                    <a:pt x="258" y="302"/>
                    <a:pt x="258" y="303"/>
                    <a:pt x="257" y="304"/>
                  </a:cubicBezTo>
                  <a:cubicBezTo>
                    <a:pt x="256" y="305"/>
                    <a:pt x="256" y="305"/>
                    <a:pt x="256" y="305"/>
                  </a:cubicBezTo>
                  <a:cubicBezTo>
                    <a:pt x="255" y="305"/>
                    <a:pt x="255" y="305"/>
                    <a:pt x="255" y="305"/>
                  </a:cubicBezTo>
                  <a:cubicBezTo>
                    <a:pt x="255" y="305"/>
                    <a:pt x="255" y="305"/>
                    <a:pt x="255" y="305"/>
                  </a:cubicBezTo>
                  <a:cubicBezTo>
                    <a:pt x="255" y="305"/>
                    <a:pt x="255" y="305"/>
                    <a:pt x="255" y="305"/>
                  </a:cubicBezTo>
                  <a:cubicBezTo>
                    <a:pt x="255" y="305"/>
                    <a:pt x="255" y="305"/>
                    <a:pt x="255" y="305"/>
                  </a:cubicBezTo>
                  <a:cubicBezTo>
                    <a:pt x="255" y="305"/>
                    <a:pt x="255" y="305"/>
                    <a:pt x="255" y="305"/>
                  </a:cubicBezTo>
                  <a:cubicBezTo>
                    <a:pt x="255" y="305"/>
                    <a:pt x="255" y="305"/>
                    <a:pt x="255" y="305"/>
                  </a:cubicBezTo>
                  <a:cubicBezTo>
                    <a:pt x="255" y="306"/>
                    <a:pt x="255" y="306"/>
                    <a:pt x="255" y="306"/>
                  </a:cubicBezTo>
                  <a:cubicBezTo>
                    <a:pt x="255" y="305"/>
                    <a:pt x="255" y="305"/>
                    <a:pt x="255" y="305"/>
                  </a:cubicBezTo>
                  <a:cubicBezTo>
                    <a:pt x="255" y="305"/>
                    <a:pt x="255" y="305"/>
                    <a:pt x="255" y="305"/>
                  </a:cubicBezTo>
                  <a:cubicBezTo>
                    <a:pt x="255" y="306"/>
                    <a:pt x="255" y="306"/>
                    <a:pt x="255" y="306"/>
                  </a:cubicBezTo>
                  <a:cubicBezTo>
                    <a:pt x="255" y="305"/>
                    <a:pt x="255" y="305"/>
                    <a:pt x="255" y="305"/>
                  </a:cubicBezTo>
                  <a:cubicBezTo>
                    <a:pt x="255" y="305"/>
                    <a:pt x="255" y="305"/>
                    <a:pt x="255" y="305"/>
                  </a:cubicBezTo>
                  <a:cubicBezTo>
                    <a:pt x="255" y="305"/>
                    <a:pt x="255" y="305"/>
                    <a:pt x="254" y="304"/>
                  </a:cubicBezTo>
                  <a:cubicBezTo>
                    <a:pt x="254" y="303"/>
                    <a:pt x="253" y="302"/>
                    <a:pt x="252" y="300"/>
                  </a:cubicBezTo>
                  <a:cubicBezTo>
                    <a:pt x="252" y="300"/>
                    <a:pt x="252" y="299"/>
                    <a:pt x="252" y="299"/>
                  </a:cubicBezTo>
                  <a:cubicBezTo>
                    <a:pt x="252" y="299"/>
                    <a:pt x="251" y="298"/>
                    <a:pt x="251" y="298"/>
                  </a:cubicBezTo>
                  <a:cubicBezTo>
                    <a:pt x="251" y="297"/>
                    <a:pt x="251" y="297"/>
                    <a:pt x="251" y="297"/>
                  </a:cubicBezTo>
                  <a:cubicBezTo>
                    <a:pt x="250" y="297"/>
                    <a:pt x="250" y="297"/>
                    <a:pt x="250" y="297"/>
                  </a:cubicBezTo>
                  <a:cubicBezTo>
                    <a:pt x="228" y="296"/>
                    <a:pt x="228" y="296"/>
                    <a:pt x="228" y="296"/>
                  </a:cubicBezTo>
                  <a:cubicBezTo>
                    <a:pt x="228" y="297"/>
                    <a:pt x="228" y="297"/>
                    <a:pt x="228" y="297"/>
                  </a:cubicBezTo>
                  <a:cubicBezTo>
                    <a:pt x="230" y="297"/>
                    <a:pt x="230" y="297"/>
                    <a:pt x="230" y="297"/>
                  </a:cubicBezTo>
                  <a:cubicBezTo>
                    <a:pt x="229" y="290"/>
                    <a:pt x="229" y="290"/>
                    <a:pt x="229" y="290"/>
                  </a:cubicBezTo>
                  <a:cubicBezTo>
                    <a:pt x="228" y="289"/>
                    <a:pt x="228" y="289"/>
                    <a:pt x="228" y="289"/>
                  </a:cubicBezTo>
                  <a:cubicBezTo>
                    <a:pt x="227" y="289"/>
                    <a:pt x="227" y="289"/>
                    <a:pt x="227" y="289"/>
                  </a:cubicBezTo>
                  <a:cubicBezTo>
                    <a:pt x="227" y="289"/>
                    <a:pt x="226" y="289"/>
                    <a:pt x="226" y="289"/>
                  </a:cubicBezTo>
                  <a:cubicBezTo>
                    <a:pt x="225" y="290"/>
                    <a:pt x="222" y="291"/>
                    <a:pt x="220" y="291"/>
                  </a:cubicBezTo>
                  <a:cubicBezTo>
                    <a:pt x="219" y="291"/>
                    <a:pt x="218" y="290"/>
                    <a:pt x="218" y="290"/>
                  </a:cubicBezTo>
                  <a:cubicBezTo>
                    <a:pt x="218" y="290"/>
                    <a:pt x="218" y="290"/>
                    <a:pt x="218" y="289"/>
                  </a:cubicBezTo>
                  <a:cubicBezTo>
                    <a:pt x="218" y="289"/>
                    <a:pt x="218" y="289"/>
                    <a:pt x="218" y="289"/>
                  </a:cubicBezTo>
                  <a:cubicBezTo>
                    <a:pt x="218" y="288"/>
                    <a:pt x="219" y="288"/>
                    <a:pt x="221" y="288"/>
                  </a:cubicBezTo>
                  <a:cubicBezTo>
                    <a:pt x="222" y="288"/>
                    <a:pt x="224" y="287"/>
                    <a:pt x="226" y="287"/>
                  </a:cubicBezTo>
                  <a:cubicBezTo>
                    <a:pt x="228" y="287"/>
                    <a:pt x="230" y="288"/>
                    <a:pt x="232" y="288"/>
                  </a:cubicBezTo>
                  <a:cubicBezTo>
                    <a:pt x="234" y="288"/>
                    <a:pt x="235" y="288"/>
                    <a:pt x="235" y="288"/>
                  </a:cubicBezTo>
                  <a:cubicBezTo>
                    <a:pt x="235" y="288"/>
                    <a:pt x="235" y="288"/>
                    <a:pt x="235" y="288"/>
                  </a:cubicBezTo>
                  <a:cubicBezTo>
                    <a:pt x="235" y="288"/>
                    <a:pt x="235" y="288"/>
                    <a:pt x="235" y="288"/>
                  </a:cubicBezTo>
                  <a:cubicBezTo>
                    <a:pt x="235" y="288"/>
                    <a:pt x="236" y="288"/>
                    <a:pt x="237" y="288"/>
                  </a:cubicBezTo>
                  <a:cubicBezTo>
                    <a:pt x="242" y="288"/>
                    <a:pt x="252" y="289"/>
                    <a:pt x="261" y="291"/>
                  </a:cubicBezTo>
                  <a:cubicBezTo>
                    <a:pt x="261" y="289"/>
                    <a:pt x="261" y="289"/>
                    <a:pt x="261" y="289"/>
                  </a:cubicBezTo>
                  <a:cubicBezTo>
                    <a:pt x="260" y="291"/>
                    <a:pt x="260" y="291"/>
                    <a:pt x="260" y="291"/>
                  </a:cubicBezTo>
                  <a:cubicBezTo>
                    <a:pt x="267" y="293"/>
                    <a:pt x="273" y="296"/>
                    <a:pt x="276" y="299"/>
                  </a:cubicBezTo>
                  <a:cubicBezTo>
                    <a:pt x="278" y="301"/>
                    <a:pt x="280" y="302"/>
                    <a:pt x="281" y="303"/>
                  </a:cubicBezTo>
                  <a:cubicBezTo>
                    <a:pt x="282" y="304"/>
                    <a:pt x="282" y="304"/>
                    <a:pt x="282" y="305"/>
                  </a:cubicBezTo>
                  <a:cubicBezTo>
                    <a:pt x="283" y="305"/>
                    <a:pt x="283" y="305"/>
                    <a:pt x="283" y="305"/>
                  </a:cubicBezTo>
                  <a:cubicBezTo>
                    <a:pt x="283" y="306"/>
                    <a:pt x="283" y="306"/>
                    <a:pt x="283" y="306"/>
                  </a:cubicBezTo>
                  <a:cubicBezTo>
                    <a:pt x="284" y="306"/>
                    <a:pt x="284" y="306"/>
                    <a:pt x="284" y="306"/>
                  </a:cubicBezTo>
                  <a:cubicBezTo>
                    <a:pt x="292" y="307"/>
                    <a:pt x="292" y="307"/>
                    <a:pt x="292" y="307"/>
                  </a:cubicBezTo>
                  <a:cubicBezTo>
                    <a:pt x="292" y="306"/>
                    <a:pt x="292" y="306"/>
                    <a:pt x="292" y="306"/>
                  </a:cubicBezTo>
                  <a:cubicBezTo>
                    <a:pt x="290" y="306"/>
                    <a:pt x="290" y="306"/>
                    <a:pt x="290" y="306"/>
                  </a:cubicBezTo>
                  <a:cubicBezTo>
                    <a:pt x="290" y="306"/>
                    <a:pt x="291" y="308"/>
                    <a:pt x="292" y="311"/>
                  </a:cubicBezTo>
                  <a:cubicBezTo>
                    <a:pt x="292" y="314"/>
                    <a:pt x="293" y="317"/>
                    <a:pt x="295" y="320"/>
                  </a:cubicBezTo>
                  <a:cubicBezTo>
                    <a:pt x="295" y="320"/>
                    <a:pt x="295" y="320"/>
                    <a:pt x="295" y="320"/>
                  </a:cubicBezTo>
                  <a:cubicBezTo>
                    <a:pt x="295" y="320"/>
                    <a:pt x="295" y="320"/>
                    <a:pt x="295" y="320"/>
                  </a:cubicBezTo>
                  <a:cubicBezTo>
                    <a:pt x="296" y="321"/>
                    <a:pt x="298" y="322"/>
                    <a:pt x="299" y="322"/>
                  </a:cubicBezTo>
                  <a:cubicBezTo>
                    <a:pt x="301" y="322"/>
                    <a:pt x="302" y="321"/>
                    <a:pt x="304" y="321"/>
                  </a:cubicBezTo>
                  <a:cubicBezTo>
                    <a:pt x="305" y="321"/>
                    <a:pt x="306" y="320"/>
                    <a:pt x="307" y="320"/>
                  </a:cubicBezTo>
                  <a:cubicBezTo>
                    <a:pt x="309" y="320"/>
                    <a:pt x="321" y="321"/>
                    <a:pt x="329" y="326"/>
                  </a:cubicBezTo>
                  <a:cubicBezTo>
                    <a:pt x="330" y="324"/>
                    <a:pt x="330" y="324"/>
                    <a:pt x="330" y="324"/>
                  </a:cubicBezTo>
                  <a:cubicBezTo>
                    <a:pt x="329" y="326"/>
                    <a:pt x="329" y="326"/>
                    <a:pt x="329" y="326"/>
                  </a:cubicBezTo>
                  <a:cubicBezTo>
                    <a:pt x="333" y="329"/>
                    <a:pt x="338" y="335"/>
                    <a:pt x="342" y="341"/>
                  </a:cubicBezTo>
                  <a:cubicBezTo>
                    <a:pt x="343" y="343"/>
                    <a:pt x="345" y="346"/>
                    <a:pt x="346" y="348"/>
                  </a:cubicBezTo>
                  <a:cubicBezTo>
                    <a:pt x="346" y="349"/>
                    <a:pt x="347" y="349"/>
                    <a:pt x="347" y="350"/>
                  </a:cubicBezTo>
                  <a:cubicBezTo>
                    <a:pt x="347" y="350"/>
                    <a:pt x="347" y="351"/>
                    <a:pt x="347" y="351"/>
                  </a:cubicBezTo>
                  <a:cubicBezTo>
                    <a:pt x="348" y="351"/>
                    <a:pt x="348" y="351"/>
                    <a:pt x="348" y="351"/>
                  </a:cubicBezTo>
                  <a:cubicBezTo>
                    <a:pt x="349" y="352"/>
                    <a:pt x="349" y="352"/>
                    <a:pt x="349" y="352"/>
                  </a:cubicBezTo>
                  <a:cubicBezTo>
                    <a:pt x="349" y="352"/>
                    <a:pt x="352" y="352"/>
                    <a:pt x="355" y="352"/>
                  </a:cubicBezTo>
                  <a:cubicBezTo>
                    <a:pt x="357" y="352"/>
                    <a:pt x="359" y="352"/>
                    <a:pt x="360" y="352"/>
                  </a:cubicBezTo>
                  <a:cubicBezTo>
                    <a:pt x="362" y="351"/>
                    <a:pt x="364" y="351"/>
                    <a:pt x="365" y="350"/>
                  </a:cubicBezTo>
                  <a:cubicBezTo>
                    <a:pt x="364" y="349"/>
                    <a:pt x="364" y="349"/>
                    <a:pt x="364" y="349"/>
                  </a:cubicBezTo>
                  <a:cubicBezTo>
                    <a:pt x="364" y="350"/>
                    <a:pt x="364" y="350"/>
                    <a:pt x="364" y="350"/>
                  </a:cubicBezTo>
                  <a:cubicBezTo>
                    <a:pt x="365" y="350"/>
                    <a:pt x="365" y="349"/>
                    <a:pt x="366" y="349"/>
                  </a:cubicBezTo>
                  <a:cubicBezTo>
                    <a:pt x="366" y="347"/>
                    <a:pt x="366" y="346"/>
                    <a:pt x="366" y="344"/>
                  </a:cubicBezTo>
                  <a:cubicBezTo>
                    <a:pt x="366" y="338"/>
                    <a:pt x="365" y="331"/>
                    <a:pt x="365" y="331"/>
                  </a:cubicBezTo>
                  <a:cubicBezTo>
                    <a:pt x="365" y="329"/>
                    <a:pt x="365" y="329"/>
                    <a:pt x="365" y="329"/>
                  </a:cubicBezTo>
                  <a:cubicBezTo>
                    <a:pt x="363" y="330"/>
                    <a:pt x="363" y="330"/>
                    <a:pt x="363" y="330"/>
                  </a:cubicBezTo>
                  <a:cubicBezTo>
                    <a:pt x="363" y="330"/>
                    <a:pt x="363" y="330"/>
                    <a:pt x="363" y="330"/>
                  </a:cubicBezTo>
                  <a:cubicBezTo>
                    <a:pt x="362" y="330"/>
                    <a:pt x="361" y="330"/>
                    <a:pt x="359" y="330"/>
                  </a:cubicBezTo>
                  <a:cubicBezTo>
                    <a:pt x="356" y="330"/>
                    <a:pt x="353" y="330"/>
                    <a:pt x="350" y="329"/>
                  </a:cubicBezTo>
                  <a:cubicBezTo>
                    <a:pt x="347" y="328"/>
                    <a:pt x="345" y="326"/>
                    <a:pt x="343" y="324"/>
                  </a:cubicBezTo>
                  <a:cubicBezTo>
                    <a:pt x="343" y="324"/>
                    <a:pt x="343" y="324"/>
                    <a:pt x="343" y="324"/>
                  </a:cubicBezTo>
                  <a:cubicBezTo>
                    <a:pt x="343" y="324"/>
                    <a:pt x="343" y="324"/>
                    <a:pt x="343" y="324"/>
                  </a:cubicBezTo>
                  <a:cubicBezTo>
                    <a:pt x="339" y="317"/>
                    <a:pt x="338" y="312"/>
                    <a:pt x="338" y="308"/>
                  </a:cubicBezTo>
                  <a:cubicBezTo>
                    <a:pt x="338" y="307"/>
                    <a:pt x="338" y="306"/>
                    <a:pt x="338" y="305"/>
                  </a:cubicBezTo>
                  <a:cubicBezTo>
                    <a:pt x="338" y="305"/>
                    <a:pt x="338" y="305"/>
                    <a:pt x="338" y="305"/>
                  </a:cubicBezTo>
                  <a:cubicBezTo>
                    <a:pt x="338" y="305"/>
                    <a:pt x="338" y="305"/>
                    <a:pt x="338" y="305"/>
                  </a:cubicBezTo>
                  <a:cubicBezTo>
                    <a:pt x="338" y="305"/>
                    <a:pt x="338" y="305"/>
                    <a:pt x="338" y="305"/>
                  </a:cubicBezTo>
                  <a:cubicBezTo>
                    <a:pt x="338" y="303"/>
                    <a:pt x="338" y="303"/>
                    <a:pt x="338" y="303"/>
                  </a:cubicBezTo>
                  <a:cubicBezTo>
                    <a:pt x="337" y="303"/>
                    <a:pt x="337" y="303"/>
                    <a:pt x="337" y="303"/>
                  </a:cubicBezTo>
                  <a:cubicBezTo>
                    <a:pt x="328" y="300"/>
                    <a:pt x="328" y="300"/>
                    <a:pt x="328" y="300"/>
                  </a:cubicBezTo>
                  <a:cubicBezTo>
                    <a:pt x="327" y="301"/>
                    <a:pt x="327" y="301"/>
                    <a:pt x="327" y="301"/>
                  </a:cubicBezTo>
                  <a:cubicBezTo>
                    <a:pt x="329" y="301"/>
                    <a:pt x="329" y="301"/>
                    <a:pt x="329" y="301"/>
                  </a:cubicBezTo>
                  <a:cubicBezTo>
                    <a:pt x="326" y="290"/>
                    <a:pt x="326" y="290"/>
                    <a:pt x="326" y="290"/>
                  </a:cubicBezTo>
                  <a:cubicBezTo>
                    <a:pt x="325" y="288"/>
                    <a:pt x="325" y="288"/>
                    <a:pt x="325" y="288"/>
                  </a:cubicBezTo>
                  <a:cubicBezTo>
                    <a:pt x="324" y="289"/>
                    <a:pt x="324" y="289"/>
                    <a:pt x="324" y="289"/>
                  </a:cubicBezTo>
                  <a:cubicBezTo>
                    <a:pt x="324" y="289"/>
                    <a:pt x="324" y="289"/>
                    <a:pt x="324" y="289"/>
                  </a:cubicBezTo>
                  <a:cubicBezTo>
                    <a:pt x="323" y="290"/>
                    <a:pt x="318" y="292"/>
                    <a:pt x="310" y="292"/>
                  </a:cubicBezTo>
                  <a:cubicBezTo>
                    <a:pt x="305" y="292"/>
                    <a:pt x="302" y="291"/>
                    <a:pt x="301" y="289"/>
                  </a:cubicBezTo>
                  <a:cubicBezTo>
                    <a:pt x="300" y="289"/>
                    <a:pt x="299" y="288"/>
                    <a:pt x="299" y="288"/>
                  </a:cubicBezTo>
                  <a:cubicBezTo>
                    <a:pt x="299" y="287"/>
                    <a:pt x="299" y="287"/>
                    <a:pt x="299" y="287"/>
                  </a:cubicBezTo>
                  <a:cubicBezTo>
                    <a:pt x="299" y="287"/>
                    <a:pt x="299" y="287"/>
                    <a:pt x="299" y="287"/>
                  </a:cubicBezTo>
                  <a:cubicBezTo>
                    <a:pt x="299" y="287"/>
                    <a:pt x="299" y="287"/>
                    <a:pt x="299" y="287"/>
                  </a:cubicBezTo>
                  <a:cubicBezTo>
                    <a:pt x="298" y="286"/>
                    <a:pt x="298" y="286"/>
                    <a:pt x="298" y="286"/>
                  </a:cubicBezTo>
                  <a:cubicBezTo>
                    <a:pt x="297" y="287"/>
                    <a:pt x="297" y="287"/>
                    <a:pt x="297" y="287"/>
                  </a:cubicBezTo>
                  <a:cubicBezTo>
                    <a:pt x="292" y="289"/>
                    <a:pt x="292" y="289"/>
                    <a:pt x="292" y="289"/>
                  </a:cubicBezTo>
                  <a:cubicBezTo>
                    <a:pt x="293" y="291"/>
                    <a:pt x="293" y="291"/>
                    <a:pt x="293" y="291"/>
                  </a:cubicBezTo>
                  <a:cubicBezTo>
                    <a:pt x="294" y="289"/>
                    <a:pt x="294" y="289"/>
                    <a:pt x="294" y="289"/>
                  </a:cubicBezTo>
                  <a:cubicBezTo>
                    <a:pt x="276" y="280"/>
                    <a:pt x="276" y="280"/>
                    <a:pt x="276" y="280"/>
                  </a:cubicBezTo>
                  <a:cubicBezTo>
                    <a:pt x="276" y="281"/>
                    <a:pt x="276" y="281"/>
                    <a:pt x="276" y="281"/>
                  </a:cubicBezTo>
                  <a:cubicBezTo>
                    <a:pt x="277" y="281"/>
                    <a:pt x="277" y="281"/>
                    <a:pt x="277" y="281"/>
                  </a:cubicBezTo>
                  <a:cubicBezTo>
                    <a:pt x="277" y="281"/>
                    <a:pt x="276" y="277"/>
                    <a:pt x="274" y="274"/>
                  </a:cubicBezTo>
                  <a:cubicBezTo>
                    <a:pt x="273" y="272"/>
                    <a:pt x="271" y="270"/>
                    <a:pt x="270" y="268"/>
                  </a:cubicBezTo>
                  <a:cubicBezTo>
                    <a:pt x="269" y="267"/>
                    <a:pt x="267" y="265"/>
                    <a:pt x="265" y="265"/>
                  </a:cubicBezTo>
                  <a:cubicBezTo>
                    <a:pt x="265" y="265"/>
                    <a:pt x="264" y="265"/>
                    <a:pt x="264" y="265"/>
                  </a:cubicBezTo>
                  <a:cubicBezTo>
                    <a:pt x="261" y="265"/>
                    <a:pt x="257" y="266"/>
                    <a:pt x="254" y="268"/>
                  </a:cubicBezTo>
                  <a:cubicBezTo>
                    <a:pt x="251" y="269"/>
                    <a:pt x="247" y="270"/>
                    <a:pt x="245" y="270"/>
                  </a:cubicBezTo>
                  <a:cubicBezTo>
                    <a:pt x="244" y="270"/>
                    <a:pt x="244" y="270"/>
                    <a:pt x="244" y="270"/>
                  </a:cubicBezTo>
                  <a:cubicBezTo>
                    <a:pt x="243" y="272"/>
                    <a:pt x="243" y="272"/>
                    <a:pt x="243" y="272"/>
                  </a:cubicBezTo>
                  <a:cubicBezTo>
                    <a:pt x="244" y="270"/>
                    <a:pt x="244" y="270"/>
                    <a:pt x="244" y="270"/>
                  </a:cubicBezTo>
                  <a:cubicBezTo>
                    <a:pt x="241" y="270"/>
                    <a:pt x="238" y="267"/>
                    <a:pt x="235" y="264"/>
                  </a:cubicBezTo>
                  <a:cubicBezTo>
                    <a:pt x="233" y="263"/>
                    <a:pt x="232" y="261"/>
                    <a:pt x="231" y="260"/>
                  </a:cubicBezTo>
                  <a:cubicBezTo>
                    <a:pt x="229" y="258"/>
                    <a:pt x="229" y="257"/>
                    <a:pt x="228" y="256"/>
                  </a:cubicBezTo>
                  <a:cubicBezTo>
                    <a:pt x="227" y="257"/>
                    <a:pt x="227" y="257"/>
                    <a:pt x="227" y="257"/>
                  </a:cubicBezTo>
                  <a:cubicBezTo>
                    <a:pt x="228" y="257"/>
                    <a:pt x="228" y="257"/>
                    <a:pt x="228" y="257"/>
                  </a:cubicBezTo>
                  <a:cubicBezTo>
                    <a:pt x="228" y="256"/>
                    <a:pt x="228" y="256"/>
                    <a:pt x="228" y="256"/>
                  </a:cubicBezTo>
                  <a:cubicBezTo>
                    <a:pt x="228" y="255"/>
                    <a:pt x="229" y="255"/>
                    <a:pt x="229" y="254"/>
                  </a:cubicBezTo>
                  <a:cubicBezTo>
                    <a:pt x="230" y="253"/>
                    <a:pt x="232" y="253"/>
                    <a:pt x="233" y="252"/>
                  </a:cubicBezTo>
                  <a:cubicBezTo>
                    <a:pt x="234" y="252"/>
                    <a:pt x="234" y="252"/>
                    <a:pt x="235" y="252"/>
                  </a:cubicBezTo>
                  <a:cubicBezTo>
                    <a:pt x="235" y="252"/>
                    <a:pt x="235" y="252"/>
                    <a:pt x="235" y="252"/>
                  </a:cubicBezTo>
                  <a:cubicBezTo>
                    <a:pt x="235" y="252"/>
                    <a:pt x="235" y="252"/>
                    <a:pt x="235" y="252"/>
                  </a:cubicBezTo>
                  <a:cubicBezTo>
                    <a:pt x="237" y="251"/>
                    <a:pt x="237" y="251"/>
                    <a:pt x="237" y="251"/>
                  </a:cubicBezTo>
                  <a:cubicBezTo>
                    <a:pt x="236" y="249"/>
                    <a:pt x="236" y="249"/>
                    <a:pt x="236" y="249"/>
                  </a:cubicBezTo>
                  <a:cubicBezTo>
                    <a:pt x="235" y="247"/>
                    <a:pt x="235" y="247"/>
                    <a:pt x="235" y="247"/>
                  </a:cubicBezTo>
                  <a:cubicBezTo>
                    <a:pt x="234" y="247"/>
                    <a:pt x="234" y="247"/>
                    <a:pt x="234" y="247"/>
                  </a:cubicBezTo>
                  <a:cubicBezTo>
                    <a:pt x="234" y="249"/>
                    <a:pt x="234" y="249"/>
                    <a:pt x="234" y="249"/>
                  </a:cubicBezTo>
                  <a:cubicBezTo>
                    <a:pt x="234" y="249"/>
                    <a:pt x="234" y="249"/>
                    <a:pt x="235" y="249"/>
                  </a:cubicBezTo>
                  <a:cubicBezTo>
                    <a:pt x="235" y="249"/>
                    <a:pt x="236" y="249"/>
                    <a:pt x="237" y="249"/>
                  </a:cubicBezTo>
                  <a:cubicBezTo>
                    <a:pt x="239" y="249"/>
                    <a:pt x="242" y="249"/>
                    <a:pt x="245" y="250"/>
                  </a:cubicBezTo>
                  <a:cubicBezTo>
                    <a:pt x="248" y="250"/>
                    <a:pt x="250" y="252"/>
                    <a:pt x="251" y="254"/>
                  </a:cubicBezTo>
                  <a:cubicBezTo>
                    <a:pt x="251" y="254"/>
                    <a:pt x="251" y="254"/>
                    <a:pt x="251" y="254"/>
                  </a:cubicBezTo>
                  <a:cubicBezTo>
                    <a:pt x="251" y="254"/>
                    <a:pt x="251" y="254"/>
                    <a:pt x="251" y="254"/>
                  </a:cubicBezTo>
                  <a:cubicBezTo>
                    <a:pt x="252" y="255"/>
                    <a:pt x="253" y="256"/>
                    <a:pt x="253" y="257"/>
                  </a:cubicBezTo>
                  <a:cubicBezTo>
                    <a:pt x="253" y="257"/>
                    <a:pt x="252" y="258"/>
                    <a:pt x="252" y="258"/>
                  </a:cubicBezTo>
                  <a:cubicBezTo>
                    <a:pt x="251" y="259"/>
                    <a:pt x="249" y="260"/>
                    <a:pt x="248" y="260"/>
                  </a:cubicBezTo>
                  <a:cubicBezTo>
                    <a:pt x="247" y="261"/>
                    <a:pt x="247" y="261"/>
                    <a:pt x="246" y="261"/>
                  </a:cubicBezTo>
                  <a:cubicBezTo>
                    <a:pt x="246" y="261"/>
                    <a:pt x="246" y="261"/>
                    <a:pt x="246" y="261"/>
                  </a:cubicBezTo>
                  <a:cubicBezTo>
                    <a:pt x="246" y="261"/>
                    <a:pt x="246" y="261"/>
                    <a:pt x="246" y="261"/>
                  </a:cubicBezTo>
                  <a:cubicBezTo>
                    <a:pt x="244" y="261"/>
                    <a:pt x="244" y="261"/>
                    <a:pt x="244" y="261"/>
                  </a:cubicBezTo>
                  <a:cubicBezTo>
                    <a:pt x="245" y="263"/>
                    <a:pt x="245" y="263"/>
                    <a:pt x="245" y="263"/>
                  </a:cubicBezTo>
                  <a:cubicBezTo>
                    <a:pt x="247" y="268"/>
                    <a:pt x="247" y="268"/>
                    <a:pt x="247" y="268"/>
                  </a:cubicBezTo>
                  <a:cubicBezTo>
                    <a:pt x="248" y="270"/>
                    <a:pt x="248" y="270"/>
                    <a:pt x="248" y="270"/>
                  </a:cubicBezTo>
                  <a:cubicBezTo>
                    <a:pt x="249" y="269"/>
                    <a:pt x="249" y="269"/>
                    <a:pt x="249" y="269"/>
                  </a:cubicBezTo>
                  <a:cubicBezTo>
                    <a:pt x="261" y="264"/>
                    <a:pt x="261" y="264"/>
                    <a:pt x="261" y="264"/>
                  </a:cubicBezTo>
                  <a:cubicBezTo>
                    <a:pt x="262" y="263"/>
                    <a:pt x="262" y="263"/>
                    <a:pt x="262" y="263"/>
                  </a:cubicBezTo>
                  <a:cubicBezTo>
                    <a:pt x="262" y="262"/>
                    <a:pt x="262" y="262"/>
                    <a:pt x="262" y="262"/>
                  </a:cubicBezTo>
                  <a:cubicBezTo>
                    <a:pt x="262" y="250"/>
                    <a:pt x="262" y="250"/>
                    <a:pt x="262" y="250"/>
                  </a:cubicBezTo>
                  <a:cubicBezTo>
                    <a:pt x="262" y="250"/>
                    <a:pt x="262" y="250"/>
                    <a:pt x="262" y="250"/>
                  </a:cubicBezTo>
                  <a:cubicBezTo>
                    <a:pt x="262" y="249"/>
                    <a:pt x="262" y="249"/>
                    <a:pt x="262" y="249"/>
                  </a:cubicBezTo>
                  <a:cubicBezTo>
                    <a:pt x="252" y="239"/>
                    <a:pt x="248" y="234"/>
                    <a:pt x="245" y="231"/>
                  </a:cubicBezTo>
                  <a:cubicBezTo>
                    <a:pt x="243" y="229"/>
                    <a:pt x="243" y="229"/>
                    <a:pt x="243" y="229"/>
                  </a:cubicBezTo>
                  <a:cubicBezTo>
                    <a:pt x="243" y="229"/>
                    <a:pt x="243" y="229"/>
                    <a:pt x="243" y="229"/>
                  </a:cubicBezTo>
                  <a:cubicBezTo>
                    <a:pt x="242" y="228"/>
                    <a:pt x="242" y="228"/>
                    <a:pt x="242" y="228"/>
                  </a:cubicBezTo>
                  <a:cubicBezTo>
                    <a:pt x="236" y="226"/>
                    <a:pt x="233" y="225"/>
                    <a:pt x="232" y="225"/>
                  </a:cubicBezTo>
                  <a:cubicBezTo>
                    <a:pt x="230" y="224"/>
                    <a:pt x="230" y="224"/>
                    <a:pt x="230" y="224"/>
                  </a:cubicBezTo>
                  <a:cubicBezTo>
                    <a:pt x="230" y="226"/>
                    <a:pt x="230" y="226"/>
                    <a:pt x="230" y="226"/>
                  </a:cubicBezTo>
                  <a:cubicBezTo>
                    <a:pt x="231" y="225"/>
                    <a:pt x="231" y="225"/>
                    <a:pt x="231" y="225"/>
                  </a:cubicBezTo>
                  <a:cubicBezTo>
                    <a:pt x="231" y="225"/>
                    <a:pt x="231" y="225"/>
                    <a:pt x="231" y="224"/>
                  </a:cubicBezTo>
                  <a:cubicBezTo>
                    <a:pt x="229" y="221"/>
                    <a:pt x="227" y="214"/>
                    <a:pt x="227" y="210"/>
                  </a:cubicBezTo>
                  <a:cubicBezTo>
                    <a:pt x="227" y="207"/>
                    <a:pt x="226" y="206"/>
                    <a:pt x="224" y="204"/>
                  </a:cubicBezTo>
                  <a:cubicBezTo>
                    <a:pt x="222" y="202"/>
                    <a:pt x="219" y="201"/>
                    <a:pt x="216" y="201"/>
                  </a:cubicBezTo>
                  <a:cubicBezTo>
                    <a:pt x="213" y="200"/>
                    <a:pt x="211" y="200"/>
                    <a:pt x="211" y="200"/>
                  </a:cubicBezTo>
                  <a:cubicBezTo>
                    <a:pt x="211" y="202"/>
                    <a:pt x="211" y="202"/>
                    <a:pt x="211" y="202"/>
                  </a:cubicBezTo>
                  <a:cubicBezTo>
                    <a:pt x="212" y="202"/>
                    <a:pt x="212" y="202"/>
                    <a:pt x="212" y="202"/>
                  </a:cubicBezTo>
                  <a:cubicBezTo>
                    <a:pt x="212" y="195"/>
                    <a:pt x="212" y="195"/>
                    <a:pt x="212" y="195"/>
                  </a:cubicBezTo>
                  <a:cubicBezTo>
                    <a:pt x="212" y="194"/>
                    <a:pt x="212" y="194"/>
                    <a:pt x="212" y="194"/>
                  </a:cubicBezTo>
                  <a:cubicBezTo>
                    <a:pt x="211" y="193"/>
                    <a:pt x="211" y="193"/>
                    <a:pt x="211" y="193"/>
                  </a:cubicBezTo>
                  <a:cubicBezTo>
                    <a:pt x="211" y="193"/>
                    <a:pt x="211" y="193"/>
                    <a:pt x="211" y="193"/>
                  </a:cubicBezTo>
                  <a:cubicBezTo>
                    <a:pt x="211" y="193"/>
                    <a:pt x="205" y="190"/>
                    <a:pt x="200" y="182"/>
                  </a:cubicBezTo>
                  <a:cubicBezTo>
                    <a:pt x="200" y="182"/>
                    <a:pt x="200" y="182"/>
                    <a:pt x="200" y="182"/>
                  </a:cubicBezTo>
                  <a:cubicBezTo>
                    <a:pt x="200" y="182"/>
                    <a:pt x="200" y="182"/>
                    <a:pt x="200" y="182"/>
                  </a:cubicBezTo>
                  <a:cubicBezTo>
                    <a:pt x="199" y="180"/>
                    <a:pt x="198" y="178"/>
                    <a:pt x="198" y="176"/>
                  </a:cubicBezTo>
                  <a:cubicBezTo>
                    <a:pt x="198" y="173"/>
                    <a:pt x="199" y="169"/>
                    <a:pt x="200" y="166"/>
                  </a:cubicBezTo>
                  <a:cubicBezTo>
                    <a:pt x="201" y="164"/>
                    <a:pt x="202" y="163"/>
                    <a:pt x="202" y="162"/>
                  </a:cubicBezTo>
                  <a:cubicBezTo>
                    <a:pt x="202" y="161"/>
                    <a:pt x="202" y="161"/>
                    <a:pt x="203" y="161"/>
                  </a:cubicBezTo>
                  <a:cubicBezTo>
                    <a:pt x="203" y="160"/>
                    <a:pt x="203" y="160"/>
                    <a:pt x="203" y="160"/>
                  </a:cubicBezTo>
                  <a:cubicBezTo>
                    <a:pt x="203" y="160"/>
                    <a:pt x="203" y="160"/>
                    <a:pt x="203" y="160"/>
                  </a:cubicBezTo>
                  <a:cubicBezTo>
                    <a:pt x="203" y="159"/>
                    <a:pt x="203" y="159"/>
                    <a:pt x="203" y="159"/>
                  </a:cubicBezTo>
                  <a:cubicBezTo>
                    <a:pt x="200" y="152"/>
                    <a:pt x="200" y="152"/>
                    <a:pt x="200" y="152"/>
                  </a:cubicBezTo>
                  <a:cubicBezTo>
                    <a:pt x="199" y="153"/>
                    <a:pt x="199" y="153"/>
                    <a:pt x="199" y="153"/>
                  </a:cubicBezTo>
                  <a:cubicBezTo>
                    <a:pt x="200" y="153"/>
                    <a:pt x="200" y="153"/>
                    <a:pt x="200" y="153"/>
                  </a:cubicBezTo>
                  <a:cubicBezTo>
                    <a:pt x="201" y="145"/>
                    <a:pt x="201" y="145"/>
                    <a:pt x="201" y="145"/>
                  </a:cubicBezTo>
                  <a:cubicBezTo>
                    <a:pt x="200" y="145"/>
                    <a:pt x="200" y="145"/>
                    <a:pt x="200" y="145"/>
                  </a:cubicBezTo>
                  <a:cubicBezTo>
                    <a:pt x="200" y="146"/>
                    <a:pt x="200" y="146"/>
                    <a:pt x="200" y="146"/>
                  </a:cubicBezTo>
                  <a:cubicBezTo>
                    <a:pt x="208" y="146"/>
                    <a:pt x="208" y="146"/>
                    <a:pt x="208" y="146"/>
                  </a:cubicBezTo>
                  <a:cubicBezTo>
                    <a:pt x="209" y="146"/>
                    <a:pt x="209" y="146"/>
                    <a:pt x="209" y="146"/>
                  </a:cubicBezTo>
                  <a:cubicBezTo>
                    <a:pt x="209" y="146"/>
                    <a:pt x="209" y="146"/>
                    <a:pt x="209" y="146"/>
                  </a:cubicBezTo>
                  <a:cubicBezTo>
                    <a:pt x="216" y="138"/>
                    <a:pt x="216" y="138"/>
                    <a:pt x="216" y="138"/>
                  </a:cubicBezTo>
                  <a:cubicBezTo>
                    <a:pt x="216" y="137"/>
                    <a:pt x="216" y="137"/>
                    <a:pt x="216" y="137"/>
                  </a:cubicBezTo>
                  <a:cubicBezTo>
                    <a:pt x="216" y="137"/>
                    <a:pt x="216" y="137"/>
                    <a:pt x="216" y="137"/>
                  </a:cubicBezTo>
                  <a:cubicBezTo>
                    <a:pt x="216" y="133"/>
                    <a:pt x="216" y="133"/>
                    <a:pt x="216" y="133"/>
                  </a:cubicBezTo>
                  <a:cubicBezTo>
                    <a:pt x="215" y="133"/>
                    <a:pt x="215" y="133"/>
                    <a:pt x="215" y="133"/>
                  </a:cubicBezTo>
                  <a:cubicBezTo>
                    <a:pt x="214" y="134"/>
                    <a:pt x="214" y="134"/>
                    <a:pt x="214" y="134"/>
                  </a:cubicBezTo>
                  <a:cubicBezTo>
                    <a:pt x="221" y="140"/>
                    <a:pt x="221" y="140"/>
                    <a:pt x="221" y="140"/>
                  </a:cubicBezTo>
                  <a:cubicBezTo>
                    <a:pt x="222" y="139"/>
                    <a:pt x="222" y="139"/>
                    <a:pt x="222" y="139"/>
                  </a:cubicBezTo>
                  <a:cubicBezTo>
                    <a:pt x="221" y="138"/>
                    <a:pt x="221" y="138"/>
                    <a:pt x="221" y="138"/>
                  </a:cubicBezTo>
                  <a:cubicBezTo>
                    <a:pt x="213" y="144"/>
                    <a:pt x="213" y="144"/>
                    <a:pt x="213" y="144"/>
                  </a:cubicBezTo>
                  <a:cubicBezTo>
                    <a:pt x="212" y="144"/>
                    <a:pt x="212" y="144"/>
                    <a:pt x="212" y="144"/>
                  </a:cubicBezTo>
                  <a:cubicBezTo>
                    <a:pt x="212" y="145"/>
                    <a:pt x="212" y="145"/>
                    <a:pt x="212" y="145"/>
                  </a:cubicBezTo>
                  <a:cubicBezTo>
                    <a:pt x="216" y="155"/>
                    <a:pt x="216" y="155"/>
                    <a:pt x="216" y="155"/>
                  </a:cubicBezTo>
                  <a:cubicBezTo>
                    <a:pt x="217" y="156"/>
                    <a:pt x="217" y="156"/>
                    <a:pt x="217" y="156"/>
                  </a:cubicBezTo>
                  <a:cubicBezTo>
                    <a:pt x="218" y="156"/>
                    <a:pt x="218" y="156"/>
                    <a:pt x="218" y="156"/>
                  </a:cubicBezTo>
                  <a:cubicBezTo>
                    <a:pt x="227" y="156"/>
                    <a:pt x="227" y="156"/>
                    <a:pt x="227" y="156"/>
                  </a:cubicBezTo>
                  <a:cubicBezTo>
                    <a:pt x="227" y="154"/>
                    <a:pt x="227" y="154"/>
                    <a:pt x="227" y="154"/>
                  </a:cubicBezTo>
                  <a:cubicBezTo>
                    <a:pt x="226" y="156"/>
                    <a:pt x="226" y="156"/>
                    <a:pt x="226" y="156"/>
                  </a:cubicBezTo>
                  <a:cubicBezTo>
                    <a:pt x="234" y="161"/>
                    <a:pt x="234" y="161"/>
                    <a:pt x="234" y="161"/>
                  </a:cubicBezTo>
                  <a:cubicBezTo>
                    <a:pt x="235" y="161"/>
                    <a:pt x="235" y="161"/>
                    <a:pt x="235" y="161"/>
                  </a:cubicBezTo>
                  <a:cubicBezTo>
                    <a:pt x="235" y="161"/>
                    <a:pt x="235" y="161"/>
                    <a:pt x="235" y="161"/>
                  </a:cubicBezTo>
                  <a:cubicBezTo>
                    <a:pt x="235" y="161"/>
                    <a:pt x="236" y="161"/>
                    <a:pt x="237" y="161"/>
                  </a:cubicBezTo>
                  <a:cubicBezTo>
                    <a:pt x="240" y="162"/>
                    <a:pt x="247" y="163"/>
                    <a:pt x="251" y="165"/>
                  </a:cubicBezTo>
                  <a:cubicBezTo>
                    <a:pt x="251" y="165"/>
                    <a:pt x="251" y="165"/>
                    <a:pt x="251" y="165"/>
                  </a:cubicBezTo>
                  <a:cubicBezTo>
                    <a:pt x="251" y="165"/>
                    <a:pt x="251" y="165"/>
                    <a:pt x="251" y="165"/>
                  </a:cubicBezTo>
                  <a:cubicBezTo>
                    <a:pt x="252" y="165"/>
                    <a:pt x="252" y="166"/>
                    <a:pt x="252" y="167"/>
                  </a:cubicBezTo>
                  <a:cubicBezTo>
                    <a:pt x="253" y="168"/>
                    <a:pt x="253" y="169"/>
                    <a:pt x="253" y="170"/>
                  </a:cubicBezTo>
                  <a:cubicBezTo>
                    <a:pt x="253" y="172"/>
                    <a:pt x="253" y="174"/>
                    <a:pt x="253" y="176"/>
                  </a:cubicBezTo>
                  <a:cubicBezTo>
                    <a:pt x="253" y="178"/>
                    <a:pt x="254" y="180"/>
                    <a:pt x="255" y="182"/>
                  </a:cubicBezTo>
                  <a:cubicBezTo>
                    <a:pt x="256" y="183"/>
                    <a:pt x="257" y="184"/>
                    <a:pt x="257" y="184"/>
                  </a:cubicBezTo>
                  <a:cubicBezTo>
                    <a:pt x="258" y="183"/>
                    <a:pt x="258" y="183"/>
                    <a:pt x="258" y="183"/>
                  </a:cubicBezTo>
                  <a:cubicBezTo>
                    <a:pt x="257" y="183"/>
                    <a:pt x="257" y="183"/>
                    <a:pt x="257" y="183"/>
                  </a:cubicBezTo>
                  <a:cubicBezTo>
                    <a:pt x="258" y="188"/>
                    <a:pt x="258" y="188"/>
                    <a:pt x="258" y="188"/>
                  </a:cubicBezTo>
                  <a:cubicBezTo>
                    <a:pt x="258" y="190"/>
                    <a:pt x="258" y="190"/>
                    <a:pt x="258" y="190"/>
                  </a:cubicBezTo>
                  <a:cubicBezTo>
                    <a:pt x="259" y="190"/>
                    <a:pt x="259" y="190"/>
                    <a:pt x="259" y="190"/>
                  </a:cubicBezTo>
                  <a:cubicBezTo>
                    <a:pt x="278" y="190"/>
                    <a:pt x="278" y="190"/>
                    <a:pt x="278" y="190"/>
                  </a:cubicBezTo>
                  <a:cubicBezTo>
                    <a:pt x="280" y="190"/>
                    <a:pt x="282" y="189"/>
                    <a:pt x="284" y="188"/>
                  </a:cubicBezTo>
                  <a:cubicBezTo>
                    <a:pt x="285" y="187"/>
                    <a:pt x="286" y="186"/>
                    <a:pt x="286" y="185"/>
                  </a:cubicBezTo>
                  <a:cubicBezTo>
                    <a:pt x="286" y="184"/>
                    <a:pt x="286" y="183"/>
                    <a:pt x="285" y="182"/>
                  </a:cubicBezTo>
                  <a:cubicBezTo>
                    <a:pt x="285" y="182"/>
                    <a:pt x="284" y="181"/>
                    <a:pt x="283" y="181"/>
                  </a:cubicBezTo>
                  <a:cubicBezTo>
                    <a:pt x="282" y="183"/>
                    <a:pt x="282" y="183"/>
                    <a:pt x="282" y="183"/>
                  </a:cubicBezTo>
                  <a:cubicBezTo>
                    <a:pt x="283" y="181"/>
                    <a:pt x="283" y="181"/>
                    <a:pt x="283" y="181"/>
                  </a:cubicBezTo>
                  <a:cubicBezTo>
                    <a:pt x="280" y="180"/>
                    <a:pt x="275" y="178"/>
                    <a:pt x="271" y="177"/>
                  </a:cubicBezTo>
                  <a:cubicBezTo>
                    <a:pt x="267" y="176"/>
                    <a:pt x="264" y="176"/>
                    <a:pt x="264" y="176"/>
                  </a:cubicBezTo>
                  <a:cubicBezTo>
                    <a:pt x="264" y="177"/>
                    <a:pt x="264" y="177"/>
                    <a:pt x="264" y="177"/>
                  </a:cubicBezTo>
                  <a:cubicBezTo>
                    <a:pt x="265" y="176"/>
                    <a:pt x="265" y="176"/>
                    <a:pt x="265" y="176"/>
                  </a:cubicBezTo>
                  <a:cubicBezTo>
                    <a:pt x="265" y="176"/>
                    <a:pt x="264" y="176"/>
                    <a:pt x="264" y="175"/>
                  </a:cubicBezTo>
                  <a:cubicBezTo>
                    <a:pt x="262" y="173"/>
                    <a:pt x="261" y="170"/>
                    <a:pt x="259" y="168"/>
                  </a:cubicBezTo>
                  <a:cubicBezTo>
                    <a:pt x="258" y="165"/>
                    <a:pt x="257" y="163"/>
                    <a:pt x="257" y="161"/>
                  </a:cubicBezTo>
                  <a:cubicBezTo>
                    <a:pt x="257" y="160"/>
                    <a:pt x="257" y="160"/>
                    <a:pt x="257" y="160"/>
                  </a:cubicBezTo>
                  <a:cubicBezTo>
                    <a:pt x="257" y="160"/>
                    <a:pt x="257" y="160"/>
                    <a:pt x="258" y="160"/>
                  </a:cubicBezTo>
                  <a:cubicBezTo>
                    <a:pt x="258" y="160"/>
                    <a:pt x="259" y="160"/>
                    <a:pt x="260" y="160"/>
                  </a:cubicBezTo>
                  <a:cubicBezTo>
                    <a:pt x="261" y="160"/>
                    <a:pt x="261" y="161"/>
                    <a:pt x="261" y="161"/>
                  </a:cubicBezTo>
                  <a:cubicBezTo>
                    <a:pt x="261" y="161"/>
                    <a:pt x="261" y="161"/>
                    <a:pt x="261" y="161"/>
                  </a:cubicBezTo>
                  <a:cubicBezTo>
                    <a:pt x="261" y="161"/>
                    <a:pt x="261" y="161"/>
                    <a:pt x="261" y="161"/>
                  </a:cubicBezTo>
                  <a:cubicBezTo>
                    <a:pt x="262" y="161"/>
                    <a:pt x="262" y="161"/>
                    <a:pt x="262" y="161"/>
                  </a:cubicBezTo>
                  <a:cubicBezTo>
                    <a:pt x="262" y="161"/>
                    <a:pt x="262" y="161"/>
                    <a:pt x="262" y="161"/>
                  </a:cubicBezTo>
                  <a:cubicBezTo>
                    <a:pt x="273" y="161"/>
                    <a:pt x="273" y="161"/>
                    <a:pt x="273" y="161"/>
                  </a:cubicBezTo>
                  <a:cubicBezTo>
                    <a:pt x="273" y="160"/>
                    <a:pt x="273" y="160"/>
                    <a:pt x="273" y="160"/>
                  </a:cubicBezTo>
                  <a:cubicBezTo>
                    <a:pt x="272" y="161"/>
                    <a:pt x="272" y="161"/>
                    <a:pt x="272" y="161"/>
                  </a:cubicBezTo>
                  <a:cubicBezTo>
                    <a:pt x="285" y="174"/>
                    <a:pt x="285" y="174"/>
                    <a:pt x="285" y="174"/>
                  </a:cubicBezTo>
                  <a:cubicBezTo>
                    <a:pt x="286" y="174"/>
                    <a:pt x="286" y="174"/>
                    <a:pt x="286" y="174"/>
                  </a:cubicBezTo>
                  <a:cubicBezTo>
                    <a:pt x="286" y="174"/>
                    <a:pt x="286" y="174"/>
                    <a:pt x="286" y="174"/>
                  </a:cubicBezTo>
                  <a:cubicBezTo>
                    <a:pt x="298" y="184"/>
                    <a:pt x="298" y="184"/>
                    <a:pt x="298" y="184"/>
                  </a:cubicBezTo>
                  <a:cubicBezTo>
                    <a:pt x="299" y="185"/>
                    <a:pt x="299" y="185"/>
                    <a:pt x="299" y="185"/>
                  </a:cubicBezTo>
                  <a:cubicBezTo>
                    <a:pt x="300" y="184"/>
                    <a:pt x="300" y="184"/>
                    <a:pt x="300" y="184"/>
                  </a:cubicBezTo>
                  <a:cubicBezTo>
                    <a:pt x="300" y="184"/>
                    <a:pt x="303" y="180"/>
                    <a:pt x="303" y="176"/>
                  </a:cubicBezTo>
                  <a:cubicBezTo>
                    <a:pt x="303" y="174"/>
                    <a:pt x="303" y="172"/>
                    <a:pt x="301" y="170"/>
                  </a:cubicBezTo>
                  <a:cubicBezTo>
                    <a:pt x="300" y="170"/>
                    <a:pt x="300" y="170"/>
                    <a:pt x="300" y="170"/>
                  </a:cubicBezTo>
                  <a:cubicBezTo>
                    <a:pt x="301" y="170"/>
                    <a:pt x="301" y="170"/>
                    <a:pt x="301" y="170"/>
                  </a:cubicBezTo>
                  <a:cubicBezTo>
                    <a:pt x="300" y="166"/>
                    <a:pt x="297" y="163"/>
                    <a:pt x="294" y="161"/>
                  </a:cubicBezTo>
                  <a:cubicBezTo>
                    <a:pt x="291" y="160"/>
                    <a:pt x="288" y="160"/>
                    <a:pt x="287" y="160"/>
                  </a:cubicBezTo>
                  <a:cubicBezTo>
                    <a:pt x="287" y="161"/>
                    <a:pt x="287" y="161"/>
                    <a:pt x="287" y="161"/>
                  </a:cubicBezTo>
                  <a:cubicBezTo>
                    <a:pt x="287" y="160"/>
                    <a:pt x="287" y="160"/>
                    <a:pt x="287" y="160"/>
                  </a:cubicBezTo>
                  <a:cubicBezTo>
                    <a:pt x="285" y="159"/>
                    <a:pt x="283" y="158"/>
                    <a:pt x="282" y="157"/>
                  </a:cubicBezTo>
                  <a:cubicBezTo>
                    <a:pt x="281" y="155"/>
                    <a:pt x="280" y="154"/>
                    <a:pt x="280" y="152"/>
                  </a:cubicBezTo>
                  <a:cubicBezTo>
                    <a:pt x="280" y="151"/>
                    <a:pt x="280" y="151"/>
                    <a:pt x="280" y="151"/>
                  </a:cubicBezTo>
                  <a:cubicBezTo>
                    <a:pt x="280" y="151"/>
                    <a:pt x="280" y="151"/>
                    <a:pt x="280" y="151"/>
                  </a:cubicBezTo>
                  <a:cubicBezTo>
                    <a:pt x="280" y="151"/>
                    <a:pt x="280" y="150"/>
                    <a:pt x="280" y="150"/>
                  </a:cubicBezTo>
                  <a:cubicBezTo>
                    <a:pt x="280" y="148"/>
                    <a:pt x="280" y="148"/>
                    <a:pt x="281" y="147"/>
                  </a:cubicBezTo>
                  <a:cubicBezTo>
                    <a:pt x="282" y="147"/>
                    <a:pt x="282" y="147"/>
                    <a:pt x="282" y="146"/>
                  </a:cubicBezTo>
                  <a:cubicBezTo>
                    <a:pt x="283" y="146"/>
                    <a:pt x="283" y="146"/>
                    <a:pt x="283" y="146"/>
                  </a:cubicBezTo>
                  <a:cubicBezTo>
                    <a:pt x="283" y="146"/>
                    <a:pt x="283" y="146"/>
                    <a:pt x="283" y="146"/>
                  </a:cubicBezTo>
                  <a:cubicBezTo>
                    <a:pt x="283" y="146"/>
                    <a:pt x="283" y="146"/>
                    <a:pt x="283" y="146"/>
                  </a:cubicBezTo>
                  <a:cubicBezTo>
                    <a:pt x="282" y="145"/>
                    <a:pt x="282" y="145"/>
                    <a:pt x="282" y="145"/>
                  </a:cubicBezTo>
                  <a:cubicBezTo>
                    <a:pt x="282" y="146"/>
                    <a:pt x="282" y="146"/>
                    <a:pt x="282" y="146"/>
                  </a:cubicBezTo>
                  <a:cubicBezTo>
                    <a:pt x="304" y="152"/>
                    <a:pt x="304" y="152"/>
                    <a:pt x="304" y="152"/>
                  </a:cubicBezTo>
                  <a:cubicBezTo>
                    <a:pt x="309" y="153"/>
                    <a:pt x="309" y="153"/>
                    <a:pt x="309" y="153"/>
                  </a:cubicBezTo>
                  <a:cubicBezTo>
                    <a:pt x="310" y="152"/>
                    <a:pt x="310" y="152"/>
                    <a:pt x="310" y="152"/>
                  </a:cubicBezTo>
                  <a:cubicBezTo>
                    <a:pt x="308" y="152"/>
                    <a:pt x="308" y="152"/>
                    <a:pt x="308" y="152"/>
                  </a:cubicBezTo>
                  <a:cubicBezTo>
                    <a:pt x="310" y="155"/>
                    <a:pt x="310" y="155"/>
                    <a:pt x="310" y="155"/>
                  </a:cubicBezTo>
                  <a:cubicBezTo>
                    <a:pt x="310" y="155"/>
                    <a:pt x="310" y="155"/>
                    <a:pt x="310" y="155"/>
                  </a:cubicBezTo>
                  <a:cubicBezTo>
                    <a:pt x="310" y="155"/>
                    <a:pt x="310" y="155"/>
                    <a:pt x="310" y="155"/>
                  </a:cubicBezTo>
                  <a:cubicBezTo>
                    <a:pt x="318" y="163"/>
                    <a:pt x="318" y="163"/>
                    <a:pt x="318" y="163"/>
                  </a:cubicBezTo>
                  <a:cubicBezTo>
                    <a:pt x="319" y="165"/>
                    <a:pt x="319" y="165"/>
                    <a:pt x="319" y="165"/>
                  </a:cubicBezTo>
                  <a:cubicBezTo>
                    <a:pt x="320" y="163"/>
                    <a:pt x="320" y="163"/>
                    <a:pt x="320" y="163"/>
                  </a:cubicBezTo>
                  <a:cubicBezTo>
                    <a:pt x="326" y="157"/>
                    <a:pt x="326" y="157"/>
                    <a:pt x="326" y="157"/>
                  </a:cubicBezTo>
                  <a:cubicBezTo>
                    <a:pt x="327" y="155"/>
                    <a:pt x="327" y="155"/>
                    <a:pt x="327" y="155"/>
                  </a:cubicBezTo>
                  <a:cubicBezTo>
                    <a:pt x="325" y="154"/>
                    <a:pt x="325" y="154"/>
                    <a:pt x="325" y="154"/>
                  </a:cubicBezTo>
                  <a:cubicBezTo>
                    <a:pt x="308" y="140"/>
                    <a:pt x="308" y="140"/>
                    <a:pt x="308" y="140"/>
                  </a:cubicBezTo>
                  <a:cubicBezTo>
                    <a:pt x="307" y="139"/>
                    <a:pt x="307" y="139"/>
                    <a:pt x="307" y="139"/>
                  </a:cubicBezTo>
                  <a:cubicBezTo>
                    <a:pt x="307" y="139"/>
                    <a:pt x="307" y="139"/>
                    <a:pt x="307" y="139"/>
                  </a:cubicBezTo>
                  <a:cubicBezTo>
                    <a:pt x="303" y="139"/>
                    <a:pt x="303" y="139"/>
                    <a:pt x="303" y="139"/>
                  </a:cubicBezTo>
                  <a:cubicBezTo>
                    <a:pt x="303" y="141"/>
                    <a:pt x="303" y="141"/>
                    <a:pt x="303" y="141"/>
                  </a:cubicBezTo>
                  <a:cubicBezTo>
                    <a:pt x="303" y="139"/>
                    <a:pt x="303" y="139"/>
                    <a:pt x="303" y="139"/>
                  </a:cubicBezTo>
                  <a:cubicBezTo>
                    <a:pt x="294" y="135"/>
                    <a:pt x="294" y="135"/>
                    <a:pt x="294" y="135"/>
                  </a:cubicBezTo>
                  <a:cubicBezTo>
                    <a:pt x="292" y="134"/>
                    <a:pt x="292" y="134"/>
                    <a:pt x="292" y="134"/>
                  </a:cubicBezTo>
                  <a:cubicBezTo>
                    <a:pt x="292" y="137"/>
                    <a:pt x="292" y="137"/>
                    <a:pt x="292" y="137"/>
                  </a:cubicBezTo>
                  <a:cubicBezTo>
                    <a:pt x="292" y="142"/>
                    <a:pt x="292" y="142"/>
                    <a:pt x="292" y="142"/>
                  </a:cubicBezTo>
                  <a:cubicBezTo>
                    <a:pt x="293" y="142"/>
                    <a:pt x="293" y="142"/>
                    <a:pt x="293" y="142"/>
                  </a:cubicBezTo>
                  <a:cubicBezTo>
                    <a:pt x="294" y="141"/>
                    <a:pt x="294" y="141"/>
                    <a:pt x="294" y="141"/>
                  </a:cubicBezTo>
                  <a:cubicBezTo>
                    <a:pt x="294" y="141"/>
                    <a:pt x="293" y="140"/>
                    <a:pt x="291" y="139"/>
                  </a:cubicBezTo>
                  <a:cubicBezTo>
                    <a:pt x="289" y="139"/>
                    <a:pt x="286" y="138"/>
                    <a:pt x="284" y="138"/>
                  </a:cubicBezTo>
                  <a:cubicBezTo>
                    <a:pt x="284" y="139"/>
                    <a:pt x="284" y="139"/>
                    <a:pt x="284" y="139"/>
                  </a:cubicBezTo>
                  <a:cubicBezTo>
                    <a:pt x="284" y="138"/>
                    <a:pt x="284" y="138"/>
                    <a:pt x="284" y="138"/>
                  </a:cubicBezTo>
                  <a:cubicBezTo>
                    <a:pt x="284" y="138"/>
                    <a:pt x="284" y="138"/>
                    <a:pt x="284" y="138"/>
                  </a:cubicBezTo>
                  <a:cubicBezTo>
                    <a:pt x="284" y="137"/>
                    <a:pt x="284" y="137"/>
                    <a:pt x="284" y="136"/>
                  </a:cubicBezTo>
                  <a:cubicBezTo>
                    <a:pt x="284" y="135"/>
                    <a:pt x="284" y="134"/>
                    <a:pt x="284" y="133"/>
                  </a:cubicBezTo>
                  <a:cubicBezTo>
                    <a:pt x="285" y="132"/>
                    <a:pt x="285" y="132"/>
                    <a:pt x="285" y="131"/>
                  </a:cubicBezTo>
                  <a:cubicBezTo>
                    <a:pt x="285" y="131"/>
                    <a:pt x="285" y="131"/>
                    <a:pt x="285" y="131"/>
                  </a:cubicBezTo>
                  <a:cubicBezTo>
                    <a:pt x="285" y="131"/>
                    <a:pt x="285" y="131"/>
                    <a:pt x="285" y="131"/>
                  </a:cubicBezTo>
                  <a:cubicBezTo>
                    <a:pt x="286" y="129"/>
                    <a:pt x="286" y="129"/>
                    <a:pt x="286" y="129"/>
                  </a:cubicBezTo>
                  <a:cubicBezTo>
                    <a:pt x="285" y="129"/>
                    <a:pt x="285" y="129"/>
                    <a:pt x="285" y="129"/>
                  </a:cubicBezTo>
                  <a:cubicBezTo>
                    <a:pt x="285" y="129"/>
                    <a:pt x="284" y="128"/>
                    <a:pt x="283" y="127"/>
                  </a:cubicBezTo>
                  <a:cubicBezTo>
                    <a:pt x="281" y="126"/>
                    <a:pt x="278" y="124"/>
                    <a:pt x="276" y="122"/>
                  </a:cubicBezTo>
                  <a:cubicBezTo>
                    <a:pt x="274" y="121"/>
                    <a:pt x="273" y="120"/>
                    <a:pt x="273" y="119"/>
                  </a:cubicBezTo>
                  <a:cubicBezTo>
                    <a:pt x="272" y="119"/>
                    <a:pt x="272" y="118"/>
                    <a:pt x="272" y="118"/>
                  </a:cubicBezTo>
                  <a:cubicBezTo>
                    <a:pt x="272" y="118"/>
                    <a:pt x="272" y="118"/>
                    <a:pt x="272" y="118"/>
                  </a:cubicBezTo>
                  <a:cubicBezTo>
                    <a:pt x="272" y="118"/>
                    <a:pt x="272" y="118"/>
                    <a:pt x="272" y="118"/>
                  </a:cubicBezTo>
                  <a:cubicBezTo>
                    <a:pt x="271" y="118"/>
                    <a:pt x="271" y="118"/>
                    <a:pt x="271" y="118"/>
                  </a:cubicBezTo>
                  <a:cubicBezTo>
                    <a:pt x="272" y="118"/>
                    <a:pt x="272" y="118"/>
                    <a:pt x="272" y="118"/>
                  </a:cubicBezTo>
                  <a:cubicBezTo>
                    <a:pt x="272" y="118"/>
                    <a:pt x="272" y="118"/>
                    <a:pt x="272" y="118"/>
                  </a:cubicBezTo>
                  <a:cubicBezTo>
                    <a:pt x="271" y="118"/>
                    <a:pt x="271" y="118"/>
                    <a:pt x="271" y="118"/>
                  </a:cubicBezTo>
                  <a:cubicBezTo>
                    <a:pt x="272" y="118"/>
                    <a:pt x="272" y="118"/>
                    <a:pt x="272" y="118"/>
                  </a:cubicBezTo>
                  <a:cubicBezTo>
                    <a:pt x="272" y="118"/>
                    <a:pt x="272" y="118"/>
                    <a:pt x="272" y="118"/>
                  </a:cubicBezTo>
                  <a:cubicBezTo>
                    <a:pt x="272" y="118"/>
                    <a:pt x="272" y="117"/>
                    <a:pt x="273" y="116"/>
                  </a:cubicBezTo>
                  <a:cubicBezTo>
                    <a:pt x="274" y="115"/>
                    <a:pt x="276" y="114"/>
                    <a:pt x="277" y="114"/>
                  </a:cubicBezTo>
                  <a:cubicBezTo>
                    <a:pt x="278" y="113"/>
                    <a:pt x="278" y="113"/>
                    <a:pt x="278" y="113"/>
                  </a:cubicBezTo>
                  <a:cubicBezTo>
                    <a:pt x="279" y="113"/>
                    <a:pt x="279" y="112"/>
                    <a:pt x="279" y="112"/>
                  </a:cubicBezTo>
                  <a:cubicBezTo>
                    <a:pt x="278" y="111"/>
                    <a:pt x="278" y="111"/>
                    <a:pt x="278" y="111"/>
                  </a:cubicBezTo>
                  <a:cubicBezTo>
                    <a:pt x="278" y="113"/>
                    <a:pt x="278" y="113"/>
                    <a:pt x="278" y="113"/>
                  </a:cubicBezTo>
                  <a:cubicBezTo>
                    <a:pt x="278" y="113"/>
                    <a:pt x="289" y="114"/>
                    <a:pt x="295" y="114"/>
                  </a:cubicBezTo>
                  <a:cubicBezTo>
                    <a:pt x="296" y="114"/>
                    <a:pt x="296" y="114"/>
                    <a:pt x="297" y="113"/>
                  </a:cubicBezTo>
                  <a:cubicBezTo>
                    <a:pt x="300" y="112"/>
                    <a:pt x="303" y="109"/>
                    <a:pt x="305" y="106"/>
                  </a:cubicBezTo>
                  <a:cubicBezTo>
                    <a:pt x="308" y="104"/>
                    <a:pt x="309" y="101"/>
                    <a:pt x="309" y="101"/>
                  </a:cubicBezTo>
                  <a:cubicBezTo>
                    <a:pt x="310" y="101"/>
                    <a:pt x="310" y="101"/>
                    <a:pt x="310" y="101"/>
                  </a:cubicBezTo>
                  <a:cubicBezTo>
                    <a:pt x="310" y="101"/>
                    <a:pt x="310" y="101"/>
                    <a:pt x="310" y="101"/>
                  </a:cubicBezTo>
                  <a:cubicBezTo>
                    <a:pt x="311" y="94"/>
                    <a:pt x="311" y="94"/>
                    <a:pt x="311" y="94"/>
                  </a:cubicBezTo>
                  <a:cubicBezTo>
                    <a:pt x="310" y="94"/>
                    <a:pt x="310" y="94"/>
                    <a:pt x="310" y="94"/>
                  </a:cubicBezTo>
                  <a:cubicBezTo>
                    <a:pt x="310" y="95"/>
                    <a:pt x="310" y="95"/>
                    <a:pt x="310" y="95"/>
                  </a:cubicBezTo>
                  <a:cubicBezTo>
                    <a:pt x="310" y="95"/>
                    <a:pt x="311" y="94"/>
                    <a:pt x="312" y="94"/>
                  </a:cubicBezTo>
                  <a:cubicBezTo>
                    <a:pt x="313" y="93"/>
                    <a:pt x="314" y="92"/>
                    <a:pt x="316" y="91"/>
                  </a:cubicBezTo>
                  <a:cubicBezTo>
                    <a:pt x="316" y="91"/>
                    <a:pt x="317" y="90"/>
                    <a:pt x="318" y="90"/>
                  </a:cubicBezTo>
                  <a:cubicBezTo>
                    <a:pt x="318" y="90"/>
                    <a:pt x="319" y="90"/>
                    <a:pt x="319" y="90"/>
                  </a:cubicBezTo>
                  <a:cubicBezTo>
                    <a:pt x="319" y="90"/>
                    <a:pt x="319" y="90"/>
                    <a:pt x="319" y="90"/>
                  </a:cubicBezTo>
                  <a:cubicBezTo>
                    <a:pt x="319" y="90"/>
                    <a:pt x="319" y="90"/>
                    <a:pt x="319" y="90"/>
                  </a:cubicBezTo>
                  <a:cubicBezTo>
                    <a:pt x="320" y="89"/>
                    <a:pt x="320" y="89"/>
                    <a:pt x="320" y="89"/>
                  </a:cubicBezTo>
                  <a:cubicBezTo>
                    <a:pt x="322" y="89"/>
                    <a:pt x="325" y="90"/>
                    <a:pt x="328" y="91"/>
                  </a:cubicBezTo>
                  <a:cubicBezTo>
                    <a:pt x="331" y="93"/>
                    <a:pt x="334" y="94"/>
                    <a:pt x="338" y="94"/>
                  </a:cubicBezTo>
                  <a:cubicBezTo>
                    <a:pt x="338" y="94"/>
                    <a:pt x="338" y="94"/>
                    <a:pt x="338" y="94"/>
                  </a:cubicBezTo>
                  <a:cubicBezTo>
                    <a:pt x="338" y="94"/>
                    <a:pt x="338" y="94"/>
                    <a:pt x="338" y="94"/>
                  </a:cubicBezTo>
                  <a:cubicBezTo>
                    <a:pt x="347" y="92"/>
                    <a:pt x="351" y="89"/>
                    <a:pt x="353" y="88"/>
                  </a:cubicBezTo>
                  <a:cubicBezTo>
                    <a:pt x="353" y="88"/>
                    <a:pt x="353" y="88"/>
                    <a:pt x="353" y="88"/>
                  </a:cubicBezTo>
                  <a:cubicBezTo>
                    <a:pt x="353" y="88"/>
                    <a:pt x="353" y="88"/>
                    <a:pt x="353" y="88"/>
                  </a:cubicBezTo>
                  <a:cubicBezTo>
                    <a:pt x="354" y="86"/>
                    <a:pt x="356" y="83"/>
                    <a:pt x="358" y="81"/>
                  </a:cubicBezTo>
                  <a:cubicBezTo>
                    <a:pt x="360" y="79"/>
                    <a:pt x="362" y="77"/>
                    <a:pt x="362" y="77"/>
                  </a:cubicBezTo>
                  <a:cubicBezTo>
                    <a:pt x="363" y="76"/>
                    <a:pt x="363" y="76"/>
                    <a:pt x="363" y="76"/>
                  </a:cubicBezTo>
                  <a:cubicBezTo>
                    <a:pt x="362" y="75"/>
                    <a:pt x="362" y="75"/>
                    <a:pt x="362" y="75"/>
                  </a:cubicBezTo>
                  <a:cubicBezTo>
                    <a:pt x="357" y="70"/>
                    <a:pt x="357" y="70"/>
                    <a:pt x="357" y="70"/>
                  </a:cubicBezTo>
                  <a:cubicBezTo>
                    <a:pt x="356" y="71"/>
                    <a:pt x="356" y="71"/>
                    <a:pt x="356" y="71"/>
                  </a:cubicBezTo>
                  <a:cubicBezTo>
                    <a:pt x="356" y="72"/>
                    <a:pt x="356" y="72"/>
                    <a:pt x="356" y="72"/>
                  </a:cubicBezTo>
                  <a:cubicBezTo>
                    <a:pt x="359" y="71"/>
                    <a:pt x="359" y="71"/>
                    <a:pt x="359" y="71"/>
                  </a:cubicBezTo>
                  <a:cubicBezTo>
                    <a:pt x="358" y="69"/>
                    <a:pt x="358" y="69"/>
                    <a:pt x="358" y="69"/>
                  </a:cubicBezTo>
                  <a:cubicBezTo>
                    <a:pt x="357" y="70"/>
                    <a:pt x="357" y="70"/>
                    <a:pt x="357" y="70"/>
                  </a:cubicBezTo>
                  <a:cubicBezTo>
                    <a:pt x="363" y="76"/>
                    <a:pt x="363" y="76"/>
                    <a:pt x="363" y="76"/>
                  </a:cubicBezTo>
                  <a:cubicBezTo>
                    <a:pt x="364" y="75"/>
                    <a:pt x="364" y="75"/>
                    <a:pt x="364" y="75"/>
                  </a:cubicBezTo>
                  <a:cubicBezTo>
                    <a:pt x="362" y="75"/>
                    <a:pt x="362" y="75"/>
                    <a:pt x="362" y="75"/>
                  </a:cubicBezTo>
                  <a:cubicBezTo>
                    <a:pt x="362" y="80"/>
                    <a:pt x="362" y="80"/>
                    <a:pt x="362" y="80"/>
                  </a:cubicBezTo>
                  <a:cubicBezTo>
                    <a:pt x="362" y="81"/>
                    <a:pt x="362" y="81"/>
                    <a:pt x="362" y="81"/>
                  </a:cubicBezTo>
                  <a:cubicBezTo>
                    <a:pt x="363" y="81"/>
                    <a:pt x="363" y="81"/>
                    <a:pt x="363" y="81"/>
                  </a:cubicBezTo>
                  <a:cubicBezTo>
                    <a:pt x="371" y="84"/>
                    <a:pt x="371" y="84"/>
                    <a:pt x="371" y="84"/>
                  </a:cubicBezTo>
                  <a:cubicBezTo>
                    <a:pt x="372" y="84"/>
                    <a:pt x="372" y="84"/>
                    <a:pt x="372" y="84"/>
                  </a:cubicBezTo>
                  <a:cubicBezTo>
                    <a:pt x="372" y="84"/>
                    <a:pt x="372" y="84"/>
                    <a:pt x="372" y="84"/>
                  </a:cubicBezTo>
                  <a:cubicBezTo>
                    <a:pt x="378" y="81"/>
                    <a:pt x="378" y="81"/>
                    <a:pt x="378" y="81"/>
                  </a:cubicBezTo>
                  <a:cubicBezTo>
                    <a:pt x="377" y="80"/>
                    <a:pt x="377" y="80"/>
                    <a:pt x="377" y="80"/>
                  </a:cubicBezTo>
                  <a:cubicBezTo>
                    <a:pt x="377" y="82"/>
                    <a:pt x="377" y="82"/>
                    <a:pt x="377" y="82"/>
                  </a:cubicBezTo>
                  <a:cubicBezTo>
                    <a:pt x="377" y="82"/>
                    <a:pt x="412" y="83"/>
                    <a:pt x="419" y="83"/>
                  </a:cubicBezTo>
                  <a:cubicBezTo>
                    <a:pt x="419" y="81"/>
                    <a:pt x="419" y="81"/>
                    <a:pt x="419" y="81"/>
                  </a:cubicBezTo>
                  <a:cubicBezTo>
                    <a:pt x="419" y="83"/>
                    <a:pt x="419" y="83"/>
                    <a:pt x="419" y="83"/>
                  </a:cubicBezTo>
                  <a:cubicBezTo>
                    <a:pt x="422" y="83"/>
                    <a:pt x="423" y="85"/>
                    <a:pt x="424" y="87"/>
                  </a:cubicBezTo>
                  <a:cubicBezTo>
                    <a:pt x="425" y="88"/>
                    <a:pt x="425" y="89"/>
                    <a:pt x="425" y="90"/>
                  </a:cubicBezTo>
                  <a:cubicBezTo>
                    <a:pt x="426" y="91"/>
                    <a:pt x="426" y="91"/>
                    <a:pt x="426" y="91"/>
                  </a:cubicBezTo>
                  <a:cubicBezTo>
                    <a:pt x="426" y="91"/>
                    <a:pt x="426" y="91"/>
                    <a:pt x="426" y="91"/>
                  </a:cubicBezTo>
                  <a:cubicBezTo>
                    <a:pt x="426" y="91"/>
                    <a:pt x="426" y="91"/>
                    <a:pt x="426" y="91"/>
                  </a:cubicBezTo>
                  <a:cubicBezTo>
                    <a:pt x="426" y="94"/>
                    <a:pt x="426" y="94"/>
                    <a:pt x="426" y="94"/>
                  </a:cubicBezTo>
                  <a:cubicBezTo>
                    <a:pt x="428" y="92"/>
                    <a:pt x="428" y="92"/>
                    <a:pt x="428" y="92"/>
                  </a:cubicBezTo>
                  <a:cubicBezTo>
                    <a:pt x="428" y="92"/>
                    <a:pt x="432" y="88"/>
                    <a:pt x="435" y="83"/>
                  </a:cubicBezTo>
                  <a:cubicBezTo>
                    <a:pt x="439" y="79"/>
                    <a:pt x="443" y="74"/>
                    <a:pt x="445" y="70"/>
                  </a:cubicBezTo>
                  <a:cubicBezTo>
                    <a:pt x="443" y="69"/>
                    <a:pt x="443" y="69"/>
                    <a:pt x="443" y="69"/>
                  </a:cubicBezTo>
                  <a:cubicBezTo>
                    <a:pt x="445" y="70"/>
                    <a:pt x="445" y="70"/>
                    <a:pt x="445" y="70"/>
                  </a:cubicBezTo>
                  <a:cubicBezTo>
                    <a:pt x="445" y="69"/>
                    <a:pt x="446" y="68"/>
                    <a:pt x="446" y="67"/>
                  </a:cubicBezTo>
                  <a:cubicBezTo>
                    <a:pt x="446" y="63"/>
                    <a:pt x="444" y="60"/>
                    <a:pt x="442" y="58"/>
                  </a:cubicBezTo>
                  <a:cubicBezTo>
                    <a:pt x="440" y="56"/>
                    <a:pt x="438" y="55"/>
                    <a:pt x="438" y="55"/>
                  </a:cubicBezTo>
                  <a:cubicBezTo>
                    <a:pt x="437" y="56"/>
                    <a:pt x="437" y="56"/>
                    <a:pt x="437" y="56"/>
                  </a:cubicBezTo>
                  <a:cubicBezTo>
                    <a:pt x="438" y="56"/>
                    <a:pt x="438" y="56"/>
                    <a:pt x="438" y="56"/>
                  </a:cubicBezTo>
                  <a:cubicBezTo>
                    <a:pt x="437" y="43"/>
                    <a:pt x="437" y="43"/>
                    <a:pt x="437" y="43"/>
                  </a:cubicBezTo>
                  <a:cubicBezTo>
                    <a:pt x="435" y="44"/>
                    <a:pt x="435" y="44"/>
                    <a:pt x="435" y="44"/>
                  </a:cubicBezTo>
                  <a:cubicBezTo>
                    <a:pt x="436" y="45"/>
                    <a:pt x="436" y="45"/>
                    <a:pt x="436" y="45"/>
                  </a:cubicBezTo>
                  <a:cubicBezTo>
                    <a:pt x="446" y="35"/>
                    <a:pt x="446" y="35"/>
                    <a:pt x="446" y="35"/>
                  </a:cubicBezTo>
                  <a:cubicBezTo>
                    <a:pt x="445" y="34"/>
                    <a:pt x="445" y="34"/>
                    <a:pt x="445" y="34"/>
                  </a:cubicBezTo>
                  <a:cubicBezTo>
                    <a:pt x="445" y="36"/>
                    <a:pt x="445" y="36"/>
                    <a:pt x="445" y="36"/>
                  </a:cubicBezTo>
                  <a:cubicBezTo>
                    <a:pt x="445" y="36"/>
                    <a:pt x="447" y="36"/>
                    <a:pt x="449" y="36"/>
                  </a:cubicBezTo>
                  <a:cubicBezTo>
                    <a:pt x="450" y="36"/>
                    <a:pt x="452" y="36"/>
                    <a:pt x="453" y="36"/>
                  </a:cubicBezTo>
                  <a:cubicBezTo>
                    <a:pt x="454" y="35"/>
                    <a:pt x="456" y="35"/>
                    <a:pt x="457" y="34"/>
                  </a:cubicBezTo>
                  <a:cubicBezTo>
                    <a:pt x="457" y="33"/>
                    <a:pt x="458" y="32"/>
                    <a:pt x="458" y="31"/>
                  </a:cubicBezTo>
                  <a:cubicBezTo>
                    <a:pt x="458" y="30"/>
                    <a:pt x="457" y="29"/>
                    <a:pt x="456" y="28"/>
                  </a:cubicBezTo>
                  <a:cubicBezTo>
                    <a:pt x="455" y="26"/>
                    <a:pt x="454" y="25"/>
                    <a:pt x="453" y="23"/>
                  </a:cubicBezTo>
                  <a:cubicBezTo>
                    <a:pt x="452" y="22"/>
                    <a:pt x="450" y="20"/>
                    <a:pt x="450" y="20"/>
                  </a:cubicBezTo>
                  <a:cubicBezTo>
                    <a:pt x="449" y="21"/>
                    <a:pt x="449" y="21"/>
                    <a:pt x="449" y="21"/>
                  </a:cubicBezTo>
                  <a:cubicBezTo>
                    <a:pt x="450" y="20"/>
                    <a:pt x="450" y="20"/>
                    <a:pt x="450" y="20"/>
                  </a:cubicBezTo>
                  <a:cubicBezTo>
                    <a:pt x="450" y="18"/>
                    <a:pt x="449" y="15"/>
                    <a:pt x="449" y="13"/>
                  </a:cubicBezTo>
                  <a:cubicBezTo>
                    <a:pt x="449" y="12"/>
                    <a:pt x="449" y="11"/>
                    <a:pt x="449" y="10"/>
                  </a:cubicBezTo>
                  <a:cubicBezTo>
                    <a:pt x="449" y="9"/>
                    <a:pt x="449" y="8"/>
                    <a:pt x="449" y="8"/>
                  </a:cubicBezTo>
                  <a:cubicBezTo>
                    <a:pt x="449" y="7"/>
                    <a:pt x="449" y="7"/>
                    <a:pt x="449" y="7"/>
                  </a:cubicBezTo>
                  <a:cubicBezTo>
                    <a:pt x="448" y="7"/>
                    <a:pt x="448" y="7"/>
                    <a:pt x="448" y="7"/>
                  </a:cubicBezTo>
                  <a:cubicBezTo>
                    <a:pt x="439" y="3"/>
                    <a:pt x="439" y="3"/>
                    <a:pt x="439" y="3"/>
                  </a:cubicBezTo>
                  <a:cubicBezTo>
                    <a:pt x="439" y="3"/>
                    <a:pt x="439" y="3"/>
                    <a:pt x="439" y="3"/>
                  </a:cubicBezTo>
                  <a:cubicBezTo>
                    <a:pt x="438" y="3"/>
                    <a:pt x="438" y="3"/>
                    <a:pt x="438" y="3"/>
                  </a:cubicBezTo>
                  <a:cubicBezTo>
                    <a:pt x="429" y="0"/>
                    <a:pt x="429" y="0"/>
                    <a:pt x="429" y="0"/>
                  </a:cubicBezTo>
                  <a:cubicBezTo>
                    <a:pt x="429" y="0"/>
                    <a:pt x="429" y="0"/>
                    <a:pt x="429" y="0"/>
                  </a:cubicBezTo>
                  <a:cubicBezTo>
                    <a:pt x="428" y="0"/>
                    <a:pt x="428" y="0"/>
                    <a:pt x="428" y="0"/>
                  </a:cubicBezTo>
                  <a:cubicBezTo>
                    <a:pt x="428" y="0"/>
                    <a:pt x="425" y="1"/>
                    <a:pt x="420" y="1"/>
                  </a:cubicBezTo>
                  <a:cubicBezTo>
                    <a:pt x="418" y="2"/>
                    <a:pt x="416" y="2"/>
                    <a:pt x="414" y="3"/>
                  </a:cubicBezTo>
                  <a:cubicBezTo>
                    <a:pt x="412" y="3"/>
                    <a:pt x="410" y="4"/>
                    <a:pt x="409" y="5"/>
                  </a:cubicBezTo>
                  <a:cubicBezTo>
                    <a:pt x="409" y="5"/>
                    <a:pt x="409" y="5"/>
                    <a:pt x="409" y="5"/>
                  </a:cubicBezTo>
                  <a:cubicBezTo>
                    <a:pt x="408" y="5"/>
                    <a:pt x="408" y="5"/>
                    <a:pt x="408" y="5"/>
                  </a:cubicBezTo>
                  <a:cubicBezTo>
                    <a:pt x="408" y="6"/>
                    <a:pt x="408" y="6"/>
                    <a:pt x="408" y="7"/>
                  </a:cubicBezTo>
                  <a:cubicBezTo>
                    <a:pt x="408" y="9"/>
                    <a:pt x="409" y="10"/>
                    <a:pt x="410" y="11"/>
                  </a:cubicBezTo>
                  <a:cubicBezTo>
                    <a:pt x="413" y="16"/>
                    <a:pt x="419" y="21"/>
                    <a:pt x="419" y="29"/>
                  </a:cubicBezTo>
                  <a:cubicBezTo>
                    <a:pt x="420" y="29"/>
                    <a:pt x="420" y="29"/>
                    <a:pt x="420" y="29"/>
                  </a:cubicBezTo>
                  <a:cubicBezTo>
                    <a:pt x="419" y="28"/>
                    <a:pt x="419" y="28"/>
                    <a:pt x="419" y="28"/>
                  </a:cubicBezTo>
                  <a:cubicBezTo>
                    <a:pt x="418" y="33"/>
                    <a:pt x="415" y="36"/>
                    <a:pt x="412" y="38"/>
                  </a:cubicBezTo>
                  <a:cubicBezTo>
                    <a:pt x="411" y="40"/>
                    <a:pt x="409" y="41"/>
                    <a:pt x="408" y="41"/>
                  </a:cubicBezTo>
                  <a:cubicBezTo>
                    <a:pt x="408" y="42"/>
                    <a:pt x="407" y="42"/>
                    <a:pt x="407" y="42"/>
                  </a:cubicBezTo>
                  <a:cubicBezTo>
                    <a:pt x="406" y="42"/>
                    <a:pt x="406" y="42"/>
                    <a:pt x="406" y="42"/>
                  </a:cubicBezTo>
                  <a:cubicBezTo>
                    <a:pt x="406" y="42"/>
                    <a:pt x="406" y="42"/>
                    <a:pt x="406" y="42"/>
                  </a:cubicBezTo>
                  <a:cubicBezTo>
                    <a:pt x="407" y="44"/>
                    <a:pt x="407" y="44"/>
                    <a:pt x="407" y="44"/>
                  </a:cubicBezTo>
                  <a:cubicBezTo>
                    <a:pt x="407" y="42"/>
                    <a:pt x="407" y="42"/>
                    <a:pt x="407" y="42"/>
                  </a:cubicBezTo>
                  <a:cubicBezTo>
                    <a:pt x="398" y="41"/>
                    <a:pt x="398" y="41"/>
                    <a:pt x="398" y="41"/>
                  </a:cubicBezTo>
                  <a:cubicBezTo>
                    <a:pt x="397" y="41"/>
                    <a:pt x="397" y="41"/>
                    <a:pt x="397" y="41"/>
                  </a:cubicBezTo>
                  <a:cubicBezTo>
                    <a:pt x="397" y="41"/>
                    <a:pt x="397" y="41"/>
                    <a:pt x="397" y="41"/>
                  </a:cubicBezTo>
                  <a:cubicBezTo>
                    <a:pt x="397" y="41"/>
                    <a:pt x="395" y="42"/>
                    <a:pt x="392" y="43"/>
                  </a:cubicBezTo>
                  <a:cubicBezTo>
                    <a:pt x="388" y="45"/>
                    <a:pt x="381" y="48"/>
                    <a:pt x="375" y="51"/>
                  </a:cubicBezTo>
                  <a:cubicBezTo>
                    <a:pt x="372" y="52"/>
                    <a:pt x="370" y="53"/>
                    <a:pt x="368" y="54"/>
                  </a:cubicBezTo>
                  <a:cubicBezTo>
                    <a:pt x="367" y="55"/>
                    <a:pt x="366" y="55"/>
                    <a:pt x="366" y="55"/>
                  </a:cubicBezTo>
                  <a:cubicBezTo>
                    <a:pt x="365" y="56"/>
                    <a:pt x="365" y="56"/>
                    <a:pt x="365" y="56"/>
                  </a:cubicBezTo>
                  <a:cubicBezTo>
                    <a:pt x="365" y="56"/>
                    <a:pt x="365" y="56"/>
                    <a:pt x="365" y="56"/>
                  </a:cubicBezTo>
                  <a:cubicBezTo>
                    <a:pt x="365" y="56"/>
                    <a:pt x="365" y="56"/>
                    <a:pt x="365" y="56"/>
                  </a:cubicBezTo>
                  <a:cubicBezTo>
                    <a:pt x="365" y="56"/>
                    <a:pt x="365" y="56"/>
                    <a:pt x="365" y="56"/>
                  </a:cubicBezTo>
                  <a:cubicBezTo>
                    <a:pt x="365" y="56"/>
                    <a:pt x="365" y="56"/>
                    <a:pt x="365" y="56"/>
                  </a:cubicBezTo>
                  <a:cubicBezTo>
                    <a:pt x="365" y="56"/>
                    <a:pt x="365" y="56"/>
                    <a:pt x="365" y="56"/>
                  </a:cubicBezTo>
                  <a:cubicBezTo>
                    <a:pt x="365" y="56"/>
                    <a:pt x="365" y="56"/>
                    <a:pt x="365" y="56"/>
                  </a:cubicBezTo>
                  <a:cubicBezTo>
                    <a:pt x="365" y="56"/>
                    <a:pt x="365" y="56"/>
                    <a:pt x="365" y="56"/>
                  </a:cubicBezTo>
                  <a:cubicBezTo>
                    <a:pt x="364" y="56"/>
                    <a:pt x="364" y="56"/>
                    <a:pt x="364" y="56"/>
                  </a:cubicBezTo>
                  <a:cubicBezTo>
                    <a:pt x="364" y="56"/>
                    <a:pt x="364" y="56"/>
                    <a:pt x="364" y="56"/>
                  </a:cubicBezTo>
                  <a:cubicBezTo>
                    <a:pt x="364" y="56"/>
                    <a:pt x="364" y="56"/>
                    <a:pt x="363" y="55"/>
                  </a:cubicBezTo>
                  <a:cubicBezTo>
                    <a:pt x="362" y="55"/>
                    <a:pt x="361" y="53"/>
                    <a:pt x="361" y="53"/>
                  </a:cubicBezTo>
                  <a:cubicBezTo>
                    <a:pt x="360" y="52"/>
                    <a:pt x="360" y="52"/>
                    <a:pt x="360" y="51"/>
                  </a:cubicBezTo>
                  <a:cubicBezTo>
                    <a:pt x="360" y="51"/>
                    <a:pt x="360" y="51"/>
                    <a:pt x="360" y="51"/>
                  </a:cubicBezTo>
                  <a:cubicBezTo>
                    <a:pt x="359" y="50"/>
                    <a:pt x="359" y="50"/>
                    <a:pt x="359" y="50"/>
                  </a:cubicBezTo>
                  <a:cubicBezTo>
                    <a:pt x="359" y="50"/>
                    <a:pt x="359" y="50"/>
                    <a:pt x="359" y="50"/>
                  </a:cubicBezTo>
                  <a:cubicBezTo>
                    <a:pt x="340" y="45"/>
                    <a:pt x="340" y="45"/>
                    <a:pt x="340" y="45"/>
                  </a:cubicBezTo>
                  <a:cubicBezTo>
                    <a:pt x="339" y="45"/>
                    <a:pt x="339" y="45"/>
                    <a:pt x="339" y="45"/>
                  </a:cubicBezTo>
                  <a:cubicBezTo>
                    <a:pt x="338" y="45"/>
                    <a:pt x="338" y="45"/>
                    <a:pt x="338" y="45"/>
                  </a:cubicBezTo>
                  <a:cubicBezTo>
                    <a:pt x="330" y="52"/>
                    <a:pt x="330" y="52"/>
                    <a:pt x="330" y="52"/>
                  </a:cubicBezTo>
                  <a:cubicBezTo>
                    <a:pt x="331" y="53"/>
                    <a:pt x="331" y="53"/>
                    <a:pt x="331" y="53"/>
                  </a:cubicBezTo>
                  <a:cubicBezTo>
                    <a:pt x="332" y="52"/>
                    <a:pt x="332" y="52"/>
                    <a:pt x="332" y="52"/>
                  </a:cubicBezTo>
                  <a:cubicBezTo>
                    <a:pt x="326" y="44"/>
                    <a:pt x="326" y="44"/>
                    <a:pt x="326" y="44"/>
                  </a:cubicBezTo>
                  <a:cubicBezTo>
                    <a:pt x="325" y="43"/>
                    <a:pt x="325" y="43"/>
                    <a:pt x="325" y="43"/>
                  </a:cubicBezTo>
                  <a:cubicBezTo>
                    <a:pt x="324" y="43"/>
                    <a:pt x="324" y="43"/>
                    <a:pt x="324" y="43"/>
                  </a:cubicBezTo>
                  <a:cubicBezTo>
                    <a:pt x="319" y="45"/>
                    <a:pt x="319" y="45"/>
                    <a:pt x="319" y="45"/>
                  </a:cubicBezTo>
                  <a:cubicBezTo>
                    <a:pt x="319" y="46"/>
                    <a:pt x="319" y="46"/>
                    <a:pt x="319" y="46"/>
                  </a:cubicBezTo>
                  <a:cubicBezTo>
                    <a:pt x="320" y="45"/>
                    <a:pt x="320" y="45"/>
                    <a:pt x="320" y="45"/>
                  </a:cubicBezTo>
                  <a:cubicBezTo>
                    <a:pt x="312" y="36"/>
                    <a:pt x="312" y="36"/>
                    <a:pt x="312" y="36"/>
                  </a:cubicBezTo>
                  <a:cubicBezTo>
                    <a:pt x="311" y="35"/>
                    <a:pt x="311" y="35"/>
                    <a:pt x="311" y="35"/>
                  </a:cubicBezTo>
                  <a:cubicBezTo>
                    <a:pt x="310" y="36"/>
                    <a:pt x="310" y="36"/>
                    <a:pt x="310" y="36"/>
                  </a:cubicBezTo>
                  <a:cubicBezTo>
                    <a:pt x="310" y="36"/>
                    <a:pt x="308" y="37"/>
                    <a:pt x="305" y="39"/>
                  </a:cubicBezTo>
                  <a:cubicBezTo>
                    <a:pt x="302" y="40"/>
                    <a:pt x="299" y="42"/>
                    <a:pt x="298" y="44"/>
                  </a:cubicBezTo>
                  <a:cubicBezTo>
                    <a:pt x="299" y="45"/>
                    <a:pt x="299" y="45"/>
                    <a:pt x="299" y="45"/>
                  </a:cubicBezTo>
                  <a:cubicBezTo>
                    <a:pt x="298" y="44"/>
                    <a:pt x="298" y="44"/>
                    <a:pt x="298" y="44"/>
                  </a:cubicBezTo>
                  <a:cubicBezTo>
                    <a:pt x="298" y="44"/>
                    <a:pt x="298" y="44"/>
                    <a:pt x="298" y="44"/>
                  </a:cubicBezTo>
                  <a:cubicBezTo>
                    <a:pt x="298" y="44"/>
                    <a:pt x="298" y="44"/>
                    <a:pt x="298" y="44"/>
                  </a:cubicBezTo>
                  <a:cubicBezTo>
                    <a:pt x="298" y="44"/>
                    <a:pt x="298" y="44"/>
                    <a:pt x="298" y="44"/>
                  </a:cubicBezTo>
                  <a:cubicBezTo>
                    <a:pt x="298" y="44"/>
                    <a:pt x="298" y="44"/>
                    <a:pt x="298" y="44"/>
                  </a:cubicBezTo>
                  <a:cubicBezTo>
                    <a:pt x="298" y="44"/>
                    <a:pt x="298" y="44"/>
                    <a:pt x="298" y="44"/>
                  </a:cubicBezTo>
                  <a:cubicBezTo>
                    <a:pt x="298" y="43"/>
                    <a:pt x="298" y="43"/>
                    <a:pt x="298" y="43"/>
                  </a:cubicBezTo>
                  <a:cubicBezTo>
                    <a:pt x="297" y="43"/>
                    <a:pt x="296" y="42"/>
                    <a:pt x="295" y="40"/>
                  </a:cubicBezTo>
                  <a:cubicBezTo>
                    <a:pt x="294" y="39"/>
                    <a:pt x="294" y="39"/>
                    <a:pt x="294" y="38"/>
                  </a:cubicBezTo>
                  <a:cubicBezTo>
                    <a:pt x="293" y="38"/>
                    <a:pt x="293" y="37"/>
                    <a:pt x="293" y="37"/>
                  </a:cubicBezTo>
                  <a:cubicBezTo>
                    <a:pt x="292" y="35"/>
                    <a:pt x="292" y="35"/>
                    <a:pt x="292" y="35"/>
                  </a:cubicBezTo>
                  <a:cubicBezTo>
                    <a:pt x="291" y="37"/>
                    <a:pt x="291" y="37"/>
                    <a:pt x="291" y="37"/>
                  </a:cubicBezTo>
                  <a:cubicBezTo>
                    <a:pt x="287" y="43"/>
                    <a:pt x="287" y="43"/>
                    <a:pt x="287" y="43"/>
                  </a:cubicBezTo>
                  <a:cubicBezTo>
                    <a:pt x="288" y="44"/>
                    <a:pt x="288" y="44"/>
                    <a:pt x="288" y="44"/>
                  </a:cubicBezTo>
                  <a:cubicBezTo>
                    <a:pt x="288" y="42"/>
                    <a:pt x="288" y="42"/>
                    <a:pt x="288" y="42"/>
                  </a:cubicBezTo>
                  <a:cubicBezTo>
                    <a:pt x="280" y="42"/>
                    <a:pt x="280" y="42"/>
                    <a:pt x="280" y="42"/>
                  </a:cubicBezTo>
                  <a:cubicBezTo>
                    <a:pt x="278" y="42"/>
                    <a:pt x="278" y="42"/>
                    <a:pt x="278" y="42"/>
                  </a:cubicBezTo>
                  <a:cubicBezTo>
                    <a:pt x="278" y="44"/>
                    <a:pt x="278" y="44"/>
                    <a:pt x="278" y="44"/>
                  </a:cubicBezTo>
                  <a:cubicBezTo>
                    <a:pt x="280" y="51"/>
                    <a:pt x="280" y="51"/>
                    <a:pt x="280" y="51"/>
                  </a:cubicBezTo>
                  <a:cubicBezTo>
                    <a:pt x="281" y="50"/>
                    <a:pt x="281" y="50"/>
                    <a:pt x="281" y="50"/>
                  </a:cubicBezTo>
                  <a:cubicBezTo>
                    <a:pt x="280" y="49"/>
                    <a:pt x="280" y="49"/>
                    <a:pt x="280" y="49"/>
                  </a:cubicBezTo>
                  <a:cubicBezTo>
                    <a:pt x="273" y="55"/>
                    <a:pt x="273" y="55"/>
                    <a:pt x="273" y="55"/>
                  </a:cubicBezTo>
                  <a:cubicBezTo>
                    <a:pt x="274" y="56"/>
                    <a:pt x="274" y="56"/>
                    <a:pt x="274" y="56"/>
                  </a:cubicBezTo>
                  <a:cubicBezTo>
                    <a:pt x="276" y="55"/>
                    <a:pt x="276" y="55"/>
                    <a:pt x="276" y="55"/>
                  </a:cubicBezTo>
                  <a:cubicBezTo>
                    <a:pt x="273" y="51"/>
                    <a:pt x="273" y="51"/>
                    <a:pt x="273" y="51"/>
                  </a:cubicBezTo>
                  <a:cubicBezTo>
                    <a:pt x="272" y="50"/>
                    <a:pt x="272" y="50"/>
                    <a:pt x="272" y="50"/>
                  </a:cubicBezTo>
                  <a:cubicBezTo>
                    <a:pt x="271" y="50"/>
                    <a:pt x="271" y="50"/>
                    <a:pt x="271" y="50"/>
                  </a:cubicBezTo>
                  <a:cubicBezTo>
                    <a:pt x="261" y="57"/>
                    <a:pt x="261" y="57"/>
                    <a:pt x="261" y="57"/>
                  </a:cubicBezTo>
                  <a:cubicBezTo>
                    <a:pt x="262" y="58"/>
                    <a:pt x="262" y="58"/>
                    <a:pt x="262" y="58"/>
                  </a:cubicBezTo>
                  <a:cubicBezTo>
                    <a:pt x="262" y="57"/>
                    <a:pt x="262" y="57"/>
                    <a:pt x="262" y="57"/>
                  </a:cubicBezTo>
                  <a:cubicBezTo>
                    <a:pt x="258" y="58"/>
                    <a:pt x="258" y="58"/>
                    <a:pt x="258" y="58"/>
                  </a:cubicBezTo>
                  <a:cubicBezTo>
                    <a:pt x="257" y="59"/>
                    <a:pt x="257" y="59"/>
                    <a:pt x="257" y="59"/>
                  </a:cubicBezTo>
                  <a:cubicBezTo>
                    <a:pt x="257" y="59"/>
                    <a:pt x="257" y="59"/>
                    <a:pt x="257" y="59"/>
                  </a:cubicBezTo>
                  <a:cubicBezTo>
                    <a:pt x="254" y="63"/>
                    <a:pt x="254" y="63"/>
                    <a:pt x="254" y="63"/>
                  </a:cubicBezTo>
                  <a:cubicBezTo>
                    <a:pt x="255" y="64"/>
                    <a:pt x="255" y="64"/>
                    <a:pt x="255" y="64"/>
                  </a:cubicBezTo>
                  <a:cubicBezTo>
                    <a:pt x="255" y="62"/>
                    <a:pt x="255" y="62"/>
                    <a:pt x="255" y="62"/>
                  </a:cubicBezTo>
                  <a:cubicBezTo>
                    <a:pt x="247" y="62"/>
                    <a:pt x="243" y="62"/>
                    <a:pt x="241" y="62"/>
                  </a:cubicBezTo>
                  <a:cubicBezTo>
                    <a:pt x="239" y="62"/>
                    <a:pt x="239" y="62"/>
                    <a:pt x="239" y="62"/>
                  </a:cubicBezTo>
                  <a:cubicBezTo>
                    <a:pt x="238" y="62"/>
                    <a:pt x="238" y="62"/>
                    <a:pt x="238" y="62"/>
                  </a:cubicBezTo>
                  <a:cubicBezTo>
                    <a:pt x="238" y="63"/>
                    <a:pt x="238" y="63"/>
                    <a:pt x="238" y="63"/>
                  </a:cubicBezTo>
                  <a:cubicBezTo>
                    <a:pt x="235" y="69"/>
                    <a:pt x="235" y="69"/>
                    <a:pt x="235" y="69"/>
                  </a:cubicBezTo>
                  <a:cubicBezTo>
                    <a:pt x="237" y="69"/>
                    <a:pt x="237" y="69"/>
                    <a:pt x="237" y="69"/>
                  </a:cubicBezTo>
                  <a:cubicBezTo>
                    <a:pt x="237" y="68"/>
                    <a:pt x="237" y="68"/>
                    <a:pt x="237" y="68"/>
                  </a:cubicBezTo>
                  <a:cubicBezTo>
                    <a:pt x="230" y="65"/>
                    <a:pt x="230" y="65"/>
                    <a:pt x="230" y="65"/>
                  </a:cubicBezTo>
                  <a:cubicBezTo>
                    <a:pt x="229" y="65"/>
                    <a:pt x="229" y="65"/>
                    <a:pt x="229" y="65"/>
                  </a:cubicBezTo>
                  <a:cubicBezTo>
                    <a:pt x="229" y="65"/>
                    <a:pt x="229" y="65"/>
                    <a:pt x="229" y="65"/>
                  </a:cubicBezTo>
                  <a:cubicBezTo>
                    <a:pt x="222" y="72"/>
                    <a:pt x="222" y="72"/>
                    <a:pt x="222" y="72"/>
                  </a:cubicBezTo>
                  <a:cubicBezTo>
                    <a:pt x="223" y="73"/>
                    <a:pt x="223" y="73"/>
                    <a:pt x="223" y="73"/>
                  </a:cubicBezTo>
                  <a:cubicBezTo>
                    <a:pt x="223" y="72"/>
                    <a:pt x="223" y="72"/>
                    <a:pt x="223" y="72"/>
                  </a:cubicBezTo>
                  <a:cubicBezTo>
                    <a:pt x="209" y="73"/>
                    <a:pt x="209" y="73"/>
                    <a:pt x="209" y="73"/>
                  </a:cubicBezTo>
                  <a:cubicBezTo>
                    <a:pt x="209" y="75"/>
                    <a:pt x="209" y="75"/>
                    <a:pt x="209" y="75"/>
                  </a:cubicBezTo>
                  <a:cubicBezTo>
                    <a:pt x="210" y="73"/>
                    <a:pt x="210" y="73"/>
                    <a:pt x="210" y="73"/>
                  </a:cubicBezTo>
                  <a:cubicBezTo>
                    <a:pt x="210" y="73"/>
                    <a:pt x="206" y="72"/>
                    <a:pt x="202" y="72"/>
                  </a:cubicBezTo>
                  <a:cubicBezTo>
                    <a:pt x="201" y="72"/>
                    <a:pt x="199" y="72"/>
                    <a:pt x="198" y="73"/>
                  </a:cubicBezTo>
                  <a:cubicBezTo>
                    <a:pt x="198" y="73"/>
                    <a:pt x="197" y="73"/>
                    <a:pt x="197" y="74"/>
                  </a:cubicBezTo>
                  <a:cubicBezTo>
                    <a:pt x="196" y="74"/>
                    <a:pt x="196" y="75"/>
                    <a:pt x="196" y="76"/>
                  </a:cubicBezTo>
                  <a:cubicBezTo>
                    <a:pt x="197" y="76"/>
                    <a:pt x="197" y="76"/>
                    <a:pt x="197" y="76"/>
                  </a:cubicBezTo>
                  <a:cubicBezTo>
                    <a:pt x="196" y="76"/>
                    <a:pt x="196" y="76"/>
                    <a:pt x="196" y="76"/>
                  </a:cubicBezTo>
                  <a:cubicBezTo>
                    <a:pt x="195" y="78"/>
                    <a:pt x="195" y="80"/>
                    <a:pt x="195" y="83"/>
                  </a:cubicBezTo>
                  <a:cubicBezTo>
                    <a:pt x="195" y="89"/>
                    <a:pt x="196" y="95"/>
                    <a:pt x="196" y="95"/>
                  </a:cubicBezTo>
                  <a:cubicBezTo>
                    <a:pt x="197" y="95"/>
                    <a:pt x="197" y="95"/>
                    <a:pt x="197" y="95"/>
                  </a:cubicBezTo>
                  <a:cubicBezTo>
                    <a:pt x="198" y="94"/>
                    <a:pt x="198" y="94"/>
                    <a:pt x="198" y="94"/>
                  </a:cubicBezTo>
                  <a:cubicBezTo>
                    <a:pt x="193" y="90"/>
                    <a:pt x="193" y="90"/>
                    <a:pt x="193" y="90"/>
                  </a:cubicBezTo>
                  <a:cubicBezTo>
                    <a:pt x="191" y="88"/>
                    <a:pt x="191" y="88"/>
                    <a:pt x="191" y="88"/>
                  </a:cubicBezTo>
                  <a:cubicBezTo>
                    <a:pt x="190" y="90"/>
                    <a:pt x="190" y="90"/>
                    <a:pt x="190" y="90"/>
                  </a:cubicBezTo>
                  <a:cubicBezTo>
                    <a:pt x="189" y="96"/>
                    <a:pt x="189" y="96"/>
                    <a:pt x="189" y="96"/>
                  </a:cubicBezTo>
                  <a:cubicBezTo>
                    <a:pt x="191" y="96"/>
                    <a:pt x="191" y="96"/>
                    <a:pt x="191" y="96"/>
                  </a:cubicBezTo>
                  <a:cubicBezTo>
                    <a:pt x="191" y="95"/>
                    <a:pt x="191" y="95"/>
                    <a:pt x="191" y="95"/>
                  </a:cubicBezTo>
                  <a:cubicBezTo>
                    <a:pt x="178" y="94"/>
                    <a:pt x="171" y="94"/>
                    <a:pt x="168" y="94"/>
                  </a:cubicBezTo>
                  <a:cubicBezTo>
                    <a:pt x="165" y="93"/>
                    <a:pt x="165" y="93"/>
                    <a:pt x="165" y="93"/>
                  </a:cubicBezTo>
                  <a:cubicBezTo>
                    <a:pt x="164" y="93"/>
                    <a:pt x="164" y="93"/>
                    <a:pt x="164" y="93"/>
                  </a:cubicBezTo>
                  <a:cubicBezTo>
                    <a:pt x="164" y="94"/>
                    <a:pt x="164" y="94"/>
                    <a:pt x="164" y="94"/>
                  </a:cubicBezTo>
                  <a:cubicBezTo>
                    <a:pt x="159" y="98"/>
                    <a:pt x="159" y="98"/>
                    <a:pt x="159" y="98"/>
                  </a:cubicBezTo>
                  <a:cubicBezTo>
                    <a:pt x="159" y="99"/>
                    <a:pt x="159" y="99"/>
                    <a:pt x="159" y="99"/>
                  </a:cubicBezTo>
                  <a:cubicBezTo>
                    <a:pt x="160" y="97"/>
                    <a:pt x="160" y="97"/>
                    <a:pt x="160" y="97"/>
                  </a:cubicBezTo>
                  <a:cubicBezTo>
                    <a:pt x="150" y="96"/>
                    <a:pt x="150" y="96"/>
                    <a:pt x="150" y="96"/>
                  </a:cubicBezTo>
                  <a:cubicBezTo>
                    <a:pt x="150" y="96"/>
                    <a:pt x="150" y="96"/>
                    <a:pt x="150" y="96"/>
                  </a:cubicBezTo>
                  <a:cubicBezTo>
                    <a:pt x="150" y="96"/>
                    <a:pt x="150" y="96"/>
                    <a:pt x="150" y="96"/>
                  </a:cubicBezTo>
                  <a:cubicBezTo>
                    <a:pt x="150" y="96"/>
                    <a:pt x="148" y="96"/>
                    <a:pt x="146" y="97"/>
                  </a:cubicBezTo>
                  <a:cubicBezTo>
                    <a:pt x="144" y="98"/>
                    <a:pt x="142" y="100"/>
                    <a:pt x="141" y="102"/>
                  </a:cubicBezTo>
                  <a:cubicBezTo>
                    <a:pt x="141" y="102"/>
                    <a:pt x="141" y="102"/>
                    <a:pt x="141" y="102"/>
                  </a:cubicBezTo>
                  <a:cubicBezTo>
                    <a:pt x="140" y="102"/>
                    <a:pt x="140" y="102"/>
                    <a:pt x="140" y="102"/>
                  </a:cubicBezTo>
                  <a:cubicBezTo>
                    <a:pt x="139" y="106"/>
                    <a:pt x="139" y="109"/>
                    <a:pt x="139" y="112"/>
                  </a:cubicBezTo>
                  <a:cubicBezTo>
                    <a:pt x="139" y="113"/>
                    <a:pt x="139" y="114"/>
                    <a:pt x="138" y="115"/>
                  </a:cubicBezTo>
                  <a:cubicBezTo>
                    <a:pt x="138" y="116"/>
                    <a:pt x="138" y="117"/>
                    <a:pt x="137" y="118"/>
                  </a:cubicBezTo>
                  <a:cubicBezTo>
                    <a:pt x="138" y="119"/>
                    <a:pt x="138" y="119"/>
                    <a:pt x="138" y="119"/>
                  </a:cubicBezTo>
                  <a:cubicBezTo>
                    <a:pt x="137" y="118"/>
                    <a:pt x="137" y="118"/>
                    <a:pt x="137" y="118"/>
                  </a:cubicBezTo>
                  <a:cubicBezTo>
                    <a:pt x="132" y="121"/>
                    <a:pt x="123" y="126"/>
                    <a:pt x="123" y="126"/>
                  </a:cubicBezTo>
                  <a:cubicBezTo>
                    <a:pt x="124" y="127"/>
                    <a:pt x="124" y="127"/>
                    <a:pt x="124" y="127"/>
                  </a:cubicBezTo>
                  <a:cubicBezTo>
                    <a:pt x="125" y="126"/>
                    <a:pt x="125" y="126"/>
                    <a:pt x="125" y="126"/>
                  </a:cubicBezTo>
                  <a:cubicBezTo>
                    <a:pt x="125" y="126"/>
                    <a:pt x="124" y="125"/>
                    <a:pt x="122" y="125"/>
                  </a:cubicBezTo>
                  <a:cubicBezTo>
                    <a:pt x="120" y="124"/>
                    <a:pt x="118" y="123"/>
                    <a:pt x="116" y="123"/>
                  </a:cubicBezTo>
                  <a:cubicBezTo>
                    <a:pt x="113" y="123"/>
                    <a:pt x="110" y="125"/>
                    <a:pt x="107" y="127"/>
                  </a:cubicBezTo>
                  <a:cubicBezTo>
                    <a:pt x="105" y="130"/>
                    <a:pt x="103" y="132"/>
                    <a:pt x="103" y="132"/>
                  </a:cubicBezTo>
                  <a:cubicBezTo>
                    <a:pt x="104" y="133"/>
                    <a:pt x="104" y="133"/>
                    <a:pt x="104" y="133"/>
                  </a:cubicBezTo>
                  <a:cubicBezTo>
                    <a:pt x="104" y="131"/>
                    <a:pt x="104" y="131"/>
                    <a:pt x="104" y="131"/>
                  </a:cubicBezTo>
                  <a:cubicBezTo>
                    <a:pt x="93" y="132"/>
                    <a:pt x="88" y="132"/>
                    <a:pt x="85" y="132"/>
                  </a:cubicBezTo>
                  <a:cubicBezTo>
                    <a:pt x="82" y="133"/>
                    <a:pt x="82" y="133"/>
                    <a:pt x="82" y="133"/>
                  </a:cubicBezTo>
                  <a:cubicBezTo>
                    <a:pt x="81" y="133"/>
                    <a:pt x="81" y="133"/>
                    <a:pt x="81" y="133"/>
                  </a:cubicBezTo>
                  <a:cubicBezTo>
                    <a:pt x="81" y="134"/>
                    <a:pt x="81" y="134"/>
                    <a:pt x="81" y="134"/>
                  </a:cubicBezTo>
                  <a:cubicBezTo>
                    <a:pt x="81" y="143"/>
                    <a:pt x="81" y="143"/>
                    <a:pt x="81" y="143"/>
                  </a:cubicBezTo>
                  <a:cubicBezTo>
                    <a:pt x="81" y="144"/>
                    <a:pt x="81" y="144"/>
                    <a:pt x="81" y="144"/>
                  </a:cubicBezTo>
                  <a:cubicBezTo>
                    <a:pt x="81" y="145"/>
                    <a:pt x="81" y="145"/>
                    <a:pt x="81" y="145"/>
                  </a:cubicBezTo>
                  <a:cubicBezTo>
                    <a:pt x="81" y="145"/>
                    <a:pt x="81" y="145"/>
                    <a:pt x="81" y="145"/>
                  </a:cubicBezTo>
                  <a:cubicBezTo>
                    <a:pt x="82" y="146"/>
                    <a:pt x="87" y="150"/>
                    <a:pt x="88" y="155"/>
                  </a:cubicBezTo>
                  <a:cubicBezTo>
                    <a:pt x="89" y="154"/>
                    <a:pt x="89" y="154"/>
                    <a:pt x="89" y="154"/>
                  </a:cubicBezTo>
                  <a:cubicBezTo>
                    <a:pt x="88" y="154"/>
                    <a:pt x="88" y="154"/>
                    <a:pt x="88" y="154"/>
                  </a:cubicBezTo>
                  <a:cubicBezTo>
                    <a:pt x="88" y="156"/>
                    <a:pt x="86" y="159"/>
                    <a:pt x="84" y="162"/>
                  </a:cubicBezTo>
                  <a:cubicBezTo>
                    <a:pt x="84" y="163"/>
                    <a:pt x="83" y="164"/>
                    <a:pt x="82" y="164"/>
                  </a:cubicBezTo>
                  <a:cubicBezTo>
                    <a:pt x="82" y="165"/>
                    <a:pt x="82" y="165"/>
                    <a:pt x="82" y="165"/>
                  </a:cubicBezTo>
                  <a:cubicBezTo>
                    <a:pt x="81" y="165"/>
                    <a:pt x="81" y="165"/>
                    <a:pt x="81" y="165"/>
                  </a:cubicBezTo>
                  <a:cubicBezTo>
                    <a:pt x="82" y="166"/>
                    <a:pt x="82" y="166"/>
                    <a:pt x="82" y="166"/>
                  </a:cubicBezTo>
                  <a:cubicBezTo>
                    <a:pt x="82" y="165"/>
                    <a:pt x="82" y="165"/>
                    <a:pt x="82" y="165"/>
                  </a:cubicBezTo>
                  <a:cubicBezTo>
                    <a:pt x="82" y="165"/>
                    <a:pt x="78" y="165"/>
                    <a:pt x="75" y="166"/>
                  </a:cubicBezTo>
                  <a:cubicBezTo>
                    <a:pt x="75" y="167"/>
                    <a:pt x="75" y="167"/>
                    <a:pt x="75" y="167"/>
                  </a:cubicBezTo>
                  <a:cubicBezTo>
                    <a:pt x="75" y="167"/>
                    <a:pt x="75" y="167"/>
                    <a:pt x="75" y="167"/>
                  </a:cubicBezTo>
                  <a:cubicBezTo>
                    <a:pt x="72" y="169"/>
                    <a:pt x="72" y="172"/>
                    <a:pt x="72" y="174"/>
                  </a:cubicBezTo>
                  <a:cubicBezTo>
                    <a:pt x="72" y="178"/>
                    <a:pt x="73" y="180"/>
                    <a:pt x="73" y="180"/>
                  </a:cubicBezTo>
                  <a:cubicBezTo>
                    <a:pt x="74" y="180"/>
                    <a:pt x="74" y="180"/>
                    <a:pt x="74" y="180"/>
                  </a:cubicBezTo>
                  <a:cubicBezTo>
                    <a:pt x="73" y="179"/>
                    <a:pt x="73" y="179"/>
                    <a:pt x="73" y="179"/>
                  </a:cubicBezTo>
                  <a:cubicBezTo>
                    <a:pt x="68" y="186"/>
                    <a:pt x="68" y="186"/>
                    <a:pt x="68" y="186"/>
                  </a:cubicBezTo>
                  <a:cubicBezTo>
                    <a:pt x="67" y="186"/>
                    <a:pt x="67" y="186"/>
                    <a:pt x="67" y="186"/>
                  </a:cubicBezTo>
                  <a:cubicBezTo>
                    <a:pt x="67" y="187"/>
                    <a:pt x="67" y="187"/>
                    <a:pt x="67" y="187"/>
                  </a:cubicBezTo>
                  <a:cubicBezTo>
                    <a:pt x="67" y="187"/>
                    <a:pt x="67" y="187"/>
                    <a:pt x="67" y="187"/>
                  </a:cubicBezTo>
                  <a:cubicBezTo>
                    <a:pt x="68" y="188"/>
                    <a:pt x="69" y="190"/>
                    <a:pt x="69" y="193"/>
                  </a:cubicBezTo>
                  <a:cubicBezTo>
                    <a:pt x="69" y="196"/>
                    <a:pt x="68" y="199"/>
                    <a:pt x="65" y="202"/>
                  </a:cubicBezTo>
                  <a:cubicBezTo>
                    <a:pt x="66" y="203"/>
                    <a:pt x="66" y="203"/>
                    <a:pt x="66" y="203"/>
                  </a:cubicBezTo>
                  <a:cubicBezTo>
                    <a:pt x="65" y="202"/>
                    <a:pt x="65" y="202"/>
                    <a:pt x="65" y="202"/>
                  </a:cubicBezTo>
                  <a:cubicBezTo>
                    <a:pt x="62" y="204"/>
                    <a:pt x="61" y="204"/>
                    <a:pt x="59" y="204"/>
                  </a:cubicBezTo>
                  <a:cubicBezTo>
                    <a:pt x="58" y="204"/>
                    <a:pt x="56" y="204"/>
                    <a:pt x="54" y="204"/>
                  </a:cubicBezTo>
                  <a:cubicBezTo>
                    <a:pt x="54" y="204"/>
                    <a:pt x="53" y="204"/>
                    <a:pt x="52" y="204"/>
                  </a:cubicBezTo>
                  <a:cubicBezTo>
                    <a:pt x="51" y="205"/>
                    <a:pt x="49" y="206"/>
                    <a:pt x="49" y="207"/>
                  </a:cubicBezTo>
                  <a:cubicBezTo>
                    <a:pt x="48" y="208"/>
                    <a:pt x="48" y="209"/>
                    <a:pt x="48" y="210"/>
                  </a:cubicBezTo>
                  <a:cubicBezTo>
                    <a:pt x="48" y="212"/>
                    <a:pt x="48" y="213"/>
                    <a:pt x="48" y="213"/>
                  </a:cubicBezTo>
                  <a:cubicBezTo>
                    <a:pt x="50" y="212"/>
                    <a:pt x="50" y="212"/>
                    <a:pt x="50" y="212"/>
                  </a:cubicBezTo>
                  <a:cubicBezTo>
                    <a:pt x="51" y="211"/>
                    <a:pt x="51" y="211"/>
                    <a:pt x="51" y="211"/>
                  </a:cubicBezTo>
                  <a:cubicBezTo>
                    <a:pt x="50" y="211"/>
                    <a:pt x="49" y="210"/>
                    <a:pt x="48" y="210"/>
                  </a:cubicBezTo>
                  <a:cubicBezTo>
                    <a:pt x="46" y="210"/>
                    <a:pt x="45" y="211"/>
                    <a:pt x="44" y="212"/>
                  </a:cubicBezTo>
                  <a:cubicBezTo>
                    <a:pt x="43" y="212"/>
                    <a:pt x="42" y="214"/>
                    <a:pt x="42" y="216"/>
                  </a:cubicBezTo>
                  <a:cubicBezTo>
                    <a:pt x="43" y="216"/>
                    <a:pt x="43" y="216"/>
                    <a:pt x="43" y="216"/>
                  </a:cubicBezTo>
                  <a:cubicBezTo>
                    <a:pt x="42" y="216"/>
                    <a:pt x="42" y="216"/>
                    <a:pt x="42" y="216"/>
                  </a:cubicBezTo>
                  <a:cubicBezTo>
                    <a:pt x="42" y="216"/>
                    <a:pt x="41" y="217"/>
                    <a:pt x="41" y="217"/>
                  </a:cubicBezTo>
                  <a:cubicBezTo>
                    <a:pt x="41" y="219"/>
                    <a:pt x="42" y="220"/>
                    <a:pt x="43" y="221"/>
                  </a:cubicBezTo>
                  <a:cubicBezTo>
                    <a:pt x="45" y="224"/>
                    <a:pt x="49" y="226"/>
                    <a:pt x="49" y="226"/>
                  </a:cubicBezTo>
                  <a:cubicBezTo>
                    <a:pt x="50" y="224"/>
                    <a:pt x="50" y="224"/>
                    <a:pt x="50" y="224"/>
                  </a:cubicBezTo>
                  <a:cubicBezTo>
                    <a:pt x="48" y="225"/>
                    <a:pt x="48" y="225"/>
                    <a:pt x="48" y="225"/>
                  </a:cubicBezTo>
                  <a:cubicBezTo>
                    <a:pt x="50" y="230"/>
                    <a:pt x="50" y="230"/>
                    <a:pt x="50" y="230"/>
                  </a:cubicBezTo>
                  <a:cubicBezTo>
                    <a:pt x="51" y="230"/>
                    <a:pt x="51" y="230"/>
                    <a:pt x="51" y="230"/>
                  </a:cubicBezTo>
                  <a:cubicBezTo>
                    <a:pt x="52" y="228"/>
                    <a:pt x="52" y="228"/>
                    <a:pt x="52" y="228"/>
                  </a:cubicBezTo>
                  <a:cubicBezTo>
                    <a:pt x="51" y="228"/>
                    <a:pt x="48" y="228"/>
                    <a:pt x="46" y="228"/>
                  </a:cubicBezTo>
                  <a:cubicBezTo>
                    <a:pt x="46" y="228"/>
                    <a:pt x="45" y="228"/>
                    <a:pt x="45" y="228"/>
                  </a:cubicBezTo>
                  <a:cubicBezTo>
                    <a:pt x="44" y="228"/>
                    <a:pt x="44" y="228"/>
                    <a:pt x="44" y="228"/>
                  </a:cubicBezTo>
                  <a:cubicBezTo>
                    <a:pt x="43" y="229"/>
                    <a:pt x="43" y="229"/>
                    <a:pt x="43" y="230"/>
                  </a:cubicBezTo>
                  <a:cubicBezTo>
                    <a:pt x="44" y="230"/>
                    <a:pt x="44" y="230"/>
                    <a:pt x="44" y="230"/>
                  </a:cubicBezTo>
                  <a:cubicBezTo>
                    <a:pt x="43" y="229"/>
                    <a:pt x="43" y="229"/>
                    <a:pt x="43" y="229"/>
                  </a:cubicBezTo>
                  <a:cubicBezTo>
                    <a:pt x="43" y="231"/>
                    <a:pt x="42" y="232"/>
                    <a:pt x="42" y="234"/>
                  </a:cubicBezTo>
                  <a:cubicBezTo>
                    <a:pt x="42" y="236"/>
                    <a:pt x="43" y="238"/>
                    <a:pt x="43" y="238"/>
                  </a:cubicBezTo>
                  <a:cubicBezTo>
                    <a:pt x="44" y="238"/>
                    <a:pt x="44" y="238"/>
                    <a:pt x="44" y="238"/>
                  </a:cubicBezTo>
                  <a:cubicBezTo>
                    <a:pt x="43" y="237"/>
                    <a:pt x="43" y="237"/>
                    <a:pt x="43" y="237"/>
                  </a:cubicBezTo>
                  <a:cubicBezTo>
                    <a:pt x="43" y="237"/>
                    <a:pt x="43" y="237"/>
                    <a:pt x="42" y="238"/>
                  </a:cubicBezTo>
                  <a:cubicBezTo>
                    <a:pt x="41" y="239"/>
                    <a:pt x="40" y="240"/>
                    <a:pt x="38" y="241"/>
                  </a:cubicBezTo>
                  <a:cubicBezTo>
                    <a:pt x="38" y="242"/>
                    <a:pt x="37" y="242"/>
                    <a:pt x="36" y="243"/>
                  </a:cubicBezTo>
                  <a:cubicBezTo>
                    <a:pt x="36" y="243"/>
                    <a:pt x="35" y="243"/>
                    <a:pt x="35" y="243"/>
                  </a:cubicBezTo>
                  <a:cubicBezTo>
                    <a:pt x="30" y="243"/>
                    <a:pt x="30" y="243"/>
                    <a:pt x="30" y="243"/>
                  </a:cubicBezTo>
                  <a:cubicBezTo>
                    <a:pt x="34" y="246"/>
                    <a:pt x="34" y="246"/>
                    <a:pt x="34" y="246"/>
                  </a:cubicBezTo>
                  <a:cubicBezTo>
                    <a:pt x="38" y="249"/>
                    <a:pt x="38" y="249"/>
                    <a:pt x="38" y="249"/>
                  </a:cubicBezTo>
                  <a:cubicBezTo>
                    <a:pt x="39" y="247"/>
                    <a:pt x="39" y="247"/>
                    <a:pt x="39" y="247"/>
                  </a:cubicBezTo>
                  <a:cubicBezTo>
                    <a:pt x="38" y="247"/>
                    <a:pt x="38" y="247"/>
                    <a:pt x="38" y="247"/>
                  </a:cubicBezTo>
                  <a:cubicBezTo>
                    <a:pt x="38" y="256"/>
                    <a:pt x="38" y="256"/>
                    <a:pt x="38" y="256"/>
                  </a:cubicBezTo>
                  <a:cubicBezTo>
                    <a:pt x="38" y="257"/>
                    <a:pt x="38" y="257"/>
                    <a:pt x="38" y="257"/>
                  </a:cubicBezTo>
                  <a:cubicBezTo>
                    <a:pt x="38" y="257"/>
                    <a:pt x="38" y="257"/>
                    <a:pt x="38" y="257"/>
                  </a:cubicBezTo>
                  <a:cubicBezTo>
                    <a:pt x="45" y="260"/>
                    <a:pt x="45" y="260"/>
                    <a:pt x="45" y="260"/>
                  </a:cubicBezTo>
                  <a:cubicBezTo>
                    <a:pt x="46" y="258"/>
                    <a:pt x="46" y="258"/>
                    <a:pt x="46" y="258"/>
                  </a:cubicBezTo>
                  <a:cubicBezTo>
                    <a:pt x="44" y="258"/>
                    <a:pt x="44" y="258"/>
                    <a:pt x="44" y="258"/>
                  </a:cubicBezTo>
                  <a:cubicBezTo>
                    <a:pt x="43" y="265"/>
                    <a:pt x="43" y="265"/>
                    <a:pt x="43" y="265"/>
                  </a:cubicBezTo>
                  <a:cubicBezTo>
                    <a:pt x="43" y="265"/>
                    <a:pt x="43" y="265"/>
                    <a:pt x="43" y="265"/>
                  </a:cubicBezTo>
                  <a:cubicBezTo>
                    <a:pt x="43" y="266"/>
                    <a:pt x="43" y="266"/>
                    <a:pt x="43" y="266"/>
                  </a:cubicBezTo>
                  <a:cubicBezTo>
                    <a:pt x="53" y="278"/>
                    <a:pt x="53" y="278"/>
                    <a:pt x="53" y="278"/>
                  </a:cubicBezTo>
                  <a:cubicBezTo>
                    <a:pt x="53" y="279"/>
                    <a:pt x="53" y="279"/>
                    <a:pt x="53" y="279"/>
                  </a:cubicBezTo>
                  <a:cubicBezTo>
                    <a:pt x="54" y="279"/>
                    <a:pt x="54" y="279"/>
                    <a:pt x="54" y="279"/>
                  </a:cubicBezTo>
                  <a:cubicBezTo>
                    <a:pt x="65" y="280"/>
                    <a:pt x="65" y="280"/>
                    <a:pt x="65" y="280"/>
                  </a:cubicBezTo>
                  <a:cubicBezTo>
                    <a:pt x="65" y="278"/>
                    <a:pt x="65" y="278"/>
                    <a:pt x="65" y="278"/>
                  </a:cubicBezTo>
                  <a:cubicBezTo>
                    <a:pt x="64" y="279"/>
                    <a:pt x="64" y="279"/>
                    <a:pt x="64" y="279"/>
                  </a:cubicBezTo>
                  <a:cubicBezTo>
                    <a:pt x="84" y="302"/>
                    <a:pt x="84" y="302"/>
                    <a:pt x="84" y="302"/>
                  </a:cubicBezTo>
                  <a:cubicBezTo>
                    <a:pt x="85" y="304"/>
                    <a:pt x="85" y="304"/>
                    <a:pt x="85" y="304"/>
                  </a:cubicBezTo>
                  <a:cubicBezTo>
                    <a:pt x="86" y="303"/>
                    <a:pt x="86" y="303"/>
                    <a:pt x="86" y="303"/>
                  </a:cubicBezTo>
                  <a:cubicBezTo>
                    <a:pt x="96" y="293"/>
                    <a:pt x="96" y="293"/>
                    <a:pt x="96" y="293"/>
                  </a:cubicBezTo>
                  <a:cubicBezTo>
                    <a:pt x="95" y="292"/>
                    <a:pt x="95" y="292"/>
                    <a:pt x="95" y="292"/>
                  </a:cubicBezTo>
                  <a:cubicBezTo>
                    <a:pt x="94" y="294"/>
                    <a:pt x="94" y="294"/>
                    <a:pt x="94" y="294"/>
                  </a:cubicBezTo>
                  <a:cubicBezTo>
                    <a:pt x="115" y="295"/>
                    <a:pt x="115" y="295"/>
                    <a:pt x="115" y="295"/>
                  </a:cubicBezTo>
                  <a:cubicBezTo>
                    <a:pt x="115" y="293"/>
                    <a:pt x="115" y="293"/>
                    <a:pt x="115" y="293"/>
                  </a:cubicBezTo>
                  <a:cubicBezTo>
                    <a:pt x="113" y="294"/>
                    <a:pt x="113" y="294"/>
                    <a:pt x="113" y="294"/>
                  </a:cubicBezTo>
                  <a:cubicBezTo>
                    <a:pt x="116" y="303"/>
                    <a:pt x="116" y="303"/>
                    <a:pt x="116" y="303"/>
                  </a:cubicBezTo>
                  <a:cubicBezTo>
                    <a:pt x="117" y="303"/>
                    <a:pt x="117" y="303"/>
                    <a:pt x="117" y="303"/>
                  </a:cubicBezTo>
                  <a:cubicBezTo>
                    <a:pt x="118" y="301"/>
                    <a:pt x="118" y="301"/>
                    <a:pt x="118" y="301"/>
                  </a:cubicBezTo>
                  <a:cubicBezTo>
                    <a:pt x="99" y="297"/>
                    <a:pt x="99" y="297"/>
                    <a:pt x="99" y="297"/>
                  </a:cubicBezTo>
                  <a:cubicBezTo>
                    <a:pt x="98" y="297"/>
                    <a:pt x="98" y="297"/>
                    <a:pt x="98" y="297"/>
                  </a:cubicBezTo>
                  <a:cubicBezTo>
                    <a:pt x="98" y="297"/>
                    <a:pt x="98" y="297"/>
                    <a:pt x="98" y="297"/>
                  </a:cubicBezTo>
                  <a:cubicBezTo>
                    <a:pt x="98" y="297"/>
                    <a:pt x="94" y="300"/>
                    <a:pt x="90" y="302"/>
                  </a:cubicBezTo>
                  <a:cubicBezTo>
                    <a:pt x="86" y="305"/>
                    <a:pt x="81" y="308"/>
                    <a:pt x="79" y="311"/>
                  </a:cubicBezTo>
                  <a:cubicBezTo>
                    <a:pt x="79" y="311"/>
                    <a:pt x="79" y="311"/>
                    <a:pt x="79" y="311"/>
                  </a:cubicBezTo>
                  <a:cubicBezTo>
                    <a:pt x="78" y="311"/>
                    <a:pt x="78" y="311"/>
                    <a:pt x="78" y="311"/>
                  </a:cubicBezTo>
                  <a:cubicBezTo>
                    <a:pt x="75" y="316"/>
                    <a:pt x="73" y="322"/>
                    <a:pt x="73" y="327"/>
                  </a:cubicBezTo>
                  <a:cubicBezTo>
                    <a:pt x="73" y="329"/>
                    <a:pt x="73" y="330"/>
                    <a:pt x="74" y="332"/>
                  </a:cubicBezTo>
                  <a:cubicBezTo>
                    <a:pt x="74" y="333"/>
                    <a:pt x="75" y="334"/>
                    <a:pt x="76" y="335"/>
                  </a:cubicBezTo>
                  <a:cubicBezTo>
                    <a:pt x="77" y="334"/>
                    <a:pt x="77" y="334"/>
                    <a:pt x="77" y="334"/>
                  </a:cubicBezTo>
                  <a:cubicBezTo>
                    <a:pt x="76" y="335"/>
                    <a:pt x="76" y="335"/>
                    <a:pt x="76" y="335"/>
                  </a:cubicBezTo>
                  <a:cubicBezTo>
                    <a:pt x="77" y="336"/>
                    <a:pt x="78" y="336"/>
                    <a:pt x="80" y="336"/>
                  </a:cubicBezTo>
                  <a:cubicBezTo>
                    <a:pt x="81" y="336"/>
                    <a:pt x="82" y="336"/>
                    <a:pt x="83" y="335"/>
                  </a:cubicBezTo>
                  <a:cubicBezTo>
                    <a:pt x="86" y="332"/>
                    <a:pt x="88" y="327"/>
                    <a:pt x="89" y="323"/>
                  </a:cubicBezTo>
                  <a:cubicBezTo>
                    <a:pt x="88" y="323"/>
                    <a:pt x="88" y="323"/>
                    <a:pt x="88" y="323"/>
                  </a:cubicBezTo>
                  <a:cubicBezTo>
                    <a:pt x="89" y="324"/>
                    <a:pt x="89" y="324"/>
                    <a:pt x="89" y="324"/>
                  </a:cubicBezTo>
                  <a:cubicBezTo>
                    <a:pt x="90" y="321"/>
                    <a:pt x="92" y="319"/>
                    <a:pt x="94" y="318"/>
                  </a:cubicBezTo>
                  <a:cubicBezTo>
                    <a:pt x="94" y="317"/>
                    <a:pt x="95" y="317"/>
                    <a:pt x="96" y="317"/>
                  </a:cubicBezTo>
                  <a:cubicBezTo>
                    <a:pt x="96" y="316"/>
                    <a:pt x="96" y="316"/>
                    <a:pt x="96" y="316"/>
                  </a:cubicBezTo>
                  <a:cubicBezTo>
                    <a:pt x="96" y="316"/>
                    <a:pt x="96" y="316"/>
                    <a:pt x="96" y="316"/>
                  </a:cubicBezTo>
                  <a:cubicBezTo>
                    <a:pt x="96" y="316"/>
                    <a:pt x="96" y="316"/>
                    <a:pt x="96" y="316"/>
                  </a:cubicBezTo>
                  <a:cubicBezTo>
                    <a:pt x="96" y="316"/>
                    <a:pt x="96" y="316"/>
                    <a:pt x="96" y="316"/>
                  </a:cubicBezTo>
                  <a:cubicBezTo>
                    <a:pt x="96" y="316"/>
                    <a:pt x="96" y="316"/>
                    <a:pt x="96" y="316"/>
                  </a:cubicBezTo>
                  <a:cubicBezTo>
                    <a:pt x="96" y="316"/>
                    <a:pt x="96" y="316"/>
                    <a:pt x="96" y="316"/>
                  </a:cubicBezTo>
                  <a:cubicBezTo>
                    <a:pt x="96" y="316"/>
                    <a:pt x="96" y="316"/>
                    <a:pt x="96" y="316"/>
                  </a:cubicBezTo>
                  <a:cubicBezTo>
                    <a:pt x="96" y="316"/>
                    <a:pt x="96" y="316"/>
                    <a:pt x="96" y="316"/>
                  </a:cubicBezTo>
                  <a:cubicBezTo>
                    <a:pt x="96" y="315"/>
                    <a:pt x="96" y="315"/>
                    <a:pt x="96" y="315"/>
                  </a:cubicBezTo>
                  <a:cubicBezTo>
                    <a:pt x="95" y="316"/>
                    <a:pt x="95" y="316"/>
                    <a:pt x="95" y="316"/>
                  </a:cubicBezTo>
                  <a:cubicBezTo>
                    <a:pt x="100" y="324"/>
                    <a:pt x="100" y="324"/>
                    <a:pt x="100" y="324"/>
                  </a:cubicBezTo>
                  <a:cubicBezTo>
                    <a:pt x="101" y="323"/>
                    <a:pt x="101" y="323"/>
                    <a:pt x="101" y="323"/>
                  </a:cubicBezTo>
                  <a:cubicBezTo>
                    <a:pt x="100" y="323"/>
                    <a:pt x="100" y="323"/>
                    <a:pt x="100" y="323"/>
                  </a:cubicBezTo>
                  <a:cubicBezTo>
                    <a:pt x="98" y="334"/>
                    <a:pt x="98" y="334"/>
                    <a:pt x="98" y="334"/>
                  </a:cubicBezTo>
                  <a:cubicBezTo>
                    <a:pt x="98" y="336"/>
                    <a:pt x="98" y="336"/>
                    <a:pt x="98" y="336"/>
                  </a:cubicBezTo>
                  <a:cubicBezTo>
                    <a:pt x="101" y="335"/>
                    <a:pt x="101" y="335"/>
                    <a:pt x="101" y="335"/>
                  </a:cubicBezTo>
                  <a:cubicBezTo>
                    <a:pt x="109" y="331"/>
                    <a:pt x="109" y="331"/>
                    <a:pt x="109" y="331"/>
                  </a:cubicBezTo>
                  <a:cubicBezTo>
                    <a:pt x="108" y="330"/>
                    <a:pt x="108" y="330"/>
                    <a:pt x="108" y="330"/>
                  </a:cubicBezTo>
                  <a:cubicBezTo>
                    <a:pt x="107" y="331"/>
                    <a:pt x="107" y="331"/>
                    <a:pt x="107" y="331"/>
                  </a:cubicBezTo>
                  <a:cubicBezTo>
                    <a:pt x="114" y="338"/>
                    <a:pt x="114" y="338"/>
                    <a:pt x="114" y="338"/>
                  </a:cubicBezTo>
                  <a:cubicBezTo>
                    <a:pt x="115" y="337"/>
                    <a:pt x="115" y="337"/>
                    <a:pt x="115" y="337"/>
                  </a:cubicBezTo>
                  <a:cubicBezTo>
                    <a:pt x="113" y="336"/>
                    <a:pt x="113" y="336"/>
                    <a:pt x="113" y="336"/>
                  </a:cubicBezTo>
                  <a:cubicBezTo>
                    <a:pt x="113" y="336"/>
                    <a:pt x="111" y="340"/>
                    <a:pt x="111" y="344"/>
                  </a:cubicBezTo>
                  <a:cubicBezTo>
                    <a:pt x="111" y="346"/>
                    <a:pt x="112" y="348"/>
                    <a:pt x="113" y="350"/>
                  </a:cubicBezTo>
                  <a:cubicBezTo>
                    <a:pt x="115" y="351"/>
                    <a:pt x="117" y="353"/>
                    <a:pt x="120" y="353"/>
                  </a:cubicBezTo>
                  <a:cubicBezTo>
                    <a:pt x="120" y="351"/>
                    <a:pt x="120" y="351"/>
                    <a:pt x="120" y="351"/>
                  </a:cubicBezTo>
                  <a:cubicBezTo>
                    <a:pt x="120" y="353"/>
                    <a:pt x="120" y="353"/>
                    <a:pt x="120" y="353"/>
                  </a:cubicBezTo>
                  <a:cubicBezTo>
                    <a:pt x="121" y="353"/>
                    <a:pt x="122" y="353"/>
                    <a:pt x="123" y="353"/>
                  </a:cubicBezTo>
                  <a:cubicBezTo>
                    <a:pt x="125" y="353"/>
                    <a:pt x="127" y="352"/>
                    <a:pt x="129" y="351"/>
                  </a:cubicBezTo>
                  <a:cubicBezTo>
                    <a:pt x="131" y="348"/>
                    <a:pt x="132" y="345"/>
                    <a:pt x="133" y="343"/>
                  </a:cubicBezTo>
                  <a:cubicBezTo>
                    <a:pt x="134" y="340"/>
                    <a:pt x="134" y="338"/>
                    <a:pt x="134" y="338"/>
                  </a:cubicBezTo>
                  <a:cubicBezTo>
                    <a:pt x="132" y="338"/>
                    <a:pt x="132" y="338"/>
                    <a:pt x="132" y="338"/>
                  </a:cubicBezTo>
                  <a:cubicBezTo>
                    <a:pt x="131" y="339"/>
                    <a:pt x="131" y="339"/>
                    <a:pt x="131" y="339"/>
                  </a:cubicBezTo>
                  <a:cubicBezTo>
                    <a:pt x="145" y="354"/>
                    <a:pt x="145" y="354"/>
                    <a:pt x="145" y="354"/>
                  </a:cubicBezTo>
                  <a:cubicBezTo>
                    <a:pt x="146" y="355"/>
                    <a:pt x="146" y="355"/>
                    <a:pt x="146" y="355"/>
                  </a:cubicBezTo>
                  <a:cubicBezTo>
                    <a:pt x="147" y="354"/>
                    <a:pt x="147" y="354"/>
                    <a:pt x="147" y="354"/>
                  </a:cubicBezTo>
                  <a:cubicBezTo>
                    <a:pt x="147" y="354"/>
                    <a:pt x="151" y="350"/>
                    <a:pt x="154" y="347"/>
                  </a:cubicBezTo>
                  <a:cubicBezTo>
                    <a:pt x="153" y="346"/>
                    <a:pt x="153" y="346"/>
                    <a:pt x="153" y="346"/>
                  </a:cubicBezTo>
                  <a:cubicBezTo>
                    <a:pt x="153" y="347"/>
                    <a:pt x="153" y="347"/>
                    <a:pt x="153" y="347"/>
                  </a:cubicBezTo>
                  <a:cubicBezTo>
                    <a:pt x="154" y="347"/>
                    <a:pt x="156" y="347"/>
                    <a:pt x="157" y="347"/>
                  </a:cubicBezTo>
                  <a:cubicBezTo>
                    <a:pt x="159" y="347"/>
                    <a:pt x="160" y="347"/>
                    <a:pt x="161" y="347"/>
                  </a:cubicBezTo>
                  <a:cubicBezTo>
                    <a:pt x="162" y="347"/>
                    <a:pt x="162" y="347"/>
                    <a:pt x="163" y="347"/>
                  </a:cubicBezTo>
                  <a:cubicBezTo>
                    <a:pt x="163" y="347"/>
                    <a:pt x="163" y="347"/>
                    <a:pt x="163" y="347"/>
                  </a:cubicBezTo>
                  <a:cubicBezTo>
                    <a:pt x="164" y="348"/>
                    <a:pt x="164" y="348"/>
                    <a:pt x="164" y="348"/>
                  </a:cubicBezTo>
                  <a:cubicBezTo>
                    <a:pt x="165" y="347"/>
                    <a:pt x="165" y="347"/>
                    <a:pt x="165" y="347"/>
                  </a:cubicBezTo>
                  <a:cubicBezTo>
                    <a:pt x="165" y="346"/>
                    <a:pt x="165" y="346"/>
                    <a:pt x="165" y="346"/>
                  </a:cubicBezTo>
                  <a:cubicBezTo>
                    <a:pt x="166" y="346"/>
                    <a:pt x="167" y="343"/>
                    <a:pt x="169" y="341"/>
                  </a:cubicBezTo>
                  <a:cubicBezTo>
                    <a:pt x="171" y="339"/>
                    <a:pt x="173" y="338"/>
                    <a:pt x="174" y="338"/>
                  </a:cubicBezTo>
                  <a:cubicBezTo>
                    <a:pt x="177" y="338"/>
                    <a:pt x="182" y="339"/>
                    <a:pt x="187" y="340"/>
                  </a:cubicBezTo>
                  <a:cubicBezTo>
                    <a:pt x="189" y="341"/>
                    <a:pt x="191" y="341"/>
                    <a:pt x="192" y="341"/>
                  </a:cubicBezTo>
                  <a:cubicBezTo>
                    <a:pt x="193" y="342"/>
                    <a:pt x="194" y="342"/>
                    <a:pt x="194" y="342"/>
                  </a:cubicBezTo>
                  <a:cubicBezTo>
                    <a:pt x="195" y="342"/>
                    <a:pt x="195" y="342"/>
                    <a:pt x="195" y="342"/>
                  </a:cubicBezTo>
                  <a:cubicBezTo>
                    <a:pt x="196" y="342"/>
                    <a:pt x="196" y="342"/>
                    <a:pt x="196" y="342"/>
                  </a:cubicBezTo>
                  <a:cubicBezTo>
                    <a:pt x="198" y="339"/>
                    <a:pt x="198" y="339"/>
                    <a:pt x="198" y="339"/>
                  </a:cubicBezTo>
                  <a:cubicBezTo>
                    <a:pt x="197" y="338"/>
                    <a:pt x="197" y="338"/>
                    <a:pt x="197" y="338"/>
                  </a:cubicBezTo>
                  <a:cubicBezTo>
                    <a:pt x="197" y="339"/>
                    <a:pt x="197" y="339"/>
                    <a:pt x="197" y="339"/>
                  </a:cubicBezTo>
                  <a:cubicBezTo>
                    <a:pt x="211" y="342"/>
                    <a:pt x="211" y="342"/>
                    <a:pt x="211" y="342"/>
                  </a:cubicBezTo>
                  <a:cubicBezTo>
                    <a:pt x="214" y="343"/>
                    <a:pt x="214" y="343"/>
                    <a:pt x="214" y="343"/>
                  </a:cubicBezTo>
                  <a:cubicBezTo>
                    <a:pt x="212" y="340"/>
                    <a:pt x="212" y="340"/>
                    <a:pt x="212" y="340"/>
                  </a:cubicBezTo>
                  <a:cubicBezTo>
                    <a:pt x="208" y="332"/>
                    <a:pt x="208" y="332"/>
                    <a:pt x="208" y="332"/>
                  </a:cubicBezTo>
                  <a:cubicBezTo>
                    <a:pt x="207" y="333"/>
                    <a:pt x="207" y="333"/>
                    <a:pt x="207" y="333"/>
                  </a:cubicBezTo>
                  <a:cubicBezTo>
                    <a:pt x="208" y="334"/>
                    <a:pt x="208" y="334"/>
                    <a:pt x="208" y="334"/>
                  </a:cubicBezTo>
                  <a:cubicBezTo>
                    <a:pt x="211" y="331"/>
                    <a:pt x="211" y="331"/>
                    <a:pt x="211" y="331"/>
                  </a:cubicBezTo>
                  <a:cubicBezTo>
                    <a:pt x="209" y="330"/>
                    <a:pt x="209" y="330"/>
                    <a:pt x="209" y="330"/>
                  </a:cubicBezTo>
                  <a:cubicBezTo>
                    <a:pt x="209" y="331"/>
                    <a:pt x="209" y="331"/>
                    <a:pt x="209" y="331"/>
                  </a:cubicBezTo>
                  <a:cubicBezTo>
                    <a:pt x="218" y="337"/>
                    <a:pt x="218" y="337"/>
                    <a:pt x="218" y="337"/>
                  </a:cubicBezTo>
                  <a:cubicBezTo>
                    <a:pt x="219" y="335"/>
                    <a:pt x="219" y="335"/>
                    <a:pt x="219" y="335"/>
                  </a:cubicBezTo>
                  <a:cubicBezTo>
                    <a:pt x="217" y="335"/>
                    <a:pt x="217" y="335"/>
                    <a:pt x="217" y="335"/>
                  </a:cubicBezTo>
                  <a:cubicBezTo>
                    <a:pt x="216" y="342"/>
                    <a:pt x="216" y="342"/>
                    <a:pt x="216" y="342"/>
                  </a:cubicBezTo>
                  <a:cubicBezTo>
                    <a:pt x="216" y="343"/>
                    <a:pt x="216" y="343"/>
                    <a:pt x="216" y="343"/>
                  </a:cubicBezTo>
                  <a:cubicBezTo>
                    <a:pt x="218" y="343"/>
                    <a:pt x="218" y="343"/>
                    <a:pt x="218" y="343"/>
                  </a:cubicBezTo>
                  <a:cubicBezTo>
                    <a:pt x="222" y="343"/>
                    <a:pt x="222" y="343"/>
                    <a:pt x="222" y="343"/>
                  </a:cubicBezTo>
                  <a:cubicBezTo>
                    <a:pt x="222" y="343"/>
                    <a:pt x="222" y="343"/>
                    <a:pt x="222" y="343"/>
                  </a:cubicBezTo>
                  <a:cubicBezTo>
                    <a:pt x="223" y="343"/>
                    <a:pt x="223" y="343"/>
                    <a:pt x="223" y="343"/>
                  </a:cubicBezTo>
                  <a:cubicBezTo>
                    <a:pt x="232" y="334"/>
                    <a:pt x="232" y="334"/>
                    <a:pt x="232" y="334"/>
                  </a:cubicBezTo>
                  <a:cubicBezTo>
                    <a:pt x="231" y="333"/>
                    <a:pt x="231" y="333"/>
                    <a:pt x="231" y="333"/>
                  </a:cubicBezTo>
                  <a:cubicBezTo>
                    <a:pt x="230" y="333"/>
                    <a:pt x="230" y="333"/>
                    <a:pt x="230" y="333"/>
                  </a:cubicBezTo>
                  <a:cubicBezTo>
                    <a:pt x="238" y="345"/>
                    <a:pt x="238" y="345"/>
                    <a:pt x="238" y="345"/>
                  </a:cubicBezTo>
                  <a:cubicBezTo>
                    <a:pt x="238" y="346"/>
                    <a:pt x="238" y="346"/>
                    <a:pt x="238" y="346"/>
                  </a:cubicBezTo>
                  <a:cubicBezTo>
                    <a:pt x="239" y="346"/>
                    <a:pt x="239" y="346"/>
                    <a:pt x="239" y="346"/>
                  </a:cubicBezTo>
                  <a:cubicBezTo>
                    <a:pt x="239" y="346"/>
                    <a:pt x="241" y="346"/>
                    <a:pt x="243" y="346"/>
                  </a:cubicBezTo>
                  <a:cubicBezTo>
                    <a:pt x="245" y="346"/>
                    <a:pt x="247" y="346"/>
                    <a:pt x="250" y="346"/>
                  </a:cubicBezTo>
                  <a:cubicBezTo>
                    <a:pt x="253" y="346"/>
                    <a:pt x="256" y="346"/>
                    <a:pt x="259" y="346"/>
                  </a:cubicBezTo>
                  <a:cubicBezTo>
                    <a:pt x="262" y="346"/>
                    <a:pt x="264" y="347"/>
                    <a:pt x="266" y="347"/>
                  </a:cubicBezTo>
                  <a:cubicBezTo>
                    <a:pt x="266" y="347"/>
                    <a:pt x="266" y="347"/>
                    <a:pt x="266" y="347"/>
                  </a:cubicBezTo>
                  <a:cubicBezTo>
                    <a:pt x="266" y="347"/>
                    <a:pt x="266" y="347"/>
                    <a:pt x="266" y="347"/>
                  </a:cubicBezTo>
                  <a:cubicBezTo>
                    <a:pt x="266" y="348"/>
                    <a:pt x="267" y="348"/>
                    <a:pt x="267" y="348"/>
                  </a:cubicBezTo>
                  <a:cubicBezTo>
                    <a:pt x="267" y="348"/>
                    <a:pt x="267" y="348"/>
                    <a:pt x="267" y="348"/>
                  </a:cubicBezTo>
                  <a:cubicBezTo>
                    <a:pt x="267" y="348"/>
                    <a:pt x="267" y="348"/>
                    <a:pt x="267" y="348"/>
                  </a:cubicBezTo>
                  <a:cubicBezTo>
                    <a:pt x="267" y="348"/>
                    <a:pt x="267" y="348"/>
                    <a:pt x="267" y="348"/>
                  </a:cubicBezTo>
                  <a:cubicBezTo>
                    <a:pt x="267" y="348"/>
                    <a:pt x="267" y="348"/>
                    <a:pt x="267" y="348"/>
                  </a:cubicBezTo>
                  <a:cubicBezTo>
                    <a:pt x="267" y="348"/>
                    <a:pt x="267" y="348"/>
                    <a:pt x="267" y="348"/>
                  </a:cubicBezTo>
                  <a:cubicBezTo>
                    <a:pt x="267" y="348"/>
                    <a:pt x="267" y="348"/>
                    <a:pt x="267" y="348"/>
                  </a:cubicBezTo>
                  <a:cubicBezTo>
                    <a:pt x="267" y="348"/>
                    <a:pt x="267" y="348"/>
                    <a:pt x="267" y="348"/>
                  </a:cubicBezTo>
                  <a:cubicBezTo>
                    <a:pt x="267" y="348"/>
                    <a:pt x="266" y="349"/>
                    <a:pt x="265" y="350"/>
                  </a:cubicBezTo>
                  <a:cubicBezTo>
                    <a:pt x="264" y="351"/>
                    <a:pt x="262" y="352"/>
                    <a:pt x="260" y="353"/>
                  </a:cubicBezTo>
                  <a:cubicBezTo>
                    <a:pt x="260" y="353"/>
                    <a:pt x="259" y="353"/>
                    <a:pt x="258" y="354"/>
                  </a:cubicBezTo>
                  <a:cubicBezTo>
                    <a:pt x="258" y="354"/>
                    <a:pt x="258" y="354"/>
                    <a:pt x="258" y="354"/>
                  </a:cubicBezTo>
                  <a:cubicBezTo>
                    <a:pt x="258" y="355"/>
                    <a:pt x="258" y="355"/>
                    <a:pt x="258" y="355"/>
                  </a:cubicBezTo>
                  <a:cubicBezTo>
                    <a:pt x="258" y="354"/>
                    <a:pt x="258" y="354"/>
                    <a:pt x="258" y="354"/>
                  </a:cubicBezTo>
                  <a:cubicBezTo>
                    <a:pt x="253" y="354"/>
                    <a:pt x="253" y="354"/>
                    <a:pt x="253" y="354"/>
                  </a:cubicBezTo>
                  <a:cubicBezTo>
                    <a:pt x="252" y="354"/>
                    <a:pt x="252" y="354"/>
                    <a:pt x="252" y="354"/>
                  </a:cubicBezTo>
                  <a:cubicBezTo>
                    <a:pt x="252" y="354"/>
                    <a:pt x="252" y="354"/>
                    <a:pt x="252" y="354"/>
                  </a:cubicBezTo>
                  <a:cubicBezTo>
                    <a:pt x="245" y="363"/>
                    <a:pt x="245" y="363"/>
                    <a:pt x="245" y="363"/>
                  </a:cubicBezTo>
                  <a:cubicBezTo>
                    <a:pt x="244" y="364"/>
                    <a:pt x="244" y="364"/>
                    <a:pt x="244" y="364"/>
                  </a:cubicBezTo>
                  <a:cubicBezTo>
                    <a:pt x="245" y="365"/>
                    <a:pt x="245" y="365"/>
                    <a:pt x="245" y="365"/>
                  </a:cubicBezTo>
                  <a:cubicBezTo>
                    <a:pt x="251" y="368"/>
                    <a:pt x="251" y="368"/>
                    <a:pt x="251" y="368"/>
                  </a:cubicBezTo>
                  <a:cubicBezTo>
                    <a:pt x="251" y="366"/>
                    <a:pt x="251" y="366"/>
                    <a:pt x="251" y="366"/>
                  </a:cubicBezTo>
                  <a:cubicBezTo>
                    <a:pt x="250" y="365"/>
                    <a:pt x="250" y="365"/>
                    <a:pt x="250" y="365"/>
                  </a:cubicBezTo>
                  <a:cubicBezTo>
                    <a:pt x="247" y="369"/>
                    <a:pt x="247" y="369"/>
                    <a:pt x="247" y="369"/>
                  </a:cubicBezTo>
                  <a:cubicBezTo>
                    <a:pt x="249" y="370"/>
                    <a:pt x="249" y="370"/>
                    <a:pt x="249" y="370"/>
                  </a:cubicBezTo>
                  <a:cubicBezTo>
                    <a:pt x="250" y="369"/>
                    <a:pt x="250" y="369"/>
                    <a:pt x="250" y="369"/>
                  </a:cubicBezTo>
                  <a:cubicBezTo>
                    <a:pt x="250" y="369"/>
                    <a:pt x="246" y="366"/>
                    <a:pt x="241" y="362"/>
                  </a:cubicBezTo>
                  <a:cubicBezTo>
                    <a:pt x="238" y="361"/>
                    <a:pt x="235" y="359"/>
                    <a:pt x="233" y="358"/>
                  </a:cubicBezTo>
                  <a:cubicBezTo>
                    <a:pt x="230" y="356"/>
                    <a:pt x="228" y="355"/>
                    <a:pt x="226" y="355"/>
                  </a:cubicBezTo>
                  <a:cubicBezTo>
                    <a:pt x="226" y="357"/>
                    <a:pt x="226" y="357"/>
                    <a:pt x="226" y="357"/>
                  </a:cubicBezTo>
                  <a:cubicBezTo>
                    <a:pt x="226" y="355"/>
                    <a:pt x="226" y="355"/>
                    <a:pt x="226" y="355"/>
                  </a:cubicBezTo>
                  <a:cubicBezTo>
                    <a:pt x="219" y="354"/>
                    <a:pt x="197" y="351"/>
                    <a:pt x="197" y="351"/>
                  </a:cubicBezTo>
                  <a:cubicBezTo>
                    <a:pt x="197" y="353"/>
                    <a:pt x="197" y="353"/>
                    <a:pt x="197" y="353"/>
                  </a:cubicBezTo>
                  <a:cubicBezTo>
                    <a:pt x="198" y="351"/>
                    <a:pt x="198" y="351"/>
                    <a:pt x="198" y="351"/>
                  </a:cubicBezTo>
                  <a:cubicBezTo>
                    <a:pt x="198" y="351"/>
                    <a:pt x="195" y="350"/>
                    <a:pt x="190" y="348"/>
                  </a:cubicBezTo>
                  <a:cubicBezTo>
                    <a:pt x="185" y="346"/>
                    <a:pt x="179" y="345"/>
                    <a:pt x="174" y="345"/>
                  </a:cubicBezTo>
                  <a:cubicBezTo>
                    <a:pt x="174" y="346"/>
                    <a:pt x="174" y="346"/>
                    <a:pt x="174" y="346"/>
                  </a:cubicBezTo>
                  <a:cubicBezTo>
                    <a:pt x="175" y="345"/>
                    <a:pt x="175" y="345"/>
                    <a:pt x="175" y="345"/>
                  </a:cubicBezTo>
                  <a:cubicBezTo>
                    <a:pt x="174" y="344"/>
                    <a:pt x="174" y="344"/>
                    <a:pt x="173" y="344"/>
                  </a:cubicBezTo>
                  <a:cubicBezTo>
                    <a:pt x="171" y="344"/>
                    <a:pt x="168" y="346"/>
                    <a:pt x="166" y="347"/>
                  </a:cubicBezTo>
                  <a:cubicBezTo>
                    <a:pt x="160" y="352"/>
                    <a:pt x="155" y="361"/>
                    <a:pt x="155" y="362"/>
                  </a:cubicBezTo>
                  <a:cubicBezTo>
                    <a:pt x="157" y="362"/>
                    <a:pt x="157" y="362"/>
                    <a:pt x="157" y="362"/>
                  </a:cubicBezTo>
                  <a:cubicBezTo>
                    <a:pt x="157" y="361"/>
                    <a:pt x="157" y="361"/>
                    <a:pt x="157" y="361"/>
                  </a:cubicBezTo>
                  <a:cubicBezTo>
                    <a:pt x="138" y="361"/>
                    <a:pt x="138" y="361"/>
                    <a:pt x="138" y="361"/>
                  </a:cubicBezTo>
                  <a:cubicBezTo>
                    <a:pt x="137" y="361"/>
                    <a:pt x="137" y="361"/>
                    <a:pt x="137" y="361"/>
                  </a:cubicBezTo>
                  <a:cubicBezTo>
                    <a:pt x="136" y="362"/>
                    <a:pt x="136" y="362"/>
                    <a:pt x="136" y="362"/>
                  </a:cubicBezTo>
                  <a:cubicBezTo>
                    <a:pt x="134" y="378"/>
                    <a:pt x="134" y="378"/>
                    <a:pt x="134" y="378"/>
                  </a:cubicBezTo>
                  <a:cubicBezTo>
                    <a:pt x="135" y="378"/>
                    <a:pt x="135" y="378"/>
                    <a:pt x="135" y="378"/>
                  </a:cubicBezTo>
                  <a:cubicBezTo>
                    <a:pt x="134" y="377"/>
                    <a:pt x="134" y="377"/>
                    <a:pt x="134" y="377"/>
                  </a:cubicBezTo>
                  <a:cubicBezTo>
                    <a:pt x="134" y="377"/>
                    <a:pt x="131" y="379"/>
                    <a:pt x="128" y="382"/>
                  </a:cubicBezTo>
                  <a:cubicBezTo>
                    <a:pt x="126" y="383"/>
                    <a:pt x="125" y="385"/>
                    <a:pt x="124" y="387"/>
                  </a:cubicBezTo>
                  <a:cubicBezTo>
                    <a:pt x="122" y="389"/>
                    <a:pt x="121" y="391"/>
                    <a:pt x="121" y="393"/>
                  </a:cubicBezTo>
                  <a:cubicBezTo>
                    <a:pt x="121" y="395"/>
                    <a:pt x="122" y="396"/>
                    <a:pt x="122" y="397"/>
                  </a:cubicBezTo>
                  <a:cubicBezTo>
                    <a:pt x="123" y="399"/>
                    <a:pt x="125" y="399"/>
                    <a:pt x="126" y="400"/>
                  </a:cubicBezTo>
                  <a:cubicBezTo>
                    <a:pt x="128" y="400"/>
                    <a:pt x="129" y="401"/>
                    <a:pt x="131" y="401"/>
                  </a:cubicBezTo>
                  <a:cubicBezTo>
                    <a:pt x="133" y="401"/>
                    <a:pt x="135" y="400"/>
                    <a:pt x="135" y="400"/>
                  </a:cubicBezTo>
                  <a:cubicBezTo>
                    <a:pt x="135" y="399"/>
                    <a:pt x="135" y="399"/>
                    <a:pt x="135" y="399"/>
                  </a:cubicBezTo>
                  <a:cubicBezTo>
                    <a:pt x="134" y="399"/>
                    <a:pt x="134" y="399"/>
                    <a:pt x="134" y="399"/>
                  </a:cubicBezTo>
                  <a:cubicBezTo>
                    <a:pt x="139" y="411"/>
                    <a:pt x="139" y="411"/>
                    <a:pt x="139" y="411"/>
                  </a:cubicBezTo>
                  <a:cubicBezTo>
                    <a:pt x="139" y="412"/>
                    <a:pt x="139" y="412"/>
                    <a:pt x="139" y="412"/>
                  </a:cubicBezTo>
                  <a:cubicBezTo>
                    <a:pt x="140" y="412"/>
                    <a:pt x="140" y="412"/>
                    <a:pt x="140" y="412"/>
                  </a:cubicBezTo>
                  <a:cubicBezTo>
                    <a:pt x="140" y="412"/>
                    <a:pt x="141" y="412"/>
                    <a:pt x="141" y="412"/>
                  </a:cubicBezTo>
                  <a:cubicBezTo>
                    <a:pt x="143" y="413"/>
                    <a:pt x="155" y="415"/>
                    <a:pt x="164" y="423"/>
                  </a:cubicBezTo>
                  <a:cubicBezTo>
                    <a:pt x="165" y="422"/>
                    <a:pt x="165" y="422"/>
                    <a:pt x="165" y="422"/>
                  </a:cubicBezTo>
                  <a:cubicBezTo>
                    <a:pt x="164" y="423"/>
                    <a:pt x="164" y="423"/>
                    <a:pt x="164" y="423"/>
                  </a:cubicBezTo>
                  <a:cubicBezTo>
                    <a:pt x="167" y="426"/>
                    <a:pt x="168" y="429"/>
                    <a:pt x="168" y="432"/>
                  </a:cubicBezTo>
                  <a:cubicBezTo>
                    <a:pt x="168" y="435"/>
                    <a:pt x="167" y="438"/>
                    <a:pt x="165" y="441"/>
                  </a:cubicBezTo>
                  <a:cubicBezTo>
                    <a:pt x="164" y="445"/>
                    <a:pt x="162" y="448"/>
                    <a:pt x="161" y="452"/>
                  </a:cubicBezTo>
                  <a:cubicBezTo>
                    <a:pt x="161" y="452"/>
                    <a:pt x="161" y="452"/>
                    <a:pt x="161" y="452"/>
                  </a:cubicBezTo>
                  <a:cubicBezTo>
                    <a:pt x="161" y="452"/>
                    <a:pt x="161" y="452"/>
                    <a:pt x="161" y="452"/>
                  </a:cubicBezTo>
                  <a:cubicBezTo>
                    <a:pt x="161" y="453"/>
                    <a:pt x="161" y="453"/>
                    <a:pt x="161" y="454"/>
                  </a:cubicBezTo>
                  <a:cubicBezTo>
                    <a:pt x="161" y="459"/>
                    <a:pt x="164" y="462"/>
                    <a:pt x="167" y="465"/>
                  </a:cubicBezTo>
                  <a:cubicBezTo>
                    <a:pt x="170" y="468"/>
                    <a:pt x="173" y="470"/>
                    <a:pt x="174" y="470"/>
                  </a:cubicBezTo>
                  <a:cubicBezTo>
                    <a:pt x="174" y="469"/>
                    <a:pt x="174" y="469"/>
                    <a:pt x="174" y="469"/>
                  </a:cubicBezTo>
                  <a:cubicBezTo>
                    <a:pt x="173" y="469"/>
                    <a:pt x="173" y="469"/>
                    <a:pt x="173" y="469"/>
                  </a:cubicBezTo>
                  <a:cubicBezTo>
                    <a:pt x="173" y="474"/>
                    <a:pt x="173" y="474"/>
                    <a:pt x="173" y="474"/>
                  </a:cubicBezTo>
                  <a:cubicBezTo>
                    <a:pt x="173" y="475"/>
                    <a:pt x="173" y="475"/>
                    <a:pt x="173" y="475"/>
                  </a:cubicBezTo>
                  <a:cubicBezTo>
                    <a:pt x="174" y="476"/>
                    <a:pt x="174" y="476"/>
                    <a:pt x="174" y="476"/>
                  </a:cubicBezTo>
                  <a:cubicBezTo>
                    <a:pt x="188" y="484"/>
                    <a:pt x="188" y="484"/>
                    <a:pt x="188" y="484"/>
                  </a:cubicBezTo>
                  <a:cubicBezTo>
                    <a:pt x="189" y="484"/>
                    <a:pt x="189" y="484"/>
                    <a:pt x="189" y="484"/>
                  </a:cubicBezTo>
                  <a:cubicBezTo>
                    <a:pt x="190" y="484"/>
                    <a:pt x="190" y="484"/>
                    <a:pt x="190" y="484"/>
                  </a:cubicBezTo>
                  <a:cubicBezTo>
                    <a:pt x="195" y="480"/>
                    <a:pt x="195" y="480"/>
                    <a:pt x="195" y="480"/>
                  </a:cubicBezTo>
                  <a:cubicBezTo>
                    <a:pt x="197" y="479"/>
                    <a:pt x="197" y="479"/>
                    <a:pt x="197" y="479"/>
                  </a:cubicBezTo>
                  <a:cubicBezTo>
                    <a:pt x="196" y="477"/>
                    <a:pt x="196" y="477"/>
                    <a:pt x="196" y="477"/>
                  </a:cubicBezTo>
                  <a:cubicBezTo>
                    <a:pt x="195" y="478"/>
                    <a:pt x="195" y="478"/>
                    <a:pt x="195" y="478"/>
                  </a:cubicBezTo>
                  <a:cubicBezTo>
                    <a:pt x="196" y="477"/>
                    <a:pt x="196" y="477"/>
                    <a:pt x="196" y="477"/>
                  </a:cubicBezTo>
                  <a:cubicBezTo>
                    <a:pt x="196" y="477"/>
                    <a:pt x="196" y="477"/>
                    <a:pt x="196" y="477"/>
                  </a:cubicBezTo>
                  <a:cubicBezTo>
                    <a:pt x="195" y="478"/>
                    <a:pt x="195" y="478"/>
                    <a:pt x="195" y="478"/>
                  </a:cubicBezTo>
                  <a:cubicBezTo>
                    <a:pt x="196" y="477"/>
                    <a:pt x="196" y="477"/>
                    <a:pt x="196" y="477"/>
                  </a:cubicBezTo>
                  <a:cubicBezTo>
                    <a:pt x="196" y="477"/>
                    <a:pt x="194" y="475"/>
                    <a:pt x="194" y="471"/>
                  </a:cubicBezTo>
                  <a:cubicBezTo>
                    <a:pt x="194" y="469"/>
                    <a:pt x="195" y="466"/>
                    <a:pt x="196" y="463"/>
                  </a:cubicBezTo>
                  <a:cubicBezTo>
                    <a:pt x="196" y="463"/>
                    <a:pt x="196" y="463"/>
                    <a:pt x="196" y="463"/>
                  </a:cubicBezTo>
                  <a:cubicBezTo>
                    <a:pt x="196" y="462"/>
                    <a:pt x="196" y="462"/>
                    <a:pt x="196" y="462"/>
                  </a:cubicBezTo>
                  <a:cubicBezTo>
                    <a:pt x="197" y="461"/>
                    <a:pt x="197" y="460"/>
                    <a:pt x="198" y="459"/>
                  </a:cubicBezTo>
                  <a:cubicBezTo>
                    <a:pt x="199" y="458"/>
                    <a:pt x="200" y="458"/>
                    <a:pt x="201" y="458"/>
                  </a:cubicBezTo>
                  <a:cubicBezTo>
                    <a:pt x="203" y="458"/>
                    <a:pt x="205" y="459"/>
                    <a:pt x="206" y="459"/>
                  </a:cubicBezTo>
                  <a:cubicBezTo>
                    <a:pt x="207" y="460"/>
                    <a:pt x="208" y="460"/>
                    <a:pt x="208" y="460"/>
                  </a:cubicBezTo>
                  <a:cubicBezTo>
                    <a:pt x="208" y="461"/>
                    <a:pt x="208" y="461"/>
                    <a:pt x="208" y="461"/>
                  </a:cubicBezTo>
                  <a:cubicBezTo>
                    <a:pt x="209" y="461"/>
                    <a:pt x="209" y="461"/>
                    <a:pt x="209" y="461"/>
                  </a:cubicBezTo>
                  <a:cubicBezTo>
                    <a:pt x="209" y="459"/>
                    <a:pt x="209" y="459"/>
                    <a:pt x="209" y="459"/>
                  </a:cubicBezTo>
                  <a:cubicBezTo>
                    <a:pt x="208" y="459"/>
                    <a:pt x="208" y="459"/>
                    <a:pt x="208" y="459"/>
                  </a:cubicBezTo>
                  <a:cubicBezTo>
                    <a:pt x="208" y="468"/>
                    <a:pt x="208" y="468"/>
                    <a:pt x="208" y="468"/>
                  </a:cubicBezTo>
                  <a:cubicBezTo>
                    <a:pt x="208" y="469"/>
                    <a:pt x="208" y="469"/>
                    <a:pt x="208" y="469"/>
                  </a:cubicBezTo>
                  <a:cubicBezTo>
                    <a:pt x="209" y="469"/>
                    <a:pt x="209" y="469"/>
                    <a:pt x="209" y="469"/>
                  </a:cubicBezTo>
                  <a:cubicBezTo>
                    <a:pt x="209" y="469"/>
                    <a:pt x="209" y="469"/>
                    <a:pt x="209" y="469"/>
                  </a:cubicBezTo>
                  <a:cubicBezTo>
                    <a:pt x="210" y="469"/>
                    <a:pt x="216" y="472"/>
                    <a:pt x="222" y="479"/>
                  </a:cubicBezTo>
                  <a:cubicBezTo>
                    <a:pt x="222" y="479"/>
                    <a:pt x="222" y="479"/>
                    <a:pt x="222" y="479"/>
                  </a:cubicBezTo>
                  <a:cubicBezTo>
                    <a:pt x="222" y="479"/>
                    <a:pt x="222" y="479"/>
                    <a:pt x="222" y="479"/>
                  </a:cubicBezTo>
                  <a:cubicBezTo>
                    <a:pt x="226" y="482"/>
                    <a:pt x="227" y="487"/>
                    <a:pt x="227" y="492"/>
                  </a:cubicBezTo>
                  <a:cubicBezTo>
                    <a:pt x="227" y="494"/>
                    <a:pt x="226" y="496"/>
                    <a:pt x="226" y="497"/>
                  </a:cubicBezTo>
                  <a:cubicBezTo>
                    <a:pt x="226" y="498"/>
                    <a:pt x="226" y="499"/>
                    <a:pt x="226" y="499"/>
                  </a:cubicBezTo>
                  <a:cubicBezTo>
                    <a:pt x="226" y="499"/>
                    <a:pt x="226" y="500"/>
                    <a:pt x="226" y="500"/>
                  </a:cubicBezTo>
                  <a:cubicBezTo>
                    <a:pt x="225" y="501"/>
                    <a:pt x="225" y="501"/>
                    <a:pt x="225" y="501"/>
                  </a:cubicBezTo>
                  <a:cubicBezTo>
                    <a:pt x="226" y="501"/>
                    <a:pt x="226" y="501"/>
                    <a:pt x="226" y="501"/>
                  </a:cubicBezTo>
                  <a:cubicBezTo>
                    <a:pt x="237" y="508"/>
                    <a:pt x="237" y="508"/>
                    <a:pt x="237" y="508"/>
                  </a:cubicBezTo>
                  <a:cubicBezTo>
                    <a:pt x="240" y="510"/>
                    <a:pt x="240" y="510"/>
                    <a:pt x="240" y="510"/>
                  </a:cubicBezTo>
                  <a:cubicBezTo>
                    <a:pt x="239" y="506"/>
                    <a:pt x="239" y="506"/>
                    <a:pt x="239" y="506"/>
                  </a:cubicBezTo>
                  <a:cubicBezTo>
                    <a:pt x="239" y="506"/>
                    <a:pt x="239" y="506"/>
                    <a:pt x="239" y="506"/>
                  </a:cubicBezTo>
                  <a:cubicBezTo>
                    <a:pt x="239" y="504"/>
                    <a:pt x="239" y="500"/>
                    <a:pt x="239" y="495"/>
                  </a:cubicBezTo>
                  <a:cubicBezTo>
                    <a:pt x="239" y="491"/>
                    <a:pt x="239" y="486"/>
                    <a:pt x="240" y="481"/>
                  </a:cubicBezTo>
                  <a:cubicBezTo>
                    <a:pt x="241" y="477"/>
                    <a:pt x="243" y="473"/>
                    <a:pt x="246" y="471"/>
                  </a:cubicBezTo>
                  <a:cubicBezTo>
                    <a:pt x="246" y="471"/>
                    <a:pt x="246" y="471"/>
                    <a:pt x="246" y="471"/>
                  </a:cubicBezTo>
                  <a:cubicBezTo>
                    <a:pt x="248" y="470"/>
                    <a:pt x="250" y="469"/>
                    <a:pt x="251" y="469"/>
                  </a:cubicBezTo>
                  <a:cubicBezTo>
                    <a:pt x="252" y="469"/>
                    <a:pt x="253" y="469"/>
                    <a:pt x="254" y="470"/>
                  </a:cubicBezTo>
                  <a:cubicBezTo>
                    <a:pt x="255" y="471"/>
                    <a:pt x="256" y="473"/>
                    <a:pt x="256" y="475"/>
                  </a:cubicBezTo>
                  <a:cubicBezTo>
                    <a:pt x="256" y="476"/>
                    <a:pt x="256" y="477"/>
                    <a:pt x="257" y="478"/>
                  </a:cubicBezTo>
                  <a:cubicBezTo>
                    <a:pt x="257" y="478"/>
                    <a:pt x="257" y="478"/>
                    <a:pt x="257" y="478"/>
                  </a:cubicBezTo>
                  <a:cubicBezTo>
                    <a:pt x="257" y="478"/>
                    <a:pt x="257" y="478"/>
                    <a:pt x="257" y="478"/>
                  </a:cubicBezTo>
                  <a:cubicBezTo>
                    <a:pt x="257" y="479"/>
                    <a:pt x="257" y="479"/>
                    <a:pt x="257" y="479"/>
                  </a:cubicBezTo>
                  <a:cubicBezTo>
                    <a:pt x="257" y="480"/>
                    <a:pt x="257" y="480"/>
                    <a:pt x="257" y="480"/>
                  </a:cubicBezTo>
                  <a:cubicBezTo>
                    <a:pt x="283" y="500"/>
                    <a:pt x="283" y="500"/>
                    <a:pt x="283" y="500"/>
                  </a:cubicBezTo>
                  <a:cubicBezTo>
                    <a:pt x="284" y="500"/>
                    <a:pt x="284" y="500"/>
                    <a:pt x="284" y="500"/>
                  </a:cubicBezTo>
                  <a:cubicBezTo>
                    <a:pt x="285" y="500"/>
                    <a:pt x="285" y="500"/>
                    <a:pt x="285" y="500"/>
                  </a:cubicBezTo>
                  <a:cubicBezTo>
                    <a:pt x="289" y="497"/>
                    <a:pt x="289" y="497"/>
                    <a:pt x="289" y="497"/>
                  </a:cubicBezTo>
                  <a:cubicBezTo>
                    <a:pt x="290" y="496"/>
                    <a:pt x="290" y="496"/>
                    <a:pt x="290" y="496"/>
                  </a:cubicBezTo>
                  <a:cubicBezTo>
                    <a:pt x="289" y="495"/>
                    <a:pt x="289" y="495"/>
                    <a:pt x="289" y="495"/>
                  </a:cubicBezTo>
                  <a:cubicBezTo>
                    <a:pt x="284" y="486"/>
                    <a:pt x="281" y="482"/>
                    <a:pt x="280" y="480"/>
                  </a:cubicBezTo>
                  <a:cubicBezTo>
                    <a:pt x="278" y="478"/>
                    <a:pt x="278" y="478"/>
                    <a:pt x="278" y="478"/>
                  </a:cubicBezTo>
                  <a:cubicBezTo>
                    <a:pt x="277" y="478"/>
                    <a:pt x="277" y="478"/>
                    <a:pt x="277" y="478"/>
                  </a:cubicBezTo>
                  <a:cubicBezTo>
                    <a:pt x="279" y="478"/>
                    <a:pt x="279" y="478"/>
                    <a:pt x="279" y="478"/>
                  </a:cubicBezTo>
                  <a:cubicBezTo>
                    <a:pt x="279" y="469"/>
                    <a:pt x="279" y="469"/>
                    <a:pt x="279" y="469"/>
                  </a:cubicBezTo>
                  <a:cubicBezTo>
                    <a:pt x="279" y="468"/>
                    <a:pt x="279" y="468"/>
                    <a:pt x="279" y="468"/>
                  </a:cubicBezTo>
                  <a:cubicBezTo>
                    <a:pt x="278" y="468"/>
                    <a:pt x="278" y="468"/>
                    <a:pt x="278" y="468"/>
                  </a:cubicBezTo>
                  <a:cubicBezTo>
                    <a:pt x="261" y="440"/>
                    <a:pt x="261" y="440"/>
                    <a:pt x="261" y="440"/>
                  </a:cubicBezTo>
                  <a:cubicBezTo>
                    <a:pt x="259" y="441"/>
                    <a:pt x="259" y="441"/>
                    <a:pt x="259" y="441"/>
                  </a:cubicBezTo>
                  <a:cubicBezTo>
                    <a:pt x="261" y="440"/>
                    <a:pt x="261" y="440"/>
                    <a:pt x="261" y="440"/>
                  </a:cubicBezTo>
                  <a:cubicBezTo>
                    <a:pt x="260" y="430"/>
                    <a:pt x="260" y="430"/>
                    <a:pt x="260" y="430"/>
                  </a:cubicBezTo>
                  <a:cubicBezTo>
                    <a:pt x="260" y="429"/>
                    <a:pt x="260" y="429"/>
                    <a:pt x="260" y="429"/>
                  </a:cubicBezTo>
                  <a:cubicBezTo>
                    <a:pt x="259" y="429"/>
                    <a:pt x="259" y="429"/>
                    <a:pt x="259" y="429"/>
                  </a:cubicBezTo>
                  <a:cubicBezTo>
                    <a:pt x="243" y="405"/>
                    <a:pt x="243" y="405"/>
                    <a:pt x="243" y="405"/>
                  </a:cubicBezTo>
                  <a:cubicBezTo>
                    <a:pt x="242" y="405"/>
                    <a:pt x="242" y="405"/>
                    <a:pt x="242" y="405"/>
                  </a:cubicBezTo>
                  <a:cubicBezTo>
                    <a:pt x="242" y="407"/>
                    <a:pt x="242" y="407"/>
                    <a:pt x="242" y="407"/>
                  </a:cubicBezTo>
                  <a:cubicBezTo>
                    <a:pt x="270" y="412"/>
                    <a:pt x="270" y="412"/>
                    <a:pt x="270" y="412"/>
                  </a:cubicBezTo>
                  <a:cubicBezTo>
                    <a:pt x="270" y="411"/>
                    <a:pt x="270" y="411"/>
                    <a:pt x="270" y="411"/>
                  </a:cubicBezTo>
                  <a:cubicBezTo>
                    <a:pt x="269" y="410"/>
                    <a:pt x="269" y="410"/>
                    <a:pt x="269" y="410"/>
                  </a:cubicBezTo>
                  <a:cubicBezTo>
                    <a:pt x="265" y="418"/>
                    <a:pt x="265" y="418"/>
                    <a:pt x="265" y="418"/>
                  </a:cubicBezTo>
                  <a:cubicBezTo>
                    <a:pt x="264" y="420"/>
                    <a:pt x="264" y="420"/>
                    <a:pt x="264" y="420"/>
                  </a:cubicBezTo>
                  <a:cubicBezTo>
                    <a:pt x="266" y="420"/>
                    <a:pt x="266" y="420"/>
                    <a:pt x="266" y="420"/>
                  </a:cubicBezTo>
                  <a:cubicBezTo>
                    <a:pt x="278" y="423"/>
                    <a:pt x="278" y="423"/>
                    <a:pt x="278" y="423"/>
                  </a:cubicBezTo>
                  <a:cubicBezTo>
                    <a:pt x="279" y="423"/>
                    <a:pt x="279" y="423"/>
                    <a:pt x="279" y="423"/>
                  </a:cubicBezTo>
                  <a:cubicBezTo>
                    <a:pt x="280" y="422"/>
                    <a:pt x="280" y="422"/>
                    <a:pt x="280" y="422"/>
                  </a:cubicBezTo>
                  <a:cubicBezTo>
                    <a:pt x="286" y="412"/>
                    <a:pt x="286" y="412"/>
                    <a:pt x="286" y="412"/>
                  </a:cubicBezTo>
                  <a:cubicBezTo>
                    <a:pt x="285" y="411"/>
                    <a:pt x="285" y="411"/>
                    <a:pt x="285" y="411"/>
                  </a:cubicBezTo>
                  <a:cubicBezTo>
                    <a:pt x="285" y="412"/>
                    <a:pt x="285" y="412"/>
                    <a:pt x="285" y="412"/>
                  </a:cubicBezTo>
                  <a:cubicBezTo>
                    <a:pt x="292" y="414"/>
                    <a:pt x="292" y="414"/>
                    <a:pt x="292" y="414"/>
                  </a:cubicBezTo>
                  <a:cubicBezTo>
                    <a:pt x="293" y="414"/>
                    <a:pt x="293" y="414"/>
                    <a:pt x="293" y="414"/>
                  </a:cubicBezTo>
                  <a:cubicBezTo>
                    <a:pt x="293" y="413"/>
                    <a:pt x="293" y="413"/>
                    <a:pt x="293" y="413"/>
                  </a:cubicBezTo>
                  <a:cubicBezTo>
                    <a:pt x="300" y="402"/>
                    <a:pt x="300" y="402"/>
                    <a:pt x="300" y="402"/>
                  </a:cubicBezTo>
                  <a:cubicBezTo>
                    <a:pt x="301" y="400"/>
                    <a:pt x="301" y="400"/>
                    <a:pt x="301" y="400"/>
                  </a:cubicBezTo>
                  <a:cubicBezTo>
                    <a:pt x="299" y="400"/>
                    <a:pt x="299" y="400"/>
                    <a:pt x="299" y="400"/>
                  </a:cubicBezTo>
                  <a:cubicBezTo>
                    <a:pt x="292" y="400"/>
                    <a:pt x="292" y="400"/>
                    <a:pt x="292" y="400"/>
                  </a:cubicBezTo>
                  <a:cubicBezTo>
                    <a:pt x="292" y="401"/>
                    <a:pt x="292" y="401"/>
                    <a:pt x="292" y="401"/>
                  </a:cubicBezTo>
                  <a:cubicBezTo>
                    <a:pt x="293" y="401"/>
                    <a:pt x="293" y="401"/>
                    <a:pt x="293" y="401"/>
                  </a:cubicBezTo>
                  <a:cubicBezTo>
                    <a:pt x="287" y="388"/>
                    <a:pt x="287" y="388"/>
                    <a:pt x="287" y="388"/>
                  </a:cubicBezTo>
                  <a:cubicBezTo>
                    <a:pt x="286" y="387"/>
                    <a:pt x="286" y="387"/>
                    <a:pt x="286" y="387"/>
                  </a:cubicBezTo>
                  <a:cubicBezTo>
                    <a:pt x="284" y="388"/>
                    <a:pt x="284" y="388"/>
                    <a:pt x="284" y="388"/>
                  </a:cubicBezTo>
                  <a:cubicBezTo>
                    <a:pt x="284" y="388"/>
                    <a:pt x="284" y="388"/>
                    <a:pt x="284" y="388"/>
                  </a:cubicBezTo>
                  <a:cubicBezTo>
                    <a:pt x="284" y="388"/>
                    <a:pt x="282" y="389"/>
                    <a:pt x="281" y="390"/>
                  </a:cubicBezTo>
                  <a:cubicBezTo>
                    <a:pt x="279" y="391"/>
                    <a:pt x="277" y="391"/>
                    <a:pt x="276" y="391"/>
                  </a:cubicBezTo>
                  <a:cubicBezTo>
                    <a:pt x="275" y="391"/>
                    <a:pt x="274" y="391"/>
                    <a:pt x="274" y="391"/>
                  </a:cubicBezTo>
                  <a:cubicBezTo>
                    <a:pt x="274" y="391"/>
                    <a:pt x="274" y="391"/>
                    <a:pt x="274" y="391"/>
                  </a:cubicBezTo>
                  <a:cubicBezTo>
                    <a:pt x="274" y="391"/>
                    <a:pt x="274" y="391"/>
                    <a:pt x="274" y="391"/>
                  </a:cubicBezTo>
                  <a:cubicBezTo>
                    <a:pt x="273" y="390"/>
                    <a:pt x="272" y="389"/>
                    <a:pt x="272" y="389"/>
                  </a:cubicBezTo>
                  <a:cubicBezTo>
                    <a:pt x="272" y="389"/>
                    <a:pt x="272" y="388"/>
                    <a:pt x="272" y="388"/>
                  </a:cubicBezTo>
                  <a:cubicBezTo>
                    <a:pt x="271" y="388"/>
                    <a:pt x="272" y="387"/>
                    <a:pt x="273" y="385"/>
                  </a:cubicBezTo>
                  <a:cubicBezTo>
                    <a:pt x="274" y="384"/>
                    <a:pt x="275" y="382"/>
                    <a:pt x="275" y="380"/>
                  </a:cubicBezTo>
                  <a:cubicBezTo>
                    <a:pt x="275" y="379"/>
                    <a:pt x="274" y="378"/>
                    <a:pt x="274" y="377"/>
                  </a:cubicBezTo>
                  <a:cubicBezTo>
                    <a:pt x="273" y="376"/>
                    <a:pt x="272" y="375"/>
                    <a:pt x="271" y="375"/>
                  </a:cubicBezTo>
                  <a:cubicBezTo>
                    <a:pt x="269" y="374"/>
                    <a:pt x="266" y="374"/>
                    <a:pt x="264" y="373"/>
                  </a:cubicBezTo>
                  <a:cubicBezTo>
                    <a:pt x="262" y="373"/>
                    <a:pt x="261" y="372"/>
                    <a:pt x="261" y="372"/>
                  </a:cubicBezTo>
                  <a:cubicBezTo>
                    <a:pt x="260" y="372"/>
                    <a:pt x="260" y="372"/>
                    <a:pt x="260" y="372"/>
                  </a:cubicBezTo>
                  <a:cubicBezTo>
                    <a:pt x="260" y="372"/>
                    <a:pt x="260" y="372"/>
                    <a:pt x="260" y="372"/>
                  </a:cubicBezTo>
                  <a:cubicBezTo>
                    <a:pt x="260" y="372"/>
                    <a:pt x="260" y="372"/>
                    <a:pt x="260" y="372"/>
                  </a:cubicBezTo>
                  <a:cubicBezTo>
                    <a:pt x="260" y="372"/>
                    <a:pt x="260" y="372"/>
                    <a:pt x="260" y="372"/>
                  </a:cubicBezTo>
                  <a:cubicBezTo>
                    <a:pt x="260" y="372"/>
                    <a:pt x="260" y="372"/>
                    <a:pt x="260" y="372"/>
                  </a:cubicBezTo>
                  <a:cubicBezTo>
                    <a:pt x="260" y="372"/>
                    <a:pt x="260" y="372"/>
                    <a:pt x="260" y="372"/>
                  </a:cubicBezTo>
                  <a:cubicBezTo>
                    <a:pt x="260" y="372"/>
                    <a:pt x="260" y="372"/>
                    <a:pt x="260" y="372"/>
                  </a:cubicBezTo>
                  <a:cubicBezTo>
                    <a:pt x="260" y="372"/>
                    <a:pt x="260" y="372"/>
                    <a:pt x="260" y="372"/>
                  </a:cubicBezTo>
                  <a:cubicBezTo>
                    <a:pt x="260" y="372"/>
                    <a:pt x="260" y="372"/>
                    <a:pt x="260" y="372"/>
                  </a:cubicBezTo>
                  <a:cubicBezTo>
                    <a:pt x="260" y="373"/>
                    <a:pt x="260" y="373"/>
                    <a:pt x="260" y="373"/>
                  </a:cubicBezTo>
                  <a:cubicBezTo>
                    <a:pt x="260" y="372"/>
                    <a:pt x="260" y="372"/>
                    <a:pt x="260" y="372"/>
                  </a:cubicBezTo>
                  <a:cubicBezTo>
                    <a:pt x="260" y="372"/>
                    <a:pt x="260" y="372"/>
                    <a:pt x="260" y="372"/>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1" y="372"/>
                    <a:pt x="261" y="372"/>
                  </a:cubicBezTo>
                  <a:cubicBezTo>
                    <a:pt x="262" y="372"/>
                    <a:pt x="263" y="371"/>
                    <a:pt x="264" y="371"/>
                  </a:cubicBezTo>
                  <a:cubicBezTo>
                    <a:pt x="265" y="371"/>
                    <a:pt x="265" y="370"/>
                    <a:pt x="265" y="370"/>
                  </a:cubicBezTo>
                  <a:cubicBezTo>
                    <a:pt x="265" y="370"/>
                    <a:pt x="265" y="370"/>
                    <a:pt x="265" y="370"/>
                  </a:cubicBezTo>
                  <a:cubicBezTo>
                    <a:pt x="265" y="370"/>
                    <a:pt x="265" y="370"/>
                    <a:pt x="265" y="370"/>
                  </a:cubicBezTo>
                  <a:cubicBezTo>
                    <a:pt x="282" y="364"/>
                    <a:pt x="282" y="364"/>
                    <a:pt x="282" y="364"/>
                  </a:cubicBezTo>
                  <a:cubicBezTo>
                    <a:pt x="282" y="364"/>
                    <a:pt x="282" y="364"/>
                    <a:pt x="282" y="364"/>
                  </a:cubicBezTo>
                  <a:cubicBezTo>
                    <a:pt x="282" y="363"/>
                    <a:pt x="282" y="363"/>
                    <a:pt x="282" y="363"/>
                  </a:cubicBezTo>
                  <a:cubicBezTo>
                    <a:pt x="297" y="354"/>
                    <a:pt x="297" y="354"/>
                    <a:pt x="297" y="354"/>
                  </a:cubicBezTo>
                  <a:cubicBezTo>
                    <a:pt x="296" y="353"/>
                    <a:pt x="296" y="353"/>
                    <a:pt x="296" y="353"/>
                  </a:cubicBezTo>
                  <a:cubicBezTo>
                    <a:pt x="295" y="353"/>
                    <a:pt x="295" y="353"/>
                    <a:pt x="295" y="353"/>
                  </a:cubicBezTo>
                  <a:cubicBezTo>
                    <a:pt x="296" y="360"/>
                    <a:pt x="296" y="360"/>
                    <a:pt x="296" y="360"/>
                  </a:cubicBezTo>
                  <a:cubicBezTo>
                    <a:pt x="296" y="361"/>
                    <a:pt x="296" y="361"/>
                    <a:pt x="296" y="361"/>
                  </a:cubicBezTo>
                  <a:cubicBezTo>
                    <a:pt x="297" y="361"/>
                    <a:pt x="297" y="361"/>
                    <a:pt x="297" y="361"/>
                  </a:cubicBezTo>
                  <a:cubicBezTo>
                    <a:pt x="305" y="361"/>
                    <a:pt x="305" y="361"/>
                    <a:pt x="305" y="361"/>
                  </a:cubicBezTo>
                  <a:cubicBezTo>
                    <a:pt x="305" y="360"/>
                    <a:pt x="305" y="360"/>
                    <a:pt x="305" y="360"/>
                  </a:cubicBezTo>
                  <a:cubicBezTo>
                    <a:pt x="304" y="361"/>
                    <a:pt x="304" y="361"/>
                    <a:pt x="304" y="361"/>
                  </a:cubicBezTo>
                  <a:cubicBezTo>
                    <a:pt x="304" y="361"/>
                    <a:pt x="309" y="365"/>
                    <a:pt x="314" y="371"/>
                  </a:cubicBezTo>
                  <a:cubicBezTo>
                    <a:pt x="320" y="376"/>
                    <a:pt x="326" y="382"/>
                    <a:pt x="331" y="384"/>
                  </a:cubicBezTo>
                  <a:cubicBezTo>
                    <a:pt x="331" y="384"/>
                    <a:pt x="331" y="384"/>
                    <a:pt x="331" y="384"/>
                  </a:cubicBezTo>
                  <a:cubicBezTo>
                    <a:pt x="331" y="384"/>
                    <a:pt x="331" y="384"/>
                    <a:pt x="331" y="384"/>
                  </a:cubicBezTo>
                  <a:cubicBezTo>
                    <a:pt x="332" y="384"/>
                    <a:pt x="333" y="384"/>
                    <a:pt x="333" y="384"/>
                  </a:cubicBezTo>
                  <a:cubicBezTo>
                    <a:pt x="335" y="384"/>
                    <a:pt x="337" y="384"/>
                    <a:pt x="338" y="382"/>
                  </a:cubicBezTo>
                  <a:cubicBezTo>
                    <a:pt x="340" y="381"/>
                    <a:pt x="342" y="379"/>
                    <a:pt x="342" y="377"/>
                  </a:cubicBezTo>
                  <a:cubicBezTo>
                    <a:pt x="343" y="375"/>
                    <a:pt x="343" y="373"/>
                    <a:pt x="343" y="373"/>
                  </a:cubicBezTo>
                  <a:cubicBezTo>
                    <a:pt x="344" y="372"/>
                    <a:pt x="344" y="372"/>
                    <a:pt x="344" y="372"/>
                  </a:cubicBezTo>
                  <a:cubicBezTo>
                    <a:pt x="343" y="372"/>
                    <a:pt x="343" y="372"/>
                    <a:pt x="343" y="372"/>
                  </a:cubicBezTo>
                  <a:cubicBezTo>
                    <a:pt x="342" y="373"/>
                    <a:pt x="342" y="373"/>
                    <a:pt x="342" y="373"/>
                  </a:cubicBezTo>
                  <a:cubicBezTo>
                    <a:pt x="341" y="373"/>
                    <a:pt x="341" y="373"/>
                    <a:pt x="341" y="373"/>
                  </a:cubicBezTo>
                  <a:cubicBezTo>
                    <a:pt x="340" y="373"/>
                    <a:pt x="340" y="373"/>
                    <a:pt x="340" y="373"/>
                  </a:cubicBezTo>
                  <a:cubicBezTo>
                    <a:pt x="340" y="374"/>
                    <a:pt x="340" y="376"/>
                    <a:pt x="338" y="378"/>
                  </a:cubicBezTo>
                  <a:cubicBezTo>
                    <a:pt x="338" y="379"/>
                    <a:pt x="337" y="380"/>
                    <a:pt x="336" y="380"/>
                  </a:cubicBezTo>
                  <a:cubicBezTo>
                    <a:pt x="335" y="381"/>
                    <a:pt x="334" y="381"/>
                    <a:pt x="333" y="381"/>
                  </a:cubicBezTo>
                  <a:cubicBezTo>
                    <a:pt x="333" y="381"/>
                    <a:pt x="332" y="381"/>
                    <a:pt x="332" y="381"/>
                  </a:cubicBezTo>
                  <a:cubicBezTo>
                    <a:pt x="331" y="382"/>
                    <a:pt x="331" y="382"/>
                    <a:pt x="331" y="382"/>
                  </a:cubicBezTo>
                  <a:cubicBezTo>
                    <a:pt x="332" y="381"/>
                    <a:pt x="332" y="381"/>
                    <a:pt x="332" y="381"/>
                  </a:cubicBezTo>
                  <a:cubicBezTo>
                    <a:pt x="328" y="379"/>
                    <a:pt x="322" y="374"/>
                    <a:pt x="316" y="368"/>
                  </a:cubicBezTo>
                  <a:cubicBezTo>
                    <a:pt x="314" y="366"/>
                    <a:pt x="311" y="363"/>
                    <a:pt x="309" y="361"/>
                  </a:cubicBezTo>
                  <a:cubicBezTo>
                    <a:pt x="308" y="360"/>
                    <a:pt x="307" y="358"/>
                    <a:pt x="307" y="358"/>
                  </a:cubicBezTo>
                  <a:cubicBezTo>
                    <a:pt x="306" y="358"/>
                    <a:pt x="306" y="358"/>
                    <a:pt x="306" y="358"/>
                  </a:cubicBezTo>
                  <a:cubicBezTo>
                    <a:pt x="305" y="358"/>
                    <a:pt x="305" y="358"/>
                    <a:pt x="305" y="358"/>
                  </a:cubicBezTo>
                  <a:cubicBezTo>
                    <a:pt x="305" y="358"/>
                    <a:pt x="305" y="358"/>
                    <a:pt x="297" y="358"/>
                  </a:cubicBezTo>
                  <a:cubicBezTo>
                    <a:pt x="297" y="360"/>
                    <a:pt x="297" y="360"/>
                    <a:pt x="297" y="360"/>
                  </a:cubicBezTo>
                  <a:cubicBezTo>
                    <a:pt x="299" y="359"/>
                    <a:pt x="299" y="359"/>
                    <a:pt x="299" y="359"/>
                  </a:cubicBezTo>
                  <a:cubicBezTo>
                    <a:pt x="299" y="359"/>
                    <a:pt x="299" y="359"/>
                    <a:pt x="297" y="352"/>
                  </a:cubicBezTo>
                  <a:cubicBezTo>
                    <a:pt x="297" y="350"/>
                    <a:pt x="297" y="350"/>
                    <a:pt x="297" y="350"/>
                  </a:cubicBezTo>
                  <a:cubicBezTo>
                    <a:pt x="295" y="351"/>
                    <a:pt x="295" y="351"/>
                    <a:pt x="295" y="351"/>
                  </a:cubicBezTo>
                  <a:cubicBezTo>
                    <a:pt x="295" y="351"/>
                    <a:pt x="295" y="351"/>
                    <a:pt x="280" y="361"/>
                  </a:cubicBezTo>
                  <a:cubicBezTo>
                    <a:pt x="281" y="362"/>
                    <a:pt x="281" y="362"/>
                    <a:pt x="281" y="362"/>
                  </a:cubicBezTo>
                  <a:cubicBezTo>
                    <a:pt x="281" y="361"/>
                    <a:pt x="281" y="361"/>
                    <a:pt x="281" y="361"/>
                  </a:cubicBezTo>
                  <a:cubicBezTo>
                    <a:pt x="281" y="361"/>
                    <a:pt x="281" y="361"/>
                    <a:pt x="264" y="368"/>
                  </a:cubicBezTo>
                  <a:cubicBezTo>
                    <a:pt x="265" y="369"/>
                    <a:pt x="265" y="369"/>
                    <a:pt x="265" y="369"/>
                  </a:cubicBezTo>
                  <a:cubicBezTo>
                    <a:pt x="264" y="368"/>
                    <a:pt x="264" y="368"/>
                    <a:pt x="264" y="368"/>
                  </a:cubicBezTo>
                  <a:cubicBezTo>
                    <a:pt x="264" y="368"/>
                    <a:pt x="263" y="368"/>
                    <a:pt x="261" y="369"/>
                  </a:cubicBezTo>
                  <a:cubicBezTo>
                    <a:pt x="261" y="369"/>
                    <a:pt x="260" y="370"/>
                    <a:pt x="259" y="370"/>
                  </a:cubicBezTo>
                  <a:cubicBezTo>
                    <a:pt x="258" y="371"/>
                    <a:pt x="258" y="371"/>
                    <a:pt x="258" y="371"/>
                  </a:cubicBezTo>
                  <a:cubicBezTo>
                    <a:pt x="258" y="371"/>
                    <a:pt x="257" y="372"/>
                    <a:pt x="257" y="372"/>
                  </a:cubicBezTo>
                  <a:cubicBezTo>
                    <a:pt x="257" y="373"/>
                    <a:pt x="258" y="373"/>
                    <a:pt x="258" y="374"/>
                  </a:cubicBezTo>
                  <a:cubicBezTo>
                    <a:pt x="259" y="374"/>
                    <a:pt x="259" y="374"/>
                    <a:pt x="259" y="374"/>
                  </a:cubicBezTo>
                  <a:cubicBezTo>
                    <a:pt x="259" y="373"/>
                    <a:pt x="259" y="373"/>
                    <a:pt x="259" y="373"/>
                  </a:cubicBezTo>
                  <a:cubicBezTo>
                    <a:pt x="258" y="374"/>
                    <a:pt x="258" y="374"/>
                    <a:pt x="258" y="374"/>
                  </a:cubicBezTo>
                  <a:cubicBezTo>
                    <a:pt x="260" y="375"/>
                    <a:pt x="261" y="376"/>
                    <a:pt x="262" y="376"/>
                  </a:cubicBezTo>
                  <a:cubicBezTo>
                    <a:pt x="265" y="376"/>
                    <a:pt x="267" y="377"/>
                    <a:pt x="269" y="377"/>
                  </a:cubicBezTo>
                  <a:cubicBezTo>
                    <a:pt x="270" y="378"/>
                    <a:pt x="271" y="378"/>
                    <a:pt x="271" y="378"/>
                  </a:cubicBezTo>
                  <a:cubicBezTo>
                    <a:pt x="271" y="379"/>
                    <a:pt x="272" y="379"/>
                    <a:pt x="272" y="380"/>
                  </a:cubicBezTo>
                  <a:cubicBezTo>
                    <a:pt x="272" y="381"/>
                    <a:pt x="271" y="382"/>
                    <a:pt x="270" y="384"/>
                  </a:cubicBezTo>
                  <a:cubicBezTo>
                    <a:pt x="270" y="385"/>
                    <a:pt x="269" y="386"/>
                    <a:pt x="269" y="388"/>
                  </a:cubicBezTo>
                  <a:cubicBezTo>
                    <a:pt x="269" y="389"/>
                    <a:pt x="269" y="390"/>
                    <a:pt x="269" y="391"/>
                  </a:cubicBezTo>
                  <a:cubicBezTo>
                    <a:pt x="270" y="392"/>
                    <a:pt x="271" y="392"/>
                    <a:pt x="272" y="393"/>
                  </a:cubicBezTo>
                  <a:cubicBezTo>
                    <a:pt x="273" y="392"/>
                    <a:pt x="273" y="392"/>
                    <a:pt x="273" y="392"/>
                  </a:cubicBezTo>
                  <a:cubicBezTo>
                    <a:pt x="272" y="393"/>
                    <a:pt x="272" y="393"/>
                    <a:pt x="272" y="393"/>
                  </a:cubicBezTo>
                  <a:cubicBezTo>
                    <a:pt x="273" y="394"/>
                    <a:pt x="275" y="394"/>
                    <a:pt x="276" y="394"/>
                  </a:cubicBezTo>
                  <a:cubicBezTo>
                    <a:pt x="278" y="394"/>
                    <a:pt x="281" y="393"/>
                    <a:pt x="283" y="392"/>
                  </a:cubicBezTo>
                  <a:cubicBezTo>
                    <a:pt x="285" y="391"/>
                    <a:pt x="286" y="390"/>
                    <a:pt x="286" y="390"/>
                  </a:cubicBezTo>
                  <a:cubicBezTo>
                    <a:pt x="285" y="389"/>
                    <a:pt x="285" y="389"/>
                    <a:pt x="285" y="389"/>
                  </a:cubicBezTo>
                  <a:cubicBezTo>
                    <a:pt x="284" y="390"/>
                    <a:pt x="284" y="390"/>
                    <a:pt x="284" y="390"/>
                  </a:cubicBezTo>
                  <a:cubicBezTo>
                    <a:pt x="284" y="390"/>
                    <a:pt x="284" y="390"/>
                    <a:pt x="285" y="391"/>
                  </a:cubicBezTo>
                  <a:cubicBezTo>
                    <a:pt x="286" y="393"/>
                    <a:pt x="287" y="396"/>
                    <a:pt x="291" y="402"/>
                  </a:cubicBezTo>
                  <a:cubicBezTo>
                    <a:pt x="291" y="403"/>
                    <a:pt x="291" y="403"/>
                    <a:pt x="291" y="403"/>
                  </a:cubicBezTo>
                  <a:cubicBezTo>
                    <a:pt x="292" y="403"/>
                    <a:pt x="292" y="403"/>
                    <a:pt x="292" y="403"/>
                  </a:cubicBezTo>
                  <a:cubicBezTo>
                    <a:pt x="292" y="403"/>
                    <a:pt x="292" y="403"/>
                    <a:pt x="299" y="403"/>
                  </a:cubicBezTo>
                  <a:cubicBezTo>
                    <a:pt x="299" y="401"/>
                    <a:pt x="299" y="401"/>
                    <a:pt x="299" y="401"/>
                  </a:cubicBezTo>
                  <a:cubicBezTo>
                    <a:pt x="297" y="401"/>
                    <a:pt x="297" y="401"/>
                    <a:pt x="297" y="401"/>
                  </a:cubicBezTo>
                  <a:cubicBezTo>
                    <a:pt x="297" y="401"/>
                    <a:pt x="297" y="401"/>
                    <a:pt x="291" y="411"/>
                  </a:cubicBezTo>
                  <a:cubicBezTo>
                    <a:pt x="292" y="412"/>
                    <a:pt x="292" y="412"/>
                    <a:pt x="292" y="412"/>
                  </a:cubicBezTo>
                  <a:cubicBezTo>
                    <a:pt x="292" y="411"/>
                    <a:pt x="292" y="411"/>
                    <a:pt x="292" y="411"/>
                  </a:cubicBezTo>
                  <a:cubicBezTo>
                    <a:pt x="292" y="411"/>
                    <a:pt x="292" y="411"/>
                    <a:pt x="285" y="409"/>
                  </a:cubicBezTo>
                  <a:cubicBezTo>
                    <a:pt x="284" y="409"/>
                    <a:pt x="284" y="409"/>
                    <a:pt x="284" y="409"/>
                  </a:cubicBezTo>
                  <a:cubicBezTo>
                    <a:pt x="284" y="410"/>
                    <a:pt x="284" y="410"/>
                    <a:pt x="284" y="410"/>
                  </a:cubicBezTo>
                  <a:cubicBezTo>
                    <a:pt x="284" y="410"/>
                    <a:pt x="284" y="410"/>
                    <a:pt x="283" y="411"/>
                  </a:cubicBezTo>
                  <a:cubicBezTo>
                    <a:pt x="282" y="413"/>
                    <a:pt x="281" y="415"/>
                    <a:pt x="277" y="421"/>
                  </a:cubicBezTo>
                  <a:cubicBezTo>
                    <a:pt x="278" y="422"/>
                    <a:pt x="278" y="422"/>
                    <a:pt x="278" y="422"/>
                  </a:cubicBezTo>
                  <a:cubicBezTo>
                    <a:pt x="279" y="420"/>
                    <a:pt x="279" y="420"/>
                    <a:pt x="279" y="420"/>
                  </a:cubicBezTo>
                  <a:cubicBezTo>
                    <a:pt x="279" y="420"/>
                    <a:pt x="279" y="420"/>
                    <a:pt x="267" y="417"/>
                  </a:cubicBezTo>
                  <a:cubicBezTo>
                    <a:pt x="266" y="419"/>
                    <a:pt x="266" y="419"/>
                    <a:pt x="266" y="419"/>
                  </a:cubicBezTo>
                  <a:cubicBezTo>
                    <a:pt x="268" y="420"/>
                    <a:pt x="268" y="420"/>
                    <a:pt x="268" y="420"/>
                  </a:cubicBezTo>
                  <a:cubicBezTo>
                    <a:pt x="268" y="420"/>
                    <a:pt x="268" y="420"/>
                    <a:pt x="272" y="411"/>
                  </a:cubicBezTo>
                  <a:cubicBezTo>
                    <a:pt x="273" y="410"/>
                    <a:pt x="273" y="410"/>
                    <a:pt x="273" y="410"/>
                  </a:cubicBezTo>
                  <a:cubicBezTo>
                    <a:pt x="271" y="409"/>
                    <a:pt x="271" y="409"/>
                    <a:pt x="271" y="409"/>
                  </a:cubicBezTo>
                  <a:cubicBezTo>
                    <a:pt x="271" y="409"/>
                    <a:pt x="271" y="409"/>
                    <a:pt x="242" y="404"/>
                  </a:cubicBezTo>
                  <a:cubicBezTo>
                    <a:pt x="239" y="403"/>
                    <a:pt x="239" y="403"/>
                    <a:pt x="239" y="403"/>
                  </a:cubicBezTo>
                  <a:cubicBezTo>
                    <a:pt x="241" y="406"/>
                    <a:pt x="241" y="406"/>
                    <a:pt x="241" y="406"/>
                  </a:cubicBezTo>
                  <a:cubicBezTo>
                    <a:pt x="241" y="406"/>
                    <a:pt x="241" y="406"/>
                    <a:pt x="243" y="409"/>
                  </a:cubicBezTo>
                  <a:cubicBezTo>
                    <a:pt x="245" y="412"/>
                    <a:pt x="249" y="418"/>
                    <a:pt x="257" y="431"/>
                  </a:cubicBezTo>
                  <a:cubicBezTo>
                    <a:pt x="258" y="430"/>
                    <a:pt x="258" y="430"/>
                    <a:pt x="258" y="430"/>
                  </a:cubicBezTo>
                  <a:cubicBezTo>
                    <a:pt x="257" y="430"/>
                    <a:pt x="257" y="430"/>
                    <a:pt x="257" y="430"/>
                  </a:cubicBezTo>
                  <a:cubicBezTo>
                    <a:pt x="257" y="430"/>
                    <a:pt x="257" y="430"/>
                    <a:pt x="258" y="441"/>
                  </a:cubicBezTo>
                  <a:cubicBezTo>
                    <a:pt x="258" y="441"/>
                    <a:pt x="258" y="441"/>
                    <a:pt x="258" y="441"/>
                  </a:cubicBezTo>
                  <a:cubicBezTo>
                    <a:pt x="258" y="441"/>
                    <a:pt x="258" y="441"/>
                    <a:pt x="258" y="441"/>
                  </a:cubicBezTo>
                  <a:cubicBezTo>
                    <a:pt x="258" y="441"/>
                    <a:pt x="258" y="441"/>
                    <a:pt x="260" y="445"/>
                  </a:cubicBezTo>
                  <a:cubicBezTo>
                    <a:pt x="263" y="448"/>
                    <a:pt x="267" y="455"/>
                    <a:pt x="276" y="470"/>
                  </a:cubicBezTo>
                  <a:cubicBezTo>
                    <a:pt x="277" y="469"/>
                    <a:pt x="277" y="469"/>
                    <a:pt x="277" y="469"/>
                  </a:cubicBezTo>
                  <a:cubicBezTo>
                    <a:pt x="276" y="469"/>
                    <a:pt x="276" y="469"/>
                    <a:pt x="276" y="469"/>
                  </a:cubicBezTo>
                  <a:cubicBezTo>
                    <a:pt x="276" y="469"/>
                    <a:pt x="276" y="469"/>
                    <a:pt x="276" y="478"/>
                  </a:cubicBezTo>
                  <a:cubicBezTo>
                    <a:pt x="276" y="479"/>
                    <a:pt x="276" y="479"/>
                    <a:pt x="276" y="479"/>
                  </a:cubicBezTo>
                  <a:cubicBezTo>
                    <a:pt x="276" y="479"/>
                    <a:pt x="276" y="479"/>
                    <a:pt x="276" y="479"/>
                  </a:cubicBezTo>
                  <a:cubicBezTo>
                    <a:pt x="276" y="479"/>
                    <a:pt x="276" y="479"/>
                    <a:pt x="277" y="481"/>
                  </a:cubicBezTo>
                  <a:cubicBezTo>
                    <a:pt x="279" y="484"/>
                    <a:pt x="281" y="488"/>
                    <a:pt x="287" y="497"/>
                  </a:cubicBezTo>
                  <a:cubicBezTo>
                    <a:pt x="288" y="496"/>
                    <a:pt x="288" y="496"/>
                    <a:pt x="288" y="496"/>
                  </a:cubicBezTo>
                  <a:cubicBezTo>
                    <a:pt x="287" y="495"/>
                    <a:pt x="287" y="495"/>
                    <a:pt x="287" y="495"/>
                  </a:cubicBezTo>
                  <a:cubicBezTo>
                    <a:pt x="287" y="495"/>
                    <a:pt x="287" y="495"/>
                    <a:pt x="283" y="497"/>
                  </a:cubicBezTo>
                  <a:cubicBezTo>
                    <a:pt x="284" y="499"/>
                    <a:pt x="284" y="499"/>
                    <a:pt x="284" y="499"/>
                  </a:cubicBezTo>
                  <a:cubicBezTo>
                    <a:pt x="285" y="497"/>
                    <a:pt x="285" y="497"/>
                    <a:pt x="285" y="497"/>
                  </a:cubicBezTo>
                  <a:cubicBezTo>
                    <a:pt x="285" y="497"/>
                    <a:pt x="285" y="497"/>
                    <a:pt x="259" y="477"/>
                  </a:cubicBezTo>
                  <a:cubicBezTo>
                    <a:pt x="258" y="478"/>
                    <a:pt x="258" y="478"/>
                    <a:pt x="258" y="478"/>
                  </a:cubicBezTo>
                  <a:cubicBezTo>
                    <a:pt x="260" y="478"/>
                    <a:pt x="260" y="478"/>
                    <a:pt x="260" y="478"/>
                  </a:cubicBezTo>
                  <a:cubicBezTo>
                    <a:pt x="260" y="478"/>
                    <a:pt x="259" y="475"/>
                    <a:pt x="258" y="472"/>
                  </a:cubicBezTo>
                  <a:cubicBezTo>
                    <a:pt x="258" y="471"/>
                    <a:pt x="257" y="469"/>
                    <a:pt x="256" y="468"/>
                  </a:cubicBezTo>
                  <a:cubicBezTo>
                    <a:pt x="255" y="467"/>
                    <a:pt x="253" y="466"/>
                    <a:pt x="251" y="466"/>
                  </a:cubicBezTo>
                  <a:cubicBezTo>
                    <a:pt x="249" y="466"/>
                    <a:pt x="246" y="467"/>
                    <a:pt x="244" y="469"/>
                  </a:cubicBezTo>
                  <a:cubicBezTo>
                    <a:pt x="245" y="470"/>
                    <a:pt x="245" y="470"/>
                    <a:pt x="245" y="470"/>
                  </a:cubicBezTo>
                  <a:cubicBezTo>
                    <a:pt x="244" y="469"/>
                    <a:pt x="244" y="469"/>
                    <a:pt x="244" y="469"/>
                  </a:cubicBezTo>
                  <a:cubicBezTo>
                    <a:pt x="240" y="472"/>
                    <a:pt x="238" y="476"/>
                    <a:pt x="237" y="481"/>
                  </a:cubicBezTo>
                  <a:cubicBezTo>
                    <a:pt x="236" y="485"/>
                    <a:pt x="236" y="490"/>
                    <a:pt x="236" y="495"/>
                  </a:cubicBezTo>
                  <a:cubicBezTo>
                    <a:pt x="236" y="502"/>
                    <a:pt x="236" y="507"/>
                    <a:pt x="236" y="507"/>
                  </a:cubicBezTo>
                  <a:cubicBezTo>
                    <a:pt x="238" y="507"/>
                    <a:pt x="238" y="507"/>
                    <a:pt x="238" y="507"/>
                  </a:cubicBezTo>
                  <a:cubicBezTo>
                    <a:pt x="239" y="505"/>
                    <a:pt x="239" y="505"/>
                    <a:pt x="239" y="505"/>
                  </a:cubicBezTo>
                  <a:cubicBezTo>
                    <a:pt x="239" y="505"/>
                    <a:pt x="239" y="505"/>
                    <a:pt x="228" y="499"/>
                  </a:cubicBezTo>
                  <a:cubicBezTo>
                    <a:pt x="227" y="500"/>
                    <a:pt x="227" y="500"/>
                    <a:pt x="227" y="500"/>
                  </a:cubicBezTo>
                  <a:cubicBezTo>
                    <a:pt x="228" y="500"/>
                    <a:pt x="228" y="500"/>
                    <a:pt x="228" y="500"/>
                  </a:cubicBezTo>
                  <a:cubicBezTo>
                    <a:pt x="229" y="500"/>
                    <a:pt x="230" y="496"/>
                    <a:pt x="230" y="492"/>
                  </a:cubicBezTo>
                  <a:cubicBezTo>
                    <a:pt x="230" y="487"/>
                    <a:pt x="229" y="481"/>
                    <a:pt x="224" y="477"/>
                  </a:cubicBezTo>
                  <a:cubicBezTo>
                    <a:pt x="223" y="478"/>
                    <a:pt x="223" y="478"/>
                    <a:pt x="223" y="478"/>
                  </a:cubicBezTo>
                  <a:cubicBezTo>
                    <a:pt x="224" y="477"/>
                    <a:pt x="224" y="477"/>
                    <a:pt x="224" y="477"/>
                  </a:cubicBezTo>
                  <a:cubicBezTo>
                    <a:pt x="217" y="469"/>
                    <a:pt x="210" y="466"/>
                    <a:pt x="210" y="466"/>
                  </a:cubicBezTo>
                  <a:cubicBezTo>
                    <a:pt x="209" y="468"/>
                    <a:pt x="209" y="468"/>
                    <a:pt x="209" y="468"/>
                  </a:cubicBezTo>
                  <a:cubicBezTo>
                    <a:pt x="211" y="468"/>
                    <a:pt x="211" y="468"/>
                    <a:pt x="211" y="468"/>
                  </a:cubicBezTo>
                  <a:cubicBezTo>
                    <a:pt x="211" y="468"/>
                    <a:pt x="211" y="468"/>
                    <a:pt x="211" y="459"/>
                  </a:cubicBezTo>
                  <a:cubicBezTo>
                    <a:pt x="211" y="459"/>
                    <a:pt x="211" y="459"/>
                    <a:pt x="211" y="459"/>
                  </a:cubicBezTo>
                  <a:cubicBezTo>
                    <a:pt x="210" y="458"/>
                    <a:pt x="210" y="458"/>
                    <a:pt x="210" y="458"/>
                  </a:cubicBezTo>
                  <a:cubicBezTo>
                    <a:pt x="210" y="458"/>
                    <a:pt x="209" y="457"/>
                    <a:pt x="207" y="457"/>
                  </a:cubicBezTo>
                  <a:cubicBezTo>
                    <a:pt x="206" y="456"/>
                    <a:pt x="203" y="455"/>
                    <a:pt x="201" y="455"/>
                  </a:cubicBezTo>
                  <a:cubicBezTo>
                    <a:pt x="199" y="455"/>
                    <a:pt x="198" y="455"/>
                    <a:pt x="196" y="457"/>
                  </a:cubicBezTo>
                  <a:cubicBezTo>
                    <a:pt x="195" y="458"/>
                    <a:pt x="194" y="459"/>
                    <a:pt x="193" y="462"/>
                  </a:cubicBezTo>
                  <a:cubicBezTo>
                    <a:pt x="195" y="462"/>
                    <a:pt x="195" y="462"/>
                    <a:pt x="195" y="462"/>
                  </a:cubicBezTo>
                  <a:cubicBezTo>
                    <a:pt x="193" y="462"/>
                    <a:pt x="193" y="462"/>
                    <a:pt x="193" y="462"/>
                  </a:cubicBezTo>
                  <a:cubicBezTo>
                    <a:pt x="192" y="465"/>
                    <a:pt x="191" y="469"/>
                    <a:pt x="191" y="471"/>
                  </a:cubicBezTo>
                  <a:cubicBezTo>
                    <a:pt x="191" y="476"/>
                    <a:pt x="193" y="479"/>
                    <a:pt x="193" y="479"/>
                  </a:cubicBezTo>
                  <a:cubicBezTo>
                    <a:pt x="195" y="478"/>
                    <a:pt x="195" y="478"/>
                    <a:pt x="195" y="478"/>
                  </a:cubicBezTo>
                  <a:cubicBezTo>
                    <a:pt x="194" y="477"/>
                    <a:pt x="194" y="477"/>
                    <a:pt x="194" y="477"/>
                  </a:cubicBezTo>
                  <a:cubicBezTo>
                    <a:pt x="194" y="477"/>
                    <a:pt x="194" y="477"/>
                    <a:pt x="188" y="481"/>
                  </a:cubicBezTo>
                  <a:cubicBezTo>
                    <a:pt x="189" y="482"/>
                    <a:pt x="189" y="482"/>
                    <a:pt x="189" y="482"/>
                  </a:cubicBezTo>
                  <a:cubicBezTo>
                    <a:pt x="190" y="481"/>
                    <a:pt x="190" y="481"/>
                    <a:pt x="190" y="481"/>
                  </a:cubicBezTo>
                  <a:cubicBezTo>
                    <a:pt x="190" y="481"/>
                    <a:pt x="190" y="481"/>
                    <a:pt x="175" y="473"/>
                  </a:cubicBezTo>
                  <a:cubicBezTo>
                    <a:pt x="174" y="474"/>
                    <a:pt x="174" y="474"/>
                    <a:pt x="174" y="474"/>
                  </a:cubicBezTo>
                  <a:cubicBezTo>
                    <a:pt x="176" y="474"/>
                    <a:pt x="176" y="474"/>
                    <a:pt x="176" y="474"/>
                  </a:cubicBezTo>
                  <a:cubicBezTo>
                    <a:pt x="176" y="474"/>
                    <a:pt x="176" y="474"/>
                    <a:pt x="176" y="469"/>
                  </a:cubicBezTo>
                  <a:cubicBezTo>
                    <a:pt x="176" y="468"/>
                    <a:pt x="176" y="468"/>
                    <a:pt x="176" y="468"/>
                  </a:cubicBezTo>
                  <a:cubicBezTo>
                    <a:pt x="175" y="468"/>
                    <a:pt x="175" y="468"/>
                    <a:pt x="175" y="468"/>
                  </a:cubicBezTo>
                  <a:cubicBezTo>
                    <a:pt x="175" y="467"/>
                    <a:pt x="175" y="467"/>
                    <a:pt x="175" y="467"/>
                  </a:cubicBezTo>
                  <a:cubicBezTo>
                    <a:pt x="173" y="467"/>
                    <a:pt x="171" y="465"/>
                    <a:pt x="168" y="462"/>
                  </a:cubicBezTo>
                  <a:cubicBezTo>
                    <a:pt x="166" y="460"/>
                    <a:pt x="163" y="456"/>
                    <a:pt x="164" y="454"/>
                  </a:cubicBezTo>
                  <a:cubicBezTo>
                    <a:pt x="164" y="453"/>
                    <a:pt x="164" y="453"/>
                    <a:pt x="164" y="453"/>
                  </a:cubicBezTo>
                  <a:cubicBezTo>
                    <a:pt x="162" y="453"/>
                    <a:pt x="162" y="453"/>
                    <a:pt x="162" y="453"/>
                  </a:cubicBezTo>
                  <a:cubicBezTo>
                    <a:pt x="164" y="453"/>
                    <a:pt x="164" y="453"/>
                    <a:pt x="164" y="453"/>
                  </a:cubicBezTo>
                  <a:cubicBezTo>
                    <a:pt x="164" y="450"/>
                    <a:pt x="166" y="446"/>
                    <a:pt x="168" y="443"/>
                  </a:cubicBezTo>
                  <a:cubicBezTo>
                    <a:pt x="170" y="439"/>
                    <a:pt x="171" y="436"/>
                    <a:pt x="171" y="432"/>
                  </a:cubicBezTo>
                  <a:cubicBezTo>
                    <a:pt x="171" y="428"/>
                    <a:pt x="170" y="424"/>
                    <a:pt x="166" y="421"/>
                  </a:cubicBezTo>
                  <a:cubicBezTo>
                    <a:pt x="166" y="421"/>
                    <a:pt x="166" y="421"/>
                    <a:pt x="166" y="421"/>
                  </a:cubicBezTo>
                  <a:cubicBezTo>
                    <a:pt x="166" y="420"/>
                    <a:pt x="166" y="420"/>
                    <a:pt x="166" y="420"/>
                  </a:cubicBezTo>
                  <a:cubicBezTo>
                    <a:pt x="155" y="411"/>
                    <a:pt x="141" y="409"/>
                    <a:pt x="141" y="409"/>
                  </a:cubicBezTo>
                  <a:cubicBezTo>
                    <a:pt x="140" y="411"/>
                    <a:pt x="140" y="411"/>
                    <a:pt x="140" y="411"/>
                  </a:cubicBezTo>
                  <a:cubicBezTo>
                    <a:pt x="142" y="410"/>
                    <a:pt x="142" y="410"/>
                    <a:pt x="142" y="410"/>
                  </a:cubicBezTo>
                  <a:cubicBezTo>
                    <a:pt x="142" y="410"/>
                    <a:pt x="142" y="410"/>
                    <a:pt x="136" y="398"/>
                  </a:cubicBezTo>
                  <a:cubicBezTo>
                    <a:pt x="136" y="397"/>
                    <a:pt x="136" y="397"/>
                    <a:pt x="136" y="397"/>
                  </a:cubicBezTo>
                  <a:cubicBezTo>
                    <a:pt x="135" y="397"/>
                    <a:pt x="135" y="397"/>
                    <a:pt x="135" y="397"/>
                  </a:cubicBezTo>
                  <a:cubicBezTo>
                    <a:pt x="134" y="397"/>
                    <a:pt x="134" y="397"/>
                    <a:pt x="134" y="397"/>
                  </a:cubicBezTo>
                  <a:cubicBezTo>
                    <a:pt x="134" y="397"/>
                    <a:pt x="132" y="398"/>
                    <a:pt x="131" y="398"/>
                  </a:cubicBezTo>
                  <a:cubicBezTo>
                    <a:pt x="129" y="398"/>
                    <a:pt x="127" y="397"/>
                    <a:pt x="126" y="397"/>
                  </a:cubicBezTo>
                  <a:cubicBezTo>
                    <a:pt x="126" y="396"/>
                    <a:pt x="125" y="396"/>
                    <a:pt x="125" y="395"/>
                  </a:cubicBezTo>
                  <a:cubicBezTo>
                    <a:pt x="125" y="395"/>
                    <a:pt x="124" y="394"/>
                    <a:pt x="124" y="393"/>
                  </a:cubicBezTo>
                  <a:cubicBezTo>
                    <a:pt x="124" y="392"/>
                    <a:pt x="125" y="390"/>
                    <a:pt x="126" y="388"/>
                  </a:cubicBezTo>
                  <a:cubicBezTo>
                    <a:pt x="128" y="386"/>
                    <a:pt x="130" y="384"/>
                    <a:pt x="132" y="382"/>
                  </a:cubicBezTo>
                  <a:cubicBezTo>
                    <a:pt x="133" y="381"/>
                    <a:pt x="134" y="381"/>
                    <a:pt x="135" y="380"/>
                  </a:cubicBezTo>
                  <a:cubicBezTo>
                    <a:pt x="136" y="380"/>
                    <a:pt x="136" y="380"/>
                    <a:pt x="136" y="380"/>
                  </a:cubicBezTo>
                  <a:cubicBezTo>
                    <a:pt x="136" y="380"/>
                    <a:pt x="136" y="380"/>
                    <a:pt x="136" y="380"/>
                  </a:cubicBezTo>
                  <a:cubicBezTo>
                    <a:pt x="136" y="379"/>
                    <a:pt x="136" y="379"/>
                    <a:pt x="136" y="379"/>
                  </a:cubicBezTo>
                  <a:cubicBezTo>
                    <a:pt x="137" y="379"/>
                    <a:pt x="137" y="379"/>
                    <a:pt x="137" y="379"/>
                  </a:cubicBezTo>
                  <a:cubicBezTo>
                    <a:pt x="137" y="379"/>
                    <a:pt x="137" y="379"/>
                    <a:pt x="139" y="362"/>
                  </a:cubicBezTo>
                  <a:cubicBezTo>
                    <a:pt x="138" y="362"/>
                    <a:pt x="138" y="362"/>
                    <a:pt x="138" y="362"/>
                  </a:cubicBezTo>
                  <a:cubicBezTo>
                    <a:pt x="138" y="364"/>
                    <a:pt x="138" y="364"/>
                    <a:pt x="138" y="364"/>
                  </a:cubicBezTo>
                  <a:cubicBezTo>
                    <a:pt x="138" y="364"/>
                    <a:pt x="138" y="364"/>
                    <a:pt x="157" y="364"/>
                  </a:cubicBezTo>
                  <a:cubicBezTo>
                    <a:pt x="158" y="364"/>
                    <a:pt x="158" y="364"/>
                    <a:pt x="158" y="364"/>
                  </a:cubicBezTo>
                  <a:cubicBezTo>
                    <a:pt x="158" y="363"/>
                    <a:pt x="158" y="363"/>
                    <a:pt x="158" y="363"/>
                  </a:cubicBezTo>
                  <a:cubicBezTo>
                    <a:pt x="158" y="363"/>
                    <a:pt x="158" y="363"/>
                    <a:pt x="158" y="362"/>
                  </a:cubicBezTo>
                  <a:cubicBezTo>
                    <a:pt x="159" y="361"/>
                    <a:pt x="161" y="357"/>
                    <a:pt x="164" y="354"/>
                  </a:cubicBezTo>
                  <a:cubicBezTo>
                    <a:pt x="165" y="352"/>
                    <a:pt x="167" y="350"/>
                    <a:pt x="168" y="349"/>
                  </a:cubicBezTo>
                  <a:cubicBezTo>
                    <a:pt x="170" y="348"/>
                    <a:pt x="172" y="347"/>
                    <a:pt x="173" y="347"/>
                  </a:cubicBezTo>
                  <a:cubicBezTo>
                    <a:pt x="174" y="347"/>
                    <a:pt x="174" y="347"/>
                    <a:pt x="174" y="347"/>
                  </a:cubicBezTo>
                  <a:cubicBezTo>
                    <a:pt x="174" y="348"/>
                    <a:pt x="174" y="348"/>
                    <a:pt x="174" y="348"/>
                  </a:cubicBezTo>
                  <a:cubicBezTo>
                    <a:pt x="174" y="348"/>
                    <a:pt x="174" y="348"/>
                    <a:pt x="174" y="348"/>
                  </a:cubicBezTo>
                  <a:cubicBezTo>
                    <a:pt x="179" y="347"/>
                    <a:pt x="184" y="349"/>
                    <a:pt x="189" y="351"/>
                  </a:cubicBezTo>
                  <a:cubicBezTo>
                    <a:pt x="191" y="352"/>
                    <a:pt x="193" y="352"/>
                    <a:pt x="194" y="353"/>
                  </a:cubicBezTo>
                  <a:cubicBezTo>
                    <a:pt x="195" y="353"/>
                    <a:pt x="196" y="354"/>
                    <a:pt x="196" y="354"/>
                  </a:cubicBezTo>
                  <a:cubicBezTo>
                    <a:pt x="196" y="354"/>
                    <a:pt x="197" y="354"/>
                    <a:pt x="197" y="354"/>
                  </a:cubicBezTo>
                  <a:cubicBezTo>
                    <a:pt x="197" y="354"/>
                    <a:pt x="197" y="354"/>
                    <a:pt x="197" y="354"/>
                  </a:cubicBezTo>
                  <a:cubicBezTo>
                    <a:pt x="197" y="354"/>
                    <a:pt x="197" y="354"/>
                    <a:pt x="197" y="354"/>
                  </a:cubicBezTo>
                  <a:cubicBezTo>
                    <a:pt x="197" y="354"/>
                    <a:pt x="203" y="355"/>
                    <a:pt x="209" y="356"/>
                  </a:cubicBezTo>
                  <a:cubicBezTo>
                    <a:pt x="215" y="357"/>
                    <a:pt x="222" y="358"/>
                    <a:pt x="225" y="358"/>
                  </a:cubicBezTo>
                  <a:cubicBezTo>
                    <a:pt x="226" y="358"/>
                    <a:pt x="226" y="358"/>
                    <a:pt x="226" y="358"/>
                  </a:cubicBezTo>
                  <a:cubicBezTo>
                    <a:pt x="226" y="358"/>
                    <a:pt x="226" y="358"/>
                    <a:pt x="226" y="358"/>
                  </a:cubicBezTo>
                  <a:cubicBezTo>
                    <a:pt x="227" y="358"/>
                    <a:pt x="229" y="359"/>
                    <a:pt x="231" y="360"/>
                  </a:cubicBezTo>
                  <a:cubicBezTo>
                    <a:pt x="235" y="362"/>
                    <a:pt x="239" y="365"/>
                    <a:pt x="242" y="367"/>
                  </a:cubicBezTo>
                  <a:cubicBezTo>
                    <a:pt x="244" y="368"/>
                    <a:pt x="245" y="369"/>
                    <a:pt x="246" y="370"/>
                  </a:cubicBezTo>
                  <a:cubicBezTo>
                    <a:pt x="247" y="371"/>
                    <a:pt x="248" y="371"/>
                    <a:pt x="248" y="371"/>
                  </a:cubicBezTo>
                  <a:cubicBezTo>
                    <a:pt x="249" y="373"/>
                    <a:pt x="249" y="373"/>
                    <a:pt x="249" y="373"/>
                  </a:cubicBezTo>
                  <a:cubicBezTo>
                    <a:pt x="250" y="371"/>
                    <a:pt x="250" y="371"/>
                    <a:pt x="250" y="371"/>
                  </a:cubicBezTo>
                  <a:cubicBezTo>
                    <a:pt x="250" y="371"/>
                    <a:pt x="250" y="371"/>
                    <a:pt x="253" y="367"/>
                  </a:cubicBezTo>
                  <a:cubicBezTo>
                    <a:pt x="254" y="366"/>
                    <a:pt x="254" y="366"/>
                    <a:pt x="254" y="366"/>
                  </a:cubicBezTo>
                  <a:cubicBezTo>
                    <a:pt x="252" y="365"/>
                    <a:pt x="252" y="365"/>
                    <a:pt x="252" y="365"/>
                  </a:cubicBezTo>
                  <a:cubicBezTo>
                    <a:pt x="252" y="365"/>
                    <a:pt x="252" y="365"/>
                    <a:pt x="247" y="362"/>
                  </a:cubicBezTo>
                  <a:cubicBezTo>
                    <a:pt x="246" y="364"/>
                    <a:pt x="246" y="364"/>
                    <a:pt x="246" y="364"/>
                  </a:cubicBezTo>
                  <a:cubicBezTo>
                    <a:pt x="247" y="365"/>
                    <a:pt x="247" y="365"/>
                    <a:pt x="247" y="365"/>
                  </a:cubicBezTo>
                  <a:cubicBezTo>
                    <a:pt x="247" y="365"/>
                    <a:pt x="247" y="365"/>
                    <a:pt x="254" y="356"/>
                  </a:cubicBezTo>
                  <a:cubicBezTo>
                    <a:pt x="253" y="355"/>
                    <a:pt x="253" y="355"/>
                    <a:pt x="253" y="355"/>
                  </a:cubicBezTo>
                  <a:cubicBezTo>
                    <a:pt x="253" y="357"/>
                    <a:pt x="253" y="357"/>
                    <a:pt x="253" y="357"/>
                  </a:cubicBezTo>
                  <a:cubicBezTo>
                    <a:pt x="253" y="357"/>
                    <a:pt x="253" y="357"/>
                    <a:pt x="258" y="357"/>
                  </a:cubicBezTo>
                  <a:cubicBezTo>
                    <a:pt x="258" y="357"/>
                    <a:pt x="258" y="357"/>
                    <a:pt x="258" y="357"/>
                  </a:cubicBezTo>
                  <a:cubicBezTo>
                    <a:pt x="259" y="357"/>
                    <a:pt x="259" y="357"/>
                    <a:pt x="259" y="357"/>
                  </a:cubicBezTo>
                  <a:cubicBezTo>
                    <a:pt x="259" y="357"/>
                    <a:pt x="261" y="356"/>
                    <a:pt x="264" y="354"/>
                  </a:cubicBezTo>
                  <a:cubicBezTo>
                    <a:pt x="265" y="353"/>
                    <a:pt x="267" y="353"/>
                    <a:pt x="268" y="352"/>
                  </a:cubicBezTo>
                  <a:cubicBezTo>
                    <a:pt x="268" y="351"/>
                    <a:pt x="269" y="351"/>
                    <a:pt x="269" y="350"/>
                  </a:cubicBezTo>
                  <a:cubicBezTo>
                    <a:pt x="270" y="350"/>
                    <a:pt x="270" y="349"/>
                    <a:pt x="270" y="348"/>
                  </a:cubicBezTo>
                  <a:cubicBezTo>
                    <a:pt x="270" y="347"/>
                    <a:pt x="270" y="346"/>
                    <a:pt x="269" y="346"/>
                  </a:cubicBezTo>
                  <a:cubicBezTo>
                    <a:pt x="268" y="345"/>
                    <a:pt x="268" y="345"/>
                    <a:pt x="267" y="345"/>
                  </a:cubicBezTo>
                  <a:cubicBezTo>
                    <a:pt x="266" y="346"/>
                    <a:pt x="266" y="346"/>
                    <a:pt x="266" y="346"/>
                  </a:cubicBezTo>
                  <a:cubicBezTo>
                    <a:pt x="267" y="345"/>
                    <a:pt x="267" y="345"/>
                    <a:pt x="267" y="345"/>
                  </a:cubicBezTo>
                  <a:cubicBezTo>
                    <a:pt x="265" y="344"/>
                    <a:pt x="262" y="343"/>
                    <a:pt x="259" y="343"/>
                  </a:cubicBezTo>
                  <a:cubicBezTo>
                    <a:pt x="256" y="343"/>
                    <a:pt x="253" y="343"/>
                    <a:pt x="250" y="343"/>
                  </a:cubicBezTo>
                  <a:cubicBezTo>
                    <a:pt x="244" y="343"/>
                    <a:pt x="239" y="343"/>
                    <a:pt x="239" y="343"/>
                  </a:cubicBezTo>
                  <a:cubicBezTo>
                    <a:pt x="239" y="345"/>
                    <a:pt x="239" y="345"/>
                    <a:pt x="239" y="345"/>
                  </a:cubicBezTo>
                  <a:cubicBezTo>
                    <a:pt x="240" y="344"/>
                    <a:pt x="240" y="344"/>
                    <a:pt x="240" y="344"/>
                  </a:cubicBezTo>
                  <a:cubicBezTo>
                    <a:pt x="240" y="344"/>
                    <a:pt x="240" y="344"/>
                    <a:pt x="232" y="332"/>
                  </a:cubicBezTo>
                  <a:cubicBezTo>
                    <a:pt x="231" y="330"/>
                    <a:pt x="231" y="330"/>
                    <a:pt x="231" y="330"/>
                  </a:cubicBezTo>
                  <a:cubicBezTo>
                    <a:pt x="230" y="331"/>
                    <a:pt x="230" y="331"/>
                    <a:pt x="230" y="331"/>
                  </a:cubicBezTo>
                  <a:cubicBezTo>
                    <a:pt x="230" y="331"/>
                    <a:pt x="230" y="331"/>
                    <a:pt x="221" y="341"/>
                  </a:cubicBezTo>
                  <a:cubicBezTo>
                    <a:pt x="222" y="342"/>
                    <a:pt x="222" y="342"/>
                    <a:pt x="222" y="342"/>
                  </a:cubicBezTo>
                  <a:cubicBezTo>
                    <a:pt x="222" y="340"/>
                    <a:pt x="222" y="340"/>
                    <a:pt x="222" y="340"/>
                  </a:cubicBezTo>
                  <a:cubicBezTo>
                    <a:pt x="222" y="340"/>
                    <a:pt x="222" y="340"/>
                    <a:pt x="218" y="340"/>
                  </a:cubicBezTo>
                  <a:cubicBezTo>
                    <a:pt x="218" y="342"/>
                    <a:pt x="218" y="342"/>
                    <a:pt x="218" y="342"/>
                  </a:cubicBezTo>
                  <a:cubicBezTo>
                    <a:pt x="219" y="342"/>
                    <a:pt x="219" y="342"/>
                    <a:pt x="219" y="342"/>
                  </a:cubicBezTo>
                  <a:cubicBezTo>
                    <a:pt x="219" y="342"/>
                    <a:pt x="219" y="342"/>
                    <a:pt x="220" y="336"/>
                  </a:cubicBezTo>
                  <a:cubicBezTo>
                    <a:pt x="221" y="334"/>
                    <a:pt x="221" y="334"/>
                    <a:pt x="221" y="334"/>
                  </a:cubicBezTo>
                  <a:cubicBezTo>
                    <a:pt x="220" y="334"/>
                    <a:pt x="220" y="334"/>
                    <a:pt x="220" y="334"/>
                  </a:cubicBezTo>
                  <a:cubicBezTo>
                    <a:pt x="220" y="334"/>
                    <a:pt x="220" y="334"/>
                    <a:pt x="210" y="328"/>
                  </a:cubicBezTo>
                  <a:cubicBezTo>
                    <a:pt x="209" y="328"/>
                    <a:pt x="209" y="328"/>
                    <a:pt x="209" y="328"/>
                  </a:cubicBezTo>
                  <a:cubicBezTo>
                    <a:pt x="208" y="329"/>
                    <a:pt x="208" y="329"/>
                    <a:pt x="208" y="329"/>
                  </a:cubicBezTo>
                  <a:cubicBezTo>
                    <a:pt x="208" y="329"/>
                    <a:pt x="208" y="329"/>
                    <a:pt x="206" y="331"/>
                  </a:cubicBezTo>
                  <a:cubicBezTo>
                    <a:pt x="205" y="332"/>
                    <a:pt x="205" y="332"/>
                    <a:pt x="205" y="332"/>
                  </a:cubicBezTo>
                  <a:cubicBezTo>
                    <a:pt x="205" y="333"/>
                    <a:pt x="205" y="333"/>
                    <a:pt x="205" y="333"/>
                  </a:cubicBezTo>
                  <a:cubicBezTo>
                    <a:pt x="205" y="333"/>
                    <a:pt x="205" y="333"/>
                    <a:pt x="206" y="334"/>
                  </a:cubicBezTo>
                  <a:cubicBezTo>
                    <a:pt x="206" y="335"/>
                    <a:pt x="207" y="337"/>
                    <a:pt x="209" y="341"/>
                  </a:cubicBezTo>
                  <a:cubicBezTo>
                    <a:pt x="211" y="341"/>
                    <a:pt x="211" y="341"/>
                    <a:pt x="211" y="341"/>
                  </a:cubicBezTo>
                  <a:cubicBezTo>
                    <a:pt x="211" y="339"/>
                    <a:pt x="211" y="339"/>
                    <a:pt x="211" y="339"/>
                  </a:cubicBezTo>
                  <a:cubicBezTo>
                    <a:pt x="211" y="339"/>
                    <a:pt x="211" y="339"/>
                    <a:pt x="198" y="336"/>
                  </a:cubicBezTo>
                  <a:cubicBezTo>
                    <a:pt x="197" y="336"/>
                    <a:pt x="197" y="336"/>
                    <a:pt x="197" y="336"/>
                  </a:cubicBezTo>
                  <a:cubicBezTo>
                    <a:pt x="196" y="337"/>
                    <a:pt x="196" y="337"/>
                    <a:pt x="196" y="337"/>
                  </a:cubicBezTo>
                  <a:cubicBezTo>
                    <a:pt x="196" y="337"/>
                    <a:pt x="196" y="337"/>
                    <a:pt x="194" y="340"/>
                  </a:cubicBezTo>
                  <a:cubicBezTo>
                    <a:pt x="195" y="341"/>
                    <a:pt x="195" y="341"/>
                    <a:pt x="195" y="341"/>
                  </a:cubicBezTo>
                  <a:cubicBezTo>
                    <a:pt x="195" y="339"/>
                    <a:pt x="195" y="339"/>
                    <a:pt x="195" y="339"/>
                  </a:cubicBezTo>
                  <a:cubicBezTo>
                    <a:pt x="195" y="339"/>
                    <a:pt x="192" y="338"/>
                    <a:pt x="187" y="337"/>
                  </a:cubicBezTo>
                  <a:cubicBezTo>
                    <a:pt x="183" y="336"/>
                    <a:pt x="178" y="335"/>
                    <a:pt x="174" y="335"/>
                  </a:cubicBezTo>
                  <a:cubicBezTo>
                    <a:pt x="172" y="335"/>
                    <a:pt x="171" y="336"/>
                    <a:pt x="169" y="337"/>
                  </a:cubicBezTo>
                  <a:cubicBezTo>
                    <a:pt x="165" y="340"/>
                    <a:pt x="162" y="345"/>
                    <a:pt x="162" y="345"/>
                  </a:cubicBezTo>
                  <a:cubicBezTo>
                    <a:pt x="163" y="346"/>
                    <a:pt x="163" y="346"/>
                    <a:pt x="163" y="346"/>
                  </a:cubicBezTo>
                  <a:cubicBezTo>
                    <a:pt x="164" y="345"/>
                    <a:pt x="164" y="345"/>
                    <a:pt x="164" y="345"/>
                  </a:cubicBezTo>
                  <a:cubicBezTo>
                    <a:pt x="164" y="345"/>
                    <a:pt x="161" y="344"/>
                    <a:pt x="157" y="344"/>
                  </a:cubicBezTo>
                  <a:cubicBezTo>
                    <a:pt x="156" y="344"/>
                    <a:pt x="154" y="344"/>
                    <a:pt x="152" y="345"/>
                  </a:cubicBezTo>
                  <a:cubicBezTo>
                    <a:pt x="152" y="345"/>
                    <a:pt x="152" y="345"/>
                    <a:pt x="152" y="345"/>
                  </a:cubicBezTo>
                  <a:cubicBezTo>
                    <a:pt x="152" y="345"/>
                    <a:pt x="152" y="345"/>
                    <a:pt x="152" y="345"/>
                  </a:cubicBezTo>
                  <a:cubicBezTo>
                    <a:pt x="149" y="348"/>
                    <a:pt x="145" y="352"/>
                    <a:pt x="145" y="352"/>
                  </a:cubicBezTo>
                  <a:cubicBezTo>
                    <a:pt x="146" y="353"/>
                    <a:pt x="146" y="353"/>
                    <a:pt x="146" y="353"/>
                  </a:cubicBezTo>
                  <a:cubicBezTo>
                    <a:pt x="147" y="352"/>
                    <a:pt x="147" y="352"/>
                    <a:pt x="147" y="352"/>
                  </a:cubicBezTo>
                  <a:cubicBezTo>
                    <a:pt x="147" y="352"/>
                    <a:pt x="147" y="352"/>
                    <a:pt x="133" y="337"/>
                  </a:cubicBezTo>
                  <a:cubicBezTo>
                    <a:pt x="131" y="334"/>
                    <a:pt x="131" y="334"/>
                    <a:pt x="131" y="334"/>
                  </a:cubicBezTo>
                  <a:cubicBezTo>
                    <a:pt x="131" y="338"/>
                    <a:pt x="131" y="338"/>
                    <a:pt x="131" y="338"/>
                  </a:cubicBezTo>
                  <a:cubicBezTo>
                    <a:pt x="131" y="338"/>
                    <a:pt x="131" y="338"/>
                    <a:pt x="131" y="338"/>
                  </a:cubicBezTo>
                  <a:cubicBezTo>
                    <a:pt x="131" y="340"/>
                    <a:pt x="130" y="343"/>
                    <a:pt x="129" y="345"/>
                  </a:cubicBezTo>
                  <a:cubicBezTo>
                    <a:pt x="128" y="347"/>
                    <a:pt x="127" y="348"/>
                    <a:pt x="126" y="349"/>
                  </a:cubicBezTo>
                  <a:cubicBezTo>
                    <a:pt x="125" y="350"/>
                    <a:pt x="124" y="350"/>
                    <a:pt x="123" y="350"/>
                  </a:cubicBezTo>
                  <a:cubicBezTo>
                    <a:pt x="122" y="350"/>
                    <a:pt x="121" y="350"/>
                    <a:pt x="121" y="350"/>
                  </a:cubicBezTo>
                  <a:cubicBezTo>
                    <a:pt x="120" y="350"/>
                    <a:pt x="120" y="350"/>
                    <a:pt x="120" y="350"/>
                  </a:cubicBezTo>
                  <a:cubicBezTo>
                    <a:pt x="120" y="350"/>
                    <a:pt x="120" y="350"/>
                    <a:pt x="120" y="350"/>
                  </a:cubicBezTo>
                  <a:cubicBezTo>
                    <a:pt x="118" y="350"/>
                    <a:pt x="116" y="349"/>
                    <a:pt x="116" y="348"/>
                  </a:cubicBezTo>
                  <a:cubicBezTo>
                    <a:pt x="115" y="347"/>
                    <a:pt x="114" y="346"/>
                    <a:pt x="114" y="344"/>
                  </a:cubicBezTo>
                  <a:cubicBezTo>
                    <a:pt x="114" y="342"/>
                    <a:pt x="115" y="341"/>
                    <a:pt x="115" y="339"/>
                  </a:cubicBezTo>
                  <a:cubicBezTo>
                    <a:pt x="115" y="339"/>
                    <a:pt x="116" y="338"/>
                    <a:pt x="116" y="338"/>
                  </a:cubicBezTo>
                  <a:cubicBezTo>
                    <a:pt x="116" y="337"/>
                    <a:pt x="116" y="337"/>
                    <a:pt x="116" y="337"/>
                  </a:cubicBezTo>
                  <a:cubicBezTo>
                    <a:pt x="116" y="337"/>
                    <a:pt x="116" y="337"/>
                    <a:pt x="116" y="337"/>
                  </a:cubicBezTo>
                  <a:cubicBezTo>
                    <a:pt x="117" y="336"/>
                    <a:pt x="117" y="336"/>
                    <a:pt x="117" y="336"/>
                  </a:cubicBezTo>
                  <a:cubicBezTo>
                    <a:pt x="116" y="335"/>
                    <a:pt x="116" y="335"/>
                    <a:pt x="116" y="335"/>
                  </a:cubicBezTo>
                  <a:cubicBezTo>
                    <a:pt x="116" y="335"/>
                    <a:pt x="116" y="335"/>
                    <a:pt x="109" y="329"/>
                  </a:cubicBezTo>
                  <a:cubicBezTo>
                    <a:pt x="108" y="328"/>
                    <a:pt x="108" y="328"/>
                    <a:pt x="108" y="328"/>
                  </a:cubicBezTo>
                  <a:cubicBezTo>
                    <a:pt x="107" y="328"/>
                    <a:pt x="107" y="328"/>
                    <a:pt x="107" y="328"/>
                  </a:cubicBezTo>
                  <a:cubicBezTo>
                    <a:pt x="107" y="328"/>
                    <a:pt x="107" y="328"/>
                    <a:pt x="99" y="333"/>
                  </a:cubicBezTo>
                  <a:cubicBezTo>
                    <a:pt x="100" y="334"/>
                    <a:pt x="100" y="334"/>
                    <a:pt x="100" y="334"/>
                  </a:cubicBezTo>
                  <a:cubicBezTo>
                    <a:pt x="101" y="334"/>
                    <a:pt x="101" y="334"/>
                    <a:pt x="101" y="334"/>
                  </a:cubicBezTo>
                  <a:cubicBezTo>
                    <a:pt x="101" y="334"/>
                    <a:pt x="101" y="334"/>
                    <a:pt x="103" y="323"/>
                  </a:cubicBezTo>
                  <a:cubicBezTo>
                    <a:pt x="103" y="323"/>
                    <a:pt x="103" y="323"/>
                    <a:pt x="103" y="323"/>
                  </a:cubicBezTo>
                  <a:cubicBezTo>
                    <a:pt x="103" y="322"/>
                    <a:pt x="103" y="322"/>
                    <a:pt x="103" y="322"/>
                  </a:cubicBezTo>
                  <a:cubicBezTo>
                    <a:pt x="103" y="322"/>
                    <a:pt x="103" y="322"/>
                    <a:pt x="97" y="314"/>
                  </a:cubicBezTo>
                  <a:cubicBezTo>
                    <a:pt x="97" y="313"/>
                    <a:pt x="97" y="313"/>
                    <a:pt x="97" y="313"/>
                  </a:cubicBezTo>
                  <a:cubicBezTo>
                    <a:pt x="95" y="313"/>
                    <a:pt x="95" y="313"/>
                    <a:pt x="95" y="313"/>
                  </a:cubicBezTo>
                  <a:cubicBezTo>
                    <a:pt x="95" y="314"/>
                    <a:pt x="94" y="314"/>
                    <a:pt x="92" y="315"/>
                  </a:cubicBezTo>
                  <a:cubicBezTo>
                    <a:pt x="90" y="317"/>
                    <a:pt x="88" y="319"/>
                    <a:pt x="86" y="322"/>
                  </a:cubicBezTo>
                  <a:cubicBezTo>
                    <a:pt x="86" y="323"/>
                    <a:pt x="86" y="323"/>
                    <a:pt x="86" y="323"/>
                  </a:cubicBezTo>
                  <a:cubicBezTo>
                    <a:pt x="86" y="323"/>
                    <a:pt x="86" y="323"/>
                    <a:pt x="86" y="323"/>
                  </a:cubicBezTo>
                  <a:cubicBezTo>
                    <a:pt x="86" y="325"/>
                    <a:pt x="85" y="328"/>
                    <a:pt x="83" y="330"/>
                  </a:cubicBezTo>
                  <a:cubicBezTo>
                    <a:pt x="83" y="331"/>
                    <a:pt x="82" y="332"/>
                    <a:pt x="81" y="332"/>
                  </a:cubicBezTo>
                  <a:cubicBezTo>
                    <a:pt x="81" y="333"/>
                    <a:pt x="80" y="333"/>
                    <a:pt x="80" y="333"/>
                  </a:cubicBezTo>
                  <a:cubicBezTo>
                    <a:pt x="79" y="333"/>
                    <a:pt x="79" y="333"/>
                    <a:pt x="78" y="333"/>
                  </a:cubicBezTo>
                  <a:cubicBezTo>
                    <a:pt x="78" y="333"/>
                    <a:pt x="78" y="333"/>
                    <a:pt x="78" y="333"/>
                  </a:cubicBezTo>
                  <a:cubicBezTo>
                    <a:pt x="78" y="333"/>
                    <a:pt x="78" y="333"/>
                    <a:pt x="78" y="333"/>
                  </a:cubicBezTo>
                  <a:cubicBezTo>
                    <a:pt x="77" y="332"/>
                    <a:pt x="77" y="332"/>
                    <a:pt x="77" y="331"/>
                  </a:cubicBezTo>
                  <a:cubicBezTo>
                    <a:pt x="76" y="330"/>
                    <a:pt x="76" y="329"/>
                    <a:pt x="76" y="327"/>
                  </a:cubicBezTo>
                  <a:cubicBezTo>
                    <a:pt x="76" y="323"/>
                    <a:pt x="78" y="317"/>
                    <a:pt x="81" y="313"/>
                  </a:cubicBezTo>
                  <a:cubicBezTo>
                    <a:pt x="80" y="312"/>
                    <a:pt x="80" y="312"/>
                    <a:pt x="80" y="312"/>
                  </a:cubicBezTo>
                  <a:cubicBezTo>
                    <a:pt x="81" y="313"/>
                    <a:pt x="81" y="313"/>
                    <a:pt x="81" y="313"/>
                  </a:cubicBezTo>
                  <a:cubicBezTo>
                    <a:pt x="83" y="311"/>
                    <a:pt x="88" y="307"/>
                    <a:pt x="92" y="305"/>
                  </a:cubicBezTo>
                  <a:cubicBezTo>
                    <a:pt x="94" y="303"/>
                    <a:pt x="96" y="302"/>
                    <a:pt x="97" y="301"/>
                  </a:cubicBezTo>
                  <a:cubicBezTo>
                    <a:pt x="98" y="301"/>
                    <a:pt x="99" y="300"/>
                    <a:pt x="99" y="300"/>
                  </a:cubicBezTo>
                  <a:cubicBezTo>
                    <a:pt x="99" y="299"/>
                    <a:pt x="99" y="299"/>
                    <a:pt x="99" y="299"/>
                  </a:cubicBezTo>
                  <a:cubicBezTo>
                    <a:pt x="98" y="300"/>
                    <a:pt x="98" y="300"/>
                    <a:pt x="98" y="300"/>
                  </a:cubicBezTo>
                  <a:cubicBezTo>
                    <a:pt x="98" y="300"/>
                    <a:pt x="98" y="300"/>
                    <a:pt x="101" y="301"/>
                  </a:cubicBezTo>
                  <a:cubicBezTo>
                    <a:pt x="103" y="301"/>
                    <a:pt x="108" y="302"/>
                    <a:pt x="117" y="304"/>
                  </a:cubicBezTo>
                  <a:cubicBezTo>
                    <a:pt x="120" y="305"/>
                    <a:pt x="120" y="305"/>
                    <a:pt x="120" y="305"/>
                  </a:cubicBezTo>
                  <a:cubicBezTo>
                    <a:pt x="119" y="302"/>
                    <a:pt x="119" y="302"/>
                    <a:pt x="119" y="302"/>
                  </a:cubicBezTo>
                  <a:cubicBezTo>
                    <a:pt x="119" y="302"/>
                    <a:pt x="119" y="302"/>
                    <a:pt x="116" y="293"/>
                  </a:cubicBezTo>
                  <a:cubicBezTo>
                    <a:pt x="116" y="292"/>
                    <a:pt x="116" y="292"/>
                    <a:pt x="116" y="292"/>
                  </a:cubicBezTo>
                  <a:cubicBezTo>
                    <a:pt x="115" y="292"/>
                    <a:pt x="115" y="292"/>
                    <a:pt x="115" y="292"/>
                  </a:cubicBezTo>
                  <a:cubicBezTo>
                    <a:pt x="115" y="292"/>
                    <a:pt x="115" y="292"/>
                    <a:pt x="95" y="291"/>
                  </a:cubicBezTo>
                  <a:cubicBezTo>
                    <a:pt x="94" y="290"/>
                    <a:pt x="94" y="290"/>
                    <a:pt x="94" y="290"/>
                  </a:cubicBezTo>
                  <a:cubicBezTo>
                    <a:pt x="93" y="291"/>
                    <a:pt x="93" y="291"/>
                    <a:pt x="93" y="291"/>
                  </a:cubicBezTo>
                  <a:cubicBezTo>
                    <a:pt x="93" y="291"/>
                    <a:pt x="93" y="291"/>
                    <a:pt x="84" y="300"/>
                  </a:cubicBezTo>
                  <a:cubicBezTo>
                    <a:pt x="85" y="301"/>
                    <a:pt x="85" y="301"/>
                    <a:pt x="85" y="301"/>
                  </a:cubicBezTo>
                  <a:cubicBezTo>
                    <a:pt x="86" y="300"/>
                    <a:pt x="86" y="300"/>
                    <a:pt x="86" y="300"/>
                  </a:cubicBezTo>
                  <a:cubicBezTo>
                    <a:pt x="86" y="300"/>
                    <a:pt x="86" y="300"/>
                    <a:pt x="66" y="278"/>
                  </a:cubicBezTo>
                  <a:cubicBezTo>
                    <a:pt x="66" y="277"/>
                    <a:pt x="66" y="277"/>
                    <a:pt x="66" y="277"/>
                  </a:cubicBezTo>
                  <a:cubicBezTo>
                    <a:pt x="65" y="277"/>
                    <a:pt x="65" y="277"/>
                    <a:pt x="65" y="277"/>
                  </a:cubicBezTo>
                  <a:cubicBezTo>
                    <a:pt x="65" y="277"/>
                    <a:pt x="65" y="277"/>
                    <a:pt x="54" y="276"/>
                  </a:cubicBezTo>
                  <a:cubicBezTo>
                    <a:pt x="54" y="277"/>
                    <a:pt x="54" y="277"/>
                    <a:pt x="54" y="277"/>
                  </a:cubicBezTo>
                  <a:cubicBezTo>
                    <a:pt x="55" y="276"/>
                    <a:pt x="55" y="276"/>
                    <a:pt x="55" y="276"/>
                  </a:cubicBezTo>
                  <a:cubicBezTo>
                    <a:pt x="55" y="276"/>
                    <a:pt x="55" y="276"/>
                    <a:pt x="46" y="264"/>
                  </a:cubicBezTo>
                  <a:cubicBezTo>
                    <a:pt x="44" y="265"/>
                    <a:pt x="44" y="265"/>
                    <a:pt x="44" y="265"/>
                  </a:cubicBezTo>
                  <a:cubicBezTo>
                    <a:pt x="46" y="265"/>
                    <a:pt x="46" y="265"/>
                    <a:pt x="46" y="265"/>
                  </a:cubicBezTo>
                  <a:cubicBezTo>
                    <a:pt x="46" y="265"/>
                    <a:pt x="46" y="265"/>
                    <a:pt x="47" y="259"/>
                  </a:cubicBezTo>
                  <a:cubicBezTo>
                    <a:pt x="48" y="257"/>
                    <a:pt x="48" y="257"/>
                    <a:pt x="48" y="257"/>
                  </a:cubicBezTo>
                  <a:cubicBezTo>
                    <a:pt x="46" y="257"/>
                    <a:pt x="46" y="257"/>
                    <a:pt x="46" y="257"/>
                  </a:cubicBezTo>
                  <a:cubicBezTo>
                    <a:pt x="46" y="257"/>
                    <a:pt x="46" y="257"/>
                    <a:pt x="40" y="254"/>
                  </a:cubicBezTo>
                  <a:cubicBezTo>
                    <a:pt x="39" y="256"/>
                    <a:pt x="39" y="256"/>
                    <a:pt x="39" y="256"/>
                  </a:cubicBezTo>
                  <a:cubicBezTo>
                    <a:pt x="41" y="256"/>
                    <a:pt x="41" y="256"/>
                    <a:pt x="41" y="256"/>
                  </a:cubicBezTo>
                  <a:cubicBezTo>
                    <a:pt x="41" y="256"/>
                    <a:pt x="41" y="256"/>
                    <a:pt x="41" y="247"/>
                  </a:cubicBezTo>
                  <a:cubicBezTo>
                    <a:pt x="41" y="247"/>
                    <a:pt x="41" y="247"/>
                    <a:pt x="41" y="247"/>
                  </a:cubicBezTo>
                  <a:cubicBezTo>
                    <a:pt x="40" y="246"/>
                    <a:pt x="40" y="246"/>
                    <a:pt x="40" y="246"/>
                  </a:cubicBezTo>
                  <a:cubicBezTo>
                    <a:pt x="40" y="246"/>
                    <a:pt x="40" y="246"/>
                    <a:pt x="36" y="243"/>
                  </a:cubicBezTo>
                  <a:cubicBezTo>
                    <a:pt x="35" y="245"/>
                    <a:pt x="35" y="245"/>
                    <a:pt x="35" y="245"/>
                  </a:cubicBezTo>
                  <a:cubicBezTo>
                    <a:pt x="35" y="246"/>
                    <a:pt x="35" y="246"/>
                    <a:pt x="35" y="246"/>
                  </a:cubicBezTo>
                  <a:cubicBezTo>
                    <a:pt x="36" y="246"/>
                    <a:pt x="37" y="246"/>
                    <a:pt x="38" y="245"/>
                  </a:cubicBezTo>
                  <a:cubicBezTo>
                    <a:pt x="42" y="243"/>
                    <a:pt x="45" y="239"/>
                    <a:pt x="46" y="239"/>
                  </a:cubicBezTo>
                  <a:cubicBezTo>
                    <a:pt x="46" y="238"/>
                    <a:pt x="46" y="238"/>
                    <a:pt x="46" y="238"/>
                  </a:cubicBezTo>
                  <a:cubicBezTo>
                    <a:pt x="46" y="238"/>
                    <a:pt x="46" y="238"/>
                    <a:pt x="46" y="238"/>
                  </a:cubicBezTo>
                  <a:cubicBezTo>
                    <a:pt x="46" y="237"/>
                    <a:pt x="46" y="237"/>
                    <a:pt x="46" y="237"/>
                  </a:cubicBezTo>
                  <a:cubicBezTo>
                    <a:pt x="46" y="237"/>
                    <a:pt x="45" y="236"/>
                    <a:pt x="45" y="234"/>
                  </a:cubicBezTo>
                  <a:cubicBezTo>
                    <a:pt x="45" y="233"/>
                    <a:pt x="46" y="232"/>
                    <a:pt x="46" y="230"/>
                  </a:cubicBezTo>
                  <a:cubicBezTo>
                    <a:pt x="46" y="230"/>
                    <a:pt x="46" y="230"/>
                    <a:pt x="46" y="230"/>
                  </a:cubicBezTo>
                  <a:cubicBezTo>
                    <a:pt x="46" y="230"/>
                    <a:pt x="46" y="230"/>
                    <a:pt x="46" y="230"/>
                  </a:cubicBezTo>
                  <a:cubicBezTo>
                    <a:pt x="45" y="230"/>
                    <a:pt x="45" y="230"/>
                    <a:pt x="45" y="230"/>
                  </a:cubicBezTo>
                  <a:cubicBezTo>
                    <a:pt x="46" y="231"/>
                    <a:pt x="46" y="231"/>
                    <a:pt x="46" y="231"/>
                  </a:cubicBezTo>
                  <a:cubicBezTo>
                    <a:pt x="46" y="230"/>
                    <a:pt x="46" y="230"/>
                    <a:pt x="46" y="230"/>
                  </a:cubicBezTo>
                  <a:cubicBezTo>
                    <a:pt x="45" y="230"/>
                    <a:pt x="45" y="230"/>
                    <a:pt x="45" y="230"/>
                  </a:cubicBezTo>
                  <a:cubicBezTo>
                    <a:pt x="46" y="231"/>
                    <a:pt x="46" y="231"/>
                    <a:pt x="46" y="231"/>
                  </a:cubicBezTo>
                  <a:cubicBezTo>
                    <a:pt x="45" y="230"/>
                    <a:pt x="45" y="230"/>
                    <a:pt x="45" y="230"/>
                  </a:cubicBezTo>
                  <a:cubicBezTo>
                    <a:pt x="45" y="231"/>
                    <a:pt x="45" y="231"/>
                    <a:pt x="45" y="231"/>
                  </a:cubicBezTo>
                  <a:cubicBezTo>
                    <a:pt x="46" y="231"/>
                    <a:pt x="46" y="231"/>
                    <a:pt x="46" y="231"/>
                  </a:cubicBezTo>
                  <a:cubicBezTo>
                    <a:pt x="45" y="230"/>
                    <a:pt x="45" y="230"/>
                    <a:pt x="45" y="230"/>
                  </a:cubicBezTo>
                  <a:cubicBezTo>
                    <a:pt x="45" y="231"/>
                    <a:pt x="45" y="231"/>
                    <a:pt x="45" y="231"/>
                  </a:cubicBezTo>
                  <a:cubicBezTo>
                    <a:pt x="45" y="231"/>
                    <a:pt x="45" y="231"/>
                    <a:pt x="45" y="231"/>
                  </a:cubicBezTo>
                  <a:cubicBezTo>
                    <a:pt x="46" y="231"/>
                    <a:pt x="46" y="231"/>
                    <a:pt x="46" y="231"/>
                  </a:cubicBezTo>
                  <a:cubicBezTo>
                    <a:pt x="47" y="231"/>
                    <a:pt x="48" y="231"/>
                    <a:pt x="49" y="231"/>
                  </a:cubicBezTo>
                  <a:cubicBezTo>
                    <a:pt x="50" y="231"/>
                    <a:pt x="51" y="231"/>
                    <a:pt x="51" y="231"/>
                  </a:cubicBezTo>
                  <a:cubicBezTo>
                    <a:pt x="53" y="232"/>
                    <a:pt x="53" y="232"/>
                    <a:pt x="53" y="232"/>
                  </a:cubicBezTo>
                  <a:cubicBezTo>
                    <a:pt x="53" y="230"/>
                    <a:pt x="53" y="230"/>
                    <a:pt x="53" y="230"/>
                  </a:cubicBezTo>
                  <a:cubicBezTo>
                    <a:pt x="53" y="230"/>
                    <a:pt x="53" y="230"/>
                    <a:pt x="51" y="224"/>
                  </a:cubicBezTo>
                  <a:cubicBezTo>
                    <a:pt x="51" y="223"/>
                    <a:pt x="51" y="223"/>
                    <a:pt x="51" y="223"/>
                  </a:cubicBezTo>
                  <a:cubicBezTo>
                    <a:pt x="51" y="223"/>
                    <a:pt x="51" y="223"/>
                    <a:pt x="51" y="223"/>
                  </a:cubicBezTo>
                  <a:cubicBezTo>
                    <a:pt x="50" y="223"/>
                    <a:pt x="50" y="223"/>
                    <a:pt x="50" y="223"/>
                  </a:cubicBezTo>
                  <a:cubicBezTo>
                    <a:pt x="50" y="223"/>
                    <a:pt x="48" y="222"/>
                    <a:pt x="47" y="221"/>
                  </a:cubicBezTo>
                  <a:cubicBezTo>
                    <a:pt x="46" y="220"/>
                    <a:pt x="45" y="219"/>
                    <a:pt x="45" y="219"/>
                  </a:cubicBezTo>
                  <a:cubicBezTo>
                    <a:pt x="45" y="218"/>
                    <a:pt x="44" y="218"/>
                    <a:pt x="44" y="217"/>
                  </a:cubicBezTo>
                  <a:cubicBezTo>
                    <a:pt x="45" y="217"/>
                    <a:pt x="45" y="217"/>
                    <a:pt x="45" y="217"/>
                  </a:cubicBezTo>
                  <a:cubicBezTo>
                    <a:pt x="45" y="217"/>
                    <a:pt x="45" y="217"/>
                    <a:pt x="45" y="217"/>
                  </a:cubicBezTo>
                  <a:cubicBezTo>
                    <a:pt x="45" y="217"/>
                    <a:pt x="45" y="217"/>
                    <a:pt x="45" y="217"/>
                  </a:cubicBezTo>
                  <a:cubicBezTo>
                    <a:pt x="45" y="215"/>
                    <a:pt x="45" y="214"/>
                    <a:pt x="46" y="214"/>
                  </a:cubicBezTo>
                  <a:cubicBezTo>
                    <a:pt x="46" y="213"/>
                    <a:pt x="47" y="213"/>
                    <a:pt x="48" y="213"/>
                  </a:cubicBezTo>
                  <a:cubicBezTo>
                    <a:pt x="48" y="213"/>
                    <a:pt x="48" y="213"/>
                    <a:pt x="49" y="213"/>
                  </a:cubicBezTo>
                  <a:cubicBezTo>
                    <a:pt x="49" y="214"/>
                    <a:pt x="49" y="214"/>
                    <a:pt x="49" y="214"/>
                  </a:cubicBezTo>
                  <a:cubicBezTo>
                    <a:pt x="49" y="214"/>
                    <a:pt x="49" y="214"/>
                    <a:pt x="49" y="214"/>
                  </a:cubicBezTo>
                  <a:cubicBezTo>
                    <a:pt x="49" y="214"/>
                    <a:pt x="49" y="214"/>
                    <a:pt x="49" y="214"/>
                  </a:cubicBezTo>
                  <a:cubicBezTo>
                    <a:pt x="52" y="215"/>
                    <a:pt x="52" y="215"/>
                    <a:pt x="52" y="215"/>
                  </a:cubicBezTo>
                  <a:cubicBezTo>
                    <a:pt x="51" y="212"/>
                    <a:pt x="51" y="212"/>
                    <a:pt x="51" y="212"/>
                  </a:cubicBezTo>
                  <a:cubicBezTo>
                    <a:pt x="51" y="212"/>
                    <a:pt x="51" y="212"/>
                    <a:pt x="51" y="212"/>
                  </a:cubicBezTo>
                  <a:cubicBezTo>
                    <a:pt x="51" y="212"/>
                    <a:pt x="51" y="211"/>
                    <a:pt x="51" y="210"/>
                  </a:cubicBezTo>
                  <a:cubicBezTo>
                    <a:pt x="51" y="210"/>
                    <a:pt x="51" y="209"/>
                    <a:pt x="52" y="208"/>
                  </a:cubicBezTo>
                  <a:cubicBezTo>
                    <a:pt x="52" y="208"/>
                    <a:pt x="52" y="207"/>
                    <a:pt x="53" y="207"/>
                  </a:cubicBezTo>
                  <a:cubicBezTo>
                    <a:pt x="54" y="207"/>
                    <a:pt x="54" y="207"/>
                    <a:pt x="54" y="207"/>
                  </a:cubicBezTo>
                  <a:cubicBezTo>
                    <a:pt x="56" y="207"/>
                    <a:pt x="57" y="207"/>
                    <a:pt x="59" y="207"/>
                  </a:cubicBezTo>
                  <a:cubicBezTo>
                    <a:pt x="61" y="207"/>
                    <a:pt x="64" y="207"/>
                    <a:pt x="67" y="204"/>
                  </a:cubicBezTo>
                  <a:cubicBezTo>
                    <a:pt x="67" y="204"/>
                    <a:pt x="67" y="204"/>
                    <a:pt x="67" y="204"/>
                  </a:cubicBezTo>
                  <a:cubicBezTo>
                    <a:pt x="67" y="204"/>
                    <a:pt x="67" y="204"/>
                    <a:pt x="67" y="204"/>
                  </a:cubicBezTo>
                  <a:cubicBezTo>
                    <a:pt x="71" y="201"/>
                    <a:pt x="72" y="196"/>
                    <a:pt x="72" y="193"/>
                  </a:cubicBezTo>
                  <a:cubicBezTo>
                    <a:pt x="72" y="189"/>
                    <a:pt x="70" y="186"/>
                    <a:pt x="70" y="186"/>
                  </a:cubicBezTo>
                  <a:cubicBezTo>
                    <a:pt x="69" y="187"/>
                    <a:pt x="69" y="187"/>
                    <a:pt x="69" y="187"/>
                  </a:cubicBezTo>
                  <a:cubicBezTo>
                    <a:pt x="70" y="188"/>
                    <a:pt x="70" y="188"/>
                    <a:pt x="70" y="188"/>
                  </a:cubicBezTo>
                  <a:cubicBezTo>
                    <a:pt x="70" y="188"/>
                    <a:pt x="70" y="188"/>
                    <a:pt x="75" y="181"/>
                  </a:cubicBezTo>
                  <a:cubicBezTo>
                    <a:pt x="76" y="180"/>
                    <a:pt x="76" y="180"/>
                    <a:pt x="76" y="180"/>
                  </a:cubicBezTo>
                  <a:cubicBezTo>
                    <a:pt x="76" y="179"/>
                    <a:pt x="76" y="179"/>
                    <a:pt x="76" y="179"/>
                  </a:cubicBezTo>
                  <a:cubicBezTo>
                    <a:pt x="76" y="179"/>
                    <a:pt x="76" y="179"/>
                    <a:pt x="76" y="179"/>
                  </a:cubicBezTo>
                  <a:cubicBezTo>
                    <a:pt x="75" y="179"/>
                    <a:pt x="75" y="177"/>
                    <a:pt x="75" y="174"/>
                  </a:cubicBezTo>
                  <a:cubicBezTo>
                    <a:pt x="75" y="172"/>
                    <a:pt x="75" y="170"/>
                    <a:pt x="77" y="169"/>
                  </a:cubicBezTo>
                  <a:cubicBezTo>
                    <a:pt x="76" y="168"/>
                    <a:pt x="76" y="168"/>
                    <a:pt x="76" y="168"/>
                  </a:cubicBezTo>
                  <a:cubicBezTo>
                    <a:pt x="76" y="169"/>
                    <a:pt x="76" y="169"/>
                    <a:pt x="76" y="169"/>
                  </a:cubicBezTo>
                  <a:cubicBezTo>
                    <a:pt x="77" y="169"/>
                    <a:pt x="79" y="168"/>
                    <a:pt x="80" y="168"/>
                  </a:cubicBezTo>
                  <a:cubicBezTo>
                    <a:pt x="81" y="168"/>
                    <a:pt x="81" y="168"/>
                    <a:pt x="82" y="168"/>
                  </a:cubicBezTo>
                  <a:cubicBezTo>
                    <a:pt x="82" y="168"/>
                    <a:pt x="82" y="168"/>
                    <a:pt x="82" y="168"/>
                  </a:cubicBezTo>
                  <a:cubicBezTo>
                    <a:pt x="83" y="168"/>
                    <a:pt x="83" y="168"/>
                    <a:pt x="83" y="168"/>
                  </a:cubicBezTo>
                  <a:cubicBezTo>
                    <a:pt x="83" y="167"/>
                    <a:pt x="83" y="167"/>
                    <a:pt x="83" y="167"/>
                  </a:cubicBezTo>
                  <a:cubicBezTo>
                    <a:pt x="83" y="167"/>
                    <a:pt x="85" y="166"/>
                    <a:pt x="87" y="163"/>
                  </a:cubicBezTo>
                  <a:cubicBezTo>
                    <a:pt x="89" y="161"/>
                    <a:pt x="91" y="158"/>
                    <a:pt x="91" y="154"/>
                  </a:cubicBezTo>
                  <a:cubicBezTo>
                    <a:pt x="91" y="154"/>
                    <a:pt x="91" y="154"/>
                    <a:pt x="91" y="154"/>
                  </a:cubicBezTo>
                  <a:cubicBezTo>
                    <a:pt x="91" y="154"/>
                    <a:pt x="91" y="154"/>
                    <a:pt x="91" y="154"/>
                  </a:cubicBezTo>
                  <a:cubicBezTo>
                    <a:pt x="90" y="151"/>
                    <a:pt x="88" y="148"/>
                    <a:pt x="86" y="146"/>
                  </a:cubicBezTo>
                  <a:cubicBezTo>
                    <a:pt x="85" y="144"/>
                    <a:pt x="83" y="142"/>
                    <a:pt x="83" y="142"/>
                  </a:cubicBezTo>
                  <a:cubicBezTo>
                    <a:pt x="82" y="143"/>
                    <a:pt x="82" y="143"/>
                    <a:pt x="82" y="143"/>
                  </a:cubicBezTo>
                  <a:cubicBezTo>
                    <a:pt x="84" y="143"/>
                    <a:pt x="84" y="143"/>
                    <a:pt x="84" y="143"/>
                  </a:cubicBezTo>
                  <a:cubicBezTo>
                    <a:pt x="84" y="143"/>
                    <a:pt x="84" y="143"/>
                    <a:pt x="84" y="134"/>
                  </a:cubicBezTo>
                  <a:cubicBezTo>
                    <a:pt x="82" y="134"/>
                    <a:pt x="82" y="134"/>
                    <a:pt x="82" y="134"/>
                  </a:cubicBezTo>
                  <a:cubicBezTo>
                    <a:pt x="82" y="136"/>
                    <a:pt x="82" y="136"/>
                    <a:pt x="82" y="136"/>
                  </a:cubicBezTo>
                  <a:cubicBezTo>
                    <a:pt x="82" y="136"/>
                    <a:pt x="82" y="136"/>
                    <a:pt x="85" y="135"/>
                  </a:cubicBezTo>
                  <a:cubicBezTo>
                    <a:pt x="88" y="135"/>
                    <a:pt x="93" y="135"/>
                    <a:pt x="104" y="134"/>
                  </a:cubicBezTo>
                  <a:cubicBezTo>
                    <a:pt x="105" y="134"/>
                    <a:pt x="105" y="134"/>
                    <a:pt x="105" y="134"/>
                  </a:cubicBezTo>
                  <a:cubicBezTo>
                    <a:pt x="105" y="134"/>
                    <a:pt x="105" y="134"/>
                    <a:pt x="105" y="134"/>
                  </a:cubicBezTo>
                  <a:cubicBezTo>
                    <a:pt x="105" y="133"/>
                    <a:pt x="105" y="133"/>
                    <a:pt x="105" y="133"/>
                  </a:cubicBezTo>
                  <a:cubicBezTo>
                    <a:pt x="106" y="133"/>
                    <a:pt x="108" y="131"/>
                    <a:pt x="110" y="129"/>
                  </a:cubicBezTo>
                  <a:cubicBezTo>
                    <a:pt x="112" y="127"/>
                    <a:pt x="114" y="126"/>
                    <a:pt x="116" y="126"/>
                  </a:cubicBezTo>
                  <a:cubicBezTo>
                    <a:pt x="117" y="126"/>
                    <a:pt x="119" y="127"/>
                    <a:pt x="121" y="127"/>
                  </a:cubicBezTo>
                  <a:cubicBezTo>
                    <a:pt x="121" y="128"/>
                    <a:pt x="122" y="128"/>
                    <a:pt x="123" y="128"/>
                  </a:cubicBezTo>
                  <a:cubicBezTo>
                    <a:pt x="123" y="128"/>
                    <a:pt x="124" y="129"/>
                    <a:pt x="124" y="129"/>
                  </a:cubicBezTo>
                  <a:cubicBezTo>
                    <a:pt x="124" y="129"/>
                    <a:pt x="124" y="129"/>
                    <a:pt x="124" y="129"/>
                  </a:cubicBezTo>
                  <a:cubicBezTo>
                    <a:pt x="125" y="129"/>
                    <a:pt x="125" y="129"/>
                    <a:pt x="125" y="129"/>
                  </a:cubicBezTo>
                  <a:cubicBezTo>
                    <a:pt x="125" y="129"/>
                    <a:pt x="127" y="127"/>
                    <a:pt x="130" y="126"/>
                  </a:cubicBezTo>
                  <a:cubicBezTo>
                    <a:pt x="132" y="124"/>
                    <a:pt x="136" y="122"/>
                    <a:pt x="138" y="121"/>
                  </a:cubicBezTo>
                  <a:cubicBezTo>
                    <a:pt x="139" y="120"/>
                    <a:pt x="139" y="120"/>
                    <a:pt x="139" y="120"/>
                  </a:cubicBezTo>
                  <a:cubicBezTo>
                    <a:pt x="139" y="120"/>
                    <a:pt x="139" y="120"/>
                    <a:pt x="139" y="120"/>
                  </a:cubicBezTo>
                  <a:cubicBezTo>
                    <a:pt x="140" y="119"/>
                    <a:pt x="141" y="118"/>
                    <a:pt x="141" y="116"/>
                  </a:cubicBezTo>
                  <a:cubicBezTo>
                    <a:pt x="142" y="114"/>
                    <a:pt x="142" y="112"/>
                    <a:pt x="142" y="110"/>
                  </a:cubicBezTo>
                  <a:cubicBezTo>
                    <a:pt x="142" y="108"/>
                    <a:pt x="142" y="106"/>
                    <a:pt x="143" y="104"/>
                  </a:cubicBezTo>
                  <a:cubicBezTo>
                    <a:pt x="142" y="103"/>
                    <a:pt x="142" y="103"/>
                    <a:pt x="142" y="103"/>
                  </a:cubicBezTo>
                  <a:cubicBezTo>
                    <a:pt x="143" y="104"/>
                    <a:pt x="143" y="104"/>
                    <a:pt x="143" y="104"/>
                  </a:cubicBezTo>
                  <a:cubicBezTo>
                    <a:pt x="144" y="102"/>
                    <a:pt x="146" y="101"/>
                    <a:pt x="148" y="100"/>
                  </a:cubicBezTo>
                  <a:cubicBezTo>
                    <a:pt x="148" y="100"/>
                    <a:pt x="149" y="99"/>
                    <a:pt x="150" y="99"/>
                  </a:cubicBezTo>
                  <a:cubicBezTo>
                    <a:pt x="150" y="99"/>
                    <a:pt x="150" y="99"/>
                    <a:pt x="150" y="99"/>
                  </a:cubicBezTo>
                  <a:cubicBezTo>
                    <a:pt x="150" y="99"/>
                    <a:pt x="150" y="99"/>
                    <a:pt x="150" y="99"/>
                  </a:cubicBezTo>
                  <a:cubicBezTo>
                    <a:pt x="150" y="98"/>
                    <a:pt x="150" y="98"/>
                    <a:pt x="150" y="98"/>
                  </a:cubicBezTo>
                  <a:cubicBezTo>
                    <a:pt x="150" y="99"/>
                    <a:pt x="150" y="99"/>
                    <a:pt x="150" y="99"/>
                  </a:cubicBezTo>
                  <a:cubicBezTo>
                    <a:pt x="150" y="99"/>
                    <a:pt x="150" y="99"/>
                    <a:pt x="159" y="100"/>
                  </a:cubicBezTo>
                  <a:cubicBezTo>
                    <a:pt x="160" y="100"/>
                    <a:pt x="160" y="100"/>
                    <a:pt x="160" y="100"/>
                  </a:cubicBezTo>
                  <a:cubicBezTo>
                    <a:pt x="160" y="100"/>
                    <a:pt x="160" y="100"/>
                    <a:pt x="160" y="100"/>
                  </a:cubicBezTo>
                  <a:cubicBezTo>
                    <a:pt x="160" y="100"/>
                    <a:pt x="160" y="100"/>
                    <a:pt x="166" y="96"/>
                  </a:cubicBezTo>
                  <a:cubicBezTo>
                    <a:pt x="165" y="95"/>
                    <a:pt x="165" y="95"/>
                    <a:pt x="165" y="95"/>
                  </a:cubicBezTo>
                  <a:cubicBezTo>
                    <a:pt x="165" y="96"/>
                    <a:pt x="165" y="96"/>
                    <a:pt x="165" y="96"/>
                  </a:cubicBezTo>
                  <a:cubicBezTo>
                    <a:pt x="165" y="96"/>
                    <a:pt x="165" y="96"/>
                    <a:pt x="190" y="98"/>
                  </a:cubicBezTo>
                  <a:cubicBezTo>
                    <a:pt x="192" y="98"/>
                    <a:pt x="192" y="98"/>
                    <a:pt x="192" y="98"/>
                  </a:cubicBezTo>
                  <a:cubicBezTo>
                    <a:pt x="192" y="97"/>
                    <a:pt x="192" y="97"/>
                    <a:pt x="192" y="97"/>
                  </a:cubicBezTo>
                  <a:cubicBezTo>
                    <a:pt x="192" y="97"/>
                    <a:pt x="192" y="97"/>
                    <a:pt x="193" y="91"/>
                  </a:cubicBezTo>
                  <a:cubicBezTo>
                    <a:pt x="192" y="91"/>
                    <a:pt x="192" y="91"/>
                    <a:pt x="192" y="91"/>
                  </a:cubicBezTo>
                  <a:cubicBezTo>
                    <a:pt x="191" y="92"/>
                    <a:pt x="191" y="92"/>
                    <a:pt x="191" y="92"/>
                  </a:cubicBezTo>
                  <a:cubicBezTo>
                    <a:pt x="191" y="92"/>
                    <a:pt x="191" y="92"/>
                    <a:pt x="196" y="96"/>
                  </a:cubicBezTo>
                  <a:cubicBezTo>
                    <a:pt x="199" y="98"/>
                    <a:pt x="199" y="98"/>
                    <a:pt x="199" y="98"/>
                  </a:cubicBezTo>
                  <a:cubicBezTo>
                    <a:pt x="199" y="95"/>
                    <a:pt x="199" y="95"/>
                    <a:pt x="199" y="95"/>
                  </a:cubicBezTo>
                  <a:cubicBezTo>
                    <a:pt x="199" y="95"/>
                    <a:pt x="199" y="93"/>
                    <a:pt x="198" y="91"/>
                  </a:cubicBezTo>
                  <a:cubicBezTo>
                    <a:pt x="198" y="89"/>
                    <a:pt x="198" y="86"/>
                    <a:pt x="198" y="83"/>
                  </a:cubicBezTo>
                  <a:cubicBezTo>
                    <a:pt x="198" y="81"/>
                    <a:pt x="198" y="78"/>
                    <a:pt x="199" y="76"/>
                  </a:cubicBezTo>
                  <a:cubicBezTo>
                    <a:pt x="199" y="76"/>
                    <a:pt x="199" y="76"/>
                    <a:pt x="199" y="76"/>
                  </a:cubicBezTo>
                  <a:cubicBezTo>
                    <a:pt x="199" y="76"/>
                    <a:pt x="199" y="76"/>
                    <a:pt x="199" y="76"/>
                  </a:cubicBezTo>
                  <a:cubicBezTo>
                    <a:pt x="199" y="76"/>
                    <a:pt x="199" y="76"/>
                    <a:pt x="199" y="76"/>
                  </a:cubicBezTo>
                  <a:cubicBezTo>
                    <a:pt x="199" y="76"/>
                    <a:pt x="199" y="76"/>
                    <a:pt x="200" y="75"/>
                  </a:cubicBezTo>
                  <a:cubicBezTo>
                    <a:pt x="200" y="75"/>
                    <a:pt x="201" y="75"/>
                    <a:pt x="202" y="75"/>
                  </a:cubicBezTo>
                  <a:cubicBezTo>
                    <a:pt x="204" y="75"/>
                    <a:pt x="205" y="75"/>
                    <a:pt x="207" y="76"/>
                  </a:cubicBezTo>
                  <a:cubicBezTo>
                    <a:pt x="208" y="76"/>
                    <a:pt x="208" y="76"/>
                    <a:pt x="209" y="76"/>
                  </a:cubicBezTo>
                  <a:cubicBezTo>
                    <a:pt x="209" y="76"/>
                    <a:pt x="209" y="76"/>
                    <a:pt x="209" y="76"/>
                  </a:cubicBezTo>
                  <a:cubicBezTo>
                    <a:pt x="209" y="76"/>
                    <a:pt x="209" y="76"/>
                    <a:pt x="209" y="76"/>
                  </a:cubicBezTo>
                  <a:cubicBezTo>
                    <a:pt x="210" y="76"/>
                    <a:pt x="210" y="76"/>
                    <a:pt x="210" y="76"/>
                  </a:cubicBezTo>
                  <a:cubicBezTo>
                    <a:pt x="210" y="76"/>
                    <a:pt x="210" y="76"/>
                    <a:pt x="223" y="75"/>
                  </a:cubicBezTo>
                  <a:cubicBezTo>
                    <a:pt x="224" y="75"/>
                    <a:pt x="224" y="75"/>
                    <a:pt x="224" y="75"/>
                  </a:cubicBezTo>
                  <a:cubicBezTo>
                    <a:pt x="224" y="74"/>
                    <a:pt x="224" y="74"/>
                    <a:pt x="224" y="74"/>
                  </a:cubicBezTo>
                  <a:cubicBezTo>
                    <a:pt x="224" y="74"/>
                    <a:pt x="224" y="74"/>
                    <a:pt x="231" y="68"/>
                  </a:cubicBezTo>
                  <a:cubicBezTo>
                    <a:pt x="230" y="67"/>
                    <a:pt x="230" y="67"/>
                    <a:pt x="230" y="67"/>
                  </a:cubicBezTo>
                  <a:cubicBezTo>
                    <a:pt x="229" y="68"/>
                    <a:pt x="229" y="68"/>
                    <a:pt x="229" y="68"/>
                  </a:cubicBezTo>
                  <a:cubicBezTo>
                    <a:pt x="229" y="68"/>
                    <a:pt x="229" y="68"/>
                    <a:pt x="236" y="71"/>
                  </a:cubicBezTo>
                  <a:cubicBezTo>
                    <a:pt x="237" y="71"/>
                    <a:pt x="237" y="71"/>
                    <a:pt x="237" y="71"/>
                  </a:cubicBezTo>
                  <a:cubicBezTo>
                    <a:pt x="238" y="70"/>
                    <a:pt x="238" y="70"/>
                    <a:pt x="238" y="70"/>
                  </a:cubicBezTo>
                  <a:cubicBezTo>
                    <a:pt x="238" y="70"/>
                    <a:pt x="238" y="70"/>
                    <a:pt x="241" y="64"/>
                  </a:cubicBezTo>
                  <a:cubicBezTo>
                    <a:pt x="239" y="64"/>
                    <a:pt x="239" y="64"/>
                    <a:pt x="239" y="64"/>
                  </a:cubicBezTo>
                  <a:cubicBezTo>
                    <a:pt x="239" y="65"/>
                    <a:pt x="239" y="65"/>
                    <a:pt x="239" y="65"/>
                  </a:cubicBezTo>
                  <a:cubicBezTo>
                    <a:pt x="239" y="65"/>
                    <a:pt x="239" y="65"/>
                    <a:pt x="241" y="65"/>
                  </a:cubicBezTo>
                  <a:cubicBezTo>
                    <a:pt x="243" y="65"/>
                    <a:pt x="247" y="65"/>
                    <a:pt x="255" y="65"/>
                  </a:cubicBezTo>
                  <a:cubicBezTo>
                    <a:pt x="256" y="65"/>
                    <a:pt x="256" y="65"/>
                    <a:pt x="256" y="65"/>
                  </a:cubicBezTo>
                  <a:cubicBezTo>
                    <a:pt x="257" y="65"/>
                    <a:pt x="257" y="65"/>
                    <a:pt x="257" y="65"/>
                  </a:cubicBezTo>
                  <a:cubicBezTo>
                    <a:pt x="257" y="65"/>
                    <a:pt x="257" y="65"/>
                    <a:pt x="259" y="61"/>
                  </a:cubicBezTo>
                  <a:cubicBezTo>
                    <a:pt x="258" y="60"/>
                    <a:pt x="258" y="60"/>
                    <a:pt x="258" y="60"/>
                  </a:cubicBezTo>
                  <a:cubicBezTo>
                    <a:pt x="259" y="61"/>
                    <a:pt x="259" y="61"/>
                    <a:pt x="259" y="61"/>
                  </a:cubicBezTo>
                  <a:cubicBezTo>
                    <a:pt x="259" y="61"/>
                    <a:pt x="259" y="61"/>
                    <a:pt x="263" y="60"/>
                  </a:cubicBezTo>
                  <a:cubicBezTo>
                    <a:pt x="263" y="60"/>
                    <a:pt x="263" y="60"/>
                    <a:pt x="263" y="60"/>
                  </a:cubicBezTo>
                  <a:cubicBezTo>
                    <a:pt x="263" y="60"/>
                    <a:pt x="263" y="60"/>
                    <a:pt x="263" y="60"/>
                  </a:cubicBezTo>
                  <a:cubicBezTo>
                    <a:pt x="263" y="60"/>
                    <a:pt x="263" y="60"/>
                    <a:pt x="273" y="53"/>
                  </a:cubicBezTo>
                  <a:cubicBezTo>
                    <a:pt x="272" y="52"/>
                    <a:pt x="272" y="52"/>
                    <a:pt x="272" y="52"/>
                  </a:cubicBezTo>
                  <a:cubicBezTo>
                    <a:pt x="270" y="52"/>
                    <a:pt x="270" y="52"/>
                    <a:pt x="270" y="52"/>
                  </a:cubicBezTo>
                  <a:cubicBezTo>
                    <a:pt x="270" y="52"/>
                    <a:pt x="270" y="52"/>
                    <a:pt x="273" y="57"/>
                  </a:cubicBezTo>
                  <a:cubicBezTo>
                    <a:pt x="274" y="58"/>
                    <a:pt x="274" y="58"/>
                    <a:pt x="274" y="58"/>
                  </a:cubicBezTo>
                  <a:cubicBezTo>
                    <a:pt x="275" y="57"/>
                    <a:pt x="275" y="57"/>
                    <a:pt x="275" y="57"/>
                  </a:cubicBezTo>
                  <a:cubicBezTo>
                    <a:pt x="275" y="57"/>
                    <a:pt x="275" y="57"/>
                    <a:pt x="282" y="51"/>
                  </a:cubicBezTo>
                  <a:cubicBezTo>
                    <a:pt x="283" y="51"/>
                    <a:pt x="283" y="51"/>
                    <a:pt x="283" y="51"/>
                  </a:cubicBezTo>
                  <a:cubicBezTo>
                    <a:pt x="283" y="50"/>
                    <a:pt x="283" y="50"/>
                    <a:pt x="283" y="50"/>
                  </a:cubicBezTo>
                  <a:cubicBezTo>
                    <a:pt x="283" y="50"/>
                    <a:pt x="283" y="50"/>
                    <a:pt x="281" y="43"/>
                  </a:cubicBezTo>
                  <a:cubicBezTo>
                    <a:pt x="280" y="44"/>
                    <a:pt x="280" y="44"/>
                    <a:pt x="280" y="44"/>
                  </a:cubicBezTo>
                  <a:cubicBezTo>
                    <a:pt x="280" y="45"/>
                    <a:pt x="280" y="45"/>
                    <a:pt x="280" y="45"/>
                  </a:cubicBezTo>
                  <a:cubicBezTo>
                    <a:pt x="280" y="45"/>
                    <a:pt x="280" y="45"/>
                    <a:pt x="288" y="45"/>
                  </a:cubicBezTo>
                  <a:cubicBezTo>
                    <a:pt x="289" y="45"/>
                    <a:pt x="289" y="45"/>
                    <a:pt x="289" y="45"/>
                  </a:cubicBezTo>
                  <a:cubicBezTo>
                    <a:pt x="289" y="44"/>
                    <a:pt x="289" y="44"/>
                    <a:pt x="289" y="44"/>
                  </a:cubicBezTo>
                  <a:cubicBezTo>
                    <a:pt x="289" y="44"/>
                    <a:pt x="289" y="44"/>
                    <a:pt x="293" y="39"/>
                  </a:cubicBezTo>
                  <a:cubicBezTo>
                    <a:pt x="292" y="38"/>
                    <a:pt x="292" y="38"/>
                    <a:pt x="292" y="38"/>
                  </a:cubicBezTo>
                  <a:cubicBezTo>
                    <a:pt x="291" y="39"/>
                    <a:pt x="291" y="39"/>
                    <a:pt x="291" y="39"/>
                  </a:cubicBezTo>
                  <a:cubicBezTo>
                    <a:pt x="291" y="39"/>
                    <a:pt x="292" y="41"/>
                    <a:pt x="293" y="42"/>
                  </a:cubicBezTo>
                  <a:cubicBezTo>
                    <a:pt x="293" y="43"/>
                    <a:pt x="294" y="44"/>
                    <a:pt x="295" y="45"/>
                  </a:cubicBezTo>
                  <a:cubicBezTo>
                    <a:pt x="296" y="46"/>
                    <a:pt x="297" y="47"/>
                    <a:pt x="298" y="47"/>
                  </a:cubicBezTo>
                  <a:cubicBezTo>
                    <a:pt x="299" y="47"/>
                    <a:pt x="299" y="46"/>
                    <a:pt x="299" y="46"/>
                  </a:cubicBezTo>
                  <a:cubicBezTo>
                    <a:pt x="300" y="46"/>
                    <a:pt x="300" y="46"/>
                    <a:pt x="300" y="46"/>
                  </a:cubicBezTo>
                  <a:cubicBezTo>
                    <a:pt x="300" y="46"/>
                    <a:pt x="300" y="46"/>
                    <a:pt x="300" y="46"/>
                  </a:cubicBezTo>
                  <a:cubicBezTo>
                    <a:pt x="301" y="45"/>
                    <a:pt x="304" y="43"/>
                    <a:pt x="307" y="41"/>
                  </a:cubicBezTo>
                  <a:cubicBezTo>
                    <a:pt x="309" y="39"/>
                    <a:pt x="312" y="38"/>
                    <a:pt x="312" y="38"/>
                  </a:cubicBezTo>
                  <a:cubicBezTo>
                    <a:pt x="311" y="37"/>
                    <a:pt x="311" y="37"/>
                    <a:pt x="311" y="37"/>
                  </a:cubicBezTo>
                  <a:cubicBezTo>
                    <a:pt x="310" y="38"/>
                    <a:pt x="310" y="38"/>
                    <a:pt x="310" y="38"/>
                  </a:cubicBezTo>
                  <a:cubicBezTo>
                    <a:pt x="310" y="38"/>
                    <a:pt x="310" y="38"/>
                    <a:pt x="311" y="39"/>
                  </a:cubicBezTo>
                  <a:cubicBezTo>
                    <a:pt x="312" y="40"/>
                    <a:pt x="314" y="43"/>
                    <a:pt x="318" y="47"/>
                  </a:cubicBezTo>
                  <a:cubicBezTo>
                    <a:pt x="318" y="48"/>
                    <a:pt x="318" y="48"/>
                    <a:pt x="318" y="48"/>
                  </a:cubicBezTo>
                  <a:cubicBezTo>
                    <a:pt x="319" y="48"/>
                    <a:pt x="319" y="48"/>
                    <a:pt x="319" y="48"/>
                  </a:cubicBezTo>
                  <a:cubicBezTo>
                    <a:pt x="319" y="48"/>
                    <a:pt x="319" y="48"/>
                    <a:pt x="325" y="46"/>
                  </a:cubicBezTo>
                  <a:cubicBezTo>
                    <a:pt x="324" y="45"/>
                    <a:pt x="324" y="45"/>
                    <a:pt x="324" y="45"/>
                  </a:cubicBezTo>
                  <a:cubicBezTo>
                    <a:pt x="323" y="46"/>
                    <a:pt x="323" y="46"/>
                    <a:pt x="323" y="46"/>
                  </a:cubicBezTo>
                  <a:cubicBezTo>
                    <a:pt x="323" y="46"/>
                    <a:pt x="323" y="46"/>
                    <a:pt x="330" y="54"/>
                  </a:cubicBezTo>
                  <a:cubicBezTo>
                    <a:pt x="331" y="55"/>
                    <a:pt x="331" y="55"/>
                    <a:pt x="331" y="55"/>
                  </a:cubicBezTo>
                  <a:cubicBezTo>
                    <a:pt x="332" y="54"/>
                    <a:pt x="332" y="54"/>
                    <a:pt x="332" y="54"/>
                  </a:cubicBezTo>
                  <a:cubicBezTo>
                    <a:pt x="332" y="54"/>
                    <a:pt x="332" y="54"/>
                    <a:pt x="340" y="47"/>
                  </a:cubicBezTo>
                  <a:cubicBezTo>
                    <a:pt x="339" y="46"/>
                    <a:pt x="339" y="46"/>
                    <a:pt x="339" y="46"/>
                  </a:cubicBezTo>
                  <a:cubicBezTo>
                    <a:pt x="339" y="48"/>
                    <a:pt x="339" y="48"/>
                    <a:pt x="339" y="48"/>
                  </a:cubicBezTo>
                  <a:cubicBezTo>
                    <a:pt x="339" y="48"/>
                    <a:pt x="339" y="48"/>
                    <a:pt x="341" y="48"/>
                  </a:cubicBezTo>
                  <a:cubicBezTo>
                    <a:pt x="344" y="49"/>
                    <a:pt x="348" y="50"/>
                    <a:pt x="358" y="53"/>
                  </a:cubicBezTo>
                  <a:cubicBezTo>
                    <a:pt x="358" y="52"/>
                    <a:pt x="358" y="52"/>
                    <a:pt x="358" y="52"/>
                  </a:cubicBezTo>
                  <a:cubicBezTo>
                    <a:pt x="357" y="52"/>
                    <a:pt x="357" y="52"/>
                    <a:pt x="357" y="52"/>
                  </a:cubicBezTo>
                  <a:cubicBezTo>
                    <a:pt x="357" y="52"/>
                    <a:pt x="358" y="54"/>
                    <a:pt x="359" y="55"/>
                  </a:cubicBezTo>
                  <a:cubicBezTo>
                    <a:pt x="360" y="56"/>
                    <a:pt x="360" y="57"/>
                    <a:pt x="361" y="58"/>
                  </a:cubicBezTo>
                  <a:cubicBezTo>
                    <a:pt x="362" y="58"/>
                    <a:pt x="363" y="59"/>
                    <a:pt x="364" y="59"/>
                  </a:cubicBezTo>
                  <a:cubicBezTo>
                    <a:pt x="365" y="59"/>
                    <a:pt x="365" y="59"/>
                    <a:pt x="366" y="58"/>
                  </a:cubicBezTo>
                  <a:cubicBezTo>
                    <a:pt x="365" y="57"/>
                    <a:pt x="365" y="57"/>
                    <a:pt x="365" y="57"/>
                  </a:cubicBezTo>
                  <a:cubicBezTo>
                    <a:pt x="365" y="59"/>
                    <a:pt x="365" y="59"/>
                    <a:pt x="365" y="59"/>
                  </a:cubicBezTo>
                  <a:cubicBezTo>
                    <a:pt x="366" y="58"/>
                    <a:pt x="366" y="58"/>
                    <a:pt x="366" y="58"/>
                  </a:cubicBezTo>
                  <a:cubicBezTo>
                    <a:pt x="366" y="58"/>
                    <a:pt x="367" y="58"/>
                    <a:pt x="368" y="58"/>
                  </a:cubicBezTo>
                  <a:cubicBezTo>
                    <a:pt x="376" y="54"/>
                    <a:pt x="398" y="44"/>
                    <a:pt x="398" y="44"/>
                  </a:cubicBezTo>
                  <a:cubicBezTo>
                    <a:pt x="397" y="42"/>
                    <a:pt x="397" y="42"/>
                    <a:pt x="397" y="42"/>
                  </a:cubicBezTo>
                  <a:cubicBezTo>
                    <a:pt x="397" y="44"/>
                    <a:pt x="397" y="44"/>
                    <a:pt x="397" y="44"/>
                  </a:cubicBezTo>
                  <a:cubicBezTo>
                    <a:pt x="397" y="44"/>
                    <a:pt x="397" y="44"/>
                    <a:pt x="407" y="45"/>
                  </a:cubicBezTo>
                  <a:cubicBezTo>
                    <a:pt x="407" y="45"/>
                    <a:pt x="407" y="45"/>
                    <a:pt x="407" y="45"/>
                  </a:cubicBezTo>
                  <a:cubicBezTo>
                    <a:pt x="408" y="45"/>
                    <a:pt x="408" y="45"/>
                    <a:pt x="408" y="45"/>
                  </a:cubicBezTo>
                  <a:cubicBezTo>
                    <a:pt x="408" y="45"/>
                    <a:pt x="411" y="44"/>
                    <a:pt x="414" y="41"/>
                  </a:cubicBezTo>
                  <a:cubicBezTo>
                    <a:pt x="417" y="38"/>
                    <a:pt x="421" y="34"/>
                    <a:pt x="422" y="29"/>
                  </a:cubicBezTo>
                  <a:cubicBezTo>
                    <a:pt x="422" y="29"/>
                    <a:pt x="422" y="29"/>
                    <a:pt x="422" y="29"/>
                  </a:cubicBezTo>
                  <a:cubicBezTo>
                    <a:pt x="422" y="29"/>
                    <a:pt x="422" y="29"/>
                    <a:pt x="422" y="29"/>
                  </a:cubicBezTo>
                  <a:cubicBezTo>
                    <a:pt x="422" y="23"/>
                    <a:pt x="419" y="18"/>
                    <a:pt x="416" y="14"/>
                  </a:cubicBezTo>
                  <a:cubicBezTo>
                    <a:pt x="415" y="12"/>
                    <a:pt x="413" y="11"/>
                    <a:pt x="412" y="10"/>
                  </a:cubicBezTo>
                  <a:cubicBezTo>
                    <a:pt x="411" y="8"/>
                    <a:pt x="411" y="7"/>
                    <a:pt x="411" y="7"/>
                  </a:cubicBezTo>
                  <a:cubicBezTo>
                    <a:pt x="411" y="7"/>
                    <a:pt x="411" y="7"/>
                    <a:pt x="411" y="7"/>
                  </a:cubicBezTo>
                  <a:cubicBezTo>
                    <a:pt x="410" y="6"/>
                    <a:pt x="410" y="6"/>
                    <a:pt x="410" y="6"/>
                  </a:cubicBezTo>
                  <a:cubicBezTo>
                    <a:pt x="410" y="7"/>
                    <a:pt x="410" y="7"/>
                    <a:pt x="410" y="7"/>
                  </a:cubicBezTo>
                  <a:cubicBezTo>
                    <a:pt x="411" y="7"/>
                    <a:pt x="413" y="6"/>
                    <a:pt x="415" y="5"/>
                  </a:cubicBezTo>
                  <a:cubicBezTo>
                    <a:pt x="418" y="5"/>
                    <a:pt x="421" y="4"/>
                    <a:pt x="424" y="4"/>
                  </a:cubicBezTo>
                  <a:cubicBezTo>
                    <a:pt x="427" y="3"/>
                    <a:pt x="429" y="3"/>
                    <a:pt x="429" y="3"/>
                  </a:cubicBezTo>
                  <a:cubicBezTo>
                    <a:pt x="429" y="2"/>
                    <a:pt x="429" y="2"/>
                    <a:pt x="429" y="2"/>
                  </a:cubicBezTo>
                  <a:cubicBezTo>
                    <a:pt x="428" y="3"/>
                    <a:pt x="428" y="3"/>
                    <a:pt x="428" y="3"/>
                  </a:cubicBezTo>
                  <a:cubicBezTo>
                    <a:pt x="428" y="3"/>
                    <a:pt x="428" y="3"/>
                    <a:pt x="438" y="6"/>
                  </a:cubicBezTo>
                  <a:cubicBezTo>
                    <a:pt x="438" y="4"/>
                    <a:pt x="438" y="4"/>
                    <a:pt x="438" y="4"/>
                  </a:cubicBezTo>
                  <a:cubicBezTo>
                    <a:pt x="437" y="6"/>
                    <a:pt x="437" y="6"/>
                    <a:pt x="437" y="6"/>
                  </a:cubicBezTo>
                  <a:cubicBezTo>
                    <a:pt x="437" y="6"/>
                    <a:pt x="437" y="6"/>
                    <a:pt x="447" y="10"/>
                  </a:cubicBezTo>
                  <a:cubicBezTo>
                    <a:pt x="447" y="8"/>
                    <a:pt x="447" y="8"/>
                    <a:pt x="447" y="8"/>
                  </a:cubicBezTo>
                  <a:cubicBezTo>
                    <a:pt x="446" y="8"/>
                    <a:pt x="446" y="8"/>
                    <a:pt x="446" y="8"/>
                  </a:cubicBezTo>
                  <a:cubicBezTo>
                    <a:pt x="446" y="8"/>
                    <a:pt x="446" y="11"/>
                    <a:pt x="446" y="13"/>
                  </a:cubicBezTo>
                  <a:cubicBezTo>
                    <a:pt x="446" y="16"/>
                    <a:pt x="447" y="19"/>
                    <a:pt x="447" y="21"/>
                  </a:cubicBezTo>
                  <a:cubicBezTo>
                    <a:pt x="447" y="21"/>
                    <a:pt x="447" y="21"/>
                    <a:pt x="447" y="21"/>
                  </a:cubicBezTo>
                  <a:cubicBezTo>
                    <a:pt x="447" y="21"/>
                    <a:pt x="447" y="21"/>
                    <a:pt x="447" y="21"/>
                  </a:cubicBezTo>
                  <a:cubicBezTo>
                    <a:pt x="448" y="22"/>
                    <a:pt x="449" y="23"/>
                    <a:pt x="449" y="24"/>
                  </a:cubicBezTo>
                  <a:cubicBezTo>
                    <a:pt x="450" y="25"/>
                    <a:pt x="452" y="27"/>
                    <a:pt x="453" y="28"/>
                  </a:cubicBezTo>
                  <a:cubicBezTo>
                    <a:pt x="454" y="30"/>
                    <a:pt x="455" y="31"/>
                    <a:pt x="455" y="31"/>
                  </a:cubicBezTo>
                  <a:cubicBezTo>
                    <a:pt x="455" y="32"/>
                    <a:pt x="455" y="32"/>
                    <a:pt x="455" y="32"/>
                  </a:cubicBezTo>
                  <a:cubicBezTo>
                    <a:pt x="454" y="32"/>
                    <a:pt x="453" y="32"/>
                    <a:pt x="452" y="33"/>
                  </a:cubicBezTo>
                  <a:cubicBezTo>
                    <a:pt x="451" y="33"/>
                    <a:pt x="450" y="33"/>
                    <a:pt x="449" y="33"/>
                  </a:cubicBezTo>
                  <a:cubicBezTo>
                    <a:pt x="448" y="33"/>
                    <a:pt x="447" y="33"/>
                    <a:pt x="446" y="33"/>
                  </a:cubicBezTo>
                  <a:cubicBezTo>
                    <a:pt x="446" y="33"/>
                    <a:pt x="446" y="33"/>
                    <a:pt x="445" y="33"/>
                  </a:cubicBezTo>
                  <a:cubicBezTo>
                    <a:pt x="445" y="33"/>
                    <a:pt x="445" y="33"/>
                    <a:pt x="445" y="33"/>
                  </a:cubicBezTo>
                  <a:cubicBezTo>
                    <a:pt x="444" y="33"/>
                    <a:pt x="444" y="33"/>
                    <a:pt x="444" y="33"/>
                  </a:cubicBezTo>
                  <a:cubicBezTo>
                    <a:pt x="444" y="33"/>
                    <a:pt x="444" y="33"/>
                    <a:pt x="444" y="33"/>
                  </a:cubicBezTo>
                  <a:cubicBezTo>
                    <a:pt x="444" y="33"/>
                    <a:pt x="444" y="33"/>
                    <a:pt x="434" y="42"/>
                  </a:cubicBezTo>
                  <a:cubicBezTo>
                    <a:pt x="434" y="43"/>
                    <a:pt x="434" y="43"/>
                    <a:pt x="434" y="43"/>
                  </a:cubicBezTo>
                  <a:cubicBezTo>
                    <a:pt x="434" y="44"/>
                    <a:pt x="434" y="44"/>
                    <a:pt x="434" y="44"/>
                  </a:cubicBezTo>
                  <a:cubicBezTo>
                    <a:pt x="434" y="44"/>
                    <a:pt x="434" y="44"/>
                    <a:pt x="435" y="56"/>
                  </a:cubicBezTo>
                  <a:cubicBezTo>
                    <a:pt x="435" y="57"/>
                    <a:pt x="435" y="57"/>
                    <a:pt x="435" y="57"/>
                  </a:cubicBezTo>
                  <a:cubicBezTo>
                    <a:pt x="436" y="57"/>
                    <a:pt x="436" y="57"/>
                    <a:pt x="436" y="57"/>
                  </a:cubicBezTo>
                  <a:cubicBezTo>
                    <a:pt x="436" y="57"/>
                    <a:pt x="436" y="57"/>
                    <a:pt x="436" y="57"/>
                  </a:cubicBezTo>
                  <a:cubicBezTo>
                    <a:pt x="437" y="58"/>
                    <a:pt x="439" y="59"/>
                    <a:pt x="440" y="61"/>
                  </a:cubicBezTo>
                  <a:cubicBezTo>
                    <a:pt x="442" y="63"/>
                    <a:pt x="443" y="65"/>
                    <a:pt x="443" y="67"/>
                  </a:cubicBezTo>
                  <a:cubicBezTo>
                    <a:pt x="443" y="67"/>
                    <a:pt x="443" y="68"/>
                    <a:pt x="442" y="68"/>
                  </a:cubicBezTo>
                  <a:cubicBezTo>
                    <a:pt x="442" y="68"/>
                    <a:pt x="442" y="68"/>
                    <a:pt x="442" y="68"/>
                  </a:cubicBezTo>
                  <a:cubicBezTo>
                    <a:pt x="442" y="69"/>
                    <a:pt x="442" y="69"/>
                    <a:pt x="442" y="69"/>
                  </a:cubicBezTo>
                  <a:cubicBezTo>
                    <a:pt x="441" y="72"/>
                    <a:pt x="437" y="77"/>
                    <a:pt x="433" y="82"/>
                  </a:cubicBezTo>
                  <a:cubicBezTo>
                    <a:pt x="431" y="84"/>
                    <a:pt x="430" y="86"/>
                    <a:pt x="428" y="87"/>
                  </a:cubicBezTo>
                  <a:cubicBezTo>
                    <a:pt x="427" y="89"/>
                    <a:pt x="426" y="90"/>
                    <a:pt x="426" y="90"/>
                  </a:cubicBezTo>
                  <a:cubicBezTo>
                    <a:pt x="427" y="91"/>
                    <a:pt x="427" y="91"/>
                    <a:pt x="427" y="91"/>
                  </a:cubicBezTo>
                  <a:cubicBezTo>
                    <a:pt x="429" y="91"/>
                    <a:pt x="429" y="91"/>
                    <a:pt x="429" y="91"/>
                  </a:cubicBezTo>
                  <a:cubicBezTo>
                    <a:pt x="429" y="90"/>
                    <a:pt x="428" y="88"/>
                    <a:pt x="427" y="86"/>
                  </a:cubicBezTo>
                  <a:cubicBezTo>
                    <a:pt x="426" y="83"/>
                    <a:pt x="423" y="81"/>
                    <a:pt x="419" y="80"/>
                  </a:cubicBezTo>
                  <a:cubicBezTo>
                    <a:pt x="419" y="80"/>
                    <a:pt x="419" y="80"/>
                    <a:pt x="419" y="80"/>
                  </a:cubicBezTo>
                  <a:cubicBezTo>
                    <a:pt x="419" y="80"/>
                    <a:pt x="419" y="80"/>
                    <a:pt x="419" y="80"/>
                  </a:cubicBezTo>
                  <a:cubicBezTo>
                    <a:pt x="416" y="80"/>
                    <a:pt x="405" y="80"/>
                    <a:pt x="396" y="79"/>
                  </a:cubicBezTo>
                  <a:cubicBezTo>
                    <a:pt x="386" y="79"/>
                    <a:pt x="377" y="79"/>
                    <a:pt x="377" y="79"/>
                  </a:cubicBezTo>
                  <a:cubicBezTo>
                    <a:pt x="377" y="79"/>
                    <a:pt x="377" y="79"/>
                    <a:pt x="377" y="79"/>
                  </a:cubicBezTo>
                  <a:cubicBezTo>
                    <a:pt x="376" y="79"/>
                    <a:pt x="376" y="79"/>
                    <a:pt x="376" y="79"/>
                  </a:cubicBezTo>
                  <a:cubicBezTo>
                    <a:pt x="376" y="79"/>
                    <a:pt x="376" y="79"/>
                    <a:pt x="371" y="81"/>
                  </a:cubicBezTo>
                  <a:cubicBezTo>
                    <a:pt x="372" y="83"/>
                    <a:pt x="372" y="83"/>
                    <a:pt x="372" y="83"/>
                  </a:cubicBezTo>
                  <a:cubicBezTo>
                    <a:pt x="372" y="81"/>
                    <a:pt x="372" y="81"/>
                    <a:pt x="372" y="81"/>
                  </a:cubicBezTo>
                  <a:cubicBezTo>
                    <a:pt x="372" y="81"/>
                    <a:pt x="372" y="81"/>
                    <a:pt x="364" y="79"/>
                  </a:cubicBezTo>
                  <a:cubicBezTo>
                    <a:pt x="364" y="80"/>
                    <a:pt x="364" y="80"/>
                    <a:pt x="364" y="80"/>
                  </a:cubicBezTo>
                  <a:cubicBezTo>
                    <a:pt x="365" y="80"/>
                    <a:pt x="365" y="80"/>
                    <a:pt x="365" y="80"/>
                  </a:cubicBezTo>
                  <a:cubicBezTo>
                    <a:pt x="365" y="80"/>
                    <a:pt x="365" y="80"/>
                    <a:pt x="365" y="75"/>
                  </a:cubicBezTo>
                  <a:cubicBezTo>
                    <a:pt x="365" y="74"/>
                    <a:pt x="365" y="74"/>
                    <a:pt x="365" y="74"/>
                  </a:cubicBezTo>
                  <a:cubicBezTo>
                    <a:pt x="365" y="74"/>
                    <a:pt x="365" y="74"/>
                    <a:pt x="365" y="74"/>
                  </a:cubicBezTo>
                  <a:cubicBezTo>
                    <a:pt x="365" y="74"/>
                    <a:pt x="365" y="74"/>
                    <a:pt x="359" y="68"/>
                  </a:cubicBezTo>
                  <a:cubicBezTo>
                    <a:pt x="359" y="67"/>
                    <a:pt x="359" y="67"/>
                    <a:pt x="359" y="67"/>
                  </a:cubicBezTo>
                  <a:cubicBezTo>
                    <a:pt x="358" y="68"/>
                    <a:pt x="358" y="68"/>
                    <a:pt x="358" y="68"/>
                  </a:cubicBezTo>
                  <a:cubicBezTo>
                    <a:pt x="358" y="68"/>
                    <a:pt x="358" y="68"/>
                    <a:pt x="355" y="69"/>
                  </a:cubicBezTo>
                  <a:cubicBezTo>
                    <a:pt x="353" y="70"/>
                    <a:pt x="353" y="70"/>
                    <a:pt x="353" y="70"/>
                  </a:cubicBezTo>
                  <a:cubicBezTo>
                    <a:pt x="354" y="72"/>
                    <a:pt x="354" y="72"/>
                    <a:pt x="354" y="72"/>
                  </a:cubicBezTo>
                  <a:cubicBezTo>
                    <a:pt x="354" y="72"/>
                    <a:pt x="354" y="72"/>
                    <a:pt x="360" y="77"/>
                  </a:cubicBezTo>
                  <a:cubicBezTo>
                    <a:pt x="361" y="76"/>
                    <a:pt x="361" y="76"/>
                    <a:pt x="361" y="76"/>
                  </a:cubicBezTo>
                  <a:cubicBezTo>
                    <a:pt x="360" y="75"/>
                    <a:pt x="360" y="75"/>
                    <a:pt x="360" y="75"/>
                  </a:cubicBezTo>
                  <a:cubicBezTo>
                    <a:pt x="360" y="75"/>
                    <a:pt x="358" y="77"/>
                    <a:pt x="356" y="79"/>
                  </a:cubicBezTo>
                  <a:cubicBezTo>
                    <a:pt x="354" y="81"/>
                    <a:pt x="352" y="84"/>
                    <a:pt x="350" y="86"/>
                  </a:cubicBezTo>
                  <a:cubicBezTo>
                    <a:pt x="351" y="87"/>
                    <a:pt x="351" y="87"/>
                    <a:pt x="351" y="87"/>
                  </a:cubicBezTo>
                  <a:cubicBezTo>
                    <a:pt x="350" y="86"/>
                    <a:pt x="350" y="86"/>
                    <a:pt x="350" y="86"/>
                  </a:cubicBezTo>
                  <a:cubicBezTo>
                    <a:pt x="349" y="87"/>
                    <a:pt x="346" y="89"/>
                    <a:pt x="338" y="91"/>
                  </a:cubicBezTo>
                  <a:cubicBezTo>
                    <a:pt x="338" y="92"/>
                    <a:pt x="338" y="92"/>
                    <a:pt x="338" y="92"/>
                  </a:cubicBezTo>
                  <a:cubicBezTo>
                    <a:pt x="338" y="91"/>
                    <a:pt x="338" y="91"/>
                    <a:pt x="338" y="91"/>
                  </a:cubicBezTo>
                  <a:cubicBezTo>
                    <a:pt x="335" y="91"/>
                    <a:pt x="331" y="90"/>
                    <a:pt x="329" y="89"/>
                  </a:cubicBezTo>
                  <a:cubicBezTo>
                    <a:pt x="326" y="88"/>
                    <a:pt x="323" y="86"/>
                    <a:pt x="320" y="86"/>
                  </a:cubicBezTo>
                  <a:cubicBezTo>
                    <a:pt x="320" y="86"/>
                    <a:pt x="319" y="86"/>
                    <a:pt x="319" y="87"/>
                  </a:cubicBezTo>
                  <a:cubicBezTo>
                    <a:pt x="319" y="88"/>
                    <a:pt x="319" y="88"/>
                    <a:pt x="319" y="88"/>
                  </a:cubicBezTo>
                  <a:cubicBezTo>
                    <a:pt x="319" y="87"/>
                    <a:pt x="319" y="87"/>
                    <a:pt x="319" y="87"/>
                  </a:cubicBezTo>
                  <a:cubicBezTo>
                    <a:pt x="318" y="87"/>
                    <a:pt x="317" y="87"/>
                    <a:pt x="316" y="88"/>
                  </a:cubicBezTo>
                  <a:cubicBezTo>
                    <a:pt x="312" y="89"/>
                    <a:pt x="309" y="92"/>
                    <a:pt x="309" y="92"/>
                  </a:cubicBezTo>
                  <a:cubicBezTo>
                    <a:pt x="308" y="93"/>
                    <a:pt x="308" y="93"/>
                    <a:pt x="308" y="93"/>
                  </a:cubicBezTo>
                  <a:cubicBezTo>
                    <a:pt x="308" y="93"/>
                    <a:pt x="308" y="93"/>
                    <a:pt x="308" y="93"/>
                  </a:cubicBezTo>
                  <a:cubicBezTo>
                    <a:pt x="308" y="93"/>
                    <a:pt x="308" y="93"/>
                    <a:pt x="307" y="100"/>
                  </a:cubicBezTo>
                  <a:cubicBezTo>
                    <a:pt x="308" y="100"/>
                    <a:pt x="308" y="100"/>
                    <a:pt x="308" y="100"/>
                  </a:cubicBezTo>
                  <a:cubicBezTo>
                    <a:pt x="307" y="99"/>
                    <a:pt x="307" y="99"/>
                    <a:pt x="307" y="99"/>
                  </a:cubicBezTo>
                  <a:cubicBezTo>
                    <a:pt x="307" y="99"/>
                    <a:pt x="306" y="100"/>
                    <a:pt x="305" y="101"/>
                  </a:cubicBezTo>
                  <a:cubicBezTo>
                    <a:pt x="304" y="103"/>
                    <a:pt x="302" y="105"/>
                    <a:pt x="300" y="107"/>
                  </a:cubicBezTo>
                  <a:cubicBezTo>
                    <a:pt x="299" y="109"/>
                    <a:pt x="298" y="109"/>
                    <a:pt x="297" y="110"/>
                  </a:cubicBezTo>
                  <a:cubicBezTo>
                    <a:pt x="296" y="111"/>
                    <a:pt x="295" y="111"/>
                    <a:pt x="295" y="111"/>
                  </a:cubicBezTo>
                  <a:cubicBezTo>
                    <a:pt x="292" y="111"/>
                    <a:pt x="288" y="111"/>
                    <a:pt x="285" y="110"/>
                  </a:cubicBezTo>
                  <a:cubicBezTo>
                    <a:pt x="281" y="110"/>
                    <a:pt x="279" y="110"/>
                    <a:pt x="279" y="110"/>
                  </a:cubicBezTo>
                  <a:cubicBezTo>
                    <a:pt x="278" y="110"/>
                    <a:pt x="278" y="110"/>
                    <a:pt x="278" y="110"/>
                  </a:cubicBezTo>
                  <a:cubicBezTo>
                    <a:pt x="278" y="110"/>
                    <a:pt x="278" y="110"/>
                    <a:pt x="278" y="110"/>
                  </a:cubicBezTo>
                  <a:cubicBezTo>
                    <a:pt x="278" y="110"/>
                    <a:pt x="276" y="111"/>
                    <a:pt x="274" y="112"/>
                  </a:cubicBezTo>
                  <a:cubicBezTo>
                    <a:pt x="272" y="113"/>
                    <a:pt x="271" y="114"/>
                    <a:pt x="271" y="115"/>
                  </a:cubicBezTo>
                  <a:cubicBezTo>
                    <a:pt x="270" y="115"/>
                    <a:pt x="269" y="116"/>
                    <a:pt x="269" y="118"/>
                  </a:cubicBezTo>
                  <a:cubicBezTo>
                    <a:pt x="269" y="119"/>
                    <a:pt x="269" y="119"/>
                    <a:pt x="270" y="120"/>
                  </a:cubicBezTo>
                  <a:cubicBezTo>
                    <a:pt x="270" y="121"/>
                    <a:pt x="272" y="122"/>
                    <a:pt x="273" y="123"/>
                  </a:cubicBezTo>
                  <a:cubicBezTo>
                    <a:pt x="277" y="127"/>
                    <a:pt x="283" y="131"/>
                    <a:pt x="283" y="131"/>
                  </a:cubicBezTo>
                  <a:cubicBezTo>
                    <a:pt x="284" y="130"/>
                    <a:pt x="284" y="130"/>
                    <a:pt x="284" y="130"/>
                  </a:cubicBezTo>
                  <a:cubicBezTo>
                    <a:pt x="283" y="129"/>
                    <a:pt x="283" y="129"/>
                    <a:pt x="283" y="129"/>
                  </a:cubicBezTo>
                  <a:cubicBezTo>
                    <a:pt x="282" y="129"/>
                    <a:pt x="282" y="130"/>
                    <a:pt x="282" y="132"/>
                  </a:cubicBezTo>
                  <a:cubicBezTo>
                    <a:pt x="281" y="133"/>
                    <a:pt x="281" y="135"/>
                    <a:pt x="281" y="136"/>
                  </a:cubicBezTo>
                  <a:cubicBezTo>
                    <a:pt x="281" y="137"/>
                    <a:pt x="281" y="138"/>
                    <a:pt x="281" y="139"/>
                  </a:cubicBezTo>
                  <a:cubicBezTo>
                    <a:pt x="282" y="140"/>
                    <a:pt x="282" y="141"/>
                    <a:pt x="283" y="141"/>
                  </a:cubicBezTo>
                  <a:cubicBezTo>
                    <a:pt x="284" y="141"/>
                    <a:pt x="284" y="141"/>
                    <a:pt x="284" y="141"/>
                  </a:cubicBezTo>
                  <a:cubicBezTo>
                    <a:pt x="284" y="141"/>
                    <a:pt x="284" y="141"/>
                    <a:pt x="284" y="141"/>
                  </a:cubicBezTo>
                  <a:cubicBezTo>
                    <a:pt x="286" y="141"/>
                    <a:pt x="288" y="142"/>
                    <a:pt x="290" y="142"/>
                  </a:cubicBezTo>
                  <a:cubicBezTo>
                    <a:pt x="290" y="143"/>
                    <a:pt x="291" y="143"/>
                    <a:pt x="292" y="143"/>
                  </a:cubicBezTo>
                  <a:cubicBezTo>
                    <a:pt x="292" y="143"/>
                    <a:pt x="292" y="143"/>
                    <a:pt x="292" y="143"/>
                  </a:cubicBezTo>
                  <a:cubicBezTo>
                    <a:pt x="293" y="143"/>
                    <a:pt x="293" y="143"/>
                    <a:pt x="293" y="143"/>
                  </a:cubicBezTo>
                  <a:cubicBezTo>
                    <a:pt x="295" y="145"/>
                    <a:pt x="295" y="145"/>
                    <a:pt x="295" y="145"/>
                  </a:cubicBezTo>
                  <a:cubicBezTo>
                    <a:pt x="295" y="142"/>
                    <a:pt x="295" y="142"/>
                    <a:pt x="295" y="142"/>
                  </a:cubicBezTo>
                  <a:cubicBezTo>
                    <a:pt x="295" y="142"/>
                    <a:pt x="295" y="142"/>
                    <a:pt x="295" y="137"/>
                  </a:cubicBezTo>
                  <a:cubicBezTo>
                    <a:pt x="293" y="137"/>
                    <a:pt x="293" y="137"/>
                    <a:pt x="293" y="137"/>
                  </a:cubicBezTo>
                  <a:cubicBezTo>
                    <a:pt x="293" y="138"/>
                    <a:pt x="293" y="138"/>
                    <a:pt x="293" y="138"/>
                  </a:cubicBezTo>
                  <a:cubicBezTo>
                    <a:pt x="293" y="138"/>
                    <a:pt x="293" y="138"/>
                    <a:pt x="294" y="139"/>
                  </a:cubicBezTo>
                  <a:cubicBezTo>
                    <a:pt x="295" y="139"/>
                    <a:pt x="297" y="140"/>
                    <a:pt x="302" y="142"/>
                  </a:cubicBezTo>
                  <a:cubicBezTo>
                    <a:pt x="302" y="142"/>
                    <a:pt x="302" y="142"/>
                    <a:pt x="302" y="142"/>
                  </a:cubicBezTo>
                  <a:cubicBezTo>
                    <a:pt x="303" y="142"/>
                    <a:pt x="303" y="142"/>
                    <a:pt x="303" y="142"/>
                  </a:cubicBezTo>
                  <a:cubicBezTo>
                    <a:pt x="303" y="142"/>
                    <a:pt x="303" y="142"/>
                    <a:pt x="307" y="142"/>
                  </a:cubicBezTo>
                  <a:cubicBezTo>
                    <a:pt x="307" y="141"/>
                    <a:pt x="307" y="141"/>
                    <a:pt x="307" y="141"/>
                  </a:cubicBezTo>
                  <a:cubicBezTo>
                    <a:pt x="306" y="142"/>
                    <a:pt x="306" y="142"/>
                    <a:pt x="306" y="142"/>
                  </a:cubicBezTo>
                  <a:cubicBezTo>
                    <a:pt x="306" y="142"/>
                    <a:pt x="306" y="142"/>
                    <a:pt x="308" y="144"/>
                  </a:cubicBezTo>
                  <a:cubicBezTo>
                    <a:pt x="310" y="146"/>
                    <a:pt x="315" y="149"/>
                    <a:pt x="323" y="157"/>
                  </a:cubicBezTo>
                  <a:cubicBezTo>
                    <a:pt x="324" y="156"/>
                    <a:pt x="324" y="156"/>
                    <a:pt x="324" y="156"/>
                  </a:cubicBezTo>
                  <a:cubicBezTo>
                    <a:pt x="323" y="155"/>
                    <a:pt x="323" y="155"/>
                    <a:pt x="323" y="155"/>
                  </a:cubicBezTo>
                  <a:cubicBezTo>
                    <a:pt x="323" y="155"/>
                    <a:pt x="323" y="155"/>
                    <a:pt x="318" y="161"/>
                  </a:cubicBezTo>
                  <a:cubicBezTo>
                    <a:pt x="319" y="162"/>
                    <a:pt x="319" y="162"/>
                    <a:pt x="319" y="162"/>
                  </a:cubicBezTo>
                  <a:cubicBezTo>
                    <a:pt x="320" y="161"/>
                    <a:pt x="320" y="161"/>
                    <a:pt x="320" y="161"/>
                  </a:cubicBezTo>
                  <a:cubicBezTo>
                    <a:pt x="320" y="161"/>
                    <a:pt x="320" y="161"/>
                    <a:pt x="312" y="153"/>
                  </a:cubicBezTo>
                  <a:cubicBezTo>
                    <a:pt x="311" y="154"/>
                    <a:pt x="311" y="154"/>
                    <a:pt x="311" y="154"/>
                  </a:cubicBezTo>
                  <a:cubicBezTo>
                    <a:pt x="312" y="154"/>
                    <a:pt x="312" y="154"/>
                    <a:pt x="312" y="154"/>
                  </a:cubicBezTo>
                  <a:cubicBezTo>
                    <a:pt x="312" y="154"/>
                    <a:pt x="312" y="154"/>
                    <a:pt x="311" y="151"/>
                  </a:cubicBezTo>
                  <a:cubicBezTo>
                    <a:pt x="311" y="150"/>
                    <a:pt x="311" y="150"/>
                    <a:pt x="311" y="150"/>
                  </a:cubicBezTo>
                  <a:cubicBezTo>
                    <a:pt x="310" y="150"/>
                    <a:pt x="310" y="150"/>
                    <a:pt x="310" y="150"/>
                  </a:cubicBezTo>
                  <a:cubicBezTo>
                    <a:pt x="310" y="150"/>
                    <a:pt x="310" y="150"/>
                    <a:pt x="304" y="149"/>
                  </a:cubicBezTo>
                  <a:cubicBezTo>
                    <a:pt x="304" y="149"/>
                    <a:pt x="304" y="149"/>
                    <a:pt x="283" y="143"/>
                  </a:cubicBezTo>
                  <a:cubicBezTo>
                    <a:pt x="282" y="143"/>
                    <a:pt x="282" y="143"/>
                    <a:pt x="282" y="143"/>
                  </a:cubicBezTo>
                  <a:cubicBezTo>
                    <a:pt x="282" y="143"/>
                    <a:pt x="282" y="143"/>
                    <a:pt x="282" y="143"/>
                  </a:cubicBezTo>
                  <a:cubicBezTo>
                    <a:pt x="282" y="143"/>
                    <a:pt x="281" y="144"/>
                    <a:pt x="279" y="145"/>
                  </a:cubicBezTo>
                  <a:cubicBezTo>
                    <a:pt x="278" y="146"/>
                    <a:pt x="277" y="147"/>
                    <a:pt x="277" y="150"/>
                  </a:cubicBezTo>
                  <a:cubicBezTo>
                    <a:pt x="277" y="151"/>
                    <a:pt x="277" y="151"/>
                    <a:pt x="277" y="152"/>
                  </a:cubicBezTo>
                  <a:cubicBezTo>
                    <a:pt x="278" y="152"/>
                    <a:pt x="278" y="152"/>
                    <a:pt x="278" y="152"/>
                  </a:cubicBezTo>
                  <a:cubicBezTo>
                    <a:pt x="277" y="152"/>
                    <a:pt x="277" y="152"/>
                    <a:pt x="277" y="152"/>
                  </a:cubicBezTo>
                  <a:cubicBezTo>
                    <a:pt x="277" y="155"/>
                    <a:pt x="278" y="157"/>
                    <a:pt x="280" y="159"/>
                  </a:cubicBezTo>
                  <a:cubicBezTo>
                    <a:pt x="282" y="161"/>
                    <a:pt x="284" y="162"/>
                    <a:pt x="286" y="162"/>
                  </a:cubicBezTo>
                  <a:cubicBezTo>
                    <a:pt x="286" y="163"/>
                    <a:pt x="286" y="163"/>
                    <a:pt x="286" y="163"/>
                  </a:cubicBezTo>
                  <a:cubicBezTo>
                    <a:pt x="287" y="163"/>
                    <a:pt x="287" y="163"/>
                    <a:pt x="287" y="163"/>
                  </a:cubicBezTo>
                  <a:cubicBezTo>
                    <a:pt x="288" y="163"/>
                    <a:pt x="290" y="163"/>
                    <a:pt x="293" y="164"/>
                  </a:cubicBezTo>
                  <a:cubicBezTo>
                    <a:pt x="295" y="165"/>
                    <a:pt x="297" y="167"/>
                    <a:pt x="299" y="171"/>
                  </a:cubicBezTo>
                  <a:cubicBezTo>
                    <a:pt x="299" y="171"/>
                    <a:pt x="299" y="171"/>
                    <a:pt x="299" y="171"/>
                  </a:cubicBezTo>
                  <a:cubicBezTo>
                    <a:pt x="299" y="171"/>
                    <a:pt x="299" y="171"/>
                    <a:pt x="299" y="171"/>
                  </a:cubicBezTo>
                  <a:cubicBezTo>
                    <a:pt x="300" y="173"/>
                    <a:pt x="300" y="174"/>
                    <a:pt x="300" y="176"/>
                  </a:cubicBezTo>
                  <a:cubicBezTo>
                    <a:pt x="300" y="177"/>
                    <a:pt x="299" y="179"/>
                    <a:pt x="299" y="180"/>
                  </a:cubicBezTo>
                  <a:cubicBezTo>
                    <a:pt x="299" y="180"/>
                    <a:pt x="298" y="181"/>
                    <a:pt x="298" y="181"/>
                  </a:cubicBezTo>
                  <a:cubicBezTo>
                    <a:pt x="298" y="181"/>
                    <a:pt x="298" y="181"/>
                    <a:pt x="298" y="181"/>
                  </a:cubicBezTo>
                  <a:cubicBezTo>
                    <a:pt x="298" y="182"/>
                    <a:pt x="298" y="182"/>
                    <a:pt x="298" y="182"/>
                  </a:cubicBezTo>
                  <a:cubicBezTo>
                    <a:pt x="298" y="182"/>
                    <a:pt x="298" y="182"/>
                    <a:pt x="298" y="182"/>
                  </a:cubicBezTo>
                  <a:cubicBezTo>
                    <a:pt x="299" y="183"/>
                    <a:pt x="299" y="183"/>
                    <a:pt x="299" y="183"/>
                  </a:cubicBezTo>
                  <a:cubicBezTo>
                    <a:pt x="300" y="181"/>
                    <a:pt x="300" y="181"/>
                    <a:pt x="300" y="181"/>
                  </a:cubicBezTo>
                  <a:cubicBezTo>
                    <a:pt x="300" y="181"/>
                    <a:pt x="300" y="181"/>
                    <a:pt x="287" y="172"/>
                  </a:cubicBezTo>
                  <a:cubicBezTo>
                    <a:pt x="287" y="173"/>
                    <a:pt x="287" y="173"/>
                    <a:pt x="287" y="173"/>
                  </a:cubicBezTo>
                  <a:cubicBezTo>
                    <a:pt x="288" y="172"/>
                    <a:pt x="288" y="172"/>
                    <a:pt x="288" y="172"/>
                  </a:cubicBezTo>
                  <a:cubicBezTo>
                    <a:pt x="288" y="172"/>
                    <a:pt x="288" y="172"/>
                    <a:pt x="274" y="159"/>
                  </a:cubicBezTo>
                  <a:cubicBezTo>
                    <a:pt x="274" y="158"/>
                    <a:pt x="274" y="158"/>
                    <a:pt x="274" y="158"/>
                  </a:cubicBezTo>
                  <a:cubicBezTo>
                    <a:pt x="273" y="158"/>
                    <a:pt x="273" y="158"/>
                    <a:pt x="273" y="158"/>
                  </a:cubicBezTo>
                  <a:cubicBezTo>
                    <a:pt x="273" y="158"/>
                    <a:pt x="273" y="158"/>
                    <a:pt x="262" y="158"/>
                  </a:cubicBezTo>
                  <a:cubicBezTo>
                    <a:pt x="262" y="160"/>
                    <a:pt x="262" y="160"/>
                    <a:pt x="262" y="160"/>
                  </a:cubicBezTo>
                  <a:cubicBezTo>
                    <a:pt x="263" y="158"/>
                    <a:pt x="263" y="158"/>
                    <a:pt x="263" y="158"/>
                  </a:cubicBezTo>
                  <a:cubicBezTo>
                    <a:pt x="263" y="158"/>
                    <a:pt x="262" y="158"/>
                    <a:pt x="261" y="158"/>
                  </a:cubicBezTo>
                  <a:cubicBezTo>
                    <a:pt x="260" y="157"/>
                    <a:pt x="259" y="157"/>
                    <a:pt x="258" y="157"/>
                  </a:cubicBezTo>
                  <a:cubicBezTo>
                    <a:pt x="257" y="157"/>
                    <a:pt x="256" y="157"/>
                    <a:pt x="255" y="158"/>
                  </a:cubicBezTo>
                  <a:cubicBezTo>
                    <a:pt x="254" y="159"/>
                    <a:pt x="254" y="160"/>
                    <a:pt x="254" y="161"/>
                  </a:cubicBezTo>
                  <a:cubicBezTo>
                    <a:pt x="254" y="163"/>
                    <a:pt x="255" y="165"/>
                    <a:pt x="255" y="166"/>
                  </a:cubicBezTo>
                  <a:cubicBezTo>
                    <a:pt x="258" y="172"/>
                    <a:pt x="262" y="178"/>
                    <a:pt x="262" y="178"/>
                  </a:cubicBezTo>
                  <a:cubicBezTo>
                    <a:pt x="263" y="179"/>
                    <a:pt x="263" y="179"/>
                    <a:pt x="263" y="179"/>
                  </a:cubicBezTo>
                  <a:cubicBezTo>
                    <a:pt x="263" y="179"/>
                    <a:pt x="263" y="179"/>
                    <a:pt x="263" y="179"/>
                  </a:cubicBezTo>
                  <a:cubicBezTo>
                    <a:pt x="263" y="179"/>
                    <a:pt x="264" y="179"/>
                    <a:pt x="265" y="179"/>
                  </a:cubicBezTo>
                  <a:cubicBezTo>
                    <a:pt x="267" y="180"/>
                    <a:pt x="271" y="180"/>
                    <a:pt x="274" y="181"/>
                  </a:cubicBezTo>
                  <a:cubicBezTo>
                    <a:pt x="277" y="182"/>
                    <a:pt x="280" y="183"/>
                    <a:pt x="282" y="184"/>
                  </a:cubicBezTo>
                  <a:cubicBezTo>
                    <a:pt x="282" y="184"/>
                    <a:pt x="282" y="184"/>
                    <a:pt x="282" y="184"/>
                  </a:cubicBezTo>
                  <a:cubicBezTo>
                    <a:pt x="282" y="184"/>
                    <a:pt x="282" y="184"/>
                    <a:pt x="282" y="184"/>
                  </a:cubicBezTo>
                  <a:cubicBezTo>
                    <a:pt x="283" y="184"/>
                    <a:pt x="283" y="184"/>
                    <a:pt x="283" y="185"/>
                  </a:cubicBezTo>
                  <a:cubicBezTo>
                    <a:pt x="283" y="185"/>
                    <a:pt x="283" y="185"/>
                    <a:pt x="283" y="185"/>
                  </a:cubicBezTo>
                  <a:cubicBezTo>
                    <a:pt x="283" y="185"/>
                    <a:pt x="283" y="185"/>
                    <a:pt x="283" y="185"/>
                  </a:cubicBezTo>
                  <a:cubicBezTo>
                    <a:pt x="282" y="186"/>
                    <a:pt x="281" y="187"/>
                    <a:pt x="278" y="187"/>
                  </a:cubicBezTo>
                  <a:cubicBezTo>
                    <a:pt x="278" y="187"/>
                    <a:pt x="278" y="187"/>
                    <a:pt x="259" y="187"/>
                  </a:cubicBezTo>
                  <a:cubicBezTo>
                    <a:pt x="259" y="188"/>
                    <a:pt x="259" y="188"/>
                    <a:pt x="259" y="188"/>
                  </a:cubicBezTo>
                  <a:cubicBezTo>
                    <a:pt x="261" y="188"/>
                    <a:pt x="261" y="188"/>
                    <a:pt x="261" y="188"/>
                  </a:cubicBezTo>
                  <a:cubicBezTo>
                    <a:pt x="261" y="188"/>
                    <a:pt x="261" y="188"/>
                    <a:pt x="260" y="182"/>
                  </a:cubicBezTo>
                  <a:cubicBezTo>
                    <a:pt x="259" y="182"/>
                    <a:pt x="259" y="182"/>
                    <a:pt x="259" y="182"/>
                  </a:cubicBezTo>
                  <a:cubicBezTo>
                    <a:pt x="259" y="181"/>
                    <a:pt x="259" y="181"/>
                    <a:pt x="259" y="181"/>
                  </a:cubicBezTo>
                  <a:cubicBezTo>
                    <a:pt x="259" y="181"/>
                    <a:pt x="259" y="181"/>
                    <a:pt x="259" y="181"/>
                  </a:cubicBezTo>
                  <a:cubicBezTo>
                    <a:pt x="259" y="181"/>
                    <a:pt x="258" y="181"/>
                    <a:pt x="257" y="180"/>
                  </a:cubicBezTo>
                  <a:cubicBezTo>
                    <a:pt x="256" y="179"/>
                    <a:pt x="256" y="177"/>
                    <a:pt x="256" y="176"/>
                  </a:cubicBezTo>
                  <a:cubicBezTo>
                    <a:pt x="256" y="174"/>
                    <a:pt x="256" y="172"/>
                    <a:pt x="256" y="170"/>
                  </a:cubicBezTo>
                  <a:cubicBezTo>
                    <a:pt x="256" y="169"/>
                    <a:pt x="256" y="167"/>
                    <a:pt x="255" y="166"/>
                  </a:cubicBezTo>
                  <a:cubicBezTo>
                    <a:pt x="255" y="164"/>
                    <a:pt x="254" y="163"/>
                    <a:pt x="252" y="162"/>
                  </a:cubicBezTo>
                  <a:cubicBezTo>
                    <a:pt x="251" y="164"/>
                    <a:pt x="251" y="164"/>
                    <a:pt x="251" y="164"/>
                  </a:cubicBezTo>
                  <a:cubicBezTo>
                    <a:pt x="252" y="162"/>
                    <a:pt x="252" y="162"/>
                    <a:pt x="252" y="162"/>
                  </a:cubicBezTo>
                  <a:cubicBezTo>
                    <a:pt x="249" y="161"/>
                    <a:pt x="245" y="160"/>
                    <a:pt x="242" y="159"/>
                  </a:cubicBezTo>
                  <a:cubicBezTo>
                    <a:pt x="238" y="159"/>
                    <a:pt x="235" y="158"/>
                    <a:pt x="235" y="158"/>
                  </a:cubicBezTo>
                  <a:cubicBezTo>
                    <a:pt x="235" y="160"/>
                    <a:pt x="235" y="160"/>
                    <a:pt x="235" y="160"/>
                  </a:cubicBezTo>
                  <a:cubicBezTo>
                    <a:pt x="236" y="158"/>
                    <a:pt x="236" y="158"/>
                    <a:pt x="236" y="158"/>
                  </a:cubicBezTo>
                  <a:cubicBezTo>
                    <a:pt x="236" y="158"/>
                    <a:pt x="236" y="158"/>
                    <a:pt x="228" y="153"/>
                  </a:cubicBezTo>
                  <a:cubicBezTo>
                    <a:pt x="227" y="153"/>
                    <a:pt x="227" y="153"/>
                    <a:pt x="227" y="153"/>
                  </a:cubicBezTo>
                  <a:cubicBezTo>
                    <a:pt x="227" y="153"/>
                    <a:pt x="227" y="153"/>
                    <a:pt x="227" y="153"/>
                  </a:cubicBezTo>
                  <a:cubicBezTo>
                    <a:pt x="227" y="153"/>
                    <a:pt x="227" y="153"/>
                    <a:pt x="218" y="153"/>
                  </a:cubicBezTo>
                  <a:cubicBezTo>
                    <a:pt x="218" y="154"/>
                    <a:pt x="218" y="154"/>
                    <a:pt x="218" y="154"/>
                  </a:cubicBezTo>
                  <a:cubicBezTo>
                    <a:pt x="219" y="154"/>
                    <a:pt x="219" y="154"/>
                    <a:pt x="219" y="154"/>
                  </a:cubicBezTo>
                  <a:cubicBezTo>
                    <a:pt x="219" y="154"/>
                    <a:pt x="219" y="154"/>
                    <a:pt x="215" y="144"/>
                  </a:cubicBezTo>
                  <a:cubicBezTo>
                    <a:pt x="214" y="145"/>
                    <a:pt x="214" y="145"/>
                    <a:pt x="214" y="145"/>
                  </a:cubicBezTo>
                  <a:cubicBezTo>
                    <a:pt x="214" y="146"/>
                    <a:pt x="214" y="146"/>
                    <a:pt x="214" y="146"/>
                  </a:cubicBezTo>
                  <a:cubicBezTo>
                    <a:pt x="214" y="146"/>
                    <a:pt x="214" y="146"/>
                    <a:pt x="222" y="141"/>
                  </a:cubicBezTo>
                  <a:cubicBezTo>
                    <a:pt x="224" y="140"/>
                    <a:pt x="224" y="140"/>
                    <a:pt x="224" y="140"/>
                  </a:cubicBezTo>
                  <a:cubicBezTo>
                    <a:pt x="223" y="138"/>
                    <a:pt x="223" y="138"/>
                    <a:pt x="223" y="138"/>
                  </a:cubicBezTo>
                  <a:cubicBezTo>
                    <a:pt x="223" y="138"/>
                    <a:pt x="223" y="138"/>
                    <a:pt x="216" y="132"/>
                  </a:cubicBezTo>
                  <a:cubicBezTo>
                    <a:pt x="213" y="129"/>
                    <a:pt x="213" y="129"/>
                    <a:pt x="213" y="129"/>
                  </a:cubicBezTo>
                  <a:cubicBezTo>
                    <a:pt x="213" y="133"/>
                    <a:pt x="213" y="133"/>
                    <a:pt x="213" y="133"/>
                  </a:cubicBezTo>
                  <a:cubicBezTo>
                    <a:pt x="213" y="133"/>
                    <a:pt x="213" y="133"/>
                    <a:pt x="213" y="133"/>
                  </a:cubicBezTo>
                  <a:cubicBezTo>
                    <a:pt x="213" y="134"/>
                    <a:pt x="213" y="135"/>
                    <a:pt x="213" y="137"/>
                  </a:cubicBezTo>
                  <a:cubicBezTo>
                    <a:pt x="215" y="137"/>
                    <a:pt x="215" y="137"/>
                    <a:pt x="215" y="137"/>
                  </a:cubicBezTo>
                  <a:cubicBezTo>
                    <a:pt x="214" y="136"/>
                    <a:pt x="214" y="136"/>
                    <a:pt x="214" y="136"/>
                  </a:cubicBezTo>
                  <a:cubicBezTo>
                    <a:pt x="214" y="136"/>
                    <a:pt x="214" y="136"/>
                    <a:pt x="213" y="137"/>
                  </a:cubicBezTo>
                  <a:cubicBezTo>
                    <a:pt x="212" y="138"/>
                    <a:pt x="210" y="140"/>
                    <a:pt x="207" y="144"/>
                  </a:cubicBezTo>
                  <a:cubicBezTo>
                    <a:pt x="208" y="145"/>
                    <a:pt x="208" y="145"/>
                    <a:pt x="208" y="145"/>
                  </a:cubicBezTo>
                  <a:cubicBezTo>
                    <a:pt x="208" y="143"/>
                    <a:pt x="208" y="143"/>
                    <a:pt x="208" y="143"/>
                  </a:cubicBezTo>
                  <a:cubicBezTo>
                    <a:pt x="208" y="143"/>
                    <a:pt x="208" y="143"/>
                    <a:pt x="200" y="143"/>
                  </a:cubicBezTo>
                  <a:cubicBezTo>
                    <a:pt x="199" y="143"/>
                    <a:pt x="199" y="143"/>
                    <a:pt x="199" y="143"/>
                  </a:cubicBezTo>
                  <a:cubicBezTo>
                    <a:pt x="199" y="145"/>
                    <a:pt x="199" y="145"/>
                    <a:pt x="199" y="145"/>
                  </a:cubicBezTo>
                  <a:cubicBezTo>
                    <a:pt x="199" y="145"/>
                    <a:pt x="199" y="145"/>
                    <a:pt x="197" y="153"/>
                  </a:cubicBezTo>
                  <a:cubicBezTo>
                    <a:pt x="197" y="153"/>
                    <a:pt x="197" y="153"/>
                    <a:pt x="197" y="153"/>
                  </a:cubicBezTo>
                  <a:cubicBezTo>
                    <a:pt x="197" y="153"/>
                    <a:pt x="197" y="153"/>
                    <a:pt x="197" y="153"/>
                  </a:cubicBezTo>
                  <a:cubicBezTo>
                    <a:pt x="197" y="153"/>
                    <a:pt x="197" y="153"/>
                    <a:pt x="200" y="160"/>
                  </a:cubicBezTo>
                  <a:cubicBezTo>
                    <a:pt x="201" y="160"/>
                    <a:pt x="201" y="160"/>
                    <a:pt x="201" y="160"/>
                  </a:cubicBezTo>
                  <a:cubicBezTo>
                    <a:pt x="200" y="159"/>
                    <a:pt x="200" y="159"/>
                    <a:pt x="200" y="159"/>
                  </a:cubicBezTo>
                  <a:cubicBezTo>
                    <a:pt x="200" y="159"/>
                    <a:pt x="195" y="168"/>
                    <a:pt x="195" y="176"/>
                  </a:cubicBezTo>
                  <a:cubicBezTo>
                    <a:pt x="195" y="179"/>
                    <a:pt x="196" y="181"/>
                    <a:pt x="197" y="184"/>
                  </a:cubicBezTo>
                  <a:cubicBezTo>
                    <a:pt x="199" y="183"/>
                    <a:pt x="199" y="183"/>
                    <a:pt x="199" y="183"/>
                  </a:cubicBezTo>
                  <a:cubicBezTo>
                    <a:pt x="197" y="183"/>
                    <a:pt x="197" y="183"/>
                    <a:pt x="197" y="183"/>
                  </a:cubicBezTo>
                  <a:cubicBezTo>
                    <a:pt x="203" y="193"/>
                    <a:pt x="210" y="196"/>
                    <a:pt x="210" y="196"/>
                  </a:cubicBezTo>
                  <a:cubicBezTo>
                    <a:pt x="211" y="195"/>
                    <a:pt x="211" y="195"/>
                    <a:pt x="211" y="195"/>
                  </a:cubicBezTo>
                  <a:cubicBezTo>
                    <a:pt x="209" y="195"/>
                    <a:pt x="209" y="195"/>
                    <a:pt x="209" y="195"/>
                  </a:cubicBezTo>
                  <a:cubicBezTo>
                    <a:pt x="209" y="195"/>
                    <a:pt x="209" y="195"/>
                    <a:pt x="209" y="196"/>
                  </a:cubicBezTo>
                  <a:cubicBezTo>
                    <a:pt x="209" y="196"/>
                    <a:pt x="209" y="198"/>
                    <a:pt x="209" y="202"/>
                  </a:cubicBezTo>
                  <a:cubicBezTo>
                    <a:pt x="209" y="203"/>
                    <a:pt x="209" y="203"/>
                    <a:pt x="209" y="203"/>
                  </a:cubicBezTo>
                  <a:cubicBezTo>
                    <a:pt x="211" y="203"/>
                    <a:pt x="211" y="203"/>
                    <a:pt x="211" y="203"/>
                  </a:cubicBezTo>
                  <a:cubicBezTo>
                    <a:pt x="211" y="203"/>
                    <a:pt x="211" y="203"/>
                    <a:pt x="211" y="203"/>
                  </a:cubicBezTo>
                  <a:cubicBezTo>
                    <a:pt x="213" y="203"/>
                    <a:pt x="216" y="204"/>
                    <a:pt x="219" y="205"/>
                  </a:cubicBezTo>
                  <a:cubicBezTo>
                    <a:pt x="221" y="206"/>
                    <a:pt x="222" y="206"/>
                    <a:pt x="223" y="207"/>
                  </a:cubicBezTo>
                  <a:cubicBezTo>
                    <a:pt x="224" y="208"/>
                    <a:pt x="224" y="209"/>
                    <a:pt x="224" y="210"/>
                  </a:cubicBezTo>
                  <a:cubicBezTo>
                    <a:pt x="224" y="213"/>
                    <a:pt x="225" y="217"/>
                    <a:pt x="226" y="221"/>
                  </a:cubicBezTo>
                  <a:cubicBezTo>
                    <a:pt x="227" y="224"/>
                    <a:pt x="228" y="226"/>
                    <a:pt x="228" y="226"/>
                  </a:cubicBezTo>
                  <a:cubicBezTo>
                    <a:pt x="229" y="227"/>
                    <a:pt x="229" y="227"/>
                    <a:pt x="229" y="227"/>
                  </a:cubicBezTo>
                  <a:cubicBezTo>
                    <a:pt x="229" y="227"/>
                    <a:pt x="229" y="227"/>
                    <a:pt x="229" y="227"/>
                  </a:cubicBezTo>
                  <a:cubicBezTo>
                    <a:pt x="229" y="227"/>
                    <a:pt x="229" y="227"/>
                    <a:pt x="231" y="228"/>
                  </a:cubicBezTo>
                  <a:cubicBezTo>
                    <a:pt x="232" y="228"/>
                    <a:pt x="235" y="229"/>
                    <a:pt x="241" y="231"/>
                  </a:cubicBezTo>
                  <a:cubicBezTo>
                    <a:pt x="242" y="230"/>
                    <a:pt x="242" y="230"/>
                    <a:pt x="242" y="230"/>
                  </a:cubicBezTo>
                  <a:cubicBezTo>
                    <a:pt x="241" y="231"/>
                    <a:pt x="241" y="231"/>
                    <a:pt x="241" y="231"/>
                  </a:cubicBezTo>
                  <a:cubicBezTo>
                    <a:pt x="241" y="231"/>
                    <a:pt x="241" y="231"/>
                    <a:pt x="243" y="233"/>
                  </a:cubicBezTo>
                  <a:cubicBezTo>
                    <a:pt x="246" y="236"/>
                    <a:pt x="250" y="241"/>
                    <a:pt x="260" y="251"/>
                  </a:cubicBezTo>
                  <a:cubicBezTo>
                    <a:pt x="261" y="250"/>
                    <a:pt x="261" y="250"/>
                    <a:pt x="261" y="250"/>
                  </a:cubicBezTo>
                  <a:cubicBezTo>
                    <a:pt x="259" y="250"/>
                    <a:pt x="259" y="250"/>
                    <a:pt x="259" y="250"/>
                  </a:cubicBezTo>
                  <a:cubicBezTo>
                    <a:pt x="259" y="250"/>
                    <a:pt x="259" y="250"/>
                    <a:pt x="259" y="262"/>
                  </a:cubicBezTo>
                  <a:cubicBezTo>
                    <a:pt x="261" y="262"/>
                    <a:pt x="261" y="262"/>
                    <a:pt x="261" y="262"/>
                  </a:cubicBezTo>
                  <a:cubicBezTo>
                    <a:pt x="260" y="261"/>
                    <a:pt x="260" y="261"/>
                    <a:pt x="260" y="261"/>
                  </a:cubicBezTo>
                  <a:cubicBezTo>
                    <a:pt x="260" y="261"/>
                    <a:pt x="260" y="261"/>
                    <a:pt x="248" y="266"/>
                  </a:cubicBezTo>
                  <a:cubicBezTo>
                    <a:pt x="249" y="268"/>
                    <a:pt x="249" y="268"/>
                    <a:pt x="249" y="268"/>
                  </a:cubicBezTo>
                  <a:cubicBezTo>
                    <a:pt x="250" y="267"/>
                    <a:pt x="250" y="267"/>
                    <a:pt x="250" y="267"/>
                  </a:cubicBezTo>
                  <a:cubicBezTo>
                    <a:pt x="250" y="267"/>
                    <a:pt x="250" y="267"/>
                    <a:pt x="247" y="262"/>
                  </a:cubicBezTo>
                  <a:cubicBezTo>
                    <a:pt x="246" y="262"/>
                    <a:pt x="246" y="262"/>
                    <a:pt x="246" y="262"/>
                  </a:cubicBezTo>
                  <a:cubicBezTo>
                    <a:pt x="246" y="264"/>
                    <a:pt x="246" y="264"/>
                    <a:pt x="246" y="264"/>
                  </a:cubicBezTo>
                  <a:cubicBezTo>
                    <a:pt x="246" y="264"/>
                    <a:pt x="248" y="264"/>
                    <a:pt x="251" y="263"/>
                  </a:cubicBezTo>
                  <a:cubicBezTo>
                    <a:pt x="252" y="262"/>
                    <a:pt x="253" y="262"/>
                    <a:pt x="254" y="261"/>
                  </a:cubicBezTo>
                  <a:cubicBezTo>
                    <a:pt x="255" y="260"/>
                    <a:pt x="256" y="258"/>
                    <a:pt x="256" y="257"/>
                  </a:cubicBezTo>
                  <a:cubicBezTo>
                    <a:pt x="256" y="255"/>
                    <a:pt x="255" y="254"/>
                    <a:pt x="254" y="252"/>
                  </a:cubicBezTo>
                  <a:cubicBezTo>
                    <a:pt x="253" y="253"/>
                    <a:pt x="253" y="253"/>
                    <a:pt x="253" y="253"/>
                  </a:cubicBezTo>
                  <a:cubicBezTo>
                    <a:pt x="254" y="252"/>
                    <a:pt x="254" y="252"/>
                    <a:pt x="254" y="252"/>
                  </a:cubicBezTo>
                  <a:cubicBezTo>
                    <a:pt x="252" y="249"/>
                    <a:pt x="249" y="248"/>
                    <a:pt x="246" y="247"/>
                  </a:cubicBezTo>
                  <a:cubicBezTo>
                    <a:pt x="243" y="246"/>
                    <a:pt x="239" y="246"/>
                    <a:pt x="237" y="246"/>
                  </a:cubicBezTo>
                  <a:cubicBezTo>
                    <a:pt x="235" y="246"/>
                    <a:pt x="234" y="246"/>
                    <a:pt x="234" y="246"/>
                  </a:cubicBezTo>
                  <a:cubicBezTo>
                    <a:pt x="231" y="246"/>
                    <a:pt x="231" y="246"/>
                    <a:pt x="231" y="246"/>
                  </a:cubicBezTo>
                  <a:cubicBezTo>
                    <a:pt x="232" y="248"/>
                    <a:pt x="232" y="248"/>
                    <a:pt x="232" y="248"/>
                  </a:cubicBezTo>
                  <a:cubicBezTo>
                    <a:pt x="232" y="248"/>
                    <a:pt x="232" y="248"/>
                    <a:pt x="234" y="251"/>
                  </a:cubicBezTo>
                  <a:cubicBezTo>
                    <a:pt x="235" y="250"/>
                    <a:pt x="235" y="250"/>
                    <a:pt x="235" y="250"/>
                  </a:cubicBezTo>
                  <a:cubicBezTo>
                    <a:pt x="235" y="249"/>
                    <a:pt x="235" y="249"/>
                    <a:pt x="235" y="249"/>
                  </a:cubicBezTo>
                  <a:cubicBezTo>
                    <a:pt x="235" y="249"/>
                    <a:pt x="233" y="249"/>
                    <a:pt x="230" y="250"/>
                  </a:cubicBezTo>
                  <a:cubicBezTo>
                    <a:pt x="229" y="250"/>
                    <a:pt x="228" y="251"/>
                    <a:pt x="227" y="252"/>
                  </a:cubicBezTo>
                  <a:cubicBezTo>
                    <a:pt x="226" y="253"/>
                    <a:pt x="225" y="254"/>
                    <a:pt x="225" y="256"/>
                  </a:cubicBezTo>
                  <a:cubicBezTo>
                    <a:pt x="225" y="256"/>
                    <a:pt x="225" y="257"/>
                    <a:pt x="226" y="257"/>
                  </a:cubicBezTo>
                  <a:cubicBezTo>
                    <a:pt x="226" y="257"/>
                    <a:pt x="226" y="257"/>
                    <a:pt x="226" y="257"/>
                  </a:cubicBezTo>
                  <a:cubicBezTo>
                    <a:pt x="226" y="257"/>
                    <a:pt x="226" y="257"/>
                    <a:pt x="226" y="257"/>
                  </a:cubicBezTo>
                  <a:cubicBezTo>
                    <a:pt x="226" y="259"/>
                    <a:pt x="227" y="260"/>
                    <a:pt x="228" y="262"/>
                  </a:cubicBezTo>
                  <a:cubicBezTo>
                    <a:pt x="230" y="264"/>
                    <a:pt x="233" y="267"/>
                    <a:pt x="235" y="269"/>
                  </a:cubicBezTo>
                  <a:cubicBezTo>
                    <a:pt x="238" y="271"/>
                    <a:pt x="240" y="273"/>
                    <a:pt x="243" y="273"/>
                  </a:cubicBezTo>
                  <a:cubicBezTo>
                    <a:pt x="243" y="273"/>
                    <a:pt x="243" y="273"/>
                    <a:pt x="243" y="273"/>
                  </a:cubicBezTo>
                  <a:cubicBezTo>
                    <a:pt x="243" y="273"/>
                    <a:pt x="243" y="273"/>
                    <a:pt x="243" y="273"/>
                  </a:cubicBezTo>
                  <a:cubicBezTo>
                    <a:pt x="244" y="273"/>
                    <a:pt x="244" y="273"/>
                    <a:pt x="245" y="273"/>
                  </a:cubicBezTo>
                  <a:cubicBezTo>
                    <a:pt x="248" y="273"/>
                    <a:pt x="252" y="272"/>
                    <a:pt x="255" y="270"/>
                  </a:cubicBezTo>
                  <a:cubicBezTo>
                    <a:pt x="258" y="269"/>
                    <a:pt x="262" y="268"/>
                    <a:pt x="264" y="268"/>
                  </a:cubicBezTo>
                  <a:cubicBezTo>
                    <a:pt x="264" y="268"/>
                    <a:pt x="264" y="268"/>
                    <a:pt x="265" y="268"/>
                  </a:cubicBezTo>
                  <a:cubicBezTo>
                    <a:pt x="265" y="268"/>
                    <a:pt x="267" y="269"/>
                    <a:pt x="268" y="270"/>
                  </a:cubicBezTo>
                  <a:cubicBezTo>
                    <a:pt x="270" y="272"/>
                    <a:pt x="271" y="275"/>
                    <a:pt x="272" y="278"/>
                  </a:cubicBezTo>
                  <a:cubicBezTo>
                    <a:pt x="273" y="279"/>
                    <a:pt x="273" y="280"/>
                    <a:pt x="274" y="281"/>
                  </a:cubicBezTo>
                  <a:cubicBezTo>
                    <a:pt x="274" y="281"/>
                    <a:pt x="274" y="282"/>
                    <a:pt x="274" y="282"/>
                  </a:cubicBezTo>
                  <a:cubicBezTo>
                    <a:pt x="275" y="282"/>
                    <a:pt x="275" y="282"/>
                    <a:pt x="275" y="282"/>
                  </a:cubicBezTo>
                  <a:cubicBezTo>
                    <a:pt x="275" y="283"/>
                    <a:pt x="275" y="283"/>
                    <a:pt x="275" y="283"/>
                  </a:cubicBezTo>
                  <a:cubicBezTo>
                    <a:pt x="275" y="283"/>
                    <a:pt x="275" y="283"/>
                    <a:pt x="277" y="284"/>
                  </a:cubicBezTo>
                  <a:cubicBezTo>
                    <a:pt x="279" y="285"/>
                    <a:pt x="284" y="287"/>
                    <a:pt x="293" y="292"/>
                  </a:cubicBezTo>
                  <a:cubicBezTo>
                    <a:pt x="293" y="292"/>
                    <a:pt x="293" y="292"/>
                    <a:pt x="293" y="292"/>
                  </a:cubicBezTo>
                  <a:cubicBezTo>
                    <a:pt x="294" y="292"/>
                    <a:pt x="294" y="292"/>
                    <a:pt x="294" y="292"/>
                  </a:cubicBezTo>
                  <a:cubicBezTo>
                    <a:pt x="294" y="292"/>
                    <a:pt x="294" y="292"/>
                    <a:pt x="298" y="289"/>
                  </a:cubicBezTo>
                  <a:cubicBezTo>
                    <a:pt x="297" y="288"/>
                    <a:pt x="297" y="288"/>
                    <a:pt x="297" y="288"/>
                  </a:cubicBezTo>
                  <a:cubicBezTo>
                    <a:pt x="296" y="289"/>
                    <a:pt x="296" y="289"/>
                    <a:pt x="296" y="289"/>
                  </a:cubicBezTo>
                  <a:cubicBezTo>
                    <a:pt x="296" y="289"/>
                    <a:pt x="297" y="290"/>
                    <a:pt x="299" y="292"/>
                  </a:cubicBezTo>
                  <a:cubicBezTo>
                    <a:pt x="301" y="293"/>
                    <a:pt x="305" y="295"/>
                    <a:pt x="310" y="295"/>
                  </a:cubicBezTo>
                  <a:cubicBezTo>
                    <a:pt x="319" y="295"/>
                    <a:pt x="325" y="292"/>
                    <a:pt x="325" y="292"/>
                  </a:cubicBezTo>
                  <a:cubicBezTo>
                    <a:pt x="324" y="291"/>
                    <a:pt x="324" y="291"/>
                    <a:pt x="324" y="291"/>
                  </a:cubicBezTo>
                  <a:cubicBezTo>
                    <a:pt x="323" y="291"/>
                    <a:pt x="323" y="291"/>
                    <a:pt x="323" y="291"/>
                  </a:cubicBezTo>
                  <a:cubicBezTo>
                    <a:pt x="323" y="291"/>
                    <a:pt x="323" y="291"/>
                    <a:pt x="326" y="302"/>
                  </a:cubicBezTo>
                  <a:cubicBezTo>
                    <a:pt x="326" y="303"/>
                    <a:pt x="326" y="303"/>
                    <a:pt x="326" y="303"/>
                  </a:cubicBezTo>
                  <a:cubicBezTo>
                    <a:pt x="327" y="303"/>
                    <a:pt x="327" y="303"/>
                    <a:pt x="327" y="303"/>
                  </a:cubicBezTo>
                  <a:cubicBezTo>
                    <a:pt x="327" y="303"/>
                    <a:pt x="327" y="303"/>
                    <a:pt x="336" y="306"/>
                  </a:cubicBezTo>
                  <a:cubicBezTo>
                    <a:pt x="337" y="304"/>
                    <a:pt x="337" y="304"/>
                    <a:pt x="337" y="304"/>
                  </a:cubicBezTo>
                  <a:cubicBezTo>
                    <a:pt x="335" y="304"/>
                    <a:pt x="335" y="304"/>
                    <a:pt x="335" y="304"/>
                  </a:cubicBezTo>
                  <a:cubicBezTo>
                    <a:pt x="335" y="304"/>
                    <a:pt x="335" y="305"/>
                    <a:pt x="335" y="308"/>
                  </a:cubicBezTo>
                  <a:cubicBezTo>
                    <a:pt x="335" y="312"/>
                    <a:pt x="336" y="319"/>
                    <a:pt x="341" y="325"/>
                  </a:cubicBezTo>
                  <a:cubicBezTo>
                    <a:pt x="342" y="324"/>
                    <a:pt x="342" y="324"/>
                    <a:pt x="342" y="324"/>
                  </a:cubicBezTo>
                  <a:cubicBezTo>
                    <a:pt x="341" y="325"/>
                    <a:pt x="341" y="325"/>
                    <a:pt x="341" y="325"/>
                  </a:cubicBezTo>
                  <a:cubicBezTo>
                    <a:pt x="343" y="329"/>
                    <a:pt x="346" y="331"/>
                    <a:pt x="349" y="332"/>
                  </a:cubicBezTo>
                  <a:cubicBezTo>
                    <a:pt x="352" y="333"/>
                    <a:pt x="356" y="333"/>
                    <a:pt x="359" y="333"/>
                  </a:cubicBezTo>
                  <a:cubicBezTo>
                    <a:pt x="362" y="333"/>
                    <a:pt x="364" y="333"/>
                    <a:pt x="364" y="333"/>
                  </a:cubicBezTo>
                  <a:cubicBezTo>
                    <a:pt x="364" y="331"/>
                    <a:pt x="364" y="331"/>
                    <a:pt x="364" y="331"/>
                  </a:cubicBezTo>
                  <a:cubicBezTo>
                    <a:pt x="362" y="331"/>
                    <a:pt x="362" y="331"/>
                    <a:pt x="362" y="331"/>
                  </a:cubicBezTo>
                  <a:cubicBezTo>
                    <a:pt x="362" y="331"/>
                    <a:pt x="362" y="333"/>
                    <a:pt x="363" y="336"/>
                  </a:cubicBezTo>
                  <a:cubicBezTo>
                    <a:pt x="363" y="338"/>
                    <a:pt x="363" y="341"/>
                    <a:pt x="363" y="344"/>
                  </a:cubicBezTo>
                  <a:cubicBezTo>
                    <a:pt x="363" y="345"/>
                    <a:pt x="363" y="346"/>
                    <a:pt x="363" y="347"/>
                  </a:cubicBezTo>
                  <a:cubicBezTo>
                    <a:pt x="363" y="347"/>
                    <a:pt x="363" y="347"/>
                    <a:pt x="363" y="347"/>
                  </a:cubicBezTo>
                  <a:cubicBezTo>
                    <a:pt x="363" y="347"/>
                    <a:pt x="363" y="347"/>
                    <a:pt x="363" y="347"/>
                  </a:cubicBezTo>
                  <a:cubicBezTo>
                    <a:pt x="363" y="348"/>
                    <a:pt x="363" y="348"/>
                    <a:pt x="363" y="348"/>
                  </a:cubicBezTo>
                  <a:cubicBezTo>
                    <a:pt x="363" y="347"/>
                    <a:pt x="363" y="347"/>
                    <a:pt x="363" y="347"/>
                  </a:cubicBezTo>
                  <a:cubicBezTo>
                    <a:pt x="363" y="347"/>
                    <a:pt x="363" y="347"/>
                    <a:pt x="363" y="347"/>
                  </a:cubicBezTo>
                  <a:cubicBezTo>
                    <a:pt x="363" y="348"/>
                    <a:pt x="363" y="348"/>
                    <a:pt x="363" y="348"/>
                  </a:cubicBezTo>
                  <a:cubicBezTo>
                    <a:pt x="363" y="347"/>
                    <a:pt x="363" y="347"/>
                    <a:pt x="363" y="347"/>
                  </a:cubicBezTo>
                  <a:cubicBezTo>
                    <a:pt x="363" y="347"/>
                    <a:pt x="363" y="347"/>
                    <a:pt x="363" y="347"/>
                  </a:cubicBezTo>
                  <a:cubicBezTo>
                    <a:pt x="363" y="348"/>
                    <a:pt x="363" y="348"/>
                    <a:pt x="363" y="348"/>
                  </a:cubicBezTo>
                  <a:cubicBezTo>
                    <a:pt x="362" y="348"/>
                    <a:pt x="361" y="348"/>
                    <a:pt x="360" y="349"/>
                  </a:cubicBezTo>
                  <a:cubicBezTo>
                    <a:pt x="359" y="349"/>
                    <a:pt x="357" y="349"/>
                    <a:pt x="355" y="349"/>
                  </a:cubicBezTo>
                  <a:cubicBezTo>
                    <a:pt x="354" y="349"/>
                    <a:pt x="352" y="349"/>
                    <a:pt x="351" y="349"/>
                  </a:cubicBezTo>
                  <a:cubicBezTo>
                    <a:pt x="350" y="349"/>
                    <a:pt x="349" y="349"/>
                    <a:pt x="349" y="349"/>
                  </a:cubicBezTo>
                  <a:cubicBezTo>
                    <a:pt x="349" y="350"/>
                    <a:pt x="349" y="350"/>
                    <a:pt x="349" y="350"/>
                  </a:cubicBezTo>
                  <a:cubicBezTo>
                    <a:pt x="350" y="349"/>
                    <a:pt x="350" y="349"/>
                    <a:pt x="350" y="349"/>
                  </a:cubicBezTo>
                  <a:cubicBezTo>
                    <a:pt x="350" y="349"/>
                    <a:pt x="348" y="345"/>
                    <a:pt x="344" y="339"/>
                  </a:cubicBezTo>
                  <a:cubicBezTo>
                    <a:pt x="340" y="333"/>
                    <a:pt x="336" y="327"/>
                    <a:pt x="331" y="323"/>
                  </a:cubicBezTo>
                  <a:cubicBezTo>
                    <a:pt x="331" y="323"/>
                    <a:pt x="331" y="323"/>
                    <a:pt x="331" y="323"/>
                  </a:cubicBezTo>
                  <a:cubicBezTo>
                    <a:pt x="331" y="323"/>
                    <a:pt x="331" y="323"/>
                    <a:pt x="331" y="323"/>
                  </a:cubicBezTo>
                  <a:cubicBezTo>
                    <a:pt x="322" y="317"/>
                    <a:pt x="310" y="318"/>
                    <a:pt x="307" y="317"/>
                  </a:cubicBezTo>
                  <a:cubicBezTo>
                    <a:pt x="306" y="318"/>
                    <a:pt x="304" y="318"/>
                    <a:pt x="303" y="318"/>
                  </a:cubicBezTo>
                  <a:cubicBezTo>
                    <a:pt x="302" y="318"/>
                    <a:pt x="300" y="319"/>
                    <a:pt x="299" y="319"/>
                  </a:cubicBezTo>
                  <a:cubicBezTo>
                    <a:pt x="298" y="319"/>
                    <a:pt x="298" y="318"/>
                    <a:pt x="297" y="318"/>
                  </a:cubicBezTo>
                  <a:cubicBezTo>
                    <a:pt x="296" y="319"/>
                    <a:pt x="296" y="319"/>
                    <a:pt x="296" y="319"/>
                  </a:cubicBezTo>
                  <a:cubicBezTo>
                    <a:pt x="297" y="318"/>
                    <a:pt x="297" y="318"/>
                    <a:pt x="297" y="318"/>
                  </a:cubicBezTo>
                  <a:cubicBezTo>
                    <a:pt x="296" y="316"/>
                    <a:pt x="295" y="313"/>
                    <a:pt x="294" y="310"/>
                  </a:cubicBezTo>
                  <a:cubicBezTo>
                    <a:pt x="294" y="309"/>
                    <a:pt x="294" y="308"/>
                    <a:pt x="294" y="307"/>
                  </a:cubicBezTo>
                  <a:cubicBezTo>
                    <a:pt x="294" y="306"/>
                    <a:pt x="293" y="305"/>
                    <a:pt x="293" y="305"/>
                  </a:cubicBezTo>
                  <a:cubicBezTo>
                    <a:pt x="293" y="304"/>
                    <a:pt x="293" y="304"/>
                    <a:pt x="293" y="304"/>
                  </a:cubicBezTo>
                  <a:cubicBezTo>
                    <a:pt x="292" y="304"/>
                    <a:pt x="292" y="304"/>
                    <a:pt x="292" y="304"/>
                  </a:cubicBezTo>
                  <a:cubicBezTo>
                    <a:pt x="292" y="304"/>
                    <a:pt x="292" y="304"/>
                    <a:pt x="284" y="303"/>
                  </a:cubicBezTo>
                  <a:cubicBezTo>
                    <a:pt x="284" y="304"/>
                    <a:pt x="284" y="304"/>
                    <a:pt x="284" y="304"/>
                  </a:cubicBezTo>
                  <a:cubicBezTo>
                    <a:pt x="285" y="303"/>
                    <a:pt x="285" y="303"/>
                    <a:pt x="285" y="303"/>
                  </a:cubicBezTo>
                  <a:cubicBezTo>
                    <a:pt x="285" y="303"/>
                    <a:pt x="275" y="292"/>
                    <a:pt x="261" y="288"/>
                  </a:cubicBezTo>
                  <a:cubicBezTo>
                    <a:pt x="261" y="288"/>
                    <a:pt x="261" y="288"/>
                    <a:pt x="261" y="288"/>
                  </a:cubicBezTo>
                  <a:cubicBezTo>
                    <a:pt x="261" y="288"/>
                    <a:pt x="261" y="288"/>
                    <a:pt x="261" y="288"/>
                  </a:cubicBezTo>
                  <a:cubicBezTo>
                    <a:pt x="249" y="285"/>
                    <a:pt x="235" y="285"/>
                    <a:pt x="235" y="285"/>
                  </a:cubicBezTo>
                  <a:cubicBezTo>
                    <a:pt x="235" y="287"/>
                    <a:pt x="235" y="287"/>
                    <a:pt x="235" y="287"/>
                  </a:cubicBezTo>
                  <a:cubicBezTo>
                    <a:pt x="235" y="285"/>
                    <a:pt x="235" y="285"/>
                    <a:pt x="235" y="285"/>
                  </a:cubicBezTo>
                  <a:cubicBezTo>
                    <a:pt x="235" y="285"/>
                    <a:pt x="231" y="284"/>
                    <a:pt x="226" y="284"/>
                  </a:cubicBezTo>
                  <a:cubicBezTo>
                    <a:pt x="223" y="284"/>
                    <a:pt x="221" y="285"/>
                    <a:pt x="219" y="285"/>
                  </a:cubicBezTo>
                  <a:cubicBezTo>
                    <a:pt x="218" y="285"/>
                    <a:pt x="217" y="286"/>
                    <a:pt x="216" y="286"/>
                  </a:cubicBezTo>
                  <a:cubicBezTo>
                    <a:pt x="215" y="287"/>
                    <a:pt x="215" y="288"/>
                    <a:pt x="215" y="289"/>
                  </a:cubicBezTo>
                  <a:cubicBezTo>
                    <a:pt x="215" y="291"/>
                    <a:pt x="215" y="292"/>
                    <a:pt x="217" y="293"/>
                  </a:cubicBezTo>
                  <a:cubicBezTo>
                    <a:pt x="218" y="293"/>
                    <a:pt x="219" y="294"/>
                    <a:pt x="220" y="294"/>
                  </a:cubicBezTo>
                  <a:cubicBezTo>
                    <a:pt x="224" y="294"/>
                    <a:pt x="227" y="292"/>
                    <a:pt x="228" y="292"/>
                  </a:cubicBezTo>
                  <a:cubicBezTo>
                    <a:pt x="227" y="291"/>
                    <a:pt x="227" y="291"/>
                    <a:pt x="227" y="291"/>
                  </a:cubicBezTo>
                  <a:cubicBezTo>
                    <a:pt x="226" y="291"/>
                    <a:pt x="226" y="291"/>
                    <a:pt x="226" y="291"/>
                  </a:cubicBezTo>
                  <a:cubicBezTo>
                    <a:pt x="226" y="291"/>
                    <a:pt x="226" y="291"/>
                    <a:pt x="227" y="298"/>
                  </a:cubicBezTo>
                  <a:cubicBezTo>
                    <a:pt x="227" y="299"/>
                    <a:pt x="227" y="299"/>
                    <a:pt x="227" y="299"/>
                  </a:cubicBezTo>
                  <a:cubicBezTo>
                    <a:pt x="228" y="299"/>
                    <a:pt x="228" y="299"/>
                    <a:pt x="228" y="299"/>
                  </a:cubicBezTo>
                  <a:cubicBezTo>
                    <a:pt x="228" y="299"/>
                    <a:pt x="228" y="299"/>
                    <a:pt x="231" y="299"/>
                  </a:cubicBezTo>
                  <a:cubicBezTo>
                    <a:pt x="234" y="299"/>
                    <a:pt x="239" y="300"/>
                    <a:pt x="250" y="300"/>
                  </a:cubicBezTo>
                  <a:cubicBezTo>
                    <a:pt x="250" y="299"/>
                    <a:pt x="250" y="299"/>
                    <a:pt x="250" y="299"/>
                  </a:cubicBezTo>
                  <a:cubicBezTo>
                    <a:pt x="249" y="299"/>
                    <a:pt x="249" y="299"/>
                    <a:pt x="249" y="299"/>
                  </a:cubicBezTo>
                  <a:cubicBezTo>
                    <a:pt x="249" y="299"/>
                    <a:pt x="249" y="301"/>
                    <a:pt x="250" y="303"/>
                  </a:cubicBezTo>
                  <a:cubicBezTo>
                    <a:pt x="251" y="305"/>
                    <a:pt x="252" y="306"/>
                    <a:pt x="252" y="307"/>
                  </a:cubicBezTo>
                  <a:cubicBezTo>
                    <a:pt x="253" y="307"/>
                    <a:pt x="253" y="307"/>
                    <a:pt x="254" y="308"/>
                  </a:cubicBezTo>
                  <a:cubicBezTo>
                    <a:pt x="254" y="308"/>
                    <a:pt x="255" y="308"/>
                    <a:pt x="255" y="308"/>
                  </a:cubicBezTo>
                  <a:cubicBezTo>
                    <a:pt x="256" y="308"/>
                    <a:pt x="256" y="308"/>
                    <a:pt x="257" y="308"/>
                  </a:cubicBezTo>
                  <a:cubicBezTo>
                    <a:pt x="258" y="307"/>
                    <a:pt x="259" y="306"/>
                    <a:pt x="260" y="305"/>
                  </a:cubicBezTo>
                  <a:cubicBezTo>
                    <a:pt x="261" y="303"/>
                    <a:pt x="262" y="302"/>
                    <a:pt x="262" y="302"/>
                  </a:cubicBezTo>
                  <a:cubicBezTo>
                    <a:pt x="261" y="301"/>
                    <a:pt x="261" y="301"/>
                    <a:pt x="261" y="301"/>
                  </a:cubicBezTo>
                  <a:cubicBezTo>
                    <a:pt x="260" y="303"/>
                    <a:pt x="260" y="303"/>
                    <a:pt x="260" y="303"/>
                  </a:cubicBezTo>
                  <a:cubicBezTo>
                    <a:pt x="260" y="303"/>
                    <a:pt x="264" y="306"/>
                    <a:pt x="268" y="309"/>
                  </a:cubicBezTo>
                  <a:cubicBezTo>
                    <a:pt x="270" y="311"/>
                    <a:pt x="272" y="312"/>
                    <a:pt x="274" y="314"/>
                  </a:cubicBezTo>
                  <a:cubicBezTo>
                    <a:pt x="276" y="315"/>
                    <a:pt x="278" y="316"/>
                    <a:pt x="279" y="316"/>
                  </a:cubicBezTo>
                  <a:cubicBezTo>
                    <a:pt x="280" y="315"/>
                    <a:pt x="280" y="315"/>
                    <a:pt x="280" y="315"/>
                  </a:cubicBezTo>
                  <a:cubicBezTo>
                    <a:pt x="279" y="316"/>
                    <a:pt x="279" y="316"/>
                    <a:pt x="279" y="316"/>
                  </a:cubicBezTo>
                  <a:cubicBezTo>
                    <a:pt x="280" y="318"/>
                    <a:pt x="282" y="318"/>
                    <a:pt x="284" y="318"/>
                  </a:cubicBezTo>
                  <a:cubicBezTo>
                    <a:pt x="287" y="318"/>
                    <a:pt x="290" y="316"/>
                    <a:pt x="290" y="316"/>
                  </a:cubicBezTo>
                  <a:cubicBezTo>
                    <a:pt x="289" y="315"/>
                    <a:pt x="289" y="315"/>
                    <a:pt x="289" y="315"/>
                  </a:cubicBezTo>
                  <a:cubicBezTo>
                    <a:pt x="288" y="315"/>
                    <a:pt x="288" y="315"/>
                    <a:pt x="288" y="315"/>
                  </a:cubicBezTo>
                  <a:cubicBezTo>
                    <a:pt x="288" y="315"/>
                    <a:pt x="288" y="317"/>
                    <a:pt x="289" y="320"/>
                  </a:cubicBezTo>
                  <a:cubicBezTo>
                    <a:pt x="290" y="322"/>
                    <a:pt x="292" y="325"/>
                    <a:pt x="296" y="326"/>
                  </a:cubicBezTo>
                  <a:cubicBezTo>
                    <a:pt x="296" y="326"/>
                    <a:pt x="296" y="326"/>
                    <a:pt x="296" y="326"/>
                  </a:cubicBezTo>
                  <a:cubicBezTo>
                    <a:pt x="296" y="326"/>
                    <a:pt x="296" y="326"/>
                    <a:pt x="296" y="326"/>
                  </a:cubicBezTo>
                  <a:cubicBezTo>
                    <a:pt x="299" y="326"/>
                    <a:pt x="307" y="326"/>
                    <a:pt x="314" y="327"/>
                  </a:cubicBezTo>
                  <a:cubicBezTo>
                    <a:pt x="318" y="328"/>
                    <a:pt x="321" y="328"/>
                    <a:pt x="324" y="329"/>
                  </a:cubicBezTo>
                  <a:cubicBezTo>
                    <a:pt x="325" y="330"/>
                    <a:pt x="326" y="330"/>
                    <a:pt x="326" y="331"/>
                  </a:cubicBezTo>
                  <a:cubicBezTo>
                    <a:pt x="327" y="331"/>
                    <a:pt x="327" y="331"/>
                    <a:pt x="327" y="331"/>
                  </a:cubicBezTo>
                  <a:cubicBezTo>
                    <a:pt x="327" y="331"/>
                    <a:pt x="327" y="331"/>
                    <a:pt x="327" y="331"/>
                  </a:cubicBezTo>
                  <a:cubicBezTo>
                    <a:pt x="327" y="334"/>
                    <a:pt x="326" y="339"/>
                    <a:pt x="326" y="345"/>
                  </a:cubicBezTo>
                  <a:cubicBezTo>
                    <a:pt x="326" y="348"/>
                    <a:pt x="326" y="351"/>
                    <a:pt x="327" y="355"/>
                  </a:cubicBezTo>
                  <a:cubicBezTo>
                    <a:pt x="328" y="354"/>
                    <a:pt x="328" y="354"/>
                    <a:pt x="328" y="354"/>
                  </a:cubicBezTo>
                  <a:cubicBezTo>
                    <a:pt x="327" y="354"/>
                    <a:pt x="327" y="354"/>
                    <a:pt x="327" y="354"/>
                  </a:cubicBezTo>
                  <a:cubicBezTo>
                    <a:pt x="330" y="367"/>
                    <a:pt x="341" y="374"/>
                    <a:pt x="341" y="374"/>
                  </a:cubicBezTo>
                  <a:cubicBezTo>
                    <a:pt x="342" y="373"/>
                    <a:pt x="342" y="373"/>
                    <a:pt x="342" y="373"/>
                  </a:cubicBezTo>
                  <a:cubicBezTo>
                    <a:pt x="341" y="373"/>
                    <a:pt x="341" y="373"/>
                    <a:pt x="341" y="373"/>
                  </a:cubicBezTo>
                  <a:lnTo>
                    <a:pt x="342" y="373"/>
                  </a:lnTo>
                  <a:close/>
                  <a:moveTo>
                    <a:pt x="334" y="99"/>
                  </a:moveTo>
                  <a:cubicBezTo>
                    <a:pt x="334" y="97"/>
                    <a:pt x="334" y="97"/>
                    <a:pt x="334" y="97"/>
                  </a:cubicBezTo>
                  <a:cubicBezTo>
                    <a:pt x="330" y="97"/>
                    <a:pt x="326" y="98"/>
                    <a:pt x="324" y="100"/>
                  </a:cubicBezTo>
                  <a:cubicBezTo>
                    <a:pt x="322" y="102"/>
                    <a:pt x="321" y="105"/>
                    <a:pt x="321" y="107"/>
                  </a:cubicBezTo>
                  <a:cubicBezTo>
                    <a:pt x="321" y="110"/>
                    <a:pt x="322" y="113"/>
                    <a:pt x="325" y="116"/>
                  </a:cubicBezTo>
                  <a:cubicBezTo>
                    <a:pt x="327" y="118"/>
                    <a:pt x="330" y="120"/>
                    <a:pt x="334" y="121"/>
                  </a:cubicBezTo>
                  <a:cubicBezTo>
                    <a:pt x="334" y="121"/>
                    <a:pt x="334" y="121"/>
                    <a:pt x="334" y="121"/>
                  </a:cubicBezTo>
                  <a:cubicBezTo>
                    <a:pt x="334" y="121"/>
                    <a:pt x="334" y="121"/>
                    <a:pt x="334" y="121"/>
                  </a:cubicBezTo>
                  <a:cubicBezTo>
                    <a:pt x="334" y="121"/>
                    <a:pt x="335" y="121"/>
                    <a:pt x="335" y="121"/>
                  </a:cubicBezTo>
                  <a:cubicBezTo>
                    <a:pt x="343" y="121"/>
                    <a:pt x="349" y="115"/>
                    <a:pt x="349" y="108"/>
                  </a:cubicBezTo>
                  <a:cubicBezTo>
                    <a:pt x="349" y="106"/>
                    <a:pt x="347" y="103"/>
                    <a:pt x="345" y="101"/>
                  </a:cubicBezTo>
                  <a:cubicBezTo>
                    <a:pt x="342" y="99"/>
                    <a:pt x="339" y="97"/>
                    <a:pt x="334" y="97"/>
                  </a:cubicBezTo>
                  <a:cubicBezTo>
                    <a:pt x="334" y="99"/>
                    <a:pt x="334" y="99"/>
                    <a:pt x="334" y="99"/>
                  </a:cubicBezTo>
                  <a:cubicBezTo>
                    <a:pt x="334" y="100"/>
                    <a:pt x="334" y="100"/>
                    <a:pt x="334" y="100"/>
                  </a:cubicBezTo>
                  <a:cubicBezTo>
                    <a:pt x="338" y="100"/>
                    <a:pt x="341" y="102"/>
                    <a:pt x="343" y="103"/>
                  </a:cubicBezTo>
                  <a:cubicBezTo>
                    <a:pt x="345" y="104"/>
                    <a:pt x="346" y="106"/>
                    <a:pt x="346" y="108"/>
                  </a:cubicBezTo>
                  <a:cubicBezTo>
                    <a:pt x="346" y="111"/>
                    <a:pt x="345" y="113"/>
                    <a:pt x="343" y="115"/>
                  </a:cubicBezTo>
                  <a:cubicBezTo>
                    <a:pt x="341" y="117"/>
                    <a:pt x="338" y="118"/>
                    <a:pt x="335" y="118"/>
                  </a:cubicBezTo>
                  <a:cubicBezTo>
                    <a:pt x="335" y="118"/>
                    <a:pt x="334" y="118"/>
                    <a:pt x="334" y="118"/>
                  </a:cubicBezTo>
                  <a:cubicBezTo>
                    <a:pt x="334" y="119"/>
                    <a:pt x="334" y="119"/>
                    <a:pt x="334" y="119"/>
                  </a:cubicBezTo>
                  <a:cubicBezTo>
                    <a:pt x="334" y="118"/>
                    <a:pt x="334" y="118"/>
                    <a:pt x="334" y="118"/>
                  </a:cubicBezTo>
                  <a:cubicBezTo>
                    <a:pt x="331" y="117"/>
                    <a:pt x="329" y="116"/>
                    <a:pt x="327" y="114"/>
                  </a:cubicBezTo>
                  <a:cubicBezTo>
                    <a:pt x="325" y="112"/>
                    <a:pt x="324" y="109"/>
                    <a:pt x="324" y="107"/>
                  </a:cubicBezTo>
                  <a:cubicBezTo>
                    <a:pt x="324" y="105"/>
                    <a:pt x="325" y="104"/>
                    <a:pt x="326" y="103"/>
                  </a:cubicBezTo>
                  <a:cubicBezTo>
                    <a:pt x="328" y="101"/>
                    <a:pt x="330" y="100"/>
                    <a:pt x="334" y="100"/>
                  </a:cubicBezTo>
                  <a:lnTo>
                    <a:pt x="334" y="99"/>
                  </a:lnTo>
                  <a:close/>
                  <a:moveTo>
                    <a:pt x="389" y="122"/>
                  </a:moveTo>
                  <a:cubicBezTo>
                    <a:pt x="389" y="123"/>
                    <a:pt x="389" y="123"/>
                    <a:pt x="389" y="123"/>
                  </a:cubicBezTo>
                  <a:cubicBezTo>
                    <a:pt x="389" y="123"/>
                    <a:pt x="389" y="123"/>
                    <a:pt x="389" y="123"/>
                  </a:cubicBezTo>
                  <a:cubicBezTo>
                    <a:pt x="390" y="124"/>
                    <a:pt x="396" y="126"/>
                    <a:pt x="399" y="130"/>
                  </a:cubicBezTo>
                  <a:cubicBezTo>
                    <a:pt x="399" y="130"/>
                    <a:pt x="399" y="130"/>
                    <a:pt x="399" y="130"/>
                  </a:cubicBezTo>
                  <a:cubicBezTo>
                    <a:pt x="399" y="130"/>
                    <a:pt x="399" y="130"/>
                    <a:pt x="399" y="130"/>
                  </a:cubicBezTo>
                  <a:cubicBezTo>
                    <a:pt x="400" y="130"/>
                    <a:pt x="401" y="131"/>
                    <a:pt x="402" y="131"/>
                  </a:cubicBezTo>
                  <a:cubicBezTo>
                    <a:pt x="404" y="131"/>
                    <a:pt x="405" y="130"/>
                    <a:pt x="406" y="128"/>
                  </a:cubicBezTo>
                  <a:cubicBezTo>
                    <a:pt x="407" y="127"/>
                    <a:pt x="408" y="125"/>
                    <a:pt x="408" y="123"/>
                  </a:cubicBezTo>
                  <a:cubicBezTo>
                    <a:pt x="408" y="120"/>
                    <a:pt x="407" y="117"/>
                    <a:pt x="404" y="114"/>
                  </a:cubicBezTo>
                  <a:cubicBezTo>
                    <a:pt x="404" y="114"/>
                    <a:pt x="404" y="114"/>
                    <a:pt x="404" y="114"/>
                  </a:cubicBezTo>
                  <a:cubicBezTo>
                    <a:pt x="404" y="114"/>
                    <a:pt x="404" y="114"/>
                    <a:pt x="404" y="114"/>
                  </a:cubicBezTo>
                  <a:cubicBezTo>
                    <a:pt x="402" y="112"/>
                    <a:pt x="400" y="112"/>
                    <a:pt x="398" y="112"/>
                  </a:cubicBezTo>
                  <a:cubicBezTo>
                    <a:pt x="397" y="112"/>
                    <a:pt x="395" y="112"/>
                    <a:pt x="394" y="113"/>
                  </a:cubicBezTo>
                  <a:cubicBezTo>
                    <a:pt x="390" y="116"/>
                    <a:pt x="388" y="121"/>
                    <a:pt x="388" y="121"/>
                  </a:cubicBezTo>
                  <a:cubicBezTo>
                    <a:pt x="387" y="123"/>
                    <a:pt x="387" y="123"/>
                    <a:pt x="387" y="123"/>
                  </a:cubicBezTo>
                  <a:cubicBezTo>
                    <a:pt x="389" y="123"/>
                    <a:pt x="389" y="123"/>
                    <a:pt x="389" y="123"/>
                  </a:cubicBezTo>
                  <a:cubicBezTo>
                    <a:pt x="389" y="122"/>
                    <a:pt x="389" y="122"/>
                    <a:pt x="389" y="122"/>
                  </a:cubicBezTo>
                  <a:cubicBezTo>
                    <a:pt x="391" y="122"/>
                    <a:pt x="391" y="122"/>
                    <a:pt x="391" y="122"/>
                  </a:cubicBezTo>
                  <a:cubicBezTo>
                    <a:pt x="391" y="122"/>
                    <a:pt x="391" y="122"/>
                    <a:pt x="391" y="122"/>
                  </a:cubicBezTo>
                  <a:cubicBezTo>
                    <a:pt x="391" y="121"/>
                    <a:pt x="392" y="119"/>
                    <a:pt x="394" y="118"/>
                  </a:cubicBezTo>
                  <a:cubicBezTo>
                    <a:pt x="394" y="117"/>
                    <a:pt x="395" y="116"/>
                    <a:pt x="396" y="116"/>
                  </a:cubicBezTo>
                  <a:cubicBezTo>
                    <a:pt x="397" y="115"/>
                    <a:pt x="397" y="115"/>
                    <a:pt x="398" y="115"/>
                  </a:cubicBezTo>
                  <a:cubicBezTo>
                    <a:pt x="399" y="115"/>
                    <a:pt x="400" y="115"/>
                    <a:pt x="402" y="116"/>
                  </a:cubicBezTo>
                  <a:cubicBezTo>
                    <a:pt x="403" y="115"/>
                    <a:pt x="403" y="115"/>
                    <a:pt x="403" y="115"/>
                  </a:cubicBezTo>
                  <a:cubicBezTo>
                    <a:pt x="402" y="116"/>
                    <a:pt x="402" y="116"/>
                    <a:pt x="402" y="116"/>
                  </a:cubicBezTo>
                  <a:cubicBezTo>
                    <a:pt x="404" y="118"/>
                    <a:pt x="405" y="121"/>
                    <a:pt x="405" y="123"/>
                  </a:cubicBezTo>
                  <a:cubicBezTo>
                    <a:pt x="405" y="124"/>
                    <a:pt x="404" y="126"/>
                    <a:pt x="404" y="126"/>
                  </a:cubicBezTo>
                  <a:cubicBezTo>
                    <a:pt x="403" y="127"/>
                    <a:pt x="403" y="128"/>
                    <a:pt x="402" y="128"/>
                  </a:cubicBezTo>
                  <a:cubicBezTo>
                    <a:pt x="402" y="128"/>
                    <a:pt x="401" y="128"/>
                    <a:pt x="401" y="127"/>
                  </a:cubicBezTo>
                  <a:cubicBezTo>
                    <a:pt x="400" y="129"/>
                    <a:pt x="400" y="129"/>
                    <a:pt x="400" y="129"/>
                  </a:cubicBezTo>
                  <a:cubicBezTo>
                    <a:pt x="401" y="128"/>
                    <a:pt x="401" y="128"/>
                    <a:pt x="401" y="128"/>
                  </a:cubicBezTo>
                  <a:cubicBezTo>
                    <a:pt x="397" y="123"/>
                    <a:pt x="390" y="121"/>
                    <a:pt x="390" y="120"/>
                  </a:cubicBezTo>
                  <a:cubicBezTo>
                    <a:pt x="389" y="122"/>
                    <a:pt x="389" y="122"/>
                    <a:pt x="389" y="122"/>
                  </a:cubicBezTo>
                  <a:cubicBezTo>
                    <a:pt x="391" y="122"/>
                    <a:pt x="391" y="122"/>
                    <a:pt x="391" y="122"/>
                  </a:cubicBezTo>
                  <a:lnTo>
                    <a:pt x="389" y="122"/>
                  </a:lnTo>
                  <a:close/>
                  <a:moveTo>
                    <a:pt x="370" y="170"/>
                  </a:moveTo>
                  <a:cubicBezTo>
                    <a:pt x="369" y="171"/>
                    <a:pt x="369" y="171"/>
                    <a:pt x="369" y="171"/>
                  </a:cubicBezTo>
                  <a:cubicBezTo>
                    <a:pt x="372" y="182"/>
                    <a:pt x="372" y="182"/>
                    <a:pt x="372" y="182"/>
                  </a:cubicBezTo>
                  <a:cubicBezTo>
                    <a:pt x="372" y="183"/>
                    <a:pt x="372" y="183"/>
                    <a:pt x="372" y="183"/>
                  </a:cubicBezTo>
                  <a:cubicBezTo>
                    <a:pt x="373" y="183"/>
                    <a:pt x="373" y="183"/>
                    <a:pt x="373" y="183"/>
                  </a:cubicBezTo>
                  <a:cubicBezTo>
                    <a:pt x="385" y="184"/>
                    <a:pt x="385" y="184"/>
                    <a:pt x="385" y="184"/>
                  </a:cubicBezTo>
                  <a:cubicBezTo>
                    <a:pt x="387" y="184"/>
                    <a:pt x="387" y="184"/>
                    <a:pt x="387" y="184"/>
                  </a:cubicBezTo>
                  <a:cubicBezTo>
                    <a:pt x="387" y="183"/>
                    <a:pt x="387" y="183"/>
                    <a:pt x="387" y="183"/>
                  </a:cubicBezTo>
                  <a:cubicBezTo>
                    <a:pt x="387" y="176"/>
                    <a:pt x="387" y="176"/>
                    <a:pt x="387" y="176"/>
                  </a:cubicBezTo>
                  <a:cubicBezTo>
                    <a:pt x="385" y="176"/>
                    <a:pt x="385" y="176"/>
                    <a:pt x="385" y="176"/>
                  </a:cubicBezTo>
                  <a:cubicBezTo>
                    <a:pt x="384" y="177"/>
                    <a:pt x="384" y="177"/>
                    <a:pt x="384" y="177"/>
                  </a:cubicBezTo>
                  <a:cubicBezTo>
                    <a:pt x="384" y="177"/>
                    <a:pt x="385" y="178"/>
                    <a:pt x="387" y="180"/>
                  </a:cubicBezTo>
                  <a:cubicBezTo>
                    <a:pt x="388" y="182"/>
                    <a:pt x="391" y="184"/>
                    <a:pt x="393" y="184"/>
                  </a:cubicBezTo>
                  <a:cubicBezTo>
                    <a:pt x="393" y="183"/>
                    <a:pt x="393" y="183"/>
                    <a:pt x="393" y="183"/>
                  </a:cubicBezTo>
                  <a:cubicBezTo>
                    <a:pt x="393" y="184"/>
                    <a:pt x="393" y="184"/>
                    <a:pt x="393" y="184"/>
                  </a:cubicBezTo>
                  <a:cubicBezTo>
                    <a:pt x="393" y="184"/>
                    <a:pt x="394" y="184"/>
                    <a:pt x="394" y="184"/>
                  </a:cubicBezTo>
                  <a:cubicBezTo>
                    <a:pt x="395" y="184"/>
                    <a:pt x="396" y="184"/>
                    <a:pt x="396" y="183"/>
                  </a:cubicBezTo>
                  <a:cubicBezTo>
                    <a:pt x="396" y="183"/>
                    <a:pt x="396" y="182"/>
                    <a:pt x="396" y="181"/>
                  </a:cubicBezTo>
                  <a:cubicBezTo>
                    <a:pt x="396" y="180"/>
                    <a:pt x="396" y="178"/>
                    <a:pt x="395" y="176"/>
                  </a:cubicBezTo>
                  <a:cubicBezTo>
                    <a:pt x="394" y="174"/>
                    <a:pt x="393" y="173"/>
                    <a:pt x="393" y="173"/>
                  </a:cubicBezTo>
                  <a:cubicBezTo>
                    <a:pt x="392" y="173"/>
                    <a:pt x="392" y="173"/>
                    <a:pt x="392" y="173"/>
                  </a:cubicBezTo>
                  <a:cubicBezTo>
                    <a:pt x="393" y="174"/>
                    <a:pt x="393" y="174"/>
                    <a:pt x="393" y="174"/>
                  </a:cubicBezTo>
                  <a:cubicBezTo>
                    <a:pt x="398" y="159"/>
                    <a:pt x="398" y="159"/>
                    <a:pt x="398" y="159"/>
                  </a:cubicBezTo>
                  <a:cubicBezTo>
                    <a:pt x="398" y="157"/>
                    <a:pt x="398" y="157"/>
                    <a:pt x="398" y="157"/>
                  </a:cubicBezTo>
                  <a:cubicBezTo>
                    <a:pt x="396" y="157"/>
                    <a:pt x="396" y="157"/>
                    <a:pt x="396" y="157"/>
                  </a:cubicBezTo>
                  <a:cubicBezTo>
                    <a:pt x="393" y="157"/>
                    <a:pt x="393" y="157"/>
                    <a:pt x="393" y="157"/>
                  </a:cubicBezTo>
                  <a:cubicBezTo>
                    <a:pt x="393" y="157"/>
                    <a:pt x="393" y="157"/>
                    <a:pt x="393" y="157"/>
                  </a:cubicBezTo>
                  <a:cubicBezTo>
                    <a:pt x="392" y="157"/>
                    <a:pt x="392" y="157"/>
                    <a:pt x="392" y="157"/>
                  </a:cubicBezTo>
                  <a:cubicBezTo>
                    <a:pt x="387" y="166"/>
                    <a:pt x="387" y="166"/>
                    <a:pt x="387" y="166"/>
                  </a:cubicBezTo>
                  <a:cubicBezTo>
                    <a:pt x="388" y="166"/>
                    <a:pt x="388" y="166"/>
                    <a:pt x="388" y="166"/>
                  </a:cubicBezTo>
                  <a:cubicBezTo>
                    <a:pt x="389" y="165"/>
                    <a:pt x="389" y="165"/>
                    <a:pt x="389" y="165"/>
                  </a:cubicBezTo>
                  <a:cubicBezTo>
                    <a:pt x="388" y="165"/>
                    <a:pt x="385" y="163"/>
                    <a:pt x="380" y="163"/>
                  </a:cubicBezTo>
                  <a:cubicBezTo>
                    <a:pt x="379" y="163"/>
                    <a:pt x="376" y="164"/>
                    <a:pt x="374" y="165"/>
                  </a:cubicBezTo>
                  <a:cubicBezTo>
                    <a:pt x="372" y="166"/>
                    <a:pt x="370" y="167"/>
                    <a:pt x="369" y="170"/>
                  </a:cubicBezTo>
                  <a:cubicBezTo>
                    <a:pt x="369" y="170"/>
                    <a:pt x="369" y="170"/>
                    <a:pt x="369" y="170"/>
                  </a:cubicBezTo>
                  <a:cubicBezTo>
                    <a:pt x="369" y="171"/>
                    <a:pt x="369" y="171"/>
                    <a:pt x="369" y="171"/>
                  </a:cubicBezTo>
                  <a:cubicBezTo>
                    <a:pt x="370" y="170"/>
                    <a:pt x="370" y="170"/>
                    <a:pt x="370" y="170"/>
                  </a:cubicBezTo>
                  <a:cubicBezTo>
                    <a:pt x="372" y="171"/>
                    <a:pt x="372" y="171"/>
                    <a:pt x="372" y="171"/>
                  </a:cubicBezTo>
                  <a:cubicBezTo>
                    <a:pt x="373" y="169"/>
                    <a:pt x="374" y="168"/>
                    <a:pt x="376" y="167"/>
                  </a:cubicBezTo>
                  <a:cubicBezTo>
                    <a:pt x="377" y="167"/>
                    <a:pt x="379" y="166"/>
                    <a:pt x="380" y="166"/>
                  </a:cubicBezTo>
                  <a:cubicBezTo>
                    <a:pt x="382" y="166"/>
                    <a:pt x="384" y="167"/>
                    <a:pt x="385" y="167"/>
                  </a:cubicBezTo>
                  <a:cubicBezTo>
                    <a:pt x="386" y="167"/>
                    <a:pt x="386" y="167"/>
                    <a:pt x="387" y="168"/>
                  </a:cubicBezTo>
                  <a:cubicBezTo>
                    <a:pt x="387" y="168"/>
                    <a:pt x="387" y="168"/>
                    <a:pt x="387" y="168"/>
                  </a:cubicBezTo>
                  <a:cubicBezTo>
                    <a:pt x="387" y="168"/>
                    <a:pt x="387" y="168"/>
                    <a:pt x="387" y="168"/>
                  </a:cubicBezTo>
                  <a:cubicBezTo>
                    <a:pt x="389" y="168"/>
                    <a:pt x="389" y="168"/>
                    <a:pt x="389" y="168"/>
                  </a:cubicBezTo>
                  <a:cubicBezTo>
                    <a:pt x="389" y="167"/>
                    <a:pt x="389" y="167"/>
                    <a:pt x="389" y="167"/>
                  </a:cubicBezTo>
                  <a:cubicBezTo>
                    <a:pt x="389" y="167"/>
                    <a:pt x="389" y="167"/>
                    <a:pt x="395" y="159"/>
                  </a:cubicBezTo>
                  <a:cubicBezTo>
                    <a:pt x="393" y="158"/>
                    <a:pt x="393" y="158"/>
                    <a:pt x="393" y="158"/>
                  </a:cubicBezTo>
                  <a:cubicBezTo>
                    <a:pt x="393" y="160"/>
                    <a:pt x="393" y="160"/>
                    <a:pt x="393" y="160"/>
                  </a:cubicBezTo>
                  <a:cubicBezTo>
                    <a:pt x="393" y="160"/>
                    <a:pt x="393" y="160"/>
                    <a:pt x="396" y="160"/>
                  </a:cubicBezTo>
                  <a:cubicBezTo>
                    <a:pt x="396" y="158"/>
                    <a:pt x="396" y="158"/>
                    <a:pt x="396" y="158"/>
                  </a:cubicBezTo>
                  <a:cubicBezTo>
                    <a:pt x="395" y="158"/>
                    <a:pt x="395" y="158"/>
                    <a:pt x="395" y="158"/>
                  </a:cubicBezTo>
                  <a:cubicBezTo>
                    <a:pt x="395" y="158"/>
                    <a:pt x="395" y="158"/>
                    <a:pt x="394" y="160"/>
                  </a:cubicBezTo>
                  <a:cubicBezTo>
                    <a:pt x="394" y="162"/>
                    <a:pt x="393" y="165"/>
                    <a:pt x="391" y="173"/>
                  </a:cubicBezTo>
                  <a:cubicBezTo>
                    <a:pt x="390" y="173"/>
                    <a:pt x="390" y="173"/>
                    <a:pt x="390" y="173"/>
                  </a:cubicBezTo>
                  <a:cubicBezTo>
                    <a:pt x="391" y="174"/>
                    <a:pt x="391" y="174"/>
                    <a:pt x="391" y="174"/>
                  </a:cubicBezTo>
                  <a:cubicBezTo>
                    <a:pt x="391" y="174"/>
                    <a:pt x="391" y="174"/>
                    <a:pt x="391" y="175"/>
                  </a:cubicBezTo>
                  <a:cubicBezTo>
                    <a:pt x="392" y="176"/>
                    <a:pt x="392" y="177"/>
                    <a:pt x="393" y="178"/>
                  </a:cubicBezTo>
                  <a:cubicBezTo>
                    <a:pt x="393" y="180"/>
                    <a:pt x="393" y="181"/>
                    <a:pt x="393" y="181"/>
                  </a:cubicBezTo>
                  <a:cubicBezTo>
                    <a:pt x="393" y="182"/>
                    <a:pt x="393" y="182"/>
                    <a:pt x="393" y="182"/>
                  </a:cubicBezTo>
                  <a:cubicBezTo>
                    <a:pt x="394" y="182"/>
                    <a:pt x="394" y="182"/>
                    <a:pt x="394" y="182"/>
                  </a:cubicBezTo>
                  <a:cubicBezTo>
                    <a:pt x="393" y="182"/>
                    <a:pt x="393" y="182"/>
                    <a:pt x="393" y="182"/>
                  </a:cubicBezTo>
                  <a:cubicBezTo>
                    <a:pt x="393" y="182"/>
                    <a:pt x="393" y="182"/>
                    <a:pt x="393" y="182"/>
                  </a:cubicBezTo>
                  <a:cubicBezTo>
                    <a:pt x="394" y="182"/>
                    <a:pt x="394" y="182"/>
                    <a:pt x="394" y="182"/>
                  </a:cubicBezTo>
                  <a:cubicBezTo>
                    <a:pt x="393" y="182"/>
                    <a:pt x="393" y="182"/>
                    <a:pt x="393" y="182"/>
                  </a:cubicBezTo>
                  <a:cubicBezTo>
                    <a:pt x="394" y="182"/>
                    <a:pt x="394" y="182"/>
                    <a:pt x="394" y="182"/>
                  </a:cubicBezTo>
                  <a:cubicBezTo>
                    <a:pt x="394" y="181"/>
                    <a:pt x="394" y="181"/>
                    <a:pt x="394" y="181"/>
                  </a:cubicBezTo>
                  <a:cubicBezTo>
                    <a:pt x="393" y="182"/>
                    <a:pt x="393" y="182"/>
                    <a:pt x="393" y="182"/>
                  </a:cubicBezTo>
                  <a:cubicBezTo>
                    <a:pt x="394" y="182"/>
                    <a:pt x="394" y="182"/>
                    <a:pt x="394" y="182"/>
                  </a:cubicBezTo>
                  <a:cubicBezTo>
                    <a:pt x="394" y="181"/>
                    <a:pt x="394" y="181"/>
                    <a:pt x="394" y="181"/>
                  </a:cubicBezTo>
                  <a:cubicBezTo>
                    <a:pt x="394" y="182"/>
                    <a:pt x="394" y="182"/>
                    <a:pt x="394" y="182"/>
                  </a:cubicBezTo>
                  <a:cubicBezTo>
                    <a:pt x="394" y="181"/>
                    <a:pt x="394" y="181"/>
                    <a:pt x="394" y="181"/>
                  </a:cubicBezTo>
                  <a:cubicBezTo>
                    <a:pt x="394" y="181"/>
                    <a:pt x="394" y="181"/>
                    <a:pt x="394" y="181"/>
                  </a:cubicBezTo>
                  <a:cubicBezTo>
                    <a:pt x="394" y="182"/>
                    <a:pt x="394" y="182"/>
                    <a:pt x="394" y="182"/>
                  </a:cubicBezTo>
                  <a:cubicBezTo>
                    <a:pt x="394" y="181"/>
                    <a:pt x="394" y="181"/>
                    <a:pt x="394" y="181"/>
                  </a:cubicBezTo>
                  <a:cubicBezTo>
                    <a:pt x="394" y="181"/>
                    <a:pt x="394" y="181"/>
                    <a:pt x="394" y="181"/>
                  </a:cubicBezTo>
                  <a:cubicBezTo>
                    <a:pt x="394" y="181"/>
                    <a:pt x="394" y="181"/>
                    <a:pt x="394" y="181"/>
                  </a:cubicBezTo>
                  <a:cubicBezTo>
                    <a:pt x="394" y="181"/>
                    <a:pt x="394" y="181"/>
                    <a:pt x="394" y="181"/>
                  </a:cubicBezTo>
                  <a:cubicBezTo>
                    <a:pt x="394" y="181"/>
                    <a:pt x="394" y="181"/>
                    <a:pt x="394" y="181"/>
                  </a:cubicBezTo>
                  <a:cubicBezTo>
                    <a:pt x="394" y="181"/>
                    <a:pt x="394" y="181"/>
                    <a:pt x="394" y="181"/>
                  </a:cubicBezTo>
                  <a:cubicBezTo>
                    <a:pt x="394" y="181"/>
                    <a:pt x="394" y="181"/>
                    <a:pt x="394" y="181"/>
                  </a:cubicBezTo>
                  <a:cubicBezTo>
                    <a:pt x="394" y="181"/>
                    <a:pt x="394" y="181"/>
                    <a:pt x="394" y="181"/>
                  </a:cubicBezTo>
                  <a:cubicBezTo>
                    <a:pt x="393" y="181"/>
                    <a:pt x="393" y="181"/>
                    <a:pt x="393" y="181"/>
                  </a:cubicBezTo>
                  <a:cubicBezTo>
                    <a:pt x="392" y="181"/>
                    <a:pt x="390" y="180"/>
                    <a:pt x="389" y="178"/>
                  </a:cubicBezTo>
                  <a:cubicBezTo>
                    <a:pt x="388" y="177"/>
                    <a:pt x="388" y="177"/>
                    <a:pt x="387" y="176"/>
                  </a:cubicBezTo>
                  <a:cubicBezTo>
                    <a:pt x="387" y="175"/>
                    <a:pt x="387" y="175"/>
                    <a:pt x="387" y="175"/>
                  </a:cubicBezTo>
                  <a:cubicBezTo>
                    <a:pt x="387" y="175"/>
                    <a:pt x="387" y="175"/>
                    <a:pt x="387" y="175"/>
                  </a:cubicBezTo>
                  <a:cubicBezTo>
                    <a:pt x="384" y="170"/>
                    <a:pt x="384" y="170"/>
                    <a:pt x="384" y="170"/>
                  </a:cubicBezTo>
                  <a:cubicBezTo>
                    <a:pt x="384" y="176"/>
                    <a:pt x="384" y="176"/>
                    <a:pt x="384" y="176"/>
                  </a:cubicBezTo>
                  <a:cubicBezTo>
                    <a:pt x="384" y="176"/>
                    <a:pt x="384" y="176"/>
                    <a:pt x="384" y="177"/>
                  </a:cubicBezTo>
                  <a:cubicBezTo>
                    <a:pt x="384" y="178"/>
                    <a:pt x="384" y="179"/>
                    <a:pt x="384" y="183"/>
                  </a:cubicBezTo>
                  <a:cubicBezTo>
                    <a:pt x="385" y="183"/>
                    <a:pt x="385" y="183"/>
                    <a:pt x="385" y="183"/>
                  </a:cubicBezTo>
                  <a:cubicBezTo>
                    <a:pt x="385" y="181"/>
                    <a:pt x="385" y="181"/>
                    <a:pt x="385" y="181"/>
                  </a:cubicBezTo>
                  <a:cubicBezTo>
                    <a:pt x="385" y="181"/>
                    <a:pt x="385" y="181"/>
                    <a:pt x="373" y="180"/>
                  </a:cubicBezTo>
                  <a:cubicBezTo>
                    <a:pt x="373" y="181"/>
                    <a:pt x="373" y="181"/>
                    <a:pt x="373" y="181"/>
                  </a:cubicBezTo>
                  <a:cubicBezTo>
                    <a:pt x="375" y="181"/>
                    <a:pt x="375" y="181"/>
                    <a:pt x="375" y="181"/>
                  </a:cubicBezTo>
                  <a:cubicBezTo>
                    <a:pt x="375" y="181"/>
                    <a:pt x="375" y="181"/>
                    <a:pt x="372" y="170"/>
                  </a:cubicBezTo>
                  <a:cubicBezTo>
                    <a:pt x="370" y="170"/>
                    <a:pt x="370" y="170"/>
                    <a:pt x="370" y="170"/>
                  </a:cubicBezTo>
                  <a:cubicBezTo>
                    <a:pt x="372" y="171"/>
                    <a:pt x="372" y="171"/>
                    <a:pt x="372" y="171"/>
                  </a:cubicBezTo>
                  <a:lnTo>
                    <a:pt x="370" y="170"/>
                  </a:lnTo>
                  <a:close/>
                  <a:moveTo>
                    <a:pt x="435" y="218"/>
                  </a:moveTo>
                  <a:cubicBezTo>
                    <a:pt x="434" y="218"/>
                    <a:pt x="434" y="218"/>
                    <a:pt x="434" y="218"/>
                  </a:cubicBezTo>
                  <a:cubicBezTo>
                    <a:pt x="434" y="229"/>
                    <a:pt x="434" y="229"/>
                    <a:pt x="434" y="229"/>
                  </a:cubicBezTo>
                  <a:cubicBezTo>
                    <a:pt x="434" y="230"/>
                    <a:pt x="434" y="230"/>
                    <a:pt x="434" y="230"/>
                  </a:cubicBezTo>
                  <a:cubicBezTo>
                    <a:pt x="435" y="230"/>
                    <a:pt x="435" y="230"/>
                    <a:pt x="435" y="230"/>
                  </a:cubicBezTo>
                  <a:cubicBezTo>
                    <a:pt x="451" y="237"/>
                    <a:pt x="451" y="237"/>
                    <a:pt x="451" y="237"/>
                  </a:cubicBezTo>
                  <a:cubicBezTo>
                    <a:pt x="452" y="237"/>
                    <a:pt x="452" y="237"/>
                    <a:pt x="452" y="237"/>
                  </a:cubicBezTo>
                  <a:cubicBezTo>
                    <a:pt x="453" y="236"/>
                    <a:pt x="453" y="236"/>
                    <a:pt x="453" y="236"/>
                  </a:cubicBezTo>
                  <a:cubicBezTo>
                    <a:pt x="459" y="230"/>
                    <a:pt x="459" y="230"/>
                    <a:pt x="459" y="230"/>
                  </a:cubicBezTo>
                  <a:cubicBezTo>
                    <a:pt x="458" y="229"/>
                    <a:pt x="458" y="229"/>
                    <a:pt x="458" y="229"/>
                  </a:cubicBezTo>
                  <a:cubicBezTo>
                    <a:pt x="457" y="228"/>
                    <a:pt x="457" y="228"/>
                    <a:pt x="457" y="228"/>
                  </a:cubicBezTo>
                  <a:cubicBezTo>
                    <a:pt x="454" y="233"/>
                    <a:pt x="454" y="233"/>
                    <a:pt x="454" y="233"/>
                  </a:cubicBezTo>
                  <a:cubicBezTo>
                    <a:pt x="454" y="234"/>
                    <a:pt x="454" y="234"/>
                    <a:pt x="454" y="234"/>
                  </a:cubicBezTo>
                  <a:cubicBezTo>
                    <a:pt x="454" y="235"/>
                    <a:pt x="454" y="235"/>
                    <a:pt x="454" y="235"/>
                  </a:cubicBezTo>
                  <a:cubicBezTo>
                    <a:pt x="458" y="241"/>
                    <a:pt x="458" y="241"/>
                    <a:pt x="458" y="241"/>
                  </a:cubicBezTo>
                  <a:cubicBezTo>
                    <a:pt x="459" y="242"/>
                    <a:pt x="459" y="242"/>
                    <a:pt x="459" y="242"/>
                  </a:cubicBezTo>
                  <a:cubicBezTo>
                    <a:pt x="460" y="242"/>
                    <a:pt x="460" y="242"/>
                    <a:pt x="460" y="242"/>
                  </a:cubicBezTo>
                  <a:cubicBezTo>
                    <a:pt x="477" y="241"/>
                    <a:pt x="477" y="241"/>
                    <a:pt x="477" y="241"/>
                  </a:cubicBezTo>
                  <a:cubicBezTo>
                    <a:pt x="478" y="241"/>
                    <a:pt x="478" y="241"/>
                    <a:pt x="478" y="241"/>
                  </a:cubicBezTo>
                  <a:cubicBezTo>
                    <a:pt x="478" y="241"/>
                    <a:pt x="478" y="241"/>
                    <a:pt x="478" y="241"/>
                  </a:cubicBezTo>
                  <a:cubicBezTo>
                    <a:pt x="478" y="241"/>
                    <a:pt x="481" y="239"/>
                    <a:pt x="484" y="237"/>
                  </a:cubicBezTo>
                  <a:cubicBezTo>
                    <a:pt x="486" y="234"/>
                    <a:pt x="490" y="231"/>
                    <a:pt x="490" y="226"/>
                  </a:cubicBezTo>
                  <a:cubicBezTo>
                    <a:pt x="490" y="224"/>
                    <a:pt x="488" y="222"/>
                    <a:pt x="487" y="220"/>
                  </a:cubicBezTo>
                  <a:cubicBezTo>
                    <a:pt x="484" y="218"/>
                    <a:pt x="481" y="216"/>
                    <a:pt x="479" y="214"/>
                  </a:cubicBezTo>
                  <a:cubicBezTo>
                    <a:pt x="476" y="213"/>
                    <a:pt x="474" y="212"/>
                    <a:pt x="474" y="212"/>
                  </a:cubicBezTo>
                  <a:cubicBezTo>
                    <a:pt x="473" y="214"/>
                    <a:pt x="473" y="214"/>
                    <a:pt x="473" y="214"/>
                  </a:cubicBezTo>
                  <a:cubicBezTo>
                    <a:pt x="475" y="213"/>
                    <a:pt x="475" y="213"/>
                    <a:pt x="475" y="213"/>
                  </a:cubicBezTo>
                  <a:cubicBezTo>
                    <a:pt x="475" y="213"/>
                    <a:pt x="474" y="211"/>
                    <a:pt x="473" y="209"/>
                  </a:cubicBezTo>
                  <a:cubicBezTo>
                    <a:pt x="472" y="208"/>
                    <a:pt x="471" y="206"/>
                    <a:pt x="470" y="206"/>
                  </a:cubicBezTo>
                  <a:cubicBezTo>
                    <a:pt x="468" y="205"/>
                    <a:pt x="467" y="204"/>
                    <a:pt x="465" y="204"/>
                  </a:cubicBezTo>
                  <a:cubicBezTo>
                    <a:pt x="464" y="204"/>
                    <a:pt x="464" y="204"/>
                    <a:pt x="463" y="204"/>
                  </a:cubicBezTo>
                  <a:cubicBezTo>
                    <a:pt x="460" y="205"/>
                    <a:pt x="457" y="207"/>
                    <a:pt x="455" y="209"/>
                  </a:cubicBezTo>
                  <a:cubicBezTo>
                    <a:pt x="454" y="211"/>
                    <a:pt x="453" y="213"/>
                    <a:pt x="453" y="213"/>
                  </a:cubicBezTo>
                  <a:cubicBezTo>
                    <a:pt x="454" y="214"/>
                    <a:pt x="454" y="214"/>
                    <a:pt x="454" y="214"/>
                  </a:cubicBezTo>
                  <a:cubicBezTo>
                    <a:pt x="454" y="212"/>
                    <a:pt x="454" y="212"/>
                    <a:pt x="454" y="212"/>
                  </a:cubicBezTo>
                  <a:cubicBezTo>
                    <a:pt x="434" y="217"/>
                    <a:pt x="434" y="217"/>
                    <a:pt x="434" y="217"/>
                  </a:cubicBezTo>
                  <a:cubicBezTo>
                    <a:pt x="434" y="218"/>
                    <a:pt x="434" y="218"/>
                    <a:pt x="434" y="218"/>
                  </a:cubicBezTo>
                  <a:cubicBezTo>
                    <a:pt x="435" y="218"/>
                    <a:pt x="435" y="218"/>
                    <a:pt x="435" y="218"/>
                  </a:cubicBezTo>
                  <a:cubicBezTo>
                    <a:pt x="436" y="219"/>
                    <a:pt x="436" y="219"/>
                    <a:pt x="436" y="219"/>
                  </a:cubicBezTo>
                  <a:cubicBezTo>
                    <a:pt x="455" y="215"/>
                    <a:pt x="455" y="215"/>
                    <a:pt x="455" y="215"/>
                  </a:cubicBezTo>
                  <a:cubicBezTo>
                    <a:pt x="456" y="214"/>
                    <a:pt x="456" y="214"/>
                    <a:pt x="456" y="214"/>
                  </a:cubicBezTo>
                  <a:cubicBezTo>
                    <a:pt x="456" y="214"/>
                    <a:pt x="456" y="214"/>
                    <a:pt x="456" y="214"/>
                  </a:cubicBezTo>
                  <a:cubicBezTo>
                    <a:pt x="456" y="214"/>
                    <a:pt x="456" y="212"/>
                    <a:pt x="458" y="211"/>
                  </a:cubicBezTo>
                  <a:cubicBezTo>
                    <a:pt x="459" y="209"/>
                    <a:pt x="461" y="208"/>
                    <a:pt x="464" y="207"/>
                  </a:cubicBezTo>
                  <a:cubicBezTo>
                    <a:pt x="464" y="207"/>
                    <a:pt x="465" y="207"/>
                    <a:pt x="465" y="207"/>
                  </a:cubicBezTo>
                  <a:cubicBezTo>
                    <a:pt x="466" y="207"/>
                    <a:pt x="467" y="207"/>
                    <a:pt x="468" y="208"/>
                  </a:cubicBezTo>
                  <a:cubicBezTo>
                    <a:pt x="469" y="209"/>
                    <a:pt x="470" y="210"/>
                    <a:pt x="471" y="212"/>
                  </a:cubicBezTo>
                  <a:cubicBezTo>
                    <a:pt x="471" y="212"/>
                    <a:pt x="471" y="213"/>
                    <a:pt x="472" y="213"/>
                  </a:cubicBezTo>
                  <a:cubicBezTo>
                    <a:pt x="472" y="214"/>
                    <a:pt x="472" y="214"/>
                    <a:pt x="472" y="214"/>
                  </a:cubicBezTo>
                  <a:cubicBezTo>
                    <a:pt x="472" y="214"/>
                    <a:pt x="472" y="214"/>
                    <a:pt x="472" y="214"/>
                  </a:cubicBezTo>
                  <a:cubicBezTo>
                    <a:pt x="472" y="215"/>
                    <a:pt x="472" y="215"/>
                    <a:pt x="472" y="215"/>
                  </a:cubicBezTo>
                  <a:cubicBezTo>
                    <a:pt x="473" y="215"/>
                    <a:pt x="473" y="215"/>
                    <a:pt x="473" y="215"/>
                  </a:cubicBezTo>
                  <a:cubicBezTo>
                    <a:pt x="473" y="215"/>
                    <a:pt x="473" y="215"/>
                    <a:pt x="473" y="215"/>
                  </a:cubicBezTo>
                  <a:cubicBezTo>
                    <a:pt x="475" y="216"/>
                    <a:pt x="478" y="217"/>
                    <a:pt x="481" y="219"/>
                  </a:cubicBezTo>
                  <a:cubicBezTo>
                    <a:pt x="483" y="220"/>
                    <a:pt x="484" y="221"/>
                    <a:pt x="485" y="223"/>
                  </a:cubicBezTo>
                  <a:cubicBezTo>
                    <a:pt x="486" y="224"/>
                    <a:pt x="487" y="225"/>
                    <a:pt x="487" y="226"/>
                  </a:cubicBezTo>
                  <a:cubicBezTo>
                    <a:pt x="487" y="229"/>
                    <a:pt x="484" y="232"/>
                    <a:pt x="482" y="234"/>
                  </a:cubicBezTo>
                  <a:cubicBezTo>
                    <a:pt x="480" y="236"/>
                    <a:pt x="479" y="236"/>
                    <a:pt x="478" y="237"/>
                  </a:cubicBezTo>
                  <a:cubicBezTo>
                    <a:pt x="478" y="237"/>
                    <a:pt x="477" y="238"/>
                    <a:pt x="477" y="238"/>
                  </a:cubicBezTo>
                  <a:cubicBezTo>
                    <a:pt x="477" y="238"/>
                    <a:pt x="477" y="238"/>
                    <a:pt x="477" y="238"/>
                  </a:cubicBezTo>
                  <a:cubicBezTo>
                    <a:pt x="477" y="238"/>
                    <a:pt x="477" y="238"/>
                    <a:pt x="477" y="238"/>
                  </a:cubicBezTo>
                  <a:cubicBezTo>
                    <a:pt x="477" y="239"/>
                    <a:pt x="477" y="239"/>
                    <a:pt x="477" y="239"/>
                  </a:cubicBezTo>
                  <a:cubicBezTo>
                    <a:pt x="477" y="238"/>
                    <a:pt x="477" y="238"/>
                    <a:pt x="477" y="238"/>
                  </a:cubicBezTo>
                  <a:cubicBezTo>
                    <a:pt x="477" y="238"/>
                    <a:pt x="477" y="238"/>
                    <a:pt x="460" y="239"/>
                  </a:cubicBezTo>
                  <a:cubicBezTo>
                    <a:pt x="460" y="241"/>
                    <a:pt x="460" y="241"/>
                    <a:pt x="460" y="241"/>
                  </a:cubicBezTo>
                  <a:cubicBezTo>
                    <a:pt x="461" y="240"/>
                    <a:pt x="461" y="240"/>
                    <a:pt x="461" y="240"/>
                  </a:cubicBezTo>
                  <a:cubicBezTo>
                    <a:pt x="461" y="240"/>
                    <a:pt x="461" y="240"/>
                    <a:pt x="457" y="233"/>
                  </a:cubicBezTo>
                  <a:cubicBezTo>
                    <a:pt x="456" y="234"/>
                    <a:pt x="456" y="234"/>
                    <a:pt x="456" y="234"/>
                  </a:cubicBezTo>
                  <a:cubicBezTo>
                    <a:pt x="457" y="235"/>
                    <a:pt x="457" y="235"/>
                    <a:pt x="457" y="235"/>
                  </a:cubicBezTo>
                  <a:cubicBezTo>
                    <a:pt x="457" y="235"/>
                    <a:pt x="457" y="235"/>
                    <a:pt x="460" y="229"/>
                  </a:cubicBezTo>
                  <a:cubicBezTo>
                    <a:pt x="464" y="221"/>
                    <a:pt x="464" y="221"/>
                    <a:pt x="464" y="221"/>
                  </a:cubicBezTo>
                  <a:cubicBezTo>
                    <a:pt x="457" y="227"/>
                    <a:pt x="457" y="227"/>
                    <a:pt x="457" y="227"/>
                  </a:cubicBezTo>
                  <a:cubicBezTo>
                    <a:pt x="457" y="227"/>
                    <a:pt x="457" y="227"/>
                    <a:pt x="450" y="234"/>
                  </a:cubicBezTo>
                  <a:cubicBezTo>
                    <a:pt x="452" y="235"/>
                    <a:pt x="452" y="235"/>
                    <a:pt x="452" y="235"/>
                  </a:cubicBezTo>
                  <a:cubicBezTo>
                    <a:pt x="452" y="234"/>
                    <a:pt x="452" y="234"/>
                    <a:pt x="452" y="234"/>
                  </a:cubicBezTo>
                  <a:cubicBezTo>
                    <a:pt x="452" y="234"/>
                    <a:pt x="452" y="234"/>
                    <a:pt x="436" y="227"/>
                  </a:cubicBezTo>
                  <a:cubicBezTo>
                    <a:pt x="435" y="229"/>
                    <a:pt x="435" y="229"/>
                    <a:pt x="435" y="229"/>
                  </a:cubicBezTo>
                  <a:cubicBezTo>
                    <a:pt x="437" y="229"/>
                    <a:pt x="437" y="229"/>
                    <a:pt x="437" y="229"/>
                  </a:cubicBezTo>
                  <a:cubicBezTo>
                    <a:pt x="437" y="229"/>
                    <a:pt x="437" y="229"/>
                    <a:pt x="437" y="218"/>
                  </a:cubicBezTo>
                  <a:cubicBezTo>
                    <a:pt x="435" y="218"/>
                    <a:pt x="435" y="218"/>
                    <a:pt x="435" y="218"/>
                  </a:cubicBezTo>
                  <a:cubicBezTo>
                    <a:pt x="436" y="219"/>
                    <a:pt x="436" y="219"/>
                    <a:pt x="436" y="219"/>
                  </a:cubicBezTo>
                  <a:lnTo>
                    <a:pt x="435" y="218"/>
                  </a:lnTo>
                  <a:close/>
                  <a:moveTo>
                    <a:pt x="370" y="210"/>
                  </a:moveTo>
                  <a:cubicBezTo>
                    <a:pt x="369" y="210"/>
                    <a:pt x="369" y="210"/>
                    <a:pt x="369" y="210"/>
                  </a:cubicBezTo>
                  <a:cubicBezTo>
                    <a:pt x="369" y="213"/>
                    <a:pt x="369" y="215"/>
                    <a:pt x="370" y="216"/>
                  </a:cubicBezTo>
                  <a:cubicBezTo>
                    <a:pt x="370" y="217"/>
                    <a:pt x="370" y="218"/>
                    <a:pt x="371" y="218"/>
                  </a:cubicBezTo>
                  <a:cubicBezTo>
                    <a:pt x="371" y="219"/>
                    <a:pt x="372" y="219"/>
                    <a:pt x="373" y="219"/>
                  </a:cubicBezTo>
                  <a:cubicBezTo>
                    <a:pt x="374" y="219"/>
                    <a:pt x="374" y="219"/>
                    <a:pt x="375" y="218"/>
                  </a:cubicBezTo>
                  <a:cubicBezTo>
                    <a:pt x="376" y="217"/>
                    <a:pt x="377" y="215"/>
                    <a:pt x="379" y="213"/>
                  </a:cubicBezTo>
                  <a:cubicBezTo>
                    <a:pt x="379" y="213"/>
                    <a:pt x="379" y="213"/>
                    <a:pt x="379" y="213"/>
                  </a:cubicBezTo>
                  <a:cubicBezTo>
                    <a:pt x="379" y="213"/>
                    <a:pt x="379" y="213"/>
                    <a:pt x="379" y="213"/>
                  </a:cubicBezTo>
                  <a:cubicBezTo>
                    <a:pt x="379" y="212"/>
                    <a:pt x="379" y="211"/>
                    <a:pt x="379" y="210"/>
                  </a:cubicBezTo>
                  <a:cubicBezTo>
                    <a:pt x="379" y="208"/>
                    <a:pt x="378" y="206"/>
                    <a:pt x="378" y="205"/>
                  </a:cubicBezTo>
                  <a:cubicBezTo>
                    <a:pt x="377" y="204"/>
                    <a:pt x="376" y="203"/>
                    <a:pt x="374" y="203"/>
                  </a:cubicBezTo>
                  <a:cubicBezTo>
                    <a:pt x="373" y="203"/>
                    <a:pt x="372" y="204"/>
                    <a:pt x="371" y="205"/>
                  </a:cubicBezTo>
                  <a:cubicBezTo>
                    <a:pt x="370" y="206"/>
                    <a:pt x="369" y="208"/>
                    <a:pt x="369" y="209"/>
                  </a:cubicBezTo>
                  <a:cubicBezTo>
                    <a:pt x="369" y="209"/>
                    <a:pt x="369" y="209"/>
                    <a:pt x="369" y="209"/>
                  </a:cubicBezTo>
                  <a:cubicBezTo>
                    <a:pt x="369" y="210"/>
                    <a:pt x="369" y="210"/>
                    <a:pt x="369" y="210"/>
                  </a:cubicBezTo>
                  <a:cubicBezTo>
                    <a:pt x="370" y="210"/>
                    <a:pt x="370" y="210"/>
                    <a:pt x="370" y="210"/>
                  </a:cubicBezTo>
                  <a:cubicBezTo>
                    <a:pt x="372" y="210"/>
                    <a:pt x="372" y="210"/>
                    <a:pt x="372" y="210"/>
                  </a:cubicBezTo>
                  <a:cubicBezTo>
                    <a:pt x="372" y="209"/>
                    <a:pt x="373" y="208"/>
                    <a:pt x="373" y="207"/>
                  </a:cubicBezTo>
                  <a:cubicBezTo>
                    <a:pt x="374" y="207"/>
                    <a:pt x="374" y="206"/>
                    <a:pt x="374" y="206"/>
                  </a:cubicBezTo>
                  <a:cubicBezTo>
                    <a:pt x="375" y="206"/>
                    <a:pt x="375" y="206"/>
                    <a:pt x="375" y="207"/>
                  </a:cubicBezTo>
                  <a:cubicBezTo>
                    <a:pt x="376" y="207"/>
                    <a:pt x="376" y="208"/>
                    <a:pt x="376" y="210"/>
                  </a:cubicBezTo>
                  <a:cubicBezTo>
                    <a:pt x="376" y="211"/>
                    <a:pt x="376" y="211"/>
                    <a:pt x="376" y="212"/>
                  </a:cubicBezTo>
                  <a:cubicBezTo>
                    <a:pt x="377" y="212"/>
                    <a:pt x="377" y="212"/>
                    <a:pt x="377" y="212"/>
                  </a:cubicBezTo>
                  <a:cubicBezTo>
                    <a:pt x="376" y="212"/>
                    <a:pt x="376" y="212"/>
                    <a:pt x="376" y="212"/>
                  </a:cubicBezTo>
                  <a:cubicBezTo>
                    <a:pt x="375" y="213"/>
                    <a:pt x="374" y="214"/>
                    <a:pt x="374" y="215"/>
                  </a:cubicBezTo>
                  <a:cubicBezTo>
                    <a:pt x="374"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2" y="215"/>
                    <a:pt x="372" y="213"/>
                    <a:pt x="372" y="210"/>
                  </a:cubicBezTo>
                  <a:cubicBezTo>
                    <a:pt x="370" y="210"/>
                    <a:pt x="370" y="210"/>
                    <a:pt x="370" y="210"/>
                  </a:cubicBezTo>
                  <a:cubicBezTo>
                    <a:pt x="372" y="210"/>
                    <a:pt x="372" y="210"/>
                    <a:pt x="372" y="210"/>
                  </a:cubicBezTo>
                  <a:lnTo>
                    <a:pt x="370" y="210"/>
                  </a:lnTo>
                  <a:close/>
                  <a:moveTo>
                    <a:pt x="289" y="262"/>
                  </a:moveTo>
                  <a:cubicBezTo>
                    <a:pt x="290" y="264"/>
                    <a:pt x="290" y="264"/>
                    <a:pt x="290" y="264"/>
                  </a:cubicBezTo>
                  <a:cubicBezTo>
                    <a:pt x="299" y="261"/>
                    <a:pt x="299" y="261"/>
                    <a:pt x="299" y="261"/>
                  </a:cubicBezTo>
                  <a:cubicBezTo>
                    <a:pt x="303" y="260"/>
                    <a:pt x="303" y="260"/>
                    <a:pt x="303" y="260"/>
                  </a:cubicBezTo>
                  <a:cubicBezTo>
                    <a:pt x="299" y="258"/>
                    <a:pt x="299" y="258"/>
                    <a:pt x="299" y="258"/>
                  </a:cubicBezTo>
                  <a:cubicBezTo>
                    <a:pt x="291" y="254"/>
                    <a:pt x="286" y="251"/>
                    <a:pt x="284" y="250"/>
                  </a:cubicBezTo>
                  <a:cubicBezTo>
                    <a:pt x="282" y="249"/>
                    <a:pt x="282" y="249"/>
                    <a:pt x="282" y="249"/>
                  </a:cubicBezTo>
                  <a:cubicBezTo>
                    <a:pt x="277" y="246"/>
                    <a:pt x="277" y="246"/>
                    <a:pt x="277" y="246"/>
                  </a:cubicBezTo>
                  <a:cubicBezTo>
                    <a:pt x="289" y="264"/>
                    <a:pt x="289" y="264"/>
                    <a:pt x="289" y="264"/>
                  </a:cubicBezTo>
                  <a:cubicBezTo>
                    <a:pt x="290" y="264"/>
                    <a:pt x="290" y="264"/>
                    <a:pt x="290" y="264"/>
                  </a:cubicBezTo>
                  <a:cubicBezTo>
                    <a:pt x="289" y="262"/>
                    <a:pt x="289" y="262"/>
                    <a:pt x="289" y="262"/>
                  </a:cubicBezTo>
                  <a:cubicBezTo>
                    <a:pt x="290" y="261"/>
                    <a:pt x="290" y="261"/>
                    <a:pt x="290" y="261"/>
                  </a:cubicBezTo>
                  <a:cubicBezTo>
                    <a:pt x="282" y="249"/>
                    <a:pt x="282" y="249"/>
                    <a:pt x="282" y="249"/>
                  </a:cubicBezTo>
                  <a:cubicBezTo>
                    <a:pt x="281" y="250"/>
                    <a:pt x="281" y="250"/>
                    <a:pt x="281" y="250"/>
                  </a:cubicBezTo>
                  <a:cubicBezTo>
                    <a:pt x="280" y="251"/>
                    <a:pt x="280" y="251"/>
                    <a:pt x="280" y="251"/>
                  </a:cubicBezTo>
                  <a:cubicBezTo>
                    <a:pt x="280" y="251"/>
                    <a:pt x="280" y="251"/>
                    <a:pt x="283" y="253"/>
                  </a:cubicBezTo>
                  <a:cubicBezTo>
                    <a:pt x="285" y="254"/>
                    <a:pt x="289" y="256"/>
                    <a:pt x="298" y="261"/>
                  </a:cubicBezTo>
                  <a:cubicBezTo>
                    <a:pt x="299" y="260"/>
                    <a:pt x="299" y="260"/>
                    <a:pt x="299" y="260"/>
                  </a:cubicBezTo>
                  <a:cubicBezTo>
                    <a:pt x="298" y="258"/>
                    <a:pt x="298" y="258"/>
                    <a:pt x="298" y="258"/>
                  </a:cubicBezTo>
                  <a:cubicBezTo>
                    <a:pt x="298" y="258"/>
                    <a:pt x="298" y="258"/>
                    <a:pt x="289" y="261"/>
                  </a:cubicBezTo>
                  <a:cubicBezTo>
                    <a:pt x="289" y="262"/>
                    <a:pt x="289" y="262"/>
                    <a:pt x="289" y="262"/>
                  </a:cubicBezTo>
                  <a:cubicBezTo>
                    <a:pt x="290" y="261"/>
                    <a:pt x="290" y="261"/>
                    <a:pt x="290" y="261"/>
                  </a:cubicBezTo>
                  <a:lnTo>
                    <a:pt x="289" y="262"/>
                  </a:lnTo>
                  <a:close/>
                  <a:moveTo>
                    <a:pt x="273" y="260"/>
                  </a:moveTo>
                  <a:cubicBezTo>
                    <a:pt x="274" y="261"/>
                    <a:pt x="274" y="261"/>
                    <a:pt x="274" y="261"/>
                  </a:cubicBezTo>
                  <a:cubicBezTo>
                    <a:pt x="279" y="257"/>
                    <a:pt x="279" y="257"/>
                    <a:pt x="279" y="257"/>
                  </a:cubicBezTo>
                  <a:cubicBezTo>
                    <a:pt x="281" y="256"/>
                    <a:pt x="281" y="256"/>
                    <a:pt x="281" y="256"/>
                  </a:cubicBezTo>
                  <a:cubicBezTo>
                    <a:pt x="279" y="254"/>
                    <a:pt x="279" y="254"/>
                    <a:pt x="279" y="254"/>
                  </a:cubicBezTo>
                  <a:cubicBezTo>
                    <a:pt x="274" y="250"/>
                    <a:pt x="274" y="250"/>
                    <a:pt x="274" y="250"/>
                  </a:cubicBezTo>
                  <a:cubicBezTo>
                    <a:pt x="273" y="250"/>
                    <a:pt x="273" y="250"/>
                    <a:pt x="273" y="250"/>
                  </a:cubicBezTo>
                  <a:cubicBezTo>
                    <a:pt x="272" y="250"/>
                    <a:pt x="272" y="250"/>
                    <a:pt x="272" y="250"/>
                  </a:cubicBezTo>
                  <a:cubicBezTo>
                    <a:pt x="265" y="257"/>
                    <a:pt x="265" y="257"/>
                    <a:pt x="265" y="257"/>
                  </a:cubicBezTo>
                  <a:cubicBezTo>
                    <a:pt x="263" y="259"/>
                    <a:pt x="263" y="259"/>
                    <a:pt x="263" y="259"/>
                  </a:cubicBezTo>
                  <a:cubicBezTo>
                    <a:pt x="273" y="261"/>
                    <a:pt x="273" y="261"/>
                    <a:pt x="273" y="261"/>
                  </a:cubicBezTo>
                  <a:cubicBezTo>
                    <a:pt x="274" y="261"/>
                    <a:pt x="274" y="261"/>
                    <a:pt x="274" y="261"/>
                  </a:cubicBezTo>
                  <a:cubicBezTo>
                    <a:pt x="273" y="260"/>
                    <a:pt x="273" y="260"/>
                    <a:pt x="273" y="260"/>
                  </a:cubicBezTo>
                  <a:cubicBezTo>
                    <a:pt x="273" y="258"/>
                    <a:pt x="273" y="258"/>
                    <a:pt x="273" y="258"/>
                  </a:cubicBezTo>
                  <a:cubicBezTo>
                    <a:pt x="267" y="257"/>
                    <a:pt x="267" y="257"/>
                    <a:pt x="267" y="257"/>
                  </a:cubicBezTo>
                  <a:cubicBezTo>
                    <a:pt x="266" y="258"/>
                    <a:pt x="266" y="258"/>
                    <a:pt x="266" y="258"/>
                  </a:cubicBezTo>
                  <a:cubicBezTo>
                    <a:pt x="267" y="259"/>
                    <a:pt x="267" y="259"/>
                    <a:pt x="267" y="259"/>
                  </a:cubicBezTo>
                  <a:cubicBezTo>
                    <a:pt x="267" y="259"/>
                    <a:pt x="267" y="259"/>
                    <a:pt x="274" y="253"/>
                  </a:cubicBezTo>
                  <a:cubicBezTo>
                    <a:pt x="273" y="251"/>
                    <a:pt x="273" y="251"/>
                    <a:pt x="273" y="251"/>
                  </a:cubicBezTo>
                  <a:cubicBezTo>
                    <a:pt x="272" y="253"/>
                    <a:pt x="272" y="253"/>
                    <a:pt x="272" y="253"/>
                  </a:cubicBezTo>
                  <a:cubicBezTo>
                    <a:pt x="272" y="253"/>
                    <a:pt x="272" y="253"/>
                    <a:pt x="278" y="257"/>
                  </a:cubicBezTo>
                  <a:cubicBezTo>
                    <a:pt x="278" y="256"/>
                    <a:pt x="278" y="256"/>
                    <a:pt x="278" y="256"/>
                  </a:cubicBezTo>
                  <a:cubicBezTo>
                    <a:pt x="278" y="254"/>
                    <a:pt x="278" y="254"/>
                    <a:pt x="278" y="254"/>
                  </a:cubicBezTo>
                  <a:cubicBezTo>
                    <a:pt x="278" y="254"/>
                    <a:pt x="278" y="254"/>
                    <a:pt x="272" y="258"/>
                  </a:cubicBezTo>
                  <a:cubicBezTo>
                    <a:pt x="273" y="260"/>
                    <a:pt x="273" y="260"/>
                    <a:pt x="273" y="260"/>
                  </a:cubicBezTo>
                  <a:cubicBezTo>
                    <a:pt x="273" y="258"/>
                    <a:pt x="273" y="258"/>
                    <a:pt x="273" y="258"/>
                  </a:cubicBezTo>
                  <a:lnTo>
                    <a:pt x="273" y="260"/>
                  </a:lnTo>
                  <a:close/>
                  <a:moveTo>
                    <a:pt x="300" y="251"/>
                  </a:moveTo>
                  <a:cubicBezTo>
                    <a:pt x="300" y="253"/>
                    <a:pt x="300" y="253"/>
                    <a:pt x="300" y="253"/>
                  </a:cubicBezTo>
                  <a:cubicBezTo>
                    <a:pt x="304" y="254"/>
                    <a:pt x="304" y="254"/>
                    <a:pt x="304" y="254"/>
                  </a:cubicBezTo>
                  <a:cubicBezTo>
                    <a:pt x="305" y="255"/>
                    <a:pt x="305" y="255"/>
                    <a:pt x="305" y="255"/>
                  </a:cubicBezTo>
                  <a:cubicBezTo>
                    <a:pt x="305" y="254"/>
                    <a:pt x="305" y="254"/>
                    <a:pt x="305" y="254"/>
                  </a:cubicBezTo>
                  <a:cubicBezTo>
                    <a:pt x="310" y="245"/>
                    <a:pt x="310" y="245"/>
                    <a:pt x="310" y="245"/>
                  </a:cubicBezTo>
                  <a:cubicBezTo>
                    <a:pt x="310" y="244"/>
                    <a:pt x="310" y="244"/>
                    <a:pt x="310" y="244"/>
                  </a:cubicBezTo>
                  <a:cubicBezTo>
                    <a:pt x="309" y="243"/>
                    <a:pt x="309" y="243"/>
                    <a:pt x="309" y="243"/>
                  </a:cubicBezTo>
                  <a:cubicBezTo>
                    <a:pt x="303" y="242"/>
                    <a:pt x="303" y="242"/>
                    <a:pt x="303" y="242"/>
                  </a:cubicBezTo>
                  <a:cubicBezTo>
                    <a:pt x="302" y="242"/>
                    <a:pt x="302" y="242"/>
                    <a:pt x="302" y="242"/>
                  </a:cubicBezTo>
                  <a:cubicBezTo>
                    <a:pt x="298" y="252"/>
                    <a:pt x="298" y="252"/>
                    <a:pt x="298" y="252"/>
                  </a:cubicBezTo>
                  <a:cubicBezTo>
                    <a:pt x="300" y="253"/>
                    <a:pt x="300" y="253"/>
                    <a:pt x="300" y="253"/>
                  </a:cubicBezTo>
                  <a:cubicBezTo>
                    <a:pt x="300" y="251"/>
                    <a:pt x="300" y="251"/>
                    <a:pt x="300" y="251"/>
                  </a:cubicBezTo>
                  <a:cubicBezTo>
                    <a:pt x="301" y="252"/>
                    <a:pt x="301" y="252"/>
                    <a:pt x="301" y="252"/>
                  </a:cubicBezTo>
                  <a:cubicBezTo>
                    <a:pt x="304" y="244"/>
                    <a:pt x="304" y="244"/>
                    <a:pt x="304" y="244"/>
                  </a:cubicBezTo>
                  <a:cubicBezTo>
                    <a:pt x="303" y="243"/>
                    <a:pt x="303" y="243"/>
                    <a:pt x="303" y="243"/>
                  </a:cubicBezTo>
                  <a:cubicBezTo>
                    <a:pt x="302" y="245"/>
                    <a:pt x="302" y="245"/>
                    <a:pt x="302" y="245"/>
                  </a:cubicBezTo>
                  <a:cubicBezTo>
                    <a:pt x="302" y="245"/>
                    <a:pt x="302" y="245"/>
                    <a:pt x="308" y="246"/>
                  </a:cubicBezTo>
                  <a:cubicBezTo>
                    <a:pt x="308" y="245"/>
                    <a:pt x="308" y="245"/>
                    <a:pt x="308" y="245"/>
                  </a:cubicBezTo>
                  <a:cubicBezTo>
                    <a:pt x="307" y="244"/>
                    <a:pt x="307" y="244"/>
                    <a:pt x="307" y="244"/>
                  </a:cubicBezTo>
                  <a:cubicBezTo>
                    <a:pt x="307" y="244"/>
                    <a:pt x="307" y="244"/>
                    <a:pt x="303" y="252"/>
                  </a:cubicBezTo>
                  <a:cubicBezTo>
                    <a:pt x="304" y="253"/>
                    <a:pt x="304" y="253"/>
                    <a:pt x="304" y="253"/>
                  </a:cubicBezTo>
                  <a:cubicBezTo>
                    <a:pt x="305" y="251"/>
                    <a:pt x="305" y="251"/>
                    <a:pt x="305" y="251"/>
                  </a:cubicBezTo>
                  <a:cubicBezTo>
                    <a:pt x="305" y="251"/>
                    <a:pt x="305" y="251"/>
                    <a:pt x="301" y="250"/>
                  </a:cubicBezTo>
                  <a:cubicBezTo>
                    <a:pt x="300" y="251"/>
                    <a:pt x="300" y="251"/>
                    <a:pt x="300" y="251"/>
                  </a:cubicBezTo>
                  <a:cubicBezTo>
                    <a:pt x="301" y="252"/>
                    <a:pt x="301" y="252"/>
                    <a:pt x="301" y="252"/>
                  </a:cubicBezTo>
                  <a:lnTo>
                    <a:pt x="300" y="251"/>
                  </a:lnTo>
                  <a:close/>
                  <a:moveTo>
                    <a:pt x="319" y="262"/>
                  </a:moveTo>
                  <a:cubicBezTo>
                    <a:pt x="318" y="264"/>
                    <a:pt x="318" y="264"/>
                    <a:pt x="318" y="264"/>
                  </a:cubicBezTo>
                  <a:cubicBezTo>
                    <a:pt x="319" y="264"/>
                    <a:pt x="320" y="264"/>
                    <a:pt x="321" y="264"/>
                  </a:cubicBezTo>
                  <a:cubicBezTo>
                    <a:pt x="322" y="264"/>
                    <a:pt x="323" y="264"/>
                    <a:pt x="324" y="263"/>
                  </a:cubicBezTo>
                  <a:cubicBezTo>
                    <a:pt x="324" y="262"/>
                    <a:pt x="325" y="261"/>
                    <a:pt x="325" y="261"/>
                  </a:cubicBezTo>
                  <a:cubicBezTo>
                    <a:pt x="325" y="259"/>
                    <a:pt x="324" y="258"/>
                    <a:pt x="323" y="257"/>
                  </a:cubicBezTo>
                  <a:cubicBezTo>
                    <a:pt x="322" y="256"/>
                    <a:pt x="321" y="255"/>
                    <a:pt x="319" y="255"/>
                  </a:cubicBezTo>
                  <a:cubicBezTo>
                    <a:pt x="317" y="255"/>
                    <a:pt x="316" y="256"/>
                    <a:pt x="314" y="256"/>
                  </a:cubicBezTo>
                  <a:cubicBezTo>
                    <a:pt x="314" y="257"/>
                    <a:pt x="313" y="257"/>
                    <a:pt x="313" y="257"/>
                  </a:cubicBezTo>
                  <a:cubicBezTo>
                    <a:pt x="312" y="258"/>
                    <a:pt x="312" y="259"/>
                    <a:pt x="312" y="259"/>
                  </a:cubicBezTo>
                  <a:cubicBezTo>
                    <a:pt x="312" y="260"/>
                    <a:pt x="312" y="261"/>
                    <a:pt x="313" y="261"/>
                  </a:cubicBezTo>
                  <a:cubicBezTo>
                    <a:pt x="314" y="262"/>
                    <a:pt x="316" y="263"/>
                    <a:pt x="319" y="264"/>
                  </a:cubicBezTo>
                  <a:cubicBezTo>
                    <a:pt x="319" y="262"/>
                    <a:pt x="319" y="262"/>
                    <a:pt x="319" y="262"/>
                  </a:cubicBezTo>
                  <a:cubicBezTo>
                    <a:pt x="318" y="264"/>
                    <a:pt x="318" y="264"/>
                    <a:pt x="318" y="264"/>
                  </a:cubicBezTo>
                  <a:cubicBezTo>
                    <a:pt x="319" y="262"/>
                    <a:pt x="319" y="262"/>
                    <a:pt x="319" y="262"/>
                  </a:cubicBezTo>
                  <a:cubicBezTo>
                    <a:pt x="319" y="261"/>
                    <a:pt x="319" y="261"/>
                    <a:pt x="319" y="261"/>
                  </a:cubicBezTo>
                  <a:cubicBezTo>
                    <a:pt x="317" y="261"/>
                    <a:pt x="316" y="260"/>
                    <a:pt x="316" y="260"/>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6" y="259"/>
                  </a:cubicBezTo>
                  <a:cubicBezTo>
                    <a:pt x="317" y="259"/>
                    <a:pt x="318" y="258"/>
                    <a:pt x="319" y="258"/>
                  </a:cubicBezTo>
                  <a:cubicBezTo>
                    <a:pt x="320" y="258"/>
                    <a:pt x="321" y="259"/>
                    <a:pt x="321" y="259"/>
                  </a:cubicBezTo>
                  <a:cubicBezTo>
                    <a:pt x="321" y="260"/>
                    <a:pt x="322" y="260"/>
                    <a:pt x="322" y="261"/>
                  </a:cubicBezTo>
                  <a:cubicBezTo>
                    <a:pt x="321" y="261"/>
                    <a:pt x="321" y="261"/>
                    <a:pt x="321" y="261"/>
                  </a:cubicBezTo>
                  <a:cubicBezTo>
                    <a:pt x="321" y="261"/>
                    <a:pt x="321" y="261"/>
                    <a:pt x="321" y="261"/>
                  </a:cubicBezTo>
                  <a:cubicBezTo>
                    <a:pt x="321" y="261"/>
                    <a:pt x="320" y="261"/>
                    <a:pt x="320" y="261"/>
                  </a:cubicBezTo>
                  <a:cubicBezTo>
                    <a:pt x="319" y="261"/>
                    <a:pt x="319" y="261"/>
                    <a:pt x="319" y="261"/>
                  </a:cubicBezTo>
                  <a:cubicBezTo>
                    <a:pt x="319" y="261"/>
                    <a:pt x="319" y="261"/>
                    <a:pt x="319" y="261"/>
                  </a:cubicBezTo>
                  <a:lnTo>
                    <a:pt x="319" y="262"/>
                  </a:lnTo>
                  <a:close/>
                  <a:moveTo>
                    <a:pt x="362" y="269"/>
                  </a:moveTo>
                  <a:cubicBezTo>
                    <a:pt x="362" y="268"/>
                    <a:pt x="362" y="268"/>
                    <a:pt x="362" y="268"/>
                  </a:cubicBezTo>
                  <a:cubicBezTo>
                    <a:pt x="354" y="270"/>
                    <a:pt x="354" y="270"/>
                    <a:pt x="354" y="270"/>
                  </a:cubicBezTo>
                  <a:cubicBezTo>
                    <a:pt x="354" y="272"/>
                    <a:pt x="354" y="272"/>
                    <a:pt x="354" y="272"/>
                  </a:cubicBezTo>
                  <a:cubicBezTo>
                    <a:pt x="355" y="271"/>
                    <a:pt x="355" y="271"/>
                    <a:pt x="355" y="271"/>
                  </a:cubicBezTo>
                  <a:cubicBezTo>
                    <a:pt x="346" y="259"/>
                    <a:pt x="346" y="259"/>
                    <a:pt x="346" y="259"/>
                  </a:cubicBezTo>
                  <a:cubicBezTo>
                    <a:pt x="344" y="257"/>
                    <a:pt x="344" y="257"/>
                    <a:pt x="344" y="257"/>
                  </a:cubicBezTo>
                  <a:cubicBezTo>
                    <a:pt x="343" y="259"/>
                    <a:pt x="343" y="259"/>
                    <a:pt x="343" y="259"/>
                  </a:cubicBezTo>
                  <a:cubicBezTo>
                    <a:pt x="339" y="268"/>
                    <a:pt x="339" y="268"/>
                    <a:pt x="339" y="268"/>
                  </a:cubicBezTo>
                  <a:cubicBezTo>
                    <a:pt x="339" y="269"/>
                    <a:pt x="339" y="269"/>
                    <a:pt x="339" y="269"/>
                  </a:cubicBezTo>
                  <a:cubicBezTo>
                    <a:pt x="340" y="270"/>
                    <a:pt x="340" y="270"/>
                    <a:pt x="340" y="270"/>
                  </a:cubicBezTo>
                  <a:cubicBezTo>
                    <a:pt x="350" y="281"/>
                    <a:pt x="350" y="281"/>
                    <a:pt x="350" y="281"/>
                  </a:cubicBezTo>
                  <a:cubicBezTo>
                    <a:pt x="351" y="282"/>
                    <a:pt x="351" y="282"/>
                    <a:pt x="351" y="282"/>
                  </a:cubicBezTo>
                  <a:cubicBezTo>
                    <a:pt x="368" y="266"/>
                    <a:pt x="368" y="266"/>
                    <a:pt x="368" y="266"/>
                  </a:cubicBezTo>
                  <a:cubicBezTo>
                    <a:pt x="362" y="268"/>
                    <a:pt x="362" y="268"/>
                    <a:pt x="362" y="268"/>
                  </a:cubicBezTo>
                  <a:cubicBezTo>
                    <a:pt x="362" y="269"/>
                    <a:pt x="362" y="269"/>
                    <a:pt x="362" y="269"/>
                  </a:cubicBezTo>
                  <a:cubicBezTo>
                    <a:pt x="361" y="268"/>
                    <a:pt x="361" y="268"/>
                    <a:pt x="361" y="268"/>
                  </a:cubicBezTo>
                  <a:cubicBezTo>
                    <a:pt x="350" y="279"/>
                    <a:pt x="350" y="279"/>
                    <a:pt x="350" y="279"/>
                  </a:cubicBezTo>
                  <a:cubicBezTo>
                    <a:pt x="351" y="280"/>
                    <a:pt x="351" y="280"/>
                    <a:pt x="351" y="280"/>
                  </a:cubicBezTo>
                  <a:cubicBezTo>
                    <a:pt x="353" y="279"/>
                    <a:pt x="353" y="279"/>
                    <a:pt x="353" y="279"/>
                  </a:cubicBezTo>
                  <a:cubicBezTo>
                    <a:pt x="353" y="279"/>
                    <a:pt x="353" y="279"/>
                    <a:pt x="342" y="268"/>
                  </a:cubicBezTo>
                  <a:cubicBezTo>
                    <a:pt x="341" y="269"/>
                    <a:pt x="341" y="269"/>
                    <a:pt x="341" y="269"/>
                  </a:cubicBezTo>
                  <a:cubicBezTo>
                    <a:pt x="342" y="270"/>
                    <a:pt x="342" y="270"/>
                    <a:pt x="342" y="270"/>
                  </a:cubicBezTo>
                  <a:cubicBezTo>
                    <a:pt x="342" y="270"/>
                    <a:pt x="342" y="270"/>
                    <a:pt x="346" y="260"/>
                  </a:cubicBezTo>
                  <a:cubicBezTo>
                    <a:pt x="345" y="260"/>
                    <a:pt x="345" y="260"/>
                    <a:pt x="345" y="260"/>
                  </a:cubicBezTo>
                  <a:cubicBezTo>
                    <a:pt x="344" y="261"/>
                    <a:pt x="344" y="261"/>
                    <a:pt x="344" y="261"/>
                  </a:cubicBezTo>
                  <a:cubicBezTo>
                    <a:pt x="344" y="261"/>
                    <a:pt x="344" y="261"/>
                    <a:pt x="345" y="262"/>
                  </a:cubicBezTo>
                  <a:cubicBezTo>
                    <a:pt x="346" y="264"/>
                    <a:pt x="348" y="267"/>
                    <a:pt x="353" y="273"/>
                  </a:cubicBezTo>
                  <a:cubicBezTo>
                    <a:pt x="354" y="274"/>
                    <a:pt x="354" y="274"/>
                    <a:pt x="354" y="274"/>
                  </a:cubicBezTo>
                  <a:cubicBezTo>
                    <a:pt x="355" y="273"/>
                    <a:pt x="355" y="273"/>
                    <a:pt x="355" y="273"/>
                  </a:cubicBezTo>
                  <a:cubicBezTo>
                    <a:pt x="355" y="273"/>
                    <a:pt x="355" y="273"/>
                    <a:pt x="363" y="270"/>
                  </a:cubicBezTo>
                  <a:cubicBezTo>
                    <a:pt x="362" y="269"/>
                    <a:pt x="362" y="269"/>
                    <a:pt x="362" y="269"/>
                  </a:cubicBezTo>
                  <a:cubicBezTo>
                    <a:pt x="361" y="268"/>
                    <a:pt x="361" y="268"/>
                    <a:pt x="361" y="268"/>
                  </a:cubicBezTo>
                  <a:lnTo>
                    <a:pt x="362" y="269"/>
                  </a:lnTo>
                  <a:close/>
                  <a:moveTo>
                    <a:pt x="473" y="299"/>
                  </a:moveTo>
                  <a:cubicBezTo>
                    <a:pt x="475" y="299"/>
                    <a:pt x="475" y="299"/>
                    <a:pt x="475" y="299"/>
                  </a:cubicBezTo>
                  <a:cubicBezTo>
                    <a:pt x="475" y="294"/>
                    <a:pt x="472" y="288"/>
                    <a:pt x="470" y="283"/>
                  </a:cubicBezTo>
                  <a:cubicBezTo>
                    <a:pt x="467" y="278"/>
                    <a:pt x="465" y="275"/>
                    <a:pt x="465" y="275"/>
                  </a:cubicBezTo>
                  <a:cubicBezTo>
                    <a:pt x="464" y="274"/>
                    <a:pt x="464" y="274"/>
                    <a:pt x="464" y="274"/>
                  </a:cubicBezTo>
                  <a:cubicBezTo>
                    <a:pt x="463" y="274"/>
                    <a:pt x="463" y="274"/>
                    <a:pt x="463" y="274"/>
                  </a:cubicBezTo>
                  <a:cubicBezTo>
                    <a:pt x="444" y="281"/>
                    <a:pt x="444" y="281"/>
                    <a:pt x="444" y="281"/>
                  </a:cubicBezTo>
                  <a:cubicBezTo>
                    <a:pt x="442" y="282"/>
                    <a:pt x="442" y="282"/>
                    <a:pt x="442" y="282"/>
                  </a:cubicBezTo>
                  <a:cubicBezTo>
                    <a:pt x="444" y="283"/>
                    <a:pt x="444" y="283"/>
                    <a:pt x="444" y="283"/>
                  </a:cubicBezTo>
                  <a:cubicBezTo>
                    <a:pt x="449" y="290"/>
                    <a:pt x="449" y="290"/>
                    <a:pt x="449" y="290"/>
                  </a:cubicBezTo>
                  <a:cubicBezTo>
                    <a:pt x="449" y="290"/>
                    <a:pt x="449" y="290"/>
                    <a:pt x="449" y="290"/>
                  </a:cubicBezTo>
                  <a:cubicBezTo>
                    <a:pt x="449" y="291"/>
                    <a:pt x="449" y="291"/>
                    <a:pt x="449" y="291"/>
                  </a:cubicBezTo>
                  <a:cubicBezTo>
                    <a:pt x="449" y="291"/>
                    <a:pt x="449" y="291"/>
                    <a:pt x="449" y="291"/>
                  </a:cubicBezTo>
                  <a:cubicBezTo>
                    <a:pt x="450" y="291"/>
                    <a:pt x="455" y="295"/>
                    <a:pt x="457" y="299"/>
                  </a:cubicBezTo>
                  <a:cubicBezTo>
                    <a:pt x="457" y="300"/>
                    <a:pt x="457" y="300"/>
                    <a:pt x="457" y="300"/>
                  </a:cubicBezTo>
                  <a:cubicBezTo>
                    <a:pt x="457" y="300"/>
                    <a:pt x="457" y="300"/>
                    <a:pt x="457" y="300"/>
                  </a:cubicBezTo>
                  <a:cubicBezTo>
                    <a:pt x="457" y="300"/>
                    <a:pt x="457" y="300"/>
                    <a:pt x="457" y="300"/>
                  </a:cubicBezTo>
                  <a:cubicBezTo>
                    <a:pt x="457" y="300"/>
                    <a:pt x="457" y="301"/>
                    <a:pt x="456" y="302"/>
                  </a:cubicBezTo>
                  <a:cubicBezTo>
                    <a:pt x="456" y="303"/>
                    <a:pt x="454" y="304"/>
                    <a:pt x="453" y="305"/>
                  </a:cubicBezTo>
                  <a:cubicBezTo>
                    <a:pt x="452" y="306"/>
                    <a:pt x="452" y="306"/>
                    <a:pt x="451" y="307"/>
                  </a:cubicBezTo>
                  <a:cubicBezTo>
                    <a:pt x="451" y="307"/>
                    <a:pt x="451" y="307"/>
                    <a:pt x="451" y="307"/>
                  </a:cubicBezTo>
                  <a:cubicBezTo>
                    <a:pt x="449" y="308"/>
                    <a:pt x="449" y="308"/>
                    <a:pt x="449" y="308"/>
                  </a:cubicBezTo>
                  <a:cubicBezTo>
                    <a:pt x="451" y="309"/>
                    <a:pt x="451" y="309"/>
                    <a:pt x="451" y="309"/>
                  </a:cubicBezTo>
                  <a:cubicBezTo>
                    <a:pt x="463" y="318"/>
                    <a:pt x="463" y="318"/>
                    <a:pt x="463" y="318"/>
                  </a:cubicBezTo>
                  <a:cubicBezTo>
                    <a:pt x="464" y="318"/>
                    <a:pt x="464" y="318"/>
                    <a:pt x="464" y="318"/>
                  </a:cubicBezTo>
                  <a:cubicBezTo>
                    <a:pt x="465" y="317"/>
                    <a:pt x="465" y="317"/>
                    <a:pt x="465" y="317"/>
                  </a:cubicBezTo>
                  <a:cubicBezTo>
                    <a:pt x="465" y="317"/>
                    <a:pt x="467" y="315"/>
                    <a:pt x="470" y="311"/>
                  </a:cubicBezTo>
                  <a:cubicBezTo>
                    <a:pt x="471" y="309"/>
                    <a:pt x="472" y="307"/>
                    <a:pt x="473" y="305"/>
                  </a:cubicBezTo>
                  <a:cubicBezTo>
                    <a:pt x="474" y="303"/>
                    <a:pt x="475" y="301"/>
                    <a:pt x="475" y="299"/>
                  </a:cubicBezTo>
                  <a:cubicBezTo>
                    <a:pt x="473" y="299"/>
                    <a:pt x="473" y="299"/>
                    <a:pt x="473" y="299"/>
                  </a:cubicBezTo>
                  <a:cubicBezTo>
                    <a:pt x="472" y="299"/>
                    <a:pt x="472" y="299"/>
                    <a:pt x="472" y="299"/>
                  </a:cubicBezTo>
                  <a:cubicBezTo>
                    <a:pt x="472" y="300"/>
                    <a:pt x="471" y="302"/>
                    <a:pt x="470" y="304"/>
                  </a:cubicBezTo>
                  <a:cubicBezTo>
                    <a:pt x="469" y="307"/>
                    <a:pt x="467" y="309"/>
                    <a:pt x="465" y="312"/>
                  </a:cubicBezTo>
                  <a:cubicBezTo>
                    <a:pt x="465" y="313"/>
                    <a:pt x="464" y="314"/>
                    <a:pt x="463" y="314"/>
                  </a:cubicBezTo>
                  <a:cubicBezTo>
                    <a:pt x="463" y="315"/>
                    <a:pt x="463" y="315"/>
                    <a:pt x="463" y="315"/>
                  </a:cubicBezTo>
                  <a:cubicBezTo>
                    <a:pt x="464" y="316"/>
                    <a:pt x="464" y="316"/>
                    <a:pt x="464" y="316"/>
                  </a:cubicBezTo>
                  <a:cubicBezTo>
                    <a:pt x="465" y="315"/>
                    <a:pt x="465" y="315"/>
                    <a:pt x="465" y="315"/>
                  </a:cubicBezTo>
                  <a:cubicBezTo>
                    <a:pt x="465" y="315"/>
                    <a:pt x="465" y="315"/>
                    <a:pt x="452" y="307"/>
                  </a:cubicBezTo>
                  <a:cubicBezTo>
                    <a:pt x="452" y="308"/>
                    <a:pt x="452" y="308"/>
                    <a:pt x="452" y="308"/>
                  </a:cubicBezTo>
                  <a:cubicBezTo>
                    <a:pt x="452" y="309"/>
                    <a:pt x="452" y="309"/>
                    <a:pt x="452" y="309"/>
                  </a:cubicBezTo>
                  <a:cubicBezTo>
                    <a:pt x="452" y="309"/>
                    <a:pt x="454" y="308"/>
                    <a:pt x="456" y="306"/>
                  </a:cubicBezTo>
                  <a:cubicBezTo>
                    <a:pt x="457" y="305"/>
                    <a:pt x="458" y="304"/>
                    <a:pt x="459" y="303"/>
                  </a:cubicBezTo>
                  <a:cubicBezTo>
                    <a:pt x="460" y="302"/>
                    <a:pt x="460" y="301"/>
                    <a:pt x="460" y="300"/>
                  </a:cubicBezTo>
                  <a:cubicBezTo>
                    <a:pt x="460" y="299"/>
                    <a:pt x="460" y="298"/>
                    <a:pt x="459" y="298"/>
                  </a:cubicBezTo>
                  <a:cubicBezTo>
                    <a:pt x="458" y="299"/>
                    <a:pt x="458" y="299"/>
                    <a:pt x="458" y="299"/>
                  </a:cubicBezTo>
                  <a:cubicBezTo>
                    <a:pt x="460" y="298"/>
                    <a:pt x="460" y="298"/>
                    <a:pt x="460" y="298"/>
                  </a:cubicBezTo>
                  <a:cubicBezTo>
                    <a:pt x="457" y="292"/>
                    <a:pt x="451" y="288"/>
                    <a:pt x="451" y="288"/>
                  </a:cubicBezTo>
                  <a:cubicBezTo>
                    <a:pt x="450" y="289"/>
                    <a:pt x="450" y="289"/>
                    <a:pt x="450" y="289"/>
                  </a:cubicBezTo>
                  <a:cubicBezTo>
                    <a:pt x="451" y="288"/>
                    <a:pt x="451" y="288"/>
                    <a:pt x="451" y="288"/>
                  </a:cubicBezTo>
                  <a:cubicBezTo>
                    <a:pt x="451" y="288"/>
                    <a:pt x="451" y="288"/>
                    <a:pt x="446" y="282"/>
                  </a:cubicBezTo>
                  <a:cubicBezTo>
                    <a:pt x="445" y="283"/>
                    <a:pt x="445" y="283"/>
                    <a:pt x="445" y="283"/>
                  </a:cubicBezTo>
                  <a:cubicBezTo>
                    <a:pt x="445" y="284"/>
                    <a:pt x="445" y="284"/>
                    <a:pt x="445" y="284"/>
                  </a:cubicBezTo>
                  <a:cubicBezTo>
                    <a:pt x="445" y="284"/>
                    <a:pt x="445" y="284"/>
                    <a:pt x="464" y="277"/>
                  </a:cubicBezTo>
                  <a:cubicBezTo>
                    <a:pt x="464" y="276"/>
                    <a:pt x="464" y="276"/>
                    <a:pt x="464" y="276"/>
                  </a:cubicBezTo>
                  <a:cubicBezTo>
                    <a:pt x="462" y="277"/>
                    <a:pt x="462" y="277"/>
                    <a:pt x="462" y="277"/>
                  </a:cubicBezTo>
                  <a:cubicBezTo>
                    <a:pt x="462" y="277"/>
                    <a:pt x="463" y="277"/>
                    <a:pt x="463" y="277"/>
                  </a:cubicBezTo>
                  <a:cubicBezTo>
                    <a:pt x="464" y="279"/>
                    <a:pt x="466" y="282"/>
                    <a:pt x="468" y="286"/>
                  </a:cubicBezTo>
                  <a:cubicBezTo>
                    <a:pt x="470" y="290"/>
                    <a:pt x="472" y="295"/>
                    <a:pt x="472" y="299"/>
                  </a:cubicBezTo>
                  <a:lnTo>
                    <a:pt x="473" y="299"/>
                  </a:lnTo>
                  <a:close/>
                  <a:moveTo>
                    <a:pt x="430" y="280"/>
                  </a:moveTo>
                  <a:cubicBezTo>
                    <a:pt x="429" y="278"/>
                    <a:pt x="429" y="278"/>
                    <a:pt x="429" y="278"/>
                  </a:cubicBezTo>
                  <a:cubicBezTo>
                    <a:pt x="425" y="280"/>
                    <a:pt x="425" y="280"/>
                    <a:pt x="425" y="280"/>
                  </a:cubicBezTo>
                  <a:cubicBezTo>
                    <a:pt x="424" y="280"/>
                    <a:pt x="424" y="280"/>
                    <a:pt x="424" y="280"/>
                  </a:cubicBezTo>
                  <a:cubicBezTo>
                    <a:pt x="424" y="282"/>
                    <a:pt x="424" y="282"/>
                    <a:pt x="424" y="282"/>
                  </a:cubicBezTo>
                  <a:cubicBezTo>
                    <a:pt x="427" y="290"/>
                    <a:pt x="427" y="290"/>
                    <a:pt x="427" y="290"/>
                  </a:cubicBezTo>
                  <a:cubicBezTo>
                    <a:pt x="428" y="292"/>
                    <a:pt x="428" y="292"/>
                    <a:pt x="428" y="292"/>
                  </a:cubicBezTo>
                  <a:cubicBezTo>
                    <a:pt x="430" y="290"/>
                    <a:pt x="430" y="290"/>
                    <a:pt x="430" y="290"/>
                  </a:cubicBezTo>
                  <a:cubicBezTo>
                    <a:pt x="432" y="288"/>
                    <a:pt x="432" y="288"/>
                    <a:pt x="432" y="288"/>
                  </a:cubicBezTo>
                  <a:cubicBezTo>
                    <a:pt x="433" y="287"/>
                    <a:pt x="433" y="287"/>
                    <a:pt x="433" y="287"/>
                  </a:cubicBezTo>
                  <a:cubicBezTo>
                    <a:pt x="431" y="278"/>
                    <a:pt x="431" y="278"/>
                    <a:pt x="431" y="278"/>
                  </a:cubicBezTo>
                  <a:cubicBezTo>
                    <a:pt x="429" y="278"/>
                    <a:pt x="429" y="278"/>
                    <a:pt x="429" y="278"/>
                  </a:cubicBezTo>
                  <a:cubicBezTo>
                    <a:pt x="430" y="280"/>
                    <a:pt x="430" y="280"/>
                    <a:pt x="430" y="280"/>
                  </a:cubicBezTo>
                  <a:cubicBezTo>
                    <a:pt x="428" y="280"/>
                    <a:pt x="428" y="280"/>
                    <a:pt x="428" y="280"/>
                  </a:cubicBezTo>
                  <a:cubicBezTo>
                    <a:pt x="430" y="287"/>
                    <a:pt x="430" y="287"/>
                    <a:pt x="430" y="287"/>
                  </a:cubicBezTo>
                  <a:cubicBezTo>
                    <a:pt x="431" y="287"/>
                    <a:pt x="431" y="287"/>
                    <a:pt x="431" y="287"/>
                  </a:cubicBezTo>
                  <a:cubicBezTo>
                    <a:pt x="430" y="286"/>
                    <a:pt x="430" y="286"/>
                    <a:pt x="430" y="286"/>
                  </a:cubicBezTo>
                  <a:cubicBezTo>
                    <a:pt x="430" y="286"/>
                    <a:pt x="430" y="286"/>
                    <a:pt x="427" y="288"/>
                  </a:cubicBezTo>
                  <a:cubicBezTo>
                    <a:pt x="429" y="289"/>
                    <a:pt x="429" y="289"/>
                    <a:pt x="429" y="289"/>
                  </a:cubicBezTo>
                  <a:cubicBezTo>
                    <a:pt x="430" y="289"/>
                    <a:pt x="430" y="289"/>
                    <a:pt x="430" y="289"/>
                  </a:cubicBezTo>
                  <a:cubicBezTo>
                    <a:pt x="430" y="289"/>
                    <a:pt x="430" y="289"/>
                    <a:pt x="427" y="281"/>
                  </a:cubicBezTo>
                  <a:cubicBezTo>
                    <a:pt x="426" y="281"/>
                    <a:pt x="426" y="281"/>
                    <a:pt x="426" y="281"/>
                  </a:cubicBezTo>
                  <a:cubicBezTo>
                    <a:pt x="426" y="283"/>
                    <a:pt x="426" y="283"/>
                    <a:pt x="426" y="283"/>
                  </a:cubicBezTo>
                  <a:cubicBezTo>
                    <a:pt x="426" y="283"/>
                    <a:pt x="426" y="283"/>
                    <a:pt x="430" y="281"/>
                  </a:cubicBezTo>
                  <a:cubicBezTo>
                    <a:pt x="430" y="280"/>
                    <a:pt x="430" y="280"/>
                    <a:pt x="430" y="280"/>
                  </a:cubicBezTo>
                  <a:cubicBezTo>
                    <a:pt x="428" y="280"/>
                    <a:pt x="428" y="280"/>
                    <a:pt x="428" y="280"/>
                  </a:cubicBezTo>
                  <a:lnTo>
                    <a:pt x="430" y="280"/>
                  </a:lnTo>
                  <a:close/>
                  <a:moveTo>
                    <a:pt x="480" y="281"/>
                  </a:moveTo>
                  <a:cubicBezTo>
                    <a:pt x="480" y="280"/>
                    <a:pt x="480" y="280"/>
                    <a:pt x="480" y="280"/>
                  </a:cubicBezTo>
                  <a:cubicBezTo>
                    <a:pt x="471" y="277"/>
                    <a:pt x="471" y="277"/>
                    <a:pt x="471" y="277"/>
                  </a:cubicBezTo>
                  <a:cubicBezTo>
                    <a:pt x="467" y="276"/>
                    <a:pt x="467" y="276"/>
                    <a:pt x="467" y="276"/>
                  </a:cubicBezTo>
                  <a:cubicBezTo>
                    <a:pt x="469" y="279"/>
                    <a:pt x="469" y="279"/>
                    <a:pt x="469" y="279"/>
                  </a:cubicBezTo>
                  <a:cubicBezTo>
                    <a:pt x="472" y="283"/>
                    <a:pt x="472" y="283"/>
                    <a:pt x="472" y="283"/>
                  </a:cubicBezTo>
                  <a:cubicBezTo>
                    <a:pt x="472" y="284"/>
                    <a:pt x="472" y="284"/>
                    <a:pt x="472" y="284"/>
                  </a:cubicBezTo>
                  <a:cubicBezTo>
                    <a:pt x="486" y="281"/>
                    <a:pt x="486" y="281"/>
                    <a:pt x="486" y="281"/>
                  </a:cubicBezTo>
                  <a:cubicBezTo>
                    <a:pt x="480" y="280"/>
                    <a:pt x="480" y="280"/>
                    <a:pt x="480" y="280"/>
                  </a:cubicBezTo>
                  <a:cubicBezTo>
                    <a:pt x="480" y="281"/>
                    <a:pt x="480" y="281"/>
                    <a:pt x="480" y="281"/>
                  </a:cubicBezTo>
                  <a:cubicBezTo>
                    <a:pt x="480" y="280"/>
                    <a:pt x="480" y="280"/>
                    <a:pt x="480" y="280"/>
                  </a:cubicBezTo>
                  <a:cubicBezTo>
                    <a:pt x="473" y="281"/>
                    <a:pt x="473" y="281"/>
                    <a:pt x="473" y="281"/>
                  </a:cubicBezTo>
                  <a:cubicBezTo>
                    <a:pt x="473" y="283"/>
                    <a:pt x="473" y="283"/>
                    <a:pt x="473" y="283"/>
                  </a:cubicBezTo>
                  <a:cubicBezTo>
                    <a:pt x="474" y="282"/>
                    <a:pt x="474" y="282"/>
                    <a:pt x="474" y="282"/>
                  </a:cubicBezTo>
                  <a:cubicBezTo>
                    <a:pt x="474" y="282"/>
                    <a:pt x="474" y="282"/>
                    <a:pt x="472" y="278"/>
                  </a:cubicBezTo>
                  <a:cubicBezTo>
                    <a:pt x="470" y="278"/>
                    <a:pt x="470" y="278"/>
                    <a:pt x="470" y="278"/>
                  </a:cubicBezTo>
                  <a:cubicBezTo>
                    <a:pt x="470" y="280"/>
                    <a:pt x="470" y="280"/>
                    <a:pt x="470" y="280"/>
                  </a:cubicBezTo>
                  <a:cubicBezTo>
                    <a:pt x="470" y="280"/>
                    <a:pt x="470" y="280"/>
                    <a:pt x="480" y="283"/>
                  </a:cubicBezTo>
                  <a:cubicBezTo>
                    <a:pt x="480" y="281"/>
                    <a:pt x="480" y="281"/>
                    <a:pt x="480" y="281"/>
                  </a:cubicBezTo>
                  <a:cubicBezTo>
                    <a:pt x="480" y="280"/>
                    <a:pt x="480" y="280"/>
                    <a:pt x="480" y="280"/>
                  </a:cubicBezTo>
                  <a:lnTo>
                    <a:pt x="480" y="281"/>
                  </a:lnTo>
                  <a:close/>
                  <a:moveTo>
                    <a:pt x="399" y="362"/>
                  </a:moveTo>
                  <a:cubicBezTo>
                    <a:pt x="400" y="361"/>
                    <a:pt x="400" y="361"/>
                    <a:pt x="400" y="361"/>
                  </a:cubicBezTo>
                  <a:cubicBezTo>
                    <a:pt x="396" y="356"/>
                    <a:pt x="396" y="356"/>
                    <a:pt x="396" y="356"/>
                  </a:cubicBezTo>
                  <a:cubicBezTo>
                    <a:pt x="395" y="357"/>
                    <a:pt x="395" y="357"/>
                    <a:pt x="395" y="357"/>
                  </a:cubicBezTo>
                  <a:cubicBezTo>
                    <a:pt x="395" y="358"/>
                    <a:pt x="395" y="358"/>
                    <a:pt x="395" y="358"/>
                  </a:cubicBezTo>
                  <a:cubicBezTo>
                    <a:pt x="398" y="357"/>
                    <a:pt x="398" y="357"/>
                    <a:pt x="398" y="357"/>
                  </a:cubicBezTo>
                  <a:cubicBezTo>
                    <a:pt x="400" y="356"/>
                    <a:pt x="400" y="356"/>
                    <a:pt x="400" y="356"/>
                  </a:cubicBezTo>
                  <a:cubicBezTo>
                    <a:pt x="399" y="355"/>
                    <a:pt x="399" y="355"/>
                    <a:pt x="399" y="355"/>
                  </a:cubicBezTo>
                  <a:cubicBezTo>
                    <a:pt x="393" y="345"/>
                    <a:pt x="393" y="345"/>
                    <a:pt x="393" y="345"/>
                  </a:cubicBezTo>
                  <a:cubicBezTo>
                    <a:pt x="393" y="345"/>
                    <a:pt x="393" y="345"/>
                    <a:pt x="393" y="345"/>
                  </a:cubicBezTo>
                  <a:cubicBezTo>
                    <a:pt x="392" y="345"/>
                    <a:pt x="392" y="345"/>
                    <a:pt x="392" y="345"/>
                  </a:cubicBezTo>
                  <a:cubicBezTo>
                    <a:pt x="387" y="345"/>
                    <a:pt x="387" y="345"/>
                    <a:pt x="387" y="345"/>
                  </a:cubicBezTo>
                  <a:cubicBezTo>
                    <a:pt x="387" y="346"/>
                    <a:pt x="387" y="346"/>
                    <a:pt x="387" y="346"/>
                  </a:cubicBezTo>
                  <a:cubicBezTo>
                    <a:pt x="388" y="345"/>
                    <a:pt x="388" y="345"/>
                    <a:pt x="388" y="345"/>
                  </a:cubicBezTo>
                  <a:cubicBezTo>
                    <a:pt x="382" y="337"/>
                    <a:pt x="382" y="337"/>
                    <a:pt x="382" y="337"/>
                  </a:cubicBezTo>
                  <a:cubicBezTo>
                    <a:pt x="381" y="335"/>
                    <a:pt x="381" y="335"/>
                    <a:pt x="381" y="335"/>
                  </a:cubicBezTo>
                  <a:cubicBezTo>
                    <a:pt x="380" y="337"/>
                    <a:pt x="380" y="337"/>
                    <a:pt x="380" y="337"/>
                  </a:cubicBezTo>
                  <a:cubicBezTo>
                    <a:pt x="372" y="348"/>
                    <a:pt x="372" y="348"/>
                    <a:pt x="372" y="348"/>
                  </a:cubicBezTo>
                  <a:cubicBezTo>
                    <a:pt x="371" y="349"/>
                    <a:pt x="371" y="349"/>
                    <a:pt x="371" y="349"/>
                  </a:cubicBezTo>
                  <a:cubicBezTo>
                    <a:pt x="372" y="350"/>
                    <a:pt x="372" y="350"/>
                    <a:pt x="372" y="350"/>
                  </a:cubicBezTo>
                  <a:cubicBezTo>
                    <a:pt x="394" y="369"/>
                    <a:pt x="394" y="369"/>
                    <a:pt x="394" y="369"/>
                  </a:cubicBezTo>
                  <a:cubicBezTo>
                    <a:pt x="395" y="370"/>
                    <a:pt x="395" y="370"/>
                    <a:pt x="395" y="370"/>
                  </a:cubicBezTo>
                  <a:cubicBezTo>
                    <a:pt x="401" y="362"/>
                    <a:pt x="401" y="362"/>
                    <a:pt x="401" y="362"/>
                  </a:cubicBezTo>
                  <a:cubicBezTo>
                    <a:pt x="400" y="361"/>
                    <a:pt x="400" y="361"/>
                    <a:pt x="400" y="361"/>
                  </a:cubicBezTo>
                  <a:cubicBezTo>
                    <a:pt x="399" y="362"/>
                    <a:pt x="399" y="362"/>
                    <a:pt x="399" y="362"/>
                  </a:cubicBezTo>
                  <a:cubicBezTo>
                    <a:pt x="398" y="361"/>
                    <a:pt x="398" y="361"/>
                    <a:pt x="398" y="361"/>
                  </a:cubicBezTo>
                  <a:cubicBezTo>
                    <a:pt x="394" y="367"/>
                    <a:pt x="394" y="367"/>
                    <a:pt x="394" y="367"/>
                  </a:cubicBezTo>
                  <a:cubicBezTo>
                    <a:pt x="395" y="368"/>
                    <a:pt x="395" y="368"/>
                    <a:pt x="395" y="368"/>
                  </a:cubicBezTo>
                  <a:cubicBezTo>
                    <a:pt x="396" y="366"/>
                    <a:pt x="396" y="366"/>
                    <a:pt x="396" y="366"/>
                  </a:cubicBezTo>
                  <a:cubicBezTo>
                    <a:pt x="396" y="366"/>
                    <a:pt x="396" y="366"/>
                    <a:pt x="374" y="348"/>
                  </a:cubicBezTo>
                  <a:cubicBezTo>
                    <a:pt x="373" y="349"/>
                    <a:pt x="373" y="349"/>
                    <a:pt x="373" y="349"/>
                  </a:cubicBezTo>
                  <a:cubicBezTo>
                    <a:pt x="374" y="350"/>
                    <a:pt x="374" y="350"/>
                    <a:pt x="374" y="350"/>
                  </a:cubicBezTo>
                  <a:cubicBezTo>
                    <a:pt x="374" y="350"/>
                    <a:pt x="374" y="350"/>
                    <a:pt x="382" y="339"/>
                  </a:cubicBezTo>
                  <a:cubicBezTo>
                    <a:pt x="381" y="338"/>
                    <a:pt x="381" y="338"/>
                    <a:pt x="381" y="338"/>
                  </a:cubicBezTo>
                  <a:cubicBezTo>
                    <a:pt x="380" y="339"/>
                    <a:pt x="380" y="339"/>
                    <a:pt x="380" y="339"/>
                  </a:cubicBezTo>
                  <a:cubicBezTo>
                    <a:pt x="380" y="339"/>
                    <a:pt x="380" y="339"/>
                    <a:pt x="385" y="347"/>
                  </a:cubicBezTo>
                  <a:cubicBezTo>
                    <a:pt x="386" y="348"/>
                    <a:pt x="386" y="348"/>
                    <a:pt x="386" y="348"/>
                  </a:cubicBezTo>
                  <a:cubicBezTo>
                    <a:pt x="387" y="348"/>
                    <a:pt x="387" y="348"/>
                    <a:pt x="387" y="348"/>
                  </a:cubicBezTo>
                  <a:cubicBezTo>
                    <a:pt x="387" y="348"/>
                    <a:pt x="387" y="348"/>
                    <a:pt x="392" y="348"/>
                  </a:cubicBezTo>
                  <a:cubicBezTo>
                    <a:pt x="392" y="346"/>
                    <a:pt x="392" y="346"/>
                    <a:pt x="392" y="346"/>
                  </a:cubicBezTo>
                  <a:cubicBezTo>
                    <a:pt x="391" y="347"/>
                    <a:pt x="391" y="347"/>
                    <a:pt x="391" y="347"/>
                  </a:cubicBezTo>
                  <a:cubicBezTo>
                    <a:pt x="391" y="347"/>
                    <a:pt x="391" y="347"/>
                    <a:pt x="396" y="356"/>
                  </a:cubicBezTo>
                  <a:cubicBezTo>
                    <a:pt x="397" y="355"/>
                    <a:pt x="397" y="355"/>
                    <a:pt x="397" y="355"/>
                  </a:cubicBezTo>
                  <a:cubicBezTo>
                    <a:pt x="397" y="354"/>
                    <a:pt x="397" y="354"/>
                    <a:pt x="397" y="354"/>
                  </a:cubicBezTo>
                  <a:cubicBezTo>
                    <a:pt x="397" y="354"/>
                    <a:pt x="397" y="354"/>
                    <a:pt x="394" y="355"/>
                  </a:cubicBezTo>
                  <a:cubicBezTo>
                    <a:pt x="392" y="356"/>
                    <a:pt x="392" y="356"/>
                    <a:pt x="392" y="356"/>
                  </a:cubicBezTo>
                  <a:cubicBezTo>
                    <a:pt x="394" y="358"/>
                    <a:pt x="394" y="358"/>
                    <a:pt x="394" y="358"/>
                  </a:cubicBezTo>
                  <a:cubicBezTo>
                    <a:pt x="394" y="358"/>
                    <a:pt x="394" y="358"/>
                    <a:pt x="398" y="363"/>
                  </a:cubicBezTo>
                  <a:cubicBezTo>
                    <a:pt x="399" y="362"/>
                    <a:pt x="399" y="362"/>
                    <a:pt x="399" y="362"/>
                  </a:cubicBezTo>
                  <a:cubicBezTo>
                    <a:pt x="398" y="361"/>
                    <a:pt x="398" y="361"/>
                    <a:pt x="398" y="361"/>
                  </a:cubicBezTo>
                  <a:lnTo>
                    <a:pt x="399" y="362"/>
                  </a:lnTo>
                  <a:close/>
                  <a:moveTo>
                    <a:pt x="399" y="370"/>
                  </a:moveTo>
                  <a:cubicBezTo>
                    <a:pt x="398" y="372"/>
                    <a:pt x="398" y="372"/>
                    <a:pt x="398" y="372"/>
                  </a:cubicBezTo>
                  <a:cubicBezTo>
                    <a:pt x="406" y="376"/>
                    <a:pt x="406" y="376"/>
                    <a:pt x="406" y="376"/>
                  </a:cubicBezTo>
                  <a:cubicBezTo>
                    <a:pt x="407" y="374"/>
                    <a:pt x="407" y="374"/>
                    <a:pt x="407" y="374"/>
                  </a:cubicBezTo>
                  <a:cubicBezTo>
                    <a:pt x="406" y="375"/>
                    <a:pt x="406" y="375"/>
                    <a:pt x="406" y="375"/>
                  </a:cubicBezTo>
                  <a:cubicBezTo>
                    <a:pt x="407" y="378"/>
                    <a:pt x="407" y="378"/>
                    <a:pt x="407" y="378"/>
                  </a:cubicBezTo>
                  <a:cubicBezTo>
                    <a:pt x="408" y="379"/>
                    <a:pt x="408" y="379"/>
                    <a:pt x="408" y="379"/>
                  </a:cubicBezTo>
                  <a:cubicBezTo>
                    <a:pt x="409" y="378"/>
                    <a:pt x="409" y="378"/>
                    <a:pt x="409" y="378"/>
                  </a:cubicBezTo>
                  <a:cubicBezTo>
                    <a:pt x="418" y="374"/>
                    <a:pt x="418" y="374"/>
                    <a:pt x="418" y="374"/>
                  </a:cubicBezTo>
                  <a:cubicBezTo>
                    <a:pt x="419" y="374"/>
                    <a:pt x="419" y="374"/>
                    <a:pt x="419" y="374"/>
                  </a:cubicBezTo>
                  <a:cubicBezTo>
                    <a:pt x="419" y="373"/>
                    <a:pt x="419" y="373"/>
                    <a:pt x="419" y="373"/>
                  </a:cubicBezTo>
                  <a:cubicBezTo>
                    <a:pt x="418" y="367"/>
                    <a:pt x="418" y="367"/>
                    <a:pt x="418" y="367"/>
                  </a:cubicBezTo>
                  <a:cubicBezTo>
                    <a:pt x="418" y="366"/>
                    <a:pt x="418" y="366"/>
                    <a:pt x="418" y="366"/>
                  </a:cubicBezTo>
                  <a:cubicBezTo>
                    <a:pt x="416" y="366"/>
                    <a:pt x="416" y="366"/>
                    <a:pt x="416" y="366"/>
                  </a:cubicBezTo>
                  <a:cubicBezTo>
                    <a:pt x="408" y="366"/>
                    <a:pt x="404" y="366"/>
                    <a:pt x="402" y="366"/>
                  </a:cubicBezTo>
                  <a:cubicBezTo>
                    <a:pt x="400" y="366"/>
                    <a:pt x="400" y="366"/>
                    <a:pt x="400" y="366"/>
                  </a:cubicBezTo>
                  <a:cubicBezTo>
                    <a:pt x="399" y="366"/>
                    <a:pt x="399" y="366"/>
                    <a:pt x="399" y="366"/>
                  </a:cubicBezTo>
                  <a:cubicBezTo>
                    <a:pt x="397" y="370"/>
                    <a:pt x="397" y="370"/>
                    <a:pt x="397" y="370"/>
                  </a:cubicBezTo>
                  <a:cubicBezTo>
                    <a:pt x="397" y="371"/>
                    <a:pt x="397" y="371"/>
                    <a:pt x="397" y="371"/>
                  </a:cubicBezTo>
                  <a:cubicBezTo>
                    <a:pt x="398" y="372"/>
                    <a:pt x="398" y="372"/>
                    <a:pt x="398" y="372"/>
                  </a:cubicBezTo>
                  <a:cubicBezTo>
                    <a:pt x="399" y="370"/>
                    <a:pt x="399" y="370"/>
                    <a:pt x="399" y="370"/>
                  </a:cubicBezTo>
                  <a:cubicBezTo>
                    <a:pt x="400" y="371"/>
                    <a:pt x="400" y="371"/>
                    <a:pt x="400" y="371"/>
                  </a:cubicBezTo>
                  <a:cubicBezTo>
                    <a:pt x="401" y="368"/>
                    <a:pt x="401" y="368"/>
                    <a:pt x="401" y="368"/>
                  </a:cubicBezTo>
                  <a:cubicBezTo>
                    <a:pt x="400" y="368"/>
                    <a:pt x="400" y="368"/>
                    <a:pt x="400" y="368"/>
                  </a:cubicBezTo>
                  <a:cubicBezTo>
                    <a:pt x="400" y="369"/>
                    <a:pt x="400" y="369"/>
                    <a:pt x="400" y="369"/>
                  </a:cubicBezTo>
                  <a:cubicBezTo>
                    <a:pt x="400" y="369"/>
                    <a:pt x="400" y="369"/>
                    <a:pt x="402" y="369"/>
                  </a:cubicBezTo>
                  <a:cubicBezTo>
                    <a:pt x="404" y="369"/>
                    <a:pt x="408" y="369"/>
                    <a:pt x="416" y="369"/>
                  </a:cubicBezTo>
                  <a:cubicBezTo>
                    <a:pt x="416" y="368"/>
                    <a:pt x="416" y="368"/>
                    <a:pt x="416" y="368"/>
                  </a:cubicBezTo>
                  <a:cubicBezTo>
                    <a:pt x="415" y="368"/>
                    <a:pt x="415" y="368"/>
                    <a:pt x="415" y="368"/>
                  </a:cubicBezTo>
                  <a:cubicBezTo>
                    <a:pt x="415" y="368"/>
                    <a:pt x="415" y="368"/>
                    <a:pt x="416" y="373"/>
                  </a:cubicBezTo>
                  <a:cubicBezTo>
                    <a:pt x="418" y="373"/>
                    <a:pt x="418" y="373"/>
                    <a:pt x="418" y="373"/>
                  </a:cubicBezTo>
                  <a:cubicBezTo>
                    <a:pt x="417" y="372"/>
                    <a:pt x="417" y="372"/>
                    <a:pt x="417" y="372"/>
                  </a:cubicBezTo>
                  <a:cubicBezTo>
                    <a:pt x="417" y="372"/>
                    <a:pt x="417" y="372"/>
                    <a:pt x="408" y="376"/>
                  </a:cubicBezTo>
                  <a:cubicBezTo>
                    <a:pt x="408" y="377"/>
                    <a:pt x="408" y="377"/>
                    <a:pt x="408" y="377"/>
                  </a:cubicBezTo>
                  <a:cubicBezTo>
                    <a:pt x="410" y="376"/>
                    <a:pt x="410" y="376"/>
                    <a:pt x="410" y="376"/>
                  </a:cubicBezTo>
                  <a:cubicBezTo>
                    <a:pt x="410" y="376"/>
                    <a:pt x="410" y="376"/>
                    <a:pt x="408" y="374"/>
                  </a:cubicBezTo>
                  <a:cubicBezTo>
                    <a:pt x="408" y="373"/>
                    <a:pt x="408" y="373"/>
                    <a:pt x="408" y="373"/>
                  </a:cubicBezTo>
                  <a:cubicBezTo>
                    <a:pt x="408" y="373"/>
                    <a:pt x="408" y="373"/>
                    <a:pt x="408" y="373"/>
                  </a:cubicBezTo>
                  <a:cubicBezTo>
                    <a:pt x="408" y="373"/>
                    <a:pt x="408" y="373"/>
                    <a:pt x="399" y="369"/>
                  </a:cubicBezTo>
                  <a:cubicBezTo>
                    <a:pt x="399" y="370"/>
                    <a:pt x="399" y="370"/>
                    <a:pt x="399" y="370"/>
                  </a:cubicBezTo>
                  <a:cubicBezTo>
                    <a:pt x="400" y="371"/>
                    <a:pt x="400" y="371"/>
                    <a:pt x="400" y="371"/>
                  </a:cubicBezTo>
                  <a:lnTo>
                    <a:pt x="399" y="370"/>
                  </a:lnTo>
                  <a:close/>
                  <a:moveTo>
                    <a:pt x="403" y="391"/>
                  </a:moveTo>
                  <a:cubicBezTo>
                    <a:pt x="404" y="390"/>
                    <a:pt x="404" y="390"/>
                    <a:pt x="404" y="390"/>
                  </a:cubicBezTo>
                  <a:cubicBezTo>
                    <a:pt x="397" y="382"/>
                    <a:pt x="397" y="382"/>
                    <a:pt x="397" y="382"/>
                  </a:cubicBezTo>
                  <a:cubicBezTo>
                    <a:pt x="397" y="381"/>
                    <a:pt x="397" y="381"/>
                    <a:pt x="397" y="381"/>
                  </a:cubicBezTo>
                  <a:cubicBezTo>
                    <a:pt x="396" y="381"/>
                    <a:pt x="396" y="381"/>
                    <a:pt x="396" y="381"/>
                  </a:cubicBezTo>
                  <a:cubicBezTo>
                    <a:pt x="393" y="381"/>
                    <a:pt x="393" y="381"/>
                    <a:pt x="393" y="381"/>
                  </a:cubicBezTo>
                  <a:cubicBezTo>
                    <a:pt x="392" y="381"/>
                    <a:pt x="392" y="381"/>
                    <a:pt x="392" y="381"/>
                  </a:cubicBezTo>
                  <a:cubicBezTo>
                    <a:pt x="392" y="382"/>
                    <a:pt x="392" y="382"/>
                    <a:pt x="392" y="382"/>
                  </a:cubicBezTo>
                  <a:cubicBezTo>
                    <a:pt x="392" y="393"/>
                    <a:pt x="392" y="393"/>
                    <a:pt x="392" y="393"/>
                  </a:cubicBezTo>
                  <a:cubicBezTo>
                    <a:pt x="392" y="395"/>
                    <a:pt x="392" y="395"/>
                    <a:pt x="392" y="395"/>
                  </a:cubicBezTo>
                  <a:cubicBezTo>
                    <a:pt x="405" y="391"/>
                    <a:pt x="405" y="391"/>
                    <a:pt x="405" y="391"/>
                  </a:cubicBezTo>
                  <a:cubicBezTo>
                    <a:pt x="404" y="390"/>
                    <a:pt x="404" y="390"/>
                    <a:pt x="404" y="390"/>
                  </a:cubicBezTo>
                  <a:cubicBezTo>
                    <a:pt x="403" y="391"/>
                    <a:pt x="403" y="391"/>
                    <a:pt x="403" y="391"/>
                  </a:cubicBezTo>
                  <a:cubicBezTo>
                    <a:pt x="402" y="389"/>
                    <a:pt x="402" y="389"/>
                    <a:pt x="402" y="389"/>
                  </a:cubicBezTo>
                  <a:cubicBezTo>
                    <a:pt x="393" y="392"/>
                    <a:pt x="393" y="392"/>
                    <a:pt x="393" y="392"/>
                  </a:cubicBezTo>
                  <a:cubicBezTo>
                    <a:pt x="393" y="393"/>
                    <a:pt x="393" y="393"/>
                    <a:pt x="393" y="393"/>
                  </a:cubicBezTo>
                  <a:cubicBezTo>
                    <a:pt x="395" y="393"/>
                    <a:pt x="395" y="393"/>
                    <a:pt x="395" y="393"/>
                  </a:cubicBezTo>
                  <a:cubicBezTo>
                    <a:pt x="395" y="393"/>
                    <a:pt x="395" y="393"/>
                    <a:pt x="395" y="382"/>
                  </a:cubicBezTo>
                  <a:cubicBezTo>
                    <a:pt x="393" y="382"/>
                    <a:pt x="393" y="382"/>
                    <a:pt x="393" y="382"/>
                  </a:cubicBezTo>
                  <a:cubicBezTo>
                    <a:pt x="393" y="384"/>
                    <a:pt x="393" y="384"/>
                    <a:pt x="393" y="384"/>
                  </a:cubicBezTo>
                  <a:cubicBezTo>
                    <a:pt x="393" y="384"/>
                    <a:pt x="393" y="384"/>
                    <a:pt x="396" y="384"/>
                  </a:cubicBezTo>
                  <a:cubicBezTo>
                    <a:pt x="396" y="382"/>
                    <a:pt x="396" y="382"/>
                    <a:pt x="396" y="382"/>
                  </a:cubicBezTo>
                  <a:cubicBezTo>
                    <a:pt x="395" y="383"/>
                    <a:pt x="395" y="383"/>
                    <a:pt x="395" y="383"/>
                  </a:cubicBezTo>
                  <a:cubicBezTo>
                    <a:pt x="395" y="383"/>
                    <a:pt x="395" y="383"/>
                    <a:pt x="402" y="392"/>
                  </a:cubicBezTo>
                  <a:cubicBezTo>
                    <a:pt x="403" y="391"/>
                    <a:pt x="403" y="391"/>
                    <a:pt x="403" y="391"/>
                  </a:cubicBezTo>
                  <a:cubicBezTo>
                    <a:pt x="402" y="389"/>
                    <a:pt x="402" y="389"/>
                    <a:pt x="402" y="389"/>
                  </a:cubicBezTo>
                  <a:lnTo>
                    <a:pt x="403" y="391"/>
                  </a:lnTo>
                  <a:close/>
                  <a:moveTo>
                    <a:pt x="384" y="370"/>
                  </a:moveTo>
                  <a:cubicBezTo>
                    <a:pt x="383" y="369"/>
                    <a:pt x="383" y="369"/>
                    <a:pt x="383" y="369"/>
                  </a:cubicBezTo>
                  <a:cubicBezTo>
                    <a:pt x="375" y="376"/>
                    <a:pt x="375" y="376"/>
                    <a:pt x="375" y="376"/>
                  </a:cubicBezTo>
                  <a:cubicBezTo>
                    <a:pt x="372" y="378"/>
                    <a:pt x="372" y="378"/>
                    <a:pt x="372" y="378"/>
                  </a:cubicBezTo>
                  <a:cubicBezTo>
                    <a:pt x="376" y="379"/>
                    <a:pt x="376" y="379"/>
                    <a:pt x="376" y="379"/>
                  </a:cubicBezTo>
                  <a:cubicBezTo>
                    <a:pt x="385" y="380"/>
                    <a:pt x="385" y="380"/>
                    <a:pt x="385" y="380"/>
                  </a:cubicBezTo>
                  <a:cubicBezTo>
                    <a:pt x="387" y="380"/>
                    <a:pt x="387" y="380"/>
                    <a:pt x="387" y="380"/>
                  </a:cubicBezTo>
                  <a:cubicBezTo>
                    <a:pt x="385" y="367"/>
                    <a:pt x="385" y="367"/>
                    <a:pt x="385" y="367"/>
                  </a:cubicBezTo>
                  <a:cubicBezTo>
                    <a:pt x="383" y="369"/>
                    <a:pt x="383" y="369"/>
                    <a:pt x="383" y="369"/>
                  </a:cubicBezTo>
                  <a:cubicBezTo>
                    <a:pt x="384" y="370"/>
                    <a:pt x="384" y="370"/>
                    <a:pt x="384" y="370"/>
                  </a:cubicBezTo>
                  <a:cubicBezTo>
                    <a:pt x="382" y="371"/>
                    <a:pt x="382" y="371"/>
                    <a:pt x="382" y="371"/>
                  </a:cubicBezTo>
                  <a:cubicBezTo>
                    <a:pt x="384" y="379"/>
                    <a:pt x="384" y="379"/>
                    <a:pt x="384" y="379"/>
                  </a:cubicBezTo>
                  <a:cubicBezTo>
                    <a:pt x="385" y="378"/>
                    <a:pt x="385" y="378"/>
                    <a:pt x="385" y="378"/>
                  </a:cubicBezTo>
                  <a:cubicBezTo>
                    <a:pt x="385" y="377"/>
                    <a:pt x="385" y="377"/>
                    <a:pt x="385" y="377"/>
                  </a:cubicBezTo>
                  <a:cubicBezTo>
                    <a:pt x="385" y="377"/>
                    <a:pt x="385" y="377"/>
                    <a:pt x="376" y="376"/>
                  </a:cubicBezTo>
                  <a:cubicBezTo>
                    <a:pt x="376" y="377"/>
                    <a:pt x="376" y="377"/>
                    <a:pt x="376" y="377"/>
                  </a:cubicBezTo>
                  <a:cubicBezTo>
                    <a:pt x="377" y="378"/>
                    <a:pt x="377" y="378"/>
                    <a:pt x="377" y="378"/>
                  </a:cubicBezTo>
                  <a:cubicBezTo>
                    <a:pt x="377" y="378"/>
                    <a:pt x="377" y="378"/>
                    <a:pt x="385" y="371"/>
                  </a:cubicBezTo>
                  <a:cubicBezTo>
                    <a:pt x="384" y="370"/>
                    <a:pt x="384" y="370"/>
                    <a:pt x="384" y="370"/>
                  </a:cubicBezTo>
                  <a:cubicBezTo>
                    <a:pt x="382" y="371"/>
                    <a:pt x="382" y="371"/>
                    <a:pt x="382" y="371"/>
                  </a:cubicBezTo>
                  <a:lnTo>
                    <a:pt x="384" y="370"/>
                  </a:lnTo>
                  <a:close/>
                  <a:moveTo>
                    <a:pt x="426" y="377"/>
                  </a:moveTo>
                  <a:cubicBezTo>
                    <a:pt x="425" y="376"/>
                    <a:pt x="425" y="376"/>
                    <a:pt x="425" y="376"/>
                  </a:cubicBezTo>
                  <a:cubicBezTo>
                    <a:pt x="419" y="383"/>
                    <a:pt x="419" y="383"/>
                    <a:pt x="419" y="383"/>
                  </a:cubicBezTo>
                  <a:cubicBezTo>
                    <a:pt x="417" y="385"/>
                    <a:pt x="417" y="385"/>
                    <a:pt x="417" y="385"/>
                  </a:cubicBezTo>
                  <a:cubicBezTo>
                    <a:pt x="420" y="385"/>
                    <a:pt x="420" y="385"/>
                    <a:pt x="420" y="385"/>
                  </a:cubicBezTo>
                  <a:cubicBezTo>
                    <a:pt x="427" y="385"/>
                    <a:pt x="427" y="385"/>
                    <a:pt x="427" y="385"/>
                  </a:cubicBezTo>
                  <a:cubicBezTo>
                    <a:pt x="428" y="385"/>
                    <a:pt x="428" y="385"/>
                    <a:pt x="428" y="385"/>
                  </a:cubicBezTo>
                  <a:cubicBezTo>
                    <a:pt x="428" y="385"/>
                    <a:pt x="428" y="385"/>
                    <a:pt x="428" y="385"/>
                  </a:cubicBezTo>
                  <a:cubicBezTo>
                    <a:pt x="436" y="378"/>
                    <a:pt x="436" y="378"/>
                    <a:pt x="436" y="378"/>
                  </a:cubicBezTo>
                  <a:cubicBezTo>
                    <a:pt x="439" y="376"/>
                    <a:pt x="439" y="376"/>
                    <a:pt x="439" y="376"/>
                  </a:cubicBezTo>
                  <a:cubicBezTo>
                    <a:pt x="425" y="376"/>
                    <a:pt x="425" y="376"/>
                    <a:pt x="425" y="376"/>
                  </a:cubicBezTo>
                  <a:cubicBezTo>
                    <a:pt x="425" y="376"/>
                    <a:pt x="425" y="376"/>
                    <a:pt x="425" y="376"/>
                  </a:cubicBezTo>
                  <a:cubicBezTo>
                    <a:pt x="426" y="377"/>
                    <a:pt x="426" y="377"/>
                    <a:pt x="426" y="377"/>
                  </a:cubicBezTo>
                  <a:cubicBezTo>
                    <a:pt x="426" y="379"/>
                    <a:pt x="426" y="379"/>
                    <a:pt x="426" y="379"/>
                  </a:cubicBezTo>
                  <a:cubicBezTo>
                    <a:pt x="435" y="379"/>
                    <a:pt x="435" y="379"/>
                    <a:pt x="435" y="379"/>
                  </a:cubicBezTo>
                  <a:cubicBezTo>
                    <a:pt x="435" y="377"/>
                    <a:pt x="435" y="377"/>
                    <a:pt x="435" y="377"/>
                  </a:cubicBezTo>
                  <a:cubicBezTo>
                    <a:pt x="434" y="376"/>
                    <a:pt x="434" y="376"/>
                    <a:pt x="434" y="376"/>
                  </a:cubicBezTo>
                  <a:cubicBezTo>
                    <a:pt x="434" y="376"/>
                    <a:pt x="434" y="376"/>
                    <a:pt x="426" y="383"/>
                  </a:cubicBezTo>
                  <a:cubicBezTo>
                    <a:pt x="427" y="384"/>
                    <a:pt x="427" y="384"/>
                    <a:pt x="427" y="384"/>
                  </a:cubicBezTo>
                  <a:cubicBezTo>
                    <a:pt x="427" y="382"/>
                    <a:pt x="427" y="382"/>
                    <a:pt x="427" y="382"/>
                  </a:cubicBezTo>
                  <a:cubicBezTo>
                    <a:pt x="427" y="382"/>
                    <a:pt x="427" y="382"/>
                    <a:pt x="420" y="382"/>
                  </a:cubicBezTo>
                  <a:cubicBezTo>
                    <a:pt x="420" y="384"/>
                    <a:pt x="420" y="384"/>
                    <a:pt x="420" y="384"/>
                  </a:cubicBezTo>
                  <a:cubicBezTo>
                    <a:pt x="422" y="385"/>
                    <a:pt x="422" y="385"/>
                    <a:pt x="422" y="385"/>
                  </a:cubicBezTo>
                  <a:cubicBezTo>
                    <a:pt x="422" y="385"/>
                    <a:pt x="422" y="385"/>
                    <a:pt x="427" y="378"/>
                  </a:cubicBezTo>
                  <a:cubicBezTo>
                    <a:pt x="426" y="377"/>
                    <a:pt x="426" y="377"/>
                    <a:pt x="426" y="377"/>
                  </a:cubicBezTo>
                  <a:cubicBezTo>
                    <a:pt x="426" y="379"/>
                    <a:pt x="426" y="379"/>
                    <a:pt x="426" y="379"/>
                  </a:cubicBezTo>
                  <a:lnTo>
                    <a:pt x="426" y="377"/>
                  </a:lnTo>
                  <a:close/>
                  <a:moveTo>
                    <a:pt x="435" y="420"/>
                  </a:moveTo>
                  <a:cubicBezTo>
                    <a:pt x="434" y="421"/>
                    <a:pt x="434" y="421"/>
                    <a:pt x="434" y="421"/>
                  </a:cubicBezTo>
                  <a:cubicBezTo>
                    <a:pt x="437" y="427"/>
                    <a:pt x="441" y="430"/>
                    <a:pt x="441" y="430"/>
                  </a:cubicBezTo>
                  <a:cubicBezTo>
                    <a:pt x="442" y="430"/>
                    <a:pt x="442" y="430"/>
                    <a:pt x="442" y="430"/>
                  </a:cubicBezTo>
                  <a:cubicBezTo>
                    <a:pt x="443" y="429"/>
                    <a:pt x="443" y="429"/>
                    <a:pt x="443" y="429"/>
                  </a:cubicBezTo>
                  <a:cubicBezTo>
                    <a:pt x="451" y="417"/>
                    <a:pt x="451" y="417"/>
                    <a:pt x="451" y="417"/>
                  </a:cubicBezTo>
                  <a:cubicBezTo>
                    <a:pt x="452" y="417"/>
                    <a:pt x="452" y="417"/>
                    <a:pt x="452" y="417"/>
                  </a:cubicBezTo>
                  <a:cubicBezTo>
                    <a:pt x="452" y="417"/>
                    <a:pt x="452" y="417"/>
                    <a:pt x="452" y="417"/>
                  </a:cubicBezTo>
                  <a:cubicBezTo>
                    <a:pt x="454" y="407"/>
                    <a:pt x="454" y="407"/>
                    <a:pt x="454" y="407"/>
                  </a:cubicBezTo>
                  <a:cubicBezTo>
                    <a:pt x="455" y="406"/>
                    <a:pt x="455" y="406"/>
                    <a:pt x="455" y="406"/>
                  </a:cubicBezTo>
                  <a:cubicBezTo>
                    <a:pt x="454" y="405"/>
                    <a:pt x="454" y="405"/>
                    <a:pt x="454" y="405"/>
                  </a:cubicBezTo>
                  <a:cubicBezTo>
                    <a:pt x="441" y="399"/>
                    <a:pt x="441" y="399"/>
                    <a:pt x="441" y="399"/>
                  </a:cubicBezTo>
                  <a:cubicBezTo>
                    <a:pt x="440" y="398"/>
                    <a:pt x="440" y="398"/>
                    <a:pt x="440" y="398"/>
                  </a:cubicBezTo>
                  <a:cubicBezTo>
                    <a:pt x="439" y="399"/>
                    <a:pt x="439" y="399"/>
                    <a:pt x="439" y="399"/>
                  </a:cubicBezTo>
                  <a:cubicBezTo>
                    <a:pt x="431" y="413"/>
                    <a:pt x="431" y="413"/>
                    <a:pt x="431" y="413"/>
                  </a:cubicBezTo>
                  <a:cubicBezTo>
                    <a:pt x="431" y="413"/>
                    <a:pt x="431" y="413"/>
                    <a:pt x="431" y="413"/>
                  </a:cubicBezTo>
                  <a:cubicBezTo>
                    <a:pt x="431" y="413"/>
                    <a:pt x="431" y="413"/>
                    <a:pt x="431" y="413"/>
                  </a:cubicBezTo>
                  <a:cubicBezTo>
                    <a:pt x="431" y="413"/>
                    <a:pt x="431" y="414"/>
                    <a:pt x="431" y="415"/>
                  </a:cubicBezTo>
                  <a:cubicBezTo>
                    <a:pt x="431" y="416"/>
                    <a:pt x="432" y="419"/>
                    <a:pt x="434" y="421"/>
                  </a:cubicBezTo>
                  <a:cubicBezTo>
                    <a:pt x="435" y="420"/>
                    <a:pt x="435" y="420"/>
                    <a:pt x="435" y="420"/>
                  </a:cubicBezTo>
                  <a:cubicBezTo>
                    <a:pt x="434" y="421"/>
                    <a:pt x="434" y="421"/>
                    <a:pt x="434" y="421"/>
                  </a:cubicBezTo>
                  <a:cubicBezTo>
                    <a:pt x="435" y="420"/>
                    <a:pt x="435" y="420"/>
                    <a:pt x="435" y="420"/>
                  </a:cubicBezTo>
                  <a:cubicBezTo>
                    <a:pt x="436" y="419"/>
                    <a:pt x="436" y="419"/>
                    <a:pt x="436" y="419"/>
                  </a:cubicBezTo>
                  <a:cubicBezTo>
                    <a:pt x="434" y="417"/>
                    <a:pt x="434" y="415"/>
                    <a:pt x="434" y="415"/>
                  </a:cubicBezTo>
                  <a:cubicBezTo>
                    <a:pt x="434" y="414"/>
                    <a:pt x="434" y="414"/>
                    <a:pt x="434" y="414"/>
                  </a:cubicBezTo>
                  <a:cubicBezTo>
                    <a:pt x="434" y="414"/>
                    <a:pt x="434" y="414"/>
                    <a:pt x="434" y="414"/>
                  </a:cubicBezTo>
                  <a:cubicBezTo>
                    <a:pt x="433" y="414"/>
                    <a:pt x="433" y="414"/>
                    <a:pt x="433" y="414"/>
                  </a:cubicBezTo>
                  <a:cubicBezTo>
                    <a:pt x="434" y="414"/>
                    <a:pt x="434" y="414"/>
                    <a:pt x="434" y="414"/>
                  </a:cubicBezTo>
                  <a:cubicBezTo>
                    <a:pt x="434" y="414"/>
                    <a:pt x="434" y="414"/>
                    <a:pt x="434" y="414"/>
                  </a:cubicBezTo>
                  <a:cubicBezTo>
                    <a:pt x="433" y="414"/>
                    <a:pt x="433" y="414"/>
                    <a:pt x="433" y="414"/>
                  </a:cubicBezTo>
                  <a:cubicBezTo>
                    <a:pt x="434" y="414"/>
                    <a:pt x="434" y="414"/>
                    <a:pt x="434" y="414"/>
                  </a:cubicBezTo>
                  <a:cubicBezTo>
                    <a:pt x="433" y="414"/>
                    <a:pt x="433" y="414"/>
                    <a:pt x="433" y="414"/>
                  </a:cubicBezTo>
                  <a:cubicBezTo>
                    <a:pt x="434" y="414"/>
                    <a:pt x="434" y="414"/>
                    <a:pt x="434" y="414"/>
                  </a:cubicBezTo>
                  <a:cubicBezTo>
                    <a:pt x="434" y="414"/>
                    <a:pt x="434" y="414"/>
                    <a:pt x="442" y="401"/>
                  </a:cubicBezTo>
                  <a:cubicBezTo>
                    <a:pt x="441" y="400"/>
                    <a:pt x="441" y="400"/>
                    <a:pt x="441" y="400"/>
                  </a:cubicBezTo>
                  <a:cubicBezTo>
                    <a:pt x="440" y="401"/>
                    <a:pt x="440" y="401"/>
                    <a:pt x="440" y="401"/>
                  </a:cubicBezTo>
                  <a:cubicBezTo>
                    <a:pt x="440" y="401"/>
                    <a:pt x="440" y="401"/>
                    <a:pt x="452" y="408"/>
                  </a:cubicBezTo>
                  <a:cubicBezTo>
                    <a:pt x="453" y="407"/>
                    <a:pt x="453" y="407"/>
                    <a:pt x="453" y="407"/>
                  </a:cubicBezTo>
                  <a:cubicBezTo>
                    <a:pt x="451" y="406"/>
                    <a:pt x="451" y="406"/>
                    <a:pt x="451" y="406"/>
                  </a:cubicBezTo>
                  <a:cubicBezTo>
                    <a:pt x="451" y="406"/>
                    <a:pt x="451" y="406"/>
                    <a:pt x="449" y="416"/>
                  </a:cubicBezTo>
                  <a:cubicBezTo>
                    <a:pt x="450" y="416"/>
                    <a:pt x="450" y="416"/>
                    <a:pt x="450" y="416"/>
                  </a:cubicBezTo>
                  <a:cubicBezTo>
                    <a:pt x="449" y="415"/>
                    <a:pt x="449" y="415"/>
                    <a:pt x="449" y="415"/>
                  </a:cubicBezTo>
                  <a:cubicBezTo>
                    <a:pt x="449" y="415"/>
                    <a:pt x="449" y="415"/>
                    <a:pt x="441" y="428"/>
                  </a:cubicBezTo>
                  <a:cubicBezTo>
                    <a:pt x="442" y="428"/>
                    <a:pt x="442" y="428"/>
                    <a:pt x="442" y="428"/>
                  </a:cubicBezTo>
                  <a:cubicBezTo>
                    <a:pt x="443" y="427"/>
                    <a:pt x="443" y="427"/>
                    <a:pt x="443" y="427"/>
                  </a:cubicBezTo>
                  <a:cubicBezTo>
                    <a:pt x="443" y="427"/>
                    <a:pt x="443" y="427"/>
                    <a:pt x="443" y="427"/>
                  </a:cubicBezTo>
                  <a:cubicBezTo>
                    <a:pt x="443" y="427"/>
                    <a:pt x="439" y="424"/>
                    <a:pt x="437" y="420"/>
                  </a:cubicBezTo>
                  <a:cubicBezTo>
                    <a:pt x="437" y="419"/>
                    <a:pt x="437" y="419"/>
                    <a:pt x="437" y="419"/>
                  </a:cubicBezTo>
                  <a:cubicBezTo>
                    <a:pt x="436" y="419"/>
                    <a:pt x="436" y="419"/>
                    <a:pt x="436" y="419"/>
                  </a:cubicBezTo>
                  <a:lnTo>
                    <a:pt x="435" y="420"/>
                  </a:lnTo>
                  <a:close/>
                  <a:moveTo>
                    <a:pt x="419" y="411"/>
                  </a:moveTo>
                  <a:cubicBezTo>
                    <a:pt x="418" y="410"/>
                    <a:pt x="418" y="410"/>
                    <a:pt x="418" y="410"/>
                  </a:cubicBezTo>
                  <a:cubicBezTo>
                    <a:pt x="418" y="410"/>
                    <a:pt x="417" y="411"/>
                    <a:pt x="416" y="412"/>
                  </a:cubicBezTo>
                  <a:cubicBezTo>
                    <a:pt x="416" y="413"/>
                    <a:pt x="415" y="414"/>
                    <a:pt x="415" y="416"/>
                  </a:cubicBezTo>
                  <a:cubicBezTo>
                    <a:pt x="416" y="416"/>
                    <a:pt x="416" y="416"/>
                    <a:pt x="416" y="416"/>
                  </a:cubicBezTo>
                  <a:cubicBezTo>
                    <a:pt x="415" y="416"/>
                    <a:pt x="415" y="416"/>
                    <a:pt x="415" y="416"/>
                  </a:cubicBezTo>
                  <a:cubicBezTo>
                    <a:pt x="415" y="416"/>
                    <a:pt x="415" y="417"/>
                    <a:pt x="415" y="418"/>
                  </a:cubicBezTo>
                  <a:cubicBezTo>
                    <a:pt x="415" y="420"/>
                    <a:pt x="415" y="422"/>
                    <a:pt x="416" y="424"/>
                  </a:cubicBezTo>
                  <a:cubicBezTo>
                    <a:pt x="417" y="425"/>
                    <a:pt x="417" y="426"/>
                    <a:pt x="418" y="427"/>
                  </a:cubicBezTo>
                  <a:cubicBezTo>
                    <a:pt x="419" y="427"/>
                    <a:pt x="420" y="428"/>
                    <a:pt x="421" y="428"/>
                  </a:cubicBezTo>
                  <a:cubicBezTo>
                    <a:pt x="421" y="428"/>
                    <a:pt x="422" y="427"/>
                    <a:pt x="423" y="427"/>
                  </a:cubicBezTo>
                  <a:cubicBezTo>
                    <a:pt x="429" y="421"/>
                    <a:pt x="430" y="411"/>
                    <a:pt x="430" y="411"/>
                  </a:cubicBezTo>
                  <a:cubicBezTo>
                    <a:pt x="430" y="409"/>
                    <a:pt x="430" y="409"/>
                    <a:pt x="430" y="409"/>
                  </a:cubicBezTo>
                  <a:cubicBezTo>
                    <a:pt x="418" y="409"/>
                    <a:pt x="418" y="409"/>
                    <a:pt x="418" y="409"/>
                  </a:cubicBezTo>
                  <a:cubicBezTo>
                    <a:pt x="418" y="410"/>
                    <a:pt x="418" y="410"/>
                    <a:pt x="418" y="410"/>
                  </a:cubicBezTo>
                  <a:cubicBezTo>
                    <a:pt x="419" y="411"/>
                    <a:pt x="419" y="411"/>
                    <a:pt x="419" y="411"/>
                  </a:cubicBezTo>
                  <a:cubicBezTo>
                    <a:pt x="419" y="412"/>
                    <a:pt x="419" y="412"/>
                    <a:pt x="419" y="412"/>
                  </a:cubicBezTo>
                  <a:cubicBezTo>
                    <a:pt x="429" y="412"/>
                    <a:pt x="429" y="412"/>
                    <a:pt x="429" y="412"/>
                  </a:cubicBezTo>
                  <a:cubicBezTo>
                    <a:pt x="429" y="411"/>
                    <a:pt x="429" y="411"/>
                    <a:pt x="429" y="411"/>
                  </a:cubicBezTo>
                  <a:cubicBezTo>
                    <a:pt x="427" y="411"/>
                    <a:pt x="427" y="411"/>
                    <a:pt x="427" y="411"/>
                  </a:cubicBezTo>
                  <a:cubicBezTo>
                    <a:pt x="427" y="411"/>
                    <a:pt x="427" y="411"/>
                    <a:pt x="427" y="411"/>
                  </a:cubicBezTo>
                  <a:cubicBezTo>
                    <a:pt x="427" y="413"/>
                    <a:pt x="425" y="420"/>
                    <a:pt x="421" y="425"/>
                  </a:cubicBezTo>
                  <a:cubicBezTo>
                    <a:pt x="421" y="425"/>
                    <a:pt x="421" y="425"/>
                    <a:pt x="421" y="425"/>
                  </a:cubicBezTo>
                  <a:cubicBezTo>
                    <a:pt x="421" y="425"/>
                    <a:pt x="421" y="425"/>
                    <a:pt x="421" y="425"/>
                  </a:cubicBezTo>
                  <a:cubicBezTo>
                    <a:pt x="421" y="425"/>
                    <a:pt x="421" y="425"/>
                    <a:pt x="421" y="425"/>
                  </a:cubicBezTo>
                  <a:cubicBezTo>
                    <a:pt x="421" y="425"/>
                    <a:pt x="421" y="425"/>
                    <a:pt x="421" y="425"/>
                  </a:cubicBezTo>
                  <a:cubicBezTo>
                    <a:pt x="421" y="425"/>
                    <a:pt x="421" y="425"/>
                    <a:pt x="421" y="425"/>
                  </a:cubicBezTo>
                  <a:cubicBezTo>
                    <a:pt x="421" y="425"/>
                    <a:pt x="421" y="425"/>
                    <a:pt x="421" y="425"/>
                  </a:cubicBezTo>
                  <a:cubicBezTo>
                    <a:pt x="420" y="425"/>
                    <a:pt x="420" y="425"/>
                    <a:pt x="420" y="425"/>
                  </a:cubicBezTo>
                  <a:cubicBezTo>
                    <a:pt x="420" y="425"/>
                    <a:pt x="419" y="424"/>
                    <a:pt x="419" y="422"/>
                  </a:cubicBezTo>
                  <a:cubicBezTo>
                    <a:pt x="418" y="421"/>
                    <a:pt x="418" y="419"/>
                    <a:pt x="418" y="418"/>
                  </a:cubicBezTo>
                  <a:cubicBezTo>
                    <a:pt x="418" y="418"/>
                    <a:pt x="418" y="417"/>
                    <a:pt x="418" y="417"/>
                  </a:cubicBezTo>
                  <a:cubicBezTo>
                    <a:pt x="418" y="416"/>
                    <a:pt x="418" y="416"/>
                    <a:pt x="418" y="416"/>
                  </a:cubicBezTo>
                  <a:cubicBezTo>
                    <a:pt x="418" y="416"/>
                    <a:pt x="418" y="416"/>
                    <a:pt x="418" y="416"/>
                  </a:cubicBezTo>
                  <a:cubicBezTo>
                    <a:pt x="418" y="415"/>
                    <a:pt x="418" y="414"/>
                    <a:pt x="419" y="413"/>
                  </a:cubicBezTo>
                  <a:cubicBezTo>
                    <a:pt x="419" y="413"/>
                    <a:pt x="420" y="413"/>
                    <a:pt x="420" y="412"/>
                  </a:cubicBezTo>
                  <a:cubicBezTo>
                    <a:pt x="420" y="412"/>
                    <a:pt x="420" y="412"/>
                    <a:pt x="420" y="412"/>
                  </a:cubicBezTo>
                  <a:cubicBezTo>
                    <a:pt x="420" y="412"/>
                    <a:pt x="420" y="412"/>
                    <a:pt x="420" y="412"/>
                  </a:cubicBezTo>
                  <a:cubicBezTo>
                    <a:pt x="419" y="411"/>
                    <a:pt x="419" y="411"/>
                    <a:pt x="419" y="411"/>
                  </a:cubicBezTo>
                  <a:cubicBezTo>
                    <a:pt x="419" y="412"/>
                    <a:pt x="419" y="412"/>
                    <a:pt x="419" y="412"/>
                  </a:cubicBezTo>
                  <a:lnTo>
                    <a:pt x="419" y="411"/>
                  </a:lnTo>
                  <a:close/>
                  <a:moveTo>
                    <a:pt x="414" y="419"/>
                  </a:moveTo>
                  <a:cubicBezTo>
                    <a:pt x="412" y="418"/>
                    <a:pt x="412" y="418"/>
                    <a:pt x="412" y="418"/>
                  </a:cubicBezTo>
                  <a:cubicBezTo>
                    <a:pt x="407" y="426"/>
                    <a:pt x="407" y="426"/>
                    <a:pt x="407" y="426"/>
                  </a:cubicBezTo>
                  <a:cubicBezTo>
                    <a:pt x="406" y="428"/>
                    <a:pt x="406" y="428"/>
                    <a:pt x="406" y="428"/>
                  </a:cubicBezTo>
                  <a:cubicBezTo>
                    <a:pt x="408" y="428"/>
                    <a:pt x="408" y="428"/>
                    <a:pt x="408" y="428"/>
                  </a:cubicBezTo>
                  <a:cubicBezTo>
                    <a:pt x="415" y="430"/>
                    <a:pt x="415" y="430"/>
                    <a:pt x="415" y="430"/>
                  </a:cubicBezTo>
                  <a:cubicBezTo>
                    <a:pt x="417" y="430"/>
                    <a:pt x="417" y="430"/>
                    <a:pt x="417" y="430"/>
                  </a:cubicBezTo>
                  <a:cubicBezTo>
                    <a:pt x="415" y="415"/>
                    <a:pt x="415" y="415"/>
                    <a:pt x="415" y="415"/>
                  </a:cubicBezTo>
                  <a:cubicBezTo>
                    <a:pt x="412" y="418"/>
                    <a:pt x="412" y="418"/>
                    <a:pt x="412" y="418"/>
                  </a:cubicBezTo>
                  <a:cubicBezTo>
                    <a:pt x="414" y="419"/>
                    <a:pt x="414" y="419"/>
                    <a:pt x="414" y="419"/>
                  </a:cubicBezTo>
                  <a:cubicBezTo>
                    <a:pt x="412" y="419"/>
                    <a:pt x="412" y="419"/>
                    <a:pt x="412" y="419"/>
                  </a:cubicBezTo>
                  <a:cubicBezTo>
                    <a:pt x="414" y="429"/>
                    <a:pt x="414" y="429"/>
                    <a:pt x="414" y="429"/>
                  </a:cubicBezTo>
                  <a:cubicBezTo>
                    <a:pt x="415" y="428"/>
                    <a:pt x="415" y="428"/>
                    <a:pt x="415" y="428"/>
                  </a:cubicBezTo>
                  <a:cubicBezTo>
                    <a:pt x="415" y="427"/>
                    <a:pt x="415" y="427"/>
                    <a:pt x="415" y="427"/>
                  </a:cubicBezTo>
                  <a:cubicBezTo>
                    <a:pt x="415" y="427"/>
                    <a:pt x="415" y="427"/>
                    <a:pt x="409" y="426"/>
                  </a:cubicBezTo>
                  <a:cubicBezTo>
                    <a:pt x="408" y="427"/>
                    <a:pt x="408" y="427"/>
                    <a:pt x="408" y="427"/>
                  </a:cubicBezTo>
                  <a:cubicBezTo>
                    <a:pt x="410" y="428"/>
                    <a:pt x="410" y="428"/>
                    <a:pt x="410" y="428"/>
                  </a:cubicBezTo>
                  <a:cubicBezTo>
                    <a:pt x="410" y="428"/>
                    <a:pt x="410" y="428"/>
                    <a:pt x="415" y="420"/>
                  </a:cubicBezTo>
                  <a:cubicBezTo>
                    <a:pt x="414" y="419"/>
                    <a:pt x="414" y="419"/>
                    <a:pt x="414" y="419"/>
                  </a:cubicBezTo>
                  <a:cubicBezTo>
                    <a:pt x="412" y="419"/>
                    <a:pt x="412" y="419"/>
                    <a:pt x="412" y="419"/>
                  </a:cubicBezTo>
                  <a:lnTo>
                    <a:pt x="414" y="419"/>
                  </a:lnTo>
                  <a:close/>
                  <a:moveTo>
                    <a:pt x="392" y="434"/>
                  </a:moveTo>
                  <a:cubicBezTo>
                    <a:pt x="394" y="434"/>
                    <a:pt x="394" y="434"/>
                    <a:pt x="394" y="434"/>
                  </a:cubicBezTo>
                  <a:cubicBezTo>
                    <a:pt x="394" y="434"/>
                    <a:pt x="393" y="430"/>
                    <a:pt x="390" y="427"/>
                  </a:cubicBezTo>
                  <a:cubicBezTo>
                    <a:pt x="390" y="427"/>
                    <a:pt x="390" y="427"/>
                    <a:pt x="390" y="427"/>
                  </a:cubicBezTo>
                  <a:cubicBezTo>
                    <a:pt x="390" y="427"/>
                    <a:pt x="390" y="427"/>
                    <a:pt x="390" y="427"/>
                  </a:cubicBezTo>
                  <a:cubicBezTo>
                    <a:pt x="389" y="426"/>
                    <a:pt x="387" y="426"/>
                    <a:pt x="386" y="426"/>
                  </a:cubicBezTo>
                  <a:cubicBezTo>
                    <a:pt x="383" y="426"/>
                    <a:pt x="382" y="427"/>
                    <a:pt x="382" y="427"/>
                  </a:cubicBezTo>
                  <a:cubicBezTo>
                    <a:pt x="381" y="428"/>
                    <a:pt x="381" y="428"/>
                    <a:pt x="381" y="428"/>
                  </a:cubicBezTo>
                  <a:cubicBezTo>
                    <a:pt x="381" y="429"/>
                    <a:pt x="381" y="429"/>
                    <a:pt x="381" y="429"/>
                  </a:cubicBezTo>
                  <a:cubicBezTo>
                    <a:pt x="388" y="439"/>
                    <a:pt x="388" y="439"/>
                    <a:pt x="388" y="439"/>
                  </a:cubicBezTo>
                  <a:cubicBezTo>
                    <a:pt x="389" y="440"/>
                    <a:pt x="389" y="440"/>
                    <a:pt x="389" y="440"/>
                  </a:cubicBezTo>
                  <a:cubicBezTo>
                    <a:pt x="394" y="434"/>
                    <a:pt x="394" y="434"/>
                    <a:pt x="394" y="434"/>
                  </a:cubicBezTo>
                  <a:cubicBezTo>
                    <a:pt x="394" y="434"/>
                    <a:pt x="394" y="434"/>
                    <a:pt x="394" y="434"/>
                  </a:cubicBezTo>
                  <a:cubicBezTo>
                    <a:pt x="392" y="434"/>
                    <a:pt x="392" y="434"/>
                    <a:pt x="392" y="434"/>
                  </a:cubicBezTo>
                  <a:cubicBezTo>
                    <a:pt x="391" y="433"/>
                    <a:pt x="391" y="433"/>
                    <a:pt x="391" y="433"/>
                  </a:cubicBezTo>
                  <a:cubicBezTo>
                    <a:pt x="388" y="437"/>
                    <a:pt x="388" y="437"/>
                    <a:pt x="388" y="437"/>
                  </a:cubicBezTo>
                  <a:cubicBezTo>
                    <a:pt x="389" y="438"/>
                    <a:pt x="389" y="438"/>
                    <a:pt x="389" y="438"/>
                  </a:cubicBezTo>
                  <a:cubicBezTo>
                    <a:pt x="391" y="437"/>
                    <a:pt x="391" y="437"/>
                    <a:pt x="391" y="437"/>
                  </a:cubicBezTo>
                  <a:cubicBezTo>
                    <a:pt x="391" y="437"/>
                    <a:pt x="391" y="437"/>
                    <a:pt x="384" y="428"/>
                  </a:cubicBezTo>
                  <a:cubicBezTo>
                    <a:pt x="383" y="428"/>
                    <a:pt x="383" y="428"/>
                    <a:pt x="383" y="428"/>
                  </a:cubicBezTo>
                  <a:cubicBezTo>
                    <a:pt x="384" y="429"/>
                    <a:pt x="384" y="429"/>
                    <a:pt x="384" y="429"/>
                  </a:cubicBezTo>
                  <a:cubicBezTo>
                    <a:pt x="383" y="429"/>
                    <a:pt x="383" y="429"/>
                    <a:pt x="383" y="429"/>
                  </a:cubicBezTo>
                  <a:cubicBezTo>
                    <a:pt x="384" y="429"/>
                    <a:pt x="384" y="429"/>
                    <a:pt x="384" y="429"/>
                  </a:cubicBezTo>
                  <a:cubicBezTo>
                    <a:pt x="384" y="429"/>
                    <a:pt x="384" y="429"/>
                    <a:pt x="384" y="429"/>
                  </a:cubicBezTo>
                  <a:cubicBezTo>
                    <a:pt x="383" y="429"/>
                    <a:pt x="383" y="429"/>
                    <a:pt x="383" y="429"/>
                  </a:cubicBezTo>
                  <a:cubicBezTo>
                    <a:pt x="384" y="429"/>
                    <a:pt x="384" y="429"/>
                    <a:pt x="384" y="429"/>
                  </a:cubicBezTo>
                  <a:cubicBezTo>
                    <a:pt x="384" y="429"/>
                    <a:pt x="384" y="429"/>
                    <a:pt x="386" y="429"/>
                  </a:cubicBezTo>
                  <a:cubicBezTo>
                    <a:pt x="386" y="429"/>
                    <a:pt x="387" y="429"/>
                    <a:pt x="389" y="430"/>
                  </a:cubicBezTo>
                  <a:cubicBezTo>
                    <a:pt x="389" y="428"/>
                    <a:pt x="389" y="428"/>
                    <a:pt x="389" y="428"/>
                  </a:cubicBezTo>
                  <a:cubicBezTo>
                    <a:pt x="388" y="429"/>
                    <a:pt x="388" y="429"/>
                    <a:pt x="388" y="429"/>
                  </a:cubicBezTo>
                  <a:cubicBezTo>
                    <a:pt x="389" y="431"/>
                    <a:pt x="390" y="432"/>
                    <a:pt x="390" y="433"/>
                  </a:cubicBezTo>
                  <a:cubicBezTo>
                    <a:pt x="390" y="433"/>
                    <a:pt x="390" y="433"/>
                    <a:pt x="391" y="434"/>
                  </a:cubicBezTo>
                  <a:cubicBezTo>
                    <a:pt x="391" y="434"/>
                    <a:pt x="391" y="434"/>
                    <a:pt x="391" y="434"/>
                  </a:cubicBezTo>
                  <a:cubicBezTo>
                    <a:pt x="391" y="434"/>
                    <a:pt x="391" y="434"/>
                    <a:pt x="391" y="434"/>
                  </a:cubicBezTo>
                  <a:cubicBezTo>
                    <a:pt x="391" y="434"/>
                    <a:pt x="391" y="434"/>
                    <a:pt x="391" y="434"/>
                  </a:cubicBezTo>
                  <a:cubicBezTo>
                    <a:pt x="391" y="434"/>
                    <a:pt x="391" y="434"/>
                    <a:pt x="391" y="434"/>
                  </a:cubicBezTo>
                  <a:cubicBezTo>
                    <a:pt x="391" y="434"/>
                    <a:pt x="391" y="434"/>
                    <a:pt x="391" y="434"/>
                  </a:cubicBezTo>
                  <a:cubicBezTo>
                    <a:pt x="391" y="434"/>
                    <a:pt x="391" y="434"/>
                    <a:pt x="391" y="434"/>
                  </a:cubicBezTo>
                  <a:cubicBezTo>
                    <a:pt x="391" y="434"/>
                    <a:pt x="391" y="434"/>
                    <a:pt x="391" y="434"/>
                  </a:cubicBezTo>
                  <a:cubicBezTo>
                    <a:pt x="392" y="434"/>
                    <a:pt x="392" y="434"/>
                    <a:pt x="392" y="434"/>
                  </a:cubicBezTo>
                  <a:cubicBezTo>
                    <a:pt x="391" y="433"/>
                    <a:pt x="391" y="433"/>
                    <a:pt x="391" y="433"/>
                  </a:cubicBezTo>
                  <a:lnTo>
                    <a:pt x="392" y="434"/>
                  </a:lnTo>
                  <a:close/>
                  <a:moveTo>
                    <a:pt x="366" y="422"/>
                  </a:moveTo>
                  <a:cubicBezTo>
                    <a:pt x="366" y="423"/>
                    <a:pt x="366" y="423"/>
                    <a:pt x="366" y="423"/>
                  </a:cubicBezTo>
                  <a:cubicBezTo>
                    <a:pt x="370" y="423"/>
                    <a:pt x="370" y="423"/>
                    <a:pt x="370" y="423"/>
                  </a:cubicBezTo>
                  <a:cubicBezTo>
                    <a:pt x="371" y="423"/>
                    <a:pt x="371" y="423"/>
                    <a:pt x="371" y="423"/>
                  </a:cubicBezTo>
                  <a:cubicBezTo>
                    <a:pt x="372" y="423"/>
                    <a:pt x="372" y="423"/>
                    <a:pt x="372" y="423"/>
                  </a:cubicBezTo>
                  <a:cubicBezTo>
                    <a:pt x="376" y="417"/>
                    <a:pt x="376" y="417"/>
                    <a:pt x="376" y="417"/>
                  </a:cubicBezTo>
                  <a:cubicBezTo>
                    <a:pt x="376" y="416"/>
                    <a:pt x="376" y="416"/>
                    <a:pt x="376" y="416"/>
                  </a:cubicBezTo>
                  <a:cubicBezTo>
                    <a:pt x="376" y="415"/>
                    <a:pt x="376" y="415"/>
                    <a:pt x="376" y="415"/>
                  </a:cubicBezTo>
                  <a:cubicBezTo>
                    <a:pt x="373" y="411"/>
                    <a:pt x="373" y="411"/>
                    <a:pt x="373" y="411"/>
                  </a:cubicBezTo>
                  <a:cubicBezTo>
                    <a:pt x="372" y="410"/>
                    <a:pt x="372" y="410"/>
                    <a:pt x="372" y="410"/>
                  </a:cubicBezTo>
                  <a:cubicBezTo>
                    <a:pt x="371" y="411"/>
                    <a:pt x="371" y="411"/>
                    <a:pt x="371" y="411"/>
                  </a:cubicBezTo>
                  <a:cubicBezTo>
                    <a:pt x="367" y="414"/>
                    <a:pt x="367" y="414"/>
                    <a:pt x="367" y="414"/>
                  </a:cubicBezTo>
                  <a:cubicBezTo>
                    <a:pt x="366" y="414"/>
                    <a:pt x="366" y="414"/>
                    <a:pt x="366" y="414"/>
                  </a:cubicBezTo>
                  <a:cubicBezTo>
                    <a:pt x="365" y="423"/>
                    <a:pt x="365" y="423"/>
                    <a:pt x="365" y="423"/>
                  </a:cubicBezTo>
                  <a:cubicBezTo>
                    <a:pt x="366" y="423"/>
                    <a:pt x="366" y="423"/>
                    <a:pt x="366" y="423"/>
                  </a:cubicBezTo>
                  <a:cubicBezTo>
                    <a:pt x="366" y="422"/>
                    <a:pt x="366" y="422"/>
                    <a:pt x="366" y="422"/>
                  </a:cubicBezTo>
                  <a:cubicBezTo>
                    <a:pt x="368" y="422"/>
                    <a:pt x="368" y="422"/>
                    <a:pt x="368" y="422"/>
                  </a:cubicBezTo>
                  <a:cubicBezTo>
                    <a:pt x="369" y="415"/>
                    <a:pt x="369" y="415"/>
                    <a:pt x="369" y="415"/>
                  </a:cubicBezTo>
                  <a:cubicBezTo>
                    <a:pt x="368" y="415"/>
                    <a:pt x="368" y="415"/>
                    <a:pt x="368" y="415"/>
                  </a:cubicBezTo>
                  <a:cubicBezTo>
                    <a:pt x="369" y="416"/>
                    <a:pt x="369" y="416"/>
                    <a:pt x="369" y="416"/>
                  </a:cubicBezTo>
                  <a:cubicBezTo>
                    <a:pt x="369" y="416"/>
                    <a:pt x="369" y="416"/>
                    <a:pt x="373" y="413"/>
                  </a:cubicBezTo>
                  <a:cubicBezTo>
                    <a:pt x="372" y="412"/>
                    <a:pt x="372" y="412"/>
                    <a:pt x="372" y="412"/>
                  </a:cubicBezTo>
                  <a:cubicBezTo>
                    <a:pt x="370" y="413"/>
                    <a:pt x="370" y="413"/>
                    <a:pt x="370" y="413"/>
                  </a:cubicBezTo>
                  <a:cubicBezTo>
                    <a:pt x="371" y="413"/>
                    <a:pt x="371" y="413"/>
                    <a:pt x="373" y="417"/>
                  </a:cubicBezTo>
                  <a:cubicBezTo>
                    <a:pt x="374" y="416"/>
                    <a:pt x="374" y="416"/>
                    <a:pt x="374" y="416"/>
                  </a:cubicBezTo>
                  <a:cubicBezTo>
                    <a:pt x="373" y="415"/>
                    <a:pt x="373" y="415"/>
                    <a:pt x="373" y="415"/>
                  </a:cubicBezTo>
                  <a:cubicBezTo>
                    <a:pt x="373" y="415"/>
                    <a:pt x="373" y="415"/>
                    <a:pt x="369" y="421"/>
                  </a:cubicBezTo>
                  <a:cubicBezTo>
                    <a:pt x="370" y="422"/>
                    <a:pt x="370" y="422"/>
                    <a:pt x="370" y="422"/>
                  </a:cubicBezTo>
                  <a:cubicBezTo>
                    <a:pt x="370" y="420"/>
                    <a:pt x="370" y="420"/>
                    <a:pt x="370" y="420"/>
                  </a:cubicBezTo>
                  <a:cubicBezTo>
                    <a:pt x="370" y="420"/>
                    <a:pt x="370" y="420"/>
                    <a:pt x="366" y="420"/>
                  </a:cubicBezTo>
                  <a:cubicBezTo>
                    <a:pt x="366" y="422"/>
                    <a:pt x="366" y="422"/>
                    <a:pt x="366" y="422"/>
                  </a:cubicBezTo>
                  <a:cubicBezTo>
                    <a:pt x="368" y="422"/>
                    <a:pt x="368" y="422"/>
                    <a:pt x="368" y="422"/>
                  </a:cubicBezTo>
                  <a:lnTo>
                    <a:pt x="366" y="422"/>
                  </a:lnTo>
                  <a:close/>
                  <a:moveTo>
                    <a:pt x="365" y="399"/>
                  </a:moveTo>
                  <a:cubicBezTo>
                    <a:pt x="366" y="399"/>
                    <a:pt x="366" y="399"/>
                    <a:pt x="366" y="399"/>
                  </a:cubicBezTo>
                  <a:cubicBezTo>
                    <a:pt x="367" y="397"/>
                    <a:pt x="367" y="395"/>
                    <a:pt x="367" y="394"/>
                  </a:cubicBezTo>
                  <a:cubicBezTo>
                    <a:pt x="367" y="392"/>
                    <a:pt x="366" y="390"/>
                    <a:pt x="366" y="390"/>
                  </a:cubicBezTo>
                  <a:cubicBezTo>
                    <a:pt x="366" y="389"/>
                    <a:pt x="366" y="389"/>
                    <a:pt x="366" y="389"/>
                  </a:cubicBezTo>
                  <a:cubicBezTo>
                    <a:pt x="364" y="389"/>
                    <a:pt x="364" y="389"/>
                    <a:pt x="364" y="389"/>
                  </a:cubicBezTo>
                  <a:cubicBezTo>
                    <a:pt x="359" y="392"/>
                    <a:pt x="359" y="392"/>
                    <a:pt x="359" y="392"/>
                  </a:cubicBezTo>
                  <a:cubicBezTo>
                    <a:pt x="358" y="392"/>
                    <a:pt x="358" y="392"/>
                    <a:pt x="358" y="392"/>
                  </a:cubicBezTo>
                  <a:cubicBezTo>
                    <a:pt x="358" y="393"/>
                    <a:pt x="358" y="393"/>
                    <a:pt x="358" y="393"/>
                  </a:cubicBezTo>
                  <a:cubicBezTo>
                    <a:pt x="358" y="401"/>
                    <a:pt x="358" y="401"/>
                    <a:pt x="358" y="401"/>
                  </a:cubicBezTo>
                  <a:cubicBezTo>
                    <a:pt x="358" y="402"/>
                    <a:pt x="358" y="402"/>
                    <a:pt x="358" y="402"/>
                  </a:cubicBezTo>
                  <a:cubicBezTo>
                    <a:pt x="358" y="402"/>
                    <a:pt x="358" y="402"/>
                    <a:pt x="358" y="402"/>
                  </a:cubicBezTo>
                  <a:cubicBezTo>
                    <a:pt x="359" y="408"/>
                    <a:pt x="359" y="408"/>
                    <a:pt x="359" y="408"/>
                  </a:cubicBezTo>
                  <a:cubicBezTo>
                    <a:pt x="360" y="410"/>
                    <a:pt x="360" y="410"/>
                    <a:pt x="360" y="410"/>
                  </a:cubicBezTo>
                  <a:cubicBezTo>
                    <a:pt x="361" y="410"/>
                    <a:pt x="361" y="410"/>
                    <a:pt x="361" y="410"/>
                  </a:cubicBezTo>
                  <a:cubicBezTo>
                    <a:pt x="362" y="409"/>
                    <a:pt x="363" y="409"/>
                    <a:pt x="364" y="407"/>
                  </a:cubicBezTo>
                  <a:cubicBezTo>
                    <a:pt x="365" y="406"/>
                    <a:pt x="366" y="403"/>
                    <a:pt x="366" y="399"/>
                  </a:cubicBezTo>
                  <a:cubicBezTo>
                    <a:pt x="365" y="399"/>
                    <a:pt x="365" y="399"/>
                    <a:pt x="365" y="399"/>
                  </a:cubicBezTo>
                  <a:cubicBezTo>
                    <a:pt x="366" y="399"/>
                    <a:pt x="366" y="399"/>
                    <a:pt x="366" y="399"/>
                  </a:cubicBezTo>
                  <a:cubicBezTo>
                    <a:pt x="365" y="399"/>
                    <a:pt x="365" y="399"/>
                    <a:pt x="365" y="399"/>
                  </a:cubicBezTo>
                  <a:cubicBezTo>
                    <a:pt x="363" y="399"/>
                    <a:pt x="363" y="399"/>
                    <a:pt x="363" y="399"/>
                  </a:cubicBezTo>
                  <a:cubicBezTo>
                    <a:pt x="363" y="402"/>
                    <a:pt x="363" y="404"/>
                    <a:pt x="362" y="406"/>
                  </a:cubicBezTo>
                  <a:cubicBezTo>
                    <a:pt x="361" y="406"/>
                    <a:pt x="361" y="406"/>
                    <a:pt x="361" y="407"/>
                  </a:cubicBezTo>
                  <a:cubicBezTo>
                    <a:pt x="360" y="407"/>
                    <a:pt x="360" y="407"/>
                    <a:pt x="360" y="407"/>
                  </a:cubicBezTo>
                  <a:cubicBezTo>
                    <a:pt x="360" y="407"/>
                    <a:pt x="360" y="407"/>
                    <a:pt x="360" y="407"/>
                  </a:cubicBezTo>
                  <a:cubicBezTo>
                    <a:pt x="361" y="408"/>
                    <a:pt x="361" y="408"/>
                    <a:pt x="361" y="408"/>
                  </a:cubicBezTo>
                  <a:cubicBezTo>
                    <a:pt x="362" y="408"/>
                    <a:pt x="362" y="408"/>
                    <a:pt x="362" y="408"/>
                  </a:cubicBezTo>
                  <a:cubicBezTo>
                    <a:pt x="362" y="408"/>
                    <a:pt x="362" y="408"/>
                    <a:pt x="361" y="401"/>
                  </a:cubicBezTo>
                  <a:cubicBezTo>
                    <a:pt x="360" y="401"/>
                    <a:pt x="360" y="401"/>
                    <a:pt x="360" y="401"/>
                  </a:cubicBezTo>
                  <a:cubicBezTo>
                    <a:pt x="361" y="401"/>
                    <a:pt x="361" y="401"/>
                    <a:pt x="361" y="401"/>
                  </a:cubicBezTo>
                  <a:cubicBezTo>
                    <a:pt x="361" y="401"/>
                    <a:pt x="361" y="401"/>
                    <a:pt x="361" y="393"/>
                  </a:cubicBezTo>
                  <a:cubicBezTo>
                    <a:pt x="360" y="393"/>
                    <a:pt x="360" y="393"/>
                    <a:pt x="360" y="393"/>
                  </a:cubicBezTo>
                  <a:cubicBezTo>
                    <a:pt x="360" y="395"/>
                    <a:pt x="360" y="395"/>
                    <a:pt x="360" y="395"/>
                  </a:cubicBezTo>
                  <a:cubicBezTo>
                    <a:pt x="360" y="395"/>
                    <a:pt x="360" y="395"/>
                    <a:pt x="366" y="392"/>
                  </a:cubicBezTo>
                  <a:cubicBezTo>
                    <a:pt x="365" y="391"/>
                    <a:pt x="365" y="391"/>
                    <a:pt x="365" y="391"/>
                  </a:cubicBezTo>
                  <a:cubicBezTo>
                    <a:pt x="364" y="391"/>
                    <a:pt x="364" y="391"/>
                    <a:pt x="364" y="391"/>
                  </a:cubicBezTo>
                  <a:cubicBezTo>
                    <a:pt x="364" y="391"/>
                    <a:pt x="364" y="391"/>
                    <a:pt x="364" y="391"/>
                  </a:cubicBezTo>
                  <a:cubicBezTo>
                    <a:pt x="364" y="391"/>
                    <a:pt x="364" y="391"/>
                    <a:pt x="364" y="391"/>
                  </a:cubicBezTo>
                  <a:cubicBezTo>
                    <a:pt x="364" y="391"/>
                    <a:pt x="364" y="391"/>
                    <a:pt x="364" y="391"/>
                  </a:cubicBezTo>
                  <a:cubicBezTo>
                    <a:pt x="364" y="391"/>
                    <a:pt x="364" y="391"/>
                    <a:pt x="364" y="391"/>
                  </a:cubicBezTo>
                  <a:cubicBezTo>
                    <a:pt x="364" y="391"/>
                    <a:pt x="364" y="391"/>
                    <a:pt x="364" y="391"/>
                  </a:cubicBezTo>
                  <a:cubicBezTo>
                    <a:pt x="364" y="391"/>
                    <a:pt x="364" y="391"/>
                    <a:pt x="364" y="392"/>
                  </a:cubicBezTo>
                  <a:cubicBezTo>
                    <a:pt x="364" y="392"/>
                    <a:pt x="364" y="393"/>
                    <a:pt x="364" y="394"/>
                  </a:cubicBezTo>
                  <a:cubicBezTo>
                    <a:pt x="364" y="395"/>
                    <a:pt x="364" y="397"/>
                    <a:pt x="364" y="398"/>
                  </a:cubicBezTo>
                  <a:cubicBezTo>
                    <a:pt x="363" y="398"/>
                    <a:pt x="363" y="398"/>
                    <a:pt x="363" y="398"/>
                  </a:cubicBezTo>
                  <a:cubicBezTo>
                    <a:pt x="363" y="399"/>
                    <a:pt x="363" y="399"/>
                    <a:pt x="363" y="399"/>
                  </a:cubicBezTo>
                  <a:lnTo>
                    <a:pt x="365" y="399"/>
                  </a:lnTo>
                  <a:close/>
                  <a:moveTo>
                    <a:pt x="351" y="373"/>
                  </a:moveTo>
                  <a:cubicBezTo>
                    <a:pt x="350" y="373"/>
                    <a:pt x="350" y="373"/>
                    <a:pt x="350" y="373"/>
                  </a:cubicBezTo>
                  <a:cubicBezTo>
                    <a:pt x="349" y="389"/>
                    <a:pt x="349" y="389"/>
                    <a:pt x="349" y="389"/>
                  </a:cubicBezTo>
                  <a:cubicBezTo>
                    <a:pt x="348" y="394"/>
                    <a:pt x="348" y="394"/>
                    <a:pt x="348" y="394"/>
                  </a:cubicBezTo>
                  <a:cubicBezTo>
                    <a:pt x="351" y="390"/>
                    <a:pt x="351" y="390"/>
                    <a:pt x="351" y="390"/>
                  </a:cubicBezTo>
                  <a:cubicBezTo>
                    <a:pt x="362" y="375"/>
                    <a:pt x="362" y="375"/>
                    <a:pt x="362" y="375"/>
                  </a:cubicBezTo>
                  <a:cubicBezTo>
                    <a:pt x="364" y="373"/>
                    <a:pt x="364" y="373"/>
                    <a:pt x="364" y="373"/>
                  </a:cubicBezTo>
                  <a:cubicBezTo>
                    <a:pt x="350" y="371"/>
                    <a:pt x="350" y="371"/>
                    <a:pt x="350" y="371"/>
                  </a:cubicBezTo>
                  <a:cubicBezTo>
                    <a:pt x="350" y="373"/>
                    <a:pt x="350" y="373"/>
                    <a:pt x="350" y="373"/>
                  </a:cubicBezTo>
                  <a:cubicBezTo>
                    <a:pt x="351" y="373"/>
                    <a:pt x="351" y="373"/>
                    <a:pt x="351" y="373"/>
                  </a:cubicBezTo>
                  <a:cubicBezTo>
                    <a:pt x="351" y="374"/>
                    <a:pt x="351" y="374"/>
                    <a:pt x="351" y="374"/>
                  </a:cubicBezTo>
                  <a:cubicBezTo>
                    <a:pt x="361" y="376"/>
                    <a:pt x="361" y="376"/>
                    <a:pt x="361" y="376"/>
                  </a:cubicBezTo>
                  <a:cubicBezTo>
                    <a:pt x="361" y="374"/>
                    <a:pt x="361" y="374"/>
                    <a:pt x="361" y="374"/>
                  </a:cubicBezTo>
                  <a:cubicBezTo>
                    <a:pt x="360" y="373"/>
                    <a:pt x="360" y="373"/>
                    <a:pt x="360" y="373"/>
                  </a:cubicBezTo>
                  <a:cubicBezTo>
                    <a:pt x="360" y="373"/>
                    <a:pt x="360" y="373"/>
                    <a:pt x="349" y="388"/>
                  </a:cubicBezTo>
                  <a:cubicBezTo>
                    <a:pt x="350" y="389"/>
                    <a:pt x="350" y="389"/>
                    <a:pt x="350" y="389"/>
                  </a:cubicBezTo>
                  <a:cubicBezTo>
                    <a:pt x="352" y="389"/>
                    <a:pt x="352" y="389"/>
                    <a:pt x="352" y="389"/>
                  </a:cubicBezTo>
                  <a:cubicBezTo>
                    <a:pt x="352" y="389"/>
                    <a:pt x="352" y="389"/>
                    <a:pt x="353" y="373"/>
                  </a:cubicBezTo>
                  <a:cubicBezTo>
                    <a:pt x="351" y="373"/>
                    <a:pt x="351" y="373"/>
                    <a:pt x="351" y="373"/>
                  </a:cubicBezTo>
                  <a:cubicBezTo>
                    <a:pt x="351" y="374"/>
                    <a:pt x="351" y="374"/>
                    <a:pt x="351" y="374"/>
                  </a:cubicBezTo>
                  <a:lnTo>
                    <a:pt x="351" y="373"/>
                  </a:lnTo>
                  <a:close/>
                  <a:moveTo>
                    <a:pt x="495" y="354"/>
                  </a:moveTo>
                  <a:cubicBezTo>
                    <a:pt x="496" y="355"/>
                    <a:pt x="496" y="355"/>
                    <a:pt x="496" y="355"/>
                  </a:cubicBezTo>
                  <a:cubicBezTo>
                    <a:pt x="498" y="351"/>
                    <a:pt x="498" y="351"/>
                    <a:pt x="498" y="351"/>
                  </a:cubicBezTo>
                  <a:cubicBezTo>
                    <a:pt x="499" y="347"/>
                    <a:pt x="499" y="347"/>
                    <a:pt x="499" y="347"/>
                  </a:cubicBezTo>
                  <a:cubicBezTo>
                    <a:pt x="495" y="349"/>
                    <a:pt x="495" y="349"/>
                    <a:pt x="495" y="349"/>
                  </a:cubicBezTo>
                  <a:cubicBezTo>
                    <a:pt x="485" y="354"/>
                    <a:pt x="485" y="354"/>
                    <a:pt x="485" y="354"/>
                  </a:cubicBezTo>
                  <a:cubicBezTo>
                    <a:pt x="485" y="355"/>
                    <a:pt x="485" y="355"/>
                    <a:pt x="485" y="355"/>
                  </a:cubicBezTo>
                  <a:cubicBezTo>
                    <a:pt x="487" y="355"/>
                    <a:pt x="487" y="355"/>
                    <a:pt x="487" y="355"/>
                  </a:cubicBezTo>
                  <a:cubicBezTo>
                    <a:pt x="487" y="355"/>
                    <a:pt x="486" y="354"/>
                    <a:pt x="485" y="353"/>
                  </a:cubicBezTo>
                  <a:cubicBezTo>
                    <a:pt x="484" y="352"/>
                    <a:pt x="483" y="351"/>
                    <a:pt x="481" y="351"/>
                  </a:cubicBezTo>
                  <a:cubicBezTo>
                    <a:pt x="479" y="351"/>
                    <a:pt x="477" y="352"/>
                    <a:pt x="475" y="355"/>
                  </a:cubicBezTo>
                  <a:cubicBezTo>
                    <a:pt x="475" y="355"/>
                    <a:pt x="475" y="355"/>
                    <a:pt x="475" y="355"/>
                  </a:cubicBezTo>
                  <a:cubicBezTo>
                    <a:pt x="475" y="355"/>
                    <a:pt x="475" y="355"/>
                    <a:pt x="475" y="355"/>
                  </a:cubicBezTo>
                  <a:cubicBezTo>
                    <a:pt x="472" y="359"/>
                    <a:pt x="472" y="362"/>
                    <a:pt x="472" y="365"/>
                  </a:cubicBezTo>
                  <a:cubicBezTo>
                    <a:pt x="472" y="370"/>
                    <a:pt x="473" y="372"/>
                    <a:pt x="473" y="372"/>
                  </a:cubicBezTo>
                  <a:cubicBezTo>
                    <a:pt x="474" y="374"/>
                    <a:pt x="474" y="374"/>
                    <a:pt x="474" y="374"/>
                  </a:cubicBezTo>
                  <a:cubicBezTo>
                    <a:pt x="475" y="373"/>
                    <a:pt x="475" y="373"/>
                    <a:pt x="475" y="373"/>
                  </a:cubicBezTo>
                  <a:cubicBezTo>
                    <a:pt x="485" y="366"/>
                    <a:pt x="485" y="366"/>
                    <a:pt x="485" y="366"/>
                  </a:cubicBezTo>
                  <a:cubicBezTo>
                    <a:pt x="484" y="365"/>
                    <a:pt x="484" y="365"/>
                    <a:pt x="484" y="365"/>
                  </a:cubicBezTo>
                  <a:cubicBezTo>
                    <a:pt x="484" y="366"/>
                    <a:pt x="484" y="366"/>
                    <a:pt x="484" y="366"/>
                  </a:cubicBezTo>
                  <a:cubicBezTo>
                    <a:pt x="489" y="366"/>
                    <a:pt x="489" y="366"/>
                    <a:pt x="489" y="366"/>
                  </a:cubicBezTo>
                  <a:cubicBezTo>
                    <a:pt x="490" y="366"/>
                    <a:pt x="490" y="366"/>
                    <a:pt x="490" y="366"/>
                  </a:cubicBezTo>
                  <a:cubicBezTo>
                    <a:pt x="496" y="355"/>
                    <a:pt x="496" y="355"/>
                    <a:pt x="496" y="355"/>
                  </a:cubicBezTo>
                  <a:cubicBezTo>
                    <a:pt x="496" y="355"/>
                    <a:pt x="496" y="355"/>
                    <a:pt x="496" y="355"/>
                  </a:cubicBezTo>
                  <a:cubicBezTo>
                    <a:pt x="495" y="354"/>
                    <a:pt x="495" y="354"/>
                    <a:pt x="495" y="354"/>
                  </a:cubicBezTo>
                  <a:cubicBezTo>
                    <a:pt x="493" y="353"/>
                    <a:pt x="493" y="353"/>
                    <a:pt x="493" y="353"/>
                  </a:cubicBezTo>
                  <a:cubicBezTo>
                    <a:pt x="488" y="364"/>
                    <a:pt x="488" y="364"/>
                    <a:pt x="488" y="364"/>
                  </a:cubicBezTo>
                  <a:cubicBezTo>
                    <a:pt x="489" y="365"/>
                    <a:pt x="489" y="365"/>
                    <a:pt x="489" y="365"/>
                  </a:cubicBezTo>
                  <a:cubicBezTo>
                    <a:pt x="489" y="363"/>
                    <a:pt x="489" y="363"/>
                    <a:pt x="489" y="363"/>
                  </a:cubicBezTo>
                  <a:cubicBezTo>
                    <a:pt x="489" y="363"/>
                    <a:pt x="489" y="363"/>
                    <a:pt x="484" y="363"/>
                  </a:cubicBezTo>
                  <a:cubicBezTo>
                    <a:pt x="484" y="363"/>
                    <a:pt x="484" y="363"/>
                    <a:pt x="484" y="363"/>
                  </a:cubicBezTo>
                  <a:cubicBezTo>
                    <a:pt x="483" y="364"/>
                    <a:pt x="483" y="364"/>
                    <a:pt x="483" y="364"/>
                  </a:cubicBezTo>
                  <a:cubicBezTo>
                    <a:pt x="483" y="364"/>
                    <a:pt x="483" y="364"/>
                    <a:pt x="474" y="370"/>
                  </a:cubicBezTo>
                  <a:cubicBezTo>
                    <a:pt x="475" y="372"/>
                    <a:pt x="475" y="372"/>
                    <a:pt x="475" y="372"/>
                  </a:cubicBezTo>
                  <a:cubicBezTo>
                    <a:pt x="476" y="371"/>
                    <a:pt x="476" y="371"/>
                    <a:pt x="476" y="371"/>
                  </a:cubicBezTo>
                  <a:cubicBezTo>
                    <a:pt x="476" y="371"/>
                    <a:pt x="476" y="371"/>
                    <a:pt x="476" y="371"/>
                  </a:cubicBezTo>
                  <a:cubicBezTo>
                    <a:pt x="476" y="371"/>
                    <a:pt x="476" y="371"/>
                    <a:pt x="476" y="371"/>
                  </a:cubicBezTo>
                  <a:cubicBezTo>
                    <a:pt x="476" y="371"/>
                    <a:pt x="476" y="371"/>
                    <a:pt x="476" y="371"/>
                  </a:cubicBezTo>
                  <a:cubicBezTo>
                    <a:pt x="476" y="371"/>
                    <a:pt x="476" y="371"/>
                    <a:pt x="476" y="371"/>
                  </a:cubicBezTo>
                  <a:cubicBezTo>
                    <a:pt x="476" y="371"/>
                    <a:pt x="476" y="371"/>
                    <a:pt x="476" y="371"/>
                  </a:cubicBezTo>
                  <a:cubicBezTo>
                    <a:pt x="476" y="371"/>
                    <a:pt x="475" y="369"/>
                    <a:pt x="475" y="365"/>
                  </a:cubicBezTo>
                  <a:cubicBezTo>
                    <a:pt x="475" y="363"/>
                    <a:pt x="475" y="360"/>
                    <a:pt x="477" y="356"/>
                  </a:cubicBezTo>
                  <a:cubicBezTo>
                    <a:pt x="476" y="355"/>
                    <a:pt x="476" y="355"/>
                    <a:pt x="476" y="355"/>
                  </a:cubicBezTo>
                  <a:cubicBezTo>
                    <a:pt x="477" y="356"/>
                    <a:pt x="477" y="356"/>
                    <a:pt x="477" y="356"/>
                  </a:cubicBezTo>
                  <a:cubicBezTo>
                    <a:pt x="479" y="354"/>
                    <a:pt x="480" y="354"/>
                    <a:pt x="481" y="354"/>
                  </a:cubicBezTo>
                  <a:cubicBezTo>
                    <a:pt x="482" y="354"/>
                    <a:pt x="482" y="354"/>
                    <a:pt x="483" y="355"/>
                  </a:cubicBezTo>
                  <a:cubicBezTo>
                    <a:pt x="484" y="356"/>
                    <a:pt x="484" y="356"/>
                    <a:pt x="484" y="356"/>
                  </a:cubicBezTo>
                  <a:cubicBezTo>
                    <a:pt x="484" y="356"/>
                    <a:pt x="484" y="356"/>
                    <a:pt x="484" y="356"/>
                  </a:cubicBezTo>
                  <a:cubicBezTo>
                    <a:pt x="484" y="356"/>
                    <a:pt x="484" y="356"/>
                    <a:pt x="484" y="356"/>
                  </a:cubicBezTo>
                  <a:cubicBezTo>
                    <a:pt x="484" y="356"/>
                    <a:pt x="484" y="356"/>
                    <a:pt x="484" y="356"/>
                  </a:cubicBezTo>
                  <a:cubicBezTo>
                    <a:pt x="485" y="357"/>
                    <a:pt x="485" y="357"/>
                    <a:pt x="485" y="357"/>
                  </a:cubicBezTo>
                  <a:cubicBezTo>
                    <a:pt x="486" y="357"/>
                    <a:pt x="486" y="357"/>
                    <a:pt x="486" y="357"/>
                  </a:cubicBezTo>
                  <a:cubicBezTo>
                    <a:pt x="486" y="357"/>
                    <a:pt x="486" y="357"/>
                    <a:pt x="497" y="351"/>
                  </a:cubicBezTo>
                  <a:cubicBezTo>
                    <a:pt x="496" y="350"/>
                    <a:pt x="496" y="350"/>
                    <a:pt x="496" y="350"/>
                  </a:cubicBezTo>
                  <a:cubicBezTo>
                    <a:pt x="495" y="350"/>
                    <a:pt x="495" y="350"/>
                    <a:pt x="495" y="350"/>
                  </a:cubicBezTo>
                  <a:cubicBezTo>
                    <a:pt x="495" y="350"/>
                    <a:pt x="495" y="350"/>
                    <a:pt x="493" y="354"/>
                  </a:cubicBezTo>
                  <a:cubicBezTo>
                    <a:pt x="495" y="354"/>
                    <a:pt x="495" y="354"/>
                    <a:pt x="495" y="354"/>
                  </a:cubicBezTo>
                  <a:cubicBezTo>
                    <a:pt x="493" y="353"/>
                    <a:pt x="493" y="353"/>
                    <a:pt x="493" y="353"/>
                  </a:cubicBezTo>
                  <a:lnTo>
                    <a:pt x="495" y="354"/>
                  </a:lnTo>
                  <a:close/>
                  <a:moveTo>
                    <a:pt x="515" y="346"/>
                  </a:moveTo>
                  <a:cubicBezTo>
                    <a:pt x="516" y="347"/>
                    <a:pt x="516" y="347"/>
                    <a:pt x="516" y="347"/>
                  </a:cubicBezTo>
                  <a:cubicBezTo>
                    <a:pt x="520" y="345"/>
                    <a:pt x="520" y="345"/>
                    <a:pt x="520" y="345"/>
                  </a:cubicBezTo>
                  <a:cubicBezTo>
                    <a:pt x="519" y="343"/>
                    <a:pt x="519" y="343"/>
                    <a:pt x="519" y="343"/>
                  </a:cubicBezTo>
                  <a:cubicBezTo>
                    <a:pt x="518" y="344"/>
                    <a:pt x="518" y="344"/>
                    <a:pt x="518" y="344"/>
                  </a:cubicBezTo>
                  <a:cubicBezTo>
                    <a:pt x="518" y="344"/>
                    <a:pt x="520" y="346"/>
                    <a:pt x="522" y="347"/>
                  </a:cubicBezTo>
                  <a:cubicBezTo>
                    <a:pt x="525" y="349"/>
                    <a:pt x="527" y="350"/>
                    <a:pt x="530" y="350"/>
                  </a:cubicBezTo>
                  <a:cubicBezTo>
                    <a:pt x="531" y="350"/>
                    <a:pt x="531" y="350"/>
                    <a:pt x="532" y="350"/>
                  </a:cubicBezTo>
                  <a:cubicBezTo>
                    <a:pt x="533" y="350"/>
                    <a:pt x="534" y="349"/>
                    <a:pt x="536" y="348"/>
                  </a:cubicBezTo>
                  <a:cubicBezTo>
                    <a:pt x="540" y="344"/>
                    <a:pt x="543" y="339"/>
                    <a:pt x="543" y="339"/>
                  </a:cubicBezTo>
                  <a:cubicBezTo>
                    <a:pt x="544" y="339"/>
                    <a:pt x="544" y="339"/>
                    <a:pt x="544" y="339"/>
                  </a:cubicBezTo>
                  <a:cubicBezTo>
                    <a:pt x="544" y="338"/>
                    <a:pt x="544" y="338"/>
                    <a:pt x="544" y="338"/>
                  </a:cubicBezTo>
                  <a:cubicBezTo>
                    <a:pt x="545" y="331"/>
                    <a:pt x="545" y="331"/>
                    <a:pt x="545" y="331"/>
                  </a:cubicBezTo>
                  <a:cubicBezTo>
                    <a:pt x="545" y="330"/>
                    <a:pt x="545" y="330"/>
                    <a:pt x="545" y="330"/>
                  </a:cubicBezTo>
                  <a:cubicBezTo>
                    <a:pt x="544" y="330"/>
                    <a:pt x="544" y="330"/>
                    <a:pt x="544" y="330"/>
                  </a:cubicBezTo>
                  <a:cubicBezTo>
                    <a:pt x="538" y="330"/>
                    <a:pt x="538" y="330"/>
                    <a:pt x="538" y="330"/>
                  </a:cubicBezTo>
                  <a:cubicBezTo>
                    <a:pt x="537" y="330"/>
                    <a:pt x="537" y="330"/>
                    <a:pt x="537" y="330"/>
                  </a:cubicBezTo>
                  <a:cubicBezTo>
                    <a:pt x="537" y="331"/>
                    <a:pt x="537" y="331"/>
                    <a:pt x="537" y="331"/>
                  </a:cubicBezTo>
                  <a:cubicBezTo>
                    <a:pt x="537" y="334"/>
                    <a:pt x="537" y="334"/>
                    <a:pt x="537" y="334"/>
                  </a:cubicBezTo>
                  <a:cubicBezTo>
                    <a:pt x="538" y="334"/>
                    <a:pt x="538" y="334"/>
                    <a:pt x="538" y="334"/>
                  </a:cubicBezTo>
                  <a:cubicBezTo>
                    <a:pt x="539" y="333"/>
                    <a:pt x="539" y="333"/>
                    <a:pt x="539" y="333"/>
                  </a:cubicBezTo>
                  <a:cubicBezTo>
                    <a:pt x="539" y="333"/>
                    <a:pt x="535" y="330"/>
                    <a:pt x="529" y="329"/>
                  </a:cubicBezTo>
                  <a:cubicBezTo>
                    <a:pt x="527" y="329"/>
                    <a:pt x="525" y="330"/>
                    <a:pt x="523" y="331"/>
                  </a:cubicBezTo>
                  <a:cubicBezTo>
                    <a:pt x="514" y="335"/>
                    <a:pt x="507" y="341"/>
                    <a:pt x="507" y="341"/>
                  </a:cubicBezTo>
                  <a:cubicBezTo>
                    <a:pt x="507" y="341"/>
                    <a:pt x="507" y="341"/>
                    <a:pt x="507" y="341"/>
                  </a:cubicBezTo>
                  <a:cubicBezTo>
                    <a:pt x="507" y="342"/>
                    <a:pt x="507" y="342"/>
                    <a:pt x="507" y="342"/>
                  </a:cubicBezTo>
                  <a:cubicBezTo>
                    <a:pt x="508" y="349"/>
                    <a:pt x="508" y="349"/>
                    <a:pt x="508" y="349"/>
                  </a:cubicBezTo>
                  <a:cubicBezTo>
                    <a:pt x="509" y="351"/>
                    <a:pt x="509" y="351"/>
                    <a:pt x="509" y="351"/>
                  </a:cubicBezTo>
                  <a:cubicBezTo>
                    <a:pt x="516" y="347"/>
                    <a:pt x="516" y="347"/>
                    <a:pt x="516" y="347"/>
                  </a:cubicBezTo>
                  <a:cubicBezTo>
                    <a:pt x="516" y="347"/>
                    <a:pt x="516" y="347"/>
                    <a:pt x="516" y="347"/>
                  </a:cubicBezTo>
                  <a:cubicBezTo>
                    <a:pt x="515" y="346"/>
                    <a:pt x="515" y="346"/>
                    <a:pt x="515" y="346"/>
                  </a:cubicBezTo>
                  <a:cubicBezTo>
                    <a:pt x="514" y="345"/>
                    <a:pt x="514" y="345"/>
                    <a:pt x="514" y="345"/>
                  </a:cubicBezTo>
                  <a:cubicBezTo>
                    <a:pt x="509" y="347"/>
                    <a:pt x="509" y="347"/>
                    <a:pt x="509" y="347"/>
                  </a:cubicBezTo>
                  <a:cubicBezTo>
                    <a:pt x="510" y="349"/>
                    <a:pt x="510" y="349"/>
                    <a:pt x="510" y="349"/>
                  </a:cubicBezTo>
                  <a:cubicBezTo>
                    <a:pt x="511" y="348"/>
                    <a:pt x="511" y="348"/>
                    <a:pt x="511" y="348"/>
                  </a:cubicBezTo>
                  <a:cubicBezTo>
                    <a:pt x="511" y="348"/>
                    <a:pt x="511" y="348"/>
                    <a:pt x="510" y="342"/>
                  </a:cubicBezTo>
                  <a:cubicBezTo>
                    <a:pt x="508" y="342"/>
                    <a:pt x="508" y="342"/>
                    <a:pt x="508" y="342"/>
                  </a:cubicBezTo>
                  <a:cubicBezTo>
                    <a:pt x="509" y="343"/>
                    <a:pt x="509" y="343"/>
                    <a:pt x="509" y="343"/>
                  </a:cubicBezTo>
                  <a:cubicBezTo>
                    <a:pt x="509" y="343"/>
                    <a:pt x="510" y="343"/>
                    <a:pt x="510" y="342"/>
                  </a:cubicBezTo>
                  <a:cubicBezTo>
                    <a:pt x="513" y="341"/>
                    <a:pt x="518" y="337"/>
                    <a:pt x="524" y="334"/>
                  </a:cubicBezTo>
                  <a:cubicBezTo>
                    <a:pt x="526" y="333"/>
                    <a:pt x="528" y="333"/>
                    <a:pt x="529" y="332"/>
                  </a:cubicBezTo>
                  <a:cubicBezTo>
                    <a:pt x="532" y="332"/>
                    <a:pt x="534" y="333"/>
                    <a:pt x="535" y="334"/>
                  </a:cubicBezTo>
                  <a:cubicBezTo>
                    <a:pt x="536" y="334"/>
                    <a:pt x="536" y="334"/>
                    <a:pt x="537" y="335"/>
                  </a:cubicBezTo>
                  <a:cubicBezTo>
                    <a:pt x="537" y="335"/>
                    <a:pt x="537" y="335"/>
                    <a:pt x="537" y="335"/>
                  </a:cubicBezTo>
                  <a:cubicBezTo>
                    <a:pt x="537" y="335"/>
                    <a:pt x="537" y="335"/>
                    <a:pt x="537" y="335"/>
                  </a:cubicBezTo>
                  <a:cubicBezTo>
                    <a:pt x="537" y="335"/>
                    <a:pt x="537" y="335"/>
                    <a:pt x="537" y="335"/>
                  </a:cubicBezTo>
                  <a:cubicBezTo>
                    <a:pt x="540" y="337"/>
                    <a:pt x="540" y="337"/>
                    <a:pt x="540" y="337"/>
                  </a:cubicBezTo>
                  <a:cubicBezTo>
                    <a:pt x="540" y="334"/>
                    <a:pt x="540" y="334"/>
                    <a:pt x="540" y="334"/>
                  </a:cubicBezTo>
                  <a:cubicBezTo>
                    <a:pt x="540" y="334"/>
                    <a:pt x="540" y="334"/>
                    <a:pt x="540" y="331"/>
                  </a:cubicBezTo>
                  <a:cubicBezTo>
                    <a:pt x="538" y="331"/>
                    <a:pt x="538" y="331"/>
                    <a:pt x="538" y="331"/>
                  </a:cubicBezTo>
                  <a:cubicBezTo>
                    <a:pt x="538" y="333"/>
                    <a:pt x="538" y="333"/>
                    <a:pt x="538" y="333"/>
                  </a:cubicBezTo>
                  <a:cubicBezTo>
                    <a:pt x="538" y="333"/>
                    <a:pt x="538" y="333"/>
                    <a:pt x="544" y="333"/>
                  </a:cubicBezTo>
                  <a:cubicBezTo>
                    <a:pt x="544" y="331"/>
                    <a:pt x="544" y="331"/>
                    <a:pt x="544" y="331"/>
                  </a:cubicBezTo>
                  <a:cubicBezTo>
                    <a:pt x="542" y="331"/>
                    <a:pt x="542" y="331"/>
                    <a:pt x="542" y="331"/>
                  </a:cubicBezTo>
                  <a:cubicBezTo>
                    <a:pt x="542" y="331"/>
                    <a:pt x="542" y="331"/>
                    <a:pt x="541" y="338"/>
                  </a:cubicBezTo>
                  <a:cubicBezTo>
                    <a:pt x="542" y="338"/>
                    <a:pt x="542" y="338"/>
                    <a:pt x="542" y="338"/>
                  </a:cubicBezTo>
                  <a:cubicBezTo>
                    <a:pt x="541" y="337"/>
                    <a:pt x="541" y="337"/>
                    <a:pt x="541" y="337"/>
                  </a:cubicBezTo>
                  <a:cubicBezTo>
                    <a:pt x="541" y="337"/>
                    <a:pt x="541" y="338"/>
                    <a:pt x="540" y="338"/>
                  </a:cubicBezTo>
                  <a:cubicBezTo>
                    <a:pt x="539" y="340"/>
                    <a:pt x="537" y="342"/>
                    <a:pt x="535" y="344"/>
                  </a:cubicBezTo>
                  <a:cubicBezTo>
                    <a:pt x="534" y="345"/>
                    <a:pt x="532" y="347"/>
                    <a:pt x="531" y="347"/>
                  </a:cubicBezTo>
                  <a:cubicBezTo>
                    <a:pt x="530" y="347"/>
                    <a:pt x="530" y="347"/>
                    <a:pt x="530" y="347"/>
                  </a:cubicBezTo>
                  <a:cubicBezTo>
                    <a:pt x="529" y="347"/>
                    <a:pt x="526" y="346"/>
                    <a:pt x="524" y="345"/>
                  </a:cubicBezTo>
                  <a:cubicBezTo>
                    <a:pt x="523" y="344"/>
                    <a:pt x="522" y="343"/>
                    <a:pt x="521" y="343"/>
                  </a:cubicBezTo>
                  <a:cubicBezTo>
                    <a:pt x="520" y="342"/>
                    <a:pt x="520" y="342"/>
                    <a:pt x="520" y="342"/>
                  </a:cubicBezTo>
                  <a:cubicBezTo>
                    <a:pt x="520" y="342"/>
                    <a:pt x="520" y="342"/>
                    <a:pt x="520" y="342"/>
                  </a:cubicBezTo>
                  <a:cubicBezTo>
                    <a:pt x="519" y="341"/>
                    <a:pt x="519" y="341"/>
                    <a:pt x="519" y="341"/>
                  </a:cubicBezTo>
                  <a:cubicBezTo>
                    <a:pt x="518" y="342"/>
                    <a:pt x="518" y="342"/>
                    <a:pt x="518" y="342"/>
                  </a:cubicBezTo>
                  <a:cubicBezTo>
                    <a:pt x="518" y="342"/>
                    <a:pt x="518" y="342"/>
                    <a:pt x="514" y="345"/>
                  </a:cubicBezTo>
                  <a:cubicBezTo>
                    <a:pt x="515" y="346"/>
                    <a:pt x="515" y="346"/>
                    <a:pt x="515" y="346"/>
                  </a:cubicBezTo>
                  <a:cubicBezTo>
                    <a:pt x="514" y="345"/>
                    <a:pt x="514" y="345"/>
                    <a:pt x="514" y="345"/>
                  </a:cubicBezTo>
                  <a:lnTo>
                    <a:pt x="515" y="346"/>
                  </a:lnTo>
                  <a:close/>
                  <a:moveTo>
                    <a:pt x="504" y="350"/>
                  </a:moveTo>
                  <a:cubicBezTo>
                    <a:pt x="503" y="349"/>
                    <a:pt x="503" y="349"/>
                    <a:pt x="503" y="349"/>
                  </a:cubicBezTo>
                  <a:cubicBezTo>
                    <a:pt x="499" y="356"/>
                    <a:pt x="499" y="356"/>
                    <a:pt x="499" y="356"/>
                  </a:cubicBezTo>
                  <a:cubicBezTo>
                    <a:pt x="498" y="358"/>
                    <a:pt x="498" y="358"/>
                    <a:pt x="498" y="358"/>
                  </a:cubicBezTo>
                  <a:cubicBezTo>
                    <a:pt x="500" y="358"/>
                    <a:pt x="500" y="358"/>
                    <a:pt x="500" y="358"/>
                  </a:cubicBezTo>
                  <a:cubicBezTo>
                    <a:pt x="508" y="360"/>
                    <a:pt x="508" y="360"/>
                    <a:pt x="508" y="360"/>
                  </a:cubicBezTo>
                  <a:cubicBezTo>
                    <a:pt x="511" y="360"/>
                    <a:pt x="511" y="360"/>
                    <a:pt x="511" y="360"/>
                  </a:cubicBezTo>
                  <a:cubicBezTo>
                    <a:pt x="504" y="347"/>
                    <a:pt x="504" y="347"/>
                    <a:pt x="504" y="347"/>
                  </a:cubicBezTo>
                  <a:cubicBezTo>
                    <a:pt x="503" y="349"/>
                    <a:pt x="503" y="349"/>
                    <a:pt x="503" y="349"/>
                  </a:cubicBezTo>
                  <a:cubicBezTo>
                    <a:pt x="504" y="350"/>
                    <a:pt x="504" y="350"/>
                    <a:pt x="504" y="350"/>
                  </a:cubicBezTo>
                  <a:cubicBezTo>
                    <a:pt x="503" y="351"/>
                    <a:pt x="503" y="351"/>
                    <a:pt x="503" y="351"/>
                  </a:cubicBezTo>
                  <a:cubicBezTo>
                    <a:pt x="507" y="359"/>
                    <a:pt x="507" y="359"/>
                    <a:pt x="507" y="359"/>
                  </a:cubicBezTo>
                  <a:cubicBezTo>
                    <a:pt x="508" y="358"/>
                    <a:pt x="508" y="358"/>
                    <a:pt x="508" y="358"/>
                  </a:cubicBezTo>
                  <a:cubicBezTo>
                    <a:pt x="509" y="357"/>
                    <a:pt x="509" y="357"/>
                    <a:pt x="509" y="357"/>
                  </a:cubicBezTo>
                  <a:cubicBezTo>
                    <a:pt x="509" y="357"/>
                    <a:pt x="509" y="357"/>
                    <a:pt x="500" y="355"/>
                  </a:cubicBezTo>
                  <a:cubicBezTo>
                    <a:pt x="500" y="357"/>
                    <a:pt x="500" y="357"/>
                    <a:pt x="500" y="357"/>
                  </a:cubicBezTo>
                  <a:cubicBezTo>
                    <a:pt x="502" y="358"/>
                    <a:pt x="502" y="358"/>
                    <a:pt x="502" y="358"/>
                  </a:cubicBezTo>
                  <a:cubicBezTo>
                    <a:pt x="502" y="358"/>
                    <a:pt x="502" y="358"/>
                    <a:pt x="506" y="351"/>
                  </a:cubicBezTo>
                  <a:cubicBezTo>
                    <a:pt x="504" y="350"/>
                    <a:pt x="504" y="350"/>
                    <a:pt x="504" y="350"/>
                  </a:cubicBezTo>
                  <a:cubicBezTo>
                    <a:pt x="503" y="351"/>
                    <a:pt x="503" y="351"/>
                    <a:pt x="503" y="351"/>
                  </a:cubicBezTo>
                  <a:lnTo>
                    <a:pt x="504" y="350"/>
                  </a:lnTo>
                  <a:close/>
                  <a:moveTo>
                    <a:pt x="510" y="374"/>
                  </a:moveTo>
                  <a:cubicBezTo>
                    <a:pt x="508" y="375"/>
                    <a:pt x="508" y="375"/>
                    <a:pt x="508" y="375"/>
                  </a:cubicBezTo>
                  <a:cubicBezTo>
                    <a:pt x="515" y="386"/>
                    <a:pt x="515" y="386"/>
                    <a:pt x="515" y="386"/>
                  </a:cubicBezTo>
                  <a:cubicBezTo>
                    <a:pt x="518" y="390"/>
                    <a:pt x="518" y="390"/>
                    <a:pt x="518" y="390"/>
                  </a:cubicBezTo>
                  <a:cubicBezTo>
                    <a:pt x="518" y="385"/>
                    <a:pt x="518" y="385"/>
                    <a:pt x="518" y="385"/>
                  </a:cubicBezTo>
                  <a:cubicBezTo>
                    <a:pt x="518" y="372"/>
                    <a:pt x="518" y="372"/>
                    <a:pt x="518" y="372"/>
                  </a:cubicBezTo>
                  <a:cubicBezTo>
                    <a:pt x="518" y="369"/>
                    <a:pt x="518" y="369"/>
                    <a:pt x="518" y="369"/>
                  </a:cubicBezTo>
                  <a:cubicBezTo>
                    <a:pt x="507" y="374"/>
                    <a:pt x="507" y="374"/>
                    <a:pt x="507" y="374"/>
                  </a:cubicBezTo>
                  <a:cubicBezTo>
                    <a:pt x="508" y="375"/>
                    <a:pt x="508" y="375"/>
                    <a:pt x="508" y="375"/>
                  </a:cubicBezTo>
                  <a:cubicBezTo>
                    <a:pt x="510" y="374"/>
                    <a:pt x="510" y="374"/>
                    <a:pt x="510" y="374"/>
                  </a:cubicBezTo>
                  <a:cubicBezTo>
                    <a:pt x="510" y="376"/>
                    <a:pt x="510" y="376"/>
                    <a:pt x="510" y="376"/>
                  </a:cubicBezTo>
                  <a:cubicBezTo>
                    <a:pt x="517" y="373"/>
                    <a:pt x="517" y="373"/>
                    <a:pt x="517" y="373"/>
                  </a:cubicBezTo>
                  <a:cubicBezTo>
                    <a:pt x="516" y="372"/>
                    <a:pt x="516" y="372"/>
                    <a:pt x="516" y="372"/>
                  </a:cubicBezTo>
                  <a:cubicBezTo>
                    <a:pt x="515" y="372"/>
                    <a:pt x="515" y="372"/>
                    <a:pt x="515" y="372"/>
                  </a:cubicBezTo>
                  <a:cubicBezTo>
                    <a:pt x="515" y="372"/>
                    <a:pt x="515" y="372"/>
                    <a:pt x="515" y="385"/>
                  </a:cubicBezTo>
                  <a:cubicBezTo>
                    <a:pt x="516" y="385"/>
                    <a:pt x="516" y="385"/>
                    <a:pt x="516" y="385"/>
                  </a:cubicBezTo>
                  <a:cubicBezTo>
                    <a:pt x="518" y="384"/>
                    <a:pt x="518" y="384"/>
                    <a:pt x="518" y="384"/>
                  </a:cubicBezTo>
                  <a:cubicBezTo>
                    <a:pt x="518" y="384"/>
                    <a:pt x="518" y="384"/>
                    <a:pt x="511" y="374"/>
                  </a:cubicBezTo>
                  <a:cubicBezTo>
                    <a:pt x="510" y="374"/>
                    <a:pt x="510" y="374"/>
                    <a:pt x="510" y="374"/>
                  </a:cubicBezTo>
                  <a:cubicBezTo>
                    <a:pt x="510" y="376"/>
                    <a:pt x="510" y="376"/>
                    <a:pt x="510" y="376"/>
                  </a:cubicBezTo>
                  <a:lnTo>
                    <a:pt x="510" y="374"/>
                  </a:lnTo>
                  <a:close/>
                  <a:moveTo>
                    <a:pt x="538" y="358"/>
                  </a:moveTo>
                  <a:cubicBezTo>
                    <a:pt x="537" y="359"/>
                    <a:pt x="537" y="359"/>
                    <a:pt x="537" y="359"/>
                  </a:cubicBezTo>
                  <a:cubicBezTo>
                    <a:pt x="542" y="366"/>
                    <a:pt x="542" y="366"/>
                    <a:pt x="542" y="366"/>
                  </a:cubicBezTo>
                  <a:cubicBezTo>
                    <a:pt x="543" y="367"/>
                    <a:pt x="543" y="367"/>
                    <a:pt x="543" y="367"/>
                  </a:cubicBezTo>
                  <a:cubicBezTo>
                    <a:pt x="544" y="366"/>
                    <a:pt x="544" y="366"/>
                    <a:pt x="544" y="366"/>
                  </a:cubicBezTo>
                  <a:cubicBezTo>
                    <a:pt x="548" y="363"/>
                    <a:pt x="548" y="363"/>
                    <a:pt x="548" y="363"/>
                  </a:cubicBezTo>
                  <a:cubicBezTo>
                    <a:pt x="551" y="362"/>
                    <a:pt x="551" y="362"/>
                    <a:pt x="551" y="362"/>
                  </a:cubicBezTo>
                  <a:cubicBezTo>
                    <a:pt x="533" y="354"/>
                    <a:pt x="533" y="354"/>
                    <a:pt x="533" y="354"/>
                  </a:cubicBezTo>
                  <a:cubicBezTo>
                    <a:pt x="537" y="359"/>
                    <a:pt x="537" y="359"/>
                    <a:pt x="537" y="359"/>
                  </a:cubicBezTo>
                  <a:cubicBezTo>
                    <a:pt x="538" y="358"/>
                    <a:pt x="538" y="358"/>
                    <a:pt x="538" y="358"/>
                  </a:cubicBezTo>
                  <a:cubicBezTo>
                    <a:pt x="538" y="360"/>
                    <a:pt x="538" y="360"/>
                    <a:pt x="538" y="360"/>
                  </a:cubicBezTo>
                  <a:cubicBezTo>
                    <a:pt x="547" y="364"/>
                    <a:pt x="547" y="364"/>
                    <a:pt x="547" y="364"/>
                  </a:cubicBezTo>
                  <a:cubicBezTo>
                    <a:pt x="548" y="362"/>
                    <a:pt x="548" y="362"/>
                    <a:pt x="548" y="362"/>
                  </a:cubicBezTo>
                  <a:cubicBezTo>
                    <a:pt x="547" y="361"/>
                    <a:pt x="547" y="361"/>
                    <a:pt x="547" y="361"/>
                  </a:cubicBezTo>
                  <a:cubicBezTo>
                    <a:pt x="547" y="361"/>
                    <a:pt x="547" y="361"/>
                    <a:pt x="543" y="364"/>
                  </a:cubicBezTo>
                  <a:cubicBezTo>
                    <a:pt x="544" y="365"/>
                    <a:pt x="544" y="365"/>
                    <a:pt x="544" y="365"/>
                  </a:cubicBezTo>
                  <a:cubicBezTo>
                    <a:pt x="545" y="364"/>
                    <a:pt x="545" y="364"/>
                    <a:pt x="545" y="364"/>
                  </a:cubicBezTo>
                  <a:cubicBezTo>
                    <a:pt x="545" y="364"/>
                    <a:pt x="545" y="364"/>
                    <a:pt x="539" y="357"/>
                  </a:cubicBezTo>
                  <a:cubicBezTo>
                    <a:pt x="538" y="358"/>
                    <a:pt x="538" y="358"/>
                    <a:pt x="538" y="358"/>
                  </a:cubicBezTo>
                  <a:cubicBezTo>
                    <a:pt x="538" y="360"/>
                    <a:pt x="538" y="360"/>
                    <a:pt x="538" y="360"/>
                  </a:cubicBezTo>
                  <a:lnTo>
                    <a:pt x="538" y="358"/>
                  </a:lnTo>
                  <a:close/>
                  <a:moveTo>
                    <a:pt x="523" y="377"/>
                  </a:moveTo>
                  <a:cubicBezTo>
                    <a:pt x="523" y="379"/>
                    <a:pt x="523" y="379"/>
                    <a:pt x="523" y="379"/>
                  </a:cubicBezTo>
                  <a:cubicBezTo>
                    <a:pt x="531" y="379"/>
                    <a:pt x="531" y="379"/>
                    <a:pt x="531" y="379"/>
                  </a:cubicBezTo>
                  <a:cubicBezTo>
                    <a:pt x="532" y="379"/>
                    <a:pt x="532" y="379"/>
                    <a:pt x="532" y="379"/>
                  </a:cubicBezTo>
                  <a:cubicBezTo>
                    <a:pt x="532" y="378"/>
                    <a:pt x="532" y="378"/>
                    <a:pt x="532" y="378"/>
                  </a:cubicBezTo>
                  <a:cubicBezTo>
                    <a:pt x="536" y="376"/>
                    <a:pt x="536" y="376"/>
                    <a:pt x="536" y="376"/>
                  </a:cubicBezTo>
                  <a:cubicBezTo>
                    <a:pt x="540" y="373"/>
                    <a:pt x="540" y="373"/>
                    <a:pt x="540" y="373"/>
                  </a:cubicBezTo>
                  <a:cubicBezTo>
                    <a:pt x="535" y="373"/>
                    <a:pt x="535" y="373"/>
                    <a:pt x="535" y="373"/>
                  </a:cubicBezTo>
                  <a:cubicBezTo>
                    <a:pt x="523" y="373"/>
                    <a:pt x="523" y="373"/>
                    <a:pt x="523" y="373"/>
                  </a:cubicBezTo>
                  <a:cubicBezTo>
                    <a:pt x="522" y="373"/>
                    <a:pt x="522" y="373"/>
                    <a:pt x="522" y="373"/>
                  </a:cubicBezTo>
                  <a:cubicBezTo>
                    <a:pt x="522" y="377"/>
                    <a:pt x="522" y="377"/>
                    <a:pt x="522" y="377"/>
                  </a:cubicBezTo>
                  <a:cubicBezTo>
                    <a:pt x="522" y="379"/>
                    <a:pt x="522" y="379"/>
                    <a:pt x="522" y="379"/>
                  </a:cubicBezTo>
                  <a:cubicBezTo>
                    <a:pt x="523" y="379"/>
                    <a:pt x="523" y="379"/>
                    <a:pt x="523" y="379"/>
                  </a:cubicBezTo>
                  <a:cubicBezTo>
                    <a:pt x="523" y="377"/>
                    <a:pt x="523" y="377"/>
                    <a:pt x="523" y="377"/>
                  </a:cubicBezTo>
                  <a:cubicBezTo>
                    <a:pt x="525" y="377"/>
                    <a:pt x="525" y="377"/>
                    <a:pt x="525" y="377"/>
                  </a:cubicBezTo>
                  <a:cubicBezTo>
                    <a:pt x="525" y="374"/>
                    <a:pt x="525" y="374"/>
                    <a:pt x="525" y="374"/>
                  </a:cubicBezTo>
                  <a:cubicBezTo>
                    <a:pt x="523" y="374"/>
                    <a:pt x="523" y="374"/>
                    <a:pt x="523" y="374"/>
                  </a:cubicBezTo>
                  <a:cubicBezTo>
                    <a:pt x="523" y="376"/>
                    <a:pt x="523" y="376"/>
                    <a:pt x="523" y="376"/>
                  </a:cubicBezTo>
                  <a:cubicBezTo>
                    <a:pt x="523" y="376"/>
                    <a:pt x="523" y="376"/>
                    <a:pt x="535" y="376"/>
                  </a:cubicBezTo>
                  <a:cubicBezTo>
                    <a:pt x="535" y="374"/>
                    <a:pt x="535" y="374"/>
                    <a:pt x="535" y="374"/>
                  </a:cubicBezTo>
                  <a:cubicBezTo>
                    <a:pt x="535" y="373"/>
                    <a:pt x="535" y="373"/>
                    <a:pt x="535" y="373"/>
                  </a:cubicBezTo>
                  <a:cubicBezTo>
                    <a:pt x="535" y="373"/>
                    <a:pt x="535" y="373"/>
                    <a:pt x="531" y="376"/>
                  </a:cubicBezTo>
                  <a:cubicBezTo>
                    <a:pt x="531" y="377"/>
                    <a:pt x="531" y="377"/>
                    <a:pt x="531" y="377"/>
                  </a:cubicBezTo>
                  <a:cubicBezTo>
                    <a:pt x="531" y="376"/>
                    <a:pt x="531" y="376"/>
                    <a:pt x="531" y="376"/>
                  </a:cubicBezTo>
                  <a:cubicBezTo>
                    <a:pt x="531" y="376"/>
                    <a:pt x="531" y="376"/>
                    <a:pt x="523" y="376"/>
                  </a:cubicBezTo>
                  <a:cubicBezTo>
                    <a:pt x="523" y="377"/>
                    <a:pt x="523" y="377"/>
                    <a:pt x="523" y="377"/>
                  </a:cubicBezTo>
                  <a:cubicBezTo>
                    <a:pt x="525" y="377"/>
                    <a:pt x="525" y="377"/>
                    <a:pt x="525" y="377"/>
                  </a:cubicBezTo>
                  <a:lnTo>
                    <a:pt x="523" y="377"/>
                  </a:lnTo>
                  <a:close/>
                  <a:moveTo>
                    <a:pt x="531" y="387"/>
                  </a:moveTo>
                  <a:cubicBezTo>
                    <a:pt x="530" y="388"/>
                    <a:pt x="530" y="388"/>
                    <a:pt x="530" y="388"/>
                  </a:cubicBezTo>
                  <a:cubicBezTo>
                    <a:pt x="537" y="394"/>
                    <a:pt x="537" y="394"/>
                    <a:pt x="537" y="394"/>
                  </a:cubicBezTo>
                  <a:cubicBezTo>
                    <a:pt x="538" y="395"/>
                    <a:pt x="538" y="395"/>
                    <a:pt x="538" y="395"/>
                  </a:cubicBezTo>
                  <a:cubicBezTo>
                    <a:pt x="538" y="395"/>
                    <a:pt x="538" y="395"/>
                    <a:pt x="538" y="395"/>
                  </a:cubicBezTo>
                  <a:cubicBezTo>
                    <a:pt x="544" y="393"/>
                    <a:pt x="544" y="393"/>
                    <a:pt x="544" y="393"/>
                  </a:cubicBezTo>
                  <a:cubicBezTo>
                    <a:pt x="546" y="393"/>
                    <a:pt x="546" y="393"/>
                    <a:pt x="546" y="393"/>
                  </a:cubicBezTo>
                  <a:cubicBezTo>
                    <a:pt x="545" y="391"/>
                    <a:pt x="545" y="391"/>
                    <a:pt x="545" y="391"/>
                  </a:cubicBezTo>
                  <a:cubicBezTo>
                    <a:pt x="539" y="384"/>
                    <a:pt x="539" y="384"/>
                    <a:pt x="539" y="384"/>
                  </a:cubicBezTo>
                  <a:cubicBezTo>
                    <a:pt x="539" y="384"/>
                    <a:pt x="539" y="384"/>
                    <a:pt x="539" y="384"/>
                  </a:cubicBezTo>
                  <a:cubicBezTo>
                    <a:pt x="528" y="386"/>
                    <a:pt x="528" y="386"/>
                    <a:pt x="528" y="386"/>
                  </a:cubicBezTo>
                  <a:cubicBezTo>
                    <a:pt x="530" y="388"/>
                    <a:pt x="530" y="388"/>
                    <a:pt x="530" y="388"/>
                  </a:cubicBezTo>
                  <a:cubicBezTo>
                    <a:pt x="531" y="387"/>
                    <a:pt x="531" y="387"/>
                    <a:pt x="531" y="387"/>
                  </a:cubicBezTo>
                  <a:cubicBezTo>
                    <a:pt x="532" y="388"/>
                    <a:pt x="532" y="388"/>
                    <a:pt x="532" y="388"/>
                  </a:cubicBezTo>
                  <a:cubicBezTo>
                    <a:pt x="538" y="387"/>
                    <a:pt x="538" y="387"/>
                    <a:pt x="538" y="387"/>
                  </a:cubicBezTo>
                  <a:cubicBezTo>
                    <a:pt x="538" y="385"/>
                    <a:pt x="538" y="385"/>
                    <a:pt x="538" y="385"/>
                  </a:cubicBezTo>
                  <a:cubicBezTo>
                    <a:pt x="537" y="386"/>
                    <a:pt x="537" y="386"/>
                    <a:pt x="537" y="386"/>
                  </a:cubicBezTo>
                  <a:cubicBezTo>
                    <a:pt x="537" y="386"/>
                    <a:pt x="537" y="386"/>
                    <a:pt x="542" y="393"/>
                  </a:cubicBezTo>
                  <a:cubicBezTo>
                    <a:pt x="544" y="392"/>
                    <a:pt x="544" y="392"/>
                    <a:pt x="544" y="392"/>
                  </a:cubicBezTo>
                  <a:cubicBezTo>
                    <a:pt x="543" y="390"/>
                    <a:pt x="543" y="390"/>
                    <a:pt x="543" y="390"/>
                  </a:cubicBezTo>
                  <a:cubicBezTo>
                    <a:pt x="543" y="390"/>
                    <a:pt x="543" y="390"/>
                    <a:pt x="538" y="392"/>
                  </a:cubicBezTo>
                  <a:cubicBezTo>
                    <a:pt x="538" y="393"/>
                    <a:pt x="538" y="393"/>
                    <a:pt x="538" y="393"/>
                  </a:cubicBezTo>
                  <a:cubicBezTo>
                    <a:pt x="539" y="392"/>
                    <a:pt x="539" y="392"/>
                    <a:pt x="539" y="392"/>
                  </a:cubicBezTo>
                  <a:cubicBezTo>
                    <a:pt x="539" y="392"/>
                    <a:pt x="539" y="392"/>
                    <a:pt x="532" y="385"/>
                  </a:cubicBezTo>
                  <a:cubicBezTo>
                    <a:pt x="531" y="387"/>
                    <a:pt x="531" y="387"/>
                    <a:pt x="531" y="387"/>
                  </a:cubicBezTo>
                  <a:cubicBezTo>
                    <a:pt x="532" y="388"/>
                    <a:pt x="532" y="388"/>
                    <a:pt x="532" y="388"/>
                  </a:cubicBezTo>
                  <a:lnTo>
                    <a:pt x="531" y="387"/>
                  </a:lnTo>
                  <a:close/>
                  <a:moveTo>
                    <a:pt x="554" y="396"/>
                  </a:moveTo>
                  <a:cubicBezTo>
                    <a:pt x="554" y="394"/>
                    <a:pt x="554" y="394"/>
                    <a:pt x="554" y="394"/>
                  </a:cubicBezTo>
                  <a:cubicBezTo>
                    <a:pt x="545" y="394"/>
                    <a:pt x="545" y="394"/>
                    <a:pt x="545" y="394"/>
                  </a:cubicBezTo>
                  <a:cubicBezTo>
                    <a:pt x="543" y="394"/>
                    <a:pt x="543" y="394"/>
                    <a:pt x="543" y="394"/>
                  </a:cubicBezTo>
                  <a:cubicBezTo>
                    <a:pt x="543" y="396"/>
                    <a:pt x="543" y="396"/>
                    <a:pt x="543" y="396"/>
                  </a:cubicBezTo>
                  <a:cubicBezTo>
                    <a:pt x="546" y="407"/>
                    <a:pt x="546" y="407"/>
                    <a:pt x="546" y="407"/>
                  </a:cubicBezTo>
                  <a:cubicBezTo>
                    <a:pt x="546" y="408"/>
                    <a:pt x="546" y="408"/>
                    <a:pt x="546" y="408"/>
                  </a:cubicBezTo>
                  <a:cubicBezTo>
                    <a:pt x="548" y="408"/>
                    <a:pt x="548" y="408"/>
                    <a:pt x="548" y="408"/>
                  </a:cubicBezTo>
                  <a:cubicBezTo>
                    <a:pt x="559" y="407"/>
                    <a:pt x="559" y="407"/>
                    <a:pt x="559" y="407"/>
                  </a:cubicBezTo>
                  <a:cubicBezTo>
                    <a:pt x="561" y="407"/>
                    <a:pt x="561" y="407"/>
                    <a:pt x="561" y="407"/>
                  </a:cubicBezTo>
                  <a:cubicBezTo>
                    <a:pt x="555" y="394"/>
                    <a:pt x="555" y="394"/>
                    <a:pt x="555" y="394"/>
                  </a:cubicBezTo>
                  <a:cubicBezTo>
                    <a:pt x="554" y="394"/>
                    <a:pt x="554" y="394"/>
                    <a:pt x="554" y="394"/>
                  </a:cubicBezTo>
                  <a:cubicBezTo>
                    <a:pt x="554" y="396"/>
                    <a:pt x="554" y="396"/>
                    <a:pt x="554" y="396"/>
                  </a:cubicBezTo>
                  <a:cubicBezTo>
                    <a:pt x="553" y="397"/>
                    <a:pt x="553" y="397"/>
                    <a:pt x="553" y="397"/>
                  </a:cubicBezTo>
                  <a:cubicBezTo>
                    <a:pt x="557" y="406"/>
                    <a:pt x="557" y="406"/>
                    <a:pt x="557" y="406"/>
                  </a:cubicBezTo>
                  <a:cubicBezTo>
                    <a:pt x="558" y="405"/>
                    <a:pt x="558" y="405"/>
                    <a:pt x="558" y="405"/>
                  </a:cubicBezTo>
                  <a:cubicBezTo>
                    <a:pt x="558" y="404"/>
                    <a:pt x="558" y="404"/>
                    <a:pt x="558" y="404"/>
                  </a:cubicBezTo>
                  <a:cubicBezTo>
                    <a:pt x="558" y="404"/>
                    <a:pt x="558" y="404"/>
                    <a:pt x="547" y="405"/>
                  </a:cubicBezTo>
                  <a:cubicBezTo>
                    <a:pt x="548" y="407"/>
                    <a:pt x="548" y="407"/>
                    <a:pt x="548" y="407"/>
                  </a:cubicBezTo>
                  <a:cubicBezTo>
                    <a:pt x="549" y="406"/>
                    <a:pt x="549" y="406"/>
                    <a:pt x="549" y="406"/>
                  </a:cubicBezTo>
                  <a:cubicBezTo>
                    <a:pt x="549" y="406"/>
                    <a:pt x="549" y="406"/>
                    <a:pt x="546" y="396"/>
                  </a:cubicBezTo>
                  <a:cubicBezTo>
                    <a:pt x="545" y="396"/>
                    <a:pt x="545" y="396"/>
                    <a:pt x="545" y="396"/>
                  </a:cubicBezTo>
                  <a:cubicBezTo>
                    <a:pt x="545" y="397"/>
                    <a:pt x="545" y="397"/>
                    <a:pt x="545" y="397"/>
                  </a:cubicBezTo>
                  <a:cubicBezTo>
                    <a:pt x="545" y="397"/>
                    <a:pt x="545" y="397"/>
                    <a:pt x="554" y="397"/>
                  </a:cubicBezTo>
                  <a:cubicBezTo>
                    <a:pt x="554" y="396"/>
                    <a:pt x="554" y="396"/>
                    <a:pt x="554" y="396"/>
                  </a:cubicBezTo>
                  <a:cubicBezTo>
                    <a:pt x="553" y="397"/>
                    <a:pt x="553" y="397"/>
                    <a:pt x="553" y="397"/>
                  </a:cubicBezTo>
                  <a:lnTo>
                    <a:pt x="554" y="396"/>
                  </a:lnTo>
                  <a:close/>
                  <a:moveTo>
                    <a:pt x="581" y="408"/>
                  </a:moveTo>
                  <a:cubicBezTo>
                    <a:pt x="582" y="407"/>
                    <a:pt x="582" y="407"/>
                    <a:pt x="582" y="407"/>
                  </a:cubicBezTo>
                  <a:cubicBezTo>
                    <a:pt x="570" y="400"/>
                    <a:pt x="570" y="400"/>
                    <a:pt x="570" y="400"/>
                  </a:cubicBezTo>
                  <a:cubicBezTo>
                    <a:pt x="569" y="399"/>
                    <a:pt x="569" y="399"/>
                    <a:pt x="569" y="399"/>
                  </a:cubicBezTo>
                  <a:cubicBezTo>
                    <a:pt x="568" y="400"/>
                    <a:pt x="568" y="400"/>
                    <a:pt x="568" y="400"/>
                  </a:cubicBezTo>
                  <a:cubicBezTo>
                    <a:pt x="548" y="425"/>
                    <a:pt x="548" y="425"/>
                    <a:pt x="548" y="425"/>
                  </a:cubicBezTo>
                  <a:cubicBezTo>
                    <a:pt x="547" y="426"/>
                    <a:pt x="547" y="426"/>
                    <a:pt x="547" y="426"/>
                  </a:cubicBezTo>
                  <a:cubicBezTo>
                    <a:pt x="548" y="427"/>
                    <a:pt x="548" y="427"/>
                    <a:pt x="548" y="427"/>
                  </a:cubicBezTo>
                  <a:cubicBezTo>
                    <a:pt x="552" y="431"/>
                    <a:pt x="552" y="431"/>
                    <a:pt x="552" y="431"/>
                  </a:cubicBezTo>
                  <a:cubicBezTo>
                    <a:pt x="554" y="432"/>
                    <a:pt x="554" y="432"/>
                    <a:pt x="554" y="432"/>
                  </a:cubicBezTo>
                  <a:cubicBezTo>
                    <a:pt x="554" y="430"/>
                    <a:pt x="554" y="430"/>
                    <a:pt x="554" y="430"/>
                  </a:cubicBezTo>
                  <a:cubicBezTo>
                    <a:pt x="557" y="424"/>
                    <a:pt x="557" y="424"/>
                    <a:pt x="557" y="424"/>
                  </a:cubicBezTo>
                  <a:cubicBezTo>
                    <a:pt x="556" y="423"/>
                    <a:pt x="556" y="423"/>
                    <a:pt x="556" y="423"/>
                  </a:cubicBezTo>
                  <a:cubicBezTo>
                    <a:pt x="556" y="424"/>
                    <a:pt x="556" y="424"/>
                    <a:pt x="556" y="424"/>
                  </a:cubicBezTo>
                  <a:cubicBezTo>
                    <a:pt x="565" y="423"/>
                    <a:pt x="565" y="423"/>
                    <a:pt x="565" y="423"/>
                  </a:cubicBezTo>
                  <a:cubicBezTo>
                    <a:pt x="566" y="423"/>
                    <a:pt x="566" y="423"/>
                    <a:pt x="566" y="423"/>
                  </a:cubicBezTo>
                  <a:cubicBezTo>
                    <a:pt x="566" y="422"/>
                    <a:pt x="566" y="422"/>
                    <a:pt x="566" y="422"/>
                  </a:cubicBezTo>
                  <a:cubicBezTo>
                    <a:pt x="570" y="416"/>
                    <a:pt x="570" y="416"/>
                    <a:pt x="570" y="416"/>
                  </a:cubicBezTo>
                  <a:cubicBezTo>
                    <a:pt x="569" y="415"/>
                    <a:pt x="569" y="415"/>
                    <a:pt x="569" y="415"/>
                  </a:cubicBezTo>
                  <a:cubicBezTo>
                    <a:pt x="570" y="416"/>
                    <a:pt x="570" y="416"/>
                    <a:pt x="570" y="416"/>
                  </a:cubicBezTo>
                  <a:cubicBezTo>
                    <a:pt x="584" y="408"/>
                    <a:pt x="584" y="408"/>
                    <a:pt x="584" y="408"/>
                  </a:cubicBezTo>
                  <a:cubicBezTo>
                    <a:pt x="582" y="407"/>
                    <a:pt x="582" y="407"/>
                    <a:pt x="582" y="407"/>
                  </a:cubicBezTo>
                  <a:cubicBezTo>
                    <a:pt x="581" y="408"/>
                    <a:pt x="581" y="408"/>
                    <a:pt x="581" y="408"/>
                  </a:cubicBezTo>
                  <a:cubicBezTo>
                    <a:pt x="581" y="407"/>
                    <a:pt x="581" y="407"/>
                    <a:pt x="581" y="407"/>
                  </a:cubicBezTo>
                  <a:cubicBezTo>
                    <a:pt x="568" y="414"/>
                    <a:pt x="568" y="414"/>
                    <a:pt x="568" y="414"/>
                  </a:cubicBezTo>
                  <a:cubicBezTo>
                    <a:pt x="568" y="414"/>
                    <a:pt x="568" y="414"/>
                    <a:pt x="568" y="414"/>
                  </a:cubicBezTo>
                  <a:cubicBezTo>
                    <a:pt x="568" y="414"/>
                    <a:pt x="568" y="414"/>
                    <a:pt x="564" y="421"/>
                  </a:cubicBezTo>
                  <a:cubicBezTo>
                    <a:pt x="565" y="422"/>
                    <a:pt x="565" y="422"/>
                    <a:pt x="565" y="422"/>
                  </a:cubicBezTo>
                  <a:cubicBezTo>
                    <a:pt x="565" y="420"/>
                    <a:pt x="565" y="420"/>
                    <a:pt x="565" y="420"/>
                  </a:cubicBezTo>
                  <a:cubicBezTo>
                    <a:pt x="565" y="420"/>
                    <a:pt x="565" y="420"/>
                    <a:pt x="555" y="421"/>
                  </a:cubicBezTo>
                  <a:cubicBezTo>
                    <a:pt x="555" y="422"/>
                    <a:pt x="555" y="422"/>
                    <a:pt x="555" y="422"/>
                  </a:cubicBezTo>
                  <a:cubicBezTo>
                    <a:pt x="554" y="422"/>
                    <a:pt x="554" y="422"/>
                    <a:pt x="554" y="422"/>
                  </a:cubicBezTo>
                  <a:cubicBezTo>
                    <a:pt x="554" y="422"/>
                    <a:pt x="554" y="422"/>
                    <a:pt x="552" y="429"/>
                  </a:cubicBezTo>
                  <a:cubicBezTo>
                    <a:pt x="553" y="430"/>
                    <a:pt x="553" y="430"/>
                    <a:pt x="553" y="430"/>
                  </a:cubicBezTo>
                  <a:cubicBezTo>
                    <a:pt x="554" y="429"/>
                    <a:pt x="554" y="429"/>
                    <a:pt x="554" y="429"/>
                  </a:cubicBezTo>
                  <a:cubicBezTo>
                    <a:pt x="554" y="429"/>
                    <a:pt x="554" y="429"/>
                    <a:pt x="550" y="425"/>
                  </a:cubicBezTo>
                  <a:cubicBezTo>
                    <a:pt x="549" y="426"/>
                    <a:pt x="549" y="426"/>
                    <a:pt x="549" y="426"/>
                  </a:cubicBezTo>
                  <a:cubicBezTo>
                    <a:pt x="550" y="427"/>
                    <a:pt x="550" y="427"/>
                    <a:pt x="550" y="427"/>
                  </a:cubicBezTo>
                  <a:cubicBezTo>
                    <a:pt x="550" y="427"/>
                    <a:pt x="550" y="427"/>
                    <a:pt x="570" y="402"/>
                  </a:cubicBezTo>
                  <a:cubicBezTo>
                    <a:pt x="569" y="401"/>
                    <a:pt x="569" y="401"/>
                    <a:pt x="569" y="401"/>
                  </a:cubicBezTo>
                  <a:cubicBezTo>
                    <a:pt x="568" y="403"/>
                    <a:pt x="568" y="403"/>
                    <a:pt x="568" y="403"/>
                  </a:cubicBezTo>
                  <a:cubicBezTo>
                    <a:pt x="568" y="403"/>
                    <a:pt x="568" y="403"/>
                    <a:pt x="570" y="404"/>
                  </a:cubicBezTo>
                  <a:cubicBezTo>
                    <a:pt x="572" y="404"/>
                    <a:pt x="575" y="406"/>
                    <a:pt x="581" y="409"/>
                  </a:cubicBezTo>
                  <a:cubicBezTo>
                    <a:pt x="581" y="408"/>
                    <a:pt x="581" y="408"/>
                    <a:pt x="581" y="408"/>
                  </a:cubicBezTo>
                  <a:cubicBezTo>
                    <a:pt x="581" y="407"/>
                    <a:pt x="581" y="407"/>
                    <a:pt x="581" y="407"/>
                  </a:cubicBezTo>
                  <a:lnTo>
                    <a:pt x="581" y="408"/>
                  </a:lnTo>
                  <a:close/>
                  <a:moveTo>
                    <a:pt x="443" y="447"/>
                  </a:moveTo>
                  <a:cubicBezTo>
                    <a:pt x="444" y="446"/>
                    <a:pt x="444" y="446"/>
                    <a:pt x="444" y="446"/>
                  </a:cubicBezTo>
                  <a:cubicBezTo>
                    <a:pt x="432" y="435"/>
                    <a:pt x="432" y="435"/>
                    <a:pt x="432" y="435"/>
                  </a:cubicBezTo>
                  <a:cubicBezTo>
                    <a:pt x="430" y="433"/>
                    <a:pt x="430" y="433"/>
                    <a:pt x="430" y="433"/>
                  </a:cubicBezTo>
                  <a:cubicBezTo>
                    <a:pt x="430" y="436"/>
                    <a:pt x="430" y="436"/>
                    <a:pt x="430" y="436"/>
                  </a:cubicBezTo>
                  <a:cubicBezTo>
                    <a:pt x="430" y="446"/>
                    <a:pt x="430" y="446"/>
                    <a:pt x="430" y="446"/>
                  </a:cubicBezTo>
                  <a:cubicBezTo>
                    <a:pt x="430" y="447"/>
                    <a:pt x="430" y="447"/>
                    <a:pt x="430" y="447"/>
                  </a:cubicBezTo>
                  <a:cubicBezTo>
                    <a:pt x="431" y="447"/>
                    <a:pt x="431" y="447"/>
                    <a:pt x="431" y="447"/>
                  </a:cubicBezTo>
                  <a:cubicBezTo>
                    <a:pt x="440" y="453"/>
                    <a:pt x="440" y="453"/>
                    <a:pt x="440" y="453"/>
                  </a:cubicBezTo>
                  <a:cubicBezTo>
                    <a:pt x="441" y="453"/>
                    <a:pt x="441" y="453"/>
                    <a:pt x="441" y="453"/>
                  </a:cubicBezTo>
                  <a:cubicBezTo>
                    <a:pt x="445" y="447"/>
                    <a:pt x="445" y="447"/>
                    <a:pt x="445" y="447"/>
                  </a:cubicBezTo>
                  <a:cubicBezTo>
                    <a:pt x="444" y="446"/>
                    <a:pt x="444" y="446"/>
                    <a:pt x="444" y="446"/>
                  </a:cubicBezTo>
                  <a:cubicBezTo>
                    <a:pt x="443" y="447"/>
                    <a:pt x="443" y="447"/>
                    <a:pt x="443" y="447"/>
                  </a:cubicBezTo>
                  <a:cubicBezTo>
                    <a:pt x="442" y="446"/>
                    <a:pt x="442" y="446"/>
                    <a:pt x="442" y="446"/>
                  </a:cubicBezTo>
                  <a:cubicBezTo>
                    <a:pt x="439" y="450"/>
                    <a:pt x="439" y="450"/>
                    <a:pt x="439" y="450"/>
                  </a:cubicBezTo>
                  <a:cubicBezTo>
                    <a:pt x="441" y="451"/>
                    <a:pt x="441" y="451"/>
                    <a:pt x="441" y="451"/>
                  </a:cubicBezTo>
                  <a:cubicBezTo>
                    <a:pt x="441" y="450"/>
                    <a:pt x="441" y="450"/>
                    <a:pt x="441" y="450"/>
                  </a:cubicBezTo>
                  <a:cubicBezTo>
                    <a:pt x="441" y="450"/>
                    <a:pt x="441" y="450"/>
                    <a:pt x="432" y="445"/>
                  </a:cubicBezTo>
                  <a:cubicBezTo>
                    <a:pt x="431" y="446"/>
                    <a:pt x="431" y="446"/>
                    <a:pt x="431" y="446"/>
                  </a:cubicBezTo>
                  <a:cubicBezTo>
                    <a:pt x="433" y="446"/>
                    <a:pt x="433" y="446"/>
                    <a:pt x="433" y="446"/>
                  </a:cubicBezTo>
                  <a:cubicBezTo>
                    <a:pt x="433" y="446"/>
                    <a:pt x="433" y="446"/>
                    <a:pt x="433" y="436"/>
                  </a:cubicBezTo>
                  <a:cubicBezTo>
                    <a:pt x="431" y="436"/>
                    <a:pt x="431" y="436"/>
                    <a:pt x="431" y="436"/>
                  </a:cubicBezTo>
                  <a:cubicBezTo>
                    <a:pt x="430" y="438"/>
                    <a:pt x="430" y="438"/>
                    <a:pt x="430" y="438"/>
                  </a:cubicBezTo>
                  <a:cubicBezTo>
                    <a:pt x="430" y="438"/>
                    <a:pt x="430" y="438"/>
                    <a:pt x="432" y="439"/>
                  </a:cubicBezTo>
                  <a:cubicBezTo>
                    <a:pt x="433" y="440"/>
                    <a:pt x="436" y="443"/>
                    <a:pt x="442" y="448"/>
                  </a:cubicBezTo>
                  <a:cubicBezTo>
                    <a:pt x="443" y="447"/>
                    <a:pt x="443" y="447"/>
                    <a:pt x="443" y="447"/>
                  </a:cubicBezTo>
                  <a:cubicBezTo>
                    <a:pt x="442" y="446"/>
                    <a:pt x="442" y="446"/>
                    <a:pt x="442" y="446"/>
                  </a:cubicBezTo>
                  <a:lnTo>
                    <a:pt x="443" y="447"/>
                  </a:lnTo>
                  <a:close/>
                  <a:moveTo>
                    <a:pt x="479" y="415"/>
                  </a:moveTo>
                  <a:cubicBezTo>
                    <a:pt x="477" y="414"/>
                    <a:pt x="477" y="414"/>
                    <a:pt x="477" y="414"/>
                  </a:cubicBezTo>
                  <a:cubicBezTo>
                    <a:pt x="464" y="434"/>
                    <a:pt x="464" y="434"/>
                    <a:pt x="464" y="434"/>
                  </a:cubicBezTo>
                  <a:cubicBezTo>
                    <a:pt x="462" y="438"/>
                    <a:pt x="462" y="438"/>
                    <a:pt x="462" y="438"/>
                  </a:cubicBezTo>
                  <a:cubicBezTo>
                    <a:pt x="465" y="437"/>
                    <a:pt x="465" y="437"/>
                    <a:pt x="465" y="437"/>
                  </a:cubicBezTo>
                  <a:cubicBezTo>
                    <a:pt x="476" y="434"/>
                    <a:pt x="476" y="434"/>
                    <a:pt x="476" y="434"/>
                  </a:cubicBezTo>
                  <a:cubicBezTo>
                    <a:pt x="477" y="434"/>
                    <a:pt x="477" y="434"/>
                    <a:pt x="477" y="434"/>
                  </a:cubicBezTo>
                  <a:cubicBezTo>
                    <a:pt x="477" y="433"/>
                    <a:pt x="477" y="433"/>
                    <a:pt x="477" y="433"/>
                  </a:cubicBezTo>
                  <a:cubicBezTo>
                    <a:pt x="481" y="422"/>
                    <a:pt x="481" y="422"/>
                    <a:pt x="481" y="422"/>
                  </a:cubicBezTo>
                  <a:cubicBezTo>
                    <a:pt x="480" y="422"/>
                    <a:pt x="480" y="422"/>
                    <a:pt x="480" y="422"/>
                  </a:cubicBezTo>
                  <a:cubicBezTo>
                    <a:pt x="481" y="423"/>
                    <a:pt x="481" y="423"/>
                    <a:pt x="481" y="423"/>
                  </a:cubicBezTo>
                  <a:cubicBezTo>
                    <a:pt x="487" y="419"/>
                    <a:pt x="487" y="419"/>
                    <a:pt x="487" y="419"/>
                  </a:cubicBezTo>
                  <a:cubicBezTo>
                    <a:pt x="490" y="417"/>
                    <a:pt x="490" y="417"/>
                    <a:pt x="490" y="417"/>
                  </a:cubicBezTo>
                  <a:cubicBezTo>
                    <a:pt x="478" y="413"/>
                    <a:pt x="478" y="413"/>
                    <a:pt x="478" y="413"/>
                  </a:cubicBezTo>
                  <a:cubicBezTo>
                    <a:pt x="477" y="414"/>
                    <a:pt x="477" y="414"/>
                    <a:pt x="477" y="414"/>
                  </a:cubicBezTo>
                  <a:cubicBezTo>
                    <a:pt x="479" y="415"/>
                    <a:pt x="479" y="415"/>
                    <a:pt x="479" y="415"/>
                  </a:cubicBezTo>
                  <a:cubicBezTo>
                    <a:pt x="478" y="416"/>
                    <a:pt x="478" y="416"/>
                    <a:pt x="478" y="416"/>
                  </a:cubicBezTo>
                  <a:cubicBezTo>
                    <a:pt x="486" y="419"/>
                    <a:pt x="486" y="419"/>
                    <a:pt x="486" y="419"/>
                  </a:cubicBezTo>
                  <a:cubicBezTo>
                    <a:pt x="487" y="418"/>
                    <a:pt x="487" y="418"/>
                    <a:pt x="487" y="418"/>
                  </a:cubicBezTo>
                  <a:cubicBezTo>
                    <a:pt x="486" y="416"/>
                    <a:pt x="486" y="416"/>
                    <a:pt x="486" y="416"/>
                  </a:cubicBezTo>
                  <a:cubicBezTo>
                    <a:pt x="486" y="416"/>
                    <a:pt x="486" y="416"/>
                    <a:pt x="479" y="420"/>
                  </a:cubicBezTo>
                  <a:cubicBezTo>
                    <a:pt x="479" y="421"/>
                    <a:pt x="479" y="421"/>
                    <a:pt x="479" y="421"/>
                  </a:cubicBezTo>
                  <a:cubicBezTo>
                    <a:pt x="479" y="421"/>
                    <a:pt x="479" y="421"/>
                    <a:pt x="479" y="421"/>
                  </a:cubicBezTo>
                  <a:cubicBezTo>
                    <a:pt x="479" y="421"/>
                    <a:pt x="479" y="421"/>
                    <a:pt x="474" y="432"/>
                  </a:cubicBezTo>
                  <a:cubicBezTo>
                    <a:pt x="476" y="432"/>
                    <a:pt x="476" y="432"/>
                    <a:pt x="476" y="432"/>
                  </a:cubicBezTo>
                  <a:cubicBezTo>
                    <a:pt x="476" y="431"/>
                    <a:pt x="476" y="431"/>
                    <a:pt x="476" y="431"/>
                  </a:cubicBezTo>
                  <a:cubicBezTo>
                    <a:pt x="476" y="431"/>
                    <a:pt x="476" y="431"/>
                    <a:pt x="465" y="434"/>
                  </a:cubicBezTo>
                  <a:cubicBezTo>
                    <a:pt x="465" y="435"/>
                    <a:pt x="465" y="435"/>
                    <a:pt x="465" y="435"/>
                  </a:cubicBezTo>
                  <a:cubicBezTo>
                    <a:pt x="466" y="436"/>
                    <a:pt x="466" y="436"/>
                    <a:pt x="466" y="436"/>
                  </a:cubicBezTo>
                  <a:cubicBezTo>
                    <a:pt x="466" y="436"/>
                    <a:pt x="466" y="436"/>
                    <a:pt x="480" y="416"/>
                  </a:cubicBezTo>
                  <a:cubicBezTo>
                    <a:pt x="479" y="415"/>
                    <a:pt x="479" y="415"/>
                    <a:pt x="479" y="415"/>
                  </a:cubicBezTo>
                  <a:cubicBezTo>
                    <a:pt x="478" y="416"/>
                    <a:pt x="478" y="416"/>
                    <a:pt x="478" y="416"/>
                  </a:cubicBezTo>
                  <a:lnTo>
                    <a:pt x="479" y="415"/>
                  </a:lnTo>
                  <a:close/>
                  <a:moveTo>
                    <a:pt x="511" y="451"/>
                  </a:moveTo>
                  <a:cubicBezTo>
                    <a:pt x="512" y="452"/>
                    <a:pt x="512" y="452"/>
                    <a:pt x="512" y="452"/>
                  </a:cubicBezTo>
                  <a:cubicBezTo>
                    <a:pt x="523" y="439"/>
                    <a:pt x="523" y="439"/>
                    <a:pt x="523" y="439"/>
                  </a:cubicBezTo>
                  <a:cubicBezTo>
                    <a:pt x="524" y="437"/>
                    <a:pt x="524" y="437"/>
                    <a:pt x="524" y="437"/>
                  </a:cubicBezTo>
                  <a:cubicBezTo>
                    <a:pt x="523" y="437"/>
                    <a:pt x="523" y="437"/>
                    <a:pt x="523" y="437"/>
                  </a:cubicBezTo>
                  <a:cubicBezTo>
                    <a:pt x="519" y="434"/>
                    <a:pt x="519" y="434"/>
                    <a:pt x="519" y="434"/>
                  </a:cubicBezTo>
                  <a:cubicBezTo>
                    <a:pt x="518" y="433"/>
                    <a:pt x="518" y="433"/>
                    <a:pt x="518" y="433"/>
                  </a:cubicBezTo>
                  <a:cubicBezTo>
                    <a:pt x="517" y="434"/>
                    <a:pt x="517" y="434"/>
                    <a:pt x="517" y="434"/>
                  </a:cubicBezTo>
                  <a:cubicBezTo>
                    <a:pt x="506" y="441"/>
                    <a:pt x="506" y="441"/>
                    <a:pt x="506" y="441"/>
                  </a:cubicBezTo>
                  <a:cubicBezTo>
                    <a:pt x="505" y="441"/>
                    <a:pt x="505" y="441"/>
                    <a:pt x="505" y="441"/>
                  </a:cubicBezTo>
                  <a:cubicBezTo>
                    <a:pt x="511" y="454"/>
                    <a:pt x="511" y="454"/>
                    <a:pt x="511" y="454"/>
                  </a:cubicBezTo>
                  <a:cubicBezTo>
                    <a:pt x="512" y="452"/>
                    <a:pt x="512" y="452"/>
                    <a:pt x="512" y="452"/>
                  </a:cubicBezTo>
                  <a:cubicBezTo>
                    <a:pt x="511" y="451"/>
                    <a:pt x="511" y="451"/>
                    <a:pt x="511" y="451"/>
                  </a:cubicBezTo>
                  <a:cubicBezTo>
                    <a:pt x="512" y="451"/>
                    <a:pt x="512" y="451"/>
                    <a:pt x="512" y="451"/>
                  </a:cubicBezTo>
                  <a:cubicBezTo>
                    <a:pt x="508" y="441"/>
                    <a:pt x="508" y="441"/>
                    <a:pt x="508" y="441"/>
                  </a:cubicBezTo>
                  <a:cubicBezTo>
                    <a:pt x="507" y="442"/>
                    <a:pt x="507" y="442"/>
                    <a:pt x="507" y="442"/>
                  </a:cubicBezTo>
                  <a:cubicBezTo>
                    <a:pt x="508" y="443"/>
                    <a:pt x="508" y="443"/>
                    <a:pt x="508" y="443"/>
                  </a:cubicBezTo>
                  <a:cubicBezTo>
                    <a:pt x="508" y="443"/>
                    <a:pt x="508" y="443"/>
                    <a:pt x="519" y="436"/>
                  </a:cubicBezTo>
                  <a:cubicBezTo>
                    <a:pt x="518" y="435"/>
                    <a:pt x="518" y="435"/>
                    <a:pt x="518" y="435"/>
                  </a:cubicBezTo>
                  <a:cubicBezTo>
                    <a:pt x="517" y="436"/>
                    <a:pt x="517" y="436"/>
                    <a:pt x="517" y="436"/>
                  </a:cubicBezTo>
                  <a:cubicBezTo>
                    <a:pt x="517" y="436"/>
                    <a:pt x="517" y="436"/>
                    <a:pt x="517" y="437"/>
                  </a:cubicBezTo>
                  <a:cubicBezTo>
                    <a:pt x="518" y="437"/>
                    <a:pt x="519" y="438"/>
                    <a:pt x="521" y="439"/>
                  </a:cubicBezTo>
                  <a:cubicBezTo>
                    <a:pt x="522" y="438"/>
                    <a:pt x="522" y="438"/>
                    <a:pt x="522" y="438"/>
                  </a:cubicBezTo>
                  <a:cubicBezTo>
                    <a:pt x="521" y="437"/>
                    <a:pt x="521" y="437"/>
                    <a:pt x="521" y="437"/>
                  </a:cubicBezTo>
                  <a:cubicBezTo>
                    <a:pt x="521" y="437"/>
                    <a:pt x="521" y="437"/>
                    <a:pt x="510" y="450"/>
                  </a:cubicBezTo>
                  <a:cubicBezTo>
                    <a:pt x="511" y="451"/>
                    <a:pt x="511" y="451"/>
                    <a:pt x="511" y="451"/>
                  </a:cubicBezTo>
                  <a:cubicBezTo>
                    <a:pt x="512" y="451"/>
                    <a:pt x="512" y="451"/>
                    <a:pt x="512" y="451"/>
                  </a:cubicBezTo>
                  <a:lnTo>
                    <a:pt x="511" y="451"/>
                  </a:lnTo>
                  <a:close/>
                  <a:moveTo>
                    <a:pt x="312" y="239"/>
                  </a:moveTo>
                  <a:cubicBezTo>
                    <a:pt x="314" y="240"/>
                    <a:pt x="314" y="240"/>
                    <a:pt x="314" y="240"/>
                  </a:cubicBezTo>
                  <a:cubicBezTo>
                    <a:pt x="316" y="232"/>
                    <a:pt x="316" y="232"/>
                    <a:pt x="316" y="232"/>
                  </a:cubicBezTo>
                  <a:cubicBezTo>
                    <a:pt x="318" y="226"/>
                    <a:pt x="318" y="226"/>
                    <a:pt x="318" y="226"/>
                  </a:cubicBezTo>
                  <a:cubicBezTo>
                    <a:pt x="314" y="230"/>
                    <a:pt x="314" y="230"/>
                    <a:pt x="314" y="230"/>
                  </a:cubicBezTo>
                  <a:cubicBezTo>
                    <a:pt x="307" y="237"/>
                    <a:pt x="307" y="237"/>
                    <a:pt x="307" y="237"/>
                  </a:cubicBezTo>
                  <a:cubicBezTo>
                    <a:pt x="305" y="239"/>
                    <a:pt x="305" y="239"/>
                    <a:pt x="305" y="239"/>
                  </a:cubicBezTo>
                  <a:cubicBezTo>
                    <a:pt x="313" y="241"/>
                    <a:pt x="313" y="241"/>
                    <a:pt x="313" y="241"/>
                  </a:cubicBezTo>
                  <a:cubicBezTo>
                    <a:pt x="314" y="240"/>
                    <a:pt x="314" y="240"/>
                    <a:pt x="314" y="240"/>
                  </a:cubicBezTo>
                  <a:cubicBezTo>
                    <a:pt x="312" y="239"/>
                    <a:pt x="312" y="239"/>
                    <a:pt x="312" y="239"/>
                  </a:cubicBezTo>
                  <a:cubicBezTo>
                    <a:pt x="313" y="238"/>
                    <a:pt x="313" y="238"/>
                    <a:pt x="313" y="238"/>
                  </a:cubicBezTo>
                  <a:cubicBezTo>
                    <a:pt x="309" y="237"/>
                    <a:pt x="309" y="237"/>
                    <a:pt x="309" y="237"/>
                  </a:cubicBezTo>
                  <a:cubicBezTo>
                    <a:pt x="308" y="238"/>
                    <a:pt x="308" y="238"/>
                    <a:pt x="308" y="238"/>
                  </a:cubicBezTo>
                  <a:cubicBezTo>
                    <a:pt x="309" y="239"/>
                    <a:pt x="309" y="239"/>
                    <a:pt x="309" y="239"/>
                  </a:cubicBezTo>
                  <a:cubicBezTo>
                    <a:pt x="309" y="239"/>
                    <a:pt x="309" y="239"/>
                    <a:pt x="316" y="232"/>
                  </a:cubicBezTo>
                  <a:cubicBezTo>
                    <a:pt x="315" y="231"/>
                    <a:pt x="315" y="231"/>
                    <a:pt x="315" y="231"/>
                  </a:cubicBezTo>
                  <a:cubicBezTo>
                    <a:pt x="314" y="231"/>
                    <a:pt x="314" y="231"/>
                    <a:pt x="314" y="231"/>
                  </a:cubicBezTo>
                  <a:cubicBezTo>
                    <a:pt x="314" y="231"/>
                    <a:pt x="314" y="231"/>
                    <a:pt x="311" y="239"/>
                  </a:cubicBezTo>
                  <a:cubicBezTo>
                    <a:pt x="312" y="239"/>
                    <a:pt x="312" y="239"/>
                    <a:pt x="312" y="239"/>
                  </a:cubicBezTo>
                  <a:cubicBezTo>
                    <a:pt x="313" y="238"/>
                    <a:pt x="313" y="238"/>
                    <a:pt x="313" y="238"/>
                  </a:cubicBezTo>
                  <a:lnTo>
                    <a:pt x="312" y="239"/>
                  </a:lnTo>
                  <a:close/>
                  <a:moveTo>
                    <a:pt x="285" y="364"/>
                  </a:moveTo>
                  <a:cubicBezTo>
                    <a:pt x="284" y="364"/>
                    <a:pt x="284" y="364"/>
                    <a:pt x="284" y="364"/>
                  </a:cubicBezTo>
                  <a:cubicBezTo>
                    <a:pt x="287" y="370"/>
                    <a:pt x="287" y="370"/>
                    <a:pt x="287" y="370"/>
                  </a:cubicBezTo>
                  <a:cubicBezTo>
                    <a:pt x="287" y="371"/>
                    <a:pt x="287" y="371"/>
                    <a:pt x="287" y="371"/>
                  </a:cubicBezTo>
                  <a:cubicBezTo>
                    <a:pt x="289" y="370"/>
                    <a:pt x="289" y="370"/>
                    <a:pt x="289" y="370"/>
                  </a:cubicBezTo>
                  <a:cubicBezTo>
                    <a:pt x="295" y="366"/>
                    <a:pt x="295" y="366"/>
                    <a:pt x="295" y="366"/>
                  </a:cubicBezTo>
                  <a:cubicBezTo>
                    <a:pt x="296" y="366"/>
                    <a:pt x="296" y="366"/>
                    <a:pt x="296" y="366"/>
                  </a:cubicBezTo>
                  <a:cubicBezTo>
                    <a:pt x="296" y="364"/>
                    <a:pt x="296" y="364"/>
                    <a:pt x="296" y="364"/>
                  </a:cubicBezTo>
                  <a:cubicBezTo>
                    <a:pt x="293" y="356"/>
                    <a:pt x="293" y="356"/>
                    <a:pt x="293" y="356"/>
                  </a:cubicBezTo>
                  <a:cubicBezTo>
                    <a:pt x="293" y="354"/>
                    <a:pt x="293" y="354"/>
                    <a:pt x="293" y="354"/>
                  </a:cubicBezTo>
                  <a:cubicBezTo>
                    <a:pt x="283" y="363"/>
                    <a:pt x="283" y="363"/>
                    <a:pt x="283" y="363"/>
                  </a:cubicBezTo>
                  <a:cubicBezTo>
                    <a:pt x="284" y="364"/>
                    <a:pt x="284" y="364"/>
                    <a:pt x="284" y="364"/>
                  </a:cubicBezTo>
                  <a:cubicBezTo>
                    <a:pt x="285" y="364"/>
                    <a:pt x="285" y="364"/>
                    <a:pt x="285" y="364"/>
                  </a:cubicBezTo>
                  <a:cubicBezTo>
                    <a:pt x="286" y="365"/>
                    <a:pt x="286" y="365"/>
                    <a:pt x="286" y="365"/>
                  </a:cubicBezTo>
                  <a:cubicBezTo>
                    <a:pt x="293" y="358"/>
                    <a:pt x="293" y="358"/>
                    <a:pt x="293" y="358"/>
                  </a:cubicBezTo>
                  <a:cubicBezTo>
                    <a:pt x="292" y="357"/>
                    <a:pt x="292" y="357"/>
                    <a:pt x="292" y="357"/>
                  </a:cubicBezTo>
                  <a:cubicBezTo>
                    <a:pt x="291" y="357"/>
                    <a:pt x="291" y="357"/>
                    <a:pt x="291" y="357"/>
                  </a:cubicBezTo>
                  <a:cubicBezTo>
                    <a:pt x="291" y="357"/>
                    <a:pt x="291" y="357"/>
                    <a:pt x="291" y="358"/>
                  </a:cubicBezTo>
                  <a:cubicBezTo>
                    <a:pt x="291" y="359"/>
                    <a:pt x="292" y="361"/>
                    <a:pt x="293" y="365"/>
                  </a:cubicBezTo>
                  <a:cubicBezTo>
                    <a:pt x="295" y="365"/>
                    <a:pt x="295" y="365"/>
                    <a:pt x="295" y="365"/>
                  </a:cubicBezTo>
                  <a:cubicBezTo>
                    <a:pt x="294" y="364"/>
                    <a:pt x="294" y="364"/>
                    <a:pt x="294" y="364"/>
                  </a:cubicBezTo>
                  <a:cubicBezTo>
                    <a:pt x="294" y="364"/>
                    <a:pt x="294" y="364"/>
                    <a:pt x="287" y="368"/>
                  </a:cubicBezTo>
                  <a:cubicBezTo>
                    <a:pt x="288" y="369"/>
                    <a:pt x="288" y="369"/>
                    <a:pt x="288" y="369"/>
                  </a:cubicBezTo>
                  <a:cubicBezTo>
                    <a:pt x="289" y="368"/>
                    <a:pt x="289" y="368"/>
                    <a:pt x="289" y="368"/>
                  </a:cubicBezTo>
                  <a:cubicBezTo>
                    <a:pt x="289" y="368"/>
                    <a:pt x="289" y="368"/>
                    <a:pt x="287" y="363"/>
                  </a:cubicBezTo>
                  <a:cubicBezTo>
                    <a:pt x="285" y="364"/>
                    <a:pt x="285" y="364"/>
                    <a:pt x="285" y="364"/>
                  </a:cubicBezTo>
                  <a:cubicBezTo>
                    <a:pt x="286" y="365"/>
                    <a:pt x="286" y="365"/>
                    <a:pt x="286" y="365"/>
                  </a:cubicBezTo>
                  <a:lnTo>
                    <a:pt x="285" y="364"/>
                  </a:lnTo>
                  <a:close/>
                  <a:moveTo>
                    <a:pt x="300" y="377"/>
                  </a:moveTo>
                  <a:cubicBezTo>
                    <a:pt x="300" y="376"/>
                    <a:pt x="300" y="376"/>
                    <a:pt x="300" y="376"/>
                  </a:cubicBezTo>
                  <a:cubicBezTo>
                    <a:pt x="288" y="376"/>
                    <a:pt x="288" y="376"/>
                    <a:pt x="288" y="376"/>
                  </a:cubicBezTo>
                  <a:cubicBezTo>
                    <a:pt x="285" y="376"/>
                    <a:pt x="285" y="376"/>
                    <a:pt x="285" y="376"/>
                  </a:cubicBezTo>
                  <a:cubicBezTo>
                    <a:pt x="287" y="378"/>
                    <a:pt x="287" y="378"/>
                    <a:pt x="287" y="378"/>
                  </a:cubicBezTo>
                  <a:cubicBezTo>
                    <a:pt x="292" y="389"/>
                    <a:pt x="292" y="389"/>
                    <a:pt x="292" y="389"/>
                  </a:cubicBezTo>
                  <a:cubicBezTo>
                    <a:pt x="293" y="391"/>
                    <a:pt x="293" y="391"/>
                    <a:pt x="293" y="391"/>
                  </a:cubicBezTo>
                  <a:cubicBezTo>
                    <a:pt x="303" y="376"/>
                    <a:pt x="303" y="376"/>
                    <a:pt x="303" y="376"/>
                  </a:cubicBezTo>
                  <a:cubicBezTo>
                    <a:pt x="300" y="376"/>
                    <a:pt x="300" y="376"/>
                    <a:pt x="300" y="376"/>
                  </a:cubicBezTo>
                  <a:cubicBezTo>
                    <a:pt x="300" y="377"/>
                    <a:pt x="300" y="377"/>
                    <a:pt x="300" y="377"/>
                  </a:cubicBezTo>
                  <a:cubicBezTo>
                    <a:pt x="299" y="376"/>
                    <a:pt x="299" y="376"/>
                    <a:pt x="299" y="376"/>
                  </a:cubicBezTo>
                  <a:cubicBezTo>
                    <a:pt x="292" y="387"/>
                    <a:pt x="292" y="387"/>
                    <a:pt x="292" y="387"/>
                  </a:cubicBezTo>
                  <a:cubicBezTo>
                    <a:pt x="293" y="388"/>
                    <a:pt x="293" y="388"/>
                    <a:pt x="293" y="388"/>
                  </a:cubicBezTo>
                  <a:cubicBezTo>
                    <a:pt x="295" y="387"/>
                    <a:pt x="295" y="387"/>
                    <a:pt x="295" y="387"/>
                  </a:cubicBezTo>
                  <a:cubicBezTo>
                    <a:pt x="295" y="387"/>
                    <a:pt x="295" y="387"/>
                    <a:pt x="289" y="376"/>
                  </a:cubicBezTo>
                  <a:cubicBezTo>
                    <a:pt x="288" y="377"/>
                    <a:pt x="288" y="377"/>
                    <a:pt x="288" y="377"/>
                  </a:cubicBezTo>
                  <a:cubicBezTo>
                    <a:pt x="288" y="379"/>
                    <a:pt x="288" y="379"/>
                    <a:pt x="288" y="379"/>
                  </a:cubicBezTo>
                  <a:cubicBezTo>
                    <a:pt x="288" y="379"/>
                    <a:pt x="288" y="379"/>
                    <a:pt x="300" y="379"/>
                  </a:cubicBezTo>
                  <a:cubicBezTo>
                    <a:pt x="300" y="377"/>
                    <a:pt x="300" y="377"/>
                    <a:pt x="300" y="377"/>
                  </a:cubicBezTo>
                  <a:cubicBezTo>
                    <a:pt x="299" y="376"/>
                    <a:pt x="299" y="376"/>
                    <a:pt x="299" y="376"/>
                  </a:cubicBezTo>
                  <a:lnTo>
                    <a:pt x="300" y="377"/>
                  </a:lnTo>
                  <a:close/>
                  <a:moveTo>
                    <a:pt x="270" y="517"/>
                  </a:moveTo>
                  <a:cubicBezTo>
                    <a:pt x="270" y="519"/>
                    <a:pt x="270" y="519"/>
                    <a:pt x="270" y="519"/>
                  </a:cubicBezTo>
                  <a:cubicBezTo>
                    <a:pt x="282" y="524"/>
                    <a:pt x="282" y="524"/>
                    <a:pt x="282" y="524"/>
                  </a:cubicBezTo>
                  <a:cubicBezTo>
                    <a:pt x="284" y="525"/>
                    <a:pt x="284" y="525"/>
                    <a:pt x="284" y="525"/>
                  </a:cubicBezTo>
                  <a:cubicBezTo>
                    <a:pt x="284" y="523"/>
                    <a:pt x="284" y="523"/>
                    <a:pt x="284" y="523"/>
                  </a:cubicBezTo>
                  <a:cubicBezTo>
                    <a:pt x="285" y="514"/>
                    <a:pt x="285" y="514"/>
                    <a:pt x="285" y="514"/>
                  </a:cubicBezTo>
                  <a:cubicBezTo>
                    <a:pt x="285" y="513"/>
                    <a:pt x="285" y="513"/>
                    <a:pt x="285" y="513"/>
                  </a:cubicBezTo>
                  <a:cubicBezTo>
                    <a:pt x="285" y="512"/>
                    <a:pt x="285" y="512"/>
                    <a:pt x="285" y="512"/>
                  </a:cubicBezTo>
                  <a:cubicBezTo>
                    <a:pt x="273" y="503"/>
                    <a:pt x="273" y="503"/>
                    <a:pt x="273" y="503"/>
                  </a:cubicBezTo>
                  <a:cubicBezTo>
                    <a:pt x="270" y="501"/>
                    <a:pt x="270" y="501"/>
                    <a:pt x="270" y="501"/>
                  </a:cubicBezTo>
                  <a:cubicBezTo>
                    <a:pt x="269" y="518"/>
                    <a:pt x="269" y="518"/>
                    <a:pt x="269" y="518"/>
                  </a:cubicBezTo>
                  <a:cubicBezTo>
                    <a:pt x="270" y="519"/>
                    <a:pt x="270" y="519"/>
                    <a:pt x="270" y="519"/>
                  </a:cubicBezTo>
                  <a:cubicBezTo>
                    <a:pt x="270" y="517"/>
                    <a:pt x="270" y="517"/>
                    <a:pt x="270" y="517"/>
                  </a:cubicBezTo>
                  <a:cubicBezTo>
                    <a:pt x="272" y="518"/>
                    <a:pt x="272" y="518"/>
                    <a:pt x="272" y="518"/>
                  </a:cubicBezTo>
                  <a:cubicBezTo>
                    <a:pt x="273" y="504"/>
                    <a:pt x="273" y="504"/>
                    <a:pt x="273" y="504"/>
                  </a:cubicBezTo>
                  <a:cubicBezTo>
                    <a:pt x="272" y="504"/>
                    <a:pt x="272" y="504"/>
                    <a:pt x="272" y="504"/>
                  </a:cubicBezTo>
                  <a:cubicBezTo>
                    <a:pt x="271" y="505"/>
                    <a:pt x="271" y="505"/>
                    <a:pt x="271" y="505"/>
                  </a:cubicBezTo>
                  <a:cubicBezTo>
                    <a:pt x="271" y="505"/>
                    <a:pt x="271" y="505"/>
                    <a:pt x="272" y="506"/>
                  </a:cubicBezTo>
                  <a:cubicBezTo>
                    <a:pt x="274" y="508"/>
                    <a:pt x="277" y="510"/>
                    <a:pt x="283" y="515"/>
                  </a:cubicBezTo>
                  <a:cubicBezTo>
                    <a:pt x="284" y="513"/>
                    <a:pt x="284" y="513"/>
                    <a:pt x="284" y="513"/>
                  </a:cubicBezTo>
                  <a:cubicBezTo>
                    <a:pt x="282" y="513"/>
                    <a:pt x="282" y="513"/>
                    <a:pt x="282" y="513"/>
                  </a:cubicBezTo>
                  <a:cubicBezTo>
                    <a:pt x="282" y="513"/>
                    <a:pt x="282" y="513"/>
                    <a:pt x="281" y="523"/>
                  </a:cubicBezTo>
                  <a:cubicBezTo>
                    <a:pt x="282" y="523"/>
                    <a:pt x="282" y="523"/>
                    <a:pt x="282" y="523"/>
                  </a:cubicBezTo>
                  <a:cubicBezTo>
                    <a:pt x="283" y="522"/>
                    <a:pt x="283" y="522"/>
                    <a:pt x="283" y="522"/>
                  </a:cubicBezTo>
                  <a:cubicBezTo>
                    <a:pt x="283" y="522"/>
                    <a:pt x="283" y="522"/>
                    <a:pt x="271" y="516"/>
                  </a:cubicBezTo>
                  <a:cubicBezTo>
                    <a:pt x="270" y="517"/>
                    <a:pt x="270" y="517"/>
                    <a:pt x="270" y="517"/>
                  </a:cubicBezTo>
                  <a:cubicBezTo>
                    <a:pt x="272" y="518"/>
                    <a:pt x="272" y="518"/>
                    <a:pt x="272" y="518"/>
                  </a:cubicBezTo>
                  <a:lnTo>
                    <a:pt x="270" y="517"/>
                  </a:lnTo>
                  <a:close/>
                  <a:moveTo>
                    <a:pt x="383" y="451"/>
                  </a:moveTo>
                  <a:cubicBezTo>
                    <a:pt x="383" y="450"/>
                    <a:pt x="383" y="450"/>
                    <a:pt x="383" y="450"/>
                  </a:cubicBezTo>
                  <a:cubicBezTo>
                    <a:pt x="373" y="448"/>
                    <a:pt x="373" y="448"/>
                    <a:pt x="373" y="448"/>
                  </a:cubicBezTo>
                  <a:cubicBezTo>
                    <a:pt x="372" y="448"/>
                    <a:pt x="372" y="448"/>
                    <a:pt x="372" y="448"/>
                  </a:cubicBezTo>
                  <a:cubicBezTo>
                    <a:pt x="372" y="450"/>
                    <a:pt x="372" y="450"/>
                    <a:pt x="372" y="450"/>
                  </a:cubicBezTo>
                  <a:cubicBezTo>
                    <a:pt x="372" y="457"/>
                    <a:pt x="372" y="457"/>
                    <a:pt x="372" y="457"/>
                  </a:cubicBezTo>
                  <a:cubicBezTo>
                    <a:pt x="373" y="457"/>
                    <a:pt x="373" y="457"/>
                    <a:pt x="373" y="457"/>
                  </a:cubicBezTo>
                  <a:cubicBezTo>
                    <a:pt x="374" y="456"/>
                    <a:pt x="374" y="456"/>
                    <a:pt x="374" y="456"/>
                  </a:cubicBezTo>
                  <a:cubicBezTo>
                    <a:pt x="370" y="452"/>
                    <a:pt x="370" y="452"/>
                    <a:pt x="370" y="452"/>
                  </a:cubicBezTo>
                  <a:cubicBezTo>
                    <a:pt x="369" y="451"/>
                    <a:pt x="369" y="451"/>
                    <a:pt x="369" y="451"/>
                  </a:cubicBezTo>
                  <a:cubicBezTo>
                    <a:pt x="369" y="451"/>
                    <a:pt x="369" y="451"/>
                    <a:pt x="369" y="451"/>
                  </a:cubicBezTo>
                  <a:cubicBezTo>
                    <a:pt x="365" y="453"/>
                    <a:pt x="365" y="453"/>
                    <a:pt x="365" y="453"/>
                  </a:cubicBezTo>
                  <a:cubicBezTo>
                    <a:pt x="364" y="453"/>
                    <a:pt x="364" y="453"/>
                    <a:pt x="364" y="453"/>
                  </a:cubicBezTo>
                  <a:cubicBezTo>
                    <a:pt x="363" y="454"/>
                    <a:pt x="363" y="454"/>
                    <a:pt x="363" y="454"/>
                  </a:cubicBezTo>
                  <a:cubicBezTo>
                    <a:pt x="362" y="467"/>
                    <a:pt x="362" y="467"/>
                    <a:pt x="362" y="467"/>
                  </a:cubicBezTo>
                  <a:cubicBezTo>
                    <a:pt x="362" y="470"/>
                    <a:pt x="362" y="470"/>
                    <a:pt x="362" y="470"/>
                  </a:cubicBezTo>
                  <a:cubicBezTo>
                    <a:pt x="364" y="469"/>
                    <a:pt x="364" y="469"/>
                    <a:pt x="364" y="469"/>
                  </a:cubicBezTo>
                  <a:cubicBezTo>
                    <a:pt x="383" y="464"/>
                    <a:pt x="383" y="464"/>
                    <a:pt x="383" y="464"/>
                  </a:cubicBezTo>
                  <a:cubicBezTo>
                    <a:pt x="384" y="463"/>
                    <a:pt x="384" y="463"/>
                    <a:pt x="384" y="463"/>
                  </a:cubicBezTo>
                  <a:cubicBezTo>
                    <a:pt x="384" y="450"/>
                    <a:pt x="384" y="450"/>
                    <a:pt x="384" y="450"/>
                  </a:cubicBezTo>
                  <a:cubicBezTo>
                    <a:pt x="383" y="450"/>
                    <a:pt x="383" y="450"/>
                    <a:pt x="383" y="450"/>
                  </a:cubicBezTo>
                  <a:cubicBezTo>
                    <a:pt x="383" y="451"/>
                    <a:pt x="383" y="451"/>
                    <a:pt x="383" y="451"/>
                  </a:cubicBezTo>
                  <a:cubicBezTo>
                    <a:pt x="381" y="451"/>
                    <a:pt x="381" y="451"/>
                    <a:pt x="381" y="451"/>
                  </a:cubicBezTo>
                  <a:cubicBezTo>
                    <a:pt x="381" y="462"/>
                    <a:pt x="381" y="462"/>
                    <a:pt x="381" y="462"/>
                  </a:cubicBezTo>
                  <a:cubicBezTo>
                    <a:pt x="383" y="462"/>
                    <a:pt x="383" y="462"/>
                    <a:pt x="383" y="462"/>
                  </a:cubicBezTo>
                  <a:cubicBezTo>
                    <a:pt x="382" y="461"/>
                    <a:pt x="382" y="461"/>
                    <a:pt x="382" y="461"/>
                  </a:cubicBezTo>
                  <a:cubicBezTo>
                    <a:pt x="382" y="461"/>
                    <a:pt x="382" y="461"/>
                    <a:pt x="363" y="466"/>
                  </a:cubicBezTo>
                  <a:cubicBezTo>
                    <a:pt x="364" y="468"/>
                    <a:pt x="364" y="468"/>
                    <a:pt x="364" y="468"/>
                  </a:cubicBezTo>
                  <a:cubicBezTo>
                    <a:pt x="365" y="468"/>
                    <a:pt x="365" y="468"/>
                    <a:pt x="365" y="468"/>
                  </a:cubicBezTo>
                  <a:cubicBezTo>
                    <a:pt x="365" y="468"/>
                    <a:pt x="365" y="468"/>
                    <a:pt x="366" y="454"/>
                  </a:cubicBezTo>
                  <a:cubicBezTo>
                    <a:pt x="365" y="454"/>
                    <a:pt x="365" y="454"/>
                    <a:pt x="365" y="454"/>
                  </a:cubicBezTo>
                  <a:cubicBezTo>
                    <a:pt x="365" y="455"/>
                    <a:pt x="365" y="455"/>
                    <a:pt x="365" y="455"/>
                  </a:cubicBezTo>
                  <a:cubicBezTo>
                    <a:pt x="365" y="455"/>
                    <a:pt x="365" y="455"/>
                    <a:pt x="370" y="454"/>
                  </a:cubicBezTo>
                  <a:cubicBezTo>
                    <a:pt x="369" y="453"/>
                    <a:pt x="369" y="453"/>
                    <a:pt x="369" y="453"/>
                  </a:cubicBezTo>
                  <a:cubicBezTo>
                    <a:pt x="368" y="454"/>
                    <a:pt x="368" y="454"/>
                    <a:pt x="368" y="454"/>
                  </a:cubicBezTo>
                  <a:cubicBezTo>
                    <a:pt x="368" y="454"/>
                    <a:pt x="368" y="454"/>
                    <a:pt x="372" y="458"/>
                  </a:cubicBezTo>
                  <a:cubicBezTo>
                    <a:pt x="375" y="460"/>
                    <a:pt x="375" y="460"/>
                    <a:pt x="375" y="460"/>
                  </a:cubicBezTo>
                  <a:cubicBezTo>
                    <a:pt x="375" y="457"/>
                    <a:pt x="375" y="457"/>
                    <a:pt x="375" y="457"/>
                  </a:cubicBezTo>
                  <a:cubicBezTo>
                    <a:pt x="375" y="457"/>
                    <a:pt x="375" y="457"/>
                    <a:pt x="375" y="450"/>
                  </a:cubicBezTo>
                  <a:cubicBezTo>
                    <a:pt x="373" y="450"/>
                    <a:pt x="373" y="450"/>
                    <a:pt x="373" y="450"/>
                  </a:cubicBezTo>
                  <a:cubicBezTo>
                    <a:pt x="373" y="451"/>
                    <a:pt x="373" y="451"/>
                    <a:pt x="373" y="451"/>
                  </a:cubicBezTo>
                  <a:cubicBezTo>
                    <a:pt x="373" y="451"/>
                    <a:pt x="373" y="451"/>
                    <a:pt x="382" y="453"/>
                  </a:cubicBezTo>
                  <a:cubicBezTo>
                    <a:pt x="383" y="451"/>
                    <a:pt x="383" y="451"/>
                    <a:pt x="383" y="451"/>
                  </a:cubicBezTo>
                  <a:cubicBezTo>
                    <a:pt x="381" y="451"/>
                    <a:pt x="381" y="451"/>
                    <a:pt x="381" y="451"/>
                  </a:cubicBezTo>
                  <a:lnTo>
                    <a:pt x="383" y="451"/>
                  </a:lnTo>
                  <a:close/>
                  <a:moveTo>
                    <a:pt x="356" y="443"/>
                  </a:moveTo>
                  <a:cubicBezTo>
                    <a:pt x="354" y="442"/>
                    <a:pt x="354" y="442"/>
                    <a:pt x="354" y="442"/>
                  </a:cubicBezTo>
                  <a:cubicBezTo>
                    <a:pt x="349" y="448"/>
                    <a:pt x="349" y="448"/>
                    <a:pt x="349" y="448"/>
                  </a:cubicBezTo>
                  <a:cubicBezTo>
                    <a:pt x="348" y="449"/>
                    <a:pt x="348" y="449"/>
                    <a:pt x="348" y="449"/>
                  </a:cubicBezTo>
                  <a:cubicBezTo>
                    <a:pt x="349" y="450"/>
                    <a:pt x="349" y="450"/>
                    <a:pt x="349" y="450"/>
                  </a:cubicBezTo>
                  <a:cubicBezTo>
                    <a:pt x="359" y="455"/>
                    <a:pt x="359" y="455"/>
                    <a:pt x="359" y="455"/>
                  </a:cubicBezTo>
                  <a:cubicBezTo>
                    <a:pt x="362" y="457"/>
                    <a:pt x="362" y="457"/>
                    <a:pt x="362" y="457"/>
                  </a:cubicBezTo>
                  <a:cubicBezTo>
                    <a:pt x="356" y="441"/>
                    <a:pt x="356" y="441"/>
                    <a:pt x="356" y="441"/>
                  </a:cubicBezTo>
                  <a:cubicBezTo>
                    <a:pt x="354" y="442"/>
                    <a:pt x="354" y="442"/>
                    <a:pt x="354" y="442"/>
                  </a:cubicBezTo>
                  <a:cubicBezTo>
                    <a:pt x="356" y="443"/>
                    <a:pt x="356" y="443"/>
                    <a:pt x="356" y="443"/>
                  </a:cubicBezTo>
                  <a:cubicBezTo>
                    <a:pt x="354" y="444"/>
                    <a:pt x="354" y="444"/>
                    <a:pt x="354" y="444"/>
                  </a:cubicBezTo>
                  <a:cubicBezTo>
                    <a:pt x="358" y="455"/>
                    <a:pt x="358" y="455"/>
                    <a:pt x="358" y="455"/>
                  </a:cubicBezTo>
                  <a:cubicBezTo>
                    <a:pt x="360" y="454"/>
                    <a:pt x="360" y="454"/>
                    <a:pt x="360" y="454"/>
                  </a:cubicBezTo>
                  <a:cubicBezTo>
                    <a:pt x="360" y="453"/>
                    <a:pt x="360" y="453"/>
                    <a:pt x="360" y="453"/>
                  </a:cubicBezTo>
                  <a:cubicBezTo>
                    <a:pt x="360" y="453"/>
                    <a:pt x="360" y="453"/>
                    <a:pt x="351" y="447"/>
                  </a:cubicBezTo>
                  <a:cubicBezTo>
                    <a:pt x="350" y="449"/>
                    <a:pt x="350" y="449"/>
                    <a:pt x="350" y="449"/>
                  </a:cubicBezTo>
                  <a:cubicBezTo>
                    <a:pt x="351" y="450"/>
                    <a:pt x="351" y="450"/>
                    <a:pt x="351" y="450"/>
                  </a:cubicBezTo>
                  <a:cubicBezTo>
                    <a:pt x="351" y="450"/>
                    <a:pt x="351" y="450"/>
                    <a:pt x="357" y="444"/>
                  </a:cubicBezTo>
                  <a:cubicBezTo>
                    <a:pt x="356" y="443"/>
                    <a:pt x="356" y="443"/>
                    <a:pt x="356" y="443"/>
                  </a:cubicBezTo>
                  <a:cubicBezTo>
                    <a:pt x="354" y="444"/>
                    <a:pt x="354" y="444"/>
                    <a:pt x="354" y="444"/>
                  </a:cubicBezTo>
                  <a:lnTo>
                    <a:pt x="356" y="443"/>
                  </a:lnTo>
                  <a:close/>
                  <a:moveTo>
                    <a:pt x="420" y="443"/>
                  </a:moveTo>
                  <a:cubicBezTo>
                    <a:pt x="419" y="442"/>
                    <a:pt x="419" y="442"/>
                    <a:pt x="419" y="442"/>
                  </a:cubicBezTo>
                  <a:cubicBezTo>
                    <a:pt x="411" y="456"/>
                    <a:pt x="411" y="456"/>
                    <a:pt x="411" y="456"/>
                  </a:cubicBezTo>
                  <a:cubicBezTo>
                    <a:pt x="409" y="460"/>
                    <a:pt x="409" y="460"/>
                    <a:pt x="409" y="460"/>
                  </a:cubicBezTo>
                  <a:cubicBezTo>
                    <a:pt x="413" y="458"/>
                    <a:pt x="413" y="458"/>
                    <a:pt x="413" y="458"/>
                  </a:cubicBezTo>
                  <a:cubicBezTo>
                    <a:pt x="428" y="451"/>
                    <a:pt x="428" y="451"/>
                    <a:pt x="428" y="451"/>
                  </a:cubicBezTo>
                  <a:cubicBezTo>
                    <a:pt x="430" y="450"/>
                    <a:pt x="430" y="450"/>
                    <a:pt x="430" y="450"/>
                  </a:cubicBezTo>
                  <a:cubicBezTo>
                    <a:pt x="420" y="441"/>
                    <a:pt x="420" y="441"/>
                    <a:pt x="420" y="441"/>
                  </a:cubicBezTo>
                  <a:cubicBezTo>
                    <a:pt x="419" y="442"/>
                    <a:pt x="419" y="442"/>
                    <a:pt x="419" y="442"/>
                  </a:cubicBezTo>
                  <a:cubicBezTo>
                    <a:pt x="420" y="443"/>
                    <a:pt x="420" y="443"/>
                    <a:pt x="420" y="443"/>
                  </a:cubicBezTo>
                  <a:cubicBezTo>
                    <a:pt x="419" y="444"/>
                    <a:pt x="419" y="444"/>
                    <a:pt x="419" y="444"/>
                  </a:cubicBezTo>
                  <a:cubicBezTo>
                    <a:pt x="426" y="451"/>
                    <a:pt x="426" y="451"/>
                    <a:pt x="426" y="451"/>
                  </a:cubicBezTo>
                  <a:cubicBezTo>
                    <a:pt x="427" y="450"/>
                    <a:pt x="427" y="450"/>
                    <a:pt x="427" y="450"/>
                  </a:cubicBezTo>
                  <a:cubicBezTo>
                    <a:pt x="427" y="449"/>
                    <a:pt x="427" y="449"/>
                    <a:pt x="427" y="449"/>
                  </a:cubicBezTo>
                  <a:cubicBezTo>
                    <a:pt x="427" y="449"/>
                    <a:pt x="427" y="449"/>
                    <a:pt x="412" y="455"/>
                  </a:cubicBezTo>
                  <a:cubicBezTo>
                    <a:pt x="412" y="457"/>
                    <a:pt x="412" y="457"/>
                    <a:pt x="412" y="457"/>
                  </a:cubicBezTo>
                  <a:cubicBezTo>
                    <a:pt x="414" y="458"/>
                    <a:pt x="414" y="458"/>
                    <a:pt x="414" y="458"/>
                  </a:cubicBezTo>
                  <a:cubicBezTo>
                    <a:pt x="414" y="458"/>
                    <a:pt x="414" y="458"/>
                    <a:pt x="422" y="444"/>
                  </a:cubicBezTo>
                  <a:cubicBezTo>
                    <a:pt x="420" y="443"/>
                    <a:pt x="420" y="443"/>
                    <a:pt x="420" y="443"/>
                  </a:cubicBezTo>
                  <a:cubicBezTo>
                    <a:pt x="419" y="444"/>
                    <a:pt x="419" y="444"/>
                    <a:pt x="419" y="444"/>
                  </a:cubicBezTo>
                  <a:lnTo>
                    <a:pt x="420" y="443"/>
                  </a:lnTo>
                  <a:close/>
                  <a:moveTo>
                    <a:pt x="456" y="474"/>
                  </a:moveTo>
                  <a:cubicBezTo>
                    <a:pt x="457" y="474"/>
                    <a:pt x="457" y="474"/>
                    <a:pt x="457" y="474"/>
                  </a:cubicBezTo>
                  <a:cubicBezTo>
                    <a:pt x="449" y="460"/>
                    <a:pt x="449" y="460"/>
                    <a:pt x="449" y="460"/>
                  </a:cubicBezTo>
                  <a:cubicBezTo>
                    <a:pt x="448" y="459"/>
                    <a:pt x="448" y="459"/>
                    <a:pt x="448" y="459"/>
                  </a:cubicBezTo>
                  <a:cubicBezTo>
                    <a:pt x="447" y="459"/>
                    <a:pt x="447" y="459"/>
                    <a:pt x="447" y="459"/>
                  </a:cubicBezTo>
                  <a:cubicBezTo>
                    <a:pt x="439" y="463"/>
                    <a:pt x="439" y="463"/>
                    <a:pt x="439" y="463"/>
                  </a:cubicBezTo>
                  <a:cubicBezTo>
                    <a:pt x="437" y="464"/>
                    <a:pt x="437" y="464"/>
                    <a:pt x="437" y="464"/>
                  </a:cubicBezTo>
                  <a:cubicBezTo>
                    <a:pt x="438" y="465"/>
                    <a:pt x="438" y="465"/>
                    <a:pt x="438" y="465"/>
                  </a:cubicBezTo>
                  <a:cubicBezTo>
                    <a:pt x="443" y="478"/>
                    <a:pt x="443" y="478"/>
                    <a:pt x="443" y="478"/>
                  </a:cubicBezTo>
                  <a:cubicBezTo>
                    <a:pt x="444" y="479"/>
                    <a:pt x="444" y="479"/>
                    <a:pt x="444" y="479"/>
                  </a:cubicBezTo>
                  <a:cubicBezTo>
                    <a:pt x="458" y="475"/>
                    <a:pt x="458" y="475"/>
                    <a:pt x="458" y="475"/>
                  </a:cubicBezTo>
                  <a:cubicBezTo>
                    <a:pt x="457" y="474"/>
                    <a:pt x="457" y="474"/>
                    <a:pt x="457" y="474"/>
                  </a:cubicBezTo>
                  <a:cubicBezTo>
                    <a:pt x="456" y="474"/>
                    <a:pt x="456" y="474"/>
                    <a:pt x="456" y="474"/>
                  </a:cubicBezTo>
                  <a:cubicBezTo>
                    <a:pt x="455" y="473"/>
                    <a:pt x="455" y="473"/>
                    <a:pt x="455" y="473"/>
                  </a:cubicBezTo>
                  <a:cubicBezTo>
                    <a:pt x="444" y="476"/>
                    <a:pt x="444" y="476"/>
                    <a:pt x="444" y="476"/>
                  </a:cubicBezTo>
                  <a:cubicBezTo>
                    <a:pt x="445" y="477"/>
                    <a:pt x="445" y="477"/>
                    <a:pt x="445" y="477"/>
                  </a:cubicBezTo>
                  <a:cubicBezTo>
                    <a:pt x="446" y="476"/>
                    <a:pt x="446" y="476"/>
                    <a:pt x="446" y="476"/>
                  </a:cubicBezTo>
                  <a:cubicBezTo>
                    <a:pt x="446" y="476"/>
                    <a:pt x="446" y="476"/>
                    <a:pt x="441" y="464"/>
                  </a:cubicBezTo>
                  <a:cubicBezTo>
                    <a:pt x="439" y="465"/>
                    <a:pt x="439" y="465"/>
                    <a:pt x="439" y="465"/>
                  </a:cubicBezTo>
                  <a:cubicBezTo>
                    <a:pt x="440" y="466"/>
                    <a:pt x="440" y="466"/>
                    <a:pt x="440" y="466"/>
                  </a:cubicBezTo>
                  <a:cubicBezTo>
                    <a:pt x="440" y="466"/>
                    <a:pt x="440" y="466"/>
                    <a:pt x="448" y="462"/>
                  </a:cubicBezTo>
                  <a:cubicBezTo>
                    <a:pt x="447" y="461"/>
                    <a:pt x="447" y="461"/>
                    <a:pt x="447" y="461"/>
                  </a:cubicBezTo>
                  <a:cubicBezTo>
                    <a:pt x="446" y="462"/>
                    <a:pt x="446" y="462"/>
                    <a:pt x="446" y="462"/>
                  </a:cubicBezTo>
                  <a:cubicBezTo>
                    <a:pt x="446" y="462"/>
                    <a:pt x="446" y="462"/>
                    <a:pt x="454" y="475"/>
                  </a:cubicBezTo>
                  <a:cubicBezTo>
                    <a:pt x="456" y="474"/>
                    <a:pt x="456" y="474"/>
                    <a:pt x="456" y="474"/>
                  </a:cubicBezTo>
                  <a:cubicBezTo>
                    <a:pt x="455" y="473"/>
                    <a:pt x="455" y="473"/>
                    <a:pt x="455" y="473"/>
                  </a:cubicBezTo>
                  <a:lnTo>
                    <a:pt x="456" y="474"/>
                  </a:lnTo>
                  <a:close/>
                  <a:moveTo>
                    <a:pt x="472" y="473"/>
                  </a:moveTo>
                  <a:cubicBezTo>
                    <a:pt x="472" y="474"/>
                    <a:pt x="472" y="474"/>
                    <a:pt x="472" y="474"/>
                  </a:cubicBezTo>
                  <a:cubicBezTo>
                    <a:pt x="482" y="470"/>
                    <a:pt x="482" y="470"/>
                    <a:pt x="482" y="470"/>
                  </a:cubicBezTo>
                  <a:cubicBezTo>
                    <a:pt x="484" y="469"/>
                    <a:pt x="484" y="469"/>
                    <a:pt x="484" y="469"/>
                  </a:cubicBezTo>
                  <a:cubicBezTo>
                    <a:pt x="482" y="468"/>
                    <a:pt x="482" y="468"/>
                    <a:pt x="482" y="468"/>
                  </a:cubicBezTo>
                  <a:cubicBezTo>
                    <a:pt x="476" y="461"/>
                    <a:pt x="476" y="461"/>
                    <a:pt x="476" y="461"/>
                  </a:cubicBezTo>
                  <a:cubicBezTo>
                    <a:pt x="474" y="459"/>
                    <a:pt x="474" y="459"/>
                    <a:pt x="474" y="459"/>
                  </a:cubicBezTo>
                  <a:cubicBezTo>
                    <a:pt x="470" y="476"/>
                    <a:pt x="470" y="476"/>
                    <a:pt x="470" y="476"/>
                  </a:cubicBezTo>
                  <a:cubicBezTo>
                    <a:pt x="472" y="474"/>
                    <a:pt x="472" y="474"/>
                    <a:pt x="472" y="474"/>
                  </a:cubicBezTo>
                  <a:cubicBezTo>
                    <a:pt x="472" y="473"/>
                    <a:pt x="472" y="473"/>
                    <a:pt x="472" y="473"/>
                  </a:cubicBezTo>
                  <a:cubicBezTo>
                    <a:pt x="473" y="473"/>
                    <a:pt x="473" y="473"/>
                    <a:pt x="473" y="473"/>
                  </a:cubicBezTo>
                  <a:cubicBezTo>
                    <a:pt x="476" y="462"/>
                    <a:pt x="476" y="462"/>
                    <a:pt x="476" y="462"/>
                  </a:cubicBezTo>
                  <a:cubicBezTo>
                    <a:pt x="475" y="462"/>
                    <a:pt x="475" y="462"/>
                    <a:pt x="475" y="462"/>
                  </a:cubicBezTo>
                  <a:cubicBezTo>
                    <a:pt x="473" y="463"/>
                    <a:pt x="473" y="463"/>
                    <a:pt x="473" y="463"/>
                  </a:cubicBezTo>
                  <a:cubicBezTo>
                    <a:pt x="473" y="463"/>
                    <a:pt x="473" y="463"/>
                    <a:pt x="480" y="470"/>
                  </a:cubicBezTo>
                  <a:cubicBezTo>
                    <a:pt x="481" y="469"/>
                    <a:pt x="481" y="469"/>
                    <a:pt x="481" y="469"/>
                  </a:cubicBezTo>
                  <a:cubicBezTo>
                    <a:pt x="481" y="467"/>
                    <a:pt x="481" y="467"/>
                    <a:pt x="481" y="467"/>
                  </a:cubicBezTo>
                  <a:cubicBezTo>
                    <a:pt x="481" y="467"/>
                    <a:pt x="481" y="467"/>
                    <a:pt x="471" y="472"/>
                  </a:cubicBezTo>
                  <a:cubicBezTo>
                    <a:pt x="472" y="473"/>
                    <a:pt x="472" y="473"/>
                    <a:pt x="472" y="473"/>
                  </a:cubicBezTo>
                  <a:cubicBezTo>
                    <a:pt x="473" y="473"/>
                    <a:pt x="473" y="473"/>
                    <a:pt x="473" y="473"/>
                  </a:cubicBezTo>
                  <a:lnTo>
                    <a:pt x="472" y="473"/>
                  </a:lnTo>
                  <a:close/>
                  <a:moveTo>
                    <a:pt x="411" y="459"/>
                  </a:moveTo>
                  <a:cubicBezTo>
                    <a:pt x="412" y="458"/>
                    <a:pt x="412" y="458"/>
                    <a:pt x="412" y="458"/>
                  </a:cubicBezTo>
                  <a:cubicBezTo>
                    <a:pt x="404" y="453"/>
                    <a:pt x="404" y="453"/>
                    <a:pt x="404" y="453"/>
                  </a:cubicBezTo>
                  <a:cubicBezTo>
                    <a:pt x="403" y="452"/>
                    <a:pt x="403" y="452"/>
                    <a:pt x="403" y="452"/>
                  </a:cubicBezTo>
                  <a:cubicBezTo>
                    <a:pt x="402" y="453"/>
                    <a:pt x="402" y="453"/>
                    <a:pt x="402" y="453"/>
                  </a:cubicBezTo>
                  <a:cubicBezTo>
                    <a:pt x="399" y="456"/>
                    <a:pt x="399" y="456"/>
                    <a:pt x="399" y="456"/>
                  </a:cubicBezTo>
                  <a:cubicBezTo>
                    <a:pt x="398" y="457"/>
                    <a:pt x="398" y="457"/>
                    <a:pt x="398" y="457"/>
                  </a:cubicBezTo>
                  <a:cubicBezTo>
                    <a:pt x="399" y="458"/>
                    <a:pt x="399" y="458"/>
                    <a:pt x="399" y="458"/>
                  </a:cubicBezTo>
                  <a:cubicBezTo>
                    <a:pt x="409" y="465"/>
                    <a:pt x="409" y="465"/>
                    <a:pt x="409" y="465"/>
                  </a:cubicBezTo>
                  <a:cubicBezTo>
                    <a:pt x="410" y="466"/>
                    <a:pt x="410" y="466"/>
                    <a:pt x="410" y="466"/>
                  </a:cubicBezTo>
                  <a:cubicBezTo>
                    <a:pt x="413" y="459"/>
                    <a:pt x="413" y="459"/>
                    <a:pt x="413" y="459"/>
                  </a:cubicBezTo>
                  <a:cubicBezTo>
                    <a:pt x="412" y="458"/>
                    <a:pt x="412" y="458"/>
                    <a:pt x="412" y="458"/>
                  </a:cubicBezTo>
                  <a:cubicBezTo>
                    <a:pt x="411" y="459"/>
                    <a:pt x="411" y="459"/>
                    <a:pt x="411" y="459"/>
                  </a:cubicBezTo>
                  <a:cubicBezTo>
                    <a:pt x="410" y="459"/>
                    <a:pt x="410" y="459"/>
                    <a:pt x="410" y="459"/>
                  </a:cubicBezTo>
                  <a:cubicBezTo>
                    <a:pt x="408" y="463"/>
                    <a:pt x="408" y="463"/>
                    <a:pt x="408" y="463"/>
                  </a:cubicBezTo>
                  <a:cubicBezTo>
                    <a:pt x="410" y="463"/>
                    <a:pt x="410" y="463"/>
                    <a:pt x="410" y="463"/>
                  </a:cubicBezTo>
                  <a:cubicBezTo>
                    <a:pt x="410" y="462"/>
                    <a:pt x="410" y="462"/>
                    <a:pt x="410" y="462"/>
                  </a:cubicBezTo>
                  <a:cubicBezTo>
                    <a:pt x="410" y="462"/>
                    <a:pt x="410" y="462"/>
                    <a:pt x="401" y="456"/>
                  </a:cubicBezTo>
                  <a:cubicBezTo>
                    <a:pt x="400" y="457"/>
                    <a:pt x="400" y="457"/>
                    <a:pt x="400" y="457"/>
                  </a:cubicBezTo>
                  <a:cubicBezTo>
                    <a:pt x="401" y="458"/>
                    <a:pt x="401" y="458"/>
                    <a:pt x="401" y="458"/>
                  </a:cubicBezTo>
                  <a:cubicBezTo>
                    <a:pt x="401" y="458"/>
                    <a:pt x="401" y="458"/>
                    <a:pt x="404" y="455"/>
                  </a:cubicBezTo>
                  <a:cubicBezTo>
                    <a:pt x="403" y="454"/>
                    <a:pt x="403" y="454"/>
                    <a:pt x="403" y="454"/>
                  </a:cubicBezTo>
                  <a:cubicBezTo>
                    <a:pt x="402" y="455"/>
                    <a:pt x="402" y="455"/>
                    <a:pt x="402" y="455"/>
                  </a:cubicBezTo>
                  <a:cubicBezTo>
                    <a:pt x="402" y="455"/>
                    <a:pt x="402" y="455"/>
                    <a:pt x="410" y="461"/>
                  </a:cubicBezTo>
                  <a:cubicBezTo>
                    <a:pt x="411" y="459"/>
                    <a:pt x="411" y="459"/>
                    <a:pt x="411" y="459"/>
                  </a:cubicBezTo>
                  <a:cubicBezTo>
                    <a:pt x="410" y="459"/>
                    <a:pt x="410" y="459"/>
                    <a:pt x="410" y="459"/>
                  </a:cubicBezTo>
                  <a:lnTo>
                    <a:pt x="411" y="459"/>
                  </a:lnTo>
                  <a:close/>
                  <a:moveTo>
                    <a:pt x="85" y="395"/>
                  </a:moveTo>
                  <a:cubicBezTo>
                    <a:pt x="84" y="395"/>
                    <a:pt x="84" y="395"/>
                    <a:pt x="84" y="395"/>
                  </a:cubicBezTo>
                  <a:cubicBezTo>
                    <a:pt x="89" y="407"/>
                    <a:pt x="89" y="407"/>
                    <a:pt x="89" y="407"/>
                  </a:cubicBezTo>
                  <a:cubicBezTo>
                    <a:pt x="89" y="408"/>
                    <a:pt x="89" y="408"/>
                    <a:pt x="89" y="408"/>
                  </a:cubicBezTo>
                  <a:cubicBezTo>
                    <a:pt x="90" y="408"/>
                    <a:pt x="90" y="408"/>
                    <a:pt x="90" y="408"/>
                  </a:cubicBezTo>
                  <a:cubicBezTo>
                    <a:pt x="107" y="416"/>
                    <a:pt x="107" y="416"/>
                    <a:pt x="107" y="416"/>
                  </a:cubicBezTo>
                  <a:cubicBezTo>
                    <a:pt x="110" y="417"/>
                    <a:pt x="110" y="417"/>
                    <a:pt x="110" y="417"/>
                  </a:cubicBezTo>
                  <a:cubicBezTo>
                    <a:pt x="110" y="415"/>
                    <a:pt x="110" y="415"/>
                    <a:pt x="110" y="415"/>
                  </a:cubicBezTo>
                  <a:cubicBezTo>
                    <a:pt x="110" y="407"/>
                    <a:pt x="110" y="407"/>
                    <a:pt x="110" y="407"/>
                  </a:cubicBezTo>
                  <a:cubicBezTo>
                    <a:pt x="108" y="407"/>
                    <a:pt x="108" y="407"/>
                    <a:pt x="108" y="407"/>
                  </a:cubicBezTo>
                  <a:cubicBezTo>
                    <a:pt x="109" y="408"/>
                    <a:pt x="109" y="408"/>
                    <a:pt x="109" y="408"/>
                  </a:cubicBezTo>
                  <a:cubicBezTo>
                    <a:pt x="117" y="403"/>
                    <a:pt x="117" y="403"/>
                    <a:pt x="117" y="403"/>
                  </a:cubicBezTo>
                  <a:cubicBezTo>
                    <a:pt x="119" y="401"/>
                    <a:pt x="119" y="401"/>
                    <a:pt x="119" y="401"/>
                  </a:cubicBezTo>
                  <a:cubicBezTo>
                    <a:pt x="117" y="400"/>
                    <a:pt x="117" y="400"/>
                    <a:pt x="117" y="400"/>
                  </a:cubicBezTo>
                  <a:cubicBezTo>
                    <a:pt x="94" y="388"/>
                    <a:pt x="94" y="388"/>
                    <a:pt x="94" y="388"/>
                  </a:cubicBezTo>
                  <a:cubicBezTo>
                    <a:pt x="93" y="387"/>
                    <a:pt x="93" y="387"/>
                    <a:pt x="93" y="387"/>
                  </a:cubicBezTo>
                  <a:cubicBezTo>
                    <a:pt x="83" y="394"/>
                    <a:pt x="83" y="394"/>
                    <a:pt x="83" y="394"/>
                  </a:cubicBezTo>
                  <a:cubicBezTo>
                    <a:pt x="84" y="395"/>
                    <a:pt x="84" y="395"/>
                    <a:pt x="84" y="395"/>
                  </a:cubicBezTo>
                  <a:cubicBezTo>
                    <a:pt x="85" y="395"/>
                    <a:pt x="85" y="395"/>
                    <a:pt x="85" y="395"/>
                  </a:cubicBezTo>
                  <a:cubicBezTo>
                    <a:pt x="86" y="396"/>
                    <a:pt x="86" y="396"/>
                    <a:pt x="86" y="396"/>
                  </a:cubicBezTo>
                  <a:cubicBezTo>
                    <a:pt x="94" y="390"/>
                    <a:pt x="94" y="390"/>
                    <a:pt x="94" y="390"/>
                  </a:cubicBezTo>
                  <a:cubicBezTo>
                    <a:pt x="93" y="389"/>
                    <a:pt x="93" y="389"/>
                    <a:pt x="93" y="389"/>
                  </a:cubicBezTo>
                  <a:cubicBezTo>
                    <a:pt x="92" y="391"/>
                    <a:pt x="92" y="391"/>
                    <a:pt x="92" y="391"/>
                  </a:cubicBezTo>
                  <a:cubicBezTo>
                    <a:pt x="92" y="391"/>
                    <a:pt x="92" y="391"/>
                    <a:pt x="115" y="403"/>
                  </a:cubicBezTo>
                  <a:cubicBezTo>
                    <a:pt x="116" y="401"/>
                    <a:pt x="116" y="401"/>
                    <a:pt x="116" y="401"/>
                  </a:cubicBezTo>
                  <a:cubicBezTo>
                    <a:pt x="115" y="400"/>
                    <a:pt x="115" y="400"/>
                    <a:pt x="115" y="400"/>
                  </a:cubicBezTo>
                  <a:cubicBezTo>
                    <a:pt x="115" y="400"/>
                    <a:pt x="115" y="400"/>
                    <a:pt x="107" y="406"/>
                  </a:cubicBezTo>
                  <a:cubicBezTo>
                    <a:pt x="107" y="406"/>
                    <a:pt x="107" y="406"/>
                    <a:pt x="107" y="406"/>
                  </a:cubicBezTo>
                  <a:cubicBezTo>
                    <a:pt x="107" y="407"/>
                    <a:pt x="107" y="407"/>
                    <a:pt x="107" y="407"/>
                  </a:cubicBezTo>
                  <a:cubicBezTo>
                    <a:pt x="107" y="407"/>
                    <a:pt x="107" y="407"/>
                    <a:pt x="107" y="415"/>
                  </a:cubicBezTo>
                  <a:cubicBezTo>
                    <a:pt x="108" y="415"/>
                    <a:pt x="108" y="415"/>
                    <a:pt x="108" y="415"/>
                  </a:cubicBezTo>
                  <a:cubicBezTo>
                    <a:pt x="109" y="414"/>
                    <a:pt x="109" y="414"/>
                    <a:pt x="109" y="414"/>
                  </a:cubicBezTo>
                  <a:cubicBezTo>
                    <a:pt x="109" y="414"/>
                    <a:pt x="109" y="414"/>
                    <a:pt x="91" y="405"/>
                  </a:cubicBezTo>
                  <a:cubicBezTo>
                    <a:pt x="90" y="407"/>
                    <a:pt x="90" y="407"/>
                    <a:pt x="90" y="407"/>
                  </a:cubicBezTo>
                  <a:cubicBezTo>
                    <a:pt x="92" y="406"/>
                    <a:pt x="92" y="406"/>
                    <a:pt x="92" y="406"/>
                  </a:cubicBezTo>
                  <a:cubicBezTo>
                    <a:pt x="92" y="406"/>
                    <a:pt x="92" y="406"/>
                    <a:pt x="86" y="394"/>
                  </a:cubicBezTo>
                  <a:cubicBezTo>
                    <a:pt x="85" y="395"/>
                    <a:pt x="85" y="395"/>
                    <a:pt x="85" y="395"/>
                  </a:cubicBezTo>
                  <a:cubicBezTo>
                    <a:pt x="86" y="396"/>
                    <a:pt x="86" y="396"/>
                    <a:pt x="86" y="396"/>
                  </a:cubicBezTo>
                  <a:lnTo>
                    <a:pt x="85" y="395"/>
                  </a:lnTo>
                  <a:close/>
                  <a:moveTo>
                    <a:pt x="58" y="364"/>
                  </a:moveTo>
                  <a:cubicBezTo>
                    <a:pt x="57" y="364"/>
                    <a:pt x="57" y="364"/>
                    <a:pt x="57" y="364"/>
                  </a:cubicBezTo>
                  <a:cubicBezTo>
                    <a:pt x="58" y="371"/>
                    <a:pt x="58" y="371"/>
                    <a:pt x="58" y="371"/>
                  </a:cubicBezTo>
                  <a:cubicBezTo>
                    <a:pt x="58" y="371"/>
                    <a:pt x="58" y="371"/>
                    <a:pt x="58" y="371"/>
                  </a:cubicBezTo>
                  <a:cubicBezTo>
                    <a:pt x="59" y="372"/>
                    <a:pt x="59" y="372"/>
                    <a:pt x="59" y="372"/>
                  </a:cubicBezTo>
                  <a:cubicBezTo>
                    <a:pt x="63" y="373"/>
                    <a:pt x="63" y="373"/>
                    <a:pt x="63" y="373"/>
                  </a:cubicBezTo>
                  <a:cubicBezTo>
                    <a:pt x="65" y="374"/>
                    <a:pt x="65" y="374"/>
                    <a:pt x="65" y="374"/>
                  </a:cubicBezTo>
                  <a:cubicBezTo>
                    <a:pt x="65" y="372"/>
                    <a:pt x="65" y="372"/>
                    <a:pt x="65" y="372"/>
                  </a:cubicBezTo>
                  <a:cubicBezTo>
                    <a:pt x="66" y="357"/>
                    <a:pt x="66" y="357"/>
                    <a:pt x="66" y="357"/>
                  </a:cubicBezTo>
                  <a:cubicBezTo>
                    <a:pt x="66" y="357"/>
                    <a:pt x="66" y="357"/>
                    <a:pt x="66" y="357"/>
                  </a:cubicBezTo>
                  <a:cubicBezTo>
                    <a:pt x="66" y="356"/>
                    <a:pt x="66" y="356"/>
                    <a:pt x="66" y="356"/>
                  </a:cubicBezTo>
                  <a:cubicBezTo>
                    <a:pt x="65" y="352"/>
                    <a:pt x="65" y="352"/>
                    <a:pt x="65" y="352"/>
                  </a:cubicBezTo>
                  <a:cubicBezTo>
                    <a:pt x="64" y="349"/>
                    <a:pt x="64" y="349"/>
                    <a:pt x="64" y="349"/>
                  </a:cubicBezTo>
                  <a:cubicBezTo>
                    <a:pt x="56" y="363"/>
                    <a:pt x="56" y="363"/>
                    <a:pt x="56" y="363"/>
                  </a:cubicBezTo>
                  <a:cubicBezTo>
                    <a:pt x="57" y="364"/>
                    <a:pt x="57" y="364"/>
                    <a:pt x="57" y="364"/>
                  </a:cubicBezTo>
                  <a:cubicBezTo>
                    <a:pt x="58" y="364"/>
                    <a:pt x="58" y="364"/>
                    <a:pt x="58" y="364"/>
                  </a:cubicBezTo>
                  <a:cubicBezTo>
                    <a:pt x="59" y="364"/>
                    <a:pt x="59" y="364"/>
                    <a:pt x="59" y="364"/>
                  </a:cubicBezTo>
                  <a:cubicBezTo>
                    <a:pt x="65" y="353"/>
                    <a:pt x="65" y="353"/>
                    <a:pt x="65" y="353"/>
                  </a:cubicBezTo>
                  <a:cubicBezTo>
                    <a:pt x="63" y="353"/>
                    <a:pt x="63" y="353"/>
                    <a:pt x="63" y="353"/>
                  </a:cubicBezTo>
                  <a:cubicBezTo>
                    <a:pt x="62" y="353"/>
                    <a:pt x="62" y="353"/>
                    <a:pt x="62" y="353"/>
                  </a:cubicBezTo>
                  <a:cubicBezTo>
                    <a:pt x="62" y="353"/>
                    <a:pt x="62" y="353"/>
                    <a:pt x="63" y="357"/>
                  </a:cubicBezTo>
                  <a:cubicBezTo>
                    <a:pt x="65" y="357"/>
                    <a:pt x="65" y="357"/>
                    <a:pt x="65" y="357"/>
                  </a:cubicBezTo>
                  <a:cubicBezTo>
                    <a:pt x="63" y="357"/>
                    <a:pt x="63" y="357"/>
                    <a:pt x="63" y="357"/>
                  </a:cubicBezTo>
                  <a:cubicBezTo>
                    <a:pt x="63" y="357"/>
                    <a:pt x="63" y="357"/>
                    <a:pt x="62" y="372"/>
                  </a:cubicBezTo>
                  <a:cubicBezTo>
                    <a:pt x="63" y="372"/>
                    <a:pt x="63" y="372"/>
                    <a:pt x="63" y="372"/>
                  </a:cubicBezTo>
                  <a:cubicBezTo>
                    <a:pt x="64" y="370"/>
                    <a:pt x="64" y="370"/>
                    <a:pt x="64" y="370"/>
                  </a:cubicBezTo>
                  <a:cubicBezTo>
                    <a:pt x="64" y="370"/>
                    <a:pt x="64" y="370"/>
                    <a:pt x="60" y="369"/>
                  </a:cubicBezTo>
                  <a:cubicBezTo>
                    <a:pt x="59" y="370"/>
                    <a:pt x="59" y="370"/>
                    <a:pt x="59" y="370"/>
                  </a:cubicBezTo>
                  <a:cubicBezTo>
                    <a:pt x="61" y="370"/>
                    <a:pt x="61" y="370"/>
                    <a:pt x="61" y="370"/>
                  </a:cubicBezTo>
                  <a:cubicBezTo>
                    <a:pt x="61" y="370"/>
                    <a:pt x="61" y="370"/>
                    <a:pt x="59" y="363"/>
                  </a:cubicBezTo>
                  <a:cubicBezTo>
                    <a:pt x="58" y="364"/>
                    <a:pt x="58" y="364"/>
                    <a:pt x="58" y="364"/>
                  </a:cubicBezTo>
                  <a:cubicBezTo>
                    <a:pt x="59" y="364"/>
                    <a:pt x="59" y="364"/>
                    <a:pt x="59" y="364"/>
                  </a:cubicBezTo>
                  <a:lnTo>
                    <a:pt x="58" y="364"/>
                  </a:lnTo>
                  <a:close/>
                  <a:moveTo>
                    <a:pt x="93" y="378"/>
                  </a:moveTo>
                  <a:cubicBezTo>
                    <a:pt x="94" y="380"/>
                    <a:pt x="94" y="380"/>
                    <a:pt x="94" y="380"/>
                  </a:cubicBezTo>
                  <a:cubicBezTo>
                    <a:pt x="96" y="378"/>
                    <a:pt x="97" y="376"/>
                    <a:pt x="97" y="374"/>
                  </a:cubicBezTo>
                  <a:cubicBezTo>
                    <a:pt x="97" y="370"/>
                    <a:pt x="95" y="366"/>
                    <a:pt x="90" y="361"/>
                  </a:cubicBezTo>
                  <a:cubicBezTo>
                    <a:pt x="89" y="362"/>
                    <a:pt x="89" y="362"/>
                    <a:pt x="89" y="362"/>
                  </a:cubicBezTo>
                  <a:cubicBezTo>
                    <a:pt x="90" y="361"/>
                    <a:pt x="90" y="361"/>
                    <a:pt x="90" y="361"/>
                  </a:cubicBezTo>
                  <a:cubicBezTo>
                    <a:pt x="85" y="353"/>
                    <a:pt x="78" y="344"/>
                    <a:pt x="78" y="344"/>
                  </a:cubicBezTo>
                  <a:cubicBezTo>
                    <a:pt x="77" y="343"/>
                    <a:pt x="77" y="343"/>
                    <a:pt x="77" y="343"/>
                  </a:cubicBezTo>
                  <a:cubicBezTo>
                    <a:pt x="76" y="343"/>
                    <a:pt x="76" y="343"/>
                    <a:pt x="76" y="343"/>
                  </a:cubicBezTo>
                  <a:cubicBezTo>
                    <a:pt x="74" y="345"/>
                    <a:pt x="74" y="345"/>
                    <a:pt x="74" y="345"/>
                  </a:cubicBezTo>
                  <a:cubicBezTo>
                    <a:pt x="73" y="345"/>
                    <a:pt x="73" y="345"/>
                    <a:pt x="73" y="345"/>
                  </a:cubicBezTo>
                  <a:cubicBezTo>
                    <a:pt x="73" y="346"/>
                    <a:pt x="73" y="346"/>
                    <a:pt x="73" y="346"/>
                  </a:cubicBezTo>
                  <a:cubicBezTo>
                    <a:pt x="73" y="353"/>
                    <a:pt x="73" y="353"/>
                    <a:pt x="73" y="353"/>
                  </a:cubicBezTo>
                  <a:cubicBezTo>
                    <a:pt x="74" y="353"/>
                    <a:pt x="74" y="353"/>
                    <a:pt x="74" y="353"/>
                  </a:cubicBezTo>
                  <a:cubicBezTo>
                    <a:pt x="74" y="351"/>
                    <a:pt x="74" y="351"/>
                    <a:pt x="74" y="351"/>
                  </a:cubicBezTo>
                  <a:cubicBezTo>
                    <a:pt x="68" y="354"/>
                    <a:pt x="68" y="354"/>
                    <a:pt x="68" y="354"/>
                  </a:cubicBezTo>
                  <a:cubicBezTo>
                    <a:pt x="67" y="354"/>
                    <a:pt x="67" y="354"/>
                    <a:pt x="67" y="354"/>
                  </a:cubicBezTo>
                  <a:cubicBezTo>
                    <a:pt x="67" y="355"/>
                    <a:pt x="67" y="355"/>
                    <a:pt x="67" y="355"/>
                  </a:cubicBezTo>
                  <a:cubicBezTo>
                    <a:pt x="67" y="355"/>
                    <a:pt x="67" y="359"/>
                    <a:pt x="67" y="363"/>
                  </a:cubicBezTo>
                  <a:cubicBezTo>
                    <a:pt x="67" y="366"/>
                    <a:pt x="67" y="369"/>
                    <a:pt x="68" y="372"/>
                  </a:cubicBezTo>
                  <a:cubicBezTo>
                    <a:pt x="69" y="373"/>
                    <a:pt x="69" y="375"/>
                    <a:pt x="70" y="376"/>
                  </a:cubicBezTo>
                  <a:cubicBezTo>
                    <a:pt x="71" y="377"/>
                    <a:pt x="73" y="377"/>
                    <a:pt x="74" y="377"/>
                  </a:cubicBezTo>
                  <a:cubicBezTo>
                    <a:pt x="80" y="377"/>
                    <a:pt x="87" y="376"/>
                    <a:pt x="87" y="376"/>
                  </a:cubicBezTo>
                  <a:cubicBezTo>
                    <a:pt x="86" y="374"/>
                    <a:pt x="86" y="374"/>
                    <a:pt x="86" y="374"/>
                  </a:cubicBezTo>
                  <a:cubicBezTo>
                    <a:pt x="85" y="374"/>
                    <a:pt x="85" y="374"/>
                    <a:pt x="85" y="374"/>
                  </a:cubicBezTo>
                  <a:cubicBezTo>
                    <a:pt x="85" y="374"/>
                    <a:pt x="85" y="376"/>
                    <a:pt x="86" y="377"/>
                  </a:cubicBezTo>
                  <a:cubicBezTo>
                    <a:pt x="86" y="378"/>
                    <a:pt x="87" y="379"/>
                    <a:pt x="88" y="379"/>
                  </a:cubicBezTo>
                  <a:cubicBezTo>
                    <a:pt x="89" y="380"/>
                    <a:pt x="90" y="380"/>
                    <a:pt x="91" y="380"/>
                  </a:cubicBezTo>
                  <a:cubicBezTo>
                    <a:pt x="92" y="380"/>
                    <a:pt x="93" y="380"/>
                    <a:pt x="93" y="380"/>
                  </a:cubicBezTo>
                  <a:cubicBezTo>
                    <a:pt x="94" y="380"/>
                    <a:pt x="94" y="380"/>
                    <a:pt x="94" y="380"/>
                  </a:cubicBezTo>
                  <a:cubicBezTo>
                    <a:pt x="94" y="380"/>
                    <a:pt x="94" y="380"/>
                    <a:pt x="94" y="380"/>
                  </a:cubicBezTo>
                  <a:cubicBezTo>
                    <a:pt x="93" y="378"/>
                    <a:pt x="93" y="378"/>
                    <a:pt x="93" y="378"/>
                  </a:cubicBezTo>
                  <a:cubicBezTo>
                    <a:pt x="93" y="377"/>
                    <a:pt x="93" y="377"/>
                    <a:pt x="93" y="377"/>
                  </a:cubicBezTo>
                  <a:cubicBezTo>
                    <a:pt x="92" y="377"/>
                    <a:pt x="92" y="377"/>
                    <a:pt x="91" y="377"/>
                  </a:cubicBezTo>
                  <a:cubicBezTo>
                    <a:pt x="90" y="377"/>
                    <a:pt x="90" y="377"/>
                    <a:pt x="89" y="377"/>
                  </a:cubicBezTo>
                  <a:cubicBezTo>
                    <a:pt x="89" y="376"/>
                    <a:pt x="88" y="376"/>
                    <a:pt x="88" y="375"/>
                  </a:cubicBezTo>
                  <a:cubicBezTo>
                    <a:pt x="88" y="375"/>
                    <a:pt x="88" y="375"/>
                    <a:pt x="88" y="375"/>
                  </a:cubicBezTo>
                  <a:cubicBezTo>
                    <a:pt x="88" y="374"/>
                    <a:pt x="88" y="374"/>
                    <a:pt x="88" y="374"/>
                  </a:cubicBezTo>
                  <a:cubicBezTo>
                    <a:pt x="88" y="374"/>
                    <a:pt x="88" y="374"/>
                    <a:pt x="88" y="374"/>
                  </a:cubicBezTo>
                  <a:cubicBezTo>
                    <a:pt x="87" y="374"/>
                    <a:pt x="87" y="374"/>
                    <a:pt x="87" y="374"/>
                  </a:cubicBezTo>
                  <a:cubicBezTo>
                    <a:pt x="88" y="374"/>
                    <a:pt x="88" y="374"/>
                    <a:pt x="88" y="374"/>
                  </a:cubicBezTo>
                  <a:cubicBezTo>
                    <a:pt x="88" y="374"/>
                    <a:pt x="88" y="374"/>
                    <a:pt x="88" y="374"/>
                  </a:cubicBezTo>
                  <a:cubicBezTo>
                    <a:pt x="87" y="374"/>
                    <a:pt x="87" y="374"/>
                    <a:pt x="87" y="374"/>
                  </a:cubicBezTo>
                  <a:cubicBezTo>
                    <a:pt x="88" y="374"/>
                    <a:pt x="88" y="374"/>
                    <a:pt x="88" y="374"/>
                  </a:cubicBezTo>
                  <a:cubicBezTo>
                    <a:pt x="88" y="373"/>
                    <a:pt x="88" y="373"/>
                    <a:pt x="88" y="373"/>
                  </a:cubicBezTo>
                  <a:cubicBezTo>
                    <a:pt x="86" y="373"/>
                    <a:pt x="86" y="373"/>
                    <a:pt x="86" y="373"/>
                  </a:cubicBezTo>
                  <a:cubicBezTo>
                    <a:pt x="86" y="373"/>
                    <a:pt x="86" y="373"/>
                    <a:pt x="85" y="373"/>
                  </a:cubicBezTo>
                  <a:cubicBezTo>
                    <a:pt x="83" y="373"/>
                    <a:pt x="78" y="374"/>
                    <a:pt x="74" y="374"/>
                  </a:cubicBezTo>
                  <a:cubicBezTo>
                    <a:pt x="73" y="374"/>
                    <a:pt x="73" y="374"/>
                    <a:pt x="72" y="373"/>
                  </a:cubicBezTo>
                  <a:cubicBezTo>
                    <a:pt x="71" y="373"/>
                    <a:pt x="71" y="371"/>
                    <a:pt x="70" y="369"/>
                  </a:cubicBezTo>
                  <a:cubicBezTo>
                    <a:pt x="70" y="367"/>
                    <a:pt x="70" y="365"/>
                    <a:pt x="70" y="363"/>
                  </a:cubicBezTo>
                  <a:cubicBezTo>
                    <a:pt x="70" y="361"/>
                    <a:pt x="70" y="359"/>
                    <a:pt x="70" y="358"/>
                  </a:cubicBezTo>
                  <a:cubicBezTo>
                    <a:pt x="70" y="356"/>
                    <a:pt x="70" y="356"/>
                    <a:pt x="70" y="356"/>
                  </a:cubicBezTo>
                  <a:cubicBezTo>
                    <a:pt x="69" y="355"/>
                    <a:pt x="69" y="355"/>
                    <a:pt x="69" y="355"/>
                  </a:cubicBezTo>
                  <a:cubicBezTo>
                    <a:pt x="69" y="357"/>
                    <a:pt x="69" y="357"/>
                    <a:pt x="69" y="357"/>
                  </a:cubicBezTo>
                  <a:cubicBezTo>
                    <a:pt x="69" y="357"/>
                    <a:pt x="69" y="357"/>
                    <a:pt x="75" y="354"/>
                  </a:cubicBezTo>
                  <a:cubicBezTo>
                    <a:pt x="76" y="354"/>
                    <a:pt x="76" y="354"/>
                    <a:pt x="76" y="354"/>
                  </a:cubicBezTo>
                  <a:cubicBezTo>
                    <a:pt x="76" y="353"/>
                    <a:pt x="76" y="353"/>
                    <a:pt x="76" y="353"/>
                  </a:cubicBezTo>
                  <a:cubicBezTo>
                    <a:pt x="76" y="353"/>
                    <a:pt x="76" y="353"/>
                    <a:pt x="76" y="346"/>
                  </a:cubicBezTo>
                  <a:cubicBezTo>
                    <a:pt x="74" y="346"/>
                    <a:pt x="74" y="346"/>
                    <a:pt x="74" y="346"/>
                  </a:cubicBezTo>
                  <a:cubicBezTo>
                    <a:pt x="75" y="347"/>
                    <a:pt x="75" y="347"/>
                    <a:pt x="75" y="347"/>
                  </a:cubicBezTo>
                  <a:cubicBezTo>
                    <a:pt x="75" y="347"/>
                    <a:pt x="75" y="347"/>
                    <a:pt x="78" y="346"/>
                  </a:cubicBezTo>
                  <a:cubicBezTo>
                    <a:pt x="77" y="345"/>
                    <a:pt x="77" y="345"/>
                    <a:pt x="77" y="345"/>
                  </a:cubicBezTo>
                  <a:cubicBezTo>
                    <a:pt x="76" y="346"/>
                    <a:pt x="76" y="346"/>
                    <a:pt x="76" y="346"/>
                  </a:cubicBezTo>
                  <a:cubicBezTo>
                    <a:pt x="76" y="346"/>
                    <a:pt x="77" y="348"/>
                    <a:pt x="80" y="351"/>
                  </a:cubicBezTo>
                  <a:cubicBezTo>
                    <a:pt x="82" y="355"/>
                    <a:pt x="85" y="359"/>
                    <a:pt x="88" y="363"/>
                  </a:cubicBezTo>
                  <a:cubicBezTo>
                    <a:pt x="88" y="363"/>
                    <a:pt x="88" y="363"/>
                    <a:pt x="88" y="363"/>
                  </a:cubicBezTo>
                  <a:cubicBezTo>
                    <a:pt x="88" y="363"/>
                    <a:pt x="88" y="363"/>
                    <a:pt x="88" y="363"/>
                  </a:cubicBezTo>
                  <a:cubicBezTo>
                    <a:pt x="92" y="367"/>
                    <a:pt x="94" y="371"/>
                    <a:pt x="94" y="374"/>
                  </a:cubicBezTo>
                  <a:cubicBezTo>
                    <a:pt x="94" y="375"/>
                    <a:pt x="93" y="376"/>
                    <a:pt x="92" y="377"/>
                  </a:cubicBezTo>
                  <a:cubicBezTo>
                    <a:pt x="93" y="378"/>
                    <a:pt x="93" y="378"/>
                    <a:pt x="93" y="378"/>
                  </a:cubicBezTo>
                  <a:cubicBezTo>
                    <a:pt x="93" y="377"/>
                    <a:pt x="93" y="377"/>
                    <a:pt x="93" y="377"/>
                  </a:cubicBezTo>
                  <a:lnTo>
                    <a:pt x="93" y="378"/>
                  </a:lnTo>
                  <a:close/>
                  <a:moveTo>
                    <a:pt x="90" y="357"/>
                  </a:moveTo>
                  <a:cubicBezTo>
                    <a:pt x="90" y="358"/>
                    <a:pt x="90" y="358"/>
                    <a:pt x="90" y="358"/>
                  </a:cubicBezTo>
                  <a:cubicBezTo>
                    <a:pt x="93" y="359"/>
                    <a:pt x="95" y="360"/>
                    <a:pt x="96" y="361"/>
                  </a:cubicBezTo>
                  <a:cubicBezTo>
                    <a:pt x="97" y="362"/>
                    <a:pt x="98" y="362"/>
                    <a:pt x="98" y="363"/>
                  </a:cubicBezTo>
                  <a:cubicBezTo>
                    <a:pt x="99" y="363"/>
                    <a:pt x="99" y="363"/>
                    <a:pt x="99" y="363"/>
                  </a:cubicBezTo>
                  <a:cubicBezTo>
                    <a:pt x="99" y="363"/>
                    <a:pt x="99" y="363"/>
                    <a:pt x="99" y="363"/>
                  </a:cubicBezTo>
                  <a:cubicBezTo>
                    <a:pt x="100" y="365"/>
                    <a:pt x="100" y="365"/>
                    <a:pt x="100" y="365"/>
                  </a:cubicBezTo>
                  <a:cubicBezTo>
                    <a:pt x="101" y="363"/>
                    <a:pt x="101" y="363"/>
                    <a:pt x="101" y="363"/>
                  </a:cubicBezTo>
                  <a:cubicBezTo>
                    <a:pt x="101" y="363"/>
                    <a:pt x="102" y="362"/>
                    <a:pt x="102" y="360"/>
                  </a:cubicBezTo>
                  <a:cubicBezTo>
                    <a:pt x="102" y="357"/>
                    <a:pt x="101" y="355"/>
                    <a:pt x="98" y="352"/>
                  </a:cubicBezTo>
                  <a:cubicBezTo>
                    <a:pt x="96" y="350"/>
                    <a:pt x="94" y="347"/>
                    <a:pt x="93" y="344"/>
                  </a:cubicBezTo>
                  <a:cubicBezTo>
                    <a:pt x="92" y="343"/>
                    <a:pt x="92" y="342"/>
                    <a:pt x="91" y="341"/>
                  </a:cubicBezTo>
                  <a:cubicBezTo>
                    <a:pt x="91" y="340"/>
                    <a:pt x="90" y="340"/>
                    <a:pt x="90" y="340"/>
                  </a:cubicBezTo>
                  <a:cubicBezTo>
                    <a:pt x="90" y="339"/>
                    <a:pt x="90" y="339"/>
                    <a:pt x="90" y="339"/>
                  </a:cubicBezTo>
                  <a:cubicBezTo>
                    <a:pt x="89" y="339"/>
                    <a:pt x="89" y="339"/>
                    <a:pt x="89" y="339"/>
                  </a:cubicBezTo>
                  <a:cubicBezTo>
                    <a:pt x="83" y="341"/>
                    <a:pt x="83" y="341"/>
                    <a:pt x="83" y="341"/>
                  </a:cubicBezTo>
                  <a:cubicBezTo>
                    <a:pt x="82" y="341"/>
                    <a:pt x="82" y="341"/>
                    <a:pt x="82" y="341"/>
                  </a:cubicBezTo>
                  <a:cubicBezTo>
                    <a:pt x="82" y="342"/>
                    <a:pt x="82" y="342"/>
                    <a:pt x="82" y="342"/>
                  </a:cubicBezTo>
                  <a:cubicBezTo>
                    <a:pt x="82" y="342"/>
                    <a:pt x="83" y="345"/>
                    <a:pt x="84" y="349"/>
                  </a:cubicBezTo>
                  <a:cubicBezTo>
                    <a:pt x="85" y="351"/>
                    <a:pt x="85" y="352"/>
                    <a:pt x="86" y="354"/>
                  </a:cubicBezTo>
                  <a:cubicBezTo>
                    <a:pt x="87" y="356"/>
                    <a:pt x="88" y="357"/>
                    <a:pt x="90" y="358"/>
                  </a:cubicBezTo>
                  <a:cubicBezTo>
                    <a:pt x="90" y="358"/>
                    <a:pt x="90" y="358"/>
                    <a:pt x="90" y="358"/>
                  </a:cubicBezTo>
                  <a:cubicBezTo>
                    <a:pt x="90" y="358"/>
                    <a:pt x="90" y="358"/>
                    <a:pt x="90" y="358"/>
                  </a:cubicBezTo>
                  <a:cubicBezTo>
                    <a:pt x="90" y="357"/>
                    <a:pt x="90" y="357"/>
                    <a:pt x="90" y="357"/>
                  </a:cubicBezTo>
                  <a:cubicBezTo>
                    <a:pt x="91" y="356"/>
                    <a:pt x="91" y="356"/>
                    <a:pt x="91" y="356"/>
                  </a:cubicBezTo>
                  <a:cubicBezTo>
                    <a:pt x="91" y="355"/>
                    <a:pt x="90" y="354"/>
                    <a:pt x="89" y="353"/>
                  </a:cubicBezTo>
                  <a:cubicBezTo>
                    <a:pt x="88" y="351"/>
                    <a:pt x="87" y="348"/>
                    <a:pt x="86" y="346"/>
                  </a:cubicBezTo>
                  <a:cubicBezTo>
                    <a:pt x="86" y="344"/>
                    <a:pt x="86" y="343"/>
                    <a:pt x="85" y="343"/>
                  </a:cubicBezTo>
                  <a:cubicBezTo>
                    <a:pt x="85" y="342"/>
                    <a:pt x="85" y="342"/>
                    <a:pt x="85" y="342"/>
                  </a:cubicBezTo>
                  <a:cubicBezTo>
                    <a:pt x="84" y="342"/>
                    <a:pt x="84" y="342"/>
                    <a:pt x="84" y="342"/>
                  </a:cubicBezTo>
                  <a:cubicBezTo>
                    <a:pt x="84" y="343"/>
                    <a:pt x="84" y="343"/>
                    <a:pt x="84" y="343"/>
                  </a:cubicBezTo>
                  <a:cubicBezTo>
                    <a:pt x="84" y="343"/>
                    <a:pt x="84" y="343"/>
                    <a:pt x="89" y="342"/>
                  </a:cubicBezTo>
                  <a:cubicBezTo>
                    <a:pt x="89" y="341"/>
                    <a:pt x="89" y="341"/>
                    <a:pt x="89" y="341"/>
                  </a:cubicBezTo>
                  <a:cubicBezTo>
                    <a:pt x="88" y="341"/>
                    <a:pt x="88" y="341"/>
                    <a:pt x="88" y="341"/>
                  </a:cubicBezTo>
                  <a:cubicBezTo>
                    <a:pt x="88" y="341"/>
                    <a:pt x="89" y="343"/>
                    <a:pt x="90" y="346"/>
                  </a:cubicBezTo>
                  <a:cubicBezTo>
                    <a:pt x="92" y="349"/>
                    <a:pt x="94" y="352"/>
                    <a:pt x="96" y="354"/>
                  </a:cubicBezTo>
                  <a:cubicBezTo>
                    <a:pt x="99" y="356"/>
                    <a:pt x="99" y="358"/>
                    <a:pt x="99" y="360"/>
                  </a:cubicBezTo>
                  <a:cubicBezTo>
                    <a:pt x="99" y="360"/>
                    <a:pt x="99" y="361"/>
                    <a:pt x="99" y="361"/>
                  </a:cubicBezTo>
                  <a:cubicBezTo>
                    <a:pt x="99" y="361"/>
                    <a:pt x="99" y="361"/>
                    <a:pt x="99" y="361"/>
                  </a:cubicBezTo>
                  <a:cubicBezTo>
                    <a:pt x="99" y="361"/>
                    <a:pt x="99" y="361"/>
                    <a:pt x="99" y="361"/>
                  </a:cubicBezTo>
                  <a:cubicBezTo>
                    <a:pt x="99" y="362"/>
                    <a:pt x="99" y="362"/>
                    <a:pt x="99" y="362"/>
                  </a:cubicBezTo>
                  <a:cubicBezTo>
                    <a:pt x="99" y="361"/>
                    <a:pt x="99" y="361"/>
                    <a:pt x="99" y="361"/>
                  </a:cubicBezTo>
                  <a:cubicBezTo>
                    <a:pt x="99" y="361"/>
                    <a:pt x="99" y="361"/>
                    <a:pt x="99" y="361"/>
                  </a:cubicBezTo>
                  <a:cubicBezTo>
                    <a:pt x="99" y="362"/>
                    <a:pt x="99" y="362"/>
                    <a:pt x="99" y="362"/>
                  </a:cubicBezTo>
                  <a:cubicBezTo>
                    <a:pt x="99" y="361"/>
                    <a:pt x="99" y="361"/>
                    <a:pt x="99" y="361"/>
                  </a:cubicBezTo>
                  <a:cubicBezTo>
                    <a:pt x="100" y="362"/>
                    <a:pt x="100" y="362"/>
                    <a:pt x="100" y="362"/>
                  </a:cubicBezTo>
                  <a:cubicBezTo>
                    <a:pt x="101" y="361"/>
                    <a:pt x="101" y="361"/>
                    <a:pt x="101" y="361"/>
                  </a:cubicBezTo>
                  <a:cubicBezTo>
                    <a:pt x="101" y="361"/>
                    <a:pt x="97" y="357"/>
                    <a:pt x="91" y="355"/>
                  </a:cubicBezTo>
                  <a:cubicBezTo>
                    <a:pt x="90" y="357"/>
                    <a:pt x="90" y="357"/>
                    <a:pt x="90" y="357"/>
                  </a:cubicBezTo>
                  <a:cubicBezTo>
                    <a:pt x="91" y="356"/>
                    <a:pt x="91" y="356"/>
                    <a:pt x="91" y="356"/>
                  </a:cubicBezTo>
                  <a:lnTo>
                    <a:pt x="90" y="357"/>
                  </a:lnTo>
                  <a:close/>
                  <a:moveTo>
                    <a:pt x="24" y="258"/>
                  </a:moveTo>
                  <a:cubicBezTo>
                    <a:pt x="26" y="258"/>
                    <a:pt x="26" y="258"/>
                    <a:pt x="26" y="258"/>
                  </a:cubicBezTo>
                  <a:cubicBezTo>
                    <a:pt x="25" y="256"/>
                    <a:pt x="24" y="254"/>
                    <a:pt x="24" y="253"/>
                  </a:cubicBezTo>
                  <a:cubicBezTo>
                    <a:pt x="24" y="252"/>
                    <a:pt x="25" y="251"/>
                    <a:pt x="25" y="250"/>
                  </a:cubicBezTo>
                  <a:cubicBezTo>
                    <a:pt x="25" y="250"/>
                    <a:pt x="25" y="250"/>
                    <a:pt x="25" y="250"/>
                  </a:cubicBezTo>
                  <a:cubicBezTo>
                    <a:pt x="25" y="250"/>
                    <a:pt x="25" y="250"/>
                    <a:pt x="25" y="250"/>
                  </a:cubicBezTo>
                  <a:cubicBezTo>
                    <a:pt x="25" y="249"/>
                    <a:pt x="25" y="249"/>
                    <a:pt x="25" y="249"/>
                  </a:cubicBezTo>
                  <a:cubicBezTo>
                    <a:pt x="25" y="250"/>
                    <a:pt x="25" y="250"/>
                    <a:pt x="25" y="250"/>
                  </a:cubicBezTo>
                  <a:cubicBezTo>
                    <a:pt x="25" y="250"/>
                    <a:pt x="25" y="250"/>
                    <a:pt x="25" y="250"/>
                  </a:cubicBezTo>
                  <a:cubicBezTo>
                    <a:pt x="25" y="249"/>
                    <a:pt x="25" y="249"/>
                    <a:pt x="25" y="249"/>
                  </a:cubicBezTo>
                  <a:cubicBezTo>
                    <a:pt x="25" y="250"/>
                    <a:pt x="25" y="250"/>
                    <a:pt x="25" y="250"/>
                  </a:cubicBezTo>
                  <a:cubicBezTo>
                    <a:pt x="27" y="249"/>
                    <a:pt x="27" y="249"/>
                    <a:pt x="27" y="249"/>
                  </a:cubicBezTo>
                  <a:cubicBezTo>
                    <a:pt x="25" y="248"/>
                    <a:pt x="25" y="248"/>
                    <a:pt x="25" y="248"/>
                  </a:cubicBezTo>
                  <a:cubicBezTo>
                    <a:pt x="17" y="242"/>
                    <a:pt x="17" y="242"/>
                    <a:pt x="17" y="242"/>
                  </a:cubicBezTo>
                  <a:cubicBezTo>
                    <a:pt x="16" y="243"/>
                    <a:pt x="16" y="243"/>
                    <a:pt x="16" y="243"/>
                  </a:cubicBezTo>
                  <a:cubicBezTo>
                    <a:pt x="16" y="245"/>
                    <a:pt x="16" y="245"/>
                    <a:pt x="16" y="245"/>
                  </a:cubicBezTo>
                  <a:cubicBezTo>
                    <a:pt x="16" y="245"/>
                    <a:pt x="17" y="245"/>
                    <a:pt x="18" y="245"/>
                  </a:cubicBezTo>
                  <a:cubicBezTo>
                    <a:pt x="19" y="245"/>
                    <a:pt x="20" y="245"/>
                    <a:pt x="21" y="244"/>
                  </a:cubicBezTo>
                  <a:cubicBezTo>
                    <a:pt x="22" y="244"/>
                    <a:pt x="23" y="242"/>
                    <a:pt x="23" y="241"/>
                  </a:cubicBezTo>
                  <a:cubicBezTo>
                    <a:pt x="23" y="238"/>
                    <a:pt x="22" y="236"/>
                    <a:pt x="21" y="234"/>
                  </a:cubicBezTo>
                  <a:cubicBezTo>
                    <a:pt x="19" y="233"/>
                    <a:pt x="17" y="232"/>
                    <a:pt x="14" y="232"/>
                  </a:cubicBezTo>
                  <a:cubicBezTo>
                    <a:pt x="12" y="232"/>
                    <a:pt x="10" y="232"/>
                    <a:pt x="7" y="234"/>
                  </a:cubicBezTo>
                  <a:cubicBezTo>
                    <a:pt x="8" y="235"/>
                    <a:pt x="8" y="235"/>
                    <a:pt x="8" y="235"/>
                  </a:cubicBezTo>
                  <a:cubicBezTo>
                    <a:pt x="7" y="234"/>
                    <a:pt x="7" y="234"/>
                    <a:pt x="7" y="234"/>
                  </a:cubicBezTo>
                  <a:cubicBezTo>
                    <a:pt x="5" y="235"/>
                    <a:pt x="3" y="236"/>
                    <a:pt x="2" y="238"/>
                  </a:cubicBezTo>
                  <a:cubicBezTo>
                    <a:pt x="1" y="239"/>
                    <a:pt x="0" y="241"/>
                    <a:pt x="0" y="243"/>
                  </a:cubicBezTo>
                  <a:cubicBezTo>
                    <a:pt x="0" y="246"/>
                    <a:pt x="2" y="249"/>
                    <a:pt x="6" y="250"/>
                  </a:cubicBezTo>
                  <a:cubicBezTo>
                    <a:pt x="7" y="249"/>
                    <a:pt x="7" y="249"/>
                    <a:pt x="7" y="249"/>
                  </a:cubicBezTo>
                  <a:cubicBezTo>
                    <a:pt x="6" y="250"/>
                    <a:pt x="6" y="250"/>
                    <a:pt x="6" y="250"/>
                  </a:cubicBezTo>
                  <a:cubicBezTo>
                    <a:pt x="8" y="251"/>
                    <a:pt x="10" y="253"/>
                    <a:pt x="12" y="255"/>
                  </a:cubicBezTo>
                  <a:cubicBezTo>
                    <a:pt x="13" y="256"/>
                    <a:pt x="14" y="257"/>
                    <a:pt x="14" y="257"/>
                  </a:cubicBezTo>
                  <a:cubicBezTo>
                    <a:pt x="15" y="258"/>
                    <a:pt x="15" y="258"/>
                    <a:pt x="15" y="258"/>
                  </a:cubicBezTo>
                  <a:cubicBezTo>
                    <a:pt x="16" y="257"/>
                    <a:pt x="16" y="257"/>
                    <a:pt x="16" y="257"/>
                  </a:cubicBezTo>
                  <a:cubicBezTo>
                    <a:pt x="15" y="256"/>
                    <a:pt x="15" y="256"/>
                    <a:pt x="15" y="256"/>
                  </a:cubicBezTo>
                  <a:cubicBezTo>
                    <a:pt x="15" y="256"/>
                    <a:pt x="14" y="258"/>
                    <a:pt x="14" y="260"/>
                  </a:cubicBezTo>
                  <a:cubicBezTo>
                    <a:pt x="14" y="261"/>
                    <a:pt x="14" y="262"/>
                    <a:pt x="15" y="263"/>
                  </a:cubicBezTo>
                  <a:cubicBezTo>
                    <a:pt x="15" y="264"/>
                    <a:pt x="17" y="266"/>
                    <a:pt x="18" y="266"/>
                  </a:cubicBezTo>
                  <a:cubicBezTo>
                    <a:pt x="18" y="266"/>
                    <a:pt x="18" y="266"/>
                    <a:pt x="18" y="266"/>
                  </a:cubicBezTo>
                  <a:cubicBezTo>
                    <a:pt x="18" y="266"/>
                    <a:pt x="18" y="266"/>
                    <a:pt x="18" y="266"/>
                  </a:cubicBezTo>
                  <a:cubicBezTo>
                    <a:pt x="39" y="272"/>
                    <a:pt x="39" y="272"/>
                    <a:pt x="39" y="272"/>
                  </a:cubicBezTo>
                  <a:cubicBezTo>
                    <a:pt x="43" y="273"/>
                    <a:pt x="43" y="273"/>
                    <a:pt x="43" y="273"/>
                  </a:cubicBezTo>
                  <a:cubicBezTo>
                    <a:pt x="40" y="270"/>
                    <a:pt x="40" y="270"/>
                    <a:pt x="40" y="270"/>
                  </a:cubicBezTo>
                  <a:cubicBezTo>
                    <a:pt x="35" y="261"/>
                    <a:pt x="35" y="261"/>
                    <a:pt x="35" y="261"/>
                  </a:cubicBezTo>
                  <a:cubicBezTo>
                    <a:pt x="34" y="261"/>
                    <a:pt x="34" y="261"/>
                    <a:pt x="34" y="261"/>
                  </a:cubicBezTo>
                  <a:cubicBezTo>
                    <a:pt x="33" y="261"/>
                    <a:pt x="33" y="261"/>
                    <a:pt x="33" y="261"/>
                  </a:cubicBezTo>
                  <a:cubicBezTo>
                    <a:pt x="33" y="261"/>
                    <a:pt x="33" y="261"/>
                    <a:pt x="33" y="261"/>
                  </a:cubicBezTo>
                  <a:cubicBezTo>
                    <a:pt x="33" y="261"/>
                    <a:pt x="33" y="261"/>
                    <a:pt x="33" y="261"/>
                  </a:cubicBezTo>
                  <a:cubicBezTo>
                    <a:pt x="33" y="261"/>
                    <a:pt x="33" y="261"/>
                    <a:pt x="33" y="261"/>
                  </a:cubicBezTo>
                  <a:cubicBezTo>
                    <a:pt x="33" y="261"/>
                    <a:pt x="33" y="261"/>
                    <a:pt x="33" y="261"/>
                  </a:cubicBezTo>
                  <a:cubicBezTo>
                    <a:pt x="33" y="261"/>
                    <a:pt x="33" y="261"/>
                    <a:pt x="33" y="261"/>
                  </a:cubicBezTo>
                  <a:cubicBezTo>
                    <a:pt x="33" y="261"/>
                    <a:pt x="33" y="261"/>
                    <a:pt x="32" y="261"/>
                  </a:cubicBezTo>
                  <a:cubicBezTo>
                    <a:pt x="30" y="261"/>
                    <a:pt x="28" y="261"/>
                    <a:pt x="25" y="257"/>
                  </a:cubicBezTo>
                  <a:cubicBezTo>
                    <a:pt x="24" y="258"/>
                    <a:pt x="24" y="258"/>
                    <a:pt x="24" y="258"/>
                  </a:cubicBezTo>
                  <a:cubicBezTo>
                    <a:pt x="26" y="258"/>
                    <a:pt x="26" y="258"/>
                    <a:pt x="26" y="258"/>
                  </a:cubicBezTo>
                  <a:cubicBezTo>
                    <a:pt x="24" y="258"/>
                    <a:pt x="24" y="258"/>
                    <a:pt x="24" y="258"/>
                  </a:cubicBezTo>
                  <a:cubicBezTo>
                    <a:pt x="23" y="259"/>
                    <a:pt x="23" y="259"/>
                    <a:pt x="23" y="259"/>
                  </a:cubicBezTo>
                  <a:cubicBezTo>
                    <a:pt x="26" y="263"/>
                    <a:pt x="30" y="264"/>
                    <a:pt x="32" y="264"/>
                  </a:cubicBezTo>
                  <a:cubicBezTo>
                    <a:pt x="33" y="264"/>
                    <a:pt x="34" y="264"/>
                    <a:pt x="34" y="264"/>
                  </a:cubicBezTo>
                  <a:cubicBezTo>
                    <a:pt x="34" y="262"/>
                    <a:pt x="34" y="262"/>
                    <a:pt x="34" y="262"/>
                  </a:cubicBezTo>
                  <a:cubicBezTo>
                    <a:pt x="32" y="263"/>
                    <a:pt x="32" y="263"/>
                    <a:pt x="32" y="263"/>
                  </a:cubicBezTo>
                  <a:cubicBezTo>
                    <a:pt x="32" y="263"/>
                    <a:pt x="32" y="263"/>
                    <a:pt x="38" y="271"/>
                  </a:cubicBezTo>
                  <a:cubicBezTo>
                    <a:pt x="39" y="270"/>
                    <a:pt x="39" y="270"/>
                    <a:pt x="39" y="270"/>
                  </a:cubicBezTo>
                  <a:cubicBezTo>
                    <a:pt x="39" y="269"/>
                    <a:pt x="39" y="269"/>
                    <a:pt x="39" y="269"/>
                  </a:cubicBezTo>
                  <a:cubicBezTo>
                    <a:pt x="39" y="269"/>
                    <a:pt x="39" y="269"/>
                    <a:pt x="19" y="264"/>
                  </a:cubicBezTo>
                  <a:cubicBezTo>
                    <a:pt x="19" y="265"/>
                    <a:pt x="19" y="265"/>
                    <a:pt x="19" y="265"/>
                  </a:cubicBezTo>
                  <a:cubicBezTo>
                    <a:pt x="19" y="264"/>
                    <a:pt x="19" y="264"/>
                    <a:pt x="19" y="264"/>
                  </a:cubicBezTo>
                  <a:cubicBezTo>
                    <a:pt x="18" y="263"/>
                    <a:pt x="18" y="262"/>
                    <a:pt x="17" y="262"/>
                  </a:cubicBezTo>
                  <a:cubicBezTo>
                    <a:pt x="17" y="261"/>
                    <a:pt x="17" y="261"/>
                    <a:pt x="17" y="260"/>
                  </a:cubicBezTo>
                  <a:cubicBezTo>
                    <a:pt x="17" y="259"/>
                    <a:pt x="17" y="259"/>
                    <a:pt x="17" y="258"/>
                  </a:cubicBezTo>
                  <a:cubicBezTo>
                    <a:pt x="17" y="258"/>
                    <a:pt x="17" y="258"/>
                    <a:pt x="17" y="258"/>
                  </a:cubicBezTo>
                  <a:cubicBezTo>
                    <a:pt x="17" y="258"/>
                    <a:pt x="17" y="258"/>
                    <a:pt x="17" y="258"/>
                  </a:cubicBezTo>
                  <a:cubicBezTo>
                    <a:pt x="17" y="258"/>
                    <a:pt x="17" y="258"/>
                    <a:pt x="17" y="258"/>
                  </a:cubicBezTo>
                  <a:cubicBezTo>
                    <a:pt x="17" y="257"/>
                    <a:pt x="17" y="257"/>
                    <a:pt x="17" y="257"/>
                  </a:cubicBezTo>
                  <a:cubicBezTo>
                    <a:pt x="17" y="258"/>
                    <a:pt x="17" y="258"/>
                    <a:pt x="17" y="258"/>
                  </a:cubicBezTo>
                  <a:cubicBezTo>
                    <a:pt x="17" y="258"/>
                    <a:pt x="17" y="258"/>
                    <a:pt x="17" y="258"/>
                  </a:cubicBezTo>
                  <a:cubicBezTo>
                    <a:pt x="17" y="257"/>
                    <a:pt x="17" y="257"/>
                    <a:pt x="17" y="257"/>
                  </a:cubicBezTo>
                  <a:cubicBezTo>
                    <a:pt x="17" y="258"/>
                    <a:pt x="17" y="258"/>
                    <a:pt x="17" y="258"/>
                  </a:cubicBezTo>
                  <a:cubicBezTo>
                    <a:pt x="18" y="257"/>
                    <a:pt x="18" y="257"/>
                    <a:pt x="18" y="257"/>
                  </a:cubicBezTo>
                  <a:cubicBezTo>
                    <a:pt x="17" y="256"/>
                    <a:pt x="17" y="256"/>
                    <a:pt x="17" y="256"/>
                  </a:cubicBezTo>
                  <a:cubicBezTo>
                    <a:pt x="17" y="256"/>
                    <a:pt x="12" y="250"/>
                    <a:pt x="7" y="248"/>
                  </a:cubicBezTo>
                  <a:cubicBezTo>
                    <a:pt x="7" y="247"/>
                    <a:pt x="7" y="247"/>
                    <a:pt x="7" y="247"/>
                  </a:cubicBezTo>
                  <a:cubicBezTo>
                    <a:pt x="7" y="247"/>
                    <a:pt x="7" y="247"/>
                    <a:pt x="7" y="247"/>
                  </a:cubicBezTo>
                  <a:cubicBezTo>
                    <a:pt x="4" y="246"/>
                    <a:pt x="3" y="245"/>
                    <a:pt x="3" y="243"/>
                  </a:cubicBezTo>
                  <a:cubicBezTo>
                    <a:pt x="3" y="242"/>
                    <a:pt x="4" y="241"/>
                    <a:pt x="4" y="240"/>
                  </a:cubicBezTo>
                  <a:cubicBezTo>
                    <a:pt x="5" y="239"/>
                    <a:pt x="7" y="238"/>
                    <a:pt x="9" y="237"/>
                  </a:cubicBezTo>
                  <a:cubicBezTo>
                    <a:pt x="9" y="237"/>
                    <a:pt x="9" y="237"/>
                    <a:pt x="9" y="237"/>
                  </a:cubicBezTo>
                  <a:cubicBezTo>
                    <a:pt x="9" y="237"/>
                    <a:pt x="9" y="237"/>
                    <a:pt x="9" y="237"/>
                  </a:cubicBezTo>
                  <a:cubicBezTo>
                    <a:pt x="11" y="235"/>
                    <a:pt x="13" y="235"/>
                    <a:pt x="14" y="235"/>
                  </a:cubicBezTo>
                  <a:cubicBezTo>
                    <a:pt x="16" y="235"/>
                    <a:pt x="17" y="235"/>
                    <a:pt x="18" y="236"/>
                  </a:cubicBezTo>
                  <a:cubicBezTo>
                    <a:pt x="19" y="238"/>
                    <a:pt x="20" y="239"/>
                    <a:pt x="20" y="241"/>
                  </a:cubicBezTo>
                  <a:cubicBezTo>
                    <a:pt x="20" y="242"/>
                    <a:pt x="20" y="242"/>
                    <a:pt x="20" y="242"/>
                  </a:cubicBezTo>
                  <a:cubicBezTo>
                    <a:pt x="19" y="242"/>
                    <a:pt x="19" y="242"/>
                    <a:pt x="18" y="242"/>
                  </a:cubicBezTo>
                  <a:cubicBezTo>
                    <a:pt x="18" y="242"/>
                    <a:pt x="17" y="242"/>
                    <a:pt x="17" y="242"/>
                  </a:cubicBezTo>
                  <a:cubicBezTo>
                    <a:pt x="17" y="242"/>
                    <a:pt x="17" y="242"/>
                    <a:pt x="17" y="242"/>
                  </a:cubicBezTo>
                  <a:cubicBezTo>
                    <a:pt x="16" y="242"/>
                    <a:pt x="16" y="242"/>
                    <a:pt x="16" y="242"/>
                  </a:cubicBezTo>
                  <a:cubicBezTo>
                    <a:pt x="8" y="240"/>
                    <a:pt x="8" y="240"/>
                    <a:pt x="8" y="240"/>
                  </a:cubicBezTo>
                  <a:cubicBezTo>
                    <a:pt x="15" y="245"/>
                    <a:pt x="15" y="245"/>
                    <a:pt x="15" y="245"/>
                  </a:cubicBezTo>
                  <a:cubicBezTo>
                    <a:pt x="15" y="245"/>
                    <a:pt x="15" y="245"/>
                    <a:pt x="16" y="245"/>
                  </a:cubicBezTo>
                  <a:cubicBezTo>
                    <a:pt x="17" y="246"/>
                    <a:pt x="19" y="247"/>
                    <a:pt x="23" y="250"/>
                  </a:cubicBezTo>
                  <a:cubicBezTo>
                    <a:pt x="24" y="249"/>
                    <a:pt x="24" y="249"/>
                    <a:pt x="24" y="249"/>
                  </a:cubicBezTo>
                  <a:cubicBezTo>
                    <a:pt x="23" y="248"/>
                    <a:pt x="23" y="248"/>
                    <a:pt x="23" y="248"/>
                  </a:cubicBezTo>
                  <a:cubicBezTo>
                    <a:pt x="23" y="248"/>
                    <a:pt x="21" y="250"/>
                    <a:pt x="21" y="253"/>
                  </a:cubicBezTo>
                  <a:cubicBezTo>
                    <a:pt x="21" y="254"/>
                    <a:pt x="22" y="256"/>
                    <a:pt x="23" y="259"/>
                  </a:cubicBezTo>
                  <a:cubicBezTo>
                    <a:pt x="23" y="259"/>
                    <a:pt x="23" y="259"/>
                    <a:pt x="23" y="259"/>
                  </a:cubicBezTo>
                  <a:cubicBezTo>
                    <a:pt x="23" y="259"/>
                    <a:pt x="23" y="259"/>
                    <a:pt x="23" y="259"/>
                  </a:cubicBezTo>
                  <a:lnTo>
                    <a:pt x="24" y="258"/>
                  </a:lnTo>
                  <a:close/>
                  <a:moveTo>
                    <a:pt x="530" y="562"/>
                  </a:moveTo>
                  <a:cubicBezTo>
                    <a:pt x="531" y="562"/>
                    <a:pt x="531" y="562"/>
                    <a:pt x="531" y="562"/>
                  </a:cubicBezTo>
                  <a:cubicBezTo>
                    <a:pt x="531" y="562"/>
                    <a:pt x="532" y="559"/>
                    <a:pt x="532" y="557"/>
                  </a:cubicBezTo>
                  <a:cubicBezTo>
                    <a:pt x="532" y="556"/>
                    <a:pt x="532" y="555"/>
                    <a:pt x="532" y="555"/>
                  </a:cubicBezTo>
                  <a:cubicBezTo>
                    <a:pt x="532" y="554"/>
                    <a:pt x="532" y="553"/>
                    <a:pt x="531" y="553"/>
                  </a:cubicBezTo>
                  <a:cubicBezTo>
                    <a:pt x="531" y="552"/>
                    <a:pt x="531" y="552"/>
                    <a:pt x="531" y="552"/>
                  </a:cubicBezTo>
                  <a:cubicBezTo>
                    <a:pt x="530" y="552"/>
                    <a:pt x="530" y="552"/>
                    <a:pt x="530" y="552"/>
                  </a:cubicBezTo>
                  <a:cubicBezTo>
                    <a:pt x="529" y="552"/>
                    <a:pt x="528" y="553"/>
                    <a:pt x="528" y="553"/>
                  </a:cubicBezTo>
                  <a:cubicBezTo>
                    <a:pt x="527" y="554"/>
                    <a:pt x="526" y="555"/>
                    <a:pt x="525" y="556"/>
                  </a:cubicBezTo>
                  <a:cubicBezTo>
                    <a:pt x="522" y="560"/>
                    <a:pt x="519" y="565"/>
                    <a:pt x="519" y="565"/>
                  </a:cubicBezTo>
                  <a:cubicBezTo>
                    <a:pt x="521" y="566"/>
                    <a:pt x="521" y="566"/>
                    <a:pt x="521" y="566"/>
                  </a:cubicBezTo>
                  <a:cubicBezTo>
                    <a:pt x="522" y="565"/>
                    <a:pt x="522" y="565"/>
                    <a:pt x="522" y="565"/>
                  </a:cubicBezTo>
                  <a:cubicBezTo>
                    <a:pt x="522" y="565"/>
                    <a:pt x="521" y="564"/>
                    <a:pt x="520" y="564"/>
                  </a:cubicBezTo>
                  <a:cubicBezTo>
                    <a:pt x="519" y="563"/>
                    <a:pt x="519" y="563"/>
                    <a:pt x="518" y="563"/>
                  </a:cubicBezTo>
                  <a:cubicBezTo>
                    <a:pt x="518" y="562"/>
                    <a:pt x="517" y="562"/>
                    <a:pt x="516" y="562"/>
                  </a:cubicBezTo>
                  <a:cubicBezTo>
                    <a:pt x="516" y="562"/>
                    <a:pt x="515" y="562"/>
                    <a:pt x="515" y="562"/>
                  </a:cubicBezTo>
                  <a:cubicBezTo>
                    <a:pt x="512" y="563"/>
                    <a:pt x="509" y="565"/>
                    <a:pt x="507" y="566"/>
                  </a:cubicBezTo>
                  <a:cubicBezTo>
                    <a:pt x="504" y="568"/>
                    <a:pt x="502" y="569"/>
                    <a:pt x="502" y="569"/>
                  </a:cubicBezTo>
                  <a:cubicBezTo>
                    <a:pt x="503" y="570"/>
                    <a:pt x="503" y="570"/>
                    <a:pt x="503" y="570"/>
                  </a:cubicBezTo>
                  <a:cubicBezTo>
                    <a:pt x="502" y="569"/>
                    <a:pt x="502" y="569"/>
                    <a:pt x="502" y="569"/>
                  </a:cubicBezTo>
                  <a:cubicBezTo>
                    <a:pt x="500" y="570"/>
                    <a:pt x="500" y="570"/>
                    <a:pt x="500" y="570"/>
                  </a:cubicBezTo>
                  <a:cubicBezTo>
                    <a:pt x="499" y="570"/>
                    <a:pt x="499" y="570"/>
                    <a:pt x="499" y="570"/>
                  </a:cubicBezTo>
                  <a:cubicBezTo>
                    <a:pt x="499" y="571"/>
                    <a:pt x="499" y="571"/>
                    <a:pt x="499" y="571"/>
                  </a:cubicBezTo>
                  <a:cubicBezTo>
                    <a:pt x="499" y="571"/>
                    <a:pt x="499" y="571"/>
                    <a:pt x="499" y="571"/>
                  </a:cubicBezTo>
                  <a:cubicBezTo>
                    <a:pt x="499" y="571"/>
                    <a:pt x="498" y="573"/>
                    <a:pt x="498" y="574"/>
                  </a:cubicBezTo>
                  <a:cubicBezTo>
                    <a:pt x="497" y="574"/>
                    <a:pt x="497" y="575"/>
                    <a:pt x="496" y="575"/>
                  </a:cubicBezTo>
                  <a:cubicBezTo>
                    <a:pt x="496" y="575"/>
                    <a:pt x="495" y="575"/>
                    <a:pt x="495" y="575"/>
                  </a:cubicBezTo>
                  <a:cubicBezTo>
                    <a:pt x="495" y="575"/>
                    <a:pt x="495" y="575"/>
                    <a:pt x="495" y="575"/>
                  </a:cubicBezTo>
                  <a:cubicBezTo>
                    <a:pt x="494" y="575"/>
                    <a:pt x="494" y="575"/>
                    <a:pt x="494" y="575"/>
                  </a:cubicBezTo>
                  <a:cubicBezTo>
                    <a:pt x="494" y="576"/>
                    <a:pt x="494" y="576"/>
                    <a:pt x="494" y="576"/>
                  </a:cubicBezTo>
                  <a:cubicBezTo>
                    <a:pt x="494" y="575"/>
                    <a:pt x="493" y="575"/>
                    <a:pt x="493" y="574"/>
                  </a:cubicBezTo>
                  <a:cubicBezTo>
                    <a:pt x="492" y="573"/>
                    <a:pt x="491" y="571"/>
                    <a:pt x="491" y="569"/>
                  </a:cubicBezTo>
                  <a:cubicBezTo>
                    <a:pt x="491" y="568"/>
                    <a:pt x="491" y="568"/>
                    <a:pt x="491" y="567"/>
                  </a:cubicBezTo>
                  <a:cubicBezTo>
                    <a:pt x="491" y="566"/>
                    <a:pt x="491" y="566"/>
                    <a:pt x="491" y="566"/>
                  </a:cubicBezTo>
                  <a:cubicBezTo>
                    <a:pt x="489" y="566"/>
                    <a:pt x="489" y="566"/>
                    <a:pt x="489" y="566"/>
                  </a:cubicBezTo>
                  <a:cubicBezTo>
                    <a:pt x="490" y="567"/>
                    <a:pt x="490" y="567"/>
                    <a:pt x="490" y="567"/>
                  </a:cubicBezTo>
                  <a:cubicBezTo>
                    <a:pt x="491" y="567"/>
                    <a:pt x="491" y="566"/>
                    <a:pt x="492" y="566"/>
                  </a:cubicBezTo>
                  <a:cubicBezTo>
                    <a:pt x="492" y="565"/>
                    <a:pt x="493" y="563"/>
                    <a:pt x="493" y="562"/>
                  </a:cubicBezTo>
                  <a:cubicBezTo>
                    <a:pt x="493" y="561"/>
                    <a:pt x="493" y="559"/>
                    <a:pt x="491" y="559"/>
                  </a:cubicBezTo>
                  <a:cubicBezTo>
                    <a:pt x="490" y="558"/>
                    <a:pt x="489" y="558"/>
                    <a:pt x="487" y="558"/>
                  </a:cubicBezTo>
                  <a:cubicBezTo>
                    <a:pt x="482" y="558"/>
                    <a:pt x="478" y="560"/>
                    <a:pt x="475" y="561"/>
                  </a:cubicBezTo>
                  <a:cubicBezTo>
                    <a:pt x="473" y="562"/>
                    <a:pt x="472" y="563"/>
                    <a:pt x="471" y="564"/>
                  </a:cubicBezTo>
                  <a:cubicBezTo>
                    <a:pt x="470" y="564"/>
                    <a:pt x="469" y="565"/>
                    <a:pt x="469" y="565"/>
                  </a:cubicBezTo>
                  <a:cubicBezTo>
                    <a:pt x="469" y="565"/>
                    <a:pt x="469" y="565"/>
                    <a:pt x="469" y="565"/>
                  </a:cubicBezTo>
                  <a:cubicBezTo>
                    <a:pt x="468" y="565"/>
                    <a:pt x="468" y="565"/>
                    <a:pt x="468" y="565"/>
                  </a:cubicBezTo>
                  <a:cubicBezTo>
                    <a:pt x="468" y="565"/>
                    <a:pt x="468" y="565"/>
                    <a:pt x="468" y="565"/>
                  </a:cubicBezTo>
                  <a:cubicBezTo>
                    <a:pt x="468" y="565"/>
                    <a:pt x="468" y="565"/>
                    <a:pt x="468" y="565"/>
                  </a:cubicBezTo>
                  <a:cubicBezTo>
                    <a:pt x="468" y="564"/>
                    <a:pt x="467" y="564"/>
                    <a:pt x="466" y="563"/>
                  </a:cubicBezTo>
                  <a:cubicBezTo>
                    <a:pt x="465" y="562"/>
                    <a:pt x="464" y="562"/>
                    <a:pt x="462" y="562"/>
                  </a:cubicBezTo>
                  <a:cubicBezTo>
                    <a:pt x="461" y="562"/>
                    <a:pt x="459" y="562"/>
                    <a:pt x="456" y="563"/>
                  </a:cubicBezTo>
                  <a:cubicBezTo>
                    <a:pt x="448" y="564"/>
                    <a:pt x="438" y="567"/>
                    <a:pt x="438" y="567"/>
                  </a:cubicBezTo>
                  <a:cubicBezTo>
                    <a:pt x="438" y="569"/>
                    <a:pt x="438" y="569"/>
                    <a:pt x="438" y="569"/>
                  </a:cubicBezTo>
                  <a:cubicBezTo>
                    <a:pt x="439" y="568"/>
                    <a:pt x="439" y="568"/>
                    <a:pt x="439" y="568"/>
                  </a:cubicBezTo>
                  <a:cubicBezTo>
                    <a:pt x="435" y="560"/>
                    <a:pt x="435" y="560"/>
                    <a:pt x="435" y="560"/>
                  </a:cubicBezTo>
                  <a:cubicBezTo>
                    <a:pt x="435" y="559"/>
                    <a:pt x="435" y="559"/>
                    <a:pt x="435" y="559"/>
                  </a:cubicBezTo>
                  <a:cubicBezTo>
                    <a:pt x="434" y="559"/>
                    <a:pt x="434" y="559"/>
                    <a:pt x="434" y="559"/>
                  </a:cubicBezTo>
                  <a:cubicBezTo>
                    <a:pt x="430" y="559"/>
                    <a:pt x="430" y="559"/>
                    <a:pt x="430" y="559"/>
                  </a:cubicBezTo>
                  <a:cubicBezTo>
                    <a:pt x="429" y="559"/>
                    <a:pt x="429" y="559"/>
                    <a:pt x="429" y="559"/>
                  </a:cubicBezTo>
                  <a:cubicBezTo>
                    <a:pt x="429" y="560"/>
                    <a:pt x="429" y="560"/>
                    <a:pt x="429" y="560"/>
                  </a:cubicBezTo>
                  <a:cubicBezTo>
                    <a:pt x="427" y="563"/>
                    <a:pt x="427" y="563"/>
                    <a:pt x="427" y="563"/>
                  </a:cubicBezTo>
                  <a:cubicBezTo>
                    <a:pt x="429" y="563"/>
                    <a:pt x="429" y="563"/>
                    <a:pt x="429" y="563"/>
                  </a:cubicBezTo>
                  <a:cubicBezTo>
                    <a:pt x="429" y="562"/>
                    <a:pt x="429" y="562"/>
                    <a:pt x="429" y="562"/>
                  </a:cubicBezTo>
                  <a:cubicBezTo>
                    <a:pt x="429" y="562"/>
                    <a:pt x="426" y="562"/>
                    <a:pt x="422" y="562"/>
                  </a:cubicBezTo>
                  <a:cubicBezTo>
                    <a:pt x="419" y="562"/>
                    <a:pt x="415" y="562"/>
                    <a:pt x="412" y="563"/>
                  </a:cubicBezTo>
                  <a:cubicBezTo>
                    <a:pt x="412" y="565"/>
                    <a:pt x="412" y="565"/>
                    <a:pt x="412" y="565"/>
                  </a:cubicBezTo>
                  <a:cubicBezTo>
                    <a:pt x="412" y="563"/>
                    <a:pt x="412" y="563"/>
                    <a:pt x="412" y="563"/>
                  </a:cubicBezTo>
                  <a:cubicBezTo>
                    <a:pt x="409" y="564"/>
                    <a:pt x="406" y="565"/>
                    <a:pt x="403" y="567"/>
                  </a:cubicBezTo>
                  <a:cubicBezTo>
                    <a:pt x="400" y="569"/>
                    <a:pt x="398" y="571"/>
                    <a:pt x="396" y="573"/>
                  </a:cubicBezTo>
                  <a:cubicBezTo>
                    <a:pt x="397" y="574"/>
                    <a:pt x="397" y="574"/>
                    <a:pt x="397" y="574"/>
                  </a:cubicBezTo>
                  <a:cubicBezTo>
                    <a:pt x="397" y="573"/>
                    <a:pt x="397" y="573"/>
                    <a:pt x="397" y="573"/>
                  </a:cubicBezTo>
                  <a:cubicBezTo>
                    <a:pt x="397" y="573"/>
                    <a:pt x="396" y="573"/>
                    <a:pt x="395" y="573"/>
                  </a:cubicBezTo>
                  <a:cubicBezTo>
                    <a:pt x="394" y="573"/>
                    <a:pt x="393" y="573"/>
                    <a:pt x="392" y="573"/>
                  </a:cubicBezTo>
                  <a:cubicBezTo>
                    <a:pt x="390" y="573"/>
                    <a:pt x="387" y="573"/>
                    <a:pt x="385" y="573"/>
                  </a:cubicBezTo>
                  <a:cubicBezTo>
                    <a:pt x="383" y="573"/>
                    <a:pt x="381" y="573"/>
                    <a:pt x="381" y="573"/>
                  </a:cubicBezTo>
                  <a:cubicBezTo>
                    <a:pt x="381" y="574"/>
                    <a:pt x="381" y="574"/>
                    <a:pt x="381" y="574"/>
                  </a:cubicBezTo>
                  <a:cubicBezTo>
                    <a:pt x="382" y="575"/>
                    <a:pt x="382" y="575"/>
                    <a:pt x="382" y="575"/>
                  </a:cubicBezTo>
                  <a:cubicBezTo>
                    <a:pt x="385" y="571"/>
                    <a:pt x="385" y="571"/>
                    <a:pt x="385" y="571"/>
                  </a:cubicBezTo>
                  <a:cubicBezTo>
                    <a:pt x="386" y="570"/>
                    <a:pt x="386" y="570"/>
                    <a:pt x="386" y="570"/>
                  </a:cubicBezTo>
                  <a:cubicBezTo>
                    <a:pt x="385" y="569"/>
                    <a:pt x="385" y="569"/>
                    <a:pt x="385" y="569"/>
                  </a:cubicBezTo>
                  <a:cubicBezTo>
                    <a:pt x="379" y="565"/>
                    <a:pt x="379" y="565"/>
                    <a:pt x="379" y="565"/>
                  </a:cubicBezTo>
                  <a:cubicBezTo>
                    <a:pt x="378" y="564"/>
                    <a:pt x="378" y="564"/>
                    <a:pt x="378" y="564"/>
                  </a:cubicBezTo>
                  <a:cubicBezTo>
                    <a:pt x="377" y="565"/>
                    <a:pt x="377" y="565"/>
                    <a:pt x="377" y="565"/>
                  </a:cubicBezTo>
                  <a:cubicBezTo>
                    <a:pt x="373" y="569"/>
                    <a:pt x="373" y="569"/>
                    <a:pt x="373" y="569"/>
                  </a:cubicBezTo>
                  <a:cubicBezTo>
                    <a:pt x="374" y="570"/>
                    <a:pt x="374" y="570"/>
                    <a:pt x="374" y="570"/>
                  </a:cubicBezTo>
                  <a:cubicBezTo>
                    <a:pt x="374" y="569"/>
                    <a:pt x="374" y="569"/>
                    <a:pt x="374" y="569"/>
                  </a:cubicBezTo>
                  <a:cubicBezTo>
                    <a:pt x="374" y="569"/>
                    <a:pt x="374" y="569"/>
                    <a:pt x="374" y="569"/>
                  </a:cubicBezTo>
                  <a:cubicBezTo>
                    <a:pt x="374" y="569"/>
                    <a:pt x="373" y="569"/>
                    <a:pt x="372" y="569"/>
                  </a:cubicBezTo>
                  <a:cubicBezTo>
                    <a:pt x="371" y="569"/>
                    <a:pt x="370" y="569"/>
                    <a:pt x="370" y="568"/>
                  </a:cubicBezTo>
                  <a:cubicBezTo>
                    <a:pt x="369" y="568"/>
                    <a:pt x="369" y="568"/>
                    <a:pt x="369" y="568"/>
                  </a:cubicBezTo>
                  <a:cubicBezTo>
                    <a:pt x="369" y="567"/>
                    <a:pt x="369" y="567"/>
                    <a:pt x="369" y="567"/>
                  </a:cubicBezTo>
                  <a:cubicBezTo>
                    <a:pt x="369" y="567"/>
                    <a:pt x="369" y="567"/>
                    <a:pt x="369" y="567"/>
                  </a:cubicBezTo>
                  <a:cubicBezTo>
                    <a:pt x="369" y="567"/>
                    <a:pt x="369" y="567"/>
                    <a:pt x="369" y="567"/>
                  </a:cubicBezTo>
                  <a:cubicBezTo>
                    <a:pt x="369" y="567"/>
                    <a:pt x="369" y="567"/>
                    <a:pt x="369" y="567"/>
                  </a:cubicBezTo>
                  <a:cubicBezTo>
                    <a:pt x="369" y="567"/>
                    <a:pt x="369" y="567"/>
                    <a:pt x="369" y="567"/>
                  </a:cubicBezTo>
                  <a:cubicBezTo>
                    <a:pt x="369" y="567"/>
                    <a:pt x="369" y="567"/>
                    <a:pt x="369" y="567"/>
                  </a:cubicBezTo>
                  <a:cubicBezTo>
                    <a:pt x="369" y="567"/>
                    <a:pt x="369" y="567"/>
                    <a:pt x="369" y="567"/>
                  </a:cubicBezTo>
                  <a:cubicBezTo>
                    <a:pt x="369" y="567"/>
                    <a:pt x="369" y="567"/>
                    <a:pt x="369" y="567"/>
                  </a:cubicBezTo>
                  <a:cubicBezTo>
                    <a:pt x="370" y="567"/>
                    <a:pt x="370" y="567"/>
                    <a:pt x="370" y="567"/>
                  </a:cubicBezTo>
                  <a:cubicBezTo>
                    <a:pt x="371" y="567"/>
                    <a:pt x="372" y="567"/>
                    <a:pt x="372" y="567"/>
                  </a:cubicBezTo>
                  <a:cubicBezTo>
                    <a:pt x="373" y="568"/>
                    <a:pt x="374" y="568"/>
                    <a:pt x="375" y="568"/>
                  </a:cubicBezTo>
                  <a:cubicBezTo>
                    <a:pt x="376" y="568"/>
                    <a:pt x="376" y="568"/>
                    <a:pt x="377" y="567"/>
                  </a:cubicBezTo>
                  <a:cubicBezTo>
                    <a:pt x="377" y="567"/>
                    <a:pt x="377" y="567"/>
                    <a:pt x="377" y="567"/>
                  </a:cubicBezTo>
                  <a:cubicBezTo>
                    <a:pt x="378" y="565"/>
                    <a:pt x="378" y="565"/>
                    <a:pt x="378" y="565"/>
                  </a:cubicBezTo>
                  <a:cubicBezTo>
                    <a:pt x="378" y="565"/>
                    <a:pt x="377" y="564"/>
                    <a:pt x="377" y="563"/>
                  </a:cubicBezTo>
                  <a:cubicBezTo>
                    <a:pt x="376" y="562"/>
                    <a:pt x="375" y="561"/>
                    <a:pt x="374" y="560"/>
                  </a:cubicBezTo>
                  <a:cubicBezTo>
                    <a:pt x="373" y="561"/>
                    <a:pt x="373" y="561"/>
                    <a:pt x="373" y="561"/>
                  </a:cubicBezTo>
                  <a:cubicBezTo>
                    <a:pt x="374" y="560"/>
                    <a:pt x="374" y="560"/>
                    <a:pt x="374" y="560"/>
                  </a:cubicBezTo>
                  <a:cubicBezTo>
                    <a:pt x="373" y="558"/>
                    <a:pt x="372" y="557"/>
                    <a:pt x="371" y="556"/>
                  </a:cubicBezTo>
                  <a:cubicBezTo>
                    <a:pt x="370" y="555"/>
                    <a:pt x="369" y="555"/>
                    <a:pt x="368" y="555"/>
                  </a:cubicBezTo>
                  <a:cubicBezTo>
                    <a:pt x="367" y="555"/>
                    <a:pt x="365" y="556"/>
                    <a:pt x="365" y="557"/>
                  </a:cubicBezTo>
                  <a:cubicBezTo>
                    <a:pt x="363" y="558"/>
                    <a:pt x="362" y="560"/>
                    <a:pt x="362" y="561"/>
                  </a:cubicBezTo>
                  <a:cubicBezTo>
                    <a:pt x="361" y="563"/>
                    <a:pt x="361" y="564"/>
                    <a:pt x="361" y="564"/>
                  </a:cubicBezTo>
                  <a:cubicBezTo>
                    <a:pt x="362" y="565"/>
                    <a:pt x="362" y="565"/>
                    <a:pt x="362" y="565"/>
                  </a:cubicBezTo>
                  <a:cubicBezTo>
                    <a:pt x="362" y="563"/>
                    <a:pt x="362" y="563"/>
                    <a:pt x="362" y="563"/>
                  </a:cubicBezTo>
                  <a:cubicBezTo>
                    <a:pt x="362" y="563"/>
                    <a:pt x="361" y="563"/>
                    <a:pt x="358" y="563"/>
                  </a:cubicBezTo>
                  <a:cubicBezTo>
                    <a:pt x="356" y="564"/>
                    <a:pt x="353" y="564"/>
                    <a:pt x="351" y="565"/>
                  </a:cubicBezTo>
                  <a:cubicBezTo>
                    <a:pt x="351" y="565"/>
                    <a:pt x="351" y="565"/>
                    <a:pt x="351" y="565"/>
                  </a:cubicBezTo>
                  <a:cubicBezTo>
                    <a:pt x="351" y="565"/>
                    <a:pt x="351" y="565"/>
                    <a:pt x="351" y="565"/>
                  </a:cubicBezTo>
                  <a:cubicBezTo>
                    <a:pt x="350" y="565"/>
                    <a:pt x="349" y="565"/>
                    <a:pt x="348" y="565"/>
                  </a:cubicBezTo>
                  <a:cubicBezTo>
                    <a:pt x="347" y="565"/>
                    <a:pt x="346" y="565"/>
                    <a:pt x="345" y="565"/>
                  </a:cubicBezTo>
                  <a:cubicBezTo>
                    <a:pt x="345" y="565"/>
                    <a:pt x="344" y="565"/>
                    <a:pt x="344" y="565"/>
                  </a:cubicBezTo>
                  <a:cubicBezTo>
                    <a:pt x="344" y="565"/>
                    <a:pt x="344" y="565"/>
                    <a:pt x="344" y="565"/>
                  </a:cubicBezTo>
                  <a:cubicBezTo>
                    <a:pt x="343" y="566"/>
                    <a:pt x="343" y="566"/>
                    <a:pt x="343" y="566"/>
                  </a:cubicBezTo>
                  <a:cubicBezTo>
                    <a:pt x="345" y="566"/>
                    <a:pt x="345" y="566"/>
                    <a:pt x="345" y="566"/>
                  </a:cubicBezTo>
                  <a:cubicBezTo>
                    <a:pt x="345" y="566"/>
                    <a:pt x="345" y="563"/>
                    <a:pt x="344" y="560"/>
                  </a:cubicBezTo>
                  <a:cubicBezTo>
                    <a:pt x="343" y="558"/>
                    <a:pt x="343" y="556"/>
                    <a:pt x="342" y="555"/>
                  </a:cubicBezTo>
                  <a:cubicBezTo>
                    <a:pt x="342" y="554"/>
                    <a:pt x="341" y="554"/>
                    <a:pt x="341" y="553"/>
                  </a:cubicBezTo>
                  <a:cubicBezTo>
                    <a:pt x="340" y="553"/>
                    <a:pt x="339" y="552"/>
                    <a:pt x="339" y="552"/>
                  </a:cubicBezTo>
                  <a:cubicBezTo>
                    <a:pt x="337" y="553"/>
                    <a:pt x="337" y="553"/>
                    <a:pt x="337" y="553"/>
                  </a:cubicBezTo>
                  <a:cubicBezTo>
                    <a:pt x="337" y="553"/>
                    <a:pt x="337" y="553"/>
                    <a:pt x="337" y="553"/>
                  </a:cubicBezTo>
                  <a:cubicBezTo>
                    <a:pt x="337" y="553"/>
                    <a:pt x="337" y="553"/>
                    <a:pt x="337" y="553"/>
                  </a:cubicBezTo>
                  <a:cubicBezTo>
                    <a:pt x="336" y="553"/>
                    <a:pt x="335" y="554"/>
                    <a:pt x="335" y="555"/>
                  </a:cubicBezTo>
                  <a:cubicBezTo>
                    <a:pt x="334" y="556"/>
                    <a:pt x="334" y="557"/>
                    <a:pt x="334" y="558"/>
                  </a:cubicBezTo>
                  <a:cubicBezTo>
                    <a:pt x="334" y="560"/>
                    <a:pt x="334" y="561"/>
                    <a:pt x="334" y="563"/>
                  </a:cubicBezTo>
                  <a:cubicBezTo>
                    <a:pt x="335" y="564"/>
                    <a:pt x="335" y="566"/>
                    <a:pt x="335" y="567"/>
                  </a:cubicBezTo>
                  <a:cubicBezTo>
                    <a:pt x="335" y="567"/>
                    <a:pt x="335" y="568"/>
                    <a:pt x="335" y="568"/>
                  </a:cubicBezTo>
                  <a:cubicBezTo>
                    <a:pt x="334" y="568"/>
                    <a:pt x="334" y="569"/>
                    <a:pt x="334" y="569"/>
                  </a:cubicBezTo>
                  <a:cubicBezTo>
                    <a:pt x="333" y="569"/>
                    <a:pt x="333" y="569"/>
                    <a:pt x="333" y="569"/>
                  </a:cubicBezTo>
                  <a:cubicBezTo>
                    <a:pt x="333" y="569"/>
                    <a:pt x="333" y="569"/>
                    <a:pt x="333" y="569"/>
                  </a:cubicBezTo>
                  <a:cubicBezTo>
                    <a:pt x="333" y="569"/>
                    <a:pt x="333" y="569"/>
                    <a:pt x="333" y="569"/>
                  </a:cubicBezTo>
                  <a:cubicBezTo>
                    <a:pt x="333" y="569"/>
                    <a:pt x="333" y="569"/>
                    <a:pt x="333" y="569"/>
                  </a:cubicBezTo>
                  <a:cubicBezTo>
                    <a:pt x="333" y="569"/>
                    <a:pt x="332" y="568"/>
                    <a:pt x="332" y="567"/>
                  </a:cubicBezTo>
                  <a:cubicBezTo>
                    <a:pt x="332" y="566"/>
                    <a:pt x="332" y="564"/>
                    <a:pt x="331" y="563"/>
                  </a:cubicBezTo>
                  <a:cubicBezTo>
                    <a:pt x="331" y="562"/>
                    <a:pt x="331" y="562"/>
                    <a:pt x="331" y="561"/>
                  </a:cubicBezTo>
                  <a:cubicBezTo>
                    <a:pt x="331" y="561"/>
                    <a:pt x="331" y="561"/>
                    <a:pt x="331" y="561"/>
                  </a:cubicBezTo>
                  <a:cubicBezTo>
                    <a:pt x="331" y="560"/>
                    <a:pt x="331" y="560"/>
                    <a:pt x="331" y="560"/>
                  </a:cubicBezTo>
                  <a:cubicBezTo>
                    <a:pt x="330" y="559"/>
                    <a:pt x="330" y="559"/>
                    <a:pt x="330" y="559"/>
                  </a:cubicBezTo>
                  <a:cubicBezTo>
                    <a:pt x="328" y="558"/>
                    <a:pt x="328" y="558"/>
                    <a:pt x="328" y="558"/>
                  </a:cubicBezTo>
                  <a:cubicBezTo>
                    <a:pt x="326" y="557"/>
                    <a:pt x="326" y="557"/>
                    <a:pt x="326" y="557"/>
                  </a:cubicBezTo>
                  <a:cubicBezTo>
                    <a:pt x="326" y="559"/>
                    <a:pt x="326" y="559"/>
                    <a:pt x="326" y="559"/>
                  </a:cubicBezTo>
                  <a:cubicBezTo>
                    <a:pt x="326" y="559"/>
                    <a:pt x="325" y="563"/>
                    <a:pt x="325" y="568"/>
                  </a:cubicBezTo>
                  <a:cubicBezTo>
                    <a:pt x="325" y="570"/>
                    <a:pt x="324" y="572"/>
                    <a:pt x="324" y="574"/>
                  </a:cubicBezTo>
                  <a:cubicBezTo>
                    <a:pt x="324" y="577"/>
                    <a:pt x="323" y="578"/>
                    <a:pt x="323" y="579"/>
                  </a:cubicBezTo>
                  <a:cubicBezTo>
                    <a:pt x="324" y="580"/>
                    <a:pt x="324" y="580"/>
                    <a:pt x="324" y="580"/>
                  </a:cubicBezTo>
                  <a:cubicBezTo>
                    <a:pt x="323" y="579"/>
                    <a:pt x="323" y="579"/>
                    <a:pt x="323" y="579"/>
                  </a:cubicBezTo>
                  <a:cubicBezTo>
                    <a:pt x="322" y="581"/>
                    <a:pt x="322" y="582"/>
                    <a:pt x="322" y="584"/>
                  </a:cubicBezTo>
                  <a:cubicBezTo>
                    <a:pt x="322" y="586"/>
                    <a:pt x="322" y="588"/>
                    <a:pt x="323" y="590"/>
                  </a:cubicBezTo>
                  <a:cubicBezTo>
                    <a:pt x="324" y="592"/>
                    <a:pt x="326" y="594"/>
                    <a:pt x="327" y="597"/>
                  </a:cubicBezTo>
                  <a:cubicBezTo>
                    <a:pt x="327" y="597"/>
                    <a:pt x="327" y="597"/>
                    <a:pt x="327" y="597"/>
                  </a:cubicBezTo>
                  <a:cubicBezTo>
                    <a:pt x="327" y="597"/>
                    <a:pt x="327" y="597"/>
                    <a:pt x="327" y="597"/>
                  </a:cubicBezTo>
                  <a:cubicBezTo>
                    <a:pt x="329" y="598"/>
                    <a:pt x="330" y="598"/>
                    <a:pt x="332" y="598"/>
                  </a:cubicBezTo>
                  <a:cubicBezTo>
                    <a:pt x="336" y="598"/>
                    <a:pt x="340" y="597"/>
                    <a:pt x="344" y="596"/>
                  </a:cubicBezTo>
                  <a:cubicBezTo>
                    <a:pt x="346" y="595"/>
                    <a:pt x="348" y="594"/>
                    <a:pt x="349" y="594"/>
                  </a:cubicBezTo>
                  <a:cubicBezTo>
                    <a:pt x="350" y="594"/>
                    <a:pt x="350" y="594"/>
                    <a:pt x="351" y="593"/>
                  </a:cubicBezTo>
                  <a:cubicBezTo>
                    <a:pt x="351" y="593"/>
                    <a:pt x="351" y="593"/>
                    <a:pt x="351" y="593"/>
                  </a:cubicBezTo>
                  <a:cubicBezTo>
                    <a:pt x="353" y="593"/>
                    <a:pt x="356" y="594"/>
                    <a:pt x="359" y="595"/>
                  </a:cubicBezTo>
                  <a:cubicBezTo>
                    <a:pt x="363" y="596"/>
                    <a:pt x="366" y="597"/>
                    <a:pt x="369" y="597"/>
                  </a:cubicBezTo>
                  <a:cubicBezTo>
                    <a:pt x="372" y="597"/>
                    <a:pt x="377" y="596"/>
                    <a:pt x="381" y="595"/>
                  </a:cubicBezTo>
                  <a:cubicBezTo>
                    <a:pt x="385" y="593"/>
                    <a:pt x="389" y="592"/>
                    <a:pt x="389" y="592"/>
                  </a:cubicBezTo>
                  <a:cubicBezTo>
                    <a:pt x="388" y="590"/>
                    <a:pt x="388" y="590"/>
                    <a:pt x="388" y="590"/>
                  </a:cubicBezTo>
                  <a:cubicBezTo>
                    <a:pt x="388" y="592"/>
                    <a:pt x="388" y="592"/>
                    <a:pt x="388" y="592"/>
                  </a:cubicBezTo>
                  <a:cubicBezTo>
                    <a:pt x="403" y="595"/>
                    <a:pt x="403" y="595"/>
                    <a:pt x="403" y="595"/>
                  </a:cubicBezTo>
                  <a:cubicBezTo>
                    <a:pt x="403" y="595"/>
                    <a:pt x="403" y="595"/>
                    <a:pt x="403" y="595"/>
                  </a:cubicBezTo>
                  <a:cubicBezTo>
                    <a:pt x="403" y="594"/>
                    <a:pt x="403" y="594"/>
                    <a:pt x="403" y="594"/>
                  </a:cubicBezTo>
                  <a:cubicBezTo>
                    <a:pt x="403" y="594"/>
                    <a:pt x="403" y="594"/>
                    <a:pt x="403" y="594"/>
                  </a:cubicBezTo>
                  <a:cubicBezTo>
                    <a:pt x="403" y="594"/>
                    <a:pt x="403" y="594"/>
                    <a:pt x="403" y="594"/>
                  </a:cubicBezTo>
                  <a:cubicBezTo>
                    <a:pt x="403" y="594"/>
                    <a:pt x="403" y="594"/>
                    <a:pt x="403" y="594"/>
                  </a:cubicBezTo>
                  <a:cubicBezTo>
                    <a:pt x="403" y="594"/>
                    <a:pt x="403" y="594"/>
                    <a:pt x="403" y="594"/>
                  </a:cubicBezTo>
                  <a:cubicBezTo>
                    <a:pt x="403" y="594"/>
                    <a:pt x="403" y="594"/>
                    <a:pt x="403" y="594"/>
                  </a:cubicBezTo>
                  <a:cubicBezTo>
                    <a:pt x="403" y="594"/>
                    <a:pt x="405" y="594"/>
                    <a:pt x="406" y="594"/>
                  </a:cubicBezTo>
                  <a:cubicBezTo>
                    <a:pt x="409" y="594"/>
                    <a:pt x="413" y="595"/>
                    <a:pt x="417" y="598"/>
                  </a:cubicBezTo>
                  <a:cubicBezTo>
                    <a:pt x="417" y="598"/>
                    <a:pt x="417" y="598"/>
                    <a:pt x="417" y="598"/>
                  </a:cubicBezTo>
                  <a:cubicBezTo>
                    <a:pt x="417" y="599"/>
                    <a:pt x="417" y="599"/>
                    <a:pt x="417" y="599"/>
                  </a:cubicBezTo>
                  <a:cubicBezTo>
                    <a:pt x="419" y="599"/>
                    <a:pt x="419" y="600"/>
                    <a:pt x="420" y="600"/>
                  </a:cubicBezTo>
                  <a:cubicBezTo>
                    <a:pt x="420" y="601"/>
                    <a:pt x="420" y="601"/>
                    <a:pt x="420" y="602"/>
                  </a:cubicBezTo>
                  <a:cubicBezTo>
                    <a:pt x="420" y="603"/>
                    <a:pt x="420" y="605"/>
                    <a:pt x="419" y="606"/>
                  </a:cubicBezTo>
                  <a:cubicBezTo>
                    <a:pt x="418" y="607"/>
                    <a:pt x="418" y="607"/>
                    <a:pt x="417" y="608"/>
                  </a:cubicBezTo>
                  <a:cubicBezTo>
                    <a:pt x="417" y="608"/>
                    <a:pt x="417" y="608"/>
                    <a:pt x="417" y="608"/>
                  </a:cubicBezTo>
                  <a:cubicBezTo>
                    <a:pt x="417" y="608"/>
                    <a:pt x="417" y="608"/>
                    <a:pt x="417" y="608"/>
                  </a:cubicBezTo>
                  <a:cubicBezTo>
                    <a:pt x="416" y="609"/>
                    <a:pt x="416" y="609"/>
                    <a:pt x="416" y="609"/>
                  </a:cubicBezTo>
                  <a:cubicBezTo>
                    <a:pt x="416" y="610"/>
                    <a:pt x="416" y="610"/>
                    <a:pt x="416" y="610"/>
                  </a:cubicBezTo>
                  <a:cubicBezTo>
                    <a:pt x="418" y="613"/>
                    <a:pt x="418" y="613"/>
                    <a:pt x="418" y="613"/>
                  </a:cubicBezTo>
                  <a:cubicBezTo>
                    <a:pt x="418" y="614"/>
                    <a:pt x="418" y="614"/>
                    <a:pt x="418" y="614"/>
                  </a:cubicBezTo>
                  <a:cubicBezTo>
                    <a:pt x="420" y="613"/>
                    <a:pt x="420" y="613"/>
                    <a:pt x="420" y="613"/>
                  </a:cubicBezTo>
                  <a:cubicBezTo>
                    <a:pt x="420" y="613"/>
                    <a:pt x="420" y="613"/>
                    <a:pt x="422" y="612"/>
                  </a:cubicBezTo>
                  <a:cubicBezTo>
                    <a:pt x="425" y="611"/>
                    <a:pt x="432" y="608"/>
                    <a:pt x="437" y="607"/>
                  </a:cubicBezTo>
                  <a:cubicBezTo>
                    <a:pt x="444" y="605"/>
                    <a:pt x="460" y="600"/>
                    <a:pt x="466" y="597"/>
                  </a:cubicBezTo>
                  <a:cubicBezTo>
                    <a:pt x="466" y="597"/>
                    <a:pt x="466" y="597"/>
                    <a:pt x="466" y="597"/>
                  </a:cubicBezTo>
                  <a:cubicBezTo>
                    <a:pt x="466" y="597"/>
                    <a:pt x="466" y="597"/>
                    <a:pt x="466" y="597"/>
                  </a:cubicBezTo>
                  <a:cubicBezTo>
                    <a:pt x="468" y="595"/>
                    <a:pt x="474" y="594"/>
                    <a:pt x="478" y="592"/>
                  </a:cubicBezTo>
                  <a:cubicBezTo>
                    <a:pt x="481" y="592"/>
                    <a:pt x="483" y="591"/>
                    <a:pt x="484" y="591"/>
                  </a:cubicBezTo>
                  <a:cubicBezTo>
                    <a:pt x="486" y="591"/>
                    <a:pt x="487" y="591"/>
                    <a:pt x="487" y="591"/>
                  </a:cubicBezTo>
                  <a:cubicBezTo>
                    <a:pt x="487" y="589"/>
                    <a:pt x="487" y="589"/>
                    <a:pt x="487" y="589"/>
                  </a:cubicBezTo>
                  <a:cubicBezTo>
                    <a:pt x="486" y="591"/>
                    <a:pt x="486" y="591"/>
                    <a:pt x="486" y="591"/>
                  </a:cubicBezTo>
                  <a:cubicBezTo>
                    <a:pt x="496" y="592"/>
                    <a:pt x="496" y="592"/>
                    <a:pt x="496" y="592"/>
                  </a:cubicBezTo>
                  <a:cubicBezTo>
                    <a:pt x="497" y="592"/>
                    <a:pt x="497" y="592"/>
                    <a:pt x="497" y="592"/>
                  </a:cubicBezTo>
                  <a:cubicBezTo>
                    <a:pt x="497" y="592"/>
                    <a:pt x="497" y="592"/>
                    <a:pt x="497" y="592"/>
                  </a:cubicBezTo>
                  <a:cubicBezTo>
                    <a:pt x="505" y="585"/>
                    <a:pt x="505" y="585"/>
                    <a:pt x="505" y="585"/>
                  </a:cubicBezTo>
                  <a:cubicBezTo>
                    <a:pt x="504" y="584"/>
                    <a:pt x="504" y="584"/>
                    <a:pt x="504" y="584"/>
                  </a:cubicBezTo>
                  <a:cubicBezTo>
                    <a:pt x="504" y="585"/>
                    <a:pt x="504" y="585"/>
                    <a:pt x="504" y="585"/>
                  </a:cubicBezTo>
                  <a:cubicBezTo>
                    <a:pt x="504" y="585"/>
                    <a:pt x="508" y="585"/>
                    <a:pt x="513" y="585"/>
                  </a:cubicBezTo>
                  <a:cubicBezTo>
                    <a:pt x="517" y="584"/>
                    <a:pt x="523" y="584"/>
                    <a:pt x="526" y="582"/>
                  </a:cubicBezTo>
                  <a:cubicBezTo>
                    <a:pt x="526" y="581"/>
                    <a:pt x="526" y="581"/>
                    <a:pt x="526" y="581"/>
                  </a:cubicBezTo>
                  <a:cubicBezTo>
                    <a:pt x="526" y="582"/>
                    <a:pt x="526" y="582"/>
                    <a:pt x="526" y="582"/>
                  </a:cubicBezTo>
                  <a:cubicBezTo>
                    <a:pt x="529" y="582"/>
                    <a:pt x="530" y="580"/>
                    <a:pt x="531" y="578"/>
                  </a:cubicBezTo>
                  <a:cubicBezTo>
                    <a:pt x="533" y="575"/>
                    <a:pt x="533" y="572"/>
                    <a:pt x="534" y="569"/>
                  </a:cubicBezTo>
                  <a:cubicBezTo>
                    <a:pt x="534" y="566"/>
                    <a:pt x="534" y="563"/>
                    <a:pt x="534" y="563"/>
                  </a:cubicBezTo>
                  <a:cubicBezTo>
                    <a:pt x="534" y="562"/>
                    <a:pt x="534" y="562"/>
                    <a:pt x="534" y="562"/>
                  </a:cubicBezTo>
                  <a:cubicBezTo>
                    <a:pt x="531" y="561"/>
                    <a:pt x="531" y="561"/>
                    <a:pt x="531" y="561"/>
                  </a:cubicBezTo>
                  <a:cubicBezTo>
                    <a:pt x="530" y="562"/>
                    <a:pt x="530" y="562"/>
                    <a:pt x="530" y="562"/>
                  </a:cubicBezTo>
                  <a:cubicBezTo>
                    <a:pt x="531" y="562"/>
                    <a:pt x="531" y="562"/>
                    <a:pt x="531" y="562"/>
                  </a:cubicBezTo>
                  <a:cubicBezTo>
                    <a:pt x="530" y="562"/>
                    <a:pt x="530" y="562"/>
                    <a:pt x="530" y="562"/>
                  </a:cubicBezTo>
                  <a:cubicBezTo>
                    <a:pt x="529" y="563"/>
                    <a:pt x="529" y="563"/>
                    <a:pt x="529" y="563"/>
                  </a:cubicBezTo>
                  <a:cubicBezTo>
                    <a:pt x="532" y="565"/>
                    <a:pt x="532" y="565"/>
                    <a:pt x="532" y="565"/>
                  </a:cubicBezTo>
                  <a:cubicBezTo>
                    <a:pt x="533" y="563"/>
                    <a:pt x="533" y="563"/>
                    <a:pt x="533" y="563"/>
                  </a:cubicBezTo>
                  <a:cubicBezTo>
                    <a:pt x="531" y="563"/>
                    <a:pt x="531" y="563"/>
                    <a:pt x="531" y="563"/>
                  </a:cubicBezTo>
                  <a:cubicBezTo>
                    <a:pt x="531" y="563"/>
                    <a:pt x="531" y="564"/>
                    <a:pt x="531" y="564"/>
                  </a:cubicBezTo>
                  <a:cubicBezTo>
                    <a:pt x="531" y="566"/>
                    <a:pt x="531" y="569"/>
                    <a:pt x="530" y="573"/>
                  </a:cubicBezTo>
                  <a:cubicBezTo>
                    <a:pt x="530" y="575"/>
                    <a:pt x="529" y="576"/>
                    <a:pt x="528" y="577"/>
                  </a:cubicBezTo>
                  <a:cubicBezTo>
                    <a:pt x="527" y="579"/>
                    <a:pt x="527" y="579"/>
                    <a:pt x="526" y="579"/>
                  </a:cubicBezTo>
                  <a:cubicBezTo>
                    <a:pt x="525" y="580"/>
                    <a:pt x="525" y="580"/>
                    <a:pt x="525" y="580"/>
                  </a:cubicBezTo>
                  <a:cubicBezTo>
                    <a:pt x="525" y="580"/>
                    <a:pt x="525" y="580"/>
                    <a:pt x="525" y="580"/>
                  </a:cubicBezTo>
                  <a:cubicBezTo>
                    <a:pt x="522" y="581"/>
                    <a:pt x="517" y="581"/>
                    <a:pt x="512" y="582"/>
                  </a:cubicBezTo>
                  <a:cubicBezTo>
                    <a:pt x="510" y="582"/>
                    <a:pt x="508" y="582"/>
                    <a:pt x="507" y="582"/>
                  </a:cubicBezTo>
                  <a:cubicBezTo>
                    <a:pt x="505" y="582"/>
                    <a:pt x="504" y="582"/>
                    <a:pt x="504" y="582"/>
                  </a:cubicBezTo>
                  <a:cubicBezTo>
                    <a:pt x="504" y="582"/>
                    <a:pt x="504" y="582"/>
                    <a:pt x="504" y="582"/>
                  </a:cubicBezTo>
                  <a:cubicBezTo>
                    <a:pt x="503" y="582"/>
                    <a:pt x="503" y="582"/>
                    <a:pt x="503" y="582"/>
                  </a:cubicBezTo>
                  <a:cubicBezTo>
                    <a:pt x="503" y="582"/>
                    <a:pt x="503" y="582"/>
                    <a:pt x="495" y="589"/>
                  </a:cubicBezTo>
                  <a:cubicBezTo>
                    <a:pt x="496" y="590"/>
                    <a:pt x="496" y="590"/>
                    <a:pt x="496" y="590"/>
                  </a:cubicBezTo>
                  <a:cubicBezTo>
                    <a:pt x="496" y="589"/>
                    <a:pt x="496" y="589"/>
                    <a:pt x="496" y="589"/>
                  </a:cubicBezTo>
                  <a:cubicBezTo>
                    <a:pt x="496" y="589"/>
                    <a:pt x="496" y="589"/>
                    <a:pt x="487" y="588"/>
                  </a:cubicBezTo>
                  <a:cubicBezTo>
                    <a:pt x="487" y="588"/>
                    <a:pt x="487" y="588"/>
                    <a:pt x="487" y="588"/>
                  </a:cubicBezTo>
                  <a:cubicBezTo>
                    <a:pt x="486" y="588"/>
                    <a:pt x="486" y="588"/>
                    <a:pt x="486" y="588"/>
                  </a:cubicBezTo>
                  <a:cubicBezTo>
                    <a:pt x="486" y="588"/>
                    <a:pt x="482" y="588"/>
                    <a:pt x="478" y="589"/>
                  </a:cubicBezTo>
                  <a:cubicBezTo>
                    <a:pt x="473" y="591"/>
                    <a:pt x="467" y="592"/>
                    <a:pt x="464" y="595"/>
                  </a:cubicBezTo>
                  <a:cubicBezTo>
                    <a:pt x="465" y="596"/>
                    <a:pt x="465" y="596"/>
                    <a:pt x="465" y="596"/>
                  </a:cubicBezTo>
                  <a:cubicBezTo>
                    <a:pt x="464" y="594"/>
                    <a:pt x="464" y="594"/>
                    <a:pt x="464" y="594"/>
                  </a:cubicBezTo>
                  <a:cubicBezTo>
                    <a:pt x="459" y="597"/>
                    <a:pt x="443" y="602"/>
                    <a:pt x="436" y="604"/>
                  </a:cubicBezTo>
                  <a:cubicBezTo>
                    <a:pt x="429" y="605"/>
                    <a:pt x="418" y="611"/>
                    <a:pt x="418" y="611"/>
                  </a:cubicBezTo>
                  <a:cubicBezTo>
                    <a:pt x="419" y="612"/>
                    <a:pt x="419" y="612"/>
                    <a:pt x="419" y="612"/>
                  </a:cubicBezTo>
                  <a:cubicBezTo>
                    <a:pt x="420" y="611"/>
                    <a:pt x="420" y="611"/>
                    <a:pt x="420" y="611"/>
                  </a:cubicBezTo>
                  <a:cubicBezTo>
                    <a:pt x="420" y="611"/>
                    <a:pt x="420" y="611"/>
                    <a:pt x="419" y="609"/>
                  </a:cubicBezTo>
                  <a:cubicBezTo>
                    <a:pt x="418" y="609"/>
                    <a:pt x="418" y="609"/>
                    <a:pt x="418" y="609"/>
                  </a:cubicBezTo>
                  <a:cubicBezTo>
                    <a:pt x="419" y="610"/>
                    <a:pt x="419" y="610"/>
                    <a:pt x="419" y="610"/>
                  </a:cubicBezTo>
                  <a:cubicBezTo>
                    <a:pt x="419" y="610"/>
                    <a:pt x="420" y="609"/>
                    <a:pt x="421" y="608"/>
                  </a:cubicBezTo>
                  <a:cubicBezTo>
                    <a:pt x="422" y="606"/>
                    <a:pt x="423" y="604"/>
                    <a:pt x="423" y="602"/>
                  </a:cubicBezTo>
                  <a:cubicBezTo>
                    <a:pt x="423" y="601"/>
                    <a:pt x="423" y="600"/>
                    <a:pt x="422" y="599"/>
                  </a:cubicBezTo>
                  <a:cubicBezTo>
                    <a:pt x="421" y="597"/>
                    <a:pt x="420" y="597"/>
                    <a:pt x="418" y="596"/>
                  </a:cubicBezTo>
                  <a:cubicBezTo>
                    <a:pt x="418" y="597"/>
                    <a:pt x="418" y="597"/>
                    <a:pt x="418" y="597"/>
                  </a:cubicBezTo>
                  <a:cubicBezTo>
                    <a:pt x="419" y="596"/>
                    <a:pt x="419" y="596"/>
                    <a:pt x="419" y="596"/>
                  </a:cubicBezTo>
                  <a:cubicBezTo>
                    <a:pt x="414" y="592"/>
                    <a:pt x="409" y="591"/>
                    <a:pt x="406" y="591"/>
                  </a:cubicBezTo>
                  <a:cubicBezTo>
                    <a:pt x="404" y="591"/>
                    <a:pt x="402" y="592"/>
                    <a:pt x="402" y="592"/>
                  </a:cubicBezTo>
                  <a:cubicBezTo>
                    <a:pt x="403" y="593"/>
                    <a:pt x="403" y="593"/>
                    <a:pt x="403" y="593"/>
                  </a:cubicBezTo>
                  <a:cubicBezTo>
                    <a:pt x="403" y="592"/>
                    <a:pt x="403" y="592"/>
                    <a:pt x="403" y="592"/>
                  </a:cubicBezTo>
                  <a:cubicBezTo>
                    <a:pt x="403" y="592"/>
                    <a:pt x="403" y="592"/>
                    <a:pt x="388" y="589"/>
                  </a:cubicBezTo>
                  <a:cubicBezTo>
                    <a:pt x="388" y="589"/>
                    <a:pt x="388" y="589"/>
                    <a:pt x="388" y="589"/>
                  </a:cubicBezTo>
                  <a:cubicBezTo>
                    <a:pt x="387" y="589"/>
                    <a:pt x="387" y="589"/>
                    <a:pt x="387" y="589"/>
                  </a:cubicBezTo>
                  <a:cubicBezTo>
                    <a:pt x="387" y="589"/>
                    <a:pt x="387" y="589"/>
                    <a:pt x="385" y="590"/>
                  </a:cubicBezTo>
                  <a:cubicBezTo>
                    <a:pt x="383" y="591"/>
                    <a:pt x="380" y="592"/>
                    <a:pt x="377" y="593"/>
                  </a:cubicBezTo>
                  <a:cubicBezTo>
                    <a:pt x="374" y="594"/>
                    <a:pt x="371" y="594"/>
                    <a:pt x="369" y="594"/>
                  </a:cubicBezTo>
                  <a:cubicBezTo>
                    <a:pt x="367" y="594"/>
                    <a:pt x="363" y="593"/>
                    <a:pt x="360" y="592"/>
                  </a:cubicBezTo>
                  <a:cubicBezTo>
                    <a:pt x="357" y="591"/>
                    <a:pt x="354" y="590"/>
                    <a:pt x="351" y="590"/>
                  </a:cubicBezTo>
                  <a:cubicBezTo>
                    <a:pt x="351" y="590"/>
                    <a:pt x="350" y="590"/>
                    <a:pt x="350" y="591"/>
                  </a:cubicBezTo>
                  <a:cubicBezTo>
                    <a:pt x="348" y="591"/>
                    <a:pt x="345" y="592"/>
                    <a:pt x="341" y="593"/>
                  </a:cubicBezTo>
                  <a:cubicBezTo>
                    <a:pt x="338" y="595"/>
                    <a:pt x="335" y="595"/>
                    <a:pt x="332" y="595"/>
                  </a:cubicBezTo>
                  <a:cubicBezTo>
                    <a:pt x="331" y="595"/>
                    <a:pt x="330" y="595"/>
                    <a:pt x="330" y="595"/>
                  </a:cubicBezTo>
                  <a:cubicBezTo>
                    <a:pt x="328" y="596"/>
                    <a:pt x="328" y="596"/>
                    <a:pt x="328" y="596"/>
                  </a:cubicBezTo>
                  <a:cubicBezTo>
                    <a:pt x="330" y="595"/>
                    <a:pt x="330" y="595"/>
                    <a:pt x="330" y="595"/>
                  </a:cubicBezTo>
                  <a:cubicBezTo>
                    <a:pt x="328" y="593"/>
                    <a:pt x="327" y="591"/>
                    <a:pt x="326" y="589"/>
                  </a:cubicBezTo>
                  <a:cubicBezTo>
                    <a:pt x="325" y="587"/>
                    <a:pt x="325" y="585"/>
                    <a:pt x="325" y="584"/>
                  </a:cubicBezTo>
                  <a:cubicBezTo>
                    <a:pt x="325" y="583"/>
                    <a:pt x="325" y="582"/>
                    <a:pt x="326" y="580"/>
                  </a:cubicBezTo>
                  <a:cubicBezTo>
                    <a:pt x="326" y="580"/>
                    <a:pt x="326" y="580"/>
                    <a:pt x="326" y="580"/>
                  </a:cubicBezTo>
                  <a:cubicBezTo>
                    <a:pt x="326" y="580"/>
                    <a:pt x="326" y="580"/>
                    <a:pt x="326" y="580"/>
                  </a:cubicBezTo>
                  <a:cubicBezTo>
                    <a:pt x="326" y="579"/>
                    <a:pt x="327" y="577"/>
                    <a:pt x="327" y="575"/>
                  </a:cubicBezTo>
                  <a:cubicBezTo>
                    <a:pt x="328" y="569"/>
                    <a:pt x="329" y="559"/>
                    <a:pt x="329" y="559"/>
                  </a:cubicBezTo>
                  <a:cubicBezTo>
                    <a:pt x="327" y="559"/>
                    <a:pt x="327" y="559"/>
                    <a:pt x="327" y="559"/>
                  </a:cubicBezTo>
                  <a:cubicBezTo>
                    <a:pt x="326" y="561"/>
                    <a:pt x="326" y="561"/>
                    <a:pt x="326" y="561"/>
                  </a:cubicBezTo>
                  <a:cubicBezTo>
                    <a:pt x="326" y="561"/>
                    <a:pt x="326" y="561"/>
                    <a:pt x="329" y="562"/>
                  </a:cubicBezTo>
                  <a:cubicBezTo>
                    <a:pt x="330" y="561"/>
                    <a:pt x="330" y="561"/>
                    <a:pt x="330" y="561"/>
                  </a:cubicBezTo>
                  <a:cubicBezTo>
                    <a:pt x="328" y="561"/>
                    <a:pt x="328" y="561"/>
                    <a:pt x="328" y="561"/>
                  </a:cubicBezTo>
                  <a:cubicBezTo>
                    <a:pt x="328" y="561"/>
                    <a:pt x="328" y="563"/>
                    <a:pt x="329" y="566"/>
                  </a:cubicBezTo>
                  <a:cubicBezTo>
                    <a:pt x="329" y="567"/>
                    <a:pt x="329" y="568"/>
                    <a:pt x="330" y="569"/>
                  </a:cubicBezTo>
                  <a:cubicBezTo>
                    <a:pt x="330" y="570"/>
                    <a:pt x="331" y="571"/>
                    <a:pt x="331" y="571"/>
                  </a:cubicBezTo>
                  <a:cubicBezTo>
                    <a:pt x="332" y="571"/>
                    <a:pt x="332" y="572"/>
                    <a:pt x="333" y="572"/>
                  </a:cubicBezTo>
                  <a:cubicBezTo>
                    <a:pt x="334" y="572"/>
                    <a:pt x="334" y="572"/>
                    <a:pt x="334" y="572"/>
                  </a:cubicBezTo>
                  <a:cubicBezTo>
                    <a:pt x="334" y="570"/>
                    <a:pt x="334" y="570"/>
                    <a:pt x="334" y="570"/>
                  </a:cubicBezTo>
                  <a:cubicBezTo>
                    <a:pt x="334" y="572"/>
                    <a:pt x="334" y="572"/>
                    <a:pt x="334" y="572"/>
                  </a:cubicBezTo>
                  <a:cubicBezTo>
                    <a:pt x="335" y="571"/>
                    <a:pt x="337" y="571"/>
                    <a:pt x="337" y="570"/>
                  </a:cubicBezTo>
                  <a:cubicBezTo>
                    <a:pt x="338" y="569"/>
                    <a:pt x="338" y="568"/>
                    <a:pt x="338" y="567"/>
                  </a:cubicBezTo>
                  <a:cubicBezTo>
                    <a:pt x="338" y="565"/>
                    <a:pt x="338" y="564"/>
                    <a:pt x="337" y="562"/>
                  </a:cubicBezTo>
                  <a:cubicBezTo>
                    <a:pt x="337" y="561"/>
                    <a:pt x="337" y="559"/>
                    <a:pt x="337" y="558"/>
                  </a:cubicBezTo>
                  <a:cubicBezTo>
                    <a:pt x="337" y="557"/>
                    <a:pt x="337" y="557"/>
                    <a:pt x="337" y="556"/>
                  </a:cubicBezTo>
                  <a:cubicBezTo>
                    <a:pt x="337" y="556"/>
                    <a:pt x="338" y="556"/>
                    <a:pt x="338" y="555"/>
                  </a:cubicBezTo>
                  <a:cubicBezTo>
                    <a:pt x="338" y="554"/>
                    <a:pt x="338" y="554"/>
                    <a:pt x="338" y="554"/>
                  </a:cubicBezTo>
                  <a:cubicBezTo>
                    <a:pt x="338" y="555"/>
                    <a:pt x="338" y="555"/>
                    <a:pt x="338" y="555"/>
                  </a:cubicBezTo>
                  <a:cubicBezTo>
                    <a:pt x="339" y="555"/>
                    <a:pt x="339" y="555"/>
                    <a:pt x="339" y="555"/>
                  </a:cubicBezTo>
                  <a:cubicBezTo>
                    <a:pt x="339" y="555"/>
                    <a:pt x="339" y="555"/>
                    <a:pt x="339" y="555"/>
                  </a:cubicBezTo>
                  <a:cubicBezTo>
                    <a:pt x="339" y="556"/>
                    <a:pt x="340" y="557"/>
                    <a:pt x="340" y="558"/>
                  </a:cubicBezTo>
                  <a:cubicBezTo>
                    <a:pt x="341" y="559"/>
                    <a:pt x="341" y="562"/>
                    <a:pt x="341" y="563"/>
                  </a:cubicBezTo>
                  <a:cubicBezTo>
                    <a:pt x="342" y="564"/>
                    <a:pt x="342" y="565"/>
                    <a:pt x="342" y="565"/>
                  </a:cubicBezTo>
                  <a:cubicBezTo>
                    <a:pt x="342" y="566"/>
                    <a:pt x="342" y="566"/>
                    <a:pt x="342" y="566"/>
                  </a:cubicBezTo>
                  <a:cubicBezTo>
                    <a:pt x="342" y="567"/>
                    <a:pt x="342" y="567"/>
                    <a:pt x="342" y="567"/>
                  </a:cubicBezTo>
                  <a:cubicBezTo>
                    <a:pt x="343" y="568"/>
                    <a:pt x="343" y="568"/>
                    <a:pt x="343" y="568"/>
                  </a:cubicBezTo>
                  <a:cubicBezTo>
                    <a:pt x="343" y="568"/>
                    <a:pt x="346" y="568"/>
                    <a:pt x="348" y="568"/>
                  </a:cubicBezTo>
                  <a:cubicBezTo>
                    <a:pt x="349" y="568"/>
                    <a:pt x="351" y="568"/>
                    <a:pt x="352" y="567"/>
                  </a:cubicBezTo>
                  <a:cubicBezTo>
                    <a:pt x="351" y="566"/>
                    <a:pt x="351" y="566"/>
                    <a:pt x="351" y="566"/>
                  </a:cubicBezTo>
                  <a:cubicBezTo>
                    <a:pt x="352" y="568"/>
                    <a:pt x="352" y="568"/>
                    <a:pt x="352" y="568"/>
                  </a:cubicBezTo>
                  <a:cubicBezTo>
                    <a:pt x="354" y="567"/>
                    <a:pt x="356" y="567"/>
                    <a:pt x="359" y="566"/>
                  </a:cubicBezTo>
                  <a:cubicBezTo>
                    <a:pt x="360" y="566"/>
                    <a:pt x="361" y="566"/>
                    <a:pt x="361" y="566"/>
                  </a:cubicBezTo>
                  <a:cubicBezTo>
                    <a:pt x="362" y="566"/>
                    <a:pt x="362" y="566"/>
                    <a:pt x="362" y="566"/>
                  </a:cubicBezTo>
                  <a:cubicBezTo>
                    <a:pt x="363" y="566"/>
                    <a:pt x="363" y="566"/>
                    <a:pt x="363" y="566"/>
                  </a:cubicBezTo>
                  <a:cubicBezTo>
                    <a:pt x="364" y="565"/>
                    <a:pt x="364" y="565"/>
                    <a:pt x="364" y="565"/>
                  </a:cubicBezTo>
                  <a:cubicBezTo>
                    <a:pt x="364" y="565"/>
                    <a:pt x="364" y="565"/>
                    <a:pt x="364" y="565"/>
                  </a:cubicBezTo>
                  <a:cubicBezTo>
                    <a:pt x="364" y="564"/>
                    <a:pt x="365" y="562"/>
                    <a:pt x="366" y="560"/>
                  </a:cubicBezTo>
                  <a:cubicBezTo>
                    <a:pt x="366" y="560"/>
                    <a:pt x="367" y="559"/>
                    <a:pt x="367" y="558"/>
                  </a:cubicBezTo>
                  <a:cubicBezTo>
                    <a:pt x="368" y="558"/>
                    <a:pt x="368" y="558"/>
                    <a:pt x="368" y="558"/>
                  </a:cubicBezTo>
                  <a:cubicBezTo>
                    <a:pt x="368" y="558"/>
                    <a:pt x="369" y="558"/>
                    <a:pt x="370" y="558"/>
                  </a:cubicBezTo>
                  <a:cubicBezTo>
                    <a:pt x="370" y="559"/>
                    <a:pt x="371" y="560"/>
                    <a:pt x="372" y="561"/>
                  </a:cubicBezTo>
                  <a:cubicBezTo>
                    <a:pt x="372" y="562"/>
                    <a:pt x="372" y="562"/>
                    <a:pt x="372" y="562"/>
                  </a:cubicBezTo>
                  <a:cubicBezTo>
                    <a:pt x="372" y="562"/>
                    <a:pt x="372" y="562"/>
                    <a:pt x="372" y="562"/>
                  </a:cubicBezTo>
                  <a:cubicBezTo>
                    <a:pt x="373" y="563"/>
                    <a:pt x="374" y="564"/>
                    <a:pt x="374" y="565"/>
                  </a:cubicBezTo>
                  <a:cubicBezTo>
                    <a:pt x="375" y="565"/>
                    <a:pt x="375" y="565"/>
                    <a:pt x="375" y="565"/>
                  </a:cubicBezTo>
                  <a:cubicBezTo>
                    <a:pt x="375" y="566"/>
                    <a:pt x="375" y="566"/>
                    <a:pt x="375" y="566"/>
                  </a:cubicBezTo>
                  <a:cubicBezTo>
                    <a:pt x="375" y="566"/>
                    <a:pt x="375" y="566"/>
                    <a:pt x="375" y="566"/>
                  </a:cubicBezTo>
                  <a:cubicBezTo>
                    <a:pt x="375" y="565"/>
                    <a:pt x="375" y="565"/>
                    <a:pt x="375" y="565"/>
                  </a:cubicBezTo>
                  <a:cubicBezTo>
                    <a:pt x="375" y="565"/>
                    <a:pt x="375" y="565"/>
                    <a:pt x="375" y="565"/>
                  </a:cubicBezTo>
                  <a:cubicBezTo>
                    <a:pt x="375" y="566"/>
                    <a:pt x="375" y="566"/>
                    <a:pt x="375" y="566"/>
                  </a:cubicBezTo>
                  <a:cubicBezTo>
                    <a:pt x="375" y="565"/>
                    <a:pt x="375" y="565"/>
                    <a:pt x="375" y="565"/>
                  </a:cubicBezTo>
                  <a:cubicBezTo>
                    <a:pt x="375" y="565"/>
                    <a:pt x="375" y="565"/>
                    <a:pt x="375" y="565"/>
                  </a:cubicBezTo>
                  <a:cubicBezTo>
                    <a:pt x="376" y="565"/>
                    <a:pt x="376" y="565"/>
                    <a:pt x="376" y="565"/>
                  </a:cubicBezTo>
                  <a:cubicBezTo>
                    <a:pt x="375" y="565"/>
                    <a:pt x="375" y="565"/>
                    <a:pt x="375" y="565"/>
                  </a:cubicBezTo>
                  <a:cubicBezTo>
                    <a:pt x="375" y="565"/>
                    <a:pt x="375" y="565"/>
                    <a:pt x="375" y="565"/>
                  </a:cubicBezTo>
                  <a:cubicBezTo>
                    <a:pt x="376" y="565"/>
                    <a:pt x="376" y="565"/>
                    <a:pt x="376" y="565"/>
                  </a:cubicBezTo>
                  <a:cubicBezTo>
                    <a:pt x="375" y="565"/>
                    <a:pt x="375" y="565"/>
                    <a:pt x="375" y="565"/>
                  </a:cubicBezTo>
                  <a:cubicBezTo>
                    <a:pt x="376" y="565"/>
                    <a:pt x="376" y="565"/>
                    <a:pt x="376" y="565"/>
                  </a:cubicBezTo>
                  <a:cubicBezTo>
                    <a:pt x="375" y="565"/>
                    <a:pt x="375" y="565"/>
                    <a:pt x="375" y="565"/>
                  </a:cubicBezTo>
                  <a:cubicBezTo>
                    <a:pt x="375" y="565"/>
                    <a:pt x="375" y="565"/>
                    <a:pt x="375" y="565"/>
                  </a:cubicBezTo>
                  <a:cubicBezTo>
                    <a:pt x="376" y="565"/>
                    <a:pt x="376" y="565"/>
                    <a:pt x="376" y="565"/>
                  </a:cubicBezTo>
                  <a:cubicBezTo>
                    <a:pt x="375" y="565"/>
                    <a:pt x="375" y="565"/>
                    <a:pt x="375" y="565"/>
                  </a:cubicBezTo>
                  <a:cubicBezTo>
                    <a:pt x="375" y="565"/>
                    <a:pt x="375" y="565"/>
                    <a:pt x="375" y="565"/>
                  </a:cubicBezTo>
                  <a:cubicBezTo>
                    <a:pt x="375" y="565"/>
                    <a:pt x="375" y="565"/>
                    <a:pt x="375" y="565"/>
                  </a:cubicBezTo>
                  <a:cubicBezTo>
                    <a:pt x="375" y="565"/>
                    <a:pt x="375" y="565"/>
                    <a:pt x="375" y="565"/>
                  </a:cubicBezTo>
                  <a:cubicBezTo>
                    <a:pt x="375" y="565"/>
                    <a:pt x="375" y="565"/>
                    <a:pt x="375" y="565"/>
                  </a:cubicBezTo>
                  <a:cubicBezTo>
                    <a:pt x="375" y="565"/>
                    <a:pt x="375" y="565"/>
                    <a:pt x="375" y="565"/>
                  </a:cubicBezTo>
                  <a:cubicBezTo>
                    <a:pt x="375" y="565"/>
                    <a:pt x="375" y="565"/>
                    <a:pt x="375" y="565"/>
                  </a:cubicBezTo>
                  <a:cubicBezTo>
                    <a:pt x="375" y="565"/>
                    <a:pt x="374" y="565"/>
                    <a:pt x="373" y="564"/>
                  </a:cubicBezTo>
                  <a:cubicBezTo>
                    <a:pt x="372" y="564"/>
                    <a:pt x="371" y="564"/>
                    <a:pt x="370" y="564"/>
                  </a:cubicBezTo>
                  <a:cubicBezTo>
                    <a:pt x="369" y="564"/>
                    <a:pt x="368" y="564"/>
                    <a:pt x="368" y="565"/>
                  </a:cubicBezTo>
                  <a:cubicBezTo>
                    <a:pt x="367" y="565"/>
                    <a:pt x="366" y="566"/>
                    <a:pt x="366" y="567"/>
                  </a:cubicBezTo>
                  <a:cubicBezTo>
                    <a:pt x="366" y="568"/>
                    <a:pt x="366" y="569"/>
                    <a:pt x="367" y="570"/>
                  </a:cubicBezTo>
                  <a:cubicBezTo>
                    <a:pt x="368" y="571"/>
                    <a:pt x="368" y="571"/>
                    <a:pt x="369" y="572"/>
                  </a:cubicBezTo>
                  <a:cubicBezTo>
                    <a:pt x="370" y="572"/>
                    <a:pt x="371" y="572"/>
                    <a:pt x="372" y="572"/>
                  </a:cubicBezTo>
                  <a:cubicBezTo>
                    <a:pt x="374" y="572"/>
                    <a:pt x="375" y="572"/>
                    <a:pt x="375" y="572"/>
                  </a:cubicBezTo>
                  <a:cubicBezTo>
                    <a:pt x="375" y="572"/>
                    <a:pt x="375" y="572"/>
                    <a:pt x="375" y="572"/>
                  </a:cubicBezTo>
                  <a:cubicBezTo>
                    <a:pt x="376" y="571"/>
                    <a:pt x="376" y="571"/>
                    <a:pt x="376" y="571"/>
                  </a:cubicBezTo>
                  <a:cubicBezTo>
                    <a:pt x="376" y="571"/>
                    <a:pt x="376" y="571"/>
                    <a:pt x="380" y="567"/>
                  </a:cubicBezTo>
                  <a:cubicBezTo>
                    <a:pt x="379" y="566"/>
                    <a:pt x="379" y="566"/>
                    <a:pt x="379" y="566"/>
                  </a:cubicBezTo>
                  <a:cubicBezTo>
                    <a:pt x="378" y="567"/>
                    <a:pt x="378" y="567"/>
                    <a:pt x="378" y="567"/>
                  </a:cubicBezTo>
                  <a:cubicBezTo>
                    <a:pt x="378" y="567"/>
                    <a:pt x="378" y="567"/>
                    <a:pt x="383" y="571"/>
                  </a:cubicBezTo>
                  <a:cubicBezTo>
                    <a:pt x="384" y="570"/>
                    <a:pt x="384" y="570"/>
                    <a:pt x="384" y="570"/>
                  </a:cubicBezTo>
                  <a:cubicBezTo>
                    <a:pt x="383" y="569"/>
                    <a:pt x="383" y="569"/>
                    <a:pt x="383" y="569"/>
                  </a:cubicBezTo>
                  <a:cubicBezTo>
                    <a:pt x="383" y="569"/>
                    <a:pt x="383" y="569"/>
                    <a:pt x="380" y="573"/>
                  </a:cubicBezTo>
                  <a:cubicBezTo>
                    <a:pt x="379" y="575"/>
                    <a:pt x="379" y="575"/>
                    <a:pt x="379" y="575"/>
                  </a:cubicBezTo>
                  <a:cubicBezTo>
                    <a:pt x="381" y="576"/>
                    <a:pt x="381" y="576"/>
                    <a:pt x="381" y="576"/>
                  </a:cubicBezTo>
                  <a:cubicBezTo>
                    <a:pt x="381" y="576"/>
                    <a:pt x="387" y="576"/>
                    <a:pt x="392" y="576"/>
                  </a:cubicBezTo>
                  <a:cubicBezTo>
                    <a:pt x="393" y="576"/>
                    <a:pt x="394" y="576"/>
                    <a:pt x="395" y="576"/>
                  </a:cubicBezTo>
                  <a:cubicBezTo>
                    <a:pt x="396" y="576"/>
                    <a:pt x="397" y="576"/>
                    <a:pt x="398" y="576"/>
                  </a:cubicBezTo>
                  <a:cubicBezTo>
                    <a:pt x="398" y="575"/>
                    <a:pt x="398" y="575"/>
                    <a:pt x="398" y="575"/>
                  </a:cubicBezTo>
                  <a:cubicBezTo>
                    <a:pt x="399" y="575"/>
                    <a:pt x="399" y="575"/>
                    <a:pt x="399" y="575"/>
                  </a:cubicBezTo>
                  <a:cubicBezTo>
                    <a:pt x="400" y="573"/>
                    <a:pt x="402" y="571"/>
                    <a:pt x="405" y="570"/>
                  </a:cubicBezTo>
                  <a:cubicBezTo>
                    <a:pt x="407" y="568"/>
                    <a:pt x="410" y="567"/>
                    <a:pt x="413" y="566"/>
                  </a:cubicBezTo>
                  <a:cubicBezTo>
                    <a:pt x="413" y="566"/>
                    <a:pt x="413" y="566"/>
                    <a:pt x="413" y="566"/>
                  </a:cubicBezTo>
                  <a:cubicBezTo>
                    <a:pt x="413" y="566"/>
                    <a:pt x="413" y="566"/>
                    <a:pt x="413" y="566"/>
                  </a:cubicBezTo>
                  <a:cubicBezTo>
                    <a:pt x="415" y="565"/>
                    <a:pt x="419" y="565"/>
                    <a:pt x="422" y="565"/>
                  </a:cubicBezTo>
                  <a:cubicBezTo>
                    <a:pt x="424" y="565"/>
                    <a:pt x="426" y="565"/>
                    <a:pt x="427" y="565"/>
                  </a:cubicBezTo>
                  <a:cubicBezTo>
                    <a:pt x="428" y="565"/>
                    <a:pt x="428" y="565"/>
                    <a:pt x="428" y="565"/>
                  </a:cubicBezTo>
                  <a:cubicBezTo>
                    <a:pt x="429" y="565"/>
                    <a:pt x="429" y="565"/>
                    <a:pt x="429" y="565"/>
                  </a:cubicBezTo>
                  <a:cubicBezTo>
                    <a:pt x="430" y="564"/>
                    <a:pt x="430" y="564"/>
                    <a:pt x="430" y="564"/>
                  </a:cubicBezTo>
                  <a:cubicBezTo>
                    <a:pt x="430" y="564"/>
                    <a:pt x="430" y="564"/>
                    <a:pt x="431" y="561"/>
                  </a:cubicBezTo>
                  <a:cubicBezTo>
                    <a:pt x="430" y="561"/>
                    <a:pt x="430" y="561"/>
                    <a:pt x="430" y="561"/>
                  </a:cubicBezTo>
                  <a:cubicBezTo>
                    <a:pt x="430" y="562"/>
                    <a:pt x="430" y="562"/>
                    <a:pt x="430" y="562"/>
                  </a:cubicBezTo>
                  <a:cubicBezTo>
                    <a:pt x="430" y="562"/>
                    <a:pt x="430" y="562"/>
                    <a:pt x="434" y="562"/>
                  </a:cubicBezTo>
                  <a:cubicBezTo>
                    <a:pt x="434" y="561"/>
                    <a:pt x="434" y="561"/>
                    <a:pt x="434" y="561"/>
                  </a:cubicBezTo>
                  <a:cubicBezTo>
                    <a:pt x="433" y="561"/>
                    <a:pt x="433" y="561"/>
                    <a:pt x="433" y="561"/>
                  </a:cubicBezTo>
                  <a:cubicBezTo>
                    <a:pt x="433" y="561"/>
                    <a:pt x="433" y="561"/>
                    <a:pt x="433" y="562"/>
                  </a:cubicBezTo>
                  <a:cubicBezTo>
                    <a:pt x="434" y="563"/>
                    <a:pt x="435" y="565"/>
                    <a:pt x="437" y="569"/>
                  </a:cubicBezTo>
                  <a:cubicBezTo>
                    <a:pt x="437" y="571"/>
                    <a:pt x="437" y="571"/>
                    <a:pt x="437" y="571"/>
                  </a:cubicBezTo>
                  <a:cubicBezTo>
                    <a:pt x="438" y="570"/>
                    <a:pt x="438" y="570"/>
                    <a:pt x="438" y="570"/>
                  </a:cubicBezTo>
                  <a:cubicBezTo>
                    <a:pt x="438" y="570"/>
                    <a:pt x="443" y="569"/>
                    <a:pt x="449" y="568"/>
                  </a:cubicBezTo>
                  <a:cubicBezTo>
                    <a:pt x="451" y="567"/>
                    <a:pt x="454" y="566"/>
                    <a:pt x="457" y="566"/>
                  </a:cubicBezTo>
                  <a:cubicBezTo>
                    <a:pt x="459" y="565"/>
                    <a:pt x="461" y="565"/>
                    <a:pt x="462" y="565"/>
                  </a:cubicBezTo>
                  <a:cubicBezTo>
                    <a:pt x="464" y="565"/>
                    <a:pt x="464" y="565"/>
                    <a:pt x="465" y="566"/>
                  </a:cubicBezTo>
                  <a:cubicBezTo>
                    <a:pt x="465" y="566"/>
                    <a:pt x="466" y="567"/>
                    <a:pt x="466" y="567"/>
                  </a:cubicBezTo>
                  <a:cubicBezTo>
                    <a:pt x="466" y="567"/>
                    <a:pt x="467" y="568"/>
                    <a:pt x="468" y="568"/>
                  </a:cubicBezTo>
                  <a:cubicBezTo>
                    <a:pt x="469" y="568"/>
                    <a:pt x="469" y="568"/>
                    <a:pt x="470" y="567"/>
                  </a:cubicBezTo>
                  <a:cubicBezTo>
                    <a:pt x="469" y="566"/>
                    <a:pt x="469" y="566"/>
                    <a:pt x="469" y="566"/>
                  </a:cubicBezTo>
                  <a:cubicBezTo>
                    <a:pt x="469" y="568"/>
                    <a:pt x="469" y="568"/>
                    <a:pt x="469" y="568"/>
                  </a:cubicBezTo>
                  <a:cubicBezTo>
                    <a:pt x="470" y="568"/>
                    <a:pt x="471" y="567"/>
                    <a:pt x="472" y="566"/>
                  </a:cubicBezTo>
                  <a:cubicBezTo>
                    <a:pt x="476" y="564"/>
                    <a:pt x="480" y="561"/>
                    <a:pt x="487" y="561"/>
                  </a:cubicBezTo>
                  <a:cubicBezTo>
                    <a:pt x="489" y="561"/>
                    <a:pt x="490" y="561"/>
                    <a:pt x="490" y="561"/>
                  </a:cubicBezTo>
                  <a:cubicBezTo>
                    <a:pt x="490" y="562"/>
                    <a:pt x="490" y="562"/>
                    <a:pt x="490" y="562"/>
                  </a:cubicBezTo>
                  <a:cubicBezTo>
                    <a:pt x="490" y="562"/>
                    <a:pt x="490" y="563"/>
                    <a:pt x="489" y="564"/>
                  </a:cubicBezTo>
                  <a:cubicBezTo>
                    <a:pt x="489" y="565"/>
                    <a:pt x="489" y="565"/>
                    <a:pt x="489" y="565"/>
                  </a:cubicBezTo>
                  <a:cubicBezTo>
                    <a:pt x="488" y="565"/>
                    <a:pt x="488" y="565"/>
                    <a:pt x="488" y="565"/>
                  </a:cubicBezTo>
                  <a:cubicBezTo>
                    <a:pt x="488" y="565"/>
                    <a:pt x="488" y="565"/>
                    <a:pt x="488" y="565"/>
                  </a:cubicBezTo>
                  <a:cubicBezTo>
                    <a:pt x="488" y="565"/>
                    <a:pt x="488" y="565"/>
                    <a:pt x="488" y="565"/>
                  </a:cubicBezTo>
                  <a:cubicBezTo>
                    <a:pt x="488" y="566"/>
                    <a:pt x="488" y="566"/>
                    <a:pt x="488" y="566"/>
                  </a:cubicBezTo>
                  <a:cubicBezTo>
                    <a:pt x="488" y="566"/>
                    <a:pt x="488" y="569"/>
                    <a:pt x="489" y="572"/>
                  </a:cubicBezTo>
                  <a:cubicBezTo>
                    <a:pt x="489" y="573"/>
                    <a:pt x="489" y="575"/>
                    <a:pt x="490" y="576"/>
                  </a:cubicBezTo>
                  <a:cubicBezTo>
                    <a:pt x="491" y="577"/>
                    <a:pt x="492" y="579"/>
                    <a:pt x="494" y="579"/>
                  </a:cubicBezTo>
                  <a:cubicBezTo>
                    <a:pt x="494" y="579"/>
                    <a:pt x="495" y="578"/>
                    <a:pt x="495" y="578"/>
                  </a:cubicBezTo>
                  <a:cubicBezTo>
                    <a:pt x="495" y="577"/>
                    <a:pt x="495" y="577"/>
                    <a:pt x="495" y="577"/>
                  </a:cubicBezTo>
                  <a:cubicBezTo>
                    <a:pt x="495" y="578"/>
                    <a:pt x="495" y="578"/>
                    <a:pt x="495" y="578"/>
                  </a:cubicBezTo>
                  <a:cubicBezTo>
                    <a:pt x="496" y="578"/>
                    <a:pt x="497" y="578"/>
                    <a:pt x="498" y="577"/>
                  </a:cubicBezTo>
                  <a:cubicBezTo>
                    <a:pt x="500" y="576"/>
                    <a:pt x="500" y="575"/>
                    <a:pt x="501" y="574"/>
                  </a:cubicBezTo>
                  <a:cubicBezTo>
                    <a:pt x="501" y="573"/>
                    <a:pt x="502" y="572"/>
                    <a:pt x="502" y="572"/>
                  </a:cubicBezTo>
                  <a:cubicBezTo>
                    <a:pt x="500" y="571"/>
                    <a:pt x="500" y="571"/>
                    <a:pt x="500" y="571"/>
                  </a:cubicBezTo>
                  <a:cubicBezTo>
                    <a:pt x="501" y="573"/>
                    <a:pt x="501" y="573"/>
                    <a:pt x="501" y="573"/>
                  </a:cubicBezTo>
                  <a:cubicBezTo>
                    <a:pt x="501" y="573"/>
                    <a:pt x="501" y="573"/>
                    <a:pt x="504" y="571"/>
                  </a:cubicBezTo>
                  <a:cubicBezTo>
                    <a:pt x="504" y="571"/>
                    <a:pt x="504" y="571"/>
                    <a:pt x="504" y="571"/>
                  </a:cubicBezTo>
                  <a:cubicBezTo>
                    <a:pt x="504" y="571"/>
                    <a:pt x="504" y="571"/>
                    <a:pt x="504" y="571"/>
                  </a:cubicBezTo>
                  <a:cubicBezTo>
                    <a:pt x="504" y="571"/>
                    <a:pt x="504" y="571"/>
                    <a:pt x="505" y="570"/>
                  </a:cubicBezTo>
                  <a:cubicBezTo>
                    <a:pt x="507" y="569"/>
                    <a:pt x="509" y="568"/>
                    <a:pt x="512" y="567"/>
                  </a:cubicBezTo>
                  <a:cubicBezTo>
                    <a:pt x="513" y="566"/>
                    <a:pt x="514" y="566"/>
                    <a:pt x="515" y="565"/>
                  </a:cubicBezTo>
                  <a:cubicBezTo>
                    <a:pt x="516" y="565"/>
                    <a:pt x="516" y="565"/>
                    <a:pt x="516" y="565"/>
                  </a:cubicBezTo>
                  <a:cubicBezTo>
                    <a:pt x="516" y="565"/>
                    <a:pt x="516" y="565"/>
                    <a:pt x="516" y="565"/>
                  </a:cubicBezTo>
                  <a:cubicBezTo>
                    <a:pt x="516" y="565"/>
                    <a:pt x="516" y="565"/>
                    <a:pt x="516" y="565"/>
                  </a:cubicBezTo>
                  <a:cubicBezTo>
                    <a:pt x="516" y="565"/>
                    <a:pt x="516" y="565"/>
                    <a:pt x="516" y="565"/>
                  </a:cubicBezTo>
                  <a:cubicBezTo>
                    <a:pt x="516" y="565"/>
                    <a:pt x="516" y="565"/>
                    <a:pt x="516" y="565"/>
                  </a:cubicBezTo>
                  <a:cubicBezTo>
                    <a:pt x="516" y="565"/>
                    <a:pt x="516" y="565"/>
                    <a:pt x="516" y="565"/>
                  </a:cubicBezTo>
                  <a:cubicBezTo>
                    <a:pt x="517" y="565"/>
                    <a:pt x="518" y="565"/>
                    <a:pt x="518" y="566"/>
                  </a:cubicBezTo>
                  <a:cubicBezTo>
                    <a:pt x="519" y="567"/>
                    <a:pt x="519" y="567"/>
                    <a:pt x="519" y="567"/>
                  </a:cubicBezTo>
                  <a:cubicBezTo>
                    <a:pt x="519" y="567"/>
                    <a:pt x="519" y="567"/>
                    <a:pt x="519" y="567"/>
                  </a:cubicBezTo>
                  <a:cubicBezTo>
                    <a:pt x="521" y="569"/>
                    <a:pt x="521" y="569"/>
                    <a:pt x="521" y="569"/>
                  </a:cubicBezTo>
                  <a:cubicBezTo>
                    <a:pt x="522" y="567"/>
                    <a:pt x="522" y="567"/>
                    <a:pt x="522" y="567"/>
                  </a:cubicBezTo>
                  <a:cubicBezTo>
                    <a:pt x="522" y="567"/>
                    <a:pt x="522" y="566"/>
                    <a:pt x="523" y="565"/>
                  </a:cubicBezTo>
                  <a:cubicBezTo>
                    <a:pt x="524" y="563"/>
                    <a:pt x="525" y="561"/>
                    <a:pt x="527" y="559"/>
                  </a:cubicBezTo>
                  <a:cubicBezTo>
                    <a:pt x="528" y="558"/>
                    <a:pt x="529" y="557"/>
                    <a:pt x="529" y="556"/>
                  </a:cubicBezTo>
                  <a:cubicBezTo>
                    <a:pt x="530" y="556"/>
                    <a:pt x="530" y="556"/>
                    <a:pt x="530" y="556"/>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4"/>
                    <a:pt x="530" y="554"/>
                    <a:pt x="530" y="554"/>
                  </a:cubicBezTo>
                  <a:cubicBezTo>
                    <a:pt x="529" y="555"/>
                    <a:pt x="529" y="555"/>
                    <a:pt x="529" y="555"/>
                  </a:cubicBezTo>
                  <a:cubicBezTo>
                    <a:pt x="529" y="555"/>
                    <a:pt x="529" y="555"/>
                    <a:pt x="529" y="555"/>
                  </a:cubicBezTo>
                  <a:cubicBezTo>
                    <a:pt x="529" y="555"/>
                    <a:pt x="529" y="555"/>
                    <a:pt x="529" y="555"/>
                  </a:cubicBezTo>
                  <a:cubicBezTo>
                    <a:pt x="529" y="555"/>
                    <a:pt x="529" y="555"/>
                    <a:pt x="529" y="555"/>
                  </a:cubicBezTo>
                  <a:cubicBezTo>
                    <a:pt x="529" y="555"/>
                    <a:pt x="529" y="555"/>
                    <a:pt x="529" y="555"/>
                  </a:cubicBezTo>
                  <a:cubicBezTo>
                    <a:pt x="529" y="555"/>
                    <a:pt x="529" y="555"/>
                    <a:pt x="529" y="555"/>
                  </a:cubicBezTo>
                  <a:cubicBezTo>
                    <a:pt x="529" y="555"/>
                    <a:pt x="529" y="555"/>
                    <a:pt x="529" y="555"/>
                  </a:cubicBezTo>
                  <a:cubicBezTo>
                    <a:pt x="529" y="555"/>
                    <a:pt x="529" y="556"/>
                    <a:pt x="529" y="557"/>
                  </a:cubicBezTo>
                  <a:cubicBezTo>
                    <a:pt x="529" y="558"/>
                    <a:pt x="529" y="559"/>
                    <a:pt x="529" y="560"/>
                  </a:cubicBezTo>
                  <a:cubicBezTo>
                    <a:pt x="529" y="561"/>
                    <a:pt x="529" y="562"/>
                    <a:pt x="529" y="562"/>
                  </a:cubicBezTo>
                  <a:cubicBezTo>
                    <a:pt x="528" y="563"/>
                    <a:pt x="528" y="563"/>
                    <a:pt x="528" y="563"/>
                  </a:cubicBezTo>
                  <a:cubicBezTo>
                    <a:pt x="529" y="563"/>
                    <a:pt x="529" y="563"/>
                    <a:pt x="529" y="563"/>
                  </a:cubicBezTo>
                  <a:lnTo>
                    <a:pt x="530" y="562"/>
                  </a:lnTo>
                  <a:close/>
                  <a:moveTo>
                    <a:pt x="652" y="436"/>
                  </a:moveTo>
                  <a:cubicBezTo>
                    <a:pt x="653" y="436"/>
                    <a:pt x="653" y="436"/>
                    <a:pt x="653" y="436"/>
                  </a:cubicBezTo>
                  <a:cubicBezTo>
                    <a:pt x="653" y="432"/>
                    <a:pt x="650" y="429"/>
                    <a:pt x="650" y="429"/>
                  </a:cubicBezTo>
                  <a:cubicBezTo>
                    <a:pt x="649" y="428"/>
                    <a:pt x="649" y="428"/>
                    <a:pt x="649" y="428"/>
                  </a:cubicBezTo>
                  <a:cubicBezTo>
                    <a:pt x="648" y="428"/>
                    <a:pt x="648" y="428"/>
                    <a:pt x="648" y="428"/>
                  </a:cubicBezTo>
                  <a:cubicBezTo>
                    <a:pt x="648" y="428"/>
                    <a:pt x="646" y="429"/>
                    <a:pt x="642" y="431"/>
                  </a:cubicBezTo>
                  <a:cubicBezTo>
                    <a:pt x="639" y="432"/>
                    <a:pt x="635" y="434"/>
                    <a:pt x="633" y="437"/>
                  </a:cubicBezTo>
                  <a:cubicBezTo>
                    <a:pt x="634" y="438"/>
                    <a:pt x="634" y="438"/>
                    <a:pt x="634" y="438"/>
                  </a:cubicBezTo>
                  <a:cubicBezTo>
                    <a:pt x="633" y="437"/>
                    <a:pt x="633" y="437"/>
                    <a:pt x="633" y="437"/>
                  </a:cubicBezTo>
                  <a:cubicBezTo>
                    <a:pt x="627" y="441"/>
                    <a:pt x="625" y="449"/>
                    <a:pt x="625" y="449"/>
                  </a:cubicBezTo>
                  <a:cubicBezTo>
                    <a:pt x="626" y="450"/>
                    <a:pt x="626" y="450"/>
                    <a:pt x="626" y="450"/>
                  </a:cubicBezTo>
                  <a:cubicBezTo>
                    <a:pt x="625" y="449"/>
                    <a:pt x="625" y="449"/>
                    <a:pt x="625" y="449"/>
                  </a:cubicBezTo>
                  <a:cubicBezTo>
                    <a:pt x="625" y="449"/>
                    <a:pt x="624" y="449"/>
                    <a:pt x="622" y="450"/>
                  </a:cubicBezTo>
                  <a:cubicBezTo>
                    <a:pt x="621" y="451"/>
                    <a:pt x="620" y="451"/>
                    <a:pt x="619" y="452"/>
                  </a:cubicBezTo>
                  <a:cubicBezTo>
                    <a:pt x="619" y="452"/>
                    <a:pt x="619" y="452"/>
                    <a:pt x="618" y="452"/>
                  </a:cubicBezTo>
                  <a:cubicBezTo>
                    <a:pt x="618" y="453"/>
                    <a:pt x="618" y="453"/>
                    <a:pt x="618" y="454"/>
                  </a:cubicBezTo>
                  <a:cubicBezTo>
                    <a:pt x="618" y="458"/>
                    <a:pt x="618" y="458"/>
                    <a:pt x="618" y="458"/>
                  </a:cubicBezTo>
                  <a:cubicBezTo>
                    <a:pt x="619" y="458"/>
                    <a:pt x="619" y="458"/>
                    <a:pt x="619" y="458"/>
                  </a:cubicBezTo>
                  <a:cubicBezTo>
                    <a:pt x="619" y="457"/>
                    <a:pt x="619" y="457"/>
                    <a:pt x="619" y="457"/>
                  </a:cubicBezTo>
                  <a:cubicBezTo>
                    <a:pt x="619" y="457"/>
                    <a:pt x="617" y="457"/>
                    <a:pt x="616" y="458"/>
                  </a:cubicBezTo>
                  <a:cubicBezTo>
                    <a:pt x="615" y="458"/>
                    <a:pt x="615" y="459"/>
                    <a:pt x="614" y="460"/>
                  </a:cubicBezTo>
                  <a:cubicBezTo>
                    <a:pt x="614" y="460"/>
                    <a:pt x="613" y="461"/>
                    <a:pt x="613" y="462"/>
                  </a:cubicBezTo>
                  <a:cubicBezTo>
                    <a:pt x="613" y="463"/>
                    <a:pt x="613" y="464"/>
                    <a:pt x="614" y="465"/>
                  </a:cubicBezTo>
                  <a:cubicBezTo>
                    <a:pt x="614" y="465"/>
                    <a:pt x="614" y="465"/>
                    <a:pt x="614" y="465"/>
                  </a:cubicBezTo>
                  <a:cubicBezTo>
                    <a:pt x="615" y="465"/>
                    <a:pt x="615" y="465"/>
                    <a:pt x="615" y="465"/>
                  </a:cubicBezTo>
                  <a:cubicBezTo>
                    <a:pt x="616" y="465"/>
                    <a:pt x="617" y="467"/>
                    <a:pt x="618" y="468"/>
                  </a:cubicBezTo>
                  <a:cubicBezTo>
                    <a:pt x="618" y="468"/>
                    <a:pt x="619" y="469"/>
                    <a:pt x="619" y="469"/>
                  </a:cubicBezTo>
                  <a:cubicBezTo>
                    <a:pt x="619" y="470"/>
                    <a:pt x="619" y="470"/>
                    <a:pt x="619" y="470"/>
                  </a:cubicBezTo>
                  <a:cubicBezTo>
                    <a:pt x="619" y="470"/>
                    <a:pt x="619" y="470"/>
                    <a:pt x="619" y="470"/>
                  </a:cubicBezTo>
                  <a:cubicBezTo>
                    <a:pt x="621" y="469"/>
                    <a:pt x="621" y="469"/>
                    <a:pt x="621" y="469"/>
                  </a:cubicBezTo>
                  <a:cubicBezTo>
                    <a:pt x="619" y="469"/>
                    <a:pt x="619" y="469"/>
                    <a:pt x="619" y="469"/>
                  </a:cubicBezTo>
                  <a:cubicBezTo>
                    <a:pt x="619" y="477"/>
                    <a:pt x="619" y="477"/>
                    <a:pt x="619" y="477"/>
                  </a:cubicBezTo>
                  <a:cubicBezTo>
                    <a:pt x="619" y="478"/>
                    <a:pt x="619" y="479"/>
                    <a:pt x="620" y="480"/>
                  </a:cubicBezTo>
                  <a:cubicBezTo>
                    <a:pt x="621" y="483"/>
                    <a:pt x="623" y="486"/>
                    <a:pt x="623" y="486"/>
                  </a:cubicBezTo>
                  <a:cubicBezTo>
                    <a:pt x="624" y="487"/>
                    <a:pt x="624" y="487"/>
                    <a:pt x="624" y="487"/>
                  </a:cubicBezTo>
                  <a:cubicBezTo>
                    <a:pt x="625" y="487"/>
                    <a:pt x="625" y="487"/>
                    <a:pt x="625" y="487"/>
                  </a:cubicBezTo>
                  <a:cubicBezTo>
                    <a:pt x="626" y="487"/>
                    <a:pt x="628" y="486"/>
                    <a:pt x="629" y="485"/>
                  </a:cubicBezTo>
                  <a:cubicBezTo>
                    <a:pt x="632" y="482"/>
                    <a:pt x="636" y="476"/>
                    <a:pt x="637" y="474"/>
                  </a:cubicBezTo>
                  <a:cubicBezTo>
                    <a:pt x="637" y="472"/>
                    <a:pt x="639" y="470"/>
                    <a:pt x="640" y="469"/>
                  </a:cubicBezTo>
                  <a:cubicBezTo>
                    <a:pt x="641" y="467"/>
                    <a:pt x="642" y="466"/>
                    <a:pt x="642" y="466"/>
                  </a:cubicBezTo>
                  <a:cubicBezTo>
                    <a:pt x="641" y="465"/>
                    <a:pt x="641" y="465"/>
                    <a:pt x="641" y="465"/>
                  </a:cubicBezTo>
                  <a:cubicBezTo>
                    <a:pt x="641" y="466"/>
                    <a:pt x="641" y="466"/>
                    <a:pt x="641" y="466"/>
                  </a:cubicBezTo>
                  <a:cubicBezTo>
                    <a:pt x="646" y="466"/>
                    <a:pt x="646" y="466"/>
                    <a:pt x="646" y="466"/>
                  </a:cubicBezTo>
                  <a:cubicBezTo>
                    <a:pt x="647" y="466"/>
                    <a:pt x="647" y="466"/>
                    <a:pt x="647" y="466"/>
                  </a:cubicBezTo>
                  <a:cubicBezTo>
                    <a:pt x="648" y="465"/>
                    <a:pt x="648" y="465"/>
                    <a:pt x="648" y="465"/>
                  </a:cubicBezTo>
                  <a:cubicBezTo>
                    <a:pt x="649" y="461"/>
                    <a:pt x="649" y="461"/>
                    <a:pt x="649" y="461"/>
                  </a:cubicBezTo>
                  <a:cubicBezTo>
                    <a:pt x="650" y="459"/>
                    <a:pt x="650" y="459"/>
                    <a:pt x="650" y="459"/>
                  </a:cubicBezTo>
                  <a:cubicBezTo>
                    <a:pt x="648" y="459"/>
                    <a:pt x="648" y="459"/>
                    <a:pt x="648" y="459"/>
                  </a:cubicBezTo>
                  <a:cubicBezTo>
                    <a:pt x="648" y="459"/>
                    <a:pt x="648" y="459"/>
                    <a:pt x="648" y="459"/>
                  </a:cubicBezTo>
                  <a:cubicBezTo>
                    <a:pt x="647" y="459"/>
                    <a:pt x="646" y="459"/>
                    <a:pt x="646" y="459"/>
                  </a:cubicBezTo>
                  <a:cubicBezTo>
                    <a:pt x="645" y="459"/>
                    <a:pt x="645" y="459"/>
                    <a:pt x="645" y="459"/>
                  </a:cubicBezTo>
                  <a:cubicBezTo>
                    <a:pt x="645" y="458"/>
                    <a:pt x="645" y="458"/>
                    <a:pt x="645" y="458"/>
                  </a:cubicBezTo>
                  <a:cubicBezTo>
                    <a:pt x="644" y="458"/>
                    <a:pt x="644" y="458"/>
                    <a:pt x="644" y="458"/>
                  </a:cubicBezTo>
                  <a:cubicBezTo>
                    <a:pt x="645" y="459"/>
                    <a:pt x="645" y="459"/>
                    <a:pt x="645" y="459"/>
                  </a:cubicBezTo>
                  <a:cubicBezTo>
                    <a:pt x="646" y="457"/>
                    <a:pt x="647" y="455"/>
                    <a:pt x="648" y="454"/>
                  </a:cubicBezTo>
                  <a:cubicBezTo>
                    <a:pt x="649" y="454"/>
                    <a:pt x="649" y="453"/>
                    <a:pt x="650" y="453"/>
                  </a:cubicBezTo>
                  <a:cubicBezTo>
                    <a:pt x="650" y="452"/>
                    <a:pt x="650" y="452"/>
                    <a:pt x="650" y="452"/>
                  </a:cubicBezTo>
                  <a:cubicBezTo>
                    <a:pt x="650" y="452"/>
                    <a:pt x="650" y="452"/>
                    <a:pt x="650" y="452"/>
                  </a:cubicBezTo>
                  <a:cubicBezTo>
                    <a:pt x="650" y="452"/>
                    <a:pt x="650" y="452"/>
                    <a:pt x="650" y="452"/>
                  </a:cubicBezTo>
                  <a:cubicBezTo>
                    <a:pt x="650" y="452"/>
                    <a:pt x="651" y="449"/>
                    <a:pt x="652" y="446"/>
                  </a:cubicBezTo>
                  <a:cubicBezTo>
                    <a:pt x="652" y="442"/>
                    <a:pt x="653" y="439"/>
                    <a:pt x="653" y="436"/>
                  </a:cubicBezTo>
                  <a:cubicBezTo>
                    <a:pt x="652" y="436"/>
                    <a:pt x="652" y="436"/>
                    <a:pt x="652" y="436"/>
                  </a:cubicBezTo>
                  <a:cubicBezTo>
                    <a:pt x="650" y="436"/>
                    <a:pt x="650" y="436"/>
                    <a:pt x="650" y="436"/>
                  </a:cubicBezTo>
                  <a:cubicBezTo>
                    <a:pt x="650" y="438"/>
                    <a:pt x="650" y="442"/>
                    <a:pt x="649" y="445"/>
                  </a:cubicBezTo>
                  <a:cubicBezTo>
                    <a:pt x="648" y="448"/>
                    <a:pt x="648" y="451"/>
                    <a:pt x="648" y="451"/>
                  </a:cubicBezTo>
                  <a:cubicBezTo>
                    <a:pt x="649" y="451"/>
                    <a:pt x="649" y="451"/>
                    <a:pt x="649" y="451"/>
                  </a:cubicBezTo>
                  <a:cubicBezTo>
                    <a:pt x="648" y="450"/>
                    <a:pt x="648" y="450"/>
                    <a:pt x="648" y="450"/>
                  </a:cubicBezTo>
                  <a:cubicBezTo>
                    <a:pt x="648" y="450"/>
                    <a:pt x="645" y="453"/>
                    <a:pt x="642" y="457"/>
                  </a:cubicBezTo>
                  <a:cubicBezTo>
                    <a:pt x="642" y="458"/>
                    <a:pt x="642" y="458"/>
                    <a:pt x="642" y="458"/>
                  </a:cubicBezTo>
                  <a:cubicBezTo>
                    <a:pt x="642" y="458"/>
                    <a:pt x="642" y="458"/>
                    <a:pt x="642" y="458"/>
                  </a:cubicBezTo>
                  <a:cubicBezTo>
                    <a:pt x="642" y="459"/>
                    <a:pt x="643" y="460"/>
                    <a:pt x="643" y="461"/>
                  </a:cubicBezTo>
                  <a:cubicBezTo>
                    <a:pt x="644" y="462"/>
                    <a:pt x="645" y="462"/>
                    <a:pt x="646" y="462"/>
                  </a:cubicBezTo>
                  <a:cubicBezTo>
                    <a:pt x="647" y="462"/>
                    <a:pt x="648" y="462"/>
                    <a:pt x="648" y="462"/>
                  </a:cubicBezTo>
                  <a:cubicBezTo>
                    <a:pt x="648" y="461"/>
                    <a:pt x="648" y="461"/>
                    <a:pt x="648" y="461"/>
                  </a:cubicBezTo>
                  <a:cubicBezTo>
                    <a:pt x="646" y="460"/>
                    <a:pt x="646" y="460"/>
                    <a:pt x="646" y="460"/>
                  </a:cubicBezTo>
                  <a:cubicBezTo>
                    <a:pt x="646" y="460"/>
                    <a:pt x="646" y="460"/>
                    <a:pt x="645" y="464"/>
                  </a:cubicBezTo>
                  <a:cubicBezTo>
                    <a:pt x="646" y="465"/>
                    <a:pt x="646" y="465"/>
                    <a:pt x="646" y="465"/>
                  </a:cubicBezTo>
                  <a:cubicBezTo>
                    <a:pt x="646" y="463"/>
                    <a:pt x="646" y="463"/>
                    <a:pt x="646" y="463"/>
                  </a:cubicBezTo>
                  <a:cubicBezTo>
                    <a:pt x="646" y="463"/>
                    <a:pt x="646" y="463"/>
                    <a:pt x="641" y="463"/>
                  </a:cubicBezTo>
                  <a:cubicBezTo>
                    <a:pt x="640" y="463"/>
                    <a:pt x="640" y="463"/>
                    <a:pt x="640" y="463"/>
                  </a:cubicBezTo>
                  <a:cubicBezTo>
                    <a:pt x="640" y="464"/>
                    <a:pt x="640" y="464"/>
                    <a:pt x="640" y="464"/>
                  </a:cubicBezTo>
                  <a:cubicBezTo>
                    <a:pt x="640" y="464"/>
                    <a:pt x="639" y="465"/>
                    <a:pt x="637" y="467"/>
                  </a:cubicBezTo>
                  <a:cubicBezTo>
                    <a:pt x="636" y="469"/>
                    <a:pt x="635" y="471"/>
                    <a:pt x="634" y="472"/>
                  </a:cubicBezTo>
                  <a:cubicBezTo>
                    <a:pt x="633" y="474"/>
                    <a:pt x="632" y="477"/>
                    <a:pt x="630" y="479"/>
                  </a:cubicBezTo>
                  <a:cubicBezTo>
                    <a:pt x="629" y="480"/>
                    <a:pt x="628" y="482"/>
                    <a:pt x="627" y="482"/>
                  </a:cubicBezTo>
                  <a:cubicBezTo>
                    <a:pt x="626" y="483"/>
                    <a:pt x="625" y="484"/>
                    <a:pt x="625" y="484"/>
                  </a:cubicBezTo>
                  <a:cubicBezTo>
                    <a:pt x="625" y="485"/>
                    <a:pt x="625" y="485"/>
                    <a:pt x="625" y="485"/>
                  </a:cubicBezTo>
                  <a:cubicBezTo>
                    <a:pt x="626" y="484"/>
                    <a:pt x="626" y="484"/>
                    <a:pt x="626" y="484"/>
                  </a:cubicBezTo>
                  <a:cubicBezTo>
                    <a:pt x="626" y="484"/>
                    <a:pt x="626" y="484"/>
                    <a:pt x="625" y="483"/>
                  </a:cubicBezTo>
                  <a:cubicBezTo>
                    <a:pt x="625" y="483"/>
                    <a:pt x="624" y="481"/>
                    <a:pt x="623" y="480"/>
                  </a:cubicBezTo>
                  <a:cubicBezTo>
                    <a:pt x="623" y="479"/>
                    <a:pt x="622" y="477"/>
                    <a:pt x="622" y="477"/>
                  </a:cubicBezTo>
                  <a:cubicBezTo>
                    <a:pt x="622" y="477"/>
                    <a:pt x="622" y="477"/>
                    <a:pt x="622" y="469"/>
                  </a:cubicBezTo>
                  <a:cubicBezTo>
                    <a:pt x="622" y="468"/>
                    <a:pt x="622" y="468"/>
                    <a:pt x="622" y="468"/>
                  </a:cubicBezTo>
                  <a:cubicBezTo>
                    <a:pt x="622" y="468"/>
                    <a:pt x="622" y="468"/>
                    <a:pt x="622" y="468"/>
                  </a:cubicBezTo>
                  <a:cubicBezTo>
                    <a:pt x="622" y="468"/>
                    <a:pt x="621" y="467"/>
                    <a:pt x="620" y="466"/>
                  </a:cubicBezTo>
                  <a:cubicBezTo>
                    <a:pt x="619" y="464"/>
                    <a:pt x="618" y="463"/>
                    <a:pt x="616" y="462"/>
                  </a:cubicBezTo>
                  <a:cubicBezTo>
                    <a:pt x="615" y="463"/>
                    <a:pt x="615" y="463"/>
                    <a:pt x="615" y="463"/>
                  </a:cubicBezTo>
                  <a:cubicBezTo>
                    <a:pt x="616" y="462"/>
                    <a:pt x="616" y="462"/>
                    <a:pt x="616" y="462"/>
                  </a:cubicBezTo>
                  <a:cubicBezTo>
                    <a:pt x="616" y="462"/>
                    <a:pt x="616" y="462"/>
                    <a:pt x="616" y="462"/>
                  </a:cubicBezTo>
                  <a:cubicBezTo>
                    <a:pt x="616" y="462"/>
                    <a:pt x="616" y="462"/>
                    <a:pt x="616" y="462"/>
                  </a:cubicBezTo>
                  <a:cubicBezTo>
                    <a:pt x="616" y="462"/>
                    <a:pt x="616" y="462"/>
                    <a:pt x="616" y="462"/>
                  </a:cubicBezTo>
                  <a:cubicBezTo>
                    <a:pt x="616" y="462"/>
                    <a:pt x="617" y="461"/>
                    <a:pt x="618" y="460"/>
                  </a:cubicBezTo>
                  <a:cubicBezTo>
                    <a:pt x="619" y="460"/>
                    <a:pt x="619" y="460"/>
                    <a:pt x="619" y="460"/>
                  </a:cubicBezTo>
                  <a:cubicBezTo>
                    <a:pt x="620" y="460"/>
                    <a:pt x="620" y="460"/>
                    <a:pt x="620" y="460"/>
                  </a:cubicBezTo>
                  <a:cubicBezTo>
                    <a:pt x="620" y="459"/>
                    <a:pt x="620" y="459"/>
                    <a:pt x="620" y="459"/>
                  </a:cubicBezTo>
                  <a:cubicBezTo>
                    <a:pt x="621" y="459"/>
                    <a:pt x="621" y="459"/>
                    <a:pt x="621" y="459"/>
                  </a:cubicBezTo>
                  <a:cubicBezTo>
                    <a:pt x="621" y="458"/>
                    <a:pt x="621" y="458"/>
                    <a:pt x="621" y="458"/>
                  </a:cubicBezTo>
                  <a:cubicBezTo>
                    <a:pt x="621" y="458"/>
                    <a:pt x="621" y="458"/>
                    <a:pt x="621" y="454"/>
                  </a:cubicBezTo>
                  <a:cubicBezTo>
                    <a:pt x="620" y="454"/>
                    <a:pt x="620" y="454"/>
                    <a:pt x="620" y="454"/>
                  </a:cubicBezTo>
                  <a:cubicBezTo>
                    <a:pt x="621" y="454"/>
                    <a:pt x="621" y="454"/>
                    <a:pt x="621" y="454"/>
                  </a:cubicBezTo>
                  <a:cubicBezTo>
                    <a:pt x="621" y="454"/>
                    <a:pt x="621" y="454"/>
                    <a:pt x="621" y="454"/>
                  </a:cubicBezTo>
                  <a:cubicBezTo>
                    <a:pt x="620" y="454"/>
                    <a:pt x="620" y="454"/>
                    <a:pt x="620" y="454"/>
                  </a:cubicBezTo>
                  <a:cubicBezTo>
                    <a:pt x="621" y="454"/>
                    <a:pt x="621" y="454"/>
                    <a:pt x="621" y="454"/>
                  </a:cubicBezTo>
                  <a:cubicBezTo>
                    <a:pt x="620" y="454"/>
                    <a:pt x="620" y="454"/>
                    <a:pt x="620" y="454"/>
                  </a:cubicBezTo>
                  <a:cubicBezTo>
                    <a:pt x="621" y="454"/>
                    <a:pt x="621" y="454"/>
                    <a:pt x="621" y="454"/>
                  </a:cubicBezTo>
                  <a:cubicBezTo>
                    <a:pt x="621" y="454"/>
                    <a:pt x="621" y="454"/>
                    <a:pt x="621" y="454"/>
                  </a:cubicBezTo>
                  <a:cubicBezTo>
                    <a:pt x="620" y="454"/>
                    <a:pt x="620" y="454"/>
                    <a:pt x="620" y="454"/>
                  </a:cubicBezTo>
                  <a:cubicBezTo>
                    <a:pt x="621" y="454"/>
                    <a:pt x="621" y="454"/>
                    <a:pt x="621" y="454"/>
                  </a:cubicBezTo>
                  <a:cubicBezTo>
                    <a:pt x="621" y="454"/>
                    <a:pt x="621" y="454"/>
                    <a:pt x="622" y="454"/>
                  </a:cubicBezTo>
                  <a:cubicBezTo>
                    <a:pt x="623" y="453"/>
                    <a:pt x="624" y="453"/>
                    <a:pt x="625" y="452"/>
                  </a:cubicBezTo>
                  <a:cubicBezTo>
                    <a:pt x="626" y="452"/>
                    <a:pt x="627" y="451"/>
                    <a:pt x="627" y="451"/>
                  </a:cubicBezTo>
                  <a:cubicBezTo>
                    <a:pt x="627" y="451"/>
                    <a:pt x="627" y="451"/>
                    <a:pt x="627" y="451"/>
                  </a:cubicBezTo>
                  <a:cubicBezTo>
                    <a:pt x="627" y="450"/>
                    <a:pt x="627" y="450"/>
                    <a:pt x="627" y="450"/>
                  </a:cubicBezTo>
                  <a:cubicBezTo>
                    <a:pt x="628" y="450"/>
                    <a:pt x="628" y="450"/>
                    <a:pt x="628" y="450"/>
                  </a:cubicBezTo>
                  <a:cubicBezTo>
                    <a:pt x="628" y="449"/>
                    <a:pt x="631" y="442"/>
                    <a:pt x="635" y="439"/>
                  </a:cubicBezTo>
                  <a:cubicBezTo>
                    <a:pt x="635" y="439"/>
                    <a:pt x="635" y="439"/>
                    <a:pt x="635" y="439"/>
                  </a:cubicBezTo>
                  <a:cubicBezTo>
                    <a:pt x="635" y="439"/>
                    <a:pt x="635" y="439"/>
                    <a:pt x="635" y="439"/>
                  </a:cubicBezTo>
                  <a:cubicBezTo>
                    <a:pt x="637" y="437"/>
                    <a:pt x="641" y="435"/>
                    <a:pt x="644" y="434"/>
                  </a:cubicBezTo>
                  <a:cubicBezTo>
                    <a:pt x="645" y="433"/>
                    <a:pt x="647" y="432"/>
                    <a:pt x="648" y="432"/>
                  </a:cubicBezTo>
                  <a:cubicBezTo>
                    <a:pt x="649" y="431"/>
                    <a:pt x="650" y="431"/>
                    <a:pt x="650" y="431"/>
                  </a:cubicBezTo>
                  <a:cubicBezTo>
                    <a:pt x="649" y="430"/>
                    <a:pt x="649" y="430"/>
                    <a:pt x="649" y="430"/>
                  </a:cubicBezTo>
                  <a:cubicBezTo>
                    <a:pt x="648" y="431"/>
                    <a:pt x="648" y="431"/>
                    <a:pt x="648" y="431"/>
                  </a:cubicBezTo>
                  <a:cubicBezTo>
                    <a:pt x="648" y="431"/>
                    <a:pt x="648" y="431"/>
                    <a:pt x="648" y="431"/>
                  </a:cubicBezTo>
                  <a:cubicBezTo>
                    <a:pt x="648" y="431"/>
                    <a:pt x="650" y="433"/>
                    <a:pt x="650" y="436"/>
                  </a:cubicBezTo>
                  <a:lnTo>
                    <a:pt x="652" y="436"/>
                  </a:lnTo>
                  <a:close/>
                  <a:moveTo>
                    <a:pt x="606" y="457"/>
                  </a:moveTo>
                  <a:cubicBezTo>
                    <a:pt x="605" y="455"/>
                    <a:pt x="605" y="455"/>
                    <a:pt x="605" y="455"/>
                  </a:cubicBezTo>
                  <a:cubicBezTo>
                    <a:pt x="603" y="456"/>
                    <a:pt x="602" y="457"/>
                    <a:pt x="601" y="457"/>
                  </a:cubicBezTo>
                  <a:cubicBezTo>
                    <a:pt x="600" y="458"/>
                    <a:pt x="600" y="458"/>
                    <a:pt x="600" y="458"/>
                  </a:cubicBezTo>
                  <a:cubicBezTo>
                    <a:pt x="599" y="459"/>
                    <a:pt x="599" y="459"/>
                    <a:pt x="599" y="460"/>
                  </a:cubicBezTo>
                  <a:cubicBezTo>
                    <a:pt x="599" y="461"/>
                    <a:pt x="599" y="461"/>
                    <a:pt x="600" y="461"/>
                  </a:cubicBezTo>
                  <a:cubicBezTo>
                    <a:pt x="600" y="462"/>
                    <a:pt x="601" y="462"/>
                    <a:pt x="601" y="462"/>
                  </a:cubicBezTo>
                  <a:cubicBezTo>
                    <a:pt x="602" y="463"/>
                    <a:pt x="602" y="463"/>
                    <a:pt x="603" y="463"/>
                  </a:cubicBezTo>
                  <a:cubicBezTo>
                    <a:pt x="604" y="463"/>
                    <a:pt x="605" y="463"/>
                    <a:pt x="606" y="462"/>
                  </a:cubicBezTo>
                  <a:cubicBezTo>
                    <a:pt x="606" y="461"/>
                    <a:pt x="606" y="461"/>
                    <a:pt x="606" y="461"/>
                  </a:cubicBezTo>
                  <a:cubicBezTo>
                    <a:pt x="606" y="462"/>
                    <a:pt x="606" y="462"/>
                    <a:pt x="606" y="462"/>
                  </a:cubicBezTo>
                  <a:cubicBezTo>
                    <a:pt x="607" y="462"/>
                    <a:pt x="609" y="462"/>
                    <a:pt x="610" y="461"/>
                  </a:cubicBezTo>
                  <a:cubicBezTo>
                    <a:pt x="611" y="460"/>
                    <a:pt x="611" y="459"/>
                    <a:pt x="611" y="458"/>
                  </a:cubicBezTo>
                  <a:cubicBezTo>
                    <a:pt x="611" y="457"/>
                    <a:pt x="611" y="456"/>
                    <a:pt x="610" y="456"/>
                  </a:cubicBezTo>
                  <a:cubicBezTo>
                    <a:pt x="610" y="455"/>
                    <a:pt x="609" y="455"/>
                    <a:pt x="608" y="455"/>
                  </a:cubicBezTo>
                  <a:cubicBezTo>
                    <a:pt x="607" y="455"/>
                    <a:pt x="606" y="455"/>
                    <a:pt x="605" y="455"/>
                  </a:cubicBezTo>
                  <a:cubicBezTo>
                    <a:pt x="606" y="457"/>
                    <a:pt x="606" y="457"/>
                    <a:pt x="606" y="457"/>
                  </a:cubicBezTo>
                  <a:cubicBezTo>
                    <a:pt x="605" y="455"/>
                    <a:pt x="605" y="455"/>
                    <a:pt x="605" y="455"/>
                  </a:cubicBezTo>
                  <a:cubicBezTo>
                    <a:pt x="606" y="457"/>
                    <a:pt x="606" y="457"/>
                    <a:pt x="606" y="457"/>
                  </a:cubicBezTo>
                  <a:cubicBezTo>
                    <a:pt x="606" y="458"/>
                    <a:pt x="606" y="458"/>
                    <a:pt x="606" y="458"/>
                  </a:cubicBezTo>
                  <a:cubicBezTo>
                    <a:pt x="607" y="458"/>
                    <a:pt x="608" y="458"/>
                    <a:pt x="608" y="458"/>
                  </a:cubicBezTo>
                  <a:cubicBezTo>
                    <a:pt x="608" y="458"/>
                    <a:pt x="608" y="458"/>
                    <a:pt x="608" y="458"/>
                  </a:cubicBezTo>
                  <a:cubicBezTo>
                    <a:pt x="608" y="458"/>
                    <a:pt x="608" y="458"/>
                    <a:pt x="608" y="458"/>
                  </a:cubicBezTo>
                  <a:cubicBezTo>
                    <a:pt x="608" y="458"/>
                    <a:pt x="608" y="458"/>
                    <a:pt x="608" y="458"/>
                  </a:cubicBezTo>
                  <a:cubicBezTo>
                    <a:pt x="608" y="458"/>
                    <a:pt x="608" y="458"/>
                    <a:pt x="608" y="458"/>
                  </a:cubicBezTo>
                  <a:cubicBezTo>
                    <a:pt x="608" y="458"/>
                    <a:pt x="608" y="458"/>
                    <a:pt x="608" y="458"/>
                  </a:cubicBezTo>
                  <a:cubicBezTo>
                    <a:pt x="608" y="458"/>
                    <a:pt x="608" y="458"/>
                    <a:pt x="608" y="458"/>
                  </a:cubicBezTo>
                  <a:cubicBezTo>
                    <a:pt x="608" y="458"/>
                    <a:pt x="608" y="458"/>
                    <a:pt x="608" y="458"/>
                  </a:cubicBezTo>
                  <a:cubicBezTo>
                    <a:pt x="608" y="458"/>
                    <a:pt x="608" y="458"/>
                    <a:pt x="608" y="458"/>
                  </a:cubicBezTo>
                  <a:cubicBezTo>
                    <a:pt x="608" y="458"/>
                    <a:pt x="608" y="459"/>
                    <a:pt x="606" y="459"/>
                  </a:cubicBezTo>
                  <a:cubicBezTo>
                    <a:pt x="606" y="459"/>
                    <a:pt x="606" y="459"/>
                    <a:pt x="606" y="459"/>
                  </a:cubicBezTo>
                  <a:cubicBezTo>
                    <a:pt x="605" y="459"/>
                    <a:pt x="605" y="459"/>
                    <a:pt x="605" y="459"/>
                  </a:cubicBezTo>
                  <a:cubicBezTo>
                    <a:pt x="604" y="460"/>
                    <a:pt x="604" y="460"/>
                    <a:pt x="603" y="460"/>
                  </a:cubicBezTo>
                  <a:cubicBezTo>
                    <a:pt x="602" y="460"/>
                    <a:pt x="602" y="460"/>
                    <a:pt x="602" y="459"/>
                  </a:cubicBezTo>
                  <a:cubicBezTo>
                    <a:pt x="602" y="459"/>
                    <a:pt x="602" y="459"/>
                    <a:pt x="602" y="459"/>
                  </a:cubicBezTo>
                  <a:cubicBezTo>
                    <a:pt x="601" y="460"/>
                    <a:pt x="601" y="460"/>
                    <a:pt x="601" y="460"/>
                  </a:cubicBezTo>
                  <a:cubicBezTo>
                    <a:pt x="602" y="460"/>
                    <a:pt x="602" y="460"/>
                    <a:pt x="602" y="460"/>
                  </a:cubicBezTo>
                  <a:cubicBezTo>
                    <a:pt x="602" y="459"/>
                    <a:pt x="602" y="459"/>
                    <a:pt x="602" y="459"/>
                  </a:cubicBezTo>
                  <a:cubicBezTo>
                    <a:pt x="601" y="460"/>
                    <a:pt x="601" y="460"/>
                    <a:pt x="601" y="460"/>
                  </a:cubicBezTo>
                  <a:cubicBezTo>
                    <a:pt x="602" y="460"/>
                    <a:pt x="602" y="460"/>
                    <a:pt x="602" y="460"/>
                  </a:cubicBezTo>
                  <a:cubicBezTo>
                    <a:pt x="601" y="460"/>
                    <a:pt x="601" y="460"/>
                    <a:pt x="601" y="460"/>
                  </a:cubicBezTo>
                  <a:cubicBezTo>
                    <a:pt x="602" y="460"/>
                    <a:pt x="602" y="460"/>
                    <a:pt x="602" y="460"/>
                  </a:cubicBezTo>
                  <a:cubicBezTo>
                    <a:pt x="602" y="460"/>
                    <a:pt x="602" y="460"/>
                    <a:pt x="602" y="460"/>
                  </a:cubicBezTo>
                  <a:cubicBezTo>
                    <a:pt x="601" y="460"/>
                    <a:pt x="601" y="460"/>
                    <a:pt x="601" y="460"/>
                  </a:cubicBezTo>
                  <a:cubicBezTo>
                    <a:pt x="602" y="460"/>
                    <a:pt x="602" y="460"/>
                    <a:pt x="602" y="460"/>
                  </a:cubicBezTo>
                  <a:cubicBezTo>
                    <a:pt x="602" y="460"/>
                    <a:pt x="602" y="460"/>
                    <a:pt x="602" y="460"/>
                  </a:cubicBezTo>
                  <a:cubicBezTo>
                    <a:pt x="602" y="460"/>
                    <a:pt x="604" y="459"/>
                    <a:pt x="606" y="458"/>
                  </a:cubicBezTo>
                  <a:cubicBezTo>
                    <a:pt x="606" y="458"/>
                    <a:pt x="606" y="458"/>
                    <a:pt x="606" y="458"/>
                  </a:cubicBezTo>
                  <a:cubicBezTo>
                    <a:pt x="606" y="458"/>
                    <a:pt x="606" y="458"/>
                    <a:pt x="606" y="458"/>
                  </a:cubicBezTo>
                  <a:lnTo>
                    <a:pt x="606" y="457"/>
                  </a:lnTo>
                  <a:close/>
                  <a:moveTo>
                    <a:pt x="621" y="420"/>
                  </a:moveTo>
                  <a:cubicBezTo>
                    <a:pt x="622" y="419"/>
                    <a:pt x="622" y="419"/>
                    <a:pt x="622" y="419"/>
                  </a:cubicBezTo>
                  <a:cubicBezTo>
                    <a:pt x="619" y="417"/>
                    <a:pt x="619" y="417"/>
                    <a:pt x="619" y="417"/>
                  </a:cubicBezTo>
                  <a:cubicBezTo>
                    <a:pt x="617" y="415"/>
                    <a:pt x="617" y="415"/>
                    <a:pt x="617" y="415"/>
                  </a:cubicBezTo>
                  <a:cubicBezTo>
                    <a:pt x="617" y="417"/>
                    <a:pt x="617" y="417"/>
                    <a:pt x="617" y="417"/>
                  </a:cubicBezTo>
                  <a:cubicBezTo>
                    <a:pt x="612" y="425"/>
                    <a:pt x="612" y="425"/>
                    <a:pt x="612" y="425"/>
                  </a:cubicBezTo>
                  <a:cubicBezTo>
                    <a:pt x="612" y="426"/>
                    <a:pt x="612" y="426"/>
                    <a:pt x="612" y="426"/>
                  </a:cubicBezTo>
                  <a:cubicBezTo>
                    <a:pt x="613" y="427"/>
                    <a:pt x="613" y="427"/>
                    <a:pt x="613" y="427"/>
                  </a:cubicBezTo>
                  <a:cubicBezTo>
                    <a:pt x="621" y="431"/>
                    <a:pt x="621" y="431"/>
                    <a:pt x="621" y="431"/>
                  </a:cubicBezTo>
                  <a:cubicBezTo>
                    <a:pt x="624" y="432"/>
                    <a:pt x="624" y="432"/>
                    <a:pt x="624" y="432"/>
                  </a:cubicBezTo>
                  <a:cubicBezTo>
                    <a:pt x="622" y="420"/>
                    <a:pt x="622" y="420"/>
                    <a:pt x="622" y="420"/>
                  </a:cubicBezTo>
                  <a:cubicBezTo>
                    <a:pt x="622" y="419"/>
                    <a:pt x="622" y="419"/>
                    <a:pt x="622" y="419"/>
                  </a:cubicBezTo>
                  <a:cubicBezTo>
                    <a:pt x="621" y="420"/>
                    <a:pt x="621" y="420"/>
                    <a:pt x="621" y="420"/>
                  </a:cubicBezTo>
                  <a:cubicBezTo>
                    <a:pt x="619" y="420"/>
                    <a:pt x="619" y="420"/>
                    <a:pt x="619" y="420"/>
                  </a:cubicBezTo>
                  <a:cubicBezTo>
                    <a:pt x="620" y="430"/>
                    <a:pt x="620" y="430"/>
                    <a:pt x="620" y="430"/>
                  </a:cubicBezTo>
                  <a:cubicBezTo>
                    <a:pt x="622" y="430"/>
                    <a:pt x="622" y="430"/>
                    <a:pt x="622" y="430"/>
                  </a:cubicBezTo>
                  <a:cubicBezTo>
                    <a:pt x="623" y="428"/>
                    <a:pt x="623" y="428"/>
                    <a:pt x="623" y="428"/>
                  </a:cubicBezTo>
                  <a:cubicBezTo>
                    <a:pt x="623" y="428"/>
                    <a:pt x="623" y="428"/>
                    <a:pt x="614" y="424"/>
                  </a:cubicBezTo>
                  <a:cubicBezTo>
                    <a:pt x="614" y="426"/>
                    <a:pt x="614" y="426"/>
                    <a:pt x="614" y="426"/>
                  </a:cubicBezTo>
                  <a:cubicBezTo>
                    <a:pt x="615" y="426"/>
                    <a:pt x="615" y="426"/>
                    <a:pt x="615" y="426"/>
                  </a:cubicBezTo>
                  <a:cubicBezTo>
                    <a:pt x="615" y="426"/>
                    <a:pt x="615" y="426"/>
                    <a:pt x="619" y="418"/>
                  </a:cubicBezTo>
                  <a:cubicBezTo>
                    <a:pt x="618" y="418"/>
                    <a:pt x="618" y="418"/>
                    <a:pt x="618" y="418"/>
                  </a:cubicBezTo>
                  <a:cubicBezTo>
                    <a:pt x="617" y="419"/>
                    <a:pt x="617" y="419"/>
                    <a:pt x="617" y="419"/>
                  </a:cubicBezTo>
                  <a:cubicBezTo>
                    <a:pt x="617" y="419"/>
                    <a:pt x="617" y="419"/>
                    <a:pt x="620" y="421"/>
                  </a:cubicBezTo>
                  <a:cubicBezTo>
                    <a:pt x="621" y="420"/>
                    <a:pt x="621" y="420"/>
                    <a:pt x="621" y="420"/>
                  </a:cubicBezTo>
                  <a:cubicBezTo>
                    <a:pt x="619" y="420"/>
                    <a:pt x="619" y="420"/>
                    <a:pt x="619" y="420"/>
                  </a:cubicBezTo>
                  <a:lnTo>
                    <a:pt x="621" y="420"/>
                  </a:lnTo>
                  <a:close/>
                  <a:moveTo>
                    <a:pt x="584" y="441"/>
                  </a:moveTo>
                  <a:cubicBezTo>
                    <a:pt x="583" y="441"/>
                    <a:pt x="583" y="441"/>
                    <a:pt x="583" y="441"/>
                  </a:cubicBezTo>
                  <a:cubicBezTo>
                    <a:pt x="584" y="446"/>
                    <a:pt x="584" y="446"/>
                    <a:pt x="584" y="446"/>
                  </a:cubicBezTo>
                  <a:cubicBezTo>
                    <a:pt x="584" y="447"/>
                    <a:pt x="584" y="447"/>
                    <a:pt x="584" y="447"/>
                  </a:cubicBezTo>
                  <a:cubicBezTo>
                    <a:pt x="585" y="447"/>
                    <a:pt x="585" y="447"/>
                    <a:pt x="585" y="447"/>
                  </a:cubicBezTo>
                  <a:cubicBezTo>
                    <a:pt x="596" y="451"/>
                    <a:pt x="596" y="451"/>
                    <a:pt x="596" y="451"/>
                  </a:cubicBezTo>
                  <a:cubicBezTo>
                    <a:pt x="599" y="452"/>
                    <a:pt x="599" y="452"/>
                    <a:pt x="599" y="452"/>
                  </a:cubicBezTo>
                  <a:cubicBezTo>
                    <a:pt x="598" y="449"/>
                    <a:pt x="598" y="449"/>
                    <a:pt x="598" y="449"/>
                  </a:cubicBezTo>
                  <a:cubicBezTo>
                    <a:pt x="596" y="445"/>
                    <a:pt x="596" y="445"/>
                    <a:pt x="596" y="445"/>
                  </a:cubicBezTo>
                  <a:cubicBezTo>
                    <a:pt x="596" y="445"/>
                    <a:pt x="596" y="445"/>
                    <a:pt x="596" y="445"/>
                  </a:cubicBezTo>
                  <a:cubicBezTo>
                    <a:pt x="582" y="438"/>
                    <a:pt x="582" y="438"/>
                    <a:pt x="582" y="438"/>
                  </a:cubicBezTo>
                  <a:cubicBezTo>
                    <a:pt x="583" y="441"/>
                    <a:pt x="583" y="441"/>
                    <a:pt x="583" y="441"/>
                  </a:cubicBezTo>
                  <a:cubicBezTo>
                    <a:pt x="584" y="441"/>
                    <a:pt x="584" y="441"/>
                    <a:pt x="584" y="441"/>
                  </a:cubicBezTo>
                  <a:cubicBezTo>
                    <a:pt x="583" y="442"/>
                    <a:pt x="583" y="442"/>
                    <a:pt x="583" y="442"/>
                  </a:cubicBezTo>
                  <a:cubicBezTo>
                    <a:pt x="594" y="447"/>
                    <a:pt x="594" y="447"/>
                    <a:pt x="594" y="447"/>
                  </a:cubicBezTo>
                  <a:cubicBezTo>
                    <a:pt x="595" y="446"/>
                    <a:pt x="595" y="446"/>
                    <a:pt x="595" y="446"/>
                  </a:cubicBezTo>
                  <a:cubicBezTo>
                    <a:pt x="593" y="446"/>
                    <a:pt x="593" y="446"/>
                    <a:pt x="593" y="446"/>
                  </a:cubicBezTo>
                  <a:cubicBezTo>
                    <a:pt x="593" y="446"/>
                    <a:pt x="593" y="446"/>
                    <a:pt x="595" y="450"/>
                  </a:cubicBezTo>
                  <a:cubicBezTo>
                    <a:pt x="596" y="450"/>
                    <a:pt x="596" y="450"/>
                    <a:pt x="596" y="450"/>
                  </a:cubicBezTo>
                  <a:cubicBezTo>
                    <a:pt x="597" y="449"/>
                    <a:pt x="597" y="449"/>
                    <a:pt x="597" y="449"/>
                  </a:cubicBezTo>
                  <a:cubicBezTo>
                    <a:pt x="597" y="449"/>
                    <a:pt x="597" y="449"/>
                    <a:pt x="586" y="445"/>
                  </a:cubicBezTo>
                  <a:cubicBezTo>
                    <a:pt x="585" y="446"/>
                    <a:pt x="585" y="446"/>
                    <a:pt x="585" y="446"/>
                  </a:cubicBezTo>
                  <a:cubicBezTo>
                    <a:pt x="587" y="446"/>
                    <a:pt x="587" y="446"/>
                    <a:pt x="587" y="446"/>
                  </a:cubicBezTo>
                  <a:cubicBezTo>
                    <a:pt x="587" y="446"/>
                    <a:pt x="587" y="446"/>
                    <a:pt x="586" y="440"/>
                  </a:cubicBezTo>
                  <a:cubicBezTo>
                    <a:pt x="584" y="441"/>
                    <a:pt x="584" y="441"/>
                    <a:pt x="584" y="441"/>
                  </a:cubicBezTo>
                  <a:cubicBezTo>
                    <a:pt x="583" y="442"/>
                    <a:pt x="583" y="442"/>
                    <a:pt x="583" y="442"/>
                  </a:cubicBezTo>
                  <a:lnTo>
                    <a:pt x="584" y="441"/>
                  </a:lnTo>
                  <a:close/>
                  <a:moveTo>
                    <a:pt x="571" y="436"/>
                  </a:moveTo>
                  <a:cubicBezTo>
                    <a:pt x="571" y="438"/>
                    <a:pt x="571" y="438"/>
                    <a:pt x="571" y="438"/>
                  </a:cubicBezTo>
                  <a:cubicBezTo>
                    <a:pt x="573" y="437"/>
                    <a:pt x="574" y="436"/>
                    <a:pt x="575" y="435"/>
                  </a:cubicBezTo>
                  <a:cubicBezTo>
                    <a:pt x="576" y="434"/>
                    <a:pt x="577" y="433"/>
                    <a:pt x="577" y="432"/>
                  </a:cubicBezTo>
                  <a:cubicBezTo>
                    <a:pt x="577" y="431"/>
                    <a:pt x="576" y="430"/>
                    <a:pt x="576" y="430"/>
                  </a:cubicBezTo>
                  <a:cubicBezTo>
                    <a:pt x="575" y="429"/>
                    <a:pt x="574" y="429"/>
                    <a:pt x="573" y="429"/>
                  </a:cubicBezTo>
                  <a:cubicBezTo>
                    <a:pt x="572" y="429"/>
                    <a:pt x="571" y="429"/>
                    <a:pt x="570" y="430"/>
                  </a:cubicBezTo>
                  <a:cubicBezTo>
                    <a:pt x="571" y="431"/>
                    <a:pt x="571" y="431"/>
                    <a:pt x="571" y="431"/>
                  </a:cubicBezTo>
                  <a:cubicBezTo>
                    <a:pt x="570" y="430"/>
                    <a:pt x="570" y="430"/>
                    <a:pt x="570" y="430"/>
                  </a:cubicBezTo>
                  <a:cubicBezTo>
                    <a:pt x="568" y="430"/>
                    <a:pt x="567" y="431"/>
                    <a:pt x="567" y="432"/>
                  </a:cubicBezTo>
                  <a:cubicBezTo>
                    <a:pt x="566" y="433"/>
                    <a:pt x="565" y="434"/>
                    <a:pt x="565" y="435"/>
                  </a:cubicBezTo>
                  <a:cubicBezTo>
                    <a:pt x="565" y="436"/>
                    <a:pt x="566" y="437"/>
                    <a:pt x="567" y="437"/>
                  </a:cubicBezTo>
                  <a:cubicBezTo>
                    <a:pt x="567" y="438"/>
                    <a:pt x="568" y="438"/>
                    <a:pt x="569" y="438"/>
                  </a:cubicBezTo>
                  <a:cubicBezTo>
                    <a:pt x="570" y="438"/>
                    <a:pt x="571" y="438"/>
                    <a:pt x="571" y="438"/>
                  </a:cubicBezTo>
                  <a:cubicBezTo>
                    <a:pt x="571" y="436"/>
                    <a:pt x="571" y="436"/>
                    <a:pt x="571" y="436"/>
                  </a:cubicBezTo>
                  <a:cubicBezTo>
                    <a:pt x="571" y="438"/>
                    <a:pt x="571" y="438"/>
                    <a:pt x="571" y="438"/>
                  </a:cubicBezTo>
                  <a:cubicBezTo>
                    <a:pt x="571" y="436"/>
                    <a:pt x="571" y="436"/>
                    <a:pt x="571" y="436"/>
                  </a:cubicBezTo>
                  <a:cubicBezTo>
                    <a:pt x="570" y="435"/>
                    <a:pt x="570" y="435"/>
                    <a:pt x="570" y="435"/>
                  </a:cubicBezTo>
                  <a:cubicBezTo>
                    <a:pt x="569" y="435"/>
                    <a:pt x="569" y="435"/>
                    <a:pt x="569" y="435"/>
                  </a:cubicBezTo>
                  <a:cubicBezTo>
                    <a:pt x="569" y="435"/>
                    <a:pt x="569" y="435"/>
                    <a:pt x="569" y="435"/>
                  </a:cubicBezTo>
                  <a:cubicBezTo>
                    <a:pt x="568" y="435"/>
                    <a:pt x="568" y="435"/>
                    <a:pt x="568" y="435"/>
                  </a:cubicBezTo>
                  <a:cubicBezTo>
                    <a:pt x="568" y="434"/>
                    <a:pt x="568" y="434"/>
                    <a:pt x="569" y="434"/>
                  </a:cubicBezTo>
                  <a:cubicBezTo>
                    <a:pt x="569" y="433"/>
                    <a:pt x="570" y="433"/>
                    <a:pt x="571" y="432"/>
                  </a:cubicBezTo>
                  <a:cubicBezTo>
                    <a:pt x="571" y="432"/>
                    <a:pt x="571" y="432"/>
                    <a:pt x="571" y="432"/>
                  </a:cubicBezTo>
                  <a:cubicBezTo>
                    <a:pt x="571" y="432"/>
                    <a:pt x="571" y="432"/>
                    <a:pt x="571" y="432"/>
                  </a:cubicBezTo>
                  <a:cubicBezTo>
                    <a:pt x="572" y="432"/>
                    <a:pt x="573" y="432"/>
                    <a:pt x="573" y="432"/>
                  </a:cubicBezTo>
                  <a:cubicBezTo>
                    <a:pt x="574" y="432"/>
                    <a:pt x="574" y="432"/>
                    <a:pt x="574" y="432"/>
                  </a:cubicBezTo>
                  <a:cubicBezTo>
                    <a:pt x="574" y="432"/>
                    <a:pt x="574" y="432"/>
                    <a:pt x="574" y="432"/>
                  </a:cubicBezTo>
                  <a:cubicBezTo>
                    <a:pt x="574" y="432"/>
                    <a:pt x="574" y="432"/>
                    <a:pt x="574" y="432"/>
                  </a:cubicBezTo>
                  <a:cubicBezTo>
                    <a:pt x="574" y="432"/>
                    <a:pt x="574" y="432"/>
                    <a:pt x="574" y="432"/>
                  </a:cubicBezTo>
                  <a:cubicBezTo>
                    <a:pt x="574" y="432"/>
                    <a:pt x="574" y="432"/>
                    <a:pt x="574" y="432"/>
                  </a:cubicBezTo>
                  <a:cubicBezTo>
                    <a:pt x="574" y="432"/>
                    <a:pt x="574" y="432"/>
                    <a:pt x="574" y="432"/>
                  </a:cubicBezTo>
                  <a:cubicBezTo>
                    <a:pt x="574" y="432"/>
                    <a:pt x="574" y="432"/>
                    <a:pt x="574" y="432"/>
                  </a:cubicBezTo>
                  <a:cubicBezTo>
                    <a:pt x="574" y="432"/>
                    <a:pt x="574" y="433"/>
                    <a:pt x="573" y="433"/>
                  </a:cubicBezTo>
                  <a:cubicBezTo>
                    <a:pt x="572" y="434"/>
                    <a:pt x="571" y="435"/>
                    <a:pt x="570" y="435"/>
                  </a:cubicBezTo>
                  <a:cubicBezTo>
                    <a:pt x="570" y="435"/>
                    <a:pt x="570" y="435"/>
                    <a:pt x="570" y="435"/>
                  </a:cubicBezTo>
                  <a:cubicBezTo>
                    <a:pt x="570" y="435"/>
                    <a:pt x="570" y="435"/>
                    <a:pt x="570" y="435"/>
                  </a:cubicBezTo>
                  <a:lnTo>
                    <a:pt x="571" y="436"/>
                  </a:lnTo>
                  <a:close/>
                  <a:moveTo>
                    <a:pt x="588" y="493"/>
                  </a:moveTo>
                  <a:cubicBezTo>
                    <a:pt x="587" y="492"/>
                    <a:pt x="587" y="492"/>
                    <a:pt x="587" y="492"/>
                  </a:cubicBezTo>
                  <a:cubicBezTo>
                    <a:pt x="583" y="495"/>
                    <a:pt x="583" y="495"/>
                    <a:pt x="583" y="495"/>
                  </a:cubicBezTo>
                  <a:cubicBezTo>
                    <a:pt x="583" y="495"/>
                    <a:pt x="583" y="495"/>
                    <a:pt x="583" y="495"/>
                  </a:cubicBezTo>
                  <a:cubicBezTo>
                    <a:pt x="583" y="496"/>
                    <a:pt x="583" y="496"/>
                    <a:pt x="583" y="496"/>
                  </a:cubicBezTo>
                  <a:cubicBezTo>
                    <a:pt x="580" y="515"/>
                    <a:pt x="580" y="515"/>
                    <a:pt x="580" y="515"/>
                  </a:cubicBezTo>
                  <a:cubicBezTo>
                    <a:pt x="581" y="515"/>
                    <a:pt x="581" y="515"/>
                    <a:pt x="581" y="515"/>
                  </a:cubicBezTo>
                  <a:cubicBezTo>
                    <a:pt x="581" y="513"/>
                    <a:pt x="581" y="513"/>
                    <a:pt x="581" y="513"/>
                  </a:cubicBezTo>
                  <a:cubicBezTo>
                    <a:pt x="577" y="513"/>
                    <a:pt x="577" y="513"/>
                    <a:pt x="577" y="513"/>
                  </a:cubicBezTo>
                  <a:cubicBezTo>
                    <a:pt x="575" y="513"/>
                    <a:pt x="575" y="513"/>
                    <a:pt x="575" y="513"/>
                  </a:cubicBezTo>
                  <a:cubicBezTo>
                    <a:pt x="576" y="515"/>
                    <a:pt x="576" y="515"/>
                    <a:pt x="576" y="515"/>
                  </a:cubicBezTo>
                  <a:cubicBezTo>
                    <a:pt x="579" y="521"/>
                    <a:pt x="579" y="521"/>
                    <a:pt x="579" y="521"/>
                  </a:cubicBezTo>
                  <a:cubicBezTo>
                    <a:pt x="579" y="521"/>
                    <a:pt x="579" y="521"/>
                    <a:pt x="579" y="521"/>
                  </a:cubicBezTo>
                  <a:cubicBezTo>
                    <a:pt x="579" y="521"/>
                    <a:pt x="579" y="521"/>
                    <a:pt x="579" y="521"/>
                  </a:cubicBezTo>
                  <a:cubicBezTo>
                    <a:pt x="583" y="524"/>
                    <a:pt x="583" y="524"/>
                    <a:pt x="583" y="524"/>
                  </a:cubicBezTo>
                  <a:cubicBezTo>
                    <a:pt x="584" y="523"/>
                    <a:pt x="584" y="523"/>
                    <a:pt x="584" y="523"/>
                  </a:cubicBezTo>
                  <a:cubicBezTo>
                    <a:pt x="583" y="523"/>
                    <a:pt x="583" y="523"/>
                    <a:pt x="583" y="523"/>
                  </a:cubicBezTo>
                  <a:cubicBezTo>
                    <a:pt x="584" y="531"/>
                    <a:pt x="584" y="531"/>
                    <a:pt x="584" y="531"/>
                  </a:cubicBezTo>
                  <a:cubicBezTo>
                    <a:pt x="584" y="532"/>
                    <a:pt x="584" y="532"/>
                    <a:pt x="584" y="532"/>
                  </a:cubicBezTo>
                  <a:cubicBezTo>
                    <a:pt x="585" y="532"/>
                    <a:pt x="585" y="532"/>
                    <a:pt x="585" y="532"/>
                  </a:cubicBezTo>
                  <a:cubicBezTo>
                    <a:pt x="590" y="535"/>
                    <a:pt x="590" y="535"/>
                    <a:pt x="590" y="535"/>
                  </a:cubicBezTo>
                  <a:cubicBezTo>
                    <a:pt x="592" y="536"/>
                    <a:pt x="592" y="536"/>
                    <a:pt x="592" y="536"/>
                  </a:cubicBezTo>
                  <a:cubicBezTo>
                    <a:pt x="592" y="534"/>
                    <a:pt x="592" y="534"/>
                    <a:pt x="592" y="534"/>
                  </a:cubicBezTo>
                  <a:cubicBezTo>
                    <a:pt x="592" y="528"/>
                    <a:pt x="592" y="528"/>
                    <a:pt x="592" y="528"/>
                  </a:cubicBezTo>
                  <a:cubicBezTo>
                    <a:pt x="591" y="528"/>
                    <a:pt x="591" y="528"/>
                    <a:pt x="591" y="528"/>
                  </a:cubicBezTo>
                  <a:cubicBezTo>
                    <a:pt x="592" y="529"/>
                    <a:pt x="592" y="529"/>
                    <a:pt x="592" y="529"/>
                  </a:cubicBezTo>
                  <a:cubicBezTo>
                    <a:pt x="595" y="527"/>
                    <a:pt x="595" y="527"/>
                    <a:pt x="595" y="527"/>
                  </a:cubicBezTo>
                  <a:cubicBezTo>
                    <a:pt x="595" y="526"/>
                    <a:pt x="595" y="526"/>
                    <a:pt x="595" y="526"/>
                  </a:cubicBezTo>
                  <a:cubicBezTo>
                    <a:pt x="595" y="526"/>
                    <a:pt x="595" y="526"/>
                    <a:pt x="595" y="526"/>
                  </a:cubicBezTo>
                  <a:cubicBezTo>
                    <a:pt x="595" y="522"/>
                    <a:pt x="595" y="522"/>
                    <a:pt x="595" y="522"/>
                  </a:cubicBezTo>
                  <a:cubicBezTo>
                    <a:pt x="595" y="521"/>
                    <a:pt x="595" y="521"/>
                    <a:pt x="595" y="521"/>
                  </a:cubicBezTo>
                  <a:cubicBezTo>
                    <a:pt x="595" y="520"/>
                    <a:pt x="595" y="520"/>
                    <a:pt x="595" y="520"/>
                  </a:cubicBezTo>
                  <a:cubicBezTo>
                    <a:pt x="591" y="516"/>
                    <a:pt x="591" y="516"/>
                    <a:pt x="591" y="516"/>
                  </a:cubicBezTo>
                  <a:cubicBezTo>
                    <a:pt x="589" y="517"/>
                    <a:pt x="589" y="517"/>
                    <a:pt x="589" y="517"/>
                  </a:cubicBezTo>
                  <a:cubicBezTo>
                    <a:pt x="591" y="517"/>
                    <a:pt x="591" y="517"/>
                    <a:pt x="591" y="517"/>
                  </a:cubicBezTo>
                  <a:cubicBezTo>
                    <a:pt x="589" y="490"/>
                    <a:pt x="589" y="490"/>
                    <a:pt x="589" y="490"/>
                  </a:cubicBezTo>
                  <a:cubicBezTo>
                    <a:pt x="587" y="492"/>
                    <a:pt x="587" y="492"/>
                    <a:pt x="587" y="492"/>
                  </a:cubicBezTo>
                  <a:cubicBezTo>
                    <a:pt x="588" y="493"/>
                    <a:pt x="588" y="493"/>
                    <a:pt x="588" y="493"/>
                  </a:cubicBezTo>
                  <a:cubicBezTo>
                    <a:pt x="587" y="493"/>
                    <a:pt x="587" y="493"/>
                    <a:pt x="587" y="493"/>
                  </a:cubicBezTo>
                  <a:cubicBezTo>
                    <a:pt x="588" y="518"/>
                    <a:pt x="588" y="518"/>
                    <a:pt x="588" y="518"/>
                  </a:cubicBezTo>
                  <a:cubicBezTo>
                    <a:pt x="588" y="519"/>
                    <a:pt x="588" y="519"/>
                    <a:pt x="588" y="519"/>
                  </a:cubicBezTo>
                  <a:cubicBezTo>
                    <a:pt x="588" y="519"/>
                    <a:pt x="588" y="519"/>
                    <a:pt x="592" y="523"/>
                  </a:cubicBezTo>
                  <a:cubicBezTo>
                    <a:pt x="594" y="522"/>
                    <a:pt x="594" y="522"/>
                    <a:pt x="594" y="522"/>
                  </a:cubicBezTo>
                  <a:cubicBezTo>
                    <a:pt x="592" y="522"/>
                    <a:pt x="592" y="522"/>
                    <a:pt x="592" y="522"/>
                  </a:cubicBezTo>
                  <a:cubicBezTo>
                    <a:pt x="592" y="522"/>
                    <a:pt x="592" y="522"/>
                    <a:pt x="592" y="522"/>
                  </a:cubicBezTo>
                  <a:cubicBezTo>
                    <a:pt x="592" y="523"/>
                    <a:pt x="592" y="524"/>
                    <a:pt x="592" y="526"/>
                  </a:cubicBezTo>
                  <a:cubicBezTo>
                    <a:pt x="594" y="526"/>
                    <a:pt x="594" y="526"/>
                    <a:pt x="594" y="526"/>
                  </a:cubicBezTo>
                  <a:cubicBezTo>
                    <a:pt x="592" y="525"/>
                    <a:pt x="592" y="525"/>
                    <a:pt x="592" y="525"/>
                  </a:cubicBezTo>
                  <a:cubicBezTo>
                    <a:pt x="592" y="525"/>
                    <a:pt x="592" y="525"/>
                    <a:pt x="590" y="527"/>
                  </a:cubicBezTo>
                  <a:cubicBezTo>
                    <a:pt x="589" y="528"/>
                    <a:pt x="589" y="528"/>
                    <a:pt x="589" y="528"/>
                  </a:cubicBezTo>
                  <a:cubicBezTo>
                    <a:pt x="589" y="528"/>
                    <a:pt x="589" y="528"/>
                    <a:pt x="589" y="528"/>
                  </a:cubicBezTo>
                  <a:cubicBezTo>
                    <a:pt x="589" y="528"/>
                    <a:pt x="589" y="528"/>
                    <a:pt x="589" y="534"/>
                  </a:cubicBezTo>
                  <a:cubicBezTo>
                    <a:pt x="591" y="534"/>
                    <a:pt x="591" y="534"/>
                    <a:pt x="591" y="534"/>
                  </a:cubicBezTo>
                  <a:cubicBezTo>
                    <a:pt x="592" y="532"/>
                    <a:pt x="592" y="532"/>
                    <a:pt x="592" y="532"/>
                  </a:cubicBezTo>
                  <a:cubicBezTo>
                    <a:pt x="592" y="532"/>
                    <a:pt x="592" y="532"/>
                    <a:pt x="586" y="530"/>
                  </a:cubicBezTo>
                  <a:cubicBezTo>
                    <a:pt x="585" y="531"/>
                    <a:pt x="585" y="531"/>
                    <a:pt x="585" y="531"/>
                  </a:cubicBezTo>
                  <a:cubicBezTo>
                    <a:pt x="587" y="531"/>
                    <a:pt x="587" y="531"/>
                    <a:pt x="587" y="531"/>
                  </a:cubicBezTo>
                  <a:cubicBezTo>
                    <a:pt x="587" y="531"/>
                    <a:pt x="587" y="531"/>
                    <a:pt x="586" y="523"/>
                  </a:cubicBezTo>
                  <a:cubicBezTo>
                    <a:pt x="585" y="522"/>
                    <a:pt x="585" y="522"/>
                    <a:pt x="585" y="522"/>
                  </a:cubicBezTo>
                  <a:cubicBezTo>
                    <a:pt x="585" y="522"/>
                    <a:pt x="585" y="522"/>
                    <a:pt x="585" y="522"/>
                  </a:cubicBezTo>
                  <a:cubicBezTo>
                    <a:pt x="585" y="522"/>
                    <a:pt x="585" y="522"/>
                    <a:pt x="581" y="519"/>
                  </a:cubicBezTo>
                  <a:cubicBezTo>
                    <a:pt x="580" y="520"/>
                    <a:pt x="580" y="520"/>
                    <a:pt x="580" y="520"/>
                  </a:cubicBezTo>
                  <a:cubicBezTo>
                    <a:pt x="581" y="520"/>
                    <a:pt x="581" y="520"/>
                    <a:pt x="581" y="520"/>
                  </a:cubicBezTo>
                  <a:cubicBezTo>
                    <a:pt x="581" y="520"/>
                    <a:pt x="581" y="520"/>
                    <a:pt x="579" y="514"/>
                  </a:cubicBezTo>
                  <a:cubicBezTo>
                    <a:pt x="577" y="515"/>
                    <a:pt x="577" y="515"/>
                    <a:pt x="577" y="515"/>
                  </a:cubicBezTo>
                  <a:cubicBezTo>
                    <a:pt x="577" y="516"/>
                    <a:pt x="577" y="516"/>
                    <a:pt x="577" y="516"/>
                  </a:cubicBezTo>
                  <a:cubicBezTo>
                    <a:pt x="577" y="516"/>
                    <a:pt x="577" y="516"/>
                    <a:pt x="581" y="516"/>
                  </a:cubicBezTo>
                  <a:cubicBezTo>
                    <a:pt x="583" y="516"/>
                    <a:pt x="583" y="516"/>
                    <a:pt x="583" y="516"/>
                  </a:cubicBezTo>
                  <a:cubicBezTo>
                    <a:pt x="583" y="515"/>
                    <a:pt x="583" y="515"/>
                    <a:pt x="583" y="515"/>
                  </a:cubicBezTo>
                  <a:cubicBezTo>
                    <a:pt x="583" y="515"/>
                    <a:pt x="583" y="515"/>
                    <a:pt x="586" y="496"/>
                  </a:cubicBezTo>
                  <a:cubicBezTo>
                    <a:pt x="584" y="496"/>
                    <a:pt x="584" y="496"/>
                    <a:pt x="584" y="496"/>
                  </a:cubicBezTo>
                  <a:cubicBezTo>
                    <a:pt x="585" y="497"/>
                    <a:pt x="585" y="497"/>
                    <a:pt x="585" y="497"/>
                  </a:cubicBezTo>
                  <a:cubicBezTo>
                    <a:pt x="585" y="497"/>
                    <a:pt x="585" y="497"/>
                    <a:pt x="589" y="494"/>
                  </a:cubicBezTo>
                  <a:cubicBezTo>
                    <a:pt x="588" y="493"/>
                    <a:pt x="588" y="493"/>
                    <a:pt x="588" y="493"/>
                  </a:cubicBezTo>
                  <a:cubicBezTo>
                    <a:pt x="587" y="493"/>
                    <a:pt x="587" y="493"/>
                    <a:pt x="587" y="493"/>
                  </a:cubicBezTo>
                  <a:lnTo>
                    <a:pt x="588" y="493"/>
                  </a:lnTo>
                  <a:close/>
                  <a:moveTo>
                    <a:pt x="587" y="490"/>
                  </a:moveTo>
                  <a:cubicBezTo>
                    <a:pt x="588" y="491"/>
                    <a:pt x="588" y="491"/>
                    <a:pt x="588" y="491"/>
                  </a:cubicBezTo>
                  <a:cubicBezTo>
                    <a:pt x="589" y="489"/>
                    <a:pt x="590" y="486"/>
                    <a:pt x="590" y="484"/>
                  </a:cubicBezTo>
                  <a:cubicBezTo>
                    <a:pt x="590" y="484"/>
                    <a:pt x="590" y="483"/>
                    <a:pt x="589" y="482"/>
                  </a:cubicBezTo>
                  <a:cubicBezTo>
                    <a:pt x="589" y="482"/>
                    <a:pt x="589" y="481"/>
                    <a:pt x="589" y="481"/>
                  </a:cubicBezTo>
                  <a:cubicBezTo>
                    <a:pt x="588" y="481"/>
                    <a:pt x="588" y="480"/>
                    <a:pt x="587" y="480"/>
                  </a:cubicBezTo>
                  <a:cubicBezTo>
                    <a:pt x="586" y="480"/>
                    <a:pt x="586" y="481"/>
                    <a:pt x="585" y="481"/>
                  </a:cubicBezTo>
                  <a:cubicBezTo>
                    <a:pt x="585" y="482"/>
                    <a:pt x="584" y="482"/>
                    <a:pt x="584" y="483"/>
                  </a:cubicBezTo>
                  <a:cubicBezTo>
                    <a:pt x="584" y="483"/>
                    <a:pt x="584" y="483"/>
                    <a:pt x="584" y="483"/>
                  </a:cubicBezTo>
                  <a:cubicBezTo>
                    <a:pt x="584" y="483"/>
                    <a:pt x="584" y="483"/>
                    <a:pt x="584" y="483"/>
                  </a:cubicBezTo>
                  <a:cubicBezTo>
                    <a:pt x="583" y="487"/>
                    <a:pt x="582" y="490"/>
                    <a:pt x="582" y="492"/>
                  </a:cubicBezTo>
                  <a:cubicBezTo>
                    <a:pt x="582" y="492"/>
                    <a:pt x="582" y="493"/>
                    <a:pt x="582" y="493"/>
                  </a:cubicBezTo>
                  <a:cubicBezTo>
                    <a:pt x="583" y="494"/>
                    <a:pt x="583" y="494"/>
                    <a:pt x="583" y="494"/>
                  </a:cubicBezTo>
                  <a:cubicBezTo>
                    <a:pt x="583" y="494"/>
                    <a:pt x="584" y="494"/>
                    <a:pt x="584" y="494"/>
                  </a:cubicBezTo>
                  <a:cubicBezTo>
                    <a:pt x="585" y="494"/>
                    <a:pt x="586" y="494"/>
                    <a:pt x="586" y="493"/>
                  </a:cubicBezTo>
                  <a:cubicBezTo>
                    <a:pt x="587" y="493"/>
                    <a:pt x="587" y="492"/>
                    <a:pt x="588" y="491"/>
                  </a:cubicBezTo>
                  <a:cubicBezTo>
                    <a:pt x="588" y="491"/>
                    <a:pt x="588" y="491"/>
                    <a:pt x="588" y="491"/>
                  </a:cubicBezTo>
                  <a:cubicBezTo>
                    <a:pt x="588" y="491"/>
                    <a:pt x="588" y="491"/>
                    <a:pt x="588" y="491"/>
                  </a:cubicBezTo>
                  <a:cubicBezTo>
                    <a:pt x="587" y="490"/>
                    <a:pt x="587" y="490"/>
                    <a:pt x="587" y="490"/>
                  </a:cubicBezTo>
                  <a:cubicBezTo>
                    <a:pt x="586" y="490"/>
                    <a:pt x="586" y="490"/>
                    <a:pt x="586" y="490"/>
                  </a:cubicBezTo>
                  <a:cubicBezTo>
                    <a:pt x="585" y="490"/>
                    <a:pt x="584" y="491"/>
                    <a:pt x="584" y="491"/>
                  </a:cubicBezTo>
                  <a:cubicBezTo>
                    <a:pt x="584" y="491"/>
                    <a:pt x="584" y="491"/>
                    <a:pt x="584" y="491"/>
                  </a:cubicBezTo>
                  <a:cubicBezTo>
                    <a:pt x="584" y="491"/>
                    <a:pt x="584" y="491"/>
                    <a:pt x="584" y="491"/>
                  </a:cubicBezTo>
                  <a:cubicBezTo>
                    <a:pt x="584" y="492"/>
                    <a:pt x="584" y="492"/>
                    <a:pt x="584" y="492"/>
                  </a:cubicBezTo>
                  <a:cubicBezTo>
                    <a:pt x="584" y="491"/>
                    <a:pt x="584" y="491"/>
                    <a:pt x="584" y="491"/>
                  </a:cubicBezTo>
                  <a:cubicBezTo>
                    <a:pt x="584" y="491"/>
                    <a:pt x="584" y="491"/>
                    <a:pt x="584" y="491"/>
                  </a:cubicBezTo>
                  <a:cubicBezTo>
                    <a:pt x="584" y="492"/>
                    <a:pt x="584" y="492"/>
                    <a:pt x="584" y="492"/>
                  </a:cubicBezTo>
                  <a:cubicBezTo>
                    <a:pt x="584" y="491"/>
                    <a:pt x="584" y="491"/>
                    <a:pt x="584" y="491"/>
                  </a:cubicBezTo>
                  <a:cubicBezTo>
                    <a:pt x="584" y="493"/>
                    <a:pt x="584" y="493"/>
                    <a:pt x="584" y="493"/>
                  </a:cubicBezTo>
                  <a:cubicBezTo>
                    <a:pt x="585" y="492"/>
                    <a:pt x="585" y="492"/>
                    <a:pt x="585" y="492"/>
                  </a:cubicBezTo>
                  <a:cubicBezTo>
                    <a:pt x="584" y="491"/>
                    <a:pt x="584" y="491"/>
                    <a:pt x="584" y="491"/>
                  </a:cubicBezTo>
                  <a:cubicBezTo>
                    <a:pt x="584" y="493"/>
                    <a:pt x="584" y="493"/>
                    <a:pt x="584" y="493"/>
                  </a:cubicBezTo>
                  <a:cubicBezTo>
                    <a:pt x="585" y="492"/>
                    <a:pt x="585" y="492"/>
                    <a:pt x="585" y="492"/>
                  </a:cubicBezTo>
                  <a:cubicBezTo>
                    <a:pt x="584" y="492"/>
                    <a:pt x="584" y="492"/>
                    <a:pt x="584" y="492"/>
                  </a:cubicBezTo>
                  <a:cubicBezTo>
                    <a:pt x="585" y="492"/>
                    <a:pt x="585" y="492"/>
                    <a:pt x="585" y="492"/>
                  </a:cubicBezTo>
                  <a:cubicBezTo>
                    <a:pt x="585" y="492"/>
                    <a:pt x="585" y="492"/>
                    <a:pt x="585" y="492"/>
                  </a:cubicBezTo>
                  <a:cubicBezTo>
                    <a:pt x="584" y="492"/>
                    <a:pt x="584" y="492"/>
                    <a:pt x="584" y="492"/>
                  </a:cubicBezTo>
                  <a:cubicBezTo>
                    <a:pt x="585" y="492"/>
                    <a:pt x="585" y="492"/>
                    <a:pt x="585" y="492"/>
                  </a:cubicBezTo>
                  <a:cubicBezTo>
                    <a:pt x="585" y="492"/>
                    <a:pt x="585" y="492"/>
                    <a:pt x="585" y="492"/>
                  </a:cubicBezTo>
                  <a:cubicBezTo>
                    <a:pt x="585" y="491"/>
                    <a:pt x="586" y="488"/>
                    <a:pt x="587" y="484"/>
                  </a:cubicBezTo>
                  <a:cubicBezTo>
                    <a:pt x="585" y="484"/>
                    <a:pt x="585" y="484"/>
                    <a:pt x="585" y="484"/>
                  </a:cubicBezTo>
                  <a:cubicBezTo>
                    <a:pt x="587" y="484"/>
                    <a:pt x="587" y="484"/>
                    <a:pt x="587" y="484"/>
                  </a:cubicBezTo>
                  <a:cubicBezTo>
                    <a:pt x="587" y="484"/>
                    <a:pt x="587" y="483"/>
                    <a:pt x="588" y="483"/>
                  </a:cubicBezTo>
                  <a:cubicBezTo>
                    <a:pt x="588" y="483"/>
                    <a:pt x="588" y="483"/>
                    <a:pt x="588" y="483"/>
                  </a:cubicBezTo>
                  <a:cubicBezTo>
                    <a:pt x="588" y="483"/>
                    <a:pt x="588" y="483"/>
                    <a:pt x="588" y="483"/>
                  </a:cubicBezTo>
                  <a:cubicBezTo>
                    <a:pt x="587" y="483"/>
                    <a:pt x="587" y="483"/>
                    <a:pt x="587" y="483"/>
                  </a:cubicBezTo>
                  <a:cubicBezTo>
                    <a:pt x="587" y="483"/>
                    <a:pt x="587" y="483"/>
                    <a:pt x="587" y="483"/>
                  </a:cubicBezTo>
                  <a:cubicBezTo>
                    <a:pt x="588" y="483"/>
                    <a:pt x="588" y="483"/>
                    <a:pt x="588" y="483"/>
                  </a:cubicBezTo>
                  <a:cubicBezTo>
                    <a:pt x="587" y="483"/>
                    <a:pt x="587" y="483"/>
                    <a:pt x="587" y="483"/>
                  </a:cubicBezTo>
                  <a:cubicBezTo>
                    <a:pt x="587" y="483"/>
                    <a:pt x="587" y="483"/>
                    <a:pt x="587" y="483"/>
                  </a:cubicBezTo>
                  <a:cubicBezTo>
                    <a:pt x="587" y="482"/>
                    <a:pt x="587" y="482"/>
                    <a:pt x="587" y="482"/>
                  </a:cubicBezTo>
                  <a:cubicBezTo>
                    <a:pt x="587" y="483"/>
                    <a:pt x="587" y="483"/>
                    <a:pt x="587" y="483"/>
                  </a:cubicBezTo>
                  <a:cubicBezTo>
                    <a:pt x="587" y="483"/>
                    <a:pt x="587" y="483"/>
                    <a:pt x="587" y="483"/>
                  </a:cubicBezTo>
                  <a:cubicBezTo>
                    <a:pt x="587" y="482"/>
                    <a:pt x="587" y="482"/>
                    <a:pt x="587" y="482"/>
                  </a:cubicBezTo>
                  <a:cubicBezTo>
                    <a:pt x="587" y="483"/>
                    <a:pt x="587" y="483"/>
                    <a:pt x="587" y="483"/>
                  </a:cubicBezTo>
                  <a:cubicBezTo>
                    <a:pt x="587" y="483"/>
                    <a:pt x="587" y="483"/>
                    <a:pt x="587" y="483"/>
                  </a:cubicBezTo>
                  <a:cubicBezTo>
                    <a:pt x="587" y="483"/>
                    <a:pt x="587" y="483"/>
                    <a:pt x="587" y="483"/>
                  </a:cubicBezTo>
                  <a:cubicBezTo>
                    <a:pt x="587" y="483"/>
                    <a:pt x="587" y="483"/>
                    <a:pt x="587" y="483"/>
                  </a:cubicBezTo>
                  <a:cubicBezTo>
                    <a:pt x="587" y="483"/>
                    <a:pt x="587" y="483"/>
                    <a:pt x="587" y="483"/>
                  </a:cubicBezTo>
                  <a:cubicBezTo>
                    <a:pt x="587" y="483"/>
                    <a:pt x="587" y="483"/>
                    <a:pt x="587" y="483"/>
                  </a:cubicBezTo>
                  <a:cubicBezTo>
                    <a:pt x="587" y="483"/>
                    <a:pt x="587" y="483"/>
                    <a:pt x="587" y="483"/>
                  </a:cubicBezTo>
                  <a:cubicBezTo>
                    <a:pt x="587" y="483"/>
                    <a:pt x="587" y="484"/>
                    <a:pt x="587" y="484"/>
                  </a:cubicBezTo>
                  <a:cubicBezTo>
                    <a:pt x="587" y="486"/>
                    <a:pt x="586" y="488"/>
                    <a:pt x="585" y="490"/>
                  </a:cubicBezTo>
                  <a:cubicBezTo>
                    <a:pt x="587" y="490"/>
                    <a:pt x="587" y="490"/>
                    <a:pt x="587" y="490"/>
                  </a:cubicBezTo>
                  <a:cubicBezTo>
                    <a:pt x="586" y="490"/>
                    <a:pt x="586" y="490"/>
                    <a:pt x="586" y="490"/>
                  </a:cubicBezTo>
                  <a:lnTo>
                    <a:pt x="587" y="490"/>
                  </a:lnTo>
                  <a:close/>
                  <a:moveTo>
                    <a:pt x="568" y="539"/>
                  </a:moveTo>
                  <a:cubicBezTo>
                    <a:pt x="566" y="539"/>
                    <a:pt x="566" y="539"/>
                    <a:pt x="566" y="539"/>
                  </a:cubicBezTo>
                  <a:cubicBezTo>
                    <a:pt x="566" y="540"/>
                    <a:pt x="566" y="540"/>
                    <a:pt x="566" y="541"/>
                  </a:cubicBezTo>
                  <a:cubicBezTo>
                    <a:pt x="566" y="542"/>
                    <a:pt x="566" y="542"/>
                    <a:pt x="567" y="543"/>
                  </a:cubicBezTo>
                  <a:cubicBezTo>
                    <a:pt x="567" y="544"/>
                    <a:pt x="568" y="544"/>
                    <a:pt x="569" y="544"/>
                  </a:cubicBezTo>
                  <a:cubicBezTo>
                    <a:pt x="570" y="544"/>
                    <a:pt x="571" y="543"/>
                    <a:pt x="572" y="543"/>
                  </a:cubicBezTo>
                  <a:cubicBezTo>
                    <a:pt x="572" y="543"/>
                    <a:pt x="573" y="542"/>
                    <a:pt x="574" y="542"/>
                  </a:cubicBezTo>
                  <a:cubicBezTo>
                    <a:pt x="577" y="540"/>
                    <a:pt x="579" y="539"/>
                    <a:pt x="580" y="538"/>
                  </a:cubicBezTo>
                  <a:cubicBezTo>
                    <a:pt x="581" y="536"/>
                    <a:pt x="582" y="535"/>
                    <a:pt x="582" y="534"/>
                  </a:cubicBezTo>
                  <a:cubicBezTo>
                    <a:pt x="582" y="534"/>
                    <a:pt x="581" y="533"/>
                    <a:pt x="581" y="533"/>
                  </a:cubicBezTo>
                  <a:cubicBezTo>
                    <a:pt x="581" y="532"/>
                    <a:pt x="581" y="532"/>
                    <a:pt x="581" y="532"/>
                  </a:cubicBezTo>
                  <a:cubicBezTo>
                    <a:pt x="580" y="532"/>
                    <a:pt x="580" y="532"/>
                    <a:pt x="580" y="532"/>
                  </a:cubicBezTo>
                  <a:cubicBezTo>
                    <a:pt x="580" y="532"/>
                    <a:pt x="579" y="532"/>
                    <a:pt x="578" y="532"/>
                  </a:cubicBezTo>
                  <a:cubicBezTo>
                    <a:pt x="576" y="532"/>
                    <a:pt x="573" y="532"/>
                    <a:pt x="571" y="533"/>
                  </a:cubicBezTo>
                  <a:cubicBezTo>
                    <a:pt x="570" y="534"/>
                    <a:pt x="569" y="534"/>
                    <a:pt x="568" y="535"/>
                  </a:cubicBezTo>
                  <a:cubicBezTo>
                    <a:pt x="567" y="536"/>
                    <a:pt x="566" y="538"/>
                    <a:pt x="566" y="539"/>
                  </a:cubicBezTo>
                  <a:cubicBezTo>
                    <a:pt x="568" y="539"/>
                    <a:pt x="568" y="539"/>
                    <a:pt x="568" y="539"/>
                  </a:cubicBezTo>
                  <a:cubicBezTo>
                    <a:pt x="566" y="539"/>
                    <a:pt x="566" y="539"/>
                    <a:pt x="566" y="539"/>
                  </a:cubicBezTo>
                  <a:cubicBezTo>
                    <a:pt x="568" y="539"/>
                    <a:pt x="568" y="539"/>
                    <a:pt x="568" y="539"/>
                  </a:cubicBezTo>
                  <a:cubicBezTo>
                    <a:pt x="569" y="539"/>
                    <a:pt x="569" y="539"/>
                    <a:pt x="569" y="539"/>
                  </a:cubicBezTo>
                  <a:cubicBezTo>
                    <a:pt x="569" y="538"/>
                    <a:pt x="570" y="538"/>
                    <a:pt x="570" y="537"/>
                  </a:cubicBezTo>
                  <a:cubicBezTo>
                    <a:pt x="571" y="536"/>
                    <a:pt x="572" y="536"/>
                    <a:pt x="573" y="536"/>
                  </a:cubicBezTo>
                  <a:cubicBezTo>
                    <a:pt x="575" y="535"/>
                    <a:pt x="576" y="535"/>
                    <a:pt x="578" y="535"/>
                  </a:cubicBezTo>
                  <a:cubicBezTo>
                    <a:pt x="578" y="535"/>
                    <a:pt x="579" y="535"/>
                    <a:pt x="579" y="535"/>
                  </a:cubicBezTo>
                  <a:cubicBezTo>
                    <a:pt x="580" y="535"/>
                    <a:pt x="580" y="535"/>
                    <a:pt x="580" y="535"/>
                  </a:cubicBezTo>
                  <a:cubicBezTo>
                    <a:pt x="580" y="534"/>
                    <a:pt x="580" y="534"/>
                    <a:pt x="580"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5"/>
                    <a:pt x="578" y="536"/>
                  </a:cubicBezTo>
                  <a:cubicBezTo>
                    <a:pt x="577" y="536"/>
                    <a:pt x="576" y="538"/>
                    <a:pt x="573" y="539"/>
                  </a:cubicBezTo>
                  <a:cubicBezTo>
                    <a:pt x="572" y="539"/>
                    <a:pt x="571" y="540"/>
                    <a:pt x="570" y="540"/>
                  </a:cubicBezTo>
                  <a:cubicBezTo>
                    <a:pt x="570"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0"/>
                    <a:pt x="569" y="539"/>
                  </a:cubicBezTo>
                  <a:cubicBezTo>
                    <a:pt x="569" y="539"/>
                    <a:pt x="569" y="539"/>
                    <a:pt x="569" y="539"/>
                  </a:cubicBezTo>
                  <a:cubicBezTo>
                    <a:pt x="569" y="539"/>
                    <a:pt x="569" y="539"/>
                    <a:pt x="569" y="539"/>
                  </a:cubicBezTo>
                  <a:lnTo>
                    <a:pt x="568" y="5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24" name="Freeform 43"/>
            <p:cNvSpPr>
              <a:spLocks/>
            </p:cNvSpPr>
            <p:nvPr/>
          </p:nvSpPr>
          <p:spPr bwMode="auto">
            <a:xfrm>
              <a:off x="2886" y="1954"/>
              <a:ext cx="820" cy="677"/>
            </a:xfrm>
            <a:custGeom>
              <a:avLst/>
              <a:gdLst>
                <a:gd name="T0" fmla="*/ 580 w 582"/>
                <a:gd name="T1" fmla="*/ 304 h 481"/>
                <a:gd name="T2" fmla="*/ 542 w 582"/>
                <a:gd name="T3" fmla="*/ 265 h 481"/>
                <a:gd name="T4" fmla="*/ 537 w 582"/>
                <a:gd name="T5" fmla="*/ 227 h 481"/>
                <a:gd name="T6" fmla="*/ 526 w 582"/>
                <a:gd name="T7" fmla="*/ 197 h 481"/>
                <a:gd name="T8" fmla="*/ 537 w 582"/>
                <a:gd name="T9" fmla="*/ 151 h 481"/>
                <a:gd name="T10" fmla="*/ 530 w 582"/>
                <a:gd name="T11" fmla="*/ 114 h 481"/>
                <a:gd name="T12" fmla="*/ 507 w 582"/>
                <a:gd name="T13" fmla="*/ 60 h 481"/>
                <a:gd name="T14" fmla="*/ 491 w 582"/>
                <a:gd name="T15" fmla="*/ 23 h 481"/>
                <a:gd name="T16" fmla="*/ 455 w 582"/>
                <a:gd name="T17" fmla="*/ 12 h 481"/>
                <a:gd name="T18" fmla="*/ 302 w 582"/>
                <a:gd name="T19" fmla="*/ 25 h 481"/>
                <a:gd name="T20" fmla="*/ 291 w 582"/>
                <a:gd name="T21" fmla="*/ 35 h 481"/>
                <a:gd name="T22" fmla="*/ 275 w 582"/>
                <a:gd name="T23" fmla="*/ 45 h 481"/>
                <a:gd name="T24" fmla="*/ 286 w 582"/>
                <a:gd name="T25" fmla="*/ 31 h 481"/>
                <a:gd name="T26" fmla="*/ 284 w 582"/>
                <a:gd name="T27" fmla="*/ 30 h 481"/>
                <a:gd name="T28" fmla="*/ 233 w 582"/>
                <a:gd name="T29" fmla="*/ 11 h 481"/>
                <a:gd name="T30" fmla="*/ 236 w 582"/>
                <a:gd name="T31" fmla="*/ 7 h 481"/>
                <a:gd name="T32" fmla="*/ 166 w 582"/>
                <a:gd name="T33" fmla="*/ 12 h 481"/>
                <a:gd name="T34" fmla="*/ 118 w 582"/>
                <a:gd name="T35" fmla="*/ 41 h 481"/>
                <a:gd name="T36" fmla="*/ 51 w 582"/>
                <a:gd name="T37" fmla="*/ 62 h 481"/>
                <a:gd name="T38" fmla="*/ 8 w 582"/>
                <a:gd name="T39" fmla="*/ 81 h 481"/>
                <a:gd name="T40" fmla="*/ 21 w 582"/>
                <a:gd name="T41" fmla="*/ 85 h 481"/>
                <a:gd name="T42" fmla="*/ 32 w 582"/>
                <a:gd name="T43" fmla="*/ 79 h 481"/>
                <a:gd name="T44" fmla="*/ 25 w 582"/>
                <a:gd name="T45" fmla="*/ 108 h 481"/>
                <a:gd name="T46" fmla="*/ 29 w 582"/>
                <a:gd name="T47" fmla="*/ 119 h 481"/>
                <a:gd name="T48" fmla="*/ 8 w 582"/>
                <a:gd name="T49" fmla="*/ 112 h 481"/>
                <a:gd name="T50" fmla="*/ 2 w 582"/>
                <a:gd name="T51" fmla="*/ 168 h 481"/>
                <a:gd name="T52" fmla="*/ 25 w 582"/>
                <a:gd name="T53" fmla="*/ 220 h 481"/>
                <a:gd name="T54" fmla="*/ 32 w 582"/>
                <a:gd name="T55" fmla="*/ 263 h 481"/>
                <a:gd name="T56" fmla="*/ 52 w 582"/>
                <a:gd name="T57" fmla="*/ 305 h 481"/>
                <a:gd name="T58" fmla="*/ 48 w 582"/>
                <a:gd name="T59" fmla="*/ 353 h 481"/>
                <a:gd name="T60" fmla="*/ 59 w 582"/>
                <a:gd name="T61" fmla="*/ 348 h 481"/>
                <a:gd name="T62" fmla="*/ 78 w 582"/>
                <a:gd name="T63" fmla="*/ 357 h 481"/>
                <a:gd name="T64" fmla="*/ 118 w 582"/>
                <a:gd name="T65" fmla="*/ 371 h 481"/>
                <a:gd name="T66" fmla="*/ 147 w 582"/>
                <a:gd name="T67" fmla="*/ 378 h 481"/>
                <a:gd name="T68" fmla="*/ 154 w 582"/>
                <a:gd name="T69" fmla="*/ 416 h 481"/>
                <a:gd name="T70" fmla="*/ 181 w 582"/>
                <a:gd name="T71" fmla="*/ 408 h 481"/>
                <a:gd name="T72" fmla="*/ 171 w 582"/>
                <a:gd name="T73" fmla="*/ 388 h 481"/>
                <a:gd name="T74" fmla="*/ 218 w 582"/>
                <a:gd name="T75" fmla="*/ 396 h 481"/>
                <a:gd name="T76" fmla="*/ 224 w 582"/>
                <a:gd name="T77" fmla="*/ 416 h 481"/>
                <a:gd name="T78" fmla="*/ 237 w 582"/>
                <a:gd name="T79" fmla="*/ 417 h 481"/>
                <a:gd name="T80" fmla="*/ 276 w 582"/>
                <a:gd name="T81" fmla="*/ 444 h 481"/>
                <a:gd name="T82" fmla="*/ 298 w 582"/>
                <a:gd name="T83" fmla="*/ 459 h 481"/>
                <a:gd name="T84" fmla="*/ 316 w 582"/>
                <a:gd name="T85" fmla="*/ 458 h 481"/>
                <a:gd name="T86" fmla="*/ 334 w 582"/>
                <a:gd name="T87" fmla="*/ 460 h 481"/>
                <a:gd name="T88" fmla="*/ 347 w 582"/>
                <a:gd name="T89" fmla="*/ 462 h 481"/>
                <a:gd name="T90" fmla="*/ 357 w 582"/>
                <a:gd name="T91" fmla="*/ 477 h 481"/>
                <a:gd name="T92" fmla="*/ 388 w 582"/>
                <a:gd name="T93" fmla="*/ 458 h 481"/>
                <a:gd name="T94" fmla="*/ 424 w 582"/>
                <a:gd name="T95" fmla="*/ 455 h 481"/>
                <a:gd name="T96" fmla="*/ 463 w 582"/>
                <a:gd name="T97" fmla="*/ 452 h 481"/>
                <a:gd name="T98" fmla="*/ 514 w 582"/>
                <a:gd name="T99" fmla="*/ 470 h 481"/>
                <a:gd name="T100" fmla="*/ 521 w 582"/>
                <a:gd name="T101" fmla="*/ 460 h 481"/>
                <a:gd name="T102" fmla="*/ 529 w 582"/>
                <a:gd name="T103" fmla="*/ 407 h 481"/>
                <a:gd name="T104" fmla="*/ 577 w 582"/>
                <a:gd name="T105" fmla="*/ 343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2" h="481">
                  <a:moveTo>
                    <a:pt x="569" y="312"/>
                  </a:moveTo>
                  <a:cubicBezTo>
                    <a:pt x="571" y="309"/>
                    <a:pt x="576" y="308"/>
                    <a:pt x="576" y="308"/>
                  </a:cubicBezTo>
                  <a:cubicBezTo>
                    <a:pt x="580" y="304"/>
                    <a:pt x="580" y="304"/>
                    <a:pt x="580" y="304"/>
                  </a:cubicBezTo>
                  <a:cubicBezTo>
                    <a:pt x="580" y="304"/>
                    <a:pt x="569" y="300"/>
                    <a:pt x="565" y="294"/>
                  </a:cubicBezTo>
                  <a:cubicBezTo>
                    <a:pt x="563" y="290"/>
                    <a:pt x="560" y="284"/>
                    <a:pt x="554" y="280"/>
                  </a:cubicBezTo>
                  <a:cubicBezTo>
                    <a:pt x="549" y="274"/>
                    <a:pt x="542" y="273"/>
                    <a:pt x="542" y="265"/>
                  </a:cubicBezTo>
                  <a:cubicBezTo>
                    <a:pt x="542" y="255"/>
                    <a:pt x="537" y="250"/>
                    <a:pt x="534" y="245"/>
                  </a:cubicBezTo>
                  <a:cubicBezTo>
                    <a:pt x="532" y="240"/>
                    <a:pt x="532" y="232"/>
                    <a:pt x="532" y="232"/>
                  </a:cubicBezTo>
                  <a:cubicBezTo>
                    <a:pt x="537" y="227"/>
                    <a:pt x="537" y="227"/>
                    <a:pt x="537" y="227"/>
                  </a:cubicBezTo>
                  <a:cubicBezTo>
                    <a:pt x="533" y="219"/>
                    <a:pt x="533" y="219"/>
                    <a:pt x="533" y="219"/>
                  </a:cubicBezTo>
                  <a:cubicBezTo>
                    <a:pt x="536" y="208"/>
                    <a:pt x="536" y="208"/>
                    <a:pt x="536" y="208"/>
                  </a:cubicBezTo>
                  <a:cubicBezTo>
                    <a:pt x="536" y="208"/>
                    <a:pt x="538" y="201"/>
                    <a:pt x="526" y="197"/>
                  </a:cubicBezTo>
                  <a:cubicBezTo>
                    <a:pt x="513" y="191"/>
                    <a:pt x="503" y="191"/>
                    <a:pt x="503" y="191"/>
                  </a:cubicBezTo>
                  <a:cubicBezTo>
                    <a:pt x="503" y="191"/>
                    <a:pt x="505" y="170"/>
                    <a:pt x="513" y="162"/>
                  </a:cubicBezTo>
                  <a:cubicBezTo>
                    <a:pt x="521" y="155"/>
                    <a:pt x="537" y="151"/>
                    <a:pt x="537" y="151"/>
                  </a:cubicBezTo>
                  <a:cubicBezTo>
                    <a:pt x="534" y="126"/>
                    <a:pt x="534" y="126"/>
                    <a:pt x="534" y="126"/>
                  </a:cubicBezTo>
                  <a:cubicBezTo>
                    <a:pt x="537" y="124"/>
                    <a:pt x="537" y="124"/>
                    <a:pt x="537" y="124"/>
                  </a:cubicBezTo>
                  <a:cubicBezTo>
                    <a:pt x="530" y="114"/>
                    <a:pt x="530" y="114"/>
                    <a:pt x="530" y="114"/>
                  </a:cubicBezTo>
                  <a:cubicBezTo>
                    <a:pt x="533" y="108"/>
                    <a:pt x="533" y="108"/>
                    <a:pt x="533" y="108"/>
                  </a:cubicBezTo>
                  <a:cubicBezTo>
                    <a:pt x="533" y="108"/>
                    <a:pt x="513" y="84"/>
                    <a:pt x="511" y="76"/>
                  </a:cubicBezTo>
                  <a:cubicBezTo>
                    <a:pt x="509" y="68"/>
                    <a:pt x="507" y="60"/>
                    <a:pt x="507" y="60"/>
                  </a:cubicBezTo>
                  <a:cubicBezTo>
                    <a:pt x="496" y="42"/>
                    <a:pt x="496" y="42"/>
                    <a:pt x="496" y="42"/>
                  </a:cubicBezTo>
                  <a:cubicBezTo>
                    <a:pt x="492" y="38"/>
                    <a:pt x="492" y="38"/>
                    <a:pt x="492" y="38"/>
                  </a:cubicBezTo>
                  <a:cubicBezTo>
                    <a:pt x="492" y="38"/>
                    <a:pt x="496" y="34"/>
                    <a:pt x="491" y="23"/>
                  </a:cubicBezTo>
                  <a:cubicBezTo>
                    <a:pt x="484" y="12"/>
                    <a:pt x="473" y="15"/>
                    <a:pt x="468" y="15"/>
                  </a:cubicBezTo>
                  <a:cubicBezTo>
                    <a:pt x="463" y="14"/>
                    <a:pt x="464" y="8"/>
                    <a:pt x="460" y="7"/>
                  </a:cubicBezTo>
                  <a:cubicBezTo>
                    <a:pt x="456" y="6"/>
                    <a:pt x="455" y="12"/>
                    <a:pt x="455" y="12"/>
                  </a:cubicBezTo>
                  <a:cubicBezTo>
                    <a:pt x="452" y="12"/>
                    <a:pt x="452" y="12"/>
                    <a:pt x="452" y="12"/>
                  </a:cubicBezTo>
                  <a:cubicBezTo>
                    <a:pt x="451" y="12"/>
                    <a:pt x="399" y="26"/>
                    <a:pt x="378" y="26"/>
                  </a:cubicBezTo>
                  <a:cubicBezTo>
                    <a:pt x="357" y="27"/>
                    <a:pt x="302" y="25"/>
                    <a:pt x="302" y="25"/>
                  </a:cubicBezTo>
                  <a:cubicBezTo>
                    <a:pt x="298" y="29"/>
                    <a:pt x="298" y="29"/>
                    <a:pt x="298" y="29"/>
                  </a:cubicBezTo>
                  <a:cubicBezTo>
                    <a:pt x="293" y="29"/>
                    <a:pt x="293" y="29"/>
                    <a:pt x="293" y="29"/>
                  </a:cubicBezTo>
                  <a:cubicBezTo>
                    <a:pt x="291" y="35"/>
                    <a:pt x="291" y="35"/>
                    <a:pt x="291" y="35"/>
                  </a:cubicBezTo>
                  <a:cubicBezTo>
                    <a:pt x="291" y="35"/>
                    <a:pt x="286" y="37"/>
                    <a:pt x="283" y="39"/>
                  </a:cubicBezTo>
                  <a:cubicBezTo>
                    <a:pt x="282" y="41"/>
                    <a:pt x="280" y="47"/>
                    <a:pt x="280" y="47"/>
                  </a:cubicBezTo>
                  <a:cubicBezTo>
                    <a:pt x="275" y="45"/>
                    <a:pt x="275" y="45"/>
                    <a:pt x="275" y="45"/>
                  </a:cubicBezTo>
                  <a:cubicBezTo>
                    <a:pt x="270" y="45"/>
                    <a:pt x="270" y="45"/>
                    <a:pt x="270" y="45"/>
                  </a:cubicBezTo>
                  <a:cubicBezTo>
                    <a:pt x="272" y="39"/>
                    <a:pt x="272" y="39"/>
                    <a:pt x="272" y="39"/>
                  </a:cubicBezTo>
                  <a:cubicBezTo>
                    <a:pt x="272" y="39"/>
                    <a:pt x="282" y="34"/>
                    <a:pt x="286" y="31"/>
                  </a:cubicBezTo>
                  <a:cubicBezTo>
                    <a:pt x="291" y="29"/>
                    <a:pt x="302" y="12"/>
                    <a:pt x="302" y="12"/>
                  </a:cubicBezTo>
                  <a:cubicBezTo>
                    <a:pt x="299" y="10"/>
                    <a:pt x="299" y="10"/>
                    <a:pt x="299" y="10"/>
                  </a:cubicBezTo>
                  <a:cubicBezTo>
                    <a:pt x="299" y="10"/>
                    <a:pt x="289" y="29"/>
                    <a:pt x="284" y="30"/>
                  </a:cubicBezTo>
                  <a:cubicBezTo>
                    <a:pt x="282" y="30"/>
                    <a:pt x="257" y="49"/>
                    <a:pt x="243" y="37"/>
                  </a:cubicBezTo>
                  <a:cubicBezTo>
                    <a:pt x="226" y="26"/>
                    <a:pt x="224" y="8"/>
                    <a:pt x="224" y="8"/>
                  </a:cubicBezTo>
                  <a:cubicBezTo>
                    <a:pt x="224" y="8"/>
                    <a:pt x="230" y="10"/>
                    <a:pt x="233" y="11"/>
                  </a:cubicBezTo>
                  <a:cubicBezTo>
                    <a:pt x="237" y="12"/>
                    <a:pt x="244" y="19"/>
                    <a:pt x="244" y="19"/>
                  </a:cubicBezTo>
                  <a:cubicBezTo>
                    <a:pt x="245" y="16"/>
                    <a:pt x="245" y="16"/>
                    <a:pt x="245" y="16"/>
                  </a:cubicBezTo>
                  <a:cubicBezTo>
                    <a:pt x="245" y="16"/>
                    <a:pt x="240" y="10"/>
                    <a:pt x="236" y="7"/>
                  </a:cubicBezTo>
                  <a:cubicBezTo>
                    <a:pt x="230" y="6"/>
                    <a:pt x="221" y="0"/>
                    <a:pt x="216" y="0"/>
                  </a:cubicBezTo>
                  <a:cubicBezTo>
                    <a:pt x="210" y="0"/>
                    <a:pt x="189" y="8"/>
                    <a:pt x="183" y="10"/>
                  </a:cubicBezTo>
                  <a:cubicBezTo>
                    <a:pt x="178" y="10"/>
                    <a:pt x="172" y="12"/>
                    <a:pt x="166" y="12"/>
                  </a:cubicBezTo>
                  <a:cubicBezTo>
                    <a:pt x="160" y="14"/>
                    <a:pt x="149" y="25"/>
                    <a:pt x="144" y="27"/>
                  </a:cubicBezTo>
                  <a:cubicBezTo>
                    <a:pt x="139" y="30"/>
                    <a:pt x="132" y="29"/>
                    <a:pt x="128" y="33"/>
                  </a:cubicBezTo>
                  <a:cubicBezTo>
                    <a:pt x="124" y="35"/>
                    <a:pt x="124" y="35"/>
                    <a:pt x="118" y="41"/>
                  </a:cubicBezTo>
                  <a:cubicBezTo>
                    <a:pt x="114" y="46"/>
                    <a:pt x="110" y="50"/>
                    <a:pt x="110" y="50"/>
                  </a:cubicBezTo>
                  <a:cubicBezTo>
                    <a:pt x="81" y="58"/>
                    <a:pt x="56" y="58"/>
                    <a:pt x="56" y="58"/>
                  </a:cubicBezTo>
                  <a:cubicBezTo>
                    <a:pt x="51" y="62"/>
                    <a:pt x="51" y="62"/>
                    <a:pt x="51" y="62"/>
                  </a:cubicBezTo>
                  <a:cubicBezTo>
                    <a:pt x="32" y="69"/>
                    <a:pt x="32" y="69"/>
                    <a:pt x="32" y="69"/>
                  </a:cubicBezTo>
                  <a:cubicBezTo>
                    <a:pt x="27" y="70"/>
                    <a:pt x="27" y="70"/>
                    <a:pt x="27" y="70"/>
                  </a:cubicBezTo>
                  <a:cubicBezTo>
                    <a:pt x="8" y="81"/>
                    <a:pt x="8" y="81"/>
                    <a:pt x="8" y="81"/>
                  </a:cubicBezTo>
                  <a:cubicBezTo>
                    <a:pt x="9" y="84"/>
                    <a:pt x="9" y="84"/>
                    <a:pt x="9" y="84"/>
                  </a:cubicBezTo>
                  <a:cubicBezTo>
                    <a:pt x="14" y="83"/>
                    <a:pt x="14" y="83"/>
                    <a:pt x="14" y="83"/>
                  </a:cubicBezTo>
                  <a:cubicBezTo>
                    <a:pt x="21" y="85"/>
                    <a:pt x="21" y="85"/>
                    <a:pt x="21" y="85"/>
                  </a:cubicBezTo>
                  <a:cubicBezTo>
                    <a:pt x="27" y="74"/>
                    <a:pt x="27" y="74"/>
                    <a:pt x="27" y="74"/>
                  </a:cubicBezTo>
                  <a:cubicBezTo>
                    <a:pt x="33" y="72"/>
                    <a:pt x="33" y="72"/>
                    <a:pt x="33" y="72"/>
                  </a:cubicBezTo>
                  <a:cubicBezTo>
                    <a:pt x="32" y="79"/>
                    <a:pt x="32" y="79"/>
                    <a:pt x="32" y="79"/>
                  </a:cubicBezTo>
                  <a:cubicBezTo>
                    <a:pt x="32" y="79"/>
                    <a:pt x="25" y="81"/>
                    <a:pt x="25" y="85"/>
                  </a:cubicBezTo>
                  <a:cubicBezTo>
                    <a:pt x="27" y="89"/>
                    <a:pt x="29" y="97"/>
                    <a:pt x="29" y="99"/>
                  </a:cubicBezTo>
                  <a:cubicBezTo>
                    <a:pt x="29" y="100"/>
                    <a:pt x="24" y="104"/>
                    <a:pt x="25" y="108"/>
                  </a:cubicBezTo>
                  <a:cubicBezTo>
                    <a:pt x="28" y="110"/>
                    <a:pt x="40" y="127"/>
                    <a:pt x="35" y="130"/>
                  </a:cubicBezTo>
                  <a:cubicBezTo>
                    <a:pt x="32" y="133"/>
                    <a:pt x="25" y="131"/>
                    <a:pt x="27" y="127"/>
                  </a:cubicBezTo>
                  <a:cubicBezTo>
                    <a:pt x="28" y="123"/>
                    <a:pt x="29" y="119"/>
                    <a:pt x="29" y="119"/>
                  </a:cubicBezTo>
                  <a:cubicBezTo>
                    <a:pt x="25" y="111"/>
                    <a:pt x="25" y="111"/>
                    <a:pt x="25" y="111"/>
                  </a:cubicBezTo>
                  <a:cubicBezTo>
                    <a:pt x="25" y="111"/>
                    <a:pt x="16" y="110"/>
                    <a:pt x="12" y="110"/>
                  </a:cubicBezTo>
                  <a:cubicBezTo>
                    <a:pt x="10" y="110"/>
                    <a:pt x="9" y="111"/>
                    <a:pt x="8" y="112"/>
                  </a:cubicBezTo>
                  <a:cubicBezTo>
                    <a:pt x="9" y="118"/>
                    <a:pt x="9" y="127"/>
                    <a:pt x="12" y="133"/>
                  </a:cubicBezTo>
                  <a:cubicBezTo>
                    <a:pt x="17" y="141"/>
                    <a:pt x="14" y="149"/>
                    <a:pt x="12" y="158"/>
                  </a:cubicBezTo>
                  <a:cubicBezTo>
                    <a:pt x="10" y="164"/>
                    <a:pt x="5" y="164"/>
                    <a:pt x="2" y="168"/>
                  </a:cubicBezTo>
                  <a:cubicBezTo>
                    <a:pt x="1" y="169"/>
                    <a:pt x="1" y="177"/>
                    <a:pt x="0" y="180"/>
                  </a:cubicBezTo>
                  <a:cubicBezTo>
                    <a:pt x="12" y="181"/>
                    <a:pt x="29" y="200"/>
                    <a:pt x="29" y="209"/>
                  </a:cubicBezTo>
                  <a:cubicBezTo>
                    <a:pt x="29" y="215"/>
                    <a:pt x="24" y="212"/>
                    <a:pt x="25" y="220"/>
                  </a:cubicBezTo>
                  <a:cubicBezTo>
                    <a:pt x="27" y="226"/>
                    <a:pt x="27" y="227"/>
                    <a:pt x="32" y="230"/>
                  </a:cubicBezTo>
                  <a:cubicBezTo>
                    <a:pt x="37" y="231"/>
                    <a:pt x="32" y="245"/>
                    <a:pt x="33" y="245"/>
                  </a:cubicBezTo>
                  <a:cubicBezTo>
                    <a:pt x="41" y="246"/>
                    <a:pt x="35" y="259"/>
                    <a:pt x="32" y="263"/>
                  </a:cubicBezTo>
                  <a:cubicBezTo>
                    <a:pt x="27" y="270"/>
                    <a:pt x="37" y="276"/>
                    <a:pt x="40" y="284"/>
                  </a:cubicBezTo>
                  <a:cubicBezTo>
                    <a:pt x="43" y="286"/>
                    <a:pt x="35" y="292"/>
                    <a:pt x="40" y="294"/>
                  </a:cubicBezTo>
                  <a:cubicBezTo>
                    <a:pt x="46" y="297"/>
                    <a:pt x="52" y="296"/>
                    <a:pt x="52" y="305"/>
                  </a:cubicBezTo>
                  <a:cubicBezTo>
                    <a:pt x="52" y="313"/>
                    <a:pt x="60" y="317"/>
                    <a:pt x="56" y="327"/>
                  </a:cubicBezTo>
                  <a:cubicBezTo>
                    <a:pt x="56" y="332"/>
                    <a:pt x="54" y="347"/>
                    <a:pt x="50" y="350"/>
                  </a:cubicBezTo>
                  <a:cubicBezTo>
                    <a:pt x="50" y="351"/>
                    <a:pt x="50" y="351"/>
                    <a:pt x="48" y="353"/>
                  </a:cubicBezTo>
                  <a:cubicBezTo>
                    <a:pt x="59" y="355"/>
                    <a:pt x="59" y="355"/>
                    <a:pt x="59" y="355"/>
                  </a:cubicBezTo>
                  <a:cubicBezTo>
                    <a:pt x="62" y="353"/>
                    <a:pt x="62" y="353"/>
                    <a:pt x="62" y="353"/>
                  </a:cubicBezTo>
                  <a:cubicBezTo>
                    <a:pt x="59" y="348"/>
                    <a:pt x="59" y="348"/>
                    <a:pt x="59" y="348"/>
                  </a:cubicBezTo>
                  <a:cubicBezTo>
                    <a:pt x="62" y="344"/>
                    <a:pt x="62" y="344"/>
                    <a:pt x="62" y="344"/>
                  </a:cubicBezTo>
                  <a:cubicBezTo>
                    <a:pt x="81" y="347"/>
                    <a:pt x="81" y="347"/>
                    <a:pt x="81" y="347"/>
                  </a:cubicBezTo>
                  <a:cubicBezTo>
                    <a:pt x="78" y="357"/>
                    <a:pt x="78" y="357"/>
                    <a:pt x="78" y="357"/>
                  </a:cubicBezTo>
                  <a:cubicBezTo>
                    <a:pt x="89" y="367"/>
                    <a:pt x="89" y="367"/>
                    <a:pt x="89" y="367"/>
                  </a:cubicBezTo>
                  <a:cubicBezTo>
                    <a:pt x="89" y="361"/>
                    <a:pt x="89" y="361"/>
                    <a:pt x="89" y="361"/>
                  </a:cubicBezTo>
                  <a:cubicBezTo>
                    <a:pt x="118" y="371"/>
                    <a:pt x="118" y="371"/>
                    <a:pt x="118" y="371"/>
                  </a:cubicBezTo>
                  <a:cubicBezTo>
                    <a:pt x="120" y="380"/>
                    <a:pt x="120" y="380"/>
                    <a:pt x="120" y="380"/>
                  </a:cubicBezTo>
                  <a:cubicBezTo>
                    <a:pt x="137" y="371"/>
                    <a:pt x="137" y="371"/>
                    <a:pt x="137" y="371"/>
                  </a:cubicBezTo>
                  <a:cubicBezTo>
                    <a:pt x="147" y="378"/>
                    <a:pt x="147" y="378"/>
                    <a:pt x="147" y="378"/>
                  </a:cubicBezTo>
                  <a:cubicBezTo>
                    <a:pt x="147" y="378"/>
                    <a:pt x="129" y="389"/>
                    <a:pt x="132" y="393"/>
                  </a:cubicBezTo>
                  <a:cubicBezTo>
                    <a:pt x="135" y="396"/>
                    <a:pt x="147" y="394"/>
                    <a:pt x="148" y="398"/>
                  </a:cubicBezTo>
                  <a:cubicBezTo>
                    <a:pt x="151" y="402"/>
                    <a:pt x="149" y="413"/>
                    <a:pt x="154" y="416"/>
                  </a:cubicBezTo>
                  <a:cubicBezTo>
                    <a:pt x="158" y="419"/>
                    <a:pt x="166" y="416"/>
                    <a:pt x="167" y="413"/>
                  </a:cubicBezTo>
                  <a:cubicBezTo>
                    <a:pt x="167" y="411"/>
                    <a:pt x="175" y="407"/>
                    <a:pt x="175" y="407"/>
                  </a:cubicBezTo>
                  <a:cubicBezTo>
                    <a:pt x="181" y="408"/>
                    <a:pt x="181" y="408"/>
                    <a:pt x="181" y="408"/>
                  </a:cubicBezTo>
                  <a:cubicBezTo>
                    <a:pt x="181" y="408"/>
                    <a:pt x="183" y="400"/>
                    <a:pt x="181" y="400"/>
                  </a:cubicBezTo>
                  <a:cubicBezTo>
                    <a:pt x="178" y="400"/>
                    <a:pt x="172" y="396"/>
                    <a:pt x="172" y="396"/>
                  </a:cubicBezTo>
                  <a:cubicBezTo>
                    <a:pt x="171" y="388"/>
                    <a:pt x="171" y="388"/>
                    <a:pt x="171" y="388"/>
                  </a:cubicBezTo>
                  <a:cubicBezTo>
                    <a:pt x="171" y="388"/>
                    <a:pt x="181" y="390"/>
                    <a:pt x="189" y="393"/>
                  </a:cubicBezTo>
                  <a:cubicBezTo>
                    <a:pt x="197" y="396"/>
                    <a:pt x="202" y="402"/>
                    <a:pt x="202" y="402"/>
                  </a:cubicBezTo>
                  <a:cubicBezTo>
                    <a:pt x="218" y="396"/>
                    <a:pt x="218" y="396"/>
                    <a:pt x="218" y="396"/>
                  </a:cubicBezTo>
                  <a:cubicBezTo>
                    <a:pt x="224" y="402"/>
                    <a:pt x="224" y="402"/>
                    <a:pt x="224" y="402"/>
                  </a:cubicBezTo>
                  <a:cubicBezTo>
                    <a:pt x="218" y="409"/>
                    <a:pt x="218" y="409"/>
                    <a:pt x="218" y="409"/>
                  </a:cubicBezTo>
                  <a:cubicBezTo>
                    <a:pt x="218" y="409"/>
                    <a:pt x="222" y="415"/>
                    <a:pt x="224" y="416"/>
                  </a:cubicBezTo>
                  <a:cubicBezTo>
                    <a:pt x="226" y="417"/>
                    <a:pt x="229" y="425"/>
                    <a:pt x="229" y="425"/>
                  </a:cubicBezTo>
                  <a:cubicBezTo>
                    <a:pt x="236" y="423"/>
                    <a:pt x="236" y="423"/>
                    <a:pt x="236" y="423"/>
                  </a:cubicBezTo>
                  <a:cubicBezTo>
                    <a:pt x="237" y="417"/>
                    <a:pt x="237" y="417"/>
                    <a:pt x="237" y="417"/>
                  </a:cubicBezTo>
                  <a:cubicBezTo>
                    <a:pt x="259" y="424"/>
                    <a:pt x="259" y="424"/>
                    <a:pt x="259" y="424"/>
                  </a:cubicBezTo>
                  <a:cubicBezTo>
                    <a:pt x="272" y="428"/>
                    <a:pt x="272" y="428"/>
                    <a:pt x="272" y="428"/>
                  </a:cubicBezTo>
                  <a:cubicBezTo>
                    <a:pt x="276" y="444"/>
                    <a:pt x="276" y="444"/>
                    <a:pt x="276" y="444"/>
                  </a:cubicBezTo>
                  <a:cubicBezTo>
                    <a:pt x="289" y="444"/>
                    <a:pt x="289" y="444"/>
                    <a:pt x="289" y="444"/>
                  </a:cubicBezTo>
                  <a:cubicBezTo>
                    <a:pt x="294" y="459"/>
                    <a:pt x="294" y="459"/>
                    <a:pt x="294" y="459"/>
                  </a:cubicBezTo>
                  <a:cubicBezTo>
                    <a:pt x="298" y="459"/>
                    <a:pt x="298" y="459"/>
                    <a:pt x="298" y="459"/>
                  </a:cubicBezTo>
                  <a:cubicBezTo>
                    <a:pt x="298" y="470"/>
                    <a:pt x="298" y="470"/>
                    <a:pt x="298" y="470"/>
                  </a:cubicBezTo>
                  <a:cubicBezTo>
                    <a:pt x="311" y="467"/>
                    <a:pt x="311" y="467"/>
                    <a:pt x="311" y="467"/>
                  </a:cubicBezTo>
                  <a:cubicBezTo>
                    <a:pt x="316" y="458"/>
                    <a:pt x="316" y="458"/>
                    <a:pt x="316" y="458"/>
                  </a:cubicBezTo>
                  <a:cubicBezTo>
                    <a:pt x="320" y="458"/>
                    <a:pt x="320" y="458"/>
                    <a:pt x="320" y="458"/>
                  </a:cubicBezTo>
                  <a:cubicBezTo>
                    <a:pt x="320" y="458"/>
                    <a:pt x="321" y="450"/>
                    <a:pt x="328" y="450"/>
                  </a:cubicBezTo>
                  <a:cubicBezTo>
                    <a:pt x="333" y="451"/>
                    <a:pt x="334" y="460"/>
                    <a:pt x="334" y="460"/>
                  </a:cubicBezTo>
                  <a:cubicBezTo>
                    <a:pt x="340" y="460"/>
                    <a:pt x="340" y="460"/>
                    <a:pt x="340" y="460"/>
                  </a:cubicBezTo>
                  <a:cubicBezTo>
                    <a:pt x="338" y="465"/>
                    <a:pt x="338" y="465"/>
                    <a:pt x="338" y="465"/>
                  </a:cubicBezTo>
                  <a:cubicBezTo>
                    <a:pt x="347" y="462"/>
                    <a:pt x="347" y="462"/>
                    <a:pt x="347" y="462"/>
                  </a:cubicBezTo>
                  <a:cubicBezTo>
                    <a:pt x="351" y="471"/>
                    <a:pt x="351" y="471"/>
                    <a:pt x="351" y="471"/>
                  </a:cubicBezTo>
                  <a:cubicBezTo>
                    <a:pt x="351" y="471"/>
                    <a:pt x="344" y="481"/>
                    <a:pt x="349" y="481"/>
                  </a:cubicBezTo>
                  <a:cubicBezTo>
                    <a:pt x="352" y="481"/>
                    <a:pt x="357" y="477"/>
                    <a:pt x="357" y="477"/>
                  </a:cubicBezTo>
                  <a:cubicBezTo>
                    <a:pt x="368" y="481"/>
                    <a:pt x="368" y="481"/>
                    <a:pt x="368" y="481"/>
                  </a:cubicBezTo>
                  <a:cubicBezTo>
                    <a:pt x="372" y="467"/>
                    <a:pt x="372" y="467"/>
                    <a:pt x="372" y="467"/>
                  </a:cubicBezTo>
                  <a:cubicBezTo>
                    <a:pt x="372" y="467"/>
                    <a:pt x="379" y="459"/>
                    <a:pt x="388" y="458"/>
                  </a:cubicBezTo>
                  <a:cubicBezTo>
                    <a:pt x="405" y="458"/>
                    <a:pt x="405" y="458"/>
                    <a:pt x="405" y="458"/>
                  </a:cubicBezTo>
                  <a:cubicBezTo>
                    <a:pt x="405" y="458"/>
                    <a:pt x="406" y="466"/>
                    <a:pt x="415" y="465"/>
                  </a:cubicBezTo>
                  <a:cubicBezTo>
                    <a:pt x="422" y="463"/>
                    <a:pt x="424" y="455"/>
                    <a:pt x="424" y="455"/>
                  </a:cubicBezTo>
                  <a:cubicBezTo>
                    <a:pt x="424" y="455"/>
                    <a:pt x="430" y="450"/>
                    <a:pt x="441" y="447"/>
                  </a:cubicBezTo>
                  <a:cubicBezTo>
                    <a:pt x="451" y="446"/>
                    <a:pt x="455" y="447"/>
                    <a:pt x="455" y="447"/>
                  </a:cubicBezTo>
                  <a:cubicBezTo>
                    <a:pt x="463" y="452"/>
                    <a:pt x="463" y="452"/>
                    <a:pt x="463" y="452"/>
                  </a:cubicBezTo>
                  <a:cubicBezTo>
                    <a:pt x="463" y="452"/>
                    <a:pt x="479" y="452"/>
                    <a:pt x="480" y="455"/>
                  </a:cubicBezTo>
                  <a:cubicBezTo>
                    <a:pt x="482" y="458"/>
                    <a:pt x="482" y="465"/>
                    <a:pt x="482" y="465"/>
                  </a:cubicBezTo>
                  <a:cubicBezTo>
                    <a:pt x="514" y="470"/>
                    <a:pt x="514" y="470"/>
                    <a:pt x="514" y="470"/>
                  </a:cubicBezTo>
                  <a:cubicBezTo>
                    <a:pt x="533" y="475"/>
                    <a:pt x="533" y="475"/>
                    <a:pt x="533" y="475"/>
                  </a:cubicBezTo>
                  <a:cubicBezTo>
                    <a:pt x="534" y="467"/>
                    <a:pt x="534" y="467"/>
                    <a:pt x="534" y="467"/>
                  </a:cubicBezTo>
                  <a:cubicBezTo>
                    <a:pt x="534" y="467"/>
                    <a:pt x="523" y="465"/>
                    <a:pt x="521" y="460"/>
                  </a:cubicBezTo>
                  <a:cubicBezTo>
                    <a:pt x="519" y="456"/>
                    <a:pt x="521" y="452"/>
                    <a:pt x="519" y="446"/>
                  </a:cubicBezTo>
                  <a:cubicBezTo>
                    <a:pt x="519" y="439"/>
                    <a:pt x="511" y="429"/>
                    <a:pt x="511" y="429"/>
                  </a:cubicBezTo>
                  <a:cubicBezTo>
                    <a:pt x="511" y="429"/>
                    <a:pt x="525" y="416"/>
                    <a:pt x="529" y="407"/>
                  </a:cubicBezTo>
                  <a:cubicBezTo>
                    <a:pt x="534" y="397"/>
                    <a:pt x="536" y="382"/>
                    <a:pt x="540" y="377"/>
                  </a:cubicBezTo>
                  <a:cubicBezTo>
                    <a:pt x="545" y="373"/>
                    <a:pt x="559" y="348"/>
                    <a:pt x="559" y="348"/>
                  </a:cubicBezTo>
                  <a:cubicBezTo>
                    <a:pt x="559" y="348"/>
                    <a:pt x="573" y="353"/>
                    <a:pt x="577" y="343"/>
                  </a:cubicBezTo>
                  <a:cubicBezTo>
                    <a:pt x="582" y="332"/>
                    <a:pt x="582" y="321"/>
                    <a:pt x="577" y="317"/>
                  </a:cubicBezTo>
                  <a:cubicBezTo>
                    <a:pt x="573" y="316"/>
                    <a:pt x="568" y="315"/>
                    <a:pt x="569" y="312"/>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25" name="Freeform 44"/>
            <p:cNvSpPr>
              <a:spLocks/>
            </p:cNvSpPr>
            <p:nvPr/>
          </p:nvSpPr>
          <p:spPr bwMode="auto">
            <a:xfrm>
              <a:off x="2882" y="1952"/>
              <a:ext cx="825" cy="682"/>
            </a:xfrm>
            <a:custGeom>
              <a:avLst/>
              <a:gdLst>
                <a:gd name="T0" fmla="*/ 547 w 586"/>
                <a:gd name="T1" fmla="*/ 266 h 484"/>
                <a:gd name="T2" fmla="*/ 530 w 586"/>
                <a:gd name="T3" fmla="*/ 197 h 484"/>
                <a:gd name="T4" fmla="*/ 535 w 586"/>
                <a:gd name="T5" fmla="*/ 115 h 484"/>
                <a:gd name="T6" fmla="*/ 498 w 586"/>
                <a:gd name="T7" fmla="*/ 34 h 484"/>
                <a:gd name="T8" fmla="*/ 381 w 586"/>
                <a:gd name="T9" fmla="*/ 25 h 484"/>
                <a:gd name="T10" fmla="*/ 284 w 586"/>
                <a:gd name="T11" fmla="*/ 47 h 484"/>
                <a:gd name="T12" fmla="*/ 289 w 586"/>
                <a:gd name="T13" fmla="*/ 28 h 484"/>
                <a:gd name="T14" fmla="*/ 245 w 586"/>
                <a:gd name="T15" fmla="*/ 20 h 484"/>
                <a:gd name="T16" fmla="*/ 154 w 586"/>
                <a:gd name="T17" fmla="*/ 22 h 484"/>
                <a:gd name="T18" fmla="*/ 54 w 586"/>
                <a:gd name="T19" fmla="*/ 63 h 484"/>
                <a:gd name="T20" fmla="*/ 30 w 586"/>
                <a:gd name="T21" fmla="*/ 77 h 484"/>
                <a:gd name="T22" fmla="*/ 31 w 586"/>
                <a:gd name="T23" fmla="*/ 100 h 484"/>
                <a:gd name="T24" fmla="*/ 34 w 586"/>
                <a:gd name="T25" fmla="*/ 119 h 484"/>
                <a:gd name="T26" fmla="*/ 2 w 586"/>
                <a:gd name="T27" fmla="*/ 176 h 484"/>
                <a:gd name="T28" fmla="*/ 35 w 586"/>
                <a:gd name="T29" fmla="*/ 247 h 484"/>
                <a:gd name="T30" fmla="*/ 53 w 586"/>
                <a:gd name="T31" fmla="*/ 302 h 484"/>
                <a:gd name="T32" fmla="*/ 51 w 586"/>
                <a:gd name="T33" fmla="*/ 355 h 484"/>
                <a:gd name="T34" fmla="*/ 93 w 586"/>
                <a:gd name="T35" fmla="*/ 362 h 484"/>
                <a:gd name="T36" fmla="*/ 138 w 586"/>
                <a:gd name="T37" fmla="*/ 397 h 484"/>
                <a:gd name="T38" fmla="*/ 185 w 586"/>
                <a:gd name="T39" fmla="*/ 411 h 484"/>
                <a:gd name="T40" fmla="*/ 206 w 586"/>
                <a:gd name="T41" fmla="*/ 405 h 484"/>
                <a:gd name="T42" fmla="*/ 240 w 586"/>
                <a:gd name="T43" fmla="*/ 424 h 484"/>
                <a:gd name="T44" fmla="*/ 299 w 586"/>
                <a:gd name="T45" fmla="*/ 471 h 484"/>
                <a:gd name="T46" fmla="*/ 336 w 586"/>
                <a:gd name="T47" fmla="*/ 463 h 484"/>
                <a:gd name="T48" fmla="*/ 371 w 586"/>
                <a:gd name="T49" fmla="*/ 483 h 484"/>
                <a:gd name="T50" fmla="*/ 428 w 586"/>
                <a:gd name="T51" fmla="*/ 457 h 484"/>
                <a:gd name="T52" fmla="*/ 482 w 586"/>
                <a:gd name="T53" fmla="*/ 457 h 484"/>
                <a:gd name="T54" fmla="*/ 536 w 586"/>
                <a:gd name="T55" fmla="*/ 466 h 484"/>
                <a:gd name="T56" fmla="*/ 563 w 586"/>
                <a:gd name="T57" fmla="*/ 350 h 484"/>
                <a:gd name="T58" fmla="*/ 572 w 586"/>
                <a:gd name="T59" fmla="*/ 313 h 484"/>
                <a:gd name="T60" fmla="*/ 542 w 586"/>
                <a:gd name="T61" fmla="*/ 377 h 484"/>
                <a:gd name="T62" fmla="*/ 537 w 586"/>
                <a:gd name="T63" fmla="*/ 470 h 484"/>
                <a:gd name="T64" fmla="*/ 452 w 586"/>
                <a:gd name="T65" fmla="*/ 446 h 484"/>
                <a:gd name="T66" fmla="*/ 391 w 586"/>
                <a:gd name="T67" fmla="*/ 457 h 484"/>
                <a:gd name="T68" fmla="*/ 352 w 586"/>
                <a:gd name="T69" fmla="*/ 480 h 484"/>
                <a:gd name="T70" fmla="*/ 331 w 586"/>
                <a:gd name="T71" fmla="*/ 449 h 484"/>
                <a:gd name="T72" fmla="*/ 293 w 586"/>
                <a:gd name="T73" fmla="*/ 444 h 484"/>
                <a:gd name="T74" fmla="*/ 227 w 586"/>
                <a:gd name="T75" fmla="*/ 416 h 484"/>
                <a:gd name="T76" fmla="*/ 175 w 586"/>
                <a:gd name="T77" fmla="*/ 398 h 484"/>
                <a:gd name="T78" fmla="*/ 182 w 586"/>
                <a:gd name="T79" fmla="*/ 408 h 484"/>
                <a:gd name="T80" fmla="*/ 137 w 586"/>
                <a:gd name="T81" fmla="*/ 394 h 484"/>
                <a:gd name="T82" fmla="*/ 90 w 586"/>
                <a:gd name="T83" fmla="*/ 362 h 484"/>
                <a:gd name="T84" fmla="*/ 62 w 586"/>
                <a:gd name="T85" fmla="*/ 355 h 484"/>
                <a:gd name="T86" fmla="*/ 45 w 586"/>
                <a:gd name="T87" fmla="*/ 286 h 484"/>
                <a:gd name="T88" fmla="*/ 38 w 586"/>
                <a:gd name="T89" fmla="*/ 245 h 484"/>
                <a:gd name="T90" fmla="*/ 32 w 586"/>
                <a:gd name="T91" fmla="*/ 215 h 484"/>
                <a:gd name="T92" fmla="*/ 15 w 586"/>
                <a:gd name="T93" fmla="*/ 159 h 484"/>
                <a:gd name="T94" fmla="*/ 30 w 586"/>
                <a:gd name="T95" fmla="*/ 133 h 484"/>
                <a:gd name="T96" fmla="*/ 31 w 586"/>
                <a:gd name="T97" fmla="*/ 84 h 484"/>
                <a:gd name="T98" fmla="*/ 13 w 586"/>
                <a:gd name="T99" fmla="*/ 84 h 484"/>
                <a:gd name="T100" fmla="*/ 122 w 586"/>
                <a:gd name="T101" fmla="*/ 43 h 484"/>
                <a:gd name="T102" fmla="*/ 244 w 586"/>
                <a:gd name="T103" fmla="*/ 15 h 484"/>
                <a:gd name="T104" fmla="*/ 287 w 586"/>
                <a:gd name="T105" fmla="*/ 33 h 484"/>
                <a:gd name="T106" fmla="*/ 288 w 586"/>
                <a:gd name="T107" fmla="*/ 31 h 484"/>
                <a:gd name="T108" fmla="*/ 295 w 586"/>
                <a:gd name="T109" fmla="*/ 38 h 484"/>
                <a:gd name="T110" fmla="*/ 455 w 586"/>
                <a:gd name="T111" fmla="*/ 14 h 484"/>
                <a:gd name="T112" fmla="*/ 493 w 586"/>
                <a:gd name="T113" fmla="*/ 25 h 484"/>
                <a:gd name="T114" fmla="*/ 513 w 586"/>
                <a:gd name="T115" fmla="*/ 77 h 484"/>
                <a:gd name="T116" fmla="*/ 515 w 586"/>
                <a:gd name="T117" fmla="*/ 162 h 484"/>
                <a:gd name="T118" fmla="*/ 534 w 586"/>
                <a:gd name="T119" fmla="*/ 220 h 484"/>
                <a:gd name="T120" fmla="*/ 583 w 586"/>
                <a:gd name="T121" fmla="*/ 306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6" h="484">
                  <a:moveTo>
                    <a:pt x="572" y="313"/>
                  </a:moveTo>
                  <a:cubicBezTo>
                    <a:pt x="574" y="314"/>
                    <a:pt x="574" y="314"/>
                    <a:pt x="574" y="314"/>
                  </a:cubicBezTo>
                  <a:cubicBezTo>
                    <a:pt x="574" y="313"/>
                    <a:pt x="575" y="312"/>
                    <a:pt x="577" y="311"/>
                  </a:cubicBezTo>
                  <a:cubicBezTo>
                    <a:pt x="578" y="311"/>
                    <a:pt x="578" y="311"/>
                    <a:pt x="579" y="311"/>
                  </a:cubicBezTo>
                  <a:cubicBezTo>
                    <a:pt x="579" y="310"/>
                    <a:pt x="579" y="310"/>
                    <a:pt x="579" y="310"/>
                  </a:cubicBezTo>
                  <a:cubicBezTo>
                    <a:pt x="579" y="310"/>
                    <a:pt x="579" y="310"/>
                    <a:pt x="579" y="310"/>
                  </a:cubicBezTo>
                  <a:cubicBezTo>
                    <a:pt x="580" y="310"/>
                    <a:pt x="580" y="310"/>
                    <a:pt x="580" y="310"/>
                  </a:cubicBezTo>
                  <a:cubicBezTo>
                    <a:pt x="580" y="310"/>
                    <a:pt x="580" y="310"/>
                    <a:pt x="580" y="310"/>
                  </a:cubicBezTo>
                  <a:cubicBezTo>
                    <a:pt x="584" y="306"/>
                    <a:pt x="584" y="306"/>
                    <a:pt x="584" y="306"/>
                  </a:cubicBezTo>
                  <a:cubicBezTo>
                    <a:pt x="586" y="304"/>
                    <a:pt x="586" y="304"/>
                    <a:pt x="586" y="304"/>
                  </a:cubicBezTo>
                  <a:cubicBezTo>
                    <a:pt x="584" y="304"/>
                    <a:pt x="584" y="304"/>
                    <a:pt x="584" y="304"/>
                  </a:cubicBezTo>
                  <a:cubicBezTo>
                    <a:pt x="583" y="303"/>
                    <a:pt x="583" y="303"/>
                    <a:pt x="583" y="303"/>
                  </a:cubicBezTo>
                  <a:cubicBezTo>
                    <a:pt x="582" y="303"/>
                    <a:pt x="580" y="302"/>
                    <a:pt x="577" y="300"/>
                  </a:cubicBezTo>
                  <a:cubicBezTo>
                    <a:pt x="574" y="299"/>
                    <a:pt x="571" y="297"/>
                    <a:pt x="570" y="295"/>
                  </a:cubicBezTo>
                  <a:cubicBezTo>
                    <a:pt x="568" y="295"/>
                    <a:pt x="568" y="295"/>
                    <a:pt x="568" y="295"/>
                  </a:cubicBezTo>
                  <a:cubicBezTo>
                    <a:pt x="570" y="295"/>
                    <a:pt x="570" y="295"/>
                    <a:pt x="570" y="295"/>
                  </a:cubicBezTo>
                  <a:cubicBezTo>
                    <a:pt x="567" y="291"/>
                    <a:pt x="564" y="284"/>
                    <a:pt x="558" y="279"/>
                  </a:cubicBezTo>
                  <a:cubicBezTo>
                    <a:pt x="557" y="281"/>
                    <a:pt x="557" y="281"/>
                    <a:pt x="557" y="281"/>
                  </a:cubicBezTo>
                  <a:cubicBezTo>
                    <a:pt x="559" y="280"/>
                    <a:pt x="559" y="280"/>
                    <a:pt x="559" y="280"/>
                  </a:cubicBezTo>
                  <a:cubicBezTo>
                    <a:pt x="556" y="277"/>
                    <a:pt x="553" y="275"/>
                    <a:pt x="550" y="273"/>
                  </a:cubicBezTo>
                  <a:cubicBezTo>
                    <a:pt x="549" y="272"/>
                    <a:pt x="548" y="271"/>
                    <a:pt x="548" y="270"/>
                  </a:cubicBezTo>
                  <a:cubicBezTo>
                    <a:pt x="547" y="269"/>
                    <a:pt x="547" y="268"/>
                    <a:pt x="547" y="266"/>
                  </a:cubicBezTo>
                  <a:cubicBezTo>
                    <a:pt x="547" y="256"/>
                    <a:pt x="541" y="250"/>
                    <a:pt x="539" y="245"/>
                  </a:cubicBezTo>
                  <a:cubicBezTo>
                    <a:pt x="539" y="245"/>
                    <a:pt x="539" y="245"/>
                    <a:pt x="539" y="245"/>
                  </a:cubicBezTo>
                  <a:cubicBezTo>
                    <a:pt x="538" y="245"/>
                    <a:pt x="538" y="245"/>
                    <a:pt x="538" y="245"/>
                  </a:cubicBezTo>
                  <a:cubicBezTo>
                    <a:pt x="537" y="243"/>
                    <a:pt x="537" y="240"/>
                    <a:pt x="536" y="238"/>
                  </a:cubicBezTo>
                  <a:cubicBezTo>
                    <a:pt x="536" y="237"/>
                    <a:pt x="536" y="235"/>
                    <a:pt x="536" y="235"/>
                  </a:cubicBezTo>
                  <a:cubicBezTo>
                    <a:pt x="536" y="234"/>
                    <a:pt x="536" y="233"/>
                    <a:pt x="536" y="233"/>
                  </a:cubicBezTo>
                  <a:cubicBezTo>
                    <a:pt x="535" y="233"/>
                    <a:pt x="535" y="233"/>
                    <a:pt x="535" y="233"/>
                  </a:cubicBezTo>
                  <a:cubicBezTo>
                    <a:pt x="536" y="234"/>
                    <a:pt x="536" y="234"/>
                    <a:pt x="536" y="234"/>
                  </a:cubicBezTo>
                  <a:cubicBezTo>
                    <a:pt x="541" y="229"/>
                    <a:pt x="541" y="229"/>
                    <a:pt x="541" y="229"/>
                  </a:cubicBezTo>
                  <a:cubicBezTo>
                    <a:pt x="542" y="228"/>
                    <a:pt x="542" y="228"/>
                    <a:pt x="542" y="228"/>
                  </a:cubicBezTo>
                  <a:cubicBezTo>
                    <a:pt x="541" y="227"/>
                    <a:pt x="541" y="227"/>
                    <a:pt x="541" y="227"/>
                  </a:cubicBezTo>
                  <a:cubicBezTo>
                    <a:pt x="537" y="219"/>
                    <a:pt x="537" y="219"/>
                    <a:pt x="537" y="219"/>
                  </a:cubicBezTo>
                  <a:cubicBezTo>
                    <a:pt x="536" y="220"/>
                    <a:pt x="536" y="220"/>
                    <a:pt x="536" y="220"/>
                  </a:cubicBezTo>
                  <a:cubicBezTo>
                    <a:pt x="537" y="220"/>
                    <a:pt x="537" y="220"/>
                    <a:pt x="537" y="220"/>
                  </a:cubicBezTo>
                  <a:cubicBezTo>
                    <a:pt x="540" y="209"/>
                    <a:pt x="540" y="209"/>
                    <a:pt x="540" y="209"/>
                  </a:cubicBezTo>
                  <a:cubicBezTo>
                    <a:pt x="539" y="209"/>
                    <a:pt x="539" y="209"/>
                    <a:pt x="539" y="209"/>
                  </a:cubicBezTo>
                  <a:cubicBezTo>
                    <a:pt x="540" y="210"/>
                    <a:pt x="540" y="210"/>
                    <a:pt x="540" y="210"/>
                  </a:cubicBezTo>
                  <a:cubicBezTo>
                    <a:pt x="540" y="210"/>
                    <a:pt x="540" y="209"/>
                    <a:pt x="540" y="207"/>
                  </a:cubicBezTo>
                  <a:cubicBezTo>
                    <a:pt x="540" y="206"/>
                    <a:pt x="540" y="204"/>
                    <a:pt x="538" y="202"/>
                  </a:cubicBezTo>
                  <a:cubicBezTo>
                    <a:pt x="537" y="200"/>
                    <a:pt x="534" y="198"/>
                    <a:pt x="530" y="197"/>
                  </a:cubicBezTo>
                  <a:cubicBezTo>
                    <a:pt x="529" y="198"/>
                    <a:pt x="529" y="198"/>
                    <a:pt x="529" y="198"/>
                  </a:cubicBezTo>
                  <a:cubicBezTo>
                    <a:pt x="530" y="197"/>
                    <a:pt x="530" y="197"/>
                    <a:pt x="530" y="197"/>
                  </a:cubicBezTo>
                  <a:cubicBezTo>
                    <a:pt x="516" y="190"/>
                    <a:pt x="506" y="190"/>
                    <a:pt x="506" y="190"/>
                  </a:cubicBezTo>
                  <a:cubicBezTo>
                    <a:pt x="506" y="192"/>
                    <a:pt x="506" y="192"/>
                    <a:pt x="506" y="192"/>
                  </a:cubicBezTo>
                  <a:cubicBezTo>
                    <a:pt x="508" y="192"/>
                    <a:pt x="508" y="192"/>
                    <a:pt x="508" y="192"/>
                  </a:cubicBezTo>
                  <a:cubicBezTo>
                    <a:pt x="508" y="192"/>
                    <a:pt x="508" y="191"/>
                    <a:pt x="508" y="191"/>
                  </a:cubicBezTo>
                  <a:cubicBezTo>
                    <a:pt x="508" y="189"/>
                    <a:pt x="509" y="184"/>
                    <a:pt x="510" y="178"/>
                  </a:cubicBezTo>
                  <a:cubicBezTo>
                    <a:pt x="511" y="173"/>
                    <a:pt x="514" y="167"/>
                    <a:pt x="517" y="164"/>
                  </a:cubicBezTo>
                  <a:cubicBezTo>
                    <a:pt x="516" y="163"/>
                    <a:pt x="516" y="163"/>
                    <a:pt x="516" y="163"/>
                  </a:cubicBezTo>
                  <a:cubicBezTo>
                    <a:pt x="517" y="164"/>
                    <a:pt x="517" y="164"/>
                    <a:pt x="517" y="164"/>
                  </a:cubicBezTo>
                  <a:cubicBezTo>
                    <a:pt x="520" y="161"/>
                    <a:pt x="526" y="158"/>
                    <a:pt x="531" y="157"/>
                  </a:cubicBezTo>
                  <a:cubicBezTo>
                    <a:pt x="534" y="156"/>
                    <a:pt x="536" y="155"/>
                    <a:pt x="538" y="155"/>
                  </a:cubicBezTo>
                  <a:cubicBezTo>
                    <a:pt x="539" y="154"/>
                    <a:pt x="540" y="154"/>
                    <a:pt x="540" y="154"/>
                  </a:cubicBezTo>
                  <a:cubicBezTo>
                    <a:pt x="542" y="154"/>
                    <a:pt x="542" y="154"/>
                    <a:pt x="542" y="154"/>
                  </a:cubicBezTo>
                  <a:cubicBezTo>
                    <a:pt x="541" y="152"/>
                    <a:pt x="541" y="152"/>
                    <a:pt x="541" y="152"/>
                  </a:cubicBezTo>
                  <a:cubicBezTo>
                    <a:pt x="539" y="127"/>
                    <a:pt x="539" y="127"/>
                    <a:pt x="539" y="127"/>
                  </a:cubicBezTo>
                  <a:cubicBezTo>
                    <a:pt x="537" y="127"/>
                    <a:pt x="537" y="127"/>
                    <a:pt x="537" y="127"/>
                  </a:cubicBezTo>
                  <a:cubicBezTo>
                    <a:pt x="538" y="128"/>
                    <a:pt x="538" y="128"/>
                    <a:pt x="538" y="128"/>
                  </a:cubicBezTo>
                  <a:cubicBezTo>
                    <a:pt x="541" y="127"/>
                    <a:pt x="541" y="127"/>
                    <a:pt x="541" y="127"/>
                  </a:cubicBezTo>
                  <a:cubicBezTo>
                    <a:pt x="542" y="126"/>
                    <a:pt x="542" y="126"/>
                    <a:pt x="542" y="126"/>
                  </a:cubicBezTo>
                  <a:cubicBezTo>
                    <a:pt x="541" y="125"/>
                    <a:pt x="541" y="125"/>
                    <a:pt x="541" y="125"/>
                  </a:cubicBezTo>
                  <a:cubicBezTo>
                    <a:pt x="534" y="114"/>
                    <a:pt x="534" y="114"/>
                    <a:pt x="534" y="114"/>
                  </a:cubicBezTo>
                  <a:cubicBezTo>
                    <a:pt x="533" y="115"/>
                    <a:pt x="533" y="115"/>
                    <a:pt x="533" y="115"/>
                  </a:cubicBezTo>
                  <a:cubicBezTo>
                    <a:pt x="535" y="115"/>
                    <a:pt x="535" y="115"/>
                    <a:pt x="535" y="115"/>
                  </a:cubicBezTo>
                  <a:cubicBezTo>
                    <a:pt x="537" y="110"/>
                    <a:pt x="537" y="110"/>
                    <a:pt x="537" y="110"/>
                  </a:cubicBezTo>
                  <a:cubicBezTo>
                    <a:pt x="538" y="109"/>
                    <a:pt x="538" y="109"/>
                    <a:pt x="538" y="109"/>
                  </a:cubicBezTo>
                  <a:cubicBezTo>
                    <a:pt x="537" y="108"/>
                    <a:pt x="537" y="108"/>
                    <a:pt x="537" y="108"/>
                  </a:cubicBezTo>
                  <a:cubicBezTo>
                    <a:pt x="537" y="108"/>
                    <a:pt x="536" y="107"/>
                    <a:pt x="534" y="104"/>
                  </a:cubicBezTo>
                  <a:cubicBezTo>
                    <a:pt x="531" y="101"/>
                    <a:pt x="527" y="95"/>
                    <a:pt x="523" y="90"/>
                  </a:cubicBezTo>
                  <a:cubicBezTo>
                    <a:pt x="521" y="87"/>
                    <a:pt x="519" y="84"/>
                    <a:pt x="518" y="82"/>
                  </a:cubicBezTo>
                  <a:cubicBezTo>
                    <a:pt x="517" y="80"/>
                    <a:pt x="516" y="78"/>
                    <a:pt x="516" y="77"/>
                  </a:cubicBezTo>
                  <a:cubicBezTo>
                    <a:pt x="516" y="76"/>
                    <a:pt x="516" y="76"/>
                    <a:pt x="516" y="76"/>
                  </a:cubicBezTo>
                  <a:cubicBezTo>
                    <a:pt x="516" y="76"/>
                    <a:pt x="516" y="76"/>
                    <a:pt x="516" y="76"/>
                  </a:cubicBezTo>
                  <a:cubicBezTo>
                    <a:pt x="514" y="72"/>
                    <a:pt x="513" y="68"/>
                    <a:pt x="513" y="65"/>
                  </a:cubicBezTo>
                  <a:cubicBezTo>
                    <a:pt x="512" y="64"/>
                    <a:pt x="512" y="63"/>
                    <a:pt x="512" y="62"/>
                  </a:cubicBezTo>
                  <a:cubicBezTo>
                    <a:pt x="512" y="61"/>
                    <a:pt x="512" y="60"/>
                    <a:pt x="512" y="60"/>
                  </a:cubicBezTo>
                  <a:cubicBezTo>
                    <a:pt x="512" y="60"/>
                    <a:pt x="512" y="60"/>
                    <a:pt x="512" y="60"/>
                  </a:cubicBezTo>
                  <a:cubicBezTo>
                    <a:pt x="512" y="60"/>
                    <a:pt x="512" y="60"/>
                    <a:pt x="512" y="60"/>
                  </a:cubicBezTo>
                  <a:cubicBezTo>
                    <a:pt x="506" y="51"/>
                    <a:pt x="503" y="47"/>
                    <a:pt x="502" y="44"/>
                  </a:cubicBezTo>
                  <a:cubicBezTo>
                    <a:pt x="501" y="42"/>
                    <a:pt x="501" y="42"/>
                    <a:pt x="501" y="42"/>
                  </a:cubicBezTo>
                  <a:cubicBezTo>
                    <a:pt x="501" y="42"/>
                    <a:pt x="501" y="42"/>
                    <a:pt x="501" y="42"/>
                  </a:cubicBezTo>
                  <a:cubicBezTo>
                    <a:pt x="501" y="42"/>
                    <a:pt x="501" y="42"/>
                    <a:pt x="501" y="42"/>
                  </a:cubicBezTo>
                  <a:cubicBezTo>
                    <a:pt x="496" y="38"/>
                    <a:pt x="496" y="38"/>
                    <a:pt x="496" y="38"/>
                  </a:cubicBezTo>
                  <a:cubicBezTo>
                    <a:pt x="495" y="39"/>
                    <a:pt x="495" y="39"/>
                    <a:pt x="495" y="39"/>
                  </a:cubicBezTo>
                  <a:cubicBezTo>
                    <a:pt x="496" y="40"/>
                    <a:pt x="496" y="40"/>
                    <a:pt x="496" y="40"/>
                  </a:cubicBezTo>
                  <a:cubicBezTo>
                    <a:pt x="497" y="40"/>
                    <a:pt x="498" y="38"/>
                    <a:pt x="498" y="34"/>
                  </a:cubicBezTo>
                  <a:cubicBezTo>
                    <a:pt x="498" y="31"/>
                    <a:pt x="498" y="28"/>
                    <a:pt x="495" y="24"/>
                  </a:cubicBezTo>
                  <a:cubicBezTo>
                    <a:pt x="495" y="23"/>
                    <a:pt x="495" y="23"/>
                    <a:pt x="495" y="23"/>
                  </a:cubicBezTo>
                  <a:cubicBezTo>
                    <a:pt x="495" y="23"/>
                    <a:pt x="495" y="23"/>
                    <a:pt x="495" y="23"/>
                  </a:cubicBezTo>
                  <a:cubicBezTo>
                    <a:pt x="493" y="20"/>
                    <a:pt x="490" y="17"/>
                    <a:pt x="487" y="16"/>
                  </a:cubicBezTo>
                  <a:cubicBezTo>
                    <a:pt x="484" y="15"/>
                    <a:pt x="481" y="14"/>
                    <a:pt x="478" y="14"/>
                  </a:cubicBezTo>
                  <a:cubicBezTo>
                    <a:pt x="475" y="14"/>
                    <a:pt x="473" y="15"/>
                    <a:pt x="471" y="15"/>
                  </a:cubicBezTo>
                  <a:cubicBezTo>
                    <a:pt x="471" y="16"/>
                    <a:pt x="471" y="16"/>
                    <a:pt x="471" y="16"/>
                  </a:cubicBezTo>
                  <a:cubicBezTo>
                    <a:pt x="471" y="15"/>
                    <a:pt x="471" y="15"/>
                    <a:pt x="471" y="15"/>
                  </a:cubicBezTo>
                  <a:cubicBezTo>
                    <a:pt x="470" y="14"/>
                    <a:pt x="470" y="14"/>
                    <a:pt x="469" y="13"/>
                  </a:cubicBezTo>
                  <a:cubicBezTo>
                    <a:pt x="468" y="13"/>
                    <a:pt x="468" y="11"/>
                    <a:pt x="467" y="10"/>
                  </a:cubicBezTo>
                  <a:cubicBezTo>
                    <a:pt x="467" y="9"/>
                    <a:pt x="465" y="7"/>
                    <a:pt x="463" y="7"/>
                  </a:cubicBezTo>
                  <a:cubicBezTo>
                    <a:pt x="463" y="6"/>
                    <a:pt x="462" y="6"/>
                    <a:pt x="462" y="6"/>
                  </a:cubicBezTo>
                  <a:cubicBezTo>
                    <a:pt x="461" y="6"/>
                    <a:pt x="460" y="7"/>
                    <a:pt x="459" y="8"/>
                  </a:cubicBezTo>
                  <a:cubicBezTo>
                    <a:pt x="458" y="9"/>
                    <a:pt x="457" y="10"/>
                    <a:pt x="457" y="11"/>
                  </a:cubicBezTo>
                  <a:cubicBezTo>
                    <a:pt x="456" y="12"/>
                    <a:pt x="456" y="13"/>
                    <a:pt x="456" y="13"/>
                  </a:cubicBezTo>
                  <a:cubicBezTo>
                    <a:pt x="458" y="13"/>
                    <a:pt x="458" y="13"/>
                    <a:pt x="458" y="13"/>
                  </a:cubicBezTo>
                  <a:cubicBezTo>
                    <a:pt x="458" y="12"/>
                    <a:pt x="458" y="12"/>
                    <a:pt x="458" y="12"/>
                  </a:cubicBezTo>
                  <a:cubicBezTo>
                    <a:pt x="455" y="12"/>
                    <a:pt x="455" y="12"/>
                    <a:pt x="455" y="12"/>
                  </a:cubicBezTo>
                  <a:cubicBezTo>
                    <a:pt x="454" y="12"/>
                    <a:pt x="454" y="12"/>
                    <a:pt x="454" y="12"/>
                  </a:cubicBezTo>
                  <a:cubicBezTo>
                    <a:pt x="453" y="12"/>
                    <a:pt x="449" y="13"/>
                    <a:pt x="444" y="14"/>
                  </a:cubicBezTo>
                  <a:cubicBezTo>
                    <a:pt x="427" y="18"/>
                    <a:pt x="396" y="25"/>
                    <a:pt x="381" y="25"/>
                  </a:cubicBezTo>
                  <a:cubicBezTo>
                    <a:pt x="381" y="25"/>
                    <a:pt x="381" y="25"/>
                    <a:pt x="381" y="25"/>
                  </a:cubicBezTo>
                  <a:cubicBezTo>
                    <a:pt x="381" y="25"/>
                    <a:pt x="381" y="25"/>
                    <a:pt x="381" y="25"/>
                  </a:cubicBezTo>
                  <a:cubicBezTo>
                    <a:pt x="377" y="26"/>
                    <a:pt x="371" y="26"/>
                    <a:pt x="365" y="26"/>
                  </a:cubicBezTo>
                  <a:cubicBezTo>
                    <a:pt x="353" y="26"/>
                    <a:pt x="338" y="25"/>
                    <a:pt x="326" y="25"/>
                  </a:cubicBezTo>
                  <a:cubicBezTo>
                    <a:pt x="320" y="25"/>
                    <a:pt x="315" y="24"/>
                    <a:pt x="311" y="24"/>
                  </a:cubicBezTo>
                  <a:cubicBezTo>
                    <a:pt x="307" y="24"/>
                    <a:pt x="305" y="24"/>
                    <a:pt x="305" y="24"/>
                  </a:cubicBezTo>
                  <a:cubicBezTo>
                    <a:pt x="304" y="24"/>
                    <a:pt x="304" y="24"/>
                    <a:pt x="304" y="24"/>
                  </a:cubicBezTo>
                  <a:cubicBezTo>
                    <a:pt x="304" y="24"/>
                    <a:pt x="304" y="24"/>
                    <a:pt x="304" y="24"/>
                  </a:cubicBezTo>
                  <a:cubicBezTo>
                    <a:pt x="300" y="29"/>
                    <a:pt x="300" y="29"/>
                    <a:pt x="300" y="29"/>
                  </a:cubicBezTo>
                  <a:cubicBezTo>
                    <a:pt x="301" y="30"/>
                    <a:pt x="301" y="30"/>
                    <a:pt x="301" y="30"/>
                  </a:cubicBezTo>
                  <a:cubicBezTo>
                    <a:pt x="301" y="28"/>
                    <a:pt x="301" y="28"/>
                    <a:pt x="301" y="28"/>
                  </a:cubicBezTo>
                  <a:cubicBezTo>
                    <a:pt x="296" y="28"/>
                    <a:pt x="296" y="28"/>
                    <a:pt x="296" y="28"/>
                  </a:cubicBezTo>
                  <a:cubicBezTo>
                    <a:pt x="294" y="28"/>
                    <a:pt x="294" y="28"/>
                    <a:pt x="294" y="28"/>
                  </a:cubicBezTo>
                  <a:cubicBezTo>
                    <a:pt x="294" y="29"/>
                    <a:pt x="294" y="29"/>
                    <a:pt x="294" y="29"/>
                  </a:cubicBezTo>
                  <a:cubicBezTo>
                    <a:pt x="293" y="36"/>
                    <a:pt x="293" y="36"/>
                    <a:pt x="293" y="36"/>
                  </a:cubicBezTo>
                  <a:cubicBezTo>
                    <a:pt x="294" y="36"/>
                    <a:pt x="294" y="36"/>
                    <a:pt x="294" y="36"/>
                  </a:cubicBezTo>
                  <a:cubicBezTo>
                    <a:pt x="294" y="35"/>
                    <a:pt x="294" y="35"/>
                    <a:pt x="294" y="35"/>
                  </a:cubicBezTo>
                  <a:cubicBezTo>
                    <a:pt x="294" y="35"/>
                    <a:pt x="292" y="35"/>
                    <a:pt x="291" y="36"/>
                  </a:cubicBezTo>
                  <a:cubicBezTo>
                    <a:pt x="289" y="37"/>
                    <a:pt x="287" y="38"/>
                    <a:pt x="285" y="39"/>
                  </a:cubicBezTo>
                  <a:cubicBezTo>
                    <a:pt x="284" y="40"/>
                    <a:pt x="284" y="41"/>
                    <a:pt x="284" y="42"/>
                  </a:cubicBezTo>
                  <a:cubicBezTo>
                    <a:pt x="283" y="44"/>
                    <a:pt x="282" y="48"/>
                    <a:pt x="282" y="48"/>
                  </a:cubicBezTo>
                  <a:cubicBezTo>
                    <a:pt x="283" y="48"/>
                    <a:pt x="283" y="48"/>
                    <a:pt x="283" y="48"/>
                  </a:cubicBezTo>
                  <a:cubicBezTo>
                    <a:pt x="284" y="47"/>
                    <a:pt x="284" y="47"/>
                    <a:pt x="284" y="47"/>
                  </a:cubicBezTo>
                  <a:cubicBezTo>
                    <a:pt x="279" y="44"/>
                    <a:pt x="279" y="44"/>
                    <a:pt x="279" y="44"/>
                  </a:cubicBezTo>
                  <a:cubicBezTo>
                    <a:pt x="278" y="44"/>
                    <a:pt x="278" y="44"/>
                    <a:pt x="278" y="44"/>
                  </a:cubicBezTo>
                  <a:cubicBezTo>
                    <a:pt x="278" y="44"/>
                    <a:pt x="278" y="44"/>
                    <a:pt x="278" y="44"/>
                  </a:cubicBezTo>
                  <a:cubicBezTo>
                    <a:pt x="273" y="44"/>
                    <a:pt x="273" y="44"/>
                    <a:pt x="273" y="44"/>
                  </a:cubicBezTo>
                  <a:cubicBezTo>
                    <a:pt x="273" y="46"/>
                    <a:pt x="273" y="46"/>
                    <a:pt x="273" y="46"/>
                  </a:cubicBezTo>
                  <a:cubicBezTo>
                    <a:pt x="274" y="46"/>
                    <a:pt x="274" y="46"/>
                    <a:pt x="274" y="46"/>
                  </a:cubicBezTo>
                  <a:cubicBezTo>
                    <a:pt x="277" y="41"/>
                    <a:pt x="277" y="41"/>
                    <a:pt x="277" y="41"/>
                  </a:cubicBezTo>
                  <a:cubicBezTo>
                    <a:pt x="275" y="40"/>
                    <a:pt x="275" y="40"/>
                    <a:pt x="275" y="40"/>
                  </a:cubicBezTo>
                  <a:cubicBezTo>
                    <a:pt x="276" y="42"/>
                    <a:pt x="276" y="42"/>
                    <a:pt x="276" y="42"/>
                  </a:cubicBezTo>
                  <a:cubicBezTo>
                    <a:pt x="276" y="42"/>
                    <a:pt x="286" y="36"/>
                    <a:pt x="290" y="34"/>
                  </a:cubicBezTo>
                  <a:cubicBezTo>
                    <a:pt x="289" y="32"/>
                    <a:pt x="289" y="32"/>
                    <a:pt x="289" y="32"/>
                  </a:cubicBezTo>
                  <a:cubicBezTo>
                    <a:pt x="290" y="34"/>
                    <a:pt x="290" y="34"/>
                    <a:pt x="290" y="34"/>
                  </a:cubicBezTo>
                  <a:cubicBezTo>
                    <a:pt x="291" y="33"/>
                    <a:pt x="293" y="31"/>
                    <a:pt x="295" y="29"/>
                  </a:cubicBezTo>
                  <a:cubicBezTo>
                    <a:pt x="300" y="23"/>
                    <a:pt x="306" y="14"/>
                    <a:pt x="306" y="14"/>
                  </a:cubicBezTo>
                  <a:cubicBezTo>
                    <a:pt x="307" y="13"/>
                    <a:pt x="307" y="13"/>
                    <a:pt x="307" y="13"/>
                  </a:cubicBezTo>
                  <a:cubicBezTo>
                    <a:pt x="306" y="12"/>
                    <a:pt x="306" y="12"/>
                    <a:pt x="306" y="12"/>
                  </a:cubicBezTo>
                  <a:cubicBezTo>
                    <a:pt x="303" y="10"/>
                    <a:pt x="303" y="10"/>
                    <a:pt x="303" y="10"/>
                  </a:cubicBezTo>
                  <a:cubicBezTo>
                    <a:pt x="302" y="8"/>
                    <a:pt x="302" y="8"/>
                    <a:pt x="302" y="8"/>
                  </a:cubicBezTo>
                  <a:cubicBezTo>
                    <a:pt x="301" y="10"/>
                    <a:pt x="301" y="10"/>
                    <a:pt x="301" y="10"/>
                  </a:cubicBezTo>
                  <a:cubicBezTo>
                    <a:pt x="301" y="10"/>
                    <a:pt x="300" y="11"/>
                    <a:pt x="299" y="13"/>
                  </a:cubicBezTo>
                  <a:cubicBezTo>
                    <a:pt x="298" y="16"/>
                    <a:pt x="295" y="20"/>
                    <a:pt x="293" y="23"/>
                  </a:cubicBezTo>
                  <a:cubicBezTo>
                    <a:pt x="292" y="25"/>
                    <a:pt x="290" y="26"/>
                    <a:pt x="289" y="28"/>
                  </a:cubicBezTo>
                  <a:cubicBezTo>
                    <a:pt x="288" y="29"/>
                    <a:pt x="287" y="29"/>
                    <a:pt x="287" y="29"/>
                  </a:cubicBezTo>
                  <a:cubicBezTo>
                    <a:pt x="287" y="31"/>
                    <a:pt x="287" y="31"/>
                    <a:pt x="287" y="31"/>
                  </a:cubicBezTo>
                  <a:cubicBezTo>
                    <a:pt x="287" y="29"/>
                    <a:pt x="287" y="29"/>
                    <a:pt x="287" y="29"/>
                  </a:cubicBezTo>
                  <a:cubicBezTo>
                    <a:pt x="287" y="29"/>
                    <a:pt x="287" y="30"/>
                    <a:pt x="286" y="30"/>
                  </a:cubicBezTo>
                  <a:cubicBezTo>
                    <a:pt x="285" y="30"/>
                    <a:pt x="284" y="31"/>
                    <a:pt x="282" y="32"/>
                  </a:cubicBezTo>
                  <a:cubicBezTo>
                    <a:pt x="276" y="35"/>
                    <a:pt x="267" y="40"/>
                    <a:pt x="258" y="40"/>
                  </a:cubicBezTo>
                  <a:cubicBezTo>
                    <a:pt x="254" y="40"/>
                    <a:pt x="250" y="39"/>
                    <a:pt x="247" y="37"/>
                  </a:cubicBezTo>
                  <a:cubicBezTo>
                    <a:pt x="247" y="36"/>
                    <a:pt x="247" y="36"/>
                    <a:pt x="247" y="36"/>
                  </a:cubicBezTo>
                  <a:cubicBezTo>
                    <a:pt x="246" y="36"/>
                    <a:pt x="246" y="36"/>
                    <a:pt x="246" y="36"/>
                  </a:cubicBezTo>
                  <a:cubicBezTo>
                    <a:pt x="239" y="31"/>
                    <a:pt x="234" y="24"/>
                    <a:pt x="231" y="19"/>
                  </a:cubicBezTo>
                  <a:cubicBezTo>
                    <a:pt x="230" y="16"/>
                    <a:pt x="229" y="14"/>
                    <a:pt x="229" y="12"/>
                  </a:cubicBezTo>
                  <a:cubicBezTo>
                    <a:pt x="229" y="11"/>
                    <a:pt x="228" y="10"/>
                    <a:pt x="228" y="10"/>
                  </a:cubicBezTo>
                  <a:cubicBezTo>
                    <a:pt x="228" y="9"/>
                    <a:pt x="228" y="9"/>
                    <a:pt x="228" y="9"/>
                  </a:cubicBezTo>
                  <a:cubicBezTo>
                    <a:pt x="228" y="9"/>
                    <a:pt x="228" y="9"/>
                    <a:pt x="228" y="9"/>
                  </a:cubicBezTo>
                  <a:cubicBezTo>
                    <a:pt x="227" y="9"/>
                    <a:pt x="227" y="9"/>
                    <a:pt x="227" y="9"/>
                  </a:cubicBezTo>
                  <a:cubicBezTo>
                    <a:pt x="226" y="11"/>
                    <a:pt x="226" y="11"/>
                    <a:pt x="226" y="11"/>
                  </a:cubicBezTo>
                  <a:cubicBezTo>
                    <a:pt x="226" y="11"/>
                    <a:pt x="228" y="11"/>
                    <a:pt x="230" y="12"/>
                  </a:cubicBezTo>
                  <a:cubicBezTo>
                    <a:pt x="232" y="12"/>
                    <a:pt x="234" y="13"/>
                    <a:pt x="236" y="13"/>
                  </a:cubicBezTo>
                  <a:cubicBezTo>
                    <a:pt x="236" y="13"/>
                    <a:pt x="236" y="13"/>
                    <a:pt x="236" y="13"/>
                  </a:cubicBezTo>
                  <a:cubicBezTo>
                    <a:pt x="236" y="13"/>
                    <a:pt x="236" y="13"/>
                    <a:pt x="236" y="13"/>
                  </a:cubicBezTo>
                  <a:cubicBezTo>
                    <a:pt x="237" y="14"/>
                    <a:pt x="240" y="16"/>
                    <a:pt x="242" y="18"/>
                  </a:cubicBezTo>
                  <a:cubicBezTo>
                    <a:pt x="243" y="19"/>
                    <a:pt x="244" y="20"/>
                    <a:pt x="245" y="20"/>
                  </a:cubicBezTo>
                  <a:cubicBezTo>
                    <a:pt x="246" y="21"/>
                    <a:pt x="246" y="21"/>
                    <a:pt x="246" y="21"/>
                  </a:cubicBezTo>
                  <a:cubicBezTo>
                    <a:pt x="247" y="23"/>
                    <a:pt x="247" y="23"/>
                    <a:pt x="247" y="23"/>
                  </a:cubicBezTo>
                  <a:cubicBezTo>
                    <a:pt x="248" y="21"/>
                    <a:pt x="248" y="21"/>
                    <a:pt x="248" y="21"/>
                  </a:cubicBezTo>
                  <a:cubicBezTo>
                    <a:pt x="250" y="18"/>
                    <a:pt x="250" y="18"/>
                    <a:pt x="250" y="18"/>
                  </a:cubicBezTo>
                  <a:cubicBezTo>
                    <a:pt x="250" y="17"/>
                    <a:pt x="250" y="17"/>
                    <a:pt x="250" y="17"/>
                  </a:cubicBezTo>
                  <a:cubicBezTo>
                    <a:pt x="250" y="16"/>
                    <a:pt x="250" y="16"/>
                    <a:pt x="250" y="16"/>
                  </a:cubicBezTo>
                  <a:cubicBezTo>
                    <a:pt x="250" y="16"/>
                    <a:pt x="248" y="15"/>
                    <a:pt x="246" y="13"/>
                  </a:cubicBezTo>
                  <a:cubicBezTo>
                    <a:pt x="244" y="11"/>
                    <a:pt x="242" y="8"/>
                    <a:pt x="240" y="7"/>
                  </a:cubicBezTo>
                  <a:cubicBezTo>
                    <a:pt x="240" y="7"/>
                    <a:pt x="240" y="7"/>
                    <a:pt x="240" y="7"/>
                  </a:cubicBezTo>
                  <a:cubicBezTo>
                    <a:pt x="239" y="7"/>
                    <a:pt x="239" y="7"/>
                    <a:pt x="239" y="7"/>
                  </a:cubicBezTo>
                  <a:cubicBezTo>
                    <a:pt x="237" y="6"/>
                    <a:pt x="233" y="4"/>
                    <a:pt x="229" y="3"/>
                  </a:cubicBezTo>
                  <a:cubicBezTo>
                    <a:pt x="226" y="1"/>
                    <a:pt x="222" y="0"/>
                    <a:pt x="219" y="0"/>
                  </a:cubicBezTo>
                  <a:cubicBezTo>
                    <a:pt x="217" y="0"/>
                    <a:pt x="215" y="0"/>
                    <a:pt x="212" y="1"/>
                  </a:cubicBezTo>
                  <a:cubicBezTo>
                    <a:pt x="207" y="2"/>
                    <a:pt x="202" y="4"/>
                    <a:pt x="197" y="6"/>
                  </a:cubicBezTo>
                  <a:cubicBezTo>
                    <a:pt x="192" y="7"/>
                    <a:pt x="188" y="9"/>
                    <a:pt x="186" y="9"/>
                  </a:cubicBezTo>
                  <a:cubicBezTo>
                    <a:pt x="186" y="11"/>
                    <a:pt x="186" y="11"/>
                    <a:pt x="186" y="11"/>
                  </a:cubicBezTo>
                  <a:cubicBezTo>
                    <a:pt x="186" y="9"/>
                    <a:pt x="186" y="9"/>
                    <a:pt x="186" y="9"/>
                  </a:cubicBezTo>
                  <a:cubicBezTo>
                    <a:pt x="180" y="9"/>
                    <a:pt x="175" y="12"/>
                    <a:pt x="169" y="12"/>
                  </a:cubicBezTo>
                  <a:cubicBezTo>
                    <a:pt x="169" y="12"/>
                    <a:pt x="169" y="12"/>
                    <a:pt x="169" y="12"/>
                  </a:cubicBezTo>
                  <a:cubicBezTo>
                    <a:pt x="168" y="12"/>
                    <a:pt x="168" y="12"/>
                    <a:pt x="168" y="12"/>
                  </a:cubicBezTo>
                  <a:cubicBezTo>
                    <a:pt x="167" y="12"/>
                    <a:pt x="165" y="13"/>
                    <a:pt x="163" y="15"/>
                  </a:cubicBezTo>
                  <a:cubicBezTo>
                    <a:pt x="160" y="17"/>
                    <a:pt x="157" y="19"/>
                    <a:pt x="154" y="22"/>
                  </a:cubicBezTo>
                  <a:cubicBezTo>
                    <a:pt x="151" y="24"/>
                    <a:pt x="148" y="26"/>
                    <a:pt x="146" y="27"/>
                  </a:cubicBezTo>
                  <a:cubicBezTo>
                    <a:pt x="144" y="28"/>
                    <a:pt x="141" y="28"/>
                    <a:pt x="138" y="29"/>
                  </a:cubicBezTo>
                  <a:cubicBezTo>
                    <a:pt x="135" y="29"/>
                    <a:pt x="132" y="30"/>
                    <a:pt x="130" y="33"/>
                  </a:cubicBezTo>
                  <a:cubicBezTo>
                    <a:pt x="131" y="34"/>
                    <a:pt x="131" y="34"/>
                    <a:pt x="131" y="34"/>
                  </a:cubicBezTo>
                  <a:cubicBezTo>
                    <a:pt x="130" y="32"/>
                    <a:pt x="130" y="32"/>
                    <a:pt x="130" y="32"/>
                  </a:cubicBezTo>
                  <a:cubicBezTo>
                    <a:pt x="128" y="34"/>
                    <a:pt x="127" y="34"/>
                    <a:pt x="126" y="36"/>
                  </a:cubicBezTo>
                  <a:cubicBezTo>
                    <a:pt x="124" y="37"/>
                    <a:pt x="123" y="38"/>
                    <a:pt x="120" y="41"/>
                  </a:cubicBezTo>
                  <a:cubicBezTo>
                    <a:pt x="120" y="41"/>
                    <a:pt x="120" y="41"/>
                    <a:pt x="120" y="41"/>
                  </a:cubicBezTo>
                  <a:cubicBezTo>
                    <a:pt x="120" y="41"/>
                    <a:pt x="120" y="41"/>
                    <a:pt x="120" y="41"/>
                  </a:cubicBezTo>
                  <a:cubicBezTo>
                    <a:pt x="118" y="43"/>
                    <a:pt x="116" y="46"/>
                    <a:pt x="115" y="47"/>
                  </a:cubicBezTo>
                  <a:cubicBezTo>
                    <a:pt x="114" y="48"/>
                    <a:pt x="113" y="49"/>
                    <a:pt x="113" y="49"/>
                  </a:cubicBezTo>
                  <a:cubicBezTo>
                    <a:pt x="113" y="50"/>
                    <a:pt x="112" y="50"/>
                    <a:pt x="112" y="50"/>
                  </a:cubicBezTo>
                  <a:cubicBezTo>
                    <a:pt x="113" y="51"/>
                    <a:pt x="113" y="51"/>
                    <a:pt x="113" y="51"/>
                  </a:cubicBezTo>
                  <a:cubicBezTo>
                    <a:pt x="113" y="50"/>
                    <a:pt x="113" y="50"/>
                    <a:pt x="113" y="50"/>
                  </a:cubicBezTo>
                  <a:cubicBezTo>
                    <a:pt x="98" y="54"/>
                    <a:pt x="85" y="56"/>
                    <a:pt x="75" y="57"/>
                  </a:cubicBezTo>
                  <a:cubicBezTo>
                    <a:pt x="70" y="57"/>
                    <a:pt x="66" y="58"/>
                    <a:pt x="64" y="58"/>
                  </a:cubicBezTo>
                  <a:cubicBezTo>
                    <a:pt x="62" y="58"/>
                    <a:pt x="61" y="58"/>
                    <a:pt x="60" y="58"/>
                  </a:cubicBezTo>
                  <a:cubicBezTo>
                    <a:pt x="60" y="58"/>
                    <a:pt x="59" y="58"/>
                    <a:pt x="59" y="58"/>
                  </a:cubicBezTo>
                  <a:cubicBezTo>
                    <a:pt x="59" y="58"/>
                    <a:pt x="59" y="58"/>
                    <a:pt x="59" y="58"/>
                  </a:cubicBezTo>
                  <a:cubicBezTo>
                    <a:pt x="58" y="58"/>
                    <a:pt x="58" y="58"/>
                    <a:pt x="58" y="58"/>
                  </a:cubicBezTo>
                  <a:cubicBezTo>
                    <a:pt x="53" y="62"/>
                    <a:pt x="53" y="62"/>
                    <a:pt x="53" y="62"/>
                  </a:cubicBezTo>
                  <a:cubicBezTo>
                    <a:pt x="54" y="63"/>
                    <a:pt x="54" y="63"/>
                    <a:pt x="54" y="63"/>
                  </a:cubicBezTo>
                  <a:cubicBezTo>
                    <a:pt x="53" y="62"/>
                    <a:pt x="53" y="62"/>
                    <a:pt x="53" y="62"/>
                  </a:cubicBezTo>
                  <a:cubicBezTo>
                    <a:pt x="35" y="69"/>
                    <a:pt x="35" y="69"/>
                    <a:pt x="35" y="69"/>
                  </a:cubicBezTo>
                  <a:cubicBezTo>
                    <a:pt x="35" y="70"/>
                    <a:pt x="35" y="70"/>
                    <a:pt x="35" y="70"/>
                  </a:cubicBezTo>
                  <a:cubicBezTo>
                    <a:pt x="35" y="69"/>
                    <a:pt x="35" y="69"/>
                    <a:pt x="35" y="69"/>
                  </a:cubicBezTo>
                  <a:cubicBezTo>
                    <a:pt x="29" y="70"/>
                    <a:pt x="29" y="70"/>
                    <a:pt x="29" y="70"/>
                  </a:cubicBezTo>
                  <a:cubicBezTo>
                    <a:pt x="29" y="70"/>
                    <a:pt x="29" y="70"/>
                    <a:pt x="29" y="70"/>
                  </a:cubicBezTo>
                  <a:cubicBezTo>
                    <a:pt x="29" y="70"/>
                    <a:pt x="29" y="70"/>
                    <a:pt x="29" y="70"/>
                  </a:cubicBezTo>
                  <a:cubicBezTo>
                    <a:pt x="10" y="81"/>
                    <a:pt x="10" y="81"/>
                    <a:pt x="10" y="81"/>
                  </a:cubicBezTo>
                  <a:cubicBezTo>
                    <a:pt x="9" y="82"/>
                    <a:pt x="9" y="82"/>
                    <a:pt x="9" y="82"/>
                  </a:cubicBezTo>
                  <a:cubicBezTo>
                    <a:pt x="9" y="83"/>
                    <a:pt x="9" y="83"/>
                    <a:pt x="9" y="83"/>
                  </a:cubicBezTo>
                  <a:cubicBezTo>
                    <a:pt x="11" y="86"/>
                    <a:pt x="11" y="86"/>
                    <a:pt x="11" y="86"/>
                  </a:cubicBezTo>
                  <a:cubicBezTo>
                    <a:pt x="11" y="87"/>
                    <a:pt x="11" y="87"/>
                    <a:pt x="11" y="87"/>
                  </a:cubicBezTo>
                  <a:cubicBezTo>
                    <a:pt x="12" y="86"/>
                    <a:pt x="12" y="86"/>
                    <a:pt x="12" y="86"/>
                  </a:cubicBezTo>
                  <a:cubicBezTo>
                    <a:pt x="18" y="85"/>
                    <a:pt x="18" y="85"/>
                    <a:pt x="18" y="85"/>
                  </a:cubicBezTo>
                  <a:cubicBezTo>
                    <a:pt x="17" y="84"/>
                    <a:pt x="17" y="84"/>
                    <a:pt x="17" y="84"/>
                  </a:cubicBezTo>
                  <a:cubicBezTo>
                    <a:pt x="17" y="85"/>
                    <a:pt x="17" y="85"/>
                    <a:pt x="17" y="85"/>
                  </a:cubicBezTo>
                  <a:cubicBezTo>
                    <a:pt x="24" y="88"/>
                    <a:pt x="24" y="88"/>
                    <a:pt x="24" y="88"/>
                  </a:cubicBezTo>
                  <a:cubicBezTo>
                    <a:pt x="25" y="88"/>
                    <a:pt x="25" y="88"/>
                    <a:pt x="25" y="88"/>
                  </a:cubicBezTo>
                  <a:cubicBezTo>
                    <a:pt x="26" y="87"/>
                    <a:pt x="26" y="87"/>
                    <a:pt x="26" y="87"/>
                  </a:cubicBezTo>
                  <a:cubicBezTo>
                    <a:pt x="31" y="76"/>
                    <a:pt x="31" y="76"/>
                    <a:pt x="31" y="76"/>
                  </a:cubicBezTo>
                  <a:cubicBezTo>
                    <a:pt x="30" y="75"/>
                    <a:pt x="30" y="75"/>
                    <a:pt x="30" y="75"/>
                  </a:cubicBezTo>
                  <a:cubicBezTo>
                    <a:pt x="30" y="77"/>
                    <a:pt x="30" y="77"/>
                    <a:pt x="30" y="77"/>
                  </a:cubicBezTo>
                  <a:cubicBezTo>
                    <a:pt x="37" y="74"/>
                    <a:pt x="37" y="74"/>
                    <a:pt x="37" y="74"/>
                  </a:cubicBezTo>
                  <a:cubicBezTo>
                    <a:pt x="36" y="73"/>
                    <a:pt x="36" y="73"/>
                    <a:pt x="36" y="73"/>
                  </a:cubicBezTo>
                  <a:cubicBezTo>
                    <a:pt x="35" y="72"/>
                    <a:pt x="35" y="72"/>
                    <a:pt x="35" y="72"/>
                  </a:cubicBezTo>
                  <a:cubicBezTo>
                    <a:pt x="34" y="79"/>
                    <a:pt x="34" y="79"/>
                    <a:pt x="34" y="79"/>
                  </a:cubicBezTo>
                  <a:cubicBezTo>
                    <a:pt x="35" y="80"/>
                    <a:pt x="35" y="80"/>
                    <a:pt x="35" y="80"/>
                  </a:cubicBezTo>
                  <a:cubicBezTo>
                    <a:pt x="34" y="78"/>
                    <a:pt x="34" y="78"/>
                    <a:pt x="34" y="78"/>
                  </a:cubicBezTo>
                  <a:cubicBezTo>
                    <a:pt x="34" y="78"/>
                    <a:pt x="33" y="79"/>
                    <a:pt x="31" y="80"/>
                  </a:cubicBezTo>
                  <a:cubicBezTo>
                    <a:pt x="30" y="81"/>
                    <a:pt x="29" y="82"/>
                    <a:pt x="28" y="83"/>
                  </a:cubicBezTo>
                  <a:cubicBezTo>
                    <a:pt x="27" y="84"/>
                    <a:pt x="27" y="85"/>
                    <a:pt x="27" y="86"/>
                  </a:cubicBezTo>
                  <a:cubicBezTo>
                    <a:pt x="27" y="87"/>
                    <a:pt x="27" y="87"/>
                    <a:pt x="27" y="87"/>
                  </a:cubicBezTo>
                  <a:cubicBezTo>
                    <a:pt x="27" y="87"/>
                    <a:pt x="27" y="87"/>
                    <a:pt x="27" y="87"/>
                  </a:cubicBezTo>
                  <a:cubicBezTo>
                    <a:pt x="28" y="89"/>
                    <a:pt x="29" y="92"/>
                    <a:pt x="29" y="94"/>
                  </a:cubicBezTo>
                  <a:cubicBezTo>
                    <a:pt x="30" y="96"/>
                    <a:pt x="30" y="97"/>
                    <a:pt x="30" y="98"/>
                  </a:cubicBezTo>
                  <a:cubicBezTo>
                    <a:pt x="31" y="99"/>
                    <a:pt x="31" y="99"/>
                    <a:pt x="31" y="99"/>
                  </a:cubicBezTo>
                  <a:cubicBezTo>
                    <a:pt x="31" y="100"/>
                    <a:pt x="31" y="100"/>
                    <a:pt x="31" y="100"/>
                  </a:cubicBezTo>
                  <a:cubicBezTo>
                    <a:pt x="31" y="100"/>
                    <a:pt x="31" y="100"/>
                    <a:pt x="31" y="100"/>
                  </a:cubicBezTo>
                  <a:cubicBezTo>
                    <a:pt x="31" y="100"/>
                    <a:pt x="31" y="100"/>
                    <a:pt x="31" y="100"/>
                  </a:cubicBezTo>
                  <a:cubicBezTo>
                    <a:pt x="32" y="100"/>
                    <a:pt x="32" y="100"/>
                    <a:pt x="32" y="100"/>
                  </a:cubicBezTo>
                  <a:cubicBezTo>
                    <a:pt x="31" y="100"/>
                    <a:pt x="31" y="100"/>
                    <a:pt x="31" y="100"/>
                  </a:cubicBezTo>
                  <a:cubicBezTo>
                    <a:pt x="31" y="100"/>
                    <a:pt x="31" y="100"/>
                    <a:pt x="31" y="100"/>
                  </a:cubicBezTo>
                  <a:cubicBezTo>
                    <a:pt x="32" y="100"/>
                    <a:pt x="32" y="100"/>
                    <a:pt x="32" y="100"/>
                  </a:cubicBezTo>
                  <a:cubicBezTo>
                    <a:pt x="31" y="100"/>
                    <a:pt x="31" y="100"/>
                    <a:pt x="31" y="100"/>
                  </a:cubicBezTo>
                  <a:cubicBezTo>
                    <a:pt x="31" y="100"/>
                    <a:pt x="31" y="100"/>
                    <a:pt x="31" y="100"/>
                  </a:cubicBezTo>
                  <a:cubicBezTo>
                    <a:pt x="31" y="100"/>
                    <a:pt x="30" y="101"/>
                    <a:pt x="29" y="103"/>
                  </a:cubicBezTo>
                  <a:cubicBezTo>
                    <a:pt x="28" y="104"/>
                    <a:pt x="27" y="106"/>
                    <a:pt x="27" y="108"/>
                  </a:cubicBezTo>
                  <a:cubicBezTo>
                    <a:pt x="27" y="108"/>
                    <a:pt x="27" y="109"/>
                    <a:pt x="27" y="110"/>
                  </a:cubicBezTo>
                  <a:cubicBezTo>
                    <a:pt x="27" y="110"/>
                    <a:pt x="27" y="110"/>
                    <a:pt x="27" y="110"/>
                  </a:cubicBezTo>
                  <a:cubicBezTo>
                    <a:pt x="28" y="111"/>
                    <a:pt x="28" y="111"/>
                    <a:pt x="28" y="111"/>
                  </a:cubicBezTo>
                  <a:cubicBezTo>
                    <a:pt x="28" y="111"/>
                    <a:pt x="28" y="111"/>
                    <a:pt x="28" y="111"/>
                  </a:cubicBezTo>
                  <a:cubicBezTo>
                    <a:pt x="28" y="111"/>
                    <a:pt x="29" y="112"/>
                    <a:pt x="30" y="114"/>
                  </a:cubicBezTo>
                  <a:cubicBezTo>
                    <a:pt x="32" y="116"/>
                    <a:pt x="34" y="118"/>
                    <a:pt x="35" y="121"/>
                  </a:cubicBezTo>
                  <a:cubicBezTo>
                    <a:pt x="37" y="124"/>
                    <a:pt x="38" y="127"/>
                    <a:pt x="38" y="128"/>
                  </a:cubicBezTo>
                  <a:cubicBezTo>
                    <a:pt x="38" y="129"/>
                    <a:pt x="38" y="129"/>
                    <a:pt x="37" y="129"/>
                  </a:cubicBezTo>
                  <a:cubicBezTo>
                    <a:pt x="37" y="129"/>
                    <a:pt x="37" y="129"/>
                    <a:pt x="37" y="129"/>
                  </a:cubicBezTo>
                  <a:cubicBezTo>
                    <a:pt x="37" y="130"/>
                    <a:pt x="37" y="130"/>
                    <a:pt x="37" y="130"/>
                  </a:cubicBezTo>
                  <a:cubicBezTo>
                    <a:pt x="37" y="130"/>
                    <a:pt x="37" y="130"/>
                    <a:pt x="37" y="130"/>
                  </a:cubicBezTo>
                  <a:cubicBezTo>
                    <a:pt x="36" y="130"/>
                    <a:pt x="35" y="131"/>
                    <a:pt x="34" y="131"/>
                  </a:cubicBezTo>
                  <a:cubicBezTo>
                    <a:pt x="33" y="131"/>
                    <a:pt x="32" y="130"/>
                    <a:pt x="32" y="130"/>
                  </a:cubicBezTo>
                  <a:cubicBezTo>
                    <a:pt x="31" y="130"/>
                    <a:pt x="31" y="130"/>
                    <a:pt x="31" y="129"/>
                  </a:cubicBezTo>
                  <a:cubicBezTo>
                    <a:pt x="31" y="129"/>
                    <a:pt x="31" y="129"/>
                    <a:pt x="31" y="129"/>
                  </a:cubicBezTo>
                  <a:cubicBezTo>
                    <a:pt x="31" y="129"/>
                    <a:pt x="31" y="129"/>
                    <a:pt x="31" y="129"/>
                  </a:cubicBezTo>
                  <a:cubicBezTo>
                    <a:pt x="32" y="125"/>
                    <a:pt x="34" y="120"/>
                    <a:pt x="34" y="120"/>
                  </a:cubicBezTo>
                  <a:cubicBezTo>
                    <a:pt x="34" y="120"/>
                    <a:pt x="34" y="120"/>
                    <a:pt x="34" y="120"/>
                  </a:cubicBezTo>
                  <a:cubicBezTo>
                    <a:pt x="34" y="119"/>
                    <a:pt x="34" y="119"/>
                    <a:pt x="34" y="119"/>
                  </a:cubicBezTo>
                  <a:cubicBezTo>
                    <a:pt x="30" y="111"/>
                    <a:pt x="30" y="111"/>
                    <a:pt x="30" y="111"/>
                  </a:cubicBezTo>
                  <a:cubicBezTo>
                    <a:pt x="29" y="111"/>
                    <a:pt x="29" y="111"/>
                    <a:pt x="29" y="111"/>
                  </a:cubicBezTo>
                  <a:cubicBezTo>
                    <a:pt x="28" y="110"/>
                    <a:pt x="28" y="110"/>
                    <a:pt x="28" y="110"/>
                  </a:cubicBezTo>
                  <a:cubicBezTo>
                    <a:pt x="28" y="110"/>
                    <a:pt x="19" y="109"/>
                    <a:pt x="15" y="109"/>
                  </a:cubicBezTo>
                  <a:cubicBezTo>
                    <a:pt x="14" y="109"/>
                    <a:pt x="13" y="110"/>
                    <a:pt x="12" y="110"/>
                  </a:cubicBezTo>
                  <a:cubicBezTo>
                    <a:pt x="11" y="111"/>
                    <a:pt x="10" y="112"/>
                    <a:pt x="10" y="112"/>
                  </a:cubicBezTo>
                  <a:cubicBezTo>
                    <a:pt x="9" y="113"/>
                    <a:pt x="9" y="113"/>
                    <a:pt x="9" y="113"/>
                  </a:cubicBezTo>
                  <a:cubicBezTo>
                    <a:pt x="9" y="114"/>
                    <a:pt x="9" y="114"/>
                    <a:pt x="9" y="114"/>
                  </a:cubicBezTo>
                  <a:cubicBezTo>
                    <a:pt x="10" y="116"/>
                    <a:pt x="10" y="120"/>
                    <a:pt x="11" y="124"/>
                  </a:cubicBezTo>
                  <a:cubicBezTo>
                    <a:pt x="11" y="127"/>
                    <a:pt x="12" y="131"/>
                    <a:pt x="13" y="134"/>
                  </a:cubicBezTo>
                  <a:cubicBezTo>
                    <a:pt x="13" y="134"/>
                    <a:pt x="13" y="134"/>
                    <a:pt x="13" y="134"/>
                  </a:cubicBezTo>
                  <a:cubicBezTo>
                    <a:pt x="14" y="134"/>
                    <a:pt x="14" y="134"/>
                    <a:pt x="14" y="134"/>
                  </a:cubicBezTo>
                  <a:cubicBezTo>
                    <a:pt x="16" y="138"/>
                    <a:pt x="16" y="141"/>
                    <a:pt x="16" y="144"/>
                  </a:cubicBezTo>
                  <a:cubicBezTo>
                    <a:pt x="16" y="148"/>
                    <a:pt x="15" y="153"/>
                    <a:pt x="13" y="159"/>
                  </a:cubicBezTo>
                  <a:cubicBezTo>
                    <a:pt x="13" y="159"/>
                    <a:pt x="13" y="159"/>
                    <a:pt x="13" y="159"/>
                  </a:cubicBezTo>
                  <a:cubicBezTo>
                    <a:pt x="13" y="159"/>
                    <a:pt x="13" y="159"/>
                    <a:pt x="13" y="159"/>
                  </a:cubicBezTo>
                  <a:cubicBezTo>
                    <a:pt x="13" y="161"/>
                    <a:pt x="12" y="162"/>
                    <a:pt x="10" y="163"/>
                  </a:cubicBezTo>
                  <a:cubicBezTo>
                    <a:pt x="8" y="164"/>
                    <a:pt x="6" y="165"/>
                    <a:pt x="4" y="168"/>
                  </a:cubicBezTo>
                  <a:cubicBezTo>
                    <a:pt x="5" y="169"/>
                    <a:pt x="5" y="169"/>
                    <a:pt x="5" y="169"/>
                  </a:cubicBezTo>
                  <a:cubicBezTo>
                    <a:pt x="4" y="168"/>
                    <a:pt x="4" y="168"/>
                    <a:pt x="4" y="168"/>
                  </a:cubicBezTo>
                  <a:cubicBezTo>
                    <a:pt x="3" y="168"/>
                    <a:pt x="3" y="169"/>
                    <a:pt x="3" y="170"/>
                  </a:cubicBezTo>
                  <a:cubicBezTo>
                    <a:pt x="3" y="172"/>
                    <a:pt x="3" y="174"/>
                    <a:pt x="2" y="176"/>
                  </a:cubicBezTo>
                  <a:cubicBezTo>
                    <a:pt x="2" y="178"/>
                    <a:pt x="2" y="179"/>
                    <a:pt x="1" y="180"/>
                  </a:cubicBezTo>
                  <a:cubicBezTo>
                    <a:pt x="0" y="182"/>
                    <a:pt x="0" y="182"/>
                    <a:pt x="0" y="182"/>
                  </a:cubicBezTo>
                  <a:cubicBezTo>
                    <a:pt x="2" y="182"/>
                    <a:pt x="2" y="182"/>
                    <a:pt x="2" y="182"/>
                  </a:cubicBezTo>
                  <a:cubicBezTo>
                    <a:pt x="8" y="183"/>
                    <a:pt x="15" y="188"/>
                    <a:pt x="21" y="194"/>
                  </a:cubicBezTo>
                  <a:cubicBezTo>
                    <a:pt x="24" y="197"/>
                    <a:pt x="26" y="200"/>
                    <a:pt x="28" y="203"/>
                  </a:cubicBezTo>
                  <a:cubicBezTo>
                    <a:pt x="30" y="206"/>
                    <a:pt x="31" y="209"/>
                    <a:pt x="31" y="210"/>
                  </a:cubicBezTo>
                  <a:cubicBezTo>
                    <a:pt x="31" y="211"/>
                    <a:pt x="31" y="212"/>
                    <a:pt x="30" y="212"/>
                  </a:cubicBezTo>
                  <a:cubicBezTo>
                    <a:pt x="30" y="213"/>
                    <a:pt x="29" y="213"/>
                    <a:pt x="28" y="214"/>
                  </a:cubicBezTo>
                  <a:cubicBezTo>
                    <a:pt x="27" y="215"/>
                    <a:pt x="27" y="217"/>
                    <a:pt x="27" y="219"/>
                  </a:cubicBezTo>
                  <a:cubicBezTo>
                    <a:pt x="27" y="220"/>
                    <a:pt x="27" y="221"/>
                    <a:pt x="27" y="221"/>
                  </a:cubicBezTo>
                  <a:cubicBezTo>
                    <a:pt x="27" y="222"/>
                    <a:pt x="27" y="222"/>
                    <a:pt x="27" y="222"/>
                  </a:cubicBezTo>
                  <a:cubicBezTo>
                    <a:pt x="27" y="222"/>
                    <a:pt x="27" y="222"/>
                    <a:pt x="27" y="222"/>
                  </a:cubicBezTo>
                  <a:cubicBezTo>
                    <a:pt x="28" y="224"/>
                    <a:pt x="28" y="226"/>
                    <a:pt x="29" y="228"/>
                  </a:cubicBezTo>
                  <a:cubicBezTo>
                    <a:pt x="30" y="229"/>
                    <a:pt x="32" y="231"/>
                    <a:pt x="34" y="232"/>
                  </a:cubicBezTo>
                  <a:cubicBezTo>
                    <a:pt x="35" y="232"/>
                    <a:pt x="35" y="232"/>
                    <a:pt x="35" y="232"/>
                  </a:cubicBezTo>
                  <a:cubicBezTo>
                    <a:pt x="35" y="232"/>
                    <a:pt x="35" y="232"/>
                    <a:pt x="35" y="232"/>
                  </a:cubicBezTo>
                  <a:cubicBezTo>
                    <a:pt x="35" y="232"/>
                    <a:pt x="35" y="232"/>
                    <a:pt x="36" y="233"/>
                  </a:cubicBezTo>
                  <a:cubicBezTo>
                    <a:pt x="36" y="234"/>
                    <a:pt x="36" y="234"/>
                    <a:pt x="36" y="235"/>
                  </a:cubicBezTo>
                  <a:cubicBezTo>
                    <a:pt x="36" y="237"/>
                    <a:pt x="36" y="239"/>
                    <a:pt x="35" y="241"/>
                  </a:cubicBezTo>
                  <a:cubicBezTo>
                    <a:pt x="35" y="242"/>
                    <a:pt x="35" y="244"/>
                    <a:pt x="35" y="245"/>
                  </a:cubicBezTo>
                  <a:cubicBezTo>
                    <a:pt x="35" y="245"/>
                    <a:pt x="35" y="246"/>
                    <a:pt x="35" y="246"/>
                  </a:cubicBezTo>
                  <a:cubicBezTo>
                    <a:pt x="35" y="247"/>
                    <a:pt x="35" y="247"/>
                    <a:pt x="35" y="247"/>
                  </a:cubicBezTo>
                  <a:cubicBezTo>
                    <a:pt x="36" y="247"/>
                    <a:pt x="36" y="247"/>
                    <a:pt x="36" y="247"/>
                  </a:cubicBezTo>
                  <a:cubicBezTo>
                    <a:pt x="36" y="246"/>
                    <a:pt x="36" y="246"/>
                    <a:pt x="36" y="246"/>
                  </a:cubicBezTo>
                  <a:cubicBezTo>
                    <a:pt x="36" y="247"/>
                    <a:pt x="36" y="247"/>
                    <a:pt x="36" y="247"/>
                  </a:cubicBezTo>
                  <a:cubicBezTo>
                    <a:pt x="37" y="247"/>
                    <a:pt x="38" y="248"/>
                    <a:pt x="38" y="248"/>
                  </a:cubicBezTo>
                  <a:cubicBezTo>
                    <a:pt x="39" y="249"/>
                    <a:pt x="39" y="249"/>
                    <a:pt x="39" y="251"/>
                  </a:cubicBezTo>
                  <a:cubicBezTo>
                    <a:pt x="39" y="252"/>
                    <a:pt x="38" y="255"/>
                    <a:pt x="37" y="258"/>
                  </a:cubicBezTo>
                  <a:cubicBezTo>
                    <a:pt x="36" y="260"/>
                    <a:pt x="35" y="262"/>
                    <a:pt x="34" y="264"/>
                  </a:cubicBezTo>
                  <a:cubicBezTo>
                    <a:pt x="35" y="264"/>
                    <a:pt x="35" y="264"/>
                    <a:pt x="35" y="264"/>
                  </a:cubicBezTo>
                  <a:cubicBezTo>
                    <a:pt x="34" y="263"/>
                    <a:pt x="34" y="263"/>
                    <a:pt x="34" y="263"/>
                  </a:cubicBezTo>
                  <a:cubicBezTo>
                    <a:pt x="33" y="265"/>
                    <a:pt x="32" y="267"/>
                    <a:pt x="32" y="268"/>
                  </a:cubicBezTo>
                  <a:cubicBezTo>
                    <a:pt x="32" y="270"/>
                    <a:pt x="33" y="271"/>
                    <a:pt x="33" y="273"/>
                  </a:cubicBezTo>
                  <a:cubicBezTo>
                    <a:pt x="35" y="275"/>
                    <a:pt x="36" y="277"/>
                    <a:pt x="38" y="279"/>
                  </a:cubicBezTo>
                  <a:cubicBezTo>
                    <a:pt x="40" y="281"/>
                    <a:pt x="41" y="283"/>
                    <a:pt x="42" y="285"/>
                  </a:cubicBezTo>
                  <a:cubicBezTo>
                    <a:pt x="42" y="285"/>
                    <a:pt x="42" y="285"/>
                    <a:pt x="42" y="285"/>
                  </a:cubicBezTo>
                  <a:cubicBezTo>
                    <a:pt x="42" y="286"/>
                    <a:pt x="42" y="286"/>
                    <a:pt x="42" y="286"/>
                  </a:cubicBezTo>
                  <a:cubicBezTo>
                    <a:pt x="42" y="286"/>
                    <a:pt x="42" y="286"/>
                    <a:pt x="42" y="286"/>
                  </a:cubicBezTo>
                  <a:cubicBezTo>
                    <a:pt x="42" y="286"/>
                    <a:pt x="42" y="288"/>
                    <a:pt x="41" y="289"/>
                  </a:cubicBezTo>
                  <a:cubicBezTo>
                    <a:pt x="41" y="290"/>
                    <a:pt x="40" y="291"/>
                    <a:pt x="40" y="293"/>
                  </a:cubicBezTo>
                  <a:cubicBezTo>
                    <a:pt x="40" y="294"/>
                    <a:pt x="40" y="294"/>
                    <a:pt x="40" y="295"/>
                  </a:cubicBezTo>
                  <a:cubicBezTo>
                    <a:pt x="41" y="296"/>
                    <a:pt x="42" y="296"/>
                    <a:pt x="42" y="297"/>
                  </a:cubicBezTo>
                  <a:cubicBezTo>
                    <a:pt x="45" y="298"/>
                    <a:pt x="49" y="299"/>
                    <a:pt x="51" y="300"/>
                  </a:cubicBezTo>
                  <a:cubicBezTo>
                    <a:pt x="52" y="300"/>
                    <a:pt x="52" y="301"/>
                    <a:pt x="53" y="302"/>
                  </a:cubicBezTo>
                  <a:cubicBezTo>
                    <a:pt x="53" y="303"/>
                    <a:pt x="54" y="304"/>
                    <a:pt x="54" y="306"/>
                  </a:cubicBezTo>
                  <a:cubicBezTo>
                    <a:pt x="54" y="310"/>
                    <a:pt x="55" y="313"/>
                    <a:pt x="57" y="315"/>
                  </a:cubicBezTo>
                  <a:cubicBezTo>
                    <a:pt x="58" y="318"/>
                    <a:pt x="59" y="320"/>
                    <a:pt x="59" y="323"/>
                  </a:cubicBezTo>
                  <a:cubicBezTo>
                    <a:pt x="59" y="324"/>
                    <a:pt x="59" y="326"/>
                    <a:pt x="58" y="327"/>
                  </a:cubicBezTo>
                  <a:cubicBezTo>
                    <a:pt x="58" y="328"/>
                    <a:pt x="58" y="328"/>
                    <a:pt x="58" y="328"/>
                  </a:cubicBezTo>
                  <a:cubicBezTo>
                    <a:pt x="58" y="328"/>
                    <a:pt x="58" y="328"/>
                    <a:pt x="58" y="328"/>
                  </a:cubicBezTo>
                  <a:cubicBezTo>
                    <a:pt x="58" y="330"/>
                    <a:pt x="57" y="335"/>
                    <a:pt x="56" y="340"/>
                  </a:cubicBezTo>
                  <a:cubicBezTo>
                    <a:pt x="55" y="342"/>
                    <a:pt x="55" y="345"/>
                    <a:pt x="54" y="346"/>
                  </a:cubicBezTo>
                  <a:cubicBezTo>
                    <a:pt x="53" y="348"/>
                    <a:pt x="52" y="349"/>
                    <a:pt x="52" y="350"/>
                  </a:cubicBezTo>
                  <a:cubicBezTo>
                    <a:pt x="51" y="350"/>
                    <a:pt x="51" y="350"/>
                    <a:pt x="51" y="350"/>
                  </a:cubicBezTo>
                  <a:cubicBezTo>
                    <a:pt x="51" y="351"/>
                    <a:pt x="51" y="351"/>
                    <a:pt x="51" y="351"/>
                  </a:cubicBezTo>
                  <a:cubicBezTo>
                    <a:pt x="51" y="351"/>
                    <a:pt x="51" y="351"/>
                    <a:pt x="51" y="351"/>
                  </a:cubicBezTo>
                  <a:cubicBezTo>
                    <a:pt x="51" y="352"/>
                    <a:pt x="51" y="352"/>
                    <a:pt x="51" y="352"/>
                  </a:cubicBezTo>
                  <a:cubicBezTo>
                    <a:pt x="51" y="352"/>
                    <a:pt x="51" y="352"/>
                    <a:pt x="51" y="352"/>
                  </a:cubicBezTo>
                  <a:cubicBezTo>
                    <a:pt x="51" y="351"/>
                    <a:pt x="51" y="351"/>
                    <a:pt x="51" y="351"/>
                  </a:cubicBezTo>
                  <a:cubicBezTo>
                    <a:pt x="51" y="352"/>
                    <a:pt x="51" y="352"/>
                    <a:pt x="51" y="352"/>
                  </a:cubicBezTo>
                  <a:cubicBezTo>
                    <a:pt x="51" y="352"/>
                    <a:pt x="51" y="352"/>
                    <a:pt x="51" y="352"/>
                  </a:cubicBezTo>
                  <a:cubicBezTo>
                    <a:pt x="51" y="351"/>
                    <a:pt x="51" y="351"/>
                    <a:pt x="51" y="351"/>
                  </a:cubicBezTo>
                  <a:cubicBezTo>
                    <a:pt x="51" y="352"/>
                    <a:pt x="51" y="352"/>
                    <a:pt x="51" y="352"/>
                  </a:cubicBezTo>
                  <a:cubicBezTo>
                    <a:pt x="50" y="352"/>
                    <a:pt x="50" y="352"/>
                    <a:pt x="50" y="352"/>
                  </a:cubicBezTo>
                  <a:cubicBezTo>
                    <a:pt x="48" y="354"/>
                    <a:pt x="48" y="354"/>
                    <a:pt x="48" y="354"/>
                  </a:cubicBezTo>
                  <a:cubicBezTo>
                    <a:pt x="51" y="355"/>
                    <a:pt x="51" y="355"/>
                    <a:pt x="51" y="355"/>
                  </a:cubicBezTo>
                  <a:cubicBezTo>
                    <a:pt x="62" y="358"/>
                    <a:pt x="62" y="358"/>
                    <a:pt x="62" y="358"/>
                  </a:cubicBezTo>
                  <a:cubicBezTo>
                    <a:pt x="62" y="358"/>
                    <a:pt x="62" y="358"/>
                    <a:pt x="62" y="358"/>
                  </a:cubicBezTo>
                  <a:cubicBezTo>
                    <a:pt x="63" y="357"/>
                    <a:pt x="63" y="357"/>
                    <a:pt x="63" y="357"/>
                  </a:cubicBezTo>
                  <a:cubicBezTo>
                    <a:pt x="66" y="355"/>
                    <a:pt x="66" y="355"/>
                    <a:pt x="66" y="355"/>
                  </a:cubicBezTo>
                  <a:cubicBezTo>
                    <a:pt x="67" y="354"/>
                    <a:pt x="67" y="354"/>
                    <a:pt x="67" y="354"/>
                  </a:cubicBezTo>
                  <a:cubicBezTo>
                    <a:pt x="66" y="353"/>
                    <a:pt x="66" y="353"/>
                    <a:pt x="66" y="353"/>
                  </a:cubicBezTo>
                  <a:cubicBezTo>
                    <a:pt x="63" y="349"/>
                    <a:pt x="63" y="349"/>
                    <a:pt x="63" y="349"/>
                  </a:cubicBezTo>
                  <a:cubicBezTo>
                    <a:pt x="62" y="349"/>
                    <a:pt x="62" y="349"/>
                    <a:pt x="62" y="349"/>
                  </a:cubicBezTo>
                  <a:cubicBezTo>
                    <a:pt x="63" y="350"/>
                    <a:pt x="63" y="350"/>
                    <a:pt x="63" y="350"/>
                  </a:cubicBezTo>
                  <a:cubicBezTo>
                    <a:pt x="66" y="346"/>
                    <a:pt x="66" y="346"/>
                    <a:pt x="66" y="346"/>
                  </a:cubicBezTo>
                  <a:cubicBezTo>
                    <a:pt x="65" y="345"/>
                    <a:pt x="65" y="345"/>
                    <a:pt x="65" y="345"/>
                  </a:cubicBezTo>
                  <a:cubicBezTo>
                    <a:pt x="65" y="347"/>
                    <a:pt x="65" y="347"/>
                    <a:pt x="65" y="347"/>
                  </a:cubicBezTo>
                  <a:cubicBezTo>
                    <a:pt x="83" y="350"/>
                    <a:pt x="83" y="350"/>
                    <a:pt x="83" y="350"/>
                  </a:cubicBezTo>
                  <a:cubicBezTo>
                    <a:pt x="84" y="348"/>
                    <a:pt x="84" y="348"/>
                    <a:pt x="84" y="348"/>
                  </a:cubicBezTo>
                  <a:cubicBezTo>
                    <a:pt x="82" y="348"/>
                    <a:pt x="82" y="348"/>
                    <a:pt x="82" y="348"/>
                  </a:cubicBezTo>
                  <a:cubicBezTo>
                    <a:pt x="80" y="357"/>
                    <a:pt x="80" y="357"/>
                    <a:pt x="80" y="357"/>
                  </a:cubicBezTo>
                  <a:cubicBezTo>
                    <a:pt x="79" y="358"/>
                    <a:pt x="79" y="358"/>
                    <a:pt x="79" y="358"/>
                  </a:cubicBezTo>
                  <a:cubicBezTo>
                    <a:pt x="80" y="359"/>
                    <a:pt x="80" y="359"/>
                    <a:pt x="80" y="359"/>
                  </a:cubicBezTo>
                  <a:cubicBezTo>
                    <a:pt x="91" y="369"/>
                    <a:pt x="91" y="369"/>
                    <a:pt x="91" y="369"/>
                  </a:cubicBezTo>
                  <a:cubicBezTo>
                    <a:pt x="93" y="372"/>
                    <a:pt x="93" y="372"/>
                    <a:pt x="93" y="372"/>
                  </a:cubicBezTo>
                  <a:cubicBezTo>
                    <a:pt x="93" y="368"/>
                    <a:pt x="93" y="368"/>
                    <a:pt x="93" y="368"/>
                  </a:cubicBezTo>
                  <a:cubicBezTo>
                    <a:pt x="93" y="362"/>
                    <a:pt x="93" y="362"/>
                    <a:pt x="93" y="362"/>
                  </a:cubicBezTo>
                  <a:cubicBezTo>
                    <a:pt x="92" y="362"/>
                    <a:pt x="92" y="362"/>
                    <a:pt x="92" y="362"/>
                  </a:cubicBezTo>
                  <a:cubicBezTo>
                    <a:pt x="91" y="363"/>
                    <a:pt x="91" y="363"/>
                    <a:pt x="91" y="363"/>
                  </a:cubicBezTo>
                  <a:cubicBezTo>
                    <a:pt x="121" y="374"/>
                    <a:pt x="121" y="374"/>
                    <a:pt x="121" y="374"/>
                  </a:cubicBezTo>
                  <a:cubicBezTo>
                    <a:pt x="121" y="372"/>
                    <a:pt x="121" y="372"/>
                    <a:pt x="121" y="372"/>
                  </a:cubicBezTo>
                  <a:cubicBezTo>
                    <a:pt x="120" y="373"/>
                    <a:pt x="120" y="373"/>
                    <a:pt x="120" y="373"/>
                  </a:cubicBezTo>
                  <a:cubicBezTo>
                    <a:pt x="121" y="381"/>
                    <a:pt x="121" y="381"/>
                    <a:pt x="121" y="381"/>
                  </a:cubicBezTo>
                  <a:cubicBezTo>
                    <a:pt x="122" y="383"/>
                    <a:pt x="122" y="383"/>
                    <a:pt x="122" y="383"/>
                  </a:cubicBezTo>
                  <a:cubicBezTo>
                    <a:pt x="123" y="382"/>
                    <a:pt x="123" y="382"/>
                    <a:pt x="123" y="382"/>
                  </a:cubicBezTo>
                  <a:cubicBezTo>
                    <a:pt x="141" y="374"/>
                    <a:pt x="141" y="374"/>
                    <a:pt x="141" y="374"/>
                  </a:cubicBezTo>
                  <a:cubicBezTo>
                    <a:pt x="140" y="372"/>
                    <a:pt x="140" y="372"/>
                    <a:pt x="140" y="372"/>
                  </a:cubicBezTo>
                  <a:cubicBezTo>
                    <a:pt x="139" y="374"/>
                    <a:pt x="139" y="374"/>
                    <a:pt x="139" y="374"/>
                  </a:cubicBezTo>
                  <a:cubicBezTo>
                    <a:pt x="149" y="380"/>
                    <a:pt x="149" y="380"/>
                    <a:pt x="149" y="380"/>
                  </a:cubicBezTo>
                  <a:cubicBezTo>
                    <a:pt x="150" y="379"/>
                    <a:pt x="150" y="379"/>
                    <a:pt x="150" y="379"/>
                  </a:cubicBezTo>
                  <a:cubicBezTo>
                    <a:pt x="149" y="378"/>
                    <a:pt x="149" y="378"/>
                    <a:pt x="149" y="378"/>
                  </a:cubicBezTo>
                  <a:cubicBezTo>
                    <a:pt x="149" y="378"/>
                    <a:pt x="145" y="380"/>
                    <a:pt x="141" y="383"/>
                  </a:cubicBezTo>
                  <a:cubicBezTo>
                    <a:pt x="139" y="385"/>
                    <a:pt x="137" y="386"/>
                    <a:pt x="136" y="388"/>
                  </a:cubicBezTo>
                  <a:cubicBezTo>
                    <a:pt x="135" y="389"/>
                    <a:pt x="135" y="390"/>
                    <a:pt x="134" y="390"/>
                  </a:cubicBezTo>
                  <a:cubicBezTo>
                    <a:pt x="134" y="391"/>
                    <a:pt x="133" y="392"/>
                    <a:pt x="133" y="393"/>
                  </a:cubicBezTo>
                  <a:cubicBezTo>
                    <a:pt x="133" y="394"/>
                    <a:pt x="133" y="394"/>
                    <a:pt x="134" y="395"/>
                  </a:cubicBezTo>
                  <a:cubicBezTo>
                    <a:pt x="134" y="395"/>
                    <a:pt x="134" y="395"/>
                    <a:pt x="134" y="395"/>
                  </a:cubicBezTo>
                  <a:cubicBezTo>
                    <a:pt x="134" y="395"/>
                    <a:pt x="134" y="395"/>
                    <a:pt x="134" y="395"/>
                  </a:cubicBezTo>
                  <a:cubicBezTo>
                    <a:pt x="135" y="396"/>
                    <a:pt x="136" y="397"/>
                    <a:pt x="138" y="397"/>
                  </a:cubicBezTo>
                  <a:cubicBezTo>
                    <a:pt x="141" y="397"/>
                    <a:pt x="143" y="398"/>
                    <a:pt x="146" y="398"/>
                  </a:cubicBezTo>
                  <a:cubicBezTo>
                    <a:pt x="147" y="398"/>
                    <a:pt x="148" y="399"/>
                    <a:pt x="149" y="399"/>
                  </a:cubicBezTo>
                  <a:cubicBezTo>
                    <a:pt x="149" y="399"/>
                    <a:pt x="150" y="400"/>
                    <a:pt x="150" y="400"/>
                  </a:cubicBezTo>
                  <a:cubicBezTo>
                    <a:pt x="150" y="400"/>
                    <a:pt x="150" y="400"/>
                    <a:pt x="150" y="400"/>
                  </a:cubicBezTo>
                  <a:cubicBezTo>
                    <a:pt x="150" y="400"/>
                    <a:pt x="150" y="400"/>
                    <a:pt x="150" y="400"/>
                  </a:cubicBezTo>
                  <a:cubicBezTo>
                    <a:pt x="150" y="401"/>
                    <a:pt x="151" y="402"/>
                    <a:pt x="151" y="404"/>
                  </a:cubicBezTo>
                  <a:cubicBezTo>
                    <a:pt x="152" y="406"/>
                    <a:pt x="152" y="409"/>
                    <a:pt x="152" y="412"/>
                  </a:cubicBezTo>
                  <a:cubicBezTo>
                    <a:pt x="153" y="414"/>
                    <a:pt x="154" y="417"/>
                    <a:pt x="156" y="418"/>
                  </a:cubicBezTo>
                  <a:cubicBezTo>
                    <a:pt x="157" y="419"/>
                    <a:pt x="159" y="420"/>
                    <a:pt x="161" y="420"/>
                  </a:cubicBezTo>
                  <a:cubicBezTo>
                    <a:pt x="163" y="420"/>
                    <a:pt x="165" y="419"/>
                    <a:pt x="167" y="418"/>
                  </a:cubicBezTo>
                  <a:cubicBezTo>
                    <a:pt x="169" y="417"/>
                    <a:pt x="171" y="416"/>
                    <a:pt x="171" y="415"/>
                  </a:cubicBezTo>
                  <a:cubicBezTo>
                    <a:pt x="172" y="415"/>
                    <a:pt x="172" y="415"/>
                    <a:pt x="172" y="415"/>
                  </a:cubicBezTo>
                  <a:cubicBezTo>
                    <a:pt x="172" y="414"/>
                    <a:pt x="172" y="414"/>
                    <a:pt x="172" y="414"/>
                  </a:cubicBezTo>
                  <a:cubicBezTo>
                    <a:pt x="172" y="414"/>
                    <a:pt x="172" y="414"/>
                    <a:pt x="172" y="414"/>
                  </a:cubicBezTo>
                  <a:cubicBezTo>
                    <a:pt x="172" y="414"/>
                    <a:pt x="172" y="413"/>
                    <a:pt x="173" y="413"/>
                  </a:cubicBezTo>
                  <a:cubicBezTo>
                    <a:pt x="174" y="412"/>
                    <a:pt x="175" y="411"/>
                    <a:pt x="177" y="410"/>
                  </a:cubicBezTo>
                  <a:cubicBezTo>
                    <a:pt x="177" y="410"/>
                    <a:pt x="178" y="409"/>
                    <a:pt x="178" y="409"/>
                  </a:cubicBezTo>
                  <a:cubicBezTo>
                    <a:pt x="179" y="409"/>
                    <a:pt x="179" y="409"/>
                    <a:pt x="179" y="409"/>
                  </a:cubicBezTo>
                  <a:cubicBezTo>
                    <a:pt x="178" y="408"/>
                    <a:pt x="178" y="408"/>
                    <a:pt x="178" y="408"/>
                  </a:cubicBezTo>
                  <a:cubicBezTo>
                    <a:pt x="178" y="409"/>
                    <a:pt x="178" y="409"/>
                    <a:pt x="178" y="409"/>
                  </a:cubicBezTo>
                  <a:cubicBezTo>
                    <a:pt x="183" y="410"/>
                    <a:pt x="183" y="410"/>
                    <a:pt x="183" y="410"/>
                  </a:cubicBezTo>
                  <a:cubicBezTo>
                    <a:pt x="185" y="411"/>
                    <a:pt x="185" y="411"/>
                    <a:pt x="185" y="411"/>
                  </a:cubicBezTo>
                  <a:cubicBezTo>
                    <a:pt x="185" y="409"/>
                    <a:pt x="185" y="409"/>
                    <a:pt x="185" y="409"/>
                  </a:cubicBezTo>
                  <a:cubicBezTo>
                    <a:pt x="185" y="409"/>
                    <a:pt x="186" y="406"/>
                    <a:pt x="186" y="403"/>
                  </a:cubicBezTo>
                  <a:cubicBezTo>
                    <a:pt x="186" y="402"/>
                    <a:pt x="186" y="401"/>
                    <a:pt x="186" y="401"/>
                  </a:cubicBezTo>
                  <a:cubicBezTo>
                    <a:pt x="186" y="400"/>
                    <a:pt x="185" y="400"/>
                    <a:pt x="185" y="400"/>
                  </a:cubicBezTo>
                  <a:cubicBezTo>
                    <a:pt x="185" y="399"/>
                    <a:pt x="184" y="399"/>
                    <a:pt x="184" y="399"/>
                  </a:cubicBezTo>
                  <a:cubicBezTo>
                    <a:pt x="183" y="399"/>
                    <a:pt x="183" y="399"/>
                    <a:pt x="182" y="399"/>
                  </a:cubicBezTo>
                  <a:cubicBezTo>
                    <a:pt x="181" y="398"/>
                    <a:pt x="179" y="397"/>
                    <a:pt x="178" y="397"/>
                  </a:cubicBezTo>
                  <a:cubicBezTo>
                    <a:pt x="178" y="396"/>
                    <a:pt x="177" y="396"/>
                    <a:pt x="177" y="396"/>
                  </a:cubicBezTo>
                  <a:cubicBezTo>
                    <a:pt x="176" y="396"/>
                    <a:pt x="176" y="396"/>
                    <a:pt x="176" y="396"/>
                  </a:cubicBezTo>
                  <a:cubicBezTo>
                    <a:pt x="175" y="397"/>
                    <a:pt x="175" y="397"/>
                    <a:pt x="175" y="397"/>
                  </a:cubicBezTo>
                  <a:cubicBezTo>
                    <a:pt x="177" y="396"/>
                    <a:pt x="177" y="396"/>
                    <a:pt x="177" y="396"/>
                  </a:cubicBezTo>
                  <a:cubicBezTo>
                    <a:pt x="176" y="388"/>
                    <a:pt x="176" y="388"/>
                    <a:pt x="176" y="388"/>
                  </a:cubicBezTo>
                  <a:cubicBezTo>
                    <a:pt x="174" y="389"/>
                    <a:pt x="174" y="389"/>
                    <a:pt x="174" y="389"/>
                  </a:cubicBezTo>
                  <a:cubicBezTo>
                    <a:pt x="174" y="390"/>
                    <a:pt x="174" y="390"/>
                    <a:pt x="174" y="390"/>
                  </a:cubicBezTo>
                  <a:cubicBezTo>
                    <a:pt x="174" y="390"/>
                    <a:pt x="176" y="391"/>
                    <a:pt x="179" y="392"/>
                  </a:cubicBezTo>
                  <a:cubicBezTo>
                    <a:pt x="183" y="393"/>
                    <a:pt x="187" y="394"/>
                    <a:pt x="191" y="395"/>
                  </a:cubicBezTo>
                  <a:cubicBezTo>
                    <a:pt x="195" y="397"/>
                    <a:pt x="198" y="399"/>
                    <a:pt x="200" y="401"/>
                  </a:cubicBezTo>
                  <a:cubicBezTo>
                    <a:pt x="202" y="402"/>
                    <a:pt x="202" y="403"/>
                    <a:pt x="203" y="403"/>
                  </a:cubicBezTo>
                  <a:cubicBezTo>
                    <a:pt x="204" y="404"/>
                    <a:pt x="204" y="404"/>
                    <a:pt x="204" y="404"/>
                  </a:cubicBezTo>
                  <a:cubicBezTo>
                    <a:pt x="204" y="404"/>
                    <a:pt x="204" y="404"/>
                    <a:pt x="204" y="404"/>
                  </a:cubicBezTo>
                  <a:cubicBezTo>
                    <a:pt x="205" y="405"/>
                    <a:pt x="205" y="405"/>
                    <a:pt x="205" y="405"/>
                  </a:cubicBezTo>
                  <a:cubicBezTo>
                    <a:pt x="206" y="405"/>
                    <a:pt x="206" y="405"/>
                    <a:pt x="206" y="405"/>
                  </a:cubicBezTo>
                  <a:cubicBezTo>
                    <a:pt x="222" y="398"/>
                    <a:pt x="222" y="398"/>
                    <a:pt x="222" y="398"/>
                  </a:cubicBezTo>
                  <a:cubicBezTo>
                    <a:pt x="221" y="397"/>
                    <a:pt x="221" y="397"/>
                    <a:pt x="221" y="397"/>
                  </a:cubicBezTo>
                  <a:cubicBezTo>
                    <a:pt x="220" y="398"/>
                    <a:pt x="220" y="398"/>
                    <a:pt x="220" y="398"/>
                  </a:cubicBezTo>
                  <a:cubicBezTo>
                    <a:pt x="226" y="404"/>
                    <a:pt x="226" y="404"/>
                    <a:pt x="226" y="404"/>
                  </a:cubicBezTo>
                  <a:cubicBezTo>
                    <a:pt x="227" y="403"/>
                    <a:pt x="227" y="403"/>
                    <a:pt x="227" y="403"/>
                  </a:cubicBezTo>
                  <a:cubicBezTo>
                    <a:pt x="226" y="403"/>
                    <a:pt x="226" y="403"/>
                    <a:pt x="226" y="403"/>
                  </a:cubicBezTo>
                  <a:cubicBezTo>
                    <a:pt x="220" y="409"/>
                    <a:pt x="220" y="409"/>
                    <a:pt x="220" y="409"/>
                  </a:cubicBezTo>
                  <a:cubicBezTo>
                    <a:pt x="219" y="410"/>
                    <a:pt x="219" y="410"/>
                    <a:pt x="219" y="410"/>
                  </a:cubicBezTo>
                  <a:cubicBezTo>
                    <a:pt x="220" y="411"/>
                    <a:pt x="220" y="411"/>
                    <a:pt x="220" y="411"/>
                  </a:cubicBezTo>
                  <a:cubicBezTo>
                    <a:pt x="220" y="411"/>
                    <a:pt x="221" y="412"/>
                    <a:pt x="222" y="414"/>
                  </a:cubicBezTo>
                  <a:cubicBezTo>
                    <a:pt x="224" y="416"/>
                    <a:pt x="225" y="417"/>
                    <a:pt x="226" y="418"/>
                  </a:cubicBezTo>
                  <a:cubicBezTo>
                    <a:pt x="226" y="418"/>
                    <a:pt x="226" y="418"/>
                    <a:pt x="226" y="418"/>
                  </a:cubicBezTo>
                  <a:cubicBezTo>
                    <a:pt x="226" y="418"/>
                    <a:pt x="226" y="418"/>
                    <a:pt x="226" y="418"/>
                  </a:cubicBezTo>
                  <a:cubicBezTo>
                    <a:pt x="226" y="418"/>
                    <a:pt x="227" y="419"/>
                    <a:pt x="227" y="420"/>
                  </a:cubicBezTo>
                  <a:cubicBezTo>
                    <a:pt x="228" y="421"/>
                    <a:pt x="229" y="423"/>
                    <a:pt x="230" y="424"/>
                  </a:cubicBezTo>
                  <a:cubicBezTo>
                    <a:pt x="230" y="425"/>
                    <a:pt x="230" y="426"/>
                    <a:pt x="230" y="426"/>
                  </a:cubicBezTo>
                  <a:cubicBezTo>
                    <a:pt x="231" y="427"/>
                    <a:pt x="231" y="427"/>
                    <a:pt x="231" y="427"/>
                  </a:cubicBezTo>
                  <a:cubicBezTo>
                    <a:pt x="231" y="428"/>
                    <a:pt x="231" y="428"/>
                    <a:pt x="231" y="428"/>
                  </a:cubicBezTo>
                  <a:cubicBezTo>
                    <a:pt x="233" y="428"/>
                    <a:pt x="233" y="428"/>
                    <a:pt x="233" y="428"/>
                  </a:cubicBezTo>
                  <a:cubicBezTo>
                    <a:pt x="239" y="425"/>
                    <a:pt x="239" y="425"/>
                    <a:pt x="239" y="425"/>
                  </a:cubicBezTo>
                  <a:cubicBezTo>
                    <a:pt x="240" y="425"/>
                    <a:pt x="240" y="425"/>
                    <a:pt x="240" y="425"/>
                  </a:cubicBezTo>
                  <a:cubicBezTo>
                    <a:pt x="240" y="424"/>
                    <a:pt x="240" y="424"/>
                    <a:pt x="240" y="424"/>
                  </a:cubicBezTo>
                  <a:cubicBezTo>
                    <a:pt x="242" y="419"/>
                    <a:pt x="242" y="419"/>
                    <a:pt x="242" y="419"/>
                  </a:cubicBezTo>
                  <a:cubicBezTo>
                    <a:pt x="240" y="418"/>
                    <a:pt x="240" y="418"/>
                    <a:pt x="240" y="418"/>
                  </a:cubicBezTo>
                  <a:cubicBezTo>
                    <a:pt x="240" y="420"/>
                    <a:pt x="240" y="420"/>
                    <a:pt x="240" y="420"/>
                  </a:cubicBezTo>
                  <a:cubicBezTo>
                    <a:pt x="261" y="426"/>
                    <a:pt x="261" y="426"/>
                    <a:pt x="261" y="426"/>
                  </a:cubicBezTo>
                  <a:cubicBezTo>
                    <a:pt x="261" y="426"/>
                    <a:pt x="261" y="426"/>
                    <a:pt x="261" y="426"/>
                  </a:cubicBezTo>
                  <a:cubicBezTo>
                    <a:pt x="261" y="426"/>
                    <a:pt x="261" y="426"/>
                    <a:pt x="261" y="426"/>
                  </a:cubicBezTo>
                  <a:cubicBezTo>
                    <a:pt x="275" y="431"/>
                    <a:pt x="275" y="431"/>
                    <a:pt x="275" y="431"/>
                  </a:cubicBezTo>
                  <a:cubicBezTo>
                    <a:pt x="275" y="429"/>
                    <a:pt x="275" y="429"/>
                    <a:pt x="275" y="429"/>
                  </a:cubicBezTo>
                  <a:cubicBezTo>
                    <a:pt x="274" y="429"/>
                    <a:pt x="274" y="429"/>
                    <a:pt x="274" y="429"/>
                  </a:cubicBezTo>
                  <a:cubicBezTo>
                    <a:pt x="278" y="446"/>
                    <a:pt x="278" y="446"/>
                    <a:pt x="278" y="446"/>
                  </a:cubicBezTo>
                  <a:cubicBezTo>
                    <a:pt x="278" y="447"/>
                    <a:pt x="278" y="447"/>
                    <a:pt x="278" y="447"/>
                  </a:cubicBezTo>
                  <a:cubicBezTo>
                    <a:pt x="279" y="447"/>
                    <a:pt x="279" y="447"/>
                    <a:pt x="279" y="447"/>
                  </a:cubicBezTo>
                  <a:cubicBezTo>
                    <a:pt x="292" y="447"/>
                    <a:pt x="292" y="447"/>
                    <a:pt x="292" y="447"/>
                  </a:cubicBezTo>
                  <a:cubicBezTo>
                    <a:pt x="292" y="445"/>
                    <a:pt x="292" y="445"/>
                    <a:pt x="292" y="445"/>
                  </a:cubicBezTo>
                  <a:cubicBezTo>
                    <a:pt x="290" y="446"/>
                    <a:pt x="290" y="446"/>
                    <a:pt x="290" y="446"/>
                  </a:cubicBezTo>
                  <a:cubicBezTo>
                    <a:pt x="296" y="461"/>
                    <a:pt x="296" y="461"/>
                    <a:pt x="296" y="461"/>
                  </a:cubicBezTo>
                  <a:cubicBezTo>
                    <a:pt x="296" y="462"/>
                    <a:pt x="296" y="462"/>
                    <a:pt x="296" y="462"/>
                  </a:cubicBezTo>
                  <a:cubicBezTo>
                    <a:pt x="297" y="462"/>
                    <a:pt x="297" y="462"/>
                    <a:pt x="297" y="462"/>
                  </a:cubicBezTo>
                  <a:cubicBezTo>
                    <a:pt x="301" y="462"/>
                    <a:pt x="301" y="462"/>
                    <a:pt x="301" y="462"/>
                  </a:cubicBezTo>
                  <a:cubicBezTo>
                    <a:pt x="301" y="460"/>
                    <a:pt x="301" y="460"/>
                    <a:pt x="301" y="460"/>
                  </a:cubicBezTo>
                  <a:cubicBezTo>
                    <a:pt x="299" y="460"/>
                    <a:pt x="299" y="460"/>
                    <a:pt x="299" y="460"/>
                  </a:cubicBezTo>
                  <a:cubicBezTo>
                    <a:pt x="299" y="471"/>
                    <a:pt x="299" y="471"/>
                    <a:pt x="299" y="471"/>
                  </a:cubicBezTo>
                  <a:cubicBezTo>
                    <a:pt x="299" y="473"/>
                    <a:pt x="299" y="473"/>
                    <a:pt x="299" y="473"/>
                  </a:cubicBezTo>
                  <a:cubicBezTo>
                    <a:pt x="301" y="472"/>
                    <a:pt x="301" y="472"/>
                    <a:pt x="301" y="472"/>
                  </a:cubicBezTo>
                  <a:cubicBezTo>
                    <a:pt x="315" y="470"/>
                    <a:pt x="315" y="470"/>
                    <a:pt x="315" y="470"/>
                  </a:cubicBezTo>
                  <a:cubicBezTo>
                    <a:pt x="316" y="470"/>
                    <a:pt x="316" y="470"/>
                    <a:pt x="316" y="470"/>
                  </a:cubicBezTo>
                  <a:cubicBezTo>
                    <a:pt x="316" y="469"/>
                    <a:pt x="316" y="469"/>
                    <a:pt x="316" y="469"/>
                  </a:cubicBezTo>
                  <a:cubicBezTo>
                    <a:pt x="320" y="459"/>
                    <a:pt x="320" y="459"/>
                    <a:pt x="320" y="459"/>
                  </a:cubicBezTo>
                  <a:cubicBezTo>
                    <a:pt x="319" y="459"/>
                    <a:pt x="319" y="459"/>
                    <a:pt x="319" y="459"/>
                  </a:cubicBezTo>
                  <a:cubicBezTo>
                    <a:pt x="319" y="460"/>
                    <a:pt x="319" y="460"/>
                    <a:pt x="319" y="460"/>
                  </a:cubicBezTo>
                  <a:cubicBezTo>
                    <a:pt x="323" y="460"/>
                    <a:pt x="323" y="460"/>
                    <a:pt x="323" y="460"/>
                  </a:cubicBezTo>
                  <a:cubicBezTo>
                    <a:pt x="324" y="460"/>
                    <a:pt x="324" y="460"/>
                    <a:pt x="324" y="460"/>
                  </a:cubicBezTo>
                  <a:cubicBezTo>
                    <a:pt x="324" y="459"/>
                    <a:pt x="324" y="459"/>
                    <a:pt x="324" y="459"/>
                  </a:cubicBezTo>
                  <a:cubicBezTo>
                    <a:pt x="324" y="459"/>
                    <a:pt x="324" y="459"/>
                    <a:pt x="324" y="459"/>
                  </a:cubicBezTo>
                  <a:cubicBezTo>
                    <a:pt x="324" y="459"/>
                    <a:pt x="325" y="457"/>
                    <a:pt x="326" y="455"/>
                  </a:cubicBezTo>
                  <a:cubicBezTo>
                    <a:pt x="327" y="454"/>
                    <a:pt x="328" y="452"/>
                    <a:pt x="331" y="452"/>
                  </a:cubicBezTo>
                  <a:cubicBezTo>
                    <a:pt x="331" y="451"/>
                    <a:pt x="331" y="451"/>
                    <a:pt x="331" y="451"/>
                  </a:cubicBezTo>
                  <a:cubicBezTo>
                    <a:pt x="330" y="452"/>
                    <a:pt x="330" y="452"/>
                    <a:pt x="330" y="452"/>
                  </a:cubicBezTo>
                  <a:cubicBezTo>
                    <a:pt x="331" y="452"/>
                    <a:pt x="332" y="453"/>
                    <a:pt x="333" y="454"/>
                  </a:cubicBezTo>
                  <a:cubicBezTo>
                    <a:pt x="334" y="455"/>
                    <a:pt x="335" y="457"/>
                    <a:pt x="335" y="459"/>
                  </a:cubicBezTo>
                  <a:cubicBezTo>
                    <a:pt x="336" y="460"/>
                    <a:pt x="336" y="460"/>
                    <a:pt x="336" y="461"/>
                  </a:cubicBezTo>
                  <a:cubicBezTo>
                    <a:pt x="336" y="462"/>
                    <a:pt x="336" y="462"/>
                    <a:pt x="336" y="462"/>
                  </a:cubicBezTo>
                  <a:cubicBezTo>
                    <a:pt x="336" y="462"/>
                    <a:pt x="336" y="462"/>
                    <a:pt x="336" y="462"/>
                  </a:cubicBezTo>
                  <a:cubicBezTo>
                    <a:pt x="336" y="463"/>
                    <a:pt x="336" y="463"/>
                    <a:pt x="336" y="463"/>
                  </a:cubicBezTo>
                  <a:cubicBezTo>
                    <a:pt x="337" y="463"/>
                    <a:pt x="337" y="463"/>
                    <a:pt x="337" y="463"/>
                  </a:cubicBezTo>
                  <a:cubicBezTo>
                    <a:pt x="343" y="463"/>
                    <a:pt x="343" y="463"/>
                    <a:pt x="343" y="463"/>
                  </a:cubicBezTo>
                  <a:cubicBezTo>
                    <a:pt x="343" y="461"/>
                    <a:pt x="343" y="461"/>
                    <a:pt x="343" y="461"/>
                  </a:cubicBezTo>
                  <a:cubicBezTo>
                    <a:pt x="341" y="461"/>
                    <a:pt x="341" y="461"/>
                    <a:pt x="341" y="461"/>
                  </a:cubicBezTo>
                  <a:cubicBezTo>
                    <a:pt x="340" y="465"/>
                    <a:pt x="340" y="465"/>
                    <a:pt x="340" y="465"/>
                  </a:cubicBezTo>
                  <a:cubicBezTo>
                    <a:pt x="339" y="468"/>
                    <a:pt x="339" y="468"/>
                    <a:pt x="339" y="468"/>
                  </a:cubicBezTo>
                  <a:cubicBezTo>
                    <a:pt x="342" y="467"/>
                    <a:pt x="342" y="467"/>
                    <a:pt x="342" y="467"/>
                  </a:cubicBezTo>
                  <a:cubicBezTo>
                    <a:pt x="350" y="464"/>
                    <a:pt x="350" y="464"/>
                    <a:pt x="350" y="464"/>
                  </a:cubicBezTo>
                  <a:cubicBezTo>
                    <a:pt x="350" y="463"/>
                    <a:pt x="350" y="463"/>
                    <a:pt x="350" y="463"/>
                  </a:cubicBezTo>
                  <a:cubicBezTo>
                    <a:pt x="348" y="463"/>
                    <a:pt x="348" y="463"/>
                    <a:pt x="348" y="463"/>
                  </a:cubicBezTo>
                  <a:cubicBezTo>
                    <a:pt x="352" y="473"/>
                    <a:pt x="352" y="473"/>
                    <a:pt x="352" y="473"/>
                  </a:cubicBezTo>
                  <a:cubicBezTo>
                    <a:pt x="354" y="472"/>
                    <a:pt x="354" y="472"/>
                    <a:pt x="354" y="472"/>
                  </a:cubicBezTo>
                  <a:cubicBezTo>
                    <a:pt x="352" y="471"/>
                    <a:pt x="352" y="471"/>
                    <a:pt x="352" y="471"/>
                  </a:cubicBezTo>
                  <a:cubicBezTo>
                    <a:pt x="352" y="471"/>
                    <a:pt x="352" y="473"/>
                    <a:pt x="351" y="474"/>
                  </a:cubicBezTo>
                  <a:cubicBezTo>
                    <a:pt x="350" y="476"/>
                    <a:pt x="349" y="478"/>
                    <a:pt x="349" y="480"/>
                  </a:cubicBezTo>
                  <a:cubicBezTo>
                    <a:pt x="349" y="481"/>
                    <a:pt x="349" y="482"/>
                    <a:pt x="350" y="482"/>
                  </a:cubicBezTo>
                  <a:cubicBezTo>
                    <a:pt x="350" y="483"/>
                    <a:pt x="351" y="483"/>
                    <a:pt x="352" y="483"/>
                  </a:cubicBezTo>
                  <a:cubicBezTo>
                    <a:pt x="353" y="483"/>
                    <a:pt x="354" y="483"/>
                    <a:pt x="355" y="482"/>
                  </a:cubicBezTo>
                  <a:cubicBezTo>
                    <a:pt x="358" y="481"/>
                    <a:pt x="361" y="479"/>
                    <a:pt x="361" y="479"/>
                  </a:cubicBezTo>
                  <a:cubicBezTo>
                    <a:pt x="360" y="478"/>
                    <a:pt x="360" y="478"/>
                    <a:pt x="360" y="478"/>
                  </a:cubicBezTo>
                  <a:cubicBezTo>
                    <a:pt x="360" y="479"/>
                    <a:pt x="360" y="479"/>
                    <a:pt x="360" y="479"/>
                  </a:cubicBezTo>
                  <a:cubicBezTo>
                    <a:pt x="371" y="483"/>
                    <a:pt x="371" y="483"/>
                    <a:pt x="371" y="483"/>
                  </a:cubicBezTo>
                  <a:cubicBezTo>
                    <a:pt x="372" y="484"/>
                    <a:pt x="372" y="484"/>
                    <a:pt x="372" y="484"/>
                  </a:cubicBezTo>
                  <a:cubicBezTo>
                    <a:pt x="373" y="482"/>
                    <a:pt x="373" y="482"/>
                    <a:pt x="373" y="482"/>
                  </a:cubicBezTo>
                  <a:cubicBezTo>
                    <a:pt x="377" y="469"/>
                    <a:pt x="377" y="469"/>
                    <a:pt x="377" y="469"/>
                  </a:cubicBezTo>
                  <a:cubicBezTo>
                    <a:pt x="375" y="468"/>
                    <a:pt x="375" y="468"/>
                    <a:pt x="375" y="468"/>
                  </a:cubicBezTo>
                  <a:cubicBezTo>
                    <a:pt x="376" y="469"/>
                    <a:pt x="376" y="469"/>
                    <a:pt x="376" y="469"/>
                  </a:cubicBezTo>
                  <a:cubicBezTo>
                    <a:pt x="376" y="469"/>
                    <a:pt x="376" y="469"/>
                    <a:pt x="376" y="469"/>
                  </a:cubicBezTo>
                  <a:cubicBezTo>
                    <a:pt x="377" y="468"/>
                    <a:pt x="383" y="461"/>
                    <a:pt x="392" y="460"/>
                  </a:cubicBezTo>
                  <a:cubicBezTo>
                    <a:pt x="391" y="459"/>
                    <a:pt x="391" y="459"/>
                    <a:pt x="391" y="459"/>
                  </a:cubicBezTo>
                  <a:cubicBezTo>
                    <a:pt x="391" y="460"/>
                    <a:pt x="391" y="460"/>
                    <a:pt x="391" y="460"/>
                  </a:cubicBezTo>
                  <a:cubicBezTo>
                    <a:pt x="408" y="460"/>
                    <a:pt x="408" y="460"/>
                    <a:pt x="408" y="460"/>
                  </a:cubicBezTo>
                  <a:cubicBezTo>
                    <a:pt x="408" y="459"/>
                    <a:pt x="408" y="459"/>
                    <a:pt x="408" y="459"/>
                  </a:cubicBezTo>
                  <a:cubicBezTo>
                    <a:pt x="406" y="459"/>
                    <a:pt x="406" y="459"/>
                    <a:pt x="406" y="459"/>
                  </a:cubicBezTo>
                  <a:cubicBezTo>
                    <a:pt x="406" y="459"/>
                    <a:pt x="407" y="461"/>
                    <a:pt x="408" y="463"/>
                  </a:cubicBezTo>
                  <a:cubicBezTo>
                    <a:pt x="409" y="465"/>
                    <a:pt x="412" y="467"/>
                    <a:pt x="416" y="467"/>
                  </a:cubicBezTo>
                  <a:cubicBezTo>
                    <a:pt x="417" y="467"/>
                    <a:pt x="418" y="467"/>
                    <a:pt x="419" y="467"/>
                  </a:cubicBezTo>
                  <a:cubicBezTo>
                    <a:pt x="419" y="467"/>
                    <a:pt x="419" y="467"/>
                    <a:pt x="419" y="467"/>
                  </a:cubicBezTo>
                  <a:cubicBezTo>
                    <a:pt x="419" y="467"/>
                    <a:pt x="419" y="467"/>
                    <a:pt x="419" y="467"/>
                  </a:cubicBezTo>
                  <a:cubicBezTo>
                    <a:pt x="423" y="466"/>
                    <a:pt x="425" y="463"/>
                    <a:pt x="426" y="461"/>
                  </a:cubicBezTo>
                  <a:cubicBezTo>
                    <a:pt x="428" y="459"/>
                    <a:pt x="428" y="456"/>
                    <a:pt x="428" y="456"/>
                  </a:cubicBezTo>
                  <a:cubicBezTo>
                    <a:pt x="427" y="456"/>
                    <a:pt x="427" y="456"/>
                    <a:pt x="427" y="456"/>
                  </a:cubicBezTo>
                  <a:cubicBezTo>
                    <a:pt x="427" y="457"/>
                    <a:pt x="427" y="457"/>
                    <a:pt x="427" y="457"/>
                  </a:cubicBezTo>
                  <a:cubicBezTo>
                    <a:pt x="428" y="457"/>
                    <a:pt x="428" y="457"/>
                    <a:pt x="428" y="457"/>
                  </a:cubicBezTo>
                  <a:cubicBezTo>
                    <a:pt x="429" y="456"/>
                    <a:pt x="435" y="452"/>
                    <a:pt x="444" y="449"/>
                  </a:cubicBezTo>
                  <a:cubicBezTo>
                    <a:pt x="444" y="448"/>
                    <a:pt x="444" y="448"/>
                    <a:pt x="444" y="448"/>
                  </a:cubicBezTo>
                  <a:cubicBezTo>
                    <a:pt x="444" y="449"/>
                    <a:pt x="444" y="449"/>
                    <a:pt x="444" y="449"/>
                  </a:cubicBezTo>
                  <a:cubicBezTo>
                    <a:pt x="447" y="449"/>
                    <a:pt x="450" y="449"/>
                    <a:pt x="452" y="449"/>
                  </a:cubicBezTo>
                  <a:cubicBezTo>
                    <a:pt x="454" y="449"/>
                    <a:pt x="455" y="449"/>
                    <a:pt x="456" y="449"/>
                  </a:cubicBezTo>
                  <a:cubicBezTo>
                    <a:pt x="456" y="449"/>
                    <a:pt x="457" y="449"/>
                    <a:pt x="457" y="449"/>
                  </a:cubicBezTo>
                  <a:cubicBezTo>
                    <a:pt x="457" y="449"/>
                    <a:pt x="457" y="449"/>
                    <a:pt x="457" y="449"/>
                  </a:cubicBezTo>
                  <a:cubicBezTo>
                    <a:pt x="457" y="449"/>
                    <a:pt x="457" y="449"/>
                    <a:pt x="457" y="449"/>
                  </a:cubicBezTo>
                  <a:cubicBezTo>
                    <a:pt x="457" y="449"/>
                    <a:pt x="457" y="449"/>
                    <a:pt x="457" y="449"/>
                  </a:cubicBezTo>
                  <a:cubicBezTo>
                    <a:pt x="457" y="449"/>
                    <a:pt x="457" y="449"/>
                    <a:pt x="457" y="449"/>
                  </a:cubicBezTo>
                  <a:cubicBezTo>
                    <a:pt x="457" y="449"/>
                    <a:pt x="457" y="449"/>
                    <a:pt x="457" y="449"/>
                  </a:cubicBezTo>
                  <a:cubicBezTo>
                    <a:pt x="457" y="449"/>
                    <a:pt x="457" y="449"/>
                    <a:pt x="457" y="449"/>
                  </a:cubicBezTo>
                  <a:cubicBezTo>
                    <a:pt x="457" y="449"/>
                    <a:pt x="457" y="449"/>
                    <a:pt x="457" y="449"/>
                  </a:cubicBezTo>
                  <a:cubicBezTo>
                    <a:pt x="458" y="448"/>
                    <a:pt x="458" y="448"/>
                    <a:pt x="458" y="448"/>
                  </a:cubicBezTo>
                  <a:cubicBezTo>
                    <a:pt x="457" y="449"/>
                    <a:pt x="457" y="449"/>
                    <a:pt x="457" y="449"/>
                  </a:cubicBezTo>
                  <a:cubicBezTo>
                    <a:pt x="465" y="455"/>
                    <a:pt x="465" y="455"/>
                    <a:pt x="465" y="455"/>
                  </a:cubicBezTo>
                  <a:cubicBezTo>
                    <a:pt x="465" y="455"/>
                    <a:pt x="465" y="455"/>
                    <a:pt x="465" y="455"/>
                  </a:cubicBezTo>
                  <a:cubicBezTo>
                    <a:pt x="466" y="455"/>
                    <a:pt x="466" y="455"/>
                    <a:pt x="466" y="455"/>
                  </a:cubicBezTo>
                  <a:cubicBezTo>
                    <a:pt x="466" y="455"/>
                    <a:pt x="467" y="455"/>
                    <a:pt x="468" y="455"/>
                  </a:cubicBezTo>
                  <a:cubicBezTo>
                    <a:pt x="470" y="455"/>
                    <a:pt x="474" y="455"/>
                    <a:pt x="477" y="456"/>
                  </a:cubicBezTo>
                  <a:cubicBezTo>
                    <a:pt x="478" y="456"/>
                    <a:pt x="480" y="456"/>
                    <a:pt x="481" y="456"/>
                  </a:cubicBezTo>
                  <a:cubicBezTo>
                    <a:pt x="481" y="456"/>
                    <a:pt x="482" y="457"/>
                    <a:pt x="482" y="457"/>
                  </a:cubicBezTo>
                  <a:cubicBezTo>
                    <a:pt x="482" y="457"/>
                    <a:pt x="482" y="457"/>
                    <a:pt x="482" y="457"/>
                  </a:cubicBezTo>
                  <a:cubicBezTo>
                    <a:pt x="482" y="457"/>
                    <a:pt x="482" y="457"/>
                    <a:pt x="482" y="457"/>
                  </a:cubicBezTo>
                  <a:cubicBezTo>
                    <a:pt x="482" y="457"/>
                    <a:pt x="482" y="457"/>
                    <a:pt x="482" y="457"/>
                  </a:cubicBezTo>
                  <a:cubicBezTo>
                    <a:pt x="482" y="457"/>
                    <a:pt x="482" y="457"/>
                    <a:pt x="482" y="457"/>
                  </a:cubicBezTo>
                  <a:cubicBezTo>
                    <a:pt x="482" y="457"/>
                    <a:pt x="482" y="457"/>
                    <a:pt x="482" y="457"/>
                  </a:cubicBezTo>
                  <a:cubicBezTo>
                    <a:pt x="482" y="457"/>
                    <a:pt x="482" y="457"/>
                    <a:pt x="482" y="457"/>
                  </a:cubicBezTo>
                  <a:cubicBezTo>
                    <a:pt x="482" y="457"/>
                    <a:pt x="482" y="457"/>
                    <a:pt x="482" y="457"/>
                  </a:cubicBezTo>
                  <a:cubicBezTo>
                    <a:pt x="482" y="458"/>
                    <a:pt x="483" y="460"/>
                    <a:pt x="483" y="462"/>
                  </a:cubicBezTo>
                  <a:cubicBezTo>
                    <a:pt x="483" y="463"/>
                    <a:pt x="483" y="464"/>
                    <a:pt x="483" y="464"/>
                  </a:cubicBezTo>
                  <a:cubicBezTo>
                    <a:pt x="483" y="465"/>
                    <a:pt x="483" y="466"/>
                    <a:pt x="483" y="466"/>
                  </a:cubicBezTo>
                  <a:cubicBezTo>
                    <a:pt x="483" y="467"/>
                    <a:pt x="483" y="467"/>
                    <a:pt x="483" y="467"/>
                  </a:cubicBezTo>
                  <a:cubicBezTo>
                    <a:pt x="484" y="467"/>
                    <a:pt x="484" y="467"/>
                    <a:pt x="484" y="467"/>
                  </a:cubicBezTo>
                  <a:cubicBezTo>
                    <a:pt x="517" y="472"/>
                    <a:pt x="517" y="472"/>
                    <a:pt x="517" y="472"/>
                  </a:cubicBezTo>
                  <a:cubicBezTo>
                    <a:pt x="517" y="471"/>
                    <a:pt x="517" y="471"/>
                    <a:pt x="517" y="471"/>
                  </a:cubicBezTo>
                  <a:cubicBezTo>
                    <a:pt x="517" y="472"/>
                    <a:pt x="517" y="472"/>
                    <a:pt x="517" y="472"/>
                  </a:cubicBezTo>
                  <a:cubicBezTo>
                    <a:pt x="535" y="478"/>
                    <a:pt x="535" y="478"/>
                    <a:pt x="535" y="478"/>
                  </a:cubicBezTo>
                  <a:cubicBezTo>
                    <a:pt x="537" y="478"/>
                    <a:pt x="537" y="478"/>
                    <a:pt x="537" y="478"/>
                  </a:cubicBezTo>
                  <a:cubicBezTo>
                    <a:pt x="537" y="477"/>
                    <a:pt x="537" y="477"/>
                    <a:pt x="537" y="477"/>
                  </a:cubicBezTo>
                  <a:cubicBezTo>
                    <a:pt x="539" y="468"/>
                    <a:pt x="539" y="468"/>
                    <a:pt x="539" y="468"/>
                  </a:cubicBezTo>
                  <a:cubicBezTo>
                    <a:pt x="539" y="467"/>
                    <a:pt x="539" y="467"/>
                    <a:pt x="539" y="467"/>
                  </a:cubicBezTo>
                  <a:cubicBezTo>
                    <a:pt x="538" y="467"/>
                    <a:pt x="538" y="467"/>
                    <a:pt x="538" y="467"/>
                  </a:cubicBezTo>
                  <a:cubicBezTo>
                    <a:pt x="538" y="467"/>
                    <a:pt x="537" y="467"/>
                    <a:pt x="536" y="466"/>
                  </a:cubicBezTo>
                  <a:cubicBezTo>
                    <a:pt x="534" y="466"/>
                    <a:pt x="532" y="465"/>
                    <a:pt x="530" y="464"/>
                  </a:cubicBezTo>
                  <a:cubicBezTo>
                    <a:pt x="528" y="463"/>
                    <a:pt x="526" y="462"/>
                    <a:pt x="525" y="461"/>
                  </a:cubicBezTo>
                  <a:cubicBezTo>
                    <a:pt x="524" y="461"/>
                    <a:pt x="524" y="461"/>
                    <a:pt x="524" y="461"/>
                  </a:cubicBezTo>
                  <a:cubicBezTo>
                    <a:pt x="525" y="461"/>
                    <a:pt x="525" y="461"/>
                    <a:pt x="525" y="461"/>
                  </a:cubicBezTo>
                  <a:cubicBezTo>
                    <a:pt x="525" y="459"/>
                    <a:pt x="525" y="457"/>
                    <a:pt x="525" y="455"/>
                  </a:cubicBezTo>
                  <a:cubicBezTo>
                    <a:pt x="525" y="453"/>
                    <a:pt x="525" y="450"/>
                    <a:pt x="524" y="446"/>
                  </a:cubicBezTo>
                  <a:cubicBezTo>
                    <a:pt x="522" y="447"/>
                    <a:pt x="522" y="447"/>
                    <a:pt x="522" y="447"/>
                  </a:cubicBezTo>
                  <a:cubicBezTo>
                    <a:pt x="524" y="447"/>
                    <a:pt x="524" y="447"/>
                    <a:pt x="524" y="447"/>
                  </a:cubicBezTo>
                  <a:cubicBezTo>
                    <a:pt x="524" y="443"/>
                    <a:pt x="522" y="439"/>
                    <a:pt x="520" y="435"/>
                  </a:cubicBezTo>
                  <a:cubicBezTo>
                    <a:pt x="518" y="432"/>
                    <a:pt x="515" y="430"/>
                    <a:pt x="515" y="429"/>
                  </a:cubicBezTo>
                  <a:cubicBezTo>
                    <a:pt x="514" y="430"/>
                    <a:pt x="514" y="430"/>
                    <a:pt x="514" y="430"/>
                  </a:cubicBezTo>
                  <a:cubicBezTo>
                    <a:pt x="515" y="432"/>
                    <a:pt x="515" y="432"/>
                    <a:pt x="515" y="432"/>
                  </a:cubicBezTo>
                  <a:cubicBezTo>
                    <a:pt x="515" y="431"/>
                    <a:pt x="519" y="428"/>
                    <a:pt x="523" y="423"/>
                  </a:cubicBezTo>
                  <a:cubicBezTo>
                    <a:pt x="527" y="419"/>
                    <a:pt x="531" y="413"/>
                    <a:pt x="533" y="408"/>
                  </a:cubicBezTo>
                  <a:cubicBezTo>
                    <a:pt x="532" y="408"/>
                    <a:pt x="532" y="408"/>
                    <a:pt x="532" y="408"/>
                  </a:cubicBezTo>
                  <a:cubicBezTo>
                    <a:pt x="533" y="408"/>
                    <a:pt x="533" y="408"/>
                    <a:pt x="533" y="408"/>
                  </a:cubicBezTo>
                  <a:cubicBezTo>
                    <a:pt x="536" y="403"/>
                    <a:pt x="538" y="397"/>
                    <a:pt x="539" y="392"/>
                  </a:cubicBezTo>
                  <a:cubicBezTo>
                    <a:pt x="541" y="386"/>
                    <a:pt x="542" y="381"/>
                    <a:pt x="544" y="379"/>
                  </a:cubicBezTo>
                  <a:cubicBezTo>
                    <a:pt x="543" y="378"/>
                    <a:pt x="543" y="378"/>
                    <a:pt x="543" y="378"/>
                  </a:cubicBezTo>
                  <a:cubicBezTo>
                    <a:pt x="544" y="379"/>
                    <a:pt x="544" y="379"/>
                    <a:pt x="544" y="379"/>
                  </a:cubicBezTo>
                  <a:cubicBezTo>
                    <a:pt x="545" y="378"/>
                    <a:pt x="547" y="375"/>
                    <a:pt x="549" y="373"/>
                  </a:cubicBezTo>
                  <a:cubicBezTo>
                    <a:pt x="555" y="364"/>
                    <a:pt x="563" y="350"/>
                    <a:pt x="563" y="350"/>
                  </a:cubicBezTo>
                  <a:cubicBezTo>
                    <a:pt x="562" y="349"/>
                    <a:pt x="562" y="349"/>
                    <a:pt x="562" y="349"/>
                  </a:cubicBezTo>
                  <a:cubicBezTo>
                    <a:pt x="561" y="351"/>
                    <a:pt x="561" y="351"/>
                    <a:pt x="561" y="351"/>
                  </a:cubicBezTo>
                  <a:cubicBezTo>
                    <a:pt x="561" y="351"/>
                    <a:pt x="564" y="352"/>
                    <a:pt x="569" y="352"/>
                  </a:cubicBezTo>
                  <a:cubicBezTo>
                    <a:pt x="571" y="352"/>
                    <a:pt x="573" y="352"/>
                    <a:pt x="576" y="350"/>
                  </a:cubicBezTo>
                  <a:cubicBezTo>
                    <a:pt x="578" y="349"/>
                    <a:pt x="581" y="348"/>
                    <a:pt x="582" y="345"/>
                  </a:cubicBezTo>
                  <a:cubicBezTo>
                    <a:pt x="582" y="345"/>
                    <a:pt x="582" y="345"/>
                    <a:pt x="582" y="345"/>
                  </a:cubicBezTo>
                  <a:cubicBezTo>
                    <a:pt x="582" y="345"/>
                    <a:pt x="582" y="345"/>
                    <a:pt x="582" y="345"/>
                  </a:cubicBezTo>
                  <a:cubicBezTo>
                    <a:pt x="584" y="339"/>
                    <a:pt x="585" y="333"/>
                    <a:pt x="585" y="329"/>
                  </a:cubicBezTo>
                  <a:cubicBezTo>
                    <a:pt x="585" y="324"/>
                    <a:pt x="584" y="320"/>
                    <a:pt x="582" y="317"/>
                  </a:cubicBezTo>
                  <a:cubicBezTo>
                    <a:pt x="581" y="317"/>
                    <a:pt x="581" y="317"/>
                    <a:pt x="581" y="317"/>
                  </a:cubicBezTo>
                  <a:cubicBezTo>
                    <a:pt x="581" y="317"/>
                    <a:pt x="581" y="317"/>
                    <a:pt x="581" y="317"/>
                  </a:cubicBezTo>
                  <a:cubicBezTo>
                    <a:pt x="579" y="316"/>
                    <a:pt x="577" y="316"/>
                    <a:pt x="576" y="315"/>
                  </a:cubicBezTo>
                  <a:cubicBezTo>
                    <a:pt x="575" y="315"/>
                    <a:pt x="574" y="314"/>
                    <a:pt x="574" y="314"/>
                  </a:cubicBezTo>
                  <a:cubicBezTo>
                    <a:pt x="574" y="314"/>
                    <a:pt x="574" y="314"/>
                    <a:pt x="574" y="314"/>
                  </a:cubicBezTo>
                  <a:cubicBezTo>
                    <a:pt x="574" y="314"/>
                    <a:pt x="574" y="314"/>
                    <a:pt x="574" y="314"/>
                  </a:cubicBezTo>
                  <a:cubicBezTo>
                    <a:pt x="574" y="314"/>
                    <a:pt x="574" y="314"/>
                    <a:pt x="574" y="314"/>
                  </a:cubicBezTo>
                  <a:cubicBezTo>
                    <a:pt x="574" y="314"/>
                    <a:pt x="574" y="314"/>
                    <a:pt x="574" y="314"/>
                  </a:cubicBezTo>
                  <a:cubicBezTo>
                    <a:pt x="574" y="314"/>
                    <a:pt x="574" y="314"/>
                    <a:pt x="574" y="314"/>
                  </a:cubicBezTo>
                  <a:cubicBezTo>
                    <a:pt x="574" y="314"/>
                    <a:pt x="574" y="314"/>
                    <a:pt x="574" y="314"/>
                  </a:cubicBezTo>
                  <a:cubicBezTo>
                    <a:pt x="574" y="314"/>
                    <a:pt x="574" y="314"/>
                    <a:pt x="574" y="314"/>
                  </a:cubicBezTo>
                  <a:cubicBezTo>
                    <a:pt x="574" y="314"/>
                    <a:pt x="574" y="314"/>
                    <a:pt x="574" y="314"/>
                  </a:cubicBezTo>
                  <a:cubicBezTo>
                    <a:pt x="572" y="313"/>
                    <a:pt x="572" y="313"/>
                    <a:pt x="572" y="313"/>
                  </a:cubicBezTo>
                  <a:cubicBezTo>
                    <a:pt x="571" y="312"/>
                    <a:pt x="571" y="312"/>
                    <a:pt x="571" y="312"/>
                  </a:cubicBezTo>
                  <a:cubicBezTo>
                    <a:pt x="571" y="313"/>
                    <a:pt x="571" y="313"/>
                    <a:pt x="571" y="314"/>
                  </a:cubicBezTo>
                  <a:cubicBezTo>
                    <a:pt x="571" y="315"/>
                    <a:pt x="571" y="316"/>
                    <a:pt x="572" y="316"/>
                  </a:cubicBezTo>
                  <a:cubicBezTo>
                    <a:pt x="573" y="317"/>
                    <a:pt x="574" y="318"/>
                    <a:pt x="576" y="318"/>
                  </a:cubicBezTo>
                  <a:cubicBezTo>
                    <a:pt x="577" y="319"/>
                    <a:pt x="579" y="319"/>
                    <a:pt x="580" y="320"/>
                  </a:cubicBezTo>
                  <a:cubicBezTo>
                    <a:pt x="580" y="318"/>
                    <a:pt x="580" y="318"/>
                    <a:pt x="580" y="318"/>
                  </a:cubicBezTo>
                  <a:cubicBezTo>
                    <a:pt x="579" y="319"/>
                    <a:pt x="579" y="319"/>
                    <a:pt x="579" y="319"/>
                  </a:cubicBezTo>
                  <a:cubicBezTo>
                    <a:pt x="581" y="321"/>
                    <a:pt x="582" y="324"/>
                    <a:pt x="582" y="329"/>
                  </a:cubicBezTo>
                  <a:cubicBezTo>
                    <a:pt x="582" y="333"/>
                    <a:pt x="581" y="338"/>
                    <a:pt x="579" y="344"/>
                  </a:cubicBezTo>
                  <a:cubicBezTo>
                    <a:pt x="580" y="344"/>
                    <a:pt x="580" y="344"/>
                    <a:pt x="580" y="344"/>
                  </a:cubicBezTo>
                  <a:cubicBezTo>
                    <a:pt x="579" y="343"/>
                    <a:pt x="579" y="343"/>
                    <a:pt x="579" y="343"/>
                  </a:cubicBezTo>
                  <a:cubicBezTo>
                    <a:pt x="578" y="346"/>
                    <a:pt x="577" y="347"/>
                    <a:pt x="575" y="348"/>
                  </a:cubicBezTo>
                  <a:cubicBezTo>
                    <a:pt x="573" y="349"/>
                    <a:pt x="571" y="349"/>
                    <a:pt x="569" y="349"/>
                  </a:cubicBezTo>
                  <a:cubicBezTo>
                    <a:pt x="567" y="349"/>
                    <a:pt x="565" y="349"/>
                    <a:pt x="564" y="348"/>
                  </a:cubicBezTo>
                  <a:cubicBezTo>
                    <a:pt x="563" y="348"/>
                    <a:pt x="563" y="348"/>
                    <a:pt x="562" y="348"/>
                  </a:cubicBezTo>
                  <a:cubicBezTo>
                    <a:pt x="562" y="348"/>
                    <a:pt x="562" y="348"/>
                    <a:pt x="562" y="348"/>
                  </a:cubicBezTo>
                  <a:cubicBezTo>
                    <a:pt x="561" y="348"/>
                    <a:pt x="561" y="348"/>
                    <a:pt x="561" y="348"/>
                  </a:cubicBezTo>
                  <a:cubicBezTo>
                    <a:pt x="560" y="349"/>
                    <a:pt x="560" y="349"/>
                    <a:pt x="560" y="349"/>
                  </a:cubicBezTo>
                  <a:cubicBezTo>
                    <a:pt x="560" y="349"/>
                    <a:pt x="559" y="350"/>
                    <a:pt x="558" y="353"/>
                  </a:cubicBezTo>
                  <a:cubicBezTo>
                    <a:pt x="556" y="356"/>
                    <a:pt x="553" y="361"/>
                    <a:pt x="550" y="366"/>
                  </a:cubicBezTo>
                  <a:cubicBezTo>
                    <a:pt x="548" y="369"/>
                    <a:pt x="547" y="371"/>
                    <a:pt x="545" y="373"/>
                  </a:cubicBezTo>
                  <a:cubicBezTo>
                    <a:pt x="544" y="375"/>
                    <a:pt x="543" y="376"/>
                    <a:pt x="542" y="377"/>
                  </a:cubicBezTo>
                  <a:cubicBezTo>
                    <a:pt x="542" y="377"/>
                    <a:pt x="542" y="377"/>
                    <a:pt x="542" y="377"/>
                  </a:cubicBezTo>
                  <a:cubicBezTo>
                    <a:pt x="541" y="377"/>
                    <a:pt x="541" y="377"/>
                    <a:pt x="541" y="377"/>
                  </a:cubicBezTo>
                  <a:cubicBezTo>
                    <a:pt x="539" y="380"/>
                    <a:pt x="538" y="385"/>
                    <a:pt x="536" y="391"/>
                  </a:cubicBezTo>
                  <a:cubicBezTo>
                    <a:pt x="535" y="396"/>
                    <a:pt x="533" y="402"/>
                    <a:pt x="531" y="407"/>
                  </a:cubicBezTo>
                  <a:cubicBezTo>
                    <a:pt x="531" y="407"/>
                    <a:pt x="531" y="407"/>
                    <a:pt x="531" y="407"/>
                  </a:cubicBezTo>
                  <a:cubicBezTo>
                    <a:pt x="530" y="407"/>
                    <a:pt x="530" y="407"/>
                    <a:pt x="530" y="407"/>
                  </a:cubicBezTo>
                  <a:cubicBezTo>
                    <a:pt x="529" y="411"/>
                    <a:pt x="524" y="417"/>
                    <a:pt x="520" y="422"/>
                  </a:cubicBezTo>
                  <a:cubicBezTo>
                    <a:pt x="518" y="424"/>
                    <a:pt x="517" y="426"/>
                    <a:pt x="515" y="427"/>
                  </a:cubicBezTo>
                  <a:cubicBezTo>
                    <a:pt x="514" y="429"/>
                    <a:pt x="513" y="429"/>
                    <a:pt x="513" y="429"/>
                  </a:cubicBezTo>
                  <a:cubicBezTo>
                    <a:pt x="512" y="430"/>
                    <a:pt x="512" y="430"/>
                    <a:pt x="512" y="430"/>
                  </a:cubicBezTo>
                  <a:cubicBezTo>
                    <a:pt x="513" y="431"/>
                    <a:pt x="513" y="431"/>
                    <a:pt x="513" y="431"/>
                  </a:cubicBezTo>
                  <a:cubicBezTo>
                    <a:pt x="513" y="432"/>
                    <a:pt x="513" y="432"/>
                    <a:pt x="513" y="432"/>
                  </a:cubicBezTo>
                  <a:cubicBezTo>
                    <a:pt x="514" y="433"/>
                    <a:pt x="516" y="435"/>
                    <a:pt x="518" y="438"/>
                  </a:cubicBezTo>
                  <a:cubicBezTo>
                    <a:pt x="520" y="441"/>
                    <a:pt x="521" y="444"/>
                    <a:pt x="521" y="447"/>
                  </a:cubicBezTo>
                  <a:cubicBezTo>
                    <a:pt x="521" y="447"/>
                    <a:pt x="521" y="447"/>
                    <a:pt x="521" y="447"/>
                  </a:cubicBezTo>
                  <a:cubicBezTo>
                    <a:pt x="521" y="447"/>
                    <a:pt x="521" y="447"/>
                    <a:pt x="521" y="447"/>
                  </a:cubicBezTo>
                  <a:cubicBezTo>
                    <a:pt x="522" y="450"/>
                    <a:pt x="522" y="453"/>
                    <a:pt x="522" y="455"/>
                  </a:cubicBezTo>
                  <a:cubicBezTo>
                    <a:pt x="522" y="457"/>
                    <a:pt x="522" y="460"/>
                    <a:pt x="522" y="462"/>
                  </a:cubicBezTo>
                  <a:cubicBezTo>
                    <a:pt x="522" y="462"/>
                    <a:pt x="522" y="462"/>
                    <a:pt x="522" y="462"/>
                  </a:cubicBezTo>
                  <a:cubicBezTo>
                    <a:pt x="523" y="462"/>
                    <a:pt x="523" y="462"/>
                    <a:pt x="523" y="462"/>
                  </a:cubicBezTo>
                  <a:cubicBezTo>
                    <a:pt x="523" y="464"/>
                    <a:pt x="525" y="465"/>
                    <a:pt x="526" y="466"/>
                  </a:cubicBezTo>
                  <a:cubicBezTo>
                    <a:pt x="531" y="468"/>
                    <a:pt x="537" y="470"/>
                    <a:pt x="537" y="470"/>
                  </a:cubicBezTo>
                  <a:cubicBezTo>
                    <a:pt x="537" y="468"/>
                    <a:pt x="537" y="468"/>
                    <a:pt x="537" y="468"/>
                  </a:cubicBezTo>
                  <a:cubicBezTo>
                    <a:pt x="536" y="468"/>
                    <a:pt x="536" y="468"/>
                    <a:pt x="536" y="468"/>
                  </a:cubicBezTo>
                  <a:cubicBezTo>
                    <a:pt x="536" y="468"/>
                    <a:pt x="536" y="468"/>
                    <a:pt x="534" y="476"/>
                  </a:cubicBezTo>
                  <a:cubicBezTo>
                    <a:pt x="536" y="476"/>
                    <a:pt x="536" y="476"/>
                    <a:pt x="536" y="476"/>
                  </a:cubicBezTo>
                  <a:cubicBezTo>
                    <a:pt x="536" y="475"/>
                    <a:pt x="536" y="475"/>
                    <a:pt x="536" y="475"/>
                  </a:cubicBezTo>
                  <a:cubicBezTo>
                    <a:pt x="536" y="475"/>
                    <a:pt x="536" y="475"/>
                    <a:pt x="517" y="469"/>
                  </a:cubicBezTo>
                  <a:cubicBezTo>
                    <a:pt x="517" y="469"/>
                    <a:pt x="517" y="469"/>
                    <a:pt x="517" y="469"/>
                  </a:cubicBezTo>
                  <a:cubicBezTo>
                    <a:pt x="517" y="469"/>
                    <a:pt x="517" y="469"/>
                    <a:pt x="517" y="469"/>
                  </a:cubicBezTo>
                  <a:cubicBezTo>
                    <a:pt x="517" y="469"/>
                    <a:pt x="517" y="469"/>
                    <a:pt x="485" y="464"/>
                  </a:cubicBezTo>
                  <a:cubicBezTo>
                    <a:pt x="485" y="466"/>
                    <a:pt x="485" y="466"/>
                    <a:pt x="485" y="466"/>
                  </a:cubicBezTo>
                  <a:cubicBezTo>
                    <a:pt x="486" y="466"/>
                    <a:pt x="486" y="466"/>
                    <a:pt x="486" y="466"/>
                  </a:cubicBezTo>
                  <a:cubicBezTo>
                    <a:pt x="486" y="466"/>
                    <a:pt x="486" y="464"/>
                    <a:pt x="486" y="462"/>
                  </a:cubicBezTo>
                  <a:cubicBezTo>
                    <a:pt x="486" y="460"/>
                    <a:pt x="485" y="457"/>
                    <a:pt x="485" y="455"/>
                  </a:cubicBezTo>
                  <a:cubicBezTo>
                    <a:pt x="484" y="455"/>
                    <a:pt x="483" y="454"/>
                    <a:pt x="483" y="454"/>
                  </a:cubicBezTo>
                  <a:cubicBezTo>
                    <a:pt x="481" y="453"/>
                    <a:pt x="480" y="453"/>
                    <a:pt x="478" y="453"/>
                  </a:cubicBezTo>
                  <a:cubicBezTo>
                    <a:pt x="473" y="452"/>
                    <a:pt x="466" y="452"/>
                    <a:pt x="466" y="452"/>
                  </a:cubicBezTo>
                  <a:cubicBezTo>
                    <a:pt x="466" y="453"/>
                    <a:pt x="466" y="453"/>
                    <a:pt x="466" y="453"/>
                  </a:cubicBezTo>
                  <a:cubicBezTo>
                    <a:pt x="467" y="452"/>
                    <a:pt x="467" y="452"/>
                    <a:pt x="467" y="452"/>
                  </a:cubicBezTo>
                  <a:cubicBezTo>
                    <a:pt x="467" y="452"/>
                    <a:pt x="467" y="452"/>
                    <a:pt x="458" y="447"/>
                  </a:cubicBezTo>
                  <a:cubicBezTo>
                    <a:pt x="458" y="447"/>
                    <a:pt x="458" y="447"/>
                    <a:pt x="458" y="447"/>
                  </a:cubicBezTo>
                  <a:cubicBezTo>
                    <a:pt x="458" y="447"/>
                    <a:pt x="458" y="447"/>
                    <a:pt x="458" y="447"/>
                  </a:cubicBezTo>
                  <a:cubicBezTo>
                    <a:pt x="458" y="447"/>
                    <a:pt x="456" y="446"/>
                    <a:pt x="452" y="446"/>
                  </a:cubicBezTo>
                  <a:cubicBezTo>
                    <a:pt x="450" y="446"/>
                    <a:pt x="447" y="446"/>
                    <a:pt x="444" y="447"/>
                  </a:cubicBezTo>
                  <a:cubicBezTo>
                    <a:pt x="444" y="447"/>
                    <a:pt x="444" y="447"/>
                    <a:pt x="444" y="447"/>
                  </a:cubicBezTo>
                  <a:cubicBezTo>
                    <a:pt x="444" y="447"/>
                    <a:pt x="444" y="447"/>
                    <a:pt x="444" y="447"/>
                  </a:cubicBezTo>
                  <a:cubicBezTo>
                    <a:pt x="433" y="449"/>
                    <a:pt x="426" y="455"/>
                    <a:pt x="426" y="455"/>
                  </a:cubicBezTo>
                  <a:cubicBezTo>
                    <a:pt x="425" y="455"/>
                    <a:pt x="425" y="455"/>
                    <a:pt x="425" y="455"/>
                  </a:cubicBezTo>
                  <a:cubicBezTo>
                    <a:pt x="425" y="456"/>
                    <a:pt x="425" y="456"/>
                    <a:pt x="425" y="456"/>
                  </a:cubicBezTo>
                  <a:cubicBezTo>
                    <a:pt x="425" y="456"/>
                    <a:pt x="425" y="456"/>
                    <a:pt x="425" y="456"/>
                  </a:cubicBezTo>
                  <a:cubicBezTo>
                    <a:pt x="425" y="456"/>
                    <a:pt x="425" y="458"/>
                    <a:pt x="424" y="460"/>
                  </a:cubicBezTo>
                  <a:cubicBezTo>
                    <a:pt x="422" y="462"/>
                    <a:pt x="421" y="464"/>
                    <a:pt x="418" y="464"/>
                  </a:cubicBezTo>
                  <a:cubicBezTo>
                    <a:pt x="418" y="466"/>
                    <a:pt x="418" y="466"/>
                    <a:pt x="418" y="466"/>
                  </a:cubicBezTo>
                  <a:cubicBezTo>
                    <a:pt x="418" y="464"/>
                    <a:pt x="418" y="464"/>
                    <a:pt x="418" y="464"/>
                  </a:cubicBezTo>
                  <a:cubicBezTo>
                    <a:pt x="418" y="464"/>
                    <a:pt x="417" y="464"/>
                    <a:pt x="416" y="464"/>
                  </a:cubicBezTo>
                  <a:cubicBezTo>
                    <a:pt x="413" y="464"/>
                    <a:pt x="411" y="463"/>
                    <a:pt x="410" y="461"/>
                  </a:cubicBezTo>
                  <a:cubicBezTo>
                    <a:pt x="410" y="461"/>
                    <a:pt x="410" y="460"/>
                    <a:pt x="409" y="459"/>
                  </a:cubicBezTo>
                  <a:cubicBezTo>
                    <a:pt x="409" y="459"/>
                    <a:pt x="409" y="459"/>
                    <a:pt x="409" y="459"/>
                  </a:cubicBezTo>
                  <a:cubicBezTo>
                    <a:pt x="409" y="459"/>
                    <a:pt x="409" y="459"/>
                    <a:pt x="409" y="459"/>
                  </a:cubicBezTo>
                  <a:cubicBezTo>
                    <a:pt x="409" y="459"/>
                    <a:pt x="409" y="459"/>
                    <a:pt x="409" y="459"/>
                  </a:cubicBezTo>
                  <a:cubicBezTo>
                    <a:pt x="409" y="457"/>
                    <a:pt x="409" y="457"/>
                    <a:pt x="409" y="457"/>
                  </a:cubicBezTo>
                  <a:cubicBezTo>
                    <a:pt x="408" y="457"/>
                    <a:pt x="408" y="457"/>
                    <a:pt x="408" y="457"/>
                  </a:cubicBezTo>
                  <a:cubicBezTo>
                    <a:pt x="408" y="457"/>
                    <a:pt x="408" y="457"/>
                    <a:pt x="391" y="457"/>
                  </a:cubicBezTo>
                  <a:cubicBezTo>
                    <a:pt x="391" y="457"/>
                    <a:pt x="391" y="457"/>
                    <a:pt x="391" y="457"/>
                  </a:cubicBezTo>
                  <a:cubicBezTo>
                    <a:pt x="391" y="457"/>
                    <a:pt x="391" y="457"/>
                    <a:pt x="391" y="457"/>
                  </a:cubicBezTo>
                  <a:cubicBezTo>
                    <a:pt x="381" y="459"/>
                    <a:pt x="374" y="467"/>
                    <a:pt x="374" y="467"/>
                  </a:cubicBezTo>
                  <a:cubicBezTo>
                    <a:pt x="374" y="468"/>
                    <a:pt x="374" y="468"/>
                    <a:pt x="374" y="468"/>
                  </a:cubicBezTo>
                  <a:cubicBezTo>
                    <a:pt x="374" y="468"/>
                    <a:pt x="374" y="468"/>
                    <a:pt x="374" y="468"/>
                  </a:cubicBezTo>
                  <a:cubicBezTo>
                    <a:pt x="374" y="468"/>
                    <a:pt x="374" y="468"/>
                    <a:pt x="373" y="469"/>
                  </a:cubicBezTo>
                  <a:cubicBezTo>
                    <a:pt x="373" y="471"/>
                    <a:pt x="372" y="475"/>
                    <a:pt x="370" y="481"/>
                  </a:cubicBezTo>
                  <a:cubicBezTo>
                    <a:pt x="371" y="482"/>
                    <a:pt x="371" y="482"/>
                    <a:pt x="371" y="482"/>
                  </a:cubicBezTo>
                  <a:cubicBezTo>
                    <a:pt x="372" y="480"/>
                    <a:pt x="372" y="480"/>
                    <a:pt x="372" y="480"/>
                  </a:cubicBezTo>
                  <a:cubicBezTo>
                    <a:pt x="372" y="480"/>
                    <a:pt x="372" y="480"/>
                    <a:pt x="361" y="476"/>
                  </a:cubicBezTo>
                  <a:cubicBezTo>
                    <a:pt x="360" y="476"/>
                    <a:pt x="360" y="476"/>
                    <a:pt x="360" y="476"/>
                  </a:cubicBezTo>
                  <a:cubicBezTo>
                    <a:pt x="359" y="476"/>
                    <a:pt x="359" y="476"/>
                    <a:pt x="359" y="476"/>
                  </a:cubicBezTo>
                  <a:cubicBezTo>
                    <a:pt x="359" y="476"/>
                    <a:pt x="359" y="477"/>
                    <a:pt x="359" y="477"/>
                  </a:cubicBezTo>
                  <a:cubicBezTo>
                    <a:pt x="358" y="478"/>
                    <a:pt x="357" y="478"/>
                    <a:pt x="355" y="479"/>
                  </a:cubicBezTo>
                  <a:cubicBezTo>
                    <a:pt x="354" y="480"/>
                    <a:pt x="353" y="480"/>
                    <a:pt x="352" y="480"/>
                  </a:cubicBezTo>
                  <a:cubicBezTo>
                    <a:pt x="352" y="480"/>
                    <a:pt x="352" y="480"/>
                    <a:pt x="352" y="480"/>
                  </a:cubicBezTo>
                  <a:cubicBezTo>
                    <a:pt x="352" y="480"/>
                    <a:pt x="352" y="480"/>
                    <a:pt x="352" y="480"/>
                  </a:cubicBezTo>
                  <a:cubicBezTo>
                    <a:pt x="352" y="480"/>
                    <a:pt x="352" y="480"/>
                    <a:pt x="352" y="480"/>
                  </a:cubicBezTo>
                  <a:cubicBezTo>
                    <a:pt x="352" y="480"/>
                    <a:pt x="352" y="480"/>
                    <a:pt x="352" y="480"/>
                  </a:cubicBezTo>
                  <a:cubicBezTo>
                    <a:pt x="352" y="480"/>
                    <a:pt x="352" y="480"/>
                    <a:pt x="352" y="480"/>
                  </a:cubicBezTo>
                  <a:cubicBezTo>
                    <a:pt x="352" y="480"/>
                    <a:pt x="352" y="480"/>
                    <a:pt x="352" y="480"/>
                  </a:cubicBezTo>
                  <a:cubicBezTo>
                    <a:pt x="352" y="480"/>
                    <a:pt x="352" y="480"/>
                    <a:pt x="352" y="480"/>
                  </a:cubicBezTo>
                  <a:cubicBezTo>
                    <a:pt x="352" y="480"/>
                    <a:pt x="352" y="480"/>
                    <a:pt x="352" y="480"/>
                  </a:cubicBezTo>
                  <a:cubicBezTo>
                    <a:pt x="352" y="480"/>
                    <a:pt x="352" y="480"/>
                    <a:pt x="352" y="480"/>
                  </a:cubicBezTo>
                  <a:cubicBezTo>
                    <a:pt x="352" y="479"/>
                    <a:pt x="352" y="477"/>
                    <a:pt x="353" y="476"/>
                  </a:cubicBezTo>
                  <a:cubicBezTo>
                    <a:pt x="354" y="475"/>
                    <a:pt x="354" y="474"/>
                    <a:pt x="354" y="474"/>
                  </a:cubicBezTo>
                  <a:cubicBezTo>
                    <a:pt x="355" y="473"/>
                    <a:pt x="355" y="473"/>
                    <a:pt x="355" y="473"/>
                  </a:cubicBezTo>
                  <a:cubicBezTo>
                    <a:pt x="355" y="472"/>
                    <a:pt x="355" y="472"/>
                    <a:pt x="355" y="472"/>
                  </a:cubicBezTo>
                  <a:cubicBezTo>
                    <a:pt x="355" y="472"/>
                    <a:pt x="355" y="472"/>
                    <a:pt x="355" y="472"/>
                  </a:cubicBezTo>
                  <a:cubicBezTo>
                    <a:pt x="355" y="472"/>
                    <a:pt x="355" y="472"/>
                    <a:pt x="351" y="462"/>
                  </a:cubicBezTo>
                  <a:cubicBezTo>
                    <a:pt x="350" y="461"/>
                    <a:pt x="350" y="461"/>
                    <a:pt x="350" y="461"/>
                  </a:cubicBezTo>
                  <a:cubicBezTo>
                    <a:pt x="349" y="461"/>
                    <a:pt x="349" y="461"/>
                    <a:pt x="349" y="461"/>
                  </a:cubicBezTo>
                  <a:cubicBezTo>
                    <a:pt x="349" y="461"/>
                    <a:pt x="349" y="461"/>
                    <a:pt x="341" y="464"/>
                  </a:cubicBezTo>
                  <a:cubicBezTo>
                    <a:pt x="341" y="466"/>
                    <a:pt x="341" y="466"/>
                    <a:pt x="341" y="466"/>
                  </a:cubicBezTo>
                  <a:cubicBezTo>
                    <a:pt x="343" y="466"/>
                    <a:pt x="343" y="466"/>
                    <a:pt x="343" y="466"/>
                  </a:cubicBezTo>
                  <a:cubicBezTo>
                    <a:pt x="343" y="466"/>
                    <a:pt x="343" y="466"/>
                    <a:pt x="344" y="462"/>
                  </a:cubicBezTo>
                  <a:cubicBezTo>
                    <a:pt x="345" y="460"/>
                    <a:pt x="345" y="460"/>
                    <a:pt x="345" y="460"/>
                  </a:cubicBezTo>
                  <a:cubicBezTo>
                    <a:pt x="343" y="460"/>
                    <a:pt x="343" y="460"/>
                    <a:pt x="343" y="460"/>
                  </a:cubicBezTo>
                  <a:cubicBezTo>
                    <a:pt x="343" y="460"/>
                    <a:pt x="343" y="460"/>
                    <a:pt x="337" y="460"/>
                  </a:cubicBezTo>
                  <a:cubicBezTo>
                    <a:pt x="337" y="461"/>
                    <a:pt x="337" y="461"/>
                    <a:pt x="337" y="461"/>
                  </a:cubicBezTo>
                  <a:cubicBezTo>
                    <a:pt x="339" y="461"/>
                    <a:pt x="339" y="461"/>
                    <a:pt x="339" y="461"/>
                  </a:cubicBezTo>
                  <a:cubicBezTo>
                    <a:pt x="339" y="461"/>
                    <a:pt x="339" y="459"/>
                    <a:pt x="337" y="456"/>
                  </a:cubicBezTo>
                  <a:cubicBezTo>
                    <a:pt x="337" y="455"/>
                    <a:pt x="336" y="453"/>
                    <a:pt x="335" y="452"/>
                  </a:cubicBezTo>
                  <a:cubicBezTo>
                    <a:pt x="334" y="451"/>
                    <a:pt x="333" y="450"/>
                    <a:pt x="331" y="449"/>
                  </a:cubicBezTo>
                  <a:cubicBezTo>
                    <a:pt x="331" y="449"/>
                    <a:pt x="331" y="449"/>
                    <a:pt x="331" y="449"/>
                  </a:cubicBezTo>
                  <a:cubicBezTo>
                    <a:pt x="331" y="449"/>
                    <a:pt x="331" y="449"/>
                    <a:pt x="331" y="449"/>
                  </a:cubicBezTo>
                  <a:cubicBezTo>
                    <a:pt x="329" y="449"/>
                    <a:pt x="327" y="450"/>
                    <a:pt x="326" y="451"/>
                  </a:cubicBezTo>
                  <a:cubicBezTo>
                    <a:pt x="324" y="452"/>
                    <a:pt x="323" y="454"/>
                    <a:pt x="322" y="456"/>
                  </a:cubicBezTo>
                  <a:cubicBezTo>
                    <a:pt x="321" y="457"/>
                    <a:pt x="321" y="458"/>
                    <a:pt x="321" y="459"/>
                  </a:cubicBezTo>
                  <a:cubicBezTo>
                    <a:pt x="323" y="459"/>
                    <a:pt x="323" y="459"/>
                    <a:pt x="323" y="459"/>
                  </a:cubicBezTo>
                  <a:cubicBezTo>
                    <a:pt x="323" y="457"/>
                    <a:pt x="323" y="457"/>
                    <a:pt x="323" y="457"/>
                  </a:cubicBezTo>
                  <a:cubicBezTo>
                    <a:pt x="323" y="457"/>
                    <a:pt x="323" y="457"/>
                    <a:pt x="319" y="457"/>
                  </a:cubicBezTo>
                  <a:cubicBezTo>
                    <a:pt x="318" y="457"/>
                    <a:pt x="318" y="457"/>
                    <a:pt x="318" y="457"/>
                  </a:cubicBezTo>
                  <a:cubicBezTo>
                    <a:pt x="317" y="458"/>
                    <a:pt x="317" y="458"/>
                    <a:pt x="317" y="458"/>
                  </a:cubicBezTo>
                  <a:cubicBezTo>
                    <a:pt x="317" y="458"/>
                    <a:pt x="317" y="458"/>
                    <a:pt x="313" y="468"/>
                  </a:cubicBezTo>
                  <a:cubicBezTo>
                    <a:pt x="314" y="468"/>
                    <a:pt x="314" y="468"/>
                    <a:pt x="314" y="468"/>
                  </a:cubicBezTo>
                  <a:cubicBezTo>
                    <a:pt x="314" y="467"/>
                    <a:pt x="314" y="467"/>
                    <a:pt x="314" y="467"/>
                  </a:cubicBezTo>
                  <a:cubicBezTo>
                    <a:pt x="314" y="467"/>
                    <a:pt x="314" y="467"/>
                    <a:pt x="301" y="469"/>
                  </a:cubicBezTo>
                  <a:cubicBezTo>
                    <a:pt x="301" y="471"/>
                    <a:pt x="301" y="471"/>
                    <a:pt x="301" y="471"/>
                  </a:cubicBezTo>
                  <a:cubicBezTo>
                    <a:pt x="302" y="471"/>
                    <a:pt x="302" y="471"/>
                    <a:pt x="302" y="471"/>
                  </a:cubicBezTo>
                  <a:cubicBezTo>
                    <a:pt x="302" y="471"/>
                    <a:pt x="302" y="471"/>
                    <a:pt x="302" y="460"/>
                  </a:cubicBezTo>
                  <a:cubicBezTo>
                    <a:pt x="302" y="459"/>
                    <a:pt x="302" y="459"/>
                    <a:pt x="302" y="459"/>
                  </a:cubicBezTo>
                  <a:cubicBezTo>
                    <a:pt x="301" y="459"/>
                    <a:pt x="301" y="459"/>
                    <a:pt x="301" y="459"/>
                  </a:cubicBezTo>
                  <a:cubicBezTo>
                    <a:pt x="301" y="459"/>
                    <a:pt x="301" y="459"/>
                    <a:pt x="297" y="459"/>
                  </a:cubicBezTo>
                  <a:cubicBezTo>
                    <a:pt x="297" y="460"/>
                    <a:pt x="297" y="460"/>
                    <a:pt x="297" y="460"/>
                  </a:cubicBezTo>
                  <a:cubicBezTo>
                    <a:pt x="298" y="460"/>
                    <a:pt x="298" y="460"/>
                    <a:pt x="298" y="460"/>
                  </a:cubicBezTo>
                  <a:cubicBezTo>
                    <a:pt x="298" y="460"/>
                    <a:pt x="298" y="460"/>
                    <a:pt x="293" y="445"/>
                  </a:cubicBezTo>
                  <a:cubicBezTo>
                    <a:pt x="293" y="444"/>
                    <a:pt x="293" y="444"/>
                    <a:pt x="293" y="444"/>
                  </a:cubicBezTo>
                  <a:cubicBezTo>
                    <a:pt x="292" y="444"/>
                    <a:pt x="292" y="444"/>
                    <a:pt x="292" y="444"/>
                  </a:cubicBezTo>
                  <a:cubicBezTo>
                    <a:pt x="292" y="444"/>
                    <a:pt x="292" y="444"/>
                    <a:pt x="279" y="444"/>
                  </a:cubicBezTo>
                  <a:cubicBezTo>
                    <a:pt x="279" y="445"/>
                    <a:pt x="279" y="445"/>
                    <a:pt x="279" y="445"/>
                  </a:cubicBezTo>
                  <a:cubicBezTo>
                    <a:pt x="281" y="445"/>
                    <a:pt x="281" y="445"/>
                    <a:pt x="281" y="445"/>
                  </a:cubicBezTo>
                  <a:cubicBezTo>
                    <a:pt x="281" y="445"/>
                    <a:pt x="281" y="445"/>
                    <a:pt x="277" y="429"/>
                  </a:cubicBezTo>
                  <a:cubicBezTo>
                    <a:pt x="277" y="428"/>
                    <a:pt x="277" y="428"/>
                    <a:pt x="277" y="428"/>
                  </a:cubicBezTo>
                  <a:cubicBezTo>
                    <a:pt x="276" y="428"/>
                    <a:pt x="276" y="428"/>
                    <a:pt x="276" y="428"/>
                  </a:cubicBezTo>
                  <a:cubicBezTo>
                    <a:pt x="276" y="428"/>
                    <a:pt x="276" y="428"/>
                    <a:pt x="262" y="424"/>
                  </a:cubicBezTo>
                  <a:cubicBezTo>
                    <a:pt x="262" y="425"/>
                    <a:pt x="262" y="425"/>
                    <a:pt x="262" y="425"/>
                  </a:cubicBezTo>
                  <a:cubicBezTo>
                    <a:pt x="262" y="424"/>
                    <a:pt x="262" y="424"/>
                    <a:pt x="262" y="424"/>
                  </a:cubicBezTo>
                  <a:cubicBezTo>
                    <a:pt x="262" y="424"/>
                    <a:pt x="262" y="424"/>
                    <a:pt x="241" y="417"/>
                  </a:cubicBezTo>
                  <a:cubicBezTo>
                    <a:pt x="239" y="416"/>
                    <a:pt x="239" y="416"/>
                    <a:pt x="239" y="416"/>
                  </a:cubicBezTo>
                  <a:cubicBezTo>
                    <a:pt x="239" y="418"/>
                    <a:pt x="239" y="418"/>
                    <a:pt x="239" y="418"/>
                  </a:cubicBezTo>
                  <a:cubicBezTo>
                    <a:pt x="239" y="418"/>
                    <a:pt x="239" y="418"/>
                    <a:pt x="237" y="423"/>
                  </a:cubicBezTo>
                  <a:cubicBezTo>
                    <a:pt x="239" y="424"/>
                    <a:pt x="239" y="424"/>
                    <a:pt x="239" y="424"/>
                  </a:cubicBezTo>
                  <a:cubicBezTo>
                    <a:pt x="238" y="422"/>
                    <a:pt x="238" y="422"/>
                    <a:pt x="238" y="422"/>
                  </a:cubicBezTo>
                  <a:cubicBezTo>
                    <a:pt x="238" y="422"/>
                    <a:pt x="238" y="422"/>
                    <a:pt x="232" y="425"/>
                  </a:cubicBezTo>
                  <a:cubicBezTo>
                    <a:pt x="232" y="426"/>
                    <a:pt x="232" y="426"/>
                    <a:pt x="232" y="426"/>
                  </a:cubicBezTo>
                  <a:cubicBezTo>
                    <a:pt x="234" y="426"/>
                    <a:pt x="234" y="426"/>
                    <a:pt x="234" y="426"/>
                  </a:cubicBezTo>
                  <a:cubicBezTo>
                    <a:pt x="234" y="426"/>
                    <a:pt x="233" y="424"/>
                    <a:pt x="232" y="422"/>
                  </a:cubicBezTo>
                  <a:cubicBezTo>
                    <a:pt x="231" y="420"/>
                    <a:pt x="231" y="419"/>
                    <a:pt x="230" y="418"/>
                  </a:cubicBezTo>
                  <a:cubicBezTo>
                    <a:pt x="229" y="417"/>
                    <a:pt x="229" y="416"/>
                    <a:pt x="227" y="416"/>
                  </a:cubicBezTo>
                  <a:cubicBezTo>
                    <a:pt x="227" y="417"/>
                    <a:pt x="227" y="417"/>
                    <a:pt x="227" y="417"/>
                  </a:cubicBezTo>
                  <a:cubicBezTo>
                    <a:pt x="228" y="416"/>
                    <a:pt x="228" y="416"/>
                    <a:pt x="228" y="416"/>
                  </a:cubicBezTo>
                  <a:cubicBezTo>
                    <a:pt x="227" y="415"/>
                    <a:pt x="226" y="414"/>
                    <a:pt x="225" y="412"/>
                  </a:cubicBezTo>
                  <a:cubicBezTo>
                    <a:pt x="224" y="411"/>
                    <a:pt x="223" y="409"/>
                    <a:pt x="223" y="409"/>
                  </a:cubicBezTo>
                  <a:cubicBezTo>
                    <a:pt x="221" y="410"/>
                    <a:pt x="221" y="410"/>
                    <a:pt x="221" y="410"/>
                  </a:cubicBezTo>
                  <a:cubicBezTo>
                    <a:pt x="223" y="411"/>
                    <a:pt x="223" y="411"/>
                    <a:pt x="223" y="411"/>
                  </a:cubicBezTo>
                  <a:cubicBezTo>
                    <a:pt x="223" y="411"/>
                    <a:pt x="223" y="411"/>
                    <a:pt x="228" y="404"/>
                  </a:cubicBezTo>
                  <a:cubicBezTo>
                    <a:pt x="229" y="403"/>
                    <a:pt x="229" y="403"/>
                    <a:pt x="229" y="403"/>
                  </a:cubicBezTo>
                  <a:cubicBezTo>
                    <a:pt x="228" y="403"/>
                    <a:pt x="228" y="403"/>
                    <a:pt x="228" y="403"/>
                  </a:cubicBezTo>
                  <a:cubicBezTo>
                    <a:pt x="228" y="403"/>
                    <a:pt x="228" y="403"/>
                    <a:pt x="223" y="396"/>
                  </a:cubicBezTo>
                  <a:cubicBezTo>
                    <a:pt x="222" y="395"/>
                    <a:pt x="222" y="395"/>
                    <a:pt x="222" y="395"/>
                  </a:cubicBezTo>
                  <a:cubicBezTo>
                    <a:pt x="221" y="395"/>
                    <a:pt x="221" y="395"/>
                    <a:pt x="221" y="395"/>
                  </a:cubicBezTo>
                  <a:cubicBezTo>
                    <a:pt x="221" y="395"/>
                    <a:pt x="221" y="395"/>
                    <a:pt x="205" y="402"/>
                  </a:cubicBezTo>
                  <a:cubicBezTo>
                    <a:pt x="205" y="403"/>
                    <a:pt x="205" y="403"/>
                    <a:pt x="205" y="403"/>
                  </a:cubicBezTo>
                  <a:cubicBezTo>
                    <a:pt x="206" y="403"/>
                    <a:pt x="206" y="403"/>
                    <a:pt x="206" y="403"/>
                  </a:cubicBezTo>
                  <a:cubicBezTo>
                    <a:pt x="206" y="402"/>
                    <a:pt x="201" y="395"/>
                    <a:pt x="192" y="393"/>
                  </a:cubicBezTo>
                  <a:cubicBezTo>
                    <a:pt x="184" y="390"/>
                    <a:pt x="175" y="387"/>
                    <a:pt x="175" y="387"/>
                  </a:cubicBezTo>
                  <a:cubicBezTo>
                    <a:pt x="172" y="387"/>
                    <a:pt x="172" y="387"/>
                    <a:pt x="172" y="387"/>
                  </a:cubicBezTo>
                  <a:cubicBezTo>
                    <a:pt x="173" y="389"/>
                    <a:pt x="173" y="389"/>
                    <a:pt x="173" y="389"/>
                  </a:cubicBezTo>
                  <a:cubicBezTo>
                    <a:pt x="173" y="389"/>
                    <a:pt x="173" y="389"/>
                    <a:pt x="174" y="397"/>
                  </a:cubicBezTo>
                  <a:cubicBezTo>
                    <a:pt x="174" y="398"/>
                    <a:pt x="174" y="398"/>
                    <a:pt x="174" y="398"/>
                  </a:cubicBezTo>
                  <a:cubicBezTo>
                    <a:pt x="175" y="398"/>
                    <a:pt x="175" y="398"/>
                    <a:pt x="175" y="398"/>
                  </a:cubicBezTo>
                  <a:cubicBezTo>
                    <a:pt x="175" y="398"/>
                    <a:pt x="176" y="399"/>
                    <a:pt x="178" y="400"/>
                  </a:cubicBezTo>
                  <a:cubicBezTo>
                    <a:pt x="179" y="401"/>
                    <a:pt x="180" y="401"/>
                    <a:pt x="181" y="402"/>
                  </a:cubicBezTo>
                  <a:cubicBezTo>
                    <a:pt x="182" y="402"/>
                    <a:pt x="183" y="402"/>
                    <a:pt x="184" y="402"/>
                  </a:cubicBezTo>
                  <a:cubicBezTo>
                    <a:pt x="184" y="402"/>
                    <a:pt x="184" y="402"/>
                    <a:pt x="184" y="402"/>
                  </a:cubicBezTo>
                  <a:cubicBezTo>
                    <a:pt x="183" y="402"/>
                    <a:pt x="183" y="402"/>
                    <a:pt x="183" y="402"/>
                  </a:cubicBezTo>
                  <a:cubicBezTo>
                    <a:pt x="184" y="402"/>
                    <a:pt x="184" y="402"/>
                    <a:pt x="184" y="402"/>
                  </a:cubicBezTo>
                  <a:cubicBezTo>
                    <a:pt x="184" y="402"/>
                    <a:pt x="184" y="402"/>
                    <a:pt x="184" y="402"/>
                  </a:cubicBezTo>
                  <a:cubicBezTo>
                    <a:pt x="183" y="402"/>
                    <a:pt x="183" y="402"/>
                    <a:pt x="183" y="402"/>
                  </a:cubicBezTo>
                  <a:cubicBezTo>
                    <a:pt x="184" y="402"/>
                    <a:pt x="184" y="402"/>
                    <a:pt x="184" y="402"/>
                  </a:cubicBezTo>
                  <a:cubicBezTo>
                    <a:pt x="183" y="402"/>
                    <a:pt x="183" y="402"/>
                    <a:pt x="183" y="402"/>
                  </a:cubicBezTo>
                  <a:cubicBezTo>
                    <a:pt x="183" y="402"/>
                    <a:pt x="183" y="402"/>
                    <a:pt x="183" y="402"/>
                  </a:cubicBezTo>
                  <a:cubicBezTo>
                    <a:pt x="184" y="402"/>
                    <a:pt x="184" y="402"/>
                    <a:pt x="184" y="402"/>
                  </a:cubicBezTo>
                  <a:cubicBezTo>
                    <a:pt x="183" y="402"/>
                    <a:pt x="183" y="402"/>
                    <a:pt x="183" y="402"/>
                  </a:cubicBezTo>
                  <a:cubicBezTo>
                    <a:pt x="183" y="402"/>
                    <a:pt x="183" y="402"/>
                    <a:pt x="183" y="402"/>
                  </a:cubicBezTo>
                  <a:cubicBezTo>
                    <a:pt x="183" y="402"/>
                    <a:pt x="183" y="402"/>
                    <a:pt x="183" y="402"/>
                  </a:cubicBezTo>
                  <a:cubicBezTo>
                    <a:pt x="183" y="402"/>
                    <a:pt x="183" y="402"/>
                    <a:pt x="183" y="402"/>
                  </a:cubicBezTo>
                  <a:cubicBezTo>
                    <a:pt x="183" y="402"/>
                    <a:pt x="183" y="402"/>
                    <a:pt x="183" y="402"/>
                  </a:cubicBezTo>
                  <a:cubicBezTo>
                    <a:pt x="183" y="402"/>
                    <a:pt x="183" y="402"/>
                    <a:pt x="183" y="402"/>
                  </a:cubicBezTo>
                  <a:cubicBezTo>
                    <a:pt x="183" y="402"/>
                    <a:pt x="183" y="402"/>
                    <a:pt x="183" y="403"/>
                  </a:cubicBezTo>
                  <a:cubicBezTo>
                    <a:pt x="183" y="404"/>
                    <a:pt x="183" y="405"/>
                    <a:pt x="183" y="406"/>
                  </a:cubicBezTo>
                  <a:cubicBezTo>
                    <a:pt x="183" y="407"/>
                    <a:pt x="182" y="407"/>
                    <a:pt x="182" y="408"/>
                  </a:cubicBezTo>
                  <a:cubicBezTo>
                    <a:pt x="182" y="408"/>
                    <a:pt x="182" y="408"/>
                    <a:pt x="182" y="408"/>
                  </a:cubicBezTo>
                  <a:cubicBezTo>
                    <a:pt x="184" y="409"/>
                    <a:pt x="184" y="409"/>
                    <a:pt x="184" y="409"/>
                  </a:cubicBezTo>
                  <a:cubicBezTo>
                    <a:pt x="184" y="407"/>
                    <a:pt x="184" y="407"/>
                    <a:pt x="184" y="407"/>
                  </a:cubicBezTo>
                  <a:cubicBezTo>
                    <a:pt x="184" y="407"/>
                    <a:pt x="184" y="407"/>
                    <a:pt x="179" y="406"/>
                  </a:cubicBezTo>
                  <a:cubicBezTo>
                    <a:pt x="178" y="406"/>
                    <a:pt x="178" y="406"/>
                    <a:pt x="178" y="406"/>
                  </a:cubicBezTo>
                  <a:cubicBezTo>
                    <a:pt x="177" y="406"/>
                    <a:pt x="177" y="406"/>
                    <a:pt x="177" y="406"/>
                  </a:cubicBezTo>
                  <a:cubicBezTo>
                    <a:pt x="177" y="406"/>
                    <a:pt x="175" y="407"/>
                    <a:pt x="173" y="409"/>
                  </a:cubicBezTo>
                  <a:cubicBezTo>
                    <a:pt x="172" y="409"/>
                    <a:pt x="171" y="410"/>
                    <a:pt x="170" y="411"/>
                  </a:cubicBezTo>
                  <a:cubicBezTo>
                    <a:pt x="169" y="412"/>
                    <a:pt x="169" y="413"/>
                    <a:pt x="169" y="414"/>
                  </a:cubicBezTo>
                  <a:cubicBezTo>
                    <a:pt x="170" y="414"/>
                    <a:pt x="170" y="414"/>
                    <a:pt x="170" y="414"/>
                  </a:cubicBezTo>
                  <a:cubicBezTo>
                    <a:pt x="169" y="414"/>
                    <a:pt x="169" y="414"/>
                    <a:pt x="169" y="414"/>
                  </a:cubicBezTo>
                  <a:cubicBezTo>
                    <a:pt x="169" y="414"/>
                    <a:pt x="167" y="415"/>
                    <a:pt x="166" y="415"/>
                  </a:cubicBezTo>
                  <a:cubicBezTo>
                    <a:pt x="164" y="416"/>
                    <a:pt x="163" y="417"/>
                    <a:pt x="161" y="417"/>
                  </a:cubicBezTo>
                  <a:cubicBezTo>
                    <a:pt x="159" y="417"/>
                    <a:pt x="158" y="416"/>
                    <a:pt x="157" y="416"/>
                  </a:cubicBezTo>
                  <a:cubicBezTo>
                    <a:pt x="157" y="415"/>
                    <a:pt x="156" y="414"/>
                    <a:pt x="156" y="413"/>
                  </a:cubicBezTo>
                  <a:cubicBezTo>
                    <a:pt x="155" y="411"/>
                    <a:pt x="155" y="408"/>
                    <a:pt x="154" y="406"/>
                  </a:cubicBezTo>
                  <a:cubicBezTo>
                    <a:pt x="154" y="403"/>
                    <a:pt x="154" y="401"/>
                    <a:pt x="152" y="399"/>
                  </a:cubicBezTo>
                  <a:cubicBezTo>
                    <a:pt x="151" y="399"/>
                    <a:pt x="151" y="399"/>
                    <a:pt x="151" y="399"/>
                  </a:cubicBezTo>
                  <a:cubicBezTo>
                    <a:pt x="153" y="399"/>
                    <a:pt x="153" y="399"/>
                    <a:pt x="153" y="399"/>
                  </a:cubicBezTo>
                  <a:cubicBezTo>
                    <a:pt x="152" y="398"/>
                    <a:pt x="152" y="397"/>
                    <a:pt x="151" y="397"/>
                  </a:cubicBezTo>
                  <a:cubicBezTo>
                    <a:pt x="150" y="396"/>
                    <a:pt x="149" y="396"/>
                    <a:pt x="147" y="395"/>
                  </a:cubicBezTo>
                  <a:cubicBezTo>
                    <a:pt x="145" y="395"/>
                    <a:pt x="142" y="395"/>
                    <a:pt x="140" y="394"/>
                  </a:cubicBezTo>
                  <a:cubicBezTo>
                    <a:pt x="139" y="394"/>
                    <a:pt x="138" y="394"/>
                    <a:pt x="137" y="394"/>
                  </a:cubicBezTo>
                  <a:cubicBezTo>
                    <a:pt x="137" y="393"/>
                    <a:pt x="136" y="393"/>
                    <a:pt x="136" y="393"/>
                  </a:cubicBezTo>
                  <a:cubicBezTo>
                    <a:pt x="135" y="394"/>
                    <a:pt x="135" y="394"/>
                    <a:pt x="135" y="394"/>
                  </a:cubicBezTo>
                  <a:cubicBezTo>
                    <a:pt x="136" y="393"/>
                    <a:pt x="136" y="393"/>
                    <a:pt x="136" y="393"/>
                  </a:cubicBezTo>
                  <a:cubicBezTo>
                    <a:pt x="136" y="393"/>
                    <a:pt x="136" y="393"/>
                    <a:pt x="136" y="393"/>
                  </a:cubicBezTo>
                  <a:cubicBezTo>
                    <a:pt x="136" y="393"/>
                    <a:pt x="136" y="392"/>
                    <a:pt x="137" y="392"/>
                  </a:cubicBezTo>
                  <a:cubicBezTo>
                    <a:pt x="138" y="390"/>
                    <a:pt x="141" y="387"/>
                    <a:pt x="145" y="385"/>
                  </a:cubicBezTo>
                  <a:cubicBezTo>
                    <a:pt x="146" y="383"/>
                    <a:pt x="148" y="382"/>
                    <a:pt x="149" y="382"/>
                  </a:cubicBezTo>
                  <a:cubicBezTo>
                    <a:pt x="150" y="381"/>
                    <a:pt x="151" y="380"/>
                    <a:pt x="151" y="380"/>
                  </a:cubicBezTo>
                  <a:cubicBezTo>
                    <a:pt x="153" y="379"/>
                    <a:pt x="153" y="379"/>
                    <a:pt x="153" y="379"/>
                  </a:cubicBezTo>
                  <a:cubicBezTo>
                    <a:pt x="151" y="378"/>
                    <a:pt x="151" y="378"/>
                    <a:pt x="151" y="378"/>
                  </a:cubicBezTo>
                  <a:cubicBezTo>
                    <a:pt x="151" y="378"/>
                    <a:pt x="151" y="378"/>
                    <a:pt x="141" y="371"/>
                  </a:cubicBezTo>
                  <a:cubicBezTo>
                    <a:pt x="141" y="371"/>
                    <a:pt x="141" y="371"/>
                    <a:pt x="141" y="371"/>
                  </a:cubicBezTo>
                  <a:cubicBezTo>
                    <a:pt x="140" y="371"/>
                    <a:pt x="140" y="371"/>
                    <a:pt x="140" y="371"/>
                  </a:cubicBezTo>
                  <a:cubicBezTo>
                    <a:pt x="140" y="371"/>
                    <a:pt x="140" y="371"/>
                    <a:pt x="122" y="379"/>
                  </a:cubicBezTo>
                  <a:cubicBezTo>
                    <a:pt x="123" y="381"/>
                    <a:pt x="123" y="381"/>
                    <a:pt x="123" y="381"/>
                  </a:cubicBezTo>
                  <a:cubicBezTo>
                    <a:pt x="124" y="380"/>
                    <a:pt x="124" y="380"/>
                    <a:pt x="124" y="380"/>
                  </a:cubicBezTo>
                  <a:cubicBezTo>
                    <a:pt x="124" y="380"/>
                    <a:pt x="124" y="380"/>
                    <a:pt x="123" y="372"/>
                  </a:cubicBezTo>
                  <a:cubicBezTo>
                    <a:pt x="123" y="371"/>
                    <a:pt x="123" y="371"/>
                    <a:pt x="123" y="371"/>
                  </a:cubicBezTo>
                  <a:cubicBezTo>
                    <a:pt x="122" y="371"/>
                    <a:pt x="122" y="371"/>
                    <a:pt x="122" y="371"/>
                  </a:cubicBezTo>
                  <a:cubicBezTo>
                    <a:pt x="122" y="371"/>
                    <a:pt x="122" y="371"/>
                    <a:pt x="92" y="360"/>
                  </a:cubicBezTo>
                  <a:cubicBezTo>
                    <a:pt x="90" y="359"/>
                    <a:pt x="90" y="359"/>
                    <a:pt x="90" y="359"/>
                  </a:cubicBezTo>
                  <a:cubicBezTo>
                    <a:pt x="90" y="362"/>
                    <a:pt x="90" y="362"/>
                    <a:pt x="90" y="362"/>
                  </a:cubicBezTo>
                  <a:cubicBezTo>
                    <a:pt x="90" y="362"/>
                    <a:pt x="90" y="362"/>
                    <a:pt x="90" y="368"/>
                  </a:cubicBezTo>
                  <a:cubicBezTo>
                    <a:pt x="92" y="368"/>
                    <a:pt x="92" y="368"/>
                    <a:pt x="92" y="368"/>
                  </a:cubicBezTo>
                  <a:cubicBezTo>
                    <a:pt x="93" y="367"/>
                    <a:pt x="93" y="367"/>
                    <a:pt x="93" y="367"/>
                  </a:cubicBezTo>
                  <a:cubicBezTo>
                    <a:pt x="93" y="367"/>
                    <a:pt x="93" y="367"/>
                    <a:pt x="82" y="357"/>
                  </a:cubicBezTo>
                  <a:cubicBezTo>
                    <a:pt x="81" y="358"/>
                    <a:pt x="81" y="358"/>
                    <a:pt x="81" y="358"/>
                  </a:cubicBezTo>
                  <a:cubicBezTo>
                    <a:pt x="82" y="358"/>
                    <a:pt x="82" y="358"/>
                    <a:pt x="82" y="358"/>
                  </a:cubicBezTo>
                  <a:cubicBezTo>
                    <a:pt x="82" y="358"/>
                    <a:pt x="82" y="358"/>
                    <a:pt x="85" y="349"/>
                  </a:cubicBezTo>
                  <a:cubicBezTo>
                    <a:pt x="86" y="347"/>
                    <a:pt x="86" y="347"/>
                    <a:pt x="86" y="347"/>
                  </a:cubicBezTo>
                  <a:cubicBezTo>
                    <a:pt x="84" y="347"/>
                    <a:pt x="84" y="347"/>
                    <a:pt x="84" y="347"/>
                  </a:cubicBezTo>
                  <a:cubicBezTo>
                    <a:pt x="84" y="347"/>
                    <a:pt x="84" y="347"/>
                    <a:pt x="65" y="344"/>
                  </a:cubicBezTo>
                  <a:cubicBezTo>
                    <a:pt x="64" y="344"/>
                    <a:pt x="64" y="344"/>
                    <a:pt x="64" y="344"/>
                  </a:cubicBezTo>
                  <a:cubicBezTo>
                    <a:pt x="63" y="345"/>
                    <a:pt x="63" y="345"/>
                    <a:pt x="63" y="345"/>
                  </a:cubicBezTo>
                  <a:cubicBezTo>
                    <a:pt x="63" y="345"/>
                    <a:pt x="63" y="345"/>
                    <a:pt x="61" y="349"/>
                  </a:cubicBezTo>
                  <a:cubicBezTo>
                    <a:pt x="60" y="349"/>
                    <a:pt x="60" y="349"/>
                    <a:pt x="60" y="349"/>
                  </a:cubicBezTo>
                  <a:cubicBezTo>
                    <a:pt x="61" y="350"/>
                    <a:pt x="61" y="350"/>
                    <a:pt x="61" y="350"/>
                  </a:cubicBezTo>
                  <a:cubicBezTo>
                    <a:pt x="61" y="350"/>
                    <a:pt x="61" y="350"/>
                    <a:pt x="61" y="351"/>
                  </a:cubicBezTo>
                  <a:cubicBezTo>
                    <a:pt x="61" y="351"/>
                    <a:pt x="62" y="352"/>
                    <a:pt x="63" y="354"/>
                  </a:cubicBezTo>
                  <a:cubicBezTo>
                    <a:pt x="65" y="354"/>
                    <a:pt x="65" y="354"/>
                    <a:pt x="65" y="354"/>
                  </a:cubicBezTo>
                  <a:cubicBezTo>
                    <a:pt x="64" y="352"/>
                    <a:pt x="64" y="352"/>
                    <a:pt x="64" y="352"/>
                  </a:cubicBezTo>
                  <a:cubicBezTo>
                    <a:pt x="64" y="352"/>
                    <a:pt x="64" y="352"/>
                    <a:pt x="61" y="355"/>
                  </a:cubicBezTo>
                  <a:cubicBezTo>
                    <a:pt x="62" y="356"/>
                    <a:pt x="62" y="356"/>
                    <a:pt x="62" y="356"/>
                  </a:cubicBezTo>
                  <a:cubicBezTo>
                    <a:pt x="62" y="355"/>
                    <a:pt x="62" y="355"/>
                    <a:pt x="62" y="355"/>
                  </a:cubicBezTo>
                  <a:cubicBezTo>
                    <a:pt x="62" y="355"/>
                    <a:pt x="62" y="355"/>
                    <a:pt x="52" y="352"/>
                  </a:cubicBezTo>
                  <a:cubicBezTo>
                    <a:pt x="51" y="354"/>
                    <a:pt x="51" y="354"/>
                    <a:pt x="51" y="354"/>
                  </a:cubicBezTo>
                  <a:cubicBezTo>
                    <a:pt x="52" y="355"/>
                    <a:pt x="52" y="355"/>
                    <a:pt x="52" y="355"/>
                  </a:cubicBezTo>
                  <a:cubicBezTo>
                    <a:pt x="53" y="354"/>
                    <a:pt x="53" y="354"/>
                    <a:pt x="54" y="353"/>
                  </a:cubicBezTo>
                  <a:cubicBezTo>
                    <a:pt x="54" y="352"/>
                    <a:pt x="54" y="352"/>
                    <a:pt x="54" y="352"/>
                  </a:cubicBezTo>
                  <a:cubicBezTo>
                    <a:pt x="54" y="351"/>
                    <a:pt x="54" y="351"/>
                    <a:pt x="54" y="351"/>
                  </a:cubicBezTo>
                  <a:cubicBezTo>
                    <a:pt x="53" y="351"/>
                    <a:pt x="53" y="351"/>
                    <a:pt x="53" y="351"/>
                  </a:cubicBezTo>
                  <a:cubicBezTo>
                    <a:pt x="53" y="352"/>
                    <a:pt x="53" y="352"/>
                    <a:pt x="53" y="352"/>
                  </a:cubicBezTo>
                  <a:cubicBezTo>
                    <a:pt x="55" y="351"/>
                    <a:pt x="56" y="349"/>
                    <a:pt x="57" y="347"/>
                  </a:cubicBezTo>
                  <a:cubicBezTo>
                    <a:pt x="59" y="342"/>
                    <a:pt x="61" y="332"/>
                    <a:pt x="61" y="328"/>
                  </a:cubicBezTo>
                  <a:cubicBezTo>
                    <a:pt x="59" y="328"/>
                    <a:pt x="59" y="328"/>
                    <a:pt x="59" y="328"/>
                  </a:cubicBezTo>
                  <a:cubicBezTo>
                    <a:pt x="61" y="328"/>
                    <a:pt x="61" y="328"/>
                    <a:pt x="61" y="328"/>
                  </a:cubicBezTo>
                  <a:cubicBezTo>
                    <a:pt x="62" y="326"/>
                    <a:pt x="62" y="325"/>
                    <a:pt x="62" y="323"/>
                  </a:cubicBezTo>
                  <a:cubicBezTo>
                    <a:pt x="62" y="319"/>
                    <a:pt x="60" y="317"/>
                    <a:pt x="59" y="314"/>
                  </a:cubicBezTo>
                  <a:cubicBezTo>
                    <a:pt x="58" y="311"/>
                    <a:pt x="57" y="309"/>
                    <a:pt x="57" y="306"/>
                  </a:cubicBezTo>
                  <a:cubicBezTo>
                    <a:pt x="57" y="304"/>
                    <a:pt x="56" y="302"/>
                    <a:pt x="55" y="300"/>
                  </a:cubicBezTo>
                  <a:cubicBezTo>
                    <a:pt x="54" y="298"/>
                    <a:pt x="52" y="297"/>
                    <a:pt x="50" y="296"/>
                  </a:cubicBezTo>
                  <a:cubicBezTo>
                    <a:pt x="48" y="295"/>
                    <a:pt x="46" y="295"/>
                    <a:pt x="44" y="294"/>
                  </a:cubicBezTo>
                  <a:cubicBezTo>
                    <a:pt x="43" y="294"/>
                    <a:pt x="43" y="294"/>
                    <a:pt x="43" y="293"/>
                  </a:cubicBezTo>
                  <a:cubicBezTo>
                    <a:pt x="43" y="293"/>
                    <a:pt x="43" y="293"/>
                    <a:pt x="43" y="293"/>
                  </a:cubicBezTo>
                  <a:cubicBezTo>
                    <a:pt x="43" y="292"/>
                    <a:pt x="43" y="291"/>
                    <a:pt x="44" y="290"/>
                  </a:cubicBezTo>
                  <a:cubicBezTo>
                    <a:pt x="44" y="289"/>
                    <a:pt x="45" y="288"/>
                    <a:pt x="45" y="286"/>
                  </a:cubicBezTo>
                  <a:cubicBezTo>
                    <a:pt x="45" y="285"/>
                    <a:pt x="45" y="284"/>
                    <a:pt x="44" y="284"/>
                  </a:cubicBezTo>
                  <a:cubicBezTo>
                    <a:pt x="43" y="285"/>
                    <a:pt x="43" y="285"/>
                    <a:pt x="43" y="285"/>
                  </a:cubicBezTo>
                  <a:cubicBezTo>
                    <a:pt x="45" y="284"/>
                    <a:pt x="45" y="284"/>
                    <a:pt x="45" y="284"/>
                  </a:cubicBezTo>
                  <a:cubicBezTo>
                    <a:pt x="43" y="281"/>
                    <a:pt x="41" y="278"/>
                    <a:pt x="39" y="275"/>
                  </a:cubicBezTo>
                  <a:cubicBezTo>
                    <a:pt x="38" y="274"/>
                    <a:pt x="37" y="272"/>
                    <a:pt x="36" y="271"/>
                  </a:cubicBezTo>
                  <a:cubicBezTo>
                    <a:pt x="35" y="270"/>
                    <a:pt x="35" y="269"/>
                    <a:pt x="35" y="268"/>
                  </a:cubicBezTo>
                  <a:cubicBezTo>
                    <a:pt x="35" y="267"/>
                    <a:pt x="35" y="266"/>
                    <a:pt x="36" y="265"/>
                  </a:cubicBezTo>
                  <a:cubicBezTo>
                    <a:pt x="36" y="265"/>
                    <a:pt x="36" y="265"/>
                    <a:pt x="36" y="265"/>
                  </a:cubicBezTo>
                  <a:cubicBezTo>
                    <a:pt x="36" y="265"/>
                    <a:pt x="36" y="265"/>
                    <a:pt x="36" y="265"/>
                  </a:cubicBezTo>
                  <a:cubicBezTo>
                    <a:pt x="37" y="264"/>
                    <a:pt x="39" y="261"/>
                    <a:pt x="40" y="259"/>
                  </a:cubicBezTo>
                  <a:cubicBezTo>
                    <a:pt x="41" y="256"/>
                    <a:pt x="42" y="253"/>
                    <a:pt x="42" y="251"/>
                  </a:cubicBezTo>
                  <a:cubicBezTo>
                    <a:pt x="42" y="249"/>
                    <a:pt x="41" y="248"/>
                    <a:pt x="41" y="246"/>
                  </a:cubicBezTo>
                  <a:cubicBezTo>
                    <a:pt x="40" y="245"/>
                    <a:pt x="38" y="244"/>
                    <a:pt x="37" y="244"/>
                  </a:cubicBezTo>
                  <a:cubicBezTo>
                    <a:pt x="37" y="244"/>
                    <a:pt x="37" y="244"/>
                    <a:pt x="37" y="244"/>
                  </a:cubicBezTo>
                  <a:cubicBezTo>
                    <a:pt x="36" y="244"/>
                    <a:pt x="36" y="244"/>
                    <a:pt x="36" y="244"/>
                  </a:cubicBezTo>
                  <a:cubicBezTo>
                    <a:pt x="36" y="245"/>
                    <a:pt x="36" y="245"/>
                    <a:pt x="36" y="245"/>
                  </a:cubicBezTo>
                  <a:cubicBezTo>
                    <a:pt x="37" y="244"/>
                    <a:pt x="37" y="244"/>
                    <a:pt x="37" y="244"/>
                  </a:cubicBezTo>
                  <a:cubicBezTo>
                    <a:pt x="36" y="244"/>
                    <a:pt x="36" y="244"/>
                    <a:pt x="36" y="244"/>
                  </a:cubicBezTo>
                  <a:cubicBezTo>
                    <a:pt x="36" y="245"/>
                    <a:pt x="36" y="245"/>
                    <a:pt x="36" y="245"/>
                  </a:cubicBezTo>
                  <a:cubicBezTo>
                    <a:pt x="37" y="244"/>
                    <a:pt x="37" y="244"/>
                    <a:pt x="37" y="244"/>
                  </a:cubicBezTo>
                  <a:cubicBezTo>
                    <a:pt x="36" y="245"/>
                    <a:pt x="36" y="245"/>
                    <a:pt x="36" y="245"/>
                  </a:cubicBezTo>
                  <a:cubicBezTo>
                    <a:pt x="38" y="245"/>
                    <a:pt x="38" y="245"/>
                    <a:pt x="38" y="245"/>
                  </a:cubicBezTo>
                  <a:cubicBezTo>
                    <a:pt x="37" y="244"/>
                    <a:pt x="37" y="244"/>
                    <a:pt x="37" y="244"/>
                  </a:cubicBezTo>
                  <a:cubicBezTo>
                    <a:pt x="36" y="245"/>
                    <a:pt x="36" y="245"/>
                    <a:pt x="36" y="245"/>
                  </a:cubicBezTo>
                  <a:cubicBezTo>
                    <a:pt x="38" y="245"/>
                    <a:pt x="38" y="245"/>
                    <a:pt x="38" y="245"/>
                  </a:cubicBezTo>
                  <a:cubicBezTo>
                    <a:pt x="37" y="245"/>
                    <a:pt x="37" y="245"/>
                    <a:pt x="37" y="245"/>
                  </a:cubicBezTo>
                  <a:cubicBezTo>
                    <a:pt x="38" y="245"/>
                    <a:pt x="38" y="245"/>
                    <a:pt x="38" y="245"/>
                  </a:cubicBezTo>
                  <a:cubicBezTo>
                    <a:pt x="38" y="245"/>
                    <a:pt x="38" y="245"/>
                    <a:pt x="38" y="245"/>
                  </a:cubicBezTo>
                  <a:cubicBezTo>
                    <a:pt x="37" y="245"/>
                    <a:pt x="37" y="245"/>
                    <a:pt x="37" y="245"/>
                  </a:cubicBezTo>
                  <a:cubicBezTo>
                    <a:pt x="38" y="245"/>
                    <a:pt x="38" y="245"/>
                    <a:pt x="38" y="245"/>
                  </a:cubicBezTo>
                  <a:cubicBezTo>
                    <a:pt x="38" y="245"/>
                    <a:pt x="38" y="245"/>
                    <a:pt x="38" y="245"/>
                  </a:cubicBezTo>
                  <a:cubicBezTo>
                    <a:pt x="38" y="245"/>
                    <a:pt x="38" y="243"/>
                    <a:pt x="38" y="241"/>
                  </a:cubicBezTo>
                  <a:cubicBezTo>
                    <a:pt x="39" y="239"/>
                    <a:pt x="39" y="237"/>
                    <a:pt x="39" y="235"/>
                  </a:cubicBezTo>
                  <a:cubicBezTo>
                    <a:pt x="39" y="234"/>
                    <a:pt x="39" y="233"/>
                    <a:pt x="38" y="232"/>
                  </a:cubicBezTo>
                  <a:cubicBezTo>
                    <a:pt x="38" y="231"/>
                    <a:pt x="37" y="230"/>
                    <a:pt x="35" y="229"/>
                  </a:cubicBezTo>
                  <a:cubicBezTo>
                    <a:pt x="35" y="231"/>
                    <a:pt x="35" y="231"/>
                    <a:pt x="35" y="231"/>
                  </a:cubicBezTo>
                  <a:cubicBezTo>
                    <a:pt x="36" y="229"/>
                    <a:pt x="36" y="229"/>
                    <a:pt x="36" y="229"/>
                  </a:cubicBezTo>
                  <a:cubicBezTo>
                    <a:pt x="33" y="228"/>
                    <a:pt x="32" y="227"/>
                    <a:pt x="31" y="226"/>
                  </a:cubicBezTo>
                  <a:cubicBezTo>
                    <a:pt x="31" y="225"/>
                    <a:pt x="30" y="224"/>
                    <a:pt x="30" y="221"/>
                  </a:cubicBezTo>
                  <a:cubicBezTo>
                    <a:pt x="28" y="221"/>
                    <a:pt x="28" y="221"/>
                    <a:pt x="28" y="221"/>
                  </a:cubicBezTo>
                  <a:cubicBezTo>
                    <a:pt x="30" y="221"/>
                    <a:pt x="30" y="221"/>
                    <a:pt x="30" y="221"/>
                  </a:cubicBezTo>
                  <a:cubicBezTo>
                    <a:pt x="30" y="220"/>
                    <a:pt x="30" y="219"/>
                    <a:pt x="30" y="219"/>
                  </a:cubicBezTo>
                  <a:cubicBezTo>
                    <a:pt x="30" y="218"/>
                    <a:pt x="30" y="217"/>
                    <a:pt x="30" y="217"/>
                  </a:cubicBezTo>
                  <a:cubicBezTo>
                    <a:pt x="30" y="216"/>
                    <a:pt x="31" y="216"/>
                    <a:pt x="32" y="215"/>
                  </a:cubicBezTo>
                  <a:cubicBezTo>
                    <a:pt x="33" y="214"/>
                    <a:pt x="34" y="213"/>
                    <a:pt x="34" y="210"/>
                  </a:cubicBezTo>
                  <a:cubicBezTo>
                    <a:pt x="34" y="208"/>
                    <a:pt x="33" y="205"/>
                    <a:pt x="31" y="201"/>
                  </a:cubicBezTo>
                  <a:cubicBezTo>
                    <a:pt x="28" y="196"/>
                    <a:pt x="23" y="191"/>
                    <a:pt x="18" y="187"/>
                  </a:cubicBezTo>
                  <a:cubicBezTo>
                    <a:pt x="13" y="183"/>
                    <a:pt x="8" y="180"/>
                    <a:pt x="3" y="179"/>
                  </a:cubicBezTo>
                  <a:cubicBezTo>
                    <a:pt x="3" y="181"/>
                    <a:pt x="3" y="181"/>
                    <a:pt x="3" y="181"/>
                  </a:cubicBezTo>
                  <a:cubicBezTo>
                    <a:pt x="4" y="181"/>
                    <a:pt x="4" y="181"/>
                    <a:pt x="4" y="181"/>
                  </a:cubicBezTo>
                  <a:cubicBezTo>
                    <a:pt x="4" y="180"/>
                    <a:pt x="5" y="179"/>
                    <a:pt x="5" y="178"/>
                  </a:cubicBezTo>
                  <a:cubicBezTo>
                    <a:pt x="5" y="176"/>
                    <a:pt x="5" y="174"/>
                    <a:pt x="6" y="173"/>
                  </a:cubicBezTo>
                  <a:cubicBezTo>
                    <a:pt x="6" y="172"/>
                    <a:pt x="6" y="171"/>
                    <a:pt x="6" y="170"/>
                  </a:cubicBezTo>
                  <a:cubicBezTo>
                    <a:pt x="6" y="170"/>
                    <a:pt x="6" y="170"/>
                    <a:pt x="6" y="170"/>
                  </a:cubicBezTo>
                  <a:cubicBezTo>
                    <a:pt x="6" y="170"/>
                    <a:pt x="6" y="170"/>
                    <a:pt x="6" y="170"/>
                  </a:cubicBezTo>
                  <a:cubicBezTo>
                    <a:pt x="6" y="170"/>
                    <a:pt x="6" y="170"/>
                    <a:pt x="6" y="170"/>
                  </a:cubicBezTo>
                  <a:cubicBezTo>
                    <a:pt x="6" y="169"/>
                    <a:pt x="6" y="169"/>
                    <a:pt x="6" y="169"/>
                  </a:cubicBezTo>
                  <a:cubicBezTo>
                    <a:pt x="6" y="170"/>
                    <a:pt x="6" y="170"/>
                    <a:pt x="6" y="170"/>
                  </a:cubicBezTo>
                  <a:cubicBezTo>
                    <a:pt x="6" y="170"/>
                    <a:pt x="6" y="170"/>
                    <a:pt x="6" y="170"/>
                  </a:cubicBezTo>
                  <a:cubicBezTo>
                    <a:pt x="6" y="169"/>
                    <a:pt x="6" y="169"/>
                    <a:pt x="6" y="169"/>
                  </a:cubicBezTo>
                  <a:cubicBezTo>
                    <a:pt x="6" y="170"/>
                    <a:pt x="6" y="170"/>
                    <a:pt x="6" y="170"/>
                  </a:cubicBezTo>
                  <a:cubicBezTo>
                    <a:pt x="7" y="170"/>
                    <a:pt x="7" y="170"/>
                    <a:pt x="7" y="170"/>
                  </a:cubicBezTo>
                  <a:cubicBezTo>
                    <a:pt x="7" y="169"/>
                    <a:pt x="7" y="169"/>
                    <a:pt x="7" y="169"/>
                  </a:cubicBezTo>
                  <a:cubicBezTo>
                    <a:pt x="8" y="168"/>
                    <a:pt x="9" y="167"/>
                    <a:pt x="11" y="166"/>
                  </a:cubicBezTo>
                  <a:cubicBezTo>
                    <a:pt x="13" y="164"/>
                    <a:pt x="15" y="163"/>
                    <a:pt x="16" y="160"/>
                  </a:cubicBezTo>
                  <a:cubicBezTo>
                    <a:pt x="15" y="159"/>
                    <a:pt x="15" y="159"/>
                    <a:pt x="15" y="159"/>
                  </a:cubicBezTo>
                  <a:cubicBezTo>
                    <a:pt x="16" y="160"/>
                    <a:pt x="16" y="160"/>
                    <a:pt x="16" y="160"/>
                  </a:cubicBezTo>
                  <a:cubicBezTo>
                    <a:pt x="18" y="154"/>
                    <a:pt x="19" y="149"/>
                    <a:pt x="19" y="144"/>
                  </a:cubicBezTo>
                  <a:cubicBezTo>
                    <a:pt x="19" y="140"/>
                    <a:pt x="18" y="136"/>
                    <a:pt x="16" y="133"/>
                  </a:cubicBezTo>
                  <a:cubicBezTo>
                    <a:pt x="15" y="134"/>
                    <a:pt x="15" y="134"/>
                    <a:pt x="15" y="134"/>
                  </a:cubicBezTo>
                  <a:cubicBezTo>
                    <a:pt x="16" y="133"/>
                    <a:pt x="16" y="133"/>
                    <a:pt x="16" y="133"/>
                  </a:cubicBezTo>
                  <a:cubicBezTo>
                    <a:pt x="15" y="130"/>
                    <a:pt x="14" y="127"/>
                    <a:pt x="14" y="123"/>
                  </a:cubicBezTo>
                  <a:cubicBezTo>
                    <a:pt x="13" y="120"/>
                    <a:pt x="13" y="116"/>
                    <a:pt x="12" y="113"/>
                  </a:cubicBezTo>
                  <a:cubicBezTo>
                    <a:pt x="11" y="113"/>
                    <a:pt x="11" y="113"/>
                    <a:pt x="11" y="113"/>
                  </a:cubicBezTo>
                  <a:cubicBezTo>
                    <a:pt x="12" y="114"/>
                    <a:pt x="12" y="114"/>
                    <a:pt x="12" y="114"/>
                  </a:cubicBezTo>
                  <a:cubicBezTo>
                    <a:pt x="12" y="114"/>
                    <a:pt x="13" y="113"/>
                    <a:pt x="14" y="113"/>
                  </a:cubicBezTo>
                  <a:cubicBezTo>
                    <a:pt x="14" y="112"/>
                    <a:pt x="15" y="112"/>
                    <a:pt x="15" y="112"/>
                  </a:cubicBezTo>
                  <a:cubicBezTo>
                    <a:pt x="17" y="112"/>
                    <a:pt x="20" y="112"/>
                    <a:pt x="23" y="113"/>
                  </a:cubicBezTo>
                  <a:cubicBezTo>
                    <a:pt x="26" y="113"/>
                    <a:pt x="28" y="113"/>
                    <a:pt x="28" y="113"/>
                  </a:cubicBezTo>
                  <a:cubicBezTo>
                    <a:pt x="28" y="112"/>
                    <a:pt x="28" y="112"/>
                    <a:pt x="28" y="112"/>
                  </a:cubicBezTo>
                  <a:cubicBezTo>
                    <a:pt x="27" y="113"/>
                    <a:pt x="27" y="113"/>
                    <a:pt x="27" y="113"/>
                  </a:cubicBezTo>
                  <a:cubicBezTo>
                    <a:pt x="27" y="113"/>
                    <a:pt x="27" y="113"/>
                    <a:pt x="31" y="121"/>
                  </a:cubicBezTo>
                  <a:cubicBezTo>
                    <a:pt x="32" y="120"/>
                    <a:pt x="32" y="120"/>
                    <a:pt x="32" y="120"/>
                  </a:cubicBezTo>
                  <a:cubicBezTo>
                    <a:pt x="31" y="120"/>
                    <a:pt x="31" y="120"/>
                    <a:pt x="31" y="120"/>
                  </a:cubicBezTo>
                  <a:cubicBezTo>
                    <a:pt x="31" y="120"/>
                    <a:pt x="30" y="124"/>
                    <a:pt x="28" y="128"/>
                  </a:cubicBezTo>
                  <a:cubicBezTo>
                    <a:pt x="28" y="128"/>
                    <a:pt x="28" y="128"/>
                    <a:pt x="28" y="128"/>
                  </a:cubicBezTo>
                  <a:cubicBezTo>
                    <a:pt x="28" y="128"/>
                    <a:pt x="28" y="129"/>
                    <a:pt x="28" y="129"/>
                  </a:cubicBezTo>
                  <a:cubicBezTo>
                    <a:pt x="28" y="131"/>
                    <a:pt x="29" y="132"/>
                    <a:pt x="30" y="133"/>
                  </a:cubicBezTo>
                  <a:cubicBezTo>
                    <a:pt x="31" y="133"/>
                    <a:pt x="33" y="134"/>
                    <a:pt x="34" y="134"/>
                  </a:cubicBezTo>
                  <a:cubicBezTo>
                    <a:pt x="36" y="134"/>
                    <a:pt x="37" y="133"/>
                    <a:pt x="39" y="132"/>
                  </a:cubicBezTo>
                  <a:cubicBezTo>
                    <a:pt x="38" y="131"/>
                    <a:pt x="38" y="131"/>
                    <a:pt x="38" y="131"/>
                  </a:cubicBezTo>
                  <a:cubicBezTo>
                    <a:pt x="38" y="132"/>
                    <a:pt x="38" y="132"/>
                    <a:pt x="38" y="132"/>
                  </a:cubicBezTo>
                  <a:cubicBezTo>
                    <a:pt x="39" y="132"/>
                    <a:pt x="40" y="131"/>
                    <a:pt x="40" y="130"/>
                  </a:cubicBezTo>
                  <a:cubicBezTo>
                    <a:pt x="40" y="130"/>
                    <a:pt x="41" y="129"/>
                    <a:pt x="41" y="128"/>
                  </a:cubicBezTo>
                  <a:cubicBezTo>
                    <a:pt x="41" y="126"/>
                    <a:pt x="40" y="124"/>
                    <a:pt x="39" y="122"/>
                  </a:cubicBezTo>
                  <a:cubicBezTo>
                    <a:pt x="38" y="119"/>
                    <a:pt x="36" y="116"/>
                    <a:pt x="34" y="113"/>
                  </a:cubicBezTo>
                  <a:cubicBezTo>
                    <a:pt x="33" y="112"/>
                    <a:pt x="32" y="111"/>
                    <a:pt x="31" y="110"/>
                  </a:cubicBezTo>
                  <a:cubicBezTo>
                    <a:pt x="30" y="109"/>
                    <a:pt x="30" y="108"/>
                    <a:pt x="29" y="108"/>
                  </a:cubicBezTo>
                  <a:cubicBezTo>
                    <a:pt x="28" y="109"/>
                    <a:pt x="28" y="109"/>
                    <a:pt x="28" y="109"/>
                  </a:cubicBezTo>
                  <a:cubicBezTo>
                    <a:pt x="30" y="109"/>
                    <a:pt x="30" y="109"/>
                    <a:pt x="30" y="109"/>
                  </a:cubicBezTo>
                  <a:cubicBezTo>
                    <a:pt x="30" y="108"/>
                    <a:pt x="30" y="108"/>
                    <a:pt x="30" y="108"/>
                  </a:cubicBezTo>
                  <a:cubicBezTo>
                    <a:pt x="30" y="107"/>
                    <a:pt x="30" y="105"/>
                    <a:pt x="31" y="104"/>
                  </a:cubicBezTo>
                  <a:cubicBezTo>
                    <a:pt x="32" y="103"/>
                    <a:pt x="32" y="103"/>
                    <a:pt x="33" y="102"/>
                  </a:cubicBezTo>
                  <a:cubicBezTo>
                    <a:pt x="33" y="101"/>
                    <a:pt x="33" y="101"/>
                    <a:pt x="33" y="101"/>
                  </a:cubicBezTo>
                  <a:cubicBezTo>
                    <a:pt x="34" y="101"/>
                    <a:pt x="34" y="100"/>
                    <a:pt x="34" y="100"/>
                  </a:cubicBezTo>
                  <a:cubicBezTo>
                    <a:pt x="34" y="99"/>
                    <a:pt x="34" y="99"/>
                    <a:pt x="34" y="99"/>
                  </a:cubicBezTo>
                  <a:cubicBezTo>
                    <a:pt x="33" y="96"/>
                    <a:pt x="31" y="89"/>
                    <a:pt x="30" y="86"/>
                  </a:cubicBezTo>
                  <a:cubicBezTo>
                    <a:pt x="28" y="86"/>
                    <a:pt x="28" y="86"/>
                    <a:pt x="28" y="86"/>
                  </a:cubicBezTo>
                  <a:cubicBezTo>
                    <a:pt x="30" y="86"/>
                    <a:pt x="30" y="86"/>
                    <a:pt x="30" y="86"/>
                  </a:cubicBezTo>
                  <a:cubicBezTo>
                    <a:pt x="30" y="86"/>
                    <a:pt x="30" y="85"/>
                    <a:pt x="31" y="84"/>
                  </a:cubicBezTo>
                  <a:cubicBezTo>
                    <a:pt x="31" y="83"/>
                    <a:pt x="33" y="83"/>
                    <a:pt x="34" y="82"/>
                  </a:cubicBezTo>
                  <a:cubicBezTo>
                    <a:pt x="34" y="82"/>
                    <a:pt x="35" y="81"/>
                    <a:pt x="35" y="81"/>
                  </a:cubicBezTo>
                  <a:cubicBezTo>
                    <a:pt x="35" y="81"/>
                    <a:pt x="35" y="81"/>
                    <a:pt x="35" y="81"/>
                  </a:cubicBezTo>
                  <a:cubicBezTo>
                    <a:pt x="36" y="81"/>
                    <a:pt x="36" y="81"/>
                    <a:pt x="36" y="81"/>
                  </a:cubicBezTo>
                  <a:cubicBezTo>
                    <a:pt x="36" y="81"/>
                    <a:pt x="36" y="81"/>
                    <a:pt x="36" y="81"/>
                  </a:cubicBezTo>
                  <a:cubicBezTo>
                    <a:pt x="37" y="80"/>
                    <a:pt x="37" y="80"/>
                    <a:pt x="37" y="80"/>
                  </a:cubicBezTo>
                  <a:cubicBezTo>
                    <a:pt x="37" y="80"/>
                    <a:pt x="37" y="80"/>
                    <a:pt x="38" y="73"/>
                  </a:cubicBezTo>
                  <a:cubicBezTo>
                    <a:pt x="38" y="70"/>
                    <a:pt x="38" y="70"/>
                    <a:pt x="38" y="70"/>
                  </a:cubicBezTo>
                  <a:cubicBezTo>
                    <a:pt x="36" y="71"/>
                    <a:pt x="36" y="71"/>
                    <a:pt x="36" y="71"/>
                  </a:cubicBezTo>
                  <a:cubicBezTo>
                    <a:pt x="36" y="71"/>
                    <a:pt x="36" y="71"/>
                    <a:pt x="29" y="74"/>
                  </a:cubicBezTo>
                  <a:cubicBezTo>
                    <a:pt x="29" y="74"/>
                    <a:pt x="29" y="74"/>
                    <a:pt x="29" y="74"/>
                  </a:cubicBezTo>
                  <a:cubicBezTo>
                    <a:pt x="28" y="75"/>
                    <a:pt x="28" y="75"/>
                    <a:pt x="28" y="75"/>
                  </a:cubicBezTo>
                  <a:cubicBezTo>
                    <a:pt x="28" y="75"/>
                    <a:pt x="28" y="75"/>
                    <a:pt x="28" y="76"/>
                  </a:cubicBezTo>
                  <a:cubicBezTo>
                    <a:pt x="27" y="77"/>
                    <a:pt x="26" y="80"/>
                    <a:pt x="23" y="86"/>
                  </a:cubicBezTo>
                  <a:cubicBezTo>
                    <a:pt x="24" y="86"/>
                    <a:pt x="24" y="86"/>
                    <a:pt x="24" y="86"/>
                  </a:cubicBezTo>
                  <a:cubicBezTo>
                    <a:pt x="25" y="85"/>
                    <a:pt x="25" y="85"/>
                    <a:pt x="25" y="85"/>
                  </a:cubicBezTo>
                  <a:cubicBezTo>
                    <a:pt x="25" y="85"/>
                    <a:pt x="25" y="85"/>
                    <a:pt x="18" y="82"/>
                  </a:cubicBezTo>
                  <a:cubicBezTo>
                    <a:pt x="18" y="82"/>
                    <a:pt x="18" y="82"/>
                    <a:pt x="18" y="82"/>
                  </a:cubicBezTo>
                  <a:cubicBezTo>
                    <a:pt x="17" y="82"/>
                    <a:pt x="17" y="82"/>
                    <a:pt x="17" y="82"/>
                  </a:cubicBezTo>
                  <a:cubicBezTo>
                    <a:pt x="17" y="82"/>
                    <a:pt x="17" y="82"/>
                    <a:pt x="12" y="83"/>
                  </a:cubicBezTo>
                  <a:cubicBezTo>
                    <a:pt x="12" y="85"/>
                    <a:pt x="12" y="85"/>
                    <a:pt x="12" y="85"/>
                  </a:cubicBezTo>
                  <a:cubicBezTo>
                    <a:pt x="13" y="84"/>
                    <a:pt x="13" y="84"/>
                    <a:pt x="13" y="84"/>
                  </a:cubicBezTo>
                  <a:cubicBezTo>
                    <a:pt x="13" y="84"/>
                    <a:pt x="13" y="84"/>
                    <a:pt x="12" y="82"/>
                  </a:cubicBezTo>
                  <a:cubicBezTo>
                    <a:pt x="11" y="82"/>
                    <a:pt x="11" y="82"/>
                    <a:pt x="11" y="82"/>
                  </a:cubicBezTo>
                  <a:cubicBezTo>
                    <a:pt x="11" y="84"/>
                    <a:pt x="11" y="84"/>
                    <a:pt x="11" y="84"/>
                  </a:cubicBezTo>
                  <a:cubicBezTo>
                    <a:pt x="11" y="84"/>
                    <a:pt x="11" y="84"/>
                    <a:pt x="30" y="73"/>
                  </a:cubicBezTo>
                  <a:cubicBezTo>
                    <a:pt x="30" y="71"/>
                    <a:pt x="30" y="71"/>
                    <a:pt x="30" y="71"/>
                  </a:cubicBezTo>
                  <a:cubicBezTo>
                    <a:pt x="30" y="73"/>
                    <a:pt x="30" y="73"/>
                    <a:pt x="30" y="73"/>
                  </a:cubicBezTo>
                  <a:cubicBezTo>
                    <a:pt x="30" y="73"/>
                    <a:pt x="30" y="73"/>
                    <a:pt x="35" y="72"/>
                  </a:cubicBezTo>
                  <a:cubicBezTo>
                    <a:pt x="35" y="72"/>
                    <a:pt x="35" y="72"/>
                    <a:pt x="35" y="72"/>
                  </a:cubicBezTo>
                  <a:cubicBezTo>
                    <a:pt x="36" y="71"/>
                    <a:pt x="36" y="71"/>
                    <a:pt x="36" y="71"/>
                  </a:cubicBezTo>
                  <a:cubicBezTo>
                    <a:pt x="36" y="71"/>
                    <a:pt x="36" y="71"/>
                    <a:pt x="38" y="71"/>
                  </a:cubicBezTo>
                  <a:cubicBezTo>
                    <a:pt x="40" y="70"/>
                    <a:pt x="45" y="68"/>
                    <a:pt x="54" y="65"/>
                  </a:cubicBezTo>
                  <a:cubicBezTo>
                    <a:pt x="55" y="65"/>
                    <a:pt x="55" y="65"/>
                    <a:pt x="55" y="65"/>
                  </a:cubicBezTo>
                  <a:cubicBezTo>
                    <a:pt x="55" y="65"/>
                    <a:pt x="55" y="65"/>
                    <a:pt x="55" y="65"/>
                  </a:cubicBezTo>
                  <a:cubicBezTo>
                    <a:pt x="55" y="65"/>
                    <a:pt x="55" y="65"/>
                    <a:pt x="60" y="60"/>
                  </a:cubicBezTo>
                  <a:cubicBezTo>
                    <a:pt x="59" y="59"/>
                    <a:pt x="59" y="59"/>
                    <a:pt x="59" y="59"/>
                  </a:cubicBezTo>
                  <a:cubicBezTo>
                    <a:pt x="59" y="61"/>
                    <a:pt x="59" y="61"/>
                    <a:pt x="59" y="61"/>
                  </a:cubicBezTo>
                  <a:cubicBezTo>
                    <a:pt x="59" y="61"/>
                    <a:pt x="84" y="61"/>
                    <a:pt x="114" y="53"/>
                  </a:cubicBezTo>
                  <a:cubicBezTo>
                    <a:pt x="114" y="53"/>
                    <a:pt x="114" y="53"/>
                    <a:pt x="114" y="53"/>
                  </a:cubicBezTo>
                  <a:cubicBezTo>
                    <a:pt x="114" y="52"/>
                    <a:pt x="114" y="52"/>
                    <a:pt x="114" y="52"/>
                  </a:cubicBezTo>
                  <a:cubicBezTo>
                    <a:pt x="114" y="52"/>
                    <a:pt x="119" y="48"/>
                    <a:pt x="123" y="43"/>
                  </a:cubicBezTo>
                  <a:cubicBezTo>
                    <a:pt x="121" y="42"/>
                    <a:pt x="121" y="42"/>
                    <a:pt x="121" y="42"/>
                  </a:cubicBezTo>
                  <a:cubicBezTo>
                    <a:pt x="122" y="43"/>
                    <a:pt x="122" y="43"/>
                    <a:pt x="122" y="43"/>
                  </a:cubicBezTo>
                  <a:cubicBezTo>
                    <a:pt x="125" y="40"/>
                    <a:pt x="127" y="39"/>
                    <a:pt x="128" y="38"/>
                  </a:cubicBezTo>
                  <a:cubicBezTo>
                    <a:pt x="129" y="37"/>
                    <a:pt x="130" y="36"/>
                    <a:pt x="132" y="35"/>
                  </a:cubicBezTo>
                  <a:cubicBezTo>
                    <a:pt x="132" y="35"/>
                    <a:pt x="132" y="35"/>
                    <a:pt x="132" y="35"/>
                  </a:cubicBezTo>
                  <a:cubicBezTo>
                    <a:pt x="132" y="35"/>
                    <a:pt x="132" y="35"/>
                    <a:pt x="132" y="35"/>
                  </a:cubicBezTo>
                  <a:cubicBezTo>
                    <a:pt x="134" y="33"/>
                    <a:pt x="136" y="32"/>
                    <a:pt x="139" y="32"/>
                  </a:cubicBezTo>
                  <a:cubicBezTo>
                    <a:pt x="142" y="31"/>
                    <a:pt x="145" y="31"/>
                    <a:pt x="148" y="30"/>
                  </a:cubicBezTo>
                  <a:cubicBezTo>
                    <a:pt x="151" y="28"/>
                    <a:pt x="155" y="25"/>
                    <a:pt x="159" y="21"/>
                  </a:cubicBezTo>
                  <a:cubicBezTo>
                    <a:pt x="161" y="20"/>
                    <a:pt x="163" y="18"/>
                    <a:pt x="165" y="17"/>
                  </a:cubicBezTo>
                  <a:cubicBezTo>
                    <a:pt x="166" y="16"/>
                    <a:pt x="168" y="15"/>
                    <a:pt x="169" y="15"/>
                  </a:cubicBezTo>
                  <a:cubicBezTo>
                    <a:pt x="169" y="13"/>
                    <a:pt x="169" y="13"/>
                    <a:pt x="169" y="13"/>
                  </a:cubicBezTo>
                  <a:cubicBezTo>
                    <a:pt x="169" y="15"/>
                    <a:pt x="169" y="15"/>
                    <a:pt x="169" y="15"/>
                  </a:cubicBezTo>
                  <a:cubicBezTo>
                    <a:pt x="176" y="15"/>
                    <a:pt x="181" y="12"/>
                    <a:pt x="186" y="12"/>
                  </a:cubicBezTo>
                  <a:cubicBezTo>
                    <a:pt x="186" y="12"/>
                    <a:pt x="186" y="12"/>
                    <a:pt x="186" y="12"/>
                  </a:cubicBezTo>
                  <a:cubicBezTo>
                    <a:pt x="187" y="12"/>
                    <a:pt x="187" y="12"/>
                    <a:pt x="187" y="12"/>
                  </a:cubicBezTo>
                  <a:cubicBezTo>
                    <a:pt x="189" y="11"/>
                    <a:pt x="196" y="9"/>
                    <a:pt x="203" y="7"/>
                  </a:cubicBezTo>
                  <a:cubicBezTo>
                    <a:pt x="206" y="6"/>
                    <a:pt x="210" y="5"/>
                    <a:pt x="212" y="4"/>
                  </a:cubicBezTo>
                  <a:cubicBezTo>
                    <a:pt x="215" y="3"/>
                    <a:pt x="218" y="3"/>
                    <a:pt x="219" y="3"/>
                  </a:cubicBezTo>
                  <a:cubicBezTo>
                    <a:pt x="221" y="3"/>
                    <a:pt x="225" y="4"/>
                    <a:pt x="228" y="5"/>
                  </a:cubicBezTo>
                  <a:cubicBezTo>
                    <a:pt x="232" y="7"/>
                    <a:pt x="236" y="9"/>
                    <a:pt x="239" y="9"/>
                  </a:cubicBezTo>
                  <a:cubicBezTo>
                    <a:pt x="239" y="8"/>
                    <a:pt x="239" y="8"/>
                    <a:pt x="239" y="8"/>
                  </a:cubicBezTo>
                  <a:cubicBezTo>
                    <a:pt x="238" y="9"/>
                    <a:pt x="238" y="9"/>
                    <a:pt x="238" y="9"/>
                  </a:cubicBezTo>
                  <a:cubicBezTo>
                    <a:pt x="240" y="10"/>
                    <a:pt x="242" y="13"/>
                    <a:pt x="244" y="15"/>
                  </a:cubicBezTo>
                  <a:cubicBezTo>
                    <a:pt x="245" y="16"/>
                    <a:pt x="246" y="17"/>
                    <a:pt x="246" y="17"/>
                  </a:cubicBezTo>
                  <a:cubicBezTo>
                    <a:pt x="247" y="18"/>
                    <a:pt x="247" y="18"/>
                    <a:pt x="247" y="18"/>
                  </a:cubicBezTo>
                  <a:cubicBezTo>
                    <a:pt x="248" y="17"/>
                    <a:pt x="248" y="17"/>
                    <a:pt x="248" y="17"/>
                  </a:cubicBezTo>
                  <a:cubicBezTo>
                    <a:pt x="247" y="17"/>
                    <a:pt x="247" y="17"/>
                    <a:pt x="247" y="17"/>
                  </a:cubicBezTo>
                  <a:cubicBezTo>
                    <a:pt x="247" y="17"/>
                    <a:pt x="247" y="17"/>
                    <a:pt x="246" y="19"/>
                  </a:cubicBezTo>
                  <a:cubicBezTo>
                    <a:pt x="247" y="20"/>
                    <a:pt x="247" y="20"/>
                    <a:pt x="247" y="20"/>
                  </a:cubicBezTo>
                  <a:cubicBezTo>
                    <a:pt x="248" y="19"/>
                    <a:pt x="248" y="19"/>
                    <a:pt x="248" y="19"/>
                  </a:cubicBezTo>
                  <a:cubicBezTo>
                    <a:pt x="248" y="19"/>
                    <a:pt x="246" y="17"/>
                    <a:pt x="244" y="15"/>
                  </a:cubicBezTo>
                  <a:cubicBezTo>
                    <a:pt x="242" y="14"/>
                    <a:pt x="239" y="11"/>
                    <a:pt x="237" y="11"/>
                  </a:cubicBezTo>
                  <a:cubicBezTo>
                    <a:pt x="236" y="12"/>
                    <a:pt x="236" y="12"/>
                    <a:pt x="236" y="12"/>
                  </a:cubicBezTo>
                  <a:cubicBezTo>
                    <a:pt x="237" y="11"/>
                    <a:pt x="237" y="11"/>
                    <a:pt x="237" y="11"/>
                  </a:cubicBezTo>
                  <a:cubicBezTo>
                    <a:pt x="235" y="10"/>
                    <a:pt x="233" y="9"/>
                    <a:pt x="231" y="9"/>
                  </a:cubicBezTo>
                  <a:cubicBezTo>
                    <a:pt x="229" y="8"/>
                    <a:pt x="227" y="8"/>
                    <a:pt x="227" y="8"/>
                  </a:cubicBezTo>
                  <a:cubicBezTo>
                    <a:pt x="225" y="7"/>
                    <a:pt x="225" y="7"/>
                    <a:pt x="225" y="7"/>
                  </a:cubicBezTo>
                  <a:cubicBezTo>
                    <a:pt x="225" y="10"/>
                    <a:pt x="225" y="10"/>
                    <a:pt x="225" y="10"/>
                  </a:cubicBezTo>
                  <a:cubicBezTo>
                    <a:pt x="225" y="10"/>
                    <a:pt x="228" y="28"/>
                    <a:pt x="245" y="39"/>
                  </a:cubicBezTo>
                  <a:cubicBezTo>
                    <a:pt x="246" y="38"/>
                    <a:pt x="246" y="38"/>
                    <a:pt x="246" y="38"/>
                  </a:cubicBezTo>
                  <a:cubicBezTo>
                    <a:pt x="245" y="39"/>
                    <a:pt x="245" y="39"/>
                    <a:pt x="245" y="39"/>
                  </a:cubicBezTo>
                  <a:cubicBezTo>
                    <a:pt x="249" y="42"/>
                    <a:pt x="253" y="43"/>
                    <a:pt x="258" y="43"/>
                  </a:cubicBezTo>
                  <a:cubicBezTo>
                    <a:pt x="265" y="43"/>
                    <a:pt x="272" y="40"/>
                    <a:pt x="277" y="38"/>
                  </a:cubicBezTo>
                  <a:cubicBezTo>
                    <a:pt x="280" y="36"/>
                    <a:pt x="283" y="35"/>
                    <a:pt x="285" y="34"/>
                  </a:cubicBezTo>
                  <a:cubicBezTo>
                    <a:pt x="285" y="33"/>
                    <a:pt x="286" y="33"/>
                    <a:pt x="287" y="33"/>
                  </a:cubicBezTo>
                  <a:cubicBezTo>
                    <a:pt x="287" y="32"/>
                    <a:pt x="287" y="32"/>
                    <a:pt x="287" y="32"/>
                  </a:cubicBezTo>
                  <a:cubicBezTo>
                    <a:pt x="288" y="32"/>
                    <a:pt x="288" y="32"/>
                    <a:pt x="288" y="32"/>
                  </a:cubicBezTo>
                  <a:cubicBezTo>
                    <a:pt x="287" y="32"/>
                    <a:pt x="287" y="32"/>
                    <a:pt x="287" y="32"/>
                  </a:cubicBezTo>
                  <a:cubicBezTo>
                    <a:pt x="287" y="32"/>
                    <a:pt x="287" y="32"/>
                    <a:pt x="287" y="32"/>
                  </a:cubicBezTo>
                  <a:cubicBezTo>
                    <a:pt x="288" y="32"/>
                    <a:pt x="288" y="32"/>
                    <a:pt x="288" y="32"/>
                  </a:cubicBezTo>
                  <a:cubicBezTo>
                    <a:pt x="287" y="32"/>
                    <a:pt x="287" y="32"/>
                    <a:pt x="287" y="32"/>
                  </a:cubicBezTo>
                  <a:cubicBezTo>
                    <a:pt x="287" y="32"/>
                    <a:pt x="287" y="32"/>
                    <a:pt x="287" y="32"/>
                  </a:cubicBezTo>
                  <a:cubicBezTo>
                    <a:pt x="288" y="32"/>
                    <a:pt x="288" y="32"/>
                    <a:pt x="288" y="32"/>
                  </a:cubicBezTo>
                  <a:cubicBezTo>
                    <a:pt x="288" y="32"/>
                    <a:pt x="288" y="32"/>
                    <a:pt x="288" y="32"/>
                  </a:cubicBezTo>
                  <a:cubicBezTo>
                    <a:pt x="289" y="32"/>
                    <a:pt x="290" y="31"/>
                    <a:pt x="290" y="31"/>
                  </a:cubicBezTo>
                  <a:cubicBezTo>
                    <a:pt x="293" y="28"/>
                    <a:pt x="296" y="24"/>
                    <a:pt x="299" y="19"/>
                  </a:cubicBezTo>
                  <a:cubicBezTo>
                    <a:pt x="302" y="15"/>
                    <a:pt x="304" y="11"/>
                    <a:pt x="304" y="11"/>
                  </a:cubicBezTo>
                  <a:cubicBezTo>
                    <a:pt x="302" y="11"/>
                    <a:pt x="302" y="11"/>
                    <a:pt x="302" y="11"/>
                  </a:cubicBezTo>
                  <a:cubicBezTo>
                    <a:pt x="301" y="12"/>
                    <a:pt x="301" y="12"/>
                    <a:pt x="301" y="12"/>
                  </a:cubicBezTo>
                  <a:cubicBezTo>
                    <a:pt x="301" y="12"/>
                    <a:pt x="301" y="12"/>
                    <a:pt x="304" y="14"/>
                  </a:cubicBezTo>
                  <a:cubicBezTo>
                    <a:pt x="305" y="13"/>
                    <a:pt x="305" y="13"/>
                    <a:pt x="305" y="13"/>
                  </a:cubicBezTo>
                  <a:cubicBezTo>
                    <a:pt x="304" y="13"/>
                    <a:pt x="304" y="13"/>
                    <a:pt x="304" y="13"/>
                  </a:cubicBezTo>
                  <a:cubicBezTo>
                    <a:pt x="304" y="13"/>
                    <a:pt x="303" y="14"/>
                    <a:pt x="302" y="15"/>
                  </a:cubicBezTo>
                  <a:cubicBezTo>
                    <a:pt x="300" y="17"/>
                    <a:pt x="298" y="21"/>
                    <a:pt x="295" y="24"/>
                  </a:cubicBezTo>
                  <a:cubicBezTo>
                    <a:pt x="293" y="27"/>
                    <a:pt x="290" y="30"/>
                    <a:pt x="288" y="31"/>
                  </a:cubicBezTo>
                  <a:cubicBezTo>
                    <a:pt x="288" y="31"/>
                    <a:pt x="288" y="31"/>
                    <a:pt x="288" y="31"/>
                  </a:cubicBezTo>
                  <a:cubicBezTo>
                    <a:pt x="288" y="31"/>
                    <a:pt x="288" y="31"/>
                    <a:pt x="288" y="31"/>
                  </a:cubicBezTo>
                  <a:cubicBezTo>
                    <a:pt x="286" y="32"/>
                    <a:pt x="283" y="34"/>
                    <a:pt x="280" y="36"/>
                  </a:cubicBezTo>
                  <a:cubicBezTo>
                    <a:pt x="277" y="38"/>
                    <a:pt x="275" y="39"/>
                    <a:pt x="275" y="39"/>
                  </a:cubicBezTo>
                  <a:cubicBezTo>
                    <a:pt x="274" y="39"/>
                    <a:pt x="274" y="39"/>
                    <a:pt x="274" y="39"/>
                  </a:cubicBezTo>
                  <a:cubicBezTo>
                    <a:pt x="274" y="40"/>
                    <a:pt x="274" y="40"/>
                    <a:pt x="274" y="40"/>
                  </a:cubicBezTo>
                  <a:cubicBezTo>
                    <a:pt x="274" y="40"/>
                    <a:pt x="274" y="40"/>
                    <a:pt x="271" y="45"/>
                  </a:cubicBezTo>
                  <a:cubicBezTo>
                    <a:pt x="270" y="47"/>
                    <a:pt x="270" y="47"/>
                    <a:pt x="270" y="47"/>
                  </a:cubicBezTo>
                  <a:cubicBezTo>
                    <a:pt x="273" y="47"/>
                    <a:pt x="273" y="47"/>
                    <a:pt x="273" y="47"/>
                  </a:cubicBezTo>
                  <a:cubicBezTo>
                    <a:pt x="273" y="47"/>
                    <a:pt x="273" y="47"/>
                    <a:pt x="273" y="47"/>
                  </a:cubicBezTo>
                  <a:cubicBezTo>
                    <a:pt x="274" y="47"/>
                    <a:pt x="275" y="47"/>
                    <a:pt x="278" y="47"/>
                  </a:cubicBezTo>
                  <a:cubicBezTo>
                    <a:pt x="278" y="46"/>
                    <a:pt x="278" y="46"/>
                    <a:pt x="278" y="46"/>
                  </a:cubicBezTo>
                  <a:cubicBezTo>
                    <a:pt x="277" y="47"/>
                    <a:pt x="277" y="47"/>
                    <a:pt x="277" y="47"/>
                  </a:cubicBezTo>
                  <a:cubicBezTo>
                    <a:pt x="277" y="47"/>
                    <a:pt x="277" y="47"/>
                    <a:pt x="283" y="50"/>
                  </a:cubicBezTo>
                  <a:cubicBezTo>
                    <a:pt x="285" y="51"/>
                    <a:pt x="285" y="51"/>
                    <a:pt x="285" y="51"/>
                  </a:cubicBezTo>
                  <a:cubicBezTo>
                    <a:pt x="285" y="49"/>
                    <a:pt x="285" y="49"/>
                    <a:pt x="285" y="49"/>
                  </a:cubicBezTo>
                  <a:cubicBezTo>
                    <a:pt x="285" y="49"/>
                    <a:pt x="285" y="48"/>
                    <a:pt x="285" y="48"/>
                  </a:cubicBezTo>
                  <a:cubicBezTo>
                    <a:pt x="285" y="47"/>
                    <a:pt x="286" y="45"/>
                    <a:pt x="286" y="44"/>
                  </a:cubicBezTo>
                  <a:cubicBezTo>
                    <a:pt x="286" y="43"/>
                    <a:pt x="287" y="43"/>
                    <a:pt x="287" y="42"/>
                  </a:cubicBezTo>
                  <a:cubicBezTo>
                    <a:pt x="287" y="42"/>
                    <a:pt x="287" y="41"/>
                    <a:pt x="287" y="41"/>
                  </a:cubicBezTo>
                  <a:cubicBezTo>
                    <a:pt x="288" y="40"/>
                    <a:pt x="290" y="39"/>
                    <a:pt x="292" y="39"/>
                  </a:cubicBezTo>
                  <a:cubicBezTo>
                    <a:pt x="293" y="38"/>
                    <a:pt x="293" y="38"/>
                    <a:pt x="294" y="38"/>
                  </a:cubicBezTo>
                  <a:cubicBezTo>
                    <a:pt x="294" y="38"/>
                    <a:pt x="294" y="38"/>
                    <a:pt x="294" y="38"/>
                  </a:cubicBezTo>
                  <a:cubicBezTo>
                    <a:pt x="295" y="38"/>
                    <a:pt x="295" y="38"/>
                    <a:pt x="295" y="38"/>
                  </a:cubicBezTo>
                  <a:cubicBezTo>
                    <a:pt x="296" y="38"/>
                    <a:pt x="296" y="38"/>
                    <a:pt x="296" y="38"/>
                  </a:cubicBezTo>
                  <a:cubicBezTo>
                    <a:pt x="296" y="37"/>
                    <a:pt x="296" y="37"/>
                    <a:pt x="296" y="37"/>
                  </a:cubicBezTo>
                  <a:cubicBezTo>
                    <a:pt x="296" y="37"/>
                    <a:pt x="296" y="37"/>
                    <a:pt x="297" y="30"/>
                  </a:cubicBezTo>
                  <a:cubicBezTo>
                    <a:pt x="296" y="30"/>
                    <a:pt x="296" y="30"/>
                    <a:pt x="296" y="30"/>
                  </a:cubicBezTo>
                  <a:cubicBezTo>
                    <a:pt x="296" y="31"/>
                    <a:pt x="296" y="31"/>
                    <a:pt x="296" y="31"/>
                  </a:cubicBezTo>
                  <a:cubicBezTo>
                    <a:pt x="296" y="31"/>
                    <a:pt x="296" y="31"/>
                    <a:pt x="301" y="31"/>
                  </a:cubicBezTo>
                  <a:cubicBezTo>
                    <a:pt x="302" y="31"/>
                    <a:pt x="302" y="31"/>
                    <a:pt x="302" y="31"/>
                  </a:cubicBezTo>
                  <a:cubicBezTo>
                    <a:pt x="302" y="31"/>
                    <a:pt x="302" y="31"/>
                    <a:pt x="302" y="31"/>
                  </a:cubicBezTo>
                  <a:cubicBezTo>
                    <a:pt x="302" y="31"/>
                    <a:pt x="302" y="31"/>
                    <a:pt x="306" y="27"/>
                  </a:cubicBezTo>
                  <a:cubicBezTo>
                    <a:pt x="305" y="26"/>
                    <a:pt x="305" y="26"/>
                    <a:pt x="305" y="26"/>
                  </a:cubicBezTo>
                  <a:cubicBezTo>
                    <a:pt x="305" y="27"/>
                    <a:pt x="305" y="27"/>
                    <a:pt x="305" y="27"/>
                  </a:cubicBezTo>
                  <a:cubicBezTo>
                    <a:pt x="305" y="27"/>
                    <a:pt x="340" y="29"/>
                    <a:pt x="365" y="29"/>
                  </a:cubicBezTo>
                  <a:cubicBezTo>
                    <a:pt x="371" y="29"/>
                    <a:pt x="377" y="29"/>
                    <a:pt x="381" y="28"/>
                  </a:cubicBezTo>
                  <a:cubicBezTo>
                    <a:pt x="381" y="27"/>
                    <a:pt x="381" y="27"/>
                    <a:pt x="381" y="27"/>
                  </a:cubicBezTo>
                  <a:cubicBezTo>
                    <a:pt x="381" y="28"/>
                    <a:pt x="381" y="28"/>
                    <a:pt x="381" y="28"/>
                  </a:cubicBezTo>
                  <a:cubicBezTo>
                    <a:pt x="392" y="28"/>
                    <a:pt x="410" y="25"/>
                    <a:pt x="426" y="22"/>
                  </a:cubicBezTo>
                  <a:cubicBezTo>
                    <a:pt x="434" y="20"/>
                    <a:pt x="441" y="18"/>
                    <a:pt x="446" y="17"/>
                  </a:cubicBezTo>
                  <a:cubicBezTo>
                    <a:pt x="449" y="16"/>
                    <a:pt x="451" y="16"/>
                    <a:pt x="453" y="15"/>
                  </a:cubicBezTo>
                  <a:cubicBezTo>
                    <a:pt x="453" y="15"/>
                    <a:pt x="454" y="15"/>
                    <a:pt x="454" y="15"/>
                  </a:cubicBezTo>
                  <a:cubicBezTo>
                    <a:pt x="455" y="15"/>
                    <a:pt x="455" y="15"/>
                    <a:pt x="455" y="15"/>
                  </a:cubicBezTo>
                  <a:cubicBezTo>
                    <a:pt x="455" y="15"/>
                    <a:pt x="455" y="15"/>
                    <a:pt x="455" y="15"/>
                  </a:cubicBezTo>
                  <a:cubicBezTo>
                    <a:pt x="455" y="14"/>
                    <a:pt x="455" y="14"/>
                    <a:pt x="455" y="14"/>
                  </a:cubicBezTo>
                  <a:cubicBezTo>
                    <a:pt x="455" y="15"/>
                    <a:pt x="455" y="15"/>
                    <a:pt x="455" y="15"/>
                  </a:cubicBezTo>
                  <a:cubicBezTo>
                    <a:pt x="455" y="15"/>
                    <a:pt x="455" y="15"/>
                    <a:pt x="455" y="15"/>
                  </a:cubicBezTo>
                  <a:cubicBezTo>
                    <a:pt x="455" y="14"/>
                    <a:pt x="455" y="14"/>
                    <a:pt x="455" y="14"/>
                  </a:cubicBezTo>
                  <a:cubicBezTo>
                    <a:pt x="455" y="15"/>
                    <a:pt x="455" y="15"/>
                    <a:pt x="455" y="15"/>
                  </a:cubicBezTo>
                  <a:cubicBezTo>
                    <a:pt x="455" y="15"/>
                    <a:pt x="455" y="15"/>
                    <a:pt x="458" y="15"/>
                  </a:cubicBezTo>
                  <a:cubicBezTo>
                    <a:pt x="459" y="15"/>
                    <a:pt x="459" y="15"/>
                    <a:pt x="459" y="15"/>
                  </a:cubicBezTo>
                  <a:cubicBezTo>
                    <a:pt x="459" y="14"/>
                    <a:pt x="459" y="14"/>
                    <a:pt x="459" y="14"/>
                  </a:cubicBezTo>
                  <a:cubicBezTo>
                    <a:pt x="459" y="13"/>
                    <a:pt x="459" y="13"/>
                    <a:pt x="459" y="13"/>
                  </a:cubicBezTo>
                  <a:cubicBezTo>
                    <a:pt x="459" y="13"/>
                    <a:pt x="460" y="12"/>
                    <a:pt x="460" y="11"/>
                  </a:cubicBezTo>
                  <a:cubicBezTo>
                    <a:pt x="460" y="10"/>
                    <a:pt x="461" y="10"/>
                    <a:pt x="461" y="10"/>
                  </a:cubicBezTo>
                  <a:cubicBezTo>
                    <a:pt x="462" y="9"/>
                    <a:pt x="462" y="9"/>
                    <a:pt x="462" y="9"/>
                  </a:cubicBezTo>
                  <a:cubicBezTo>
                    <a:pt x="463" y="9"/>
                    <a:pt x="463" y="9"/>
                    <a:pt x="463" y="9"/>
                  </a:cubicBezTo>
                  <a:cubicBezTo>
                    <a:pt x="463" y="10"/>
                    <a:pt x="464" y="10"/>
                    <a:pt x="464" y="11"/>
                  </a:cubicBezTo>
                  <a:cubicBezTo>
                    <a:pt x="465" y="11"/>
                    <a:pt x="465" y="13"/>
                    <a:pt x="466" y="14"/>
                  </a:cubicBezTo>
                  <a:cubicBezTo>
                    <a:pt x="467" y="15"/>
                    <a:pt x="468" y="17"/>
                    <a:pt x="471" y="18"/>
                  </a:cubicBezTo>
                  <a:cubicBezTo>
                    <a:pt x="471" y="18"/>
                    <a:pt x="471" y="18"/>
                    <a:pt x="471" y="18"/>
                  </a:cubicBezTo>
                  <a:cubicBezTo>
                    <a:pt x="471" y="18"/>
                    <a:pt x="471" y="18"/>
                    <a:pt x="471" y="18"/>
                  </a:cubicBezTo>
                  <a:cubicBezTo>
                    <a:pt x="473" y="18"/>
                    <a:pt x="475" y="17"/>
                    <a:pt x="478" y="17"/>
                  </a:cubicBezTo>
                  <a:cubicBezTo>
                    <a:pt x="480" y="17"/>
                    <a:pt x="483" y="18"/>
                    <a:pt x="486" y="19"/>
                  </a:cubicBezTo>
                  <a:cubicBezTo>
                    <a:pt x="488" y="20"/>
                    <a:pt x="491" y="22"/>
                    <a:pt x="493" y="25"/>
                  </a:cubicBezTo>
                  <a:cubicBezTo>
                    <a:pt x="494" y="24"/>
                    <a:pt x="494" y="24"/>
                    <a:pt x="494" y="24"/>
                  </a:cubicBezTo>
                  <a:cubicBezTo>
                    <a:pt x="493" y="25"/>
                    <a:pt x="493" y="25"/>
                    <a:pt x="493" y="25"/>
                  </a:cubicBezTo>
                  <a:cubicBezTo>
                    <a:pt x="495" y="29"/>
                    <a:pt x="495" y="32"/>
                    <a:pt x="495" y="34"/>
                  </a:cubicBezTo>
                  <a:cubicBezTo>
                    <a:pt x="495" y="36"/>
                    <a:pt x="495" y="37"/>
                    <a:pt x="495" y="37"/>
                  </a:cubicBezTo>
                  <a:cubicBezTo>
                    <a:pt x="494" y="38"/>
                    <a:pt x="494" y="38"/>
                    <a:pt x="494" y="38"/>
                  </a:cubicBezTo>
                  <a:cubicBezTo>
                    <a:pt x="494" y="38"/>
                    <a:pt x="494" y="38"/>
                    <a:pt x="494" y="38"/>
                  </a:cubicBezTo>
                  <a:cubicBezTo>
                    <a:pt x="494" y="38"/>
                    <a:pt x="494" y="38"/>
                    <a:pt x="494" y="38"/>
                  </a:cubicBezTo>
                  <a:cubicBezTo>
                    <a:pt x="495" y="39"/>
                    <a:pt x="495" y="39"/>
                    <a:pt x="495" y="39"/>
                  </a:cubicBezTo>
                  <a:cubicBezTo>
                    <a:pt x="494" y="38"/>
                    <a:pt x="494" y="38"/>
                    <a:pt x="494" y="38"/>
                  </a:cubicBezTo>
                  <a:cubicBezTo>
                    <a:pt x="494" y="38"/>
                    <a:pt x="494" y="38"/>
                    <a:pt x="494" y="38"/>
                  </a:cubicBezTo>
                  <a:cubicBezTo>
                    <a:pt x="495" y="39"/>
                    <a:pt x="495" y="39"/>
                    <a:pt x="495" y="39"/>
                  </a:cubicBezTo>
                  <a:cubicBezTo>
                    <a:pt x="494" y="38"/>
                    <a:pt x="494" y="38"/>
                    <a:pt x="494" y="38"/>
                  </a:cubicBezTo>
                  <a:cubicBezTo>
                    <a:pt x="493" y="39"/>
                    <a:pt x="493" y="39"/>
                    <a:pt x="493" y="39"/>
                  </a:cubicBezTo>
                  <a:cubicBezTo>
                    <a:pt x="494" y="40"/>
                    <a:pt x="494" y="40"/>
                    <a:pt x="494" y="40"/>
                  </a:cubicBezTo>
                  <a:cubicBezTo>
                    <a:pt x="494" y="40"/>
                    <a:pt x="494" y="40"/>
                    <a:pt x="498" y="44"/>
                  </a:cubicBezTo>
                  <a:cubicBezTo>
                    <a:pt x="499" y="43"/>
                    <a:pt x="499" y="43"/>
                    <a:pt x="499" y="43"/>
                  </a:cubicBezTo>
                  <a:cubicBezTo>
                    <a:pt x="498" y="44"/>
                    <a:pt x="498" y="44"/>
                    <a:pt x="498" y="44"/>
                  </a:cubicBezTo>
                  <a:cubicBezTo>
                    <a:pt x="498" y="44"/>
                    <a:pt x="498" y="44"/>
                    <a:pt x="500" y="46"/>
                  </a:cubicBezTo>
                  <a:cubicBezTo>
                    <a:pt x="501" y="48"/>
                    <a:pt x="504" y="53"/>
                    <a:pt x="509" y="61"/>
                  </a:cubicBezTo>
                  <a:cubicBezTo>
                    <a:pt x="510" y="61"/>
                    <a:pt x="510" y="61"/>
                    <a:pt x="510" y="61"/>
                  </a:cubicBezTo>
                  <a:cubicBezTo>
                    <a:pt x="509" y="61"/>
                    <a:pt x="509" y="61"/>
                    <a:pt x="509" y="61"/>
                  </a:cubicBezTo>
                  <a:cubicBezTo>
                    <a:pt x="509" y="61"/>
                    <a:pt x="510" y="69"/>
                    <a:pt x="513" y="77"/>
                  </a:cubicBezTo>
                  <a:cubicBezTo>
                    <a:pt x="514" y="77"/>
                    <a:pt x="514" y="77"/>
                    <a:pt x="514" y="77"/>
                  </a:cubicBezTo>
                  <a:cubicBezTo>
                    <a:pt x="513" y="77"/>
                    <a:pt x="513" y="77"/>
                    <a:pt x="513" y="77"/>
                  </a:cubicBezTo>
                  <a:cubicBezTo>
                    <a:pt x="513" y="80"/>
                    <a:pt x="515" y="83"/>
                    <a:pt x="517" y="86"/>
                  </a:cubicBezTo>
                  <a:cubicBezTo>
                    <a:pt x="523" y="96"/>
                    <a:pt x="535" y="110"/>
                    <a:pt x="535" y="110"/>
                  </a:cubicBezTo>
                  <a:cubicBezTo>
                    <a:pt x="536" y="109"/>
                    <a:pt x="536" y="109"/>
                    <a:pt x="536" y="109"/>
                  </a:cubicBezTo>
                  <a:cubicBezTo>
                    <a:pt x="535" y="109"/>
                    <a:pt x="535" y="109"/>
                    <a:pt x="535" y="109"/>
                  </a:cubicBezTo>
                  <a:cubicBezTo>
                    <a:pt x="535" y="109"/>
                    <a:pt x="535" y="109"/>
                    <a:pt x="532" y="114"/>
                  </a:cubicBezTo>
                  <a:cubicBezTo>
                    <a:pt x="531" y="115"/>
                    <a:pt x="531" y="115"/>
                    <a:pt x="531" y="115"/>
                  </a:cubicBezTo>
                  <a:cubicBezTo>
                    <a:pt x="532" y="115"/>
                    <a:pt x="532" y="115"/>
                    <a:pt x="532" y="115"/>
                  </a:cubicBezTo>
                  <a:cubicBezTo>
                    <a:pt x="532" y="115"/>
                    <a:pt x="532" y="115"/>
                    <a:pt x="533" y="117"/>
                  </a:cubicBezTo>
                  <a:cubicBezTo>
                    <a:pt x="534" y="118"/>
                    <a:pt x="535" y="121"/>
                    <a:pt x="539" y="126"/>
                  </a:cubicBezTo>
                  <a:cubicBezTo>
                    <a:pt x="540" y="125"/>
                    <a:pt x="540" y="125"/>
                    <a:pt x="540" y="125"/>
                  </a:cubicBezTo>
                  <a:cubicBezTo>
                    <a:pt x="539" y="124"/>
                    <a:pt x="539" y="124"/>
                    <a:pt x="539" y="124"/>
                  </a:cubicBezTo>
                  <a:cubicBezTo>
                    <a:pt x="539" y="124"/>
                    <a:pt x="539" y="124"/>
                    <a:pt x="539" y="124"/>
                  </a:cubicBezTo>
                  <a:cubicBezTo>
                    <a:pt x="539" y="124"/>
                    <a:pt x="538" y="125"/>
                    <a:pt x="537" y="125"/>
                  </a:cubicBezTo>
                  <a:cubicBezTo>
                    <a:pt x="536" y="126"/>
                    <a:pt x="536" y="126"/>
                    <a:pt x="536" y="126"/>
                  </a:cubicBezTo>
                  <a:cubicBezTo>
                    <a:pt x="536" y="127"/>
                    <a:pt x="536" y="127"/>
                    <a:pt x="536" y="127"/>
                  </a:cubicBezTo>
                  <a:cubicBezTo>
                    <a:pt x="536" y="127"/>
                    <a:pt x="536" y="127"/>
                    <a:pt x="538" y="153"/>
                  </a:cubicBezTo>
                  <a:cubicBezTo>
                    <a:pt x="540" y="152"/>
                    <a:pt x="540" y="152"/>
                    <a:pt x="540" y="152"/>
                  </a:cubicBezTo>
                  <a:cubicBezTo>
                    <a:pt x="540" y="151"/>
                    <a:pt x="540" y="151"/>
                    <a:pt x="540" y="151"/>
                  </a:cubicBezTo>
                  <a:cubicBezTo>
                    <a:pt x="540" y="151"/>
                    <a:pt x="535" y="152"/>
                    <a:pt x="530" y="154"/>
                  </a:cubicBezTo>
                  <a:cubicBezTo>
                    <a:pt x="525" y="156"/>
                    <a:pt x="519" y="158"/>
                    <a:pt x="515" y="162"/>
                  </a:cubicBezTo>
                  <a:cubicBezTo>
                    <a:pt x="515" y="162"/>
                    <a:pt x="515" y="162"/>
                    <a:pt x="515" y="162"/>
                  </a:cubicBezTo>
                  <a:cubicBezTo>
                    <a:pt x="515" y="162"/>
                    <a:pt x="515" y="162"/>
                    <a:pt x="515" y="162"/>
                  </a:cubicBezTo>
                  <a:cubicBezTo>
                    <a:pt x="510" y="167"/>
                    <a:pt x="508" y="174"/>
                    <a:pt x="506" y="180"/>
                  </a:cubicBezTo>
                  <a:cubicBezTo>
                    <a:pt x="505" y="186"/>
                    <a:pt x="505" y="191"/>
                    <a:pt x="505" y="191"/>
                  </a:cubicBezTo>
                  <a:cubicBezTo>
                    <a:pt x="505" y="193"/>
                    <a:pt x="505" y="193"/>
                    <a:pt x="505" y="193"/>
                  </a:cubicBezTo>
                  <a:cubicBezTo>
                    <a:pt x="506" y="193"/>
                    <a:pt x="506" y="193"/>
                    <a:pt x="506" y="193"/>
                  </a:cubicBezTo>
                  <a:cubicBezTo>
                    <a:pt x="507" y="193"/>
                    <a:pt x="507" y="193"/>
                    <a:pt x="507" y="193"/>
                  </a:cubicBezTo>
                  <a:cubicBezTo>
                    <a:pt x="508" y="193"/>
                    <a:pt x="517" y="194"/>
                    <a:pt x="528" y="200"/>
                  </a:cubicBezTo>
                  <a:cubicBezTo>
                    <a:pt x="529" y="200"/>
                    <a:pt x="529" y="200"/>
                    <a:pt x="529" y="200"/>
                  </a:cubicBezTo>
                  <a:cubicBezTo>
                    <a:pt x="529" y="200"/>
                    <a:pt x="529" y="200"/>
                    <a:pt x="529" y="200"/>
                  </a:cubicBezTo>
                  <a:cubicBezTo>
                    <a:pt x="533" y="201"/>
                    <a:pt x="535" y="203"/>
                    <a:pt x="536" y="204"/>
                  </a:cubicBezTo>
                  <a:cubicBezTo>
                    <a:pt x="537" y="205"/>
                    <a:pt x="537" y="207"/>
                    <a:pt x="537" y="207"/>
                  </a:cubicBezTo>
                  <a:cubicBezTo>
                    <a:pt x="537" y="208"/>
                    <a:pt x="537" y="208"/>
                    <a:pt x="537" y="208"/>
                  </a:cubicBezTo>
                  <a:cubicBezTo>
                    <a:pt x="537" y="209"/>
                    <a:pt x="537" y="209"/>
                    <a:pt x="537" y="209"/>
                  </a:cubicBezTo>
                  <a:cubicBezTo>
                    <a:pt x="537" y="209"/>
                    <a:pt x="537" y="209"/>
                    <a:pt x="537" y="209"/>
                  </a:cubicBezTo>
                  <a:cubicBezTo>
                    <a:pt x="538" y="209"/>
                    <a:pt x="538" y="209"/>
                    <a:pt x="538" y="209"/>
                  </a:cubicBezTo>
                  <a:cubicBezTo>
                    <a:pt x="537" y="209"/>
                    <a:pt x="537" y="209"/>
                    <a:pt x="537" y="209"/>
                  </a:cubicBezTo>
                  <a:cubicBezTo>
                    <a:pt x="537" y="209"/>
                    <a:pt x="537" y="209"/>
                    <a:pt x="537" y="209"/>
                  </a:cubicBezTo>
                  <a:cubicBezTo>
                    <a:pt x="538" y="209"/>
                    <a:pt x="538" y="209"/>
                    <a:pt x="538" y="209"/>
                  </a:cubicBezTo>
                  <a:cubicBezTo>
                    <a:pt x="537" y="209"/>
                    <a:pt x="537" y="209"/>
                    <a:pt x="537" y="209"/>
                  </a:cubicBezTo>
                  <a:cubicBezTo>
                    <a:pt x="537" y="209"/>
                    <a:pt x="537" y="209"/>
                    <a:pt x="537" y="209"/>
                  </a:cubicBezTo>
                  <a:cubicBezTo>
                    <a:pt x="537" y="209"/>
                    <a:pt x="537" y="209"/>
                    <a:pt x="537" y="209"/>
                  </a:cubicBezTo>
                  <a:cubicBezTo>
                    <a:pt x="537" y="209"/>
                    <a:pt x="537" y="209"/>
                    <a:pt x="534" y="220"/>
                  </a:cubicBezTo>
                  <a:cubicBezTo>
                    <a:pt x="534" y="220"/>
                    <a:pt x="534" y="220"/>
                    <a:pt x="534" y="220"/>
                  </a:cubicBezTo>
                  <a:cubicBezTo>
                    <a:pt x="535" y="221"/>
                    <a:pt x="535" y="221"/>
                    <a:pt x="535" y="221"/>
                  </a:cubicBezTo>
                  <a:cubicBezTo>
                    <a:pt x="535" y="221"/>
                    <a:pt x="535" y="221"/>
                    <a:pt x="539" y="229"/>
                  </a:cubicBezTo>
                  <a:cubicBezTo>
                    <a:pt x="540" y="228"/>
                    <a:pt x="540" y="228"/>
                    <a:pt x="540" y="228"/>
                  </a:cubicBezTo>
                  <a:cubicBezTo>
                    <a:pt x="539" y="227"/>
                    <a:pt x="539" y="227"/>
                    <a:pt x="539" y="227"/>
                  </a:cubicBezTo>
                  <a:cubicBezTo>
                    <a:pt x="539" y="227"/>
                    <a:pt x="539" y="227"/>
                    <a:pt x="533" y="232"/>
                  </a:cubicBezTo>
                  <a:cubicBezTo>
                    <a:pt x="533" y="233"/>
                    <a:pt x="533" y="233"/>
                    <a:pt x="533" y="233"/>
                  </a:cubicBezTo>
                  <a:cubicBezTo>
                    <a:pt x="533" y="233"/>
                    <a:pt x="533" y="233"/>
                    <a:pt x="533" y="233"/>
                  </a:cubicBezTo>
                  <a:cubicBezTo>
                    <a:pt x="533" y="233"/>
                    <a:pt x="533" y="236"/>
                    <a:pt x="533" y="238"/>
                  </a:cubicBezTo>
                  <a:cubicBezTo>
                    <a:pt x="534" y="241"/>
                    <a:pt x="534" y="244"/>
                    <a:pt x="536" y="246"/>
                  </a:cubicBezTo>
                  <a:cubicBezTo>
                    <a:pt x="537" y="246"/>
                    <a:pt x="537" y="246"/>
                    <a:pt x="537" y="246"/>
                  </a:cubicBezTo>
                  <a:cubicBezTo>
                    <a:pt x="536" y="246"/>
                    <a:pt x="536" y="246"/>
                    <a:pt x="536" y="246"/>
                  </a:cubicBezTo>
                  <a:cubicBezTo>
                    <a:pt x="539" y="252"/>
                    <a:pt x="544" y="257"/>
                    <a:pt x="544" y="266"/>
                  </a:cubicBezTo>
                  <a:cubicBezTo>
                    <a:pt x="544" y="268"/>
                    <a:pt x="544" y="270"/>
                    <a:pt x="545" y="271"/>
                  </a:cubicBezTo>
                  <a:cubicBezTo>
                    <a:pt x="546" y="274"/>
                    <a:pt x="548" y="275"/>
                    <a:pt x="550" y="277"/>
                  </a:cubicBezTo>
                  <a:cubicBezTo>
                    <a:pt x="552" y="278"/>
                    <a:pt x="555" y="280"/>
                    <a:pt x="556" y="282"/>
                  </a:cubicBezTo>
                  <a:cubicBezTo>
                    <a:pt x="557" y="282"/>
                    <a:pt x="557" y="282"/>
                    <a:pt x="557" y="282"/>
                  </a:cubicBezTo>
                  <a:cubicBezTo>
                    <a:pt x="557" y="282"/>
                    <a:pt x="557" y="282"/>
                    <a:pt x="557" y="282"/>
                  </a:cubicBezTo>
                  <a:cubicBezTo>
                    <a:pt x="562" y="286"/>
                    <a:pt x="564" y="292"/>
                    <a:pt x="567" y="296"/>
                  </a:cubicBezTo>
                  <a:cubicBezTo>
                    <a:pt x="567" y="296"/>
                    <a:pt x="567" y="296"/>
                    <a:pt x="567" y="296"/>
                  </a:cubicBezTo>
                  <a:cubicBezTo>
                    <a:pt x="567" y="296"/>
                    <a:pt x="567" y="296"/>
                    <a:pt x="567" y="296"/>
                  </a:cubicBezTo>
                  <a:cubicBezTo>
                    <a:pt x="569" y="299"/>
                    <a:pt x="573" y="302"/>
                    <a:pt x="577" y="304"/>
                  </a:cubicBezTo>
                  <a:cubicBezTo>
                    <a:pt x="580" y="305"/>
                    <a:pt x="583" y="306"/>
                    <a:pt x="583" y="306"/>
                  </a:cubicBezTo>
                  <a:cubicBezTo>
                    <a:pt x="583" y="305"/>
                    <a:pt x="583" y="305"/>
                    <a:pt x="583" y="305"/>
                  </a:cubicBezTo>
                  <a:cubicBezTo>
                    <a:pt x="582" y="304"/>
                    <a:pt x="582" y="304"/>
                    <a:pt x="582" y="304"/>
                  </a:cubicBezTo>
                  <a:cubicBezTo>
                    <a:pt x="582" y="304"/>
                    <a:pt x="582" y="304"/>
                    <a:pt x="578" y="308"/>
                  </a:cubicBezTo>
                  <a:cubicBezTo>
                    <a:pt x="579" y="309"/>
                    <a:pt x="579" y="309"/>
                    <a:pt x="579" y="309"/>
                  </a:cubicBezTo>
                  <a:cubicBezTo>
                    <a:pt x="579" y="308"/>
                    <a:pt x="579" y="308"/>
                    <a:pt x="579" y="308"/>
                  </a:cubicBezTo>
                  <a:cubicBezTo>
                    <a:pt x="579" y="308"/>
                    <a:pt x="577" y="308"/>
                    <a:pt x="576" y="309"/>
                  </a:cubicBezTo>
                  <a:cubicBezTo>
                    <a:pt x="574" y="309"/>
                    <a:pt x="572" y="310"/>
                    <a:pt x="571" y="312"/>
                  </a:cubicBezTo>
                  <a:lnTo>
                    <a:pt x="572" y="3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26" name="Freeform 45"/>
            <p:cNvSpPr>
              <a:spLocks/>
            </p:cNvSpPr>
            <p:nvPr/>
          </p:nvSpPr>
          <p:spPr bwMode="auto">
            <a:xfrm>
              <a:off x="3369" y="1693"/>
              <a:ext cx="422" cy="321"/>
            </a:xfrm>
            <a:custGeom>
              <a:avLst/>
              <a:gdLst>
                <a:gd name="T0" fmla="*/ 118 w 300"/>
                <a:gd name="T1" fmla="*/ 192 h 228"/>
                <a:gd name="T2" fmla="*/ 149 w 300"/>
                <a:gd name="T3" fmla="*/ 209 h 228"/>
                <a:gd name="T4" fmla="*/ 154 w 300"/>
                <a:gd name="T5" fmla="*/ 228 h 228"/>
                <a:gd name="T6" fmla="*/ 172 w 300"/>
                <a:gd name="T7" fmla="*/ 221 h 228"/>
                <a:gd name="T8" fmla="*/ 190 w 300"/>
                <a:gd name="T9" fmla="*/ 221 h 228"/>
                <a:gd name="T10" fmla="*/ 209 w 300"/>
                <a:gd name="T11" fmla="*/ 214 h 228"/>
                <a:gd name="T12" fmla="*/ 217 w 300"/>
                <a:gd name="T13" fmla="*/ 198 h 228"/>
                <a:gd name="T14" fmla="*/ 236 w 300"/>
                <a:gd name="T15" fmla="*/ 184 h 228"/>
                <a:gd name="T16" fmla="*/ 255 w 300"/>
                <a:gd name="T17" fmla="*/ 192 h 228"/>
                <a:gd name="T18" fmla="*/ 254 w 300"/>
                <a:gd name="T19" fmla="*/ 175 h 228"/>
                <a:gd name="T20" fmla="*/ 254 w 300"/>
                <a:gd name="T21" fmla="*/ 130 h 228"/>
                <a:gd name="T22" fmla="*/ 274 w 300"/>
                <a:gd name="T23" fmla="*/ 100 h 228"/>
                <a:gd name="T24" fmla="*/ 294 w 300"/>
                <a:gd name="T25" fmla="*/ 88 h 228"/>
                <a:gd name="T26" fmla="*/ 279 w 300"/>
                <a:gd name="T27" fmla="*/ 79 h 228"/>
                <a:gd name="T28" fmla="*/ 284 w 300"/>
                <a:gd name="T29" fmla="*/ 57 h 228"/>
                <a:gd name="T30" fmla="*/ 266 w 300"/>
                <a:gd name="T31" fmla="*/ 45 h 228"/>
                <a:gd name="T32" fmla="*/ 258 w 300"/>
                <a:gd name="T33" fmla="*/ 39 h 228"/>
                <a:gd name="T34" fmla="*/ 228 w 300"/>
                <a:gd name="T35" fmla="*/ 20 h 228"/>
                <a:gd name="T36" fmla="*/ 200 w 300"/>
                <a:gd name="T37" fmla="*/ 19 h 228"/>
                <a:gd name="T38" fmla="*/ 185 w 300"/>
                <a:gd name="T39" fmla="*/ 0 h 228"/>
                <a:gd name="T40" fmla="*/ 172 w 300"/>
                <a:gd name="T41" fmla="*/ 16 h 228"/>
                <a:gd name="T42" fmla="*/ 162 w 300"/>
                <a:gd name="T43" fmla="*/ 16 h 228"/>
                <a:gd name="T44" fmla="*/ 145 w 300"/>
                <a:gd name="T45" fmla="*/ 14 h 228"/>
                <a:gd name="T46" fmla="*/ 122 w 300"/>
                <a:gd name="T47" fmla="*/ 20 h 228"/>
                <a:gd name="T48" fmla="*/ 104 w 300"/>
                <a:gd name="T49" fmla="*/ 18 h 228"/>
                <a:gd name="T50" fmla="*/ 96 w 300"/>
                <a:gd name="T51" fmla="*/ 24 h 228"/>
                <a:gd name="T52" fmla="*/ 89 w 300"/>
                <a:gd name="T53" fmla="*/ 18 h 228"/>
                <a:gd name="T54" fmla="*/ 73 w 300"/>
                <a:gd name="T55" fmla="*/ 20 h 228"/>
                <a:gd name="T56" fmla="*/ 42 w 300"/>
                <a:gd name="T57" fmla="*/ 28 h 228"/>
                <a:gd name="T58" fmla="*/ 31 w 300"/>
                <a:gd name="T59" fmla="*/ 33 h 228"/>
                <a:gd name="T60" fmla="*/ 10 w 300"/>
                <a:gd name="T61" fmla="*/ 54 h 228"/>
                <a:gd name="T62" fmla="*/ 5 w 300"/>
                <a:gd name="T63" fmla="*/ 54 h 228"/>
                <a:gd name="T64" fmla="*/ 7 w 300"/>
                <a:gd name="T65" fmla="*/ 84 h 228"/>
                <a:gd name="T66" fmla="*/ 8 w 300"/>
                <a:gd name="T67" fmla="*/ 98 h 228"/>
                <a:gd name="T68" fmla="*/ 7 w 300"/>
                <a:gd name="T69" fmla="*/ 127 h 228"/>
                <a:gd name="T70" fmla="*/ 12 w 300"/>
                <a:gd name="T71" fmla="*/ 116 h 228"/>
                <a:gd name="T72" fmla="*/ 12 w 300"/>
                <a:gd name="T73" fmla="*/ 96 h 228"/>
                <a:gd name="T74" fmla="*/ 19 w 300"/>
                <a:gd name="T75" fmla="*/ 118 h 228"/>
                <a:gd name="T76" fmla="*/ 22 w 300"/>
                <a:gd name="T77" fmla="*/ 125 h 228"/>
                <a:gd name="T78" fmla="*/ 32 w 300"/>
                <a:gd name="T79" fmla="*/ 135 h 228"/>
                <a:gd name="T80" fmla="*/ 50 w 300"/>
                <a:gd name="T81" fmla="*/ 138 h 228"/>
                <a:gd name="T82" fmla="*/ 65 w 300"/>
                <a:gd name="T83" fmla="*/ 145 h 228"/>
                <a:gd name="T84" fmla="*/ 93 w 300"/>
                <a:gd name="T85" fmla="*/ 140 h 228"/>
                <a:gd name="T86" fmla="*/ 104 w 300"/>
                <a:gd name="T87" fmla="*/ 163 h 228"/>
                <a:gd name="T88" fmla="*/ 109 w 300"/>
                <a:gd name="T89" fmla="*/ 19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0" h="228">
                  <a:moveTo>
                    <a:pt x="112" y="198"/>
                  </a:moveTo>
                  <a:cubicBezTo>
                    <a:pt x="112" y="198"/>
                    <a:pt x="113" y="191"/>
                    <a:pt x="118" y="192"/>
                  </a:cubicBezTo>
                  <a:cubicBezTo>
                    <a:pt x="122" y="194"/>
                    <a:pt x="120" y="199"/>
                    <a:pt x="126" y="200"/>
                  </a:cubicBezTo>
                  <a:cubicBezTo>
                    <a:pt x="131" y="200"/>
                    <a:pt x="142" y="198"/>
                    <a:pt x="149" y="209"/>
                  </a:cubicBezTo>
                  <a:cubicBezTo>
                    <a:pt x="154" y="219"/>
                    <a:pt x="150" y="223"/>
                    <a:pt x="150" y="223"/>
                  </a:cubicBezTo>
                  <a:cubicBezTo>
                    <a:pt x="154" y="228"/>
                    <a:pt x="154" y="228"/>
                    <a:pt x="154" y="228"/>
                  </a:cubicBezTo>
                  <a:cubicBezTo>
                    <a:pt x="170" y="226"/>
                    <a:pt x="170" y="226"/>
                    <a:pt x="170" y="226"/>
                  </a:cubicBezTo>
                  <a:cubicBezTo>
                    <a:pt x="172" y="221"/>
                    <a:pt x="172" y="221"/>
                    <a:pt x="172" y="221"/>
                  </a:cubicBezTo>
                  <a:cubicBezTo>
                    <a:pt x="181" y="223"/>
                    <a:pt x="181" y="223"/>
                    <a:pt x="181" y="223"/>
                  </a:cubicBezTo>
                  <a:cubicBezTo>
                    <a:pt x="190" y="221"/>
                    <a:pt x="190" y="221"/>
                    <a:pt x="190" y="221"/>
                  </a:cubicBezTo>
                  <a:cubicBezTo>
                    <a:pt x="200" y="225"/>
                    <a:pt x="200" y="225"/>
                    <a:pt x="200" y="225"/>
                  </a:cubicBezTo>
                  <a:cubicBezTo>
                    <a:pt x="209" y="214"/>
                    <a:pt x="209" y="214"/>
                    <a:pt x="209" y="214"/>
                  </a:cubicBezTo>
                  <a:cubicBezTo>
                    <a:pt x="209" y="214"/>
                    <a:pt x="215" y="217"/>
                    <a:pt x="220" y="214"/>
                  </a:cubicBezTo>
                  <a:cubicBezTo>
                    <a:pt x="225" y="213"/>
                    <a:pt x="216" y="200"/>
                    <a:pt x="217" y="198"/>
                  </a:cubicBezTo>
                  <a:cubicBezTo>
                    <a:pt x="220" y="194"/>
                    <a:pt x="231" y="198"/>
                    <a:pt x="231" y="198"/>
                  </a:cubicBezTo>
                  <a:cubicBezTo>
                    <a:pt x="236" y="184"/>
                    <a:pt x="236" y="184"/>
                    <a:pt x="236" y="184"/>
                  </a:cubicBezTo>
                  <a:cubicBezTo>
                    <a:pt x="236" y="184"/>
                    <a:pt x="244" y="181"/>
                    <a:pt x="251" y="181"/>
                  </a:cubicBezTo>
                  <a:cubicBezTo>
                    <a:pt x="257" y="180"/>
                    <a:pt x="251" y="188"/>
                    <a:pt x="255" y="192"/>
                  </a:cubicBezTo>
                  <a:cubicBezTo>
                    <a:pt x="259" y="196"/>
                    <a:pt x="269" y="190"/>
                    <a:pt x="266" y="180"/>
                  </a:cubicBezTo>
                  <a:cubicBezTo>
                    <a:pt x="266" y="173"/>
                    <a:pt x="254" y="175"/>
                    <a:pt x="254" y="175"/>
                  </a:cubicBezTo>
                  <a:cubicBezTo>
                    <a:pt x="258" y="153"/>
                    <a:pt x="258" y="153"/>
                    <a:pt x="258" y="153"/>
                  </a:cubicBezTo>
                  <a:cubicBezTo>
                    <a:pt x="258" y="153"/>
                    <a:pt x="254" y="137"/>
                    <a:pt x="254" y="130"/>
                  </a:cubicBezTo>
                  <a:cubicBezTo>
                    <a:pt x="254" y="125"/>
                    <a:pt x="263" y="118"/>
                    <a:pt x="270" y="116"/>
                  </a:cubicBezTo>
                  <a:cubicBezTo>
                    <a:pt x="275" y="114"/>
                    <a:pt x="274" y="100"/>
                    <a:pt x="274" y="100"/>
                  </a:cubicBezTo>
                  <a:cubicBezTo>
                    <a:pt x="294" y="95"/>
                    <a:pt x="294" y="95"/>
                    <a:pt x="294" y="95"/>
                  </a:cubicBezTo>
                  <a:cubicBezTo>
                    <a:pt x="294" y="88"/>
                    <a:pt x="294" y="88"/>
                    <a:pt x="294" y="88"/>
                  </a:cubicBezTo>
                  <a:cubicBezTo>
                    <a:pt x="294" y="88"/>
                    <a:pt x="300" y="81"/>
                    <a:pt x="298" y="76"/>
                  </a:cubicBezTo>
                  <a:cubicBezTo>
                    <a:pt x="297" y="72"/>
                    <a:pt x="279" y="79"/>
                    <a:pt x="279" y="79"/>
                  </a:cubicBezTo>
                  <a:cubicBezTo>
                    <a:pt x="281" y="65"/>
                    <a:pt x="281" y="65"/>
                    <a:pt x="281" y="65"/>
                  </a:cubicBezTo>
                  <a:cubicBezTo>
                    <a:pt x="284" y="57"/>
                    <a:pt x="284" y="57"/>
                    <a:pt x="284" y="57"/>
                  </a:cubicBezTo>
                  <a:cubicBezTo>
                    <a:pt x="284" y="49"/>
                    <a:pt x="284" y="49"/>
                    <a:pt x="284" y="49"/>
                  </a:cubicBezTo>
                  <a:cubicBezTo>
                    <a:pt x="266" y="45"/>
                    <a:pt x="266" y="45"/>
                    <a:pt x="266" y="45"/>
                  </a:cubicBezTo>
                  <a:cubicBezTo>
                    <a:pt x="265" y="39"/>
                    <a:pt x="265" y="39"/>
                    <a:pt x="265" y="39"/>
                  </a:cubicBezTo>
                  <a:cubicBezTo>
                    <a:pt x="258" y="39"/>
                    <a:pt x="258" y="39"/>
                    <a:pt x="258" y="39"/>
                  </a:cubicBezTo>
                  <a:cubicBezTo>
                    <a:pt x="258" y="39"/>
                    <a:pt x="254" y="30"/>
                    <a:pt x="251" y="26"/>
                  </a:cubicBezTo>
                  <a:cubicBezTo>
                    <a:pt x="247" y="22"/>
                    <a:pt x="228" y="20"/>
                    <a:pt x="228" y="20"/>
                  </a:cubicBezTo>
                  <a:cubicBezTo>
                    <a:pt x="228" y="16"/>
                    <a:pt x="228" y="16"/>
                    <a:pt x="228" y="16"/>
                  </a:cubicBezTo>
                  <a:cubicBezTo>
                    <a:pt x="200" y="19"/>
                    <a:pt x="200" y="19"/>
                    <a:pt x="200" y="19"/>
                  </a:cubicBezTo>
                  <a:cubicBezTo>
                    <a:pt x="192" y="3"/>
                    <a:pt x="192" y="3"/>
                    <a:pt x="192" y="3"/>
                  </a:cubicBezTo>
                  <a:cubicBezTo>
                    <a:pt x="185" y="0"/>
                    <a:pt x="185" y="0"/>
                    <a:pt x="185" y="0"/>
                  </a:cubicBezTo>
                  <a:cubicBezTo>
                    <a:pt x="176" y="7"/>
                    <a:pt x="176" y="7"/>
                    <a:pt x="176" y="7"/>
                  </a:cubicBezTo>
                  <a:cubicBezTo>
                    <a:pt x="172" y="16"/>
                    <a:pt x="172" y="16"/>
                    <a:pt x="172" y="16"/>
                  </a:cubicBezTo>
                  <a:cubicBezTo>
                    <a:pt x="167" y="18"/>
                    <a:pt x="167" y="18"/>
                    <a:pt x="167" y="18"/>
                  </a:cubicBezTo>
                  <a:cubicBezTo>
                    <a:pt x="162" y="16"/>
                    <a:pt x="162" y="16"/>
                    <a:pt x="162" y="16"/>
                  </a:cubicBezTo>
                  <a:cubicBezTo>
                    <a:pt x="153" y="20"/>
                    <a:pt x="153" y="20"/>
                    <a:pt x="153" y="20"/>
                  </a:cubicBezTo>
                  <a:cubicBezTo>
                    <a:pt x="145" y="14"/>
                    <a:pt x="145" y="14"/>
                    <a:pt x="145" y="14"/>
                  </a:cubicBezTo>
                  <a:cubicBezTo>
                    <a:pt x="127" y="14"/>
                    <a:pt x="127" y="14"/>
                    <a:pt x="127" y="14"/>
                  </a:cubicBezTo>
                  <a:cubicBezTo>
                    <a:pt x="122" y="20"/>
                    <a:pt x="122" y="20"/>
                    <a:pt x="122" y="20"/>
                  </a:cubicBezTo>
                  <a:cubicBezTo>
                    <a:pt x="112" y="16"/>
                    <a:pt x="112" y="16"/>
                    <a:pt x="112" y="16"/>
                  </a:cubicBezTo>
                  <a:cubicBezTo>
                    <a:pt x="104" y="18"/>
                    <a:pt x="104" y="18"/>
                    <a:pt x="104" y="18"/>
                  </a:cubicBezTo>
                  <a:cubicBezTo>
                    <a:pt x="101" y="24"/>
                    <a:pt x="101" y="24"/>
                    <a:pt x="101" y="24"/>
                  </a:cubicBezTo>
                  <a:cubicBezTo>
                    <a:pt x="96" y="24"/>
                    <a:pt x="96" y="24"/>
                    <a:pt x="96" y="24"/>
                  </a:cubicBezTo>
                  <a:cubicBezTo>
                    <a:pt x="95" y="16"/>
                    <a:pt x="95" y="16"/>
                    <a:pt x="95" y="16"/>
                  </a:cubicBezTo>
                  <a:cubicBezTo>
                    <a:pt x="89" y="18"/>
                    <a:pt x="89" y="18"/>
                    <a:pt x="89" y="18"/>
                  </a:cubicBezTo>
                  <a:cubicBezTo>
                    <a:pt x="78" y="24"/>
                    <a:pt x="78" y="24"/>
                    <a:pt x="78" y="24"/>
                  </a:cubicBezTo>
                  <a:cubicBezTo>
                    <a:pt x="73" y="20"/>
                    <a:pt x="73" y="20"/>
                    <a:pt x="73" y="20"/>
                  </a:cubicBezTo>
                  <a:cubicBezTo>
                    <a:pt x="49" y="22"/>
                    <a:pt x="49" y="22"/>
                    <a:pt x="49" y="22"/>
                  </a:cubicBezTo>
                  <a:cubicBezTo>
                    <a:pt x="42" y="28"/>
                    <a:pt x="42" y="28"/>
                    <a:pt x="42" y="28"/>
                  </a:cubicBezTo>
                  <a:cubicBezTo>
                    <a:pt x="38" y="27"/>
                    <a:pt x="38" y="27"/>
                    <a:pt x="38" y="27"/>
                  </a:cubicBezTo>
                  <a:cubicBezTo>
                    <a:pt x="31" y="33"/>
                    <a:pt x="31" y="33"/>
                    <a:pt x="31" y="33"/>
                  </a:cubicBezTo>
                  <a:cubicBezTo>
                    <a:pt x="31" y="33"/>
                    <a:pt x="27" y="30"/>
                    <a:pt x="22" y="35"/>
                  </a:cubicBezTo>
                  <a:cubicBezTo>
                    <a:pt x="16" y="42"/>
                    <a:pt x="10" y="54"/>
                    <a:pt x="10" y="54"/>
                  </a:cubicBezTo>
                  <a:cubicBezTo>
                    <a:pt x="7" y="57"/>
                    <a:pt x="7" y="57"/>
                    <a:pt x="7" y="57"/>
                  </a:cubicBezTo>
                  <a:cubicBezTo>
                    <a:pt x="5" y="54"/>
                    <a:pt x="5" y="54"/>
                    <a:pt x="5" y="54"/>
                  </a:cubicBezTo>
                  <a:cubicBezTo>
                    <a:pt x="0" y="60"/>
                    <a:pt x="0" y="60"/>
                    <a:pt x="0" y="60"/>
                  </a:cubicBezTo>
                  <a:cubicBezTo>
                    <a:pt x="0" y="60"/>
                    <a:pt x="5" y="77"/>
                    <a:pt x="7" y="84"/>
                  </a:cubicBezTo>
                  <a:cubicBezTo>
                    <a:pt x="7" y="87"/>
                    <a:pt x="8" y="89"/>
                    <a:pt x="10" y="92"/>
                  </a:cubicBezTo>
                  <a:cubicBezTo>
                    <a:pt x="8" y="98"/>
                    <a:pt x="8" y="98"/>
                    <a:pt x="8" y="98"/>
                  </a:cubicBezTo>
                  <a:cubicBezTo>
                    <a:pt x="10" y="114"/>
                    <a:pt x="10" y="114"/>
                    <a:pt x="10" y="114"/>
                  </a:cubicBezTo>
                  <a:cubicBezTo>
                    <a:pt x="7" y="127"/>
                    <a:pt x="7" y="127"/>
                    <a:pt x="7" y="127"/>
                  </a:cubicBezTo>
                  <a:cubicBezTo>
                    <a:pt x="10" y="126"/>
                    <a:pt x="10" y="126"/>
                    <a:pt x="10" y="126"/>
                  </a:cubicBezTo>
                  <a:cubicBezTo>
                    <a:pt x="12" y="116"/>
                    <a:pt x="12" y="116"/>
                    <a:pt x="12" y="116"/>
                  </a:cubicBezTo>
                  <a:cubicBezTo>
                    <a:pt x="11" y="99"/>
                    <a:pt x="11" y="99"/>
                    <a:pt x="11" y="99"/>
                  </a:cubicBezTo>
                  <a:cubicBezTo>
                    <a:pt x="12" y="96"/>
                    <a:pt x="12" y="96"/>
                    <a:pt x="12" y="96"/>
                  </a:cubicBezTo>
                  <a:cubicBezTo>
                    <a:pt x="14" y="103"/>
                    <a:pt x="16" y="107"/>
                    <a:pt x="16" y="107"/>
                  </a:cubicBezTo>
                  <a:cubicBezTo>
                    <a:pt x="19" y="118"/>
                    <a:pt x="19" y="118"/>
                    <a:pt x="19" y="118"/>
                  </a:cubicBezTo>
                  <a:cubicBezTo>
                    <a:pt x="16" y="125"/>
                    <a:pt x="16" y="125"/>
                    <a:pt x="16" y="125"/>
                  </a:cubicBezTo>
                  <a:cubicBezTo>
                    <a:pt x="22" y="125"/>
                    <a:pt x="22" y="125"/>
                    <a:pt x="22" y="125"/>
                  </a:cubicBezTo>
                  <a:cubicBezTo>
                    <a:pt x="26" y="130"/>
                    <a:pt x="26" y="130"/>
                    <a:pt x="26" y="130"/>
                  </a:cubicBezTo>
                  <a:cubicBezTo>
                    <a:pt x="32" y="135"/>
                    <a:pt x="32" y="135"/>
                    <a:pt x="32" y="135"/>
                  </a:cubicBezTo>
                  <a:cubicBezTo>
                    <a:pt x="41" y="134"/>
                    <a:pt x="41" y="134"/>
                    <a:pt x="41" y="134"/>
                  </a:cubicBezTo>
                  <a:cubicBezTo>
                    <a:pt x="41" y="134"/>
                    <a:pt x="43" y="135"/>
                    <a:pt x="50" y="138"/>
                  </a:cubicBezTo>
                  <a:cubicBezTo>
                    <a:pt x="55" y="142"/>
                    <a:pt x="64" y="140"/>
                    <a:pt x="64" y="140"/>
                  </a:cubicBezTo>
                  <a:cubicBezTo>
                    <a:pt x="65" y="145"/>
                    <a:pt x="65" y="145"/>
                    <a:pt x="65" y="145"/>
                  </a:cubicBezTo>
                  <a:cubicBezTo>
                    <a:pt x="78" y="140"/>
                    <a:pt x="78" y="140"/>
                    <a:pt x="78" y="140"/>
                  </a:cubicBezTo>
                  <a:cubicBezTo>
                    <a:pt x="93" y="140"/>
                    <a:pt x="93" y="140"/>
                    <a:pt x="93" y="140"/>
                  </a:cubicBezTo>
                  <a:cubicBezTo>
                    <a:pt x="93" y="140"/>
                    <a:pt x="105" y="149"/>
                    <a:pt x="109" y="152"/>
                  </a:cubicBezTo>
                  <a:cubicBezTo>
                    <a:pt x="115" y="156"/>
                    <a:pt x="104" y="163"/>
                    <a:pt x="104" y="163"/>
                  </a:cubicBezTo>
                  <a:cubicBezTo>
                    <a:pt x="104" y="163"/>
                    <a:pt x="101" y="169"/>
                    <a:pt x="101" y="177"/>
                  </a:cubicBezTo>
                  <a:cubicBezTo>
                    <a:pt x="100" y="188"/>
                    <a:pt x="109" y="198"/>
                    <a:pt x="109" y="198"/>
                  </a:cubicBezTo>
                  <a:lnTo>
                    <a:pt x="112" y="198"/>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27" name="Freeform 46"/>
            <p:cNvSpPr>
              <a:spLocks/>
            </p:cNvSpPr>
            <p:nvPr/>
          </p:nvSpPr>
          <p:spPr bwMode="auto">
            <a:xfrm>
              <a:off x="3366" y="1691"/>
              <a:ext cx="425" cy="325"/>
            </a:xfrm>
            <a:custGeom>
              <a:avLst/>
              <a:gdLst>
                <a:gd name="T0" fmla="*/ 127 w 302"/>
                <a:gd name="T1" fmla="*/ 204 h 231"/>
                <a:gd name="T2" fmla="*/ 151 w 302"/>
                <a:gd name="T3" fmla="*/ 224 h 231"/>
                <a:gd name="T4" fmla="*/ 172 w 302"/>
                <a:gd name="T5" fmla="*/ 230 h 231"/>
                <a:gd name="T6" fmla="*/ 192 w 302"/>
                <a:gd name="T7" fmla="*/ 224 h 231"/>
                <a:gd name="T8" fmla="*/ 225 w 302"/>
                <a:gd name="T9" fmla="*/ 216 h 231"/>
                <a:gd name="T10" fmla="*/ 219 w 302"/>
                <a:gd name="T11" fmla="*/ 200 h 231"/>
                <a:gd name="T12" fmla="*/ 239 w 302"/>
                <a:gd name="T13" fmla="*/ 188 h 231"/>
                <a:gd name="T14" fmla="*/ 254 w 302"/>
                <a:gd name="T15" fmla="*/ 185 h 231"/>
                <a:gd name="T16" fmla="*/ 254 w 302"/>
                <a:gd name="T17" fmla="*/ 186 h 231"/>
                <a:gd name="T18" fmla="*/ 258 w 302"/>
                <a:gd name="T19" fmla="*/ 175 h 231"/>
                <a:gd name="T20" fmla="*/ 273 w 302"/>
                <a:gd name="T21" fmla="*/ 120 h 231"/>
                <a:gd name="T22" fmla="*/ 296 w 302"/>
                <a:gd name="T23" fmla="*/ 90 h 231"/>
                <a:gd name="T24" fmla="*/ 281 w 302"/>
                <a:gd name="T25" fmla="*/ 81 h 231"/>
                <a:gd name="T26" fmla="*/ 268 w 302"/>
                <a:gd name="T27" fmla="*/ 45 h 231"/>
                <a:gd name="T28" fmla="*/ 254 w 302"/>
                <a:gd name="T29" fmla="*/ 27 h 231"/>
                <a:gd name="T30" fmla="*/ 203 w 302"/>
                <a:gd name="T31" fmla="*/ 20 h 231"/>
                <a:gd name="T32" fmla="*/ 174 w 302"/>
                <a:gd name="T33" fmla="*/ 18 h 231"/>
                <a:gd name="T34" fmla="*/ 147 w 302"/>
                <a:gd name="T35" fmla="*/ 14 h 231"/>
                <a:gd name="T36" fmla="*/ 114 w 302"/>
                <a:gd name="T37" fmla="*/ 17 h 231"/>
                <a:gd name="T38" fmla="*/ 98 w 302"/>
                <a:gd name="T39" fmla="*/ 18 h 231"/>
                <a:gd name="T40" fmla="*/ 75 w 302"/>
                <a:gd name="T41" fmla="*/ 21 h 231"/>
                <a:gd name="T42" fmla="*/ 33 w 302"/>
                <a:gd name="T43" fmla="*/ 35 h 231"/>
                <a:gd name="T44" fmla="*/ 10 w 302"/>
                <a:gd name="T45" fmla="*/ 58 h 231"/>
                <a:gd name="T46" fmla="*/ 10 w 302"/>
                <a:gd name="T47" fmla="*/ 95 h 231"/>
                <a:gd name="T48" fmla="*/ 9 w 302"/>
                <a:gd name="T49" fmla="*/ 131 h 231"/>
                <a:gd name="T50" fmla="*/ 14 w 302"/>
                <a:gd name="T51" fmla="*/ 98 h 231"/>
                <a:gd name="T52" fmla="*/ 24 w 302"/>
                <a:gd name="T53" fmla="*/ 128 h 231"/>
                <a:gd name="T54" fmla="*/ 42 w 302"/>
                <a:gd name="T55" fmla="*/ 137 h 231"/>
                <a:gd name="T56" fmla="*/ 81 w 302"/>
                <a:gd name="T57" fmla="*/ 143 h 231"/>
                <a:gd name="T58" fmla="*/ 107 w 302"/>
                <a:gd name="T59" fmla="*/ 162 h 231"/>
                <a:gd name="T60" fmla="*/ 110 w 302"/>
                <a:gd name="T61" fmla="*/ 201 h 231"/>
                <a:gd name="T62" fmla="*/ 105 w 302"/>
                <a:gd name="T63" fmla="*/ 182 h 231"/>
                <a:gd name="T64" fmla="*/ 113 w 302"/>
                <a:gd name="T65" fmla="*/ 160 h 231"/>
                <a:gd name="T66" fmla="*/ 80 w 302"/>
                <a:gd name="T67" fmla="*/ 140 h 231"/>
                <a:gd name="T68" fmla="*/ 53 w 302"/>
                <a:gd name="T69" fmla="*/ 139 h 231"/>
                <a:gd name="T70" fmla="*/ 29 w 302"/>
                <a:gd name="T71" fmla="*/ 131 h 231"/>
                <a:gd name="T72" fmla="*/ 20 w 302"/>
                <a:gd name="T73" fmla="*/ 108 h 231"/>
                <a:gd name="T74" fmla="*/ 13 w 302"/>
                <a:gd name="T75" fmla="*/ 119 h 231"/>
                <a:gd name="T76" fmla="*/ 13 w 302"/>
                <a:gd name="T77" fmla="*/ 116 h 231"/>
                <a:gd name="T78" fmla="*/ 2 w 302"/>
                <a:gd name="T79" fmla="*/ 62 h 231"/>
                <a:gd name="T80" fmla="*/ 14 w 302"/>
                <a:gd name="T81" fmla="*/ 55 h 231"/>
                <a:gd name="T82" fmla="*/ 33 w 302"/>
                <a:gd name="T83" fmla="*/ 35 h 231"/>
                <a:gd name="T84" fmla="*/ 51 w 302"/>
                <a:gd name="T85" fmla="*/ 24 h 231"/>
                <a:gd name="T86" fmla="*/ 97 w 302"/>
                <a:gd name="T87" fmla="*/ 20 h 231"/>
                <a:gd name="T88" fmla="*/ 106 w 302"/>
                <a:gd name="T89" fmla="*/ 20 h 231"/>
                <a:gd name="T90" fmla="*/ 129 w 302"/>
                <a:gd name="T91" fmla="*/ 17 h 231"/>
                <a:gd name="T92" fmla="*/ 169 w 302"/>
                <a:gd name="T93" fmla="*/ 21 h 231"/>
                <a:gd name="T94" fmla="*/ 186 w 302"/>
                <a:gd name="T95" fmla="*/ 3 h 231"/>
                <a:gd name="T96" fmla="*/ 230 w 302"/>
                <a:gd name="T97" fmla="*/ 18 h 231"/>
                <a:gd name="T98" fmla="*/ 252 w 302"/>
                <a:gd name="T99" fmla="*/ 29 h 231"/>
                <a:gd name="T100" fmla="*/ 267 w 302"/>
                <a:gd name="T101" fmla="*/ 48 h 231"/>
                <a:gd name="T102" fmla="*/ 280 w 302"/>
                <a:gd name="T103" fmla="*/ 80 h 231"/>
                <a:gd name="T104" fmla="*/ 299 w 302"/>
                <a:gd name="T105" fmla="*/ 78 h 231"/>
                <a:gd name="T106" fmla="*/ 295 w 302"/>
                <a:gd name="T107" fmla="*/ 97 h 231"/>
                <a:gd name="T108" fmla="*/ 272 w 302"/>
                <a:gd name="T109" fmla="*/ 117 h 231"/>
                <a:gd name="T110" fmla="*/ 257 w 302"/>
                <a:gd name="T111" fmla="*/ 178 h 231"/>
                <a:gd name="T112" fmla="*/ 257 w 302"/>
                <a:gd name="T113" fmla="*/ 189 h 231"/>
                <a:gd name="T114" fmla="*/ 232 w 302"/>
                <a:gd name="T115" fmla="*/ 199 h 231"/>
                <a:gd name="T116" fmla="*/ 222 w 302"/>
                <a:gd name="T117" fmla="*/ 214 h 231"/>
                <a:gd name="T118" fmla="*/ 210 w 302"/>
                <a:gd name="T119" fmla="*/ 215 h 231"/>
                <a:gd name="T120" fmla="*/ 172 w 302"/>
                <a:gd name="T121" fmla="*/ 221 h 231"/>
                <a:gd name="T122" fmla="*/ 155 w 302"/>
                <a:gd name="T123" fmla="*/ 220 h 231"/>
                <a:gd name="T124" fmla="*/ 120 w 302"/>
                <a:gd name="T125"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2" h="231">
                  <a:moveTo>
                    <a:pt x="114" y="200"/>
                  </a:moveTo>
                  <a:cubicBezTo>
                    <a:pt x="116" y="200"/>
                    <a:pt x="116" y="200"/>
                    <a:pt x="116" y="200"/>
                  </a:cubicBezTo>
                  <a:cubicBezTo>
                    <a:pt x="116" y="200"/>
                    <a:pt x="116" y="200"/>
                    <a:pt x="116" y="200"/>
                  </a:cubicBezTo>
                  <a:cubicBezTo>
                    <a:pt x="116" y="199"/>
                    <a:pt x="116" y="198"/>
                    <a:pt x="117" y="197"/>
                  </a:cubicBezTo>
                  <a:cubicBezTo>
                    <a:pt x="117" y="197"/>
                    <a:pt x="117" y="196"/>
                    <a:pt x="118" y="196"/>
                  </a:cubicBezTo>
                  <a:cubicBezTo>
                    <a:pt x="118" y="196"/>
                    <a:pt x="118" y="196"/>
                    <a:pt x="118" y="196"/>
                  </a:cubicBezTo>
                  <a:cubicBezTo>
                    <a:pt x="119" y="196"/>
                    <a:pt x="119" y="196"/>
                    <a:pt x="119" y="196"/>
                  </a:cubicBezTo>
                  <a:cubicBezTo>
                    <a:pt x="120" y="196"/>
                    <a:pt x="120" y="196"/>
                    <a:pt x="121" y="197"/>
                  </a:cubicBezTo>
                  <a:cubicBezTo>
                    <a:pt x="121" y="198"/>
                    <a:pt x="122" y="199"/>
                    <a:pt x="122" y="200"/>
                  </a:cubicBezTo>
                  <a:cubicBezTo>
                    <a:pt x="123" y="202"/>
                    <a:pt x="125" y="203"/>
                    <a:pt x="127" y="204"/>
                  </a:cubicBezTo>
                  <a:cubicBezTo>
                    <a:pt x="127" y="204"/>
                    <a:pt x="127" y="204"/>
                    <a:pt x="127" y="204"/>
                  </a:cubicBezTo>
                  <a:cubicBezTo>
                    <a:pt x="128" y="204"/>
                    <a:pt x="128" y="204"/>
                    <a:pt x="128" y="204"/>
                  </a:cubicBezTo>
                  <a:cubicBezTo>
                    <a:pt x="130" y="204"/>
                    <a:pt x="132" y="204"/>
                    <a:pt x="134" y="204"/>
                  </a:cubicBezTo>
                  <a:cubicBezTo>
                    <a:pt x="137" y="204"/>
                    <a:pt x="140" y="204"/>
                    <a:pt x="142" y="205"/>
                  </a:cubicBezTo>
                  <a:cubicBezTo>
                    <a:pt x="145" y="206"/>
                    <a:pt x="147" y="208"/>
                    <a:pt x="149" y="211"/>
                  </a:cubicBezTo>
                  <a:cubicBezTo>
                    <a:pt x="151" y="211"/>
                    <a:pt x="151" y="211"/>
                    <a:pt x="151" y="211"/>
                  </a:cubicBezTo>
                  <a:cubicBezTo>
                    <a:pt x="149" y="211"/>
                    <a:pt x="149" y="211"/>
                    <a:pt x="149" y="211"/>
                  </a:cubicBezTo>
                  <a:cubicBezTo>
                    <a:pt x="151" y="215"/>
                    <a:pt x="152" y="218"/>
                    <a:pt x="152" y="220"/>
                  </a:cubicBezTo>
                  <a:cubicBezTo>
                    <a:pt x="152" y="222"/>
                    <a:pt x="152" y="223"/>
                    <a:pt x="151" y="224"/>
                  </a:cubicBezTo>
                  <a:cubicBezTo>
                    <a:pt x="151" y="224"/>
                    <a:pt x="151" y="224"/>
                    <a:pt x="151" y="224"/>
                  </a:cubicBezTo>
                  <a:cubicBezTo>
                    <a:pt x="151" y="224"/>
                    <a:pt x="151" y="224"/>
                    <a:pt x="151" y="224"/>
                  </a:cubicBezTo>
                  <a:cubicBezTo>
                    <a:pt x="151" y="224"/>
                    <a:pt x="151" y="224"/>
                    <a:pt x="151" y="224"/>
                  </a:cubicBezTo>
                  <a:cubicBezTo>
                    <a:pt x="151" y="225"/>
                    <a:pt x="151" y="225"/>
                    <a:pt x="151" y="225"/>
                  </a:cubicBezTo>
                  <a:cubicBezTo>
                    <a:pt x="151" y="224"/>
                    <a:pt x="151" y="224"/>
                    <a:pt x="151" y="224"/>
                  </a:cubicBezTo>
                  <a:cubicBezTo>
                    <a:pt x="151" y="224"/>
                    <a:pt x="151" y="224"/>
                    <a:pt x="151" y="224"/>
                  </a:cubicBezTo>
                  <a:cubicBezTo>
                    <a:pt x="151" y="225"/>
                    <a:pt x="151" y="225"/>
                    <a:pt x="151" y="225"/>
                  </a:cubicBezTo>
                  <a:cubicBezTo>
                    <a:pt x="151" y="224"/>
                    <a:pt x="151" y="224"/>
                    <a:pt x="151" y="224"/>
                  </a:cubicBezTo>
                  <a:cubicBezTo>
                    <a:pt x="150" y="225"/>
                    <a:pt x="150" y="225"/>
                    <a:pt x="150" y="225"/>
                  </a:cubicBezTo>
                  <a:cubicBezTo>
                    <a:pt x="151" y="227"/>
                    <a:pt x="151" y="227"/>
                    <a:pt x="151" y="227"/>
                  </a:cubicBezTo>
                  <a:cubicBezTo>
                    <a:pt x="155" y="231"/>
                    <a:pt x="155" y="231"/>
                    <a:pt x="155" y="231"/>
                  </a:cubicBezTo>
                  <a:cubicBezTo>
                    <a:pt x="155" y="231"/>
                    <a:pt x="155" y="231"/>
                    <a:pt x="155" y="231"/>
                  </a:cubicBezTo>
                  <a:cubicBezTo>
                    <a:pt x="156" y="231"/>
                    <a:pt x="156" y="231"/>
                    <a:pt x="156" y="231"/>
                  </a:cubicBezTo>
                  <a:cubicBezTo>
                    <a:pt x="172" y="230"/>
                    <a:pt x="172" y="230"/>
                    <a:pt x="172" y="230"/>
                  </a:cubicBezTo>
                  <a:cubicBezTo>
                    <a:pt x="173" y="230"/>
                    <a:pt x="173" y="230"/>
                    <a:pt x="173" y="230"/>
                  </a:cubicBezTo>
                  <a:cubicBezTo>
                    <a:pt x="174" y="229"/>
                    <a:pt x="174" y="229"/>
                    <a:pt x="174" y="229"/>
                  </a:cubicBezTo>
                  <a:cubicBezTo>
                    <a:pt x="175" y="223"/>
                    <a:pt x="175" y="223"/>
                    <a:pt x="175" y="223"/>
                  </a:cubicBezTo>
                  <a:cubicBezTo>
                    <a:pt x="174" y="223"/>
                    <a:pt x="174" y="223"/>
                    <a:pt x="174" y="223"/>
                  </a:cubicBezTo>
                  <a:cubicBezTo>
                    <a:pt x="173" y="224"/>
                    <a:pt x="173" y="224"/>
                    <a:pt x="173" y="224"/>
                  </a:cubicBezTo>
                  <a:cubicBezTo>
                    <a:pt x="183" y="227"/>
                    <a:pt x="183" y="227"/>
                    <a:pt x="183" y="227"/>
                  </a:cubicBezTo>
                  <a:cubicBezTo>
                    <a:pt x="183" y="227"/>
                    <a:pt x="183" y="227"/>
                    <a:pt x="183" y="227"/>
                  </a:cubicBezTo>
                  <a:cubicBezTo>
                    <a:pt x="183" y="227"/>
                    <a:pt x="183" y="227"/>
                    <a:pt x="183" y="227"/>
                  </a:cubicBezTo>
                  <a:cubicBezTo>
                    <a:pt x="193" y="224"/>
                    <a:pt x="193" y="224"/>
                    <a:pt x="193" y="224"/>
                  </a:cubicBezTo>
                  <a:cubicBezTo>
                    <a:pt x="192" y="223"/>
                    <a:pt x="192" y="223"/>
                    <a:pt x="192" y="223"/>
                  </a:cubicBezTo>
                  <a:cubicBezTo>
                    <a:pt x="192" y="224"/>
                    <a:pt x="192" y="224"/>
                    <a:pt x="192" y="224"/>
                  </a:cubicBezTo>
                  <a:cubicBezTo>
                    <a:pt x="201" y="228"/>
                    <a:pt x="201" y="228"/>
                    <a:pt x="201" y="228"/>
                  </a:cubicBezTo>
                  <a:cubicBezTo>
                    <a:pt x="202" y="229"/>
                    <a:pt x="202" y="229"/>
                    <a:pt x="202" y="229"/>
                  </a:cubicBezTo>
                  <a:cubicBezTo>
                    <a:pt x="203" y="228"/>
                    <a:pt x="203" y="228"/>
                    <a:pt x="203" y="228"/>
                  </a:cubicBezTo>
                  <a:cubicBezTo>
                    <a:pt x="212" y="217"/>
                    <a:pt x="212" y="217"/>
                    <a:pt x="212" y="217"/>
                  </a:cubicBezTo>
                  <a:cubicBezTo>
                    <a:pt x="211" y="216"/>
                    <a:pt x="211" y="216"/>
                    <a:pt x="211" y="216"/>
                  </a:cubicBezTo>
                  <a:cubicBezTo>
                    <a:pt x="211" y="217"/>
                    <a:pt x="211" y="217"/>
                    <a:pt x="211" y="217"/>
                  </a:cubicBezTo>
                  <a:cubicBezTo>
                    <a:pt x="211" y="217"/>
                    <a:pt x="213" y="219"/>
                    <a:pt x="217" y="219"/>
                  </a:cubicBezTo>
                  <a:cubicBezTo>
                    <a:pt x="219" y="219"/>
                    <a:pt x="221" y="218"/>
                    <a:pt x="223" y="217"/>
                  </a:cubicBezTo>
                  <a:cubicBezTo>
                    <a:pt x="222" y="216"/>
                    <a:pt x="222" y="216"/>
                    <a:pt x="222" y="216"/>
                  </a:cubicBezTo>
                  <a:cubicBezTo>
                    <a:pt x="222" y="217"/>
                    <a:pt x="222" y="217"/>
                    <a:pt x="222" y="217"/>
                  </a:cubicBezTo>
                  <a:cubicBezTo>
                    <a:pt x="223" y="217"/>
                    <a:pt x="224" y="217"/>
                    <a:pt x="225" y="216"/>
                  </a:cubicBezTo>
                  <a:cubicBezTo>
                    <a:pt x="225" y="215"/>
                    <a:pt x="225" y="214"/>
                    <a:pt x="225" y="214"/>
                  </a:cubicBezTo>
                  <a:cubicBezTo>
                    <a:pt x="225" y="211"/>
                    <a:pt x="224" y="209"/>
                    <a:pt x="223" y="206"/>
                  </a:cubicBezTo>
                  <a:cubicBezTo>
                    <a:pt x="222" y="205"/>
                    <a:pt x="222" y="204"/>
                    <a:pt x="221" y="203"/>
                  </a:cubicBezTo>
                  <a:cubicBezTo>
                    <a:pt x="221" y="202"/>
                    <a:pt x="221" y="201"/>
                    <a:pt x="221" y="200"/>
                  </a:cubicBezTo>
                  <a:cubicBezTo>
                    <a:pt x="221" y="200"/>
                    <a:pt x="221" y="200"/>
                    <a:pt x="221" y="200"/>
                  </a:cubicBezTo>
                  <a:cubicBezTo>
                    <a:pt x="220" y="200"/>
                    <a:pt x="220" y="200"/>
                    <a:pt x="220" y="200"/>
                  </a:cubicBezTo>
                  <a:cubicBezTo>
                    <a:pt x="221" y="200"/>
                    <a:pt x="221" y="200"/>
                    <a:pt x="221" y="200"/>
                  </a:cubicBezTo>
                  <a:cubicBezTo>
                    <a:pt x="221" y="200"/>
                    <a:pt x="221" y="200"/>
                    <a:pt x="221" y="200"/>
                  </a:cubicBezTo>
                  <a:cubicBezTo>
                    <a:pt x="220" y="200"/>
                    <a:pt x="220" y="200"/>
                    <a:pt x="220" y="200"/>
                  </a:cubicBezTo>
                  <a:cubicBezTo>
                    <a:pt x="221" y="200"/>
                    <a:pt x="221" y="200"/>
                    <a:pt x="221" y="200"/>
                  </a:cubicBezTo>
                  <a:cubicBezTo>
                    <a:pt x="219" y="200"/>
                    <a:pt x="219" y="200"/>
                    <a:pt x="219" y="200"/>
                  </a:cubicBezTo>
                  <a:cubicBezTo>
                    <a:pt x="221" y="201"/>
                    <a:pt x="221" y="201"/>
                    <a:pt x="221" y="201"/>
                  </a:cubicBezTo>
                  <a:cubicBezTo>
                    <a:pt x="221" y="200"/>
                    <a:pt x="221" y="200"/>
                    <a:pt x="222" y="200"/>
                  </a:cubicBezTo>
                  <a:cubicBezTo>
                    <a:pt x="222" y="200"/>
                    <a:pt x="223" y="199"/>
                    <a:pt x="224" y="199"/>
                  </a:cubicBezTo>
                  <a:cubicBezTo>
                    <a:pt x="226" y="199"/>
                    <a:pt x="228" y="200"/>
                    <a:pt x="230" y="200"/>
                  </a:cubicBezTo>
                  <a:cubicBezTo>
                    <a:pt x="230" y="200"/>
                    <a:pt x="231" y="201"/>
                    <a:pt x="232" y="201"/>
                  </a:cubicBezTo>
                  <a:cubicBezTo>
                    <a:pt x="232" y="201"/>
                    <a:pt x="232" y="201"/>
                    <a:pt x="232" y="201"/>
                  </a:cubicBezTo>
                  <a:cubicBezTo>
                    <a:pt x="234" y="202"/>
                    <a:pt x="234" y="202"/>
                    <a:pt x="234" y="202"/>
                  </a:cubicBezTo>
                  <a:cubicBezTo>
                    <a:pt x="234" y="200"/>
                    <a:pt x="234" y="200"/>
                    <a:pt x="234" y="200"/>
                  </a:cubicBezTo>
                  <a:cubicBezTo>
                    <a:pt x="240" y="187"/>
                    <a:pt x="240" y="187"/>
                    <a:pt x="240" y="187"/>
                  </a:cubicBezTo>
                  <a:cubicBezTo>
                    <a:pt x="238" y="186"/>
                    <a:pt x="238" y="186"/>
                    <a:pt x="238" y="186"/>
                  </a:cubicBezTo>
                  <a:cubicBezTo>
                    <a:pt x="239" y="188"/>
                    <a:pt x="239" y="188"/>
                    <a:pt x="239" y="188"/>
                  </a:cubicBezTo>
                  <a:cubicBezTo>
                    <a:pt x="239" y="188"/>
                    <a:pt x="239" y="187"/>
                    <a:pt x="240" y="187"/>
                  </a:cubicBezTo>
                  <a:cubicBezTo>
                    <a:pt x="243" y="186"/>
                    <a:pt x="248" y="185"/>
                    <a:pt x="253" y="185"/>
                  </a:cubicBezTo>
                  <a:cubicBezTo>
                    <a:pt x="253" y="185"/>
                    <a:pt x="253" y="185"/>
                    <a:pt x="253"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6"/>
                  </a:cubicBezTo>
                  <a:cubicBezTo>
                    <a:pt x="254" y="186"/>
                    <a:pt x="254" y="188"/>
                    <a:pt x="254" y="189"/>
                  </a:cubicBezTo>
                  <a:cubicBezTo>
                    <a:pt x="254" y="191"/>
                    <a:pt x="254" y="194"/>
                    <a:pt x="256" y="195"/>
                  </a:cubicBezTo>
                  <a:cubicBezTo>
                    <a:pt x="257" y="196"/>
                    <a:pt x="259" y="197"/>
                    <a:pt x="260" y="197"/>
                  </a:cubicBezTo>
                  <a:cubicBezTo>
                    <a:pt x="263" y="197"/>
                    <a:pt x="265" y="196"/>
                    <a:pt x="267" y="194"/>
                  </a:cubicBezTo>
                  <a:cubicBezTo>
                    <a:pt x="269" y="192"/>
                    <a:pt x="270" y="189"/>
                    <a:pt x="270" y="185"/>
                  </a:cubicBezTo>
                  <a:cubicBezTo>
                    <a:pt x="270" y="184"/>
                    <a:pt x="270" y="183"/>
                    <a:pt x="269" y="182"/>
                  </a:cubicBezTo>
                  <a:cubicBezTo>
                    <a:pt x="268" y="182"/>
                    <a:pt x="268" y="182"/>
                    <a:pt x="268" y="182"/>
                  </a:cubicBezTo>
                  <a:cubicBezTo>
                    <a:pt x="269" y="182"/>
                    <a:pt x="269" y="182"/>
                    <a:pt x="269" y="182"/>
                  </a:cubicBezTo>
                  <a:cubicBezTo>
                    <a:pt x="270" y="181"/>
                    <a:pt x="269" y="179"/>
                    <a:pt x="268" y="178"/>
                  </a:cubicBezTo>
                  <a:cubicBezTo>
                    <a:pt x="267" y="177"/>
                    <a:pt x="265" y="176"/>
                    <a:pt x="263" y="176"/>
                  </a:cubicBezTo>
                  <a:cubicBezTo>
                    <a:pt x="261" y="175"/>
                    <a:pt x="260" y="175"/>
                    <a:pt x="258" y="175"/>
                  </a:cubicBezTo>
                  <a:cubicBezTo>
                    <a:pt x="257" y="175"/>
                    <a:pt x="256" y="175"/>
                    <a:pt x="256" y="175"/>
                  </a:cubicBezTo>
                  <a:cubicBezTo>
                    <a:pt x="256" y="177"/>
                    <a:pt x="256" y="177"/>
                    <a:pt x="256" y="177"/>
                  </a:cubicBezTo>
                  <a:cubicBezTo>
                    <a:pt x="257" y="177"/>
                    <a:pt x="257" y="177"/>
                    <a:pt x="257" y="177"/>
                  </a:cubicBezTo>
                  <a:cubicBezTo>
                    <a:pt x="261" y="155"/>
                    <a:pt x="261" y="155"/>
                    <a:pt x="261" y="155"/>
                  </a:cubicBezTo>
                  <a:cubicBezTo>
                    <a:pt x="261" y="155"/>
                    <a:pt x="261" y="155"/>
                    <a:pt x="261" y="155"/>
                  </a:cubicBezTo>
                  <a:cubicBezTo>
                    <a:pt x="261" y="155"/>
                    <a:pt x="261" y="155"/>
                    <a:pt x="261" y="155"/>
                  </a:cubicBezTo>
                  <a:cubicBezTo>
                    <a:pt x="261" y="155"/>
                    <a:pt x="261" y="154"/>
                    <a:pt x="261" y="152"/>
                  </a:cubicBezTo>
                  <a:cubicBezTo>
                    <a:pt x="260" y="147"/>
                    <a:pt x="257" y="137"/>
                    <a:pt x="257" y="132"/>
                  </a:cubicBezTo>
                  <a:cubicBezTo>
                    <a:pt x="257" y="131"/>
                    <a:pt x="258" y="130"/>
                    <a:pt x="259" y="129"/>
                  </a:cubicBezTo>
                  <a:cubicBezTo>
                    <a:pt x="261" y="125"/>
                    <a:pt x="268" y="121"/>
                    <a:pt x="272" y="120"/>
                  </a:cubicBezTo>
                  <a:cubicBezTo>
                    <a:pt x="273" y="120"/>
                    <a:pt x="273" y="120"/>
                    <a:pt x="273" y="120"/>
                  </a:cubicBezTo>
                  <a:cubicBezTo>
                    <a:pt x="273" y="120"/>
                    <a:pt x="273" y="120"/>
                    <a:pt x="273" y="120"/>
                  </a:cubicBezTo>
                  <a:cubicBezTo>
                    <a:pt x="275" y="119"/>
                    <a:pt x="276" y="116"/>
                    <a:pt x="277" y="113"/>
                  </a:cubicBezTo>
                  <a:cubicBezTo>
                    <a:pt x="278" y="111"/>
                    <a:pt x="278" y="108"/>
                    <a:pt x="278" y="106"/>
                  </a:cubicBezTo>
                  <a:cubicBezTo>
                    <a:pt x="278" y="104"/>
                    <a:pt x="278" y="102"/>
                    <a:pt x="278" y="102"/>
                  </a:cubicBezTo>
                  <a:cubicBezTo>
                    <a:pt x="276" y="102"/>
                    <a:pt x="276" y="102"/>
                    <a:pt x="276" y="102"/>
                  </a:cubicBezTo>
                  <a:cubicBezTo>
                    <a:pt x="276" y="104"/>
                    <a:pt x="276" y="104"/>
                    <a:pt x="276" y="104"/>
                  </a:cubicBezTo>
                  <a:cubicBezTo>
                    <a:pt x="297" y="98"/>
                    <a:pt x="297" y="98"/>
                    <a:pt x="297" y="98"/>
                  </a:cubicBezTo>
                  <a:cubicBezTo>
                    <a:pt x="298" y="98"/>
                    <a:pt x="298" y="98"/>
                    <a:pt x="298" y="98"/>
                  </a:cubicBezTo>
                  <a:cubicBezTo>
                    <a:pt x="298" y="97"/>
                    <a:pt x="298" y="97"/>
                    <a:pt x="298" y="97"/>
                  </a:cubicBezTo>
                  <a:cubicBezTo>
                    <a:pt x="298" y="90"/>
                    <a:pt x="298" y="90"/>
                    <a:pt x="298" y="90"/>
                  </a:cubicBezTo>
                  <a:cubicBezTo>
                    <a:pt x="296" y="90"/>
                    <a:pt x="296" y="90"/>
                    <a:pt x="296" y="90"/>
                  </a:cubicBezTo>
                  <a:cubicBezTo>
                    <a:pt x="298" y="91"/>
                    <a:pt x="298" y="91"/>
                    <a:pt x="298" y="91"/>
                  </a:cubicBezTo>
                  <a:cubicBezTo>
                    <a:pt x="298" y="91"/>
                    <a:pt x="299" y="90"/>
                    <a:pt x="300" y="87"/>
                  </a:cubicBezTo>
                  <a:cubicBezTo>
                    <a:pt x="301" y="85"/>
                    <a:pt x="302" y="83"/>
                    <a:pt x="302" y="80"/>
                  </a:cubicBezTo>
                  <a:cubicBezTo>
                    <a:pt x="302" y="79"/>
                    <a:pt x="302" y="78"/>
                    <a:pt x="302" y="77"/>
                  </a:cubicBezTo>
                  <a:cubicBezTo>
                    <a:pt x="302" y="77"/>
                    <a:pt x="302" y="77"/>
                    <a:pt x="302" y="77"/>
                  </a:cubicBezTo>
                  <a:cubicBezTo>
                    <a:pt x="302" y="77"/>
                    <a:pt x="302" y="77"/>
                    <a:pt x="302" y="77"/>
                  </a:cubicBezTo>
                  <a:cubicBezTo>
                    <a:pt x="302" y="76"/>
                    <a:pt x="301" y="76"/>
                    <a:pt x="300" y="75"/>
                  </a:cubicBezTo>
                  <a:cubicBezTo>
                    <a:pt x="299" y="75"/>
                    <a:pt x="298" y="75"/>
                    <a:pt x="297" y="75"/>
                  </a:cubicBezTo>
                  <a:cubicBezTo>
                    <a:pt x="294" y="75"/>
                    <a:pt x="290" y="76"/>
                    <a:pt x="287" y="77"/>
                  </a:cubicBezTo>
                  <a:cubicBezTo>
                    <a:pt x="284" y="78"/>
                    <a:pt x="281" y="79"/>
                    <a:pt x="281" y="79"/>
                  </a:cubicBezTo>
                  <a:cubicBezTo>
                    <a:pt x="281" y="81"/>
                    <a:pt x="281" y="81"/>
                    <a:pt x="281" y="81"/>
                  </a:cubicBezTo>
                  <a:cubicBezTo>
                    <a:pt x="283" y="81"/>
                    <a:pt x="283" y="81"/>
                    <a:pt x="283" y="81"/>
                  </a:cubicBezTo>
                  <a:cubicBezTo>
                    <a:pt x="284" y="67"/>
                    <a:pt x="284" y="67"/>
                    <a:pt x="284" y="67"/>
                  </a:cubicBezTo>
                  <a:cubicBezTo>
                    <a:pt x="283" y="67"/>
                    <a:pt x="283" y="67"/>
                    <a:pt x="283" y="67"/>
                  </a:cubicBezTo>
                  <a:cubicBezTo>
                    <a:pt x="284" y="67"/>
                    <a:pt x="284" y="67"/>
                    <a:pt x="284" y="67"/>
                  </a:cubicBezTo>
                  <a:cubicBezTo>
                    <a:pt x="287" y="59"/>
                    <a:pt x="287" y="59"/>
                    <a:pt x="287" y="59"/>
                  </a:cubicBezTo>
                  <a:cubicBezTo>
                    <a:pt x="287" y="59"/>
                    <a:pt x="287" y="59"/>
                    <a:pt x="287" y="59"/>
                  </a:cubicBezTo>
                  <a:cubicBezTo>
                    <a:pt x="287" y="59"/>
                    <a:pt x="287" y="59"/>
                    <a:pt x="287" y="59"/>
                  </a:cubicBezTo>
                  <a:cubicBezTo>
                    <a:pt x="287" y="51"/>
                    <a:pt x="287" y="51"/>
                    <a:pt x="287" y="51"/>
                  </a:cubicBezTo>
                  <a:cubicBezTo>
                    <a:pt x="287" y="50"/>
                    <a:pt x="287" y="50"/>
                    <a:pt x="287" y="50"/>
                  </a:cubicBezTo>
                  <a:cubicBezTo>
                    <a:pt x="286" y="49"/>
                    <a:pt x="286" y="49"/>
                    <a:pt x="286" y="49"/>
                  </a:cubicBezTo>
                  <a:cubicBezTo>
                    <a:pt x="268" y="45"/>
                    <a:pt x="268" y="45"/>
                    <a:pt x="268" y="45"/>
                  </a:cubicBezTo>
                  <a:cubicBezTo>
                    <a:pt x="268" y="47"/>
                    <a:pt x="268" y="47"/>
                    <a:pt x="268" y="47"/>
                  </a:cubicBezTo>
                  <a:cubicBezTo>
                    <a:pt x="269" y="46"/>
                    <a:pt x="269" y="46"/>
                    <a:pt x="269" y="46"/>
                  </a:cubicBezTo>
                  <a:cubicBezTo>
                    <a:pt x="268" y="41"/>
                    <a:pt x="268" y="41"/>
                    <a:pt x="268" y="41"/>
                  </a:cubicBezTo>
                  <a:cubicBezTo>
                    <a:pt x="268" y="40"/>
                    <a:pt x="268" y="40"/>
                    <a:pt x="268" y="40"/>
                  </a:cubicBezTo>
                  <a:cubicBezTo>
                    <a:pt x="267" y="40"/>
                    <a:pt x="267" y="40"/>
                    <a:pt x="267" y="40"/>
                  </a:cubicBezTo>
                  <a:cubicBezTo>
                    <a:pt x="260" y="40"/>
                    <a:pt x="260" y="40"/>
                    <a:pt x="260" y="40"/>
                  </a:cubicBezTo>
                  <a:cubicBezTo>
                    <a:pt x="260" y="41"/>
                    <a:pt x="260" y="41"/>
                    <a:pt x="260" y="41"/>
                  </a:cubicBezTo>
                  <a:cubicBezTo>
                    <a:pt x="261" y="41"/>
                    <a:pt x="261" y="41"/>
                    <a:pt x="261" y="41"/>
                  </a:cubicBezTo>
                  <a:cubicBezTo>
                    <a:pt x="261" y="41"/>
                    <a:pt x="260" y="38"/>
                    <a:pt x="259" y="35"/>
                  </a:cubicBezTo>
                  <a:cubicBezTo>
                    <a:pt x="258" y="32"/>
                    <a:pt x="256" y="29"/>
                    <a:pt x="254" y="27"/>
                  </a:cubicBezTo>
                  <a:cubicBezTo>
                    <a:pt x="254" y="27"/>
                    <a:pt x="254" y="27"/>
                    <a:pt x="254" y="27"/>
                  </a:cubicBezTo>
                  <a:cubicBezTo>
                    <a:pt x="254" y="27"/>
                    <a:pt x="254" y="27"/>
                    <a:pt x="254" y="27"/>
                  </a:cubicBezTo>
                  <a:cubicBezTo>
                    <a:pt x="253" y="25"/>
                    <a:pt x="251" y="25"/>
                    <a:pt x="248" y="24"/>
                  </a:cubicBezTo>
                  <a:cubicBezTo>
                    <a:pt x="241" y="22"/>
                    <a:pt x="230" y="21"/>
                    <a:pt x="230" y="21"/>
                  </a:cubicBezTo>
                  <a:cubicBezTo>
                    <a:pt x="230" y="22"/>
                    <a:pt x="230" y="22"/>
                    <a:pt x="230" y="22"/>
                  </a:cubicBezTo>
                  <a:cubicBezTo>
                    <a:pt x="232" y="22"/>
                    <a:pt x="232" y="22"/>
                    <a:pt x="232" y="22"/>
                  </a:cubicBezTo>
                  <a:cubicBezTo>
                    <a:pt x="232" y="18"/>
                    <a:pt x="232" y="18"/>
                    <a:pt x="232" y="18"/>
                  </a:cubicBezTo>
                  <a:cubicBezTo>
                    <a:pt x="232" y="17"/>
                    <a:pt x="232" y="17"/>
                    <a:pt x="232" y="17"/>
                  </a:cubicBezTo>
                  <a:cubicBezTo>
                    <a:pt x="230" y="17"/>
                    <a:pt x="230" y="17"/>
                    <a:pt x="230" y="17"/>
                  </a:cubicBezTo>
                  <a:cubicBezTo>
                    <a:pt x="202" y="19"/>
                    <a:pt x="202" y="19"/>
                    <a:pt x="202" y="19"/>
                  </a:cubicBezTo>
                  <a:cubicBezTo>
                    <a:pt x="202" y="21"/>
                    <a:pt x="202" y="21"/>
                    <a:pt x="202" y="21"/>
                  </a:cubicBezTo>
                  <a:cubicBezTo>
                    <a:pt x="203" y="20"/>
                    <a:pt x="203" y="20"/>
                    <a:pt x="203" y="20"/>
                  </a:cubicBezTo>
                  <a:cubicBezTo>
                    <a:pt x="195" y="4"/>
                    <a:pt x="195" y="4"/>
                    <a:pt x="195" y="4"/>
                  </a:cubicBezTo>
                  <a:cubicBezTo>
                    <a:pt x="195" y="4"/>
                    <a:pt x="195" y="4"/>
                    <a:pt x="195" y="4"/>
                  </a:cubicBezTo>
                  <a:cubicBezTo>
                    <a:pt x="194" y="3"/>
                    <a:pt x="194" y="3"/>
                    <a:pt x="194" y="3"/>
                  </a:cubicBezTo>
                  <a:cubicBezTo>
                    <a:pt x="188" y="1"/>
                    <a:pt x="188" y="1"/>
                    <a:pt x="188" y="1"/>
                  </a:cubicBezTo>
                  <a:cubicBezTo>
                    <a:pt x="187" y="0"/>
                    <a:pt x="187" y="0"/>
                    <a:pt x="187" y="0"/>
                  </a:cubicBezTo>
                  <a:cubicBezTo>
                    <a:pt x="186" y="1"/>
                    <a:pt x="186" y="1"/>
                    <a:pt x="186" y="1"/>
                  </a:cubicBezTo>
                  <a:cubicBezTo>
                    <a:pt x="177" y="8"/>
                    <a:pt x="177" y="8"/>
                    <a:pt x="177" y="8"/>
                  </a:cubicBezTo>
                  <a:cubicBezTo>
                    <a:pt x="176" y="8"/>
                    <a:pt x="176" y="8"/>
                    <a:pt x="176" y="8"/>
                  </a:cubicBezTo>
                  <a:cubicBezTo>
                    <a:pt x="176" y="8"/>
                    <a:pt x="176" y="8"/>
                    <a:pt x="176" y="8"/>
                  </a:cubicBezTo>
                  <a:cubicBezTo>
                    <a:pt x="172" y="18"/>
                    <a:pt x="172" y="18"/>
                    <a:pt x="172" y="18"/>
                  </a:cubicBezTo>
                  <a:cubicBezTo>
                    <a:pt x="174" y="18"/>
                    <a:pt x="174" y="18"/>
                    <a:pt x="174" y="18"/>
                  </a:cubicBezTo>
                  <a:cubicBezTo>
                    <a:pt x="173" y="17"/>
                    <a:pt x="173" y="17"/>
                    <a:pt x="173" y="17"/>
                  </a:cubicBezTo>
                  <a:cubicBezTo>
                    <a:pt x="169" y="18"/>
                    <a:pt x="169" y="18"/>
                    <a:pt x="169" y="18"/>
                  </a:cubicBezTo>
                  <a:cubicBezTo>
                    <a:pt x="169" y="20"/>
                    <a:pt x="169" y="20"/>
                    <a:pt x="169" y="20"/>
                  </a:cubicBezTo>
                  <a:cubicBezTo>
                    <a:pt x="170" y="18"/>
                    <a:pt x="170" y="18"/>
                    <a:pt x="170" y="18"/>
                  </a:cubicBezTo>
                  <a:cubicBezTo>
                    <a:pt x="164" y="17"/>
                    <a:pt x="164" y="17"/>
                    <a:pt x="164" y="17"/>
                  </a:cubicBezTo>
                  <a:cubicBezTo>
                    <a:pt x="164" y="17"/>
                    <a:pt x="164" y="17"/>
                    <a:pt x="164" y="17"/>
                  </a:cubicBezTo>
                  <a:cubicBezTo>
                    <a:pt x="163" y="17"/>
                    <a:pt x="163" y="17"/>
                    <a:pt x="163" y="17"/>
                  </a:cubicBezTo>
                  <a:cubicBezTo>
                    <a:pt x="154" y="21"/>
                    <a:pt x="154" y="21"/>
                    <a:pt x="154" y="21"/>
                  </a:cubicBezTo>
                  <a:cubicBezTo>
                    <a:pt x="155" y="22"/>
                    <a:pt x="155" y="22"/>
                    <a:pt x="155" y="22"/>
                  </a:cubicBezTo>
                  <a:cubicBezTo>
                    <a:pt x="156" y="21"/>
                    <a:pt x="156" y="21"/>
                    <a:pt x="156" y="21"/>
                  </a:cubicBezTo>
                  <a:cubicBezTo>
                    <a:pt x="147" y="14"/>
                    <a:pt x="147" y="14"/>
                    <a:pt x="147" y="14"/>
                  </a:cubicBezTo>
                  <a:cubicBezTo>
                    <a:pt x="147" y="14"/>
                    <a:pt x="147" y="14"/>
                    <a:pt x="147" y="14"/>
                  </a:cubicBezTo>
                  <a:cubicBezTo>
                    <a:pt x="147" y="14"/>
                    <a:pt x="147" y="14"/>
                    <a:pt x="147" y="14"/>
                  </a:cubicBezTo>
                  <a:cubicBezTo>
                    <a:pt x="138" y="14"/>
                    <a:pt x="133" y="14"/>
                    <a:pt x="131" y="14"/>
                  </a:cubicBezTo>
                  <a:cubicBezTo>
                    <a:pt x="129" y="14"/>
                    <a:pt x="129" y="14"/>
                    <a:pt x="129" y="14"/>
                  </a:cubicBezTo>
                  <a:cubicBezTo>
                    <a:pt x="128" y="14"/>
                    <a:pt x="128" y="14"/>
                    <a:pt x="128" y="14"/>
                  </a:cubicBezTo>
                  <a:cubicBezTo>
                    <a:pt x="128" y="15"/>
                    <a:pt x="128" y="15"/>
                    <a:pt x="128" y="15"/>
                  </a:cubicBezTo>
                  <a:cubicBezTo>
                    <a:pt x="122" y="21"/>
                    <a:pt x="122" y="21"/>
                    <a:pt x="122" y="21"/>
                  </a:cubicBezTo>
                  <a:cubicBezTo>
                    <a:pt x="124" y="22"/>
                    <a:pt x="124" y="22"/>
                    <a:pt x="124" y="22"/>
                  </a:cubicBezTo>
                  <a:cubicBezTo>
                    <a:pt x="124" y="21"/>
                    <a:pt x="124" y="21"/>
                    <a:pt x="124" y="21"/>
                  </a:cubicBezTo>
                  <a:cubicBezTo>
                    <a:pt x="115" y="17"/>
                    <a:pt x="115" y="17"/>
                    <a:pt x="115" y="17"/>
                  </a:cubicBezTo>
                  <a:cubicBezTo>
                    <a:pt x="114" y="17"/>
                    <a:pt x="114" y="17"/>
                    <a:pt x="114" y="17"/>
                  </a:cubicBezTo>
                  <a:cubicBezTo>
                    <a:pt x="114" y="17"/>
                    <a:pt x="114" y="17"/>
                    <a:pt x="114" y="17"/>
                  </a:cubicBezTo>
                  <a:cubicBezTo>
                    <a:pt x="106" y="18"/>
                    <a:pt x="106" y="18"/>
                    <a:pt x="106" y="18"/>
                  </a:cubicBezTo>
                  <a:cubicBezTo>
                    <a:pt x="105" y="18"/>
                    <a:pt x="105" y="18"/>
                    <a:pt x="105" y="18"/>
                  </a:cubicBezTo>
                  <a:cubicBezTo>
                    <a:pt x="105" y="19"/>
                    <a:pt x="105" y="19"/>
                    <a:pt x="105" y="19"/>
                  </a:cubicBezTo>
                  <a:cubicBezTo>
                    <a:pt x="102" y="26"/>
                    <a:pt x="102" y="26"/>
                    <a:pt x="102" y="26"/>
                  </a:cubicBezTo>
                  <a:cubicBezTo>
                    <a:pt x="103" y="26"/>
                    <a:pt x="103" y="26"/>
                    <a:pt x="103" y="26"/>
                  </a:cubicBezTo>
                  <a:cubicBezTo>
                    <a:pt x="103" y="25"/>
                    <a:pt x="103" y="25"/>
                    <a:pt x="103" y="25"/>
                  </a:cubicBezTo>
                  <a:cubicBezTo>
                    <a:pt x="98" y="25"/>
                    <a:pt x="98" y="25"/>
                    <a:pt x="98" y="25"/>
                  </a:cubicBezTo>
                  <a:cubicBezTo>
                    <a:pt x="98" y="26"/>
                    <a:pt x="98" y="26"/>
                    <a:pt x="98" y="26"/>
                  </a:cubicBezTo>
                  <a:cubicBezTo>
                    <a:pt x="99" y="26"/>
                    <a:pt x="99" y="26"/>
                    <a:pt x="99" y="26"/>
                  </a:cubicBezTo>
                  <a:cubicBezTo>
                    <a:pt x="98" y="18"/>
                    <a:pt x="98" y="18"/>
                    <a:pt x="98" y="18"/>
                  </a:cubicBezTo>
                  <a:cubicBezTo>
                    <a:pt x="98" y="16"/>
                    <a:pt x="98" y="16"/>
                    <a:pt x="98" y="16"/>
                  </a:cubicBezTo>
                  <a:cubicBezTo>
                    <a:pt x="96" y="17"/>
                    <a:pt x="96" y="17"/>
                    <a:pt x="96" y="17"/>
                  </a:cubicBezTo>
                  <a:cubicBezTo>
                    <a:pt x="91" y="18"/>
                    <a:pt x="91" y="18"/>
                    <a:pt x="91" y="18"/>
                  </a:cubicBezTo>
                  <a:cubicBezTo>
                    <a:pt x="91" y="18"/>
                    <a:pt x="91" y="18"/>
                    <a:pt x="91" y="18"/>
                  </a:cubicBezTo>
                  <a:cubicBezTo>
                    <a:pt x="90" y="18"/>
                    <a:pt x="90" y="18"/>
                    <a:pt x="90" y="18"/>
                  </a:cubicBezTo>
                  <a:cubicBezTo>
                    <a:pt x="80" y="25"/>
                    <a:pt x="80" y="25"/>
                    <a:pt x="80" y="25"/>
                  </a:cubicBezTo>
                  <a:cubicBezTo>
                    <a:pt x="80" y="26"/>
                    <a:pt x="80" y="26"/>
                    <a:pt x="80" y="26"/>
                  </a:cubicBezTo>
                  <a:cubicBezTo>
                    <a:pt x="81" y="25"/>
                    <a:pt x="81" y="25"/>
                    <a:pt x="81" y="25"/>
                  </a:cubicBezTo>
                  <a:cubicBezTo>
                    <a:pt x="76" y="21"/>
                    <a:pt x="76" y="21"/>
                    <a:pt x="76" y="21"/>
                  </a:cubicBezTo>
                  <a:cubicBezTo>
                    <a:pt x="75" y="21"/>
                    <a:pt x="75" y="21"/>
                    <a:pt x="75" y="21"/>
                  </a:cubicBezTo>
                  <a:cubicBezTo>
                    <a:pt x="75" y="21"/>
                    <a:pt x="75" y="21"/>
                    <a:pt x="75" y="21"/>
                  </a:cubicBezTo>
                  <a:cubicBezTo>
                    <a:pt x="51" y="22"/>
                    <a:pt x="51" y="22"/>
                    <a:pt x="51" y="22"/>
                  </a:cubicBezTo>
                  <a:cubicBezTo>
                    <a:pt x="50" y="22"/>
                    <a:pt x="50" y="22"/>
                    <a:pt x="50" y="22"/>
                  </a:cubicBezTo>
                  <a:cubicBezTo>
                    <a:pt x="50" y="23"/>
                    <a:pt x="50" y="23"/>
                    <a:pt x="50" y="23"/>
                  </a:cubicBezTo>
                  <a:cubicBezTo>
                    <a:pt x="43" y="29"/>
                    <a:pt x="43" y="29"/>
                    <a:pt x="43" y="29"/>
                  </a:cubicBezTo>
                  <a:cubicBezTo>
                    <a:pt x="44" y="30"/>
                    <a:pt x="44" y="30"/>
                    <a:pt x="44" y="30"/>
                  </a:cubicBezTo>
                  <a:cubicBezTo>
                    <a:pt x="44" y="29"/>
                    <a:pt x="44" y="29"/>
                    <a:pt x="44" y="29"/>
                  </a:cubicBezTo>
                  <a:cubicBezTo>
                    <a:pt x="40" y="28"/>
                    <a:pt x="40" y="28"/>
                    <a:pt x="40" y="28"/>
                  </a:cubicBezTo>
                  <a:cubicBezTo>
                    <a:pt x="40" y="27"/>
                    <a:pt x="40" y="27"/>
                    <a:pt x="40" y="27"/>
                  </a:cubicBezTo>
                  <a:cubicBezTo>
                    <a:pt x="39" y="28"/>
                    <a:pt x="39" y="28"/>
                    <a:pt x="39" y="28"/>
                  </a:cubicBezTo>
                  <a:cubicBezTo>
                    <a:pt x="32" y="33"/>
                    <a:pt x="32" y="33"/>
                    <a:pt x="32" y="33"/>
                  </a:cubicBezTo>
                  <a:cubicBezTo>
                    <a:pt x="33" y="35"/>
                    <a:pt x="33" y="35"/>
                    <a:pt x="33" y="35"/>
                  </a:cubicBezTo>
                  <a:cubicBezTo>
                    <a:pt x="34" y="33"/>
                    <a:pt x="34" y="33"/>
                    <a:pt x="34" y="33"/>
                  </a:cubicBezTo>
                  <a:cubicBezTo>
                    <a:pt x="34" y="33"/>
                    <a:pt x="33" y="32"/>
                    <a:pt x="30" y="32"/>
                  </a:cubicBezTo>
                  <a:cubicBezTo>
                    <a:pt x="28" y="32"/>
                    <a:pt x="26" y="33"/>
                    <a:pt x="23" y="36"/>
                  </a:cubicBezTo>
                  <a:cubicBezTo>
                    <a:pt x="23" y="36"/>
                    <a:pt x="23" y="36"/>
                    <a:pt x="23" y="36"/>
                  </a:cubicBezTo>
                  <a:cubicBezTo>
                    <a:pt x="22" y="36"/>
                    <a:pt x="22" y="36"/>
                    <a:pt x="22" y="36"/>
                  </a:cubicBezTo>
                  <a:cubicBezTo>
                    <a:pt x="17" y="43"/>
                    <a:pt x="10" y="55"/>
                    <a:pt x="10" y="55"/>
                  </a:cubicBezTo>
                  <a:cubicBezTo>
                    <a:pt x="12" y="56"/>
                    <a:pt x="12" y="56"/>
                    <a:pt x="12" y="56"/>
                  </a:cubicBezTo>
                  <a:cubicBezTo>
                    <a:pt x="10" y="55"/>
                    <a:pt x="10" y="55"/>
                    <a:pt x="10" y="55"/>
                  </a:cubicBezTo>
                  <a:cubicBezTo>
                    <a:pt x="8" y="58"/>
                    <a:pt x="8" y="58"/>
                    <a:pt x="8" y="58"/>
                  </a:cubicBezTo>
                  <a:cubicBezTo>
                    <a:pt x="9" y="59"/>
                    <a:pt x="9" y="59"/>
                    <a:pt x="9" y="59"/>
                  </a:cubicBezTo>
                  <a:cubicBezTo>
                    <a:pt x="10" y="58"/>
                    <a:pt x="10" y="58"/>
                    <a:pt x="10" y="58"/>
                  </a:cubicBezTo>
                  <a:cubicBezTo>
                    <a:pt x="9" y="56"/>
                    <a:pt x="9" y="56"/>
                    <a:pt x="9" y="56"/>
                  </a:cubicBezTo>
                  <a:cubicBezTo>
                    <a:pt x="8" y="54"/>
                    <a:pt x="8" y="54"/>
                    <a:pt x="8" y="54"/>
                  </a:cubicBezTo>
                  <a:cubicBezTo>
                    <a:pt x="6" y="55"/>
                    <a:pt x="6" y="55"/>
                    <a:pt x="6" y="55"/>
                  </a:cubicBezTo>
                  <a:cubicBezTo>
                    <a:pt x="1" y="61"/>
                    <a:pt x="1" y="61"/>
                    <a:pt x="1" y="61"/>
                  </a:cubicBezTo>
                  <a:cubicBezTo>
                    <a:pt x="0" y="61"/>
                    <a:pt x="0" y="61"/>
                    <a:pt x="0" y="61"/>
                  </a:cubicBezTo>
                  <a:cubicBezTo>
                    <a:pt x="1" y="62"/>
                    <a:pt x="1" y="62"/>
                    <a:pt x="1" y="62"/>
                  </a:cubicBezTo>
                  <a:cubicBezTo>
                    <a:pt x="1" y="62"/>
                    <a:pt x="2" y="66"/>
                    <a:pt x="3" y="72"/>
                  </a:cubicBezTo>
                  <a:cubicBezTo>
                    <a:pt x="5" y="77"/>
                    <a:pt x="7" y="83"/>
                    <a:pt x="7" y="86"/>
                  </a:cubicBezTo>
                  <a:cubicBezTo>
                    <a:pt x="9" y="86"/>
                    <a:pt x="9" y="86"/>
                    <a:pt x="9" y="86"/>
                  </a:cubicBezTo>
                  <a:cubicBezTo>
                    <a:pt x="7" y="86"/>
                    <a:pt x="7" y="86"/>
                    <a:pt x="7" y="86"/>
                  </a:cubicBezTo>
                  <a:cubicBezTo>
                    <a:pt x="7" y="89"/>
                    <a:pt x="9" y="92"/>
                    <a:pt x="10" y="95"/>
                  </a:cubicBezTo>
                  <a:cubicBezTo>
                    <a:pt x="12" y="94"/>
                    <a:pt x="12" y="94"/>
                    <a:pt x="12" y="94"/>
                  </a:cubicBezTo>
                  <a:cubicBezTo>
                    <a:pt x="10" y="94"/>
                    <a:pt x="10" y="94"/>
                    <a:pt x="10" y="94"/>
                  </a:cubicBezTo>
                  <a:cubicBezTo>
                    <a:pt x="9" y="99"/>
                    <a:pt x="9" y="99"/>
                    <a:pt x="9" y="99"/>
                  </a:cubicBezTo>
                  <a:cubicBezTo>
                    <a:pt x="9" y="99"/>
                    <a:pt x="9" y="99"/>
                    <a:pt x="9" y="99"/>
                  </a:cubicBezTo>
                  <a:cubicBezTo>
                    <a:pt x="9" y="100"/>
                    <a:pt x="9" y="100"/>
                    <a:pt x="9" y="100"/>
                  </a:cubicBezTo>
                  <a:cubicBezTo>
                    <a:pt x="10" y="116"/>
                    <a:pt x="10" y="116"/>
                    <a:pt x="10" y="116"/>
                  </a:cubicBezTo>
                  <a:cubicBezTo>
                    <a:pt x="12" y="116"/>
                    <a:pt x="12" y="116"/>
                    <a:pt x="12" y="116"/>
                  </a:cubicBezTo>
                  <a:cubicBezTo>
                    <a:pt x="10" y="115"/>
                    <a:pt x="10" y="115"/>
                    <a:pt x="10" y="115"/>
                  </a:cubicBezTo>
                  <a:cubicBezTo>
                    <a:pt x="7" y="129"/>
                    <a:pt x="7" y="129"/>
                    <a:pt x="7" y="129"/>
                  </a:cubicBezTo>
                  <a:cubicBezTo>
                    <a:pt x="7" y="132"/>
                    <a:pt x="7" y="132"/>
                    <a:pt x="7" y="132"/>
                  </a:cubicBezTo>
                  <a:cubicBezTo>
                    <a:pt x="9" y="131"/>
                    <a:pt x="9" y="131"/>
                    <a:pt x="9" y="131"/>
                  </a:cubicBezTo>
                  <a:cubicBezTo>
                    <a:pt x="12" y="129"/>
                    <a:pt x="12" y="129"/>
                    <a:pt x="12" y="129"/>
                  </a:cubicBezTo>
                  <a:cubicBezTo>
                    <a:pt x="13" y="129"/>
                    <a:pt x="13" y="129"/>
                    <a:pt x="13" y="129"/>
                  </a:cubicBezTo>
                  <a:cubicBezTo>
                    <a:pt x="13" y="128"/>
                    <a:pt x="13" y="128"/>
                    <a:pt x="13" y="128"/>
                  </a:cubicBezTo>
                  <a:cubicBezTo>
                    <a:pt x="16" y="119"/>
                    <a:pt x="16" y="119"/>
                    <a:pt x="16" y="119"/>
                  </a:cubicBezTo>
                  <a:cubicBezTo>
                    <a:pt x="16" y="119"/>
                    <a:pt x="16" y="119"/>
                    <a:pt x="16" y="119"/>
                  </a:cubicBezTo>
                  <a:cubicBezTo>
                    <a:pt x="16" y="118"/>
                    <a:pt x="16" y="118"/>
                    <a:pt x="16" y="118"/>
                  </a:cubicBezTo>
                  <a:cubicBezTo>
                    <a:pt x="14" y="101"/>
                    <a:pt x="14" y="101"/>
                    <a:pt x="14" y="101"/>
                  </a:cubicBezTo>
                  <a:cubicBezTo>
                    <a:pt x="13" y="101"/>
                    <a:pt x="13" y="101"/>
                    <a:pt x="13" y="101"/>
                  </a:cubicBezTo>
                  <a:cubicBezTo>
                    <a:pt x="14" y="102"/>
                    <a:pt x="14" y="102"/>
                    <a:pt x="14" y="102"/>
                  </a:cubicBezTo>
                  <a:cubicBezTo>
                    <a:pt x="16" y="99"/>
                    <a:pt x="16" y="99"/>
                    <a:pt x="16" y="99"/>
                  </a:cubicBezTo>
                  <a:cubicBezTo>
                    <a:pt x="14" y="98"/>
                    <a:pt x="14" y="98"/>
                    <a:pt x="14" y="98"/>
                  </a:cubicBezTo>
                  <a:cubicBezTo>
                    <a:pt x="13" y="98"/>
                    <a:pt x="13" y="98"/>
                    <a:pt x="13" y="98"/>
                  </a:cubicBezTo>
                  <a:cubicBezTo>
                    <a:pt x="14" y="105"/>
                    <a:pt x="17" y="110"/>
                    <a:pt x="17" y="110"/>
                  </a:cubicBezTo>
                  <a:cubicBezTo>
                    <a:pt x="18" y="109"/>
                    <a:pt x="18" y="109"/>
                    <a:pt x="18" y="109"/>
                  </a:cubicBezTo>
                  <a:cubicBezTo>
                    <a:pt x="17" y="109"/>
                    <a:pt x="17" y="109"/>
                    <a:pt x="17" y="109"/>
                  </a:cubicBezTo>
                  <a:cubicBezTo>
                    <a:pt x="20" y="120"/>
                    <a:pt x="20" y="120"/>
                    <a:pt x="20" y="120"/>
                  </a:cubicBezTo>
                  <a:cubicBezTo>
                    <a:pt x="21" y="120"/>
                    <a:pt x="21" y="120"/>
                    <a:pt x="21" y="120"/>
                  </a:cubicBezTo>
                  <a:cubicBezTo>
                    <a:pt x="20" y="119"/>
                    <a:pt x="20" y="119"/>
                    <a:pt x="20" y="119"/>
                  </a:cubicBezTo>
                  <a:cubicBezTo>
                    <a:pt x="17" y="126"/>
                    <a:pt x="17" y="126"/>
                    <a:pt x="17" y="126"/>
                  </a:cubicBezTo>
                  <a:cubicBezTo>
                    <a:pt x="16" y="128"/>
                    <a:pt x="16" y="128"/>
                    <a:pt x="16" y="128"/>
                  </a:cubicBezTo>
                  <a:cubicBezTo>
                    <a:pt x="18" y="128"/>
                    <a:pt x="18" y="128"/>
                    <a:pt x="18" y="128"/>
                  </a:cubicBezTo>
                  <a:cubicBezTo>
                    <a:pt x="24" y="128"/>
                    <a:pt x="24" y="128"/>
                    <a:pt x="24" y="128"/>
                  </a:cubicBezTo>
                  <a:cubicBezTo>
                    <a:pt x="24" y="127"/>
                    <a:pt x="24" y="127"/>
                    <a:pt x="24" y="127"/>
                  </a:cubicBezTo>
                  <a:cubicBezTo>
                    <a:pt x="22" y="128"/>
                    <a:pt x="22" y="128"/>
                    <a:pt x="22" y="128"/>
                  </a:cubicBezTo>
                  <a:cubicBezTo>
                    <a:pt x="27" y="133"/>
                    <a:pt x="27" y="133"/>
                    <a:pt x="27" y="133"/>
                  </a:cubicBezTo>
                  <a:cubicBezTo>
                    <a:pt x="27" y="133"/>
                    <a:pt x="27" y="133"/>
                    <a:pt x="27" y="133"/>
                  </a:cubicBezTo>
                  <a:cubicBezTo>
                    <a:pt x="27" y="133"/>
                    <a:pt x="27" y="133"/>
                    <a:pt x="27" y="133"/>
                  </a:cubicBezTo>
                  <a:cubicBezTo>
                    <a:pt x="34" y="139"/>
                    <a:pt x="34" y="139"/>
                    <a:pt x="34" y="139"/>
                  </a:cubicBezTo>
                  <a:cubicBezTo>
                    <a:pt x="34" y="139"/>
                    <a:pt x="34" y="139"/>
                    <a:pt x="34" y="139"/>
                  </a:cubicBezTo>
                  <a:cubicBezTo>
                    <a:pt x="35" y="139"/>
                    <a:pt x="35" y="139"/>
                    <a:pt x="35" y="139"/>
                  </a:cubicBezTo>
                  <a:cubicBezTo>
                    <a:pt x="43" y="138"/>
                    <a:pt x="43" y="138"/>
                    <a:pt x="43" y="138"/>
                  </a:cubicBezTo>
                  <a:cubicBezTo>
                    <a:pt x="43" y="136"/>
                    <a:pt x="43" y="136"/>
                    <a:pt x="43" y="136"/>
                  </a:cubicBezTo>
                  <a:cubicBezTo>
                    <a:pt x="42" y="137"/>
                    <a:pt x="42" y="137"/>
                    <a:pt x="42" y="137"/>
                  </a:cubicBezTo>
                  <a:cubicBezTo>
                    <a:pt x="42" y="137"/>
                    <a:pt x="45" y="139"/>
                    <a:pt x="51" y="142"/>
                  </a:cubicBezTo>
                  <a:cubicBezTo>
                    <a:pt x="52" y="140"/>
                    <a:pt x="52" y="140"/>
                    <a:pt x="52" y="140"/>
                  </a:cubicBezTo>
                  <a:cubicBezTo>
                    <a:pt x="51" y="141"/>
                    <a:pt x="51" y="141"/>
                    <a:pt x="51" y="141"/>
                  </a:cubicBezTo>
                  <a:cubicBezTo>
                    <a:pt x="54" y="143"/>
                    <a:pt x="57" y="144"/>
                    <a:pt x="60" y="144"/>
                  </a:cubicBezTo>
                  <a:cubicBezTo>
                    <a:pt x="63" y="144"/>
                    <a:pt x="66" y="143"/>
                    <a:pt x="66" y="143"/>
                  </a:cubicBezTo>
                  <a:cubicBezTo>
                    <a:pt x="66" y="142"/>
                    <a:pt x="66" y="142"/>
                    <a:pt x="66" y="142"/>
                  </a:cubicBezTo>
                  <a:cubicBezTo>
                    <a:pt x="64" y="142"/>
                    <a:pt x="64" y="142"/>
                    <a:pt x="64" y="142"/>
                  </a:cubicBezTo>
                  <a:cubicBezTo>
                    <a:pt x="65" y="147"/>
                    <a:pt x="65" y="147"/>
                    <a:pt x="65" y="147"/>
                  </a:cubicBezTo>
                  <a:cubicBezTo>
                    <a:pt x="66" y="149"/>
                    <a:pt x="66" y="149"/>
                    <a:pt x="66" y="149"/>
                  </a:cubicBezTo>
                  <a:cubicBezTo>
                    <a:pt x="67" y="148"/>
                    <a:pt x="67" y="148"/>
                    <a:pt x="67" y="148"/>
                  </a:cubicBezTo>
                  <a:cubicBezTo>
                    <a:pt x="81" y="143"/>
                    <a:pt x="81" y="143"/>
                    <a:pt x="81" y="143"/>
                  </a:cubicBezTo>
                  <a:cubicBezTo>
                    <a:pt x="80" y="142"/>
                    <a:pt x="80" y="142"/>
                    <a:pt x="80" y="142"/>
                  </a:cubicBezTo>
                  <a:cubicBezTo>
                    <a:pt x="80" y="143"/>
                    <a:pt x="80" y="143"/>
                    <a:pt x="80" y="143"/>
                  </a:cubicBezTo>
                  <a:cubicBezTo>
                    <a:pt x="95" y="143"/>
                    <a:pt x="95" y="143"/>
                    <a:pt x="95" y="143"/>
                  </a:cubicBezTo>
                  <a:cubicBezTo>
                    <a:pt x="95" y="142"/>
                    <a:pt x="95" y="142"/>
                    <a:pt x="95" y="142"/>
                  </a:cubicBezTo>
                  <a:cubicBezTo>
                    <a:pt x="94" y="143"/>
                    <a:pt x="94" y="143"/>
                    <a:pt x="94" y="143"/>
                  </a:cubicBezTo>
                  <a:cubicBezTo>
                    <a:pt x="94" y="143"/>
                    <a:pt x="106" y="152"/>
                    <a:pt x="111" y="155"/>
                  </a:cubicBezTo>
                  <a:cubicBezTo>
                    <a:pt x="111" y="154"/>
                    <a:pt x="111" y="154"/>
                    <a:pt x="111" y="154"/>
                  </a:cubicBezTo>
                  <a:cubicBezTo>
                    <a:pt x="111" y="155"/>
                    <a:pt x="111" y="155"/>
                    <a:pt x="111" y="155"/>
                  </a:cubicBezTo>
                  <a:cubicBezTo>
                    <a:pt x="111" y="156"/>
                    <a:pt x="111" y="156"/>
                    <a:pt x="111" y="156"/>
                  </a:cubicBezTo>
                  <a:cubicBezTo>
                    <a:pt x="111" y="157"/>
                    <a:pt x="111" y="158"/>
                    <a:pt x="111" y="158"/>
                  </a:cubicBezTo>
                  <a:cubicBezTo>
                    <a:pt x="110" y="160"/>
                    <a:pt x="108" y="161"/>
                    <a:pt x="107" y="162"/>
                  </a:cubicBezTo>
                  <a:cubicBezTo>
                    <a:pt x="107" y="162"/>
                    <a:pt x="106" y="163"/>
                    <a:pt x="106" y="163"/>
                  </a:cubicBezTo>
                  <a:cubicBezTo>
                    <a:pt x="105" y="163"/>
                    <a:pt x="105" y="163"/>
                    <a:pt x="105" y="163"/>
                  </a:cubicBezTo>
                  <a:cubicBezTo>
                    <a:pt x="105" y="163"/>
                    <a:pt x="105" y="163"/>
                    <a:pt x="105" y="163"/>
                  </a:cubicBezTo>
                  <a:cubicBezTo>
                    <a:pt x="105" y="164"/>
                    <a:pt x="105" y="164"/>
                    <a:pt x="105" y="164"/>
                  </a:cubicBezTo>
                  <a:cubicBezTo>
                    <a:pt x="105" y="164"/>
                    <a:pt x="105" y="164"/>
                    <a:pt x="105" y="164"/>
                  </a:cubicBezTo>
                  <a:cubicBezTo>
                    <a:pt x="105" y="164"/>
                    <a:pt x="102" y="171"/>
                    <a:pt x="102" y="179"/>
                  </a:cubicBezTo>
                  <a:cubicBezTo>
                    <a:pt x="103" y="179"/>
                    <a:pt x="103" y="179"/>
                    <a:pt x="103" y="179"/>
                  </a:cubicBezTo>
                  <a:cubicBezTo>
                    <a:pt x="102" y="179"/>
                    <a:pt x="102" y="179"/>
                    <a:pt x="102" y="179"/>
                  </a:cubicBezTo>
                  <a:cubicBezTo>
                    <a:pt x="102" y="180"/>
                    <a:pt x="102" y="181"/>
                    <a:pt x="102" y="182"/>
                  </a:cubicBezTo>
                  <a:cubicBezTo>
                    <a:pt x="102" y="187"/>
                    <a:pt x="104" y="192"/>
                    <a:pt x="106" y="195"/>
                  </a:cubicBezTo>
                  <a:cubicBezTo>
                    <a:pt x="108" y="199"/>
                    <a:pt x="110" y="201"/>
                    <a:pt x="110" y="201"/>
                  </a:cubicBezTo>
                  <a:cubicBezTo>
                    <a:pt x="111" y="201"/>
                    <a:pt x="111" y="201"/>
                    <a:pt x="111" y="201"/>
                  </a:cubicBezTo>
                  <a:cubicBezTo>
                    <a:pt x="114" y="201"/>
                    <a:pt x="114" y="201"/>
                    <a:pt x="114" y="201"/>
                  </a:cubicBezTo>
                  <a:cubicBezTo>
                    <a:pt x="115" y="201"/>
                    <a:pt x="115" y="201"/>
                    <a:pt x="115" y="201"/>
                  </a:cubicBezTo>
                  <a:cubicBezTo>
                    <a:pt x="116" y="200"/>
                    <a:pt x="116" y="200"/>
                    <a:pt x="116" y="200"/>
                  </a:cubicBezTo>
                  <a:cubicBezTo>
                    <a:pt x="114" y="200"/>
                    <a:pt x="114" y="200"/>
                    <a:pt x="114" y="200"/>
                  </a:cubicBezTo>
                  <a:cubicBezTo>
                    <a:pt x="114" y="198"/>
                    <a:pt x="114" y="198"/>
                    <a:pt x="114" y="198"/>
                  </a:cubicBezTo>
                  <a:cubicBezTo>
                    <a:pt x="111" y="198"/>
                    <a:pt x="111" y="198"/>
                    <a:pt x="111" y="198"/>
                  </a:cubicBezTo>
                  <a:cubicBezTo>
                    <a:pt x="111" y="200"/>
                    <a:pt x="111" y="200"/>
                    <a:pt x="111" y="200"/>
                  </a:cubicBezTo>
                  <a:cubicBezTo>
                    <a:pt x="112" y="199"/>
                    <a:pt x="112" y="199"/>
                    <a:pt x="112" y="199"/>
                  </a:cubicBezTo>
                  <a:cubicBezTo>
                    <a:pt x="112" y="199"/>
                    <a:pt x="112" y="199"/>
                    <a:pt x="112" y="199"/>
                  </a:cubicBezTo>
                  <a:cubicBezTo>
                    <a:pt x="112" y="198"/>
                    <a:pt x="105" y="190"/>
                    <a:pt x="105" y="182"/>
                  </a:cubicBezTo>
                  <a:cubicBezTo>
                    <a:pt x="105" y="181"/>
                    <a:pt x="105" y="180"/>
                    <a:pt x="105" y="180"/>
                  </a:cubicBezTo>
                  <a:cubicBezTo>
                    <a:pt x="105" y="180"/>
                    <a:pt x="105" y="180"/>
                    <a:pt x="105" y="180"/>
                  </a:cubicBezTo>
                  <a:cubicBezTo>
                    <a:pt x="105" y="179"/>
                    <a:pt x="105" y="179"/>
                    <a:pt x="105" y="179"/>
                  </a:cubicBezTo>
                  <a:cubicBezTo>
                    <a:pt x="105" y="176"/>
                    <a:pt x="105" y="172"/>
                    <a:pt x="106" y="169"/>
                  </a:cubicBezTo>
                  <a:cubicBezTo>
                    <a:pt x="106" y="168"/>
                    <a:pt x="107" y="167"/>
                    <a:pt x="107" y="166"/>
                  </a:cubicBezTo>
                  <a:cubicBezTo>
                    <a:pt x="107" y="166"/>
                    <a:pt x="107" y="166"/>
                    <a:pt x="107" y="165"/>
                  </a:cubicBezTo>
                  <a:cubicBezTo>
                    <a:pt x="107" y="165"/>
                    <a:pt x="107" y="165"/>
                    <a:pt x="107" y="165"/>
                  </a:cubicBezTo>
                  <a:cubicBezTo>
                    <a:pt x="106" y="165"/>
                    <a:pt x="106" y="165"/>
                    <a:pt x="106" y="165"/>
                  </a:cubicBezTo>
                  <a:cubicBezTo>
                    <a:pt x="107" y="166"/>
                    <a:pt x="107" y="166"/>
                    <a:pt x="107" y="166"/>
                  </a:cubicBezTo>
                  <a:cubicBezTo>
                    <a:pt x="107" y="166"/>
                    <a:pt x="109" y="165"/>
                    <a:pt x="110" y="163"/>
                  </a:cubicBezTo>
                  <a:cubicBezTo>
                    <a:pt x="111" y="162"/>
                    <a:pt x="112" y="161"/>
                    <a:pt x="113" y="160"/>
                  </a:cubicBezTo>
                  <a:cubicBezTo>
                    <a:pt x="114" y="159"/>
                    <a:pt x="114" y="158"/>
                    <a:pt x="114" y="156"/>
                  </a:cubicBezTo>
                  <a:cubicBezTo>
                    <a:pt x="114" y="155"/>
                    <a:pt x="114" y="153"/>
                    <a:pt x="112" y="152"/>
                  </a:cubicBezTo>
                  <a:cubicBezTo>
                    <a:pt x="112" y="152"/>
                    <a:pt x="112" y="152"/>
                    <a:pt x="112" y="152"/>
                  </a:cubicBezTo>
                  <a:cubicBezTo>
                    <a:pt x="112" y="152"/>
                    <a:pt x="112" y="152"/>
                    <a:pt x="112" y="152"/>
                  </a:cubicBezTo>
                  <a:cubicBezTo>
                    <a:pt x="110" y="151"/>
                    <a:pt x="106" y="148"/>
                    <a:pt x="103" y="145"/>
                  </a:cubicBezTo>
                  <a:cubicBezTo>
                    <a:pt x="99" y="143"/>
                    <a:pt x="96" y="140"/>
                    <a:pt x="96" y="140"/>
                  </a:cubicBezTo>
                  <a:cubicBezTo>
                    <a:pt x="96" y="140"/>
                    <a:pt x="96" y="140"/>
                    <a:pt x="96" y="140"/>
                  </a:cubicBezTo>
                  <a:cubicBezTo>
                    <a:pt x="95" y="140"/>
                    <a:pt x="95" y="140"/>
                    <a:pt x="95" y="140"/>
                  </a:cubicBezTo>
                  <a:cubicBezTo>
                    <a:pt x="95" y="140"/>
                    <a:pt x="95" y="140"/>
                    <a:pt x="80" y="140"/>
                  </a:cubicBezTo>
                  <a:cubicBezTo>
                    <a:pt x="80" y="140"/>
                    <a:pt x="80" y="140"/>
                    <a:pt x="80" y="140"/>
                  </a:cubicBezTo>
                  <a:cubicBezTo>
                    <a:pt x="80" y="140"/>
                    <a:pt x="80" y="140"/>
                    <a:pt x="80" y="140"/>
                  </a:cubicBezTo>
                  <a:cubicBezTo>
                    <a:pt x="80" y="140"/>
                    <a:pt x="80" y="140"/>
                    <a:pt x="66" y="146"/>
                  </a:cubicBezTo>
                  <a:cubicBezTo>
                    <a:pt x="67" y="147"/>
                    <a:pt x="67" y="147"/>
                    <a:pt x="67" y="147"/>
                  </a:cubicBezTo>
                  <a:cubicBezTo>
                    <a:pt x="68" y="147"/>
                    <a:pt x="68" y="147"/>
                    <a:pt x="68" y="147"/>
                  </a:cubicBezTo>
                  <a:cubicBezTo>
                    <a:pt x="68" y="147"/>
                    <a:pt x="68" y="147"/>
                    <a:pt x="67" y="141"/>
                  </a:cubicBezTo>
                  <a:cubicBezTo>
                    <a:pt x="67" y="140"/>
                    <a:pt x="67" y="140"/>
                    <a:pt x="67" y="140"/>
                  </a:cubicBezTo>
                  <a:cubicBezTo>
                    <a:pt x="65" y="140"/>
                    <a:pt x="65" y="140"/>
                    <a:pt x="65" y="140"/>
                  </a:cubicBezTo>
                  <a:cubicBezTo>
                    <a:pt x="65" y="140"/>
                    <a:pt x="65" y="140"/>
                    <a:pt x="65" y="140"/>
                  </a:cubicBezTo>
                  <a:cubicBezTo>
                    <a:pt x="64" y="140"/>
                    <a:pt x="62" y="141"/>
                    <a:pt x="60" y="141"/>
                  </a:cubicBezTo>
                  <a:cubicBezTo>
                    <a:pt x="57" y="141"/>
                    <a:pt x="55" y="140"/>
                    <a:pt x="53" y="139"/>
                  </a:cubicBezTo>
                  <a:cubicBezTo>
                    <a:pt x="53" y="139"/>
                    <a:pt x="53" y="139"/>
                    <a:pt x="53" y="139"/>
                  </a:cubicBezTo>
                  <a:cubicBezTo>
                    <a:pt x="53" y="139"/>
                    <a:pt x="53" y="139"/>
                    <a:pt x="53" y="139"/>
                  </a:cubicBezTo>
                  <a:cubicBezTo>
                    <a:pt x="49" y="137"/>
                    <a:pt x="47" y="136"/>
                    <a:pt x="45" y="136"/>
                  </a:cubicBezTo>
                  <a:cubicBezTo>
                    <a:pt x="45" y="135"/>
                    <a:pt x="44" y="135"/>
                    <a:pt x="44" y="135"/>
                  </a:cubicBezTo>
                  <a:cubicBezTo>
                    <a:pt x="43" y="135"/>
                    <a:pt x="43" y="135"/>
                    <a:pt x="43" y="135"/>
                  </a:cubicBezTo>
                  <a:cubicBezTo>
                    <a:pt x="43" y="135"/>
                    <a:pt x="43" y="135"/>
                    <a:pt x="43" y="135"/>
                  </a:cubicBezTo>
                  <a:cubicBezTo>
                    <a:pt x="42" y="135"/>
                    <a:pt x="42" y="135"/>
                    <a:pt x="42" y="135"/>
                  </a:cubicBezTo>
                  <a:cubicBezTo>
                    <a:pt x="42" y="135"/>
                    <a:pt x="42" y="135"/>
                    <a:pt x="34" y="136"/>
                  </a:cubicBezTo>
                  <a:cubicBezTo>
                    <a:pt x="34" y="137"/>
                    <a:pt x="34" y="137"/>
                    <a:pt x="34" y="137"/>
                  </a:cubicBezTo>
                  <a:cubicBezTo>
                    <a:pt x="35" y="136"/>
                    <a:pt x="35" y="136"/>
                    <a:pt x="35" y="136"/>
                  </a:cubicBezTo>
                  <a:cubicBezTo>
                    <a:pt x="35" y="136"/>
                    <a:pt x="35" y="136"/>
                    <a:pt x="29" y="131"/>
                  </a:cubicBezTo>
                  <a:cubicBezTo>
                    <a:pt x="28" y="132"/>
                    <a:pt x="28" y="132"/>
                    <a:pt x="28" y="132"/>
                  </a:cubicBezTo>
                  <a:cubicBezTo>
                    <a:pt x="29" y="131"/>
                    <a:pt x="29" y="131"/>
                    <a:pt x="29" y="131"/>
                  </a:cubicBezTo>
                  <a:cubicBezTo>
                    <a:pt x="29" y="131"/>
                    <a:pt x="29" y="131"/>
                    <a:pt x="25" y="126"/>
                  </a:cubicBezTo>
                  <a:cubicBezTo>
                    <a:pt x="24" y="125"/>
                    <a:pt x="24" y="125"/>
                    <a:pt x="24" y="125"/>
                  </a:cubicBezTo>
                  <a:cubicBezTo>
                    <a:pt x="24" y="125"/>
                    <a:pt x="24" y="125"/>
                    <a:pt x="24" y="125"/>
                  </a:cubicBezTo>
                  <a:cubicBezTo>
                    <a:pt x="24" y="125"/>
                    <a:pt x="24" y="125"/>
                    <a:pt x="18" y="125"/>
                  </a:cubicBezTo>
                  <a:cubicBezTo>
                    <a:pt x="18" y="127"/>
                    <a:pt x="18" y="127"/>
                    <a:pt x="18" y="127"/>
                  </a:cubicBezTo>
                  <a:cubicBezTo>
                    <a:pt x="20" y="127"/>
                    <a:pt x="20" y="127"/>
                    <a:pt x="20" y="127"/>
                  </a:cubicBezTo>
                  <a:cubicBezTo>
                    <a:pt x="20" y="127"/>
                    <a:pt x="20" y="127"/>
                    <a:pt x="22" y="120"/>
                  </a:cubicBezTo>
                  <a:cubicBezTo>
                    <a:pt x="23" y="120"/>
                    <a:pt x="23" y="120"/>
                    <a:pt x="23" y="120"/>
                  </a:cubicBezTo>
                  <a:cubicBezTo>
                    <a:pt x="22" y="119"/>
                    <a:pt x="22" y="119"/>
                    <a:pt x="22" y="119"/>
                  </a:cubicBezTo>
                  <a:cubicBezTo>
                    <a:pt x="22" y="119"/>
                    <a:pt x="22" y="119"/>
                    <a:pt x="20" y="109"/>
                  </a:cubicBezTo>
                  <a:cubicBezTo>
                    <a:pt x="20" y="108"/>
                    <a:pt x="20" y="108"/>
                    <a:pt x="20" y="108"/>
                  </a:cubicBezTo>
                  <a:cubicBezTo>
                    <a:pt x="20" y="108"/>
                    <a:pt x="20" y="108"/>
                    <a:pt x="20" y="108"/>
                  </a:cubicBezTo>
                  <a:cubicBezTo>
                    <a:pt x="19" y="108"/>
                    <a:pt x="19" y="108"/>
                    <a:pt x="19" y="108"/>
                  </a:cubicBezTo>
                  <a:cubicBezTo>
                    <a:pt x="19" y="107"/>
                    <a:pt x="17" y="104"/>
                    <a:pt x="16" y="98"/>
                  </a:cubicBezTo>
                  <a:cubicBezTo>
                    <a:pt x="15" y="94"/>
                    <a:pt x="15" y="94"/>
                    <a:pt x="15" y="94"/>
                  </a:cubicBezTo>
                  <a:cubicBezTo>
                    <a:pt x="13" y="97"/>
                    <a:pt x="13" y="97"/>
                    <a:pt x="13" y="97"/>
                  </a:cubicBezTo>
                  <a:cubicBezTo>
                    <a:pt x="13" y="98"/>
                    <a:pt x="13" y="98"/>
                    <a:pt x="13" y="98"/>
                  </a:cubicBezTo>
                  <a:cubicBezTo>
                    <a:pt x="13" y="98"/>
                    <a:pt x="12" y="99"/>
                    <a:pt x="12" y="100"/>
                  </a:cubicBezTo>
                  <a:cubicBezTo>
                    <a:pt x="11" y="101"/>
                    <a:pt x="11" y="101"/>
                    <a:pt x="11" y="101"/>
                  </a:cubicBezTo>
                  <a:cubicBezTo>
                    <a:pt x="11" y="101"/>
                    <a:pt x="11" y="101"/>
                    <a:pt x="11" y="101"/>
                  </a:cubicBezTo>
                  <a:cubicBezTo>
                    <a:pt x="11" y="101"/>
                    <a:pt x="11" y="101"/>
                    <a:pt x="12" y="103"/>
                  </a:cubicBezTo>
                  <a:cubicBezTo>
                    <a:pt x="12" y="105"/>
                    <a:pt x="12" y="110"/>
                    <a:pt x="13" y="119"/>
                  </a:cubicBezTo>
                  <a:cubicBezTo>
                    <a:pt x="14" y="118"/>
                    <a:pt x="14" y="118"/>
                    <a:pt x="14" y="118"/>
                  </a:cubicBezTo>
                  <a:cubicBezTo>
                    <a:pt x="13" y="118"/>
                    <a:pt x="13" y="118"/>
                    <a:pt x="13" y="118"/>
                  </a:cubicBezTo>
                  <a:cubicBezTo>
                    <a:pt x="13" y="118"/>
                    <a:pt x="13" y="118"/>
                    <a:pt x="10" y="128"/>
                  </a:cubicBezTo>
                  <a:cubicBezTo>
                    <a:pt x="12" y="128"/>
                    <a:pt x="12" y="128"/>
                    <a:pt x="12" y="128"/>
                  </a:cubicBezTo>
                  <a:cubicBezTo>
                    <a:pt x="11" y="127"/>
                    <a:pt x="11" y="127"/>
                    <a:pt x="11" y="127"/>
                  </a:cubicBezTo>
                  <a:cubicBezTo>
                    <a:pt x="11" y="127"/>
                    <a:pt x="11" y="127"/>
                    <a:pt x="8" y="128"/>
                  </a:cubicBezTo>
                  <a:cubicBezTo>
                    <a:pt x="9" y="129"/>
                    <a:pt x="9" y="129"/>
                    <a:pt x="9" y="129"/>
                  </a:cubicBezTo>
                  <a:cubicBezTo>
                    <a:pt x="10" y="130"/>
                    <a:pt x="10" y="130"/>
                    <a:pt x="10" y="130"/>
                  </a:cubicBezTo>
                  <a:cubicBezTo>
                    <a:pt x="10" y="130"/>
                    <a:pt x="10" y="130"/>
                    <a:pt x="13" y="116"/>
                  </a:cubicBezTo>
                  <a:cubicBezTo>
                    <a:pt x="13" y="116"/>
                    <a:pt x="13" y="116"/>
                    <a:pt x="13" y="116"/>
                  </a:cubicBezTo>
                  <a:cubicBezTo>
                    <a:pt x="13" y="116"/>
                    <a:pt x="13" y="116"/>
                    <a:pt x="13" y="116"/>
                  </a:cubicBezTo>
                  <a:cubicBezTo>
                    <a:pt x="13" y="116"/>
                    <a:pt x="13" y="116"/>
                    <a:pt x="12" y="99"/>
                  </a:cubicBezTo>
                  <a:cubicBezTo>
                    <a:pt x="10" y="100"/>
                    <a:pt x="10" y="100"/>
                    <a:pt x="10" y="100"/>
                  </a:cubicBezTo>
                  <a:cubicBezTo>
                    <a:pt x="12" y="100"/>
                    <a:pt x="12" y="100"/>
                    <a:pt x="12" y="100"/>
                  </a:cubicBezTo>
                  <a:cubicBezTo>
                    <a:pt x="12" y="100"/>
                    <a:pt x="12" y="100"/>
                    <a:pt x="13" y="94"/>
                  </a:cubicBezTo>
                  <a:cubicBezTo>
                    <a:pt x="13" y="94"/>
                    <a:pt x="13" y="94"/>
                    <a:pt x="13" y="94"/>
                  </a:cubicBezTo>
                  <a:cubicBezTo>
                    <a:pt x="13" y="93"/>
                    <a:pt x="13" y="93"/>
                    <a:pt x="13" y="93"/>
                  </a:cubicBezTo>
                  <a:cubicBezTo>
                    <a:pt x="11" y="91"/>
                    <a:pt x="10" y="88"/>
                    <a:pt x="10" y="86"/>
                  </a:cubicBezTo>
                  <a:cubicBezTo>
                    <a:pt x="10" y="86"/>
                    <a:pt x="10" y="86"/>
                    <a:pt x="10" y="86"/>
                  </a:cubicBezTo>
                  <a:cubicBezTo>
                    <a:pt x="10" y="86"/>
                    <a:pt x="10" y="86"/>
                    <a:pt x="10" y="86"/>
                  </a:cubicBezTo>
                  <a:cubicBezTo>
                    <a:pt x="9" y="79"/>
                    <a:pt x="4" y="61"/>
                    <a:pt x="4" y="61"/>
                  </a:cubicBezTo>
                  <a:cubicBezTo>
                    <a:pt x="2" y="62"/>
                    <a:pt x="2" y="62"/>
                    <a:pt x="2" y="62"/>
                  </a:cubicBezTo>
                  <a:cubicBezTo>
                    <a:pt x="3" y="63"/>
                    <a:pt x="3" y="63"/>
                    <a:pt x="3" y="63"/>
                  </a:cubicBezTo>
                  <a:cubicBezTo>
                    <a:pt x="3" y="63"/>
                    <a:pt x="3" y="63"/>
                    <a:pt x="9" y="57"/>
                  </a:cubicBezTo>
                  <a:cubicBezTo>
                    <a:pt x="7" y="56"/>
                    <a:pt x="7" y="56"/>
                    <a:pt x="7" y="56"/>
                  </a:cubicBezTo>
                  <a:cubicBezTo>
                    <a:pt x="6" y="57"/>
                    <a:pt x="6" y="57"/>
                    <a:pt x="6" y="57"/>
                  </a:cubicBezTo>
                  <a:cubicBezTo>
                    <a:pt x="6" y="57"/>
                    <a:pt x="6" y="57"/>
                    <a:pt x="7" y="60"/>
                  </a:cubicBezTo>
                  <a:cubicBezTo>
                    <a:pt x="8" y="61"/>
                    <a:pt x="8" y="61"/>
                    <a:pt x="8" y="61"/>
                  </a:cubicBezTo>
                  <a:cubicBezTo>
                    <a:pt x="10" y="60"/>
                    <a:pt x="10" y="60"/>
                    <a:pt x="10" y="60"/>
                  </a:cubicBezTo>
                  <a:cubicBezTo>
                    <a:pt x="10" y="60"/>
                    <a:pt x="10" y="60"/>
                    <a:pt x="13" y="57"/>
                  </a:cubicBezTo>
                  <a:cubicBezTo>
                    <a:pt x="13" y="57"/>
                    <a:pt x="13" y="57"/>
                    <a:pt x="13" y="57"/>
                  </a:cubicBezTo>
                  <a:cubicBezTo>
                    <a:pt x="13" y="57"/>
                    <a:pt x="13" y="57"/>
                    <a:pt x="13" y="57"/>
                  </a:cubicBezTo>
                  <a:cubicBezTo>
                    <a:pt x="13" y="57"/>
                    <a:pt x="13" y="56"/>
                    <a:pt x="14" y="55"/>
                  </a:cubicBezTo>
                  <a:cubicBezTo>
                    <a:pt x="16" y="51"/>
                    <a:pt x="21" y="43"/>
                    <a:pt x="25" y="38"/>
                  </a:cubicBezTo>
                  <a:cubicBezTo>
                    <a:pt x="24" y="37"/>
                    <a:pt x="24" y="37"/>
                    <a:pt x="24" y="37"/>
                  </a:cubicBezTo>
                  <a:cubicBezTo>
                    <a:pt x="25" y="38"/>
                    <a:pt x="25" y="38"/>
                    <a:pt x="25" y="38"/>
                  </a:cubicBezTo>
                  <a:cubicBezTo>
                    <a:pt x="27" y="36"/>
                    <a:pt x="29" y="35"/>
                    <a:pt x="30" y="35"/>
                  </a:cubicBezTo>
                  <a:cubicBezTo>
                    <a:pt x="31" y="35"/>
                    <a:pt x="32" y="35"/>
                    <a:pt x="32" y="36"/>
                  </a:cubicBezTo>
                  <a:cubicBezTo>
                    <a:pt x="32" y="36"/>
                    <a:pt x="32" y="36"/>
                    <a:pt x="32" y="36"/>
                  </a:cubicBezTo>
                  <a:cubicBezTo>
                    <a:pt x="32" y="36"/>
                    <a:pt x="32" y="36"/>
                    <a:pt x="32" y="36"/>
                  </a:cubicBezTo>
                  <a:cubicBezTo>
                    <a:pt x="33" y="35"/>
                    <a:pt x="33" y="35"/>
                    <a:pt x="33" y="35"/>
                  </a:cubicBezTo>
                  <a:cubicBezTo>
                    <a:pt x="32" y="36"/>
                    <a:pt x="32" y="36"/>
                    <a:pt x="32" y="36"/>
                  </a:cubicBezTo>
                  <a:cubicBezTo>
                    <a:pt x="32" y="36"/>
                    <a:pt x="32" y="36"/>
                    <a:pt x="32" y="36"/>
                  </a:cubicBezTo>
                  <a:cubicBezTo>
                    <a:pt x="33" y="35"/>
                    <a:pt x="33" y="35"/>
                    <a:pt x="33" y="35"/>
                  </a:cubicBezTo>
                  <a:cubicBezTo>
                    <a:pt x="32" y="36"/>
                    <a:pt x="32" y="36"/>
                    <a:pt x="32" y="36"/>
                  </a:cubicBezTo>
                  <a:cubicBezTo>
                    <a:pt x="33" y="36"/>
                    <a:pt x="33" y="36"/>
                    <a:pt x="33" y="36"/>
                  </a:cubicBezTo>
                  <a:cubicBezTo>
                    <a:pt x="34" y="36"/>
                    <a:pt x="34" y="36"/>
                    <a:pt x="34" y="36"/>
                  </a:cubicBezTo>
                  <a:cubicBezTo>
                    <a:pt x="34" y="36"/>
                    <a:pt x="34" y="36"/>
                    <a:pt x="41" y="30"/>
                  </a:cubicBezTo>
                  <a:cubicBezTo>
                    <a:pt x="40" y="29"/>
                    <a:pt x="40" y="29"/>
                    <a:pt x="40" y="29"/>
                  </a:cubicBezTo>
                  <a:cubicBezTo>
                    <a:pt x="39" y="31"/>
                    <a:pt x="39" y="31"/>
                    <a:pt x="39" y="31"/>
                  </a:cubicBezTo>
                  <a:cubicBezTo>
                    <a:pt x="39" y="31"/>
                    <a:pt x="39" y="31"/>
                    <a:pt x="43" y="32"/>
                  </a:cubicBezTo>
                  <a:cubicBezTo>
                    <a:pt x="44" y="32"/>
                    <a:pt x="44" y="32"/>
                    <a:pt x="44" y="32"/>
                  </a:cubicBezTo>
                  <a:cubicBezTo>
                    <a:pt x="45" y="32"/>
                    <a:pt x="45" y="32"/>
                    <a:pt x="45" y="32"/>
                  </a:cubicBezTo>
                  <a:cubicBezTo>
                    <a:pt x="45" y="32"/>
                    <a:pt x="45" y="32"/>
                    <a:pt x="52" y="25"/>
                  </a:cubicBezTo>
                  <a:cubicBezTo>
                    <a:pt x="51" y="24"/>
                    <a:pt x="51" y="24"/>
                    <a:pt x="51" y="24"/>
                  </a:cubicBezTo>
                  <a:cubicBezTo>
                    <a:pt x="51" y="25"/>
                    <a:pt x="51" y="25"/>
                    <a:pt x="51" y="25"/>
                  </a:cubicBezTo>
                  <a:cubicBezTo>
                    <a:pt x="51" y="25"/>
                    <a:pt x="51" y="25"/>
                    <a:pt x="75" y="24"/>
                  </a:cubicBezTo>
                  <a:cubicBezTo>
                    <a:pt x="75" y="22"/>
                    <a:pt x="75" y="22"/>
                    <a:pt x="75" y="22"/>
                  </a:cubicBezTo>
                  <a:cubicBezTo>
                    <a:pt x="74" y="24"/>
                    <a:pt x="74" y="24"/>
                    <a:pt x="74" y="24"/>
                  </a:cubicBezTo>
                  <a:cubicBezTo>
                    <a:pt x="74" y="24"/>
                    <a:pt x="74" y="24"/>
                    <a:pt x="79" y="28"/>
                  </a:cubicBezTo>
                  <a:cubicBezTo>
                    <a:pt x="80" y="28"/>
                    <a:pt x="80" y="28"/>
                    <a:pt x="80" y="28"/>
                  </a:cubicBezTo>
                  <a:cubicBezTo>
                    <a:pt x="81" y="28"/>
                    <a:pt x="81" y="28"/>
                    <a:pt x="81" y="28"/>
                  </a:cubicBezTo>
                  <a:cubicBezTo>
                    <a:pt x="81" y="28"/>
                    <a:pt x="81" y="28"/>
                    <a:pt x="92" y="21"/>
                  </a:cubicBezTo>
                  <a:cubicBezTo>
                    <a:pt x="91" y="20"/>
                    <a:pt x="91" y="20"/>
                    <a:pt x="91" y="20"/>
                  </a:cubicBezTo>
                  <a:cubicBezTo>
                    <a:pt x="92" y="21"/>
                    <a:pt x="92" y="21"/>
                    <a:pt x="92" y="21"/>
                  </a:cubicBezTo>
                  <a:cubicBezTo>
                    <a:pt x="92" y="21"/>
                    <a:pt x="92" y="21"/>
                    <a:pt x="97" y="20"/>
                  </a:cubicBezTo>
                  <a:cubicBezTo>
                    <a:pt x="97" y="18"/>
                    <a:pt x="97" y="18"/>
                    <a:pt x="97" y="18"/>
                  </a:cubicBezTo>
                  <a:cubicBezTo>
                    <a:pt x="95" y="19"/>
                    <a:pt x="95" y="19"/>
                    <a:pt x="95" y="19"/>
                  </a:cubicBezTo>
                  <a:cubicBezTo>
                    <a:pt x="95" y="19"/>
                    <a:pt x="95" y="19"/>
                    <a:pt x="95" y="20"/>
                  </a:cubicBezTo>
                  <a:cubicBezTo>
                    <a:pt x="95" y="21"/>
                    <a:pt x="96" y="23"/>
                    <a:pt x="96" y="27"/>
                  </a:cubicBezTo>
                  <a:cubicBezTo>
                    <a:pt x="97" y="28"/>
                    <a:pt x="97" y="28"/>
                    <a:pt x="97" y="28"/>
                  </a:cubicBezTo>
                  <a:cubicBezTo>
                    <a:pt x="98" y="28"/>
                    <a:pt x="98" y="28"/>
                    <a:pt x="98" y="28"/>
                  </a:cubicBezTo>
                  <a:cubicBezTo>
                    <a:pt x="98" y="28"/>
                    <a:pt x="98" y="28"/>
                    <a:pt x="103" y="28"/>
                  </a:cubicBezTo>
                  <a:cubicBezTo>
                    <a:pt x="104" y="28"/>
                    <a:pt x="104" y="28"/>
                    <a:pt x="104" y="28"/>
                  </a:cubicBezTo>
                  <a:cubicBezTo>
                    <a:pt x="105" y="27"/>
                    <a:pt x="105" y="27"/>
                    <a:pt x="105" y="27"/>
                  </a:cubicBezTo>
                  <a:cubicBezTo>
                    <a:pt x="105" y="27"/>
                    <a:pt x="105" y="27"/>
                    <a:pt x="107" y="20"/>
                  </a:cubicBezTo>
                  <a:cubicBezTo>
                    <a:pt x="106" y="20"/>
                    <a:pt x="106" y="20"/>
                    <a:pt x="106" y="20"/>
                  </a:cubicBezTo>
                  <a:cubicBezTo>
                    <a:pt x="106" y="21"/>
                    <a:pt x="106" y="21"/>
                    <a:pt x="106" y="21"/>
                  </a:cubicBezTo>
                  <a:cubicBezTo>
                    <a:pt x="106" y="21"/>
                    <a:pt x="106" y="21"/>
                    <a:pt x="107" y="21"/>
                  </a:cubicBezTo>
                  <a:cubicBezTo>
                    <a:pt x="108" y="21"/>
                    <a:pt x="110" y="20"/>
                    <a:pt x="114" y="20"/>
                  </a:cubicBezTo>
                  <a:cubicBezTo>
                    <a:pt x="114" y="18"/>
                    <a:pt x="114" y="18"/>
                    <a:pt x="114" y="18"/>
                  </a:cubicBezTo>
                  <a:cubicBezTo>
                    <a:pt x="114" y="20"/>
                    <a:pt x="114" y="20"/>
                    <a:pt x="114" y="20"/>
                  </a:cubicBezTo>
                  <a:cubicBezTo>
                    <a:pt x="114" y="20"/>
                    <a:pt x="114" y="20"/>
                    <a:pt x="123" y="24"/>
                  </a:cubicBezTo>
                  <a:cubicBezTo>
                    <a:pt x="124" y="24"/>
                    <a:pt x="124" y="24"/>
                    <a:pt x="124" y="24"/>
                  </a:cubicBezTo>
                  <a:cubicBezTo>
                    <a:pt x="125" y="23"/>
                    <a:pt x="125" y="23"/>
                    <a:pt x="125" y="23"/>
                  </a:cubicBezTo>
                  <a:cubicBezTo>
                    <a:pt x="125" y="23"/>
                    <a:pt x="125" y="23"/>
                    <a:pt x="130" y="17"/>
                  </a:cubicBezTo>
                  <a:cubicBezTo>
                    <a:pt x="129" y="16"/>
                    <a:pt x="129" y="16"/>
                    <a:pt x="129" y="16"/>
                  </a:cubicBezTo>
                  <a:cubicBezTo>
                    <a:pt x="129" y="17"/>
                    <a:pt x="129" y="17"/>
                    <a:pt x="129" y="17"/>
                  </a:cubicBezTo>
                  <a:cubicBezTo>
                    <a:pt x="129" y="17"/>
                    <a:pt x="129" y="17"/>
                    <a:pt x="147" y="17"/>
                  </a:cubicBezTo>
                  <a:cubicBezTo>
                    <a:pt x="147" y="16"/>
                    <a:pt x="147" y="16"/>
                    <a:pt x="147" y="16"/>
                  </a:cubicBezTo>
                  <a:cubicBezTo>
                    <a:pt x="146" y="17"/>
                    <a:pt x="146" y="17"/>
                    <a:pt x="146" y="17"/>
                  </a:cubicBezTo>
                  <a:cubicBezTo>
                    <a:pt x="146" y="17"/>
                    <a:pt x="146" y="17"/>
                    <a:pt x="154" y="23"/>
                  </a:cubicBezTo>
                  <a:cubicBezTo>
                    <a:pt x="154" y="24"/>
                    <a:pt x="154" y="24"/>
                    <a:pt x="154" y="24"/>
                  </a:cubicBezTo>
                  <a:cubicBezTo>
                    <a:pt x="155" y="24"/>
                    <a:pt x="155" y="24"/>
                    <a:pt x="155" y="24"/>
                  </a:cubicBezTo>
                  <a:cubicBezTo>
                    <a:pt x="155" y="24"/>
                    <a:pt x="155" y="24"/>
                    <a:pt x="165" y="20"/>
                  </a:cubicBezTo>
                  <a:cubicBezTo>
                    <a:pt x="164" y="18"/>
                    <a:pt x="164" y="18"/>
                    <a:pt x="164" y="18"/>
                  </a:cubicBezTo>
                  <a:cubicBezTo>
                    <a:pt x="164" y="20"/>
                    <a:pt x="164" y="20"/>
                    <a:pt x="164" y="20"/>
                  </a:cubicBezTo>
                  <a:cubicBezTo>
                    <a:pt x="164" y="20"/>
                    <a:pt x="164" y="20"/>
                    <a:pt x="164" y="20"/>
                  </a:cubicBezTo>
                  <a:cubicBezTo>
                    <a:pt x="165" y="20"/>
                    <a:pt x="166" y="20"/>
                    <a:pt x="169" y="21"/>
                  </a:cubicBezTo>
                  <a:cubicBezTo>
                    <a:pt x="170" y="21"/>
                    <a:pt x="170" y="21"/>
                    <a:pt x="170" y="21"/>
                  </a:cubicBezTo>
                  <a:cubicBezTo>
                    <a:pt x="170" y="21"/>
                    <a:pt x="170" y="21"/>
                    <a:pt x="170" y="21"/>
                  </a:cubicBezTo>
                  <a:cubicBezTo>
                    <a:pt x="170" y="21"/>
                    <a:pt x="170" y="21"/>
                    <a:pt x="174" y="20"/>
                  </a:cubicBezTo>
                  <a:cubicBezTo>
                    <a:pt x="175" y="19"/>
                    <a:pt x="175" y="19"/>
                    <a:pt x="175" y="19"/>
                  </a:cubicBezTo>
                  <a:cubicBezTo>
                    <a:pt x="175" y="19"/>
                    <a:pt x="175" y="19"/>
                    <a:pt x="175" y="19"/>
                  </a:cubicBezTo>
                  <a:cubicBezTo>
                    <a:pt x="175" y="19"/>
                    <a:pt x="175" y="19"/>
                    <a:pt x="179" y="9"/>
                  </a:cubicBezTo>
                  <a:cubicBezTo>
                    <a:pt x="178" y="9"/>
                    <a:pt x="178" y="9"/>
                    <a:pt x="178" y="9"/>
                  </a:cubicBezTo>
                  <a:cubicBezTo>
                    <a:pt x="178" y="10"/>
                    <a:pt x="178" y="10"/>
                    <a:pt x="178" y="10"/>
                  </a:cubicBezTo>
                  <a:cubicBezTo>
                    <a:pt x="178" y="10"/>
                    <a:pt x="178" y="10"/>
                    <a:pt x="188" y="3"/>
                  </a:cubicBezTo>
                  <a:cubicBezTo>
                    <a:pt x="187" y="2"/>
                    <a:pt x="187" y="2"/>
                    <a:pt x="187" y="2"/>
                  </a:cubicBezTo>
                  <a:cubicBezTo>
                    <a:pt x="186" y="3"/>
                    <a:pt x="186" y="3"/>
                    <a:pt x="186" y="3"/>
                  </a:cubicBezTo>
                  <a:cubicBezTo>
                    <a:pt x="186" y="3"/>
                    <a:pt x="186" y="3"/>
                    <a:pt x="187" y="4"/>
                  </a:cubicBezTo>
                  <a:cubicBezTo>
                    <a:pt x="188" y="4"/>
                    <a:pt x="190" y="5"/>
                    <a:pt x="193" y="6"/>
                  </a:cubicBezTo>
                  <a:cubicBezTo>
                    <a:pt x="194" y="5"/>
                    <a:pt x="194" y="5"/>
                    <a:pt x="194" y="5"/>
                  </a:cubicBezTo>
                  <a:cubicBezTo>
                    <a:pt x="192" y="5"/>
                    <a:pt x="192" y="5"/>
                    <a:pt x="192" y="5"/>
                  </a:cubicBezTo>
                  <a:cubicBezTo>
                    <a:pt x="192" y="5"/>
                    <a:pt x="192" y="5"/>
                    <a:pt x="193" y="7"/>
                  </a:cubicBezTo>
                  <a:cubicBezTo>
                    <a:pt x="194" y="9"/>
                    <a:pt x="196" y="14"/>
                    <a:pt x="201" y="22"/>
                  </a:cubicBezTo>
                  <a:cubicBezTo>
                    <a:pt x="201" y="23"/>
                    <a:pt x="201" y="23"/>
                    <a:pt x="201" y="23"/>
                  </a:cubicBezTo>
                  <a:cubicBezTo>
                    <a:pt x="202" y="22"/>
                    <a:pt x="202" y="22"/>
                    <a:pt x="202" y="22"/>
                  </a:cubicBezTo>
                  <a:cubicBezTo>
                    <a:pt x="202" y="22"/>
                    <a:pt x="202" y="22"/>
                    <a:pt x="206" y="22"/>
                  </a:cubicBezTo>
                  <a:cubicBezTo>
                    <a:pt x="209" y="22"/>
                    <a:pt x="216" y="21"/>
                    <a:pt x="230" y="20"/>
                  </a:cubicBezTo>
                  <a:cubicBezTo>
                    <a:pt x="230" y="18"/>
                    <a:pt x="230" y="18"/>
                    <a:pt x="230" y="18"/>
                  </a:cubicBezTo>
                  <a:cubicBezTo>
                    <a:pt x="229" y="18"/>
                    <a:pt x="229" y="18"/>
                    <a:pt x="229" y="18"/>
                  </a:cubicBezTo>
                  <a:cubicBezTo>
                    <a:pt x="229" y="18"/>
                    <a:pt x="229" y="18"/>
                    <a:pt x="229" y="19"/>
                  </a:cubicBezTo>
                  <a:cubicBezTo>
                    <a:pt x="229" y="19"/>
                    <a:pt x="229" y="20"/>
                    <a:pt x="229" y="22"/>
                  </a:cubicBezTo>
                  <a:cubicBezTo>
                    <a:pt x="229" y="24"/>
                    <a:pt x="229" y="24"/>
                    <a:pt x="229" y="24"/>
                  </a:cubicBezTo>
                  <a:cubicBezTo>
                    <a:pt x="230" y="24"/>
                    <a:pt x="230" y="24"/>
                    <a:pt x="230" y="24"/>
                  </a:cubicBezTo>
                  <a:cubicBezTo>
                    <a:pt x="230" y="24"/>
                    <a:pt x="231" y="24"/>
                    <a:pt x="233" y="24"/>
                  </a:cubicBezTo>
                  <a:cubicBezTo>
                    <a:pt x="236" y="24"/>
                    <a:pt x="240" y="25"/>
                    <a:pt x="244" y="26"/>
                  </a:cubicBezTo>
                  <a:cubicBezTo>
                    <a:pt x="246" y="26"/>
                    <a:pt x="248" y="27"/>
                    <a:pt x="249" y="27"/>
                  </a:cubicBezTo>
                  <a:cubicBezTo>
                    <a:pt x="250" y="28"/>
                    <a:pt x="252" y="28"/>
                    <a:pt x="252" y="29"/>
                  </a:cubicBezTo>
                  <a:cubicBezTo>
                    <a:pt x="253" y="28"/>
                    <a:pt x="253" y="28"/>
                    <a:pt x="253" y="28"/>
                  </a:cubicBezTo>
                  <a:cubicBezTo>
                    <a:pt x="252" y="29"/>
                    <a:pt x="252" y="29"/>
                    <a:pt x="252" y="29"/>
                  </a:cubicBezTo>
                  <a:cubicBezTo>
                    <a:pt x="253" y="30"/>
                    <a:pt x="255" y="34"/>
                    <a:pt x="256" y="37"/>
                  </a:cubicBezTo>
                  <a:cubicBezTo>
                    <a:pt x="258" y="40"/>
                    <a:pt x="259" y="42"/>
                    <a:pt x="259" y="42"/>
                  </a:cubicBezTo>
                  <a:cubicBezTo>
                    <a:pt x="259" y="43"/>
                    <a:pt x="259" y="43"/>
                    <a:pt x="259" y="43"/>
                  </a:cubicBezTo>
                  <a:cubicBezTo>
                    <a:pt x="260" y="43"/>
                    <a:pt x="260" y="43"/>
                    <a:pt x="260" y="43"/>
                  </a:cubicBezTo>
                  <a:cubicBezTo>
                    <a:pt x="260" y="43"/>
                    <a:pt x="260" y="43"/>
                    <a:pt x="261" y="43"/>
                  </a:cubicBezTo>
                  <a:cubicBezTo>
                    <a:pt x="262" y="43"/>
                    <a:pt x="263" y="43"/>
                    <a:pt x="267" y="43"/>
                  </a:cubicBezTo>
                  <a:cubicBezTo>
                    <a:pt x="267" y="41"/>
                    <a:pt x="267" y="41"/>
                    <a:pt x="267" y="41"/>
                  </a:cubicBezTo>
                  <a:cubicBezTo>
                    <a:pt x="265" y="42"/>
                    <a:pt x="265" y="42"/>
                    <a:pt x="265" y="42"/>
                  </a:cubicBezTo>
                  <a:cubicBezTo>
                    <a:pt x="265" y="42"/>
                    <a:pt x="265" y="42"/>
                    <a:pt x="265" y="42"/>
                  </a:cubicBezTo>
                  <a:cubicBezTo>
                    <a:pt x="266" y="43"/>
                    <a:pt x="266" y="44"/>
                    <a:pt x="267" y="47"/>
                  </a:cubicBezTo>
                  <a:cubicBezTo>
                    <a:pt x="267" y="48"/>
                    <a:pt x="267" y="48"/>
                    <a:pt x="267" y="48"/>
                  </a:cubicBezTo>
                  <a:cubicBezTo>
                    <a:pt x="268" y="48"/>
                    <a:pt x="268" y="48"/>
                    <a:pt x="268" y="48"/>
                  </a:cubicBezTo>
                  <a:cubicBezTo>
                    <a:pt x="268" y="48"/>
                    <a:pt x="268" y="48"/>
                    <a:pt x="285" y="52"/>
                  </a:cubicBezTo>
                  <a:cubicBezTo>
                    <a:pt x="286" y="51"/>
                    <a:pt x="286" y="51"/>
                    <a:pt x="286" y="51"/>
                  </a:cubicBezTo>
                  <a:cubicBezTo>
                    <a:pt x="284" y="51"/>
                    <a:pt x="284" y="51"/>
                    <a:pt x="284" y="51"/>
                  </a:cubicBezTo>
                  <a:cubicBezTo>
                    <a:pt x="284" y="51"/>
                    <a:pt x="284" y="51"/>
                    <a:pt x="284" y="59"/>
                  </a:cubicBezTo>
                  <a:cubicBezTo>
                    <a:pt x="286" y="59"/>
                    <a:pt x="286" y="59"/>
                    <a:pt x="286" y="59"/>
                  </a:cubicBezTo>
                  <a:cubicBezTo>
                    <a:pt x="284" y="58"/>
                    <a:pt x="284" y="58"/>
                    <a:pt x="284" y="58"/>
                  </a:cubicBezTo>
                  <a:cubicBezTo>
                    <a:pt x="284" y="58"/>
                    <a:pt x="284" y="58"/>
                    <a:pt x="281" y="67"/>
                  </a:cubicBezTo>
                  <a:cubicBezTo>
                    <a:pt x="281" y="67"/>
                    <a:pt x="281" y="67"/>
                    <a:pt x="281" y="67"/>
                  </a:cubicBezTo>
                  <a:cubicBezTo>
                    <a:pt x="281" y="67"/>
                    <a:pt x="281" y="67"/>
                    <a:pt x="281" y="67"/>
                  </a:cubicBezTo>
                  <a:cubicBezTo>
                    <a:pt x="281" y="67"/>
                    <a:pt x="281" y="67"/>
                    <a:pt x="280" y="80"/>
                  </a:cubicBezTo>
                  <a:cubicBezTo>
                    <a:pt x="280" y="83"/>
                    <a:pt x="280" y="83"/>
                    <a:pt x="280" y="83"/>
                  </a:cubicBezTo>
                  <a:cubicBezTo>
                    <a:pt x="282" y="82"/>
                    <a:pt x="282" y="82"/>
                    <a:pt x="282" y="82"/>
                  </a:cubicBezTo>
                  <a:cubicBezTo>
                    <a:pt x="282" y="82"/>
                    <a:pt x="283" y="82"/>
                    <a:pt x="284" y="81"/>
                  </a:cubicBezTo>
                  <a:cubicBezTo>
                    <a:pt x="285" y="81"/>
                    <a:pt x="288" y="80"/>
                    <a:pt x="290" y="79"/>
                  </a:cubicBezTo>
                  <a:cubicBezTo>
                    <a:pt x="293" y="79"/>
                    <a:pt x="296" y="78"/>
                    <a:pt x="297" y="78"/>
                  </a:cubicBezTo>
                  <a:cubicBezTo>
                    <a:pt x="298" y="78"/>
                    <a:pt x="299" y="78"/>
                    <a:pt x="299" y="78"/>
                  </a:cubicBezTo>
                  <a:cubicBezTo>
                    <a:pt x="299" y="78"/>
                    <a:pt x="299" y="78"/>
                    <a:pt x="299" y="78"/>
                  </a:cubicBezTo>
                  <a:cubicBezTo>
                    <a:pt x="299" y="78"/>
                    <a:pt x="299" y="78"/>
                    <a:pt x="299" y="78"/>
                  </a:cubicBezTo>
                  <a:cubicBezTo>
                    <a:pt x="299" y="78"/>
                    <a:pt x="299" y="78"/>
                    <a:pt x="299" y="78"/>
                  </a:cubicBezTo>
                  <a:cubicBezTo>
                    <a:pt x="299" y="78"/>
                    <a:pt x="299" y="78"/>
                    <a:pt x="299" y="78"/>
                  </a:cubicBezTo>
                  <a:cubicBezTo>
                    <a:pt x="299" y="78"/>
                    <a:pt x="299" y="78"/>
                    <a:pt x="299" y="78"/>
                  </a:cubicBezTo>
                  <a:cubicBezTo>
                    <a:pt x="299" y="78"/>
                    <a:pt x="299" y="78"/>
                    <a:pt x="299" y="78"/>
                  </a:cubicBezTo>
                  <a:cubicBezTo>
                    <a:pt x="300" y="78"/>
                    <a:pt x="300" y="78"/>
                    <a:pt x="300" y="78"/>
                  </a:cubicBezTo>
                  <a:cubicBezTo>
                    <a:pt x="299" y="78"/>
                    <a:pt x="299" y="78"/>
                    <a:pt x="299" y="78"/>
                  </a:cubicBezTo>
                  <a:cubicBezTo>
                    <a:pt x="299" y="79"/>
                    <a:pt x="299" y="79"/>
                    <a:pt x="299" y="80"/>
                  </a:cubicBezTo>
                  <a:cubicBezTo>
                    <a:pt x="299" y="82"/>
                    <a:pt x="298" y="84"/>
                    <a:pt x="297" y="86"/>
                  </a:cubicBezTo>
                  <a:cubicBezTo>
                    <a:pt x="297" y="87"/>
                    <a:pt x="296" y="88"/>
                    <a:pt x="296" y="88"/>
                  </a:cubicBezTo>
                  <a:cubicBezTo>
                    <a:pt x="295" y="89"/>
                    <a:pt x="295" y="89"/>
                    <a:pt x="295" y="89"/>
                  </a:cubicBezTo>
                  <a:cubicBezTo>
                    <a:pt x="295" y="89"/>
                    <a:pt x="295" y="89"/>
                    <a:pt x="295" y="89"/>
                  </a:cubicBezTo>
                  <a:cubicBezTo>
                    <a:pt x="295" y="90"/>
                    <a:pt x="295" y="90"/>
                    <a:pt x="295" y="90"/>
                  </a:cubicBezTo>
                  <a:cubicBezTo>
                    <a:pt x="295" y="90"/>
                    <a:pt x="295" y="90"/>
                    <a:pt x="295" y="90"/>
                  </a:cubicBezTo>
                  <a:cubicBezTo>
                    <a:pt x="295" y="90"/>
                    <a:pt x="295" y="90"/>
                    <a:pt x="295" y="97"/>
                  </a:cubicBezTo>
                  <a:cubicBezTo>
                    <a:pt x="296" y="97"/>
                    <a:pt x="296" y="97"/>
                    <a:pt x="296" y="97"/>
                  </a:cubicBezTo>
                  <a:cubicBezTo>
                    <a:pt x="296" y="95"/>
                    <a:pt x="296" y="95"/>
                    <a:pt x="296" y="95"/>
                  </a:cubicBezTo>
                  <a:cubicBezTo>
                    <a:pt x="296" y="95"/>
                    <a:pt x="296" y="95"/>
                    <a:pt x="276" y="101"/>
                  </a:cubicBezTo>
                  <a:cubicBezTo>
                    <a:pt x="274" y="101"/>
                    <a:pt x="274" y="101"/>
                    <a:pt x="274" y="101"/>
                  </a:cubicBezTo>
                  <a:cubicBezTo>
                    <a:pt x="275" y="102"/>
                    <a:pt x="275" y="102"/>
                    <a:pt x="275" y="102"/>
                  </a:cubicBezTo>
                  <a:cubicBezTo>
                    <a:pt x="275" y="102"/>
                    <a:pt x="275" y="103"/>
                    <a:pt x="275" y="103"/>
                  </a:cubicBezTo>
                  <a:cubicBezTo>
                    <a:pt x="275" y="104"/>
                    <a:pt x="275" y="105"/>
                    <a:pt x="275" y="106"/>
                  </a:cubicBezTo>
                  <a:cubicBezTo>
                    <a:pt x="275" y="108"/>
                    <a:pt x="275" y="111"/>
                    <a:pt x="274" y="113"/>
                  </a:cubicBezTo>
                  <a:cubicBezTo>
                    <a:pt x="273" y="115"/>
                    <a:pt x="273" y="117"/>
                    <a:pt x="271" y="117"/>
                  </a:cubicBezTo>
                  <a:cubicBezTo>
                    <a:pt x="272" y="118"/>
                    <a:pt x="272" y="118"/>
                    <a:pt x="272" y="118"/>
                  </a:cubicBezTo>
                  <a:cubicBezTo>
                    <a:pt x="272" y="117"/>
                    <a:pt x="272" y="117"/>
                    <a:pt x="272" y="117"/>
                  </a:cubicBezTo>
                  <a:cubicBezTo>
                    <a:pt x="268" y="118"/>
                    <a:pt x="264" y="120"/>
                    <a:pt x="260" y="123"/>
                  </a:cubicBezTo>
                  <a:cubicBezTo>
                    <a:pt x="259" y="124"/>
                    <a:pt x="257" y="125"/>
                    <a:pt x="256" y="127"/>
                  </a:cubicBezTo>
                  <a:cubicBezTo>
                    <a:pt x="255" y="129"/>
                    <a:pt x="254" y="130"/>
                    <a:pt x="254" y="132"/>
                  </a:cubicBezTo>
                  <a:cubicBezTo>
                    <a:pt x="254" y="136"/>
                    <a:pt x="255" y="141"/>
                    <a:pt x="256" y="146"/>
                  </a:cubicBezTo>
                  <a:cubicBezTo>
                    <a:pt x="257" y="151"/>
                    <a:pt x="258" y="155"/>
                    <a:pt x="258" y="155"/>
                  </a:cubicBezTo>
                  <a:cubicBezTo>
                    <a:pt x="260" y="155"/>
                    <a:pt x="260" y="155"/>
                    <a:pt x="260" y="155"/>
                  </a:cubicBezTo>
                  <a:cubicBezTo>
                    <a:pt x="258" y="155"/>
                    <a:pt x="258" y="155"/>
                    <a:pt x="258" y="155"/>
                  </a:cubicBezTo>
                  <a:cubicBezTo>
                    <a:pt x="258" y="155"/>
                    <a:pt x="258" y="155"/>
                    <a:pt x="254" y="176"/>
                  </a:cubicBezTo>
                  <a:cubicBezTo>
                    <a:pt x="254" y="178"/>
                    <a:pt x="254" y="178"/>
                    <a:pt x="254" y="178"/>
                  </a:cubicBezTo>
                  <a:cubicBezTo>
                    <a:pt x="256" y="178"/>
                    <a:pt x="256" y="178"/>
                    <a:pt x="256" y="178"/>
                  </a:cubicBezTo>
                  <a:cubicBezTo>
                    <a:pt x="256" y="178"/>
                    <a:pt x="256" y="178"/>
                    <a:pt x="257" y="178"/>
                  </a:cubicBezTo>
                  <a:cubicBezTo>
                    <a:pt x="257" y="178"/>
                    <a:pt x="258" y="178"/>
                    <a:pt x="258" y="178"/>
                  </a:cubicBezTo>
                  <a:cubicBezTo>
                    <a:pt x="260" y="178"/>
                    <a:pt x="262" y="178"/>
                    <a:pt x="264" y="179"/>
                  </a:cubicBezTo>
                  <a:cubicBezTo>
                    <a:pt x="265" y="179"/>
                    <a:pt x="265" y="180"/>
                    <a:pt x="266" y="180"/>
                  </a:cubicBezTo>
                  <a:cubicBezTo>
                    <a:pt x="266" y="181"/>
                    <a:pt x="266" y="181"/>
                    <a:pt x="266" y="182"/>
                  </a:cubicBezTo>
                  <a:cubicBezTo>
                    <a:pt x="266" y="182"/>
                    <a:pt x="266" y="182"/>
                    <a:pt x="266" y="182"/>
                  </a:cubicBezTo>
                  <a:cubicBezTo>
                    <a:pt x="267" y="183"/>
                    <a:pt x="267" y="183"/>
                    <a:pt x="267" y="183"/>
                  </a:cubicBezTo>
                  <a:cubicBezTo>
                    <a:pt x="267" y="184"/>
                    <a:pt x="267" y="185"/>
                    <a:pt x="267" y="185"/>
                  </a:cubicBezTo>
                  <a:cubicBezTo>
                    <a:pt x="267" y="188"/>
                    <a:pt x="266" y="190"/>
                    <a:pt x="265" y="192"/>
                  </a:cubicBezTo>
                  <a:cubicBezTo>
                    <a:pt x="263" y="193"/>
                    <a:pt x="261" y="194"/>
                    <a:pt x="260" y="194"/>
                  </a:cubicBezTo>
                  <a:cubicBezTo>
                    <a:pt x="259" y="194"/>
                    <a:pt x="259" y="194"/>
                    <a:pt x="258" y="193"/>
                  </a:cubicBezTo>
                  <a:cubicBezTo>
                    <a:pt x="257" y="192"/>
                    <a:pt x="257" y="191"/>
                    <a:pt x="257" y="189"/>
                  </a:cubicBezTo>
                  <a:cubicBezTo>
                    <a:pt x="257" y="188"/>
                    <a:pt x="257" y="187"/>
                    <a:pt x="257" y="186"/>
                  </a:cubicBezTo>
                  <a:cubicBezTo>
                    <a:pt x="257" y="185"/>
                    <a:pt x="257" y="184"/>
                    <a:pt x="257" y="183"/>
                  </a:cubicBezTo>
                  <a:cubicBezTo>
                    <a:pt x="256" y="183"/>
                    <a:pt x="256" y="182"/>
                    <a:pt x="256" y="182"/>
                  </a:cubicBezTo>
                  <a:cubicBezTo>
                    <a:pt x="255" y="182"/>
                    <a:pt x="255" y="182"/>
                    <a:pt x="254" y="182"/>
                  </a:cubicBezTo>
                  <a:cubicBezTo>
                    <a:pt x="254" y="182"/>
                    <a:pt x="253" y="182"/>
                    <a:pt x="253" y="182"/>
                  </a:cubicBezTo>
                  <a:cubicBezTo>
                    <a:pt x="253" y="183"/>
                    <a:pt x="253" y="183"/>
                    <a:pt x="253" y="183"/>
                  </a:cubicBezTo>
                  <a:cubicBezTo>
                    <a:pt x="253" y="182"/>
                    <a:pt x="253" y="182"/>
                    <a:pt x="253" y="182"/>
                  </a:cubicBezTo>
                  <a:cubicBezTo>
                    <a:pt x="246" y="182"/>
                    <a:pt x="238" y="185"/>
                    <a:pt x="238" y="185"/>
                  </a:cubicBezTo>
                  <a:cubicBezTo>
                    <a:pt x="237" y="185"/>
                    <a:pt x="237" y="185"/>
                    <a:pt x="237" y="185"/>
                  </a:cubicBezTo>
                  <a:cubicBezTo>
                    <a:pt x="237" y="186"/>
                    <a:pt x="237" y="186"/>
                    <a:pt x="237" y="186"/>
                  </a:cubicBezTo>
                  <a:cubicBezTo>
                    <a:pt x="237" y="186"/>
                    <a:pt x="237" y="186"/>
                    <a:pt x="232" y="199"/>
                  </a:cubicBezTo>
                  <a:cubicBezTo>
                    <a:pt x="233" y="200"/>
                    <a:pt x="233" y="200"/>
                    <a:pt x="233" y="200"/>
                  </a:cubicBezTo>
                  <a:cubicBezTo>
                    <a:pt x="233" y="198"/>
                    <a:pt x="233" y="198"/>
                    <a:pt x="233" y="198"/>
                  </a:cubicBezTo>
                  <a:cubicBezTo>
                    <a:pt x="233" y="198"/>
                    <a:pt x="229" y="196"/>
                    <a:pt x="224" y="196"/>
                  </a:cubicBezTo>
                  <a:cubicBezTo>
                    <a:pt x="223" y="196"/>
                    <a:pt x="222" y="197"/>
                    <a:pt x="221" y="197"/>
                  </a:cubicBezTo>
                  <a:cubicBezTo>
                    <a:pt x="220" y="197"/>
                    <a:pt x="219" y="198"/>
                    <a:pt x="218" y="199"/>
                  </a:cubicBezTo>
                  <a:cubicBezTo>
                    <a:pt x="218" y="199"/>
                    <a:pt x="218" y="199"/>
                    <a:pt x="218" y="199"/>
                  </a:cubicBezTo>
                  <a:cubicBezTo>
                    <a:pt x="218" y="199"/>
                    <a:pt x="218" y="199"/>
                    <a:pt x="218" y="199"/>
                  </a:cubicBezTo>
                  <a:cubicBezTo>
                    <a:pt x="218" y="200"/>
                    <a:pt x="218" y="200"/>
                    <a:pt x="218" y="200"/>
                  </a:cubicBezTo>
                  <a:cubicBezTo>
                    <a:pt x="218" y="201"/>
                    <a:pt x="218" y="203"/>
                    <a:pt x="219" y="204"/>
                  </a:cubicBezTo>
                  <a:cubicBezTo>
                    <a:pt x="219" y="205"/>
                    <a:pt x="220" y="207"/>
                    <a:pt x="221" y="209"/>
                  </a:cubicBezTo>
                  <a:cubicBezTo>
                    <a:pt x="222" y="211"/>
                    <a:pt x="222" y="213"/>
                    <a:pt x="222" y="214"/>
                  </a:cubicBezTo>
                  <a:cubicBezTo>
                    <a:pt x="222" y="214"/>
                    <a:pt x="222" y="214"/>
                    <a:pt x="222" y="214"/>
                  </a:cubicBezTo>
                  <a:cubicBezTo>
                    <a:pt x="222" y="215"/>
                    <a:pt x="222" y="215"/>
                    <a:pt x="222" y="215"/>
                  </a:cubicBezTo>
                  <a:cubicBezTo>
                    <a:pt x="222" y="215"/>
                    <a:pt x="222" y="215"/>
                    <a:pt x="222" y="215"/>
                  </a:cubicBezTo>
                  <a:cubicBezTo>
                    <a:pt x="221" y="215"/>
                    <a:pt x="221" y="215"/>
                    <a:pt x="221" y="215"/>
                  </a:cubicBezTo>
                  <a:cubicBezTo>
                    <a:pt x="220" y="215"/>
                    <a:pt x="218" y="216"/>
                    <a:pt x="217" y="216"/>
                  </a:cubicBezTo>
                  <a:cubicBezTo>
                    <a:pt x="215" y="216"/>
                    <a:pt x="214" y="215"/>
                    <a:pt x="213" y="215"/>
                  </a:cubicBezTo>
                  <a:cubicBezTo>
                    <a:pt x="213" y="215"/>
                    <a:pt x="213" y="215"/>
                    <a:pt x="212" y="215"/>
                  </a:cubicBezTo>
                  <a:cubicBezTo>
                    <a:pt x="212" y="215"/>
                    <a:pt x="212" y="215"/>
                    <a:pt x="212" y="215"/>
                  </a:cubicBezTo>
                  <a:cubicBezTo>
                    <a:pt x="212" y="215"/>
                    <a:pt x="212" y="215"/>
                    <a:pt x="212" y="215"/>
                  </a:cubicBezTo>
                  <a:cubicBezTo>
                    <a:pt x="211" y="214"/>
                    <a:pt x="211" y="214"/>
                    <a:pt x="211" y="214"/>
                  </a:cubicBezTo>
                  <a:cubicBezTo>
                    <a:pt x="210" y="215"/>
                    <a:pt x="210" y="215"/>
                    <a:pt x="210" y="215"/>
                  </a:cubicBezTo>
                  <a:cubicBezTo>
                    <a:pt x="210" y="215"/>
                    <a:pt x="210" y="215"/>
                    <a:pt x="201" y="226"/>
                  </a:cubicBezTo>
                  <a:cubicBezTo>
                    <a:pt x="202" y="227"/>
                    <a:pt x="202" y="227"/>
                    <a:pt x="202" y="227"/>
                  </a:cubicBezTo>
                  <a:cubicBezTo>
                    <a:pt x="202" y="225"/>
                    <a:pt x="202" y="225"/>
                    <a:pt x="202" y="225"/>
                  </a:cubicBezTo>
                  <a:cubicBezTo>
                    <a:pt x="202" y="225"/>
                    <a:pt x="202" y="225"/>
                    <a:pt x="193" y="221"/>
                  </a:cubicBezTo>
                  <a:cubicBezTo>
                    <a:pt x="193" y="221"/>
                    <a:pt x="193" y="221"/>
                    <a:pt x="193" y="221"/>
                  </a:cubicBezTo>
                  <a:cubicBezTo>
                    <a:pt x="192" y="221"/>
                    <a:pt x="192" y="221"/>
                    <a:pt x="192" y="221"/>
                  </a:cubicBezTo>
                  <a:cubicBezTo>
                    <a:pt x="192" y="221"/>
                    <a:pt x="192" y="221"/>
                    <a:pt x="183" y="224"/>
                  </a:cubicBezTo>
                  <a:cubicBezTo>
                    <a:pt x="183" y="225"/>
                    <a:pt x="183" y="225"/>
                    <a:pt x="183" y="225"/>
                  </a:cubicBezTo>
                  <a:cubicBezTo>
                    <a:pt x="183" y="224"/>
                    <a:pt x="183" y="224"/>
                    <a:pt x="183" y="224"/>
                  </a:cubicBezTo>
                  <a:cubicBezTo>
                    <a:pt x="183" y="224"/>
                    <a:pt x="183" y="224"/>
                    <a:pt x="174" y="221"/>
                  </a:cubicBezTo>
                  <a:cubicBezTo>
                    <a:pt x="172" y="221"/>
                    <a:pt x="172" y="221"/>
                    <a:pt x="172" y="221"/>
                  </a:cubicBezTo>
                  <a:cubicBezTo>
                    <a:pt x="172" y="222"/>
                    <a:pt x="172" y="222"/>
                    <a:pt x="172" y="222"/>
                  </a:cubicBezTo>
                  <a:cubicBezTo>
                    <a:pt x="172" y="222"/>
                    <a:pt x="172" y="222"/>
                    <a:pt x="171" y="228"/>
                  </a:cubicBezTo>
                  <a:cubicBezTo>
                    <a:pt x="172" y="228"/>
                    <a:pt x="172" y="228"/>
                    <a:pt x="172" y="228"/>
                  </a:cubicBezTo>
                  <a:cubicBezTo>
                    <a:pt x="172" y="227"/>
                    <a:pt x="172" y="227"/>
                    <a:pt x="172" y="227"/>
                  </a:cubicBezTo>
                  <a:cubicBezTo>
                    <a:pt x="172" y="227"/>
                    <a:pt x="172" y="227"/>
                    <a:pt x="156" y="228"/>
                  </a:cubicBezTo>
                  <a:cubicBezTo>
                    <a:pt x="156" y="230"/>
                    <a:pt x="156" y="230"/>
                    <a:pt x="156" y="230"/>
                  </a:cubicBezTo>
                  <a:cubicBezTo>
                    <a:pt x="157" y="228"/>
                    <a:pt x="157" y="228"/>
                    <a:pt x="157" y="228"/>
                  </a:cubicBezTo>
                  <a:cubicBezTo>
                    <a:pt x="157" y="228"/>
                    <a:pt x="157" y="228"/>
                    <a:pt x="153" y="224"/>
                  </a:cubicBezTo>
                  <a:cubicBezTo>
                    <a:pt x="152" y="225"/>
                    <a:pt x="152" y="225"/>
                    <a:pt x="152" y="225"/>
                  </a:cubicBezTo>
                  <a:cubicBezTo>
                    <a:pt x="153" y="227"/>
                    <a:pt x="153" y="227"/>
                    <a:pt x="153" y="227"/>
                  </a:cubicBezTo>
                  <a:cubicBezTo>
                    <a:pt x="153" y="226"/>
                    <a:pt x="155" y="224"/>
                    <a:pt x="155" y="220"/>
                  </a:cubicBezTo>
                  <a:cubicBezTo>
                    <a:pt x="155" y="218"/>
                    <a:pt x="154" y="214"/>
                    <a:pt x="152" y="210"/>
                  </a:cubicBezTo>
                  <a:cubicBezTo>
                    <a:pt x="152" y="210"/>
                    <a:pt x="152" y="210"/>
                    <a:pt x="152" y="210"/>
                  </a:cubicBezTo>
                  <a:cubicBezTo>
                    <a:pt x="152" y="210"/>
                    <a:pt x="152" y="210"/>
                    <a:pt x="152" y="210"/>
                  </a:cubicBezTo>
                  <a:cubicBezTo>
                    <a:pt x="149" y="206"/>
                    <a:pt x="146" y="204"/>
                    <a:pt x="143" y="202"/>
                  </a:cubicBezTo>
                  <a:cubicBezTo>
                    <a:pt x="140" y="201"/>
                    <a:pt x="137" y="201"/>
                    <a:pt x="134" y="201"/>
                  </a:cubicBezTo>
                  <a:cubicBezTo>
                    <a:pt x="132" y="201"/>
                    <a:pt x="129" y="201"/>
                    <a:pt x="128" y="201"/>
                  </a:cubicBezTo>
                  <a:cubicBezTo>
                    <a:pt x="128" y="202"/>
                    <a:pt x="128" y="202"/>
                    <a:pt x="128" y="202"/>
                  </a:cubicBezTo>
                  <a:cubicBezTo>
                    <a:pt x="128" y="201"/>
                    <a:pt x="128" y="201"/>
                    <a:pt x="128" y="201"/>
                  </a:cubicBezTo>
                  <a:cubicBezTo>
                    <a:pt x="127" y="201"/>
                    <a:pt x="126" y="200"/>
                    <a:pt x="126" y="200"/>
                  </a:cubicBezTo>
                  <a:cubicBezTo>
                    <a:pt x="125" y="199"/>
                    <a:pt x="124" y="198"/>
                    <a:pt x="124" y="196"/>
                  </a:cubicBezTo>
                  <a:cubicBezTo>
                    <a:pt x="123" y="195"/>
                    <a:pt x="122" y="194"/>
                    <a:pt x="120" y="193"/>
                  </a:cubicBezTo>
                  <a:cubicBezTo>
                    <a:pt x="119" y="193"/>
                    <a:pt x="119" y="193"/>
                    <a:pt x="118" y="193"/>
                  </a:cubicBezTo>
                  <a:cubicBezTo>
                    <a:pt x="117" y="193"/>
                    <a:pt x="116" y="193"/>
                    <a:pt x="115" y="194"/>
                  </a:cubicBezTo>
                  <a:cubicBezTo>
                    <a:pt x="114" y="195"/>
                    <a:pt x="114" y="196"/>
                    <a:pt x="113" y="197"/>
                  </a:cubicBezTo>
                  <a:cubicBezTo>
                    <a:pt x="113" y="199"/>
                    <a:pt x="113" y="199"/>
                    <a:pt x="113" y="199"/>
                  </a:cubicBezTo>
                  <a:cubicBezTo>
                    <a:pt x="114" y="200"/>
                    <a:pt x="114" y="200"/>
                    <a:pt x="114" y="200"/>
                  </a:cubicBezTo>
                  <a:cubicBezTo>
                    <a:pt x="114" y="198"/>
                    <a:pt x="114" y="198"/>
                    <a:pt x="114" y="198"/>
                  </a:cubicBezTo>
                  <a:lnTo>
                    <a:pt x="114" y="2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28" name="Freeform 47"/>
            <p:cNvSpPr>
              <a:spLocks noEditPoints="1"/>
            </p:cNvSpPr>
            <p:nvPr/>
          </p:nvSpPr>
          <p:spPr bwMode="auto">
            <a:xfrm>
              <a:off x="795" y="3146"/>
              <a:ext cx="1199" cy="991"/>
            </a:xfrm>
            <a:custGeom>
              <a:avLst/>
              <a:gdLst>
                <a:gd name="T0" fmla="*/ 651 w 852"/>
                <a:gd name="T1" fmla="*/ 553 h 704"/>
                <a:gd name="T2" fmla="*/ 637 w 852"/>
                <a:gd name="T3" fmla="*/ 514 h 704"/>
                <a:gd name="T4" fmla="*/ 640 w 852"/>
                <a:gd name="T5" fmla="*/ 533 h 704"/>
                <a:gd name="T6" fmla="*/ 653 w 852"/>
                <a:gd name="T7" fmla="*/ 511 h 704"/>
                <a:gd name="T8" fmla="*/ 778 w 852"/>
                <a:gd name="T9" fmla="*/ 449 h 704"/>
                <a:gd name="T10" fmla="*/ 716 w 852"/>
                <a:gd name="T11" fmla="*/ 486 h 704"/>
                <a:gd name="T12" fmla="*/ 756 w 852"/>
                <a:gd name="T13" fmla="*/ 502 h 704"/>
                <a:gd name="T14" fmla="*/ 789 w 852"/>
                <a:gd name="T15" fmla="*/ 483 h 704"/>
                <a:gd name="T16" fmla="*/ 776 w 852"/>
                <a:gd name="T17" fmla="*/ 469 h 704"/>
                <a:gd name="T18" fmla="*/ 683 w 852"/>
                <a:gd name="T19" fmla="*/ 220 h 704"/>
                <a:gd name="T20" fmla="*/ 667 w 852"/>
                <a:gd name="T21" fmla="*/ 198 h 704"/>
                <a:gd name="T22" fmla="*/ 616 w 852"/>
                <a:gd name="T23" fmla="*/ 186 h 704"/>
                <a:gd name="T24" fmla="*/ 563 w 852"/>
                <a:gd name="T25" fmla="*/ 172 h 704"/>
                <a:gd name="T26" fmla="*/ 548 w 852"/>
                <a:gd name="T27" fmla="*/ 155 h 704"/>
                <a:gd name="T28" fmla="*/ 498 w 852"/>
                <a:gd name="T29" fmla="*/ 140 h 704"/>
                <a:gd name="T30" fmla="*/ 491 w 852"/>
                <a:gd name="T31" fmla="*/ 116 h 704"/>
                <a:gd name="T32" fmla="*/ 401 w 852"/>
                <a:gd name="T33" fmla="*/ 101 h 704"/>
                <a:gd name="T34" fmla="*/ 354 w 852"/>
                <a:gd name="T35" fmla="*/ 83 h 704"/>
                <a:gd name="T36" fmla="*/ 240 w 852"/>
                <a:gd name="T37" fmla="*/ 50 h 704"/>
                <a:gd name="T38" fmla="*/ 155 w 852"/>
                <a:gd name="T39" fmla="*/ 28 h 704"/>
                <a:gd name="T40" fmla="*/ 120 w 852"/>
                <a:gd name="T41" fmla="*/ 13 h 704"/>
                <a:gd name="T42" fmla="*/ 93 w 852"/>
                <a:gd name="T43" fmla="*/ 1 h 704"/>
                <a:gd name="T44" fmla="*/ 83 w 852"/>
                <a:gd name="T45" fmla="*/ 23 h 704"/>
                <a:gd name="T46" fmla="*/ 21 w 852"/>
                <a:gd name="T47" fmla="*/ 25 h 704"/>
                <a:gd name="T48" fmla="*/ 6 w 852"/>
                <a:gd name="T49" fmla="*/ 50 h 704"/>
                <a:gd name="T50" fmla="*/ 4 w 852"/>
                <a:gd name="T51" fmla="*/ 78 h 704"/>
                <a:gd name="T52" fmla="*/ 19 w 852"/>
                <a:gd name="T53" fmla="*/ 93 h 704"/>
                <a:gd name="T54" fmla="*/ 9 w 852"/>
                <a:gd name="T55" fmla="*/ 105 h 704"/>
                <a:gd name="T56" fmla="*/ 14 w 852"/>
                <a:gd name="T57" fmla="*/ 117 h 704"/>
                <a:gd name="T58" fmla="*/ 21 w 852"/>
                <a:gd name="T59" fmla="*/ 132 h 704"/>
                <a:gd name="T60" fmla="*/ 55 w 852"/>
                <a:gd name="T61" fmla="*/ 144 h 704"/>
                <a:gd name="T62" fmla="*/ 85 w 852"/>
                <a:gd name="T63" fmla="*/ 170 h 704"/>
                <a:gd name="T64" fmla="*/ 135 w 852"/>
                <a:gd name="T65" fmla="*/ 172 h 704"/>
                <a:gd name="T66" fmla="*/ 151 w 852"/>
                <a:gd name="T67" fmla="*/ 202 h 704"/>
                <a:gd name="T68" fmla="*/ 121 w 852"/>
                <a:gd name="T69" fmla="*/ 249 h 704"/>
                <a:gd name="T70" fmla="*/ 100 w 852"/>
                <a:gd name="T71" fmla="*/ 317 h 704"/>
                <a:gd name="T72" fmla="*/ 79 w 852"/>
                <a:gd name="T73" fmla="*/ 364 h 704"/>
                <a:gd name="T74" fmla="*/ 62 w 852"/>
                <a:gd name="T75" fmla="*/ 413 h 704"/>
                <a:gd name="T76" fmla="*/ 46 w 852"/>
                <a:gd name="T77" fmla="*/ 491 h 704"/>
                <a:gd name="T78" fmla="*/ 28 w 852"/>
                <a:gd name="T79" fmla="*/ 518 h 704"/>
                <a:gd name="T80" fmla="*/ 31 w 852"/>
                <a:gd name="T81" fmla="*/ 577 h 704"/>
                <a:gd name="T82" fmla="*/ 43 w 852"/>
                <a:gd name="T83" fmla="*/ 584 h 704"/>
                <a:gd name="T84" fmla="*/ 67 w 852"/>
                <a:gd name="T85" fmla="*/ 629 h 704"/>
                <a:gd name="T86" fmla="*/ 81 w 852"/>
                <a:gd name="T87" fmla="*/ 652 h 704"/>
                <a:gd name="T88" fmla="*/ 97 w 852"/>
                <a:gd name="T89" fmla="*/ 684 h 704"/>
                <a:gd name="T90" fmla="*/ 128 w 852"/>
                <a:gd name="T91" fmla="*/ 701 h 704"/>
                <a:gd name="T92" fmla="*/ 190 w 852"/>
                <a:gd name="T93" fmla="*/ 672 h 704"/>
                <a:gd name="T94" fmla="*/ 293 w 852"/>
                <a:gd name="T95" fmla="*/ 672 h 704"/>
                <a:gd name="T96" fmla="*/ 383 w 852"/>
                <a:gd name="T97" fmla="*/ 674 h 704"/>
                <a:gd name="T98" fmla="*/ 437 w 852"/>
                <a:gd name="T99" fmla="*/ 623 h 704"/>
                <a:gd name="T100" fmla="*/ 485 w 852"/>
                <a:gd name="T101" fmla="*/ 614 h 704"/>
                <a:gd name="T102" fmla="*/ 495 w 852"/>
                <a:gd name="T103" fmla="*/ 577 h 704"/>
                <a:gd name="T104" fmla="*/ 545 w 852"/>
                <a:gd name="T105" fmla="*/ 544 h 704"/>
                <a:gd name="T106" fmla="*/ 560 w 852"/>
                <a:gd name="T107" fmla="*/ 428 h 704"/>
                <a:gd name="T108" fmla="*/ 612 w 852"/>
                <a:gd name="T109" fmla="*/ 374 h 704"/>
                <a:gd name="T110" fmla="*/ 617 w 852"/>
                <a:gd name="T111" fmla="*/ 374 h 704"/>
                <a:gd name="T112" fmla="*/ 653 w 852"/>
                <a:gd name="T113" fmla="*/ 334 h 704"/>
                <a:gd name="T114" fmla="*/ 795 w 852"/>
                <a:gd name="T115" fmla="*/ 268 h 704"/>
                <a:gd name="T116" fmla="*/ 797 w 852"/>
                <a:gd name="T117" fmla="*/ 235 h 704"/>
                <a:gd name="T118" fmla="*/ 744 w 852"/>
                <a:gd name="T119" fmla="*/ 231 h 704"/>
                <a:gd name="T120" fmla="*/ 701 w 852"/>
                <a:gd name="T121" fmla="*/ 217 h 704"/>
                <a:gd name="T122" fmla="*/ 833 w 852"/>
                <a:gd name="T123" fmla="*/ 459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2" h="704">
                  <a:moveTo>
                    <a:pt x="643" y="541"/>
                  </a:moveTo>
                  <a:cubicBezTo>
                    <a:pt x="640" y="546"/>
                    <a:pt x="640" y="546"/>
                    <a:pt x="640" y="546"/>
                  </a:cubicBezTo>
                  <a:cubicBezTo>
                    <a:pt x="641" y="553"/>
                    <a:pt x="641" y="553"/>
                    <a:pt x="641" y="553"/>
                  </a:cubicBezTo>
                  <a:cubicBezTo>
                    <a:pt x="645" y="549"/>
                    <a:pt x="645" y="549"/>
                    <a:pt x="645" y="549"/>
                  </a:cubicBezTo>
                  <a:cubicBezTo>
                    <a:pt x="651" y="553"/>
                    <a:pt x="651" y="553"/>
                    <a:pt x="651" y="553"/>
                  </a:cubicBezTo>
                  <a:cubicBezTo>
                    <a:pt x="653" y="550"/>
                    <a:pt x="653" y="550"/>
                    <a:pt x="653" y="550"/>
                  </a:cubicBezTo>
                  <a:cubicBezTo>
                    <a:pt x="648" y="548"/>
                    <a:pt x="648" y="548"/>
                    <a:pt x="648" y="548"/>
                  </a:cubicBezTo>
                  <a:lnTo>
                    <a:pt x="643" y="541"/>
                  </a:lnTo>
                  <a:close/>
                  <a:moveTo>
                    <a:pt x="653" y="511"/>
                  </a:moveTo>
                  <a:cubicBezTo>
                    <a:pt x="648" y="511"/>
                    <a:pt x="637" y="514"/>
                    <a:pt x="637" y="514"/>
                  </a:cubicBezTo>
                  <a:cubicBezTo>
                    <a:pt x="639" y="522"/>
                    <a:pt x="639" y="522"/>
                    <a:pt x="639" y="522"/>
                  </a:cubicBezTo>
                  <a:cubicBezTo>
                    <a:pt x="632" y="523"/>
                    <a:pt x="632" y="523"/>
                    <a:pt x="632" y="523"/>
                  </a:cubicBezTo>
                  <a:cubicBezTo>
                    <a:pt x="630" y="530"/>
                    <a:pt x="630" y="530"/>
                    <a:pt x="630" y="530"/>
                  </a:cubicBezTo>
                  <a:cubicBezTo>
                    <a:pt x="637" y="534"/>
                    <a:pt x="637" y="534"/>
                    <a:pt x="637" y="534"/>
                  </a:cubicBezTo>
                  <a:cubicBezTo>
                    <a:pt x="640" y="533"/>
                    <a:pt x="640" y="533"/>
                    <a:pt x="640" y="533"/>
                  </a:cubicBezTo>
                  <a:cubicBezTo>
                    <a:pt x="641" y="535"/>
                    <a:pt x="641" y="535"/>
                    <a:pt x="641" y="535"/>
                  </a:cubicBezTo>
                  <a:cubicBezTo>
                    <a:pt x="644" y="529"/>
                    <a:pt x="644" y="529"/>
                    <a:pt x="644" y="529"/>
                  </a:cubicBezTo>
                  <a:cubicBezTo>
                    <a:pt x="648" y="529"/>
                    <a:pt x="648" y="529"/>
                    <a:pt x="648" y="529"/>
                  </a:cubicBezTo>
                  <a:cubicBezTo>
                    <a:pt x="659" y="522"/>
                    <a:pt x="659" y="522"/>
                    <a:pt x="659" y="522"/>
                  </a:cubicBezTo>
                  <a:cubicBezTo>
                    <a:pt x="659" y="522"/>
                    <a:pt x="662" y="511"/>
                    <a:pt x="653" y="511"/>
                  </a:cubicBezTo>
                  <a:close/>
                  <a:moveTo>
                    <a:pt x="776" y="469"/>
                  </a:moveTo>
                  <a:cubicBezTo>
                    <a:pt x="772" y="468"/>
                    <a:pt x="771" y="461"/>
                    <a:pt x="771" y="461"/>
                  </a:cubicBezTo>
                  <a:cubicBezTo>
                    <a:pt x="776" y="456"/>
                    <a:pt x="776" y="456"/>
                    <a:pt x="776" y="456"/>
                  </a:cubicBezTo>
                  <a:cubicBezTo>
                    <a:pt x="772" y="456"/>
                    <a:pt x="772" y="456"/>
                    <a:pt x="772" y="456"/>
                  </a:cubicBezTo>
                  <a:cubicBezTo>
                    <a:pt x="778" y="449"/>
                    <a:pt x="778" y="449"/>
                    <a:pt x="778" y="449"/>
                  </a:cubicBezTo>
                  <a:cubicBezTo>
                    <a:pt x="778" y="449"/>
                    <a:pt x="763" y="449"/>
                    <a:pt x="749" y="455"/>
                  </a:cubicBezTo>
                  <a:cubicBezTo>
                    <a:pt x="736" y="460"/>
                    <a:pt x="730" y="469"/>
                    <a:pt x="730" y="469"/>
                  </a:cubicBezTo>
                  <a:cubicBezTo>
                    <a:pt x="726" y="468"/>
                    <a:pt x="726" y="468"/>
                    <a:pt x="726" y="468"/>
                  </a:cubicBezTo>
                  <a:cubicBezTo>
                    <a:pt x="716" y="475"/>
                    <a:pt x="716" y="475"/>
                    <a:pt x="716" y="475"/>
                  </a:cubicBezTo>
                  <a:cubicBezTo>
                    <a:pt x="716" y="486"/>
                    <a:pt x="716" y="486"/>
                    <a:pt x="716" y="486"/>
                  </a:cubicBezTo>
                  <a:cubicBezTo>
                    <a:pt x="721" y="483"/>
                    <a:pt x="721" y="483"/>
                    <a:pt x="721" y="483"/>
                  </a:cubicBezTo>
                  <a:cubicBezTo>
                    <a:pt x="721" y="483"/>
                    <a:pt x="725" y="490"/>
                    <a:pt x="726" y="490"/>
                  </a:cubicBezTo>
                  <a:cubicBezTo>
                    <a:pt x="729" y="490"/>
                    <a:pt x="730" y="483"/>
                    <a:pt x="736" y="483"/>
                  </a:cubicBezTo>
                  <a:cubicBezTo>
                    <a:pt x="743" y="484"/>
                    <a:pt x="739" y="490"/>
                    <a:pt x="743" y="498"/>
                  </a:cubicBezTo>
                  <a:cubicBezTo>
                    <a:pt x="749" y="504"/>
                    <a:pt x="756" y="502"/>
                    <a:pt x="756" y="502"/>
                  </a:cubicBezTo>
                  <a:cubicBezTo>
                    <a:pt x="760" y="510"/>
                    <a:pt x="760" y="510"/>
                    <a:pt x="760" y="510"/>
                  </a:cubicBezTo>
                  <a:cubicBezTo>
                    <a:pt x="767" y="507"/>
                    <a:pt x="767" y="507"/>
                    <a:pt x="767" y="507"/>
                  </a:cubicBezTo>
                  <a:cubicBezTo>
                    <a:pt x="767" y="507"/>
                    <a:pt x="771" y="506"/>
                    <a:pt x="775" y="503"/>
                  </a:cubicBezTo>
                  <a:cubicBezTo>
                    <a:pt x="779" y="500"/>
                    <a:pt x="779" y="492"/>
                    <a:pt x="779" y="492"/>
                  </a:cubicBezTo>
                  <a:cubicBezTo>
                    <a:pt x="789" y="483"/>
                    <a:pt x="789" y="483"/>
                    <a:pt x="789" y="483"/>
                  </a:cubicBezTo>
                  <a:cubicBezTo>
                    <a:pt x="787" y="481"/>
                    <a:pt x="787" y="481"/>
                    <a:pt x="787" y="481"/>
                  </a:cubicBezTo>
                  <a:cubicBezTo>
                    <a:pt x="791" y="481"/>
                    <a:pt x="791" y="481"/>
                    <a:pt x="791" y="481"/>
                  </a:cubicBezTo>
                  <a:cubicBezTo>
                    <a:pt x="795" y="471"/>
                    <a:pt x="795" y="471"/>
                    <a:pt x="795" y="471"/>
                  </a:cubicBezTo>
                  <a:cubicBezTo>
                    <a:pt x="786" y="464"/>
                    <a:pt x="786" y="464"/>
                    <a:pt x="786" y="464"/>
                  </a:cubicBezTo>
                  <a:cubicBezTo>
                    <a:pt x="786" y="464"/>
                    <a:pt x="782" y="469"/>
                    <a:pt x="776" y="469"/>
                  </a:cubicBezTo>
                  <a:close/>
                  <a:moveTo>
                    <a:pt x="702" y="217"/>
                  </a:moveTo>
                  <a:cubicBezTo>
                    <a:pt x="702" y="217"/>
                    <a:pt x="697" y="222"/>
                    <a:pt x="695" y="222"/>
                  </a:cubicBezTo>
                  <a:cubicBezTo>
                    <a:pt x="694" y="222"/>
                    <a:pt x="693" y="221"/>
                    <a:pt x="693" y="221"/>
                  </a:cubicBezTo>
                  <a:cubicBezTo>
                    <a:pt x="687" y="225"/>
                    <a:pt x="687" y="225"/>
                    <a:pt x="687" y="225"/>
                  </a:cubicBezTo>
                  <a:cubicBezTo>
                    <a:pt x="683" y="220"/>
                    <a:pt x="683" y="220"/>
                    <a:pt x="683" y="220"/>
                  </a:cubicBezTo>
                  <a:cubicBezTo>
                    <a:pt x="679" y="216"/>
                    <a:pt x="679" y="216"/>
                    <a:pt x="679" y="216"/>
                  </a:cubicBezTo>
                  <a:cubicBezTo>
                    <a:pt x="683" y="210"/>
                    <a:pt x="683" y="210"/>
                    <a:pt x="683" y="210"/>
                  </a:cubicBezTo>
                  <a:cubicBezTo>
                    <a:pt x="686" y="205"/>
                    <a:pt x="686" y="205"/>
                    <a:pt x="686" y="205"/>
                  </a:cubicBezTo>
                  <a:cubicBezTo>
                    <a:pt x="686" y="205"/>
                    <a:pt x="685" y="199"/>
                    <a:pt x="680" y="195"/>
                  </a:cubicBezTo>
                  <a:cubicBezTo>
                    <a:pt x="676" y="194"/>
                    <a:pt x="667" y="198"/>
                    <a:pt x="667" y="198"/>
                  </a:cubicBezTo>
                  <a:cubicBezTo>
                    <a:pt x="667" y="198"/>
                    <a:pt x="660" y="189"/>
                    <a:pt x="659" y="187"/>
                  </a:cubicBezTo>
                  <a:cubicBezTo>
                    <a:pt x="656" y="185"/>
                    <a:pt x="649" y="186"/>
                    <a:pt x="649" y="186"/>
                  </a:cubicBezTo>
                  <a:cubicBezTo>
                    <a:pt x="649" y="186"/>
                    <a:pt x="644" y="181"/>
                    <a:pt x="637" y="181"/>
                  </a:cubicBezTo>
                  <a:cubicBezTo>
                    <a:pt x="629" y="181"/>
                    <a:pt x="637" y="190"/>
                    <a:pt x="630" y="193"/>
                  </a:cubicBezTo>
                  <a:cubicBezTo>
                    <a:pt x="624" y="198"/>
                    <a:pt x="616" y="186"/>
                    <a:pt x="616" y="186"/>
                  </a:cubicBezTo>
                  <a:cubicBezTo>
                    <a:pt x="616" y="186"/>
                    <a:pt x="614" y="191"/>
                    <a:pt x="610" y="191"/>
                  </a:cubicBezTo>
                  <a:cubicBezTo>
                    <a:pt x="609" y="191"/>
                    <a:pt x="609" y="187"/>
                    <a:pt x="605" y="185"/>
                  </a:cubicBezTo>
                  <a:cubicBezTo>
                    <a:pt x="602" y="182"/>
                    <a:pt x="587" y="187"/>
                    <a:pt x="587" y="187"/>
                  </a:cubicBezTo>
                  <a:cubicBezTo>
                    <a:pt x="574" y="171"/>
                    <a:pt x="574" y="171"/>
                    <a:pt x="574" y="171"/>
                  </a:cubicBezTo>
                  <a:cubicBezTo>
                    <a:pt x="563" y="172"/>
                    <a:pt x="563" y="172"/>
                    <a:pt x="563" y="172"/>
                  </a:cubicBezTo>
                  <a:cubicBezTo>
                    <a:pt x="562" y="171"/>
                    <a:pt x="562" y="171"/>
                    <a:pt x="562" y="171"/>
                  </a:cubicBezTo>
                  <a:cubicBezTo>
                    <a:pt x="556" y="177"/>
                    <a:pt x="556" y="177"/>
                    <a:pt x="556" y="177"/>
                  </a:cubicBezTo>
                  <a:cubicBezTo>
                    <a:pt x="548" y="164"/>
                    <a:pt x="548" y="164"/>
                    <a:pt x="548" y="164"/>
                  </a:cubicBezTo>
                  <a:cubicBezTo>
                    <a:pt x="551" y="156"/>
                    <a:pt x="551" y="156"/>
                    <a:pt x="551" y="156"/>
                  </a:cubicBezTo>
                  <a:cubicBezTo>
                    <a:pt x="548" y="155"/>
                    <a:pt x="548" y="155"/>
                    <a:pt x="548" y="155"/>
                  </a:cubicBezTo>
                  <a:cubicBezTo>
                    <a:pt x="536" y="158"/>
                    <a:pt x="536" y="158"/>
                    <a:pt x="536" y="158"/>
                  </a:cubicBezTo>
                  <a:cubicBezTo>
                    <a:pt x="513" y="143"/>
                    <a:pt x="513" y="143"/>
                    <a:pt x="513" y="143"/>
                  </a:cubicBezTo>
                  <a:cubicBezTo>
                    <a:pt x="513" y="137"/>
                    <a:pt x="513" y="137"/>
                    <a:pt x="513" y="137"/>
                  </a:cubicBezTo>
                  <a:cubicBezTo>
                    <a:pt x="506" y="146"/>
                    <a:pt x="506" y="146"/>
                    <a:pt x="506" y="146"/>
                  </a:cubicBezTo>
                  <a:cubicBezTo>
                    <a:pt x="506" y="146"/>
                    <a:pt x="501" y="144"/>
                    <a:pt x="498" y="140"/>
                  </a:cubicBezTo>
                  <a:cubicBezTo>
                    <a:pt x="495" y="137"/>
                    <a:pt x="499" y="136"/>
                    <a:pt x="505" y="135"/>
                  </a:cubicBezTo>
                  <a:cubicBezTo>
                    <a:pt x="509" y="135"/>
                    <a:pt x="508" y="123"/>
                    <a:pt x="508" y="123"/>
                  </a:cubicBezTo>
                  <a:cubicBezTo>
                    <a:pt x="499" y="120"/>
                    <a:pt x="499" y="120"/>
                    <a:pt x="499" y="120"/>
                  </a:cubicBezTo>
                  <a:cubicBezTo>
                    <a:pt x="499" y="120"/>
                    <a:pt x="495" y="123"/>
                    <a:pt x="493" y="121"/>
                  </a:cubicBezTo>
                  <a:cubicBezTo>
                    <a:pt x="490" y="120"/>
                    <a:pt x="491" y="116"/>
                    <a:pt x="491" y="116"/>
                  </a:cubicBezTo>
                  <a:cubicBezTo>
                    <a:pt x="486" y="116"/>
                    <a:pt x="486" y="116"/>
                    <a:pt x="486" y="116"/>
                  </a:cubicBezTo>
                  <a:cubicBezTo>
                    <a:pt x="486" y="116"/>
                    <a:pt x="482" y="109"/>
                    <a:pt x="483" y="109"/>
                  </a:cubicBezTo>
                  <a:cubicBezTo>
                    <a:pt x="452" y="113"/>
                    <a:pt x="452" y="113"/>
                    <a:pt x="452" y="113"/>
                  </a:cubicBezTo>
                  <a:cubicBezTo>
                    <a:pt x="452" y="113"/>
                    <a:pt x="424" y="94"/>
                    <a:pt x="413" y="94"/>
                  </a:cubicBezTo>
                  <a:cubicBezTo>
                    <a:pt x="405" y="96"/>
                    <a:pt x="401" y="101"/>
                    <a:pt x="401" y="101"/>
                  </a:cubicBezTo>
                  <a:cubicBezTo>
                    <a:pt x="386" y="89"/>
                    <a:pt x="386" y="89"/>
                    <a:pt x="386" y="89"/>
                  </a:cubicBezTo>
                  <a:cubicBezTo>
                    <a:pt x="378" y="89"/>
                    <a:pt x="378" y="89"/>
                    <a:pt x="378" y="89"/>
                  </a:cubicBezTo>
                  <a:cubicBezTo>
                    <a:pt x="379" y="83"/>
                    <a:pt x="379" y="83"/>
                    <a:pt x="379" y="83"/>
                  </a:cubicBezTo>
                  <a:cubicBezTo>
                    <a:pt x="372" y="79"/>
                    <a:pt x="372" y="79"/>
                    <a:pt x="372" y="79"/>
                  </a:cubicBezTo>
                  <a:cubicBezTo>
                    <a:pt x="354" y="83"/>
                    <a:pt x="354" y="83"/>
                    <a:pt x="354" y="83"/>
                  </a:cubicBezTo>
                  <a:cubicBezTo>
                    <a:pt x="358" y="79"/>
                    <a:pt x="358" y="79"/>
                    <a:pt x="358" y="79"/>
                  </a:cubicBezTo>
                  <a:cubicBezTo>
                    <a:pt x="354" y="77"/>
                    <a:pt x="354" y="77"/>
                    <a:pt x="354" y="77"/>
                  </a:cubicBezTo>
                  <a:cubicBezTo>
                    <a:pt x="312" y="79"/>
                    <a:pt x="312" y="79"/>
                    <a:pt x="312" y="79"/>
                  </a:cubicBezTo>
                  <a:cubicBezTo>
                    <a:pt x="266" y="56"/>
                    <a:pt x="266" y="56"/>
                    <a:pt x="266" y="56"/>
                  </a:cubicBezTo>
                  <a:cubicBezTo>
                    <a:pt x="240" y="50"/>
                    <a:pt x="240" y="50"/>
                    <a:pt x="240" y="50"/>
                  </a:cubicBezTo>
                  <a:cubicBezTo>
                    <a:pt x="240" y="50"/>
                    <a:pt x="239" y="39"/>
                    <a:pt x="231" y="38"/>
                  </a:cubicBezTo>
                  <a:cubicBezTo>
                    <a:pt x="224" y="36"/>
                    <a:pt x="217" y="42"/>
                    <a:pt x="217" y="42"/>
                  </a:cubicBezTo>
                  <a:cubicBezTo>
                    <a:pt x="205" y="35"/>
                    <a:pt x="205" y="35"/>
                    <a:pt x="205" y="35"/>
                  </a:cubicBezTo>
                  <a:cubicBezTo>
                    <a:pt x="183" y="36"/>
                    <a:pt x="183" y="36"/>
                    <a:pt x="183" y="36"/>
                  </a:cubicBezTo>
                  <a:cubicBezTo>
                    <a:pt x="155" y="28"/>
                    <a:pt x="155" y="28"/>
                    <a:pt x="155" y="28"/>
                  </a:cubicBezTo>
                  <a:cubicBezTo>
                    <a:pt x="150" y="35"/>
                    <a:pt x="150" y="35"/>
                    <a:pt x="150" y="35"/>
                  </a:cubicBezTo>
                  <a:cubicBezTo>
                    <a:pt x="151" y="29"/>
                    <a:pt x="151" y="29"/>
                    <a:pt x="151" y="29"/>
                  </a:cubicBezTo>
                  <a:cubicBezTo>
                    <a:pt x="139" y="24"/>
                    <a:pt x="139" y="24"/>
                    <a:pt x="139" y="24"/>
                  </a:cubicBezTo>
                  <a:cubicBezTo>
                    <a:pt x="139" y="24"/>
                    <a:pt x="133" y="11"/>
                    <a:pt x="129" y="9"/>
                  </a:cubicBezTo>
                  <a:cubicBezTo>
                    <a:pt x="124" y="8"/>
                    <a:pt x="120" y="13"/>
                    <a:pt x="120" y="13"/>
                  </a:cubicBezTo>
                  <a:cubicBezTo>
                    <a:pt x="119" y="7"/>
                    <a:pt x="119" y="7"/>
                    <a:pt x="119" y="7"/>
                  </a:cubicBezTo>
                  <a:cubicBezTo>
                    <a:pt x="112" y="2"/>
                    <a:pt x="112" y="2"/>
                    <a:pt x="112" y="2"/>
                  </a:cubicBezTo>
                  <a:cubicBezTo>
                    <a:pt x="101" y="7"/>
                    <a:pt x="101" y="7"/>
                    <a:pt x="101" y="7"/>
                  </a:cubicBezTo>
                  <a:cubicBezTo>
                    <a:pt x="106" y="0"/>
                    <a:pt x="106" y="0"/>
                    <a:pt x="106" y="0"/>
                  </a:cubicBezTo>
                  <a:cubicBezTo>
                    <a:pt x="93" y="1"/>
                    <a:pt x="93" y="1"/>
                    <a:pt x="93" y="1"/>
                  </a:cubicBezTo>
                  <a:cubicBezTo>
                    <a:pt x="91" y="7"/>
                    <a:pt x="91" y="7"/>
                    <a:pt x="91" y="7"/>
                  </a:cubicBezTo>
                  <a:cubicBezTo>
                    <a:pt x="91" y="7"/>
                    <a:pt x="85" y="7"/>
                    <a:pt x="77" y="11"/>
                  </a:cubicBezTo>
                  <a:cubicBezTo>
                    <a:pt x="71" y="15"/>
                    <a:pt x="74" y="19"/>
                    <a:pt x="74" y="19"/>
                  </a:cubicBezTo>
                  <a:cubicBezTo>
                    <a:pt x="73" y="23"/>
                    <a:pt x="73" y="23"/>
                    <a:pt x="73" y="23"/>
                  </a:cubicBezTo>
                  <a:cubicBezTo>
                    <a:pt x="83" y="23"/>
                    <a:pt x="83" y="23"/>
                    <a:pt x="83" y="23"/>
                  </a:cubicBezTo>
                  <a:cubicBezTo>
                    <a:pt x="74" y="32"/>
                    <a:pt x="74" y="32"/>
                    <a:pt x="74" y="32"/>
                  </a:cubicBezTo>
                  <a:cubicBezTo>
                    <a:pt x="70" y="24"/>
                    <a:pt x="70" y="24"/>
                    <a:pt x="70" y="24"/>
                  </a:cubicBezTo>
                  <a:cubicBezTo>
                    <a:pt x="44" y="25"/>
                    <a:pt x="44" y="25"/>
                    <a:pt x="44" y="25"/>
                  </a:cubicBezTo>
                  <a:cubicBezTo>
                    <a:pt x="32" y="19"/>
                    <a:pt x="32" y="19"/>
                    <a:pt x="32" y="19"/>
                  </a:cubicBezTo>
                  <a:cubicBezTo>
                    <a:pt x="21" y="25"/>
                    <a:pt x="21" y="25"/>
                    <a:pt x="21" y="25"/>
                  </a:cubicBezTo>
                  <a:cubicBezTo>
                    <a:pt x="8" y="29"/>
                    <a:pt x="8" y="29"/>
                    <a:pt x="8" y="29"/>
                  </a:cubicBezTo>
                  <a:cubicBezTo>
                    <a:pt x="10" y="34"/>
                    <a:pt x="10" y="34"/>
                    <a:pt x="10" y="34"/>
                  </a:cubicBezTo>
                  <a:cubicBezTo>
                    <a:pt x="2" y="36"/>
                    <a:pt x="2" y="36"/>
                    <a:pt x="2" y="36"/>
                  </a:cubicBezTo>
                  <a:cubicBezTo>
                    <a:pt x="0" y="51"/>
                    <a:pt x="0" y="51"/>
                    <a:pt x="0" y="51"/>
                  </a:cubicBezTo>
                  <a:cubicBezTo>
                    <a:pt x="6" y="50"/>
                    <a:pt x="6" y="50"/>
                    <a:pt x="6" y="50"/>
                  </a:cubicBezTo>
                  <a:cubicBezTo>
                    <a:pt x="6" y="65"/>
                    <a:pt x="6" y="65"/>
                    <a:pt x="6" y="65"/>
                  </a:cubicBezTo>
                  <a:cubicBezTo>
                    <a:pt x="21" y="60"/>
                    <a:pt x="21" y="60"/>
                    <a:pt x="21" y="60"/>
                  </a:cubicBezTo>
                  <a:cubicBezTo>
                    <a:pt x="20" y="67"/>
                    <a:pt x="20" y="67"/>
                    <a:pt x="20" y="67"/>
                  </a:cubicBezTo>
                  <a:cubicBezTo>
                    <a:pt x="10" y="70"/>
                    <a:pt x="10" y="70"/>
                    <a:pt x="10" y="70"/>
                  </a:cubicBezTo>
                  <a:cubicBezTo>
                    <a:pt x="4" y="78"/>
                    <a:pt x="4" y="78"/>
                    <a:pt x="4" y="78"/>
                  </a:cubicBezTo>
                  <a:cubicBezTo>
                    <a:pt x="8" y="85"/>
                    <a:pt x="8" y="85"/>
                    <a:pt x="8" y="85"/>
                  </a:cubicBezTo>
                  <a:cubicBezTo>
                    <a:pt x="29" y="75"/>
                    <a:pt x="29" y="75"/>
                    <a:pt x="29" y="75"/>
                  </a:cubicBezTo>
                  <a:cubicBezTo>
                    <a:pt x="23" y="83"/>
                    <a:pt x="23" y="83"/>
                    <a:pt x="23" y="83"/>
                  </a:cubicBezTo>
                  <a:cubicBezTo>
                    <a:pt x="17" y="85"/>
                    <a:pt x="17" y="85"/>
                    <a:pt x="17" y="85"/>
                  </a:cubicBezTo>
                  <a:cubicBezTo>
                    <a:pt x="19" y="93"/>
                    <a:pt x="19" y="93"/>
                    <a:pt x="19" y="93"/>
                  </a:cubicBezTo>
                  <a:cubicBezTo>
                    <a:pt x="10" y="92"/>
                    <a:pt x="10" y="92"/>
                    <a:pt x="10" y="92"/>
                  </a:cubicBezTo>
                  <a:cubicBezTo>
                    <a:pt x="14" y="101"/>
                    <a:pt x="14" y="101"/>
                    <a:pt x="14" y="101"/>
                  </a:cubicBezTo>
                  <a:cubicBezTo>
                    <a:pt x="25" y="101"/>
                    <a:pt x="25" y="101"/>
                    <a:pt x="25" y="101"/>
                  </a:cubicBezTo>
                  <a:cubicBezTo>
                    <a:pt x="20" y="105"/>
                    <a:pt x="20" y="105"/>
                    <a:pt x="20" y="105"/>
                  </a:cubicBezTo>
                  <a:cubicBezTo>
                    <a:pt x="9" y="105"/>
                    <a:pt x="9" y="105"/>
                    <a:pt x="9" y="105"/>
                  </a:cubicBezTo>
                  <a:cubicBezTo>
                    <a:pt x="10" y="110"/>
                    <a:pt x="10" y="110"/>
                    <a:pt x="10" y="110"/>
                  </a:cubicBezTo>
                  <a:cubicBezTo>
                    <a:pt x="23" y="110"/>
                    <a:pt x="23" y="110"/>
                    <a:pt x="23" y="110"/>
                  </a:cubicBezTo>
                  <a:cubicBezTo>
                    <a:pt x="25" y="108"/>
                    <a:pt x="25" y="108"/>
                    <a:pt x="25" y="108"/>
                  </a:cubicBezTo>
                  <a:cubicBezTo>
                    <a:pt x="27" y="109"/>
                    <a:pt x="27" y="109"/>
                    <a:pt x="27" y="109"/>
                  </a:cubicBezTo>
                  <a:cubicBezTo>
                    <a:pt x="14" y="117"/>
                    <a:pt x="14" y="117"/>
                    <a:pt x="14" y="117"/>
                  </a:cubicBezTo>
                  <a:cubicBezTo>
                    <a:pt x="6" y="124"/>
                    <a:pt x="6" y="124"/>
                    <a:pt x="6" y="124"/>
                  </a:cubicBezTo>
                  <a:cubicBezTo>
                    <a:pt x="2" y="144"/>
                    <a:pt x="2" y="144"/>
                    <a:pt x="2" y="144"/>
                  </a:cubicBezTo>
                  <a:cubicBezTo>
                    <a:pt x="5" y="144"/>
                    <a:pt x="5" y="144"/>
                    <a:pt x="5" y="144"/>
                  </a:cubicBezTo>
                  <a:cubicBezTo>
                    <a:pt x="14" y="139"/>
                    <a:pt x="14" y="139"/>
                    <a:pt x="14" y="139"/>
                  </a:cubicBezTo>
                  <a:cubicBezTo>
                    <a:pt x="21" y="132"/>
                    <a:pt x="21" y="132"/>
                    <a:pt x="21" y="132"/>
                  </a:cubicBezTo>
                  <a:cubicBezTo>
                    <a:pt x="40" y="136"/>
                    <a:pt x="40" y="136"/>
                    <a:pt x="40" y="136"/>
                  </a:cubicBezTo>
                  <a:cubicBezTo>
                    <a:pt x="52" y="131"/>
                    <a:pt x="52" y="131"/>
                    <a:pt x="52" y="131"/>
                  </a:cubicBezTo>
                  <a:cubicBezTo>
                    <a:pt x="50" y="139"/>
                    <a:pt x="50" y="139"/>
                    <a:pt x="50" y="139"/>
                  </a:cubicBezTo>
                  <a:cubicBezTo>
                    <a:pt x="55" y="140"/>
                    <a:pt x="55" y="140"/>
                    <a:pt x="55" y="140"/>
                  </a:cubicBezTo>
                  <a:cubicBezTo>
                    <a:pt x="55" y="144"/>
                    <a:pt x="55" y="144"/>
                    <a:pt x="55" y="144"/>
                  </a:cubicBezTo>
                  <a:cubicBezTo>
                    <a:pt x="55" y="144"/>
                    <a:pt x="35" y="152"/>
                    <a:pt x="46" y="162"/>
                  </a:cubicBezTo>
                  <a:cubicBezTo>
                    <a:pt x="56" y="171"/>
                    <a:pt x="62" y="159"/>
                    <a:pt x="62" y="159"/>
                  </a:cubicBezTo>
                  <a:cubicBezTo>
                    <a:pt x="66" y="164"/>
                    <a:pt x="66" y="164"/>
                    <a:pt x="66" y="164"/>
                  </a:cubicBezTo>
                  <a:cubicBezTo>
                    <a:pt x="75" y="162"/>
                    <a:pt x="75" y="162"/>
                    <a:pt x="75" y="162"/>
                  </a:cubicBezTo>
                  <a:cubicBezTo>
                    <a:pt x="85" y="170"/>
                    <a:pt x="85" y="170"/>
                    <a:pt x="85" y="170"/>
                  </a:cubicBezTo>
                  <a:cubicBezTo>
                    <a:pt x="91" y="167"/>
                    <a:pt x="91" y="167"/>
                    <a:pt x="91" y="167"/>
                  </a:cubicBezTo>
                  <a:cubicBezTo>
                    <a:pt x="91" y="167"/>
                    <a:pt x="97" y="177"/>
                    <a:pt x="105" y="172"/>
                  </a:cubicBezTo>
                  <a:cubicBezTo>
                    <a:pt x="113" y="171"/>
                    <a:pt x="110" y="163"/>
                    <a:pt x="114" y="163"/>
                  </a:cubicBezTo>
                  <a:cubicBezTo>
                    <a:pt x="120" y="163"/>
                    <a:pt x="121" y="168"/>
                    <a:pt x="121" y="168"/>
                  </a:cubicBezTo>
                  <a:cubicBezTo>
                    <a:pt x="135" y="172"/>
                    <a:pt x="135" y="172"/>
                    <a:pt x="135" y="172"/>
                  </a:cubicBezTo>
                  <a:cubicBezTo>
                    <a:pt x="140" y="168"/>
                    <a:pt x="140" y="168"/>
                    <a:pt x="140" y="168"/>
                  </a:cubicBezTo>
                  <a:cubicBezTo>
                    <a:pt x="140" y="171"/>
                    <a:pt x="140" y="171"/>
                    <a:pt x="140" y="171"/>
                  </a:cubicBezTo>
                  <a:cubicBezTo>
                    <a:pt x="152" y="174"/>
                    <a:pt x="152" y="174"/>
                    <a:pt x="152" y="174"/>
                  </a:cubicBezTo>
                  <a:cubicBezTo>
                    <a:pt x="150" y="190"/>
                    <a:pt x="150" y="190"/>
                    <a:pt x="150" y="190"/>
                  </a:cubicBezTo>
                  <a:cubicBezTo>
                    <a:pt x="150" y="190"/>
                    <a:pt x="146" y="202"/>
                    <a:pt x="151" y="202"/>
                  </a:cubicBezTo>
                  <a:cubicBezTo>
                    <a:pt x="156" y="202"/>
                    <a:pt x="167" y="202"/>
                    <a:pt x="167" y="208"/>
                  </a:cubicBezTo>
                  <a:cubicBezTo>
                    <a:pt x="166" y="214"/>
                    <a:pt x="156" y="226"/>
                    <a:pt x="156" y="226"/>
                  </a:cubicBezTo>
                  <a:cubicBezTo>
                    <a:pt x="156" y="226"/>
                    <a:pt x="143" y="236"/>
                    <a:pt x="140" y="236"/>
                  </a:cubicBezTo>
                  <a:cubicBezTo>
                    <a:pt x="132" y="236"/>
                    <a:pt x="132" y="236"/>
                    <a:pt x="132" y="236"/>
                  </a:cubicBezTo>
                  <a:cubicBezTo>
                    <a:pt x="121" y="249"/>
                    <a:pt x="121" y="249"/>
                    <a:pt x="121" y="249"/>
                  </a:cubicBezTo>
                  <a:cubicBezTo>
                    <a:pt x="112" y="249"/>
                    <a:pt x="112" y="249"/>
                    <a:pt x="112" y="249"/>
                  </a:cubicBezTo>
                  <a:cubicBezTo>
                    <a:pt x="116" y="266"/>
                    <a:pt x="116" y="266"/>
                    <a:pt x="116" y="266"/>
                  </a:cubicBezTo>
                  <a:cubicBezTo>
                    <a:pt x="105" y="299"/>
                    <a:pt x="105" y="299"/>
                    <a:pt x="105" y="299"/>
                  </a:cubicBezTo>
                  <a:cubicBezTo>
                    <a:pt x="108" y="310"/>
                    <a:pt x="108" y="310"/>
                    <a:pt x="108" y="310"/>
                  </a:cubicBezTo>
                  <a:cubicBezTo>
                    <a:pt x="100" y="317"/>
                    <a:pt x="100" y="317"/>
                    <a:pt x="100" y="317"/>
                  </a:cubicBezTo>
                  <a:cubicBezTo>
                    <a:pt x="100" y="317"/>
                    <a:pt x="90" y="316"/>
                    <a:pt x="90" y="322"/>
                  </a:cubicBezTo>
                  <a:cubicBezTo>
                    <a:pt x="90" y="329"/>
                    <a:pt x="96" y="338"/>
                    <a:pt x="96" y="338"/>
                  </a:cubicBezTo>
                  <a:cubicBezTo>
                    <a:pt x="89" y="353"/>
                    <a:pt x="89" y="353"/>
                    <a:pt x="89" y="353"/>
                  </a:cubicBezTo>
                  <a:cubicBezTo>
                    <a:pt x="85" y="353"/>
                    <a:pt x="85" y="353"/>
                    <a:pt x="85" y="353"/>
                  </a:cubicBezTo>
                  <a:cubicBezTo>
                    <a:pt x="79" y="364"/>
                    <a:pt x="79" y="364"/>
                    <a:pt x="79" y="364"/>
                  </a:cubicBezTo>
                  <a:cubicBezTo>
                    <a:pt x="43" y="357"/>
                    <a:pt x="43" y="357"/>
                    <a:pt x="43" y="357"/>
                  </a:cubicBezTo>
                  <a:cubicBezTo>
                    <a:pt x="51" y="378"/>
                    <a:pt x="51" y="378"/>
                    <a:pt x="51" y="378"/>
                  </a:cubicBezTo>
                  <a:cubicBezTo>
                    <a:pt x="51" y="378"/>
                    <a:pt x="56" y="375"/>
                    <a:pt x="56" y="378"/>
                  </a:cubicBezTo>
                  <a:cubicBezTo>
                    <a:pt x="56" y="382"/>
                    <a:pt x="52" y="387"/>
                    <a:pt x="52" y="387"/>
                  </a:cubicBezTo>
                  <a:cubicBezTo>
                    <a:pt x="62" y="413"/>
                    <a:pt x="62" y="413"/>
                    <a:pt x="62" y="413"/>
                  </a:cubicBezTo>
                  <a:cubicBezTo>
                    <a:pt x="62" y="413"/>
                    <a:pt x="75" y="410"/>
                    <a:pt x="73" y="418"/>
                  </a:cubicBezTo>
                  <a:cubicBezTo>
                    <a:pt x="70" y="426"/>
                    <a:pt x="59" y="438"/>
                    <a:pt x="59" y="438"/>
                  </a:cubicBezTo>
                  <a:cubicBezTo>
                    <a:pt x="46" y="442"/>
                    <a:pt x="46" y="442"/>
                    <a:pt x="46" y="442"/>
                  </a:cubicBezTo>
                  <a:cubicBezTo>
                    <a:pt x="33" y="465"/>
                    <a:pt x="33" y="465"/>
                    <a:pt x="33" y="465"/>
                  </a:cubicBezTo>
                  <a:cubicBezTo>
                    <a:pt x="46" y="491"/>
                    <a:pt x="46" y="491"/>
                    <a:pt x="46" y="491"/>
                  </a:cubicBezTo>
                  <a:cubicBezTo>
                    <a:pt x="58" y="491"/>
                    <a:pt x="58" y="491"/>
                    <a:pt x="58" y="491"/>
                  </a:cubicBezTo>
                  <a:cubicBezTo>
                    <a:pt x="55" y="496"/>
                    <a:pt x="55" y="496"/>
                    <a:pt x="55" y="496"/>
                  </a:cubicBezTo>
                  <a:cubicBezTo>
                    <a:pt x="51" y="506"/>
                    <a:pt x="51" y="506"/>
                    <a:pt x="51" y="506"/>
                  </a:cubicBezTo>
                  <a:cubicBezTo>
                    <a:pt x="31" y="507"/>
                    <a:pt x="31" y="507"/>
                    <a:pt x="31" y="507"/>
                  </a:cubicBezTo>
                  <a:cubicBezTo>
                    <a:pt x="28" y="518"/>
                    <a:pt x="28" y="518"/>
                    <a:pt x="28" y="518"/>
                  </a:cubicBezTo>
                  <a:cubicBezTo>
                    <a:pt x="28" y="518"/>
                    <a:pt x="19" y="521"/>
                    <a:pt x="13" y="529"/>
                  </a:cubicBezTo>
                  <a:cubicBezTo>
                    <a:pt x="8" y="535"/>
                    <a:pt x="5" y="541"/>
                    <a:pt x="5" y="541"/>
                  </a:cubicBezTo>
                  <a:cubicBezTo>
                    <a:pt x="8" y="550"/>
                    <a:pt x="8" y="550"/>
                    <a:pt x="8" y="550"/>
                  </a:cubicBezTo>
                  <a:cubicBezTo>
                    <a:pt x="8" y="573"/>
                    <a:pt x="8" y="573"/>
                    <a:pt x="8" y="573"/>
                  </a:cubicBezTo>
                  <a:cubicBezTo>
                    <a:pt x="31" y="577"/>
                    <a:pt x="31" y="577"/>
                    <a:pt x="31" y="577"/>
                  </a:cubicBezTo>
                  <a:cubicBezTo>
                    <a:pt x="35" y="583"/>
                    <a:pt x="35" y="583"/>
                    <a:pt x="35" y="583"/>
                  </a:cubicBezTo>
                  <a:cubicBezTo>
                    <a:pt x="39" y="577"/>
                    <a:pt x="39" y="577"/>
                    <a:pt x="39" y="577"/>
                  </a:cubicBezTo>
                  <a:cubicBezTo>
                    <a:pt x="48" y="573"/>
                    <a:pt x="48" y="573"/>
                    <a:pt x="48" y="573"/>
                  </a:cubicBezTo>
                  <a:cubicBezTo>
                    <a:pt x="44" y="579"/>
                    <a:pt x="44" y="579"/>
                    <a:pt x="44" y="579"/>
                  </a:cubicBezTo>
                  <a:cubicBezTo>
                    <a:pt x="43" y="584"/>
                    <a:pt x="43" y="584"/>
                    <a:pt x="43" y="584"/>
                  </a:cubicBezTo>
                  <a:cubicBezTo>
                    <a:pt x="43" y="584"/>
                    <a:pt x="51" y="592"/>
                    <a:pt x="58" y="598"/>
                  </a:cubicBezTo>
                  <a:cubicBezTo>
                    <a:pt x="67" y="606"/>
                    <a:pt x="73" y="623"/>
                    <a:pt x="73" y="623"/>
                  </a:cubicBezTo>
                  <a:cubicBezTo>
                    <a:pt x="74" y="618"/>
                    <a:pt x="74" y="618"/>
                    <a:pt x="74" y="618"/>
                  </a:cubicBezTo>
                  <a:cubicBezTo>
                    <a:pt x="74" y="618"/>
                    <a:pt x="77" y="625"/>
                    <a:pt x="74" y="627"/>
                  </a:cubicBezTo>
                  <a:cubicBezTo>
                    <a:pt x="71" y="629"/>
                    <a:pt x="67" y="629"/>
                    <a:pt x="67" y="629"/>
                  </a:cubicBezTo>
                  <a:cubicBezTo>
                    <a:pt x="69" y="638"/>
                    <a:pt x="69" y="638"/>
                    <a:pt x="69" y="638"/>
                  </a:cubicBezTo>
                  <a:cubicBezTo>
                    <a:pt x="74" y="638"/>
                    <a:pt x="74" y="638"/>
                    <a:pt x="74" y="638"/>
                  </a:cubicBezTo>
                  <a:cubicBezTo>
                    <a:pt x="74" y="645"/>
                    <a:pt x="74" y="645"/>
                    <a:pt x="74" y="645"/>
                  </a:cubicBezTo>
                  <a:cubicBezTo>
                    <a:pt x="78" y="645"/>
                    <a:pt x="78" y="645"/>
                    <a:pt x="78" y="645"/>
                  </a:cubicBezTo>
                  <a:cubicBezTo>
                    <a:pt x="81" y="652"/>
                    <a:pt x="81" y="652"/>
                    <a:pt x="81" y="652"/>
                  </a:cubicBezTo>
                  <a:cubicBezTo>
                    <a:pt x="78" y="654"/>
                    <a:pt x="78" y="654"/>
                    <a:pt x="78" y="654"/>
                  </a:cubicBezTo>
                  <a:cubicBezTo>
                    <a:pt x="75" y="649"/>
                    <a:pt x="75" y="649"/>
                    <a:pt x="75" y="649"/>
                  </a:cubicBezTo>
                  <a:cubicBezTo>
                    <a:pt x="73" y="649"/>
                    <a:pt x="73" y="649"/>
                    <a:pt x="73" y="649"/>
                  </a:cubicBezTo>
                  <a:cubicBezTo>
                    <a:pt x="85" y="681"/>
                    <a:pt x="85" y="681"/>
                    <a:pt x="85" y="681"/>
                  </a:cubicBezTo>
                  <a:cubicBezTo>
                    <a:pt x="97" y="684"/>
                    <a:pt x="97" y="684"/>
                    <a:pt x="97" y="684"/>
                  </a:cubicBezTo>
                  <a:cubicBezTo>
                    <a:pt x="101" y="695"/>
                    <a:pt x="101" y="695"/>
                    <a:pt x="101" y="695"/>
                  </a:cubicBezTo>
                  <a:cubicBezTo>
                    <a:pt x="112" y="700"/>
                    <a:pt x="112" y="700"/>
                    <a:pt x="112" y="700"/>
                  </a:cubicBezTo>
                  <a:cubicBezTo>
                    <a:pt x="113" y="704"/>
                    <a:pt x="113" y="704"/>
                    <a:pt x="113" y="704"/>
                  </a:cubicBezTo>
                  <a:cubicBezTo>
                    <a:pt x="120" y="700"/>
                    <a:pt x="120" y="700"/>
                    <a:pt x="120" y="700"/>
                  </a:cubicBezTo>
                  <a:cubicBezTo>
                    <a:pt x="128" y="701"/>
                    <a:pt x="128" y="701"/>
                    <a:pt x="128" y="701"/>
                  </a:cubicBezTo>
                  <a:cubicBezTo>
                    <a:pt x="128" y="701"/>
                    <a:pt x="128" y="696"/>
                    <a:pt x="129" y="695"/>
                  </a:cubicBezTo>
                  <a:cubicBezTo>
                    <a:pt x="132" y="692"/>
                    <a:pt x="136" y="697"/>
                    <a:pt x="136" y="697"/>
                  </a:cubicBezTo>
                  <a:cubicBezTo>
                    <a:pt x="152" y="677"/>
                    <a:pt x="152" y="677"/>
                    <a:pt x="152" y="677"/>
                  </a:cubicBezTo>
                  <a:cubicBezTo>
                    <a:pt x="174" y="673"/>
                    <a:pt x="174" y="673"/>
                    <a:pt x="174" y="673"/>
                  </a:cubicBezTo>
                  <a:cubicBezTo>
                    <a:pt x="174" y="673"/>
                    <a:pt x="179" y="677"/>
                    <a:pt x="190" y="672"/>
                  </a:cubicBezTo>
                  <a:cubicBezTo>
                    <a:pt x="202" y="666"/>
                    <a:pt x="208" y="661"/>
                    <a:pt x="208" y="661"/>
                  </a:cubicBezTo>
                  <a:cubicBezTo>
                    <a:pt x="223" y="662"/>
                    <a:pt x="223" y="662"/>
                    <a:pt x="223" y="662"/>
                  </a:cubicBezTo>
                  <a:cubicBezTo>
                    <a:pt x="258" y="665"/>
                    <a:pt x="258" y="665"/>
                    <a:pt x="258" y="665"/>
                  </a:cubicBezTo>
                  <a:cubicBezTo>
                    <a:pt x="278" y="673"/>
                    <a:pt x="278" y="673"/>
                    <a:pt x="278" y="673"/>
                  </a:cubicBezTo>
                  <a:cubicBezTo>
                    <a:pt x="293" y="672"/>
                    <a:pt x="293" y="672"/>
                    <a:pt x="293" y="672"/>
                  </a:cubicBezTo>
                  <a:cubicBezTo>
                    <a:pt x="328" y="681"/>
                    <a:pt x="328" y="681"/>
                    <a:pt x="328" y="681"/>
                  </a:cubicBezTo>
                  <a:cubicBezTo>
                    <a:pt x="336" y="681"/>
                    <a:pt x="336" y="681"/>
                    <a:pt x="336" y="681"/>
                  </a:cubicBezTo>
                  <a:cubicBezTo>
                    <a:pt x="336" y="681"/>
                    <a:pt x="340" y="670"/>
                    <a:pt x="354" y="672"/>
                  </a:cubicBezTo>
                  <a:cubicBezTo>
                    <a:pt x="367" y="673"/>
                    <a:pt x="368" y="687"/>
                    <a:pt x="368" y="687"/>
                  </a:cubicBezTo>
                  <a:cubicBezTo>
                    <a:pt x="383" y="674"/>
                    <a:pt x="383" y="674"/>
                    <a:pt x="383" y="674"/>
                  </a:cubicBezTo>
                  <a:cubicBezTo>
                    <a:pt x="393" y="670"/>
                    <a:pt x="393" y="670"/>
                    <a:pt x="393" y="670"/>
                  </a:cubicBezTo>
                  <a:cubicBezTo>
                    <a:pt x="401" y="647"/>
                    <a:pt x="401" y="647"/>
                    <a:pt x="401" y="647"/>
                  </a:cubicBezTo>
                  <a:cubicBezTo>
                    <a:pt x="421" y="633"/>
                    <a:pt x="421" y="633"/>
                    <a:pt x="421" y="633"/>
                  </a:cubicBezTo>
                  <a:cubicBezTo>
                    <a:pt x="426" y="633"/>
                    <a:pt x="426" y="633"/>
                    <a:pt x="426" y="633"/>
                  </a:cubicBezTo>
                  <a:cubicBezTo>
                    <a:pt x="426" y="633"/>
                    <a:pt x="431" y="623"/>
                    <a:pt x="437" y="623"/>
                  </a:cubicBezTo>
                  <a:cubicBezTo>
                    <a:pt x="444" y="620"/>
                    <a:pt x="451" y="629"/>
                    <a:pt x="451" y="629"/>
                  </a:cubicBezTo>
                  <a:cubicBezTo>
                    <a:pt x="451" y="629"/>
                    <a:pt x="459" y="625"/>
                    <a:pt x="460" y="625"/>
                  </a:cubicBezTo>
                  <a:cubicBezTo>
                    <a:pt x="463" y="625"/>
                    <a:pt x="466" y="627"/>
                    <a:pt x="466" y="627"/>
                  </a:cubicBezTo>
                  <a:cubicBezTo>
                    <a:pt x="486" y="625"/>
                    <a:pt x="486" y="625"/>
                    <a:pt x="486" y="625"/>
                  </a:cubicBezTo>
                  <a:cubicBezTo>
                    <a:pt x="485" y="614"/>
                    <a:pt x="485" y="614"/>
                    <a:pt x="485" y="614"/>
                  </a:cubicBezTo>
                  <a:cubicBezTo>
                    <a:pt x="479" y="619"/>
                    <a:pt x="479" y="619"/>
                    <a:pt x="479" y="619"/>
                  </a:cubicBezTo>
                  <a:cubicBezTo>
                    <a:pt x="474" y="612"/>
                    <a:pt x="474" y="612"/>
                    <a:pt x="474" y="612"/>
                  </a:cubicBezTo>
                  <a:cubicBezTo>
                    <a:pt x="483" y="593"/>
                    <a:pt x="483" y="593"/>
                    <a:pt x="483" y="593"/>
                  </a:cubicBezTo>
                  <a:cubicBezTo>
                    <a:pt x="490" y="592"/>
                    <a:pt x="490" y="592"/>
                    <a:pt x="490" y="592"/>
                  </a:cubicBezTo>
                  <a:cubicBezTo>
                    <a:pt x="490" y="592"/>
                    <a:pt x="493" y="583"/>
                    <a:pt x="495" y="577"/>
                  </a:cubicBezTo>
                  <a:cubicBezTo>
                    <a:pt x="498" y="573"/>
                    <a:pt x="503" y="575"/>
                    <a:pt x="503" y="575"/>
                  </a:cubicBezTo>
                  <a:cubicBezTo>
                    <a:pt x="506" y="564"/>
                    <a:pt x="506" y="564"/>
                    <a:pt x="506" y="564"/>
                  </a:cubicBezTo>
                  <a:cubicBezTo>
                    <a:pt x="512" y="565"/>
                    <a:pt x="512" y="565"/>
                    <a:pt x="512" y="565"/>
                  </a:cubicBezTo>
                  <a:cubicBezTo>
                    <a:pt x="525" y="550"/>
                    <a:pt x="525" y="550"/>
                    <a:pt x="525" y="550"/>
                  </a:cubicBezTo>
                  <a:cubicBezTo>
                    <a:pt x="545" y="544"/>
                    <a:pt x="545" y="544"/>
                    <a:pt x="545" y="544"/>
                  </a:cubicBezTo>
                  <a:cubicBezTo>
                    <a:pt x="558" y="533"/>
                    <a:pt x="558" y="533"/>
                    <a:pt x="558" y="533"/>
                  </a:cubicBezTo>
                  <a:cubicBezTo>
                    <a:pt x="558" y="525"/>
                    <a:pt x="558" y="525"/>
                    <a:pt x="558" y="525"/>
                  </a:cubicBezTo>
                  <a:cubicBezTo>
                    <a:pt x="558" y="525"/>
                    <a:pt x="549" y="525"/>
                    <a:pt x="543" y="519"/>
                  </a:cubicBezTo>
                  <a:cubicBezTo>
                    <a:pt x="537" y="514"/>
                    <a:pt x="529" y="468"/>
                    <a:pt x="529" y="468"/>
                  </a:cubicBezTo>
                  <a:cubicBezTo>
                    <a:pt x="560" y="428"/>
                    <a:pt x="560" y="428"/>
                    <a:pt x="560" y="428"/>
                  </a:cubicBezTo>
                  <a:cubicBezTo>
                    <a:pt x="562" y="417"/>
                    <a:pt x="562" y="417"/>
                    <a:pt x="562" y="417"/>
                  </a:cubicBezTo>
                  <a:cubicBezTo>
                    <a:pt x="567" y="418"/>
                    <a:pt x="567" y="418"/>
                    <a:pt x="567" y="418"/>
                  </a:cubicBezTo>
                  <a:cubicBezTo>
                    <a:pt x="589" y="395"/>
                    <a:pt x="589" y="395"/>
                    <a:pt x="589" y="395"/>
                  </a:cubicBezTo>
                  <a:cubicBezTo>
                    <a:pt x="589" y="395"/>
                    <a:pt x="599" y="379"/>
                    <a:pt x="603" y="376"/>
                  </a:cubicBezTo>
                  <a:cubicBezTo>
                    <a:pt x="608" y="372"/>
                    <a:pt x="612" y="374"/>
                    <a:pt x="612" y="374"/>
                  </a:cubicBezTo>
                  <a:cubicBezTo>
                    <a:pt x="610" y="376"/>
                    <a:pt x="610" y="376"/>
                    <a:pt x="610" y="376"/>
                  </a:cubicBezTo>
                  <a:cubicBezTo>
                    <a:pt x="606" y="376"/>
                    <a:pt x="606" y="376"/>
                    <a:pt x="606" y="376"/>
                  </a:cubicBezTo>
                  <a:cubicBezTo>
                    <a:pt x="606" y="379"/>
                    <a:pt x="606" y="379"/>
                    <a:pt x="606" y="379"/>
                  </a:cubicBezTo>
                  <a:cubicBezTo>
                    <a:pt x="610" y="380"/>
                    <a:pt x="610" y="380"/>
                    <a:pt x="610" y="380"/>
                  </a:cubicBezTo>
                  <a:cubicBezTo>
                    <a:pt x="617" y="374"/>
                    <a:pt x="617" y="374"/>
                    <a:pt x="617" y="374"/>
                  </a:cubicBezTo>
                  <a:cubicBezTo>
                    <a:pt x="617" y="374"/>
                    <a:pt x="624" y="372"/>
                    <a:pt x="626" y="369"/>
                  </a:cubicBezTo>
                  <a:cubicBezTo>
                    <a:pt x="628" y="368"/>
                    <a:pt x="617" y="359"/>
                    <a:pt x="617" y="359"/>
                  </a:cubicBezTo>
                  <a:cubicBezTo>
                    <a:pt x="637" y="338"/>
                    <a:pt x="637" y="338"/>
                    <a:pt x="637" y="338"/>
                  </a:cubicBezTo>
                  <a:cubicBezTo>
                    <a:pt x="649" y="338"/>
                    <a:pt x="649" y="338"/>
                    <a:pt x="649" y="338"/>
                  </a:cubicBezTo>
                  <a:cubicBezTo>
                    <a:pt x="653" y="334"/>
                    <a:pt x="653" y="334"/>
                    <a:pt x="653" y="334"/>
                  </a:cubicBezTo>
                  <a:cubicBezTo>
                    <a:pt x="653" y="334"/>
                    <a:pt x="674" y="330"/>
                    <a:pt x="683" y="330"/>
                  </a:cubicBezTo>
                  <a:cubicBezTo>
                    <a:pt x="690" y="330"/>
                    <a:pt x="707" y="330"/>
                    <a:pt x="716" y="326"/>
                  </a:cubicBezTo>
                  <a:cubicBezTo>
                    <a:pt x="725" y="321"/>
                    <a:pt x="720" y="318"/>
                    <a:pt x="730" y="313"/>
                  </a:cubicBezTo>
                  <a:cubicBezTo>
                    <a:pt x="741" y="306"/>
                    <a:pt x="776" y="298"/>
                    <a:pt x="784" y="291"/>
                  </a:cubicBezTo>
                  <a:cubicBezTo>
                    <a:pt x="794" y="284"/>
                    <a:pt x="797" y="272"/>
                    <a:pt x="795" y="268"/>
                  </a:cubicBezTo>
                  <a:cubicBezTo>
                    <a:pt x="795" y="264"/>
                    <a:pt x="791" y="259"/>
                    <a:pt x="793" y="255"/>
                  </a:cubicBezTo>
                  <a:cubicBezTo>
                    <a:pt x="794" y="251"/>
                    <a:pt x="799" y="255"/>
                    <a:pt x="802" y="252"/>
                  </a:cubicBezTo>
                  <a:cubicBezTo>
                    <a:pt x="806" y="251"/>
                    <a:pt x="806" y="245"/>
                    <a:pt x="806" y="245"/>
                  </a:cubicBezTo>
                  <a:cubicBezTo>
                    <a:pt x="798" y="241"/>
                    <a:pt x="798" y="241"/>
                    <a:pt x="798" y="241"/>
                  </a:cubicBezTo>
                  <a:cubicBezTo>
                    <a:pt x="797" y="235"/>
                    <a:pt x="797" y="235"/>
                    <a:pt x="797" y="235"/>
                  </a:cubicBezTo>
                  <a:cubicBezTo>
                    <a:pt x="787" y="235"/>
                    <a:pt x="787" y="235"/>
                    <a:pt x="787" y="235"/>
                  </a:cubicBezTo>
                  <a:cubicBezTo>
                    <a:pt x="787" y="235"/>
                    <a:pt x="786" y="231"/>
                    <a:pt x="778" y="228"/>
                  </a:cubicBezTo>
                  <a:cubicBezTo>
                    <a:pt x="767" y="226"/>
                    <a:pt x="763" y="240"/>
                    <a:pt x="760" y="240"/>
                  </a:cubicBezTo>
                  <a:cubicBezTo>
                    <a:pt x="753" y="240"/>
                    <a:pt x="753" y="240"/>
                    <a:pt x="753" y="240"/>
                  </a:cubicBezTo>
                  <a:cubicBezTo>
                    <a:pt x="753" y="240"/>
                    <a:pt x="749" y="236"/>
                    <a:pt x="744" y="231"/>
                  </a:cubicBezTo>
                  <a:cubicBezTo>
                    <a:pt x="739" y="225"/>
                    <a:pt x="729" y="235"/>
                    <a:pt x="722" y="235"/>
                  </a:cubicBezTo>
                  <a:cubicBezTo>
                    <a:pt x="717" y="235"/>
                    <a:pt x="716" y="229"/>
                    <a:pt x="716" y="229"/>
                  </a:cubicBezTo>
                  <a:cubicBezTo>
                    <a:pt x="716" y="229"/>
                    <a:pt x="718" y="221"/>
                    <a:pt x="718" y="220"/>
                  </a:cubicBezTo>
                  <a:cubicBezTo>
                    <a:pt x="718" y="217"/>
                    <a:pt x="710" y="224"/>
                    <a:pt x="710" y="224"/>
                  </a:cubicBezTo>
                  <a:cubicBezTo>
                    <a:pt x="701" y="217"/>
                    <a:pt x="701" y="217"/>
                    <a:pt x="701" y="217"/>
                  </a:cubicBezTo>
                  <a:lnTo>
                    <a:pt x="702" y="217"/>
                  </a:lnTo>
                  <a:close/>
                  <a:moveTo>
                    <a:pt x="840" y="444"/>
                  </a:moveTo>
                  <a:cubicBezTo>
                    <a:pt x="832" y="442"/>
                    <a:pt x="820" y="449"/>
                    <a:pt x="820" y="449"/>
                  </a:cubicBezTo>
                  <a:cubicBezTo>
                    <a:pt x="821" y="457"/>
                    <a:pt x="821" y="457"/>
                    <a:pt x="821" y="457"/>
                  </a:cubicBezTo>
                  <a:cubicBezTo>
                    <a:pt x="821" y="457"/>
                    <a:pt x="828" y="457"/>
                    <a:pt x="833" y="459"/>
                  </a:cubicBezTo>
                  <a:cubicBezTo>
                    <a:pt x="838" y="459"/>
                    <a:pt x="843" y="465"/>
                    <a:pt x="843" y="465"/>
                  </a:cubicBezTo>
                  <a:cubicBezTo>
                    <a:pt x="851" y="468"/>
                    <a:pt x="851" y="468"/>
                    <a:pt x="851" y="468"/>
                  </a:cubicBezTo>
                  <a:cubicBezTo>
                    <a:pt x="852" y="460"/>
                    <a:pt x="852" y="460"/>
                    <a:pt x="852" y="460"/>
                  </a:cubicBezTo>
                  <a:cubicBezTo>
                    <a:pt x="852" y="460"/>
                    <a:pt x="847" y="446"/>
                    <a:pt x="840" y="444"/>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29" name="Freeform 48"/>
            <p:cNvSpPr>
              <a:spLocks noEditPoints="1"/>
            </p:cNvSpPr>
            <p:nvPr/>
          </p:nvSpPr>
          <p:spPr bwMode="auto">
            <a:xfrm>
              <a:off x="792" y="3143"/>
              <a:ext cx="1205" cy="997"/>
            </a:xfrm>
            <a:custGeom>
              <a:avLst/>
              <a:gdLst>
                <a:gd name="T0" fmla="*/ 643 w 856"/>
                <a:gd name="T1" fmla="*/ 555 h 708"/>
                <a:gd name="T2" fmla="*/ 650 w 856"/>
                <a:gd name="T3" fmla="*/ 532 h 708"/>
                <a:gd name="T4" fmla="*/ 634 w 856"/>
                <a:gd name="T5" fmla="*/ 527 h 708"/>
                <a:gd name="T6" fmla="*/ 716 w 856"/>
                <a:gd name="T7" fmla="*/ 488 h 708"/>
                <a:gd name="T8" fmla="*/ 793 w 856"/>
                <a:gd name="T9" fmla="*/ 485 h 708"/>
                <a:gd name="T10" fmla="*/ 789 w 856"/>
                <a:gd name="T11" fmla="*/ 484 h 708"/>
                <a:gd name="T12" fmla="*/ 729 w 856"/>
                <a:gd name="T13" fmla="*/ 490 h 708"/>
                <a:gd name="T14" fmla="*/ 778 w 856"/>
                <a:gd name="T15" fmla="*/ 459 h 708"/>
                <a:gd name="T16" fmla="*/ 682 w 856"/>
                <a:gd name="T17" fmla="*/ 219 h 708"/>
                <a:gd name="T18" fmla="*/ 616 w 856"/>
                <a:gd name="T19" fmla="*/ 188 h 708"/>
                <a:gd name="T20" fmla="*/ 551 w 856"/>
                <a:gd name="T21" fmla="*/ 166 h 708"/>
                <a:gd name="T22" fmla="*/ 501 w 856"/>
                <a:gd name="T23" fmla="*/ 141 h 708"/>
                <a:gd name="T24" fmla="*/ 486 w 856"/>
                <a:gd name="T25" fmla="*/ 111 h 708"/>
                <a:gd name="T26" fmla="*/ 355 w 856"/>
                <a:gd name="T27" fmla="*/ 84 h 708"/>
                <a:gd name="T28" fmla="*/ 156 w 856"/>
                <a:gd name="T29" fmla="*/ 29 h 708"/>
                <a:gd name="T30" fmla="*/ 93 w 856"/>
                <a:gd name="T31" fmla="*/ 7 h 708"/>
                <a:gd name="T32" fmla="*/ 4 w 856"/>
                <a:gd name="T33" fmla="*/ 37 h 708"/>
                <a:gd name="T34" fmla="*/ 21 w 856"/>
                <a:gd name="T35" fmla="*/ 95 h 708"/>
                <a:gd name="T36" fmla="*/ 4 w 856"/>
                <a:gd name="T37" fmla="*/ 148 h 708"/>
                <a:gd name="T38" fmla="*/ 78 w 856"/>
                <a:gd name="T39" fmla="*/ 165 h 708"/>
                <a:gd name="T40" fmla="*/ 150 w 856"/>
                <a:gd name="T41" fmla="*/ 192 h 708"/>
                <a:gd name="T42" fmla="*/ 105 w 856"/>
                <a:gd name="T43" fmla="*/ 301 h 708"/>
                <a:gd name="T44" fmla="*/ 57 w 856"/>
                <a:gd name="T45" fmla="*/ 380 h 708"/>
                <a:gd name="T46" fmla="*/ 34 w 856"/>
                <a:gd name="T47" fmla="*/ 467 h 708"/>
                <a:gd name="T48" fmla="*/ 38 w 856"/>
                <a:gd name="T49" fmla="*/ 586 h 708"/>
                <a:gd name="T50" fmla="*/ 71 w 856"/>
                <a:gd name="T51" fmla="*/ 642 h 708"/>
                <a:gd name="T52" fmla="*/ 123 w 856"/>
                <a:gd name="T53" fmla="*/ 703 h 708"/>
                <a:gd name="T54" fmla="*/ 259 w 856"/>
                <a:gd name="T55" fmla="*/ 668 h 708"/>
                <a:gd name="T56" fmla="*/ 428 w 856"/>
                <a:gd name="T57" fmla="*/ 636 h 708"/>
                <a:gd name="T58" fmla="*/ 480 w 856"/>
                <a:gd name="T59" fmla="*/ 620 h 708"/>
                <a:gd name="T60" fmla="*/ 561 w 856"/>
                <a:gd name="T61" fmla="*/ 536 h 708"/>
                <a:gd name="T62" fmla="*/ 613 w 856"/>
                <a:gd name="T63" fmla="*/ 377 h 708"/>
                <a:gd name="T64" fmla="*/ 656 w 856"/>
                <a:gd name="T65" fmla="*/ 337 h 708"/>
                <a:gd name="T66" fmla="*/ 809 w 856"/>
                <a:gd name="T67" fmla="*/ 246 h 708"/>
                <a:gd name="T68" fmla="*/ 718 w 856"/>
                <a:gd name="T69" fmla="*/ 231 h 708"/>
                <a:gd name="T70" fmla="*/ 720 w 856"/>
                <a:gd name="T71" fmla="*/ 223 h 708"/>
                <a:gd name="T72" fmla="*/ 788 w 856"/>
                <a:gd name="T73" fmla="*/ 237 h 708"/>
                <a:gd name="T74" fmla="*/ 752 w 856"/>
                <a:gd name="T75" fmla="*/ 305 h 708"/>
                <a:gd name="T76" fmla="*/ 628 w 856"/>
                <a:gd name="T77" fmla="*/ 371 h 708"/>
                <a:gd name="T78" fmla="*/ 569 w 856"/>
                <a:gd name="T79" fmla="*/ 420 h 708"/>
                <a:gd name="T80" fmla="*/ 506 w 856"/>
                <a:gd name="T81" fmla="*/ 575 h 708"/>
                <a:gd name="T82" fmla="*/ 439 w 856"/>
                <a:gd name="T83" fmla="*/ 624 h 708"/>
                <a:gd name="T84" fmla="*/ 280 w 856"/>
                <a:gd name="T85" fmla="*/ 675 h 708"/>
                <a:gd name="T86" fmla="*/ 129 w 856"/>
                <a:gd name="T87" fmla="*/ 698 h 708"/>
                <a:gd name="T88" fmla="*/ 80 w 856"/>
                <a:gd name="T89" fmla="*/ 645 h 708"/>
                <a:gd name="T90" fmla="*/ 40 w 856"/>
                <a:gd name="T91" fmla="*/ 578 h 708"/>
                <a:gd name="T92" fmla="*/ 58 w 856"/>
                <a:gd name="T93" fmla="*/ 499 h 708"/>
                <a:gd name="T94" fmla="*/ 45 w 856"/>
                <a:gd name="T95" fmla="*/ 359 h 708"/>
                <a:gd name="T96" fmla="*/ 114 w 856"/>
                <a:gd name="T97" fmla="*/ 253 h 708"/>
                <a:gd name="T98" fmla="*/ 136 w 856"/>
                <a:gd name="T99" fmla="*/ 173 h 708"/>
                <a:gd name="T100" fmla="*/ 49 w 856"/>
                <a:gd name="T101" fmla="*/ 163 h 708"/>
                <a:gd name="T102" fmla="*/ 16 w 856"/>
                <a:gd name="T103" fmla="*/ 119 h 708"/>
                <a:gd name="T104" fmla="*/ 25 w 856"/>
                <a:gd name="T105" fmla="*/ 87 h 708"/>
                <a:gd name="T106" fmla="*/ 10 w 856"/>
                <a:gd name="T107" fmla="*/ 33 h 708"/>
                <a:gd name="T108" fmla="*/ 93 w 856"/>
                <a:gd name="T109" fmla="*/ 10 h 708"/>
                <a:gd name="T110" fmla="*/ 151 w 856"/>
                <a:gd name="T111" fmla="*/ 31 h 708"/>
                <a:gd name="T112" fmla="*/ 314 w 856"/>
                <a:gd name="T113" fmla="*/ 83 h 708"/>
                <a:gd name="T114" fmla="*/ 458 w 856"/>
                <a:gd name="T115" fmla="*/ 116 h 708"/>
                <a:gd name="T116" fmla="*/ 504 w 856"/>
                <a:gd name="T117" fmla="*/ 148 h 708"/>
                <a:gd name="T118" fmla="*/ 589 w 856"/>
                <a:gd name="T119" fmla="*/ 191 h 708"/>
                <a:gd name="T120" fmla="*/ 661 w 856"/>
                <a:gd name="T121" fmla="*/ 192 h 708"/>
                <a:gd name="T122" fmla="*/ 704 w 856"/>
                <a:gd name="T123" fmla="*/ 218 h 708"/>
                <a:gd name="T124" fmla="*/ 852 w 856"/>
                <a:gd name="T125" fmla="*/ 46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6" h="708">
                  <a:moveTo>
                    <a:pt x="645" y="543"/>
                  </a:moveTo>
                  <a:cubicBezTo>
                    <a:pt x="643" y="542"/>
                    <a:pt x="643" y="542"/>
                    <a:pt x="643" y="542"/>
                  </a:cubicBezTo>
                  <a:cubicBezTo>
                    <a:pt x="641" y="548"/>
                    <a:pt x="641" y="548"/>
                    <a:pt x="641" y="548"/>
                  </a:cubicBezTo>
                  <a:cubicBezTo>
                    <a:pt x="640" y="548"/>
                    <a:pt x="640" y="548"/>
                    <a:pt x="640" y="548"/>
                  </a:cubicBezTo>
                  <a:cubicBezTo>
                    <a:pt x="640" y="549"/>
                    <a:pt x="640" y="549"/>
                    <a:pt x="640" y="549"/>
                  </a:cubicBezTo>
                  <a:cubicBezTo>
                    <a:pt x="642" y="555"/>
                    <a:pt x="642" y="555"/>
                    <a:pt x="642" y="555"/>
                  </a:cubicBezTo>
                  <a:cubicBezTo>
                    <a:pt x="642" y="558"/>
                    <a:pt x="642" y="558"/>
                    <a:pt x="642" y="558"/>
                  </a:cubicBezTo>
                  <a:cubicBezTo>
                    <a:pt x="644" y="556"/>
                    <a:pt x="644" y="556"/>
                    <a:pt x="644" y="556"/>
                  </a:cubicBezTo>
                  <a:cubicBezTo>
                    <a:pt x="648" y="552"/>
                    <a:pt x="648" y="552"/>
                    <a:pt x="648" y="552"/>
                  </a:cubicBezTo>
                  <a:cubicBezTo>
                    <a:pt x="647" y="551"/>
                    <a:pt x="647" y="551"/>
                    <a:pt x="647" y="551"/>
                  </a:cubicBezTo>
                  <a:cubicBezTo>
                    <a:pt x="646" y="552"/>
                    <a:pt x="646" y="552"/>
                    <a:pt x="646" y="552"/>
                  </a:cubicBezTo>
                  <a:cubicBezTo>
                    <a:pt x="652" y="556"/>
                    <a:pt x="652" y="556"/>
                    <a:pt x="652" y="556"/>
                  </a:cubicBezTo>
                  <a:cubicBezTo>
                    <a:pt x="653" y="557"/>
                    <a:pt x="653" y="557"/>
                    <a:pt x="653" y="557"/>
                  </a:cubicBezTo>
                  <a:cubicBezTo>
                    <a:pt x="654" y="556"/>
                    <a:pt x="654" y="556"/>
                    <a:pt x="654" y="556"/>
                  </a:cubicBezTo>
                  <a:cubicBezTo>
                    <a:pt x="656" y="553"/>
                    <a:pt x="656" y="553"/>
                    <a:pt x="656" y="553"/>
                  </a:cubicBezTo>
                  <a:cubicBezTo>
                    <a:pt x="658" y="552"/>
                    <a:pt x="658" y="552"/>
                    <a:pt x="658" y="552"/>
                  </a:cubicBezTo>
                  <a:cubicBezTo>
                    <a:pt x="656" y="551"/>
                    <a:pt x="656" y="551"/>
                    <a:pt x="656" y="551"/>
                  </a:cubicBezTo>
                  <a:cubicBezTo>
                    <a:pt x="651" y="548"/>
                    <a:pt x="651" y="548"/>
                    <a:pt x="651" y="548"/>
                  </a:cubicBezTo>
                  <a:cubicBezTo>
                    <a:pt x="650" y="550"/>
                    <a:pt x="650" y="550"/>
                    <a:pt x="650" y="550"/>
                  </a:cubicBezTo>
                  <a:cubicBezTo>
                    <a:pt x="651" y="549"/>
                    <a:pt x="651" y="549"/>
                    <a:pt x="651" y="549"/>
                  </a:cubicBezTo>
                  <a:cubicBezTo>
                    <a:pt x="644" y="540"/>
                    <a:pt x="644" y="540"/>
                    <a:pt x="644" y="540"/>
                  </a:cubicBezTo>
                  <a:cubicBezTo>
                    <a:pt x="643" y="542"/>
                    <a:pt x="643" y="542"/>
                    <a:pt x="643" y="542"/>
                  </a:cubicBezTo>
                  <a:cubicBezTo>
                    <a:pt x="645" y="543"/>
                    <a:pt x="645" y="543"/>
                    <a:pt x="645" y="543"/>
                  </a:cubicBezTo>
                  <a:cubicBezTo>
                    <a:pt x="643" y="544"/>
                    <a:pt x="643" y="544"/>
                    <a:pt x="643" y="544"/>
                  </a:cubicBezTo>
                  <a:cubicBezTo>
                    <a:pt x="649" y="551"/>
                    <a:pt x="649" y="551"/>
                    <a:pt x="649" y="551"/>
                  </a:cubicBezTo>
                  <a:cubicBezTo>
                    <a:pt x="649" y="551"/>
                    <a:pt x="649" y="551"/>
                    <a:pt x="649" y="551"/>
                  </a:cubicBezTo>
                  <a:cubicBezTo>
                    <a:pt x="649" y="551"/>
                    <a:pt x="649" y="551"/>
                    <a:pt x="655" y="554"/>
                  </a:cubicBezTo>
                  <a:cubicBezTo>
                    <a:pt x="655" y="552"/>
                    <a:pt x="655" y="552"/>
                    <a:pt x="655" y="552"/>
                  </a:cubicBezTo>
                  <a:cubicBezTo>
                    <a:pt x="654" y="551"/>
                    <a:pt x="654" y="551"/>
                    <a:pt x="654" y="551"/>
                  </a:cubicBezTo>
                  <a:cubicBezTo>
                    <a:pt x="654" y="551"/>
                    <a:pt x="654" y="551"/>
                    <a:pt x="652" y="554"/>
                  </a:cubicBezTo>
                  <a:cubicBezTo>
                    <a:pt x="653" y="555"/>
                    <a:pt x="653" y="555"/>
                    <a:pt x="653" y="555"/>
                  </a:cubicBezTo>
                  <a:cubicBezTo>
                    <a:pt x="654" y="554"/>
                    <a:pt x="654" y="554"/>
                    <a:pt x="654" y="554"/>
                  </a:cubicBezTo>
                  <a:cubicBezTo>
                    <a:pt x="654" y="554"/>
                    <a:pt x="654" y="554"/>
                    <a:pt x="648" y="550"/>
                  </a:cubicBezTo>
                  <a:cubicBezTo>
                    <a:pt x="647" y="549"/>
                    <a:pt x="647" y="549"/>
                    <a:pt x="647" y="549"/>
                  </a:cubicBezTo>
                  <a:cubicBezTo>
                    <a:pt x="646" y="550"/>
                    <a:pt x="646" y="550"/>
                    <a:pt x="646" y="550"/>
                  </a:cubicBezTo>
                  <a:cubicBezTo>
                    <a:pt x="646" y="550"/>
                    <a:pt x="646" y="550"/>
                    <a:pt x="642" y="554"/>
                  </a:cubicBezTo>
                  <a:cubicBezTo>
                    <a:pt x="643" y="555"/>
                    <a:pt x="643" y="555"/>
                    <a:pt x="643" y="555"/>
                  </a:cubicBezTo>
                  <a:cubicBezTo>
                    <a:pt x="645" y="555"/>
                    <a:pt x="645" y="555"/>
                    <a:pt x="645" y="555"/>
                  </a:cubicBezTo>
                  <a:cubicBezTo>
                    <a:pt x="645" y="555"/>
                    <a:pt x="645" y="555"/>
                    <a:pt x="643" y="548"/>
                  </a:cubicBezTo>
                  <a:cubicBezTo>
                    <a:pt x="642" y="548"/>
                    <a:pt x="642" y="548"/>
                    <a:pt x="642" y="548"/>
                  </a:cubicBezTo>
                  <a:cubicBezTo>
                    <a:pt x="643" y="549"/>
                    <a:pt x="643" y="549"/>
                    <a:pt x="643" y="549"/>
                  </a:cubicBezTo>
                  <a:cubicBezTo>
                    <a:pt x="643" y="549"/>
                    <a:pt x="643" y="549"/>
                    <a:pt x="646" y="544"/>
                  </a:cubicBezTo>
                  <a:cubicBezTo>
                    <a:pt x="645" y="543"/>
                    <a:pt x="645" y="543"/>
                    <a:pt x="645" y="543"/>
                  </a:cubicBezTo>
                  <a:cubicBezTo>
                    <a:pt x="643" y="544"/>
                    <a:pt x="643" y="544"/>
                    <a:pt x="643" y="544"/>
                  </a:cubicBezTo>
                  <a:lnTo>
                    <a:pt x="645" y="543"/>
                  </a:lnTo>
                  <a:close/>
                  <a:moveTo>
                    <a:pt x="655" y="513"/>
                  </a:moveTo>
                  <a:cubicBezTo>
                    <a:pt x="655" y="512"/>
                    <a:pt x="655" y="512"/>
                    <a:pt x="655" y="512"/>
                  </a:cubicBezTo>
                  <a:cubicBezTo>
                    <a:pt x="653" y="512"/>
                    <a:pt x="648" y="512"/>
                    <a:pt x="645" y="513"/>
                  </a:cubicBezTo>
                  <a:cubicBezTo>
                    <a:pt x="642" y="514"/>
                    <a:pt x="639" y="514"/>
                    <a:pt x="639" y="514"/>
                  </a:cubicBezTo>
                  <a:cubicBezTo>
                    <a:pt x="638" y="515"/>
                    <a:pt x="638" y="515"/>
                    <a:pt x="638" y="515"/>
                  </a:cubicBezTo>
                  <a:cubicBezTo>
                    <a:pt x="638" y="516"/>
                    <a:pt x="638" y="516"/>
                    <a:pt x="638" y="516"/>
                  </a:cubicBezTo>
                  <a:cubicBezTo>
                    <a:pt x="639" y="524"/>
                    <a:pt x="639" y="524"/>
                    <a:pt x="639" y="524"/>
                  </a:cubicBezTo>
                  <a:cubicBezTo>
                    <a:pt x="641" y="524"/>
                    <a:pt x="641" y="524"/>
                    <a:pt x="641" y="524"/>
                  </a:cubicBezTo>
                  <a:cubicBezTo>
                    <a:pt x="640" y="522"/>
                    <a:pt x="640" y="522"/>
                    <a:pt x="640" y="522"/>
                  </a:cubicBezTo>
                  <a:cubicBezTo>
                    <a:pt x="634" y="524"/>
                    <a:pt x="634" y="524"/>
                    <a:pt x="634" y="524"/>
                  </a:cubicBezTo>
                  <a:cubicBezTo>
                    <a:pt x="633" y="524"/>
                    <a:pt x="633" y="524"/>
                    <a:pt x="633" y="524"/>
                  </a:cubicBezTo>
                  <a:cubicBezTo>
                    <a:pt x="632" y="525"/>
                    <a:pt x="632" y="525"/>
                    <a:pt x="632" y="525"/>
                  </a:cubicBezTo>
                  <a:cubicBezTo>
                    <a:pt x="631" y="532"/>
                    <a:pt x="631" y="532"/>
                    <a:pt x="631" y="532"/>
                  </a:cubicBezTo>
                  <a:cubicBezTo>
                    <a:pt x="631" y="533"/>
                    <a:pt x="631" y="533"/>
                    <a:pt x="631" y="533"/>
                  </a:cubicBezTo>
                  <a:cubicBezTo>
                    <a:pt x="632" y="533"/>
                    <a:pt x="632" y="533"/>
                    <a:pt x="632" y="533"/>
                  </a:cubicBezTo>
                  <a:cubicBezTo>
                    <a:pt x="638" y="537"/>
                    <a:pt x="638" y="537"/>
                    <a:pt x="638" y="537"/>
                  </a:cubicBezTo>
                  <a:cubicBezTo>
                    <a:pt x="639" y="538"/>
                    <a:pt x="639" y="538"/>
                    <a:pt x="639" y="538"/>
                  </a:cubicBezTo>
                  <a:cubicBezTo>
                    <a:pt x="640" y="537"/>
                    <a:pt x="640" y="537"/>
                    <a:pt x="640" y="537"/>
                  </a:cubicBezTo>
                  <a:cubicBezTo>
                    <a:pt x="643" y="536"/>
                    <a:pt x="643" y="536"/>
                    <a:pt x="643" y="536"/>
                  </a:cubicBezTo>
                  <a:cubicBezTo>
                    <a:pt x="642" y="535"/>
                    <a:pt x="642" y="535"/>
                    <a:pt x="642" y="535"/>
                  </a:cubicBezTo>
                  <a:cubicBezTo>
                    <a:pt x="641" y="535"/>
                    <a:pt x="641" y="535"/>
                    <a:pt x="641" y="535"/>
                  </a:cubicBezTo>
                  <a:cubicBezTo>
                    <a:pt x="642" y="538"/>
                    <a:pt x="642" y="538"/>
                    <a:pt x="642" y="538"/>
                  </a:cubicBezTo>
                  <a:cubicBezTo>
                    <a:pt x="643" y="541"/>
                    <a:pt x="643" y="541"/>
                    <a:pt x="643" y="541"/>
                  </a:cubicBezTo>
                  <a:cubicBezTo>
                    <a:pt x="645" y="538"/>
                    <a:pt x="645" y="538"/>
                    <a:pt x="645" y="538"/>
                  </a:cubicBezTo>
                  <a:cubicBezTo>
                    <a:pt x="647" y="531"/>
                    <a:pt x="647" y="531"/>
                    <a:pt x="647" y="531"/>
                  </a:cubicBezTo>
                  <a:cubicBezTo>
                    <a:pt x="646" y="531"/>
                    <a:pt x="646" y="531"/>
                    <a:pt x="646" y="531"/>
                  </a:cubicBezTo>
                  <a:cubicBezTo>
                    <a:pt x="646" y="532"/>
                    <a:pt x="646" y="532"/>
                    <a:pt x="646" y="532"/>
                  </a:cubicBezTo>
                  <a:cubicBezTo>
                    <a:pt x="650" y="532"/>
                    <a:pt x="650" y="532"/>
                    <a:pt x="650" y="532"/>
                  </a:cubicBezTo>
                  <a:cubicBezTo>
                    <a:pt x="650" y="532"/>
                    <a:pt x="650" y="532"/>
                    <a:pt x="650" y="532"/>
                  </a:cubicBezTo>
                  <a:cubicBezTo>
                    <a:pt x="651" y="532"/>
                    <a:pt x="651" y="532"/>
                    <a:pt x="651" y="532"/>
                  </a:cubicBezTo>
                  <a:cubicBezTo>
                    <a:pt x="662" y="525"/>
                    <a:pt x="662" y="525"/>
                    <a:pt x="662" y="525"/>
                  </a:cubicBezTo>
                  <a:cubicBezTo>
                    <a:pt x="662" y="525"/>
                    <a:pt x="662" y="525"/>
                    <a:pt x="662" y="525"/>
                  </a:cubicBezTo>
                  <a:cubicBezTo>
                    <a:pt x="662" y="524"/>
                    <a:pt x="662" y="524"/>
                    <a:pt x="662" y="524"/>
                  </a:cubicBezTo>
                  <a:cubicBezTo>
                    <a:pt x="662" y="524"/>
                    <a:pt x="663" y="522"/>
                    <a:pt x="663" y="520"/>
                  </a:cubicBezTo>
                  <a:cubicBezTo>
                    <a:pt x="663" y="518"/>
                    <a:pt x="663" y="516"/>
                    <a:pt x="661" y="515"/>
                  </a:cubicBezTo>
                  <a:cubicBezTo>
                    <a:pt x="660" y="513"/>
                    <a:pt x="658" y="512"/>
                    <a:pt x="655" y="512"/>
                  </a:cubicBezTo>
                  <a:cubicBezTo>
                    <a:pt x="655" y="513"/>
                    <a:pt x="655" y="513"/>
                    <a:pt x="655" y="513"/>
                  </a:cubicBezTo>
                  <a:cubicBezTo>
                    <a:pt x="655" y="515"/>
                    <a:pt x="655" y="515"/>
                    <a:pt x="655" y="515"/>
                  </a:cubicBezTo>
                  <a:cubicBezTo>
                    <a:pt x="657" y="515"/>
                    <a:pt x="658" y="515"/>
                    <a:pt x="659" y="516"/>
                  </a:cubicBezTo>
                  <a:cubicBezTo>
                    <a:pt x="660" y="517"/>
                    <a:pt x="660" y="519"/>
                    <a:pt x="660" y="520"/>
                  </a:cubicBezTo>
                  <a:cubicBezTo>
                    <a:pt x="660" y="521"/>
                    <a:pt x="660" y="522"/>
                    <a:pt x="660" y="523"/>
                  </a:cubicBezTo>
                  <a:cubicBezTo>
                    <a:pt x="659" y="523"/>
                    <a:pt x="659" y="523"/>
                    <a:pt x="659" y="523"/>
                  </a:cubicBezTo>
                  <a:cubicBezTo>
                    <a:pt x="659" y="524"/>
                    <a:pt x="659" y="524"/>
                    <a:pt x="659" y="524"/>
                  </a:cubicBezTo>
                  <a:cubicBezTo>
                    <a:pt x="661" y="524"/>
                    <a:pt x="661" y="524"/>
                    <a:pt x="661" y="524"/>
                  </a:cubicBezTo>
                  <a:cubicBezTo>
                    <a:pt x="660" y="523"/>
                    <a:pt x="660" y="523"/>
                    <a:pt x="660" y="523"/>
                  </a:cubicBezTo>
                  <a:cubicBezTo>
                    <a:pt x="660" y="523"/>
                    <a:pt x="660" y="523"/>
                    <a:pt x="649" y="529"/>
                  </a:cubicBezTo>
                  <a:cubicBezTo>
                    <a:pt x="650" y="531"/>
                    <a:pt x="650" y="531"/>
                    <a:pt x="650" y="531"/>
                  </a:cubicBezTo>
                  <a:cubicBezTo>
                    <a:pt x="650" y="529"/>
                    <a:pt x="650" y="529"/>
                    <a:pt x="650" y="529"/>
                  </a:cubicBezTo>
                  <a:cubicBezTo>
                    <a:pt x="650" y="529"/>
                    <a:pt x="650" y="529"/>
                    <a:pt x="646" y="529"/>
                  </a:cubicBezTo>
                  <a:cubicBezTo>
                    <a:pt x="645" y="529"/>
                    <a:pt x="645" y="529"/>
                    <a:pt x="645" y="529"/>
                  </a:cubicBezTo>
                  <a:cubicBezTo>
                    <a:pt x="645" y="530"/>
                    <a:pt x="645" y="530"/>
                    <a:pt x="645" y="530"/>
                  </a:cubicBezTo>
                  <a:cubicBezTo>
                    <a:pt x="645" y="530"/>
                    <a:pt x="645" y="530"/>
                    <a:pt x="642" y="537"/>
                  </a:cubicBezTo>
                  <a:cubicBezTo>
                    <a:pt x="643" y="537"/>
                    <a:pt x="643" y="537"/>
                    <a:pt x="643" y="537"/>
                  </a:cubicBezTo>
                  <a:cubicBezTo>
                    <a:pt x="645" y="537"/>
                    <a:pt x="645" y="537"/>
                    <a:pt x="645" y="537"/>
                  </a:cubicBezTo>
                  <a:cubicBezTo>
                    <a:pt x="645" y="537"/>
                    <a:pt x="645" y="537"/>
                    <a:pt x="643" y="534"/>
                  </a:cubicBezTo>
                  <a:cubicBezTo>
                    <a:pt x="643" y="533"/>
                    <a:pt x="643" y="533"/>
                    <a:pt x="643" y="533"/>
                  </a:cubicBezTo>
                  <a:cubicBezTo>
                    <a:pt x="641" y="533"/>
                    <a:pt x="641" y="533"/>
                    <a:pt x="641" y="533"/>
                  </a:cubicBezTo>
                  <a:cubicBezTo>
                    <a:pt x="641" y="533"/>
                    <a:pt x="641" y="533"/>
                    <a:pt x="639" y="535"/>
                  </a:cubicBezTo>
                  <a:cubicBezTo>
                    <a:pt x="639" y="536"/>
                    <a:pt x="639" y="536"/>
                    <a:pt x="639" y="536"/>
                  </a:cubicBezTo>
                  <a:cubicBezTo>
                    <a:pt x="640" y="535"/>
                    <a:pt x="640" y="535"/>
                    <a:pt x="640" y="535"/>
                  </a:cubicBezTo>
                  <a:cubicBezTo>
                    <a:pt x="640" y="535"/>
                    <a:pt x="640" y="535"/>
                    <a:pt x="633" y="531"/>
                  </a:cubicBezTo>
                  <a:cubicBezTo>
                    <a:pt x="632" y="532"/>
                    <a:pt x="632" y="532"/>
                    <a:pt x="632" y="532"/>
                  </a:cubicBezTo>
                  <a:cubicBezTo>
                    <a:pt x="634" y="532"/>
                    <a:pt x="634" y="532"/>
                    <a:pt x="634" y="532"/>
                  </a:cubicBezTo>
                  <a:cubicBezTo>
                    <a:pt x="634" y="532"/>
                    <a:pt x="634" y="532"/>
                    <a:pt x="635" y="526"/>
                  </a:cubicBezTo>
                  <a:cubicBezTo>
                    <a:pt x="634" y="525"/>
                    <a:pt x="634" y="525"/>
                    <a:pt x="634" y="525"/>
                  </a:cubicBezTo>
                  <a:cubicBezTo>
                    <a:pt x="634" y="527"/>
                    <a:pt x="634" y="527"/>
                    <a:pt x="634" y="527"/>
                  </a:cubicBezTo>
                  <a:cubicBezTo>
                    <a:pt x="634" y="527"/>
                    <a:pt x="634" y="527"/>
                    <a:pt x="641" y="525"/>
                  </a:cubicBezTo>
                  <a:cubicBezTo>
                    <a:pt x="642" y="525"/>
                    <a:pt x="642" y="525"/>
                    <a:pt x="642" y="525"/>
                  </a:cubicBezTo>
                  <a:cubicBezTo>
                    <a:pt x="642" y="524"/>
                    <a:pt x="642" y="524"/>
                    <a:pt x="642" y="524"/>
                  </a:cubicBezTo>
                  <a:cubicBezTo>
                    <a:pt x="642" y="524"/>
                    <a:pt x="642" y="524"/>
                    <a:pt x="641" y="516"/>
                  </a:cubicBezTo>
                  <a:cubicBezTo>
                    <a:pt x="639" y="516"/>
                    <a:pt x="639" y="516"/>
                    <a:pt x="639" y="516"/>
                  </a:cubicBezTo>
                  <a:cubicBezTo>
                    <a:pt x="640" y="517"/>
                    <a:pt x="640" y="517"/>
                    <a:pt x="640" y="517"/>
                  </a:cubicBezTo>
                  <a:cubicBezTo>
                    <a:pt x="640" y="517"/>
                    <a:pt x="642" y="517"/>
                    <a:pt x="646" y="516"/>
                  </a:cubicBezTo>
                  <a:cubicBezTo>
                    <a:pt x="649" y="515"/>
                    <a:pt x="653" y="515"/>
                    <a:pt x="655" y="515"/>
                  </a:cubicBezTo>
                  <a:lnTo>
                    <a:pt x="655" y="513"/>
                  </a:lnTo>
                  <a:close/>
                  <a:moveTo>
                    <a:pt x="778" y="471"/>
                  </a:moveTo>
                  <a:cubicBezTo>
                    <a:pt x="779" y="470"/>
                    <a:pt x="779" y="470"/>
                    <a:pt x="779" y="470"/>
                  </a:cubicBezTo>
                  <a:cubicBezTo>
                    <a:pt x="777" y="470"/>
                    <a:pt x="776" y="468"/>
                    <a:pt x="776" y="466"/>
                  </a:cubicBezTo>
                  <a:cubicBezTo>
                    <a:pt x="775" y="465"/>
                    <a:pt x="775" y="465"/>
                    <a:pt x="775" y="464"/>
                  </a:cubicBezTo>
                  <a:cubicBezTo>
                    <a:pt x="774" y="463"/>
                    <a:pt x="774" y="463"/>
                    <a:pt x="774" y="463"/>
                  </a:cubicBezTo>
                  <a:cubicBezTo>
                    <a:pt x="774" y="463"/>
                    <a:pt x="774" y="463"/>
                    <a:pt x="774" y="463"/>
                  </a:cubicBezTo>
                  <a:cubicBezTo>
                    <a:pt x="773" y="463"/>
                    <a:pt x="773" y="463"/>
                    <a:pt x="773" y="463"/>
                  </a:cubicBezTo>
                  <a:cubicBezTo>
                    <a:pt x="774" y="464"/>
                    <a:pt x="774" y="464"/>
                    <a:pt x="774" y="464"/>
                  </a:cubicBezTo>
                  <a:cubicBezTo>
                    <a:pt x="779" y="459"/>
                    <a:pt x="779" y="459"/>
                    <a:pt x="779" y="459"/>
                  </a:cubicBezTo>
                  <a:cubicBezTo>
                    <a:pt x="782" y="456"/>
                    <a:pt x="782" y="456"/>
                    <a:pt x="782" y="456"/>
                  </a:cubicBezTo>
                  <a:cubicBezTo>
                    <a:pt x="778" y="456"/>
                    <a:pt x="778" y="456"/>
                    <a:pt x="778" y="456"/>
                  </a:cubicBezTo>
                  <a:cubicBezTo>
                    <a:pt x="774" y="456"/>
                    <a:pt x="774" y="456"/>
                    <a:pt x="774" y="456"/>
                  </a:cubicBezTo>
                  <a:cubicBezTo>
                    <a:pt x="774" y="458"/>
                    <a:pt x="774" y="458"/>
                    <a:pt x="774" y="458"/>
                  </a:cubicBezTo>
                  <a:cubicBezTo>
                    <a:pt x="775" y="459"/>
                    <a:pt x="775" y="459"/>
                    <a:pt x="775" y="459"/>
                  </a:cubicBezTo>
                  <a:cubicBezTo>
                    <a:pt x="781" y="452"/>
                    <a:pt x="781" y="452"/>
                    <a:pt x="781" y="452"/>
                  </a:cubicBezTo>
                  <a:cubicBezTo>
                    <a:pt x="783" y="450"/>
                    <a:pt x="783" y="450"/>
                    <a:pt x="783" y="450"/>
                  </a:cubicBezTo>
                  <a:cubicBezTo>
                    <a:pt x="780" y="450"/>
                    <a:pt x="780" y="450"/>
                    <a:pt x="780" y="450"/>
                  </a:cubicBezTo>
                  <a:cubicBezTo>
                    <a:pt x="780" y="450"/>
                    <a:pt x="765" y="450"/>
                    <a:pt x="751" y="455"/>
                  </a:cubicBezTo>
                  <a:cubicBezTo>
                    <a:pt x="737" y="461"/>
                    <a:pt x="731" y="470"/>
                    <a:pt x="731" y="471"/>
                  </a:cubicBezTo>
                  <a:cubicBezTo>
                    <a:pt x="732" y="471"/>
                    <a:pt x="732" y="471"/>
                    <a:pt x="732" y="471"/>
                  </a:cubicBezTo>
                  <a:cubicBezTo>
                    <a:pt x="733" y="470"/>
                    <a:pt x="733" y="470"/>
                    <a:pt x="733" y="470"/>
                  </a:cubicBezTo>
                  <a:cubicBezTo>
                    <a:pt x="729" y="469"/>
                    <a:pt x="729" y="469"/>
                    <a:pt x="729" y="469"/>
                  </a:cubicBezTo>
                  <a:cubicBezTo>
                    <a:pt x="728" y="468"/>
                    <a:pt x="728" y="468"/>
                    <a:pt x="728" y="468"/>
                  </a:cubicBezTo>
                  <a:cubicBezTo>
                    <a:pt x="728" y="469"/>
                    <a:pt x="728" y="469"/>
                    <a:pt x="728" y="469"/>
                  </a:cubicBezTo>
                  <a:cubicBezTo>
                    <a:pt x="717" y="475"/>
                    <a:pt x="717" y="475"/>
                    <a:pt x="717" y="475"/>
                  </a:cubicBezTo>
                  <a:cubicBezTo>
                    <a:pt x="716" y="476"/>
                    <a:pt x="716" y="476"/>
                    <a:pt x="716" y="476"/>
                  </a:cubicBezTo>
                  <a:cubicBezTo>
                    <a:pt x="716" y="477"/>
                    <a:pt x="716" y="477"/>
                    <a:pt x="716" y="477"/>
                  </a:cubicBezTo>
                  <a:cubicBezTo>
                    <a:pt x="716" y="488"/>
                    <a:pt x="716" y="488"/>
                    <a:pt x="716" y="488"/>
                  </a:cubicBezTo>
                  <a:cubicBezTo>
                    <a:pt x="716" y="490"/>
                    <a:pt x="716" y="490"/>
                    <a:pt x="716" y="490"/>
                  </a:cubicBezTo>
                  <a:cubicBezTo>
                    <a:pt x="718" y="489"/>
                    <a:pt x="718" y="489"/>
                    <a:pt x="718" y="489"/>
                  </a:cubicBezTo>
                  <a:cubicBezTo>
                    <a:pt x="724" y="486"/>
                    <a:pt x="724" y="486"/>
                    <a:pt x="724" y="486"/>
                  </a:cubicBezTo>
                  <a:cubicBezTo>
                    <a:pt x="723" y="485"/>
                    <a:pt x="723" y="485"/>
                    <a:pt x="723" y="485"/>
                  </a:cubicBezTo>
                  <a:cubicBezTo>
                    <a:pt x="722" y="486"/>
                    <a:pt x="722" y="486"/>
                    <a:pt x="722" y="486"/>
                  </a:cubicBezTo>
                  <a:cubicBezTo>
                    <a:pt x="722" y="486"/>
                    <a:pt x="723" y="487"/>
                    <a:pt x="724" y="489"/>
                  </a:cubicBezTo>
                  <a:cubicBezTo>
                    <a:pt x="725" y="490"/>
                    <a:pt x="725" y="491"/>
                    <a:pt x="726" y="492"/>
                  </a:cubicBezTo>
                  <a:cubicBezTo>
                    <a:pt x="727" y="492"/>
                    <a:pt x="727" y="492"/>
                    <a:pt x="727" y="492"/>
                  </a:cubicBezTo>
                  <a:cubicBezTo>
                    <a:pt x="727" y="493"/>
                    <a:pt x="728" y="493"/>
                    <a:pt x="728" y="493"/>
                  </a:cubicBezTo>
                  <a:cubicBezTo>
                    <a:pt x="729" y="493"/>
                    <a:pt x="730" y="493"/>
                    <a:pt x="730" y="493"/>
                  </a:cubicBezTo>
                  <a:cubicBezTo>
                    <a:pt x="731" y="492"/>
                    <a:pt x="732" y="491"/>
                    <a:pt x="732" y="491"/>
                  </a:cubicBezTo>
                  <a:cubicBezTo>
                    <a:pt x="733" y="490"/>
                    <a:pt x="734" y="488"/>
                    <a:pt x="735" y="488"/>
                  </a:cubicBezTo>
                  <a:cubicBezTo>
                    <a:pt x="736" y="487"/>
                    <a:pt x="736" y="486"/>
                    <a:pt x="738" y="486"/>
                  </a:cubicBezTo>
                  <a:cubicBezTo>
                    <a:pt x="738" y="485"/>
                    <a:pt x="738" y="485"/>
                    <a:pt x="738" y="485"/>
                  </a:cubicBezTo>
                  <a:cubicBezTo>
                    <a:pt x="738" y="486"/>
                    <a:pt x="738" y="486"/>
                    <a:pt x="738" y="486"/>
                  </a:cubicBezTo>
                  <a:cubicBezTo>
                    <a:pt x="739" y="487"/>
                    <a:pt x="740" y="487"/>
                    <a:pt x="740" y="487"/>
                  </a:cubicBezTo>
                  <a:cubicBezTo>
                    <a:pt x="740" y="488"/>
                    <a:pt x="740" y="488"/>
                    <a:pt x="741" y="489"/>
                  </a:cubicBezTo>
                  <a:cubicBezTo>
                    <a:pt x="741" y="491"/>
                    <a:pt x="741" y="495"/>
                    <a:pt x="743" y="500"/>
                  </a:cubicBezTo>
                  <a:cubicBezTo>
                    <a:pt x="743" y="501"/>
                    <a:pt x="743" y="501"/>
                    <a:pt x="743" y="501"/>
                  </a:cubicBezTo>
                  <a:cubicBezTo>
                    <a:pt x="744" y="501"/>
                    <a:pt x="744" y="501"/>
                    <a:pt x="744" y="501"/>
                  </a:cubicBezTo>
                  <a:cubicBezTo>
                    <a:pt x="748" y="505"/>
                    <a:pt x="752" y="506"/>
                    <a:pt x="755" y="506"/>
                  </a:cubicBezTo>
                  <a:cubicBezTo>
                    <a:pt x="757" y="506"/>
                    <a:pt x="759" y="505"/>
                    <a:pt x="759" y="505"/>
                  </a:cubicBezTo>
                  <a:cubicBezTo>
                    <a:pt x="758" y="504"/>
                    <a:pt x="758" y="504"/>
                    <a:pt x="758" y="504"/>
                  </a:cubicBezTo>
                  <a:cubicBezTo>
                    <a:pt x="757" y="504"/>
                    <a:pt x="757" y="504"/>
                    <a:pt x="757" y="504"/>
                  </a:cubicBezTo>
                  <a:cubicBezTo>
                    <a:pt x="761" y="512"/>
                    <a:pt x="761" y="512"/>
                    <a:pt x="761" y="512"/>
                  </a:cubicBezTo>
                  <a:cubicBezTo>
                    <a:pt x="761" y="514"/>
                    <a:pt x="761" y="514"/>
                    <a:pt x="761" y="514"/>
                  </a:cubicBezTo>
                  <a:cubicBezTo>
                    <a:pt x="763" y="513"/>
                    <a:pt x="763" y="513"/>
                    <a:pt x="763" y="513"/>
                  </a:cubicBezTo>
                  <a:cubicBezTo>
                    <a:pt x="769" y="511"/>
                    <a:pt x="769" y="511"/>
                    <a:pt x="769" y="511"/>
                  </a:cubicBezTo>
                  <a:cubicBezTo>
                    <a:pt x="769" y="509"/>
                    <a:pt x="769" y="509"/>
                    <a:pt x="769" y="509"/>
                  </a:cubicBezTo>
                  <a:cubicBezTo>
                    <a:pt x="769" y="511"/>
                    <a:pt x="769" y="511"/>
                    <a:pt x="769" y="511"/>
                  </a:cubicBezTo>
                  <a:cubicBezTo>
                    <a:pt x="769" y="511"/>
                    <a:pt x="774" y="509"/>
                    <a:pt x="778" y="506"/>
                  </a:cubicBezTo>
                  <a:cubicBezTo>
                    <a:pt x="780" y="505"/>
                    <a:pt x="781" y="501"/>
                    <a:pt x="782" y="499"/>
                  </a:cubicBezTo>
                  <a:cubicBezTo>
                    <a:pt x="783" y="496"/>
                    <a:pt x="783" y="494"/>
                    <a:pt x="783" y="494"/>
                  </a:cubicBezTo>
                  <a:cubicBezTo>
                    <a:pt x="781" y="494"/>
                    <a:pt x="781" y="494"/>
                    <a:pt x="781" y="494"/>
                  </a:cubicBezTo>
                  <a:cubicBezTo>
                    <a:pt x="782" y="495"/>
                    <a:pt x="782" y="495"/>
                    <a:pt x="782" y="495"/>
                  </a:cubicBezTo>
                  <a:cubicBezTo>
                    <a:pt x="792" y="486"/>
                    <a:pt x="792" y="486"/>
                    <a:pt x="792" y="486"/>
                  </a:cubicBezTo>
                  <a:cubicBezTo>
                    <a:pt x="793" y="485"/>
                    <a:pt x="793" y="485"/>
                    <a:pt x="793" y="485"/>
                  </a:cubicBezTo>
                  <a:cubicBezTo>
                    <a:pt x="792" y="484"/>
                    <a:pt x="792" y="484"/>
                    <a:pt x="792" y="484"/>
                  </a:cubicBezTo>
                  <a:cubicBezTo>
                    <a:pt x="790" y="482"/>
                    <a:pt x="790" y="482"/>
                    <a:pt x="790" y="482"/>
                  </a:cubicBezTo>
                  <a:cubicBezTo>
                    <a:pt x="789" y="483"/>
                    <a:pt x="789" y="483"/>
                    <a:pt x="789" y="483"/>
                  </a:cubicBezTo>
                  <a:cubicBezTo>
                    <a:pt x="789" y="485"/>
                    <a:pt x="789" y="485"/>
                    <a:pt x="789" y="485"/>
                  </a:cubicBezTo>
                  <a:cubicBezTo>
                    <a:pt x="793" y="485"/>
                    <a:pt x="793" y="485"/>
                    <a:pt x="793" y="485"/>
                  </a:cubicBezTo>
                  <a:cubicBezTo>
                    <a:pt x="794" y="485"/>
                    <a:pt x="794" y="485"/>
                    <a:pt x="794" y="485"/>
                  </a:cubicBezTo>
                  <a:cubicBezTo>
                    <a:pt x="795" y="484"/>
                    <a:pt x="795" y="484"/>
                    <a:pt x="795" y="484"/>
                  </a:cubicBezTo>
                  <a:cubicBezTo>
                    <a:pt x="799" y="473"/>
                    <a:pt x="799" y="473"/>
                    <a:pt x="799" y="473"/>
                  </a:cubicBezTo>
                  <a:cubicBezTo>
                    <a:pt x="799" y="472"/>
                    <a:pt x="799" y="472"/>
                    <a:pt x="799" y="472"/>
                  </a:cubicBezTo>
                  <a:cubicBezTo>
                    <a:pt x="798" y="471"/>
                    <a:pt x="798" y="471"/>
                    <a:pt x="798" y="471"/>
                  </a:cubicBezTo>
                  <a:cubicBezTo>
                    <a:pt x="789" y="465"/>
                    <a:pt x="789" y="465"/>
                    <a:pt x="789" y="465"/>
                  </a:cubicBezTo>
                  <a:cubicBezTo>
                    <a:pt x="787" y="464"/>
                    <a:pt x="787" y="464"/>
                    <a:pt x="787" y="464"/>
                  </a:cubicBezTo>
                  <a:cubicBezTo>
                    <a:pt x="787" y="465"/>
                    <a:pt x="787" y="465"/>
                    <a:pt x="787" y="465"/>
                  </a:cubicBezTo>
                  <a:cubicBezTo>
                    <a:pt x="787" y="465"/>
                    <a:pt x="787" y="465"/>
                    <a:pt x="787" y="465"/>
                  </a:cubicBezTo>
                  <a:cubicBezTo>
                    <a:pt x="786" y="465"/>
                    <a:pt x="785" y="467"/>
                    <a:pt x="784" y="468"/>
                  </a:cubicBezTo>
                  <a:cubicBezTo>
                    <a:pt x="782" y="469"/>
                    <a:pt x="780" y="470"/>
                    <a:pt x="778" y="470"/>
                  </a:cubicBezTo>
                  <a:cubicBezTo>
                    <a:pt x="778" y="471"/>
                    <a:pt x="778" y="471"/>
                    <a:pt x="778" y="471"/>
                  </a:cubicBezTo>
                  <a:cubicBezTo>
                    <a:pt x="779" y="470"/>
                    <a:pt x="779" y="470"/>
                    <a:pt x="779" y="470"/>
                  </a:cubicBezTo>
                  <a:cubicBezTo>
                    <a:pt x="778" y="471"/>
                    <a:pt x="778" y="471"/>
                    <a:pt x="778" y="471"/>
                  </a:cubicBezTo>
                  <a:cubicBezTo>
                    <a:pt x="778" y="473"/>
                    <a:pt x="778" y="473"/>
                    <a:pt x="778" y="473"/>
                  </a:cubicBezTo>
                  <a:cubicBezTo>
                    <a:pt x="782" y="473"/>
                    <a:pt x="784" y="471"/>
                    <a:pt x="786" y="470"/>
                  </a:cubicBezTo>
                  <a:cubicBezTo>
                    <a:pt x="788" y="468"/>
                    <a:pt x="789" y="467"/>
                    <a:pt x="789" y="467"/>
                  </a:cubicBezTo>
                  <a:cubicBezTo>
                    <a:pt x="788" y="466"/>
                    <a:pt x="788" y="466"/>
                    <a:pt x="788" y="466"/>
                  </a:cubicBezTo>
                  <a:cubicBezTo>
                    <a:pt x="787" y="467"/>
                    <a:pt x="787" y="467"/>
                    <a:pt x="787" y="467"/>
                  </a:cubicBezTo>
                  <a:cubicBezTo>
                    <a:pt x="787" y="467"/>
                    <a:pt x="787" y="467"/>
                    <a:pt x="796" y="474"/>
                  </a:cubicBezTo>
                  <a:cubicBezTo>
                    <a:pt x="797" y="473"/>
                    <a:pt x="797" y="473"/>
                    <a:pt x="797" y="473"/>
                  </a:cubicBezTo>
                  <a:cubicBezTo>
                    <a:pt x="796" y="472"/>
                    <a:pt x="796" y="472"/>
                    <a:pt x="796" y="472"/>
                  </a:cubicBezTo>
                  <a:cubicBezTo>
                    <a:pt x="796" y="472"/>
                    <a:pt x="796" y="472"/>
                    <a:pt x="792" y="483"/>
                  </a:cubicBezTo>
                  <a:cubicBezTo>
                    <a:pt x="793" y="483"/>
                    <a:pt x="793" y="483"/>
                    <a:pt x="793" y="483"/>
                  </a:cubicBezTo>
                  <a:cubicBezTo>
                    <a:pt x="793" y="482"/>
                    <a:pt x="793" y="482"/>
                    <a:pt x="793" y="482"/>
                  </a:cubicBezTo>
                  <a:cubicBezTo>
                    <a:pt x="793" y="482"/>
                    <a:pt x="793" y="482"/>
                    <a:pt x="789" y="482"/>
                  </a:cubicBezTo>
                  <a:cubicBezTo>
                    <a:pt x="786" y="482"/>
                    <a:pt x="786" y="482"/>
                    <a:pt x="786" y="482"/>
                  </a:cubicBezTo>
                  <a:cubicBezTo>
                    <a:pt x="788" y="485"/>
                    <a:pt x="788" y="485"/>
                    <a:pt x="788" y="485"/>
                  </a:cubicBezTo>
                  <a:cubicBezTo>
                    <a:pt x="788" y="485"/>
                    <a:pt x="788" y="485"/>
                    <a:pt x="788" y="485"/>
                  </a:cubicBezTo>
                  <a:cubicBezTo>
                    <a:pt x="788" y="485"/>
                    <a:pt x="789" y="485"/>
                    <a:pt x="789" y="486"/>
                  </a:cubicBezTo>
                  <a:cubicBezTo>
                    <a:pt x="791" y="485"/>
                    <a:pt x="791" y="485"/>
                    <a:pt x="791" y="485"/>
                  </a:cubicBezTo>
                  <a:cubicBezTo>
                    <a:pt x="789" y="484"/>
                    <a:pt x="789" y="484"/>
                    <a:pt x="789" y="484"/>
                  </a:cubicBezTo>
                  <a:cubicBezTo>
                    <a:pt x="789" y="484"/>
                    <a:pt x="789" y="484"/>
                    <a:pt x="780" y="493"/>
                  </a:cubicBezTo>
                  <a:cubicBezTo>
                    <a:pt x="780" y="494"/>
                    <a:pt x="780" y="494"/>
                    <a:pt x="780" y="494"/>
                  </a:cubicBezTo>
                  <a:cubicBezTo>
                    <a:pt x="780" y="494"/>
                    <a:pt x="780" y="494"/>
                    <a:pt x="780" y="494"/>
                  </a:cubicBezTo>
                  <a:cubicBezTo>
                    <a:pt x="780" y="495"/>
                    <a:pt x="780" y="495"/>
                    <a:pt x="780" y="495"/>
                  </a:cubicBezTo>
                  <a:cubicBezTo>
                    <a:pt x="780" y="495"/>
                    <a:pt x="779" y="497"/>
                    <a:pt x="779" y="499"/>
                  </a:cubicBezTo>
                  <a:cubicBezTo>
                    <a:pt x="778" y="501"/>
                    <a:pt x="777" y="503"/>
                    <a:pt x="776" y="504"/>
                  </a:cubicBezTo>
                  <a:cubicBezTo>
                    <a:pt x="774" y="505"/>
                    <a:pt x="772" y="506"/>
                    <a:pt x="771" y="507"/>
                  </a:cubicBezTo>
                  <a:cubicBezTo>
                    <a:pt x="770" y="507"/>
                    <a:pt x="769" y="507"/>
                    <a:pt x="769" y="507"/>
                  </a:cubicBezTo>
                  <a:cubicBezTo>
                    <a:pt x="769" y="508"/>
                    <a:pt x="768" y="508"/>
                    <a:pt x="768" y="508"/>
                  </a:cubicBezTo>
                  <a:cubicBezTo>
                    <a:pt x="768" y="508"/>
                    <a:pt x="768" y="508"/>
                    <a:pt x="768" y="508"/>
                  </a:cubicBezTo>
                  <a:cubicBezTo>
                    <a:pt x="768" y="508"/>
                    <a:pt x="768" y="508"/>
                    <a:pt x="768" y="508"/>
                  </a:cubicBezTo>
                  <a:cubicBezTo>
                    <a:pt x="768" y="508"/>
                    <a:pt x="768" y="508"/>
                    <a:pt x="762" y="510"/>
                  </a:cubicBezTo>
                  <a:cubicBezTo>
                    <a:pt x="762" y="512"/>
                    <a:pt x="762" y="512"/>
                    <a:pt x="762" y="512"/>
                  </a:cubicBezTo>
                  <a:cubicBezTo>
                    <a:pt x="763" y="511"/>
                    <a:pt x="763" y="511"/>
                    <a:pt x="763" y="511"/>
                  </a:cubicBezTo>
                  <a:cubicBezTo>
                    <a:pt x="763" y="511"/>
                    <a:pt x="763" y="511"/>
                    <a:pt x="759" y="503"/>
                  </a:cubicBezTo>
                  <a:cubicBezTo>
                    <a:pt x="759" y="502"/>
                    <a:pt x="759" y="502"/>
                    <a:pt x="759" y="502"/>
                  </a:cubicBezTo>
                  <a:cubicBezTo>
                    <a:pt x="758" y="502"/>
                    <a:pt x="758" y="502"/>
                    <a:pt x="758" y="502"/>
                  </a:cubicBezTo>
                  <a:cubicBezTo>
                    <a:pt x="758" y="503"/>
                    <a:pt x="758" y="503"/>
                    <a:pt x="758" y="503"/>
                  </a:cubicBezTo>
                  <a:cubicBezTo>
                    <a:pt x="758" y="502"/>
                    <a:pt x="758" y="502"/>
                    <a:pt x="758" y="502"/>
                  </a:cubicBezTo>
                  <a:cubicBezTo>
                    <a:pt x="758" y="502"/>
                    <a:pt x="758" y="502"/>
                    <a:pt x="758" y="502"/>
                  </a:cubicBezTo>
                  <a:cubicBezTo>
                    <a:pt x="758" y="503"/>
                    <a:pt x="758" y="503"/>
                    <a:pt x="758" y="503"/>
                  </a:cubicBezTo>
                  <a:cubicBezTo>
                    <a:pt x="758" y="502"/>
                    <a:pt x="758" y="502"/>
                    <a:pt x="758" y="502"/>
                  </a:cubicBezTo>
                  <a:cubicBezTo>
                    <a:pt x="758" y="502"/>
                    <a:pt x="756" y="503"/>
                    <a:pt x="755" y="503"/>
                  </a:cubicBezTo>
                  <a:cubicBezTo>
                    <a:pt x="752" y="503"/>
                    <a:pt x="749" y="502"/>
                    <a:pt x="746" y="499"/>
                  </a:cubicBezTo>
                  <a:cubicBezTo>
                    <a:pt x="745" y="500"/>
                    <a:pt x="745" y="500"/>
                    <a:pt x="745" y="500"/>
                  </a:cubicBezTo>
                  <a:cubicBezTo>
                    <a:pt x="746" y="499"/>
                    <a:pt x="746" y="499"/>
                    <a:pt x="746" y="499"/>
                  </a:cubicBezTo>
                  <a:cubicBezTo>
                    <a:pt x="744" y="495"/>
                    <a:pt x="744" y="492"/>
                    <a:pt x="744" y="490"/>
                  </a:cubicBezTo>
                  <a:cubicBezTo>
                    <a:pt x="744" y="488"/>
                    <a:pt x="743" y="487"/>
                    <a:pt x="742" y="486"/>
                  </a:cubicBezTo>
                  <a:cubicBezTo>
                    <a:pt x="741" y="484"/>
                    <a:pt x="740" y="484"/>
                    <a:pt x="738" y="483"/>
                  </a:cubicBezTo>
                  <a:cubicBezTo>
                    <a:pt x="738" y="483"/>
                    <a:pt x="738" y="483"/>
                    <a:pt x="738" y="483"/>
                  </a:cubicBezTo>
                  <a:cubicBezTo>
                    <a:pt x="738" y="483"/>
                    <a:pt x="738" y="483"/>
                    <a:pt x="738" y="483"/>
                  </a:cubicBezTo>
                  <a:cubicBezTo>
                    <a:pt x="736" y="483"/>
                    <a:pt x="735" y="484"/>
                    <a:pt x="734" y="485"/>
                  </a:cubicBezTo>
                  <a:cubicBezTo>
                    <a:pt x="732" y="486"/>
                    <a:pt x="731" y="487"/>
                    <a:pt x="730" y="489"/>
                  </a:cubicBezTo>
                  <a:cubicBezTo>
                    <a:pt x="730" y="489"/>
                    <a:pt x="729" y="490"/>
                    <a:pt x="729" y="490"/>
                  </a:cubicBezTo>
                  <a:cubicBezTo>
                    <a:pt x="728" y="490"/>
                    <a:pt x="728" y="490"/>
                    <a:pt x="728" y="490"/>
                  </a:cubicBezTo>
                  <a:cubicBezTo>
                    <a:pt x="728" y="491"/>
                    <a:pt x="728" y="491"/>
                    <a:pt x="728" y="491"/>
                  </a:cubicBezTo>
                  <a:cubicBezTo>
                    <a:pt x="729" y="490"/>
                    <a:pt x="729" y="490"/>
                    <a:pt x="729" y="490"/>
                  </a:cubicBezTo>
                  <a:cubicBezTo>
                    <a:pt x="728" y="490"/>
                    <a:pt x="728" y="490"/>
                    <a:pt x="728" y="490"/>
                  </a:cubicBezTo>
                  <a:cubicBezTo>
                    <a:pt x="728" y="491"/>
                    <a:pt x="728" y="491"/>
                    <a:pt x="728" y="491"/>
                  </a:cubicBezTo>
                  <a:cubicBezTo>
                    <a:pt x="729" y="490"/>
                    <a:pt x="729" y="490"/>
                    <a:pt x="729" y="490"/>
                  </a:cubicBezTo>
                  <a:cubicBezTo>
                    <a:pt x="729" y="490"/>
                    <a:pt x="729" y="490"/>
                    <a:pt x="729" y="490"/>
                  </a:cubicBezTo>
                  <a:cubicBezTo>
                    <a:pt x="729" y="490"/>
                    <a:pt x="729" y="490"/>
                    <a:pt x="729" y="490"/>
                  </a:cubicBezTo>
                  <a:cubicBezTo>
                    <a:pt x="729" y="490"/>
                    <a:pt x="729" y="490"/>
                    <a:pt x="729" y="490"/>
                  </a:cubicBezTo>
                  <a:cubicBezTo>
                    <a:pt x="729" y="490"/>
                    <a:pt x="729" y="490"/>
                    <a:pt x="729" y="490"/>
                  </a:cubicBezTo>
                  <a:cubicBezTo>
                    <a:pt x="729" y="490"/>
                    <a:pt x="729" y="490"/>
                    <a:pt x="729" y="490"/>
                  </a:cubicBezTo>
                  <a:cubicBezTo>
                    <a:pt x="729" y="490"/>
                    <a:pt x="728" y="490"/>
                    <a:pt x="728" y="489"/>
                  </a:cubicBezTo>
                  <a:cubicBezTo>
                    <a:pt x="727" y="488"/>
                    <a:pt x="726" y="487"/>
                    <a:pt x="725" y="486"/>
                  </a:cubicBezTo>
                  <a:cubicBezTo>
                    <a:pt x="725" y="485"/>
                    <a:pt x="724" y="484"/>
                    <a:pt x="724" y="484"/>
                  </a:cubicBezTo>
                  <a:cubicBezTo>
                    <a:pt x="724" y="483"/>
                    <a:pt x="724" y="483"/>
                    <a:pt x="724" y="483"/>
                  </a:cubicBezTo>
                  <a:cubicBezTo>
                    <a:pt x="722" y="483"/>
                    <a:pt x="722" y="483"/>
                    <a:pt x="722" y="483"/>
                  </a:cubicBezTo>
                  <a:cubicBezTo>
                    <a:pt x="722" y="483"/>
                    <a:pt x="722" y="483"/>
                    <a:pt x="717" y="486"/>
                  </a:cubicBezTo>
                  <a:cubicBezTo>
                    <a:pt x="718" y="488"/>
                    <a:pt x="718" y="488"/>
                    <a:pt x="718" y="488"/>
                  </a:cubicBezTo>
                  <a:cubicBezTo>
                    <a:pt x="719" y="488"/>
                    <a:pt x="719" y="488"/>
                    <a:pt x="719" y="488"/>
                  </a:cubicBezTo>
                  <a:cubicBezTo>
                    <a:pt x="719" y="488"/>
                    <a:pt x="719" y="488"/>
                    <a:pt x="719" y="477"/>
                  </a:cubicBezTo>
                  <a:cubicBezTo>
                    <a:pt x="718" y="477"/>
                    <a:pt x="718" y="477"/>
                    <a:pt x="718" y="477"/>
                  </a:cubicBezTo>
                  <a:cubicBezTo>
                    <a:pt x="718" y="478"/>
                    <a:pt x="718" y="478"/>
                    <a:pt x="718" y="478"/>
                  </a:cubicBezTo>
                  <a:cubicBezTo>
                    <a:pt x="718" y="478"/>
                    <a:pt x="718" y="478"/>
                    <a:pt x="729" y="471"/>
                  </a:cubicBezTo>
                  <a:cubicBezTo>
                    <a:pt x="728" y="470"/>
                    <a:pt x="728" y="470"/>
                    <a:pt x="728" y="470"/>
                  </a:cubicBezTo>
                  <a:cubicBezTo>
                    <a:pt x="728" y="471"/>
                    <a:pt x="728" y="471"/>
                    <a:pt x="728" y="471"/>
                  </a:cubicBezTo>
                  <a:cubicBezTo>
                    <a:pt x="728" y="471"/>
                    <a:pt x="728" y="471"/>
                    <a:pt x="732" y="473"/>
                  </a:cubicBezTo>
                  <a:cubicBezTo>
                    <a:pt x="733" y="473"/>
                    <a:pt x="733" y="473"/>
                    <a:pt x="733" y="473"/>
                  </a:cubicBezTo>
                  <a:cubicBezTo>
                    <a:pt x="734" y="472"/>
                    <a:pt x="734" y="472"/>
                    <a:pt x="734" y="472"/>
                  </a:cubicBezTo>
                  <a:cubicBezTo>
                    <a:pt x="734" y="472"/>
                    <a:pt x="734" y="472"/>
                    <a:pt x="734" y="472"/>
                  </a:cubicBezTo>
                  <a:cubicBezTo>
                    <a:pt x="734" y="471"/>
                    <a:pt x="740" y="463"/>
                    <a:pt x="752" y="458"/>
                  </a:cubicBezTo>
                  <a:cubicBezTo>
                    <a:pt x="758" y="455"/>
                    <a:pt x="765" y="454"/>
                    <a:pt x="771" y="453"/>
                  </a:cubicBezTo>
                  <a:cubicBezTo>
                    <a:pt x="773" y="453"/>
                    <a:pt x="776" y="453"/>
                    <a:pt x="777" y="453"/>
                  </a:cubicBezTo>
                  <a:cubicBezTo>
                    <a:pt x="778" y="453"/>
                    <a:pt x="779" y="453"/>
                    <a:pt x="779" y="453"/>
                  </a:cubicBezTo>
                  <a:cubicBezTo>
                    <a:pt x="780" y="453"/>
                    <a:pt x="780" y="453"/>
                    <a:pt x="780" y="453"/>
                  </a:cubicBezTo>
                  <a:cubicBezTo>
                    <a:pt x="780" y="451"/>
                    <a:pt x="780" y="451"/>
                    <a:pt x="780" y="451"/>
                  </a:cubicBezTo>
                  <a:cubicBezTo>
                    <a:pt x="779" y="450"/>
                    <a:pt x="779" y="450"/>
                    <a:pt x="779" y="450"/>
                  </a:cubicBezTo>
                  <a:cubicBezTo>
                    <a:pt x="779" y="450"/>
                    <a:pt x="779" y="450"/>
                    <a:pt x="773" y="457"/>
                  </a:cubicBezTo>
                  <a:cubicBezTo>
                    <a:pt x="771" y="459"/>
                    <a:pt x="771" y="459"/>
                    <a:pt x="771" y="459"/>
                  </a:cubicBezTo>
                  <a:cubicBezTo>
                    <a:pt x="774" y="459"/>
                    <a:pt x="774" y="459"/>
                    <a:pt x="774" y="459"/>
                  </a:cubicBezTo>
                  <a:cubicBezTo>
                    <a:pt x="774" y="459"/>
                    <a:pt x="774" y="459"/>
                    <a:pt x="778" y="459"/>
                  </a:cubicBezTo>
                  <a:cubicBezTo>
                    <a:pt x="778" y="458"/>
                    <a:pt x="778" y="458"/>
                    <a:pt x="778" y="458"/>
                  </a:cubicBezTo>
                  <a:cubicBezTo>
                    <a:pt x="777" y="457"/>
                    <a:pt x="777" y="457"/>
                    <a:pt x="777" y="457"/>
                  </a:cubicBezTo>
                  <a:cubicBezTo>
                    <a:pt x="777" y="457"/>
                    <a:pt x="777" y="457"/>
                    <a:pt x="772" y="462"/>
                  </a:cubicBezTo>
                  <a:cubicBezTo>
                    <a:pt x="771" y="463"/>
                    <a:pt x="771" y="463"/>
                    <a:pt x="771" y="463"/>
                  </a:cubicBezTo>
                  <a:cubicBezTo>
                    <a:pt x="771" y="464"/>
                    <a:pt x="771" y="464"/>
                    <a:pt x="771" y="464"/>
                  </a:cubicBezTo>
                  <a:cubicBezTo>
                    <a:pt x="772" y="464"/>
                    <a:pt x="772" y="465"/>
                    <a:pt x="773" y="467"/>
                  </a:cubicBezTo>
                  <a:cubicBezTo>
                    <a:pt x="774" y="469"/>
                    <a:pt x="775" y="472"/>
                    <a:pt x="778" y="473"/>
                  </a:cubicBezTo>
                  <a:cubicBezTo>
                    <a:pt x="778" y="473"/>
                    <a:pt x="778" y="473"/>
                    <a:pt x="778" y="473"/>
                  </a:cubicBezTo>
                  <a:cubicBezTo>
                    <a:pt x="778" y="473"/>
                    <a:pt x="778" y="473"/>
                    <a:pt x="778" y="473"/>
                  </a:cubicBezTo>
                  <a:lnTo>
                    <a:pt x="778" y="471"/>
                  </a:lnTo>
                  <a:close/>
                  <a:moveTo>
                    <a:pt x="704" y="219"/>
                  </a:moveTo>
                  <a:cubicBezTo>
                    <a:pt x="703" y="218"/>
                    <a:pt x="703" y="218"/>
                    <a:pt x="703" y="218"/>
                  </a:cubicBezTo>
                  <a:cubicBezTo>
                    <a:pt x="703" y="218"/>
                    <a:pt x="703" y="218"/>
                    <a:pt x="702" y="219"/>
                  </a:cubicBezTo>
                  <a:cubicBezTo>
                    <a:pt x="701" y="220"/>
                    <a:pt x="700" y="221"/>
                    <a:pt x="699" y="222"/>
                  </a:cubicBezTo>
                  <a:cubicBezTo>
                    <a:pt x="699" y="222"/>
                    <a:pt x="698" y="222"/>
                    <a:pt x="698" y="223"/>
                  </a:cubicBezTo>
                  <a:cubicBezTo>
                    <a:pt x="697" y="223"/>
                    <a:pt x="697" y="223"/>
                    <a:pt x="697" y="223"/>
                  </a:cubicBezTo>
                  <a:cubicBezTo>
                    <a:pt x="697" y="223"/>
                    <a:pt x="697" y="223"/>
                    <a:pt x="697" y="223"/>
                  </a:cubicBezTo>
                  <a:cubicBezTo>
                    <a:pt x="697" y="224"/>
                    <a:pt x="697" y="224"/>
                    <a:pt x="697" y="224"/>
                  </a:cubicBezTo>
                  <a:cubicBezTo>
                    <a:pt x="697" y="223"/>
                    <a:pt x="697" y="223"/>
                    <a:pt x="697" y="223"/>
                  </a:cubicBezTo>
                  <a:cubicBezTo>
                    <a:pt x="697" y="223"/>
                    <a:pt x="697" y="223"/>
                    <a:pt x="697" y="223"/>
                  </a:cubicBezTo>
                  <a:cubicBezTo>
                    <a:pt x="697" y="224"/>
                    <a:pt x="697" y="224"/>
                    <a:pt x="697" y="224"/>
                  </a:cubicBezTo>
                  <a:cubicBezTo>
                    <a:pt x="697" y="223"/>
                    <a:pt x="697" y="223"/>
                    <a:pt x="697" y="223"/>
                  </a:cubicBezTo>
                  <a:cubicBezTo>
                    <a:pt x="697" y="223"/>
                    <a:pt x="697" y="223"/>
                    <a:pt x="696" y="222"/>
                  </a:cubicBezTo>
                  <a:cubicBezTo>
                    <a:pt x="696" y="222"/>
                    <a:pt x="696" y="222"/>
                    <a:pt x="696" y="222"/>
                  </a:cubicBezTo>
                  <a:cubicBezTo>
                    <a:pt x="696" y="222"/>
                    <a:pt x="696" y="222"/>
                    <a:pt x="696" y="222"/>
                  </a:cubicBezTo>
                  <a:cubicBezTo>
                    <a:pt x="696" y="222"/>
                    <a:pt x="696" y="222"/>
                    <a:pt x="696" y="222"/>
                  </a:cubicBezTo>
                  <a:cubicBezTo>
                    <a:pt x="695" y="221"/>
                    <a:pt x="695" y="221"/>
                    <a:pt x="695" y="221"/>
                  </a:cubicBezTo>
                  <a:cubicBezTo>
                    <a:pt x="694" y="222"/>
                    <a:pt x="694" y="222"/>
                    <a:pt x="694" y="222"/>
                  </a:cubicBezTo>
                  <a:cubicBezTo>
                    <a:pt x="688" y="226"/>
                    <a:pt x="688" y="226"/>
                    <a:pt x="688" y="226"/>
                  </a:cubicBezTo>
                  <a:cubicBezTo>
                    <a:pt x="689" y="227"/>
                    <a:pt x="689" y="227"/>
                    <a:pt x="689" y="227"/>
                  </a:cubicBezTo>
                  <a:cubicBezTo>
                    <a:pt x="690" y="226"/>
                    <a:pt x="690" y="226"/>
                    <a:pt x="690" y="226"/>
                  </a:cubicBezTo>
                  <a:cubicBezTo>
                    <a:pt x="686" y="221"/>
                    <a:pt x="686" y="221"/>
                    <a:pt x="686" y="221"/>
                  </a:cubicBezTo>
                  <a:cubicBezTo>
                    <a:pt x="686" y="221"/>
                    <a:pt x="686" y="221"/>
                    <a:pt x="686" y="221"/>
                  </a:cubicBezTo>
                  <a:cubicBezTo>
                    <a:pt x="686" y="221"/>
                    <a:pt x="686" y="221"/>
                    <a:pt x="686" y="221"/>
                  </a:cubicBezTo>
                  <a:cubicBezTo>
                    <a:pt x="682" y="217"/>
                    <a:pt x="682" y="217"/>
                    <a:pt x="682" y="217"/>
                  </a:cubicBezTo>
                  <a:cubicBezTo>
                    <a:pt x="681" y="218"/>
                    <a:pt x="681" y="218"/>
                    <a:pt x="681" y="218"/>
                  </a:cubicBezTo>
                  <a:cubicBezTo>
                    <a:pt x="682" y="219"/>
                    <a:pt x="682" y="219"/>
                    <a:pt x="682" y="219"/>
                  </a:cubicBezTo>
                  <a:cubicBezTo>
                    <a:pt x="686" y="213"/>
                    <a:pt x="686" y="213"/>
                    <a:pt x="686" y="213"/>
                  </a:cubicBezTo>
                  <a:cubicBezTo>
                    <a:pt x="686" y="213"/>
                    <a:pt x="686" y="213"/>
                    <a:pt x="686" y="213"/>
                  </a:cubicBezTo>
                  <a:cubicBezTo>
                    <a:pt x="686" y="213"/>
                    <a:pt x="686" y="213"/>
                    <a:pt x="686" y="213"/>
                  </a:cubicBezTo>
                  <a:cubicBezTo>
                    <a:pt x="689" y="208"/>
                    <a:pt x="689" y="208"/>
                    <a:pt x="689" y="208"/>
                  </a:cubicBezTo>
                  <a:cubicBezTo>
                    <a:pt x="689" y="207"/>
                    <a:pt x="689" y="207"/>
                    <a:pt x="689" y="207"/>
                  </a:cubicBezTo>
                  <a:cubicBezTo>
                    <a:pt x="689" y="207"/>
                    <a:pt x="689" y="207"/>
                    <a:pt x="689" y="207"/>
                  </a:cubicBezTo>
                  <a:cubicBezTo>
                    <a:pt x="689" y="206"/>
                    <a:pt x="688" y="201"/>
                    <a:pt x="684" y="196"/>
                  </a:cubicBezTo>
                  <a:cubicBezTo>
                    <a:pt x="683" y="196"/>
                    <a:pt x="683" y="196"/>
                    <a:pt x="683" y="196"/>
                  </a:cubicBezTo>
                  <a:cubicBezTo>
                    <a:pt x="683" y="196"/>
                    <a:pt x="683" y="196"/>
                    <a:pt x="683" y="196"/>
                  </a:cubicBezTo>
                  <a:cubicBezTo>
                    <a:pt x="682" y="196"/>
                    <a:pt x="681" y="196"/>
                    <a:pt x="680" y="196"/>
                  </a:cubicBezTo>
                  <a:cubicBezTo>
                    <a:pt x="678" y="196"/>
                    <a:pt x="675" y="196"/>
                    <a:pt x="673" y="197"/>
                  </a:cubicBezTo>
                  <a:cubicBezTo>
                    <a:pt x="670" y="198"/>
                    <a:pt x="668" y="199"/>
                    <a:pt x="668" y="199"/>
                  </a:cubicBezTo>
                  <a:cubicBezTo>
                    <a:pt x="669" y="200"/>
                    <a:pt x="669" y="200"/>
                    <a:pt x="669" y="200"/>
                  </a:cubicBezTo>
                  <a:cubicBezTo>
                    <a:pt x="670" y="199"/>
                    <a:pt x="670" y="199"/>
                    <a:pt x="670" y="199"/>
                  </a:cubicBezTo>
                  <a:cubicBezTo>
                    <a:pt x="670" y="199"/>
                    <a:pt x="668" y="197"/>
                    <a:pt x="667" y="194"/>
                  </a:cubicBezTo>
                  <a:cubicBezTo>
                    <a:pt x="666" y="193"/>
                    <a:pt x="665" y="192"/>
                    <a:pt x="664" y="191"/>
                  </a:cubicBezTo>
                  <a:cubicBezTo>
                    <a:pt x="663" y="190"/>
                    <a:pt x="662" y="189"/>
                    <a:pt x="662" y="188"/>
                  </a:cubicBezTo>
                  <a:cubicBezTo>
                    <a:pt x="660" y="186"/>
                    <a:pt x="657" y="186"/>
                    <a:pt x="655" y="186"/>
                  </a:cubicBezTo>
                  <a:cubicBezTo>
                    <a:pt x="653" y="186"/>
                    <a:pt x="651" y="187"/>
                    <a:pt x="651" y="187"/>
                  </a:cubicBezTo>
                  <a:cubicBezTo>
                    <a:pt x="651" y="188"/>
                    <a:pt x="651" y="188"/>
                    <a:pt x="651" y="188"/>
                  </a:cubicBezTo>
                  <a:cubicBezTo>
                    <a:pt x="652" y="187"/>
                    <a:pt x="652" y="187"/>
                    <a:pt x="652" y="187"/>
                  </a:cubicBezTo>
                  <a:cubicBezTo>
                    <a:pt x="652" y="187"/>
                    <a:pt x="647" y="181"/>
                    <a:pt x="639" y="181"/>
                  </a:cubicBezTo>
                  <a:cubicBezTo>
                    <a:pt x="637" y="181"/>
                    <a:pt x="636" y="182"/>
                    <a:pt x="635" y="183"/>
                  </a:cubicBezTo>
                  <a:cubicBezTo>
                    <a:pt x="634" y="184"/>
                    <a:pt x="634" y="185"/>
                    <a:pt x="634" y="186"/>
                  </a:cubicBezTo>
                  <a:cubicBezTo>
                    <a:pt x="634" y="188"/>
                    <a:pt x="634" y="189"/>
                    <a:pt x="634" y="190"/>
                  </a:cubicBezTo>
                  <a:cubicBezTo>
                    <a:pt x="634" y="191"/>
                    <a:pt x="634" y="191"/>
                    <a:pt x="634" y="192"/>
                  </a:cubicBezTo>
                  <a:cubicBezTo>
                    <a:pt x="633" y="192"/>
                    <a:pt x="633" y="193"/>
                    <a:pt x="632" y="193"/>
                  </a:cubicBezTo>
                  <a:cubicBezTo>
                    <a:pt x="632" y="193"/>
                    <a:pt x="632" y="193"/>
                    <a:pt x="632" y="193"/>
                  </a:cubicBezTo>
                  <a:cubicBezTo>
                    <a:pt x="632" y="194"/>
                    <a:pt x="632" y="194"/>
                    <a:pt x="632" y="194"/>
                  </a:cubicBezTo>
                  <a:cubicBezTo>
                    <a:pt x="631" y="194"/>
                    <a:pt x="630" y="195"/>
                    <a:pt x="629" y="195"/>
                  </a:cubicBezTo>
                  <a:cubicBezTo>
                    <a:pt x="627" y="195"/>
                    <a:pt x="624" y="193"/>
                    <a:pt x="622" y="191"/>
                  </a:cubicBezTo>
                  <a:cubicBezTo>
                    <a:pt x="621" y="190"/>
                    <a:pt x="620" y="189"/>
                    <a:pt x="620" y="188"/>
                  </a:cubicBezTo>
                  <a:cubicBezTo>
                    <a:pt x="619" y="188"/>
                    <a:pt x="619" y="188"/>
                    <a:pt x="619" y="187"/>
                  </a:cubicBezTo>
                  <a:cubicBezTo>
                    <a:pt x="619" y="187"/>
                    <a:pt x="619" y="187"/>
                    <a:pt x="619" y="187"/>
                  </a:cubicBezTo>
                  <a:cubicBezTo>
                    <a:pt x="617" y="184"/>
                    <a:pt x="617" y="184"/>
                    <a:pt x="617" y="184"/>
                  </a:cubicBezTo>
                  <a:cubicBezTo>
                    <a:pt x="616" y="188"/>
                    <a:pt x="616" y="188"/>
                    <a:pt x="616" y="188"/>
                  </a:cubicBezTo>
                  <a:cubicBezTo>
                    <a:pt x="616" y="188"/>
                    <a:pt x="616" y="188"/>
                    <a:pt x="616" y="188"/>
                  </a:cubicBezTo>
                  <a:cubicBezTo>
                    <a:pt x="616" y="188"/>
                    <a:pt x="616" y="189"/>
                    <a:pt x="615" y="190"/>
                  </a:cubicBezTo>
                  <a:cubicBezTo>
                    <a:pt x="615" y="191"/>
                    <a:pt x="614" y="191"/>
                    <a:pt x="614" y="191"/>
                  </a:cubicBezTo>
                  <a:cubicBezTo>
                    <a:pt x="613" y="192"/>
                    <a:pt x="613" y="192"/>
                    <a:pt x="612" y="192"/>
                  </a:cubicBezTo>
                  <a:cubicBezTo>
                    <a:pt x="612" y="193"/>
                    <a:pt x="612" y="193"/>
                    <a:pt x="612" y="193"/>
                  </a:cubicBezTo>
                  <a:cubicBezTo>
                    <a:pt x="613" y="192"/>
                    <a:pt x="613" y="192"/>
                    <a:pt x="613" y="192"/>
                  </a:cubicBezTo>
                  <a:cubicBezTo>
                    <a:pt x="612" y="192"/>
                    <a:pt x="612" y="192"/>
                    <a:pt x="612" y="192"/>
                  </a:cubicBezTo>
                  <a:cubicBezTo>
                    <a:pt x="612" y="193"/>
                    <a:pt x="612" y="193"/>
                    <a:pt x="612" y="193"/>
                  </a:cubicBezTo>
                  <a:cubicBezTo>
                    <a:pt x="613" y="192"/>
                    <a:pt x="613" y="192"/>
                    <a:pt x="613" y="192"/>
                  </a:cubicBezTo>
                  <a:cubicBezTo>
                    <a:pt x="613" y="192"/>
                    <a:pt x="613" y="192"/>
                    <a:pt x="613" y="192"/>
                  </a:cubicBezTo>
                  <a:cubicBezTo>
                    <a:pt x="613" y="192"/>
                    <a:pt x="613" y="192"/>
                    <a:pt x="613" y="192"/>
                  </a:cubicBezTo>
                  <a:cubicBezTo>
                    <a:pt x="613" y="192"/>
                    <a:pt x="613" y="192"/>
                    <a:pt x="613" y="192"/>
                  </a:cubicBezTo>
                  <a:cubicBezTo>
                    <a:pt x="613" y="192"/>
                    <a:pt x="613" y="192"/>
                    <a:pt x="613" y="192"/>
                  </a:cubicBezTo>
                  <a:cubicBezTo>
                    <a:pt x="613" y="192"/>
                    <a:pt x="613" y="192"/>
                    <a:pt x="613" y="192"/>
                  </a:cubicBezTo>
                  <a:cubicBezTo>
                    <a:pt x="613" y="192"/>
                    <a:pt x="613" y="192"/>
                    <a:pt x="613" y="192"/>
                  </a:cubicBezTo>
                  <a:cubicBezTo>
                    <a:pt x="612" y="191"/>
                    <a:pt x="612" y="190"/>
                    <a:pt x="611" y="189"/>
                  </a:cubicBezTo>
                  <a:cubicBezTo>
                    <a:pt x="610" y="188"/>
                    <a:pt x="609" y="187"/>
                    <a:pt x="608" y="185"/>
                  </a:cubicBezTo>
                  <a:cubicBezTo>
                    <a:pt x="607" y="187"/>
                    <a:pt x="607" y="187"/>
                    <a:pt x="607" y="187"/>
                  </a:cubicBezTo>
                  <a:cubicBezTo>
                    <a:pt x="608" y="186"/>
                    <a:pt x="608" y="186"/>
                    <a:pt x="608" y="186"/>
                  </a:cubicBezTo>
                  <a:cubicBezTo>
                    <a:pt x="607" y="185"/>
                    <a:pt x="605" y="184"/>
                    <a:pt x="604" y="184"/>
                  </a:cubicBezTo>
                  <a:cubicBezTo>
                    <a:pt x="601" y="184"/>
                    <a:pt x="597" y="185"/>
                    <a:pt x="594" y="186"/>
                  </a:cubicBezTo>
                  <a:cubicBezTo>
                    <a:pt x="591" y="187"/>
                    <a:pt x="589" y="188"/>
                    <a:pt x="589" y="188"/>
                  </a:cubicBezTo>
                  <a:cubicBezTo>
                    <a:pt x="589" y="189"/>
                    <a:pt x="589" y="189"/>
                    <a:pt x="589" y="189"/>
                  </a:cubicBezTo>
                  <a:cubicBezTo>
                    <a:pt x="590" y="188"/>
                    <a:pt x="590" y="188"/>
                    <a:pt x="590" y="188"/>
                  </a:cubicBezTo>
                  <a:cubicBezTo>
                    <a:pt x="584" y="180"/>
                    <a:pt x="580" y="176"/>
                    <a:pt x="579" y="174"/>
                  </a:cubicBezTo>
                  <a:cubicBezTo>
                    <a:pt x="577" y="172"/>
                    <a:pt x="577" y="172"/>
                    <a:pt x="577" y="172"/>
                  </a:cubicBezTo>
                  <a:cubicBezTo>
                    <a:pt x="576" y="172"/>
                    <a:pt x="576" y="172"/>
                    <a:pt x="576" y="172"/>
                  </a:cubicBezTo>
                  <a:cubicBezTo>
                    <a:pt x="576" y="172"/>
                    <a:pt x="576" y="172"/>
                    <a:pt x="576" y="172"/>
                  </a:cubicBezTo>
                  <a:cubicBezTo>
                    <a:pt x="565" y="173"/>
                    <a:pt x="565" y="173"/>
                    <a:pt x="565" y="173"/>
                  </a:cubicBezTo>
                  <a:cubicBezTo>
                    <a:pt x="565" y="174"/>
                    <a:pt x="565" y="174"/>
                    <a:pt x="565" y="174"/>
                  </a:cubicBezTo>
                  <a:cubicBezTo>
                    <a:pt x="566" y="173"/>
                    <a:pt x="566" y="173"/>
                    <a:pt x="566" y="173"/>
                  </a:cubicBezTo>
                  <a:cubicBezTo>
                    <a:pt x="565" y="172"/>
                    <a:pt x="565" y="172"/>
                    <a:pt x="565" y="172"/>
                  </a:cubicBezTo>
                  <a:cubicBezTo>
                    <a:pt x="564" y="171"/>
                    <a:pt x="564" y="171"/>
                    <a:pt x="564" y="171"/>
                  </a:cubicBezTo>
                  <a:cubicBezTo>
                    <a:pt x="563" y="172"/>
                    <a:pt x="563" y="172"/>
                    <a:pt x="563" y="172"/>
                  </a:cubicBezTo>
                  <a:cubicBezTo>
                    <a:pt x="557" y="177"/>
                    <a:pt x="557" y="177"/>
                    <a:pt x="557" y="177"/>
                  </a:cubicBezTo>
                  <a:cubicBezTo>
                    <a:pt x="558" y="179"/>
                    <a:pt x="558" y="179"/>
                    <a:pt x="558" y="179"/>
                  </a:cubicBezTo>
                  <a:cubicBezTo>
                    <a:pt x="559" y="178"/>
                    <a:pt x="559" y="178"/>
                    <a:pt x="559" y="178"/>
                  </a:cubicBezTo>
                  <a:cubicBezTo>
                    <a:pt x="551" y="166"/>
                    <a:pt x="551" y="166"/>
                    <a:pt x="551" y="166"/>
                  </a:cubicBezTo>
                  <a:cubicBezTo>
                    <a:pt x="550" y="166"/>
                    <a:pt x="550" y="166"/>
                    <a:pt x="550" y="166"/>
                  </a:cubicBezTo>
                  <a:cubicBezTo>
                    <a:pt x="551" y="167"/>
                    <a:pt x="551" y="167"/>
                    <a:pt x="551" y="167"/>
                  </a:cubicBezTo>
                  <a:cubicBezTo>
                    <a:pt x="554" y="159"/>
                    <a:pt x="554" y="159"/>
                    <a:pt x="554" y="159"/>
                  </a:cubicBezTo>
                  <a:cubicBezTo>
                    <a:pt x="555" y="158"/>
                    <a:pt x="555" y="158"/>
                    <a:pt x="555" y="158"/>
                  </a:cubicBezTo>
                  <a:cubicBezTo>
                    <a:pt x="553" y="157"/>
                    <a:pt x="553" y="157"/>
                    <a:pt x="553" y="157"/>
                  </a:cubicBezTo>
                  <a:cubicBezTo>
                    <a:pt x="551" y="156"/>
                    <a:pt x="551" y="156"/>
                    <a:pt x="551" y="156"/>
                  </a:cubicBezTo>
                  <a:cubicBezTo>
                    <a:pt x="550" y="155"/>
                    <a:pt x="550" y="155"/>
                    <a:pt x="550" y="155"/>
                  </a:cubicBezTo>
                  <a:cubicBezTo>
                    <a:pt x="550" y="155"/>
                    <a:pt x="550" y="155"/>
                    <a:pt x="550" y="155"/>
                  </a:cubicBezTo>
                  <a:cubicBezTo>
                    <a:pt x="538" y="158"/>
                    <a:pt x="538" y="158"/>
                    <a:pt x="538" y="158"/>
                  </a:cubicBezTo>
                  <a:cubicBezTo>
                    <a:pt x="538" y="160"/>
                    <a:pt x="538" y="160"/>
                    <a:pt x="538" y="160"/>
                  </a:cubicBezTo>
                  <a:cubicBezTo>
                    <a:pt x="539" y="158"/>
                    <a:pt x="539" y="158"/>
                    <a:pt x="539" y="158"/>
                  </a:cubicBezTo>
                  <a:cubicBezTo>
                    <a:pt x="527" y="151"/>
                    <a:pt x="522" y="147"/>
                    <a:pt x="519" y="145"/>
                  </a:cubicBezTo>
                  <a:cubicBezTo>
                    <a:pt x="516" y="144"/>
                    <a:pt x="516" y="144"/>
                    <a:pt x="516" y="144"/>
                  </a:cubicBezTo>
                  <a:cubicBezTo>
                    <a:pt x="515" y="145"/>
                    <a:pt x="515" y="145"/>
                    <a:pt x="515" y="145"/>
                  </a:cubicBezTo>
                  <a:cubicBezTo>
                    <a:pt x="516" y="145"/>
                    <a:pt x="516" y="145"/>
                    <a:pt x="516" y="145"/>
                  </a:cubicBezTo>
                  <a:cubicBezTo>
                    <a:pt x="516" y="139"/>
                    <a:pt x="516" y="139"/>
                    <a:pt x="516" y="139"/>
                  </a:cubicBezTo>
                  <a:cubicBezTo>
                    <a:pt x="516" y="135"/>
                    <a:pt x="516" y="135"/>
                    <a:pt x="516" y="135"/>
                  </a:cubicBezTo>
                  <a:cubicBezTo>
                    <a:pt x="514" y="138"/>
                    <a:pt x="514" y="138"/>
                    <a:pt x="514" y="138"/>
                  </a:cubicBezTo>
                  <a:cubicBezTo>
                    <a:pt x="507" y="147"/>
                    <a:pt x="507" y="147"/>
                    <a:pt x="507" y="147"/>
                  </a:cubicBezTo>
                  <a:cubicBezTo>
                    <a:pt x="508" y="148"/>
                    <a:pt x="508" y="148"/>
                    <a:pt x="508" y="148"/>
                  </a:cubicBezTo>
                  <a:cubicBezTo>
                    <a:pt x="509" y="146"/>
                    <a:pt x="509" y="146"/>
                    <a:pt x="509" y="146"/>
                  </a:cubicBezTo>
                  <a:cubicBezTo>
                    <a:pt x="508" y="146"/>
                    <a:pt x="508" y="146"/>
                    <a:pt x="508" y="146"/>
                  </a:cubicBezTo>
                  <a:cubicBezTo>
                    <a:pt x="507" y="146"/>
                    <a:pt x="503" y="144"/>
                    <a:pt x="501" y="141"/>
                  </a:cubicBezTo>
                  <a:cubicBezTo>
                    <a:pt x="501" y="141"/>
                    <a:pt x="501" y="141"/>
                    <a:pt x="501" y="141"/>
                  </a:cubicBezTo>
                  <a:cubicBezTo>
                    <a:pt x="501" y="141"/>
                    <a:pt x="501" y="141"/>
                    <a:pt x="501" y="141"/>
                  </a:cubicBezTo>
                  <a:cubicBezTo>
                    <a:pt x="501" y="141"/>
                    <a:pt x="501" y="141"/>
                    <a:pt x="501" y="141"/>
                  </a:cubicBezTo>
                  <a:cubicBezTo>
                    <a:pt x="501" y="140"/>
                    <a:pt x="501" y="140"/>
                    <a:pt x="501" y="140"/>
                  </a:cubicBezTo>
                  <a:cubicBezTo>
                    <a:pt x="501" y="141"/>
                    <a:pt x="501" y="141"/>
                    <a:pt x="501" y="141"/>
                  </a:cubicBezTo>
                  <a:cubicBezTo>
                    <a:pt x="501" y="141"/>
                    <a:pt x="501" y="141"/>
                    <a:pt x="501" y="141"/>
                  </a:cubicBezTo>
                  <a:cubicBezTo>
                    <a:pt x="501" y="140"/>
                    <a:pt x="501" y="140"/>
                    <a:pt x="501" y="140"/>
                  </a:cubicBezTo>
                  <a:cubicBezTo>
                    <a:pt x="501" y="141"/>
                    <a:pt x="501" y="141"/>
                    <a:pt x="501" y="141"/>
                  </a:cubicBezTo>
                  <a:cubicBezTo>
                    <a:pt x="501" y="141"/>
                    <a:pt x="501" y="141"/>
                    <a:pt x="501" y="141"/>
                  </a:cubicBezTo>
                  <a:cubicBezTo>
                    <a:pt x="501" y="141"/>
                    <a:pt x="501" y="141"/>
                    <a:pt x="501" y="141"/>
                  </a:cubicBezTo>
                  <a:cubicBezTo>
                    <a:pt x="501" y="141"/>
                    <a:pt x="501" y="141"/>
                    <a:pt x="501" y="141"/>
                  </a:cubicBezTo>
                  <a:cubicBezTo>
                    <a:pt x="501" y="141"/>
                    <a:pt x="501" y="141"/>
                    <a:pt x="501" y="141"/>
                  </a:cubicBezTo>
                  <a:cubicBezTo>
                    <a:pt x="501" y="141"/>
                    <a:pt x="501" y="141"/>
                    <a:pt x="501" y="141"/>
                  </a:cubicBezTo>
                  <a:cubicBezTo>
                    <a:pt x="501" y="141"/>
                    <a:pt x="501" y="141"/>
                    <a:pt x="501" y="141"/>
                  </a:cubicBezTo>
                  <a:cubicBezTo>
                    <a:pt x="501" y="140"/>
                    <a:pt x="501" y="140"/>
                    <a:pt x="501" y="140"/>
                  </a:cubicBezTo>
                  <a:cubicBezTo>
                    <a:pt x="502" y="140"/>
                    <a:pt x="504" y="139"/>
                    <a:pt x="507" y="138"/>
                  </a:cubicBezTo>
                  <a:cubicBezTo>
                    <a:pt x="507" y="137"/>
                    <a:pt x="507" y="137"/>
                    <a:pt x="507" y="137"/>
                  </a:cubicBezTo>
                  <a:cubicBezTo>
                    <a:pt x="507" y="138"/>
                    <a:pt x="507" y="138"/>
                    <a:pt x="507" y="138"/>
                  </a:cubicBezTo>
                  <a:cubicBezTo>
                    <a:pt x="508" y="138"/>
                    <a:pt x="509" y="138"/>
                    <a:pt x="509" y="137"/>
                  </a:cubicBezTo>
                  <a:cubicBezTo>
                    <a:pt x="510" y="136"/>
                    <a:pt x="511" y="135"/>
                    <a:pt x="511" y="133"/>
                  </a:cubicBezTo>
                  <a:cubicBezTo>
                    <a:pt x="511" y="132"/>
                    <a:pt x="511" y="130"/>
                    <a:pt x="511" y="129"/>
                  </a:cubicBezTo>
                  <a:cubicBezTo>
                    <a:pt x="511" y="126"/>
                    <a:pt x="511" y="124"/>
                    <a:pt x="511" y="124"/>
                  </a:cubicBezTo>
                  <a:cubicBezTo>
                    <a:pt x="511" y="123"/>
                    <a:pt x="511" y="123"/>
                    <a:pt x="511" y="123"/>
                  </a:cubicBezTo>
                  <a:cubicBezTo>
                    <a:pt x="510" y="123"/>
                    <a:pt x="510" y="123"/>
                    <a:pt x="510" y="123"/>
                  </a:cubicBezTo>
                  <a:cubicBezTo>
                    <a:pt x="502" y="120"/>
                    <a:pt x="502" y="120"/>
                    <a:pt x="502" y="120"/>
                  </a:cubicBezTo>
                  <a:cubicBezTo>
                    <a:pt x="501" y="120"/>
                    <a:pt x="501" y="120"/>
                    <a:pt x="501" y="120"/>
                  </a:cubicBezTo>
                  <a:cubicBezTo>
                    <a:pt x="501" y="121"/>
                    <a:pt x="501" y="121"/>
                    <a:pt x="501" y="121"/>
                  </a:cubicBezTo>
                  <a:cubicBezTo>
                    <a:pt x="501" y="121"/>
                    <a:pt x="501" y="121"/>
                    <a:pt x="501" y="121"/>
                  </a:cubicBezTo>
                  <a:cubicBezTo>
                    <a:pt x="500" y="121"/>
                    <a:pt x="498" y="122"/>
                    <a:pt x="496" y="122"/>
                  </a:cubicBezTo>
                  <a:cubicBezTo>
                    <a:pt x="496" y="122"/>
                    <a:pt x="496" y="122"/>
                    <a:pt x="495" y="122"/>
                  </a:cubicBezTo>
                  <a:cubicBezTo>
                    <a:pt x="495" y="122"/>
                    <a:pt x="495" y="122"/>
                    <a:pt x="495" y="122"/>
                  </a:cubicBezTo>
                  <a:cubicBezTo>
                    <a:pt x="495" y="121"/>
                    <a:pt x="495" y="121"/>
                    <a:pt x="495" y="121"/>
                  </a:cubicBezTo>
                  <a:cubicBezTo>
                    <a:pt x="495" y="121"/>
                    <a:pt x="494" y="120"/>
                    <a:pt x="494" y="120"/>
                  </a:cubicBezTo>
                  <a:cubicBezTo>
                    <a:pt x="494" y="120"/>
                    <a:pt x="495" y="119"/>
                    <a:pt x="495" y="119"/>
                  </a:cubicBezTo>
                  <a:cubicBezTo>
                    <a:pt x="495" y="118"/>
                    <a:pt x="495" y="118"/>
                    <a:pt x="495" y="118"/>
                  </a:cubicBezTo>
                  <a:cubicBezTo>
                    <a:pt x="495" y="118"/>
                    <a:pt x="495" y="118"/>
                    <a:pt x="495" y="118"/>
                  </a:cubicBezTo>
                  <a:cubicBezTo>
                    <a:pt x="495" y="118"/>
                    <a:pt x="495" y="118"/>
                    <a:pt x="495" y="118"/>
                  </a:cubicBezTo>
                  <a:cubicBezTo>
                    <a:pt x="495" y="116"/>
                    <a:pt x="495" y="116"/>
                    <a:pt x="495" y="116"/>
                  </a:cubicBezTo>
                  <a:cubicBezTo>
                    <a:pt x="493" y="116"/>
                    <a:pt x="493" y="116"/>
                    <a:pt x="493" y="116"/>
                  </a:cubicBezTo>
                  <a:cubicBezTo>
                    <a:pt x="488" y="116"/>
                    <a:pt x="488" y="116"/>
                    <a:pt x="488" y="116"/>
                  </a:cubicBezTo>
                  <a:cubicBezTo>
                    <a:pt x="488" y="118"/>
                    <a:pt x="488" y="118"/>
                    <a:pt x="488" y="118"/>
                  </a:cubicBezTo>
                  <a:cubicBezTo>
                    <a:pt x="489" y="117"/>
                    <a:pt x="489" y="117"/>
                    <a:pt x="489" y="117"/>
                  </a:cubicBezTo>
                  <a:cubicBezTo>
                    <a:pt x="489" y="117"/>
                    <a:pt x="489" y="117"/>
                    <a:pt x="489" y="116"/>
                  </a:cubicBezTo>
                  <a:cubicBezTo>
                    <a:pt x="488" y="116"/>
                    <a:pt x="488" y="114"/>
                    <a:pt x="487" y="113"/>
                  </a:cubicBezTo>
                  <a:cubicBezTo>
                    <a:pt x="487" y="113"/>
                    <a:pt x="487" y="112"/>
                    <a:pt x="487" y="112"/>
                  </a:cubicBezTo>
                  <a:cubicBezTo>
                    <a:pt x="486" y="112"/>
                    <a:pt x="486" y="112"/>
                    <a:pt x="486" y="112"/>
                  </a:cubicBezTo>
                  <a:cubicBezTo>
                    <a:pt x="486" y="111"/>
                    <a:pt x="486" y="111"/>
                    <a:pt x="486" y="111"/>
                  </a:cubicBezTo>
                  <a:cubicBezTo>
                    <a:pt x="486" y="111"/>
                    <a:pt x="486" y="111"/>
                    <a:pt x="486" y="111"/>
                  </a:cubicBezTo>
                  <a:cubicBezTo>
                    <a:pt x="486" y="111"/>
                    <a:pt x="486" y="111"/>
                    <a:pt x="486" y="111"/>
                  </a:cubicBezTo>
                  <a:cubicBezTo>
                    <a:pt x="486" y="111"/>
                    <a:pt x="486" y="111"/>
                    <a:pt x="486" y="111"/>
                  </a:cubicBezTo>
                  <a:cubicBezTo>
                    <a:pt x="486" y="111"/>
                    <a:pt x="486" y="111"/>
                    <a:pt x="486" y="111"/>
                  </a:cubicBezTo>
                  <a:cubicBezTo>
                    <a:pt x="486" y="111"/>
                    <a:pt x="486" y="111"/>
                    <a:pt x="486" y="111"/>
                  </a:cubicBezTo>
                  <a:cubicBezTo>
                    <a:pt x="485" y="111"/>
                    <a:pt x="485" y="111"/>
                    <a:pt x="485" y="111"/>
                  </a:cubicBezTo>
                  <a:cubicBezTo>
                    <a:pt x="486" y="112"/>
                    <a:pt x="486" y="112"/>
                    <a:pt x="486" y="112"/>
                  </a:cubicBezTo>
                  <a:cubicBezTo>
                    <a:pt x="486" y="111"/>
                    <a:pt x="486" y="111"/>
                    <a:pt x="486" y="111"/>
                  </a:cubicBezTo>
                  <a:cubicBezTo>
                    <a:pt x="485" y="111"/>
                    <a:pt x="485" y="111"/>
                    <a:pt x="485" y="111"/>
                  </a:cubicBezTo>
                  <a:cubicBezTo>
                    <a:pt x="486" y="112"/>
                    <a:pt x="486" y="112"/>
                    <a:pt x="486" y="112"/>
                  </a:cubicBezTo>
                  <a:cubicBezTo>
                    <a:pt x="485" y="111"/>
                    <a:pt x="485" y="111"/>
                    <a:pt x="485" y="111"/>
                  </a:cubicBezTo>
                  <a:cubicBezTo>
                    <a:pt x="485" y="113"/>
                    <a:pt x="485" y="113"/>
                    <a:pt x="485" y="113"/>
                  </a:cubicBezTo>
                  <a:cubicBezTo>
                    <a:pt x="486" y="112"/>
                    <a:pt x="486" y="112"/>
                    <a:pt x="486" y="112"/>
                  </a:cubicBezTo>
                  <a:cubicBezTo>
                    <a:pt x="485" y="111"/>
                    <a:pt x="485" y="111"/>
                    <a:pt x="485" y="111"/>
                  </a:cubicBezTo>
                  <a:cubicBezTo>
                    <a:pt x="485" y="113"/>
                    <a:pt x="485" y="113"/>
                    <a:pt x="485" y="113"/>
                  </a:cubicBezTo>
                  <a:cubicBezTo>
                    <a:pt x="485" y="111"/>
                    <a:pt x="485" y="111"/>
                    <a:pt x="485" y="111"/>
                  </a:cubicBezTo>
                  <a:cubicBezTo>
                    <a:pt x="485" y="110"/>
                    <a:pt x="485" y="110"/>
                    <a:pt x="485" y="110"/>
                  </a:cubicBezTo>
                  <a:cubicBezTo>
                    <a:pt x="454" y="114"/>
                    <a:pt x="454" y="114"/>
                    <a:pt x="454" y="114"/>
                  </a:cubicBezTo>
                  <a:cubicBezTo>
                    <a:pt x="454" y="115"/>
                    <a:pt x="454" y="115"/>
                    <a:pt x="454" y="115"/>
                  </a:cubicBezTo>
                  <a:cubicBezTo>
                    <a:pt x="455" y="114"/>
                    <a:pt x="455" y="114"/>
                    <a:pt x="455" y="114"/>
                  </a:cubicBezTo>
                  <a:cubicBezTo>
                    <a:pt x="455" y="114"/>
                    <a:pt x="448" y="109"/>
                    <a:pt x="439" y="104"/>
                  </a:cubicBezTo>
                  <a:cubicBezTo>
                    <a:pt x="435" y="102"/>
                    <a:pt x="431" y="100"/>
                    <a:pt x="426" y="98"/>
                  </a:cubicBezTo>
                  <a:cubicBezTo>
                    <a:pt x="422" y="96"/>
                    <a:pt x="418" y="95"/>
                    <a:pt x="415" y="95"/>
                  </a:cubicBezTo>
                  <a:cubicBezTo>
                    <a:pt x="415" y="95"/>
                    <a:pt x="415" y="95"/>
                    <a:pt x="415" y="95"/>
                  </a:cubicBezTo>
                  <a:cubicBezTo>
                    <a:pt x="415" y="95"/>
                    <a:pt x="415" y="95"/>
                    <a:pt x="415" y="95"/>
                  </a:cubicBezTo>
                  <a:cubicBezTo>
                    <a:pt x="406" y="96"/>
                    <a:pt x="402" y="102"/>
                    <a:pt x="402" y="102"/>
                  </a:cubicBezTo>
                  <a:cubicBezTo>
                    <a:pt x="403" y="103"/>
                    <a:pt x="403" y="103"/>
                    <a:pt x="403" y="103"/>
                  </a:cubicBezTo>
                  <a:cubicBezTo>
                    <a:pt x="404" y="102"/>
                    <a:pt x="404" y="102"/>
                    <a:pt x="404" y="102"/>
                  </a:cubicBezTo>
                  <a:cubicBezTo>
                    <a:pt x="389" y="90"/>
                    <a:pt x="389" y="90"/>
                    <a:pt x="389" y="90"/>
                  </a:cubicBezTo>
                  <a:cubicBezTo>
                    <a:pt x="389" y="89"/>
                    <a:pt x="389" y="89"/>
                    <a:pt x="389" y="89"/>
                  </a:cubicBezTo>
                  <a:cubicBezTo>
                    <a:pt x="388" y="89"/>
                    <a:pt x="388" y="89"/>
                    <a:pt x="388" y="89"/>
                  </a:cubicBezTo>
                  <a:cubicBezTo>
                    <a:pt x="380" y="89"/>
                    <a:pt x="380" y="89"/>
                    <a:pt x="380" y="89"/>
                  </a:cubicBezTo>
                  <a:cubicBezTo>
                    <a:pt x="380" y="91"/>
                    <a:pt x="380" y="91"/>
                    <a:pt x="380" y="91"/>
                  </a:cubicBezTo>
                  <a:cubicBezTo>
                    <a:pt x="381" y="91"/>
                    <a:pt x="381" y="91"/>
                    <a:pt x="381" y="91"/>
                  </a:cubicBezTo>
                  <a:cubicBezTo>
                    <a:pt x="383" y="86"/>
                    <a:pt x="383" y="86"/>
                    <a:pt x="383" y="86"/>
                  </a:cubicBezTo>
                  <a:cubicBezTo>
                    <a:pt x="383" y="85"/>
                    <a:pt x="383" y="85"/>
                    <a:pt x="383" y="85"/>
                  </a:cubicBezTo>
                  <a:cubicBezTo>
                    <a:pt x="382" y="84"/>
                    <a:pt x="382" y="84"/>
                    <a:pt x="382" y="84"/>
                  </a:cubicBezTo>
                  <a:cubicBezTo>
                    <a:pt x="375" y="80"/>
                    <a:pt x="375" y="80"/>
                    <a:pt x="375" y="80"/>
                  </a:cubicBezTo>
                  <a:cubicBezTo>
                    <a:pt x="375" y="80"/>
                    <a:pt x="375" y="80"/>
                    <a:pt x="375" y="80"/>
                  </a:cubicBezTo>
                  <a:cubicBezTo>
                    <a:pt x="374" y="80"/>
                    <a:pt x="374" y="80"/>
                    <a:pt x="374" y="80"/>
                  </a:cubicBezTo>
                  <a:cubicBezTo>
                    <a:pt x="355" y="84"/>
                    <a:pt x="355" y="84"/>
                    <a:pt x="355" y="84"/>
                  </a:cubicBezTo>
                  <a:cubicBezTo>
                    <a:pt x="356" y="85"/>
                    <a:pt x="356" y="85"/>
                    <a:pt x="356" y="85"/>
                  </a:cubicBezTo>
                  <a:cubicBezTo>
                    <a:pt x="357" y="86"/>
                    <a:pt x="357" y="86"/>
                    <a:pt x="357" y="86"/>
                  </a:cubicBezTo>
                  <a:cubicBezTo>
                    <a:pt x="361" y="82"/>
                    <a:pt x="361" y="82"/>
                    <a:pt x="361" y="82"/>
                  </a:cubicBezTo>
                  <a:cubicBezTo>
                    <a:pt x="362" y="81"/>
                    <a:pt x="362" y="81"/>
                    <a:pt x="362" y="81"/>
                  </a:cubicBezTo>
                  <a:cubicBezTo>
                    <a:pt x="360" y="80"/>
                    <a:pt x="360" y="80"/>
                    <a:pt x="360" y="80"/>
                  </a:cubicBezTo>
                  <a:cubicBezTo>
                    <a:pt x="356" y="77"/>
                    <a:pt x="356" y="77"/>
                    <a:pt x="356" y="77"/>
                  </a:cubicBezTo>
                  <a:cubicBezTo>
                    <a:pt x="356" y="77"/>
                    <a:pt x="356" y="77"/>
                    <a:pt x="356" y="77"/>
                  </a:cubicBezTo>
                  <a:cubicBezTo>
                    <a:pt x="355" y="77"/>
                    <a:pt x="355" y="77"/>
                    <a:pt x="355" y="77"/>
                  </a:cubicBezTo>
                  <a:cubicBezTo>
                    <a:pt x="335" y="79"/>
                    <a:pt x="324" y="79"/>
                    <a:pt x="319" y="80"/>
                  </a:cubicBezTo>
                  <a:cubicBezTo>
                    <a:pt x="314" y="80"/>
                    <a:pt x="314" y="80"/>
                    <a:pt x="314" y="80"/>
                  </a:cubicBezTo>
                  <a:cubicBezTo>
                    <a:pt x="314" y="81"/>
                    <a:pt x="314" y="81"/>
                    <a:pt x="314" y="81"/>
                  </a:cubicBezTo>
                  <a:cubicBezTo>
                    <a:pt x="314" y="80"/>
                    <a:pt x="314" y="80"/>
                    <a:pt x="314" y="80"/>
                  </a:cubicBezTo>
                  <a:cubicBezTo>
                    <a:pt x="291" y="69"/>
                    <a:pt x="280" y="63"/>
                    <a:pt x="274" y="60"/>
                  </a:cubicBezTo>
                  <a:cubicBezTo>
                    <a:pt x="268" y="57"/>
                    <a:pt x="268" y="57"/>
                    <a:pt x="268" y="57"/>
                  </a:cubicBezTo>
                  <a:cubicBezTo>
                    <a:pt x="268" y="57"/>
                    <a:pt x="268" y="57"/>
                    <a:pt x="268" y="57"/>
                  </a:cubicBezTo>
                  <a:cubicBezTo>
                    <a:pt x="268" y="57"/>
                    <a:pt x="268" y="57"/>
                    <a:pt x="268" y="57"/>
                  </a:cubicBezTo>
                  <a:cubicBezTo>
                    <a:pt x="242" y="50"/>
                    <a:pt x="242" y="50"/>
                    <a:pt x="242" y="50"/>
                  </a:cubicBezTo>
                  <a:cubicBezTo>
                    <a:pt x="242" y="52"/>
                    <a:pt x="242" y="52"/>
                    <a:pt x="242" y="52"/>
                  </a:cubicBezTo>
                  <a:cubicBezTo>
                    <a:pt x="244" y="52"/>
                    <a:pt x="244" y="52"/>
                    <a:pt x="244" y="52"/>
                  </a:cubicBezTo>
                  <a:cubicBezTo>
                    <a:pt x="244" y="51"/>
                    <a:pt x="243" y="49"/>
                    <a:pt x="242" y="45"/>
                  </a:cubicBezTo>
                  <a:cubicBezTo>
                    <a:pt x="241" y="44"/>
                    <a:pt x="240" y="42"/>
                    <a:pt x="239" y="41"/>
                  </a:cubicBezTo>
                  <a:cubicBezTo>
                    <a:pt x="237" y="40"/>
                    <a:pt x="235" y="38"/>
                    <a:pt x="233" y="38"/>
                  </a:cubicBezTo>
                  <a:cubicBezTo>
                    <a:pt x="233" y="40"/>
                    <a:pt x="233" y="40"/>
                    <a:pt x="233" y="40"/>
                  </a:cubicBezTo>
                  <a:cubicBezTo>
                    <a:pt x="233" y="38"/>
                    <a:pt x="233" y="38"/>
                    <a:pt x="233" y="38"/>
                  </a:cubicBezTo>
                  <a:cubicBezTo>
                    <a:pt x="232" y="38"/>
                    <a:pt x="231" y="38"/>
                    <a:pt x="230" y="38"/>
                  </a:cubicBezTo>
                  <a:cubicBezTo>
                    <a:pt x="224" y="38"/>
                    <a:pt x="218" y="42"/>
                    <a:pt x="218" y="42"/>
                  </a:cubicBezTo>
                  <a:cubicBezTo>
                    <a:pt x="219" y="44"/>
                    <a:pt x="219" y="44"/>
                    <a:pt x="219" y="44"/>
                  </a:cubicBezTo>
                  <a:cubicBezTo>
                    <a:pt x="220" y="42"/>
                    <a:pt x="220" y="42"/>
                    <a:pt x="220" y="42"/>
                  </a:cubicBezTo>
                  <a:cubicBezTo>
                    <a:pt x="208" y="36"/>
                    <a:pt x="208" y="36"/>
                    <a:pt x="208" y="36"/>
                  </a:cubicBezTo>
                  <a:cubicBezTo>
                    <a:pt x="207" y="35"/>
                    <a:pt x="207" y="35"/>
                    <a:pt x="207" y="35"/>
                  </a:cubicBezTo>
                  <a:cubicBezTo>
                    <a:pt x="207" y="35"/>
                    <a:pt x="207" y="35"/>
                    <a:pt x="207" y="35"/>
                  </a:cubicBezTo>
                  <a:cubicBezTo>
                    <a:pt x="185" y="37"/>
                    <a:pt x="185" y="37"/>
                    <a:pt x="185" y="37"/>
                  </a:cubicBezTo>
                  <a:cubicBezTo>
                    <a:pt x="185" y="38"/>
                    <a:pt x="185" y="38"/>
                    <a:pt x="185" y="38"/>
                  </a:cubicBezTo>
                  <a:cubicBezTo>
                    <a:pt x="186" y="37"/>
                    <a:pt x="186" y="37"/>
                    <a:pt x="186" y="37"/>
                  </a:cubicBezTo>
                  <a:cubicBezTo>
                    <a:pt x="157" y="29"/>
                    <a:pt x="157" y="29"/>
                    <a:pt x="157" y="29"/>
                  </a:cubicBezTo>
                  <a:cubicBezTo>
                    <a:pt x="156" y="28"/>
                    <a:pt x="156" y="28"/>
                    <a:pt x="156" y="28"/>
                  </a:cubicBezTo>
                  <a:cubicBezTo>
                    <a:pt x="156" y="29"/>
                    <a:pt x="156" y="29"/>
                    <a:pt x="156" y="29"/>
                  </a:cubicBezTo>
                  <a:cubicBezTo>
                    <a:pt x="150" y="36"/>
                    <a:pt x="150" y="36"/>
                    <a:pt x="150" y="36"/>
                  </a:cubicBezTo>
                  <a:cubicBezTo>
                    <a:pt x="152" y="37"/>
                    <a:pt x="152" y="37"/>
                    <a:pt x="152" y="37"/>
                  </a:cubicBezTo>
                  <a:cubicBezTo>
                    <a:pt x="153" y="37"/>
                    <a:pt x="153" y="37"/>
                    <a:pt x="153" y="37"/>
                  </a:cubicBezTo>
                  <a:cubicBezTo>
                    <a:pt x="154" y="32"/>
                    <a:pt x="154" y="32"/>
                    <a:pt x="154" y="32"/>
                  </a:cubicBezTo>
                  <a:cubicBezTo>
                    <a:pt x="155" y="31"/>
                    <a:pt x="155" y="31"/>
                    <a:pt x="155" y="31"/>
                  </a:cubicBezTo>
                  <a:cubicBezTo>
                    <a:pt x="154" y="30"/>
                    <a:pt x="154" y="30"/>
                    <a:pt x="154" y="30"/>
                  </a:cubicBezTo>
                  <a:cubicBezTo>
                    <a:pt x="141" y="25"/>
                    <a:pt x="141" y="25"/>
                    <a:pt x="141" y="25"/>
                  </a:cubicBezTo>
                  <a:cubicBezTo>
                    <a:pt x="141" y="26"/>
                    <a:pt x="141" y="26"/>
                    <a:pt x="141" y="26"/>
                  </a:cubicBezTo>
                  <a:cubicBezTo>
                    <a:pt x="142" y="25"/>
                    <a:pt x="142" y="25"/>
                    <a:pt x="142" y="25"/>
                  </a:cubicBezTo>
                  <a:cubicBezTo>
                    <a:pt x="142" y="25"/>
                    <a:pt x="141" y="22"/>
                    <a:pt x="139" y="18"/>
                  </a:cubicBezTo>
                  <a:cubicBezTo>
                    <a:pt x="138" y="17"/>
                    <a:pt x="137" y="15"/>
                    <a:pt x="136" y="13"/>
                  </a:cubicBezTo>
                  <a:cubicBezTo>
                    <a:pt x="135" y="12"/>
                    <a:pt x="133" y="10"/>
                    <a:pt x="132" y="10"/>
                  </a:cubicBezTo>
                  <a:cubicBezTo>
                    <a:pt x="132" y="10"/>
                    <a:pt x="132" y="10"/>
                    <a:pt x="132" y="10"/>
                  </a:cubicBezTo>
                  <a:cubicBezTo>
                    <a:pt x="132" y="10"/>
                    <a:pt x="132" y="10"/>
                    <a:pt x="132" y="10"/>
                  </a:cubicBezTo>
                  <a:cubicBezTo>
                    <a:pt x="131" y="10"/>
                    <a:pt x="130" y="10"/>
                    <a:pt x="130" y="10"/>
                  </a:cubicBezTo>
                  <a:cubicBezTo>
                    <a:pt x="127" y="10"/>
                    <a:pt x="125" y="11"/>
                    <a:pt x="123" y="12"/>
                  </a:cubicBezTo>
                  <a:cubicBezTo>
                    <a:pt x="122" y="13"/>
                    <a:pt x="121" y="14"/>
                    <a:pt x="121" y="14"/>
                  </a:cubicBezTo>
                  <a:cubicBezTo>
                    <a:pt x="122" y="15"/>
                    <a:pt x="122" y="15"/>
                    <a:pt x="122" y="15"/>
                  </a:cubicBezTo>
                  <a:cubicBezTo>
                    <a:pt x="123" y="15"/>
                    <a:pt x="123" y="15"/>
                    <a:pt x="123" y="15"/>
                  </a:cubicBezTo>
                  <a:cubicBezTo>
                    <a:pt x="122" y="8"/>
                    <a:pt x="122" y="8"/>
                    <a:pt x="122" y="8"/>
                  </a:cubicBezTo>
                  <a:cubicBezTo>
                    <a:pt x="122" y="8"/>
                    <a:pt x="122" y="8"/>
                    <a:pt x="122" y="8"/>
                  </a:cubicBezTo>
                  <a:cubicBezTo>
                    <a:pt x="121" y="7"/>
                    <a:pt x="121" y="7"/>
                    <a:pt x="121" y="7"/>
                  </a:cubicBezTo>
                  <a:cubicBezTo>
                    <a:pt x="115" y="3"/>
                    <a:pt x="115" y="3"/>
                    <a:pt x="115" y="3"/>
                  </a:cubicBezTo>
                  <a:cubicBezTo>
                    <a:pt x="114" y="3"/>
                    <a:pt x="114" y="3"/>
                    <a:pt x="114" y="3"/>
                  </a:cubicBezTo>
                  <a:cubicBezTo>
                    <a:pt x="113" y="3"/>
                    <a:pt x="113" y="3"/>
                    <a:pt x="113" y="3"/>
                  </a:cubicBezTo>
                  <a:cubicBezTo>
                    <a:pt x="102" y="7"/>
                    <a:pt x="102" y="7"/>
                    <a:pt x="102" y="7"/>
                  </a:cubicBezTo>
                  <a:cubicBezTo>
                    <a:pt x="103" y="9"/>
                    <a:pt x="103" y="9"/>
                    <a:pt x="103" y="9"/>
                  </a:cubicBezTo>
                  <a:cubicBezTo>
                    <a:pt x="104" y="9"/>
                    <a:pt x="104" y="9"/>
                    <a:pt x="104" y="9"/>
                  </a:cubicBezTo>
                  <a:cubicBezTo>
                    <a:pt x="110" y="3"/>
                    <a:pt x="110" y="3"/>
                    <a:pt x="110" y="3"/>
                  </a:cubicBezTo>
                  <a:cubicBezTo>
                    <a:pt x="112" y="0"/>
                    <a:pt x="112" y="0"/>
                    <a:pt x="112" y="0"/>
                  </a:cubicBezTo>
                  <a:cubicBezTo>
                    <a:pt x="108" y="0"/>
                    <a:pt x="108" y="0"/>
                    <a:pt x="108" y="0"/>
                  </a:cubicBezTo>
                  <a:cubicBezTo>
                    <a:pt x="95" y="2"/>
                    <a:pt x="95" y="2"/>
                    <a:pt x="95" y="2"/>
                  </a:cubicBezTo>
                  <a:cubicBezTo>
                    <a:pt x="94" y="2"/>
                    <a:pt x="94" y="2"/>
                    <a:pt x="94" y="2"/>
                  </a:cubicBezTo>
                  <a:cubicBezTo>
                    <a:pt x="93" y="3"/>
                    <a:pt x="93" y="3"/>
                    <a:pt x="93" y="3"/>
                  </a:cubicBezTo>
                  <a:cubicBezTo>
                    <a:pt x="92" y="8"/>
                    <a:pt x="92" y="8"/>
                    <a:pt x="92" y="8"/>
                  </a:cubicBezTo>
                  <a:cubicBezTo>
                    <a:pt x="93" y="9"/>
                    <a:pt x="93" y="9"/>
                    <a:pt x="93" y="9"/>
                  </a:cubicBezTo>
                  <a:cubicBezTo>
                    <a:pt x="93" y="7"/>
                    <a:pt x="93" y="7"/>
                    <a:pt x="93" y="7"/>
                  </a:cubicBezTo>
                  <a:cubicBezTo>
                    <a:pt x="93" y="7"/>
                    <a:pt x="86" y="7"/>
                    <a:pt x="78" y="11"/>
                  </a:cubicBezTo>
                  <a:cubicBezTo>
                    <a:pt x="78" y="11"/>
                    <a:pt x="78" y="11"/>
                    <a:pt x="78" y="11"/>
                  </a:cubicBezTo>
                  <a:cubicBezTo>
                    <a:pt x="78" y="11"/>
                    <a:pt x="78" y="11"/>
                    <a:pt x="78" y="11"/>
                  </a:cubicBezTo>
                  <a:cubicBezTo>
                    <a:pt x="75" y="14"/>
                    <a:pt x="74" y="16"/>
                    <a:pt x="74" y="18"/>
                  </a:cubicBezTo>
                  <a:cubicBezTo>
                    <a:pt x="74" y="20"/>
                    <a:pt x="75" y="21"/>
                    <a:pt x="75" y="21"/>
                  </a:cubicBezTo>
                  <a:cubicBezTo>
                    <a:pt x="76" y="21"/>
                    <a:pt x="76" y="21"/>
                    <a:pt x="76" y="21"/>
                  </a:cubicBezTo>
                  <a:cubicBezTo>
                    <a:pt x="75" y="20"/>
                    <a:pt x="75" y="20"/>
                    <a:pt x="75" y="20"/>
                  </a:cubicBezTo>
                  <a:cubicBezTo>
                    <a:pt x="73" y="24"/>
                    <a:pt x="73" y="24"/>
                    <a:pt x="73" y="24"/>
                  </a:cubicBezTo>
                  <a:cubicBezTo>
                    <a:pt x="72" y="26"/>
                    <a:pt x="72" y="26"/>
                    <a:pt x="72" y="26"/>
                  </a:cubicBezTo>
                  <a:cubicBezTo>
                    <a:pt x="75" y="26"/>
                    <a:pt x="75" y="26"/>
                    <a:pt x="75" y="26"/>
                  </a:cubicBezTo>
                  <a:cubicBezTo>
                    <a:pt x="85" y="26"/>
                    <a:pt x="85" y="26"/>
                    <a:pt x="85" y="26"/>
                  </a:cubicBezTo>
                  <a:cubicBezTo>
                    <a:pt x="85" y="25"/>
                    <a:pt x="85" y="25"/>
                    <a:pt x="85" y="25"/>
                  </a:cubicBezTo>
                  <a:cubicBezTo>
                    <a:pt x="84" y="24"/>
                    <a:pt x="84" y="24"/>
                    <a:pt x="84" y="24"/>
                  </a:cubicBezTo>
                  <a:cubicBezTo>
                    <a:pt x="75" y="33"/>
                    <a:pt x="75" y="33"/>
                    <a:pt x="75" y="33"/>
                  </a:cubicBezTo>
                  <a:cubicBezTo>
                    <a:pt x="76" y="34"/>
                    <a:pt x="76" y="34"/>
                    <a:pt x="76" y="34"/>
                  </a:cubicBezTo>
                  <a:cubicBezTo>
                    <a:pt x="77" y="33"/>
                    <a:pt x="77" y="33"/>
                    <a:pt x="77" y="33"/>
                  </a:cubicBezTo>
                  <a:cubicBezTo>
                    <a:pt x="73" y="25"/>
                    <a:pt x="73" y="25"/>
                    <a:pt x="73" y="25"/>
                  </a:cubicBezTo>
                  <a:cubicBezTo>
                    <a:pt x="73" y="25"/>
                    <a:pt x="73" y="25"/>
                    <a:pt x="73" y="25"/>
                  </a:cubicBezTo>
                  <a:cubicBezTo>
                    <a:pt x="72" y="25"/>
                    <a:pt x="72" y="25"/>
                    <a:pt x="72" y="25"/>
                  </a:cubicBezTo>
                  <a:cubicBezTo>
                    <a:pt x="59" y="25"/>
                    <a:pt x="53" y="26"/>
                    <a:pt x="49" y="26"/>
                  </a:cubicBezTo>
                  <a:cubicBezTo>
                    <a:pt x="46" y="26"/>
                    <a:pt x="46" y="26"/>
                    <a:pt x="46" y="26"/>
                  </a:cubicBezTo>
                  <a:cubicBezTo>
                    <a:pt x="46" y="27"/>
                    <a:pt x="46" y="27"/>
                    <a:pt x="46" y="27"/>
                  </a:cubicBezTo>
                  <a:cubicBezTo>
                    <a:pt x="47" y="26"/>
                    <a:pt x="47" y="26"/>
                    <a:pt x="47" y="26"/>
                  </a:cubicBezTo>
                  <a:cubicBezTo>
                    <a:pt x="41" y="23"/>
                    <a:pt x="38" y="21"/>
                    <a:pt x="36" y="20"/>
                  </a:cubicBezTo>
                  <a:cubicBezTo>
                    <a:pt x="35" y="19"/>
                    <a:pt x="35" y="19"/>
                    <a:pt x="35" y="19"/>
                  </a:cubicBezTo>
                  <a:cubicBezTo>
                    <a:pt x="34" y="19"/>
                    <a:pt x="34" y="19"/>
                    <a:pt x="34" y="19"/>
                  </a:cubicBezTo>
                  <a:cubicBezTo>
                    <a:pt x="33" y="19"/>
                    <a:pt x="33" y="19"/>
                    <a:pt x="33" y="19"/>
                  </a:cubicBezTo>
                  <a:cubicBezTo>
                    <a:pt x="22" y="26"/>
                    <a:pt x="22" y="26"/>
                    <a:pt x="22" y="26"/>
                  </a:cubicBezTo>
                  <a:cubicBezTo>
                    <a:pt x="23" y="27"/>
                    <a:pt x="23" y="27"/>
                    <a:pt x="23" y="27"/>
                  </a:cubicBezTo>
                  <a:cubicBezTo>
                    <a:pt x="23" y="26"/>
                    <a:pt x="23" y="26"/>
                    <a:pt x="23" y="26"/>
                  </a:cubicBezTo>
                  <a:cubicBezTo>
                    <a:pt x="9" y="30"/>
                    <a:pt x="9" y="30"/>
                    <a:pt x="9" y="30"/>
                  </a:cubicBezTo>
                  <a:cubicBezTo>
                    <a:pt x="7" y="31"/>
                    <a:pt x="7" y="31"/>
                    <a:pt x="7" y="31"/>
                  </a:cubicBezTo>
                  <a:cubicBezTo>
                    <a:pt x="8" y="32"/>
                    <a:pt x="8" y="32"/>
                    <a:pt x="8" y="32"/>
                  </a:cubicBezTo>
                  <a:cubicBezTo>
                    <a:pt x="11" y="36"/>
                    <a:pt x="11" y="36"/>
                    <a:pt x="11" y="36"/>
                  </a:cubicBezTo>
                  <a:cubicBezTo>
                    <a:pt x="12" y="36"/>
                    <a:pt x="12" y="36"/>
                    <a:pt x="12" y="36"/>
                  </a:cubicBezTo>
                  <a:cubicBezTo>
                    <a:pt x="12" y="34"/>
                    <a:pt x="12" y="34"/>
                    <a:pt x="12" y="34"/>
                  </a:cubicBezTo>
                  <a:cubicBezTo>
                    <a:pt x="4" y="37"/>
                    <a:pt x="4" y="37"/>
                    <a:pt x="4" y="37"/>
                  </a:cubicBezTo>
                  <a:cubicBezTo>
                    <a:pt x="3" y="37"/>
                    <a:pt x="3" y="37"/>
                    <a:pt x="3" y="37"/>
                  </a:cubicBezTo>
                  <a:cubicBezTo>
                    <a:pt x="3" y="38"/>
                    <a:pt x="3" y="38"/>
                    <a:pt x="3" y="38"/>
                  </a:cubicBezTo>
                  <a:cubicBezTo>
                    <a:pt x="0" y="53"/>
                    <a:pt x="0" y="53"/>
                    <a:pt x="0" y="53"/>
                  </a:cubicBezTo>
                  <a:cubicBezTo>
                    <a:pt x="0" y="55"/>
                    <a:pt x="0" y="55"/>
                    <a:pt x="0" y="55"/>
                  </a:cubicBezTo>
                  <a:cubicBezTo>
                    <a:pt x="2" y="55"/>
                    <a:pt x="2" y="55"/>
                    <a:pt x="2" y="55"/>
                  </a:cubicBezTo>
                  <a:cubicBezTo>
                    <a:pt x="9" y="53"/>
                    <a:pt x="9" y="53"/>
                    <a:pt x="9" y="53"/>
                  </a:cubicBezTo>
                  <a:cubicBezTo>
                    <a:pt x="8" y="52"/>
                    <a:pt x="8" y="52"/>
                    <a:pt x="8" y="52"/>
                  </a:cubicBezTo>
                  <a:cubicBezTo>
                    <a:pt x="7" y="52"/>
                    <a:pt x="7" y="52"/>
                    <a:pt x="7" y="52"/>
                  </a:cubicBezTo>
                  <a:cubicBezTo>
                    <a:pt x="7" y="67"/>
                    <a:pt x="7" y="67"/>
                    <a:pt x="7" y="67"/>
                  </a:cubicBezTo>
                  <a:cubicBezTo>
                    <a:pt x="7" y="68"/>
                    <a:pt x="7" y="68"/>
                    <a:pt x="7" y="68"/>
                  </a:cubicBezTo>
                  <a:cubicBezTo>
                    <a:pt x="9" y="68"/>
                    <a:pt x="9" y="68"/>
                    <a:pt x="9" y="68"/>
                  </a:cubicBezTo>
                  <a:cubicBezTo>
                    <a:pt x="24" y="64"/>
                    <a:pt x="24" y="64"/>
                    <a:pt x="24" y="64"/>
                  </a:cubicBezTo>
                  <a:cubicBezTo>
                    <a:pt x="23" y="62"/>
                    <a:pt x="23" y="62"/>
                    <a:pt x="23" y="62"/>
                  </a:cubicBezTo>
                  <a:cubicBezTo>
                    <a:pt x="22" y="62"/>
                    <a:pt x="22" y="62"/>
                    <a:pt x="22" y="62"/>
                  </a:cubicBezTo>
                  <a:cubicBezTo>
                    <a:pt x="20" y="69"/>
                    <a:pt x="20" y="69"/>
                    <a:pt x="20" y="69"/>
                  </a:cubicBezTo>
                  <a:cubicBezTo>
                    <a:pt x="22" y="69"/>
                    <a:pt x="22" y="69"/>
                    <a:pt x="22" y="69"/>
                  </a:cubicBezTo>
                  <a:cubicBezTo>
                    <a:pt x="21" y="68"/>
                    <a:pt x="21" y="68"/>
                    <a:pt x="21" y="68"/>
                  </a:cubicBezTo>
                  <a:cubicBezTo>
                    <a:pt x="12" y="70"/>
                    <a:pt x="12" y="70"/>
                    <a:pt x="12" y="70"/>
                  </a:cubicBezTo>
                  <a:cubicBezTo>
                    <a:pt x="12" y="71"/>
                    <a:pt x="12" y="71"/>
                    <a:pt x="12" y="71"/>
                  </a:cubicBezTo>
                  <a:cubicBezTo>
                    <a:pt x="11" y="71"/>
                    <a:pt x="11" y="71"/>
                    <a:pt x="11" y="71"/>
                  </a:cubicBezTo>
                  <a:cubicBezTo>
                    <a:pt x="5" y="79"/>
                    <a:pt x="5" y="79"/>
                    <a:pt x="5" y="79"/>
                  </a:cubicBezTo>
                  <a:cubicBezTo>
                    <a:pt x="4" y="80"/>
                    <a:pt x="4" y="80"/>
                    <a:pt x="4" y="80"/>
                  </a:cubicBezTo>
                  <a:cubicBezTo>
                    <a:pt x="4" y="81"/>
                    <a:pt x="4" y="81"/>
                    <a:pt x="4" y="81"/>
                  </a:cubicBezTo>
                  <a:cubicBezTo>
                    <a:pt x="8" y="88"/>
                    <a:pt x="8" y="88"/>
                    <a:pt x="8" y="88"/>
                  </a:cubicBezTo>
                  <a:cubicBezTo>
                    <a:pt x="9" y="89"/>
                    <a:pt x="9" y="89"/>
                    <a:pt x="9" y="89"/>
                  </a:cubicBezTo>
                  <a:cubicBezTo>
                    <a:pt x="10" y="88"/>
                    <a:pt x="10" y="88"/>
                    <a:pt x="10" y="88"/>
                  </a:cubicBezTo>
                  <a:cubicBezTo>
                    <a:pt x="32" y="79"/>
                    <a:pt x="32" y="79"/>
                    <a:pt x="32" y="79"/>
                  </a:cubicBezTo>
                  <a:cubicBezTo>
                    <a:pt x="31" y="77"/>
                    <a:pt x="31" y="77"/>
                    <a:pt x="31" y="77"/>
                  </a:cubicBezTo>
                  <a:cubicBezTo>
                    <a:pt x="30" y="76"/>
                    <a:pt x="30" y="76"/>
                    <a:pt x="30" y="76"/>
                  </a:cubicBezTo>
                  <a:cubicBezTo>
                    <a:pt x="23" y="84"/>
                    <a:pt x="23" y="84"/>
                    <a:pt x="23" y="84"/>
                  </a:cubicBezTo>
                  <a:cubicBezTo>
                    <a:pt x="25" y="85"/>
                    <a:pt x="25" y="85"/>
                    <a:pt x="25" y="85"/>
                  </a:cubicBezTo>
                  <a:cubicBezTo>
                    <a:pt x="24" y="84"/>
                    <a:pt x="24" y="84"/>
                    <a:pt x="24" y="84"/>
                  </a:cubicBezTo>
                  <a:cubicBezTo>
                    <a:pt x="19" y="85"/>
                    <a:pt x="19" y="85"/>
                    <a:pt x="19" y="85"/>
                  </a:cubicBezTo>
                  <a:cubicBezTo>
                    <a:pt x="17" y="86"/>
                    <a:pt x="17" y="86"/>
                    <a:pt x="17" y="86"/>
                  </a:cubicBezTo>
                  <a:cubicBezTo>
                    <a:pt x="18" y="87"/>
                    <a:pt x="18" y="87"/>
                    <a:pt x="18" y="87"/>
                  </a:cubicBezTo>
                  <a:cubicBezTo>
                    <a:pt x="19" y="95"/>
                    <a:pt x="19" y="95"/>
                    <a:pt x="19" y="95"/>
                  </a:cubicBezTo>
                  <a:cubicBezTo>
                    <a:pt x="21" y="95"/>
                    <a:pt x="21" y="95"/>
                    <a:pt x="21" y="95"/>
                  </a:cubicBezTo>
                  <a:cubicBezTo>
                    <a:pt x="21" y="93"/>
                    <a:pt x="21" y="93"/>
                    <a:pt x="21" y="93"/>
                  </a:cubicBezTo>
                  <a:cubicBezTo>
                    <a:pt x="13" y="92"/>
                    <a:pt x="13" y="92"/>
                    <a:pt x="13" y="92"/>
                  </a:cubicBezTo>
                  <a:cubicBezTo>
                    <a:pt x="10" y="92"/>
                    <a:pt x="10" y="92"/>
                    <a:pt x="10" y="92"/>
                  </a:cubicBezTo>
                  <a:cubicBezTo>
                    <a:pt x="11" y="94"/>
                    <a:pt x="11" y="94"/>
                    <a:pt x="11" y="94"/>
                  </a:cubicBezTo>
                  <a:cubicBezTo>
                    <a:pt x="15" y="104"/>
                    <a:pt x="15" y="104"/>
                    <a:pt x="15" y="104"/>
                  </a:cubicBezTo>
                  <a:cubicBezTo>
                    <a:pt x="15" y="104"/>
                    <a:pt x="15" y="104"/>
                    <a:pt x="15" y="104"/>
                  </a:cubicBezTo>
                  <a:cubicBezTo>
                    <a:pt x="16" y="104"/>
                    <a:pt x="16" y="104"/>
                    <a:pt x="16" y="104"/>
                  </a:cubicBezTo>
                  <a:cubicBezTo>
                    <a:pt x="27" y="104"/>
                    <a:pt x="27" y="104"/>
                    <a:pt x="27" y="104"/>
                  </a:cubicBezTo>
                  <a:cubicBezTo>
                    <a:pt x="27" y="103"/>
                    <a:pt x="27" y="103"/>
                    <a:pt x="27" y="103"/>
                  </a:cubicBezTo>
                  <a:cubicBezTo>
                    <a:pt x="26" y="102"/>
                    <a:pt x="26" y="102"/>
                    <a:pt x="26" y="102"/>
                  </a:cubicBezTo>
                  <a:cubicBezTo>
                    <a:pt x="21" y="106"/>
                    <a:pt x="21" y="106"/>
                    <a:pt x="21" y="106"/>
                  </a:cubicBezTo>
                  <a:cubicBezTo>
                    <a:pt x="22" y="107"/>
                    <a:pt x="22" y="107"/>
                    <a:pt x="22" y="107"/>
                  </a:cubicBezTo>
                  <a:cubicBezTo>
                    <a:pt x="22" y="106"/>
                    <a:pt x="22" y="106"/>
                    <a:pt x="22" y="106"/>
                  </a:cubicBezTo>
                  <a:cubicBezTo>
                    <a:pt x="11" y="106"/>
                    <a:pt x="11" y="106"/>
                    <a:pt x="11" y="106"/>
                  </a:cubicBezTo>
                  <a:cubicBezTo>
                    <a:pt x="9" y="106"/>
                    <a:pt x="9" y="106"/>
                    <a:pt x="9" y="106"/>
                  </a:cubicBezTo>
                  <a:cubicBezTo>
                    <a:pt x="10" y="107"/>
                    <a:pt x="10" y="107"/>
                    <a:pt x="10" y="107"/>
                  </a:cubicBezTo>
                  <a:cubicBezTo>
                    <a:pt x="11" y="113"/>
                    <a:pt x="11" y="113"/>
                    <a:pt x="11" y="113"/>
                  </a:cubicBezTo>
                  <a:cubicBezTo>
                    <a:pt x="11" y="114"/>
                    <a:pt x="11" y="114"/>
                    <a:pt x="11" y="114"/>
                  </a:cubicBezTo>
                  <a:cubicBezTo>
                    <a:pt x="12" y="114"/>
                    <a:pt x="12" y="114"/>
                    <a:pt x="12" y="114"/>
                  </a:cubicBezTo>
                  <a:cubicBezTo>
                    <a:pt x="25" y="114"/>
                    <a:pt x="25" y="114"/>
                    <a:pt x="25" y="114"/>
                  </a:cubicBezTo>
                  <a:cubicBezTo>
                    <a:pt x="25" y="114"/>
                    <a:pt x="25" y="114"/>
                    <a:pt x="25" y="114"/>
                  </a:cubicBezTo>
                  <a:cubicBezTo>
                    <a:pt x="26" y="113"/>
                    <a:pt x="26" y="113"/>
                    <a:pt x="26" y="113"/>
                  </a:cubicBezTo>
                  <a:cubicBezTo>
                    <a:pt x="28" y="111"/>
                    <a:pt x="28" y="111"/>
                    <a:pt x="28" y="111"/>
                  </a:cubicBezTo>
                  <a:cubicBezTo>
                    <a:pt x="27" y="110"/>
                    <a:pt x="27" y="110"/>
                    <a:pt x="27" y="110"/>
                  </a:cubicBezTo>
                  <a:cubicBezTo>
                    <a:pt x="26" y="111"/>
                    <a:pt x="26" y="111"/>
                    <a:pt x="26" y="111"/>
                  </a:cubicBezTo>
                  <a:cubicBezTo>
                    <a:pt x="28" y="112"/>
                    <a:pt x="28" y="112"/>
                    <a:pt x="28" y="112"/>
                  </a:cubicBezTo>
                  <a:cubicBezTo>
                    <a:pt x="29" y="111"/>
                    <a:pt x="29" y="111"/>
                    <a:pt x="29" y="111"/>
                  </a:cubicBezTo>
                  <a:cubicBezTo>
                    <a:pt x="28" y="110"/>
                    <a:pt x="28" y="110"/>
                    <a:pt x="28" y="110"/>
                  </a:cubicBezTo>
                  <a:cubicBezTo>
                    <a:pt x="16" y="118"/>
                    <a:pt x="16" y="118"/>
                    <a:pt x="16" y="118"/>
                  </a:cubicBezTo>
                  <a:cubicBezTo>
                    <a:pt x="16" y="118"/>
                    <a:pt x="16" y="118"/>
                    <a:pt x="16" y="118"/>
                  </a:cubicBezTo>
                  <a:cubicBezTo>
                    <a:pt x="16" y="118"/>
                    <a:pt x="16" y="118"/>
                    <a:pt x="16" y="118"/>
                  </a:cubicBezTo>
                  <a:cubicBezTo>
                    <a:pt x="7" y="125"/>
                    <a:pt x="7" y="125"/>
                    <a:pt x="7" y="125"/>
                  </a:cubicBezTo>
                  <a:cubicBezTo>
                    <a:pt x="7" y="125"/>
                    <a:pt x="7" y="125"/>
                    <a:pt x="7" y="125"/>
                  </a:cubicBezTo>
                  <a:cubicBezTo>
                    <a:pt x="7" y="126"/>
                    <a:pt x="7" y="126"/>
                    <a:pt x="7" y="126"/>
                  </a:cubicBezTo>
                  <a:cubicBezTo>
                    <a:pt x="3" y="146"/>
                    <a:pt x="3" y="146"/>
                    <a:pt x="3" y="146"/>
                  </a:cubicBezTo>
                  <a:cubicBezTo>
                    <a:pt x="3" y="148"/>
                    <a:pt x="3" y="148"/>
                    <a:pt x="3" y="148"/>
                  </a:cubicBezTo>
                  <a:cubicBezTo>
                    <a:pt x="4" y="148"/>
                    <a:pt x="4" y="148"/>
                    <a:pt x="4" y="148"/>
                  </a:cubicBezTo>
                  <a:cubicBezTo>
                    <a:pt x="7" y="148"/>
                    <a:pt x="7" y="148"/>
                    <a:pt x="7" y="148"/>
                  </a:cubicBezTo>
                  <a:cubicBezTo>
                    <a:pt x="7" y="148"/>
                    <a:pt x="7" y="148"/>
                    <a:pt x="7" y="148"/>
                  </a:cubicBezTo>
                  <a:cubicBezTo>
                    <a:pt x="8" y="147"/>
                    <a:pt x="8" y="147"/>
                    <a:pt x="8" y="147"/>
                  </a:cubicBezTo>
                  <a:cubicBezTo>
                    <a:pt x="17" y="142"/>
                    <a:pt x="17" y="142"/>
                    <a:pt x="17" y="142"/>
                  </a:cubicBezTo>
                  <a:cubicBezTo>
                    <a:pt x="17" y="142"/>
                    <a:pt x="17" y="142"/>
                    <a:pt x="17" y="142"/>
                  </a:cubicBezTo>
                  <a:cubicBezTo>
                    <a:pt x="18" y="142"/>
                    <a:pt x="18" y="142"/>
                    <a:pt x="18" y="142"/>
                  </a:cubicBezTo>
                  <a:cubicBezTo>
                    <a:pt x="24" y="135"/>
                    <a:pt x="24" y="135"/>
                    <a:pt x="24" y="135"/>
                  </a:cubicBezTo>
                  <a:cubicBezTo>
                    <a:pt x="23" y="134"/>
                    <a:pt x="23" y="134"/>
                    <a:pt x="23" y="134"/>
                  </a:cubicBezTo>
                  <a:cubicBezTo>
                    <a:pt x="23" y="135"/>
                    <a:pt x="23" y="135"/>
                    <a:pt x="23" y="135"/>
                  </a:cubicBezTo>
                  <a:cubicBezTo>
                    <a:pt x="42" y="140"/>
                    <a:pt x="42" y="140"/>
                    <a:pt x="42" y="140"/>
                  </a:cubicBezTo>
                  <a:cubicBezTo>
                    <a:pt x="42" y="140"/>
                    <a:pt x="42" y="140"/>
                    <a:pt x="42" y="140"/>
                  </a:cubicBezTo>
                  <a:cubicBezTo>
                    <a:pt x="43" y="139"/>
                    <a:pt x="43" y="139"/>
                    <a:pt x="43" y="139"/>
                  </a:cubicBezTo>
                  <a:cubicBezTo>
                    <a:pt x="55" y="134"/>
                    <a:pt x="55" y="134"/>
                    <a:pt x="55" y="134"/>
                  </a:cubicBezTo>
                  <a:cubicBezTo>
                    <a:pt x="54" y="133"/>
                    <a:pt x="54" y="133"/>
                    <a:pt x="54" y="133"/>
                  </a:cubicBezTo>
                  <a:cubicBezTo>
                    <a:pt x="53" y="132"/>
                    <a:pt x="53" y="132"/>
                    <a:pt x="53" y="132"/>
                  </a:cubicBezTo>
                  <a:cubicBezTo>
                    <a:pt x="50" y="140"/>
                    <a:pt x="50" y="140"/>
                    <a:pt x="50" y="140"/>
                  </a:cubicBezTo>
                  <a:cubicBezTo>
                    <a:pt x="50" y="142"/>
                    <a:pt x="50" y="142"/>
                    <a:pt x="50" y="142"/>
                  </a:cubicBezTo>
                  <a:cubicBezTo>
                    <a:pt x="51" y="142"/>
                    <a:pt x="51" y="142"/>
                    <a:pt x="51" y="142"/>
                  </a:cubicBezTo>
                  <a:cubicBezTo>
                    <a:pt x="57" y="144"/>
                    <a:pt x="57" y="144"/>
                    <a:pt x="57" y="144"/>
                  </a:cubicBezTo>
                  <a:cubicBezTo>
                    <a:pt x="57" y="142"/>
                    <a:pt x="57" y="142"/>
                    <a:pt x="57" y="142"/>
                  </a:cubicBezTo>
                  <a:cubicBezTo>
                    <a:pt x="56" y="142"/>
                    <a:pt x="56" y="142"/>
                    <a:pt x="56" y="142"/>
                  </a:cubicBezTo>
                  <a:cubicBezTo>
                    <a:pt x="56" y="146"/>
                    <a:pt x="56" y="146"/>
                    <a:pt x="56" y="146"/>
                  </a:cubicBezTo>
                  <a:cubicBezTo>
                    <a:pt x="57" y="146"/>
                    <a:pt x="57" y="146"/>
                    <a:pt x="57" y="146"/>
                  </a:cubicBezTo>
                  <a:cubicBezTo>
                    <a:pt x="56" y="145"/>
                    <a:pt x="56" y="145"/>
                    <a:pt x="56" y="145"/>
                  </a:cubicBezTo>
                  <a:cubicBezTo>
                    <a:pt x="56" y="145"/>
                    <a:pt x="53" y="146"/>
                    <a:pt x="50" y="148"/>
                  </a:cubicBezTo>
                  <a:cubicBezTo>
                    <a:pt x="48" y="149"/>
                    <a:pt x="47" y="151"/>
                    <a:pt x="45" y="152"/>
                  </a:cubicBezTo>
                  <a:cubicBezTo>
                    <a:pt x="44" y="154"/>
                    <a:pt x="43" y="156"/>
                    <a:pt x="43" y="158"/>
                  </a:cubicBezTo>
                  <a:cubicBezTo>
                    <a:pt x="43" y="160"/>
                    <a:pt x="44" y="163"/>
                    <a:pt x="47" y="165"/>
                  </a:cubicBezTo>
                  <a:cubicBezTo>
                    <a:pt x="50" y="168"/>
                    <a:pt x="53" y="169"/>
                    <a:pt x="55" y="169"/>
                  </a:cubicBezTo>
                  <a:cubicBezTo>
                    <a:pt x="59" y="169"/>
                    <a:pt x="61" y="167"/>
                    <a:pt x="63" y="165"/>
                  </a:cubicBezTo>
                  <a:cubicBezTo>
                    <a:pt x="64" y="163"/>
                    <a:pt x="65" y="162"/>
                    <a:pt x="65" y="162"/>
                  </a:cubicBezTo>
                  <a:cubicBezTo>
                    <a:pt x="64" y="161"/>
                    <a:pt x="64" y="161"/>
                    <a:pt x="64" y="161"/>
                  </a:cubicBezTo>
                  <a:cubicBezTo>
                    <a:pt x="63" y="162"/>
                    <a:pt x="63" y="162"/>
                    <a:pt x="63" y="162"/>
                  </a:cubicBezTo>
                  <a:cubicBezTo>
                    <a:pt x="67" y="167"/>
                    <a:pt x="67" y="167"/>
                    <a:pt x="67" y="167"/>
                  </a:cubicBezTo>
                  <a:cubicBezTo>
                    <a:pt x="67" y="168"/>
                    <a:pt x="67" y="168"/>
                    <a:pt x="67" y="168"/>
                  </a:cubicBezTo>
                  <a:cubicBezTo>
                    <a:pt x="68" y="168"/>
                    <a:pt x="68" y="168"/>
                    <a:pt x="68" y="168"/>
                  </a:cubicBezTo>
                  <a:cubicBezTo>
                    <a:pt x="78" y="165"/>
                    <a:pt x="78" y="165"/>
                    <a:pt x="78" y="165"/>
                  </a:cubicBezTo>
                  <a:cubicBezTo>
                    <a:pt x="77" y="164"/>
                    <a:pt x="77" y="164"/>
                    <a:pt x="77" y="164"/>
                  </a:cubicBezTo>
                  <a:cubicBezTo>
                    <a:pt x="76" y="165"/>
                    <a:pt x="76" y="165"/>
                    <a:pt x="76" y="165"/>
                  </a:cubicBezTo>
                  <a:cubicBezTo>
                    <a:pt x="86" y="173"/>
                    <a:pt x="86" y="173"/>
                    <a:pt x="86" y="173"/>
                  </a:cubicBezTo>
                  <a:cubicBezTo>
                    <a:pt x="86" y="174"/>
                    <a:pt x="86" y="174"/>
                    <a:pt x="86" y="174"/>
                  </a:cubicBezTo>
                  <a:cubicBezTo>
                    <a:pt x="87" y="173"/>
                    <a:pt x="87" y="173"/>
                    <a:pt x="87" y="173"/>
                  </a:cubicBezTo>
                  <a:cubicBezTo>
                    <a:pt x="94" y="170"/>
                    <a:pt x="94" y="170"/>
                    <a:pt x="94" y="170"/>
                  </a:cubicBezTo>
                  <a:cubicBezTo>
                    <a:pt x="93" y="169"/>
                    <a:pt x="93" y="169"/>
                    <a:pt x="93" y="169"/>
                  </a:cubicBezTo>
                  <a:cubicBezTo>
                    <a:pt x="92" y="170"/>
                    <a:pt x="92" y="170"/>
                    <a:pt x="92" y="170"/>
                  </a:cubicBezTo>
                  <a:cubicBezTo>
                    <a:pt x="92" y="170"/>
                    <a:pt x="93" y="172"/>
                    <a:pt x="95" y="173"/>
                  </a:cubicBezTo>
                  <a:cubicBezTo>
                    <a:pt x="97" y="175"/>
                    <a:pt x="99" y="177"/>
                    <a:pt x="103" y="177"/>
                  </a:cubicBezTo>
                  <a:cubicBezTo>
                    <a:pt x="104" y="177"/>
                    <a:pt x="106" y="177"/>
                    <a:pt x="108" y="176"/>
                  </a:cubicBezTo>
                  <a:cubicBezTo>
                    <a:pt x="107" y="174"/>
                    <a:pt x="107" y="174"/>
                    <a:pt x="107" y="174"/>
                  </a:cubicBezTo>
                  <a:cubicBezTo>
                    <a:pt x="107" y="176"/>
                    <a:pt x="107" y="176"/>
                    <a:pt x="107" y="176"/>
                  </a:cubicBezTo>
                  <a:cubicBezTo>
                    <a:pt x="110" y="176"/>
                    <a:pt x="111" y="175"/>
                    <a:pt x="112" y="174"/>
                  </a:cubicBezTo>
                  <a:cubicBezTo>
                    <a:pt x="114" y="172"/>
                    <a:pt x="115" y="170"/>
                    <a:pt x="115" y="168"/>
                  </a:cubicBezTo>
                  <a:cubicBezTo>
                    <a:pt x="115" y="167"/>
                    <a:pt x="116" y="167"/>
                    <a:pt x="116" y="167"/>
                  </a:cubicBezTo>
                  <a:cubicBezTo>
                    <a:pt x="116" y="167"/>
                    <a:pt x="116" y="167"/>
                    <a:pt x="116" y="167"/>
                  </a:cubicBezTo>
                  <a:cubicBezTo>
                    <a:pt x="119" y="167"/>
                    <a:pt x="120" y="168"/>
                    <a:pt x="121" y="169"/>
                  </a:cubicBezTo>
                  <a:cubicBezTo>
                    <a:pt x="121" y="169"/>
                    <a:pt x="121" y="170"/>
                    <a:pt x="122" y="170"/>
                  </a:cubicBezTo>
                  <a:cubicBezTo>
                    <a:pt x="122" y="171"/>
                    <a:pt x="122" y="171"/>
                    <a:pt x="122" y="171"/>
                  </a:cubicBezTo>
                  <a:cubicBezTo>
                    <a:pt x="122" y="171"/>
                    <a:pt x="122" y="171"/>
                    <a:pt x="122" y="171"/>
                  </a:cubicBezTo>
                  <a:cubicBezTo>
                    <a:pt x="122" y="171"/>
                    <a:pt x="122" y="171"/>
                    <a:pt x="122" y="171"/>
                  </a:cubicBezTo>
                  <a:cubicBezTo>
                    <a:pt x="122" y="172"/>
                    <a:pt x="122" y="172"/>
                    <a:pt x="122" y="172"/>
                  </a:cubicBezTo>
                  <a:cubicBezTo>
                    <a:pt x="123" y="172"/>
                    <a:pt x="123" y="172"/>
                    <a:pt x="123" y="172"/>
                  </a:cubicBezTo>
                  <a:cubicBezTo>
                    <a:pt x="136" y="176"/>
                    <a:pt x="136" y="176"/>
                    <a:pt x="136" y="176"/>
                  </a:cubicBezTo>
                  <a:cubicBezTo>
                    <a:pt x="137" y="176"/>
                    <a:pt x="137" y="176"/>
                    <a:pt x="137" y="176"/>
                  </a:cubicBezTo>
                  <a:cubicBezTo>
                    <a:pt x="138" y="176"/>
                    <a:pt x="138" y="176"/>
                    <a:pt x="138" y="176"/>
                  </a:cubicBezTo>
                  <a:cubicBezTo>
                    <a:pt x="143" y="172"/>
                    <a:pt x="143" y="172"/>
                    <a:pt x="143" y="172"/>
                  </a:cubicBezTo>
                  <a:cubicBezTo>
                    <a:pt x="142" y="170"/>
                    <a:pt x="142" y="170"/>
                    <a:pt x="142" y="170"/>
                  </a:cubicBezTo>
                  <a:cubicBezTo>
                    <a:pt x="141" y="170"/>
                    <a:pt x="141" y="170"/>
                    <a:pt x="141" y="170"/>
                  </a:cubicBezTo>
                  <a:cubicBezTo>
                    <a:pt x="141" y="173"/>
                    <a:pt x="141" y="173"/>
                    <a:pt x="141" y="173"/>
                  </a:cubicBezTo>
                  <a:cubicBezTo>
                    <a:pt x="141" y="174"/>
                    <a:pt x="141" y="174"/>
                    <a:pt x="141" y="174"/>
                  </a:cubicBezTo>
                  <a:cubicBezTo>
                    <a:pt x="142" y="175"/>
                    <a:pt x="142" y="175"/>
                    <a:pt x="142" y="175"/>
                  </a:cubicBezTo>
                  <a:cubicBezTo>
                    <a:pt x="154" y="177"/>
                    <a:pt x="154" y="177"/>
                    <a:pt x="154" y="177"/>
                  </a:cubicBezTo>
                  <a:cubicBezTo>
                    <a:pt x="154" y="176"/>
                    <a:pt x="154" y="176"/>
                    <a:pt x="154" y="176"/>
                  </a:cubicBezTo>
                  <a:cubicBezTo>
                    <a:pt x="153" y="176"/>
                    <a:pt x="153" y="176"/>
                    <a:pt x="153" y="176"/>
                  </a:cubicBezTo>
                  <a:cubicBezTo>
                    <a:pt x="150" y="192"/>
                    <a:pt x="150" y="192"/>
                    <a:pt x="150" y="192"/>
                  </a:cubicBezTo>
                  <a:cubicBezTo>
                    <a:pt x="152" y="192"/>
                    <a:pt x="152" y="192"/>
                    <a:pt x="152" y="192"/>
                  </a:cubicBezTo>
                  <a:cubicBezTo>
                    <a:pt x="150" y="192"/>
                    <a:pt x="150" y="192"/>
                    <a:pt x="150" y="192"/>
                  </a:cubicBezTo>
                  <a:cubicBezTo>
                    <a:pt x="150" y="192"/>
                    <a:pt x="149" y="196"/>
                    <a:pt x="149" y="200"/>
                  </a:cubicBezTo>
                  <a:cubicBezTo>
                    <a:pt x="149" y="201"/>
                    <a:pt x="149" y="202"/>
                    <a:pt x="149" y="204"/>
                  </a:cubicBezTo>
                  <a:cubicBezTo>
                    <a:pt x="150" y="204"/>
                    <a:pt x="150" y="205"/>
                    <a:pt x="151" y="205"/>
                  </a:cubicBezTo>
                  <a:cubicBezTo>
                    <a:pt x="151" y="205"/>
                    <a:pt x="152" y="206"/>
                    <a:pt x="153" y="206"/>
                  </a:cubicBezTo>
                  <a:cubicBezTo>
                    <a:pt x="156" y="206"/>
                    <a:pt x="160" y="206"/>
                    <a:pt x="163" y="206"/>
                  </a:cubicBezTo>
                  <a:cubicBezTo>
                    <a:pt x="164" y="207"/>
                    <a:pt x="166" y="207"/>
                    <a:pt x="167" y="208"/>
                  </a:cubicBezTo>
                  <a:cubicBezTo>
                    <a:pt x="167" y="208"/>
                    <a:pt x="168" y="209"/>
                    <a:pt x="168" y="210"/>
                  </a:cubicBezTo>
                  <a:cubicBezTo>
                    <a:pt x="169" y="210"/>
                    <a:pt x="169" y="210"/>
                    <a:pt x="169" y="210"/>
                  </a:cubicBezTo>
                  <a:cubicBezTo>
                    <a:pt x="168" y="209"/>
                    <a:pt x="168" y="209"/>
                    <a:pt x="168" y="209"/>
                  </a:cubicBezTo>
                  <a:cubicBezTo>
                    <a:pt x="167" y="212"/>
                    <a:pt x="164" y="217"/>
                    <a:pt x="162" y="221"/>
                  </a:cubicBezTo>
                  <a:cubicBezTo>
                    <a:pt x="161" y="223"/>
                    <a:pt x="160" y="224"/>
                    <a:pt x="159" y="226"/>
                  </a:cubicBezTo>
                  <a:cubicBezTo>
                    <a:pt x="158" y="227"/>
                    <a:pt x="157" y="228"/>
                    <a:pt x="157" y="228"/>
                  </a:cubicBezTo>
                  <a:cubicBezTo>
                    <a:pt x="158" y="228"/>
                    <a:pt x="158" y="228"/>
                    <a:pt x="158" y="228"/>
                  </a:cubicBezTo>
                  <a:cubicBezTo>
                    <a:pt x="157" y="227"/>
                    <a:pt x="157" y="227"/>
                    <a:pt x="157" y="227"/>
                  </a:cubicBezTo>
                  <a:cubicBezTo>
                    <a:pt x="157" y="227"/>
                    <a:pt x="157" y="228"/>
                    <a:pt x="155" y="229"/>
                  </a:cubicBezTo>
                  <a:cubicBezTo>
                    <a:pt x="153" y="230"/>
                    <a:pt x="150" y="232"/>
                    <a:pt x="148" y="234"/>
                  </a:cubicBezTo>
                  <a:cubicBezTo>
                    <a:pt x="146" y="234"/>
                    <a:pt x="145" y="235"/>
                    <a:pt x="144" y="236"/>
                  </a:cubicBezTo>
                  <a:cubicBezTo>
                    <a:pt x="143" y="236"/>
                    <a:pt x="143" y="236"/>
                    <a:pt x="143" y="236"/>
                  </a:cubicBezTo>
                  <a:cubicBezTo>
                    <a:pt x="142" y="236"/>
                    <a:pt x="142" y="236"/>
                    <a:pt x="142" y="236"/>
                  </a:cubicBezTo>
                  <a:cubicBezTo>
                    <a:pt x="142" y="236"/>
                    <a:pt x="142" y="236"/>
                    <a:pt x="142" y="236"/>
                  </a:cubicBezTo>
                  <a:cubicBezTo>
                    <a:pt x="142" y="236"/>
                    <a:pt x="142" y="236"/>
                    <a:pt x="142" y="236"/>
                  </a:cubicBezTo>
                  <a:cubicBezTo>
                    <a:pt x="134" y="236"/>
                    <a:pt x="134" y="236"/>
                    <a:pt x="134" y="236"/>
                  </a:cubicBezTo>
                  <a:cubicBezTo>
                    <a:pt x="133" y="236"/>
                    <a:pt x="133" y="236"/>
                    <a:pt x="133" y="236"/>
                  </a:cubicBezTo>
                  <a:cubicBezTo>
                    <a:pt x="133" y="237"/>
                    <a:pt x="133" y="237"/>
                    <a:pt x="133" y="237"/>
                  </a:cubicBezTo>
                  <a:cubicBezTo>
                    <a:pt x="122" y="250"/>
                    <a:pt x="122" y="250"/>
                    <a:pt x="122" y="250"/>
                  </a:cubicBezTo>
                  <a:cubicBezTo>
                    <a:pt x="123" y="251"/>
                    <a:pt x="123" y="251"/>
                    <a:pt x="123" y="251"/>
                  </a:cubicBezTo>
                  <a:cubicBezTo>
                    <a:pt x="123" y="250"/>
                    <a:pt x="123" y="250"/>
                    <a:pt x="123" y="250"/>
                  </a:cubicBezTo>
                  <a:cubicBezTo>
                    <a:pt x="114" y="250"/>
                    <a:pt x="114" y="250"/>
                    <a:pt x="114" y="250"/>
                  </a:cubicBezTo>
                  <a:cubicBezTo>
                    <a:pt x="112" y="250"/>
                    <a:pt x="112" y="250"/>
                    <a:pt x="112" y="250"/>
                  </a:cubicBezTo>
                  <a:cubicBezTo>
                    <a:pt x="112" y="252"/>
                    <a:pt x="112" y="252"/>
                    <a:pt x="112" y="252"/>
                  </a:cubicBezTo>
                  <a:cubicBezTo>
                    <a:pt x="116" y="268"/>
                    <a:pt x="116" y="268"/>
                    <a:pt x="116" y="268"/>
                  </a:cubicBezTo>
                  <a:cubicBezTo>
                    <a:pt x="118" y="268"/>
                    <a:pt x="118" y="268"/>
                    <a:pt x="118" y="268"/>
                  </a:cubicBezTo>
                  <a:cubicBezTo>
                    <a:pt x="116" y="267"/>
                    <a:pt x="116" y="267"/>
                    <a:pt x="116" y="267"/>
                  </a:cubicBezTo>
                  <a:cubicBezTo>
                    <a:pt x="106" y="301"/>
                    <a:pt x="106" y="301"/>
                    <a:pt x="106" y="301"/>
                  </a:cubicBezTo>
                  <a:cubicBezTo>
                    <a:pt x="105" y="301"/>
                    <a:pt x="105" y="301"/>
                    <a:pt x="105" y="301"/>
                  </a:cubicBezTo>
                  <a:cubicBezTo>
                    <a:pt x="106" y="302"/>
                    <a:pt x="106" y="302"/>
                    <a:pt x="106" y="302"/>
                  </a:cubicBezTo>
                  <a:cubicBezTo>
                    <a:pt x="108" y="312"/>
                    <a:pt x="108" y="312"/>
                    <a:pt x="108" y="312"/>
                  </a:cubicBezTo>
                  <a:cubicBezTo>
                    <a:pt x="110" y="312"/>
                    <a:pt x="110" y="312"/>
                    <a:pt x="110" y="312"/>
                  </a:cubicBezTo>
                  <a:cubicBezTo>
                    <a:pt x="109" y="311"/>
                    <a:pt x="109" y="311"/>
                    <a:pt x="109" y="311"/>
                  </a:cubicBezTo>
                  <a:cubicBezTo>
                    <a:pt x="101" y="318"/>
                    <a:pt x="101" y="318"/>
                    <a:pt x="101" y="318"/>
                  </a:cubicBezTo>
                  <a:cubicBezTo>
                    <a:pt x="102" y="319"/>
                    <a:pt x="102" y="319"/>
                    <a:pt x="102" y="319"/>
                  </a:cubicBezTo>
                  <a:cubicBezTo>
                    <a:pt x="102" y="317"/>
                    <a:pt x="102" y="317"/>
                    <a:pt x="102" y="317"/>
                  </a:cubicBezTo>
                  <a:cubicBezTo>
                    <a:pt x="102" y="317"/>
                    <a:pt x="101" y="317"/>
                    <a:pt x="100" y="317"/>
                  </a:cubicBezTo>
                  <a:cubicBezTo>
                    <a:pt x="98" y="317"/>
                    <a:pt x="96" y="317"/>
                    <a:pt x="94" y="318"/>
                  </a:cubicBezTo>
                  <a:cubicBezTo>
                    <a:pt x="93" y="319"/>
                    <a:pt x="92" y="320"/>
                    <a:pt x="92" y="321"/>
                  </a:cubicBezTo>
                  <a:cubicBezTo>
                    <a:pt x="91" y="322"/>
                    <a:pt x="91" y="323"/>
                    <a:pt x="91" y="324"/>
                  </a:cubicBezTo>
                  <a:cubicBezTo>
                    <a:pt x="91" y="328"/>
                    <a:pt x="92" y="332"/>
                    <a:pt x="93" y="335"/>
                  </a:cubicBezTo>
                  <a:cubicBezTo>
                    <a:pt x="95" y="339"/>
                    <a:pt x="96" y="341"/>
                    <a:pt x="96" y="341"/>
                  </a:cubicBezTo>
                  <a:cubicBezTo>
                    <a:pt x="98" y="340"/>
                    <a:pt x="98" y="340"/>
                    <a:pt x="98" y="340"/>
                  </a:cubicBezTo>
                  <a:cubicBezTo>
                    <a:pt x="96" y="340"/>
                    <a:pt x="96" y="340"/>
                    <a:pt x="96" y="340"/>
                  </a:cubicBezTo>
                  <a:cubicBezTo>
                    <a:pt x="89" y="355"/>
                    <a:pt x="89" y="355"/>
                    <a:pt x="89" y="355"/>
                  </a:cubicBezTo>
                  <a:cubicBezTo>
                    <a:pt x="91" y="355"/>
                    <a:pt x="91" y="355"/>
                    <a:pt x="91" y="355"/>
                  </a:cubicBezTo>
                  <a:cubicBezTo>
                    <a:pt x="91" y="354"/>
                    <a:pt x="91" y="354"/>
                    <a:pt x="91" y="354"/>
                  </a:cubicBezTo>
                  <a:cubicBezTo>
                    <a:pt x="87" y="354"/>
                    <a:pt x="87" y="354"/>
                    <a:pt x="87" y="354"/>
                  </a:cubicBezTo>
                  <a:cubicBezTo>
                    <a:pt x="86" y="354"/>
                    <a:pt x="86" y="354"/>
                    <a:pt x="86" y="354"/>
                  </a:cubicBezTo>
                  <a:cubicBezTo>
                    <a:pt x="85" y="355"/>
                    <a:pt x="85" y="355"/>
                    <a:pt x="85" y="355"/>
                  </a:cubicBezTo>
                  <a:cubicBezTo>
                    <a:pt x="80" y="365"/>
                    <a:pt x="80" y="365"/>
                    <a:pt x="80" y="365"/>
                  </a:cubicBezTo>
                  <a:cubicBezTo>
                    <a:pt x="81" y="366"/>
                    <a:pt x="81" y="366"/>
                    <a:pt x="81" y="366"/>
                  </a:cubicBezTo>
                  <a:cubicBezTo>
                    <a:pt x="82" y="365"/>
                    <a:pt x="82" y="365"/>
                    <a:pt x="82" y="365"/>
                  </a:cubicBezTo>
                  <a:cubicBezTo>
                    <a:pt x="45" y="358"/>
                    <a:pt x="45" y="358"/>
                    <a:pt x="45" y="358"/>
                  </a:cubicBezTo>
                  <a:cubicBezTo>
                    <a:pt x="42" y="357"/>
                    <a:pt x="42" y="357"/>
                    <a:pt x="42" y="357"/>
                  </a:cubicBezTo>
                  <a:cubicBezTo>
                    <a:pt x="43" y="360"/>
                    <a:pt x="43" y="360"/>
                    <a:pt x="43" y="360"/>
                  </a:cubicBezTo>
                  <a:cubicBezTo>
                    <a:pt x="52" y="380"/>
                    <a:pt x="52" y="380"/>
                    <a:pt x="52" y="380"/>
                  </a:cubicBezTo>
                  <a:cubicBezTo>
                    <a:pt x="52" y="382"/>
                    <a:pt x="52" y="382"/>
                    <a:pt x="52" y="382"/>
                  </a:cubicBezTo>
                  <a:cubicBezTo>
                    <a:pt x="54" y="381"/>
                    <a:pt x="54" y="381"/>
                    <a:pt x="54" y="381"/>
                  </a:cubicBezTo>
                  <a:cubicBezTo>
                    <a:pt x="54" y="381"/>
                    <a:pt x="54" y="381"/>
                    <a:pt x="54" y="381"/>
                  </a:cubicBezTo>
                  <a:cubicBezTo>
                    <a:pt x="55" y="380"/>
                    <a:pt x="56" y="380"/>
                    <a:pt x="57" y="380"/>
                  </a:cubicBezTo>
                  <a:cubicBezTo>
                    <a:pt x="57" y="380"/>
                    <a:pt x="57" y="380"/>
                    <a:pt x="57" y="380"/>
                  </a:cubicBezTo>
                  <a:cubicBezTo>
                    <a:pt x="57" y="380"/>
                    <a:pt x="57" y="380"/>
                    <a:pt x="57" y="380"/>
                  </a:cubicBezTo>
                  <a:cubicBezTo>
                    <a:pt x="57" y="380"/>
                    <a:pt x="57" y="380"/>
                    <a:pt x="57" y="380"/>
                  </a:cubicBezTo>
                  <a:cubicBezTo>
                    <a:pt x="57" y="380"/>
                    <a:pt x="57" y="380"/>
                    <a:pt x="57" y="380"/>
                  </a:cubicBezTo>
                  <a:cubicBezTo>
                    <a:pt x="57" y="380"/>
                    <a:pt x="57" y="380"/>
                    <a:pt x="57" y="380"/>
                  </a:cubicBezTo>
                  <a:cubicBezTo>
                    <a:pt x="57" y="380"/>
                    <a:pt x="57" y="380"/>
                    <a:pt x="57" y="380"/>
                  </a:cubicBezTo>
                  <a:cubicBezTo>
                    <a:pt x="57" y="379"/>
                    <a:pt x="57" y="379"/>
                    <a:pt x="57" y="379"/>
                  </a:cubicBezTo>
                  <a:cubicBezTo>
                    <a:pt x="57" y="380"/>
                    <a:pt x="57" y="380"/>
                    <a:pt x="57" y="380"/>
                  </a:cubicBezTo>
                  <a:cubicBezTo>
                    <a:pt x="57" y="380"/>
                    <a:pt x="57" y="380"/>
                    <a:pt x="57" y="380"/>
                  </a:cubicBezTo>
                  <a:cubicBezTo>
                    <a:pt x="57" y="379"/>
                    <a:pt x="57" y="379"/>
                    <a:pt x="57" y="379"/>
                  </a:cubicBezTo>
                  <a:cubicBezTo>
                    <a:pt x="57" y="380"/>
                    <a:pt x="57" y="380"/>
                    <a:pt x="57" y="380"/>
                  </a:cubicBezTo>
                  <a:cubicBezTo>
                    <a:pt x="57" y="379"/>
                    <a:pt x="57" y="379"/>
                    <a:pt x="57" y="379"/>
                  </a:cubicBezTo>
                  <a:cubicBezTo>
                    <a:pt x="57" y="380"/>
                    <a:pt x="57" y="380"/>
                    <a:pt x="57" y="380"/>
                  </a:cubicBezTo>
                  <a:cubicBezTo>
                    <a:pt x="57" y="380"/>
                    <a:pt x="57" y="380"/>
                    <a:pt x="57" y="380"/>
                  </a:cubicBezTo>
                  <a:cubicBezTo>
                    <a:pt x="57" y="379"/>
                    <a:pt x="57" y="379"/>
                    <a:pt x="57" y="379"/>
                  </a:cubicBezTo>
                  <a:cubicBezTo>
                    <a:pt x="57" y="380"/>
                    <a:pt x="57" y="380"/>
                    <a:pt x="57" y="380"/>
                  </a:cubicBezTo>
                  <a:cubicBezTo>
                    <a:pt x="57" y="380"/>
                    <a:pt x="57" y="380"/>
                    <a:pt x="57" y="380"/>
                  </a:cubicBezTo>
                  <a:cubicBezTo>
                    <a:pt x="57" y="381"/>
                    <a:pt x="56" y="383"/>
                    <a:pt x="55" y="385"/>
                  </a:cubicBezTo>
                  <a:cubicBezTo>
                    <a:pt x="55" y="386"/>
                    <a:pt x="54" y="387"/>
                    <a:pt x="54" y="387"/>
                  </a:cubicBezTo>
                  <a:cubicBezTo>
                    <a:pt x="53" y="388"/>
                    <a:pt x="53" y="388"/>
                    <a:pt x="53" y="388"/>
                  </a:cubicBezTo>
                  <a:cubicBezTo>
                    <a:pt x="53" y="388"/>
                    <a:pt x="53" y="388"/>
                    <a:pt x="53" y="388"/>
                  </a:cubicBezTo>
                  <a:cubicBezTo>
                    <a:pt x="53" y="389"/>
                    <a:pt x="53" y="389"/>
                    <a:pt x="53" y="389"/>
                  </a:cubicBezTo>
                  <a:cubicBezTo>
                    <a:pt x="53" y="390"/>
                    <a:pt x="53" y="390"/>
                    <a:pt x="53" y="390"/>
                  </a:cubicBezTo>
                  <a:cubicBezTo>
                    <a:pt x="62" y="415"/>
                    <a:pt x="62" y="415"/>
                    <a:pt x="62" y="415"/>
                  </a:cubicBezTo>
                  <a:cubicBezTo>
                    <a:pt x="63" y="416"/>
                    <a:pt x="63" y="416"/>
                    <a:pt x="63" y="416"/>
                  </a:cubicBezTo>
                  <a:cubicBezTo>
                    <a:pt x="64" y="416"/>
                    <a:pt x="64" y="416"/>
                    <a:pt x="64" y="416"/>
                  </a:cubicBezTo>
                  <a:cubicBezTo>
                    <a:pt x="64" y="416"/>
                    <a:pt x="64" y="416"/>
                    <a:pt x="64" y="416"/>
                  </a:cubicBezTo>
                  <a:cubicBezTo>
                    <a:pt x="65" y="416"/>
                    <a:pt x="67" y="416"/>
                    <a:pt x="68" y="416"/>
                  </a:cubicBezTo>
                  <a:cubicBezTo>
                    <a:pt x="70" y="416"/>
                    <a:pt x="71" y="416"/>
                    <a:pt x="72" y="416"/>
                  </a:cubicBezTo>
                  <a:cubicBezTo>
                    <a:pt x="73" y="417"/>
                    <a:pt x="73" y="417"/>
                    <a:pt x="73" y="417"/>
                  </a:cubicBezTo>
                  <a:cubicBezTo>
                    <a:pt x="73" y="417"/>
                    <a:pt x="73" y="418"/>
                    <a:pt x="73" y="418"/>
                  </a:cubicBezTo>
                  <a:cubicBezTo>
                    <a:pt x="73" y="418"/>
                    <a:pt x="73" y="419"/>
                    <a:pt x="73" y="420"/>
                  </a:cubicBezTo>
                  <a:cubicBezTo>
                    <a:pt x="72" y="423"/>
                    <a:pt x="69" y="428"/>
                    <a:pt x="66" y="432"/>
                  </a:cubicBezTo>
                  <a:cubicBezTo>
                    <a:pt x="64" y="434"/>
                    <a:pt x="63" y="436"/>
                    <a:pt x="62" y="437"/>
                  </a:cubicBezTo>
                  <a:cubicBezTo>
                    <a:pt x="61" y="439"/>
                    <a:pt x="60" y="439"/>
                    <a:pt x="60" y="439"/>
                  </a:cubicBezTo>
                  <a:cubicBezTo>
                    <a:pt x="61" y="440"/>
                    <a:pt x="61" y="440"/>
                    <a:pt x="61" y="440"/>
                  </a:cubicBezTo>
                  <a:cubicBezTo>
                    <a:pt x="61" y="439"/>
                    <a:pt x="61" y="439"/>
                    <a:pt x="61" y="439"/>
                  </a:cubicBezTo>
                  <a:cubicBezTo>
                    <a:pt x="47" y="443"/>
                    <a:pt x="47" y="443"/>
                    <a:pt x="47" y="443"/>
                  </a:cubicBezTo>
                  <a:cubicBezTo>
                    <a:pt x="47" y="443"/>
                    <a:pt x="47" y="443"/>
                    <a:pt x="47" y="443"/>
                  </a:cubicBezTo>
                  <a:cubicBezTo>
                    <a:pt x="46" y="444"/>
                    <a:pt x="46" y="444"/>
                    <a:pt x="46" y="444"/>
                  </a:cubicBezTo>
                  <a:cubicBezTo>
                    <a:pt x="34" y="467"/>
                    <a:pt x="34" y="467"/>
                    <a:pt x="34" y="467"/>
                  </a:cubicBezTo>
                  <a:cubicBezTo>
                    <a:pt x="34" y="467"/>
                    <a:pt x="34" y="467"/>
                    <a:pt x="34" y="467"/>
                  </a:cubicBezTo>
                  <a:cubicBezTo>
                    <a:pt x="34" y="468"/>
                    <a:pt x="34" y="468"/>
                    <a:pt x="34" y="468"/>
                  </a:cubicBezTo>
                  <a:cubicBezTo>
                    <a:pt x="46" y="494"/>
                    <a:pt x="46" y="494"/>
                    <a:pt x="46" y="494"/>
                  </a:cubicBezTo>
                  <a:cubicBezTo>
                    <a:pt x="47" y="494"/>
                    <a:pt x="47" y="494"/>
                    <a:pt x="47" y="494"/>
                  </a:cubicBezTo>
                  <a:cubicBezTo>
                    <a:pt x="48" y="494"/>
                    <a:pt x="48" y="494"/>
                    <a:pt x="48" y="494"/>
                  </a:cubicBezTo>
                  <a:cubicBezTo>
                    <a:pt x="60" y="494"/>
                    <a:pt x="60" y="494"/>
                    <a:pt x="60" y="494"/>
                  </a:cubicBezTo>
                  <a:cubicBezTo>
                    <a:pt x="60" y="493"/>
                    <a:pt x="60" y="493"/>
                    <a:pt x="60" y="493"/>
                  </a:cubicBezTo>
                  <a:cubicBezTo>
                    <a:pt x="58" y="492"/>
                    <a:pt x="58" y="492"/>
                    <a:pt x="58" y="492"/>
                  </a:cubicBezTo>
                  <a:cubicBezTo>
                    <a:pt x="56" y="498"/>
                    <a:pt x="56" y="498"/>
                    <a:pt x="56" y="498"/>
                  </a:cubicBezTo>
                  <a:cubicBezTo>
                    <a:pt x="56" y="498"/>
                    <a:pt x="56" y="498"/>
                    <a:pt x="56" y="498"/>
                  </a:cubicBezTo>
                  <a:cubicBezTo>
                    <a:pt x="56" y="498"/>
                    <a:pt x="56" y="498"/>
                    <a:pt x="56" y="498"/>
                  </a:cubicBezTo>
                  <a:cubicBezTo>
                    <a:pt x="52" y="507"/>
                    <a:pt x="52" y="507"/>
                    <a:pt x="52" y="507"/>
                  </a:cubicBezTo>
                  <a:cubicBezTo>
                    <a:pt x="53" y="508"/>
                    <a:pt x="53" y="508"/>
                    <a:pt x="53" y="508"/>
                  </a:cubicBezTo>
                  <a:cubicBezTo>
                    <a:pt x="53" y="506"/>
                    <a:pt x="53" y="506"/>
                    <a:pt x="53" y="506"/>
                  </a:cubicBezTo>
                  <a:cubicBezTo>
                    <a:pt x="33" y="508"/>
                    <a:pt x="33" y="508"/>
                    <a:pt x="33" y="508"/>
                  </a:cubicBezTo>
                  <a:cubicBezTo>
                    <a:pt x="32" y="508"/>
                    <a:pt x="32" y="508"/>
                    <a:pt x="32" y="508"/>
                  </a:cubicBezTo>
                  <a:cubicBezTo>
                    <a:pt x="31" y="509"/>
                    <a:pt x="31" y="509"/>
                    <a:pt x="31" y="509"/>
                  </a:cubicBezTo>
                  <a:cubicBezTo>
                    <a:pt x="29" y="520"/>
                    <a:pt x="29" y="520"/>
                    <a:pt x="29" y="520"/>
                  </a:cubicBezTo>
                  <a:cubicBezTo>
                    <a:pt x="30" y="520"/>
                    <a:pt x="30" y="520"/>
                    <a:pt x="30" y="520"/>
                  </a:cubicBezTo>
                  <a:cubicBezTo>
                    <a:pt x="30" y="518"/>
                    <a:pt x="30" y="518"/>
                    <a:pt x="30" y="518"/>
                  </a:cubicBezTo>
                  <a:cubicBezTo>
                    <a:pt x="29" y="519"/>
                    <a:pt x="20" y="521"/>
                    <a:pt x="14" y="530"/>
                  </a:cubicBezTo>
                  <a:cubicBezTo>
                    <a:pt x="15" y="531"/>
                    <a:pt x="15" y="531"/>
                    <a:pt x="15" y="531"/>
                  </a:cubicBezTo>
                  <a:cubicBezTo>
                    <a:pt x="14" y="530"/>
                    <a:pt x="14" y="530"/>
                    <a:pt x="14" y="530"/>
                  </a:cubicBezTo>
                  <a:cubicBezTo>
                    <a:pt x="8" y="537"/>
                    <a:pt x="6" y="542"/>
                    <a:pt x="6" y="542"/>
                  </a:cubicBezTo>
                  <a:cubicBezTo>
                    <a:pt x="5" y="543"/>
                    <a:pt x="5" y="543"/>
                    <a:pt x="5" y="543"/>
                  </a:cubicBezTo>
                  <a:cubicBezTo>
                    <a:pt x="6" y="543"/>
                    <a:pt x="6" y="543"/>
                    <a:pt x="6" y="543"/>
                  </a:cubicBezTo>
                  <a:cubicBezTo>
                    <a:pt x="8" y="553"/>
                    <a:pt x="8" y="553"/>
                    <a:pt x="8" y="553"/>
                  </a:cubicBezTo>
                  <a:cubicBezTo>
                    <a:pt x="10" y="552"/>
                    <a:pt x="10" y="552"/>
                    <a:pt x="10" y="552"/>
                  </a:cubicBezTo>
                  <a:cubicBezTo>
                    <a:pt x="8" y="552"/>
                    <a:pt x="8" y="552"/>
                    <a:pt x="8" y="552"/>
                  </a:cubicBezTo>
                  <a:cubicBezTo>
                    <a:pt x="8" y="575"/>
                    <a:pt x="8" y="575"/>
                    <a:pt x="8" y="575"/>
                  </a:cubicBezTo>
                  <a:cubicBezTo>
                    <a:pt x="8" y="576"/>
                    <a:pt x="8" y="576"/>
                    <a:pt x="8" y="576"/>
                  </a:cubicBezTo>
                  <a:cubicBezTo>
                    <a:pt x="9" y="577"/>
                    <a:pt x="9" y="577"/>
                    <a:pt x="9" y="577"/>
                  </a:cubicBezTo>
                  <a:cubicBezTo>
                    <a:pt x="32" y="581"/>
                    <a:pt x="32" y="581"/>
                    <a:pt x="32" y="581"/>
                  </a:cubicBezTo>
                  <a:cubicBezTo>
                    <a:pt x="33" y="579"/>
                    <a:pt x="33" y="579"/>
                    <a:pt x="33" y="579"/>
                  </a:cubicBezTo>
                  <a:cubicBezTo>
                    <a:pt x="32" y="580"/>
                    <a:pt x="32" y="580"/>
                    <a:pt x="32" y="580"/>
                  </a:cubicBezTo>
                  <a:cubicBezTo>
                    <a:pt x="36" y="586"/>
                    <a:pt x="36" y="586"/>
                    <a:pt x="36" y="586"/>
                  </a:cubicBezTo>
                  <a:cubicBezTo>
                    <a:pt x="37" y="587"/>
                    <a:pt x="37" y="587"/>
                    <a:pt x="37" y="587"/>
                  </a:cubicBezTo>
                  <a:cubicBezTo>
                    <a:pt x="38" y="586"/>
                    <a:pt x="38" y="586"/>
                    <a:pt x="38" y="586"/>
                  </a:cubicBezTo>
                  <a:cubicBezTo>
                    <a:pt x="42" y="580"/>
                    <a:pt x="42" y="580"/>
                    <a:pt x="42" y="580"/>
                  </a:cubicBezTo>
                  <a:cubicBezTo>
                    <a:pt x="41" y="579"/>
                    <a:pt x="41" y="579"/>
                    <a:pt x="41" y="579"/>
                  </a:cubicBezTo>
                  <a:cubicBezTo>
                    <a:pt x="41" y="581"/>
                    <a:pt x="41" y="581"/>
                    <a:pt x="41" y="581"/>
                  </a:cubicBezTo>
                  <a:cubicBezTo>
                    <a:pt x="51" y="577"/>
                    <a:pt x="51" y="577"/>
                    <a:pt x="51" y="577"/>
                  </a:cubicBezTo>
                  <a:cubicBezTo>
                    <a:pt x="50" y="575"/>
                    <a:pt x="50" y="575"/>
                    <a:pt x="50" y="575"/>
                  </a:cubicBezTo>
                  <a:cubicBezTo>
                    <a:pt x="49" y="574"/>
                    <a:pt x="49" y="574"/>
                    <a:pt x="49" y="574"/>
                  </a:cubicBezTo>
                  <a:cubicBezTo>
                    <a:pt x="45" y="580"/>
                    <a:pt x="45" y="580"/>
                    <a:pt x="45" y="580"/>
                  </a:cubicBezTo>
                  <a:cubicBezTo>
                    <a:pt x="45" y="580"/>
                    <a:pt x="45" y="580"/>
                    <a:pt x="45" y="580"/>
                  </a:cubicBezTo>
                  <a:cubicBezTo>
                    <a:pt x="45" y="580"/>
                    <a:pt x="45" y="580"/>
                    <a:pt x="45" y="580"/>
                  </a:cubicBezTo>
                  <a:cubicBezTo>
                    <a:pt x="43" y="586"/>
                    <a:pt x="43" y="586"/>
                    <a:pt x="43" y="586"/>
                  </a:cubicBezTo>
                  <a:cubicBezTo>
                    <a:pt x="43" y="586"/>
                    <a:pt x="43" y="586"/>
                    <a:pt x="43" y="586"/>
                  </a:cubicBezTo>
                  <a:cubicBezTo>
                    <a:pt x="44" y="587"/>
                    <a:pt x="44" y="587"/>
                    <a:pt x="44" y="587"/>
                  </a:cubicBezTo>
                  <a:cubicBezTo>
                    <a:pt x="44" y="587"/>
                    <a:pt x="52" y="595"/>
                    <a:pt x="59" y="601"/>
                  </a:cubicBezTo>
                  <a:cubicBezTo>
                    <a:pt x="60" y="600"/>
                    <a:pt x="60" y="600"/>
                    <a:pt x="60" y="600"/>
                  </a:cubicBezTo>
                  <a:cubicBezTo>
                    <a:pt x="59" y="601"/>
                    <a:pt x="59" y="601"/>
                    <a:pt x="59" y="601"/>
                  </a:cubicBezTo>
                  <a:cubicBezTo>
                    <a:pt x="63" y="604"/>
                    <a:pt x="67" y="611"/>
                    <a:pt x="69" y="616"/>
                  </a:cubicBezTo>
                  <a:cubicBezTo>
                    <a:pt x="71" y="619"/>
                    <a:pt x="72" y="621"/>
                    <a:pt x="72" y="623"/>
                  </a:cubicBezTo>
                  <a:cubicBezTo>
                    <a:pt x="72" y="624"/>
                    <a:pt x="73" y="624"/>
                    <a:pt x="73" y="625"/>
                  </a:cubicBezTo>
                  <a:cubicBezTo>
                    <a:pt x="73" y="625"/>
                    <a:pt x="73" y="626"/>
                    <a:pt x="73" y="626"/>
                  </a:cubicBezTo>
                  <a:cubicBezTo>
                    <a:pt x="75" y="631"/>
                    <a:pt x="75" y="631"/>
                    <a:pt x="75" y="631"/>
                  </a:cubicBezTo>
                  <a:cubicBezTo>
                    <a:pt x="76" y="626"/>
                    <a:pt x="76" y="626"/>
                    <a:pt x="76" y="626"/>
                  </a:cubicBezTo>
                  <a:cubicBezTo>
                    <a:pt x="77" y="620"/>
                    <a:pt x="77" y="620"/>
                    <a:pt x="77" y="620"/>
                  </a:cubicBezTo>
                  <a:cubicBezTo>
                    <a:pt x="76" y="620"/>
                    <a:pt x="76" y="620"/>
                    <a:pt x="76" y="620"/>
                  </a:cubicBezTo>
                  <a:cubicBezTo>
                    <a:pt x="75" y="620"/>
                    <a:pt x="75" y="620"/>
                    <a:pt x="75" y="620"/>
                  </a:cubicBezTo>
                  <a:cubicBezTo>
                    <a:pt x="75" y="620"/>
                    <a:pt x="75" y="620"/>
                    <a:pt x="75" y="620"/>
                  </a:cubicBezTo>
                  <a:cubicBezTo>
                    <a:pt x="75" y="621"/>
                    <a:pt x="76" y="623"/>
                    <a:pt x="76" y="626"/>
                  </a:cubicBezTo>
                  <a:cubicBezTo>
                    <a:pt x="76" y="627"/>
                    <a:pt x="75" y="628"/>
                    <a:pt x="75" y="628"/>
                  </a:cubicBezTo>
                  <a:cubicBezTo>
                    <a:pt x="76" y="629"/>
                    <a:pt x="76" y="629"/>
                    <a:pt x="76" y="629"/>
                  </a:cubicBezTo>
                  <a:cubicBezTo>
                    <a:pt x="75" y="628"/>
                    <a:pt x="75" y="628"/>
                    <a:pt x="75" y="628"/>
                  </a:cubicBezTo>
                  <a:cubicBezTo>
                    <a:pt x="74" y="628"/>
                    <a:pt x="73" y="629"/>
                    <a:pt x="71" y="629"/>
                  </a:cubicBezTo>
                  <a:cubicBezTo>
                    <a:pt x="71" y="629"/>
                    <a:pt x="70" y="629"/>
                    <a:pt x="70" y="629"/>
                  </a:cubicBezTo>
                  <a:cubicBezTo>
                    <a:pt x="69" y="629"/>
                    <a:pt x="69" y="629"/>
                    <a:pt x="69" y="629"/>
                  </a:cubicBezTo>
                  <a:cubicBezTo>
                    <a:pt x="67" y="629"/>
                    <a:pt x="67" y="629"/>
                    <a:pt x="67" y="629"/>
                  </a:cubicBezTo>
                  <a:cubicBezTo>
                    <a:pt x="68" y="631"/>
                    <a:pt x="68" y="631"/>
                    <a:pt x="68" y="631"/>
                  </a:cubicBezTo>
                  <a:cubicBezTo>
                    <a:pt x="69" y="640"/>
                    <a:pt x="69" y="640"/>
                    <a:pt x="69" y="640"/>
                  </a:cubicBezTo>
                  <a:cubicBezTo>
                    <a:pt x="69" y="642"/>
                    <a:pt x="69" y="642"/>
                    <a:pt x="69" y="642"/>
                  </a:cubicBezTo>
                  <a:cubicBezTo>
                    <a:pt x="71" y="642"/>
                    <a:pt x="71" y="642"/>
                    <a:pt x="71" y="642"/>
                  </a:cubicBezTo>
                  <a:cubicBezTo>
                    <a:pt x="76" y="642"/>
                    <a:pt x="76" y="642"/>
                    <a:pt x="76" y="642"/>
                  </a:cubicBezTo>
                  <a:cubicBezTo>
                    <a:pt x="76" y="640"/>
                    <a:pt x="76" y="640"/>
                    <a:pt x="76" y="640"/>
                  </a:cubicBezTo>
                  <a:cubicBezTo>
                    <a:pt x="74" y="640"/>
                    <a:pt x="74" y="640"/>
                    <a:pt x="74" y="640"/>
                  </a:cubicBezTo>
                  <a:cubicBezTo>
                    <a:pt x="74" y="647"/>
                    <a:pt x="74" y="647"/>
                    <a:pt x="74" y="647"/>
                  </a:cubicBezTo>
                  <a:cubicBezTo>
                    <a:pt x="74" y="648"/>
                    <a:pt x="74" y="648"/>
                    <a:pt x="74" y="648"/>
                  </a:cubicBezTo>
                  <a:cubicBezTo>
                    <a:pt x="76" y="648"/>
                    <a:pt x="76" y="648"/>
                    <a:pt x="76" y="648"/>
                  </a:cubicBezTo>
                  <a:cubicBezTo>
                    <a:pt x="80" y="648"/>
                    <a:pt x="80" y="648"/>
                    <a:pt x="80" y="648"/>
                  </a:cubicBezTo>
                  <a:cubicBezTo>
                    <a:pt x="80" y="647"/>
                    <a:pt x="80" y="647"/>
                    <a:pt x="80" y="647"/>
                  </a:cubicBezTo>
                  <a:cubicBezTo>
                    <a:pt x="79" y="647"/>
                    <a:pt x="79" y="647"/>
                    <a:pt x="79" y="647"/>
                  </a:cubicBezTo>
                  <a:cubicBezTo>
                    <a:pt x="81" y="654"/>
                    <a:pt x="81" y="654"/>
                    <a:pt x="81" y="654"/>
                  </a:cubicBezTo>
                  <a:cubicBezTo>
                    <a:pt x="83" y="654"/>
                    <a:pt x="83" y="654"/>
                    <a:pt x="83" y="654"/>
                  </a:cubicBezTo>
                  <a:cubicBezTo>
                    <a:pt x="82" y="652"/>
                    <a:pt x="82" y="652"/>
                    <a:pt x="82" y="652"/>
                  </a:cubicBezTo>
                  <a:cubicBezTo>
                    <a:pt x="79" y="655"/>
                    <a:pt x="79" y="655"/>
                    <a:pt x="79" y="655"/>
                  </a:cubicBezTo>
                  <a:cubicBezTo>
                    <a:pt x="80" y="656"/>
                    <a:pt x="80" y="656"/>
                    <a:pt x="80" y="656"/>
                  </a:cubicBezTo>
                  <a:cubicBezTo>
                    <a:pt x="81" y="656"/>
                    <a:pt x="81" y="656"/>
                    <a:pt x="81" y="656"/>
                  </a:cubicBezTo>
                  <a:cubicBezTo>
                    <a:pt x="79" y="650"/>
                    <a:pt x="79" y="650"/>
                    <a:pt x="79" y="650"/>
                  </a:cubicBezTo>
                  <a:cubicBezTo>
                    <a:pt x="78" y="649"/>
                    <a:pt x="78" y="649"/>
                    <a:pt x="78" y="649"/>
                  </a:cubicBezTo>
                  <a:cubicBezTo>
                    <a:pt x="77" y="649"/>
                    <a:pt x="77" y="649"/>
                    <a:pt x="77" y="649"/>
                  </a:cubicBezTo>
                  <a:cubicBezTo>
                    <a:pt x="75" y="649"/>
                    <a:pt x="75" y="649"/>
                    <a:pt x="75" y="649"/>
                  </a:cubicBezTo>
                  <a:cubicBezTo>
                    <a:pt x="72" y="649"/>
                    <a:pt x="72" y="649"/>
                    <a:pt x="72" y="649"/>
                  </a:cubicBezTo>
                  <a:cubicBezTo>
                    <a:pt x="73" y="651"/>
                    <a:pt x="73" y="651"/>
                    <a:pt x="73" y="651"/>
                  </a:cubicBezTo>
                  <a:cubicBezTo>
                    <a:pt x="85" y="684"/>
                    <a:pt x="85" y="684"/>
                    <a:pt x="85" y="684"/>
                  </a:cubicBezTo>
                  <a:cubicBezTo>
                    <a:pt x="86" y="684"/>
                    <a:pt x="86" y="684"/>
                    <a:pt x="86" y="684"/>
                  </a:cubicBezTo>
                  <a:cubicBezTo>
                    <a:pt x="86" y="685"/>
                    <a:pt x="86" y="685"/>
                    <a:pt x="86" y="685"/>
                  </a:cubicBezTo>
                  <a:cubicBezTo>
                    <a:pt x="99" y="687"/>
                    <a:pt x="99" y="687"/>
                    <a:pt x="99" y="687"/>
                  </a:cubicBezTo>
                  <a:cubicBezTo>
                    <a:pt x="99" y="686"/>
                    <a:pt x="99" y="686"/>
                    <a:pt x="99" y="686"/>
                  </a:cubicBezTo>
                  <a:cubicBezTo>
                    <a:pt x="97" y="686"/>
                    <a:pt x="97" y="686"/>
                    <a:pt x="97" y="686"/>
                  </a:cubicBezTo>
                  <a:cubicBezTo>
                    <a:pt x="102" y="697"/>
                    <a:pt x="102" y="697"/>
                    <a:pt x="102" y="697"/>
                  </a:cubicBezTo>
                  <a:cubicBezTo>
                    <a:pt x="102" y="698"/>
                    <a:pt x="102" y="698"/>
                    <a:pt x="102" y="698"/>
                  </a:cubicBezTo>
                  <a:cubicBezTo>
                    <a:pt x="102" y="698"/>
                    <a:pt x="102" y="698"/>
                    <a:pt x="102" y="698"/>
                  </a:cubicBezTo>
                  <a:cubicBezTo>
                    <a:pt x="113" y="703"/>
                    <a:pt x="113" y="703"/>
                    <a:pt x="113" y="703"/>
                  </a:cubicBezTo>
                  <a:cubicBezTo>
                    <a:pt x="114" y="702"/>
                    <a:pt x="114" y="702"/>
                    <a:pt x="114" y="702"/>
                  </a:cubicBezTo>
                  <a:cubicBezTo>
                    <a:pt x="112" y="703"/>
                    <a:pt x="112" y="703"/>
                    <a:pt x="112" y="703"/>
                  </a:cubicBezTo>
                  <a:cubicBezTo>
                    <a:pt x="114" y="707"/>
                    <a:pt x="114" y="707"/>
                    <a:pt x="114" y="707"/>
                  </a:cubicBezTo>
                  <a:cubicBezTo>
                    <a:pt x="114" y="708"/>
                    <a:pt x="114" y="708"/>
                    <a:pt x="114" y="708"/>
                  </a:cubicBezTo>
                  <a:cubicBezTo>
                    <a:pt x="116" y="707"/>
                    <a:pt x="116" y="707"/>
                    <a:pt x="116" y="707"/>
                  </a:cubicBezTo>
                  <a:cubicBezTo>
                    <a:pt x="123" y="703"/>
                    <a:pt x="123" y="703"/>
                    <a:pt x="123" y="703"/>
                  </a:cubicBezTo>
                  <a:cubicBezTo>
                    <a:pt x="122" y="702"/>
                    <a:pt x="122" y="702"/>
                    <a:pt x="122" y="702"/>
                  </a:cubicBezTo>
                  <a:cubicBezTo>
                    <a:pt x="122" y="704"/>
                    <a:pt x="122" y="704"/>
                    <a:pt x="122" y="704"/>
                  </a:cubicBezTo>
                  <a:cubicBezTo>
                    <a:pt x="130" y="705"/>
                    <a:pt x="130" y="705"/>
                    <a:pt x="130" y="705"/>
                  </a:cubicBezTo>
                  <a:cubicBezTo>
                    <a:pt x="131" y="705"/>
                    <a:pt x="131" y="705"/>
                    <a:pt x="131" y="705"/>
                  </a:cubicBezTo>
                  <a:cubicBezTo>
                    <a:pt x="131" y="703"/>
                    <a:pt x="131" y="703"/>
                    <a:pt x="131" y="703"/>
                  </a:cubicBezTo>
                  <a:cubicBezTo>
                    <a:pt x="131" y="703"/>
                    <a:pt x="131" y="703"/>
                    <a:pt x="131" y="703"/>
                  </a:cubicBezTo>
                  <a:cubicBezTo>
                    <a:pt x="132" y="702"/>
                    <a:pt x="132" y="701"/>
                    <a:pt x="132" y="700"/>
                  </a:cubicBezTo>
                  <a:cubicBezTo>
                    <a:pt x="132" y="699"/>
                    <a:pt x="132" y="699"/>
                    <a:pt x="132" y="698"/>
                  </a:cubicBezTo>
                  <a:cubicBezTo>
                    <a:pt x="132" y="698"/>
                    <a:pt x="132" y="698"/>
                    <a:pt x="132" y="698"/>
                  </a:cubicBezTo>
                  <a:cubicBezTo>
                    <a:pt x="132" y="698"/>
                    <a:pt x="132" y="698"/>
                    <a:pt x="132" y="698"/>
                  </a:cubicBezTo>
                  <a:cubicBezTo>
                    <a:pt x="132" y="698"/>
                    <a:pt x="132" y="698"/>
                    <a:pt x="132" y="698"/>
                  </a:cubicBezTo>
                  <a:cubicBezTo>
                    <a:pt x="133" y="697"/>
                    <a:pt x="133" y="697"/>
                    <a:pt x="133" y="697"/>
                  </a:cubicBezTo>
                  <a:cubicBezTo>
                    <a:pt x="134" y="697"/>
                    <a:pt x="135" y="698"/>
                    <a:pt x="135" y="699"/>
                  </a:cubicBezTo>
                  <a:cubicBezTo>
                    <a:pt x="136" y="699"/>
                    <a:pt x="136" y="700"/>
                    <a:pt x="136" y="700"/>
                  </a:cubicBezTo>
                  <a:cubicBezTo>
                    <a:pt x="137" y="700"/>
                    <a:pt x="137" y="700"/>
                    <a:pt x="137" y="700"/>
                  </a:cubicBezTo>
                  <a:cubicBezTo>
                    <a:pt x="137" y="700"/>
                    <a:pt x="137" y="700"/>
                    <a:pt x="137" y="700"/>
                  </a:cubicBezTo>
                  <a:cubicBezTo>
                    <a:pt x="138" y="702"/>
                    <a:pt x="138" y="702"/>
                    <a:pt x="138" y="702"/>
                  </a:cubicBezTo>
                  <a:cubicBezTo>
                    <a:pt x="139" y="700"/>
                    <a:pt x="139" y="700"/>
                    <a:pt x="139" y="700"/>
                  </a:cubicBezTo>
                  <a:cubicBezTo>
                    <a:pt x="147" y="690"/>
                    <a:pt x="151" y="685"/>
                    <a:pt x="153" y="683"/>
                  </a:cubicBezTo>
                  <a:cubicBezTo>
                    <a:pt x="155" y="680"/>
                    <a:pt x="155" y="680"/>
                    <a:pt x="155" y="680"/>
                  </a:cubicBezTo>
                  <a:cubicBezTo>
                    <a:pt x="154" y="679"/>
                    <a:pt x="154" y="679"/>
                    <a:pt x="154" y="679"/>
                  </a:cubicBezTo>
                  <a:cubicBezTo>
                    <a:pt x="155" y="681"/>
                    <a:pt x="155" y="681"/>
                    <a:pt x="155" y="681"/>
                  </a:cubicBezTo>
                  <a:cubicBezTo>
                    <a:pt x="176" y="677"/>
                    <a:pt x="176" y="677"/>
                    <a:pt x="176" y="677"/>
                  </a:cubicBezTo>
                  <a:cubicBezTo>
                    <a:pt x="176" y="675"/>
                    <a:pt x="176" y="675"/>
                    <a:pt x="176" y="675"/>
                  </a:cubicBezTo>
                  <a:cubicBezTo>
                    <a:pt x="175" y="676"/>
                    <a:pt x="175" y="676"/>
                    <a:pt x="175" y="676"/>
                  </a:cubicBezTo>
                  <a:cubicBezTo>
                    <a:pt x="175" y="676"/>
                    <a:pt x="177" y="678"/>
                    <a:pt x="182" y="678"/>
                  </a:cubicBezTo>
                  <a:cubicBezTo>
                    <a:pt x="185" y="678"/>
                    <a:pt x="188" y="677"/>
                    <a:pt x="193" y="675"/>
                  </a:cubicBezTo>
                  <a:cubicBezTo>
                    <a:pt x="192" y="674"/>
                    <a:pt x="192" y="674"/>
                    <a:pt x="192" y="674"/>
                  </a:cubicBezTo>
                  <a:cubicBezTo>
                    <a:pt x="193" y="675"/>
                    <a:pt x="193" y="675"/>
                    <a:pt x="193" y="675"/>
                  </a:cubicBezTo>
                  <a:cubicBezTo>
                    <a:pt x="205" y="670"/>
                    <a:pt x="211" y="664"/>
                    <a:pt x="211" y="664"/>
                  </a:cubicBezTo>
                  <a:cubicBezTo>
                    <a:pt x="210" y="663"/>
                    <a:pt x="210" y="663"/>
                    <a:pt x="210" y="663"/>
                  </a:cubicBezTo>
                  <a:cubicBezTo>
                    <a:pt x="210" y="664"/>
                    <a:pt x="210" y="664"/>
                    <a:pt x="210" y="664"/>
                  </a:cubicBezTo>
                  <a:cubicBezTo>
                    <a:pt x="224" y="666"/>
                    <a:pt x="224" y="666"/>
                    <a:pt x="224" y="666"/>
                  </a:cubicBezTo>
                  <a:cubicBezTo>
                    <a:pt x="224" y="666"/>
                    <a:pt x="224" y="666"/>
                    <a:pt x="224" y="666"/>
                  </a:cubicBezTo>
                  <a:cubicBezTo>
                    <a:pt x="260" y="668"/>
                    <a:pt x="260" y="668"/>
                    <a:pt x="260" y="668"/>
                  </a:cubicBezTo>
                  <a:cubicBezTo>
                    <a:pt x="260" y="667"/>
                    <a:pt x="260" y="667"/>
                    <a:pt x="260" y="667"/>
                  </a:cubicBezTo>
                  <a:cubicBezTo>
                    <a:pt x="259" y="668"/>
                    <a:pt x="259" y="668"/>
                    <a:pt x="259" y="668"/>
                  </a:cubicBezTo>
                  <a:cubicBezTo>
                    <a:pt x="279" y="676"/>
                    <a:pt x="279" y="676"/>
                    <a:pt x="279" y="676"/>
                  </a:cubicBezTo>
                  <a:cubicBezTo>
                    <a:pt x="280" y="677"/>
                    <a:pt x="280" y="677"/>
                    <a:pt x="280" y="677"/>
                  </a:cubicBezTo>
                  <a:cubicBezTo>
                    <a:pt x="280" y="677"/>
                    <a:pt x="280" y="677"/>
                    <a:pt x="280" y="677"/>
                  </a:cubicBezTo>
                  <a:cubicBezTo>
                    <a:pt x="295" y="675"/>
                    <a:pt x="295" y="675"/>
                    <a:pt x="295" y="675"/>
                  </a:cubicBezTo>
                  <a:cubicBezTo>
                    <a:pt x="295" y="674"/>
                    <a:pt x="295" y="674"/>
                    <a:pt x="295" y="674"/>
                  </a:cubicBezTo>
                  <a:cubicBezTo>
                    <a:pt x="294" y="675"/>
                    <a:pt x="294" y="675"/>
                    <a:pt x="294" y="675"/>
                  </a:cubicBezTo>
                  <a:cubicBezTo>
                    <a:pt x="329" y="685"/>
                    <a:pt x="329" y="685"/>
                    <a:pt x="329" y="685"/>
                  </a:cubicBezTo>
                  <a:cubicBezTo>
                    <a:pt x="330" y="685"/>
                    <a:pt x="330" y="685"/>
                    <a:pt x="330" y="685"/>
                  </a:cubicBezTo>
                  <a:cubicBezTo>
                    <a:pt x="330" y="685"/>
                    <a:pt x="330" y="685"/>
                    <a:pt x="330" y="685"/>
                  </a:cubicBezTo>
                  <a:cubicBezTo>
                    <a:pt x="338" y="685"/>
                    <a:pt x="338" y="685"/>
                    <a:pt x="338" y="685"/>
                  </a:cubicBezTo>
                  <a:cubicBezTo>
                    <a:pt x="339" y="685"/>
                    <a:pt x="339" y="685"/>
                    <a:pt x="339" y="685"/>
                  </a:cubicBezTo>
                  <a:cubicBezTo>
                    <a:pt x="339" y="684"/>
                    <a:pt x="339" y="684"/>
                    <a:pt x="339" y="684"/>
                  </a:cubicBezTo>
                  <a:cubicBezTo>
                    <a:pt x="339" y="684"/>
                    <a:pt x="339" y="684"/>
                    <a:pt x="339" y="684"/>
                  </a:cubicBezTo>
                  <a:cubicBezTo>
                    <a:pt x="340" y="683"/>
                    <a:pt x="341" y="681"/>
                    <a:pt x="343" y="679"/>
                  </a:cubicBezTo>
                  <a:cubicBezTo>
                    <a:pt x="345" y="677"/>
                    <a:pt x="348" y="675"/>
                    <a:pt x="353" y="675"/>
                  </a:cubicBezTo>
                  <a:cubicBezTo>
                    <a:pt x="354" y="675"/>
                    <a:pt x="355" y="675"/>
                    <a:pt x="355" y="675"/>
                  </a:cubicBezTo>
                  <a:cubicBezTo>
                    <a:pt x="362" y="676"/>
                    <a:pt x="365" y="679"/>
                    <a:pt x="367" y="682"/>
                  </a:cubicBezTo>
                  <a:cubicBezTo>
                    <a:pt x="368" y="684"/>
                    <a:pt x="368" y="686"/>
                    <a:pt x="369" y="687"/>
                  </a:cubicBezTo>
                  <a:cubicBezTo>
                    <a:pt x="369" y="687"/>
                    <a:pt x="369" y="688"/>
                    <a:pt x="369" y="688"/>
                  </a:cubicBezTo>
                  <a:cubicBezTo>
                    <a:pt x="369" y="689"/>
                    <a:pt x="369" y="689"/>
                    <a:pt x="369" y="689"/>
                  </a:cubicBezTo>
                  <a:cubicBezTo>
                    <a:pt x="369" y="689"/>
                    <a:pt x="369" y="689"/>
                    <a:pt x="369" y="689"/>
                  </a:cubicBezTo>
                  <a:cubicBezTo>
                    <a:pt x="369" y="692"/>
                    <a:pt x="369" y="692"/>
                    <a:pt x="369" y="692"/>
                  </a:cubicBezTo>
                  <a:cubicBezTo>
                    <a:pt x="371" y="690"/>
                    <a:pt x="371" y="690"/>
                    <a:pt x="371" y="690"/>
                  </a:cubicBezTo>
                  <a:cubicBezTo>
                    <a:pt x="386" y="678"/>
                    <a:pt x="386" y="678"/>
                    <a:pt x="386" y="678"/>
                  </a:cubicBezTo>
                  <a:cubicBezTo>
                    <a:pt x="385" y="676"/>
                    <a:pt x="385" y="676"/>
                    <a:pt x="385" y="676"/>
                  </a:cubicBezTo>
                  <a:cubicBezTo>
                    <a:pt x="386" y="678"/>
                    <a:pt x="386" y="678"/>
                    <a:pt x="386" y="678"/>
                  </a:cubicBezTo>
                  <a:cubicBezTo>
                    <a:pt x="395" y="674"/>
                    <a:pt x="395" y="674"/>
                    <a:pt x="395" y="674"/>
                  </a:cubicBezTo>
                  <a:cubicBezTo>
                    <a:pt x="396" y="674"/>
                    <a:pt x="396" y="674"/>
                    <a:pt x="396" y="674"/>
                  </a:cubicBezTo>
                  <a:cubicBezTo>
                    <a:pt x="396" y="673"/>
                    <a:pt x="396" y="673"/>
                    <a:pt x="396" y="673"/>
                  </a:cubicBezTo>
                  <a:cubicBezTo>
                    <a:pt x="400" y="661"/>
                    <a:pt x="402" y="656"/>
                    <a:pt x="403" y="653"/>
                  </a:cubicBezTo>
                  <a:cubicBezTo>
                    <a:pt x="404" y="650"/>
                    <a:pt x="404" y="650"/>
                    <a:pt x="404" y="650"/>
                  </a:cubicBezTo>
                  <a:cubicBezTo>
                    <a:pt x="403" y="649"/>
                    <a:pt x="403" y="649"/>
                    <a:pt x="403" y="649"/>
                  </a:cubicBezTo>
                  <a:cubicBezTo>
                    <a:pt x="404" y="651"/>
                    <a:pt x="404" y="651"/>
                    <a:pt x="404" y="651"/>
                  </a:cubicBezTo>
                  <a:cubicBezTo>
                    <a:pt x="424" y="636"/>
                    <a:pt x="424" y="636"/>
                    <a:pt x="424" y="636"/>
                  </a:cubicBezTo>
                  <a:cubicBezTo>
                    <a:pt x="423" y="635"/>
                    <a:pt x="423" y="635"/>
                    <a:pt x="423" y="635"/>
                  </a:cubicBezTo>
                  <a:cubicBezTo>
                    <a:pt x="423" y="636"/>
                    <a:pt x="423" y="636"/>
                    <a:pt x="423" y="636"/>
                  </a:cubicBezTo>
                  <a:cubicBezTo>
                    <a:pt x="428" y="636"/>
                    <a:pt x="428" y="636"/>
                    <a:pt x="428" y="636"/>
                  </a:cubicBezTo>
                  <a:cubicBezTo>
                    <a:pt x="429" y="636"/>
                    <a:pt x="429" y="636"/>
                    <a:pt x="429" y="636"/>
                  </a:cubicBezTo>
                  <a:cubicBezTo>
                    <a:pt x="430" y="635"/>
                    <a:pt x="430" y="635"/>
                    <a:pt x="430" y="635"/>
                  </a:cubicBezTo>
                  <a:cubicBezTo>
                    <a:pt x="430" y="635"/>
                    <a:pt x="430" y="635"/>
                    <a:pt x="430" y="635"/>
                  </a:cubicBezTo>
                  <a:cubicBezTo>
                    <a:pt x="430" y="634"/>
                    <a:pt x="432" y="632"/>
                    <a:pt x="433" y="630"/>
                  </a:cubicBezTo>
                  <a:cubicBezTo>
                    <a:pt x="435" y="628"/>
                    <a:pt x="437" y="627"/>
                    <a:pt x="439" y="627"/>
                  </a:cubicBezTo>
                  <a:cubicBezTo>
                    <a:pt x="440" y="627"/>
                    <a:pt x="440" y="627"/>
                    <a:pt x="440" y="627"/>
                  </a:cubicBezTo>
                  <a:cubicBezTo>
                    <a:pt x="440" y="627"/>
                    <a:pt x="440" y="627"/>
                    <a:pt x="440" y="627"/>
                  </a:cubicBezTo>
                  <a:cubicBezTo>
                    <a:pt x="441" y="626"/>
                    <a:pt x="441" y="626"/>
                    <a:pt x="442" y="626"/>
                  </a:cubicBezTo>
                  <a:cubicBezTo>
                    <a:pt x="444" y="626"/>
                    <a:pt x="447" y="627"/>
                    <a:pt x="449" y="629"/>
                  </a:cubicBezTo>
                  <a:cubicBezTo>
                    <a:pt x="450" y="629"/>
                    <a:pt x="450" y="630"/>
                    <a:pt x="451" y="631"/>
                  </a:cubicBezTo>
                  <a:cubicBezTo>
                    <a:pt x="451" y="631"/>
                    <a:pt x="451" y="631"/>
                    <a:pt x="451" y="631"/>
                  </a:cubicBezTo>
                  <a:cubicBezTo>
                    <a:pt x="452" y="632"/>
                    <a:pt x="452" y="632"/>
                    <a:pt x="452" y="632"/>
                  </a:cubicBezTo>
                  <a:cubicBezTo>
                    <a:pt x="452" y="632"/>
                    <a:pt x="452" y="632"/>
                    <a:pt x="452" y="632"/>
                  </a:cubicBezTo>
                  <a:cubicBezTo>
                    <a:pt x="453" y="632"/>
                    <a:pt x="453" y="632"/>
                    <a:pt x="453" y="632"/>
                  </a:cubicBezTo>
                  <a:cubicBezTo>
                    <a:pt x="453" y="632"/>
                    <a:pt x="455" y="631"/>
                    <a:pt x="458" y="630"/>
                  </a:cubicBezTo>
                  <a:cubicBezTo>
                    <a:pt x="459" y="629"/>
                    <a:pt x="460" y="629"/>
                    <a:pt x="461" y="629"/>
                  </a:cubicBezTo>
                  <a:cubicBezTo>
                    <a:pt x="461" y="628"/>
                    <a:pt x="462" y="628"/>
                    <a:pt x="462" y="628"/>
                  </a:cubicBezTo>
                  <a:cubicBezTo>
                    <a:pt x="462" y="628"/>
                    <a:pt x="462" y="628"/>
                    <a:pt x="462" y="628"/>
                  </a:cubicBezTo>
                  <a:cubicBezTo>
                    <a:pt x="462" y="628"/>
                    <a:pt x="462" y="628"/>
                    <a:pt x="462" y="628"/>
                  </a:cubicBezTo>
                  <a:cubicBezTo>
                    <a:pt x="462" y="628"/>
                    <a:pt x="462" y="628"/>
                    <a:pt x="462" y="628"/>
                  </a:cubicBezTo>
                  <a:cubicBezTo>
                    <a:pt x="462" y="628"/>
                    <a:pt x="462" y="628"/>
                    <a:pt x="462" y="628"/>
                  </a:cubicBezTo>
                  <a:cubicBezTo>
                    <a:pt x="462" y="628"/>
                    <a:pt x="462" y="628"/>
                    <a:pt x="462" y="628"/>
                  </a:cubicBezTo>
                  <a:cubicBezTo>
                    <a:pt x="462" y="628"/>
                    <a:pt x="462" y="628"/>
                    <a:pt x="462" y="628"/>
                  </a:cubicBezTo>
                  <a:cubicBezTo>
                    <a:pt x="462" y="628"/>
                    <a:pt x="462" y="628"/>
                    <a:pt x="462" y="628"/>
                  </a:cubicBezTo>
                  <a:cubicBezTo>
                    <a:pt x="463" y="628"/>
                    <a:pt x="464" y="629"/>
                    <a:pt x="465" y="629"/>
                  </a:cubicBezTo>
                  <a:cubicBezTo>
                    <a:pt x="466" y="629"/>
                    <a:pt x="466" y="630"/>
                    <a:pt x="466" y="630"/>
                  </a:cubicBezTo>
                  <a:cubicBezTo>
                    <a:pt x="467" y="630"/>
                    <a:pt x="467" y="630"/>
                    <a:pt x="467" y="630"/>
                  </a:cubicBezTo>
                  <a:cubicBezTo>
                    <a:pt x="467" y="630"/>
                    <a:pt x="467" y="630"/>
                    <a:pt x="467" y="630"/>
                  </a:cubicBezTo>
                  <a:cubicBezTo>
                    <a:pt x="467" y="631"/>
                    <a:pt x="467" y="631"/>
                    <a:pt x="467" y="631"/>
                  </a:cubicBezTo>
                  <a:cubicBezTo>
                    <a:pt x="468" y="631"/>
                    <a:pt x="468" y="631"/>
                    <a:pt x="468" y="631"/>
                  </a:cubicBezTo>
                  <a:cubicBezTo>
                    <a:pt x="488" y="628"/>
                    <a:pt x="488" y="628"/>
                    <a:pt x="488" y="628"/>
                  </a:cubicBezTo>
                  <a:cubicBezTo>
                    <a:pt x="490" y="628"/>
                    <a:pt x="490" y="628"/>
                    <a:pt x="490" y="628"/>
                  </a:cubicBezTo>
                  <a:cubicBezTo>
                    <a:pt x="489" y="626"/>
                    <a:pt x="489" y="626"/>
                    <a:pt x="489" y="626"/>
                  </a:cubicBezTo>
                  <a:cubicBezTo>
                    <a:pt x="488" y="616"/>
                    <a:pt x="488" y="616"/>
                    <a:pt x="488" y="616"/>
                  </a:cubicBezTo>
                  <a:cubicBezTo>
                    <a:pt x="488" y="612"/>
                    <a:pt x="488" y="612"/>
                    <a:pt x="488" y="612"/>
                  </a:cubicBezTo>
                  <a:cubicBezTo>
                    <a:pt x="486" y="615"/>
                    <a:pt x="486" y="615"/>
                    <a:pt x="486" y="615"/>
                  </a:cubicBezTo>
                  <a:cubicBezTo>
                    <a:pt x="480" y="620"/>
                    <a:pt x="480" y="620"/>
                    <a:pt x="480" y="620"/>
                  </a:cubicBezTo>
                  <a:cubicBezTo>
                    <a:pt x="481" y="621"/>
                    <a:pt x="481" y="621"/>
                    <a:pt x="481" y="621"/>
                  </a:cubicBezTo>
                  <a:cubicBezTo>
                    <a:pt x="482" y="620"/>
                    <a:pt x="482" y="620"/>
                    <a:pt x="482" y="620"/>
                  </a:cubicBezTo>
                  <a:cubicBezTo>
                    <a:pt x="477" y="613"/>
                    <a:pt x="477" y="613"/>
                    <a:pt x="477" y="613"/>
                  </a:cubicBezTo>
                  <a:cubicBezTo>
                    <a:pt x="476" y="614"/>
                    <a:pt x="476" y="614"/>
                    <a:pt x="476" y="614"/>
                  </a:cubicBezTo>
                  <a:cubicBezTo>
                    <a:pt x="477" y="615"/>
                    <a:pt x="477" y="615"/>
                    <a:pt x="477" y="615"/>
                  </a:cubicBezTo>
                  <a:cubicBezTo>
                    <a:pt x="482" y="606"/>
                    <a:pt x="484" y="601"/>
                    <a:pt x="485" y="599"/>
                  </a:cubicBezTo>
                  <a:cubicBezTo>
                    <a:pt x="487" y="596"/>
                    <a:pt x="487" y="596"/>
                    <a:pt x="487" y="596"/>
                  </a:cubicBezTo>
                  <a:cubicBezTo>
                    <a:pt x="485" y="595"/>
                    <a:pt x="485" y="595"/>
                    <a:pt x="485" y="595"/>
                  </a:cubicBezTo>
                  <a:cubicBezTo>
                    <a:pt x="486" y="597"/>
                    <a:pt x="486" y="597"/>
                    <a:pt x="486" y="597"/>
                  </a:cubicBezTo>
                  <a:cubicBezTo>
                    <a:pt x="492" y="596"/>
                    <a:pt x="492" y="596"/>
                    <a:pt x="492" y="596"/>
                  </a:cubicBezTo>
                  <a:cubicBezTo>
                    <a:pt x="493" y="595"/>
                    <a:pt x="493" y="595"/>
                    <a:pt x="493" y="595"/>
                  </a:cubicBezTo>
                  <a:cubicBezTo>
                    <a:pt x="493" y="595"/>
                    <a:pt x="493" y="595"/>
                    <a:pt x="493" y="595"/>
                  </a:cubicBezTo>
                  <a:cubicBezTo>
                    <a:pt x="493" y="595"/>
                    <a:pt x="494" y="592"/>
                    <a:pt x="495" y="589"/>
                  </a:cubicBezTo>
                  <a:cubicBezTo>
                    <a:pt x="496" y="586"/>
                    <a:pt x="497" y="583"/>
                    <a:pt x="499" y="580"/>
                  </a:cubicBezTo>
                  <a:cubicBezTo>
                    <a:pt x="497" y="579"/>
                    <a:pt x="497" y="579"/>
                    <a:pt x="497" y="579"/>
                  </a:cubicBezTo>
                  <a:cubicBezTo>
                    <a:pt x="499" y="580"/>
                    <a:pt x="499" y="580"/>
                    <a:pt x="499" y="580"/>
                  </a:cubicBezTo>
                  <a:cubicBezTo>
                    <a:pt x="499" y="579"/>
                    <a:pt x="500" y="579"/>
                    <a:pt x="501" y="578"/>
                  </a:cubicBezTo>
                  <a:cubicBezTo>
                    <a:pt x="502" y="578"/>
                    <a:pt x="503" y="578"/>
                    <a:pt x="503" y="578"/>
                  </a:cubicBezTo>
                  <a:cubicBezTo>
                    <a:pt x="504" y="578"/>
                    <a:pt x="504" y="578"/>
                    <a:pt x="505" y="578"/>
                  </a:cubicBezTo>
                  <a:cubicBezTo>
                    <a:pt x="505" y="578"/>
                    <a:pt x="505" y="578"/>
                    <a:pt x="505" y="578"/>
                  </a:cubicBezTo>
                  <a:cubicBezTo>
                    <a:pt x="505" y="578"/>
                    <a:pt x="505" y="578"/>
                    <a:pt x="505" y="578"/>
                  </a:cubicBezTo>
                  <a:cubicBezTo>
                    <a:pt x="507" y="578"/>
                    <a:pt x="507" y="578"/>
                    <a:pt x="507" y="578"/>
                  </a:cubicBezTo>
                  <a:cubicBezTo>
                    <a:pt x="507" y="577"/>
                    <a:pt x="507" y="577"/>
                    <a:pt x="507" y="577"/>
                  </a:cubicBezTo>
                  <a:cubicBezTo>
                    <a:pt x="510" y="566"/>
                    <a:pt x="510" y="566"/>
                    <a:pt x="510" y="566"/>
                  </a:cubicBezTo>
                  <a:cubicBezTo>
                    <a:pt x="508" y="566"/>
                    <a:pt x="508" y="566"/>
                    <a:pt x="508" y="566"/>
                  </a:cubicBezTo>
                  <a:cubicBezTo>
                    <a:pt x="508" y="567"/>
                    <a:pt x="508" y="567"/>
                    <a:pt x="508" y="567"/>
                  </a:cubicBezTo>
                  <a:cubicBezTo>
                    <a:pt x="513" y="569"/>
                    <a:pt x="513" y="569"/>
                    <a:pt x="513" y="569"/>
                  </a:cubicBezTo>
                  <a:cubicBezTo>
                    <a:pt x="514" y="569"/>
                    <a:pt x="514" y="569"/>
                    <a:pt x="514" y="569"/>
                  </a:cubicBezTo>
                  <a:cubicBezTo>
                    <a:pt x="515" y="568"/>
                    <a:pt x="515" y="568"/>
                    <a:pt x="515" y="568"/>
                  </a:cubicBezTo>
                  <a:cubicBezTo>
                    <a:pt x="521" y="561"/>
                    <a:pt x="525" y="557"/>
                    <a:pt x="527" y="555"/>
                  </a:cubicBezTo>
                  <a:cubicBezTo>
                    <a:pt x="528" y="553"/>
                    <a:pt x="528" y="553"/>
                    <a:pt x="528" y="553"/>
                  </a:cubicBezTo>
                  <a:cubicBezTo>
                    <a:pt x="527" y="552"/>
                    <a:pt x="527" y="552"/>
                    <a:pt x="527" y="552"/>
                  </a:cubicBezTo>
                  <a:cubicBezTo>
                    <a:pt x="528" y="554"/>
                    <a:pt x="528" y="554"/>
                    <a:pt x="528" y="554"/>
                  </a:cubicBezTo>
                  <a:cubicBezTo>
                    <a:pt x="548" y="547"/>
                    <a:pt x="548" y="547"/>
                    <a:pt x="548" y="547"/>
                  </a:cubicBezTo>
                  <a:cubicBezTo>
                    <a:pt x="548" y="547"/>
                    <a:pt x="548" y="547"/>
                    <a:pt x="548" y="547"/>
                  </a:cubicBezTo>
                  <a:cubicBezTo>
                    <a:pt x="548" y="547"/>
                    <a:pt x="548" y="547"/>
                    <a:pt x="548" y="547"/>
                  </a:cubicBezTo>
                  <a:cubicBezTo>
                    <a:pt x="561" y="536"/>
                    <a:pt x="561" y="536"/>
                    <a:pt x="561" y="536"/>
                  </a:cubicBezTo>
                  <a:cubicBezTo>
                    <a:pt x="561" y="535"/>
                    <a:pt x="561" y="535"/>
                    <a:pt x="561" y="535"/>
                  </a:cubicBezTo>
                  <a:cubicBezTo>
                    <a:pt x="561" y="535"/>
                    <a:pt x="561" y="535"/>
                    <a:pt x="561" y="535"/>
                  </a:cubicBezTo>
                  <a:cubicBezTo>
                    <a:pt x="561" y="527"/>
                    <a:pt x="561" y="527"/>
                    <a:pt x="561" y="527"/>
                  </a:cubicBezTo>
                  <a:cubicBezTo>
                    <a:pt x="561" y="525"/>
                    <a:pt x="561" y="525"/>
                    <a:pt x="561" y="525"/>
                  </a:cubicBezTo>
                  <a:cubicBezTo>
                    <a:pt x="560" y="525"/>
                    <a:pt x="560" y="525"/>
                    <a:pt x="560" y="525"/>
                  </a:cubicBezTo>
                  <a:cubicBezTo>
                    <a:pt x="559" y="525"/>
                    <a:pt x="559" y="525"/>
                    <a:pt x="559" y="525"/>
                  </a:cubicBezTo>
                  <a:cubicBezTo>
                    <a:pt x="558" y="525"/>
                    <a:pt x="551" y="525"/>
                    <a:pt x="546" y="520"/>
                  </a:cubicBezTo>
                  <a:cubicBezTo>
                    <a:pt x="545" y="521"/>
                    <a:pt x="545" y="521"/>
                    <a:pt x="545" y="521"/>
                  </a:cubicBezTo>
                  <a:cubicBezTo>
                    <a:pt x="546" y="520"/>
                    <a:pt x="546" y="520"/>
                    <a:pt x="546" y="520"/>
                  </a:cubicBezTo>
                  <a:cubicBezTo>
                    <a:pt x="545" y="520"/>
                    <a:pt x="545" y="519"/>
                    <a:pt x="544" y="517"/>
                  </a:cubicBezTo>
                  <a:cubicBezTo>
                    <a:pt x="541" y="511"/>
                    <a:pt x="539" y="499"/>
                    <a:pt x="536" y="489"/>
                  </a:cubicBezTo>
                  <a:cubicBezTo>
                    <a:pt x="535" y="484"/>
                    <a:pt x="534" y="479"/>
                    <a:pt x="534" y="475"/>
                  </a:cubicBezTo>
                  <a:cubicBezTo>
                    <a:pt x="533" y="472"/>
                    <a:pt x="533" y="470"/>
                    <a:pt x="533" y="470"/>
                  </a:cubicBezTo>
                  <a:cubicBezTo>
                    <a:pt x="531" y="470"/>
                    <a:pt x="531" y="470"/>
                    <a:pt x="531" y="470"/>
                  </a:cubicBezTo>
                  <a:cubicBezTo>
                    <a:pt x="532" y="471"/>
                    <a:pt x="532" y="471"/>
                    <a:pt x="532" y="471"/>
                  </a:cubicBezTo>
                  <a:cubicBezTo>
                    <a:pt x="563" y="430"/>
                    <a:pt x="563" y="430"/>
                    <a:pt x="563" y="430"/>
                  </a:cubicBezTo>
                  <a:cubicBezTo>
                    <a:pt x="564" y="430"/>
                    <a:pt x="564" y="430"/>
                    <a:pt x="564" y="430"/>
                  </a:cubicBezTo>
                  <a:cubicBezTo>
                    <a:pt x="564" y="430"/>
                    <a:pt x="564" y="430"/>
                    <a:pt x="564" y="430"/>
                  </a:cubicBezTo>
                  <a:cubicBezTo>
                    <a:pt x="565" y="419"/>
                    <a:pt x="565" y="419"/>
                    <a:pt x="565" y="419"/>
                  </a:cubicBezTo>
                  <a:cubicBezTo>
                    <a:pt x="564" y="419"/>
                    <a:pt x="564" y="419"/>
                    <a:pt x="564" y="419"/>
                  </a:cubicBezTo>
                  <a:cubicBezTo>
                    <a:pt x="563" y="420"/>
                    <a:pt x="563" y="420"/>
                    <a:pt x="563" y="420"/>
                  </a:cubicBezTo>
                  <a:cubicBezTo>
                    <a:pt x="569" y="422"/>
                    <a:pt x="569" y="422"/>
                    <a:pt x="569" y="422"/>
                  </a:cubicBezTo>
                  <a:cubicBezTo>
                    <a:pt x="569" y="422"/>
                    <a:pt x="569" y="422"/>
                    <a:pt x="569" y="422"/>
                  </a:cubicBezTo>
                  <a:cubicBezTo>
                    <a:pt x="570" y="421"/>
                    <a:pt x="570" y="421"/>
                    <a:pt x="570" y="421"/>
                  </a:cubicBezTo>
                  <a:cubicBezTo>
                    <a:pt x="592" y="398"/>
                    <a:pt x="592" y="398"/>
                    <a:pt x="592" y="398"/>
                  </a:cubicBezTo>
                  <a:cubicBezTo>
                    <a:pt x="592" y="398"/>
                    <a:pt x="592" y="398"/>
                    <a:pt x="592" y="398"/>
                  </a:cubicBezTo>
                  <a:cubicBezTo>
                    <a:pt x="592" y="398"/>
                    <a:pt x="592" y="398"/>
                    <a:pt x="592" y="398"/>
                  </a:cubicBezTo>
                  <a:cubicBezTo>
                    <a:pt x="592" y="398"/>
                    <a:pt x="593" y="397"/>
                    <a:pt x="594" y="395"/>
                  </a:cubicBezTo>
                  <a:cubicBezTo>
                    <a:pt x="595" y="393"/>
                    <a:pt x="598" y="390"/>
                    <a:pt x="600" y="386"/>
                  </a:cubicBezTo>
                  <a:cubicBezTo>
                    <a:pt x="601" y="385"/>
                    <a:pt x="603" y="383"/>
                    <a:pt x="604" y="382"/>
                  </a:cubicBezTo>
                  <a:cubicBezTo>
                    <a:pt x="605" y="381"/>
                    <a:pt x="606" y="380"/>
                    <a:pt x="606" y="379"/>
                  </a:cubicBezTo>
                  <a:cubicBezTo>
                    <a:pt x="606" y="379"/>
                    <a:pt x="606" y="379"/>
                    <a:pt x="606" y="379"/>
                  </a:cubicBezTo>
                  <a:cubicBezTo>
                    <a:pt x="607" y="379"/>
                    <a:pt x="607" y="379"/>
                    <a:pt x="607" y="379"/>
                  </a:cubicBezTo>
                  <a:cubicBezTo>
                    <a:pt x="609" y="377"/>
                    <a:pt x="611" y="377"/>
                    <a:pt x="612" y="377"/>
                  </a:cubicBezTo>
                  <a:cubicBezTo>
                    <a:pt x="612" y="377"/>
                    <a:pt x="613" y="377"/>
                    <a:pt x="613" y="377"/>
                  </a:cubicBezTo>
                  <a:cubicBezTo>
                    <a:pt x="613" y="377"/>
                    <a:pt x="613" y="377"/>
                    <a:pt x="613" y="377"/>
                  </a:cubicBezTo>
                  <a:cubicBezTo>
                    <a:pt x="613" y="377"/>
                    <a:pt x="613" y="377"/>
                    <a:pt x="613" y="377"/>
                  </a:cubicBezTo>
                  <a:cubicBezTo>
                    <a:pt x="613" y="376"/>
                    <a:pt x="613" y="376"/>
                    <a:pt x="613" y="376"/>
                  </a:cubicBezTo>
                  <a:cubicBezTo>
                    <a:pt x="613" y="377"/>
                    <a:pt x="613" y="377"/>
                    <a:pt x="613" y="377"/>
                  </a:cubicBezTo>
                  <a:cubicBezTo>
                    <a:pt x="613" y="377"/>
                    <a:pt x="613" y="377"/>
                    <a:pt x="613" y="377"/>
                  </a:cubicBezTo>
                  <a:cubicBezTo>
                    <a:pt x="613" y="376"/>
                    <a:pt x="613" y="376"/>
                    <a:pt x="613" y="376"/>
                  </a:cubicBezTo>
                  <a:cubicBezTo>
                    <a:pt x="613" y="377"/>
                    <a:pt x="613" y="377"/>
                    <a:pt x="613" y="377"/>
                  </a:cubicBezTo>
                  <a:cubicBezTo>
                    <a:pt x="614" y="376"/>
                    <a:pt x="614" y="376"/>
                    <a:pt x="614" y="376"/>
                  </a:cubicBezTo>
                  <a:cubicBezTo>
                    <a:pt x="612" y="375"/>
                    <a:pt x="612" y="375"/>
                    <a:pt x="612" y="375"/>
                  </a:cubicBezTo>
                  <a:cubicBezTo>
                    <a:pt x="611" y="378"/>
                    <a:pt x="611" y="378"/>
                    <a:pt x="611" y="378"/>
                  </a:cubicBezTo>
                  <a:cubicBezTo>
                    <a:pt x="612" y="378"/>
                    <a:pt x="612" y="378"/>
                    <a:pt x="612" y="378"/>
                  </a:cubicBezTo>
                  <a:cubicBezTo>
                    <a:pt x="612" y="377"/>
                    <a:pt x="612" y="377"/>
                    <a:pt x="612" y="377"/>
                  </a:cubicBezTo>
                  <a:cubicBezTo>
                    <a:pt x="608" y="377"/>
                    <a:pt x="608" y="377"/>
                    <a:pt x="608" y="377"/>
                  </a:cubicBezTo>
                  <a:cubicBezTo>
                    <a:pt x="607" y="377"/>
                    <a:pt x="607" y="377"/>
                    <a:pt x="607" y="377"/>
                  </a:cubicBezTo>
                  <a:cubicBezTo>
                    <a:pt x="607" y="378"/>
                    <a:pt x="607" y="378"/>
                    <a:pt x="607" y="378"/>
                  </a:cubicBezTo>
                  <a:cubicBezTo>
                    <a:pt x="607" y="381"/>
                    <a:pt x="607" y="381"/>
                    <a:pt x="607" y="381"/>
                  </a:cubicBezTo>
                  <a:cubicBezTo>
                    <a:pt x="607" y="382"/>
                    <a:pt x="607" y="382"/>
                    <a:pt x="607" y="382"/>
                  </a:cubicBezTo>
                  <a:cubicBezTo>
                    <a:pt x="608" y="382"/>
                    <a:pt x="608" y="382"/>
                    <a:pt x="608" y="382"/>
                  </a:cubicBezTo>
                  <a:cubicBezTo>
                    <a:pt x="612" y="384"/>
                    <a:pt x="612" y="384"/>
                    <a:pt x="612" y="384"/>
                  </a:cubicBezTo>
                  <a:cubicBezTo>
                    <a:pt x="613" y="384"/>
                    <a:pt x="613" y="384"/>
                    <a:pt x="613" y="384"/>
                  </a:cubicBezTo>
                  <a:cubicBezTo>
                    <a:pt x="613" y="383"/>
                    <a:pt x="613" y="383"/>
                    <a:pt x="613" y="383"/>
                  </a:cubicBezTo>
                  <a:cubicBezTo>
                    <a:pt x="620" y="377"/>
                    <a:pt x="620" y="377"/>
                    <a:pt x="620" y="377"/>
                  </a:cubicBezTo>
                  <a:cubicBezTo>
                    <a:pt x="619" y="376"/>
                    <a:pt x="619" y="376"/>
                    <a:pt x="619" y="376"/>
                  </a:cubicBezTo>
                  <a:cubicBezTo>
                    <a:pt x="619" y="377"/>
                    <a:pt x="619" y="377"/>
                    <a:pt x="619" y="377"/>
                  </a:cubicBezTo>
                  <a:cubicBezTo>
                    <a:pt x="619" y="377"/>
                    <a:pt x="621" y="377"/>
                    <a:pt x="623" y="376"/>
                  </a:cubicBezTo>
                  <a:cubicBezTo>
                    <a:pt x="625" y="375"/>
                    <a:pt x="628" y="374"/>
                    <a:pt x="629" y="373"/>
                  </a:cubicBezTo>
                  <a:cubicBezTo>
                    <a:pt x="630" y="372"/>
                    <a:pt x="630" y="372"/>
                    <a:pt x="630" y="371"/>
                  </a:cubicBezTo>
                  <a:cubicBezTo>
                    <a:pt x="630" y="370"/>
                    <a:pt x="630" y="370"/>
                    <a:pt x="629" y="369"/>
                  </a:cubicBezTo>
                  <a:cubicBezTo>
                    <a:pt x="628" y="368"/>
                    <a:pt x="626" y="365"/>
                    <a:pt x="624" y="363"/>
                  </a:cubicBezTo>
                  <a:cubicBezTo>
                    <a:pt x="622" y="361"/>
                    <a:pt x="620" y="360"/>
                    <a:pt x="620" y="360"/>
                  </a:cubicBezTo>
                  <a:cubicBezTo>
                    <a:pt x="619" y="361"/>
                    <a:pt x="619" y="361"/>
                    <a:pt x="619" y="361"/>
                  </a:cubicBezTo>
                  <a:cubicBezTo>
                    <a:pt x="620" y="362"/>
                    <a:pt x="620" y="362"/>
                    <a:pt x="620" y="362"/>
                  </a:cubicBezTo>
                  <a:cubicBezTo>
                    <a:pt x="640" y="342"/>
                    <a:pt x="640" y="342"/>
                    <a:pt x="640" y="342"/>
                  </a:cubicBezTo>
                  <a:cubicBezTo>
                    <a:pt x="639" y="340"/>
                    <a:pt x="639" y="340"/>
                    <a:pt x="639" y="340"/>
                  </a:cubicBezTo>
                  <a:cubicBezTo>
                    <a:pt x="639" y="342"/>
                    <a:pt x="639" y="342"/>
                    <a:pt x="639" y="342"/>
                  </a:cubicBezTo>
                  <a:cubicBezTo>
                    <a:pt x="651" y="342"/>
                    <a:pt x="651" y="342"/>
                    <a:pt x="651" y="342"/>
                  </a:cubicBezTo>
                  <a:cubicBezTo>
                    <a:pt x="652" y="342"/>
                    <a:pt x="652" y="342"/>
                    <a:pt x="652" y="342"/>
                  </a:cubicBezTo>
                  <a:cubicBezTo>
                    <a:pt x="652" y="342"/>
                    <a:pt x="652" y="342"/>
                    <a:pt x="652" y="342"/>
                  </a:cubicBezTo>
                  <a:cubicBezTo>
                    <a:pt x="656" y="337"/>
                    <a:pt x="656" y="337"/>
                    <a:pt x="656" y="337"/>
                  </a:cubicBezTo>
                  <a:cubicBezTo>
                    <a:pt x="655" y="336"/>
                    <a:pt x="655" y="336"/>
                    <a:pt x="655" y="336"/>
                  </a:cubicBezTo>
                  <a:cubicBezTo>
                    <a:pt x="656" y="338"/>
                    <a:pt x="656" y="338"/>
                    <a:pt x="656" y="338"/>
                  </a:cubicBezTo>
                  <a:cubicBezTo>
                    <a:pt x="656" y="338"/>
                    <a:pt x="657" y="338"/>
                    <a:pt x="659" y="337"/>
                  </a:cubicBezTo>
                  <a:cubicBezTo>
                    <a:pt x="665" y="336"/>
                    <a:pt x="678" y="334"/>
                    <a:pt x="685" y="334"/>
                  </a:cubicBezTo>
                  <a:cubicBezTo>
                    <a:pt x="689" y="334"/>
                    <a:pt x="695" y="334"/>
                    <a:pt x="701" y="333"/>
                  </a:cubicBezTo>
                  <a:cubicBezTo>
                    <a:pt x="707" y="333"/>
                    <a:pt x="714" y="332"/>
                    <a:pt x="718" y="330"/>
                  </a:cubicBezTo>
                  <a:cubicBezTo>
                    <a:pt x="718" y="330"/>
                    <a:pt x="718" y="330"/>
                    <a:pt x="718" y="330"/>
                  </a:cubicBezTo>
                  <a:cubicBezTo>
                    <a:pt x="718" y="330"/>
                    <a:pt x="718" y="330"/>
                    <a:pt x="718" y="330"/>
                  </a:cubicBezTo>
                  <a:cubicBezTo>
                    <a:pt x="723" y="327"/>
                    <a:pt x="725" y="324"/>
                    <a:pt x="726" y="322"/>
                  </a:cubicBezTo>
                  <a:cubicBezTo>
                    <a:pt x="726" y="321"/>
                    <a:pt x="727" y="321"/>
                    <a:pt x="728" y="320"/>
                  </a:cubicBezTo>
                  <a:cubicBezTo>
                    <a:pt x="729" y="319"/>
                    <a:pt x="730" y="317"/>
                    <a:pt x="733" y="316"/>
                  </a:cubicBezTo>
                  <a:cubicBezTo>
                    <a:pt x="733" y="316"/>
                    <a:pt x="733" y="316"/>
                    <a:pt x="733" y="316"/>
                  </a:cubicBezTo>
                  <a:cubicBezTo>
                    <a:pt x="733" y="316"/>
                    <a:pt x="733" y="316"/>
                    <a:pt x="733" y="316"/>
                  </a:cubicBezTo>
                  <a:cubicBezTo>
                    <a:pt x="736" y="315"/>
                    <a:pt x="740" y="313"/>
                    <a:pt x="745" y="311"/>
                  </a:cubicBezTo>
                  <a:cubicBezTo>
                    <a:pt x="752" y="308"/>
                    <a:pt x="761" y="305"/>
                    <a:pt x="769" y="303"/>
                  </a:cubicBezTo>
                  <a:cubicBezTo>
                    <a:pt x="773" y="301"/>
                    <a:pt x="777" y="300"/>
                    <a:pt x="780" y="299"/>
                  </a:cubicBezTo>
                  <a:cubicBezTo>
                    <a:pt x="783" y="297"/>
                    <a:pt x="786" y="296"/>
                    <a:pt x="787" y="294"/>
                  </a:cubicBezTo>
                  <a:cubicBezTo>
                    <a:pt x="786" y="293"/>
                    <a:pt x="786" y="293"/>
                    <a:pt x="786" y="293"/>
                  </a:cubicBezTo>
                  <a:cubicBezTo>
                    <a:pt x="787" y="294"/>
                    <a:pt x="787" y="294"/>
                    <a:pt x="787" y="294"/>
                  </a:cubicBezTo>
                  <a:cubicBezTo>
                    <a:pt x="792" y="291"/>
                    <a:pt x="794" y="287"/>
                    <a:pt x="796" y="283"/>
                  </a:cubicBezTo>
                  <a:cubicBezTo>
                    <a:pt x="798" y="280"/>
                    <a:pt x="799" y="276"/>
                    <a:pt x="799" y="273"/>
                  </a:cubicBezTo>
                  <a:cubicBezTo>
                    <a:pt x="799" y="272"/>
                    <a:pt x="799" y="271"/>
                    <a:pt x="799" y="270"/>
                  </a:cubicBezTo>
                  <a:cubicBezTo>
                    <a:pt x="797" y="270"/>
                    <a:pt x="797" y="270"/>
                    <a:pt x="797" y="270"/>
                  </a:cubicBezTo>
                  <a:cubicBezTo>
                    <a:pt x="799" y="270"/>
                    <a:pt x="799" y="270"/>
                    <a:pt x="799" y="270"/>
                  </a:cubicBezTo>
                  <a:cubicBezTo>
                    <a:pt x="799" y="268"/>
                    <a:pt x="798" y="266"/>
                    <a:pt x="797" y="264"/>
                  </a:cubicBezTo>
                  <a:cubicBezTo>
                    <a:pt x="796" y="262"/>
                    <a:pt x="796" y="260"/>
                    <a:pt x="796" y="259"/>
                  </a:cubicBezTo>
                  <a:cubicBezTo>
                    <a:pt x="796" y="258"/>
                    <a:pt x="796" y="258"/>
                    <a:pt x="796" y="257"/>
                  </a:cubicBezTo>
                  <a:cubicBezTo>
                    <a:pt x="796" y="257"/>
                    <a:pt x="796" y="257"/>
                    <a:pt x="796" y="257"/>
                  </a:cubicBezTo>
                  <a:cubicBezTo>
                    <a:pt x="797" y="256"/>
                    <a:pt x="797" y="256"/>
                    <a:pt x="798" y="256"/>
                  </a:cubicBezTo>
                  <a:cubicBezTo>
                    <a:pt x="798" y="256"/>
                    <a:pt x="800" y="257"/>
                    <a:pt x="801" y="257"/>
                  </a:cubicBezTo>
                  <a:cubicBezTo>
                    <a:pt x="802" y="257"/>
                    <a:pt x="804" y="256"/>
                    <a:pt x="805" y="255"/>
                  </a:cubicBezTo>
                  <a:cubicBezTo>
                    <a:pt x="804" y="254"/>
                    <a:pt x="804" y="254"/>
                    <a:pt x="804" y="254"/>
                  </a:cubicBezTo>
                  <a:cubicBezTo>
                    <a:pt x="805" y="256"/>
                    <a:pt x="805" y="256"/>
                    <a:pt x="805" y="256"/>
                  </a:cubicBezTo>
                  <a:cubicBezTo>
                    <a:pt x="807" y="255"/>
                    <a:pt x="808" y="252"/>
                    <a:pt x="809" y="251"/>
                  </a:cubicBezTo>
                  <a:cubicBezTo>
                    <a:pt x="810" y="249"/>
                    <a:pt x="810" y="247"/>
                    <a:pt x="810" y="247"/>
                  </a:cubicBezTo>
                  <a:cubicBezTo>
                    <a:pt x="810" y="246"/>
                    <a:pt x="810" y="246"/>
                    <a:pt x="810" y="246"/>
                  </a:cubicBezTo>
                  <a:cubicBezTo>
                    <a:pt x="809" y="246"/>
                    <a:pt x="809" y="246"/>
                    <a:pt x="809" y="246"/>
                  </a:cubicBezTo>
                  <a:cubicBezTo>
                    <a:pt x="801" y="242"/>
                    <a:pt x="801" y="242"/>
                    <a:pt x="801" y="242"/>
                  </a:cubicBezTo>
                  <a:cubicBezTo>
                    <a:pt x="800" y="243"/>
                    <a:pt x="800" y="243"/>
                    <a:pt x="800" y="243"/>
                  </a:cubicBezTo>
                  <a:cubicBezTo>
                    <a:pt x="801" y="243"/>
                    <a:pt x="801" y="243"/>
                    <a:pt x="801" y="243"/>
                  </a:cubicBezTo>
                  <a:cubicBezTo>
                    <a:pt x="800" y="236"/>
                    <a:pt x="800" y="236"/>
                    <a:pt x="800" y="236"/>
                  </a:cubicBezTo>
                  <a:cubicBezTo>
                    <a:pt x="800" y="235"/>
                    <a:pt x="800" y="235"/>
                    <a:pt x="800" y="235"/>
                  </a:cubicBezTo>
                  <a:cubicBezTo>
                    <a:pt x="799" y="235"/>
                    <a:pt x="799" y="235"/>
                    <a:pt x="799" y="235"/>
                  </a:cubicBezTo>
                  <a:cubicBezTo>
                    <a:pt x="789" y="235"/>
                    <a:pt x="789" y="235"/>
                    <a:pt x="789" y="235"/>
                  </a:cubicBezTo>
                  <a:cubicBezTo>
                    <a:pt x="789" y="237"/>
                    <a:pt x="789" y="237"/>
                    <a:pt x="789" y="237"/>
                  </a:cubicBezTo>
                  <a:cubicBezTo>
                    <a:pt x="791" y="236"/>
                    <a:pt x="791" y="236"/>
                    <a:pt x="791" y="236"/>
                  </a:cubicBezTo>
                  <a:cubicBezTo>
                    <a:pt x="790" y="236"/>
                    <a:pt x="789" y="231"/>
                    <a:pt x="780" y="228"/>
                  </a:cubicBezTo>
                  <a:cubicBezTo>
                    <a:pt x="780" y="228"/>
                    <a:pt x="780" y="228"/>
                    <a:pt x="780" y="228"/>
                  </a:cubicBezTo>
                  <a:cubicBezTo>
                    <a:pt x="780" y="228"/>
                    <a:pt x="780" y="228"/>
                    <a:pt x="780" y="228"/>
                  </a:cubicBezTo>
                  <a:cubicBezTo>
                    <a:pt x="779" y="228"/>
                    <a:pt x="779" y="228"/>
                    <a:pt x="778" y="228"/>
                  </a:cubicBezTo>
                  <a:cubicBezTo>
                    <a:pt x="775" y="228"/>
                    <a:pt x="773" y="229"/>
                    <a:pt x="771" y="230"/>
                  </a:cubicBezTo>
                  <a:cubicBezTo>
                    <a:pt x="768" y="232"/>
                    <a:pt x="766" y="235"/>
                    <a:pt x="765" y="237"/>
                  </a:cubicBezTo>
                  <a:cubicBezTo>
                    <a:pt x="764" y="238"/>
                    <a:pt x="763" y="239"/>
                    <a:pt x="763" y="240"/>
                  </a:cubicBezTo>
                  <a:cubicBezTo>
                    <a:pt x="762" y="240"/>
                    <a:pt x="762" y="240"/>
                    <a:pt x="762" y="240"/>
                  </a:cubicBezTo>
                  <a:cubicBezTo>
                    <a:pt x="762" y="240"/>
                    <a:pt x="762" y="240"/>
                    <a:pt x="762" y="240"/>
                  </a:cubicBezTo>
                  <a:cubicBezTo>
                    <a:pt x="762" y="240"/>
                    <a:pt x="762" y="240"/>
                    <a:pt x="762" y="240"/>
                  </a:cubicBezTo>
                  <a:cubicBezTo>
                    <a:pt x="762" y="241"/>
                    <a:pt x="762" y="241"/>
                    <a:pt x="762" y="241"/>
                  </a:cubicBezTo>
                  <a:cubicBezTo>
                    <a:pt x="762" y="240"/>
                    <a:pt x="762" y="240"/>
                    <a:pt x="762" y="240"/>
                  </a:cubicBezTo>
                  <a:cubicBezTo>
                    <a:pt x="762" y="240"/>
                    <a:pt x="762" y="240"/>
                    <a:pt x="762" y="240"/>
                  </a:cubicBezTo>
                  <a:cubicBezTo>
                    <a:pt x="762" y="241"/>
                    <a:pt x="762" y="241"/>
                    <a:pt x="762" y="241"/>
                  </a:cubicBezTo>
                  <a:cubicBezTo>
                    <a:pt x="762" y="240"/>
                    <a:pt x="762" y="240"/>
                    <a:pt x="762" y="240"/>
                  </a:cubicBezTo>
                  <a:cubicBezTo>
                    <a:pt x="755" y="240"/>
                    <a:pt x="755" y="240"/>
                    <a:pt x="755" y="240"/>
                  </a:cubicBezTo>
                  <a:cubicBezTo>
                    <a:pt x="755" y="242"/>
                    <a:pt x="755" y="242"/>
                    <a:pt x="755" y="242"/>
                  </a:cubicBezTo>
                  <a:cubicBezTo>
                    <a:pt x="756" y="241"/>
                    <a:pt x="756" y="241"/>
                    <a:pt x="756" y="241"/>
                  </a:cubicBezTo>
                  <a:cubicBezTo>
                    <a:pt x="756" y="241"/>
                    <a:pt x="752" y="237"/>
                    <a:pt x="747" y="231"/>
                  </a:cubicBezTo>
                  <a:cubicBezTo>
                    <a:pt x="746" y="230"/>
                    <a:pt x="744" y="229"/>
                    <a:pt x="742" y="229"/>
                  </a:cubicBezTo>
                  <a:cubicBezTo>
                    <a:pt x="739" y="229"/>
                    <a:pt x="735" y="231"/>
                    <a:pt x="732" y="232"/>
                  </a:cubicBezTo>
                  <a:cubicBezTo>
                    <a:pt x="729" y="234"/>
                    <a:pt x="726" y="235"/>
                    <a:pt x="724" y="235"/>
                  </a:cubicBezTo>
                  <a:cubicBezTo>
                    <a:pt x="722" y="235"/>
                    <a:pt x="721" y="234"/>
                    <a:pt x="720" y="233"/>
                  </a:cubicBezTo>
                  <a:cubicBezTo>
                    <a:pt x="720" y="232"/>
                    <a:pt x="719" y="232"/>
                    <a:pt x="719" y="231"/>
                  </a:cubicBezTo>
                  <a:cubicBezTo>
                    <a:pt x="719" y="231"/>
                    <a:pt x="719" y="231"/>
                    <a:pt x="719" y="231"/>
                  </a:cubicBezTo>
                  <a:cubicBezTo>
                    <a:pt x="719" y="231"/>
                    <a:pt x="719" y="231"/>
                    <a:pt x="719" y="231"/>
                  </a:cubicBezTo>
                  <a:cubicBezTo>
                    <a:pt x="719" y="231"/>
                    <a:pt x="719" y="231"/>
                    <a:pt x="719" y="231"/>
                  </a:cubicBezTo>
                  <a:cubicBezTo>
                    <a:pt x="718" y="231"/>
                    <a:pt x="718" y="231"/>
                    <a:pt x="718" y="231"/>
                  </a:cubicBezTo>
                  <a:cubicBezTo>
                    <a:pt x="719" y="232"/>
                    <a:pt x="719" y="232"/>
                    <a:pt x="719" y="232"/>
                  </a:cubicBezTo>
                  <a:cubicBezTo>
                    <a:pt x="719" y="232"/>
                    <a:pt x="720" y="230"/>
                    <a:pt x="720" y="227"/>
                  </a:cubicBezTo>
                  <a:cubicBezTo>
                    <a:pt x="721" y="226"/>
                    <a:pt x="721" y="225"/>
                    <a:pt x="721" y="224"/>
                  </a:cubicBezTo>
                  <a:cubicBezTo>
                    <a:pt x="721" y="224"/>
                    <a:pt x="722" y="223"/>
                    <a:pt x="722" y="223"/>
                  </a:cubicBezTo>
                  <a:cubicBezTo>
                    <a:pt x="722" y="222"/>
                    <a:pt x="722" y="222"/>
                    <a:pt x="722" y="222"/>
                  </a:cubicBezTo>
                  <a:cubicBezTo>
                    <a:pt x="722" y="221"/>
                    <a:pt x="722" y="221"/>
                    <a:pt x="721" y="220"/>
                  </a:cubicBezTo>
                  <a:cubicBezTo>
                    <a:pt x="721" y="220"/>
                    <a:pt x="720" y="220"/>
                    <a:pt x="720" y="220"/>
                  </a:cubicBezTo>
                  <a:cubicBezTo>
                    <a:pt x="719" y="220"/>
                    <a:pt x="718" y="220"/>
                    <a:pt x="717" y="220"/>
                  </a:cubicBezTo>
                  <a:cubicBezTo>
                    <a:pt x="714" y="222"/>
                    <a:pt x="711" y="225"/>
                    <a:pt x="711" y="225"/>
                  </a:cubicBezTo>
                  <a:cubicBezTo>
                    <a:pt x="712" y="226"/>
                    <a:pt x="712" y="226"/>
                    <a:pt x="712" y="226"/>
                  </a:cubicBezTo>
                  <a:cubicBezTo>
                    <a:pt x="713" y="225"/>
                    <a:pt x="713" y="225"/>
                    <a:pt x="713" y="225"/>
                  </a:cubicBezTo>
                  <a:cubicBezTo>
                    <a:pt x="704" y="218"/>
                    <a:pt x="704" y="218"/>
                    <a:pt x="704" y="218"/>
                  </a:cubicBezTo>
                  <a:cubicBezTo>
                    <a:pt x="703" y="219"/>
                    <a:pt x="703" y="219"/>
                    <a:pt x="703" y="219"/>
                  </a:cubicBezTo>
                  <a:cubicBezTo>
                    <a:pt x="703" y="221"/>
                    <a:pt x="703" y="221"/>
                    <a:pt x="703" y="221"/>
                  </a:cubicBezTo>
                  <a:cubicBezTo>
                    <a:pt x="704" y="221"/>
                    <a:pt x="704" y="221"/>
                    <a:pt x="704" y="221"/>
                  </a:cubicBezTo>
                  <a:cubicBezTo>
                    <a:pt x="704" y="219"/>
                    <a:pt x="704" y="219"/>
                    <a:pt x="704" y="219"/>
                  </a:cubicBezTo>
                  <a:cubicBezTo>
                    <a:pt x="703" y="218"/>
                    <a:pt x="703" y="218"/>
                    <a:pt x="703" y="218"/>
                  </a:cubicBezTo>
                  <a:cubicBezTo>
                    <a:pt x="704" y="219"/>
                    <a:pt x="704" y="219"/>
                    <a:pt x="704" y="219"/>
                  </a:cubicBezTo>
                  <a:cubicBezTo>
                    <a:pt x="704" y="218"/>
                    <a:pt x="704" y="218"/>
                    <a:pt x="704" y="218"/>
                  </a:cubicBezTo>
                  <a:cubicBezTo>
                    <a:pt x="703" y="218"/>
                    <a:pt x="703" y="218"/>
                    <a:pt x="703" y="218"/>
                  </a:cubicBezTo>
                  <a:cubicBezTo>
                    <a:pt x="698" y="218"/>
                    <a:pt x="698" y="218"/>
                    <a:pt x="698" y="218"/>
                  </a:cubicBezTo>
                  <a:cubicBezTo>
                    <a:pt x="702" y="220"/>
                    <a:pt x="702" y="220"/>
                    <a:pt x="702" y="220"/>
                  </a:cubicBezTo>
                  <a:cubicBezTo>
                    <a:pt x="702" y="220"/>
                    <a:pt x="702" y="220"/>
                    <a:pt x="703" y="221"/>
                  </a:cubicBezTo>
                  <a:cubicBezTo>
                    <a:pt x="704" y="222"/>
                    <a:pt x="707" y="224"/>
                    <a:pt x="711" y="227"/>
                  </a:cubicBezTo>
                  <a:cubicBezTo>
                    <a:pt x="712" y="228"/>
                    <a:pt x="712" y="228"/>
                    <a:pt x="712" y="228"/>
                  </a:cubicBezTo>
                  <a:cubicBezTo>
                    <a:pt x="713" y="227"/>
                    <a:pt x="713" y="227"/>
                    <a:pt x="713" y="227"/>
                  </a:cubicBezTo>
                  <a:cubicBezTo>
                    <a:pt x="713" y="227"/>
                    <a:pt x="713" y="227"/>
                    <a:pt x="714" y="226"/>
                  </a:cubicBezTo>
                  <a:cubicBezTo>
                    <a:pt x="715" y="226"/>
                    <a:pt x="716" y="225"/>
                    <a:pt x="717" y="224"/>
                  </a:cubicBezTo>
                  <a:cubicBezTo>
                    <a:pt x="718" y="223"/>
                    <a:pt x="718" y="223"/>
                    <a:pt x="719" y="223"/>
                  </a:cubicBezTo>
                  <a:cubicBezTo>
                    <a:pt x="720" y="223"/>
                    <a:pt x="720" y="223"/>
                    <a:pt x="720" y="223"/>
                  </a:cubicBezTo>
                  <a:cubicBezTo>
                    <a:pt x="720" y="223"/>
                    <a:pt x="720" y="223"/>
                    <a:pt x="720" y="223"/>
                  </a:cubicBezTo>
                  <a:cubicBezTo>
                    <a:pt x="720" y="223"/>
                    <a:pt x="720" y="223"/>
                    <a:pt x="720" y="223"/>
                  </a:cubicBezTo>
                  <a:cubicBezTo>
                    <a:pt x="720" y="222"/>
                    <a:pt x="720" y="222"/>
                    <a:pt x="720" y="222"/>
                  </a:cubicBezTo>
                  <a:cubicBezTo>
                    <a:pt x="720" y="223"/>
                    <a:pt x="720" y="223"/>
                    <a:pt x="720" y="223"/>
                  </a:cubicBezTo>
                  <a:cubicBezTo>
                    <a:pt x="720" y="223"/>
                    <a:pt x="720" y="223"/>
                    <a:pt x="720" y="223"/>
                  </a:cubicBezTo>
                  <a:cubicBezTo>
                    <a:pt x="720" y="222"/>
                    <a:pt x="720" y="222"/>
                    <a:pt x="720" y="222"/>
                  </a:cubicBezTo>
                  <a:cubicBezTo>
                    <a:pt x="720" y="223"/>
                    <a:pt x="720" y="223"/>
                    <a:pt x="720" y="223"/>
                  </a:cubicBezTo>
                  <a:cubicBezTo>
                    <a:pt x="720" y="222"/>
                    <a:pt x="720" y="222"/>
                    <a:pt x="720" y="222"/>
                  </a:cubicBezTo>
                  <a:cubicBezTo>
                    <a:pt x="719" y="222"/>
                    <a:pt x="719" y="222"/>
                    <a:pt x="719" y="222"/>
                  </a:cubicBezTo>
                  <a:cubicBezTo>
                    <a:pt x="720" y="223"/>
                    <a:pt x="720" y="223"/>
                    <a:pt x="720" y="223"/>
                  </a:cubicBezTo>
                  <a:cubicBezTo>
                    <a:pt x="720" y="222"/>
                    <a:pt x="720" y="222"/>
                    <a:pt x="720" y="222"/>
                  </a:cubicBezTo>
                  <a:cubicBezTo>
                    <a:pt x="719" y="222"/>
                    <a:pt x="719" y="222"/>
                    <a:pt x="719" y="222"/>
                  </a:cubicBezTo>
                  <a:cubicBezTo>
                    <a:pt x="720" y="222"/>
                    <a:pt x="720" y="222"/>
                    <a:pt x="720" y="222"/>
                  </a:cubicBezTo>
                  <a:cubicBezTo>
                    <a:pt x="719" y="222"/>
                    <a:pt x="719" y="222"/>
                    <a:pt x="719" y="222"/>
                  </a:cubicBezTo>
                  <a:cubicBezTo>
                    <a:pt x="719" y="222"/>
                    <a:pt x="719" y="222"/>
                    <a:pt x="719" y="222"/>
                  </a:cubicBezTo>
                  <a:cubicBezTo>
                    <a:pt x="720" y="222"/>
                    <a:pt x="720" y="222"/>
                    <a:pt x="720" y="222"/>
                  </a:cubicBezTo>
                  <a:cubicBezTo>
                    <a:pt x="719" y="222"/>
                    <a:pt x="719" y="222"/>
                    <a:pt x="719" y="222"/>
                  </a:cubicBezTo>
                  <a:cubicBezTo>
                    <a:pt x="719" y="222"/>
                    <a:pt x="719" y="222"/>
                    <a:pt x="719" y="222"/>
                  </a:cubicBezTo>
                  <a:cubicBezTo>
                    <a:pt x="719" y="222"/>
                    <a:pt x="719" y="223"/>
                    <a:pt x="718" y="224"/>
                  </a:cubicBezTo>
                  <a:cubicBezTo>
                    <a:pt x="718" y="225"/>
                    <a:pt x="717" y="227"/>
                    <a:pt x="717" y="228"/>
                  </a:cubicBezTo>
                  <a:cubicBezTo>
                    <a:pt x="717" y="230"/>
                    <a:pt x="716" y="231"/>
                    <a:pt x="716" y="231"/>
                  </a:cubicBezTo>
                  <a:cubicBezTo>
                    <a:pt x="716" y="231"/>
                    <a:pt x="716" y="231"/>
                    <a:pt x="716" y="231"/>
                  </a:cubicBezTo>
                  <a:cubicBezTo>
                    <a:pt x="716" y="232"/>
                    <a:pt x="716" y="232"/>
                    <a:pt x="716" y="232"/>
                  </a:cubicBezTo>
                  <a:cubicBezTo>
                    <a:pt x="716" y="232"/>
                    <a:pt x="717" y="233"/>
                    <a:pt x="718" y="235"/>
                  </a:cubicBezTo>
                  <a:cubicBezTo>
                    <a:pt x="719" y="236"/>
                    <a:pt x="721" y="238"/>
                    <a:pt x="724" y="238"/>
                  </a:cubicBezTo>
                  <a:cubicBezTo>
                    <a:pt x="727" y="238"/>
                    <a:pt x="731" y="236"/>
                    <a:pt x="734" y="235"/>
                  </a:cubicBezTo>
                  <a:cubicBezTo>
                    <a:pt x="737" y="234"/>
                    <a:pt x="740" y="232"/>
                    <a:pt x="742" y="232"/>
                  </a:cubicBezTo>
                  <a:cubicBezTo>
                    <a:pt x="743" y="232"/>
                    <a:pt x="744" y="233"/>
                    <a:pt x="745" y="234"/>
                  </a:cubicBezTo>
                  <a:cubicBezTo>
                    <a:pt x="750" y="239"/>
                    <a:pt x="754" y="243"/>
                    <a:pt x="754" y="243"/>
                  </a:cubicBezTo>
                  <a:cubicBezTo>
                    <a:pt x="755" y="243"/>
                    <a:pt x="755" y="243"/>
                    <a:pt x="755" y="243"/>
                  </a:cubicBezTo>
                  <a:cubicBezTo>
                    <a:pt x="755" y="243"/>
                    <a:pt x="755" y="243"/>
                    <a:pt x="755" y="243"/>
                  </a:cubicBezTo>
                  <a:cubicBezTo>
                    <a:pt x="755" y="243"/>
                    <a:pt x="755" y="243"/>
                    <a:pt x="762" y="243"/>
                  </a:cubicBezTo>
                  <a:cubicBezTo>
                    <a:pt x="763" y="243"/>
                    <a:pt x="764" y="243"/>
                    <a:pt x="764" y="243"/>
                  </a:cubicBezTo>
                  <a:cubicBezTo>
                    <a:pt x="765" y="242"/>
                    <a:pt x="766" y="241"/>
                    <a:pt x="767" y="239"/>
                  </a:cubicBezTo>
                  <a:cubicBezTo>
                    <a:pt x="768" y="238"/>
                    <a:pt x="769" y="236"/>
                    <a:pt x="771" y="234"/>
                  </a:cubicBezTo>
                  <a:cubicBezTo>
                    <a:pt x="773" y="232"/>
                    <a:pt x="775" y="231"/>
                    <a:pt x="778" y="231"/>
                  </a:cubicBezTo>
                  <a:cubicBezTo>
                    <a:pt x="779" y="231"/>
                    <a:pt x="779" y="231"/>
                    <a:pt x="780" y="231"/>
                  </a:cubicBezTo>
                  <a:cubicBezTo>
                    <a:pt x="780" y="230"/>
                    <a:pt x="780" y="230"/>
                    <a:pt x="780" y="230"/>
                  </a:cubicBezTo>
                  <a:cubicBezTo>
                    <a:pt x="779" y="231"/>
                    <a:pt x="779" y="231"/>
                    <a:pt x="779" y="231"/>
                  </a:cubicBezTo>
                  <a:cubicBezTo>
                    <a:pt x="783" y="233"/>
                    <a:pt x="785" y="234"/>
                    <a:pt x="786" y="235"/>
                  </a:cubicBezTo>
                  <a:cubicBezTo>
                    <a:pt x="787" y="236"/>
                    <a:pt x="787" y="236"/>
                    <a:pt x="788" y="237"/>
                  </a:cubicBezTo>
                  <a:cubicBezTo>
                    <a:pt x="788" y="237"/>
                    <a:pt x="788" y="237"/>
                    <a:pt x="788" y="237"/>
                  </a:cubicBezTo>
                  <a:cubicBezTo>
                    <a:pt x="788" y="237"/>
                    <a:pt x="788" y="237"/>
                    <a:pt x="788" y="237"/>
                  </a:cubicBezTo>
                  <a:cubicBezTo>
                    <a:pt x="788" y="237"/>
                    <a:pt x="788" y="237"/>
                    <a:pt x="788" y="237"/>
                  </a:cubicBezTo>
                  <a:cubicBezTo>
                    <a:pt x="788" y="237"/>
                    <a:pt x="788" y="237"/>
                    <a:pt x="788" y="237"/>
                  </a:cubicBezTo>
                  <a:cubicBezTo>
                    <a:pt x="788" y="237"/>
                    <a:pt x="788" y="237"/>
                    <a:pt x="788" y="237"/>
                  </a:cubicBezTo>
                  <a:cubicBezTo>
                    <a:pt x="788" y="237"/>
                    <a:pt x="788" y="237"/>
                    <a:pt x="788" y="237"/>
                  </a:cubicBezTo>
                  <a:cubicBezTo>
                    <a:pt x="788" y="237"/>
                    <a:pt x="788" y="237"/>
                    <a:pt x="788" y="237"/>
                  </a:cubicBezTo>
                  <a:cubicBezTo>
                    <a:pt x="788" y="238"/>
                    <a:pt x="788" y="238"/>
                    <a:pt x="788" y="238"/>
                  </a:cubicBezTo>
                  <a:cubicBezTo>
                    <a:pt x="789" y="238"/>
                    <a:pt x="789" y="238"/>
                    <a:pt x="789" y="238"/>
                  </a:cubicBezTo>
                  <a:cubicBezTo>
                    <a:pt x="789" y="238"/>
                    <a:pt x="789" y="238"/>
                    <a:pt x="790" y="238"/>
                  </a:cubicBezTo>
                  <a:cubicBezTo>
                    <a:pt x="792" y="238"/>
                    <a:pt x="794" y="238"/>
                    <a:pt x="799" y="238"/>
                  </a:cubicBezTo>
                  <a:cubicBezTo>
                    <a:pt x="799" y="237"/>
                    <a:pt x="799" y="237"/>
                    <a:pt x="799" y="237"/>
                  </a:cubicBezTo>
                  <a:cubicBezTo>
                    <a:pt x="797" y="237"/>
                    <a:pt x="797" y="237"/>
                    <a:pt x="797" y="237"/>
                  </a:cubicBezTo>
                  <a:cubicBezTo>
                    <a:pt x="797" y="237"/>
                    <a:pt x="797" y="237"/>
                    <a:pt x="799" y="244"/>
                  </a:cubicBezTo>
                  <a:cubicBezTo>
                    <a:pt x="799" y="244"/>
                    <a:pt x="799" y="244"/>
                    <a:pt x="799" y="244"/>
                  </a:cubicBezTo>
                  <a:cubicBezTo>
                    <a:pt x="799" y="245"/>
                    <a:pt x="799" y="245"/>
                    <a:pt x="799" y="245"/>
                  </a:cubicBezTo>
                  <a:cubicBezTo>
                    <a:pt x="799" y="245"/>
                    <a:pt x="799" y="245"/>
                    <a:pt x="807" y="249"/>
                  </a:cubicBezTo>
                  <a:cubicBezTo>
                    <a:pt x="808" y="247"/>
                    <a:pt x="808" y="247"/>
                    <a:pt x="808" y="247"/>
                  </a:cubicBezTo>
                  <a:cubicBezTo>
                    <a:pt x="807" y="247"/>
                    <a:pt x="807" y="247"/>
                    <a:pt x="807" y="247"/>
                  </a:cubicBezTo>
                  <a:cubicBezTo>
                    <a:pt x="807" y="248"/>
                    <a:pt x="807" y="248"/>
                    <a:pt x="807" y="248"/>
                  </a:cubicBezTo>
                  <a:cubicBezTo>
                    <a:pt x="807" y="248"/>
                    <a:pt x="806" y="249"/>
                    <a:pt x="806" y="250"/>
                  </a:cubicBezTo>
                  <a:cubicBezTo>
                    <a:pt x="805" y="251"/>
                    <a:pt x="805" y="252"/>
                    <a:pt x="804" y="253"/>
                  </a:cubicBezTo>
                  <a:cubicBezTo>
                    <a:pt x="803" y="253"/>
                    <a:pt x="803" y="253"/>
                    <a:pt x="803" y="253"/>
                  </a:cubicBezTo>
                  <a:cubicBezTo>
                    <a:pt x="803" y="253"/>
                    <a:pt x="803" y="253"/>
                    <a:pt x="803" y="253"/>
                  </a:cubicBezTo>
                  <a:cubicBezTo>
                    <a:pt x="803" y="253"/>
                    <a:pt x="802" y="254"/>
                    <a:pt x="801" y="254"/>
                  </a:cubicBezTo>
                  <a:cubicBezTo>
                    <a:pt x="800" y="254"/>
                    <a:pt x="799" y="253"/>
                    <a:pt x="798" y="253"/>
                  </a:cubicBezTo>
                  <a:cubicBezTo>
                    <a:pt x="797" y="253"/>
                    <a:pt x="796" y="253"/>
                    <a:pt x="795" y="254"/>
                  </a:cubicBezTo>
                  <a:cubicBezTo>
                    <a:pt x="794" y="254"/>
                    <a:pt x="793" y="255"/>
                    <a:pt x="793" y="256"/>
                  </a:cubicBezTo>
                  <a:cubicBezTo>
                    <a:pt x="793" y="257"/>
                    <a:pt x="793" y="258"/>
                    <a:pt x="793" y="259"/>
                  </a:cubicBezTo>
                  <a:cubicBezTo>
                    <a:pt x="793" y="261"/>
                    <a:pt x="794" y="263"/>
                    <a:pt x="794" y="265"/>
                  </a:cubicBezTo>
                  <a:cubicBezTo>
                    <a:pt x="795" y="267"/>
                    <a:pt x="796" y="269"/>
                    <a:pt x="796" y="270"/>
                  </a:cubicBezTo>
                  <a:cubicBezTo>
                    <a:pt x="796" y="271"/>
                    <a:pt x="796" y="271"/>
                    <a:pt x="796" y="271"/>
                  </a:cubicBezTo>
                  <a:cubicBezTo>
                    <a:pt x="796" y="271"/>
                    <a:pt x="796" y="271"/>
                    <a:pt x="796" y="271"/>
                  </a:cubicBezTo>
                  <a:cubicBezTo>
                    <a:pt x="796" y="271"/>
                    <a:pt x="796" y="272"/>
                    <a:pt x="796" y="273"/>
                  </a:cubicBezTo>
                  <a:cubicBezTo>
                    <a:pt x="796" y="275"/>
                    <a:pt x="795" y="279"/>
                    <a:pt x="794" y="282"/>
                  </a:cubicBezTo>
                  <a:cubicBezTo>
                    <a:pt x="792" y="286"/>
                    <a:pt x="789" y="289"/>
                    <a:pt x="786" y="292"/>
                  </a:cubicBezTo>
                  <a:cubicBezTo>
                    <a:pt x="786" y="292"/>
                    <a:pt x="786" y="292"/>
                    <a:pt x="786" y="292"/>
                  </a:cubicBezTo>
                  <a:cubicBezTo>
                    <a:pt x="786" y="292"/>
                    <a:pt x="786" y="292"/>
                    <a:pt x="786" y="292"/>
                  </a:cubicBezTo>
                  <a:cubicBezTo>
                    <a:pt x="784" y="294"/>
                    <a:pt x="780" y="295"/>
                    <a:pt x="776" y="297"/>
                  </a:cubicBezTo>
                  <a:cubicBezTo>
                    <a:pt x="769" y="300"/>
                    <a:pt x="760" y="303"/>
                    <a:pt x="752" y="305"/>
                  </a:cubicBezTo>
                  <a:cubicBezTo>
                    <a:pt x="743" y="308"/>
                    <a:pt x="736" y="311"/>
                    <a:pt x="732" y="314"/>
                  </a:cubicBezTo>
                  <a:cubicBezTo>
                    <a:pt x="732" y="315"/>
                    <a:pt x="732" y="315"/>
                    <a:pt x="732" y="315"/>
                  </a:cubicBezTo>
                  <a:cubicBezTo>
                    <a:pt x="732" y="313"/>
                    <a:pt x="732" y="313"/>
                    <a:pt x="732" y="313"/>
                  </a:cubicBezTo>
                  <a:cubicBezTo>
                    <a:pt x="729" y="315"/>
                    <a:pt x="727" y="316"/>
                    <a:pt x="726" y="317"/>
                  </a:cubicBezTo>
                  <a:cubicBezTo>
                    <a:pt x="724" y="319"/>
                    <a:pt x="723" y="321"/>
                    <a:pt x="722" y="322"/>
                  </a:cubicBezTo>
                  <a:cubicBezTo>
                    <a:pt x="721" y="324"/>
                    <a:pt x="720" y="325"/>
                    <a:pt x="717" y="327"/>
                  </a:cubicBezTo>
                  <a:cubicBezTo>
                    <a:pt x="718" y="328"/>
                    <a:pt x="718" y="328"/>
                    <a:pt x="718" y="328"/>
                  </a:cubicBezTo>
                  <a:cubicBezTo>
                    <a:pt x="717" y="327"/>
                    <a:pt x="717" y="327"/>
                    <a:pt x="717" y="327"/>
                  </a:cubicBezTo>
                  <a:cubicBezTo>
                    <a:pt x="713" y="329"/>
                    <a:pt x="707" y="330"/>
                    <a:pt x="701" y="330"/>
                  </a:cubicBezTo>
                  <a:cubicBezTo>
                    <a:pt x="695" y="331"/>
                    <a:pt x="689" y="331"/>
                    <a:pt x="685" y="331"/>
                  </a:cubicBezTo>
                  <a:cubicBezTo>
                    <a:pt x="680" y="331"/>
                    <a:pt x="673" y="332"/>
                    <a:pt x="667" y="333"/>
                  </a:cubicBezTo>
                  <a:cubicBezTo>
                    <a:pt x="660" y="334"/>
                    <a:pt x="655" y="335"/>
                    <a:pt x="655" y="335"/>
                  </a:cubicBezTo>
                  <a:cubicBezTo>
                    <a:pt x="655" y="335"/>
                    <a:pt x="655" y="335"/>
                    <a:pt x="655" y="335"/>
                  </a:cubicBezTo>
                  <a:cubicBezTo>
                    <a:pt x="654" y="335"/>
                    <a:pt x="654" y="335"/>
                    <a:pt x="654" y="335"/>
                  </a:cubicBezTo>
                  <a:cubicBezTo>
                    <a:pt x="654" y="335"/>
                    <a:pt x="654" y="335"/>
                    <a:pt x="650" y="339"/>
                  </a:cubicBezTo>
                  <a:cubicBezTo>
                    <a:pt x="651" y="340"/>
                    <a:pt x="651" y="340"/>
                    <a:pt x="651" y="340"/>
                  </a:cubicBezTo>
                  <a:cubicBezTo>
                    <a:pt x="651" y="339"/>
                    <a:pt x="651" y="339"/>
                    <a:pt x="651" y="339"/>
                  </a:cubicBezTo>
                  <a:cubicBezTo>
                    <a:pt x="651" y="339"/>
                    <a:pt x="651" y="339"/>
                    <a:pt x="639" y="339"/>
                  </a:cubicBezTo>
                  <a:cubicBezTo>
                    <a:pt x="639" y="339"/>
                    <a:pt x="639" y="339"/>
                    <a:pt x="639" y="339"/>
                  </a:cubicBezTo>
                  <a:cubicBezTo>
                    <a:pt x="638" y="339"/>
                    <a:pt x="638" y="339"/>
                    <a:pt x="638" y="339"/>
                  </a:cubicBezTo>
                  <a:cubicBezTo>
                    <a:pt x="638" y="339"/>
                    <a:pt x="638" y="339"/>
                    <a:pt x="618" y="360"/>
                  </a:cubicBezTo>
                  <a:cubicBezTo>
                    <a:pt x="617" y="361"/>
                    <a:pt x="617" y="361"/>
                    <a:pt x="617" y="361"/>
                  </a:cubicBezTo>
                  <a:cubicBezTo>
                    <a:pt x="618" y="362"/>
                    <a:pt x="618" y="362"/>
                    <a:pt x="618" y="362"/>
                  </a:cubicBezTo>
                  <a:cubicBezTo>
                    <a:pt x="618" y="362"/>
                    <a:pt x="619" y="362"/>
                    <a:pt x="619" y="363"/>
                  </a:cubicBezTo>
                  <a:cubicBezTo>
                    <a:pt x="621" y="364"/>
                    <a:pt x="623" y="366"/>
                    <a:pt x="624" y="368"/>
                  </a:cubicBezTo>
                  <a:cubicBezTo>
                    <a:pt x="625" y="369"/>
                    <a:pt x="626" y="370"/>
                    <a:pt x="626" y="370"/>
                  </a:cubicBezTo>
                  <a:cubicBezTo>
                    <a:pt x="627" y="371"/>
                    <a:pt x="627" y="371"/>
                    <a:pt x="627" y="371"/>
                  </a:cubicBezTo>
                  <a:cubicBezTo>
                    <a:pt x="627" y="371"/>
                    <a:pt x="627" y="371"/>
                    <a:pt x="627" y="371"/>
                  </a:cubicBezTo>
                  <a:cubicBezTo>
                    <a:pt x="627" y="371"/>
                    <a:pt x="627" y="371"/>
                    <a:pt x="627" y="371"/>
                  </a:cubicBezTo>
                  <a:cubicBezTo>
                    <a:pt x="627" y="371"/>
                    <a:pt x="627" y="371"/>
                    <a:pt x="627" y="371"/>
                  </a:cubicBezTo>
                  <a:cubicBezTo>
                    <a:pt x="627" y="371"/>
                    <a:pt x="627" y="371"/>
                    <a:pt x="627" y="371"/>
                  </a:cubicBezTo>
                  <a:cubicBezTo>
                    <a:pt x="627" y="371"/>
                    <a:pt x="627" y="371"/>
                    <a:pt x="627" y="371"/>
                  </a:cubicBezTo>
                  <a:cubicBezTo>
                    <a:pt x="627" y="371"/>
                    <a:pt x="627" y="371"/>
                    <a:pt x="627" y="371"/>
                  </a:cubicBezTo>
                  <a:cubicBezTo>
                    <a:pt x="628" y="371"/>
                    <a:pt x="628" y="371"/>
                    <a:pt x="628" y="371"/>
                  </a:cubicBezTo>
                  <a:cubicBezTo>
                    <a:pt x="627" y="371"/>
                    <a:pt x="627" y="371"/>
                    <a:pt x="627" y="371"/>
                  </a:cubicBezTo>
                  <a:cubicBezTo>
                    <a:pt x="627" y="371"/>
                    <a:pt x="627" y="371"/>
                    <a:pt x="627" y="371"/>
                  </a:cubicBezTo>
                  <a:cubicBezTo>
                    <a:pt x="628" y="371"/>
                    <a:pt x="628" y="371"/>
                    <a:pt x="628" y="371"/>
                  </a:cubicBezTo>
                  <a:cubicBezTo>
                    <a:pt x="627" y="371"/>
                    <a:pt x="627" y="371"/>
                    <a:pt x="627" y="371"/>
                  </a:cubicBezTo>
                  <a:cubicBezTo>
                    <a:pt x="628" y="371"/>
                    <a:pt x="628" y="371"/>
                    <a:pt x="628" y="371"/>
                  </a:cubicBezTo>
                  <a:cubicBezTo>
                    <a:pt x="627" y="370"/>
                    <a:pt x="627" y="370"/>
                    <a:pt x="627" y="370"/>
                  </a:cubicBezTo>
                  <a:cubicBezTo>
                    <a:pt x="627" y="371"/>
                    <a:pt x="627" y="371"/>
                    <a:pt x="627" y="371"/>
                  </a:cubicBezTo>
                  <a:cubicBezTo>
                    <a:pt x="628" y="371"/>
                    <a:pt x="628" y="371"/>
                    <a:pt x="628" y="371"/>
                  </a:cubicBezTo>
                  <a:cubicBezTo>
                    <a:pt x="627" y="370"/>
                    <a:pt x="627" y="370"/>
                    <a:pt x="627" y="370"/>
                  </a:cubicBezTo>
                  <a:cubicBezTo>
                    <a:pt x="626" y="371"/>
                    <a:pt x="624" y="372"/>
                    <a:pt x="622" y="373"/>
                  </a:cubicBezTo>
                  <a:cubicBezTo>
                    <a:pt x="621" y="373"/>
                    <a:pt x="620" y="374"/>
                    <a:pt x="620" y="374"/>
                  </a:cubicBezTo>
                  <a:cubicBezTo>
                    <a:pt x="619" y="374"/>
                    <a:pt x="619" y="374"/>
                    <a:pt x="619" y="374"/>
                  </a:cubicBezTo>
                  <a:cubicBezTo>
                    <a:pt x="618" y="374"/>
                    <a:pt x="618" y="374"/>
                    <a:pt x="618" y="374"/>
                  </a:cubicBezTo>
                  <a:cubicBezTo>
                    <a:pt x="618" y="374"/>
                    <a:pt x="618" y="374"/>
                    <a:pt x="618" y="374"/>
                  </a:cubicBezTo>
                  <a:cubicBezTo>
                    <a:pt x="618" y="374"/>
                    <a:pt x="618" y="374"/>
                    <a:pt x="617" y="375"/>
                  </a:cubicBezTo>
                  <a:cubicBezTo>
                    <a:pt x="616" y="376"/>
                    <a:pt x="615" y="378"/>
                    <a:pt x="611" y="381"/>
                  </a:cubicBezTo>
                  <a:cubicBezTo>
                    <a:pt x="612" y="382"/>
                    <a:pt x="612" y="382"/>
                    <a:pt x="612" y="382"/>
                  </a:cubicBezTo>
                  <a:cubicBezTo>
                    <a:pt x="613" y="381"/>
                    <a:pt x="613" y="381"/>
                    <a:pt x="613" y="381"/>
                  </a:cubicBezTo>
                  <a:cubicBezTo>
                    <a:pt x="613" y="381"/>
                    <a:pt x="613" y="381"/>
                    <a:pt x="609" y="380"/>
                  </a:cubicBezTo>
                  <a:cubicBezTo>
                    <a:pt x="608" y="381"/>
                    <a:pt x="608" y="381"/>
                    <a:pt x="608" y="381"/>
                  </a:cubicBezTo>
                  <a:cubicBezTo>
                    <a:pt x="610" y="381"/>
                    <a:pt x="610" y="381"/>
                    <a:pt x="610" y="381"/>
                  </a:cubicBezTo>
                  <a:cubicBezTo>
                    <a:pt x="610" y="381"/>
                    <a:pt x="610" y="381"/>
                    <a:pt x="610" y="378"/>
                  </a:cubicBezTo>
                  <a:cubicBezTo>
                    <a:pt x="608" y="378"/>
                    <a:pt x="608" y="378"/>
                    <a:pt x="608" y="378"/>
                  </a:cubicBezTo>
                  <a:cubicBezTo>
                    <a:pt x="608" y="380"/>
                    <a:pt x="608" y="380"/>
                    <a:pt x="608" y="380"/>
                  </a:cubicBezTo>
                  <a:cubicBezTo>
                    <a:pt x="608" y="380"/>
                    <a:pt x="608" y="380"/>
                    <a:pt x="612" y="380"/>
                  </a:cubicBezTo>
                  <a:cubicBezTo>
                    <a:pt x="613" y="380"/>
                    <a:pt x="613" y="380"/>
                    <a:pt x="613" y="380"/>
                  </a:cubicBezTo>
                  <a:cubicBezTo>
                    <a:pt x="614" y="379"/>
                    <a:pt x="614" y="379"/>
                    <a:pt x="614" y="379"/>
                  </a:cubicBezTo>
                  <a:cubicBezTo>
                    <a:pt x="614" y="379"/>
                    <a:pt x="614" y="379"/>
                    <a:pt x="615" y="376"/>
                  </a:cubicBezTo>
                  <a:cubicBezTo>
                    <a:pt x="616" y="375"/>
                    <a:pt x="616" y="375"/>
                    <a:pt x="616" y="375"/>
                  </a:cubicBezTo>
                  <a:cubicBezTo>
                    <a:pt x="614" y="374"/>
                    <a:pt x="614" y="374"/>
                    <a:pt x="614" y="374"/>
                  </a:cubicBezTo>
                  <a:cubicBezTo>
                    <a:pt x="614" y="374"/>
                    <a:pt x="613" y="374"/>
                    <a:pt x="612" y="374"/>
                  </a:cubicBezTo>
                  <a:cubicBezTo>
                    <a:pt x="610" y="374"/>
                    <a:pt x="607" y="374"/>
                    <a:pt x="604" y="377"/>
                  </a:cubicBezTo>
                  <a:cubicBezTo>
                    <a:pt x="605" y="378"/>
                    <a:pt x="605" y="378"/>
                    <a:pt x="605" y="378"/>
                  </a:cubicBezTo>
                  <a:cubicBezTo>
                    <a:pt x="605" y="377"/>
                    <a:pt x="605" y="377"/>
                    <a:pt x="605" y="377"/>
                  </a:cubicBezTo>
                  <a:cubicBezTo>
                    <a:pt x="603" y="378"/>
                    <a:pt x="602" y="379"/>
                    <a:pt x="600" y="381"/>
                  </a:cubicBezTo>
                  <a:cubicBezTo>
                    <a:pt x="595" y="387"/>
                    <a:pt x="589" y="396"/>
                    <a:pt x="589" y="396"/>
                  </a:cubicBezTo>
                  <a:cubicBezTo>
                    <a:pt x="591" y="397"/>
                    <a:pt x="591" y="397"/>
                    <a:pt x="591" y="397"/>
                  </a:cubicBezTo>
                  <a:cubicBezTo>
                    <a:pt x="590" y="396"/>
                    <a:pt x="590" y="396"/>
                    <a:pt x="590" y="396"/>
                  </a:cubicBezTo>
                  <a:cubicBezTo>
                    <a:pt x="590" y="396"/>
                    <a:pt x="590" y="396"/>
                    <a:pt x="568" y="419"/>
                  </a:cubicBezTo>
                  <a:cubicBezTo>
                    <a:pt x="569" y="420"/>
                    <a:pt x="569" y="420"/>
                    <a:pt x="569" y="420"/>
                  </a:cubicBezTo>
                  <a:cubicBezTo>
                    <a:pt x="569" y="419"/>
                    <a:pt x="569" y="419"/>
                    <a:pt x="569" y="419"/>
                  </a:cubicBezTo>
                  <a:cubicBezTo>
                    <a:pt x="569" y="419"/>
                    <a:pt x="569" y="419"/>
                    <a:pt x="564" y="417"/>
                  </a:cubicBezTo>
                  <a:cubicBezTo>
                    <a:pt x="562" y="417"/>
                    <a:pt x="562" y="417"/>
                    <a:pt x="562" y="417"/>
                  </a:cubicBezTo>
                  <a:cubicBezTo>
                    <a:pt x="562" y="419"/>
                    <a:pt x="562" y="419"/>
                    <a:pt x="562" y="419"/>
                  </a:cubicBezTo>
                  <a:cubicBezTo>
                    <a:pt x="562" y="419"/>
                    <a:pt x="562" y="419"/>
                    <a:pt x="561" y="429"/>
                  </a:cubicBezTo>
                  <a:cubicBezTo>
                    <a:pt x="562" y="430"/>
                    <a:pt x="562" y="430"/>
                    <a:pt x="562" y="430"/>
                  </a:cubicBezTo>
                  <a:cubicBezTo>
                    <a:pt x="561" y="429"/>
                    <a:pt x="561" y="429"/>
                    <a:pt x="561" y="429"/>
                  </a:cubicBezTo>
                  <a:cubicBezTo>
                    <a:pt x="561" y="429"/>
                    <a:pt x="561" y="429"/>
                    <a:pt x="530" y="469"/>
                  </a:cubicBezTo>
                  <a:cubicBezTo>
                    <a:pt x="530" y="470"/>
                    <a:pt x="530" y="470"/>
                    <a:pt x="530" y="470"/>
                  </a:cubicBezTo>
                  <a:cubicBezTo>
                    <a:pt x="530" y="470"/>
                    <a:pt x="530" y="470"/>
                    <a:pt x="530" y="470"/>
                  </a:cubicBezTo>
                  <a:cubicBezTo>
                    <a:pt x="530" y="470"/>
                    <a:pt x="532" y="482"/>
                    <a:pt x="534" y="494"/>
                  </a:cubicBezTo>
                  <a:cubicBezTo>
                    <a:pt x="536" y="500"/>
                    <a:pt x="537" y="506"/>
                    <a:pt x="539" y="511"/>
                  </a:cubicBezTo>
                  <a:cubicBezTo>
                    <a:pt x="540" y="514"/>
                    <a:pt x="540" y="516"/>
                    <a:pt x="541" y="518"/>
                  </a:cubicBezTo>
                  <a:cubicBezTo>
                    <a:pt x="542" y="520"/>
                    <a:pt x="543" y="521"/>
                    <a:pt x="544" y="522"/>
                  </a:cubicBezTo>
                  <a:cubicBezTo>
                    <a:pt x="544" y="522"/>
                    <a:pt x="544" y="522"/>
                    <a:pt x="544" y="522"/>
                  </a:cubicBezTo>
                  <a:cubicBezTo>
                    <a:pt x="544" y="522"/>
                    <a:pt x="544" y="522"/>
                    <a:pt x="544" y="522"/>
                  </a:cubicBezTo>
                  <a:cubicBezTo>
                    <a:pt x="551" y="528"/>
                    <a:pt x="559" y="528"/>
                    <a:pt x="560" y="528"/>
                  </a:cubicBezTo>
                  <a:cubicBezTo>
                    <a:pt x="560" y="527"/>
                    <a:pt x="560" y="527"/>
                    <a:pt x="560" y="527"/>
                  </a:cubicBezTo>
                  <a:cubicBezTo>
                    <a:pt x="558" y="527"/>
                    <a:pt x="558" y="527"/>
                    <a:pt x="558" y="527"/>
                  </a:cubicBezTo>
                  <a:cubicBezTo>
                    <a:pt x="558" y="527"/>
                    <a:pt x="558" y="527"/>
                    <a:pt x="558" y="535"/>
                  </a:cubicBezTo>
                  <a:cubicBezTo>
                    <a:pt x="560" y="535"/>
                    <a:pt x="560" y="535"/>
                    <a:pt x="560" y="535"/>
                  </a:cubicBezTo>
                  <a:cubicBezTo>
                    <a:pt x="559" y="534"/>
                    <a:pt x="559" y="534"/>
                    <a:pt x="559" y="534"/>
                  </a:cubicBezTo>
                  <a:cubicBezTo>
                    <a:pt x="559" y="534"/>
                    <a:pt x="559" y="534"/>
                    <a:pt x="546" y="544"/>
                  </a:cubicBezTo>
                  <a:cubicBezTo>
                    <a:pt x="547" y="546"/>
                    <a:pt x="547" y="546"/>
                    <a:pt x="547" y="546"/>
                  </a:cubicBezTo>
                  <a:cubicBezTo>
                    <a:pt x="547" y="544"/>
                    <a:pt x="547" y="544"/>
                    <a:pt x="547" y="544"/>
                  </a:cubicBezTo>
                  <a:cubicBezTo>
                    <a:pt x="547" y="544"/>
                    <a:pt x="547" y="544"/>
                    <a:pt x="527" y="551"/>
                  </a:cubicBezTo>
                  <a:cubicBezTo>
                    <a:pt x="526" y="551"/>
                    <a:pt x="526" y="551"/>
                    <a:pt x="526" y="551"/>
                  </a:cubicBezTo>
                  <a:cubicBezTo>
                    <a:pt x="526" y="551"/>
                    <a:pt x="526" y="551"/>
                    <a:pt x="526" y="551"/>
                  </a:cubicBezTo>
                  <a:cubicBezTo>
                    <a:pt x="526" y="551"/>
                    <a:pt x="526" y="551"/>
                    <a:pt x="512" y="566"/>
                  </a:cubicBezTo>
                  <a:cubicBezTo>
                    <a:pt x="514" y="567"/>
                    <a:pt x="514" y="567"/>
                    <a:pt x="514" y="567"/>
                  </a:cubicBezTo>
                  <a:cubicBezTo>
                    <a:pt x="514" y="566"/>
                    <a:pt x="514" y="566"/>
                    <a:pt x="514" y="566"/>
                  </a:cubicBezTo>
                  <a:cubicBezTo>
                    <a:pt x="514" y="566"/>
                    <a:pt x="514" y="566"/>
                    <a:pt x="509" y="564"/>
                  </a:cubicBezTo>
                  <a:cubicBezTo>
                    <a:pt x="507" y="564"/>
                    <a:pt x="507" y="564"/>
                    <a:pt x="507" y="564"/>
                  </a:cubicBezTo>
                  <a:cubicBezTo>
                    <a:pt x="507" y="565"/>
                    <a:pt x="507" y="565"/>
                    <a:pt x="507" y="565"/>
                  </a:cubicBezTo>
                  <a:cubicBezTo>
                    <a:pt x="507" y="565"/>
                    <a:pt x="507" y="565"/>
                    <a:pt x="504" y="576"/>
                  </a:cubicBezTo>
                  <a:cubicBezTo>
                    <a:pt x="505" y="577"/>
                    <a:pt x="505" y="577"/>
                    <a:pt x="505" y="577"/>
                  </a:cubicBezTo>
                  <a:cubicBezTo>
                    <a:pt x="506" y="575"/>
                    <a:pt x="506" y="575"/>
                    <a:pt x="506" y="575"/>
                  </a:cubicBezTo>
                  <a:cubicBezTo>
                    <a:pt x="506" y="575"/>
                    <a:pt x="505" y="575"/>
                    <a:pt x="503" y="575"/>
                  </a:cubicBezTo>
                  <a:cubicBezTo>
                    <a:pt x="502" y="575"/>
                    <a:pt x="501" y="575"/>
                    <a:pt x="500" y="576"/>
                  </a:cubicBezTo>
                  <a:cubicBezTo>
                    <a:pt x="498" y="576"/>
                    <a:pt x="497" y="577"/>
                    <a:pt x="496" y="578"/>
                  </a:cubicBezTo>
                  <a:cubicBezTo>
                    <a:pt x="496" y="579"/>
                    <a:pt x="496" y="579"/>
                    <a:pt x="496" y="579"/>
                  </a:cubicBezTo>
                  <a:cubicBezTo>
                    <a:pt x="496" y="579"/>
                    <a:pt x="496" y="579"/>
                    <a:pt x="496" y="579"/>
                  </a:cubicBezTo>
                  <a:cubicBezTo>
                    <a:pt x="493" y="584"/>
                    <a:pt x="491" y="594"/>
                    <a:pt x="491" y="594"/>
                  </a:cubicBezTo>
                  <a:cubicBezTo>
                    <a:pt x="492" y="594"/>
                    <a:pt x="492" y="594"/>
                    <a:pt x="492" y="594"/>
                  </a:cubicBezTo>
                  <a:cubicBezTo>
                    <a:pt x="492" y="593"/>
                    <a:pt x="492" y="593"/>
                    <a:pt x="492" y="593"/>
                  </a:cubicBezTo>
                  <a:cubicBezTo>
                    <a:pt x="492" y="593"/>
                    <a:pt x="492" y="593"/>
                    <a:pt x="485" y="594"/>
                  </a:cubicBezTo>
                  <a:cubicBezTo>
                    <a:pt x="484" y="594"/>
                    <a:pt x="484" y="594"/>
                    <a:pt x="484" y="594"/>
                  </a:cubicBezTo>
                  <a:cubicBezTo>
                    <a:pt x="484" y="595"/>
                    <a:pt x="484" y="595"/>
                    <a:pt x="484" y="595"/>
                  </a:cubicBezTo>
                  <a:cubicBezTo>
                    <a:pt x="484" y="595"/>
                    <a:pt x="484" y="595"/>
                    <a:pt x="474" y="614"/>
                  </a:cubicBezTo>
                  <a:cubicBezTo>
                    <a:pt x="474" y="615"/>
                    <a:pt x="474" y="615"/>
                    <a:pt x="474" y="615"/>
                  </a:cubicBezTo>
                  <a:cubicBezTo>
                    <a:pt x="475" y="615"/>
                    <a:pt x="475" y="615"/>
                    <a:pt x="475" y="615"/>
                  </a:cubicBezTo>
                  <a:cubicBezTo>
                    <a:pt x="475" y="615"/>
                    <a:pt x="475" y="615"/>
                    <a:pt x="480" y="622"/>
                  </a:cubicBezTo>
                  <a:cubicBezTo>
                    <a:pt x="481" y="623"/>
                    <a:pt x="481" y="623"/>
                    <a:pt x="481" y="623"/>
                  </a:cubicBezTo>
                  <a:cubicBezTo>
                    <a:pt x="482" y="622"/>
                    <a:pt x="482" y="622"/>
                    <a:pt x="482" y="622"/>
                  </a:cubicBezTo>
                  <a:cubicBezTo>
                    <a:pt x="482" y="622"/>
                    <a:pt x="482" y="622"/>
                    <a:pt x="488" y="617"/>
                  </a:cubicBezTo>
                  <a:cubicBezTo>
                    <a:pt x="487" y="616"/>
                    <a:pt x="487" y="616"/>
                    <a:pt x="487" y="616"/>
                  </a:cubicBezTo>
                  <a:cubicBezTo>
                    <a:pt x="485" y="616"/>
                    <a:pt x="485" y="616"/>
                    <a:pt x="485" y="616"/>
                  </a:cubicBezTo>
                  <a:cubicBezTo>
                    <a:pt x="485" y="616"/>
                    <a:pt x="485" y="616"/>
                    <a:pt x="485" y="617"/>
                  </a:cubicBezTo>
                  <a:cubicBezTo>
                    <a:pt x="485" y="619"/>
                    <a:pt x="486" y="621"/>
                    <a:pt x="486" y="627"/>
                  </a:cubicBezTo>
                  <a:cubicBezTo>
                    <a:pt x="488" y="627"/>
                    <a:pt x="488" y="627"/>
                    <a:pt x="488" y="627"/>
                  </a:cubicBezTo>
                  <a:cubicBezTo>
                    <a:pt x="488" y="625"/>
                    <a:pt x="488" y="625"/>
                    <a:pt x="488" y="625"/>
                  </a:cubicBezTo>
                  <a:cubicBezTo>
                    <a:pt x="488" y="625"/>
                    <a:pt x="488" y="625"/>
                    <a:pt x="467" y="628"/>
                  </a:cubicBezTo>
                  <a:cubicBezTo>
                    <a:pt x="468" y="629"/>
                    <a:pt x="468" y="629"/>
                    <a:pt x="468" y="629"/>
                  </a:cubicBezTo>
                  <a:cubicBezTo>
                    <a:pt x="469" y="628"/>
                    <a:pt x="469" y="628"/>
                    <a:pt x="469" y="628"/>
                  </a:cubicBezTo>
                  <a:cubicBezTo>
                    <a:pt x="469" y="628"/>
                    <a:pt x="468" y="627"/>
                    <a:pt x="467" y="627"/>
                  </a:cubicBezTo>
                  <a:cubicBezTo>
                    <a:pt x="466" y="626"/>
                    <a:pt x="464" y="625"/>
                    <a:pt x="462" y="625"/>
                  </a:cubicBezTo>
                  <a:cubicBezTo>
                    <a:pt x="462" y="625"/>
                    <a:pt x="461" y="625"/>
                    <a:pt x="461" y="625"/>
                  </a:cubicBezTo>
                  <a:cubicBezTo>
                    <a:pt x="460" y="626"/>
                    <a:pt x="457" y="627"/>
                    <a:pt x="456" y="628"/>
                  </a:cubicBezTo>
                  <a:cubicBezTo>
                    <a:pt x="454" y="628"/>
                    <a:pt x="452" y="629"/>
                    <a:pt x="452" y="629"/>
                  </a:cubicBezTo>
                  <a:cubicBezTo>
                    <a:pt x="453" y="631"/>
                    <a:pt x="453" y="631"/>
                    <a:pt x="453" y="631"/>
                  </a:cubicBezTo>
                  <a:cubicBezTo>
                    <a:pt x="454" y="630"/>
                    <a:pt x="454" y="630"/>
                    <a:pt x="454" y="630"/>
                  </a:cubicBezTo>
                  <a:cubicBezTo>
                    <a:pt x="454" y="630"/>
                    <a:pt x="453" y="628"/>
                    <a:pt x="451" y="626"/>
                  </a:cubicBezTo>
                  <a:cubicBezTo>
                    <a:pt x="448" y="625"/>
                    <a:pt x="446" y="623"/>
                    <a:pt x="442" y="623"/>
                  </a:cubicBezTo>
                  <a:cubicBezTo>
                    <a:pt x="441" y="623"/>
                    <a:pt x="440" y="623"/>
                    <a:pt x="439" y="624"/>
                  </a:cubicBezTo>
                  <a:cubicBezTo>
                    <a:pt x="439" y="625"/>
                    <a:pt x="439" y="625"/>
                    <a:pt x="439" y="625"/>
                  </a:cubicBezTo>
                  <a:cubicBezTo>
                    <a:pt x="439" y="624"/>
                    <a:pt x="439" y="624"/>
                    <a:pt x="439" y="624"/>
                  </a:cubicBezTo>
                  <a:cubicBezTo>
                    <a:pt x="437" y="624"/>
                    <a:pt x="435" y="624"/>
                    <a:pt x="434" y="625"/>
                  </a:cubicBezTo>
                  <a:cubicBezTo>
                    <a:pt x="429" y="628"/>
                    <a:pt x="427" y="634"/>
                    <a:pt x="427" y="634"/>
                  </a:cubicBezTo>
                  <a:cubicBezTo>
                    <a:pt x="428" y="635"/>
                    <a:pt x="428" y="635"/>
                    <a:pt x="428" y="635"/>
                  </a:cubicBezTo>
                  <a:cubicBezTo>
                    <a:pt x="428" y="633"/>
                    <a:pt x="428" y="633"/>
                    <a:pt x="428" y="633"/>
                  </a:cubicBezTo>
                  <a:cubicBezTo>
                    <a:pt x="428" y="633"/>
                    <a:pt x="428" y="633"/>
                    <a:pt x="423" y="633"/>
                  </a:cubicBezTo>
                  <a:cubicBezTo>
                    <a:pt x="423" y="633"/>
                    <a:pt x="423" y="633"/>
                    <a:pt x="423" y="633"/>
                  </a:cubicBezTo>
                  <a:cubicBezTo>
                    <a:pt x="422" y="633"/>
                    <a:pt x="422" y="633"/>
                    <a:pt x="422" y="633"/>
                  </a:cubicBezTo>
                  <a:cubicBezTo>
                    <a:pt x="422" y="633"/>
                    <a:pt x="422" y="633"/>
                    <a:pt x="402" y="648"/>
                  </a:cubicBezTo>
                  <a:cubicBezTo>
                    <a:pt x="402" y="649"/>
                    <a:pt x="402" y="649"/>
                    <a:pt x="402" y="649"/>
                  </a:cubicBezTo>
                  <a:cubicBezTo>
                    <a:pt x="401" y="649"/>
                    <a:pt x="401" y="649"/>
                    <a:pt x="401" y="649"/>
                  </a:cubicBezTo>
                  <a:cubicBezTo>
                    <a:pt x="401" y="649"/>
                    <a:pt x="401" y="649"/>
                    <a:pt x="400" y="652"/>
                  </a:cubicBezTo>
                  <a:cubicBezTo>
                    <a:pt x="399" y="655"/>
                    <a:pt x="397" y="660"/>
                    <a:pt x="393" y="672"/>
                  </a:cubicBezTo>
                  <a:cubicBezTo>
                    <a:pt x="395" y="672"/>
                    <a:pt x="395" y="672"/>
                    <a:pt x="395" y="672"/>
                  </a:cubicBezTo>
                  <a:cubicBezTo>
                    <a:pt x="394" y="671"/>
                    <a:pt x="394" y="671"/>
                    <a:pt x="394" y="671"/>
                  </a:cubicBezTo>
                  <a:cubicBezTo>
                    <a:pt x="394" y="671"/>
                    <a:pt x="394" y="671"/>
                    <a:pt x="385" y="675"/>
                  </a:cubicBezTo>
                  <a:cubicBezTo>
                    <a:pt x="384" y="675"/>
                    <a:pt x="384" y="675"/>
                    <a:pt x="384" y="675"/>
                  </a:cubicBezTo>
                  <a:cubicBezTo>
                    <a:pt x="384" y="675"/>
                    <a:pt x="384" y="675"/>
                    <a:pt x="384" y="675"/>
                  </a:cubicBezTo>
                  <a:cubicBezTo>
                    <a:pt x="384" y="675"/>
                    <a:pt x="384" y="675"/>
                    <a:pt x="369" y="687"/>
                  </a:cubicBezTo>
                  <a:cubicBezTo>
                    <a:pt x="370" y="689"/>
                    <a:pt x="370" y="689"/>
                    <a:pt x="370" y="689"/>
                  </a:cubicBezTo>
                  <a:cubicBezTo>
                    <a:pt x="372" y="688"/>
                    <a:pt x="372" y="688"/>
                    <a:pt x="372" y="688"/>
                  </a:cubicBezTo>
                  <a:cubicBezTo>
                    <a:pt x="372" y="688"/>
                    <a:pt x="372" y="685"/>
                    <a:pt x="369" y="681"/>
                  </a:cubicBezTo>
                  <a:cubicBezTo>
                    <a:pt x="367" y="677"/>
                    <a:pt x="363" y="673"/>
                    <a:pt x="356" y="672"/>
                  </a:cubicBezTo>
                  <a:cubicBezTo>
                    <a:pt x="355" y="672"/>
                    <a:pt x="354" y="672"/>
                    <a:pt x="353" y="672"/>
                  </a:cubicBezTo>
                  <a:cubicBezTo>
                    <a:pt x="347" y="672"/>
                    <a:pt x="343" y="675"/>
                    <a:pt x="340" y="677"/>
                  </a:cubicBezTo>
                  <a:cubicBezTo>
                    <a:pt x="338" y="680"/>
                    <a:pt x="337" y="683"/>
                    <a:pt x="337" y="683"/>
                  </a:cubicBezTo>
                  <a:cubicBezTo>
                    <a:pt x="338" y="683"/>
                    <a:pt x="338" y="683"/>
                    <a:pt x="338" y="683"/>
                  </a:cubicBezTo>
                  <a:cubicBezTo>
                    <a:pt x="338" y="682"/>
                    <a:pt x="338" y="682"/>
                    <a:pt x="338" y="682"/>
                  </a:cubicBezTo>
                  <a:cubicBezTo>
                    <a:pt x="338" y="682"/>
                    <a:pt x="338" y="682"/>
                    <a:pt x="330" y="682"/>
                  </a:cubicBezTo>
                  <a:cubicBezTo>
                    <a:pt x="330" y="683"/>
                    <a:pt x="330" y="683"/>
                    <a:pt x="330" y="683"/>
                  </a:cubicBezTo>
                  <a:cubicBezTo>
                    <a:pt x="330" y="682"/>
                    <a:pt x="330" y="682"/>
                    <a:pt x="330" y="682"/>
                  </a:cubicBezTo>
                  <a:cubicBezTo>
                    <a:pt x="330" y="682"/>
                    <a:pt x="330" y="682"/>
                    <a:pt x="295" y="672"/>
                  </a:cubicBezTo>
                  <a:cubicBezTo>
                    <a:pt x="295" y="672"/>
                    <a:pt x="295" y="672"/>
                    <a:pt x="295" y="672"/>
                  </a:cubicBezTo>
                  <a:cubicBezTo>
                    <a:pt x="295" y="672"/>
                    <a:pt x="295" y="672"/>
                    <a:pt x="295" y="672"/>
                  </a:cubicBezTo>
                  <a:cubicBezTo>
                    <a:pt x="295" y="672"/>
                    <a:pt x="295" y="672"/>
                    <a:pt x="280" y="674"/>
                  </a:cubicBezTo>
                  <a:cubicBezTo>
                    <a:pt x="280" y="675"/>
                    <a:pt x="280" y="675"/>
                    <a:pt x="280" y="675"/>
                  </a:cubicBezTo>
                  <a:cubicBezTo>
                    <a:pt x="280" y="674"/>
                    <a:pt x="280" y="674"/>
                    <a:pt x="280" y="674"/>
                  </a:cubicBezTo>
                  <a:cubicBezTo>
                    <a:pt x="280" y="674"/>
                    <a:pt x="280" y="674"/>
                    <a:pt x="260" y="666"/>
                  </a:cubicBezTo>
                  <a:cubicBezTo>
                    <a:pt x="260" y="666"/>
                    <a:pt x="260" y="666"/>
                    <a:pt x="260" y="666"/>
                  </a:cubicBezTo>
                  <a:cubicBezTo>
                    <a:pt x="260" y="666"/>
                    <a:pt x="260" y="666"/>
                    <a:pt x="260" y="666"/>
                  </a:cubicBezTo>
                  <a:cubicBezTo>
                    <a:pt x="260" y="666"/>
                    <a:pt x="260" y="666"/>
                    <a:pt x="225" y="663"/>
                  </a:cubicBezTo>
                  <a:cubicBezTo>
                    <a:pt x="225" y="664"/>
                    <a:pt x="225" y="664"/>
                    <a:pt x="225" y="664"/>
                  </a:cubicBezTo>
                  <a:cubicBezTo>
                    <a:pt x="225" y="663"/>
                    <a:pt x="225" y="663"/>
                    <a:pt x="225" y="663"/>
                  </a:cubicBezTo>
                  <a:cubicBezTo>
                    <a:pt x="225" y="663"/>
                    <a:pt x="225" y="663"/>
                    <a:pt x="210" y="661"/>
                  </a:cubicBezTo>
                  <a:cubicBezTo>
                    <a:pt x="209" y="661"/>
                    <a:pt x="209" y="661"/>
                    <a:pt x="209" y="661"/>
                  </a:cubicBezTo>
                  <a:cubicBezTo>
                    <a:pt x="209" y="662"/>
                    <a:pt x="209" y="662"/>
                    <a:pt x="209" y="662"/>
                  </a:cubicBezTo>
                  <a:cubicBezTo>
                    <a:pt x="209" y="662"/>
                    <a:pt x="209" y="662"/>
                    <a:pt x="209" y="662"/>
                  </a:cubicBezTo>
                  <a:cubicBezTo>
                    <a:pt x="208" y="662"/>
                    <a:pt x="203" y="667"/>
                    <a:pt x="191" y="672"/>
                  </a:cubicBezTo>
                  <a:cubicBezTo>
                    <a:pt x="191" y="672"/>
                    <a:pt x="191" y="672"/>
                    <a:pt x="191" y="672"/>
                  </a:cubicBezTo>
                  <a:cubicBezTo>
                    <a:pt x="191" y="672"/>
                    <a:pt x="191" y="672"/>
                    <a:pt x="191" y="672"/>
                  </a:cubicBezTo>
                  <a:cubicBezTo>
                    <a:pt x="187" y="674"/>
                    <a:pt x="184" y="675"/>
                    <a:pt x="182" y="675"/>
                  </a:cubicBezTo>
                  <a:cubicBezTo>
                    <a:pt x="180" y="675"/>
                    <a:pt x="179" y="675"/>
                    <a:pt x="178" y="674"/>
                  </a:cubicBezTo>
                  <a:cubicBezTo>
                    <a:pt x="177" y="674"/>
                    <a:pt x="177" y="674"/>
                    <a:pt x="177" y="674"/>
                  </a:cubicBezTo>
                  <a:cubicBezTo>
                    <a:pt x="177" y="674"/>
                    <a:pt x="177" y="674"/>
                    <a:pt x="177" y="674"/>
                  </a:cubicBezTo>
                  <a:cubicBezTo>
                    <a:pt x="177" y="674"/>
                    <a:pt x="177" y="674"/>
                    <a:pt x="177" y="674"/>
                  </a:cubicBezTo>
                  <a:cubicBezTo>
                    <a:pt x="176" y="674"/>
                    <a:pt x="176" y="674"/>
                    <a:pt x="176" y="674"/>
                  </a:cubicBezTo>
                  <a:cubicBezTo>
                    <a:pt x="177" y="674"/>
                    <a:pt x="177" y="674"/>
                    <a:pt x="177" y="674"/>
                  </a:cubicBezTo>
                  <a:cubicBezTo>
                    <a:pt x="177" y="674"/>
                    <a:pt x="177" y="674"/>
                    <a:pt x="177" y="674"/>
                  </a:cubicBezTo>
                  <a:cubicBezTo>
                    <a:pt x="176" y="674"/>
                    <a:pt x="176" y="674"/>
                    <a:pt x="176" y="674"/>
                  </a:cubicBezTo>
                  <a:cubicBezTo>
                    <a:pt x="177" y="674"/>
                    <a:pt x="177" y="674"/>
                    <a:pt x="177" y="674"/>
                  </a:cubicBezTo>
                  <a:cubicBezTo>
                    <a:pt x="176" y="674"/>
                    <a:pt x="176" y="674"/>
                    <a:pt x="176" y="674"/>
                  </a:cubicBezTo>
                  <a:cubicBezTo>
                    <a:pt x="176" y="674"/>
                    <a:pt x="176" y="674"/>
                    <a:pt x="176" y="674"/>
                  </a:cubicBezTo>
                  <a:cubicBezTo>
                    <a:pt x="176" y="674"/>
                    <a:pt x="176" y="674"/>
                    <a:pt x="154" y="678"/>
                  </a:cubicBezTo>
                  <a:cubicBezTo>
                    <a:pt x="153" y="678"/>
                    <a:pt x="153" y="678"/>
                    <a:pt x="153" y="678"/>
                  </a:cubicBezTo>
                  <a:cubicBezTo>
                    <a:pt x="153" y="678"/>
                    <a:pt x="153" y="678"/>
                    <a:pt x="153" y="678"/>
                  </a:cubicBezTo>
                  <a:cubicBezTo>
                    <a:pt x="153" y="678"/>
                    <a:pt x="153" y="678"/>
                    <a:pt x="137" y="698"/>
                  </a:cubicBezTo>
                  <a:cubicBezTo>
                    <a:pt x="138" y="699"/>
                    <a:pt x="138" y="699"/>
                    <a:pt x="138" y="699"/>
                  </a:cubicBezTo>
                  <a:cubicBezTo>
                    <a:pt x="139" y="698"/>
                    <a:pt x="139" y="698"/>
                    <a:pt x="139" y="698"/>
                  </a:cubicBezTo>
                  <a:cubicBezTo>
                    <a:pt x="139" y="698"/>
                    <a:pt x="139" y="698"/>
                    <a:pt x="137" y="697"/>
                  </a:cubicBezTo>
                  <a:cubicBezTo>
                    <a:pt x="136" y="696"/>
                    <a:pt x="135" y="694"/>
                    <a:pt x="133" y="694"/>
                  </a:cubicBezTo>
                  <a:cubicBezTo>
                    <a:pt x="132" y="694"/>
                    <a:pt x="131" y="695"/>
                    <a:pt x="130" y="696"/>
                  </a:cubicBezTo>
                  <a:cubicBezTo>
                    <a:pt x="130" y="696"/>
                    <a:pt x="130" y="696"/>
                    <a:pt x="130" y="696"/>
                  </a:cubicBezTo>
                  <a:cubicBezTo>
                    <a:pt x="130" y="696"/>
                    <a:pt x="129" y="697"/>
                    <a:pt x="129" y="698"/>
                  </a:cubicBezTo>
                  <a:cubicBezTo>
                    <a:pt x="128" y="700"/>
                    <a:pt x="128" y="703"/>
                    <a:pt x="128" y="703"/>
                  </a:cubicBezTo>
                  <a:cubicBezTo>
                    <a:pt x="130" y="703"/>
                    <a:pt x="130" y="703"/>
                    <a:pt x="130" y="703"/>
                  </a:cubicBezTo>
                  <a:cubicBezTo>
                    <a:pt x="130" y="702"/>
                    <a:pt x="130" y="702"/>
                    <a:pt x="130" y="702"/>
                  </a:cubicBezTo>
                  <a:cubicBezTo>
                    <a:pt x="130" y="702"/>
                    <a:pt x="130" y="702"/>
                    <a:pt x="122" y="701"/>
                  </a:cubicBezTo>
                  <a:cubicBezTo>
                    <a:pt x="122" y="701"/>
                    <a:pt x="122" y="701"/>
                    <a:pt x="122" y="701"/>
                  </a:cubicBezTo>
                  <a:cubicBezTo>
                    <a:pt x="121" y="701"/>
                    <a:pt x="121" y="701"/>
                    <a:pt x="121" y="701"/>
                  </a:cubicBezTo>
                  <a:cubicBezTo>
                    <a:pt x="121" y="701"/>
                    <a:pt x="121" y="701"/>
                    <a:pt x="114" y="705"/>
                  </a:cubicBezTo>
                  <a:cubicBezTo>
                    <a:pt x="115" y="706"/>
                    <a:pt x="115" y="706"/>
                    <a:pt x="115" y="706"/>
                  </a:cubicBezTo>
                  <a:cubicBezTo>
                    <a:pt x="117" y="706"/>
                    <a:pt x="117" y="706"/>
                    <a:pt x="117" y="706"/>
                  </a:cubicBezTo>
                  <a:cubicBezTo>
                    <a:pt x="117" y="706"/>
                    <a:pt x="117" y="706"/>
                    <a:pt x="115" y="702"/>
                  </a:cubicBezTo>
                  <a:cubicBezTo>
                    <a:pt x="115" y="701"/>
                    <a:pt x="115" y="701"/>
                    <a:pt x="115" y="701"/>
                  </a:cubicBezTo>
                  <a:cubicBezTo>
                    <a:pt x="114" y="701"/>
                    <a:pt x="114" y="701"/>
                    <a:pt x="114" y="701"/>
                  </a:cubicBezTo>
                  <a:cubicBezTo>
                    <a:pt x="114" y="701"/>
                    <a:pt x="114" y="701"/>
                    <a:pt x="104" y="695"/>
                  </a:cubicBezTo>
                  <a:cubicBezTo>
                    <a:pt x="103" y="697"/>
                    <a:pt x="103" y="697"/>
                    <a:pt x="103" y="697"/>
                  </a:cubicBezTo>
                  <a:cubicBezTo>
                    <a:pt x="104" y="696"/>
                    <a:pt x="104" y="696"/>
                    <a:pt x="104" y="696"/>
                  </a:cubicBezTo>
                  <a:cubicBezTo>
                    <a:pt x="104" y="696"/>
                    <a:pt x="104" y="696"/>
                    <a:pt x="100" y="685"/>
                  </a:cubicBezTo>
                  <a:cubicBezTo>
                    <a:pt x="100" y="685"/>
                    <a:pt x="100" y="685"/>
                    <a:pt x="100" y="685"/>
                  </a:cubicBezTo>
                  <a:cubicBezTo>
                    <a:pt x="99" y="684"/>
                    <a:pt x="99" y="684"/>
                    <a:pt x="99" y="684"/>
                  </a:cubicBezTo>
                  <a:cubicBezTo>
                    <a:pt x="99" y="684"/>
                    <a:pt x="99" y="684"/>
                    <a:pt x="87" y="682"/>
                  </a:cubicBezTo>
                  <a:cubicBezTo>
                    <a:pt x="87" y="683"/>
                    <a:pt x="87" y="683"/>
                    <a:pt x="87" y="683"/>
                  </a:cubicBezTo>
                  <a:cubicBezTo>
                    <a:pt x="88" y="683"/>
                    <a:pt x="88" y="683"/>
                    <a:pt x="88" y="683"/>
                  </a:cubicBezTo>
                  <a:cubicBezTo>
                    <a:pt x="88" y="683"/>
                    <a:pt x="88" y="683"/>
                    <a:pt x="76" y="650"/>
                  </a:cubicBezTo>
                  <a:cubicBezTo>
                    <a:pt x="75" y="651"/>
                    <a:pt x="75" y="651"/>
                    <a:pt x="75" y="651"/>
                  </a:cubicBezTo>
                  <a:cubicBezTo>
                    <a:pt x="75" y="652"/>
                    <a:pt x="75" y="652"/>
                    <a:pt x="75" y="652"/>
                  </a:cubicBezTo>
                  <a:cubicBezTo>
                    <a:pt x="75" y="652"/>
                    <a:pt x="75" y="652"/>
                    <a:pt x="75" y="652"/>
                  </a:cubicBezTo>
                  <a:cubicBezTo>
                    <a:pt x="75" y="652"/>
                    <a:pt x="76" y="652"/>
                    <a:pt x="77" y="652"/>
                  </a:cubicBezTo>
                  <a:cubicBezTo>
                    <a:pt x="77" y="651"/>
                    <a:pt x="77" y="651"/>
                    <a:pt x="77" y="651"/>
                  </a:cubicBezTo>
                  <a:cubicBezTo>
                    <a:pt x="76" y="651"/>
                    <a:pt x="76" y="651"/>
                    <a:pt x="76" y="651"/>
                  </a:cubicBezTo>
                  <a:cubicBezTo>
                    <a:pt x="76" y="651"/>
                    <a:pt x="76" y="651"/>
                    <a:pt x="79" y="657"/>
                  </a:cubicBezTo>
                  <a:cubicBezTo>
                    <a:pt x="80" y="659"/>
                    <a:pt x="80" y="659"/>
                    <a:pt x="80" y="659"/>
                  </a:cubicBezTo>
                  <a:cubicBezTo>
                    <a:pt x="81" y="657"/>
                    <a:pt x="81" y="657"/>
                    <a:pt x="81" y="657"/>
                  </a:cubicBezTo>
                  <a:cubicBezTo>
                    <a:pt x="81" y="657"/>
                    <a:pt x="81" y="657"/>
                    <a:pt x="84" y="655"/>
                  </a:cubicBezTo>
                  <a:cubicBezTo>
                    <a:pt x="84" y="654"/>
                    <a:pt x="84" y="654"/>
                    <a:pt x="84" y="654"/>
                  </a:cubicBezTo>
                  <a:cubicBezTo>
                    <a:pt x="84" y="653"/>
                    <a:pt x="84" y="653"/>
                    <a:pt x="84" y="653"/>
                  </a:cubicBezTo>
                  <a:cubicBezTo>
                    <a:pt x="84" y="653"/>
                    <a:pt x="84" y="653"/>
                    <a:pt x="81" y="646"/>
                  </a:cubicBezTo>
                  <a:cubicBezTo>
                    <a:pt x="81" y="645"/>
                    <a:pt x="81" y="645"/>
                    <a:pt x="81" y="645"/>
                  </a:cubicBezTo>
                  <a:cubicBezTo>
                    <a:pt x="80" y="645"/>
                    <a:pt x="80" y="645"/>
                    <a:pt x="80" y="645"/>
                  </a:cubicBezTo>
                  <a:cubicBezTo>
                    <a:pt x="80" y="645"/>
                    <a:pt x="80" y="645"/>
                    <a:pt x="76" y="645"/>
                  </a:cubicBezTo>
                  <a:cubicBezTo>
                    <a:pt x="76" y="647"/>
                    <a:pt x="76" y="647"/>
                    <a:pt x="76" y="647"/>
                  </a:cubicBezTo>
                  <a:cubicBezTo>
                    <a:pt x="77" y="647"/>
                    <a:pt x="77" y="647"/>
                    <a:pt x="77" y="647"/>
                  </a:cubicBezTo>
                  <a:cubicBezTo>
                    <a:pt x="77" y="647"/>
                    <a:pt x="77" y="647"/>
                    <a:pt x="77" y="640"/>
                  </a:cubicBezTo>
                  <a:cubicBezTo>
                    <a:pt x="77" y="639"/>
                    <a:pt x="77" y="639"/>
                    <a:pt x="77" y="639"/>
                  </a:cubicBezTo>
                  <a:cubicBezTo>
                    <a:pt x="76" y="639"/>
                    <a:pt x="76" y="639"/>
                    <a:pt x="76" y="639"/>
                  </a:cubicBezTo>
                  <a:cubicBezTo>
                    <a:pt x="76" y="639"/>
                    <a:pt x="76" y="639"/>
                    <a:pt x="71" y="639"/>
                  </a:cubicBezTo>
                  <a:cubicBezTo>
                    <a:pt x="71" y="640"/>
                    <a:pt x="71" y="640"/>
                    <a:pt x="71" y="640"/>
                  </a:cubicBezTo>
                  <a:cubicBezTo>
                    <a:pt x="72" y="640"/>
                    <a:pt x="72" y="640"/>
                    <a:pt x="72" y="640"/>
                  </a:cubicBezTo>
                  <a:cubicBezTo>
                    <a:pt x="72" y="640"/>
                    <a:pt x="72" y="640"/>
                    <a:pt x="71" y="630"/>
                  </a:cubicBezTo>
                  <a:cubicBezTo>
                    <a:pt x="69" y="631"/>
                    <a:pt x="69" y="631"/>
                    <a:pt x="69" y="631"/>
                  </a:cubicBezTo>
                  <a:cubicBezTo>
                    <a:pt x="69" y="632"/>
                    <a:pt x="69" y="632"/>
                    <a:pt x="69" y="632"/>
                  </a:cubicBezTo>
                  <a:cubicBezTo>
                    <a:pt x="69" y="632"/>
                    <a:pt x="73" y="632"/>
                    <a:pt x="77" y="631"/>
                  </a:cubicBezTo>
                  <a:cubicBezTo>
                    <a:pt x="77" y="630"/>
                    <a:pt x="77" y="630"/>
                    <a:pt x="77" y="630"/>
                  </a:cubicBezTo>
                  <a:cubicBezTo>
                    <a:pt x="77" y="630"/>
                    <a:pt x="77" y="630"/>
                    <a:pt x="77" y="630"/>
                  </a:cubicBezTo>
                  <a:cubicBezTo>
                    <a:pt x="78" y="629"/>
                    <a:pt x="79" y="627"/>
                    <a:pt x="79" y="626"/>
                  </a:cubicBezTo>
                  <a:cubicBezTo>
                    <a:pt x="79" y="622"/>
                    <a:pt x="77" y="619"/>
                    <a:pt x="77" y="619"/>
                  </a:cubicBezTo>
                  <a:cubicBezTo>
                    <a:pt x="76" y="615"/>
                    <a:pt x="76" y="615"/>
                    <a:pt x="76" y="615"/>
                  </a:cubicBezTo>
                  <a:cubicBezTo>
                    <a:pt x="74" y="619"/>
                    <a:pt x="74" y="619"/>
                    <a:pt x="74" y="619"/>
                  </a:cubicBezTo>
                  <a:cubicBezTo>
                    <a:pt x="74" y="619"/>
                    <a:pt x="74" y="619"/>
                    <a:pt x="73" y="625"/>
                  </a:cubicBezTo>
                  <a:cubicBezTo>
                    <a:pt x="75" y="625"/>
                    <a:pt x="75" y="625"/>
                    <a:pt x="75" y="625"/>
                  </a:cubicBezTo>
                  <a:cubicBezTo>
                    <a:pt x="76" y="625"/>
                    <a:pt x="76" y="625"/>
                    <a:pt x="76" y="625"/>
                  </a:cubicBezTo>
                  <a:cubicBezTo>
                    <a:pt x="76" y="625"/>
                    <a:pt x="75" y="620"/>
                    <a:pt x="72" y="615"/>
                  </a:cubicBezTo>
                  <a:cubicBezTo>
                    <a:pt x="69" y="609"/>
                    <a:pt x="66" y="603"/>
                    <a:pt x="61" y="598"/>
                  </a:cubicBezTo>
                  <a:cubicBezTo>
                    <a:pt x="61" y="598"/>
                    <a:pt x="61" y="598"/>
                    <a:pt x="61" y="598"/>
                  </a:cubicBezTo>
                  <a:cubicBezTo>
                    <a:pt x="61" y="598"/>
                    <a:pt x="61" y="598"/>
                    <a:pt x="61" y="598"/>
                  </a:cubicBezTo>
                  <a:cubicBezTo>
                    <a:pt x="57" y="596"/>
                    <a:pt x="54" y="592"/>
                    <a:pt x="51" y="590"/>
                  </a:cubicBezTo>
                  <a:cubicBezTo>
                    <a:pt x="48" y="587"/>
                    <a:pt x="46" y="585"/>
                    <a:pt x="46" y="585"/>
                  </a:cubicBezTo>
                  <a:cubicBezTo>
                    <a:pt x="45" y="586"/>
                    <a:pt x="45" y="586"/>
                    <a:pt x="45" y="586"/>
                  </a:cubicBezTo>
                  <a:cubicBezTo>
                    <a:pt x="46" y="586"/>
                    <a:pt x="46" y="586"/>
                    <a:pt x="46" y="586"/>
                  </a:cubicBezTo>
                  <a:cubicBezTo>
                    <a:pt x="46" y="586"/>
                    <a:pt x="46" y="586"/>
                    <a:pt x="48" y="581"/>
                  </a:cubicBezTo>
                  <a:cubicBezTo>
                    <a:pt x="46" y="581"/>
                    <a:pt x="46" y="581"/>
                    <a:pt x="46" y="581"/>
                  </a:cubicBezTo>
                  <a:cubicBezTo>
                    <a:pt x="47" y="582"/>
                    <a:pt x="47" y="582"/>
                    <a:pt x="47" y="582"/>
                  </a:cubicBezTo>
                  <a:cubicBezTo>
                    <a:pt x="47" y="582"/>
                    <a:pt x="47" y="582"/>
                    <a:pt x="51" y="576"/>
                  </a:cubicBezTo>
                  <a:cubicBezTo>
                    <a:pt x="55" y="572"/>
                    <a:pt x="55" y="572"/>
                    <a:pt x="55" y="572"/>
                  </a:cubicBezTo>
                  <a:cubicBezTo>
                    <a:pt x="50" y="574"/>
                    <a:pt x="50" y="574"/>
                    <a:pt x="50" y="574"/>
                  </a:cubicBezTo>
                  <a:cubicBezTo>
                    <a:pt x="50" y="574"/>
                    <a:pt x="50" y="574"/>
                    <a:pt x="40" y="578"/>
                  </a:cubicBezTo>
                  <a:cubicBezTo>
                    <a:pt x="40" y="578"/>
                    <a:pt x="40" y="578"/>
                    <a:pt x="40" y="578"/>
                  </a:cubicBezTo>
                  <a:cubicBezTo>
                    <a:pt x="40" y="578"/>
                    <a:pt x="40" y="578"/>
                    <a:pt x="40" y="578"/>
                  </a:cubicBezTo>
                  <a:cubicBezTo>
                    <a:pt x="40" y="578"/>
                    <a:pt x="40" y="578"/>
                    <a:pt x="36" y="584"/>
                  </a:cubicBezTo>
                  <a:cubicBezTo>
                    <a:pt x="37" y="585"/>
                    <a:pt x="37" y="585"/>
                    <a:pt x="37" y="585"/>
                  </a:cubicBezTo>
                  <a:cubicBezTo>
                    <a:pt x="38" y="584"/>
                    <a:pt x="38" y="584"/>
                    <a:pt x="38" y="584"/>
                  </a:cubicBezTo>
                  <a:cubicBezTo>
                    <a:pt x="38" y="584"/>
                    <a:pt x="38" y="584"/>
                    <a:pt x="34" y="578"/>
                  </a:cubicBezTo>
                  <a:cubicBezTo>
                    <a:pt x="34" y="578"/>
                    <a:pt x="34" y="578"/>
                    <a:pt x="34" y="578"/>
                  </a:cubicBezTo>
                  <a:cubicBezTo>
                    <a:pt x="33" y="578"/>
                    <a:pt x="33" y="578"/>
                    <a:pt x="33" y="578"/>
                  </a:cubicBezTo>
                  <a:cubicBezTo>
                    <a:pt x="33" y="578"/>
                    <a:pt x="33" y="578"/>
                    <a:pt x="10" y="574"/>
                  </a:cubicBezTo>
                  <a:cubicBezTo>
                    <a:pt x="10" y="575"/>
                    <a:pt x="10" y="575"/>
                    <a:pt x="10" y="575"/>
                  </a:cubicBezTo>
                  <a:cubicBezTo>
                    <a:pt x="11" y="575"/>
                    <a:pt x="11" y="575"/>
                    <a:pt x="11" y="575"/>
                  </a:cubicBezTo>
                  <a:cubicBezTo>
                    <a:pt x="11" y="575"/>
                    <a:pt x="11" y="575"/>
                    <a:pt x="11" y="552"/>
                  </a:cubicBezTo>
                  <a:cubicBezTo>
                    <a:pt x="11" y="552"/>
                    <a:pt x="11" y="552"/>
                    <a:pt x="11" y="552"/>
                  </a:cubicBezTo>
                  <a:cubicBezTo>
                    <a:pt x="11" y="552"/>
                    <a:pt x="11" y="552"/>
                    <a:pt x="11" y="552"/>
                  </a:cubicBezTo>
                  <a:cubicBezTo>
                    <a:pt x="11" y="552"/>
                    <a:pt x="11" y="552"/>
                    <a:pt x="8" y="542"/>
                  </a:cubicBezTo>
                  <a:cubicBezTo>
                    <a:pt x="7" y="543"/>
                    <a:pt x="7" y="543"/>
                    <a:pt x="7" y="543"/>
                  </a:cubicBezTo>
                  <a:cubicBezTo>
                    <a:pt x="8" y="544"/>
                    <a:pt x="8" y="544"/>
                    <a:pt x="8" y="544"/>
                  </a:cubicBezTo>
                  <a:cubicBezTo>
                    <a:pt x="8" y="543"/>
                    <a:pt x="8" y="543"/>
                    <a:pt x="8" y="543"/>
                  </a:cubicBezTo>
                  <a:cubicBezTo>
                    <a:pt x="9" y="542"/>
                    <a:pt x="12" y="537"/>
                    <a:pt x="16" y="532"/>
                  </a:cubicBezTo>
                  <a:cubicBezTo>
                    <a:pt x="16" y="532"/>
                    <a:pt x="16" y="532"/>
                    <a:pt x="16" y="532"/>
                  </a:cubicBezTo>
                  <a:cubicBezTo>
                    <a:pt x="16" y="532"/>
                    <a:pt x="16" y="532"/>
                    <a:pt x="16" y="532"/>
                  </a:cubicBezTo>
                  <a:cubicBezTo>
                    <a:pt x="19" y="528"/>
                    <a:pt x="22" y="525"/>
                    <a:pt x="25" y="524"/>
                  </a:cubicBezTo>
                  <a:cubicBezTo>
                    <a:pt x="27" y="523"/>
                    <a:pt x="28" y="522"/>
                    <a:pt x="29" y="522"/>
                  </a:cubicBezTo>
                  <a:cubicBezTo>
                    <a:pt x="29" y="522"/>
                    <a:pt x="30" y="522"/>
                    <a:pt x="30" y="521"/>
                  </a:cubicBezTo>
                  <a:cubicBezTo>
                    <a:pt x="30" y="521"/>
                    <a:pt x="30" y="521"/>
                    <a:pt x="30" y="521"/>
                  </a:cubicBezTo>
                  <a:cubicBezTo>
                    <a:pt x="31" y="521"/>
                    <a:pt x="31" y="521"/>
                    <a:pt x="31" y="521"/>
                  </a:cubicBezTo>
                  <a:cubicBezTo>
                    <a:pt x="31" y="520"/>
                    <a:pt x="31" y="520"/>
                    <a:pt x="31" y="520"/>
                  </a:cubicBezTo>
                  <a:cubicBezTo>
                    <a:pt x="31" y="520"/>
                    <a:pt x="31" y="520"/>
                    <a:pt x="34" y="509"/>
                  </a:cubicBezTo>
                  <a:cubicBezTo>
                    <a:pt x="33" y="509"/>
                    <a:pt x="33" y="509"/>
                    <a:pt x="33" y="509"/>
                  </a:cubicBezTo>
                  <a:cubicBezTo>
                    <a:pt x="33" y="511"/>
                    <a:pt x="33" y="511"/>
                    <a:pt x="33" y="511"/>
                  </a:cubicBezTo>
                  <a:cubicBezTo>
                    <a:pt x="33" y="511"/>
                    <a:pt x="33" y="511"/>
                    <a:pt x="35" y="510"/>
                  </a:cubicBezTo>
                  <a:cubicBezTo>
                    <a:pt x="38" y="510"/>
                    <a:pt x="43" y="510"/>
                    <a:pt x="53" y="509"/>
                  </a:cubicBezTo>
                  <a:cubicBezTo>
                    <a:pt x="54" y="509"/>
                    <a:pt x="54" y="509"/>
                    <a:pt x="54" y="509"/>
                  </a:cubicBezTo>
                  <a:cubicBezTo>
                    <a:pt x="54" y="508"/>
                    <a:pt x="54" y="508"/>
                    <a:pt x="54" y="508"/>
                  </a:cubicBezTo>
                  <a:cubicBezTo>
                    <a:pt x="54" y="508"/>
                    <a:pt x="54" y="508"/>
                    <a:pt x="58" y="499"/>
                  </a:cubicBezTo>
                  <a:cubicBezTo>
                    <a:pt x="57" y="498"/>
                    <a:pt x="57" y="498"/>
                    <a:pt x="57" y="498"/>
                  </a:cubicBezTo>
                  <a:cubicBezTo>
                    <a:pt x="58" y="499"/>
                    <a:pt x="58" y="499"/>
                    <a:pt x="58" y="499"/>
                  </a:cubicBezTo>
                  <a:cubicBezTo>
                    <a:pt x="58" y="499"/>
                    <a:pt x="58" y="499"/>
                    <a:pt x="61" y="494"/>
                  </a:cubicBezTo>
                  <a:cubicBezTo>
                    <a:pt x="62" y="491"/>
                    <a:pt x="62" y="491"/>
                    <a:pt x="62" y="491"/>
                  </a:cubicBezTo>
                  <a:cubicBezTo>
                    <a:pt x="60" y="491"/>
                    <a:pt x="60" y="491"/>
                    <a:pt x="60" y="491"/>
                  </a:cubicBezTo>
                  <a:cubicBezTo>
                    <a:pt x="60" y="491"/>
                    <a:pt x="60" y="491"/>
                    <a:pt x="48" y="491"/>
                  </a:cubicBezTo>
                  <a:cubicBezTo>
                    <a:pt x="48" y="493"/>
                    <a:pt x="48" y="493"/>
                    <a:pt x="48" y="493"/>
                  </a:cubicBezTo>
                  <a:cubicBezTo>
                    <a:pt x="49" y="492"/>
                    <a:pt x="49" y="492"/>
                    <a:pt x="49" y="492"/>
                  </a:cubicBezTo>
                  <a:cubicBezTo>
                    <a:pt x="49" y="492"/>
                    <a:pt x="49" y="492"/>
                    <a:pt x="37" y="467"/>
                  </a:cubicBezTo>
                  <a:cubicBezTo>
                    <a:pt x="35" y="467"/>
                    <a:pt x="35" y="467"/>
                    <a:pt x="35" y="467"/>
                  </a:cubicBezTo>
                  <a:cubicBezTo>
                    <a:pt x="37" y="468"/>
                    <a:pt x="37" y="468"/>
                    <a:pt x="37" y="468"/>
                  </a:cubicBezTo>
                  <a:cubicBezTo>
                    <a:pt x="37" y="468"/>
                    <a:pt x="37" y="468"/>
                    <a:pt x="49" y="445"/>
                  </a:cubicBezTo>
                  <a:cubicBezTo>
                    <a:pt x="48" y="444"/>
                    <a:pt x="48" y="444"/>
                    <a:pt x="48" y="444"/>
                  </a:cubicBezTo>
                  <a:cubicBezTo>
                    <a:pt x="48" y="446"/>
                    <a:pt x="48" y="446"/>
                    <a:pt x="48" y="446"/>
                  </a:cubicBezTo>
                  <a:cubicBezTo>
                    <a:pt x="48" y="446"/>
                    <a:pt x="48" y="446"/>
                    <a:pt x="61" y="442"/>
                  </a:cubicBezTo>
                  <a:cubicBezTo>
                    <a:pt x="62" y="442"/>
                    <a:pt x="62" y="442"/>
                    <a:pt x="62" y="442"/>
                  </a:cubicBezTo>
                  <a:cubicBezTo>
                    <a:pt x="62" y="441"/>
                    <a:pt x="62" y="441"/>
                    <a:pt x="62" y="441"/>
                  </a:cubicBezTo>
                  <a:cubicBezTo>
                    <a:pt x="62" y="441"/>
                    <a:pt x="65" y="438"/>
                    <a:pt x="68" y="434"/>
                  </a:cubicBezTo>
                  <a:cubicBezTo>
                    <a:pt x="71" y="430"/>
                    <a:pt x="75" y="425"/>
                    <a:pt x="76" y="421"/>
                  </a:cubicBezTo>
                  <a:cubicBezTo>
                    <a:pt x="76" y="420"/>
                    <a:pt x="76" y="419"/>
                    <a:pt x="76" y="418"/>
                  </a:cubicBezTo>
                  <a:cubicBezTo>
                    <a:pt x="76" y="417"/>
                    <a:pt x="76" y="416"/>
                    <a:pt x="76" y="415"/>
                  </a:cubicBezTo>
                  <a:cubicBezTo>
                    <a:pt x="75" y="414"/>
                    <a:pt x="73" y="414"/>
                    <a:pt x="72" y="413"/>
                  </a:cubicBezTo>
                  <a:cubicBezTo>
                    <a:pt x="71" y="413"/>
                    <a:pt x="70" y="413"/>
                    <a:pt x="68" y="413"/>
                  </a:cubicBezTo>
                  <a:cubicBezTo>
                    <a:pt x="66" y="413"/>
                    <a:pt x="64" y="413"/>
                    <a:pt x="63" y="413"/>
                  </a:cubicBezTo>
                  <a:cubicBezTo>
                    <a:pt x="64" y="415"/>
                    <a:pt x="64" y="415"/>
                    <a:pt x="64" y="415"/>
                  </a:cubicBezTo>
                  <a:cubicBezTo>
                    <a:pt x="65" y="414"/>
                    <a:pt x="65" y="414"/>
                    <a:pt x="65" y="414"/>
                  </a:cubicBezTo>
                  <a:cubicBezTo>
                    <a:pt x="65" y="414"/>
                    <a:pt x="65" y="414"/>
                    <a:pt x="56" y="389"/>
                  </a:cubicBezTo>
                  <a:cubicBezTo>
                    <a:pt x="54" y="389"/>
                    <a:pt x="54" y="389"/>
                    <a:pt x="54" y="389"/>
                  </a:cubicBezTo>
                  <a:cubicBezTo>
                    <a:pt x="56" y="390"/>
                    <a:pt x="56" y="390"/>
                    <a:pt x="56" y="390"/>
                  </a:cubicBezTo>
                  <a:cubicBezTo>
                    <a:pt x="56" y="390"/>
                    <a:pt x="57" y="389"/>
                    <a:pt x="58" y="387"/>
                  </a:cubicBezTo>
                  <a:cubicBezTo>
                    <a:pt x="59" y="385"/>
                    <a:pt x="60" y="382"/>
                    <a:pt x="60" y="380"/>
                  </a:cubicBezTo>
                  <a:cubicBezTo>
                    <a:pt x="60" y="379"/>
                    <a:pt x="60" y="378"/>
                    <a:pt x="59" y="377"/>
                  </a:cubicBezTo>
                  <a:cubicBezTo>
                    <a:pt x="58" y="377"/>
                    <a:pt x="58" y="377"/>
                    <a:pt x="57" y="377"/>
                  </a:cubicBezTo>
                  <a:cubicBezTo>
                    <a:pt x="56" y="377"/>
                    <a:pt x="55" y="377"/>
                    <a:pt x="54" y="378"/>
                  </a:cubicBezTo>
                  <a:cubicBezTo>
                    <a:pt x="53" y="378"/>
                    <a:pt x="52" y="378"/>
                    <a:pt x="52" y="378"/>
                  </a:cubicBezTo>
                  <a:cubicBezTo>
                    <a:pt x="53" y="380"/>
                    <a:pt x="53" y="380"/>
                    <a:pt x="53" y="380"/>
                  </a:cubicBezTo>
                  <a:cubicBezTo>
                    <a:pt x="54" y="379"/>
                    <a:pt x="54" y="379"/>
                    <a:pt x="54" y="379"/>
                  </a:cubicBezTo>
                  <a:cubicBezTo>
                    <a:pt x="54" y="379"/>
                    <a:pt x="54" y="379"/>
                    <a:pt x="46" y="359"/>
                  </a:cubicBezTo>
                  <a:cubicBezTo>
                    <a:pt x="45" y="359"/>
                    <a:pt x="45" y="359"/>
                    <a:pt x="45" y="359"/>
                  </a:cubicBezTo>
                  <a:cubicBezTo>
                    <a:pt x="45" y="361"/>
                    <a:pt x="45" y="361"/>
                    <a:pt x="45" y="361"/>
                  </a:cubicBezTo>
                  <a:cubicBezTo>
                    <a:pt x="45" y="361"/>
                    <a:pt x="45" y="361"/>
                    <a:pt x="81" y="368"/>
                  </a:cubicBezTo>
                  <a:cubicBezTo>
                    <a:pt x="82" y="368"/>
                    <a:pt x="82" y="368"/>
                    <a:pt x="82" y="368"/>
                  </a:cubicBezTo>
                  <a:cubicBezTo>
                    <a:pt x="83" y="367"/>
                    <a:pt x="83" y="367"/>
                    <a:pt x="83" y="367"/>
                  </a:cubicBezTo>
                  <a:cubicBezTo>
                    <a:pt x="83" y="367"/>
                    <a:pt x="83" y="367"/>
                    <a:pt x="88" y="356"/>
                  </a:cubicBezTo>
                  <a:cubicBezTo>
                    <a:pt x="87" y="355"/>
                    <a:pt x="87" y="355"/>
                    <a:pt x="87" y="355"/>
                  </a:cubicBezTo>
                  <a:cubicBezTo>
                    <a:pt x="87" y="357"/>
                    <a:pt x="87" y="357"/>
                    <a:pt x="87" y="357"/>
                  </a:cubicBezTo>
                  <a:cubicBezTo>
                    <a:pt x="87" y="357"/>
                    <a:pt x="87" y="357"/>
                    <a:pt x="87" y="357"/>
                  </a:cubicBezTo>
                  <a:cubicBezTo>
                    <a:pt x="88" y="357"/>
                    <a:pt x="89" y="357"/>
                    <a:pt x="91" y="357"/>
                  </a:cubicBezTo>
                  <a:cubicBezTo>
                    <a:pt x="92" y="357"/>
                    <a:pt x="92" y="357"/>
                    <a:pt x="92" y="357"/>
                  </a:cubicBezTo>
                  <a:cubicBezTo>
                    <a:pt x="92" y="356"/>
                    <a:pt x="92" y="356"/>
                    <a:pt x="92" y="356"/>
                  </a:cubicBezTo>
                  <a:cubicBezTo>
                    <a:pt x="92" y="356"/>
                    <a:pt x="92" y="356"/>
                    <a:pt x="99" y="341"/>
                  </a:cubicBezTo>
                  <a:cubicBezTo>
                    <a:pt x="99" y="340"/>
                    <a:pt x="99" y="340"/>
                    <a:pt x="99" y="340"/>
                  </a:cubicBezTo>
                  <a:cubicBezTo>
                    <a:pt x="99" y="340"/>
                    <a:pt x="99" y="340"/>
                    <a:pt x="99" y="340"/>
                  </a:cubicBezTo>
                  <a:cubicBezTo>
                    <a:pt x="99" y="339"/>
                    <a:pt x="99" y="339"/>
                    <a:pt x="99" y="339"/>
                  </a:cubicBezTo>
                  <a:cubicBezTo>
                    <a:pt x="98" y="338"/>
                    <a:pt x="97" y="336"/>
                    <a:pt x="96" y="333"/>
                  </a:cubicBezTo>
                  <a:cubicBezTo>
                    <a:pt x="95" y="330"/>
                    <a:pt x="94" y="327"/>
                    <a:pt x="94" y="324"/>
                  </a:cubicBezTo>
                  <a:cubicBezTo>
                    <a:pt x="94" y="323"/>
                    <a:pt x="94" y="323"/>
                    <a:pt x="94" y="322"/>
                  </a:cubicBezTo>
                  <a:cubicBezTo>
                    <a:pt x="95" y="321"/>
                    <a:pt x="95" y="321"/>
                    <a:pt x="97" y="321"/>
                  </a:cubicBezTo>
                  <a:cubicBezTo>
                    <a:pt x="98" y="320"/>
                    <a:pt x="99" y="320"/>
                    <a:pt x="100" y="320"/>
                  </a:cubicBezTo>
                  <a:cubicBezTo>
                    <a:pt x="100" y="320"/>
                    <a:pt x="101" y="320"/>
                    <a:pt x="101" y="320"/>
                  </a:cubicBezTo>
                  <a:cubicBezTo>
                    <a:pt x="101" y="320"/>
                    <a:pt x="101" y="320"/>
                    <a:pt x="101" y="320"/>
                  </a:cubicBezTo>
                  <a:cubicBezTo>
                    <a:pt x="101" y="320"/>
                    <a:pt x="101" y="320"/>
                    <a:pt x="101" y="320"/>
                  </a:cubicBezTo>
                  <a:cubicBezTo>
                    <a:pt x="102" y="320"/>
                    <a:pt x="102" y="320"/>
                    <a:pt x="102" y="320"/>
                  </a:cubicBezTo>
                  <a:cubicBezTo>
                    <a:pt x="103" y="320"/>
                    <a:pt x="103" y="320"/>
                    <a:pt x="103" y="320"/>
                  </a:cubicBezTo>
                  <a:cubicBezTo>
                    <a:pt x="103" y="320"/>
                    <a:pt x="103" y="320"/>
                    <a:pt x="111" y="313"/>
                  </a:cubicBezTo>
                  <a:cubicBezTo>
                    <a:pt x="111" y="313"/>
                    <a:pt x="111" y="313"/>
                    <a:pt x="111" y="313"/>
                  </a:cubicBezTo>
                  <a:cubicBezTo>
                    <a:pt x="111" y="312"/>
                    <a:pt x="111" y="312"/>
                    <a:pt x="111" y="312"/>
                  </a:cubicBezTo>
                  <a:cubicBezTo>
                    <a:pt x="111" y="312"/>
                    <a:pt x="111" y="312"/>
                    <a:pt x="108" y="301"/>
                  </a:cubicBezTo>
                  <a:cubicBezTo>
                    <a:pt x="107" y="301"/>
                    <a:pt x="107" y="301"/>
                    <a:pt x="107" y="301"/>
                  </a:cubicBezTo>
                  <a:cubicBezTo>
                    <a:pt x="108" y="302"/>
                    <a:pt x="108" y="302"/>
                    <a:pt x="108" y="302"/>
                  </a:cubicBezTo>
                  <a:cubicBezTo>
                    <a:pt x="108" y="302"/>
                    <a:pt x="108" y="302"/>
                    <a:pt x="119" y="268"/>
                  </a:cubicBezTo>
                  <a:cubicBezTo>
                    <a:pt x="119" y="268"/>
                    <a:pt x="119" y="268"/>
                    <a:pt x="119" y="268"/>
                  </a:cubicBezTo>
                  <a:cubicBezTo>
                    <a:pt x="119" y="267"/>
                    <a:pt x="119" y="267"/>
                    <a:pt x="119" y="267"/>
                  </a:cubicBezTo>
                  <a:cubicBezTo>
                    <a:pt x="119" y="267"/>
                    <a:pt x="119" y="267"/>
                    <a:pt x="115" y="251"/>
                  </a:cubicBezTo>
                  <a:cubicBezTo>
                    <a:pt x="114" y="251"/>
                    <a:pt x="114" y="251"/>
                    <a:pt x="114" y="251"/>
                  </a:cubicBezTo>
                  <a:cubicBezTo>
                    <a:pt x="114" y="253"/>
                    <a:pt x="114" y="253"/>
                    <a:pt x="114" y="253"/>
                  </a:cubicBezTo>
                  <a:cubicBezTo>
                    <a:pt x="114" y="253"/>
                    <a:pt x="114" y="253"/>
                    <a:pt x="123" y="253"/>
                  </a:cubicBezTo>
                  <a:cubicBezTo>
                    <a:pt x="124" y="253"/>
                    <a:pt x="124" y="253"/>
                    <a:pt x="124" y="253"/>
                  </a:cubicBezTo>
                  <a:cubicBezTo>
                    <a:pt x="124" y="252"/>
                    <a:pt x="124" y="252"/>
                    <a:pt x="124" y="252"/>
                  </a:cubicBezTo>
                  <a:cubicBezTo>
                    <a:pt x="124" y="252"/>
                    <a:pt x="124" y="252"/>
                    <a:pt x="135" y="239"/>
                  </a:cubicBezTo>
                  <a:cubicBezTo>
                    <a:pt x="134" y="238"/>
                    <a:pt x="134" y="238"/>
                    <a:pt x="134" y="238"/>
                  </a:cubicBezTo>
                  <a:cubicBezTo>
                    <a:pt x="134" y="239"/>
                    <a:pt x="134" y="239"/>
                    <a:pt x="134" y="239"/>
                  </a:cubicBezTo>
                  <a:cubicBezTo>
                    <a:pt x="134" y="239"/>
                    <a:pt x="134" y="239"/>
                    <a:pt x="142" y="239"/>
                  </a:cubicBezTo>
                  <a:cubicBezTo>
                    <a:pt x="143" y="239"/>
                    <a:pt x="143" y="239"/>
                    <a:pt x="144" y="239"/>
                  </a:cubicBezTo>
                  <a:cubicBezTo>
                    <a:pt x="147" y="238"/>
                    <a:pt x="150" y="236"/>
                    <a:pt x="153" y="234"/>
                  </a:cubicBezTo>
                  <a:cubicBezTo>
                    <a:pt x="157" y="232"/>
                    <a:pt x="159" y="230"/>
                    <a:pt x="159" y="230"/>
                  </a:cubicBezTo>
                  <a:cubicBezTo>
                    <a:pt x="159" y="230"/>
                    <a:pt x="159" y="230"/>
                    <a:pt x="159" y="230"/>
                  </a:cubicBezTo>
                  <a:cubicBezTo>
                    <a:pt x="160" y="229"/>
                    <a:pt x="160" y="229"/>
                    <a:pt x="160" y="229"/>
                  </a:cubicBezTo>
                  <a:cubicBezTo>
                    <a:pt x="160" y="229"/>
                    <a:pt x="162" y="226"/>
                    <a:pt x="164" y="222"/>
                  </a:cubicBezTo>
                  <a:cubicBezTo>
                    <a:pt x="167" y="218"/>
                    <a:pt x="170" y="214"/>
                    <a:pt x="171" y="210"/>
                  </a:cubicBezTo>
                  <a:cubicBezTo>
                    <a:pt x="171" y="210"/>
                    <a:pt x="171" y="210"/>
                    <a:pt x="171" y="210"/>
                  </a:cubicBezTo>
                  <a:cubicBezTo>
                    <a:pt x="171" y="210"/>
                    <a:pt x="171" y="210"/>
                    <a:pt x="171" y="210"/>
                  </a:cubicBezTo>
                  <a:cubicBezTo>
                    <a:pt x="171" y="208"/>
                    <a:pt x="170" y="206"/>
                    <a:pt x="168" y="205"/>
                  </a:cubicBezTo>
                  <a:cubicBezTo>
                    <a:pt x="166" y="204"/>
                    <a:pt x="163" y="203"/>
                    <a:pt x="161" y="203"/>
                  </a:cubicBezTo>
                  <a:cubicBezTo>
                    <a:pt x="158" y="203"/>
                    <a:pt x="155" y="203"/>
                    <a:pt x="153" y="203"/>
                  </a:cubicBezTo>
                  <a:cubicBezTo>
                    <a:pt x="152" y="203"/>
                    <a:pt x="152" y="203"/>
                    <a:pt x="152" y="203"/>
                  </a:cubicBezTo>
                  <a:cubicBezTo>
                    <a:pt x="152" y="202"/>
                    <a:pt x="152" y="202"/>
                    <a:pt x="152" y="202"/>
                  </a:cubicBezTo>
                  <a:cubicBezTo>
                    <a:pt x="152" y="201"/>
                    <a:pt x="152" y="201"/>
                    <a:pt x="152" y="200"/>
                  </a:cubicBezTo>
                  <a:cubicBezTo>
                    <a:pt x="152" y="198"/>
                    <a:pt x="152" y="196"/>
                    <a:pt x="152" y="195"/>
                  </a:cubicBezTo>
                  <a:cubicBezTo>
                    <a:pt x="152" y="194"/>
                    <a:pt x="153" y="194"/>
                    <a:pt x="153" y="193"/>
                  </a:cubicBezTo>
                  <a:cubicBezTo>
                    <a:pt x="153" y="193"/>
                    <a:pt x="153" y="193"/>
                    <a:pt x="153" y="193"/>
                  </a:cubicBezTo>
                  <a:cubicBezTo>
                    <a:pt x="153" y="192"/>
                    <a:pt x="153" y="192"/>
                    <a:pt x="153" y="192"/>
                  </a:cubicBezTo>
                  <a:cubicBezTo>
                    <a:pt x="153" y="192"/>
                    <a:pt x="153" y="192"/>
                    <a:pt x="153" y="192"/>
                  </a:cubicBezTo>
                  <a:cubicBezTo>
                    <a:pt x="153" y="192"/>
                    <a:pt x="153" y="192"/>
                    <a:pt x="156" y="176"/>
                  </a:cubicBezTo>
                  <a:cubicBezTo>
                    <a:pt x="156" y="175"/>
                    <a:pt x="156" y="175"/>
                    <a:pt x="156" y="175"/>
                  </a:cubicBezTo>
                  <a:cubicBezTo>
                    <a:pt x="155" y="174"/>
                    <a:pt x="155" y="174"/>
                    <a:pt x="155" y="174"/>
                  </a:cubicBezTo>
                  <a:cubicBezTo>
                    <a:pt x="155" y="174"/>
                    <a:pt x="155" y="174"/>
                    <a:pt x="142" y="172"/>
                  </a:cubicBezTo>
                  <a:cubicBezTo>
                    <a:pt x="142" y="173"/>
                    <a:pt x="142" y="173"/>
                    <a:pt x="142" y="173"/>
                  </a:cubicBezTo>
                  <a:cubicBezTo>
                    <a:pt x="144" y="173"/>
                    <a:pt x="144" y="173"/>
                    <a:pt x="144" y="173"/>
                  </a:cubicBezTo>
                  <a:cubicBezTo>
                    <a:pt x="144" y="173"/>
                    <a:pt x="144" y="173"/>
                    <a:pt x="144" y="170"/>
                  </a:cubicBezTo>
                  <a:cubicBezTo>
                    <a:pt x="144" y="167"/>
                    <a:pt x="144" y="167"/>
                    <a:pt x="144" y="167"/>
                  </a:cubicBezTo>
                  <a:cubicBezTo>
                    <a:pt x="141" y="169"/>
                    <a:pt x="141" y="169"/>
                    <a:pt x="141" y="169"/>
                  </a:cubicBezTo>
                  <a:cubicBezTo>
                    <a:pt x="141" y="169"/>
                    <a:pt x="141" y="169"/>
                    <a:pt x="136" y="173"/>
                  </a:cubicBezTo>
                  <a:cubicBezTo>
                    <a:pt x="137" y="174"/>
                    <a:pt x="137" y="174"/>
                    <a:pt x="137" y="174"/>
                  </a:cubicBezTo>
                  <a:cubicBezTo>
                    <a:pt x="137" y="173"/>
                    <a:pt x="137" y="173"/>
                    <a:pt x="137" y="173"/>
                  </a:cubicBezTo>
                  <a:cubicBezTo>
                    <a:pt x="137" y="173"/>
                    <a:pt x="137" y="173"/>
                    <a:pt x="124" y="169"/>
                  </a:cubicBezTo>
                  <a:cubicBezTo>
                    <a:pt x="123" y="170"/>
                    <a:pt x="123" y="170"/>
                    <a:pt x="123" y="170"/>
                  </a:cubicBezTo>
                  <a:cubicBezTo>
                    <a:pt x="125" y="170"/>
                    <a:pt x="125" y="170"/>
                    <a:pt x="125" y="170"/>
                  </a:cubicBezTo>
                  <a:cubicBezTo>
                    <a:pt x="125" y="170"/>
                    <a:pt x="124" y="168"/>
                    <a:pt x="123" y="167"/>
                  </a:cubicBezTo>
                  <a:cubicBezTo>
                    <a:pt x="122" y="165"/>
                    <a:pt x="120" y="164"/>
                    <a:pt x="116" y="164"/>
                  </a:cubicBezTo>
                  <a:cubicBezTo>
                    <a:pt x="116" y="164"/>
                    <a:pt x="115" y="164"/>
                    <a:pt x="114" y="164"/>
                  </a:cubicBezTo>
                  <a:cubicBezTo>
                    <a:pt x="113" y="165"/>
                    <a:pt x="113" y="166"/>
                    <a:pt x="113" y="167"/>
                  </a:cubicBezTo>
                  <a:cubicBezTo>
                    <a:pt x="112" y="168"/>
                    <a:pt x="112" y="170"/>
                    <a:pt x="111" y="171"/>
                  </a:cubicBezTo>
                  <a:cubicBezTo>
                    <a:pt x="110" y="172"/>
                    <a:pt x="109" y="173"/>
                    <a:pt x="107" y="173"/>
                  </a:cubicBezTo>
                  <a:cubicBezTo>
                    <a:pt x="107" y="173"/>
                    <a:pt x="107" y="173"/>
                    <a:pt x="107" y="173"/>
                  </a:cubicBezTo>
                  <a:cubicBezTo>
                    <a:pt x="106" y="173"/>
                    <a:pt x="106" y="173"/>
                    <a:pt x="106" y="173"/>
                  </a:cubicBezTo>
                  <a:cubicBezTo>
                    <a:pt x="105" y="174"/>
                    <a:pt x="104" y="174"/>
                    <a:pt x="103" y="174"/>
                  </a:cubicBezTo>
                  <a:cubicBezTo>
                    <a:pt x="101" y="174"/>
                    <a:pt x="99" y="173"/>
                    <a:pt x="97" y="171"/>
                  </a:cubicBezTo>
                  <a:cubicBezTo>
                    <a:pt x="96" y="170"/>
                    <a:pt x="96" y="170"/>
                    <a:pt x="95" y="169"/>
                  </a:cubicBezTo>
                  <a:cubicBezTo>
                    <a:pt x="95" y="169"/>
                    <a:pt x="95" y="169"/>
                    <a:pt x="95" y="169"/>
                  </a:cubicBezTo>
                  <a:cubicBezTo>
                    <a:pt x="95" y="168"/>
                    <a:pt x="95" y="168"/>
                    <a:pt x="95" y="168"/>
                  </a:cubicBezTo>
                  <a:cubicBezTo>
                    <a:pt x="95" y="168"/>
                    <a:pt x="95" y="168"/>
                    <a:pt x="95" y="168"/>
                  </a:cubicBezTo>
                  <a:cubicBezTo>
                    <a:pt x="94" y="167"/>
                    <a:pt x="94" y="167"/>
                    <a:pt x="94" y="167"/>
                  </a:cubicBezTo>
                  <a:cubicBezTo>
                    <a:pt x="93" y="168"/>
                    <a:pt x="93" y="168"/>
                    <a:pt x="93" y="168"/>
                  </a:cubicBezTo>
                  <a:cubicBezTo>
                    <a:pt x="93" y="168"/>
                    <a:pt x="93" y="168"/>
                    <a:pt x="86" y="170"/>
                  </a:cubicBezTo>
                  <a:cubicBezTo>
                    <a:pt x="87" y="172"/>
                    <a:pt x="87" y="172"/>
                    <a:pt x="87" y="172"/>
                  </a:cubicBezTo>
                  <a:cubicBezTo>
                    <a:pt x="88" y="171"/>
                    <a:pt x="88" y="171"/>
                    <a:pt x="88" y="171"/>
                  </a:cubicBezTo>
                  <a:cubicBezTo>
                    <a:pt x="88" y="171"/>
                    <a:pt x="88" y="171"/>
                    <a:pt x="78" y="163"/>
                  </a:cubicBezTo>
                  <a:cubicBezTo>
                    <a:pt x="78" y="162"/>
                    <a:pt x="78" y="162"/>
                    <a:pt x="78" y="162"/>
                  </a:cubicBezTo>
                  <a:cubicBezTo>
                    <a:pt x="77" y="162"/>
                    <a:pt x="77" y="162"/>
                    <a:pt x="77" y="162"/>
                  </a:cubicBezTo>
                  <a:cubicBezTo>
                    <a:pt x="77" y="162"/>
                    <a:pt x="77" y="162"/>
                    <a:pt x="67" y="165"/>
                  </a:cubicBezTo>
                  <a:cubicBezTo>
                    <a:pt x="68" y="166"/>
                    <a:pt x="68" y="166"/>
                    <a:pt x="68" y="166"/>
                  </a:cubicBezTo>
                  <a:cubicBezTo>
                    <a:pt x="69" y="165"/>
                    <a:pt x="69" y="165"/>
                    <a:pt x="69" y="165"/>
                  </a:cubicBezTo>
                  <a:cubicBezTo>
                    <a:pt x="69" y="165"/>
                    <a:pt x="69" y="165"/>
                    <a:pt x="65" y="160"/>
                  </a:cubicBezTo>
                  <a:cubicBezTo>
                    <a:pt x="63" y="158"/>
                    <a:pt x="63" y="158"/>
                    <a:pt x="63" y="158"/>
                  </a:cubicBezTo>
                  <a:cubicBezTo>
                    <a:pt x="62" y="160"/>
                    <a:pt x="62" y="160"/>
                    <a:pt x="62" y="160"/>
                  </a:cubicBezTo>
                  <a:cubicBezTo>
                    <a:pt x="62" y="160"/>
                    <a:pt x="62" y="160"/>
                    <a:pt x="62" y="160"/>
                  </a:cubicBezTo>
                  <a:cubicBezTo>
                    <a:pt x="62" y="161"/>
                    <a:pt x="62" y="162"/>
                    <a:pt x="60" y="163"/>
                  </a:cubicBezTo>
                  <a:cubicBezTo>
                    <a:pt x="59" y="165"/>
                    <a:pt x="57" y="166"/>
                    <a:pt x="55" y="166"/>
                  </a:cubicBezTo>
                  <a:cubicBezTo>
                    <a:pt x="54" y="166"/>
                    <a:pt x="51" y="165"/>
                    <a:pt x="49" y="163"/>
                  </a:cubicBezTo>
                  <a:cubicBezTo>
                    <a:pt x="46" y="161"/>
                    <a:pt x="46" y="159"/>
                    <a:pt x="46" y="158"/>
                  </a:cubicBezTo>
                  <a:cubicBezTo>
                    <a:pt x="46" y="157"/>
                    <a:pt x="46" y="155"/>
                    <a:pt x="48" y="154"/>
                  </a:cubicBezTo>
                  <a:cubicBezTo>
                    <a:pt x="49" y="152"/>
                    <a:pt x="52" y="151"/>
                    <a:pt x="54" y="149"/>
                  </a:cubicBezTo>
                  <a:cubicBezTo>
                    <a:pt x="55" y="149"/>
                    <a:pt x="56" y="148"/>
                    <a:pt x="56" y="148"/>
                  </a:cubicBezTo>
                  <a:cubicBezTo>
                    <a:pt x="57" y="148"/>
                    <a:pt x="57" y="148"/>
                    <a:pt x="57" y="148"/>
                  </a:cubicBezTo>
                  <a:cubicBezTo>
                    <a:pt x="58" y="148"/>
                    <a:pt x="58" y="148"/>
                    <a:pt x="58" y="148"/>
                  </a:cubicBezTo>
                  <a:cubicBezTo>
                    <a:pt x="59" y="147"/>
                    <a:pt x="59" y="147"/>
                    <a:pt x="59" y="147"/>
                  </a:cubicBezTo>
                  <a:cubicBezTo>
                    <a:pt x="59" y="146"/>
                    <a:pt x="59" y="146"/>
                    <a:pt x="59" y="146"/>
                  </a:cubicBezTo>
                  <a:cubicBezTo>
                    <a:pt x="59" y="146"/>
                    <a:pt x="59" y="146"/>
                    <a:pt x="59" y="142"/>
                  </a:cubicBezTo>
                  <a:cubicBezTo>
                    <a:pt x="59" y="141"/>
                    <a:pt x="59" y="141"/>
                    <a:pt x="59" y="141"/>
                  </a:cubicBezTo>
                  <a:cubicBezTo>
                    <a:pt x="57" y="141"/>
                    <a:pt x="57" y="141"/>
                    <a:pt x="57" y="141"/>
                  </a:cubicBezTo>
                  <a:cubicBezTo>
                    <a:pt x="57" y="141"/>
                    <a:pt x="57" y="141"/>
                    <a:pt x="52" y="139"/>
                  </a:cubicBezTo>
                  <a:cubicBezTo>
                    <a:pt x="52" y="141"/>
                    <a:pt x="52" y="141"/>
                    <a:pt x="52" y="141"/>
                  </a:cubicBezTo>
                  <a:cubicBezTo>
                    <a:pt x="53" y="141"/>
                    <a:pt x="53" y="141"/>
                    <a:pt x="53" y="141"/>
                  </a:cubicBezTo>
                  <a:cubicBezTo>
                    <a:pt x="53" y="141"/>
                    <a:pt x="53" y="141"/>
                    <a:pt x="56" y="133"/>
                  </a:cubicBezTo>
                  <a:cubicBezTo>
                    <a:pt x="57" y="130"/>
                    <a:pt x="57" y="130"/>
                    <a:pt x="57" y="130"/>
                  </a:cubicBezTo>
                  <a:cubicBezTo>
                    <a:pt x="54" y="131"/>
                    <a:pt x="54" y="131"/>
                    <a:pt x="54" y="131"/>
                  </a:cubicBezTo>
                  <a:cubicBezTo>
                    <a:pt x="54" y="131"/>
                    <a:pt x="54" y="131"/>
                    <a:pt x="42" y="137"/>
                  </a:cubicBezTo>
                  <a:cubicBezTo>
                    <a:pt x="42" y="138"/>
                    <a:pt x="42" y="138"/>
                    <a:pt x="42" y="138"/>
                  </a:cubicBezTo>
                  <a:cubicBezTo>
                    <a:pt x="42" y="137"/>
                    <a:pt x="42" y="137"/>
                    <a:pt x="42" y="137"/>
                  </a:cubicBezTo>
                  <a:cubicBezTo>
                    <a:pt x="42" y="137"/>
                    <a:pt x="42" y="137"/>
                    <a:pt x="24" y="133"/>
                  </a:cubicBezTo>
                  <a:cubicBezTo>
                    <a:pt x="23" y="132"/>
                    <a:pt x="23" y="132"/>
                    <a:pt x="23" y="132"/>
                  </a:cubicBezTo>
                  <a:cubicBezTo>
                    <a:pt x="22" y="133"/>
                    <a:pt x="22" y="133"/>
                    <a:pt x="22" y="133"/>
                  </a:cubicBezTo>
                  <a:cubicBezTo>
                    <a:pt x="22" y="133"/>
                    <a:pt x="22" y="133"/>
                    <a:pt x="15" y="140"/>
                  </a:cubicBezTo>
                  <a:cubicBezTo>
                    <a:pt x="16" y="141"/>
                    <a:pt x="16" y="141"/>
                    <a:pt x="16" y="141"/>
                  </a:cubicBezTo>
                  <a:cubicBezTo>
                    <a:pt x="16" y="139"/>
                    <a:pt x="16" y="139"/>
                    <a:pt x="16" y="139"/>
                  </a:cubicBezTo>
                  <a:cubicBezTo>
                    <a:pt x="16" y="139"/>
                    <a:pt x="16" y="139"/>
                    <a:pt x="6" y="145"/>
                  </a:cubicBezTo>
                  <a:cubicBezTo>
                    <a:pt x="7" y="146"/>
                    <a:pt x="7" y="146"/>
                    <a:pt x="7" y="146"/>
                  </a:cubicBezTo>
                  <a:cubicBezTo>
                    <a:pt x="7" y="145"/>
                    <a:pt x="7" y="145"/>
                    <a:pt x="7" y="145"/>
                  </a:cubicBezTo>
                  <a:cubicBezTo>
                    <a:pt x="7" y="145"/>
                    <a:pt x="7" y="145"/>
                    <a:pt x="4" y="145"/>
                  </a:cubicBezTo>
                  <a:cubicBezTo>
                    <a:pt x="4" y="146"/>
                    <a:pt x="4" y="146"/>
                    <a:pt x="4" y="146"/>
                  </a:cubicBezTo>
                  <a:cubicBezTo>
                    <a:pt x="6" y="146"/>
                    <a:pt x="6" y="146"/>
                    <a:pt x="6" y="146"/>
                  </a:cubicBezTo>
                  <a:cubicBezTo>
                    <a:pt x="6" y="146"/>
                    <a:pt x="6" y="146"/>
                    <a:pt x="10" y="126"/>
                  </a:cubicBezTo>
                  <a:cubicBezTo>
                    <a:pt x="8" y="126"/>
                    <a:pt x="8" y="126"/>
                    <a:pt x="8" y="126"/>
                  </a:cubicBezTo>
                  <a:cubicBezTo>
                    <a:pt x="9" y="127"/>
                    <a:pt x="9" y="127"/>
                    <a:pt x="9" y="127"/>
                  </a:cubicBezTo>
                  <a:cubicBezTo>
                    <a:pt x="9" y="127"/>
                    <a:pt x="9" y="127"/>
                    <a:pt x="17" y="120"/>
                  </a:cubicBezTo>
                  <a:cubicBezTo>
                    <a:pt x="16" y="119"/>
                    <a:pt x="16" y="119"/>
                    <a:pt x="16" y="119"/>
                  </a:cubicBezTo>
                  <a:cubicBezTo>
                    <a:pt x="17" y="120"/>
                    <a:pt x="17" y="120"/>
                    <a:pt x="17" y="120"/>
                  </a:cubicBezTo>
                  <a:cubicBezTo>
                    <a:pt x="17" y="120"/>
                    <a:pt x="17" y="120"/>
                    <a:pt x="29" y="112"/>
                  </a:cubicBezTo>
                  <a:cubicBezTo>
                    <a:pt x="31" y="111"/>
                    <a:pt x="31" y="111"/>
                    <a:pt x="31" y="111"/>
                  </a:cubicBezTo>
                  <a:cubicBezTo>
                    <a:pt x="30" y="110"/>
                    <a:pt x="30" y="110"/>
                    <a:pt x="30" y="110"/>
                  </a:cubicBezTo>
                  <a:cubicBezTo>
                    <a:pt x="30" y="110"/>
                    <a:pt x="30" y="110"/>
                    <a:pt x="28" y="109"/>
                  </a:cubicBezTo>
                  <a:cubicBezTo>
                    <a:pt x="27" y="108"/>
                    <a:pt x="27" y="108"/>
                    <a:pt x="27" y="108"/>
                  </a:cubicBezTo>
                  <a:cubicBezTo>
                    <a:pt x="26" y="109"/>
                    <a:pt x="26" y="109"/>
                    <a:pt x="26" y="109"/>
                  </a:cubicBezTo>
                  <a:cubicBezTo>
                    <a:pt x="26" y="109"/>
                    <a:pt x="26" y="109"/>
                    <a:pt x="24" y="111"/>
                  </a:cubicBezTo>
                  <a:cubicBezTo>
                    <a:pt x="25" y="112"/>
                    <a:pt x="25" y="112"/>
                    <a:pt x="25" y="112"/>
                  </a:cubicBezTo>
                  <a:cubicBezTo>
                    <a:pt x="25" y="111"/>
                    <a:pt x="25" y="111"/>
                    <a:pt x="25" y="111"/>
                  </a:cubicBezTo>
                  <a:cubicBezTo>
                    <a:pt x="25" y="111"/>
                    <a:pt x="25" y="111"/>
                    <a:pt x="12" y="111"/>
                  </a:cubicBezTo>
                  <a:cubicBezTo>
                    <a:pt x="12" y="112"/>
                    <a:pt x="12" y="112"/>
                    <a:pt x="12" y="112"/>
                  </a:cubicBezTo>
                  <a:cubicBezTo>
                    <a:pt x="14" y="112"/>
                    <a:pt x="14" y="112"/>
                    <a:pt x="14" y="112"/>
                  </a:cubicBezTo>
                  <a:cubicBezTo>
                    <a:pt x="14" y="112"/>
                    <a:pt x="14" y="112"/>
                    <a:pt x="13" y="107"/>
                  </a:cubicBezTo>
                  <a:cubicBezTo>
                    <a:pt x="11" y="107"/>
                    <a:pt x="11" y="107"/>
                    <a:pt x="11" y="107"/>
                  </a:cubicBezTo>
                  <a:cubicBezTo>
                    <a:pt x="11" y="109"/>
                    <a:pt x="11" y="109"/>
                    <a:pt x="11" y="109"/>
                  </a:cubicBezTo>
                  <a:cubicBezTo>
                    <a:pt x="11" y="109"/>
                    <a:pt x="11" y="109"/>
                    <a:pt x="22" y="109"/>
                  </a:cubicBezTo>
                  <a:cubicBezTo>
                    <a:pt x="22" y="109"/>
                    <a:pt x="22" y="109"/>
                    <a:pt x="22" y="109"/>
                  </a:cubicBezTo>
                  <a:cubicBezTo>
                    <a:pt x="23" y="108"/>
                    <a:pt x="23" y="108"/>
                    <a:pt x="23" y="108"/>
                  </a:cubicBezTo>
                  <a:cubicBezTo>
                    <a:pt x="23" y="108"/>
                    <a:pt x="23" y="108"/>
                    <a:pt x="28" y="104"/>
                  </a:cubicBezTo>
                  <a:cubicBezTo>
                    <a:pt x="32" y="101"/>
                    <a:pt x="32" y="101"/>
                    <a:pt x="32" y="101"/>
                  </a:cubicBezTo>
                  <a:cubicBezTo>
                    <a:pt x="27" y="101"/>
                    <a:pt x="27" y="101"/>
                    <a:pt x="27" y="101"/>
                  </a:cubicBezTo>
                  <a:cubicBezTo>
                    <a:pt x="27" y="101"/>
                    <a:pt x="27" y="101"/>
                    <a:pt x="16" y="101"/>
                  </a:cubicBezTo>
                  <a:cubicBezTo>
                    <a:pt x="16" y="103"/>
                    <a:pt x="16" y="103"/>
                    <a:pt x="16" y="103"/>
                  </a:cubicBezTo>
                  <a:cubicBezTo>
                    <a:pt x="18" y="102"/>
                    <a:pt x="18" y="102"/>
                    <a:pt x="18" y="102"/>
                  </a:cubicBezTo>
                  <a:cubicBezTo>
                    <a:pt x="18" y="102"/>
                    <a:pt x="18" y="102"/>
                    <a:pt x="14" y="93"/>
                  </a:cubicBezTo>
                  <a:cubicBezTo>
                    <a:pt x="12" y="94"/>
                    <a:pt x="12" y="94"/>
                    <a:pt x="12" y="94"/>
                  </a:cubicBezTo>
                  <a:cubicBezTo>
                    <a:pt x="12" y="95"/>
                    <a:pt x="12" y="95"/>
                    <a:pt x="12" y="95"/>
                  </a:cubicBezTo>
                  <a:cubicBezTo>
                    <a:pt x="12" y="95"/>
                    <a:pt x="12" y="95"/>
                    <a:pt x="20" y="96"/>
                  </a:cubicBezTo>
                  <a:cubicBezTo>
                    <a:pt x="22" y="97"/>
                    <a:pt x="22" y="97"/>
                    <a:pt x="22" y="97"/>
                  </a:cubicBezTo>
                  <a:cubicBezTo>
                    <a:pt x="22" y="95"/>
                    <a:pt x="22" y="95"/>
                    <a:pt x="22" y="95"/>
                  </a:cubicBezTo>
                  <a:cubicBezTo>
                    <a:pt x="22" y="95"/>
                    <a:pt x="22" y="95"/>
                    <a:pt x="21" y="87"/>
                  </a:cubicBezTo>
                  <a:cubicBezTo>
                    <a:pt x="19" y="87"/>
                    <a:pt x="19" y="87"/>
                    <a:pt x="19" y="87"/>
                  </a:cubicBezTo>
                  <a:cubicBezTo>
                    <a:pt x="20" y="88"/>
                    <a:pt x="20" y="88"/>
                    <a:pt x="20" y="88"/>
                  </a:cubicBezTo>
                  <a:cubicBezTo>
                    <a:pt x="20" y="88"/>
                    <a:pt x="20" y="88"/>
                    <a:pt x="20" y="88"/>
                  </a:cubicBezTo>
                  <a:cubicBezTo>
                    <a:pt x="21" y="88"/>
                    <a:pt x="22" y="88"/>
                    <a:pt x="25" y="87"/>
                  </a:cubicBezTo>
                  <a:cubicBezTo>
                    <a:pt x="25" y="87"/>
                    <a:pt x="25" y="87"/>
                    <a:pt x="25" y="87"/>
                  </a:cubicBezTo>
                  <a:cubicBezTo>
                    <a:pt x="26" y="86"/>
                    <a:pt x="26" y="86"/>
                    <a:pt x="26" y="86"/>
                  </a:cubicBezTo>
                  <a:cubicBezTo>
                    <a:pt x="26" y="86"/>
                    <a:pt x="26" y="86"/>
                    <a:pt x="33" y="78"/>
                  </a:cubicBezTo>
                  <a:cubicBezTo>
                    <a:pt x="37" y="73"/>
                    <a:pt x="37" y="73"/>
                    <a:pt x="37" y="73"/>
                  </a:cubicBezTo>
                  <a:cubicBezTo>
                    <a:pt x="31" y="76"/>
                    <a:pt x="31" y="76"/>
                    <a:pt x="31" y="76"/>
                  </a:cubicBezTo>
                  <a:cubicBezTo>
                    <a:pt x="31" y="76"/>
                    <a:pt x="31" y="76"/>
                    <a:pt x="9" y="85"/>
                  </a:cubicBezTo>
                  <a:cubicBezTo>
                    <a:pt x="10" y="87"/>
                    <a:pt x="10" y="87"/>
                    <a:pt x="10" y="87"/>
                  </a:cubicBezTo>
                  <a:cubicBezTo>
                    <a:pt x="11" y="86"/>
                    <a:pt x="11" y="86"/>
                    <a:pt x="11" y="86"/>
                  </a:cubicBezTo>
                  <a:cubicBezTo>
                    <a:pt x="11" y="86"/>
                    <a:pt x="11" y="86"/>
                    <a:pt x="7" y="79"/>
                  </a:cubicBezTo>
                  <a:cubicBezTo>
                    <a:pt x="6" y="80"/>
                    <a:pt x="6" y="80"/>
                    <a:pt x="6" y="80"/>
                  </a:cubicBezTo>
                  <a:cubicBezTo>
                    <a:pt x="7" y="81"/>
                    <a:pt x="7" y="81"/>
                    <a:pt x="7" y="81"/>
                  </a:cubicBezTo>
                  <a:cubicBezTo>
                    <a:pt x="7" y="81"/>
                    <a:pt x="7" y="81"/>
                    <a:pt x="14" y="73"/>
                  </a:cubicBezTo>
                  <a:cubicBezTo>
                    <a:pt x="12" y="72"/>
                    <a:pt x="12" y="72"/>
                    <a:pt x="12" y="72"/>
                  </a:cubicBezTo>
                  <a:cubicBezTo>
                    <a:pt x="13" y="73"/>
                    <a:pt x="13" y="73"/>
                    <a:pt x="13" y="73"/>
                  </a:cubicBezTo>
                  <a:cubicBezTo>
                    <a:pt x="13" y="73"/>
                    <a:pt x="13" y="73"/>
                    <a:pt x="22" y="71"/>
                  </a:cubicBezTo>
                  <a:cubicBezTo>
                    <a:pt x="23" y="70"/>
                    <a:pt x="23" y="70"/>
                    <a:pt x="23" y="70"/>
                  </a:cubicBezTo>
                  <a:cubicBezTo>
                    <a:pt x="23" y="70"/>
                    <a:pt x="23" y="70"/>
                    <a:pt x="23" y="70"/>
                  </a:cubicBezTo>
                  <a:cubicBezTo>
                    <a:pt x="23" y="70"/>
                    <a:pt x="23" y="70"/>
                    <a:pt x="25" y="63"/>
                  </a:cubicBezTo>
                  <a:cubicBezTo>
                    <a:pt x="25" y="60"/>
                    <a:pt x="25" y="60"/>
                    <a:pt x="25" y="60"/>
                  </a:cubicBezTo>
                  <a:cubicBezTo>
                    <a:pt x="23" y="61"/>
                    <a:pt x="23" y="61"/>
                    <a:pt x="23" y="61"/>
                  </a:cubicBezTo>
                  <a:cubicBezTo>
                    <a:pt x="23" y="61"/>
                    <a:pt x="23" y="61"/>
                    <a:pt x="8" y="65"/>
                  </a:cubicBezTo>
                  <a:cubicBezTo>
                    <a:pt x="8" y="67"/>
                    <a:pt x="8" y="67"/>
                    <a:pt x="8" y="67"/>
                  </a:cubicBezTo>
                  <a:cubicBezTo>
                    <a:pt x="10" y="67"/>
                    <a:pt x="10" y="67"/>
                    <a:pt x="10" y="67"/>
                  </a:cubicBezTo>
                  <a:cubicBezTo>
                    <a:pt x="10" y="67"/>
                    <a:pt x="10" y="67"/>
                    <a:pt x="10" y="52"/>
                  </a:cubicBezTo>
                  <a:cubicBezTo>
                    <a:pt x="10" y="50"/>
                    <a:pt x="10" y="50"/>
                    <a:pt x="10" y="50"/>
                  </a:cubicBezTo>
                  <a:cubicBezTo>
                    <a:pt x="8" y="50"/>
                    <a:pt x="8" y="50"/>
                    <a:pt x="8" y="50"/>
                  </a:cubicBezTo>
                  <a:cubicBezTo>
                    <a:pt x="8" y="50"/>
                    <a:pt x="8" y="50"/>
                    <a:pt x="1" y="52"/>
                  </a:cubicBezTo>
                  <a:cubicBezTo>
                    <a:pt x="2" y="53"/>
                    <a:pt x="2" y="53"/>
                    <a:pt x="2" y="53"/>
                  </a:cubicBezTo>
                  <a:cubicBezTo>
                    <a:pt x="3" y="53"/>
                    <a:pt x="3" y="53"/>
                    <a:pt x="3" y="53"/>
                  </a:cubicBezTo>
                  <a:cubicBezTo>
                    <a:pt x="3" y="53"/>
                    <a:pt x="3" y="53"/>
                    <a:pt x="6" y="38"/>
                  </a:cubicBezTo>
                  <a:cubicBezTo>
                    <a:pt x="4" y="38"/>
                    <a:pt x="4" y="38"/>
                    <a:pt x="4" y="38"/>
                  </a:cubicBezTo>
                  <a:cubicBezTo>
                    <a:pt x="5" y="40"/>
                    <a:pt x="5" y="40"/>
                    <a:pt x="5" y="40"/>
                  </a:cubicBezTo>
                  <a:cubicBezTo>
                    <a:pt x="5" y="40"/>
                    <a:pt x="5" y="40"/>
                    <a:pt x="13" y="37"/>
                  </a:cubicBezTo>
                  <a:cubicBezTo>
                    <a:pt x="15" y="36"/>
                    <a:pt x="15" y="36"/>
                    <a:pt x="15" y="36"/>
                  </a:cubicBezTo>
                  <a:cubicBezTo>
                    <a:pt x="14" y="35"/>
                    <a:pt x="14" y="35"/>
                    <a:pt x="14" y="35"/>
                  </a:cubicBezTo>
                  <a:cubicBezTo>
                    <a:pt x="14" y="35"/>
                    <a:pt x="14" y="35"/>
                    <a:pt x="11" y="31"/>
                  </a:cubicBezTo>
                  <a:cubicBezTo>
                    <a:pt x="10" y="31"/>
                    <a:pt x="10" y="31"/>
                    <a:pt x="10" y="31"/>
                  </a:cubicBezTo>
                  <a:cubicBezTo>
                    <a:pt x="10" y="33"/>
                    <a:pt x="10" y="33"/>
                    <a:pt x="10" y="33"/>
                  </a:cubicBezTo>
                  <a:cubicBezTo>
                    <a:pt x="10" y="33"/>
                    <a:pt x="10" y="33"/>
                    <a:pt x="24" y="29"/>
                  </a:cubicBezTo>
                  <a:cubicBezTo>
                    <a:pt x="24" y="29"/>
                    <a:pt x="24" y="29"/>
                    <a:pt x="24" y="29"/>
                  </a:cubicBezTo>
                  <a:cubicBezTo>
                    <a:pt x="24" y="29"/>
                    <a:pt x="24" y="29"/>
                    <a:pt x="24" y="29"/>
                  </a:cubicBezTo>
                  <a:cubicBezTo>
                    <a:pt x="24" y="29"/>
                    <a:pt x="24" y="29"/>
                    <a:pt x="35" y="22"/>
                  </a:cubicBezTo>
                  <a:cubicBezTo>
                    <a:pt x="34" y="21"/>
                    <a:pt x="34" y="21"/>
                    <a:pt x="34" y="21"/>
                  </a:cubicBezTo>
                  <a:cubicBezTo>
                    <a:pt x="33" y="22"/>
                    <a:pt x="33" y="22"/>
                    <a:pt x="33" y="22"/>
                  </a:cubicBezTo>
                  <a:cubicBezTo>
                    <a:pt x="33" y="22"/>
                    <a:pt x="33" y="22"/>
                    <a:pt x="35" y="23"/>
                  </a:cubicBezTo>
                  <a:cubicBezTo>
                    <a:pt x="36" y="24"/>
                    <a:pt x="39" y="25"/>
                    <a:pt x="45" y="29"/>
                  </a:cubicBezTo>
                  <a:cubicBezTo>
                    <a:pt x="46" y="29"/>
                    <a:pt x="46" y="29"/>
                    <a:pt x="46" y="29"/>
                  </a:cubicBezTo>
                  <a:cubicBezTo>
                    <a:pt x="46" y="29"/>
                    <a:pt x="46" y="29"/>
                    <a:pt x="46" y="29"/>
                  </a:cubicBezTo>
                  <a:cubicBezTo>
                    <a:pt x="46" y="29"/>
                    <a:pt x="46" y="29"/>
                    <a:pt x="72" y="28"/>
                  </a:cubicBezTo>
                  <a:cubicBezTo>
                    <a:pt x="72" y="26"/>
                    <a:pt x="72" y="26"/>
                    <a:pt x="72" y="26"/>
                  </a:cubicBezTo>
                  <a:cubicBezTo>
                    <a:pt x="71" y="27"/>
                    <a:pt x="71" y="27"/>
                    <a:pt x="71" y="27"/>
                  </a:cubicBezTo>
                  <a:cubicBezTo>
                    <a:pt x="71" y="27"/>
                    <a:pt x="71" y="27"/>
                    <a:pt x="75" y="35"/>
                  </a:cubicBezTo>
                  <a:cubicBezTo>
                    <a:pt x="76" y="37"/>
                    <a:pt x="76" y="37"/>
                    <a:pt x="76" y="37"/>
                  </a:cubicBezTo>
                  <a:cubicBezTo>
                    <a:pt x="77" y="35"/>
                    <a:pt x="77" y="35"/>
                    <a:pt x="77" y="35"/>
                  </a:cubicBezTo>
                  <a:cubicBezTo>
                    <a:pt x="77" y="35"/>
                    <a:pt x="77" y="35"/>
                    <a:pt x="86" y="26"/>
                  </a:cubicBezTo>
                  <a:cubicBezTo>
                    <a:pt x="89" y="23"/>
                    <a:pt x="89" y="23"/>
                    <a:pt x="89" y="23"/>
                  </a:cubicBezTo>
                  <a:cubicBezTo>
                    <a:pt x="85" y="23"/>
                    <a:pt x="85" y="23"/>
                    <a:pt x="85" y="23"/>
                  </a:cubicBezTo>
                  <a:cubicBezTo>
                    <a:pt x="85" y="23"/>
                    <a:pt x="85" y="23"/>
                    <a:pt x="75" y="23"/>
                  </a:cubicBezTo>
                  <a:cubicBezTo>
                    <a:pt x="75" y="25"/>
                    <a:pt x="75" y="25"/>
                    <a:pt x="75" y="25"/>
                  </a:cubicBezTo>
                  <a:cubicBezTo>
                    <a:pt x="76" y="25"/>
                    <a:pt x="76" y="25"/>
                    <a:pt x="76" y="25"/>
                  </a:cubicBezTo>
                  <a:cubicBezTo>
                    <a:pt x="76" y="25"/>
                    <a:pt x="76" y="25"/>
                    <a:pt x="77" y="21"/>
                  </a:cubicBezTo>
                  <a:cubicBezTo>
                    <a:pt x="78" y="20"/>
                    <a:pt x="78" y="20"/>
                    <a:pt x="78" y="20"/>
                  </a:cubicBezTo>
                  <a:cubicBezTo>
                    <a:pt x="77" y="20"/>
                    <a:pt x="77" y="20"/>
                    <a:pt x="77" y="20"/>
                  </a:cubicBezTo>
                  <a:cubicBezTo>
                    <a:pt x="77" y="20"/>
                    <a:pt x="77" y="20"/>
                    <a:pt x="77" y="20"/>
                  </a:cubicBezTo>
                  <a:cubicBezTo>
                    <a:pt x="77" y="20"/>
                    <a:pt x="77" y="20"/>
                    <a:pt x="77" y="20"/>
                  </a:cubicBezTo>
                  <a:cubicBezTo>
                    <a:pt x="77" y="20"/>
                    <a:pt x="77" y="20"/>
                    <a:pt x="77" y="20"/>
                  </a:cubicBezTo>
                  <a:cubicBezTo>
                    <a:pt x="77" y="20"/>
                    <a:pt x="77" y="20"/>
                    <a:pt x="77" y="20"/>
                  </a:cubicBezTo>
                  <a:cubicBezTo>
                    <a:pt x="77" y="20"/>
                    <a:pt x="77" y="20"/>
                    <a:pt x="77" y="20"/>
                  </a:cubicBezTo>
                  <a:cubicBezTo>
                    <a:pt x="77" y="20"/>
                    <a:pt x="77" y="19"/>
                    <a:pt x="77" y="18"/>
                  </a:cubicBezTo>
                  <a:cubicBezTo>
                    <a:pt x="77" y="17"/>
                    <a:pt x="77" y="16"/>
                    <a:pt x="80" y="14"/>
                  </a:cubicBezTo>
                  <a:cubicBezTo>
                    <a:pt x="79" y="13"/>
                    <a:pt x="79" y="13"/>
                    <a:pt x="79" y="13"/>
                  </a:cubicBezTo>
                  <a:cubicBezTo>
                    <a:pt x="79" y="14"/>
                    <a:pt x="79" y="14"/>
                    <a:pt x="79" y="14"/>
                  </a:cubicBezTo>
                  <a:cubicBezTo>
                    <a:pt x="83" y="12"/>
                    <a:pt x="87" y="11"/>
                    <a:pt x="89" y="11"/>
                  </a:cubicBezTo>
                  <a:cubicBezTo>
                    <a:pt x="91" y="10"/>
                    <a:pt x="92" y="10"/>
                    <a:pt x="92" y="10"/>
                  </a:cubicBezTo>
                  <a:cubicBezTo>
                    <a:pt x="93" y="10"/>
                    <a:pt x="93" y="10"/>
                    <a:pt x="93" y="10"/>
                  </a:cubicBezTo>
                  <a:cubicBezTo>
                    <a:pt x="93" y="10"/>
                    <a:pt x="93" y="10"/>
                    <a:pt x="93" y="10"/>
                  </a:cubicBezTo>
                  <a:cubicBezTo>
                    <a:pt x="95" y="10"/>
                    <a:pt x="95" y="10"/>
                    <a:pt x="95" y="10"/>
                  </a:cubicBezTo>
                  <a:cubicBezTo>
                    <a:pt x="95" y="9"/>
                    <a:pt x="95" y="9"/>
                    <a:pt x="95" y="9"/>
                  </a:cubicBezTo>
                  <a:cubicBezTo>
                    <a:pt x="95" y="9"/>
                    <a:pt x="95" y="9"/>
                    <a:pt x="96" y="3"/>
                  </a:cubicBezTo>
                  <a:cubicBezTo>
                    <a:pt x="95" y="3"/>
                    <a:pt x="95" y="3"/>
                    <a:pt x="95" y="3"/>
                  </a:cubicBezTo>
                  <a:cubicBezTo>
                    <a:pt x="95" y="5"/>
                    <a:pt x="95" y="5"/>
                    <a:pt x="95" y="5"/>
                  </a:cubicBezTo>
                  <a:cubicBezTo>
                    <a:pt x="95" y="5"/>
                    <a:pt x="95" y="5"/>
                    <a:pt x="108" y="3"/>
                  </a:cubicBezTo>
                  <a:cubicBezTo>
                    <a:pt x="108" y="2"/>
                    <a:pt x="108" y="2"/>
                    <a:pt x="108" y="2"/>
                  </a:cubicBezTo>
                  <a:cubicBezTo>
                    <a:pt x="107" y="1"/>
                    <a:pt x="107" y="1"/>
                    <a:pt x="107" y="1"/>
                  </a:cubicBezTo>
                  <a:cubicBezTo>
                    <a:pt x="107" y="1"/>
                    <a:pt x="107" y="1"/>
                    <a:pt x="102" y="8"/>
                  </a:cubicBezTo>
                  <a:cubicBezTo>
                    <a:pt x="98" y="12"/>
                    <a:pt x="98" y="12"/>
                    <a:pt x="98" y="12"/>
                  </a:cubicBezTo>
                  <a:cubicBezTo>
                    <a:pt x="103" y="10"/>
                    <a:pt x="103" y="10"/>
                    <a:pt x="103" y="10"/>
                  </a:cubicBezTo>
                  <a:cubicBezTo>
                    <a:pt x="103" y="10"/>
                    <a:pt x="103" y="10"/>
                    <a:pt x="114" y="6"/>
                  </a:cubicBezTo>
                  <a:cubicBezTo>
                    <a:pt x="114" y="4"/>
                    <a:pt x="114" y="4"/>
                    <a:pt x="114" y="4"/>
                  </a:cubicBezTo>
                  <a:cubicBezTo>
                    <a:pt x="113" y="6"/>
                    <a:pt x="113" y="6"/>
                    <a:pt x="113" y="6"/>
                  </a:cubicBezTo>
                  <a:cubicBezTo>
                    <a:pt x="113" y="6"/>
                    <a:pt x="113" y="6"/>
                    <a:pt x="120" y="10"/>
                  </a:cubicBezTo>
                  <a:cubicBezTo>
                    <a:pt x="121" y="9"/>
                    <a:pt x="121" y="9"/>
                    <a:pt x="121" y="9"/>
                  </a:cubicBezTo>
                  <a:cubicBezTo>
                    <a:pt x="119" y="9"/>
                    <a:pt x="119" y="9"/>
                    <a:pt x="119" y="9"/>
                  </a:cubicBezTo>
                  <a:cubicBezTo>
                    <a:pt x="119" y="9"/>
                    <a:pt x="119" y="9"/>
                    <a:pt x="120" y="16"/>
                  </a:cubicBezTo>
                  <a:cubicBezTo>
                    <a:pt x="121" y="19"/>
                    <a:pt x="121" y="19"/>
                    <a:pt x="121" y="19"/>
                  </a:cubicBezTo>
                  <a:cubicBezTo>
                    <a:pt x="123" y="16"/>
                    <a:pt x="123" y="16"/>
                    <a:pt x="123" y="16"/>
                  </a:cubicBezTo>
                  <a:cubicBezTo>
                    <a:pt x="123" y="16"/>
                    <a:pt x="123" y="16"/>
                    <a:pt x="123" y="16"/>
                  </a:cubicBezTo>
                  <a:cubicBezTo>
                    <a:pt x="123" y="16"/>
                    <a:pt x="124" y="15"/>
                    <a:pt x="125" y="14"/>
                  </a:cubicBezTo>
                  <a:cubicBezTo>
                    <a:pt x="126" y="13"/>
                    <a:pt x="128" y="12"/>
                    <a:pt x="130" y="13"/>
                  </a:cubicBezTo>
                  <a:cubicBezTo>
                    <a:pt x="130" y="13"/>
                    <a:pt x="130" y="13"/>
                    <a:pt x="131" y="13"/>
                  </a:cubicBezTo>
                  <a:cubicBezTo>
                    <a:pt x="131" y="11"/>
                    <a:pt x="131" y="11"/>
                    <a:pt x="131" y="11"/>
                  </a:cubicBezTo>
                  <a:cubicBezTo>
                    <a:pt x="131" y="13"/>
                    <a:pt x="131" y="13"/>
                    <a:pt x="131" y="13"/>
                  </a:cubicBezTo>
                  <a:cubicBezTo>
                    <a:pt x="131" y="13"/>
                    <a:pt x="132" y="14"/>
                    <a:pt x="133" y="15"/>
                  </a:cubicBezTo>
                  <a:cubicBezTo>
                    <a:pt x="135" y="17"/>
                    <a:pt x="136" y="20"/>
                    <a:pt x="137" y="22"/>
                  </a:cubicBezTo>
                  <a:cubicBezTo>
                    <a:pt x="138" y="24"/>
                    <a:pt x="139" y="25"/>
                    <a:pt x="139" y="25"/>
                  </a:cubicBezTo>
                  <a:cubicBezTo>
                    <a:pt x="139" y="26"/>
                    <a:pt x="139" y="27"/>
                    <a:pt x="139" y="27"/>
                  </a:cubicBezTo>
                  <a:cubicBezTo>
                    <a:pt x="140" y="27"/>
                    <a:pt x="140" y="27"/>
                    <a:pt x="140" y="27"/>
                  </a:cubicBezTo>
                  <a:cubicBezTo>
                    <a:pt x="140" y="27"/>
                    <a:pt x="140" y="27"/>
                    <a:pt x="140" y="27"/>
                  </a:cubicBezTo>
                  <a:cubicBezTo>
                    <a:pt x="140" y="27"/>
                    <a:pt x="140" y="27"/>
                    <a:pt x="142" y="28"/>
                  </a:cubicBezTo>
                  <a:cubicBezTo>
                    <a:pt x="143" y="29"/>
                    <a:pt x="146" y="30"/>
                    <a:pt x="152" y="33"/>
                  </a:cubicBezTo>
                  <a:cubicBezTo>
                    <a:pt x="153" y="31"/>
                    <a:pt x="153" y="31"/>
                    <a:pt x="153" y="31"/>
                  </a:cubicBezTo>
                  <a:cubicBezTo>
                    <a:pt x="151" y="31"/>
                    <a:pt x="151" y="31"/>
                    <a:pt x="151" y="31"/>
                  </a:cubicBezTo>
                  <a:cubicBezTo>
                    <a:pt x="151" y="31"/>
                    <a:pt x="151" y="31"/>
                    <a:pt x="150" y="36"/>
                  </a:cubicBezTo>
                  <a:cubicBezTo>
                    <a:pt x="148" y="43"/>
                    <a:pt x="148" y="43"/>
                    <a:pt x="148" y="43"/>
                  </a:cubicBezTo>
                  <a:cubicBezTo>
                    <a:pt x="153" y="38"/>
                    <a:pt x="153" y="38"/>
                    <a:pt x="153" y="38"/>
                  </a:cubicBezTo>
                  <a:cubicBezTo>
                    <a:pt x="153" y="38"/>
                    <a:pt x="153" y="38"/>
                    <a:pt x="158" y="31"/>
                  </a:cubicBezTo>
                  <a:cubicBezTo>
                    <a:pt x="157" y="30"/>
                    <a:pt x="157" y="30"/>
                    <a:pt x="157" y="30"/>
                  </a:cubicBezTo>
                  <a:cubicBezTo>
                    <a:pt x="157" y="32"/>
                    <a:pt x="157" y="32"/>
                    <a:pt x="157" y="32"/>
                  </a:cubicBezTo>
                  <a:cubicBezTo>
                    <a:pt x="157" y="32"/>
                    <a:pt x="157" y="32"/>
                    <a:pt x="160" y="33"/>
                  </a:cubicBezTo>
                  <a:cubicBezTo>
                    <a:pt x="164" y="34"/>
                    <a:pt x="171" y="36"/>
                    <a:pt x="185" y="40"/>
                  </a:cubicBezTo>
                  <a:cubicBezTo>
                    <a:pt x="185" y="40"/>
                    <a:pt x="185" y="40"/>
                    <a:pt x="185" y="40"/>
                  </a:cubicBezTo>
                  <a:cubicBezTo>
                    <a:pt x="185" y="40"/>
                    <a:pt x="185" y="40"/>
                    <a:pt x="185" y="40"/>
                  </a:cubicBezTo>
                  <a:cubicBezTo>
                    <a:pt x="185" y="40"/>
                    <a:pt x="185" y="40"/>
                    <a:pt x="188" y="40"/>
                  </a:cubicBezTo>
                  <a:cubicBezTo>
                    <a:pt x="191" y="39"/>
                    <a:pt x="196" y="39"/>
                    <a:pt x="207" y="38"/>
                  </a:cubicBezTo>
                  <a:cubicBezTo>
                    <a:pt x="207" y="37"/>
                    <a:pt x="207" y="37"/>
                    <a:pt x="207" y="37"/>
                  </a:cubicBezTo>
                  <a:cubicBezTo>
                    <a:pt x="206" y="38"/>
                    <a:pt x="206" y="38"/>
                    <a:pt x="206" y="38"/>
                  </a:cubicBezTo>
                  <a:cubicBezTo>
                    <a:pt x="206" y="38"/>
                    <a:pt x="206" y="38"/>
                    <a:pt x="208" y="39"/>
                  </a:cubicBezTo>
                  <a:cubicBezTo>
                    <a:pt x="209" y="40"/>
                    <a:pt x="212" y="42"/>
                    <a:pt x="218" y="45"/>
                  </a:cubicBezTo>
                  <a:cubicBezTo>
                    <a:pt x="219" y="45"/>
                    <a:pt x="219" y="45"/>
                    <a:pt x="219" y="45"/>
                  </a:cubicBezTo>
                  <a:cubicBezTo>
                    <a:pt x="220" y="45"/>
                    <a:pt x="220" y="45"/>
                    <a:pt x="220" y="45"/>
                  </a:cubicBezTo>
                  <a:cubicBezTo>
                    <a:pt x="220" y="45"/>
                    <a:pt x="220" y="45"/>
                    <a:pt x="220" y="45"/>
                  </a:cubicBezTo>
                  <a:cubicBezTo>
                    <a:pt x="221" y="44"/>
                    <a:pt x="226" y="41"/>
                    <a:pt x="230" y="41"/>
                  </a:cubicBezTo>
                  <a:cubicBezTo>
                    <a:pt x="231" y="41"/>
                    <a:pt x="232" y="41"/>
                    <a:pt x="232" y="41"/>
                  </a:cubicBezTo>
                  <a:cubicBezTo>
                    <a:pt x="232" y="41"/>
                    <a:pt x="232" y="41"/>
                    <a:pt x="232" y="41"/>
                  </a:cubicBezTo>
                  <a:cubicBezTo>
                    <a:pt x="232" y="41"/>
                    <a:pt x="232" y="41"/>
                    <a:pt x="232" y="41"/>
                  </a:cubicBezTo>
                  <a:cubicBezTo>
                    <a:pt x="234" y="41"/>
                    <a:pt x="235" y="42"/>
                    <a:pt x="236" y="43"/>
                  </a:cubicBezTo>
                  <a:cubicBezTo>
                    <a:pt x="238" y="45"/>
                    <a:pt x="239" y="47"/>
                    <a:pt x="240" y="49"/>
                  </a:cubicBezTo>
                  <a:cubicBezTo>
                    <a:pt x="240" y="50"/>
                    <a:pt x="240" y="50"/>
                    <a:pt x="240" y="51"/>
                  </a:cubicBezTo>
                  <a:cubicBezTo>
                    <a:pt x="241" y="52"/>
                    <a:pt x="241" y="52"/>
                    <a:pt x="241" y="52"/>
                  </a:cubicBezTo>
                  <a:cubicBezTo>
                    <a:pt x="241" y="52"/>
                    <a:pt x="241" y="52"/>
                    <a:pt x="241" y="52"/>
                  </a:cubicBezTo>
                  <a:cubicBezTo>
                    <a:pt x="241" y="53"/>
                    <a:pt x="241" y="53"/>
                    <a:pt x="241" y="53"/>
                  </a:cubicBezTo>
                  <a:cubicBezTo>
                    <a:pt x="242" y="53"/>
                    <a:pt x="242" y="53"/>
                    <a:pt x="242" y="53"/>
                  </a:cubicBezTo>
                  <a:cubicBezTo>
                    <a:pt x="242" y="53"/>
                    <a:pt x="242" y="53"/>
                    <a:pt x="245" y="54"/>
                  </a:cubicBezTo>
                  <a:cubicBezTo>
                    <a:pt x="248" y="55"/>
                    <a:pt x="255" y="57"/>
                    <a:pt x="267" y="60"/>
                  </a:cubicBezTo>
                  <a:cubicBezTo>
                    <a:pt x="268" y="58"/>
                    <a:pt x="268" y="58"/>
                    <a:pt x="268" y="58"/>
                  </a:cubicBezTo>
                  <a:cubicBezTo>
                    <a:pt x="267" y="60"/>
                    <a:pt x="267" y="60"/>
                    <a:pt x="267" y="60"/>
                  </a:cubicBezTo>
                  <a:cubicBezTo>
                    <a:pt x="267" y="60"/>
                    <a:pt x="267" y="60"/>
                    <a:pt x="313" y="83"/>
                  </a:cubicBezTo>
                  <a:cubicBezTo>
                    <a:pt x="313" y="83"/>
                    <a:pt x="313" y="83"/>
                    <a:pt x="313" y="83"/>
                  </a:cubicBezTo>
                  <a:cubicBezTo>
                    <a:pt x="314" y="83"/>
                    <a:pt x="314" y="83"/>
                    <a:pt x="314" y="83"/>
                  </a:cubicBezTo>
                  <a:cubicBezTo>
                    <a:pt x="314" y="83"/>
                    <a:pt x="314" y="83"/>
                    <a:pt x="356" y="80"/>
                  </a:cubicBezTo>
                  <a:cubicBezTo>
                    <a:pt x="356" y="79"/>
                    <a:pt x="356" y="79"/>
                    <a:pt x="356" y="79"/>
                  </a:cubicBezTo>
                  <a:cubicBezTo>
                    <a:pt x="355" y="80"/>
                    <a:pt x="355" y="80"/>
                    <a:pt x="355" y="80"/>
                  </a:cubicBezTo>
                  <a:cubicBezTo>
                    <a:pt x="355" y="80"/>
                    <a:pt x="355" y="80"/>
                    <a:pt x="359" y="83"/>
                  </a:cubicBezTo>
                  <a:cubicBezTo>
                    <a:pt x="360" y="81"/>
                    <a:pt x="360" y="81"/>
                    <a:pt x="360" y="81"/>
                  </a:cubicBezTo>
                  <a:cubicBezTo>
                    <a:pt x="359" y="80"/>
                    <a:pt x="359" y="80"/>
                    <a:pt x="359" y="80"/>
                  </a:cubicBezTo>
                  <a:cubicBezTo>
                    <a:pt x="359" y="80"/>
                    <a:pt x="359" y="80"/>
                    <a:pt x="354" y="84"/>
                  </a:cubicBezTo>
                  <a:cubicBezTo>
                    <a:pt x="351" y="88"/>
                    <a:pt x="351" y="88"/>
                    <a:pt x="351" y="88"/>
                  </a:cubicBezTo>
                  <a:cubicBezTo>
                    <a:pt x="356" y="87"/>
                    <a:pt x="356" y="87"/>
                    <a:pt x="356" y="87"/>
                  </a:cubicBezTo>
                  <a:cubicBezTo>
                    <a:pt x="356" y="87"/>
                    <a:pt x="356" y="87"/>
                    <a:pt x="358" y="86"/>
                  </a:cubicBezTo>
                  <a:cubicBezTo>
                    <a:pt x="361" y="86"/>
                    <a:pt x="365" y="85"/>
                    <a:pt x="375" y="83"/>
                  </a:cubicBezTo>
                  <a:cubicBezTo>
                    <a:pt x="374" y="81"/>
                    <a:pt x="374" y="81"/>
                    <a:pt x="374" y="81"/>
                  </a:cubicBezTo>
                  <a:cubicBezTo>
                    <a:pt x="374" y="83"/>
                    <a:pt x="374" y="83"/>
                    <a:pt x="374" y="83"/>
                  </a:cubicBezTo>
                  <a:cubicBezTo>
                    <a:pt x="374" y="83"/>
                    <a:pt x="374" y="83"/>
                    <a:pt x="380" y="87"/>
                  </a:cubicBezTo>
                  <a:cubicBezTo>
                    <a:pt x="381" y="85"/>
                    <a:pt x="381" y="85"/>
                    <a:pt x="381" y="85"/>
                  </a:cubicBezTo>
                  <a:cubicBezTo>
                    <a:pt x="380" y="85"/>
                    <a:pt x="380" y="85"/>
                    <a:pt x="380" y="85"/>
                  </a:cubicBezTo>
                  <a:cubicBezTo>
                    <a:pt x="380" y="85"/>
                    <a:pt x="380" y="85"/>
                    <a:pt x="380" y="86"/>
                  </a:cubicBezTo>
                  <a:cubicBezTo>
                    <a:pt x="379" y="86"/>
                    <a:pt x="379" y="88"/>
                    <a:pt x="378" y="90"/>
                  </a:cubicBezTo>
                  <a:cubicBezTo>
                    <a:pt x="378" y="92"/>
                    <a:pt x="378" y="92"/>
                    <a:pt x="378" y="92"/>
                  </a:cubicBezTo>
                  <a:cubicBezTo>
                    <a:pt x="380" y="92"/>
                    <a:pt x="380" y="92"/>
                    <a:pt x="380" y="92"/>
                  </a:cubicBezTo>
                  <a:cubicBezTo>
                    <a:pt x="380" y="92"/>
                    <a:pt x="380" y="92"/>
                    <a:pt x="388" y="92"/>
                  </a:cubicBezTo>
                  <a:cubicBezTo>
                    <a:pt x="388" y="91"/>
                    <a:pt x="388" y="91"/>
                    <a:pt x="388" y="91"/>
                  </a:cubicBezTo>
                  <a:cubicBezTo>
                    <a:pt x="387" y="92"/>
                    <a:pt x="387" y="92"/>
                    <a:pt x="387" y="92"/>
                  </a:cubicBezTo>
                  <a:cubicBezTo>
                    <a:pt x="387" y="92"/>
                    <a:pt x="387" y="92"/>
                    <a:pt x="402" y="104"/>
                  </a:cubicBezTo>
                  <a:cubicBezTo>
                    <a:pt x="403" y="105"/>
                    <a:pt x="403" y="105"/>
                    <a:pt x="403" y="105"/>
                  </a:cubicBezTo>
                  <a:cubicBezTo>
                    <a:pt x="404" y="104"/>
                    <a:pt x="404" y="104"/>
                    <a:pt x="404" y="104"/>
                  </a:cubicBezTo>
                  <a:cubicBezTo>
                    <a:pt x="404" y="104"/>
                    <a:pt x="404" y="104"/>
                    <a:pt x="404" y="104"/>
                  </a:cubicBezTo>
                  <a:cubicBezTo>
                    <a:pt x="404" y="103"/>
                    <a:pt x="408" y="99"/>
                    <a:pt x="415" y="98"/>
                  </a:cubicBezTo>
                  <a:cubicBezTo>
                    <a:pt x="415" y="96"/>
                    <a:pt x="415" y="96"/>
                    <a:pt x="415" y="96"/>
                  </a:cubicBezTo>
                  <a:cubicBezTo>
                    <a:pt x="415" y="98"/>
                    <a:pt x="415" y="98"/>
                    <a:pt x="415" y="98"/>
                  </a:cubicBezTo>
                  <a:cubicBezTo>
                    <a:pt x="417" y="98"/>
                    <a:pt x="421" y="99"/>
                    <a:pt x="425" y="101"/>
                  </a:cubicBezTo>
                  <a:cubicBezTo>
                    <a:pt x="431" y="103"/>
                    <a:pt x="438" y="107"/>
                    <a:pt x="444" y="110"/>
                  </a:cubicBezTo>
                  <a:cubicBezTo>
                    <a:pt x="447" y="112"/>
                    <a:pt x="449" y="114"/>
                    <a:pt x="451" y="115"/>
                  </a:cubicBezTo>
                  <a:cubicBezTo>
                    <a:pt x="452" y="116"/>
                    <a:pt x="453" y="116"/>
                    <a:pt x="453" y="116"/>
                  </a:cubicBezTo>
                  <a:cubicBezTo>
                    <a:pt x="454" y="117"/>
                    <a:pt x="454" y="117"/>
                    <a:pt x="454" y="117"/>
                  </a:cubicBezTo>
                  <a:cubicBezTo>
                    <a:pt x="454" y="117"/>
                    <a:pt x="454" y="117"/>
                    <a:pt x="454" y="117"/>
                  </a:cubicBezTo>
                  <a:cubicBezTo>
                    <a:pt x="454" y="117"/>
                    <a:pt x="454" y="117"/>
                    <a:pt x="458" y="116"/>
                  </a:cubicBezTo>
                  <a:cubicBezTo>
                    <a:pt x="462" y="116"/>
                    <a:pt x="470" y="115"/>
                    <a:pt x="485" y="113"/>
                  </a:cubicBezTo>
                  <a:cubicBezTo>
                    <a:pt x="485" y="110"/>
                    <a:pt x="485" y="110"/>
                    <a:pt x="485" y="110"/>
                  </a:cubicBezTo>
                  <a:cubicBezTo>
                    <a:pt x="485" y="110"/>
                    <a:pt x="484" y="110"/>
                    <a:pt x="484" y="110"/>
                  </a:cubicBezTo>
                  <a:cubicBezTo>
                    <a:pt x="483" y="111"/>
                    <a:pt x="483" y="111"/>
                    <a:pt x="483" y="111"/>
                  </a:cubicBezTo>
                  <a:cubicBezTo>
                    <a:pt x="483" y="112"/>
                    <a:pt x="484" y="113"/>
                    <a:pt x="484" y="114"/>
                  </a:cubicBezTo>
                  <a:cubicBezTo>
                    <a:pt x="485" y="116"/>
                    <a:pt x="487" y="119"/>
                    <a:pt x="487" y="119"/>
                  </a:cubicBezTo>
                  <a:cubicBezTo>
                    <a:pt x="487" y="119"/>
                    <a:pt x="487" y="119"/>
                    <a:pt x="487" y="119"/>
                  </a:cubicBezTo>
                  <a:cubicBezTo>
                    <a:pt x="488" y="119"/>
                    <a:pt x="488" y="119"/>
                    <a:pt x="488" y="119"/>
                  </a:cubicBezTo>
                  <a:cubicBezTo>
                    <a:pt x="488" y="119"/>
                    <a:pt x="488" y="119"/>
                    <a:pt x="493" y="119"/>
                  </a:cubicBezTo>
                  <a:cubicBezTo>
                    <a:pt x="493" y="118"/>
                    <a:pt x="493" y="118"/>
                    <a:pt x="493" y="118"/>
                  </a:cubicBezTo>
                  <a:cubicBezTo>
                    <a:pt x="492" y="117"/>
                    <a:pt x="492" y="117"/>
                    <a:pt x="492" y="117"/>
                  </a:cubicBezTo>
                  <a:cubicBezTo>
                    <a:pt x="492" y="117"/>
                    <a:pt x="492" y="119"/>
                    <a:pt x="491" y="120"/>
                  </a:cubicBezTo>
                  <a:cubicBezTo>
                    <a:pt x="491" y="121"/>
                    <a:pt x="492" y="122"/>
                    <a:pt x="492" y="122"/>
                  </a:cubicBezTo>
                  <a:cubicBezTo>
                    <a:pt x="492" y="123"/>
                    <a:pt x="493" y="124"/>
                    <a:pt x="494" y="125"/>
                  </a:cubicBezTo>
                  <a:cubicBezTo>
                    <a:pt x="494" y="125"/>
                    <a:pt x="494" y="125"/>
                    <a:pt x="494" y="125"/>
                  </a:cubicBezTo>
                  <a:cubicBezTo>
                    <a:pt x="495" y="125"/>
                    <a:pt x="496" y="125"/>
                    <a:pt x="496" y="125"/>
                  </a:cubicBezTo>
                  <a:cubicBezTo>
                    <a:pt x="498" y="125"/>
                    <a:pt x="499" y="125"/>
                    <a:pt x="500" y="124"/>
                  </a:cubicBezTo>
                  <a:cubicBezTo>
                    <a:pt x="502" y="124"/>
                    <a:pt x="502" y="123"/>
                    <a:pt x="502" y="123"/>
                  </a:cubicBezTo>
                  <a:cubicBezTo>
                    <a:pt x="501" y="122"/>
                    <a:pt x="501" y="122"/>
                    <a:pt x="501" y="122"/>
                  </a:cubicBezTo>
                  <a:cubicBezTo>
                    <a:pt x="501" y="123"/>
                    <a:pt x="501" y="123"/>
                    <a:pt x="501" y="123"/>
                  </a:cubicBezTo>
                  <a:cubicBezTo>
                    <a:pt x="501" y="123"/>
                    <a:pt x="501" y="123"/>
                    <a:pt x="509" y="126"/>
                  </a:cubicBezTo>
                  <a:cubicBezTo>
                    <a:pt x="510" y="125"/>
                    <a:pt x="510" y="125"/>
                    <a:pt x="510" y="125"/>
                  </a:cubicBezTo>
                  <a:cubicBezTo>
                    <a:pt x="508" y="125"/>
                    <a:pt x="508" y="125"/>
                    <a:pt x="508" y="125"/>
                  </a:cubicBezTo>
                  <a:cubicBezTo>
                    <a:pt x="508" y="125"/>
                    <a:pt x="508" y="125"/>
                    <a:pt x="508" y="126"/>
                  </a:cubicBezTo>
                  <a:cubicBezTo>
                    <a:pt x="508" y="127"/>
                    <a:pt x="508" y="128"/>
                    <a:pt x="508" y="129"/>
                  </a:cubicBezTo>
                  <a:cubicBezTo>
                    <a:pt x="508" y="131"/>
                    <a:pt x="508" y="132"/>
                    <a:pt x="508" y="134"/>
                  </a:cubicBezTo>
                  <a:cubicBezTo>
                    <a:pt x="508" y="134"/>
                    <a:pt x="507" y="135"/>
                    <a:pt x="507" y="135"/>
                  </a:cubicBezTo>
                  <a:cubicBezTo>
                    <a:pt x="507" y="135"/>
                    <a:pt x="507" y="135"/>
                    <a:pt x="507" y="135"/>
                  </a:cubicBezTo>
                  <a:cubicBezTo>
                    <a:pt x="507" y="135"/>
                    <a:pt x="507" y="135"/>
                    <a:pt x="507" y="135"/>
                  </a:cubicBezTo>
                  <a:cubicBezTo>
                    <a:pt x="506" y="135"/>
                    <a:pt x="506" y="135"/>
                    <a:pt x="506" y="135"/>
                  </a:cubicBezTo>
                  <a:cubicBezTo>
                    <a:pt x="504" y="136"/>
                    <a:pt x="502" y="136"/>
                    <a:pt x="501" y="137"/>
                  </a:cubicBezTo>
                  <a:cubicBezTo>
                    <a:pt x="500" y="137"/>
                    <a:pt x="499" y="138"/>
                    <a:pt x="499" y="138"/>
                  </a:cubicBezTo>
                  <a:cubicBezTo>
                    <a:pt x="498" y="139"/>
                    <a:pt x="498" y="140"/>
                    <a:pt x="498" y="141"/>
                  </a:cubicBezTo>
                  <a:cubicBezTo>
                    <a:pt x="498" y="142"/>
                    <a:pt x="498" y="142"/>
                    <a:pt x="499" y="143"/>
                  </a:cubicBezTo>
                  <a:cubicBezTo>
                    <a:pt x="500" y="142"/>
                    <a:pt x="500" y="142"/>
                    <a:pt x="500" y="142"/>
                  </a:cubicBezTo>
                  <a:cubicBezTo>
                    <a:pt x="499" y="143"/>
                    <a:pt x="499" y="143"/>
                    <a:pt x="499" y="143"/>
                  </a:cubicBezTo>
                  <a:cubicBezTo>
                    <a:pt x="500" y="145"/>
                    <a:pt x="503" y="147"/>
                    <a:pt x="504" y="148"/>
                  </a:cubicBezTo>
                  <a:cubicBezTo>
                    <a:pt x="506" y="149"/>
                    <a:pt x="508" y="149"/>
                    <a:pt x="508" y="149"/>
                  </a:cubicBezTo>
                  <a:cubicBezTo>
                    <a:pt x="509" y="149"/>
                    <a:pt x="509" y="149"/>
                    <a:pt x="509" y="149"/>
                  </a:cubicBezTo>
                  <a:cubicBezTo>
                    <a:pt x="509" y="148"/>
                    <a:pt x="509" y="148"/>
                    <a:pt x="509" y="148"/>
                  </a:cubicBezTo>
                  <a:cubicBezTo>
                    <a:pt x="509" y="148"/>
                    <a:pt x="509" y="148"/>
                    <a:pt x="516" y="140"/>
                  </a:cubicBezTo>
                  <a:cubicBezTo>
                    <a:pt x="515" y="139"/>
                    <a:pt x="515" y="139"/>
                    <a:pt x="515" y="139"/>
                  </a:cubicBezTo>
                  <a:cubicBezTo>
                    <a:pt x="513" y="139"/>
                    <a:pt x="513" y="139"/>
                    <a:pt x="513" y="139"/>
                  </a:cubicBezTo>
                  <a:cubicBezTo>
                    <a:pt x="513" y="139"/>
                    <a:pt x="513" y="139"/>
                    <a:pt x="513" y="145"/>
                  </a:cubicBezTo>
                  <a:cubicBezTo>
                    <a:pt x="513" y="146"/>
                    <a:pt x="513" y="146"/>
                    <a:pt x="513" y="146"/>
                  </a:cubicBezTo>
                  <a:cubicBezTo>
                    <a:pt x="514" y="146"/>
                    <a:pt x="514" y="146"/>
                    <a:pt x="514" y="146"/>
                  </a:cubicBezTo>
                  <a:cubicBezTo>
                    <a:pt x="514" y="146"/>
                    <a:pt x="514" y="146"/>
                    <a:pt x="517" y="148"/>
                  </a:cubicBezTo>
                  <a:cubicBezTo>
                    <a:pt x="520" y="150"/>
                    <a:pt x="526" y="153"/>
                    <a:pt x="537" y="161"/>
                  </a:cubicBezTo>
                  <a:cubicBezTo>
                    <a:pt x="538" y="161"/>
                    <a:pt x="538" y="161"/>
                    <a:pt x="538" y="161"/>
                  </a:cubicBezTo>
                  <a:cubicBezTo>
                    <a:pt x="538" y="161"/>
                    <a:pt x="538" y="161"/>
                    <a:pt x="538" y="161"/>
                  </a:cubicBezTo>
                  <a:cubicBezTo>
                    <a:pt x="538" y="161"/>
                    <a:pt x="538" y="161"/>
                    <a:pt x="550" y="158"/>
                  </a:cubicBezTo>
                  <a:cubicBezTo>
                    <a:pt x="550" y="157"/>
                    <a:pt x="550" y="157"/>
                    <a:pt x="550" y="157"/>
                  </a:cubicBezTo>
                  <a:cubicBezTo>
                    <a:pt x="549" y="158"/>
                    <a:pt x="549" y="158"/>
                    <a:pt x="549" y="158"/>
                  </a:cubicBezTo>
                  <a:cubicBezTo>
                    <a:pt x="549" y="158"/>
                    <a:pt x="549" y="158"/>
                    <a:pt x="552" y="160"/>
                  </a:cubicBezTo>
                  <a:cubicBezTo>
                    <a:pt x="553" y="158"/>
                    <a:pt x="553" y="158"/>
                    <a:pt x="553" y="158"/>
                  </a:cubicBezTo>
                  <a:cubicBezTo>
                    <a:pt x="551" y="158"/>
                    <a:pt x="551" y="158"/>
                    <a:pt x="551" y="158"/>
                  </a:cubicBezTo>
                  <a:cubicBezTo>
                    <a:pt x="551" y="158"/>
                    <a:pt x="551" y="158"/>
                    <a:pt x="549" y="166"/>
                  </a:cubicBezTo>
                  <a:cubicBezTo>
                    <a:pt x="548" y="167"/>
                    <a:pt x="548" y="167"/>
                    <a:pt x="548" y="167"/>
                  </a:cubicBezTo>
                  <a:cubicBezTo>
                    <a:pt x="549" y="167"/>
                    <a:pt x="549" y="167"/>
                    <a:pt x="549" y="167"/>
                  </a:cubicBezTo>
                  <a:cubicBezTo>
                    <a:pt x="549" y="167"/>
                    <a:pt x="549" y="167"/>
                    <a:pt x="557" y="179"/>
                  </a:cubicBezTo>
                  <a:cubicBezTo>
                    <a:pt x="558" y="181"/>
                    <a:pt x="558" y="181"/>
                    <a:pt x="558" y="181"/>
                  </a:cubicBezTo>
                  <a:cubicBezTo>
                    <a:pt x="559" y="180"/>
                    <a:pt x="559" y="180"/>
                    <a:pt x="559" y="180"/>
                  </a:cubicBezTo>
                  <a:cubicBezTo>
                    <a:pt x="559" y="180"/>
                    <a:pt x="559" y="180"/>
                    <a:pt x="565" y="174"/>
                  </a:cubicBezTo>
                  <a:cubicBezTo>
                    <a:pt x="564" y="173"/>
                    <a:pt x="564" y="173"/>
                    <a:pt x="564" y="173"/>
                  </a:cubicBezTo>
                  <a:cubicBezTo>
                    <a:pt x="563" y="174"/>
                    <a:pt x="563" y="174"/>
                    <a:pt x="563" y="174"/>
                  </a:cubicBezTo>
                  <a:cubicBezTo>
                    <a:pt x="563" y="174"/>
                    <a:pt x="563" y="174"/>
                    <a:pt x="564" y="176"/>
                  </a:cubicBezTo>
                  <a:cubicBezTo>
                    <a:pt x="564" y="176"/>
                    <a:pt x="564" y="176"/>
                    <a:pt x="564" y="176"/>
                  </a:cubicBezTo>
                  <a:cubicBezTo>
                    <a:pt x="565" y="176"/>
                    <a:pt x="565" y="176"/>
                    <a:pt x="565" y="176"/>
                  </a:cubicBezTo>
                  <a:cubicBezTo>
                    <a:pt x="565" y="176"/>
                    <a:pt x="565" y="176"/>
                    <a:pt x="576" y="175"/>
                  </a:cubicBezTo>
                  <a:cubicBezTo>
                    <a:pt x="576" y="173"/>
                    <a:pt x="576" y="173"/>
                    <a:pt x="576" y="173"/>
                  </a:cubicBezTo>
                  <a:cubicBezTo>
                    <a:pt x="575" y="174"/>
                    <a:pt x="575" y="174"/>
                    <a:pt x="575" y="174"/>
                  </a:cubicBezTo>
                  <a:cubicBezTo>
                    <a:pt x="575" y="174"/>
                    <a:pt x="575" y="174"/>
                    <a:pt x="576" y="176"/>
                  </a:cubicBezTo>
                  <a:cubicBezTo>
                    <a:pt x="578" y="178"/>
                    <a:pt x="581" y="182"/>
                    <a:pt x="588" y="190"/>
                  </a:cubicBezTo>
                  <a:cubicBezTo>
                    <a:pt x="589" y="191"/>
                    <a:pt x="589" y="191"/>
                    <a:pt x="589" y="191"/>
                  </a:cubicBezTo>
                  <a:cubicBezTo>
                    <a:pt x="590" y="191"/>
                    <a:pt x="590" y="191"/>
                    <a:pt x="590" y="191"/>
                  </a:cubicBezTo>
                  <a:cubicBezTo>
                    <a:pt x="590" y="191"/>
                    <a:pt x="590" y="191"/>
                    <a:pt x="591" y="190"/>
                  </a:cubicBezTo>
                  <a:cubicBezTo>
                    <a:pt x="594" y="189"/>
                    <a:pt x="600" y="187"/>
                    <a:pt x="604" y="187"/>
                  </a:cubicBezTo>
                  <a:cubicBezTo>
                    <a:pt x="605" y="187"/>
                    <a:pt x="605" y="187"/>
                    <a:pt x="605" y="188"/>
                  </a:cubicBezTo>
                  <a:cubicBezTo>
                    <a:pt x="606" y="188"/>
                    <a:pt x="606" y="188"/>
                    <a:pt x="606" y="188"/>
                  </a:cubicBezTo>
                  <a:cubicBezTo>
                    <a:pt x="606" y="188"/>
                    <a:pt x="606" y="188"/>
                    <a:pt x="606" y="188"/>
                  </a:cubicBezTo>
                  <a:cubicBezTo>
                    <a:pt x="606" y="188"/>
                    <a:pt x="606" y="188"/>
                    <a:pt x="606" y="188"/>
                  </a:cubicBezTo>
                  <a:cubicBezTo>
                    <a:pt x="608" y="189"/>
                    <a:pt x="609" y="190"/>
                    <a:pt x="609" y="192"/>
                  </a:cubicBezTo>
                  <a:cubicBezTo>
                    <a:pt x="609" y="192"/>
                    <a:pt x="610" y="193"/>
                    <a:pt x="610" y="193"/>
                  </a:cubicBezTo>
                  <a:cubicBezTo>
                    <a:pt x="611" y="194"/>
                    <a:pt x="611" y="194"/>
                    <a:pt x="611" y="194"/>
                  </a:cubicBezTo>
                  <a:cubicBezTo>
                    <a:pt x="611" y="195"/>
                    <a:pt x="612" y="195"/>
                    <a:pt x="612" y="195"/>
                  </a:cubicBezTo>
                  <a:cubicBezTo>
                    <a:pt x="614" y="195"/>
                    <a:pt x="615" y="194"/>
                    <a:pt x="616" y="194"/>
                  </a:cubicBezTo>
                  <a:cubicBezTo>
                    <a:pt x="617" y="193"/>
                    <a:pt x="618" y="191"/>
                    <a:pt x="618" y="190"/>
                  </a:cubicBezTo>
                  <a:cubicBezTo>
                    <a:pt x="619" y="189"/>
                    <a:pt x="619" y="188"/>
                    <a:pt x="619" y="188"/>
                  </a:cubicBezTo>
                  <a:cubicBezTo>
                    <a:pt x="618" y="188"/>
                    <a:pt x="618" y="188"/>
                    <a:pt x="618" y="188"/>
                  </a:cubicBezTo>
                  <a:cubicBezTo>
                    <a:pt x="616" y="189"/>
                    <a:pt x="616" y="189"/>
                    <a:pt x="616" y="189"/>
                  </a:cubicBezTo>
                  <a:cubicBezTo>
                    <a:pt x="616" y="189"/>
                    <a:pt x="618" y="191"/>
                    <a:pt x="620" y="193"/>
                  </a:cubicBezTo>
                  <a:cubicBezTo>
                    <a:pt x="622" y="195"/>
                    <a:pt x="625" y="198"/>
                    <a:pt x="629" y="198"/>
                  </a:cubicBezTo>
                  <a:cubicBezTo>
                    <a:pt x="630" y="198"/>
                    <a:pt x="632" y="197"/>
                    <a:pt x="633" y="196"/>
                  </a:cubicBezTo>
                  <a:cubicBezTo>
                    <a:pt x="632" y="195"/>
                    <a:pt x="632" y="195"/>
                    <a:pt x="632" y="195"/>
                  </a:cubicBezTo>
                  <a:cubicBezTo>
                    <a:pt x="633" y="196"/>
                    <a:pt x="633" y="196"/>
                    <a:pt x="633" y="196"/>
                  </a:cubicBezTo>
                  <a:cubicBezTo>
                    <a:pt x="635" y="196"/>
                    <a:pt x="636" y="194"/>
                    <a:pt x="636" y="193"/>
                  </a:cubicBezTo>
                  <a:cubicBezTo>
                    <a:pt x="637" y="192"/>
                    <a:pt x="637" y="191"/>
                    <a:pt x="637" y="190"/>
                  </a:cubicBezTo>
                  <a:cubicBezTo>
                    <a:pt x="637" y="188"/>
                    <a:pt x="637" y="187"/>
                    <a:pt x="637" y="186"/>
                  </a:cubicBezTo>
                  <a:cubicBezTo>
                    <a:pt x="637" y="185"/>
                    <a:pt x="637" y="185"/>
                    <a:pt x="637" y="185"/>
                  </a:cubicBezTo>
                  <a:cubicBezTo>
                    <a:pt x="637" y="184"/>
                    <a:pt x="638" y="184"/>
                    <a:pt x="639" y="184"/>
                  </a:cubicBezTo>
                  <a:cubicBezTo>
                    <a:pt x="642" y="184"/>
                    <a:pt x="645" y="185"/>
                    <a:pt x="647" y="187"/>
                  </a:cubicBezTo>
                  <a:cubicBezTo>
                    <a:pt x="648" y="187"/>
                    <a:pt x="649" y="188"/>
                    <a:pt x="649" y="188"/>
                  </a:cubicBezTo>
                  <a:cubicBezTo>
                    <a:pt x="650" y="189"/>
                    <a:pt x="650" y="189"/>
                    <a:pt x="650" y="189"/>
                  </a:cubicBezTo>
                  <a:cubicBezTo>
                    <a:pt x="650" y="189"/>
                    <a:pt x="650" y="189"/>
                    <a:pt x="650" y="189"/>
                  </a:cubicBezTo>
                  <a:cubicBezTo>
                    <a:pt x="650" y="189"/>
                    <a:pt x="650" y="189"/>
                    <a:pt x="650" y="189"/>
                  </a:cubicBezTo>
                  <a:cubicBezTo>
                    <a:pt x="651" y="190"/>
                    <a:pt x="651" y="190"/>
                    <a:pt x="651" y="190"/>
                  </a:cubicBezTo>
                  <a:cubicBezTo>
                    <a:pt x="652" y="189"/>
                    <a:pt x="652" y="189"/>
                    <a:pt x="652" y="189"/>
                  </a:cubicBezTo>
                  <a:cubicBezTo>
                    <a:pt x="652" y="189"/>
                    <a:pt x="652" y="189"/>
                    <a:pt x="652" y="189"/>
                  </a:cubicBezTo>
                  <a:cubicBezTo>
                    <a:pt x="652" y="189"/>
                    <a:pt x="654" y="189"/>
                    <a:pt x="655" y="189"/>
                  </a:cubicBezTo>
                  <a:cubicBezTo>
                    <a:pt x="657" y="189"/>
                    <a:pt x="659" y="190"/>
                    <a:pt x="660" y="190"/>
                  </a:cubicBezTo>
                  <a:cubicBezTo>
                    <a:pt x="660" y="191"/>
                    <a:pt x="661" y="191"/>
                    <a:pt x="661" y="192"/>
                  </a:cubicBezTo>
                  <a:cubicBezTo>
                    <a:pt x="663" y="194"/>
                    <a:pt x="664" y="196"/>
                    <a:pt x="666" y="198"/>
                  </a:cubicBezTo>
                  <a:cubicBezTo>
                    <a:pt x="667" y="200"/>
                    <a:pt x="668" y="201"/>
                    <a:pt x="668" y="201"/>
                  </a:cubicBezTo>
                  <a:cubicBezTo>
                    <a:pt x="668" y="202"/>
                    <a:pt x="668" y="202"/>
                    <a:pt x="668" y="202"/>
                  </a:cubicBezTo>
                  <a:cubicBezTo>
                    <a:pt x="670" y="202"/>
                    <a:pt x="670" y="202"/>
                    <a:pt x="670" y="202"/>
                  </a:cubicBezTo>
                  <a:cubicBezTo>
                    <a:pt x="670" y="202"/>
                    <a:pt x="670" y="201"/>
                    <a:pt x="671" y="201"/>
                  </a:cubicBezTo>
                  <a:cubicBezTo>
                    <a:pt x="673" y="200"/>
                    <a:pt x="677" y="199"/>
                    <a:pt x="680" y="199"/>
                  </a:cubicBezTo>
                  <a:cubicBezTo>
                    <a:pt x="681" y="199"/>
                    <a:pt x="682" y="199"/>
                    <a:pt x="682" y="199"/>
                  </a:cubicBezTo>
                  <a:cubicBezTo>
                    <a:pt x="682" y="197"/>
                    <a:pt x="682" y="197"/>
                    <a:pt x="682" y="197"/>
                  </a:cubicBezTo>
                  <a:cubicBezTo>
                    <a:pt x="681" y="198"/>
                    <a:pt x="681" y="198"/>
                    <a:pt x="681" y="198"/>
                  </a:cubicBezTo>
                  <a:cubicBezTo>
                    <a:pt x="683" y="200"/>
                    <a:pt x="685" y="203"/>
                    <a:pt x="685" y="204"/>
                  </a:cubicBezTo>
                  <a:cubicBezTo>
                    <a:pt x="686" y="205"/>
                    <a:pt x="686" y="206"/>
                    <a:pt x="686" y="206"/>
                  </a:cubicBezTo>
                  <a:cubicBezTo>
                    <a:pt x="686" y="207"/>
                    <a:pt x="686" y="207"/>
                    <a:pt x="686" y="207"/>
                  </a:cubicBezTo>
                  <a:cubicBezTo>
                    <a:pt x="686" y="207"/>
                    <a:pt x="686" y="207"/>
                    <a:pt x="686" y="207"/>
                  </a:cubicBezTo>
                  <a:cubicBezTo>
                    <a:pt x="688" y="207"/>
                    <a:pt x="688" y="207"/>
                    <a:pt x="688" y="207"/>
                  </a:cubicBezTo>
                  <a:cubicBezTo>
                    <a:pt x="687" y="206"/>
                    <a:pt x="687" y="206"/>
                    <a:pt x="687" y="206"/>
                  </a:cubicBezTo>
                  <a:cubicBezTo>
                    <a:pt x="687" y="206"/>
                    <a:pt x="687" y="206"/>
                    <a:pt x="684" y="212"/>
                  </a:cubicBezTo>
                  <a:cubicBezTo>
                    <a:pt x="685" y="212"/>
                    <a:pt x="685" y="212"/>
                    <a:pt x="685" y="212"/>
                  </a:cubicBezTo>
                  <a:cubicBezTo>
                    <a:pt x="684" y="211"/>
                    <a:pt x="684" y="211"/>
                    <a:pt x="684" y="211"/>
                  </a:cubicBezTo>
                  <a:cubicBezTo>
                    <a:pt x="684" y="211"/>
                    <a:pt x="684" y="211"/>
                    <a:pt x="680" y="217"/>
                  </a:cubicBezTo>
                  <a:cubicBezTo>
                    <a:pt x="679" y="218"/>
                    <a:pt x="679" y="218"/>
                    <a:pt x="679" y="218"/>
                  </a:cubicBezTo>
                  <a:cubicBezTo>
                    <a:pt x="680" y="219"/>
                    <a:pt x="680" y="219"/>
                    <a:pt x="680" y="219"/>
                  </a:cubicBezTo>
                  <a:cubicBezTo>
                    <a:pt x="680" y="219"/>
                    <a:pt x="680" y="219"/>
                    <a:pt x="684" y="223"/>
                  </a:cubicBezTo>
                  <a:cubicBezTo>
                    <a:pt x="685" y="222"/>
                    <a:pt x="685" y="222"/>
                    <a:pt x="685" y="222"/>
                  </a:cubicBezTo>
                  <a:cubicBezTo>
                    <a:pt x="684" y="223"/>
                    <a:pt x="684" y="223"/>
                    <a:pt x="684" y="223"/>
                  </a:cubicBezTo>
                  <a:cubicBezTo>
                    <a:pt x="684" y="223"/>
                    <a:pt x="684" y="223"/>
                    <a:pt x="688" y="228"/>
                  </a:cubicBezTo>
                  <a:cubicBezTo>
                    <a:pt x="689" y="229"/>
                    <a:pt x="689" y="229"/>
                    <a:pt x="689" y="229"/>
                  </a:cubicBezTo>
                  <a:cubicBezTo>
                    <a:pt x="690" y="228"/>
                    <a:pt x="690" y="228"/>
                    <a:pt x="690" y="228"/>
                  </a:cubicBezTo>
                  <a:cubicBezTo>
                    <a:pt x="690" y="228"/>
                    <a:pt x="690" y="228"/>
                    <a:pt x="696" y="224"/>
                  </a:cubicBezTo>
                  <a:cubicBezTo>
                    <a:pt x="695" y="223"/>
                    <a:pt x="695" y="223"/>
                    <a:pt x="695" y="223"/>
                  </a:cubicBezTo>
                  <a:cubicBezTo>
                    <a:pt x="694" y="224"/>
                    <a:pt x="694" y="224"/>
                    <a:pt x="694" y="224"/>
                  </a:cubicBezTo>
                  <a:cubicBezTo>
                    <a:pt x="694" y="224"/>
                    <a:pt x="694" y="225"/>
                    <a:pt x="695" y="225"/>
                  </a:cubicBezTo>
                  <a:cubicBezTo>
                    <a:pt x="695" y="225"/>
                    <a:pt x="696" y="226"/>
                    <a:pt x="697" y="226"/>
                  </a:cubicBezTo>
                  <a:cubicBezTo>
                    <a:pt x="698" y="226"/>
                    <a:pt x="698" y="226"/>
                    <a:pt x="699" y="226"/>
                  </a:cubicBezTo>
                  <a:cubicBezTo>
                    <a:pt x="700" y="225"/>
                    <a:pt x="701" y="224"/>
                    <a:pt x="703" y="222"/>
                  </a:cubicBezTo>
                  <a:cubicBezTo>
                    <a:pt x="704" y="221"/>
                    <a:pt x="705" y="220"/>
                    <a:pt x="705" y="220"/>
                  </a:cubicBezTo>
                  <a:cubicBezTo>
                    <a:pt x="708" y="218"/>
                    <a:pt x="708" y="218"/>
                    <a:pt x="708" y="218"/>
                  </a:cubicBezTo>
                  <a:cubicBezTo>
                    <a:pt x="704" y="218"/>
                    <a:pt x="704" y="218"/>
                    <a:pt x="704" y="218"/>
                  </a:cubicBezTo>
                  <a:lnTo>
                    <a:pt x="704" y="219"/>
                  </a:lnTo>
                  <a:close/>
                  <a:moveTo>
                    <a:pt x="842" y="446"/>
                  </a:moveTo>
                  <a:cubicBezTo>
                    <a:pt x="842" y="444"/>
                    <a:pt x="842" y="444"/>
                    <a:pt x="842" y="444"/>
                  </a:cubicBezTo>
                  <a:cubicBezTo>
                    <a:pt x="841" y="444"/>
                    <a:pt x="840" y="444"/>
                    <a:pt x="840" y="444"/>
                  </a:cubicBezTo>
                  <a:cubicBezTo>
                    <a:pt x="835" y="444"/>
                    <a:pt x="831" y="445"/>
                    <a:pt x="827" y="447"/>
                  </a:cubicBezTo>
                  <a:cubicBezTo>
                    <a:pt x="823" y="448"/>
                    <a:pt x="821" y="450"/>
                    <a:pt x="821" y="450"/>
                  </a:cubicBezTo>
                  <a:cubicBezTo>
                    <a:pt x="820" y="450"/>
                    <a:pt x="820" y="450"/>
                    <a:pt x="820" y="450"/>
                  </a:cubicBezTo>
                  <a:cubicBezTo>
                    <a:pt x="820" y="451"/>
                    <a:pt x="820" y="451"/>
                    <a:pt x="820" y="451"/>
                  </a:cubicBezTo>
                  <a:cubicBezTo>
                    <a:pt x="821" y="459"/>
                    <a:pt x="821" y="459"/>
                    <a:pt x="821" y="459"/>
                  </a:cubicBezTo>
                  <a:cubicBezTo>
                    <a:pt x="822" y="461"/>
                    <a:pt x="822" y="461"/>
                    <a:pt x="822" y="461"/>
                  </a:cubicBezTo>
                  <a:cubicBezTo>
                    <a:pt x="823" y="461"/>
                    <a:pt x="823" y="461"/>
                    <a:pt x="823" y="461"/>
                  </a:cubicBezTo>
                  <a:cubicBezTo>
                    <a:pt x="823" y="461"/>
                    <a:pt x="823" y="461"/>
                    <a:pt x="824" y="461"/>
                  </a:cubicBezTo>
                  <a:cubicBezTo>
                    <a:pt x="826" y="461"/>
                    <a:pt x="831" y="461"/>
                    <a:pt x="835" y="462"/>
                  </a:cubicBezTo>
                  <a:cubicBezTo>
                    <a:pt x="835" y="462"/>
                    <a:pt x="835" y="462"/>
                    <a:pt x="835" y="462"/>
                  </a:cubicBezTo>
                  <a:cubicBezTo>
                    <a:pt x="835" y="462"/>
                    <a:pt x="835" y="462"/>
                    <a:pt x="835" y="462"/>
                  </a:cubicBezTo>
                  <a:cubicBezTo>
                    <a:pt x="837" y="462"/>
                    <a:pt x="839" y="463"/>
                    <a:pt x="841" y="465"/>
                  </a:cubicBezTo>
                  <a:cubicBezTo>
                    <a:pt x="842" y="466"/>
                    <a:pt x="842" y="467"/>
                    <a:pt x="843" y="467"/>
                  </a:cubicBezTo>
                  <a:cubicBezTo>
                    <a:pt x="843" y="468"/>
                    <a:pt x="843" y="468"/>
                    <a:pt x="843" y="468"/>
                  </a:cubicBezTo>
                  <a:cubicBezTo>
                    <a:pt x="843" y="468"/>
                    <a:pt x="843" y="468"/>
                    <a:pt x="843" y="468"/>
                  </a:cubicBezTo>
                  <a:cubicBezTo>
                    <a:pt x="843" y="468"/>
                    <a:pt x="843" y="468"/>
                    <a:pt x="843" y="468"/>
                  </a:cubicBezTo>
                  <a:cubicBezTo>
                    <a:pt x="844" y="469"/>
                    <a:pt x="844" y="469"/>
                    <a:pt x="844" y="469"/>
                  </a:cubicBezTo>
                  <a:cubicBezTo>
                    <a:pt x="844" y="469"/>
                    <a:pt x="844" y="469"/>
                    <a:pt x="844" y="469"/>
                  </a:cubicBezTo>
                  <a:cubicBezTo>
                    <a:pt x="852" y="471"/>
                    <a:pt x="852" y="471"/>
                    <a:pt x="852" y="471"/>
                  </a:cubicBezTo>
                  <a:cubicBezTo>
                    <a:pt x="854" y="472"/>
                    <a:pt x="854" y="472"/>
                    <a:pt x="854" y="472"/>
                  </a:cubicBezTo>
                  <a:cubicBezTo>
                    <a:pt x="854" y="470"/>
                    <a:pt x="854" y="470"/>
                    <a:pt x="854" y="470"/>
                  </a:cubicBezTo>
                  <a:cubicBezTo>
                    <a:pt x="855" y="462"/>
                    <a:pt x="855" y="462"/>
                    <a:pt x="855" y="462"/>
                  </a:cubicBezTo>
                  <a:cubicBezTo>
                    <a:pt x="856" y="462"/>
                    <a:pt x="856" y="462"/>
                    <a:pt x="856" y="462"/>
                  </a:cubicBezTo>
                  <a:cubicBezTo>
                    <a:pt x="855" y="461"/>
                    <a:pt x="855" y="461"/>
                    <a:pt x="855" y="461"/>
                  </a:cubicBezTo>
                  <a:cubicBezTo>
                    <a:pt x="855" y="461"/>
                    <a:pt x="854" y="458"/>
                    <a:pt x="852" y="454"/>
                  </a:cubicBezTo>
                  <a:cubicBezTo>
                    <a:pt x="849" y="450"/>
                    <a:pt x="846" y="446"/>
                    <a:pt x="842" y="444"/>
                  </a:cubicBezTo>
                  <a:cubicBezTo>
                    <a:pt x="842" y="444"/>
                    <a:pt x="842" y="444"/>
                    <a:pt x="842" y="444"/>
                  </a:cubicBezTo>
                  <a:cubicBezTo>
                    <a:pt x="842" y="444"/>
                    <a:pt x="842" y="444"/>
                    <a:pt x="842" y="444"/>
                  </a:cubicBezTo>
                  <a:cubicBezTo>
                    <a:pt x="842" y="446"/>
                    <a:pt x="842" y="446"/>
                    <a:pt x="842" y="446"/>
                  </a:cubicBezTo>
                  <a:cubicBezTo>
                    <a:pt x="841" y="447"/>
                    <a:pt x="841" y="447"/>
                    <a:pt x="841" y="447"/>
                  </a:cubicBezTo>
                  <a:cubicBezTo>
                    <a:pt x="844" y="448"/>
                    <a:pt x="847" y="452"/>
                    <a:pt x="849" y="456"/>
                  </a:cubicBezTo>
                  <a:cubicBezTo>
                    <a:pt x="850" y="457"/>
                    <a:pt x="851" y="459"/>
                    <a:pt x="852" y="460"/>
                  </a:cubicBezTo>
                  <a:cubicBezTo>
                    <a:pt x="852" y="461"/>
                    <a:pt x="852" y="462"/>
                    <a:pt x="852" y="462"/>
                  </a:cubicBezTo>
                  <a:cubicBezTo>
                    <a:pt x="853" y="462"/>
                    <a:pt x="853" y="462"/>
                    <a:pt x="853" y="462"/>
                  </a:cubicBezTo>
                  <a:cubicBezTo>
                    <a:pt x="854" y="462"/>
                    <a:pt x="854" y="462"/>
                    <a:pt x="854" y="462"/>
                  </a:cubicBezTo>
                  <a:cubicBezTo>
                    <a:pt x="853" y="462"/>
                    <a:pt x="853" y="462"/>
                    <a:pt x="853" y="462"/>
                  </a:cubicBezTo>
                  <a:cubicBezTo>
                    <a:pt x="853" y="462"/>
                    <a:pt x="853" y="462"/>
                    <a:pt x="851" y="470"/>
                  </a:cubicBezTo>
                  <a:cubicBezTo>
                    <a:pt x="853" y="470"/>
                    <a:pt x="853" y="470"/>
                    <a:pt x="853" y="470"/>
                  </a:cubicBezTo>
                  <a:cubicBezTo>
                    <a:pt x="853" y="469"/>
                    <a:pt x="853" y="469"/>
                    <a:pt x="853" y="469"/>
                  </a:cubicBezTo>
                  <a:cubicBezTo>
                    <a:pt x="853" y="469"/>
                    <a:pt x="853" y="469"/>
                    <a:pt x="845" y="466"/>
                  </a:cubicBezTo>
                  <a:cubicBezTo>
                    <a:pt x="845" y="467"/>
                    <a:pt x="845" y="467"/>
                    <a:pt x="845" y="467"/>
                  </a:cubicBezTo>
                  <a:cubicBezTo>
                    <a:pt x="846" y="467"/>
                    <a:pt x="846" y="467"/>
                    <a:pt x="846" y="467"/>
                  </a:cubicBezTo>
                  <a:cubicBezTo>
                    <a:pt x="846" y="466"/>
                    <a:pt x="845" y="465"/>
                    <a:pt x="843" y="463"/>
                  </a:cubicBezTo>
                  <a:cubicBezTo>
                    <a:pt x="841" y="461"/>
                    <a:pt x="838" y="459"/>
                    <a:pt x="835" y="459"/>
                  </a:cubicBezTo>
                  <a:cubicBezTo>
                    <a:pt x="835" y="461"/>
                    <a:pt x="835" y="461"/>
                    <a:pt x="835" y="461"/>
                  </a:cubicBezTo>
                  <a:cubicBezTo>
                    <a:pt x="835" y="459"/>
                    <a:pt x="835" y="459"/>
                    <a:pt x="835" y="459"/>
                  </a:cubicBezTo>
                  <a:cubicBezTo>
                    <a:pt x="830" y="458"/>
                    <a:pt x="823" y="458"/>
                    <a:pt x="823" y="458"/>
                  </a:cubicBezTo>
                  <a:cubicBezTo>
                    <a:pt x="823" y="459"/>
                    <a:pt x="823" y="459"/>
                    <a:pt x="823" y="459"/>
                  </a:cubicBezTo>
                  <a:cubicBezTo>
                    <a:pt x="824" y="459"/>
                    <a:pt x="824" y="459"/>
                    <a:pt x="824" y="459"/>
                  </a:cubicBezTo>
                  <a:cubicBezTo>
                    <a:pt x="824" y="459"/>
                    <a:pt x="824" y="459"/>
                    <a:pt x="823" y="451"/>
                  </a:cubicBezTo>
                  <a:cubicBezTo>
                    <a:pt x="822" y="451"/>
                    <a:pt x="822" y="451"/>
                    <a:pt x="822" y="451"/>
                  </a:cubicBezTo>
                  <a:cubicBezTo>
                    <a:pt x="822" y="452"/>
                    <a:pt x="822" y="452"/>
                    <a:pt x="822" y="452"/>
                  </a:cubicBezTo>
                  <a:cubicBezTo>
                    <a:pt x="823" y="452"/>
                    <a:pt x="823" y="452"/>
                    <a:pt x="823" y="452"/>
                  </a:cubicBezTo>
                  <a:cubicBezTo>
                    <a:pt x="825" y="451"/>
                    <a:pt x="833" y="447"/>
                    <a:pt x="840" y="447"/>
                  </a:cubicBezTo>
                  <a:cubicBezTo>
                    <a:pt x="840" y="447"/>
                    <a:pt x="841" y="447"/>
                    <a:pt x="842" y="447"/>
                  </a:cubicBezTo>
                  <a:cubicBezTo>
                    <a:pt x="842" y="446"/>
                    <a:pt x="842" y="446"/>
                    <a:pt x="842" y="446"/>
                  </a:cubicBezTo>
                  <a:cubicBezTo>
                    <a:pt x="841" y="447"/>
                    <a:pt x="841" y="447"/>
                    <a:pt x="841" y="447"/>
                  </a:cubicBezTo>
                  <a:lnTo>
                    <a:pt x="842" y="4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0" name="Freeform 49"/>
            <p:cNvSpPr>
              <a:spLocks noEditPoints="1"/>
            </p:cNvSpPr>
            <p:nvPr/>
          </p:nvSpPr>
          <p:spPr bwMode="auto">
            <a:xfrm>
              <a:off x="2974" y="4278"/>
              <a:ext cx="45" cy="38"/>
            </a:xfrm>
            <a:custGeom>
              <a:avLst/>
              <a:gdLst>
                <a:gd name="T0" fmla="*/ 10 w 32"/>
                <a:gd name="T1" fmla="*/ 4 h 27"/>
                <a:gd name="T2" fmla="*/ 3 w 32"/>
                <a:gd name="T3" fmla="*/ 5 h 27"/>
                <a:gd name="T4" fmla="*/ 7 w 32"/>
                <a:gd name="T5" fmla="*/ 11 h 27"/>
                <a:gd name="T6" fmla="*/ 10 w 32"/>
                <a:gd name="T7" fmla="*/ 4 h 27"/>
                <a:gd name="T8" fmla="*/ 22 w 32"/>
                <a:gd name="T9" fmla="*/ 15 h 27"/>
                <a:gd name="T10" fmla="*/ 19 w 32"/>
                <a:gd name="T11" fmla="*/ 16 h 27"/>
                <a:gd name="T12" fmla="*/ 15 w 32"/>
                <a:gd name="T13" fmla="*/ 12 h 27"/>
                <a:gd name="T14" fmla="*/ 13 w 32"/>
                <a:gd name="T15" fmla="*/ 15 h 27"/>
                <a:gd name="T16" fmla="*/ 14 w 32"/>
                <a:gd name="T17" fmla="*/ 20 h 27"/>
                <a:gd name="T18" fmla="*/ 26 w 32"/>
                <a:gd name="T19" fmla="*/ 27 h 27"/>
                <a:gd name="T20" fmla="*/ 32 w 32"/>
                <a:gd name="T21" fmla="*/ 20 h 27"/>
                <a:gd name="T22" fmla="*/ 22 w 32"/>
                <a:gd name="T23"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7">
                  <a:moveTo>
                    <a:pt x="10" y="4"/>
                  </a:moveTo>
                  <a:cubicBezTo>
                    <a:pt x="0" y="0"/>
                    <a:pt x="3" y="5"/>
                    <a:pt x="3" y="5"/>
                  </a:cubicBezTo>
                  <a:cubicBezTo>
                    <a:pt x="7" y="11"/>
                    <a:pt x="7" y="11"/>
                    <a:pt x="7" y="11"/>
                  </a:cubicBezTo>
                  <a:cubicBezTo>
                    <a:pt x="13" y="12"/>
                    <a:pt x="21" y="7"/>
                    <a:pt x="10" y="4"/>
                  </a:cubicBezTo>
                  <a:close/>
                  <a:moveTo>
                    <a:pt x="22" y="15"/>
                  </a:moveTo>
                  <a:cubicBezTo>
                    <a:pt x="19" y="16"/>
                    <a:pt x="19" y="16"/>
                    <a:pt x="19" y="16"/>
                  </a:cubicBezTo>
                  <a:cubicBezTo>
                    <a:pt x="15" y="12"/>
                    <a:pt x="15" y="12"/>
                    <a:pt x="15" y="12"/>
                  </a:cubicBezTo>
                  <a:cubicBezTo>
                    <a:pt x="13" y="15"/>
                    <a:pt x="13" y="15"/>
                    <a:pt x="13" y="15"/>
                  </a:cubicBezTo>
                  <a:cubicBezTo>
                    <a:pt x="14" y="20"/>
                    <a:pt x="14" y="20"/>
                    <a:pt x="14" y="20"/>
                  </a:cubicBezTo>
                  <a:cubicBezTo>
                    <a:pt x="14" y="20"/>
                    <a:pt x="21" y="27"/>
                    <a:pt x="26" y="27"/>
                  </a:cubicBezTo>
                  <a:cubicBezTo>
                    <a:pt x="32" y="27"/>
                    <a:pt x="32" y="20"/>
                    <a:pt x="32" y="20"/>
                  </a:cubicBezTo>
                  <a:lnTo>
                    <a:pt x="22" y="15"/>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1" name="Freeform 50"/>
            <p:cNvSpPr>
              <a:spLocks noEditPoints="1"/>
            </p:cNvSpPr>
            <p:nvPr/>
          </p:nvSpPr>
          <p:spPr bwMode="auto">
            <a:xfrm>
              <a:off x="2976" y="4281"/>
              <a:ext cx="43" cy="36"/>
            </a:xfrm>
            <a:custGeom>
              <a:avLst/>
              <a:gdLst>
                <a:gd name="T0" fmla="*/ 8 w 30"/>
                <a:gd name="T1" fmla="*/ 2 h 26"/>
                <a:gd name="T2" fmla="*/ 1 w 30"/>
                <a:gd name="T3" fmla="*/ 1 h 26"/>
                <a:gd name="T4" fmla="*/ 1 w 30"/>
                <a:gd name="T5" fmla="*/ 4 h 26"/>
                <a:gd name="T6" fmla="*/ 1 w 30"/>
                <a:gd name="T7" fmla="*/ 4 h 26"/>
                <a:gd name="T8" fmla="*/ 5 w 30"/>
                <a:gd name="T9" fmla="*/ 9 h 26"/>
                <a:gd name="T10" fmla="*/ 7 w 30"/>
                <a:gd name="T11" fmla="*/ 10 h 26"/>
                <a:gd name="T12" fmla="*/ 14 w 30"/>
                <a:gd name="T13" fmla="*/ 6 h 26"/>
                <a:gd name="T14" fmla="*/ 8 w 30"/>
                <a:gd name="T15" fmla="*/ 2 h 26"/>
                <a:gd name="T16" fmla="*/ 8 w 30"/>
                <a:gd name="T17" fmla="*/ 2 h 26"/>
                <a:gd name="T18" fmla="*/ 8 w 30"/>
                <a:gd name="T19" fmla="*/ 3 h 26"/>
                <a:gd name="T20" fmla="*/ 13 w 30"/>
                <a:gd name="T21" fmla="*/ 6 h 26"/>
                <a:gd name="T22" fmla="*/ 7 w 30"/>
                <a:gd name="T23" fmla="*/ 9 h 26"/>
                <a:gd name="T24" fmla="*/ 5 w 30"/>
                <a:gd name="T25" fmla="*/ 9 h 26"/>
                <a:gd name="T26" fmla="*/ 1 w 30"/>
                <a:gd name="T27" fmla="*/ 3 h 26"/>
                <a:gd name="T28" fmla="*/ 2 w 30"/>
                <a:gd name="T29" fmla="*/ 3 h 26"/>
                <a:gd name="T30" fmla="*/ 1 w 30"/>
                <a:gd name="T31" fmla="*/ 2 h 26"/>
                <a:gd name="T32" fmla="*/ 3 w 30"/>
                <a:gd name="T33" fmla="*/ 1 h 26"/>
                <a:gd name="T34" fmla="*/ 8 w 30"/>
                <a:gd name="T35" fmla="*/ 3 h 26"/>
                <a:gd name="T36" fmla="*/ 8 w 30"/>
                <a:gd name="T37" fmla="*/ 2 h 26"/>
                <a:gd name="T38" fmla="*/ 20 w 30"/>
                <a:gd name="T39" fmla="*/ 12 h 26"/>
                <a:gd name="T40" fmla="*/ 17 w 30"/>
                <a:gd name="T41" fmla="*/ 14 h 26"/>
                <a:gd name="T42" fmla="*/ 14 w 30"/>
                <a:gd name="T43" fmla="*/ 10 h 26"/>
                <a:gd name="T44" fmla="*/ 13 w 30"/>
                <a:gd name="T45" fmla="*/ 10 h 26"/>
                <a:gd name="T46" fmla="*/ 10 w 30"/>
                <a:gd name="T47" fmla="*/ 13 h 26"/>
                <a:gd name="T48" fmla="*/ 11 w 30"/>
                <a:gd name="T49" fmla="*/ 18 h 26"/>
                <a:gd name="T50" fmla="*/ 12 w 30"/>
                <a:gd name="T51" fmla="*/ 19 h 26"/>
                <a:gd name="T52" fmla="*/ 24 w 30"/>
                <a:gd name="T53" fmla="*/ 25 h 26"/>
                <a:gd name="T54" fmla="*/ 30 w 30"/>
                <a:gd name="T55" fmla="*/ 18 h 26"/>
                <a:gd name="T56" fmla="*/ 20 w 30"/>
                <a:gd name="T57" fmla="*/ 12 h 26"/>
                <a:gd name="T58" fmla="*/ 20 w 30"/>
                <a:gd name="T59" fmla="*/ 13 h 26"/>
                <a:gd name="T60" fmla="*/ 29 w 30"/>
                <a:gd name="T61" fmla="*/ 19 h 26"/>
                <a:gd name="T62" fmla="*/ 29 w 30"/>
                <a:gd name="T63" fmla="*/ 18 h 26"/>
                <a:gd name="T64" fmla="*/ 28 w 30"/>
                <a:gd name="T65" fmla="*/ 23 h 26"/>
                <a:gd name="T66" fmla="*/ 16 w 30"/>
                <a:gd name="T67" fmla="*/ 21 h 26"/>
                <a:gd name="T68" fmla="*/ 12 w 30"/>
                <a:gd name="T69" fmla="*/ 18 h 26"/>
                <a:gd name="T70" fmla="*/ 12 w 30"/>
                <a:gd name="T71" fmla="*/ 18 h 26"/>
                <a:gd name="T72" fmla="*/ 11 w 30"/>
                <a:gd name="T73" fmla="*/ 13 h 26"/>
                <a:gd name="T74" fmla="*/ 14 w 30"/>
                <a:gd name="T75" fmla="*/ 11 h 26"/>
                <a:gd name="T76" fmla="*/ 13 w 30"/>
                <a:gd name="T77" fmla="*/ 11 h 26"/>
                <a:gd name="T78" fmla="*/ 17 w 30"/>
                <a:gd name="T79" fmla="*/ 15 h 26"/>
                <a:gd name="T80" fmla="*/ 20 w 30"/>
                <a:gd name="T81" fmla="*/ 13 h 26"/>
                <a:gd name="T82" fmla="*/ 20 w 30"/>
                <a:gd name="T83"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 h="26">
                  <a:moveTo>
                    <a:pt x="8" y="2"/>
                  </a:moveTo>
                  <a:cubicBezTo>
                    <a:pt x="8" y="2"/>
                    <a:pt x="8" y="2"/>
                    <a:pt x="8" y="2"/>
                  </a:cubicBezTo>
                  <a:cubicBezTo>
                    <a:pt x="5" y="0"/>
                    <a:pt x="4" y="0"/>
                    <a:pt x="3" y="0"/>
                  </a:cubicBezTo>
                  <a:cubicBezTo>
                    <a:pt x="2" y="0"/>
                    <a:pt x="1" y="0"/>
                    <a:pt x="1" y="1"/>
                  </a:cubicBezTo>
                  <a:cubicBezTo>
                    <a:pt x="0" y="1"/>
                    <a:pt x="0" y="2"/>
                    <a:pt x="0" y="2"/>
                  </a:cubicBezTo>
                  <a:cubicBezTo>
                    <a:pt x="0" y="3"/>
                    <a:pt x="1" y="4"/>
                    <a:pt x="1" y="4"/>
                  </a:cubicBezTo>
                  <a:cubicBezTo>
                    <a:pt x="1" y="4"/>
                    <a:pt x="1" y="4"/>
                    <a:pt x="1" y="4"/>
                  </a:cubicBezTo>
                  <a:cubicBezTo>
                    <a:pt x="1" y="4"/>
                    <a:pt x="1" y="4"/>
                    <a:pt x="1" y="4"/>
                  </a:cubicBezTo>
                  <a:cubicBezTo>
                    <a:pt x="5" y="9"/>
                    <a:pt x="5" y="9"/>
                    <a:pt x="5" y="9"/>
                  </a:cubicBezTo>
                  <a:cubicBezTo>
                    <a:pt x="5" y="9"/>
                    <a:pt x="5" y="9"/>
                    <a:pt x="5" y="9"/>
                  </a:cubicBezTo>
                  <a:cubicBezTo>
                    <a:pt x="5" y="9"/>
                    <a:pt x="5" y="9"/>
                    <a:pt x="5" y="9"/>
                  </a:cubicBezTo>
                  <a:cubicBezTo>
                    <a:pt x="6" y="9"/>
                    <a:pt x="6" y="10"/>
                    <a:pt x="7" y="10"/>
                  </a:cubicBezTo>
                  <a:cubicBezTo>
                    <a:pt x="9" y="10"/>
                    <a:pt x="10" y="9"/>
                    <a:pt x="12" y="8"/>
                  </a:cubicBezTo>
                  <a:cubicBezTo>
                    <a:pt x="13" y="8"/>
                    <a:pt x="14" y="7"/>
                    <a:pt x="14" y="6"/>
                  </a:cubicBezTo>
                  <a:cubicBezTo>
                    <a:pt x="14" y="5"/>
                    <a:pt x="13" y="4"/>
                    <a:pt x="12" y="3"/>
                  </a:cubicBezTo>
                  <a:cubicBezTo>
                    <a:pt x="11" y="3"/>
                    <a:pt x="10" y="2"/>
                    <a:pt x="8" y="2"/>
                  </a:cubicBezTo>
                  <a:cubicBezTo>
                    <a:pt x="8" y="2"/>
                    <a:pt x="8" y="2"/>
                    <a:pt x="8" y="2"/>
                  </a:cubicBezTo>
                  <a:cubicBezTo>
                    <a:pt x="8" y="2"/>
                    <a:pt x="8" y="2"/>
                    <a:pt x="8" y="2"/>
                  </a:cubicBezTo>
                  <a:cubicBezTo>
                    <a:pt x="8" y="2"/>
                    <a:pt x="8" y="2"/>
                    <a:pt x="8" y="2"/>
                  </a:cubicBezTo>
                  <a:cubicBezTo>
                    <a:pt x="8" y="3"/>
                    <a:pt x="8" y="3"/>
                    <a:pt x="8" y="3"/>
                  </a:cubicBezTo>
                  <a:cubicBezTo>
                    <a:pt x="10" y="3"/>
                    <a:pt x="11" y="4"/>
                    <a:pt x="12" y="4"/>
                  </a:cubicBezTo>
                  <a:cubicBezTo>
                    <a:pt x="13" y="5"/>
                    <a:pt x="13" y="5"/>
                    <a:pt x="13" y="6"/>
                  </a:cubicBezTo>
                  <a:cubicBezTo>
                    <a:pt x="13" y="6"/>
                    <a:pt x="12" y="7"/>
                    <a:pt x="11" y="8"/>
                  </a:cubicBezTo>
                  <a:cubicBezTo>
                    <a:pt x="10" y="8"/>
                    <a:pt x="8" y="9"/>
                    <a:pt x="7" y="9"/>
                  </a:cubicBezTo>
                  <a:cubicBezTo>
                    <a:pt x="6" y="9"/>
                    <a:pt x="6" y="8"/>
                    <a:pt x="5" y="8"/>
                  </a:cubicBezTo>
                  <a:cubicBezTo>
                    <a:pt x="5" y="9"/>
                    <a:pt x="5" y="9"/>
                    <a:pt x="5" y="9"/>
                  </a:cubicBezTo>
                  <a:cubicBezTo>
                    <a:pt x="6" y="9"/>
                    <a:pt x="6" y="9"/>
                    <a:pt x="6" y="9"/>
                  </a:cubicBezTo>
                  <a:cubicBezTo>
                    <a:pt x="6" y="9"/>
                    <a:pt x="6" y="9"/>
                    <a:pt x="1" y="3"/>
                  </a:cubicBezTo>
                  <a:cubicBezTo>
                    <a:pt x="1" y="3"/>
                    <a:pt x="1" y="3"/>
                    <a:pt x="1" y="3"/>
                  </a:cubicBezTo>
                  <a:cubicBezTo>
                    <a:pt x="2" y="3"/>
                    <a:pt x="2" y="3"/>
                    <a:pt x="2" y="3"/>
                  </a:cubicBezTo>
                  <a:cubicBezTo>
                    <a:pt x="1" y="3"/>
                    <a:pt x="1" y="3"/>
                    <a:pt x="1" y="3"/>
                  </a:cubicBezTo>
                  <a:cubicBezTo>
                    <a:pt x="1" y="2"/>
                    <a:pt x="1" y="2"/>
                    <a:pt x="1" y="2"/>
                  </a:cubicBezTo>
                  <a:cubicBezTo>
                    <a:pt x="1" y="1"/>
                    <a:pt x="1" y="1"/>
                    <a:pt x="1" y="1"/>
                  </a:cubicBezTo>
                  <a:cubicBezTo>
                    <a:pt x="2" y="1"/>
                    <a:pt x="2" y="1"/>
                    <a:pt x="3" y="1"/>
                  </a:cubicBezTo>
                  <a:cubicBezTo>
                    <a:pt x="3" y="1"/>
                    <a:pt x="5" y="1"/>
                    <a:pt x="8" y="3"/>
                  </a:cubicBezTo>
                  <a:cubicBezTo>
                    <a:pt x="8" y="3"/>
                    <a:pt x="8" y="3"/>
                    <a:pt x="8" y="3"/>
                  </a:cubicBezTo>
                  <a:cubicBezTo>
                    <a:pt x="8" y="3"/>
                    <a:pt x="8" y="3"/>
                    <a:pt x="8" y="3"/>
                  </a:cubicBezTo>
                  <a:lnTo>
                    <a:pt x="8" y="2"/>
                  </a:lnTo>
                  <a:close/>
                  <a:moveTo>
                    <a:pt x="20" y="13"/>
                  </a:moveTo>
                  <a:cubicBezTo>
                    <a:pt x="20" y="12"/>
                    <a:pt x="20" y="12"/>
                    <a:pt x="20" y="12"/>
                  </a:cubicBezTo>
                  <a:cubicBezTo>
                    <a:pt x="17" y="14"/>
                    <a:pt x="17" y="14"/>
                    <a:pt x="17" y="14"/>
                  </a:cubicBezTo>
                  <a:cubicBezTo>
                    <a:pt x="17" y="14"/>
                    <a:pt x="17" y="14"/>
                    <a:pt x="17" y="14"/>
                  </a:cubicBezTo>
                  <a:cubicBezTo>
                    <a:pt x="18" y="14"/>
                    <a:pt x="18" y="14"/>
                    <a:pt x="18" y="14"/>
                  </a:cubicBezTo>
                  <a:cubicBezTo>
                    <a:pt x="14" y="10"/>
                    <a:pt x="14" y="10"/>
                    <a:pt x="14" y="10"/>
                  </a:cubicBezTo>
                  <a:cubicBezTo>
                    <a:pt x="13" y="9"/>
                    <a:pt x="13" y="9"/>
                    <a:pt x="13" y="9"/>
                  </a:cubicBezTo>
                  <a:cubicBezTo>
                    <a:pt x="13" y="10"/>
                    <a:pt x="13" y="10"/>
                    <a:pt x="13" y="10"/>
                  </a:cubicBezTo>
                  <a:cubicBezTo>
                    <a:pt x="10" y="13"/>
                    <a:pt x="10" y="13"/>
                    <a:pt x="10" y="13"/>
                  </a:cubicBezTo>
                  <a:cubicBezTo>
                    <a:pt x="10" y="13"/>
                    <a:pt x="10" y="13"/>
                    <a:pt x="10" y="13"/>
                  </a:cubicBezTo>
                  <a:cubicBezTo>
                    <a:pt x="10" y="13"/>
                    <a:pt x="10" y="13"/>
                    <a:pt x="10" y="13"/>
                  </a:cubicBezTo>
                  <a:cubicBezTo>
                    <a:pt x="11" y="18"/>
                    <a:pt x="11" y="18"/>
                    <a:pt x="11" y="18"/>
                  </a:cubicBezTo>
                  <a:cubicBezTo>
                    <a:pt x="12" y="19"/>
                    <a:pt x="12" y="19"/>
                    <a:pt x="12" y="19"/>
                  </a:cubicBezTo>
                  <a:cubicBezTo>
                    <a:pt x="12" y="19"/>
                    <a:pt x="12" y="19"/>
                    <a:pt x="12" y="19"/>
                  </a:cubicBezTo>
                  <a:cubicBezTo>
                    <a:pt x="12" y="19"/>
                    <a:pt x="13" y="20"/>
                    <a:pt x="16" y="22"/>
                  </a:cubicBezTo>
                  <a:cubicBezTo>
                    <a:pt x="18" y="24"/>
                    <a:pt x="21" y="25"/>
                    <a:pt x="24" y="25"/>
                  </a:cubicBezTo>
                  <a:cubicBezTo>
                    <a:pt x="27" y="26"/>
                    <a:pt x="29" y="24"/>
                    <a:pt x="29" y="22"/>
                  </a:cubicBezTo>
                  <a:cubicBezTo>
                    <a:pt x="30" y="20"/>
                    <a:pt x="30" y="18"/>
                    <a:pt x="30" y="18"/>
                  </a:cubicBezTo>
                  <a:cubicBezTo>
                    <a:pt x="30" y="18"/>
                    <a:pt x="30" y="18"/>
                    <a:pt x="30" y="18"/>
                  </a:cubicBezTo>
                  <a:cubicBezTo>
                    <a:pt x="20" y="12"/>
                    <a:pt x="20" y="12"/>
                    <a:pt x="20" y="12"/>
                  </a:cubicBezTo>
                  <a:cubicBezTo>
                    <a:pt x="20" y="12"/>
                    <a:pt x="20" y="12"/>
                    <a:pt x="20" y="12"/>
                  </a:cubicBezTo>
                  <a:cubicBezTo>
                    <a:pt x="20" y="13"/>
                    <a:pt x="20" y="13"/>
                    <a:pt x="20" y="13"/>
                  </a:cubicBezTo>
                  <a:cubicBezTo>
                    <a:pt x="20" y="13"/>
                    <a:pt x="20" y="13"/>
                    <a:pt x="20" y="13"/>
                  </a:cubicBezTo>
                  <a:cubicBezTo>
                    <a:pt x="29" y="19"/>
                    <a:pt x="29" y="19"/>
                    <a:pt x="29" y="19"/>
                  </a:cubicBezTo>
                  <a:cubicBezTo>
                    <a:pt x="30" y="18"/>
                    <a:pt x="30" y="18"/>
                    <a:pt x="30" y="18"/>
                  </a:cubicBezTo>
                  <a:cubicBezTo>
                    <a:pt x="29" y="18"/>
                    <a:pt x="29" y="18"/>
                    <a:pt x="29" y="18"/>
                  </a:cubicBezTo>
                  <a:cubicBezTo>
                    <a:pt x="29" y="18"/>
                    <a:pt x="29" y="19"/>
                    <a:pt x="29" y="19"/>
                  </a:cubicBezTo>
                  <a:cubicBezTo>
                    <a:pt x="29" y="20"/>
                    <a:pt x="29" y="22"/>
                    <a:pt x="28" y="23"/>
                  </a:cubicBezTo>
                  <a:cubicBezTo>
                    <a:pt x="27" y="24"/>
                    <a:pt x="26" y="24"/>
                    <a:pt x="24" y="25"/>
                  </a:cubicBezTo>
                  <a:cubicBezTo>
                    <a:pt x="22" y="25"/>
                    <a:pt x="19" y="23"/>
                    <a:pt x="16" y="21"/>
                  </a:cubicBezTo>
                  <a:cubicBezTo>
                    <a:pt x="15" y="20"/>
                    <a:pt x="14" y="20"/>
                    <a:pt x="13" y="19"/>
                  </a:cubicBezTo>
                  <a:cubicBezTo>
                    <a:pt x="13" y="18"/>
                    <a:pt x="12" y="18"/>
                    <a:pt x="12" y="18"/>
                  </a:cubicBezTo>
                  <a:cubicBezTo>
                    <a:pt x="12" y="18"/>
                    <a:pt x="12" y="18"/>
                    <a:pt x="12" y="18"/>
                  </a:cubicBezTo>
                  <a:cubicBezTo>
                    <a:pt x="12" y="18"/>
                    <a:pt x="12" y="18"/>
                    <a:pt x="12" y="18"/>
                  </a:cubicBezTo>
                  <a:cubicBezTo>
                    <a:pt x="12" y="18"/>
                    <a:pt x="12" y="18"/>
                    <a:pt x="11" y="13"/>
                  </a:cubicBezTo>
                  <a:cubicBezTo>
                    <a:pt x="11" y="13"/>
                    <a:pt x="11" y="13"/>
                    <a:pt x="11" y="13"/>
                  </a:cubicBezTo>
                  <a:cubicBezTo>
                    <a:pt x="11" y="13"/>
                    <a:pt x="11" y="13"/>
                    <a:pt x="11" y="13"/>
                  </a:cubicBezTo>
                  <a:cubicBezTo>
                    <a:pt x="11" y="13"/>
                    <a:pt x="11" y="13"/>
                    <a:pt x="14" y="11"/>
                  </a:cubicBezTo>
                  <a:cubicBezTo>
                    <a:pt x="13" y="10"/>
                    <a:pt x="13" y="10"/>
                    <a:pt x="13" y="10"/>
                  </a:cubicBezTo>
                  <a:cubicBezTo>
                    <a:pt x="13" y="11"/>
                    <a:pt x="13" y="11"/>
                    <a:pt x="13" y="11"/>
                  </a:cubicBezTo>
                  <a:cubicBezTo>
                    <a:pt x="13" y="11"/>
                    <a:pt x="13" y="11"/>
                    <a:pt x="17" y="15"/>
                  </a:cubicBezTo>
                  <a:cubicBezTo>
                    <a:pt x="17" y="15"/>
                    <a:pt x="17" y="15"/>
                    <a:pt x="17" y="15"/>
                  </a:cubicBezTo>
                  <a:cubicBezTo>
                    <a:pt x="18" y="15"/>
                    <a:pt x="18" y="15"/>
                    <a:pt x="18" y="15"/>
                  </a:cubicBezTo>
                  <a:cubicBezTo>
                    <a:pt x="18" y="15"/>
                    <a:pt x="18" y="15"/>
                    <a:pt x="20" y="13"/>
                  </a:cubicBezTo>
                  <a:cubicBezTo>
                    <a:pt x="20" y="13"/>
                    <a:pt x="20" y="13"/>
                    <a:pt x="20" y="13"/>
                  </a:cubicBezTo>
                  <a:cubicBezTo>
                    <a:pt x="20" y="13"/>
                    <a:pt x="20" y="13"/>
                    <a:pt x="20"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2" name="Freeform 51"/>
            <p:cNvSpPr>
              <a:spLocks noEditPoints="1"/>
            </p:cNvSpPr>
            <p:nvPr/>
          </p:nvSpPr>
          <p:spPr bwMode="auto">
            <a:xfrm>
              <a:off x="2257" y="2926"/>
              <a:ext cx="1121" cy="1290"/>
            </a:xfrm>
            <a:custGeom>
              <a:avLst/>
              <a:gdLst>
                <a:gd name="T0" fmla="*/ 234 w 796"/>
                <a:gd name="T1" fmla="*/ 381 h 916"/>
                <a:gd name="T2" fmla="*/ 203 w 796"/>
                <a:gd name="T3" fmla="*/ 364 h 916"/>
                <a:gd name="T4" fmla="*/ 171 w 796"/>
                <a:gd name="T5" fmla="*/ 530 h 916"/>
                <a:gd name="T6" fmla="*/ 85 w 796"/>
                <a:gd name="T7" fmla="*/ 550 h 916"/>
                <a:gd name="T8" fmla="*/ 95 w 796"/>
                <a:gd name="T9" fmla="*/ 621 h 916"/>
                <a:gd name="T10" fmla="*/ 99 w 796"/>
                <a:gd name="T11" fmla="*/ 701 h 916"/>
                <a:gd name="T12" fmla="*/ 141 w 796"/>
                <a:gd name="T13" fmla="*/ 709 h 916"/>
                <a:gd name="T14" fmla="*/ 189 w 796"/>
                <a:gd name="T15" fmla="*/ 619 h 916"/>
                <a:gd name="T16" fmla="*/ 95 w 796"/>
                <a:gd name="T17" fmla="*/ 532 h 916"/>
                <a:gd name="T18" fmla="*/ 366 w 796"/>
                <a:gd name="T19" fmla="*/ 809 h 916"/>
                <a:gd name="T20" fmla="*/ 356 w 796"/>
                <a:gd name="T21" fmla="*/ 804 h 916"/>
                <a:gd name="T22" fmla="*/ 742 w 796"/>
                <a:gd name="T23" fmla="*/ 543 h 916"/>
                <a:gd name="T24" fmla="*/ 661 w 796"/>
                <a:gd name="T25" fmla="*/ 511 h 916"/>
                <a:gd name="T26" fmla="*/ 584 w 796"/>
                <a:gd name="T27" fmla="*/ 450 h 916"/>
                <a:gd name="T28" fmla="*/ 491 w 796"/>
                <a:gd name="T29" fmla="*/ 405 h 916"/>
                <a:gd name="T30" fmla="*/ 442 w 796"/>
                <a:gd name="T31" fmla="*/ 311 h 916"/>
                <a:gd name="T32" fmla="*/ 376 w 796"/>
                <a:gd name="T33" fmla="*/ 191 h 916"/>
                <a:gd name="T34" fmla="*/ 387 w 796"/>
                <a:gd name="T35" fmla="*/ 144 h 916"/>
                <a:gd name="T36" fmla="*/ 445 w 796"/>
                <a:gd name="T37" fmla="*/ 123 h 916"/>
                <a:gd name="T38" fmla="*/ 431 w 796"/>
                <a:gd name="T39" fmla="*/ 80 h 916"/>
                <a:gd name="T40" fmla="*/ 392 w 796"/>
                <a:gd name="T41" fmla="*/ 46 h 916"/>
                <a:gd name="T42" fmla="*/ 354 w 796"/>
                <a:gd name="T43" fmla="*/ 3 h 916"/>
                <a:gd name="T44" fmla="*/ 279 w 796"/>
                <a:gd name="T45" fmla="*/ 36 h 916"/>
                <a:gd name="T46" fmla="*/ 233 w 796"/>
                <a:gd name="T47" fmla="*/ 52 h 916"/>
                <a:gd name="T48" fmla="*/ 221 w 796"/>
                <a:gd name="T49" fmla="*/ 81 h 916"/>
                <a:gd name="T50" fmla="*/ 173 w 796"/>
                <a:gd name="T51" fmla="*/ 56 h 916"/>
                <a:gd name="T52" fmla="*/ 156 w 796"/>
                <a:gd name="T53" fmla="*/ 107 h 916"/>
                <a:gd name="T54" fmla="*/ 126 w 796"/>
                <a:gd name="T55" fmla="*/ 81 h 916"/>
                <a:gd name="T56" fmla="*/ 98 w 796"/>
                <a:gd name="T57" fmla="*/ 73 h 916"/>
                <a:gd name="T58" fmla="*/ 45 w 796"/>
                <a:gd name="T59" fmla="*/ 102 h 916"/>
                <a:gd name="T60" fmla="*/ 14 w 796"/>
                <a:gd name="T61" fmla="*/ 171 h 916"/>
                <a:gd name="T62" fmla="*/ 19 w 796"/>
                <a:gd name="T63" fmla="*/ 241 h 916"/>
                <a:gd name="T64" fmla="*/ 103 w 796"/>
                <a:gd name="T65" fmla="*/ 264 h 916"/>
                <a:gd name="T66" fmla="*/ 227 w 796"/>
                <a:gd name="T67" fmla="*/ 285 h 916"/>
                <a:gd name="T68" fmla="*/ 272 w 796"/>
                <a:gd name="T69" fmla="*/ 386 h 916"/>
                <a:gd name="T70" fmla="*/ 333 w 796"/>
                <a:gd name="T71" fmla="*/ 450 h 916"/>
                <a:gd name="T72" fmla="*/ 410 w 796"/>
                <a:gd name="T73" fmla="*/ 507 h 916"/>
                <a:gd name="T74" fmla="*/ 485 w 796"/>
                <a:gd name="T75" fmla="*/ 554 h 916"/>
                <a:gd name="T76" fmla="*/ 507 w 796"/>
                <a:gd name="T77" fmla="*/ 571 h 916"/>
                <a:gd name="T78" fmla="*/ 546 w 796"/>
                <a:gd name="T79" fmla="*/ 590 h 916"/>
                <a:gd name="T80" fmla="*/ 607 w 796"/>
                <a:gd name="T81" fmla="*/ 627 h 916"/>
                <a:gd name="T82" fmla="*/ 618 w 796"/>
                <a:gd name="T83" fmla="*/ 735 h 916"/>
                <a:gd name="T84" fmla="*/ 642 w 796"/>
                <a:gd name="T85" fmla="*/ 794 h 916"/>
                <a:gd name="T86" fmla="*/ 705 w 796"/>
                <a:gd name="T87" fmla="*/ 677 h 916"/>
                <a:gd name="T88" fmla="*/ 665 w 796"/>
                <a:gd name="T89" fmla="*/ 616 h 916"/>
                <a:gd name="T90" fmla="*/ 707 w 796"/>
                <a:gd name="T91" fmla="*/ 574 h 916"/>
                <a:gd name="T92" fmla="*/ 796 w 796"/>
                <a:gd name="T93" fmla="*/ 589 h 916"/>
                <a:gd name="T94" fmla="*/ 379 w 796"/>
                <a:gd name="T95" fmla="*/ 280 h 916"/>
                <a:gd name="T96" fmla="*/ 569 w 796"/>
                <a:gd name="T97" fmla="*/ 783 h 916"/>
                <a:gd name="T98" fmla="*/ 519 w 796"/>
                <a:gd name="T99" fmla="*/ 795 h 916"/>
                <a:gd name="T100" fmla="*/ 442 w 796"/>
                <a:gd name="T101" fmla="*/ 782 h 916"/>
                <a:gd name="T102" fmla="*/ 397 w 796"/>
                <a:gd name="T103" fmla="*/ 787 h 916"/>
                <a:gd name="T104" fmla="*/ 399 w 796"/>
                <a:gd name="T105" fmla="*/ 840 h 916"/>
                <a:gd name="T106" fmla="*/ 519 w 796"/>
                <a:gd name="T107" fmla="*/ 886 h 916"/>
                <a:gd name="T108" fmla="*/ 577 w 796"/>
                <a:gd name="T109" fmla="*/ 894 h 916"/>
                <a:gd name="T110" fmla="*/ 577 w 796"/>
                <a:gd name="T111" fmla="*/ 856 h 916"/>
                <a:gd name="T112" fmla="*/ 603 w 796"/>
                <a:gd name="T113" fmla="*/ 767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6" h="916">
                  <a:moveTo>
                    <a:pt x="234" y="381"/>
                  </a:moveTo>
                  <a:cubicBezTo>
                    <a:pt x="218" y="382"/>
                    <a:pt x="218" y="382"/>
                    <a:pt x="218" y="382"/>
                  </a:cubicBezTo>
                  <a:cubicBezTo>
                    <a:pt x="219" y="391"/>
                    <a:pt x="219" y="391"/>
                    <a:pt x="219" y="391"/>
                  </a:cubicBezTo>
                  <a:cubicBezTo>
                    <a:pt x="233" y="385"/>
                    <a:pt x="233" y="385"/>
                    <a:pt x="233" y="385"/>
                  </a:cubicBezTo>
                  <a:cubicBezTo>
                    <a:pt x="241" y="389"/>
                    <a:pt x="241" y="389"/>
                    <a:pt x="241" y="389"/>
                  </a:cubicBezTo>
                  <a:cubicBezTo>
                    <a:pt x="242" y="380"/>
                    <a:pt x="242" y="380"/>
                    <a:pt x="242" y="380"/>
                  </a:cubicBezTo>
                  <a:cubicBezTo>
                    <a:pt x="239" y="377"/>
                    <a:pt x="239" y="377"/>
                    <a:pt x="239" y="377"/>
                  </a:cubicBezTo>
                  <a:lnTo>
                    <a:pt x="234" y="381"/>
                  </a:lnTo>
                  <a:close/>
                  <a:moveTo>
                    <a:pt x="272" y="419"/>
                  </a:moveTo>
                  <a:cubicBezTo>
                    <a:pt x="265" y="420"/>
                    <a:pt x="271" y="426"/>
                    <a:pt x="271" y="426"/>
                  </a:cubicBezTo>
                  <a:cubicBezTo>
                    <a:pt x="275" y="426"/>
                    <a:pt x="277" y="419"/>
                    <a:pt x="272" y="419"/>
                  </a:cubicBezTo>
                  <a:close/>
                  <a:moveTo>
                    <a:pt x="214" y="397"/>
                  </a:moveTo>
                  <a:cubicBezTo>
                    <a:pt x="208" y="401"/>
                    <a:pt x="215" y="405"/>
                    <a:pt x="215" y="405"/>
                  </a:cubicBezTo>
                  <a:cubicBezTo>
                    <a:pt x="222" y="404"/>
                    <a:pt x="221" y="393"/>
                    <a:pt x="214" y="397"/>
                  </a:cubicBezTo>
                  <a:close/>
                  <a:moveTo>
                    <a:pt x="204" y="358"/>
                  </a:moveTo>
                  <a:cubicBezTo>
                    <a:pt x="199" y="358"/>
                    <a:pt x="203" y="364"/>
                    <a:pt x="203" y="364"/>
                  </a:cubicBezTo>
                  <a:cubicBezTo>
                    <a:pt x="208" y="362"/>
                    <a:pt x="208" y="357"/>
                    <a:pt x="204" y="358"/>
                  </a:cubicBezTo>
                  <a:close/>
                  <a:moveTo>
                    <a:pt x="192" y="551"/>
                  </a:moveTo>
                  <a:cubicBezTo>
                    <a:pt x="184" y="543"/>
                    <a:pt x="184" y="543"/>
                    <a:pt x="184" y="543"/>
                  </a:cubicBezTo>
                  <a:cubicBezTo>
                    <a:pt x="187" y="535"/>
                    <a:pt x="187" y="535"/>
                    <a:pt x="187" y="535"/>
                  </a:cubicBezTo>
                  <a:cubicBezTo>
                    <a:pt x="181" y="534"/>
                    <a:pt x="181" y="534"/>
                    <a:pt x="181" y="534"/>
                  </a:cubicBezTo>
                  <a:cubicBezTo>
                    <a:pt x="181" y="530"/>
                    <a:pt x="181" y="530"/>
                    <a:pt x="181" y="530"/>
                  </a:cubicBezTo>
                  <a:cubicBezTo>
                    <a:pt x="179" y="525"/>
                    <a:pt x="179" y="525"/>
                    <a:pt x="179" y="525"/>
                  </a:cubicBezTo>
                  <a:cubicBezTo>
                    <a:pt x="171" y="530"/>
                    <a:pt x="171" y="530"/>
                    <a:pt x="171" y="530"/>
                  </a:cubicBezTo>
                  <a:cubicBezTo>
                    <a:pt x="171" y="530"/>
                    <a:pt x="169" y="525"/>
                    <a:pt x="164" y="521"/>
                  </a:cubicBezTo>
                  <a:cubicBezTo>
                    <a:pt x="160" y="517"/>
                    <a:pt x="153" y="516"/>
                    <a:pt x="153" y="516"/>
                  </a:cubicBezTo>
                  <a:cubicBezTo>
                    <a:pt x="153" y="527"/>
                    <a:pt x="153" y="527"/>
                    <a:pt x="153" y="527"/>
                  </a:cubicBezTo>
                  <a:cubicBezTo>
                    <a:pt x="144" y="525"/>
                    <a:pt x="144" y="525"/>
                    <a:pt x="144" y="525"/>
                  </a:cubicBezTo>
                  <a:cubicBezTo>
                    <a:pt x="144" y="525"/>
                    <a:pt x="123" y="550"/>
                    <a:pt x="108" y="551"/>
                  </a:cubicBezTo>
                  <a:cubicBezTo>
                    <a:pt x="91" y="554"/>
                    <a:pt x="88" y="540"/>
                    <a:pt x="88" y="540"/>
                  </a:cubicBezTo>
                  <a:cubicBezTo>
                    <a:pt x="80" y="542"/>
                    <a:pt x="80" y="542"/>
                    <a:pt x="80" y="542"/>
                  </a:cubicBezTo>
                  <a:cubicBezTo>
                    <a:pt x="85" y="550"/>
                    <a:pt x="85" y="550"/>
                    <a:pt x="85" y="550"/>
                  </a:cubicBezTo>
                  <a:cubicBezTo>
                    <a:pt x="81" y="561"/>
                    <a:pt x="81" y="561"/>
                    <a:pt x="81" y="561"/>
                  </a:cubicBezTo>
                  <a:cubicBezTo>
                    <a:pt x="81" y="561"/>
                    <a:pt x="79" y="569"/>
                    <a:pt x="80" y="574"/>
                  </a:cubicBezTo>
                  <a:cubicBezTo>
                    <a:pt x="83" y="579"/>
                    <a:pt x="91" y="575"/>
                    <a:pt x="91" y="575"/>
                  </a:cubicBezTo>
                  <a:cubicBezTo>
                    <a:pt x="99" y="582"/>
                    <a:pt x="99" y="582"/>
                    <a:pt x="99" y="582"/>
                  </a:cubicBezTo>
                  <a:cubicBezTo>
                    <a:pt x="98" y="594"/>
                    <a:pt x="98" y="594"/>
                    <a:pt x="98" y="594"/>
                  </a:cubicBezTo>
                  <a:cubicBezTo>
                    <a:pt x="103" y="598"/>
                    <a:pt x="103" y="598"/>
                    <a:pt x="103" y="598"/>
                  </a:cubicBezTo>
                  <a:cubicBezTo>
                    <a:pt x="102" y="619"/>
                    <a:pt x="102" y="619"/>
                    <a:pt x="102" y="619"/>
                  </a:cubicBezTo>
                  <a:cubicBezTo>
                    <a:pt x="95" y="621"/>
                    <a:pt x="95" y="621"/>
                    <a:pt x="95" y="621"/>
                  </a:cubicBezTo>
                  <a:cubicBezTo>
                    <a:pt x="99" y="638"/>
                    <a:pt x="99" y="638"/>
                    <a:pt x="99" y="638"/>
                  </a:cubicBezTo>
                  <a:cubicBezTo>
                    <a:pt x="99" y="638"/>
                    <a:pt x="104" y="636"/>
                    <a:pt x="108" y="639"/>
                  </a:cubicBezTo>
                  <a:cubicBezTo>
                    <a:pt x="111" y="642"/>
                    <a:pt x="104" y="652"/>
                    <a:pt x="104" y="652"/>
                  </a:cubicBezTo>
                  <a:cubicBezTo>
                    <a:pt x="100" y="646"/>
                    <a:pt x="100" y="646"/>
                    <a:pt x="100" y="646"/>
                  </a:cubicBezTo>
                  <a:cubicBezTo>
                    <a:pt x="94" y="681"/>
                    <a:pt x="94" y="681"/>
                    <a:pt x="94" y="681"/>
                  </a:cubicBezTo>
                  <a:cubicBezTo>
                    <a:pt x="99" y="687"/>
                    <a:pt x="99" y="687"/>
                    <a:pt x="99" y="687"/>
                  </a:cubicBezTo>
                  <a:cubicBezTo>
                    <a:pt x="94" y="696"/>
                    <a:pt x="94" y="696"/>
                    <a:pt x="94" y="696"/>
                  </a:cubicBezTo>
                  <a:cubicBezTo>
                    <a:pt x="94" y="696"/>
                    <a:pt x="99" y="700"/>
                    <a:pt x="99" y="701"/>
                  </a:cubicBezTo>
                  <a:cubicBezTo>
                    <a:pt x="99" y="704"/>
                    <a:pt x="92" y="702"/>
                    <a:pt x="92" y="702"/>
                  </a:cubicBezTo>
                  <a:cubicBezTo>
                    <a:pt x="90" y="706"/>
                    <a:pt x="90" y="706"/>
                    <a:pt x="90" y="706"/>
                  </a:cubicBezTo>
                  <a:cubicBezTo>
                    <a:pt x="96" y="717"/>
                    <a:pt x="96" y="717"/>
                    <a:pt x="96" y="717"/>
                  </a:cubicBezTo>
                  <a:cubicBezTo>
                    <a:pt x="96" y="717"/>
                    <a:pt x="100" y="709"/>
                    <a:pt x="103" y="709"/>
                  </a:cubicBezTo>
                  <a:cubicBezTo>
                    <a:pt x="107" y="709"/>
                    <a:pt x="110" y="724"/>
                    <a:pt x="110" y="724"/>
                  </a:cubicBezTo>
                  <a:cubicBezTo>
                    <a:pt x="110" y="724"/>
                    <a:pt x="115" y="721"/>
                    <a:pt x="118" y="721"/>
                  </a:cubicBezTo>
                  <a:cubicBezTo>
                    <a:pt x="121" y="721"/>
                    <a:pt x="126" y="723"/>
                    <a:pt x="126" y="723"/>
                  </a:cubicBezTo>
                  <a:cubicBezTo>
                    <a:pt x="141" y="709"/>
                    <a:pt x="141" y="709"/>
                    <a:pt x="141" y="709"/>
                  </a:cubicBezTo>
                  <a:cubicBezTo>
                    <a:pt x="140" y="704"/>
                    <a:pt x="140" y="704"/>
                    <a:pt x="140" y="704"/>
                  </a:cubicBezTo>
                  <a:cubicBezTo>
                    <a:pt x="140" y="704"/>
                    <a:pt x="142" y="698"/>
                    <a:pt x="153" y="697"/>
                  </a:cubicBezTo>
                  <a:cubicBezTo>
                    <a:pt x="161" y="697"/>
                    <a:pt x="167" y="702"/>
                    <a:pt x="167" y="702"/>
                  </a:cubicBezTo>
                  <a:cubicBezTo>
                    <a:pt x="177" y="706"/>
                    <a:pt x="177" y="706"/>
                    <a:pt x="177" y="706"/>
                  </a:cubicBezTo>
                  <a:cubicBezTo>
                    <a:pt x="181" y="690"/>
                    <a:pt x="181" y="690"/>
                    <a:pt x="181" y="690"/>
                  </a:cubicBezTo>
                  <a:cubicBezTo>
                    <a:pt x="185" y="686"/>
                    <a:pt x="185" y="686"/>
                    <a:pt x="185" y="686"/>
                  </a:cubicBezTo>
                  <a:cubicBezTo>
                    <a:pt x="181" y="677"/>
                    <a:pt x="181" y="677"/>
                    <a:pt x="181" y="677"/>
                  </a:cubicBezTo>
                  <a:cubicBezTo>
                    <a:pt x="189" y="619"/>
                    <a:pt x="189" y="619"/>
                    <a:pt x="189" y="619"/>
                  </a:cubicBezTo>
                  <a:cubicBezTo>
                    <a:pt x="189" y="619"/>
                    <a:pt x="184" y="611"/>
                    <a:pt x="185" y="602"/>
                  </a:cubicBezTo>
                  <a:cubicBezTo>
                    <a:pt x="185" y="594"/>
                    <a:pt x="200" y="581"/>
                    <a:pt x="200" y="581"/>
                  </a:cubicBezTo>
                  <a:cubicBezTo>
                    <a:pt x="187" y="557"/>
                    <a:pt x="187" y="557"/>
                    <a:pt x="187" y="557"/>
                  </a:cubicBezTo>
                  <a:lnTo>
                    <a:pt x="192" y="551"/>
                  </a:lnTo>
                  <a:close/>
                  <a:moveTo>
                    <a:pt x="85" y="696"/>
                  </a:moveTo>
                  <a:cubicBezTo>
                    <a:pt x="75" y="697"/>
                    <a:pt x="85" y="702"/>
                    <a:pt x="85" y="702"/>
                  </a:cubicBezTo>
                  <a:cubicBezTo>
                    <a:pt x="95" y="702"/>
                    <a:pt x="96" y="694"/>
                    <a:pt x="85" y="696"/>
                  </a:cubicBezTo>
                  <a:close/>
                  <a:moveTo>
                    <a:pt x="95" y="532"/>
                  </a:moveTo>
                  <a:cubicBezTo>
                    <a:pt x="102" y="527"/>
                    <a:pt x="96" y="517"/>
                    <a:pt x="92" y="527"/>
                  </a:cubicBezTo>
                  <a:cubicBezTo>
                    <a:pt x="88" y="535"/>
                    <a:pt x="95" y="532"/>
                    <a:pt x="95" y="532"/>
                  </a:cubicBezTo>
                  <a:close/>
                  <a:moveTo>
                    <a:pt x="353" y="906"/>
                  </a:moveTo>
                  <a:cubicBezTo>
                    <a:pt x="345" y="899"/>
                    <a:pt x="346" y="906"/>
                    <a:pt x="346" y="906"/>
                  </a:cubicBezTo>
                  <a:cubicBezTo>
                    <a:pt x="346" y="911"/>
                    <a:pt x="346" y="911"/>
                    <a:pt x="346" y="911"/>
                  </a:cubicBezTo>
                  <a:cubicBezTo>
                    <a:pt x="357" y="916"/>
                    <a:pt x="360" y="911"/>
                    <a:pt x="353" y="906"/>
                  </a:cubicBezTo>
                  <a:close/>
                  <a:moveTo>
                    <a:pt x="375" y="808"/>
                  </a:moveTo>
                  <a:cubicBezTo>
                    <a:pt x="366" y="806"/>
                    <a:pt x="366" y="809"/>
                    <a:pt x="366" y="809"/>
                  </a:cubicBezTo>
                  <a:cubicBezTo>
                    <a:pt x="370" y="810"/>
                    <a:pt x="370" y="810"/>
                    <a:pt x="370" y="810"/>
                  </a:cubicBezTo>
                  <a:cubicBezTo>
                    <a:pt x="375" y="812"/>
                    <a:pt x="380" y="808"/>
                    <a:pt x="375" y="808"/>
                  </a:cubicBezTo>
                  <a:close/>
                  <a:moveTo>
                    <a:pt x="558" y="762"/>
                  </a:moveTo>
                  <a:cubicBezTo>
                    <a:pt x="561" y="762"/>
                    <a:pt x="565" y="759"/>
                    <a:pt x="558" y="759"/>
                  </a:cubicBezTo>
                  <a:cubicBezTo>
                    <a:pt x="553" y="759"/>
                    <a:pt x="558" y="762"/>
                    <a:pt x="558" y="762"/>
                  </a:cubicBezTo>
                  <a:close/>
                  <a:moveTo>
                    <a:pt x="356" y="804"/>
                  </a:moveTo>
                  <a:cubicBezTo>
                    <a:pt x="353" y="804"/>
                    <a:pt x="353" y="808"/>
                    <a:pt x="353" y="808"/>
                  </a:cubicBezTo>
                  <a:cubicBezTo>
                    <a:pt x="357" y="809"/>
                    <a:pt x="358" y="805"/>
                    <a:pt x="356" y="804"/>
                  </a:cubicBezTo>
                  <a:close/>
                  <a:moveTo>
                    <a:pt x="796" y="589"/>
                  </a:moveTo>
                  <a:cubicBezTo>
                    <a:pt x="790" y="588"/>
                    <a:pt x="790" y="588"/>
                    <a:pt x="790" y="588"/>
                  </a:cubicBezTo>
                  <a:cubicBezTo>
                    <a:pt x="785" y="577"/>
                    <a:pt x="785" y="577"/>
                    <a:pt x="785" y="577"/>
                  </a:cubicBezTo>
                  <a:cubicBezTo>
                    <a:pt x="774" y="562"/>
                    <a:pt x="774" y="562"/>
                    <a:pt x="774" y="562"/>
                  </a:cubicBezTo>
                  <a:cubicBezTo>
                    <a:pt x="766" y="563"/>
                    <a:pt x="766" y="563"/>
                    <a:pt x="766" y="563"/>
                  </a:cubicBezTo>
                  <a:cubicBezTo>
                    <a:pt x="757" y="554"/>
                    <a:pt x="757" y="554"/>
                    <a:pt x="757" y="554"/>
                  </a:cubicBezTo>
                  <a:cubicBezTo>
                    <a:pt x="757" y="554"/>
                    <a:pt x="759" y="550"/>
                    <a:pt x="754" y="547"/>
                  </a:cubicBezTo>
                  <a:cubicBezTo>
                    <a:pt x="746" y="543"/>
                    <a:pt x="742" y="543"/>
                    <a:pt x="742" y="543"/>
                  </a:cubicBezTo>
                  <a:cubicBezTo>
                    <a:pt x="734" y="538"/>
                    <a:pt x="734" y="538"/>
                    <a:pt x="734" y="538"/>
                  </a:cubicBezTo>
                  <a:cubicBezTo>
                    <a:pt x="730" y="539"/>
                    <a:pt x="730" y="539"/>
                    <a:pt x="730" y="539"/>
                  </a:cubicBezTo>
                  <a:cubicBezTo>
                    <a:pt x="714" y="532"/>
                    <a:pt x="714" y="532"/>
                    <a:pt x="714" y="532"/>
                  </a:cubicBezTo>
                  <a:cubicBezTo>
                    <a:pt x="709" y="527"/>
                    <a:pt x="709" y="527"/>
                    <a:pt x="709" y="527"/>
                  </a:cubicBezTo>
                  <a:cubicBezTo>
                    <a:pt x="697" y="521"/>
                    <a:pt x="697" y="521"/>
                    <a:pt x="697" y="521"/>
                  </a:cubicBezTo>
                  <a:cubicBezTo>
                    <a:pt x="693" y="517"/>
                    <a:pt x="693" y="517"/>
                    <a:pt x="693" y="517"/>
                  </a:cubicBezTo>
                  <a:cubicBezTo>
                    <a:pt x="665" y="509"/>
                    <a:pt x="665" y="509"/>
                    <a:pt x="665" y="509"/>
                  </a:cubicBezTo>
                  <a:cubicBezTo>
                    <a:pt x="661" y="511"/>
                    <a:pt x="661" y="511"/>
                    <a:pt x="661" y="511"/>
                  </a:cubicBezTo>
                  <a:cubicBezTo>
                    <a:pt x="638" y="498"/>
                    <a:pt x="638" y="498"/>
                    <a:pt x="638" y="498"/>
                  </a:cubicBezTo>
                  <a:cubicBezTo>
                    <a:pt x="631" y="498"/>
                    <a:pt x="631" y="498"/>
                    <a:pt x="631" y="498"/>
                  </a:cubicBezTo>
                  <a:cubicBezTo>
                    <a:pt x="631" y="498"/>
                    <a:pt x="608" y="488"/>
                    <a:pt x="605" y="482"/>
                  </a:cubicBezTo>
                  <a:cubicBezTo>
                    <a:pt x="604" y="476"/>
                    <a:pt x="610" y="472"/>
                    <a:pt x="614" y="469"/>
                  </a:cubicBezTo>
                  <a:cubicBezTo>
                    <a:pt x="619" y="466"/>
                    <a:pt x="624" y="461"/>
                    <a:pt x="624" y="461"/>
                  </a:cubicBezTo>
                  <a:cubicBezTo>
                    <a:pt x="623" y="451"/>
                    <a:pt x="623" y="451"/>
                    <a:pt x="623" y="451"/>
                  </a:cubicBezTo>
                  <a:cubicBezTo>
                    <a:pt x="623" y="451"/>
                    <a:pt x="618" y="446"/>
                    <a:pt x="611" y="446"/>
                  </a:cubicBezTo>
                  <a:cubicBezTo>
                    <a:pt x="605" y="445"/>
                    <a:pt x="591" y="449"/>
                    <a:pt x="584" y="450"/>
                  </a:cubicBezTo>
                  <a:cubicBezTo>
                    <a:pt x="550" y="450"/>
                    <a:pt x="550" y="450"/>
                    <a:pt x="550" y="450"/>
                  </a:cubicBezTo>
                  <a:cubicBezTo>
                    <a:pt x="547" y="447"/>
                    <a:pt x="547" y="447"/>
                    <a:pt x="547" y="447"/>
                  </a:cubicBezTo>
                  <a:cubicBezTo>
                    <a:pt x="527" y="436"/>
                    <a:pt x="527" y="436"/>
                    <a:pt x="527" y="436"/>
                  </a:cubicBezTo>
                  <a:cubicBezTo>
                    <a:pt x="524" y="430"/>
                    <a:pt x="524" y="430"/>
                    <a:pt x="524" y="430"/>
                  </a:cubicBezTo>
                  <a:cubicBezTo>
                    <a:pt x="514" y="427"/>
                    <a:pt x="514" y="427"/>
                    <a:pt x="514" y="427"/>
                  </a:cubicBezTo>
                  <a:cubicBezTo>
                    <a:pt x="501" y="413"/>
                    <a:pt x="501" y="413"/>
                    <a:pt x="501" y="413"/>
                  </a:cubicBezTo>
                  <a:cubicBezTo>
                    <a:pt x="495" y="411"/>
                    <a:pt x="495" y="411"/>
                    <a:pt x="495" y="411"/>
                  </a:cubicBezTo>
                  <a:cubicBezTo>
                    <a:pt x="491" y="405"/>
                    <a:pt x="491" y="405"/>
                    <a:pt x="491" y="405"/>
                  </a:cubicBezTo>
                  <a:cubicBezTo>
                    <a:pt x="481" y="400"/>
                    <a:pt x="481" y="400"/>
                    <a:pt x="481" y="400"/>
                  </a:cubicBezTo>
                  <a:cubicBezTo>
                    <a:pt x="473" y="385"/>
                    <a:pt x="473" y="385"/>
                    <a:pt x="473" y="385"/>
                  </a:cubicBezTo>
                  <a:cubicBezTo>
                    <a:pt x="473" y="376"/>
                    <a:pt x="473" y="376"/>
                    <a:pt x="473" y="376"/>
                  </a:cubicBezTo>
                  <a:cubicBezTo>
                    <a:pt x="468" y="369"/>
                    <a:pt x="468" y="369"/>
                    <a:pt x="468" y="369"/>
                  </a:cubicBezTo>
                  <a:cubicBezTo>
                    <a:pt x="468" y="369"/>
                    <a:pt x="468" y="354"/>
                    <a:pt x="464" y="347"/>
                  </a:cubicBezTo>
                  <a:cubicBezTo>
                    <a:pt x="461" y="341"/>
                    <a:pt x="449" y="318"/>
                    <a:pt x="449" y="318"/>
                  </a:cubicBezTo>
                  <a:cubicBezTo>
                    <a:pt x="450" y="315"/>
                    <a:pt x="450" y="315"/>
                    <a:pt x="450" y="315"/>
                  </a:cubicBezTo>
                  <a:cubicBezTo>
                    <a:pt x="442" y="311"/>
                    <a:pt x="442" y="311"/>
                    <a:pt x="442" y="311"/>
                  </a:cubicBezTo>
                  <a:cubicBezTo>
                    <a:pt x="430" y="307"/>
                    <a:pt x="430" y="307"/>
                    <a:pt x="430" y="307"/>
                  </a:cubicBezTo>
                  <a:cubicBezTo>
                    <a:pt x="402" y="283"/>
                    <a:pt x="402" y="283"/>
                    <a:pt x="402" y="283"/>
                  </a:cubicBezTo>
                  <a:cubicBezTo>
                    <a:pt x="388" y="278"/>
                    <a:pt x="388" y="278"/>
                    <a:pt x="388" y="278"/>
                  </a:cubicBezTo>
                  <a:cubicBezTo>
                    <a:pt x="366" y="256"/>
                    <a:pt x="366" y="256"/>
                    <a:pt x="366" y="256"/>
                  </a:cubicBezTo>
                  <a:cubicBezTo>
                    <a:pt x="362" y="222"/>
                    <a:pt x="362" y="222"/>
                    <a:pt x="362" y="222"/>
                  </a:cubicBezTo>
                  <a:cubicBezTo>
                    <a:pt x="358" y="216"/>
                    <a:pt x="358" y="216"/>
                    <a:pt x="358" y="216"/>
                  </a:cubicBezTo>
                  <a:cubicBezTo>
                    <a:pt x="365" y="200"/>
                    <a:pt x="365" y="200"/>
                    <a:pt x="365" y="200"/>
                  </a:cubicBezTo>
                  <a:cubicBezTo>
                    <a:pt x="365" y="200"/>
                    <a:pt x="375" y="198"/>
                    <a:pt x="376" y="191"/>
                  </a:cubicBezTo>
                  <a:cubicBezTo>
                    <a:pt x="377" y="184"/>
                    <a:pt x="364" y="181"/>
                    <a:pt x="364" y="181"/>
                  </a:cubicBezTo>
                  <a:cubicBezTo>
                    <a:pt x="364" y="181"/>
                    <a:pt x="364" y="175"/>
                    <a:pt x="361" y="172"/>
                  </a:cubicBezTo>
                  <a:cubicBezTo>
                    <a:pt x="360" y="168"/>
                    <a:pt x="353" y="164"/>
                    <a:pt x="353" y="164"/>
                  </a:cubicBezTo>
                  <a:cubicBezTo>
                    <a:pt x="353" y="164"/>
                    <a:pt x="358" y="160"/>
                    <a:pt x="360" y="158"/>
                  </a:cubicBezTo>
                  <a:cubicBezTo>
                    <a:pt x="362" y="157"/>
                    <a:pt x="361" y="150"/>
                    <a:pt x="361" y="150"/>
                  </a:cubicBezTo>
                  <a:cubicBezTo>
                    <a:pt x="366" y="148"/>
                    <a:pt x="366" y="148"/>
                    <a:pt x="366" y="148"/>
                  </a:cubicBezTo>
                  <a:cubicBezTo>
                    <a:pt x="366" y="150"/>
                    <a:pt x="366" y="150"/>
                    <a:pt x="366" y="150"/>
                  </a:cubicBezTo>
                  <a:cubicBezTo>
                    <a:pt x="366" y="150"/>
                    <a:pt x="380" y="148"/>
                    <a:pt x="387" y="144"/>
                  </a:cubicBezTo>
                  <a:cubicBezTo>
                    <a:pt x="396" y="138"/>
                    <a:pt x="400" y="131"/>
                    <a:pt x="400" y="131"/>
                  </a:cubicBezTo>
                  <a:cubicBezTo>
                    <a:pt x="410" y="131"/>
                    <a:pt x="410" y="131"/>
                    <a:pt x="410" y="131"/>
                  </a:cubicBezTo>
                  <a:cubicBezTo>
                    <a:pt x="414" y="127"/>
                    <a:pt x="414" y="127"/>
                    <a:pt x="414" y="127"/>
                  </a:cubicBezTo>
                  <a:cubicBezTo>
                    <a:pt x="408" y="126"/>
                    <a:pt x="408" y="126"/>
                    <a:pt x="408" y="126"/>
                  </a:cubicBezTo>
                  <a:cubicBezTo>
                    <a:pt x="412" y="121"/>
                    <a:pt x="412" y="121"/>
                    <a:pt x="412" y="121"/>
                  </a:cubicBezTo>
                  <a:cubicBezTo>
                    <a:pt x="437" y="126"/>
                    <a:pt x="437" y="126"/>
                    <a:pt x="437" y="126"/>
                  </a:cubicBezTo>
                  <a:cubicBezTo>
                    <a:pt x="435" y="122"/>
                    <a:pt x="435" y="122"/>
                    <a:pt x="435" y="122"/>
                  </a:cubicBezTo>
                  <a:cubicBezTo>
                    <a:pt x="435" y="122"/>
                    <a:pt x="441" y="122"/>
                    <a:pt x="445" y="123"/>
                  </a:cubicBezTo>
                  <a:cubicBezTo>
                    <a:pt x="449" y="123"/>
                    <a:pt x="451" y="134"/>
                    <a:pt x="451" y="134"/>
                  </a:cubicBezTo>
                  <a:cubicBezTo>
                    <a:pt x="451" y="134"/>
                    <a:pt x="458" y="130"/>
                    <a:pt x="458" y="125"/>
                  </a:cubicBezTo>
                  <a:cubicBezTo>
                    <a:pt x="458" y="117"/>
                    <a:pt x="442" y="117"/>
                    <a:pt x="442" y="117"/>
                  </a:cubicBezTo>
                  <a:cubicBezTo>
                    <a:pt x="442" y="117"/>
                    <a:pt x="447" y="102"/>
                    <a:pt x="446" y="99"/>
                  </a:cubicBezTo>
                  <a:cubicBezTo>
                    <a:pt x="445" y="95"/>
                    <a:pt x="434" y="103"/>
                    <a:pt x="434" y="103"/>
                  </a:cubicBezTo>
                  <a:cubicBezTo>
                    <a:pt x="433" y="95"/>
                    <a:pt x="433" y="95"/>
                    <a:pt x="433" y="95"/>
                  </a:cubicBezTo>
                  <a:cubicBezTo>
                    <a:pt x="433" y="95"/>
                    <a:pt x="446" y="88"/>
                    <a:pt x="446" y="83"/>
                  </a:cubicBezTo>
                  <a:cubicBezTo>
                    <a:pt x="445" y="75"/>
                    <a:pt x="431" y="80"/>
                    <a:pt x="431" y="80"/>
                  </a:cubicBezTo>
                  <a:cubicBezTo>
                    <a:pt x="427" y="72"/>
                    <a:pt x="427" y="72"/>
                    <a:pt x="427" y="72"/>
                  </a:cubicBezTo>
                  <a:cubicBezTo>
                    <a:pt x="441" y="60"/>
                    <a:pt x="441" y="60"/>
                    <a:pt x="441" y="60"/>
                  </a:cubicBezTo>
                  <a:cubicBezTo>
                    <a:pt x="447" y="60"/>
                    <a:pt x="447" y="60"/>
                    <a:pt x="447" y="60"/>
                  </a:cubicBezTo>
                  <a:cubicBezTo>
                    <a:pt x="449" y="58"/>
                    <a:pt x="447" y="53"/>
                    <a:pt x="446" y="52"/>
                  </a:cubicBezTo>
                  <a:cubicBezTo>
                    <a:pt x="426" y="48"/>
                    <a:pt x="426" y="48"/>
                    <a:pt x="426" y="48"/>
                  </a:cubicBezTo>
                  <a:cubicBezTo>
                    <a:pt x="418" y="50"/>
                    <a:pt x="418" y="50"/>
                    <a:pt x="418" y="50"/>
                  </a:cubicBezTo>
                  <a:cubicBezTo>
                    <a:pt x="414" y="46"/>
                    <a:pt x="414" y="46"/>
                    <a:pt x="414" y="46"/>
                  </a:cubicBezTo>
                  <a:cubicBezTo>
                    <a:pt x="392" y="46"/>
                    <a:pt x="392" y="46"/>
                    <a:pt x="392" y="46"/>
                  </a:cubicBezTo>
                  <a:cubicBezTo>
                    <a:pt x="389" y="42"/>
                    <a:pt x="389" y="42"/>
                    <a:pt x="389" y="42"/>
                  </a:cubicBezTo>
                  <a:cubicBezTo>
                    <a:pt x="366" y="41"/>
                    <a:pt x="366" y="41"/>
                    <a:pt x="366" y="41"/>
                  </a:cubicBezTo>
                  <a:cubicBezTo>
                    <a:pt x="362" y="30"/>
                    <a:pt x="362" y="30"/>
                    <a:pt x="362" y="30"/>
                  </a:cubicBezTo>
                  <a:cubicBezTo>
                    <a:pt x="358" y="29"/>
                    <a:pt x="358" y="29"/>
                    <a:pt x="358" y="29"/>
                  </a:cubicBezTo>
                  <a:cubicBezTo>
                    <a:pt x="358" y="29"/>
                    <a:pt x="360" y="23"/>
                    <a:pt x="357" y="22"/>
                  </a:cubicBezTo>
                  <a:cubicBezTo>
                    <a:pt x="354" y="21"/>
                    <a:pt x="352" y="23"/>
                    <a:pt x="352" y="23"/>
                  </a:cubicBezTo>
                  <a:cubicBezTo>
                    <a:pt x="348" y="11"/>
                    <a:pt x="348" y="11"/>
                    <a:pt x="348" y="11"/>
                  </a:cubicBezTo>
                  <a:cubicBezTo>
                    <a:pt x="348" y="11"/>
                    <a:pt x="357" y="6"/>
                    <a:pt x="354" y="3"/>
                  </a:cubicBezTo>
                  <a:cubicBezTo>
                    <a:pt x="352" y="0"/>
                    <a:pt x="343" y="9"/>
                    <a:pt x="343" y="9"/>
                  </a:cubicBezTo>
                  <a:cubicBezTo>
                    <a:pt x="338" y="6"/>
                    <a:pt x="338" y="6"/>
                    <a:pt x="338" y="6"/>
                  </a:cubicBezTo>
                  <a:cubicBezTo>
                    <a:pt x="326" y="18"/>
                    <a:pt x="326" y="18"/>
                    <a:pt x="326" y="18"/>
                  </a:cubicBezTo>
                  <a:cubicBezTo>
                    <a:pt x="307" y="10"/>
                    <a:pt x="307" y="10"/>
                    <a:pt x="307" y="10"/>
                  </a:cubicBezTo>
                  <a:cubicBezTo>
                    <a:pt x="303" y="17"/>
                    <a:pt x="303" y="17"/>
                    <a:pt x="303" y="17"/>
                  </a:cubicBezTo>
                  <a:cubicBezTo>
                    <a:pt x="303" y="17"/>
                    <a:pt x="300" y="15"/>
                    <a:pt x="288" y="17"/>
                  </a:cubicBezTo>
                  <a:cubicBezTo>
                    <a:pt x="276" y="18"/>
                    <a:pt x="284" y="29"/>
                    <a:pt x="284" y="29"/>
                  </a:cubicBezTo>
                  <a:cubicBezTo>
                    <a:pt x="279" y="36"/>
                    <a:pt x="279" y="36"/>
                    <a:pt x="279" y="36"/>
                  </a:cubicBezTo>
                  <a:cubicBezTo>
                    <a:pt x="262" y="32"/>
                    <a:pt x="262" y="32"/>
                    <a:pt x="262" y="32"/>
                  </a:cubicBezTo>
                  <a:cubicBezTo>
                    <a:pt x="262" y="32"/>
                    <a:pt x="262" y="26"/>
                    <a:pt x="257" y="23"/>
                  </a:cubicBezTo>
                  <a:cubicBezTo>
                    <a:pt x="253" y="22"/>
                    <a:pt x="250" y="27"/>
                    <a:pt x="250" y="27"/>
                  </a:cubicBezTo>
                  <a:cubicBezTo>
                    <a:pt x="246" y="27"/>
                    <a:pt x="246" y="27"/>
                    <a:pt x="246" y="27"/>
                  </a:cubicBezTo>
                  <a:cubicBezTo>
                    <a:pt x="242" y="46"/>
                    <a:pt x="242" y="46"/>
                    <a:pt x="242" y="46"/>
                  </a:cubicBezTo>
                  <a:cubicBezTo>
                    <a:pt x="246" y="46"/>
                    <a:pt x="246" y="46"/>
                    <a:pt x="246" y="46"/>
                  </a:cubicBezTo>
                  <a:cubicBezTo>
                    <a:pt x="246" y="56"/>
                    <a:pt x="246" y="56"/>
                    <a:pt x="246" y="56"/>
                  </a:cubicBezTo>
                  <a:cubicBezTo>
                    <a:pt x="233" y="52"/>
                    <a:pt x="233" y="52"/>
                    <a:pt x="233" y="52"/>
                  </a:cubicBezTo>
                  <a:cubicBezTo>
                    <a:pt x="231" y="44"/>
                    <a:pt x="231" y="44"/>
                    <a:pt x="231" y="44"/>
                  </a:cubicBezTo>
                  <a:cubicBezTo>
                    <a:pt x="231" y="44"/>
                    <a:pt x="229" y="42"/>
                    <a:pt x="221" y="50"/>
                  </a:cubicBezTo>
                  <a:cubicBezTo>
                    <a:pt x="212" y="58"/>
                    <a:pt x="221" y="64"/>
                    <a:pt x="221" y="64"/>
                  </a:cubicBezTo>
                  <a:cubicBezTo>
                    <a:pt x="225" y="64"/>
                    <a:pt x="225" y="64"/>
                    <a:pt x="225" y="64"/>
                  </a:cubicBezTo>
                  <a:cubicBezTo>
                    <a:pt x="227" y="65"/>
                    <a:pt x="227" y="65"/>
                    <a:pt x="227" y="65"/>
                  </a:cubicBezTo>
                  <a:cubicBezTo>
                    <a:pt x="223" y="72"/>
                    <a:pt x="223" y="72"/>
                    <a:pt x="223" y="72"/>
                  </a:cubicBezTo>
                  <a:cubicBezTo>
                    <a:pt x="223" y="81"/>
                    <a:pt x="223" y="81"/>
                    <a:pt x="223" y="81"/>
                  </a:cubicBezTo>
                  <a:cubicBezTo>
                    <a:pt x="221" y="81"/>
                    <a:pt x="221" y="81"/>
                    <a:pt x="221" y="81"/>
                  </a:cubicBezTo>
                  <a:cubicBezTo>
                    <a:pt x="219" y="79"/>
                    <a:pt x="219" y="79"/>
                    <a:pt x="219" y="79"/>
                  </a:cubicBezTo>
                  <a:cubicBezTo>
                    <a:pt x="215" y="73"/>
                    <a:pt x="215" y="73"/>
                    <a:pt x="215" y="73"/>
                  </a:cubicBezTo>
                  <a:cubicBezTo>
                    <a:pt x="212" y="68"/>
                    <a:pt x="212" y="68"/>
                    <a:pt x="212" y="68"/>
                  </a:cubicBezTo>
                  <a:cubicBezTo>
                    <a:pt x="200" y="71"/>
                    <a:pt x="200" y="71"/>
                    <a:pt x="200" y="71"/>
                  </a:cubicBezTo>
                  <a:cubicBezTo>
                    <a:pt x="200" y="71"/>
                    <a:pt x="196" y="77"/>
                    <a:pt x="188" y="73"/>
                  </a:cubicBezTo>
                  <a:cubicBezTo>
                    <a:pt x="181" y="69"/>
                    <a:pt x="183" y="56"/>
                    <a:pt x="183" y="56"/>
                  </a:cubicBezTo>
                  <a:cubicBezTo>
                    <a:pt x="179" y="58"/>
                    <a:pt x="179" y="58"/>
                    <a:pt x="179" y="58"/>
                  </a:cubicBezTo>
                  <a:cubicBezTo>
                    <a:pt x="173" y="56"/>
                    <a:pt x="173" y="56"/>
                    <a:pt x="173" y="56"/>
                  </a:cubicBezTo>
                  <a:cubicBezTo>
                    <a:pt x="169" y="63"/>
                    <a:pt x="169" y="63"/>
                    <a:pt x="169" y="63"/>
                  </a:cubicBezTo>
                  <a:cubicBezTo>
                    <a:pt x="173" y="65"/>
                    <a:pt x="173" y="65"/>
                    <a:pt x="173" y="65"/>
                  </a:cubicBezTo>
                  <a:cubicBezTo>
                    <a:pt x="173" y="65"/>
                    <a:pt x="173" y="69"/>
                    <a:pt x="169" y="77"/>
                  </a:cubicBezTo>
                  <a:cubicBezTo>
                    <a:pt x="167" y="84"/>
                    <a:pt x="158" y="90"/>
                    <a:pt x="158" y="90"/>
                  </a:cubicBezTo>
                  <a:cubicBezTo>
                    <a:pt x="157" y="94"/>
                    <a:pt x="157" y="94"/>
                    <a:pt x="157" y="94"/>
                  </a:cubicBezTo>
                  <a:cubicBezTo>
                    <a:pt x="152" y="99"/>
                    <a:pt x="152" y="99"/>
                    <a:pt x="152" y="99"/>
                  </a:cubicBezTo>
                  <a:cubicBezTo>
                    <a:pt x="153" y="104"/>
                    <a:pt x="153" y="104"/>
                    <a:pt x="153" y="104"/>
                  </a:cubicBezTo>
                  <a:cubicBezTo>
                    <a:pt x="156" y="107"/>
                    <a:pt x="156" y="107"/>
                    <a:pt x="156" y="107"/>
                  </a:cubicBezTo>
                  <a:cubicBezTo>
                    <a:pt x="154" y="114"/>
                    <a:pt x="154" y="114"/>
                    <a:pt x="154" y="114"/>
                  </a:cubicBezTo>
                  <a:cubicBezTo>
                    <a:pt x="149" y="112"/>
                    <a:pt x="149" y="112"/>
                    <a:pt x="149" y="112"/>
                  </a:cubicBezTo>
                  <a:cubicBezTo>
                    <a:pt x="144" y="100"/>
                    <a:pt x="144" y="100"/>
                    <a:pt x="144" y="100"/>
                  </a:cubicBezTo>
                  <a:cubicBezTo>
                    <a:pt x="141" y="96"/>
                    <a:pt x="141" y="96"/>
                    <a:pt x="141" y="96"/>
                  </a:cubicBezTo>
                  <a:cubicBezTo>
                    <a:pt x="145" y="94"/>
                    <a:pt x="145" y="94"/>
                    <a:pt x="145" y="94"/>
                  </a:cubicBezTo>
                  <a:cubicBezTo>
                    <a:pt x="141" y="90"/>
                    <a:pt x="141" y="90"/>
                    <a:pt x="141" y="90"/>
                  </a:cubicBezTo>
                  <a:cubicBezTo>
                    <a:pt x="141" y="90"/>
                    <a:pt x="134" y="91"/>
                    <a:pt x="130" y="88"/>
                  </a:cubicBezTo>
                  <a:cubicBezTo>
                    <a:pt x="125" y="85"/>
                    <a:pt x="126" y="83"/>
                    <a:pt x="126" y="81"/>
                  </a:cubicBezTo>
                  <a:cubicBezTo>
                    <a:pt x="126" y="80"/>
                    <a:pt x="121" y="79"/>
                    <a:pt x="118" y="73"/>
                  </a:cubicBezTo>
                  <a:cubicBezTo>
                    <a:pt x="115" y="69"/>
                    <a:pt x="123" y="61"/>
                    <a:pt x="123" y="61"/>
                  </a:cubicBezTo>
                  <a:cubicBezTo>
                    <a:pt x="118" y="58"/>
                    <a:pt x="118" y="58"/>
                    <a:pt x="118" y="58"/>
                  </a:cubicBezTo>
                  <a:cubicBezTo>
                    <a:pt x="108" y="61"/>
                    <a:pt x="108" y="61"/>
                    <a:pt x="108" y="61"/>
                  </a:cubicBezTo>
                  <a:cubicBezTo>
                    <a:pt x="111" y="65"/>
                    <a:pt x="111" y="65"/>
                    <a:pt x="111" y="65"/>
                  </a:cubicBezTo>
                  <a:cubicBezTo>
                    <a:pt x="103" y="71"/>
                    <a:pt x="103" y="71"/>
                    <a:pt x="103" y="71"/>
                  </a:cubicBezTo>
                  <a:cubicBezTo>
                    <a:pt x="100" y="69"/>
                    <a:pt x="100" y="69"/>
                    <a:pt x="100" y="69"/>
                  </a:cubicBezTo>
                  <a:cubicBezTo>
                    <a:pt x="98" y="73"/>
                    <a:pt x="98" y="73"/>
                    <a:pt x="98" y="73"/>
                  </a:cubicBezTo>
                  <a:cubicBezTo>
                    <a:pt x="102" y="84"/>
                    <a:pt x="102" y="84"/>
                    <a:pt x="102" y="84"/>
                  </a:cubicBezTo>
                  <a:cubicBezTo>
                    <a:pt x="102" y="84"/>
                    <a:pt x="98" y="88"/>
                    <a:pt x="94" y="90"/>
                  </a:cubicBezTo>
                  <a:cubicBezTo>
                    <a:pt x="91" y="91"/>
                    <a:pt x="92" y="95"/>
                    <a:pt x="91" y="96"/>
                  </a:cubicBezTo>
                  <a:cubicBezTo>
                    <a:pt x="90" y="99"/>
                    <a:pt x="85" y="99"/>
                    <a:pt x="83" y="99"/>
                  </a:cubicBezTo>
                  <a:cubicBezTo>
                    <a:pt x="81" y="99"/>
                    <a:pt x="83" y="104"/>
                    <a:pt x="77" y="104"/>
                  </a:cubicBezTo>
                  <a:cubicBezTo>
                    <a:pt x="73" y="104"/>
                    <a:pt x="64" y="96"/>
                    <a:pt x="63" y="96"/>
                  </a:cubicBezTo>
                  <a:cubicBezTo>
                    <a:pt x="58" y="96"/>
                    <a:pt x="57" y="103"/>
                    <a:pt x="53" y="103"/>
                  </a:cubicBezTo>
                  <a:cubicBezTo>
                    <a:pt x="49" y="104"/>
                    <a:pt x="48" y="103"/>
                    <a:pt x="45" y="102"/>
                  </a:cubicBezTo>
                  <a:cubicBezTo>
                    <a:pt x="44" y="102"/>
                    <a:pt x="44" y="106"/>
                    <a:pt x="37" y="107"/>
                  </a:cubicBezTo>
                  <a:cubicBezTo>
                    <a:pt x="34" y="107"/>
                    <a:pt x="31" y="106"/>
                    <a:pt x="31" y="104"/>
                  </a:cubicBezTo>
                  <a:cubicBezTo>
                    <a:pt x="29" y="108"/>
                    <a:pt x="21" y="107"/>
                    <a:pt x="15" y="114"/>
                  </a:cubicBezTo>
                  <a:cubicBezTo>
                    <a:pt x="11" y="123"/>
                    <a:pt x="26" y="125"/>
                    <a:pt x="26" y="125"/>
                  </a:cubicBezTo>
                  <a:cubicBezTo>
                    <a:pt x="26" y="141"/>
                    <a:pt x="26" y="141"/>
                    <a:pt x="26" y="141"/>
                  </a:cubicBezTo>
                  <a:cubicBezTo>
                    <a:pt x="26" y="144"/>
                    <a:pt x="29" y="141"/>
                    <a:pt x="33" y="144"/>
                  </a:cubicBezTo>
                  <a:cubicBezTo>
                    <a:pt x="36" y="146"/>
                    <a:pt x="36" y="148"/>
                    <a:pt x="33" y="157"/>
                  </a:cubicBezTo>
                  <a:cubicBezTo>
                    <a:pt x="31" y="166"/>
                    <a:pt x="14" y="171"/>
                    <a:pt x="14" y="171"/>
                  </a:cubicBezTo>
                  <a:cubicBezTo>
                    <a:pt x="9" y="169"/>
                    <a:pt x="9" y="169"/>
                    <a:pt x="9" y="169"/>
                  </a:cubicBezTo>
                  <a:cubicBezTo>
                    <a:pt x="9" y="169"/>
                    <a:pt x="2" y="171"/>
                    <a:pt x="2" y="177"/>
                  </a:cubicBezTo>
                  <a:cubicBezTo>
                    <a:pt x="0" y="187"/>
                    <a:pt x="7" y="179"/>
                    <a:pt x="7" y="179"/>
                  </a:cubicBezTo>
                  <a:cubicBezTo>
                    <a:pt x="7" y="179"/>
                    <a:pt x="7" y="180"/>
                    <a:pt x="11" y="191"/>
                  </a:cubicBezTo>
                  <a:cubicBezTo>
                    <a:pt x="14" y="199"/>
                    <a:pt x="23" y="193"/>
                    <a:pt x="23" y="193"/>
                  </a:cubicBezTo>
                  <a:cubicBezTo>
                    <a:pt x="25" y="210"/>
                    <a:pt x="25" y="210"/>
                    <a:pt x="25" y="210"/>
                  </a:cubicBezTo>
                  <a:cubicBezTo>
                    <a:pt x="25" y="210"/>
                    <a:pt x="23" y="214"/>
                    <a:pt x="19" y="215"/>
                  </a:cubicBezTo>
                  <a:cubicBezTo>
                    <a:pt x="15" y="218"/>
                    <a:pt x="11" y="230"/>
                    <a:pt x="19" y="241"/>
                  </a:cubicBezTo>
                  <a:cubicBezTo>
                    <a:pt x="25" y="253"/>
                    <a:pt x="31" y="257"/>
                    <a:pt x="41" y="260"/>
                  </a:cubicBezTo>
                  <a:cubicBezTo>
                    <a:pt x="48" y="262"/>
                    <a:pt x="58" y="257"/>
                    <a:pt x="63" y="257"/>
                  </a:cubicBezTo>
                  <a:cubicBezTo>
                    <a:pt x="64" y="257"/>
                    <a:pt x="67" y="260"/>
                    <a:pt x="64" y="270"/>
                  </a:cubicBezTo>
                  <a:cubicBezTo>
                    <a:pt x="58" y="281"/>
                    <a:pt x="49" y="283"/>
                    <a:pt x="49" y="283"/>
                  </a:cubicBezTo>
                  <a:cubicBezTo>
                    <a:pt x="54" y="295"/>
                    <a:pt x="54" y="295"/>
                    <a:pt x="54" y="295"/>
                  </a:cubicBezTo>
                  <a:cubicBezTo>
                    <a:pt x="54" y="295"/>
                    <a:pt x="69" y="295"/>
                    <a:pt x="77" y="292"/>
                  </a:cubicBezTo>
                  <a:cubicBezTo>
                    <a:pt x="85" y="288"/>
                    <a:pt x="96" y="281"/>
                    <a:pt x="96" y="281"/>
                  </a:cubicBezTo>
                  <a:cubicBezTo>
                    <a:pt x="96" y="281"/>
                    <a:pt x="99" y="270"/>
                    <a:pt x="103" y="264"/>
                  </a:cubicBezTo>
                  <a:cubicBezTo>
                    <a:pt x="107" y="258"/>
                    <a:pt x="121" y="243"/>
                    <a:pt x="131" y="239"/>
                  </a:cubicBezTo>
                  <a:cubicBezTo>
                    <a:pt x="141" y="237"/>
                    <a:pt x="157" y="243"/>
                    <a:pt x="157" y="243"/>
                  </a:cubicBezTo>
                  <a:cubicBezTo>
                    <a:pt x="160" y="249"/>
                    <a:pt x="160" y="249"/>
                    <a:pt x="160" y="249"/>
                  </a:cubicBezTo>
                  <a:cubicBezTo>
                    <a:pt x="165" y="247"/>
                    <a:pt x="165" y="247"/>
                    <a:pt x="165" y="247"/>
                  </a:cubicBezTo>
                  <a:cubicBezTo>
                    <a:pt x="180" y="256"/>
                    <a:pt x="180" y="256"/>
                    <a:pt x="180" y="256"/>
                  </a:cubicBezTo>
                  <a:cubicBezTo>
                    <a:pt x="202" y="269"/>
                    <a:pt x="202" y="269"/>
                    <a:pt x="202" y="269"/>
                  </a:cubicBezTo>
                  <a:cubicBezTo>
                    <a:pt x="206" y="266"/>
                    <a:pt x="206" y="266"/>
                    <a:pt x="206" y="266"/>
                  </a:cubicBezTo>
                  <a:cubicBezTo>
                    <a:pt x="227" y="285"/>
                    <a:pt x="227" y="285"/>
                    <a:pt x="227" y="285"/>
                  </a:cubicBezTo>
                  <a:cubicBezTo>
                    <a:pt x="227" y="293"/>
                    <a:pt x="227" y="293"/>
                    <a:pt x="227" y="293"/>
                  </a:cubicBezTo>
                  <a:cubicBezTo>
                    <a:pt x="231" y="322"/>
                    <a:pt x="231" y="322"/>
                    <a:pt x="231" y="322"/>
                  </a:cubicBezTo>
                  <a:cubicBezTo>
                    <a:pt x="231" y="322"/>
                    <a:pt x="242" y="335"/>
                    <a:pt x="246" y="347"/>
                  </a:cubicBezTo>
                  <a:cubicBezTo>
                    <a:pt x="252" y="361"/>
                    <a:pt x="242" y="366"/>
                    <a:pt x="242" y="366"/>
                  </a:cubicBezTo>
                  <a:cubicBezTo>
                    <a:pt x="246" y="372"/>
                    <a:pt x="246" y="372"/>
                    <a:pt x="246" y="372"/>
                  </a:cubicBezTo>
                  <a:cubicBezTo>
                    <a:pt x="246" y="372"/>
                    <a:pt x="254" y="369"/>
                    <a:pt x="260" y="372"/>
                  </a:cubicBezTo>
                  <a:cubicBezTo>
                    <a:pt x="268" y="376"/>
                    <a:pt x="260" y="384"/>
                    <a:pt x="260" y="384"/>
                  </a:cubicBezTo>
                  <a:cubicBezTo>
                    <a:pt x="272" y="386"/>
                    <a:pt x="272" y="386"/>
                    <a:pt x="272" y="386"/>
                  </a:cubicBezTo>
                  <a:cubicBezTo>
                    <a:pt x="287" y="403"/>
                    <a:pt x="287" y="403"/>
                    <a:pt x="287" y="403"/>
                  </a:cubicBezTo>
                  <a:cubicBezTo>
                    <a:pt x="293" y="409"/>
                    <a:pt x="293" y="409"/>
                    <a:pt x="293" y="409"/>
                  </a:cubicBezTo>
                  <a:cubicBezTo>
                    <a:pt x="293" y="409"/>
                    <a:pt x="289" y="409"/>
                    <a:pt x="285" y="413"/>
                  </a:cubicBezTo>
                  <a:cubicBezTo>
                    <a:pt x="281" y="419"/>
                    <a:pt x="291" y="422"/>
                    <a:pt x="291" y="422"/>
                  </a:cubicBezTo>
                  <a:cubicBezTo>
                    <a:pt x="292" y="413"/>
                    <a:pt x="292" y="413"/>
                    <a:pt x="292" y="413"/>
                  </a:cubicBezTo>
                  <a:cubicBezTo>
                    <a:pt x="298" y="413"/>
                    <a:pt x="298" y="413"/>
                    <a:pt x="298" y="413"/>
                  </a:cubicBezTo>
                  <a:cubicBezTo>
                    <a:pt x="298" y="413"/>
                    <a:pt x="307" y="419"/>
                    <a:pt x="315" y="424"/>
                  </a:cubicBezTo>
                  <a:cubicBezTo>
                    <a:pt x="325" y="430"/>
                    <a:pt x="333" y="450"/>
                    <a:pt x="333" y="450"/>
                  </a:cubicBezTo>
                  <a:cubicBezTo>
                    <a:pt x="338" y="449"/>
                    <a:pt x="338" y="449"/>
                    <a:pt x="338" y="449"/>
                  </a:cubicBezTo>
                  <a:cubicBezTo>
                    <a:pt x="341" y="451"/>
                    <a:pt x="341" y="451"/>
                    <a:pt x="341" y="451"/>
                  </a:cubicBezTo>
                  <a:cubicBezTo>
                    <a:pt x="341" y="451"/>
                    <a:pt x="348" y="453"/>
                    <a:pt x="356" y="461"/>
                  </a:cubicBezTo>
                  <a:cubicBezTo>
                    <a:pt x="361" y="466"/>
                    <a:pt x="360" y="474"/>
                    <a:pt x="360" y="474"/>
                  </a:cubicBezTo>
                  <a:cubicBezTo>
                    <a:pt x="360" y="474"/>
                    <a:pt x="369" y="477"/>
                    <a:pt x="375" y="481"/>
                  </a:cubicBezTo>
                  <a:cubicBezTo>
                    <a:pt x="379" y="485"/>
                    <a:pt x="387" y="498"/>
                    <a:pt x="387" y="498"/>
                  </a:cubicBezTo>
                  <a:cubicBezTo>
                    <a:pt x="392" y="498"/>
                    <a:pt x="392" y="498"/>
                    <a:pt x="392" y="498"/>
                  </a:cubicBezTo>
                  <a:cubicBezTo>
                    <a:pt x="392" y="498"/>
                    <a:pt x="406" y="504"/>
                    <a:pt x="410" y="507"/>
                  </a:cubicBezTo>
                  <a:cubicBezTo>
                    <a:pt x="412" y="508"/>
                    <a:pt x="418" y="517"/>
                    <a:pt x="418" y="517"/>
                  </a:cubicBezTo>
                  <a:cubicBezTo>
                    <a:pt x="419" y="519"/>
                    <a:pt x="419" y="519"/>
                    <a:pt x="419" y="519"/>
                  </a:cubicBezTo>
                  <a:cubicBezTo>
                    <a:pt x="419" y="519"/>
                    <a:pt x="424" y="513"/>
                    <a:pt x="431" y="511"/>
                  </a:cubicBezTo>
                  <a:cubicBezTo>
                    <a:pt x="439" y="509"/>
                    <a:pt x="453" y="517"/>
                    <a:pt x="453" y="517"/>
                  </a:cubicBezTo>
                  <a:cubicBezTo>
                    <a:pt x="453" y="517"/>
                    <a:pt x="457" y="509"/>
                    <a:pt x="468" y="519"/>
                  </a:cubicBezTo>
                  <a:cubicBezTo>
                    <a:pt x="477" y="528"/>
                    <a:pt x="479" y="538"/>
                    <a:pt x="479" y="538"/>
                  </a:cubicBezTo>
                  <a:cubicBezTo>
                    <a:pt x="479" y="538"/>
                    <a:pt x="485" y="540"/>
                    <a:pt x="487" y="543"/>
                  </a:cubicBezTo>
                  <a:cubicBezTo>
                    <a:pt x="488" y="547"/>
                    <a:pt x="485" y="554"/>
                    <a:pt x="485" y="554"/>
                  </a:cubicBezTo>
                  <a:cubicBezTo>
                    <a:pt x="488" y="555"/>
                    <a:pt x="488" y="555"/>
                    <a:pt x="488" y="555"/>
                  </a:cubicBezTo>
                  <a:cubicBezTo>
                    <a:pt x="489" y="551"/>
                    <a:pt x="489" y="551"/>
                    <a:pt x="489" y="551"/>
                  </a:cubicBezTo>
                  <a:cubicBezTo>
                    <a:pt x="496" y="554"/>
                    <a:pt x="496" y="554"/>
                    <a:pt x="496" y="554"/>
                  </a:cubicBezTo>
                  <a:cubicBezTo>
                    <a:pt x="501" y="548"/>
                    <a:pt x="501" y="548"/>
                    <a:pt x="501" y="548"/>
                  </a:cubicBezTo>
                  <a:cubicBezTo>
                    <a:pt x="511" y="558"/>
                    <a:pt x="511" y="558"/>
                    <a:pt x="511" y="558"/>
                  </a:cubicBezTo>
                  <a:cubicBezTo>
                    <a:pt x="515" y="559"/>
                    <a:pt x="515" y="559"/>
                    <a:pt x="515" y="559"/>
                  </a:cubicBezTo>
                  <a:cubicBezTo>
                    <a:pt x="503" y="570"/>
                    <a:pt x="503" y="570"/>
                    <a:pt x="503" y="570"/>
                  </a:cubicBezTo>
                  <a:cubicBezTo>
                    <a:pt x="507" y="571"/>
                    <a:pt x="507" y="571"/>
                    <a:pt x="507" y="571"/>
                  </a:cubicBezTo>
                  <a:cubicBezTo>
                    <a:pt x="515" y="567"/>
                    <a:pt x="515" y="567"/>
                    <a:pt x="515" y="567"/>
                  </a:cubicBezTo>
                  <a:cubicBezTo>
                    <a:pt x="519" y="569"/>
                    <a:pt x="519" y="569"/>
                    <a:pt x="519" y="569"/>
                  </a:cubicBezTo>
                  <a:cubicBezTo>
                    <a:pt x="524" y="566"/>
                    <a:pt x="524" y="566"/>
                    <a:pt x="524" y="566"/>
                  </a:cubicBezTo>
                  <a:cubicBezTo>
                    <a:pt x="528" y="567"/>
                    <a:pt x="528" y="567"/>
                    <a:pt x="528" y="567"/>
                  </a:cubicBezTo>
                  <a:cubicBezTo>
                    <a:pt x="534" y="562"/>
                    <a:pt x="534" y="562"/>
                    <a:pt x="534" y="562"/>
                  </a:cubicBezTo>
                  <a:cubicBezTo>
                    <a:pt x="534" y="562"/>
                    <a:pt x="541" y="567"/>
                    <a:pt x="546" y="573"/>
                  </a:cubicBezTo>
                  <a:cubicBezTo>
                    <a:pt x="551" y="578"/>
                    <a:pt x="551" y="590"/>
                    <a:pt x="551" y="590"/>
                  </a:cubicBezTo>
                  <a:cubicBezTo>
                    <a:pt x="546" y="590"/>
                    <a:pt x="546" y="590"/>
                    <a:pt x="546" y="590"/>
                  </a:cubicBezTo>
                  <a:cubicBezTo>
                    <a:pt x="546" y="600"/>
                    <a:pt x="546" y="600"/>
                    <a:pt x="546" y="600"/>
                  </a:cubicBezTo>
                  <a:cubicBezTo>
                    <a:pt x="558" y="605"/>
                    <a:pt x="558" y="605"/>
                    <a:pt x="558" y="605"/>
                  </a:cubicBezTo>
                  <a:cubicBezTo>
                    <a:pt x="558" y="605"/>
                    <a:pt x="562" y="605"/>
                    <a:pt x="566" y="606"/>
                  </a:cubicBezTo>
                  <a:cubicBezTo>
                    <a:pt x="572" y="609"/>
                    <a:pt x="574" y="616"/>
                    <a:pt x="574" y="616"/>
                  </a:cubicBezTo>
                  <a:cubicBezTo>
                    <a:pt x="580" y="620"/>
                    <a:pt x="580" y="620"/>
                    <a:pt x="580" y="620"/>
                  </a:cubicBezTo>
                  <a:cubicBezTo>
                    <a:pt x="580" y="620"/>
                    <a:pt x="588" y="611"/>
                    <a:pt x="595" y="611"/>
                  </a:cubicBezTo>
                  <a:cubicBezTo>
                    <a:pt x="600" y="609"/>
                    <a:pt x="601" y="620"/>
                    <a:pt x="601" y="620"/>
                  </a:cubicBezTo>
                  <a:cubicBezTo>
                    <a:pt x="607" y="627"/>
                    <a:pt x="607" y="627"/>
                    <a:pt x="607" y="627"/>
                  </a:cubicBezTo>
                  <a:cubicBezTo>
                    <a:pt x="607" y="627"/>
                    <a:pt x="611" y="646"/>
                    <a:pt x="616" y="654"/>
                  </a:cubicBezTo>
                  <a:cubicBezTo>
                    <a:pt x="620" y="660"/>
                    <a:pt x="624" y="662"/>
                    <a:pt x="628" y="673"/>
                  </a:cubicBezTo>
                  <a:cubicBezTo>
                    <a:pt x="632" y="682"/>
                    <a:pt x="634" y="700"/>
                    <a:pt x="634" y="700"/>
                  </a:cubicBezTo>
                  <a:cubicBezTo>
                    <a:pt x="639" y="706"/>
                    <a:pt x="639" y="706"/>
                    <a:pt x="639" y="706"/>
                  </a:cubicBezTo>
                  <a:cubicBezTo>
                    <a:pt x="639" y="706"/>
                    <a:pt x="642" y="706"/>
                    <a:pt x="643" y="712"/>
                  </a:cubicBezTo>
                  <a:cubicBezTo>
                    <a:pt x="645" y="718"/>
                    <a:pt x="639" y="725"/>
                    <a:pt x="639" y="725"/>
                  </a:cubicBezTo>
                  <a:cubicBezTo>
                    <a:pt x="628" y="725"/>
                    <a:pt x="628" y="725"/>
                    <a:pt x="628" y="725"/>
                  </a:cubicBezTo>
                  <a:cubicBezTo>
                    <a:pt x="628" y="725"/>
                    <a:pt x="619" y="732"/>
                    <a:pt x="618" y="735"/>
                  </a:cubicBezTo>
                  <a:cubicBezTo>
                    <a:pt x="614" y="740"/>
                    <a:pt x="623" y="743"/>
                    <a:pt x="624" y="745"/>
                  </a:cubicBezTo>
                  <a:cubicBezTo>
                    <a:pt x="627" y="748"/>
                    <a:pt x="623" y="750"/>
                    <a:pt x="620" y="755"/>
                  </a:cubicBezTo>
                  <a:cubicBezTo>
                    <a:pt x="616" y="762"/>
                    <a:pt x="618" y="767"/>
                    <a:pt x="618" y="767"/>
                  </a:cubicBezTo>
                  <a:cubicBezTo>
                    <a:pt x="605" y="774"/>
                    <a:pt x="605" y="774"/>
                    <a:pt x="605" y="774"/>
                  </a:cubicBezTo>
                  <a:cubicBezTo>
                    <a:pt x="608" y="782"/>
                    <a:pt x="608" y="782"/>
                    <a:pt x="608" y="782"/>
                  </a:cubicBezTo>
                  <a:cubicBezTo>
                    <a:pt x="608" y="782"/>
                    <a:pt x="607" y="791"/>
                    <a:pt x="611" y="797"/>
                  </a:cubicBezTo>
                  <a:cubicBezTo>
                    <a:pt x="618" y="804"/>
                    <a:pt x="627" y="797"/>
                    <a:pt x="627" y="797"/>
                  </a:cubicBezTo>
                  <a:cubicBezTo>
                    <a:pt x="627" y="797"/>
                    <a:pt x="635" y="797"/>
                    <a:pt x="642" y="794"/>
                  </a:cubicBezTo>
                  <a:cubicBezTo>
                    <a:pt x="647" y="793"/>
                    <a:pt x="646" y="771"/>
                    <a:pt x="651" y="766"/>
                  </a:cubicBezTo>
                  <a:cubicBezTo>
                    <a:pt x="657" y="760"/>
                    <a:pt x="668" y="754"/>
                    <a:pt x="672" y="751"/>
                  </a:cubicBezTo>
                  <a:cubicBezTo>
                    <a:pt x="676" y="747"/>
                    <a:pt x="669" y="731"/>
                    <a:pt x="669" y="723"/>
                  </a:cubicBezTo>
                  <a:cubicBezTo>
                    <a:pt x="668" y="713"/>
                    <a:pt x="687" y="706"/>
                    <a:pt x="691" y="705"/>
                  </a:cubicBezTo>
                  <a:cubicBezTo>
                    <a:pt x="696" y="704"/>
                    <a:pt x="701" y="705"/>
                    <a:pt x="707" y="704"/>
                  </a:cubicBezTo>
                  <a:cubicBezTo>
                    <a:pt x="711" y="702"/>
                    <a:pt x="711" y="694"/>
                    <a:pt x="711" y="694"/>
                  </a:cubicBezTo>
                  <a:cubicBezTo>
                    <a:pt x="704" y="685"/>
                    <a:pt x="704" y="685"/>
                    <a:pt x="704" y="685"/>
                  </a:cubicBezTo>
                  <a:cubicBezTo>
                    <a:pt x="705" y="677"/>
                    <a:pt x="705" y="677"/>
                    <a:pt x="705" y="677"/>
                  </a:cubicBezTo>
                  <a:cubicBezTo>
                    <a:pt x="701" y="673"/>
                    <a:pt x="701" y="673"/>
                    <a:pt x="701" y="673"/>
                  </a:cubicBezTo>
                  <a:cubicBezTo>
                    <a:pt x="704" y="662"/>
                    <a:pt x="704" y="662"/>
                    <a:pt x="704" y="662"/>
                  </a:cubicBezTo>
                  <a:cubicBezTo>
                    <a:pt x="692" y="652"/>
                    <a:pt x="692" y="652"/>
                    <a:pt x="692" y="652"/>
                  </a:cubicBezTo>
                  <a:cubicBezTo>
                    <a:pt x="688" y="652"/>
                    <a:pt x="688" y="652"/>
                    <a:pt x="688" y="652"/>
                  </a:cubicBezTo>
                  <a:cubicBezTo>
                    <a:pt x="678" y="642"/>
                    <a:pt x="678" y="642"/>
                    <a:pt x="678" y="642"/>
                  </a:cubicBezTo>
                  <a:cubicBezTo>
                    <a:pt x="678" y="642"/>
                    <a:pt x="670" y="644"/>
                    <a:pt x="661" y="643"/>
                  </a:cubicBezTo>
                  <a:cubicBezTo>
                    <a:pt x="651" y="642"/>
                    <a:pt x="657" y="627"/>
                    <a:pt x="657" y="627"/>
                  </a:cubicBezTo>
                  <a:cubicBezTo>
                    <a:pt x="657" y="627"/>
                    <a:pt x="664" y="619"/>
                    <a:pt x="665" y="616"/>
                  </a:cubicBezTo>
                  <a:cubicBezTo>
                    <a:pt x="668" y="612"/>
                    <a:pt x="664" y="606"/>
                    <a:pt x="664" y="606"/>
                  </a:cubicBezTo>
                  <a:cubicBezTo>
                    <a:pt x="669" y="600"/>
                    <a:pt x="669" y="600"/>
                    <a:pt x="669" y="600"/>
                  </a:cubicBezTo>
                  <a:cubicBezTo>
                    <a:pt x="673" y="589"/>
                    <a:pt x="673" y="589"/>
                    <a:pt x="673" y="589"/>
                  </a:cubicBezTo>
                  <a:cubicBezTo>
                    <a:pt x="673" y="589"/>
                    <a:pt x="680" y="573"/>
                    <a:pt x="685" y="570"/>
                  </a:cubicBezTo>
                  <a:cubicBezTo>
                    <a:pt x="688" y="567"/>
                    <a:pt x="697" y="563"/>
                    <a:pt x="697" y="563"/>
                  </a:cubicBezTo>
                  <a:cubicBezTo>
                    <a:pt x="700" y="569"/>
                    <a:pt x="700" y="569"/>
                    <a:pt x="700" y="569"/>
                  </a:cubicBezTo>
                  <a:cubicBezTo>
                    <a:pt x="707" y="570"/>
                    <a:pt x="707" y="570"/>
                    <a:pt x="707" y="570"/>
                  </a:cubicBezTo>
                  <a:cubicBezTo>
                    <a:pt x="707" y="574"/>
                    <a:pt x="707" y="574"/>
                    <a:pt x="707" y="574"/>
                  </a:cubicBezTo>
                  <a:cubicBezTo>
                    <a:pt x="707" y="574"/>
                    <a:pt x="720" y="581"/>
                    <a:pt x="727" y="581"/>
                  </a:cubicBezTo>
                  <a:cubicBezTo>
                    <a:pt x="732" y="582"/>
                    <a:pt x="736" y="578"/>
                    <a:pt x="736" y="578"/>
                  </a:cubicBezTo>
                  <a:cubicBezTo>
                    <a:pt x="736" y="578"/>
                    <a:pt x="743" y="579"/>
                    <a:pt x="751" y="584"/>
                  </a:cubicBezTo>
                  <a:cubicBezTo>
                    <a:pt x="759" y="590"/>
                    <a:pt x="759" y="602"/>
                    <a:pt x="759" y="609"/>
                  </a:cubicBezTo>
                  <a:cubicBezTo>
                    <a:pt x="761" y="615"/>
                    <a:pt x="777" y="616"/>
                    <a:pt x="777" y="616"/>
                  </a:cubicBezTo>
                  <a:cubicBezTo>
                    <a:pt x="777" y="616"/>
                    <a:pt x="784" y="621"/>
                    <a:pt x="788" y="619"/>
                  </a:cubicBezTo>
                  <a:cubicBezTo>
                    <a:pt x="793" y="616"/>
                    <a:pt x="786" y="602"/>
                    <a:pt x="786" y="602"/>
                  </a:cubicBezTo>
                  <a:lnTo>
                    <a:pt x="796" y="589"/>
                  </a:lnTo>
                  <a:close/>
                  <a:moveTo>
                    <a:pt x="379" y="280"/>
                  </a:moveTo>
                  <a:cubicBezTo>
                    <a:pt x="377" y="281"/>
                    <a:pt x="376" y="288"/>
                    <a:pt x="376" y="288"/>
                  </a:cubicBezTo>
                  <a:cubicBezTo>
                    <a:pt x="376" y="288"/>
                    <a:pt x="370" y="292"/>
                    <a:pt x="369" y="291"/>
                  </a:cubicBezTo>
                  <a:cubicBezTo>
                    <a:pt x="366" y="289"/>
                    <a:pt x="366" y="289"/>
                    <a:pt x="366" y="289"/>
                  </a:cubicBezTo>
                  <a:cubicBezTo>
                    <a:pt x="366" y="284"/>
                    <a:pt x="366" y="284"/>
                    <a:pt x="366" y="284"/>
                  </a:cubicBezTo>
                  <a:cubicBezTo>
                    <a:pt x="372" y="283"/>
                    <a:pt x="372" y="283"/>
                    <a:pt x="372" y="283"/>
                  </a:cubicBezTo>
                  <a:cubicBezTo>
                    <a:pt x="372" y="283"/>
                    <a:pt x="372" y="280"/>
                    <a:pt x="376" y="278"/>
                  </a:cubicBezTo>
                  <a:cubicBezTo>
                    <a:pt x="380" y="277"/>
                    <a:pt x="379" y="278"/>
                    <a:pt x="379" y="280"/>
                  </a:cubicBezTo>
                  <a:close/>
                  <a:moveTo>
                    <a:pt x="557" y="748"/>
                  </a:moveTo>
                  <a:cubicBezTo>
                    <a:pt x="553" y="744"/>
                    <a:pt x="553" y="751"/>
                    <a:pt x="553" y="751"/>
                  </a:cubicBezTo>
                  <a:cubicBezTo>
                    <a:pt x="557" y="755"/>
                    <a:pt x="562" y="752"/>
                    <a:pt x="557" y="748"/>
                  </a:cubicBezTo>
                  <a:close/>
                  <a:moveTo>
                    <a:pt x="603" y="767"/>
                  </a:moveTo>
                  <a:cubicBezTo>
                    <a:pt x="601" y="766"/>
                    <a:pt x="601" y="766"/>
                    <a:pt x="601" y="766"/>
                  </a:cubicBezTo>
                  <a:cubicBezTo>
                    <a:pt x="601" y="766"/>
                    <a:pt x="587" y="775"/>
                    <a:pt x="584" y="775"/>
                  </a:cubicBezTo>
                  <a:cubicBezTo>
                    <a:pt x="581" y="775"/>
                    <a:pt x="577" y="772"/>
                    <a:pt x="577" y="772"/>
                  </a:cubicBezTo>
                  <a:cubicBezTo>
                    <a:pt x="577" y="772"/>
                    <a:pt x="572" y="782"/>
                    <a:pt x="569" y="783"/>
                  </a:cubicBezTo>
                  <a:cubicBezTo>
                    <a:pt x="566" y="783"/>
                    <a:pt x="565" y="782"/>
                    <a:pt x="565" y="782"/>
                  </a:cubicBezTo>
                  <a:cubicBezTo>
                    <a:pt x="560" y="781"/>
                    <a:pt x="560" y="781"/>
                    <a:pt x="560" y="781"/>
                  </a:cubicBezTo>
                  <a:cubicBezTo>
                    <a:pt x="555" y="779"/>
                    <a:pt x="555" y="779"/>
                    <a:pt x="555" y="779"/>
                  </a:cubicBezTo>
                  <a:cubicBezTo>
                    <a:pt x="555" y="779"/>
                    <a:pt x="553" y="783"/>
                    <a:pt x="551" y="783"/>
                  </a:cubicBezTo>
                  <a:cubicBezTo>
                    <a:pt x="547" y="782"/>
                    <a:pt x="545" y="781"/>
                    <a:pt x="545" y="781"/>
                  </a:cubicBezTo>
                  <a:cubicBezTo>
                    <a:pt x="545" y="781"/>
                    <a:pt x="537" y="787"/>
                    <a:pt x="534" y="790"/>
                  </a:cubicBezTo>
                  <a:cubicBezTo>
                    <a:pt x="531" y="791"/>
                    <a:pt x="524" y="791"/>
                    <a:pt x="524" y="791"/>
                  </a:cubicBezTo>
                  <a:cubicBezTo>
                    <a:pt x="519" y="795"/>
                    <a:pt x="519" y="795"/>
                    <a:pt x="519" y="795"/>
                  </a:cubicBezTo>
                  <a:cubicBezTo>
                    <a:pt x="500" y="797"/>
                    <a:pt x="500" y="797"/>
                    <a:pt x="500" y="797"/>
                  </a:cubicBezTo>
                  <a:cubicBezTo>
                    <a:pt x="500" y="797"/>
                    <a:pt x="497" y="794"/>
                    <a:pt x="493" y="794"/>
                  </a:cubicBezTo>
                  <a:cubicBezTo>
                    <a:pt x="489" y="794"/>
                    <a:pt x="480" y="802"/>
                    <a:pt x="476" y="802"/>
                  </a:cubicBezTo>
                  <a:cubicBezTo>
                    <a:pt x="470" y="802"/>
                    <a:pt x="461" y="795"/>
                    <a:pt x="461" y="795"/>
                  </a:cubicBezTo>
                  <a:cubicBezTo>
                    <a:pt x="458" y="790"/>
                    <a:pt x="458" y="790"/>
                    <a:pt x="458" y="790"/>
                  </a:cubicBezTo>
                  <a:cubicBezTo>
                    <a:pt x="458" y="790"/>
                    <a:pt x="449" y="793"/>
                    <a:pt x="447" y="791"/>
                  </a:cubicBezTo>
                  <a:cubicBezTo>
                    <a:pt x="446" y="789"/>
                    <a:pt x="447" y="785"/>
                    <a:pt x="447" y="785"/>
                  </a:cubicBezTo>
                  <a:cubicBezTo>
                    <a:pt x="442" y="782"/>
                    <a:pt x="442" y="782"/>
                    <a:pt x="442" y="782"/>
                  </a:cubicBezTo>
                  <a:cubicBezTo>
                    <a:pt x="427" y="785"/>
                    <a:pt x="427" y="785"/>
                    <a:pt x="427" y="785"/>
                  </a:cubicBezTo>
                  <a:cubicBezTo>
                    <a:pt x="424" y="787"/>
                    <a:pt x="424" y="787"/>
                    <a:pt x="424" y="787"/>
                  </a:cubicBezTo>
                  <a:cubicBezTo>
                    <a:pt x="426" y="793"/>
                    <a:pt x="426" y="793"/>
                    <a:pt x="426" y="793"/>
                  </a:cubicBezTo>
                  <a:cubicBezTo>
                    <a:pt x="414" y="798"/>
                    <a:pt x="414" y="798"/>
                    <a:pt x="414" y="798"/>
                  </a:cubicBezTo>
                  <a:cubicBezTo>
                    <a:pt x="407" y="794"/>
                    <a:pt x="407" y="794"/>
                    <a:pt x="407" y="794"/>
                  </a:cubicBezTo>
                  <a:cubicBezTo>
                    <a:pt x="407" y="794"/>
                    <a:pt x="407" y="790"/>
                    <a:pt x="404" y="787"/>
                  </a:cubicBezTo>
                  <a:cubicBezTo>
                    <a:pt x="400" y="785"/>
                    <a:pt x="397" y="785"/>
                    <a:pt x="397" y="785"/>
                  </a:cubicBezTo>
                  <a:cubicBezTo>
                    <a:pt x="397" y="787"/>
                    <a:pt x="397" y="787"/>
                    <a:pt x="397" y="787"/>
                  </a:cubicBezTo>
                  <a:cubicBezTo>
                    <a:pt x="397" y="787"/>
                    <a:pt x="402" y="789"/>
                    <a:pt x="402" y="790"/>
                  </a:cubicBezTo>
                  <a:cubicBezTo>
                    <a:pt x="400" y="791"/>
                    <a:pt x="389" y="794"/>
                    <a:pt x="389" y="794"/>
                  </a:cubicBezTo>
                  <a:cubicBezTo>
                    <a:pt x="384" y="804"/>
                    <a:pt x="384" y="804"/>
                    <a:pt x="384" y="804"/>
                  </a:cubicBezTo>
                  <a:cubicBezTo>
                    <a:pt x="385" y="813"/>
                    <a:pt x="385" y="813"/>
                    <a:pt x="385" y="813"/>
                  </a:cubicBezTo>
                  <a:cubicBezTo>
                    <a:pt x="381" y="818"/>
                    <a:pt x="381" y="818"/>
                    <a:pt x="381" y="818"/>
                  </a:cubicBezTo>
                  <a:cubicBezTo>
                    <a:pt x="385" y="832"/>
                    <a:pt x="385" y="832"/>
                    <a:pt x="385" y="832"/>
                  </a:cubicBezTo>
                  <a:cubicBezTo>
                    <a:pt x="395" y="831"/>
                    <a:pt x="395" y="831"/>
                    <a:pt x="395" y="831"/>
                  </a:cubicBezTo>
                  <a:cubicBezTo>
                    <a:pt x="399" y="840"/>
                    <a:pt x="399" y="840"/>
                    <a:pt x="399" y="840"/>
                  </a:cubicBezTo>
                  <a:cubicBezTo>
                    <a:pt x="399" y="840"/>
                    <a:pt x="410" y="837"/>
                    <a:pt x="419" y="840"/>
                  </a:cubicBezTo>
                  <a:cubicBezTo>
                    <a:pt x="422" y="843"/>
                    <a:pt x="423" y="844"/>
                    <a:pt x="426" y="845"/>
                  </a:cubicBezTo>
                  <a:cubicBezTo>
                    <a:pt x="431" y="847"/>
                    <a:pt x="434" y="845"/>
                    <a:pt x="434" y="845"/>
                  </a:cubicBezTo>
                  <a:cubicBezTo>
                    <a:pt x="434" y="845"/>
                    <a:pt x="450" y="862"/>
                    <a:pt x="453" y="862"/>
                  </a:cubicBezTo>
                  <a:cubicBezTo>
                    <a:pt x="456" y="862"/>
                    <a:pt x="461" y="860"/>
                    <a:pt x="464" y="864"/>
                  </a:cubicBezTo>
                  <a:cubicBezTo>
                    <a:pt x="465" y="866"/>
                    <a:pt x="468" y="870"/>
                    <a:pt x="473" y="872"/>
                  </a:cubicBezTo>
                  <a:cubicBezTo>
                    <a:pt x="479" y="876"/>
                    <a:pt x="489" y="878"/>
                    <a:pt x="495" y="878"/>
                  </a:cubicBezTo>
                  <a:cubicBezTo>
                    <a:pt x="500" y="878"/>
                    <a:pt x="515" y="878"/>
                    <a:pt x="519" y="886"/>
                  </a:cubicBezTo>
                  <a:cubicBezTo>
                    <a:pt x="524" y="891"/>
                    <a:pt x="528" y="901"/>
                    <a:pt x="530" y="902"/>
                  </a:cubicBezTo>
                  <a:cubicBezTo>
                    <a:pt x="533" y="903"/>
                    <a:pt x="538" y="901"/>
                    <a:pt x="542" y="903"/>
                  </a:cubicBezTo>
                  <a:cubicBezTo>
                    <a:pt x="545" y="907"/>
                    <a:pt x="546" y="909"/>
                    <a:pt x="546" y="909"/>
                  </a:cubicBezTo>
                  <a:cubicBezTo>
                    <a:pt x="546" y="909"/>
                    <a:pt x="555" y="907"/>
                    <a:pt x="560" y="907"/>
                  </a:cubicBezTo>
                  <a:cubicBezTo>
                    <a:pt x="562" y="907"/>
                    <a:pt x="566" y="910"/>
                    <a:pt x="566" y="910"/>
                  </a:cubicBezTo>
                  <a:cubicBezTo>
                    <a:pt x="568" y="909"/>
                    <a:pt x="568" y="909"/>
                    <a:pt x="568" y="909"/>
                  </a:cubicBezTo>
                  <a:cubicBezTo>
                    <a:pt x="568" y="909"/>
                    <a:pt x="576" y="914"/>
                    <a:pt x="577" y="911"/>
                  </a:cubicBezTo>
                  <a:cubicBezTo>
                    <a:pt x="578" y="909"/>
                    <a:pt x="574" y="903"/>
                    <a:pt x="577" y="894"/>
                  </a:cubicBezTo>
                  <a:cubicBezTo>
                    <a:pt x="581" y="883"/>
                    <a:pt x="589" y="880"/>
                    <a:pt x="589" y="880"/>
                  </a:cubicBezTo>
                  <a:cubicBezTo>
                    <a:pt x="589" y="876"/>
                    <a:pt x="589" y="876"/>
                    <a:pt x="589" y="876"/>
                  </a:cubicBezTo>
                  <a:cubicBezTo>
                    <a:pt x="587" y="876"/>
                    <a:pt x="587" y="876"/>
                    <a:pt x="587" y="876"/>
                  </a:cubicBezTo>
                  <a:cubicBezTo>
                    <a:pt x="587" y="872"/>
                    <a:pt x="587" y="872"/>
                    <a:pt x="587" y="872"/>
                  </a:cubicBezTo>
                  <a:cubicBezTo>
                    <a:pt x="580" y="864"/>
                    <a:pt x="580" y="864"/>
                    <a:pt x="580" y="864"/>
                  </a:cubicBezTo>
                  <a:cubicBezTo>
                    <a:pt x="583" y="862"/>
                    <a:pt x="583" y="862"/>
                    <a:pt x="583" y="862"/>
                  </a:cubicBezTo>
                  <a:cubicBezTo>
                    <a:pt x="580" y="855"/>
                    <a:pt x="580" y="855"/>
                    <a:pt x="580" y="855"/>
                  </a:cubicBezTo>
                  <a:cubicBezTo>
                    <a:pt x="577" y="856"/>
                    <a:pt x="577" y="856"/>
                    <a:pt x="577" y="856"/>
                  </a:cubicBezTo>
                  <a:cubicBezTo>
                    <a:pt x="577" y="856"/>
                    <a:pt x="572" y="852"/>
                    <a:pt x="572" y="845"/>
                  </a:cubicBezTo>
                  <a:cubicBezTo>
                    <a:pt x="572" y="837"/>
                    <a:pt x="574" y="835"/>
                    <a:pt x="574" y="835"/>
                  </a:cubicBezTo>
                  <a:cubicBezTo>
                    <a:pt x="578" y="814"/>
                    <a:pt x="578" y="814"/>
                    <a:pt x="578" y="814"/>
                  </a:cubicBezTo>
                  <a:cubicBezTo>
                    <a:pt x="578" y="814"/>
                    <a:pt x="589" y="797"/>
                    <a:pt x="595" y="790"/>
                  </a:cubicBezTo>
                  <a:cubicBezTo>
                    <a:pt x="600" y="783"/>
                    <a:pt x="601" y="777"/>
                    <a:pt x="601" y="777"/>
                  </a:cubicBezTo>
                  <a:cubicBezTo>
                    <a:pt x="601" y="774"/>
                    <a:pt x="601" y="774"/>
                    <a:pt x="601" y="774"/>
                  </a:cubicBezTo>
                  <a:cubicBezTo>
                    <a:pt x="605" y="768"/>
                    <a:pt x="605" y="768"/>
                    <a:pt x="605" y="768"/>
                  </a:cubicBezTo>
                  <a:lnTo>
                    <a:pt x="603" y="767"/>
                  </a:lnTo>
                  <a:close/>
                  <a:moveTo>
                    <a:pt x="547" y="743"/>
                  </a:moveTo>
                  <a:cubicBezTo>
                    <a:pt x="542" y="743"/>
                    <a:pt x="546" y="747"/>
                    <a:pt x="546" y="747"/>
                  </a:cubicBezTo>
                  <a:cubicBezTo>
                    <a:pt x="550" y="748"/>
                    <a:pt x="554" y="743"/>
                    <a:pt x="547" y="743"/>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3" name="Freeform 52"/>
            <p:cNvSpPr>
              <a:spLocks noEditPoints="1"/>
            </p:cNvSpPr>
            <p:nvPr/>
          </p:nvSpPr>
          <p:spPr bwMode="auto">
            <a:xfrm>
              <a:off x="2257" y="2928"/>
              <a:ext cx="1123" cy="1286"/>
            </a:xfrm>
            <a:custGeom>
              <a:avLst/>
              <a:gdLst>
                <a:gd name="T0" fmla="*/ 272 w 798"/>
                <a:gd name="T1" fmla="*/ 419 h 914"/>
                <a:gd name="T2" fmla="*/ 206 w 798"/>
                <a:gd name="T3" fmla="*/ 358 h 914"/>
                <a:gd name="T4" fmla="*/ 90 w 798"/>
                <a:gd name="T5" fmla="*/ 539 h 914"/>
                <a:gd name="T6" fmla="*/ 93 w 798"/>
                <a:gd name="T7" fmla="*/ 696 h 914"/>
                <a:gd name="T8" fmla="*/ 118 w 798"/>
                <a:gd name="T9" fmla="*/ 722 h 914"/>
                <a:gd name="T10" fmla="*/ 199 w 798"/>
                <a:gd name="T11" fmla="*/ 581 h 914"/>
                <a:gd name="T12" fmla="*/ 96 w 798"/>
                <a:gd name="T13" fmla="*/ 703 h 914"/>
                <a:gd name="T14" fmla="*/ 87 w 798"/>
                <a:gd name="T15" fmla="*/ 548 h 914"/>
                <a:gd name="T16" fmla="*/ 85 w 798"/>
                <a:gd name="T17" fmla="*/ 703 h 914"/>
                <a:gd name="T18" fmla="*/ 94 w 798"/>
                <a:gd name="T19" fmla="*/ 526 h 914"/>
                <a:gd name="T20" fmla="*/ 352 w 798"/>
                <a:gd name="T21" fmla="*/ 906 h 914"/>
                <a:gd name="T22" fmla="*/ 561 w 798"/>
                <a:gd name="T23" fmla="*/ 761 h 914"/>
                <a:gd name="T24" fmla="*/ 558 w 798"/>
                <a:gd name="T25" fmla="*/ 761 h 914"/>
                <a:gd name="T26" fmla="*/ 711 w 798"/>
                <a:gd name="T27" fmla="*/ 525 h 914"/>
                <a:gd name="T28" fmla="*/ 514 w 798"/>
                <a:gd name="T29" fmla="*/ 425 h 914"/>
                <a:gd name="T30" fmla="*/ 377 w 798"/>
                <a:gd name="T31" fmla="*/ 190 h 914"/>
                <a:gd name="T32" fmla="*/ 450 w 798"/>
                <a:gd name="T33" fmla="*/ 133 h 914"/>
                <a:gd name="T34" fmla="*/ 391 w 798"/>
                <a:gd name="T35" fmla="*/ 40 h 914"/>
                <a:gd name="T36" fmla="*/ 258 w 798"/>
                <a:gd name="T37" fmla="*/ 21 h 914"/>
                <a:gd name="T38" fmla="*/ 199 w 798"/>
                <a:gd name="T39" fmla="*/ 69 h 914"/>
                <a:gd name="T40" fmla="*/ 146 w 798"/>
                <a:gd name="T41" fmla="*/ 92 h 914"/>
                <a:gd name="T42" fmla="*/ 74 w 798"/>
                <a:gd name="T43" fmla="*/ 101 h 914"/>
                <a:gd name="T44" fmla="*/ 9 w 798"/>
                <a:gd name="T45" fmla="*/ 167 h 914"/>
                <a:gd name="T46" fmla="*/ 63 w 798"/>
                <a:gd name="T47" fmla="*/ 295 h 914"/>
                <a:gd name="T48" fmla="*/ 241 w 798"/>
                <a:gd name="T49" fmla="*/ 366 h 914"/>
                <a:gd name="T50" fmla="*/ 361 w 798"/>
                <a:gd name="T51" fmla="*/ 475 h 914"/>
                <a:gd name="T52" fmla="*/ 485 w 798"/>
                <a:gd name="T53" fmla="*/ 554 h 914"/>
                <a:gd name="T54" fmla="*/ 573 w 798"/>
                <a:gd name="T55" fmla="*/ 614 h 914"/>
                <a:gd name="T56" fmla="*/ 618 w 798"/>
                <a:gd name="T57" fmla="*/ 734 h 914"/>
                <a:gd name="T58" fmla="*/ 712 w 798"/>
                <a:gd name="T59" fmla="*/ 692 h 914"/>
                <a:gd name="T60" fmla="*/ 706 w 798"/>
                <a:gd name="T61" fmla="*/ 570 h 914"/>
                <a:gd name="T62" fmla="*/ 761 w 798"/>
                <a:gd name="T63" fmla="*/ 608 h 914"/>
                <a:gd name="T64" fmla="*/ 688 w 798"/>
                <a:gd name="T65" fmla="*/ 653 h 914"/>
                <a:gd name="T66" fmla="*/ 610 w 798"/>
                <a:gd name="T67" fmla="*/ 782 h 914"/>
                <a:gd name="T68" fmla="*/ 601 w 798"/>
                <a:gd name="T69" fmla="*/ 619 h 914"/>
                <a:gd name="T70" fmla="*/ 500 w 798"/>
                <a:gd name="T71" fmla="*/ 546 h 914"/>
                <a:gd name="T72" fmla="*/ 341 w 798"/>
                <a:gd name="T73" fmla="*/ 450 h 914"/>
                <a:gd name="T74" fmla="*/ 246 w 798"/>
                <a:gd name="T75" fmla="*/ 346 h 914"/>
                <a:gd name="T76" fmla="*/ 41 w 798"/>
                <a:gd name="T77" fmla="*/ 257 h 914"/>
                <a:gd name="T78" fmla="*/ 3 w 798"/>
                <a:gd name="T79" fmla="*/ 176 h 914"/>
                <a:gd name="T80" fmla="*/ 37 w 798"/>
                <a:gd name="T81" fmla="*/ 108 h 914"/>
                <a:gd name="T82" fmla="*/ 99 w 798"/>
                <a:gd name="T83" fmla="*/ 72 h 914"/>
                <a:gd name="T84" fmla="*/ 156 w 798"/>
                <a:gd name="T85" fmla="*/ 115 h 914"/>
                <a:gd name="T86" fmla="*/ 223 w 798"/>
                <a:gd name="T87" fmla="*/ 71 h 914"/>
                <a:gd name="T88" fmla="*/ 278 w 798"/>
                <a:gd name="T89" fmla="*/ 36 h 914"/>
                <a:gd name="T90" fmla="*/ 357 w 798"/>
                <a:gd name="T91" fmla="*/ 27 h 914"/>
                <a:gd name="T92" fmla="*/ 432 w 798"/>
                <a:gd name="T93" fmla="*/ 93 h 914"/>
                <a:gd name="T94" fmla="*/ 399 w 798"/>
                <a:gd name="T95" fmla="*/ 130 h 914"/>
                <a:gd name="T96" fmla="*/ 388 w 798"/>
                <a:gd name="T97" fmla="*/ 279 h 914"/>
                <a:gd name="T98" fmla="*/ 546 w 798"/>
                <a:gd name="T99" fmla="*/ 447 h 914"/>
                <a:gd name="T100" fmla="*/ 730 w 798"/>
                <a:gd name="T101" fmla="*/ 539 h 914"/>
                <a:gd name="T102" fmla="*/ 366 w 798"/>
                <a:gd name="T103" fmla="*/ 283 h 914"/>
                <a:gd name="T104" fmla="*/ 379 w 798"/>
                <a:gd name="T105" fmla="*/ 282 h 914"/>
                <a:gd name="T106" fmla="*/ 590 w 798"/>
                <a:gd name="T107" fmla="*/ 770 h 914"/>
                <a:gd name="T108" fmla="*/ 524 w 798"/>
                <a:gd name="T109" fmla="*/ 789 h 914"/>
                <a:gd name="T110" fmla="*/ 396 w 798"/>
                <a:gd name="T111" fmla="*/ 782 h 914"/>
                <a:gd name="T112" fmla="*/ 448 w 798"/>
                <a:gd name="T113" fmla="*/ 859 h 914"/>
                <a:gd name="T114" fmla="*/ 591 w 798"/>
                <a:gd name="T115" fmla="*/ 875 h 914"/>
                <a:gd name="T116" fmla="*/ 600 w 798"/>
                <a:gd name="T117" fmla="*/ 775 h 914"/>
                <a:gd name="T118" fmla="*/ 547 w 798"/>
                <a:gd name="T119" fmla="*/ 907 h 914"/>
                <a:gd name="T120" fmla="*/ 382 w 798"/>
                <a:gd name="T121" fmla="*/ 818 h 914"/>
                <a:gd name="T122" fmla="*/ 455 w 798"/>
                <a:gd name="T123" fmla="*/ 791 h 914"/>
                <a:gd name="T124" fmla="*/ 602 w 798"/>
                <a:gd name="T125" fmla="*/ 767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914">
                  <a:moveTo>
                    <a:pt x="234" y="380"/>
                  </a:moveTo>
                  <a:cubicBezTo>
                    <a:pt x="234" y="379"/>
                    <a:pt x="234" y="379"/>
                    <a:pt x="234" y="379"/>
                  </a:cubicBezTo>
                  <a:cubicBezTo>
                    <a:pt x="218" y="380"/>
                    <a:pt x="218" y="380"/>
                    <a:pt x="218" y="380"/>
                  </a:cubicBezTo>
                  <a:cubicBezTo>
                    <a:pt x="216" y="380"/>
                    <a:pt x="216" y="380"/>
                    <a:pt x="216" y="380"/>
                  </a:cubicBezTo>
                  <a:cubicBezTo>
                    <a:pt x="216" y="382"/>
                    <a:pt x="216" y="382"/>
                    <a:pt x="216" y="382"/>
                  </a:cubicBezTo>
                  <a:cubicBezTo>
                    <a:pt x="218" y="390"/>
                    <a:pt x="218" y="390"/>
                    <a:pt x="218" y="390"/>
                  </a:cubicBezTo>
                  <a:cubicBezTo>
                    <a:pt x="218" y="392"/>
                    <a:pt x="218" y="392"/>
                    <a:pt x="218" y="392"/>
                  </a:cubicBezTo>
                  <a:cubicBezTo>
                    <a:pt x="220" y="391"/>
                    <a:pt x="220" y="391"/>
                    <a:pt x="220" y="391"/>
                  </a:cubicBezTo>
                  <a:cubicBezTo>
                    <a:pt x="233" y="386"/>
                    <a:pt x="233" y="386"/>
                    <a:pt x="233" y="386"/>
                  </a:cubicBezTo>
                  <a:cubicBezTo>
                    <a:pt x="233" y="384"/>
                    <a:pt x="233" y="384"/>
                    <a:pt x="233" y="384"/>
                  </a:cubicBezTo>
                  <a:cubicBezTo>
                    <a:pt x="232" y="385"/>
                    <a:pt x="232" y="385"/>
                    <a:pt x="232" y="385"/>
                  </a:cubicBezTo>
                  <a:cubicBezTo>
                    <a:pt x="240" y="390"/>
                    <a:pt x="240" y="390"/>
                    <a:pt x="240" y="390"/>
                  </a:cubicBezTo>
                  <a:cubicBezTo>
                    <a:pt x="242" y="390"/>
                    <a:pt x="242" y="390"/>
                    <a:pt x="242" y="390"/>
                  </a:cubicBezTo>
                  <a:cubicBezTo>
                    <a:pt x="242" y="388"/>
                    <a:pt x="242" y="388"/>
                    <a:pt x="242" y="388"/>
                  </a:cubicBezTo>
                  <a:cubicBezTo>
                    <a:pt x="244" y="379"/>
                    <a:pt x="244" y="379"/>
                    <a:pt x="244" y="379"/>
                  </a:cubicBezTo>
                  <a:cubicBezTo>
                    <a:pt x="244" y="378"/>
                    <a:pt x="244" y="378"/>
                    <a:pt x="244" y="378"/>
                  </a:cubicBezTo>
                  <a:cubicBezTo>
                    <a:pt x="243" y="378"/>
                    <a:pt x="243" y="378"/>
                    <a:pt x="243" y="378"/>
                  </a:cubicBezTo>
                  <a:cubicBezTo>
                    <a:pt x="241" y="375"/>
                    <a:pt x="241" y="375"/>
                    <a:pt x="241" y="375"/>
                  </a:cubicBezTo>
                  <a:cubicBezTo>
                    <a:pt x="240" y="374"/>
                    <a:pt x="240" y="374"/>
                    <a:pt x="240" y="374"/>
                  </a:cubicBezTo>
                  <a:cubicBezTo>
                    <a:pt x="233" y="379"/>
                    <a:pt x="233" y="379"/>
                    <a:pt x="233" y="379"/>
                  </a:cubicBezTo>
                  <a:cubicBezTo>
                    <a:pt x="234" y="380"/>
                    <a:pt x="234" y="380"/>
                    <a:pt x="234" y="380"/>
                  </a:cubicBezTo>
                  <a:cubicBezTo>
                    <a:pt x="234" y="379"/>
                    <a:pt x="234" y="379"/>
                    <a:pt x="234" y="379"/>
                  </a:cubicBezTo>
                  <a:cubicBezTo>
                    <a:pt x="234" y="380"/>
                    <a:pt x="234" y="380"/>
                    <a:pt x="234" y="380"/>
                  </a:cubicBezTo>
                  <a:cubicBezTo>
                    <a:pt x="235" y="381"/>
                    <a:pt x="235" y="381"/>
                    <a:pt x="235" y="381"/>
                  </a:cubicBezTo>
                  <a:cubicBezTo>
                    <a:pt x="240" y="377"/>
                    <a:pt x="240" y="377"/>
                    <a:pt x="240" y="377"/>
                  </a:cubicBezTo>
                  <a:cubicBezTo>
                    <a:pt x="239" y="376"/>
                    <a:pt x="239" y="376"/>
                    <a:pt x="239" y="376"/>
                  </a:cubicBezTo>
                  <a:cubicBezTo>
                    <a:pt x="238" y="377"/>
                    <a:pt x="238" y="377"/>
                    <a:pt x="238" y="377"/>
                  </a:cubicBezTo>
                  <a:cubicBezTo>
                    <a:pt x="238" y="377"/>
                    <a:pt x="238" y="377"/>
                    <a:pt x="241" y="380"/>
                  </a:cubicBezTo>
                  <a:cubicBezTo>
                    <a:pt x="242" y="379"/>
                    <a:pt x="242" y="379"/>
                    <a:pt x="242" y="379"/>
                  </a:cubicBezTo>
                  <a:cubicBezTo>
                    <a:pt x="241" y="379"/>
                    <a:pt x="241" y="379"/>
                    <a:pt x="241" y="379"/>
                  </a:cubicBezTo>
                  <a:cubicBezTo>
                    <a:pt x="241" y="379"/>
                    <a:pt x="241" y="379"/>
                    <a:pt x="239" y="388"/>
                  </a:cubicBezTo>
                  <a:cubicBezTo>
                    <a:pt x="241" y="388"/>
                    <a:pt x="241" y="388"/>
                    <a:pt x="241" y="388"/>
                  </a:cubicBezTo>
                  <a:cubicBezTo>
                    <a:pt x="241" y="387"/>
                    <a:pt x="241" y="387"/>
                    <a:pt x="241" y="387"/>
                  </a:cubicBezTo>
                  <a:cubicBezTo>
                    <a:pt x="241" y="387"/>
                    <a:pt x="241" y="387"/>
                    <a:pt x="233" y="383"/>
                  </a:cubicBezTo>
                  <a:cubicBezTo>
                    <a:pt x="233" y="382"/>
                    <a:pt x="233" y="382"/>
                    <a:pt x="233" y="382"/>
                  </a:cubicBezTo>
                  <a:cubicBezTo>
                    <a:pt x="232" y="383"/>
                    <a:pt x="232" y="383"/>
                    <a:pt x="232" y="383"/>
                  </a:cubicBezTo>
                  <a:cubicBezTo>
                    <a:pt x="232" y="383"/>
                    <a:pt x="232" y="383"/>
                    <a:pt x="219" y="388"/>
                  </a:cubicBezTo>
                  <a:cubicBezTo>
                    <a:pt x="219" y="390"/>
                    <a:pt x="219" y="390"/>
                    <a:pt x="219" y="390"/>
                  </a:cubicBezTo>
                  <a:cubicBezTo>
                    <a:pt x="221" y="389"/>
                    <a:pt x="221" y="389"/>
                    <a:pt x="221" y="389"/>
                  </a:cubicBezTo>
                  <a:cubicBezTo>
                    <a:pt x="221" y="389"/>
                    <a:pt x="221" y="389"/>
                    <a:pt x="219" y="381"/>
                  </a:cubicBezTo>
                  <a:cubicBezTo>
                    <a:pt x="218" y="381"/>
                    <a:pt x="218" y="381"/>
                    <a:pt x="218" y="381"/>
                  </a:cubicBezTo>
                  <a:cubicBezTo>
                    <a:pt x="218" y="383"/>
                    <a:pt x="218" y="383"/>
                    <a:pt x="218" y="383"/>
                  </a:cubicBezTo>
                  <a:cubicBezTo>
                    <a:pt x="218" y="383"/>
                    <a:pt x="218" y="383"/>
                    <a:pt x="234" y="382"/>
                  </a:cubicBezTo>
                  <a:cubicBezTo>
                    <a:pt x="235" y="382"/>
                    <a:pt x="235" y="382"/>
                    <a:pt x="235" y="382"/>
                  </a:cubicBezTo>
                  <a:cubicBezTo>
                    <a:pt x="235" y="381"/>
                    <a:pt x="235" y="381"/>
                    <a:pt x="235" y="381"/>
                  </a:cubicBezTo>
                  <a:lnTo>
                    <a:pt x="234" y="380"/>
                  </a:lnTo>
                  <a:close/>
                  <a:moveTo>
                    <a:pt x="272" y="418"/>
                  </a:moveTo>
                  <a:cubicBezTo>
                    <a:pt x="272" y="416"/>
                    <a:pt x="272" y="416"/>
                    <a:pt x="272" y="416"/>
                  </a:cubicBezTo>
                  <a:cubicBezTo>
                    <a:pt x="270" y="417"/>
                    <a:pt x="269" y="417"/>
                    <a:pt x="268" y="418"/>
                  </a:cubicBezTo>
                  <a:cubicBezTo>
                    <a:pt x="267" y="419"/>
                    <a:pt x="267" y="420"/>
                    <a:pt x="267" y="421"/>
                  </a:cubicBezTo>
                  <a:cubicBezTo>
                    <a:pt x="267" y="422"/>
                    <a:pt x="268" y="423"/>
                    <a:pt x="268" y="424"/>
                  </a:cubicBezTo>
                  <a:cubicBezTo>
                    <a:pt x="269" y="425"/>
                    <a:pt x="269" y="426"/>
                    <a:pt x="269" y="426"/>
                  </a:cubicBezTo>
                  <a:cubicBezTo>
                    <a:pt x="270" y="426"/>
                    <a:pt x="270" y="426"/>
                    <a:pt x="270" y="426"/>
                  </a:cubicBezTo>
                  <a:cubicBezTo>
                    <a:pt x="271" y="426"/>
                    <a:pt x="271" y="426"/>
                    <a:pt x="271" y="426"/>
                  </a:cubicBezTo>
                  <a:cubicBezTo>
                    <a:pt x="272" y="426"/>
                    <a:pt x="274" y="425"/>
                    <a:pt x="275" y="424"/>
                  </a:cubicBezTo>
                  <a:cubicBezTo>
                    <a:pt x="276" y="423"/>
                    <a:pt x="276" y="422"/>
                    <a:pt x="276" y="420"/>
                  </a:cubicBezTo>
                  <a:cubicBezTo>
                    <a:pt x="276" y="419"/>
                    <a:pt x="276" y="418"/>
                    <a:pt x="275" y="417"/>
                  </a:cubicBezTo>
                  <a:cubicBezTo>
                    <a:pt x="274" y="417"/>
                    <a:pt x="273" y="416"/>
                    <a:pt x="272" y="416"/>
                  </a:cubicBezTo>
                  <a:cubicBezTo>
                    <a:pt x="272" y="416"/>
                    <a:pt x="272" y="416"/>
                    <a:pt x="272" y="416"/>
                  </a:cubicBezTo>
                  <a:cubicBezTo>
                    <a:pt x="272" y="416"/>
                    <a:pt x="272" y="416"/>
                    <a:pt x="272" y="416"/>
                  </a:cubicBezTo>
                  <a:cubicBezTo>
                    <a:pt x="272" y="418"/>
                    <a:pt x="272" y="418"/>
                    <a:pt x="272" y="418"/>
                  </a:cubicBezTo>
                  <a:cubicBezTo>
                    <a:pt x="272" y="419"/>
                    <a:pt x="272" y="419"/>
                    <a:pt x="272" y="419"/>
                  </a:cubicBezTo>
                  <a:cubicBezTo>
                    <a:pt x="273" y="419"/>
                    <a:pt x="273" y="420"/>
                    <a:pt x="273" y="420"/>
                  </a:cubicBezTo>
                  <a:cubicBezTo>
                    <a:pt x="273" y="420"/>
                    <a:pt x="273" y="420"/>
                    <a:pt x="273" y="420"/>
                  </a:cubicBezTo>
                  <a:cubicBezTo>
                    <a:pt x="273" y="421"/>
                    <a:pt x="273" y="422"/>
                    <a:pt x="273" y="422"/>
                  </a:cubicBezTo>
                  <a:cubicBezTo>
                    <a:pt x="272" y="423"/>
                    <a:pt x="271" y="423"/>
                    <a:pt x="271" y="423"/>
                  </a:cubicBezTo>
                  <a:cubicBezTo>
                    <a:pt x="271" y="425"/>
                    <a:pt x="271" y="425"/>
                    <a:pt x="271" y="425"/>
                  </a:cubicBezTo>
                  <a:cubicBezTo>
                    <a:pt x="272" y="424"/>
                    <a:pt x="272" y="424"/>
                    <a:pt x="272" y="424"/>
                  </a:cubicBezTo>
                  <a:cubicBezTo>
                    <a:pt x="272" y="423"/>
                    <a:pt x="272" y="423"/>
                    <a:pt x="272" y="423"/>
                  </a:cubicBezTo>
                  <a:cubicBezTo>
                    <a:pt x="271" y="423"/>
                    <a:pt x="271" y="423"/>
                    <a:pt x="271" y="422"/>
                  </a:cubicBezTo>
                  <a:cubicBezTo>
                    <a:pt x="270" y="422"/>
                    <a:pt x="270" y="421"/>
                    <a:pt x="270" y="421"/>
                  </a:cubicBezTo>
                  <a:cubicBezTo>
                    <a:pt x="270" y="420"/>
                    <a:pt x="270" y="420"/>
                    <a:pt x="270" y="420"/>
                  </a:cubicBezTo>
                  <a:cubicBezTo>
                    <a:pt x="270" y="420"/>
                    <a:pt x="271" y="420"/>
                    <a:pt x="272" y="419"/>
                  </a:cubicBezTo>
                  <a:cubicBezTo>
                    <a:pt x="272" y="418"/>
                    <a:pt x="272" y="418"/>
                    <a:pt x="272" y="418"/>
                  </a:cubicBezTo>
                  <a:cubicBezTo>
                    <a:pt x="272" y="419"/>
                    <a:pt x="272" y="419"/>
                    <a:pt x="272" y="419"/>
                  </a:cubicBezTo>
                  <a:lnTo>
                    <a:pt x="272" y="418"/>
                  </a:lnTo>
                  <a:close/>
                  <a:moveTo>
                    <a:pt x="214" y="396"/>
                  </a:moveTo>
                  <a:cubicBezTo>
                    <a:pt x="213" y="395"/>
                    <a:pt x="213" y="395"/>
                    <a:pt x="213" y="395"/>
                  </a:cubicBezTo>
                  <a:cubicBezTo>
                    <a:pt x="211" y="396"/>
                    <a:pt x="210" y="398"/>
                    <a:pt x="210" y="400"/>
                  </a:cubicBezTo>
                  <a:cubicBezTo>
                    <a:pt x="210" y="402"/>
                    <a:pt x="211" y="403"/>
                    <a:pt x="212" y="404"/>
                  </a:cubicBezTo>
                  <a:cubicBezTo>
                    <a:pt x="213" y="405"/>
                    <a:pt x="214" y="406"/>
                    <a:pt x="214" y="406"/>
                  </a:cubicBezTo>
                  <a:cubicBezTo>
                    <a:pt x="215" y="406"/>
                    <a:pt x="215" y="406"/>
                    <a:pt x="215" y="406"/>
                  </a:cubicBezTo>
                  <a:cubicBezTo>
                    <a:pt x="215" y="406"/>
                    <a:pt x="215" y="406"/>
                    <a:pt x="215" y="406"/>
                  </a:cubicBezTo>
                  <a:cubicBezTo>
                    <a:pt x="217" y="405"/>
                    <a:pt x="219" y="404"/>
                    <a:pt x="220" y="403"/>
                  </a:cubicBezTo>
                  <a:cubicBezTo>
                    <a:pt x="221" y="402"/>
                    <a:pt x="221" y="400"/>
                    <a:pt x="221" y="399"/>
                  </a:cubicBezTo>
                  <a:cubicBezTo>
                    <a:pt x="221" y="398"/>
                    <a:pt x="221" y="397"/>
                    <a:pt x="220" y="396"/>
                  </a:cubicBezTo>
                  <a:cubicBezTo>
                    <a:pt x="219" y="395"/>
                    <a:pt x="218" y="394"/>
                    <a:pt x="217" y="394"/>
                  </a:cubicBezTo>
                  <a:cubicBezTo>
                    <a:pt x="215" y="394"/>
                    <a:pt x="214" y="394"/>
                    <a:pt x="213" y="395"/>
                  </a:cubicBezTo>
                  <a:cubicBezTo>
                    <a:pt x="213" y="395"/>
                    <a:pt x="213" y="395"/>
                    <a:pt x="213" y="395"/>
                  </a:cubicBezTo>
                  <a:cubicBezTo>
                    <a:pt x="213" y="395"/>
                    <a:pt x="213" y="395"/>
                    <a:pt x="213" y="395"/>
                  </a:cubicBezTo>
                  <a:cubicBezTo>
                    <a:pt x="214" y="396"/>
                    <a:pt x="214" y="396"/>
                    <a:pt x="214" y="396"/>
                  </a:cubicBezTo>
                  <a:cubicBezTo>
                    <a:pt x="215" y="398"/>
                    <a:pt x="215" y="398"/>
                    <a:pt x="215" y="398"/>
                  </a:cubicBezTo>
                  <a:cubicBezTo>
                    <a:pt x="215" y="397"/>
                    <a:pt x="216" y="397"/>
                    <a:pt x="217" y="397"/>
                  </a:cubicBezTo>
                  <a:cubicBezTo>
                    <a:pt x="217" y="397"/>
                    <a:pt x="217" y="397"/>
                    <a:pt x="218" y="397"/>
                  </a:cubicBezTo>
                  <a:cubicBezTo>
                    <a:pt x="218" y="398"/>
                    <a:pt x="218" y="398"/>
                    <a:pt x="218" y="399"/>
                  </a:cubicBezTo>
                  <a:cubicBezTo>
                    <a:pt x="218" y="400"/>
                    <a:pt x="218" y="401"/>
                    <a:pt x="217" y="401"/>
                  </a:cubicBezTo>
                  <a:cubicBezTo>
                    <a:pt x="217" y="402"/>
                    <a:pt x="216" y="403"/>
                    <a:pt x="215" y="403"/>
                  </a:cubicBezTo>
                  <a:cubicBezTo>
                    <a:pt x="215" y="404"/>
                    <a:pt x="215" y="404"/>
                    <a:pt x="215" y="404"/>
                  </a:cubicBezTo>
                  <a:cubicBezTo>
                    <a:pt x="216" y="403"/>
                    <a:pt x="216" y="403"/>
                    <a:pt x="216" y="403"/>
                  </a:cubicBezTo>
                  <a:cubicBezTo>
                    <a:pt x="216" y="403"/>
                    <a:pt x="216" y="403"/>
                    <a:pt x="216" y="403"/>
                  </a:cubicBezTo>
                  <a:cubicBezTo>
                    <a:pt x="216" y="403"/>
                    <a:pt x="215" y="402"/>
                    <a:pt x="214" y="402"/>
                  </a:cubicBezTo>
                  <a:cubicBezTo>
                    <a:pt x="214" y="401"/>
                    <a:pt x="213" y="400"/>
                    <a:pt x="213" y="400"/>
                  </a:cubicBezTo>
                  <a:cubicBezTo>
                    <a:pt x="213" y="399"/>
                    <a:pt x="213" y="398"/>
                    <a:pt x="215" y="397"/>
                  </a:cubicBezTo>
                  <a:cubicBezTo>
                    <a:pt x="214" y="396"/>
                    <a:pt x="214" y="396"/>
                    <a:pt x="214" y="396"/>
                  </a:cubicBezTo>
                  <a:cubicBezTo>
                    <a:pt x="215" y="398"/>
                    <a:pt x="215" y="398"/>
                    <a:pt x="215" y="398"/>
                  </a:cubicBezTo>
                  <a:lnTo>
                    <a:pt x="214" y="396"/>
                  </a:lnTo>
                  <a:close/>
                  <a:moveTo>
                    <a:pt x="204" y="357"/>
                  </a:moveTo>
                  <a:cubicBezTo>
                    <a:pt x="204" y="356"/>
                    <a:pt x="204" y="356"/>
                    <a:pt x="204" y="356"/>
                  </a:cubicBezTo>
                  <a:cubicBezTo>
                    <a:pt x="203" y="356"/>
                    <a:pt x="202" y="356"/>
                    <a:pt x="201" y="357"/>
                  </a:cubicBezTo>
                  <a:cubicBezTo>
                    <a:pt x="200" y="357"/>
                    <a:pt x="200" y="358"/>
                    <a:pt x="200" y="359"/>
                  </a:cubicBezTo>
                  <a:cubicBezTo>
                    <a:pt x="200" y="360"/>
                    <a:pt x="201" y="361"/>
                    <a:pt x="201" y="362"/>
                  </a:cubicBezTo>
                  <a:cubicBezTo>
                    <a:pt x="201" y="363"/>
                    <a:pt x="202" y="363"/>
                    <a:pt x="202" y="363"/>
                  </a:cubicBezTo>
                  <a:cubicBezTo>
                    <a:pt x="202" y="364"/>
                    <a:pt x="202" y="364"/>
                    <a:pt x="202" y="364"/>
                  </a:cubicBezTo>
                  <a:cubicBezTo>
                    <a:pt x="203" y="364"/>
                    <a:pt x="203" y="364"/>
                    <a:pt x="203" y="364"/>
                  </a:cubicBezTo>
                  <a:cubicBezTo>
                    <a:pt x="207" y="363"/>
                    <a:pt x="209" y="361"/>
                    <a:pt x="209" y="359"/>
                  </a:cubicBezTo>
                  <a:cubicBezTo>
                    <a:pt x="209" y="358"/>
                    <a:pt x="208" y="357"/>
                    <a:pt x="208" y="356"/>
                  </a:cubicBezTo>
                  <a:cubicBezTo>
                    <a:pt x="207" y="356"/>
                    <a:pt x="206" y="355"/>
                    <a:pt x="206" y="355"/>
                  </a:cubicBezTo>
                  <a:cubicBezTo>
                    <a:pt x="205" y="355"/>
                    <a:pt x="204" y="356"/>
                    <a:pt x="204" y="356"/>
                  </a:cubicBezTo>
                  <a:cubicBezTo>
                    <a:pt x="204" y="357"/>
                    <a:pt x="204" y="357"/>
                    <a:pt x="204" y="357"/>
                  </a:cubicBezTo>
                  <a:cubicBezTo>
                    <a:pt x="204" y="356"/>
                    <a:pt x="204" y="356"/>
                    <a:pt x="204" y="356"/>
                  </a:cubicBezTo>
                  <a:cubicBezTo>
                    <a:pt x="204" y="357"/>
                    <a:pt x="204" y="357"/>
                    <a:pt x="204" y="357"/>
                  </a:cubicBezTo>
                  <a:cubicBezTo>
                    <a:pt x="205" y="359"/>
                    <a:pt x="205" y="359"/>
                    <a:pt x="205" y="359"/>
                  </a:cubicBezTo>
                  <a:cubicBezTo>
                    <a:pt x="206" y="358"/>
                    <a:pt x="206" y="358"/>
                    <a:pt x="206" y="358"/>
                  </a:cubicBezTo>
                  <a:cubicBezTo>
                    <a:pt x="206" y="358"/>
                    <a:pt x="206" y="358"/>
                    <a:pt x="206" y="358"/>
                  </a:cubicBezTo>
                  <a:cubicBezTo>
                    <a:pt x="206" y="358"/>
                    <a:pt x="206" y="358"/>
                    <a:pt x="206" y="358"/>
                  </a:cubicBezTo>
                  <a:cubicBezTo>
                    <a:pt x="206" y="358"/>
                    <a:pt x="206" y="358"/>
                    <a:pt x="206" y="358"/>
                  </a:cubicBezTo>
                  <a:cubicBezTo>
                    <a:pt x="206" y="358"/>
                    <a:pt x="206" y="358"/>
                    <a:pt x="206" y="358"/>
                  </a:cubicBezTo>
                  <a:cubicBezTo>
                    <a:pt x="206" y="358"/>
                    <a:pt x="206" y="358"/>
                    <a:pt x="206" y="358"/>
                  </a:cubicBezTo>
                  <a:cubicBezTo>
                    <a:pt x="206" y="358"/>
                    <a:pt x="206" y="358"/>
                    <a:pt x="206" y="358"/>
                  </a:cubicBezTo>
                  <a:cubicBezTo>
                    <a:pt x="206" y="358"/>
                    <a:pt x="206" y="358"/>
                    <a:pt x="206" y="358"/>
                  </a:cubicBezTo>
                  <a:cubicBezTo>
                    <a:pt x="206" y="359"/>
                    <a:pt x="206" y="359"/>
                    <a:pt x="206" y="359"/>
                  </a:cubicBezTo>
                  <a:cubicBezTo>
                    <a:pt x="206" y="359"/>
                    <a:pt x="205" y="360"/>
                    <a:pt x="203" y="361"/>
                  </a:cubicBezTo>
                  <a:cubicBezTo>
                    <a:pt x="203" y="363"/>
                    <a:pt x="203" y="363"/>
                    <a:pt x="203" y="363"/>
                  </a:cubicBezTo>
                  <a:cubicBezTo>
                    <a:pt x="204" y="362"/>
                    <a:pt x="204" y="362"/>
                    <a:pt x="204" y="362"/>
                  </a:cubicBezTo>
                  <a:cubicBezTo>
                    <a:pt x="204" y="362"/>
                    <a:pt x="204" y="362"/>
                    <a:pt x="204" y="362"/>
                  </a:cubicBezTo>
                  <a:cubicBezTo>
                    <a:pt x="204" y="361"/>
                    <a:pt x="204" y="361"/>
                    <a:pt x="203" y="360"/>
                  </a:cubicBezTo>
                  <a:cubicBezTo>
                    <a:pt x="203" y="360"/>
                    <a:pt x="203" y="359"/>
                    <a:pt x="203" y="359"/>
                  </a:cubicBezTo>
                  <a:cubicBezTo>
                    <a:pt x="203" y="359"/>
                    <a:pt x="203" y="359"/>
                    <a:pt x="203" y="359"/>
                  </a:cubicBezTo>
                  <a:cubicBezTo>
                    <a:pt x="203" y="359"/>
                    <a:pt x="203" y="359"/>
                    <a:pt x="203" y="359"/>
                  </a:cubicBezTo>
                  <a:cubicBezTo>
                    <a:pt x="203" y="359"/>
                    <a:pt x="203" y="359"/>
                    <a:pt x="203" y="359"/>
                  </a:cubicBezTo>
                  <a:cubicBezTo>
                    <a:pt x="204" y="359"/>
                    <a:pt x="204" y="359"/>
                    <a:pt x="204" y="359"/>
                  </a:cubicBezTo>
                  <a:cubicBezTo>
                    <a:pt x="205" y="359"/>
                    <a:pt x="205" y="359"/>
                    <a:pt x="205" y="359"/>
                  </a:cubicBezTo>
                  <a:cubicBezTo>
                    <a:pt x="205" y="359"/>
                    <a:pt x="205" y="359"/>
                    <a:pt x="205" y="359"/>
                  </a:cubicBezTo>
                  <a:lnTo>
                    <a:pt x="204" y="357"/>
                  </a:lnTo>
                  <a:close/>
                  <a:moveTo>
                    <a:pt x="192" y="550"/>
                  </a:moveTo>
                  <a:cubicBezTo>
                    <a:pt x="193" y="549"/>
                    <a:pt x="193" y="549"/>
                    <a:pt x="193" y="549"/>
                  </a:cubicBezTo>
                  <a:cubicBezTo>
                    <a:pt x="185" y="541"/>
                    <a:pt x="185" y="541"/>
                    <a:pt x="185" y="541"/>
                  </a:cubicBezTo>
                  <a:cubicBezTo>
                    <a:pt x="184" y="542"/>
                    <a:pt x="184" y="542"/>
                    <a:pt x="184" y="542"/>
                  </a:cubicBezTo>
                  <a:cubicBezTo>
                    <a:pt x="186" y="543"/>
                    <a:pt x="186" y="543"/>
                    <a:pt x="186" y="543"/>
                  </a:cubicBezTo>
                  <a:cubicBezTo>
                    <a:pt x="188" y="534"/>
                    <a:pt x="188" y="534"/>
                    <a:pt x="188" y="534"/>
                  </a:cubicBezTo>
                  <a:cubicBezTo>
                    <a:pt x="189" y="533"/>
                    <a:pt x="189" y="533"/>
                    <a:pt x="189" y="533"/>
                  </a:cubicBezTo>
                  <a:cubicBezTo>
                    <a:pt x="187" y="532"/>
                    <a:pt x="187" y="532"/>
                    <a:pt x="187" y="532"/>
                  </a:cubicBezTo>
                  <a:cubicBezTo>
                    <a:pt x="182" y="531"/>
                    <a:pt x="182" y="531"/>
                    <a:pt x="182" y="531"/>
                  </a:cubicBezTo>
                  <a:cubicBezTo>
                    <a:pt x="181" y="533"/>
                    <a:pt x="181" y="533"/>
                    <a:pt x="181" y="533"/>
                  </a:cubicBezTo>
                  <a:cubicBezTo>
                    <a:pt x="183" y="533"/>
                    <a:pt x="183" y="533"/>
                    <a:pt x="183" y="533"/>
                  </a:cubicBezTo>
                  <a:cubicBezTo>
                    <a:pt x="183" y="529"/>
                    <a:pt x="183" y="529"/>
                    <a:pt x="183" y="529"/>
                  </a:cubicBezTo>
                  <a:cubicBezTo>
                    <a:pt x="183" y="528"/>
                    <a:pt x="183" y="528"/>
                    <a:pt x="183" y="528"/>
                  </a:cubicBezTo>
                  <a:cubicBezTo>
                    <a:pt x="183" y="528"/>
                    <a:pt x="183" y="528"/>
                    <a:pt x="183" y="528"/>
                  </a:cubicBezTo>
                  <a:cubicBezTo>
                    <a:pt x="180" y="524"/>
                    <a:pt x="180" y="524"/>
                    <a:pt x="180" y="524"/>
                  </a:cubicBezTo>
                  <a:cubicBezTo>
                    <a:pt x="179" y="523"/>
                    <a:pt x="179" y="523"/>
                    <a:pt x="179" y="523"/>
                  </a:cubicBezTo>
                  <a:cubicBezTo>
                    <a:pt x="178" y="523"/>
                    <a:pt x="178" y="523"/>
                    <a:pt x="178" y="523"/>
                  </a:cubicBezTo>
                  <a:cubicBezTo>
                    <a:pt x="170" y="527"/>
                    <a:pt x="170" y="527"/>
                    <a:pt x="170" y="527"/>
                  </a:cubicBezTo>
                  <a:cubicBezTo>
                    <a:pt x="171" y="529"/>
                    <a:pt x="171" y="529"/>
                    <a:pt x="171" y="529"/>
                  </a:cubicBezTo>
                  <a:cubicBezTo>
                    <a:pt x="172" y="528"/>
                    <a:pt x="172" y="528"/>
                    <a:pt x="172" y="528"/>
                  </a:cubicBezTo>
                  <a:cubicBezTo>
                    <a:pt x="172" y="528"/>
                    <a:pt x="170" y="524"/>
                    <a:pt x="165" y="519"/>
                  </a:cubicBezTo>
                  <a:cubicBezTo>
                    <a:pt x="164" y="520"/>
                    <a:pt x="164" y="520"/>
                    <a:pt x="164" y="520"/>
                  </a:cubicBezTo>
                  <a:cubicBezTo>
                    <a:pt x="165" y="519"/>
                    <a:pt x="165" y="519"/>
                    <a:pt x="165" y="519"/>
                  </a:cubicBezTo>
                  <a:cubicBezTo>
                    <a:pt x="160" y="515"/>
                    <a:pt x="153" y="514"/>
                    <a:pt x="153" y="514"/>
                  </a:cubicBezTo>
                  <a:cubicBezTo>
                    <a:pt x="152" y="513"/>
                    <a:pt x="152" y="513"/>
                    <a:pt x="152" y="513"/>
                  </a:cubicBezTo>
                  <a:cubicBezTo>
                    <a:pt x="152" y="515"/>
                    <a:pt x="152" y="515"/>
                    <a:pt x="152" y="515"/>
                  </a:cubicBezTo>
                  <a:cubicBezTo>
                    <a:pt x="152" y="526"/>
                    <a:pt x="152" y="526"/>
                    <a:pt x="152" y="526"/>
                  </a:cubicBezTo>
                  <a:cubicBezTo>
                    <a:pt x="153" y="526"/>
                    <a:pt x="153" y="526"/>
                    <a:pt x="153" y="526"/>
                  </a:cubicBezTo>
                  <a:cubicBezTo>
                    <a:pt x="153" y="524"/>
                    <a:pt x="153" y="524"/>
                    <a:pt x="153" y="524"/>
                  </a:cubicBezTo>
                  <a:cubicBezTo>
                    <a:pt x="144" y="523"/>
                    <a:pt x="144" y="523"/>
                    <a:pt x="144" y="523"/>
                  </a:cubicBezTo>
                  <a:cubicBezTo>
                    <a:pt x="143" y="523"/>
                    <a:pt x="143" y="523"/>
                    <a:pt x="143" y="523"/>
                  </a:cubicBezTo>
                  <a:cubicBezTo>
                    <a:pt x="142" y="524"/>
                    <a:pt x="142" y="524"/>
                    <a:pt x="142" y="524"/>
                  </a:cubicBezTo>
                  <a:cubicBezTo>
                    <a:pt x="142" y="524"/>
                    <a:pt x="142" y="524"/>
                    <a:pt x="142" y="525"/>
                  </a:cubicBezTo>
                  <a:cubicBezTo>
                    <a:pt x="140" y="527"/>
                    <a:pt x="134" y="533"/>
                    <a:pt x="128" y="538"/>
                  </a:cubicBezTo>
                  <a:cubicBezTo>
                    <a:pt x="122" y="543"/>
                    <a:pt x="114" y="548"/>
                    <a:pt x="108" y="549"/>
                  </a:cubicBezTo>
                  <a:cubicBezTo>
                    <a:pt x="108" y="549"/>
                    <a:pt x="108" y="549"/>
                    <a:pt x="108" y="549"/>
                  </a:cubicBezTo>
                  <a:cubicBezTo>
                    <a:pt x="108" y="549"/>
                    <a:pt x="108" y="549"/>
                    <a:pt x="108" y="549"/>
                  </a:cubicBezTo>
                  <a:cubicBezTo>
                    <a:pt x="107" y="549"/>
                    <a:pt x="105" y="549"/>
                    <a:pt x="104" y="549"/>
                  </a:cubicBezTo>
                  <a:cubicBezTo>
                    <a:pt x="98" y="549"/>
                    <a:pt x="94" y="546"/>
                    <a:pt x="92" y="544"/>
                  </a:cubicBezTo>
                  <a:cubicBezTo>
                    <a:pt x="91" y="543"/>
                    <a:pt x="91" y="541"/>
                    <a:pt x="90" y="541"/>
                  </a:cubicBezTo>
                  <a:cubicBezTo>
                    <a:pt x="90" y="540"/>
                    <a:pt x="90" y="540"/>
                    <a:pt x="90" y="539"/>
                  </a:cubicBezTo>
                  <a:cubicBezTo>
                    <a:pt x="90" y="539"/>
                    <a:pt x="90" y="539"/>
                    <a:pt x="90" y="539"/>
                  </a:cubicBezTo>
                  <a:cubicBezTo>
                    <a:pt x="90" y="539"/>
                    <a:pt x="90" y="539"/>
                    <a:pt x="90" y="539"/>
                  </a:cubicBezTo>
                  <a:cubicBezTo>
                    <a:pt x="89" y="538"/>
                    <a:pt x="89" y="538"/>
                    <a:pt x="89" y="538"/>
                  </a:cubicBezTo>
                  <a:cubicBezTo>
                    <a:pt x="88" y="538"/>
                    <a:pt x="88" y="538"/>
                    <a:pt x="88" y="538"/>
                  </a:cubicBezTo>
                  <a:cubicBezTo>
                    <a:pt x="80" y="539"/>
                    <a:pt x="80" y="539"/>
                    <a:pt x="80" y="539"/>
                  </a:cubicBezTo>
                  <a:cubicBezTo>
                    <a:pt x="78" y="540"/>
                    <a:pt x="78" y="540"/>
                    <a:pt x="78" y="540"/>
                  </a:cubicBezTo>
                  <a:cubicBezTo>
                    <a:pt x="79" y="542"/>
                    <a:pt x="79" y="542"/>
                    <a:pt x="79" y="542"/>
                  </a:cubicBezTo>
                  <a:cubicBezTo>
                    <a:pt x="84" y="550"/>
                    <a:pt x="84" y="550"/>
                    <a:pt x="84" y="550"/>
                  </a:cubicBezTo>
                  <a:cubicBezTo>
                    <a:pt x="85" y="549"/>
                    <a:pt x="85" y="549"/>
                    <a:pt x="85" y="549"/>
                  </a:cubicBezTo>
                  <a:cubicBezTo>
                    <a:pt x="84" y="548"/>
                    <a:pt x="84" y="548"/>
                    <a:pt x="84" y="548"/>
                  </a:cubicBezTo>
                  <a:cubicBezTo>
                    <a:pt x="80" y="559"/>
                    <a:pt x="80" y="559"/>
                    <a:pt x="80" y="559"/>
                  </a:cubicBezTo>
                  <a:cubicBezTo>
                    <a:pt x="80" y="559"/>
                    <a:pt x="80" y="559"/>
                    <a:pt x="80" y="559"/>
                  </a:cubicBezTo>
                  <a:cubicBezTo>
                    <a:pt x="80" y="559"/>
                    <a:pt x="80" y="559"/>
                    <a:pt x="80" y="559"/>
                  </a:cubicBezTo>
                  <a:cubicBezTo>
                    <a:pt x="80" y="559"/>
                    <a:pt x="78" y="564"/>
                    <a:pt x="78" y="570"/>
                  </a:cubicBezTo>
                  <a:cubicBezTo>
                    <a:pt x="78" y="571"/>
                    <a:pt x="78" y="572"/>
                    <a:pt x="79" y="573"/>
                  </a:cubicBezTo>
                  <a:cubicBezTo>
                    <a:pt x="79" y="574"/>
                    <a:pt x="79" y="574"/>
                    <a:pt x="79" y="574"/>
                  </a:cubicBezTo>
                  <a:cubicBezTo>
                    <a:pt x="79" y="574"/>
                    <a:pt x="79" y="574"/>
                    <a:pt x="79" y="574"/>
                  </a:cubicBezTo>
                  <a:cubicBezTo>
                    <a:pt x="79" y="575"/>
                    <a:pt x="80" y="576"/>
                    <a:pt x="82" y="577"/>
                  </a:cubicBezTo>
                  <a:cubicBezTo>
                    <a:pt x="83" y="577"/>
                    <a:pt x="84" y="577"/>
                    <a:pt x="85" y="577"/>
                  </a:cubicBezTo>
                  <a:cubicBezTo>
                    <a:pt x="88" y="577"/>
                    <a:pt x="91" y="576"/>
                    <a:pt x="92" y="576"/>
                  </a:cubicBezTo>
                  <a:cubicBezTo>
                    <a:pt x="91" y="574"/>
                    <a:pt x="91" y="574"/>
                    <a:pt x="91" y="574"/>
                  </a:cubicBezTo>
                  <a:cubicBezTo>
                    <a:pt x="90" y="576"/>
                    <a:pt x="90" y="576"/>
                    <a:pt x="90" y="576"/>
                  </a:cubicBezTo>
                  <a:cubicBezTo>
                    <a:pt x="98" y="582"/>
                    <a:pt x="98" y="582"/>
                    <a:pt x="98" y="582"/>
                  </a:cubicBezTo>
                  <a:cubicBezTo>
                    <a:pt x="99" y="581"/>
                    <a:pt x="99" y="581"/>
                    <a:pt x="99" y="581"/>
                  </a:cubicBezTo>
                  <a:cubicBezTo>
                    <a:pt x="98" y="581"/>
                    <a:pt x="98" y="581"/>
                    <a:pt x="98" y="581"/>
                  </a:cubicBezTo>
                  <a:cubicBezTo>
                    <a:pt x="96" y="593"/>
                    <a:pt x="96" y="593"/>
                    <a:pt x="96" y="593"/>
                  </a:cubicBezTo>
                  <a:cubicBezTo>
                    <a:pt x="96" y="594"/>
                    <a:pt x="96" y="594"/>
                    <a:pt x="96" y="594"/>
                  </a:cubicBezTo>
                  <a:cubicBezTo>
                    <a:pt x="97" y="595"/>
                    <a:pt x="97" y="595"/>
                    <a:pt x="97" y="595"/>
                  </a:cubicBezTo>
                  <a:cubicBezTo>
                    <a:pt x="102" y="599"/>
                    <a:pt x="102" y="599"/>
                    <a:pt x="102" y="599"/>
                  </a:cubicBezTo>
                  <a:cubicBezTo>
                    <a:pt x="103" y="597"/>
                    <a:pt x="103" y="597"/>
                    <a:pt x="103" y="597"/>
                  </a:cubicBezTo>
                  <a:cubicBezTo>
                    <a:pt x="102" y="597"/>
                    <a:pt x="102" y="597"/>
                    <a:pt x="102" y="597"/>
                  </a:cubicBezTo>
                  <a:cubicBezTo>
                    <a:pt x="100" y="618"/>
                    <a:pt x="100" y="618"/>
                    <a:pt x="100" y="618"/>
                  </a:cubicBezTo>
                  <a:cubicBezTo>
                    <a:pt x="102" y="618"/>
                    <a:pt x="102" y="618"/>
                    <a:pt x="102" y="618"/>
                  </a:cubicBezTo>
                  <a:cubicBezTo>
                    <a:pt x="101" y="616"/>
                    <a:pt x="101" y="616"/>
                    <a:pt x="101" y="616"/>
                  </a:cubicBezTo>
                  <a:cubicBezTo>
                    <a:pt x="94" y="619"/>
                    <a:pt x="94" y="619"/>
                    <a:pt x="94" y="619"/>
                  </a:cubicBezTo>
                  <a:cubicBezTo>
                    <a:pt x="93" y="619"/>
                    <a:pt x="93" y="619"/>
                    <a:pt x="93" y="619"/>
                  </a:cubicBezTo>
                  <a:cubicBezTo>
                    <a:pt x="93" y="621"/>
                    <a:pt x="93" y="621"/>
                    <a:pt x="93" y="621"/>
                  </a:cubicBezTo>
                  <a:cubicBezTo>
                    <a:pt x="98" y="637"/>
                    <a:pt x="98" y="637"/>
                    <a:pt x="98" y="637"/>
                  </a:cubicBezTo>
                  <a:cubicBezTo>
                    <a:pt x="98" y="638"/>
                    <a:pt x="98" y="638"/>
                    <a:pt x="98" y="638"/>
                  </a:cubicBezTo>
                  <a:cubicBezTo>
                    <a:pt x="99" y="638"/>
                    <a:pt x="99" y="638"/>
                    <a:pt x="99" y="638"/>
                  </a:cubicBezTo>
                  <a:cubicBezTo>
                    <a:pt x="100" y="638"/>
                    <a:pt x="100" y="638"/>
                    <a:pt x="100" y="638"/>
                  </a:cubicBezTo>
                  <a:cubicBezTo>
                    <a:pt x="100" y="638"/>
                    <a:pt x="101" y="638"/>
                    <a:pt x="102" y="638"/>
                  </a:cubicBezTo>
                  <a:cubicBezTo>
                    <a:pt x="104" y="638"/>
                    <a:pt x="106" y="638"/>
                    <a:pt x="108" y="639"/>
                  </a:cubicBezTo>
                  <a:cubicBezTo>
                    <a:pt x="108" y="638"/>
                    <a:pt x="108" y="638"/>
                    <a:pt x="108" y="638"/>
                  </a:cubicBezTo>
                  <a:cubicBezTo>
                    <a:pt x="107" y="639"/>
                    <a:pt x="107" y="639"/>
                    <a:pt x="107" y="639"/>
                  </a:cubicBezTo>
                  <a:cubicBezTo>
                    <a:pt x="107" y="639"/>
                    <a:pt x="108" y="639"/>
                    <a:pt x="108" y="640"/>
                  </a:cubicBezTo>
                  <a:cubicBezTo>
                    <a:pt x="108" y="641"/>
                    <a:pt x="107" y="644"/>
                    <a:pt x="105" y="646"/>
                  </a:cubicBezTo>
                  <a:cubicBezTo>
                    <a:pt x="105" y="648"/>
                    <a:pt x="104" y="649"/>
                    <a:pt x="104" y="649"/>
                  </a:cubicBezTo>
                  <a:cubicBezTo>
                    <a:pt x="103" y="650"/>
                    <a:pt x="103" y="651"/>
                    <a:pt x="103" y="651"/>
                  </a:cubicBezTo>
                  <a:cubicBezTo>
                    <a:pt x="104" y="651"/>
                    <a:pt x="104" y="651"/>
                    <a:pt x="104" y="651"/>
                  </a:cubicBezTo>
                  <a:cubicBezTo>
                    <a:pt x="106" y="651"/>
                    <a:pt x="106" y="651"/>
                    <a:pt x="106" y="651"/>
                  </a:cubicBezTo>
                  <a:cubicBezTo>
                    <a:pt x="102" y="644"/>
                    <a:pt x="102" y="644"/>
                    <a:pt x="102" y="644"/>
                  </a:cubicBezTo>
                  <a:cubicBezTo>
                    <a:pt x="100" y="640"/>
                    <a:pt x="100" y="640"/>
                    <a:pt x="100" y="640"/>
                  </a:cubicBezTo>
                  <a:cubicBezTo>
                    <a:pt x="99" y="644"/>
                    <a:pt x="99" y="644"/>
                    <a:pt x="99" y="644"/>
                  </a:cubicBezTo>
                  <a:cubicBezTo>
                    <a:pt x="92" y="679"/>
                    <a:pt x="92" y="679"/>
                    <a:pt x="92" y="679"/>
                  </a:cubicBezTo>
                  <a:cubicBezTo>
                    <a:pt x="92" y="680"/>
                    <a:pt x="92" y="680"/>
                    <a:pt x="92" y="680"/>
                  </a:cubicBezTo>
                  <a:cubicBezTo>
                    <a:pt x="92" y="681"/>
                    <a:pt x="92" y="681"/>
                    <a:pt x="92" y="681"/>
                  </a:cubicBezTo>
                  <a:cubicBezTo>
                    <a:pt x="98" y="687"/>
                    <a:pt x="98" y="687"/>
                    <a:pt x="98" y="687"/>
                  </a:cubicBezTo>
                  <a:cubicBezTo>
                    <a:pt x="99" y="686"/>
                    <a:pt x="99" y="686"/>
                    <a:pt x="99" y="686"/>
                  </a:cubicBezTo>
                  <a:cubicBezTo>
                    <a:pt x="98" y="686"/>
                    <a:pt x="98" y="686"/>
                    <a:pt x="98" y="686"/>
                  </a:cubicBezTo>
                  <a:cubicBezTo>
                    <a:pt x="92" y="694"/>
                    <a:pt x="92" y="694"/>
                    <a:pt x="92" y="694"/>
                  </a:cubicBezTo>
                  <a:cubicBezTo>
                    <a:pt x="92" y="695"/>
                    <a:pt x="92" y="695"/>
                    <a:pt x="92" y="695"/>
                  </a:cubicBezTo>
                  <a:cubicBezTo>
                    <a:pt x="93" y="696"/>
                    <a:pt x="93" y="696"/>
                    <a:pt x="93" y="696"/>
                  </a:cubicBezTo>
                  <a:cubicBezTo>
                    <a:pt x="93" y="696"/>
                    <a:pt x="93" y="696"/>
                    <a:pt x="94" y="696"/>
                  </a:cubicBezTo>
                  <a:cubicBezTo>
                    <a:pt x="94" y="697"/>
                    <a:pt x="95" y="698"/>
                    <a:pt x="96" y="699"/>
                  </a:cubicBezTo>
                  <a:cubicBezTo>
                    <a:pt x="97" y="699"/>
                    <a:pt x="97" y="700"/>
                    <a:pt x="97" y="700"/>
                  </a:cubicBezTo>
                  <a:cubicBezTo>
                    <a:pt x="98" y="700"/>
                    <a:pt x="98" y="700"/>
                    <a:pt x="98" y="700"/>
                  </a:cubicBezTo>
                  <a:cubicBezTo>
                    <a:pt x="98" y="700"/>
                    <a:pt x="98" y="700"/>
                    <a:pt x="98" y="700"/>
                  </a:cubicBezTo>
                  <a:cubicBezTo>
                    <a:pt x="98" y="700"/>
                    <a:pt x="98" y="700"/>
                    <a:pt x="98" y="700"/>
                  </a:cubicBezTo>
                  <a:cubicBezTo>
                    <a:pt x="98" y="700"/>
                    <a:pt x="98" y="700"/>
                    <a:pt x="98" y="700"/>
                  </a:cubicBezTo>
                  <a:cubicBezTo>
                    <a:pt x="98" y="700"/>
                    <a:pt x="98" y="700"/>
                    <a:pt x="98" y="700"/>
                  </a:cubicBezTo>
                  <a:cubicBezTo>
                    <a:pt x="98" y="700"/>
                    <a:pt x="98" y="700"/>
                    <a:pt x="98" y="700"/>
                  </a:cubicBezTo>
                  <a:cubicBezTo>
                    <a:pt x="98" y="700"/>
                    <a:pt x="98" y="700"/>
                    <a:pt x="98" y="700"/>
                  </a:cubicBezTo>
                  <a:cubicBezTo>
                    <a:pt x="97" y="700"/>
                    <a:pt x="97" y="700"/>
                    <a:pt x="97" y="700"/>
                  </a:cubicBezTo>
                  <a:cubicBezTo>
                    <a:pt x="98" y="700"/>
                    <a:pt x="98" y="700"/>
                    <a:pt x="98" y="700"/>
                  </a:cubicBezTo>
                  <a:cubicBezTo>
                    <a:pt x="98" y="700"/>
                    <a:pt x="98" y="700"/>
                    <a:pt x="98" y="700"/>
                  </a:cubicBezTo>
                  <a:cubicBezTo>
                    <a:pt x="97" y="700"/>
                    <a:pt x="97" y="700"/>
                    <a:pt x="97" y="700"/>
                  </a:cubicBezTo>
                  <a:cubicBezTo>
                    <a:pt x="98" y="700"/>
                    <a:pt x="98" y="700"/>
                    <a:pt x="98" y="700"/>
                  </a:cubicBezTo>
                  <a:cubicBezTo>
                    <a:pt x="98" y="700"/>
                    <a:pt x="98" y="700"/>
                    <a:pt x="98" y="700"/>
                  </a:cubicBezTo>
                  <a:cubicBezTo>
                    <a:pt x="97" y="700"/>
                    <a:pt x="97" y="700"/>
                    <a:pt x="97" y="700"/>
                  </a:cubicBezTo>
                  <a:cubicBezTo>
                    <a:pt x="98" y="700"/>
                    <a:pt x="98" y="700"/>
                    <a:pt x="98" y="700"/>
                  </a:cubicBezTo>
                  <a:cubicBezTo>
                    <a:pt x="98" y="700"/>
                    <a:pt x="98" y="700"/>
                    <a:pt x="98" y="700"/>
                  </a:cubicBezTo>
                  <a:cubicBezTo>
                    <a:pt x="98" y="700"/>
                    <a:pt x="98" y="700"/>
                    <a:pt x="98" y="700"/>
                  </a:cubicBezTo>
                  <a:cubicBezTo>
                    <a:pt x="98" y="700"/>
                    <a:pt x="98" y="700"/>
                    <a:pt x="98" y="700"/>
                  </a:cubicBezTo>
                  <a:cubicBezTo>
                    <a:pt x="98" y="700"/>
                    <a:pt x="98" y="700"/>
                    <a:pt x="98" y="700"/>
                  </a:cubicBezTo>
                  <a:cubicBezTo>
                    <a:pt x="98" y="700"/>
                    <a:pt x="98" y="700"/>
                    <a:pt x="98" y="700"/>
                  </a:cubicBezTo>
                  <a:cubicBezTo>
                    <a:pt x="98" y="700"/>
                    <a:pt x="98" y="700"/>
                    <a:pt x="98" y="700"/>
                  </a:cubicBezTo>
                  <a:cubicBezTo>
                    <a:pt x="98" y="700"/>
                    <a:pt x="98" y="700"/>
                    <a:pt x="98" y="700"/>
                  </a:cubicBezTo>
                  <a:cubicBezTo>
                    <a:pt x="98" y="700"/>
                    <a:pt x="98" y="700"/>
                    <a:pt x="98" y="700"/>
                  </a:cubicBezTo>
                  <a:cubicBezTo>
                    <a:pt x="98" y="700"/>
                    <a:pt x="98" y="700"/>
                    <a:pt x="98" y="700"/>
                  </a:cubicBezTo>
                  <a:cubicBezTo>
                    <a:pt x="98" y="700"/>
                    <a:pt x="98" y="700"/>
                    <a:pt x="98" y="700"/>
                  </a:cubicBezTo>
                  <a:cubicBezTo>
                    <a:pt x="98" y="700"/>
                    <a:pt x="98" y="700"/>
                    <a:pt x="98" y="700"/>
                  </a:cubicBezTo>
                  <a:cubicBezTo>
                    <a:pt x="98" y="700"/>
                    <a:pt x="97" y="700"/>
                    <a:pt x="96" y="700"/>
                  </a:cubicBezTo>
                  <a:cubicBezTo>
                    <a:pt x="95" y="700"/>
                    <a:pt x="94" y="700"/>
                    <a:pt x="93" y="700"/>
                  </a:cubicBezTo>
                  <a:cubicBezTo>
                    <a:pt x="93" y="700"/>
                    <a:pt x="93" y="700"/>
                    <a:pt x="93" y="700"/>
                  </a:cubicBezTo>
                  <a:cubicBezTo>
                    <a:pt x="93" y="700"/>
                    <a:pt x="93" y="700"/>
                    <a:pt x="93" y="700"/>
                  </a:cubicBezTo>
                  <a:cubicBezTo>
                    <a:pt x="92" y="700"/>
                    <a:pt x="92" y="700"/>
                    <a:pt x="92" y="700"/>
                  </a:cubicBezTo>
                  <a:cubicBezTo>
                    <a:pt x="91" y="700"/>
                    <a:pt x="91" y="700"/>
                    <a:pt x="91" y="700"/>
                  </a:cubicBezTo>
                  <a:cubicBezTo>
                    <a:pt x="88" y="705"/>
                    <a:pt x="88" y="705"/>
                    <a:pt x="88" y="705"/>
                  </a:cubicBezTo>
                  <a:cubicBezTo>
                    <a:pt x="88" y="705"/>
                    <a:pt x="88" y="705"/>
                    <a:pt x="88" y="705"/>
                  </a:cubicBezTo>
                  <a:cubicBezTo>
                    <a:pt x="88" y="706"/>
                    <a:pt x="88" y="706"/>
                    <a:pt x="88" y="706"/>
                  </a:cubicBezTo>
                  <a:cubicBezTo>
                    <a:pt x="95" y="717"/>
                    <a:pt x="95" y="717"/>
                    <a:pt x="95" y="717"/>
                  </a:cubicBezTo>
                  <a:cubicBezTo>
                    <a:pt x="96" y="719"/>
                    <a:pt x="96" y="719"/>
                    <a:pt x="96" y="719"/>
                  </a:cubicBezTo>
                  <a:cubicBezTo>
                    <a:pt x="98" y="717"/>
                    <a:pt x="98" y="717"/>
                    <a:pt x="98" y="717"/>
                  </a:cubicBezTo>
                  <a:cubicBezTo>
                    <a:pt x="98" y="717"/>
                    <a:pt x="98" y="716"/>
                    <a:pt x="98" y="716"/>
                  </a:cubicBezTo>
                  <a:cubicBezTo>
                    <a:pt x="99" y="715"/>
                    <a:pt x="100" y="713"/>
                    <a:pt x="101" y="712"/>
                  </a:cubicBezTo>
                  <a:cubicBezTo>
                    <a:pt x="101" y="711"/>
                    <a:pt x="102" y="710"/>
                    <a:pt x="102" y="710"/>
                  </a:cubicBezTo>
                  <a:cubicBezTo>
                    <a:pt x="103" y="710"/>
                    <a:pt x="103" y="710"/>
                    <a:pt x="103" y="710"/>
                  </a:cubicBezTo>
                  <a:cubicBezTo>
                    <a:pt x="103" y="710"/>
                    <a:pt x="103" y="710"/>
                    <a:pt x="103" y="710"/>
                  </a:cubicBezTo>
                  <a:cubicBezTo>
                    <a:pt x="103" y="710"/>
                    <a:pt x="103" y="710"/>
                    <a:pt x="103" y="710"/>
                  </a:cubicBezTo>
                  <a:cubicBezTo>
                    <a:pt x="103" y="709"/>
                    <a:pt x="103" y="709"/>
                    <a:pt x="103" y="709"/>
                  </a:cubicBezTo>
                  <a:cubicBezTo>
                    <a:pt x="103" y="710"/>
                    <a:pt x="103" y="710"/>
                    <a:pt x="103" y="710"/>
                  </a:cubicBezTo>
                  <a:cubicBezTo>
                    <a:pt x="103" y="710"/>
                    <a:pt x="103" y="710"/>
                    <a:pt x="103" y="710"/>
                  </a:cubicBezTo>
                  <a:cubicBezTo>
                    <a:pt x="103" y="709"/>
                    <a:pt x="103" y="709"/>
                    <a:pt x="103" y="709"/>
                  </a:cubicBezTo>
                  <a:cubicBezTo>
                    <a:pt x="103" y="710"/>
                    <a:pt x="103" y="710"/>
                    <a:pt x="103" y="710"/>
                  </a:cubicBezTo>
                  <a:cubicBezTo>
                    <a:pt x="104" y="710"/>
                    <a:pt x="104" y="710"/>
                    <a:pt x="104" y="710"/>
                  </a:cubicBezTo>
                  <a:cubicBezTo>
                    <a:pt x="104" y="710"/>
                    <a:pt x="105" y="711"/>
                    <a:pt x="105" y="713"/>
                  </a:cubicBezTo>
                  <a:cubicBezTo>
                    <a:pt x="106" y="715"/>
                    <a:pt x="107" y="717"/>
                    <a:pt x="108" y="720"/>
                  </a:cubicBezTo>
                  <a:cubicBezTo>
                    <a:pt x="108" y="721"/>
                    <a:pt x="108" y="721"/>
                    <a:pt x="108" y="722"/>
                  </a:cubicBezTo>
                  <a:cubicBezTo>
                    <a:pt x="108" y="723"/>
                    <a:pt x="108" y="723"/>
                    <a:pt x="108" y="723"/>
                  </a:cubicBezTo>
                  <a:cubicBezTo>
                    <a:pt x="109" y="725"/>
                    <a:pt x="109" y="725"/>
                    <a:pt x="109" y="725"/>
                  </a:cubicBezTo>
                  <a:cubicBezTo>
                    <a:pt x="110" y="724"/>
                    <a:pt x="110" y="724"/>
                    <a:pt x="110" y="724"/>
                  </a:cubicBezTo>
                  <a:cubicBezTo>
                    <a:pt x="110" y="724"/>
                    <a:pt x="111" y="724"/>
                    <a:pt x="111" y="724"/>
                  </a:cubicBezTo>
                  <a:cubicBezTo>
                    <a:pt x="112" y="723"/>
                    <a:pt x="113" y="723"/>
                    <a:pt x="115" y="722"/>
                  </a:cubicBezTo>
                  <a:cubicBezTo>
                    <a:pt x="116" y="722"/>
                    <a:pt x="117" y="722"/>
                    <a:pt x="118" y="722"/>
                  </a:cubicBezTo>
                  <a:cubicBezTo>
                    <a:pt x="119" y="722"/>
                    <a:pt x="121" y="722"/>
                    <a:pt x="123" y="722"/>
                  </a:cubicBezTo>
                  <a:cubicBezTo>
                    <a:pt x="124" y="723"/>
                    <a:pt x="126" y="723"/>
                    <a:pt x="126" y="723"/>
                  </a:cubicBezTo>
                  <a:cubicBezTo>
                    <a:pt x="126" y="723"/>
                    <a:pt x="126" y="723"/>
                    <a:pt x="126" y="723"/>
                  </a:cubicBezTo>
                  <a:cubicBezTo>
                    <a:pt x="127" y="723"/>
                    <a:pt x="127" y="723"/>
                    <a:pt x="127" y="723"/>
                  </a:cubicBezTo>
                  <a:cubicBezTo>
                    <a:pt x="134" y="716"/>
                    <a:pt x="138" y="713"/>
                    <a:pt x="140" y="711"/>
                  </a:cubicBezTo>
                  <a:cubicBezTo>
                    <a:pt x="142" y="709"/>
                    <a:pt x="142" y="709"/>
                    <a:pt x="142" y="709"/>
                  </a:cubicBezTo>
                  <a:cubicBezTo>
                    <a:pt x="143" y="709"/>
                    <a:pt x="143" y="709"/>
                    <a:pt x="143" y="709"/>
                  </a:cubicBezTo>
                  <a:cubicBezTo>
                    <a:pt x="142" y="708"/>
                    <a:pt x="142" y="708"/>
                    <a:pt x="142" y="708"/>
                  </a:cubicBezTo>
                  <a:cubicBezTo>
                    <a:pt x="141" y="702"/>
                    <a:pt x="141" y="702"/>
                    <a:pt x="141" y="702"/>
                  </a:cubicBezTo>
                  <a:cubicBezTo>
                    <a:pt x="140" y="703"/>
                    <a:pt x="140" y="703"/>
                    <a:pt x="140" y="703"/>
                  </a:cubicBezTo>
                  <a:cubicBezTo>
                    <a:pt x="141" y="703"/>
                    <a:pt x="141" y="703"/>
                    <a:pt x="141" y="703"/>
                  </a:cubicBezTo>
                  <a:cubicBezTo>
                    <a:pt x="141" y="703"/>
                    <a:pt x="141" y="703"/>
                    <a:pt x="141" y="703"/>
                  </a:cubicBezTo>
                  <a:cubicBezTo>
                    <a:pt x="141" y="703"/>
                    <a:pt x="141" y="703"/>
                    <a:pt x="141" y="703"/>
                  </a:cubicBezTo>
                  <a:cubicBezTo>
                    <a:pt x="141" y="703"/>
                    <a:pt x="141" y="703"/>
                    <a:pt x="141" y="703"/>
                  </a:cubicBezTo>
                  <a:cubicBezTo>
                    <a:pt x="141" y="703"/>
                    <a:pt x="141" y="703"/>
                    <a:pt x="141" y="703"/>
                  </a:cubicBezTo>
                  <a:cubicBezTo>
                    <a:pt x="141" y="703"/>
                    <a:pt x="141" y="703"/>
                    <a:pt x="141" y="703"/>
                  </a:cubicBezTo>
                  <a:cubicBezTo>
                    <a:pt x="141" y="703"/>
                    <a:pt x="144" y="699"/>
                    <a:pt x="153" y="697"/>
                  </a:cubicBezTo>
                  <a:cubicBezTo>
                    <a:pt x="153" y="696"/>
                    <a:pt x="153" y="696"/>
                    <a:pt x="153" y="696"/>
                  </a:cubicBezTo>
                  <a:cubicBezTo>
                    <a:pt x="153" y="697"/>
                    <a:pt x="153" y="697"/>
                    <a:pt x="153" y="697"/>
                  </a:cubicBezTo>
                  <a:cubicBezTo>
                    <a:pt x="157" y="697"/>
                    <a:pt x="160" y="699"/>
                    <a:pt x="162" y="700"/>
                  </a:cubicBezTo>
                  <a:cubicBezTo>
                    <a:pt x="163" y="701"/>
                    <a:pt x="164" y="701"/>
                    <a:pt x="165" y="702"/>
                  </a:cubicBezTo>
                  <a:cubicBezTo>
                    <a:pt x="165" y="702"/>
                    <a:pt x="165" y="702"/>
                    <a:pt x="165" y="702"/>
                  </a:cubicBezTo>
                  <a:cubicBezTo>
                    <a:pt x="165" y="702"/>
                    <a:pt x="165" y="702"/>
                    <a:pt x="165" y="702"/>
                  </a:cubicBezTo>
                  <a:cubicBezTo>
                    <a:pt x="165" y="702"/>
                    <a:pt x="165" y="702"/>
                    <a:pt x="165" y="702"/>
                  </a:cubicBezTo>
                  <a:cubicBezTo>
                    <a:pt x="166" y="703"/>
                    <a:pt x="166" y="703"/>
                    <a:pt x="166" y="703"/>
                  </a:cubicBezTo>
                  <a:cubicBezTo>
                    <a:pt x="166" y="703"/>
                    <a:pt x="166" y="703"/>
                    <a:pt x="166" y="703"/>
                  </a:cubicBezTo>
                  <a:cubicBezTo>
                    <a:pt x="177" y="707"/>
                    <a:pt x="177" y="707"/>
                    <a:pt x="177" y="707"/>
                  </a:cubicBezTo>
                  <a:cubicBezTo>
                    <a:pt x="178" y="707"/>
                    <a:pt x="178" y="707"/>
                    <a:pt x="178" y="707"/>
                  </a:cubicBezTo>
                  <a:cubicBezTo>
                    <a:pt x="179" y="706"/>
                    <a:pt x="179" y="706"/>
                    <a:pt x="179" y="706"/>
                  </a:cubicBezTo>
                  <a:cubicBezTo>
                    <a:pt x="183" y="690"/>
                    <a:pt x="183" y="690"/>
                    <a:pt x="183" y="690"/>
                  </a:cubicBezTo>
                  <a:cubicBezTo>
                    <a:pt x="181" y="689"/>
                    <a:pt x="181" y="689"/>
                    <a:pt x="181" y="689"/>
                  </a:cubicBezTo>
                  <a:cubicBezTo>
                    <a:pt x="182" y="690"/>
                    <a:pt x="182" y="690"/>
                    <a:pt x="182" y="690"/>
                  </a:cubicBezTo>
                  <a:cubicBezTo>
                    <a:pt x="186" y="686"/>
                    <a:pt x="186" y="686"/>
                    <a:pt x="186" y="686"/>
                  </a:cubicBezTo>
                  <a:cubicBezTo>
                    <a:pt x="187" y="685"/>
                    <a:pt x="187" y="685"/>
                    <a:pt x="187" y="685"/>
                  </a:cubicBezTo>
                  <a:cubicBezTo>
                    <a:pt x="187" y="685"/>
                    <a:pt x="187" y="685"/>
                    <a:pt x="187" y="685"/>
                  </a:cubicBezTo>
                  <a:cubicBezTo>
                    <a:pt x="183" y="675"/>
                    <a:pt x="183" y="675"/>
                    <a:pt x="183" y="675"/>
                  </a:cubicBezTo>
                  <a:cubicBezTo>
                    <a:pt x="181" y="676"/>
                    <a:pt x="181" y="676"/>
                    <a:pt x="181" y="676"/>
                  </a:cubicBezTo>
                  <a:cubicBezTo>
                    <a:pt x="183" y="676"/>
                    <a:pt x="183" y="676"/>
                    <a:pt x="183" y="676"/>
                  </a:cubicBezTo>
                  <a:cubicBezTo>
                    <a:pt x="191" y="618"/>
                    <a:pt x="191" y="618"/>
                    <a:pt x="191" y="618"/>
                  </a:cubicBezTo>
                  <a:cubicBezTo>
                    <a:pt x="191" y="617"/>
                    <a:pt x="191" y="617"/>
                    <a:pt x="191" y="617"/>
                  </a:cubicBezTo>
                  <a:cubicBezTo>
                    <a:pt x="191" y="617"/>
                    <a:pt x="191" y="617"/>
                    <a:pt x="191" y="617"/>
                  </a:cubicBezTo>
                  <a:cubicBezTo>
                    <a:pt x="191" y="617"/>
                    <a:pt x="191" y="617"/>
                    <a:pt x="191" y="617"/>
                  </a:cubicBezTo>
                  <a:cubicBezTo>
                    <a:pt x="190" y="615"/>
                    <a:pt x="187" y="610"/>
                    <a:pt x="187" y="604"/>
                  </a:cubicBezTo>
                  <a:cubicBezTo>
                    <a:pt x="187" y="603"/>
                    <a:pt x="187" y="602"/>
                    <a:pt x="187" y="602"/>
                  </a:cubicBezTo>
                  <a:cubicBezTo>
                    <a:pt x="187" y="602"/>
                    <a:pt x="187" y="602"/>
                    <a:pt x="187" y="602"/>
                  </a:cubicBezTo>
                  <a:cubicBezTo>
                    <a:pt x="187" y="601"/>
                    <a:pt x="187" y="601"/>
                    <a:pt x="187" y="601"/>
                  </a:cubicBezTo>
                  <a:cubicBezTo>
                    <a:pt x="187" y="600"/>
                    <a:pt x="188" y="598"/>
                    <a:pt x="189" y="595"/>
                  </a:cubicBezTo>
                  <a:cubicBezTo>
                    <a:pt x="191" y="592"/>
                    <a:pt x="194" y="588"/>
                    <a:pt x="197" y="586"/>
                  </a:cubicBezTo>
                  <a:cubicBezTo>
                    <a:pt x="198" y="584"/>
                    <a:pt x="199" y="583"/>
                    <a:pt x="200" y="582"/>
                  </a:cubicBezTo>
                  <a:cubicBezTo>
                    <a:pt x="201" y="581"/>
                    <a:pt x="201" y="581"/>
                    <a:pt x="201" y="581"/>
                  </a:cubicBezTo>
                  <a:cubicBezTo>
                    <a:pt x="202" y="580"/>
                    <a:pt x="202" y="580"/>
                    <a:pt x="202" y="580"/>
                  </a:cubicBezTo>
                  <a:cubicBezTo>
                    <a:pt x="202" y="579"/>
                    <a:pt x="202" y="579"/>
                    <a:pt x="202" y="579"/>
                  </a:cubicBezTo>
                  <a:cubicBezTo>
                    <a:pt x="188" y="555"/>
                    <a:pt x="188" y="555"/>
                    <a:pt x="188" y="555"/>
                  </a:cubicBezTo>
                  <a:cubicBezTo>
                    <a:pt x="187" y="556"/>
                    <a:pt x="187" y="556"/>
                    <a:pt x="187" y="556"/>
                  </a:cubicBezTo>
                  <a:cubicBezTo>
                    <a:pt x="188" y="557"/>
                    <a:pt x="188" y="557"/>
                    <a:pt x="188" y="557"/>
                  </a:cubicBezTo>
                  <a:cubicBezTo>
                    <a:pt x="194" y="550"/>
                    <a:pt x="194" y="550"/>
                    <a:pt x="194" y="550"/>
                  </a:cubicBezTo>
                  <a:cubicBezTo>
                    <a:pt x="193" y="549"/>
                    <a:pt x="193" y="549"/>
                    <a:pt x="193" y="549"/>
                  </a:cubicBezTo>
                  <a:cubicBezTo>
                    <a:pt x="192" y="550"/>
                    <a:pt x="192" y="550"/>
                    <a:pt x="192" y="550"/>
                  </a:cubicBezTo>
                  <a:cubicBezTo>
                    <a:pt x="191" y="549"/>
                    <a:pt x="191" y="549"/>
                    <a:pt x="191" y="549"/>
                  </a:cubicBezTo>
                  <a:cubicBezTo>
                    <a:pt x="185" y="555"/>
                    <a:pt x="185" y="555"/>
                    <a:pt x="185" y="555"/>
                  </a:cubicBezTo>
                  <a:cubicBezTo>
                    <a:pt x="185" y="556"/>
                    <a:pt x="185" y="556"/>
                    <a:pt x="185" y="556"/>
                  </a:cubicBezTo>
                  <a:cubicBezTo>
                    <a:pt x="185" y="556"/>
                    <a:pt x="185" y="556"/>
                    <a:pt x="199" y="581"/>
                  </a:cubicBezTo>
                  <a:cubicBezTo>
                    <a:pt x="200" y="580"/>
                    <a:pt x="200" y="580"/>
                    <a:pt x="200" y="580"/>
                  </a:cubicBezTo>
                  <a:cubicBezTo>
                    <a:pt x="199" y="579"/>
                    <a:pt x="199" y="579"/>
                    <a:pt x="199" y="579"/>
                  </a:cubicBezTo>
                  <a:cubicBezTo>
                    <a:pt x="199" y="579"/>
                    <a:pt x="195" y="582"/>
                    <a:pt x="192" y="587"/>
                  </a:cubicBezTo>
                  <a:cubicBezTo>
                    <a:pt x="190" y="589"/>
                    <a:pt x="188" y="591"/>
                    <a:pt x="186" y="594"/>
                  </a:cubicBezTo>
                  <a:cubicBezTo>
                    <a:pt x="185" y="596"/>
                    <a:pt x="184" y="599"/>
                    <a:pt x="184" y="601"/>
                  </a:cubicBezTo>
                  <a:cubicBezTo>
                    <a:pt x="185" y="601"/>
                    <a:pt x="185" y="601"/>
                    <a:pt x="185" y="601"/>
                  </a:cubicBezTo>
                  <a:cubicBezTo>
                    <a:pt x="184" y="601"/>
                    <a:pt x="184" y="601"/>
                    <a:pt x="184" y="601"/>
                  </a:cubicBezTo>
                  <a:cubicBezTo>
                    <a:pt x="184" y="602"/>
                    <a:pt x="184" y="603"/>
                    <a:pt x="184" y="604"/>
                  </a:cubicBezTo>
                  <a:cubicBezTo>
                    <a:pt x="184" y="612"/>
                    <a:pt x="188" y="618"/>
                    <a:pt x="188" y="618"/>
                  </a:cubicBezTo>
                  <a:cubicBezTo>
                    <a:pt x="189" y="618"/>
                    <a:pt x="189" y="618"/>
                    <a:pt x="189" y="618"/>
                  </a:cubicBezTo>
                  <a:cubicBezTo>
                    <a:pt x="188" y="617"/>
                    <a:pt x="188" y="617"/>
                    <a:pt x="188" y="617"/>
                  </a:cubicBezTo>
                  <a:cubicBezTo>
                    <a:pt x="188" y="617"/>
                    <a:pt x="188" y="617"/>
                    <a:pt x="187" y="625"/>
                  </a:cubicBezTo>
                  <a:cubicBezTo>
                    <a:pt x="186" y="632"/>
                    <a:pt x="184" y="646"/>
                    <a:pt x="180" y="675"/>
                  </a:cubicBezTo>
                  <a:cubicBezTo>
                    <a:pt x="180" y="676"/>
                    <a:pt x="180" y="676"/>
                    <a:pt x="180" y="676"/>
                  </a:cubicBezTo>
                  <a:cubicBezTo>
                    <a:pt x="180" y="676"/>
                    <a:pt x="180" y="676"/>
                    <a:pt x="180" y="676"/>
                  </a:cubicBezTo>
                  <a:cubicBezTo>
                    <a:pt x="180" y="676"/>
                    <a:pt x="180" y="676"/>
                    <a:pt x="184" y="686"/>
                  </a:cubicBezTo>
                  <a:cubicBezTo>
                    <a:pt x="185" y="685"/>
                    <a:pt x="185" y="685"/>
                    <a:pt x="185" y="685"/>
                  </a:cubicBezTo>
                  <a:cubicBezTo>
                    <a:pt x="184" y="684"/>
                    <a:pt x="184" y="684"/>
                    <a:pt x="184" y="684"/>
                  </a:cubicBezTo>
                  <a:cubicBezTo>
                    <a:pt x="184" y="684"/>
                    <a:pt x="184" y="684"/>
                    <a:pt x="180" y="688"/>
                  </a:cubicBezTo>
                  <a:cubicBezTo>
                    <a:pt x="180" y="688"/>
                    <a:pt x="180" y="688"/>
                    <a:pt x="180" y="688"/>
                  </a:cubicBezTo>
                  <a:cubicBezTo>
                    <a:pt x="180" y="689"/>
                    <a:pt x="180" y="689"/>
                    <a:pt x="180" y="689"/>
                  </a:cubicBezTo>
                  <a:cubicBezTo>
                    <a:pt x="180" y="689"/>
                    <a:pt x="180" y="689"/>
                    <a:pt x="179" y="691"/>
                  </a:cubicBezTo>
                  <a:cubicBezTo>
                    <a:pt x="179" y="693"/>
                    <a:pt x="178" y="697"/>
                    <a:pt x="176" y="705"/>
                  </a:cubicBezTo>
                  <a:cubicBezTo>
                    <a:pt x="177" y="705"/>
                    <a:pt x="177" y="705"/>
                    <a:pt x="177" y="705"/>
                  </a:cubicBezTo>
                  <a:cubicBezTo>
                    <a:pt x="178" y="704"/>
                    <a:pt x="178" y="704"/>
                    <a:pt x="178" y="704"/>
                  </a:cubicBezTo>
                  <a:cubicBezTo>
                    <a:pt x="178" y="704"/>
                    <a:pt x="178" y="704"/>
                    <a:pt x="167" y="700"/>
                  </a:cubicBezTo>
                  <a:cubicBezTo>
                    <a:pt x="167" y="701"/>
                    <a:pt x="167" y="701"/>
                    <a:pt x="167" y="701"/>
                  </a:cubicBezTo>
                  <a:cubicBezTo>
                    <a:pt x="168" y="700"/>
                    <a:pt x="168" y="700"/>
                    <a:pt x="168" y="700"/>
                  </a:cubicBezTo>
                  <a:cubicBezTo>
                    <a:pt x="167" y="700"/>
                    <a:pt x="162" y="694"/>
                    <a:pt x="153" y="694"/>
                  </a:cubicBezTo>
                  <a:cubicBezTo>
                    <a:pt x="153" y="694"/>
                    <a:pt x="153" y="694"/>
                    <a:pt x="153" y="694"/>
                  </a:cubicBezTo>
                  <a:cubicBezTo>
                    <a:pt x="153" y="694"/>
                    <a:pt x="153" y="694"/>
                    <a:pt x="153" y="694"/>
                  </a:cubicBezTo>
                  <a:cubicBezTo>
                    <a:pt x="142" y="696"/>
                    <a:pt x="138" y="702"/>
                    <a:pt x="138" y="702"/>
                  </a:cubicBezTo>
                  <a:cubicBezTo>
                    <a:pt x="138" y="702"/>
                    <a:pt x="138" y="702"/>
                    <a:pt x="138" y="702"/>
                  </a:cubicBezTo>
                  <a:cubicBezTo>
                    <a:pt x="138" y="703"/>
                    <a:pt x="138" y="703"/>
                    <a:pt x="138" y="703"/>
                  </a:cubicBezTo>
                  <a:cubicBezTo>
                    <a:pt x="138" y="703"/>
                    <a:pt x="138" y="703"/>
                    <a:pt x="139" y="708"/>
                  </a:cubicBezTo>
                  <a:cubicBezTo>
                    <a:pt x="141" y="708"/>
                    <a:pt x="141" y="708"/>
                    <a:pt x="141" y="708"/>
                  </a:cubicBezTo>
                  <a:cubicBezTo>
                    <a:pt x="140" y="707"/>
                    <a:pt x="140" y="707"/>
                    <a:pt x="140" y="707"/>
                  </a:cubicBezTo>
                  <a:cubicBezTo>
                    <a:pt x="140" y="707"/>
                    <a:pt x="140" y="707"/>
                    <a:pt x="125" y="720"/>
                  </a:cubicBezTo>
                  <a:cubicBezTo>
                    <a:pt x="126" y="722"/>
                    <a:pt x="126" y="722"/>
                    <a:pt x="126" y="722"/>
                  </a:cubicBezTo>
                  <a:cubicBezTo>
                    <a:pt x="126" y="720"/>
                    <a:pt x="126" y="720"/>
                    <a:pt x="126" y="720"/>
                  </a:cubicBezTo>
                  <a:cubicBezTo>
                    <a:pt x="126" y="720"/>
                    <a:pt x="125" y="720"/>
                    <a:pt x="123" y="719"/>
                  </a:cubicBezTo>
                  <a:cubicBezTo>
                    <a:pt x="122" y="719"/>
                    <a:pt x="119" y="719"/>
                    <a:pt x="118" y="719"/>
                  </a:cubicBezTo>
                  <a:cubicBezTo>
                    <a:pt x="116" y="719"/>
                    <a:pt x="114" y="719"/>
                    <a:pt x="112" y="720"/>
                  </a:cubicBezTo>
                  <a:cubicBezTo>
                    <a:pt x="111" y="721"/>
                    <a:pt x="109" y="722"/>
                    <a:pt x="109" y="722"/>
                  </a:cubicBezTo>
                  <a:cubicBezTo>
                    <a:pt x="110" y="723"/>
                    <a:pt x="110" y="723"/>
                    <a:pt x="110" y="723"/>
                  </a:cubicBezTo>
                  <a:cubicBezTo>
                    <a:pt x="111" y="723"/>
                    <a:pt x="111" y="723"/>
                    <a:pt x="111" y="723"/>
                  </a:cubicBezTo>
                  <a:cubicBezTo>
                    <a:pt x="111" y="723"/>
                    <a:pt x="111" y="719"/>
                    <a:pt x="109" y="715"/>
                  </a:cubicBezTo>
                  <a:cubicBezTo>
                    <a:pt x="109" y="713"/>
                    <a:pt x="108" y="711"/>
                    <a:pt x="107" y="710"/>
                  </a:cubicBezTo>
                  <a:cubicBezTo>
                    <a:pt x="107" y="709"/>
                    <a:pt x="106" y="708"/>
                    <a:pt x="105" y="708"/>
                  </a:cubicBezTo>
                  <a:cubicBezTo>
                    <a:pt x="105" y="707"/>
                    <a:pt x="104" y="707"/>
                    <a:pt x="103" y="707"/>
                  </a:cubicBezTo>
                  <a:cubicBezTo>
                    <a:pt x="102" y="707"/>
                    <a:pt x="101" y="707"/>
                    <a:pt x="100" y="708"/>
                  </a:cubicBezTo>
                  <a:cubicBezTo>
                    <a:pt x="98" y="710"/>
                    <a:pt x="97" y="711"/>
                    <a:pt x="96" y="713"/>
                  </a:cubicBezTo>
                  <a:cubicBezTo>
                    <a:pt x="96" y="714"/>
                    <a:pt x="95" y="715"/>
                    <a:pt x="95" y="715"/>
                  </a:cubicBezTo>
                  <a:cubicBezTo>
                    <a:pt x="96" y="716"/>
                    <a:pt x="96" y="716"/>
                    <a:pt x="96" y="716"/>
                  </a:cubicBezTo>
                  <a:cubicBezTo>
                    <a:pt x="98" y="715"/>
                    <a:pt x="98" y="715"/>
                    <a:pt x="98" y="715"/>
                  </a:cubicBezTo>
                  <a:cubicBezTo>
                    <a:pt x="98" y="715"/>
                    <a:pt x="98" y="715"/>
                    <a:pt x="91" y="705"/>
                  </a:cubicBezTo>
                  <a:cubicBezTo>
                    <a:pt x="90" y="705"/>
                    <a:pt x="90" y="705"/>
                    <a:pt x="90" y="705"/>
                  </a:cubicBezTo>
                  <a:cubicBezTo>
                    <a:pt x="91" y="706"/>
                    <a:pt x="91" y="706"/>
                    <a:pt x="91" y="706"/>
                  </a:cubicBezTo>
                  <a:cubicBezTo>
                    <a:pt x="91" y="706"/>
                    <a:pt x="91" y="706"/>
                    <a:pt x="93" y="702"/>
                  </a:cubicBezTo>
                  <a:cubicBezTo>
                    <a:pt x="92" y="701"/>
                    <a:pt x="92" y="701"/>
                    <a:pt x="92" y="701"/>
                  </a:cubicBezTo>
                  <a:cubicBezTo>
                    <a:pt x="92" y="703"/>
                    <a:pt x="92" y="703"/>
                    <a:pt x="92" y="703"/>
                  </a:cubicBezTo>
                  <a:cubicBezTo>
                    <a:pt x="92" y="703"/>
                    <a:pt x="94" y="703"/>
                    <a:pt x="96" y="703"/>
                  </a:cubicBezTo>
                  <a:cubicBezTo>
                    <a:pt x="97" y="703"/>
                    <a:pt x="98" y="703"/>
                    <a:pt x="98" y="703"/>
                  </a:cubicBezTo>
                  <a:cubicBezTo>
                    <a:pt x="99" y="702"/>
                    <a:pt x="99" y="702"/>
                    <a:pt x="100" y="702"/>
                  </a:cubicBezTo>
                  <a:cubicBezTo>
                    <a:pt x="100" y="701"/>
                    <a:pt x="101" y="701"/>
                    <a:pt x="100" y="700"/>
                  </a:cubicBezTo>
                  <a:cubicBezTo>
                    <a:pt x="100" y="699"/>
                    <a:pt x="100" y="699"/>
                    <a:pt x="100" y="699"/>
                  </a:cubicBezTo>
                  <a:cubicBezTo>
                    <a:pt x="99" y="697"/>
                    <a:pt x="98" y="696"/>
                    <a:pt x="97" y="695"/>
                  </a:cubicBezTo>
                  <a:cubicBezTo>
                    <a:pt x="96" y="694"/>
                    <a:pt x="95" y="693"/>
                    <a:pt x="94" y="693"/>
                  </a:cubicBezTo>
                  <a:cubicBezTo>
                    <a:pt x="94" y="695"/>
                    <a:pt x="94" y="695"/>
                    <a:pt x="94" y="695"/>
                  </a:cubicBezTo>
                  <a:cubicBezTo>
                    <a:pt x="95" y="695"/>
                    <a:pt x="95" y="695"/>
                    <a:pt x="95" y="695"/>
                  </a:cubicBezTo>
                  <a:cubicBezTo>
                    <a:pt x="95" y="695"/>
                    <a:pt x="95" y="695"/>
                    <a:pt x="100" y="687"/>
                  </a:cubicBezTo>
                  <a:cubicBezTo>
                    <a:pt x="101" y="686"/>
                    <a:pt x="101" y="686"/>
                    <a:pt x="101" y="686"/>
                  </a:cubicBezTo>
                  <a:cubicBezTo>
                    <a:pt x="100" y="686"/>
                    <a:pt x="100" y="686"/>
                    <a:pt x="100" y="686"/>
                  </a:cubicBezTo>
                  <a:cubicBezTo>
                    <a:pt x="100" y="686"/>
                    <a:pt x="100" y="686"/>
                    <a:pt x="95" y="679"/>
                  </a:cubicBezTo>
                  <a:cubicBezTo>
                    <a:pt x="94" y="680"/>
                    <a:pt x="94" y="680"/>
                    <a:pt x="94" y="680"/>
                  </a:cubicBezTo>
                  <a:cubicBezTo>
                    <a:pt x="95" y="680"/>
                    <a:pt x="95" y="680"/>
                    <a:pt x="95" y="680"/>
                  </a:cubicBezTo>
                  <a:cubicBezTo>
                    <a:pt x="95" y="680"/>
                    <a:pt x="95" y="680"/>
                    <a:pt x="102" y="645"/>
                  </a:cubicBezTo>
                  <a:cubicBezTo>
                    <a:pt x="100" y="645"/>
                    <a:pt x="100" y="645"/>
                    <a:pt x="100" y="645"/>
                  </a:cubicBezTo>
                  <a:cubicBezTo>
                    <a:pt x="99" y="645"/>
                    <a:pt x="99" y="645"/>
                    <a:pt x="99" y="645"/>
                  </a:cubicBezTo>
                  <a:cubicBezTo>
                    <a:pt x="99" y="645"/>
                    <a:pt x="99" y="645"/>
                    <a:pt x="103" y="652"/>
                  </a:cubicBezTo>
                  <a:cubicBezTo>
                    <a:pt x="104" y="654"/>
                    <a:pt x="104" y="654"/>
                    <a:pt x="104" y="654"/>
                  </a:cubicBezTo>
                  <a:cubicBezTo>
                    <a:pt x="106" y="652"/>
                    <a:pt x="106" y="652"/>
                    <a:pt x="106" y="652"/>
                  </a:cubicBezTo>
                  <a:cubicBezTo>
                    <a:pt x="106" y="652"/>
                    <a:pt x="107" y="650"/>
                    <a:pt x="108" y="648"/>
                  </a:cubicBezTo>
                  <a:cubicBezTo>
                    <a:pt x="109" y="645"/>
                    <a:pt x="111" y="642"/>
                    <a:pt x="111" y="640"/>
                  </a:cubicBezTo>
                  <a:cubicBezTo>
                    <a:pt x="111" y="639"/>
                    <a:pt x="110" y="638"/>
                    <a:pt x="110" y="637"/>
                  </a:cubicBezTo>
                  <a:cubicBezTo>
                    <a:pt x="109" y="637"/>
                    <a:pt x="109" y="637"/>
                    <a:pt x="109" y="637"/>
                  </a:cubicBezTo>
                  <a:cubicBezTo>
                    <a:pt x="109" y="637"/>
                    <a:pt x="109" y="637"/>
                    <a:pt x="109" y="637"/>
                  </a:cubicBezTo>
                  <a:cubicBezTo>
                    <a:pt x="107" y="635"/>
                    <a:pt x="104" y="635"/>
                    <a:pt x="102" y="635"/>
                  </a:cubicBezTo>
                  <a:cubicBezTo>
                    <a:pt x="100" y="635"/>
                    <a:pt x="99" y="635"/>
                    <a:pt x="99" y="635"/>
                  </a:cubicBezTo>
                  <a:cubicBezTo>
                    <a:pt x="99" y="637"/>
                    <a:pt x="99" y="637"/>
                    <a:pt x="99" y="637"/>
                  </a:cubicBezTo>
                  <a:cubicBezTo>
                    <a:pt x="100" y="636"/>
                    <a:pt x="100" y="636"/>
                    <a:pt x="100" y="636"/>
                  </a:cubicBezTo>
                  <a:cubicBezTo>
                    <a:pt x="100" y="636"/>
                    <a:pt x="100" y="636"/>
                    <a:pt x="96" y="620"/>
                  </a:cubicBezTo>
                  <a:cubicBezTo>
                    <a:pt x="95" y="620"/>
                    <a:pt x="95" y="620"/>
                    <a:pt x="95" y="620"/>
                  </a:cubicBezTo>
                  <a:cubicBezTo>
                    <a:pt x="95" y="622"/>
                    <a:pt x="95" y="622"/>
                    <a:pt x="95" y="622"/>
                  </a:cubicBezTo>
                  <a:cubicBezTo>
                    <a:pt x="95" y="622"/>
                    <a:pt x="95" y="622"/>
                    <a:pt x="102" y="619"/>
                  </a:cubicBezTo>
                  <a:cubicBezTo>
                    <a:pt x="103" y="619"/>
                    <a:pt x="103" y="619"/>
                    <a:pt x="103" y="619"/>
                  </a:cubicBezTo>
                  <a:cubicBezTo>
                    <a:pt x="103" y="618"/>
                    <a:pt x="103" y="618"/>
                    <a:pt x="103" y="618"/>
                  </a:cubicBezTo>
                  <a:cubicBezTo>
                    <a:pt x="103" y="618"/>
                    <a:pt x="103" y="618"/>
                    <a:pt x="105" y="597"/>
                  </a:cubicBezTo>
                  <a:cubicBezTo>
                    <a:pt x="105" y="597"/>
                    <a:pt x="105" y="597"/>
                    <a:pt x="105" y="597"/>
                  </a:cubicBezTo>
                  <a:cubicBezTo>
                    <a:pt x="104" y="596"/>
                    <a:pt x="104" y="596"/>
                    <a:pt x="104" y="596"/>
                  </a:cubicBezTo>
                  <a:cubicBezTo>
                    <a:pt x="104" y="596"/>
                    <a:pt x="104" y="596"/>
                    <a:pt x="99" y="592"/>
                  </a:cubicBezTo>
                  <a:cubicBezTo>
                    <a:pt x="98" y="593"/>
                    <a:pt x="98" y="593"/>
                    <a:pt x="98" y="593"/>
                  </a:cubicBezTo>
                  <a:cubicBezTo>
                    <a:pt x="99" y="593"/>
                    <a:pt x="99" y="593"/>
                    <a:pt x="99" y="593"/>
                  </a:cubicBezTo>
                  <a:cubicBezTo>
                    <a:pt x="99" y="593"/>
                    <a:pt x="99" y="593"/>
                    <a:pt x="100" y="581"/>
                  </a:cubicBezTo>
                  <a:cubicBezTo>
                    <a:pt x="101" y="581"/>
                    <a:pt x="101" y="581"/>
                    <a:pt x="101" y="581"/>
                  </a:cubicBezTo>
                  <a:cubicBezTo>
                    <a:pt x="100" y="580"/>
                    <a:pt x="100" y="580"/>
                    <a:pt x="100" y="580"/>
                  </a:cubicBezTo>
                  <a:cubicBezTo>
                    <a:pt x="100" y="580"/>
                    <a:pt x="100" y="580"/>
                    <a:pt x="92" y="573"/>
                  </a:cubicBezTo>
                  <a:cubicBezTo>
                    <a:pt x="91" y="573"/>
                    <a:pt x="91" y="573"/>
                    <a:pt x="91" y="573"/>
                  </a:cubicBezTo>
                  <a:cubicBezTo>
                    <a:pt x="90" y="573"/>
                    <a:pt x="90" y="573"/>
                    <a:pt x="90" y="573"/>
                  </a:cubicBezTo>
                  <a:cubicBezTo>
                    <a:pt x="90" y="573"/>
                    <a:pt x="90" y="573"/>
                    <a:pt x="90" y="573"/>
                  </a:cubicBezTo>
                  <a:cubicBezTo>
                    <a:pt x="90" y="573"/>
                    <a:pt x="87" y="574"/>
                    <a:pt x="85" y="574"/>
                  </a:cubicBezTo>
                  <a:cubicBezTo>
                    <a:pt x="84" y="574"/>
                    <a:pt x="84" y="574"/>
                    <a:pt x="83" y="574"/>
                  </a:cubicBezTo>
                  <a:cubicBezTo>
                    <a:pt x="82" y="574"/>
                    <a:pt x="82" y="573"/>
                    <a:pt x="81" y="572"/>
                  </a:cubicBezTo>
                  <a:cubicBezTo>
                    <a:pt x="80" y="573"/>
                    <a:pt x="80" y="573"/>
                    <a:pt x="80" y="573"/>
                  </a:cubicBezTo>
                  <a:cubicBezTo>
                    <a:pt x="82" y="573"/>
                    <a:pt x="82" y="573"/>
                    <a:pt x="82" y="573"/>
                  </a:cubicBezTo>
                  <a:cubicBezTo>
                    <a:pt x="81" y="572"/>
                    <a:pt x="81" y="571"/>
                    <a:pt x="81" y="570"/>
                  </a:cubicBezTo>
                  <a:cubicBezTo>
                    <a:pt x="81" y="567"/>
                    <a:pt x="82" y="565"/>
                    <a:pt x="82" y="563"/>
                  </a:cubicBezTo>
                  <a:cubicBezTo>
                    <a:pt x="82" y="562"/>
                    <a:pt x="82" y="561"/>
                    <a:pt x="83" y="561"/>
                  </a:cubicBezTo>
                  <a:cubicBezTo>
                    <a:pt x="83" y="560"/>
                    <a:pt x="83" y="560"/>
                    <a:pt x="83" y="560"/>
                  </a:cubicBezTo>
                  <a:cubicBezTo>
                    <a:pt x="81" y="560"/>
                    <a:pt x="81" y="560"/>
                    <a:pt x="81" y="560"/>
                  </a:cubicBezTo>
                  <a:cubicBezTo>
                    <a:pt x="83" y="560"/>
                    <a:pt x="83" y="560"/>
                    <a:pt x="83" y="560"/>
                  </a:cubicBezTo>
                  <a:cubicBezTo>
                    <a:pt x="83" y="560"/>
                    <a:pt x="83" y="560"/>
                    <a:pt x="87" y="549"/>
                  </a:cubicBezTo>
                  <a:cubicBezTo>
                    <a:pt x="87" y="549"/>
                    <a:pt x="87" y="549"/>
                    <a:pt x="87" y="549"/>
                  </a:cubicBezTo>
                  <a:cubicBezTo>
                    <a:pt x="87" y="548"/>
                    <a:pt x="87" y="548"/>
                    <a:pt x="87" y="548"/>
                  </a:cubicBezTo>
                  <a:cubicBezTo>
                    <a:pt x="87" y="548"/>
                    <a:pt x="87" y="548"/>
                    <a:pt x="81" y="540"/>
                  </a:cubicBezTo>
                  <a:cubicBezTo>
                    <a:pt x="80" y="541"/>
                    <a:pt x="80" y="541"/>
                    <a:pt x="80" y="541"/>
                  </a:cubicBezTo>
                  <a:cubicBezTo>
                    <a:pt x="80" y="542"/>
                    <a:pt x="80" y="542"/>
                    <a:pt x="80" y="542"/>
                  </a:cubicBezTo>
                  <a:cubicBezTo>
                    <a:pt x="80" y="542"/>
                    <a:pt x="80" y="542"/>
                    <a:pt x="88" y="541"/>
                  </a:cubicBezTo>
                  <a:cubicBezTo>
                    <a:pt x="88" y="539"/>
                    <a:pt x="88" y="539"/>
                    <a:pt x="88" y="539"/>
                  </a:cubicBezTo>
                  <a:cubicBezTo>
                    <a:pt x="87" y="540"/>
                    <a:pt x="87" y="540"/>
                    <a:pt x="87" y="540"/>
                  </a:cubicBezTo>
                  <a:cubicBezTo>
                    <a:pt x="87" y="540"/>
                    <a:pt x="87" y="543"/>
                    <a:pt x="90" y="546"/>
                  </a:cubicBezTo>
                  <a:cubicBezTo>
                    <a:pt x="92" y="549"/>
                    <a:pt x="97" y="552"/>
                    <a:pt x="104" y="552"/>
                  </a:cubicBezTo>
                  <a:cubicBezTo>
                    <a:pt x="105" y="552"/>
                    <a:pt x="107" y="552"/>
                    <a:pt x="109" y="552"/>
                  </a:cubicBezTo>
                  <a:cubicBezTo>
                    <a:pt x="108" y="550"/>
                    <a:pt x="108" y="550"/>
                    <a:pt x="108" y="550"/>
                  </a:cubicBezTo>
                  <a:cubicBezTo>
                    <a:pt x="109" y="552"/>
                    <a:pt x="109" y="552"/>
                    <a:pt x="109" y="552"/>
                  </a:cubicBezTo>
                  <a:cubicBezTo>
                    <a:pt x="113" y="551"/>
                    <a:pt x="117" y="549"/>
                    <a:pt x="121" y="547"/>
                  </a:cubicBezTo>
                  <a:cubicBezTo>
                    <a:pt x="133" y="539"/>
                    <a:pt x="145" y="526"/>
                    <a:pt x="145" y="525"/>
                  </a:cubicBezTo>
                  <a:cubicBezTo>
                    <a:pt x="144" y="524"/>
                    <a:pt x="144" y="524"/>
                    <a:pt x="144" y="524"/>
                  </a:cubicBezTo>
                  <a:cubicBezTo>
                    <a:pt x="143" y="526"/>
                    <a:pt x="143" y="526"/>
                    <a:pt x="143" y="526"/>
                  </a:cubicBezTo>
                  <a:cubicBezTo>
                    <a:pt x="143" y="526"/>
                    <a:pt x="143" y="526"/>
                    <a:pt x="153" y="527"/>
                  </a:cubicBezTo>
                  <a:cubicBezTo>
                    <a:pt x="155" y="528"/>
                    <a:pt x="155" y="528"/>
                    <a:pt x="155" y="528"/>
                  </a:cubicBezTo>
                  <a:cubicBezTo>
                    <a:pt x="155" y="526"/>
                    <a:pt x="155" y="526"/>
                    <a:pt x="155" y="526"/>
                  </a:cubicBezTo>
                  <a:cubicBezTo>
                    <a:pt x="155" y="526"/>
                    <a:pt x="155" y="526"/>
                    <a:pt x="155" y="515"/>
                  </a:cubicBezTo>
                  <a:cubicBezTo>
                    <a:pt x="153" y="515"/>
                    <a:pt x="153" y="515"/>
                    <a:pt x="153" y="515"/>
                  </a:cubicBezTo>
                  <a:cubicBezTo>
                    <a:pt x="153" y="517"/>
                    <a:pt x="153" y="517"/>
                    <a:pt x="153" y="517"/>
                  </a:cubicBezTo>
                  <a:cubicBezTo>
                    <a:pt x="153" y="517"/>
                    <a:pt x="153" y="517"/>
                    <a:pt x="153" y="517"/>
                  </a:cubicBezTo>
                  <a:cubicBezTo>
                    <a:pt x="154" y="517"/>
                    <a:pt x="160" y="518"/>
                    <a:pt x="163" y="521"/>
                  </a:cubicBezTo>
                  <a:cubicBezTo>
                    <a:pt x="163" y="522"/>
                    <a:pt x="163" y="522"/>
                    <a:pt x="163" y="522"/>
                  </a:cubicBezTo>
                  <a:cubicBezTo>
                    <a:pt x="163" y="522"/>
                    <a:pt x="163" y="522"/>
                    <a:pt x="163" y="522"/>
                  </a:cubicBezTo>
                  <a:cubicBezTo>
                    <a:pt x="165" y="524"/>
                    <a:pt x="167" y="525"/>
                    <a:pt x="168" y="527"/>
                  </a:cubicBezTo>
                  <a:cubicBezTo>
                    <a:pt x="168" y="528"/>
                    <a:pt x="169" y="528"/>
                    <a:pt x="169" y="528"/>
                  </a:cubicBezTo>
                  <a:cubicBezTo>
                    <a:pt x="169" y="529"/>
                    <a:pt x="169" y="529"/>
                    <a:pt x="169" y="529"/>
                  </a:cubicBezTo>
                  <a:cubicBezTo>
                    <a:pt x="169" y="529"/>
                    <a:pt x="169" y="529"/>
                    <a:pt x="169" y="529"/>
                  </a:cubicBezTo>
                  <a:cubicBezTo>
                    <a:pt x="169" y="529"/>
                    <a:pt x="169" y="529"/>
                    <a:pt x="169" y="529"/>
                  </a:cubicBezTo>
                  <a:cubicBezTo>
                    <a:pt x="170" y="531"/>
                    <a:pt x="170" y="531"/>
                    <a:pt x="170" y="531"/>
                  </a:cubicBezTo>
                  <a:cubicBezTo>
                    <a:pt x="171" y="530"/>
                    <a:pt x="171" y="530"/>
                    <a:pt x="171" y="530"/>
                  </a:cubicBezTo>
                  <a:cubicBezTo>
                    <a:pt x="171" y="530"/>
                    <a:pt x="171" y="530"/>
                    <a:pt x="179" y="526"/>
                  </a:cubicBezTo>
                  <a:cubicBezTo>
                    <a:pt x="179" y="524"/>
                    <a:pt x="179" y="524"/>
                    <a:pt x="179" y="524"/>
                  </a:cubicBezTo>
                  <a:cubicBezTo>
                    <a:pt x="177" y="525"/>
                    <a:pt x="177" y="525"/>
                    <a:pt x="177" y="525"/>
                  </a:cubicBezTo>
                  <a:cubicBezTo>
                    <a:pt x="177" y="525"/>
                    <a:pt x="177" y="525"/>
                    <a:pt x="180" y="529"/>
                  </a:cubicBezTo>
                  <a:cubicBezTo>
                    <a:pt x="181" y="529"/>
                    <a:pt x="181" y="529"/>
                    <a:pt x="181" y="529"/>
                  </a:cubicBezTo>
                  <a:cubicBezTo>
                    <a:pt x="180" y="529"/>
                    <a:pt x="180" y="529"/>
                    <a:pt x="180" y="529"/>
                  </a:cubicBezTo>
                  <a:cubicBezTo>
                    <a:pt x="180" y="529"/>
                    <a:pt x="180" y="529"/>
                    <a:pt x="180" y="529"/>
                  </a:cubicBezTo>
                  <a:cubicBezTo>
                    <a:pt x="180" y="530"/>
                    <a:pt x="180" y="531"/>
                    <a:pt x="180" y="533"/>
                  </a:cubicBezTo>
                  <a:cubicBezTo>
                    <a:pt x="180" y="534"/>
                    <a:pt x="180" y="534"/>
                    <a:pt x="180" y="534"/>
                  </a:cubicBezTo>
                  <a:cubicBezTo>
                    <a:pt x="181" y="534"/>
                    <a:pt x="181" y="534"/>
                    <a:pt x="181" y="534"/>
                  </a:cubicBezTo>
                  <a:cubicBezTo>
                    <a:pt x="181" y="534"/>
                    <a:pt x="181" y="534"/>
                    <a:pt x="182" y="534"/>
                  </a:cubicBezTo>
                  <a:cubicBezTo>
                    <a:pt x="182" y="534"/>
                    <a:pt x="184" y="535"/>
                    <a:pt x="186" y="535"/>
                  </a:cubicBezTo>
                  <a:cubicBezTo>
                    <a:pt x="187" y="534"/>
                    <a:pt x="187" y="534"/>
                    <a:pt x="187" y="534"/>
                  </a:cubicBezTo>
                  <a:cubicBezTo>
                    <a:pt x="185" y="533"/>
                    <a:pt x="185" y="533"/>
                    <a:pt x="185" y="533"/>
                  </a:cubicBezTo>
                  <a:cubicBezTo>
                    <a:pt x="185" y="533"/>
                    <a:pt x="185" y="533"/>
                    <a:pt x="183" y="542"/>
                  </a:cubicBezTo>
                  <a:cubicBezTo>
                    <a:pt x="182" y="542"/>
                    <a:pt x="182" y="542"/>
                    <a:pt x="182" y="542"/>
                  </a:cubicBezTo>
                  <a:cubicBezTo>
                    <a:pt x="183" y="543"/>
                    <a:pt x="183" y="543"/>
                    <a:pt x="183" y="543"/>
                  </a:cubicBezTo>
                  <a:cubicBezTo>
                    <a:pt x="183" y="543"/>
                    <a:pt x="183" y="543"/>
                    <a:pt x="184" y="544"/>
                  </a:cubicBezTo>
                  <a:cubicBezTo>
                    <a:pt x="185" y="545"/>
                    <a:pt x="187" y="547"/>
                    <a:pt x="191" y="551"/>
                  </a:cubicBezTo>
                  <a:cubicBezTo>
                    <a:pt x="192" y="550"/>
                    <a:pt x="192" y="550"/>
                    <a:pt x="192" y="550"/>
                  </a:cubicBezTo>
                  <a:cubicBezTo>
                    <a:pt x="191" y="549"/>
                    <a:pt x="191" y="549"/>
                    <a:pt x="191" y="549"/>
                  </a:cubicBezTo>
                  <a:lnTo>
                    <a:pt x="192" y="550"/>
                  </a:lnTo>
                  <a:close/>
                  <a:moveTo>
                    <a:pt x="85" y="695"/>
                  </a:moveTo>
                  <a:cubicBezTo>
                    <a:pt x="85" y="693"/>
                    <a:pt x="85" y="693"/>
                    <a:pt x="85" y="693"/>
                  </a:cubicBezTo>
                  <a:cubicBezTo>
                    <a:pt x="83" y="693"/>
                    <a:pt x="82" y="694"/>
                    <a:pt x="81" y="694"/>
                  </a:cubicBezTo>
                  <a:cubicBezTo>
                    <a:pt x="81" y="694"/>
                    <a:pt x="80" y="695"/>
                    <a:pt x="80" y="695"/>
                  </a:cubicBezTo>
                  <a:cubicBezTo>
                    <a:pt x="79" y="696"/>
                    <a:pt x="79" y="696"/>
                    <a:pt x="79" y="697"/>
                  </a:cubicBezTo>
                  <a:cubicBezTo>
                    <a:pt x="79" y="698"/>
                    <a:pt x="80" y="699"/>
                    <a:pt x="80" y="699"/>
                  </a:cubicBezTo>
                  <a:cubicBezTo>
                    <a:pt x="82" y="701"/>
                    <a:pt x="85" y="703"/>
                    <a:pt x="85" y="703"/>
                  </a:cubicBezTo>
                  <a:cubicBezTo>
                    <a:pt x="85" y="703"/>
                    <a:pt x="85" y="703"/>
                    <a:pt x="85" y="703"/>
                  </a:cubicBezTo>
                  <a:cubicBezTo>
                    <a:pt x="85" y="703"/>
                    <a:pt x="85" y="703"/>
                    <a:pt x="85" y="703"/>
                  </a:cubicBezTo>
                  <a:cubicBezTo>
                    <a:pt x="88" y="703"/>
                    <a:pt x="90" y="702"/>
                    <a:pt x="92" y="701"/>
                  </a:cubicBezTo>
                  <a:cubicBezTo>
                    <a:pt x="93" y="700"/>
                    <a:pt x="95" y="699"/>
                    <a:pt x="95" y="697"/>
                  </a:cubicBezTo>
                  <a:cubicBezTo>
                    <a:pt x="95" y="696"/>
                    <a:pt x="94" y="695"/>
                    <a:pt x="93" y="694"/>
                  </a:cubicBezTo>
                  <a:cubicBezTo>
                    <a:pt x="91" y="693"/>
                    <a:pt x="90" y="693"/>
                    <a:pt x="88" y="693"/>
                  </a:cubicBezTo>
                  <a:cubicBezTo>
                    <a:pt x="87" y="693"/>
                    <a:pt x="86" y="693"/>
                    <a:pt x="85" y="693"/>
                  </a:cubicBezTo>
                  <a:cubicBezTo>
                    <a:pt x="85" y="695"/>
                    <a:pt x="85" y="695"/>
                    <a:pt x="85" y="695"/>
                  </a:cubicBezTo>
                  <a:cubicBezTo>
                    <a:pt x="86" y="696"/>
                    <a:pt x="86" y="696"/>
                    <a:pt x="86" y="696"/>
                  </a:cubicBezTo>
                  <a:cubicBezTo>
                    <a:pt x="86" y="696"/>
                    <a:pt x="87" y="696"/>
                    <a:pt x="88" y="696"/>
                  </a:cubicBezTo>
                  <a:cubicBezTo>
                    <a:pt x="89" y="696"/>
                    <a:pt x="90" y="696"/>
                    <a:pt x="91" y="697"/>
                  </a:cubicBezTo>
                  <a:cubicBezTo>
                    <a:pt x="92" y="697"/>
                    <a:pt x="92" y="697"/>
                    <a:pt x="92" y="697"/>
                  </a:cubicBezTo>
                  <a:cubicBezTo>
                    <a:pt x="92" y="697"/>
                    <a:pt x="91" y="698"/>
                    <a:pt x="90" y="699"/>
                  </a:cubicBezTo>
                  <a:cubicBezTo>
                    <a:pt x="89" y="699"/>
                    <a:pt x="88" y="700"/>
                    <a:pt x="85" y="700"/>
                  </a:cubicBezTo>
                  <a:cubicBezTo>
                    <a:pt x="85" y="701"/>
                    <a:pt x="85" y="701"/>
                    <a:pt x="85" y="701"/>
                  </a:cubicBezTo>
                  <a:cubicBezTo>
                    <a:pt x="86" y="700"/>
                    <a:pt x="86" y="700"/>
                    <a:pt x="86" y="700"/>
                  </a:cubicBezTo>
                  <a:cubicBezTo>
                    <a:pt x="86" y="700"/>
                    <a:pt x="86" y="700"/>
                    <a:pt x="86" y="700"/>
                  </a:cubicBezTo>
                  <a:cubicBezTo>
                    <a:pt x="86" y="700"/>
                    <a:pt x="84" y="699"/>
                    <a:pt x="84" y="698"/>
                  </a:cubicBezTo>
                  <a:cubicBezTo>
                    <a:pt x="83" y="698"/>
                    <a:pt x="83" y="698"/>
                    <a:pt x="82" y="697"/>
                  </a:cubicBezTo>
                  <a:cubicBezTo>
                    <a:pt x="82" y="697"/>
                    <a:pt x="82" y="697"/>
                    <a:pt x="82" y="697"/>
                  </a:cubicBezTo>
                  <a:cubicBezTo>
                    <a:pt x="82" y="697"/>
                    <a:pt x="82" y="697"/>
                    <a:pt x="82" y="697"/>
                  </a:cubicBezTo>
                  <a:cubicBezTo>
                    <a:pt x="82" y="697"/>
                    <a:pt x="82" y="697"/>
                    <a:pt x="82" y="697"/>
                  </a:cubicBezTo>
                  <a:cubicBezTo>
                    <a:pt x="82" y="697"/>
                    <a:pt x="82" y="697"/>
                    <a:pt x="82" y="697"/>
                  </a:cubicBezTo>
                  <a:cubicBezTo>
                    <a:pt x="82" y="697"/>
                    <a:pt x="82" y="697"/>
                    <a:pt x="82" y="697"/>
                  </a:cubicBezTo>
                  <a:cubicBezTo>
                    <a:pt x="82" y="697"/>
                    <a:pt x="82" y="697"/>
                    <a:pt x="82" y="697"/>
                  </a:cubicBezTo>
                  <a:cubicBezTo>
                    <a:pt x="82" y="697"/>
                    <a:pt x="82" y="697"/>
                    <a:pt x="82" y="697"/>
                  </a:cubicBezTo>
                  <a:cubicBezTo>
                    <a:pt x="82" y="697"/>
                    <a:pt x="82" y="697"/>
                    <a:pt x="82" y="697"/>
                  </a:cubicBezTo>
                  <a:cubicBezTo>
                    <a:pt x="82" y="697"/>
                    <a:pt x="82" y="697"/>
                    <a:pt x="82" y="697"/>
                  </a:cubicBezTo>
                  <a:cubicBezTo>
                    <a:pt x="82" y="697"/>
                    <a:pt x="82" y="697"/>
                    <a:pt x="82" y="697"/>
                  </a:cubicBezTo>
                  <a:cubicBezTo>
                    <a:pt x="82" y="697"/>
                    <a:pt x="82" y="697"/>
                    <a:pt x="82" y="697"/>
                  </a:cubicBezTo>
                  <a:cubicBezTo>
                    <a:pt x="82" y="697"/>
                    <a:pt x="82" y="697"/>
                    <a:pt x="82" y="697"/>
                  </a:cubicBezTo>
                  <a:cubicBezTo>
                    <a:pt x="82" y="697"/>
                    <a:pt x="82" y="697"/>
                    <a:pt x="83" y="697"/>
                  </a:cubicBezTo>
                  <a:cubicBezTo>
                    <a:pt x="83" y="696"/>
                    <a:pt x="84" y="696"/>
                    <a:pt x="86" y="696"/>
                  </a:cubicBezTo>
                  <a:lnTo>
                    <a:pt x="85" y="695"/>
                  </a:lnTo>
                  <a:close/>
                  <a:moveTo>
                    <a:pt x="95" y="531"/>
                  </a:moveTo>
                  <a:cubicBezTo>
                    <a:pt x="96" y="532"/>
                    <a:pt x="96" y="532"/>
                    <a:pt x="96" y="532"/>
                  </a:cubicBezTo>
                  <a:cubicBezTo>
                    <a:pt x="99" y="530"/>
                    <a:pt x="100" y="528"/>
                    <a:pt x="100" y="525"/>
                  </a:cubicBezTo>
                  <a:cubicBezTo>
                    <a:pt x="100" y="524"/>
                    <a:pt x="99" y="523"/>
                    <a:pt x="99" y="522"/>
                  </a:cubicBezTo>
                  <a:cubicBezTo>
                    <a:pt x="98" y="521"/>
                    <a:pt x="97" y="520"/>
                    <a:pt x="96" y="520"/>
                  </a:cubicBezTo>
                  <a:cubicBezTo>
                    <a:pt x="95" y="520"/>
                    <a:pt x="94" y="521"/>
                    <a:pt x="93" y="522"/>
                  </a:cubicBezTo>
                  <a:cubicBezTo>
                    <a:pt x="92" y="523"/>
                    <a:pt x="92" y="524"/>
                    <a:pt x="91" y="525"/>
                  </a:cubicBezTo>
                  <a:cubicBezTo>
                    <a:pt x="92" y="526"/>
                    <a:pt x="92" y="526"/>
                    <a:pt x="92" y="526"/>
                  </a:cubicBezTo>
                  <a:cubicBezTo>
                    <a:pt x="91" y="525"/>
                    <a:pt x="91" y="525"/>
                    <a:pt x="91" y="525"/>
                  </a:cubicBezTo>
                  <a:cubicBezTo>
                    <a:pt x="90" y="527"/>
                    <a:pt x="89" y="529"/>
                    <a:pt x="89" y="530"/>
                  </a:cubicBezTo>
                  <a:cubicBezTo>
                    <a:pt x="89" y="531"/>
                    <a:pt x="90" y="532"/>
                    <a:pt x="91" y="532"/>
                  </a:cubicBezTo>
                  <a:cubicBezTo>
                    <a:pt x="91" y="533"/>
                    <a:pt x="92" y="533"/>
                    <a:pt x="93" y="533"/>
                  </a:cubicBezTo>
                  <a:cubicBezTo>
                    <a:pt x="94" y="533"/>
                    <a:pt x="95" y="533"/>
                    <a:pt x="95" y="533"/>
                  </a:cubicBezTo>
                  <a:cubicBezTo>
                    <a:pt x="96" y="533"/>
                    <a:pt x="96" y="533"/>
                    <a:pt x="96" y="533"/>
                  </a:cubicBezTo>
                  <a:cubicBezTo>
                    <a:pt x="96" y="532"/>
                    <a:pt x="96" y="532"/>
                    <a:pt x="96" y="532"/>
                  </a:cubicBezTo>
                  <a:cubicBezTo>
                    <a:pt x="95" y="531"/>
                    <a:pt x="95" y="531"/>
                    <a:pt x="95" y="531"/>
                  </a:cubicBezTo>
                  <a:cubicBezTo>
                    <a:pt x="94" y="530"/>
                    <a:pt x="94" y="530"/>
                    <a:pt x="94" y="530"/>
                  </a:cubicBezTo>
                  <a:cubicBezTo>
                    <a:pt x="94" y="530"/>
                    <a:pt x="94" y="530"/>
                    <a:pt x="94" y="530"/>
                  </a:cubicBezTo>
                  <a:cubicBezTo>
                    <a:pt x="94" y="530"/>
                    <a:pt x="93" y="530"/>
                    <a:pt x="93" y="530"/>
                  </a:cubicBezTo>
                  <a:cubicBezTo>
                    <a:pt x="92" y="530"/>
                    <a:pt x="92" y="530"/>
                    <a:pt x="92" y="530"/>
                  </a:cubicBezTo>
                  <a:cubicBezTo>
                    <a:pt x="92" y="530"/>
                    <a:pt x="92" y="530"/>
                    <a:pt x="92" y="530"/>
                  </a:cubicBezTo>
                  <a:cubicBezTo>
                    <a:pt x="92" y="530"/>
                    <a:pt x="92" y="530"/>
                    <a:pt x="92" y="530"/>
                  </a:cubicBezTo>
                  <a:cubicBezTo>
                    <a:pt x="92" y="530"/>
                    <a:pt x="92" y="530"/>
                    <a:pt x="92" y="530"/>
                  </a:cubicBezTo>
                  <a:cubicBezTo>
                    <a:pt x="92" y="530"/>
                    <a:pt x="92" y="530"/>
                    <a:pt x="92" y="530"/>
                  </a:cubicBezTo>
                  <a:cubicBezTo>
                    <a:pt x="92" y="530"/>
                    <a:pt x="92" y="530"/>
                    <a:pt x="92" y="530"/>
                  </a:cubicBezTo>
                  <a:cubicBezTo>
                    <a:pt x="92" y="530"/>
                    <a:pt x="92" y="530"/>
                    <a:pt x="92" y="530"/>
                  </a:cubicBezTo>
                  <a:cubicBezTo>
                    <a:pt x="92" y="530"/>
                    <a:pt x="92" y="530"/>
                    <a:pt x="92" y="530"/>
                  </a:cubicBezTo>
                  <a:cubicBezTo>
                    <a:pt x="92" y="529"/>
                    <a:pt x="93" y="528"/>
                    <a:pt x="94" y="527"/>
                  </a:cubicBezTo>
                  <a:cubicBezTo>
                    <a:pt x="94" y="526"/>
                    <a:pt x="94" y="526"/>
                    <a:pt x="94" y="526"/>
                  </a:cubicBezTo>
                  <a:cubicBezTo>
                    <a:pt x="94" y="526"/>
                    <a:pt x="94" y="526"/>
                    <a:pt x="94" y="526"/>
                  </a:cubicBezTo>
                  <a:cubicBezTo>
                    <a:pt x="94" y="525"/>
                    <a:pt x="95" y="524"/>
                    <a:pt x="95" y="524"/>
                  </a:cubicBezTo>
                  <a:cubicBezTo>
                    <a:pt x="96" y="523"/>
                    <a:pt x="96" y="523"/>
                    <a:pt x="96" y="523"/>
                  </a:cubicBezTo>
                  <a:cubicBezTo>
                    <a:pt x="96" y="524"/>
                    <a:pt x="96" y="524"/>
                    <a:pt x="96" y="524"/>
                  </a:cubicBezTo>
                  <a:cubicBezTo>
                    <a:pt x="96" y="524"/>
                    <a:pt x="97" y="524"/>
                    <a:pt x="97" y="525"/>
                  </a:cubicBezTo>
                  <a:cubicBezTo>
                    <a:pt x="97" y="527"/>
                    <a:pt x="96" y="528"/>
                    <a:pt x="94" y="530"/>
                  </a:cubicBezTo>
                  <a:cubicBezTo>
                    <a:pt x="95" y="531"/>
                    <a:pt x="95" y="531"/>
                    <a:pt x="95" y="531"/>
                  </a:cubicBezTo>
                  <a:cubicBezTo>
                    <a:pt x="94" y="530"/>
                    <a:pt x="94" y="530"/>
                    <a:pt x="94" y="530"/>
                  </a:cubicBezTo>
                  <a:lnTo>
                    <a:pt x="95" y="531"/>
                  </a:lnTo>
                  <a:close/>
                  <a:moveTo>
                    <a:pt x="353" y="905"/>
                  </a:moveTo>
                  <a:cubicBezTo>
                    <a:pt x="354" y="904"/>
                    <a:pt x="354" y="904"/>
                    <a:pt x="354" y="904"/>
                  </a:cubicBezTo>
                  <a:cubicBezTo>
                    <a:pt x="351" y="902"/>
                    <a:pt x="349" y="901"/>
                    <a:pt x="348" y="901"/>
                  </a:cubicBezTo>
                  <a:cubicBezTo>
                    <a:pt x="347" y="901"/>
                    <a:pt x="346" y="901"/>
                    <a:pt x="346" y="901"/>
                  </a:cubicBezTo>
                  <a:cubicBezTo>
                    <a:pt x="345" y="901"/>
                    <a:pt x="345" y="902"/>
                    <a:pt x="345" y="903"/>
                  </a:cubicBezTo>
                  <a:cubicBezTo>
                    <a:pt x="345" y="903"/>
                    <a:pt x="345" y="904"/>
                    <a:pt x="345" y="904"/>
                  </a:cubicBezTo>
                  <a:cubicBezTo>
                    <a:pt x="345" y="905"/>
                    <a:pt x="345" y="905"/>
                    <a:pt x="345" y="905"/>
                  </a:cubicBezTo>
                  <a:cubicBezTo>
                    <a:pt x="346" y="905"/>
                    <a:pt x="346" y="905"/>
                    <a:pt x="346" y="905"/>
                  </a:cubicBezTo>
                  <a:cubicBezTo>
                    <a:pt x="345" y="905"/>
                    <a:pt x="345" y="905"/>
                    <a:pt x="345" y="905"/>
                  </a:cubicBezTo>
                  <a:cubicBezTo>
                    <a:pt x="345" y="910"/>
                    <a:pt x="345" y="910"/>
                    <a:pt x="345" y="910"/>
                  </a:cubicBezTo>
                  <a:cubicBezTo>
                    <a:pt x="345" y="912"/>
                    <a:pt x="345" y="912"/>
                    <a:pt x="345" y="912"/>
                  </a:cubicBezTo>
                  <a:cubicBezTo>
                    <a:pt x="346" y="912"/>
                    <a:pt x="346" y="912"/>
                    <a:pt x="346" y="912"/>
                  </a:cubicBezTo>
                  <a:cubicBezTo>
                    <a:pt x="349" y="913"/>
                    <a:pt x="351" y="914"/>
                    <a:pt x="353" y="914"/>
                  </a:cubicBezTo>
                  <a:cubicBezTo>
                    <a:pt x="355" y="914"/>
                    <a:pt x="356" y="913"/>
                    <a:pt x="357" y="913"/>
                  </a:cubicBezTo>
                  <a:cubicBezTo>
                    <a:pt x="357" y="912"/>
                    <a:pt x="358" y="911"/>
                    <a:pt x="358" y="910"/>
                  </a:cubicBezTo>
                  <a:cubicBezTo>
                    <a:pt x="358" y="909"/>
                    <a:pt x="358" y="908"/>
                    <a:pt x="357" y="907"/>
                  </a:cubicBezTo>
                  <a:cubicBezTo>
                    <a:pt x="356" y="906"/>
                    <a:pt x="355" y="905"/>
                    <a:pt x="354" y="904"/>
                  </a:cubicBezTo>
                  <a:cubicBezTo>
                    <a:pt x="353" y="905"/>
                    <a:pt x="353" y="905"/>
                    <a:pt x="353" y="905"/>
                  </a:cubicBezTo>
                  <a:cubicBezTo>
                    <a:pt x="354" y="904"/>
                    <a:pt x="354" y="904"/>
                    <a:pt x="354" y="904"/>
                  </a:cubicBezTo>
                  <a:cubicBezTo>
                    <a:pt x="353" y="905"/>
                    <a:pt x="353" y="905"/>
                    <a:pt x="353" y="905"/>
                  </a:cubicBezTo>
                  <a:cubicBezTo>
                    <a:pt x="352" y="906"/>
                    <a:pt x="352" y="906"/>
                    <a:pt x="352" y="906"/>
                  </a:cubicBezTo>
                  <a:cubicBezTo>
                    <a:pt x="353" y="907"/>
                    <a:pt x="354" y="908"/>
                    <a:pt x="354" y="909"/>
                  </a:cubicBezTo>
                  <a:cubicBezTo>
                    <a:pt x="355" y="909"/>
                    <a:pt x="355" y="910"/>
                    <a:pt x="355" y="910"/>
                  </a:cubicBezTo>
                  <a:cubicBezTo>
                    <a:pt x="355" y="910"/>
                    <a:pt x="355" y="910"/>
                    <a:pt x="355" y="910"/>
                  </a:cubicBezTo>
                  <a:cubicBezTo>
                    <a:pt x="355" y="910"/>
                    <a:pt x="354" y="911"/>
                    <a:pt x="353" y="911"/>
                  </a:cubicBezTo>
                  <a:cubicBezTo>
                    <a:pt x="352" y="911"/>
                    <a:pt x="350" y="910"/>
                    <a:pt x="347" y="909"/>
                  </a:cubicBezTo>
                  <a:cubicBezTo>
                    <a:pt x="346" y="910"/>
                    <a:pt x="346" y="910"/>
                    <a:pt x="346" y="910"/>
                  </a:cubicBezTo>
                  <a:cubicBezTo>
                    <a:pt x="348" y="910"/>
                    <a:pt x="348" y="910"/>
                    <a:pt x="348" y="910"/>
                  </a:cubicBezTo>
                  <a:cubicBezTo>
                    <a:pt x="348" y="910"/>
                    <a:pt x="348" y="910"/>
                    <a:pt x="348" y="905"/>
                  </a:cubicBezTo>
                  <a:cubicBezTo>
                    <a:pt x="348" y="905"/>
                    <a:pt x="348" y="905"/>
                    <a:pt x="348" y="905"/>
                  </a:cubicBezTo>
                  <a:cubicBezTo>
                    <a:pt x="348" y="905"/>
                    <a:pt x="348" y="905"/>
                    <a:pt x="348" y="905"/>
                  </a:cubicBezTo>
                  <a:cubicBezTo>
                    <a:pt x="348" y="905"/>
                    <a:pt x="348" y="905"/>
                    <a:pt x="348" y="905"/>
                  </a:cubicBezTo>
                  <a:cubicBezTo>
                    <a:pt x="348" y="904"/>
                    <a:pt x="348" y="904"/>
                    <a:pt x="348" y="904"/>
                  </a:cubicBezTo>
                  <a:cubicBezTo>
                    <a:pt x="348" y="903"/>
                    <a:pt x="348" y="903"/>
                    <a:pt x="348" y="903"/>
                  </a:cubicBezTo>
                  <a:cubicBezTo>
                    <a:pt x="348" y="903"/>
                    <a:pt x="348" y="903"/>
                    <a:pt x="348" y="903"/>
                  </a:cubicBezTo>
                  <a:cubicBezTo>
                    <a:pt x="348" y="904"/>
                    <a:pt x="348" y="904"/>
                    <a:pt x="348" y="904"/>
                  </a:cubicBezTo>
                  <a:cubicBezTo>
                    <a:pt x="348" y="903"/>
                    <a:pt x="348" y="903"/>
                    <a:pt x="348" y="903"/>
                  </a:cubicBezTo>
                  <a:cubicBezTo>
                    <a:pt x="348" y="903"/>
                    <a:pt x="348" y="903"/>
                    <a:pt x="348" y="903"/>
                  </a:cubicBezTo>
                  <a:cubicBezTo>
                    <a:pt x="348" y="904"/>
                    <a:pt x="348" y="904"/>
                    <a:pt x="348" y="904"/>
                  </a:cubicBezTo>
                  <a:cubicBezTo>
                    <a:pt x="347" y="903"/>
                    <a:pt x="347" y="903"/>
                    <a:pt x="347" y="903"/>
                  </a:cubicBezTo>
                  <a:cubicBezTo>
                    <a:pt x="348" y="904"/>
                    <a:pt x="348" y="904"/>
                    <a:pt x="348" y="904"/>
                  </a:cubicBezTo>
                  <a:cubicBezTo>
                    <a:pt x="348" y="904"/>
                    <a:pt x="348" y="904"/>
                    <a:pt x="348" y="904"/>
                  </a:cubicBezTo>
                  <a:cubicBezTo>
                    <a:pt x="347" y="903"/>
                    <a:pt x="347" y="903"/>
                    <a:pt x="347" y="903"/>
                  </a:cubicBezTo>
                  <a:cubicBezTo>
                    <a:pt x="348" y="904"/>
                    <a:pt x="348" y="904"/>
                    <a:pt x="348" y="904"/>
                  </a:cubicBezTo>
                  <a:cubicBezTo>
                    <a:pt x="347" y="903"/>
                    <a:pt x="347" y="903"/>
                    <a:pt x="347" y="903"/>
                  </a:cubicBezTo>
                  <a:cubicBezTo>
                    <a:pt x="348" y="904"/>
                    <a:pt x="348" y="904"/>
                    <a:pt x="348" y="904"/>
                  </a:cubicBezTo>
                  <a:cubicBezTo>
                    <a:pt x="348" y="904"/>
                    <a:pt x="348" y="904"/>
                    <a:pt x="348" y="904"/>
                  </a:cubicBezTo>
                  <a:cubicBezTo>
                    <a:pt x="347" y="903"/>
                    <a:pt x="347" y="903"/>
                    <a:pt x="347" y="903"/>
                  </a:cubicBezTo>
                  <a:cubicBezTo>
                    <a:pt x="348" y="904"/>
                    <a:pt x="348" y="904"/>
                    <a:pt x="348" y="904"/>
                  </a:cubicBezTo>
                  <a:cubicBezTo>
                    <a:pt x="348" y="904"/>
                    <a:pt x="348" y="904"/>
                    <a:pt x="348" y="904"/>
                  </a:cubicBezTo>
                  <a:cubicBezTo>
                    <a:pt x="348" y="904"/>
                    <a:pt x="349" y="904"/>
                    <a:pt x="352" y="906"/>
                  </a:cubicBezTo>
                  <a:cubicBezTo>
                    <a:pt x="352" y="906"/>
                    <a:pt x="352" y="906"/>
                    <a:pt x="352" y="906"/>
                  </a:cubicBezTo>
                  <a:cubicBezTo>
                    <a:pt x="352" y="906"/>
                    <a:pt x="352" y="906"/>
                    <a:pt x="352" y="906"/>
                  </a:cubicBezTo>
                  <a:lnTo>
                    <a:pt x="353" y="905"/>
                  </a:lnTo>
                  <a:close/>
                  <a:moveTo>
                    <a:pt x="375" y="807"/>
                  </a:moveTo>
                  <a:cubicBezTo>
                    <a:pt x="375" y="805"/>
                    <a:pt x="375" y="805"/>
                    <a:pt x="375" y="805"/>
                  </a:cubicBezTo>
                  <a:cubicBezTo>
                    <a:pt x="373" y="805"/>
                    <a:pt x="372" y="805"/>
                    <a:pt x="371" y="805"/>
                  </a:cubicBezTo>
                  <a:cubicBezTo>
                    <a:pt x="368" y="805"/>
                    <a:pt x="367" y="805"/>
                    <a:pt x="366" y="806"/>
                  </a:cubicBezTo>
                  <a:cubicBezTo>
                    <a:pt x="365" y="807"/>
                    <a:pt x="365" y="808"/>
                    <a:pt x="365" y="808"/>
                  </a:cubicBezTo>
                  <a:cubicBezTo>
                    <a:pt x="365" y="809"/>
                    <a:pt x="365" y="809"/>
                    <a:pt x="365" y="809"/>
                  </a:cubicBezTo>
                  <a:cubicBezTo>
                    <a:pt x="366" y="809"/>
                    <a:pt x="366" y="809"/>
                    <a:pt x="366" y="809"/>
                  </a:cubicBezTo>
                  <a:cubicBezTo>
                    <a:pt x="370" y="811"/>
                    <a:pt x="370" y="811"/>
                    <a:pt x="370" y="811"/>
                  </a:cubicBezTo>
                  <a:cubicBezTo>
                    <a:pt x="371" y="811"/>
                    <a:pt x="372" y="811"/>
                    <a:pt x="372" y="811"/>
                  </a:cubicBezTo>
                  <a:cubicBezTo>
                    <a:pt x="374" y="811"/>
                    <a:pt x="375" y="811"/>
                    <a:pt x="376" y="810"/>
                  </a:cubicBezTo>
                  <a:cubicBezTo>
                    <a:pt x="377" y="810"/>
                    <a:pt x="377" y="810"/>
                    <a:pt x="377" y="809"/>
                  </a:cubicBezTo>
                  <a:cubicBezTo>
                    <a:pt x="378" y="809"/>
                    <a:pt x="378" y="808"/>
                    <a:pt x="378" y="807"/>
                  </a:cubicBezTo>
                  <a:cubicBezTo>
                    <a:pt x="378" y="807"/>
                    <a:pt x="378" y="806"/>
                    <a:pt x="378" y="806"/>
                  </a:cubicBezTo>
                  <a:cubicBezTo>
                    <a:pt x="377" y="806"/>
                    <a:pt x="377" y="805"/>
                    <a:pt x="376" y="805"/>
                  </a:cubicBezTo>
                  <a:cubicBezTo>
                    <a:pt x="376" y="805"/>
                    <a:pt x="375" y="805"/>
                    <a:pt x="375" y="805"/>
                  </a:cubicBezTo>
                  <a:cubicBezTo>
                    <a:pt x="375" y="807"/>
                    <a:pt x="375" y="807"/>
                    <a:pt x="375" y="807"/>
                  </a:cubicBezTo>
                  <a:cubicBezTo>
                    <a:pt x="375" y="805"/>
                    <a:pt x="375" y="805"/>
                    <a:pt x="375" y="805"/>
                  </a:cubicBezTo>
                  <a:cubicBezTo>
                    <a:pt x="375" y="807"/>
                    <a:pt x="375" y="807"/>
                    <a:pt x="375" y="807"/>
                  </a:cubicBezTo>
                  <a:cubicBezTo>
                    <a:pt x="375" y="808"/>
                    <a:pt x="375" y="808"/>
                    <a:pt x="375" y="808"/>
                  </a:cubicBezTo>
                  <a:cubicBezTo>
                    <a:pt x="375" y="808"/>
                    <a:pt x="376" y="808"/>
                    <a:pt x="376" y="808"/>
                  </a:cubicBezTo>
                  <a:cubicBezTo>
                    <a:pt x="376" y="808"/>
                    <a:pt x="376" y="808"/>
                    <a:pt x="376" y="808"/>
                  </a:cubicBezTo>
                  <a:cubicBezTo>
                    <a:pt x="376" y="808"/>
                    <a:pt x="376" y="808"/>
                    <a:pt x="376" y="808"/>
                  </a:cubicBezTo>
                  <a:cubicBezTo>
                    <a:pt x="376" y="808"/>
                    <a:pt x="376" y="808"/>
                    <a:pt x="376" y="808"/>
                  </a:cubicBezTo>
                  <a:cubicBezTo>
                    <a:pt x="376" y="808"/>
                    <a:pt x="376" y="808"/>
                    <a:pt x="376" y="808"/>
                  </a:cubicBezTo>
                  <a:cubicBezTo>
                    <a:pt x="376" y="808"/>
                    <a:pt x="376" y="808"/>
                    <a:pt x="376" y="808"/>
                  </a:cubicBezTo>
                  <a:cubicBezTo>
                    <a:pt x="376" y="807"/>
                    <a:pt x="376" y="807"/>
                    <a:pt x="376" y="807"/>
                  </a:cubicBezTo>
                  <a:cubicBezTo>
                    <a:pt x="375" y="807"/>
                    <a:pt x="375" y="807"/>
                    <a:pt x="375" y="807"/>
                  </a:cubicBezTo>
                  <a:cubicBezTo>
                    <a:pt x="375" y="808"/>
                    <a:pt x="376" y="808"/>
                    <a:pt x="376" y="808"/>
                  </a:cubicBezTo>
                  <a:cubicBezTo>
                    <a:pt x="376" y="807"/>
                    <a:pt x="376" y="807"/>
                    <a:pt x="376" y="807"/>
                  </a:cubicBezTo>
                  <a:cubicBezTo>
                    <a:pt x="375" y="807"/>
                    <a:pt x="375" y="807"/>
                    <a:pt x="375" y="807"/>
                  </a:cubicBezTo>
                  <a:cubicBezTo>
                    <a:pt x="376" y="807"/>
                    <a:pt x="376" y="807"/>
                    <a:pt x="376" y="807"/>
                  </a:cubicBezTo>
                  <a:cubicBezTo>
                    <a:pt x="375" y="807"/>
                    <a:pt x="375" y="807"/>
                    <a:pt x="375" y="807"/>
                  </a:cubicBezTo>
                  <a:cubicBezTo>
                    <a:pt x="375" y="807"/>
                    <a:pt x="375" y="807"/>
                    <a:pt x="375" y="807"/>
                  </a:cubicBezTo>
                  <a:cubicBezTo>
                    <a:pt x="376" y="807"/>
                    <a:pt x="376" y="807"/>
                    <a:pt x="376" y="807"/>
                  </a:cubicBezTo>
                  <a:cubicBezTo>
                    <a:pt x="375" y="807"/>
                    <a:pt x="375" y="807"/>
                    <a:pt x="375" y="807"/>
                  </a:cubicBezTo>
                  <a:cubicBezTo>
                    <a:pt x="375" y="807"/>
                    <a:pt x="375" y="807"/>
                    <a:pt x="375" y="807"/>
                  </a:cubicBezTo>
                  <a:cubicBezTo>
                    <a:pt x="375" y="807"/>
                    <a:pt x="375" y="807"/>
                    <a:pt x="374" y="808"/>
                  </a:cubicBezTo>
                  <a:cubicBezTo>
                    <a:pt x="374" y="808"/>
                    <a:pt x="373" y="808"/>
                    <a:pt x="372" y="808"/>
                  </a:cubicBezTo>
                  <a:cubicBezTo>
                    <a:pt x="372" y="808"/>
                    <a:pt x="371" y="808"/>
                    <a:pt x="371" y="808"/>
                  </a:cubicBezTo>
                  <a:cubicBezTo>
                    <a:pt x="371" y="808"/>
                    <a:pt x="371" y="808"/>
                    <a:pt x="367" y="807"/>
                  </a:cubicBezTo>
                  <a:cubicBezTo>
                    <a:pt x="366" y="808"/>
                    <a:pt x="366" y="808"/>
                    <a:pt x="366" y="808"/>
                  </a:cubicBezTo>
                  <a:cubicBezTo>
                    <a:pt x="368" y="808"/>
                    <a:pt x="368" y="808"/>
                    <a:pt x="368" y="808"/>
                  </a:cubicBezTo>
                  <a:cubicBezTo>
                    <a:pt x="367" y="808"/>
                    <a:pt x="367" y="808"/>
                    <a:pt x="367" y="808"/>
                  </a:cubicBezTo>
                  <a:cubicBezTo>
                    <a:pt x="368" y="808"/>
                    <a:pt x="368" y="808"/>
                    <a:pt x="368" y="808"/>
                  </a:cubicBezTo>
                  <a:cubicBezTo>
                    <a:pt x="368" y="808"/>
                    <a:pt x="368" y="808"/>
                    <a:pt x="368" y="808"/>
                  </a:cubicBezTo>
                  <a:cubicBezTo>
                    <a:pt x="367" y="808"/>
                    <a:pt x="367" y="808"/>
                    <a:pt x="367" y="808"/>
                  </a:cubicBezTo>
                  <a:cubicBezTo>
                    <a:pt x="368" y="808"/>
                    <a:pt x="368" y="808"/>
                    <a:pt x="368" y="808"/>
                  </a:cubicBezTo>
                  <a:cubicBezTo>
                    <a:pt x="368" y="808"/>
                    <a:pt x="368" y="808"/>
                    <a:pt x="368" y="808"/>
                  </a:cubicBezTo>
                  <a:cubicBezTo>
                    <a:pt x="368" y="808"/>
                    <a:pt x="368" y="808"/>
                    <a:pt x="368" y="808"/>
                  </a:cubicBezTo>
                  <a:cubicBezTo>
                    <a:pt x="368" y="808"/>
                    <a:pt x="368" y="808"/>
                    <a:pt x="368" y="808"/>
                  </a:cubicBezTo>
                  <a:cubicBezTo>
                    <a:pt x="368" y="808"/>
                    <a:pt x="368" y="808"/>
                    <a:pt x="368" y="808"/>
                  </a:cubicBezTo>
                  <a:cubicBezTo>
                    <a:pt x="368" y="808"/>
                    <a:pt x="368" y="808"/>
                    <a:pt x="368" y="808"/>
                  </a:cubicBezTo>
                  <a:cubicBezTo>
                    <a:pt x="368" y="808"/>
                    <a:pt x="368" y="808"/>
                    <a:pt x="368" y="808"/>
                  </a:cubicBezTo>
                  <a:cubicBezTo>
                    <a:pt x="368" y="808"/>
                    <a:pt x="369" y="808"/>
                    <a:pt x="371" y="808"/>
                  </a:cubicBezTo>
                  <a:cubicBezTo>
                    <a:pt x="371" y="808"/>
                    <a:pt x="373" y="808"/>
                    <a:pt x="374" y="808"/>
                  </a:cubicBezTo>
                  <a:cubicBezTo>
                    <a:pt x="374" y="808"/>
                    <a:pt x="374" y="808"/>
                    <a:pt x="374" y="808"/>
                  </a:cubicBezTo>
                  <a:cubicBezTo>
                    <a:pt x="375" y="808"/>
                    <a:pt x="375" y="808"/>
                    <a:pt x="375" y="808"/>
                  </a:cubicBezTo>
                  <a:lnTo>
                    <a:pt x="375" y="807"/>
                  </a:lnTo>
                  <a:close/>
                  <a:moveTo>
                    <a:pt x="558" y="761"/>
                  </a:moveTo>
                  <a:cubicBezTo>
                    <a:pt x="558" y="762"/>
                    <a:pt x="558" y="762"/>
                    <a:pt x="558" y="762"/>
                  </a:cubicBezTo>
                  <a:cubicBezTo>
                    <a:pt x="559" y="762"/>
                    <a:pt x="560" y="762"/>
                    <a:pt x="561" y="761"/>
                  </a:cubicBezTo>
                  <a:cubicBezTo>
                    <a:pt x="562" y="761"/>
                    <a:pt x="562" y="761"/>
                    <a:pt x="563" y="761"/>
                  </a:cubicBezTo>
                  <a:cubicBezTo>
                    <a:pt x="563" y="760"/>
                    <a:pt x="563" y="760"/>
                    <a:pt x="563" y="759"/>
                  </a:cubicBezTo>
                  <a:cubicBezTo>
                    <a:pt x="563" y="758"/>
                    <a:pt x="563" y="758"/>
                    <a:pt x="563" y="757"/>
                  </a:cubicBezTo>
                  <a:cubicBezTo>
                    <a:pt x="562" y="757"/>
                    <a:pt x="562" y="757"/>
                    <a:pt x="561" y="757"/>
                  </a:cubicBezTo>
                  <a:cubicBezTo>
                    <a:pt x="560" y="757"/>
                    <a:pt x="559" y="756"/>
                    <a:pt x="558" y="756"/>
                  </a:cubicBezTo>
                  <a:cubicBezTo>
                    <a:pt x="557" y="756"/>
                    <a:pt x="556" y="757"/>
                    <a:pt x="556" y="757"/>
                  </a:cubicBezTo>
                  <a:cubicBezTo>
                    <a:pt x="555" y="757"/>
                    <a:pt x="555" y="757"/>
                    <a:pt x="555" y="757"/>
                  </a:cubicBezTo>
                  <a:cubicBezTo>
                    <a:pt x="555" y="758"/>
                    <a:pt x="554" y="758"/>
                    <a:pt x="554" y="759"/>
                  </a:cubicBezTo>
                  <a:cubicBezTo>
                    <a:pt x="554" y="760"/>
                    <a:pt x="555" y="760"/>
                    <a:pt x="555" y="760"/>
                  </a:cubicBezTo>
                  <a:cubicBezTo>
                    <a:pt x="556" y="761"/>
                    <a:pt x="556" y="761"/>
                    <a:pt x="557" y="762"/>
                  </a:cubicBezTo>
                  <a:cubicBezTo>
                    <a:pt x="557" y="762"/>
                    <a:pt x="558" y="762"/>
                    <a:pt x="558" y="762"/>
                  </a:cubicBezTo>
                  <a:cubicBezTo>
                    <a:pt x="558" y="762"/>
                    <a:pt x="558" y="762"/>
                    <a:pt x="558" y="762"/>
                  </a:cubicBezTo>
                  <a:cubicBezTo>
                    <a:pt x="558" y="762"/>
                    <a:pt x="558" y="762"/>
                    <a:pt x="558" y="762"/>
                  </a:cubicBezTo>
                  <a:cubicBezTo>
                    <a:pt x="558" y="761"/>
                    <a:pt x="558" y="761"/>
                    <a:pt x="558" y="761"/>
                  </a:cubicBezTo>
                  <a:cubicBezTo>
                    <a:pt x="559" y="759"/>
                    <a:pt x="559" y="759"/>
                    <a:pt x="559" y="759"/>
                  </a:cubicBezTo>
                  <a:cubicBezTo>
                    <a:pt x="559" y="759"/>
                    <a:pt x="559" y="759"/>
                    <a:pt x="559" y="759"/>
                  </a:cubicBezTo>
                  <a:cubicBezTo>
                    <a:pt x="557" y="758"/>
                    <a:pt x="557" y="758"/>
                    <a:pt x="557" y="758"/>
                  </a:cubicBezTo>
                  <a:cubicBezTo>
                    <a:pt x="557" y="758"/>
                    <a:pt x="557" y="758"/>
                    <a:pt x="557" y="758"/>
                  </a:cubicBezTo>
                  <a:cubicBezTo>
                    <a:pt x="557" y="758"/>
                    <a:pt x="557" y="758"/>
                    <a:pt x="557" y="758"/>
                  </a:cubicBezTo>
                  <a:cubicBezTo>
                    <a:pt x="556" y="759"/>
                    <a:pt x="556" y="759"/>
                    <a:pt x="556" y="759"/>
                  </a:cubicBezTo>
                  <a:cubicBezTo>
                    <a:pt x="557" y="759"/>
                    <a:pt x="557" y="759"/>
                    <a:pt x="557" y="759"/>
                  </a:cubicBezTo>
                  <a:cubicBezTo>
                    <a:pt x="557" y="758"/>
                    <a:pt x="557" y="758"/>
                    <a:pt x="557" y="758"/>
                  </a:cubicBezTo>
                  <a:cubicBezTo>
                    <a:pt x="556" y="759"/>
                    <a:pt x="556" y="759"/>
                    <a:pt x="556" y="759"/>
                  </a:cubicBezTo>
                  <a:cubicBezTo>
                    <a:pt x="557" y="759"/>
                    <a:pt x="557" y="759"/>
                    <a:pt x="557" y="759"/>
                  </a:cubicBezTo>
                  <a:cubicBezTo>
                    <a:pt x="556" y="759"/>
                    <a:pt x="556" y="759"/>
                    <a:pt x="556" y="759"/>
                  </a:cubicBezTo>
                  <a:cubicBezTo>
                    <a:pt x="557" y="759"/>
                    <a:pt x="557" y="759"/>
                    <a:pt x="557" y="759"/>
                  </a:cubicBezTo>
                  <a:cubicBezTo>
                    <a:pt x="557" y="759"/>
                    <a:pt x="557" y="759"/>
                    <a:pt x="557" y="759"/>
                  </a:cubicBezTo>
                  <a:cubicBezTo>
                    <a:pt x="556" y="759"/>
                    <a:pt x="556" y="759"/>
                    <a:pt x="556" y="759"/>
                  </a:cubicBezTo>
                  <a:cubicBezTo>
                    <a:pt x="557" y="759"/>
                    <a:pt x="557" y="759"/>
                    <a:pt x="557" y="759"/>
                  </a:cubicBezTo>
                  <a:cubicBezTo>
                    <a:pt x="557" y="759"/>
                    <a:pt x="557" y="759"/>
                    <a:pt x="557" y="759"/>
                  </a:cubicBezTo>
                  <a:cubicBezTo>
                    <a:pt x="557" y="760"/>
                    <a:pt x="557" y="760"/>
                    <a:pt x="557" y="760"/>
                  </a:cubicBezTo>
                  <a:cubicBezTo>
                    <a:pt x="557" y="759"/>
                    <a:pt x="557" y="759"/>
                    <a:pt x="557" y="759"/>
                  </a:cubicBezTo>
                  <a:cubicBezTo>
                    <a:pt x="557" y="759"/>
                    <a:pt x="557" y="759"/>
                    <a:pt x="557" y="759"/>
                  </a:cubicBezTo>
                  <a:cubicBezTo>
                    <a:pt x="557" y="760"/>
                    <a:pt x="557" y="760"/>
                    <a:pt x="557" y="760"/>
                  </a:cubicBezTo>
                  <a:cubicBezTo>
                    <a:pt x="557" y="760"/>
                    <a:pt x="557" y="759"/>
                    <a:pt x="558" y="759"/>
                  </a:cubicBezTo>
                  <a:cubicBezTo>
                    <a:pt x="559" y="759"/>
                    <a:pt x="560" y="760"/>
                    <a:pt x="561" y="760"/>
                  </a:cubicBezTo>
                  <a:cubicBezTo>
                    <a:pt x="561" y="760"/>
                    <a:pt x="561" y="760"/>
                    <a:pt x="561" y="760"/>
                  </a:cubicBezTo>
                  <a:cubicBezTo>
                    <a:pt x="561" y="760"/>
                    <a:pt x="561" y="760"/>
                    <a:pt x="561" y="760"/>
                  </a:cubicBezTo>
                  <a:cubicBezTo>
                    <a:pt x="561" y="760"/>
                    <a:pt x="561" y="760"/>
                    <a:pt x="561" y="760"/>
                  </a:cubicBezTo>
                  <a:cubicBezTo>
                    <a:pt x="561" y="760"/>
                    <a:pt x="561" y="760"/>
                    <a:pt x="561" y="760"/>
                  </a:cubicBezTo>
                  <a:cubicBezTo>
                    <a:pt x="561" y="760"/>
                    <a:pt x="561" y="760"/>
                    <a:pt x="561" y="760"/>
                  </a:cubicBezTo>
                  <a:cubicBezTo>
                    <a:pt x="561" y="760"/>
                    <a:pt x="561" y="760"/>
                    <a:pt x="561" y="760"/>
                  </a:cubicBezTo>
                  <a:cubicBezTo>
                    <a:pt x="561" y="759"/>
                    <a:pt x="561" y="759"/>
                    <a:pt x="561" y="759"/>
                  </a:cubicBezTo>
                  <a:cubicBezTo>
                    <a:pt x="560" y="759"/>
                    <a:pt x="560" y="759"/>
                    <a:pt x="560" y="759"/>
                  </a:cubicBezTo>
                  <a:cubicBezTo>
                    <a:pt x="560" y="759"/>
                    <a:pt x="561" y="760"/>
                    <a:pt x="561" y="760"/>
                  </a:cubicBezTo>
                  <a:cubicBezTo>
                    <a:pt x="561" y="759"/>
                    <a:pt x="561" y="759"/>
                    <a:pt x="561" y="759"/>
                  </a:cubicBezTo>
                  <a:cubicBezTo>
                    <a:pt x="560" y="759"/>
                    <a:pt x="560" y="759"/>
                    <a:pt x="560" y="759"/>
                  </a:cubicBezTo>
                  <a:cubicBezTo>
                    <a:pt x="561" y="759"/>
                    <a:pt x="561" y="759"/>
                    <a:pt x="561" y="759"/>
                  </a:cubicBezTo>
                  <a:cubicBezTo>
                    <a:pt x="561" y="758"/>
                    <a:pt x="561" y="758"/>
                    <a:pt x="561" y="758"/>
                  </a:cubicBezTo>
                  <a:cubicBezTo>
                    <a:pt x="560" y="759"/>
                    <a:pt x="560" y="759"/>
                    <a:pt x="560" y="759"/>
                  </a:cubicBezTo>
                  <a:cubicBezTo>
                    <a:pt x="561" y="759"/>
                    <a:pt x="561" y="759"/>
                    <a:pt x="561" y="759"/>
                  </a:cubicBezTo>
                  <a:cubicBezTo>
                    <a:pt x="561" y="758"/>
                    <a:pt x="561" y="758"/>
                    <a:pt x="561" y="758"/>
                  </a:cubicBezTo>
                  <a:cubicBezTo>
                    <a:pt x="561" y="759"/>
                    <a:pt x="561" y="759"/>
                    <a:pt x="561" y="759"/>
                  </a:cubicBezTo>
                  <a:cubicBezTo>
                    <a:pt x="561" y="758"/>
                    <a:pt x="561" y="758"/>
                    <a:pt x="561" y="758"/>
                  </a:cubicBezTo>
                  <a:cubicBezTo>
                    <a:pt x="561" y="758"/>
                    <a:pt x="561" y="758"/>
                    <a:pt x="561" y="758"/>
                  </a:cubicBezTo>
                  <a:cubicBezTo>
                    <a:pt x="561" y="759"/>
                    <a:pt x="561" y="759"/>
                    <a:pt x="561" y="759"/>
                  </a:cubicBezTo>
                  <a:cubicBezTo>
                    <a:pt x="561" y="758"/>
                    <a:pt x="561" y="758"/>
                    <a:pt x="561" y="758"/>
                  </a:cubicBezTo>
                  <a:cubicBezTo>
                    <a:pt x="561" y="758"/>
                    <a:pt x="561" y="758"/>
                    <a:pt x="561" y="758"/>
                  </a:cubicBezTo>
                  <a:cubicBezTo>
                    <a:pt x="560" y="759"/>
                    <a:pt x="559" y="759"/>
                    <a:pt x="558" y="759"/>
                  </a:cubicBezTo>
                  <a:cubicBezTo>
                    <a:pt x="558" y="761"/>
                    <a:pt x="558" y="761"/>
                    <a:pt x="558" y="761"/>
                  </a:cubicBezTo>
                  <a:cubicBezTo>
                    <a:pt x="559" y="759"/>
                    <a:pt x="559" y="759"/>
                    <a:pt x="559" y="759"/>
                  </a:cubicBezTo>
                  <a:lnTo>
                    <a:pt x="558" y="761"/>
                  </a:lnTo>
                  <a:close/>
                  <a:moveTo>
                    <a:pt x="356" y="803"/>
                  </a:moveTo>
                  <a:cubicBezTo>
                    <a:pt x="356" y="801"/>
                    <a:pt x="356" y="801"/>
                    <a:pt x="356" y="801"/>
                  </a:cubicBezTo>
                  <a:cubicBezTo>
                    <a:pt x="355" y="801"/>
                    <a:pt x="354" y="801"/>
                    <a:pt x="353" y="802"/>
                  </a:cubicBezTo>
                  <a:cubicBezTo>
                    <a:pt x="352" y="803"/>
                    <a:pt x="352" y="804"/>
                    <a:pt x="352" y="805"/>
                  </a:cubicBezTo>
                  <a:cubicBezTo>
                    <a:pt x="351" y="806"/>
                    <a:pt x="351" y="807"/>
                    <a:pt x="351" y="807"/>
                  </a:cubicBezTo>
                  <a:cubicBezTo>
                    <a:pt x="351" y="808"/>
                    <a:pt x="351" y="808"/>
                    <a:pt x="351" y="808"/>
                  </a:cubicBezTo>
                  <a:cubicBezTo>
                    <a:pt x="352" y="808"/>
                    <a:pt x="352" y="808"/>
                    <a:pt x="352" y="808"/>
                  </a:cubicBezTo>
                  <a:cubicBezTo>
                    <a:pt x="353" y="808"/>
                    <a:pt x="354" y="808"/>
                    <a:pt x="354" y="808"/>
                  </a:cubicBezTo>
                  <a:cubicBezTo>
                    <a:pt x="356" y="808"/>
                    <a:pt x="357" y="808"/>
                    <a:pt x="357" y="807"/>
                  </a:cubicBezTo>
                  <a:cubicBezTo>
                    <a:pt x="358" y="807"/>
                    <a:pt x="359" y="806"/>
                    <a:pt x="359" y="805"/>
                  </a:cubicBezTo>
                  <a:cubicBezTo>
                    <a:pt x="359" y="803"/>
                    <a:pt x="358" y="802"/>
                    <a:pt x="356" y="801"/>
                  </a:cubicBezTo>
                  <a:cubicBezTo>
                    <a:pt x="356" y="801"/>
                    <a:pt x="356" y="801"/>
                    <a:pt x="356" y="801"/>
                  </a:cubicBezTo>
                  <a:cubicBezTo>
                    <a:pt x="356" y="801"/>
                    <a:pt x="356" y="801"/>
                    <a:pt x="356" y="801"/>
                  </a:cubicBezTo>
                  <a:cubicBezTo>
                    <a:pt x="356" y="803"/>
                    <a:pt x="356" y="803"/>
                    <a:pt x="356" y="803"/>
                  </a:cubicBezTo>
                  <a:cubicBezTo>
                    <a:pt x="355" y="804"/>
                    <a:pt x="355" y="804"/>
                    <a:pt x="355" y="804"/>
                  </a:cubicBezTo>
                  <a:cubicBezTo>
                    <a:pt x="355" y="804"/>
                    <a:pt x="355" y="804"/>
                    <a:pt x="356" y="805"/>
                  </a:cubicBezTo>
                  <a:cubicBezTo>
                    <a:pt x="355" y="805"/>
                    <a:pt x="355" y="805"/>
                    <a:pt x="355" y="805"/>
                  </a:cubicBezTo>
                  <a:cubicBezTo>
                    <a:pt x="355" y="805"/>
                    <a:pt x="355" y="805"/>
                    <a:pt x="354" y="805"/>
                  </a:cubicBezTo>
                  <a:cubicBezTo>
                    <a:pt x="354" y="805"/>
                    <a:pt x="354" y="805"/>
                    <a:pt x="353" y="805"/>
                  </a:cubicBezTo>
                  <a:cubicBezTo>
                    <a:pt x="353" y="807"/>
                    <a:pt x="353" y="807"/>
                    <a:pt x="353" y="807"/>
                  </a:cubicBezTo>
                  <a:cubicBezTo>
                    <a:pt x="354" y="807"/>
                    <a:pt x="354" y="807"/>
                    <a:pt x="354" y="807"/>
                  </a:cubicBezTo>
                  <a:cubicBezTo>
                    <a:pt x="354" y="806"/>
                    <a:pt x="354" y="806"/>
                    <a:pt x="354" y="806"/>
                  </a:cubicBezTo>
                  <a:cubicBezTo>
                    <a:pt x="354" y="806"/>
                    <a:pt x="355" y="805"/>
                    <a:pt x="355" y="805"/>
                  </a:cubicBezTo>
                  <a:cubicBezTo>
                    <a:pt x="355" y="804"/>
                    <a:pt x="355" y="804"/>
                    <a:pt x="355" y="804"/>
                  </a:cubicBezTo>
                  <a:cubicBezTo>
                    <a:pt x="356" y="804"/>
                    <a:pt x="356" y="804"/>
                    <a:pt x="356" y="804"/>
                  </a:cubicBezTo>
                  <a:cubicBezTo>
                    <a:pt x="356" y="803"/>
                    <a:pt x="356" y="803"/>
                    <a:pt x="356" y="803"/>
                  </a:cubicBezTo>
                  <a:cubicBezTo>
                    <a:pt x="355" y="804"/>
                    <a:pt x="355" y="804"/>
                    <a:pt x="355" y="804"/>
                  </a:cubicBezTo>
                  <a:lnTo>
                    <a:pt x="356" y="803"/>
                  </a:lnTo>
                  <a:close/>
                  <a:moveTo>
                    <a:pt x="796" y="588"/>
                  </a:moveTo>
                  <a:cubicBezTo>
                    <a:pt x="796" y="586"/>
                    <a:pt x="796" y="586"/>
                    <a:pt x="796" y="586"/>
                  </a:cubicBezTo>
                  <a:cubicBezTo>
                    <a:pt x="791" y="585"/>
                    <a:pt x="791" y="585"/>
                    <a:pt x="791" y="585"/>
                  </a:cubicBezTo>
                  <a:cubicBezTo>
                    <a:pt x="790" y="587"/>
                    <a:pt x="790" y="587"/>
                    <a:pt x="790" y="587"/>
                  </a:cubicBezTo>
                  <a:cubicBezTo>
                    <a:pt x="792" y="586"/>
                    <a:pt x="792" y="586"/>
                    <a:pt x="792" y="586"/>
                  </a:cubicBezTo>
                  <a:cubicBezTo>
                    <a:pt x="786" y="575"/>
                    <a:pt x="786" y="575"/>
                    <a:pt x="786" y="575"/>
                  </a:cubicBezTo>
                  <a:cubicBezTo>
                    <a:pt x="786" y="575"/>
                    <a:pt x="786" y="575"/>
                    <a:pt x="786" y="575"/>
                  </a:cubicBezTo>
                  <a:cubicBezTo>
                    <a:pt x="786" y="575"/>
                    <a:pt x="786" y="575"/>
                    <a:pt x="786" y="575"/>
                  </a:cubicBezTo>
                  <a:cubicBezTo>
                    <a:pt x="776" y="560"/>
                    <a:pt x="776" y="560"/>
                    <a:pt x="776" y="560"/>
                  </a:cubicBezTo>
                  <a:cubicBezTo>
                    <a:pt x="775" y="559"/>
                    <a:pt x="775" y="559"/>
                    <a:pt x="775" y="559"/>
                  </a:cubicBezTo>
                  <a:cubicBezTo>
                    <a:pt x="774" y="559"/>
                    <a:pt x="774" y="559"/>
                    <a:pt x="774" y="559"/>
                  </a:cubicBezTo>
                  <a:cubicBezTo>
                    <a:pt x="766" y="561"/>
                    <a:pt x="766" y="561"/>
                    <a:pt x="766" y="561"/>
                  </a:cubicBezTo>
                  <a:cubicBezTo>
                    <a:pt x="766" y="562"/>
                    <a:pt x="766" y="562"/>
                    <a:pt x="766" y="562"/>
                  </a:cubicBezTo>
                  <a:cubicBezTo>
                    <a:pt x="767" y="561"/>
                    <a:pt x="767" y="561"/>
                    <a:pt x="767" y="561"/>
                  </a:cubicBezTo>
                  <a:cubicBezTo>
                    <a:pt x="763" y="556"/>
                    <a:pt x="760" y="554"/>
                    <a:pt x="759" y="553"/>
                  </a:cubicBezTo>
                  <a:cubicBezTo>
                    <a:pt x="758" y="552"/>
                    <a:pt x="758" y="552"/>
                    <a:pt x="758" y="552"/>
                  </a:cubicBezTo>
                  <a:cubicBezTo>
                    <a:pt x="757" y="553"/>
                    <a:pt x="757" y="553"/>
                    <a:pt x="757" y="553"/>
                  </a:cubicBezTo>
                  <a:cubicBezTo>
                    <a:pt x="758" y="554"/>
                    <a:pt x="758" y="554"/>
                    <a:pt x="758" y="554"/>
                  </a:cubicBezTo>
                  <a:cubicBezTo>
                    <a:pt x="758" y="554"/>
                    <a:pt x="759" y="552"/>
                    <a:pt x="759" y="550"/>
                  </a:cubicBezTo>
                  <a:cubicBezTo>
                    <a:pt x="759" y="550"/>
                    <a:pt x="759" y="548"/>
                    <a:pt x="758" y="547"/>
                  </a:cubicBezTo>
                  <a:cubicBezTo>
                    <a:pt x="757" y="546"/>
                    <a:pt x="756" y="545"/>
                    <a:pt x="755" y="545"/>
                  </a:cubicBezTo>
                  <a:cubicBezTo>
                    <a:pt x="746" y="541"/>
                    <a:pt x="742" y="541"/>
                    <a:pt x="742" y="541"/>
                  </a:cubicBezTo>
                  <a:cubicBezTo>
                    <a:pt x="742" y="542"/>
                    <a:pt x="742" y="542"/>
                    <a:pt x="742" y="542"/>
                  </a:cubicBezTo>
                  <a:cubicBezTo>
                    <a:pt x="743" y="541"/>
                    <a:pt x="743" y="541"/>
                    <a:pt x="743" y="541"/>
                  </a:cubicBezTo>
                  <a:cubicBezTo>
                    <a:pt x="735" y="535"/>
                    <a:pt x="735" y="535"/>
                    <a:pt x="735" y="535"/>
                  </a:cubicBezTo>
                  <a:cubicBezTo>
                    <a:pt x="734" y="535"/>
                    <a:pt x="734" y="535"/>
                    <a:pt x="734" y="535"/>
                  </a:cubicBezTo>
                  <a:cubicBezTo>
                    <a:pt x="733" y="535"/>
                    <a:pt x="733" y="535"/>
                    <a:pt x="733" y="535"/>
                  </a:cubicBezTo>
                  <a:cubicBezTo>
                    <a:pt x="729" y="537"/>
                    <a:pt x="729" y="537"/>
                    <a:pt x="729" y="537"/>
                  </a:cubicBezTo>
                  <a:cubicBezTo>
                    <a:pt x="730" y="538"/>
                    <a:pt x="730" y="538"/>
                    <a:pt x="730" y="538"/>
                  </a:cubicBezTo>
                  <a:cubicBezTo>
                    <a:pt x="730" y="537"/>
                    <a:pt x="730" y="537"/>
                    <a:pt x="730" y="537"/>
                  </a:cubicBezTo>
                  <a:cubicBezTo>
                    <a:pt x="714" y="530"/>
                    <a:pt x="714" y="530"/>
                    <a:pt x="714" y="530"/>
                  </a:cubicBezTo>
                  <a:cubicBezTo>
                    <a:pt x="714" y="531"/>
                    <a:pt x="714" y="531"/>
                    <a:pt x="714" y="531"/>
                  </a:cubicBezTo>
                  <a:cubicBezTo>
                    <a:pt x="715" y="530"/>
                    <a:pt x="715" y="530"/>
                    <a:pt x="715" y="530"/>
                  </a:cubicBezTo>
                  <a:cubicBezTo>
                    <a:pt x="711" y="525"/>
                    <a:pt x="711" y="525"/>
                    <a:pt x="711" y="525"/>
                  </a:cubicBezTo>
                  <a:cubicBezTo>
                    <a:pt x="710" y="525"/>
                    <a:pt x="710" y="525"/>
                    <a:pt x="710" y="525"/>
                  </a:cubicBezTo>
                  <a:cubicBezTo>
                    <a:pt x="710" y="524"/>
                    <a:pt x="710" y="524"/>
                    <a:pt x="710" y="524"/>
                  </a:cubicBezTo>
                  <a:cubicBezTo>
                    <a:pt x="704" y="522"/>
                    <a:pt x="701" y="520"/>
                    <a:pt x="699" y="520"/>
                  </a:cubicBezTo>
                  <a:cubicBezTo>
                    <a:pt x="698" y="519"/>
                    <a:pt x="698" y="519"/>
                    <a:pt x="698" y="519"/>
                  </a:cubicBezTo>
                  <a:cubicBezTo>
                    <a:pt x="697" y="520"/>
                    <a:pt x="697" y="520"/>
                    <a:pt x="697" y="520"/>
                  </a:cubicBezTo>
                  <a:cubicBezTo>
                    <a:pt x="698" y="519"/>
                    <a:pt x="698" y="519"/>
                    <a:pt x="698" y="519"/>
                  </a:cubicBezTo>
                  <a:cubicBezTo>
                    <a:pt x="694" y="515"/>
                    <a:pt x="694" y="515"/>
                    <a:pt x="694" y="515"/>
                  </a:cubicBezTo>
                  <a:cubicBezTo>
                    <a:pt x="694" y="515"/>
                    <a:pt x="694" y="515"/>
                    <a:pt x="694" y="515"/>
                  </a:cubicBezTo>
                  <a:cubicBezTo>
                    <a:pt x="694" y="515"/>
                    <a:pt x="694" y="515"/>
                    <a:pt x="694" y="515"/>
                  </a:cubicBezTo>
                  <a:cubicBezTo>
                    <a:pt x="679" y="511"/>
                    <a:pt x="672" y="509"/>
                    <a:pt x="669" y="508"/>
                  </a:cubicBezTo>
                  <a:cubicBezTo>
                    <a:pt x="665" y="507"/>
                    <a:pt x="665" y="507"/>
                    <a:pt x="665" y="507"/>
                  </a:cubicBezTo>
                  <a:cubicBezTo>
                    <a:pt x="665" y="507"/>
                    <a:pt x="665" y="507"/>
                    <a:pt x="665" y="507"/>
                  </a:cubicBezTo>
                  <a:cubicBezTo>
                    <a:pt x="664" y="507"/>
                    <a:pt x="664" y="507"/>
                    <a:pt x="664" y="507"/>
                  </a:cubicBezTo>
                  <a:cubicBezTo>
                    <a:pt x="660" y="508"/>
                    <a:pt x="660" y="508"/>
                    <a:pt x="660" y="508"/>
                  </a:cubicBezTo>
                  <a:cubicBezTo>
                    <a:pt x="661" y="510"/>
                    <a:pt x="661" y="510"/>
                    <a:pt x="661" y="510"/>
                  </a:cubicBezTo>
                  <a:cubicBezTo>
                    <a:pt x="662" y="508"/>
                    <a:pt x="662" y="508"/>
                    <a:pt x="662" y="508"/>
                  </a:cubicBezTo>
                  <a:cubicBezTo>
                    <a:pt x="639" y="496"/>
                    <a:pt x="639" y="496"/>
                    <a:pt x="639" y="496"/>
                  </a:cubicBezTo>
                  <a:cubicBezTo>
                    <a:pt x="638" y="496"/>
                    <a:pt x="638" y="496"/>
                    <a:pt x="638" y="496"/>
                  </a:cubicBezTo>
                  <a:cubicBezTo>
                    <a:pt x="638" y="496"/>
                    <a:pt x="638" y="496"/>
                    <a:pt x="638" y="496"/>
                  </a:cubicBezTo>
                  <a:cubicBezTo>
                    <a:pt x="631" y="496"/>
                    <a:pt x="631" y="496"/>
                    <a:pt x="631" y="496"/>
                  </a:cubicBezTo>
                  <a:cubicBezTo>
                    <a:pt x="631" y="497"/>
                    <a:pt x="631" y="497"/>
                    <a:pt x="631" y="497"/>
                  </a:cubicBezTo>
                  <a:cubicBezTo>
                    <a:pt x="632" y="496"/>
                    <a:pt x="632" y="496"/>
                    <a:pt x="632" y="496"/>
                  </a:cubicBezTo>
                  <a:cubicBezTo>
                    <a:pt x="632" y="496"/>
                    <a:pt x="630" y="495"/>
                    <a:pt x="628" y="494"/>
                  </a:cubicBezTo>
                  <a:cubicBezTo>
                    <a:pt x="625" y="493"/>
                    <a:pt x="620" y="490"/>
                    <a:pt x="616" y="488"/>
                  </a:cubicBezTo>
                  <a:cubicBezTo>
                    <a:pt x="613" y="486"/>
                    <a:pt x="611" y="485"/>
                    <a:pt x="610" y="484"/>
                  </a:cubicBezTo>
                  <a:cubicBezTo>
                    <a:pt x="608" y="482"/>
                    <a:pt x="607" y="481"/>
                    <a:pt x="607" y="481"/>
                  </a:cubicBezTo>
                  <a:cubicBezTo>
                    <a:pt x="605" y="481"/>
                    <a:pt x="605" y="481"/>
                    <a:pt x="605" y="481"/>
                  </a:cubicBezTo>
                  <a:cubicBezTo>
                    <a:pt x="607" y="481"/>
                    <a:pt x="607" y="481"/>
                    <a:pt x="607" y="481"/>
                  </a:cubicBezTo>
                  <a:cubicBezTo>
                    <a:pt x="607" y="480"/>
                    <a:pt x="607" y="480"/>
                    <a:pt x="607" y="479"/>
                  </a:cubicBezTo>
                  <a:cubicBezTo>
                    <a:pt x="607" y="477"/>
                    <a:pt x="608" y="475"/>
                    <a:pt x="609" y="473"/>
                  </a:cubicBezTo>
                  <a:cubicBezTo>
                    <a:pt x="611" y="472"/>
                    <a:pt x="613" y="470"/>
                    <a:pt x="614" y="469"/>
                  </a:cubicBezTo>
                  <a:cubicBezTo>
                    <a:pt x="614" y="468"/>
                    <a:pt x="614" y="468"/>
                    <a:pt x="614" y="468"/>
                  </a:cubicBezTo>
                  <a:cubicBezTo>
                    <a:pt x="614" y="469"/>
                    <a:pt x="614" y="469"/>
                    <a:pt x="614" y="469"/>
                  </a:cubicBezTo>
                  <a:cubicBezTo>
                    <a:pt x="620" y="466"/>
                    <a:pt x="625" y="461"/>
                    <a:pt x="625" y="461"/>
                  </a:cubicBezTo>
                  <a:cubicBezTo>
                    <a:pt x="626" y="460"/>
                    <a:pt x="626" y="460"/>
                    <a:pt x="626" y="460"/>
                  </a:cubicBezTo>
                  <a:cubicBezTo>
                    <a:pt x="626" y="459"/>
                    <a:pt x="626" y="459"/>
                    <a:pt x="626" y="459"/>
                  </a:cubicBezTo>
                  <a:cubicBezTo>
                    <a:pt x="625" y="450"/>
                    <a:pt x="625" y="450"/>
                    <a:pt x="625" y="450"/>
                  </a:cubicBezTo>
                  <a:cubicBezTo>
                    <a:pt x="624" y="450"/>
                    <a:pt x="624" y="450"/>
                    <a:pt x="624" y="450"/>
                  </a:cubicBezTo>
                  <a:cubicBezTo>
                    <a:pt x="624" y="449"/>
                    <a:pt x="624" y="449"/>
                    <a:pt x="624" y="449"/>
                  </a:cubicBezTo>
                  <a:cubicBezTo>
                    <a:pt x="624" y="449"/>
                    <a:pt x="618" y="443"/>
                    <a:pt x="611" y="443"/>
                  </a:cubicBezTo>
                  <a:cubicBezTo>
                    <a:pt x="611" y="445"/>
                    <a:pt x="611" y="445"/>
                    <a:pt x="611" y="445"/>
                  </a:cubicBezTo>
                  <a:cubicBezTo>
                    <a:pt x="611" y="443"/>
                    <a:pt x="611" y="443"/>
                    <a:pt x="611" y="443"/>
                  </a:cubicBezTo>
                  <a:cubicBezTo>
                    <a:pt x="610" y="443"/>
                    <a:pt x="609" y="443"/>
                    <a:pt x="608" y="443"/>
                  </a:cubicBezTo>
                  <a:cubicBezTo>
                    <a:pt x="605" y="443"/>
                    <a:pt x="600" y="444"/>
                    <a:pt x="595" y="445"/>
                  </a:cubicBezTo>
                  <a:cubicBezTo>
                    <a:pt x="591" y="446"/>
                    <a:pt x="586" y="447"/>
                    <a:pt x="584" y="447"/>
                  </a:cubicBezTo>
                  <a:cubicBezTo>
                    <a:pt x="584" y="449"/>
                    <a:pt x="584" y="449"/>
                    <a:pt x="584" y="449"/>
                  </a:cubicBezTo>
                  <a:cubicBezTo>
                    <a:pt x="584" y="447"/>
                    <a:pt x="584" y="447"/>
                    <a:pt x="584" y="447"/>
                  </a:cubicBezTo>
                  <a:cubicBezTo>
                    <a:pt x="567" y="447"/>
                    <a:pt x="559" y="447"/>
                    <a:pt x="554" y="447"/>
                  </a:cubicBezTo>
                  <a:cubicBezTo>
                    <a:pt x="550" y="447"/>
                    <a:pt x="550" y="447"/>
                    <a:pt x="550" y="447"/>
                  </a:cubicBezTo>
                  <a:cubicBezTo>
                    <a:pt x="550" y="449"/>
                    <a:pt x="550" y="449"/>
                    <a:pt x="550" y="449"/>
                  </a:cubicBezTo>
                  <a:cubicBezTo>
                    <a:pt x="551" y="448"/>
                    <a:pt x="551" y="448"/>
                    <a:pt x="551" y="448"/>
                  </a:cubicBezTo>
                  <a:cubicBezTo>
                    <a:pt x="548" y="445"/>
                    <a:pt x="548" y="445"/>
                    <a:pt x="548" y="445"/>
                  </a:cubicBezTo>
                  <a:cubicBezTo>
                    <a:pt x="548" y="445"/>
                    <a:pt x="548" y="445"/>
                    <a:pt x="548" y="445"/>
                  </a:cubicBezTo>
                  <a:cubicBezTo>
                    <a:pt x="548" y="445"/>
                    <a:pt x="548" y="445"/>
                    <a:pt x="548" y="445"/>
                  </a:cubicBezTo>
                  <a:cubicBezTo>
                    <a:pt x="538" y="439"/>
                    <a:pt x="533" y="437"/>
                    <a:pt x="530" y="435"/>
                  </a:cubicBezTo>
                  <a:cubicBezTo>
                    <a:pt x="528" y="434"/>
                    <a:pt x="528" y="434"/>
                    <a:pt x="528" y="434"/>
                  </a:cubicBezTo>
                  <a:cubicBezTo>
                    <a:pt x="527" y="435"/>
                    <a:pt x="527" y="435"/>
                    <a:pt x="527" y="435"/>
                  </a:cubicBezTo>
                  <a:cubicBezTo>
                    <a:pt x="529" y="435"/>
                    <a:pt x="529" y="435"/>
                    <a:pt x="529" y="435"/>
                  </a:cubicBezTo>
                  <a:cubicBezTo>
                    <a:pt x="526" y="428"/>
                    <a:pt x="526" y="428"/>
                    <a:pt x="526" y="428"/>
                  </a:cubicBezTo>
                  <a:cubicBezTo>
                    <a:pt x="526" y="427"/>
                    <a:pt x="526" y="427"/>
                    <a:pt x="526" y="427"/>
                  </a:cubicBezTo>
                  <a:cubicBezTo>
                    <a:pt x="525" y="427"/>
                    <a:pt x="525" y="427"/>
                    <a:pt x="525" y="427"/>
                  </a:cubicBezTo>
                  <a:cubicBezTo>
                    <a:pt x="514" y="425"/>
                    <a:pt x="514" y="425"/>
                    <a:pt x="514" y="425"/>
                  </a:cubicBezTo>
                  <a:cubicBezTo>
                    <a:pt x="514" y="426"/>
                    <a:pt x="514" y="426"/>
                    <a:pt x="514" y="426"/>
                  </a:cubicBezTo>
                  <a:cubicBezTo>
                    <a:pt x="515" y="425"/>
                    <a:pt x="515" y="425"/>
                    <a:pt x="515" y="425"/>
                  </a:cubicBezTo>
                  <a:cubicBezTo>
                    <a:pt x="503" y="411"/>
                    <a:pt x="503" y="411"/>
                    <a:pt x="503" y="411"/>
                  </a:cubicBezTo>
                  <a:cubicBezTo>
                    <a:pt x="502" y="411"/>
                    <a:pt x="502" y="411"/>
                    <a:pt x="502" y="411"/>
                  </a:cubicBezTo>
                  <a:cubicBezTo>
                    <a:pt x="502" y="411"/>
                    <a:pt x="502" y="411"/>
                    <a:pt x="502" y="411"/>
                  </a:cubicBezTo>
                  <a:cubicBezTo>
                    <a:pt x="495" y="408"/>
                    <a:pt x="495" y="408"/>
                    <a:pt x="495" y="408"/>
                  </a:cubicBezTo>
                  <a:cubicBezTo>
                    <a:pt x="495" y="410"/>
                    <a:pt x="495" y="410"/>
                    <a:pt x="495" y="410"/>
                  </a:cubicBezTo>
                  <a:cubicBezTo>
                    <a:pt x="496" y="409"/>
                    <a:pt x="496" y="409"/>
                    <a:pt x="496" y="409"/>
                  </a:cubicBezTo>
                  <a:cubicBezTo>
                    <a:pt x="492" y="403"/>
                    <a:pt x="492" y="403"/>
                    <a:pt x="492" y="403"/>
                  </a:cubicBezTo>
                  <a:cubicBezTo>
                    <a:pt x="492" y="403"/>
                    <a:pt x="492" y="403"/>
                    <a:pt x="492" y="403"/>
                  </a:cubicBezTo>
                  <a:cubicBezTo>
                    <a:pt x="491" y="403"/>
                    <a:pt x="491" y="403"/>
                    <a:pt x="491" y="403"/>
                  </a:cubicBezTo>
                  <a:cubicBezTo>
                    <a:pt x="482" y="398"/>
                    <a:pt x="482" y="398"/>
                    <a:pt x="482" y="398"/>
                  </a:cubicBezTo>
                  <a:cubicBezTo>
                    <a:pt x="481" y="399"/>
                    <a:pt x="481" y="399"/>
                    <a:pt x="481" y="399"/>
                  </a:cubicBezTo>
                  <a:cubicBezTo>
                    <a:pt x="483" y="398"/>
                    <a:pt x="483" y="398"/>
                    <a:pt x="483" y="398"/>
                  </a:cubicBezTo>
                  <a:cubicBezTo>
                    <a:pt x="474" y="383"/>
                    <a:pt x="474" y="383"/>
                    <a:pt x="474" y="383"/>
                  </a:cubicBezTo>
                  <a:cubicBezTo>
                    <a:pt x="473" y="384"/>
                    <a:pt x="473" y="384"/>
                    <a:pt x="473" y="384"/>
                  </a:cubicBezTo>
                  <a:cubicBezTo>
                    <a:pt x="475" y="384"/>
                    <a:pt x="475" y="384"/>
                    <a:pt x="475" y="384"/>
                  </a:cubicBezTo>
                  <a:cubicBezTo>
                    <a:pt x="475" y="375"/>
                    <a:pt x="475" y="375"/>
                    <a:pt x="475" y="375"/>
                  </a:cubicBezTo>
                  <a:cubicBezTo>
                    <a:pt x="475" y="374"/>
                    <a:pt x="475" y="374"/>
                    <a:pt x="475" y="374"/>
                  </a:cubicBezTo>
                  <a:cubicBezTo>
                    <a:pt x="474" y="374"/>
                    <a:pt x="474" y="374"/>
                    <a:pt x="474" y="374"/>
                  </a:cubicBezTo>
                  <a:cubicBezTo>
                    <a:pt x="469" y="367"/>
                    <a:pt x="469" y="367"/>
                    <a:pt x="469" y="367"/>
                  </a:cubicBezTo>
                  <a:cubicBezTo>
                    <a:pt x="468" y="368"/>
                    <a:pt x="468" y="368"/>
                    <a:pt x="468" y="368"/>
                  </a:cubicBezTo>
                  <a:cubicBezTo>
                    <a:pt x="469" y="368"/>
                    <a:pt x="469" y="368"/>
                    <a:pt x="469" y="368"/>
                  </a:cubicBezTo>
                  <a:cubicBezTo>
                    <a:pt x="469" y="368"/>
                    <a:pt x="469" y="364"/>
                    <a:pt x="469" y="359"/>
                  </a:cubicBezTo>
                  <a:cubicBezTo>
                    <a:pt x="468" y="355"/>
                    <a:pt x="467" y="349"/>
                    <a:pt x="465" y="346"/>
                  </a:cubicBezTo>
                  <a:cubicBezTo>
                    <a:pt x="464" y="346"/>
                    <a:pt x="464" y="346"/>
                    <a:pt x="464" y="346"/>
                  </a:cubicBezTo>
                  <a:cubicBezTo>
                    <a:pt x="465" y="346"/>
                    <a:pt x="465" y="346"/>
                    <a:pt x="465" y="346"/>
                  </a:cubicBezTo>
                  <a:cubicBezTo>
                    <a:pt x="464" y="342"/>
                    <a:pt x="460" y="335"/>
                    <a:pt x="457" y="328"/>
                  </a:cubicBezTo>
                  <a:cubicBezTo>
                    <a:pt x="453" y="322"/>
                    <a:pt x="450" y="316"/>
                    <a:pt x="450" y="316"/>
                  </a:cubicBezTo>
                  <a:cubicBezTo>
                    <a:pt x="449" y="317"/>
                    <a:pt x="449" y="317"/>
                    <a:pt x="449" y="317"/>
                  </a:cubicBezTo>
                  <a:cubicBezTo>
                    <a:pt x="450" y="317"/>
                    <a:pt x="450" y="317"/>
                    <a:pt x="450" y="317"/>
                  </a:cubicBezTo>
                  <a:cubicBezTo>
                    <a:pt x="451" y="315"/>
                    <a:pt x="451" y="315"/>
                    <a:pt x="451" y="315"/>
                  </a:cubicBezTo>
                  <a:cubicBezTo>
                    <a:pt x="452" y="313"/>
                    <a:pt x="452" y="313"/>
                    <a:pt x="452" y="313"/>
                  </a:cubicBezTo>
                  <a:cubicBezTo>
                    <a:pt x="451" y="313"/>
                    <a:pt x="451" y="313"/>
                    <a:pt x="451" y="313"/>
                  </a:cubicBezTo>
                  <a:cubicBezTo>
                    <a:pt x="443" y="309"/>
                    <a:pt x="443" y="309"/>
                    <a:pt x="443" y="309"/>
                  </a:cubicBezTo>
                  <a:cubicBezTo>
                    <a:pt x="443" y="308"/>
                    <a:pt x="443" y="308"/>
                    <a:pt x="443" y="308"/>
                  </a:cubicBezTo>
                  <a:cubicBezTo>
                    <a:pt x="443" y="308"/>
                    <a:pt x="443" y="308"/>
                    <a:pt x="443" y="308"/>
                  </a:cubicBezTo>
                  <a:cubicBezTo>
                    <a:pt x="430" y="304"/>
                    <a:pt x="430" y="304"/>
                    <a:pt x="430" y="304"/>
                  </a:cubicBezTo>
                  <a:cubicBezTo>
                    <a:pt x="430" y="306"/>
                    <a:pt x="430" y="306"/>
                    <a:pt x="430" y="306"/>
                  </a:cubicBezTo>
                  <a:cubicBezTo>
                    <a:pt x="431" y="305"/>
                    <a:pt x="431" y="305"/>
                    <a:pt x="431" y="305"/>
                  </a:cubicBezTo>
                  <a:cubicBezTo>
                    <a:pt x="417" y="293"/>
                    <a:pt x="410" y="286"/>
                    <a:pt x="406" y="283"/>
                  </a:cubicBezTo>
                  <a:cubicBezTo>
                    <a:pt x="403" y="280"/>
                    <a:pt x="403" y="280"/>
                    <a:pt x="403" y="280"/>
                  </a:cubicBezTo>
                  <a:cubicBezTo>
                    <a:pt x="402" y="280"/>
                    <a:pt x="402" y="280"/>
                    <a:pt x="402" y="280"/>
                  </a:cubicBezTo>
                  <a:cubicBezTo>
                    <a:pt x="402" y="280"/>
                    <a:pt x="402" y="280"/>
                    <a:pt x="402" y="280"/>
                  </a:cubicBezTo>
                  <a:cubicBezTo>
                    <a:pt x="388" y="276"/>
                    <a:pt x="388" y="276"/>
                    <a:pt x="388" y="276"/>
                  </a:cubicBezTo>
                  <a:cubicBezTo>
                    <a:pt x="388" y="277"/>
                    <a:pt x="388" y="277"/>
                    <a:pt x="388" y="277"/>
                  </a:cubicBezTo>
                  <a:cubicBezTo>
                    <a:pt x="389" y="276"/>
                    <a:pt x="389" y="276"/>
                    <a:pt x="389" y="276"/>
                  </a:cubicBezTo>
                  <a:cubicBezTo>
                    <a:pt x="378" y="265"/>
                    <a:pt x="373" y="259"/>
                    <a:pt x="370" y="256"/>
                  </a:cubicBezTo>
                  <a:cubicBezTo>
                    <a:pt x="368" y="254"/>
                    <a:pt x="368" y="254"/>
                    <a:pt x="368" y="254"/>
                  </a:cubicBezTo>
                  <a:cubicBezTo>
                    <a:pt x="366" y="255"/>
                    <a:pt x="366" y="255"/>
                    <a:pt x="366" y="255"/>
                  </a:cubicBezTo>
                  <a:cubicBezTo>
                    <a:pt x="368" y="254"/>
                    <a:pt x="368" y="254"/>
                    <a:pt x="368" y="254"/>
                  </a:cubicBezTo>
                  <a:cubicBezTo>
                    <a:pt x="364" y="221"/>
                    <a:pt x="364" y="221"/>
                    <a:pt x="364" y="221"/>
                  </a:cubicBezTo>
                  <a:cubicBezTo>
                    <a:pt x="364" y="220"/>
                    <a:pt x="364" y="220"/>
                    <a:pt x="364" y="220"/>
                  </a:cubicBezTo>
                  <a:cubicBezTo>
                    <a:pt x="364" y="220"/>
                    <a:pt x="364" y="220"/>
                    <a:pt x="364" y="220"/>
                  </a:cubicBezTo>
                  <a:cubicBezTo>
                    <a:pt x="360" y="215"/>
                    <a:pt x="360" y="215"/>
                    <a:pt x="360" y="215"/>
                  </a:cubicBezTo>
                  <a:cubicBezTo>
                    <a:pt x="358" y="215"/>
                    <a:pt x="358" y="215"/>
                    <a:pt x="358" y="215"/>
                  </a:cubicBezTo>
                  <a:cubicBezTo>
                    <a:pt x="360" y="216"/>
                    <a:pt x="360" y="216"/>
                    <a:pt x="360" y="216"/>
                  </a:cubicBezTo>
                  <a:cubicBezTo>
                    <a:pt x="366" y="200"/>
                    <a:pt x="366" y="200"/>
                    <a:pt x="366" y="200"/>
                  </a:cubicBezTo>
                  <a:cubicBezTo>
                    <a:pt x="365" y="199"/>
                    <a:pt x="365" y="199"/>
                    <a:pt x="365" y="199"/>
                  </a:cubicBezTo>
                  <a:cubicBezTo>
                    <a:pt x="365" y="201"/>
                    <a:pt x="365" y="201"/>
                    <a:pt x="365" y="201"/>
                  </a:cubicBezTo>
                  <a:cubicBezTo>
                    <a:pt x="366" y="201"/>
                    <a:pt x="368" y="200"/>
                    <a:pt x="371" y="198"/>
                  </a:cubicBezTo>
                  <a:cubicBezTo>
                    <a:pt x="373" y="197"/>
                    <a:pt x="377" y="194"/>
                    <a:pt x="377" y="190"/>
                  </a:cubicBezTo>
                  <a:cubicBezTo>
                    <a:pt x="377" y="190"/>
                    <a:pt x="377" y="189"/>
                    <a:pt x="377" y="189"/>
                  </a:cubicBezTo>
                  <a:cubicBezTo>
                    <a:pt x="377" y="187"/>
                    <a:pt x="376" y="185"/>
                    <a:pt x="375" y="184"/>
                  </a:cubicBezTo>
                  <a:cubicBezTo>
                    <a:pt x="373" y="182"/>
                    <a:pt x="370" y="181"/>
                    <a:pt x="368" y="180"/>
                  </a:cubicBezTo>
                  <a:cubicBezTo>
                    <a:pt x="366" y="179"/>
                    <a:pt x="364" y="179"/>
                    <a:pt x="364" y="179"/>
                  </a:cubicBezTo>
                  <a:cubicBezTo>
                    <a:pt x="364" y="180"/>
                    <a:pt x="364" y="180"/>
                    <a:pt x="364" y="180"/>
                  </a:cubicBezTo>
                  <a:cubicBezTo>
                    <a:pt x="365" y="180"/>
                    <a:pt x="365" y="180"/>
                    <a:pt x="365" y="180"/>
                  </a:cubicBezTo>
                  <a:cubicBezTo>
                    <a:pt x="365" y="180"/>
                    <a:pt x="365" y="179"/>
                    <a:pt x="365" y="176"/>
                  </a:cubicBezTo>
                  <a:cubicBezTo>
                    <a:pt x="364" y="174"/>
                    <a:pt x="364" y="172"/>
                    <a:pt x="362" y="170"/>
                  </a:cubicBezTo>
                  <a:cubicBezTo>
                    <a:pt x="361" y="171"/>
                    <a:pt x="361" y="171"/>
                    <a:pt x="361" y="171"/>
                  </a:cubicBezTo>
                  <a:cubicBezTo>
                    <a:pt x="362" y="170"/>
                    <a:pt x="362" y="170"/>
                    <a:pt x="362" y="170"/>
                  </a:cubicBezTo>
                  <a:cubicBezTo>
                    <a:pt x="362" y="168"/>
                    <a:pt x="359" y="166"/>
                    <a:pt x="357" y="164"/>
                  </a:cubicBezTo>
                  <a:cubicBezTo>
                    <a:pt x="355" y="163"/>
                    <a:pt x="354" y="162"/>
                    <a:pt x="354" y="161"/>
                  </a:cubicBezTo>
                  <a:cubicBezTo>
                    <a:pt x="353" y="163"/>
                    <a:pt x="353" y="163"/>
                    <a:pt x="353" y="163"/>
                  </a:cubicBezTo>
                  <a:cubicBezTo>
                    <a:pt x="354" y="164"/>
                    <a:pt x="354" y="164"/>
                    <a:pt x="354" y="164"/>
                  </a:cubicBezTo>
                  <a:cubicBezTo>
                    <a:pt x="354" y="164"/>
                    <a:pt x="355" y="163"/>
                    <a:pt x="357" y="162"/>
                  </a:cubicBezTo>
                  <a:cubicBezTo>
                    <a:pt x="358" y="161"/>
                    <a:pt x="360" y="159"/>
                    <a:pt x="361" y="158"/>
                  </a:cubicBezTo>
                  <a:cubicBezTo>
                    <a:pt x="360" y="157"/>
                    <a:pt x="360" y="157"/>
                    <a:pt x="360" y="157"/>
                  </a:cubicBezTo>
                  <a:cubicBezTo>
                    <a:pt x="360" y="159"/>
                    <a:pt x="360" y="159"/>
                    <a:pt x="360" y="159"/>
                  </a:cubicBezTo>
                  <a:cubicBezTo>
                    <a:pt x="362" y="158"/>
                    <a:pt x="362" y="157"/>
                    <a:pt x="362" y="156"/>
                  </a:cubicBezTo>
                  <a:cubicBezTo>
                    <a:pt x="363" y="155"/>
                    <a:pt x="363" y="154"/>
                    <a:pt x="363" y="153"/>
                  </a:cubicBezTo>
                  <a:cubicBezTo>
                    <a:pt x="363" y="151"/>
                    <a:pt x="362" y="149"/>
                    <a:pt x="362" y="149"/>
                  </a:cubicBezTo>
                  <a:cubicBezTo>
                    <a:pt x="361" y="149"/>
                    <a:pt x="361" y="149"/>
                    <a:pt x="361" y="149"/>
                  </a:cubicBezTo>
                  <a:cubicBezTo>
                    <a:pt x="362" y="151"/>
                    <a:pt x="362" y="151"/>
                    <a:pt x="362" y="151"/>
                  </a:cubicBezTo>
                  <a:cubicBezTo>
                    <a:pt x="367" y="148"/>
                    <a:pt x="367" y="148"/>
                    <a:pt x="367" y="148"/>
                  </a:cubicBezTo>
                  <a:cubicBezTo>
                    <a:pt x="366" y="147"/>
                    <a:pt x="366" y="147"/>
                    <a:pt x="366" y="147"/>
                  </a:cubicBezTo>
                  <a:cubicBezTo>
                    <a:pt x="365" y="147"/>
                    <a:pt x="365" y="147"/>
                    <a:pt x="365" y="147"/>
                  </a:cubicBezTo>
                  <a:cubicBezTo>
                    <a:pt x="365" y="149"/>
                    <a:pt x="365" y="149"/>
                    <a:pt x="365" y="149"/>
                  </a:cubicBezTo>
                  <a:cubicBezTo>
                    <a:pt x="365" y="151"/>
                    <a:pt x="365" y="151"/>
                    <a:pt x="365" y="151"/>
                  </a:cubicBezTo>
                  <a:cubicBezTo>
                    <a:pt x="367" y="151"/>
                    <a:pt x="367" y="151"/>
                    <a:pt x="367" y="151"/>
                  </a:cubicBezTo>
                  <a:cubicBezTo>
                    <a:pt x="367" y="151"/>
                    <a:pt x="370" y="150"/>
                    <a:pt x="374" y="149"/>
                  </a:cubicBezTo>
                  <a:cubicBezTo>
                    <a:pt x="379" y="148"/>
                    <a:pt x="384" y="146"/>
                    <a:pt x="387" y="144"/>
                  </a:cubicBezTo>
                  <a:cubicBezTo>
                    <a:pt x="387" y="143"/>
                    <a:pt x="387" y="143"/>
                    <a:pt x="387" y="143"/>
                  </a:cubicBezTo>
                  <a:cubicBezTo>
                    <a:pt x="387" y="144"/>
                    <a:pt x="387" y="144"/>
                    <a:pt x="387" y="144"/>
                  </a:cubicBezTo>
                  <a:cubicBezTo>
                    <a:pt x="397" y="138"/>
                    <a:pt x="401" y="131"/>
                    <a:pt x="401" y="131"/>
                  </a:cubicBezTo>
                  <a:cubicBezTo>
                    <a:pt x="400" y="130"/>
                    <a:pt x="400" y="130"/>
                    <a:pt x="400" y="130"/>
                  </a:cubicBezTo>
                  <a:cubicBezTo>
                    <a:pt x="400" y="132"/>
                    <a:pt x="400" y="132"/>
                    <a:pt x="400" y="132"/>
                  </a:cubicBezTo>
                  <a:cubicBezTo>
                    <a:pt x="410" y="132"/>
                    <a:pt x="410" y="132"/>
                    <a:pt x="410" y="132"/>
                  </a:cubicBezTo>
                  <a:cubicBezTo>
                    <a:pt x="410" y="132"/>
                    <a:pt x="410" y="132"/>
                    <a:pt x="410" y="132"/>
                  </a:cubicBezTo>
                  <a:cubicBezTo>
                    <a:pt x="411" y="131"/>
                    <a:pt x="411" y="131"/>
                    <a:pt x="411" y="131"/>
                  </a:cubicBezTo>
                  <a:cubicBezTo>
                    <a:pt x="415" y="127"/>
                    <a:pt x="415" y="127"/>
                    <a:pt x="415" y="127"/>
                  </a:cubicBezTo>
                  <a:cubicBezTo>
                    <a:pt x="417" y="126"/>
                    <a:pt x="417" y="126"/>
                    <a:pt x="417" y="126"/>
                  </a:cubicBezTo>
                  <a:cubicBezTo>
                    <a:pt x="414" y="125"/>
                    <a:pt x="414" y="125"/>
                    <a:pt x="414" y="125"/>
                  </a:cubicBezTo>
                  <a:cubicBezTo>
                    <a:pt x="409" y="124"/>
                    <a:pt x="409" y="124"/>
                    <a:pt x="409" y="124"/>
                  </a:cubicBezTo>
                  <a:cubicBezTo>
                    <a:pt x="408" y="125"/>
                    <a:pt x="408" y="125"/>
                    <a:pt x="408" y="125"/>
                  </a:cubicBezTo>
                  <a:cubicBezTo>
                    <a:pt x="409" y="126"/>
                    <a:pt x="409" y="126"/>
                    <a:pt x="409" y="126"/>
                  </a:cubicBezTo>
                  <a:cubicBezTo>
                    <a:pt x="414" y="120"/>
                    <a:pt x="414" y="120"/>
                    <a:pt x="414" y="120"/>
                  </a:cubicBezTo>
                  <a:cubicBezTo>
                    <a:pt x="412" y="120"/>
                    <a:pt x="412" y="120"/>
                    <a:pt x="412" y="120"/>
                  </a:cubicBezTo>
                  <a:cubicBezTo>
                    <a:pt x="412" y="121"/>
                    <a:pt x="412" y="121"/>
                    <a:pt x="412" y="121"/>
                  </a:cubicBezTo>
                  <a:cubicBezTo>
                    <a:pt x="436" y="126"/>
                    <a:pt x="436" y="126"/>
                    <a:pt x="436" y="126"/>
                  </a:cubicBezTo>
                  <a:cubicBezTo>
                    <a:pt x="439" y="127"/>
                    <a:pt x="439" y="127"/>
                    <a:pt x="439" y="127"/>
                  </a:cubicBezTo>
                  <a:cubicBezTo>
                    <a:pt x="438" y="125"/>
                    <a:pt x="438" y="125"/>
                    <a:pt x="438" y="125"/>
                  </a:cubicBezTo>
                  <a:cubicBezTo>
                    <a:pt x="437" y="120"/>
                    <a:pt x="437" y="120"/>
                    <a:pt x="437" y="120"/>
                  </a:cubicBezTo>
                  <a:cubicBezTo>
                    <a:pt x="435" y="121"/>
                    <a:pt x="435" y="121"/>
                    <a:pt x="435" y="121"/>
                  </a:cubicBezTo>
                  <a:cubicBezTo>
                    <a:pt x="435" y="122"/>
                    <a:pt x="435" y="122"/>
                    <a:pt x="435" y="122"/>
                  </a:cubicBezTo>
                  <a:cubicBezTo>
                    <a:pt x="435" y="122"/>
                    <a:pt x="436" y="122"/>
                    <a:pt x="436" y="122"/>
                  </a:cubicBezTo>
                  <a:cubicBezTo>
                    <a:pt x="438" y="123"/>
                    <a:pt x="442" y="123"/>
                    <a:pt x="444" y="124"/>
                  </a:cubicBezTo>
                  <a:cubicBezTo>
                    <a:pt x="445" y="124"/>
                    <a:pt x="445" y="124"/>
                    <a:pt x="445" y="124"/>
                  </a:cubicBezTo>
                  <a:cubicBezTo>
                    <a:pt x="445" y="124"/>
                    <a:pt x="445" y="124"/>
                    <a:pt x="445" y="124"/>
                  </a:cubicBezTo>
                  <a:cubicBezTo>
                    <a:pt x="445" y="124"/>
                    <a:pt x="445" y="124"/>
                    <a:pt x="445" y="124"/>
                  </a:cubicBezTo>
                  <a:cubicBezTo>
                    <a:pt x="446" y="124"/>
                    <a:pt x="447" y="125"/>
                    <a:pt x="447" y="126"/>
                  </a:cubicBezTo>
                  <a:cubicBezTo>
                    <a:pt x="448" y="127"/>
                    <a:pt x="449" y="129"/>
                    <a:pt x="449" y="131"/>
                  </a:cubicBezTo>
                  <a:cubicBezTo>
                    <a:pt x="450" y="132"/>
                    <a:pt x="450" y="132"/>
                    <a:pt x="450" y="133"/>
                  </a:cubicBezTo>
                  <a:cubicBezTo>
                    <a:pt x="450" y="133"/>
                    <a:pt x="450" y="133"/>
                    <a:pt x="450" y="133"/>
                  </a:cubicBezTo>
                  <a:cubicBezTo>
                    <a:pt x="451" y="135"/>
                    <a:pt x="451" y="135"/>
                    <a:pt x="451" y="135"/>
                  </a:cubicBezTo>
                  <a:cubicBezTo>
                    <a:pt x="452" y="134"/>
                    <a:pt x="452" y="134"/>
                    <a:pt x="452" y="134"/>
                  </a:cubicBezTo>
                  <a:cubicBezTo>
                    <a:pt x="452" y="134"/>
                    <a:pt x="454" y="133"/>
                    <a:pt x="456" y="131"/>
                  </a:cubicBezTo>
                  <a:cubicBezTo>
                    <a:pt x="458" y="130"/>
                    <a:pt x="460" y="127"/>
                    <a:pt x="460" y="124"/>
                  </a:cubicBezTo>
                  <a:cubicBezTo>
                    <a:pt x="460" y="121"/>
                    <a:pt x="458" y="119"/>
                    <a:pt x="457" y="118"/>
                  </a:cubicBezTo>
                  <a:cubicBezTo>
                    <a:pt x="454" y="116"/>
                    <a:pt x="450" y="115"/>
                    <a:pt x="447" y="114"/>
                  </a:cubicBezTo>
                  <a:cubicBezTo>
                    <a:pt x="444" y="114"/>
                    <a:pt x="442" y="114"/>
                    <a:pt x="442" y="114"/>
                  </a:cubicBezTo>
                  <a:cubicBezTo>
                    <a:pt x="442" y="116"/>
                    <a:pt x="442" y="116"/>
                    <a:pt x="442" y="116"/>
                  </a:cubicBezTo>
                  <a:cubicBezTo>
                    <a:pt x="443" y="116"/>
                    <a:pt x="443" y="116"/>
                    <a:pt x="443" y="116"/>
                  </a:cubicBezTo>
                  <a:cubicBezTo>
                    <a:pt x="443" y="116"/>
                    <a:pt x="445" y="113"/>
                    <a:pt x="446" y="110"/>
                  </a:cubicBezTo>
                  <a:cubicBezTo>
                    <a:pt x="447" y="106"/>
                    <a:pt x="448" y="102"/>
                    <a:pt x="448" y="99"/>
                  </a:cubicBezTo>
                  <a:cubicBezTo>
                    <a:pt x="448" y="99"/>
                    <a:pt x="448" y="98"/>
                    <a:pt x="447" y="97"/>
                  </a:cubicBezTo>
                  <a:cubicBezTo>
                    <a:pt x="446" y="98"/>
                    <a:pt x="446" y="98"/>
                    <a:pt x="446" y="98"/>
                  </a:cubicBezTo>
                  <a:cubicBezTo>
                    <a:pt x="448" y="98"/>
                    <a:pt x="448" y="98"/>
                    <a:pt x="448" y="98"/>
                  </a:cubicBezTo>
                  <a:cubicBezTo>
                    <a:pt x="447" y="97"/>
                    <a:pt x="447" y="96"/>
                    <a:pt x="446" y="96"/>
                  </a:cubicBezTo>
                  <a:cubicBezTo>
                    <a:pt x="446" y="95"/>
                    <a:pt x="445" y="95"/>
                    <a:pt x="444" y="95"/>
                  </a:cubicBezTo>
                  <a:cubicBezTo>
                    <a:pt x="443" y="95"/>
                    <a:pt x="442" y="96"/>
                    <a:pt x="441" y="96"/>
                  </a:cubicBezTo>
                  <a:cubicBezTo>
                    <a:pt x="437" y="98"/>
                    <a:pt x="433" y="101"/>
                    <a:pt x="433" y="101"/>
                  </a:cubicBezTo>
                  <a:cubicBezTo>
                    <a:pt x="434" y="102"/>
                    <a:pt x="434" y="102"/>
                    <a:pt x="434" y="102"/>
                  </a:cubicBezTo>
                  <a:cubicBezTo>
                    <a:pt x="435" y="102"/>
                    <a:pt x="435" y="102"/>
                    <a:pt x="435" y="102"/>
                  </a:cubicBezTo>
                  <a:cubicBezTo>
                    <a:pt x="434" y="94"/>
                    <a:pt x="434" y="94"/>
                    <a:pt x="434" y="94"/>
                  </a:cubicBezTo>
                  <a:cubicBezTo>
                    <a:pt x="433" y="94"/>
                    <a:pt x="433" y="94"/>
                    <a:pt x="433" y="94"/>
                  </a:cubicBezTo>
                  <a:cubicBezTo>
                    <a:pt x="433" y="95"/>
                    <a:pt x="433" y="95"/>
                    <a:pt x="433" y="95"/>
                  </a:cubicBezTo>
                  <a:cubicBezTo>
                    <a:pt x="433" y="95"/>
                    <a:pt x="437" y="94"/>
                    <a:pt x="440" y="91"/>
                  </a:cubicBezTo>
                  <a:cubicBezTo>
                    <a:pt x="442" y="90"/>
                    <a:pt x="444" y="89"/>
                    <a:pt x="445" y="87"/>
                  </a:cubicBezTo>
                  <a:cubicBezTo>
                    <a:pt x="446" y="85"/>
                    <a:pt x="448" y="84"/>
                    <a:pt x="448" y="82"/>
                  </a:cubicBezTo>
                  <a:cubicBezTo>
                    <a:pt x="448" y="82"/>
                    <a:pt x="448" y="82"/>
                    <a:pt x="448" y="82"/>
                  </a:cubicBezTo>
                  <a:cubicBezTo>
                    <a:pt x="448" y="82"/>
                    <a:pt x="448" y="82"/>
                    <a:pt x="448" y="82"/>
                  </a:cubicBezTo>
                  <a:cubicBezTo>
                    <a:pt x="447" y="79"/>
                    <a:pt x="446" y="78"/>
                    <a:pt x="445" y="77"/>
                  </a:cubicBezTo>
                  <a:cubicBezTo>
                    <a:pt x="443" y="76"/>
                    <a:pt x="441" y="76"/>
                    <a:pt x="440" y="76"/>
                  </a:cubicBezTo>
                  <a:cubicBezTo>
                    <a:pt x="435" y="76"/>
                    <a:pt x="431" y="78"/>
                    <a:pt x="431" y="78"/>
                  </a:cubicBezTo>
                  <a:cubicBezTo>
                    <a:pt x="431" y="79"/>
                    <a:pt x="431" y="79"/>
                    <a:pt x="431" y="79"/>
                  </a:cubicBezTo>
                  <a:cubicBezTo>
                    <a:pt x="433" y="78"/>
                    <a:pt x="433" y="78"/>
                    <a:pt x="433" y="78"/>
                  </a:cubicBezTo>
                  <a:cubicBezTo>
                    <a:pt x="429" y="70"/>
                    <a:pt x="429" y="70"/>
                    <a:pt x="429" y="70"/>
                  </a:cubicBezTo>
                  <a:cubicBezTo>
                    <a:pt x="427" y="71"/>
                    <a:pt x="427" y="71"/>
                    <a:pt x="427" y="71"/>
                  </a:cubicBezTo>
                  <a:cubicBezTo>
                    <a:pt x="428" y="72"/>
                    <a:pt x="428" y="72"/>
                    <a:pt x="428" y="72"/>
                  </a:cubicBezTo>
                  <a:cubicBezTo>
                    <a:pt x="442" y="60"/>
                    <a:pt x="442" y="60"/>
                    <a:pt x="442" y="60"/>
                  </a:cubicBezTo>
                  <a:cubicBezTo>
                    <a:pt x="441" y="59"/>
                    <a:pt x="441" y="59"/>
                    <a:pt x="441" y="59"/>
                  </a:cubicBezTo>
                  <a:cubicBezTo>
                    <a:pt x="441" y="60"/>
                    <a:pt x="441" y="60"/>
                    <a:pt x="441" y="60"/>
                  </a:cubicBezTo>
                  <a:cubicBezTo>
                    <a:pt x="447" y="60"/>
                    <a:pt x="447" y="60"/>
                    <a:pt x="447" y="60"/>
                  </a:cubicBezTo>
                  <a:cubicBezTo>
                    <a:pt x="448" y="60"/>
                    <a:pt x="448" y="60"/>
                    <a:pt x="448" y="60"/>
                  </a:cubicBezTo>
                  <a:cubicBezTo>
                    <a:pt x="448" y="60"/>
                    <a:pt x="448" y="60"/>
                    <a:pt x="448" y="60"/>
                  </a:cubicBezTo>
                  <a:cubicBezTo>
                    <a:pt x="449" y="59"/>
                    <a:pt x="449" y="58"/>
                    <a:pt x="450" y="57"/>
                  </a:cubicBezTo>
                  <a:cubicBezTo>
                    <a:pt x="449" y="56"/>
                    <a:pt x="449" y="54"/>
                    <a:pt x="449" y="53"/>
                  </a:cubicBezTo>
                  <a:cubicBezTo>
                    <a:pt x="448" y="52"/>
                    <a:pt x="448" y="51"/>
                    <a:pt x="447" y="50"/>
                  </a:cubicBezTo>
                  <a:cubicBezTo>
                    <a:pt x="447" y="49"/>
                    <a:pt x="447" y="49"/>
                    <a:pt x="447" y="49"/>
                  </a:cubicBezTo>
                  <a:cubicBezTo>
                    <a:pt x="446" y="49"/>
                    <a:pt x="446" y="49"/>
                    <a:pt x="446" y="49"/>
                  </a:cubicBezTo>
                  <a:cubicBezTo>
                    <a:pt x="426" y="45"/>
                    <a:pt x="426" y="45"/>
                    <a:pt x="426" y="45"/>
                  </a:cubicBezTo>
                  <a:cubicBezTo>
                    <a:pt x="426" y="45"/>
                    <a:pt x="426" y="45"/>
                    <a:pt x="426" y="45"/>
                  </a:cubicBezTo>
                  <a:cubicBezTo>
                    <a:pt x="425" y="45"/>
                    <a:pt x="425" y="45"/>
                    <a:pt x="425" y="45"/>
                  </a:cubicBezTo>
                  <a:cubicBezTo>
                    <a:pt x="417" y="48"/>
                    <a:pt x="417" y="48"/>
                    <a:pt x="417" y="48"/>
                  </a:cubicBezTo>
                  <a:cubicBezTo>
                    <a:pt x="418" y="49"/>
                    <a:pt x="418" y="49"/>
                    <a:pt x="418" y="49"/>
                  </a:cubicBezTo>
                  <a:cubicBezTo>
                    <a:pt x="419" y="48"/>
                    <a:pt x="419" y="48"/>
                    <a:pt x="419" y="48"/>
                  </a:cubicBezTo>
                  <a:cubicBezTo>
                    <a:pt x="415" y="44"/>
                    <a:pt x="415" y="44"/>
                    <a:pt x="415" y="44"/>
                  </a:cubicBezTo>
                  <a:cubicBezTo>
                    <a:pt x="414" y="44"/>
                    <a:pt x="414" y="44"/>
                    <a:pt x="414" y="44"/>
                  </a:cubicBezTo>
                  <a:cubicBezTo>
                    <a:pt x="414" y="44"/>
                    <a:pt x="414" y="44"/>
                    <a:pt x="414" y="44"/>
                  </a:cubicBezTo>
                  <a:cubicBezTo>
                    <a:pt x="403" y="44"/>
                    <a:pt x="397" y="44"/>
                    <a:pt x="395" y="44"/>
                  </a:cubicBezTo>
                  <a:cubicBezTo>
                    <a:pt x="392" y="44"/>
                    <a:pt x="392" y="44"/>
                    <a:pt x="392" y="44"/>
                  </a:cubicBezTo>
                  <a:cubicBezTo>
                    <a:pt x="392" y="45"/>
                    <a:pt x="392" y="45"/>
                    <a:pt x="392" y="45"/>
                  </a:cubicBezTo>
                  <a:cubicBezTo>
                    <a:pt x="393" y="45"/>
                    <a:pt x="393" y="45"/>
                    <a:pt x="393" y="45"/>
                  </a:cubicBezTo>
                  <a:cubicBezTo>
                    <a:pt x="391" y="40"/>
                    <a:pt x="391" y="40"/>
                    <a:pt x="391" y="40"/>
                  </a:cubicBezTo>
                  <a:cubicBezTo>
                    <a:pt x="390" y="40"/>
                    <a:pt x="390" y="40"/>
                    <a:pt x="390" y="40"/>
                  </a:cubicBezTo>
                  <a:cubicBezTo>
                    <a:pt x="389" y="40"/>
                    <a:pt x="389" y="40"/>
                    <a:pt x="389" y="40"/>
                  </a:cubicBezTo>
                  <a:cubicBezTo>
                    <a:pt x="367" y="38"/>
                    <a:pt x="367" y="38"/>
                    <a:pt x="367" y="38"/>
                  </a:cubicBezTo>
                  <a:cubicBezTo>
                    <a:pt x="366" y="40"/>
                    <a:pt x="366" y="40"/>
                    <a:pt x="366" y="40"/>
                  </a:cubicBezTo>
                  <a:cubicBezTo>
                    <a:pt x="368" y="39"/>
                    <a:pt x="368" y="39"/>
                    <a:pt x="368" y="39"/>
                  </a:cubicBezTo>
                  <a:cubicBezTo>
                    <a:pt x="364" y="29"/>
                    <a:pt x="364" y="29"/>
                    <a:pt x="364" y="29"/>
                  </a:cubicBezTo>
                  <a:cubicBezTo>
                    <a:pt x="364" y="28"/>
                    <a:pt x="364" y="28"/>
                    <a:pt x="364" y="28"/>
                  </a:cubicBezTo>
                  <a:cubicBezTo>
                    <a:pt x="363" y="28"/>
                    <a:pt x="363" y="28"/>
                    <a:pt x="363" y="28"/>
                  </a:cubicBezTo>
                  <a:cubicBezTo>
                    <a:pt x="359" y="26"/>
                    <a:pt x="359" y="26"/>
                    <a:pt x="359" y="26"/>
                  </a:cubicBezTo>
                  <a:cubicBezTo>
                    <a:pt x="358" y="28"/>
                    <a:pt x="358" y="28"/>
                    <a:pt x="358" y="28"/>
                  </a:cubicBezTo>
                  <a:cubicBezTo>
                    <a:pt x="360" y="28"/>
                    <a:pt x="360" y="28"/>
                    <a:pt x="360" y="28"/>
                  </a:cubicBezTo>
                  <a:cubicBezTo>
                    <a:pt x="360" y="28"/>
                    <a:pt x="360" y="27"/>
                    <a:pt x="360" y="25"/>
                  </a:cubicBezTo>
                  <a:cubicBezTo>
                    <a:pt x="360" y="24"/>
                    <a:pt x="360" y="23"/>
                    <a:pt x="360" y="22"/>
                  </a:cubicBezTo>
                  <a:cubicBezTo>
                    <a:pt x="359" y="21"/>
                    <a:pt x="359" y="20"/>
                    <a:pt x="358" y="20"/>
                  </a:cubicBezTo>
                  <a:cubicBezTo>
                    <a:pt x="357" y="19"/>
                    <a:pt x="356" y="19"/>
                    <a:pt x="355" y="19"/>
                  </a:cubicBezTo>
                  <a:cubicBezTo>
                    <a:pt x="354" y="19"/>
                    <a:pt x="353" y="20"/>
                    <a:pt x="352" y="20"/>
                  </a:cubicBezTo>
                  <a:cubicBezTo>
                    <a:pt x="351" y="21"/>
                    <a:pt x="351" y="21"/>
                    <a:pt x="350" y="21"/>
                  </a:cubicBezTo>
                  <a:cubicBezTo>
                    <a:pt x="352" y="22"/>
                    <a:pt x="352" y="22"/>
                    <a:pt x="352" y="22"/>
                  </a:cubicBezTo>
                  <a:cubicBezTo>
                    <a:pt x="353" y="22"/>
                    <a:pt x="353" y="22"/>
                    <a:pt x="353" y="22"/>
                  </a:cubicBezTo>
                  <a:cubicBezTo>
                    <a:pt x="351" y="16"/>
                    <a:pt x="350" y="13"/>
                    <a:pt x="349" y="11"/>
                  </a:cubicBezTo>
                  <a:cubicBezTo>
                    <a:pt x="349" y="10"/>
                    <a:pt x="349" y="10"/>
                    <a:pt x="349" y="10"/>
                  </a:cubicBezTo>
                  <a:cubicBezTo>
                    <a:pt x="348" y="10"/>
                    <a:pt x="348" y="10"/>
                    <a:pt x="348" y="10"/>
                  </a:cubicBezTo>
                  <a:cubicBezTo>
                    <a:pt x="348" y="12"/>
                    <a:pt x="348" y="12"/>
                    <a:pt x="348" y="12"/>
                  </a:cubicBezTo>
                  <a:cubicBezTo>
                    <a:pt x="348" y="12"/>
                    <a:pt x="350" y="10"/>
                    <a:pt x="352" y="9"/>
                  </a:cubicBezTo>
                  <a:cubicBezTo>
                    <a:pt x="353" y="8"/>
                    <a:pt x="354" y="7"/>
                    <a:pt x="355" y="7"/>
                  </a:cubicBezTo>
                  <a:cubicBezTo>
                    <a:pt x="356" y="6"/>
                    <a:pt x="356" y="5"/>
                    <a:pt x="356" y="3"/>
                  </a:cubicBezTo>
                  <a:cubicBezTo>
                    <a:pt x="356" y="3"/>
                    <a:pt x="356" y="2"/>
                    <a:pt x="355" y="1"/>
                  </a:cubicBezTo>
                  <a:cubicBezTo>
                    <a:pt x="355" y="0"/>
                    <a:pt x="354" y="0"/>
                    <a:pt x="353" y="0"/>
                  </a:cubicBezTo>
                  <a:cubicBezTo>
                    <a:pt x="352" y="0"/>
                    <a:pt x="350" y="1"/>
                    <a:pt x="349" y="1"/>
                  </a:cubicBezTo>
                  <a:cubicBezTo>
                    <a:pt x="346" y="3"/>
                    <a:pt x="342" y="6"/>
                    <a:pt x="342" y="7"/>
                  </a:cubicBezTo>
                  <a:cubicBezTo>
                    <a:pt x="343" y="8"/>
                    <a:pt x="343" y="8"/>
                    <a:pt x="343" y="8"/>
                  </a:cubicBezTo>
                  <a:cubicBezTo>
                    <a:pt x="344" y="6"/>
                    <a:pt x="344" y="6"/>
                    <a:pt x="344" y="6"/>
                  </a:cubicBezTo>
                  <a:cubicBezTo>
                    <a:pt x="339" y="4"/>
                    <a:pt x="339" y="4"/>
                    <a:pt x="339" y="4"/>
                  </a:cubicBezTo>
                  <a:cubicBezTo>
                    <a:pt x="338" y="3"/>
                    <a:pt x="338" y="3"/>
                    <a:pt x="338" y="3"/>
                  </a:cubicBezTo>
                  <a:cubicBezTo>
                    <a:pt x="337" y="4"/>
                    <a:pt x="337" y="4"/>
                    <a:pt x="337" y="4"/>
                  </a:cubicBezTo>
                  <a:cubicBezTo>
                    <a:pt x="325" y="16"/>
                    <a:pt x="325" y="16"/>
                    <a:pt x="325" y="16"/>
                  </a:cubicBezTo>
                  <a:cubicBezTo>
                    <a:pt x="326" y="17"/>
                    <a:pt x="326" y="17"/>
                    <a:pt x="326" y="17"/>
                  </a:cubicBezTo>
                  <a:cubicBezTo>
                    <a:pt x="326" y="16"/>
                    <a:pt x="326" y="16"/>
                    <a:pt x="326" y="16"/>
                  </a:cubicBezTo>
                  <a:cubicBezTo>
                    <a:pt x="317" y="12"/>
                    <a:pt x="312" y="10"/>
                    <a:pt x="310" y="9"/>
                  </a:cubicBezTo>
                  <a:cubicBezTo>
                    <a:pt x="308" y="8"/>
                    <a:pt x="308" y="8"/>
                    <a:pt x="308" y="8"/>
                  </a:cubicBezTo>
                  <a:cubicBezTo>
                    <a:pt x="306" y="7"/>
                    <a:pt x="306" y="7"/>
                    <a:pt x="306" y="7"/>
                  </a:cubicBezTo>
                  <a:cubicBezTo>
                    <a:pt x="306" y="8"/>
                    <a:pt x="306" y="8"/>
                    <a:pt x="306" y="8"/>
                  </a:cubicBezTo>
                  <a:cubicBezTo>
                    <a:pt x="302" y="15"/>
                    <a:pt x="302" y="15"/>
                    <a:pt x="302" y="15"/>
                  </a:cubicBezTo>
                  <a:cubicBezTo>
                    <a:pt x="303" y="16"/>
                    <a:pt x="303" y="16"/>
                    <a:pt x="303" y="16"/>
                  </a:cubicBezTo>
                  <a:cubicBezTo>
                    <a:pt x="304" y="14"/>
                    <a:pt x="304" y="14"/>
                    <a:pt x="304" y="14"/>
                  </a:cubicBezTo>
                  <a:cubicBezTo>
                    <a:pt x="303" y="14"/>
                    <a:pt x="302" y="14"/>
                    <a:pt x="297" y="14"/>
                  </a:cubicBezTo>
                  <a:cubicBezTo>
                    <a:pt x="295" y="14"/>
                    <a:pt x="292" y="14"/>
                    <a:pt x="288" y="14"/>
                  </a:cubicBezTo>
                  <a:cubicBezTo>
                    <a:pt x="285" y="14"/>
                    <a:pt x="283" y="15"/>
                    <a:pt x="282" y="17"/>
                  </a:cubicBezTo>
                  <a:cubicBezTo>
                    <a:pt x="280" y="18"/>
                    <a:pt x="280" y="19"/>
                    <a:pt x="280" y="21"/>
                  </a:cubicBezTo>
                  <a:cubicBezTo>
                    <a:pt x="280" y="23"/>
                    <a:pt x="281" y="25"/>
                    <a:pt x="281" y="26"/>
                  </a:cubicBezTo>
                  <a:cubicBezTo>
                    <a:pt x="282" y="28"/>
                    <a:pt x="283" y="29"/>
                    <a:pt x="283" y="29"/>
                  </a:cubicBezTo>
                  <a:cubicBezTo>
                    <a:pt x="284" y="28"/>
                    <a:pt x="284" y="28"/>
                    <a:pt x="284" y="28"/>
                  </a:cubicBezTo>
                  <a:cubicBezTo>
                    <a:pt x="283" y="27"/>
                    <a:pt x="283" y="27"/>
                    <a:pt x="283" y="27"/>
                  </a:cubicBezTo>
                  <a:cubicBezTo>
                    <a:pt x="277" y="34"/>
                    <a:pt x="277" y="34"/>
                    <a:pt x="277" y="34"/>
                  </a:cubicBezTo>
                  <a:cubicBezTo>
                    <a:pt x="279" y="35"/>
                    <a:pt x="279" y="35"/>
                    <a:pt x="279" y="35"/>
                  </a:cubicBezTo>
                  <a:cubicBezTo>
                    <a:pt x="279" y="33"/>
                    <a:pt x="279" y="33"/>
                    <a:pt x="279" y="33"/>
                  </a:cubicBezTo>
                  <a:cubicBezTo>
                    <a:pt x="263" y="29"/>
                    <a:pt x="263" y="29"/>
                    <a:pt x="263" y="29"/>
                  </a:cubicBezTo>
                  <a:cubicBezTo>
                    <a:pt x="262" y="31"/>
                    <a:pt x="262" y="31"/>
                    <a:pt x="262" y="31"/>
                  </a:cubicBezTo>
                  <a:cubicBezTo>
                    <a:pt x="264" y="31"/>
                    <a:pt x="264" y="31"/>
                    <a:pt x="264" y="31"/>
                  </a:cubicBezTo>
                  <a:cubicBezTo>
                    <a:pt x="264" y="30"/>
                    <a:pt x="264" y="29"/>
                    <a:pt x="263" y="27"/>
                  </a:cubicBezTo>
                  <a:cubicBezTo>
                    <a:pt x="262" y="25"/>
                    <a:pt x="261" y="23"/>
                    <a:pt x="258" y="21"/>
                  </a:cubicBezTo>
                  <a:cubicBezTo>
                    <a:pt x="258" y="21"/>
                    <a:pt x="258" y="21"/>
                    <a:pt x="258" y="21"/>
                  </a:cubicBezTo>
                  <a:cubicBezTo>
                    <a:pt x="257" y="21"/>
                    <a:pt x="257" y="21"/>
                    <a:pt x="257" y="21"/>
                  </a:cubicBezTo>
                  <a:cubicBezTo>
                    <a:pt x="257" y="21"/>
                    <a:pt x="256" y="21"/>
                    <a:pt x="256" y="21"/>
                  </a:cubicBezTo>
                  <a:cubicBezTo>
                    <a:pt x="253" y="21"/>
                    <a:pt x="252" y="22"/>
                    <a:pt x="251" y="23"/>
                  </a:cubicBezTo>
                  <a:cubicBezTo>
                    <a:pt x="250" y="25"/>
                    <a:pt x="249" y="26"/>
                    <a:pt x="249" y="26"/>
                  </a:cubicBezTo>
                  <a:cubicBezTo>
                    <a:pt x="250" y="26"/>
                    <a:pt x="250" y="26"/>
                    <a:pt x="250" y="26"/>
                  </a:cubicBezTo>
                  <a:cubicBezTo>
                    <a:pt x="250" y="25"/>
                    <a:pt x="250" y="25"/>
                    <a:pt x="250" y="25"/>
                  </a:cubicBezTo>
                  <a:cubicBezTo>
                    <a:pt x="246" y="25"/>
                    <a:pt x="246" y="25"/>
                    <a:pt x="246" y="25"/>
                  </a:cubicBezTo>
                  <a:cubicBezTo>
                    <a:pt x="245" y="25"/>
                    <a:pt x="245" y="25"/>
                    <a:pt x="245" y="25"/>
                  </a:cubicBezTo>
                  <a:cubicBezTo>
                    <a:pt x="245" y="26"/>
                    <a:pt x="245" y="26"/>
                    <a:pt x="245" y="26"/>
                  </a:cubicBezTo>
                  <a:cubicBezTo>
                    <a:pt x="241" y="45"/>
                    <a:pt x="241" y="45"/>
                    <a:pt x="241" y="45"/>
                  </a:cubicBezTo>
                  <a:cubicBezTo>
                    <a:pt x="240" y="47"/>
                    <a:pt x="240" y="47"/>
                    <a:pt x="240" y="47"/>
                  </a:cubicBezTo>
                  <a:cubicBezTo>
                    <a:pt x="242" y="47"/>
                    <a:pt x="242" y="47"/>
                    <a:pt x="242" y="47"/>
                  </a:cubicBezTo>
                  <a:cubicBezTo>
                    <a:pt x="246" y="47"/>
                    <a:pt x="246" y="47"/>
                    <a:pt x="246" y="47"/>
                  </a:cubicBezTo>
                  <a:cubicBezTo>
                    <a:pt x="246" y="45"/>
                    <a:pt x="246" y="45"/>
                    <a:pt x="246" y="45"/>
                  </a:cubicBezTo>
                  <a:cubicBezTo>
                    <a:pt x="245" y="45"/>
                    <a:pt x="245" y="45"/>
                    <a:pt x="245" y="45"/>
                  </a:cubicBezTo>
                  <a:cubicBezTo>
                    <a:pt x="245" y="55"/>
                    <a:pt x="245" y="55"/>
                    <a:pt x="245" y="55"/>
                  </a:cubicBezTo>
                  <a:cubicBezTo>
                    <a:pt x="246" y="55"/>
                    <a:pt x="246" y="55"/>
                    <a:pt x="246" y="55"/>
                  </a:cubicBezTo>
                  <a:cubicBezTo>
                    <a:pt x="247" y="53"/>
                    <a:pt x="247" y="53"/>
                    <a:pt x="247" y="53"/>
                  </a:cubicBezTo>
                  <a:cubicBezTo>
                    <a:pt x="240" y="51"/>
                    <a:pt x="237" y="50"/>
                    <a:pt x="235" y="50"/>
                  </a:cubicBezTo>
                  <a:cubicBezTo>
                    <a:pt x="233" y="49"/>
                    <a:pt x="233" y="49"/>
                    <a:pt x="233" y="49"/>
                  </a:cubicBezTo>
                  <a:cubicBezTo>
                    <a:pt x="233" y="51"/>
                    <a:pt x="233" y="51"/>
                    <a:pt x="233" y="51"/>
                  </a:cubicBezTo>
                  <a:cubicBezTo>
                    <a:pt x="234" y="51"/>
                    <a:pt x="234" y="51"/>
                    <a:pt x="234" y="51"/>
                  </a:cubicBezTo>
                  <a:cubicBezTo>
                    <a:pt x="233" y="42"/>
                    <a:pt x="233" y="42"/>
                    <a:pt x="233" y="42"/>
                  </a:cubicBezTo>
                  <a:cubicBezTo>
                    <a:pt x="233" y="42"/>
                    <a:pt x="233" y="42"/>
                    <a:pt x="233" y="42"/>
                  </a:cubicBezTo>
                  <a:cubicBezTo>
                    <a:pt x="232" y="41"/>
                    <a:pt x="232" y="41"/>
                    <a:pt x="232" y="41"/>
                  </a:cubicBezTo>
                  <a:cubicBezTo>
                    <a:pt x="232" y="41"/>
                    <a:pt x="231" y="41"/>
                    <a:pt x="231" y="41"/>
                  </a:cubicBezTo>
                  <a:cubicBezTo>
                    <a:pt x="229" y="41"/>
                    <a:pt x="226" y="42"/>
                    <a:pt x="219" y="48"/>
                  </a:cubicBezTo>
                  <a:cubicBezTo>
                    <a:pt x="217" y="51"/>
                    <a:pt x="215" y="54"/>
                    <a:pt x="215" y="56"/>
                  </a:cubicBezTo>
                  <a:cubicBezTo>
                    <a:pt x="215" y="59"/>
                    <a:pt x="217" y="61"/>
                    <a:pt x="218" y="62"/>
                  </a:cubicBezTo>
                  <a:cubicBezTo>
                    <a:pt x="219" y="63"/>
                    <a:pt x="220" y="64"/>
                    <a:pt x="220" y="64"/>
                  </a:cubicBezTo>
                  <a:cubicBezTo>
                    <a:pt x="220" y="64"/>
                    <a:pt x="220" y="64"/>
                    <a:pt x="220" y="64"/>
                  </a:cubicBezTo>
                  <a:cubicBezTo>
                    <a:pt x="221" y="64"/>
                    <a:pt x="221" y="64"/>
                    <a:pt x="221" y="64"/>
                  </a:cubicBezTo>
                  <a:cubicBezTo>
                    <a:pt x="225" y="64"/>
                    <a:pt x="225" y="64"/>
                    <a:pt x="225" y="64"/>
                  </a:cubicBezTo>
                  <a:cubicBezTo>
                    <a:pt x="225" y="63"/>
                    <a:pt x="225" y="63"/>
                    <a:pt x="225" y="63"/>
                  </a:cubicBezTo>
                  <a:cubicBezTo>
                    <a:pt x="224" y="64"/>
                    <a:pt x="224" y="64"/>
                    <a:pt x="224" y="64"/>
                  </a:cubicBezTo>
                  <a:cubicBezTo>
                    <a:pt x="227" y="66"/>
                    <a:pt x="227" y="66"/>
                    <a:pt x="227" y="66"/>
                  </a:cubicBezTo>
                  <a:cubicBezTo>
                    <a:pt x="227" y="64"/>
                    <a:pt x="227" y="64"/>
                    <a:pt x="227" y="64"/>
                  </a:cubicBezTo>
                  <a:cubicBezTo>
                    <a:pt x="226" y="63"/>
                    <a:pt x="226" y="63"/>
                    <a:pt x="226" y="63"/>
                  </a:cubicBezTo>
                  <a:cubicBezTo>
                    <a:pt x="222" y="70"/>
                    <a:pt x="222" y="70"/>
                    <a:pt x="222" y="70"/>
                  </a:cubicBezTo>
                  <a:cubicBezTo>
                    <a:pt x="222" y="71"/>
                    <a:pt x="222" y="71"/>
                    <a:pt x="222" y="71"/>
                  </a:cubicBezTo>
                  <a:cubicBezTo>
                    <a:pt x="222" y="71"/>
                    <a:pt x="222" y="71"/>
                    <a:pt x="222" y="71"/>
                  </a:cubicBezTo>
                  <a:cubicBezTo>
                    <a:pt x="222" y="80"/>
                    <a:pt x="222" y="80"/>
                    <a:pt x="222" y="80"/>
                  </a:cubicBezTo>
                  <a:cubicBezTo>
                    <a:pt x="223" y="80"/>
                    <a:pt x="223" y="80"/>
                    <a:pt x="223" y="80"/>
                  </a:cubicBezTo>
                  <a:cubicBezTo>
                    <a:pt x="223" y="79"/>
                    <a:pt x="223" y="79"/>
                    <a:pt x="223" y="79"/>
                  </a:cubicBezTo>
                  <a:cubicBezTo>
                    <a:pt x="221" y="79"/>
                    <a:pt x="221" y="79"/>
                    <a:pt x="221" y="79"/>
                  </a:cubicBezTo>
                  <a:cubicBezTo>
                    <a:pt x="221" y="80"/>
                    <a:pt x="221" y="80"/>
                    <a:pt x="221" y="80"/>
                  </a:cubicBezTo>
                  <a:cubicBezTo>
                    <a:pt x="222" y="80"/>
                    <a:pt x="222" y="80"/>
                    <a:pt x="222" y="80"/>
                  </a:cubicBezTo>
                  <a:cubicBezTo>
                    <a:pt x="221" y="77"/>
                    <a:pt x="221" y="77"/>
                    <a:pt x="221" y="77"/>
                  </a:cubicBezTo>
                  <a:cubicBezTo>
                    <a:pt x="220" y="77"/>
                    <a:pt x="220" y="77"/>
                    <a:pt x="220" y="77"/>
                  </a:cubicBezTo>
                  <a:cubicBezTo>
                    <a:pt x="220" y="77"/>
                    <a:pt x="220" y="77"/>
                    <a:pt x="220" y="77"/>
                  </a:cubicBezTo>
                  <a:cubicBezTo>
                    <a:pt x="216" y="71"/>
                    <a:pt x="216" y="71"/>
                    <a:pt x="216" y="71"/>
                  </a:cubicBezTo>
                  <a:cubicBezTo>
                    <a:pt x="215" y="72"/>
                    <a:pt x="215" y="72"/>
                    <a:pt x="215" y="72"/>
                  </a:cubicBezTo>
                  <a:cubicBezTo>
                    <a:pt x="216" y="72"/>
                    <a:pt x="216" y="72"/>
                    <a:pt x="216" y="72"/>
                  </a:cubicBezTo>
                  <a:cubicBezTo>
                    <a:pt x="214" y="66"/>
                    <a:pt x="214" y="66"/>
                    <a:pt x="214" y="66"/>
                  </a:cubicBezTo>
                  <a:cubicBezTo>
                    <a:pt x="213" y="65"/>
                    <a:pt x="213" y="65"/>
                    <a:pt x="213" y="65"/>
                  </a:cubicBezTo>
                  <a:cubicBezTo>
                    <a:pt x="212" y="65"/>
                    <a:pt x="212" y="65"/>
                    <a:pt x="212" y="65"/>
                  </a:cubicBezTo>
                  <a:cubicBezTo>
                    <a:pt x="200" y="68"/>
                    <a:pt x="200" y="68"/>
                    <a:pt x="200" y="68"/>
                  </a:cubicBezTo>
                  <a:cubicBezTo>
                    <a:pt x="199" y="68"/>
                    <a:pt x="199" y="68"/>
                    <a:pt x="199" y="68"/>
                  </a:cubicBezTo>
                  <a:cubicBezTo>
                    <a:pt x="199" y="69"/>
                    <a:pt x="199" y="69"/>
                    <a:pt x="199" y="69"/>
                  </a:cubicBezTo>
                  <a:cubicBezTo>
                    <a:pt x="199" y="69"/>
                    <a:pt x="199" y="69"/>
                    <a:pt x="199" y="69"/>
                  </a:cubicBezTo>
                  <a:cubicBezTo>
                    <a:pt x="199" y="69"/>
                    <a:pt x="199" y="69"/>
                    <a:pt x="199" y="69"/>
                  </a:cubicBezTo>
                  <a:cubicBezTo>
                    <a:pt x="199" y="69"/>
                    <a:pt x="199" y="69"/>
                    <a:pt x="199" y="69"/>
                  </a:cubicBezTo>
                  <a:cubicBezTo>
                    <a:pt x="199" y="69"/>
                    <a:pt x="199" y="69"/>
                    <a:pt x="199" y="69"/>
                  </a:cubicBezTo>
                  <a:cubicBezTo>
                    <a:pt x="199" y="69"/>
                    <a:pt x="199" y="69"/>
                    <a:pt x="199" y="69"/>
                  </a:cubicBezTo>
                  <a:cubicBezTo>
                    <a:pt x="199" y="69"/>
                    <a:pt x="198" y="70"/>
                    <a:pt x="197" y="71"/>
                  </a:cubicBezTo>
                  <a:cubicBezTo>
                    <a:pt x="196" y="71"/>
                    <a:pt x="195" y="72"/>
                    <a:pt x="193" y="72"/>
                  </a:cubicBezTo>
                  <a:cubicBezTo>
                    <a:pt x="192" y="72"/>
                    <a:pt x="190" y="72"/>
                    <a:pt x="189" y="71"/>
                  </a:cubicBezTo>
                  <a:cubicBezTo>
                    <a:pt x="188" y="72"/>
                    <a:pt x="188" y="72"/>
                    <a:pt x="188" y="72"/>
                  </a:cubicBezTo>
                  <a:cubicBezTo>
                    <a:pt x="189" y="71"/>
                    <a:pt x="189" y="71"/>
                    <a:pt x="189" y="71"/>
                  </a:cubicBezTo>
                  <a:cubicBezTo>
                    <a:pt x="187" y="70"/>
                    <a:pt x="186" y="68"/>
                    <a:pt x="185" y="65"/>
                  </a:cubicBezTo>
                  <a:cubicBezTo>
                    <a:pt x="184" y="62"/>
                    <a:pt x="184" y="60"/>
                    <a:pt x="184" y="58"/>
                  </a:cubicBezTo>
                  <a:cubicBezTo>
                    <a:pt x="184" y="57"/>
                    <a:pt x="184" y="56"/>
                    <a:pt x="184" y="56"/>
                  </a:cubicBezTo>
                  <a:cubicBezTo>
                    <a:pt x="184" y="55"/>
                    <a:pt x="184" y="55"/>
                    <a:pt x="184" y="55"/>
                  </a:cubicBezTo>
                  <a:cubicBezTo>
                    <a:pt x="185" y="52"/>
                    <a:pt x="185" y="52"/>
                    <a:pt x="185" y="52"/>
                  </a:cubicBezTo>
                  <a:cubicBezTo>
                    <a:pt x="182" y="54"/>
                    <a:pt x="182" y="54"/>
                    <a:pt x="182" y="54"/>
                  </a:cubicBezTo>
                  <a:cubicBezTo>
                    <a:pt x="178" y="56"/>
                    <a:pt x="178" y="56"/>
                    <a:pt x="178" y="56"/>
                  </a:cubicBezTo>
                  <a:cubicBezTo>
                    <a:pt x="179" y="57"/>
                    <a:pt x="179" y="57"/>
                    <a:pt x="179" y="57"/>
                  </a:cubicBezTo>
                  <a:cubicBezTo>
                    <a:pt x="179" y="56"/>
                    <a:pt x="179" y="56"/>
                    <a:pt x="179" y="56"/>
                  </a:cubicBezTo>
                  <a:cubicBezTo>
                    <a:pt x="174" y="53"/>
                    <a:pt x="174" y="53"/>
                    <a:pt x="174" y="53"/>
                  </a:cubicBezTo>
                  <a:cubicBezTo>
                    <a:pt x="173" y="53"/>
                    <a:pt x="173" y="53"/>
                    <a:pt x="173" y="53"/>
                  </a:cubicBezTo>
                  <a:cubicBezTo>
                    <a:pt x="172" y="54"/>
                    <a:pt x="172" y="54"/>
                    <a:pt x="172" y="54"/>
                  </a:cubicBezTo>
                  <a:cubicBezTo>
                    <a:pt x="168" y="61"/>
                    <a:pt x="168" y="61"/>
                    <a:pt x="168" y="61"/>
                  </a:cubicBezTo>
                  <a:cubicBezTo>
                    <a:pt x="167" y="62"/>
                    <a:pt x="167" y="62"/>
                    <a:pt x="167" y="62"/>
                  </a:cubicBezTo>
                  <a:cubicBezTo>
                    <a:pt x="168" y="63"/>
                    <a:pt x="168" y="63"/>
                    <a:pt x="168" y="63"/>
                  </a:cubicBezTo>
                  <a:cubicBezTo>
                    <a:pt x="172" y="66"/>
                    <a:pt x="172" y="66"/>
                    <a:pt x="172" y="66"/>
                  </a:cubicBezTo>
                  <a:cubicBezTo>
                    <a:pt x="173" y="64"/>
                    <a:pt x="173" y="64"/>
                    <a:pt x="173" y="64"/>
                  </a:cubicBezTo>
                  <a:cubicBezTo>
                    <a:pt x="172" y="64"/>
                    <a:pt x="172" y="64"/>
                    <a:pt x="172" y="64"/>
                  </a:cubicBezTo>
                  <a:cubicBezTo>
                    <a:pt x="172" y="64"/>
                    <a:pt x="172" y="64"/>
                    <a:pt x="172" y="64"/>
                  </a:cubicBezTo>
                  <a:cubicBezTo>
                    <a:pt x="172" y="64"/>
                    <a:pt x="172" y="68"/>
                    <a:pt x="168" y="76"/>
                  </a:cubicBezTo>
                  <a:cubicBezTo>
                    <a:pt x="168" y="76"/>
                    <a:pt x="168" y="76"/>
                    <a:pt x="168" y="76"/>
                  </a:cubicBezTo>
                  <a:cubicBezTo>
                    <a:pt x="168" y="76"/>
                    <a:pt x="168" y="76"/>
                    <a:pt x="168" y="76"/>
                  </a:cubicBezTo>
                  <a:cubicBezTo>
                    <a:pt x="167" y="79"/>
                    <a:pt x="164" y="82"/>
                    <a:pt x="162" y="84"/>
                  </a:cubicBezTo>
                  <a:cubicBezTo>
                    <a:pt x="161" y="85"/>
                    <a:pt x="160" y="86"/>
                    <a:pt x="159" y="86"/>
                  </a:cubicBezTo>
                  <a:cubicBezTo>
                    <a:pt x="158" y="87"/>
                    <a:pt x="158" y="87"/>
                    <a:pt x="158" y="87"/>
                  </a:cubicBezTo>
                  <a:cubicBezTo>
                    <a:pt x="158" y="87"/>
                    <a:pt x="158" y="87"/>
                    <a:pt x="158" y="87"/>
                  </a:cubicBezTo>
                  <a:cubicBezTo>
                    <a:pt x="157" y="88"/>
                    <a:pt x="157" y="88"/>
                    <a:pt x="157" y="88"/>
                  </a:cubicBezTo>
                  <a:cubicBezTo>
                    <a:pt x="157" y="88"/>
                    <a:pt x="157" y="88"/>
                    <a:pt x="157" y="88"/>
                  </a:cubicBezTo>
                  <a:cubicBezTo>
                    <a:pt x="156" y="92"/>
                    <a:pt x="156" y="92"/>
                    <a:pt x="156" y="92"/>
                  </a:cubicBezTo>
                  <a:cubicBezTo>
                    <a:pt x="157" y="93"/>
                    <a:pt x="157" y="93"/>
                    <a:pt x="157" y="93"/>
                  </a:cubicBezTo>
                  <a:cubicBezTo>
                    <a:pt x="156" y="92"/>
                    <a:pt x="156" y="92"/>
                    <a:pt x="156" y="92"/>
                  </a:cubicBezTo>
                  <a:cubicBezTo>
                    <a:pt x="151" y="97"/>
                    <a:pt x="151" y="97"/>
                    <a:pt x="151" y="97"/>
                  </a:cubicBezTo>
                  <a:cubicBezTo>
                    <a:pt x="150" y="98"/>
                    <a:pt x="150" y="98"/>
                    <a:pt x="150" y="98"/>
                  </a:cubicBezTo>
                  <a:cubicBezTo>
                    <a:pt x="150" y="98"/>
                    <a:pt x="150" y="98"/>
                    <a:pt x="150" y="98"/>
                  </a:cubicBezTo>
                  <a:cubicBezTo>
                    <a:pt x="152" y="104"/>
                    <a:pt x="152" y="104"/>
                    <a:pt x="152" y="104"/>
                  </a:cubicBezTo>
                  <a:cubicBezTo>
                    <a:pt x="152" y="104"/>
                    <a:pt x="152" y="104"/>
                    <a:pt x="152" y="104"/>
                  </a:cubicBezTo>
                  <a:cubicBezTo>
                    <a:pt x="152" y="104"/>
                    <a:pt x="152" y="104"/>
                    <a:pt x="152" y="104"/>
                  </a:cubicBezTo>
                  <a:cubicBezTo>
                    <a:pt x="155" y="107"/>
                    <a:pt x="155" y="107"/>
                    <a:pt x="155" y="107"/>
                  </a:cubicBezTo>
                  <a:cubicBezTo>
                    <a:pt x="156" y="106"/>
                    <a:pt x="156" y="106"/>
                    <a:pt x="156" y="106"/>
                  </a:cubicBezTo>
                  <a:cubicBezTo>
                    <a:pt x="154" y="106"/>
                    <a:pt x="154" y="106"/>
                    <a:pt x="154" y="106"/>
                  </a:cubicBezTo>
                  <a:cubicBezTo>
                    <a:pt x="153" y="113"/>
                    <a:pt x="153" y="113"/>
                    <a:pt x="153" y="113"/>
                  </a:cubicBezTo>
                  <a:cubicBezTo>
                    <a:pt x="154" y="113"/>
                    <a:pt x="154" y="113"/>
                    <a:pt x="154" y="113"/>
                  </a:cubicBezTo>
                  <a:cubicBezTo>
                    <a:pt x="155" y="111"/>
                    <a:pt x="155" y="111"/>
                    <a:pt x="155" y="111"/>
                  </a:cubicBezTo>
                  <a:cubicBezTo>
                    <a:pt x="149" y="110"/>
                    <a:pt x="149" y="110"/>
                    <a:pt x="149" y="110"/>
                  </a:cubicBezTo>
                  <a:cubicBezTo>
                    <a:pt x="149" y="111"/>
                    <a:pt x="149" y="111"/>
                    <a:pt x="149" y="111"/>
                  </a:cubicBezTo>
                  <a:cubicBezTo>
                    <a:pt x="150" y="111"/>
                    <a:pt x="150" y="111"/>
                    <a:pt x="150" y="111"/>
                  </a:cubicBezTo>
                  <a:cubicBezTo>
                    <a:pt x="145" y="99"/>
                    <a:pt x="145" y="99"/>
                    <a:pt x="145" y="99"/>
                  </a:cubicBezTo>
                  <a:cubicBezTo>
                    <a:pt x="145" y="99"/>
                    <a:pt x="145" y="99"/>
                    <a:pt x="145" y="99"/>
                  </a:cubicBezTo>
                  <a:cubicBezTo>
                    <a:pt x="145" y="99"/>
                    <a:pt x="145" y="99"/>
                    <a:pt x="145" y="99"/>
                  </a:cubicBezTo>
                  <a:cubicBezTo>
                    <a:pt x="142" y="94"/>
                    <a:pt x="142" y="94"/>
                    <a:pt x="142" y="94"/>
                  </a:cubicBezTo>
                  <a:cubicBezTo>
                    <a:pt x="141" y="95"/>
                    <a:pt x="141" y="95"/>
                    <a:pt x="141" y="95"/>
                  </a:cubicBezTo>
                  <a:cubicBezTo>
                    <a:pt x="142" y="97"/>
                    <a:pt x="142" y="97"/>
                    <a:pt x="142" y="97"/>
                  </a:cubicBezTo>
                  <a:cubicBezTo>
                    <a:pt x="146" y="94"/>
                    <a:pt x="146" y="94"/>
                    <a:pt x="146" y="94"/>
                  </a:cubicBezTo>
                  <a:cubicBezTo>
                    <a:pt x="147" y="93"/>
                    <a:pt x="147" y="93"/>
                    <a:pt x="147" y="93"/>
                  </a:cubicBezTo>
                  <a:cubicBezTo>
                    <a:pt x="146" y="92"/>
                    <a:pt x="146" y="92"/>
                    <a:pt x="146" y="92"/>
                  </a:cubicBezTo>
                  <a:cubicBezTo>
                    <a:pt x="142" y="87"/>
                    <a:pt x="142" y="87"/>
                    <a:pt x="142" y="87"/>
                  </a:cubicBezTo>
                  <a:cubicBezTo>
                    <a:pt x="141" y="87"/>
                    <a:pt x="141" y="87"/>
                    <a:pt x="141" y="87"/>
                  </a:cubicBezTo>
                  <a:cubicBezTo>
                    <a:pt x="141" y="87"/>
                    <a:pt x="141" y="87"/>
                    <a:pt x="141" y="87"/>
                  </a:cubicBezTo>
                  <a:cubicBezTo>
                    <a:pt x="140" y="87"/>
                    <a:pt x="140" y="87"/>
                    <a:pt x="140" y="87"/>
                  </a:cubicBezTo>
                  <a:cubicBezTo>
                    <a:pt x="140" y="87"/>
                    <a:pt x="139" y="87"/>
                    <a:pt x="137" y="87"/>
                  </a:cubicBezTo>
                  <a:cubicBezTo>
                    <a:pt x="135" y="87"/>
                    <a:pt x="132" y="87"/>
                    <a:pt x="131" y="86"/>
                  </a:cubicBezTo>
                  <a:cubicBezTo>
                    <a:pt x="131" y="86"/>
                    <a:pt x="131" y="86"/>
                    <a:pt x="131" y="86"/>
                  </a:cubicBezTo>
                  <a:cubicBezTo>
                    <a:pt x="131" y="86"/>
                    <a:pt x="131" y="86"/>
                    <a:pt x="131" y="86"/>
                  </a:cubicBezTo>
                  <a:cubicBezTo>
                    <a:pt x="129" y="85"/>
                    <a:pt x="128" y="84"/>
                    <a:pt x="128" y="84"/>
                  </a:cubicBezTo>
                  <a:cubicBezTo>
                    <a:pt x="127" y="83"/>
                    <a:pt x="127" y="83"/>
                    <a:pt x="127" y="82"/>
                  </a:cubicBezTo>
                  <a:cubicBezTo>
                    <a:pt x="127" y="82"/>
                    <a:pt x="127" y="81"/>
                    <a:pt x="128" y="80"/>
                  </a:cubicBezTo>
                  <a:cubicBezTo>
                    <a:pt x="127" y="80"/>
                    <a:pt x="127" y="79"/>
                    <a:pt x="127" y="79"/>
                  </a:cubicBezTo>
                  <a:cubicBezTo>
                    <a:pt x="126" y="78"/>
                    <a:pt x="126" y="78"/>
                    <a:pt x="125" y="78"/>
                  </a:cubicBezTo>
                  <a:cubicBezTo>
                    <a:pt x="123" y="76"/>
                    <a:pt x="121" y="75"/>
                    <a:pt x="119" y="72"/>
                  </a:cubicBezTo>
                  <a:cubicBezTo>
                    <a:pt x="119" y="72"/>
                    <a:pt x="119" y="72"/>
                    <a:pt x="119" y="72"/>
                  </a:cubicBezTo>
                  <a:cubicBezTo>
                    <a:pt x="119" y="72"/>
                    <a:pt x="119" y="72"/>
                    <a:pt x="119" y="72"/>
                  </a:cubicBezTo>
                  <a:cubicBezTo>
                    <a:pt x="119" y="71"/>
                    <a:pt x="119" y="71"/>
                    <a:pt x="119" y="70"/>
                  </a:cubicBezTo>
                  <a:cubicBezTo>
                    <a:pt x="119" y="69"/>
                    <a:pt x="120" y="66"/>
                    <a:pt x="122" y="65"/>
                  </a:cubicBezTo>
                  <a:cubicBezTo>
                    <a:pt x="122" y="64"/>
                    <a:pt x="123" y="63"/>
                    <a:pt x="123" y="62"/>
                  </a:cubicBezTo>
                  <a:cubicBezTo>
                    <a:pt x="124" y="61"/>
                    <a:pt x="124" y="61"/>
                    <a:pt x="124" y="61"/>
                  </a:cubicBezTo>
                  <a:cubicBezTo>
                    <a:pt x="124" y="61"/>
                    <a:pt x="124" y="61"/>
                    <a:pt x="124" y="61"/>
                  </a:cubicBezTo>
                  <a:cubicBezTo>
                    <a:pt x="126" y="60"/>
                    <a:pt x="126" y="60"/>
                    <a:pt x="126" y="60"/>
                  </a:cubicBezTo>
                  <a:cubicBezTo>
                    <a:pt x="124" y="59"/>
                    <a:pt x="124" y="59"/>
                    <a:pt x="124" y="59"/>
                  </a:cubicBezTo>
                  <a:cubicBezTo>
                    <a:pt x="119" y="56"/>
                    <a:pt x="119" y="56"/>
                    <a:pt x="119" y="56"/>
                  </a:cubicBezTo>
                  <a:cubicBezTo>
                    <a:pt x="118" y="56"/>
                    <a:pt x="118" y="56"/>
                    <a:pt x="118" y="56"/>
                  </a:cubicBezTo>
                  <a:cubicBezTo>
                    <a:pt x="117" y="56"/>
                    <a:pt x="117" y="56"/>
                    <a:pt x="117" y="56"/>
                  </a:cubicBezTo>
                  <a:cubicBezTo>
                    <a:pt x="108" y="59"/>
                    <a:pt x="108" y="59"/>
                    <a:pt x="108" y="59"/>
                  </a:cubicBezTo>
                  <a:cubicBezTo>
                    <a:pt x="106" y="59"/>
                    <a:pt x="106" y="59"/>
                    <a:pt x="106" y="59"/>
                  </a:cubicBezTo>
                  <a:cubicBezTo>
                    <a:pt x="107" y="61"/>
                    <a:pt x="107" y="61"/>
                    <a:pt x="107" y="61"/>
                  </a:cubicBezTo>
                  <a:cubicBezTo>
                    <a:pt x="110" y="65"/>
                    <a:pt x="110" y="65"/>
                    <a:pt x="110" y="65"/>
                  </a:cubicBezTo>
                  <a:cubicBezTo>
                    <a:pt x="111" y="64"/>
                    <a:pt x="111" y="64"/>
                    <a:pt x="111" y="64"/>
                  </a:cubicBezTo>
                  <a:cubicBezTo>
                    <a:pt x="110" y="63"/>
                    <a:pt x="110" y="63"/>
                    <a:pt x="110" y="63"/>
                  </a:cubicBezTo>
                  <a:cubicBezTo>
                    <a:pt x="102" y="68"/>
                    <a:pt x="102" y="68"/>
                    <a:pt x="102" y="68"/>
                  </a:cubicBezTo>
                  <a:cubicBezTo>
                    <a:pt x="103" y="70"/>
                    <a:pt x="103" y="70"/>
                    <a:pt x="103" y="70"/>
                  </a:cubicBezTo>
                  <a:cubicBezTo>
                    <a:pt x="104" y="68"/>
                    <a:pt x="104" y="68"/>
                    <a:pt x="104" y="68"/>
                  </a:cubicBezTo>
                  <a:cubicBezTo>
                    <a:pt x="101" y="67"/>
                    <a:pt x="101" y="67"/>
                    <a:pt x="101" y="67"/>
                  </a:cubicBezTo>
                  <a:cubicBezTo>
                    <a:pt x="100" y="66"/>
                    <a:pt x="100" y="66"/>
                    <a:pt x="100" y="66"/>
                  </a:cubicBezTo>
                  <a:cubicBezTo>
                    <a:pt x="99" y="67"/>
                    <a:pt x="99" y="67"/>
                    <a:pt x="99" y="67"/>
                  </a:cubicBezTo>
                  <a:cubicBezTo>
                    <a:pt x="96" y="72"/>
                    <a:pt x="96" y="72"/>
                    <a:pt x="96" y="72"/>
                  </a:cubicBezTo>
                  <a:cubicBezTo>
                    <a:pt x="96" y="72"/>
                    <a:pt x="96" y="72"/>
                    <a:pt x="96" y="72"/>
                  </a:cubicBezTo>
                  <a:cubicBezTo>
                    <a:pt x="96" y="73"/>
                    <a:pt x="96" y="73"/>
                    <a:pt x="96" y="73"/>
                  </a:cubicBezTo>
                  <a:cubicBezTo>
                    <a:pt x="100" y="84"/>
                    <a:pt x="100" y="84"/>
                    <a:pt x="100" y="84"/>
                  </a:cubicBezTo>
                  <a:cubicBezTo>
                    <a:pt x="102" y="83"/>
                    <a:pt x="102" y="83"/>
                    <a:pt x="102" y="83"/>
                  </a:cubicBezTo>
                  <a:cubicBezTo>
                    <a:pt x="101" y="82"/>
                    <a:pt x="101" y="82"/>
                    <a:pt x="101" y="82"/>
                  </a:cubicBezTo>
                  <a:cubicBezTo>
                    <a:pt x="100" y="82"/>
                    <a:pt x="100" y="82"/>
                    <a:pt x="100" y="82"/>
                  </a:cubicBezTo>
                  <a:cubicBezTo>
                    <a:pt x="100" y="83"/>
                    <a:pt x="96" y="86"/>
                    <a:pt x="93" y="87"/>
                  </a:cubicBezTo>
                  <a:cubicBezTo>
                    <a:pt x="93" y="87"/>
                    <a:pt x="93" y="87"/>
                    <a:pt x="93" y="87"/>
                  </a:cubicBezTo>
                  <a:cubicBezTo>
                    <a:pt x="93" y="87"/>
                    <a:pt x="93" y="87"/>
                    <a:pt x="93" y="87"/>
                  </a:cubicBezTo>
                  <a:cubicBezTo>
                    <a:pt x="92" y="88"/>
                    <a:pt x="91" y="89"/>
                    <a:pt x="91" y="89"/>
                  </a:cubicBezTo>
                  <a:cubicBezTo>
                    <a:pt x="90" y="91"/>
                    <a:pt x="90" y="92"/>
                    <a:pt x="90" y="93"/>
                  </a:cubicBezTo>
                  <a:cubicBezTo>
                    <a:pt x="90" y="93"/>
                    <a:pt x="90" y="94"/>
                    <a:pt x="90" y="94"/>
                  </a:cubicBezTo>
                  <a:cubicBezTo>
                    <a:pt x="90" y="94"/>
                    <a:pt x="90" y="94"/>
                    <a:pt x="90" y="94"/>
                  </a:cubicBezTo>
                  <a:cubicBezTo>
                    <a:pt x="90" y="94"/>
                    <a:pt x="90" y="94"/>
                    <a:pt x="90" y="94"/>
                  </a:cubicBezTo>
                  <a:cubicBezTo>
                    <a:pt x="90" y="94"/>
                    <a:pt x="90" y="94"/>
                    <a:pt x="90" y="94"/>
                  </a:cubicBezTo>
                  <a:cubicBezTo>
                    <a:pt x="90" y="95"/>
                    <a:pt x="90" y="95"/>
                    <a:pt x="90" y="95"/>
                  </a:cubicBezTo>
                  <a:cubicBezTo>
                    <a:pt x="89" y="95"/>
                    <a:pt x="88" y="96"/>
                    <a:pt x="87" y="96"/>
                  </a:cubicBezTo>
                  <a:cubicBezTo>
                    <a:pt x="86" y="96"/>
                    <a:pt x="84" y="96"/>
                    <a:pt x="83" y="96"/>
                  </a:cubicBezTo>
                  <a:cubicBezTo>
                    <a:pt x="82" y="96"/>
                    <a:pt x="81" y="97"/>
                    <a:pt x="81" y="97"/>
                  </a:cubicBezTo>
                  <a:cubicBezTo>
                    <a:pt x="81" y="98"/>
                    <a:pt x="81" y="99"/>
                    <a:pt x="81" y="99"/>
                  </a:cubicBezTo>
                  <a:cubicBezTo>
                    <a:pt x="80" y="100"/>
                    <a:pt x="80" y="101"/>
                    <a:pt x="80" y="101"/>
                  </a:cubicBezTo>
                  <a:cubicBezTo>
                    <a:pt x="79" y="101"/>
                    <a:pt x="79" y="102"/>
                    <a:pt x="77" y="102"/>
                  </a:cubicBezTo>
                  <a:cubicBezTo>
                    <a:pt x="77" y="102"/>
                    <a:pt x="76" y="102"/>
                    <a:pt x="74" y="101"/>
                  </a:cubicBezTo>
                  <a:cubicBezTo>
                    <a:pt x="72" y="100"/>
                    <a:pt x="70" y="98"/>
                    <a:pt x="68" y="97"/>
                  </a:cubicBezTo>
                  <a:cubicBezTo>
                    <a:pt x="67" y="96"/>
                    <a:pt x="66" y="95"/>
                    <a:pt x="65" y="95"/>
                  </a:cubicBezTo>
                  <a:cubicBezTo>
                    <a:pt x="64" y="95"/>
                    <a:pt x="64" y="94"/>
                    <a:pt x="64" y="94"/>
                  </a:cubicBezTo>
                  <a:cubicBezTo>
                    <a:pt x="63" y="94"/>
                    <a:pt x="63" y="94"/>
                    <a:pt x="63" y="94"/>
                  </a:cubicBezTo>
                  <a:cubicBezTo>
                    <a:pt x="61" y="94"/>
                    <a:pt x="60" y="94"/>
                    <a:pt x="59" y="95"/>
                  </a:cubicBezTo>
                  <a:cubicBezTo>
                    <a:pt x="58" y="96"/>
                    <a:pt x="57" y="98"/>
                    <a:pt x="56" y="99"/>
                  </a:cubicBezTo>
                  <a:cubicBezTo>
                    <a:pt x="55" y="99"/>
                    <a:pt x="55" y="100"/>
                    <a:pt x="54" y="100"/>
                  </a:cubicBezTo>
                  <a:cubicBezTo>
                    <a:pt x="54" y="100"/>
                    <a:pt x="54" y="101"/>
                    <a:pt x="53" y="101"/>
                  </a:cubicBezTo>
                  <a:cubicBezTo>
                    <a:pt x="53" y="101"/>
                    <a:pt x="53" y="101"/>
                    <a:pt x="53" y="101"/>
                  </a:cubicBezTo>
                  <a:cubicBezTo>
                    <a:pt x="53" y="101"/>
                    <a:pt x="53" y="101"/>
                    <a:pt x="53" y="101"/>
                  </a:cubicBezTo>
                  <a:cubicBezTo>
                    <a:pt x="52" y="101"/>
                    <a:pt x="51" y="101"/>
                    <a:pt x="50" y="101"/>
                  </a:cubicBezTo>
                  <a:cubicBezTo>
                    <a:pt x="49" y="101"/>
                    <a:pt x="49" y="101"/>
                    <a:pt x="48" y="101"/>
                  </a:cubicBezTo>
                  <a:cubicBezTo>
                    <a:pt x="47" y="100"/>
                    <a:pt x="47" y="100"/>
                    <a:pt x="46" y="99"/>
                  </a:cubicBezTo>
                  <a:cubicBezTo>
                    <a:pt x="45" y="99"/>
                    <a:pt x="45" y="99"/>
                    <a:pt x="45" y="99"/>
                  </a:cubicBezTo>
                  <a:cubicBezTo>
                    <a:pt x="45" y="99"/>
                    <a:pt x="45" y="99"/>
                    <a:pt x="45" y="99"/>
                  </a:cubicBezTo>
                  <a:cubicBezTo>
                    <a:pt x="44" y="99"/>
                    <a:pt x="44" y="99"/>
                    <a:pt x="44" y="100"/>
                  </a:cubicBezTo>
                  <a:cubicBezTo>
                    <a:pt x="43" y="100"/>
                    <a:pt x="43" y="101"/>
                    <a:pt x="42" y="101"/>
                  </a:cubicBezTo>
                  <a:cubicBezTo>
                    <a:pt x="42" y="102"/>
                    <a:pt x="42" y="102"/>
                    <a:pt x="41" y="103"/>
                  </a:cubicBezTo>
                  <a:cubicBezTo>
                    <a:pt x="40" y="104"/>
                    <a:pt x="39" y="104"/>
                    <a:pt x="37" y="105"/>
                  </a:cubicBezTo>
                  <a:cubicBezTo>
                    <a:pt x="37" y="106"/>
                    <a:pt x="37" y="106"/>
                    <a:pt x="37" y="106"/>
                  </a:cubicBezTo>
                  <a:cubicBezTo>
                    <a:pt x="37" y="105"/>
                    <a:pt x="37" y="105"/>
                    <a:pt x="37" y="105"/>
                  </a:cubicBezTo>
                  <a:cubicBezTo>
                    <a:pt x="36" y="105"/>
                    <a:pt x="35" y="104"/>
                    <a:pt x="34" y="104"/>
                  </a:cubicBezTo>
                  <a:cubicBezTo>
                    <a:pt x="33" y="104"/>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98"/>
                    <a:pt x="33" y="98"/>
                    <a:pt x="33" y="98"/>
                  </a:cubicBezTo>
                  <a:cubicBezTo>
                    <a:pt x="30" y="103"/>
                    <a:pt x="30" y="103"/>
                    <a:pt x="30" y="103"/>
                  </a:cubicBezTo>
                  <a:cubicBezTo>
                    <a:pt x="30" y="103"/>
                    <a:pt x="29" y="104"/>
                    <a:pt x="28" y="104"/>
                  </a:cubicBezTo>
                  <a:cubicBezTo>
                    <a:pt x="25" y="106"/>
                    <a:pt x="19" y="106"/>
                    <a:pt x="14" y="112"/>
                  </a:cubicBezTo>
                  <a:cubicBezTo>
                    <a:pt x="14" y="112"/>
                    <a:pt x="14" y="112"/>
                    <a:pt x="14" y="112"/>
                  </a:cubicBezTo>
                  <a:cubicBezTo>
                    <a:pt x="14" y="112"/>
                    <a:pt x="14" y="112"/>
                    <a:pt x="14" y="112"/>
                  </a:cubicBezTo>
                  <a:cubicBezTo>
                    <a:pt x="13" y="114"/>
                    <a:pt x="13" y="115"/>
                    <a:pt x="13" y="116"/>
                  </a:cubicBezTo>
                  <a:cubicBezTo>
                    <a:pt x="13" y="118"/>
                    <a:pt x="14" y="120"/>
                    <a:pt x="15" y="121"/>
                  </a:cubicBezTo>
                  <a:cubicBezTo>
                    <a:pt x="17" y="123"/>
                    <a:pt x="20" y="124"/>
                    <a:pt x="22" y="124"/>
                  </a:cubicBezTo>
                  <a:cubicBezTo>
                    <a:pt x="24" y="125"/>
                    <a:pt x="26" y="125"/>
                    <a:pt x="26" y="125"/>
                  </a:cubicBezTo>
                  <a:cubicBezTo>
                    <a:pt x="26" y="124"/>
                    <a:pt x="26" y="124"/>
                    <a:pt x="26" y="124"/>
                  </a:cubicBezTo>
                  <a:cubicBezTo>
                    <a:pt x="25" y="124"/>
                    <a:pt x="25" y="124"/>
                    <a:pt x="25" y="124"/>
                  </a:cubicBezTo>
                  <a:cubicBezTo>
                    <a:pt x="25" y="140"/>
                    <a:pt x="25" y="140"/>
                    <a:pt x="25" y="140"/>
                  </a:cubicBezTo>
                  <a:cubicBezTo>
                    <a:pt x="25" y="140"/>
                    <a:pt x="25" y="141"/>
                    <a:pt x="25" y="141"/>
                  </a:cubicBezTo>
                  <a:cubicBezTo>
                    <a:pt x="25" y="142"/>
                    <a:pt x="26" y="142"/>
                    <a:pt x="26" y="143"/>
                  </a:cubicBezTo>
                  <a:cubicBezTo>
                    <a:pt x="27" y="143"/>
                    <a:pt x="27" y="143"/>
                    <a:pt x="28" y="143"/>
                  </a:cubicBezTo>
                  <a:cubicBezTo>
                    <a:pt x="29" y="143"/>
                    <a:pt x="30" y="143"/>
                    <a:pt x="32" y="144"/>
                  </a:cubicBezTo>
                  <a:cubicBezTo>
                    <a:pt x="33" y="143"/>
                    <a:pt x="33" y="143"/>
                    <a:pt x="33" y="143"/>
                  </a:cubicBezTo>
                  <a:cubicBezTo>
                    <a:pt x="32" y="144"/>
                    <a:pt x="32" y="144"/>
                    <a:pt x="32" y="144"/>
                  </a:cubicBezTo>
                  <a:cubicBezTo>
                    <a:pt x="32" y="144"/>
                    <a:pt x="33" y="145"/>
                    <a:pt x="33" y="145"/>
                  </a:cubicBezTo>
                  <a:cubicBezTo>
                    <a:pt x="33" y="146"/>
                    <a:pt x="33" y="146"/>
                    <a:pt x="33" y="147"/>
                  </a:cubicBezTo>
                  <a:cubicBezTo>
                    <a:pt x="33" y="148"/>
                    <a:pt x="33" y="151"/>
                    <a:pt x="31" y="156"/>
                  </a:cubicBezTo>
                  <a:cubicBezTo>
                    <a:pt x="31" y="156"/>
                    <a:pt x="31" y="156"/>
                    <a:pt x="31" y="156"/>
                  </a:cubicBezTo>
                  <a:cubicBezTo>
                    <a:pt x="31" y="156"/>
                    <a:pt x="31" y="156"/>
                    <a:pt x="31" y="156"/>
                  </a:cubicBezTo>
                  <a:cubicBezTo>
                    <a:pt x="31" y="158"/>
                    <a:pt x="30" y="159"/>
                    <a:pt x="28" y="161"/>
                  </a:cubicBezTo>
                  <a:cubicBezTo>
                    <a:pt x="26" y="163"/>
                    <a:pt x="22" y="165"/>
                    <a:pt x="19" y="166"/>
                  </a:cubicBezTo>
                  <a:cubicBezTo>
                    <a:pt x="17" y="167"/>
                    <a:pt x="16" y="167"/>
                    <a:pt x="15" y="168"/>
                  </a:cubicBezTo>
                  <a:cubicBezTo>
                    <a:pt x="15" y="168"/>
                    <a:pt x="14" y="168"/>
                    <a:pt x="14" y="168"/>
                  </a:cubicBezTo>
                  <a:cubicBezTo>
                    <a:pt x="14" y="168"/>
                    <a:pt x="14" y="168"/>
                    <a:pt x="14" y="168"/>
                  </a:cubicBezTo>
                  <a:cubicBezTo>
                    <a:pt x="14" y="170"/>
                    <a:pt x="14" y="170"/>
                    <a:pt x="14" y="170"/>
                  </a:cubicBezTo>
                  <a:cubicBezTo>
                    <a:pt x="14" y="168"/>
                    <a:pt x="14" y="168"/>
                    <a:pt x="14" y="168"/>
                  </a:cubicBezTo>
                  <a:cubicBezTo>
                    <a:pt x="9" y="167"/>
                    <a:pt x="9" y="167"/>
                    <a:pt x="9" y="167"/>
                  </a:cubicBezTo>
                  <a:cubicBezTo>
                    <a:pt x="9" y="167"/>
                    <a:pt x="9" y="167"/>
                    <a:pt x="9" y="167"/>
                  </a:cubicBezTo>
                  <a:cubicBezTo>
                    <a:pt x="8" y="167"/>
                    <a:pt x="8" y="167"/>
                    <a:pt x="8" y="167"/>
                  </a:cubicBezTo>
                  <a:cubicBezTo>
                    <a:pt x="8" y="167"/>
                    <a:pt x="6" y="167"/>
                    <a:pt x="4" y="168"/>
                  </a:cubicBezTo>
                  <a:cubicBezTo>
                    <a:pt x="2" y="170"/>
                    <a:pt x="0" y="172"/>
                    <a:pt x="0" y="176"/>
                  </a:cubicBezTo>
                  <a:cubicBezTo>
                    <a:pt x="2" y="176"/>
                    <a:pt x="2" y="176"/>
                    <a:pt x="2" y="176"/>
                  </a:cubicBezTo>
                  <a:cubicBezTo>
                    <a:pt x="0" y="176"/>
                    <a:pt x="0" y="176"/>
                    <a:pt x="0" y="176"/>
                  </a:cubicBezTo>
                  <a:cubicBezTo>
                    <a:pt x="0" y="177"/>
                    <a:pt x="0" y="178"/>
                    <a:pt x="0" y="178"/>
                  </a:cubicBezTo>
                  <a:cubicBezTo>
                    <a:pt x="0" y="179"/>
                    <a:pt x="0" y="180"/>
                    <a:pt x="1" y="181"/>
                  </a:cubicBezTo>
                  <a:cubicBezTo>
                    <a:pt x="1" y="182"/>
                    <a:pt x="2" y="182"/>
                    <a:pt x="3" y="182"/>
                  </a:cubicBezTo>
                  <a:cubicBezTo>
                    <a:pt x="4" y="182"/>
                    <a:pt x="4" y="182"/>
                    <a:pt x="5" y="182"/>
                  </a:cubicBezTo>
                  <a:cubicBezTo>
                    <a:pt x="7" y="180"/>
                    <a:pt x="8" y="179"/>
                    <a:pt x="8" y="179"/>
                  </a:cubicBezTo>
                  <a:cubicBezTo>
                    <a:pt x="7" y="178"/>
                    <a:pt x="7" y="178"/>
                    <a:pt x="7" y="178"/>
                  </a:cubicBezTo>
                  <a:cubicBezTo>
                    <a:pt x="6" y="178"/>
                    <a:pt x="6" y="178"/>
                    <a:pt x="6" y="178"/>
                  </a:cubicBezTo>
                  <a:cubicBezTo>
                    <a:pt x="6" y="178"/>
                    <a:pt x="6" y="178"/>
                    <a:pt x="6" y="180"/>
                  </a:cubicBezTo>
                  <a:cubicBezTo>
                    <a:pt x="7" y="182"/>
                    <a:pt x="8" y="185"/>
                    <a:pt x="10" y="190"/>
                  </a:cubicBezTo>
                  <a:cubicBezTo>
                    <a:pt x="11" y="190"/>
                    <a:pt x="11" y="190"/>
                    <a:pt x="11" y="190"/>
                  </a:cubicBezTo>
                  <a:cubicBezTo>
                    <a:pt x="10" y="190"/>
                    <a:pt x="10" y="190"/>
                    <a:pt x="10" y="190"/>
                  </a:cubicBezTo>
                  <a:cubicBezTo>
                    <a:pt x="10" y="192"/>
                    <a:pt x="12" y="194"/>
                    <a:pt x="13" y="195"/>
                  </a:cubicBezTo>
                  <a:cubicBezTo>
                    <a:pt x="14" y="195"/>
                    <a:pt x="16" y="196"/>
                    <a:pt x="17" y="196"/>
                  </a:cubicBezTo>
                  <a:cubicBezTo>
                    <a:pt x="21" y="196"/>
                    <a:pt x="24" y="194"/>
                    <a:pt x="24" y="194"/>
                  </a:cubicBezTo>
                  <a:cubicBezTo>
                    <a:pt x="23" y="192"/>
                    <a:pt x="23" y="192"/>
                    <a:pt x="23" y="192"/>
                  </a:cubicBezTo>
                  <a:cubicBezTo>
                    <a:pt x="22" y="193"/>
                    <a:pt x="22" y="193"/>
                    <a:pt x="22" y="193"/>
                  </a:cubicBezTo>
                  <a:cubicBezTo>
                    <a:pt x="23" y="209"/>
                    <a:pt x="23" y="209"/>
                    <a:pt x="23" y="209"/>
                  </a:cubicBezTo>
                  <a:cubicBezTo>
                    <a:pt x="25" y="209"/>
                    <a:pt x="25" y="209"/>
                    <a:pt x="25" y="209"/>
                  </a:cubicBezTo>
                  <a:cubicBezTo>
                    <a:pt x="23" y="208"/>
                    <a:pt x="23" y="208"/>
                    <a:pt x="23" y="208"/>
                  </a:cubicBezTo>
                  <a:cubicBezTo>
                    <a:pt x="23" y="208"/>
                    <a:pt x="23" y="208"/>
                    <a:pt x="23" y="208"/>
                  </a:cubicBezTo>
                  <a:cubicBezTo>
                    <a:pt x="23" y="208"/>
                    <a:pt x="23" y="209"/>
                    <a:pt x="22" y="210"/>
                  </a:cubicBezTo>
                  <a:cubicBezTo>
                    <a:pt x="21" y="211"/>
                    <a:pt x="20" y="212"/>
                    <a:pt x="19" y="213"/>
                  </a:cubicBezTo>
                  <a:cubicBezTo>
                    <a:pt x="19" y="213"/>
                    <a:pt x="19" y="213"/>
                    <a:pt x="19" y="213"/>
                  </a:cubicBezTo>
                  <a:cubicBezTo>
                    <a:pt x="18" y="213"/>
                    <a:pt x="18" y="213"/>
                    <a:pt x="18" y="213"/>
                  </a:cubicBezTo>
                  <a:cubicBezTo>
                    <a:pt x="17" y="214"/>
                    <a:pt x="16" y="216"/>
                    <a:pt x="15" y="218"/>
                  </a:cubicBezTo>
                  <a:cubicBezTo>
                    <a:pt x="14" y="220"/>
                    <a:pt x="13" y="223"/>
                    <a:pt x="13" y="226"/>
                  </a:cubicBezTo>
                  <a:cubicBezTo>
                    <a:pt x="13" y="231"/>
                    <a:pt x="14" y="236"/>
                    <a:pt x="18" y="241"/>
                  </a:cubicBezTo>
                  <a:cubicBezTo>
                    <a:pt x="19" y="240"/>
                    <a:pt x="19" y="240"/>
                    <a:pt x="19" y="240"/>
                  </a:cubicBezTo>
                  <a:cubicBezTo>
                    <a:pt x="18" y="240"/>
                    <a:pt x="18" y="240"/>
                    <a:pt x="18" y="240"/>
                  </a:cubicBezTo>
                  <a:cubicBezTo>
                    <a:pt x="21" y="247"/>
                    <a:pt x="24" y="251"/>
                    <a:pt x="28" y="254"/>
                  </a:cubicBezTo>
                  <a:cubicBezTo>
                    <a:pt x="31" y="257"/>
                    <a:pt x="36" y="259"/>
                    <a:pt x="41" y="260"/>
                  </a:cubicBezTo>
                  <a:cubicBezTo>
                    <a:pt x="41" y="259"/>
                    <a:pt x="41" y="259"/>
                    <a:pt x="41" y="259"/>
                  </a:cubicBezTo>
                  <a:cubicBezTo>
                    <a:pt x="40" y="260"/>
                    <a:pt x="40" y="260"/>
                    <a:pt x="40" y="260"/>
                  </a:cubicBezTo>
                  <a:cubicBezTo>
                    <a:pt x="42" y="261"/>
                    <a:pt x="44" y="261"/>
                    <a:pt x="45" y="261"/>
                  </a:cubicBezTo>
                  <a:cubicBezTo>
                    <a:pt x="49" y="261"/>
                    <a:pt x="52" y="260"/>
                    <a:pt x="56" y="259"/>
                  </a:cubicBezTo>
                  <a:cubicBezTo>
                    <a:pt x="59" y="258"/>
                    <a:pt x="61" y="257"/>
                    <a:pt x="63" y="257"/>
                  </a:cubicBezTo>
                  <a:cubicBezTo>
                    <a:pt x="63" y="257"/>
                    <a:pt x="63" y="257"/>
                    <a:pt x="63" y="257"/>
                  </a:cubicBezTo>
                  <a:cubicBezTo>
                    <a:pt x="62" y="257"/>
                    <a:pt x="62" y="257"/>
                    <a:pt x="62" y="257"/>
                  </a:cubicBezTo>
                  <a:cubicBezTo>
                    <a:pt x="63" y="257"/>
                    <a:pt x="63" y="257"/>
                    <a:pt x="63" y="257"/>
                  </a:cubicBezTo>
                  <a:cubicBezTo>
                    <a:pt x="63" y="257"/>
                    <a:pt x="63" y="257"/>
                    <a:pt x="63" y="257"/>
                  </a:cubicBezTo>
                  <a:cubicBezTo>
                    <a:pt x="62" y="257"/>
                    <a:pt x="62" y="257"/>
                    <a:pt x="62" y="257"/>
                  </a:cubicBezTo>
                  <a:cubicBezTo>
                    <a:pt x="63" y="257"/>
                    <a:pt x="63" y="257"/>
                    <a:pt x="63" y="257"/>
                  </a:cubicBezTo>
                  <a:cubicBezTo>
                    <a:pt x="63" y="258"/>
                    <a:pt x="64" y="259"/>
                    <a:pt x="64" y="262"/>
                  </a:cubicBezTo>
                  <a:cubicBezTo>
                    <a:pt x="64" y="263"/>
                    <a:pt x="63" y="266"/>
                    <a:pt x="62" y="269"/>
                  </a:cubicBezTo>
                  <a:cubicBezTo>
                    <a:pt x="64" y="269"/>
                    <a:pt x="64" y="269"/>
                    <a:pt x="64" y="269"/>
                  </a:cubicBezTo>
                  <a:cubicBezTo>
                    <a:pt x="63" y="269"/>
                    <a:pt x="63" y="269"/>
                    <a:pt x="63" y="269"/>
                  </a:cubicBezTo>
                  <a:cubicBezTo>
                    <a:pt x="60" y="274"/>
                    <a:pt x="57" y="277"/>
                    <a:pt x="54" y="278"/>
                  </a:cubicBezTo>
                  <a:cubicBezTo>
                    <a:pt x="52" y="279"/>
                    <a:pt x="51" y="279"/>
                    <a:pt x="50" y="280"/>
                  </a:cubicBezTo>
                  <a:cubicBezTo>
                    <a:pt x="50" y="280"/>
                    <a:pt x="49" y="280"/>
                    <a:pt x="49" y="280"/>
                  </a:cubicBezTo>
                  <a:cubicBezTo>
                    <a:pt x="49" y="280"/>
                    <a:pt x="49" y="280"/>
                    <a:pt x="49" y="280"/>
                  </a:cubicBezTo>
                  <a:cubicBezTo>
                    <a:pt x="49" y="280"/>
                    <a:pt x="49" y="280"/>
                    <a:pt x="49" y="280"/>
                  </a:cubicBezTo>
                  <a:cubicBezTo>
                    <a:pt x="47" y="280"/>
                    <a:pt x="47" y="280"/>
                    <a:pt x="47" y="280"/>
                  </a:cubicBezTo>
                  <a:cubicBezTo>
                    <a:pt x="48" y="282"/>
                    <a:pt x="48" y="282"/>
                    <a:pt x="48" y="282"/>
                  </a:cubicBezTo>
                  <a:cubicBezTo>
                    <a:pt x="53" y="294"/>
                    <a:pt x="53" y="294"/>
                    <a:pt x="53" y="294"/>
                  </a:cubicBezTo>
                  <a:cubicBezTo>
                    <a:pt x="53" y="295"/>
                    <a:pt x="53" y="295"/>
                    <a:pt x="53" y="295"/>
                  </a:cubicBezTo>
                  <a:cubicBezTo>
                    <a:pt x="54" y="295"/>
                    <a:pt x="54" y="295"/>
                    <a:pt x="54" y="295"/>
                  </a:cubicBezTo>
                  <a:cubicBezTo>
                    <a:pt x="54" y="295"/>
                    <a:pt x="58" y="295"/>
                    <a:pt x="63" y="295"/>
                  </a:cubicBezTo>
                  <a:cubicBezTo>
                    <a:pt x="68" y="295"/>
                    <a:pt x="74" y="294"/>
                    <a:pt x="78" y="292"/>
                  </a:cubicBezTo>
                  <a:cubicBezTo>
                    <a:pt x="78" y="292"/>
                    <a:pt x="78" y="292"/>
                    <a:pt x="78" y="292"/>
                  </a:cubicBezTo>
                  <a:cubicBezTo>
                    <a:pt x="78" y="292"/>
                    <a:pt x="78" y="292"/>
                    <a:pt x="78" y="292"/>
                  </a:cubicBezTo>
                  <a:cubicBezTo>
                    <a:pt x="86" y="288"/>
                    <a:pt x="97" y="281"/>
                    <a:pt x="97" y="281"/>
                  </a:cubicBezTo>
                  <a:cubicBezTo>
                    <a:pt x="98" y="281"/>
                    <a:pt x="98" y="281"/>
                    <a:pt x="98" y="281"/>
                  </a:cubicBezTo>
                  <a:cubicBezTo>
                    <a:pt x="98" y="281"/>
                    <a:pt x="98" y="281"/>
                    <a:pt x="98" y="281"/>
                  </a:cubicBezTo>
                  <a:cubicBezTo>
                    <a:pt x="98" y="281"/>
                    <a:pt x="98" y="280"/>
                    <a:pt x="98" y="279"/>
                  </a:cubicBezTo>
                  <a:cubicBezTo>
                    <a:pt x="99" y="276"/>
                    <a:pt x="101" y="268"/>
                    <a:pt x="104" y="263"/>
                  </a:cubicBezTo>
                  <a:cubicBezTo>
                    <a:pt x="103" y="263"/>
                    <a:pt x="103" y="263"/>
                    <a:pt x="103" y="263"/>
                  </a:cubicBezTo>
                  <a:cubicBezTo>
                    <a:pt x="104" y="264"/>
                    <a:pt x="104" y="264"/>
                    <a:pt x="104" y="264"/>
                  </a:cubicBezTo>
                  <a:cubicBezTo>
                    <a:pt x="106" y="261"/>
                    <a:pt x="111" y="256"/>
                    <a:pt x="116" y="251"/>
                  </a:cubicBezTo>
                  <a:cubicBezTo>
                    <a:pt x="121" y="246"/>
                    <a:pt x="127" y="242"/>
                    <a:pt x="132" y="240"/>
                  </a:cubicBezTo>
                  <a:cubicBezTo>
                    <a:pt x="131" y="238"/>
                    <a:pt x="131" y="238"/>
                    <a:pt x="131" y="238"/>
                  </a:cubicBezTo>
                  <a:cubicBezTo>
                    <a:pt x="132" y="240"/>
                    <a:pt x="132" y="240"/>
                    <a:pt x="132" y="240"/>
                  </a:cubicBezTo>
                  <a:cubicBezTo>
                    <a:pt x="133" y="239"/>
                    <a:pt x="135" y="239"/>
                    <a:pt x="137" y="239"/>
                  </a:cubicBezTo>
                  <a:cubicBezTo>
                    <a:pt x="141" y="239"/>
                    <a:pt x="146" y="240"/>
                    <a:pt x="150" y="242"/>
                  </a:cubicBezTo>
                  <a:cubicBezTo>
                    <a:pt x="152" y="242"/>
                    <a:pt x="153" y="243"/>
                    <a:pt x="155" y="243"/>
                  </a:cubicBezTo>
                  <a:cubicBezTo>
                    <a:pt x="155" y="243"/>
                    <a:pt x="156" y="243"/>
                    <a:pt x="156" y="244"/>
                  </a:cubicBezTo>
                  <a:cubicBezTo>
                    <a:pt x="156" y="244"/>
                    <a:pt x="156" y="244"/>
                    <a:pt x="156" y="244"/>
                  </a:cubicBezTo>
                  <a:cubicBezTo>
                    <a:pt x="157" y="242"/>
                    <a:pt x="157" y="242"/>
                    <a:pt x="157" y="242"/>
                  </a:cubicBezTo>
                  <a:cubicBezTo>
                    <a:pt x="156" y="243"/>
                    <a:pt x="156" y="243"/>
                    <a:pt x="156" y="243"/>
                  </a:cubicBezTo>
                  <a:cubicBezTo>
                    <a:pt x="158" y="248"/>
                    <a:pt x="158" y="248"/>
                    <a:pt x="158" y="248"/>
                  </a:cubicBezTo>
                  <a:cubicBezTo>
                    <a:pt x="159" y="250"/>
                    <a:pt x="159" y="250"/>
                    <a:pt x="159" y="250"/>
                  </a:cubicBezTo>
                  <a:cubicBezTo>
                    <a:pt x="160" y="249"/>
                    <a:pt x="160" y="249"/>
                    <a:pt x="160" y="249"/>
                  </a:cubicBezTo>
                  <a:cubicBezTo>
                    <a:pt x="166" y="248"/>
                    <a:pt x="166" y="248"/>
                    <a:pt x="166" y="248"/>
                  </a:cubicBezTo>
                  <a:cubicBezTo>
                    <a:pt x="165" y="246"/>
                    <a:pt x="165" y="246"/>
                    <a:pt x="165" y="246"/>
                  </a:cubicBezTo>
                  <a:cubicBezTo>
                    <a:pt x="164" y="248"/>
                    <a:pt x="164" y="248"/>
                    <a:pt x="164" y="248"/>
                  </a:cubicBezTo>
                  <a:cubicBezTo>
                    <a:pt x="179" y="256"/>
                    <a:pt x="179" y="256"/>
                    <a:pt x="179" y="256"/>
                  </a:cubicBezTo>
                  <a:cubicBezTo>
                    <a:pt x="180" y="255"/>
                    <a:pt x="180" y="255"/>
                    <a:pt x="180" y="255"/>
                  </a:cubicBezTo>
                  <a:cubicBezTo>
                    <a:pt x="179" y="256"/>
                    <a:pt x="179" y="256"/>
                    <a:pt x="179" y="256"/>
                  </a:cubicBezTo>
                  <a:cubicBezTo>
                    <a:pt x="201" y="269"/>
                    <a:pt x="201" y="269"/>
                    <a:pt x="201" y="269"/>
                  </a:cubicBezTo>
                  <a:cubicBezTo>
                    <a:pt x="202" y="270"/>
                    <a:pt x="202" y="270"/>
                    <a:pt x="202" y="270"/>
                  </a:cubicBezTo>
                  <a:cubicBezTo>
                    <a:pt x="202" y="269"/>
                    <a:pt x="202" y="269"/>
                    <a:pt x="202" y="269"/>
                  </a:cubicBezTo>
                  <a:cubicBezTo>
                    <a:pt x="207" y="267"/>
                    <a:pt x="207" y="267"/>
                    <a:pt x="207" y="267"/>
                  </a:cubicBezTo>
                  <a:cubicBezTo>
                    <a:pt x="206" y="265"/>
                    <a:pt x="206" y="265"/>
                    <a:pt x="206" y="265"/>
                  </a:cubicBezTo>
                  <a:cubicBezTo>
                    <a:pt x="205" y="266"/>
                    <a:pt x="205" y="266"/>
                    <a:pt x="205" y="266"/>
                  </a:cubicBezTo>
                  <a:cubicBezTo>
                    <a:pt x="226" y="285"/>
                    <a:pt x="226" y="285"/>
                    <a:pt x="226" y="285"/>
                  </a:cubicBezTo>
                  <a:cubicBezTo>
                    <a:pt x="227" y="284"/>
                    <a:pt x="227" y="284"/>
                    <a:pt x="227" y="284"/>
                  </a:cubicBezTo>
                  <a:cubicBezTo>
                    <a:pt x="226" y="284"/>
                    <a:pt x="226" y="284"/>
                    <a:pt x="226" y="284"/>
                  </a:cubicBezTo>
                  <a:cubicBezTo>
                    <a:pt x="226" y="292"/>
                    <a:pt x="226" y="292"/>
                    <a:pt x="226" y="292"/>
                  </a:cubicBezTo>
                  <a:cubicBezTo>
                    <a:pt x="226" y="292"/>
                    <a:pt x="226" y="292"/>
                    <a:pt x="226" y="292"/>
                  </a:cubicBezTo>
                  <a:cubicBezTo>
                    <a:pt x="226" y="293"/>
                    <a:pt x="226" y="293"/>
                    <a:pt x="226" y="293"/>
                  </a:cubicBezTo>
                  <a:cubicBezTo>
                    <a:pt x="230" y="321"/>
                    <a:pt x="230" y="321"/>
                    <a:pt x="230" y="321"/>
                  </a:cubicBezTo>
                  <a:cubicBezTo>
                    <a:pt x="230" y="321"/>
                    <a:pt x="230" y="321"/>
                    <a:pt x="230" y="321"/>
                  </a:cubicBezTo>
                  <a:cubicBezTo>
                    <a:pt x="230" y="322"/>
                    <a:pt x="230" y="322"/>
                    <a:pt x="230" y="322"/>
                  </a:cubicBezTo>
                  <a:cubicBezTo>
                    <a:pt x="230" y="322"/>
                    <a:pt x="230" y="322"/>
                    <a:pt x="231" y="322"/>
                  </a:cubicBezTo>
                  <a:cubicBezTo>
                    <a:pt x="233" y="325"/>
                    <a:pt x="241" y="337"/>
                    <a:pt x="245" y="347"/>
                  </a:cubicBezTo>
                  <a:cubicBezTo>
                    <a:pt x="245" y="347"/>
                    <a:pt x="245" y="347"/>
                    <a:pt x="245" y="347"/>
                  </a:cubicBezTo>
                  <a:cubicBezTo>
                    <a:pt x="245" y="347"/>
                    <a:pt x="245" y="347"/>
                    <a:pt x="245" y="347"/>
                  </a:cubicBezTo>
                  <a:cubicBezTo>
                    <a:pt x="246" y="350"/>
                    <a:pt x="246" y="352"/>
                    <a:pt x="246" y="354"/>
                  </a:cubicBezTo>
                  <a:cubicBezTo>
                    <a:pt x="246" y="358"/>
                    <a:pt x="245" y="360"/>
                    <a:pt x="244" y="362"/>
                  </a:cubicBezTo>
                  <a:cubicBezTo>
                    <a:pt x="243" y="362"/>
                    <a:pt x="243" y="363"/>
                    <a:pt x="242" y="363"/>
                  </a:cubicBezTo>
                  <a:cubicBezTo>
                    <a:pt x="242" y="364"/>
                    <a:pt x="242" y="364"/>
                    <a:pt x="242" y="364"/>
                  </a:cubicBezTo>
                  <a:cubicBezTo>
                    <a:pt x="241" y="364"/>
                    <a:pt x="241" y="364"/>
                    <a:pt x="241" y="364"/>
                  </a:cubicBezTo>
                  <a:cubicBezTo>
                    <a:pt x="241" y="364"/>
                    <a:pt x="241" y="364"/>
                    <a:pt x="241" y="364"/>
                  </a:cubicBezTo>
                  <a:cubicBezTo>
                    <a:pt x="242" y="364"/>
                    <a:pt x="242" y="364"/>
                    <a:pt x="242" y="364"/>
                  </a:cubicBezTo>
                  <a:cubicBezTo>
                    <a:pt x="241" y="364"/>
                    <a:pt x="241" y="364"/>
                    <a:pt x="241" y="364"/>
                  </a:cubicBezTo>
                  <a:cubicBezTo>
                    <a:pt x="241" y="364"/>
                    <a:pt x="241" y="364"/>
                    <a:pt x="241" y="364"/>
                  </a:cubicBezTo>
                  <a:cubicBezTo>
                    <a:pt x="242" y="364"/>
                    <a:pt x="242" y="364"/>
                    <a:pt x="242" y="364"/>
                  </a:cubicBezTo>
                  <a:cubicBezTo>
                    <a:pt x="241" y="364"/>
                    <a:pt x="241" y="364"/>
                    <a:pt x="241" y="364"/>
                  </a:cubicBezTo>
                  <a:cubicBezTo>
                    <a:pt x="240" y="365"/>
                    <a:pt x="240" y="365"/>
                    <a:pt x="240" y="365"/>
                  </a:cubicBezTo>
                  <a:cubicBezTo>
                    <a:pt x="241" y="366"/>
                    <a:pt x="241" y="366"/>
                    <a:pt x="241" y="366"/>
                  </a:cubicBezTo>
                  <a:cubicBezTo>
                    <a:pt x="245" y="372"/>
                    <a:pt x="245" y="372"/>
                    <a:pt x="245" y="372"/>
                  </a:cubicBezTo>
                  <a:cubicBezTo>
                    <a:pt x="246" y="372"/>
                    <a:pt x="246" y="372"/>
                    <a:pt x="246" y="372"/>
                  </a:cubicBezTo>
                  <a:cubicBezTo>
                    <a:pt x="247" y="372"/>
                    <a:pt x="247" y="372"/>
                    <a:pt x="247" y="372"/>
                  </a:cubicBezTo>
                  <a:cubicBezTo>
                    <a:pt x="247" y="372"/>
                    <a:pt x="247" y="372"/>
                    <a:pt x="247" y="372"/>
                  </a:cubicBezTo>
                  <a:cubicBezTo>
                    <a:pt x="247" y="372"/>
                    <a:pt x="251" y="371"/>
                    <a:pt x="254" y="371"/>
                  </a:cubicBezTo>
                  <a:cubicBezTo>
                    <a:pt x="256" y="371"/>
                    <a:pt x="258" y="371"/>
                    <a:pt x="259" y="372"/>
                  </a:cubicBezTo>
                  <a:cubicBezTo>
                    <a:pt x="260" y="373"/>
                    <a:pt x="261" y="373"/>
                    <a:pt x="261" y="374"/>
                  </a:cubicBezTo>
                  <a:cubicBezTo>
                    <a:pt x="262" y="374"/>
                    <a:pt x="262" y="375"/>
                    <a:pt x="262" y="376"/>
                  </a:cubicBezTo>
                  <a:cubicBezTo>
                    <a:pt x="262" y="377"/>
                    <a:pt x="261" y="378"/>
                    <a:pt x="260" y="380"/>
                  </a:cubicBezTo>
                  <a:cubicBezTo>
                    <a:pt x="260" y="380"/>
                    <a:pt x="259" y="381"/>
                    <a:pt x="259" y="381"/>
                  </a:cubicBezTo>
                  <a:cubicBezTo>
                    <a:pt x="259" y="382"/>
                    <a:pt x="259" y="382"/>
                    <a:pt x="259" y="382"/>
                  </a:cubicBezTo>
                  <a:cubicBezTo>
                    <a:pt x="259" y="382"/>
                    <a:pt x="259" y="382"/>
                    <a:pt x="259" y="382"/>
                  </a:cubicBezTo>
                  <a:cubicBezTo>
                    <a:pt x="257" y="384"/>
                    <a:pt x="257" y="384"/>
                    <a:pt x="257" y="384"/>
                  </a:cubicBezTo>
                  <a:cubicBezTo>
                    <a:pt x="259" y="384"/>
                    <a:pt x="259" y="384"/>
                    <a:pt x="259" y="384"/>
                  </a:cubicBezTo>
                  <a:cubicBezTo>
                    <a:pt x="272" y="387"/>
                    <a:pt x="272" y="387"/>
                    <a:pt x="272" y="387"/>
                  </a:cubicBezTo>
                  <a:cubicBezTo>
                    <a:pt x="272" y="385"/>
                    <a:pt x="272" y="385"/>
                    <a:pt x="272" y="385"/>
                  </a:cubicBezTo>
                  <a:cubicBezTo>
                    <a:pt x="271" y="386"/>
                    <a:pt x="271" y="386"/>
                    <a:pt x="271" y="386"/>
                  </a:cubicBezTo>
                  <a:cubicBezTo>
                    <a:pt x="286" y="403"/>
                    <a:pt x="286" y="403"/>
                    <a:pt x="286" y="403"/>
                  </a:cubicBezTo>
                  <a:cubicBezTo>
                    <a:pt x="286" y="403"/>
                    <a:pt x="286" y="403"/>
                    <a:pt x="286" y="403"/>
                  </a:cubicBezTo>
                  <a:cubicBezTo>
                    <a:pt x="286" y="403"/>
                    <a:pt x="286" y="403"/>
                    <a:pt x="286" y="403"/>
                  </a:cubicBezTo>
                  <a:cubicBezTo>
                    <a:pt x="292" y="409"/>
                    <a:pt x="292" y="409"/>
                    <a:pt x="292" y="409"/>
                  </a:cubicBezTo>
                  <a:cubicBezTo>
                    <a:pt x="293" y="408"/>
                    <a:pt x="293" y="408"/>
                    <a:pt x="293" y="408"/>
                  </a:cubicBezTo>
                  <a:cubicBezTo>
                    <a:pt x="293" y="407"/>
                    <a:pt x="293" y="407"/>
                    <a:pt x="293" y="407"/>
                  </a:cubicBezTo>
                  <a:cubicBezTo>
                    <a:pt x="293" y="407"/>
                    <a:pt x="289" y="407"/>
                    <a:pt x="284" y="411"/>
                  </a:cubicBezTo>
                  <a:cubicBezTo>
                    <a:pt x="284" y="411"/>
                    <a:pt x="284" y="411"/>
                    <a:pt x="284" y="411"/>
                  </a:cubicBezTo>
                  <a:cubicBezTo>
                    <a:pt x="284" y="412"/>
                    <a:pt x="284" y="412"/>
                    <a:pt x="284" y="412"/>
                  </a:cubicBezTo>
                  <a:cubicBezTo>
                    <a:pt x="283" y="413"/>
                    <a:pt x="283" y="414"/>
                    <a:pt x="283" y="415"/>
                  </a:cubicBezTo>
                  <a:cubicBezTo>
                    <a:pt x="283" y="416"/>
                    <a:pt x="283" y="418"/>
                    <a:pt x="284" y="418"/>
                  </a:cubicBezTo>
                  <a:cubicBezTo>
                    <a:pt x="287" y="421"/>
                    <a:pt x="290" y="422"/>
                    <a:pt x="290" y="422"/>
                  </a:cubicBezTo>
                  <a:cubicBezTo>
                    <a:pt x="292" y="422"/>
                    <a:pt x="292" y="422"/>
                    <a:pt x="292" y="422"/>
                  </a:cubicBezTo>
                  <a:cubicBezTo>
                    <a:pt x="292" y="421"/>
                    <a:pt x="292" y="421"/>
                    <a:pt x="292" y="421"/>
                  </a:cubicBezTo>
                  <a:cubicBezTo>
                    <a:pt x="294" y="413"/>
                    <a:pt x="294" y="413"/>
                    <a:pt x="294" y="413"/>
                  </a:cubicBezTo>
                  <a:cubicBezTo>
                    <a:pt x="292" y="412"/>
                    <a:pt x="292" y="412"/>
                    <a:pt x="292" y="412"/>
                  </a:cubicBezTo>
                  <a:cubicBezTo>
                    <a:pt x="292" y="414"/>
                    <a:pt x="292" y="414"/>
                    <a:pt x="292" y="414"/>
                  </a:cubicBezTo>
                  <a:cubicBezTo>
                    <a:pt x="298" y="414"/>
                    <a:pt x="298" y="414"/>
                    <a:pt x="298" y="414"/>
                  </a:cubicBezTo>
                  <a:cubicBezTo>
                    <a:pt x="298" y="412"/>
                    <a:pt x="298" y="412"/>
                    <a:pt x="298" y="412"/>
                  </a:cubicBezTo>
                  <a:cubicBezTo>
                    <a:pt x="297" y="414"/>
                    <a:pt x="297" y="414"/>
                    <a:pt x="297" y="414"/>
                  </a:cubicBezTo>
                  <a:cubicBezTo>
                    <a:pt x="297" y="414"/>
                    <a:pt x="299" y="415"/>
                    <a:pt x="302" y="417"/>
                  </a:cubicBezTo>
                  <a:cubicBezTo>
                    <a:pt x="306" y="419"/>
                    <a:pt x="310" y="422"/>
                    <a:pt x="314" y="425"/>
                  </a:cubicBezTo>
                  <a:cubicBezTo>
                    <a:pt x="314" y="425"/>
                    <a:pt x="314" y="425"/>
                    <a:pt x="314" y="425"/>
                  </a:cubicBezTo>
                  <a:cubicBezTo>
                    <a:pt x="314" y="425"/>
                    <a:pt x="314" y="425"/>
                    <a:pt x="314" y="425"/>
                  </a:cubicBezTo>
                  <a:cubicBezTo>
                    <a:pt x="319" y="427"/>
                    <a:pt x="323" y="433"/>
                    <a:pt x="326" y="439"/>
                  </a:cubicBezTo>
                  <a:cubicBezTo>
                    <a:pt x="328" y="442"/>
                    <a:pt x="329" y="444"/>
                    <a:pt x="330" y="446"/>
                  </a:cubicBezTo>
                  <a:cubicBezTo>
                    <a:pt x="330" y="447"/>
                    <a:pt x="331" y="448"/>
                    <a:pt x="331" y="449"/>
                  </a:cubicBezTo>
                  <a:cubicBezTo>
                    <a:pt x="331" y="449"/>
                    <a:pt x="331" y="449"/>
                    <a:pt x="331" y="449"/>
                  </a:cubicBezTo>
                  <a:cubicBezTo>
                    <a:pt x="332" y="451"/>
                    <a:pt x="332" y="451"/>
                    <a:pt x="332" y="451"/>
                  </a:cubicBezTo>
                  <a:cubicBezTo>
                    <a:pt x="333" y="450"/>
                    <a:pt x="333" y="450"/>
                    <a:pt x="333" y="450"/>
                  </a:cubicBezTo>
                  <a:cubicBezTo>
                    <a:pt x="338" y="449"/>
                    <a:pt x="338" y="449"/>
                    <a:pt x="338" y="449"/>
                  </a:cubicBezTo>
                  <a:cubicBezTo>
                    <a:pt x="338" y="448"/>
                    <a:pt x="338" y="448"/>
                    <a:pt x="338" y="448"/>
                  </a:cubicBezTo>
                  <a:cubicBezTo>
                    <a:pt x="337" y="449"/>
                    <a:pt x="337" y="449"/>
                    <a:pt x="337" y="449"/>
                  </a:cubicBezTo>
                  <a:cubicBezTo>
                    <a:pt x="340" y="451"/>
                    <a:pt x="340" y="451"/>
                    <a:pt x="340" y="451"/>
                  </a:cubicBezTo>
                  <a:cubicBezTo>
                    <a:pt x="340" y="452"/>
                    <a:pt x="340" y="452"/>
                    <a:pt x="340" y="452"/>
                  </a:cubicBezTo>
                  <a:cubicBezTo>
                    <a:pt x="340" y="452"/>
                    <a:pt x="340" y="452"/>
                    <a:pt x="340" y="452"/>
                  </a:cubicBezTo>
                  <a:cubicBezTo>
                    <a:pt x="340" y="452"/>
                    <a:pt x="340" y="452"/>
                    <a:pt x="340" y="452"/>
                  </a:cubicBezTo>
                  <a:cubicBezTo>
                    <a:pt x="341" y="452"/>
                    <a:pt x="347" y="453"/>
                    <a:pt x="355" y="461"/>
                  </a:cubicBezTo>
                  <a:cubicBezTo>
                    <a:pt x="358" y="464"/>
                    <a:pt x="358" y="468"/>
                    <a:pt x="358" y="471"/>
                  </a:cubicBezTo>
                  <a:cubicBezTo>
                    <a:pt x="358" y="472"/>
                    <a:pt x="358" y="472"/>
                    <a:pt x="358" y="472"/>
                  </a:cubicBezTo>
                  <a:cubicBezTo>
                    <a:pt x="358" y="473"/>
                    <a:pt x="358" y="473"/>
                    <a:pt x="358" y="473"/>
                  </a:cubicBezTo>
                  <a:cubicBezTo>
                    <a:pt x="358" y="473"/>
                    <a:pt x="358" y="473"/>
                    <a:pt x="358" y="473"/>
                  </a:cubicBezTo>
                  <a:cubicBezTo>
                    <a:pt x="358" y="474"/>
                    <a:pt x="358" y="474"/>
                    <a:pt x="358" y="474"/>
                  </a:cubicBezTo>
                  <a:cubicBezTo>
                    <a:pt x="359" y="475"/>
                    <a:pt x="359" y="475"/>
                    <a:pt x="359" y="475"/>
                  </a:cubicBezTo>
                  <a:cubicBezTo>
                    <a:pt x="359" y="475"/>
                    <a:pt x="360" y="475"/>
                    <a:pt x="361" y="475"/>
                  </a:cubicBezTo>
                  <a:cubicBezTo>
                    <a:pt x="364" y="476"/>
                    <a:pt x="370" y="478"/>
                    <a:pt x="374" y="481"/>
                  </a:cubicBezTo>
                  <a:cubicBezTo>
                    <a:pt x="375" y="480"/>
                    <a:pt x="375" y="480"/>
                    <a:pt x="375" y="480"/>
                  </a:cubicBezTo>
                  <a:cubicBezTo>
                    <a:pt x="373" y="481"/>
                    <a:pt x="373" y="481"/>
                    <a:pt x="373" y="481"/>
                  </a:cubicBezTo>
                  <a:cubicBezTo>
                    <a:pt x="375" y="483"/>
                    <a:pt x="378" y="487"/>
                    <a:pt x="381" y="491"/>
                  </a:cubicBezTo>
                  <a:cubicBezTo>
                    <a:pt x="382" y="493"/>
                    <a:pt x="383" y="495"/>
                    <a:pt x="384" y="496"/>
                  </a:cubicBezTo>
                  <a:cubicBezTo>
                    <a:pt x="385" y="497"/>
                    <a:pt x="385" y="498"/>
                    <a:pt x="385" y="498"/>
                  </a:cubicBezTo>
                  <a:cubicBezTo>
                    <a:pt x="386" y="499"/>
                    <a:pt x="386" y="499"/>
                    <a:pt x="386" y="499"/>
                  </a:cubicBezTo>
                  <a:cubicBezTo>
                    <a:pt x="387" y="499"/>
                    <a:pt x="387" y="499"/>
                    <a:pt x="387" y="499"/>
                  </a:cubicBezTo>
                  <a:cubicBezTo>
                    <a:pt x="392" y="499"/>
                    <a:pt x="392" y="499"/>
                    <a:pt x="392" y="499"/>
                  </a:cubicBezTo>
                  <a:cubicBezTo>
                    <a:pt x="392" y="497"/>
                    <a:pt x="392" y="497"/>
                    <a:pt x="392" y="497"/>
                  </a:cubicBezTo>
                  <a:cubicBezTo>
                    <a:pt x="392" y="499"/>
                    <a:pt x="392" y="499"/>
                    <a:pt x="392" y="499"/>
                  </a:cubicBezTo>
                  <a:cubicBezTo>
                    <a:pt x="392" y="499"/>
                    <a:pt x="395" y="500"/>
                    <a:pt x="399" y="502"/>
                  </a:cubicBezTo>
                  <a:cubicBezTo>
                    <a:pt x="403" y="504"/>
                    <a:pt x="407" y="506"/>
                    <a:pt x="409" y="507"/>
                  </a:cubicBezTo>
                  <a:cubicBezTo>
                    <a:pt x="409" y="507"/>
                    <a:pt x="409" y="507"/>
                    <a:pt x="409" y="507"/>
                  </a:cubicBezTo>
                  <a:cubicBezTo>
                    <a:pt x="409" y="507"/>
                    <a:pt x="409" y="507"/>
                    <a:pt x="409" y="507"/>
                  </a:cubicBezTo>
                  <a:cubicBezTo>
                    <a:pt x="409" y="507"/>
                    <a:pt x="410" y="508"/>
                    <a:pt x="411" y="509"/>
                  </a:cubicBezTo>
                  <a:cubicBezTo>
                    <a:pt x="412" y="510"/>
                    <a:pt x="414" y="512"/>
                    <a:pt x="415" y="514"/>
                  </a:cubicBezTo>
                  <a:cubicBezTo>
                    <a:pt x="416" y="516"/>
                    <a:pt x="416" y="517"/>
                    <a:pt x="416" y="517"/>
                  </a:cubicBezTo>
                  <a:cubicBezTo>
                    <a:pt x="417" y="517"/>
                    <a:pt x="417" y="517"/>
                    <a:pt x="417" y="517"/>
                  </a:cubicBezTo>
                  <a:cubicBezTo>
                    <a:pt x="417" y="517"/>
                    <a:pt x="417" y="517"/>
                    <a:pt x="417" y="517"/>
                  </a:cubicBezTo>
                  <a:cubicBezTo>
                    <a:pt x="418" y="519"/>
                    <a:pt x="418" y="519"/>
                    <a:pt x="418" y="519"/>
                  </a:cubicBezTo>
                  <a:cubicBezTo>
                    <a:pt x="419" y="520"/>
                    <a:pt x="419" y="520"/>
                    <a:pt x="419" y="520"/>
                  </a:cubicBezTo>
                  <a:cubicBezTo>
                    <a:pt x="420" y="519"/>
                    <a:pt x="420" y="519"/>
                    <a:pt x="420" y="519"/>
                  </a:cubicBezTo>
                  <a:cubicBezTo>
                    <a:pt x="420" y="519"/>
                    <a:pt x="420" y="519"/>
                    <a:pt x="420" y="519"/>
                  </a:cubicBezTo>
                  <a:cubicBezTo>
                    <a:pt x="421" y="518"/>
                    <a:pt x="426" y="513"/>
                    <a:pt x="432" y="511"/>
                  </a:cubicBezTo>
                  <a:cubicBezTo>
                    <a:pt x="431" y="510"/>
                    <a:pt x="431" y="510"/>
                    <a:pt x="431" y="510"/>
                  </a:cubicBezTo>
                  <a:cubicBezTo>
                    <a:pt x="431" y="511"/>
                    <a:pt x="431" y="511"/>
                    <a:pt x="431" y="511"/>
                  </a:cubicBezTo>
                  <a:cubicBezTo>
                    <a:pt x="432" y="511"/>
                    <a:pt x="433" y="511"/>
                    <a:pt x="433" y="511"/>
                  </a:cubicBezTo>
                  <a:cubicBezTo>
                    <a:pt x="437" y="511"/>
                    <a:pt x="442" y="513"/>
                    <a:pt x="445" y="514"/>
                  </a:cubicBezTo>
                  <a:cubicBezTo>
                    <a:pt x="447" y="515"/>
                    <a:pt x="449" y="516"/>
                    <a:pt x="450" y="517"/>
                  </a:cubicBezTo>
                  <a:cubicBezTo>
                    <a:pt x="451" y="517"/>
                    <a:pt x="451" y="517"/>
                    <a:pt x="452" y="517"/>
                  </a:cubicBezTo>
                  <a:cubicBezTo>
                    <a:pt x="452" y="518"/>
                    <a:pt x="452" y="518"/>
                    <a:pt x="452" y="518"/>
                  </a:cubicBezTo>
                  <a:cubicBezTo>
                    <a:pt x="453" y="519"/>
                    <a:pt x="453" y="519"/>
                    <a:pt x="453" y="519"/>
                  </a:cubicBezTo>
                  <a:cubicBezTo>
                    <a:pt x="454" y="517"/>
                    <a:pt x="454" y="517"/>
                    <a:pt x="454" y="517"/>
                  </a:cubicBezTo>
                  <a:cubicBezTo>
                    <a:pt x="454" y="517"/>
                    <a:pt x="454" y="517"/>
                    <a:pt x="454" y="517"/>
                  </a:cubicBezTo>
                  <a:cubicBezTo>
                    <a:pt x="454" y="517"/>
                    <a:pt x="454" y="517"/>
                    <a:pt x="454" y="517"/>
                  </a:cubicBezTo>
                  <a:cubicBezTo>
                    <a:pt x="454" y="517"/>
                    <a:pt x="454" y="517"/>
                    <a:pt x="454" y="517"/>
                  </a:cubicBezTo>
                  <a:cubicBezTo>
                    <a:pt x="454" y="517"/>
                    <a:pt x="454" y="517"/>
                    <a:pt x="454" y="517"/>
                  </a:cubicBezTo>
                  <a:cubicBezTo>
                    <a:pt x="454" y="517"/>
                    <a:pt x="454" y="517"/>
                    <a:pt x="454" y="517"/>
                  </a:cubicBezTo>
                  <a:cubicBezTo>
                    <a:pt x="454" y="517"/>
                    <a:pt x="455" y="516"/>
                    <a:pt x="455" y="516"/>
                  </a:cubicBezTo>
                  <a:cubicBezTo>
                    <a:pt x="456" y="515"/>
                    <a:pt x="457" y="515"/>
                    <a:pt x="458" y="515"/>
                  </a:cubicBezTo>
                  <a:cubicBezTo>
                    <a:pt x="460" y="515"/>
                    <a:pt x="463" y="516"/>
                    <a:pt x="467" y="519"/>
                  </a:cubicBezTo>
                  <a:cubicBezTo>
                    <a:pt x="468" y="518"/>
                    <a:pt x="468" y="518"/>
                    <a:pt x="468" y="518"/>
                  </a:cubicBezTo>
                  <a:cubicBezTo>
                    <a:pt x="467" y="519"/>
                    <a:pt x="467" y="519"/>
                    <a:pt x="467" y="519"/>
                  </a:cubicBezTo>
                  <a:cubicBezTo>
                    <a:pt x="471" y="523"/>
                    <a:pt x="474" y="528"/>
                    <a:pt x="475" y="531"/>
                  </a:cubicBezTo>
                  <a:cubicBezTo>
                    <a:pt x="476" y="533"/>
                    <a:pt x="476" y="534"/>
                    <a:pt x="477" y="535"/>
                  </a:cubicBezTo>
                  <a:cubicBezTo>
                    <a:pt x="477" y="536"/>
                    <a:pt x="477" y="536"/>
                    <a:pt x="477" y="536"/>
                  </a:cubicBezTo>
                  <a:cubicBezTo>
                    <a:pt x="477" y="537"/>
                    <a:pt x="477" y="537"/>
                    <a:pt x="477" y="537"/>
                  </a:cubicBezTo>
                  <a:cubicBezTo>
                    <a:pt x="477" y="537"/>
                    <a:pt x="477" y="537"/>
                    <a:pt x="477" y="537"/>
                  </a:cubicBezTo>
                  <a:cubicBezTo>
                    <a:pt x="477" y="538"/>
                    <a:pt x="477" y="538"/>
                    <a:pt x="477" y="538"/>
                  </a:cubicBezTo>
                  <a:cubicBezTo>
                    <a:pt x="478" y="538"/>
                    <a:pt x="478" y="538"/>
                    <a:pt x="478" y="538"/>
                  </a:cubicBezTo>
                  <a:cubicBezTo>
                    <a:pt x="478" y="538"/>
                    <a:pt x="478" y="538"/>
                    <a:pt x="479" y="538"/>
                  </a:cubicBezTo>
                  <a:cubicBezTo>
                    <a:pt x="480" y="539"/>
                    <a:pt x="481" y="540"/>
                    <a:pt x="483" y="540"/>
                  </a:cubicBezTo>
                  <a:cubicBezTo>
                    <a:pt x="484" y="541"/>
                    <a:pt x="485" y="542"/>
                    <a:pt x="485" y="543"/>
                  </a:cubicBezTo>
                  <a:cubicBezTo>
                    <a:pt x="487" y="542"/>
                    <a:pt x="487" y="542"/>
                    <a:pt x="487" y="542"/>
                  </a:cubicBezTo>
                  <a:cubicBezTo>
                    <a:pt x="485" y="543"/>
                    <a:pt x="485" y="543"/>
                    <a:pt x="485" y="543"/>
                  </a:cubicBezTo>
                  <a:cubicBezTo>
                    <a:pt x="485" y="543"/>
                    <a:pt x="485" y="544"/>
                    <a:pt x="485" y="545"/>
                  </a:cubicBezTo>
                  <a:cubicBezTo>
                    <a:pt x="485" y="546"/>
                    <a:pt x="485" y="548"/>
                    <a:pt x="485" y="550"/>
                  </a:cubicBezTo>
                  <a:cubicBezTo>
                    <a:pt x="484" y="551"/>
                    <a:pt x="484" y="551"/>
                    <a:pt x="484" y="552"/>
                  </a:cubicBezTo>
                  <a:cubicBezTo>
                    <a:pt x="484" y="552"/>
                    <a:pt x="484" y="552"/>
                    <a:pt x="484" y="552"/>
                  </a:cubicBezTo>
                  <a:cubicBezTo>
                    <a:pt x="483" y="554"/>
                    <a:pt x="483" y="554"/>
                    <a:pt x="483" y="554"/>
                  </a:cubicBezTo>
                  <a:cubicBezTo>
                    <a:pt x="485" y="554"/>
                    <a:pt x="485" y="554"/>
                    <a:pt x="485" y="554"/>
                  </a:cubicBezTo>
                  <a:cubicBezTo>
                    <a:pt x="487" y="556"/>
                    <a:pt x="487" y="556"/>
                    <a:pt x="487" y="556"/>
                  </a:cubicBezTo>
                  <a:cubicBezTo>
                    <a:pt x="489" y="556"/>
                    <a:pt x="489" y="556"/>
                    <a:pt x="489" y="556"/>
                  </a:cubicBezTo>
                  <a:cubicBezTo>
                    <a:pt x="489" y="555"/>
                    <a:pt x="489" y="555"/>
                    <a:pt x="489" y="555"/>
                  </a:cubicBezTo>
                  <a:cubicBezTo>
                    <a:pt x="491" y="551"/>
                    <a:pt x="491" y="551"/>
                    <a:pt x="491" y="551"/>
                  </a:cubicBezTo>
                  <a:cubicBezTo>
                    <a:pt x="489" y="550"/>
                    <a:pt x="489" y="550"/>
                    <a:pt x="489" y="550"/>
                  </a:cubicBezTo>
                  <a:cubicBezTo>
                    <a:pt x="489" y="552"/>
                    <a:pt x="489" y="552"/>
                    <a:pt x="489" y="552"/>
                  </a:cubicBezTo>
                  <a:cubicBezTo>
                    <a:pt x="496" y="554"/>
                    <a:pt x="496" y="554"/>
                    <a:pt x="496" y="554"/>
                  </a:cubicBezTo>
                  <a:cubicBezTo>
                    <a:pt x="496" y="555"/>
                    <a:pt x="496" y="555"/>
                    <a:pt x="496" y="555"/>
                  </a:cubicBezTo>
                  <a:cubicBezTo>
                    <a:pt x="497" y="554"/>
                    <a:pt x="497" y="554"/>
                    <a:pt x="497" y="554"/>
                  </a:cubicBezTo>
                  <a:cubicBezTo>
                    <a:pt x="503" y="548"/>
                    <a:pt x="503" y="549"/>
                    <a:pt x="503" y="548"/>
                  </a:cubicBezTo>
                  <a:cubicBezTo>
                    <a:pt x="501" y="547"/>
                    <a:pt x="501" y="547"/>
                    <a:pt x="501" y="547"/>
                  </a:cubicBezTo>
                  <a:cubicBezTo>
                    <a:pt x="500" y="548"/>
                    <a:pt x="500" y="548"/>
                    <a:pt x="500" y="548"/>
                  </a:cubicBezTo>
                  <a:cubicBezTo>
                    <a:pt x="510" y="558"/>
                    <a:pt x="510" y="558"/>
                    <a:pt x="510" y="558"/>
                  </a:cubicBezTo>
                  <a:cubicBezTo>
                    <a:pt x="510" y="558"/>
                    <a:pt x="510" y="558"/>
                    <a:pt x="510" y="558"/>
                  </a:cubicBezTo>
                  <a:cubicBezTo>
                    <a:pt x="510" y="558"/>
                    <a:pt x="510" y="558"/>
                    <a:pt x="510" y="558"/>
                  </a:cubicBezTo>
                  <a:cubicBezTo>
                    <a:pt x="514" y="560"/>
                    <a:pt x="514" y="560"/>
                    <a:pt x="514" y="560"/>
                  </a:cubicBezTo>
                  <a:cubicBezTo>
                    <a:pt x="515" y="558"/>
                    <a:pt x="515" y="558"/>
                    <a:pt x="515" y="558"/>
                  </a:cubicBezTo>
                  <a:cubicBezTo>
                    <a:pt x="514" y="557"/>
                    <a:pt x="514" y="557"/>
                    <a:pt x="514" y="557"/>
                  </a:cubicBezTo>
                  <a:cubicBezTo>
                    <a:pt x="502" y="568"/>
                    <a:pt x="502" y="568"/>
                    <a:pt x="502" y="568"/>
                  </a:cubicBezTo>
                  <a:cubicBezTo>
                    <a:pt x="500" y="570"/>
                    <a:pt x="500" y="570"/>
                    <a:pt x="500" y="570"/>
                  </a:cubicBezTo>
                  <a:cubicBezTo>
                    <a:pt x="502" y="570"/>
                    <a:pt x="502" y="570"/>
                    <a:pt x="502" y="570"/>
                  </a:cubicBezTo>
                  <a:cubicBezTo>
                    <a:pt x="506" y="572"/>
                    <a:pt x="506" y="572"/>
                    <a:pt x="506" y="572"/>
                  </a:cubicBezTo>
                  <a:cubicBezTo>
                    <a:pt x="507" y="572"/>
                    <a:pt x="507" y="572"/>
                    <a:pt x="507" y="572"/>
                  </a:cubicBezTo>
                  <a:cubicBezTo>
                    <a:pt x="508" y="572"/>
                    <a:pt x="508" y="572"/>
                    <a:pt x="508" y="572"/>
                  </a:cubicBezTo>
                  <a:cubicBezTo>
                    <a:pt x="516" y="568"/>
                    <a:pt x="516" y="568"/>
                    <a:pt x="516" y="568"/>
                  </a:cubicBezTo>
                  <a:cubicBezTo>
                    <a:pt x="515" y="566"/>
                    <a:pt x="515" y="566"/>
                    <a:pt x="515" y="566"/>
                  </a:cubicBezTo>
                  <a:cubicBezTo>
                    <a:pt x="515" y="568"/>
                    <a:pt x="515" y="568"/>
                    <a:pt x="515" y="568"/>
                  </a:cubicBezTo>
                  <a:cubicBezTo>
                    <a:pt x="519" y="569"/>
                    <a:pt x="519" y="569"/>
                    <a:pt x="519" y="569"/>
                  </a:cubicBezTo>
                  <a:cubicBezTo>
                    <a:pt x="519" y="569"/>
                    <a:pt x="519" y="569"/>
                    <a:pt x="519" y="569"/>
                  </a:cubicBezTo>
                  <a:cubicBezTo>
                    <a:pt x="520" y="569"/>
                    <a:pt x="520" y="569"/>
                    <a:pt x="520" y="569"/>
                  </a:cubicBezTo>
                  <a:cubicBezTo>
                    <a:pt x="525" y="566"/>
                    <a:pt x="525" y="566"/>
                    <a:pt x="525" y="566"/>
                  </a:cubicBezTo>
                  <a:cubicBezTo>
                    <a:pt x="524" y="565"/>
                    <a:pt x="524" y="565"/>
                    <a:pt x="524" y="565"/>
                  </a:cubicBezTo>
                  <a:cubicBezTo>
                    <a:pt x="524" y="566"/>
                    <a:pt x="524" y="566"/>
                    <a:pt x="524" y="566"/>
                  </a:cubicBezTo>
                  <a:cubicBezTo>
                    <a:pt x="528" y="568"/>
                    <a:pt x="528" y="568"/>
                    <a:pt x="528" y="568"/>
                  </a:cubicBezTo>
                  <a:cubicBezTo>
                    <a:pt x="529" y="568"/>
                    <a:pt x="529" y="568"/>
                    <a:pt x="529" y="568"/>
                  </a:cubicBezTo>
                  <a:cubicBezTo>
                    <a:pt x="530" y="567"/>
                    <a:pt x="530" y="567"/>
                    <a:pt x="530" y="567"/>
                  </a:cubicBezTo>
                  <a:cubicBezTo>
                    <a:pt x="535" y="562"/>
                    <a:pt x="535" y="562"/>
                    <a:pt x="535" y="562"/>
                  </a:cubicBezTo>
                  <a:cubicBezTo>
                    <a:pt x="534" y="561"/>
                    <a:pt x="534" y="561"/>
                    <a:pt x="534" y="561"/>
                  </a:cubicBezTo>
                  <a:cubicBezTo>
                    <a:pt x="533" y="562"/>
                    <a:pt x="533" y="562"/>
                    <a:pt x="533" y="562"/>
                  </a:cubicBezTo>
                  <a:cubicBezTo>
                    <a:pt x="533" y="562"/>
                    <a:pt x="535" y="563"/>
                    <a:pt x="537" y="565"/>
                  </a:cubicBezTo>
                  <a:cubicBezTo>
                    <a:pt x="539" y="567"/>
                    <a:pt x="542" y="570"/>
                    <a:pt x="545" y="573"/>
                  </a:cubicBezTo>
                  <a:cubicBezTo>
                    <a:pt x="547" y="575"/>
                    <a:pt x="549" y="579"/>
                    <a:pt x="549" y="583"/>
                  </a:cubicBezTo>
                  <a:cubicBezTo>
                    <a:pt x="550" y="585"/>
                    <a:pt x="550" y="586"/>
                    <a:pt x="550" y="587"/>
                  </a:cubicBezTo>
                  <a:cubicBezTo>
                    <a:pt x="550" y="588"/>
                    <a:pt x="550" y="588"/>
                    <a:pt x="550" y="589"/>
                  </a:cubicBezTo>
                  <a:cubicBezTo>
                    <a:pt x="550" y="589"/>
                    <a:pt x="550" y="589"/>
                    <a:pt x="550" y="589"/>
                  </a:cubicBezTo>
                  <a:cubicBezTo>
                    <a:pt x="551" y="589"/>
                    <a:pt x="551" y="589"/>
                    <a:pt x="551" y="589"/>
                  </a:cubicBezTo>
                  <a:cubicBezTo>
                    <a:pt x="551" y="588"/>
                    <a:pt x="551" y="588"/>
                    <a:pt x="551" y="588"/>
                  </a:cubicBezTo>
                  <a:cubicBezTo>
                    <a:pt x="546" y="588"/>
                    <a:pt x="546" y="588"/>
                    <a:pt x="546" y="588"/>
                  </a:cubicBezTo>
                  <a:cubicBezTo>
                    <a:pt x="545" y="588"/>
                    <a:pt x="545" y="588"/>
                    <a:pt x="545" y="588"/>
                  </a:cubicBezTo>
                  <a:cubicBezTo>
                    <a:pt x="545" y="589"/>
                    <a:pt x="545" y="589"/>
                    <a:pt x="545" y="589"/>
                  </a:cubicBezTo>
                  <a:cubicBezTo>
                    <a:pt x="545" y="599"/>
                    <a:pt x="545" y="599"/>
                    <a:pt x="545" y="599"/>
                  </a:cubicBezTo>
                  <a:cubicBezTo>
                    <a:pt x="545" y="600"/>
                    <a:pt x="545" y="600"/>
                    <a:pt x="545" y="600"/>
                  </a:cubicBezTo>
                  <a:cubicBezTo>
                    <a:pt x="545" y="600"/>
                    <a:pt x="545" y="600"/>
                    <a:pt x="545" y="600"/>
                  </a:cubicBezTo>
                  <a:cubicBezTo>
                    <a:pt x="558" y="605"/>
                    <a:pt x="558" y="605"/>
                    <a:pt x="558" y="605"/>
                  </a:cubicBezTo>
                  <a:cubicBezTo>
                    <a:pt x="558" y="606"/>
                    <a:pt x="558" y="606"/>
                    <a:pt x="558" y="606"/>
                  </a:cubicBezTo>
                  <a:cubicBezTo>
                    <a:pt x="558" y="606"/>
                    <a:pt x="558" y="606"/>
                    <a:pt x="558" y="606"/>
                  </a:cubicBezTo>
                  <a:cubicBezTo>
                    <a:pt x="558" y="606"/>
                    <a:pt x="558" y="606"/>
                    <a:pt x="559" y="606"/>
                  </a:cubicBezTo>
                  <a:cubicBezTo>
                    <a:pt x="560" y="606"/>
                    <a:pt x="563" y="606"/>
                    <a:pt x="566" y="607"/>
                  </a:cubicBezTo>
                  <a:cubicBezTo>
                    <a:pt x="566" y="605"/>
                    <a:pt x="566" y="605"/>
                    <a:pt x="566" y="605"/>
                  </a:cubicBezTo>
                  <a:cubicBezTo>
                    <a:pt x="566" y="607"/>
                    <a:pt x="566" y="607"/>
                    <a:pt x="566" y="607"/>
                  </a:cubicBezTo>
                  <a:cubicBezTo>
                    <a:pt x="568" y="608"/>
                    <a:pt x="570" y="610"/>
                    <a:pt x="571" y="612"/>
                  </a:cubicBezTo>
                  <a:cubicBezTo>
                    <a:pt x="572" y="613"/>
                    <a:pt x="572" y="614"/>
                    <a:pt x="573" y="614"/>
                  </a:cubicBezTo>
                  <a:cubicBezTo>
                    <a:pt x="573" y="615"/>
                    <a:pt x="573" y="615"/>
                    <a:pt x="573" y="615"/>
                  </a:cubicBezTo>
                  <a:cubicBezTo>
                    <a:pt x="573" y="615"/>
                    <a:pt x="573" y="615"/>
                    <a:pt x="573" y="615"/>
                  </a:cubicBezTo>
                  <a:cubicBezTo>
                    <a:pt x="573" y="616"/>
                    <a:pt x="573" y="616"/>
                    <a:pt x="573" y="616"/>
                  </a:cubicBezTo>
                  <a:cubicBezTo>
                    <a:pt x="574" y="616"/>
                    <a:pt x="574" y="616"/>
                    <a:pt x="574" y="616"/>
                  </a:cubicBezTo>
                  <a:cubicBezTo>
                    <a:pt x="579" y="620"/>
                    <a:pt x="579" y="620"/>
                    <a:pt x="579" y="620"/>
                  </a:cubicBezTo>
                  <a:cubicBezTo>
                    <a:pt x="580" y="621"/>
                    <a:pt x="580" y="621"/>
                    <a:pt x="580" y="621"/>
                  </a:cubicBezTo>
                  <a:cubicBezTo>
                    <a:pt x="581" y="620"/>
                    <a:pt x="581" y="620"/>
                    <a:pt x="581" y="620"/>
                  </a:cubicBezTo>
                  <a:cubicBezTo>
                    <a:pt x="581" y="620"/>
                    <a:pt x="581" y="620"/>
                    <a:pt x="581" y="620"/>
                  </a:cubicBezTo>
                  <a:cubicBezTo>
                    <a:pt x="582" y="619"/>
                    <a:pt x="584" y="617"/>
                    <a:pt x="587" y="615"/>
                  </a:cubicBezTo>
                  <a:cubicBezTo>
                    <a:pt x="589" y="613"/>
                    <a:pt x="592" y="611"/>
                    <a:pt x="595" y="611"/>
                  </a:cubicBezTo>
                  <a:cubicBezTo>
                    <a:pt x="595" y="611"/>
                    <a:pt x="595" y="611"/>
                    <a:pt x="595" y="611"/>
                  </a:cubicBezTo>
                  <a:cubicBezTo>
                    <a:pt x="595" y="611"/>
                    <a:pt x="595" y="611"/>
                    <a:pt x="595" y="611"/>
                  </a:cubicBezTo>
                  <a:cubicBezTo>
                    <a:pt x="596" y="611"/>
                    <a:pt x="596" y="611"/>
                    <a:pt x="596" y="611"/>
                  </a:cubicBezTo>
                  <a:cubicBezTo>
                    <a:pt x="596" y="611"/>
                    <a:pt x="597" y="611"/>
                    <a:pt x="597" y="612"/>
                  </a:cubicBezTo>
                  <a:cubicBezTo>
                    <a:pt x="598" y="613"/>
                    <a:pt x="599" y="615"/>
                    <a:pt x="599" y="616"/>
                  </a:cubicBezTo>
                  <a:cubicBezTo>
                    <a:pt x="600" y="617"/>
                    <a:pt x="600" y="618"/>
                    <a:pt x="600" y="618"/>
                  </a:cubicBezTo>
                  <a:cubicBezTo>
                    <a:pt x="600" y="619"/>
                    <a:pt x="600" y="619"/>
                    <a:pt x="600" y="619"/>
                  </a:cubicBezTo>
                  <a:cubicBezTo>
                    <a:pt x="600" y="619"/>
                    <a:pt x="600" y="619"/>
                    <a:pt x="600" y="619"/>
                  </a:cubicBezTo>
                  <a:cubicBezTo>
                    <a:pt x="600" y="620"/>
                    <a:pt x="600" y="620"/>
                    <a:pt x="600" y="620"/>
                  </a:cubicBezTo>
                  <a:cubicBezTo>
                    <a:pt x="600" y="620"/>
                    <a:pt x="600" y="620"/>
                    <a:pt x="600" y="620"/>
                  </a:cubicBezTo>
                  <a:cubicBezTo>
                    <a:pt x="606" y="627"/>
                    <a:pt x="606" y="627"/>
                    <a:pt x="606" y="627"/>
                  </a:cubicBezTo>
                  <a:cubicBezTo>
                    <a:pt x="607" y="626"/>
                    <a:pt x="607" y="626"/>
                    <a:pt x="607" y="626"/>
                  </a:cubicBezTo>
                  <a:cubicBezTo>
                    <a:pt x="605" y="626"/>
                    <a:pt x="605" y="626"/>
                    <a:pt x="605" y="626"/>
                  </a:cubicBezTo>
                  <a:cubicBezTo>
                    <a:pt x="605" y="626"/>
                    <a:pt x="606" y="631"/>
                    <a:pt x="608" y="637"/>
                  </a:cubicBezTo>
                  <a:cubicBezTo>
                    <a:pt x="610" y="642"/>
                    <a:pt x="612" y="649"/>
                    <a:pt x="615" y="654"/>
                  </a:cubicBezTo>
                  <a:cubicBezTo>
                    <a:pt x="616" y="653"/>
                    <a:pt x="616" y="653"/>
                    <a:pt x="616" y="653"/>
                  </a:cubicBezTo>
                  <a:cubicBezTo>
                    <a:pt x="615" y="653"/>
                    <a:pt x="615" y="653"/>
                    <a:pt x="615" y="653"/>
                  </a:cubicBezTo>
                  <a:cubicBezTo>
                    <a:pt x="617" y="657"/>
                    <a:pt x="619" y="659"/>
                    <a:pt x="621" y="662"/>
                  </a:cubicBezTo>
                  <a:cubicBezTo>
                    <a:pt x="623" y="664"/>
                    <a:pt x="625" y="667"/>
                    <a:pt x="627" y="672"/>
                  </a:cubicBezTo>
                  <a:cubicBezTo>
                    <a:pt x="627" y="672"/>
                    <a:pt x="627" y="672"/>
                    <a:pt x="627" y="672"/>
                  </a:cubicBezTo>
                  <a:cubicBezTo>
                    <a:pt x="627" y="672"/>
                    <a:pt x="627" y="672"/>
                    <a:pt x="627" y="672"/>
                  </a:cubicBezTo>
                  <a:cubicBezTo>
                    <a:pt x="629" y="677"/>
                    <a:pt x="630" y="683"/>
                    <a:pt x="631" y="689"/>
                  </a:cubicBezTo>
                  <a:cubicBezTo>
                    <a:pt x="632" y="692"/>
                    <a:pt x="632" y="694"/>
                    <a:pt x="632" y="696"/>
                  </a:cubicBezTo>
                  <a:cubicBezTo>
                    <a:pt x="632" y="698"/>
                    <a:pt x="632" y="699"/>
                    <a:pt x="632" y="699"/>
                  </a:cubicBezTo>
                  <a:cubicBezTo>
                    <a:pt x="632" y="699"/>
                    <a:pt x="632" y="699"/>
                    <a:pt x="632" y="699"/>
                  </a:cubicBezTo>
                  <a:cubicBezTo>
                    <a:pt x="633" y="700"/>
                    <a:pt x="633" y="700"/>
                    <a:pt x="633" y="700"/>
                  </a:cubicBezTo>
                  <a:cubicBezTo>
                    <a:pt x="638" y="706"/>
                    <a:pt x="638" y="706"/>
                    <a:pt x="638" y="706"/>
                  </a:cubicBezTo>
                  <a:cubicBezTo>
                    <a:pt x="639" y="707"/>
                    <a:pt x="639" y="707"/>
                    <a:pt x="639" y="707"/>
                  </a:cubicBezTo>
                  <a:cubicBezTo>
                    <a:pt x="639" y="707"/>
                    <a:pt x="639" y="707"/>
                    <a:pt x="639" y="707"/>
                  </a:cubicBezTo>
                  <a:cubicBezTo>
                    <a:pt x="639" y="706"/>
                    <a:pt x="639" y="706"/>
                    <a:pt x="639" y="706"/>
                  </a:cubicBezTo>
                  <a:cubicBezTo>
                    <a:pt x="639" y="707"/>
                    <a:pt x="639" y="707"/>
                    <a:pt x="639" y="707"/>
                  </a:cubicBezTo>
                  <a:cubicBezTo>
                    <a:pt x="639" y="707"/>
                    <a:pt x="639" y="707"/>
                    <a:pt x="639" y="707"/>
                  </a:cubicBezTo>
                  <a:cubicBezTo>
                    <a:pt x="639" y="706"/>
                    <a:pt x="639" y="706"/>
                    <a:pt x="639" y="706"/>
                  </a:cubicBezTo>
                  <a:cubicBezTo>
                    <a:pt x="639" y="707"/>
                    <a:pt x="639" y="707"/>
                    <a:pt x="639" y="707"/>
                  </a:cubicBezTo>
                  <a:cubicBezTo>
                    <a:pt x="639" y="707"/>
                    <a:pt x="639" y="707"/>
                    <a:pt x="640" y="707"/>
                  </a:cubicBezTo>
                  <a:cubicBezTo>
                    <a:pt x="641" y="708"/>
                    <a:pt x="641" y="709"/>
                    <a:pt x="642" y="711"/>
                  </a:cubicBezTo>
                  <a:cubicBezTo>
                    <a:pt x="643" y="711"/>
                    <a:pt x="643" y="711"/>
                    <a:pt x="643" y="711"/>
                  </a:cubicBezTo>
                  <a:cubicBezTo>
                    <a:pt x="642" y="711"/>
                    <a:pt x="642" y="711"/>
                    <a:pt x="642" y="711"/>
                  </a:cubicBezTo>
                  <a:cubicBezTo>
                    <a:pt x="642" y="712"/>
                    <a:pt x="642" y="712"/>
                    <a:pt x="642" y="713"/>
                  </a:cubicBezTo>
                  <a:cubicBezTo>
                    <a:pt x="642" y="716"/>
                    <a:pt x="641" y="718"/>
                    <a:pt x="640" y="720"/>
                  </a:cubicBezTo>
                  <a:cubicBezTo>
                    <a:pt x="640" y="721"/>
                    <a:pt x="639" y="722"/>
                    <a:pt x="639" y="722"/>
                  </a:cubicBezTo>
                  <a:cubicBezTo>
                    <a:pt x="638" y="723"/>
                    <a:pt x="638" y="723"/>
                    <a:pt x="638" y="723"/>
                  </a:cubicBezTo>
                  <a:cubicBezTo>
                    <a:pt x="638" y="723"/>
                    <a:pt x="638" y="723"/>
                    <a:pt x="638" y="723"/>
                  </a:cubicBezTo>
                  <a:cubicBezTo>
                    <a:pt x="639" y="724"/>
                    <a:pt x="639" y="724"/>
                    <a:pt x="639" y="724"/>
                  </a:cubicBezTo>
                  <a:cubicBezTo>
                    <a:pt x="639" y="723"/>
                    <a:pt x="639" y="723"/>
                    <a:pt x="639" y="723"/>
                  </a:cubicBezTo>
                  <a:cubicBezTo>
                    <a:pt x="628" y="723"/>
                    <a:pt x="628" y="723"/>
                    <a:pt x="628" y="723"/>
                  </a:cubicBezTo>
                  <a:cubicBezTo>
                    <a:pt x="628" y="723"/>
                    <a:pt x="628" y="723"/>
                    <a:pt x="628" y="723"/>
                  </a:cubicBezTo>
                  <a:cubicBezTo>
                    <a:pt x="628" y="723"/>
                    <a:pt x="628" y="723"/>
                    <a:pt x="628" y="723"/>
                  </a:cubicBezTo>
                  <a:cubicBezTo>
                    <a:pt x="628" y="723"/>
                    <a:pt x="625" y="725"/>
                    <a:pt x="623" y="727"/>
                  </a:cubicBezTo>
                  <a:cubicBezTo>
                    <a:pt x="621" y="728"/>
                    <a:pt x="620" y="729"/>
                    <a:pt x="619" y="730"/>
                  </a:cubicBezTo>
                  <a:cubicBezTo>
                    <a:pt x="618" y="731"/>
                    <a:pt x="617" y="732"/>
                    <a:pt x="616" y="733"/>
                  </a:cubicBezTo>
                  <a:cubicBezTo>
                    <a:pt x="618" y="734"/>
                    <a:pt x="618" y="734"/>
                    <a:pt x="618" y="734"/>
                  </a:cubicBezTo>
                  <a:cubicBezTo>
                    <a:pt x="616" y="733"/>
                    <a:pt x="616" y="733"/>
                    <a:pt x="616" y="733"/>
                  </a:cubicBezTo>
                  <a:cubicBezTo>
                    <a:pt x="616" y="734"/>
                    <a:pt x="615" y="735"/>
                    <a:pt x="615" y="736"/>
                  </a:cubicBezTo>
                  <a:cubicBezTo>
                    <a:pt x="615" y="738"/>
                    <a:pt x="616" y="739"/>
                    <a:pt x="617" y="740"/>
                  </a:cubicBezTo>
                  <a:cubicBezTo>
                    <a:pt x="618" y="741"/>
                    <a:pt x="619" y="742"/>
                    <a:pt x="621" y="743"/>
                  </a:cubicBezTo>
                  <a:cubicBezTo>
                    <a:pt x="621" y="744"/>
                    <a:pt x="622" y="744"/>
                    <a:pt x="622" y="744"/>
                  </a:cubicBezTo>
                  <a:cubicBezTo>
                    <a:pt x="623" y="745"/>
                    <a:pt x="623" y="745"/>
                    <a:pt x="623" y="745"/>
                  </a:cubicBezTo>
                  <a:cubicBezTo>
                    <a:pt x="623" y="745"/>
                    <a:pt x="623" y="745"/>
                    <a:pt x="623" y="745"/>
                  </a:cubicBezTo>
                  <a:cubicBezTo>
                    <a:pt x="623" y="746"/>
                    <a:pt x="623" y="746"/>
                    <a:pt x="623" y="746"/>
                  </a:cubicBezTo>
                  <a:cubicBezTo>
                    <a:pt x="624" y="746"/>
                    <a:pt x="624" y="746"/>
                    <a:pt x="624" y="746"/>
                  </a:cubicBezTo>
                  <a:cubicBezTo>
                    <a:pt x="624" y="746"/>
                    <a:pt x="624" y="746"/>
                    <a:pt x="624" y="747"/>
                  </a:cubicBezTo>
                  <a:cubicBezTo>
                    <a:pt x="623" y="748"/>
                    <a:pt x="621" y="750"/>
                    <a:pt x="619" y="753"/>
                  </a:cubicBezTo>
                  <a:cubicBezTo>
                    <a:pt x="620" y="754"/>
                    <a:pt x="620" y="754"/>
                    <a:pt x="620" y="754"/>
                  </a:cubicBezTo>
                  <a:cubicBezTo>
                    <a:pt x="619" y="753"/>
                    <a:pt x="619" y="753"/>
                    <a:pt x="619" y="753"/>
                  </a:cubicBezTo>
                  <a:cubicBezTo>
                    <a:pt x="616" y="757"/>
                    <a:pt x="616" y="761"/>
                    <a:pt x="616" y="764"/>
                  </a:cubicBezTo>
                  <a:cubicBezTo>
                    <a:pt x="616" y="765"/>
                    <a:pt x="616" y="766"/>
                    <a:pt x="616" y="766"/>
                  </a:cubicBezTo>
                  <a:cubicBezTo>
                    <a:pt x="618" y="766"/>
                    <a:pt x="618" y="766"/>
                    <a:pt x="618" y="766"/>
                  </a:cubicBezTo>
                  <a:cubicBezTo>
                    <a:pt x="617" y="765"/>
                    <a:pt x="617" y="765"/>
                    <a:pt x="617" y="765"/>
                  </a:cubicBezTo>
                  <a:cubicBezTo>
                    <a:pt x="605" y="772"/>
                    <a:pt x="605" y="772"/>
                    <a:pt x="605" y="772"/>
                  </a:cubicBezTo>
                  <a:cubicBezTo>
                    <a:pt x="604" y="772"/>
                    <a:pt x="604" y="772"/>
                    <a:pt x="604" y="772"/>
                  </a:cubicBezTo>
                  <a:cubicBezTo>
                    <a:pt x="604" y="773"/>
                    <a:pt x="604" y="773"/>
                    <a:pt x="604" y="773"/>
                  </a:cubicBezTo>
                  <a:cubicBezTo>
                    <a:pt x="607" y="781"/>
                    <a:pt x="607" y="781"/>
                    <a:pt x="607" y="781"/>
                  </a:cubicBezTo>
                  <a:cubicBezTo>
                    <a:pt x="608" y="781"/>
                    <a:pt x="608" y="781"/>
                    <a:pt x="608" y="781"/>
                  </a:cubicBezTo>
                  <a:cubicBezTo>
                    <a:pt x="607" y="781"/>
                    <a:pt x="607" y="781"/>
                    <a:pt x="607" y="781"/>
                  </a:cubicBezTo>
                  <a:cubicBezTo>
                    <a:pt x="607" y="781"/>
                    <a:pt x="606" y="782"/>
                    <a:pt x="606" y="785"/>
                  </a:cubicBezTo>
                  <a:cubicBezTo>
                    <a:pt x="606" y="788"/>
                    <a:pt x="607" y="793"/>
                    <a:pt x="610" y="797"/>
                  </a:cubicBezTo>
                  <a:cubicBezTo>
                    <a:pt x="610" y="797"/>
                    <a:pt x="610" y="797"/>
                    <a:pt x="610" y="797"/>
                  </a:cubicBezTo>
                  <a:cubicBezTo>
                    <a:pt x="610" y="797"/>
                    <a:pt x="610" y="797"/>
                    <a:pt x="610" y="797"/>
                  </a:cubicBezTo>
                  <a:cubicBezTo>
                    <a:pt x="612" y="799"/>
                    <a:pt x="615" y="800"/>
                    <a:pt x="618" y="800"/>
                  </a:cubicBezTo>
                  <a:cubicBezTo>
                    <a:pt x="623" y="800"/>
                    <a:pt x="628" y="797"/>
                    <a:pt x="628" y="797"/>
                  </a:cubicBezTo>
                  <a:cubicBezTo>
                    <a:pt x="627" y="796"/>
                    <a:pt x="627" y="796"/>
                    <a:pt x="627" y="796"/>
                  </a:cubicBezTo>
                  <a:cubicBezTo>
                    <a:pt x="627" y="797"/>
                    <a:pt x="627" y="797"/>
                    <a:pt x="627" y="797"/>
                  </a:cubicBezTo>
                  <a:cubicBezTo>
                    <a:pt x="627" y="797"/>
                    <a:pt x="635" y="797"/>
                    <a:pt x="642" y="794"/>
                  </a:cubicBezTo>
                  <a:cubicBezTo>
                    <a:pt x="642" y="793"/>
                    <a:pt x="642" y="793"/>
                    <a:pt x="642" y="793"/>
                  </a:cubicBezTo>
                  <a:cubicBezTo>
                    <a:pt x="642" y="795"/>
                    <a:pt x="642" y="795"/>
                    <a:pt x="642" y="795"/>
                  </a:cubicBezTo>
                  <a:cubicBezTo>
                    <a:pt x="643" y="794"/>
                    <a:pt x="644" y="793"/>
                    <a:pt x="645" y="793"/>
                  </a:cubicBezTo>
                  <a:cubicBezTo>
                    <a:pt x="646" y="791"/>
                    <a:pt x="647" y="789"/>
                    <a:pt x="647" y="786"/>
                  </a:cubicBezTo>
                  <a:cubicBezTo>
                    <a:pt x="648" y="783"/>
                    <a:pt x="648" y="778"/>
                    <a:pt x="649" y="774"/>
                  </a:cubicBezTo>
                  <a:cubicBezTo>
                    <a:pt x="650" y="770"/>
                    <a:pt x="651" y="767"/>
                    <a:pt x="652" y="766"/>
                  </a:cubicBezTo>
                  <a:cubicBezTo>
                    <a:pt x="655" y="763"/>
                    <a:pt x="659" y="760"/>
                    <a:pt x="663" y="758"/>
                  </a:cubicBezTo>
                  <a:cubicBezTo>
                    <a:pt x="667" y="755"/>
                    <a:pt x="670" y="752"/>
                    <a:pt x="672" y="751"/>
                  </a:cubicBezTo>
                  <a:cubicBezTo>
                    <a:pt x="673" y="751"/>
                    <a:pt x="673" y="751"/>
                    <a:pt x="673" y="751"/>
                  </a:cubicBezTo>
                  <a:cubicBezTo>
                    <a:pt x="673" y="751"/>
                    <a:pt x="673" y="751"/>
                    <a:pt x="673" y="751"/>
                  </a:cubicBezTo>
                  <a:cubicBezTo>
                    <a:pt x="674" y="750"/>
                    <a:pt x="674" y="748"/>
                    <a:pt x="674" y="745"/>
                  </a:cubicBezTo>
                  <a:cubicBezTo>
                    <a:pt x="674" y="742"/>
                    <a:pt x="673" y="737"/>
                    <a:pt x="672" y="733"/>
                  </a:cubicBezTo>
                  <a:cubicBezTo>
                    <a:pt x="671" y="729"/>
                    <a:pt x="670" y="724"/>
                    <a:pt x="670" y="722"/>
                  </a:cubicBezTo>
                  <a:cubicBezTo>
                    <a:pt x="670" y="721"/>
                    <a:pt x="670" y="721"/>
                    <a:pt x="670" y="721"/>
                  </a:cubicBezTo>
                  <a:cubicBezTo>
                    <a:pt x="670" y="721"/>
                    <a:pt x="670" y="721"/>
                    <a:pt x="670" y="721"/>
                  </a:cubicBezTo>
                  <a:cubicBezTo>
                    <a:pt x="670" y="721"/>
                    <a:pt x="670" y="721"/>
                    <a:pt x="670" y="721"/>
                  </a:cubicBezTo>
                  <a:cubicBezTo>
                    <a:pt x="670" y="719"/>
                    <a:pt x="671" y="717"/>
                    <a:pt x="673" y="715"/>
                  </a:cubicBezTo>
                  <a:cubicBezTo>
                    <a:pt x="675" y="713"/>
                    <a:pt x="679" y="711"/>
                    <a:pt x="683" y="709"/>
                  </a:cubicBezTo>
                  <a:cubicBezTo>
                    <a:pt x="686" y="707"/>
                    <a:pt x="690" y="706"/>
                    <a:pt x="691" y="705"/>
                  </a:cubicBezTo>
                  <a:cubicBezTo>
                    <a:pt x="691" y="704"/>
                    <a:pt x="691" y="704"/>
                    <a:pt x="691" y="704"/>
                  </a:cubicBezTo>
                  <a:cubicBezTo>
                    <a:pt x="691" y="705"/>
                    <a:pt x="691" y="705"/>
                    <a:pt x="691" y="705"/>
                  </a:cubicBezTo>
                  <a:cubicBezTo>
                    <a:pt x="693" y="705"/>
                    <a:pt x="696" y="705"/>
                    <a:pt x="699" y="705"/>
                  </a:cubicBezTo>
                  <a:cubicBezTo>
                    <a:pt x="701" y="705"/>
                    <a:pt x="704" y="705"/>
                    <a:pt x="707" y="704"/>
                  </a:cubicBezTo>
                  <a:cubicBezTo>
                    <a:pt x="707" y="704"/>
                    <a:pt x="707" y="704"/>
                    <a:pt x="707" y="704"/>
                  </a:cubicBezTo>
                  <a:cubicBezTo>
                    <a:pt x="707" y="704"/>
                    <a:pt x="707" y="704"/>
                    <a:pt x="707" y="704"/>
                  </a:cubicBezTo>
                  <a:cubicBezTo>
                    <a:pt x="709" y="704"/>
                    <a:pt x="710" y="703"/>
                    <a:pt x="710" y="701"/>
                  </a:cubicBezTo>
                  <a:cubicBezTo>
                    <a:pt x="711" y="700"/>
                    <a:pt x="712" y="698"/>
                    <a:pt x="712" y="696"/>
                  </a:cubicBezTo>
                  <a:cubicBezTo>
                    <a:pt x="712" y="694"/>
                    <a:pt x="712" y="693"/>
                    <a:pt x="712" y="693"/>
                  </a:cubicBezTo>
                  <a:cubicBezTo>
                    <a:pt x="712" y="693"/>
                    <a:pt x="712" y="693"/>
                    <a:pt x="712" y="693"/>
                  </a:cubicBezTo>
                  <a:cubicBezTo>
                    <a:pt x="712" y="692"/>
                    <a:pt x="712" y="692"/>
                    <a:pt x="712" y="692"/>
                  </a:cubicBezTo>
                  <a:cubicBezTo>
                    <a:pt x="705" y="683"/>
                    <a:pt x="705" y="683"/>
                    <a:pt x="705" y="683"/>
                  </a:cubicBezTo>
                  <a:cubicBezTo>
                    <a:pt x="704" y="684"/>
                    <a:pt x="704" y="684"/>
                    <a:pt x="704" y="684"/>
                  </a:cubicBezTo>
                  <a:cubicBezTo>
                    <a:pt x="706" y="684"/>
                    <a:pt x="706" y="684"/>
                    <a:pt x="706" y="684"/>
                  </a:cubicBezTo>
                  <a:cubicBezTo>
                    <a:pt x="707" y="676"/>
                    <a:pt x="707" y="676"/>
                    <a:pt x="707" y="676"/>
                  </a:cubicBezTo>
                  <a:cubicBezTo>
                    <a:pt x="707" y="675"/>
                    <a:pt x="707" y="675"/>
                    <a:pt x="707" y="675"/>
                  </a:cubicBezTo>
                  <a:cubicBezTo>
                    <a:pt x="706" y="675"/>
                    <a:pt x="706" y="675"/>
                    <a:pt x="706" y="675"/>
                  </a:cubicBezTo>
                  <a:cubicBezTo>
                    <a:pt x="702" y="671"/>
                    <a:pt x="702" y="671"/>
                    <a:pt x="702" y="671"/>
                  </a:cubicBezTo>
                  <a:cubicBezTo>
                    <a:pt x="701" y="672"/>
                    <a:pt x="701" y="672"/>
                    <a:pt x="701" y="672"/>
                  </a:cubicBezTo>
                  <a:cubicBezTo>
                    <a:pt x="703" y="672"/>
                    <a:pt x="703" y="672"/>
                    <a:pt x="703" y="672"/>
                  </a:cubicBezTo>
                  <a:cubicBezTo>
                    <a:pt x="706" y="661"/>
                    <a:pt x="706" y="661"/>
                    <a:pt x="706" y="661"/>
                  </a:cubicBezTo>
                  <a:cubicBezTo>
                    <a:pt x="706" y="660"/>
                    <a:pt x="706" y="660"/>
                    <a:pt x="706" y="660"/>
                  </a:cubicBezTo>
                  <a:cubicBezTo>
                    <a:pt x="705" y="660"/>
                    <a:pt x="705" y="660"/>
                    <a:pt x="705" y="660"/>
                  </a:cubicBezTo>
                  <a:cubicBezTo>
                    <a:pt x="699" y="655"/>
                    <a:pt x="696" y="653"/>
                    <a:pt x="694" y="651"/>
                  </a:cubicBezTo>
                  <a:cubicBezTo>
                    <a:pt x="693" y="650"/>
                    <a:pt x="693" y="650"/>
                    <a:pt x="693" y="650"/>
                  </a:cubicBezTo>
                  <a:cubicBezTo>
                    <a:pt x="692" y="650"/>
                    <a:pt x="692" y="650"/>
                    <a:pt x="692" y="650"/>
                  </a:cubicBezTo>
                  <a:cubicBezTo>
                    <a:pt x="692" y="650"/>
                    <a:pt x="692" y="650"/>
                    <a:pt x="692" y="650"/>
                  </a:cubicBezTo>
                  <a:cubicBezTo>
                    <a:pt x="688" y="650"/>
                    <a:pt x="688" y="650"/>
                    <a:pt x="688" y="650"/>
                  </a:cubicBezTo>
                  <a:cubicBezTo>
                    <a:pt x="688" y="651"/>
                    <a:pt x="688" y="651"/>
                    <a:pt x="688" y="651"/>
                  </a:cubicBezTo>
                  <a:cubicBezTo>
                    <a:pt x="689" y="650"/>
                    <a:pt x="689" y="650"/>
                    <a:pt x="689" y="650"/>
                  </a:cubicBezTo>
                  <a:cubicBezTo>
                    <a:pt x="684" y="645"/>
                    <a:pt x="682" y="642"/>
                    <a:pt x="681" y="641"/>
                  </a:cubicBezTo>
                  <a:cubicBezTo>
                    <a:pt x="680" y="640"/>
                    <a:pt x="680" y="640"/>
                    <a:pt x="680" y="640"/>
                  </a:cubicBezTo>
                  <a:cubicBezTo>
                    <a:pt x="679" y="639"/>
                    <a:pt x="679" y="639"/>
                    <a:pt x="679" y="639"/>
                  </a:cubicBezTo>
                  <a:cubicBezTo>
                    <a:pt x="678" y="639"/>
                    <a:pt x="678" y="639"/>
                    <a:pt x="678" y="639"/>
                  </a:cubicBezTo>
                  <a:cubicBezTo>
                    <a:pt x="678" y="639"/>
                    <a:pt x="678" y="639"/>
                    <a:pt x="678" y="639"/>
                  </a:cubicBezTo>
                  <a:cubicBezTo>
                    <a:pt x="677" y="640"/>
                    <a:pt x="672" y="641"/>
                    <a:pt x="666" y="641"/>
                  </a:cubicBezTo>
                  <a:cubicBezTo>
                    <a:pt x="665" y="641"/>
                    <a:pt x="663" y="641"/>
                    <a:pt x="661" y="640"/>
                  </a:cubicBezTo>
                  <a:cubicBezTo>
                    <a:pt x="659" y="640"/>
                    <a:pt x="658" y="639"/>
                    <a:pt x="658" y="638"/>
                  </a:cubicBezTo>
                  <a:cubicBezTo>
                    <a:pt x="657" y="637"/>
                    <a:pt x="657" y="636"/>
                    <a:pt x="657" y="634"/>
                  </a:cubicBezTo>
                  <a:cubicBezTo>
                    <a:pt x="657" y="632"/>
                    <a:pt x="657" y="630"/>
                    <a:pt x="657" y="629"/>
                  </a:cubicBezTo>
                  <a:cubicBezTo>
                    <a:pt x="658" y="628"/>
                    <a:pt x="658" y="627"/>
                    <a:pt x="658" y="627"/>
                  </a:cubicBezTo>
                  <a:cubicBezTo>
                    <a:pt x="658" y="626"/>
                    <a:pt x="658" y="626"/>
                    <a:pt x="658" y="626"/>
                  </a:cubicBezTo>
                  <a:cubicBezTo>
                    <a:pt x="657" y="626"/>
                    <a:pt x="657" y="626"/>
                    <a:pt x="657" y="626"/>
                  </a:cubicBezTo>
                  <a:cubicBezTo>
                    <a:pt x="658" y="627"/>
                    <a:pt x="658" y="627"/>
                    <a:pt x="658" y="627"/>
                  </a:cubicBezTo>
                  <a:cubicBezTo>
                    <a:pt x="658" y="627"/>
                    <a:pt x="660" y="625"/>
                    <a:pt x="662" y="622"/>
                  </a:cubicBezTo>
                  <a:cubicBezTo>
                    <a:pt x="662" y="621"/>
                    <a:pt x="663" y="620"/>
                    <a:pt x="664" y="619"/>
                  </a:cubicBezTo>
                  <a:cubicBezTo>
                    <a:pt x="665" y="617"/>
                    <a:pt x="666" y="616"/>
                    <a:pt x="666" y="616"/>
                  </a:cubicBezTo>
                  <a:cubicBezTo>
                    <a:pt x="665" y="615"/>
                    <a:pt x="665" y="615"/>
                    <a:pt x="665" y="615"/>
                  </a:cubicBezTo>
                  <a:cubicBezTo>
                    <a:pt x="666" y="616"/>
                    <a:pt x="666" y="616"/>
                    <a:pt x="666" y="616"/>
                  </a:cubicBezTo>
                  <a:cubicBezTo>
                    <a:pt x="667" y="614"/>
                    <a:pt x="667" y="613"/>
                    <a:pt x="667" y="612"/>
                  </a:cubicBezTo>
                  <a:cubicBezTo>
                    <a:pt x="667" y="608"/>
                    <a:pt x="665" y="605"/>
                    <a:pt x="665" y="605"/>
                  </a:cubicBezTo>
                  <a:cubicBezTo>
                    <a:pt x="664" y="605"/>
                    <a:pt x="664" y="605"/>
                    <a:pt x="664" y="605"/>
                  </a:cubicBezTo>
                  <a:cubicBezTo>
                    <a:pt x="665" y="606"/>
                    <a:pt x="665" y="606"/>
                    <a:pt x="665" y="606"/>
                  </a:cubicBezTo>
                  <a:cubicBezTo>
                    <a:pt x="670" y="600"/>
                    <a:pt x="670" y="600"/>
                    <a:pt x="670" y="600"/>
                  </a:cubicBezTo>
                  <a:cubicBezTo>
                    <a:pt x="670" y="599"/>
                    <a:pt x="670" y="599"/>
                    <a:pt x="670" y="599"/>
                  </a:cubicBezTo>
                  <a:cubicBezTo>
                    <a:pt x="670" y="599"/>
                    <a:pt x="670" y="599"/>
                    <a:pt x="670" y="599"/>
                  </a:cubicBezTo>
                  <a:cubicBezTo>
                    <a:pt x="674" y="588"/>
                    <a:pt x="674" y="588"/>
                    <a:pt x="674" y="588"/>
                  </a:cubicBezTo>
                  <a:cubicBezTo>
                    <a:pt x="673" y="588"/>
                    <a:pt x="673" y="588"/>
                    <a:pt x="673" y="588"/>
                  </a:cubicBezTo>
                  <a:cubicBezTo>
                    <a:pt x="674" y="588"/>
                    <a:pt x="674" y="588"/>
                    <a:pt x="674" y="588"/>
                  </a:cubicBezTo>
                  <a:cubicBezTo>
                    <a:pt x="674" y="588"/>
                    <a:pt x="675" y="588"/>
                    <a:pt x="676" y="586"/>
                  </a:cubicBezTo>
                  <a:cubicBezTo>
                    <a:pt x="677" y="584"/>
                    <a:pt x="678" y="580"/>
                    <a:pt x="680" y="577"/>
                  </a:cubicBezTo>
                  <a:cubicBezTo>
                    <a:pt x="682" y="574"/>
                    <a:pt x="684" y="571"/>
                    <a:pt x="686" y="570"/>
                  </a:cubicBezTo>
                  <a:cubicBezTo>
                    <a:pt x="686" y="570"/>
                    <a:pt x="686" y="570"/>
                    <a:pt x="686" y="570"/>
                  </a:cubicBezTo>
                  <a:cubicBezTo>
                    <a:pt x="686" y="570"/>
                    <a:pt x="686" y="570"/>
                    <a:pt x="686" y="570"/>
                  </a:cubicBezTo>
                  <a:cubicBezTo>
                    <a:pt x="687" y="570"/>
                    <a:pt x="688" y="569"/>
                    <a:pt x="689" y="568"/>
                  </a:cubicBezTo>
                  <a:cubicBezTo>
                    <a:pt x="691" y="567"/>
                    <a:pt x="693" y="566"/>
                    <a:pt x="695" y="565"/>
                  </a:cubicBezTo>
                  <a:cubicBezTo>
                    <a:pt x="697" y="564"/>
                    <a:pt x="698" y="564"/>
                    <a:pt x="698" y="564"/>
                  </a:cubicBezTo>
                  <a:cubicBezTo>
                    <a:pt x="697" y="562"/>
                    <a:pt x="697" y="562"/>
                    <a:pt x="697" y="562"/>
                  </a:cubicBezTo>
                  <a:cubicBezTo>
                    <a:pt x="696" y="563"/>
                    <a:pt x="696" y="563"/>
                    <a:pt x="696" y="563"/>
                  </a:cubicBezTo>
                  <a:cubicBezTo>
                    <a:pt x="699" y="568"/>
                    <a:pt x="699" y="568"/>
                    <a:pt x="699" y="568"/>
                  </a:cubicBezTo>
                  <a:cubicBezTo>
                    <a:pt x="699" y="569"/>
                    <a:pt x="699" y="569"/>
                    <a:pt x="699" y="569"/>
                  </a:cubicBezTo>
                  <a:cubicBezTo>
                    <a:pt x="700" y="569"/>
                    <a:pt x="700" y="569"/>
                    <a:pt x="700" y="569"/>
                  </a:cubicBezTo>
                  <a:cubicBezTo>
                    <a:pt x="706" y="570"/>
                    <a:pt x="706" y="570"/>
                    <a:pt x="706" y="570"/>
                  </a:cubicBezTo>
                  <a:cubicBezTo>
                    <a:pt x="707" y="569"/>
                    <a:pt x="707" y="569"/>
                    <a:pt x="707" y="569"/>
                  </a:cubicBezTo>
                  <a:cubicBezTo>
                    <a:pt x="705" y="569"/>
                    <a:pt x="705" y="569"/>
                    <a:pt x="705" y="569"/>
                  </a:cubicBezTo>
                  <a:cubicBezTo>
                    <a:pt x="705" y="573"/>
                    <a:pt x="705" y="573"/>
                    <a:pt x="705" y="573"/>
                  </a:cubicBezTo>
                  <a:cubicBezTo>
                    <a:pt x="705" y="574"/>
                    <a:pt x="705" y="574"/>
                    <a:pt x="705" y="574"/>
                  </a:cubicBezTo>
                  <a:cubicBezTo>
                    <a:pt x="706" y="574"/>
                    <a:pt x="706" y="574"/>
                    <a:pt x="706" y="574"/>
                  </a:cubicBezTo>
                  <a:cubicBezTo>
                    <a:pt x="706" y="574"/>
                    <a:pt x="710" y="576"/>
                    <a:pt x="714" y="578"/>
                  </a:cubicBezTo>
                  <a:cubicBezTo>
                    <a:pt x="718" y="580"/>
                    <a:pt x="723" y="581"/>
                    <a:pt x="727" y="581"/>
                  </a:cubicBezTo>
                  <a:cubicBezTo>
                    <a:pt x="727" y="580"/>
                    <a:pt x="727" y="580"/>
                    <a:pt x="727" y="580"/>
                  </a:cubicBezTo>
                  <a:cubicBezTo>
                    <a:pt x="727" y="581"/>
                    <a:pt x="727" y="581"/>
                    <a:pt x="727" y="581"/>
                  </a:cubicBezTo>
                  <a:cubicBezTo>
                    <a:pt x="728" y="582"/>
                    <a:pt x="728" y="582"/>
                    <a:pt x="729" y="582"/>
                  </a:cubicBezTo>
                  <a:cubicBezTo>
                    <a:pt x="734" y="582"/>
                    <a:pt x="737" y="578"/>
                    <a:pt x="738" y="578"/>
                  </a:cubicBezTo>
                  <a:cubicBezTo>
                    <a:pt x="736" y="577"/>
                    <a:pt x="736" y="577"/>
                    <a:pt x="736" y="577"/>
                  </a:cubicBezTo>
                  <a:cubicBezTo>
                    <a:pt x="736" y="579"/>
                    <a:pt x="736" y="579"/>
                    <a:pt x="736" y="579"/>
                  </a:cubicBezTo>
                  <a:cubicBezTo>
                    <a:pt x="736" y="579"/>
                    <a:pt x="736" y="579"/>
                    <a:pt x="736" y="579"/>
                  </a:cubicBezTo>
                  <a:cubicBezTo>
                    <a:pt x="738" y="579"/>
                    <a:pt x="744" y="580"/>
                    <a:pt x="751" y="584"/>
                  </a:cubicBezTo>
                  <a:cubicBezTo>
                    <a:pt x="751" y="583"/>
                    <a:pt x="751" y="583"/>
                    <a:pt x="751" y="583"/>
                  </a:cubicBezTo>
                  <a:cubicBezTo>
                    <a:pt x="750" y="584"/>
                    <a:pt x="750" y="584"/>
                    <a:pt x="750" y="584"/>
                  </a:cubicBezTo>
                  <a:cubicBezTo>
                    <a:pt x="754" y="587"/>
                    <a:pt x="756" y="591"/>
                    <a:pt x="757" y="596"/>
                  </a:cubicBezTo>
                  <a:cubicBezTo>
                    <a:pt x="758" y="600"/>
                    <a:pt x="758" y="605"/>
                    <a:pt x="758" y="608"/>
                  </a:cubicBezTo>
                  <a:cubicBezTo>
                    <a:pt x="758" y="608"/>
                    <a:pt x="758" y="608"/>
                    <a:pt x="758" y="608"/>
                  </a:cubicBezTo>
                  <a:cubicBezTo>
                    <a:pt x="758" y="609"/>
                    <a:pt x="758" y="609"/>
                    <a:pt x="758" y="609"/>
                  </a:cubicBezTo>
                  <a:cubicBezTo>
                    <a:pt x="759" y="611"/>
                    <a:pt x="760" y="612"/>
                    <a:pt x="762" y="613"/>
                  </a:cubicBezTo>
                  <a:cubicBezTo>
                    <a:pt x="765" y="614"/>
                    <a:pt x="769" y="615"/>
                    <a:pt x="772" y="616"/>
                  </a:cubicBezTo>
                  <a:cubicBezTo>
                    <a:pt x="775" y="616"/>
                    <a:pt x="777" y="616"/>
                    <a:pt x="777" y="616"/>
                  </a:cubicBezTo>
                  <a:cubicBezTo>
                    <a:pt x="777" y="615"/>
                    <a:pt x="777" y="615"/>
                    <a:pt x="777" y="615"/>
                  </a:cubicBezTo>
                  <a:cubicBezTo>
                    <a:pt x="776" y="616"/>
                    <a:pt x="776" y="616"/>
                    <a:pt x="776" y="616"/>
                  </a:cubicBezTo>
                  <a:cubicBezTo>
                    <a:pt x="776" y="616"/>
                    <a:pt x="777" y="617"/>
                    <a:pt x="779" y="618"/>
                  </a:cubicBezTo>
                  <a:cubicBezTo>
                    <a:pt x="781" y="619"/>
                    <a:pt x="783" y="620"/>
                    <a:pt x="785" y="620"/>
                  </a:cubicBezTo>
                  <a:cubicBezTo>
                    <a:pt x="786" y="620"/>
                    <a:pt x="788" y="620"/>
                    <a:pt x="789" y="619"/>
                  </a:cubicBezTo>
                  <a:cubicBezTo>
                    <a:pt x="788" y="618"/>
                    <a:pt x="788" y="618"/>
                    <a:pt x="788" y="618"/>
                  </a:cubicBezTo>
                  <a:cubicBezTo>
                    <a:pt x="788" y="619"/>
                    <a:pt x="788" y="619"/>
                    <a:pt x="788" y="619"/>
                  </a:cubicBezTo>
                  <a:cubicBezTo>
                    <a:pt x="790" y="618"/>
                    <a:pt x="790" y="617"/>
                    <a:pt x="791" y="616"/>
                  </a:cubicBezTo>
                  <a:cubicBezTo>
                    <a:pt x="791" y="615"/>
                    <a:pt x="791" y="614"/>
                    <a:pt x="791" y="613"/>
                  </a:cubicBezTo>
                  <a:cubicBezTo>
                    <a:pt x="791" y="610"/>
                    <a:pt x="790" y="607"/>
                    <a:pt x="790" y="605"/>
                  </a:cubicBezTo>
                  <a:cubicBezTo>
                    <a:pt x="789" y="603"/>
                    <a:pt x="788" y="601"/>
                    <a:pt x="788" y="601"/>
                  </a:cubicBezTo>
                  <a:cubicBezTo>
                    <a:pt x="786" y="601"/>
                    <a:pt x="786" y="601"/>
                    <a:pt x="786" y="601"/>
                  </a:cubicBezTo>
                  <a:cubicBezTo>
                    <a:pt x="788" y="602"/>
                    <a:pt x="788" y="602"/>
                    <a:pt x="788" y="602"/>
                  </a:cubicBezTo>
                  <a:cubicBezTo>
                    <a:pt x="798" y="587"/>
                    <a:pt x="798" y="587"/>
                    <a:pt x="798" y="587"/>
                  </a:cubicBezTo>
                  <a:cubicBezTo>
                    <a:pt x="796" y="586"/>
                    <a:pt x="796" y="586"/>
                    <a:pt x="796" y="586"/>
                  </a:cubicBezTo>
                  <a:cubicBezTo>
                    <a:pt x="796" y="588"/>
                    <a:pt x="796" y="588"/>
                    <a:pt x="796" y="588"/>
                  </a:cubicBezTo>
                  <a:cubicBezTo>
                    <a:pt x="795" y="587"/>
                    <a:pt x="795" y="587"/>
                    <a:pt x="795" y="587"/>
                  </a:cubicBezTo>
                  <a:cubicBezTo>
                    <a:pt x="785" y="601"/>
                    <a:pt x="785" y="601"/>
                    <a:pt x="785" y="601"/>
                  </a:cubicBezTo>
                  <a:cubicBezTo>
                    <a:pt x="785" y="602"/>
                    <a:pt x="785" y="602"/>
                    <a:pt x="785" y="602"/>
                  </a:cubicBezTo>
                  <a:cubicBezTo>
                    <a:pt x="785" y="602"/>
                    <a:pt x="785" y="602"/>
                    <a:pt x="786" y="603"/>
                  </a:cubicBezTo>
                  <a:cubicBezTo>
                    <a:pt x="787" y="605"/>
                    <a:pt x="788" y="610"/>
                    <a:pt x="788" y="613"/>
                  </a:cubicBezTo>
                  <a:cubicBezTo>
                    <a:pt x="788" y="614"/>
                    <a:pt x="788" y="615"/>
                    <a:pt x="788" y="615"/>
                  </a:cubicBezTo>
                  <a:cubicBezTo>
                    <a:pt x="788" y="616"/>
                    <a:pt x="788" y="616"/>
                    <a:pt x="787" y="616"/>
                  </a:cubicBezTo>
                  <a:cubicBezTo>
                    <a:pt x="787" y="616"/>
                    <a:pt x="787" y="616"/>
                    <a:pt x="787" y="616"/>
                  </a:cubicBezTo>
                  <a:cubicBezTo>
                    <a:pt x="787" y="616"/>
                    <a:pt x="787" y="616"/>
                    <a:pt x="787" y="616"/>
                  </a:cubicBezTo>
                  <a:cubicBezTo>
                    <a:pt x="786" y="617"/>
                    <a:pt x="786" y="617"/>
                    <a:pt x="785" y="617"/>
                  </a:cubicBezTo>
                  <a:cubicBezTo>
                    <a:pt x="784" y="617"/>
                    <a:pt x="782" y="616"/>
                    <a:pt x="780" y="615"/>
                  </a:cubicBezTo>
                  <a:cubicBezTo>
                    <a:pt x="780" y="615"/>
                    <a:pt x="779" y="615"/>
                    <a:pt x="779" y="614"/>
                  </a:cubicBezTo>
                  <a:cubicBezTo>
                    <a:pt x="778" y="614"/>
                    <a:pt x="778" y="614"/>
                    <a:pt x="778" y="614"/>
                  </a:cubicBezTo>
                  <a:cubicBezTo>
                    <a:pt x="778" y="614"/>
                    <a:pt x="778" y="614"/>
                    <a:pt x="778" y="614"/>
                  </a:cubicBezTo>
                  <a:cubicBezTo>
                    <a:pt x="778" y="613"/>
                    <a:pt x="778" y="613"/>
                    <a:pt x="778" y="613"/>
                  </a:cubicBezTo>
                  <a:cubicBezTo>
                    <a:pt x="777" y="613"/>
                    <a:pt x="777" y="613"/>
                    <a:pt x="777" y="613"/>
                  </a:cubicBezTo>
                  <a:cubicBezTo>
                    <a:pt x="777" y="613"/>
                    <a:pt x="776" y="613"/>
                    <a:pt x="775" y="613"/>
                  </a:cubicBezTo>
                  <a:cubicBezTo>
                    <a:pt x="772" y="613"/>
                    <a:pt x="769" y="612"/>
                    <a:pt x="766" y="611"/>
                  </a:cubicBezTo>
                  <a:cubicBezTo>
                    <a:pt x="765" y="611"/>
                    <a:pt x="763" y="610"/>
                    <a:pt x="762" y="610"/>
                  </a:cubicBezTo>
                  <a:cubicBezTo>
                    <a:pt x="761" y="609"/>
                    <a:pt x="761" y="608"/>
                    <a:pt x="761" y="608"/>
                  </a:cubicBezTo>
                  <a:cubicBezTo>
                    <a:pt x="759" y="608"/>
                    <a:pt x="759" y="608"/>
                    <a:pt x="759" y="608"/>
                  </a:cubicBezTo>
                  <a:cubicBezTo>
                    <a:pt x="761" y="608"/>
                    <a:pt x="761" y="608"/>
                    <a:pt x="761" y="608"/>
                  </a:cubicBezTo>
                  <a:cubicBezTo>
                    <a:pt x="761" y="605"/>
                    <a:pt x="761" y="600"/>
                    <a:pt x="760" y="595"/>
                  </a:cubicBezTo>
                  <a:cubicBezTo>
                    <a:pt x="759" y="590"/>
                    <a:pt x="757" y="585"/>
                    <a:pt x="752" y="581"/>
                  </a:cubicBezTo>
                  <a:cubicBezTo>
                    <a:pt x="752" y="581"/>
                    <a:pt x="752" y="581"/>
                    <a:pt x="752" y="581"/>
                  </a:cubicBezTo>
                  <a:cubicBezTo>
                    <a:pt x="752" y="581"/>
                    <a:pt x="752" y="581"/>
                    <a:pt x="752" y="581"/>
                  </a:cubicBezTo>
                  <a:cubicBezTo>
                    <a:pt x="744" y="577"/>
                    <a:pt x="737" y="576"/>
                    <a:pt x="737" y="576"/>
                  </a:cubicBezTo>
                  <a:cubicBezTo>
                    <a:pt x="736" y="575"/>
                    <a:pt x="736" y="575"/>
                    <a:pt x="736" y="575"/>
                  </a:cubicBezTo>
                  <a:cubicBezTo>
                    <a:pt x="735" y="576"/>
                    <a:pt x="735" y="576"/>
                    <a:pt x="735" y="576"/>
                  </a:cubicBezTo>
                  <a:cubicBezTo>
                    <a:pt x="735" y="576"/>
                    <a:pt x="735" y="576"/>
                    <a:pt x="735" y="576"/>
                  </a:cubicBezTo>
                  <a:cubicBezTo>
                    <a:pt x="735" y="576"/>
                    <a:pt x="733" y="579"/>
                    <a:pt x="729" y="579"/>
                  </a:cubicBezTo>
                  <a:cubicBezTo>
                    <a:pt x="729" y="579"/>
                    <a:pt x="728" y="579"/>
                    <a:pt x="727" y="578"/>
                  </a:cubicBezTo>
                  <a:cubicBezTo>
                    <a:pt x="727" y="578"/>
                    <a:pt x="727" y="578"/>
                    <a:pt x="727" y="578"/>
                  </a:cubicBezTo>
                  <a:cubicBezTo>
                    <a:pt x="727" y="578"/>
                    <a:pt x="727" y="578"/>
                    <a:pt x="727" y="578"/>
                  </a:cubicBezTo>
                  <a:cubicBezTo>
                    <a:pt x="724" y="578"/>
                    <a:pt x="719" y="577"/>
                    <a:pt x="715" y="575"/>
                  </a:cubicBezTo>
                  <a:cubicBezTo>
                    <a:pt x="713" y="574"/>
                    <a:pt x="711" y="573"/>
                    <a:pt x="710" y="573"/>
                  </a:cubicBezTo>
                  <a:cubicBezTo>
                    <a:pt x="708" y="572"/>
                    <a:pt x="707" y="572"/>
                    <a:pt x="707" y="572"/>
                  </a:cubicBezTo>
                  <a:cubicBezTo>
                    <a:pt x="707" y="573"/>
                    <a:pt x="707" y="573"/>
                    <a:pt x="707" y="573"/>
                  </a:cubicBezTo>
                  <a:cubicBezTo>
                    <a:pt x="708" y="573"/>
                    <a:pt x="708" y="573"/>
                    <a:pt x="708" y="573"/>
                  </a:cubicBezTo>
                  <a:cubicBezTo>
                    <a:pt x="708" y="573"/>
                    <a:pt x="708" y="573"/>
                    <a:pt x="708" y="569"/>
                  </a:cubicBezTo>
                  <a:cubicBezTo>
                    <a:pt x="708" y="568"/>
                    <a:pt x="708" y="568"/>
                    <a:pt x="708" y="568"/>
                  </a:cubicBezTo>
                  <a:cubicBezTo>
                    <a:pt x="707" y="568"/>
                    <a:pt x="707" y="568"/>
                    <a:pt x="707" y="568"/>
                  </a:cubicBezTo>
                  <a:cubicBezTo>
                    <a:pt x="707" y="568"/>
                    <a:pt x="707" y="568"/>
                    <a:pt x="700" y="566"/>
                  </a:cubicBezTo>
                  <a:cubicBezTo>
                    <a:pt x="700" y="568"/>
                    <a:pt x="700" y="568"/>
                    <a:pt x="700" y="568"/>
                  </a:cubicBezTo>
                  <a:cubicBezTo>
                    <a:pt x="701" y="567"/>
                    <a:pt x="701" y="567"/>
                    <a:pt x="701" y="567"/>
                  </a:cubicBezTo>
                  <a:cubicBezTo>
                    <a:pt x="701" y="567"/>
                    <a:pt x="701" y="567"/>
                    <a:pt x="699" y="562"/>
                  </a:cubicBezTo>
                  <a:cubicBezTo>
                    <a:pt x="698" y="560"/>
                    <a:pt x="698" y="560"/>
                    <a:pt x="698" y="560"/>
                  </a:cubicBezTo>
                  <a:cubicBezTo>
                    <a:pt x="697" y="561"/>
                    <a:pt x="697" y="561"/>
                    <a:pt x="697" y="561"/>
                  </a:cubicBezTo>
                  <a:cubicBezTo>
                    <a:pt x="697" y="561"/>
                    <a:pt x="694" y="562"/>
                    <a:pt x="692" y="563"/>
                  </a:cubicBezTo>
                  <a:cubicBezTo>
                    <a:pt x="690" y="564"/>
                    <a:pt x="689" y="565"/>
                    <a:pt x="687" y="566"/>
                  </a:cubicBezTo>
                  <a:cubicBezTo>
                    <a:pt x="686" y="566"/>
                    <a:pt x="685" y="567"/>
                    <a:pt x="684" y="568"/>
                  </a:cubicBezTo>
                  <a:cubicBezTo>
                    <a:pt x="685" y="569"/>
                    <a:pt x="685" y="569"/>
                    <a:pt x="685" y="569"/>
                  </a:cubicBezTo>
                  <a:cubicBezTo>
                    <a:pt x="684" y="568"/>
                    <a:pt x="684" y="568"/>
                    <a:pt x="684" y="568"/>
                  </a:cubicBezTo>
                  <a:cubicBezTo>
                    <a:pt x="683" y="569"/>
                    <a:pt x="681" y="570"/>
                    <a:pt x="680" y="572"/>
                  </a:cubicBezTo>
                  <a:cubicBezTo>
                    <a:pt x="675" y="578"/>
                    <a:pt x="672" y="587"/>
                    <a:pt x="672" y="587"/>
                  </a:cubicBezTo>
                  <a:cubicBezTo>
                    <a:pt x="672" y="587"/>
                    <a:pt x="672" y="587"/>
                    <a:pt x="672" y="587"/>
                  </a:cubicBezTo>
                  <a:cubicBezTo>
                    <a:pt x="672" y="587"/>
                    <a:pt x="672" y="587"/>
                    <a:pt x="672" y="587"/>
                  </a:cubicBezTo>
                  <a:cubicBezTo>
                    <a:pt x="672" y="587"/>
                    <a:pt x="672" y="587"/>
                    <a:pt x="668" y="598"/>
                  </a:cubicBezTo>
                  <a:cubicBezTo>
                    <a:pt x="669" y="599"/>
                    <a:pt x="669" y="599"/>
                    <a:pt x="669" y="599"/>
                  </a:cubicBezTo>
                  <a:cubicBezTo>
                    <a:pt x="668" y="598"/>
                    <a:pt x="668" y="598"/>
                    <a:pt x="668" y="598"/>
                  </a:cubicBezTo>
                  <a:cubicBezTo>
                    <a:pt x="668" y="598"/>
                    <a:pt x="668" y="598"/>
                    <a:pt x="662" y="605"/>
                  </a:cubicBezTo>
                  <a:cubicBezTo>
                    <a:pt x="662" y="605"/>
                    <a:pt x="662" y="605"/>
                    <a:pt x="662" y="605"/>
                  </a:cubicBezTo>
                  <a:cubicBezTo>
                    <a:pt x="662" y="606"/>
                    <a:pt x="662" y="606"/>
                    <a:pt x="662" y="606"/>
                  </a:cubicBezTo>
                  <a:cubicBezTo>
                    <a:pt x="662" y="606"/>
                    <a:pt x="662" y="606"/>
                    <a:pt x="662" y="606"/>
                  </a:cubicBezTo>
                  <a:cubicBezTo>
                    <a:pt x="663" y="607"/>
                    <a:pt x="664" y="610"/>
                    <a:pt x="664" y="612"/>
                  </a:cubicBezTo>
                  <a:cubicBezTo>
                    <a:pt x="664" y="613"/>
                    <a:pt x="664" y="613"/>
                    <a:pt x="664" y="614"/>
                  </a:cubicBezTo>
                  <a:cubicBezTo>
                    <a:pt x="664" y="614"/>
                    <a:pt x="664" y="614"/>
                    <a:pt x="664" y="614"/>
                  </a:cubicBezTo>
                  <a:cubicBezTo>
                    <a:pt x="664" y="614"/>
                    <a:pt x="664" y="614"/>
                    <a:pt x="664" y="614"/>
                  </a:cubicBezTo>
                  <a:cubicBezTo>
                    <a:pt x="663" y="615"/>
                    <a:pt x="663" y="616"/>
                    <a:pt x="662" y="617"/>
                  </a:cubicBezTo>
                  <a:cubicBezTo>
                    <a:pt x="661" y="619"/>
                    <a:pt x="659" y="621"/>
                    <a:pt x="658" y="622"/>
                  </a:cubicBezTo>
                  <a:cubicBezTo>
                    <a:pt x="657" y="624"/>
                    <a:pt x="656" y="625"/>
                    <a:pt x="656" y="625"/>
                  </a:cubicBezTo>
                  <a:cubicBezTo>
                    <a:pt x="655" y="625"/>
                    <a:pt x="655" y="625"/>
                    <a:pt x="655" y="625"/>
                  </a:cubicBezTo>
                  <a:cubicBezTo>
                    <a:pt x="655" y="625"/>
                    <a:pt x="655" y="625"/>
                    <a:pt x="655" y="625"/>
                  </a:cubicBezTo>
                  <a:cubicBezTo>
                    <a:pt x="655" y="625"/>
                    <a:pt x="654" y="630"/>
                    <a:pt x="654" y="634"/>
                  </a:cubicBezTo>
                  <a:cubicBezTo>
                    <a:pt x="654" y="636"/>
                    <a:pt x="654" y="638"/>
                    <a:pt x="655" y="640"/>
                  </a:cubicBezTo>
                  <a:cubicBezTo>
                    <a:pt x="656" y="642"/>
                    <a:pt x="658" y="643"/>
                    <a:pt x="661" y="643"/>
                  </a:cubicBezTo>
                  <a:cubicBezTo>
                    <a:pt x="663" y="644"/>
                    <a:pt x="664" y="644"/>
                    <a:pt x="666" y="644"/>
                  </a:cubicBezTo>
                  <a:cubicBezTo>
                    <a:pt x="673" y="644"/>
                    <a:pt x="679" y="642"/>
                    <a:pt x="679" y="642"/>
                  </a:cubicBezTo>
                  <a:cubicBezTo>
                    <a:pt x="678" y="641"/>
                    <a:pt x="678" y="641"/>
                    <a:pt x="678" y="641"/>
                  </a:cubicBezTo>
                  <a:cubicBezTo>
                    <a:pt x="677" y="642"/>
                    <a:pt x="677" y="642"/>
                    <a:pt x="677" y="642"/>
                  </a:cubicBezTo>
                  <a:cubicBezTo>
                    <a:pt x="677" y="642"/>
                    <a:pt x="677" y="642"/>
                    <a:pt x="678" y="643"/>
                  </a:cubicBezTo>
                  <a:cubicBezTo>
                    <a:pt x="680" y="644"/>
                    <a:pt x="682" y="647"/>
                    <a:pt x="687" y="652"/>
                  </a:cubicBezTo>
                  <a:cubicBezTo>
                    <a:pt x="687" y="653"/>
                    <a:pt x="687" y="653"/>
                    <a:pt x="687" y="653"/>
                  </a:cubicBezTo>
                  <a:cubicBezTo>
                    <a:pt x="688" y="653"/>
                    <a:pt x="688" y="653"/>
                    <a:pt x="688" y="653"/>
                  </a:cubicBezTo>
                  <a:cubicBezTo>
                    <a:pt x="688" y="653"/>
                    <a:pt x="688" y="653"/>
                    <a:pt x="692" y="653"/>
                  </a:cubicBezTo>
                  <a:cubicBezTo>
                    <a:pt x="692" y="651"/>
                    <a:pt x="692" y="651"/>
                    <a:pt x="692" y="651"/>
                  </a:cubicBezTo>
                  <a:cubicBezTo>
                    <a:pt x="691" y="653"/>
                    <a:pt x="691" y="653"/>
                    <a:pt x="691" y="653"/>
                  </a:cubicBezTo>
                  <a:cubicBezTo>
                    <a:pt x="691" y="653"/>
                    <a:pt x="691" y="653"/>
                    <a:pt x="693" y="654"/>
                  </a:cubicBezTo>
                  <a:cubicBezTo>
                    <a:pt x="694" y="655"/>
                    <a:pt x="697" y="657"/>
                    <a:pt x="703" y="662"/>
                  </a:cubicBezTo>
                  <a:cubicBezTo>
                    <a:pt x="704" y="661"/>
                    <a:pt x="704" y="661"/>
                    <a:pt x="704" y="661"/>
                  </a:cubicBezTo>
                  <a:cubicBezTo>
                    <a:pt x="703" y="660"/>
                    <a:pt x="703" y="660"/>
                    <a:pt x="703" y="660"/>
                  </a:cubicBezTo>
                  <a:cubicBezTo>
                    <a:pt x="703" y="660"/>
                    <a:pt x="703" y="660"/>
                    <a:pt x="700" y="671"/>
                  </a:cubicBezTo>
                  <a:cubicBezTo>
                    <a:pt x="700" y="672"/>
                    <a:pt x="700" y="672"/>
                    <a:pt x="700" y="672"/>
                  </a:cubicBezTo>
                  <a:cubicBezTo>
                    <a:pt x="700" y="673"/>
                    <a:pt x="700" y="673"/>
                    <a:pt x="700" y="673"/>
                  </a:cubicBezTo>
                  <a:cubicBezTo>
                    <a:pt x="700" y="673"/>
                    <a:pt x="700" y="673"/>
                    <a:pt x="704" y="677"/>
                  </a:cubicBezTo>
                  <a:cubicBezTo>
                    <a:pt x="705" y="676"/>
                    <a:pt x="705" y="676"/>
                    <a:pt x="705" y="676"/>
                  </a:cubicBezTo>
                  <a:cubicBezTo>
                    <a:pt x="704" y="675"/>
                    <a:pt x="704" y="675"/>
                    <a:pt x="704" y="675"/>
                  </a:cubicBezTo>
                  <a:cubicBezTo>
                    <a:pt x="704" y="675"/>
                    <a:pt x="704" y="675"/>
                    <a:pt x="703" y="684"/>
                  </a:cubicBezTo>
                  <a:cubicBezTo>
                    <a:pt x="702" y="684"/>
                    <a:pt x="702" y="684"/>
                    <a:pt x="702" y="684"/>
                  </a:cubicBezTo>
                  <a:cubicBezTo>
                    <a:pt x="703" y="685"/>
                    <a:pt x="703" y="685"/>
                    <a:pt x="703" y="685"/>
                  </a:cubicBezTo>
                  <a:cubicBezTo>
                    <a:pt x="703" y="685"/>
                    <a:pt x="703" y="685"/>
                    <a:pt x="704" y="686"/>
                  </a:cubicBezTo>
                  <a:cubicBezTo>
                    <a:pt x="705" y="687"/>
                    <a:pt x="706" y="689"/>
                    <a:pt x="710" y="694"/>
                  </a:cubicBezTo>
                  <a:cubicBezTo>
                    <a:pt x="711" y="693"/>
                    <a:pt x="711" y="693"/>
                    <a:pt x="711" y="693"/>
                  </a:cubicBezTo>
                  <a:cubicBezTo>
                    <a:pt x="709" y="693"/>
                    <a:pt x="709" y="693"/>
                    <a:pt x="709" y="693"/>
                  </a:cubicBezTo>
                  <a:cubicBezTo>
                    <a:pt x="709" y="693"/>
                    <a:pt x="709" y="693"/>
                    <a:pt x="709" y="693"/>
                  </a:cubicBezTo>
                  <a:cubicBezTo>
                    <a:pt x="709" y="694"/>
                    <a:pt x="709" y="696"/>
                    <a:pt x="709" y="698"/>
                  </a:cubicBezTo>
                  <a:cubicBezTo>
                    <a:pt x="708" y="699"/>
                    <a:pt x="708" y="700"/>
                    <a:pt x="708" y="700"/>
                  </a:cubicBezTo>
                  <a:cubicBezTo>
                    <a:pt x="707" y="701"/>
                    <a:pt x="707" y="701"/>
                    <a:pt x="706" y="701"/>
                  </a:cubicBezTo>
                  <a:cubicBezTo>
                    <a:pt x="707" y="703"/>
                    <a:pt x="707" y="703"/>
                    <a:pt x="707" y="703"/>
                  </a:cubicBezTo>
                  <a:cubicBezTo>
                    <a:pt x="706" y="701"/>
                    <a:pt x="706" y="701"/>
                    <a:pt x="706" y="701"/>
                  </a:cubicBezTo>
                  <a:cubicBezTo>
                    <a:pt x="704" y="702"/>
                    <a:pt x="701" y="702"/>
                    <a:pt x="699" y="702"/>
                  </a:cubicBezTo>
                  <a:cubicBezTo>
                    <a:pt x="696" y="702"/>
                    <a:pt x="693" y="702"/>
                    <a:pt x="690" y="703"/>
                  </a:cubicBezTo>
                  <a:cubicBezTo>
                    <a:pt x="690" y="703"/>
                    <a:pt x="690" y="703"/>
                    <a:pt x="690" y="703"/>
                  </a:cubicBezTo>
                  <a:cubicBezTo>
                    <a:pt x="690" y="703"/>
                    <a:pt x="690" y="703"/>
                    <a:pt x="690" y="703"/>
                  </a:cubicBezTo>
                  <a:cubicBezTo>
                    <a:pt x="688" y="703"/>
                    <a:pt x="683" y="705"/>
                    <a:pt x="677" y="708"/>
                  </a:cubicBezTo>
                  <a:cubicBezTo>
                    <a:pt x="675" y="710"/>
                    <a:pt x="672" y="711"/>
                    <a:pt x="671" y="713"/>
                  </a:cubicBezTo>
                  <a:cubicBezTo>
                    <a:pt x="669" y="715"/>
                    <a:pt x="667" y="718"/>
                    <a:pt x="667" y="721"/>
                  </a:cubicBezTo>
                  <a:cubicBezTo>
                    <a:pt x="667" y="721"/>
                    <a:pt x="667" y="721"/>
                    <a:pt x="667" y="722"/>
                  </a:cubicBezTo>
                  <a:cubicBezTo>
                    <a:pt x="669" y="722"/>
                    <a:pt x="669" y="722"/>
                    <a:pt x="669" y="722"/>
                  </a:cubicBezTo>
                  <a:cubicBezTo>
                    <a:pt x="667" y="722"/>
                    <a:pt x="667" y="722"/>
                    <a:pt x="667" y="722"/>
                  </a:cubicBezTo>
                  <a:cubicBezTo>
                    <a:pt x="667" y="725"/>
                    <a:pt x="668" y="729"/>
                    <a:pt x="669" y="734"/>
                  </a:cubicBezTo>
                  <a:cubicBezTo>
                    <a:pt x="670" y="738"/>
                    <a:pt x="671" y="742"/>
                    <a:pt x="671" y="745"/>
                  </a:cubicBezTo>
                  <a:cubicBezTo>
                    <a:pt x="671" y="747"/>
                    <a:pt x="671" y="748"/>
                    <a:pt x="671" y="749"/>
                  </a:cubicBezTo>
                  <a:cubicBezTo>
                    <a:pt x="672" y="750"/>
                    <a:pt x="672" y="750"/>
                    <a:pt x="672" y="750"/>
                  </a:cubicBezTo>
                  <a:cubicBezTo>
                    <a:pt x="671" y="749"/>
                    <a:pt x="671" y="749"/>
                    <a:pt x="671" y="749"/>
                  </a:cubicBezTo>
                  <a:cubicBezTo>
                    <a:pt x="669" y="750"/>
                    <a:pt x="665" y="752"/>
                    <a:pt x="661" y="755"/>
                  </a:cubicBezTo>
                  <a:cubicBezTo>
                    <a:pt x="657" y="758"/>
                    <a:pt x="653" y="761"/>
                    <a:pt x="650" y="764"/>
                  </a:cubicBezTo>
                  <a:cubicBezTo>
                    <a:pt x="649" y="765"/>
                    <a:pt x="648" y="768"/>
                    <a:pt x="647" y="771"/>
                  </a:cubicBezTo>
                  <a:cubicBezTo>
                    <a:pt x="646" y="775"/>
                    <a:pt x="645" y="780"/>
                    <a:pt x="644" y="785"/>
                  </a:cubicBezTo>
                  <a:cubicBezTo>
                    <a:pt x="644" y="787"/>
                    <a:pt x="644" y="789"/>
                    <a:pt x="643" y="790"/>
                  </a:cubicBezTo>
                  <a:cubicBezTo>
                    <a:pt x="643" y="790"/>
                    <a:pt x="642" y="791"/>
                    <a:pt x="642" y="791"/>
                  </a:cubicBezTo>
                  <a:cubicBezTo>
                    <a:pt x="642" y="792"/>
                    <a:pt x="642" y="792"/>
                    <a:pt x="642" y="792"/>
                  </a:cubicBezTo>
                  <a:cubicBezTo>
                    <a:pt x="641" y="792"/>
                    <a:pt x="641" y="792"/>
                    <a:pt x="641" y="792"/>
                  </a:cubicBezTo>
                  <a:cubicBezTo>
                    <a:pt x="641" y="792"/>
                    <a:pt x="641" y="792"/>
                    <a:pt x="641" y="792"/>
                  </a:cubicBezTo>
                  <a:cubicBezTo>
                    <a:pt x="638" y="793"/>
                    <a:pt x="635" y="794"/>
                    <a:pt x="632" y="794"/>
                  </a:cubicBezTo>
                  <a:cubicBezTo>
                    <a:pt x="630" y="794"/>
                    <a:pt x="629" y="794"/>
                    <a:pt x="628" y="794"/>
                  </a:cubicBezTo>
                  <a:cubicBezTo>
                    <a:pt x="628" y="794"/>
                    <a:pt x="627" y="794"/>
                    <a:pt x="627" y="794"/>
                  </a:cubicBezTo>
                  <a:cubicBezTo>
                    <a:pt x="627" y="794"/>
                    <a:pt x="627" y="794"/>
                    <a:pt x="627" y="794"/>
                  </a:cubicBezTo>
                  <a:cubicBezTo>
                    <a:pt x="626" y="795"/>
                    <a:pt x="626" y="795"/>
                    <a:pt x="626" y="795"/>
                  </a:cubicBezTo>
                  <a:cubicBezTo>
                    <a:pt x="626" y="795"/>
                    <a:pt x="626" y="795"/>
                    <a:pt x="626" y="795"/>
                  </a:cubicBezTo>
                  <a:cubicBezTo>
                    <a:pt x="625" y="795"/>
                    <a:pt x="622" y="797"/>
                    <a:pt x="618" y="797"/>
                  </a:cubicBezTo>
                  <a:cubicBezTo>
                    <a:pt x="616" y="797"/>
                    <a:pt x="614" y="797"/>
                    <a:pt x="612" y="795"/>
                  </a:cubicBezTo>
                  <a:cubicBezTo>
                    <a:pt x="611" y="796"/>
                    <a:pt x="611" y="796"/>
                    <a:pt x="611" y="796"/>
                  </a:cubicBezTo>
                  <a:cubicBezTo>
                    <a:pt x="612" y="795"/>
                    <a:pt x="612" y="795"/>
                    <a:pt x="612" y="795"/>
                  </a:cubicBezTo>
                  <a:cubicBezTo>
                    <a:pt x="610" y="792"/>
                    <a:pt x="609" y="788"/>
                    <a:pt x="609" y="785"/>
                  </a:cubicBezTo>
                  <a:cubicBezTo>
                    <a:pt x="609" y="784"/>
                    <a:pt x="610" y="783"/>
                    <a:pt x="610" y="782"/>
                  </a:cubicBezTo>
                  <a:cubicBezTo>
                    <a:pt x="610" y="781"/>
                    <a:pt x="610" y="781"/>
                    <a:pt x="610" y="781"/>
                  </a:cubicBezTo>
                  <a:cubicBezTo>
                    <a:pt x="610" y="781"/>
                    <a:pt x="610" y="781"/>
                    <a:pt x="610" y="781"/>
                  </a:cubicBezTo>
                  <a:cubicBezTo>
                    <a:pt x="610" y="781"/>
                    <a:pt x="610" y="781"/>
                    <a:pt x="610" y="781"/>
                  </a:cubicBezTo>
                  <a:cubicBezTo>
                    <a:pt x="610" y="780"/>
                    <a:pt x="610" y="780"/>
                    <a:pt x="610" y="780"/>
                  </a:cubicBezTo>
                  <a:cubicBezTo>
                    <a:pt x="610" y="780"/>
                    <a:pt x="610" y="780"/>
                    <a:pt x="607" y="772"/>
                  </a:cubicBezTo>
                  <a:cubicBezTo>
                    <a:pt x="605" y="773"/>
                    <a:pt x="605" y="773"/>
                    <a:pt x="605" y="773"/>
                  </a:cubicBezTo>
                  <a:cubicBezTo>
                    <a:pt x="606" y="774"/>
                    <a:pt x="606" y="774"/>
                    <a:pt x="606" y="774"/>
                  </a:cubicBezTo>
                  <a:cubicBezTo>
                    <a:pt x="606" y="774"/>
                    <a:pt x="606" y="774"/>
                    <a:pt x="618" y="767"/>
                  </a:cubicBezTo>
                  <a:cubicBezTo>
                    <a:pt x="619" y="767"/>
                    <a:pt x="619" y="767"/>
                    <a:pt x="619" y="767"/>
                  </a:cubicBezTo>
                  <a:cubicBezTo>
                    <a:pt x="619" y="766"/>
                    <a:pt x="619" y="766"/>
                    <a:pt x="619" y="766"/>
                  </a:cubicBezTo>
                  <a:cubicBezTo>
                    <a:pt x="619" y="766"/>
                    <a:pt x="619" y="766"/>
                    <a:pt x="619" y="766"/>
                  </a:cubicBezTo>
                  <a:cubicBezTo>
                    <a:pt x="619" y="766"/>
                    <a:pt x="619" y="765"/>
                    <a:pt x="619" y="764"/>
                  </a:cubicBezTo>
                  <a:cubicBezTo>
                    <a:pt x="619" y="762"/>
                    <a:pt x="619" y="758"/>
                    <a:pt x="622" y="755"/>
                  </a:cubicBezTo>
                  <a:cubicBezTo>
                    <a:pt x="622" y="755"/>
                    <a:pt x="622" y="755"/>
                    <a:pt x="622" y="755"/>
                  </a:cubicBezTo>
                  <a:cubicBezTo>
                    <a:pt x="622" y="755"/>
                    <a:pt x="622" y="755"/>
                    <a:pt x="622" y="755"/>
                  </a:cubicBezTo>
                  <a:cubicBezTo>
                    <a:pt x="623" y="753"/>
                    <a:pt x="624" y="751"/>
                    <a:pt x="625" y="750"/>
                  </a:cubicBezTo>
                  <a:cubicBezTo>
                    <a:pt x="625" y="750"/>
                    <a:pt x="626" y="749"/>
                    <a:pt x="626" y="748"/>
                  </a:cubicBezTo>
                  <a:cubicBezTo>
                    <a:pt x="626" y="748"/>
                    <a:pt x="627" y="747"/>
                    <a:pt x="627" y="746"/>
                  </a:cubicBezTo>
                  <a:cubicBezTo>
                    <a:pt x="627" y="745"/>
                    <a:pt x="626" y="744"/>
                    <a:pt x="625" y="743"/>
                  </a:cubicBezTo>
                  <a:cubicBezTo>
                    <a:pt x="624" y="744"/>
                    <a:pt x="624" y="744"/>
                    <a:pt x="624" y="744"/>
                  </a:cubicBezTo>
                  <a:cubicBezTo>
                    <a:pt x="626" y="744"/>
                    <a:pt x="626" y="744"/>
                    <a:pt x="626" y="744"/>
                  </a:cubicBezTo>
                  <a:cubicBezTo>
                    <a:pt x="625" y="743"/>
                    <a:pt x="624" y="742"/>
                    <a:pt x="624" y="742"/>
                  </a:cubicBezTo>
                  <a:cubicBezTo>
                    <a:pt x="622" y="741"/>
                    <a:pt x="621" y="740"/>
                    <a:pt x="620" y="739"/>
                  </a:cubicBezTo>
                  <a:cubicBezTo>
                    <a:pt x="619" y="738"/>
                    <a:pt x="619" y="738"/>
                    <a:pt x="619" y="737"/>
                  </a:cubicBezTo>
                  <a:cubicBezTo>
                    <a:pt x="618" y="737"/>
                    <a:pt x="618" y="737"/>
                    <a:pt x="618" y="736"/>
                  </a:cubicBezTo>
                  <a:cubicBezTo>
                    <a:pt x="618" y="736"/>
                    <a:pt x="618" y="735"/>
                    <a:pt x="619" y="735"/>
                  </a:cubicBezTo>
                  <a:cubicBezTo>
                    <a:pt x="619" y="734"/>
                    <a:pt x="619" y="734"/>
                    <a:pt x="619" y="734"/>
                  </a:cubicBezTo>
                  <a:cubicBezTo>
                    <a:pt x="619" y="734"/>
                    <a:pt x="619" y="734"/>
                    <a:pt x="619" y="734"/>
                  </a:cubicBezTo>
                  <a:cubicBezTo>
                    <a:pt x="619" y="734"/>
                    <a:pt x="620" y="733"/>
                    <a:pt x="621" y="732"/>
                  </a:cubicBezTo>
                  <a:cubicBezTo>
                    <a:pt x="622" y="731"/>
                    <a:pt x="625" y="729"/>
                    <a:pt x="626" y="728"/>
                  </a:cubicBezTo>
                  <a:cubicBezTo>
                    <a:pt x="628" y="726"/>
                    <a:pt x="629" y="725"/>
                    <a:pt x="629" y="725"/>
                  </a:cubicBezTo>
                  <a:cubicBezTo>
                    <a:pt x="628" y="724"/>
                    <a:pt x="628" y="724"/>
                    <a:pt x="628" y="724"/>
                  </a:cubicBezTo>
                  <a:cubicBezTo>
                    <a:pt x="628" y="726"/>
                    <a:pt x="628" y="726"/>
                    <a:pt x="628" y="726"/>
                  </a:cubicBezTo>
                  <a:cubicBezTo>
                    <a:pt x="628" y="726"/>
                    <a:pt x="628" y="726"/>
                    <a:pt x="639" y="726"/>
                  </a:cubicBezTo>
                  <a:cubicBezTo>
                    <a:pt x="640" y="726"/>
                    <a:pt x="640" y="726"/>
                    <a:pt x="640" y="726"/>
                  </a:cubicBezTo>
                  <a:cubicBezTo>
                    <a:pt x="640" y="725"/>
                    <a:pt x="640" y="725"/>
                    <a:pt x="640" y="725"/>
                  </a:cubicBezTo>
                  <a:cubicBezTo>
                    <a:pt x="640" y="725"/>
                    <a:pt x="645" y="720"/>
                    <a:pt x="645" y="713"/>
                  </a:cubicBezTo>
                  <a:cubicBezTo>
                    <a:pt x="645" y="712"/>
                    <a:pt x="645" y="711"/>
                    <a:pt x="645" y="710"/>
                  </a:cubicBezTo>
                  <a:cubicBezTo>
                    <a:pt x="645" y="710"/>
                    <a:pt x="645" y="710"/>
                    <a:pt x="645" y="710"/>
                  </a:cubicBezTo>
                  <a:cubicBezTo>
                    <a:pt x="645" y="710"/>
                    <a:pt x="645" y="710"/>
                    <a:pt x="645" y="710"/>
                  </a:cubicBezTo>
                  <a:cubicBezTo>
                    <a:pt x="644" y="707"/>
                    <a:pt x="643" y="706"/>
                    <a:pt x="642" y="705"/>
                  </a:cubicBezTo>
                  <a:cubicBezTo>
                    <a:pt x="641" y="704"/>
                    <a:pt x="639" y="704"/>
                    <a:pt x="639" y="704"/>
                  </a:cubicBezTo>
                  <a:cubicBezTo>
                    <a:pt x="639" y="705"/>
                    <a:pt x="639" y="705"/>
                    <a:pt x="639" y="705"/>
                  </a:cubicBezTo>
                  <a:cubicBezTo>
                    <a:pt x="640" y="704"/>
                    <a:pt x="640" y="704"/>
                    <a:pt x="640" y="704"/>
                  </a:cubicBezTo>
                  <a:cubicBezTo>
                    <a:pt x="640" y="704"/>
                    <a:pt x="640" y="704"/>
                    <a:pt x="635" y="698"/>
                  </a:cubicBezTo>
                  <a:cubicBezTo>
                    <a:pt x="634" y="699"/>
                    <a:pt x="634" y="699"/>
                    <a:pt x="634" y="699"/>
                  </a:cubicBezTo>
                  <a:cubicBezTo>
                    <a:pt x="635" y="698"/>
                    <a:pt x="635" y="698"/>
                    <a:pt x="635" y="698"/>
                  </a:cubicBezTo>
                  <a:cubicBezTo>
                    <a:pt x="635" y="698"/>
                    <a:pt x="635" y="694"/>
                    <a:pt x="634" y="688"/>
                  </a:cubicBezTo>
                  <a:cubicBezTo>
                    <a:pt x="633" y="683"/>
                    <a:pt x="632" y="676"/>
                    <a:pt x="630" y="671"/>
                  </a:cubicBezTo>
                  <a:cubicBezTo>
                    <a:pt x="628" y="672"/>
                    <a:pt x="628" y="672"/>
                    <a:pt x="628" y="672"/>
                  </a:cubicBezTo>
                  <a:cubicBezTo>
                    <a:pt x="630" y="671"/>
                    <a:pt x="630" y="671"/>
                    <a:pt x="630" y="671"/>
                  </a:cubicBezTo>
                  <a:cubicBezTo>
                    <a:pt x="628" y="666"/>
                    <a:pt x="626" y="662"/>
                    <a:pt x="624" y="660"/>
                  </a:cubicBezTo>
                  <a:cubicBezTo>
                    <a:pt x="621" y="657"/>
                    <a:pt x="619" y="655"/>
                    <a:pt x="618" y="652"/>
                  </a:cubicBezTo>
                  <a:cubicBezTo>
                    <a:pt x="618" y="652"/>
                    <a:pt x="618" y="652"/>
                    <a:pt x="618" y="652"/>
                  </a:cubicBezTo>
                  <a:cubicBezTo>
                    <a:pt x="618" y="652"/>
                    <a:pt x="618" y="652"/>
                    <a:pt x="618" y="652"/>
                  </a:cubicBezTo>
                  <a:cubicBezTo>
                    <a:pt x="615" y="648"/>
                    <a:pt x="613" y="641"/>
                    <a:pt x="611" y="636"/>
                  </a:cubicBezTo>
                  <a:cubicBezTo>
                    <a:pt x="610" y="633"/>
                    <a:pt x="609" y="630"/>
                    <a:pt x="609" y="628"/>
                  </a:cubicBezTo>
                  <a:cubicBezTo>
                    <a:pt x="609" y="627"/>
                    <a:pt x="608" y="625"/>
                    <a:pt x="608" y="625"/>
                  </a:cubicBezTo>
                  <a:cubicBezTo>
                    <a:pt x="608" y="625"/>
                    <a:pt x="608" y="625"/>
                    <a:pt x="608" y="625"/>
                  </a:cubicBezTo>
                  <a:cubicBezTo>
                    <a:pt x="608" y="625"/>
                    <a:pt x="608" y="625"/>
                    <a:pt x="608" y="625"/>
                  </a:cubicBezTo>
                  <a:cubicBezTo>
                    <a:pt x="608" y="625"/>
                    <a:pt x="608" y="625"/>
                    <a:pt x="603" y="618"/>
                  </a:cubicBezTo>
                  <a:cubicBezTo>
                    <a:pt x="601" y="619"/>
                    <a:pt x="601" y="619"/>
                    <a:pt x="601" y="619"/>
                  </a:cubicBezTo>
                  <a:cubicBezTo>
                    <a:pt x="603" y="619"/>
                    <a:pt x="603" y="619"/>
                    <a:pt x="603" y="619"/>
                  </a:cubicBezTo>
                  <a:cubicBezTo>
                    <a:pt x="603" y="619"/>
                    <a:pt x="603" y="616"/>
                    <a:pt x="602" y="614"/>
                  </a:cubicBezTo>
                  <a:cubicBezTo>
                    <a:pt x="601" y="612"/>
                    <a:pt x="601" y="611"/>
                    <a:pt x="600" y="610"/>
                  </a:cubicBezTo>
                  <a:cubicBezTo>
                    <a:pt x="599" y="609"/>
                    <a:pt x="597" y="608"/>
                    <a:pt x="596" y="608"/>
                  </a:cubicBezTo>
                  <a:cubicBezTo>
                    <a:pt x="595" y="608"/>
                    <a:pt x="595" y="608"/>
                    <a:pt x="594" y="608"/>
                  </a:cubicBezTo>
                  <a:cubicBezTo>
                    <a:pt x="595" y="610"/>
                    <a:pt x="595" y="610"/>
                    <a:pt x="595" y="610"/>
                  </a:cubicBezTo>
                  <a:cubicBezTo>
                    <a:pt x="595" y="608"/>
                    <a:pt x="595" y="608"/>
                    <a:pt x="595" y="608"/>
                  </a:cubicBezTo>
                  <a:cubicBezTo>
                    <a:pt x="591" y="608"/>
                    <a:pt x="587" y="611"/>
                    <a:pt x="584" y="613"/>
                  </a:cubicBezTo>
                  <a:cubicBezTo>
                    <a:pt x="581" y="616"/>
                    <a:pt x="579" y="618"/>
                    <a:pt x="579" y="618"/>
                  </a:cubicBezTo>
                  <a:cubicBezTo>
                    <a:pt x="580" y="619"/>
                    <a:pt x="580" y="619"/>
                    <a:pt x="580" y="619"/>
                  </a:cubicBezTo>
                  <a:cubicBezTo>
                    <a:pt x="581" y="618"/>
                    <a:pt x="581" y="618"/>
                    <a:pt x="581" y="618"/>
                  </a:cubicBezTo>
                  <a:cubicBezTo>
                    <a:pt x="581" y="618"/>
                    <a:pt x="581" y="618"/>
                    <a:pt x="575" y="614"/>
                  </a:cubicBezTo>
                  <a:cubicBezTo>
                    <a:pt x="574" y="615"/>
                    <a:pt x="574" y="615"/>
                    <a:pt x="574" y="615"/>
                  </a:cubicBezTo>
                  <a:cubicBezTo>
                    <a:pt x="576" y="614"/>
                    <a:pt x="576" y="614"/>
                    <a:pt x="576" y="614"/>
                  </a:cubicBezTo>
                  <a:cubicBezTo>
                    <a:pt x="576" y="614"/>
                    <a:pt x="575" y="613"/>
                    <a:pt x="574" y="610"/>
                  </a:cubicBezTo>
                  <a:cubicBezTo>
                    <a:pt x="572" y="608"/>
                    <a:pt x="570" y="606"/>
                    <a:pt x="567" y="604"/>
                  </a:cubicBezTo>
                  <a:cubicBezTo>
                    <a:pt x="567" y="604"/>
                    <a:pt x="567" y="604"/>
                    <a:pt x="567" y="604"/>
                  </a:cubicBezTo>
                  <a:cubicBezTo>
                    <a:pt x="567" y="604"/>
                    <a:pt x="567" y="604"/>
                    <a:pt x="567" y="604"/>
                  </a:cubicBezTo>
                  <a:cubicBezTo>
                    <a:pt x="562" y="603"/>
                    <a:pt x="558" y="603"/>
                    <a:pt x="558" y="603"/>
                  </a:cubicBezTo>
                  <a:cubicBezTo>
                    <a:pt x="558" y="604"/>
                    <a:pt x="558" y="604"/>
                    <a:pt x="558" y="604"/>
                  </a:cubicBezTo>
                  <a:cubicBezTo>
                    <a:pt x="559" y="603"/>
                    <a:pt x="559" y="603"/>
                    <a:pt x="559" y="603"/>
                  </a:cubicBezTo>
                  <a:cubicBezTo>
                    <a:pt x="559" y="603"/>
                    <a:pt x="559" y="603"/>
                    <a:pt x="547" y="597"/>
                  </a:cubicBezTo>
                  <a:cubicBezTo>
                    <a:pt x="546" y="599"/>
                    <a:pt x="546" y="599"/>
                    <a:pt x="546" y="599"/>
                  </a:cubicBezTo>
                  <a:cubicBezTo>
                    <a:pt x="548" y="599"/>
                    <a:pt x="548" y="599"/>
                    <a:pt x="548" y="599"/>
                  </a:cubicBezTo>
                  <a:cubicBezTo>
                    <a:pt x="548" y="599"/>
                    <a:pt x="548" y="599"/>
                    <a:pt x="548" y="589"/>
                  </a:cubicBezTo>
                  <a:cubicBezTo>
                    <a:pt x="546" y="589"/>
                    <a:pt x="546" y="589"/>
                    <a:pt x="546" y="589"/>
                  </a:cubicBezTo>
                  <a:cubicBezTo>
                    <a:pt x="546" y="591"/>
                    <a:pt x="546" y="591"/>
                    <a:pt x="546" y="591"/>
                  </a:cubicBezTo>
                  <a:cubicBezTo>
                    <a:pt x="546" y="591"/>
                    <a:pt x="546" y="591"/>
                    <a:pt x="551" y="591"/>
                  </a:cubicBezTo>
                  <a:cubicBezTo>
                    <a:pt x="553" y="591"/>
                    <a:pt x="553" y="591"/>
                    <a:pt x="553" y="591"/>
                  </a:cubicBezTo>
                  <a:cubicBezTo>
                    <a:pt x="553" y="589"/>
                    <a:pt x="553" y="589"/>
                    <a:pt x="553" y="589"/>
                  </a:cubicBezTo>
                  <a:cubicBezTo>
                    <a:pt x="553" y="589"/>
                    <a:pt x="553" y="586"/>
                    <a:pt x="552" y="582"/>
                  </a:cubicBezTo>
                  <a:cubicBezTo>
                    <a:pt x="552" y="578"/>
                    <a:pt x="550" y="574"/>
                    <a:pt x="547" y="571"/>
                  </a:cubicBezTo>
                  <a:cubicBezTo>
                    <a:pt x="542" y="565"/>
                    <a:pt x="535" y="560"/>
                    <a:pt x="535" y="560"/>
                  </a:cubicBezTo>
                  <a:cubicBezTo>
                    <a:pt x="534" y="559"/>
                    <a:pt x="534" y="559"/>
                    <a:pt x="534" y="559"/>
                  </a:cubicBezTo>
                  <a:cubicBezTo>
                    <a:pt x="533" y="560"/>
                    <a:pt x="533" y="560"/>
                    <a:pt x="533" y="560"/>
                  </a:cubicBezTo>
                  <a:cubicBezTo>
                    <a:pt x="533" y="560"/>
                    <a:pt x="533" y="560"/>
                    <a:pt x="527" y="565"/>
                  </a:cubicBezTo>
                  <a:cubicBezTo>
                    <a:pt x="528" y="566"/>
                    <a:pt x="528" y="566"/>
                    <a:pt x="528" y="566"/>
                  </a:cubicBezTo>
                  <a:cubicBezTo>
                    <a:pt x="529" y="565"/>
                    <a:pt x="529" y="565"/>
                    <a:pt x="529" y="565"/>
                  </a:cubicBezTo>
                  <a:cubicBezTo>
                    <a:pt x="529" y="565"/>
                    <a:pt x="529" y="565"/>
                    <a:pt x="525" y="564"/>
                  </a:cubicBezTo>
                  <a:cubicBezTo>
                    <a:pt x="524" y="563"/>
                    <a:pt x="524" y="563"/>
                    <a:pt x="524" y="563"/>
                  </a:cubicBezTo>
                  <a:cubicBezTo>
                    <a:pt x="524" y="564"/>
                    <a:pt x="524" y="564"/>
                    <a:pt x="524" y="564"/>
                  </a:cubicBezTo>
                  <a:cubicBezTo>
                    <a:pt x="524" y="564"/>
                    <a:pt x="524" y="564"/>
                    <a:pt x="518" y="566"/>
                  </a:cubicBezTo>
                  <a:cubicBezTo>
                    <a:pt x="519" y="568"/>
                    <a:pt x="519" y="568"/>
                    <a:pt x="519" y="568"/>
                  </a:cubicBezTo>
                  <a:cubicBezTo>
                    <a:pt x="520" y="566"/>
                    <a:pt x="520" y="566"/>
                    <a:pt x="520" y="566"/>
                  </a:cubicBezTo>
                  <a:cubicBezTo>
                    <a:pt x="520" y="566"/>
                    <a:pt x="520" y="566"/>
                    <a:pt x="515" y="565"/>
                  </a:cubicBezTo>
                  <a:cubicBezTo>
                    <a:pt x="515" y="565"/>
                    <a:pt x="515" y="565"/>
                    <a:pt x="515" y="565"/>
                  </a:cubicBezTo>
                  <a:cubicBezTo>
                    <a:pt x="514" y="565"/>
                    <a:pt x="514" y="565"/>
                    <a:pt x="514" y="565"/>
                  </a:cubicBezTo>
                  <a:cubicBezTo>
                    <a:pt x="514" y="565"/>
                    <a:pt x="514" y="565"/>
                    <a:pt x="506" y="569"/>
                  </a:cubicBezTo>
                  <a:cubicBezTo>
                    <a:pt x="507" y="570"/>
                    <a:pt x="507" y="570"/>
                    <a:pt x="507" y="570"/>
                  </a:cubicBezTo>
                  <a:cubicBezTo>
                    <a:pt x="507" y="569"/>
                    <a:pt x="507" y="569"/>
                    <a:pt x="507" y="569"/>
                  </a:cubicBezTo>
                  <a:cubicBezTo>
                    <a:pt x="507" y="569"/>
                    <a:pt x="507" y="569"/>
                    <a:pt x="503" y="568"/>
                  </a:cubicBezTo>
                  <a:cubicBezTo>
                    <a:pt x="503" y="569"/>
                    <a:pt x="503" y="569"/>
                    <a:pt x="503" y="569"/>
                  </a:cubicBezTo>
                  <a:cubicBezTo>
                    <a:pt x="504" y="570"/>
                    <a:pt x="504" y="570"/>
                    <a:pt x="504" y="570"/>
                  </a:cubicBezTo>
                  <a:cubicBezTo>
                    <a:pt x="504" y="570"/>
                    <a:pt x="504" y="570"/>
                    <a:pt x="516" y="559"/>
                  </a:cubicBezTo>
                  <a:cubicBezTo>
                    <a:pt x="518" y="558"/>
                    <a:pt x="518" y="558"/>
                    <a:pt x="518" y="558"/>
                  </a:cubicBezTo>
                  <a:cubicBezTo>
                    <a:pt x="515" y="557"/>
                    <a:pt x="515" y="557"/>
                    <a:pt x="515" y="557"/>
                  </a:cubicBezTo>
                  <a:cubicBezTo>
                    <a:pt x="515" y="557"/>
                    <a:pt x="515" y="557"/>
                    <a:pt x="511" y="555"/>
                  </a:cubicBezTo>
                  <a:cubicBezTo>
                    <a:pt x="511" y="557"/>
                    <a:pt x="511" y="557"/>
                    <a:pt x="511" y="557"/>
                  </a:cubicBezTo>
                  <a:cubicBezTo>
                    <a:pt x="512" y="556"/>
                    <a:pt x="512" y="556"/>
                    <a:pt x="512" y="556"/>
                  </a:cubicBezTo>
                  <a:cubicBezTo>
                    <a:pt x="512" y="556"/>
                    <a:pt x="512" y="556"/>
                    <a:pt x="503" y="546"/>
                  </a:cubicBezTo>
                  <a:cubicBezTo>
                    <a:pt x="501" y="545"/>
                    <a:pt x="501" y="545"/>
                    <a:pt x="501" y="545"/>
                  </a:cubicBezTo>
                  <a:cubicBezTo>
                    <a:pt x="500" y="546"/>
                    <a:pt x="500" y="546"/>
                    <a:pt x="500" y="546"/>
                  </a:cubicBezTo>
                  <a:cubicBezTo>
                    <a:pt x="500" y="546"/>
                    <a:pt x="500" y="546"/>
                    <a:pt x="495" y="552"/>
                  </a:cubicBezTo>
                  <a:cubicBezTo>
                    <a:pt x="496" y="553"/>
                    <a:pt x="496" y="553"/>
                    <a:pt x="496" y="553"/>
                  </a:cubicBezTo>
                  <a:cubicBezTo>
                    <a:pt x="497" y="551"/>
                    <a:pt x="497" y="551"/>
                    <a:pt x="497" y="551"/>
                  </a:cubicBezTo>
                  <a:cubicBezTo>
                    <a:pt x="497" y="551"/>
                    <a:pt x="497" y="551"/>
                    <a:pt x="490" y="549"/>
                  </a:cubicBezTo>
                  <a:cubicBezTo>
                    <a:pt x="488" y="548"/>
                    <a:pt x="488" y="548"/>
                    <a:pt x="488" y="548"/>
                  </a:cubicBezTo>
                  <a:cubicBezTo>
                    <a:pt x="488" y="550"/>
                    <a:pt x="488" y="550"/>
                    <a:pt x="488" y="550"/>
                  </a:cubicBezTo>
                  <a:cubicBezTo>
                    <a:pt x="488" y="550"/>
                    <a:pt x="488" y="550"/>
                    <a:pt x="487" y="554"/>
                  </a:cubicBezTo>
                  <a:cubicBezTo>
                    <a:pt x="488" y="554"/>
                    <a:pt x="488" y="554"/>
                    <a:pt x="488" y="554"/>
                  </a:cubicBezTo>
                  <a:cubicBezTo>
                    <a:pt x="489" y="553"/>
                    <a:pt x="489" y="553"/>
                    <a:pt x="489" y="553"/>
                  </a:cubicBezTo>
                  <a:cubicBezTo>
                    <a:pt x="489" y="553"/>
                    <a:pt x="489" y="553"/>
                    <a:pt x="486" y="551"/>
                  </a:cubicBezTo>
                  <a:cubicBezTo>
                    <a:pt x="485" y="553"/>
                    <a:pt x="485" y="553"/>
                    <a:pt x="485" y="553"/>
                  </a:cubicBezTo>
                  <a:cubicBezTo>
                    <a:pt x="487" y="553"/>
                    <a:pt x="487" y="553"/>
                    <a:pt x="487" y="553"/>
                  </a:cubicBezTo>
                  <a:cubicBezTo>
                    <a:pt x="487" y="553"/>
                    <a:pt x="488" y="549"/>
                    <a:pt x="488" y="545"/>
                  </a:cubicBezTo>
                  <a:cubicBezTo>
                    <a:pt x="488" y="544"/>
                    <a:pt x="488" y="543"/>
                    <a:pt x="488" y="542"/>
                  </a:cubicBezTo>
                  <a:cubicBezTo>
                    <a:pt x="488" y="541"/>
                    <a:pt x="488" y="541"/>
                    <a:pt x="488" y="541"/>
                  </a:cubicBezTo>
                  <a:cubicBezTo>
                    <a:pt x="488" y="541"/>
                    <a:pt x="488" y="541"/>
                    <a:pt x="488" y="541"/>
                  </a:cubicBezTo>
                  <a:cubicBezTo>
                    <a:pt x="487" y="540"/>
                    <a:pt x="487" y="540"/>
                    <a:pt x="486" y="539"/>
                  </a:cubicBezTo>
                  <a:cubicBezTo>
                    <a:pt x="483" y="537"/>
                    <a:pt x="479" y="535"/>
                    <a:pt x="479" y="535"/>
                  </a:cubicBezTo>
                  <a:cubicBezTo>
                    <a:pt x="479" y="537"/>
                    <a:pt x="479" y="537"/>
                    <a:pt x="479" y="537"/>
                  </a:cubicBezTo>
                  <a:cubicBezTo>
                    <a:pt x="480" y="536"/>
                    <a:pt x="480" y="536"/>
                    <a:pt x="480" y="536"/>
                  </a:cubicBezTo>
                  <a:cubicBezTo>
                    <a:pt x="480" y="536"/>
                    <a:pt x="479" y="526"/>
                    <a:pt x="469" y="517"/>
                  </a:cubicBezTo>
                  <a:cubicBezTo>
                    <a:pt x="469" y="517"/>
                    <a:pt x="469" y="517"/>
                    <a:pt x="469" y="517"/>
                  </a:cubicBezTo>
                  <a:cubicBezTo>
                    <a:pt x="469" y="517"/>
                    <a:pt x="469" y="517"/>
                    <a:pt x="469" y="517"/>
                  </a:cubicBezTo>
                  <a:cubicBezTo>
                    <a:pt x="465" y="513"/>
                    <a:pt x="461" y="512"/>
                    <a:pt x="458" y="512"/>
                  </a:cubicBezTo>
                  <a:cubicBezTo>
                    <a:pt x="456" y="512"/>
                    <a:pt x="454" y="513"/>
                    <a:pt x="453" y="514"/>
                  </a:cubicBezTo>
                  <a:cubicBezTo>
                    <a:pt x="452" y="515"/>
                    <a:pt x="452" y="516"/>
                    <a:pt x="452" y="516"/>
                  </a:cubicBezTo>
                  <a:cubicBezTo>
                    <a:pt x="453" y="516"/>
                    <a:pt x="453" y="516"/>
                    <a:pt x="453" y="516"/>
                  </a:cubicBezTo>
                  <a:cubicBezTo>
                    <a:pt x="454" y="515"/>
                    <a:pt x="454" y="515"/>
                    <a:pt x="454" y="515"/>
                  </a:cubicBezTo>
                  <a:cubicBezTo>
                    <a:pt x="454" y="515"/>
                    <a:pt x="451" y="513"/>
                    <a:pt x="447" y="512"/>
                  </a:cubicBezTo>
                  <a:cubicBezTo>
                    <a:pt x="443" y="510"/>
                    <a:pt x="438" y="508"/>
                    <a:pt x="433" y="508"/>
                  </a:cubicBezTo>
                  <a:cubicBezTo>
                    <a:pt x="432" y="508"/>
                    <a:pt x="432" y="508"/>
                    <a:pt x="431" y="508"/>
                  </a:cubicBezTo>
                  <a:cubicBezTo>
                    <a:pt x="431" y="508"/>
                    <a:pt x="431" y="508"/>
                    <a:pt x="431" y="508"/>
                  </a:cubicBezTo>
                  <a:cubicBezTo>
                    <a:pt x="431" y="508"/>
                    <a:pt x="431" y="508"/>
                    <a:pt x="431" y="508"/>
                  </a:cubicBezTo>
                  <a:cubicBezTo>
                    <a:pt x="424" y="511"/>
                    <a:pt x="418" y="517"/>
                    <a:pt x="418" y="517"/>
                  </a:cubicBezTo>
                  <a:cubicBezTo>
                    <a:pt x="419" y="518"/>
                    <a:pt x="419" y="518"/>
                    <a:pt x="419" y="518"/>
                  </a:cubicBezTo>
                  <a:cubicBezTo>
                    <a:pt x="420" y="517"/>
                    <a:pt x="420" y="517"/>
                    <a:pt x="420" y="517"/>
                  </a:cubicBezTo>
                  <a:cubicBezTo>
                    <a:pt x="420" y="517"/>
                    <a:pt x="420" y="517"/>
                    <a:pt x="419" y="515"/>
                  </a:cubicBezTo>
                  <a:cubicBezTo>
                    <a:pt x="418" y="516"/>
                    <a:pt x="418" y="516"/>
                    <a:pt x="418" y="516"/>
                  </a:cubicBezTo>
                  <a:cubicBezTo>
                    <a:pt x="419" y="516"/>
                    <a:pt x="419" y="516"/>
                    <a:pt x="419" y="516"/>
                  </a:cubicBezTo>
                  <a:cubicBezTo>
                    <a:pt x="419" y="516"/>
                    <a:pt x="418" y="513"/>
                    <a:pt x="416" y="511"/>
                  </a:cubicBezTo>
                  <a:cubicBezTo>
                    <a:pt x="415" y="509"/>
                    <a:pt x="414" y="508"/>
                    <a:pt x="413" y="507"/>
                  </a:cubicBezTo>
                  <a:cubicBezTo>
                    <a:pt x="412" y="506"/>
                    <a:pt x="411" y="505"/>
                    <a:pt x="410" y="504"/>
                  </a:cubicBezTo>
                  <a:cubicBezTo>
                    <a:pt x="410" y="506"/>
                    <a:pt x="410" y="506"/>
                    <a:pt x="410" y="506"/>
                  </a:cubicBezTo>
                  <a:cubicBezTo>
                    <a:pt x="410" y="504"/>
                    <a:pt x="410" y="504"/>
                    <a:pt x="410" y="504"/>
                  </a:cubicBezTo>
                  <a:cubicBezTo>
                    <a:pt x="408" y="503"/>
                    <a:pt x="404" y="501"/>
                    <a:pt x="400" y="499"/>
                  </a:cubicBezTo>
                  <a:cubicBezTo>
                    <a:pt x="396" y="497"/>
                    <a:pt x="393" y="496"/>
                    <a:pt x="393" y="496"/>
                  </a:cubicBezTo>
                  <a:cubicBezTo>
                    <a:pt x="392" y="496"/>
                    <a:pt x="392" y="496"/>
                    <a:pt x="392" y="496"/>
                  </a:cubicBezTo>
                  <a:cubicBezTo>
                    <a:pt x="392" y="496"/>
                    <a:pt x="392" y="496"/>
                    <a:pt x="392" y="496"/>
                  </a:cubicBezTo>
                  <a:cubicBezTo>
                    <a:pt x="392" y="496"/>
                    <a:pt x="392" y="496"/>
                    <a:pt x="387" y="496"/>
                  </a:cubicBezTo>
                  <a:cubicBezTo>
                    <a:pt x="387" y="497"/>
                    <a:pt x="387" y="497"/>
                    <a:pt x="387" y="497"/>
                  </a:cubicBezTo>
                  <a:cubicBezTo>
                    <a:pt x="388" y="497"/>
                    <a:pt x="388" y="497"/>
                    <a:pt x="388" y="497"/>
                  </a:cubicBezTo>
                  <a:cubicBezTo>
                    <a:pt x="388" y="497"/>
                    <a:pt x="386" y="493"/>
                    <a:pt x="383" y="489"/>
                  </a:cubicBezTo>
                  <a:cubicBezTo>
                    <a:pt x="381" y="485"/>
                    <a:pt x="378" y="481"/>
                    <a:pt x="376" y="479"/>
                  </a:cubicBezTo>
                  <a:cubicBezTo>
                    <a:pt x="376" y="479"/>
                    <a:pt x="376" y="479"/>
                    <a:pt x="376" y="479"/>
                  </a:cubicBezTo>
                  <a:cubicBezTo>
                    <a:pt x="375" y="479"/>
                    <a:pt x="375" y="479"/>
                    <a:pt x="375" y="479"/>
                  </a:cubicBezTo>
                  <a:cubicBezTo>
                    <a:pt x="370" y="474"/>
                    <a:pt x="360" y="472"/>
                    <a:pt x="360" y="472"/>
                  </a:cubicBezTo>
                  <a:cubicBezTo>
                    <a:pt x="360" y="473"/>
                    <a:pt x="360" y="473"/>
                    <a:pt x="360" y="473"/>
                  </a:cubicBezTo>
                  <a:cubicBezTo>
                    <a:pt x="361" y="473"/>
                    <a:pt x="361" y="473"/>
                    <a:pt x="361" y="473"/>
                  </a:cubicBezTo>
                  <a:cubicBezTo>
                    <a:pt x="361" y="473"/>
                    <a:pt x="361" y="472"/>
                    <a:pt x="361" y="471"/>
                  </a:cubicBezTo>
                  <a:cubicBezTo>
                    <a:pt x="361" y="468"/>
                    <a:pt x="361" y="463"/>
                    <a:pt x="357" y="459"/>
                  </a:cubicBezTo>
                  <a:cubicBezTo>
                    <a:pt x="348" y="450"/>
                    <a:pt x="341" y="449"/>
                    <a:pt x="341" y="449"/>
                  </a:cubicBezTo>
                  <a:cubicBezTo>
                    <a:pt x="341" y="450"/>
                    <a:pt x="341" y="450"/>
                    <a:pt x="341" y="450"/>
                  </a:cubicBezTo>
                  <a:cubicBezTo>
                    <a:pt x="342" y="449"/>
                    <a:pt x="342" y="449"/>
                    <a:pt x="342" y="449"/>
                  </a:cubicBezTo>
                  <a:cubicBezTo>
                    <a:pt x="342" y="449"/>
                    <a:pt x="342" y="449"/>
                    <a:pt x="339" y="446"/>
                  </a:cubicBezTo>
                  <a:cubicBezTo>
                    <a:pt x="339" y="446"/>
                    <a:pt x="339" y="446"/>
                    <a:pt x="339" y="446"/>
                  </a:cubicBezTo>
                  <a:cubicBezTo>
                    <a:pt x="338" y="446"/>
                    <a:pt x="338" y="446"/>
                    <a:pt x="338" y="446"/>
                  </a:cubicBezTo>
                  <a:cubicBezTo>
                    <a:pt x="338" y="446"/>
                    <a:pt x="338" y="446"/>
                    <a:pt x="332" y="447"/>
                  </a:cubicBezTo>
                  <a:cubicBezTo>
                    <a:pt x="333" y="449"/>
                    <a:pt x="333" y="449"/>
                    <a:pt x="333" y="449"/>
                  </a:cubicBezTo>
                  <a:cubicBezTo>
                    <a:pt x="334" y="448"/>
                    <a:pt x="334" y="448"/>
                    <a:pt x="334" y="448"/>
                  </a:cubicBezTo>
                  <a:cubicBezTo>
                    <a:pt x="334" y="448"/>
                    <a:pt x="332" y="443"/>
                    <a:pt x="329" y="437"/>
                  </a:cubicBezTo>
                  <a:cubicBezTo>
                    <a:pt x="325" y="432"/>
                    <a:pt x="321" y="425"/>
                    <a:pt x="316" y="422"/>
                  </a:cubicBezTo>
                  <a:cubicBezTo>
                    <a:pt x="315" y="423"/>
                    <a:pt x="315" y="423"/>
                    <a:pt x="315" y="423"/>
                  </a:cubicBezTo>
                  <a:cubicBezTo>
                    <a:pt x="316" y="422"/>
                    <a:pt x="316" y="422"/>
                    <a:pt x="316" y="422"/>
                  </a:cubicBezTo>
                  <a:cubicBezTo>
                    <a:pt x="308" y="417"/>
                    <a:pt x="298" y="411"/>
                    <a:pt x="298" y="411"/>
                  </a:cubicBezTo>
                  <a:cubicBezTo>
                    <a:pt x="298" y="411"/>
                    <a:pt x="298" y="411"/>
                    <a:pt x="298" y="411"/>
                  </a:cubicBezTo>
                  <a:cubicBezTo>
                    <a:pt x="298" y="411"/>
                    <a:pt x="298" y="411"/>
                    <a:pt x="298" y="411"/>
                  </a:cubicBezTo>
                  <a:cubicBezTo>
                    <a:pt x="298" y="411"/>
                    <a:pt x="298" y="411"/>
                    <a:pt x="292" y="411"/>
                  </a:cubicBezTo>
                  <a:cubicBezTo>
                    <a:pt x="291" y="411"/>
                    <a:pt x="291" y="411"/>
                    <a:pt x="291" y="411"/>
                  </a:cubicBezTo>
                  <a:cubicBezTo>
                    <a:pt x="291" y="412"/>
                    <a:pt x="291" y="412"/>
                    <a:pt x="291" y="412"/>
                  </a:cubicBezTo>
                  <a:cubicBezTo>
                    <a:pt x="291" y="412"/>
                    <a:pt x="291" y="412"/>
                    <a:pt x="289" y="420"/>
                  </a:cubicBezTo>
                  <a:cubicBezTo>
                    <a:pt x="291" y="421"/>
                    <a:pt x="291" y="421"/>
                    <a:pt x="291" y="421"/>
                  </a:cubicBezTo>
                  <a:cubicBezTo>
                    <a:pt x="291" y="419"/>
                    <a:pt x="291" y="419"/>
                    <a:pt x="291" y="419"/>
                  </a:cubicBezTo>
                  <a:cubicBezTo>
                    <a:pt x="291" y="419"/>
                    <a:pt x="291" y="419"/>
                    <a:pt x="291" y="419"/>
                  </a:cubicBezTo>
                  <a:cubicBezTo>
                    <a:pt x="290" y="419"/>
                    <a:pt x="289" y="418"/>
                    <a:pt x="288" y="418"/>
                  </a:cubicBezTo>
                  <a:cubicBezTo>
                    <a:pt x="287" y="417"/>
                    <a:pt x="287" y="417"/>
                    <a:pt x="286" y="416"/>
                  </a:cubicBezTo>
                  <a:cubicBezTo>
                    <a:pt x="286" y="416"/>
                    <a:pt x="286" y="415"/>
                    <a:pt x="286" y="415"/>
                  </a:cubicBezTo>
                  <a:cubicBezTo>
                    <a:pt x="286" y="415"/>
                    <a:pt x="286" y="414"/>
                    <a:pt x="287" y="413"/>
                  </a:cubicBezTo>
                  <a:cubicBezTo>
                    <a:pt x="285" y="412"/>
                    <a:pt x="285" y="412"/>
                    <a:pt x="285" y="412"/>
                  </a:cubicBezTo>
                  <a:cubicBezTo>
                    <a:pt x="286" y="414"/>
                    <a:pt x="286" y="414"/>
                    <a:pt x="286" y="414"/>
                  </a:cubicBezTo>
                  <a:cubicBezTo>
                    <a:pt x="288" y="412"/>
                    <a:pt x="290" y="411"/>
                    <a:pt x="291" y="410"/>
                  </a:cubicBezTo>
                  <a:cubicBezTo>
                    <a:pt x="292" y="410"/>
                    <a:pt x="293" y="410"/>
                    <a:pt x="293" y="410"/>
                  </a:cubicBezTo>
                  <a:cubicBezTo>
                    <a:pt x="293" y="410"/>
                    <a:pt x="293" y="410"/>
                    <a:pt x="293" y="410"/>
                  </a:cubicBezTo>
                  <a:cubicBezTo>
                    <a:pt x="293" y="410"/>
                    <a:pt x="293" y="410"/>
                    <a:pt x="293" y="410"/>
                  </a:cubicBezTo>
                  <a:cubicBezTo>
                    <a:pt x="293" y="410"/>
                    <a:pt x="293" y="410"/>
                    <a:pt x="293" y="410"/>
                  </a:cubicBezTo>
                  <a:cubicBezTo>
                    <a:pt x="293" y="410"/>
                    <a:pt x="293" y="410"/>
                    <a:pt x="293" y="410"/>
                  </a:cubicBezTo>
                  <a:cubicBezTo>
                    <a:pt x="293" y="410"/>
                    <a:pt x="293" y="410"/>
                    <a:pt x="293" y="410"/>
                  </a:cubicBezTo>
                  <a:cubicBezTo>
                    <a:pt x="293" y="410"/>
                    <a:pt x="293" y="410"/>
                    <a:pt x="293" y="410"/>
                  </a:cubicBezTo>
                  <a:cubicBezTo>
                    <a:pt x="293" y="410"/>
                    <a:pt x="293" y="410"/>
                    <a:pt x="293" y="410"/>
                  </a:cubicBezTo>
                  <a:cubicBezTo>
                    <a:pt x="297" y="410"/>
                    <a:pt x="297" y="410"/>
                    <a:pt x="297" y="410"/>
                  </a:cubicBezTo>
                  <a:cubicBezTo>
                    <a:pt x="295" y="407"/>
                    <a:pt x="295" y="407"/>
                    <a:pt x="295" y="407"/>
                  </a:cubicBezTo>
                  <a:cubicBezTo>
                    <a:pt x="295" y="407"/>
                    <a:pt x="295" y="407"/>
                    <a:pt x="288" y="401"/>
                  </a:cubicBezTo>
                  <a:cubicBezTo>
                    <a:pt x="287" y="402"/>
                    <a:pt x="287" y="402"/>
                    <a:pt x="287" y="402"/>
                  </a:cubicBezTo>
                  <a:cubicBezTo>
                    <a:pt x="288" y="401"/>
                    <a:pt x="288" y="401"/>
                    <a:pt x="288" y="401"/>
                  </a:cubicBezTo>
                  <a:cubicBezTo>
                    <a:pt x="288" y="401"/>
                    <a:pt x="288" y="401"/>
                    <a:pt x="273" y="384"/>
                  </a:cubicBezTo>
                  <a:cubicBezTo>
                    <a:pt x="273" y="384"/>
                    <a:pt x="273" y="384"/>
                    <a:pt x="273" y="384"/>
                  </a:cubicBezTo>
                  <a:cubicBezTo>
                    <a:pt x="272" y="384"/>
                    <a:pt x="272" y="384"/>
                    <a:pt x="272" y="384"/>
                  </a:cubicBezTo>
                  <a:cubicBezTo>
                    <a:pt x="272" y="384"/>
                    <a:pt x="272" y="384"/>
                    <a:pt x="260" y="381"/>
                  </a:cubicBezTo>
                  <a:cubicBezTo>
                    <a:pt x="260" y="383"/>
                    <a:pt x="260" y="383"/>
                    <a:pt x="260" y="383"/>
                  </a:cubicBezTo>
                  <a:cubicBezTo>
                    <a:pt x="261" y="384"/>
                    <a:pt x="261" y="384"/>
                    <a:pt x="261" y="384"/>
                  </a:cubicBezTo>
                  <a:cubicBezTo>
                    <a:pt x="261" y="384"/>
                    <a:pt x="262" y="383"/>
                    <a:pt x="263" y="381"/>
                  </a:cubicBezTo>
                  <a:cubicBezTo>
                    <a:pt x="264" y="380"/>
                    <a:pt x="265" y="378"/>
                    <a:pt x="265" y="376"/>
                  </a:cubicBezTo>
                  <a:cubicBezTo>
                    <a:pt x="265" y="374"/>
                    <a:pt x="265" y="373"/>
                    <a:pt x="264" y="372"/>
                  </a:cubicBezTo>
                  <a:cubicBezTo>
                    <a:pt x="263" y="371"/>
                    <a:pt x="262" y="370"/>
                    <a:pt x="260" y="369"/>
                  </a:cubicBezTo>
                  <a:cubicBezTo>
                    <a:pt x="258" y="368"/>
                    <a:pt x="256" y="368"/>
                    <a:pt x="254" y="368"/>
                  </a:cubicBezTo>
                  <a:cubicBezTo>
                    <a:pt x="250" y="368"/>
                    <a:pt x="246" y="369"/>
                    <a:pt x="246" y="369"/>
                  </a:cubicBezTo>
                  <a:cubicBezTo>
                    <a:pt x="246" y="371"/>
                    <a:pt x="246" y="371"/>
                    <a:pt x="246" y="371"/>
                  </a:cubicBezTo>
                  <a:cubicBezTo>
                    <a:pt x="247" y="370"/>
                    <a:pt x="247" y="370"/>
                    <a:pt x="247" y="370"/>
                  </a:cubicBezTo>
                  <a:cubicBezTo>
                    <a:pt x="247" y="370"/>
                    <a:pt x="247" y="370"/>
                    <a:pt x="243" y="364"/>
                  </a:cubicBezTo>
                  <a:cubicBezTo>
                    <a:pt x="242" y="365"/>
                    <a:pt x="242" y="365"/>
                    <a:pt x="242" y="365"/>
                  </a:cubicBezTo>
                  <a:cubicBezTo>
                    <a:pt x="243" y="367"/>
                    <a:pt x="243" y="367"/>
                    <a:pt x="243" y="367"/>
                  </a:cubicBezTo>
                  <a:cubicBezTo>
                    <a:pt x="243" y="366"/>
                    <a:pt x="245" y="366"/>
                    <a:pt x="246" y="364"/>
                  </a:cubicBezTo>
                  <a:cubicBezTo>
                    <a:pt x="248" y="362"/>
                    <a:pt x="249" y="358"/>
                    <a:pt x="249" y="354"/>
                  </a:cubicBezTo>
                  <a:cubicBezTo>
                    <a:pt x="249" y="352"/>
                    <a:pt x="249" y="349"/>
                    <a:pt x="248" y="346"/>
                  </a:cubicBezTo>
                  <a:cubicBezTo>
                    <a:pt x="246" y="346"/>
                    <a:pt x="246" y="346"/>
                    <a:pt x="246" y="346"/>
                  </a:cubicBezTo>
                  <a:cubicBezTo>
                    <a:pt x="248" y="346"/>
                    <a:pt x="248" y="346"/>
                    <a:pt x="248" y="346"/>
                  </a:cubicBezTo>
                  <a:cubicBezTo>
                    <a:pt x="243" y="333"/>
                    <a:pt x="233" y="320"/>
                    <a:pt x="233" y="320"/>
                  </a:cubicBezTo>
                  <a:cubicBezTo>
                    <a:pt x="231" y="321"/>
                    <a:pt x="231" y="321"/>
                    <a:pt x="231" y="321"/>
                  </a:cubicBezTo>
                  <a:cubicBezTo>
                    <a:pt x="233" y="320"/>
                    <a:pt x="233" y="320"/>
                    <a:pt x="233" y="320"/>
                  </a:cubicBezTo>
                  <a:cubicBezTo>
                    <a:pt x="233" y="320"/>
                    <a:pt x="233" y="320"/>
                    <a:pt x="229" y="292"/>
                  </a:cubicBezTo>
                  <a:cubicBezTo>
                    <a:pt x="227" y="292"/>
                    <a:pt x="227" y="292"/>
                    <a:pt x="227" y="292"/>
                  </a:cubicBezTo>
                  <a:cubicBezTo>
                    <a:pt x="229" y="292"/>
                    <a:pt x="229" y="292"/>
                    <a:pt x="229" y="292"/>
                  </a:cubicBezTo>
                  <a:cubicBezTo>
                    <a:pt x="229" y="292"/>
                    <a:pt x="229" y="292"/>
                    <a:pt x="229" y="284"/>
                  </a:cubicBezTo>
                  <a:cubicBezTo>
                    <a:pt x="229" y="284"/>
                    <a:pt x="229" y="284"/>
                    <a:pt x="229" y="284"/>
                  </a:cubicBezTo>
                  <a:cubicBezTo>
                    <a:pt x="228" y="283"/>
                    <a:pt x="228" y="283"/>
                    <a:pt x="228" y="283"/>
                  </a:cubicBezTo>
                  <a:cubicBezTo>
                    <a:pt x="228" y="283"/>
                    <a:pt x="228" y="283"/>
                    <a:pt x="207" y="264"/>
                  </a:cubicBezTo>
                  <a:cubicBezTo>
                    <a:pt x="206" y="263"/>
                    <a:pt x="206" y="263"/>
                    <a:pt x="206" y="263"/>
                  </a:cubicBezTo>
                  <a:cubicBezTo>
                    <a:pt x="205" y="264"/>
                    <a:pt x="205" y="264"/>
                    <a:pt x="205" y="264"/>
                  </a:cubicBezTo>
                  <a:cubicBezTo>
                    <a:pt x="205" y="264"/>
                    <a:pt x="205" y="264"/>
                    <a:pt x="201" y="267"/>
                  </a:cubicBezTo>
                  <a:cubicBezTo>
                    <a:pt x="202" y="268"/>
                    <a:pt x="202" y="268"/>
                    <a:pt x="202" y="268"/>
                  </a:cubicBezTo>
                  <a:cubicBezTo>
                    <a:pt x="202" y="267"/>
                    <a:pt x="202" y="267"/>
                    <a:pt x="202" y="267"/>
                  </a:cubicBezTo>
                  <a:cubicBezTo>
                    <a:pt x="202" y="267"/>
                    <a:pt x="202" y="267"/>
                    <a:pt x="181" y="253"/>
                  </a:cubicBezTo>
                  <a:cubicBezTo>
                    <a:pt x="181" y="253"/>
                    <a:pt x="181" y="253"/>
                    <a:pt x="181" y="253"/>
                  </a:cubicBezTo>
                  <a:cubicBezTo>
                    <a:pt x="181" y="253"/>
                    <a:pt x="181" y="253"/>
                    <a:pt x="181" y="253"/>
                  </a:cubicBezTo>
                  <a:cubicBezTo>
                    <a:pt x="181" y="253"/>
                    <a:pt x="181" y="253"/>
                    <a:pt x="166" y="245"/>
                  </a:cubicBezTo>
                  <a:cubicBezTo>
                    <a:pt x="165" y="245"/>
                    <a:pt x="165" y="245"/>
                    <a:pt x="165" y="245"/>
                  </a:cubicBezTo>
                  <a:cubicBezTo>
                    <a:pt x="165" y="245"/>
                    <a:pt x="165" y="245"/>
                    <a:pt x="165" y="245"/>
                  </a:cubicBezTo>
                  <a:cubicBezTo>
                    <a:pt x="165" y="245"/>
                    <a:pt x="165" y="245"/>
                    <a:pt x="159" y="246"/>
                  </a:cubicBezTo>
                  <a:cubicBezTo>
                    <a:pt x="160" y="248"/>
                    <a:pt x="160" y="248"/>
                    <a:pt x="160" y="248"/>
                  </a:cubicBezTo>
                  <a:cubicBezTo>
                    <a:pt x="161" y="247"/>
                    <a:pt x="161" y="247"/>
                    <a:pt x="161" y="247"/>
                  </a:cubicBezTo>
                  <a:cubicBezTo>
                    <a:pt x="161" y="247"/>
                    <a:pt x="161" y="247"/>
                    <a:pt x="158" y="242"/>
                  </a:cubicBezTo>
                  <a:cubicBezTo>
                    <a:pt x="158" y="241"/>
                    <a:pt x="158" y="241"/>
                    <a:pt x="158" y="241"/>
                  </a:cubicBezTo>
                  <a:cubicBezTo>
                    <a:pt x="158" y="241"/>
                    <a:pt x="158" y="241"/>
                    <a:pt x="158" y="241"/>
                  </a:cubicBezTo>
                  <a:cubicBezTo>
                    <a:pt x="158" y="241"/>
                    <a:pt x="146" y="236"/>
                    <a:pt x="137" y="236"/>
                  </a:cubicBezTo>
                  <a:cubicBezTo>
                    <a:pt x="135" y="236"/>
                    <a:pt x="133" y="236"/>
                    <a:pt x="131" y="237"/>
                  </a:cubicBezTo>
                  <a:cubicBezTo>
                    <a:pt x="131" y="237"/>
                    <a:pt x="131" y="237"/>
                    <a:pt x="131" y="237"/>
                  </a:cubicBezTo>
                  <a:cubicBezTo>
                    <a:pt x="131" y="237"/>
                    <a:pt x="131" y="237"/>
                    <a:pt x="131" y="237"/>
                  </a:cubicBezTo>
                  <a:cubicBezTo>
                    <a:pt x="125" y="239"/>
                    <a:pt x="119" y="244"/>
                    <a:pt x="114" y="249"/>
                  </a:cubicBezTo>
                  <a:cubicBezTo>
                    <a:pt x="108" y="254"/>
                    <a:pt x="104" y="259"/>
                    <a:pt x="102" y="262"/>
                  </a:cubicBezTo>
                  <a:cubicBezTo>
                    <a:pt x="102" y="262"/>
                    <a:pt x="102" y="262"/>
                    <a:pt x="102" y="262"/>
                  </a:cubicBezTo>
                  <a:cubicBezTo>
                    <a:pt x="102" y="262"/>
                    <a:pt x="102" y="262"/>
                    <a:pt x="102" y="262"/>
                  </a:cubicBezTo>
                  <a:cubicBezTo>
                    <a:pt x="98" y="269"/>
                    <a:pt x="95" y="280"/>
                    <a:pt x="95" y="280"/>
                  </a:cubicBezTo>
                  <a:cubicBezTo>
                    <a:pt x="96" y="280"/>
                    <a:pt x="96" y="280"/>
                    <a:pt x="96" y="280"/>
                  </a:cubicBezTo>
                  <a:cubicBezTo>
                    <a:pt x="95" y="279"/>
                    <a:pt x="95" y="279"/>
                    <a:pt x="95" y="279"/>
                  </a:cubicBezTo>
                  <a:cubicBezTo>
                    <a:pt x="95" y="279"/>
                    <a:pt x="93" y="281"/>
                    <a:pt x="89" y="283"/>
                  </a:cubicBezTo>
                  <a:cubicBezTo>
                    <a:pt x="85" y="285"/>
                    <a:pt x="81" y="288"/>
                    <a:pt x="77" y="290"/>
                  </a:cubicBezTo>
                  <a:cubicBezTo>
                    <a:pt x="77" y="291"/>
                    <a:pt x="77" y="291"/>
                    <a:pt x="77" y="291"/>
                  </a:cubicBezTo>
                  <a:cubicBezTo>
                    <a:pt x="77" y="290"/>
                    <a:pt x="77" y="290"/>
                    <a:pt x="77" y="290"/>
                  </a:cubicBezTo>
                  <a:cubicBezTo>
                    <a:pt x="73" y="291"/>
                    <a:pt x="67" y="292"/>
                    <a:pt x="63" y="292"/>
                  </a:cubicBezTo>
                  <a:cubicBezTo>
                    <a:pt x="60" y="292"/>
                    <a:pt x="58" y="292"/>
                    <a:pt x="57" y="292"/>
                  </a:cubicBezTo>
                  <a:cubicBezTo>
                    <a:pt x="55" y="292"/>
                    <a:pt x="54" y="292"/>
                    <a:pt x="54" y="292"/>
                  </a:cubicBezTo>
                  <a:cubicBezTo>
                    <a:pt x="54" y="294"/>
                    <a:pt x="54" y="294"/>
                    <a:pt x="54" y="294"/>
                  </a:cubicBezTo>
                  <a:cubicBezTo>
                    <a:pt x="56" y="293"/>
                    <a:pt x="56" y="293"/>
                    <a:pt x="56" y="293"/>
                  </a:cubicBezTo>
                  <a:cubicBezTo>
                    <a:pt x="56" y="293"/>
                    <a:pt x="56" y="293"/>
                    <a:pt x="50" y="281"/>
                  </a:cubicBezTo>
                  <a:cubicBezTo>
                    <a:pt x="49" y="282"/>
                    <a:pt x="49" y="282"/>
                    <a:pt x="49" y="282"/>
                  </a:cubicBezTo>
                  <a:cubicBezTo>
                    <a:pt x="49" y="283"/>
                    <a:pt x="49" y="283"/>
                    <a:pt x="49" y="283"/>
                  </a:cubicBezTo>
                  <a:cubicBezTo>
                    <a:pt x="49" y="283"/>
                    <a:pt x="52" y="283"/>
                    <a:pt x="55" y="281"/>
                  </a:cubicBezTo>
                  <a:cubicBezTo>
                    <a:pt x="58" y="279"/>
                    <a:pt x="62" y="276"/>
                    <a:pt x="65" y="270"/>
                  </a:cubicBezTo>
                  <a:cubicBezTo>
                    <a:pt x="65" y="270"/>
                    <a:pt x="65" y="270"/>
                    <a:pt x="65" y="270"/>
                  </a:cubicBezTo>
                  <a:cubicBezTo>
                    <a:pt x="65" y="270"/>
                    <a:pt x="65" y="270"/>
                    <a:pt x="65" y="270"/>
                  </a:cubicBezTo>
                  <a:cubicBezTo>
                    <a:pt x="66" y="266"/>
                    <a:pt x="67" y="264"/>
                    <a:pt x="67" y="262"/>
                  </a:cubicBezTo>
                  <a:cubicBezTo>
                    <a:pt x="67" y="259"/>
                    <a:pt x="66" y="258"/>
                    <a:pt x="65" y="256"/>
                  </a:cubicBezTo>
                  <a:cubicBezTo>
                    <a:pt x="65" y="255"/>
                    <a:pt x="64" y="254"/>
                    <a:pt x="63" y="254"/>
                  </a:cubicBezTo>
                  <a:cubicBezTo>
                    <a:pt x="60" y="254"/>
                    <a:pt x="58" y="255"/>
                    <a:pt x="55" y="256"/>
                  </a:cubicBezTo>
                  <a:cubicBezTo>
                    <a:pt x="52" y="257"/>
                    <a:pt x="48" y="258"/>
                    <a:pt x="45" y="258"/>
                  </a:cubicBezTo>
                  <a:cubicBezTo>
                    <a:pt x="44" y="258"/>
                    <a:pt x="43" y="258"/>
                    <a:pt x="41" y="257"/>
                  </a:cubicBezTo>
                  <a:cubicBezTo>
                    <a:pt x="41" y="257"/>
                    <a:pt x="41" y="257"/>
                    <a:pt x="41" y="257"/>
                  </a:cubicBezTo>
                  <a:cubicBezTo>
                    <a:pt x="41" y="257"/>
                    <a:pt x="41" y="257"/>
                    <a:pt x="41" y="257"/>
                  </a:cubicBezTo>
                  <a:cubicBezTo>
                    <a:pt x="37" y="256"/>
                    <a:pt x="33" y="254"/>
                    <a:pt x="30" y="252"/>
                  </a:cubicBezTo>
                  <a:cubicBezTo>
                    <a:pt x="26" y="249"/>
                    <a:pt x="23" y="245"/>
                    <a:pt x="21" y="239"/>
                  </a:cubicBezTo>
                  <a:cubicBezTo>
                    <a:pt x="21" y="239"/>
                    <a:pt x="21" y="239"/>
                    <a:pt x="21" y="239"/>
                  </a:cubicBezTo>
                  <a:cubicBezTo>
                    <a:pt x="21" y="239"/>
                    <a:pt x="21" y="239"/>
                    <a:pt x="21" y="239"/>
                  </a:cubicBezTo>
                  <a:cubicBezTo>
                    <a:pt x="17" y="235"/>
                    <a:pt x="16" y="230"/>
                    <a:pt x="16" y="226"/>
                  </a:cubicBezTo>
                  <a:cubicBezTo>
                    <a:pt x="16" y="223"/>
                    <a:pt x="17" y="221"/>
                    <a:pt x="17" y="219"/>
                  </a:cubicBezTo>
                  <a:cubicBezTo>
                    <a:pt x="18" y="217"/>
                    <a:pt x="19" y="216"/>
                    <a:pt x="20" y="215"/>
                  </a:cubicBezTo>
                  <a:cubicBezTo>
                    <a:pt x="19" y="214"/>
                    <a:pt x="19" y="214"/>
                    <a:pt x="19" y="214"/>
                  </a:cubicBezTo>
                  <a:cubicBezTo>
                    <a:pt x="20" y="215"/>
                    <a:pt x="20" y="215"/>
                    <a:pt x="20" y="215"/>
                  </a:cubicBezTo>
                  <a:cubicBezTo>
                    <a:pt x="22" y="215"/>
                    <a:pt x="24" y="213"/>
                    <a:pt x="25" y="212"/>
                  </a:cubicBezTo>
                  <a:cubicBezTo>
                    <a:pt x="26" y="210"/>
                    <a:pt x="26" y="209"/>
                    <a:pt x="26" y="209"/>
                  </a:cubicBezTo>
                  <a:cubicBezTo>
                    <a:pt x="26" y="209"/>
                    <a:pt x="26" y="209"/>
                    <a:pt x="26" y="209"/>
                  </a:cubicBezTo>
                  <a:cubicBezTo>
                    <a:pt x="26" y="209"/>
                    <a:pt x="26" y="209"/>
                    <a:pt x="26" y="209"/>
                  </a:cubicBezTo>
                  <a:cubicBezTo>
                    <a:pt x="26" y="209"/>
                    <a:pt x="26" y="209"/>
                    <a:pt x="25" y="192"/>
                  </a:cubicBezTo>
                  <a:cubicBezTo>
                    <a:pt x="25" y="190"/>
                    <a:pt x="25" y="190"/>
                    <a:pt x="25" y="190"/>
                  </a:cubicBezTo>
                  <a:cubicBezTo>
                    <a:pt x="23" y="191"/>
                    <a:pt x="23" y="191"/>
                    <a:pt x="23" y="191"/>
                  </a:cubicBezTo>
                  <a:cubicBezTo>
                    <a:pt x="23" y="191"/>
                    <a:pt x="23" y="191"/>
                    <a:pt x="23" y="191"/>
                  </a:cubicBezTo>
                  <a:cubicBezTo>
                    <a:pt x="22" y="192"/>
                    <a:pt x="19" y="193"/>
                    <a:pt x="17" y="193"/>
                  </a:cubicBezTo>
                  <a:cubicBezTo>
                    <a:pt x="16" y="193"/>
                    <a:pt x="15" y="193"/>
                    <a:pt x="15" y="192"/>
                  </a:cubicBezTo>
                  <a:cubicBezTo>
                    <a:pt x="14" y="192"/>
                    <a:pt x="13" y="191"/>
                    <a:pt x="13" y="189"/>
                  </a:cubicBezTo>
                  <a:cubicBezTo>
                    <a:pt x="13" y="189"/>
                    <a:pt x="13" y="189"/>
                    <a:pt x="13" y="189"/>
                  </a:cubicBezTo>
                  <a:cubicBezTo>
                    <a:pt x="13" y="189"/>
                    <a:pt x="13" y="189"/>
                    <a:pt x="13" y="189"/>
                  </a:cubicBezTo>
                  <a:cubicBezTo>
                    <a:pt x="11" y="184"/>
                    <a:pt x="10" y="181"/>
                    <a:pt x="9" y="179"/>
                  </a:cubicBezTo>
                  <a:cubicBezTo>
                    <a:pt x="9" y="178"/>
                    <a:pt x="9" y="178"/>
                    <a:pt x="9" y="178"/>
                  </a:cubicBezTo>
                  <a:cubicBezTo>
                    <a:pt x="9" y="177"/>
                    <a:pt x="9" y="177"/>
                    <a:pt x="9" y="177"/>
                  </a:cubicBezTo>
                  <a:cubicBezTo>
                    <a:pt x="8" y="178"/>
                    <a:pt x="8" y="178"/>
                    <a:pt x="8" y="178"/>
                  </a:cubicBezTo>
                  <a:cubicBezTo>
                    <a:pt x="9" y="178"/>
                    <a:pt x="9" y="178"/>
                    <a:pt x="9" y="178"/>
                  </a:cubicBezTo>
                  <a:cubicBezTo>
                    <a:pt x="9" y="177"/>
                    <a:pt x="9" y="177"/>
                    <a:pt x="9" y="177"/>
                  </a:cubicBezTo>
                  <a:cubicBezTo>
                    <a:pt x="8" y="178"/>
                    <a:pt x="8" y="178"/>
                    <a:pt x="8" y="178"/>
                  </a:cubicBezTo>
                  <a:cubicBezTo>
                    <a:pt x="9" y="178"/>
                    <a:pt x="9" y="178"/>
                    <a:pt x="9" y="178"/>
                  </a:cubicBezTo>
                  <a:cubicBezTo>
                    <a:pt x="9" y="173"/>
                    <a:pt x="9" y="173"/>
                    <a:pt x="9" y="173"/>
                  </a:cubicBezTo>
                  <a:cubicBezTo>
                    <a:pt x="6" y="177"/>
                    <a:pt x="6" y="177"/>
                    <a:pt x="6" y="177"/>
                  </a:cubicBezTo>
                  <a:cubicBezTo>
                    <a:pt x="6" y="177"/>
                    <a:pt x="6" y="177"/>
                    <a:pt x="6" y="177"/>
                  </a:cubicBezTo>
                  <a:cubicBezTo>
                    <a:pt x="6" y="177"/>
                    <a:pt x="5" y="178"/>
                    <a:pt x="4" y="178"/>
                  </a:cubicBezTo>
                  <a:cubicBezTo>
                    <a:pt x="3" y="179"/>
                    <a:pt x="3" y="179"/>
                    <a:pt x="3" y="179"/>
                  </a:cubicBezTo>
                  <a:cubicBezTo>
                    <a:pt x="3" y="179"/>
                    <a:pt x="3" y="179"/>
                    <a:pt x="3" y="179"/>
                  </a:cubicBezTo>
                  <a:cubicBezTo>
                    <a:pt x="3" y="179"/>
                    <a:pt x="3" y="179"/>
                    <a:pt x="3" y="179"/>
                  </a:cubicBezTo>
                  <a:cubicBezTo>
                    <a:pt x="3" y="179"/>
                    <a:pt x="3" y="179"/>
                    <a:pt x="3" y="179"/>
                  </a:cubicBezTo>
                  <a:cubicBezTo>
                    <a:pt x="3" y="179"/>
                    <a:pt x="3" y="179"/>
                    <a:pt x="3" y="179"/>
                  </a:cubicBezTo>
                  <a:cubicBezTo>
                    <a:pt x="3" y="179"/>
                    <a:pt x="3" y="179"/>
                    <a:pt x="3" y="179"/>
                  </a:cubicBezTo>
                  <a:cubicBezTo>
                    <a:pt x="3" y="179"/>
                    <a:pt x="3" y="179"/>
                    <a:pt x="3" y="179"/>
                  </a:cubicBezTo>
                  <a:cubicBezTo>
                    <a:pt x="3" y="179"/>
                    <a:pt x="3" y="179"/>
                    <a:pt x="3" y="179"/>
                  </a:cubicBezTo>
                  <a:cubicBezTo>
                    <a:pt x="3" y="180"/>
                    <a:pt x="3" y="180"/>
                    <a:pt x="3" y="180"/>
                  </a:cubicBezTo>
                  <a:cubicBezTo>
                    <a:pt x="3" y="179"/>
                    <a:pt x="3" y="179"/>
                    <a:pt x="3" y="179"/>
                  </a:cubicBezTo>
                  <a:cubicBezTo>
                    <a:pt x="3" y="179"/>
                    <a:pt x="3" y="179"/>
                    <a:pt x="3" y="179"/>
                  </a:cubicBezTo>
                  <a:cubicBezTo>
                    <a:pt x="3" y="180"/>
                    <a:pt x="3" y="180"/>
                    <a:pt x="3" y="180"/>
                  </a:cubicBezTo>
                  <a:cubicBezTo>
                    <a:pt x="3" y="179"/>
                    <a:pt x="3" y="179"/>
                    <a:pt x="3" y="179"/>
                  </a:cubicBezTo>
                  <a:cubicBezTo>
                    <a:pt x="3" y="180"/>
                    <a:pt x="3" y="180"/>
                    <a:pt x="3" y="180"/>
                  </a:cubicBezTo>
                  <a:cubicBezTo>
                    <a:pt x="3" y="180"/>
                    <a:pt x="3" y="180"/>
                    <a:pt x="3" y="180"/>
                  </a:cubicBezTo>
                  <a:cubicBezTo>
                    <a:pt x="3" y="179"/>
                    <a:pt x="3" y="179"/>
                    <a:pt x="3" y="179"/>
                  </a:cubicBezTo>
                  <a:cubicBezTo>
                    <a:pt x="3" y="180"/>
                    <a:pt x="3" y="180"/>
                    <a:pt x="3" y="180"/>
                  </a:cubicBezTo>
                  <a:cubicBezTo>
                    <a:pt x="3" y="180"/>
                    <a:pt x="3" y="180"/>
                    <a:pt x="3" y="180"/>
                  </a:cubicBezTo>
                  <a:cubicBezTo>
                    <a:pt x="3" y="180"/>
                    <a:pt x="3" y="180"/>
                    <a:pt x="3" y="180"/>
                  </a:cubicBezTo>
                  <a:cubicBezTo>
                    <a:pt x="3" y="180"/>
                    <a:pt x="3" y="180"/>
                    <a:pt x="3" y="180"/>
                  </a:cubicBezTo>
                  <a:cubicBezTo>
                    <a:pt x="3" y="180"/>
                    <a:pt x="3" y="180"/>
                    <a:pt x="3" y="180"/>
                  </a:cubicBezTo>
                  <a:cubicBezTo>
                    <a:pt x="3" y="180"/>
                    <a:pt x="3" y="180"/>
                    <a:pt x="3" y="180"/>
                  </a:cubicBezTo>
                  <a:cubicBezTo>
                    <a:pt x="3" y="180"/>
                    <a:pt x="3" y="180"/>
                    <a:pt x="3" y="180"/>
                  </a:cubicBezTo>
                  <a:cubicBezTo>
                    <a:pt x="3" y="180"/>
                    <a:pt x="3" y="179"/>
                    <a:pt x="3" y="178"/>
                  </a:cubicBezTo>
                  <a:cubicBezTo>
                    <a:pt x="3" y="178"/>
                    <a:pt x="3" y="177"/>
                    <a:pt x="3" y="176"/>
                  </a:cubicBezTo>
                  <a:cubicBezTo>
                    <a:pt x="3" y="176"/>
                    <a:pt x="3" y="176"/>
                    <a:pt x="3" y="176"/>
                  </a:cubicBezTo>
                  <a:cubicBezTo>
                    <a:pt x="3" y="176"/>
                    <a:pt x="3" y="176"/>
                    <a:pt x="3" y="176"/>
                  </a:cubicBezTo>
                  <a:cubicBezTo>
                    <a:pt x="3" y="173"/>
                    <a:pt x="5" y="172"/>
                    <a:pt x="6" y="171"/>
                  </a:cubicBezTo>
                  <a:cubicBezTo>
                    <a:pt x="7" y="170"/>
                    <a:pt x="7" y="170"/>
                    <a:pt x="8" y="170"/>
                  </a:cubicBezTo>
                  <a:cubicBezTo>
                    <a:pt x="9" y="170"/>
                    <a:pt x="9" y="170"/>
                    <a:pt x="9" y="170"/>
                  </a:cubicBezTo>
                  <a:cubicBezTo>
                    <a:pt x="9" y="170"/>
                    <a:pt x="9" y="170"/>
                    <a:pt x="9" y="170"/>
                  </a:cubicBezTo>
                  <a:cubicBezTo>
                    <a:pt x="9" y="170"/>
                    <a:pt x="9" y="170"/>
                    <a:pt x="9" y="170"/>
                  </a:cubicBezTo>
                  <a:cubicBezTo>
                    <a:pt x="9" y="168"/>
                    <a:pt x="9" y="168"/>
                    <a:pt x="9" y="168"/>
                  </a:cubicBezTo>
                  <a:cubicBezTo>
                    <a:pt x="8" y="170"/>
                    <a:pt x="8" y="170"/>
                    <a:pt x="8" y="170"/>
                  </a:cubicBezTo>
                  <a:cubicBezTo>
                    <a:pt x="8" y="170"/>
                    <a:pt x="8" y="170"/>
                    <a:pt x="14" y="171"/>
                  </a:cubicBezTo>
                  <a:cubicBezTo>
                    <a:pt x="14" y="171"/>
                    <a:pt x="14" y="171"/>
                    <a:pt x="14" y="171"/>
                  </a:cubicBezTo>
                  <a:cubicBezTo>
                    <a:pt x="14" y="171"/>
                    <a:pt x="14" y="171"/>
                    <a:pt x="14" y="171"/>
                  </a:cubicBezTo>
                  <a:cubicBezTo>
                    <a:pt x="14" y="171"/>
                    <a:pt x="19" y="170"/>
                    <a:pt x="24" y="168"/>
                  </a:cubicBezTo>
                  <a:cubicBezTo>
                    <a:pt x="26" y="167"/>
                    <a:pt x="28" y="165"/>
                    <a:pt x="30" y="163"/>
                  </a:cubicBezTo>
                  <a:cubicBezTo>
                    <a:pt x="32" y="161"/>
                    <a:pt x="34" y="159"/>
                    <a:pt x="34" y="156"/>
                  </a:cubicBezTo>
                  <a:cubicBezTo>
                    <a:pt x="33" y="156"/>
                    <a:pt x="33" y="156"/>
                    <a:pt x="33" y="156"/>
                  </a:cubicBezTo>
                  <a:cubicBezTo>
                    <a:pt x="34" y="156"/>
                    <a:pt x="34" y="156"/>
                    <a:pt x="34" y="156"/>
                  </a:cubicBezTo>
                  <a:cubicBezTo>
                    <a:pt x="36" y="152"/>
                    <a:pt x="36" y="149"/>
                    <a:pt x="36" y="147"/>
                  </a:cubicBezTo>
                  <a:cubicBezTo>
                    <a:pt x="36" y="146"/>
                    <a:pt x="36" y="145"/>
                    <a:pt x="36" y="144"/>
                  </a:cubicBezTo>
                  <a:cubicBezTo>
                    <a:pt x="35" y="143"/>
                    <a:pt x="35" y="142"/>
                    <a:pt x="34" y="141"/>
                  </a:cubicBezTo>
                  <a:cubicBezTo>
                    <a:pt x="34" y="141"/>
                    <a:pt x="34" y="141"/>
                    <a:pt x="34" y="141"/>
                  </a:cubicBezTo>
                  <a:cubicBezTo>
                    <a:pt x="34" y="141"/>
                    <a:pt x="34" y="141"/>
                    <a:pt x="34" y="141"/>
                  </a:cubicBezTo>
                  <a:cubicBezTo>
                    <a:pt x="31" y="140"/>
                    <a:pt x="29" y="140"/>
                    <a:pt x="28" y="140"/>
                  </a:cubicBezTo>
                  <a:cubicBezTo>
                    <a:pt x="27" y="140"/>
                    <a:pt x="27" y="140"/>
                    <a:pt x="27" y="140"/>
                  </a:cubicBezTo>
                  <a:cubicBezTo>
                    <a:pt x="27" y="140"/>
                    <a:pt x="27" y="140"/>
                    <a:pt x="27" y="140"/>
                  </a:cubicBezTo>
                  <a:cubicBezTo>
                    <a:pt x="27" y="140"/>
                    <a:pt x="27" y="140"/>
                    <a:pt x="27" y="140"/>
                  </a:cubicBezTo>
                  <a:cubicBezTo>
                    <a:pt x="27" y="140"/>
                    <a:pt x="27" y="140"/>
                    <a:pt x="27" y="140"/>
                  </a:cubicBezTo>
                  <a:cubicBezTo>
                    <a:pt x="27" y="140"/>
                    <a:pt x="27" y="140"/>
                    <a:pt x="27" y="140"/>
                  </a:cubicBezTo>
                  <a:cubicBezTo>
                    <a:pt x="27" y="140"/>
                    <a:pt x="27" y="140"/>
                    <a:pt x="27" y="140"/>
                  </a:cubicBezTo>
                  <a:cubicBezTo>
                    <a:pt x="27" y="140"/>
                    <a:pt x="27" y="140"/>
                    <a:pt x="27" y="140"/>
                  </a:cubicBezTo>
                  <a:cubicBezTo>
                    <a:pt x="27" y="140"/>
                    <a:pt x="27" y="140"/>
                    <a:pt x="27" y="140"/>
                  </a:cubicBezTo>
                  <a:cubicBezTo>
                    <a:pt x="28" y="140"/>
                    <a:pt x="28" y="140"/>
                    <a:pt x="28" y="140"/>
                  </a:cubicBezTo>
                  <a:cubicBezTo>
                    <a:pt x="27" y="140"/>
                    <a:pt x="27" y="140"/>
                    <a:pt x="27" y="140"/>
                  </a:cubicBezTo>
                  <a:cubicBezTo>
                    <a:pt x="27" y="140"/>
                    <a:pt x="27" y="140"/>
                    <a:pt x="27" y="140"/>
                  </a:cubicBezTo>
                  <a:cubicBezTo>
                    <a:pt x="28" y="140"/>
                    <a:pt x="28" y="140"/>
                    <a:pt x="28" y="140"/>
                  </a:cubicBezTo>
                  <a:cubicBezTo>
                    <a:pt x="27" y="140"/>
                    <a:pt x="27" y="140"/>
                    <a:pt x="27" y="140"/>
                  </a:cubicBezTo>
                  <a:cubicBezTo>
                    <a:pt x="28" y="140"/>
                    <a:pt x="28" y="140"/>
                    <a:pt x="28" y="140"/>
                  </a:cubicBezTo>
                  <a:cubicBezTo>
                    <a:pt x="28" y="140"/>
                    <a:pt x="28" y="140"/>
                    <a:pt x="28" y="140"/>
                  </a:cubicBezTo>
                  <a:cubicBezTo>
                    <a:pt x="27" y="140"/>
                    <a:pt x="27" y="140"/>
                    <a:pt x="27" y="140"/>
                  </a:cubicBezTo>
                  <a:cubicBezTo>
                    <a:pt x="28" y="140"/>
                    <a:pt x="28" y="140"/>
                    <a:pt x="28" y="140"/>
                  </a:cubicBezTo>
                  <a:cubicBezTo>
                    <a:pt x="27" y="140"/>
                    <a:pt x="27" y="140"/>
                    <a:pt x="27" y="140"/>
                  </a:cubicBezTo>
                  <a:cubicBezTo>
                    <a:pt x="28" y="140"/>
                    <a:pt x="28" y="140"/>
                    <a:pt x="28" y="140"/>
                  </a:cubicBezTo>
                  <a:cubicBezTo>
                    <a:pt x="28" y="140"/>
                    <a:pt x="28" y="140"/>
                    <a:pt x="28" y="140"/>
                  </a:cubicBezTo>
                  <a:cubicBezTo>
                    <a:pt x="27" y="140"/>
                    <a:pt x="27" y="140"/>
                    <a:pt x="27" y="140"/>
                  </a:cubicBezTo>
                  <a:cubicBezTo>
                    <a:pt x="28" y="140"/>
                    <a:pt x="28" y="140"/>
                    <a:pt x="28" y="140"/>
                  </a:cubicBezTo>
                  <a:cubicBezTo>
                    <a:pt x="28" y="140"/>
                    <a:pt x="28" y="140"/>
                    <a:pt x="28" y="140"/>
                  </a:cubicBezTo>
                  <a:cubicBezTo>
                    <a:pt x="28" y="140"/>
                    <a:pt x="28" y="140"/>
                    <a:pt x="28" y="124"/>
                  </a:cubicBezTo>
                  <a:cubicBezTo>
                    <a:pt x="28" y="122"/>
                    <a:pt x="28" y="122"/>
                    <a:pt x="28" y="122"/>
                  </a:cubicBezTo>
                  <a:cubicBezTo>
                    <a:pt x="26" y="122"/>
                    <a:pt x="26" y="122"/>
                    <a:pt x="26" y="122"/>
                  </a:cubicBezTo>
                  <a:cubicBezTo>
                    <a:pt x="26" y="122"/>
                    <a:pt x="26" y="122"/>
                    <a:pt x="26" y="122"/>
                  </a:cubicBezTo>
                  <a:cubicBezTo>
                    <a:pt x="25" y="122"/>
                    <a:pt x="22" y="122"/>
                    <a:pt x="20" y="120"/>
                  </a:cubicBezTo>
                  <a:cubicBezTo>
                    <a:pt x="19" y="120"/>
                    <a:pt x="18" y="119"/>
                    <a:pt x="17" y="119"/>
                  </a:cubicBezTo>
                  <a:cubicBezTo>
                    <a:pt x="16" y="118"/>
                    <a:pt x="16" y="117"/>
                    <a:pt x="16" y="116"/>
                  </a:cubicBezTo>
                  <a:cubicBezTo>
                    <a:pt x="16" y="115"/>
                    <a:pt x="16" y="114"/>
                    <a:pt x="17" y="113"/>
                  </a:cubicBezTo>
                  <a:cubicBezTo>
                    <a:pt x="15" y="113"/>
                    <a:pt x="15" y="113"/>
                    <a:pt x="15" y="113"/>
                  </a:cubicBezTo>
                  <a:cubicBezTo>
                    <a:pt x="16" y="114"/>
                    <a:pt x="16" y="114"/>
                    <a:pt x="16" y="114"/>
                  </a:cubicBezTo>
                  <a:cubicBezTo>
                    <a:pt x="19" y="111"/>
                    <a:pt x="22" y="110"/>
                    <a:pt x="25" y="109"/>
                  </a:cubicBezTo>
                  <a:cubicBezTo>
                    <a:pt x="26" y="108"/>
                    <a:pt x="28" y="108"/>
                    <a:pt x="29" y="107"/>
                  </a:cubicBezTo>
                  <a:cubicBezTo>
                    <a:pt x="31" y="106"/>
                    <a:pt x="32" y="106"/>
                    <a:pt x="33" y="104"/>
                  </a:cubicBezTo>
                  <a:cubicBezTo>
                    <a:pt x="31" y="103"/>
                    <a:pt x="31" y="103"/>
                    <a:pt x="31" y="103"/>
                  </a:cubicBezTo>
                  <a:cubicBezTo>
                    <a:pt x="30" y="103"/>
                    <a:pt x="30" y="103"/>
                    <a:pt x="30" y="103"/>
                  </a:cubicBezTo>
                  <a:cubicBezTo>
                    <a:pt x="30" y="104"/>
                    <a:pt x="30" y="105"/>
                    <a:pt x="31" y="105"/>
                  </a:cubicBezTo>
                  <a:cubicBezTo>
                    <a:pt x="32" y="107"/>
                    <a:pt x="34" y="108"/>
                    <a:pt x="37" y="108"/>
                  </a:cubicBezTo>
                  <a:cubicBezTo>
                    <a:pt x="37" y="108"/>
                    <a:pt x="37" y="108"/>
                    <a:pt x="37" y="108"/>
                  </a:cubicBezTo>
                  <a:cubicBezTo>
                    <a:pt x="37" y="108"/>
                    <a:pt x="37" y="108"/>
                    <a:pt x="37" y="108"/>
                  </a:cubicBezTo>
                  <a:cubicBezTo>
                    <a:pt x="41" y="107"/>
                    <a:pt x="43" y="105"/>
                    <a:pt x="44" y="104"/>
                  </a:cubicBezTo>
                  <a:cubicBezTo>
                    <a:pt x="45" y="103"/>
                    <a:pt x="45" y="103"/>
                    <a:pt x="45" y="102"/>
                  </a:cubicBezTo>
                  <a:cubicBezTo>
                    <a:pt x="45" y="102"/>
                    <a:pt x="45" y="102"/>
                    <a:pt x="45" y="102"/>
                  </a:cubicBezTo>
                  <a:cubicBezTo>
                    <a:pt x="45" y="102"/>
                    <a:pt x="45" y="102"/>
                    <a:pt x="45" y="102"/>
                  </a:cubicBezTo>
                  <a:cubicBezTo>
                    <a:pt x="45" y="101"/>
                    <a:pt x="45" y="101"/>
                    <a:pt x="45" y="101"/>
                  </a:cubicBezTo>
                  <a:cubicBezTo>
                    <a:pt x="45" y="102"/>
                    <a:pt x="45" y="102"/>
                    <a:pt x="45" y="102"/>
                  </a:cubicBezTo>
                  <a:cubicBezTo>
                    <a:pt x="45" y="102"/>
                    <a:pt x="45" y="102"/>
                    <a:pt x="45" y="102"/>
                  </a:cubicBezTo>
                  <a:cubicBezTo>
                    <a:pt x="45" y="101"/>
                    <a:pt x="45" y="101"/>
                    <a:pt x="45" y="101"/>
                  </a:cubicBezTo>
                  <a:cubicBezTo>
                    <a:pt x="45" y="102"/>
                    <a:pt x="45" y="102"/>
                    <a:pt x="45" y="102"/>
                  </a:cubicBezTo>
                  <a:cubicBezTo>
                    <a:pt x="45" y="101"/>
                    <a:pt x="45" y="101"/>
                    <a:pt x="45" y="101"/>
                  </a:cubicBezTo>
                  <a:cubicBezTo>
                    <a:pt x="44" y="102"/>
                    <a:pt x="44" y="102"/>
                    <a:pt x="44" y="102"/>
                  </a:cubicBezTo>
                  <a:cubicBezTo>
                    <a:pt x="45" y="102"/>
                    <a:pt x="46" y="103"/>
                    <a:pt x="47" y="103"/>
                  </a:cubicBezTo>
                  <a:cubicBezTo>
                    <a:pt x="48" y="104"/>
                    <a:pt x="49" y="104"/>
                    <a:pt x="50" y="104"/>
                  </a:cubicBezTo>
                  <a:cubicBezTo>
                    <a:pt x="51" y="104"/>
                    <a:pt x="52" y="104"/>
                    <a:pt x="54" y="103"/>
                  </a:cubicBezTo>
                  <a:cubicBezTo>
                    <a:pt x="53" y="102"/>
                    <a:pt x="53" y="102"/>
                    <a:pt x="53" y="102"/>
                  </a:cubicBezTo>
                  <a:cubicBezTo>
                    <a:pt x="53" y="104"/>
                    <a:pt x="53" y="104"/>
                    <a:pt x="53" y="104"/>
                  </a:cubicBezTo>
                  <a:cubicBezTo>
                    <a:pt x="55" y="104"/>
                    <a:pt x="56" y="103"/>
                    <a:pt x="57" y="102"/>
                  </a:cubicBezTo>
                  <a:cubicBezTo>
                    <a:pt x="58" y="101"/>
                    <a:pt x="59" y="99"/>
                    <a:pt x="60" y="98"/>
                  </a:cubicBezTo>
                  <a:cubicBezTo>
                    <a:pt x="60" y="98"/>
                    <a:pt x="61" y="97"/>
                    <a:pt x="61" y="97"/>
                  </a:cubicBezTo>
                  <a:cubicBezTo>
                    <a:pt x="62" y="97"/>
                    <a:pt x="62" y="97"/>
                    <a:pt x="63" y="97"/>
                  </a:cubicBezTo>
                  <a:cubicBezTo>
                    <a:pt x="63" y="96"/>
                    <a:pt x="63" y="96"/>
                    <a:pt x="63" y="96"/>
                  </a:cubicBezTo>
                  <a:cubicBezTo>
                    <a:pt x="62" y="97"/>
                    <a:pt x="62" y="97"/>
                    <a:pt x="62" y="97"/>
                  </a:cubicBezTo>
                  <a:cubicBezTo>
                    <a:pt x="63" y="97"/>
                    <a:pt x="63" y="97"/>
                    <a:pt x="63" y="97"/>
                  </a:cubicBezTo>
                  <a:cubicBezTo>
                    <a:pt x="63" y="96"/>
                    <a:pt x="63" y="96"/>
                    <a:pt x="63" y="96"/>
                  </a:cubicBezTo>
                  <a:cubicBezTo>
                    <a:pt x="62" y="97"/>
                    <a:pt x="62" y="97"/>
                    <a:pt x="62" y="97"/>
                  </a:cubicBezTo>
                  <a:cubicBezTo>
                    <a:pt x="62" y="97"/>
                    <a:pt x="62" y="97"/>
                    <a:pt x="62" y="97"/>
                  </a:cubicBezTo>
                  <a:cubicBezTo>
                    <a:pt x="62" y="97"/>
                    <a:pt x="62" y="97"/>
                    <a:pt x="62" y="97"/>
                  </a:cubicBezTo>
                  <a:cubicBezTo>
                    <a:pt x="62" y="97"/>
                    <a:pt x="62" y="97"/>
                    <a:pt x="62" y="97"/>
                  </a:cubicBezTo>
                  <a:cubicBezTo>
                    <a:pt x="62" y="97"/>
                    <a:pt x="62" y="97"/>
                    <a:pt x="62" y="97"/>
                  </a:cubicBezTo>
                  <a:cubicBezTo>
                    <a:pt x="62" y="97"/>
                    <a:pt x="62" y="97"/>
                    <a:pt x="62" y="97"/>
                  </a:cubicBezTo>
                  <a:cubicBezTo>
                    <a:pt x="62" y="97"/>
                    <a:pt x="63" y="97"/>
                    <a:pt x="65" y="98"/>
                  </a:cubicBezTo>
                  <a:cubicBezTo>
                    <a:pt x="66" y="99"/>
                    <a:pt x="69" y="101"/>
                    <a:pt x="71" y="102"/>
                  </a:cubicBezTo>
                  <a:cubicBezTo>
                    <a:pt x="72" y="103"/>
                    <a:pt x="73" y="104"/>
                    <a:pt x="74" y="104"/>
                  </a:cubicBezTo>
                  <a:cubicBezTo>
                    <a:pt x="75" y="105"/>
                    <a:pt x="76" y="105"/>
                    <a:pt x="77" y="105"/>
                  </a:cubicBezTo>
                  <a:cubicBezTo>
                    <a:pt x="79" y="105"/>
                    <a:pt x="80" y="104"/>
                    <a:pt x="81" y="104"/>
                  </a:cubicBezTo>
                  <a:cubicBezTo>
                    <a:pt x="83" y="103"/>
                    <a:pt x="83" y="101"/>
                    <a:pt x="83" y="100"/>
                  </a:cubicBezTo>
                  <a:cubicBezTo>
                    <a:pt x="83" y="100"/>
                    <a:pt x="84" y="99"/>
                    <a:pt x="84" y="99"/>
                  </a:cubicBezTo>
                  <a:cubicBezTo>
                    <a:pt x="84" y="99"/>
                    <a:pt x="84" y="99"/>
                    <a:pt x="84" y="99"/>
                  </a:cubicBezTo>
                  <a:cubicBezTo>
                    <a:pt x="83" y="99"/>
                    <a:pt x="83" y="99"/>
                    <a:pt x="83" y="99"/>
                  </a:cubicBezTo>
                  <a:cubicBezTo>
                    <a:pt x="83" y="99"/>
                    <a:pt x="83" y="99"/>
                    <a:pt x="83" y="99"/>
                  </a:cubicBezTo>
                  <a:cubicBezTo>
                    <a:pt x="84" y="99"/>
                    <a:pt x="84" y="99"/>
                    <a:pt x="84" y="99"/>
                  </a:cubicBezTo>
                  <a:cubicBezTo>
                    <a:pt x="83" y="99"/>
                    <a:pt x="83" y="99"/>
                    <a:pt x="83" y="99"/>
                  </a:cubicBezTo>
                  <a:cubicBezTo>
                    <a:pt x="83" y="99"/>
                    <a:pt x="83" y="99"/>
                    <a:pt x="83" y="99"/>
                  </a:cubicBezTo>
                  <a:cubicBezTo>
                    <a:pt x="83" y="98"/>
                    <a:pt x="83" y="98"/>
                    <a:pt x="83" y="98"/>
                  </a:cubicBezTo>
                  <a:cubicBezTo>
                    <a:pt x="83" y="99"/>
                    <a:pt x="83" y="99"/>
                    <a:pt x="83" y="99"/>
                  </a:cubicBezTo>
                  <a:cubicBezTo>
                    <a:pt x="83" y="99"/>
                    <a:pt x="83" y="99"/>
                    <a:pt x="83" y="99"/>
                  </a:cubicBezTo>
                  <a:cubicBezTo>
                    <a:pt x="83" y="98"/>
                    <a:pt x="83" y="98"/>
                    <a:pt x="83" y="98"/>
                  </a:cubicBezTo>
                  <a:cubicBezTo>
                    <a:pt x="83" y="99"/>
                    <a:pt x="83" y="99"/>
                    <a:pt x="83" y="99"/>
                  </a:cubicBezTo>
                  <a:cubicBezTo>
                    <a:pt x="84" y="99"/>
                    <a:pt x="86" y="99"/>
                    <a:pt x="88" y="99"/>
                  </a:cubicBezTo>
                  <a:cubicBezTo>
                    <a:pt x="89" y="99"/>
                    <a:pt x="91" y="98"/>
                    <a:pt x="92" y="96"/>
                  </a:cubicBezTo>
                  <a:cubicBezTo>
                    <a:pt x="91" y="95"/>
                    <a:pt x="91" y="95"/>
                    <a:pt x="91" y="95"/>
                  </a:cubicBezTo>
                  <a:cubicBezTo>
                    <a:pt x="92" y="96"/>
                    <a:pt x="92" y="96"/>
                    <a:pt x="92" y="96"/>
                  </a:cubicBezTo>
                  <a:cubicBezTo>
                    <a:pt x="93" y="96"/>
                    <a:pt x="93" y="95"/>
                    <a:pt x="93" y="94"/>
                  </a:cubicBezTo>
                  <a:cubicBezTo>
                    <a:pt x="93" y="93"/>
                    <a:pt x="93" y="92"/>
                    <a:pt x="93" y="91"/>
                  </a:cubicBezTo>
                  <a:cubicBezTo>
                    <a:pt x="94" y="90"/>
                    <a:pt x="94" y="90"/>
                    <a:pt x="94" y="90"/>
                  </a:cubicBezTo>
                  <a:cubicBezTo>
                    <a:pt x="94" y="89"/>
                    <a:pt x="94" y="89"/>
                    <a:pt x="94" y="89"/>
                  </a:cubicBezTo>
                  <a:cubicBezTo>
                    <a:pt x="94" y="90"/>
                    <a:pt x="94" y="90"/>
                    <a:pt x="94" y="90"/>
                  </a:cubicBezTo>
                  <a:cubicBezTo>
                    <a:pt x="99" y="88"/>
                    <a:pt x="103" y="84"/>
                    <a:pt x="103" y="84"/>
                  </a:cubicBezTo>
                  <a:cubicBezTo>
                    <a:pt x="103" y="84"/>
                    <a:pt x="103" y="84"/>
                    <a:pt x="103" y="84"/>
                  </a:cubicBezTo>
                  <a:cubicBezTo>
                    <a:pt x="103" y="83"/>
                    <a:pt x="103" y="83"/>
                    <a:pt x="103" y="83"/>
                  </a:cubicBezTo>
                  <a:cubicBezTo>
                    <a:pt x="103" y="83"/>
                    <a:pt x="103" y="83"/>
                    <a:pt x="99" y="72"/>
                  </a:cubicBezTo>
                  <a:cubicBezTo>
                    <a:pt x="98" y="72"/>
                    <a:pt x="98" y="72"/>
                    <a:pt x="98" y="72"/>
                  </a:cubicBezTo>
                  <a:cubicBezTo>
                    <a:pt x="99" y="73"/>
                    <a:pt x="99" y="73"/>
                    <a:pt x="99" y="73"/>
                  </a:cubicBezTo>
                  <a:cubicBezTo>
                    <a:pt x="99" y="73"/>
                    <a:pt x="99" y="73"/>
                    <a:pt x="102" y="69"/>
                  </a:cubicBezTo>
                  <a:cubicBezTo>
                    <a:pt x="100" y="68"/>
                    <a:pt x="100" y="68"/>
                    <a:pt x="100" y="68"/>
                  </a:cubicBezTo>
                  <a:cubicBezTo>
                    <a:pt x="100" y="70"/>
                    <a:pt x="100" y="70"/>
                    <a:pt x="100" y="70"/>
                  </a:cubicBezTo>
                  <a:cubicBezTo>
                    <a:pt x="100" y="70"/>
                    <a:pt x="100" y="70"/>
                    <a:pt x="102" y="71"/>
                  </a:cubicBezTo>
                  <a:cubicBezTo>
                    <a:pt x="103" y="71"/>
                    <a:pt x="103" y="71"/>
                    <a:pt x="103" y="71"/>
                  </a:cubicBezTo>
                  <a:cubicBezTo>
                    <a:pt x="104" y="71"/>
                    <a:pt x="104" y="71"/>
                    <a:pt x="104" y="71"/>
                  </a:cubicBezTo>
                  <a:cubicBezTo>
                    <a:pt x="104" y="71"/>
                    <a:pt x="104" y="71"/>
                    <a:pt x="112" y="66"/>
                  </a:cubicBezTo>
                  <a:cubicBezTo>
                    <a:pt x="113" y="65"/>
                    <a:pt x="113" y="65"/>
                    <a:pt x="113" y="65"/>
                  </a:cubicBezTo>
                  <a:cubicBezTo>
                    <a:pt x="112" y="63"/>
                    <a:pt x="112" y="63"/>
                    <a:pt x="112" y="63"/>
                  </a:cubicBezTo>
                  <a:cubicBezTo>
                    <a:pt x="112" y="63"/>
                    <a:pt x="112" y="63"/>
                    <a:pt x="110" y="59"/>
                  </a:cubicBezTo>
                  <a:cubicBezTo>
                    <a:pt x="108" y="60"/>
                    <a:pt x="108" y="60"/>
                    <a:pt x="108" y="60"/>
                  </a:cubicBezTo>
                  <a:cubicBezTo>
                    <a:pt x="109" y="62"/>
                    <a:pt x="109" y="62"/>
                    <a:pt x="109" y="62"/>
                  </a:cubicBezTo>
                  <a:cubicBezTo>
                    <a:pt x="109" y="62"/>
                    <a:pt x="109" y="62"/>
                    <a:pt x="118" y="59"/>
                  </a:cubicBezTo>
                  <a:cubicBezTo>
                    <a:pt x="118" y="57"/>
                    <a:pt x="118" y="57"/>
                    <a:pt x="118" y="57"/>
                  </a:cubicBezTo>
                  <a:cubicBezTo>
                    <a:pt x="117" y="59"/>
                    <a:pt x="117" y="59"/>
                    <a:pt x="117" y="59"/>
                  </a:cubicBezTo>
                  <a:cubicBezTo>
                    <a:pt x="117" y="59"/>
                    <a:pt x="117" y="59"/>
                    <a:pt x="123" y="62"/>
                  </a:cubicBezTo>
                  <a:cubicBezTo>
                    <a:pt x="123" y="60"/>
                    <a:pt x="123" y="60"/>
                    <a:pt x="123" y="60"/>
                  </a:cubicBezTo>
                  <a:cubicBezTo>
                    <a:pt x="122" y="59"/>
                    <a:pt x="122" y="59"/>
                    <a:pt x="122" y="59"/>
                  </a:cubicBezTo>
                  <a:cubicBezTo>
                    <a:pt x="122" y="59"/>
                    <a:pt x="121" y="61"/>
                    <a:pt x="119" y="63"/>
                  </a:cubicBezTo>
                  <a:cubicBezTo>
                    <a:pt x="118" y="65"/>
                    <a:pt x="116" y="68"/>
                    <a:pt x="116" y="70"/>
                  </a:cubicBezTo>
                  <a:cubicBezTo>
                    <a:pt x="116" y="71"/>
                    <a:pt x="116" y="72"/>
                    <a:pt x="117" y="73"/>
                  </a:cubicBezTo>
                  <a:cubicBezTo>
                    <a:pt x="118" y="72"/>
                    <a:pt x="118" y="72"/>
                    <a:pt x="118" y="72"/>
                  </a:cubicBezTo>
                  <a:cubicBezTo>
                    <a:pt x="117" y="73"/>
                    <a:pt x="117" y="73"/>
                    <a:pt x="117" y="73"/>
                  </a:cubicBezTo>
                  <a:cubicBezTo>
                    <a:pt x="118" y="76"/>
                    <a:pt x="120" y="78"/>
                    <a:pt x="122" y="79"/>
                  </a:cubicBezTo>
                  <a:cubicBezTo>
                    <a:pt x="123" y="80"/>
                    <a:pt x="124" y="80"/>
                    <a:pt x="124" y="81"/>
                  </a:cubicBezTo>
                  <a:cubicBezTo>
                    <a:pt x="125" y="81"/>
                    <a:pt x="125" y="81"/>
                    <a:pt x="125" y="81"/>
                  </a:cubicBezTo>
                  <a:cubicBezTo>
                    <a:pt x="125" y="81"/>
                    <a:pt x="125" y="81"/>
                    <a:pt x="125" y="81"/>
                  </a:cubicBezTo>
                  <a:cubicBezTo>
                    <a:pt x="125" y="81"/>
                    <a:pt x="125" y="81"/>
                    <a:pt x="125" y="81"/>
                  </a:cubicBezTo>
                  <a:cubicBezTo>
                    <a:pt x="125" y="81"/>
                    <a:pt x="125" y="81"/>
                    <a:pt x="125" y="81"/>
                  </a:cubicBezTo>
                  <a:cubicBezTo>
                    <a:pt x="125" y="81"/>
                    <a:pt x="125" y="81"/>
                    <a:pt x="125" y="81"/>
                  </a:cubicBezTo>
                  <a:cubicBezTo>
                    <a:pt x="125" y="81"/>
                    <a:pt x="125" y="81"/>
                    <a:pt x="125" y="81"/>
                  </a:cubicBezTo>
                  <a:cubicBezTo>
                    <a:pt x="125" y="80"/>
                    <a:pt x="125" y="80"/>
                    <a:pt x="125" y="80"/>
                  </a:cubicBezTo>
                  <a:cubicBezTo>
                    <a:pt x="125" y="80"/>
                    <a:pt x="125" y="80"/>
                    <a:pt x="125" y="80"/>
                  </a:cubicBezTo>
                  <a:cubicBezTo>
                    <a:pt x="125" y="81"/>
                    <a:pt x="125" y="81"/>
                    <a:pt x="125" y="81"/>
                  </a:cubicBezTo>
                  <a:cubicBezTo>
                    <a:pt x="125" y="80"/>
                    <a:pt x="125" y="80"/>
                    <a:pt x="125" y="80"/>
                  </a:cubicBezTo>
                  <a:cubicBezTo>
                    <a:pt x="125" y="80"/>
                    <a:pt x="125" y="80"/>
                    <a:pt x="125" y="80"/>
                  </a:cubicBezTo>
                  <a:cubicBezTo>
                    <a:pt x="125" y="81"/>
                    <a:pt x="124" y="81"/>
                    <a:pt x="124" y="82"/>
                  </a:cubicBezTo>
                  <a:cubicBezTo>
                    <a:pt x="124" y="83"/>
                    <a:pt x="125" y="84"/>
                    <a:pt x="125" y="85"/>
                  </a:cubicBezTo>
                  <a:cubicBezTo>
                    <a:pt x="126" y="87"/>
                    <a:pt x="127" y="88"/>
                    <a:pt x="129" y="89"/>
                  </a:cubicBezTo>
                  <a:cubicBezTo>
                    <a:pt x="130" y="87"/>
                    <a:pt x="130" y="87"/>
                    <a:pt x="130" y="87"/>
                  </a:cubicBezTo>
                  <a:cubicBezTo>
                    <a:pt x="129" y="88"/>
                    <a:pt x="129" y="88"/>
                    <a:pt x="129" y="88"/>
                  </a:cubicBezTo>
                  <a:cubicBezTo>
                    <a:pt x="132" y="90"/>
                    <a:pt x="135" y="90"/>
                    <a:pt x="137" y="90"/>
                  </a:cubicBezTo>
                  <a:cubicBezTo>
                    <a:pt x="139" y="90"/>
                    <a:pt x="141" y="90"/>
                    <a:pt x="141" y="90"/>
                  </a:cubicBezTo>
                  <a:cubicBezTo>
                    <a:pt x="141" y="89"/>
                    <a:pt x="141" y="89"/>
                    <a:pt x="141" y="89"/>
                  </a:cubicBezTo>
                  <a:cubicBezTo>
                    <a:pt x="140" y="90"/>
                    <a:pt x="140" y="90"/>
                    <a:pt x="140" y="90"/>
                  </a:cubicBezTo>
                  <a:cubicBezTo>
                    <a:pt x="140" y="90"/>
                    <a:pt x="140" y="90"/>
                    <a:pt x="144" y="94"/>
                  </a:cubicBezTo>
                  <a:cubicBezTo>
                    <a:pt x="145" y="93"/>
                    <a:pt x="145" y="93"/>
                    <a:pt x="145" y="93"/>
                  </a:cubicBezTo>
                  <a:cubicBezTo>
                    <a:pt x="144" y="91"/>
                    <a:pt x="144" y="91"/>
                    <a:pt x="144" y="91"/>
                  </a:cubicBezTo>
                  <a:cubicBezTo>
                    <a:pt x="144" y="91"/>
                    <a:pt x="144" y="91"/>
                    <a:pt x="140" y="94"/>
                  </a:cubicBezTo>
                  <a:cubicBezTo>
                    <a:pt x="139" y="95"/>
                    <a:pt x="139" y="95"/>
                    <a:pt x="139" y="95"/>
                  </a:cubicBezTo>
                  <a:cubicBezTo>
                    <a:pt x="140" y="96"/>
                    <a:pt x="140" y="96"/>
                    <a:pt x="140" y="96"/>
                  </a:cubicBezTo>
                  <a:cubicBezTo>
                    <a:pt x="140" y="96"/>
                    <a:pt x="140" y="96"/>
                    <a:pt x="142" y="100"/>
                  </a:cubicBezTo>
                  <a:cubicBezTo>
                    <a:pt x="144" y="99"/>
                    <a:pt x="144" y="99"/>
                    <a:pt x="144" y="99"/>
                  </a:cubicBezTo>
                  <a:cubicBezTo>
                    <a:pt x="142" y="100"/>
                    <a:pt x="142" y="100"/>
                    <a:pt x="142" y="100"/>
                  </a:cubicBezTo>
                  <a:cubicBezTo>
                    <a:pt x="142" y="100"/>
                    <a:pt x="142" y="100"/>
                    <a:pt x="143" y="101"/>
                  </a:cubicBezTo>
                  <a:cubicBezTo>
                    <a:pt x="144" y="103"/>
                    <a:pt x="145" y="106"/>
                    <a:pt x="148" y="112"/>
                  </a:cubicBezTo>
                  <a:cubicBezTo>
                    <a:pt x="148" y="113"/>
                    <a:pt x="148" y="113"/>
                    <a:pt x="148" y="113"/>
                  </a:cubicBezTo>
                  <a:cubicBezTo>
                    <a:pt x="149" y="113"/>
                    <a:pt x="149" y="113"/>
                    <a:pt x="149" y="113"/>
                  </a:cubicBezTo>
                  <a:cubicBezTo>
                    <a:pt x="149" y="113"/>
                    <a:pt x="149" y="113"/>
                    <a:pt x="154" y="114"/>
                  </a:cubicBezTo>
                  <a:cubicBezTo>
                    <a:pt x="156" y="115"/>
                    <a:pt x="156" y="115"/>
                    <a:pt x="156" y="115"/>
                  </a:cubicBezTo>
                  <a:cubicBezTo>
                    <a:pt x="156" y="113"/>
                    <a:pt x="156" y="113"/>
                    <a:pt x="156" y="113"/>
                  </a:cubicBezTo>
                  <a:cubicBezTo>
                    <a:pt x="156" y="113"/>
                    <a:pt x="156" y="113"/>
                    <a:pt x="157" y="106"/>
                  </a:cubicBezTo>
                  <a:cubicBezTo>
                    <a:pt x="157" y="106"/>
                    <a:pt x="157" y="106"/>
                    <a:pt x="157" y="106"/>
                  </a:cubicBezTo>
                  <a:cubicBezTo>
                    <a:pt x="157" y="105"/>
                    <a:pt x="157" y="105"/>
                    <a:pt x="157" y="105"/>
                  </a:cubicBezTo>
                  <a:cubicBezTo>
                    <a:pt x="157" y="105"/>
                    <a:pt x="157" y="105"/>
                    <a:pt x="154" y="102"/>
                  </a:cubicBezTo>
                  <a:cubicBezTo>
                    <a:pt x="153" y="103"/>
                    <a:pt x="153" y="103"/>
                    <a:pt x="153" y="103"/>
                  </a:cubicBezTo>
                  <a:cubicBezTo>
                    <a:pt x="154" y="103"/>
                    <a:pt x="154" y="103"/>
                    <a:pt x="154" y="103"/>
                  </a:cubicBezTo>
                  <a:cubicBezTo>
                    <a:pt x="154" y="103"/>
                    <a:pt x="154" y="103"/>
                    <a:pt x="153" y="98"/>
                  </a:cubicBezTo>
                  <a:cubicBezTo>
                    <a:pt x="152" y="98"/>
                    <a:pt x="152" y="98"/>
                    <a:pt x="152" y="98"/>
                  </a:cubicBezTo>
                  <a:cubicBezTo>
                    <a:pt x="153" y="99"/>
                    <a:pt x="153" y="99"/>
                    <a:pt x="153" y="99"/>
                  </a:cubicBezTo>
                  <a:cubicBezTo>
                    <a:pt x="153" y="99"/>
                    <a:pt x="153" y="99"/>
                    <a:pt x="158" y="94"/>
                  </a:cubicBezTo>
                  <a:cubicBezTo>
                    <a:pt x="158" y="93"/>
                    <a:pt x="158" y="93"/>
                    <a:pt x="158" y="93"/>
                  </a:cubicBezTo>
                  <a:cubicBezTo>
                    <a:pt x="158" y="93"/>
                    <a:pt x="158" y="93"/>
                    <a:pt x="158" y="93"/>
                  </a:cubicBezTo>
                  <a:cubicBezTo>
                    <a:pt x="158" y="93"/>
                    <a:pt x="158" y="93"/>
                    <a:pt x="160" y="89"/>
                  </a:cubicBezTo>
                  <a:cubicBezTo>
                    <a:pt x="158" y="89"/>
                    <a:pt x="158" y="89"/>
                    <a:pt x="158" y="89"/>
                  </a:cubicBezTo>
                  <a:cubicBezTo>
                    <a:pt x="159" y="90"/>
                    <a:pt x="159" y="90"/>
                    <a:pt x="159" y="90"/>
                  </a:cubicBezTo>
                  <a:cubicBezTo>
                    <a:pt x="159" y="90"/>
                    <a:pt x="161" y="88"/>
                    <a:pt x="164" y="86"/>
                  </a:cubicBezTo>
                  <a:cubicBezTo>
                    <a:pt x="166" y="84"/>
                    <a:pt x="169" y="81"/>
                    <a:pt x="171" y="77"/>
                  </a:cubicBezTo>
                  <a:cubicBezTo>
                    <a:pt x="169" y="76"/>
                    <a:pt x="169" y="76"/>
                    <a:pt x="169" y="76"/>
                  </a:cubicBezTo>
                  <a:cubicBezTo>
                    <a:pt x="171" y="77"/>
                    <a:pt x="171" y="77"/>
                    <a:pt x="171" y="77"/>
                  </a:cubicBezTo>
                  <a:cubicBezTo>
                    <a:pt x="175" y="69"/>
                    <a:pt x="175" y="65"/>
                    <a:pt x="175" y="64"/>
                  </a:cubicBezTo>
                  <a:cubicBezTo>
                    <a:pt x="175" y="63"/>
                    <a:pt x="175" y="63"/>
                    <a:pt x="175" y="63"/>
                  </a:cubicBezTo>
                  <a:cubicBezTo>
                    <a:pt x="174" y="63"/>
                    <a:pt x="174" y="63"/>
                    <a:pt x="174" y="63"/>
                  </a:cubicBezTo>
                  <a:cubicBezTo>
                    <a:pt x="174" y="63"/>
                    <a:pt x="174" y="63"/>
                    <a:pt x="170" y="60"/>
                  </a:cubicBezTo>
                  <a:cubicBezTo>
                    <a:pt x="169" y="62"/>
                    <a:pt x="169" y="62"/>
                    <a:pt x="169" y="62"/>
                  </a:cubicBezTo>
                  <a:cubicBezTo>
                    <a:pt x="171" y="62"/>
                    <a:pt x="171" y="62"/>
                    <a:pt x="171" y="62"/>
                  </a:cubicBezTo>
                  <a:cubicBezTo>
                    <a:pt x="171" y="62"/>
                    <a:pt x="171" y="62"/>
                    <a:pt x="175" y="56"/>
                  </a:cubicBezTo>
                  <a:cubicBezTo>
                    <a:pt x="173" y="55"/>
                    <a:pt x="173" y="55"/>
                    <a:pt x="173" y="55"/>
                  </a:cubicBezTo>
                  <a:cubicBezTo>
                    <a:pt x="173" y="56"/>
                    <a:pt x="173" y="56"/>
                    <a:pt x="173" y="56"/>
                  </a:cubicBezTo>
                  <a:cubicBezTo>
                    <a:pt x="173" y="56"/>
                    <a:pt x="173" y="56"/>
                    <a:pt x="178" y="59"/>
                  </a:cubicBezTo>
                  <a:cubicBezTo>
                    <a:pt x="179" y="59"/>
                    <a:pt x="179" y="59"/>
                    <a:pt x="179" y="59"/>
                  </a:cubicBezTo>
                  <a:cubicBezTo>
                    <a:pt x="180" y="59"/>
                    <a:pt x="180" y="59"/>
                    <a:pt x="180" y="59"/>
                  </a:cubicBezTo>
                  <a:cubicBezTo>
                    <a:pt x="180" y="59"/>
                    <a:pt x="180" y="59"/>
                    <a:pt x="184" y="56"/>
                  </a:cubicBezTo>
                  <a:cubicBezTo>
                    <a:pt x="183" y="55"/>
                    <a:pt x="183" y="55"/>
                    <a:pt x="183" y="55"/>
                  </a:cubicBezTo>
                  <a:cubicBezTo>
                    <a:pt x="181" y="55"/>
                    <a:pt x="181" y="55"/>
                    <a:pt x="181" y="55"/>
                  </a:cubicBezTo>
                  <a:cubicBezTo>
                    <a:pt x="181" y="55"/>
                    <a:pt x="181" y="56"/>
                    <a:pt x="181" y="58"/>
                  </a:cubicBezTo>
                  <a:cubicBezTo>
                    <a:pt x="181" y="60"/>
                    <a:pt x="181" y="63"/>
                    <a:pt x="182" y="66"/>
                  </a:cubicBezTo>
                  <a:cubicBezTo>
                    <a:pt x="183" y="69"/>
                    <a:pt x="184" y="72"/>
                    <a:pt x="187" y="74"/>
                  </a:cubicBezTo>
                  <a:cubicBezTo>
                    <a:pt x="187" y="74"/>
                    <a:pt x="187" y="74"/>
                    <a:pt x="187" y="74"/>
                  </a:cubicBezTo>
                  <a:cubicBezTo>
                    <a:pt x="187" y="74"/>
                    <a:pt x="187" y="74"/>
                    <a:pt x="187" y="74"/>
                  </a:cubicBezTo>
                  <a:cubicBezTo>
                    <a:pt x="190" y="75"/>
                    <a:pt x="191" y="75"/>
                    <a:pt x="193" y="75"/>
                  </a:cubicBezTo>
                  <a:cubicBezTo>
                    <a:pt x="196" y="75"/>
                    <a:pt x="198" y="74"/>
                    <a:pt x="199" y="73"/>
                  </a:cubicBezTo>
                  <a:cubicBezTo>
                    <a:pt x="201" y="72"/>
                    <a:pt x="202" y="71"/>
                    <a:pt x="202" y="70"/>
                  </a:cubicBezTo>
                  <a:cubicBezTo>
                    <a:pt x="200" y="70"/>
                    <a:pt x="200" y="70"/>
                    <a:pt x="200" y="70"/>
                  </a:cubicBezTo>
                  <a:cubicBezTo>
                    <a:pt x="201" y="71"/>
                    <a:pt x="201" y="71"/>
                    <a:pt x="201" y="71"/>
                  </a:cubicBezTo>
                  <a:cubicBezTo>
                    <a:pt x="201" y="71"/>
                    <a:pt x="201" y="71"/>
                    <a:pt x="213" y="68"/>
                  </a:cubicBezTo>
                  <a:cubicBezTo>
                    <a:pt x="212" y="67"/>
                    <a:pt x="212" y="67"/>
                    <a:pt x="212" y="67"/>
                  </a:cubicBezTo>
                  <a:cubicBezTo>
                    <a:pt x="211" y="68"/>
                    <a:pt x="211" y="68"/>
                    <a:pt x="211" y="68"/>
                  </a:cubicBezTo>
                  <a:cubicBezTo>
                    <a:pt x="211" y="68"/>
                    <a:pt x="211" y="68"/>
                    <a:pt x="214" y="73"/>
                  </a:cubicBezTo>
                  <a:cubicBezTo>
                    <a:pt x="214" y="73"/>
                    <a:pt x="214" y="73"/>
                    <a:pt x="214" y="73"/>
                  </a:cubicBezTo>
                  <a:cubicBezTo>
                    <a:pt x="214" y="73"/>
                    <a:pt x="214" y="73"/>
                    <a:pt x="214" y="73"/>
                  </a:cubicBezTo>
                  <a:cubicBezTo>
                    <a:pt x="214" y="73"/>
                    <a:pt x="214" y="73"/>
                    <a:pt x="218" y="79"/>
                  </a:cubicBezTo>
                  <a:cubicBezTo>
                    <a:pt x="219" y="78"/>
                    <a:pt x="219" y="78"/>
                    <a:pt x="219" y="78"/>
                  </a:cubicBezTo>
                  <a:cubicBezTo>
                    <a:pt x="218" y="78"/>
                    <a:pt x="218" y="78"/>
                    <a:pt x="218" y="78"/>
                  </a:cubicBezTo>
                  <a:cubicBezTo>
                    <a:pt x="218" y="78"/>
                    <a:pt x="218" y="78"/>
                    <a:pt x="219" y="81"/>
                  </a:cubicBezTo>
                  <a:cubicBezTo>
                    <a:pt x="220" y="82"/>
                    <a:pt x="220" y="82"/>
                    <a:pt x="220" y="82"/>
                  </a:cubicBezTo>
                  <a:cubicBezTo>
                    <a:pt x="221" y="82"/>
                    <a:pt x="221" y="82"/>
                    <a:pt x="221" y="82"/>
                  </a:cubicBezTo>
                  <a:cubicBezTo>
                    <a:pt x="221" y="82"/>
                    <a:pt x="221" y="82"/>
                    <a:pt x="223" y="82"/>
                  </a:cubicBezTo>
                  <a:cubicBezTo>
                    <a:pt x="225" y="82"/>
                    <a:pt x="225" y="82"/>
                    <a:pt x="225" y="82"/>
                  </a:cubicBezTo>
                  <a:cubicBezTo>
                    <a:pt x="225" y="80"/>
                    <a:pt x="225" y="80"/>
                    <a:pt x="225" y="80"/>
                  </a:cubicBezTo>
                  <a:cubicBezTo>
                    <a:pt x="225" y="80"/>
                    <a:pt x="225" y="80"/>
                    <a:pt x="225" y="71"/>
                  </a:cubicBezTo>
                  <a:cubicBezTo>
                    <a:pt x="223" y="71"/>
                    <a:pt x="223" y="71"/>
                    <a:pt x="223" y="71"/>
                  </a:cubicBezTo>
                  <a:cubicBezTo>
                    <a:pt x="225" y="72"/>
                    <a:pt x="225" y="72"/>
                    <a:pt x="225" y="72"/>
                  </a:cubicBezTo>
                  <a:cubicBezTo>
                    <a:pt x="225" y="72"/>
                    <a:pt x="225" y="72"/>
                    <a:pt x="229" y="65"/>
                  </a:cubicBezTo>
                  <a:cubicBezTo>
                    <a:pt x="229" y="64"/>
                    <a:pt x="229" y="64"/>
                    <a:pt x="229" y="64"/>
                  </a:cubicBezTo>
                  <a:cubicBezTo>
                    <a:pt x="228" y="63"/>
                    <a:pt x="228" y="63"/>
                    <a:pt x="228" y="63"/>
                  </a:cubicBezTo>
                  <a:cubicBezTo>
                    <a:pt x="228" y="63"/>
                    <a:pt x="228" y="63"/>
                    <a:pt x="225" y="62"/>
                  </a:cubicBezTo>
                  <a:cubicBezTo>
                    <a:pt x="225" y="61"/>
                    <a:pt x="225" y="61"/>
                    <a:pt x="225" y="61"/>
                  </a:cubicBezTo>
                  <a:cubicBezTo>
                    <a:pt x="225" y="61"/>
                    <a:pt x="225" y="61"/>
                    <a:pt x="225" y="61"/>
                  </a:cubicBezTo>
                  <a:cubicBezTo>
                    <a:pt x="225" y="61"/>
                    <a:pt x="225" y="61"/>
                    <a:pt x="221" y="61"/>
                  </a:cubicBezTo>
                  <a:cubicBezTo>
                    <a:pt x="221" y="63"/>
                    <a:pt x="221" y="63"/>
                    <a:pt x="221" y="63"/>
                  </a:cubicBezTo>
                  <a:cubicBezTo>
                    <a:pt x="221" y="62"/>
                    <a:pt x="221" y="62"/>
                    <a:pt x="221" y="62"/>
                  </a:cubicBezTo>
                  <a:cubicBezTo>
                    <a:pt x="221" y="62"/>
                    <a:pt x="221" y="62"/>
                    <a:pt x="221" y="62"/>
                  </a:cubicBezTo>
                  <a:cubicBezTo>
                    <a:pt x="221" y="62"/>
                    <a:pt x="220" y="61"/>
                    <a:pt x="220" y="60"/>
                  </a:cubicBezTo>
                  <a:cubicBezTo>
                    <a:pt x="219" y="59"/>
                    <a:pt x="218" y="58"/>
                    <a:pt x="218" y="56"/>
                  </a:cubicBezTo>
                  <a:cubicBezTo>
                    <a:pt x="218" y="55"/>
                    <a:pt x="219" y="53"/>
                    <a:pt x="222" y="50"/>
                  </a:cubicBezTo>
                  <a:cubicBezTo>
                    <a:pt x="228" y="44"/>
                    <a:pt x="230" y="44"/>
                    <a:pt x="231" y="44"/>
                  </a:cubicBezTo>
                  <a:cubicBezTo>
                    <a:pt x="231" y="44"/>
                    <a:pt x="231" y="44"/>
                    <a:pt x="231" y="44"/>
                  </a:cubicBezTo>
                  <a:cubicBezTo>
                    <a:pt x="231" y="44"/>
                    <a:pt x="231" y="44"/>
                    <a:pt x="231" y="44"/>
                  </a:cubicBezTo>
                  <a:cubicBezTo>
                    <a:pt x="231" y="44"/>
                    <a:pt x="231" y="44"/>
                    <a:pt x="231" y="44"/>
                  </a:cubicBezTo>
                  <a:cubicBezTo>
                    <a:pt x="231" y="44"/>
                    <a:pt x="231" y="44"/>
                    <a:pt x="231" y="44"/>
                  </a:cubicBezTo>
                  <a:cubicBezTo>
                    <a:pt x="231" y="44"/>
                    <a:pt x="231" y="44"/>
                    <a:pt x="231" y="44"/>
                  </a:cubicBezTo>
                  <a:cubicBezTo>
                    <a:pt x="231" y="44"/>
                    <a:pt x="231" y="44"/>
                    <a:pt x="231" y="44"/>
                  </a:cubicBezTo>
                  <a:cubicBezTo>
                    <a:pt x="231" y="43"/>
                    <a:pt x="231" y="43"/>
                    <a:pt x="231" y="43"/>
                  </a:cubicBezTo>
                  <a:cubicBezTo>
                    <a:pt x="231" y="44"/>
                    <a:pt x="231" y="44"/>
                    <a:pt x="231" y="44"/>
                  </a:cubicBezTo>
                  <a:cubicBezTo>
                    <a:pt x="231" y="44"/>
                    <a:pt x="231" y="44"/>
                    <a:pt x="231" y="44"/>
                  </a:cubicBezTo>
                  <a:cubicBezTo>
                    <a:pt x="231" y="43"/>
                    <a:pt x="231" y="43"/>
                    <a:pt x="231" y="43"/>
                  </a:cubicBezTo>
                  <a:cubicBezTo>
                    <a:pt x="231" y="44"/>
                    <a:pt x="231" y="44"/>
                    <a:pt x="231" y="44"/>
                  </a:cubicBezTo>
                  <a:cubicBezTo>
                    <a:pt x="231" y="43"/>
                    <a:pt x="231" y="43"/>
                    <a:pt x="231" y="43"/>
                  </a:cubicBezTo>
                  <a:cubicBezTo>
                    <a:pt x="230" y="43"/>
                    <a:pt x="230" y="43"/>
                    <a:pt x="230" y="43"/>
                  </a:cubicBezTo>
                  <a:cubicBezTo>
                    <a:pt x="230" y="43"/>
                    <a:pt x="230" y="43"/>
                    <a:pt x="231" y="51"/>
                  </a:cubicBezTo>
                  <a:cubicBezTo>
                    <a:pt x="231" y="52"/>
                    <a:pt x="231" y="52"/>
                    <a:pt x="231" y="52"/>
                  </a:cubicBezTo>
                  <a:cubicBezTo>
                    <a:pt x="232" y="52"/>
                    <a:pt x="232" y="52"/>
                    <a:pt x="232" y="52"/>
                  </a:cubicBezTo>
                  <a:cubicBezTo>
                    <a:pt x="232" y="52"/>
                    <a:pt x="232" y="52"/>
                    <a:pt x="234" y="53"/>
                  </a:cubicBezTo>
                  <a:cubicBezTo>
                    <a:pt x="236" y="53"/>
                    <a:pt x="239" y="54"/>
                    <a:pt x="246" y="56"/>
                  </a:cubicBezTo>
                  <a:cubicBezTo>
                    <a:pt x="248" y="57"/>
                    <a:pt x="248" y="57"/>
                    <a:pt x="248" y="57"/>
                  </a:cubicBezTo>
                  <a:cubicBezTo>
                    <a:pt x="248" y="55"/>
                    <a:pt x="248" y="55"/>
                    <a:pt x="248" y="55"/>
                  </a:cubicBezTo>
                  <a:cubicBezTo>
                    <a:pt x="248" y="55"/>
                    <a:pt x="248" y="55"/>
                    <a:pt x="248" y="45"/>
                  </a:cubicBezTo>
                  <a:cubicBezTo>
                    <a:pt x="248" y="44"/>
                    <a:pt x="248" y="44"/>
                    <a:pt x="248" y="44"/>
                  </a:cubicBezTo>
                  <a:cubicBezTo>
                    <a:pt x="246" y="44"/>
                    <a:pt x="246" y="44"/>
                    <a:pt x="246" y="44"/>
                  </a:cubicBezTo>
                  <a:cubicBezTo>
                    <a:pt x="246" y="44"/>
                    <a:pt x="246" y="44"/>
                    <a:pt x="242" y="44"/>
                  </a:cubicBezTo>
                  <a:cubicBezTo>
                    <a:pt x="242" y="45"/>
                    <a:pt x="242" y="45"/>
                    <a:pt x="242" y="45"/>
                  </a:cubicBezTo>
                  <a:cubicBezTo>
                    <a:pt x="244" y="46"/>
                    <a:pt x="244" y="46"/>
                    <a:pt x="244" y="46"/>
                  </a:cubicBezTo>
                  <a:cubicBezTo>
                    <a:pt x="244" y="46"/>
                    <a:pt x="244" y="46"/>
                    <a:pt x="248" y="27"/>
                  </a:cubicBezTo>
                  <a:cubicBezTo>
                    <a:pt x="246" y="26"/>
                    <a:pt x="246" y="26"/>
                    <a:pt x="246" y="26"/>
                  </a:cubicBezTo>
                  <a:cubicBezTo>
                    <a:pt x="246" y="28"/>
                    <a:pt x="246" y="28"/>
                    <a:pt x="246" y="28"/>
                  </a:cubicBezTo>
                  <a:cubicBezTo>
                    <a:pt x="246" y="28"/>
                    <a:pt x="246" y="28"/>
                    <a:pt x="250" y="28"/>
                  </a:cubicBezTo>
                  <a:cubicBezTo>
                    <a:pt x="251" y="28"/>
                    <a:pt x="251" y="28"/>
                    <a:pt x="251" y="28"/>
                  </a:cubicBezTo>
                  <a:cubicBezTo>
                    <a:pt x="252" y="27"/>
                    <a:pt x="252" y="27"/>
                    <a:pt x="252" y="27"/>
                  </a:cubicBezTo>
                  <a:cubicBezTo>
                    <a:pt x="252" y="27"/>
                    <a:pt x="252" y="27"/>
                    <a:pt x="252" y="27"/>
                  </a:cubicBezTo>
                  <a:cubicBezTo>
                    <a:pt x="252" y="27"/>
                    <a:pt x="252" y="26"/>
                    <a:pt x="253" y="25"/>
                  </a:cubicBezTo>
                  <a:cubicBezTo>
                    <a:pt x="254" y="24"/>
                    <a:pt x="255" y="24"/>
                    <a:pt x="256" y="24"/>
                  </a:cubicBezTo>
                  <a:cubicBezTo>
                    <a:pt x="257" y="24"/>
                    <a:pt x="257" y="24"/>
                    <a:pt x="257" y="24"/>
                  </a:cubicBezTo>
                  <a:cubicBezTo>
                    <a:pt x="257" y="22"/>
                    <a:pt x="257" y="22"/>
                    <a:pt x="257" y="22"/>
                  </a:cubicBezTo>
                  <a:cubicBezTo>
                    <a:pt x="256" y="24"/>
                    <a:pt x="256" y="24"/>
                    <a:pt x="256" y="24"/>
                  </a:cubicBezTo>
                  <a:cubicBezTo>
                    <a:pt x="259" y="25"/>
                    <a:pt x="260" y="27"/>
                    <a:pt x="260" y="28"/>
                  </a:cubicBezTo>
                  <a:cubicBezTo>
                    <a:pt x="261" y="29"/>
                    <a:pt x="261" y="29"/>
                    <a:pt x="261" y="30"/>
                  </a:cubicBezTo>
                  <a:cubicBezTo>
                    <a:pt x="261" y="30"/>
                    <a:pt x="261" y="30"/>
                    <a:pt x="261" y="30"/>
                  </a:cubicBezTo>
                  <a:cubicBezTo>
                    <a:pt x="261" y="30"/>
                    <a:pt x="261" y="30"/>
                    <a:pt x="261" y="30"/>
                  </a:cubicBezTo>
                  <a:cubicBezTo>
                    <a:pt x="261" y="31"/>
                    <a:pt x="261" y="31"/>
                    <a:pt x="261" y="31"/>
                  </a:cubicBezTo>
                  <a:cubicBezTo>
                    <a:pt x="261" y="32"/>
                    <a:pt x="261" y="32"/>
                    <a:pt x="261" y="32"/>
                  </a:cubicBezTo>
                  <a:cubicBezTo>
                    <a:pt x="262" y="32"/>
                    <a:pt x="262" y="32"/>
                    <a:pt x="262" y="32"/>
                  </a:cubicBezTo>
                  <a:cubicBezTo>
                    <a:pt x="262" y="32"/>
                    <a:pt x="262" y="32"/>
                    <a:pt x="264" y="32"/>
                  </a:cubicBezTo>
                  <a:cubicBezTo>
                    <a:pt x="266" y="33"/>
                    <a:pt x="270" y="34"/>
                    <a:pt x="278" y="36"/>
                  </a:cubicBezTo>
                  <a:cubicBezTo>
                    <a:pt x="279" y="36"/>
                    <a:pt x="279" y="36"/>
                    <a:pt x="279" y="36"/>
                  </a:cubicBezTo>
                  <a:cubicBezTo>
                    <a:pt x="280" y="35"/>
                    <a:pt x="280" y="35"/>
                    <a:pt x="280" y="35"/>
                  </a:cubicBezTo>
                  <a:cubicBezTo>
                    <a:pt x="280" y="35"/>
                    <a:pt x="280" y="35"/>
                    <a:pt x="285" y="29"/>
                  </a:cubicBezTo>
                  <a:cubicBezTo>
                    <a:pt x="286" y="28"/>
                    <a:pt x="286" y="28"/>
                    <a:pt x="286" y="28"/>
                  </a:cubicBezTo>
                  <a:cubicBezTo>
                    <a:pt x="285" y="27"/>
                    <a:pt x="285" y="27"/>
                    <a:pt x="285" y="27"/>
                  </a:cubicBezTo>
                  <a:cubicBezTo>
                    <a:pt x="285" y="27"/>
                    <a:pt x="285" y="27"/>
                    <a:pt x="285" y="27"/>
                  </a:cubicBezTo>
                  <a:cubicBezTo>
                    <a:pt x="285" y="26"/>
                    <a:pt x="283" y="23"/>
                    <a:pt x="283" y="21"/>
                  </a:cubicBezTo>
                  <a:cubicBezTo>
                    <a:pt x="283" y="20"/>
                    <a:pt x="283" y="19"/>
                    <a:pt x="284" y="19"/>
                  </a:cubicBezTo>
                  <a:cubicBezTo>
                    <a:pt x="284" y="18"/>
                    <a:pt x="286" y="17"/>
                    <a:pt x="288" y="17"/>
                  </a:cubicBezTo>
                  <a:cubicBezTo>
                    <a:pt x="292" y="17"/>
                    <a:pt x="295" y="17"/>
                    <a:pt x="297" y="17"/>
                  </a:cubicBezTo>
                  <a:cubicBezTo>
                    <a:pt x="299" y="17"/>
                    <a:pt x="301" y="17"/>
                    <a:pt x="302" y="17"/>
                  </a:cubicBezTo>
                  <a:cubicBezTo>
                    <a:pt x="302" y="17"/>
                    <a:pt x="302" y="17"/>
                    <a:pt x="302" y="17"/>
                  </a:cubicBezTo>
                  <a:cubicBezTo>
                    <a:pt x="302" y="17"/>
                    <a:pt x="302" y="17"/>
                    <a:pt x="302" y="17"/>
                  </a:cubicBezTo>
                  <a:cubicBezTo>
                    <a:pt x="303" y="16"/>
                    <a:pt x="303" y="16"/>
                    <a:pt x="303" y="16"/>
                  </a:cubicBezTo>
                  <a:cubicBezTo>
                    <a:pt x="302" y="17"/>
                    <a:pt x="302" y="17"/>
                    <a:pt x="302" y="17"/>
                  </a:cubicBezTo>
                  <a:cubicBezTo>
                    <a:pt x="302" y="17"/>
                    <a:pt x="302" y="17"/>
                    <a:pt x="302" y="17"/>
                  </a:cubicBezTo>
                  <a:cubicBezTo>
                    <a:pt x="303" y="16"/>
                    <a:pt x="303" y="16"/>
                    <a:pt x="303" y="16"/>
                  </a:cubicBezTo>
                  <a:cubicBezTo>
                    <a:pt x="302" y="17"/>
                    <a:pt x="302" y="17"/>
                    <a:pt x="302" y="17"/>
                  </a:cubicBezTo>
                  <a:cubicBezTo>
                    <a:pt x="304" y="18"/>
                    <a:pt x="304" y="18"/>
                    <a:pt x="304" y="18"/>
                  </a:cubicBezTo>
                  <a:cubicBezTo>
                    <a:pt x="304" y="16"/>
                    <a:pt x="304" y="16"/>
                    <a:pt x="304" y="16"/>
                  </a:cubicBezTo>
                  <a:cubicBezTo>
                    <a:pt x="304" y="16"/>
                    <a:pt x="304" y="16"/>
                    <a:pt x="308" y="10"/>
                  </a:cubicBezTo>
                  <a:cubicBezTo>
                    <a:pt x="307" y="9"/>
                    <a:pt x="307" y="9"/>
                    <a:pt x="307" y="9"/>
                  </a:cubicBezTo>
                  <a:cubicBezTo>
                    <a:pt x="306" y="10"/>
                    <a:pt x="306" y="10"/>
                    <a:pt x="306" y="10"/>
                  </a:cubicBezTo>
                  <a:cubicBezTo>
                    <a:pt x="306" y="10"/>
                    <a:pt x="306" y="10"/>
                    <a:pt x="309" y="11"/>
                  </a:cubicBezTo>
                  <a:cubicBezTo>
                    <a:pt x="311" y="12"/>
                    <a:pt x="316" y="14"/>
                    <a:pt x="325" y="18"/>
                  </a:cubicBezTo>
                  <a:cubicBezTo>
                    <a:pt x="326" y="19"/>
                    <a:pt x="326" y="19"/>
                    <a:pt x="326" y="19"/>
                  </a:cubicBezTo>
                  <a:cubicBezTo>
                    <a:pt x="327" y="18"/>
                    <a:pt x="327" y="18"/>
                    <a:pt x="327" y="18"/>
                  </a:cubicBezTo>
                  <a:cubicBezTo>
                    <a:pt x="327" y="18"/>
                    <a:pt x="327" y="18"/>
                    <a:pt x="339" y="6"/>
                  </a:cubicBezTo>
                  <a:cubicBezTo>
                    <a:pt x="338" y="5"/>
                    <a:pt x="338" y="5"/>
                    <a:pt x="338" y="5"/>
                  </a:cubicBezTo>
                  <a:cubicBezTo>
                    <a:pt x="337" y="6"/>
                    <a:pt x="337" y="6"/>
                    <a:pt x="337" y="6"/>
                  </a:cubicBezTo>
                  <a:cubicBezTo>
                    <a:pt x="337" y="6"/>
                    <a:pt x="337" y="6"/>
                    <a:pt x="343" y="9"/>
                  </a:cubicBezTo>
                  <a:cubicBezTo>
                    <a:pt x="344" y="9"/>
                    <a:pt x="344" y="9"/>
                    <a:pt x="344" y="9"/>
                  </a:cubicBezTo>
                  <a:cubicBezTo>
                    <a:pt x="345" y="9"/>
                    <a:pt x="345" y="9"/>
                    <a:pt x="345" y="9"/>
                  </a:cubicBezTo>
                  <a:cubicBezTo>
                    <a:pt x="345" y="8"/>
                    <a:pt x="345" y="8"/>
                    <a:pt x="345" y="8"/>
                  </a:cubicBezTo>
                  <a:cubicBezTo>
                    <a:pt x="345" y="8"/>
                    <a:pt x="347" y="6"/>
                    <a:pt x="348" y="5"/>
                  </a:cubicBezTo>
                  <a:cubicBezTo>
                    <a:pt x="349" y="5"/>
                    <a:pt x="350" y="4"/>
                    <a:pt x="351" y="4"/>
                  </a:cubicBezTo>
                  <a:cubicBezTo>
                    <a:pt x="352" y="3"/>
                    <a:pt x="352" y="3"/>
                    <a:pt x="353" y="3"/>
                  </a:cubicBezTo>
                  <a:cubicBezTo>
                    <a:pt x="353" y="3"/>
                    <a:pt x="353" y="3"/>
                    <a:pt x="353" y="3"/>
                  </a:cubicBezTo>
                  <a:cubicBezTo>
                    <a:pt x="353" y="3"/>
                    <a:pt x="353" y="3"/>
                    <a:pt x="353" y="3"/>
                  </a:cubicBezTo>
                  <a:cubicBezTo>
                    <a:pt x="353" y="3"/>
                    <a:pt x="353" y="3"/>
                    <a:pt x="353" y="3"/>
                  </a:cubicBezTo>
                  <a:cubicBezTo>
                    <a:pt x="353" y="3"/>
                    <a:pt x="353" y="4"/>
                    <a:pt x="352" y="5"/>
                  </a:cubicBezTo>
                  <a:cubicBezTo>
                    <a:pt x="352" y="6"/>
                    <a:pt x="350" y="7"/>
                    <a:pt x="349" y="8"/>
                  </a:cubicBezTo>
                  <a:cubicBezTo>
                    <a:pt x="348" y="8"/>
                    <a:pt x="348" y="8"/>
                    <a:pt x="347" y="9"/>
                  </a:cubicBezTo>
                  <a:cubicBezTo>
                    <a:pt x="347" y="9"/>
                    <a:pt x="347" y="9"/>
                    <a:pt x="347" y="9"/>
                  </a:cubicBezTo>
                  <a:cubicBezTo>
                    <a:pt x="346" y="10"/>
                    <a:pt x="346" y="10"/>
                    <a:pt x="346" y="10"/>
                  </a:cubicBezTo>
                  <a:cubicBezTo>
                    <a:pt x="346" y="11"/>
                    <a:pt x="346" y="11"/>
                    <a:pt x="346" y="11"/>
                  </a:cubicBezTo>
                  <a:cubicBezTo>
                    <a:pt x="346" y="11"/>
                    <a:pt x="346" y="11"/>
                    <a:pt x="347" y="12"/>
                  </a:cubicBezTo>
                  <a:cubicBezTo>
                    <a:pt x="347" y="14"/>
                    <a:pt x="348" y="17"/>
                    <a:pt x="350" y="23"/>
                  </a:cubicBezTo>
                  <a:cubicBezTo>
                    <a:pt x="351" y="25"/>
                    <a:pt x="351" y="25"/>
                    <a:pt x="351" y="25"/>
                  </a:cubicBezTo>
                  <a:cubicBezTo>
                    <a:pt x="353" y="23"/>
                    <a:pt x="353" y="23"/>
                    <a:pt x="353" y="23"/>
                  </a:cubicBezTo>
                  <a:cubicBezTo>
                    <a:pt x="353" y="23"/>
                    <a:pt x="353" y="23"/>
                    <a:pt x="353" y="23"/>
                  </a:cubicBezTo>
                  <a:cubicBezTo>
                    <a:pt x="353" y="23"/>
                    <a:pt x="353" y="23"/>
                    <a:pt x="353" y="23"/>
                  </a:cubicBezTo>
                  <a:cubicBezTo>
                    <a:pt x="353" y="23"/>
                    <a:pt x="353" y="23"/>
                    <a:pt x="353" y="23"/>
                  </a:cubicBezTo>
                  <a:cubicBezTo>
                    <a:pt x="353" y="23"/>
                    <a:pt x="353" y="23"/>
                    <a:pt x="353" y="23"/>
                  </a:cubicBezTo>
                  <a:cubicBezTo>
                    <a:pt x="353" y="23"/>
                    <a:pt x="353" y="23"/>
                    <a:pt x="353" y="23"/>
                  </a:cubicBezTo>
                  <a:cubicBezTo>
                    <a:pt x="353" y="23"/>
                    <a:pt x="354" y="22"/>
                    <a:pt x="355" y="22"/>
                  </a:cubicBezTo>
                  <a:cubicBezTo>
                    <a:pt x="356" y="22"/>
                    <a:pt x="356" y="22"/>
                    <a:pt x="356" y="22"/>
                  </a:cubicBezTo>
                  <a:cubicBezTo>
                    <a:pt x="357" y="23"/>
                    <a:pt x="357" y="23"/>
                    <a:pt x="357" y="23"/>
                  </a:cubicBezTo>
                  <a:cubicBezTo>
                    <a:pt x="357" y="24"/>
                    <a:pt x="357" y="24"/>
                    <a:pt x="357" y="25"/>
                  </a:cubicBezTo>
                  <a:cubicBezTo>
                    <a:pt x="357" y="26"/>
                    <a:pt x="357" y="26"/>
                    <a:pt x="357" y="27"/>
                  </a:cubicBezTo>
                  <a:cubicBezTo>
                    <a:pt x="357" y="27"/>
                    <a:pt x="357" y="27"/>
                    <a:pt x="357" y="27"/>
                  </a:cubicBezTo>
                  <a:cubicBezTo>
                    <a:pt x="357" y="27"/>
                    <a:pt x="357" y="27"/>
                    <a:pt x="357" y="27"/>
                  </a:cubicBezTo>
                  <a:cubicBezTo>
                    <a:pt x="357" y="29"/>
                    <a:pt x="357" y="29"/>
                    <a:pt x="357" y="29"/>
                  </a:cubicBezTo>
                  <a:cubicBezTo>
                    <a:pt x="358" y="29"/>
                    <a:pt x="358" y="29"/>
                    <a:pt x="358" y="29"/>
                  </a:cubicBezTo>
                  <a:cubicBezTo>
                    <a:pt x="358" y="29"/>
                    <a:pt x="358" y="29"/>
                    <a:pt x="358" y="29"/>
                  </a:cubicBezTo>
                  <a:cubicBezTo>
                    <a:pt x="359" y="30"/>
                    <a:pt x="360" y="30"/>
                    <a:pt x="362" y="31"/>
                  </a:cubicBezTo>
                  <a:cubicBezTo>
                    <a:pt x="362" y="29"/>
                    <a:pt x="362" y="29"/>
                    <a:pt x="362" y="29"/>
                  </a:cubicBezTo>
                  <a:cubicBezTo>
                    <a:pt x="361" y="30"/>
                    <a:pt x="361" y="30"/>
                    <a:pt x="361" y="30"/>
                  </a:cubicBezTo>
                  <a:cubicBezTo>
                    <a:pt x="361" y="30"/>
                    <a:pt x="361" y="30"/>
                    <a:pt x="365" y="40"/>
                  </a:cubicBezTo>
                  <a:cubicBezTo>
                    <a:pt x="365" y="41"/>
                    <a:pt x="365" y="41"/>
                    <a:pt x="365" y="41"/>
                  </a:cubicBezTo>
                  <a:cubicBezTo>
                    <a:pt x="366" y="41"/>
                    <a:pt x="366" y="41"/>
                    <a:pt x="366" y="41"/>
                  </a:cubicBezTo>
                  <a:cubicBezTo>
                    <a:pt x="366" y="41"/>
                    <a:pt x="366" y="41"/>
                    <a:pt x="369" y="42"/>
                  </a:cubicBezTo>
                  <a:cubicBezTo>
                    <a:pt x="372" y="42"/>
                    <a:pt x="378" y="42"/>
                    <a:pt x="389" y="43"/>
                  </a:cubicBezTo>
                  <a:cubicBezTo>
                    <a:pt x="389" y="41"/>
                    <a:pt x="389" y="41"/>
                    <a:pt x="389" y="41"/>
                  </a:cubicBezTo>
                  <a:cubicBezTo>
                    <a:pt x="388" y="42"/>
                    <a:pt x="388" y="42"/>
                    <a:pt x="388" y="42"/>
                  </a:cubicBezTo>
                  <a:cubicBezTo>
                    <a:pt x="388" y="42"/>
                    <a:pt x="388" y="42"/>
                    <a:pt x="388" y="43"/>
                  </a:cubicBezTo>
                  <a:cubicBezTo>
                    <a:pt x="389" y="43"/>
                    <a:pt x="389" y="44"/>
                    <a:pt x="391" y="46"/>
                  </a:cubicBezTo>
                  <a:cubicBezTo>
                    <a:pt x="391" y="47"/>
                    <a:pt x="391" y="47"/>
                    <a:pt x="391" y="47"/>
                  </a:cubicBezTo>
                  <a:cubicBezTo>
                    <a:pt x="392" y="47"/>
                    <a:pt x="392" y="47"/>
                    <a:pt x="392" y="47"/>
                  </a:cubicBezTo>
                  <a:cubicBezTo>
                    <a:pt x="392" y="47"/>
                    <a:pt x="392" y="47"/>
                    <a:pt x="395" y="47"/>
                  </a:cubicBezTo>
                  <a:cubicBezTo>
                    <a:pt x="397" y="47"/>
                    <a:pt x="403" y="47"/>
                    <a:pt x="414" y="47"/>
                  </a:cubicBezTo>
                  <a:cubicBezTo>
                    <a:pt x="414" y="45"/>
                    <a:pt x="414" y="45"/>
                    <a:pt x="414" y="45"/>
                  </a:cubicBezTo>
                  <a:cubicBezTo>
                    <a:pt x="413" y="46"/>
                    <a:pt x="413" y="46"/>
                    <a:pt x="413" y="46"/>
                  </a:cubicBezTo>
                  <a:cubicBezTo>
                    <a:pt x="413" y="46"/>
                    <a:pt x="413" y="46"/>
                    <a:pt x="417" y="50"/>
                  </a:cubicBezTo>
                  <a:cubicBezTo>
                    <a:pt x="417" y="51"/>
                    <a:pt x="417" y="51"/>
                    <a:pt x="417" y="51"/>
                  </a:cubicBezTo>
                  <a:cubicBezTo>
                    <a:pt x="418" y="51"/>
                    <a:pt x="418" y="51"/>
                    <a:pt x="418" y="51"/>
                  </a:cubicBezTo>
                  <a:cubicBezTo>
                    <a:pt x="418" y="51"/>
                    <a:pt x="418" y="51"/>
                    <a:pt x="426" y="48"/>
                  </a:cubicBezTo>
                  <a:cubicBezTo>
                    <a:pt x="426" y="47"/>
                    <a:pt x="426" y="47"/>
                    <a:pt x="426" y="47"/>
                  </a:cubicBezTo>
                  <a:cubicBezTo>
                    <a:pt x="426" y="48"/>
                    <a:pt x="426" y="48"/>
                    <a:pt x="426" y="48"/>
                  </a:cubicBezTo>
                  <a:cubicBezTo>
                    <a:pt x="426" y="48"/>
                    <a:pt x="426" y="48"/>
                    <a:pt x="428" y="49"/>
                  </a:cubicBezTo>
                  <a:cubicBezTo>
                    <a:pt x="431" y="49"/>
                    <a:pt x="436" y="50"/>
                    <a:pt x="446" y="52"/>
                  </a:cubicBezTo>
                  <a:cubicBezTo>
                    <a:pt x="446" y="51"/>
                    <a:pt x="446" y="51"/>
                    <a:pt x="446" y="51"/>
                  </a:cubicBezTo>
                  <a:cubicBezTo>
                    <a:pt x="445" y="52"/>
                    <a:pt x="445" y="52"/>
                    <a:pt x="445" y="52"/>
                  </a:cubicBezTo>
                  <a:cubicBezTo>
                    <a:pt x="445" y="52"/>
                    <a:pt x="446" y="53"/>
                    <a:pt x="446" y="54"/>
                  </a:cubicBezTo>
                  <a:cubicBezTo>
                    <a:pt x="446" y="55"/>
                    <a:pt x="447" y="56"/>
                    <a:pt x="447" y="57"/>
                  </a:cubicBezTo>
                  <a:cubicBezTo>
                    <a:pt x="446" y="58"/>
                    <a:pt x="446" y="58"/>
                    <a:pt x="446" y="58"/>
                  </a:cubicBezTo>
                  <a:cubicBezTo>
                    <a:pt x="446" y="58"/>
                    <a:pt x="446" y="58"/>
                    <a:pt x="446" y="58"/>
                  </a:cubicBezTo>
                  <a:cubicBezTo>
                    <a:pt x="446" y="58"/>
                    <a:pt x="446" y="58"/>
                    <a:pt x="446" y="58"/>
                  </a:cubicBezTo>
                  <a:cubicBezTo>
                    <a:pt x="447" y="58"/>
                    <a:pt x="447" y="58"/>
                    <a:pt x="447" y="58"/>
                  </a:cubicBezTo>
                  <a:cubicBezTo>
                    <a:pt x="446" y="58"/>
                    <a:pt x="446" y="58"/>
                    <a:pt x="446" y="58"/>
                  </a:cubicBezTo>
                  <a:cubicBezTo>
                    <a:pt x="446" y="58"/>
                    <a:pt x="446" y="58"/>
                    <a:pt x="446" y="58"/>
                  </a:cubicBezTo>
                  <a:cubicBezTo>
                    <a:pt x="447" y="58"/>
                    <a:pt x="447" y="58"/>
                    <a:pt x="447" y="58"/>
                  </a:cubicBezTo>
                  <a:cubicBezTo>
                    <a:pt x="446" y="58"/>
                    <a:pt x="446" y="58"/>
                    <a:pt x="446" y="58"/>
                  </a:cubicBezTo>
                  <a:cubicBezTo>
                    <a:pt x="447" y="59"/>
                    <a:pt x="447" y="59"/>
                    <a:pt x="447" y="59"/>
                  </a:cubicBezTo>
                  <a:cubicBezTo>
                    <a:pt x="447" y="57"/>
                    <a:pt x="447" y="57"/>
                    <a:pt x="447" y="57"/>
                  </a:cubicBezTo>
                  <a:cubicBezTo>
                    <a:pt x="447" y="57"/>
                    <a:pt x="447" y="57"/>
                    <a:pt x="441" y="57"/>
                  </a:cubicBezTo>
                  <a:cubicBezTo>
                    <a:pt x="440" y="57"/>
                    <a:pt x="440" y="57"/>
                    <a:pt x="440" y="57"/>
                  </a:cubicBezTo>
                  <a:cubicBezTo>
                    <a:pt x="440" y="58"/>
                    <a:pt x="440" y="58"/>
                    <a:pt x="440" y="58"/>
                  </a:cubicBezTo>
                  <a:cubicBezTo>
                    <a:pt x="440" y="58"/>
                    <a:pt x="440" y="58"/>
                    <a:pt x="426" y="70"/>
                  </a:cubicBezTo>
                  <a:cubicBezTo>
                    <a:pt x="425" y="71"/>
                    <a:pt x="425" y="71"/>
                    <a:pt x="425" y="71"/>
                  </a:cubicBezTo>
                  <a:cubicBezTo>
                    <a:pt x="426" y="72"/>
                    <a:pt x="426" y="72"/>
                    <a:pt x="426" y="72"/>
                  </a:cubicBezTo>
                  <a:cubicBezTo>
                    <a:pt x="426" y="72"/>
                    <a:pt x="426" y="72"/>
                    <a:pt x="430" y="80"/>
                  </a:cubicBezTo>
                  <a:cubicBezTo>
                    <a:pt x="431" y="81"/>
                    <a:pt x="431" y="81"/>
                    <a:pt x="431" y="81"/>
                  </a:cubicBezTo>
                  <a:cubicBezTo>
                    <a:pt x="432" y="80"/>
                    <a:pt x="432" y="80"/>
                    <a:pt x="432" y="80"/>
                  </a:cubicBezTo>
                  <a:cubicBezTo>
                    <a:pt x="432" y="80"/>
                    <a:pt x="432" y="80"/>
                    <a:pt x="432" y="80"/>
                  </a:cubicBezTo>
                  <a:cubicBezTo>
                    <a:pt x="433" y="80"/>
                    <a:pt x="437" y="79"/>
                    <a:pt x="440" y="79"/>
                  </a:cubicBezTo>
                  <a:cubicBezTo>
                    <a:pt x="441" y="79"/>
                    <a:pt x="442" y="79"/>
                    <a:pt x="443" y="80"/>
                  </a:cubicBezTo>
                  <a:cubicBezTo>
                    <a:pt x="444" y="80"/>
                    <a:pt x="444" y="81"/>
                    <a:pt x="445" y="82"/>
                  </a:cubicBezTo>
                  <a:cubicBezTo>
                    <a:pt x="446" y="82"/>
                    <a:pt x="446" y="82"/>
                    <a:pt x="446" y="82"/>
                  </a:cubicBezTo>
                  <a:cubicBezTo>
                    <a:pt x="445" y="82"/>
                    <a:pt x="445" y="82"/>
                    <a:pt x="445" y="82"/>
                  </a:cubicBezTo>
                  <a:cubicBezTo>
                    <a:pt x="445" y="82"/>
                    <a:pt x="444" y="84"/>
                    <a:pt x="443" y="85"/>
                  </a:cubicBezTo>
                  <a:cubicBezTo>
                    <a:pt x="441" y="87"/>
                    <a:pt x="438" y="89"/>
                    <a:pt x="436" y="90"/>
                  </a:cubicBezTo>
                  <a:cubicBezTo>
                    <a:pt x="435" y="91"/>
                    <a:pt x="434" y="92"/>
                    <a:pt x="433" y="92"/>
                  </a:cubicBezTo>
                  <a:cubicBezTo>
                    <a:pt x="432" y="92"/>
                    <a:pt x="432" y="93"/>
                    <a:pt x="432" y="93"/>
                  </a:cubicBezTo>
                  <a:cubicBezTo>
                    <a:pt x="431" y="93"/>
                    <a:pt x="431" y="93"/>
                    <a:pt x="431" y="93"/>
                  </a:cubicBezTo>
                  <a:cubicBezTo>
                    <a:pt x="431" y="94"/>
                    <a:pt x="431" y="94"/>
                    <a:pt x="431" y="94"/>
                  </a:cubicBezTo>
                  <a:cubicBezTo>
                    <a:pt x="431" y="94"/>
                    <a:pt x="431" y="94"/>
                    <a:pt x="432" y="102"/>
                  </a:cubicBezTo>
                  <a:cubicBezTo>
                    <a:pt x="433" y="105"/>
                    <a:pt x="433" y="105"/>
                    <a:pt x="433" y="105"/>
                  </a:cubicBezTo>
                  <a:cubicBezTo>
                    <a:pt x="435" y="103"/>
                    <a:pt x="435" y="103"/>
                    <a:pt x="435" y="103"/>
                  </a:cubicBezTo>
                  <a:cubicBezTo>
                    <a:pt x="435" y="103"/>
                    <a:pt x="435" y="103"/>
                    <a:pt x="436" y="102"/>
                  </a:cubicBezTo>
                  <a:cubicBezTo>
                    <a:pt x="437" y="102"/>
                    <a:pt x="439" y="101"/>
                    <a:pt x="440" y="100"/>
                  </a:cubicBezTo>
                  <a:cubicBezTo>
                    <a:pt x="442" y="99"/>
                    <a:pt x="444" y="98"/>
                    <a:pt x="444" y="98"/>
                  </a:cubicBezTo>
                  <a:cubicBezTo>
                    <a:pt x="445" y="98"/>
                    <a:pt x="445" y="98"/>
                    <a:pt x="445" y="98"/>
                  </a:cubicBezTo>
                  <a:cubicBezTo>
                    <a:pt x="445" y="98"/>
                    <a:pt x="445" y="98"/>
                    <a:pt x="445" y="98"/>
                  </a:cubicBezTo>
                  <a:cubicBezTo>
                    <a:pt x="445" y="98"/>
                    <a:pt x="445" y="98"/>
                    <a:pt x="445" y="98"/>
                  </a:cubicBezTo>
                  <a:cubicBezTo>
                    <a:pt x="445" y="98"/>
                    <a:pt x="445" y="98"/>
                    <a:pt x="445" y="98"/>
                  </a:cubicBezTo>
                  <a:cubicBezTo>
                    <a:pt x="445" y="98"/>
                    <a:pt x="445" y="98"/>
                    <a:pt x="445" y="98"/>
                  </a:cubicBezTo>
                  <a:cubicBezTo>
                    <a:pt x="445" y="98"/>
                    <a:pt x="445" y="98"/>
                    <a:pt x="445" y="98"/>
                  </a:cubicBezTo>
                  <a:cubicBezTo>
                    <a:pt x="445" y="98"/>
                    <a:pt x="445" y="98"/>
                    <a:pt x="445" y="98"/>
                  </a:cubicBezTo>
                  <a:cubicBezTo>
                    <a:pt x="445" y="99"/>
                    <a:pt x="445" y="99"/>
                    <a:pt x="445" y="99"/>
                  </a:cubicBezTo>
                  <a:cubicBezTo>
                    <a:pt x="445" y="99"/>
                    <a:pt x="445" y="99"/>
                    <a:pt x="445" y="99"/>
                  </a:cubicBezTo>
                  <a:cubicBezTo>
                    <a:pt x="445" y="99"/>
                    <a:pt x="445" y="99"/>
                    <a:pt x="445" y="99"/>
                  </a:cubicBezTo>
                  <a:cubicBezTo>
                    <a:pt x="445" y="99"/>
                    <a:pt x="445" y="99"/>
                    <a:pt x="445" y="99"/>
                  </a:cubicBezTo>
                  <a:cubicBezTo>
                    <a:pt x="445" y="101"/>
                    <a:pt x="444" y="105"/>
                    <a:pt x="443" y="109"/>
                  </a:cubicBezTo>
                  <a:cubicBezTo>
                    <a:pt x="442" y="110"/>
                    <a:pt x="442" y="112"/>
                    <a:pt x="441" y="113"/>
                  </a:cubicBezTo>
                  <a:cubicBezTo>
                    <a:pt x="441" y="114"/>
                    <a:pt x="441" y="115"/>
                    <a:pt x="441" y="115"/>
                  </a:cubicBezTo>
                  <a:cubicBezTo>
                    <a:pt x="440" y="117"/>
                    <a:pt x="440" y="117"/>
                    <a:pt x="440" y="117"/>
                  </a:cubicBezTo>
                  <a:cubicBezTo>
                    <a:pt x="442" y="117"/>
                    <a:pt x="442" y="117"/>
                    <a:pt x="442" y="117"/>
                  </a:cubicBezTo>
                  <a:cubicBezTo>
                    <a:pt x="442" y="117"/>
                    <a:pt x="442" y="117"/>
                    <a:pt x="443" y="117"/>
                  </a:cubicBezTo>
                  <a:cubicBezTo>
                    <a:pt x="444" y="117"/>
                    <a:pt x="448" y="117"/>
                    <a:pt x="451" y="118"/>
                  </a:cubicBezTo>
                  <a:cubicBezTo>
                    <a:pt x="453" y="119"/>
                    <a:pt x="454" y="120"/>
                    <a:pt x="455" y="121"/>
                  </a:cubicBezTo>
                  <a:cubicBezTo>
                    <a:pt x="456" y="121"/>
                    <a:pt x="457" y="122"/>
                    <a:pt x="457" y="124"/>
                  </a:cubicBezTo>
                  <a:cubicBezTo>
                    <a:pt x="457" y="126"/>
                    <a:pt x="455" y="128"/>
                    <a:pt x="454" y="129"/>
                  </a:cubicBezTo>
                  <a:cubicBezTo>
                    <a:pt x="453" y="130"/>
                    <a:pt x="452" y="131"/>
                    <a:pt x="452" y="131"/>
                  </a:cubicBezTo>
                  <a:cubicBezTo>
                    <a:pt x="451" y="132"/>
                    <a:pt x="451" y="132"/>
                    <a:pt x="451" y="132"/>
                  </a:cubicBezTo>
                  <a:cubicBezTo>
                    <a:pt x="451" y="132"/>
                    <a:pt x="451" y="132"/>
                    <a:pt x="451" y="132"/>
                  </a:cubicBezTo>
                  <a:cubicBezTo>
                    <a:pt x="451" y="133"/>
                    <a:pt x="451" y="133"/>
                    <a:pt x="451" y="133"/>
                  </a:cubicBezTo>
                  <a:cubicBezTo>
                    <a:pt x="453" y="133"/>
                    <a:pt x="453" y="133"/>
                    <a:pt x="453" y="133"/>
                  </a:cubicBezTo>
                  <a:cubicBezTo>
                    <a:pt x="453" y="133"/>
                    <a:pt x="452" y="130"/>
                    <a:pt x="451" y="127"/>
                  </a:cubicBezTo>
                  <a:cubicBezTo>
                    <a:pt x="450" y="126"/>
                    <a:pt x="450" y="124"/>
                    <a:pt x="449" y="123"/>
                  </a:cubicBezTo>
                  <a:cubicBezTo>
                    <a:pt x="448" y="122"/>
                    <a:pt x="448" y="122"/>
                    <a:pt x="447" y="121"/>
                  </a:cubicBezTo>
                  <a:cubicBezTo>
                    <a:pt x="446" y="121"/>
                    <a:pt x="446" y="121"/>
                    <a:pt x="445" y="121"/>
                  </a:cubicBezTo>
                  <a:cubicBezTo>
                    <a:pt x="445" y="122"/>
                    <a:pt x="445" y="122"/>
                    <a:pt x="445" y="122"/>
                  </a:cubicBezTo>
                  <a:cubicBezTo>
                    <a:pt x="445" y="121"/>
                    <a:pt x="445" y="121"/>
                    <a:pt x="445" y="121"/>
                  </a:cubicBezTo>
                  <a:cubicBezTo>
                    <a:pt x="441" y="119"/>
                    <a:pt x="435" y="119"/>
                    <a:pt x="435" y="119"/>
                  </a:cubicBezTo>
                  <a:cubicBezTo>
                    <a:pt x="433" y="119"/>
                    <a:pt x="433" y="119"/>
                    <a:pt x="433" y="119"/>
                  </a:cubicBezTo>
                  <a:cubicBezTo>
                    <a:pt x="434" y="121"/>
                    <a:pt x="434" y="121"/>
                    <a:pt x="434" y="121"/>
                  </a:cubicBezTo>
                  <a:cubicBezTo>
                    <a:pt x="434" y="121"/>
                    <a:pt x="434" y="121"/>
                    <a:pt x="435" y="125"/>
                  </a:cubicBezTo>
                  <a:cubicBezTo>
                    <a:pt x="437" y="125"/>
                    <a:pt x="437" y="125"/>
                    <a:pt x="437" y="125"/>
                  </a:cubicBezTo>
                  <a:cubicBezTo>
                    <a:pt x="437" y="124"/>
                    <a:pt x="437" y="124"/>
                    <a:pt x="437" y="124"/>
                  </a:cubicBezTo>
                  <a:cubicBezTo>
                    <a:pt x="437" y="124"/>
                    <a:pt x="437" y="124"/>
                    <a:pt x="413" y="118"/>
                  </a:cubicBezTo>
                  <a:cubicBezTo>
                    <a:pt x="412" y="118"/>
                    <a:pt x="412" y="118"/>
                    <a:pt x="412" y="118"/>
                  </a:cubicBezTo>
                  <a:cubicBezTo>
                    <a:pt x="411" y="119"/>
                    <a:pt x="411" y="119"/>
                    <a:pt x="411" y="119"/>
                  </a:cubicBezTo>
                  <a:cubicBezTo>
                    <a:pt x="411" y="119"/>
                    <a:pt x="411" y="119"/>
                    <a:pt x="407" y="124"/>
                  </a:cubicBezTo>
                  <a:cubicBezTo>
                    <a:pt x="406" y="126"/>
                    <a:pt x="406" y="126"/>
                    <a:pt x="406" y="126"/>
                  </a:cubicBezTo>
                  <a:cubicBezTo>
                    <a:pt x="408" y="126"/>
                    <a:pt x="408" y="126"/>
                    <a:pt x="408" y="126"/>
                  </a:cubicBezTo>
                  <a:cubicBezTo>
                    <a:pt x="408" y="126"/>
                    <a:pt x="408" y="126"/>
                    <a:pt x="413" y="128"/>
                  </a:cubicBezTo>
                  <a:cubicBezTo>
                    <a:pt x="414" y="126"/>
                    <a:pt x="414" y="126"/>
                    <a:pt x="414" y="126"/>
                  </a:cubicBezTo>
                  <a:cubicBezTo>
                    <a:pt x="413" y="125"/>
                    <a:pt x="413" y="125"/>
                    <a:pt x="413" y="125"/>
                  </a:cubicBezTo>
                  <a:cubicBezTo>
                    <a:pt x="413" y="125"/>
                    <a:pt x="413" y="125"/>
                    <a:pt x="409" y="129"/>
                  </a:cubicBezTo>
                  <a:cubicBezTo>
                    <a:pt x="410" y="130"/>
                    <a:pt x="410" y="130"/>
                    <a:pt x="410" y="130"/>
                  </a:cubicBezTo>
                  <a:cubicBezTo>
                    <a:pt x="410" y="129"/>
                    <a:pt x="410" y="129"/>
                    <a:pt x="410" y="129"/>
                  </a:cubicBezTo>
                  <a:cubicBezTo>
                    <a:pt x="410" y="129"/>
                    <a:pt x="410" y="129"/>
                    <a:pt x="400" y="129"/>
                  </a:cubicBezTo>
                  <a:cubicBezTo>
                    <a:pt x="399" y="129"/>
                    <a:pt x="399" y="129"/>
                    <a:pt x="399" y="129"/>
                  </a:cubicBezTo>
                  <a:cubicBezTo>
                    <a:pt x="399" y="130"/>
                    <a:pt x="399" y="130"/>
                    <a:pt x="399" y="130"/>
                  </a:cubicBezTo>
                  <a:cubicBezTo>
                    <a:pt x="399" y="130"/>
                    <a:pt x="399" y="130"/>
                    <a:pt x="399" y="130"/>
                  </a:cubicBezTo>
                  <a:cubicBezTo>
                    <a:pt x="398" y="130"/>
                    <a:pt x="394" y="136"/>
                    <a:pt x="386" y="141"/>
                  </a:cubicBezTo>
                  <a:cubicBezTo>
                    <a:pt x="386" y="141"/>
                    <a:pt x="386" y="141"/>
                    <a:pt x="386" y="141"/>
                  </a:cubicBezTo>
                  <a:cubicBezTo>
                    <a:pt x="386" y="141"/>
                    <a:pt x="386" y="141"/>
                    <a:pt x="386" y="141"/>
                  </a:cubicBezTo>
                  <a:cubicBezTo>
                    <a:pt x="383" y="143"/>
                    <a:pt x="378" y="145"/>
                    <a:pt x="374" y="146"/>
                  </a:cubicBezTo>
                  <a:cubicBezTo>
                    <a:pt x="372" y="147"/>
                    <a:pt x="370" y="147"/>
                    <a:pt x="368" y="147"/>
                  </a:cubicBezTo>
                  <a:cubicBezTo>
                    <a:pt x="367" y="148"/>
                    <a:pt x="366" y="148"/>
                    <a:pt x="366" y="148"/>
                  </a:cubicBezTo>
                  <a:cubicBezTo>
                    <a:pt x="366" y="149"/>
                    <a:pt x="366" y="149"/>
                    <a:pt x="366" y="149"/>
                  </a:cubicBezTo>
                  <a:cubicBezTo>
                    <a:pt x="368" y="149"/>
                    <a:pt x="368" y="149"/>
                    <a:pt x="368" y="149"/>
                  </a:cubicBezTo>
                  <a:cubicBezTo>
                    <a:pt x="368" y="149"/>
                    <a:pt x="368" y="149"/>
                    <a:pt x="368" y="147"/>
                  </a:cubicBezTo>
                  <a:cubicBezTo>
                    <a:pt x="368" y="144"/>
                    <a:pt x="368" y="144"/>
                    <a:pt x="368" y="144"/>
                  </a:cubicBezTo>
                  <a:cubicBezTo>
                    <a:pt x="366" y="145"/>
                    <a:pt x="366" y="145"/>
                    <a:pt x="366" y="145"/>
                  </a:cubicBezTo>
                  <a:cubicBezTo>
                    <a:pt x="366" y="145"/>
                    <a:pt x="366" y="145"/>
                    <a:pt x="360" y="148"/>
                  </a:cubicBezTo>
                  <a:cubicBezTo>
                    <a:pt x="359" y="148"/>
                    <a:pt x="359" y="148"/>
                    <a:pt x="359" y="148"/>
                  </a:cubicBezTo>
                  <a:cubicBezTo>
                    <a:pt x="360" y="150"/>
                    <a:pt x="360" y="150"/>
                    <a:pt x="360" y="150"/>
                  </a:cubicBezTo>
                  <a:cubicBezTo>
                    <a:pt x="360" y="150"/>
                    <a:pt x="360" y="150"/>
                    <a:pt x="360" y="150"/>
                  </a:cubicBezTo>
                  <a:cubicBezTo>
                    <a:pt x="360" y="150"/>
                    <a:pt x="360" y="152"/>
                    <a:pt x="360" y="153"/>
                  </a:cubicBezTo>
                  <a:cubicBezTo>
                    <a:pt x="360" y="154"/>
                    <a:pt x="360" y="155"/>
                    <a:pt x="360" y="155"/>
                  </a:cubicBezTo>
                  <a:cubicBezTo>
                    <a:pt x="359" y="156"/>
                    <a:pt x="359" y="156"/>
                    <a:pt x="359" y="156"/>
                  </a:cubicBezTo>
                  <a:cubicBezTo>
                    <a:pt x="359" y="156"/>
                    <a:pt x="359" y="156"/>
                    <a:pt x="359" y="156"/>
                  </a:cubicBezTo>
                  <a:cubicBezTo>
                    <a:pt x="359" y="156"/>
                    <a:pt x="359" y="156"/>
                    <a:pt x="359" y="156"/>
                  </a:cubicBezTo>
                  <a:cubicBezTo>
                    <a:pt x="358" y="157"/>
                    <a:pt x="356" y="158"/>
                    <a:pt x="355" y="159"/>
                  </a:cubicBezTo>
                  <a:cubicBezTo>
                    <a:pt x="353" y="161"/>
                    <a:pt x="352" y="162"/>
                    <a:pt x="352" y="162"/>
                  </a:cubicBezTo>
                  <a:cubicBezTo>
                    <a:pt x="350" y="163"/>
                    <a:pt x="350" y="163"/>
                    <a:pt x="350" y="163"/>
                  </a:cubicBezTo>
                  <a:cubicBezTo>
                    <a:pt x="352" y="164"/>
                    <a:pt x="352" y="164"/>
                    <a:pt x="352" y="164"/>
                  </a:cubicBezTo>
                  <a:cubicBezTo>
                    <a:pt x="352" y="164"/>
                    <a:pt x="352" y="164"/>
                    <a:pt x="352" y="164"/>
                  </a:cubicBezTo>
                  <a:cubicBezTo>
                    <a:pt x="353" y="165"/>
                    <a:pt x="355" y="166"/>
                    <a:pt x="356" y="167"/>
                  </a:cubicBezTo>
                  <a:cubicBezTo>
                    <a:pt x="358" y="168"/>
                    <a:pt x="359" y="170"/>
                    <a:pt x="360" y="171"/>
                  </a:cubicBezTo>
                  <a:cubicBezTo>
                    <a:pt x="360" y="172"/>
                    <a:pt x="360" y="172"/>
                    <a:pt x="360" y="172"/>
                  </a:cubicBezTo>
                  <a:cubicBezTo>
                    <a:pt x="360" y="172"/>
                    <a:pt x="360" y="172"/>
                    <a:pt x="360" y="172"/>
                  </a:cubicBezTo>
                  <a:cubicBezTo>
                    <a:pt x="361" y="173"/>
                    <a:pt x="362" y="175"/>
                    <a:pt x="362" y="177"/>
                  </a:cubicBezTo>
                  <a:cubicBezTo>
                    <a:pt x="362" y="178"/>
                    <a:pt x="362" y="179"/>
                    <a:pt x="362" y="179"/>
                  </a:cubicBezTo>
                  <a:cubicBezTo>
                    <a:pt x="362" y="180"/>
                    <a:pt x="362" y="180"/>
                    <a:pt x="362" y="180"/>
                  </a:cubicBezTo>
                  <a:cubicBezTo>
                    <a:pt x="362" y="180"/>
                    <a:pt x="362" y="180"/>
                    <a:pt x="362" y="180"/>
                  </a:cubicBezTo>
                  <a:cubicBezTo>
                    <a:pt x="362" y="182"/>
                    <a:pt x="362" y="182"/>
                    <a:pt x="362" y="182"/>
                  </a:cubicBezTo>
                  <a:cubicBezTo>
                    <a:pt x="363" y="182"/>
                    <a:pt x="363" y="182"/>
                    <a:pt x="363" y="182"/>
                  </a:cubicBezTo>
                  <a:cubicBezTo>
                    <a:pt x="364" y="182"/>
                    <a:pt x="364" y="182"/>
                    <a:pt x="364" y="182"/>
                  </a:cubicBezTo>
                  <a:cubicBezTo>
                    <a:pt x="365" y="182"/>
                    <a:pt x="368" y="183"/>
                    <a:pt x="370" y="184"/>
                  </a:cubicBezTo>
                  <a:cubicBezTo>
                    <a:pt x="372" y="185"/>
                    <a:pt x="373" y="186"/>
                    <a:pt x="373" y="186"/>
                  </a:cubicBezTo>
                  <a:cubicBezTo>
                    <a:pt x="374" y="187"/>
                    <a:pt x="374" y="188"/>
                    <a:pt x="374" y="189"/>
                  </a:cubicBezTo>
                  <a:cubicBezTo>
                    <a:pt x="374" y="189"/>
                    <a:pt x="374" y="189"/>
                    <a:pt x="374" y="189"/>
                  </a:cubicBezTo>
                  <a:cubicBezTo>
                    <a:pt x="374" y="192"/>
                    <a:pt x="372" y="194"/>
                    <a:pt x="369" y="196"/>
                  </a:cubicBezTo>
                  <a:cubicBezTo>
                    <a:pt x="368" y="196"/>
                    <a:pt x="367" y="197"/>
                    <a:pt x="366" y="197"/>
                  </a:cubicBezTo>
                  <a:cubicBezTo>
                    <a:pt x="366" y="197"/>
                    <a:pt x="365" y="198"/>
                    <a:pt x="365" y="198"/>
                  </a:cubicBezTo>
                  <a:cubicBezTo>
                    <a:pt x="365" y="198"/>
                    <a:pt x="365" y="198"/>
                    <a:pt x="365" y="198"/>
                  </a:cubicBezTo>
                  <a:cubicBezTo>
                    <a:pt x="364" y="198"/>
                    <a:pt x="364" y="198"/>
                    <a:pt x="364" y="198"/>
                  </a:cubicBezTo>
                  <a:cubicBezTo>
                    <a:pt x="364" y="199"/>
                    <a:pt x="364" y="199"/>
                    <a:pt x="364" y="199"/>
                  </a:cubicBezTo>
                  <a:cubicBezTo>
                    <a:pt x="364" y="199"/>
                    <a:pt x="364" y="199"/>
                    <a:pt x="363" y="201"/>
                  </a:cubicBezTo>
                  <a:cubicBezTo>
                    <a:pt x="362" y="203"/>
                    <a:pt x="360" y="207"/>
                    <a:pt x="357" y="215"/>
                  </a:cubicBezTo>
                  <a:cubicBezTo>
                    <a:pt x="357" y="216"/>
                    <a:pt x="357" y="216"/>
                    <a:pt x="357" y="216"/>
                  </a:cubicBezTo>
                  <a:cubicBezTo>
                    <a:pt x="357" y="216"/>
                    <a:pt x="357" y="216"/>
                    <a:pt x="357" y="216"/>
                  </a:cubicBezTo>
                  <a:cubicBezTo>
                    <a:pt x="357" y="216"/>
                    <a:pt x="357" y="216"/>
                    <a:pt x="358" y="217"/>
                  </a:cubicBezTo>
                  <a:cubicBezTo>
                    <a:pt x="358" y="218"/>
                    <a:pt x="359" y="219"/>
                    <a:pt x="361" y="222"/>
                  </a:cubicBezTo>
                  <a:cubicBezTo>
                    <a:pt x="362" y="221"/>
                    <a:pt x="362" y="221"/>
                    <a:pt x="362" y="221"/>
                  </a:cubicBezTo>
                  <a:cubicBezTo>
                    <a:pt x="361" y="221"/>
                    <a:pt x="361" y="221"/>
                    <a:pt x="361" y="221"/>
                  </a:cubicBezTo>
                  <a:cubicBezTo>
                    <a:pt x="361" y="221"/>
                    <a:pt x="361" y="221"/>
                    <a:pt x="361" y="225"/>
                  </a:cubicBezTo>
                  <a:cubicBezTo>
                    <a:pt x="362" y="229"/>
                    <a:pt x="363" y="238"/>
                    <a:pt x="365" y="255"/>
                  </a:cubicBezTo>
                  <a:cubicBezTo>
                    <a:pt x="365" y="255"/>
                    <a:pt x="365" y="255"/>
                    <a:pt x="365" y="255"/>
                  </a:cubicBezTo>
                  <a:cubicBezTo>
                    <a:pt x="365" y="256"/>
                    <a:pt x="365" y="256"/>
                    <a:pt x="365" y="256"/>
                  </a:cubicBezTo>
                  <a:cubicBezTo>
                    <a:pt x="365" y="256"/>
                    <a:pt x="365" y="256"/>
                    <a:pt x="368" y="258"/>
                  </a:cubicBezTo>
                  <a:cubicBezTo>
                    <a:pt x="371" y="261"/>
                    <a:pt x="376" y="267"/>
                    <a:pt x="387" y="279"/>
                  </a:cubicBezTo>
                  <a:cubicBezTo>
                    <a:pt x="387" y="279"/>
                    <a:pt x="387" y="279"/>
                    <a:pt x="387" y="279"/>
                  </a:cubicBezTo>
                  <a:cubicBezTo>
                    <a:pt x="388" y="279"/>
                    <a:pt x="388" y="279"/>
                    <a:pt x="388" y="279"/>
                  </a:cubicBezTo>
                  <a:cubicBezTo>
                    <a:pt x="388" y="279"/>
                    <a:pt x="388" y="279"/>
                    <a:pt x="389" y="279"/>
                  </a:cubicBezTo>
                  <a:cubicBezTo>
                    <a:pt x="391" y="280"/>
                    <a:pt x="394" y="281"/>
                    <a:pt x="401" y="283"/>
                  </a:cubicBezTo>
                  <a:cubicBezTo>
                    <a:pt x="402" y="282"/>
                    <a:pt x="402" y="282"/>
                    <a:pt x="402" y="282"/>
                  </a:cubicBezTo>
                  <a:cubicBezTo>
                    <a:pt x="401" y="283"/>
                    <a:pt x="401" y="283"/>
                    <a:pt x="401" y="283"/>
                  </a:cubicBezTo>
                  <a:cubicBezTo>
                    <a:pt x="401" y="283"/>
                    <a:pt x="401" y="283"/>
                    <a:pt x="404" y="286"/>
                  </a:cubicBezTo>
                  <a:cubicBezTo>
                    <a:pt x="408" y="289"/>
                    <a:pt x="415" y="295"/>
                    <a:pt x="429" y="307"/>
                  </a:cubicBezTo>
                  <a:cubicBezTo>
                    <a:pt x="429" y="307"/>
                    <a:pt x="429" y="307"/>
                    <a:pt x="429" y="307"/>
                  </a:cubicBezTo>
                  <a:cubicBezTo>
                    <a:pt x="429" y="307"/>
                    <a:pt x="429" y="307"/>
                    <a:pt x="429" y="307"/>
                  </a:cubicBezTo>
                  <a:cubicBezTo>
                    <a:pt x="429" y="307"/>
                    <a:pt x="429" y="307"/>
                    <a:pt x="431" y="308"/>
                  </a:cubicBezTo>
                  <a:cubicBezTo>
                    <a:pt x="432" y="308"/>
                    <a:pt x="435" y="309"/>
                    <a:pt x="442" y="311"/>
                  </a:cubicBezTo>
                  <a:cubicBezTo>
                    <a:pt x="442" y="310"/>
                    <a:pt x="442" y="310"/>
                    <a:pt x="442" y="310"/>
                  </a:cubicBezTo>
                  <a:cubicBezTo>
                    <a:pt x="441" y="311"/>
                    <a:pt x="441" y="311"/>
                    <a:pt x="441" y="311"/>
                  </a:cubicBezTo>
                  <a:cubicBezTo>
                    <a:pt x="441" y="311"/>
                    <a:pt x="441" y="311"/>
                    <a:pt x="442" y="312"/>
                  </a:cubicBezTo>
                  <a:cubicBezTo>
                    <a:pt x="443" y="312"/>
                    <a:pt x="445" y="313"/>
                    <a:pt x="449" y="315"/>
                  </a:cubicBezTo>
                  <a:cubicBezTo>
                    <a:pt x="450" y="314"/>
                    <a:pt x="450" y="314"/>
                    <a:pt x="450" y="314"/>
                  </a:cubicBezTo>
                  <a:cubicBezTo>
                    <a:pt x="449" y="313"/>
                    <a:pt x="449" y="313"/>
                    <a:pt x="449" y="313"/>
                  </a:cubicBezTo>
                  <a:cubicBezTo>
                    <a:pt x="449" y="314"/>
                    <a:pt x="449" y="314"/>
                    <a:pt x="449" y="314"/>
                  </a:cubicBezTo>
                  <a:cubicBezTo>
                    <a:pt x="448" y="314"/>
                    <a:pt x="448" y="315"/>
                    <a:pt x="447" y="316"/>
                  </a:cubicBezTo>
                  <a:cubicBezTo>
                    <a:pt x="447" y="317"/>
                    <a:pt x="447" y="317"/>
                    <a:pt x="447" y="317"/>
                  </a:cubicBezTo>
                  <a:cubicBezTo>
                    <a:pt x="447" y="317"/>
                    <a:pt x="447" y="317"/>
                    <a:pt x="447" y="317"/>
                  </a:cubicBezTo>
                  <a:cubicBezTo>
                    <a:pt x="447" y="317"/>
                    <a:pt x="451" y="323"/>
                    <a:pt x="454" y="330"/>
                  </a:cubicBezTo>
                  <a:cubicBezTo>
                    <a:pt x="457" y="336"/>
                    <a:pt x="461" y="344"/>
                    <a:pt x="462" y="347"/>
                  </a:cubicBezTo>
                  <a:cubicBezTo>
                    <a:pt x="462" y="347"/>
                    <a:pt x="462" y="347"/>
                    <a:pt x="462" y="347"/>
                  </a:cubicBezTo>
                  <a:cubicBezTo>
                    <a:pt x="462" y="347"/>
                    <a:pt x="462" y="347"/>
                    <a:pt x="462" y="347"/>
                  </a:cubicBezTo>
                  <a:cubicBezTo>
                    <a:pt x="464" y="350"/>
                    <a:pt x="465" y="355"/>
                    <a:pt x="466" y="360"/>
                  </a:cubicBezTo>
                  <a:cubicBezTo>
                    <a:pt x="466" y="362"/>
                    <a:pt x="466" y="364"/>
                    <a:pt x="466" y="366"/>
                  </a:cubicBezTo>
                  <a:cubicBezTo>
                    <a:pt x="466" y="367"/>
                    <a:pt x="466" y="368"/>
                    <a:pt x="466" y="368"/>
                  </a:cubicBezTo>
                  <a:cubicBezTo>
                    <a:pt x="466" y="368"/>
                    <a:pt x="466" y="368"/>
                    <a:pt x="466" y="368"/>
                  </a:cubicBezTo>
                  <a:cubicBezTo>
                    <a:pt x="467" y="369"/>
                    <a:pt x="467" y="369"/>
                    <a:pt x="467" y="369"/>
                  </a:cubicBezTo>
                  <a:cubicBezTo>
                    <a:pt x="467" y="369"/>
                    <a:pt x="467" y="369"/>
                    <a:pt x="472" y="376"/>
                  </a:cubicBezTo>
                  <a:cubicBezTo>
                    <a:pt x="473" y="375"/>
                    <a:pt x="473" y="375"/>
                    <a:pt x="473" y="375"/>
                  </a:cubicBezTo>
                  <a:cubicBezTo>
                    <a:pt x="472" y="375"/>
                    <a:pt x="472" y="375"/>
                    <a:pt x="472" y="375"/>
                  </a:cubicBezTo>
                  <a:cubicBezTo>
                    <a:pt x="472" y="375"/>
                    <a:pt x="472" y="375"/>
                    <a:pt x="472" y="384"/>
                  </a:cubicBezTo>
                  <a:cubicBezTo>
                    <a:pt x="472" y="385"/>
                    <a:pt x="472" y="385"/>
                    <a:pt x="472" y="385"/>
                  </a:cubicBezTo>
                  <a:cubicBezTo>
                    <a:pt x="472" y="385"/>
                    <a:pt x="472" y="385"/>
                    <a:pt x="472" y="385"/>
                  </a:cubicBezTo>
                  <a:cubicBezTo>
                    <a:pt x="472" y="385"/>
                    <a:pt x="472" y="385"/>
                    <a:pt x="473" y="387"/>
                  </a:cubicBezTo>
                  <a:cubicBezTo>
                    <a:pt x="474" y="389"/>
                    <a:pt x="476" y="392"/>
                    <a:pt x="480" y="400"/>
                  </a:cubicBezTo>
                  <a:cubicBezTo>
                    <a:pt x="480" y="400"/>
                    <a:pt x="480" y="400"/>
                    <a:pt x="480" y="400"/>
                  </a:cubicBezTo>
                  <a:cubicBezTo>
                    <a:pt x="480" y="400"/>
                    <a:pt x="480" y="400"/>
                    <a:pt x="480" y="400"/>
                  </a:cubicBezTo>
                  <a:cubicBezTo>
                    <a:pt x="480" y="400"/>
                    <a:pt x="480" y="400"/>
                    <a:pt x="490" y="406"/>
                  </a:cubicBezTo>
                  <a:cubicBezTo>
                    <a:pt x="491" y="404"/>
                    <a:pt x="491" y="404"/>
                    <a:pt x="491" y="404"/>
                  </a:cubicBezTo>
                  <a:cubicBezTo>
                    <a:pt x="489" y="405"/>
                    <a:pt x="489" y="405"/>
                    <a:pt x="489" y="405"/>
                  </a:cubicBezTo>
                  <a:cubicBezTo>
                    <a:pt x="489" y="405"/>
                    <a:pt x="489" y="405"/>
                    <a:pt x="494" y="411"/>
                  </a:cubicBezTo>
                  <a:cubicBezTo>
                    <a:pt x="494" y="411"/>
                    <a:pt x="494" y="411"/>
                    <a:pt x="494" y="411"/>
                  </a:cubicBezTo>
                  <a:cubicBezTo>
                    <a:pt x="494" y="411"/>
                    <a:pt x="494" y="411"/>
                    <a:pt x="494" y="411"/>
                  </a:cubicBezTo>
                  <a:cubicBezTo>
                    <a:pt x="494" y="411"/>
                    <a:pt x="494" y="411"/>
                    <a:pt x="501" y="414"/>
                  </a:cubicBezTo>
                  <a:cubicBezTo>
                    <a:pt x="501" y="412"/>
                    <a:pt x="501" y="412"/>
                    <a:pt x="501" y="412"/>
                  </a:cubicBezTo>
                  <a:cubicBezTo>
                    <a:pt x="500" y="413"/>
                    <a:pt x="500" y="413"/>
                    <a:pt x="500" y="413"/>
                  </a:cubicBezTo>
                  <a:cubicBezTo>
                    <a:pt x="500" y="413"/>
                    <a:pt x="500" y="413"/>
                    <a:pt x="502" y="415"/>
                  </a:cubicBezTo>
                  <a:cubicBezTo>
                    <a:pt x="503" y="417"/>
                    <a:pt x="506" y="420"/>
                    <a:pt x="513" y="427"/>
                  </a:cubicBezTo>
                  <a:cubicBezTo>
                    <a:pt x="513" y="427"/>
                    <a:pt x="513" y="427"/>
                    <a:pt x="513" y="427"/>
                  </a:cubicBezTo>
                  <a:cubicBezTo>
                    <a:pt x="513" y="427"/>
                    <a:pt x="513" y="427"/>
                    <a:pt x="513" y="427"/>
                  </a:cubicBezTo>
                  <a:cubicBezTo>
                    <a:pt x="513" y="427"/>
                    <a:pt x="513" y="427"/>
                    <a:pt x="524" y="430"/>
                  </a:cubicBezTo>
                  <a:cubicBezTo>
                    <a:pt x="524" y="429"/>
                    <a:pt x="524" y="429"/>
                    <a:pt x="524" y="429"/>
                  </a:cubicBezTo>
                  <a:cubicBezTo>
                    <a:pt x="523" y="429"/>
                    <a:pt x="523" y="429"/>
                    <a:pt x="523" y="429"/>
                  </a:cubicBezTo>
                  <a:cubicBezTo>
                    <a:pt x="523" y="429"/>
                    <a:pt x="523" y="429"/>
                    <a:pt x="526" y="436"/>
                  </a:cubicBezTo>
                  <a:cubicBezTo>
                    <a:pt x="526" y="436"/>
                    <a:pt x="526" y="436"/>
                    <a:pt x="526" y="436"/>
                  </a:cubicBezTo>
                  <a:cubicBezTo>
                    <a:pt x="526" y="437"/>
                    <a:pt x="526" y="437"/>
                    <a:pt x="526" y="437"/>
                  </a:cubicBezTo>
                  <a:cubicBezTo>
                    <a:pt x="526" y="437"/>
                    <a:pt x="526" y="437"/>
                    <a:pt x="529" y="438"/>
                  </a:cubicBezTo>
                  <a:cubicBezTo>
                    <a:pt x="531" y="439"/>
                    <a:pt x="537" y="442"/>
                    <a:pt x="547" y="448"/>
                  </a:cubicBezTo>
                  <a:cubicBezTo>
                    <a:pt x="547" y="446"/>
                    <a:pt x="547" y="446"/>
                    <a:pt x="547" y="446"/>
                  </a:cubicBezTo>
                  <a:cubicBezTo>
                    <a:pt x="546" y="447"/>
                    <a:pt x="546" y="447"/>
                    <a:pt x="546" y="447"/>
                  </a:cubicBezTo>
                  <a:cubicBezTo>
                    <a:pt x="546" y="447"/>
                    <a:pt x="546" y="447"/>
                    <a:pt x="549" y="450"/>
                  </a:cubicBezTo>
                  <a:cubicBezTo>
                    <a:pt x="549" y="450"/>
                    <a:pt x="549" y="450"/>
                    <a:pt x="549" y="450"/>
                  </a:cubicBezTo>
                  <a:cubicBezTo>
                    <a:pt x="550" y="450"/>
                    <a:pt x="550" y="450"/>
                    <a:pt x="550" y="450"/>
                  </a:cubicBezTo>
                  <a:cubicBezTo>
                    <a:pt x="550" y="450"/>
                    <a:pt x="550" y="450"/>
                    <a:pt x="554" y="450"/>
                  </a:cubicBezTo>
                  <a:cubicBezTo>
                    <a:pt x="559" y="450"/>
                    <a:pt x="567" y="450"/>
                    <a:pt x="584" y="450"/>
                  </a:cubicBezTo>
                  <a:cubicBezTo>
                    <a:pt x="584" y="450"/>
                    <a:pt x="584" y="450"/>
                    <a:pt x="584" y="450"/>
                  </a:cubicBezTo>
                  <a:cubicBezTo>
                    <a:pt x="584" y="450"/>
                    <a:pt x="584" y="450"/>
                    <a:pt x="584" y="450"/>
                  </a:cubicBezTo>
                  <a:cubicBezTo>
                    <a:pt x="587" y="450"/>
                    <a:pt x="592" y="449"/>
                    <a:pt x="596" y="448"/>
                  </a:cubicBezTo>
                  <a:cubicBezTo>
                    <a:pt x="600" y="447"/>
                    <a:pt x="605" y="446"/>
                    <a:pt x="608" y="446"/>
                  </a:cubicBezTo>
                  <a:cubicBezTo>
                    <a:pt x="609" y="446"/>
                    <a:pt x="610" y="446"/>
                    <a:pt x="611" y="446"/>
                  </a:cubicBezTo>
                  <a:cubicBezTo>
                    <a:pt x="611" y="446"/>
                    <a:pt x="611" y="446"/>
                    <a:pt x="611" y="446"/>
                  </a:cubicBezTo>
                  <a:cubicBezTo>
                    <a:pt x="611" y="446"/>
                    <a:pt x="611" y="446"/>
                    <a:pt x="611" y="446"/>
                  </a:cubicBezTo>
                  <a:cubicBezTo>
                    <a:pt x="614" y="446"/>
                    <a:pt x="617" y="448"/>
                    <a:pt x="619" y="449"/>
                  </a:cubicBezTo>
                  <a:cubicBezTo>
                    <a:pt x="620" y="449"/>
                    <a:pt x="621" y="450"/>
                    <a:pt x="621" y="451"/>
                  </a:cubicBezTo>
                  <a:cubicBezTo>
                    <a:pt x="622" y="451"/>
                    <a:pt x="622" y="451"/>
                    <a:pt x="622" y="451"/>
                  </a:cubicBezTo>
                  <a:cubicBezTo>
                    <a:pt x="622" y="451"/>
                    <a:pt x="622" y="451"/>
                    <a:pt x="622" y="451"/>
                  </a:cubicBezTo>
                  <a:cubicBezTo>
                    <a:pt x="622" y="451"/>
                    <a:pt x="622" y="451"/>
                    <a:pt x="622" y="451"/>
                  </a:cubicBezTo>
                  <a:cubicBezTo>
                    <a:pt x="623" y="450"/>
                    <a:pt x="623" y="450"/>
                    <a:pt x="623" y="450"/>
                  </a:cubicBezTo>
                  <a:cubicBezTo>
                    <a:pt x="622" y="450"/>
                    <a:pt x="622" y="450"/>
                    <a:pt x="622" y="450"/>
                  </a:cubicBezTo>
                  <a:cubicBezTo>
                    <a:pt x="622" y="450"/>
                    <a:pt x="622" y="450"/>
                    <a:pt x="623" y="460"/>
                  </a:cubicBezTo>
                  <a:cubicBezTo>
                    <a:pt x="624" y="460"/>
                    <a:pt x="624" y="460"/>
                    <a:pt x="624" y="460"/>
                  </a:cubicBezTo>
                  <a:cubicBezTo>
                    <a:pt x="623" y="459"/>
                    <a:pt x="623" y="459"/>
                    <a:pt x="623" y="459"/>
                  </a:cubicBezTo>
                  <a:cubicBezTo>
                    <a:pt x="623" y="459"/>
                    <a:pt x="623" y="459"/>
                    <a:pt x="622" y="459"/>
                  </a:cubicBezTo>
                  <a:cubicBezTo>
                    <a:pt x="621" y="461"/>
                    <a:pt x="617" y="465"/>
                    <a:pt x="613" y="466"/>
                  </a:cubicBezTo>
                  <a:cubicBezTo>
                    <a:pt x="613" y="467"/>
                    <a:pt x="613" y="467"/>
                    <a:pt x="613" y="467"/>
                  </a:cubicBezTo>
                  <a:cubicBezTo>
                    <a:pt x="613" y="467"/>
                    <a:pt x="613" y="467"/>
                    <a:pt x="613" y="467"/>
                  </a:cubicBezTo>
                  <a:cubicBezTo>
                    <a:pt x="611" y="468"/>
                    <a:pt x="609" y="469"/>
                    <a:pt x="607" y="471"/>
                  </a:cubicBezTo>
                  <a:cubicBezTo>
                    <a:pt x="605" y="473"/>
                    <a:pt x="604" y="476"/>
                    <a:pt x="604" y="479"/>
                  </a:cubicBezTo>
                  <a:cubicBezTo>
                    <a:pt x="604" y="480"/>
                    <a:pt x="604" y="481"/>
                    <a:pt x="604" y="482"/>
                  </a:cubicBezTo>
                  <a:cubicBezTo>
                    <a:pt x="604" y="482"/>
                    <a:pt x="604" y="482"/>
                    <a:pt x="604" y="482"/>
                  </a:cubicBezTo>
                  <a:cubicBezTo>
                    <a:pt x="604" y="482"/>
                    <a:pt x="604" y="482"/>
                    <a:pt x="604" y="482"/>
                  </a:cubicBezTo>
                  <a:cubicBezTo>
                    <a:pt x="605" y="484"/>
                    <a:pt x="607" y="485"/>
                    <a:pt x="610" y="487"/>
                  </a:cubicBezTo>
                  <a:cubicBezTo>
                    <a:pt x="618" y="493"/>
                    <a:pt x="630" y="499"/>
                    <a:pt x="630" y="499"/>
                  </a:cubicBezTo>
                  <a:cubicBezTo>
                    <a:pt x="631" y="499"/>
                    <a:pt x="631" y="499"/>
                    <a:pt x="631" y="499"/>
                  </a:cubicBezTo>
                  <a:cubicBezTo>
                    <a:pt x="631" y="499"/>
                    <a:pt x="631" y="499"/>
                    <a:pt x="631" y="499"/>
                  </a:cubicBezTo>
                  <a:cubicBezTo>
                    <a:pt x="631" y="499"/>
                    <a:pt x="631" y="499"/>
                    <a:pt x="638" y="499"/>
                  </a:cubicBezTo>
                  <a:cubicBezTo>
                    <a:pt x="638" y="497"/>
                    <a:pt x="638" y="497"/>
                    <a:pt x="638" y="497"/>
                  </a:cubicBezTo>
                  <a:cubicBezTo>
                    <a:pt x="637" y="499"/>
                    <a:pt x="637" y="499"/>
                    <a:pt x="637" y="499"/>
                  </a:cubicBezTo>
                  <a:cubicBezTo>
                    <a:pt x="637" y="499"/>
                    <a:pt x="637" y="499"/>
                    <a:pt x="660" y="511"/>
                  </a:cubicBezTo>
                  <a:cubicBezTo>
                    <a:pt x="661" y="511"/>
                    <a:pt x="661" y="511"/>
                    <a:pt x="661" y="511"/>
                  </a:cubicBezTo>
                  <a:cubicBezTo>
                    <a:pt x="661" y="511"/>
                    <a:pt x="661" y="511"/>
                    <a:pt x="661" y="511"/>
                  </a:cubicBezTo>
                  <a:cubicBezTo>
                    <a:pt x="661" y="511"/>
                    <a:pt x="661" y="511"/>
                    <a:pt x="665" y="510"/>
                  </a:cubicBezTo>
                  <a:cubicBezTo>
                    <a:pt x="665" y="508"/>
                    <a:pt x="665" y="508"/>
                    <a:pt x="665" y="508"/>
                  </a:cubicBezTo>
                  <a:cubicBezTo>
                    <a:pt x="664" y="510"/>
                    <a:pt x="664" y="510"/>
                    <a:pt x="664" y="510"/>
                  </a:cubicBezTo>
                  <a:cubicBezTo>
                    <a:pt x="664" y="510"/>
                    <a:pt x="664" y="510"/>
                    <a:pt x="668" y="511"/>
                  </a:cubicBezTo>
                  <a:cubicBezTo>
                    <a:pt x="672" y="512"/>
                    <a:pt x="679" y="514"/>
                    <a:pt x="693" y="518"/>
                  </a:cubicBezTo>
                  <a:cubicBezTo>
                    <a:pt x="693" y="516"/>
                    <a:pt x="693" y="516"/>
                    <a:pt x="693" y="516"/>
                  </a:cubicBezTo>
                  <a:cubicBezTo>
                    <a:pt x="692" y="517"/>
                    <a:pt x="692" y="517"/>
                    <a:pt x="692" y="517"/>
                  </a:cubicBezTo>
                  <a:cubicBezTo>
                    <a:pt x="692" y="517"/>
                    <a:pt x="692" y="517"/>
                    <a:pt x="696" y="521"/>
                  </a:cubicBezTo>
                  <a:cubicBezTo>
                    <a:pt x="696" y="522"/>
                    <a:pt x="696" y="522"/>
                    <a:pt x="696" y="522"/>
                  </a:cubicBezTo>
                  <a:cubicBezTo>
                    <a:pt x="697" y="522"/>
                    <a:pt x="697" y="522"/>
                    <a:pt x="697" y="522"/>
                  </a:cubicBezTo>
                  <a:cubicBezTo>
                    <a:pt x="697" y="522"/>
                    <a:pt x="697" y="522"/>
                    <a:pt x="698" y="522"/>
                  </a:cubicBezTo>
                  <a:cubicBezTo>
                    <a:pt x="700" y="523"/>
                    <a:pt x="703" y="525"/>
                    <a:pt x="709" y="527"/>
                  </a:cubicBezTo>
                  <a:cubicBezTo>
                    <a:pt x="709" y="526"/>
                    <a:pt x="709" y="526"/>
                    <a:pt x="709" y="526"/>
                  </a:cubicBezTo>
                  <a:cubicBezTo>
                    <a:pt x="708" y="527"/>
                    <a:pt x="708" y="527"/>
                    <a:pt x="708" y="527"/>
                  </a:cubicBezTo>
                  <a:cubicBezTo>
                    <a:pt x="708" y="527"/>
                    <a:pt x="708" y="527"/>
                    <a:pt x="712" y="532"/>
                  </a:cubicBezTo>
                  <a:cubicBezTo>
                    <a:pt x="713" y="532"/>
                    <a:pt x="713" y="532"/>
                    <a:pt x="713" y="532"/>
                  </a:cubicBezTo>
                  <a:cubicBezTo>
                    <a:pt x="713" y="533"/>
                    <a:pt x="713" y="533"/>
                    <a:pt x="713" y="533"/>
                  </a:cubicBezTo>
                  <a:cubicBezTo>
                    <a:pt x="713" y="533"/>
                    <a:pt x="713" y="533"/>
                    <a:pt x="715" y="533"/>
                  </a:cubicBezTo>
                  <a:cubicBezTo>
                    <a:pt x="717" y="534"/>
                    <a:pt x="721" y="536"/>
                    <a:pt x="729" y="539"/>
                  </a:cubicBezTo>
                  <a:cubicBezTo>
                    <a:pt x="730" y="540"/>
                    <a:pt x="730" y="540"/>
                    <a:pt x="730" y="540"/>
                  </a:cubicBezTo>
                  <a:cubicBezTo>
                    <a:pt x="730" y="539"/>
                    <a:pt x="730" y="539"/>
                    <a:pt x="730" y="539"/>
                  </a:cubicBezTo>
                  <a:cubicBezTo>
                    <a:pt x="730" y="539"/>
                    <a:pt x="730" y="539"/>
                    <a:pt x="734" y="538"/>
                  </a:cubicBezTo>
                  <a:cubicBezTo>
                    <a:pt x="734" y="537"/>
                    <a:pt x="734" y="537"/>
                    <a:pt x="734" y="537"/>
                  </a:cubicBezTo>
                  <a:cubicBezTo>
                    <a:pt x="733" y="538"/>
                    <a:pt x="733" y="538"/>
                    <a:pt x="733" y="538"/>
                  </a:cubicBezTo>
                  <a:cubicBezTo>
                    <a:pt x="733" y="538"/>
                    <a:pt x="733" y="538"/>
                    <a:pt x="741" y="543"/>
                  </a:cubicBezTo>
                  <a:cubicBezTo>
                    <a:pt x="741" y="544"/>
                    <a:pt x="741" y="544"/>
                    <a:pt x="741" y="544"/>
                  </a:cubicBezTo>
                  <a:cubicBezTo>
                    <a:pt x="742" y="544"/>
                    <a:pt x="742" y="544"/>
                    <a:pt x="742" y="544"/>
                  </a:cubicBezTo>
                  <a:cubicBezTo>
                    <a:pt x="742" y="544"/>
                    <a:pt x="742" y="544"/>
                    <a:pt x="742" y="544"/>
                  </a:cubicBezTo>
                  <a:cubicBezTo>
                    <a:pt x="742" y="544"/>
                    <a:pt x="746" y="544"/>
                    <a:pt x="753" y="547"/>
                  </a:cubicBezTo>
                  <a:cubicBezTo>
                    <a:pt x="755" y="548"/>
                    <a:pt x="755" y="549"/>
                    <a:pt x="755" y="549"/>
                  </a:cubicBezTo>
                  <a:cubicBezTo>
                    <a:pt x="756" y="550"/>
                    <a:pt x="756" y="550"/>
                    <a:pt x="756" y="550"/>
                  </a:cubicBezTo>
                  <a:cubicBezTo>
                    <a:pt x="756" y="551"/>
                    <a:pt x="756" y="551"/>
                    <a:pt x="756" y="552"/>
                  </a:cubicBezTo>
                  <a:cubicBezTo>
                    <a:pt x="756" y="552"/>
                    <a:pt x="756" y="552"/>
                    <a:pt x="756" y="552"/>
                  </a:cubicBezTo>
                  <a:cubicBezTo>
                    <a:pt x="755" y="552"/>
                    <a:pt x="755" y="552"/>
                    <a:pt x="755" y="552"/>
                  </a:cubicBezTo>
                  <a:cubicBezTo>
                    <a:pt x="756" y="552"/>
                    <a:pt x="756" y="552"/>
                    <a:pt x="756" y="552"/>
                  </a:cubicBezTo>
                  <a:cubicBezTo>
                    <a:pt x="755" y="552"/>
                    <a:pt x="755" y="552"/>
                    <a:pt x="755" y="552"/>
                  </a:cubicBezTo>
                  <a:cubicBezTo>
                    <a:pt x="755" y="552"/>
                    <a:pt x="755" y="552"/>
                    <a:pt x="755" y="552"/>
                  </a:cubicBezTo>
                  <a:cubicBezTo>
                    <a:pt x="756" y="552"/>
                    <a:pt x="756" y="552"/>
                    <a:pt x="756" y="552"/>
                  </a:cubicBezTo>
                  <a:cubicBezTo>
                    <a:pt x="755" y="552"/>
                    <a:pt x="755" y="552"/>
                    <a:pt x="755" y="552"/>
                  </a:cubicBezTo>
                  <a:cubicBezTo>
                    <a:pt x="755" y="553"/>
                    <a:pt x="755" y="553"/>
                    <a:pt x="755" y="553"/>
                  </a:cubicBezTo>
                  <a:cubicBezTo>
                    <a:pt x="756" y="554"/>
                    <a:pt x="756" y="554"/>
                    <a:pt x="756" y="554"/>
                  </a:cubicBezTo>
                  <a:cubicBezTo>
                    <a:pt x="756" y="554"/>
                    <a:pt x="756" y="554"/>
                    <a:pt x="757" y="555"/>
                  </a:cubicBezTo>
                  <a:cubicBezTo>
                    <a:pt x="758" y="556"/>
                    <a:pt x="760" y="559"/>
                    <a:pt x="765" y="563"/>
                  </a:cubicBezTo>
                  <a:cubicBezTo>
                    <a:pt x="766" y="564"/>
                    <a:pt x="766" y="564"/>
                    <a:pt x="766" y="564"/>
                  </a:cubicBezTo>
                  <a:cubicBezTo>
                    <a:pt x="766" y="564"/>
                    <a:pt x="766" y="564"/>
                    <a:pt x="766" y="564"/>
                  </a:cubicBezTo>
                  <a:cubicBezTo>
                    <a:pt x="766" y="564"/>
                    <a:pt x="766" y="564"/>
                    <a:pt x="767" y="564"/>
                  </a:cubicBezTo>
                  <a:cubicBezTo>
                    <a:pt x="768" y="563"/>
                    <a:pt x="770" y="563"/>
                    <a:pt x="775" y="562"/>
                  </a:cubicBezTo>
                  <a:cubicBezTo>
                    <a:pt x="774" y="561"/>
                    <a:pt x="774" y="561"/>
                    <a:pt x="774" y="561"/>
                  </a:cubicBezTo>
                  <a:cubicBezTo>
                    <a:pt x="773" y="562"/>
                    <a:pt x="773" y="562"/>
                    <a:pt x="773" y="562"/>
                  </a:cubicBezTo>
                  <a:cubicBezTo>
                    <a:pt x="773" y="562"/>
                    <a:pt x="773" y="562"/>
                    <a:pt x="774" y="564"/>
                  </a:cubicBezTo>
                  <a:cubicBezTo>
                    <a:pt x="776" y="566"/>
                    <a:pt x="778" y="569"/>
                    <a:pt x="784" y="577"/>
                  </a:cubicBezTo>
                  <a:cubicBezTo>
                    <a:pt x="785" y="576"/>
                    <a:pt x="785" y="576"/>
                    <a:pt x="785" y="576"/>
                  </a:cubicBezTo>
                  <a:cubicBezTo>
                    <a:pt x="784" y="576"/>
                    <a:pt x="784" y="576"/>
                    <a:pt x="784" y="576"/>
                  </a:cubicBezTo>
                  <a:cubicBezTo>
                    <a:pt x="784" y="576"/>
                    <a:pt x="784" y="576"/>
                    <a:pt x="784" y="578"/>
                  </a:cubicBezTo>
                  <a:cubicBezTo>
                    <a:pt x="785" y="579"/>
                    <a:pt x="786" y="582"/>
                    <a:pt x="789" y="587"/>
                  </a:cubicBezTo>
                  <a:cubicBezTo>
                    <a:pt x="789" y="588"/>
                    <a:pt x="789" y="588"/>
                    <a:pt x="789" y="588"/>
                  </a:cubicBezTo>
                  <a:cubicBezTo>
                    <a:pt x="790" y="588"/>
                    <a:pt x="790" y="588"/>
                    <a:pt x="790" y="588"/>
                  </a:cubicBezTo>
                  <a:cubicBezTo>
                    <a:pt x="790" y="588"/>
                    <a:pt x="790" y="588"/>
                    <a:pt x="796" y="589"/>
                  </a:cubicBezTo>
                  <a:cubicBezTo>
                    <a:pt x="796" y="588"/>
                    <a:pt x="796" y="588"/>
                    <a:pt x="796" y="588"/>
                  </a:cubicBezTo>
                  <a:cubicBezTo>
                    <a:pt x="795" y="587"/>
                    <a:pt x="795" y="587"/>
                    <a:pt x="795" y="587"/>
                  </a:cubicBezTo>
                  <a:lnTo>
                    <a:pt x="796" y="588"/>
                  </a:lnTo>
                  <a:close/>
                  <a:moveTo>
                    <a:pt x="379" y="279"/>
                  </a:moveTo>
                  <a:cubicBezTo>
                    <a:pt x="378" y="278"/>
                    <a:pt x="378" y="278"/>
                    <a:pt x="378" y="278"/>
                  </a:cubicBezTo>
                  <a:cubicBezTo>
                    <a:pt x="377" y="278"/>
                    <a:pt x="377" y="279"/>
                    <a:pt x="376" y="280"/>
                  </a:cubicBezTo>
                  <a:cubicBezTo>
                    <a:pt x="375" y="283"/>
                    <a:pt x="374" y="287"/>
                    <a:pt x="374" y="287"/>
                  </a:cubicBezTo>
                  <a:cubicBezTo>
                    <a:pt x="376" y="287"/>
                    <a:pt x="376" y="287"/>
                    <a:pt x="376" y="287"/>
                  </a:cubicBezTo>
                  <a:cubicBezTo>
                    <a:pt x="375" y="286"/>
                    <a:pt x="375" y="286"/>
                    <a:pt x="375" y="286"/>
                  </a:cubicBezTo>
                  <a:cubicBezTo>
                    <a:pt x="375" y="286"/>
                    <a:pt x="375" y="286"/>
                    <a:pt x="374" y="286"/>
                  </a:cubicBezTo>
                  <a:cubicBezTo>
                    <a:pt x="374" y="287"/>
                    <a:pt x="373" y="287"/>
                    <a:pt x="372" y="288"/>
                  </a:cubicBezTo>
                  <a:cubicBezTo>
                    <a:pt x="371" y="288"/>
                    <a:pt x="370" y="288"/>
                    <a:pt x="370" y="288"/>
                  </a:cubicBezTo>
                  <a:cubicBezTo>
                    <a:pt x="370" y="288"/>
                    <a:pt x="370" y="288"/>
                    <a:pt x="370" y="288"/>
                  </a:cubicBezTo>
                  <a:cubicBezTo>
                    <a:pt x="370" y="289"/>
                    <a:pt x="370" y="289"/>
                    <a:pt x="370" y="289"/>
                  </a:cubicBezTo>
                  <a:cubicBezTo>
                    <a:pt x="370" y="289"/>
                    <a:pt x="370" y="289"/>
                    <a:pt x="370" y="289"/>
                  </a:cubicBezTo>
                  <a:cubicBezTo>
                    <a:pt x="370" y="288"/>
                    <a:pt x="370" y="288"/>
                    <a:pt x="370" y="288"/>
                  </a:cubicBezTo>
                  <a:cubicBezTo>
                    <a:pt x="370" y="289"/>
                    <a:pt x="370" y="289"/>
                    <a:pt x="370" y="289"/>
                  </a:cubicBezTo>
                  <a:cubicBezTo>
                    <a:pt x="370" y="289"/>
                    <a:pt x="370" y="289"/>
                    <a:pt x="370" y="289"/>
                  </a:cubicBezTo>
                  <a:cubicBezTo>
                    <a:pt x="370" y="288"/>
                    <a:pt x="370" y="288"/>
                    <a:pt x="370" y="288"/>
                  </a:cubicBezTo>
                  <a:cubicBezTo>
                    <a:pt x="370" y="288"/>
                    <a:pt x="370" y="288"/>
                    <a:pt x="370" y="288"/>
                  </a:cubicBezTo>
                  <a:cubicBezTo>
                    <a:pt x="367" y="287"/>
                    <a:pt x="367" y="287"/>
                    <a:pt x="367" y="287"/>
                  </a:cubicBezTo>
                  <a:cubicBezTo>
                    <a:pt x="366" y="288"/>
                    <a:pt x="366" y="288"/>
                    <a:pt x="366" y="288"/>
                  </a:cubicBezTo>
                  <a:cubicBezTo>
                    <a:pt x="368" y="288"/>
                    <a:pt x="368" y="288"/>
                    <a:pt x="368" y="288"/>
                  </a:cubicBezTo>
                  <a:cubicBezTo>
                    <a:pt x="368" y="283"/>
                    <a:pt x="368" y="283"/>
                    <a:pt x="368" y="283"/>
                  </a:cubicBezTo>
                  <a:cubicBezTo>
                    <a:pt x="366" y="283"/>
                    <a:pt x="366" y="283"/>
                    <a:pt x="366" y="283"/>
                  </a:cubicBezTo>
                  <a:cubicBezTo>
                    <a:pt x="367" y="284"/>
                    <a:pt x="367" y="284"/>
                    <a:pt x="367" y="284"/>
                  </a:cubicBezTo>
                  <a:cubicBezTo>
                    <a:pt x="372" y="283"/>
                    <a:pt x="372" y="283"/>
                    <a:pt x="372" y="283"/>
                  </a:cubicBezTo>
                  <a:cubicBezTo>
                    <a:pt x="373" y="283"/>
                    <a:pt x="373" y="283"/>
                    <a:pt x="373" y="283"/>
                  </a:cubicBezTo>
                  <a:cubicBezTo>
                    <a:pt x="373" y="282"/>
                    <a:pt x="373" y="282"/>
                    <a:pt x="373" y="282"/>
                  </a:cubicBezTo>
                  <a:cubicBezTo>
                    <a:pt x="372" y="282"/>
                    <a:pt x="372" y="282"/>
                    <a:pt x="372" y="282"/>
                  </a:cubicBezTo>
                  <a:cubicBezTo>
                    <a:pt x="373" y="282"/>
                    <a:pt x="373" y="282"/>
                    <a:pt x="373" y="282"/>
                  </a:cubicBezTo>
                  <a:cubicBezTo>
                    <a:pt x="373" y="282"/>
                    <a:pt x="373" y="282"/>
                    <a:pt x="373" y="282"/>
                  </a:cubicBezTo>
                  <a:cubicBezTo>
                    <a:pt x="372" y="282"/>
                    <a:pt x="372" y="282"/>
                    <a:pt x="372" y="282"/>
                  </a:cubicBezTo>
                  <a:cubicBezTo>
                    <a:pt x="373" y="282"/>
                    <a:pt x="373" y="282"/>
                    <a:pt x="373" y="282"/>
                  </a:cubicBezTo>
                  <a:cubicBezTo>
                    <a:pt x="373" y="281"/>
                    <a:pt x="373" y="281"/>
                    <a:pt x="373" y="281"/>
                  </a:cubicBezTo>
                  <a:cubicBezTo>
                    <a:pt x="374" y="281"/>
                    <a:pt x="374" y="280"/>
                    <a:pt x="376" y="279"/>
                  </a:cubicBezTo>
                  <a:cubicBezTo>
                    <a:pt x="377" y="279"/>
                    <a:pt x="378" y="278"/>
                    <a:pt x="378" y="278"/>
                  </a:cubicBezTo>
                  <a:cubicBezTo>
                    <a:pt x="378" y="278"/>
                    <a:pt x="378" y="278"/>
                    <a:pt x="378" y="278"/>
                  </a:cubicBezTo>
                  <a:cubicBezTo>
                    <a:pt x="378" y="278"/>
                    <a:pt x="378" y="278"/>
                    <a:pt x="378" y="278"/>
                  </a:cubicBezTo>
                  <a:cubicBezTo>
                    <a:pt x="378" y="278"/>
                    <a:pt x="378" y="278"/>
                    <a:pt x="378" y="278"/>
                  </a:cubicBezTo>
                  <a:cubicBezTo>
                    <a:pt x="378" y="278"/>
                    <a:pt x="378" y="278"/>
                    <a:pt x="378" y="278"/>
                  </a:cubicBezTo>
                  <a:cubicBezTo>
                    <a:pt x="378" y="278"/>
                    <a:pt x="378" y="278"/>
                    <a:pt x="378" y="278"/>
                  </a:cubicBezTo>
                  <a:cubicBezTo>
                    <a:pt x="378" y="277"/>
                    <a:pt x="378" y="277"/>
                    <a:pt x="378" y="277"/>
                  </a:cubicBezTo>
                  <a:cubicBezTo>
                    <a:pt x="377" y="278"/>
                    <a:pt x="377" y="278"/>
                    <a:pt x="377" y="278"/>
                  </a:cubicBezTo>
                  <a:cubicBezTo>
                    <a:pt x="378" y="278"/>
                    <a:pt x="378" y="278"/>
                    <a:pt x="378" y="278"/>
                  </a:cubicBezTo>
                  <a:cubicBezTo>
                    <a:pt x="378" y="277"/>
                    <a:pt x="378" y="277"/>
                    <a:pt x="378" y="277"/>
                  </a:cubicBezTo>
                  <a:cubicBezTo>
                    <a:pt x="377" y="278"/>
                    <a:pt x="377" y="278"/>
                    <a:pt x="377" y="278"/>
                  </a:cubicBezTo>
                  <a:cubicBezTo>
                    <a:pt x="378" y="277"/>
                    <a:pt x="378" y="277"/>
                    <a:pt x="378" y="277"/>
                  </a:cubicBezTo>
                  <a:cubicBezTo>
                    <a:pt x="377" y="277"/>
                    <a:pt x="377" y="277"/>
                    <a:pt x="377" y="277"/>
                  </a:cubicBezTo>
                  <a:cubicBezTo>
                    <a:pt x="377" y="278"/>
                    <a:pt x="377" y="278"/>
                    <a:pt x="377" y="278"/>
                  </a:cubicBezTo>
                  <a:cubicBezTo>
                    <a:pt x="378" y="277"/>
                    <a:pt x="378" y="277"/>
                    <a:pt x="378" y="277"/>
                  </a:cubicBezTo>
                  <a:cubicBezTo>
                    <a:pt x="377" y="277"/>
                    <a:pt x="377" y="277"/>
                    <a:pt x="377" y="277"/>
                  </a:cubicBezTo>
                  <a:cubicBezTo>
                    <a:pt x="378" y="277"/>
                    <a:pt x="378" y="277"/>
                    <a:pt x="378" y="277"/>
                  </a:cubicBezTo>
                  <a:cubicBezTo>
                    <a:pt x="377" y="277"/>
                    <a:pt x="377" y="277"/>
                    <a:pt x="377" y="277"/>
                  </a:cubicBezTo>
                  <a:cubicBezTo>
                    <a:pt x="377" y="277"/>
                    <a:pt x="377" y="277"/>
                    <a:pt x="377" y="277"/>
                  </a:cubicBezTo>
                  <a:cubicBezTo>
                    <a:pt x="378" y="277"/>
                    <a:pt x="378" y="277"/>
                    <a:pt x="378" y="277"/>
                  </a:cubicBezTo>
                  <a:cubicBezTo>
                    <a:pt x="377" y="277"/>
                    <a:pt x="377" y="277"/>
                    <a:pt x="377" y="277"/>
                  </a:cubicBezTo>
                  <a:cubicBezTo>
                    <a:pt x="377" y="277"/>
                    <a:pt x="377" y="278"/>
                    <a:pt x="377" y="279"/>
                  </a:cubicBezTo>
                  <a:cubicBezTo>
                    <a:pt x="379" y="279"/>
                    <a:pt x="379" y="279"/>
                    <a:pt x="379" y="279"/>
                  </a:cubicBezTo>
                  <a:cubicBezTo>
                    <a:pt x="378" y="278"/>
                    <a:pt x="378" y="278"/>
                    <a:pt x="378" y="278"/>
                  </a:cubicBezTo>
                  <a:cubicBezTo>
                    <a:pt x="379" y="279"/>
                    <a:pt x="379" y="279"/>
                    <a:pt x="379" y="279"/>
                  </a:cubicBezTo>
                  <a:cubicBezTo>
                    <a:pt x="380" y="279"/>
                    <a:pt x="380" y="279"/>
                    <a:pt x="380" y="279"/>
                  </a:cubicBezTo>
                  <a:cubicBezTo>
                    <a:pt x="380" y="278"/>
                    <a:pt x="380" y="278"/>
                    <a:pt x="380" y="278"/>
                  </a:cubicBezTo>
                  <a:cubicBezTo>
                    <a:pt x="380" y="278"/>
                    <a:pt x="380" y="278"/>
                    <a:pt x="380" y="277"/>
                  </a:cubicBezTo>
                  <a:cubicBezTo>
                    <a:pt x="380" y="277"/>
                    <a:pt x="380" y="276"/>
                    <a:pt x="380" y="276"/>
                  </a:cubicBezTo>
                  <a:cubicBezTo>
                    <a:pt x="379" y="275"/>
                    <a:pt x="379" y="275"/>
                    <a:pt x="378" y="275"/>
                  </a:cubicBezTo>
                  <a:cubicBezTo>
                    <a:pt x="377" y="275"/>
                    <a:pt x="377" y="276"/>
                    <a:pt x="375" y="276"/>
                  </a:cubicBezTo>
                  <a:cubicBezTo>
                    <a:pt x="373" y="277"/>
                    <a:pt x="372" y="278"/>
                    <a:pt x="371" y="279"/>
                  </a:cubicBezTo>
                  <a:cubicBezTo>
                    <a:pt x="370" y="280"/>
                    <a:pt x="370" y="281"/>
                    <a:pt x="370" y="282"/>
                  </a:cubicBezTo>
                  <a:cubicBezTo>
                    <a:pt x="372" y="282"/>
                    <a:pt x="372" y="282"/>
                    <a:pt x="372" y="282"/>
                  </a:cubicBezTo>
                  <a:cubicBezTo>
                    <a:pt x="371" y="280"/>
                    <a:pt x="371" y="280"/>
                    <a:pt x="371" y="280"/>
                  </a:cubicBezTo>
                  <a:cubicBezTo>
                    <a:pt x="371" y="280"/>
                    <a:pt x="371" y="280"/>
                    <a:pt x="366" y="281"/>
                  </a:cubicBezTo>
                  <a:cubicBezTo>
                    <a:pt x="365" y="282"/>
                    <a:pt x="365" y="282"/>
                    <a:pt x="365" y="282"/>
                  </a:cubicBezTo>
                  <a:cubicBezTo>
                    <a:pt x="365" y="283"/>
                    <a:pt x="365" y="283"/>
                    <a:pt x="365" y="283"/>
                  </a:cubicBezTo>
                  <a:cubicBezTo>
                    <a:pt x="365" y="283"/>
                    <a:pt x="365" y="283"/>
                    <a:pt x="365" y="288"/>
                  </a:cubicBezTo>
                  <a:cubicBezTo>
                    <a:pt x="365" y="289"/>
                    <a:pt x="365" y="289"/>
                    <a:pt x="365" y="289"/>
                  </a:cubicBezTo>
                  <a:cubicBezTo>
                    <a:pt x="366" y="290"/>
                    <a:pt x="366" y="290"/>
                    <a:pt x="366" y="290"/>
                  </a:cubicBezTo>
                  <a:cubicBezTo>
                    <a:pt x="366" y="290"/>
                    <a:pt x="366" y="290"/>
                    <a:pt x="368" y="291"/>
                  </a:cubicBezTo>
                  <a:cubicBezTo>
                    <a:pt x="369" y="290"/>
                    <a:pt x="369" y="290"/>
                    <a:pt x="369" y="290"/>
                  </a:cubicBezTo>
                  <a:cubicBezTo>
                    <a:pt x="368" y="291"/>
                    <a:pt x="368" y="291"/>
                    <a:pt x="368" y="291"/>
                  </a:cubicBezTo>
                  <a:cubicBezTo>
                    <a:pt x="369" y="291"/>
                    <a:pt x="369" y="291"/>
                    <a:pt x="370" y="291"/>
                  </a:cubicBezTo>
                  <a:cubicBezTo>
                    <a:pt x="371" y="291"/>
                    <a:pt x="372" y="291"/>
                    <a:pt x="372" y="291"/>
                  </a:cubicBezTo>
                  <a:cubicBezTo>
                    <a:pt x="374" y="290"/>
                    <a:pt x="377" y="288"/>
                    <a:pt x="377" y="288"/>
                  </a:cubicBezTo>
                  <a:cubicBezTo>
                    <a:pt x="377" y="288"/>
                    <a:pt x="377" y="288"/>
                    <a:pt x="377" y="288"/>
                  </a:cubicBezTo>
                  <a:cubicBezTo>
                    <a:pt x="377" y="287"/>
                    <a:pt x="377" y="287"/>
                    <a:pt x="377" y="287"/>
                  </a:cubicBezTo>
                  <a:cubicBezTo>
                    <a:pt x="377" y="287"/>
                    <a:pt x="377" y="287"/>
                    <a:pt x="378" y="286"/>
                  </a:cubicBezTo>
                  <a:cubicBezTo>
                    <a:pt x="378" y="285"/>
                    <a:pt x="378" y="284"/>
                    <a:pt x="379" y="282"/>
                  </a:cubicBezTo>
                  <a:cubicBezTo>
                    <a:pt x="379" y="282"/>
                    <a:pt x="379" y="281"/>
                    <a:pt x="379" y="281"/>
                  </a:cubicBezTo>
                  <a:cubicBezTo>
                    <a:pt x="379" y="280"/>
                    <a:pt x="380" y="280"/>
                    <a:pt x="380" y="280"/>
                  </a:cubicBezTo>
                  <a:cubicBezTo>
                    <a:pt x="380" y="279"/>
                    <a:pt x="380" y="279"/>
                    <a:pt x="380" y="279"/>
                  </a:cubicBezTo>
                  <a:cubicBezTo>
                    <a:pt x="380" y="279"/>
                    <a:pt x="380" y="279"/>
                    <a:pt x="380" y="279"/>
                  </a:cubicBezTo>
                  <a:lnTo>
                    <a:pt x="379" y="279"/>
                  </a:lnTo>
                  <a:close/>
                  <a:moveTo>
                    <a:pt x="557" y="747"/>
                  </a:moveTo>
                  <a:cubicBezTo>
                    <a:pt x="558" y="746"/>
                    <a:pt x="558" y="746"/>
                    <a:pt x="558" y="746"/>
                  </a:cubicBezTo>
                  <a:cubicBezTo>
                    <a:pt x="557" y="745"/>
                    <a:pt x="556" y="744"/>
                    <a:pt x="555" y="744"/>
                  </a:cubicBezTo>
                  <a:cubicBezTo>
                    <a:pt x="554" y="744"/>
                    <a:pt x="553" y="745"/>
                    <a:pt x="552" y="746"/>
                  </a:cubicBezTo>
                  <a:cubicBezTo>
                    <a:pt x="552" y="747"/>
                    <a:pt x="552" y="748"/>
                    <a:pt x="551" y="748"/>
                  </a:cubicBezTo>
                  <a:cubicBezTo>
                    <a:pt x="551" y="749"/>
                    <a:pt x="551" y="750"/>
                    <a:pt x="551" y="750"/>
                  </a:cubicBezTo>
                  <a:cubicBezTo>
                    <a:pt x="551" y="751"/>
                    <a:pt x="551" y="751"/>
                    <a:pt x="551" y="751"/>
                  </a:cubicBezTo>
                  <a:cubicBezTo>
                    <a:pt x="552" y="751"/>
                    <a:pt x="552" y="751"/>
                    <a:pt x="552" y="751"/>
                  </a:cubicBezTo>
                  <a:cubicBezTo>
                    <a:pt x="553" y="753"/>
                    <a:pt x="555" y="753"/>
                    <a:pt x="557" y="753"/>
                  </a:cubicBezTo>
                  <a:cubicBezTo>
                    <a:pt x="558" y="753"/>
                    <a:pt x="559" y="753"/>
                    <a:pt x="559" y="753"/>
                  </a:cubicBezTo>
                  <a:cubicBezTo>
                    <a:pt x="560" y="752"/>
                    <a:pt x="561" y="751"/>
                    <a:pt x="561" y="750"/>
                  </a:cubicBezTo>
                  <a:cubicBezTo>
                    <a:pt x="561" y="749"/>
                    <a:pt x="560" y="747"/>
                    <a:pt x="558" y="746"/>
                  </a:cubicBezTo>
                  <a:cubicBezTo>
                    <a:pt x="557" y="747"/>
                    <a:pt x="557" y="747"/>
                    <a:pt x="557" y="747"/>
                  </a:cubicBezTo>
                  <a:cubicBezTo>
                    <a:pt x="558" y="746"/>
                    <a:pt x="558" y="746"/>
                    <a:pt x="558" y="746"/>
                  </a:cubicBezTo>
                  <a:cubicBezTo>
                    <a:pt x="557" y="747"/>
                    <a:pt x="557" y="747"/>
                    <a:pt x="557" y="747"/>
                  </a:cubicBezTo>
                  <a:cubicBezTo>
                    <a:pt x="556" y="748"/>
                    <a:pt x="556" y="748"/>
                    <a:pt x="556" y="748"/>
                  </a:cubicBezTo>
                  <a:cubicBezTo>
                    <a:pt x="557" y="749"/>
                    <a:pt x="557" y="749"/>
                    <a:pt x="557" y="750"/>
                  </a:cubicBezTo>
                  <a:cubicBezTo>
                    <a:pt x="558" y="750"/>
                    <a:pt x="558" y="750"/>
                    <a:pt x="558" y="750"/>
                  </a:cubicBezTo>
                  <a:cubicBezTo>
                    <a:pt x="558" y="750"/>
                    <a:pt x="558" y="750"/>
                    <a:pt x="558" y="750"/>
                  </a:cubicBezTo>
                  <a:cubicBezTo>
                    <a:pt x="558" y="750"/>
                    <a:pt x="558" y="750"/>
                    <a:pt x="558" y="750"/>
                  </a:cubicBezTo>
                  <a:cubicBezTo>
                    <a:pt x="558" y="750"/>
                    <a:pt x="558" y="750"/>
                    <a:pt x="558" y="750"/>
                  </a:cubicBezTo>
                  <a:cubicBezTo>
                    <a:pt x="558" y="750"/>
                    <a:pt x="558" y="750"/>
                    <a:pt x="558" y="750"/>
                  </a:cubicBezTo>
                  <a:cubicBezTo>
                    <a:pt x="558" y="750"/>
                    <a:pt x="558" y="750"/>
                    <a:pt x="558" y="750"/>
                  </a:cubicBezTo>
                  <a:cubicBezTo>
                    <a:pt x="558" y="750"/>
                    <a:pt x="558" y="750"/>
                    <a:pt x="558" y="750"/>
                  </a:cubicBezTo>
                  <a:cubicBezTo>
                    <a:pt x="558" y="750"/>
                    <a:pt x="558" y="750"/>
                    <a:pt x="558" y="750"/>
                  </a:cubicBezTo>
                  <a:cubicBezTo>
                    <a:pt x="558" y="750"/>
                    <a:pt x="558" y="750"/>
                    <a:pt x="558" y="750"/>
                  </a:cubicBezTo>
                  <a:cubicBezTo>
                    <a:pt x="558" y="750"/>
                    <a:pt x="558" y="750"/>
                    <a:pt x="558" y="750"/>
                  </a:cubicBezTo>
                  <a:cubicBezTo>
                    <a:pt x="558" y="750"/>
                    <a:pt x="558" y="750"/>
                    <a:pt x="558" y="750"/>
                  </a:cubicBezTo>
                  <a:cubicBezTo>
                    <a:pt x="558" y="750"/>
                    <a:pt x="557" y="750"/>
                    <a:pt x="557" y="750"/>
                  </a:cubicBezTo>
                  <a:cubicBezTo>
                    <a:pt x="556" y="750"/>
                    <a:pt x="555" y="750"/>
                    <a:pt x="554" y="749"/>
                  </a:cubicBezTo>
                  <a:cubicBezTo>
                    <a:pt x="553" y="750"/>
                    <a:pt x="553" y="750"/>
                    <a:pt x="553" y="750"/>
                  </a:cubicBezTo>
                  <a:cubicBezTo>
                    <a:pt x="554" y="750"/>
                    <a:pt x="554" y="750"/>
                    <a:pt x="554" y="750"/>
                  </a:cubicBezTo>
                  <a:cubicBezTo>
                    <a:pt x="554" y="750"/>
                    <a:pt x="554" y="750"/>
                    <a:pt x="554" y="750"/>
                  </a:cubicBezTo>
                  <a:cubicBezTo>
                    <a:pt x="554" y="749"/>
                    <a:pt x="554" y="749"/>
                    <a:pt x="555" y="748"/>
                  </a:cubicBezTo>
                  <a:cubicBezTo>
                    <a:pt x="555" y="747"/>
                    <a:pt x="555" y="747"/>
                    <a:pt x="555" y="747"/>
                  </a:cubicBezTo>
                  <a:cubicBezTo>
                    <a:pt x="555" y="747"/>
                    <a:pt x="555" y="747"/>
                    <a:pt x="555" y="747"/>
                  </a:cubicBezTo>
                  <a:cubicBezTo>
                    <a:pt x="555" y="747"/>
                    <a:pt x="555" y="747"/>
                    <a:pt x="555" y="747"/>
                  </a:cubicBezTo>
                  <a:cubicBezTo>
                    <a:pt x="555" y="747"/>
                    <a:pt x="555" y="747"/>
                    <a:pt x="555" y="747"/>
                  </a:cubicBezTo>
                  <a:cubicBezTo>
                    <a:pt x="555" y="747"/>
                    <a:pt x="555" y="747"/>
                    <a:pt x="555" y="747"/>
                  </a:cubicBezTo>
                  <a:cubicBezTo>
                    <a:pt x="555" y="747"/>
                    <a:pt x="555" y="747"/>
                    <a:pt x="555" y="747"/>
                  </a:cubicBezTo>
                  <a:cubicBezTo>
                    <a:pt x="555" y="747"/>
                    <a:pt x="555" y="747"/>
                    <a:pt x="555" y="747"/>
                  </a:cubicBezTo>
                  <a:cubicBezTo>
                    <a:pt x="555" y="747"/>
                    <a:pt x="555" y="747"/>
                    <a:pt x="555" y="747"/>
                  </a:cubicBezTo>
                  <a:cubicBezTo>
                    <a:pt x="555" y="747"/>
                    <a:pt x="555" y="747"/>
                    <a:pt x="555" y="747"/>
                  </a:cubicBezTo>
                  <a:cubicBezTo>
                    <a:pt x="555" y="747"/>
                    <a:pt x="555" y="747"/>
                    <a:pt x="555" y="747"/>
                  </a:cubicBezTo>
                  <a:cubicBezTo>
                    <a:pt x="555" y="747"/>
                    <a:pt x="555" y="747"/>
                    <a:pt x="555" y="747"/>
                  </a:cubicBezTo>
                  <a:cubicBezTo>
                    <a:pt x="555" y="747"/>
                    <a:pt x="555" y="747"/>
                    <a:pt x="555" y="747"/>
                  </a:cubicBezTo>
                  <a:cubicBezTo>
                    <a:pt x="555" y="747"/>
                    <a:pt x="555" y="748"/>
                    <a:pt x="556" y="748"/>
                  </a:cubicBezTo>
                  <a:cubicBezTo>
                    <a:pt x="556" y="748"/>
                    <a:pt x="556" y="748"/>
                    <a:pt x="556" y="748"/>
                  </a:cubicBezTo>
                  <a:cubicBezTo>
                    <a:pt x="556" y="748"/>
                    <a:pt x="556" y="748"/>
                    <a:pt x="556" y="748"/>
                  </a:cubicBezTo>
                  <a:lnTo>
                    <a:pt x="557" y="747"/>
                  </a:lnTo>
                  <a:close/>
                  <a:moveTo>
                    <a:pt x="603" y="766"/>
                  </a:moveTo>
                  <a:cubicBezTo>
                    <a:pt x="604" y="765"/>
                    <a:pt x="604" y="765"/>
                    <a:pt x="604" y="765"/>
                  </a:cubicBezTo>
                  <a:cubicBezTo>
                    <a:pt x="602" y="764"/>
                    <a:pt x="602" y="764"/>
                    <a:pt x="602" y="764"/>
                  </a:cubicBezTo>
                  <a:cubicBezTo>
                    <a:pt x="602" y="763"/>
                    <a:pt x="602" y="763"/>
                    <a:pt x="602" y="763"/>
                  </a:cubicBezTo>
                  <a:cubicBezTo>
                    <a:pt x="601" y="763"/>
                    <a:pt x="601" y="763"/>
                    <a:pt x="601" y="763"/>
                  </a:cubicBezTo>
                  <a:cubicBezTo>
                    <a:pt x="601" y="763"/>
                    <a:pt x="600" y="764"/>
                    <a:pt x="598" y="765"/>
                  </a:cubicBezTo>
                  <a:cubicBezTo>
                    <a:pt x="596" y="766"/>
                    <a:pt x="593" y="768"/>
                    <a:pt x="590" y="770"/>
                  </a:cubicBezTo>
                  <a:cubicBezTo>
                    <a:pt x="588" y="771"/>
                    <a:pt x="587" y="771"/>
                    <a:pt x="586" y="772"/>
                  </a:cubicBezTo>
                  <a:cubicBezTo>
                    <a:pt x="585" y="772"/>
                    <a:pt x="585" y="772"/>
                    <a:pt x="584" y="773"/>
                  </a:cubicBezTo>
                  <a:cubicBezTo>
                    <a:pt x="584" y="773"/>
                    <a:pt x="584" y="773"/>
                    <a:pt x="584" y="773"/>
                  </a:cubicBezTo>
                  <a:cubicBezTo>
                    <a:pt x="584" y="773"/>
                    <a:pt x="584" y="773"/>
                    <a:pt x="584" y="773"/>
                  </a:cubicBezTo>
                  <a:cubicBezTo>
                    <a:pt x="584" y="773"/>
                    <a:pt x="584" y="773"/>
                    <a:pt x="584" y="773"/>
                  </a:cubicBezTo>
                  <a:cubicBezTo>
                    <a:pt x="584" y="773"/>
                    <a:pt x="584" y="773"/>
                    <a:pt x="584" y="773"/>
                  </a:cubicBezTo>
                  <a:cubicBezTo>
                    <a:pt x="584" y="773"/>
                    <a:pt x="584" y="773"/>
                    <a:pt x="584" y="773"/>
                  </a:cubicBezTo>
                  <a:cubicBezTo>
                    <a:pt x="584" y="773"/>
                    <a:pt x="584" y="773"/>
                    <a:pt x="584" y="773"/>
                  </a:cubicBezTo>
                  <a:cubicBezTo>
                    <a:pt x="584" y="773"/>
                    <a:pt x="584" y="773"/>
                    <a:pt x="584" y="773"/>
                  </a:cubicBezTo>
                  <a:cubicBezTo>
                    <a:pt x="584" y="773"/>
                    <a:pt x="584" y="773"/>
                    <a:pt x="584" y="773"/>
                  </a:cubicBezTo>
                  <a:cubicBezTo>
                    <a:pt x="583" y="773"/>
                    <a:pt x="581" y="772"/>
                    <a:pt x="580" y="771"/>
                  </a:cubicBezTo>
                  <a:cubicBezTo>
                    <a:pt x="580" y="771"/>
                    <a:pt x="579" y="771"/>
                    <a:pt x="579" y="771"/>
                  </a:cubicBezTo>
                  <a:cubicBezTo>
                    <a:pt x="578" y="770"/>
                    <a:pt x="578" y="770"/>
                    <a:pt x="578" y="770"/>
                  </a:cubicBezTo>
                  <a:cubicBezTo>
                    <a:pt x="578" y="770"/>
                    <a:pt x="578" y="770"/>
                    <a:pt x="578" y="770"/>
                  </a:cubicBezTo>
                  <a:cubicBezTo>
                    <a:pt x="577" y="769"/>
                    <a:pt x="577" y="769"/>
                    <a:pt x="577" y="769"/>
                  </a:cubicBezTo>
                  <a:cubicBezTo>
                    <a:pt x="576" y="771"/>
                    <a:pt x="576" y="771"/>
                    <a:pt x="576" y="771"/>
                  </a:cubicBezTo>
                  <a:cubicBezTo>
                    <a:pt x="576" y="771"/>
                    <a:pt x="575" y="771"/>
                    <a:pt x="575" y="772"/>
                  </a:cubicBezTo>
                  <a:cubicBezTo>
                    <a:pt x="574" y="774"/>
                    <a:pt x="573" y="776"/>
                    <a:pt x="572" y="777"/>
                  </a:cubicBezTo>
                  <a:cubicBezTo>
                    <a:pt x="571" y="778"/>
                    <a:pt x="570" y="779"/>
                    <a:pt x="570" y="780"/>
                  </a:cubicBezTo>
                  <a:cubicBezTo>
                    <a:pt x="569" y="780"/>
                    <a:pt x="569" y="781"/>
                    <a:pt x="568" y="781"/>
                  </a:cubicBezTo>
                  <a:cubicBezTo>
                    <a:pt x="569" y="782"/>
                    <a:pt x="569" y="782"/>
                    <a:pt x="569" y="782"/>
                  </a:cubicBezTo>
                  <a:cubicBezTo>
                    <a:pt x="569" y="781"/>
                    <a:pt x="569" y="781"/>
                    <a:pt x="569" y="781"/>
                  </a:cubicBezTo>
                  <a:cubicBezTo>
                    <a:pt x="568" y="781"/>
                    <a:pt x="567" y="781"/>
                    <a:pt x="567" y="780"/>
                  </a:cubicBezTo>
                  <a:cubicBezTo>
                    <a:pt x="566" y="780"/>
                    <a:pt x="566" y="780"/>
                    <a:pt x="566" y="780"/>
                  </a:cubicBezTo>
                  <a:cubicBezTo>
                    <a:pt x="566" y="780"/>
                    <a:pt x="566" y="780"/>
                    <a:pt x="566" y="780"/>
                  </a:cubicBezTo>
                  <a:cubicBezTo>
                    <a:pt x="566" y="780"/>
                    <a:pt x="566" y="780"/>
                    <a:pt x="566" y="780"/>
                  </a:cubicBezTo>
                  <a:cubicBezTo>
                    <a:pt x="565" y="780"/>
                    <a:pt x="565" y="780"/>
                    <a:pt x="565" y="780"/>
                  </a:cubicBezTo>
                  <a:cubicBezTo>
                    <a:pt x="566" y="780"/>
                    <a:pt x="566" y="780"/>
                    <a:pt x="566" y="780"/>
                  </a:cubicBezTo>
                  <a:cubicBezTo>
                    <a:pt x="566" y="780"/>
                    <a:pt x="566" y="780"/>
                    <a:pt x="566" y="780"/>
                  </a:cubicBezTo>
                  <a:cubicBezTo>
                    <a:pt x="565" y="780"/>
                    <a:pt x="565" y="780"/>
                    <a:pt x="565" y="780"/>
                  </a:cubicBezTo>
                  <a:cubicBezTo>
                    <a:pt x="566" y="780"/>
                    <a:pt x="566" y="780"/>
                    <a:pt x="566" y="780"/>
                  </a:cubicBezTo>
                  <a:cubicBezTo>
                    <a:pt x="566" y="780"/>
                    <a:pt x="566" y="780"/>
                    <a:pt x="566" y="780"/>
                  </a:cubicBezTo>
                  <a:cubicBezTo>
                    <a:pt x="565" y="779"/>
                    <a:pt x="565" y="779"/>
                    <a:pt x="565" y="779"/>
                  </a:cubicBezTo>
                  <a:cubicBezTo>
                    <a:pt x="560" y="778"/>
                    <a:pt x="560" y="778"/>
                    <a:pt x="560" y="778"/>
                  </a:cubicBezTo>
                  <a:cubicBezTo>
                    <a:pt x="560" y="780"/>
                    <a:pt x="560" y="780"/>
                    <a:pt x="560" y="780"/>
                  </a:cubicBezTo>
                  <a:cubicBezTo>
                    <a:pt x="560" y="778"/>
                    <a:pt x="560" y="778"/>
                    <a:pt x="560" y="778"/>
                  </a:cubicBezTo>
                  <a:cubicBezTo>
                    <a:pt x="556" y="777"/>
                    <a:pt x="556" y="777"/>
                    <a:pt x="556" y="777"/>
                  </a:cubicBezTo>
                  <a:cubicBezTo>
                    <a:pt x="555" y="776"/>
                    <a:pt x="555" y="776"/>
                    <a:pt x="555" y="776"/>
                  </a:cubicBezTo>
                  <a:cubicBezTo>
                    <a:pt x="554" y="777"/>
                    <a:pt x="554" y="777"/>
                    <a:pt x="554" y="777"/>
                  </a:cubicBezTo>
                  <a:cubicBezTo>
                    <a:pt x="554" y="777"/>
                    <a:pt x="554" y="778"/>
                    <a:pt x="554" y="778"/>
                  </a:cubicBezTo>
                  <a:cubicBezTo>
                    <a:pt x="553" y="779"/>
                    <a:pt x="553" y="779"/>
                    <a:pt x="552" y="780"/>
                  </a:cubicBezTo>
                  <a:cubicBezTo>
                    <a:pt x="551" y="781"/>
                    <a:pt x="551" y="781"/>
                    <a:pt x="551" y="781"/>
                  </a:cubicBezTo>
                  <a:cubicBezTo>
                    <a:pt x="551" y="781"/>
                    <a:pt x="551" y="781"/>
                    <a:pt x="551" y="781"/>
                  </a:cubicBezTo>
                  <a:cubicBezTo>
                    <a:pt x="551" y="781"/>
                    <a:pt x="551" y="781"/>
                    <a:pt x="551" y="781"/>
                  </a:cubicBezTo>
                  <a:cubicBezTo>
                    <a:pt x="551" y="781"/>
                    <a:pt x="551" y="781"/>
                    <a:pt x="551" y="781"/>
                  </a:cubicBezTo>
                  <a:cubicBezTo>
                    <a:pt x="551" y="781"/>
                    <a:pt x="551" y="781"/>
                    <a:pt x="551" y="781"/>
                  </a:cubicBezTo>
                  <a:cubicBezTo>
                    <a:pt x="551" y="781"/>
                    <a:pt x="551" y="781"/>
                    <a:pt x="551" y="781"/>
                  </a:cubicBezTo>
                  <a:cubicBezTo>
                    <a:pt x="551" y="781"/>
                    <a:pt x="551" y="781"/>
                    <a:pt x="551" y="781"/>
                  </a:cubicBezTo>
                  <a:cubicBezTo>
                    <a:pt x="551" y="782"/>
                    <a:pt x="551" y="782"/>
                    <a:pt x="551" y="782"/>
                  </a:cubicBezTo>
                  <a:cubicBezTo>
                    <a:pt x="552" y="781"/>
                    <a:pt x="552" y="781"/>
                    <a:pt x="552" y="781"/>
                  </a:cubicBezTo>
                  <a:cubicBezTo>
                    <a:pt x="550" y="780"/>
                    <a:pt x="548" y="780"/>
                    <a:pt x="547" y="779"/>
                  </a:cubicBezTo>
                  <a:cubicBezTo>
                    <a:pt x="547" y="779"/>
                    <a:pt x="546" y="779"/>
                    <a:pt x="546" y="778"/>
                  </a:cubicBezTo>
                  <a:cubicBezTo>
                    <a:pt x="545" y="778"/>
                    <a:pt x="545" y="778"/>
                    <a:pt x="545" y="778"/>
                  </a:cubicBezTo>
                  <a:cubicBezTo>
                    <a:pt x="544" y="778"/>
                    <a:pt x="544" y="778"/>
                    <a:pt x="544" y="778"/>
                  </a:cubicBezTo>
                  <a:cubicBezTo>
                    <a:pt x="544" y="778"/>
                    <a:pt x="544" y="778"/>
                    <a:pt x="544" y="778"/>
                  </a:cubicBezTo>
                  <a:cubicBezTo>
                    <a:pt x="544" y="778"/>
                    <a:pt x="536" y="785"/>
                    <a:pt x="533" y="788"/>
                  </a:cubicBezTo>
                  <a:cubicBezTo>
                    <a:pt x="534" y="789"/>
                    <a:pt x="534" y="789"/>
                    <a:pt x="534" y="789"/>
                  </a:cubicBezTo>
                  <a:cubicBezTo>
                    <a:pt x="533" y="788"/>
                    <a:pt x="533" y="788"/>
                    <a:pt x="533" y="788"/>
                  </a:cubicBezTo>
                  <a:cubicBezTo>
                    <a:pt x="532" y="788"/>
                    <a:pt x="530" y="789"/>
                    <a:pt x="528" y="789"/>
                  </a:cubicBezTo>
                  <a:cubicBezTo>
                    <a:pt x="527" y="789"/>
                    <a:pt x="526" y="789"/>
                    <a:pt x="525" y="789"/>
                  </a:cubicBezTo>
                  <a:cubicBezTo>
                    <a:pt x="525" y="789"/>
                    <a:pt x="524" y="789"/>
                    <a:pt x="524" y="789"/>
                  </a:cubicBezTo>
                  <a:cubicBezTo>
                    <a:pt x="524" y="789"/>
                    <a:pt x="524" y="789"/>
                    <a:pt x="524" y="789"/>
                  </a:cubicBezTo>
                  <a:cubicBezTo>
                    <a:pt x="524" y="789"/>
                    <a:pt x="524" y="789"/>
                    <a:pt x="524" y="789"/>
                  </a:cubicBezTo>
                  <a:cubicBezTo>
                    <a:pt x="518" y="793"/>
                    <a:pt x="518" y="793"/>
                    <a:pt x="518" y="793"/>
                  </a:cubicBezTo>
                  <a:cubicBezTo>
                    <a:pt x="519" y="794"/>
                    <a:pt x="519" y="794"/>
                    <a:pt x="519" y="794"/>
                  </a:cubicBezTo>
                  <a:cubicBezTo>
                    <a:pt x="519" y="793"/>
                    <a:pt x="519" y="793"/>
                    <a:pt x="519" y="793"/>
                  </a:cubicBezTo>
                  <a:cubicBezTo>
                    <a:pt x="500" y="794"/>
                    <a:pt x="500" y="794"/>
                    <a:pt x="500" y="794"/>
                  </a:cubicBezTo>
                  <a:cubicBezTo>
                    <a:pt x="500" y="796"/>
                    <a:pt x="500" y="796"/>
                    <a:pt x="500" y="796"/>
                  </a:cubicBezTo>
                  <a:cubicBezTo>
                    <a:pt x="501" y="795"/>
                    <a:pt x="501" y="795"/>
                    <a:pt x="501" y="795"/>
                  </a:cubicBezTo>
                  <a:cubicBezTo>
                    <a:pt x="501" y="795"/>
                    <a:pt x="498" y="792"/>
                    <a:pt x="493" y="792"/>
                  </a:cubicBezTo>
                  <a:cubicBezTo>
                    <a:pt x="492" y="792"/>
                    <a:pt x="490" y="792"/>
                    <a:pt x="489" y="793"/>
                  </a:cubicBezTo>
                  <a:cubicBezTo>
                    <a:pt x="486" y="794"/>
                    <a:pt x="484" y="796"/>
                    <a:pt x="481" y="797"/>
                  </a:cubicBezTo>
                  <a:cubicBezTo>
                    <a:pt x="480" y="798"/>
                    <a:pt x="479" y="799"/>
                    <a:pt x="478" y="799"/>
                  </a:cubicBezTo>
                  <a:cubicBezTo>
                    <a:pt x="477" y="799"/>
                    <a:pt x="476" y="800"/>
                    <a:pt x="476" y="800"/>
                  </a:cubicBezTo>
                  <a:cubicBezTo>
                    <a:pt x="474" y="800"/>
                    <a:pt x="470" y="798"/>
                    <a:pt x="467" y="796"/>
                  </a:cubicBezTo>
                  <a:cubicBezTo>
                    <a:pt x="466" y="796"/>
                    <a:pt x="464" y="795"/>
                    <a:pt x="463" y="794"/>
                  </a:cubicBezTo>
                  <a:cubicBezTo>
                    <a:pt x="463" y="794"/>
                    <a:pt x="462" y="794"/>
                    <a:pt x="462" y="793"/>
                  </a:cubicBezTo>
                  <a:cubicBezTo>
                    <a:pt x="462" y="793"/>
                    <a:pt x="462" y="793"/>
                    <a:pt x="462" y="793"/>
                  </a:cubicBezTo>
                  <a:cubicBezTo>
                    <a:pt x="461" y="794"/>
                    <a:pt x="461" y="794"/>
                    <a:pt x="461" y="794"/>
                  </a:cubicBezTo>
                  <a:cubicBezTo>
                    <a:pt x="462" y="794"/>
                    <a:pt x="462" y="794"/>
                    <a:pt x="462" y="794"/>
                  </a:cubicBezTo>
                  <a:cubicBezTo>
                    <a:pt x="460" y="788"/>
                    <a:pt x="460" y="788"/>
                    <a:pt x="460" y="788"/>
                  </a:cubicBezTo>
                  <a:cubicBezTo>
                    <a:pt x="459" y="787"/>
                    <a:pt x="459" y="787"/>
                    <a:pt x="459" y="787"/>
                  </a:cubicBezTo>
                  <a:cubicBezTo>
                    <a:pt x="458" y="788"/>
                    <a:pt x="458" y="788"/>
                    <a:pt x="458" y="788"/>
                  </a:cubicBezTo>
                  <a:cubicBezTo>
                    <a:pt x="458" y="788"/>
                    <a:pt x="457" y="788"/>
                    <a:pt x="457" y="788"/>
                  </a:cubicBezTo>
                  <a:cubicBezTo>
                    <a:pt x="455" y="788"/>
                    <a:pt x="451" y="789"/>
                    <a:pt x="449" y="789"/>
                  </a:cubicBezTo>
                  <a:cubicBezTo>
                    <a:pt x="448" y="789"/>
                    <a:pt x="448" y="789"/>
                    <a:pt x="448" y="789"/>
                  </a:cubicBezTo>
                  <a:cubicBezTo>
                    <a:pt x="448" y="789"/>
                    <a:pt x="448" y="789"/>
                    <a:pt x="448" y="789"/>
                  </a:cubicBezTo>
                  <a:cubicBezTo>
                    <a:pt x="448" y="790"/>
                    <a:pt x="448" y="790"/>
                    <a:pt x="448" y="790"/>
                  </a:cubicBezTo>
                  <a:cubicBezTo>
                    <a:pt x="448" y="789"/>
                    <a:pt x="448" y="789"/>
                    <a:pt x="448" y="789"/>
                  </a:cubicBezTo>
                  <a:cubicBezTo>
                    <a:pt x="448" y="789"/>
                    <a:pt x="448" y="789"/>
                    <a:pt x="448" y="789"/>
                  </a:cubicBezTo>
                  <a:cubicBezTo>
                    <a:pt x="448" y="790"/>
                    <a:pt x="448" y="790"/>
                    <a:pt x="448" y="790"/>
                  </a:cubicBezTo>
                  <a:cubicBezTo>
                    <a:pt x="448" y="789"/>
                    <a:pt x="448" y="789"/>
                    <a:pt x="448" y="789"/>
                  </a:cubicBezTo>
                  <a:cubicBezTo>
                    <a:pt x="447" y="790"/>
                    <a:pt x="447" y="790"/>
                    <a:pt x="447" y="790"/>
                  </a:cubicBezTo>
                  <a:cubicBezTo>
                    <a:pt x="449" y="790"/>
                    <a:pt x="449" y="790"/>
                    <a:pt x="449" y="790"/>
                  </a:cubicBezTo>
                  <a:cubicBezTo>
                    <a:pt x="448" y="789"/>
                    <a:pt x="448" y="788"/>
                    <a:pt x="448" y="787"/>
                  </a:cubicBezTo>
                  <a:cubicBezTo>
                    <a:pt x="448" y="787"/>
                    <a:pt x="448" y="786"/>
                    <a:pt x="449" y="785"/>
                  </a:cubicBezTo>
                  <a:cubicBezTo>
                    <a:pt x="449" y="784"/>
                    <a:pt x="449" y="784"/>
                    <a:pt x="449" y="784"/>
                  </a:cubicBezTo>
                  <a:cubicBezTo>
                    <a:pt x="449" y="784"/>
                    <a:pt x="449" y="784"/>
                    <a:pt x="449" y="784"/>
                  </a:cubicBezTo>
                  <a:cubicBezTo>
                    <a:pt x="449" y="784"/>
                    <a:pt x="449" y="784"/>
                    <a:pt x="449" y="784"/>
                  </a:cubicBezTo>
                  <a:cubicBezTo>
                    <a:pt x="449" y="783"/>
                    <a:pt x="449" y="783"/>
                    <a:pt x="449" y="783"/>
                  </a:cubicBezTo>
                  <a:cubicBezTo>
                    <a:pt x="448" y="782"/>
                    <a:pt x="448" y="782"/>
                    <a:pt x="448" y="782"/>
                  </a:cubicBezTo>
                  <a:cubicBezTo>
                    <a:pt x="443" y="780"/>
                    <a:pt x="443" y="780"/>
                    <a:pt x="443" y="780"/>
                  </a:cubicBezTo>
                  <a:cubicBezTo>
                    <a:pt x="442" y="779"/>
                    <a:pt x="442" y="779"/>
                    <a:pt x="442" y="779"/>
                  </a:cubicBezTo>
                  <a:cubicBezTo>
                    <a:pt x="442" y="779"/>
                    <a:pt x="442" y="779"/>
                    <a:pt x="442" y="779"/>
                  </a:cubicBezTo>
                  <a:cubicBezTo>
                    <a:pt x="427" y="782"/>
                    <a:pt x="427" y="782"/>
                    <a:pt x="427" y="782"/>
                  </a:cubicBezTo>
                  <a:cubicBezTo>
                    <a:pt x="426" y="782"/>
                    <a:pt x="426" y="782"/>
                    <a:pt x="426" y="782"/>
                  </a:cubicBezTo>
                  <a:cubicBezTo>
                    <a:pt x="426" y="783"/>
                    <a:pt x="426" y="783"/>
                    <a:pt x="426" y="783"/>
                  </a:cubicBezTo>
                  <a:cubicBezTo>
                    <a:pt x="423" y="785"/>
                    <a:pt x="423" y="785"/>
                    <a:pt x="423" y="785"/>
                  </a:cubicBezTo>
                  <a:cubicBezTo>
                    <a:pt x="423" y="786"/>
                    <a:pt x="423" y="786"/>
                    <a:pt x="423" y="786"/>
                  </a:cubicBezTo>
                  <a:cubicBezTo>
                    <a:pt x="423" y="787"/>
                    <a:pt x="423" y="787"/>
                    <a:pt x="423" y="787"/>
                  </a:cubicBezTo>
                  <a:cubicBezTo>
                    <a:pt x="424" y="792"/>
                    <a:pt x="424" y="792"/>
                    <a:pt x="424" y="792"/>
                  </a:cubicBezTo>
                  <a:cubicBezTo>
                    <a:pt x="426" y="792"/>
                    <a:pt x="426" y="792"/>
                    <a:pt x="426" y="792"/>
                  </a:cubicBezTo>
                  <a:cubicBezTo>
                    <a:pt x="425" y="790"/>
                    <a:pt x="425" y="790"/>
                    <a:pt x="425" y="790"/>
                  </a:cubicBezTo>
                  <a:cubicBezTo>
                    <a:pt x="413" y="796"/>
                    <a:pt x="413" y="796"/>
                    <a:pt x="413" y="796"/>
                  </a:cubicBezTo>
                  <a:cubicBezTo>
                    <a:pt x="414" y="797"/>
                    <a:pt x="414" y="797"/>
                    <a:pt x="414" y="797"/>
                  </a:cubicBezTo>
                  <a:cubicBezTo>
                    <a:pt x="414" y="796"/>
                    <a:pt x="414" y="796"/>
                    <a:pt x="414" y="796"/>
                  </a:cubicBezTo>
                  <a:cubicBezTo>
                    <a:pt x="408" y="792"/>
                    <a:pt x="408" y="792"/>
                    <a:pt x="408" y="792"/>
                  </a:cubicBezTo>
                  <a:cubicBezTo>
                    <a:pt x="407" y="793"/>
                    <a:pt x="407" y="793"/>
                    <a:pt x="407" y="793"/>
                  </a:cubicBezTo>
                  <a:cubicBezTo>
                    <a:pt x="408" y="793"/>
                    <a:pt x="408" y="793"/>
                    <a:pt x="408" y="793"/>
                  </a:cubicBezTo>
                  <a:cubicBezTo>
                    <a:pt x="408" y="793"/>
                    <a:pt x="408" y="789"/>
                    <a:pt x="405" y="785"/>
                  </a:cubicBezTo>
                  <a:cubicBezTo>
                    <a:pt x="405" y="785"/>
                    <a:pt x="405" y="785"/>
                    <a:pt x="405" y="785"/>
                  </a:cubicBezTo>
                  <a:cubicBezTo>
                    <a:pt x="405" y="785"/>
                    <a:pt x="405" y="785"/>
                    <a:pt x="405" y="785"/>
                  </a:cubicBezTo>
                  <a:cubicBezTo>
                    <a:pt x="401" y="782"/>
                    <a:pt x="398" y="782"/>
                    <a:pt x="397" y="782"/>
                  </a:cubicBezTo>
                  <a:cubicBezTo>
                    <a:pt x="396" y="782"/>
                    <a:pt x="396" y="782"/>
                    <a:pt x="396" y="782"/>
                  </a:cubicBezTo>
                  <a:cubicBezTo>
                    <a:pt x="396" y="784"/>
                    <a:pt x="396" y="784"/>
                    <a:pt x="396" y="784"/>
                  </a:cubicBezTo>
                  <a:cubicBezTo>
                    <a:pt x="396" y="786"/>
                    <a:pt x="396" y="786"/>
                    <a:pt x="396" y="786"/>
                  </a:cubicBezTo>
                  <a:cubicBezTo>
                    <a:pt x="396" y="787"/>
                    <a:pt x="396" y="787"/>
                    <a:pt x="396" y="787"/>
                  </a:cubicBezTo>
                  <a:cubicBezTo>
                    <a:pt x="397" y="788"/>
                    <a:pt x="397" y="788"/>
                    <a:pt x="397" y="788"/>
                  </a:cubicBezTo>
                  <a:cubicBezTo>
                    <a:pt x="398" y="788"/>
                    <a:pt x="398" y="788"/>
                    <a:pt x="398" y="788"/>
                  </a:cubicBezTo>
                  <a:cubicBezTo>
                    <a:pt x="398" y="788"/>
                    <a:pt x="399" y="789"/>
                    <a:pt x="399" y="789"/>
                  </a:cubicBezTo>
                  <a:cubicBezTo>
                    <a:pt x="400" y="789"/>
                    <a:pt x="400" y="789"/>
                    <a:pt x="400" y="789"/>
                  </a:cubicBezTo>
                  <a:cubicBezTo>
                    <a:pt x="400" y="789"/>
                    <a:pt x="400" y="789"/>
                    <a:pt x="400" y="789"/>
                  </a:cubicBezTo>
                  <a:cubicBezTo>
                    <a:pt x="400" y="789"/>
                    <a:pt x="400" y="789"/>
                    <a:pt x="400" y="789"/>
                  </a:cubicBezTo>
                  <a:cubicBezTo>
                    <a:pt x="400" y="789"/>
                    <a:pt x="400" y="789"/>
                    <a:pt x="400" y="789"/>
                  </a:cubicBezTo>
                  <a:cubicBezTo>
                    <a:pt x="400" y="789"/>
                    <a:pt x="400" y="789"/>
                    <a:pt x="400" y="789"/>
                  </a:cubicBezTo>
                  <a:cubicBezTo>
                    <a:pt x="400" y="789"/>
                    <a:pt x="400" y="789"/>
                    <a:pt x="400" y="789"/>
                  </a:cubicBezTo>
                  <a:cubicBezTo>
                    <a:pt x="400" y="789"/>
                    <a:pt x="400" y="789"/>
                    <a:pt x="400" y="789"/>
                  </a:cubicBezTo>
                  <a:cubicBezTo>
                    <a:pt x="401" y="789"/>
                    <a:pt x="401" y="789"/>
                    <a:pt x="401" y="789"/>
                  </a:cubicBezTo>
                  <a:cubicBezTo>
                    <a:pt x="400" y="789"/>
                    <a:pt x="400" y="789"/>
                    <a:pt x="400" y="789"/>
                  </a:cubicBezTo>
                  <a:cubicBezTo>
                    <a:pt x="400" y="789"/>
                    <a:pt x="400" y="789"/>
                    <a:pt x="400" y="789"/>
                  </a:cubicBezTo>
                  <a:cubicBezTo>
                    <a:pt x="401" y="789"/>
                    <a:pt x="401" y="789"/>
                    <a:pt x="401" y="789"/>
                  </a:cubicBezTo>
                  <a:cubicBezTo>
                    <a:pt x="400" y="789"/>
                    <a:pt x="400" y="789"/>
                    <a:pt x="400" y="789"/>
                  </a:cubicBezTo>
                  <a:cubicBezTo>
                    <a:pt x="402" y="789"/>
                    <a:pt x="402" y="789"/>
                    <a:pt x="402" y="789"/>
                  </a:cubicBezTo>
                  <a:cubicBezTo>
                    <a:pt x="400" y="788"/>
                    <a:pt x="400" y="788"/>
                    <a:pt x="400" y="788"/>
                  </a:cubicBezTo>
                  <a:cubicBezTo>
                    <a:pt x="401" y="788"/>
                    <a:pt x="401" y="788"/>
                    <a:pt x="401" y="788"/>
                  </a:cubicBezTo>
                  <a:cubicBezTo>
                    <a:pt x="400" y="788"/>
                    <a:pt x="400" y="788"/>
                    <a:pt x="400" y="788"/>
                  </a:cubicBezTo>
                  <a:cubicBezTo>
                    <a:pt x="400" y="788"/>
                    <a:pt x="400" y="788"/>
                    <a:pt x="400" y="788"/>
                  </a:cubicBezTo>
                  <a:cubicBezTo>
                    <a:pt x="401" y="788"/>
                    <a:pt x="401" y="788"/>
                    <a:pt x="401" y="788"/>
                  </a:cubicBezTo>
                  <a:cubicBezTo>
                    <a:pt x="400" y="788"/>
                    <a:pt x="400" y="788"/>
                    <a:pt x="400" y="788"/>
                  </a:cubicBezTo>
                  <a:cubicBezTo>
                    <a:pt x="400" y="788"/>
                    <a:pt x="400" y="788"/>
                    <a:pt x="400" y="788"/>
                  </a:cubicBezTo>
                  <a:cubicBezTo>
                    <a:pt x="398" y="789"/>
                    <a:pt x="396" y="790"/>
                    <a:pt x="393" y="790"/>
                  </a:cubicBezTo>
                  <a:cubicBezTo>
                    <a:pt x="391" y="791"/>
                    <a:pt x="389" y="792"/>
                    <a:pt x="389" y="792"/>
                  </a:cubicBezTo>
                  <a:cubicBezTo>
                    <a:pt x="388" y="792"/>
                    <a:pt x="388" y="792"/>
                    <a:pt x="388" y="792"/>
                  </a:cubicBezTo>
                  <a:cubicBezTo>
                    <a:pt x="388" y="792"/>
                    <a:pt x="388" y="792"/>
                    <a:pt x="388" y="792"/>
                  </a:cubicBezTo>
                  <a:cubicBezTo>
                    <a:pt x="383" y="802"/>
                    <a:pt x="383" y="802"/>
                    <a:pt x="383" y="802"/>
                  </a:cubicBezTo>
                  <a:cubicBezTo>
                    <a:pt x="382" y="802"/>
                    <a:pt x="382" y="802"/>
                    <a:pt x="382" y="802"/>
                  </a:cubicBezTo>
                  <a:cubicBezTo>
                    <a:pt x="382" y="803"/>
                    <a:pt x="382" y="803"/>
                    <a:pt x="382" y="803"/>
                  </a:cubicBezTo>
                  <a:cubicBezTo>
                    <a:pt x="384" y="812"/>
                    <a:pt x="384" y="812"/>
                    <a:pt x="384" y="812"/>
                  </a:cubicBezTo>
                  <a:cubicBezTo>
                    <a:pt x="385" y="812"/>
                    <a:pt x="385" y="812"/>
                    <a:pt x="385" y="812"/>
                  </a:cubicBezTo>
                  <a:cubicBezTo>
                    <a:pt x="384" y="811"/>
                    <a:pt x="384" y="811"/>
                    <a:pt x="384" y="811"/>
                  </a:cubicBezTo>
                  <a:cubicBezTo>
                    <a:pt x="380" y="816"/>
                    <a:pt x="380" y="816"/>
                    <a:pt x="380" y="816"/>
                  </a:cubicBezTo>
                  <a:cubicBezTo>
                    <a:pt x="380" y="817"/>
                    <a:pt x="380" y="817"/>
                    <a:pt x="380" y="817"/>
                  </a:cubicBezTo>
                  <a:cubicBezTo>
                    <a:pt x="380" y="818"/>
                    <a:pt x="380" y="818"/>
                    <a:pt x="380" y="818"/>
                  </a:cubicBezTo>
                  <a:cubicBezTo>
                    <a:pt x="384" y="831"/>
                    <a:pt x="384" y="831"/>
                    <a:pt x="384" y="831"/>
                  </a:cubicBezTo>
                  <a:cubicBezTo>
                    <a:pt x="384" y="833"/>
                    <a:pt x="384" y="833"/>
                    <a:pt x="384" y="833"/>
                  </a:cubicBezTo>
                  <a:cubicBezTo>
                    <a:pt x="386" y="832"/>
                    <a:pt x="386" y="832"/>
                    <a:pt x="386" y="832"/>
                  </a:cubicBezTo>
                  <a:cubicBezTo>
                    <a:pt x="395" y="831"/>
                    <a:pt x="395" y="831"/>
                    <a:pt x="395" y="831"/>
                  </a:cubicBezTo>
                  <a:cubicBezTo>
                    <a:pt x="395" y="830"/>
                    <a:pt x="395" y="830"/>
                    <a:pt x="395" y="830"/>
                  </a:cubicBezTo>
                  <a:cubicBezTo>
                    <a:pt x="393" y="830"/>
                    <a:pt x="393" y="830"/>
                    <a:pt x="393" y="830"/>
                  </a:cubicBezTo>
                  <a:cubicBezTo>
                    <a:pt x="397" y="840"/>
                    <a:pt x="397" y="840"/>
                    <a:pt x="397" y="840"/>
                  </a:cubicBezTo>
                  <a:cubicBezTo>
                    <a:pt x="398" y="841"/>
                    <a:pt x="398" y="841"/>
                    <a:pt x="398" y="841"/>
                  </a:cubicBezTo>
                  <a:cubicBezTo>
                    <a:pt x="399" y="840"/>
                    <a:pt x="399" y="840"/>
                    <a:pt x="399" y="840"/>
                  </a:cubicBezTo>
                  <a:cubicBezTo>
                    <a:pt x="399" y="840"/>
                    <a:pt x="399" y="840"/>
                    <a:pt x="400" y="840"/>
                  </a:cubicBezTo>
                  <a:cubicBezTo>
                    <a:pt x="402" y="840"/>
                    <a:pt x="405" y="839"/>
                    <a:pt x="410" y="839"/>
                  </a:cubicBezTo>
                  <a:cubicBezTo>
                    <a:pt x="413" y="839"/>
                    <a:pt x="416" y="840"/>
                    <a:pt x="419" y="840"/>
                  </a:cubicBezTo>
                  <a:cubicBezTo>
                    <a:pt x="419" y="839"/>
                    <a:pt x="419" y="839"/>
                    <a:pt x="419" y="839"/>
                  </a:cubicBezTo>
                  <a:cubicBezTo>
                    <a:pt x="418" y="840"/>
                    <a:pt x="418" y="840"/>
                    <a:pt x="418" y="840"/>
                  </a:cubicBezTo>
                  <a:cubicBezTo>
                    <a:pt x="421" y="843"/>
                    <a:pt x="422" y="844"/>
                    <a:pt x="425" y="846"/>
                  </a:cubicBezTo>
                  <a:cubicBezTo>
                    <a:pt x="425" y="846"/>
                    <a:pt x="425" y="846"/>
                    <a:pt x="425" y="846"/>
                  </a:cubicBezTo>
                  <a:cubicBezTo>
                    <a:pt x="425" y="846"/>
                    <a:pt x="425" y="846"/>
                    <a:pt x="425" y="846"/>
                  </a:cubicBezTo>
                  <a:cubicBezTo>
                    <a:pt x="427" y="846"/>
                    <a:pt x="429" y="846"/>
                    <a:pt x="430" y="846"/>
                  </a:cubicBezTo>
                  <a:cubicBezTo>
                    <a:pt x="433" y="846"/>
                    <a:pt x="434" y="846"/>
                    <a:pt x="435" y="846"/>
                  </a:cubicBezTo>
                  <a:cubicBezTo>
                    <a:pt x="434" y="844"/>
                    <a:pt x="434" y="844"/>
                    <a:pt x="434" y="844"/>
                  </a:cubicBezTo>
                  <a:cubicBezTo>
                    <a:pt x="433" y="845"/>
                    <a:pt x="433" y="845"/>
                    <a:pt x="433" y="845"/>
                  </a:cubicBezTo>
                  <a:cubicBezTo>
                    <a:pt x="433" y="845"/>
                    <a:pt x="437" y="849"/>
                    <a:pt x="441" y="854"/>
                  </a:cubicBezTo>
                  <a:cubicBezTo>
                    <a:pt x="444" y="856"/>
                    <a:pt x="446" y="858"/>
                    <a:pt x="448" y="859"/>
                  </a:cubicBezTo>
                  <a:cubicBezTo>
                    <a:pt x="449" y="860"/>
                    <a:pt x="450" y="861"/>
                    <a:pt x="450" y="861"/>
                  </a:cubicBezTo>
                  <a:cubicBezTo>
                    <a:pt x="451" y="861"/>
                    <a:pt x="451" y="862"/>
                    <a:pt x="452" y="862"/>
                  </a:cubicBezTo>
                  <a:cubicBezTo>
                    <a:pt x="452" y="862"/>
                    <a:pt x="452" y="862"/>
                    <a:pt x="453" y="862"/>
                  </a:cubicBezTo>
                  <a:cubicBezTo>
                    <a:pt x="454" y="862"/>
                    <a:pt x="456" y="862"/>
                    <a:pt x="457" y="862"/>
                  </a:cubicBezTo>
                  <a:cubicBezTo>
                    <a:pt x="458" y="862"/>
                    <a:pt x="459" y="862"/>
                    <a:pt x="460" y="862"/>
                  </a:cubicBezTo>
                  <a:cubicBezTo>
                    <a:pt x="461" y="863"/>
                    <a:pt x="462" y="863"/>
                    <a:pt x="462" y="864"/>
                  </a:cubicBezTo>
                  <a:cubicBezTo>
                    <a:pt x="462" y="864"/>
                    <a:pt x="462" y="864"/>
                    <a:pt x="462" y="864"/>
                  </a:cubicBezTo>
                  <a:cubicBezTo>
                    <a:pt x="463" y="864"/>
                    <a:pt x="463" y="864"/>
                    <a:pt x="463" y="864"/>
                  </a:cubicBezTo>
                  <a:cubicBezTo>
                    <a:pt x="463" y="865"/>
                    <a:pt x="464" y="866"/>
                    <a:pt x="466" y="868"/>
                  </a:cubicBezTo>
                  <a:cubicBezTo>
                    <a:pt x="467" y="869"/>
                    <a:pt x="470" y="871"/>
                    <a:pt x="472" y="873"/>
                  </a:cubicBezTo>
                  <a:cubicBezTo>
                    <a:pt x="473" y="871"/>
                    <a:pt x="473" y="871"/>
                    <a:pt x="473" y="871"/>
                  </a:cubicBezTo>
                  <a:cubicBezTo>
                    <a:pt x="472" y="873"/>
                    <a:pt x="472" y="873"/>
                    <a:pt x="472" y="873"/>
                  </a:cubicBezTo>
                  <a:cubicBezTo>
                    <a:pt x="475" y="875"/>
                    <a:pt x="479" y="876"/>
                    <a:pt x="484" y="877"/>
                  </a:cubicBezTo>
                  <a:cubicBezTo>
                    <a:pt x="488" y="878"/>
                    <a:pt x="492" y="878"/>
                    <a:pt x="495" y="878"/>
                  </a:cubicBezTo>
                  <a:cubicBezTo>
                    <a:pt x="497" y="878"/>
                    <a:pt x="502" y="878"/>
                    <a:pt x="507" y="879"/>
                  </a:cubicBezTo>
                  <a:cubicBezTo>
                    <a:pt x="509" y="880"/>
                    <a:pt x="512" y="880"/>
                    <a:pt x="514" y="881"/>
                  </a:cubicBezTo>
                  <a:cubicBezTo>
                    <a:pt x="515" y="883"/>
                    <a:pt x="517" y="884"/>
                    <a:pt x="518" y="886"/>
                  </a:cubicBezTo>
                  <a:cubicBezTo>
                    <a:pt x="518" y="886"/>
                    <a:pt x="518" y="886"/>
                    <a:pt x="518" y="886"/>
                  </a:cubicBezTo>
                  <a:cubicBezTo>
                    <a:pt x="518" y="886"/>
                    <a:pt x="518" y="886"/>
                    <a:pt x="518" y="886"/>
                  </a:cubicBezTo>
                  <a:cubicBezTo>
                    <a:pt x="520" y="888"/>
                    <a:pt x="523" y="892"/>
                    <a:pt x="525" y="895"/>
                  </a:cubicBezTo>
                  <a:cubicBezTo>
                    <a:pt x="526" y="897"/>
                    <a:pt x="526" y="898"/>
                    <a:pt x="527" y="899"/>
                  </a:cubicBezTo>
                  <a:cubicBezTo>
                    <a:pt x="527" y="900"/>
                    <a:pt x="528" y="901"/>
                    <a:pt x="528" y="901"/>
                  </a:cubicBezTo>
                  <a:cubicBezTo>
                    <a:pt x="528" y="901"/>
                    <a:pt x="528" y="902"/>
                    <a:pt x="529" y="902"/>
                  </a:cubicBezTo>
                  <a:cubicBezTo>
                    <a:pt x="529" y="902"/>
                    <a:pt x="529" y="902"/>
                    <a:pt x="529" y="902"/>
                  </a:cubicBezTo>
                  <a:cubicBezTo>
                    <a:pt x="529" y="902"/>
                    <a:pt x="529" y="902"/>
                    <a:pt x="529" y="902"/>
                  </a:cubicBezTo>
                  <a:cubicBezTo>
                    <a:pt x="530" y="903"/>
                    <a:pt x="531" y="903"/>
                    <a:pt x="532" y="903"/>
                  </a:cubicBezTo>
                  <a:cubicBezTo>
                    <a:pt x="534" y="903"/>
                    <a:pt x="535" y="903"/>
                    <a:pt x="537" y="903"/>
                  </a:cubicBezTo>
                  <a:cubicBezTo>
                    <a:pt x="539" y="903"/>
                    <a:pt x="540" y="903"/>
                    <a:pt x="541" y="904"/>
                  </a:cubicBezTo>
                  <a:cubicBezTo>
                    <a:pt x="542" y="902"/>
                    <a:pt x="542" y="902"/>
                    <a:pt x="542" y="902"/>
                  </a:cubicBezTo>
                  <a:cubicBezTo>
                    <a:pt x="541" y="903"/>
                    <a:pt x="541" y="903"/>
                    <a:pt x="541" y="903"/>
                  </a:cubicBezTo>
                  <a:cubicBezTo>
                    <a:pt x="543" y="907"/>
                    <a:pt x="545" y="909"/>
                    <a:pt x="545" y="909"/>
                  </a:cubicBezTo>
                  <a:cubicBezTo>
                    <a:pt x="546" y="909"/>
                    <a:pt x="546" y="909"/>
                    <a:pt x="546" y="909"/>
                  </a:cubicBezTo>
                  <a:cubicBezTo>
                    <a:pt x="546" y="909"/>
                    <a:pt x="546" y="909"/>
                    <a:pt x="546" y="909"/>
                  </a:cubicBezTo>
                  <a:cubicBezTo>
                    <a:pt x="546" y="909"/>
                    <a:pt x="549" y="909"/>
                    <a:pt x="551" y="909"/>
                  </a:cubicBezTo>
                  <a:cubicBezTo>
                    <a:pt x="554" y="908"/>
                    <a:pt x="558" y="908"/>
                    <a:pt x="560" y="908"/>
                  </a:cubicBezTo>
                  <a:cubicBezTo>
                    <a:pt x="560" y="908"/>
                    <a:pt x="562" y="908"/>
                    <a:pt x="563" y="909"/>
                  </a:cubicBezTo>
                  <a:cubicBezTo>
                    <a:pt x="564" y="909"/>
                    <a:pt x="564" y="910"/>
                    <a:pt x="565" y="910"/>
                  </a:cubicBezTo>
                  <a:cubicBezTo>
                    <a:pt x="565" y="910"/>
                    <a:pt x="565" y="910"/>
                    <a:pt x="565" y="910"/>
                  </a:cubicBezTo>
                  <a:cubicBezTo>
                    <a:pt x="565" y="910"/>
                    <a:pt x="565" y="910"/>
                    <a:pt x="565" y="910"/>
                  </a:cubicBezTo>
                  <a:cubicBezTo>
                    <a:pt x="566" y="911"/>
                    <a:pt x="566" y="911"/>
                    <a:pt x="566" y="911"/>
                  </a:cubicBezTo>
                  <a:cubicBezTo>
                    <a:pt x="567" y="910"/>
                    <a:pt x="567" y="910"/>
                    <a:pt x="567" y="910"/>
                  </a:cubicBezTo>
                  <a:cubicBezTo>
                    <a:pt x="569" y="909"/>
                    <a:pt x="569" y="909"/>
                    <a:pt x="569" y="909"/>
                  </a:cubicBezTo>
                  <a:cubicBezTo>
                    <a:pt x="568" y="908"/>
                    <a:pt x="568" y="908"/>
                    <a:pt x="568" y="908"/>
                  </a:cubicBezTo>
                  <a:cubicBezTo>
                    <a:pt x="567" y="909"/>
                    <a:pt x="567" y="909"/>
                    <a:pt x="567" y="909"/>
                  </a:cubicBezTo>
                  <a:cubicBezTo>
                    <a:pt x="567" y="909"/>
                    <a:pt x="568" y="910"/>
                    <a:pt x="570" y="911"/>
                  </a:cubicBezTo>
                  <a:cubicBezTo>
                    <a:pt x="572" y="912"/>
                    <a:pt x="574" y="913"/>
                    <a:pt x="576" y="913"/>
                  </a:cubicBezTo>
                  <a:cubicBezTo>
                    <a:pt x="576" y="913"/>
                    <a:pt x="577" y="913"/>
                    <a:pt x="577" y="912"/>
                  </a:cubicBezTo>
                  <a:cubicBezTo>
                    <a:pt x="578" y="912"/>
                    <a:pt x="578" y="912"/>
                    <a:pt x="578" y="911"/>
                  </a:cubicBezTo>
                  <a:cubicBezTo>
                    <a:pt x="579" y="910"/>
                    <a:pt x="579" y="910"/>
                    <a:pt x="579" y="909"/>
                  </a:cubicBezTo>
                  <a:cubicBezTo>
                    <a:pt x="579" y="908"/>
                    <a:pt x="579" y="906"/>
                    <a:pt x="578" y="905"/>
                  </a:cubicBezTo>
                  <a:cubicBezTo>
                    <a:pt x="578" y="903"/>
                    <a:pt x="578" y="902"/>
                    <a:pt x="578" y="900"/>
                  </a:cubicBezTo>
                  <a:cubicBezTo>
                    <a:pt x="578" y="898"/>
                    <a:pt x="578" y="896"/>
                    <a:pt x="579" y="893"/>
                  </a:cubicBezTo>
                  <a:cubicBezTo>
                    <a:pt x="577" y="893"/>
                    <a:pt x="577" y="893"/>
                    <a:pt x="577" y="893"/>
                  </a:cubicBezTo>
                  <a:cubicBezTo>
                    <a:pt x="579" y="893"/>
                    <a:pt x="579" y="893"/>
                    <a:pt x="579" y="893"/>
                  </a:cubicBezTo>
                  <a:cubicBezTo>
                    <a:pt x="580" y="888"/>
                    <a:pt x="583" y="885"/>
                    <a:pt x="586" y="883"/>
                  </a:cubicBezTo>
                  <a:cubicBezTo>
                    <a:pt x="587" y="882"/>
                    <a:pt x="588" y="882"/>
                    <a:pt x="589" y="881"/>
                  </a:cubicBezTo>
                  <a:cubicBezTo>
                    <a:pt x="589" y="881"/>
                    <a:pt x="589" y="881"/>
                    <a:pt x="589" y="881"/>
                  </a:cubicBezTo>
                  <a:cubicBezTo>
                    <a:pt x="590" y="881"/>
                    <a:pt x="590" y="881"/>
                    <a:pt x="590" y="881"/>
                  </a:cubicBezTo>
                  <a:cubicBezTo>
                    <a:pt x="590" y="881"/>
                    <a:pt x="590" y="881"/>
                    <a:pt x="590" y="881"/>
                  </a:cubicBezTo>
                  <a:cubicBezTo>
                    <a:pt x="591" y="881"/>
                    <a:pt x="591" y="881"/>
                    <a:pt x="591" y="881"/>
                  </a:cubicBezTo>
                  <a:cubicBezTo>
                    <a:pt x="591" y="879"/>
                    <a:pt x="591" y="879"/>
                    <a:pt x="591" y="879"/>
                  </a:cubicBezTo>
                  <a:cubicBezTo>
                    <a:pt x="591" y="875"/>
                    <a:pt x="591" y="875"/>
                    <a:pt x="591" y="875"/>
                  </a:cubicBezTo>
                  <a:cubicBezTo>
                    <a:pt x="591" y="874"/>
                    <a:pt x="591" y="874"/>
                    <a:pt x="591" y="874"/>
                  </a:cubicBezTo>
                  <a:cubicBezTo>
                    <a:pt x="589" y="874"/>
                    <a:pt x="589" y="874"/>
                    <a:pt x="589" y="874"/>
                  </a:cubicBezTo>
                  <a:cubicBezTo>
                    <a:pt x="587" y="874"/>
                    <a:pt x="587" y="874"/>
                    <a:pt x="587" y="874"/>
                  </a:cubicBezTo>
                  <a:cubicBezTo>
                    <a:pt x="587" y="875"/>
                    <a:pt x="587" y="875"/>
                    <a:pt x="587" y="875"/>
                  </a:cubicBezTo>
                  <a:cubicBezTo>
                    <a:pt x="588" y="875"/>
                    <a:pt x="588" y="875"/>
                    <a:pt x="588" y="875"/>
                  </a:cubicBezTo>
                  <a:cubicBezTo>
                    <a:pt x="588" y="871"/>
                    <a:pt x="588" y="871"/>
                    <a:pt x="588" y="871"/>
                  </a:cubicBezTo>
                  <a:cubicBezTo>
                    <a:pt x="588" y="871"/>
                    <a:pt x="588" y="871"/>
                    <a:pt x="588" y="871"/>
                  </a:cubicBezTo>
                  <a:cubicBezTo>
                    <a:pt x="588" y="870"/>
                    <a:pt x="588" y="870"/>
                    <a:pt x="588" y="870"/>
                  </a:cubicBezTo>
                  <a:cubicBezTo>
                    <a:pt x="581" y="862"/>
                    <a:pt x="581" y="862"/>
                    <a:pt x="581" y="862"/>
                  </a:cubicBezTo>
                  <a:cubicBezTo>
                    <a:pt x="580" y="863"/>
                    <a:pt x="580" y="863"/>
                    <a:pt x="580" y="863"/>
                  </a:cubicBezTo>
                  <a:cubicBezTo>
                    <a:pt x="581" y="864"/>
                    <a:pt x="581" y="864"/>
                    <a:pt x="581" y="864"/>
                  </a:cubicBezTo>
                  <a:cubicBezTo>
                    <a:pt x="584" y="862"/>
                    <a:pt x="584" y="862"/>
                    <a:pt x="584" y="862"/>
                  </a:cubicBezTo>
                  <a:cubicBezTo>
                    <a:pt x="584" y="861"/>
                    <a:pt x="584" y="861"/>
                    <a:pt x="584" y="861"/>
                  </a:cubicBezTo>
                  <a:cubicBezTo>
                    <a:pt x="584" y="860"/>
                    <a:pt x="584" y="860"/>
                    <a:pt x="584" y="860"/>
                  </a:cubicBezTo>
                  <a:cubicBezTo>
                    <a:pt x="581" y="853"/>
                    <a:pt x="581" y="853"/>
                    <a:pt x="581" y="853"/>
                  </a:cubicBezTo>
                  <a:cubicBezTo>
                    <a:pt x="581" y="852"/>
                    <a:pt x="581" y="852"/>
                    <a:pt x="581" y="852"/>
                  </a:cubicBezTo>
                  <a:cubicBezTo>
                    <a:pt x="579" y="852"/>
                    <a:pt x="579" y="852"/>
                    <a:pt x="579" y="852"/>
                  </a:cubicBezTo>
                  <a:cubicBezTo>
                    <a:pt x="576" y="854"/>
                    <a:pt x="576" y="854"/>
                    <a:pt x="576" y="854"/>
                  </a:cubicBezTo>
                  <a:cubicBezTo>
                    <a:pt x="577" y="855"/>
                    <a:pt x="577" y="855"/>
                    <a:pt x="577" y="855"/>
                  </a:cubicBezTo>
                  <a:cubicBezTo>
                    <a:pt x="578" y="854"/>
                    <a:pt x="578" y="854"/>
                    <a:pt x="578" y="854"/>
                  </a:cubicBezTo>
                  <a:cubicBezTo>
                    <a:pt x="578" y="854"/>
                    <a:pt x="578" y="854"/>
                    <a:pt x="578" y="854"/>
                  </a:cubicBezTo>
                  <a:cubicBezTo>
                    <a:pt x="578" y="854"/>
                    <a:pt x="577" y="853"/>
                    <a:pt x="575" y="851"/>
                  </a:cubicBezTo>
                  <a:cubicBezTo>
                    <a:pt x="574" y="849"/>
                    <a:pt x="573" y="847"/>
                    <a:pt x="573" y="844"/>
                  </a:cubicBezTo>
                  <a:cubicBezTo>
                    <a:pt x="573" y="840"/>
                    <a:pt x="574" y="838"/>
                    <a:pt x="574" y="836"/>
                  </a:cubicBezTo>
                  <a:cubicBezTo>
                    <a:pt x="575" y="836"/>
                    <a:pt x="575" y="835"/>
                    <a:pt x="575" y="835"/>
                  </a:cubicBezTo>
                  <a:cubicBezTo>
                    <a:pt x="575" y="835"/>
                    <a:pt x="575" y="835"/>
                    <a:pt x="575" y="835"/>
                  </a:cubicBezTo>
                  <a:cubicBezTo>
                    <a:pt x="575" y="835"/>
                    <a:pt x="575" y="835"/>
                    <a:pt x="575" y="835"/>
                  </a:cubicBezTo>
                  <a:cubicBezTo>
                    <a:pt x="575" y="834"/>
                    <a:pt x="575" y="834"/>
                    <a:pt x="575" y="834"/>
                  </a:cubicBezTo>
                  <a:cubicBezTo>
                    <a:pt x="575" y="835"/>
                    <a:pt x="575" y="835"/>
                    <a:pt x="575" y="835"/>
                  </a:cubicBezTo>
                  <a:cubicBezTo>
                    <a:pt x="575" y="835"/>
                    <a:pt x="575" y="835"/>
                    <a:pt x="575" y="835"/>
                  </a:cubicBezTo>
                  <a:cubicBezTo>
                    <a:pt x="575" y="834"/>
                    <a:pt x="575" y="834"/>
                    <a:pt x="575" y="834"/>
                  </a:cubicBezTo>
                  <a:cubicBezTo>
                    <a:pt x="575" y="835"/>
                    <a:pt x="575" y="835"/>
                    <a:pt x="575" y="835"/>
                  </a:cubicBezTo>
                  <a:cubicBezTo>
                    <a:pt x="576" y="834"/>
                    <a:pt x="576" y="834"/>
                    <a:pt x="576" y="834"/>
                  </a:cubicBezTo>
                  <a:cubicBezTo>
                    <a:pt x="576" y="834"/>
                    <a:pt x="576" y="834"/>
                    <a:pt x="576" y="834"/>
                  </a:cubicBezTo>
                  <a:cubicBezTo>
                    <a:pt x="580" y="814"/>
                    <a:pt x="580" y="814"/>
                    <a:pt x="580" y="814"/>
                  </a:cubicBezTo>
                  <a:cubicBezTo>
                    <a:pt x="578" y="813"/>
                    <a:pt x="578" y="813"/>
                    <a:pt x="578" y="813"/>
                  </a:cubicBezTo>
                  <a:cubicBezTo>
                    <a:pt x="580" y="814"/>
                    <a:pt x="580" y="814"/>
                    <a:pt x="580" y="814"/>
                  </a:cubicBezTo>
                  <a:cubicBezTo>
                    <a:pt x="580" y="814"/>
                    <a:pt x="582" y="810"/>
                    <a:pt x="586" y="805"/>
                  </a:cubicBezTo>
                  <a:cubicBezTo>
                    <a:pt x="589" y="799"/>
                    <a:pt x="593" y="793"/>
                    <a:pt x="596" y="790"/>
                  </a:cubicBezTo>
                  <a:cubicBezTo>
                    <a:pt x="601" y="783"/>
                    <a:pt x="603" y="776"/>
                    <a:pt x="603" y="776"/>
                  </a:cubicBezTo>
                  <a:cubicBezTo>
                    <a:pt x="603" y="776"/>
                    <a:pt x="603" y="776"/>
                    <a:pt x="603" y="776"/>
                  </a:cubicBezTo>
                  <a:cubicBezTo>
                    <a:pt x="603" y="776"/>
                    <a:pt x="603" y="776"/>
                    <a:pt x="603" y="776"/>
                  </a:cubicBezTo>
                  <a:cubicBezTo>
                    <a:pt x="603" y="773"/>
                    <a:pt x="603" y="773"/>
                    <a:pt x="603" y="773"/>
                  </a:cubicBezTo>
                  <a:cubicBezTo>
                    <a:pt x="601" y="773"/>
                    <a:pt x="601" y="773"/>
                    <a:pt x="601" y="773"/>
                  </a:cubicBezTo>
                  <a:cubicBezTo>
                    <a:pt x="603" y="774"/>
                    <a:pt x="603" y="774"/>
                    <a:pt x="603" y="774"/>
                  </a:cubicBezTo>
                  <a:cubicBezTo>
                    <a:pt x="607" y="768"/>
                    <a:pt x="607" y="768"/>
                    <a:pt x="607" y="768"/>
                  </a:cubicBezTo>
                  <a:cubicBezTo>
                    <a:pt x="608" y="767"/>
                    <a:pt x="608" y="767"/>
                    <a:pt x="608" y="767"/>
                  </a:cubicBezTo>
                  <a:cubicBezTo>
                    <a:pt x="603" y="765"/>
                    <a:pt x="603" y="765"/>
                    <a:pt x="603" y="765"/>
                  </a:cubicBezTo>
                  <a:cubicBezTo>
                    <a:pt x="603" y="766"/>
                    <a:pt x="603" y="766"/>
                    <a:pt x="603" y="766"/>
                  </a:cubicBezTo>
                  <a:cubicBezTo>
                    <a:pt x="604" y="765"/>
                    <a:pt x="604" y="765"/>
                    <a:pt x="604" y="765"/>
                  </a:cubicBezTo>
                  <a:cubicBezTo>
                    <a:pt x="603" y="766"/>
                    <a:pt x="603" y="766"/>
                    <a:pt x="603" y="766"/>
                  </a:cubicBezTo>
                  <a:cubicBezTo>
                    <a:pt x="602" y="767"/>
                    <a:pt x="602" y="767"/>
                    <a:pt x="602" y="767"/>
                  </a:cubicBezTo>
                  <a:cubicBezTo>
                    <a:pt x="605" y="769"/>
                    <a:pt x="605" y="769"/>
                    <a:pt x="605" y="769"/>
                  </a:cubicBezTo>
                  <a:cubicBezTo>
                    <a:pt x="605" y="767"/>
                    <a:pt x="605" y="767"/>
                    <a:pt x="605" y="767"/>
                  </a:cubicBezTo>
                  <a:cubicBezTo>
                    <a:pt x="604" y="767"/>
                    <a:pt x="604" y="767"/>
                    <a:pt x="604" y="767"/>
                  </a:cubicBezTo>
                  <a:cubicBezTo>
                    <a:pt x="604" y="767"/>
                    <a:pt x="604" y="767"/>
                    <a:pt x="600" y="772"/>
                  </a:cubicBezTo>
                  <a:cubicBezTo>
                    <a:pt x="600" y="772"/>
                    <a:pt x="600" y="772"/>
                    <a:pt x="600" y="772"/>
                  </a:cubicBezTo>
                  <a:cubicBezTo>
                    <a:pt x="600" y="773"/>
                    <a:pt x="600" y="773"/>
                    <a:pt x="600" y="773"/>
                  </a:cubicBezTo>
                  <a:cubicBezTo>
                    <a:pt x="600" y="773"/>
                    <a:pt x="600" y="773"/>
                    <a:pt x="600" y="776"/>
                  </a:cubicBezTo>
                  <a:cubicBezTo>
                    <a:pt x="601" y="776"/>
                    <a:pt x="601" y="776"/>
                    <a:pt x="601" y="776"/>
                  </a:cubicBezTo>
                  <a:cubicBezTo>
                    <a:pt x="600" y="775"/>
                    <a:pt x="600" y="775"/>
                    <a:pt x="600" y="775"/>
                  </a:cubicBezTo>
                  <a:cubicBezTo>
                    <a:pt x="600" y="775"/>
                    <a:pt x="600" y="775"/>
                    <a:pt x="600" y="775"/>
                  </a:cubicBezTo>
                  <a:cubicBezTo>
                    <a:pt x="600" y="777"/>
                    <a:pt x="598" y="782"/>
                    <a:pt x="593" y="788"/>
                  </a:cubicBezTo>
                  <a:cubicBezTo>
                    <a:pt x="588" y="795"/>
                    <a:pt x="577" y="813"/>
                    <a:pt x="577" y="813"/>
                  </a:cubicBezTo>
                  <a:cubicBezTo>
                    <a:pt x="577" y="813"/>
                    <a:pt x="577" y="813"/>
                    <a:pt x="577" y="813"/>
                  </a:cubicBezTo>
                  <a:cubicBezTo>
                    <a:pt x="577" y="813"/>
                    <a:pt x="577" y="813"/>
                    <a:pt x="577" y="813"/>
                  </a:cubicBezTo>
                  <a:cubicBezTo>
                    <a:pt x="577" y="813"/>
                    <a:pt x="577" y="813"/>
                    <a:pt x="576" y="816"/>
                  </a:cubicBezTo>
                  <a:cubicBezTo>
                    <a:pt x="576" y="818"/>
                    <a:pt x="575" y="823"/>
                    <a:pt x="573" y="833"/>
                  </a:cubicBezTo>
                  <a:cubicBezTo>
                    <a:pt x="574" y="834"/>
                    <a:pt x="574" y="834"/>
                    <a:pt x="574" y="834"/>
                  </a:cubicBezTo>
                  <a:cubicBezTo>
                    <a:pt x="573" y="833"/>
                    <a:pt x="573" y="833"/>
                    <a:pt x="573" y="833"/>
                  </a:cubicBezTo>
                  <a:cubicBezTo>
                    <a:pt x="573" y="833"/>
                    <a:pt x="570" y="836"/>
                    <a:pt x="570" y="844"/>
                  </a:cubicBezTo>
                  <a:cubicBezTo>
                    <a:pt x="570" y="848"/>
                    <a:pt x="572" y="851"/>
                    <a:pt x="573" y="853"/>
                  </a:cubicBezTo>
                  <a:cubicBezTo>
                    <a:pt x="575" y="855"/>
                    <a:pt x="576" y="856"/>
                    <a:pt x="576" y="856"/>
                  </a:cubicBezTo>
                  <a:cubicBezTo>
                    <a:pt x="577" y="857"/>
                    <a:pt x="577" y="857"/>
                    <a:pt x="577" y="857"/>
                  </a:cubicBezTo>
                  <a:cubicBezTo>
                    <a:pt x="578" y="857"/>
                    <a:pt x="578" y="857"/>
                    <a:pt x="578" y="857"/>
                  </a:cubicBezTo>
                  <a:cubicBezTo>
                    <a:pt x="578" y="857"/>
                    <a:pt x="578" y="857"/>
                    <a:pt x="580" y="855"/>
                  </a:cubicBezTo>
                  <a:cubicBezTo>
                    <a:pt x="580" y="854"/>
                    <a:pt x="580" y="854"/>
                    <a:pt x="580" y="854"/>
                  </a:cubicBezTo>
                  <a:cubicBezTo>
                    <a:pt x="578" y="854"/>
                    <a:pt x="578" y="854"/>
                    <a:pt x="578" y="854"/>
                  </a:cubicBezTo>
                  <a:cubicBezTo>
                    <a:pt x="578" y="854"/>
                    <a:pt x="578" y="854"/>
                    <a:pt x="581" y="861"/>
                  </a:cubicBezTo>
                  <a:cubicBezTo>
                    <a:pt x="583" y="861"/>
                    <a:pt x="583" y="861"/>
                    <a:pt x="583" y="861"/>
                  </a:cubicBezTo>
                  <a:cubicBezTo>
                    <a:pt x="581" y="859"/>
                    <a:pt x="581" y="859"/>
                    <a:pt x="581" y="859"/>
                  </a:cubicBezTo>
                  <a:cubicBezTo>
                    <a:pt x="581" y="859"/>
                    <a:pt x="581" y="859"/>
                    <a:pt x="579" y="862"/>
                  </a:cubicBezTo>
                  <a:cubicBezTo>
                    <a:pt x="578" y="863"/>
                    <a:pt x="578" y="863"/>
                    <a:pt x="578" y="863"/>
                  </a:cubicBezTo>
                  <a:cubicBezTo>
                    <a:pt x="579" y="864"/>
                    <a:pt x="579" y="864"/>
                    <a:pt x="579" y="864"/>
                  </a:cubicBezTo>
                  <a:cubicBezTo>
                    <a:pt x="579" y="864"/>
                    <a:pt x="579" y="864"/>
                    <a:pt x="585" y="872"/>
                  </a:cubicBezTo>
                  <a:cubicBezTo>
                    <a:pt x="587" y="871"/>
                    <a:pt x="587" y="871"/>
                    <a:pt x="587" y="871"/>
                  </a:cubicBezTo>
                  <a:cubicBezTo>
                    <a:pt x="585" y="871"/>
                    <a:pt x="585" y="871"/>
                    <a:pt x="585" y="871"/>
                  </a:cubicBezTo>
                  <a:cubicBezTo>
                    <a:pt x="585" y="871"/>
                    <a:pt x="585" y="871"/>
                    <a:pt x="585" y="872"/>
                  </a:cubicBezTo>
                  <a:cubicBezTo>
                    <a:pt x="585" y="872"/>
                    <a:pt x="585" y="873"/>
                    <a:pt x="585" y="875"/>
                  </a:cubicBezTo>
                  <a:cubicBezTo>
                    <a:pt x="585" y="877"/>
                    <a:pt x="585" y="877"/>
                    <a:pt x="585" y="877"/>
                  </a:cubicBezTo>
                  <a:cubicBezTo>
                    <a:pt x="587" y="877"/>
                    <a:pt x="587" y="877"/>
                    <a:pt x="587" y="877"/>
                  </a:cubicBezTo>
                  <a:cubicBezTo>
                    <a:pt x="587" y="877"/>
                    <a:pt x="587" y="877"/>
                    <a:pt x="589" y="877"/>
                  </a:cubicBezTo>
                  <a:cubicBezTo>
                    <a:pt x="589" y="875"/>
                    <a:pt x="589" y="875"/>
                    <a:pt x="589" y="875"/>
                  </a:cubicBezTo>
                  <a:cubicBezTo>
                    <a:pt x="588" y="875"/>
                    <a:pt x="588" y="875"/>
                    <a:pt x="588" y="875"/>
                  </a:cubicBezTo>
                  <a:cubicBezTo>
                    <a:pt x="588" y="875"/>
                    <a:pt x="588" y="875"/>
                    <a:pt x="588" y="879"/>
                  </a:cubicBezTo>
                  <a:cubicBezTo>
                    <a:pt x="589" y="879"/>
                    <a:pt x="589" y="879"/>
                    <a:pt x="589" y="879"/>
                  </a:cubicBezTo>
                  <a:cubicBezTo>
                    <a:pt x="589" y="878"/>
                    <a:pt x="589" y="878"/>
                    <a:pt x="589" y="878"/>
                  </a:cubicBezTo>
                  <a:cubicBezTo>
                    <a:pt x="589" y="878"/>
                    <a:pt x="580" y="881"/>
                    <a:pt x="576" y="892"/>
                  </a:cubicBezTo>
                  <a:cubicBezTo>
                    <a:pt x="576" y="892"/>
                    <a:pt x="576" y="892"/>
                    <a:pt x="576" y="892"/>
                  </a:cubicBezTo>
                  <a:cubicBezTo>
                    <a:pt x="576" y="893"/>
                    <a:pt x="576" y="893"/>
                    <a:pt x="576" y="893"/>
                  </a:cubicBezTo>
                  <a:cubicBezTo>
                    <a:pt x="575" y="895"/>
                    <a:pt x="575" y="897"/>
                    <a:pt x="575" y="900"/>
                  </a:cubicBezTo>
                  <a:cubicBezTo>
                    <a:pt x="575" y="902"/>
                    <a:pt x="575" y="904"/>
                    <a:pt x="575" y="905"/>
                  </a:cubicBezTo>
                  <a:cubicBezTo>
                    <a:pt x="576" y="907"/>
                    <a:pt x="576" y="908"/>
                    <a:pt x="576" y="909"/>
                  </a:cubicBezTo>
                  <a:cubicBezTo>
                    <a:pt x="576" y="909"/>
                    <a:pt x="576" y="910"/>
                    <a:pt x="576" y="910"/>
                  </a:cubicBezTo>
                  <a:cubicBezTo>
                    <a:pt x="576" y="910"/>
                    <a:pt x="576" y="910"/>
                    <a:pt x="576" y="910"/>
                  </a:cubicBezTo>
                  <a:cubicBezTo>
                    <a:pt x="576" y="910"/>
                    <a:pt x="576" y="910"/>
                    <a:pt x="576" y="910"/>
                  </a:cubicBezTo>
                  <a:cubicBezTo>
                    <a:pt x="576" y="910"/>
                    <a:pt x="576" y="910"/>
                    <a:pt x="576" y="910"/>
                  </a:cubicBezTo>
                  <a:cubicBezTo>
                    <a:pt x="576" y="910"/>
                    <a:pt x="576" y="910"/>
                    <a:pt x="576" y="910"/>
                  </a:cubicBezTo>
                  <a:cubicBezTo>
                    <a:pt x="576" y="910"/>
                    <a:pt x="576" y="910"/>
                    <a:pt x="576" y="910"/>
                  </a:cubicBezTo>
                  <a:cubicBezTo>
                    <a:pt x="576" y="910"/>
                    <a:pt x="576" y="910"/>
                    <a:pt x="576" y="910"/>
                  </a:cubicBezTo>
                  <a:cubicBezTo>
                    <a:pt x="575" y="910"/>
                    <a:pt x="573" y="909"/>
                    <a:pt x="571" y="908"/>
                  </a:cubicBezTo>
                  <a:cubicBezTo>
                    <a:pt x="571" y="908"/>
                    <a:pt x="570" y="907"/>
                    <a:pt x="569" y="907"/>
                  </a:cubicBezTo>
                  <a:cubicBezTo>
                    <a:pt x="569" y="907"/>
                    <a:pt x="568" y="907"/>
                    <a:pt x="568" y="907"/>
                  </a:cubicBezTo>
                  <a:cubicBezTo>
                    <a:pt x="567" y="906"/>
                    <a:pt x="567" y="906"/>
                    <a:pt x="567" y="906"/>
                  </a:cubicBezTo>
                  <a:cubicBezTo>
                    <a:pt x="567" y="907"/>
                    <a:pt x="567" y="907"/>
                    <a:pt x="567" y="907"/>
                  </a:cubicBezTo>
                  <a:cubicBezTo>
                    <a:pt x="567" y="907"/>
                    <a:pt x="567" y="907"/>
                    <a:pt x="565" y="908"/>
                  </a:cubicBezTo>
                  <a:cubicBezTo>
                    <a:pt x="566" y="909"/>
                    <a:pt x="566" y="909"/>
                    <a:pt x="566" y="909"/>
                  </a:cubicBezTo>
                  <a:cubicBezTo>
                    <a:pt x="567" y="908"/>
                    <a:pt x="567" y="908"/>
                    <a:pt x="567" y="908"/>
                  </a:cubicBezTo>
                  <a:cubicBezTo>
                    <a:pt x="567" y="908"/>
                    <a:pt x="566" y="907"/>
                    <a:pt x="565" y="906"/>
                  </a:cubicBezTo>
                  <a:cubicBezTo>
                    <a:pt x="563" y="906"/>
                    <a:pt x="561" y="905"/>
                    <a:pt x="560" y="905"/>
                  </a:cubicBezTo>
                  <a:cubicBezTo>
                    <a:pt x="555" y="905"/>
                    <a:pt x="546" y="906"/>
                    <a:pt x="546" y="906"/>
                  </a:cubicBezTo>
                  <a:cubicBezTo>
                    <a:pt x="546" y="908"/>
                    <a:pt x="546" y="908"/>
                    <a:pt x="546" y="908"/>
                  </a:cubicBezTo>
                  <a:cubicBezTo>
                    <a:pt x="547" y="907"/>
                    <a:pt x="547" y="907"/>
                    <a:pt x="547" y="907"/>
                  </a:cubicBezTo>
                  <a:cubicBezTo>
                    <a:pt x="547" y="907"/>
                    <a:pt x="547" y="907"/>
                    <a:pt x="547" y="907"/>
                  </a:cubicBezTo>
                  <a:cubicBezTo>
                    <a:pt x="547" y="906"/>
                    <a:pt x="546" y="905"/>
                    <a:pt x="543" y="902"/>
                  </a:cubicBezTo>
                  <a:cubicBezTo>
                    <a:pt x="543" y="901"/>
                    <a:pt x="543" y="901"/>
                    <a:pt x="543" y="901"/>
                  </a:cubicBezTo>
                  <a:cubicBezTo>
                    <a:pt x="543" y="901"/>
                    <a:pt x="543" y="901"/>
                    <a:pt x="543" y="901"/>
                  </a:cubicBezTo>
                  <a:cubicBezTo>
                    <a:pt x="541" y="900"/>
                    <a:pt x="539" y="900"/>
                    <a:pt x="537" y="900"/>
                  </a:cubicBezTo>
                  <a:cubicBezTo>
                    <a:pt x="535" y="900"/>
                    <a:pt x="533" y="900"/>
                    <a:pt x="532" y="900"/>
                  </a:cubicBezTo>
                  <a:cubicBezTo>
                    <a:pt x="531" y="900"/>
                    <a:pt x="531" y="900"/>
                    <a:pt x="531" y="900"/>
                  </a:cubicBezTo>
                  <a:cubicBezTo>
                    <a:pt x="530" y="901"/>
                    <a:pt x="530" y="901"/>
                    <a:pt x="530" y="901"/>
                  </a:cubicBezTo>
                  <a:cubicBezTo>
                    <a:pt x="531" y="900"/>
                    <a:pt x="531" y="900"/>
                    <a:pt x="531" y="900"/>
                  </a:cubicBezTo>
                  <a:cubicBezTo>
                    <a:pt x="530" y="899"/>
                    <a:pt x="530" y="899"/>
                    <a:pt x="530" y="899"/>
                  </a:cubicBezTo>
                  <a:cubicBezTo>
                    <a:pt x="530" y="898"/>
                    <a:pt x="528" y="895"/>
                    <a:pt x="527" y="892"/>
                  </a:cubicBezTo>
                  <a:cubicBezTo>
                    <a:pt x="525" y="890"/>
                    <a:pt x="523" y="886"/>
                    <a:pt x="520" y="884"/>
                  </a:cubicBezTo>
                  <a:cubicBezTo>
                    <a:pt x="519" y="885"/>
                    <a:pt x="519" y="885"/>
                    <a:pt x="519" y="885"/>
                  </a:cubicBezTo>
                  <a:cubicBezTo>
                    <a:pt x="520" y="884"/>
                    <a:pt x="520" y="884"/>
                    <a:pt x="520" y="884"/>
                  </a:cubicBezTo>
                  <a:cubicBezTo>
                    <a:pt x="519" y="882"/>
                    <a:pt x="517" y="880"/>
                    <a:pt x="515" y="879"/>
                  </a:cubicBezTo>
                  <a:cubicBezTo>
                    <a:pt x="508" y="875"/>
                    <a:pt x="499" y="875"/>
                    <a:pt x="495" y="875"/>
                  </a:cubicBezTo>
                  <a:cubicBezTo>
                    <a:pt x="492" y="875"/>
                    <a:pt x="488" y="875"/>
                    <a:pt x="484" y="874"/>
                  </a:cubicBezTo>
                  <a:cubicBezTo>
                    <a:pt x="480" y="873"/>
                    <a:pt x="476" y="872"/>
                    <a:pt x="474" y="870"/>
                  </a:cubicBezTo>
                  <a:cubicBezTo>
                    <a:pt x="474" y="870"/>
                    <a:pt x="474" y="870"/>
                    <a:pt x="474" y="870"/>
                  </a:cubicBezTo>
                  <a:cubicBezTo>
                    <a:pt x="474" y="870"/>
                    <a:pt x="474" y="870"/>
                    <a:pt x="474" y="870"/>
                  </a:cubicBezTo>
                  <a:cubicBezTo>
                    <a:pt x="471" y="869"/>
                    <a:pt x="469" y="867"/>
                    <a:pt x="468" y="866"/>
                  </a:cubicBezTo>
                  <a:cubicBezTo>
                    <a:pt x="466" y="864"/>
                    <a:pt x="466" y="863"/>
                    <a:pt x="465" y="862"/>
                  </a:cubicBezTo>
                  <a:cubicBezTo>
                    <a:pt x="464" y="863"/>
                    <a:pt x="464" y="863"/>
                    <a:pt x="464" y="863"/>
                  </a:cubicBezTo>
                  <a:cubicBezTo>
                    <a:pt x="465" y="862"/>
                    <a:pt x="465" y="862"/>
                    <a:pt x="465" y="862"/>
                  </a:cubicBezTo>
                  <a:cubicBezTo>
                    <a:pt x="464" y="861"/>
                    <a:pt x="463" y="860"/>
                    <a:pt x="461" y="859"/>
                  </a:cubicBezTo>
                  <a:cubicBezTo>
                    <a:pt x="460" y="859"/>
                    <a:pt x="458" y="859"/>
                    <a:pt x="457" y="859"/>
                  </a:cubicBezTo>
                  <a:cubicBezTo>
                    <a:pt x="455" y="859"/>
                    <a:pt x="454" y="859"/>
                    <a:pt x="453" y="859"/>
                  </a:cubicBezTo>
                  <a:cubicBezTo>
                    <a:pt x="453" y="859"/>
                    <a:pt x="453" y="859"/>
                    <a:pt x="453" y="859"/>
                  </a:cubicBezTo>
                  <a:cubicBezTo>
                    <a:pt x="453" y="859"/>
                    <a:pt x="453" y="859"/>
                    <a:pt x="453" y="859"/>
                  </a:cubicBezTo>
                  <a:cubicBezTo>
                    <a:pt x="453" y="859"/>
                    <a:pt x="453" y="859"/>
                    <a:pt x="453" y="859"/>
                  </a:cubicBezTo>
                  <a:cubicBezTo>
                    <a:pt x="453" y="859"/>
                    <a:pt x="453" y="859"/>
                    <a:pt x="453" y="859"/>
                  </a:cubicBezTo>
                  <a:cubicBezTo>
                    <a:pt x="453" y="859"/>
                    <a:pt x="453" y="859"/>
                    <a:pt x="453" y="859"/>
                  </a:cubicBezTo>
                  <a:cubicBezTo>
                    <a:pt x="453" y="859"/>
                    <a:pt x="452" y="859"/>
                    <a:pt x="452" y="858"/>
                  </a:cubicBezTo>
                  <a:cubicBezTo>
                    <a:pt x="449" y="857"/>
                    <a:pt x="445" y="853"/>
                    <a:pt x="441" y="850"/>
                  </a:cubicBezTo>
                  <a:cubicBezTo>
                    <a:pt x="438" y="846"/>
                    <a:pt x="435" y="843"/>
                    <a:pt x="435" y="843"/>
                  </a:cubicBezTo>
                  <a:cubicBezTo>
                    <a:pt x="434" y="843"/>
                    <a:pt x="434" y="843"/>
                    <a:pt x="434" y="843"/>
                  </a:cubicBezTo>
                  <a:cubicBezTo>
                    <a:pt x="433" y="843"/>
                    <a:pt x="433" y="843"/>
                    <a:pt x="433" y="843"/>
                  </a:cubicBezTo>
                  <a:cubicBezTo>
                    <a:pt x="434" y="844"/>
                    <a:pt x="434" y="844"/>
                    <a:pt x="434" y="844"/>
                  </a:cubicBezTo>
                  <a:cubicBezTo>
                    <a:pt x="433" y="843"/>
                    <a:pt x="433" y="843"/>
                    <a:pt x="433" y="843"/>
                  </a:cubicBezTo>
                  <a:cubicBezTo>
                    <a:pt x="433" y="843"/>
                    <a:pt x="433" y="843"/>
                    <a:pt x="433" y="843"/>
                  </a:cubicBezTo>
                  <a:cubicBezTo>
                    <a:pt x="434" y="844"/>
                    <a:pt x="434" y="844"/>
                    <a:pt x="434" y="844"/>
                  </a:cubicBezTo>
                  <a:cubicBezTo>
                    <a:pt x="433" y="843"/>
                    <a:pt x="433" y="843"/>
                    <a:pt x="433" y="843"/>
                  </a:cubicBezTo>
                  <a:cubicBezTo>
                    <a:pt x="433" y="843"/>
                    <a:pt x="433" y="843"/>
                    <a:pt x="433" y="843"/>
                  </a:cubicBezTo>
                  <a:cubicBezTo>
                    <a:pt x="432" y="843"/>
                    <a:pt x="431" y="843"/>
                    <a:pt x="430" y="843"/>
                  </a:cubicBezTo>
                  <a:cubicBezTo>
                    <a:pt x="429" y="843"/>
                    <a:pt x="428" y="843"/>
                    <a:pt x="426" y="843"/>
                  </a:cubicBezTo>
                  <a:cubicBezTo>
                    <a:pt x="426" y="844"/>
                    <a:pt x="426" y="844"/>
                    <a:pt x="426" y="844"/>
                  </a:cubicBezTo>
                  <a:cubicBezTo>
                    <a:pt x="427" y="843"/>
                    <a:pt x="427" y="843"/>
                    <a:pt x="427" y="843"/>
                  </a:cubicBezTo>
                  <a:cubicBezTo>
                    <a:pt x="424" y="842"/>
                    <a:pt x="423" y="841"/>
                    <a:pt x="420" y="838"/>
                  </a:cubicBezTo>
                  <a:cubicBezTo>
                    <a:pt x="420" y="838"/>
                    <a:pt x="420" y="838"/>
                    <a:pt x="420" y="838"/>
                  </a:cubicBezTo>
                  <a:cubicBezTo>
                    <a:pt x="419" y="838"/>
                    <a:pt x="419" y="838"/>
                    <a:pt x="419" y="838"/>
                  </a:cubicBezTo>
                  <a:cubicBezTo>
                    <a:pt x="416" y="837"/>
                    <a:pt x="413" y="836"/>
                    <a:pt x="410" y="836"/>
                  </a:cubicBezTo>
                  <a:cubicBezTo>
                    <a:pt x="403" y="836"/>
                    <a:pt x="399" y="837"/>
                    <a:pt x="398" y="838"/>
                  </a:cubicBezTo>
                  <a:cubicBezTo>
                    <a:pt x="399" y="839"/>
                    <a:pt x="399" y="839"/>
                    <a:pt x="399" y="839"/>
                  </a:cubicBezTo>
                  <a:cubicBezTo>
                    <a:pt x="400" y="838"/>
                    <a:pt x="400" y="838"/>
                    <a:pt x="400" y="838"/>
                  </a:cubicBezTo>
                  <a:cubicBezTo>
                    <a:pt x="400" y="838"/>
                    <a:pt x="400" y="838"/>
                    <a:pt x="396" y="829"/>
                  </a:cubicBezTo>
                  <a:cubicBezTo>
                    <a:pt x="396" y="828"/>
                    <a:pt x="396" y="828"/>
                    <a:pt x="396" y="828"/>
                  </a:cubicBezTo>
                  <a:cubicBezTo>
                    <a:pt x="395" y="828"/>
                    <a:pt x="395" y="828"/>
                    <a:pt x="395" y="828"/>
                  </a:cubicBezTo>
                  <a:cubicBezTo>
                    <a:pt x="395" y="828"/>
                    <a:pt x="395" y="828"/>
                    <a:pt x="385" y="829"/>
                  </a:cubicBezTo>
                  <a:cubicBezTo>
                    <a:pt x="385" y="831"/>
                    <a:pt x="385" y="831"/>
                    <a:pt x="385" y="831"/>
                  </a:cubicBezTo>
                  <a:cubicBezTo>
                    <a:pt x="387" y="830"/>
                    <a:pt x="387" y="830"/>
                    <a:pt x="387" y="830"/>
                  </a:cubicBezTo>
                  <a:cubicBezTo>
                    <a:pt x="387" y="830"/>
                    <a:pt x="387" y="830"/>
                    <a:pt x="383" y="817"/>
                  </a:cubicBezTo>
                  <a:cubicBezTo>
                    <a:pt x="381" y="817"/>
                    <a:pt x="381" y="817"/>
                    <a:pt x="381" y="817"/>
                  </a:cubicBezTo>
                  <a:cubicBezTo>
                    <a:pt x="382" y="818"/>
                    <a:pt x="382" y="818"/>
                    <a:pt x="382" y="818"/>
                  </a:cubicBezTo>
                  <a:cubicBezTo>
                    <a:pt x="382" y="818"/>
                    <a:pt x="382" y="818"/>
                    <a:pt x="387" y="813"/>
                  </a:cubicBezTo>
                  <a:cubicBezTo>
                    <a:pt x="387" y="812"/>
                    <a:pt x="387" y="812"/>
                    <a:pt x="387" y="812"/>
                  </a:cubicBezTo>
                  <a:cubicBezTo>
                    <a:pt x="387" y="812"/>
                    <a:pt x="387" y="812"/>
                    <a:pt x="387" y="812"/>
                  </a:cubicBezTo>
                  <a:cubicBezTo>
                    <a:pt x="387" y="812"/>
                    <a:pt x="387" y="812"/>
                    <a:pt x="385" y="802"/>
                  </a:cubicBezTo>
                  <a:cubicBezTo>
                    <a:pt x="384" y="803"/>
                    <a:pt x="384" y="803"/>
                    <a:pt x="384" y="803"/>
                  </a:cubicBezTo>
                  <a:cubicBezTo>
                    <a:pt x="385" y="803"/>
                    <a:pt x="385" y="803"/>
                    <a:pt x="385" y="803"/>
                  </a:cubicBezTo>
                  <a:cubicBezTo>
                    <a:pt x="385" y="803"/>
                    <a:pt x="385" y="803"/>
                    <a:pt x="391" y="794"/>
                  </a:cubicBezTo>
                  <a:cubicBezTo>
                    <a:pt x="389" y="793"/>
                    <a:pt x="389" y="793"/>
                    <a:pt x="389" y="793"/>
                  </a:cubicBezTo>
                  <a:cubicBezTo>
                    <a:pt x="390" y="795"/>
                    <a:pt x="390" y="795"/>
                    <a:pt x="390" y="795"/>
                  </a:cubicBezTo>
                  <a:cubicBezTo>
                    <a:pt x="390" y="795"/>
                    <a:pt x="392" y="794"/>
                    <a:pt x="395" y="793"/>
                  </a:cubicBezTo>
                  <a:cubicBezTo>
                    <a:pt x="397" y="793"/>
                    <a:pt x="398" y="792"/>
                    <a:pt x="400" y="792"/>
                  </a:cubicBezTo>
                  <a:cubicBezTo>
                    <a:pt x="400" y="791"/>
                    <a:pt x="401" y="791"/>
                    <a:pt x="401" y="791"/>
                  </a:cubicBezTo>
                  <a:cubicBezTo>
                    <a:pt x="402" y="791"/>
                    <a:pt x="402" y="790"/>
                    <a:pt x="403" y="790"/>
                  </a:cubicBezTo>
                  <a:cubicBezTo>
                    <a:pt x="403" y="790"/>
                    <a:pt x="403" y="790"/>
                    <a:pt x="403" y="790"/>
                  </a:cubicBezTo>
                  <a:cubicBezTo>
                    <a:pt x="403" y="789"/>
                    <a:pt x="403" y="789"/>
                    <a:pt x="403" y="789"/>
                  </a:cubicBezTo>
                  <a:cubicBezTo>
                    <a:pt x="403" y="788"/>
                    <a:pt x="403" y="788"/>
                    <a:pt x="403" y="788"/>
                  </a:cubicBezTo>
                  <a:cubicBezTo>
                    <a:pt x="402" y="787"/>
                    <a:pt x="401" y="786"/>
                    <a:pt x="400" y="786"/>
                  </a:cubicBezTo>
                  <a:cubicBezTo>
                    <a:pt x="399" y="785"/>
                    <a:pt x="398" y="785"/>
                    <a:pt x="398" y="785"/>
                  </a:cubicBezTo>
                  <a:cubicBezTo>
                    <a:pt x="397" y="786"/>
                    <a:pt x="397" y="786"/>
                    <a:pt x="397" y="786"/>
                  </a:cubicBezTo>
                  <a:cubicBezTo>
                    <a:pt x="399" y="786"/>
                    <a:pt x="399" y="786"/>
                    <a:pt x="399" y="786"/>
                  </a:cubicBezTo>
                  <a:cubicBezTo>
                    <a:pt x="399" y="786"/>
                    <a:pt x="399" y="786"/>
                    <a:pt x="399" y="784"/>
                  </a:cubicBezTo>
                  <a:cubicBezTo>
                    <a:pt x="397" y="784"/>
                    <a:pt x="397" y="784"/>
                    <a:pt x="397" y="784"/>
                  </a:cubicBezTo>
                  <a:cubicBezTo>
                    <a:pt x="397" y="785"/>
                    <a:pt x="397" y="785"/>
                    <a:pt x="397" y="785"/>
                  </a:cubicBezTo>
                  <a:cubicBezTo>
                    <a:pt x="397" y="785"/>
                    <a:pt x="397" y="785"/>
                    <a:pt x="397" y="785"/>
                  </a:cubicBezTo>
                  <a:cubicBezTo>
                    <a:pt x="397" y="785"/>
                    <a:pt x="397" y="785"/>
                    <a:pt x="397" y="785"/>
                  </a:cubicBezTo>
                  <a:cubicBezTo>
                    <a:pt x="397" y="785"/>
                    <a:pt x="397" y="785"/>
                    <a:pt x="397" y="785"/>
                  </a:cubicBezTo>
                  <a:cubicBezTo>
                    <a:pt x="397" y="785"/>
                    <a:pt x="397" y="785"/>
                    <a:pt x="397" y="785"/>
                  </a:cubicBezTo>
                  <a:cubicBezTo>
                    <a:pt x="397" y="785"/>
                    <a:pt x="397" y="785"/>
                    <a:pt x="397" y="785"/>
                  </a:cubicBezTo>
                  <a:cubicBezTo>
                    <a:pt x="398" y="785"/>
                    <a:pt x="400" y="785"/>
                    <a:pt x="403" y="788"/>
                  </a:cubicBezTo>
                  <a:cubicBezTo>
                    <a:pt x="404" y="786"/>
                    <a:pt x="404" y="786"/>
                    <a:pt x="404" y="786"/>
                  </a:cubicBezTo>
                  <a:cubicBezTo>
                    <a:pt x="403" y="787"/>
                    <a:pt x="403" y="787"/>
                    <a:pt x="403" y="787"/>
                  </a:cubicBezTo>
                  <a:cubicBezTo>
                    <a:pt x="404" y="788"/>
                    <a:pt x="405" y="790"/>
                    <a:pt x="405" y="791"/>
                  </a:cubicBezTo>
                  <a:cubicBezTo>
                    <a:pt x="405" y="792"/>
                    <a:pt x="405" y="792"/>
                    <a:pt x="405" y="793"/>
                  </a:cubicBezTo>
                  <a:cubicBezTo>
                    <a:pt x="405" y="793"/>
                    <a:pt x="405" y="793"/>
                    <a:pt x="405" y="793"/>
                  </a:cubicBezTo>
                  <a:cubicBezTo>
                    <a:pt x="405" y="793"/>
                    <a:pt x="405" y="793"/>
                    <a:pt x="405" y="793"/>
                  </a:cubicBezTo>
                  <a:cubicBezTo>
                    <a:pt x="405" y="794"/>
                    <a:pt x="405" y="794"/>
                    <a:pt x="405" y="794"/>
                  </a:cubicBezTo>
                  <a:cubicBezTo>
                    <a:pt x="406" y="794"/>
                    <a:pt x="406" y="794"/>
                    <a:pt x="406" y="794"/>
                  </a:cubicBezTo>
                  <a:cubicBezTo>
                    <a:pt x="406" y="794"/>
                    <a:pt x="406" y="794"/>
                    <a:pt x="413" y="798"/>
                  </a:cubicBezTo>
                  <a:cubicBezTo>
                    <a:pt x="414" y="799"/>
                    <a:pt x="414" y="799"/>
                    <a:pt x="414" y="799"/>
                  </a:cubicBezTo>
                  <a:cubicBezTo>
                    <a:pt x="414" y="798"/>
                    <a:pt x="414" y="798"/>
                    <a:pt x="414" y="798"/>
                  </a:cubicBezTo>
                  <a:cubicBezTo>
                    <a:pt x="414" y="798"/>
                    <a:pt x="414" y="798"/>
                    <a:pt x="426" y="793"/>
                  </a:cubicBezTo>
                  <a:cubicBezTo>
                    <a:pt x="428" y="793"/>
                    <a:pt x="428" y="793"/>
                    <a:pt x="428" y="793"/>
                  </a:cubicBezTo>
                  <a:cubicBezTo>
                    <a:pt x="427" y="791"/>
                    <a:pt x="427" y="791"/>
                    <a:pt x="427" y="791"/>
                  </a:cubicBezTo>
                  <a:cubicBezTo>
                    <a:pt x="427" y="791"/>
                    <a:pt x="427" y="791"/>
                    <a:pt x="426" y="786"/>
                  </a:cubicBezTo>
                  <a:cubicBezTo>
                    <a:pt x="424" y="786"/>
                    <a:pt x="424" y="786"/>
                    <a:pt x="424" y="786"/>
                  </a:cubicBezTo>
                  <a:cubicBezTo>
                    <a:pt x="426" y="787"/>
                    <a:pt x="426" y="787"/>
                    <a:pt x="426" y="787"/>
                  </a:cubicBezTo>
                  <a:cubicBezTo>
                    <a:pt x="426" y="787"/>
                    <a:pt x="426" y="787"/>
                    <a:pt x="428" y="785"/>
                  </a:cubicBezTo>
                  <a:cubicBezTo>
                    <a:pt x="427" y="784"/>
                    <a:pt x="427" y="784"/>
                    <a:pt x="427" y="784"/>
                  </a:cubicBezTo>
                  <a:cubicBezTo>
                    <a:pt x="427" y="785"/>
                    <a:pt x="427" y="785"/>
                    <a:pt x="427" y="785"/>
                  </a:cubicBezTo>
                  <a:cubicBezTo>
                    <a:pt x="427" y="785"/>
                    <a:pt x="427" y="785"/>
                    <a:pt x="442" y="782"/>
                  </a:cubicBezTo>
                  <a:cubicBezTo>
                    <a:pt x="442" y="781"/>
                    <a:pt x="442" y="781"/>
                    <a:pt x="442" y="781"/>
                  </a:cubicBezTo>
                  <a:cubicBezTo>
                    <a:pt x="441" y="782"/>
                    <a:pt x="441" y="782"/>
                    <a:pt x="441" y="782"/>
                  </a:cubicBezTo>
                  <a:cubicBezTo>
                    <a:pt x="441" y="782"/>
                    <a:pt x="441" y="782"/>
                    <a:pt x="447" y="785"/>
                  </a:cubicBezTo>
                  <a:cubicBezTo>
                    <a:pt x="447" y="784"/>
                    <a:pt x="447" y="784"/>
                    <a:pt x="447" y="784"/>
                  </a:cubicBezTo>
                  <a:cubicBezTo>
                    <a:pt x="446" y="783"/>
                    <a:pt x="446" y="783"/>
                    <a:pt x="446" y="783"/>
                  </a:cubicBezTo>
                  <a:cubicBezTo>
                    <a:pt x="446" y="783"/>
                    <a:pt x="445" y="785"/>
                    <a:pt x="445" y="787"/>
                  </a:cubicBezTo>
                  <a:cubicBezTo>
                    <a:pt x="445" y="789"/>
                    <a:pt x="446" y="790"/>
                    <a:pt x="446" y="791"/>
                  </a:cubicBezTo>
                  <a:cubicBezTo>
                    <a:pt x="446" y="791"/>
                    <a:pt x="446" y="791"/>
                    <a:pt x="446" y="791"/>
                  </a:cubicBezTo>
                  <a:cubicBezTo>
                    <a:pt x="446" y="791"/>
                    <a:pt x="446" y="791"/>
                    <a:pt x="446" y="791"/>
                  </a:cubicBezTo>
                  <a:cubicBezTo>
                    <a:pt x="447" y="792"/>
                    <a:pt x="447" y="792"/>
                    <a:pt x="448" y="792"/>
                  </a:cubicBezTo>
                  <a:cubicBezTo>
                    <a:pt x="448" y="792"/>
                    <a:pt x="449" y="792"/>
                    <a:pt x="449" y="792"/>
                  </a:cubicBezTo>
                  <a:cubicBezTo>
                    <a:pt x="451" y="792"/>
                    <a:pt x="453" y="792"/>
                    <a:pt x="455" y="791"/>
                  </a:cubicBezTo>
                  <a:cubicBezTo>
                    <a:pt x="457" y="791"/>
                    <a:pt x="459" y="790"/>
                    <a:pt x="459" y="790"/>
                  </a:cubicBezTo>
                  <a:cubicBezTo>
                    <a:pt x="458" y="789"/>
                    <a:pt x="458" y="789"/>
                    <a:pt x="458" y="789"/>
                  </a:cubicBezTo>
                  <a:cubicBezTo>
                    <a:pt x="457" y="790"/>
                    <a:pt x="457" y="790"/>
                    <a:pt x="457" y="790"/>
                  </a:cubicBezTo>
                  <a:cubicBezTo>
                    <a:pt x="457" y="790"/>
                    <a:pt x="457" y="790"/>
                    <a:pt x="457" y="790"/>
                  </a:cubicBezTo>
                  <a:cubicBezTo>
                    <a:pt x="458" y="791"/>
                    <a:pt x="458" y="792"/>
                    <a:pt x="460" y="795"/>
                  </a:cubicBezTo>
                  <a:cubicBezTo>
                    <a:pt x="460" y="795"/>
                    <a:pt x="460" y="795"/>
                    <a:pt x="460" y="795"/>
                  </a:cubicBezTo>
                  <a:cubicBezTo>
                    <a:pt x="460" y="796"/>
                    <a:pt x="460" y="796"/>
                    <a:pt x="460" y="796"/>
                  </a:cubicBezTo>
                  <a:cubicBezTo>
                    <a:pt x="460" y="796"/>
                    <a:pt x="463" y="797"/>
                    <a:pt x="466" y="799"/>
                  </a:cubicBezTo>
                  <a:cubicBezTo>
                    <a:pt x="469" y="801"/>
                    <a:pt x="473" y="803"/>
                    <a:pt x="476" y="803"/>
                  </a:cubicBezTo>
                  <a:cubicBezTo>
                    <a:pt x="477" y="803"/>
                    <a:pt x="479" y="802"/>
                    <a:pt x="480" y="801"/>
                  </a:cubicBezTo>
                  <a:cubicBezTo>
                    <a:pt x="483" y="800"/>
                    <a:pt x="485" y="798"/>
                    <a:pt x="488" y="797"/>
                  </a:cubicBezTo>
                  <a:cubicBezTo>
                    <a:pt x="489" y="796"/>
                    <a:pt x="490" y="796"/>
                    <a:pt x="491" y="795"/>
                  </a:cubicBezTo>
                  <a:cubicBezTo>
                    <a:pt x="492" y="795"/>
                    <a:pt x="493" y="795"/>
                    <a:pt x="493" y="795"/>
                  </a:cubicBezTo>
                  <a:cubicBezTo>
                    <a:pt x="495" y="795"/>
                    <a:pt x="496" y="795"/>
                    <a:pt x="498" y="796"/>
                  </a:cubicBezTo>
                  <a:cubicBezTo>
                    <a:pt x="498" y="796"/>
                    <a:pt x="498" y="796"/>
                    <a:pt x="499" y="797"/>
                  </a:cubicBezTo>
                  <a:cubicBezTo>
                    <a:pt x="499" y="797"/>
                    <a:pt x="499" y="797"/>
                    <a:pt x="499" y="797"/>
                  </a:cubicBezTo>
                  <a:cubicBezTo>
                    <a:pt x="499" y="797"/>
                    <a:pt x="499" y="797"/>
                    <a:pt x="499" y="797"/>
                  </a:cubicBezTo>
                  <a:cubicBezTo>
                    <a:pt x="499" y="797"/>
                    <a:pt x="499" y="797"/>
                    <a:pt x="499" y="797"/>
                  </a:cubicBezTo>
                  <a:cubicBezTo>
                    <a:pt x="500" y="797"/>
                    <a:pt x="500" y="797"/>
                    <a:pt x="500" y="797"/>
                  </a:cubicBezTo>
                  <a:cubicBezTo>
                    <a:pt x="500" y="797"/>
                    <a:pt x="500" y="797"/>
                    <a:pt x="500" y="797"/>
                  </a:cubicBezTo>
                  <a:cubicBezTo>
                    <a:pt x="500" y="797"/>
                    <a:pt x="500" y="797"/>
                    <a:pt x="519" y="796"/>
                  </a:cubicBezTo>
                  <a:cubicBezTo>
                    <a:pt x="520" y="796"/>
                    <a:pt x="520" y="796"/>
                    <a:pt x="520" y="796"/>
                  </a:cubicBezTo>
                  <a:cubicBezTo>
                    <a:pt x="520" y="796"/>
                    <a:pt x="520" y="796"/>
                    <a:pt x="520" y="796"/>
                  </a:cubicBezTo>
                  <a:cubicBezTo>
                    <a:pt x="520" y="796"/>
                    <a:pt x="520" y="796"/>
                    <a:pt x="525" y="792"/>
                  </a:cubicBezTo>
                  <a:cubicBezTo>
                    <a:pt x="524" y="790"/>
                    <a:pt x="524" y="790"/>
                    <a:pt x="524" y="790"/>
                  </a:cubicBezTo>
                  <a:cubicBezTo>
                    <a:pt x="524" y="792"/>
                    <a:pt x="524" y="792"/>
                    <a:pt x="524" y="792"/>
                  </a:cubicBezTo>
                  <a:cubicBezTo>
                    <a:pt x="524" y="792"/>
                    <a:pt x="526" y="792"/>
                    <a:pt x="528" y="792"/>
                  </a:cubicBezTo>
                  <a:cubicBezTo>
                    <a:pt x="530" y="792"/>
                    <a:pt x="533" y="791"/>
                    <a:pt x="535" y="790"/>
                  </a:cubicBezTo>
                  <a:cubicBezTo>
                    <a:pt x="535" y="790"/>
                    <a:pt x="535" y="790"/>
                    <a:pt x="535" y="790"/>
                  </a:cubicBezTo>
                  <a:cubicBezTo>
                    <a:pt x="535" y="790"/>
                    <a:pt x="535" y="790"/>
                    <a:pt x="535" y="790"/>
                  </a:cubicBezTo>
                  <a:cubicBezTo>
                    <a:pt x="536" y="789"/>
                    <a:pt x="539" y="786"/>
                    <a:pt x="541" y="784"/>
                  </a:cubicBezTo>
                  <a:cubicBezTo>
                    <a:pt x="544" y="782"/>
                    <a:pt x="546" y="781"/>
                    <a:pt x="546" y="781"/>
                  </a:cubicBezTo>
                  <a:cubicBezTo>
                    <a:pt x="545" y="780"/>
                    <a:pt x="545" y="780"/>
                    <a:pt x="545" y="780"/>
                  </a:cubicBezTo>
                  <a:cubicBezTo>
                    <a:pt x="544" y="781"/>
                    <a:pt x="544" y="781"/>
                    <a:pt x="544" y="781"/>
                  </a:cubicBezTo>
                  <a:cubicBezTo>
                    <a:pt x="544" y="781"/>
                    <a:pt x="547" y="782"/>
                    <a:pt x="551" y="784"/>
                  </a:cubicBezTo>
                  <a:cubicBezTo>
                    <a:pt x="551" y="784"/>
                    <a:pt x="551" y="784"/>
                    <a:pt x="551" y="784"/>
                  </a:cubicBezTo>
                  <a:cubicBezTo>
                    <a:pt x="551" y="784"/>
                    <a:pt x="551" y="784"/>
                    <a:pt x="551" y="784"/>
                  </a:cubicBezTo>
                  <a:cubicBezTo>
                    <a:pt x="553" y="784"/>
                    <a:pt x="553" y="783"/>
                    <a:pt x="554" y="783"/>
                  </a:cubicBezTo>
                  <a:cubicBezTo>
                    <a:pt x="555" y="781"/>
                    <a:pt x="557" y="779"/>
                    <a:pt x="557" y="779"/>
                  </a:cubicBezTo>
                  <a:cubicBezTo>
                    <a:pt x="555" y="778"/>
                    <a:pt x="555" y="778"/>
                    <a:pt x="555" y="778"/>
                  </a:cubicBezTo>
                  <a:cubicBezTo>
                    <a:pt x="555" y="780"/>
                    <a:pt x="555" y="780"/>
                    <a:pt x="555" y="780"/>
                  </a:cubicBezTo>
                  <a:cubicBezTo>
                    <a:pt x="555" y="780"/>
                    <a:pt x="555" y="780"/>
                    <a:pt x="559" y="781"/>
                  </a:cubicBezTo>
                  <a:cubicBezTo>
                    <a:pt x="559" y="781"/>
                    <a:pt x="559" y="781"/>
                    <a:pt x="559" y="781"/>
                  </a:cubicBezTo>
                  <a:cubicBezTo>
                    <a:pt x="559" y="781"/>
                    <a:pt x="559" y="781"/>
                    <a:pt x="559" y="781"/>
                  </a:cubicBezTo>
                  <a:cubicBezTo>
                    <a:pt x="559" y="781"/>
                    <a:pt x="559" y="781"/>
                    <a:pt x="565" y="782"/>
                  </a:cubicBezTo>
                  <a:cubicBezTo>
                    <a:pt x="565" y="781"/>
                    <a:pt x="565" y="781"/>
                    <a:pt x="565" y="781"/>
                  </a:cubicBezTo>
                  <a:cubicBezTo>
                    <a:pt x="564" y="782"/>
                    <a:pt x="564" y="782"/>
                    <a:pt x="564" y="782"/>
                  </a:cubicBezTo>
                  <a:cubicBezTo>
                    <a:pt x="564" y="782"/>
                    <a:pt x="566" y="784"/>
                    <a:pt x="569" y="784"/>
                  </a:cubicBezTo>
                  <a:cubicBezTo>
                    <a:pt x="569" y="784"/>
                    <a:pt x="569" y="784"/>
                    <a:pt x="569" y="784"/>
                  </a:cubicBezTo>
                  <a:cubicBezTo>
                    <a:pt x="570" y="784"/>
                    <a:pt x="570" y="784"/>
                    <a:pt x="570" y="784"/>
                  </a:cubicBezTo>
                  <a:cubicBezTo>
                    <a:pt x="571" y="783"/>
                    <a:pt x="572" y="782"/>
                    <a:pt x="573" y="781"/>
                  </a:cubicBezTo>
                  <a:cubicBezTo>
                    <a:pt x="575" y="778"/>
                    <a:pt x="578" y="772"/>
                    <a:pt x="578" y="772"/>
                  </a:cubicBezTo>
                  <a:cubicBezTo>
                    <a:pt x="577" y="771"/>
                    <a:pt x="577" y="771"/>
                    <a:pt x="577" y="771"/>
                  </a:cubicBezTo>
                  <a:cubicBezTo>
                    <a:pt x="576" y="773"/>
                    <a:pt x="576" y="773"/>
                    <a:pt x="576" y="773"/>
                  </a:cubicBezTo>
                  <a:cubicBezTo>
                    <a:pt x="576" y="773"/>
                    <a:pt x="577" y="773"/>
                    <a:pt x="579" y="774"/>
                  </a:cubicBezTo>
                  <a:cubicBezTo>
                    <a:pt x="580" y="775"/>
                    <a:pt x="582" y="776"/>
                    <a:pt x="584" y="776"/>
                  </a:cubicBezTo>
                  <a:cubicBezTo>
                    <a:pt x="585" y="776"/>
                    <a:pt x="585" y="775"/>
                    <a:pt x="586" y="775"/>
                  </a:cubicBezTo>
                  <a:cubicBezTo>
                    <a:pt x="588" y="774"/>
                    <a:pt x="592" y="772"/>
                    <a:pt x="596" y="770"/>
                  </a:cubicBezTo>
                  <a:cubicBezTo>
                    <a:pt x="599" y="768"/>
                    <a:pt x="602" y="766"/>
                    <a:pt x="602" y="766"/>
                  </a:cubicBezTo>
                  <a:cubicBezTo>
                    <a:pt x="601" y="765"/>
                    <a:pt x="601" y="765"/>
                    <a:pt x="601" y="765"/>
                  </a:cubicBezTo>
                  <a:cubicBezTo>
                    <a:pt x="600" y="766"/>
                    <a:pt x="600" y="766"/>
                    <a:pt x="600" y="766"/>
                  </a:cubicBezTo>
                  <a:cubicBezTo>
                    <a:pt x="600" y="766"/>
                    <a:pt x="600" y="766"/>
                    <a:pt x="602" y="767"/>
                  </a:cubicBezTo>
                  <a:cubicBezTo>
                    <a:pt x="602" y="767"/>
                    <a:pt x="602" y="767"/>
                    <a:pt x="602" y="767"/>
                  </a:cubicBezTo>
                  <a:cubicBezTo>
                    <a:pt x="602" y="767"/>
                    <a:pt x="602" y="767"/>
                    <a:pt x="602" y="767"/>
                  </a:cubicBezTo>
                  <a:lnTo>
                    <a:pt x="603" y="766"/>
                  </a:lnTo>
                  <a:close/>
                  <a:moveTo>
                    <a:pt x="547" y="742"/>
                  </a:moveTo>
                  <a:cubicBezTo>
                    <a:pt x="547" y="740"/>
                    <a:pt x="547" y="740"/>
                    <a:pt x="547" y="740"/>
                  </a:cubicBezTo>
                  <a:cubicBezTo>
                    <a:pt x="546" y="740"/>
                    <a:pt x="545" y="740"/>
                    <a:pt x="544" y="741"/>
                  </a:cubicBezTo>
                  <a:cubicBezTo>
                    <a:pt x="544" y="741"/>
                    <a:pt x="543" y="742"/>
                    <a:pt x="543" y="743"/>
                  </a:cubicBezTo>
                  <a:cubicBezTo>
                    <a:pt x="543" y="744"/>
                    <a:pt x="544" y="745"/>
                    <a:pt x="544" y="746"/>
                  </a:cubicBezTo>
                  <a:cubicBezTo>
                    <a:pt x="545" y="746"/>
                    <a:pt x="545" y="747"/>
                    <a:pt x="545" y="747"/>
                  </a:cubicBezTo>
                  <a:cubicBezTo>
                    <a:pt x="545" y="747"/>
                    <a:pt x="545" y="747"/>
                    <a:pt x="545" y="747"/>
                  </a:cubicBezTo>
                  <a:cubicBezTo>
                    <a:pt x="546" y="747"/>
                    <a:pt x="546" y="747"/>
                    <a:pt x="546" y="747"/>
                  </a:cubicBezTo>
                  <a:cubicBezTo>
                    <a:pt x="546" y="747"/>
                    <a:pt x="547" y="748"/>
                    <a:pt x="547" y="748"/>
                  </a:cubicBezTo>
                  <a:cubicBezTo>
                    <a:pt x="549" y="748"/>
                    <a:pt x="550" y="747"/>
                    <a:pt x="551" y="746"/>
                  </a:cubicBezTo>
                  <a:cubicBezTo>
                    <a:pt x="552" y="746"/>
                    <a:pt x="552" y="745"/>
                    <a:pt x="553" y="744"/>
                  </a:cubicBezTo>
                  <a:cubicBezTo>
                    <a:pt x="553" y="742"/>
                    <a:pt x="552" y="741"/>
                    <a:pt x="551" y="741"/>
                  </a:cubicBezTo>
                  <a:cubicBezTo>
                    <a:pt x="550" y="740"/>
                    <a:pt x="549" y="740"/>
                    <a:pt x="547" y="740"/>
                  </a:cubicBezTo>
                  <a:cubicBezTo>
                    <a:pt x="547" y="742"/>
                    <a:pt x="547" y="742"/>
                    <a:pt x="547" y="742"/>
                  </a:cubicBezTo>
                  <a:cubicBezTo>
                    <a:pt x="547" y="743"/>
                    <a:pt x="547" y="743"/>
                    <a:pt x="547" y="743"/>
                  </a:cubicBezTo>
                  <a:cubicBezTo>
                    <a:pt x="549" y="743"/>
                    <a:pt x="549" y="743"/>
                    <a:pt x="549" y="744"/>
                  </a:cubicBezTo>
                  <a:cubicBezTo>
                    <a:pt x="550" y="744"/>
                    <a:pt x="550" y="744"/>
                    <a:pt x="550" y="744"/>
                  </a:cubicBezTo>
                  <a:cubicBezTo>
                    <a:pt x="550" y="744"/>
                    <a:pt x="550" y="744"/>
                    <a:pt x="550" y="744"/>
                  </a:cubicBezTo>
                  <a:cubicBezTo>
                    <a:pt x="550" y="744"/>
                    <a:pt x="550" y="744"/>
                    <a:pt x="550" y="744"/>
                  </a:cubicBezTo>
                  <a:cubicBezTo>
                    <a:pt x="550" y="744"/>
                    <a:pt x="550" y="744"/>
                    <a:pt x="550" y="744"/>
                  </a:cubicBezTo>
                  <a:cubicBezTo>
                    <a:pt x="550" y="744"/>
                    <a:pt x="550" y="744"/>
                    <a:pt x="550" y="744"/>
                  </a:cubicBezTo>
                  <a:cubicBezTo>
                    <a:pt x="550" y="744"/>
                    <a:pt x="550" y="744"/>
                    <a:pt x="550" y="744"/>
                  </a:cubicBezTo>
                  <a:cubicBezTo>
                    <a:pt x="550" y="744"/>
                    <a:pt x="550" y="744"/>
                    <a:pt x="550" y="744"/>
                  </a:cubicBezTo>
                  <a:cubicBezTo>
                    <a:pt x="550" y="744"/>
                    <a:pt x="550" y="744"/>
                    <a:pt x="550" y="744"/>
                  </a:cubicBezTo>
                  <a:cubicBezTo>
                    <a:pt x="550" y="743"/>
                    <a:pt x="550" y="743"/>
                    <a:pt x="550" y="743"/>
                  </a:cubicBezTo>
                  <a:cubicBezTo>
                    <a:pt x="550" y="744"/>
                    <a:pt x="550" y="744"/>
                    <a:pt x="550" y="744"/>
                  </a:cubicBezTo>
                  <a:cubicBezTo>
                    <a:pt x="550" y="744"/>
                    <a:pt x="550" y="744"/>
                    <a:pt x="550" y="744"/>
                  </a:cubicBezTo>
                  <a:cubicBezTo>
                    <a:pt x="550" y="743"/>
                    <a:pt x="550" y="743"/>
                    <a:pt x="550" y="743"/>
                  </a:cubicBezTo>
                  <a:cubicBezTo>
                    <a:pt x="549" y="744"/>
                    <a:pt x="549" y="744"/>
                    <a:pt x="549" y="744"/>
                  </a:cubicBezTo>
                  <a:cubicBezTo>
                    <a:pt x="549" y="744"/>
                    <a:pt x="548" y="745"/>
                    <a:pt x="547" y="745"/>
                  </a:cubicBezTo>
                  <a:cubicBezTo>
                    <a:pt x="547" y="744"/>
                    <a:pt x="547" y="744"/>
                    <a:pt x="547" y="744"/>
                  </a:cubicBezTo>
                  <a:cubicBezTo>
                    <a:pt x="546" y="746"/>
                    <a:pt x="546" y="746"/>
                    <a:pt x="546" y="746"/>
                  </a:cubicBezTo>
                  <a:cubicBezTo>
                    <a:pt x="547" y="745"/>
                    <a:pt x="547" y="745"/>
                    <a:pt x="547" y="745"/>
                  </a:cubicBezTo>
                  <a:cubicBezTo>
                    <a:pt x="547" y="745"/>
                    <a:pt x="547" y="745"/>
                    <a:pt x="547" y="745"/>
                  </a:cubicBezTo>
                  <a:cubicBezTo>
                    <a:pt x="547" y="745"/>
                    <a:pt x="547" y="744"/>
                    <a:pt x="546" y="744"/>
                  </a:cubicBezTo>
                  <a:cubicBezTo>
                    <a:pt x="546" y="743"/>
                    <a:pt x="546" y="743"/>
                    <a:pt x="546" y="743"/>
                  </a:cubicBezTo>
                  <a:cubicBezTo>
                    <a:pt x="546" y="743"/>
                    <a:pt x="546" y="743"/>
                    <a:pt x="546" y="743"/>
                  </a:cubicBezTo>
                  <a:cubicBezTo>
                    <a:pt x="546" y="743"/>
                    <a:pt x="546" y="743"/>
                    <a:pt x="546" y="743"/>
                  </a:cubicBezTo>
                  <a:cubicBezTo>
                    <a:pt x="546" y="743"/>
                    <a:pt x="546" y="743"/>
                    <a:pt x="546" y="743"/>
                  </a:cubicBezTo>
                  <a:cubicBezTo>
                    <a:pt x="546" y="743"/>
                    <a:pt x="546" y="743"/>
                    <a:pt x="546" y="743"/>
                  </a:cubicBezTo>
                  <a:cubicBezTo>
                    <a:pt x="546" y="743"/>
                    <a:pt x="546" y="743"/>
                    <a:pt x="546" y="743"/>
                  </a:cubicBezTo>
                  <a:cubicBezTo>
                    <a:pt x="546" y="743"/>
                    <a:pt x="546" y="743"/>
                    <a:pt x="546" y="743"/>
                  </a:cubicBezTo>
                  <a:cubicBezTo>
                    <a:pt x="546" y="743"/>
                    <a:pt x="546" y="743"/>
                    <a:pt x="546" y="743"/>
                  </a:cubicBezTo>
                  <a:cubicBezTo>
                    <a:pt x="546" y="743"/>
                    <a:pt x="546" y="743"/>
                    <a:pt x="546" y="743"/>
                  </a:cubicBezTo>
                  <a:cubicBezTo>
                    <a:pt x="546" y="743"/>
                    <a:pt x="546" y="743"/>
                    <a:pt x="546" y="743"/>
                  </a:cubicBezTo>
                  <a:cubicBezTo>
                    <a:pt x="546" y="743"/>
                    <a:pt x="546" y="743"/>
                    <a:pt x="546" y="743"/>
                  </a:cubicBezTo>
                  <a:cubicBezTo>
                    <a:pt x="546" y="743"/>
                    <a:pt x="546" y="743"/>
                    <a:pt x="546" y="743"/>
                  </a:cubicBezTo>
                  <a:cubicBezTo>
                    <a:pt x="546" y="743"/>
                    <a:pt x="546" y="743"/>
                    <a:pt x="546" y="743"/>
                  </a:cubicBezTo>
                  <a:cubicBezTo>
                    <a:pt x="546" y="743"/>
                    <a:pt x="546" y="743"/>
                    <a:pt x="546" y="743"/>
                  </a:cubicBezTo>
                  <a:cubicBezTo>
                    <a:pt x="546" y="743"/>
                    <a:pt x="547" y="743"/>
                    <a:pt x="547" y="743"/>
                  </a:cubicBezTo>
                  <a:lnTo>
                    <a:pt x="547" y="7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4" name="Freeform 53"/>
            <p:cNvSpPr>
              <a:spLocks noEditPoints="1"/>
            </p:cNvSpPr>
            <p:nvPr/>
          </p:nvSpPr>
          <p:spPr bwMode="auto">
            <a:xfrm>
              <a:off x="2246" y="1931"/>
              <a:ext cx="726" cy="979"/>
            </a:xfrm>
            <a:custGeom>
              <a:avLst/>
              <a:gdLst>
                <a:gd name="T0" fmla="*/ 155 w 516"/>
                <a:gd name="T1" fmla="*/ 46 h 695"/>
                <a:gd name="T2" fmla="*/ 165 w 516"/>
                <a:gd name="T3" fmla="*/ 49 h 695"/>
                <a:gd name="T4" fmla="*/ 158 w 516"/>
                <a:gd name="T5" fmla="*/ 102 h 695"/>
                <a:gd name="T6" fmla="*/ 152 w 516"/>
                <a:gd name="T7" fmla="*/ 96 h 695"/>
                <a:gd name="T8" fmla="*/ 404 w 516"/>
                <a:gd name="T9" fmla="*/ 50 h 695"/>
                <a:gd name="T10" fmla="*/ 406 w 516"/>
                <a:gd name="T11" fmla="*/ 50 h 695"/>
                <a:gd name="T12" fmla="*/ 415 w 516"/>
                <a:gd name="T13" fmla="*/ 72 h 695"/>
                <a:gd name="T14" fmla="*/ 429 w 516"/>
                <a:gd name="T15" fmla="*/ 68 h 695"/>
                <a:gd name="T16" fmla="*/ 405 w 516"/>
                <a:gd name="T17" fmla="*/ 37 h 695"/>
                <a:gd name="T18" fmla="*/ 409 w 516"/>
                <a:gd name="T19" fmla="*/ 47 h 695"/>
                <a:gd name="T20" fmla="*/ 443 w 516"/>
                <a:gd name="T21" fmla="*/ 93 h 695"/>
                <a:gd name="T22" fmla="*/ 436 w 516"/>
                <a:gd name="T23" fmla="*/ 89 h 695"/>
                <a:gd name="T24" fmla="*/ 312 w 516"/>
                <a:gd name="T25" fmla="*/ 94 h 695"/>
                <a:gd name="T26" fmla="*/ 288 w 516"/>
                <a:gd name="T27" fmla="*/ 57 h 695"/>
                <a:gd name="T28" fmla="*/ 392 w 516"/>
                <a:gd name="T29" fmla="*/ 54 h 695"/>
                <a:gd name="T30" fmla="*/ 77 w 516"/>
                <a:gd name="T31" fmla="*/ 120 h 695"/>
                <a:gd name="T32" fmla="*/ 110 w 516"/>
                <a:gd name="T33" fmla="*/ 115 h 695"/>
                <a:gd name="T34" fmla="*/ 508 w 516"/>
                <a:gd name="T35" fmla="*/ 321 h 695"/>
                <a:gd name="T36" fmla="*/ 485 w 516"/>
                <a:gd name="T37" fmla="*/ 226 h 695"/>
                <a:gd name="T38" fmla="*/ 446 w 516"/>
                <a:gd name="T39" fmla="*/ 115 h 695"/>
                <a:gd name="T40" fmla="*/ 412 w 516"/>
                <a:gd name="T41" fmla="*/ 79 h 695"/>
                <a:gd name="T42" fmla="*/ 360 w 516"/>
                <a:gd name="T43" fmla="*/ 68 h 695"/>
                <a:gd name="T44" fmla="*/ 343 w 516"/>
                <a:gd name="T45" fmla="*/ 82 h 695"/>
                <a:gd name="T46" fmla="*/ 301 w 516"/>
                <a:gd name="T47" fmla="*/ 104 h 695"/>
                <a:gd name="T48" fmla="*/ 288 w 516"/>
                <a:gd name="T49" fmla="*/ 84 h 695"/>
                <a:gd name="T50" fmla="*/ 243 w 516"/>
                <a:gd name="T51" fmla="*/ 68 h 695"/>
                <a:gd name="T52" fmla="*/ 208 w 516"/>
                <a:gd name="T53" fmla="*/ 25 h 695"/>
                <a:gd name="T54" fmla="*/ 182 w 516"/>
                <a:gd name="T55" fmla="*/ 49 h 695"/>
                <a:gd name="T56" fmla="*/ 174 w 516"/>
                <a:gd name="T57" fmla="*/ 82 h 695"/>
                <a:gd name="T58" fmla="*/ 201 w 516"/>
                <a:gd name="T59" fmla="*/ 115 h 695"/>
                <a:gd name="T60" fmla="*/ 142 w 516"/>
                <a:gd name="T61" fmla="*/ 133 h 695"/>
                <a:gd name="T62" fmla="*/ 91 w 516"/>
                <a:gd name="T63" fmla="*/ 120 h 695"/>
                <a:gd name="T64" fmla="*/ 78 w 516"/>
                <a:gd name="T65" fmla="*/ 195 h 695"/>
                <a:gd name="T66" fmla="*/ 54 w 516"/>
                <a:gd name="T67" fmla="*/ 277 h 695"/>
                <a:gd name="T68" fmla="*/ 20 w 516"/>
                <a:gd name="T69" fmla="*/ 307 h 695"/>
                <a:gd name="T70" fmla="*/ 13 w 516"/>
                <a:gd name="T71" fmla="*/ 369 h 695"/>
                <a:gd name="T72" fmla="*/ 11 w 516"/>
                <a:gd name="T73" fmla="*/ 437 h 695"/>
                <a:gd name="T74" fmla="*/ 40 w 516"/>
                <a:gd name="T75" fmla="*/ 516 h 695"/>
                <a:gd name="T76" fmla="*/ 80 w 516"/>
                <a:gd name="T77" fmla="*/ 523 h 695"/>
                <a:gd name="T78" fmla="*/ 102 w 516"/>
                <a:gd name="T79" fmla="*/ 574 h 695"/>
                <a:gd name="T80" fmla="*/ 112 w 516"/>
                <a:gd name="T81" fmla="*/ 668 h 695"/>
                <a:gd name="T82" fmla="*/ 148 w 516"/>
                <a:gd name="T83" fmla="*/ 649 h 695"/>
                <a:gd name="T84" fmla="*/ 218 w 516"/>
                <a:gd name="T85" fmla="*/ 668 h 695"/>
                <a:gd name="T86" fmla="*/ 263 w 516"/>
                <a:gd name="T87" fmla="*/ 671 h 695"/>
                <a:gd name="T88" fmla="*/ 313 w 516"/>
                <a:gd name="T89" fmla="*/ 679 h 695"/>
                <a:gd name="T90" fmla="*/ 398 w 516"/>
                <a:gd name="T91" fmla="*/ 659 h 695"/>
                <a:gd name="T92" fmla="*/ 396 w 516"/>
                <a:gd name="T93" fmla="*/ 618 h 695"/>
                <a:gd name="T94" fmla="*/ 431 w 516"/>
                <a:gd name="T95" fmla="*/ 536 h 695"/>
                <a:gd name="T96" fmla="*/ 376 w 516"/>
                <a:gd name="T97" fmla="*/ 458 h 695"/>
                <a:gd name="T98" fmla="*/ 385 w 516"/>
                <a:gd name="T99" fmla="*/ 416 h 695"/>
                <a:gd name="T100" fmla="*/ 471 w 516"/>
                <a:gd name="T101" fmla="*/ 370 h 695"/>
                <a:gd name="T102" fmla="*/ 505 w 516"/>
                <a:gd name="T103" fmla="*/ 366 h 695"/>
                <a:gd name="T104" fmla="*/ 72 w 516"/>
                <a:gd name="T105" fmla="*/ 122 h 695"/>
                <a:gd name="T106" fmla="*/ 125 w 516"/>
                <a:gd name="T107" fmla="*/ 112 h 695"/>
                <a:gd name="T108" fmla="*/ 146 w 516"/>
                <a:gd name="T109" fmla="*/ 36 h 695"/>
                <a:gd name="T110" fmla="*/ 147 w 516"/>
                <a:gd name="T111" fmla="*/ 26 h 695"/>
                <a:gd name="T112" fmla="*/ 152 w 516"/>
                <a:gd name="T113" fmla="*/ 14 h 695"/>
                <a:gd name="T114" fmla="*/ 155 w 516"/>
                <a:gd name="T115" fmla="*/ 0 h 695"/>
                <a:gd name="T116" fmla="*/ 139 w 516"/>
                <a:gd name="T117" fmla="*/ 119 h 695"/>
                <a:gd name="T118" fmla="*/ 126 w 516"/>
                <a:gd name="T119" fmla="*/ 79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6" h="695">
                  <a:moveTo>
                    <a:pt x="149" y="659"/>
                  </a:moveTo>
                  <a:cubicBezTo>
                    <a:pt x="153" y="659"/>
                    <a:pt x="153" y="659"/>
                    <a:pt x="153" y="659"/>
                  </a:cubicBezTo>
                  <a:cubicBezTo>
                    <a:pt x="153" y="656"/>
                    <a:pt x="153" y="656"/>
                    <a:pt x="153" y="656"/>
                  </a:cubicBezTo>
                  <a:cubicBezTo>
                    <a:pt x="151" y="656"/>
                    <a:pt x="151" y="656"/>
                    <a:pt x="151" y="656"/>
                  </a:cubicBezTo>
                  <a:cubicBezTo>
                    <a:pt x="149" y="659"/>
                    <a:pt x="149" y="659"/>
                    <a:pt x="149" y="659"/>
                  </a:cubicBezTo>
                  <a:close/>
                  <a:moveTo>
                    <a:pt x="155" y="49"/>
                  </a:moveTo>
                  <a:cubicBezTo>
                    <a:pt x="156" y="47"/>
                    <a:pt x="156" y="46"/>
                    <a:pt x="155" y="46"/>
                  </a:cubicBezTo>
                  <a:cubicBezTo>
                    <a:pt x="148" y="47"/>
                    <a:pt x="158" y="50"/>
                    <a:pt x="155" y="49"/>
                  </a:cubicBezTo>
                  <a:close/>
                  <a:moveTo>
                    <a:pt x="167" y="53"/>
                  </a:moveTo>
                  <a:cubicBezTo>
                    <a:pt x="169" y="53"/>
                    <a:pt x="169" y="52"/>
                    <a:pt x="169" y="52"/>
                  </a:cubicBezTo>
                  <a:cubicBezTo>
                    <a:pt x="167" y="52"/>
                    <a:pt x="165" y="53"/>
                    <a:pt x="167" y="53"/>
                  </a:cubicBezTo>
                  <a:close/>
                  <a:moveTo>
                    <a:pt x="165" y="49"/>
                  </a:moveTo>
                  <a:cubicBezTo>
                    <a:pt x="167" y="47"/>
                    <a:pt x="169" y="47"/>
                    <a:pt x="167" y="45"/>
                  </a:cubicBezTo>
                  <a:cubicBezTo>
                    <a:pt x="164" y="43"/>
                    <a:pt x="156" y="53"/>
                    <a:pt x="165" y="49"/>
                  </a:cubicBezTo>
                  <a:close/>
                  <a:moveTo>
                    <a:pt x="164" y="36"/>
                  </a:moveTo>
                  <a:cubicBezTo>
                    <a:pt x="163" y="37"/>
                    <a:pt x="162" y="37"/>
                    <a:pt x="160" y="37"/>
                  </a:cubicBezTo>
                  <a:cubicBezTo>
                    <a:pt x="163" y="41"/>
                    <a:pt x="163" y="37"/>
                    <a:pt x="164" y="36"/>
                  </a:cubicBezTo>
                  <a:close/>
                  <a:moveTo>
                    <a:pt x="155" y="43"/>
                  </a:moveTo>
                  <a:cubicBezTo>
                    <a:pt x="155" y="42"/>
                    <a:pt x="153" y="42"/>
                    <a:pt x="153" y="43"/>
                  </a:cubicBezTo>
                  <a:cubicBezTo>
                    <a:pt x="153" y="46"/>
                    <a:pt x="155" y="43"/>
                    <a:pt x="155" y="43"/>
                  </a:cubicBezTo>
                  <a:close/>
                  <a:moveTo>
                    <a:pt x="158" y="102"/>
                  </a:moveTo>
                  <a:cubicBezTo>
                    <a:pt x="160" y="102"/>
                    <a:pt x="158" y="100"/>
                    <a:pt x="158" y="100"/>
                  </a:cubicBezTo>
                  <a:cubicBezTo>
                    <a:pt x="155" y="100"/>
                    <a:pt x="155" y="102"/>
                    <a:pt x="158" y="102"/>
                  </a:cubicBezTo>
                  <a:close/>
                  <a:moveTo>
                    <a:pt x="158" y="53"/>
                  </a:moveTo>
                  <a:cubicBezTo>
                    <a:pt x="158" y="54"/>
                    <a:pt x="160" y="53"/>
                    <a:pt x="160" y="53"/>
                  </a:cubicBezTo>
                  <a:cubicBezTo>
                    <a:pt x="160" y="50"/>
                    <a:pt x="158" y="52"/>
                    <a:pt x="158" y="53"/>
                  </a:cubicBezTo>
                  <a:close/>
                  <a:moveTo>
                    <a:pt x="155" y="97"/>
                  </a:moveTo>
                  <a:cubicBezTo>
                    <a:pt x="156" y="96"/>
                    <a:pt x="152" y="96"/>
                    <a:pt x="152" y="96"/>
                  </a:cubicBezTo>
                  <a:cubicBezTo>
                    <a:pt x="151" y="95"/>
                    <a:pt x="153" y="104"/>
                    <a:pt x="155" y="97"/>
                  </a:cubicBezTo>
                  <a:close/>
                  <a:moveTo>
                    <a:pt x="156" y="56"/>
                  </a:moveTo>
                  <a:cubicBezTo>
                    <a:pt x="156" y="56"/>
                    <a:pt x="156" y="54"/>
                    <a:pt x="155" y="53"/>
                  </a:cubicBezTo>
                  <a:cubicBezTo>
                    <a:pt x="152" y="50"/>
                    <a:pt x="153" y="57"/>
                    <a:pt x="156" y="56"/>
                  </a:cubicBezTo>
                  <a:close/>
                  <a:moveTo>
                    <a:pt x="404" y="50"/>
                  </a:moveTo>
                  <a:cubicBezTo>
                    <a:pt x="400" y="47"/>
                    <a:pt x="400" y="52"/>
                    <a:pt x="397" y="53"/>
                  </a:cubicBezTo>
                  <a:cubicBezTo>
                    <a:pt x="398" y="53"/>
                    <a:pt x="401" y="52"/>
                    <a:pt x="404" y="50"/>
                  </a:cubicBezTo>
                  <a:close/>
                  <a:moveTo>
                    <a:pt x="442" y="70"/>
                  </a:moveTo>
                  <a:cubicBezTo>
                    <a:pt x="440" y="69"/>
                    <a:pt x="440" y="69"/>
                    <a:pt x="439" y="70"/>
                  </a:cubicBezTo>
                  <a:cubicBezTo>
                    <a:pt x="439" y="73"/>
                    <a:pt x="440" y="70"/>
                    <a:pt x="442" y="70"/>
                  </a:cubicBezTo>
                  <a:close/>
                  <a:moveTo>
                    <a:pt x="397" y="39"/>
                  </a:moveTo>
                  <a:cubicBezTo>
                    <a:pt x="393" y="36"/>
                    <a:pt x="394" y="50"/>
                    <a:pt x="394" y="52"/>
                  </a:cubicBezTo>
                  <a:cubicBezTo>
                    <a:pt x="396" y="49"/>
                    <a:pt x="397" y="39"/>
                    <a:pt x="397" y="39"/>
                  </a:cubicBezTo>
                  <a:close/>
                  <a:moveTo>
                    <a:pt x="406" y="50"/>
                  </a:moveTo>
                  <a:cubicBezTo>
                    <a:pt x="406" y="52"/>
                    <a:pt x="398" y="53"/>
                    <a:pt x="400" y="54"/>
                  </a:cubicBezTo>
                  <a:cubicBezTo>
                    <a:pt x="400" y="56"/>
                    <a:pt x="405" y="53"/>
                    <a:pt x="405" y="56"/>
                  </a:cubicBezTo>
                  <a:cubicBezTo>
                    <a:pt x="405" y="58"/>
                    <a:pt x="406" y="61"/>
                    <a:pt x="401" y="61"/>
                  </a:cubicBezTo>
                  <a:cubicBezTo>
                    <a:pt x="397" y="61"/>
                    <a:pt x="397" y="65"/>
                    <a:pt x="398" y="66"/>
                  </a:cubicBezTo>
                  <a:cubicBezTo>
                    <a:pt x="400" y="68"/>
                    <a:pt x="408" y="70"/>
                    <a:pt x="409" y="70"/>
                  </a:cubicBezTo>
                  <a:cubicBezTo>
                    <a:pt x="410" y="72"/>
                    <a:pt x="409" y="72"/>
                    <a:pt x="409" y="72"/>
                  </a:cubicBezTo>
                  <a:cubicBezTo>
                    <a:pt x="410" y="73"/>
                    <a:pt x="415" y="73"/>
                    <a:pt x="415" y="72"/>
                  </a:cubicBezTo>
                  <a:cubicBezTo>
                    <a:pt x="415" y="69"/>
                    <a:pt x="412" y="72"/>
                    <a:pt x="412" y="69"/>
                  </a:cubicBezTo>
                  <a:cubicBezTo>
                    <a:pt x="412" y="66"/>
                    <a:pt x="417" y="66"/>
                    <a:pt x="415" y="64"/>
                  </a:cubicBezTo>
                  <a:cubicBezTo>
                    <a:pt x="416" y="64"/>
                    <a:pt x="427" y="61"/>
                    <a:pt x="427" y="63"/>
                  </a:cubicBezTo>
                  <a:cubicBezTo>
                    <a:pt x="427" y="63"/>
                    <a:pt x="423" y="64"/>
                    <a:pt x="423" y="65"/>
                  </a:cubicBezTo>
                  <a:cubicBezTo>
                    <a:pt x="426" y="64"/>
                    <a:pt x="427" y="64"/>
                    <a:pt x="428" y="64"/>
                  </a:cubicBezTo>
                  <a:cubicBezTo>
                    <a:pt x="426" y="66"/>
                    <a:pt x="426" y="66"/>
                    <a:pt x="426" y="66"/>
                  </a:cubicBezTo>
                  <a:cubicBezTo>
                    <a:pt x="427" y="66"/>
                    <a:pt x="429" y="68"/>
                    <a:pt x="429" y="68"/>
                  </a:cubicBezTo>
                  <a:cubicBezTo>
                    <a:pt x="429" y="66"/>
                    <a:pt x="432" y="63"/>
                    <a:pt x="432" y="63"/>
                  </a:cubicBezTo>
                  <a:cubicBezTo>
                    <a:pt x="432" y="58"/>
                    <a:pt x="421" y="56"/>
                    <a:pt x="421" y="53"/>
                  </a:cubicBezTo>
                  <a:cubicBezTo>
                    <a:pt x="420" y="47"/>
                    <a:pt x="433" y="37"/>
                    <a:pt x="417" y="42"/>
                  </a:cubicBezTo>
                  <a:cubicBezTo>
                    <a:pt x="416" y="42"/>
                    <a:pt x="412" y="39"/>
                    <a:pt x="412" y="36"/>
                  </a:cubicBezTo>
                  <a:cubicBezTo>
                    <a:pt x="412" y="34"/>
                    <a:pt x="417" y="31"/>
                    <a:pt x="412" y="31"/>
                  </a:cubicBezTo>
                  <a:cubicBezTo>
                    <a:pt x="409" y="31"/>
                    <a:pt x="396" y="41"/>
                    <a:pt x="400" y="43"/>
                  </a:cubicBezTo>
                  <a:cubicBezTo>
                    <a:pt x="401" y="45"/>
                    <a:pt x="405" y="37"/>
                    <a:pt x="405" y="37"/>
                  </a:cubicBezTo>
                  <a:cubicBezTo>
                    <a:pt x="408" y="36"/>
                    <a:pt x="405" y="43"/>
                    <a:pt x="405" y="43"/>
                  </a:cubicBezTo>
                  <a:cubicBezTo>
                    <a:pt x="408" y="43"/>
                    <a:pt x="409" y="39"/>
                    <a:pt x="410" y="39"/>
                  </a:cubicBezTo>
                  <a:cubicBezTo>
                    <a:pt x="410" y="39"/>
                    <a:pt x="417" y="46"/>
                    <a:pt x="417" y="45"/>
                  </a:cubicBezTo>
                  <a:cubicBezTo>
                    <a:pt x="417" y="57"/>
                    <a:pt x="413" y="43"/>
                    <a:pt x="412" y="43"/>
                  </a:cubicBezTo>
                  <a:cubicBezTo>
                    <a:pt x="410" y="45"/>
                    <a:pt x="412" y="46"/>
                    <a:pt x="410" y="46"/>
                  </a:cubicBezTo>
                  <a:cubicBezTo>
                    <a:pt x="410" y="46"/>
                    <a:pt x="412" y="42"/>
                    <a:pt x="410" y="42"/>
                  </a:cubicBezTo>
                  <a:cubicBezTo>
                    <a:pt x="408" y="41"/>
                    <a:pt x="408" y="46"/>
                    <a:pt x="409" y="47"/>
                  </a:cubicBezTo>
                  <a:cubicBezTo>
                    <a:pt x="408" y="46"/>
                    <a:pt x="398" y="42"/>
                    <a:pt x="398" y="46"/>
                  </a:cubicBezTo>
                  <a:cubicBezTo>
                    <a:pt x="398" y="49"/>
                    <a:pt x="405" y="47"/>
                    <a:pt x="406" y="50"/>
                  </a:cubicBezTo>
                  <a:close/>
                  <a:moveTo>
                    <a:pt x="436" y="89"/>
                  </a:moveTo>
                  <a:cubicBezTo>
                    <a:pt x="438" y="91"/>
                    <a:pt x="439" y="91"/>
                    <a:pt x="439" y="92"/>
                  </a:cubicBezTo>
                  <a:cubicBezTo>
                    <a:pt x="440" y="88"/>
                    <a:pt x="450" y="89"/>
                    <a:pt x="449" y="97"/>
                  </a:cubicBezTo>
                  <a:cubicBezTo>
                    <a:pt x="444" y="96"/>
                    <a:pt x="446" y="97"/>
                    <a:pt x="443" y="97"/>
                  </a:cubicBezTo>
                  <a:cubicBezTo>
                    <a:pt x="443" y="93"/>
                    <a:pt x="443" y="93"/>
                    <a:pt x="443" y="93"/>
                  </a:cubicBezTo>
                  <a:cubicBezTo>
                    <a:pt x="440" y="97"/>
                    <a:pt x="444" y="102"/>
                    <a:pt x="438" y="106"/>
                  </a:cubicBezTo>
                  <a:cubicBezTo>
                    <a:pt x="443" y="106"/>
                    <a:pt x="443" y="106"/>
                    <a:pt x="443" y="106"/>
                  </a:cubicBezTo>
                  <a:cubicBezTo>
                    <a:pt x="444" y="106"/>
                    <a:pt x="459" y="100"/>
                    <a:pt x="461" y="106"/>
                  </a:cubicBezTo>
                  <a:cubicBezTo>
                    <a:pt x="459" y="100"/>
                    <a:pt x="456" y="93"/>
                    <a:pt x="451" y="91"/>
                  </a:cubicBezTo>
                  <a:cubicBezTo>
                    <a:pt x="444" y="89"/>
                    <a:pt x="439" y="79"/>
                    <a:pt x="433" y="77"/>
                  </a:cubicBezTo>
                  <a:cubicBezTo>
                    <a:pt x="433" y="77"/>
                    <a:pt x="435" y="88"/>
                    <a:pt x="434" y="90"/>
                  </a:cubicBezTo>
                  <a:cubicBezTo>
                    <a:pt x="434" y="90"/>
                    <a:pt x="436" y="92"/>
                    <a:pt x="436" y="89"/>
                  </a:cubicBezTo>
                  <a:close/>
                  <a:moveTo>
                    <a:pt x="433" y="91"/>
                  </a:moveTo>
                  <a:cubicBezTo>
                    <a:pt x="433" y="91"/>
                    <a:pt x="434" y="91"/>
                    <a:pt x="434" y="90"/>
                  </a:cubicBezTo>
                  <a:cubicBezTo>
                    <a:pt x="433" y="90"/>
                    <a:pt x="433" y="91"/>
                    <a:pt x="433" y="91"/>
                  </a:cubicBezTo>
                  <a:close/>
                  <a:moveTo>
                    <a:pt x="306" y="98"/>
                  </a:moveTo>
                  <a:cubicBezTo>
                    <a:pt x="307" y="100"/>
                    <a:pt x="309" y="98"/>
                    <a:pt x="310" y="98"/>
                  </a:cubicBezTo>
                  <a:cubicBezTo>
                    <a:pt x="309" y="99"/>
                    <a:pt x="309" y="99"/>
                    <a:pt x="310" y="99"/>
                  </a:cubicBezTo>
                  <a:cubicBezTo>
                    <a:pt x="310" y="99"/>
                    <a:pt x="313" y="94"/>
                    <a:pt x="312" y="94"/>
                  </a:cubicBezTo>
                  <a:cubicBezTo>
                    <a:pt x="312" y="94"/>
                    <a:pt x="303" y="96"/>
                    <a:pt x="306" y="98"/>
                  </a:cubicBezTo>
                  <a:close/>
                  <a:moveTo>
                    <a:pt x="169" y="37"/>
                  </a:moveTo>
                  <a:cubicBezTo>
                    <a:pt x="165" y="41"/>
                    <a:pt x="169" y="39"/>
                    <a:pt x="169" y="39"/>
                  </a:cubicBezTo>
                  <a:cubicBezTo>
                    <a:pt x="169" y="39"/>
                    <a:pt x="171" y="34"/>
                    <a:pt x="169" y="37"/>
                  </a:cubicBezTo>
                  <a:close/>
                  <a:moveTo>
                    <a:pt x="293" y="57"/>
                  </a:moveTo>
                  <a:cubicBezTo>
                    <a:pt x="297" y="61"/>
                    <a:pt x="300" y="63"/>
                    <a:pt x="304" y="63"/>
                  </a:cubicBezTo>
                  <a:cubicBezTo>
                    <a:pt x="304" y="53"/>
                    <a:pt x="286" y="45"/>
                    <a:pt x="288" y="57"/>
                  </a:cubicBezTo>
                  <a:cubicBezTo>
                    <a:pt x="289" y="58"/>
                    <a:pt x="290" y="58"/>
                    <a:pt x="293" y="57"/>
                  </a:cubicBezTo>
                  <a:close/>
                  <a:moveTo>
                    <a:pt x="158" y="45"/>
                  </a:moveTo>
                  <a:cubicBezTo>
                    <a:pt x="158" y="45"/>
                    <a:pt x="163" y="46"/>
                    <a:pt x="160" y="43"/>
                  </a:cubicBezTo>
                  <a:cubicBezTo>
                    <a:pt x="160" y="43"/>
                    <a:pt x="158" y="43"/>
                    <a:pt x="158" y="42"/>
                  </a:cubicBezTo>
                  <a:cubicBezTo>
                    <a:pt x="155" y="43"/>
                    <a:pt x="156" y="45"/>
                    <a:pt x="158" y="45"/>
                  </a:cubicBezTo>
                  <a:close/>
                  <a:moveTo>
                    <a:pt x="396" y="53"/>
                  </a:moveTo>
                  <a:cubicBezTo>
                    <a:pt x="392" y="54"/>
                    <a:pt x="392" y="54"/>
                    <a:pt x="392" y="54"/>
                  </a:cubicBezTo>
                  <a:cubicBezTo>
                    <a:pt x="392" y="54"/>
                    <a:pt x="394" y="56"/>
                    <a:pt x="396" y="53"/>
                  </a:cubicBezTo>
                  <a:close/>
                  <a:moveTo>
                    <a:pt x="100" y="115"/>
                  </a:moveTo>
                  <a:cubicBezTo>
                    <a:pt x="98" y="115"/>
                    <a:pt x="100" y="118"/>
                    <a:pt x="100" y="118"/>
                  </a:cubicBezTo>
                  <a:cubicBezTo>
                    <a:pt x="101" y="118"/>
                    <a:pt x="102" y="116"/>
                    <a:pt x="100" y="115"/>
                  </a:cubicBezTo>
                  <a:close/>
                  <a:moveTo>
                    <a:pt x="83" y="119"/>
                  </a:moveTo>
                  <a:cubicBezTo>
                    <a:pt x="82" y="116"/>
                    <a:pt x="75" y="120"/>
                    <a:pt x="72" y="120"/>
                  </a:cubicBezTo>
                  <a:cubicBezTo>
                    <a:pt x="77" y="120"/>
                    <a:pt x="77" y="120"/>
                    <a:pt x="77" y="120"/>
                  </a:cubicBezTo>
                  <a:cubicBezTo>
                    <a:pt x="78" y="120"/>
                    <a:pt x="80" y="120"/>
                    <a:pt x="83" y="119"/>
                  </a:cubicBezTo>
                  <a:close/>
                  <a:moveTo>
                    <a:pt x="91" y="118"/>
                  </a:moveTo>
                  <a:cubicBezTo>
                    <a:pt x="94" y="118"/>
                    <a:pt x="96" y="119"/>
                    <a:pt x="96" y="116"/>
                  </a:cubicBezTo>
                  <a:cubicBezTo>
                    <a:pt x="96" y="112"/>
                    <a:pt x="83" y="118"/>
                    <a:pt x="84" y="119"/>
                  </a:cubicBezTo>
                  <a:cubicBezTo>
                    <a:pt x="86" y="119"/>
                    <a:pt x="90" y="118"/>
                    <a:pt x="91" y="118"/>
                  </a:cubicBezTo>
                  <a:close/>
                  <a:moveTo>
                    <a:pt x="103" y="118"/>
                  </a:moveTo>
                  <a:cubicBezTo>
                    <a:pt x="105" y="118"/>
                    <a:pt x="109" y="115"/>
                    <a:pt x="110" y="115"/>
                  </a:cubicBezTo>
                  <a:cubicBezTo>
                    <a:pt x="110" y="113"/>
                    <a:pt x="109" y="112"/>
                    <a:pt x="105" y="113"/>
                  </a:cubicBezTo>
                  <a:cubicBezTo>
                    <a:pt x="106" y="113"/>
                    <a:pt x="100" y="118"/>
                    <a:pt x="103" y="118"/>
                  </a:cubicBezTo>
                  <a:close/>
                  <a:moveTo>
                    <a:pt x="123" y="113"/>
                  </a:moveTo>
                  <a:cubicBezTo>
                    <a:pt x="124" y="112"/>
                    <a:pt x="117" y="112"/>
                    <a:pt x="117" y="112"/>
                  </a:cubicBezTo>
                  <a:cubicBezTo>
                    <a:pt x="117" y="112"/>
                    <a:pt x="112" y="112"/>
                    <a:pt x="113" y="115"/>
                  </a:cubicBezTo>
                  <a:cubicBezTo>
                    <a:pt x="116" y="116"/>
                    <a:pt x="119" y="113"/>
                    <a:pt x="123" y="113"/>
                  </a:cubicBezTo>
                  <a:close/>
                  <a:moveTo>
                    <a:pt x="508" y="321"/>
                  </a:moveTo>
                  <a:cubicBezTo>
                    <a:pt x="508" y="312"/>
                    <a:pt x="501" y="314"/>
                    <a:pt x="496" y="310"/>
                  </a:cubicBezTo>
                  <a:cubicBezTo>
                    <a:pt x="490" y="308"/>
                    <a:pt x="499" y="303"/>
                    <a:pt x="496" y="300"/>
                  </a:cubicBezTo>
                  <a:cubicBezTo>
                    <a:pt x="493" y="292"/>
                    <a:pt x="482" y="287"/>
                    <a:pt x="488" y="280"/>
                  </a:cubicBezTo>
                  <a:cubicBezTo>
                    <a:pt x="490" y="276"/>
                    <a:pt x="497" y="262"/>
                    <a:pt x="489" y="261"/>
                  </a:cubicBezTo>
                  <a:cubicBezTo>
                    <a:pt x="488" y="261"/>
                    <a:pt x="493" y="247"/>
                    <a:pt x="488" y="246"/>
                  </a:cubicBezTo>
                  <a:cubicBezTo>
                    <a:pt x="482" y="243"/>
                    <a:pt x="482" y="242"/>
                    <a:pt x="481" y="237"/>
                  </a:cubicBezTo>
                  <a:cubicBezTo>
                    <a:pt x="479" y="228"/>
                    <a:pt x="485" y="231"/>
                    <a:pt x="485" y="226"/>
                  </a:cubicBezTo>
                  <a:cubicBezTo>
                    <a:pt x="485" y="216"/>
                    <a:pt x="467" y="197"/>
                    <a:pt x="455" y="196"/>
                  </a:cubicBezTo>
                  <a:cubicBezTo>
                    <a:pt x="456" y="193"/>
                    <a:pt x="456" y="185"/>
                    <a:pt x="458" y="184"/>
                  </a:cubicBezTo>
                  <a:cubicBezTo>
                    <a:pt x="461" y="179"/>
                    <a:pt x="466" y="179"/>
                    <a:pt x="467" y="174"/>
                  </a:cubicBezTo>
                  <a:cubicBezTo>
                    <a:pt x="470" y="165"/>
                    <a:pt x="473" y="157"/>
                    <a:pt x="467" y="149"/>
                  </a:cubicBezTo>
                  <a:cubicBezTo>
                    <a:pt x="462" y="139"/>
                    <a:pt x="466" y="124"/>
                    <a:pt x="456" y="119"/>
                  </a:cubicBezTo>
                  <a:cubicBezTo>
                    <a:pt x="456" y="118"/>
                    <a:pt x="461" y="116"/>
                    <a:pt x="459" y="115"/>
                  </a:cubicBezTo>
                  <a:cubicBezTo>
                    <a:pt x="458" y="113"/>
                    <a:pt x="451" y="116"/>
                    <a:pt x="446" y="115"/>
                  </a:cubicBezTo>
                  <a:cubicBezTo>
                    <a:pt x="444" y="115"/>
                    <a:pt x="440" y="112"/>
                    <a:pt x="439" y="111"/>
                  </a:cubicBezTo>
                  <a:cubicBezTo>
                    <a:pt x="438" y="109"/>
                    <a:pt x="433" y="108"/>
                    <a:pt x="436" y="104"/>
                  </a:cubicBezTo>
                  <a:cubicBezTo>
                    <a:pt x="442" y="99"/>
                    <a:pt x="436" y="102"/>
                    <a:pt x="436" y="96"/>
                  </a:cubicBezTo>
                  <a:cubicBezTo>
                    <a:pt x="436" y="91"/>
                    <a:pt x="431" y="95"/>
                    <a:pt x="432" y="86"/>
                  </a:cubicBezTo>
                  <a:cubicBezTo>
                    <a:pt x="433" y="84"/>
                    <a:pt x="429" y="84"/>
                    <a:pt x="429" y="80"/>
                  </a:cubicBezTo>
                  <a:cubicBezTo>
                    <a:pt x="429" y="77"/>
                    <a:pt x="416" y="86"/>
                    <a:pt x="416" y="86"/>
                  </a:cubicBezTo>
                  <a:cubicBezTo>
                    <a:pt x="416" y="86"/>
                    <a:pt x="412" y="80"/>
                    <a:pt x="412" y="79"/>
                  </a:cubicBezTo>
                  <a:cubicBezTo>
                    <a:pt x="412" y="79"/>
                    <a:pt x="397" y="72"/>
                    <a:pt x="396" y="69"/>
                  </a:cubicBezTo>
                  <a:cubicBezTo>
                    <a:pt x="396" y="66"/>
                    <a:pt x="392" y="57"/>
                    <a:pt x="392" y="56"/>
                  </a:cubicBezTo>
                  <a:cubicBezTo>
                    <a:pt x="390" y="58"/>
                    <a:pt x="385" y="58"/>
                    <a:pt x="385" y="63"/>
                  </a:cubicBezTo>
                  <a:cubicBezTo>
                    <a:pt x="386" y="68"/>
                    <a:pt x="378" y="63"/>
                    <a:pt x="380" y="63"/>
                  </a:cubicBezTo>
                  <a:cubicBezTo>
                    <a:pt x="376" y="64"/>
                    <a:pt x="373" y="61"/>
                    <a:pt x="370" y="65"/>
                  </a:cubicBezTo>
                  <a:cubicBezTo>
                    <a:pt x="364" y="63"/>
                    <a:pt x="362" y="75"/>
                    <a:pt x="363" y="75"/>
                  </a:cubicBezTo>
                  <a:cubicBezTo>
                    <a:pt x="353" y="75"/>
                    <a:pt x="363" y="68"/>
                    <a:pt x="360" y="68"/>
                  </a:cubicBezTo>
                  <a:cubicBezTo>
                    <a:pt x="359" y="66"/>
                    <a:pt x="367" y="63"/>
                    <a:pt x="370" y="63"/>
                  </a:cubicBezTo>
                  <a:cubicBezTo>
                    <a:pt x="369" y="63"/>
                    <a:pt x="375" y="58"/>
                    <a:pt x="375" y="58"/>
                  </a:cubicBezTo>
                  <a:cubicBezTo>
                    <a:pt x="380" y="58"/>
                    <a:pt x="387" y="61"/>
                    <a:pt x="389" y="56"/>
                  </a:cubicBezTo>
                  <a:cubicBezTo>
                    <a:pt x="387" y="58"/>
                    <a:pt x="380" y="57"/>
                    <a:pt x="374" y="56"/>
                  </a:cubicBezTo>
                  <a:cubicBezTo>
                    <a:pt x="370" y="56"/>
                    <a:pt x="364" y="50"/>
                    <a:pt x="364" y="58"/>
                  </a:cubicBezTo>
                  <a:cubicBezTo>
                    <a:pt x="364" y="63"/>
                    <a:pt x="357" y="64"/>
                    <a:pt x="353" y="66"/>
                  </a:cubicBezTo>
                  <a:cubicBezTo>
                    <a:pt x="350" y="73"/>
                    <a:pt x="347" y="82"/>
                    <a:pt x="343" y="82"/>
                  </a:cubicBezTo>
                  <a:cubicBezTo>
                    <a:pt x="339" y="82"/>
                    <a:pt x="335" y="85"/>
                    <a:pt x="330" y="85"/>
                  </a:cubicBezTo>
                  <a:cubicBezTo>
                    <a:pt x="327" y="85"/>
                    <a:pt x="325" y="82"/>
                    <a:pt x="323" y="84"/>
                  </a:cubicBezTo>
                  <a:cubicBezTo>
                    <a:pt x="321" y="84"/>
                    <a:pt x="311" y="92"/>
                    <a:pt x="312" y="93"/>
                  </a:cubicBezTo>
                  <a:cubicBezTo>
                    <a:pt x="316" y="95"/>
                    <a:pt x="317" y="89"/>
                    <a:pt x="320" y="89"/>
                  </a:cubicBezTo>
                  <a:cubicBezTo>
                    <a:pt x="318" y="89"/>
                    <a:pt x="312" y="99"/>
                    <a:pt x="312" y="100"/>
                  </a:cubicBezTo>
                  <a:cubicBezTo>
                    <a:pt x="311" y="108"/>
                    <a:pt x="311" y="104"/>
                    <a:pt x="306" y="104"/>
                  </a:cubicBezTo>
                  <a:cubicBezTo>
                    <a:pt x="301" y="104"/>
                    <a:pt x="301" y="104"/>
                    <a:pt x="301" y="104"/>
                  </a:cubicBezTo>
                  <a:cubicBezTo>
                    <a:pt x="302" y="104"/>
                    <a:pt x="298" y="97"/>
                    <a:pt x="297" y="96"/>
                  </a:cubicBezTo>
                  <a:cubicBezTo>
                    <a:pt x="295" y="96"/>
                    <a:pt x="288" y="96"/>
                    <a:pt x="286" y="97"/>
                  </a:cubicBezTo>
                  <a:cubicBezTo>
                    <a:pt x="281" y="102"/>
                    <a:pt x="278" y="100"/>
                    <a:pt x="286" y="106"/>
                  </a:cubicBezTo>
                  <a:cubicBezTo>
                    <a:pt x="279" y="102"/>
                    <a:pt x="272" y="115"/>
                    <a:pt x="267" y="115"/>
                  </a:cubicBezTo>
                  <a:cubicBezTo>
                    <a:pt x="265" y="115"/>
                    <a:pt x="279" y="104"/>
                    <a:pt x="279" y="104"/>
                  </a:cubicBezTo>
                  <a:cubicBezTo>
                    <a:pt x="279" y="97"/>
                    <a:pt x="278" y="99"/>
                    <a:pt x="274" y="93"/>
                  </a:cubicBezTo>
                  <a:cubicBezTo>
                    <a:pt x="274" y="93"/>
                    <a:pt x="286" y="84"/>
                    <a:pt x="288" y="84"/>
                  </a:cubicBezTo>
                  <a:cubicBezTo>
                    <a:pt x="294" y="80"/>
                    <a:pt x="290" y="77"/>
                    <a:pt x="290" y="73"/>
                  </a:cubicBezTo>
                  <a:cubicBezTo>
                    <a:pt x="290" y="64"/>
                    <a:pt x="293" y="69"/>
                    <a:pt x="294" y="64"/>
                  </a:cubicBezTo>
                  <a:cubicBezTo>
                    <a:pt x="295" y="61"/>
                    <a:pt x="288" y="65"/>
                    <a:pt x="286" y="65"/>
                  </a:cubicBezTo>
                  <a:cubicBezTo>
                    <a:pt x="286" y="65"/>
                    <a:pt x="283" y="63"/>
                    <a:pt x="278" y="68"/>
                  </a:cubicBezTo>
                  <a:cubicBezTo>
                    <a:pt x="272" y="72"/>
                    <a:pt x="272" y="68"/>
                    <a:pt x="266" y="65"/>
                  </a:cubicBezTo>
                  <a:cubicBezTo>
                    <a:pt x="263" y="63"/>
                    <a:pt x="258" y="61"/>
                    <a:pt x="254" y="58"/>
                  </a:cubicBezTo>
                  <a:cubicBezTo>
                    <a:pt x="245" y="56"/>
                    <a:pt x="248" y="68"/>
                    <a:pt x="243" y="68"/>
                  </a:cubicBezTo>
                  <a:cubicBezTo>
                    <a:pt x="244" y="57"/>
                    <a:pt x="244" y="57"/>
                    <a:pt x="244" y="57"/>
                  </a:cubicBezTo>
                  <a:cubicBezTo>
                    <a:pt x="244" y="52"/>
                    <a:pt x="232" y="57"/>
                    <a:pt x="229" y="56"/>
                  </a:cubicBezTo>
                  <a:cubicBezTo>
                    <a:pt x="233" y="57"/>
                    <a:pt x="240" y="41"/>
                    <a:pt x="235" y="36"/>
                  </a:cubicBezTo>
                  <a:cubicBezTo>
                    <a:pt x="239" y="39"/>
                    <a:pt x="235" y="30"/>
                    <a:pt x="235" y="30"/>
                  </a:cubicBezTo>
                  <a:cubicBezTo>
                    <a:pt x="235" y="23"/>
                    <a:pt x="231" y="29"/>
                    <a:pt x="229" y="29"/>
                  </a:cubicBezTo>
                  <a:cubicBezTo>
                    <a:pt x="224" y="30"/>
                    <a:pt x="217" y="20"/>
                    <a:pt x="215" y="20"/>
                  </a:cubicBezTo>
                  <a:cubicBezTo>
                    <a:pt x="215" y="19"/>
                    <a:pt x="208" y="25"/>
                    <a:pt x="208" y="25"/>
                  </a:cubicBezTo>
                  <a:cubicBezTo>
                    <a:pt x="206" y="16"/>
                    <a:pt x="205" y="22"/>
                    <a:pt x="201" y="25"/>
                  </a:cubicBezTo>
                  <a:cubicBezTo>
                    <a:pt x="195" y="26"/>
                    <a:pt x="197" y="19"/>
                    <a:pt x="194" y="19"/>
                  </a:cubicBezTo>
                  <a:cubicBezTo>
                    <a:pt x="186" y="16"/>
                    <a:pt x="179" y="14"/>
                    <a:pt x="171" y="15"/>
                  </a:cubicBezTo>
                  <a:cubicBezTo>
                    <a:pt x="167" y="15"/>
                    <a:pt x="167" y="11"/>
                    <a:pt x="164" y="16"/>
                  </a:cubicBezTo>
                  <a:cubicBezTo>
                    <a:pt x="163" y="20"/>
                    <a:pt x="170" y="29"/>
                    <a:pt x="169" y="30"/>
                  </a:cubicBezTo>
                  <a:cubicBezTo>
                    <a:pt x="169" y="29"/>
                    <a:pt x="174" y="43"/>
                    <a:pt x="174" y="43"/>
                  </a:cubicBezTo>
                  <a:cubicBezTo>
                    <a:pt x="174" y="43"/>
                    <a:pt x="183" y="46"/>
                    <a:pt x="182" y="49"/>
                  </a:cubicBezTo>
                  <a:cubicBezTo>
                    <a:pt x="179" y="52"/>
                    <a:pt x="172" y="47"/>
                    <a:pt x="172" y="53"/>
                  </a:cubicBezTo>
                  <a:cubicBezTo>
                    <a:pt x="174" y="58"/>
                    <a:pt x="182" y="52"/>
                    <a:pt x="182" y="52"/>
                  </a:cubicBezTo>
                  <a:cubicBezTo>
                    <a:pt x="182" y="52"/>
                    <a:pt x="179" y="57"/>
                    <a:pt x="176" y="61"/>
                  </a:cubicBezTo>
                  <a:cubicBezTo>
                    <a:pt x="176" y="61"/>
                    <a:pt x="162" y="58"/>
                    <a:pt x="164" y="63"/>
                  </a:cubicBezTo>
                  <a:cubicBezTo>
                    <a:pt x="165" y="63"/>
                    <a:pt x="165" y="64"/>
                    <a:pt x="165" y="64"/>
                  </a:cubicBezTo>
                  <a:cubicBezTo>
                    <a:pt x="148" y="70"/>
                    <a:pt x="179" y="75"/>
                    <a:pt x="179" y="69"/>
                  </a:cubicBezTo>
                  <a:cubicBezTo>
                    <a:pt x="179" y="75"/>
                    <a:pt x="170" y="73"/>
                    <a:pt x="174" y="82"/>
                  </a:cubicBezTo>
                  <a:cubicBezTo>
                    <a:pt x="174" y="84"/>
                    <a:pt x="178" y="85"/>
                    <a:pt x="179" y="88"/>
                  </a:cubicBezTo>
                  <a:cubicBezTo>
                    <a:pt x="185" y="95"/>
                    <a:pt x="176" y="91"/>
                    <a:pt x="174" y="93"/>
                  </a:cubicBezTo>
                  <a:cubicBezTo>
                    <a:pt x="172" y="95"/>
                    <a:pt x="175" y="97"/>
                    <a:pt x="176" y="99"/>
                  </a:cubicBezTo>
                  <a:cubicBezTo>
                    <a:pt x="178" y="109"/>
                    <a:pt x="187" y="104"/>
                    <a:pt x="194" y="106"/>
                  </a:cubicBezTo>
                  <a:cubicBezTo>
                    <a:pt x="199" y="107"/>
                    <a:pt x="202" y="111"/>
                    <a:pt x="205" y="116"/>
                  </a:cubicBezTo>
                  <a:cubicBezTo>
                    <a:pt x="208" y="122"/>
                    <a:pt x="216" y="138"/>
                    <a:pt x="224" y="136"/>
                  </a:cubicBezTo>
                  <a:cubicBezTo>
                    <a:pt x="212" y="138"/>
                    <a:pt x="205" y="126"/>
                    <a:pt x="201" y="115"/>
                  </a:cubicBezTo>
                  <a:cubicBezTo>
                    <a:pt x="197" y="100"/>
                    <a:pt x="183" y="115"/>
                    <a:pt x="174" y="111"/>
                  </a:cubicBezTo>
                  <a:cubicBezTo>
                    <a:pt x="162" y="106"/>
                    <a:pt x="164" y="104"/>
                    <a:pt x="156" y="118"/>
                  </a:cubicBezTo>
                  <a:cubicBezTo>
                    <a:pt x="152" y="126"/>
                    <a:pt x="163" y="133"/>
                    <a:pt x="160" y="136"/>
                  </a:cubicBezTo>
                  <a:cubicBezTo>
                    <a:pt x="160" y="138"/>
                    <a:pt x="153" y="149"/>
                    <a:pt x="155" y="149"/>
                  </a:cubicBezTo>
                  <a:cubicBezTo>
                    <a:pt x="152" y="149"/>
                    <a:pt x="155" y="139"/>
                    <a:pt x="155" y="139"/>
                  </a:cubicBezTo>
                  <a:cubicBezTo>
                    <a:pt x="156" y="134"/>
                    <a:pt x="155" y="135"/>
                    <a:pt x="149" y="134"/>
                  </a:cubicBezTo>
                  <a:cubicBezTo>
                    <a:pt x="147" y="133"/>
                    <a:pt x="146" y="124"/>
                    <a:pt x="142" y="133"/>
                  </a:cubicBezTo>
                  <a:cubicBezTo>
                    <a:pt x="140" y="138"/>
                    <a:pt x="142" y="136"/>
                    <a:pt x="146" y="136"/>
                  </a:cubicBezTo>
                  <a:cubicBezTo>
                    <a:pt x="147" y="136"/>
                    <a:pt x="144" y="146"/>
                    <a:pt x="144" y="146"/>
                  </a:cubicBezTo>
                  <a:cubicBezTo>
                    <a:pt x="141" y="151"/>
                    <a:pt x="139" y="143"/>
                    <a:pt x="135" y="142"/>
                  </a:cubicBezTo>
                  <a:cubicBezTo>
                    <a:pt x="133" y="142"/>
                    <a:pt x="128" y="141"/>
                    <a:pt x="135" y="138"/>
                  </a:cubicBezTo>
                  <a:cubicBezTo>
                    <a:pt x="142" y="134"/>
                    <a:pt x="129" y="119"/>
                    <a:pt x="125" y="119"/>
                  </a:cubicBezTo>
                  <a:cubicBezTo>
                    <a:pt x="118" y="118"/>
                    <a:pt x="110" y="122"/>
                    <a:pt x="103" y="122"/>
                  </a:cubicBezTo>
                  <a:cubicBezTo>
                    <a:pt x="101" y="122"/>
                    <a:pt x="96" y="120"/>
                    <a:pt x="91" y="120"/>
                  </a:cubicBezTo>
                  <a:cubicBezTo>
                    <a:pt x="86" y="120"/>
                    <a:pt x="79" y="130"/>
                    <a:pt x="82" y="134"/>
                  </a:cubicBezTo>
                  <a:cubicBezTo>
                    <a:pt x="80" y="134"/>
                    <a:pt x="82" y="135"/>
                    <a:pt x="80" y="136"/>
                  </a:cubicBezTo>
                  <a:cubicBezTo>
                    <a:pt x="78" y="134"/>
                    <a:pt x="79" y="135"/>
                    <a:pt x="77" y="134"/>
                  </a:cubicBezTo>
                  <a:cubicBezTo>
                    <a:pt x="78" y="139"/>
                    <a:pt x="77" y="146"/>
                    <a:pt x="75" y="151"/>
                  </a:cubicBezTo>
                  <a:cubicBezTo>
                    <a:pt x="89" y="153"/>
                    <a:pt x="84" y="154"/>
                    <a:pt x="86" y="163"/>
                  </a:cubicBezTo>
                  <a:cubicBezTo>
                    <a:pt x="86" y="168"/>
                    <a:pt x="83" y="174"/>
                    <a:pt x="83" y="178"/>
                  </a:cubicBezTo>
                  <a:cubicBezTo>
                    <a:pt x="84" y="184"/>
                    <a:pt x="80" y="190"/>
                    <a:pt x="78" y="195"/>
                  </a:cubicBezTo>
                  <a:cubicBezTo>
                    <a:pt x="73" y="200"/>
                    <a:pt x="78" y="211"/>
                    <a:pt x="71" y="213"/>
                  </a:cubicBezTo>
                  <a:cubicBezTo>
                    <a:pt x="67" y="215"/>
                    <a:pt x="51" y="205"/>
                    <a:pt x="57" y="217"/>
                  </a:cubicBezTo>
                  <a:cubicBezTo>
                    <a:pt x="45" y="223"/>
                    <a:pt x="64" y="237"/>
                    <a:pt x="68" y="227"/>
                  </a:cubicBezTo>
                  <a:cubicBezTo>
                    <a:pt x="77" y="235"/>
                    <a:pt x="67" y="243"/>
                    <a:pt x="73" y="247"/>
                  </a:cubicBezTo>
                  <a:cubicBezTo>
                    <a:pt x="71" y="249"/>
                    <a:pt x="61" y="258"/>
                    <a:pt x="61" y="258"/>
                  </a:cubicBezTo>
                  <a:cubicBezTo>
                    <a:pt x="56" y="258"/>
                    <a:pt x="54" y="261"/>
                    <a:pt x="51" y="265"/>
                  </a:cubicBezTo>
                  <a:cubicBezTo>
                    <a:pt x="61" y="265"/>
                    <a:pt x="56" y="278"/>
                    <a:pt x="54" y="277"/>
                  </a:cubicBezTo>
                  <a:cubicBezTo>
                    <a:pt x="47" y="271"/>
                    <a:pt x="41" y="281"/>
                    <a:pt x="36" y="280"/>
                  </a:cubicBezTo>
                  <a:cubicBezTo>
                    <a:pt x="36" y="282"/>
                    <a:pt x="36" y="282"/>
                    <a:pt x="36" y="282"/>
                  </a:cubicBezTo>
                  <a:cubicBezTo>
                    <a:pt x="32" y="280"/>
                    <a:pt x="24" y="277"/>
                    <a:pt x="18" y="277"/>
                  </a:cubicBezTo>
                  <a:cubicBezTo>
                    <a:pt x="20" y="278"/>
                    <a:pt x="20" y="281"/>
                    <a:pt x="21" y="282"/>
                  </a:cubicBezTo>
                  <a:cubicBezTo>
                    <a:pt x="17" y="280"/>
                    <a:pt x="14" y="281"/>
                    <a:pt x="10" y="281"/>
                  </a:cubicBezTo>
                  <a:cubicBezTo>
                    <a:pt x="10" y="281"/>
                    <a:pt x="14" y="294"/>
                    <a:pt x="14" y="292"/>
                  </a:cubicBezTo>
                  <a:cubicBezTo>
                    <a:pt x="14" y="297"/>
                    <a:pt x="17" y="303"/>
                    <a:pt x="20" y="307"/>
                  </a:cubicBezTo>
                  <a:cubicBezTo>
                    <a:pt x="22" y="310"/>
                    <a:pt x="22" y="317"/>
                    <a:pt x="22" y="323"/>
                  </a:cubicBezTo>
                  <a:cubicBezTo>
                    <a:pt x="22" y="330"/>
                    <a:pt x="11" y="331"/>
                    <a:pt x="14" y="342"/>
                  </a:cubicBezTo>
                  <a:cubicBezTo>
                    <a:pt x="18" y="341"/>
                    <a:pt x="18" y="341"/>
                    <a:pt x="18" y="341"/>
                  </a:cubicBezTo>
                  <a:cubicBezTo>
                    <a:pt x="17" y="347"/>
                    <a:pt x="9" y="346"/>
                    <a:pt x="7" y="353"/>
                  </a:cubicBezTo>
                  <a:cubicBezTo>
                    <a:pt x="6" y="351"/>
                    <a:pt x="6" y="350"/>
                    <a:pt x="5" y="348"/>
                  </a:cubicBezTo>
                  <a:cubicBezTo>
                    <a:pt x="0" y="350"/>
                    <a:pt x="0" y="354"/>
                    <a:pt x="2" y="357"/>
                  </a:cubicBezTo>
                  <a:cubicBezTo>
                    <a:pt x="11" y="354"/>
                    <a:pt x="11" y="363"/>
                    <a:pt x="13" y="369"/>
                  </a:cubicBezTo>
                  <a:cubicBezTo>
                    <a:pt x="10" y="369"/>
                    <a:pt x="9" y="370"/>
                    <a:pt x="6" y="373"/>
                  </a:cubicBezTo>
                  <a:cubicBezTo>
                    <a:pt x="7" y="378"/>
                    <a:pt x="16" y="389"/>
                    <a:pt x="21" y="391"/>
                  </a:cubicBezTo>
                  <a:cubicBezTo>
                    <a:pt x="20" y="392"/>
                    <a:pt x="16" y="394"/>
                    <a:pt x="16" y="396"/>
                  </a:cubicBezTo>
                  <a:cubicBezTo>
                    <a:pt x="16" y="404"/>
                    <a:pt x="21" y="398"/>
                    <a:pt x="24" y="402"/>
                  </a:cubicBezTo>
                  <a:cubicBezTo>
                    <a:pt x="25" y="404"/>
                    <a:pt x="29" y="414"/>
                    <a:pt x="28" y="417"/>
                  </a:cubicBezTo>
                  <a:cubicBezTo>
                    <a:pt x="25" y="419"/>
                    <a:pt x="18" y="420"/>
                    <a:pt x="16" y="424"/>
                  </a:cubicBezTo>
                  <a:cubicBezTo>
                    <a:pt x="13" y="427"/>
                    <a:pt x="11" y="434"/>
                    <a:pt x="11" y="437"/>
                  </a:cubicBezTo>
                  <a:cubicBezTo>
                    <a:pt x="11" y="447"/>
                    <a:pt x="17" y="461"/>
                    <a:pt x="24" y="459"/>
                  </a:cubicBezTo>
                  <a:cubicBezTo>
                    <a:pt x="25" y="466"/>
                    <a:pt x="33" y="461"/>
                    <a:pt x="32" y="471"/>
                  </a:cubicBezTo>
                  <a:cubicBezTo>
                    <a:pt x="30" y="473"/>
                    <a:pt x="24" y="479"/>
                    <a:pt x="22" y="481"/>
                  </a:cubicBezTo>
                  <a:cubicBezTo>
                    <a:pt x="20" y="482"/>
                    <a:pt x="21" y="486"/>
                    <a:pt x="21" y="489"/>
                  </a:cubicBezTo>
                  <a:cubicBezTo>
                    <a:pt x="20" y="495"/>
                    <a:pt x="25" y="491"/>
                    <a:pt x="32" y="497"/>
                  </a:cubicBezTo>
                  <a:cubicBezTo>
                    <a:pt x="33" y="498"/>
                    <a:pt x="33" y="502"/>
                    <a:pt x="30" y="504"/>
                  </a:cubicBezTo>
                  <a:cubicBezTo>
                    <a:pt x="32" y="502"/>
                    <a:pt x="40" y="517"/>
                    <a:pt x="40" y="516"/>
                  </a:cubicBezTo>
                  <a:cubicBezTo>
                    <a:pt x="41" y="518"/>
                    <a:pt x="39" y="520"/>
                    <a:pt x="43" y="521"/>
                  </a:cubicBezTo>
                  <a:cubicBezTo>
                    <a:pt x="47" y="521"/>
                    <a:pt x="49" y="521"/>
                    <a:pt x="47" y="517"/>
                  </a:cubicBezTo>
                  <a:cubicBezTo>
                    <a:pt x="51" y="517"/>
                    <a:pt x="57" y="518"/>
                    <a:pt x="57" y="521"/>
                  </a:cubicBezTo>
                  <a:cubicBezTo>
                    <a:pt x="59" y="531"/>
                    <a:pt x="60" y="523"/>
                    <a:pt x="63" y="523"/>
                  </a:cubicBezTo>
                  <a:cubicBezTo>
                    <a:pt x="63" y="523"/>
                    <a:pt x="71" y="527"/>
                    <a:pt x="73" y="527"/>
                  </a:cubicBezTo>
                  <a:cubicBezTo>
                    <a:pt x="75" y="527"/>
                    <a:pt x="75" y="525"/>
                    <a:pt x="79" y="524"/>
                  </a:cubicBezTo>
                  <a:cubicBezTo>
                    <a:pt x="79" y="524"/>
                    <a:pt x="77" y="523"/>
                    <a:pt x="80" y="523"/>
                  </a:cubicBezTo>
                  <a:cubicBezTo>
                    <a:pt x="82" y="523"/>
                    <a:pt x="83" y="524"/>
                    <a:pt x="84" y="524"/>
                  </a:cubicBezTo>
                  <a:cubicBezTo>
                    <a:pt x="82" y="524"/>
                    <a:pt x="87" y="531"/>
                    <a:pt x="89" y="531"/>
                  </a:cubicBezTo>
                  <a:cubicBezTo>
                    <a:pt x="91" y="532"/>
                    <a:pt x="105" y="539"/>
                    <a:pt x="106" y="536"/>
                  </a:cubicBezTo>
                  <a:cubicBezTo>
                    <a:pt x="110" y="532"/>
                    <a:pt x="123" y="541"/>
                    <a:pt x="126" y="543"/>
                  </a:cubicBezTo>
                  <a:cubicBezTo>
                    <a:pt x="121" y="545"/>
                    <a:pt x="123" y="554"/>
                    <a:pt x="119" y="558"/>
                  </a:cubicBezTo>
                  <a:cubicBezTo>
                    <a:pt x="117" y="560"/>
                    <a:pt x="110" y="559"/>
                    <a:pt x="109" y="565"/>
                  </a:cubicBezTo>
                  <a:cubicBezTo>
                    <a:pt x="102" y="574"/>
                    <a:pt x="102" y="574"/>
                    <a:pt x="102" y="574"/>
                  </a:cubicBezTo>
                  <a:cubicBezTo>
                    <a:pt x="95" y="594"/>
                    <a:pt x="95" y="594"/>
                    <a:pt x="95" y="594"/>
                  </a:cubicBezTo>
                  <a:cubicBezTo>
                    <a:pt x="96" y="598"/>
                    <a:pt x="94" y="604"/>
                    <a:pt x="90" y="608"/>
                  </a:cubicBezTo>
                  <a:cubicBezTo>
                    <a:pt x="87" y="611"/>
                    <a:pt x="87" y="628"/>
                    <a:pt x="86" y="631"/>
                  </a:cubicBezTo>
                  <a:cubicBezTo>
                    <a:pt x="82" y="642"/>
                    <a:pt x="79" y="656"/>
                    <a:pt x="84" y="664"/>
                  </a:cubicBezTo>
                  <a:cubicBezTo>
                    <a:pt x="86" y="664"/>
                    <a:pt x="89" y="665"/>
                    <a:pt x="90" y="665"/>
                  </a:cubicBezTo>
                  <a:cubicBezTo>
                    <a:pt x="89" y="665"/>
                    <a:pt x="87" y="665"/>
                    <a:pt x="87" y="667"/>
                  </a:cubicBezTo>
                  <a:cubicBezTo>
                    <a:pt x="91" y="671"/>
                    <a:pt x="98" y="663"/>
                    <a:pt x="112" y="668"/>
                  </a:cubicBezTo>
                  <a:cubicBezTo>
                    <a:pt x="117" y="671"/>
                    <a:pt x="119" y="663"/>
                    <a:pt x="126" y="664"/>
                  </a:cubicBezTo>
                  <a:cubicBezTo>
                    <a:pt x="130" y="664"/>
                    <a:pt x="132" y="670"/>
                    <a:pt x="140" y="667"/>
                  </a:cubicBezTo>
                  <a:cubicBezTo>
                    <a:pt x="140" y="663"/>
                    <a:pt x="142" y="662"/>
                    <a:pt x="144" y="665"/>
                  </a:cubicBezTo>
                  <a:cubicBezTo>
                    <a:pt x="153" y="659"/>
                    <a:pt x="141" y="662"/>
                    <a:pt x="140" y="660"/>
                  </a:cubicBezTo>
                  <a:cubicBezTo>
                    <a:pt x="137" y="659"/>
                    <a:pt x="135" y="662"/>
                    <a:pt x="135" y="658"/>
                  </a:cubicBezTo>
                  <a:cubicBezTo>
                    <a:pt x="133" y="652"/>
                    <a:pt x="141" y="649"/>
                    <a:pt x="144" y="648"/>
                  </a:cubicBezTo>
                  <a:cubicBezTo>
                    <a:pt x="144" y="648"/>
                    <a:pt x="147" y="647"/>
                    <a:pt x="148" y="649"/>
                  </a:cubicBezTo>
                  <a:cubicBezTo>
                    <a:pt x="152" y="647"/>
                    <a:pt x="153" y="653"/>
                    <a:pt x="156" y="659"/>
                  </a:cubicBezTo>
                  <a:cubicBezTo>
                    <a:pt x="158" y="658"/>
                    <a:pt x="158" y="653"/>
                    <a:pt x="158" y="652"/>
                  </a:cubicBezTo>
                  <a:cubicBezTo>
                    <a:pt x="160" y="656"/>
                    <a:pt x="162" y="660"/>
                    <a:pt x="164" y="662"/>
                  </a:cubicBezTo>
                  <a:cubicBezTo>
                    <a:pt x="165" y="662"/>
                    <a:pt x="171" y="658"/>
                    <a:pt x="175" y="659"/>
                  </a:cubicBezTo>
                  <a:cubicBezTo>
                    <a:pt x="179" y="660"/>
                    <a:pt x="185" y="662"/>
                    <a:pt x="188" y="663"/>
                  </a:cubicBezTo>
                  <a:cubicBezTo>
                    <a:pt x="198" y="665"/>
                    <a:pt x="199" y="671"/>
                    <a:pt x="210" y="672"/>
                  </a:cubicBezTo>
                  <a:cubicBezTo>
                    <a:pt x="216" y="672"/>
                    <a:pt x="213" y="665"/>
                    <a:pt x="218" y="668"/>
                  </a:cubicBezTo>
                  <a:cubicBezTo>
                    <a:pt x="220" y="668"/>
                    <a:pt x="227" y="674"/>
                    <a:pt x="231" y="678"/>
                  </a:cubicBezTo>
                  <a:cubicBezTo>
                    <a:pt x="235" y="682"/>
                    <a:pt x="233" y="682"/>
                    <a:pt x="236" y="688"/>
                  </a:cubicBezTo>
                  <a:cubicBezTo>
                    <a:pt x="236" y="687"/>
                    <a:pt x="240" y="685"/>
                    <a:pt x="241" y="686"/>
                  </a:cubicBezTo>
                  <a:cubicBezTo>
                    <a:pt x="245" y="687"/>
                    <a:pt x="240" y="694"/>
                    <a:pt x="240" y="695"/>
                  </a:cubicBezTo>
                  <a:cubicBezTo>
                    <a:pt x="245" y="694"/>
                    <a:pt x="258" y="688"/>
                    <a:pt x="259" y="682"/>
                  </a:cubicBezTo>
                  <a:cubicBezTo>
                    <a:pt x="259" y="675"/>
                    <a:pt x="254" y="671"/>
                    <a:pt x="259" y="669"/>
                  </a:cubicBezTo>
                  <a:cubicBezTo>
                    <a:pt x="258" y="670"/>
                    <a:pt x="260" y="677"/>
                    <a:pt x="263" y="671"/>
                  </a:cubicBezTo>
                  <a:cubicBezTo>
                    <a:pt x="266" y="668"/>
                    <a:pt x="283" y="672"/>
                    <a:pt x="282" y="672"/>
                  </a:cubicBezTo>
                  <a:cubicBezTo>
                    <a:pt x="285" y="674"/>
                    <a:pt x="283" y="675"/>
                    <a:pt x="282" y="678"/>
                  </a:cubicBezTo>
                  <a:cubicBezTo>
                    <a:pt x="285" y="679"/>
                    <a:pt x="288" y="682"/>
                    <a:pt x="288" y="686"/>
                  </a:cubicBezTo>
                  <a:cubicBezTo>
                    <a:pt x="294" y="686"/>
                    <a:pt x="300" y="685"/>
                    <a:pt x="304" y="682"/>
                  </a:cubicBezTo>
                  <a:cubicBezTo>
                    <a:pt x="302" y="686"/>
                    <a:pt x="302" y="686"/>
                    <a:pt x="302" y="686"/>
                  </a:cubicBezTo>
                  <a:cubicBezTo>
                    <a:pt x="307" y="685"/>
                    <a:pt x="309" y="679"/>
                    <a:pt x="316" y="682"/>
                  </a:cubicBezTo>
                  <a:cubicBezTo>
                    <a:pt x="316" y="681"/>
                    <a:pt x="313" y="679"/>
                    <a:pt x="313" y="679"/>
                  </a:cubicBezTo>
                  <a:cubicBezTo>
                    <a:pt x="316" y="675"/>
                    <a:pt x="324" y="670"/>
                    <a:pt x="327" y="668"/>
                  </a:cubicBezTo>
                  <a:cubicBezTo>
                    <a:pt x="332" y="667"/>
                    <a:pt x="339" y="667"/>
                    <a:pt x="343" y="665"/>
                  </a:cubicBezTo>
                  <a:cubicBezTo>
                    <a:pt x="346" y="665"/>
                    <a:pt x="360" y="667"/>
                    <a:pt x="362" y="665"/>
                  </a:cubicBezTo>
                  <a:cubicBezTo>
                    <a:pt x="366" y="662"/>
                    <a:pt x="355" y="659"/>
                    <a:pt x="364" y="652"/>
                  </a:cubicBezTo>
                  <a:cubicBezTo>
                    <a:pt x="364" y="660"/>
                    <a:pt x="364" y="660"/>
                    <a:pt x="364" y="660"/>
                  </a:cubicBezTo>
                  <a:cubicBezTo>
                    <a:pt x="371" y="658"/>
                    <a:pt x="375" y="660"/>
                    <a:pt x="382" y="664"/>
                  </a:cubicBezTo>
                  <a:cubicBezTo>
                    <a:pt x="387" y="668"/>
                    <a:pt x="389" y="653"/>
                    <a:pt x="398" y="659"/>
                  </a:cubicBezTo>
                  <a:cubicBezTo>
                    <a:pt x="397" y="660"/>
                    <a:pt x="396" y="668"/>
                    <a:pt x="397" y="670"/>
                  </a:cubicBezTo>
                  <a:cubicBezTo>
                    <a:pt x="398" y="672"/>
                    <a:pt x="410" y="678"/>
                    <a:pt x="413" y="675"/>
                  </a:cubicBezTo>
                  <a:cubicBezTo>
                    <a:pt x="415" y="672"/>
                    <a:pt x="416" y="662"/>
                    <a:pt x="416" y="660"/>
                  </a:cubicBezTo>
                  <a:cubicBezTo>
                    <a:pt x="413" y="656"/>
                    <a:pt x="412" y="653"/>
                    <a:pt x="405" y="656"/>
                  </a:cubicBezTo>
                  <a:cubicBezTo>
                    <a:pt x="406" y="647"/>
                    <a:pt x="413" y="645"/>
                    <a:pt x="408" y="637"/>
                  </a:cubicBezTo>
                  <a:cubicBezTo>
                    <a:pt x="405" y="632"/>
                    <a:pt x="401" y="632"/>
                    <a:pt x="400" y="628"/>
                  </a:cubicBezTo>
                  <a:cubicBezTo>
                    <a:pt x="398" y="625"/>
                    <a:pt x="390" y="621"/>
                    <a:pt x="396" y="618"/>
                  </a:cubicBezTo>
                  <a:cubicBezTo>
                    <a:pt x="401" y="617"/>
                    <a:pt x="408" y="606"/>
                    <a:pt x="410" y="605"/>
                  </a:cubicBezTo>
                  <a:cubicBezTo>
                    <a:pt x="415" y="604"/>
                    <a:pt x="419" y="602"/>
                    <a:pt x="423" y="602"/>
                  </a:cubicBezTo>
                  <a:cubicBezTo>
                    <a:pt x="432" y="602"/>
                    <a:pt x="436" y="585"/>
                    <a:pt x="433" y="579"/>
                  </a:cubicBezTo>
                  <a:cubicBezTo>
                    <a:pt x="439" y="577"/>
                    <a:pt x="443" y="577"/>
                    <a:pt x="451" y="582"/>
                  </a:cubicBezTo>
                  <a:cubicBezTo>
                    <a:pt x="454" y="578"/>
                    <a:pt x="456" y="571"/>
                    <a:pt x="456" y="565"/>
                  </a:cubicBezTo>
                  <a:cubicBezTo>
                    <a:pt x="455" y="556"/>
                    <a:pt x="449" y="551"/>
                    <a:pt x="444" y="544"/>
                  </a:cubicBezTo>
                  <a:cubicBezTo>
                    <a:pt x="440" y="538"/>
                    <a:pt x="432" y="547"/>
                    <a:pt x="431" y="536"/>
                  </a:cubicBezTo>
                  <a:cubicBezTo>
                    <a:pt x="431" y="531"/>
                    <a:pt x="423" y="529"/>
                    <a:pt x="419" y="529"/>
                  </a:cubicBezTo>
                  <a:cubicBezTo>
                    <a:pt x="417" y="529"/>
                    <a:pt x="405" y="512"/>
                    <a:pt x="396" y="511"/>
                  </a:cubicBezTo>
                  <a:cubicBezTo>
                    <a:pt x="390" y="509"/>
                    <a:pt x="383" y="497"/>
                    <a:pt x="382" y="493"/>
                  </a:cubicBezTo>
                  <a:cubicBezTo>
                    <a:pt x="380" y="489"/>
                    <a:pt x="380" y="484"/>
                    <a:pt x="376" y="479"/>
                  </a:cubicBezTo>
                  <a:cubicBezTo>
                    <a:pt x="375" y="478"/>
                    <a:pt x="370" y="478"/>
                    <a:pt x="370" y="473"/>
                  </a:cubicBezTo>
                  <a:cubicBezTo>
                    <a:pt x="374" y="467"/>
                    <a:pt x="374" y="467"/>
                    <a:pt x="374" y="467"/>
                  </a:cubicBezTo>
                  <a:cubicBezTo>
                    <a:pt x="375" y="467"/>
                    <a:pt x="376" y="461"/>
                    <a:pt x="376" y="458"/>
                  </a:cubicBezTo>
                  <a:cubicBezTo>
                    <a:pt x="375" y="458"/>
                    <a:pt x="374" y="457"/>
                    <a:pt x="373" y="457"/>
                  </a:cubicBezTo>
                  <a:cubicBezTo>
                    <a:pt x="375" y="451"/>
                    <a:pt x="363" y="448"/>
                    <a:pt x="360" y="444"/>
                  </a:cubicBezTo>
                  <a:cubicBezTo>
                    <a:pt x="357" y="439"/>
                    <a:pt x="351" y="431"/>
                    <a:pt x="351" y="424"/>
                  </a:cubicBezTo>
                  <a:cubicBezTo>
                    <a:pt x="353" y="424"/>
                    <a:pt x="353" y="424"/>
                    <a:pt x="353" y="424"/>
                  </a:cubicBezTo>
                  <a:cubicBezTo>
                    <a:pt x="355" y="427"/>
                    <a:pt x="363" y="437"/>
                    <a:pt x="364" y="437"/>
                  </a:cubicBezTo>
                  <a:cubicBezTo>
                    <a:pt x="366" y="436"/>
                    <a:pt x="370" y="424"/>
                    <a:pt x="373" y="420"/>
                  </a:cubicBezTo>
                  <a:cubicBezTo>
                    <a:pt x="375" y="419"/>
                    <a:pt x="376" y="412"/>
                    <a:pt x="385" y="416"/>
                  </a:cubicBezTo>
                  <a:cubicBezTo>
                    <a:pt x="385" y="416"/>
                    <a:pt x="390" y="413"/>
                    <a:pt x="392" y="413"/>
                  </a:cubicBezTo>
                  <a:cubicBezTo>
                    <a:pt x="396" y="411"/>
                    <a:pt x="405" y="419"/>
                    <a:pt x="406" y="407"/>
                  </a:cubicBezTo>
                  <a:cubicBezTo>
                    <a:pt x="409" y="408"/>
                    <a:pt x="412" y="407"/>
                    <a:pt x="415" y="404"/>
                  </a:cubicBezTo>
                  <a:cubicBezTo>
                    <a:pt x="419" y="397"/>
                    <a:pt x="423" y="394"/>
                    <a:pt x="423" y="394"/>
                  </a:cubicBezTo>
                  <a:cubicBezTo>
                    <a:pt x="429" y="401"/>
                    <a:pt x="432" y="387"/>
                    <a:pt x="438" y="385"/>
                  </a:cubicBezTo>
                  <a:cubicBezTo>
                    <a:pt x="440" y="384"/>
                    <a:pt x="451" y="378"/>
                    <a:pt x="455" y="378"/>
                  </a:cubicBezTo>
                  <a:cubicBezTo>
                    <a:pt x="459" y="378"/>
                    <a:pt x="465" y="373"/>
                    <a:pt x="471" y="370"/>
                  </a:cubicBezTo>
                  <a:cubicBezTo>
                    <a:pt x="476" y="367"/>
                    <a:pt x="479" y="370"/>
                    <a:pt x="479" y="365"/>
                  </a:cubicBezTo>
                  <a:cubicBezTo>
                    <a:pt x="479" y="363"/>
                    <a:pt x="473" y="360"/>
                    <a:pt x="471" y="360"/>
                  </a:cubicBezTo>
                  <a:cubicBezTo>
                    <a:pt x="471" y="359"/>
                    <a:pt x="473" y="355"/>
                    <a:pt x="474" y="354"/>
                  </a:cubicBezTo>
                  <a:cubicBezTo>
                    <a:pt x="478" y="357"/>
                    <a:pt x="496" y="355"/>
                    <a:pt x="488" y="366"/>
                  </a:cubicBezTo>
                  <a:cubicBezTo>
                    <a:pt x="489" y="366"/>
                    <a:pt x="493" y="366"/>
                    <a:pt x="494" y="365"/>
                  </a:cubicBezTo>
                  <a:cubicBezTo>
                    <a:pt x="488" y="373"/>
                    <a:pt x="496" y="370"/>
                    <a:pt x="500" y="373"/>
                  </a:cubicBezTo>
                  <a:cubicBezTo>
                    <a:pt x="504" y="375"/>
                    <a:pt x="504" y="367"/>
                    <a:pt x="505" y="366"/>
                  </a:cubicBezTo>
                  <a:cubicBezTo>
                    <a:pt x="509" y="363"/>
                    <a:pt x="512" y="348"/>
                    <a:pt x="512" y="343"/>
                  </a:cubicBezTo>
                  <a:cubicBezTo>
                    <a:pt x="516" y="334"/>
                    <a:pt x="508" y="330"/>
                    <a:pt x="508" y="321"/>
                  </a:cubicBezTo>
                  <a:close/>
                  <a:moveTo>
                    <a:pt x="169" y="91"/>
                  </a:moveTo>
                  <a:cubicBezTo>
                    <a:pt x="169" y="88"/>
                    <a:pt x="169" y="88"/>
                    <a:pt x="169" y="88"/>
                  </a:cubicBezTo>
                  <a:cubicBezTo>
                    <a:pt x="169" y="88"/>
                    <a:pt x="167" y="86"/>
                    <a:pt x="167" y="89"/>
                  </a:cubicBezTo>
                  <a:cubicBezTo>
                    <a:pt x="167" y="92"/>
                    <a:pt x="169" y="91"/>
                    <a:pt x="169" y="91"/>
                  </a:cubicBezTo>
                  <a:close/>
                  <a:moveTo>
                    <a:pt x="72" y="122"/>
                  </a:moveTo>
                  <a:cubicBezTo>
                    <a:pt x="71" y="120"/>
                    <a:pt x="68" y="122"/>
                    <a:pt x="71" y="124"/>
                  </a:cubicBezTo>
                  <a:cubicBezTo>
                    <a:pt x="72" y="126"/>
                    <a:pt x="72" y="122"/>
                    <a:pt x="72" y="122"/>
                  </a:cubicBezTo>
                  <a:close/>
                  <a:moveTo>
                    <a:pt x="172" y="45"/>
                  </a:moveTo>
                  <a:cubicBezTo>
                    <a:pt x="172" y="46"/>
                    <a:pt x="170" y="45"/>
                    <a:pt x="172" y="46"/>
                  </a:cubicBezTo>
                  <a:cubicBezTo>
                    <a:pt x="175" y="46"/>
                    <a:pt x="175" y="46"/>
                    <a:pt x="172" y="45"/>
                  </a:cubicBezTo>
                  <a:close/>
                  <a:moveTo>
                    <a:pt x="129" y="113"/>
                  </a:moveTo>
                  <a:cubicBezTo>
                    <a:pt x="132" y="111"/>
                    <a:pt x="119" y="112"/>
                    <a:pt x="125" y="112"/>
                  </a:cubicBezTo>
                  <a:cubicBezTo>
                    <a:pt x="126" y="113"/>
                    <a:pt x="128" y="113"/>
                    <a:pt x="129" y="113"/>
                  </a:cubicBezTo>
                  <a:close/>
                  <a:moveTo>
                    <a:pt x="128" y="77"/>
                  </a:moveTo>
                  <a:cubicBezTo>
                    <a:pt x="129" y="77"/>
                    <a:pt x="129" y="76"/>
                    <a:pt x="128" y="76"/>
                  </a:cubicBezTo>
                  <a:cubicBezTo>
                    <a:pt x="128" y="76"/>
                    <a:pt x="126" y="77"/>
                    <a:pt x="128" y="77"/>
                  </a:cubicBezTo>
                  <a:close/>
                  <a:moveTo>
                    <a:pt x="151" y="41"/>
                  </a:moveTo>
                  <a:cubicBezTo>
                    <a:pt x="151" y="39"/>
                    <a:pt x="148" y="30"/>
                    <a:pt x="149" y="30"/>
                  </a:cubicBezTo>
                  <a:cubicBezTo>
                    <a:pt x="148" y="30"/>
                    <a:pt x="147" y="34"/>
                    <a:pt x="146" y="36"/>
                  </a:cubicBezTo>
                  <a:cubicBezTo>
                    <a:pt x="146" y="36"/>
                    <a:pt x="149" y="43"/>
                    <a:pt x="151" y="41"/>
                  </a:cubicBezTo>
                  <a:close/>
                  <a:moveTo>
                    <a:pt x="151" y="111"/>
                  </a:moveTo>
                  <a:cubicBezTo>
                    <a:pt x="152" y="109"/>
                    <a:pt x="151" y="108"/>
                    <a:pt x="151" y="108"/>
                  </a:cubicBezTo>
                  <a:cubicBezTo>
                    <a:pt x="148" y="108"/>
                    <a:pt x="148" y="111"/>
                    <a:pt x="151" y="111"/>
                  </a:cubicBezTo>
                  <a:close/>
                  <a:moveTo>
                    <a:pt x="147" y="29"/>
                  </a:moveTo>
                  <a:cubicBezTo>
                    <a:pt x="147" y="27"/>
                    <a:pt x="147" y="27"/>
                    <a:pt x="147" y="27"/>
                  </a:cubicBezTo>
                  <a:cubicBezTo>
                    <a:pt x="147" y="26"/>
                    <a:pt x="147" y="26"/>
                    <a:pt x="147" y="26"/>
                  </a:cubicBezTo>
                  <a:cubicBezTo>
                    <a:pt x="147" y="22"/>
                    <a:pt x="147" y="22"/>
                    <a:pt x="147" y="22"/>
                  </a:cubicBezTo>
                  <a:cubicBezTo>
                    <a:pt x="147" y="22"/>
                    <a:pt x="147" y="19"/>
                    <a:pt x="148" y="19"/>
                  </a:cubicBezTo>
                  <a:cubicBezTo>
                    <a:pt x="148" y="16"/>
                    <a:pt x="148" y="16"/>
                    <a:pt x="148" y="16"/>
                  </a:cubicBezTo>
                  <a:cubicBezTo>
                    <a:pt x="149" y="16"/>
                    <a:pt x="149" y="15"/>
                    <a:pt x="149" y="15"/>
                  </a:cubicBezTo>
                  <a:cubicBezTo>
                    <a:pt x="149" y="16"/>
                    <a:pt x="149" y="19"/>
                    <a:pt x="151" y="19"/>
                  </a:cubicBezTo>
                  <a:cubicBezTo>
                    <a:pt x="152" y="19"/>
                    <a:pt x="155" y="19"/>
                    <a:pt x="156" y="16"/>
                  </a:cubicBezTo>
                  <a:cubicBezTo>
                    <a:pt x="156" y="15"/>
                    <a:pt x="153" y="15"/>
                    <a:pt x="152" y="14"/>
                  </a:cubicBezTo>
                  <a:cubicBezTo>
                    <a:pt x="151" y="14"/>
                    <a:pt x="151" y="11"/>
                    <a:pt x="151" y="11"/>
                  </a:cubicBezTo>
                  <a:cubicBezTo>
                    <a:pt x="151" y="9"/>
                    <a:pt x="151" y="9"/>
                    <a:pt x="151" y="9"/>
                  </a:cubicBezTo>
                  <a:cubicBezTo>
                    <a:pt x="151" y="9"/>
                    <a:pt x="151" y="7"/>
                    <a:pt x="152" y="5"/>
                  </a:cubicBezTo>
                  <a:cubicBezTo>
                    <a:pt x="152" y="5"/>
                    <a:pt x="153" y="4"/>
                    <a:pt x="155" y="4"/>
                  </a:cubicBezTo>
                  <a:cubicBezTo>
                    <a:pt x="155" y="3"/>
                    <a:pt x="153" y="2"/>
                    <a:pt x="153" y="2"/>
                  </a:cubicBezTo>
                  <a:cubicBezTo>
                    <a:pt x="156" y="2"/>
                    <a:pt x="156" y="2"/>
                    <a:pt x="156" y="2"/>
                  </a:cubicBezTo>
                  <a:cubicBezTo>
                    <a:pt x="156" y="2"/>
                    <a:pt x="156" y="0"/>
                    <a:pt x="155" y="0"/>
                  </a:cubicBezTo>
                  <a:cubicBezTo>
                    <a:pt x="152" y="0"/>
                    <a:pt x="152" y="2"/>
                    <a:pt x="152" y="2"/>
                  </a:cubicBezTo>
                  <a:cubicBezTo>
                    <a:pt x="151" y="3"/>
                    <a:pt x="149" y="7"/>
                    <a:pt x="148" y="10"/>
                  </a:cubicBezTo>
                  <a:cubicBezTo>
                    <a:pt x="147" y="12"/>
                    <a:pt x="146" y="19"/>
                    <a:pt x="146" y="19"/>
                  </a:cubicBezTo>
                  <a:cubicBezTo>
                    <a:pt x="146" y="23"/>
                    <a:pt x="146" y="23"/>
                    <a:pt x="146" y="23"/>
                  </a:cubicBezTo>
                  <a:cubicBezTo>
                    <a:pt x="146" y="27"/>
                    <a:pt x="146" y="27"/>
                    <a:pt x="146" y="27"/>
                  </a:cubicBezTo>
                  <a:cubicBezTo>
                    <a:pt x="146" y="29"/>
                    <a:pt x="147" y="29"/>
                    <a:pt x="147" y="29"/>
                  </a:cubicBezTo>
                  <a:close/>
                  <a:moveTo>
                    <a:pt x="139" y="119"/>
                  </a:moveTo>
                  <a:cubicBezTo>
                    <a:pt x="140" y="119"/>
                    <a:pt x="144" y="116"/>
                    <a:pt x="140" y="116"/>
                  </a:cubicBezTo>
                  <a:cubicBezTo>
                    <a:pt x="140" y="116"/>
                    <a:pt x="135" y="119"/>
                    <a:pt x="139" y="119"/>
                  </a:cubicBezTo>
                  <a:close/>
                  <a:moveTo>
                    <a:pt x="132" y="116"/>
                  </a:moveTo>
                  <a:cubicBezTo>
                    <a:pt x="133" y="116"/>
                    <a:pt x="133" y="115"/>
                    <a:pt x="132" y="115"/>
                  </a:cubicBezTo>
                  <a:cubicBezTo>
                    <a:pt x="132" y="115"/>
                    <a:pt x="130" y="116"/>
                    <a:pt x="132" y="116"/>
                  </a:cubicBezTo>
                  <a:close/>
                  <a:moveTo>
                    <a:pt x="126" y="75"/>
                  </a:moveTo>
                  <a:cubicBezTo>
                    <a:pt x="125" y="76"/>
                    <a:pt x="125" y="77"/>
                    <a:pt x="126" y="79"/>
                  </a:cubicBezTo>
                  <a:lnTo>
                    <a:pt x="126" y="75"/>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5" name="Freeform 54"/>
            <p:cNvSpPr>
              <a:spLocks noEditPoints="1"/>
            </p:cNvSpPr>
            <p:nvPr/>
          </p:nvSpPr>
          <p:spPr bwMode="auto">
            <a:xfrm>
              <a:off x="2245" y="1930"/>
              <a:ext cx="724" cy="982"/>
            </a:xfrm>
            <a:custGeom>
              <a:avLst/>
              <a:gdLst>
                <a:gd name="T0" fmla="*/ 155 w 515"/>
                <a:gd name="T1" fmla="*/ 49 h 698"/>
                <a:gd name="T2" fmla="*/ 164 w 515"/>
                <a:gd name="T3" fmla="*/ 50 h 698"/>
                <a:gd name="T4" fmla="*/ 156 w 515"/>
                <a:gd name="T5" fmla="*/ 45 h 698"/>
                <a:gd name="T6" fmla="*/ 160 w 515"/>
                <a:gd name="T7" fmla="*/ 53 h 698"/>
                <a:gd name="T8" fmla="*/ 155 w 515"/>
                <a:gd name="T9" fmla="*/ 98 h 698"/>
                <a:gd name="T10" fmla="*/ 444 w 515"/>
                <a:gd name="T11" fmla="*/ 70 h 698"/>
                <a:gd name="T12" fmla="*/ 399 w 515"/>
                <a:gd name="T13" fmla="*/ 55 h 698"/>
                <a:gd name="T14" fmla="*/ 425 w 515"/>
                <a:gd name="T15" fmla="*/ 63 h 698"/>
                <a:gd name="T16" fmla="*/ 406 w 515"/>
                <a:gd name="T17" fmla="*/ 39 h 698"/>
                <a:gd name="T18" fmla="*/ 407 w 515"/>
                <a:gd name="T19" fmla="*/ 51 h 698"/>
                <a:gd name="T20" fmla="*/ 409 w 515"/>
                <a:gd name="T21" fmla="*/ 40 h 698"/>
                <a:gd name="T22" fmla="*/ 429 w 515"/>
                <a:gd name="T23" fmla="*/ 67 h 698"/>
                <a:gd name="T24" fmla="*/ 400 w 515"/>
                <a:gd name="T25" fmla="*/ 66 h 698"/>
                <a:gd name="T26" fmla="*/ 435 w 515"/>
                <a:gd name="T27" fmla="*/ 93 h 698"/>
                <a:gd name="T28" fmla="*/ 436 w 515"/>
                <a:gd name="T29" fmla="*/ 92 h 698"/>
                <a:gd name="T30" fmla="*/ 312 w 515"/>
                <a:gd name="T31" fmla="*/ 96 h 698"/>
                <a:gd name="T32" fmla="*/ 169 w 515"/>
                <a:gd name="T33" fmla="*/ 37 h 698"/>
                <a:gd name="T34" fmla="*/ 158 w 515"/>
                <a:gd name="T35" fmla="*/ 45 h 698"/>
                <a:gd name="T36" fmla="*/ 101 w 515"/>
                <a:gd name="T37" fmla="*/ 117 h 698"/>
                <a:gd name="T38" fmla="*/ 96 w 515"/>
                <a:gd name="T39" fmla="*/ 117 h 698"/>
                <a:gd name="T40" fmla="*/ 105 w 515"/>
                <a:gd name="T41" fmla="*/ 117 h 698"/>
                <a:gd name="T42" fmla="*/ 491 w 515"/>
                <a:gd name="T43" fmla="*/ 261 h 698"/>
                <a:gd name="T44" fmla="*/ 398 w 515"/>
                <a:gd name="T45" fmla="*/ 69 h 698"/>
                <a:gd name="T46" fmla="*/ 363 w 515"/>
                <a:gd name="T47" fmla="*/ 68 h 698"/>
                <a:gd name="T48" fmla="*/ 311 w 515"/>
                <a:gd name="T49" fmla="*/ 105 h 698"/>
                <a:gd name="T50" fmla="*/ 267 w 515"/>
                <a:gd name="T51" fmla="*/ 66 h 698"/>
                <a:gd name="T52" fmla="*/ 168 w 515"/>
                <a:gd name="T53" fmla="*/ 30 h 698"/>
                <a:gd name="T54" fmla="*/ 181 w 515"/>
                <a:gd name="T55" fmla="*/ 92 h 698"/>
                <a:gd name="T56" fmla="*/ 147 w 515"/>
                <a:gd name="T57" fmla="*/ 139 h 698"/>
                <a:gd name="T58" fmla="*/ 78 w 515"/>
                <a:gd name="T59" fmla="*/ 195 h 698"/>
                <a:gd name="T60" fmla="*/ 2 w 515"/>
                <a:gd name="T61" fmla="*/ 360 h 698"/>
                <a:gd name="T62" fmla="*/ 48 w 515"/>
                <a:gd name="T63" fmla="*/ 518 h 698"/>
                <a:gd name="T64" fmla="*/ 81 w 515"/>
                <a:gd name="T65" fmla="*/ 653 h 698"/>
                <a:gd name="T66" fmla="*/ 165 w 515"/>
                <a:gd name="T67" fmla="*/ 664 h 698"/>
                <a:gd name="T68" fmla="*/ 283 w 515"/>
                <a:gd name="T69" fmla="*/ 672 h 698"/>
                <a:gd name="T70" fmla="*/ 396 w 515"/>
                <a:gd name="T71" fmla="*/ 621 h 698"/>
                <a:gd name="T72" fmla="*/ 393 w 515"/>
                <a:gd name="T73" fmla="*/ 416 h 698"/>
                <a:gd name="T74" fmla="*/ 494 w 515"/>
                <a:gd name="T75" fmla="*/ 370 h 698"/>
                <a:gd name="T76" fmla="*/ 360 w 515"/>
                <a:gd name="T77" fmla="*/ 446 h 698"/>
                <a:gd name="T78" fmla="*/ 417 w 515"/>
                <a:gd name="T79" fmla="*/ 661 h 698"/>
                <a:gd name="T80" fmla="*/ 283 w 515"/>
                <a:gd name="T81" fmla="*/ 671 h 698"/>
                <a:gd name="T82" fmla="*/ 156 w 515"/>
                <a:gd name="T83" fmla="*/ 652 h 698"/>
                <a:gd name="T84" fmla="*/ 111 w 515"/>
                <a:gd name="T85" fmla="*/ 567 h 698"/>
                <a:gd name="T86" fmla="*/ 48 w 515"/>
                <a:gd name="T87" fmla="*/ 517 h 698"/>
                <a:gd name="T88" fmla="*/ 29 w 515"/>
                <a:gd name="T89" fmla="*/ 419 h 698"/>
                <a:gd name="T90" fmla="*/ 36 w 515"/>
                <a:gd name="T91" fmla="*/ 285 h 698"/>
                <a:gd name="T92" fmla="*/ 83 w 515"/>
                <a:gd name="T93" fmla="*/ 136 h 698"/>
                <a:gd name="T94" fmla="*/ 157 w 515"/>
                <a:gd name="T95" fmla="*/ 150 h 698"/>
                <a:gd name="T96" fmla="*/ 163 w 515"/>
                <a:gd name="T97" fmla="*/ 69 h 698"/>
                <a:gd name="T98" fmla="*/ 195 w 515"/>
                <a:gd name="T99" fmla="*/ 22 h 698"/>
                <a:gd name="T100" fmla="*/ 237 w 515"/>
                <a:gd name="T101" fmla="*/ 36 h 698"/>
                <a:gd name="T102" fmla="*/ 283 w 515"/>
                <a:gd name="T103" fmla="*/ 102 h 698"/>
                <a:gd name="T104" fmla="*/ 321 w 515"/>
                <a:gd name="T105" fmla="*/ 88 h 698"/>
                <a:gd name="T106" fmla="*/ 390 w 515"/>
                <a:gd name="T107" fmla="*/ 62 h 698"/>
                <a:gd name="T108" fmla="*/ 459 w 515"/>
                <a:gd name="T109" fmla="*/ 117 h 698"/>
                <a:gd name="T110" fmla="*/ 168 w 515"/>
                <a:gd name="T111" fmla="*/ 91 h 698"/>
                <a:gd name="T112" fmla="*/ 72 w 515"/>
                <a:gd name="T113" fmla="*/ 123 h 698"/>
                <a:gd name="T114" fmla="*/ 172 w 515"/>
                <a:gd name="T115" fmla="*/ 48 h 698"/>
                <a:gd name="T116" fmla="*/ 131 w 515"/>
                <a:gd name="T117" fmla="*/ 76 h 698"/>
                <a:gd name="T118" fmla="*/ 151 w 515"/>
                <a:gd name="T119" fmla="*/ 32 h 698"/>
                <a:gd name="T120" fmla="*/ 153 w 515"/>
                <a:gd name="T121" fmla="*/ 13 h 698"/>
                <a:gd name="T122" fmla="*/ 154 w 515"/>
                <a:gd name="T123" fmla="*/ 4 h 698"/>
                <a:gd name="T124" fmla="*/ 141 w 515"/>
                <a:gd name="T125" fmla="*/ 119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5" h="698">
                  <a:moveTo>
                    <a:pt x="150" y="660"/>
                  </a:moveTo>
                  <a:cubicBezTo>
                    <a:pt x="150" y="661"/>
                    <a:pt x="150" y="661"/>
                    <a:pt x="150" y="661"/>
                  </a:cubicBezTo>
                  <a:cubicBezTo>
                    <a:pt x="154" y="661"/>
                    <a:pt x="154" y="661"/>
                    <a:pt x="154" y="661"/>
                  </a:cubicBezTo>
                  <a:cubicBezTo>
                    <a:pt x="156" y="661"/>
                    <a:pt x="156" y="661"/>
                    <a:pt x="156" y="661"/>
                  </a:cubicBezTo>
                  <a:cubicBezTo>
                    <a:pt x="156" y="660"/>
                    <a:pt x="156" y="660"/>
                    <a:pt x="156" y="660"/>
                  </a:cubicBezTo>
                  <a:cubicBezTo>
                    <a:pt x="156" y="657"/>
                    <a:pt x="156" y="657"/>
                    <a:pt x="156" y="657"/>
                  </a:cubicBezTo>
                  <a:cubicBezTo>
                    <a:pt x="156" y="656"/>
                    <a:pt x="156" y="656"/>
                    <a:pt x="156" y="656"/>
                  </a:cubicBezTo>
                  <a:cubicBezTo>
                    <a:pt x="154" y="656"/>
                    <a:pt x="154" y="656"/>
                    <a:pt x="154" y="656"/>
                  </a:cubicBezTo>
                  <a:cubicBezTo>
                    <a:pt x="152" y="656"/>
                    <a:pt x="152" y="656"/>
                    <a:pt x="152" y="656"/>
                  </a:cubicBezTo>
                  <a:cubicBezTo>
                    <a:pt x="151" y="656"/>
                    <a:pt x="151" y="656"/>
                    <a:pt x="151" y="656"/>
                  </a:cubicBezTo>
                  <a:cubicBezTo>
                    <a:pt x="151" y="656"/>
                    <a:pt x="151" y="656"/>
                    <a:pt x="151" y="656"/>
                  </a:cubicBezTo>
                  <a:cubicBezTo>
                    <a:pt x="149" y="659"/>
                    <a:pt x="149" y="659"/>
                    <a:pt x="149" y="659"/>
                  </a:cubicBezTo>
                  <a:cubicBezTo>
                    <a:pt x="148" y="661"/>
                    <a:pt x="148" y="661"/>
                    <a:pt x="148" y="661"/>
                  </a:cubicBezTo>
                  <a:cubicBezTo>
                    <a:pt x="150" y="661"/>
                    <a:pt x="150" y="661"/>
                    <a:pt x="150" y="661"/>
                  </a:cubicBezTo>
                  <a:cubicBezTo>
                    <a:pt x="150" y="660"/>
                    <a:pt x="150" y="660"/>
                    <a:pt x="150" y="660"/>
                  </a:cubicBezTo>
                  <a:cubicBezTo>
                    <a:pt x="152" y="660"/>
                    <a:pt x="152" y="660"/>
                    <a:pt x="152" y="660"/>
                  </a:cubicBezTo>
                  <a:cubicBezTo>
                    <a:pt x="152" y="660"/>
                    <a:pt x="152" y="660"/>
                    <a:pt x="153" y="658"/>
                  </a:cubicBezTo>
                  <a:cubicBezTo>
                    <a:pt x="152" y="657"/>
                    <a:pt x="152" y="657"/>
                    <a:pt x="152" y="657"/>
                  </a:cubicBezTo>
                  <a:cubicBezTo>
                    <a:pt x="152" y="659"/>
                    <a:pt x="152" y="659"/>
                    <a:pt x="152" y="659"/>
                  </a:cubicBezTo>
                  <a:cubicBezTo>
                    <a:pt x="152" y="659"/>
                    <a:pt x="152" y="659"/>
                    <a:pt x="154" y="659"/>
                  </a:cubicBezTo>
                  <a:cubicBezTo>
                    <a:pt x="154" y="657"/>
                    <a:pt x="154" y="657"/>
                    <a:pt x="154" y="657"/>
                  </a:cubicBezTo>
                  <a:cubicBezTo>
                    <a:pt x="153" y="657"/>
                    <a:pt x="153" y="657"/>
                    <a:pt x="153" y="657"/>
                  </a:cubicBezTo>
                  <a:cubicBezTo>
                    <a:pt x="153" y="657"/>
                    <a:pt x="153" y="657"/>
                    <a:pt x="153" y="660"/>
                  </a:cubicBezTo>
                  <a:cubicBezTo>
                    <a:pt x="154" y="660"/>
                    <a:pt x="154" y="660"/>
                    <a:pt x="154" y="660"/>
                  </a:cubicBezTo>
                  <a:cubicBezTo>
                    <a:pt x="154" y="658"/>
                    <a:pt x="154" y="658"/>
                    <a:pt x="154" y="658"/>
                  </a:cubicBezTo>
                  <a:cubicBezTo>
                    <a:pt x="154" y="658"/>
                    <a:pt x="154" y="658"/>
                    <a:pt x="150" y="658"/>
                  </a:cubicBezTo>
                  <a:cubicBezTo>
                    <a:pt x="150" y="660"/>
                    <a:pt x="150" y="660"/>
                    <a:pt x="150" y="660"/>
                  </a:cubicBezTo>
                  <a:cubicBezTo>
                    <a:pt x="152" y="660"/>
                    <a:pt x="152" y="660"/>
                    <a:pt x="152" y="660"/>
                  </a:cubicBezTo>
                  <a:lnTo>
                    <a:pt x="150" y="660"/>
                  </a:lnTo>
                  <a:close/>
                  <a:moveTo>
                    <a:pt x="156" y="50"/>
                  </a:moveTo>
                  <a:cubicBezTo>
                    <a:pt x="157" y="51"/>
                    <a:pt x="157" y="51"/>
                    <a:pt x="157" y="51"/>
                  </a:cubicBezTo>
                  <a:cubicBezTo>
                    <a:pt x="158" y="50"/>
                    <a:pt x="158" y="49"/>
                    <a:pt x="158" y="48"/>
                  </a:cubicBezTo>
                  <a:cubicBezTo>
                    <a:pt x="158" y="47"/>
                    <a:pt x="158" y="47"/>
                    <a:pt x="158" y="46"/>
                  </a:cubicBezTo>
                  <a:cubicBezTo>
                    <a:pt x="157" y="46"/>
                    <a:pt x="157" y="45"/>
                    <a:pt x="156" y="45"/>
                  </a:cubicBezTo>
                  <a:cubicBezTo>
                    <a:pt x="156" y="45"/>
                    <a:pt x="156" y="45"/>
                    <a:pt x="156" y="45"/>
                  </a:cubicBezTo>
                  <a:cubicBezTo>
                    <a:pt x="156" y="45"/>
                    <a:pt x="156" y="45"/>
                    <a:pt x="156" y="45"/>
                  </a:cubicBezTo>
                  <a:cubicBezTo>
                    <a:pt x="155" y="46"/>
                    <a:pt x="154" y="46"/>
                    <a:pt x="153" y="46"/>
                  </a:cubicBezTo>
                  <a:cubicBezTo>
                    <a:pt x="152" y="47"/>
                    <a:pt x="152" y="47"/>
                    <a:pt x="152" y="47"/>
                  </a:cubicBezTo>
                  <a:cubicBezTo>
                    <a:pt x="152" y="47"/>
                    <a:pt x="152" y="48"/>
                    <a:pt x="152" y="48"/>
                  </a:cubicBezTo>
                  <a:cubicBezTo>
                    <a:pt x="152" y="49"/>
                    <a:pt x="153" y="50"/>
                    <a:pt x="153" y="50"/>
                  </a:cubicBezTo>
                  <a:cubicBezTo>
                    <a:pt x="154" y="51"/>
                    <a:pt x="154" y="51"/>
                    <a:pt x="155" y="51"/>
                  </a:cubicBezTo>
                  <a:cubicBezTo>
                    <a:pt x="156" y="52"/>
                    <a:pt x="156" y="52"/>
                    <a:pt x="156" y="52"/>
                  </a:cubicBezTo>
                  <a:cubicBezTo>
                    <a:pt x="156" y="52"/>
                    <a:pt x="156" y="52"/>
                    <a:pt x="156" y="52"/>
                  </a:cubicBezTo>
                  <a:cubicBezTo>
                    <a:pt x="156" y="52"/>
                    <a:pt x="156" y="52"/>
                    <a:pt x="156" y="52"/>
                  </a:cubicBezTo>
                  <a:cubicBezTo>
                    <a:pt x="157" y="52"/>
                    <a:pt x="157" y="52"/>
                    <a:pt x="157" y="52"/>
                  </a:cubicBezTo>
                  <a:cubicBezTo>
                    <a:pt x="158" y="51"/>
                    <a:pt x="158" y="51"/>
                    <a:pt x="158" y="51"/>
                  </a:cubicBezTo>
                  <a:cubicBezTo>
                    <a:pt x="158" y="50"/>
                    <a:pt x="158" y="50"/>
                    <a:pt x="158" y="50"/>
                  </a:cubicBezTo>
                  <a:cubicBezTo>
                    <a:pt x="158" y="50"/>
                    <a:pt x="158" y="49"/>
                    <a:pt x="158" y="49"/>
                  </a:cubicBezTo>
                  <a:cubicBezTo>
                    <a:pt x="157" y="49"/>
                    <a:pt x="157" y="49"/>
                    <a:pt x="157" y="49"/>
                  </a:cubicBezTo>
                  <a:cubicBezTo>
                    <a:pt x="157" y="49"/>
                    <a:pt x="157" y="49"/>
                    <a:pt x="157" y="49"/>
                  </a:cubicBezTo>
                  <a:cubicBezTo>
                    <a:pt x="156" y="50"/>
                    <a:pt x="156" y="50"/>
                    <a:pt x="156" y="50"/>
                  </a:cubicBezTo>
                  <a:cubicBezTo>
                    <a:pt x="157" y="51"/>
                    <a:pt x="157" y="51"/>
                    <a:pt x="157" y="51"/>
                  </a:cubicBezTo>
                  <a:cubicBezTo>
                    <a:pt x="156" y="50"/>
                    <a:pt x="156" y="50"/>
                    <a:pt x="156" y="50"/>
                  </a:cubicBezTo>
                  <a:cubicBezTo>
                    <a:pt x="155" y="51"/>
                    <a:pt x="155" y="51"/>
                    <a:pt x="155" y="51"/>
                  </a:cubicBezTo>
                  <a:cubicBezTo>
                    <a:pt x="156" y="52"/>
                    <a:pt x="156" y="52"/>
                    <a:pt x="156" y="52"/>
                  </a:cubicBezTo>
                  <a:cubicBezTo>
                    <a:pt x="156" y="51"/>
                    <a:pt x="156" y="51"/>
                    <a:pt x="156" y="51"/>
                  </a:cubicBezTo>
                  <a:cubicBezTo>
                    <a:pt x="156" y="51"/>
                    <a:pt x="156" y="51"/>
                    <a:pt x="156" y="51"/>
                  </a:cubicBezTo>
                  <a:cubicBezTo>
                    <a:pt x="156" y="52"/>
                    <a:pt x="156" y="52"/>
                    <a:pt x="156" y="52"/>
                  </a:cubicBezTo>
                  <a:cubicBezTo>
                    <a:pt x="156" y="51"/>
                    <a:pt x="156" y="51"/>
                    <a:pt x="156" y="51"/>
                  </a:cubicBezTo>
                  <a:cubicBezTo>
                    <a:pt x="156" y="51"/>
                    <a:pt x="156" y="51"/>
                    <a:pt x="156" y="51"/>
                  </a:cubicBezTo>
                  <a:cubicBezTo>
                    <a:pt x="156" y="50"/>
                    <a:pt x="156" y="50"/>
                    <a:pt x="156" y="50"/>
                  </a:cubicBezTo>
                  <a:cubicBezTo>
                    <a:pt x="155" y="51"/>
                    <a:pt x="155" y="51"/>
                    <a:pt x="155" y="51"/>
                  </a:cubicBezTo>
                  <a:cubicBezTo>
                    <a:pt x="156" y="51"/>
                    <a:pt x="156" y="51"/>
                    <a:pt x="156" y="51"/>
                  </a:cubicBezTo>
                  <a:cubicBezTo>
                    <a:pt x="156" y="50"/>
                    <a:pt x="156" y="50"/>
                    <a:pt x="156" y="50"/>
                  </a:cubicBezTo>
                  <a:cubicBezTo>
                    <a:pt x="155" y="51"/>
                    <a:pt x="155" y="51"/>
                    <a:pt x="155" y="51"/>
                  </a:cubicBezTo>
                  <a:cubicBezTo>
                    <a:pt x="156" y="50"/>
                    <a:pt x="156" y="50"/>
                    <a:pt x="156" y="50"/>
                  </a:cubicBezTo>
                  <a:cubicBezTo>
                    <a:pt x="155" y="50"/>
                    <a:pt x="155" y="50"/>
                    <a:pt x="155" y="50"/>
                  </a:cubicBezTo>
                  <a:cubicBezTo>
                    <a:pt x="155" y="51"/>
                    <a:pt x="155" y="51"/>
                    <a:pt x="155" y="51"/>
                  </a:cubicBezTo>
                  <a:cubicBezTo>
                    <a:pt x="156" y="50"/>
                    <a:pt x="156" y="50"/>
                    <a:pt x="156" y="50"/>
                  </a:cubicBezTo>
                  <a:cubicBezTo>
                    <a:pt x="155" y="50"/>
                    <a:pt x="155" y="50"/>
                    <a:pt x="155" y="50"/>
                  </a:cubicBezTo>
                  <a:cubicBezTo>
                    <a:pt x="156" y="50"/>
                    <a:pt x="156" y="50"/>
                    <a:pt x="156" y="50"/>
                  </a:cubicBezTo>
                  <a:cubicBezTo>
                    <a:pt x="155" y="49"/>
                    <a:pt x="155" y="49"/>
                    <a:pt x="155" y="49"/>
                  </a:cubicBezTo>
                  <a:cubicBezTo>
                    <a:pt x="155" y="50"/>
                    <a:pt x="155" y="50"/>
                    <a:pt x="155" y="50"/>
                  </a:cubicBezTo>
                  <a:cubicBezTo>
                    <a:pt x="156" y="50"/>
                    <a:pt x="156" y="50"/>
                    <a:pt x="156" y="50"/>
                  </a:cubicBezTo>
                  <a:cubicBezTo>
                    <a:pt x="155" y="49"/>
                    <a:pt x="155" y="49"/>
                    <a:pt x="155" y="49"/>
                  </a:cubicBezTo>
                  <a:cubicBezTo>
                    <a:pt x="156" y="50"/>
                    <a:pt x="156" y="50"/>
                    <a:pt x="156" y="50"/>
                  </a:cubicBezTo>
                  <a:cubicBezTo>
                    <a:pt x="156" y="49"/>
                    <a:pt x="156" y="49"/>
                    <a:pt x="156" y="49"/>
                  </a:cubicBezTo>
                  <a:cubicBezTo>
                    <a:pt x="156" y="49"/>
                    <a:pt x="156" y="49"/>
                    <a:pt x="155" y="49"/>
                  </a:cubicBezTo>
                  <a:cubicBezTo>
                    <a:pt x="156" y="50"/>
                    <a:pt x="156" y="50"/>
                    <a:pt x="156" y="50"/>
                  </a:cubicBezTo>
                  <a:cubicBezTo>
                    <a:pt x="156" y="49"/>
                    <a:pt x="156" y="49"/>
                    <a:pt x="156" y="49"/>
                  </a:cubicBezTo>
                  <a:cubicBezTo>
                    <a:pt x="156" y="50"/>
                    <a:pt x="156" y="50"/>
                    <a:pt x="156" y="50"/>
                  </a:cubicBezTo>
                  <a:cubicBezTo>
                    <a:pt x="156" y="49"/>
                    <a:pt x="156" y="49"/>
                    <a:pt x="156" y="49"/>
                  </a:cubicBezTo>
                  <a:cubicBezTo>
                    <a:pt x="156" y="49"/>
                    <a:pt x="156" y="49"/>
                    <a:pt x="156" y="49"/>
                  </a:cubicBezTo>
                  <a:cubicBezTo>
                    <a:pt x="156" y="50"/>
                    <a:pt x="156" y="50"/>
                    <a:pt x="156" y="50"/>
                  </a:cubicBezTo>
                  <a:cubicBezTo>
                    <a:pt x="156" y="49"/>
                    <a:pt x="156" y="49"/>
                    <a:pt x="156" y="49"/>
                  </a:cubicBezTo>
                  <a:cubicBezTo>
                    <a:pt x="156" y="50"/>
                    <a:pt x="156" y="50"/>
                    <a:pt x="156" y="50"/>
                  </a:cubicBezTo>
                  <a:cubicBezTo>
                    <a:pt x="157" y="49"/>
                    <a:pt x="157" y="49"/>
                    <a:pt x="157" y="49"/>
                  </a:cubicBezTo>
                  <a:cubicBezTo>
                    <a:pt x="156" y="49"/>
                    <a:pt x="156" y="49"/>
                    <a:pt x="156" y="49"/>
                  </a:cubicBezTo>
                  <a:cubicBezTo>
                    <a:pt x="156" y="50"/>
                    <a:pt x="156" y="50"/>
                    <a:pt x="156" y="50"/>
                  </a:cubicBezTo>
                  <a:cubicBezTo>
                    <a:pt x="157" y="49"/>
                    <a:pt x="157" y="49"/>
                    <a:pt x="157" y="49"/>
                  </a:cubicBezTo>
                  <a:cubicBezTo>
                    <a:pt x="157" y="49"/>
                    <a:pt x="156" y="49"/>
                    <a:pt x="155" y="48"/>
                  </a:cubicBezTo>
                  <a:cubicBezTo>
                    <a:pt x="155" y="48"/>
                    <a:pt x="155" y="48"/>
                    <a:pt x="155" y="48"/>
                  </a:cubicBezTo>
                  <a:cubicBezTo>
                    <a:pt x="155" y="48"/>
                    <a:pt x="155" y="48"/>
                    <a:pt x="155" y="48"/>
                  </a:cubicBezTo>
                  <a:cubicBezTo>
                    <a:pt x="154" y="48"/>
                    <a:pt x="154" y="48"/>
                    <a:pt x="154" y="48"/>
                  </a:cubicBezTo>
                  <a:cubicBezTo>
                    <a:pt x="155" y="48"/>
                    <a:pt x="155" y="48"/>
                    <a:pt x="155" y="48"/>
                  </a:cubicBezTo>
                  <a:cubicBezTo>
                    <a:pt x="155" y="48"/>
                    <a:pt x="155" y="48"/>
                    <a:pt x="155" y="48"/>
                  </a:cubicBezTo>
                  <a:cubicBezTo>
                    <a:pt x="154" y="48"/>
                    <a:pt x="154" y="48"/>
                    <a:pt x="154" y="48"/>
                  </a:cubicBezTo>
                  <a:cubicBezTo>
                    <a:pt x="155" y="48"/>
                    <a:pt x="155" y="48"/>
                    <a:pt x="155" y="48"/>
                  </a:cubicBezTo>
                  <a:cubicBezTo>
                    <a:pt x="154" y="48"/>
                    <a:pt x="154" y="48"/>
                    <a:pt x="154" y="48"/>
                  </a:cubicBezTo>
                  <a:cubicBezTo>
                    <a:pt x="155" y="49"/>
                    <a:pt x="155" y="49"/>
                    <a:pt x="155" y="49"/>
                  </a:cubicBezTo>
                  <a:cubicBezTo>
                    <a:pt x="155" y="48"/>
                    <a:pt x="155" y="48"/>
                    <a:pt x="155" y="48"/>
                  </a:cubicBezTo>
                  <a:cubicBezTo>
                    <a:pt x="154" y="48"/>
                    <a:pt x="154" y="48"/>
                    <a:pt x="154" y="48"/>
                  </a:cubicBezTo>
                  <a:cubicBezTo>
                    <a:pt x="155" y="49"/>
                    <a:pt x="155" y="49"/>
                    <a:pt x="155" y="49"/>
                  </a:cubicBezTo>
                  <a:cubicBezTo>
                    <a:pt x="154" y="49"/>
                    <a:pt x="154" y="49"/>
                    <a:pt x="154" y="49"/>
                  </a:cubicBezTo>
                  <a:cubicBezTo>
                    <a:pt x="155" y="49"/>
                    <a:pt x="155" y="49"/>
                    <a:pt x="155" y="49"/>
                  </a:cubicBezTo>
                  <a:cubicBezTo>
                    <a:pt x="155" y="49"/>
                    <a:pt x="155" y="49"/>
                    <a:pt x="155" y="49"/>
                  </a:cubicBezTo>
                  <a:cubicBezTo>
                    <a:pt x="154" y="49"/>
                    <a:pt x="154" y="49"/>
                    <a:pt x="154" y="49"/>
                  </a:cubicBezTo>
                  <a:cubicBezTo>
                    <a:pt x="155" y="49"/>
                    <a:pt x="155" y="49"/>
                    <a:pt x="155" y="49"/>
                  </a:cubicBezTo>
                  <a:cubicBezTo>
                    <a:pt x="155" y="49"/>
                    <a:pt x="155" y="49"/>
                    <a:pt x="155" y="49"/>
                  </a:cubicBezTo>
                  <a:cubicBezTo>
                    <a:pt x="155" y="49"/>
                    <a:pt x="155" y="49"/>
                    <a:pt x="156" y="48"/>
                  </a:cubicBezTo>
                  <a:cubicBezTo>
                    <a:pt x="156" y="47"/>
                    <a:pt x="156" y="47"/>
                    <a:pt x="156" y="47"/>
                  </a:cubicBezTo>
                  <a:cubicBezTo>
                    <a:pt x="156" y="48"/>
                    <a:pt x="156" y="48"/>
                    <a:pt x="156" y="48"/>
                  </a:cubicBezTo>
                  <a:cubicBezTo>
                    <a:pt x="156" y="48"/>
                    <a:pt x="156" y="48"/>
                    <a:pt x="156" y="48"/>
                  </a:cubicBezTo>
                  <a:cubicBezTo>
                    <a:pt x="155" y="48"/>
                    <a:pt x="155" y="48"/>
                    <a:pt x="155" y="48"/>
                  </a:cubicBezTo>
                  <a:cubicBezTo>
                    <a:pt x="156" y="48"/>
                    <a:pt x="156" y="48"/>
                    <a:pt x="156" y="48"/>
                  </a:cubicBezTo>
                  <a:cubicBezTo>
                    <a:pt x="156" y="48"/>
                    <a:pt x="156" y="48"/>
                    <a:pt x="156" y="48"/>
                  </a:cubicBezTo>
                  <a:cubicBezTo>
                    <a:pt x="155" y="48"/>
                    <a:pt x="155" y="48"/>
                    <a:pt x="155" y="48"/>
                  </a:cubicBezTo>
                  <a:cubicBezTo>
                    <a:pt x="156" y="48"/>
                    <a:pt x="156" y="48"/>
                    <a:pt x="156" y="48"/>
                  </a:cubicBezTo>
                  <a:cubicBezTo>
                    <a:pt x="155" y="48"/>
                    <a:pt x="155" y="48"/>
                    <a:pt x="155" y="48"/>
                  </a:cubicBezTo>
                  <a:cubicBezTo>
                    <a:pt x="155" y="48"/>
                    <a:pt x="155" y="48"/>
                    <a:pt x="155" y="48"/>
                  </a:cubicBezTo>
                  <a:cubicBezTo>
                    <a:pt x="156" y="48"/>
                    <a:pt x="156" y="48"/>
                    <a:pt x="156" y="48"/>
                  </a:cubicBezTo>
                  <a:cubicBezTo>
                    <a:pt x="155" y="48"/>
                    <a:pt x="155" y="48"/>
                    <a:pt x="155" y="48"/>
                  </a:cubicBezTo>
                  <a:cubicBezTo>
                    <a:pt x="155" y="48"/>
                    <a:pt x="155" y="48"/>
                    <a:pt x="155" y="48"/>
                  </a:cubicBezTo>
                  <a:cubicBezTo>
                    <a:pt x="155" y="48"/>
                    <a:pt x="155" y="49"/>
                    <a:pt x="155" y="49"/>
                  </a:cubicBezTo>
                  <a:cubicBezTo>
                    <a:pt x="154" y="51"/>
                    <a:pt x="154" y="51"/>
                    <a:pt x="154" y="51"/>
                  </a:cubicBezTo>
                  <a:cubicBezTo>
                    <a:pt x="155" y="51"/>
                    <a:pt x="155" y="51"/>
                    <a:pt x="155" y="51"/>
                  </a:cubicBezTo>
                  <a:lnTo>
                    <a:pt x="156" y="50"/>
                  </a:lnTo>
                  <a:close/>
                  <a:moveTo>
                    <a:pt x="168" y="54"/>
                  </a:moveTo>
                  <a:cubicBezTo>
                    <a:pt x="168" y="55"/>
                    <a:pt x="168" y="55"/>
                    <a:pt x="168" y="55"/>
                  </a:cubicBezTo>
                  <a:cubicBezTo>
                    <a:pt x="169" y="55"/>
                    <a:pt x="170" y="55"/>
                    <a:pt x="171" y="54"/>
                  </a:cubicBezTo>
                  <a:cubicBezTo>
                    <a:pt x="171" y="53"/>
                    <a:pt x="171" y="53"/>
                    <a:pt x="171" y="53"/>
                  </a:cubicBezTo>
                  <a:cubicBezTo>
                    <a:pt x="171" y="51"/>
                    <a:pt x="171" y="51"/>
                    <a:pt x="171" y="51"/>
                  </a:cubicBezTo>
                  <a:cubicBezTo>
                    <a:pt x="170" y="51"/>
                    <a:pt x="170" y="51"/>
                    <a:pt x="170" y="51"/>
                  </a:cubicBezTo>
                  <a:cubicBezTo>
                    <a:pt x="169" y="51"/>
                    <a:pt x="168" y="51"/>
                    <a:pt x="167" y="52"/>
                  </a:cubicBezTo>
                  <a:cubicBezTo>
                    <a:pt x="167" y="52"/>
                    <a:pt x="167" y="52"/>
                    <a:pt x="167" y="52"/>
                  </a:cubicBezTo>
                  <a:cubicBezTo>
                    <a:pt x="166" y="52"/>
                    <a:pt x="166" y="52"/>
                    <a:pt x="166" y="52"/>
                  </a:cubicBezTo>
                  <a:cubicBezTo>
                    <a:pt x="166" y="53"/>
                    <a:pt x="166" y="53"/>
                    <a:pt x="166" y="53"/>
                  </a:cubicBezTo>
                  <a:cubicBezTo>
                    <a:pt x="166" y="54"/>
                    <a:pt x="166" y="54"/>
                    <a:pt x="166" y="55"/>
                  </a:cubicBezTo>
                  <a:cubicBezTo>
                    <a:pt x="167" y="55"/>
                    <a:pt x="167" y="55"/>
                    <a:pt x="167" y="55"/>
                  </a:cubicBezTo>
                  <a:cubicBezTo>
                    <a:pt x="168" y="55"/>
                    <a:pt x="168" y="55"/>
                    <a:pt x="168" y="55"/>
                  </a:cubicBezTo>
                  <a:cubicBezTo>
                    <a:pt x="168" y="54"/>
                    <a:pt x="168" y="54"/>
                    <a:pt x="168" y="54"/>
                  </a:cubicBezTo>
                  <a:cubicBezTo>
                    <a:pt x="168" y="52"/>
                    <a:pt x="168" y="52"/>
                    <a:pt x="168" y="52"/>
                  </a:cubicBezTo>
                  <a:cubicBezTo>
                    <a:pt x="168" y="52"/>
                    <a:pt x="168" y="52"/>
                    <a:pt x="168" y="52"/>
                  </a:cubicBezTo>
                  <a:cubicBezTo>
                    <a:pt x="168" y="53"/>
                    <a:pt x="168" y="53"/>
                    <a:pt x="168" y="53"/>
                  </a:cubicBezTo>
                  <a:cubicBezTo>
                    <a:pt x="168" y="52"/>
                    <a:pt x="168" y="52"/>
                    <a:pt x="168" y="52"/>
                  </a:cubicBezTo>
                  <a:cubicBezTo>
                    <a:pt x="168" y="52"/>
                    <a:pt x="168" y="52"/>
                    <a:pt x="168" y="52"/>
                  </a:cubicBezTo>
                  <a:cubicBezTo>
                    <a:pt x="168" y="53"/>
                    <a:pt x="168" y="53"/>
                    <a:pt x="168" y="53"/>
                  </a:cubicBezTo>
                  <a:cubicBezTo>
                    <a:pt x="168" y="52"/>
                    <a:pt x="168" y="52"/>
                    <a:pt x="168" y="52"/>
                  </a:cubicBezTo>
                  <a:cubicBezTo>
                    <a:pt x="167" y="53"/>
                    <a:pt x="167" y="53"/>
                    <a:pt x="167" y="53"/>
                  </a:cubicBezTo>
                  <a:cubicBezTo>
                    <a:pt x="169" y="53"/>
                    <a:pt x="169" y="53"/>
                    <a:pt x="169" y="53"/>
                  </a:cubicBezTo>
                  <a:cubicBezTo>
                    <a:pt x="169" y="53"/>
                    <a:pt x="168" y="52"/>
                    <a:pt x="168" y="52"/>
                  </a:cubicBezTo>
                  <a:cubicBezTo>
                    <a:pt x="167" y="53"/>
                    <a:pt x="167" y="53"/>
                    <a:pt x="167" y="53"/>
                  </a:cubicBezTo>
                  <a:cubicBezTo>
                    <a:pt x="169" y="53"/>
                    <a:pt x="169" y="53"/>
                    <a:pt x="169" y="53"/>
                  </a:cubicBezTo>
                  <a:cubicBezTo>
                    <a:pt x="168" y="53"/>
                    <a:pt x="168" y="53"/>
                    <a:pt x="168" y="53"/>
                  </a:cubicBezTo>
                  <a:cubicBezTo>
                    <a:pt x="169" y="54"/>
                    <a:pt x="169" y="54"/>
                    <a:pt x="169" y="54"/>
                  </a:cubicBezTo>
                  <a:cubicBezTo>
                    <a:pt x="169" y="54"/>
                    <a:pt x="169" y="54"/>
                    <a:pt x="169" y="53"/>
                  </a:cubicBezTo>
                  <a:cubicBezTo>
                    <a:pt x="168" y="53"/>
                    <a:pt x="168" y="53"/>
                    <a:pt x="168" y="53"/>
                  </a:cubicBezTo>
                  <a:cubicBezTo>
                    <a:pt x="169" y="54"/>
                    <a:pt x="169" y="54"/>
                    <a:pt x="169" y="54"/>
                  </a:cubicBezTo>
                  <a:cubicBezTo>
                    <a:pt x="168" y="54"/>
                    <a:pt x="168" y="54"/>
                    <a:pt x="168" y="54"/>
                  </a:cubicBezTo>
                  <a:cubicBezTo>
                    <a:pt x="168" y="54"/>
                    <a:pt x="168" y="54"/>
                    <a:pt x="168" y="54"/>
                  </a:cubicBezTo>
                  <a:cubicBezTo>
                    <a:pt x="169" y="54"/>
                    <a:pt x="169" y="54"/>
                    <a:pt x="169" y="54"/>
                  </a:cubicBezTo>
                  <a:cubicBezTo>
                    <a:pt x="168" y="54"/>
                    <a:pt x="168" y="54"/>
                    <a:pt x="168" y="54"/>
                  </a:cubicBezTo>
                  <a:cubicBezTo>
                    <a:pt x="168" y="54"/>
                    <a:pt x="168" y="54"/>
                    <a:pt x="168" y="54"/>
                  </a:cubicBezTo>
                  <a:cubicBezTo>
                    <a:pt x="168" y="54"/>
                    <a:pt x="168" y="54"/>
                    <a:pt x="168" y="54"/>
                  </a:cubicBezTo>
                  <a:cubicBezTo>
                    <a:pt x="168" y="54"/>
                    <a:pt x="168" y="54"/>
                    <a:pt x="168" y="54"/>
                  </a:cubicBezTo>
                  <a:cubicBezTo>
                    <a:pt x="168" y="54"/>
                    <a:pt x="168" y="54"/>
                    <a:pt x="168" y="54"/>
                  </a:cubicBezTo>
                  <a:cubicBezTo>
                    <a:pt x="168" y="54"/>
                    <a:pt x="168" y="54"/>
                    <a:pt x="168" y="54"/>
                  </a:cubicBezTo>
                  <a:cubicBezTo>
                    <a:pt x="168" y="54"/>
                    <a:pt x="168" y="54"/>
                    <a:pt x="168" y="54"/>
                  </a:cubicBezTo>
                  <a:cubicBezTo>
                    <a:pt x="168" y="54"/>
                    <a:pt x="169" y="54"/>
                    <a:pt x="170" y="54"/>
                  </a:cubicBezTo>
                  <a:cubicBezTo>
                    <a:pt x="170" y="53"/>
                    <a:pt x="170" y="53"/>
                    <a:pt x="170" y="53"/>
                  </a:cubicBezTo>
                  <a:cubicBezTo>
                    <a:pt x="168" y="53"/>
                    <a:pt x="168" y="53"/>
                    <a:pt x="168" y="53"/>
                  </a:cubicBezTo>
                  <a:cubicBezTo>
                    <a:pt x="169" y="53"/>
                    <a:pt x="169" y="53"/>
                    <a:pt x="169" y="53"/>
                  </a:cubicBezTo>
                  <a:cubicBezTo>
                    <a:pt x="168" y="52"/>
                    <a:pt x="168" y="52"/>
                    <a:pt x="168" y="52"/>
                  </a:cubicBezTo>
                  <a:cubicBezTo>
                    <a:pt x="168" y="53"/>
                    <a:pt x="168" y="53"/>
                    <a:pt x="168" y="53"/>
                  </a:cubicBezTo>
                  <a:cubicBezTo>
                    <a:pt x="169" y="53"/>
                    <a:pt x="169" y="53"/>
                    <a:pt x="169" y="53"/>
                  </a:cubicBezTo>
                  <a:cubicBezTo>
                    <a:pt x="168" y="52"/>
                    <a:pt x="168" y="52"/>
                    <a:pt x="168" y="52"/>
                  </a:cubicBezTo>
                  <a:cubicBezTo>
                    <a:pt x="168" y="52"/>
                    <a:pt x="168" y="52"/>
                    <a:pt x="168" y="52"/>
                  </a:cubicBezTo>
                  <a:cubicBezTo>
                    <a:pt x="168" y="52"/>
                    <a:pt x="168" y="52"/>
                    <a:pt x="168" y="52"/>
                  </a:cubicBezTo>
                  <a:cubicBezTo>
                    <a:pt x="168" y="52"/>
                    <a:pt x="168" y="52"/>
                    <a:pt x="168" y="52"/>
                  </a:cubicBezTo>
                  <a:cubicBezTo>
                    <a:pt x="168" y="52"/>
                    <a:pt x="168" y="52"/>
                    <a:pt x="168" y="52"/>
                  </a:cubicBezTo>
                  <a:cubicBezTo>
                    <a:pt x="168" y="52"/>
                    <a:pt x="168" y="52"/>
                    <a:pt x="168" y="52"/>
                  </a:cubicBezTo>
                  <a:cubicBezTo>
                    <a:pt x="168" y="52"/>
                    <a:pt x="168" y="52"/>
                    <a:pt x="168" y="52"/>
                  </a:cubicBezTo>
                  <a:lnTo>
                    <a:pt x="168" y="54"/>
                  </a:lnTo>
                  <a:close/>
                  <a:moveTo>
                    <a:pt x="166" y="50"/>
                  </a:moveTo>
                  <a:cubicBezTo>
                    <a:pt x="167" y="51"/>
                    <a:pt x="167" y="51"/>
                    <a:pt x="167" y="51"/>
                  </a:cubicBezTo>
                  <a:cubicBezTo>
                    <a:pt x="168" y="51"/>
                    <a:pt x="168" y="50"/>
                    <a:pt x="169" y="50"/>
                  </a:cubicBezTo>
                  <a:cubicBezTo>
                    <a:pt x="169" y="50"/>
                    <a:pt x="169" y="49"/>
                    <a:pt x="170" y="49"/>
                  </a:cubicBezTo>
                  <a:cubicBezTo>
                    <a:pt x="170" y="49"/>
                    <a:pt x="170" y="48"/>
                    <a:pt x="170" y="48"/>
                  </a:cubicBezTo>
                  <a:cubicBezTo>
                    <a:pt x="170" y="47"/>
                    <a:pt x="170" y="46"/>
                    <a:pt x="169" y="45"/>
                  </a:cubicBezTo>
                  <a:cubicBezTo>
                    <a:pt x="169" y="45"/>
                    <a:pt x="169" y="45"/>
                    <a:pt x="169" y="45"/>
                  </a:cubicBezTo>
                  <a:cubicBezTo>
                    <a:pt x="169" y="45"/>
                    <a:pt x="169" y="45"/>
                    <a:pt x="169" y="45"/>
                  </a:cubicBezTo>
                  <a:cubicBezTo>
                    <a:pt x="168" y="44"/>
                    <a:pt x="168" y="44"/>
                    <a:pt x="167" y="44"/>
                  </a:cubicBezTo>
                  <a:cubicBezTo>
                    <a:pt x="166" y="44"/>
                    <a:pt x="166" y="45"/>
                    <a:pt x="165" y="45"/>
                  </a:cubicBezTo>
                  <a:cubicBezTo>
                    <a:pt x="164" y="45"/>
                    <a:pt x="163" y="46"/>
                    <a:pt x="162" y="47"/>
                  </a:cubicBezTo>
                  <a:cubicBezTo>
                    <a:pt x="162" y="48"/>
                    <a:pt x="161" y="48"/>
                    <a:pt x="161" y="48"/>
                  </a:cubicBezTo>
                  <a:cubicBezTo>
                    <a:pt x="161" y="49"/>
                    <a:pt x="161" y="49"/>
                    <a:pt x="161" y="50"/>
                  </a:cubicBezTo>
                  <a:cubicBezTo>
                    <a:pt x="161" y="51"/>
                    <a:pt x="161" y="51"/>
                    <a:pt x="161" y="52"/>
                  </a:cubicBezTo>
                  <a:cubicBezTo>
                    <a:pt x="162" y="52"/>
                    <a:pt x="163" y="52"/>
                    <a:pt x="163" y="52"/>
                  </a:cubicBezTo>
                  <a:cubicBezTo>
                    <a:pt x="164" y="52"/>
                    <a:pt x="165" y="52"/>
                    <a:pt x="167" y="51"/>
                  </a:cubicBezTo>
                  <a:cubicBezTo>
                    <a:pt x="167" y="51"/>
                    <a:pt x="167" y="51"/>
                    <a:pt x="167" y="51"/>
                  </a:cubicBezTo>
                  <a:cubicBezTo>
                    <a:pt x="167" y="51"/>
                    <a:pt x="167" y="51"/>
                    <a:pt x="167" y="51"/>
                  </a:cubicBezTo>
                  <a:cubicBezTo>
                    <a:pt x="166" y="50"/>
                    <a:pt x="166" y="50"/>
                    <a:pt x="166" y="50"/>
                  </a:cubicBezTo>
                  <a:cubicBezTo>
                    <a:pt x="166" y="49"/>
                    <a:pt x="166" y="49"/>
                    <a:pt x="166" y="49"/>
                  </a:cubicBezTo>
                  <a:cubicBezTo>
                    <a:pt x="164" y="49"/>
                    <a:pt x="163" y="49"/>
                    <a:pt x="163" y="49"/>
                  </a:cubicBezTo>
                  <a:cubicBezTo>
                    <a:pt x="163" y="49"/>
                    <a:pt x="163" y="49"/>
                    <a:pt x="163" y="49"/>
                  </a:cubicBezTo>
                  <a:cubicBezTo>
                    <a:pt x="163" y="50"/>
                    <a:pt x="163" y="50"/>
                    <a:pt x="163" y="50"/>
                  </a:cubicBezTo>
                  <a:cubicBezTo>
                    <a:pt x="163" y="50"/>
                    <a:pt x="163" y="50"/>
                    <a:pt x="163" y="50"/>
                  </a:cubicBezTo>
                  <a:cubicBezTo>
                    <a:pt x="163" y="49"/>
                    <a:pt x="163" y="49"/>
                    <a:pt x="163" y="49"/>
                  </a:cubicBezTo>
                  <a:cubicBezTo>
                    <a:pt x="163" y="50"/>
                    <a:pt x="163" y="50"/>
                    <a:pt x="163" y="50"/>
                  </a:cubicBezTo>
                  <a:cubicBezTo>
                    <a:pt x="163" y="50"/>
                    <a:pt x="163" y="50"/>
                    <a:pt x="163" y="50"/>
                  </a:cubicBezTo>
                  <a:cubicBezTo>
                    <a:pt x="163" y="50"/>
                    <a:pt x="163" y="50"/>
                    <a:pt x="163" y="50"/>
                  </a:cubicBezTo>
                  <a:cubicBezTo>
                    <a:pt x="164" y="50"/>
                    <a:pt x="164" y="50"/>
                    <a:pt x="164" y="50"/>
                  </a:cubicBezTo>
                  <a:cubicBezTo>
                    <a:pt x="163" y="50"/>
                    <a:pt x="163" y="50"/>
                    <a:pt x="163" y="50"/>
                  </a:cubicBezTo>
                  <a:cubicBezTo>
                    <a:pt x="163" y="50"/>
                    <a:pt x="163" y="50"/>
                    <a:pt x="163" y="50"/>
                  </a:cubicBezTo>
                  <a:cubicBezTo>
                    <a:pt x="164" y="50"/>
                    <a:pt x="164" y="50"/>
                    <a:pt x="164" y="50"/>
                  </a:cubicBezTo>
                  <a:cubicBezTo>
                    <a:pt x="163" y="50"/>
                    <a:pt x="163" y="50"/>
                    <a:pt x="163" y="50"/>
                  </a:cubicBezTo>
                  <a:cubicBezTo>
                    <a:pt x="164" y="50"/>
                    <a:pt x="164" y="50"/>
                    <a:pt x="164" y="50"/>
                  </a:cubicBezTo>
                  <a:cubicBezTo>
                    <a:pt x="164" y="50"/>
                    <a:pt x="164" y="50"/>
                    <a:pt x="164" y="50"/>
                  </a:cubicBezTo>
                  <a:cubicBezTo>
                    <a:pt x="163" y="50"/>
                    <a:pt x="163" y="50"/>
                    <a:pt x="163" y="50"/>
                  </a:cubicBezTo>
                  <a:cubicBezTo>
                    <a:pt x="164" y="50"/>
                    <a:pt x="164" y="50"/>
                    <a:pt x="164" y="50"/>
                  </a:cubicBezTo>
                  <a:cubicBezTo>
                    <a:pt x="164" y="50"/>
                    <a:pt x="164" y="50"/>
                    <a:pt x="164" y="50"/>
                  </a:cubicBezTo>
                  <a:cubicBezTo>
                    <a:pt x="164" y="49"/>
                    <a:pt x="165" y="48"/>
                    <a:pt x="166" y="48"/>
                  </a:cubicBezTo>
                  <a:cubicBezTo>
                    <a:pt x="166" y="47"/>
                    <a:pt x="167" y="47"/>
                    <a:pt x="167" y="47"/>
                  </a:cubicBezTo>
                  <a:cubicBezTo>
                    <a:pt x="167" y="47"/>
                    <a:pt x="167" y="47"/>
                    <a:pt x="167" y="47"/>
                  </a:cubicBezTo>
                  <a:cubicBezTo>
                    <a:pt x="167" y="47"/>
                    <a:pt x="167" y="47"/>
                    <a:pt x="167" y="47"/>
                  </a:cubicBezTo>
                  <a:cubicBezTo>
                    <a:pt x="167" y="47"/>
                    <a:pt x="167" y="47"/>
                    <a:pt x="167" y="47"/>
                  </a:cubicBezTo>
                  <a:cubicBezTo>
                    <a:pt x="167" y="47"/>
                    <a:pt x="167" y="47"/>
                    <a:pt x="167" y="47"/>
                  </a:cubicBezTo>
                  <a:cubicBezTo>
                    <a:pt x="167" y="47"/>
                    <a:pt x="167" y="47"/>
                    <a:pt x="167" y="47"/>
                  </a:cubicBezTo>
                  <a:cubicBezTo>
                    <a:pt x="167" y="47"/>
                    <a:pt x="167" y="47"/>
                    <a:pt x="167" y="47"/>
                  </a:cubicBezTo>
                  <a:cubicBezTo>
                    <a:pt x="168" y="46"/>
                    <a:pt x="168" y="46"/>
                    <a:pt x="168" y="46"/>
                  </a:cubicBezTo>
                  <a:cubicBezTo>
                    <a:pt x="167" y="47"/>
                    <a:pt x="167" y="47"/>
                    <a:pt x="167" y="47"/>
                  </a:cubicBezTo>
                  <a:cubicBezTo>
                    <a:pt x="167" y="47"/>
                    <a:pt x="167" y="47"/>
                    <a:pt x="167" y="47"/>
                  </a:cubicBezTo>
                  <a:cubicBezTo>
                    <a:pt x="167" y="48"/>
                    <a:pt x="167" y="48"/>
                    <a:pt x="167" y="48"/>
                  </a:cubicBezTo>
                  <a:cubicBezTo>
                    <a:pt x="167" y="48"/>
                    <a:pt x="167" y="48"/>
                    <a:pt x="167" y="48"/>
                  </a:cubicBezTo>
                  <a:cubicBezTo>
                    <a:pt x="167" y="48"/>
                    <a:pt x="167" y="48"/>
                    <a:pt x="167" y="48"/>
                  </a:cubicBezTo>
                  <a:cubicBezTo>
                    <a:pt x="167" y="47"/>
                    <a:pt x="167" y="47"/>
                    <a:pt x="167" y="47"/>
                  </a:cubicBezTo>
                  <a:cubicBezTo>
                    <a:pt x="167" y="48"/>
                    <a:pt x="167" y="48"/>
                    <a:pt x="167" y="48"/>
                  </a:cubicBezTo>
                  <a:cubicBezTo>
                    <a:pt x="167" y="48"/>
                    <a:pt x="167" y="48"/>
                    <a:pt x="167" y="48"/>
                  </a:cubicBezTo>
                  <a:cubicBezTo>
                    <a:pt x="167" y="47"/>
                    <a:pt x="167" y="47"/>
                    <a:pt x="167" y="47"/>
                  </a:cubicBezTo>
                  <a:cubicBezTo>
                    <a:pt x="167" y="48"/>
                    <a:pt x="167" y="48"/>
                    <a:pt x="167" y="48"/>
                  </a:cubicBezTo>
                  <a:cubicBezTo>
                    <a:pt x="167" y="48"/>
                    <a:pt x="166" y="48"/>
                    <a:pt x="165" y="49"/>
                  </a:cubicBezTo>
                  <a:cubicBezTo>
                    <a:pt x="166" y="50"/>
                    <a:pt x="166" y="50"/>
                    <a:pt x="166" y="50"/>
                  </a:cubicBezTo>
                  <a:cubicBezTo>
                    <a:pt x="166" y="49"/>
                    <a:pt x="166" y="49"/>
                    <a:pt x="166" y="49"/>
                  </a:cubicBezTo>
                  <a:lnTo>
                    <a:pt x="166" y="50"/>
                  </a:lnTo>
                  <a:close/>
                  <a:moveTo>
                    <a:pt x="165" y="37"/>
                  </a:moveTo>
                  <a:cubicBezTo>
                    <a:pt x="165" y="35"/>
                    <a:pt x="165" y="35"/>
                    <a:pt x="165" y="35"/>
                  </a:cubicBezTo>
                  <a:cubicBezTo>
                    <a:pt x="164" y="36"/>
                    <a:pt x="163" y="36"/>
                    <a:pt x="163" y="36"/>
                  </a:cubicBezTo>
                  <a:cubicBezTo>
                    <a:pt x="163" y="36"/>
                    <a:pt x="162" y="36"/>
                    <a:pt x="161" y="36"/>
                  </a:cubicBezTo>
                  <a:cubicBezTo>
                    <a:pt x="158" y="36"/>
                    <a:pt x="158" y="36"/>
                    <a:pt x="158" y="36"/>
                  </a:cubicBezTo>
                  <a:cubicBezTo>
                    <a:pt x="160" y="38"/>
                    <a:pt x="160" y="38"/>
                    <a:pt x="160" y="38"/>
                  </a:cubicBezTo>
                  <a:cubicBezTo>
                    <a:pt x="160" y="39"/>
                    <a:pt x="161" y="40"/>
                    <a:pt x="161" y="40"/>
                  </a:cubicBezTo>
                  <a:cubicBezTo>
                    <a:pt x="162" y="40"/>
                    <a:pt x="162" y="41"/>
                    <a:pt x="163" y="41"/>
                  </a:cubicBezTo>
                  <a:cubicBezTo>
                    <a:pt x="164" y="41"/>
                    <a:pt x="165" y="40"/>
                    <a:pt x="165" y="40"/>
                  </a:cubicBezTo>
                  <a:cubicBezTo>
                    <a:pt x="165" y="39"/>
                    <a:pt x="165" y="39"/>
                    <a:pt x="166" y="38"/>
                  </a:cubicBezTo>
                  <a:cubicBezTo>
                    <a:pt x="166" y="38"/>
                    <a:pt x="166" y="38"/>
                    <a:pt x="166" y="38"/>
                  </a:cubicBezTo>
                  <a:cubicBezTo>
                    <a:pt x="165" y="35"/>
                    <a:pt x="165" y="35"/>
                    <a:pt x="165" y="35"/>
                  </a:cubicBezTo>
                  <a:cubicBezTo>
                    <a:pt x="165" y="37"/>
                    <a:pt x="165" y="37"/>
                    <a:pt x="165" y="37"/>
                  </a:cubicBezTo>
                  <a:cubicBezTo>
                    <a:pt x="165" y="35"/>
                    <a:pt x="165" y="35"/>
                    <a:pt x="165" y="35"/>
                  </a:cubicBezTo>
                  <a:cubicBezTo>
                    <a:pt x="164" y="36"/>
                    <a:pt x="163" y="37"/>
                    <a:pt x="163" y="38"/>
                  </a:cubicBezTo>
                  <a:cubicBezTo>
                    <a:pt x="163" y="38"/>
                    <a:pt x="163" y="38"/>
                    <a:pt x="163" y="38"/>
                  </a:cubicBezTo>
                  <a:cubicBezTo>
                    <a:pt x="163" y="38"/>
                    <a:pt x="163" y="38"/>
                    <a:pt x="163" y="38"/>
                  </a:cubicBezTo>
                  <a:cubicBezTo>
                    <a:pt x="163" y="38"/>
                    <a:pt x="163" y="38"/>
                    <a:pt x="163" y="38"/>
                  </a:cubicBezTo>
                  <a:cubicBezTo>
                    <a:pt x="163" y="38"/>
                    <a:pt x="163" y="38"/>
                    <a:pt x="163" y="38"/>
                  </a:cubicBezTo>
                  <a:cubicBezTo>
                    <a:pt x="163" y="38"/>
                    <a:pt x="163" y="38"/>
                    <a:pt x="163" y="38"/>
                  </a:cubicBezTo>
                  <a:cubicBezTo>
                    <a:pt x="163" y="38"/>
                    <a:pt x="163" y="38"/>
                    <a:pt x="163" y="38"/>
                  </a:cubicBezTo>
                  <a:cubicBezTo>
                    <a:pt x="163" y="39"/>
                    <a:pt x="163" y="39"/>
                    <a:pt x="163" y="39"/>
                  </a:cubicBezTo>
                  <a:cubicBezTo>
                    <a:pt x="163" y="38"/>
                    <a:pt x="163" y="38"/>
                    <a:pt x="163" y="38"/>
                  </a:cubicBezTo>
                  <a:cubicBezTo>
                    <a:pt x="163" y="38"/>
                    <a:pt x="163" y="38"/>
                    <a:pt x="163" y="38"/>
                  </a:cubicBezTo>
                  <a:cubicBezTo>
                    <a:pt x="163" y="39"/>
                    <a:pt x="163" y="39"/>
                    <a:pt x="163" y="39"/>
                  </a:cubicBezTo>
                  <a:cubicBezTo>
                    <a:pt x="163" y="38"/>
                    <a:pt x="163" y="38"/>
                    <a:pt x="163" y="38"/>
                  </a:cubicBezTo>
                  <a:cubicBezTo>
                    <a:pt x="163" y="39"/>
                    <a:pt x="163" y="39"/>
                    <a:pt x="163" y="39"/>
                  </a:cubicBezTo>
                  <a:cubicBezTo>
                    <a:pt x="163" y="38"/>
                    <a:pt x="163" y="38"/>
                    <a:pt x="163" y="38"/>
                  </a:cubicBezTo>
                  <a:cubicBezTo>
                    <a:pt x="163" y="38"/>
                    <a:pt x="163" y="38"/>
                    <a:pt x="163" y="38"/>
                  </a:cubicBezTo>
                  <a:cubicBezTo>
                    <a:pt x="163" y="39"/>
                    <a:pt x="163" y="39"/>
                    <a:pt x="163" y="39"/>
                  </a:cubicBezTo>
                  <a:cubicBezTo>
                    <a:pt x="163" y="38"/>
                    <a:pt x="163" y="38"/>
                    <a:pt x="163" y="38"/>
                  </a:cubicBezTo>
                  <a:cubicBezTo>
                    <a:pt x="163" y="38"/>
                    <a:pt x="163" y="38"/>
                    <a:pt x="163" y="38"/>
                  </a:cubicBezTo>
                  <a:cubicBezTo>
                    <a:pt x="163" y="38"/>
                    <a:pt x="163" y="38"/>
                    <a:pt x="163" y="38"/>
                  </a:cubicBezTo>
                  <a:cubicBezTo>
                    <a:pt x="163" y="38"/>
                    <a:pt x="163" y="38"/>
                    <a:pt x="163" y="38"/>
                  </a:cubicBezTo>
                  <a:cubicBezTo>
                    <a:pt x="163" y="38"/>
                    <a:pt x="163" y="38"/>
                    <a:pt x="163" y="38"/>
                  </a:cubicBezTo>
                  <a:cubicBezTo>
                    <a:pt x="163" y="38"/>
                    <a:pt x="163" y="38"/>
                    <a:pt x="163" y="38"/>
                  </a:cubicBezTo>
                  <a:cubicBezTo>
                    <a:pt x="163" y="38"/>
                    <a:pt x="163" y="38"/>
                    <a:pt x="162" y="37"/>
                  </a:cubicBezTo>
                  <a:cubicBezTo>
                    <a:pt x="161" y="38"/>
                    <a:pt x="161" y="38"/>
                    <a:pt x="161" y="38"/>
                  </a:cubicBezTo>
                  <a:cubicBezTo>
                    <a:pt x="161" y="39"/>
                    <a:pt x="161" y="39"/>
                    <a:pt x="161" y="39"/>
                  </a:cubicBezTo>
                  <a:cubicBezTo>
                    <a:pt x="162" y="39"/>
                    <a:pt x="163" y="39"/>
                    <a:pt x="164" y="39"/>
                  </a:cubicBezTo>
                  <a:cubicBezTo>
                    <a:pt x="164" y="39"/>
                    <a:pt x="165" y="38"/>
                    <a:pt x="166" y="38"/>
                  </a:cubicBezTo>
                  <a:cubicBezTo>
                    <a:pt x="165" y="35"/>
                    <a:pt x="165" y="35"/>
                    <a:pt x="165" y="35"/>
                  </a:cubicBezTo>
                  <a:lnTo>
                    <a:pt x="165" y="37"/>
                  </a:lnTo>
                  <a:close/>
                  <a:moveTo>
                    <a:pt x="156" y="44"/>
                  </a:moveTo>
                  <a:cubicBezTo>
                    <a:pt x="157" y="44"/>
                    <a:pt x="157" y="44"/>
                    <a:pt x="157" y="44"/>
                  </a:cubicBezTo>
                  <a:cubicBezTo>
                    <a:pt x="157" y="44"/>
                    <a:pt x="157" y="43"/>
                    <a:pt x="157" y="43"/>
                  </a:cubicBezTo>
                  <a:cubicBezTo>
                    <a:pt x="156" y="42"/>
                    <a:pt x="156" y="42"/>
                    <a:pt x="155" y="42"/>
                  </a:cubicBezTo>
                  <a:cubicBezTo>
                    <a:pt x="155" y="42"/>
                    <a:pt x="154" y="42"/>
                    <a:pt x="154" y="43"/>
                  </a:cubicBezTo>
                  <a:cubicBezTo>
                    <a:pt x="153" y="43"/>
                    <a:pt x="153" y="44"/>
                    <a:pt x="153" y="44"/>
                  </a:cubicBezTo>
                  <a:cubicBezTo>
                    <a:pt x="153" y="45"/>
                    <a:pt x="153" y="45"/>
                    <a:pt x="153" y="46"/>
                  </a:cubicBezTo>
                  <a:cubicBezTo>
                    <a:pt x="154" y="47"/>
                    <a:pt x="154" y="47"/>
                    <a:pt x="154" y="47"/>
                  </a:cubicBezTo>
                  <a:cubicBezTo>
                    <a:pt x="154" y="47"/>
                    <a:pt x="154" y="47"/>
                    <a:pt x="155" y="47"/>
                  </a:cubicBezTo>
                  <a:cubicBezTo>
                    <a:pt x="156" y="47"/>
                    <a:pt x="156" y="47"/>
                    <a:pt x="156" y="46"/>
                  </a:cubicBezTo>
                  <a:cubicBezTo>
                    <a:pt x="157" y="46"/>
                    <a:pt x="157" y="45"/>
                    <a:pt x="157" y="45"/>
                  </a:cubicBezTo>
                  <a:cubicBezTo>
                    <a:pt x="157" y="45"/>
                    <a:pt x="157" y="45"/>
                    <a:pt x="157" y="45"/>
                  </a:cubicBezTo>
                  <a:cubicBezTo>
                    <a:pt x="157" y="44"/>
                    <a:pt x="157" y="44"/>
                    <a:pt x="157" y="44"/>
                  </a:cubicBezTo>
                  <a:cubicBezTo>
                    <a:pt x="156" y="44"/>
                    <a:pt x="156" y="44"/>
                    <a:pt x="156" y="44"/>
                  </a:cubicBezTo>
                  <a:cubicBezTo>
                    <a:pt x="155" y="44"/>
                    <a:pt x="155" y="44"/>
                    <a:pt x="155" y="44"/>
                  </a:cubicBezTo>
                  <a:cubicBezTo>
                    <a:pt x="155" y="44"/>
                    <a:pt x="155" y="44"/>
                    <a:pt x="155" y="44"/>
                  </a:cubicBezTo>
                  <a:cubicBezTo>
                    <a:pt x="154" y="44"/>
                    <a:pt x="154" y="44"/>
                    <a:pt x="154" y="44"/>
                  </a:cubicBezTo>
                  <a:cubicBezTo>
                    <a:pt x="154" y="44"/>
                    <a:pt x="154" y="44"/>
                    <a:pt x="154" y="44"/>
                  </a:cubicBezTo>
                  <a:cubicBezTo>
                    <a:pt x="154" y="44"/>
                    <a:pt x="154" y="44"/>
                    <a:pt x="154" y="44"/>
                  </a:cubicBezTo>
                  <a:cubicBezTo>
                    <a:pt x="155" y="45"/>
                    <a:pt x="155" y="45"/>
                    <a:pt x="155" y="45"/>
                  </a:cubicBezTo>
                  <a:cubicBezTo>
                    <a:pt x="155" y="44"/>
                    <a:pt x="155" y="44"/>
                    <a:pt x="155" y="44"/>
                  </a:cubicBezTo>
                  <a:cubicBezTo>
                    <a:pt x="154" y="44"/>
                    <a:pt x="154" y="44"/>
                    <a:pt x="154" y="44"/>
                  </a:cubicBezTo>
                  <a:cubicBezTo>
                    <a:pt x="155" y="45"/>
                    <a:pt x="155" y="45"/>
                    <a:pt x="155" y="45"/>
                  </a:cubicBezTo>
                  <a:cubicBezTo>
                    <a:pt x="155" y="44"/>
                    <a:pt x="155" y="44"/>
                    <a:pt x="155" y="44"/>
                  </a:cubicBezTo>
                  <a:cubicBezTo>
                    <a:pt x="155" y="45"/>
                    <a:pt x="155" y="45"/>
                    <a:pt x="155" y="45"/>
                  </a:cubicBezTo>
                  <a:cubicBezTo>
                    <a:pt x="156" y="44"/>
                    <a:pt x="156" y="44"/>
                    <a:pt x="156" y="44"/>
                  </a:cubicBezTo>
                  <a:cubicBezTo>
                    <a:pt x="155" y="44"/>
                    <a:pt x="155" y="44"/>
                    <a:pt x="155" y="44"/>
                  </a:cubicBezTo>
                  <a:cubicBezTo>
                    <a:pt x="155" y="45"/>
                    <a:pt x="155" y="45"/>
                    <a:pt x="155" y="45"/>
                  </a:cubicBezTo>
                  <a:cubicBezTo>
                    <a:pt x="156" y="44"/>
                    <a:pt x="156" y="44"/>
                    <a:pt x="156" y="44"/>
                  </a:cubicBezTo>
                  <a:cubicBezTo>
                    <a:pt x="155" y="45"/>
                    <a:pt x="155" y="45"/>
                    <a:pt x="155" y="45"/>
                  </a:cubicBezTo>
                  <a:cubicBezTo>
                    <a:pt x="156" y="45"/>
                    <a:pt x="156" y="45"/>
                    <a:pt x="156" y="45"/>
                  </a:cubicBezTo>
                  <a:cubicBezTo>
                    <a:pt x="156" y="44"/>
                    <a:pt x="156" y="44"/>
                    <a:pt x="156" y="44"/>
                  </a:cubicBezTo>
                  <a:cubicBezTo>
                    <a:pt x="155" y="45"/>
                    <a:pt x="155" y="45"/>
                    <a:pt x="155" y="45"/>
                  </a:cubicBezTo>
                  <a:cubicBezTo>
                    <a:pt x="156" y="45"/>
                    <a:pt x="156" y="45"/>
                    <a:pt x="156" y="45"/>
                  </a:cubicBezTo>
                  <a:cubicBezTo>
                    <a:pt x="156" y="44"/>
                    <a:pt x="156" y="44"/>
                    <a:pt x="156" y="44"/>
                  </a:cubicBezTo>
                  <a:cubicBezTo>
                    <a:pt x="155" y="44"/>
                    <a:pt x="155" y="44"/>
                    <a:pt x="155" y="44"/>
                  </a:cubicBezTo>
                  <a:cubicBezTo>
                    <a:pt x="156" y="45"/>
                    <a:pt x="156" y="45"/>
                    <a:pt x="156" y="45"/>
                  </a:cubicBezTo>
                  <a:cubicBezTo>
                    <a:pt x="156" y="44"/>
                    <a:pt x="156" y="44"/>
                    <a:pt x="156" y="44"/>
                  </a:cubicBezTo>
                  <a:cubicBezTo>
                    <a:pt x="155" y="44"/>
                    <a:pt x="155" y="44"/>
                    <a:pt x="155" y="44"/>
                  </a:cubicBezTo>
                  <a:cubicBezTo>
                    <a:pt x="156" y="45"/>
                    <a:pt x="156" y="45"/>
                    <a:pt x="156" y="45"/>
                  </a:cubicBezTo>
                  <a:cubicBezTo>
                    <a:pt x="155" y="44"/>
                    <a:pt x="155" y="44"/>
                    <a:pt x="155" y="44"/>
                  </a:cubicBezTo>
                  <a:cubicBezTo>
                    <a:pt x="155" y="45"/>
                    <a:pt x="155" y="45"/>
                    <a:pt x="155" y="45"/>
                  </a:cubicBezTo>
                  <a:cubicBezTo>
                    <a:pt x="156" y="45"/>
                    <a:pt x="156" y="45"/>
                    <a:pt x="156" y="45"/>
                  </a:cubicBezTo>
                  <a:cubicBezTo>
                    <a:pt x="155" y="44"/>
                    <a:pt x="155" y="44"/>
                    <a:pt x="155" y="44"/>
                  </a:cubicBezTo>
                  <a:cubicBezTo>
                    <a:pt x="155" y="45"/>
                    <a:pt x="155" y="45"/>
                    <a:pt x="155" y="45"/>
                  </a:cubicBezTo>
                  <a:cubicBezTo>
                    <a:pt x="155" y="44"/>
                    <a:pt x="155" y="44"/>
                    <a:pt x="155" y="44"/>
                  </a:cubicBezTo>
                  <a:cubicBezTo>
                    <a:pt x="155" y="45"/>
                    <a:pt x="155" y="45"/>
                    <a:pt x="155" y="45"/>
                  </a:cubicBezTo>
                  <a:cubicBezTo>
                    <a:pt x="155" y="45"/>
                    <a:pt x="155" y="45"/>
                    <a:pt x="155" y="45"/>
                  </a:cubicBezTo>
                  <a:cubicBezTo>
                    <a:pt x="155" y="44"/>
                    <a:pt x="155" y="44"/>
                    <a:pt x="155" y="44"/>
                  </a:cubicBezTo>
                  <a:cubicBezTo>
                    <a:pt x="155" y="45"/>
                    <a:pt x="155" y="45"/>
                    <a:pt x="155" y="45"/>
                  </a:cubicBezTo>
                  <a:cubicBezTo>
                    <a:pt x="155" y="44"/>
                    <a:pt x="155" y="44"/>
                    <a:pt x="155" y="44"/>
                  </a:cubicBezTo>
                  <a:cubicBezTo>
                    <a:pt x="154" y="44"/>
                    <a:pt x="154" y="44"/>
                    <a:pt x="154" y="44"/>
                  </a:cubicBezTo>
                  <a:cubicBezTo>
                    <a:pt x="155" y="45"/>
                    <a:pt x="155" y="45"/>
                    <a:pt x="155" y="45"/>
                  </a:cubicBezTo>
                  <a:cubicBezTo>
                    <a:pt x="155" y="44"/>
                    <a:pt x="155" y="44"/>
                    <a:pt x="155" y="44"/>
                  </a:cubicBezTo>
                  <a:cubicBezTo>
                    <a:pt x="154" y="44"/>
                    <a:pt x="154" y="44"/>
                    <a:pt x="154" y="44"/>
                  </a:cubicBezTo>
                  <a:cubicBezTo>
                    <a:pt x="156" y="44"/>
                    <a:pt x="156" y="44"/>
                    <a:pt x="156" y="44"/>
                  </a:cubicBezTo>
                  <a:cubicBezTo>
                    <a:pt x="155" y="44"/>
                    <a:pt x="155" y="44"/>
                    <a:pt x="155" y="44"/>
                  </a:cubicBezTo>
                  <a:lnTo>
                    <a:pt x="156" y="44"/>
                  </a:lnTo>
                  <a:close/>
                  <a:moveTo>
                    <a:pt x="159" y="103"/>
                  </a:moveTo>
                  <a:cubicBezTo>
                    <a:pt x="159" y="104"/>
                    <a:pt x="159" y="104"/>
                    <a:pt x="159" y="104"/>
                  </a:cubicBezTo>
                  <a:cubicBezTo>
                    <a:pt x="159" y="104"/>
                    <a:pt x="160" y="104"/>
                    <a:pt x="160" y="104"/>
                  </a:cubicBezTo>
                  <a:cubicBezTo>
                    <a:pt x="161" y="103"/>
                    <a:pt x="161" y="103"/>
                    <a:pt x="161" y="103"/>
                  </a:cubicBezTo>
                  <a:cubicBezTo>
                    <a:pt x="161" y="103"/>
                    <a:pt x="161" y="103"/>
                    <a:pt x="161" y="102"/>
                  </a:cubicBezTo>
                  <a:cubicBezTo>
                    <a:pt x="161" y="101"/>
                    <a:pt x="161" y="101"/>
                    <a:pt x="161" y="101"/>
                  </a:cubicBezTo>
                  <a:cubicBezTo>
                    <a:pt x="160" y="100"/>
                    <a:pt x="159" y="100"/>
                    <a:pt x="159" y="100"/>
                  </a:cubicBezTo>
                  <a:cubicBezTo>
                    <a:pt x="159" y="99"/>
                    <a:pt x="159" y="99"/>
                    <a:pt x="159" y="99"/>
                  </a:cubicBezTo>
                  <a:cubicBezTo>
                    <a:pt x="159" y="99"/>
                    <a:pt x="159" y="99"/>
                    <a:pt x="159" y="99"/>
                  </a:cubicBezTo>
                  <a:cubicBezTo>
                    <a:pt x="158" y="99"/>
                    <a:pt x="157" y="100"/>
                    <a:pt x="157" y="100"/>
                  </a:cubicBezTo>
                  <a:cubicBezTo>
                    <a:pt x="156" y="100"/>
                    <a:pt x="156" y="100"/>
                    <a:pt x="156" y="100"/>
                  </a:cubicBezTo>
                  <a:cubicBezTo>
                    <a:pt x="155" y="101"/>
                    <a:pt x="155" y="101"/>
                    <a:pt x="155" y="102"/>
                  </a:cubicBezTo>
                  <a:cubicBezTo>
                    <a:pt x="155" y="102"/>
                    <a:pt x="155" y="103"/>
                    <a:pt x="156" y="103"/>
                  </a:cubicBezTo>
                  <a:cubicBezTo>
                    <a:pt x="156" y="103"/>
                    <a:pt x="156" y="104"/>
                    <a:pt x="157" y="104"/>
                  </a:cubicBezTo>
                  <a:cubicBezTo>
                    <a:pt x="157" y="104"/>
                    <a:pt x="158" y="104"/>
                    <a:pt x="159" y="104"/>
                  </a:cubicBezTo>
                  <a:cubicBezTo>
                    <a:pt x="159" y="103"/>
                    <a:pt x="159" y="103"/>
                    <a:pt x="159" y="103"/>
                  </a:cubicBezTo>
                  <a:cubicBezTo>
                    <a:pt x="159" y="101"/>
                    <a:pt x="159" y="101"/>
                    <a:pt x="159" y="101"/>
                  </a:cubicBezTo>
                  <a:cubicBezTo>
                    <a:pt x="158" y="101"/>
                    <a:pt x="158" y="101"/>
                    <a:pt x="158" y="101"/>
                  </a:cubicBezTo>
                  <a:cubicBezTo>
                    <a:pt x="158" y="101"/>
                    <a:pt x="158" y="101"/>
                    <a:pt x="158" y="101"/>
                  </a:cubicBezTo>
                  <a:cubicBezTo>
                    <a:pt x="158" y="101"/>
                    <a:pt x="158" y="101"/>
                    <a:pt x="158" y="101"/>
                  </a:cubicBezTo>
                  <a:cubicBezTo>
                    <a:pt x="158" y="101"/>
                    <a:pt x="158" y="101"/>
                    <a:pt x="158" y="101"/>
                  </a:cubicBezTo>
                  <a:cubicBezTo>
                    <a:pt x="158" y="101"/>
                    <a:pt x="158" y="101"/>
                    <a:pt x="158" y="101"/>
                  </a:cubicBezTo>
                  <a:cubicBezTo>
                    <a:pt x="158" y="101"/>
                    <a:pt x="158" y="101"/>
                    <a:pt x="158" y="101"/>
                  </a:cubicBezTo>
                  <a:cubicBezTo>
                    <a:pt x="157" y="102"/>
                    <a:pt x="157" y="102"/>
                    <a:pt x="157" y="102"/>
                  </a:cubicBezTo>
                  <a:cubicBezTo>
                    <a:pt x="158" y="102"/>
                    <a:pt x="158" y="102"/>
                    <a:pt x="158" y="102"/>
                  </a:cubicBezTo>
                  <a:cubicBezTo>
                    <a:pt x="158" y="101"/>
                    <a:pt x="158" y="101"/>
                    <a:pt x="158" y="101"/>
                  </a:cubicBezTo>
                  <a:cubicBezTo>
                    <a:pt x="157" y="102"/>
                    <a:pt x="157" y="102"/>
                    <a:pt x="157" y="102"/>
                  </a:cubicBezTo>
                  <a:cubicBezTo>
                    <a:pt x="158" y="102"/>
                    <a:pt x="158" y="102"/>
                    <a:pt x="158" y="102"/>
                  </a:cubicBezTo>
                  <a:cubicBezTo>
                    <a:pt x="157" y="102"/>
                    <a:pt x="157" y="102"/>
                    <a:pt x="157" y="102"/>
                  </a:cubicBezTo>
                  <a:cubicBezTo>
                    <a:pt x="158" y="102"/>
                    <a:pt x="158" y="102"/>
                    <a:pt x="158" y="102"/>
                  </a:cubicBezTo>
                  <a:cubicBezTo>
                    <a:pt x="158" y="102"/>
                    <a:pt x="158" y="102"/>
                    <a:pt x="158" y="102"/>
                  </a:cubicBezTo>
                  <a:cubicBezTo>
                    <a:pt x="157" y="102"/>
                    <a:pt x="157" y="102"/>
                    <a:pt x="157" y="102"/>
                  </a:cubicBezTo>
                  <a:cubicBezTo>
                    <a:pt x="158" y="102"/>
                    <a:pt x="158" y="102"/>
                    <a:pt x="158" y="102"/>
                  </a:cubicBezTo>
                  <a:cubicBezTo>
                    <a:pt x="157" y="102"/>
                    <a:pt x="157" y="102"/>
                    <a:pt x="157" y="102"/>
                  </a:cubicBezTo>
                  <a:cubicBezTo>
                    <a:pt x="158" y="103"/>
                    <a:pt x="158" y="103"/>
                    <a:pt x="158" y="103"/>
                  </a:cubicBezTo>
                  <a:cubicBezTo>
                    <a:pt x="158" y="102"/>
                    <a:pt x="158" y="102"/>
                    <a:pt x="158" y="102"/>
                  </a:cubicBezTo>
                  <a:cubicBezTo>
                    <a:pt x="157" y="102"/>
                    <a:pt x="157" y="102"/>
                    <a:pt x="157" y="102"/>
                  </a:cubicBezTo>
                  <a:cubicBezTo>
                    <a:pt x="158" y="103"/>
                    <a:pt x="158" y="103"/>
                    <a:pt x="158" y="103"/>
                  </a:cubicBezTo>
                  <a:cubicBezTo>
                    <a:pt x="158" y="103"/>
                    <a:pt x="158" y="103"/>
                    <a:pt x="158" y="103"/>
                  </a:cubicBezTo>
                  <a:cubicBezTo>
                    <a:pt x="159" y="102"/>
                    <a:pt x="159" y="102"/>
                    <a:pt x="159" y="102"/>
                  </a:cubicBezTo>
                  <a:cubicBezTo>
                    <a:pt x="159" y="101"/>
                    <a:pt x="159" y="101"/>
                    <a:pt x="159" y="101"/>
                  </a:cubicBezTo>
                  <a:cubicBezTo>
                    <a:pt x="158" y="102"/>
                    <a:pt x="158" y="102"/>
                    <a:pt x="158" y="102"/>
                  </a:cubicBezTo>
                  <a:cubicBezTo>
                    <a:pt x="158" y="102"/>
                    <a:pt x="158" y="102"/>
                    <a:pt x="158" y="102"/>
                  </a:cubicBezTo>
                  <a:cubicBezTo>
                    <a:pt x="158" y="103"/>
                    <a:pt x="158" y="103"/>
                    <a:pt x="158" y="103"/>
                  </a:cubicBezTo>
                  <a:cubicBezTo>
                    <a:pt x="158" y="103"/>
                    <a:pt x="158" y="103"/>
                    <a:pt x="158" y="103"/>
                  </a:cubicBezTo>
                  <a:cubicBezTo>
                    <a:pt x="158" y="103"/>
                    <a:pt x="158" y="103"/>
                    <a:pt x="158" y="103"/>
                  </a:cubicBezTo>
                  <a:cubicBezTo>
                    <a:pt x="159" y="102"/>
                    <a:pt x="159" y="102"/>
                    <a:pt x="159" y="102"/>
                  </a:cubicBezTo>
                  <a:cubicBezTo>
                    <a:pt x="158" y="102"/>
                    <a:pt x="158" y="102"/>
                    <a:pt x="158" y="102"/>
                  </a:cubicBezTo>
                  <a:cubicBezTo>
                    <a:pt x="158" y="103"/>
                    <a:pt x="158" y="103"/>
                    <a:pt x="158" y="103"/>
                  </a:cubicBezTo>
                  <a:cubicBezTo>
                    <a:pt x="159" y="102"/>
                    <a:pt x="159" y="102"/>
                    <a:pt x="159" y="102"/>
                  </a:cubicBezTo>
                  <a:cubicBezTo>
                    <a:pt x="158" y="102"/>
                    <a:pt x="158" y="102"/>
                    <a:pt x="158" y="102"/>
                  </a:cubicBezTo>
                  <a:cubicBezTo>
                    <a:pt x="159" y="102"/>
                    <a:pt x="159" y="102"/>
                    <a:pt x="159" y="102"/>
                  </a:cubicBezTo>
                  <a:cubicBezTo>
                    <a:pt x="159" y="101"/>
                    <a:pt x="159" y="101"/>
                    <a:pt x="159" y="101"/>
                  </a:cubicBezTo>
                  <a:cubicBezTo>
                    <a:pt x="158" y="102"/>
                    <a:pt x="158" y="102"/>
                    <a:pt x="158" y="102"/>
                  </a:cubicBezTo>
                  <a:cubicBezTo>
                    <a:pt x="159" y="102"/>
                    <a:pt x="159" y="102"/>
                    <a:pt x="159" y="102"/>
                  </a:cubicBezTo>
                  <a:cubicBezTo>
                    <a:pt x="159" y="101"/>
                    <a:pt x="159" y="101"/>
                    <a:pt x="159" y="101"/>
                  </a:cubicBezTo>
                  <a:cubicBezTo>
                    <a:pt x="159" y="102"/>
                    <a:pt x="159" y="102"/>
                    <a:pt x="159" y="102"/>
                  </a:cubicBezTo>
                  <a:cubicBezTo>
                    <a:pt x="159" y="101"/>
                    <a:pt x="159" y="101"/>
                    <a:pt x="159" y="101"/>
                  </a:cubicBezTo>
                  <a:cubicBezTo>
                    <a:pt x="159" y="101"/>
                    <a:pt x="159" y="101"/>
                    <a:pt x="159" y="101"/>
                  </a:cubicBezTo>
                  <a:cubicBezTo>
                    <a:pt x="159" y="102"/>
                    <a:pt x="159" y="102"/>
                    <a:pt x="159" y="102"/>
                  </a:cubicBezTo>
                  <a:cubicBezTo>
                    <a:pt x="159" y="101"/>
                    <a:pt x="159" y="101"/>
                    <a:pt x="159" y="101"/>
                  </a:cubicBezTo>
                  <a:cubicBezTo>
                    <a:pt x="159" y="101"/>
                    <a:pt x="159" y="101"/>
                    <a:pt x="159" y="101"/>
                  </a:cubicBezTo>
                  <a:lnTo>
                    <a:pt x="159" y="103"/>
                  </a:lnTo>
                  <a:close/>
                  <a:moveTo>
                    <a:pt x="159" y="54"/>
                  </a:moveTo>
                  <a:cubicBezTo>
                    <a:pt x="157" y="54"/>
                    <a:pt x="157" y="54"/>
                    <a:pt x="157" y="54"/>
                  </a:cubicBezTo>
                  <a:cubicBezTo>
                    <a:pt x="157" y="54"/>
                    <a:pt x="157" y="55"/>
                    <a:pt x="158" y="55"/>
                  </a:cubicBezTo>
                  <a:cubicBezTo>
                    <a:pt x="158" y="56"/>
                    <a:pt x="159" y="56"/>
                    <a:pt x="159" y="56"/>
                  </a:cubicBezTo>
                  <a:cubicBezTo>
                    <a:pt x="160" y="56"/>
                    <a:pt x="161" y="56"/>
                    <a:pt x="161" y="55"/>
                  </a:cubicBezTo>
                  <a:cubicBezTo>
                    <a:pt x="162" y="55"/>
                    <a:pt x="162" y="55"/>
                    <a:pt x="162" y="55"/>
                  </a:cubicBezTo>
                  <a:cubicBezTo>
                    <a:pt x="163" y="55"/>
                    <a:pt x="163" y="55"/>
                    <a:pt x="163" y="55"/>
                  </a:cubicBezTo>
                  <a:cubicBezTo>
                    <a:pt x="163" y="54"/>
                    <a:pt x="163" y="54"/>
                    <a:pt x="163" y="54"/>
                  </a:cubicBezTo>
                  <a:cubicBezTo>
                    <a:pt x="163" y="53"/>
                    <a:pt x="163" y="52"/>
                    <a:pt x="162" y="52"/>
                  </a:cubicBezTo>
                  <a:cubicBezTo>
                    <a:pt x="162" y="51"/>
                    <a:pt x="161" y="51"/>
                    <a:pt x="160" y="51"/>
                  </a:cubicBezTo>
                  <a:cubicBezTo>
                    <a:pt x="159" y="51"/>
                    <a:pt x="159" y="51"/>
                    <a:pt x="158" y="52"/>
                  </a:cubicBezTo>
                  <a:cubicBezTo>
                    <a:pt x="158" y="52"/>
                    <a:pt x="157" y="53"/>
                    <a:pt x="157" y="54"/>
                  </a:cubicBezTo>
                  <a:cubicBezTo>
                    <a:pt x="159" y="54"/>
                    <a:pt x="159" y="54"/>
                    <a:pt x="159" y="54"/>
                  </a:cubicBezTo>
                  <a:cubicBezTo>
                    <a:pt x="160" y="54"/>
                    <a:pt x="160" y="54"/>
                    <a:pt x="160" y="54"/>
                  </a:cubicBezTo>
                  <a:cubicBezTo>
                    <a:pt x="160" y="54"/>
                    <a:pt x="160" y="54"/>
                    <a:pt x="160" y="54"/>
                  </a:cubicBezTo>
                  <a:cubicBezTo>
                    <a:pt x="160" y="54"/>
                    <a:pt x="160" y="54"/>
                    <a:pt x="160" y="54"/>
                  </a:cubicBezTo>
                  <a:cubicBezTo>
                    <a:pt x="160" y="54"/>
                    <a:pt x="160" y="54"/>
                    <a:pt x="160" y="54"/>
                  </a:cubicBezTo>
                  <a:cubicBezTo>
                    <a:pt x="160" y="54"/>
                    <a:pt x="160" y="54"/>
                    <a:pt x="160" y="54"/>
                  </a:cubicBezTo>
                  <a:cubicBezTo>
                    <a:pt x="160" y="54"/>
                    <a:pt x="160" y="54"/>
                    <a:pt x="160" y="54"/>
                  </a:cubicBezTo>
                  <a:cubicBezTo>
                    <a:pt x="160" y="54"/>
                    <a:pt x="160" y="54"/>
                    <a:pt x="160" y="54"/>
                  </a:cubicBezTo>
                  <a:cubicBezTo>
                    <a:pt x="160" y="54"/>
                    <a:pt x="160" y="54"/>
                    <a:pt x="160" y="54"/>
                  </a:cubicBezTo>
                  <a:cubicBezTo>
                    <a:pt x="160" y="54"/>
                    <a:pt x="160" y="54"/>
                    <a:pt x="160" y="54"/>
                  </a:cubicBezTo>
                  <a:cubicBezTo>
                    <a:pt x="160" y="53"/>
                    <a:pt x="160" y="53"/>
                    <a:pt x="160" y="53"/>
                  </a:cubicBezTo>
                  <a:cubicBezTo>
                    <a:pt x="160" y="54"/>
                    <a:pt x="160" y="54"/>
                    <a:pt x="160" y="54"/>
                  </a:cubicBezTo>
                  <a:cubicBezTo>
                    <a:pt x="160" y="54"/>
                    <a:pt x="160" y="54"/>
                    <a:pt x="160" y="54"/>
                  </a:cubicBezTo>
                  <a:cubicBezTo>
                    <a:pt x="160" y="53"/>
                    <a:pt x="160" y="53"/>
                    <a:pt x="160" y="53"/>
                  </a:cubicBezTo>
                  <a:cubicBezTo>
                    <a:pt x="160" y="54"/>
                    <a:pt x="160" y="54"/>
                    <a:pt x="160" y="54"/>
                  </a:cubicBezTo>
                  <a:cubicBezTo>
                    <a:pt x="160" y="53"/>
                    <a:pt x="160" y="53"/>
                    <a:pt x="160" y="53"/>
                  </a:cubicBezTo>
                  <a:cubicBezTo>
                    <a:pt x="160" y="53"/>
                    <a:pt x="160" y="53"/>
                    <a:pt x="160" y="53"/>
                  </a:cubicBezTo>
                  <a:cubicBezTo>
                    <a:pt x="160" y="54"/>
                    <a:pt x="160" y="54"/>
                    <a:pt x="160" y="54"/>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4"/>
                    <a:pt x="160" y="54"/>
                    <a:pt x="160" y="54"/>
                  </a:cubicBezTo>
                  <a:cubicBezTo>
                    <a:pt x="161" y="54"/>
                    <a:pt x="161" y="54"/>
                    <a:pt x="161" y="54"/>
                  </a:cubicBezTo>
                  <a:cubicBezTo>
                    <a:pt x="160" y="52"/>
                    <a:pt x="160" y="52"/>
                    <a:pt x="160" y="52"/>
                  </a:cubicBezTo>
                  <a:cubicBezTo>
                    <a:pt x="160" y="52"/>
                    <a:pt x="160" y="52"/>
                    <a:pt x="160" y="52"/>
                  </a:cubicBezTo>
                  <a:cubicBezTo>
                    <a:pt x="160" y="53"/>
                    <a:pt x="160" y="53"/>
                    <a:pt x="160" y="53"/>
                  </a:cubicBezTo>
                  <a:cubicBezTo>
                    <a:pt x="159" y="53"/>
                    <a:pt x="159" y="53"/>
                    <a:pt x="159" y="53"/>
                  </a:cubicBezTo>
                  <a:cubicBezTo>
                    <a:pt x="159" y="53"/>
                    <a:pt x="159" y="53"/>
                    <a:pt x="159" y="53"/>
                  </a:cubicBezTo>
                  <a:cubicBezTo>
                    <a:pt x="159" y="53"/>
                    <a:pt x="159" y="53"/>
                    <a:pt x="159" y="53"/>
                  </a:cubicBezTo>
                  <a:cubicBezTo>
                    <a:pt x="159" y="54"/>
                    <a:pt x="159" y="54"/>
                    <a:pt x="159" y="54"/>
                  </a:cubicBezTo>
                  <a:cubicBezTo>
                    <a:pt x="160" y="53"/>
                    <a:pt x="160" y="53"/>
                    <a:pt x="160" y="53"/>
                  </a:cubicBezTo>
                  <a:cubicBezTo>
                    <a:pt x="159" y="53"/>
                    <a:pt x="159" y="53"/>
                    <a:pt x="159" y="53"/>
                  </a:cubicBezTo>
                  <a:cubicBezTo>
                    <a:pt x="159" y="54"/>
                    <a:pt x="159" y="54"/>
                    <a:pt x="159" y="54"/>
                  </a:cubicBezTo>
                  <a:cubicBezTo>
                    <a:pt x="160" y="53"/>
                    <a:pt x="160" y="53"/>
                    <a:pt x="160" y="53"/>
                  </a:cubicBezTo>
                  <a:cubicBezTo>
                    <a:pt x="159" y="54"/>
                    <a:pt x="159" y="54"/>
                    <a:pt x="159" y="54"/>
                  </a:cubicBezTo>
                  <a:cubicBezTo>
                    <a:pt x="160" y="54"/>
                    <a:pt x="160" y="54"/>
                    <a:pt x="160" y="54"/>
                  </a:cubicBezTo>
                  <a:cubicBezTo>
                    <a:pt x="160" y="53"/>
                    <a:pt x="160" y="53"/>
                    <a:pt x="160" y="53"/>
                  </a:cubicBezTo>
                  <a:cubicBezTo>
                    <a:pt x="159" y="54"/>
                    <a:pt x="159" y="54"/>
                    <a:pt x="159" y="54"/>
                  </a:cubicBezTo>
                  <a:cubicBezTo>
                    <a:pt x="160" y="54"/>
                    <a:pt x="160" y="54"/>
                    <a:pt x="160" y="54"/>
                  </a:cubicBezTo>
                  <a:lnTo>
                    <a:pt x="159" y="54"/>
                  </a:lnTo>
                  <a:close/>
                  <a:moveTo>
                    <a:pt x="156" y="98"/>
                  </a:moveTo>
                  <a:cubicBezTo>
                    <a:pt x="157" y="99"/>
                    <a:pt x="157" y="99"/>
                    <a:pt x="157" y="99"/>
                  </a:cubicBezTo>
                  <a:cubicBezTo>
                    <a:pt x="157" y="99"/>
                    <a:pt x="158" y="98"/>
                    <a:pt x="158" y="98"/>
                  </a:cubicBezTo>
                  <a:cubicBezTo>
                    <a:pt x="158" y="97"/>
                    <a:pt x="157" y="97"/>
                    <a:pt x="157" y="97"/>
                  </a:cubicBezTo>
                  <a:cubicBezTo>
                    <a:pt x="157" y="96"/>
                    <a:pt x="156" y="96"/>
                    <a:pt x="156" y="96"/>
                  </a:cubicBezTo>
                  <a:cubicBezTo>
                    <a:pt x="155" y="95"/>
                    <a:pt x="153" y="95"/>
                    <a:pt x="153" y="95"/>
                  </a:cubicBezTo>
                  <a:cubicBezTo>
                    <a:pt x="153" y="97"/>
                    <a:pt x="153" y="97"/>
                    <a:pt x="153" y="97"/>
                  </a:cubicBezTo>
                  <a:cubicBezTo>
                    <a:pt x="154" y="96"/>
                    <a:pt x="154" y="96"/>
                    <a:pt x="154" y="96"/>
                  </a:cubicBezTo>
                  <a:cubicBezTo>
                    <a:pt x="154" y="95"/>
                    <a:pt x="154" y="95"/>
                    <a:pt x="153" y="95"/>
                  </a:cubicBezTo>
                  <a:cubicBezTo>
                    <a:pt x="153" y="95"/>
                    <a:pt x="152" y="95"/>
                    <a:pt x="152" y="96"/>
                  </a:cubicBezTo>
                  <a:cubicBezTo>
                    <a:pt x="152" y="96"/>
                    <a:pt x="152" y="96"/>
                    <a:pt x="151" y="97"/>
                  </a:cubicBezTo>
                  <a:cubicBezTo>
                    <a:pt x="151" y="97"/>
                    <a:pt x="151" y="97"/>
                    <a:pt x="151" y="97"/>
                  </a:cubicBezTo>
                  <a:cubicBezTo>
                    <a:pt x="151" y="98"/>
                    <a:pt x="152" y="99"/>
                    <a:pt x="152" y="100"/>
                  </a:cubicBezTo>
                  <a:cubicBezTo>
                    <a:pt x="152" y="101"/>
                    <a:pt x="152" y="101"/>
                    <a:pt x="153" y="101"/>
                  </a:cubicBezTo>
                  <a:cubicBezTo>
                    <a:pt x="153" y="102"/>
                    <a:pt x="154" y="102"/>
                    <a:pt x="155" y="102"/>
                  </a:cubicBezTo>
                  <a:cubicBezTo>
                    <a:pt x="155" y="102"/>
                    <a:pt x="156" y="102"/>
                    <a:pt x="156" y="102"/>
                  </a:cubicBezTo>
                  <a:cubicBezTo>
                    <a:pt x="156" y="102"/>
                    <a:pt x="157" y="101"/>
                    <a:pt x="157" y="101"/>
                  </a:cubicBezTo>
                  <a:cubicBezTo>
                    <a:pt x="157" y="100"/>
                    <a:pt x="157" y="99"/>
                    <a:pt x="157" y="99"/>
                  </a:cubicBezTo>
                  <a:cubicBezTo>
                    <a:pt x="156" y="98"/>
                    <a:pt x="156" y="98"/>
                    <a:pt x="156" y="98"/>
                  </a:cubicBezTo>
                  <a:cubicBezTo>
                    <a:pt x="157" y="99"/>
                    <a:pt x="157" y="99"/>
                    <a:pt x="157" y="99"/>
                  </a:cubicBezTo>
                  <a:cubicBezTo>
                    <a:pt x="156" y="98"/>
                    <a:pt x="156" y="98"/>
                    <a:pt x="156" y="98"/>
                  </a:cubicBezTo>
                  <a:cubicBezTo>
                    <a:pt x="155" y="98"/>
                    <a:pt x="155" y="98"/>
                    <a:pt x="155" y="98"/>
                  </a:cubicBezTo>
                  <a:cubicBezTo>
                    <a:pt x="154" y="99"/>
                    <a:pt x="154" y="99"/>
                    <a:pt x="154" y="100"/>
                  </a:cubicBezTo>
                  <a:cubicBezTo>
                    <a:pt x="154" y="100"/>
                    <a:pt x="154" y="100"/>
                    <a:pt x="154" y="100"/>
                  </a:cubicBezTo>
                  <a:cubicBezTo>
                    <a:pt x="154" y="100"/>
                    <a:pt x="154" y="100"/>
                    <a:pt x="154" y="100"/>
                  </a:cubicBezTo>
                  <a:cubicBezTo>
                    <a:pt x="154" y="99"/>
                    <a:pt x="154" y="99"/>
                    <a:pt x="154" y="99"/>
                  </a:cubicBezTo>
                  <a:cubicBezTo>
                    <a:pt x="154" y="100"/>
                    <a:pt x="154" y="100"/>
                    <a:pt x="154" y="100"/>
                  </a:cubicBezTo>
                  <a:cubicBezTo>
                    <a:pt x="154" y="100"/>
                    <a:pt x="154" y="100"/>
                    <a:pt x="154" y="100"/>
                  </a:cubicBezTo>
                  <a:cubicBezTo>
                    <a:pt x="154" y="99"/>
                    <a:pt x="154" y="99"/>
                    <a:pt x="154" y="99"/>
                  </a:cubicBezTo>
                  <a:cubicBezTo>
                    <a:pt x="155" y="100"/>
                    <a:pt x="155" y="100"/>
                    <a:pt x="155" y="100"/>
                  </a:cubicBezTo>
                  <a:cubicBezTo>
                    <a:pt x="155" y="99"/>
                    <a:pt x="155" y="99"/>
                    <a:pt x="155" y="99"/>
                  </a:cubicBezTo>
                  <a:cubicBezTo>
                    <a:pt x="154" y="99"/>
                    <a:pt x="154" y="99"/>
                    <a:pt x="154" y="99"/>
                  </a:cubicBezTo>
                  <a:cubicBezTo>
                    <a:pt x="155" y="100"/>
                    <a:pt x="155" y="100"/>
                    <a:pt x="155" y="100"/>
                  </a:cubicBezTo>
                  <a:cubicBezTo>
                    <a:pt x="155" y="99"/>
                    <a:pt x="155" y="99"/>
                    <a:pt x="155" y="99"/>
                  </a:cubicBezTo>
                  <a:cubicBezTo>
                    <a:pt x="155" y="100"/>
                    <a:pt x="155" y="100"/>
                    <a:pt x="155" y="100"/>
                  </a:cubicBezTo>
                  <a:cubicBezTo>
                    <a:pt x="155" y="99"/>
                    <a:pt x="155" y="99"/>
                    <a:pt x="155" y="99"/>
                  </a:cubicBezTo>
                  <a:cubicBezTo>
                    <a:pt x="155" y="99"/>
                    <a:pt x="155" y="99"/>
                    <a:pt x="155" y="99"/>
                  </a:cubicBezTo>
                  <a:cubicBezTo>
                    <a:pt x="155" y="100"/>
                    <a:pt x="155" y="100"/>
                    <a:pt x="155" y="100"/>
                  </a:cubicBezTo>
                  <a:cubicBezTo>
                    <a:pt x="155" y="99"/>
                    <a:pt x="155" y="99"/>
                    <a:pt x="155" y="99"/>
                  </a:cubicBezTo>
                  <a:cubicBezTo>
                    <a:pt x="155" y="100"/>
                    <a:pt x="155" y="100"/>
                    <a:pt x="155" y="100"/>
                  </a:cubicBezTo>
                  <a:cubicBezTo>
                    <a:pt x="155" y="100"/>
                    <a:pt x="155" y="100"/>
                    <a:pt x="155" y="100"/>
                  </a:cubicBezTo>
                  <a:cubicBezTo>
                    <a:pt x="155" y="99"/>
                    <a:pt x="155" y="99"/>
                    <a:pt x="155" y="99"/>
                  </a:cubicBezTo>
                  <a:cubicBezTo>
                    <a:pt x="155" y="100"/>
                    <a:pt x="155" y="100"/>
                    <a:pt x="155" y="100"/>
                  </a:cubicBezTo>
                  <a:cubicBezTo>
                    <a:pt x="155" y="100"/>
                    <a:pt x="155" y="100"/>
                    <a:pt x="155" y="100"/>
                  </a:cubicBezTo>
                  <a:cubicBezTo>
                    <a:pt x="155" y="99"/>
                    <a:pt x="155" y="99"/>
                    <a:pt x="155" y="99"/>
                  </a:cubicBezTo>
                  <a:cubicBezTo>
                    <a:pt x="155" y="99"/>
                    <a:pt x="154" y="98"/>
                    <a:pt x="154" y="97"/>
                  </a:cubicBezTo>
                  <a:cubicBezTo>
                    <a:pt x="154" y="97"/>
                    <a:pt x="154" y="97"/>
                    <a:pt x="154" y="97"/>
                  </a:cubicBezTo>
                  <a:cubicBezTo>
                    <a:pt x="153" y="97"/>
                    <a:pt x="153" y="97"/>
                    <a:pt x="153" y="97"/>
                  </a:cubicBezTo>
                  <a:cubicBezTo>
                    <a:pt x="154" y="98"/>
                    <a:pt x="154" y="98"/>
                    <a:pt x="154" y="98"/>
                  </a:cubicBezTo>
                  <a:cubicBezTo>
                    <a:pt x="154" y="97"/>
                    <a:pt x="154" y="97"/>
                    <a:pt x="154" y="97"/>
                  </a:cubicBezTo>
                  <a:cubicBezTo>
                    <a:pt x="153" y="97"/>
                    <a:pt x="153" y="97"/>
                    <a:pt x="153" y="97"/>
                  </a:cubicBezTo>
                  <a:cubicBezTo>
                    <a:pt x="154" y="98"/>
                    <a:pt x="154" y="98"/>
                    <a:pt x="154" y="98"/>
                  </a:cubicBezTo>
                  <a:cubicBezTo>
                    <a:pt x="153" y="97"/>
                    <a:pt x="153" y="97"/>
                    <a:pt x="153" y="97"/>
                  </a:cubicBezTo>
                  <a:cubicBezTo>
                    <a:pt x="153" y="98"/>
                    <a:pt x="153" y="98"/>
                    <a:pt x="153" y="98"/>
                  </a:cubicBezTo>
                  <a:cubicBezTo>
                    <a:pt x="154" y="98"/>
                    <a:pt x="154" y="98"/>
                    <a:pt x="154" y="98"/>
                  </a:cubicBezTo>
                  <a:cubicBezTo>
                    <a:pt x="153" y="97"/>
                    <a:pt x="153" y="97"/>
                    <a:pt x="153" y="97"/>
                  </a:cubicBezTo>
                  <a:cubicBezTo>
                    <a:pt x="153" y="98"/>
                    <a:pt x="153" y="98"/>
                    <a:pt x="153" y="98"/>
                  </a:cubicBezTo>
                  <a:cubicBezTo>
                    <a:pt x="153" y="97"/>
                    <a:pt x="153" y="97"/>
                    <a:pt x="153" y="97"/>
                  </a:cubicBezTo>
                  <a:cubicBezTo>
                    <a:pt x="153" y="98"/>
                    <a:pt x="153" y="98"/>
                    <a:pt x="153" y="98"/>
                  </a:cubicBezTo>
                  <a:cubicBezTo>
                    <a:pt x="153" y="98"/>
                    <a:pt x="153" y="98"/>
                    <a:pt x="153" y="98"/>
                  </a:cubicBezTo>
                  <a:cubicBezTo>
                    <a:pt x="153" y="97"/>
                    <a:pt x="153" y="97"/>
                    <a:pt x="153" y="97"/>
                  </a:cubicBezTo>
                  <a:cubicBezTo>
                    <a:pt x="153" y="98"/>
                    <a:pt x="153" y="98"/>
                    <a:pt x="153" y="98"/>
                  </a:cubicBezTo>
                  <a:cubicBezTo>
                    <a:pt x="153" y="98"/>
                    <a:pt x="153" y="98"/>
                    <a:pt x="153" y="98"/>
                  </a:cubicBezTo>
                  <a:cubicBezTo>
                    <a:pt x="153" y="98"/>
                    <a:pt x="153" y="98"/>
                    <a:pt x="153" y="98"/>
                  </a:cubicBezTo>
                  <a:cubicBezTo>
                    <a:pt x="154" y="98"/>
                    <a:pt x="154" y="98"/>
                    <a:pt x="154" y="98"/>
                  </a:cubicBezTo>
                  <a:cubicBezTo>
                    <a:pt x="155" y="99"/>
                    <a:pt x="155" y="99"/>
                    <a:pt x="155" y="99"/>
                  </a:cubicBezTo>
                  <a:cubicBezTo>
                    <a:pt x="155" y="99"/>
                    <a:pt x="155" y="99"/>
                    <a:pt x="155" y="99"/>
                  </a:cubicBezTo>
                  <a:cubicBezTo>
                    <a:pt x="155" y="99"/>
                    <a:pt x="155" y="99"/>
                    <a:pt x="155" y="99"/>
                  </a:cubicBezTo>
                  <a:cubicBezTo>
                    <a:pt x="155" y="98"/>
                    <a:pt x="155" y="98"/>
                    <a:pt x="155" y="98"/>
                  </a:cubicBezTo>
                  <a:cubicBezTo>
                    <a:pt x="155" y="98"/>
                    <a:pt x="155" y="98"/>
                    <a:pt x="155" y="98"/>
                  </a:cubicBezTo>
                  <a:cubicBezTo>
                    <a:pt x="155" y="98"/>
                    <a:pt x="155" y="99"/>
                    <a:pt x="155" y="99"/>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lnTo>
                    <a:pt x="156" y="98"/>
                  </a:lnTo>
                  <a:close/>
                  <a:moveTo>
                    <a:pt x="157" y="57"/>
                  </a:moveTo>
                  <a:cubicBezTo>
                    <a:pt x="159" y="57"/>
                    <a:pt x="159" y="57"/>
                    <a:pt x="159" y="57"/>
                  </a:cubicBezTo>
                  <a:cubicBezTo>
                    <a:pt x="159" y="57"/>
                    <a:pt x="159" y="55"/>
                    <a:pt x="157" y="53"/>
                  </a:cubicBezTo>
                  <a:cubicBezTo>
                    <a:pt x="157" y="53"/>
                    <a:pt x="157" y="53"/>
                    <a:pt x="157" y="53"/>
                  </a:cubicBezTo>
                  <a:cubicBezTo>
                    <a:pt x="157" y="53"/>
                    <a:pt x="157" y="53"/>
                    <a:pt x="157" y="53"/>
                  </a:cubicBezTo>
                  <a:cubicBezTo>
                    <a:pt x="156" y="52"/>
                    <a:pt x="156" y="52"/>
                    <a:pt x="155" y="52"/>
                  </a:cubicBezTo>
                  <a:cubicBezTo>
                    <a:pt x="154" y="52"/>
                    <a:pt x="154" y="52"/>
                    <a:pt x="154" y="52"/>
                  </a:cubicBezTo>
                  <a:cubicBezTo>
                    <a:pt x="153" y="52"/>
                    <a:pt x="153" y="53"/>
                    <a:pt x="153" y="53"/>
                  </a:cubicBezTo>
                  <a:cubicBezTo>
                    <a:pt x="153" y="54"/>
                    <a:pt x="153" y="54"/>
                    <a:pt x="153" y="54"/>
                  </a:cubicBezTo>
                  <a:cubicBezTo>
                    <a:pt x="153" y="55"/>
                    <a:pt x="153" y="56"/>
                    <a:pt x="154" y="57"/>
                  </a:cubicBezTo>
                  <a:cubicBezTo>
                    <a:pt x="154" y="57"/>
                    <a:pt x="154" y="57"/>
                    <a:pt x="155" y="58"/>
                  </a:cubicBezTo>
                  <a:cubicBezTo>
                    <a:pt x="155" y="58"/>
                    <a:pt x="156" y="58"/>
                    <a:pt x="156" y="58"/>
                  </a:cubicBezTo>
                  <a:cubicBezTo>
                    <a:pt x="157" y="58"/>
                    <a:pt x="157" y="58"/>
                    <a:pt x="158" y="58"/>
                  </a:cubicBezTo>
                  <a:cubicBezTo>
                    <a:pt x="159" y="58"/>
                    <a:pt x="159" y="58"/>
                    <a:pt x="159" y="58"/>
                  </a:cubicBezTo>
                  <a:cubicBezTo>
                    <a:pt x="159" y="57"/>
                    <a:pt x="159" y="57"/>
                    <a:pt x="159" y="57"/>
                  </a:cubicBezTo>
                  <a:cubicBezTo>
                    <a:pt x="157" y="57"/>
                    <a:pt x="157" y="57"/>
                    <a:pt x="157" y="57"/>
                  </a:cubicBezTo>
                  <a:cubicBezTo>
                    <a:pt x="156" y="55"/>
                    <a:pt x="156" y="55"/>
                    <a:pt x="156" y="55"/>
                  </a:cubicBezTo>
                  <a:cubicBezTo>
                    <a:pt x="156" y="55"/>
                    <a:pt x="156" y="55"/>
                    <a:pt x="156" y="55"/>
                  </a:cubicBezTo>
                  <a:cubicBezTo>
                    <a:pt x="156" y="56"/>
                    <a:pt x="156" y="56"/>
                    <a:pt x="156" y="56"/>
                  </a:cubicBezTo>
                  <a:cubicBezTo>
                    <a:pt x="156" y="55"/>
                    <a:pt x="156" y="55"/>
                    <a:pt x="156" y="55"/>
                  </a:cubicBezTo>
                  <a:cubicBezTo>
                    <a:pt x="156" y="55"/>
                    <a:pt x="156" y="55"/>
                    <a:pt x="156" y="55"/>
                  </a:cubicBezTo>
                  <a:cubicBezTo>
                    <a:pt x="156" y="56"/>
                    <a:pt x="156" y="56"/>
                    <a:pt x="156" y="56"/>
                  </a:cubicBezTo>
                  <a:cubicBezTo>
                    <a:pt x="156" y="55"/>
                    <a:pt x="156" y="55"/>
                    <a:pt x="156" y="55"/>
                  </a:cubicBezTo>
                  <a:cubicBezTo>
                    <a:pt x="156" y="56"/>
                    <a:pt x="156" y="56"/>
                    <a:pt x="156" y="56"/>
                  </a:cubicBezTo>
                  <a:cubicBezTo>
                    <a:pt x="157" y="55"/>
                    <a:pt x="157" y="55"/>
                    <a:pt x="157" y="55"/>
                  </a:cubicBezTo>
                  <a:cubicBezTo>
                    <a:pt x="156" y="55"/>
                    <a:pt x="156" y="55"/>
                    <a:pt x="156" y="55"/>
                  </a:cubicBezTo>
                  <a:cubicBezTo>
                    <a:pt x="156" y="56"/>
                    <a:pt x="156" y="56"/>
                    <a:pt x="156" y="56"/>
                  </a:cubicBezTo>
                  <a:cubicBezTo>
                    <a:pt x="157" y="55"/>
                    <a:pt x="157" y="55"/>
                    <a:pt x="157" y="55"/>
                  </a:cubicBezTo>
                  <a:cubicBezTo>
                    <a:pt x="157" y="55"/>
                    <a:pt x="157" y="55"/>
                    <a:pt x="157" y="55"/>
                  </a:cubicBezTo>
                  <a:cubicBezTo>
                    <a:pt x="156" y="55"/>
                    <a:pt x="156" y="55"/>
                    <a:pt x="156" y="55"/>
                  </a:cubicBezTo>
                  <a:cubicBezTo>
                    <a:pt x="156" y="54"/>
                    <a:pt x="156" y="54"/>
                    <a:pt x="156" y="54"/>
                  </a:cubicBezTo>
                  <a:cubicBezTo>
                    <a:pt x="156" y="54"/>
                    <a:pt x="156" y="54"/>
                    <a:pt x="156" y="54"/>
                  </a:cubicBezTo>
                  <a:cubicBezTo>
                    <a:pt x="155" y="54"/>
                    <a:pt x="155" y="54"/>
                    <a:pt x="155" y="54"/>
                  </a:cubicBezTo>
                  <a:cubicBezTo>
                    <a:pt x="156" y="54"/>
                    <a:pt x="156" y="54"/>
                    <a:pt x="156" y="54"/>
                  </a:cubicBezTo>
                  <a:cubicBezTo>
                    <a:pt x="156" y="54"/>
                    <a:pt x="156" y="54"/>
                    <a:pt x="156" y="54"/>
                  </a:cubicBezTo>
                  <a:cubicBezTo>
                    <a:pt x="155" y="54"/>
                    <a:pt x="155" y="54"/>
                    <a:pt x="155" y="54"/>
                  </a:cubicBezTo>
                  <a:cubicBezTo>
                    <a:pt x="156" y="54"/>
                    <a:pt x="156" y="54"/>
                    <a:pt x="156" y="54"/>
                  </a:cubicBezTo>
                  <a:cubicBezTo>
                    <a:pt x="155" y="54"/>
                    <a:pt x="155" y="54"/>
                    <a:pt x="155" y="54"/>
                  </a:cubicBezTo>
                  <a:cubicBezTo>
                    <a:pt x="155" y="55"/>
                    <a:pt x="155" y="55"/>
                    <a:pt x="155" y="55"/>
                  </a:cubicBezTo>
                  <a:cubicBezTo>
                    <a:pt x="156" y="54"/>
                    <a:pt x="156" y="54"/>
                    <a:pt x="156" y="54"/>
                  </a:cubicBezTo>
                  <a:cubicBezTo>
                    <a:pt x="155" y="54"/>
                    <a:pt x="155" y="54"/>
                    <a:pt x="155" y="54"/>
                  </a:cubicBezTo>
                  <a:cubicBezTo>
                    <a:pt x="155" y="55"/>
                    <a:pt x="155" y="55"/>
                    <a:pt x="155" y="55"/>
                  </a:cubicBezTo>
                  <a:cubicBezTo>
                    <a:pt x="155" y="54"/>
                    <a:pt x="155" y="54"/>
                    <a:pt x="155" y="54"/>
                  </a:cubicBezTo>
                  <a:cubicBezTo>
                    <a:pt x="155" y="55"/>
                    <a:pt x="155" y="55"/>
                    <a:pt x="155" y="55"/>
                  </a:cubicBezTo>
                  <a:cubicBezTo>
                    <a:pt x="155" y="55"/>
                    <a:pt x="155" y="55"/>
                    <a:pt x="155" y="55"/>
                  </a:cubicBezTo>
                  <a:cubicBezTo>
                    <a:pt x="155" y="54"/>
                    <a:pt x="155" y="54"/>
                    <a:pt x="155" y="54"/>
                  </a:cubicBezTo>
                  <a:cubicBezTo>
                    <a:pt x="155" y="55"/>
                    <a:pt x="155" y="55"/>
                    <a:pt x="155" y="55"/>
                  </a:cubicBezTo>
                  <a:cubicBezTo>
                    <a:pt x="155" y="55"/>
                    <a:pt x="155" y="55"/>
                    <a:pt x="155" y="55"/>
                  </a:cubicBezTo>
                  <a:cubicBezTo>
                    <a:pt x="156" y="54"/>
                    <a:pt x="156" y="54"/>
                    <a:pt x="156" y="54"/>
                  </a:cubicBezTo>
                  <a:cubicBezTo>
                    <a:pt x="155" y="55"/>
                    <a:pt x="155" y="55"/>
                    <a:pt x="155" y="55"/>
                  </a:cubicBezTo>
                  <a:cubicBezTo>
                    <a:pt x="155" y="55"/>
                    <a:pt x="155" y="56"/>
                    <a:pt x="155" y="56"/>
                  </a:cubicBezTo>
                  <a:cubicBezTo>
                    <a:pt x="156" y="57"/>
                    <a:pt x="156" y="57"/>
                    <a:pt x="156" y="57"/>
                  </a:cubicBezTo>
                  <a:cubicBezTo>
                    <a:pt x="156" y="57"/>
                    <a:pt x="156" y="57"/>
                    <a:pt x="156" y="57"/>
                  </a:cubicBezTo>
                  <a:cubicBezTo>
                    <a:pt x="156" y="57"/>
                    <a:pt x="156" y="57"/>
                    <a:pt x="156" y="57"/>
                  </a:cubicBezTo>
                  <a:cubicBezTo>
                    <a:pt x="157" y="57"/>
                    <a:pt x="157" y="57"/>
                    <a:pt x="157" y="57"/>
                  </a:cubicBezTo>
                  <a:cubicBezTo>
                    <a:pt x="156" y="55"/>
                    <a:pt x="156" y="55"/>
                    <a:pt x="156" y="55"/>
                  </a:cubicBezTo>
                  <a:lnTo>
                    <a:pt x="157" y="57"/>
                  </a:lnTo>
                  <a:close/>
                  <a:moveTo>
                    <a:pt x="405" y="51"/>
                  </a:moveTo>
                  <a:cubicBezTo>
                    <a:pt x="405" y="50"/>
                    <a:pt x="405" y="50"/>
                    <a:pt x="405" y="50"/>
                  </a:cubicBezTo>
                  <a:cubicBezTo>
                    <a:pt x="404" y="49"/>
                    <a:pt x="404" y="49"/>
                    <a:pt x="403" y="49"/>
                  </a:cubicBezTo>
                  <a:cubicBezTo>
                    <a:pt x="402" y="49"/>
                    <a:pt x="401" y="49"/>
                    <a:pt x="400" y="49"/>
                  </a:cubicBezTo>
                  <a:cubicBezTo>
                    <a:pt x="400" y="50"/>
                    <a:pt x="399" y="51"/>
                    <a:pt x="399" y="51"/>
                  </a:cubicBezTo>
                  <a:cubicBezTo>
                    <a:pt x="398" y="52"/>
                    <a:pt x="398" y="52"/>
                    <a:pt x="397" y="52"/>
                  </a:cubicBezTo>
                  <a:cubicBezTo>
                    <a:pt x="389" y="55"/>
                    <a:pt x="389" y="55"/>
                    <a:pt x="389" y="55"/>
                  </a:cubicBezTo>
                  <a:cubicBezTo>
                    <a:pt x="398" y="55"/>
                    <a:pt x="398" y="55"/>
                    <a:pt x="398" y="55"/>
                  </a:cubicBezTo>
                  <a:cubicBezTo>
                    <a:pt x="399" y="55"/>
                    <a:pt x="400" y="55"/>
                    <a:pt x="401" y="54"/>
                  </a:cubicBezTo>
                  <a:cubicBezTo>
                    <a:pt x="403" y="54"/>
                    <a:pt x="404" y="53"/>
                    <a:pt x="405" y="52"/>
                  </a:cubicBezTo>
                  <a:cubicBezTo>
                    <a:pt x="407" y="51"/>
                    <a:pt x="407" y="51"/>
                    <a:pt x="407" y="51"/>
                  </a:cubicBezTo>
                  <a:cubicBezTo>
                    <a:pt x="405" y="50"/>
                    <a:pt x="405" y="50"/>
                    <a:pt x="405" y="50"/>
                  </a:cubicBezTo>
                  <a:cubicBezTo>
                    <a:pt x="405" y="51"/>
                    <a:pt x="405" y="51"/>
                    <a:pt x="405" y="51"/>
                  </a:cubicBezTo>
                  <a:cubicBezTo>
                    <a:pt x="404" y="50"/>
                    <a:pt x="404" y="50"/>
                    <a:pt x="404" y="50"/>
                  </a:cubicBezTo>
                  <a:cubicBezTo>
                    <a:pt x="403" y="51"/>
                    <a:pt x="401" y="51"/>
                    <a:pt x="400" y="52"/>
                  </a:cubicBezTo>
                  <a:cubicBezTo>
                    <a:pt x="399" y="52"/>
                    <a:pt x="398" y="52"/>
                    <a:pt x="398" y="52"/>
                  </a:cubicBezTo>
                  <a:cubicBezTo>
                    <a:pt x="398" y="54"/>
                    <a:pt x="398" y="54"/>
                    <a:pt x="398" y="54"/>
                  </a:cubicBezTo>
                  <a:cubicBezTo>
                    <a:pt x="398" y="55"/>
                    <a:pt x="398" y="55"/>
                    <a:pt x="398" y="55"/>
                  </a:cubicBezTo>
                  <a:cubicBezTo>
                    <a:pt x="400" y="55"/>
                    <a:pt x="401" y="53"/>
                    <a:pt x="402" y="53"/>
                  </a:cubicBezTo>
                  <a:cubicBezTo>
                    <a:pt x="402" y="52"/>
                    <a:pt x="402" y="52"/>
                    <a:pt x="402" y="52"/>
                  </a:cubicBezTo>
                  <a:cubicBezTo>
                    <a:pt x="403" y="52"/>
                    <a:pt x="403" y="52"/>
                    <a:pt x="403" y="52"/>
                  </a:cubicBezTo>
                  <a:cubicBezTo>
                    <a:pt x="403" y="52"/>
                    <a:pt x="403" y="52"/>
                    <a:pt x="404" y="52"/>
                  </a:cubicBezTo>
                  <a:cubicBezTo>
                    <a:pt x="405" y="51"/>
                    <a:pt x="405" y="51"/>
                    <a:pt x="405" y="51"/>
                  </a:cubicBezTo>
                  <a:cubicBezTo>
                    <a:pt x="404" y="50"/>
                    <a:pt x="404" y="50"/>
                    <a:pt x="404" y="50"/>
                  </a:cubicBezTo>
                  <a:lnTo>
                    <a:pt x="405" y="51"/>
                  </a:lnTo>
                  <a:close/>
                  <a:moveTo>
                    <a:pt x="443" y="71"/>
                  </a:moveTo>
                  <a:cubicBezTo>
                    <a:pt x="444" y="70"/>
                    <a:pt x="444" y="70"/>
                    <a:pt x="444" y="70"/>
                  </a:cubicBezTo>
                  <a:cubicBezTo>
                    <a:pt x="443" y="70"/>
                    <a:pt x="443" y="70"/>
                    <a:pt x="443" y="69"/>
                  </a:cubicBezTo>
                  <a:cubicBezTo>
                    <a:pt x="442" y="69"/>
                    <a:pt x="442" y="69"/>
                    <a:pt x="441" y="69"/>
                  </a:cubicBezTo>
                  <a:cubicBezTo>
                    <a:pt x="441" y="69"/>
                    <a:pt x="440" y="69"/>
                    <a:pt x="440" y="69"/>
                  </a:cubicBezTo>
                  <a:cubicBezTo>
                    <a:pt x="439" y="70"/>
                    <a:pt x="439" y="70"/>
                    <a:pt x="439" y="71"/>
                  </a:cubicBezTo>
                  <a:cubicBezTo>
                    <a:pt x="439" y="71"/>
                    <a:pt x="439" y="71"/>
                    <a:pt x="439" y="71"/>
                  </a:cubicBezTo>
                  <a:cubicBezTo>
                    <a:pt x="439" y="71"/>
                    <a:pt x="439" y="71"/>
                    <a:pt x="439" y="71"/>
                  </a:cubicBezTo>
                  <a:cubicBezTo>
                    <a:pt x="439" y="72"/>
                    <a:pt x="439" y="72"/>
                    <a:pt x="439" y="73"/>
                  </a:cubicBezTo>
                  <a:cubicBezTo>
                    <a:pt x="439" y="74"/>
                    <a:pt x="439" y="74"/>
                    <a:pt x="439" y="74"/>
                  </a:cubicBezTo>
                  <a:cubicBezTo>
                    <a:pt x="440" y="74"/>
                    <a:pt x="440" y="74"/>
                    <a:pt x="440" y="74"/>
                  </a:cubicBezTo>
                  <a:cubicBezTo>
                    <a:pt x="441" y="74"/>
                    <a:pt x="441" y="74"/>
                    <a:pt x="442" y="74"/>
                  </a:cubicBezTo>
                  <a:cubicBezTo>
                    <a:pt x="442" y="73"/>
                    <a:pt x="442" y="73"/>
                    <a:pt x="442" y="73"/>
                  </a:cubicBezTo>
                  <a:cubicBezTo>
                    <a:pt x="443" y="73"/>
                    <a:pt x="443" y="73"/>
                    <a:pt x="443" y="73"/>
                  </a:cubicBezTo>
                  <a:cubicBezTo>
                    <a:pt x="443" y="73"/>
                    <a:pt x="443" y="73"/>
                    <a:pt x="443" y="73"/>
                  </a:cubicBezTo>
                  <a:cubicBezTo>
                    <a:pt x="446" y="73"/>
                    <a:pt x="446" y="73"/>
                    <a:pt x="446" y="73"/>
                  </a:cubicBezTo>
                  <a:cubicBezTo>
                    <a:pt x="444" y="70"/>
                    <a:pt x="444" y="70"/>
                    <a:pt x="444" y="70"/>
                  </a:cubicBezTo>
                  <a:cubicBezTo>
                    <a:pt x="443" y="71"/>
                    <a:pt x="443" y="71"/>
                    <a:pt x="443" y="71"/>
                  </a:cubicBezTo>
                  <a:cubicBezTo>
                    <a:pt x="443" y="70"/>
                    <a:pt x="443" y="70"/>
                    <a:pt x="443" y="70"/>
                  </a:cubicBezTo>
                  <a:cubicBezTo>
                    <a:pt x="442" y="70"/>
                    <a:pt x="441" y="70"/>
                    <a:pt x="440" y="71"/>
                  </a:cubicBezTo>
                  <a:cubicBezTo>
                    <a:pt x="440" y="71"/>
                    <a:pt x="440" y="71"/>
                    <a:pt x="440" y="71"/>
                  </a:cubicBezTo>
                  <a:cubicBezTo>
                    <a:pt x="440" y="71"/>
                    <a:pt x="440" y="71"/>
                    <a:pt x="440" y="71"/>
                  </a:cubicBezTo>
                  <a:cubicBezTo>
                    <a:pt x="440" y="72"/>
                    <a:pt x="440" y="72"/>
                    <a:pt x="440" y="72"/>
                  </a:cubicBezTo>
                  <a:cubicBezTo>
                    <a:pt x="440" y="71"/>
                    <a:pt x="440" y="71"/>
                    <a:pt x="440" y="71"/>
                  </a:cubicBezTo>
                  <a:cubicBezTo>
                    <a:pt x="440" y="71"/>
                    <a:pt x="440" y="71"/>
                    <a:pt x="440" y="71"/>
                  </a:cubicBezTo>
                  <a:cubicBezTo>
                    <a:pt x="440" y="72"/>
                    <a:pt x="440" y="72"/>
                    <a:pt x="440" y="72"/>
                  </a:cubicBezTo>
                  <a:cubicBezTo>
                    <a:pt x="440" y="71"/>
                    <a:pt x="440" y="71"/>
                    <a:pt x="440" y="71"/>
                  </a:cubicBezTo>
                  <a:cubicBezTo>
                    <a:pt x="440" y="72"/>
                    <a:pt x="440" y="72"/>
                    <a:pt x="440" y="72"/>
                  </a:cubicBezTo>
                  <a:cubicBezTo>
                    <a:pt x="441" y="71"/>
                    <a:pt x="441" y="71"/>
                    <a:pt x="441" y="71"/>
                  </a:cubicBezTo>
                  <a:cubicBezTo>
                    <a:pt x="440" y="71"/>
                    <a:pt x="440" y="71"/>
                    <a:pt x="440" y="71"/>
                  </a:cubicBezTo>
                  <a:cubicBezTo>
                    <a:pt x="440" y="72"/>
                    <a:pt x="440" y="72"/>
                    <a:pt x="440" y="72"/>
                  </a:cubicBezTo>
                  <a:cubicBezTo>
                    <a:pt x="441" y="71"/>
                    <a:pt x="441" y="71"/>
                    <a:pt x="441" y="71"/>
                  </a:cubicBezTo>
                  <a:cubicBezTo>
                    <a:pt x="441" y="72"/>
                    <a:pt x="441" y="72"/>
                    <a:pt x="441" y="72"/>
                  </a:cubicBezTo>
                  <a:cubicBezTo>
                    <a:pt x="442" y="72"/>
                    <a:pt x="442" y="72"/>
                    <a:pt x="442" y="72"/>
                  </a:cubicBezTo>
                  <a:cubicBezTo>
                    <a:pt x="441" y="71"/>
                    <a:pt x="441" y="71"/>
                    <a:pt x="441" y="71"/>
                  </a:cubicBezTo>
                  <a:cubicBezTo>
                    <a:pt x="441" y="72"/>
                    <a:pt x="441" y="72"/>
                    <a:pt x="441" y="72"/>
                  </a:cubicBezTo>
                  <a:cubicBezTo>
                    <a:pt x="442" y="72"/>
                    <a:pt x="442" y="72"/>
                    <a:pt x="442" y="72"/>
                  </a:cubicBezTo>
                  <a:cubicBezTo>
                    <a:pt x="441" y="72"/>
                    <a:pt x="441" y="72"/>
                    <a:pt x="441" y="72"/>
                  </a:cubicBezTo>
                  <a:cubicBezTo>
                    <a:pt x="442" y="72"/>
                    <a:pt x="442" y="72"/>
                    <a:pt x="442" y="72"/>
                  </a:cubicBezTo>
                  <a:cubicBezTo>
                    <a:pt x="442" y="72"/>
                    <a:pt x="442" y="72"/>
                    <a:pt x="442" y="72"/>
                  </a:cubicBezTo>
                  <a:cubicBezTo>
                    <a:pt x="441" y="72"/>
                    <a:pt x="441" y="72"/>
                    <a:pt x="441" y="72"/>
                  </a:cubicBezTo>
                  <a:cubicBezTo>
                    <a:pt x="442" y="72"/>
                    <a:pt x="442" y="72"/>
                    <a:pt x="442" y="72"/>
                  </a:cubicBezTo>
                  <a:cubicBezTo>
                    <a:pt x="442" y="71"/>
                    <a:pt x="442" y="71"/>
                    <a:pt x="442" y="71"/>
                  </a:cubicBezTo>
                  <a:cubicBezTo>
                    <a:pt x="440" y="71"/>
                    <a:pt x="440" y="71"/>
                    <a:pt x="440" y="71"/>
                  </a:cubicBezTo>
                  <a:cubicBezTo>
                    <a:pt x="441" y="72"/>
                    <a:pt x="441" y="72"/>
                    <a:pt x="441" y="72"/>
                  </a:cubicBezTo>
                  <a:cubicBezTo>
                    <a:pt x="442" y="72"/>
                    <a:pt x="442" y="72"/>
                    <a:pt x="442" y="71"/>
                  </a:cubicBezTo>
                  <a:cubicBezTo>
                    <a:pt x="442" y="71"/>
                    <a:pt x="442" y="71"/>
                    <a:pt x="442" y="71"/>
                  </a:cubicBezTo>
                  <a:cubicBezTo>
                    <a:pt x="441" y="71"/>
                    <a:pt x="441" y="71"/>
                    <a:pt x="441" y="71"/>
                  </a:cubicBezTo>
                  <a:cubicBezTo>
                    <a:pt x="441" y="72"/>
                    <a:pt x="441" y="72"/>
                    <a:pt x="441" y="72"/>
                  </a:cubicBezTo>
                  <a:cubicBezTo>
                    <a:pt x="442" y="71"/>
                    <a:pt x="442" y="71"/>
                    <a:pt x="442" y="71"/>
                  </a:cubicBezTo>
                  <a:cubicBezTo>
                    <a:pt x="441" y="71"/>
                    <a:pt x="441" y="71"/>
                    <a:pt x="441" y="71"/>
                  </a:cubicBezTo>
                  <a:cubicBezTo>
                    <a:pt x="441" y="72"/>
                    <a:pt x="441" y="72"/>
                    <a:pt x="441" y="72"/>
                  </a:cubicBezTo>
                  <a:cubicBezTo>
                    <a:pt x="441" y="71"/>
                    <a:pt x="441" y="71"/>
                    <a:pt x="441" y="71"/>
                  </a:cubicBezTo>
                  <a:cubicBezTo>
                    <a:pt x="441" y="72"/>
                    <a:pt x="441" y="72"/>
                    <a:pt x="441" y="72"/>
                  </a:cubicBezTo>
                  <a:cubicBezTo>
                    <a:pt x="441" y="72"/>
                    <a:pt x="441" y="72"/>
                    <a:pt x="441" y="72"/>
                  </a:cubicBezTo>
                  <a:cubicBezTo>
                    <a:pt x="441" y="71"/>
                    <a:pt x="441" y="71"/>
                    <a:pt x="441" y="71"/>
                  </a:cubicBezTo>
                  <a:cubicBezTo>
                    <a:pt x="441" y="72"/>
                    <a:pt x="441" y="72"/>
                    <a:pt x="441" y="72"/>
                  </a:cubicBezTo>
                  <a:cubicBezTo>
                    <a:pt x="441" y="71"/>
                    <a:pt x="441" y="71"/>
                    <a:pt x="441" y="71"/>
                  </a:cubicBezTo>
                  <a:cubicBezTo>
                    <a:pt x="441" y="72"/>
                    <a:pt x="441" y="72"/>
                    <a:pt x="441" y="72"/>
                  </a:cubicBezTo>
                  <a:cubicBezTo>
                    <a:pt x="441" y="72"/>
                    <a:pt x="441" y="72"/>
                    <a:pt x="441" y="72"/>
                  </a:cubicBezTo>
                  <a:cubicBezTo>
                    <a:pt x="441" y="71"/>
                    <a:pt x="441" y="71"/>
                    <a:pt x="441" y="71"/>
                  </a:cubicBezTo>
                  <a:cubicBezTo>
                    <a:pt x="441" y="72"/>
                    <a:pt x="441" y="72"/>
                    <a:pt x="441" y="72"/>
                  </a:cubicBezTo>
                  <a:cubicBezTo>
                    <a:pt x="441" y="72"/>
                    <a:pt x="441" y="72"/>
                    <a:pt x="442" y="72"/>
                  </a:cubicBezTo>
                  <a:cubicBezTo>
                    <a:pt x="443" y="71"/>
                    <a:pt x="443" y="71"/>
                    <a:pt x="443" y="71"/>
                  </a:cubicBezTo>
                  <a:cubicBezTo>
                    <a:pt x="443" y="70"/>
                    <a:pt x="443" y="70"/>
                    <a:pt x="443" y="70"/>
                  </a:cubicBezTo>
                  <a:lnTo>
                    <a:pt x="443" y="71"/>
                  </a:lnTo>
                  <a:close/>
                  <a:moveTo>
                    <a:pt x="398" y="40"/>
                  </a:moveTo>
                  <a:cubicBezTo>
                    <a:pt x="399" y="39"/>
                    <a:pt x="399" y="39"/>
                    <a:pt x="399" y="39"/>
                  </a:cubicBezTo>
                  <a:cubicBezTo>
                    <a:pt x="398" y="39"/>
                    <a:pt x="398" y="38"/>
                    <a:pt x="397" y="38"/>
                  </a:cubicBezTo>
                  <a:cubicBezTo>
                    <a:pt x="396" y="38"/>
                    <a:pt x="396" y="38"/>
                    <a:pt x="395" y="39"/>
                  </a:cubicBezTo>
                  <a:cubicBezTo>
                    <a:pt x="395" y="39"/>
                    <a:pt x="394" y="40"/>
                    <a:pt x="394" y="40"/>
                  </a:cubicBezTo>
                  <a:cubicBezTo>
                    <a:pt x="394" y="42"/>
                    <a:pt x="394" y="45"/>
                    <a:pt x="394" y="47"/>
                  </a:cubicBezTo>
                  <a:cubicBezTo>
                    <a:pt x="394" y="50"/>
                    <a:pt x="394" y="52"/>
                    <a:pt x="394" y="53"/>
                  </a:cubicBezTo>
                  <a:cubicBezTo>
                    <a:pt x="394" y="58"/>
                    <a:pt x="394" y="58"/>
                    <a:pt x="394" y="58"/>
                  </a:cubicBezTo>
                  <a:cubicBezTo>
                    <a:pt x="396" y="53"/>
                    <a:pt x="396" y="53"/>
                    <a:pt x="396" y="53"/>
                  </a:cubicBezTo>
                  <a:cubicBezTo>
                    <a:pt x="397" y="52"/>
                    <a:pt x="397" y="51"/>
                    <a:pt x="398" y="50"/>
                  </a:cubicBezTo>
                  <a:cubicBezTo>
                    <a:pt x="399" y="46"/>
                    <a:pt x="399" y="40"/>
                    <a:pt x="399" y="40"/>
                  </a:cubicBezTo>
                  <a:cubicBezTo>
                    <a:pt x="399" y="40"/>
                    <a:pt x="399" y="40"/>
                    <a:pt x="399" y="40"/>
                  </a:cubicBezTo>
                  <a:cubicBezTo>
                    <a:pt x="399" y="39"/>
                    <a:pt x="399" y="39"/>
                    <a:pt x="399" y="39"/>
                  </a:cubicBezTo>
                  <a:cubicBezTo>
                    <a:pt x="398" y="40"/>
                    <a:pt x="398" y="40"/>
                    <a:pt x="398" y="40"/>
                  </a:cubicBezTo>
                  <a:cubicBezTo>
                    <a:pt x="396" y="40"/>
                    <a:pt x="396" y="40"/>
                    <a:pt x="396" y="40"/>
                  </a:cubicBezTo>
                  <a:cubicBezTo>
                    <a:pt x="396" y="40"/>
                    <a:pt x="396" y="42"/>
                    <a:pt x="396" y="45"/>
                  </a:cubicBezTo>
                  <a:cubicBezTo>
                    <a:pt x="395" y="47"/>
                    <a:pt x="395" y="48"/>
                    <a:pt x="395" y="49"/>
                  </a:cubicBezTo>
                  <a:cubicBezTo>
                    <a:pt x="395" y="50"/>
                    <a:pt x="394" y="52"/>
                    <a:pt x="394" y="52"/>
                  </a:cubicBezTo>
                  <a:cubicBezTo>
                    <a:pt x="395" y="53"/>
                    <a:pt x="395" y="53"/>
                    <a:pt x="395" y="53"/>
                  </a:cubicBezTo>
                  <a:cubicBezTo>
                    <a:pt x="397" y="53"/>
                    <a:pt x="397" y="53"/>
                    <a:pt x="397" y="53"/>
                  </a:cubicBezTo>
                  <a:cubicBezTo>
                    <a:pt x="397" y="52"/>
                    <a:pt x="397" y="50"/>
                    <a:pt x="397" y="47"/>
                  </a:cubicBezTo>
                  <a:cubicBezTo>
                    <a:pt x="397" y="46"/>
                    <a:pt x="397" y="44"/>
                    <a:pt x="397" y="42"/>
                  </a:cubicBezTo>
                  <a:cubicBezTo>
                    <a:pt x="397" y="42"/>
                    <a:pt x="397" y="41"/>
                    <a:pt x="397" y="41"/>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7" y="40"/>
                    <a:pt x="397" y="40"/>
                    <a:pt x="397" y="40"/>
                  </a:cubicBezTo>
                  <a:cubicBezTo>
                    <a:pt x="397" y="41"/>
                    <a:pt x="397" y="41"/>
                    <a:pt x="397" y="41"/>
                  </a:cubicBezTo>
                  <a:cubicBezTo>
                    <a:pt x="397" y="41"/>
                    <a:pt x="397" y="41"/>
                    <a:pt x="397" y="41"/>
                  </a:cubicBezTo>
                  <a:cubicBezTo>
                    <a:pt x="397" y="40"/>
                    <a:pt x="397" y="40"/>
                    <a:pt x="397" y="40"/>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8" y="40"/>
                    <a:pt x="398" y="40"/>
                    <a:pt x="398" y="40"/>
                  </a:cubicBezTo>
                  <a:cubicBezTo>
                    <a:pt x="396" y="40"/>
                    <a:pt x="396" y="40"/>
                    <a:pt x="396" y="40"/>
                  </a:cubicBezTo>
                  <a:lnTo>
                    <a:pt x="398" y="40"/>
                  </a:lnTo>
                  <a:close/>
                  <a:moveTo>
                    <a:pt x="407" y="51"/>
                  </a:moveTo>
                  <a:cubicBezTo>
                    <a:pt x="406" y="51"/>
                    <a:pt x="406" y="51"/>
                    <a:pt x="406" y="51"/>
                  </a:cubicBezTo>
                  <a:cubicBezTo>
                    <a:pt x="407" y="51"/>
                    <a:pt x="407" y="51"/>
                    <a:pt x="407" y="51"/>
                  </a:cubicBezTo>
                  <a:cubicBezTo>
                    <a:pt x="406" y="51"/>
                    <a:pt x="406" y="51"/>
                    <a:pt x="406" y="51"/>
                  </a:cubicBezTo>
                  <a:cubicBezTo>
                    <a:pt x="406" y="51"/>
                    <a:pt x="406" y="51"/>
                    <a:pt x="406" y="51"/>
                  </a:cubicBezTo>
                  <a:cubicBezTo>
                    <a:pt x="407" y="51"/>
                    <a:pt x="407" y="51"/>
                    <a:pt x="407" y="51"/>
                  </a:cubicBezTo>
                  <a:cubicBezTo>
                    <a:pt x="406" y="51"/>
                    <a:pt x="406" y="51"/>
                    <a:pt x="406" y="51"/>
                  </a:cubicBezTo>
                  <a:cubicBezTo>
                    <a:pt x="406" y="51"/>
                    <a:pt x="406" y="51"/>
                    <a:pt x="406" y="51"/>
                  </a:cubicBezTo>
                  <a:cubicBezTo>
                    <a:pt x="406" y="50"/>
                    <a:pt x="406" y="50"/>
                    <a:pt x="406" y="50"/>
                  </a:cubicBezTo>
                  <a:cubicBezTo>
                    <a:pt x="406" y="51"/>
                    <a:pt x="406" y="51"/>
                    <a:pt x="406" y="51"/>
                  </a:cubicBezTo>
                  <a:cubicBezTo>
                    <a:pt x="406" y="51"/>
                    <a:pt x="406" y="51"/>
                    <a:pt x="406" y="51"/>
                  </a:cubicBezTo>
                  <a:cubicBezTo>
                    <a:pt x="406" y="50"/>
                    <a:pt x="406" y="50"/>
                    <a:pt x="406" y="50"/>
                  </a:cubicBezTo>
                  <a:cubicBezTo>
                    <a:pt x="406" y="51"/>
                    <a:pt x="405" y="51"/>
                    <a:pt x="405" y="51"/>
                  </a:cubicBezTo>
                  <a:cubicBezTo>
                    <a:pt x="404" y="51"/>
                    <a:pt x="403" y="52"/>
                    <a:pt x="402" y="52"/>
                  </a:cubicBezTo>
                  <a:cubicBezTo>
                    <a:pt x="401" y="52"/>
                    <a:pt x="401" y="53"/>
                    <a:pt x="400" y="53"/>
                  </a:cubicBezTo>
                  <a:cubicBezTo>
                    <a:pt x="400" y="54"/>
                    <a:pt x="400" y="54"/>
                    <a:pt x="400" y="54"/>
                  </a:cubicBezTo>
                  <a:cubicBezTo>
                    <a:pt x="399" y="54"/>
                    <a:pt x="399" y="54"/>
                    <a:pt x="399" y="55"/>
                  </a:cubicBezTo>
                  <a:cubicBezTo>
                    <a:pt x="399" y="55"/>
                    <a:pt x="400" y="56"/>
                    <a:pt x="400" y="56"/>
                  </a:cubicBezTo>
                  <a:cubicBezTo>
                    <a:pt x="401" y="55"/>
                    <a:pt x="401" y="55"/>
                    <a:pt x="401" y="55"/>
                  </a:cubicBezTo>
                  <a:cubicBezTo>
                    <a:pt x="399" y="55"/>
                    <a:pt x="399" y="55"/>
                    <a:pt x="399" y="55"/>
                  </a:cubicBezTo>
                  <a:cubicBezTo>
                    <a:pt x="399" y="56"/>
                    <a:pt x="400" y="57"/>
                    <a:pt x="400" y="57"/>
                  </a:cubicBezTo>
                  <a:cubicBezTo>
                    <a:pt x="401" y="57"/>
                    <a:pt x="401" y="57"/>
                    <a:pt x="402" y="57"/>
                  </a:cubicBezTo>
                  <a:cubicBezTo>
                    <a:pt x="402" y="57"/>
                    <a:pt x="403" y="57"/>
                    <a:pt x="403" y="57"/>
                  </a:cubicBezTo>
                  <a:cubicBezTo>
                    <a:pt x="404" y="57"/>
                    <a:pt x="404"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8"/>
                    <a:pt x="405" y="58"/>
                    <a:pt x="405" y="59"/>
                  </a:cubicBezTo>
                  <a:cubicBezTo>
                    <a:pt x="405" y="60"/>
                    <a:pt x="405" y="60"/>
                    <a:pt x="405" y="60"/>
                  </a:cubicBezTo>
                  <a:cubicBezTo>
                    <a:pt x="404" y="60"/>
                    <a:pt x="404" y="60"/>
                    <a:pt x="404" y="60"/>
                  </a:cubicBezTo>
                  <a:cubicBezTo>
                    <a:pt x="404" y="60"/>
                    <a:pt x="403" y="61"/>
                    <a:pt x="402" y="60"/>
                  </a:cubicBezTo>
                  <a:cubicBezTo>
                    <a:pt x="400" y="60"/>
                    <a:pt x="399" y="61"/>
                    <a:pt x="398" y="62"/>
                  </a:cubicBezTo>
                  <a:cubicBezTo>
                    <a:pt x="397" y="63"/>
                    <a:pt x="397" y="64"/>
                    <a:pt x="397" y="65"/>
                  </a:cubicBezTo>
                  <a:cubicBezTo>
                    <a:pt x="397" y="66"/>
                    <a:pt x="397" y="68"/>
                    <a:pt x="399" y="68"/>
                  </a:cubicBezTo>
                  <a:cubicBezTo>
                    <a:pt x="399" y="67"/>
                    <a:pt x="399" y="67"/>
                    <a:pt x="399" y="67"/>
                  </a:cubicBezTo>
                  <a:cubicBezTo>
                    <a:pt x="398" y="68"/>
                    <a:pt x="398" y="68"/>
                    <a:pt x="398" y="68"/>
                  </a:cubicBezTo>
                  <a:cubicBezTo>
                    <a:pt x="399" y="69"/>
                    <a:pt x="400" y="69"/>
                    <a:pt x="401" y="70"/>
                  </a:cubicBezTo>
                  <a:cubicBezTo>
                    <a:pt x="402" y="71"/>
                    <a:pt x="404" y="71"/>
                    <a:pt x="406" y="72"/>
                  </a:cubicBezTo>
                  <a:cubicBezTo>
                    <a:pt x="407" y="72"/>
                    <a:pt x="408" y="72"/>
                    <a:pt x="409" y="73"/>
                  </a:cubicBezTo>
                  <a:cubicBezTo>
                    <a:pt x="409" y="73"/>
                    <a:pt x="410" y="73"/>
                    <a:pt x="410" y="73"/>
                  </a:cubicBezTo>
                  <a:cubicBezTo>
                    <a:pt x="410" y="71"/>
                    <a:pt x="410" y="71"/>
                    <a:pt x="410" y="71"/>
                  </a:cubicBezTo>
                  <a:cubicBezTo>
                    <a:pt x="409" y="72"/>
                    <a:pt x="409" y="72"/>
                    <a:pt x="409" y="72"/>
                  </a:cubicBezTo>
                  <a:cubicBezTo>
                    <a:pt x="409" y="73"/>
                    <a:pt x="409" y="73"/>
                    <a:pt x="409" y="73"/>
                  </a:cubicBezTo>
                  <a:cubicBezTo>
                    <a:pt x="409" y="73"/>
                    <a:pt x="409" y="73"/>
                    <a:pt x="409" y="73"/>
                  </a:cubicBezTo>
                  <a:cubicBezTo>
                    <a:pt x="410" y="72"/>
                    <a:pt x="410" y="72"/>
                    <a:pt x="410" y="72"/>
                  </a:cubicBezTo>
                  <a:cubicBezTo>
                    <a:pt x="409" y="72"/>
                    <a:pt x="409" y="72"/>
                    <a:pt x="409" y="72"/>
                  </a:cubicBezTo>
                  <a:cubicBezTo>
                    <a:pt x="409" y="73"/>
                    <a:pt x="409" y="73"/>
                    <a:pt x="409" y="73"/>
                  </a:cubicBezTo>
                  <a:cubicBezTo>
                    <a:pt x="410" y="72"/>
                    <a:pt x="410" y="72"/>
                    <a:pt x="410" y="72"/>
                  </a:cubicBezTo>
                  <a:cubicBezTo>
                    <a:pt x="409" y="72"/>
                    <a:pt x="409" y="72"/>
                    <a:pt x="409" y="72"/>
                  </a:cubicBezTo>
                  <a:cubicBezTo>
                    <a:pt x="410" y="72"/>
                    <a:pt x="410" y="72"/>
                    <a:pt x="410" y="72"/>
                  </a:cubicBezTo>
                  <a:cubicBezTo>
                    <a:pt x="409" y="72"/>
                    <a:pt x="409" y="72"/>
                    <a:pt x="409" y="72"/>
                  </a:cubicBezTo>
                  <a:cubicBezTo>
                    <a:pt x="409" y="72"/>
                    <a:pt x="409" y="72"/>
                    <a:pt x="409" y="72"/>
                  </a:cubicBezTo>
                  <a:cubicBezTo>
                    <a:pt x="410" y="72"/>
                    <a:pt x="410" y="72"/>
                    <a:pt x="410" y="72"/>
                  </a:cubicBezTo>
                  <a:cubicBezTo>
                    <a:pt x="409" y="72"/>
                    <a:pt x="409" y="72"/>
                    <a:pt x="409" y="72"/>
                  </a:cubicBezTo>
                  <a:cubicBezTo>
                    <a:pt x="410" y="72"/>
                    <a:pt x="410" y="72"/>
                    <a:pt x="410" y="72"/>
                  </a:cubicBezTo>
                  <a:cubicBezTo>
                    <a:pt x="410" y="71"/>
                    <a:pt x="410" y="71"/>
                    <a:pt x="410" y="71"/>
                  </a:cubicBezTo>
                  <a:cubicBezTo>
                    <a:pt x="409" y="72"/>
                    <a:pt x="409" y="72"/>
                    <a:pt x="409" y="72"/>
                  </a:cubicBezTo>
                  <a:cubicBezTo>
                    <a:pt x="410" y="72"/>
                    <a:pt x="410" y="72"/>
                    <a:pt x="410" y="72"/>
                  </a:cubicBezTo>
                  <a:cubicBezTo>
                    <a:pt x="410" y="71"/>
                    <a:pt x="410" y="71"/>
                    <a:pt x="410" y="71"/>
                  </a:cubicBezTo>
                  <a:cubicBezTo>
                    <a:pt x="410" y="72"/>
                    <a:pt x="410" y="72"/>
                    <a:pt x="410" y="72"/>
                  </a:cubicBezTo>
                  <a:cubicBezTo>
                    <a:pt x="410" y="71"/>
                    <a:pt x="410" y="71"/>
                    <a:pt x="410" y="71"/>
                  </a:cubicBezTo>
                  <a:cubicBezTo>
                    <a:pt x="410" y="71"/>
                    <a:pt x="410" y="71"/>
                    <a:pt x="410" y="71"/>
                  </a:cubicBezTo>
                  <a:cubicBezTo>
                    <a:pt x="410" y="72"/>
                    <a:pt x="410" y="72"/>
                    <a:pt x="410" y="72"/>
                  </a:cubicBezTo>
                  <a:cubicBezTo>
                    <a:pt x="410" y="71"/>
                    <a:pt x="410" y="71"/>
                    <a:pt x="410" y="71"/>
                  </a:cubicBezTo>
                  <a:cubicBezTo>
                    <a:pt x="407" y="71"/>
                    <a:pt x="407" y="71"/>
                    <a:pt x="407" y="71"/>
                  </a:cubicBezTo>
                  <a:cubicBezTo>
                    <a:pt x="409" y="74"/>
                    <a:pt x="409" y="74"/>
                    <a:pt x="409" y="74"/>
                  </a:cubicBezTo>
                  <a:cubicBezTo>
                    <a:pt x="410" y="75"/>
                    <a:pt x="411" y="75"/>
                    <a:pt x="411" y="75"/>
                  </a:cubicBezTo>
                  <a:cubicBezTo>
                    <a:pt x="412" y="75"/>
                    <a:pt x="413" y="75"/>
                    <a:pt x="413" y="75"/>
                  </a:cubicBezTo>
                  <a:cubicBezTo>
                    <a:pt x="414" y="75"/>
                    <a:pt x="415" y="75"/>
                    <a:pt x="415" y="75"/>
                  </a:cubicBezTo>
                  <a:cubicBezTo>
                    <a:pt x="416" y="74"/>
                    <a:pt x="416" y="74"/>
                    <a:pt x="416" y="74"/>
                  </a:cubicBezTo>
                  <a:cubicBezTo>
                    <a:pt x="417" y="74"/>
                    <a:pt x="417" y="74"/>
                    <a:pt x="417" y="73"/>
                  </a:cubicBezTo>
                  <a:cubicBezTo>
                    <a:pt x="417" y="72"/>
                    <a:pt x="417" y="72"/>
                    <a:pt x="417" y="72"/>
                  </a:cubicBezTo>
                  <a:cubicBezTo>
                    <a:pt x="417" y="71"/>
                    <a:pt x="416" y="70"/>
                    <a:pt x="416" y="70"/>
                  </a:cubicBezTo>
                  <a:cubicBezTo>
                    <a:pt x="415" y="70"/>
                    <a:pt x="415"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5" y="69"/>
                    <a:pt x="415" y="69"/>
                    <a:pt x="415" y="69"/>
                  </a:cubicBezTo>
                  <a:cubicBezTo>
                    <a:pt x="415" y="69"/>
                    <a:pt x="415" y="69"/>
                    <a:pt x="416" y="68"/>
                  </a:cubicBezTo>
                  <a:cubicBezTo>
                    <a:pt x="416" y="68"/>
                    <a:pt x="417" y="68"/>
                    <a:pt x="417" y="68"/>
                  </a:cubicBezTo>
                  <a:cubicBezTo>
                    <a:pt x="417" y="67"/>
                    <a:pt x="418" y="67"/>
                    <a:pt x="418" y="66"/>
                  </a:cubicBezTo>
                  <a:cubicBezTo>
                    <a:pt x="418" y="65"/>
                    <a:pt x="417" y="64"/>
                    <a:pt x="417" y="64"/>
                  </a:cubicBezTo>
                  <a:cubicBezTo>
                    <a:pt x="416" y="65"/>
                    <a:pt x="416" y="65"/>
                    <a:pt x="416" y="65"/>
                  </a:cubicBezTo>
                  <a:cubicBezTo>
                    <a:pt x="416" y="66"/>
                    <a:pt x="416" y="66"/>
                    <a:pt x="416" y="66"/>
                  </a:cubicBezTo>
                  <a:cubicBezTo>
                    <a:pt x="416" y="66"/>
                    <a:pt x="417" y="66"/>
                    <a:pt x="418" y="66"/>
                  </a:cubicBezTo>
                  <a:cubicBezTo>
                    <a:pt x="420" y="65"/>
                    <a:pt x="424" y="65"/>
                    <a:pt x="426" y="65"/>
                  </a:cubicBezTo>
                  <a:cubicBezTo>
                    <a:pt x="427" y="65"/>
                    <a:pt x="427" y="65"/>
                    <a:pt x="427" y="65"/>
                  </a:cubicBezTo>
                  <a:cubicBezTo>
                    <a:pt x="427" y="65"/>
                    <a:pt x="427" y="65"/>
                    <a:pt x="427" y="65"/>
                  </a:cubicBezTo>
                  <a:cubicBezTo>
                    <a:pt x="427" y="64"/>
                    <a:pt x="427" y="64"/>
                    <a:pt x="427" y="64"/>
                  </a:cubicBezTo>
                  <a:cubicBezTo>
                    <a:pt x="427" y="65"/>
                    <a:pt x="427" y="65"/>
                    <a:pt x="427" y="65"/>
                  </a:cubicBezTo>
                  <a:cubicBezTo>
                    <a:pt x="427" y="65"/>
                    <a:pt x="427" y="65"/>
                    <a:pt x="427" y="65"/>
                  </a:cubicBezTo>
                  <a:cubicBezTo>
                    <a:pt x="427" y="64"/>
                    <a:pt x="427" y="64"/>
                    <a:pt x="427" y="64"/>
                  </a:cubicBezTo>
                  <a:cubicBezTo>
                    <a:pt x="427" y="65"/>
                    <a:pt x="427" y="65"/>
                    <a:pt x="427" y="65"/>
                  </a:cubicBezTo>
                  <a:cubicBezTo>
                    <a:pt x="427" y="64"/>
                    <a:pt x="427" y="64"/>
                    <a:pt x="427" y="64"/>
                  </a:cubicBezTo>
                  <a:cubicBezTo>
                    <a:pt x="426" y="64"/>
                    <a:pt x="426" y="64"/>
                    <a:pt x="426" y="64"/>
                  </a:cubicBezTo>
                  <a:cubicBezTo>
                    <a:pt x="427" y="65"/>
                    <a:pt x="427" y="65"/>
                    <a:pt x="427" y="65"/>
                  </a:cubicBezTo>
                  <a:cubicBezTo>
                    <a:pt x="427" y="64"/>
                    <a:pt x="427" y="64"/>
                    <a:pt x="427" y="64"/>
                  </a:cubicBezTo>
                  <a:cubicBezTo>
                    <a:pt x="426" y="64"/>
                    <a:pt x="426" y="64"/>
                    <a:pt x="426" y="64"/>
                  </a:cubicBezTo>
                  <a:cubicBezTo>
                    <a:pt x="427" y="64"/>
                    <a:pt x="427" y="64"/>
                    <a:pt x="427" y="64"/>
                  </a:cubicBezTo>
                  <a:cubicBezTo>
                    <a:pt x="426" y="64"/>
                    <a:pt x="426" y="64"/>
                    <a:pt x="426" y="64"/>
                  </a:cubicBezTo>
                  <a:cubicBezTo>
                    <a:pt x="426" y="64"/>
                    <a:pt x="426" y="64"/>
                    <a:pt x="426" y="64"/>
                  </a:cubicBezTo>
                  <a:cubicBezTo>
                    <a:pt x="427" y="64"/>
                    <a:pt x="427" y="64"/>
                    <a:pt x="427" y="64"/>
                  </a:cubicBezTo>
                  <a:cubicBezTo>
                    <a:pt x="426" y="64"/>
                    <a:pt x="426" y="64"/>
                    <a:pt x="426" y="64"/>
                  </a:cubicBezTo>
                  <a:cubicBezTo>
                    <a:pt x="428" y="64"/>
                    <a:pt x="428" y="64"/>
                    <a:pt x="428" y="64"/>
                  </a:cubicBezTo>
                  <a:cubicBezTo>
                    <a:pt x="427" y="62"/>
                    <a:pt x="427" y="62"/>
                    <a:pt x="427" y="62"/>
                  </a:cubicBezTo>
                  <a:cubicBezTo>
                    <a:pt x="427" y="62"/>
                    <a:pt x="426" y="62"/>
                    <a:pt x="425" y="63"/>
                  </a:cubicBezTo>
                  <a:cubicBezTo>
                    <a:pt x="425" y="63"/>
                    <a:pt x="424" y="64"/>
                    <a:pt x="423" y="64"/>
                  </a:cubicBezTo>
                  <a:cubicBezTo>
                    <a:pt x="423" y="64"/>
                    <a:pt x="422" y="65"/>
                    <a:pt x="422" y="66"/>
                  </a:cubicBezTo>
                  <a:cubicBezTo>
                    <a:pt x="422" y="69"/>
                    <a:pt x="422" y="69"/>
                    <a:pt x="422" y="69"/>
                  </a:cubicBezTo>
                  <a:cubicBezTo>
                    <a:pt x="425" y="67"/>
                    <a:pt x="425" y="67"/>
                    <a:pt x="425" y="67"/>
                  </a:cubicBezTo>
                  <a:cubicBezTo>
                    <a:pt x="426" y="67"/>
                    <a:pt x="427" y="66"/>
                    <a:pt x="427" y="66"/>
                  </a:cubicBezTo>
                  <a:cubicBezTo>
                    <a:pt x="428" y="66"/>
                    <a:pt x="428" y="66"/>
                    <a:pt x="429" y="66"/>
                  </a:cubicBezTo>
                  <a:cubicBezTo>
                    <a:pt x="429" y="65"/>
                    <a:pt x="429" y="65"/>
                    <a:pt x="429" y="65"/>
                  </a:cubicBezTo>
                  <a:cubicBezTo>
                    <a:pt x="428" y="64"/>
                    <a:pt x="428" y="64"/>
                    <a:pt x="428" y="64"/>
                  </a:cubicBezTo>
                  <a:cubicBezTo>
                    <a:pt x="425" y="66"/>
                    <a:pt x="425" y="66"/>
                    <a:pt x="425" y="66"/>
                  </a:cubicBezTo>
                  <a:cubicBezTo>
                    <a:pt x="423" y="69"/>
                    <a:pt x="423" y="69"/>
                    <a:pt x="423" y="69"/>
                  </a:cubicBezTo>
                  <a:cubicBezTo>
                    <a:pt x="427" y="69"/>
                    <a:pt x="427" y="69"/>
                    <a:pt x="427" y="69"/>
                  </a:cubicBezTo>
                  <a:cubicBezTo>
                    <a:pt x="427" y="69"/>
                    <a:pt x="427" y="69"/>
                    <a:pt x="427" y="69"/>
                  </a:cubicBezTo>
                  <a:cubicBezTo>
                    <a:pt x="427" y="69"/>
                    <a:pt x="427" y="69"/>
                    <a:pt x="427" y="69"/>
                  </a:cubicBezTo>
                  <a:cubicBezTo>
                    <a:pt x="427" y="69"/>
                    <a:pt x="427" y="69"/>
                    <a:pt x="427" y="69"/>
                  </a:cubicBezTo>
                  <a:cubicBezTo>
                    <a:pt x="427" y="69"/>
                    <a:pt x="427" y="69"/>
                    <a:pt x="427" y="69"/>
                  </a:cubicBezTo>
                  <a:cubicBezTo>
                    <a:pt x="427" y="69"/>
                    <a:pt x="427" y="69"/>
                    <a:pt x="427" y="69"/>
                  </a:cubicBezTo>
                  <a:cubicBezTo>
                    <a:pt x="427" y="69"/>
                    <a:pt x="428" y="69"/>
                    <a:pt x="428" y="69"/>
                  </a:cubicBezTo>
                  <a:cubicBezTo>
                    <a:pt x="429" y="70"/>
                    <a:pt x="429" y="70"/>
                    <a:pt x="429" y="70"/>
                  </a:cubicBezTo>
                  <a:cubicBezTo>
                    <a:pt x="429" y="70"/>
                    <a:pt x="429" y="70"/>
                    <a:pt x="429" y="70"/>
                  </a:cubicBezTo>
                  <a:cubicBezTo>
                    <a:pt x="432" y="71"/>
                    <a:pt x="432" y="71"/>
                    <a:pt x="432" y="71"/>
                  </a:cubicBezTo>
                  <a:cubicBezTo>
                    <a:pt x="432" y="69"/>
                    <a:pt x="432" y="69"/>
                    <a:pt x="432" y="69"/>
                  </a:cubicBezTo>
                  <a:cubicBezTo>
                    <a:pt x="432" y="69"/>
                    <a:pt x="432" y="69"/>
                    <a:pt x="432" y="69"/>
                  </a:cubicBezTo>
                  <a:cubicBezTo>
                    <a:pt x="432" y="69"/>
                    <a:pt x="432" y="69"/>
                    <a:pt x="432" y="69"/>
                  </a:cubicBezTo>
                  <a:cubicBezTo>
                    <a:pt x="432" y="69"/>
                    <a:pt x="432" y="69"/>
                    <a:pt x="432" y="69"/>
                  </a:cubicBezTo>
                  <a:cubicBezTo>
                    <a:pt x="432" y="69"/>
                    <a:pt x="432" y="69"/>
                    <a:pt x="432" y="69"/>
                  </a:cubicBezTo>
                  <a:cubicBezTo>
                    <a:pt x="432" y="69"/>
                    <a:pt x="432" y="69"/>
                    <a:pt x="432" y="69"/>
                  </a:cubicBezTo>
                  <a:cubicBezTo>
                    <a:pt x="432" y="69"/>
                    <a:pt x="432" y="68"/>
                    <a:pt x="432" y="68"/>
                  </a:cubicBezTo>
                  <a:cubicBezTo>
                    <a:pt x="432" y="67"/>
                    <a:pt x="433" y="66"/>
                    <a:pt x="434" y="66"/>
                  </a:cubicBezTo>
                  <a:cubicBezTo>
                    <a:pt x="434" y="65"/>
                    <a:pt x="434" y="65"/>
                    <a:pt x="434" y="65"/>
                  </a:cubicBezTo>
                  <a:cubicBezTo>
                    <a:pt x="434" y="65"/>
                    <a:pt x="434" y="65"/>
                    <a:pt x="434" y="65"/>
                  </a:cubicBezTo>
                  <a:cubicBezTo>
                    <a:pt x="435" y="64"/>
                    <a:pt x="435" y="64"/>
                    <a:pt x="435" y="64"/>
                  </a:cubicBezTo>
                  <a:cubicBezTo>
                    <a:pt x="435" y="64"/>
                    <a:pt x="435" y="64"/>
                    <a:pt x="435" y="64"/>
                  </a:cubicBezTo>
                  <a:cubicBezTo>
                    <a:pt x="435" y="63"/>
                    <a:pt x="435" y="62"/>
                    <a:pt x="434" y="61"/>
                  </a:cubicBezTo>
                  <a:cubicBezTo>
                    <a:pt x="433" y="60"/>
                    <a:pt x="432" y="59"/>
                    <a:pt x="431" y="58"/>
                  </a:cubicBezTo>
                  <a:cubicBezTo>
                    <a:pt x="429" y="57"/>
                    <a:pt x="427" y="56"/>
                    <a:pt x="426" y="55"/>
                  </a:cubicBezTo>
                  <a:cubicBezTo>
                    <a:pt x="425" y="55"/>
                    <a:pt x="425" y="54"/>
                    <a:pt x="424" y="54"/>
                  </a:cubicBezTo>
                  <a:cubicBezTo>
                    <a:pt x="424" y="54"/>
                    <a:pt x="424" y="54"/>
                    <a:pt x="424" y="54"/>
                  </a:cubicBezTo>
                  <a:cubicBezTo>
                    <a:pt x="424" y="54"/>
                    <a:pt x="424" y="54"/>
                    <a:pt x="424" y="54"/>
                  </a:cubicBezTo>
                  <a:cubicBezTo>
                    <a:pt x="424" y="54"/>
                    <a:pt x="424" y="54"/>
                    <a:pt x="424" y="54"/>
                  </a:cubicBezTo>
                  <a:cubicBezTo>
                    <a:pt x="424" y="54"/>
                    <a:pt x="424" y="54"/>
                    <a:pt x="424" y="54"/>
                  </a:cubicBezTo>
                  <a:cubicBezTo>
                    <a:pt x="424" y="54"/>
                    <a:pt x="424" y="54"/>
                    <a:pt x="424" y="54"/>
                  </a:cubicBezTo>
                  <a:cubicBezTo>
                    <a:pt x="424" y="54"/>
                    <a:pt x="424" y="54"/>
                    <a:pt x="424" y="54"/>
                  </a:cubicBezTo>
                  <a:cubicBezTo>
                    <a:pt x="424" y="54"/>
                    <a:pt x="424" y="54"/>
                    <a:pt x="424" y="54"/>
                  </a:cubicBezTo>
                  <a:cubicBezTo>
                    <a:pt x="424" y="53"/>
                    <a:pt x="424" y="53"/>
                    <a:pt x="424" y="53"/>
                  </a:cubicBezTo>
                  <a:cubicBezTo>
                    <a:pt x="424" y="53"/>
                    <a:pt x="424" y="53"/>
                    <a:pt x="424" y="53"/>
                  </a:cubicBezTo>
                  <a:cubicBezTo>
                    <a:pt x="424" y="53"/>
                    <a:pt x="424" y="53"/>
                    <a:pt x="424" y="53"/>
                  </a:cubicBezTo>
                  <a:cubicBezTo>
                    <a:pt x="424" y="52"/>
                    <a:pt x="425" y="50"/>
                    <a:pt x="426" y="48"/>
                  </a:cubicBezTo>
                  <a:cubicBezTo>
                    <a:pt x="426" y="47"/>
                    <a:pt x="427" y="46"/>
                    <a:pt x="427" y="45"/>
                  </a:cubicBezTo>
                  <a:cubicBezTo>
                    <a:pt x="427" y="45"/>
                    <a:pt x="428" y="44"/>
                    <a:pt x="428" y="43"/>
                  </a:cubicBezTo>
                  <a:cubicBezTo>
                    <a:pt x="428" y="42"/>
                    <a:pt x="427" y="41"/>
                    <a:pt x="427" y="41"/>
                  </a:cubicBezTo>
                  <a:cubicBezTo>
                    <a:pt x="426" y="40"/>
                    <a:pt x="425" y="40"/>
                    <a:pt x="425" y="40"/>
                  </a:cubicBezTo>
                  <a:cubicBezTo>
                    <a:pt x="423" y="40"/>
                    <a:pt x="421" y="41"/>
                    <a:pt x="418" y="42"/>
                  </a:cubicBezTo>
                  <a:cubicBezTo>
                    <a:pt x="418" y="43"/>
                    <a:pt x="418" y="43"/>
                    <a:pt x="418" y="43"/>
                  </a:cubicBezTo>
                  <a:cubicBezTo>
                    <a:pt x="418" y="42"/>
                    <a:pt x="418" y="42"/>
                    <a:pt x="418" y="42"/>
                  </a:cubicBezTo>
                  <a:cubicBezTo>
                    <a:pt x="418" y="42"/>
                    <a:pt x="418" y="42"/>
                    <a:pt x="418" y="42"/>
                  </a:cubicBezTo>
                  <a:cubicBezTo>
                    <a:pt x="418" y="42"/>
                    <a:pt x="418" y="42"/>
                    <a:pt x="418" y="42"/>
                  </a:cubicBezTo>
                  <a:cubicBezTo>
                    <a:pt x="418" y="42"/>
                    <a:pt x="418" y="42"/>
                    <a:pt x="418" y="42"/>
                  </a:cubicBezTo>
                  <a:cubicBezTo>
                    <a:pt x="418" y="42"/>
                    <a:pt x="418" y="42"/>
                    <a:pt x="418" y="42"/>
                  </a:cubicBezTo>
                  <a:cubicBezTo>
                    <a:pt x="418" y="42"/>
                    <a:pt x="418" y="42"/>
                    <a:pt x="418" y="42"/>
                  </a:cubicBezTo>
                  <a:cubicBezTo>
                    <a:pt x="418" y="42"/>
                    <a:pt x="418" y="42"/>
                    <a:pt x="417" y="41"/>
                  </a:cubicBezTo>
                  <a:cubicBezTo>
                    <a:pt x="417" y="41"/>
                    <a:pt x="416" y="40"/>
                    <a:pt x="415" y="39"/>
                  </a:cubicBezTo>
                  <a:cubicBezTo>
                    <a:pt x="415" y="38"/>
                    <a:pt x="414" y="37"/>
                    <a:pt x="414" y="37"/>
                  </a:cubicBezTo>
                  <a:cubicBezTo>
                    <a:pt x="414" y="37"/>
                    <a:pt x="414" y="37"/>
                    <a:pt x="414" y="37"/>
                  </a:cubicBezTo>
                  <a:cubicBezTo>
                    <a:pt x="414" y="37"/>
                    <a:pt x="414" y="37"/>
                    <a:pt x="414" y="37"/>
                  </a:cubicBezTo>
                  <a:cubicBezTo>
                    <a:pt x="414" y="37"/>
                    <a:pt x="414" y="37"/>
                    <a:pt x="414" y="37"/>
                  </a:cubicBezTo>
                  <a:cubicBezTo>
                    <a:pt x="414" y="37"/>
                    <a:pt x="414" y="37"/>
                    <a:pt x="414" y="37"/>
                  </a:cubicBezTo>
                  <a:cubicBezTo>
                    <a:pt x="414" y="37"/>
                    <a:pt x="414" y="37"/>
                    <a:pt x="414" y="37"/>
                  </a:cubicBezTo>
                  <a:cubicBezTo>
                    <a:pt x="414" y="37"/>
                    <a:pt x="415" y="36"/>
                    <a:pt x="415" y="36"/>
                  </a:cubicBezTo>
                  <a:cubicBezTo>
                    <a:pt x="416" y="35"/>
                    <a:pt x="416" y="35"/>
                    <a:pt x="416" y="35"/>
                  </a:cubicBezTo>
                  <a:cubicBezTo>
                    <a:pt x="416" y="34"/>
                    <a:pt x="417" y="34"/>
                    <a:pt x="417" y="33"/>
                  </a:cubicBezTo>
                  <a:cubicBezTo>
                    <a:pt x="417" y="33"/>
                    <a:pt x="417" y="32"/>
                    <a:pt x="416" y="32"/>
                  </a:cubicBezTo>
                  <a:cubicBezTo>
                    <a:pt x="416" y="31"/>
                    <a:pt x="415" y="31"/>
                    <a:pt x="415" y="31"/>
                  </a:cubicBezTo>
                  <a:cubicBezTo>
                    <a:pt x="414" y="31"/>
                    <a:pt x="414" y="31"/>
                    <a:pt x="413" y="31"/>
                  </a:cubicBezTo>
                  <a:cubicBezTo>
                    <a:pt x="412" y="31"/>
                    <a:pt x="412" y="31"/>
                    <a:pt x="411" y="31"/>
                  </a:cubicBezTo>
                  <a:cubicBezTo>
                    <a:pt x="409" y="32"/>
                    <a:pt x="406" y="34"/>
                    <a:pt x="404" y="36"/>
                  </a:cubicBezTo>
                  <a:cubicBezTo>
                    <a:pt x="402" y="37"/>
                    <a:pt x="401" y="38"/>
                    <a:pt x="400" y="39"/>
                  </a:cubicBezTo>
                  <a:cubicBezTo>
                    <a:pt x="399" y="40"/>
                    <a:pt x="399" y="42"/>
                    <a:pt x="399" y="43"/>
                  </a:cubicBezTo>
                  <a:cubicBezTo>
                    <a:pt x="399" y="44"/>
                    <a:pt x="399" y="45"/>
                    <a:pt x="400" y="46"/>
                  </a:cubicBezTo>
                  <a:cubicBezTo>
                    <a:pt x="401" y="44"/>
                    <a:pt x="401" y="44"/>
                    <a:pt x="401" y="44"/>
                  </a:cubicBezTo>
                  <a:cubicBezTo>
                    <a:pt x="400" y="45"/>
                    <a:pt x="400" y="45"/>
                    <a:pt x="400" y="45"/>
                  </a:cubicBezTo>
                  <a:cubicBezTo>
                    <a:pt x="400" y="46"/>
                    <a:pt x="401" y="46"/>
                    <a:pt x="401" y="46"/>
                  </a:cubicBezTo>
                  <a:cubicBezTo>
                    <a:pt x="402" y="46"/>
                    <a:pt x="402" y="46"/>
                    <a:pt x="403" y="45"/>
                  </a:cubicBezTo>
                  <a:cubicBezTo>
                    <a:pt x="403" y="45"/>
                    <a:pt x="404" y="44"/>
                    <a:pt x="404" y="43"/>
                  </a:cubicBezTo>
                  <a:cubicBezTo>
                    <a:pt x="406" y="41"/>
                    <a:pt x="407" y="38"/>
                    <a:pt x="407" y="38"/>
                  </a:cubicBezTo>
                  <a:cubicBezTo>
                    <a:pt x="406" y="38"/>
                    <a:pt x="406" y="38"/>
                    <a:pt x="406" y="38"/>
                  </a:cubicBezTo>
                  <a:cubicBezTo>
                    <a:pt x="407" y="39"/>
                    <a:pt x="407" y="39"/>
                    <a:pt x="407" y="39"/>
                  </a:cubicBezTo>
                  <a:cubicBezTo>
                    <a:pt x="407" y="39"/>
                    <a:pt x="407" y="39"/>
                    <a:pt x="407" y="39"/>
                  </a:cubicBezTo>
                  <a:cubicBezTo>
                    <a:pt x="407" y="39"/>
                    <a:pt x="407" y="39"/>
                    <a:pt x="407" y="39"/>
                  </a:cubicBezTo>
                  <a:cubicBezTo>
                    <a:pt x="407" y="39"/>
                    <a:pt x="407" y="39"/>
                    <a:pt x="407" y="39"/>
                  </a:cubicBezTo>
                  <a:cubicBezTo>
                    <a:pt x="407" y="39"/>
                    <a:pt x="407" y="39"/>
                    <a:pt x="407" y="39"/>
                  </a:cubicBezTo>
                  <a:cubicBezTo>
                    <a:pt x="407" y="39"/>
                    <a:pt x="407" y="39"/>
                    <a:pt x="407" y="39"/>
                  </a:cubicBezTo>
                  <a:cubicBezTo>
                    <a:pt x="407" y="38"/>
                    <a:pt x="407" y="38"/>
                    <a:pt x="407" y="38"/>
                  </a:cubicBezTo>
                  <a:cubicBezTo>
                    <a:pt x="407" y="39"/>
                    <a:pt x="407" y="39"/>
                    <a:pt x="407" y="39"/>
                  </a:cubicBezTo>
                  <a:cubicBezTo>
                    <a:pt x="407" y="39"/>
                    <a:pt x="407" y="39"/>
                    <a:pt x="407" y="39"/>
                  </a:cubicBezTo>
                  <a:cubicBezTo>
                    <a:pt x="407" y="38"/>
                    <a:pt x="407" y="38"/>
                    <a:pt x="407" y="38"/>
                  </a:cubicBezTo>
                  <a:cubicBezTo>
                    <a:pt x="407" y="39"/>
                    <a:pt x="407" y="39"/>
                    <a:pt x="407" y="39"/>
                  </a:cubicBezTo>
                  <a:cubicBezTo>
                    <a:pt x="407" y="38"/>
                    <a:pt x="407" y="38"/>
                    <a:pt x="407" y="38"/>
                  </a:cubicBezTo>
                  <a:cubicBezTo>
                    <a:pt x="406" y="39"/>
                    <a:pt x="406" y="39"/>
                    <a:pt x="406" y="39"/>
                  </a:cubicBezTo>
                  <a:cubicBezTo>
                    <a:pt x="407" y="39"/>
                    <a:pt x="407" y="39"/>
                    <a:pt x="407" y="39"/>
                  </a:cubicBezTo>
                  <a:cubicBezTo>
                    <a:pt x="407" y="38"/>
                    <a:pt x="407" y="38"/>
                    <a:pt x="407" y="38"/>
                  </a:cubicBezTo>
                  <a:cubicBezTo>
                    <a:pt x="406" y="39"/>
                    <a:pt x="406" y="39"/>
                    <a:pt x="406" y="39"/>
                  </a:cubicBezTo>
                  <a:cubicBezTo>
                    <a:pt x="407" y="38"/>
                    <a:pt x="407" y="38"/>
                    <a:pt x="407" y="38"/>
                  </a:cubicBezTo>
                  <a:cubicBezTo>
                    <a:pt x="406" y="39"/>
                    <a:pt x="406" y="39"/>
                    <a:pt x="406" y="39"/>
                  </a:cubicBezTo>
                  <a:cubicBezTo>
                    <a:pt x="406" y="39"/>
                    <a:pt x="406" y="39"/>
                    <a:pt x="406" y="39"/>
                  </a:cubicBezTo>
                  <a:cubicBezTo>
                    <a:pt x="407" y="38"/>
                    <a:pt x="407" y="38"/>
                    <a:pt x="407" y="38"/>
                  </a:cubicBezTo>
                  <a:cubicBezTo>
                    <a:pt x="406" y="39"/>
                    <a:pt x="406" y="39"/>
                    <a:pt x="406" y="39"/>
                  </a:cubicBezTo>
                  <a:cubicBezTo>
                    <a:pt x="406" y="38"/>
                    <a:pt x="406" y="38"/>
                    <a:pt x="406" y="38"/>
                  </a:cubicBezTo>
                  <a:cubicBezTo>
                    <a:pt x="406" y="38"/>
                    <a:pt x="406" y="38"/>
                    <a:pt x="406" y="38"/>
                  </a:cubicBezTo>
                  <a:cubicBezTo>
                    <a:pt x="406" y="39"/>
                    <a:pt x="406" y="39"/>
                    <a:pt x="406" y="39"/>
                  </a:cubicBezTo>
                  <a:cubicBezTo>
                    <a:pt x="406" y="38"/>
                    <a:pt x="406" y="38"/>
                    <a:pt x="406" y="38"/>
                  </a:cubicBezTo>
                  <a:cubicBezTo>
                    <a:pt x="406" y="38"/>
                    <a:pt x="406" y="38"/>
                    <a:pt x="406" y="38"/>
                  </a:cubicBezTo>
                  <a:cubicBezTo>
                    <a:pt x="406" y="39"/>
                    <a:pt x="406" y="39"/>
                    <a:pt x="406" y="39"/>
                  </a:cubicBezTo>
                  <a:cubicBezTo>
                    <a:pt x="406" y="40"/>
                    <a:pt x="406" y="41"/>
                    <a:pt x="405" y="42"/>
                  </a:cubicBezTo>
                  <a:cubicBezTo>
                    <a:pt x="405" y="42"/>
                    <a:pt x="405" y="43"/>
                    <a:pt x="405" y="43"/>
                  </a:cubicBezTo>
                  <a:cubicBezTo>
                    <a:pt x="405" y="44"/>
                    <a:pt x="405" y="44"/>
                    <a:pt x="405" y="44"/>
                  </a:cubicBezTo>
                  <a:cubicBezTo>
                    <a:pt x="404" y="46"/>
                    <a:pt x="404" y="46"/>
                    <a:pt x="404" y="46"/>
                  </a:cubicBezTo>
                  <a:cubicBezTo>
                    <a:pt x="406" y="46"/>
                    <a:pt x="406" y="46"/>
                    <a:pt x="406" y="46"/>
                  </a:cubicBezTo>
                  <a:cubicBezTo>
                    <a:pt x="407" y="46"/>
                    <a:pt x="408" y="45"/>
                    <a:pt x="409" y="45"/>
                  </a:cubicBezTo>
                  <a:cubicBezTo>
                    <a:pt x="410" y="44"/>
                    <a:pt x="411" y="43"/>
                    <a:pt x="411" y="42"/>
                  </a:cubicBezTo>
                  <a:cubicBezTo>
                    <a:pt x="412" y="42"/>
                    <a:pt x="412" y="42"/>
                    <a:pt x="412" y="42"/>
                  </a:cubicBezTo>
                  <a:cubicBezTo>
                    <a:pt x="412" y="42"/>
                    <a:pt x="412" y="42"/>
                    <a:pt x="412" y="42"/>
                  </a:cubicBezTo>
                  <a:cubicBezTo>
                    <a:pt x="412" y="42"/>
                    <a:pt x="412" y="42"/>
                    <a:pt x="412" y="42"/>
                  </a:cubicBezTo>
                  <a:cubicBezTo>
                    <a:pt x="411" y="41"/>
                    <a:pt x="411" y="41"/>
                    <a:pt x="411" y="41"/>
                  </a:cubicBezTo>
                  <a:cubicBezTo>
                    <a:pt x="411" y="42"/>
                    <a:pt x="411" y="42"/>
                    <a:pt x="411" y="42"/>
                  </a:cubicBezTo>
                  <a:cubicBezTo>
                    <a:pt x="412" y="42"/>
                    <a:pt x="412" y="42"/>
                    <a:pt x="412" y="42"/>
                  </a:cubicBezTo>
                  <a:cubicBezTo>
                    <a:pt x="411" y="41"/>
                    <a:pt x="411" y="41"/>
                    <a:pt x="411" y="41"/>
                  </a:cubicBezTo>
                  <a:cubicBezTo>
                    <a:pt x="411" y="42"/>
                    <a:pt x="411" y="42"/>
                    <a:pt x="411" y="42"/>
                  </a:cubicBezTo>
                  <a:cubicBezTo>
                    <a:pt x="411" y="40"/>
                    <a:pt x="411" y="40"/>
                    <a:pt x="411" y="40"/>
                  </a:cubicBezTo>
                  <a:cubicBezTo>
                    <a:pt x="410" y="41"/>
                    <a:pt x="410" y="41"/>
                    <a:pt x="410" y="41"/>
                  </a:cubicBezTo>
                  <a:cubicBezTo>
                    <a:pt x="410" y="41"/>
                    <a:pt x="412" y="43"/>
                    <a:pt x="413" y="44"/>
                  </a:cubicBezTo>
                  <a:cubicBezTo>
                    <a:pt x="414" y="45"/>
                    <a:pt x="415" y="46"/>
                    <a:pt x="416" y="46"/>
                  </a:cubicBezTo>
                  <a:cubicBezTo>
                    <a:pt x="417" y="47"/>
                    <a:pt x="417" y="47"/>
                    <a:pt x="417" y="47"/>
                  </a:cubicBezTo>
                  <a:cubicBezTo>
                    <a:pt x="417" y="47"/>
                    <a:pt x="417" y="47"/>
                    <a:pt x="417" y="47"/>
                  </a:cubicBezTo>
                  <a:cubicBezTo>
                    <a:pt x="417" y="47"/>
                    <a:pt x="418" y="47"/>
                    <a:pt x="418" y="47"/>
                  </a:cubicBezTo>
                  <a:cubicBezTo>
                    <a:pt x="418" y="48"/>
                    <a:pt x="419" y="47"/>
                    <a:pt x="419" y="47"/>
                  </a:cubicBezTo>
                  <a:cubicBezTo>
                    <a:pt x="420" y="47"/>
                    <a:pt x="420" y="46"/>
                    <a:pt x="420" y="46"/>
                  </a:cubicBezTo>
                  <a:cubicBezTo>
                    <a:pt x="417" y="46"/>
                    <a:pt x="417" y="46"/>
                    <a:pt x="417" y="46"/>
                  </a:cubicBezTo>
                  <a:cubicBezTo>
                    <a:pt x="417" y="48"/>
                    <a:pt x="417" y="49"/>
                    <a:pt x="416" y="49"/>
                  </a:cubicBezTo>
                  <a:cubicBezTo>
                    <a:pt x="416" y="50"/>
                    <a:pt x="416" y="50"/>
                    <a:pt x="416" y="50"/>
                  </a:cubicBezTo>
                  <a:cubicBezTo>
                    <a:pt x="416" y="50"/>
                    <a:pt x="416" y="50"/>
                    <a:pt x="416" y="50"/>
                  </a:cubicBezTo>
                  <a:cubicBezTo>
                    <a:pt x="417" y="50"/>
                    <a:pt x="417" y="50"/>
                    <a:pt x="417" y="50"/>
                  </a:cubicBezTo>
                  <a:cubicBezTo>
                    <a:pt x="417" y="50"/>
                    <a:pt x="417" y="50"/>
                    <a:pt x="417" y="50"/>
                  </a:cubicBezTo>
                  <a:cubicBezTo>
                    <a:pt x="416" y="50"/>
                    <a:pt x="416" y="50"/>
                    <a:pt x="416" y="50"/>
                  </a:cubicBezTo>
                  <a:cubicBezTo>
                    <a:pt x="417" y="50"/>
                    <a:pt x="417" y="50"/>
                    <a:pt x="417" y="50"/>
                  </a:cubicBezTo>
                  <a:cubicBezTo>
                    <a:pt x="417" y="50"/>
                    <a:pt x="417" y="50"/>
                    <a:pt x="417" y="50"/>
                  </a:cubicBezTo>
                  <a:cubicBezTo>
                    <a:pt x="417" y="50"/>
                    <a:pt x="417" y="50"/>
                    <a:pt x="417" y="50"/>
                  </a:cubicBezTo>
                  <a:cubicBezTo>
                    <a:pt x="417" y="49"/>
                    <a:pt x="417" y="49"/>
                    <a:pt x="417" y="49"/>
                  </a:cubicBezTo>
                  <a:cubicBezTo>
                    <a:pt x="417" y="50"/>
                    <a:pt x="417" y="50"/>
                    <a:pt x="417" y="50"/>
                  </a:cubicBezTo>
                  <a:cubicBezTo>
                    <a:pt x="417" y="50"/>
                    <a:pt x="417" y="50"/>
                    <a:pt x="417" y="50"/>
                  </a:cubicBezTo>
                  <a:cubicBezTo>
                    <a:pt x="417" y="49"/>
                    <a:pt x="417" y="49"/>
                    <a:pt x="417" y="49"/>
                  </a:cubicBezTo>
                  <a:cubicBezTo>
                    <a:pt x="417" y="50"/>
                    <a:pt x="417" y="50"/>
                    <a:pt x="417" y="50"/>
                  </a:cubicBezTo>
                  <a:cubicBezTo>
                    <a:pt x="418" y="49"/>
                    <a:pt x="418" y="49"/>
                    <a:pt x="418" y="49"/>
                  </a:cubicBezTo>
                  <a:cubicBezTo>
                    <a:pt x="417" y="49"/>
                    <a:pt x="417" y="49"/>
                    <a:pt x="417" y="49"/>
                  </a:cubicBezTo>
                  <a:cubicBezTo>
                    <a:pt x="417" y="50"/>
                    <a:pt x="417" y="50"/>
                    <a:pt x="417" y="50"/>
                  </a:cubicBezTo>
                  <a:cubicBezTo>
                    <a:pt x="418" y="49"/>
                    <a:pt x="418" y="49"/>
                    <a:pt x="418" y="49"/>
                  </a:cubicBezTo>
                  <a:cubicBezTo>
                    <a:pt x="417" y="50"/>
                    <a:pt x="417" y="50"/>
                    <a:pt x="417" y="50"/>
                  </a:cubicBezTo>
                  <a:cubicBezTo>
                    <a:pt x="418" y="49"/>
                    <a:pt x="418" y="49"/>
                    <a:pt x="418" y="49"/>
                  </a:cubicBezTo>
                  <a:cubicBezTo>
                    <a:pt x="418" y="49"/>
                    <a:pt x="418" y="49"/>
                    <a:pt x="418" y="49"/>
                  </a:cubicBezTo>
                  <a:cubicBezTo>
                    <a:pt x="417" y="50"/>
                    <a:pt x="417" y="50"/>
                    <a:pt x="417" y="50"/>
                  </a:cubicBezTo>
                  <a:cubicBezTo>
                    <a:pt x="418" y="49"/>
                    <a:pt x="418" y="49"/>
                    <a:pt x="418" y="49"/>
                  </a:cubicBezTo>
                  <a:cubicBezTo>
                    <a:pt x="418" y="49"/>
                    <a:pt x="418" y="49"/>
                    <a:pt x="418" y="49"/>
                  </a:cubicBezTo>
                  <a:cubicBezTo>
                    <a:pt x="418" y="49"/>
                    <a:pt x="417" y="49"/>
                    <a:pt x="417" y="48"/>
                  </a:cubicBezTo>
                  <a:cubicBezTo>
                    <a:pt x="416" y="47"/>
                    <a:pt x="416" y="46"/>
                    <a:pt x="415" y="45"/>
                  </a:cubicBezTo>
                  <a:cubicBezTo>
                    <a:pt x="415" y="45"/>
                    <a:pt x="415" y="44"/>
                    <a:pt x="415" y="44"/>
                  </a:cubicBezTo>
                  <a:cubicBezTo>
                    <a:pt x="414" y="43"/>
                    <a:pt x="414" y="43"/>
                    <a:pt x="414" y="43"/>
                  </a:cubicBezTo>
                  <a:cubicBezTo>
                    <a:pt x="414" y="43"/>
                    <a:pt x="414" y="43"/>
                    <a:pt x="413" y="43"/>
                  </a:cubicBezTo>
                  <a:cubicBezTo>
                    <a:pt x="412" y="43"/>
                    <a:pt x="412" y="43"/>
                    <a:pt x="412" y="43"/>
                  </a:cubicBezTo>
                  <a:cubicBezTo>
                    <a:pt x="412" y="43"/>
                    <a:pt x="412" y="43"/>
                    <a:pt x="412" y="43"/>
                  </a:cubicBezTo>
                  <a:cubicBezTo>
                    <a:pt x="411" y="44"/>
                    <a:pt x="411" y="44"/>
                    <a:pt x="411" y="45"/>
                  </a:cubicBezTo>
                  <a:cubicBezTo>
                    <a:pt x="411" y="45"/>
                    <a:pt x="411" y="46"/>
                    <a:pt x="411" y="46"/>
                  </a:cubicBezTo>
                  <a:cubicBezTo>
                    <a:pt x="411" y="46"/>
                    <a:pt x="411" y="46"/>
                    <a:pt x="411" y="46"/>
                  </a:cubicBezTo>
                  <a:cubicBezTo>
                    <a:pt x="411" y="46"/>
                    <a:pt x="411" y="46"/>
                    <a:pt x="411" y="46"/>
                  </a:cubicBezTo>
                  <a:cubicBezTo>
                    <a:pt x="411" y="46"/>
                    <a:pt x="411" y="46"/>
                    <a:pt x="411" y="46"/>
                  </a:cubicBezTo>
                  <a:cubicBezTo>
                    <a:pt x="411" y="46"/>
                    <a:pt x="411" y="46"/>
                    <a:pt x="411" y="46"/>
                  </a:cubicBezTo>
                  <a:cubicBezTo>
                    <a:pt x="411" y="46"/>
                    <a:pt x="411" y="46"/>
                    <a:pt x="411" y="46"/>
                  </a:cubicBezTo>
                  <a:cubicBezTo>
                    <a:pt x="411" y="46"/>
                    <a:pt x="411" y="46"/>
                    <a:pt x="411" y="46"/>
                  </a:cubicBezTo>
                  <a:cubicBezTo>
                    <a:pt x="412" y="46"/>
                    <a:pt x="412" y="46"/>
                    <a:pt x="412" y="46"/>
                  </a:cubicBezTo>
                  <a:cubicBezTo>
                    <a:pt x="411" y="46"/>
                    <a:pt x="411" y="46"/>
                    <a:pt x="411" y="46"/>
                  </a:cubicBezTo>
                  <a:cubicBezTo>
                    <a:pt x="411" y="46"/>
                    <a:pt x="411" y="46"/>
                    <a:pt x="411" y="46"/>
                  </a:cubicBezTo>
                  <a:cubicBezTo>
                    <a:pt x="412" y="46"/>
                    <a:pt x="412" y="46"/>
                    <a:pt x="412" y="46"/>
                  </a:cubicBezTo>
                  <a:cubicBezTo>
                    <a:pt x="411" y="46"/>
                    <a:pt x="411" y="46"/>
                    <a:pt x="411" y="46"/>
                  </a:cubicBezTo>
                  <a:cubicBezTo>
                    <a:pt x="412" y="46"/>
                    <a:pt x="412" y="46"/>
                    <a:pt x="412" y="46"/>
                  </a:cubicBezTo>
                  <a:cubicBezTo>
                    <a:pt x="411" y="45"/>
                    <a:pt x="411" y="45"/>
                    <a:pt x="411" y="45"/>
                  </a:cubicBezTo>
                  <a:cubicBezTo>
                    <a:pt x="411" y="46"/>
                    <a:pt x="411" y="46"/>
                    <a:pt x="411" y="46"/>
                  </a:cubicBezTo>
                  <a:cubicBezTo>
                    <a:pt x="412" y="46"/>
                    <a:pt x="412" y="46"/>
                    <a:pt x="412" y="46"/>
                  </a:cubicBezTo>
                  <a:cubicBezTo>
                    <a:pt x="411" y="45"/>
                    <a:pt x="411" y="45"/>
                    <a:pt x="411" y="45"/>
                  </a:cubicBezTo>
                  <a:cubicBezTo>
                    <a:pt x="412" y="46"/>
                    <a:pt x="412" y="46"/>
                    <a:pt x="412" y="46"/>
                  </a:cubicBezTo>
                  <a:cubicBezTo>
                    <a:pt x="411" y="45"/>
                    <a:pt x="411" y="45"/>
                    <a:pt x="411" y="45"/>
                  </a:cubicBezTo>
                  <a:cubicBezTo>
                    <a:pt x="411" y="45"/>
                    <a:pt x="411" y="45"/>
                    <a:pt x="411" y="45"/>
                  </a:cubicBezTo>
                  <a:cubicBezTo>
                    <a:pt x="412" y="46"/>
                    <a:pt x="412" y="46"/>
                    <a:pt x="412" y="46"/>
                  </a:cubicBezTo>
                  <a:cubicBezTo>
                    <a:pt x="411" y="45"/>
                    <a:pt x="411" y="45"/>
                    <a:pt x="411" y="45"/>
                  </a:cubicBezTo>
                  <a:cubicBezTo>
                    <a:pt x="411" y="45"/>
                    <a:pt x="411" y="45"/>
                    <a:pt x="411" y="45"/>
                  </a:cubicBezTo>
                  <a:cubicBezTo>
                    <a:pt x="411" y="47"/>
                    <a:pt x="411" y="47"/>
                    <a:pt x="411" y="47"/>
                  </a:cubicBezTo>
                  <a:cubicBezTo>
                    <a:pt x="413" y="48"/>
                    <a:pt x="413" y="48"/>
                    <a:pt x="413" y="48"/>
                  </a:cubicBezTo>
                  <a:cubicBezTo>
                    <a:pt x="413" y="47"/>
                    <a:pt x="413" y="47"/>
                    <a:pt x="413" y="46"/>
                  </a:cubicBezTo>
                  <a:cubicBezTo>
                    <a:pt x="413" y="46"/>
                    <a:pt x="414" y="45"/>
                    <a:pt x="414" y="44"/>
                  </a:cubicBezTo>
                  <a:cubicBezTo>
                    <a:pt x="414" y="44"/>
                    <a:pt x="414" y="43"/>
                    <a:pt x="413" y="43"/>
                  </a:cubicBezTo>
                  <a:cubicBezTo>
                    <a:pt x="413" y="42"/>
                    <a:pt x="412" y="42"/>
                    <a:pt x="411" y="42"/>
                  </a:cubicBezTo>
                  <a:cubicBezTo>
                    <a:pt x="411" y="43"/>
                    <a:pt x="411" y="43"/>
                    <a:pt x="411" y="43"/>
                  </a:cubicBezTo>
                  <a:cubicBezTo>
                    <a:pt x="412" y="42"/>
                    <a:pt x="412" y="42"/>
                    <a:pt x="412" y="42"/>
                  </a:cubicBezTo>
                  <a:cubicBezTo>
                    <a:pt x="412" y="42"/>
                    <a:pt x="411" y="42"/>
                    <a:pt x="411" y="41"/>
                  </a:cubicBezTo>
                  <a:cubicBezTo>
                    <a:pt x="410" y="41"/>
                    <a:pt x="409" y="42"/>
                    <a:pt x="409" y="42"/>
                  </a:cubicBezTo>
                  <a:cubicBezTo>
                    <a:pt x="408" y="42"/>
                    <a:pt x="408" y="43"/>
                    <a:pt x="408" y="44"/>
                  </a:cubicBezTo>
                  <a:cubicBezTo>
                    <a:pt x="408" y="44"/>
                    <a:pt x="408" y="45"/>
                    <a:pt x="408" y="45"/>
                  </a:cubicBezTo>
                  <a:cubicBezTo>
                    <a:pt x="408" y="47"/>
                    <a:pt x="408" y="48"/>
                    <a:pt x="409" y="50"/>
                  </a:cubicBezTo>
                  <a:cubicBezTo>
                    <a:pt x="411" y="47"/>
                    <a:pt x="411" y="47"/>
                    <a:pt x="411" y="47"/>
                  </a:cubicBezTo>
                  <a:cubicBezTo>
                    <a:pt x="411" y="47"/>
                    <a:pt x="410" y="47"/>
                    <a:pt x="410" y="46"/>
                  </a:cubicBezTo>
                  <a:cubicBezTo>
                    <a:pt x="407" y="45"/>
                    <a:pt x="404" y="44"/>
                    <a:pt x="402" y="44"/>
                  </a:cubicBezTo>
                  <a:cubicBezTo>
                    <a:pt x="401" y="44"/>
                    <a:pt x="400" y="44"/>
                    <a:pt x="399" y="44"/>
                  </a:cubicBezTo>
                  <a:cubicBezTo>
                    <a:pt x="398" y="45"/>
                    <a:pt x="398" y="46"/>
                    <a:pt x="398" y="47"/>
                  </a:cubicBezTo>
                  <a:cubicBezTo>
                    <a:pt x="398" y="48"/>
                    <a:pt x="398" y="48"/>
                    <a:pt x="398" y="49"/>
                  </a:cubicBezTo>
                  <a:cubicBezTo>
                    <a:pt x="399" y="50"/>
                    <a:pt x="400" y="50"/>
                    <a:pt x="401" y="50"/>
                  </a:cubicBezTo>
                  <a:cubicBezTo>
                    <a:pt x="402" y="51"/>
                    <a:pt x="403" y="51"/>
                    <a:pt x="404" y="51"/>
                  </a:cubicBezTo>
                  <a:cubicBezTo>
                    <a:pt x="405" y="51"/>
                    <a:pt x="405" y="51"/>
                    <a:pt x="406" y="51"/>
                  </a:cubicBezTo>
                  <a:cubicBezTo>
                    <a:pt x="406" y="52"/>
                    <a:pt x="406" y="52"/>
                    <a:pt x="406" y="52"/>
                  </a:cubicBezTo>
                  <a:cubicBezTo>
                    <a:pt x="407" y="51"/>
                    <a:pt x="407" y="51"/>
                    <a:pt x="407" y="51"/>
                  </a:cubicBezTo>
                  <a:cubicBezTo>
                    <a:pt x="406" y="51"/>
                    <a:pt x="406" y="51"/>
                    <a:pt x="406" y="51"/>
                  </a:cubicBezTo>
                  <a:cubicBezTo>
                    <a:pt x="407" y="51"/>
                    <a:pt x="407" y="51"/>
                    <a:pt x="407" y="51"/>
                  </a:cubicBezTo>
                  <a:cubicBezTo>
                    <a:pt x="409" y="51"/>
                    <a:pt x="409" y="51"/>
                    <a:pt x="409" y="51"/>
                  </a:cubicBezTo>
                  <a:cubicBezTo>
                    <a:pt x="408" y="50"/>
                    <a:pt x="408" y="49"/>
                    <a:pt x="407" y="49"/>
                  </a:cubicBezTo>
                  <a:cubicBezTo>
                    <a:pt x="407" y="48"/>
                    <a:pt x="406" y="48"/>
                    <a:pt x="405" y="48"/>
                  </a:cubicBezTo>
                  <a:cubicBezTo>
                    <a:pt x="404" y="48"/>
                    <a:pt x="402" y="48"/>
                    <a:pt x="402"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2" y="47"/>
                  </a:cubicBezTo>
                  <a:cubicBezTo>
                    <a:pt x="403" y="47"/>
                    <a:pt x="405" y="47"/>
                    <a:pt x="406" y="48"/>
                  </a:cubicBezTo>
                  <a:cubicBezTo>
                    <a:pt x="407" y="48"/>
                    <a:pt x="408" y="49"/>
                    <a:pt x="408" y="49"/>
                  </a:cubicBezTo>
                  <a:cubicBezTo>
                    <a:pt x="409" y="49"/>
                    <a:pt x="409" y="49"/>
                    <a:pt x="409" y="50"/>
                  </a:cubicBezTo>
                  <a:cubicBezTo>
                    <a:pt x="411" y="47"/>
                    <a:pt x="411" y="47"/>
                    <a:pt x="411" y="47"/>
                  </a:cubicBezTo>
                  <a:cubicBezTo>
                    <a:pt x="411" y="47"/>
                    <a:pt x="411" y="46"/>
                    <a:pt x="411" y="45"/>
                  </a:cubicBezTo>
                  <a:cubicBezTo>
                    <a:pt x="411" y="45"/>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0" y="44"/>
                    <a:pt x="410" y="44"/>
                    <a:pt x="410" y="44"/>
                  </a:cubicBezTo>
                  <a:cubicBezTo>
                    <a:pt x="411" y="44"/>
                    <a:pt x="411" y="44"/>
                    <a:pt x="411" y="44"/>
                  </a:cubicBezTo>
                  <a:cubicBezTo>
                    <a:pt x="411" y="44"/>
                    <a:pt x="411" y="44"/>
                    <a:pt x="411" y="44"/>
                  </a:cubicBezTo>
                  <a:cubicBezTo>
                    <a:pt x="410" y="44"/>
                    <a:pt x="410" y="44"/>
                    <a:pt x="410" y="44"/>
                  </a:cubicBezTo>
                  <a:cubicBezTo>
                    <a:pt x="411" y="45"/>
                    <a:pt x="411" y="45"/>
                    <a:pt x="411" y="45"/>
                  </a:cubicBezTo>
                  <a:cubicBezTo>
                    <a:pt x="411" y="45"/>
                    <a:pt x="411" y="45"/>
                    <a:pt x="411" y="45"/>
                  </a:cubicBezTo>
                  <a:cubicBezTo>
                    <a:pt x="411" y="45"/>
                    <a:pt x="411" y="45"/>
                    <a:pt x="411" y="45"/>
                  </a:cubicBezTo>
                  <a:cubicBezTo>
                    <a:pt x="411" y="44"/>
                    <a:pt x="411" y="44"/>
                    <a:pt x="411" y="44"/>
                  </a:cubicBezTo>
                  <a:cubicBezTo>
                    <a:pt x="411" y="44"/>
                    <a:pt x="411" y="44"/>
                    <a:pt x="411" y="44"/>
                  </a:cubicBezTo>
                  <a:cubicBezTo>
                    <a:pt x="411" y="45"/>
                    <a:pt x="411" y="45"/>
                    <a:pt x="411" y="45"/>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0" y="45"/>
                    <a:pt x="410" y="46"/>
                  </a:cubicBezTo>
                  <a:cubicBezTo>
                    <a:pt x="410" y="46"/>
                    <a:pt x="410" y="46"/>
                    <a:pt x="410" y="46"/>
                  </a:cubicBezTo>
                  <a:cubicBezTo>
                    <a:pt x="410" y="46"/>
                    <a:pt x="410" y="46"/>
                    <a:pt x="410" y="46"/>
                  </a:cubicBezTo>
                  <a:cubicBezTo>
                    <a:pt x="409" y="48"/>
                    <a:pt x="409" y="48"/>
                    <a:pt x="409" y="48"/>
                  </a:cubicBezTo>
                  <a:cubicBezTo>
                    <a:pt x="411" y="48"/>
                    <a:pt x="411" y="48"/>
                    <a:pt x="411" y="48"/>
                  </a:cubicBezTo>
                  <a:cubicBezTo>
                    <a:pt x="412" y="48"/>
                    <a:pt x="412" y="48"/>
                    <a:pt x="412" y="48"/>
                  </a:cubicBezTo>
                  <a:cubicBezTo>
                    <a:pt x="413" y="48"/>
                    <a:pt x="413" y="48"/>
                    <a:pt x="413" y="48"/>
                  </a:cubicBezTo>
                  <a:cubicBezTo>
                    <a:pt x="413" y="48"/>
                    <a:pt x="414" y="47"/>
                    <a:pt x="414" y="47"/>
                  </a:cubicBezTo>
                  <a:cubicBezTo>
                    <a:pt x="414" y="46"/>
                    <a:pt x="414" y="46"/>
                    <a:pt x="414" y="46"/>
                  </a:cubicBezTo>
                  <a:cubicBezTo>
                    <a:pt x="414" y="46"/>
                    <a:pt x="414" y="46"/>
                    <a:pt x="414" y="46"/>
                  </a:cubicBezTo>
                  <a:cubicBezTo>
                    <a:pt x="414" y="45"/>
                    <a:pt x="414" y="45"/>
                    <a:pt x="414" y="45"/>
                  </a:cubicBezTo>
                  <a:cubicBezTo>
                    <a:pt x="413" y="44"/>
                    <a:pt x="413" y="44"/>
                    <a:pt x="413" y="44"/>
                  </a:cubicBezTo>
                  <a:cubicBezTo>
                    <a:pt x="413" y="46"/>
                    <a:pt x="413" y="46"/>
                    <a:pt x="413" y="46"/>
                  </a:cubicBezTo>
                  <a:cubicBezTo>
                    <a:pt x="413" y="45"/>
                    <a:pt x="413" y="45"/>
                    <a:pt x="413" y="45"/>
                  </a:cubicBezTo>
                  <a:cubicBezTo>
                    <a:pt x="412" y="46"/>
                    <a:pt x="412" y="46"/>
                    <a:pt x="412" y="46"/>
                  </a:cubicBezTo>
                  <a:cubicBezTo>
                    <a:pt x="412" y="46"/>
                    <a:pt x="412" y="46"/>
                    <a:pt x="413" y="46"/>
                  </a:cubicBezTo>
                  <a:cubicBezTo>
                    <a:pt x="413" y="45"/>
                    <a:pt x="413" y="45"/>
                    <a:pt x="413" y="45"/>
                  </a:cubicBezTo>
                  <a:cubicBezTo>
                    <a:pt x="412" y="46"/>
                    <a:pt x="412" y="46"/>
                    <a:pt x="412" y="46"/>
                  </a:cubicBezTo>
                  <a:cubicBezTo>
                    <a:pt x="413" y="45"/>
                    <a:pt x="413" y="45"/>
                    <a:pt x="413" y="45"/>
                  </a:cubicBezTo>
                  <a:cubicBezTo>
                    <a:pt x="412" y="45"/>
                    <a:pt x="412" y="45"/>
                    <a:pt x="412" y="45"/>
                  </a:cubicBezTo>
                  <a:cubicBezTo>
                    <a:pt x="412" y="46"/>
                    <a:pt x="412" y="46"/>
                    <a:pt x="412" y="46"/>
                  </a:cubicBezTo>
                  <a:cubicBezTo>
                    <a:pt x="413" y="45"/>
                    <a:pt x="413" y="45"/>
                    <a:pt x="413" y="45"/>
                  </a:cubicBezTo>
                  <a:cubicBezTo>
                    <a:pt x="412" y="45"/>
                    <a:pt x="412" y="45"/>
                    <a:pt x="412" y="45"/>
                  </a:cubicBezTo>
                  <a:cubicBezTo>
                    <a:pt x="412" y="46"/>
                    <a:pt x="412" y="46"/>
                    <a:pt x="412" y="46"/>
                  </a:cubicBezTo>
                  <a:cubicBezTo>
                    <a:pt x="412" y="46"/>
                    <a:pt x="413" y="48"/>
                    <a:pt x="414" y="49"/>
                  </a:cubicBezTo>
                  <a:cubicBezTo>
                    <a:pt x="414" y="50"/>
                    <a:pt x="415" y="50"/>
                    <a:pt x="415" y="51"/>
                  </a:cubicBezTo>
                  <a:cubicBezTo>
                    <a:pt x="416" y="52"/>
                    <a:pt x="416" y="52"/>
                    <a:pt x="416" y="52"/>
                  </a:cubicBezTo>
                  <a:cubicBezTo>
                    <a:pt x="416" y="52"/>
                    <a:pt x="417" y="52"/>
                    <a:pt x="417" y="52"/>
                  </a:cubicBezTo>
                  <a:cubicBezTo>
                    <a:pt x="418" y="52"/>
                    <a:pt x="419" y="52"/>
                    <a:pt x="419" y="51"/>
                  </a:cubicBezTo>
                  <a:cubicBezTo>
                    <a:pt x="419" y="51"/>
                    <a:pt x="419" y="50"/>
                    <a:pt x="420" y="49"/>
                  </a:cubicBezTo>
                  <a:cubicBezTo>
                    <a:pt x="420" y="48"/>
                    <a:pt x="420" y="47"/>
                    <a:pt x="420" y="46"/>
                  </a:cubicBezTo>
                  <a:cubicBezTo>
                    <a:pt x="417" y="46"/>
                    <a:pt x="417" y="46"/>
                    <a:pt x="417" y="46"/>
                  </a:cubicBezTo>
                  <a:cubicBezTo>
                    <a:pt x="418" y="46"/>
                    <a:pt x="418" y="46"/>
                    <a:pt x="418" y="46"/>
                  </a:cubicBezTo>
                  <a:cubicBezTo>
                    <a:pt x="417" y="45"/>
                    <a:pt x="417" y="45"/>
                    <a:pt x="417" y="45"/>
                  </a:cubicBezTo>
                  <a:cubicBezTo>
                    <a:pt x="417" y="45"/>
                    <a:pt x="417" y="46"/>
                    <a:pt x="417" y="46"/>
                  </a:cubicBezTo>
                  <a:cubicBezTo>
                    <a:pt x="418" y="46"/>
                    <a:pt x="418" y="46"/>
                    <a:pt x="418" y="46"/>
                  </a:cubicBezTo>
                  <a:cubicBezTo>
                    <a:pt x="417" y="45"/>
                    <a:pt x="417" y="45"/>
                    <a:pt x="417" y="45"/>
                  </a:cubicBezTo>
                  <a:cubicBezTo>
                    <a:pt x="418" y="46"/>
                    <a:pt x="418" y="46"/>
                    <a:pt x="418" y="46"/>
                  </a:cubicBezTo>
                  <a:cubicBezTo>
                    <a:pt x="418" y="44"/>
                    <a:pt x="418" y="44"/>
                    <a:pt x="418" y="44"/>
                  </a:cubicBezTo>
                  <a:cubicBezTo>
                    <a:pt x="418" y="44"/>
                    <a:pt x="417" y="45"/>
                    <a:pt x="417" y="45"/>
                  </a:cubicBezTo>
                  <a:cubicBezTo>
                    <a:pt x="418" y="46"/>
                    <a:pt x="418" y="46"/>
                    <a:pt x="418" y="46"/>
                  </a:cubicBezTo>
                  <a:cubicBezTo>
                    <a:pt x="418" y="44"/>
                    <a:pt x="418" y="44"/>
                    <a:pt x="418" y="44"/>
                  </a:cubicBezTo>
                  <a:cubicBezTo>
                    <a:pt x="418" y="45"/>
                    <a:pt x="418" y="45"/>
                    <a:pt x="418" y="45"/>
                  </a:cubicBezTo>
                  <a:cubicBezTo>
                    <a:pt x="419" y="45"/>
                    <a:pt x="419" y="45"/>
                    <a:pt x="419" y="45"/>
                  </a:cubicBezTo>
                  <a:cubicBezTo>
                    <a:pt x="418" y="45"/>
                    <a:pt x="418" y="45"/>
                    <a:pt x="418" y="44"/>
                  </a:cubicBezTo>
                  <a:cubicBezTo>
                    <a:pt x="418" y="45"/>
                    <a:pt x="418" y="45"/>
                    <a:pt x="418" y="45"/>
                  </a:cubicBezTo>
                  <a:cubicBezTo>
                    <a:pt x="419" y="45"/>
                    <a:pt x="419" y="45"/>
                    <a:pt x="419" y="45"/>
                  </a:cubicBezTo>
                  <a:cubicBezTo>
                    <a:pt x="418" y="45"/>
                    <a:pt x="418" y="44"/>
                    <a:pt x="417" y="44"/>
                  </a:cubicBezTo>
                  <a:cubicBezTo>
                    <a:pt x="416" y="43"/>
                    <a:pt x="415" y="42"/>
                    <a:pt x="414" y="41"/>
                  </a:cubicBezTo>
                  <a:cubicBezTo>
                    <a:pt x="413" y="40"/>
                    <a:pt x="412" y="39"/>
                    <a:pt x="412" y="39"/>
                  </a:cubicBezTo>
                  <a:cubicBezTo>
                    <a:pt x="412" y="39"/>
                    <a:pt x="412" y="39"/>
                    <a:pt x="412" y="39"/>
                  </a:cubicBezTo>
                  <a:cubicBezTo>
                    <a:pt x="411" y="39"/>
                    <a:pt x="411" y="39"/>
                    <a:pt x="411" y="39"/>
                  </a:cubicBezTo>
                  <a:cubicBezTo>
                    <a:pt x="411" y="39"/>
                    <a:pt x="410" y="39"/>
                    <a:pt x="410" y="39"/>
                  </a:cubicBezTo>
                  <a:cubicBezTo>
                    <a:pt x="410" y="40"/>
                    <a:pt x="409" y="40"/>
                    <a:pt x="409" y="40"/>
                  </a:cubicBezTo>
                  <a:cubicBezTo>
                    <a:pt x="408" y="41"/>
                    <a:pt x="408" y="42"/>
                    <a:pt x="407" y="42"/>
                  </a:cubicBezTo>
                  <a:cubicBezTo>
                    <a:pt x="407" y="43"/>
                    <a:pt x="406" y="43"/>
                    <a:pt x="406" y="43"/>
                  </a:cubicBezTo>
                  <a:cubicBezTo>
                    <a:pt x="406" y="44"/>
                    <a:pt x="406" y="44"/>
                    <a:pt x="406" y="44"/>
                  </a:cubicBezTo>
                  <a:cubicBezTo>
                    <a:pt x="408" y="45"/>
                    <a:pt x="408" y="45"/>
                    <a:pt x="408" y="45"/>
                  </a:cubicBezTo>
                  <a:cubicBezTo>
                    <a:pt x="408" y="45"/>
                    <a:pt x="408" y="44"/>
                    <a:pt x="408" y="43"/>
                  </a:cubicBezTo>
                  <a:cubicBezTo>
                    <a:pt x="408" y="42"/>
                    <a:pt x="409" y="40"/>
                    <a:pt x="409" y="39"/>
                  </a:cubicBezTo>
                  <a:cubicBezTo>
                    <a:pt x="409" y="38"/>
                    <a:pt x="409" y="38"/>
                    <a:pt x="409" y="37"/>
                  </a:cubicBezTo>
                  <a:cubicBezTo>
                    <a:pt x="408" y="36"/>
                    <a:pt x="408" y="36"/>
                    <a:pt x="408" y="36"/>
                  </a:cubicBezTo>
                  <a:cubicBezTo>
                    <a:pt x="407" y="36"/>
                    <a:pt x="407" y="36"/>
                    <a:pt x="407" y="36"/>
                  </a:cubicBezTo>
                  <a:cubicBezTo>
                    <a:pt x="406" y="36"/>
                    <a:pt x="406" y="36"/>
                    <a:pt x="406" y="36"/>
                  </a:cubicBezTo>
                  <a:cubicBezTo>
                    <a:pt x="405" y="36"/>
                    <a:pt x="405" y="36"/>
                    <a:pt x="405" y="36"/>
                  </a:cubicBezTo>
                  <a:cubicBezTo>
                    <a:pt x="405" y="37"/>
                    <a:pt x="405" y="37"/>
                    <a:pt x="405" y="37"/>
                  </a:cubicBezTo>
                  <a:cubicBezTo>
                    <a:pt x="405" y="37"/>
                    <a:pt x="405" y="37"/>
                    <a:pt x="404" y="38"/>
                  </a:cubicBezTo>
                  <a:cubicBezTo>
                    <a:pt x="404" y="39"/>
                    <a:pt x="403" y="40"/>
                    <a:pt x="402" y="41"/>
                  </a:cubicBezTo>
                  <a:cubicBezTo>
                    <a:pt x="402" y="42"/>
                    <a:pt x="401" y="43"/>
                    <a:pt x="401" y="43"/>
                  </a:cubicBezTo>
                  <a:cubicBezTo>
                    <a:pt x="401" y="43"/>
                    <a:pt x="401" y="43"/>
                    <a:pt x="401" y="43"/>
                  </a:cubicBezTo>
                  <a:cubicBezTo>
                    <a:pt x="401" y="43"/>
                    <a:pt x="401" y="43"/>
                    <a:pt x="401" y="43"/>
                  </a:cubicBezTo>
                  <a:cubicBezTo>
                    <a:pt x="401" y="43"/>
                    <a:pt x="401" y="43"/>
                    <a:pt x="401" y="43"/>
                  </a:cubicBezTo>
                  <a:cubicBezTo>
                    <a:pt x="401" y="43"/>
                    <a:pt x="401" y="43"/>
                    <a:pt x="401" y="43"/>
                  </a:cubicBezTo>
                  <a:cubicBezTo>
                    <a:pt x="401" y="43"/>
                    <a:pt x="401" y="43"/>
                    <a:pt x="401" y="43"/>
                  </a:cubicBezTo>
                  <a:cubicBezTo>
                    <a:pt x="401" y="43"/>
                    <a:pt x="401" y="43"/>
                    <a:pt x="401" y="43"/>
                  </a:cubicBezTo>
                  <a:cubicBezTo>
                    <a:pt x="401" y="44"/>
                    <a:pt x="401" y="44"/>
                    <a:pt x="401" y="44"/>
                  </a:cubicBezTo>
                  <a:cubicBezTo>
                    <a:pt x="401" y="43"/>
                    <a:pt x="401" y="43"/>
                    <a:pt x="401" y="43"/>
                  </a:cubicBezTo>
                  <a:cubicBezTo>
                    <a:pt x="401" y="43"/>
                    <a:pt x="401" y="43"/>
                    <a:pt x="401" y="43"/>
                  </a:cubicBezTo>
                  <a:cubicBezTo>
                    <a:pt x="401" y="44"/>
                    <a:pt x="401" y="44"/>
                    <a:pt x="401" y="44"/>
                  </a:cubicBezTo>
                  <a:cubicBezTo>
                    <a:pt x="401" y="43"/>
                    <a:pt x="401" y="43"/>
                    <a:pt x="401" y="43"/>
                  </a:cubicBezTo>
                  <a:cubicBezTo>
                    <a:pt x="401" y="44"/>
                    <a:pt x="401" y="44"/>
                    <a:pt x="401" y="44"/>
                  </a:cubicBezTo>
                  <a:cubicBezTo>
                    <a:pt x="402" y="43"/>
                    <a:pt x="402" y="43"/>
                    <a:pt x="402" y="43"/>
                  </a:cubicBezTo>
                  <a:cubicBezTo>
                    <a:pt x="401" y="43"/>
                    <a:pt x="401" y="43"/>
                    <a:pt x="401" y="43"/>
                  </a:cubicBezTo>
                  <a:cubicBezTo>
                    <a:pt x="401" y="44"/>
                    <a:pt x="401" y="44"/>
                    <a:pt x="401" y="44"/>
                  </a:cubicBezTo>
                  <a:cubicBezTo>
                    <a:pt x="402" y="43"/>
                    <a:pt x="402" y="43"/>
                    <a:pt x="402" y="43"/>
                  </a:cubicBezTo>
                  <a:cubicBezTo>
                    <a:pt x="402" y="43"/>
                    <a:pt x="402" y="43"/>
                    <a:pt x="402" y="43"/>
                  </a:cubicBezTo>
                  <a:cubicBezTo>
                    <a:pt x="402" y="43"/>
                    <a:pt x="402" y="43"/>
                    <a:pt x="402" y="43"/>
                  </a:cubicBezTo>
                  <a:cubicBezTo>
                    <a:pt x="402" y="43"/>
                    <a:pt x="402" y="43"/>
                    <a:pt x="402" y="43"/>
                  </a:cubicBezTo>
                  <a:cubicBezTo>
                    <a:pt x="402" y="43"/>
                    <a:pt x="402" y="43"/>
                    <a:pt x="402" y="43"/>
                  </a:cubicBezTo>
                  <a:cubicBezTo>
                    <a:pt x="402" y="43"/>
                    <a:pt x="402" y="42"/>
                    <a:pt x="403" y="41"/>
                  </a:cubicBezTo>
                  <a:cubicBezTo>
                    <a:pt x="404" y="39"/>
                    <a:pt x="407" y="37"/>
                    <a:pt x="409" y="36"/>
                  </a:cubicBezTo>
                  <a:cubicBezTo>
                    <a:pt x="410" y="35"/>
                    <a:pt x="411" y="35"/>
                    <a:pt x="412" y="34"/>
                  </a:cubicBezTo>
                  <a:cubicBezTo>
                    <a:pt x="412" y="34"/>
                    <a:pt x="412" y="34"/>
                    <a:pt x="413" y="34"/>
                  </a:cubicBezTo>
                  <a:cubicBezTo>
                    <a:pt x="413" y="34"/>
                    <a:pt x="413" y="34"/>
                    <a:pt x="413" y="34"/>
                  </a:cubicBezTo>
                  <a:cubicBezTo>
                    <a:pt x="413" y="34"/>
                    <a:pt x="413" y="34"/>
                    <a:pt x="413" y="34"/>
                  </a:cubicBezTo>
                  <a:cubicBezTo>
                    <a:pt x="413" y="34"/>
                    <a:pt x="413" y="34"/>
                    <a:pt x="413" y="34"/>
                  </a:cubicBezTo>
                  <a:cubicBezTo>
                    <a:pt x="413" y="34"/>
                    <a:pt x="413" y="34"/>
                    <a:pt x="413" y="34"/>
                  </a:cubicBezTo>
                  <a:cubicBezTo>
                    <a:pt x="413" y="34"/>
                    <a:pt x="413" y="34"/>
                    <a:pt x="413" y="34"/>
                  </a:cubicBezTo>
                  <a:cubicBezTo>
                    <a:pt x="413" y="34"/>
                    <a:pt x="413" y="34"/>
                    <a:pt x="413" y="34"/>
                  </a:cubicBezTo>
                  <a:cubicBezTo>
                    <a:pt x="413" y="34"/>
                    <a:pt x="413" y="34"/>
                    <a:pt x="413" y="34"/>
                  </a:cubicBezTo>
                  <a:cubicBezTo>
                    <a:pt x="414" y="34"/>
                    <a:pt x="414" y="34"/>
                    <a:pt x="414" y="34"/>
                  </a:cubicBezTo>
                  <a:cubicBezTo>
                    <a:pt x="414" y="34"/>
                    <a:pt x="414" y="34"/>
                    <a:pt x="414" y="34"/>
                  </a:cubicBezTo>
                  <a:cubicBezTo>
                    <a:pt x="414" y="34"/>
                    <a:pt x="414" y="34"/>
                    <a:pt x="414" y="34"/>
                  </a:cubicBezTo>
                  <a:cubicBezTo>
                    <a:pt x="414" y="34"/>
                    <a:pt x="414" y="34"/>
                    <a:pt x="414" y="34"/>
                  </a:cubicBezTo>
                  <a:cubicBezTo>
                    <a:pt x="414" y="34"/>
                    <a:pt x="414" y="34"/>
                    <a:pt x="414" y="34"/>
                  </a:cubicBezTo>
                  <a:cubicBezTo>
                    <a:pt x="414" y="34"/>
                    <a:pt x="414" y="34"/>
                    <a:pt x="414" y="34"/>
                  </a:cubicBezTo>
                  <a:cubicBezTo>
                    <a:pt x="415" y="33"/>
                    <a:pt x="415" y="33"/>
                    <a:pt x="415" y="33"/>
                  </a:cubicBezTo>
                  <a:cubicBezTo>
                    <a:pt x="414" y="34"/>
                    <a:pt x="414" y="34"/>
                    <a:pt x="414" y="34"/>
                  </a:cubicBezTo>
                  <a:cubicBezTo>
                    <a:pt x="414" y="34"/>
                    <a:pt x="414" y="34"/>
                    <a:pt x="414" y="34"/>
                  </a:cubicBezTo>
                  <a:cubicBezTo>
                    <a:pt x="415" y="33"/>
                    <a:pt x="415" y="33"/>
                    <a:pt x="415" y="33"/>
                  </a:cubicBezTo>
                  <a:cubicBezTo>
                    <a:pt x="414" y="34"/>
                    <a:pt x="414" y="34"/>
                    <a:pt x="414" y="34"/>
                  </a:cubicBezTo>
                  <a:cubicBezTo>
                    <a:pt x="415" y="33"/>
                    <a:pt x="415" y="33"/>
                    <a:pt x="415" y="33"/>
                  </a:cubicBezTo>
                  <a:cubicBezTo>
                    <a:pt x="414" y="33"/>
                    <a:pt x="414" y="33"/>
                    <a:pt x="414" y="33"/>
                  </a:cubicBezTo>
                  <a:cubicBezTo>
                    <a:pt x="414" y="34"/>
                    <a:pt x="414" y="34"/>
                    <a:pt x="414" y="34"/>
                  </a:cubicBezTo>
                  <a:cubicBezTo>
                    <a:pt x="415" y="33"/>
                    <a:pt x="415" y="33"/>
                    <a:pt x="415" y="33"/>
                  </a:cubicBezTo>
                  <a:cubicBezTo>
                    <a:pt x="414" y="33"/>
                    <a:pt x="414" y="33"/>
                    <a:pt x="414" y="33"/>
                  </a:cubicBezTo>
                  <a:cubicBezTo>
                    <a:pt x="414" y="33"/>
                    <a:pt x="414" y="33"/>
                    <a:pt x="414" y="33"/>
                  </a:cubicBezTo>
                  <a:cubicBezTo>
                    <a:pt x="414" y="33"/>
                    <a:pt x="414" y="33"/>
                    <a:pt x="414" y="33"/>
                  </a:cubicBezTo>
                  <a:cubicBezTo>
                    <a:pt x="414" y="33"/>
                    <a:pt x="414" y="33"/>
                    <a:pt x="414" y="33"/>
                  </a:cubicBezTo>
                  <a:cubicBezTo>
                    <a:pt x="414" y="33"/>
                    <a:pt x="414" y="33"/>
                    <a:pt x="414" y="33"/>
                  </a:cubicBezTo>
                  <a:cubicBezTo>
                    <a:pt x="414" y="33"/>
                    <a:pt x="414" y="33"/>
                    <a:pt x="414" y="33"/>
                  </a:cubicBezTo>
                  <a:cubicBezTo>
                    <a:pt x="414" y="33"/>
                    <a:pt x="413" y="33"/>
                    <a:pt x="413" y="34"/>
                  </a:cubicBezTo>
                  <a:cubicBezTo>
                    <a:pt x="413" y="34"/>
                    <a:pt x="412" y="35"/>
                    <a:pt x="412" y="35"/>
                  </a:cubicBezTo>
                  <a:cubicBezTo>
                    <a:pt x="412" y="35"/>
                    <a:pt x="411" y="36"/>
                    <a:pt x="411" y="37"/>
                  </a:cubicBezTo>
                  <a:cubicBezTo>
                    <a:pt x="411" y="39"/>
                    <a:pt x="413" y="41"/>
                    <a:pt x="414" y="42"/>
                  </a:cubicBezTo>
                  <a:cubicBezTo>
                    <a:pt x="415" y="43"/>
                    <a:pt x="415" y="44"/>
                    <a:pt x="416" y="44"/>
                  </a:cubicBezTo>
                  <a:cubicBezTo>
                    <a:pt x="417" y="45"/>
                    <a:pt x="417" y="45"/>
                    <a:pt x="417" y="45"/>
                  </a:cubicBezTo>
                  <a:cubicBezTo>
                    <a:pt x="417" y="45"/>
                    <a:pt x="418" y="45"/>
                    <a:pt x="418" y="45"/>
                  </a:cubicBezTo>
                  <a:cubicBezTo>
                    <a:pt x="418" y="45"/>
                    <a:pt x="418" y="45"/>
                    <a:pt x="418" y="45"/>
                  </a:cubicBezTo>
                  <a:cubicBezTo>
                    <a:pt x="419" y="45"/>
                    <a:pt x="419" y="45"/>
                    <a:pt x="419" y="45"/>
                  </a:cubicBezTo>
                  <a:cubicBezTo>
                    <a:pt x="422" y="44"/>
                    <a:pt x="424"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4" y="44"/>
                  </a:cubicBezTo>
                  <a:cubicBezTo>
                    <a:pt x="424" y="45"/>
                    <a:pt x="423" y="47"/>
                    <a:pt x="422" y="48"/>
                  </a:cubicBezTo>
                  <a:cubicBezTo>
                    <a:pt x="421" y="50"/>
                    <a:pt x="421" y="51"/>
                    <a:pt x="421" y="53"/>
                  </a:cubicBezTo>
                  <a:cubicBezTo>
                    <a:pt x="421" y="53"/>
                    <a:pt x="421" y="54"/>
                    <a:pt x="421" y="54"/>
                  </a:cubicBezTo>
                  <a:cubicBezTo>
                    <a:pt x="422" y="54"/>
                    <a:pt x="422" y="54"/>
                    <a:pt x="422" y="54"/>
                  </a:cubicBezTo>
                  <a:cubicBezTo>
                    <a:pt x="421" y="54"/>
                    <a:pt x="421" y="54"/>
                    <a:pt x="421" y="54"/>
                  </a:cubicBezTo>
                  <a:cubicBezTo>
                    <a:pt x="421" y="55"/>
                    <a:pt x="421" y="55"/>
                    <a:pt x="422" y="56"/>
                  </a:cubicBezTo>
                  <a:cubicBezTo>
                    <a:pt x="422" y="57"/>
                    <a:pt x="423" y="57"/>
                    <a:pt x="425" y="58"/>
                  </a:cubicBezTo>
                  <a:cubicBezTo>
                    <a:pt x="426" y="59"/>
                    <a:pt x="428" y="60"/>
                    <a:pt x="430" y="61"/>
                  </a:cubicBezTo>
                  <a:cubicBezTo>
                    <a:pt x="430" y="62"/>
                    <a:pt x="431" y="62"/>
                    <a:pt x="431" y="63"/>
                  </a:cubicBezTo>
                  <a:cubicBezTo>
                    <a:pt x="432" y="63"/>
                    <a:pt x="432" y="63"/>
                    <a:pt x="432" y="64"/>
                  </a:cubicBezTo>
                  <a:cubicBezTo>
                    <a:pt x="433" y="64"/>
                    <a:pt x="433" y="64"/>
                    <a:pt x="433" y="64"/>
                  </a:cubicBezTo>
                  <a:cubicBezTo>
                    <a:pt x="432" y="63"/>
                    <a:pt x="432" y="63"/>
                    <a:pt x="432" y="63"/>
                  </a:cubicBezTo>
                  <a:cubicBezTo>
                    <a:pt x="432" y="63"/>
                    <a:pt x="431" y="64"/>
                    <a:pt x="431" y="65"/>
                  </a:cubicBezTo>
                  <a:cubicBezTo>
                    <a:pt x="430" y="65"/>
                    <a:pt x="430" y="66"/>
                    <a:pt x="429" y="67"/>
                  </a:cubicBezTo>
                  <a:cubicBezTo>
                    <a:pt x="429" y="67"/>
                    <a:pt x="429" y="68"/>
                    <a:pt x="429" y="69"/>
                  </a:cubicBezTo>
                  <a:cubicBezTo>
                    <a:pt x="430" y="69"/>
                    <a:pt x="430" y="69"/>
                    <a:pt x="430" y="69"/>
                  </a:cubicBezTo>
                  <a:cubicBezTo>
                    <a:pt x="431" y="67"/>
                    <a:pt x="431" y="67"/>
                    <a:pt x="431" y="67"/>
                  </a:cubicBezTo>
                  <a:cubicBezTo>
                    <a:pt x="431" y="67"/>
                    <a:pt x="430" y="67"/>
                    <a:pt x="429" y="67"/>
                  </a:cubicBezTo>
                  <a:cubicBezTo>
                    <a:pt x="429" y="66"/>
                    <a:pt x="429" y="66"/>
                    <a:pt x="428" y="66"/>
                  </a:cubicBezTo>
                  <a:cubicBezTo>
                    <a:pt x="428" y="66"/>
                    <a:pt x="427" y="66"/>
                    <a:pt x="427" y="66"/>
                  </a:cubicBezTo>
                  <a:cubicBezTo>
                    <a:pt x="427" y="67"/>
                    <a:pt x="427" y="67"/>
                    <a:pt x="427" y="67"/>
                  </a:cubicBezTo>
                  <a:cubicBezTo>
                    <a:pt x="428" y="68"/>
                    <a:pt x="428" y="68"/>
                    <a:pt x="428" y="68"/>
                  </a:cubicBezTo>
                  <a:cubicBezTo>
                    <a:pt x="428" y="68"/>
                    <a:pt x="428" y="68"/>
                    <a:pt x="430" y="66"/>
                  </a:cubicBezTo>
                  <a:cubicBezTo>
                    <a:pt x="433" y="63"/>
                    <a:pt x="433" y="63"/>
                    <a:pt x="433" y="63"/>
                  </a:cubicBezTo>
                  <a:cubicBezTo>
                    <a:pt x="429" y="63"/>
                    <a:pt x="429" y="63"/>
                    <a:pt x="429" y="63"/>
                  </a:cubicBezTo>
                  <a:cubicBezTo>
                    <a:pt x="428" y="63"/>
                    <a:pt x="428" y="63"/>
                    <a:pt x="427" y="63"/>
                  </a:cubicBezTo>
                  <a:cubicBezTo>
                    <a:pt x="426" y="64"/>
                    <a:pt x="425" y="64"/>
                    <a:pt x="423" y="65"/>
                  </a:cubicBezTo>
                  <a:cubicBezTo>
                    <a:pt x="424" y="66"/>
                    <a:pt x="424" y="66"/>
                    <a:pt x="424" y="66"/>
                  </a:cubicBezTo>
                  <a:cubicBezTo>
                    <a:pt x="425" y="66"/>
                    <a:pt x="425" y="66"/>
                    <a:pt x="425" y="66"/>
                  </a:cubicBezTo>
                  <a:cubicBezTo>
                    <a:pt x="425" y="66"/>
                    <a:pt x="425" y="66"/>
                    <a:pt x="425" y="66"/>
                  </a:cubicBezTo>
                  <a:cubicBezTo>
                    <a:pt x="425" y="66"/>
                    <a:pt x="425" y="66"/>
                    <a:pt x="425" y="66"/>
                  </a:cubicBezTo>
                  <a:cubicBezTo>
                    <a:pt x="425" y="66"/>
                    <a:pt x="425" y="66"/>
                    <a:pt x="425" y="66"/>
                  </a:cubicBezTo>
                  <a:cubicBezTo>
                    <a:pt x="425" y="66"/>
                    <a:pt x="425" y="66"/>
                    <a:pt x="425" y="66"/>
                  </a:cubicBezTo>
                  <a:cubicBezTo>
                    <a:pt x="425" y="66"/>
                    <a:pt x="425" y="66"/>
                    <a:pt x="425" y="66"/>
                  </a:cubicBezTo>
                  <a:cubicBezTo>
                    <a:pt x="426" y="66"/>
                    <a:pt x="426" y="66"/>
                    <a:pt x="426" y="66"/>
                  </a:cubicBezTo>
                  <a:cubicBezTo>
                    <a:pt x="426" y="66"/>
                    <a:pt x="427" y="65"/>
                    <a:pt x="427" y="65"/>
                  </a:cubicBezTo>
                  <a:cubicBezTo>
                    <a:pt x="428" y="65"/>
                    <a:pt x="428" y="65"/>
                    <a:pt x="428" y="65"/>
                  </a:cubicBezTo>
                  <a:cubicBezTo>
                    <a:pt x="428" y="65"/>
                    <a:pt x="428" y="65"/>
                    <a:pt x="428" y="65"/>
                  </a:cubicBezTo>
                  <a:cubicBezTo>
                    <a:pt x="429" y="65"/>
                    <a:pt x="429" y="65"/>
                    <a:pt x="429" y="65"/>
                  </a:cubicBezTo>
                  <a:cubicBezTo>
                    <a:pt x="429" y="64"/>
                    <a:pt x="429" y="64"/>
                    <a:pt x="429" y="64"/>
                  </a:cubicBezTo>
                  <a:cubicBezTo>
                    <a:pt x="429" y="63"/>
                    <a:pt x="429" y="63"/>
                    <a:pt x="429" y="62"/>
                  </a:cubicBezTo>
                  <a:cubicBezTo>
                    <a:pt x="428" y="62"/>
                    <a:pt x="428" y="62"/>
                    <a:pt x="427" y="62"/>
                  </a:cubicBezTo>
                  <a:cubicBezTo>
                    <a:pt x="427" y="62"/>
                    <a:pt x="427" y="62"/>
                    <a:pt x="426" y="62"/>
                  </a:cubicBezTo>
                  <a:cubicBezTo>
                    <a:pt x="424" y="62"/>
                    <a:pt x="422" y="62"/>
                    <a:pt x="420" y="62"/>
                  </a:cubicBezTo>
                  <a:cubicBezTo>
                    <a:pt x="419" y="63"/>
                    <a:pt x="418" y="63"/>
                    <a:pt x="417" y="63"/>
                  </a:cubicBezTo>
                  <a:cubicBezTo>
                    <a:pt x="416" y="63"/>
                    <a:pt x="416" y="63"/>
                    <a:pt x="416" y="63"/>
                  </a:cubicBezTo>
                  <a:cubicBezTo>
                    <a:pt x="412" y="63"/>
                    <a:pt x="412" y="63"/>
                    <a:pt x="412" y="63"/>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4" y="66"/>
                    <a:pt x="413" y="67"/>
                  </a:cubicBezTo>
                  <a:cubicBezTo>
                    <a:pt x="413" y="67"/>
                    <a:pt x="412" y="67"/>
                    <a:pt x="412" y="68"/>
                  </a:cubicBezTo>
                  <a:cubicBezTo>
                    <a:pt x="412" y="68"/>
                    <a:pt x="411" y="69"/>
                    <a:pt x="411" y="70"/>
                  </a:cubicBezTo>
                  <a:cubicBezTo>
                    <a:pt x="411" y="70"/>
                    <a:pt x="411" y="71"/>
                    <a:pt x="412" y="71"/>
                  </a:cubicBezTo>
                  <a:cubicBezTo>
                    <a:pt x="412" y="72"/>
                    <a:pt x="412" y="72"/>
                    <a:pt x="413" y="73"/>
                  </a:cubicBezTo>
                  <a:cubicBezTo>
                    <a:pt x="414" y="73"/>
                    <a:pt x="414" y="73"/>
                    <a:pt x="414" y="73"/>
                  </a:cubicBezTo>
                  <a:cubicBezTo>
                    <a:pt x="415" y="73"/>
                    <a:pt x="415" y="73"/>
                    <a:pt x="415" y="73"/>
                  </a:cubicBezTo>
                  <a:cubicBezTo>
                    <a:pt x="415" y="72"/>
                    <a:pt x="415" y="72"/>
                    <a:pt x="415" y="72"/>
                  </a:cubicBezTo>
                  <a:cubicBezTo>
                    <a:pt x="414" y="73"/>
                    <a:pt x="414" y="73"/>
                    <a:pt x="414" y="73"/>
                  </a:cubicBezTo>
                  <a:cubicBezTo>
                    <a:pt x="415" y="73"/>
                    <a:pt x="415" y="73"/>
                    <a:pt x="415" y="73"/>
                  </a:cubicBezTo>
                  <a:cubicBezTo>
                    <a:pt x="415" y="72"/>
                    <a:pt x="415" y="72"/>
                    <a:pt x="415" y="72"/>
                  </a:cubicBezTo>
                  <a:cubicBezTo>
                    <a:pt x="414" y="73"/>
                    <a:pt x="414" y="73"/>
                    <a:pt x="414" y="73"/>
                  </a:cubicBezTo>
                  <a:cubicBezTo>
                    <a:pt x="415" y="72"/>
                    <a:pt x="415" y="72"/>
                    <a:pt x="415" y="72"/>
                  </a:cubicBezTo>
                  <a:cubicBezTo>
                    <a:pt x="414" y="72"/>
                    <a:pt x="414" y="72"/>
                    <a:pt x="414" y="72"/>
                  </a:cubicBezTo>
                  <a:cubicBezTo>
                    <a:pt x="414" y="73"/>
                    <a:pt x="414" y="73"/>
                    <a:pt x="414" y="73"/>
                  </a:cubicBezTo>
                  <a:cubicBezTo>
                    <a:pt x="415" y="72"/>
                    <a:pt x="415" y="72"/>
                    <a:pt x="415" y="72"/>
                  </a:cubicBezTo>
                  <a:cubicBezTo>
                    <a:pt x="414" y="72"/>
                    <a:pt x="414" y="72"/>
                    <a:pt x="414" y="72"/>
                  </a:cubicBezTo>
                  <a:cubicBezTo>
                    <a:pt x="414" y="73"/>
                    <a:pt x="414" y="73"/>
                    <a:pt x="414" y="73"/>
                  </a:cubicBezTo>
                  <a:cubicBezTo>
                    <a:pt x="414" y="73"/>
                    <a:pt x="414" y="73"/>
                    <a:pt x="414" y="73"/>
                  </a:cubicBezTo>
                  <a:cubicBezTo>
                    <a:pt x="415" y="73"/>
                    <a:pt x="415" y="73"/>
                    <a:pt x="415" y="73"/>
                  </a:cubicBezTo>
                  <a:cubicBezTo>
                    <a:pt x="414" y="72"/>
                    <a:pt x="414" y="72"/>
                    <a:pt x="414" y="72"/>
                  </a:cubicBezTo>
                  <a:cubicBezTo>
                    <a:pt x="414" y="72"/>
                    <a:pt x="414" y="73"/>
                    <a:pt x="414" y="73"/>
                  </a:cubicBezTo>
                  <a:cubicBezTo>
                    <a:pt x="415" y="73"/>
                    <a:pt x="415" y="73"/>
                    <a:pt x="415" y="73"/>
                  </a:cubicBezTo>
                  <a:cubicBezTo>
                    <a:pt x="414" y="72"/>
                    <a:pt x="414" y="72"/>
                    <a:pt x="414" y="72"/>
                  </a:cubicBezTo>
                  <a:cubicBezTo>
                    <a:pt x="415" y="73"/>
                    <a:pt x="415" y="73"/>
                    <a:pt x="415" y="73"/>
                  </a:cubicBezTo>
                  <a:cubicBezTo>
                    <a:pt x="414" y="72"/>
                    <a:pt x="414" y="72"/>
                    <a:pt x="414" y="72"/>
                  </a:cubicBezTo>
                  <a:cubicBezTo>
                    <a:pt x="414" y="72"/>
                    <a:pt x="414" y="72"/>
                    <a:pt x="414" y="72"/>
                  </a:cubicBezTo>
                  <a:cubicBezTo>
                    <a:pt x="415" y="73"/>
                    <a:pt x="415" y="73"/>
                    <a:pt x="415" y="73"/>
                  </a:cubicBezTo>
                  <a:cubicBezTo>
                    <a:pt x="414" y="72"/>
                    <a:pt x="414" y="72"/>
                    <a:pt x="414" y="72"/>
                  </a:cubicBezTo>
                  <a:cubicBezTo>
                    <a:pt x="414" y="72"/>
                    <a:pt x="414" y="72"/>
                    <a:pt x="414" y="72"/>
                  </a:cubicBezTo>
                  <a:cubicBezTo>
                    <a:pt x="414" y="72"/>
                    <a:pt x="414" y="72"/>
                    <a:pt x="413" y="72"/>
                  </a:cubicBezTo>
                  <a:cubicBezTo>
                    <a:pt x="413" y="72"/>
                    <a:pt x="412" y="72"/>
                    <a:pt x="412" y="72"/>
                  </a:cubicBezTo>
                  <a:cubicBezTo>
                    <a:pt x="411" y="72"/>
                    <a:pt x="411" y="72"/>
                    <a:pt x="411" y="72"/>
                  </a:cubicBezTo>
                  <a:cubicBezTo>
                    <a:pt x="411" y="72"/>
                    <a:pt x="411" y="72"/>
                    <a:pt x="411" y="72"/>
                  </a:cubicBezTo>
                  <a:cubicBezTo>
                    <a:pt x="411" y="72"/>
                    <a:pt x="411" y="72"/>
                    <a:pt x="411" y="72"/>
                  </a:cubicBezTo>
                  <a:cubicBezTo>
                    <a:pt x="411" y="72"/>
                    <a:pt x="411" y="72"/>
                    <a:pt x="411" y="72"/>
                  </a:cubicBezTo>
                  <a:cubicBezTo>
                    <a:pt x="411" y="72"/>
                    <a:pt x="411" y="72"/>
                    <a:pt x="411" y="72"/>
                  </a:cubicBezTo>
                  <a:cubicBezTo>
                    <a:pt x="411" y="72"/>
                    <a:pt x="411" y="72"/>
                    <a:pt x="411" y="72"/>
                  </a:cubicBezTo>
                  <a:cubicBezTo>
                    <a:pt x="411" y="72"/>
                    <a:pt x="411" y="72"/>
                    <a:pt x="411" y="72"/>
                  </a:cubicBezTo>
                  <a:cubicBezTo>
                    <a:pt x="411" y="72"/>
                    <a:pt x="411" y="72"/>
                    <a:pt x="411" y="72"/>
                  </a:cubicBezTo>
                  <a:cubicBezTo>
                    <a:pt x="410" y="73"/>
                    <a:pt x="410" y="73"/>
                    <a:pt x="410" y="73"/>
                  </a:cubicBezTo>
                  <a:cubicBezTo>
                    <a:pt x="410" y="74"/>
                    <a:pt x="410" y="74"/>
                    <a:pt x="410" y="74"/>
                  </a:cubicBezTo>
                  <a:cubicBezTo>
                    <a:pt x="410" y="74"/>
                    <a:pt x="411" y="74"/>
                    <a:pt x="411" y="74"/>
                  </a:cubicBezTo>
                  <a:cubicBezTo>
                    <a:pt x="412" y="74"/>
                    <a:pt x="412" y="74"/>
                    <a:pt x="412" y="74"/>
                  </a:cubicBezTo>
                  <a:cubicBezTo>
                    <a:pt x="412" y="73"/>
                    <a:pt x="412" y="73"/>
                    <a:pt x="412" y="72"/>
                  </a:cubicBezTo>
                  <a:cubicBezTo>
                    <a:pt x="412" y="72"/>
                    <a:pt x="412" y="71"/>
                    <a:pt x="412" y="71"/>
                  </a:cubicBezTo>
                  <a:cubicBezTo>
                    <a:pt x="411" y="70"/>
                    <a:pt x="411" y="70"/>
                    <a:pt x="411" y="70"/>
                  </a:cubicBezTo>
                  <a:cubicBezTo>
                    <a:pt x="410" y="70"/>
                    <a:pt x="410" y="70"/>
                    <a:pt x="410" y="70"/>
                  </a:cubicBezTo>
                  <a:cubicBezTo>
                    <a:pt x="410" y="70"/>
                    <a:pt x="409" y="70"/>
                    <a:pt x="409" y="69"/>
                  </a:cubicBezTo>
                  <a:cubicBezTo>
                    <a:pt x="407" y="69"/>
                    <a:pt x="405" y="68"/>
                    <a:pt x="404" y="68"/>
                  </a:cubicBezTo>
                  <a:cubicBezTo>
                    <a:pt x="403" y="67"/>
                    <a:pt x="402" y="67"/>
                    <a:pt x="402" y="67"/>
                  </a:cubicBezTo>
                  <a:cubicBezTo>
                    <a:pt x="401" y="67"/>
                    <a:pt x="401" y="66"/>
                    <a:pt x="400" y="66"/>
                  </a:cubicBezTo>
                  <a:cubicBezTo>
                    <a:pt x="400" y="66"/>
                    <a:pt x="400" y="66"/>
                    <a:pt x="400" y="66"/>
                  </a:cubicBezTo>
                  <a:cubicBezTo>
                    <a:pt x="400" y="66"/>
                    <a:pt x="400" y="66"/>
                    <a:pt x="400" y="66"/>
                  </a:cubicBezTo>
                  <a:cubicBezTo>
                    <a:pt x="400" y="66"/>
                    <a:pt x="400" y="66"/>
                    <a:pt x="400" y="66"/>
                  </a:cubicBezTo>
                  <a:cubicBezTo>
                    <a:pt x="400" y="65"/>
                    <a:pt x="400" y="65"/>
                    <a:pt x="400" y="65"/>
                  </a:cubicBezTo>
                  <a:cubicBezTo>
                    <a:pt x="400" y="65"/>
                    <a:pt x="400" y="64"/>
                    <a:pt x="400" y="64"/>
                  </a:cubicBezTo>
                  <a:cubicBezTo>
                    <a:pt x="401" y="64"/>
                    <a:pt x="401" y="64"/>
                    <a:pt x="402" y="63"/>
                  </a:cubicBezTo>
                  <a:cubicBezTo>
                    <a:pt x="404" y="63"/>
                    <a:pt x="405" y="63"/>
                    <a:pt x="407" y="62"/>
                  </a:cubicBezTo>
                  <a:cubicBezTo>
                    <a:pt x="407" y="62"/>
                    <a:pt x="407" y="61"/>
                    <a:pt x="408" y="61"/>
                  </a:cubicBezTo>
                  <a:cubicBezTo>
                    <a:pt x="408" y="60"/>
                    <a:pt x="408" y="59"/>
                    <a:pt x="408" y="59"/>
                  </a:cubicBezTo>
                  <a:cubicBezTo>
                    <a:pt x="408" y="58"/>
                    <a:pt x="408" y="57"/>
                    <a:pt x="408" y="57"/>
                  </a:cubicBezTo>
                  <a:cubicBezTo>
                    <a:pt x="408" y="56"/>
                    <a:pt x="407" y="55"/>
                    <a:pt x="407" y="54"/>
                  </a:cubicBezTo>
                  <a:cubicBezTo>
                    <a:pt x="406" y="54"/>
                    <a:pt x="405" y="54"/>
                    <a:pt x="405" y="54"/>
                  </a:cubicBezTo>
                  <a:cubicBezTo>
                    <a:pt x="404" y="54"/>
                    <a:pt x="403" y="54"/>
                    <a:pt x="403" y="54"/>
                  </a:cubicBezTo>
                  <a:cubicBezTo>
                    <a:pt x="402" y="54"/>
                    <a:pt x="402" y="54"/>
                    <a:pt x="402" y="54"/>
                  </a:cubicBezTo>
                  <a:cubicBezTo>
                    <a:pt x="402" y="54"/>
                    <a:pt x="402" y="54"/>
                    <a:pt x="402" y="54"/>
                  </a:cubicBezTo>
                  <a:cubicBezTo>
                    <a:pt x="402" y="54"/>
                    <a:pt x="402" y="54"/>
                    <a:pt x="402" y="54"/>
                  </a:cubicBezTo>
                  <a:cubicBezTo>
                    <a:pt x="402" y="54"/>
                    <a:pt x="402" y="54"/>
                    <a:pt x="402" y="54"/>
                  </a:cubicBezTo>
                  <a:cubicBezTo>
                    <a:pt x="402" y="54"/>
                    <a:pt x="402" y="54"/>
                    <a:pt x="402" y="54"/>
                  </a:cubicBezTo>
                  <a:cubicBezTo>
                    <a:pt x="402" y="54"/>
                    <a:pt x="402" y="54"/>
                    <a:pt x="402" y="54"/>
                  </a:cubicBezTo>
                  <a:cubicBezTo>
                    <a:pt x="401" y="55"/>
                    <a:pt x="401" y="55"/>
                    <a:pt x="401" y="55"/>
                  </a:cubicBezTo>
                  <a:cubicBezTo>
                    <a:pt x="402" y="55"/>
                    <a:pt x="402" y="55"/>
                    <a:pt x="402" y="55"/>
                  </a:cubicBezTo>
                  <a:cubicBezTo>
                    <a:pt x="402" y="54"/>
                    <a:pt x="402" y="54"/>
                    <a:pt x="402" y="54"/>
                  </a:cubicBezTo>
                  <a:cubicBezTo>
                    <a:pt x="401" y="55"/>
                    <a:pt x="401" y="55"/>
                    <a:pt x="401" y="55"/>
                  </a:cubicBezTo>
                  <a:cubicBezTo>
                    <a:pt x="402" y="55"/>
                    <a:pt x="402" y="55"/>
                    <a:pt x="402" y="55"/>
                  </a:cubicBezTo>
                  <a:cubicBezTo>
                    <a:pt x="401" y="55"/>
                    <a:pt x="401" y="55"/>
                    <a:pt x="401" y="55"/>
                  </a:cubicBezTo>
                  <a:cubicBezTo>
                    <a:pt x="402" y="55"/>
                    <a:pt x="402" y="55"/>
                    <a:pt x="402" y="55"/>
                  </a:cubicBezTo>
                  <a:cubicBezTo>
                    <a:pt x="402" y="55"/>
                    <a:pt x="402" y="55"/>
                    <a:pt x="402" y="55"/>
                  </a:cubicBezTo>
                  <a:cubicBezTo>
                    <a:pt x="401" y="55"/>
                    <a:pt x="401" y="55"/>
                    <a:pt x="401" y="55"/>
                  </a:cubicBezTo>
                  <a:cubicBezTo>
                    <a:pt x="402" y="55"/>
                    <a:pt x="402" y="55"/>
                    <a:pt x="402" y="55"/>
                  </a:cubicBezTo>
                  <a:cubicBezTo>
                    <a:pt x="402" y="55"/>
                    <a:pt x="402" y="55"/>
                    <a:pt x="402" y="55"/>
                  </a:cubicBezTo>
                  <a:cubicBezTo>
                    <a:pt x="402" y="54"/>
                    <a:pt x="402" y="54"/>
                    <a:pt x="402" y="54"/>
                  </a:cubicBezTo>
                  <a:cubicBezTo>
                    <a:pt x="401" y="55"/>
                    <a:pt x="401" y="55"/>
                    <a:pt x="401" y="55"/>
                  </a:cubicBezTo>
                  <a:cubicBezTo>
                    <a:pt x="402" y="55"/>
                    <a:pt x="402" y="55"/>
                    <a:pt x="402" y="55"/>
                  </a:cubicBezTo>
                  <a:cubicBezTo>
                    <a:pt x="402" y="54"/>
                    <a:pt x="402" y="54"/>
                    <a:pt x="402" y="54"/>
                  </a:cubicBezTo>
                  <a:cubicBezTo>
                    <a:pt x="401" y="55"/>
                    <a:pt x="401" y="55"/>
                    <a:pt x="401" y="55"/>
                  </a:cubicBezTo>
                  <a:cubicBezTo>
                    <a:pt x="402" y="55"/>
                    <a:pt x="402" y="55"/>
                    <a:pt x="402" y="55"/>
                  </a:cubicBezTo>
                  <a:cubicBezTo>
                    <a:pt x="401" y="55"/>
                    <a:pt x="401" y="55"/>
                    <a:pt x="401" y="55"/>
                  </a:cubicBezTo>
                  <a:cubicBezTo>
                    <a:pt x="402" y="55"/>
                    <a:pt x="402" y="55"/>
                    <a:pt x="402" y="55"/>
                  </a:cubicBezTo>
                  <a:cubicBezTo>
                    <a:pt x="402" y="55"/>
                    <a:pt x="402" y="55"/>
                    <a:pt x="402" y="55"/>
                  </a:cubicBezTo>
                  <a:cubicBezTo>
                    <a:pt x="401" y="55"/>
                    <a:pt x="401" y="55"/>
                    <a:pt x="401" y="55"/>
                  </a:cubicBezTo>
                  <a:cubicBezTo>
                    <a:pt x="402" y="55"/>
                    <a:pt x="402" y="55"/>
                    <a:pt x="402" y="55"/>
                  </a:cubicBezTo>
                  <a:cubicBezTo>
                    <a:pt x="402" y="55"/>
                    <a:pt x="402" y="55"/>
                    <a:pt x="402" y="55"/>
                  </a:cubicBezTo>
                  <a:cubicBezTo>
                    <a:pt x="402" y="55"/>
                    <a:pt x="402" y="55"/>
                    <a:pt x="402" y="55"/>
                  </a:cubicBezTo>
                  <a:cubicBezTo>
                    <a:pt x="402" y="55"/>
                    <a:pt x="402" y="55"/>
                    <a:pt x="402" y="55"/>
                  </a:cubicBezTo>
                  <a:cubicBezTo>
                    <a:pt x="402" y="55"/>
                    <a:pt x="402" y="55"/>
                    <a:pt x="402" y="55"/>
                  </a:cubicBezTo>
                  <a:cubicBezTo>
                    <a:pt x="402" y="55"/>
                    <a:pt x="402" y="55"/>
                    <a:pt x="402" y="55"/>
                  </a:cubicBezTo>
                  <a:cubicBezTo>
                    <a:pt x="402" y="55"/>
                    <a:pt x="402" y="55"/>
                    <a:pt x="403" y="55"/>
                  </a:cubicBezTo>
                  <a:cubicBezTo>
                    <a:pt x="404" y="55"/>
                    <a:pt x="405" y="54"/>
                    <a:pt x="406" y="54"/>
                  </a:cubicBezTo>
                  <a:cubicBezTo>
                    <a:pt x="407" y="54"/>
                    <a:pt x="407" y="53"/>
                    <a:pt x="408" y="53"/>
                  </a:cubicBezTo>
                  <a:cubicBezTo>
                    <a:pt x="408" y="52"/>
                    <a:pt x="408" y="52"/>
                    <a:pt x="408" y="52"/>
                  </a:cubicBezTo>
                  <a:cubicBezTo>
                    <a:pt x="409" y="52"/>
                    <a:pt x="409" y="52"/>
                    <a:pt x="409" y="51"/>
                  </a:cubicBezTo>
                  <a:cubicBezTo>
                    <a:pt x="409" y="51"/>
                    <a:pt x="409" y="51"/>
                    <a:pt x="409" y="51"/>
                  </a:cubicBezTo>
                  <a:cubicBezTo>
                    <a:pt x="409" y="51"/>
                    <a:pt x="409" y="51"/>
                    <a:pt x="409" y="51"/>
                  </a:cubicBezTo>
                  <a:lnTo>
                    <a:pt x="407" y="51"/>
                  </a:lnTo>
                  <a:close/>
                  <a:moveTo>
                    <a:pt x="437" y="90"/>
                  </a:moveTo>
                  <a:cubicBezTo>
                    <a:pt x="436" y="91"/>
                    <a:pt x="436" y="91"/>
                    <a:pt x="436" y="91"/>
                  </a:cubicBezTo>
                  <a:cubicBezTo>
                    <a:pt x="437" y="92"/>
                    <a:pt x="438" y="93"/>
                    <a:pt x="438" y="93"/>
                  </a:cubicBezTo>
                  <a:cubicBezTo>
                    <a:pt x="439" y="93"/>
                    <a:pt x="439" y="93"/>
                    <a:pt x="439" y="93"/>
                  </a:cubicBezTo>
                  <a:cubicBezTo>
                    <a:pt x="439" y="93"/>
                    <a:pt x="439" y="93"/>
                    <a:pt x="439" y="93"/>
                  </a:cubicBezTo>
                  <a:cubicBezTo>
                    <a:pt x="439" y="93"/>
                    <a:pt x="439" y="93"/>
                    <a:pt x="439" y="93"/>
                  </a:cubicBezTo>
                  <a:cubicBezTo>
                    <a:pt x="439" y="93"/>
                    <a:pt x="439" y="93"/>
                    <a:pt x="439" y="93"/>
                  </a:cubicBezTo>
                  <a:cubicBezTo>
                    <a:pt x="439" y="93"/>
                    <a:pt x="439" y="93"/>
                    <a:pt x="439" y="93"/>
                  </a:cubicBezTo>
                  <a:cubicBezTo>
                    <a:pt x="439" y="93"/>
                    <a:pt x="439" y="93"/>
                    <a:pt x="439" y="93"/>
                  </a:cubicBezTo>
                  <a:cubicBezTo>
                    <a:pt x="439" y="93"/>
                    <a:pt x="439" y="93"/>
                    <a:pt x="439" y="93"/>
                  </a:cubicBezTo>
                  <a:cubicBezTo>
                    <a:pt x="439" y="105"/>
                    <a:pt x="439" y="105"/>
                    <a:pt x="439" y="105"/>
                  </a:cubicBezTo>
                  <a:cubicBezTo>
                    <a:pt x="442" y="94"/>
                    <a:pt x="442" y="94"/>
                    <a:pt x="442" y="94"/>
                  </a:cubicBezTo>
                  <a:cubicBezTo>
                    <a:pt x="442" y="93"/>
                    <a:pt x="442" y="93"/>
                    <a:pt x="442" y="93"/>
                  </a:cubicBezTo>
                  <a:cubicBezTo>
                    <a:pt x="443" y="92"/>
                    <a:pt x="443" y="92"/>
                    <a:pt x="444" y="92"/>
                  </a:cubicBezTo>
                  <a:cubicBezTo>
                    <a:pt x="445" y="92"/>
                    <a:pt x="446" y="93"/>
                    <a:pt x="447" y="93"/>
                  </a:cubicBezTo>
                  <a:cubicBezTo>
                    <a:pt x="447" y="94"/>
                    <a:pt x="448" y="95"/>
                    <a:pt x="448" y="97"/>
                  </a:cubicBezTo>
                  <a:cubicBezTo>
                    <a:pt x="448" y="97"/>
                    <a:pt x="448" y="98"/>
                    <a:pt x="448" y="98"/>
                  </a:cubicBezTo>
                  <a:cubicBezTo>
                    <a:pt x="450" y="98"/>
                    <a:pt x="450" y="98"/>
                    <a:pt x="450" y="98"/>
                  </a:cubicBezTo>
                  <a:cubicBezTo>
                    <a:pt x="450" y="97"/>
                    <a:pt x="450" y="97"/>
                    <a:pt x="450" y="97"/>
                  </a:cubicBezTo>
                  <a:cubicBezTo>
                    <a:pt x="449" y="96"/>
                    <a:pt x="448" y="96"/>
                    <a:pt x="447" y="96"/>
                  </a:cubicBezTo>
                  <a:cubicBezTo>
                    <a:pt x="446" y="96"/>
                    <a:pt x="446" y="96"/>
                    <a:pt x="446" y="96"/>
                  </a:cubicBezTo>
                  <a:cubicBezTo>
                    <a:pt x="445" y="97"/>
                    <a:pt x="445" y="97"/>
                    <a:pt x="445" y="97"/>
                  </a:cubicBezTo>
                  <a:cubicBezTo>
                    <a:pt x="445" y="97"/>
                    <a:pt x="444" y="97"/>
                    <a:pt x="444" y="97"/>
                  </a:cubicBezTo>
                  <a:cubicBezTo>
                    <a:pt x="444" y="98"/>
                    <a:pt x="444" y="98"/>
                    <a:pt x="444" y="98"/>
                  </a:cubicBezTo>
                  <a:cubicBezTo>
                    <a:pt x="445" y="98"/>
                    <a:pt x="445" y="98"/>
                    <a:pt x="445" y="98"/>
                  </a:cubicBezTo>
                  <a:cubicBezTo>
                    <a:pt x="445" y="94"/>
                    <a:pt x="445" y="94"/>
                    <a:pt x="445" y="94"/>
                  </a:cubicBezTo>
                  <a:cubicBezTo>
                    <a:pt x="445" y="89"/>
                    <a:pt x="445" y="89"/>
                    <a:pt x="445" y="89"/>
                  </a:cubicBezTo>
                  <a:cubicBezTo>
                    <a:pt x="442" y="93"/>
                    <a:pt x="442" y="93"/>
                    <a:pt x="442" y="93"/>
                  </a:cubicBezTo>
                  <a:cubicBezTo>
                    <a:pt x="442" y="95"/>
                    <a:pt x="441" y="96"/>
                    <a:pt x="441" y="97"/>
                  </a:cubicBezTo>
                  <a:cubicBezTo>
                    <a:pt x="441" y="99"/>
                    <a:pt x="441" y="100"/>
                    <a:pt x="441" y="102"/>
                  </a:cubicBezTo>
                  <a:cubicBezTo>
                    <a:pt x="441" y="103"/>
                    <a:pt x="440" y="104"/>
                    <a:pt x="438" y="105"/>
                  </a:cubicBezTo>
                  <a:cubicBezTo>
                    <a:pt x="433" y="108"/>
                    <a:pt x="433" y="108"/>
                    <a:pt x="433" y="108"/>
                  </a:cubicBezTo>
                  <a:cubicBezTo>
                    <a:pt x="439" y="108"/>
                    <a:pt x="439" y="108"/>
                    <a:pt x="439" y="108"/>
                  </a:cubicBezTo>
                  <a:cubicBezTo>
                    <a:pt x="444" y="108"/>
                    <a:pt x="444" y="108"/>
                    <a:pt x="444" y="108"/>
                  </a:cubicBezTo>
                  <a:cubicBezTo>
                    <a:pt x="444" y="108"/>
                    <a:pt x="444" y="108"/>
                    <a:pt x="445" y="108"/>
                  </a:cubicBezTo>
                  <a:cubicBezTo>
                    <a:pt x="446" y="108"/>
                    <a:pt x="448" y="107"/>
                    <a:pt x="450" y="107"/>
                  </a:cubicBezTo>
                  <a:cubicBezTo>
                    <a:pt x="452" y="106"/>
                    <a:pt x="455" y="106"/>
                    <a:pt x="457" y="106"/>
                  </a:cubicBezTo>
                  <a:cubicBezTo>
                    <a:pt x="458" y="106"/>
                    <a:pt x="459" y="106"/>
                    <a:pt x="459" y="106"/>
                  </a:cubicBezTo>
                  <a:cubicBezTo>
                    <a:pt x="460" y="106"/>
                    <a:pt x="460" y="107"/>
                    <a:pt x="460" y="107"/>
                  </a:cubicBezTo>
                  <a:cubicBezTo>
                    <a:pt x="463" y="106"/>
                    <a:pt x="463" y="106"/>
                    <a:pt x="463" y="106"/>
                  </a:cubicBezTo>
                  <a:cubicBezTo>
                    <a:pt x="462" y="103"/>
                    <a:pt x="461" y="100"/>
                    <a:pt x="460" y="97"/>
                  </a:cubicBezTo>
                  <a:cubicBezTo>
                    <a:pt x="458" y="94"/>
                    <a:pt x="456" y="92"/>
                    <a:pt x="453" y="90"/>
                  </a:cubicBezTo>
                  <a:cubicBezTo>
                    <a:pt x="453" y="90"/>
                    <a:pt x="453" y="90"/>
                    <a:pt x="453" y="90"/>
                  </a:cubicBezTo>
                  <a:cubicBezTo>
                    <a:pt x="452" y="90"/>
                    <a:pt x="452" y="90"/>
                    <a:pt x="452" y="90"/>
                  </a:cubicBezTo>
                  <a:cubicBezTo>
                    <a:pt x="450" y="90"/>
                    <a:pt x="447" y="87"/>
                    <a:pt x="444" y="84"/>
                  </a:cubicBezTo>
                  <a:cubicBezTo>
                    <a:pt x="443" y="82"/>
                    <a:pt x="441" y="81"/>
                    <a:pt x="440" y="80"/>
                  </a:cubicBezTo>
                  <a:cubicBezTo>
                    <a:pt x="438" y="78"/>
                    <a:pt x="437" y="77"/>
                    <a:pt x="435" y="77"/>
                  </a:cubicBezTo>
                  <a:cubicBezTo>
                    <a:pt x="433" y="76"/>
                    <a:pt x="433" y="76"/>
                    <a:pt x="433" y="76"/>
                  </a:cubicBezTo>
                  <a:cubicBezTo>
                    <a:pt x="433" y="78"/>
                    <a:pt x="433" y="78"/>
                    <a:pt x="433" y="78"/>
                  </a:cubicBezTo>
                  <a:cubicBezTo>
                    <a:pt x="433" y="78"/>
                    <a:pt x="433" y="80"/>
                    <a:pt x="433" y="82"/>
                  </a:cubicBezTo>
                  <a:cubicBezTo>
                    <a:pt x="434" y="84"/>
                    <a:pt x="434" y="86"/>
                    <a:pt x="434" y="88"/>
                  </a:cubicBezTo>
                  <a:cubicBezTo>
                    <a:pt x="434" y="89"/>
                    <a:pt x="434" y="89"/>
                    <a:pt x="434" y="90"/>
                  </a:cubicBezTo>
                  <a:cubicBezTo>
                    <a:pt x="434" y="90"/>
                    <a:pt x="434" y="90"/>
                    <a:pt x="434" y="90"/>
                  </a:cubicBezTo>
                  <a:cubicBezTo>
                    <a:pt x="434" y="90"/>
                    <a:pt x="434" y="90"/>
                    <a:pt x="434" y="90"/>
                  </a:cubicBezTo>
                  <a:cubicBezTo>
                    <a:pt x="434" y="90"/>
                    <a:pt x="434" y="90"/>
                    <a:pt x="434" y="90"/>
                  </a:cubicBezTo>
                  <a:cubicBezTo>
                    <a:pt x="432" y="93"/>
                    <a:pt x="432" y="93"/>
                    <a:pt x="432" y="93"/>
                  </a:cubicBezTo>
                  <a:cubicBezTo>
                    <a:pt x="435" y="93"/>
                    <a:pt x="435" y="93"/>
                    <a:pt x="435" y="93"/>
                  </a:cubicBezTo>
                  <a:cubicBezTo>
                    <a:pt x="435" y="92"/>
                    <a:pt x="435" y="92"/>
                    <a:pt x="435" y="92"/>
                  </a:cubicBezTo>
                  <a:cubicBezTo>
                    <a:pt x="435" y="93"/>
                    <a:pt x="435" y="93"/>
                    <a:pt x="435" y="93"/>
                  </a:cubicBezTo>
                  <a:cubicBezTo>
                    <a:pt x="435" y="93"/>
                    <a:pt x="435" y="93"/>
                    <a:pt x="435" y="93"/>
                  </a:cubicBezTo>
                  <a:cubicBezTo>
                    <a:pt x="435" y="92"/>
                    <a:pt x="435" y="92"/>
                    <a:pt x="435" y="92"/>
                  </a:cubicBezTo>
                  <a:cubicBezTo>
                    <a:pt x="435" y="93"/>
                    <a:pt x="435" y="93"/>
                    <a:pt x="435" y="93"/>
                  </a:cubicBezTo>
                  <a:cubicBezTo>
                    <a:pt x="435" y="92"/>
                    <a:pt x="435" y="92"/>
                    <a:pt x="435" y="92"/>
                  </a:cubicBezTo>
                  <a:cubicBezTo>
                    <a:pt x="435" y="93"/>
                    <a:pt x="435" y="93"/>
                    <a:pt x="435" y="93"/>
                  </a:cubicBezTo>
                  <a:cubicBezTo>
                    <a:pt x="435" y="93"/>
                    <a:pt x="435" y="93"/>
                    <a:pt x="435" y="93"/>
                  </a:cubicBezTo>
                  <a:cubicBezTo>
                    <a:pt x="435" y="92"/>
                    <a:pt x="435" y="92"/>
                    <a:pt x="435" y="92"/>
                  </a:cubicBezTo>
                  <a:cubicBezTo>
                    <a:pt x="435" y="93"/>
                    <a:pt x="435" y="93"/>
                    <a:pt x="435" y="93"/>
                  </a:cubicBezTo>
                  <a:cubicBezTo>
                    <a:pt x="435" y="93"/>
                    <a:pt x="435" y="93"/>
                    <a:pt x="435" y="93"/>
                  </a:cubicBezTo>
                  <a:cubicBezTo>
                    <a:pt x="435" y="93"/>
                    <a:pt x="436" y="93"/>
                    <a:pt x="436" y="93"/>
                  </a:cubicBezTo>
                  <a:cubicBezTo>
                    <a:pt x="437" y="93"/>
                    <a:pt x="437" y="93"/>
                    <a:pt x="437" y="93"/>
                  </a:cubicBezTo>
                  <a:cubicBezTo>
                    <a:pt x="438" y="93"/>
                    <a:pt x="438" y="92"/>
                    <a:pt x="438" y="92"/>
                  </a:cubicBezTo>
                  <a:cubicBezTo>
                    <a:pt x="438" y="91"/>
                    <a:pt x="438" y="91"/>
                    <a:pt x="438" y="90"/>
                  </a:cubicBezTo>
                  <a:cubicBezTo>
                    <a:pt x="437" y="90"/>
                    <a:pt x="437" y="90"/>
                    <a:pt x="437" y="90"/>
                  </a:cubicBezTo>
                  <a:cubicBezTo>
                    <a:pt x="436" y="91"/>
                    <a:pt x="436" y="91"/>
                    <a:pt x="436" y="91"/>
                  </a:cubicBezTo>
                  <a:cubicBezTo>
                    <a:pt x="437" y="90"/>
                    <a:pt x="437" y="90"/>
                    <a:pt x="437" y="90"/>
                  </a:cubicBezTo>
                  <a:cubicBezTo>
                    <a:pt x="435" y="90"/>
                    <a:pt x="435" y="90"/>
                    <a:pt x="435" y="90"/>
                  </a:cubicBezTo>
                  <a:cubicBezTo>
                    <a:pt x="435" y="91"/>
                    <a:pt x="435" y="91"/>
                    <a:pt x="435" y="91"/>
                  </a:cubicBezTo>
                  <a:cubicBezTo>
                    <a:pt x="435" y="91"/>
                    <a:pt x="435" y="91"/>
                    <a:pt x="435" y="91"/>
                  </a:cubicBezTo>
                  <a:cubicBezTo>
                    <a:pt x="436" y="91"/>
                    <a:pt x="436" y="91"/>
                    <a:pt x="436" y="91"/>
                  </a:cubicBezTo>
                  <a:cubicBezTo>
                    <a:pt x="435" y="90"/>
                    <a:pt x="435" y="90"/>
                    <a:pt x="435" y="90"/>
                  </a:cubicBezTo>
                  <a:cubicBezTo>
                    <a:pt x="435" y="91"/>
                    <a:pt x="435" y="91"/>
                    <a:pt x="435" y="91"/>
                  </a:cubicBezTo>
                  <a:cubicBezTo>
                    <a:pt x="436" y="91"/>
                    <a:pt x="436" y="91"/>
                    <a:pt x="436" y="91"/>
                  </a:cubicBezTo>
                  <a:cubicBezTo>
                    <a:pt x="435" y="90"/>
                    <a:pt x="435" y="90"/>
                    <a:pt x="435" y="90"/>
                  </a:cubicBezTo>
                  <a:cubicBezTo>
                    <a:pt x="436" y="91"/>
                    <a:pt x="436" y="91"/>
                    <a:pt x="436" y="91"/>
                  </a:cubicBezTo>
                  <a:cubicBezTo>
                    <a:pt x="436" y="90"/>
                    <a:pt x="436" y="90"/>
                    <a:pt x="436" y="90"/>
                  </a:cubicBezTo>
                  <a:cubicBezTo>
                    <a:pt x="435" y="90"/>
                    <a:pt x="435" y="90"/>
                    <a:pt x="435" y="90"/>
                  </a:cubicBezTo>
                  <a:cubicBezTo>
                    <a:pt x="436" y="91"/>
                    <a:pt x="436" y="91"/>
                    <a:pt x="436" y="91"/>
                  </a:cubicBezTo>
                  <a:cubicBezTo>
                    <a:pt x="436" y="90"/>
                    <a:pt x="436" y="90"/>
                    <a:pt x="436" y="90"/>
                  </a:cubicBezTo>
                  <a:cubicBezTo>
                    <a:pt x="436" y="91"/>
                    <a:pt x="436" y="91"/>
                    <a:pt x="436" y="91"/>
                  </a:cubicBezTo>
                  <a:cubicBezTo>
                    <a:pt x="436" y="90"/>
                    <a:pt x="436" y="90"/>
                    <a:pt x="436" y="90"/>
                  </a:cubicBezTo>
                  <a:cubicBezTo>
                    <a:pt x="436" y="90"/>
                    <a:pt x="436" y="90"/>
                    <a:pt x="436" y="90"/>
                  </a:cubicBezTo>
                  <a:cubicBezTo>
                    <a:pt x="436" y="91"/>
                    <a:pt x="436" y="91"/>
                    <a:pt x="436" y="91"/>
                  </a:cubicBezTo>
                  <a:cubicBezTo>
                    <a:pt x="436" y="90"/>
                    <a:pt x="436" y="90"/>
                    <a:pt x="436" y="90"/>
                  </a:cubicBezTo>
                  <a:cubicBezTo>
                    <a:pt x="436" y="91"/>
                    <a:pt x="436" y="91"/>
                    <a:pt x="436" y="91"/>
                  </a:cubicBezTo>
                  <a:cubicBezTo>
                    <a:pt x="436" y="90"/>
                    <a:pt x="436" y="90"/>
                    <a:pt x="436" y="90"/>
                  </a:cubicBezTo>
                  <a:cubicBezTo>
                    <a:pt x="436" y="90"/>
                    <a:pt x="436" y="90"/>
                    <a:pt x="436" y="90"/>
                  </a:cubicBezTo>
                  <a:cubicBezTo>
                    <a:pt x="436" y="91"/>
                    <a:pt x="436" y="91"/>
                    <a:pt x="436" y="91"/>
                  </a:cubicBezTo>
                  <a:cubicBezTo>
                    <a:pt x="436" y="90"/>
                    <a:pt x="436" y="90"/>
                    <a:pt x="436" y="90"/>
                  </a:cubicBezTo>
                  <a:cubicBezTo>
                    <a:pt x="436" y="90"/>
                    <a:pt x="436" y="90"/>
                    <a:pt x="436" y="90"/>
                  </a:cubicBezTo>
                  <a:cubicBezTo>
                    <a:pt x="436" y="90"/>
                    <a:pt x="436" y="90"/>
                    <a:pt x="436" y="90"/>
                  </a:cubicBezTo>
                  <a:cubicBezTo>
                    <a:pt x="436" y="90"/>
                    <a:pt x="436" y="90"/>
                    <a:pt x="436" y="90"/>
                  </a:cubicBezTo>
                  <a:cubicBezTo>
                    <a:pt x="436" y="90"/>
                    <a:pt x="436" y="90"/>
                    <a:pt x="436" y="90"/>
                  </a:cubicBezTo>
                  <a:cubicBezTo>
                    <a:pt x="436" y="90"/>
                    <a:pt x="436" y="90"/>
                    <a:pt x="436" y="90"/>
                  </a:cubicBezTo>
                  <a:cubicBezTo>
                    <a:pt x="436" y="90"/>
                    <a:pt x="436" y="90"/>
                    <a:pt x="436" y="90"/>
                  </a:cubicBezTo>
                  <a:cubicBezTo>
                    <a:pt x="436" y="90"/>
                    <a:pt x="436" y="90"/>
                    <a:pt x="435" y="90"/>
                  </a:cubicBezTo>
                  <a:cubicBezTo>
                    <a:pt x="435" y="91"/>
                    <a:pt x="435" y="91"/>
                    <a:pt x="435" y="91"/>
                  </a:cubicBezTo>
                  <a:cubicBezTo>
                    <a:pt x="436" y="92"/>
                    <a:pt x="436" y="92"/>
                    <a:pt x="436" y="92"/>
                  </a:cubicBezTo>
                  <a:cubicBezTo>
                    <a:pt x="436" y="91"/>
                    <a:pt x="437" y="91"/>
                    <a:pt x="437" y="90"/>
                  </a:cubicBezTo>
                  <a:cubicBezTo>
                    <a:pt x="437" y="90"/>
                    <a:pt x="437" y="89"/>
                    <a:pt x="437" y="88"/>
                  </a:cubicBezTo>
                  <a:cubicBezTo>
                    <a:pt x="437" y="84"/>
                    <a:pt x="436" y="78"/>
                    <a:pt x="436" y="78"/>
                  </a:cubicBezTo>
                  <a:cubicBezTo>
                    <a:pt x="434" y="78"/>
                    <a:pt x="434" y="78"/>
                    <a:pt x="434" y="78"/>
                  </a:cubicBezTo>
                  <a:cubicBezTo>
                    <a:pt x="434" y="80"/>
                    <a:pt x="434" y="80"/>
                    <a:pt x="434" y="80"/>
                  </a:cubicBezTo>
                  <a:cubicBezTo>
                    <a:pt x="435" y="80"/>
                    <a:pt x="436" y="81"/>
                    <a:pt x="438" y="82"/>
                  </a:cubicBezTo>
                  <a:cubicBezTo>
                    <a:pt x="440" y="84"/>
                    <a:pt x="442" y="86"/>
                    <a:pt x="444" y="88"/>
                  </a:cubicBezTo>
                  <a:cubicBezTo>
                    <a:pt x="446" y="90"/>
                    <a:pt x="449" y="92"/>
                    <a:pt x="452" y="93"/>
                  </a:cubicBezTo>
                  <a:cubicBezTo>
                    <a:pt x="452" y="92"/>
                    <a:pt x="452" y="92"/>
                    <a:pt x="452" y="92"/>
                  </a:cubicBezTo>
                  <a:cubicBezTo>
                    <a:pt x="451" y="93"/>
                    <a:pt x="451" y="93"/>
                    <a:pt x="451" y="93"/>
                  </a:cubicBezTo>
                  <a:cubicBezTo>
                    <a:pt x="454" y="94"/>
                    <a:pt x="455" y="96"/>
                    <a:pt x="457" y="99"/>
                  </a:cubicBezTo>
                  <a:cubicBezTo>
                    <a:pt x="458" y="101"/>
                    <a:pt x="459" y="104"/>
                    <a:pt x="460" y="107"/>
                  </a:cubicBezTo>
                  <a:cubicBezTo>
                    <a:pt x="463" y="106"/>
                    <a:pt x="463" y="106"/>
                    <a:pt x="463" y="106"/>
                  </a:cubicBezTo>
                  <a:cubicBezTo>
                    <a:pt x="463" y="105"/>
                    <a:pt x="462" y="104"/>
                    <a:pt x="460" y="103"/>
                  </a:cubicBezTo>
                  <a:cubicBezTo>
                    <a:pt x="459" y="103"/>
                    <a:pt x="458" y="103"/>
                    <a:pt x="457" y="103"/>
                  </a:cubicBezTo>
                  <a:cubicBezTo>
                    <a:pt x="454" y="103"/>
                    <a:pt x="451" y="103"/>
                    <a:pt x="448" y="104"/>
                  </a:cubicBezTo>
                  <a:cubicBezTo>
                    <a:pt x="447" y="104"/>
                    <a:pt x="446" y="105"/>
                    <a:pt x="445" y="105"/>
                  </a:cubicBezTo>
                  <a:cubicBezTo>
                    <a:pt x="445" y="105"/>
                    <a:pt x="444" y="105"/>
                    <a:pt x="444" y="105"/>
                  </a:cubicBezTo>
                  <a:cubicBezTo>
                    <a:pt x="444" y="105"/>
                    <a:pt x="444" y="105"/>
                    <a:pt x="444" y="105"/>
                  </a:cubicBezTo>
                  <a:cubicBezTo>
                    <a:pt x="444" y="105"/>
                    <a:pt x="444" y="105"/>
                    <a:pt x="444" y="105"/>
                  </a:cubicBezTo>
                  <a:cubicBezTo>
                    <a:pt x="444" y="106"/>
                    <a:pt x="444" y="106"/>
                    <a:pt x="444" y="106"/>
                  </a:cubicBezTo>
                  <a:cubicBezTo>
                    <a:pt x="444" y="105"/>
                    <a:pt x="444" y="105"/>
                    <a:pt x="444" y="105"/>
                  </a:cubicBezTo>
                  <a:cubicBezTo>
                    <a:pt x="444" y="105"/>
                    <a:pt x="444" y="105"/>
                    <a:pt x="444" y="105"/>
                  </a:cubicBezTo>
                  <a:cubicBezTo>
                    <a:pt x="444" y="106"/>
                    <a:pt x="444" y="106"/>
                    <a:pt x="444" y="106"/>
                  </a:cubicBezTo>
                  <a:cubicBezTo>
                    <a:pt x="444" y="105"/>
                    <a:pt x="444" y="105"/>
                    <a:pt x="444" y="105"/>
                  </a:cubicBezTo>
                  <a:cubicBezTo>
                    <a:pt x="444" y="105"/>
                    <a:pt x="444" y="105"/>
                    <a:pt x="439" y="105"/>
                  </a:cubicBezTo>
                  <a:cubicBezTo>
                    <a:pt x="439" y="107"/>
                    <a:pt x="439" y="107"/>
                    <a:pt x="439" y="107"/>
                  </a:cubicBezTo>
                  <a:cubicBezTo>
                    <a:pt x="439" y="108"/>
                    <a:pt x="439" y="108"/>
                    <a:pt x="439" y="108"/>
                  </a:cubicBezTo>
                  <a:cubicBezTo>
                    <a:pt x="441" y="107"/>
                    <a:pt x="442" y="106"/>
                    <a:pt x="443" y="104"/>
                  </a:cubicBezTo>
                  <a:cubicBezTo>
                    <a:pt x="444" y="102"/>
                    <a:pt x="444" y="100"/>
                    <a:pt x="444" y="99"/>
                  </a:cubicBezTo>
                  <a:cubicBezTo>
                    <a:pt x="444" y="97"/>
                    <a:pt x="444" y="96"/>
                    <a:pt x="445" y="95"/>
                  </a:cubicBezTo>
                  <a:cubicBezTo>
                    <a:pt x="444" y="94"/>
                    <a:pt x="444" y="94"/>
                    <a:pt x="444" y="94"/>
                  </a:cubicBezTo>
                  <a:cubicBezTo>
                    <a:pt x="442" y="94"/>
                    <a:pt x="442" y="94"/>
                    <a:pt x="442" y="94"/>
                  </a:cubicBezTo>
                  <a:cubicBezTo>
                    <a:pt x="442" y="94"/>
                    <a:pt x="442" y="94"/>
                    <a:pt x="442" y="98"/>
                  </a:cubicBezTo>
                  <a:cubicBezTo>
                    <a:pt x="442" y="100"/>
                    <a:pt x="442" y="100"/>
                    <a:pt x="442" y="100"/>
                  </a:cubicBezTo>
                  <a:cubicBezTo>
                    <a:pt x="444" y="100"/>
                    <a:pt x="444" y="100"/>
                    <a:pt x="444" y="100"/>
                  </a:cubicBezTo>
                  <a:cubicBezTo>
                    <a:pt x="445" y="100"/>
                    <a:pt x="446" y="100"/>
                    <a:pt x="446" y="99"/>
                  </a:cubicBezTo>
                  <a:cubicBezTo>
                    <a:pt x="447" y="99"/>
                    <a:pt x="447" y="99"/>
                    <a:pt x="447" y="99"/>
                  </a:cubicBezTo>
                  <a:cubicBezTo>
                    <a:pt x="447" y="99"/>
                    <a:pt x="447" y="99"/>
                    <a:pt x="447" y="99"/>
                  </a:cubicBezTo>
                  <a:cubicBezTo>
                    <a:pt x="447" y="99"/>
                    <a:pt x="448" y="99"/>
                    <a:pt x="449" y="100"/>
                  </a:cubicBezTo>
                  <a:cubicBezTo>
                    <a:pt x="451" y="100"/>
                    <a:pt x="451" y="100"/>
                    <a:pt x="451" y="100"/>
                  </a:cubicBezTo>
                  <a:cubicBezTo>
                    <a:pt x="451" y="99"/>
                    <a:pt x="451" y="99"/>
                    <a:pt x="451" y="99"/>
                  </a:cubicBezTo>
                  <a:cubicBezTo>
                    <a:pt x="451" y="98"/>
                    <a:pt x="451" y="98"/>
                    <a:pt x="451" y="97"/>
                  </a:cubicBezTo>
                  <a:cubicBezTo>
                    <a:pt x="451" y="95"/>
                    <a:pt x="450" y="93"/>
                    <a:pt x="449" y="91"/>
                  </a:cubicBezTo>
                  <a:cubicBezTo>
                    <a:pt x="447" y="90"/>
                    <a:pt x="445" y="89"/>
                    <a:pt x="444" y="89"/>
                  </a:cubicBezTo>
                  <a:cubicBezTo>
                    <a:pt x="443" y="89"/>
                    <a:pt x="442" y="90"/>
                    <a:pt x="441" y="90"/>
                  </a:cubicBezTo>
                  <a:cubicBezTo>
                    <a:pt x="440" y="91"/>
                    <a:pt x="439" y="92"/>
                    <a:pt x="439" y="93"/>
                  </a:cubicBezTo>
                  <a:cubicBezTo>
                    <a:pt x="440" y="93"/>
                    <a:pt x="440" y="93"/>
                    <a:pt x="440" y="93"/>
                  </a:cubicBezTo>
                  <a:cubicBezTo>
                    <a:pt x="442" y="93"/>
                    <a:pt x="442" y="93"/>
                    <a:pt x="442" y="93"/>
                  </a:cubicBezTo>
                  <a:cubicBezTo>
                    <a:pt x="442" y="93"/>
                    <a:pt x="441" y="92"/>
                    <a:pt x="441" y="91"/>
                  </a:cubicBezTo>
                  <a:cubicBezTo>
                    <a:pt x="441" y="91"/>
                    <a:pt x="440" y="90"/>
                    <a:pt x="439" y="90"/>
                  </a:cubicBezTo>
                  <a:cubicBezTo>
                    <a:pt x="439" y="90"/>
                    <a:pt x="438" y="89"/>
                    <a:pt x="438" y="89"/>
                  </a:cubicBezTo>
                  <a:cubicBezTo>
                    <a:pt x="435" y="86"/>
                    <a:pt x="435" y="86"/>
                    <a:pt x="435" y="86"/>
                  </a:cubicBezTo>
                  <a:cubicBezTo>
                    <a:pt x="435" y="90"/>
                    <a:pt x="435" y="90"/>
                    <a:pt x="435" y="90"/>
                  </a:cubicBezTo>
                  <a:lnTo>
                    <a:pt x="437" y="90"/>
                  </a:lnTo>
                  <a:close/>
                  <a:moveTo>
                    <a:pt x="434" y="92"/>
                  </a:moveTo>
                  <a:cubicBezTo>
                    <a:pt x="434" y="93"/>
                    <a:pt x="434" y="93"/>
                    <a:pt x="434" y="93"/>
                  </a:cubicBezTo>
                  <a:cubicBezTo>
                    <a:pt x="434" y="93"/>
                    <a:pt x="435" y="93"/>
                    <a:pt x="435" y="93"/>
                  </a:cubicBezTo>
                  <a:cubicBezTo>
                    <a:pt x="436" y="92"/>
                    <a:pt x="436" y="92"/>
                    <a:pt x="436" y="92"/>
                  </a:cubicBezTo>
                  <a:cubicBezTo>
                    <a:pt x="436" y="92"/>
                    <a:pt x="436" y="91"/>
                    <a:pt x="436" y="91"/>
                  </a:cubicBezTo>
                  <a:cubicBezTo>
                    <a:pt x="436" y="90"/>
                    <a:pt x="436" y="90"/>
                    <a:pt x="436" y="90"/>
                  </a:cubicBezTo>
                  <a:cubicBezTo>
                    <a:pt x="435" y="90"/>
                    <a:pt x="435" y="90"/>
                    <a:pt x="435" y="90"/>
                  </a:cubicBezTo>
                  <a:cubicBezTo>
                    <a:pt x="435" y="90"/>
                    <a:pt x="434" y="90"/>
                    <a:pt x="434" y="90"/>
                  </a:cubicBezTo>
                  <a:cubicBezTo>
                    <a:pt x="433" y="90"/>
                    <a:pt x="433" y="91"/>
                    <a:pt x="433" y="91"/>
                  </a:cubicBezTo>
                  <a:cubicBezTo>
                    <a:pt x="433" y="92"/>
                    <a:pt x="433" y="92"/>
                    <a:pt x="433" y="92"/>
                  </a:cubicBezTo>
                  <a:cubicBezTo>
                    <a:pt x="433" y="93"/>
                    <a:pt x="433" y="93"/>
                    <a:pt x="433" y="93"/>
                  </a:cubicBezTo>
                  <a:cubicBezTo>
                    <a:pt x="434" y="93"/>
                    <a:pt x="434" y="93"/>
                    <a:pt x="434" y="93"/>
                  </a:cubicBezTo>
                  <a:cubicBezTo>
                    <a:pt x="434" y="92"/>
                    <a:pt x="434" y="92"/>
                    <a:pt x="434" y="92"/>
                  </a:cubicBezTo>
                  <a:cubicBezTo>
                    <a:pt x="436" y="92"/>
                    <a:pt x="436" y="92"/>
                    <a:pt x="436" y="92"/>
                  </a:cubicBezTo>
                  <a:cubicBezTo>
                    <a:pt x="435" y="92"/>
                    <a:pt x="435" y="92"/>
                    <a:pt x="435" y="92"/>
                  </a:cubicBezTo>
                  <a:cubicBezTo>
                    <a:pt x="436" y="92"/>
                    <a:pt x="436" y="92"/>
                    <a:pt x="436" y="92"/>
                  </a:cubicBezTo>
                  <a:cubicBezTo>
                    <a:pt x="436" y="92"/>
                    <a:pt x="436" y="92"/>
                    <a:pt x="436" y="92"/>
                  </a:cubicBezTo>
                  <a:cubicBezTo>
                    <a:pt x="435" y="92"/>
                    <a:pt x="435" y="92"/>
                    <a:pt x="435" y="92"/>
                  </a:cubicBezTo>
                  <a:cubicBezTo>
                    <a:pt x="436" y="92"/>
                    <a:pt x="436" y="92"/>
                    <a:pt x="436" y="92"/>
                  </a:cubicBezTo>
                  <a:cubicBezTo>
                    <a:pt x="435" y="92"/>
                    <a:pt x="435" y="92"/>
                    <a:pt x="435" y="92"/>
                  </a:cubicBezTo>
                  <a:cubicBezTo>
                    <a:pt x="435" y="92"/>
                    <a:pt x="435" y="92"/>
                    <a:pt x="435" y="92"/>
                  </a:cubicBezTo>
                  <a:cubicBezTo>
                    <a:pt x="436" y="92"/>
                    <a:pt x="436" y="92"/>
                    <a:pt x="436" y="92"/>
                  </a:cubicBezTo>
                  <a:cubicBezTo>
                    <a:pt x="435" y="92"/>
                    <a:pt x="435" y="92"/>
                    <a:pt x="435" y="92"/>
                  </a:cubicBezTo>
                  <a:cubicBezTo>
                    <a:pt x="435" y="92"/>
                    <a:pt x="435" y="92"/>
                    <a:pt x="435" y="92"/>
                  </a:cubicBezTo>
                  <a:cubicBezTo>
                    <a:pt x="435" y="92"/>
                    <a:pt x="435" y="92"/>
                    <a:pt x="435" y="92"/>
                  </a:cubicBezTo>
                  <a:cubicBezTo>
                    <a:pt x="435" y="93"/>
                    <a:pt x="435" y="93"/>
                    <a:pt x="435" y="93"/>
                  </a:cubicBezTo>
                  <a:cubicBezTo>
                    <a:pt x="435" y="92"/>
                    <a:pt x="435" y="92"/>
                    <a:pt x="435" y="92"/>
                  </a:cubicBezTo>
                  <a:cubicBezTo>
                    <a:pt x="435" y="92"/>
                    <a:pt x="435" y="92"/>
                    <a:pt x="435" y="92"/>
                  </a:cubicBezTo>
                  <a:cubicBezTo>
                    <a:pt x="435" y="93"/>
                    <a:pt x="435" y="93"/>
                    <a:pt x="435" y="93"/>
                  </a:cubicBezTo>
                  <a:cubicBezTo>
                    <a:pt x="435" y="91"/>
                    <a:pt x="435" y="91"/>
                    <a:pt x="435" y="91"/>
                  </a:cubicBezTo>
                  <a:cubicBezTo>
                    <a:pt x="433" y="91"/>
                    <a:pt x="433" y="91"/>
                    <a:pt x="433" y="91"/>
                  </a:cubicBezTo>
                  <a:cubicBezTo>
                    <a:pt x="434" y="91"/>
                    <a:pt x="434" y="91"/>
                    <a:pt x="434" y="91"/>
                  </a:cubicBezTo>
                  <a:cubicBezTo>
                    <a:pt x="434" y="91"/>
                    <a:pt x="434" y="91"/>
                    <a:pt x="434" y="91"/>
                  </a:cubicBezTo>
                  <a:cubicBezTo>
                    <a:pt x="433" y="91"/>
                    <a:pt x="433" y="91"/>
                    <a:pt x="433" y="91"/>
                  </a:cubicBezTo>
                  <a:cubicBezTo>
                    <a:pt x="434" y="91"/>
                    <a:pt x="434" y="91"/>
                    <a:pt x="434" y="91"/>
                  </a:cubicBezTo>
                  <a:cubicBezTo>
                    <a:pt x="434" y="91"/>
                    <a:pt x="434" y="91"/>
                    <a:pt x="434" y="91"/>
                  </a:cubicBezTo>
                  <a:cubicBezTo>
                    <a:pt x="434" y="91"/>
                    <a:pt x="434" y="91"/>
                    <a:pt x="434" y="91"/>
                  </a:cubicBezTo>
                  <a:cubicBezTo>
                    <a:pt x="434" y="90"/>
                    <a:pt x="434" y="90"/>
                    <a:pt x="434" y="90"/>
                  </a:cubicBezTo>
                  <a:cubicBezTo>
                    <a:pt x="434" y="91"/>
                    <a:pt x="434" y="91"/>
                    <a:pt x="434" y="91"/>
                  </a:cubicBezTo>
                  <a:cubicBezTo>
                    <a:pt x="434" y="91"/>
                    <a:pt x="434" y="91"/>
                    <a:pt x="434" y="91"/>
                  </a:cubicBezTo>
                  <a:cubicBezTo>
                    <a:pt x="434" y="90"/>
                    <a:pt x="434" y="90"/>
                    <a:pt x="434" y="90"/>
                  </a:cubicBezTo>
                  <a:cubicBezTo>
                    <a:pt x="434" y="91"/>
                    <a:pt x="434" y="91"/>
                    <a:pt x="434" y="91"/>
                  </a:cubicBezTo>
                  <a:cubicBezTo>
                    <a:pt x="434" y="90"/>
                    <a:pt x="434" y="90"/>
                    <a:pt x="434" y="90"/>
                  </a:cubicBezTo>
                  <a:cubicBezTo>
                    <a:pt x="434" y="90"/>
                    <a:pt x="434" y="90"/>
                    <a:pt x="434" y="90"/>
                  </a:cubicBezTo>
                  <a:cubicBezTo>
                    <a:pt x="434" y="91"/>
                    <a:pt x="434" y="91"/>
                    <a:pt x="434" y="91"/>
                  </a:cubicBezTo>
                  <a:cubicBezTo>
                    <a:pt x="434" y="90"/>
                    <a:pt x="434" y="90"/>
                    <a:pt x="434" y="90"/>
                  </a:cubicBezTo>
                  <a:cubicBezTo>
                    <a:pt x="434" y="92"/>
                    <a:pt x="434" y="92"/>
                    <a:pt x="434" y="92"/>
                  </a:cubicBezTo>
                  <a:cubicBezTo>
                    <a:pt x="436" y="92"/>
                    <a:pt x="436" y="92"/>
                    <a:pt x="436" y="92"/>
                  </a:cubicBezTo>
                  <a:lnTo>
                    <a:pt x="434" y="92"/>
                  </a:lnTo>
                  <a:close/>
                  <a:moveTo>
                    <a:pt x="307" y="99"/>
                  </a:moveTo>
                  <a:cubicBezTo>
                    <a:pt x="306" y="100"/>
                    <a:pt x="306" y="100"/>
                    <a:pt x="306" y="100"/>
                  </a:cubicBezTo>
                  <a:cubicBezTo>
                    <a:pt x="306" y="100"/>
                    <a:pt x="306" y="101"/>
                    <a:pt x="307" y="101"/>
                  </a:cubicBezTo>
                  <a:cubicBezTo>
                    <a:pt x="307" y="101"/>
                    <a:pt x="308" y="102"/>
                    <a:pt x="308" y="102"/>
                  </a:cubicBezTo>
                  <a:cubicBezTo>
                    <a:pt x="309" y="102"/>
                    <a:pt x="310" y="101"/>
                    <a:pt x="310" y="101"/>
                  </a:cubicBezTo>
                  <a:cubicBezTo>
                    <a:pt x="311" y="100"/>
                    <a:pt x="311" y="100"/>
                    <a:pt x="311" y="100"/>
                  </a:cubicBezTo>
                  <a:cubicBezTo>
                    <a:pt x="311" y="100"/>
                    <a:pt x="311" y="100"/>
                    <a:pt x="311" y="100"/>
                  </a:cubicBezTo>
                  <a:cubicBezTo>
                    <a:pt x="311" y="100"/>
                    <a:pt x="311" y="100"/>
                    <a:pt x="311" y="100"/>
                  </a:cubicBezTo>
                  <a:cubicBezTo>
                    <a:pt x="311" y="99"/>
                    <a:pt x="311" y="99"/>
                    <a:pt x="311" y="99"/>
                  </a:cubicBezTo>
                  <a:cubicBezTo>
                    <a:pt x="310" y="98"/>
                    <a:pt x="310" y="98"/>
                    <a:pt x="310" y="98"/>
                  </a:cubicBezTo>
                  <a:cubicBezTo>
                    <a:pt x="310" y="98"/>
                    <a:pt x="310" y="98"/>
                    <a:pt x="309" y="98"/>
                  </a:cubicBezTo>
                  <a:cubicBezTo>
                    <a:pt x="309" y="99"/>
                    <a:pt x="309" y="99"/>
                    <a:pt x="309" y="99"/>
                  </a:cubicBezTo>
                  <a:cubicBezTo>
                    <a:pt x="309" y="99"/>
                    <a:pt x="308" y="99"/>
                    <a:pt x="308" y="100"/>
                  </a:cubicBezTo>
                  <a:cubicBezTo>
                    <a:pt x="308" y="100"/>
                    <a:pt x="309" y="101"/>
                    <a:pt x="309" y="101"/>
                  </a:cubicBezTo>
                  <a:cubicBezTo>
                    <a:pt x="309" y="101"/>
                    <a:pt x="310" y="101"/>
                    <a:pt x="310" y="101"/>
                  </a:cubicBezTo>
                  <a:cubicBezTo>
                    <a:pt x="310" y="101"/>
                    <a:pt x="311" y="101"/>
                    <a:pt x="311" y="101"/>
                  </a:cubicBezTo>
                  <a:cubicBezTo>
                    <a:pt x="312" y="101"/>
                    <a:pt x="312" y="101"/>
                    <a:pt x="312" y="101"/>
                  </a:cubicBezTo>
                  <a:cubicBezTo>
                    <a:pt x="312" y="101"/>
                    <a:pt x="312" y="101"/>
                    <a:pt x="312" y="101"/>
                  </a:cubicBezTo>
                  <a:cubicBezTo>
                    <a:pt x="312" y="101"/>
                    <a:pt x="313" y="100"/>
                    <a:pt x="313" y="99"/>
                  </a:cubicBezTo>
                  <a:cubicBezTo>
                    <a:pt x="314" y="98"/>
                    <a:pt x="314" y="97"/>
                    <a:pt x="314" y="97"/>
                  </a:cubicBezTo>
                  <a:cubicBezTo>
                    <a:pt x="314" y="96"/>
                    <a:pt x="314" y="96"/>
                    <a:pt x="314" y="95"/>
                  </a:cubicBezTo>
                  <a:cubicBezTo>
                    <a:pt x="314" y="95"/>
                    <a:pt x="314" y="95"/>
                    <a:pt x="314" y="94"/>
                  </a:cubicBezTo>
                  <a:cubicBezTo>
                    <a:pt x="314" y="94"/>
                    <a:pt x="313" y="93"/>
                    <a:pt x="313" y="93"/>
                  </a:cubicBezTo>
                  <a:cubicBezTo>
                    <a:pt x="312" y="93"/>
                    <a:pt x="312" y="93"/>
                    <a:pt x="312" y="93"/>
                  </a:cubicBezTo>
                  <a:cubicBezTo>
                    <a:pt x="312" y="93"/>
                    <a:pt x="312" y="93"/>
                    <a:pt x="312" y="93"/>
                  </a:cubicBezTo>
                  <a:cubicBezTo>
                    <a:pt x="312" y="93"/>
                    <a:pt x="311" y="94"/>
                    <a:pt x="309" y="95"/>
                  </a:cubicBezTo>
                  <a:cubicBezTo>
                    <a:pt x="308" y="95"/>
                    <a:pt x="307" y="95"/>
                    <a:pt x="307" y="96"/>
                  </a:cubicBezTo>
                  <a:cubicBezTo>
                    <a:pt x="306" y="96"/>
                    <a:pt x="306" y="96"/>
                    <a:pt x="306" y="97"/>
                  </a:cubicBezTo>
                  <a:cubicBezTo>
                    <a:pt x="305" y="97"/>
                    <a:pt x="305" y="97"/>
                    <a:pt x="305" y="98"/>
                  </a:cubicBezTo>
                  <a:cubicBezTo>
                    <a:pt x="305" y="99"/>
                    <a:pt x="305" y="99"/>
                    <a:pt x="305" y="99"/>
                  </a:cubicBezTo>
                  <a:cubicBezTo>
                    <a:pt x="306" y="100"/>
                    <a:pt x="306" y="100"/>
                    <a:pt x="306" y="100"/>
                  </a:cubicBezTo>
                  <a:cubicBezTo>
                    <a:pt x="307" y="99"/>
                    <a:pt x="307" y="99"/>
                    <a:pt x="307" y="99"/>
                  </a:cubicBezTo>
                  <a:cubicBezTo>
                    <a:pt x="306" y="100"/>
                    <a:pt x="306" y="100"/>
                    <a:pt x="306" y="100"/>
                  </a:cubicBezTo>
                  <a:cubicBezTo>
                    <a:pt x="307" y="99"/>
                    <a:pt x="307" y="99"/>
                    <a:pt x="307" y="99"/>
                  </a:cubicBezTo>
                  <a:cubicBezTo>
                    <a:pt x="308" y="98"/>
                    <a:pt x="308" y="98"/>
                    <a:pt x="308" y="98"/>
                  </a:cubicBezTo>
                  <a:cubicBezTo>
                    <a:pt x="308" y="98"/>
                    <a:pt x="308" y="98"/>
                    <a:pt x="308" y="98"/>
                  </a:cubicBezTo>
                  <a:cubicBezTo>
                    <a:pt x="307" y="98"/>
                    <a:pt x="307" y="98"/>
                    <a:pt x="307" y="98"/>
                  </a:cubicBezTo>
                  <a:cubicBezTo>
                    <a:pt x="308" y="98"/>
                    <a:pt x="308" y="98"/>
                    <a:pt x="308" y="98"/>
                  </a:cubicBezTo>
                  <a:cubicBezTo>
                    <a:pt x="308" y="98"/>
                    <a:pt x="308" y="98"/>
                    <a:pt x="308" y="98"/>
                  </a:cubicBezTo>
                  <a:cubicBezTo>
                    <a:pt x="307" y="98"/>
                    <a:pt x="307" y="98"/>
                    <a:pt x="307" y="98"/>
                  </a:cubicBezTo>
                  <a:cubicBezTo>
                    <a:pt x="308" y="98"/>
                    <a:pt x="308" y="98"/>
                    <a:pt x="308" y="98"/>
                  </a:cubicBezTo>
                  <a:cubicBezTo>
                    <a:pt x="307" y="98"/>
                    <a:pt x="307" y="98"/>
                    <a:pt x="307" y="98"/>
                  </a:cubicBezTo>
                  <a:cubicBezTo>
                    <a:pt x="308" y="98"/>
                    <a:pt x="308" y="98"/>
                    <a:pt x="308" y="98"/>
                  </a:cubicBezTo>
                  <a:cubicBezTo>
                    <a:pt x="308" y="98"/>
                    <a:pt x="308" y="98"/>
                    <a:pt x="308" y="98"/>
                  </a:cubicBezTo>
                  <a:cubicBezTo>
                    <a:pt x="307" y="98"/>
                    <a:pt x="307" y="98"/>
                    <a:pt x="307" y="98"/>
                  </a:cubicBezTo>
                  <a:cubicBezTo>
                    <a:pt x="308" y="98"/>
                    <a:pt x="308" y="98"/>
                    <a:pt x="308" y="98"/>
                  </a:cubicBezTo>
                  <a:cubicBezTo>
                    <a:pt x="307" y="98"/>
                    <a:pt x="307" y="98"/>
                    <a:pt x="307" y="98"/>
                  </a:cubicBezTo>
                  <a:cubicBezTo>
                    <a:pt x="308" y="99"/>
                    <a:pt x="308" y="99"/>
                    <a:pt x="308" y="99"/>
                  </a:cubicBezTo>
                  <a:cubicBezTo>
                    <a:pt x="308" y="98"/>
                    <a:pt x="308" y="98"/>
                    <a:pt x="308" y="98"/>
                  </a:cubicBezTo>
                  <a:cubicBezTo>
                    <a:pt x="307" y="98"/>
                    <a:pt x="307" y="98"/>
                    <a:pt x="307" y="98"/>
                  </a:cubicBezTo>
                  <a:cubicBezTo>
                    <a:pt x="308" y="99"/>
                    <a:pt x="308" y="99"/>
                    <a:pt x="308" y="99"/>
                  </a:cubicBezTo>
                  <a:cubicBezTo>
                    <a:pt x="307" y="98"/>
                    <a:pt x="307" y="98"/>
                    <a:pt x="307" y="98"/>
                  </a:cubicBezTo>
                  <a:cubicBezTo>
                    <a:pt x="308" y="99"/>
                    <a:pt x="308" y="99"/>
                    <a:pt x="308" y="99"/>
                  </a:cubicBezTo>
                  <a:cubicBezTo>
                    <a:pt x="308" y="99"/>
                    <a:pt x="308" y="99"/>
                    <a:pt x="308" y="99"/>
                  </a:cubicBezTo>
                  <a:cubicBezTo>
                    <a:pt x="307" y="98"/>
                    <a:pt x="307" y="98"/>
                    <a:pt x="307" y="98"/>
                  </a:cubicBezTo>
                  <a:cubicBezTo>
                    <a:pt x="308" y="99"/>
                    <a:pt x="308" y="99"/>
                    <a:pt x="308" y="99"/>
                  </a:cubicBezTo>
                  <a:cubicBezTo>
                    <a:pt x="308" y="99"/>
                    <a:pt x="308" y="99"/>
                    <a:pt x="308" y="99"/>
                  </a:cubicBezTo>
                  <a:cubicBezTo>
                    <a:pt x="308" y="98"/>
                    <a:pt x="308" y="98"/>
                    <a:pt x="309" y="98"/>
                  </a:cubicBezTo>
                  <a:cubicBezTo>
                    <a:pt x="310" y="97"/>
                    <a:pt x="311" y="97"/>
                    <a:pt x="312" y="97"/>
                  </a:cubicBezTo>
                  <a:cubicBezTo>
                    <a:pt x="313" y="96"/>
                    <a:pt x="313" y="96"/>
                    <a:pt x="313" y="96"/>
                  </a:cubicBezTo>
                  <a:cubicBezTo>
                    <a:pt x="313" y="95"/>
                    <a:pt x="313" y="95"/>
                    <a:pt x="313" y="95"/>
                  </a:cubicBezTo>
                  <a:cubicBezTo>
                    <a:pt x="313" y="96"/>
                    <a:pt x="313" y="96"/>
                    <a:pt x="313" y="96"/>
                  </a:cubicBezTo>
                  <a:cubicBezTo>
                    <a:pt x="313" y="95"/>
                    <a:pt x="313" y="95"/>
                    <a:pt x="313" y="95"/>
                  </a:cubicBezTo>
                  <a:cubicBezTo>
                    <a:pt x="312" y="96"/>
                    <a:pt x="312" y="96"/>
                    <a:pt x="312" y="96"/>
                  </a:cubicBezTo>
                  <a:cubicBezTo>
                    <a:pt x="313" y="96"/>
                    <a:pt x="313" y="96"/>
                    <a:pt x="313" y="96"/>
                  </a:cubicBezTo>
                  <a:cubicBezTo>
                    <a:pt x="313" y="95"/>
                    <a:pt x="313" y="95"/>
                    <a:pt x="313" y="95"/>
                  </a:cubicBezTo>
                  <a:cubicBezTo>
                    <a:pt x="312" y="96"/>
                    <a:pt x="312" y="96"/>
                    <a:pt x="312" y="96"/>
                  </a:cubicBezTo>
                  <a:cubicBezTo>
                    <a:pt x="312" y="95"/>
                    <a:pt x="312" y="95"/>
                    <a:pt x="312" y="95"/>
                  </a:cubicBezTo>
                  <a:cubicBezTo>
                    <a:pt x="311" y="95"/>
                    <a:pt x="311" y="95"/>
                    <a:pt x="311" y="95"/>
                  </a:cubicBezTo>
                  <a:cubicBezTo>
                    <a:pt x="312" y="96"/>
                    <a:pt x="312" y="96"/>
                    <a:pt x="312" y="96"/>
                  </a:cubicBezTo>
                  <a:cubicBezTo>
                    <a:pt x="312" y="95"/>
                    <a:pt x="312" y="95"/>
                    <a:pt x="312" y="95"/>
                  </a:cubicBezTo>
                  <a:cubicBezTo>
                    <a:pt x="311" y="95"/>
                    <a:pt x="311" y="95"/>
                    <a:pt x="311" y="95"/>
                  </a:cubicBezTo>
                  <a:cubicBezTo>
                    <a:pt x="311" y="95"/>
                    <a:pt x="311" y="95"/>
                    <a:pt x="311" y="95"/>
                  </a:cubicBezTo>
                  <a:cubicBezTo>
                    <a:pt x="311" y="96"/>
                    <a:pt x="311" y="97"/>
                    <a:pt x="311" y="98"/>
                  </a:cubicBezTo>
                  <a:cubicBezTo>
                    <a:pt x="310" y="99"/>
                    <a:pt x="310" y="99"/>
                    <a:pt x="310" y="99"/>
                  </a:cubicBezTo>
                  <a:cubicBezTo>
                    <a:pt x="311" y="100"/>
                    <a:pt x="311" y="100"/>
                    <a:pt x="311" y="100"/>
                  </a:cubicBezTo>
                  <a:cubicBezTo>
                    <a:pt x="311" y="98"/>
                    <a:pt x="311" y="98"/>
                    <a:pt x="311" y="98"/>
                  </a:cubicBezTo>
                  <a:cubicBezTo>
                    <a:pt x="311" y="98"/>
                    <a:pt x="310" y="98"/>
                    <a:pt x="310" y="98"/>
                  </a:cubicBezTo>
                  <a:cubicBezTo>
                    <a:pt x="310" y="98"/>
                    <a:pt x="310" y="98"/>
                    <a:pt x="310" y="98"/>
                  </a:cubicBezTo>
                  <a:cubicBezTo>
                    <a:pt x="310" y="98"/>
                    <a:pt x="310" y="98"/>
                    <a:pt x="310" y="98"/>
                  </a:cubicBezTo>
                  <a:cubicBezTo>
                    <a:pt x="310" y="98"/>
                    <a:pt x="310" y="98"/>
                    <a:pt x="310" y="98"/>
                  </a:cubicBezTo>
                  <a:cubicBezTo>
                    <a:pt x="310" y="98"/>
                    <a:pt x="310" y="98"/>
                    <a:pt x="310" y="98"/>
                  </a:cubicBezTo>
                  <a:cubicBezTo>
                    <a:pt x="310" y="98"/>
                    <a:pt x="310" y="98"/>
                    <a:pt x="310" y="98"/>
                  </a:cubicBezTo>
                  <a:cubicBezTo>
                    <a:pt x="310" y="100"/>
                    <a:pt x="310" y="100"/>
                    <a:pt x="310" y="100"/>
                  </a:cubicBezTo>
                  <a:cubicBezTo>
                    <a:pt x="311" y="99"/>
                    <a:pt x="311" y="99"/>
                    <a:pt x="311" y="99"/>
                  </a:cubicBezTo>
                  <a:cubicBezTo>
                    <a:pt x="310" y="98"/>
                    <a:pt x="310" y="98"/>
                    <a:pt x="310" y="98"/>
                  </a:cubicBezTo>
                  <a:cubicBezTo>
                    <a:pt x="310" y="100"/>
                    <a:pt x="310" y="100"/>
                    <a:pt x="310" y="100"/>
                  </a:cubicBezTo>
                  <a:cubicBezTo>
                    <a:pt x="311" y="99"/>
                    <a:pt x="311" y="99"/>
                    <a:pt x="311" y="99"/>
                  </a:cubicBezTo>
                  <a:cubicBezTo>
                    <a:pt x="310" y="100"/>
                    <a:pt x="310" y="100"/>
                    <a:pt x="310" y="100"/>
                  </a:cubicBezTo>
                  <a:cubicBezTo>
                    <a:pt x="311" y="99"/>
                    <a:pt x="311" y="99"/>
                    <a:pt x="311" y="99"/>
                  </a:cubicBezTo>
                  <a:cubicBezTo>
                    <a:pt x="311" y="99"/>
                    <a:pt x="311" y="99"/>
                    <a:pt x="311" y="99"/>
                  </a:cubicBezTo>
                  <a:cubicBezTo>
                    <a:pt x="310" y="100"/>
                    <a:pt x="310" y="100"/>
                    <a:pt x="310" y="100"/>
                  </a:cubicBezTo>
                  <a:cubicBezTo>
                    <a:pt x="311" y="99"/>
                    <a:pt x="311" y="99"/>
                    <a:pt x="311" y="99"/>
                  </a:cubicBezTo>
                  <a:cubicBezTo>
                    <a:pt x="310" y="100"/>
                    <a:pt x="310" y="100"/>
                    <a:pt x="310" y="100"/>
                  </a:cubicBezTo>
                  <a:cubicBezTo>
                    <a:pt x="311" y="100"/>
                    <a:pt x="311" y="100"/>
                    <a:pt x="311" y="100"/>
                  </a:cubicBezTo>
                  <a:cubicBezTo>
                    <a:pt x="311" y="99"/>
                    <a:pt x="311" y="99"/>
                    <a:pt x="311" y="99"/>
                  </a:cubicBezTo>
                  <a:cubicBezTo>
                    <a:pt x="310" y="100"/>
                    <a:pt x="310" y="100"/>
                    <a:pt x="310" y="100"/>
                  </a:cubicBezTo>
                  <a:cubicBezTo>
                    <a:pt x="311" y="100"/>
                    <a:pt x="311" y="100"/>
                    <a:pt x="311" y="100"/>
                  </a:cubicBezTo>
                  <a:cubicBezTo>
                    <a:pt x="310" y="100"/>
                    <a:pt x="310" y="100"/>
                    <a:pt x="310" y="100"/>
                  </a:cubicBezTo>
                  <a:cubicBezTo>
                    <a:pt x="311" y="101"/>
                    <a:pt x="311" y="101"/>
                    <a:pt x="311" y="101"/>
                  </a:cubicBezTo>
                  <a:cubicBezTo>
                    <a:pt x="311" y="101"/>
                    <a:pt x="311" y="101"/>
                    <a:pt x="311" y="100"/>
                  </a:cubicBezTo>
                  <a:cubicBezTo>
                    <a:pt x="310" y="100"/>
                    <a:pt x="310" y="100"/>
                    <a:pt x="310" y="100"/>
                  </a:cubicBezTo>
                  <a:cubicBezTo>
                    <a:pt x="311" y="101"/>
                    <a:pt x="311" y="101"/>
                    <a:pt x="311" y="101"/>
                  </a:cubicBezTo>
                  <a:cubicBezTo>
                    <a:pt x="311" y="101"/>
                    <a:pt x="311" y="101"/>
                    <a:pt x="311" y="101"/>
                  </a:cubicBezTo>
                  <a:cubicBezTo>
                    <a:pt x="311" y="101"/>
                    <a:pt x="311" y="101"/>
                    <a:pt x="311" y="101"/>
                  </a:cubicBezTo>
                  <a:cubicBezTo>
                    <a:pt x="311" y="101"/>
                    <a:pt x="311" y="101"/>
                    <a:pt x="311" y="101"/>
                  </a:cubicBezTo>
                  <a:cubicBezTo>
                    <a:pt x="311" y="101"/>
                    <a:pt x="311" y="101"/>
                    <a:pt x="311" y="101"/>
                  </a:cubicBezTo>
                  <a:cubicBezTo>
                    <a:pt x="311" y="101"/>
                    <a:pt x="311" y="101"/>
                    <a:pt x="311" y="101"/>
                  </a:cubicBezTo>
                  <a:cubicBezTo>
                    <a:pt x="311" y="101"/>
                    <a:pt x="311" y="100"/>
                    <a:pt x="312" y="100"/>
                  </a:cubicBezTo>
                  <a:cubicBezTo>
                    <a:pt x="316" y="97"/>
                    <a:pt x="316" y="97"/>
                    <a:pt x="316" y="97"/>
                  </a:cubicBezTo>
                  <a:cubicBezTo>
                    <a:pt x="311" y="97"/>
                    <a:pt x="311" y="97"/>
                    <a:pt x="311" y="97"/>
                  </a:cubicBezTo>
                  <a:cubicBezTo>
                    <a:pt x="310" y="97"/>
                    <a:pt x="309" y="98"/>
                    <a:pt x="309" y="98"/>
                  </a:cubicBezTo>
                  <a:cubicBezTo>
                    <a:pt x="308" y="99"/>
                    <a:pt x="308" y="99"/>
                    <a:pt x="308" y="99"/>
                  </a:cubicBezTo>
                  <a:cubicBezTo>
                    <a:pt x="308" y="99"/>
                    <a:pt x="308" y="99"/>
                    <a:pt x="308" y="99"/>
                  </a:cubicBezTo>
                  <a:cubicBezTo>
                    <a:pt x="308" y="99"/>
                    <a:pt x="308" y="99"/>
                    <a:pt x="308" y="99"/>
                  </a:cubicBezTo>
                  <a:cubicBezTo>
                    <a:pt x="308" y="99"/>
                    <a:pt x="308" y="99"/>
                    <a:pt x="308" y="99"/>
                  </a:cubicBezTo>
                  <a:cubicBezTo>
                    <a:pt x="308" y="99"/>
                    <a:pt x="308" y="99"/>
                    <a:pt x="308" y="99"/>
                  </a:cubicBezTo>
                  <a:cubicBezTo>
                    <a:pt x="308" y="99"/>
                    <a:pt x="308" y="99"/>
                    <a:pt x="308" y="99"/>
                  </a:cubicBezTo>
                  <a:cubicBezTo>
                    <a:pt x="308" y="99"/>
                    <a:pt x="308" y="99"/>
                    <a:pt x="308" y="99"/>
                  </a:cubicBezTo>
                  <a:cubicBezTo>
                    <a:pt x="308" y="99"/>
                    <a:pt x="308" y="99"/>
                    <a:pt x="308" y="99"/>
                  </a:cubicBezTo>
                  <a:cubicBezTo>
                    <a:pt x="309" y="99"/>
                    <a:pt x="309" y="99"/>
                    <a:pt x="309" y="99"/>
                  </a:cubicBezTo>
                  <a:cubicBezTo>
                    <a:pt x="308" y="99"/>
                    <a:pt x="308" y="99"/>
                    <a:pt x="308" y="99"/>
                  </a:cubicBezTo>
                  <a:cubicBezTo>
                    <a:pt x="308" y="99"/>
                    <a:pt x="308" y="99"/>
                    <a:pt x="308" y="99"/>
                  </a:cubicBezTo>
                  <a:cubicBezTo>
                    <a:pt x="309" y="99"/>
                    <a:pt x="309" y="99"/>
                    <a:pt x="309" y="99"/>
                  </a:cubicBezTo>
                  <a:cubicBezTo>
                    <a:pt x="308" y="99"/>
                    <a:pt x="308" y="99"/>
                    <a:pt x="308" y="99"/>
                  </a:cubicBezTo>
                  <a:cubicBezTo>
                    <a:pt x="309" y="99"/>
                    <a:pt x="309" y="99"/>
                    <a:pt x="309" y="99"/>
                  </a:cubicBezTo>
                  <a:cubicBezTo>
                    <a:pt x="309" y="99"/>
                    <a:pt x="309" y="99"/>
                    <a:pt x="309" y="99"/>
                  </a:cubicBezTo>
                  <a:cubicBezTo>
                    <a:pt x="308" y="99"/>
                    <a:pt x="308" y="99"/>
                    <a:pt x="308" y="99"/>
                  </a:cubicBezTo>
                  <a:cubicBezTo>
                    <a:pt x="309" y="99"/>
                    <a:pt x="309" y="99"/>
                    <a:pt x="309" y="99"/>
                  </a:cubicBezTo>
                  <a:cubicBezTo>
                    <a:pt x="309" y="99"/>
                    <a:pt x="308" y="98"/>
                    <a:pt x="308" y="98"/>
                  </a:cubicBezTo>
                  <a:cubicBezTo>
                    <a:pt x="308" y="98"/>
                    <a:pt x="308" y="98"/>
                    <a:pt x="308" y="98"/>
                  </a:cubicBezTo>
                  <a:cubicBezTo>
                    <a:pt x="308" y="98"/>
                    <a:pt x="308" y="98"/>
                    <a:pt x="308" y="98"/>
                  </a:cubicBezTo>
                  <a:lnTo>
                    <a:pt x="307" y="99"/>
                  </a:lnTo>
                  <a:close/>
                  <a:moveTo>
                    <a:pt x="170" y="38"/>
                  </a:moveTo>
                  <a:cubicBezTo>
                    <a:pt x="168" y="37"/>
                    <a:pt x="168" y="37"/>
                    <a:pt x="168" y="37"/>
                  </a:cubicBezTo>
                  <a:cubicBezTo>
                    <a:pt x="168" y="37"/>
                    <a:pt x="167" y="38"/>
                    <a:pt x="167" y="39"/>
                  </a:cubicBezTo>
                  <a:cubicBezTo>
                    <a:pt x="167" y="39"/>
                    <a:pt x="167" y="39"/>
                    <a:pt x="167" y="40"/>
                  </a:cubicBezTo>
                  <a:cubicBezTo>
                    <a:pt x="167" y="41"/>
                    <a:pt x="167" y="41"/>
                    <a:pt x="167" y="42"/>
                  </a:cubicBezTo>
                  <a:cubicBezTo>
                    <a:pt x="168" y="42"/>
                    <a:pt x="168" y="42"/>
                    <a:pt x="169" y="42"/>
                  </a:cubicBezTo>
                  <a:cubicBezTo>
                    <a:pt x="169" y="42"/>
                    <a:pt x="169" y="42"/>
                    <a:pt x="170" y="42"/>
                  </a:cubicBezTo>
                  <a:cubicBezTo>
                    <a:pt x="170" y="42"/>
                    <a:pt x="170" y="42"/>
                    <a:pt x="170" y="42"/>
                  </a:cubicBezTo>
                  <a:cubicBezTo>
                    <a:pt x="171" y="41"/>
                    <a:pt x="171" y="41"/>
                    <a:pt x="171" y="41"/>
                  </a:cubicBezTo>
                  <a:cubicBezTo>
                    <a:pt x="171" y="41"/>
                    <a:pt x="171" y="41"/>
                    <a:pt x="171" y="41"/>
                  </a:cubicBezTo>
                  <a:cubicBezTo>
                    <a:pt x="171" y="41"/>
                    <a:pt x="171" y="40"/>
                    <a:pt x="172" y="40"/>
                  </a:cubicBezTo>
                  <a:cubicBezTo>
                    <a:pt x="172" y="39"/>
                    <a:pt x="172" y="39"/>
                    <a:pt x="172" y="38"/>
                  </a:cubicBezTo>
                  <a:cubicBezTo>
                    <a:pt x="172" y="38"/>
                    <a:pt x="172" y="38"/>
                    <a:pt x="172" y="37"/>
                  </a:cubicBezTo>
                  <a:cubicBezTo>
                    <a:pt x="172" y="37"/>
                    <a:pt x="172" y="37"/>
                    <a:pt x="172" y="36"/>
                  </a:cubicBezTo>
                  <a:cubicBezTo>
                    <a:pt x="172" y="36"/>
                    <a:pt x="171" y="35"/>
                    <a:pt x="171" y="35"/>
                  </a:cubicBezTo>
                  <a:cubicBezTo>
                    <a:pt x="170" y="35"/>
                    <a:pt x="170" y="36"/>
                    <a:pt x="169" y="36"/>
                  </a:cubicBezTo>
                  <a:cubicBezTo>
                    <a:pt x="168" y="37"/>
                    <a:pt x="168" y="37"/>
                    <a:pt x="168" y="37"/>
                  </a:cubicBezTo>
                  <a:cubicBezTo>
                    <a:pt x="168" y="37"/>
                    <a:pt x="168" y="37"/>
                    <a:pt x="168" y="37"/>
                  </a:cubicBezTo>
                  <a:cubicBezTo>
                    <a:pt x="168" y="37"/>
                    <a:pt x="168" y="37"/>
                    <a:pt x="168" y="37"/>
                  </a:cubicBezTo>
                  <a:cubicBezTo>
                    <a:pt x="170" y="38"/>
                    <a:pt x="170" y="38"/>
                    <a:pt x="170" y="38"/>
                  </a:cubicBezTo>
                  <a:cubicBezTo>
                    <a:pt x="171" y="39"/>
                    <a:pt x="171" y="39"/>
                    <a:pt x="171" y="39"/>
                  </a:cubicBezTo>
                  <a:cubicBezTo>
                    <a:pt x="171" y="38"/>
                    <a:pt x="171" y="38"/>
                    <a:pt x="171" y="38"/>
                  </a:cubicBezTo>
                  <a:cubicBezTo>
                    <a:pt x="171" y="38"/>
                    <a:pt x="171" y="38"/>
                    <a:pt x="171" y="38"/>
                  </a:cubicBezTo>
                  <a:cubicBezTo>
                    <a:pt x="171" y="37"/>
                    <a:pt x="171" y="37"/>
                    <a:pt x="171" y="37"/>
                  </a:cubicBezTo>
                  <a:cubicBezTo>
                    <a:pt x="171" y="38"/>
                    <a:pt x="171" y="38"/>
                    <a:pt x="171" y="38"/>
                  </a:cubicBezTo>
                  <a:cubicBezTo>
                    <a:pt x="171" y="38"/>
                    <a:pt x="171" y="38"/>
                    <a:pt x="171" y="38"/>
                  </a:cubicBezTo>
                  <a:cubicBezTo>
                    <a:pt x="171" y="37"/>
                    <a:pt x="171" y="37"/>
                    <a:pt x="171" y="37"/>
                  </a:cubicBezTo>
                  <a:cubicBezTo>
                    <a:pt x="171" y="38"/>
                    <a:pt x="171" y="38"/>
                    <a:pt x="171" y="38"/>
                  </a:cubicBezTo>
                  <a:cubicBezTo>
                    <a:pt x="171" y="37"/>
                    <a:pt x="171" y="37"/>
                    <a:pt x="171" y="37"/>
                  </a:cubicBezTo>
                  <a:cubicBezTo>
                    <a:pt x="169" y="38"/>
                    <a:pt x="169" y="38"/>
                    <a:pt x="169" y="38"/>
                  </a:cubicBezTo>
                  <a:cubicBezTo>
                    <a:pt x="170" y="38"/>
                    <a:pt x="170" y="38"/>
                    <a:pt x="171" y="38"/>
                  </a:cubicBezTo>
                  <a:cubicBezTo>
                    <a:pt x="171" y="37"/>
                    <a:pt x="171" y="37"/>
                    <a:pt x="171" y="37"/>
                  </a:cubicBezTo>
                  <a:cubicBezTo>
                    <a:pt x="169" y="38"/>
                    <a:pt x="169" y="38"/>
                    <a:pt x="169" y="38"/>
                  </a:cubicBezTo>
                  <a:cubicBezTo>
                    <a:pt x="170" y="37"/>
                    <a:pt x="170" y="37"/>
                    <a:pt x="170" y="37"/>
                  </a:cubicBezTo>
                  <a:cubicBezTo>
                    <a:pt x="169" y="37"/>
                    <a:pt x="169" y="37"/>
                    <a:pt x="169" y="37"/>
                  </a:cubicBezTo>
                  <a:cubicBezTo>
                    <a:pt x="169" y="38"/>
                    <a:pt x="169" y="38"/>
                    <a:pt x="169" y="38"/>
                  </a:cubicBezTo>
                  <a:cubicBezTo>
                    <a:pt x="170" y="37"/>
                    <a:pt x="170" y="37"/>
                    <a:pt x="170" y="37"/>
                  </a:cubicBezTo>
                  <a:cubicBezTo>
                    <a:pt x="169" y="37"/>
                    <a:pt x="169" y="37"/>
                    <a:pt x="169" y="37"/>
                  </a:cubicBezTo>
                  <a:cubicBezTo>
                    <a:pt x="170" y="37"/>
                    <a:pt x="170" y="37"/>
                    <a:pt x="170" y="37"/>
                  </a:cubicBezTo>
                  <a:cubicBezTo>
                    <a:pt x="169" y="37"/>
                    <a:pt x="169" y="37"/>
                    <a:pt x="169" y="37"/>
                  </a:cubicBezTo>
                  <a:cubicBezTo>
                    <a:pt x="169" y="37"/>
                    <a:pt x="169" y="37"/>
                    <a:pt x="169" y="37"/>
                  </a:cubicBezTo>
                  <a:cubicBezTo>
                    <a:pt x="170" y="37"/>
                    <a:pt x="170" y="37"/>
                    <a:pt x="170" y="37"/>
                  </a:cubicBezTo>
                  <a:cubicBezTo>
                    <a:pt x="169" y="37"/>
                    <a:pt x="169" y="37"/>
                    <a:pt x="169" y="37"/>
                  </a:cubicBezTo>
                  <a:cubicBezTo>
                    <a:pt x="169" y="37"/>
                    <a:pt x="169" y="38"/>
                    <a:pt x="169" y="38"/>
                  </a:cubicBezTo>
                  <a:cubicBezTo>
                    <a:pt x="168" y="39"/>
                    <a:pt x="168" y="39"/>
                    <a:pt x="168" y="39"/>
                  </a:cubicBezTo>
                  <a:cubicBezTo>
                    <a:pt x="170" y="40"/>
                    <a:pt x="170" y="40"/>
                    <a:pt x="170" y="40"/>
                  </a:cubicBezTo>
                  <a:cubicBezTo>
                    <a:pt x="169" y="39"/>
                    <a:pt x="169" y="39"/>
                    <a:pt x="169" y="39"/>
                  </a:cubicBezTo>
                  <a:cubicBezTo>
                    <a:pt x="169" y="39"/>
                    <a:pt x="169" y="39"/>
                    <a:pt x="169" y="39"/>
                  </a:cubicBezTo>
                  <a:cubicBezTo>
                    <a:pt x="169" y="39"/>
                    <a:pt x="169" y="39"/>
                    <a:pt x="169" y="39"/>
                  </a:cubicBezTo>
                  <a:cubicBezTo>
                    <a:pt x="169" y="39"/>
                    <a:pt x="169" y="39"/>
                    <a:pt x="169" y="39"/>
                  </a:cubicBezTo>
                  <a:cubicBezTo>
                    <a:pt x="169" y="39"/>
                    <a:pt x="169" y="39"/>
                    <a:pt x="169" y="39"/>
                  </a:cubicBezTo>
                  <a:cubicBezTo>
                    <a:pt x="169" y="39"/>
                    <a:pt x="169" y="39"/>
                    <a:pt x="169" y="39"/>
                  </a:cubicBezTo>
                  <a:cubicBezTo>
                    <a:pt x="169" y="39"/>
                    <a:pt x="169" y="39"/>
                    <a:pt x="169" y="39"/>
                  </a:cubicBezTo>
                  <a:cubicBezTo>
                    <a:pt x="169" y="39"/>
                    <a:pt x="169" y="39"/>
                    <a:pt x="169" y="39"/>
                  </a:cubicBezTo>
                  <a:cubicBezTo>
                    <a:pt x="169" y="39"/>
                    <a:pt x="169" y="39"/>
                    <a:pt x="169" y="39"/>
                  </a:cubicBezTo>
                  <a:cubicBezTo>
                    <a:pt x="169" y="40"/>
                    <a:pt x="169" y="40"/>
                    <a:pt x="169" y="40"/>
                  </a:cubicBezTo>
                  <a:cubicBezTo>
                    <a:pt x="169" y="39"/>
                    <a:pt x="169" y="39"/>
                    <a:pt x="169" y="39"/>
                  </a:cubicBezTo>
                  <a:cubicBezTo>
                    <a:pt x="169" y="39"/>
                    <a:pt x="169" y="39"/>
                    <a:pt x="169" y="39"/>
                  </a:cubicBezTo>
                  <a:cubicBezTo>
                    <a:pt x="169" y="40"/>
                    <a:pt x="169" y="40"/>
                    <a:pt x="169" y="40"/>
                  </a:cubicBezTo>
                  <a:cubicBezTo>
                    <a:pt x="169" y="39"/>
                    <a:pt x="169" y="39"/>
                    <a:pt x="169" y="39"/>
                  </a:cubicBezTo>
                  <a:cubicBezTo>
                    <a:pt x="169" y="40"/>
                    <a:pt x="169" y="40"/>
                    <a:pt x="169" y="40"/>
                  </a:cubicBezTo>
                  <a:cubicBezTo>
                    <a:pt x="170" y="40"/>
                    <a:pt x="170" y="40"/>
                    <a:pt x="170" y="40"/>
                  </a:cubicBezTo>
                  <a:cubicBezTo>
                    <a:pt x="169" y="39"/>
                    <a:pt x="169" y="39"/>
                    <a:pt x="169" y="39"/>
                  </a:cubicBezTo>
                  <a:cubicBezTo>
                    <a:pt x="169" y="40"/>
                    <a:pt x="169" y="40"/>
                    <a:pt x="169" y="40"/>
                  </a:cubicBezTo>
                  <a:cubicBezTo>
                    <a:pt x="170" y="40"/>
                    <a:pt x="170" y="40"/>
                    <a:pt x="170" y="40"/>
                  </a:cubicBezTo>
                  <a:cubicBezTo>
                    <a:pt x="169" y="40"/>
                    <a:pt x="169" y="40"/>
                    <a:pt x="169" y="40"/>
                  </a:cubicBezTo>
                  <a:cubicBezTo>
                    <a:pt x="170" y="40"/>
                    <a:pt x="170" y="40"/>
                    <a:pt x="170" y="40"/>
                  </a:cubicBezTo>
                  <a:cubicBezTo>
                    <a:pt x="170" y="40"/>
                    <a:pt x="170" y="40"/>
                    <a:pt x="170" y="40"/>
                  </a:cubicBezTo>
                  <a:cubicBezTo>
                    <a:pt x="169" y="40"/>
                    <a:pt x="169" y="40"/>
                    <a:pt x="169" y="40"/>
                  </a:cubicBezTo>
                  <a:cubicBezTo>
                    <a:pt x="170" y="40"/>
                    <a:pt x="170" y="40"/>
                    <a:pt x="170" y="40"/>
                  </a:cubicBezTo>
                  <a:cubicBezTo>
                    <a:pt x="170" y="40"/>
                    <a:pt x="170" y="40"/>
                    <a:pt x="170" y="40"/>
                  </a:cubicBezTo>
                  <a:cubicBezTo>
                    <a:pt x="170" y="40"/>
                    <a:pt x="170" y="40"/>
                    <a:pt x="170" y="40"/>
                  </a:cubicBezTo>
                  <a:cubicBezTo>
                    <a:pt x="170" y="40"/>
                    <a:pt x="170" y="40"/>
                    <a:pt x="170" y="40"/>
                  </a:cubicBezTo>
                  <a:cubicBezTo>
                    <a:pt x="170" y="40"/>
                    <a:pt x="170" y="40"/>
                    <a:pt x="170" y="40"/>
                  </a:cubicBezTo>
                  <a:cubicBezTo>
                    <a:pt x="170" y="40"/>
                    <a:pt x="170" y="40"/>
                    <a:pt x="170" y="40"/>
                  </a:cubicBezTo>
                  <a:cubicBezTo>
                    <a:pt x="170" y="40"/>
                    <a:pt x="170" y="39"/>
                    <a:pt x="171" y="38"/>
                  </a:cubicBezTo>
                  <a:cubicBezTo>
                    <a:pt x="170" y="38"/>
                    <a:pt x="170" y="38"/>
                    <a:pt x="170" y="38"/>
                  </a:cubicBezTo>
                  <a:cubicBezTo>
                    <a:pt x="171" y="39"/>
                    <a:pt x="171" y="39"/>
                    <a:pt x="171" y="39"/>
                  </a:cubicBezTo>
                  <a:lnTo>
                    <a:pt x="170" y="38"/>
                  </a:lnTo>
                  <a:close/>
                  <a:moveTo>
                    <a:pt x="294" y="58"/>
                  </a:moveTo>
                  <a:cubicBezTo>
                    <a:pt x="293" y="59"/>
                    <a:pt x="293" y="59"/>
                    <a:pt x="293" y="59"/>
                  </a:cubicBezTo>
                  <a:cubicBezTo>
                    <a:pt x="295" y="61"/>
                    <a:pt x="297" y="63"/>
                    <a:pt x="299" y="64"/>
                  </a:cubicBezTo>
                  <a:cubicBezTo>
                    <a:pt x="301" y="65"/>
                    <a:pt x="303" y="65"/>
                    <a:pt x="305" y="65"/>
                  </a:cubicBezTo>
                  <a:cubicBezTo>
                    <a:pt x="306" y="65"/>
                    <a:pt x="306" y="65"/>
                    <a:pt x="306" y="65"/>
                  </a:cubicBezTo>
                  <a:cubicBezTo>
                    <a:pt x="306" y="64"/>
                    <a:pt x="306" y="64"/>
                    <a:pt x="306" y="64"/>
                  </a:cubicBezTo>
                  <a:cubicBezTo>
                    <a:pt x="306" y="60"/>
                    <a:pt x="304" y="57"/>
                    <a:pt x="302" y="54"/>
                  </a:cubicBezTo>
                  <a:cubicBezTo>
                    <a:pt x="299" y="52"/>
                    <a:pt x="296" y="50"/>
                    <a:pt x="293" y="50"/>
                  </a:cubicBezTo>
                  <a:cubicBezTo>
                    <a:pt x="291" y="50"/>
                    <a:pt x="290" y="51"/>
                    <a:pt x="289" y="52"/>
                  </a:cubicBezTo>
                  <a:cubicBezTo>
                    <a:pt x="288" y="53"/>
                    <a:pt x="287" y="55"/>
                    <a:pt x="287" y="56"/>
                  </a:cubicBezTo>
                  <a:cubicBezTo>
                    <a:pt x="287" y="57"/>
                    <a:pt x="287" y="57"/>
                    <a:pt x="287" y="58"/>
                  </a:cubicBezTo>
                  <a:cubicBezTo>
                    <a:pt x="287" y="58"/>
                    <a:pt x="287" y="58"/>
                    <a:pt x="287" y="58"/>
                  </a:cubicBezTo>
                  <a:cubicBezTo>
                    <a:pt x="287" y="59"/>
                    <a:pt x="287" y="59"/>
                    <a:pt x="287" y="59"/>
                  </a:cubicBezTo>
                  <a:cubicBezTo>
                    <a:pt x="288" y="60"/>
                    <a:pt x="289" y="61"/>
                    <a:pt x="291" y="61"/>
                  </a:cubicBezTo>
                  <a:cubicBezTo>
                    <a:pt x="292" y="60"/>
                    <a:pt x="293" y="60"/>
                    <a:pt x="295" y="59"/>
                  </a:cubicBezTo>
                  <a:cubicBezTo>
                    <a:pt x="294" y="58"/>
                    <a:pt x="294" y="58"/>
                    <a:pt x="294" y="58"/>
                  </a:cubicBezTo>
                  <a:cubicBezTo>
                    <a:pt x="293" y="59"/>
                    <a:pt x="293" y="59"/>
                    <a:pt x="293" y="59"/>
                  </a:cubicBezTo>
                  <a:cubicBezTo>
                    <a:pt x="294" y="58"/>
                    <a:pt x="294" y="58"/>
                    <a:pt x="294" y="58"/>
                  </a:cubicBezTo>
                  <a:cubicBezTo>
                    <a:pt x="293" y="57"/>
                    <a:pt x="293" y="57"/>
                    <a:pt x="293" y="57"/>
                  </a:cubicBezTo>
                  <a:cubicBezTo>
                    <a:pt x="292" y="57"/>
                    <a:pt x="291" y="58"/>
                    <a:pt x="291" y="58"/>
                  </a:cubicBezTo>
                  <a:cubicBezTo>
                    <a:pt x="290" y="57"/>
                    <a:pt x="290" y="57"/>
                    <a:pt x="290" y="57"/>
                  </a:cubicBezTo>
                  <a:cubicBezTo>
                    <a:pt x="289" y="58"/>
                    <a:pt x="289" y="58"/>
                    <a:pt x="289" y="58"/>
                  </a:cubicBezTo>
                  <a:cubicBezTo>
                    <a:pt x="290" y="58"/>
                    <a:pt x="290" y="58"/>
                    <a:pt x="290" y="58"/>
                  </a:cubicBezTo>
                  <a:cubicBezTo>
                    <a:pt x="290" y="57"/>
                    <a:pt x="290" y="57"/>
                    <a:pt x="290" y="56"/>
                  </a:cubicBezTo>
                  <a:cubicBezTo>
                    <a:pt x="290" y="55"/>
                    <a:pt x="290" y="54"/>
                    <a:pt x="291" y="54"/>
                  </a:cubicBezTo>
                  <a:cubicBezTo>
                    <a:pt x="291" y="54"/>
                    <a:pt x="292" y="53"/>
                    <a:pt x="293" y="53"/>
                  </a:cubicBezTo>
                  <a:cubicBezTo>
                    <a:pt x="295" y="53"/>
                    <a:pt x="297" y="54"/>
                    <a:pt x="300" y="56"/>
                  </a:cubicBezTo>
                  <a:cubicBezTo>
                    <a:pt x="302" y="58"/>
                    <a:pt x="303" y="61"/>
                    <a:pt x="303" y="64"/>
                  </a:cubicBezTo>
                  <a:cubicBezTo>
                    <a:pt x="305" y="64"/>
                    <a:pt x="305" y="64"/>
                    <a:pt x="305" y="64"/>
                  </a:cubicBezTo>
                  <a:cubicBezTo>
                    <a:pt x="305" y="62"/>
                    <a:pt x="305" y="62"/>
                    <a:pt x="305" y="62"/>
                  </a:cubicBezTo>
                  <a:cubicBezTo>
                    <a:pt x="303" y="62"/>
                    <a:pt x="302" y="62"/>
                    <a:pt x="300" y="61"/>
                  </a:cubicBezTo>
                  <a:cubicBezTo>
                    <a:pt x="299" y="60"/>
                    <a:pt x="297" y="59"/>
                    <a:pt x="295" y="57"/>
                  </a:cubicBezTo>
                  <a:cubicBezTo>
                    <a:pt x="294" y="56"/>
                    <a:pt x="294" y="56"/>
                    <a:pt x="294" y="56"/>
                  </a:cubicBezTo>
                  <a:cubicBezTo>
                    <a:pt x="293" y="57"/>
                    <a:pt x="293" y="57"/>
                    <a:pt x="293" y="57"/>
                  </a:cubicBezTo>
                  <a:lnTo>
                    <a:pt x="294" y="58"/>
                  </a:lnTo>
                  <a:close/>
                  <a:moveTo>
                    <a:pt x="159" y="46"/>
                  </a:moveTo>
                  <a:cubicBezTo>
                    <a:pt x="158" y="47"/>
                    <a:pt x="158" y="47"/>
                    <a:pt x="158" y="47"/>
                  </a:cubicBezTo>
                  <a:cubicBezTo>
                    <a:pt x="158" y="47"/>
                    <a:pt x="159" y="48"/>
                    <a:pt x="161" y="48"/>
                  </a:cubicBezTo>
                  <a:cubicBezTo>
                    <a:pt x="161" y="48"/>
                    <a:pt x="161" y="48"/>
                    <a:pt x="162" y="47"/>
                  </a:cubicBezTo>
                  <a:cubicBezTo>
                    <a:pt x="163" y="47"/>
                    <a:pt x="163" y="47"/>
                    <a:pt x="163" y="47"/>
                  </a:cubicBezTo>
                  <a:cubicBezTo>
                    <a:pt x="163" y="46"/>
                    <a:pt x="163" y="46"/>
                    <a:pt x="163" y="45"/>
                  </a:cubicBezTo>
                  <a:cubicBezTo>
                    <a:pt x="163" y="44"/>
                    <a:pt x="163" y="44"/>
                    <a:pt x="162" y="43"/>
                  </a:cubicBezTo>
                  <a:cubicBezTo>
                    <a:pt x="162" y="43"/>
                    <a:pt x="162" y="43"/>
                    <a:pt x="162" y="43"/>
                  </a:cubicBezTo>
                  <a:cubicBezTo>
                    <a:pt x="161" y="43"/>
                    <a:pt x="161" y="43"/>
                    <a:pt x="161" y="43"/>
                  </a:cubicBezTo>
                  <a:cubicBezTo>
                    <a:pt x="161" y="43"/>
                    <a:pt x="161" y="43"/>
                    <a:pt x="161" y="43"/>
                  </a:cubicBezTo>
                  <a:cubicBezTo>
                    <a:pt x="160" y="43"/>
                    <a:pt x="160" y="43"/>
                    <a:pt x="160" y="43"/>
                  </a:cubicBezTo>
                  <a:cubicBezTo>
                    <a:pt x="160" y="43"/>
                    <a:pt x="160" y="43"/>
                    <a:pt x="160" y="43"/>
                  </a:cubicBezTo>
                  <a:cubicBezTo>
                    <a:pt x="160" y="43"/>
                    <a:pt x="160" y="43"/>
                    <a:pt x="160" y="43"/>
                  </a:cubicBezTo>
                  <a:cubicBezTo>
                    <a:pt x="159" y="43"/>
                    <a:pt x="159" y="43"/>
                    <a:pt x="159" y="43"/>
                  </a:cubicBezTo>
                  <a:cubicBezTo>
                    <a:pt x="160" y="43"/>
                    <a:pt x="160" y="43"/>
                    <a:pt x="160" y="43"/>
                  </a:cubicBezTo>
                  <a:cubicBezTo>
                    <a:pt x="160" y="43"/>
                    <a:pt x="160" y="43"/>
                    <a:pt x="160" y="43"/>
                  </a:cubicBezTo>
                  <a:cubicBezTo>
                    <a:pt x="159" y="43"/>
                    <a:pt x="159" y="43"/>
                    <a:pt x="159" y="43"/>
                  </a:cubicBezTo>
                  <a:cubicBezTo>
                    <a:pt x="160" y="43"/>
                    <a:pt x="160" y="43"/>
                    <a:pt x="160" y="43"/>
                  </a:cubicBezTo>
                  <a:cubicBezTo>
                    <a:pt x="159" y="43"/>
                    <a:pt x="159" y="43"/>
                    <a:pt x="159" y="43"/>
                  </a:cubicBezTo>
                  <a:cubicBezTo>
                    <a:pt x="160" y="43"/>
                    <a:pt x="160" y="43"/>
                    <a:pt x="160" y="43"/>
                  </a:cubicBezTo>
                  <a:cubicBezTo>
                    <a:pt x="160" y="43"/>
                    <a:pt x="160" y="43"/>
                    <a:pt x="160" y="43"/>
                  </a:cubicBezTo>
                  <a:cubicBezTo>
                    <a:pt x="159" y="43"/>
                    <a:pt x="159" y="43"/>
                    <a:pt x="159" y="43"/>
                  </a:cubicBezTo>
                  <a:cubicBezTo>
                    <a:pt x="160" y="43"/>
                    <a:pt x="160" y="43"/>
                    <a:pt x="160" y="43"/>
                  </a:cubicBezTo>
                  <a:cubicBezTo>
                    <a:pt x="160" y="41"/>
                    <a:pt x="160" y="41"/>
                    <a:pt x="160" y="41"/>
                  </a:cubicBezTo>
                  <a:cubicBezTo>
                    <a:pt x="158" y="42"/>
                    <a:pt x="158" y="42"/>
                    <a:pt x="158" y="42"/>
                  </a:cubicBezTo>
                  <a:cubicBezTo>
                    <a:pt x="157" y="42"/>
                    <a:pt x="157" y="43"/>
                    <a:pt x="156" y="43"/>
                  </a:cubicBezTo>
                  <a:cubicBezTo>
                    <a:pt x="156" y="43"/>
                    <a:pt x="155" y="44"/>
                    <a:pt x="156" y="45"/>
                  </a:cubicBezTo>
                  <a:cubicBezTo>
                    <a:pt x="156" y="46"/>
                    <a:pt x="156" y="46"/>
                    <a:pt x="157" y="47"/>
                  </a:cubicBezTo>
                  <a:cubicBezTo>
                    <a:pt x="157" y="47"/>
                    <a:pt x="158" y="47"/>
                    <a:pt x="159" y="47"/>
                  </a:cubicBezTo>
                  <a:cubicBezTo>
                    <a:pt x="159" y="46"/>
                    <a:pt x="159" y="46"/>
                    <a:pt x="159" y="46"/>
                  </a:cubicBezTo>
                  <a:cubicBezTo>
                    <a:pt x="158" y="47"/>
                    <a:pt x="158" y="47"/>
                    <a:pt x="158" y="47"/>
                  </a:cubicBezTo>
                  <a:cubicBezTo>
                    <a:pt x="159" y="46"/>
                    <a:pt x="159" y="46"/>
                    <a:pt x="159" y="46"/>
                  </a:cubicBezTo>
                  <a:cubicBezTo>
                    <a:pt x="159" y="44"/>
                    <a:pt x="159" y="44"/>
                    <a:pt x="159" y="44"/>
                  </a:cubicBezTo>
                  <a:cubicBezTo>
                    <a:pt x="158" y="44"/>
                    <a:pt x="158" y="44"/>
                    <a:pt x="158" y="44"/>
                  </a:cubicBezTo>
                  <a:cubicBezTo>
                    <a:pt x="158" y="45"/>
                    <a:pt x="158" y="45"/>
                    <a:pt x="158" y="45"/>
                  </a:cubicBezTo>
                  <a:cubicBezTo>
                    <a:pt x="158" y="44"/>
                    <a:pt x="158" y="44"/>
                    <a:pt x="158" y="44"/>
                  </a:cubicBezTo>
                  <a:cubicBezTo>
                    <a:pt x="158" y="44"/>
                    <a:pt x="158" y="44"/>
                    <a:pt x="158" y="44"/>
                  </a:cubicBezTo>
                  <a:cubicBezTo>
                    <a:pt x="158" y="45"/>
                    <a:pt x="158" y="45"/>
                    <a:pt x="158" y="45"/>
                  </a:cubicBezTo>
                  <a:cubicBezTo>
                    <a:pt x="158" y="44"/>
                    <a:pt x="158" y="44"/>
                    <a:pt x="158" y="44"/>
                  </a:cubicBezTo>
                  <a:cubicBezTo>
                    <a:pt x="158" y="45"/>
                    <a:pt x="158" y="45"/>
                    <a:pt x="158" y="45"/>
                  </a:cubicBezTo>
                  <a:cubicBezTo>
                    <a:pt x="159" y="45"/>
                    <a:pt x="159" y="45"/>
                    <a:pt x="159" y="45"/>
                  </a:cubicBezTo>
                  <a:cubicBezTo>
                    <a:pt x="158" y="44"/>
                    <a:pt x="158" y="44"/>
                    <a:pt x="158" y="44"/>
                  </a:cubicBezTo>
                  <a:cubicBezTo>
                    <a:pt x="158" y="45"/>
                    <a:pt x="158" y="45"/>
                    <a:pt x="158" y="45"/>
                  </a:cubicBezTo>
                  <a:cubicBezTo>
                    <a:pt x="159" y="45"/>
                    <a:pt x="159" y="45"/>
                    <a:pt x="159" y="45"/>
                  </a:cubicBezTo>
                  <a:cubicBezTo>
                    <a:pt x="158" y="45"/>
                    <a:pt x="158" y="45"/>
                    <a:pt x="158" y="45"/>
                  </a:cubicBezTo>
                  <a:cubicBezTo>
                    <a:pt x="158" y="45"/>
                    <a:pt x="158" y="45"/>
                    <a:pt x="158" y="45"/>
                  </a:cubicBezTo>
                  <a:cubicBezTo>
                    <a:pt x="159" y="45"/>
                    <a:pt x="159" y="45"/>
                    <a:pt x="159" y="45"/>
                  </a:cubicBezTo>
                  <a:cubicBezTo>
                    <a:pt x="158" y="45"/>
                    <a:pt x="158" y="45"/>
                    <a:pt x="158" y="45"/>
                  </a:cubicBezTo>
                  <a:cubicBezTo>
                    <a:pt x="158" y="45"/>
                    <a:pt x="158" y="45"/>
                    <a:pt x="158" y="45"/>
                  </a:cubicBezTo>
                  <a:cubicBezTo>
                    <a:pt x="158" y="45"/>
                    <a:pt x="158" y="45"/>
                    <a:pt x="158" y="45"/>
                  </a:cubicBezTo>
                  <a:cubicBezTo>
                    <a:pt x="158" y="45"/>
                    <a:pt x="158" y="45"/>
                    <a:pt x="158" y="45"/>
                  </a:cubicBezTo>
                  <a:cubicBezTo>
                    <a:pt x="158" y="45"/>
                    <a:pt x="158" y="45"/>
                    <a:pt x="158" y="45"/>
                  </a:cubicBezTo>
                  <a:cubicBezTo>
                    <a:pt x="158" y="45"/>
                    <a:pt x="158" y="45"/>
                    <a:pt x="158" y="45"/>
                  </a:cubicBezTo>
                  <a:cubicBezTo>
                    <a:pt x="158" y="45"/>
                    <a:pt x="158" y="45"/>
                    <a:pt x="158" y="45"/>
                  </a:cubicBezTo>
                  <a:cubicBezTo>
                    <a:pt x="158" y="45"/>
                    <a:pt x="159" y="45"/>
                    <a:pt x="159" y="45"/>
                  </a:cubicBezTo>
                  <a:cubicBezTo>
                    <a:pt x="159" y="43"/>
                    <a:pt x="159" y="43"/>
                    <a:pt x="159" y="43"/>
                  </a:cubicBezTo>
                  <a:cubicBezTo>
                    <a:pt x="157" y="43"/>
                    <a:pt x="157" y="43"/>
                    <a:pt x="157" y="43"/>
                  </a:cubicBezTo>
                  <a:cubicBezTo>
                    <a:pt x="157" y="44"/>
                    <a:pt x="157" y="44"/>
                    <a:pt x="157" y="45"/>
                  </a:cubicBezTo>
                  <a:cubicBezTo>
                    <a:pt x="158" y="45"/>
                    <a:pt x="158" y="45"/>
                    <a:pt x="159" y="45"/>
                  </a:cubicBezTo>
                  <a:cubicBezTo>
                    <a:pt x="160" y="46"/>
                    <a:pt x="161" y="46"/>
                    <a:pt x="161" y="46"/>
                  </a:cubicBezTo>
                  <a:cubicBezTo>
                    <a:pt x="161" y="44"/>
                    <a:pt x="161" y="44"/>
                    <a:pt x="161" y="44"/>
                  </a:cubicBezTo>
                  <a:cubicBezTo>
                    <a:pt x="160" y="45"/>
                    <a:pt x="160" y="45"/>
                    <a:pt x="160" y="45"/>
                  </a:cubicBezTo>
                  <a:cubicBezTo>
                    <a:pt x="160" y="46"/>
                    <a:pt x="160" y="46"/>
                    <a:pt x="160" y="46"/>
                  </a:cubicBezTo>
                  <a:cubicBezTo>
                    <a:pt x="160" y="46"/>
                    <a:pt x="160" y="46"/>
                    <a:pt x="160" y="46"/>
                  </a:cubicBezTo>
                  <a:cubicBezTo>
                    <a:pt x="161" y="45"/>
                    <a:pt x="161" y="45"/>
                    <a:pt x="161" y="45"/>
                  </a:cubicBezTo>
                  <a:cubicBezTo>
                    <a:pt x="160" y="45"/>
                    <a:pt x="160" y="45"/>
                    <a:pt x="160" y="45"/>
                  </a:cubicBezTo>
                  <a:cubicBezTo>
                    <a:pt x="160" y="46"/>
                    <a:pt x="160" y="46"/>
                    <a:pt x="160" y="46"/>
                  </a:cubicBezTo>
                  <a:cubicBezTo>
                    <a:pt x="161" y="45"/>
                    <a:pt x="161" y="45"/>
                    <a:pt x="161" y="45"/>
                  </a:cubicBezTo>
                  <a:cubicBezTo>
                    <a:pt x="160" y="45"/>
                    <a:pt x="160" y="45"/>
                    <a:pt x="160" y="45"/>
                  </a:cubicBezTo>
                  <a:cubicBezTo>
                    <a:pt x="162" y="45"/>
                    <a:pt x="162" y="45"/>
                    <a:pt x="162" y="45"/>
                  </a:cubicBezTo>
                  <a:cubicBezTo>
                    <a:pt x="161" y="45"/>
                    <a:pt x="161" y="45"/>
                    <a:pt x="161" y="45"/>
                  </a:cubicBezTo>
                  <a:cubicBezTo>
                    <a:pt x="160" y="45"/>
                    <a:pt x="160" y="45"/>
                    <a:pt x="160" y="45"/>
                  </a:cubicBezTo>
                  <a:cubicBezTo>
                    <a:pt x="162" y="45"/>
                    <a:pt x="162" y="45"/>
                    <a:pt x="162"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59" y="45"/>
                    <a:pt x="159" y="45"/>
                    <a:pt x="159" y="45"/>
                  </a:cubicBezTo>
                  <a:cubicBezTo>
                    <a:pt x="159" y="44"/>
                    <a:pt x="159" y="44"/>
                    <a:pt x="159" y="44"/>
                  </a:cubicBezTo>
                  <a:cubicBezTo>
                    <a:pt x="159" y="44"/>
                    <a:pt x="159" y="44"/>
                    <a:pt x="159" y="44"/>
                  </a:cubicBezTo>
                  <a:cubicBezTo>
                    <a:pt x="159" y="44"/>
                    <a:pt x="159" y="44"/>
                    <a:pt x="159" y="44"/>
                  </a:cubicBezTo>
                  <a:lnTo>
                    <a:pt x="159" y="46"/>
                  </a:lnTo>
                  <a:close/>
                  <a:moveTo>
                    <a:pt x="397" y="54"/>
                  </a:moveTo>
                  <a:cubicBezTo>
                    <a:pt x="396" y="52"/>
                    <a:pt x="396" y="52"/>
                    <a:pt x="396" y="52"/>
                  </a:cubicBezTo>
                  <a:cubicBezTo>
                    <a:pt x="392" y="54"/>
                    <a:pt x="392" y="54"/>
                    <a:pt x="392" y="54"/>
                  </a:cubicBezTo>
                  <a:cubicBezTo>
                    <a:pt x="389" y="55"/>
                    <a:pt x="389" y="55"/>
                    <a:pt x="389" y="55"/>
                  </a:cubicBezTo>
                  <a:cubicBezTo>
                    <a:pt x="392" y="57"/>
                    <a:pt x="392" y="57"/>
                    <a:pt x="392" y="57"/>
                  </a:cubicBezTo>
                  <a:cubicBezTo>
                    <a:pt x="392" y="57"/>
                    <a:pt x="393" y="57"/>
                    <a:pt x="394" y="57"/>
                  </a:cubicBezTo>
                  <a:cubicBezTo>
                    <a:pt x="395" y="57"/>
                    <a:pt x="396" y="57"/>
                    <a:pt x="396" y="57"/>
                  </a:cubicBezTo>
                  <a:cubicBezTo>
                    <a:pt x="397" y="56"/>
                    <a:pt x="398" y="55"/>
                    <a:pt x="398" y="54"/>
                  </a:cubicBezTo>
                  <a:cubicBezTo>
                    <a:pt x="400" y="51"/>
                    <a:pt x="400" y="51"/>
                    <a:pt x="400" y="51"/>
                  </a:cubicBezTo>
                  <a:cubicBezTo>
                    <a:pt x="396" y="52"/>
                    <a:pt x="396" y="52"/>
                    <a:pt x="396" y="52"/>
                  </a:cubicBezTo>
                  <a:cubicBezTo>
                    <a:pt x="397" y="54"/>
                    <a:pt x="397" y="54"/>
                    <a:pt x="397" y="54"/>
                  </a:cubicBezTo>
                  <a:cubicBezTo>
                    <a:pt x="395" y="53"/>
                    <a:pt x="395" y="53"/>
                    <a:pt x="395" y="53"/>
                  </a:cubicBezTo>
                  <a:cubicBezTo>
                    <a:pt x="395" y="54"/>
                    <a:pt x="395" y="54"/>
                    <a:pt x="395" y="54"/>
                  </a:cubicBezTo>
                  <a:cubicBezTo>
                    <a:pt x="394" y="54"/>
                    <a:pt x="394" y="54"/>
                    <a:pt x="394" y="54"/>
                  </a:cubicBezTo>
                  <a:cubicBezTo>
                    <a:pt x="394" y="54"/>
                    <a:pt x="394" y="54"/>
                    <a:pt x="394" y="54"/>
                  </a:cubicBezTo>
                  <a:cubicBezTo>
                    <a:pt x="393" y="54"/>
                    <a:pt x="393" y="54"/>
                    <a:pt x="393" y="54"/>
                  </a:cubicBezTo>
                  <a:cubicBezTo>
                    <a:pt x="393" y="54"/>
                    <a:pt x="393" y="54"/>
                    <a:pt x="393" y="54"/>
                  </a:cubicBezTo>
                  <a:cubicBezTo>
                    <a:pt x="393" y="55"/>
                    <a:pt x="393" y="55"/>
                    <a:pt x="393" y="55"/>
                  </a:cubicBezTo>
                  <a:cubicBezTo>
                    <a:pt x="393" y="57"/>
                    <a:pt x="393" y="57"/>
                    <a:pt x="393" y="57"/>
                  </a:cubicBezTo>
                  <a:cubicBezTo>
                    <a:pt x="393" y="57"/>
                    <a:pt x="393" y="57"/>
                    <a:pt x="397" y="55"/>
                  </a:cubicBezTo>
                  <a:cubicBezTo>
                    <a:pt x="397" y="54"/>
                    <a:pt x="397" y="54"/>
                    <a:pt x="397" y="54"/>
                  </a:cubicBezTo>
                  <a:cubicBezTo>
                    <a:pt x="395" y="53"/>
                    <a:pt x="395" y="53"/>
                    <a:pt x="395" y="53"/>
                  </a:cubicBezTo>
                  <a:lnTo>
                    <a:pt x="397" y="54"/>
                  </a:lnTo>
                  <a:close/>
                  <a:moveTo>
                    <a:pt x="101" y="116"/>
                  </a:moveTo>
                  <a:cubicBezTo>
                    <a:pt x="101" y="115"/>
                    <a:pt x="101" y="115"/>
                    <a:pt x="101" y="115"/>
                  </a:cubicBezTo>
                  <a:cubicBezTo>
                    <a:pt x="100" y="115"/>
                    <a:pt x="99" y="115"/>
                    <a:pt x="99" y="115"/>
                  </a:cubicBezTo>
                  <a:cubicBezTo>
                    <a:pt x="99" y="116"/>
                    <a:pt x="98" y="116"/>
                    <a:pt x="98" y="117"/>
                  </a:cubicBezTo>
                  <a:cubicBezTo>
                    <a:pt x="98" y="118"/>
                    <a:pt x="99" y="118"/>
                    <a:pt x="99" y="119"/>
                  </a:cubicBezTo>
                  <a:cubicBezTo>
                    <a:pt x="99" y="119"/>
                    <a:pt x="99" y="119"/>
                    <a:pt x="99" y="119"/>
                  </a:cubicBezTo>
                  <a:cubicBezTo>
                    <a:pt x="100" y="120"/>
                    <a:pt x="100" y="120"/>
                    <a:pt x="100" y="120"/>
                  </a:cubicBezTo>
                  <a:cubicBezTo>
                    <a:pt x="101" y="120"/>
                    <a:pt x="101" y="120"/>
                    <a:pt x="101" y="120"/>
                  </a:cubicBezTo>
                  <a:cubicBezTo>
                    <a:pt x="101" y="120"/>
                    <a:pt x="102" y="120"/>
                    <a:pt x="102" y="119"/>
                  </a:cubicBezTo>
                  <a:cubicBezTo>
                    <a:pt x="103" y="119"/>
                    <a:pt x="104" y="118"/>
                    <a:pt x="104" y="117"/>
                  </a:cubicBezTo>
                  <a:cubicBezTo>
                    <a:pt x="104" y="117"/>
                    <a:pt x="103" y="116"/>
                    <a:pt x="103" y="116"/>
                  </a:cubicBezTo>
                  <a:cubicBezTo>
                    <a:pt x="102" y="115"/>
                    <a:pt x="102" y="115"/>
                    <a:pt x="101" y="115"/>
                  </a:cubicBezTo>
                  <a:cubicBezTo>
                    <a:pt x="101" y="115"/>
                    <a:pt x="101" y="115"/>
                    <a:pt x="101" y="115"/>
                  </a:cubicBezTo>
                  <a:cubicBezTo>
                    <a:pt x="101" y="115"/>
                    <a:pt x="101" y="115"/>
                    <a:pt x="101" y="115"/>
                  </a:cubicBezTo>
                  <a:cubicBezTo>
                    <a:pt x="101" y="116"/>
                    <a:pt x="101" y="116"/>
                    <a:pt x="101" y="116"/>
                  </a:cubicBezTo>
                  <a:cubicBezTo>
                    <a:pt x="100" y="117"/>
                    <a:pt x="100" y="117"/>
                    <a:pt x="100" y="117"/>
                  </a:cubicBezTo>
                  <a:cubicBezTo>
                    <a:pt x="100" y="118"/>
                    <a:pt x="101" y="118"/>
                    <a:pt x="101" y="118"/>
                  </a:cubicBezTo>
                  <a:cubicBezTo>
                    <a:pt x="101" y="118"/>
                    <a:pt x="101" y="118"/>
                    <a:pt x="101" y="118"/>
                  </a:cubicBezTo>
                  <a:cubicBezTo>
                    <a:pt x="101" y="118"/>
                    <a:pt x="101" y="118"/>
                    <a:pt x="101" y="118"/>
                  </a:cubicBezTo>
                  <a:cubicBezTo>
                    <a:pt x="101" y="118"/>
                    <a:pt x="101" y="118"/>
                    <a:pt x="101" y="118"/>
                  </a:cubicBezTo>
                  <a:cubicBezTo>
                    <a:pt x="101" y="118"/>
                    <a:pt x="101" y="118"/>
                    <a:pt x="101" y="118"/>
                  </a:cubicBezTo>
                  <a:cubicBezTo>
                    <a:pt x="101" y="118"/>
                    <a:pt x="101" y="118"/>
                    <a:pt x="101" y="118"/>
                  </a:cubicBezTo>
                  <a:cubicBezTo>
                    <a:pt x="101" y="117"/>
                    <a:pt x="101" y="117"/>
                    <a:pt x="101" y="117"/>
                  </a:cubicBezTo>
                  <a:cubicBezTo>
                    <a:pt x="101" y="117"/>
                    <a:pt x="101" y="117"/>
                    <a:pt x="101" y="117"/>
                  </a:cubicBezTo>
                  <a:cubicBezTo>
                    <a:pt x="101" y="118"/>
                    <a:pt x="101" y="118"/>
                    <a:pt x="101" y="118"/>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9"/>
                    <a:pt x="101" y="119"/>
                    <a:pt x="101" y="119"/>
                  </a:cubicBezTo>
                  <a:cubicBezTo>
                    <a:pt x="102" y="118"/>
                    <a:pt x="102" y="118"/>
                    <a:pt x="102" y="118"/>
                  </a:cubicBezTo>
                  <a:cubicBezTo>
                    <a:pt x="102" y="118"/>
                    <a:pt x="102" y="118"/>
                    <a:pt x="102" y="118"/>
                  </a:cubicBezTo>
                  <a:cubicBezTo>
                    <a:pt x="102" y="117"/>
                    <a:pt x="102" y="117"/>
                    <a:pt x="102"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0" y="117"/>
                    <a:pt x="100" y="117"/>
                    <a:pt x="100" y="117"/>
                  </a:cubicBezTo>
                  <a:cubicBezTo>
                    <a:pt x="101" y="118"/>
                    <a:pt x="101" y="118"/>
                    <a:pt x="101" y="118"/>
                  </a:cubicBezTo>
                  <a:cubicBezTo>
                    <a:pt x="101" y="117"/>
                    <a:pt x="101" y="117"/>
                    <a:pt x="101" y="117"/>
                  </a:cubicBezTo>
                  <a:cubicBezTo>
                    <a:pt x="100" y="117"/>
                    <a:pt x="100" y="117"/>
                    <a:pt x="100" y="117"/>
                  </a:cubicBezTo>
                  <a:cubicBezTo>
                    <a:pt x="101" y="118"/>
                    <a:pt x="101" y="118"/>
                    <a:pt x="101" y="118"/>
                  </a:cubicBezTo>
                  <a:cubicBezTo>
                    <a:pt x="101" y="117"/>
                    <a:pt x="101" y="117"/>
                    <a:pt x="101" y="117"/>
                  </a:cubicBezTo>
                  <a:cubicBezTo>
                    <a:pt x="101" y="118"/>
                    <a:pt x="101" y="118"/>
                    <a:pt x="101" y="118"/>
                  </a:cubicBezTo>
                  <a:cubicBezTo>
                    <a:pt x="101" y="118"/>
                    <a:pt x="101" y="118"/>
                    <a:pt x="101" y="118"/>
                  </a:cubicBezTo>
                  <a:cubicBezTo>
                    <a:pt x="101" y="117"/>
                    <a:pt x="101" y="117"/>
                    <a:pt x="101" y="117"/>
                  </a:cubicBezTo>
                  <a:cubicBezTo>
                    <a:pt x="101" y="118"/>
                    <a:pt x="101" y="118"/>
                    <a:pt x="101" y="118"/>
                  </a:cubicBezTo>
                  <a:cubicBezTo>
                    <a:pt x="101" y="116"/>
                    <a:pt x="101" y="116"/>
                    <a:pt x="101" y="116"/>
                  </a:cubicBezTo>
                  <a:cubicBezTo>
                    <a:pt x="100" y="117"/>
                    <a:pt x="100" y="117"/>
                    <a:pt x="100" y="117"/>
                  </a:cubicBezTo>
                  <a:lnTo>
                    <a:pt x="101" y="116"/>
                  </a:lnTo>
                  <a:close/>
                  <a:moveTo>
                    <a:pt x="84" y="120"/>
                  </a:moveTo>
                  <a:cubicBezTo>
                    <a:pt x="85" y="120"/>
                    <a:pt x="85" y="120"/>
                    <a:pt x="85" y="120"/>
                  </a:cubicBezTo>
                  <a:cubicBezTo>
                    <a:pt x="85" y="119"/>
                    <a:pt x="85" y="118"/>
                    <a:pt x="84" y="118"/>
                  </a:cubicBezTo>
                  <a:cubicBezTo>
                    <a:pt x="83" y="118"/>
                    <a:pt x="83" y="118"/>
                    <a:pt x="82" y="118"/>
                  </a:cubicBezTo>
                  <a:cubicBezTo>
                    <a:pt x="80" y="118"/>
                    <a:pt x="79" y="118"/>
                    <a:pt x="77" y="119"/>
                  </a:cubicBezTo>
                  <a:cubicBezTo>
                    <a:pt x="76" y="119"/>
                    <a:pt x="75" y="119"/>
                    <a:pt x="75" y="119"/>
                  </a:cubicBezTo>
                  <a:cubicBezTo>
                    <a:pt x="74" y="120"/>
                    <a:pt x="74" y="120"/>
                    <a:pt x="73" y="120"/>
                  </a:cubicBezTo>
                  <a:cubicBezTo>
                    <a:pt x="73" y="123"/>
                    <a:pt x="73" y="123"/>
                    <a:pt x="73" y="123"/>
                  </a:cubicBezTo>
                  <a:cubicBezTo>
                    <a:pt x="78" y="123"/>
                    <a:pt x="78" y="123"/>
                    <a:pt x="78" y="123"/>
                  </a:cubicBezTo>
                  <a:cubicBezTo>
                    <a:pt x="79" y="123"/>
                    <a:pt x="82" y="123"/>
                    <a:pt x="84" y="122"/>
                  </a:cubicBezTo>
                  <a:cubicBezTo>
                    <a:pt x="86" y="121"/>
                    <a:pt x="86" y="121"/>
                    <a:pt x="86" y="121"/>
                  </a:cubicBezTo>
                  <a:cubicBezTo>
                    <a:pt x="85" y="120"/>
                    <a:pt x="85" y="120"/>
                    <a:pt x="85" y="120"/>
                  </a:cubicBezTo>
                  <a:cubicBezTo>
                    <a:pt x="84" y="120"/>
                    <a:pt x="84" y="120"/>
                    <a:pt x="84" y="120"/>
                  </a:cubicBezTo>
                  <a:cubicBezTo>
                    <a:pt x="83" y="119"/>
                    <a:pt x="83" y="119"/>
                    <a:pt x="83" y="119"/>
                  </a:cubicBezTo>
                  <a:cubicBezTo>
                    <a:pt x="81" y="120"/>
                    <a:pt x="79" y="120"/>
                    <a:pt x="78" y="120"/>
                  </a:cubicBezTo>
                  <a:cubicBezTo>
                    <a:pt x="78" y="120"/>
                    <a:pt x="78" y="120"/>
                    <a:pt x="73" y="120"/>
                  </a:cubicBezTo>
                  <a:cubicBezTo>
                    <a:pt x="73" y="123"/>
                    <a:pt x="73" y="123"/>
                    <a:pt x="73" y="123"/>
                  </a:cubicBezTo>
                  <a:cubicBezTo>
                    <a:pt x="74" y="123"/>
                    <a:pt x="75" y="123"/>
                    <a:pt x="76" y="122"/>
                  </a:cubicBezTo>
                  <a:cubicBezTo>
                    <a:pt x="77" y="122"/>
                    <a:pt x="78" y="122"/>
                    <a:pt x="79" y="121"/>
                  </a:cubicBezTo>
                  <a:cubicBezTo>
                    <a:pt x="80" y="121"/>
                    <a:pt x="81" y="121"/>
                    <a:pt x="82" y="121"/>
                  </a:cubicBezTo>
                  <a:cubicBezTo>
                    <a:pt x="82" y="121"/>
                    <a:pt x="82" y="121"/>
                    <a:pt x="82" y="121"/>
                  </a:cubicBezTo>
                  <a:cubicBezTo>
                    <a:pt x="82" y="121"/>
                    <a:pt x="82" y="121"/>
                    <a:pt x="82" y="121"/>
                  </a:cubicBezTo>
                  <a:cubicBezTo>
                    <a:pt x="82" y="121"/>
                    <a:pt x="82" y="121"/>
                    <a:pt x="82" y="121"/>
                  </a:cubicBezTo>
                  <a:cubicBezTo>
                    <a:pt x="82" y="121"/>
                    <a:pt x="82" y="121"/>
                    <a:pt x="82" y="121"/>
                  </a:cubicBezTo>
                  <a:cubicBezTo>
                    <a:pt x="82" y="121"/>
                    <a:pt x="82" y="121"/>
                    <a:pt x="82" y="121"/>
                  </a:cubicBezTo>
                  <a:cubicBezTo>
                    <a:pt x="82" y="121"/>
                    <a:pt x="82" y="121"/>
                    <a:pt x="82" y="121"/>
                  </a:cubicBezTo>
                  <a:cubicBezTo>
                    <a:pt x="82" y="121"/>
                    <a:pt x="82" y="121"/>
                    <a:pt x="82" y="121"/>
                  </a:cubicBezTo>
                  <a:cubicBezTo>
                    <a:pt x="84" y="120"/>
                    <a:pt x="84" y="120"/>
                    <a:pt x="84" y="120"/>
                  </a:cubicBezTo>
                  <a:cubicBezTo>
                    <a:pt x="83" y="119"/>
                    <a:pt x="83" y="119"/>
                    <a:pt x="83" y="119"/>
                  </a:cubicBezTo>
                  <a:lnTo>
                    <a:pt x="84" y="120"/>
                  </a:lnTo>
                  <a:close/>
                  <a:moveTo>
                    <a:pt x="92" y="119"/>
                  </a:moveTo>
                  <a:cubicBezTo>
                    <a:pt x="92" y="120"/>
                    <a:pt x="92" y="120"/>
                    <a:pt x="92" y="120"/>
                  </a:cubicBezTo>
                  <a:cubicBezTo>
                    <a:pt x="93" y="120"/>
                    <a:pt x="95" y="121"/>
                    <a:pt x="96" y="121"/>
                  </a:cubicBezTo>
                  <a:cubicBezTo>
                    <a:pt x="97" y="121"/>
                    <a:pt x="97" y="120"/>
                    <a:pt x="98" y="120"/>
                  </a:cubicBezTo>
                  <a:cubicBezTo>
                    <a:pt x="99" y="119"/>
                    <a:pt x="99" y="118"/>
                    <a:pt x="99" y="117"/>
                  </a:cubicBezTo>
                  <a:cubicBezTo>
                    <a:pt x="99" y="117"/>
                    <a:pt x="99" y="116"/>
                    <a:pt x="99" y="116"/>
                  </a:cubicBezTo>
                  <a:cubicBezTo>
                    <a:pt x="98" y="115"/>
                    <a:pt x="98" y="115"/>
                    <a:pt x="97" y="115"/>
                  </a:cubicBezTo>
                  <a:cubicBezTo>
                    <a:pt x="97" y="114"/>
                    <a:pt x="96" y="114"/>
                    <a:pt x="95" y="114"/>
                  </a:cubicBezTo>
                  <a:cubicBezTo>
                    <a:pt x="93" y="114"/>
                    <a:pt x="91" y="115"/>
                    <a:pt x="88" y="116"/>
                  </a:cubicBezTo>
                  <a:cubicBezTo>
                    <a:pt x="87" y="116"/>
                    <a:pt x="86" y="117"/>
                    <a:pt x="86" y="117"/>
                  </a:cubicBezTo>
                  <a:cubicBezTo>
                    <a:pt x="85" y="118"/>
                    <a:pt x="85" y="118"/>
                    <a:pt x="85" y="118"/>
                  </a:cubicBezTo>
                  <a:cubicBezTo>
                    <a:pt x="84" y="119"/>
                    <a:pt x="84" y="119"/>
                    <a:pt x="84" y="120"/>
                  </a:cubicBezTo>
                  <a:cubicBezTo>
                    <a:pt x="84" y="120"/>
                    <a:pt x="84" y="121"/>
                    <a:pt x="84" y="121"/>
                  </a:cubicBezTo>
                  <a:cubicBezTo>
                    <a:pt x="85" y="122"/>
                    <a:pt x="85" y="122"/>
                    <a:pt x="85" y="122"/>
                  </a:cubicBezTo>
                  <a:cubicBezTo>
                    <a:pt x="85" y="122"/>
                    <a:pt x="85" y="122"/>
                    <a:pt x="85" y="122"/>
                  </a:cubicBezTo>
                  <a:cubicBezTo>
                    <a:pt x="87" y="122"/>
                    <a:pt x="88" y="121"/>
                    <a:pt x="89" y="121"/>
                  </a:cubicBezTo>
                  <a:cubicBezTo>
                    <a:pt x="91" y="120"/>
                    <a:pt x="92" y="120"/>
                    <a:pt x="92" y="120"/>
                  </a:cubicBezTo>
                  <a:cubicBezTo>
                    <a:pt x="92" y="119"/>
                    <a:pt x="92" y="119"/>
                    <a:pt x="92" y="119"/>
                  </a:cubicBezTo>
                  <a:cubicBezTo>
                    <a:pt x="92" y="117"/>
                    <a:pt x="92" y="117"/>
                    <a:pt x="92" y="117"/>
                  </a:cubicBezTo>
                  <a:cubicBezTo>
                    <a:pt x="91" y="117"/>
                    <a:pt x="90" y="118"/>
                    <a:pt x="88" y="118"/>
                  </a:cubicBezTo>
                  <a:cubicBezTo>
                    <a:pt x="87" y="118"/>
                    <a:pt x="86" y="119"/>
                    <a:pt x="85" y="119"/>
                  </a:cubicBezTo>
                  <a:cubicBezTo>
                    <a:pt x="85" y="120"/>
                    <a:pt x="85" y="120"/>
                    <a:pt x="85" y="120"/>
                  </a:cubicBezTo>
                  <a:cubicBezTo>
                    <a:pt x="87" y="119"/>
                    <a:pt x="87" y="119"/>
                    <a:pt x="87" y="119"/>
                  </a:cubicBezTo>
                  <a:cubicBezTo>
                    <a:pt x="86" y="120"/>
                    <a:pt x="86" y="120"/>
                    <a:pt x="86" y="120"/>
                  </a:cubicBezTo>
                  <a:cubicBezTo>
                    <a:pt x="87" y="120"/>
                    <a:pt x="87" y="120"/>
                    <a:pt x="87" y="120"/>
                  </a:cubicBezTo>
                  <a:cubicBezTo>
                    <a:pt x="87" y="119"/>
                    <a:pt x="87" y="119"/>
                    <a:pt x="87" y="119"/>
                  </a:cubicBezTo>
                  <a:cubicBezTo>
                    <a:pt x="86" y="120"/>
                    <a:pt x="86" y="120"/>
                    <a:pt x="86" y="120"/>
                  </a:cubicBezTo>
                  <a:cubicBezTo>
                    <a:pt x="87" y="120"/>
                    <a:pt x="87" y="120"/>
                    <a:pt x="87" y="120"/>
                  </a:cubicBezTo>
                  <a:cubicBezTo>
                    <a:pt x="86" y="120"/>
                    <a:pt x="86" y="120"/>
                    <a:pt x="86" y="120"/>
                  </a:cubicBezTo>
                  <a:cubicBezTo>
                    <a:pt x="87" y="120"/>
                    <a:pt x="87" y="120"/>
                    <a:pt x="87" y="120"/>
                  </a:cubicBezTo>
                  <a:cubicBezTo>
                    <a:pt x="87" y="120"/>
                    <a:pt x="87" y="120"/>
                    <a:pt x="87" y="120"/>
                  </a:cubicBezTo>
                  <a:cubicBezTo>
                    <a:pt x="86" y="120"/>
                    <a:pt x="86" y="120"/>
                    <a:pt x="86" y="120"/>
                  </a:cubicBezTo>
                  <a:cubicBezTo>
                    <a:pt x="87" y="120"/>
                    <a:pt x="87" y="120"/>
                    <a:pt x="87" y="120"/>
                  </a:cubicBezTo>
                  <a:cubicBezTo>
                    <a:pt x="86" y="120"/>
                    <a:pt x="86" y="120"/>
                    <a:pt x="86" y="120"/>
                  </a:cubicBezTo>
                  <a:cubicBezTo>
                    <a:pt x="87" y="120"/>
                    <a:pt x="87" y="120"/>
                    <a:pt x="87" y="120"/>
                  </a:cubicBezTo>
                  <a:cubicBezTo>
                    <a:pt x="87" y="120"/>
                    <a:pt x="87" y="120"/>
                    <a:pt x="87" y="120"/>
                  </a:cubicBezTo>
                  <a:cubicBezTo>
                    <a:pt x="86" y="120"/>
                    <a:pt x="86" y="120"/>
                    <a:pt x="86" y="120"/>
                  </a:cubicBezTo>
                  <a:cubicBezTo>
                    <a:pt x="87" y="120"/>
                    <a:pt x="87" y="120"/>
                    <a:pt x="87" y="120"/>
                  </a:cubicBezTo>
                  <a:cubicBezTo>
                    <a:pt x="87" y="120"/>
                    <a:pt x="87" y="120"/>
                    <a:pt x="87" y="120"/>
                  </a:cubicBezTo>
                  <a:cubicBezTo>
                    <a:pt x="88" y="120"/>
                    <a:pt x="89" y="119"/>
                    <a:pt x="91" y="118"/>
                  </a:cubicBezTo>
                  <a:cubicBezTo>
                    <a:pt x="93" y="118"/>
                    <a:pt x="94" y="117"/>
                    <a:pt x="95"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5" y="118"/>
                    <a:pt x="94" y="117"/>
                    <a:pt x="92" y="117"/>
                  </a:cubicBezTo>
                  <a:lnTo>
                    <a:pt x="92" y="119"/>
                  </a:lnTo>
                  <a:close/>
                  <a:moveTo>
                    <a:pt x="104" y="119"/>
                  </a:moveTo>
                  <a:cubicBezTo>
                    <a:pt x="104" y="120"/>
                    <a:pt x="104" y="120"/>
                    <a:pt x="104" y="120"/>
                  </a:cubicBezTo>
                  <a:cubicBezTo>
                    <a:pt x="105" y="120"/>
                    <a:pt x="106" y="120"/>
                    <a:pt x="106" y="120"/>
                  </a:cubicBezTo>
                  <a:cubicBezTo>
                    <a:pt x="107" y="119"/>
                    <a:pt x="109" y="119"/>
                    <a:pt x="110" y="118"/>
                  </a:cubicBezTo>
                  <a:cubicBezTo>
                    <a:pt x="110" y="118"/>
                    <a:pt x="110" y="118"/>
                    <a:pt x="111" y="118"/>
                  </a:cubicBezTo>
                  <a:cubicBezTo>
                    <a:pt x="111" y="118"/>
                    <a:pt x="111" y="118"/>
                    <a:pt x="111" y="118"/>
                  </a:cubicBezTo>
                  <a:cubicBezTo>
                    <a:pt x="111" y="118"/>
                    <a:pt x="111" y="118"/>
                    <a:pt x="111" y="118"/>
                  </a:cubicBezTo>
                  <a:cubicBezTo>
                    <a:pt x="111" y="117"/>
                    <a:pt x="111" y="117"/>
                    <a:pt x="111" y="117"/>
                  </a:cubicBezTo>
                  <a:cubicBezTo>
                    <a:pt x="111" y="118"/>
                    <a:pt x="111" y="118"/>
                    <a:pt x="111" y="118"/>
                  </a:cubicBezTo>
                  <a:cubicBezTo>
                    <a:pt x="111" y="118"/>
                    <a:pt x="111" y="118"/>
                    <a:pt x="111" y="118"/>
                  </a:cubicBezTo>
                  <a:cubicBezTo>
                    <a:pt x="111" y="117"/>
                    <a:pt x="111" y="117"/>
                    <a:pt x="111" y="117"/>
                  </a:cubicBezTo>
                  <a:cubicBezTo>
                    <a:pt x="111" y="118"/>
                    <a:pt x="111" y="118"/>
                    <a:pt x="111" y="118"/>
                  </a:cubicBezTo>
                  <a:cubicBezTo>
                    <a:pt x="113" y="118"/>
                    <a:pt x="113" y="118"/>
                    <a:pt x="113" y="118"/>
                  </a:cubicBezTo>
                  <a:cubicBezTo>
                    <a:pt x="113" y="116"/>
                    <a:pt x="113" y="116"/>
                    <a:pt x="113" y="116"/>
                  </a:cubicBezTo>
                  <a:cubicBezTo>
                    <a:pt x="113" y="115"/>
                    <a:pt x="112" y="114"/>
                    <a:pt x="112" y="114"/>
                  </a:cubicBezTo>
                  <a:cubicBezTo>
                    <a:pt x="111" y="113"/>
                    <a:pt x="110" y="113"/>
                    <a:pt x="109" y="113"/>
                  </a:cubicBezTo>
                  <a:cubicBezTo>
                    <a:pt x="108" y="113"/>
                    <a:pt x="107" y="113"/>
                    <a:pt x="105" y="113"/>
                  </a:cubicBezTo>
                  <a:cubicBezTo>
                    <a:pt x="94" y="116"/>
                    <a:pt x="94" y="116"/>
                    <a:pt x="94" y="116"/>
                  </a:cubicBezTo>
                  <a:cubicBezTo>
                    <a:pt x="106" y="116"/>
                    <a:pt x="106" y="116"/>
                    <a:pt x="106" y="116"/>
                  </a:cubicBezTo>
                  <a:cubicBezTo>
                    <a:pt x="106" y="115"/>
                    <a:pt x="106" y="115"/>
                    <a:pt x="106" y="115"/>
                  </a:cubicBezTo>
                  <a:cubicBezTo>
                    <a:pt x="105" y="116"/>
                    <a:pt x="105" y="116"/>
                    <a:pt x="105" y="116"/>
                  </a:cubicBezTo>
                  <a:cubicBezTo>
                    <a:pt x="106" y="116"/>
                    <a:pt x="106" y="116"/>
                    <a:pt x="106" y="116"/>
                  </a:cubicBezTo>
                  <a:cubicBezTo>
                    <a:pt x="106" y="115"/>
                    <a:pt x="106" y="115"/>
                    <a:pt x="106" y="115"/>
                  </a:cubicBezTo>
                  <a:cubicBezTo>
                    <a:pt x="105" y="116"/>
                    <a:pt x="105" y="116"/>
                    <a:pt x="105" y="116"/>
                  </a:cubicBezTo>
                  <a:cubicBezTo>
                    <a:pt x="106" y="115"/>
                    <a:pt x="106" y="115"/>
                    <a:pt x="106" y="115"/>
                  </a:cubicBezTo>
                  <a:cubicBezTo>
                    <a:pt x="104" y="115"/>
                    <a:pt x="104" y="115"/>
                    <a:pt x="104" y="115"/>
                  </a:cubicBezTo>
                  <a:cubicBezTo>
                    <a:pt x="104" y="115"/>
                    <a:pt x="105" y="116"/>
                    <a:pt x="105" y="116"/>
                  </a:cubicBezTo>
                  <a:cubicBezTo>
                    <a:pt x="106" y="115"/>
                    <a:pt x="106" y="115"/>
                    <a:pt x="106" y="115"/>
                  </a:cubicBezTo>
                  <a:cubicBezTo>
                    <a:pt x="104" y="115"/>
                    <a:pt x="104" y="115"/>
                    <a:pt x="104" y="115"/>
                  </a:cubicBezTo>
                  <a:cubicBezTo>
                    <a:pt x="106" y="115"/>
                    <a:pt x="106" y="115"/>
                    <a:pt x="106" y="115"/>
                  </a:cubicBezTo>
                  <a:cubicBezTo>
                    <a:pt x="105" y="114"/>
                    <a:pt x="105" y="114"/>
                    <a:pt x="105" y="114"/>
                  </a:cubicBezTo>
                  <a:cubicBezTo>
                    <a:pt x="105" y="114"/>
                    <a:pt x="104" y="114"/>
                    <a:pt x="104" y="115"/>
                  </a:cubicBezTo>
                  <a:cubicBezTo>
                    <a:pt x="106" y="115"/>
                    <a:pt x="106" y="115"/>
                    <a:pt x="106" y="115"/>
                  </a:cubicBezTo>
                  <a:cubicBezTo>
                    <a:pt x="105" y="114"/>
                    <a:pt x="105" y="114"/>
                    <a:pt x="105" y="114"/>
                  </a:cubicBezTo>
                  <a:cubicBezTo>
                    <a:pt x="105" y="114"/>
                    <a:pt x="105" y="114"/>
                    <a:pt x="105" y="114"/>
                  </a:cubicBezTo>
                  <a:cubicBezTo>
                    <a:pt x="105" y="114"/>
                    <a:pt x="105" y="114"/>
                    <a:pt x="105" y="114"/>
                  </a:cubicBezTo>
                  <a:cubicBezTo>
                    <a:pt x="105" y="114"/>
                    <a:pt x="105" y="114"/>
                    <a:pt x="105" y="114"/>
                  </a:cubicBezTo>
                  <a:cubicBezTo>
                    <a:pt x="105" y="114"/>
                    <a:pt x="105" y="114"/>
                    <a:pt x="105" y="114"/>
                  </a:cubicBezTo>
                  <a:cubicBezTo>
                    <a:pt x="105" y="114"/>
                    <a:pt x="105" y="114"/>
                    <a:pt x="105" y="114"/>
                  </a:cubicBezTo>
                  <a:cubicBezTo>
                    <a:pt x="104" y="114"/>
                    <a:pt x="104" y="114"/>
                    <a:pt x="104" y="114"/>
                  </a:cubicBezTo>
                  <a:cubicBezTo>
                    <a:pt x="104" y="115"/>
                    <a:pt x="103" y="115"/>
                    <a:pt x="103" y="116"/>
                  </a:cubicBezTo>
                  <a:cubicBezTo>
                    <a:pt x="102" y="117"/>
                    <a:pt x="102" y="117"/>
                    <a:pt x="102" y="117"/>
                  </a:cubicBezTo>
                  <a:cubicBezTo>
                    <a:pt x="102" y="117"/>
                    <a:pt x="102" y="117"/>
                    <a:pt x="102" y="118"/>
                  </a:cubicBezTo>
                  <a:cubicBezTo>
                    <a:pt x="102" y="119"/>
                    <a:pt x="102" y="119"/>
                    <a:pt x="102" y="119"/>
                  </a:cubicBezTo>
                  <a:cubicBezTo>
                    <a:pt x="102" y="120"/>
                    <a:pt x="103" y="120"/>
                    <a:pt x="103" y="120"/>
                  </a:cubicBezTo>
                  <a:cubicBezTo>
                    <a:pt x="103" y="120"/>
                    <a:pt x="104" y="120"/>
                    <a:pt x="104" y="120"/>
                  </a:cubicBezTo>
                  <a:cubicBezTo>
                    <a:pt x="104" y="119"/>
                    <a:pt x="104" y="119"/>
                    <a:pt x="104" y="119"/>
                  </a:cubicBezTo>
                  <a:cubicBezTo>
                    <a:pt x="104" y="117"/>
                    <a:pt x="104" y="117"/>
                    <a:pt x="104" y="117"/>
                  </a:cubicBezTo>
                  <a:cubicBezTo>
                    <a:pt x="104" y="117"/>
                    <a:pt x="104" y="117"/>
                    <a:pt x="104" y="117"/>
                  </a:cubicBezTo>
                  <a:cubicBezTo>
                    <a:pt x="104" y="117"/>
                    <a:pt x="104" y="117"/>
                    <a:pt x="104" y="117"/>
                  </a:cubicBezTo>
                  <a:cubicBezTo>
                    <a:pt x="104" y="118"/>
                    <a:pt x="104" y="118"/>
                    <a:pt x="104" y="118"/>
                  </a:cubicBezTo>
                  <a:cubicBezTo>
                    <a:pt x="104" y="117"/>
                    <a:pt x="104" y="117"/>
                    <a:pt x="104" y="117"/>
                  </a:cubicBezTo>
                  <a:cubicBezTo>
                    <a:pt x="104" y="117"/>
                    <a:pt x="104" y="117"/>
                    <a:pt x="104" y="117"/>
                  </a:cubicBezTo>
                  <a:cubicBezTo>
                    <a:pt x="104" y="118"/>
                    <a:pt x="104" y="118"/>
                    <a:pt x="104" y="118"/>
                  </a:cubicBezTo>
                  <a:cubicBezTo>
                    <a:pt x="104" y="117"/>
                    <a:pt x="104" y="117"/>
                    <a:pt x="104" y="117"/>
                  </a:cubicBezTo>
                  <a:cubicBezTo>
                    <a:pt x="104" y="118"/>
                    <a:pt x="104" y="118"/>
                    <a:pt x="104" y="118"/>
                  </a:cubicBezTo>
                  <a:cubicBezTo>
                    <a:pt x="105" y="118"/>
                    <a:pt x="105" y="118"/>
                    <a:pt x="105" y="118"/>
                  </a:cubicBezTo>
                  <a:cubicBezTo>
                    <a:pt x="104" y="117"/>
                    <a:pt x="104" y="117"/>
                    <a:pt x="104" y="117"/>
                  </a:cubicBezTo>
                  <a:cubicBezTo>
                    <a:pt x="104" y="118"/>
                    <a:pt x="104" y="118"/>
                    <a:pt x="104" y="118"/>
                  </a:cubicBezTo>
                  <a:cubicBezTo>
                    <a:pt x="105" y="118"/>
                    <a:pt x="105" y="118"/>
                    <a:pt x="105" y="118"/>
                  </a:cubicBezTo>
                  <a:cubicBezTo>
                    <a:pt x="104" y="118"/>
                    <a:pt x="104" y="118"/>
                    <a:pt x="104" y="118"/>
                  </a:cubicBezTo>
                  <a:cubicBezTo>
                    <a:pt x="105" y="118"/>
                    <a:pt x="105" y="118"/>
                    <a:pt x="105" y="118"/>
                  </a:cubicBezTo>
                  <a:cubicBezTo>
                    <a:pt x="105" y="118"/>
                    <a:pt x="105" y="118"/>
                    <a:pt x="105" y="118"/>
                  </a:cubicBezTo>
                  <a:cubicBezTo>
                    <a:pt x="104" y="118"/>
                    <a:pt x="104" y="118"/>
                    <a:pt x="104" y="118"/>
                  </a:cubicBezTo>
                  <a:cubicBezTo>
                    <a:pt x="105" y="118"/>
                    <a:pt x="105" y="118"/>
                    <a:pt x="105" y="118"/>
                  </a:cubicBezTo>
                  <a:cubicBezTo>
                    <a:pt x="104" y="118"/>
                    <a:pt x="104" y="118"/>
                    <a:pt x="104" y="118"/>
                  </a:cubicBezTo>
                  <a:cubicBezTo>
                    <a:pt x="105" y="118"/>
                    <a:pt x="105" y="118"/>
                    <a:pt x="105" y="118"/>
                  </a:cubicBezTo>
                  <a:cubicBezTo>
                    <a:pt x="105" y="118"/>
                    <a:pt x="105" y="118"/>
                    <a:pt x="105" y="118"/>
                  </a:cubicBezTo>
                  <a:cubicBezTo>
                    <a:pt x="104" y="118"/>
                    <a:pt x="104" y="118"/>
                    <a:pt x="104" y="118"/>
                  </a:cubicBezTo>
                  <a:cubicBezTo>
                    <a:pt x="105" y="118"/>
                    <a:pt x="105" y="118"/>
                    <a:pt x="105" y="118"/>
                  </a:cubicBezTo>
                  <a:cubicBezTo>
                    <a:pt x="105" y="118"/>
                    <a:pt x="105" y="117"/>
                    <a:pt x="106" y="117"/>
                  </a:cubicBezTo>
                  <a:cubicBezTo>
                    <a:pt x="107" y="116"/>
                    <a:pt x="107" y="116"/>
                    <a:pt x="107" y="116"/>
                  </a:cubicBezTo>
                  <a:cubicBezTo>
                    <a:pt x="107" y="116"/>
                    <a:pt x="107" y="116"/>
                    <a:pt x="107" y="116"/>
                  </a:cubicBezTo>
                  <a:cubicBezTo>
                    <a:pt x="107" y="115"/>
                    <a:pt x="107" y="115"/>
                    <a:pt x="107" y="115"/>
                  </a:cubicBezTo>
                  <a:cubicBezTo>
                    <a:pt x="107" y="115"/>
                    <a:pt x="107" y="115"/>
                    <a:pt x="107" y="115"/>
                  </a:cubicBezTo>
                  <a:cubicBezTo>
                    <a:pt x="107" y="114"/>
                    <a:pt x="107" y="113"/>
                    <a:pt x="107" y="113"/>
                  </a:cubicBezTo>
                  <a:cubicBezTo>
                    <a:pt x="106" y="113"/>
                    <a:pt x="106" y="113"/>
                    <a:pt x="106" y="113"/>
                  </a:cubicBezTo>
                  <a:cubicBezTo>
                    <a:pt x="106" y="114"/>
                    <a:pt x="106" y="114"/>
                    <a:pt x="106" y="114"/>
                  </a:cubicBezTo>
                  <a:cubicBezTo>
                    <a:pt x="106" y="116"/>
                    <a:pt x="106" y="116"/>
                    <a:pt x="106" y="116"/>
                  </a:cubicBezTo>
                  <a:cubicBezTo>
                    <a:pt x="107" y="116"/>
                    <a:pt x="108" y="116"/>
                    <a:pt x="109" y="116"/>
                  </a:cubicBezTo>
                  <a:cubicBezTo>
                    <a:pt x="109" y="116"/>
                    <a:pt x="109" y="116"/>
                    <a:pt x="109" y="116"/>
                  </a:cubicBezTo>
                  <a:cubicBezTo>
                    <a:pt x="110" y="116"/>
                    <a:pt x="110" y="116"/>
                    <a:pt x="110" y="116"/>
                  </a:cubicBezTo>
                  <a:cubicBezTo>
                    <a:pt x="110" y="116"/>
                    <a:pt x="110" y="116"/>
                    <a:pt x="110" y="116"/>
                  </a:cubicBezTo>
                  <a:cubicBezTo>
                    <a:pt x="110" y="116"/>
                    <a:pt x="110" y="116"/>
                    <a:pt x="110" y="116"/>
                  </a:cubicBezTo>
                  <a:cubicBezTo>
                    <a:pt x="110" y="116"/>
                    <a:pt x="110" y="116"/>
                    <a:pt x="110" y="116"/>
                  </a:cubicBezTo>
                  <a:cubicBezTo>
                    <a:pt x="110" y="116"/>
                    <a:pt x="110" y="116"/>
                    <a:pt x="110" y="116"/>
                  </a:cubicBezTo>
                  <a:cubicBezTo>
                    <a:pt x="110" y="116"/>
                    <a:pt x="110" y="116"/>
                    <a:pt x="110" y="116"/>
                  </a:cubicBezTo>
                  <a:cubicBezTo>
                    <a:pt x="110" y="116"/>
                    <a:pt x="110" y="116"/>
                    <a:pt x="110" y="116"/>
                  </a:cubicBezTo>
                  <a:cubicBezTo>
                    <a:pt x="110" y="116"/>
                    <a:pt x="110" y="116"/>
                    <a:pt x="110" y="116"/>
                  </a:cubicBezTo>
                  <a:cubicBezTo>
                    <a:pt x="111" y="116"/>
                    <a:pt x="111" y="116"/>
                    <a:pt x="111" y="116"/>
                  </a:cubicBezTo>
                  <a:cubicBezTo>
                    <a:pt x="111" y="115"/>
                    <a:pt x="111" y="115"/>
                    <a:pt x="111" y="115"/>
                  </a:cubicBezTo>
                  <a:cubicBezTo>
                    <a:pt x="111" y="115"/>
                    <a:pt x="110" y="115"/>
                    <a:pt x="110" y="115"/>
                  </a:cubicBezTo>
                  <a:cubicBezTo>
                    <a:pt x="109" y="115"/>
                    <a:pt x="108" y="116"/>
                    <a:pt x="107" y="116"/>
                  </a:cubicBezTo>
                  <a:cubicBezTo>
                    <a:pt x="106" y="117"/>
                    <a:pt x="106" y="117"/>
                    <a:pt x="105" y="117"/>
                  </a:cubicBezTo>
                  <a:cubicBezTo>
                    <a:pt x="105" y="117"/>
                    <a:pt x="104" y="117"/>
                    <a:pt x="104" y="117"/>
                  </a:cubicBezTo>
                  <a:lnTo>
                    <a:pt x="104" y="119"/>
                  </a:lnTo>
                  <a:close/>
                  <a:moveTo>
                    <a:pt x="124" y="114"/>
                  </a:moveTo>
                  <a:cubicBezTo>
                    <a:pt x="125" y="116"/>
                    <a:pt x="125" y="116"/>
                    <a:pt x="125" y="116"/>
                  </a:cubicBezTo>
                  <a:cubicBezTo>
                    <a:pt x="125" y="115"/>
                    <a:pt x="125" y="115"/>
                    <a:pt x="125" y="114"/>
                  </a:cubicBezTo>
                  <a:cubicBezTo>
                    <a:pt x="125" y="114"/>
                    <a:pt x="125" y="113"/>
                    <a:pt x="125" y="113"/>
                  </a:cubicBezTo>
                  <a:cubicBezTo>
                    <a:pt x="124" y="113"/>
                    <a:pt x="124" y="113"/>
                    <a:pt x="124" y="112"/>
                  </a:cubicBezTo>
                  <a:cubicBezTo>
                    <a:pt x="123" y="112"/>
                    <a:pt x="121" y="112"/>
                    <a:pt x="120" y="112"/>
                  </a:cubicBezTo>
                  <a:cubicBezTo>
                    <a:pt x="119" y="112"/>
                    <a:pt x="118" y="112"/>
                    <a:pt x="118" y="112"/>
                  </a:cubicBezTo>
                  <a:cubicBezTo>
                    <a:pt x="118" y="112"/>
                    <a:pt x="117" y="112"/>
                    <a:pt x="115" y="112"/>
                  </a:cubicBezTo>
                  <a:cubicBezTo>
                    <a:pt x="115" y="112"/>
                    <a:pt x="114" y="113"/>
                    <a:pt x="113" y="113"/>
                  </a:cubicBezTo>
                  <a:cubicBezTo>
                    <a:pt x="113" y="113"/>
                    <a:pt x="112" y="114"/>
                    <a:pt x="112" y="115"/>
                  </a:cubicBezTo>
                  <a:cubicBezTo>
                    <a:pt x="112" y="116"/>
                    <a:pt x="112" y="116"/>
                    <a:pt x="112" y="117"/>
                  </a:cubicBezTo>
                  <a:cubicBezTo>
                    <a:pt x="113" y="117"/>
                    <a:pt x="113" y="117"/>
                    <a:pt x="113" y="117"/>
                  </a:cubicBezTo>
                  <a:cubicBezTo>
                    <a:pt x="113" y="117"/>
                    <a:pt x="113" y="117"/>
                    <a:pt x="113" y="117"/>
                  </a:cubicBezTo>
                  <a:cubicBezTo>
                    <a:pt x="114" y="118"/>
                    <a:pt x="115" y="118"/>
                    <a:pt x="115" y="118"/>
                  </a:cubicBezTo>
                  <a:cubicBezTo>
                    <a:pt x="117" y="118"/>
                    <a:pt x="119" y="117"/>
                    <a:pt x="120" y="117"/>
                  </a:cubicBezTo>
                  <a:cubicBezTo>
                    <a:pt x="121" y="116"/>
                    <a:pt x="123" y="116"/>
                    <a:pt x="124" y="116"/>
                  </a:cubicBezTo>
                  <a:cubicBezTo>
                    <a:pt x="124" y="116"/>
                    <a:pt x="124" y="116"/>
                    <a:pt x="124" y="116"/>
                  </a:cubicBezTo>
                  <a:cubicBezTo>
                    <a:pt x="125" y="116"/>
                    <a:pt x="125" y="116"/>
                    <a:pt x="125" y="116"/>
                  </a:cubicBezTo>
                  <a:cubicBezTo>
                    <a:pt x="124" y="114"/>
                    <a:pt x="124" y="114"/>
                    <a:pt x="124" y="114"/>
                  </a:cubicBezTo>
                  <a:cubicBezTo>
                    <a:pt x="124" y="113"/>
                    <a:pt x="124" y="113"/>
                    <a:pt x="124" y="113"/>
                  </a:cubicBezTo>
                  <a:cubicBezTo>
                    <a:pt x="122" y="113"/>
                    <a:pt x="120" y="114"/>
                    <a:pt x="119" y="114"/>
                  </a:cubicBezTo>
                  <a:cubicBezTo>
                    <a:pt x="118" y="114"/>
                    <a:pt x="116" y="115"/>
                    <a:pt x="115" y="115"/>
                  </a:cubicBezTo>
                  <a:cubicBezTo>
                    <a:pt x="115" y="115"/>
                    <a:pt x="114" y="115"/>
                    <a:pt x="114" y="115"/>
                  </a:cubicBezTo>
                  <a:cubicBezTo>
                    <a:pt x="114" y="116"/>
                    <a:pt x="114" y="116"/>
                    <a:pt x="114" y="116"/>
                  </a:cubicBezTo>
                  <a:cubicBezTo>
                    <a:pt x="115" y="115"/>
                    <a:pt x="115" y="115"/>
                    <a:pt x="115" y="115"/>
                  </a:cubicBezTo>
                  <a:cubicBezTo>
                    <a:pt x="115" y="115"/>
                    <a:pt x="115" y="115"/>
                    <a:pt x="115" y="115"/>
                  </a:cubicBezTo>
                  <a:cubicBezTo>
                    <a:pt x="115" y="115"/>
                    <a:pt x="115" y="115"/>
                    <a:pt x="115" y="115"/>
                  </a:cubicBezTo>
                  <a:cubicBezTo>
                    <a:pt x="115" y="115"/>
                    <a:pt x="115" y="115"/>
                    <a:pt x="115" y="115"/>
                  </a:cubicBezTo>
                  <a:cubicBezTo>
                    <a:pt x="115" y="115"/>
                    <a:pt x="115" y="115"/>
                    <a:pt x="115" y="115"/>
                  </a:cubicBezTo>
                  <a:cubicBezTo>
                    <a:pt x="115" y="115"/>
                    <a:pt x="115" y="115"/>
                    <a:pt x="115" y="115"/>
                  </a:cubicBezTo>
                  <a:cubicBezTo>
                    <a:pt x="115" y="115"/>
                    <a:pt x="115" y="115"/>
                    <a:pt x="115" y="115"/>
                  </a:cubicBezTo>
                  <a:cubicBezTo>
                    <a:pt x="115" y="115"/>
                    <a:pt x="115" y="115"/>
                    <a:pt x="115" y="115"/>
                  </a:cubicBezTo>
                  <a:cubicBezTo>
                    <a:pt x="115" y="116"/>
                    <a:pt x="115" y="116"/>
                    <a:pt x="115" y="116"/>
                  </a:cubicBezTo>
                  <a:cubicBezTo>
                    <a:pt x="115" y="115"/>
                    <a:pt x="115" y="115"/>
                    <a:pt x="115" y="115"/>
                  </a:cubicBezTo>
                  <a:cubicBezTo>
                    <a:pt x="115" y="115"/>
                    <a:pt x="115" y="115"/>
                    <a:pt x="115" y="115"/>
                  </a:cubicBezTo>
                  <a:cubicBezTo>
                    <a:pt x="115" y="116"/>
                    <a:pt x="115" y="116"/>
                    <a:pt x="115" y="116"/>
                  </a:cubicBezTo>
                  <a:cubicBezTo>
                    <a:pt x="115" y="116"/>
                    <a:pt x="115" y="116"/>
                    <a:pt x="115" y="116"/>
                  </a:cubicBezTo>
                  <a:cubicBezTo>
                    <a:pt x="115" y="116"/>
                    <a:pt x="115" y="116"/>
                    <a:pt x="115" y="116"/>
                  </a:cubicBezTo>
                  <a:cubicBezTo>
                    <a:pt x="115" y="116"/>
                    <a:pt x="115" y="116"/>
                    <a:pt x="115" y="116"/>
                  </a:cubicBezTo>
                  <a:cubicBezTo>
                    <a:pt x="115" y="116"/>
                    <a:pt x="115" y="116"/>
                    <a:pt x="115" y="116"/>
                  </a:cubicBezTo>
                  <a:cubicBezTo>
                    <a:pt x="115" y="116"/>
                    <a:pt x="115" y="116"/>
                    <a:pt x="115" y="116"/>
                  </a:cubicBezTo>
                  <a:cubicBezTo>
                    <a:pt x="115" y="115"/>
                    <a:pt x="116" y="115"/>
                    <a:pt x="117" y="115"/>
                  </a:cubicBezTo>
                  <a:cubicBezTo>
                    <a:pt x="117" y="115"/>
                    <a:pt x="117" y="115"/>
                    <a:pt x="117" y="115"/>
                  </a:cubicBezTo>
                  <a:cubicBezTo>
                    <a:pt x="118" y="115"/>
                    <a:pt x="118" y="115"/>
                    <a:pt x="118" y="115"/>
                  </a:cubicBezTo>
                  <a:cubicBezTo>
                    <a:pt x="118" y="115"/>
                    <a:pt x="119" y="115"/>
                    <a:pt x="121" y="115"/>
                  </a:cubicBezTo>
                  <a:cubicBezTo>
                    <a:pt x="121" y="115"/>
                    <a:pt x="122" y="115"/>
                    <a:pt x="122" y="115"/>
                  </a:cubicBezTo>
                  <a:cubicBezTo>
                    <a:pt x="123" y="115"/>
                    <a:pt x="123" y="115"/>
                    <a:pt x="123" y="115"/>
                  </a:cubicBezTo>
                  <a:cubicBezTo>
                    <a:pt x="123" y="115"/>
                    <a:pt x="123" y="115"/>
                    <a:pt x="123" y="115"/>
                  </a:cubicBezTo>
                  <a:cubicBezTo>
                    <a:pt x="123" y="115"/>
                    <a:pt x="123" y="115"/>
                    <a:pt x="123" y="115"/>
                  </a:cubicBezTo>
                  <a:cubicBezTo>
                    <a:pt x="123" y="115"/>
                    <a:pt x="123" y="115"/>
                    <a:pt x="123" y="115"/>
                  </a:cubicBezTo>
                  <a:cubicBezTo>
                    <a:pt x="123" y="115"/>
                    <a:pt x="123" y="115"/>
                    <a:pt x="123" y="115"/>
                  </a:cubicBezTo>
                  <a:cubicBezTo>
                    <a:pt x="123" y="115"/>
                    <a:pt x="123" y="115"/>
                    <a:pt x="123" y="115"/>
                  </a:cubicBezTo>
                  <a:cubicBezTo>
                    <a:pt x="123" y="115"/>
                    <a:pt x="123" y="115"/>
                    <a:pt x="123" y="115"/>
                  </a:cubicBezTo>
                  <a:cubicBezTo>
                    <a:pt x="123" y="114"/>
                    <a:pt x="123" y="114"/>
                    <a:pt x="123" y="114"/>
                  </a:cubicBezTo>
                  <a:cubicBezTo>
                    <a:pt x="122" y="114"/>
                    <a:pt x="122" y="114"/>
                    <a:pt x="122" y="114"/>
                  </a:cubicBezTo>
                  <a:cubicBezTo>
                    <a:pt x="122" y="115"/>
                    <a:pt x="122" y="115"/>
                    <a:pt x="123" y="115"/>
                  </a:cubicBezTo>
                  <a:cubicBezTo>
                    <a:pt x="123" y="114"/>
                    <a:pt x="123" y="114"/>
                    <a:pt x="123" y="114"/>
                  </a:cubicBezTo>
                  <a:cubicBezTo>
                    <a:pt x="122" y="114"/>
                    <a:pt x="122" y="114"/>
                    <a:pt x="122" y="114"/>
                  </a:cubicBezTo>
                  <a:cubicBezTo>
                    <a:pt x="123" y="114"/>
                    <a:pt x="123" y="114"/>
                    <a:pt x="123" y="114"/>
                  </a:cubicBezTo>
                  <a:cubicBezTo>
                    <a:pt x="123" y="113"/>
                    <a:pt x="123" y="113"/>
                    <a:pt x="123" y="113"/>
                  </a:cubicBezTo>
                  <a:cubicBezTo>
                    <a:pt x="122" y="113"/>
                    <a:pt x="122" y="114"/>
                    <a:pt x="122" y="114"/>
                  </a:cubicBezTo>
                  <a:cubicBezTo>
                    <a:pt x="123" y="114"/>
                    <a:pt x="123" y="114"/>
                    <a:pt x="123" y="114"/>
                  </a:cubicBezTo>
                  <a:cubicBezTo>
                    <a:pt x="123" y="113"/>
                    <a:pt x="123" y="113"/>
                    <a:pt x="123" y="113"/>
                  </a:cubicBezTo>
                  <a:cubicBezTo>
                    <a:pt x="124" y="114"/>
                    <a:pt x="124" y="114"/>
                    <a:pt x="124" y="114"/>
                  </a:cubicBezTo>
                  <a:cubicBezTo>
                    <a:pt x="124" y="113"/>
                    <a:pt x="124" y="113"/>
                    <a:pt x="124" y="113"/>
                  </a:cubicBezTo>
                  <a:lnTo>
                    <a:pt x="124" y="114"/>
                  </a:lnTo>
                  <a:close/>
                  <a:moveTo>
                    <a:pt x="509" y="322"/>
                  </a:moveTo>
                  <a:cubicBezTo>
                    <a:pt x="511" y="322"/>
                    <a:pt x="511" y="322"/>
                    <a:pt x="511" y="322"/>
                  </a:cubicBezTo>
                  <a:cubicBezTo>
                    <a:pt x="511" y="320"/>
                    <a:pt x="510" y="318"/>
                    <a:pt x="509" y="316"/>
                  </a:cubicBezTo>
                  <a:cubicBezTo>
                    <a:pt x="508" y="314"/>
                    <a:pt x="506" y="313"/>
                    <a:pt x="503" y="312"/>
                  </a:cubicBezTo>
                  <a:cubicBezTo>
                    <a:pt x="501" y="312"/>
                    <a:pt x="499" y="311"/>
                    <a:pt x="497" y="310"/>
                  </a:cubicBezTo>
                  <a:cubicBezTo>
                    <a:pt x="497" y="310"/>
                    <a:pt x="497" y="310"/>
                    <a:pt x="497" y="310"/>
                  </a:cubicBezTo>
                  <a:cubicBezTo>
                    <a:pt x="497" y="310"/>
                    <a:pt x="497" y="310"/>
                    <a:pt x="497" y="310"/>
                  </a:cubicBezTo>
                  <a:cubicBezTo>
                    <a:pt x="497" y="310"/>
                    <a:pt x="496" y="310"/>
                    <a:pt x="496" y="310"/>
                  </a:cubicBezTo>
                  <a:cubicBezTo>
                    <a:pt x="496" y="309"/>
                    <a:pt x="496" y="309"/>
                    <a:pt x="496" y="309"/>
                  </a:cubicBezTo>
                  <a:cubicBezTo>
                    <a:pt x="496" y="309"/>
                    <a:pt x="497" y="308"/>
                    <a:pt x="497" y="307"/>
                  </a:cubicBezTo>
                  <a:cubicBezTo>
                    <a:pt x="498" y="305"/>
                    <a:pt x="499" y="304"/>
                    <a:pt x="499" y="303"/>
                  </a:cubicBezTo>
                  <a:cubicBezTo>
                    <a:pt x="499" y="302"/>
                    <a:pt x="498" y="301"/>
                    <a:pt x="497" y="300"/>
                  </a:cubicBezTo>
                  <a:cubicBezTo>
                    <a:pt x="497" y="301"/>
                    <a:pt x="497" y="301"/>
                    <a:pt x="497" y="301"/>
                  </a:cubicBezTo>
                  <a:cubicBezTo>
                    <a:pt x="498" y="301"/>
                    <a:pt x="498" y="301"/>
                    <a:pt x="498" y="301"/>
                  </a:cubicBezTo>
                  <a:cubicBezTo>
                    <a:pt x="497" y="297"/>
                    <a:pt x="494" y="294"/>
                    <a:pt x="492" y="291"/>
                  </a:cubicBezTo>
                  <a:cubicBezTo>
                    <a:pt x="491" y="290"/>
                    <a:pt x="490" y="289"/>
                    <a:pt x="490" y="288"/>
                  </a:cubicBezTo>
                  <a:cubicBezTo>
                    <a:pt x="489" y="287"/>
                    <a:pt x="489" y="286"/>
                    <a:pt x="489" y="285"/>
                  </a:cubicBezTo>
                  <a:cubicBezTo>
                    <a:pt x="489" y="284"/>
                    <a:pt x="489" y="283"/>
                    <a:pt x="490" y="282"/>
                  </a:cubicBezTo>
                  <a:cubicBezTo>
                    <a:pt x="490" y="282"/>
                    <a:pt x="490" y="282"/>
                    <a:pt x="490" y="282"/>
                  </a:cubicBezTo>
                  <a:cubicBezTo>
                    <a:pt x="490" y="282"/>
                    <a:pt x="490" y="282"/>
                    <a:pt x="490" y="282"/>
                  </a:cubicBezTo>
                  <a:cubicBezTo>
                    <a:pt x="491" y="280"/>
                    <a:pt x="492" y="278"/>
                    <a:pt x="493" y="275"/>
                  </a:cubicBezTo>
                  <a:cubicBezTo>
                    <a:pt x="494" y="273"/>
                    <a:pt x="495" y="270"/>
                    <a:pt x="495" y="267"/>
                  </a:cubicBezTo>
                  <a:cubicBezTo>
                    <a:pt x="495" y="265"/>
                    <a:pt x="495" y="264"/>
                    <a:pt x="494" y="263"/>
                  </a:cubicBezTo>
                  <a:cubicBezTo>
                    <a:pt x="493" y="261"/>
                    <a:pt x="492" y="260"/>
                    <a:pt x="490" y="260"/>
                  </a:cubicBezTo>
                  <a:cubicBezTo>
                    <a:pt x="490" y="260"/>
                    <a:pt x="490" y="260"/>
                    <a:pt x="490" y="260"/>
                  </a:cubicBezTo>
                  <a:cubicBezTo>
                    <a:pt x="490" y="260"/>
                    <a:pt x="490" y="260"/>
                    <a:pt x="490" y="260"/>
                  </a:cubicBezTo>
                  <a:cubicBezTo>
                    <a:pt x="490" y="261"/>
                    <a:pt x="490" y="261"/>
                    <a:pt x="490" y="261"/>
                  </a:cubicBezTo>
                  <a:cubicBezTo>
                    <a:pt x="491" y="260"/>
                    <a:pt x="491" y="260"/>
                    <a:pt x="491" y="260"/>
                  </a:cubicBezTo>
                  <a:cubicBezTo>
                    <a:pt x="490" y="260"/>
                    <a:pt x="490" y="260"/>
                    <a:pt x="490" y="260"/>
                  </a:cubicBezTo>
                  <a:cubicBezTo>
                    <a:pt x="490" y="261"/>
                    <a:pt x="490" y="261"/>
                    <a:pt x="490" y="261"/>
                  </a:cubicBezTo>
                  <a:cubicBezTo>
                    <a:pt x="491" y="260"/>
                    <a:pt x="491" y="260"/>
                    <a:pt x="491" y="260"/>
                  </a:cubicBezTo>
                  <a:cubicBezTo>
                    <a:pt x="490" y="261"/>
                    <a:pt x="490" y="261"/>
                    <a:pt x="490" y="261"/>
                  </a:cubicBezTo>
                  <a:cubicBezTo>
                    <a:pt x="491" y="261"/>
                    <a:pt x="491" y="261"/>
                    <a:pt x="491" y="261"/>
                  </a:cubicBezTo>
                  <a:cubicBezTo>
                    <a:pt x="491" y="260"/>
                    <a:pt x="491" y="260"/>
                    <a:pt x="491" y="260"/>
                  </a:cubicBezTo>
                  <a:cubicBezTo>
                    <a:pt x="490" y="261"/>
                    <a:pt x="490" y="261"/>
                    <a:pt x="490" y="261"/>
                  </a:cubicBezTo>
                  <a:cubicBezTo>
                    <a:pt x="491" y="261"/>
                    <a:pt x="491" y="261"/>
                    <a:pt x="491" y="261"/>
                  </a:cubicBezTo>
                  <a:cubicBezTo>
                    <a:pt x="491" y="261"/>
                    <a:pt x="491" y="261"/>
                    <a:pt x="491" y="261"/>
                  </a:cubicBezTo>
                  <a:cubicBezTo>
                    <a:pt x="491" y="261"/>
                    <a:pt x="491" y="261"/>
                    <a:pt x="491" y="261"/>
                  </a:cubicBezTo>
                  <a:cubicBezTo>
                    <a:pt x="491" y="261"/>
                    <a:pt x="491" y="261"/>
                    <a:pt x="491" y="261"/>
                  </a:cubicBezTo>
                  <a:cubicBezTo>
                    <a:pt x="491" y="261"/>
                    <a:pt x="491" y="261"/>
                    <a:pt x="491" y="261"/>
                  </a:cubicBezTo>
                  <a:cubicBezTo>
                    <a:pt x="491" y="261"/>
                    <a:pt x="491" y="261"/>
                    <a:pt x="491" y="261"/>
                  </a:cubicBezTo>
                  <a:cubicBezTo>
                    <a:pt x="491" y="261"/>
                    <a:pt x="491" y="261"/>
                    <a:pt x="491" y="260"/>
                  </a:cubicBezTo>
                  <a:cubicBezTo>
                    <a:pt x="492" y="258"/>
                    <a:pt x="493" y="255"/>
                    <a:pt x="493" y="251"/>
                  </a:cubicBezTo>
                  <a:cubicBezTo>
                    <a:pt x="493" y="250"/>
                    <a:pt x="492" y="249"/>
                    <a:pt x="492" y="248"/>
                  </a:cubicBezTo>
                  <a:cubicBezTo>
                    <a:pt x="491" y="247"/>
                    <a:pt x="490" y="246"/>
                    <a:pt x="489" y="246"/>
                  </a:cubicBezTo>
                  <a:cubicBezTo>
                    <a:pt x="489" y="247"/>
                    <a:pt x="489" y="247"/>
                    <a:pt x="489" y="247"/>
                  </a:cubicBezTo>
                  <a:cubicBezTo>
                    <a:pt x="489" y="246"/>
                    <a:pt x="489" y="246"/>
                    <a:pt x="489" y="246"/>
                  </a:cubicBezTo>
                  <a:cubicBezTo>
                    <a:pt x="487" y="244"/>
                    <a:pt x="486" y="243"/>
                    <a:pt x="485" y="242"/>
                  </a:cubicBezTo>
                  <a:cubicBezTo>
                    <a:pt x="485" y="241"/>
                    <a:pt x="484" y="240"/>
                    <a:pt x="483" y="237"/>
                  </a:cubicBezTo>
                  <a:cubicBezTo>
                    <a:pt x="482" y="238"/>
                    <a:pt x="482" y="238"/>
                    <a:pt x="482" y="238"/>
                  </a:cubicBezTo>
                  <a:cubicBezTo>
                    <a:pt x="483" y="237"/>
                    <a:pt x="483" y="237"/>
                    <a:pt x="483" y="237"/>
                  </a:cubicBezTo>
                  <a:cubicBezTo>
                    <a:pt x="483" y="236"/>
                    <a:pt x="483" y="236"/>
                    <a:pt x="483" y="235"/>
                  </a:cubicBezTo>
                  <a:cubicBezTo>
                    <a:pt x="483" y="234"/>
                    <a:pt x="483" y="233"/>
                    <a:pt x="484" y="233"/>
                  </a:cubicBezTo>
                  <a:cubicBezTo>
                    <a:pt x="484" y="232"/>
                    <a:pt x="485" y="232"/>
                    <a:pt x="486" y="231"/>
                  </a:cubicBezTo>
                  <a:cubicBezTo>
                    <a:pt x="486" y="231"/>
                    <a:pt x="487" y="230"/>
                    <a:pt x="487" y="229"/>
                  </a:cubicBezTo>
                  <a:cubicBezTo>
                    <a:pt x="487" y="229"/>
                    <a:pt x="488" y="228"/>
                    <a:pt x="488" y="227"/>
                  </a:cubicBezTo>
                  <a:cubicBezTo>
                    <a:pt x="488" y="224"/>
                    <a:pt x="486" y="221"/>
                    <a:pt x="484" y="218"/>
                  </a:cubicBezTo>
                  <a:cubicBezTo>
                    <a:pt x="482" y="213"/>
                    <a:pt x="477" y="207"/>
                    <a:pt x="472" y="203"/>
                  </a:cubicBezTo>
                  <a:cubicBezTo>
                    <a:pt x="467" y="199"/>
                    <a:pt x="461" y="196"/>
                    <a:pt x="456" y="196"/>
                  </a:cubicBezTo>
                  <a:cubicBezTo>
                    <a:pt x="456" y="197"/>
                    <a:pt x="456" y="197"/>
                    <a:pt x="456" y="197"/>
                  </a:cubicBezTo>
                  <a:cubicBezTo>
                    <a:pt x="458" y="198"/>
                    <a:pt x="458" y="198"/>
                    <a:pt x="458" y="198"/>
                  </a:cubicBezTo>
                  <a:cubicBezTo>
                    <a:pt x="458" y="196"/>
                    <a:pt x="459" y="193"/>
                    <a:pt x="459" y="190"/>
                  </a:cubicBezTo>
                  <a:cubicBezTo>
                    <a:pt x="459" y="189"/>
                    <a:pt x="459" y="188"/>
                    <a:pt x="459" y="187"/>
                  </a:cubicBezTo>
                  <a:cubicBezTo>
                    <a:pt x="460" y="187"/>
                    <a:pt x="460" y="186"/>
                    <a:pt x="460" y="186"/>
                  </a:cubicBezTo>
                  <a:cubicBezTo>
                    <a:pt x="460" y="186"/>
                    <a:pt x="460" y="186"/>
                    <a:pt x="460" y="186"/>
                  </a:cubicBezTo>
                  <a:cubicBezTo>
                    <a:pt x="460" y="186"/>
                    <a:pt x="460" y="186"/>
                    <a:pt x="460" y="186"/>
                  </a:cubicBezTo>
                  <a:cubicBezTo>
                    <a:pt x="460" y="186"/>
                    <a:pt x="460" y="186"/>
                    <a:pt x="460" y="186"/>
                  </a:cubicBezTo>
                  <a:cubicBezTo>
                    <a:pt x="460" y="185"/>
                    <a:pt x="460" y="185"/>
                    <a:pt x="460" y="185"/>
                  </a:cubicBezTo>
                  <a:cubicBezTo>
                    <a:pt x="461" y="184"/>
                    <a:pt x="463" y="183"/>
                    <a:pt x="465" y="182"/>
                  </a:cubicBezTo>
                  <a:cubicBezTo>
                    <a:pt x="467" y="180"/>
                    <a:pt x="469" y="179"/>
                    <a:pt x="470" y="176"/>
                  </a:cubicBezTo>
                  <a:cubicBezTo>
                    <a:pt x="470" y="176"/>
                    <a:pt x="470" y="176"/>
                    <a:pt x="470" y="176"/>
                  </a:cubicBezTo>
                  <a:cubicBezTo>
                    <a:pt x="470" y="176"/>
                    <a:pt x="470" y="176"/>
                    <a:pt x="470" y="176"/>
                  </a:cubicBezTo>
                  <a:cubicBezTo>
                    <a:pt x="471" y="170"/>
                    <a:pt x="473" y="165"/>
                    <a:pt x="473" y="160"/>
                  </a:cubicBezTo>
                  <a:cubicBezTo>
                    <a:pt x="473" y="156"/>
                    <a:pt x="472" y="153"/>
                    <a:pt x="470" y="149"/>
                  </a:cubicBezTo>
                  <a:cubicBezTo>
                    <a:pt x="468" y="150"/>
                    <a:pt x="468" y="150"/>
                    <a:pt x="468" y="150"/>
                  </a:cubicBezTo>
                  <a:cubicBezTo>
                    <a:pt x="470" y="149"/>
                    <a:pt x="470" y="149"/>
                    <a:pt x="470" y="149"/>
                  </a:cubicBezTo>
                  <a:cubicBezTo>
                    <a:pt x="467" y="145"/>
                    <a:pt x="467" y="139"/>
                    <a:pt x="466" y="133"/>
                  </a:cubicBezTo>
                  <a:cubicBezTo>
                    <a:pt x="465" y="130"/>
                    <a:pt x="465" y="128"/>
                    <a:pt x="464" y="125"/>
                  </a:cubicBezTo>
                  <a:cubicBezTo>
                    <a:pt x="463" y="123"/>
                    <a:pt x="461" y="120"/>
                    <a:pt x="458" y="119"/>
                  </a:cubicBezTo>
                  <a:cubicBezTo>
                    <a:pt x="457" y="120"/>
                    <a:pt x="457" y="120"/>
                    <a:pt x="457" y="120"/>
                  </a:cubicBezTo>
                  <a:cubicBezTo>
                    <a:pt x="459" y="120"/>
                    <a:pt x="459" y="120"/>
                    <a:pt x="459" y="120"/>
                  </a:cubicBezTo>
                  <a:cubicBezTo>
                    <a:pt x="458" y="120"/>
                    <a:pt x="458" y="120"/>
                    <a:pt x="458" y="120"/>
                  </a:cubicBezTo>
                  <a:cubicBezTo>
                    <a:pt x="459" y="120"/>
                    <a:pt x="459" y="120"/>
                    <a:pt x="459" y="120"/>
                  </a:cubicBezTo>
                  <a:cubicBezTo>
                    <a:pt x="459" y="120"/>
                    <a:pt x="459" y="120"/>
                    <a:pt x="459" y="120"/>
                  </a:cubicBezTo>
                  <a:cubicBezTo>
                    <a:pt x="458" y="120"/>
                    <a:pt x="458" y="120"/>
                    <a:pt x="458" y="120"/>
                  </a:cubicBezTo>
                  <a:cubicBezTo>
                    <a:pt x="459" y="120"/>
                    <a:pt x="459" y="120"/>
                    <a:pt x="459" y="120"/>
                  </a:cubicBezTo>
                  <a:cubicBezTo>
                    <a:pt x="459" y="120"/>
                    <a:pt x="459" y="120"/>
                    <a:pt x="460" y="119"/>
                  </a:cubicBezTo>
                  <a:cubicBezTo>
                    <a:pt x="461" y="118"/>
                    <a:pt x="461" y="118"/>
                    <a:pt x="461" y="118"/>
                  </a:cubicBezTo>
                  <a:cubicBezTo>
                    <a:pt x="461" y="118"/>
                    <a:pt x="462" y="117"/>
                    <a:pt x="462" y="117"/>
                  </a:cubicBezTo>
                  <a:cubicBezTo>
                    <a:pt x="462" y="116"/>
                    <a:pt x="461" y="115"/>
                    <a:pt x="461" y="115"/>
                  </a:cubicBezTo>
                  <a:cubicBezTo>
                    <a:pt x="460" y="116"/>
                    <a:pt x="460" y="116"/>
                    <a:pt x="460" y="116"/>
                  </a:cubicBezTo>
                  <a:cubicBezTo>
                    <a:pt x="461" y="115"/>
                    <a:pt x="461" y="115"/>
                    <a:pt x="461" y="115"/>
                  </a:cubicBezTo>
                  <a:cubicBezTo>
                    <a:pt x="461" y="115"/>
                    <a:pt x="460" y="114"/>
                    <a:pt x="460" y="114"/>
                  </a:cubicBezTo>
                  <a:cubicBezTo>
                    <a:pt x="459" y="114"/>
                    <a:pt x="459" y="114"/>
                    <a:pt x="458" y="114"/>
                  </a:cubicBezTo>
                  <a:cubicBezTo>
                    <a:pt x="456" y="114"/>
                    <a:pt x="453" y="115"/>
                    <a:pt x="450" y="115"/>
                  </a:cubicBezTo>
                  <a:cubicBezTo>
                    <a:pt x="449" y="115"/>
                    <a:pt x="448" y="115"/>
                    <a:pt x="447" y="115"/>
                  </a:cubicBezTo>
                  <a:cubicBezTo>
                    <a:pt x="447" y="115"/>
                    <a:pt x="447" y="115"/>
                    <a:pt x="447" y="115"/>
                  </a:cubicBezTo>
                  <a:cubicBezTo>
                    <a:pt x="447" y="115"/>
                    <a:pt x="447" y="115"/>
                    <a:pt x="447" y="115"/>
                  </a:cubicBezTo>
                  <a:cubicBezTo>
                    <a:pt x="447" y="115"/>
                    <a:pt x="446" y="114"/>
                    <a:pt x="446" y="114"/>
                  </a:cubicBezTo>
                  <a:cubicBezTo>
                    <a:pt x="445" y="114"/>
                    <a:pt x="444" y="113"/>
                    <a:pt x="443" y="113"/>
                  </a:cubicBezTo>
                  <a:cubicBezTo>
                    <a:pt x="442" y="112"/>
                    <a:pt x="442" y="111"/>
                    <a:pt x="441" y="111"/>
                  </a:cubicBezTo>
                  <a:cubicBezTo>
                    <a:pt x="441" y="111"/>
                    <a:pt x="441" y="111"/>
                    <a:pt x="441" y="111"/>
                  </a:cubicBezTo>
                  <a:cubicBezTo>
                    <a:pt x="441" y="111"/>
                    <a:pt x="441" y="111"/>
                    <a:pt x="441" y="111"/>
                  </a:cubicBezTo>
                  <a:cubicBezTo>
                    <a:pt x="440" y="110"/>
                    <a:pt x="439" y="109"/>
                    <a:pt x="439" y="109"/>
                  </a:cubicBezTo>
                  <a:cubicBezTo>
                    <a:pt x="438" y="108"/>
                    <a:pt x="438" y="108"/>
                    <a:pt x="438" y="108"/>
                  </a:cubicBezTo>
                  <a:cubicBezTo>
                    <a:pt x="438" y="108"/>
                    <a:pt x="438" y="108"/>
                    <a:pt x="438" y="108"/>
                  </a:cubicBezTo>
                  <a:cubicBezTo>
                    <a:pt x="438" y="107"/>
                    <a:pt x="438" y="107"/>
                    <a:pt x="438" y="106"/>
                  </a:cubicBezTo>
                  <a:cubicBezTo>
                    <a:pt x="437" y="105"/>
                    <a:pt x="437" y="105"/>
                    <a:pt x="437" y="105"/>
                  </a:cubicBezTo>
                  <a:cubicBezTo>
                    <a:pt x="438" y="106"/>
                    <a:pt x="438" y="106"/>
                    <a:pt x="438" y="106"/>
                  </a:cubicBezTo>
                  <a:cubicBezTo>
                    <a:pt x="439" y="105"/>
                    <a:pt x="440" y="105"/>
                    <a:pt x="440" y="104"/>
                  </a:cubicBezTo>
                  <a:cubicBezTo>
                    <a:pt x="441" y="103"/>
                    <a:pt x="441" y="103"/>
                    <a:pt x="441" y="102"/>
                  </a:cubicBezTo>
                  <a:cubicBezTo>
                    <a:pt x="441" y="101"/>
                    <a:pt x="441" y="100"/>
                    <a:pt x="440" y="100"/>
                  </a:cubicBezTo>
                  <a:cubicBezTo>
                    <a:pt x="440" y="100"/>
                    <a:pt x="439" y="99"/>
                    <a:pt x="439" y="99"/>
                  </a:cubicBezTo>
                  <a:cubicBezTo>
                    <a:pt x="439" y="99"/>
                    <a:pt x="438" y="98"/>
                    <a:pt x="438" y="97"/>
                  </a:cubicBezTo>
                  <a:cubicBezTo>
                    <a:pt x="438" y="95"/>
                    <a:pt x="438" y="94"/>
                    <a:pt x="438" y="94"/>
                  </a:cubicBezTo>
                  <a:cubicBezTo>
                    <a:pt x="437" y="93"/>
                    <a:pt x="437" y="93"/>
                    <a:pt x="436" y="92"/>
                  </a:cubicBezTo>
                  <a:cubicBezTo>
                    <a:pt x="435" y="92"/>
                    <a:pt x="435" y="92"/>
                    <a:pt x="435" y="92"/>
                  </a:cubicBezTo>
                  <a:cubicBezTo>
                    <a:pt x="435" y="92"/>
                    <a:pt x="435" y="91"/>
                    <a:pt x="435" y="90"/>
                  </a:cubicBezTo>
                  <a:cubicBezTo>
                    <a:pt x="435" y="90"/>
                    <a:pt x="435" y="89"/>
                    <a:pt x="435" y="88"/>
                  </a:cubicBezTo>
                  <a:cubicBezTo>
                    <a:pt x="433" y="87"/>
                    <a:pt x="433" y="87"/>
                    <a:pt x="433" y="87"/>
                  </a:cubicBezTo>
                  <a:cubicBezTo>
                    <a:pt x="435" y="88"/>
                    <a:pt x="435" y="88"/>
                    <a:pt x="435" y="88"/>
                  </a:cubicBezTo>
                  <a:cubicBezTo>
                    <a:pt x="435" y="88"/>
                    <a:pt x="435" y="87"/>
                    <a:pt x="435" y="87"/>
                  </a:cubicBezTo>
                  <a:cubicBezTo>
                    <a:pt x="435" y="86"/>
                    <a:pt x="435" y="85"/>
                    <a:pt x="434" y="85"/>
                  </a:cubicBezTo>
                  <a:cubicBezTo>
                    <a:pt x="433" y="84"/>
                    <a:pt x="433" y="83"/>
                    <a:pt x="432" y="83"/>
                  </a:cubicBezTo>
                  <a:cubicBezTo>
                    <a:pt x="432" y="82"/>
                    <a:pt x="432" y="82"/>
                    <a:pt x="432" y="81"/>
                  </a:cubicBezTo>
                  <a:cubicBezTo>
                    <a:pt x="432" y="80"/>
                    <a:pt x="431" y="80"/>
                    <a:pt x="431" y="79"/>
                  </a:cubicBezTo>
                  <a:cubicBezTo>
                    <a:pt x="431" y="79"/>
                    <a:pt x="430" y="79"/>
                    <a:pt x="430" y="79"/>
                  </a:cubicBezTo>
                  <a:cubicBezTo>
                    <a:pt x="429" y="79"/>
                    <a:pt x="428" y="79"/>
                    <a:pt x="428" y="79"/>
                  </a:cubicBezTo>
                  <a:cubicBezTo>
                    <a:pt x="426" y="80"/>
                    <a:pt x="423" y="82"/>
                    <a:pt x="421" y="83"/>
                  </a:cubicBezTo>
                  <a:cubicBezTo>
                    <a:pt x="418" y="85"/>
                    <a:pt x="416" y="86"/>
                    <a:pt x="416" y="86"/>
                  </a:cubicBezTo>
                  <a:cubicBezTo>
                    <a:pt x="417" y="87"/>
                    <a:pt x="417" y="87"/>
                    <a:pt x="417" y="87"/>
                  </a:cubicBezTo>
                  <a:cubicBezTo>
                    <a:pt x="418" y="87"/>
                    <a:pt x="418" y="87"/>
                    <a:pt x="418" y="87"/>
                  </a:cubicBezTo>
                  <a:cubicBezTo>
                    <a:pt x="418" y="87"/>
                    <a:pt x="417" y="85"/>
                    <a:pt x="416" y="83"/>
                  </a:cubicBezTo>
                  <a:cubicBezTo>
                    <a:pt x="416" y="82"/>
                    <a:pt x="415" y="81"/>
                    <a:pt x="415" y="81"/>
                  </a:cubicBezTo>
                  <a:cubicBezTo>
                    <a:pt x="415" y="80"/>
                    <a:pt x="415" y="80"/>
                    <a:pt x="415" y="80"/>
                  </a:cubicBezTo>
                  <a:cubicBezTo>
                    <a:pt x="414" y="80"/>
                    <a:pt x="414" y="80"/>
                    <a:pt x="414" y="80"/>
                  </a:cubicBezTo>
                  <a:cubicBezTo>
                    <a:pt x="414" y="80"/>
                    <a:pt x="414" y="80"/>
                    <a:pt x="414" y="80"/>
                  </a:cubicBezTo>
                  <a:cubicBezTo>
                    <a:pt x="414" y="80"/>
                    <a:pt x="414" y="80"/>
                    <a:pt x="414" y="80"/>
                  </a:cubicBezTo>
                  <a:cubicBezTo>
                    <a:pt x="414" y="80"/>
                    <a:pt x="414" y="80"/>
                    <a:pt x="414" y="80"/>
                  </a:cubicBezTo>
                  <a:cubicBezTo>
                    <a:pt x="414" y="80"/>
                    <a:pt x="414" y="80"/>
                    <a:pt x="414" y="80"/>
                  </a:cubicBezTo>
                  <a:cubicBezTo>
                    <a:pt x="414" y="80"/>
                    <a:pt x="414" y="80"/>
                    <a:pt x="414" y="80"/>
                  </a:cubicBezTo>
                  <a:cubicBezTo>
                    <a:pt x="414" y="80"/>
                    <a:pt x="414" y="80"/>
                    <a:pt x="414" y="80"/>
                  </a:cubicBezTo>
                  <a:cubicBezTo>
                    <a:pt x="414" y="79"/>
                    <a:pt x="414" y="79"/>
                    <a:pt x="414" y="79"/>
                  </a:cubicBezTo>
                  <a:cubicBezTo>
                    <a:pt x="414" y="78"/>
                    <a:pt x="414" y="78"/>
                    <a:pt x="414" y="78"/>
                  </a:cubicBezTo>
                  <a:cubicBezTo>
                    <a:pt x="414" y="78"/>
                    <a:pt x="413" y="78"/>
                    <a:pt x="411" y="77"/>
                  </a:cubicBezTo>
                  <a:cubicBezTo>
                    <a:pt x="409" y="76"/>
                    <a:pt x="406" y="75"/>
                    <a:pt x="403" y="73"/>
                  </a:cubicBezTo>
                  <a:cubicBezTo>
                    <a:pt x="402" y="72"/>
                    <a:pt x="400" y="71"/>
                    <a:pt x="400" y="71"/>
                  </a:cubicBezTo>
                  <a:cubicBezTo>
                    <a:pt x="399" y="70"/>
                    <a:pt x="399" y="70"/>
                    <a:pt x="398" y="70"/>
                  </a:cubicBezTo>
                  <a:cubicBezTo>
                    <a:pt x="398" y="69"/>
                    <a:pt x="398" y="69"/>
                    <a:pt x="398" y="69"/>
                  </a:cubicBezTo>
                  <a:cubicBezTo>
                    <a:pt x="398" y="69"/>
                    <a:pt x="398" y="69"/>
                    <a:pt x="398" y="69"/>
                  </a:cubicBezTo>
                  <a:cubicBezTo>
                    <a:pt x="398" y="69"/>
                    <a:pt x="398" y="69"/>
                    <a:pt x="398" y="69"/>
                  </a:cubicBezTo>
                  <a:cubicBezTo>
                    <a:pt x="397" y="70"/>
                    <a:pt x="397" y="70"/>
                    <a:pt x="397" y="70"/>
                  </a:cubicBezTo>
                  <a:cubicBezTo>
                    <a:pt x="398" y="70"/>
                    <a:pt x="398" y="70"/>
                    <a:pt x="398" y="70"/>
                  </a:cubicBezTo>
                  <a:cubicBezTo>
                    <a:pt x="398" y="69"/>
                    <a:pt x="398" y="68"/>
                    <a:pt x="398" y="66"/>
                  </a:cubicBezTo>
                  <a:cubicBezTo>
                    <a:pt x="397" y="64"/>
                    <a:pt x="396" y="62"/>
                    <a:pt x="395" y="60"/>
                  </a:cubicBezTo>
                  <a:cubicBezTo>
                    <a:pt x="395" y="59"/>
                    <a:pt x="395" y="58"/>
                    <a:pt x="394" y="58"/>
                  </a:cubicBezTo>
                  <a:cubicBezTo>
                    <a:pt x="394" y="57"/>
                    <a:pt x="394" y="57"/>
                    <a:pt x="394" y="57"/>
                  </a:cubicBezTo>
                  <a:cubicBezTo>
                    <a:pt x="394" y="57"/>
                    <a:pt x="394" y="57"/>
                    <a:pt x="394" y="57"/>
                  </a:cubicBezTo>
                  <a:cubicBezTo>
                    <a:pt x="394" y="57"/>
                    <a:pt x="394" y="57"/>
                    <a:pt x="394" y="57"/>
                  </a:cubicBezTo>
                  <a:cubicBezTo>
                    <a:pt x="393" y="57"/>
                    <a:pt x="393" y="57"/>
                    <a:pt x="393" y="57"/>
                  </a:cubicBezTo>
                  <a:cubicBezTo>
                    <a:pt x="394" y="57"/>
                    <a:pt x="394" y="57"/>
                    <a:pt x="394" y="57"/>
                  </a:cubicBezTo>
                  <a:cubicBezTo>
                    <a:pt x="394" y="57"/>
                    <a:pt x="394" y="57"/>
                    <a:pt x="394" y="57"/>
                  </a:cubicBezTo>
                  <a:cubicBezTo>
                    <a:pt x="393" y="57"/>
                    <a:pt x="393" y="57"/>
                    <a:pt x="393" y="57"/>
                  </a:cubicBezTo>
                  <a:cubicBezTo>
                    <a:pt x="394" y="57"/>
                    <a:pt x="394" y="57"/>
                    <a:pt x="394" y="57"/>
                  </a:cubicBezTo>
                  <a:cubicBezTo>
                    <a:pt x="394" y="51"/>
                    <a:pt x="394" y="51"/>
                    <a:pt x="394" y="51"/>
                  </a:cubicBezTo>
                  <a:cubicBezTo>
                    <a:pt x="391" y="56"/>
                    <a:pt x="391" y="56"/>
                    <a:pt x="391" y="56"/>
                  </a:cubicBezTo>
                  <a:cubicBezTo>
                    <a:pt x="391" y="56"/>
                    <a:pt x="391" y="57"/>
                    <a:pt x="390" y="57"/>
                  </a:cubicBezTo>
                  <a:cubicBezTo>
                    <a:pt x="389" y="58"/>
                    <a:pt x="388" y="58"/>
                    <a:pt x="387" y="59"/>
                  </a:cubicBezTo>
                  <a:cubicBezTo>
                    <a:pt x="386" y="60"/>
                    <a:pt x="385" y="60"/>
                    <a:pt x="385" y="61"/>
                  </a:cubicBezTo>
                  <a:cubicBezTo>
                    <a:pt x="385" y="62"/>
                    <a:pt x="384" y="63"/>
                    <a:pt x="384" y="64"/>
                  </a:cubicBezTo>
                  <a:cubicBezTo>
                    <a:pt x="384" y="64"/>
                    <a:pt x="384" y="64"/>
                    <a:pt x="384" y="64"/>
                  </a:cubicBezTo>
                  <a:cubicBezTo>
                    <a:pt x="384" y="64"/>
                    <a:pt x="384" y="64"/>
                    <a:pt x="384" y="64"/>
                  </a:cubicBezTo>
                  <a:cubicBezTo>
                    <a:pt x="384" y="65"/>
                    <a:pt x="384" y="65"/>
                    <a:pt x="384" y="65"/>
                  </a:cubicBezTo>
                  <a:cubicBezTo>
                    <a:pt x="384" y="65"/>
                    <a:pt x="384" y="65"/>
                    <a:pt x="384" y="65"/>
                  </a:cubicBezTo>
                  <a:cubicBezTo>
                    <a:pt x="385" y="65"/>
                    <a:pt x="385" y="65"/>
                    <a:pt x="385" y="65"/>
                  </a:cubicBezTo>
                  <a:cubicBezTo>
                    <a:pt x="385" y="65"/>
                    <a:pt x="385" y="65"/>
                    <a:pt x="385" y="65"/>
                  </a:cubicBezTo>
                  <a:cubicBezTo>
                    <a:pt x="384" y="65"/>
                    <a:pt x="384" y="65"/>
                    <a:pt x="384" y="65"/>
                  </a:cubicBezTo>
                  <a:cubicBezTo>
                    <a:pt x="385" y="65"/>
                    <a:pt x="385" y="65"/>
                    <a:pt x="385" y="65"/>
                  </a:cubicBezTo>
                  <a:cubicBezTo>
                    <a:pt x="385" y="65"/>
                    <a:pt x="385" y="65"/>
                    <a:pt x="385" y="65"/>
                  </a:cubicBezTo>
                  <a:cubicBezTo>
                    <a:pt x="385" y="65"/>
                    <a:pt x="385" y="65"/>
                    <a:pt x="385" y="65"/>
                  </a:cubicBezTo>
                  <a:cubicBezTo>
                    <a:pt x="385" y="64"/>
                    <a:pt x="385" y="64"/>
                    <a:pt x="385" y="64"/>
                  </a:cubicBezTo>
                  <a:cubicBezTo>
                    <a:pt x="385" y="65"/>
                    <a:pt x="385" y="65"/>
                    <a:pt x="385" y="65"/>
                  </a:cubicBezTo>
                  <a:cubicBezTo>
                    <a:pt x="385" y="65"/>
                    <a:pt x="385" y="65"/>
                    <a:pt x="385" y="65"/>
                  </a:cubicBezTo>
                  <a:cubicBezTo>
                    <a:pt x="385" y="64"/>
                    <a:pt x="385" y="64"/>
                    <a:pt x="385" y="64"/>
                  </a:cubicBezTo>
                  <a:cubicBezTo>
                    <a:pt x="385" y="65"/>
                    <a:pt x="385" y="65"/>
                    <a:pt x="385" y="65"/>
                  </a:cubicBezTo>
                  <a:cubicBezTo>
                    <a:pt x="385" y="64"/>
                    <a:pt x="385" y="64"/>
                    <a:pt x="385" y="64"/>
                  </a:cubicBezTo>
                  <a:cubicBezTo>
                    <a:pt x="385" y="64"/>
                    <a:pt x="385" y="64"/>
                    <a:pt x="385" y="64"/>
                  </a:cubicBezTo>
                  <a:cubicBezTo>
                    <a:pt x="385" y="65"/>
                    <a:pt x="385" y="65"/>
                    <a:pt x="385" y="65"/>
                  </a:cubicBezTo>
                  <a:cubicBezTo>
                    <a:pt x="385" y="64"/>
                    <a:pt x="385" y="64"/>
                    <a:pt x="385" y="64"/>
                  </a:cubicBezTo>
                  <a:cubicBezTo>
                    <a:pt x="385" y="64"/>
                    <a:pt x="385" y="64"/>
                    <a:pt x="385" y="64"/>
                  </a:cubicBezTo>
                  <a:cubicBezTo>
                    <a:pt x="384" y="64"/>
                    <a:pt x="383" y="64"/>
                    <a:pt x="383" y="64"/>
                  </a:cubicBezTo>
                  <a:cubicBezTo>
                    <a:pt x="382" y="63"/>
                    <a:pt x="382" y="63"/>
                    <a:pt x="382" y="63"/>
                  </a:cubicBezTo>
                  <a:cubicBezTo>
                    <a:pt x="382" y="63"/>
                    <a:pt x="382" y="63"/>
                    <a:pt x="382" y="63"/>
                  </a:cubicBezTo>
                  <a:cubicBezTo>
                    <a:pt x="382" y="63"/>
                    <a:pt x="382" y="63"/>
                    <a:pt x="382" y="63"/>
                  </a:cubicBezTo>
                  <a:cubicBezTo>
                    <a:pt x="382" y="63"/>
                    <a:pt x="382" y="63"/>
                    <a:pt x="382" y="63"/>
                  </a:cubicBezTo>
                  <a:cubicBezTo>
                    <a:pt x="382" y="63"/>
                    <a:pt x="382" y="63"/>
                    <a:pt x="382" y="63"/>
                  </a:cubicBezTo>
                  <a:cubicBezTo>
                    <a:pt x="382" y="63"/>
                    <a:pt x="382" y="63"/>
                    <a:pt x="382" y="63"/>
                  </a:cubicBezTo>
                  <a:cubicBezTo>
                    <a:pt x="382" y="63"/>
                    <a:pt x="382" y="63"/>
                    <a:pt x="382" y="63"/>
                  </a:cubicBezTo>
                  <a:cubicBezTo>
                    <a:pt x="381" y="64"/>
                    <a:pt x="381" y="64"/>
                    <a:pt x="381" y="64"/>
                  </a:cubicBezTo>
                  <a:cubicBezTo>
                    <a:pt x="382" y="64"/>
                    <a:pt x="382" y="64"/>
                    <a:pt x="382" y="64"/>
                  </a:cubicBezTo>
                  <a:cubicBezTo>
                    <a:pt x="382" y="63"/>
                    <a:pt x="382" y="63"/>
                    <a:pt x="382" y="63"/>
                  </a:cubicBezTo>
                  <a:cubicBezTo>
                    <a:pt x="381" y="64"/>
                    <a:pt x="381" y="64"/>
                    <a:pt x="381" y="64"/>
                  </a:cubicBezTo>
                  <a:cubicBezTo>
                    <a:pt x="382" y="64"/>
                    <a:pt x="382" y="64"/>
                    <a:pt x="382" y="64"/>
                  </a:cubicBezTo>
                  <a:cubicBezTo>
                    <a:pt x="380" y="64"/>
                    <a:pt x="380" y="64"/>
                    <a:pt x="380" y="64"/>
                  </a:cubicBezTo>
                  <a:cubicBezTo>
                    <a:pt x="382" y="64"/>
                    <a:pt x="382" y="64"/>
                    <a:pt x="382" y="64"/>
                  </a:cubicBezTo>
                  <a:cubicBezTo>
                    <a:pt x="382" y="64"/>
                    <a:pt x="382" y="64"/>
                    <a:pt x="382" y="64"/>
                  </a:cubicBezTo>
                  <a:cubicBezTo>
                    <a:pt x="380" y="64"/>
                    <a:pt x="380" y="64"/>
                    <a:pt x="380" y="64"/>
                  </a:cubicBezTo>
                  <a:cubicBezTo>
                    <a:pt x="382" y="64"/>
                    <a:pt x="382" y="64"/>
                    <a:pt x="382" y="64"/>
                  </a:cubicBezTo>
                  <a:cubicBezTo>
                    <a:pt x="380" y="64"/>
                    <a:pt x="380" y="64"/>
                    <a:pt x="380" y="64"/>
                  </a:cubicBezTo>
                  <a:cubicBezTo>
                    <a:pt x="381" y="65"/>
                    <a:pt x="381" y="65"/>
                    <a:pt x="381" y="65"/>
                  </a:cubicBezTo>
                  <a:cubicBezTo>
                    <a:pt x="381" y="65"/>
                    <a:pt x="381" y="65"/>
                    <a:pt x="382" y="64"/>
                  </a:cubicBezTo>
                  <a:cubicBezTo>
                    <a:pt x="380" y="64"/>
                    <a:pt x="380" y="64"/>
                    <a:pt x="380" y="64"/>
                  </a:cubicBezTo>
                  <a:cubicBezTo>
                    <a:pt x="381" y="65"/>
                    <a:pt x="381" y="65"/>
                    <a:pt x="381" y="65"/>
                  </a:cubicBezTo>
                  <a:cubicBezTo>
                    <a:pt x="381" y="64"/>
                    <a:pt x="381" y="64"/>
                    <a:pt x="381" y="64"/>
                  </a:cubicBezTo>
                  <a:cubicBezTo>
                    <a:pt x="381" y="65"/>
                    <a:pt x="381" y="65"/>
                    <a:pt x="381" y="65"/>
                  </a:cubicBezTo>
                  <a:cubicBezTo>
                    <a:pt x="381" y="65"/>
                    <a:pt x="381" y="65"/>
                    <a:pt x="381" y="65"/>
                  </a:cubicBezTo>
                  <a:cubicBezTo>
                    <a:pt x="381" y="64"/>
                    <a:pt x="381" y="64"/>
                    <a:pt x="381" y="64"/>
                  </a:cubicBezTo>
                  <a:cubicBezTo>
                    <a:pt x="381" y="65"/>
                    <a:pt x="381" y="65"/>
                    <a:pt x="381" y="65"/>
                  </a:cubicBezTo>
                  <a:cubicBezTo>
                    <a:pt x="381" y="64"/>
                    <a:pt x="381" y="64"/>
                    <a:pt x="381" y="64"/>
                  </a:cubicBezTo>
                  <a:cubicBezTo>
                    <a:pt x="380" y="62"/>
                    <a:pt x="380" y="62"/>
                    <a:pt x="380" y="62"/>
                  </a:cubicBezTo>
                  <a:cubicBezTo>
                    <a:pt x="380" y="62"/>
                    <a:pt x="379" y="62"/>
                    <a:pt x="379" y="62"/>
                  </a:cubicBezTo>
                  <a:cubicBezTo>
                    <a:pt x="378" y="62"/>
                    <a:pt x="377" y="62"/>
                    <a:pt x="376" y="62"/>
                  </a:cubicBezTo>
                  <a:cubicBezTo>
                    <a:pt x="375" y="62"/>
                    <a:pt x="374" y="62"/>
                    <a:pt x="373" y="63"/>
                  </a:cubicBezTo>
                  <a:cubicBezTo>
                    <a:pt x="372" y="63"/>
                    <a:pt x="371" y="64"/>
                    <a:pt x="370" y="65"/>
                  </a:cubicBezTo>
                  <a:cubicBezTo>
                    <a:pt x="371" y="66"/>
                    <a:pt x="371" y="66"/>
                    <a:pt x="371" y="66"/>
                  </a:cubicBezTo>
                  <a:cubicBezTo>
                    <a:pt x="372" y="65"/>
                    <a:pt x="372" y="65"/>
                    <a:pt x="372" y="65"/>
                  </a:cubicBezTo>
                  <a:cubicBezTo>
                    <a:pt x="371" y="64"/>
                    <a:pt x="370" y="64"/>
                    <a:pt x="370" y="64"/>
                  </a:cubicBezTo>
                  <a:cubicBezTo>
                    <a:pt x="368" y="64"/>
                    <a:pt x="367" y="65"/>
                    <a:pt x="366" y="66"/>
                  </a:cubicBezTo>
                  <a:cubicBezTo>
                    <a:pt x="365" y="67"/>
                    <a:pt x="364" y="68"/>
                    <a:pt x="363" y="70"/>
                  </a:cubicBezTo>
                  <a:cubicBezTo>
                    <a:pt x="363" y="72"/>
                    <a:pt x="362" y="73"/>
                    <a:pt x="362" y="74"/>
                  </a:cubicBezTo>
                  <a:cubicBezTo>
                    <a:pt x="362" y="75"/>
                    <a:pt x="362" y="75"/>
                    <a:pt x="363" y="76"/>
                  </a:cubicBezTo>
                  <a:cubicBezTo>
                    <a:pt x="363" y="77"/>
                    <a:pt x="363" y="77"/>
                    <a:pt x="363" y="77"/>
                  </a:cubicBezTo>
                  <a:cubicBezTo>
                    <a:pt x="363" y="77"/>
                    <a:pt x="364" y="77"/>
                    <a:pt x="364" y="77"/>
                  </a:cubicBezTo>
                  <a:cubicBezTo>
                    <a:pt x="364" y="74"/>
                    <a:pt x="364" y="74"/>
                    <a:pt x="364" y="74"/>
                  </a:cubicBezTo>
                  <a:cubicBezTo>
                    <a:pt x="363" y="74"/>
                    <a:pt x="362"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3"/>
                    <a:pt x="362" y="73"/>
                    <a:pt x="362" y="72"/>
                  </a:cubicBezTo>
                  <a:cubicBezTo>
                    <a:pt x="362" y="72"/>
                    <a:pt x="363" y="71"/>
                    <a:pt x="363" y="71"/>
                  </a:cubicBezTo>
                  <a:cubicBezTo>
                    <a:pt x="363" y="70"/>
                    <a:pt x="363" y="70"/>
                    <a:pt x="363" y="69"/>
                  </a:cubicBezTo>
                  <a:cubicBezTo>
                    <a:pt x="363" y="69"/>
                    <a:pt x="363" y="68"/>
                    <a:pt x="363" y="68"/>
                  </a:cubicBezTo>
                  <a:cubicBezTo>
                    <a:pt x="362" y="67"/>
                    <a:pt x="362" y="67"/>
                    <a:pt x="361" y="67"/>
                  </a:cubicBezTo>
                  <a:cubicBezTo>
                    <a:pt x="361" y="69"/>
                    <a:pt x="361" y="69"/>
                    <a:pt x="361" y="69"/>
                  </a:cubicBezTo>
                  <a:cubicBezTo>
                    <a:pt x="362" y="68"/>
                    <a:pt x="362" y="68"/>
                    <a:pt x="362" y="68"/>
                  </a:cubicBezTo>
                  <a:cubicBezTo>
                    <a:pt x="362" y="68"/>
                    <a:pt x="362" y="68"/>
                    <a:pt x="362" y="68"/>
                  </a:cubicBezTo>
                  <a:cubicBezTo>
                    <a:pt x="363" y="68"/>
                    <a:pt x="363" y="68"/>
                    <a:pt x="363" y="68"/>
                  </a:cubicBezTo>
                  <a:cubicBezTo>
                    <a:pt x="362" y="68"/>
                    <a:pt x="362" y="68"/>
                    <a:pt x="362" y="68"/>
                  </a:cubicBezTo>
                  <a:cubicBezTo>
                    <a:pt x="362" y="68"/>
                    <a:pt x="362" y="68"/>
                    <a:pt x="362" y="68"/>
                  </a:cubicBezTo>
                  <a:cubicBezTo>
                    <a:pt x="363" y="68"/>
                    <a:pt x="363" y="68"/>
                    <a:pt x="363" y="68"/>
                  </a:cubicBezTo>
                  <a:cubicBezTo>
                    <a:pt x="362" y="68"/>
                    <a:pt x="362" y="68"/>
                    <a:pt x="362" y="68"/>
                  </a:cubicBezTo>
                  <a:cubicBezTo>
                    <a:pt x="363" y="69"/>
                    <a:pt x="363" y="69"/>
                    <a:pt x="363" y="69"/>
                  </a:cubicBezTo>
                  <a:cubicBezTo>
                    <a:pt x="363" y="68"/>
                    <a:pt x="363" y="68"/>
                    <a:pt x="363" y="68"/>
                  </a:cubicBezTo>
                  <a:cubicBezTo>
                    <a:pt x="362" y="68"/>
                    <a:pt x="362" y="68"/>
                    <a:pt x="362" y="68"/>
                  </a:cubicBezTo>
                  <a:cubicBezTo>
                    <a:pt x="363" y="69"/>
                    <a:pt x="363" y="69"/>
                    <a:pt x="363" y="69"/>
                  </a:cubicBezTo>
                  <a:cubicBezTo>
                    <a:pt x="363" y="69"/>
                    <a:pt x="363" y="69"/>
                    <a:pt x="363" y="69"/>
                  </a:cubicBezTo>
                  <a:cubicBezTo>
                    <a:pt x="363" y="69"/>
                    <a:pt x="363" y="69"/>
                    <a:pt x="363" y="69"/>
                  </a:cubicBezTo>
                  <a:cubicBezTo>
                    <a:pt x="363" y="69"/>
                    <a:pt x="363" y="69"/>
                    <a:pt x="363" y="69"/>
                  </a:cubicBezTo>
                  <a:cubicBezTo>
                    <a:pt x="363" y="69"/>
                    <a:pt x="363" y="69"/>
                    <a:pt x="363" y="69"/>
                  </a:cubicBezTo>
                  <a:cubicBezTo>
                    <a:pt x="363" y="69"/>
                    <a:pt x="363" y="69"/>
                    <a:pt x="363" y="69"/>
                  </a:cubicBezTo>
                  <a:cubicBezTo>
                    <a:pt x="363" y="69"/>
                    <a:pt x="363" y="68"/>
                    <a:pt x="364" y="68"/>
                  </a:cubicBezTo>
                  <a:cubicBezTo>
                    <a:pt x="365" y="67"/>
                    <a:pt x="366" y="66"/>
                    <a:pt x="368" y="66"/>
                  </a:cubicBezTo>
                  <a:cubicBezTo>
                    <a:pt x="369" y="65"/>
                    <a:pt x="371" y="65"/>
                    <a:pt x="371" y="65"/>
                  </a:cubicBezTo>
                  <a:cubicBezTo>
                    <a:pt x="371" y="62"/>
                    <a:pt x="371" y="62"/>
                    <a:pt x="371" y="62"/>
                  </a:cubicBezTo>
                  <a:cubicBezTo>
                    <a:pt x="371" y="63"/>
                    <a:pt x="371" y="63"/>
                    <a:pt x="371" y="63"/>
                  </a:cubicBezTo>
                  <a:cubicBezTo>
                    <a:pt x="372" y="62"/>
                    <a:pt x="372" y="62"/>
                    <a:pt x="372" y="62"/>
                  </a:cubicBezTo>
                  <a:cubicBezTo>
                    <a:pt x="371" y="62"/>
                    <a:pt x="371" y="62"/>
                    <a:pt x="371" y="62"/>
                  </a:cubicBezTo>
                  <a:cubicBezTo>
                    <a:pt x="371" y="63"/>
                    <a:pt x="371" y="63"/>
                    <a:pt x="371" y="63"/>
                  </a:cubicBezTo>
                  <a:cubicBezTo>
                    <a:pt x="372" y="62"/>
                    <a:pt x="372" y="62"/>
                    <a:pt x="372" y="62"/>
                  </a:cubicBezTo>
                  <a:cubicBezTo>
                    <a:pt x="371" y="63"/>
                    <a:pt x="371" y="63"/>
                    <a:pt x="371" y="63"/>
                  </a:cubicBezTo>
                  <a:cubicBezTo>
                    <a:pt x="372" y="63"/>
                    <a:pt x="372" y="63"/>
                    <a:pt x="372" y="63"/>
                  </a:cubicBezTo>
                  <a:cubicBezTo>
                    <a:pt x="372" y="62"/>
                    <a:pt x="372" y="62"/>
                    <a:pt x="372" y="62"/>
                  </a:cubicBezTo>
                  <a:cubicBezTo>
                    <a:pt x="371" y="63"/>
                    <a:pt x="371" y="63"/>
                    <a:pt x="371" y="63"/>
                  </a:cubicBezTo>
                  <a:cubicBezTo>
                    <a:pt x="372" y="63"/>
                    <a:pt x="372" y="63"/>
                    <a:pt x="372" y="63"/>
                  </a:cubicBezTo>
                  <a:cubicBezTo>
                    <a:pt x="371" y="63"/>
                    <a:pt x="371" y="63"/>
                    <a:pt x="371" y="63"/>
                  </a:cubicBezTo>
                  <a:cubicBezTo>
                    <a:pt x="372" y="63"/>
                    <a:pt x="372" y="63"/>
                    <a:pt x="372" y="63"/>
                  </a:cubicBezTo>
                  <a:cubicBezTo>
                    <a:pt x="372" y="63"/>
                    <a:pt x="372" y="63"/>
                    <a:pt x="372" y="63"/>
                  </a:cubicBezTo>
                  <a:cubicBezTo>
                    <a:pt x="371" y="63"/>
                    <a:pt x="371" y="63"/>
                    <a:pt x="371" y="63"/>
                  </a:cubicBezTo>
                  <a:cubicBezTo>
                    <a:pt x="372" y="63"/>
                    <a:pt x="372" y="63"/>
                    <a:pt x="372" y="63"/>
                  </a:cubicBezTo>
                  <a:cubicBezTo>
                    <a:pt x="371" y="63"/>
                    <a:pt x="371" y="63"/>
                    <a:pt x="371" y="63"/>
                  </a:cubicBezTo>
                  <a:cubicBezTo>
                    <a:pt x="372" y="64"/>
                    <a:pt x="372" y="64"/>
                    <a:pt x="372" y="64"/>
                  </a:cubicBezTo>
                  <a:cubicBezTo>
                    <a:pt x="372" y="64"/>
                    <a:pt x="372" y="64"/>
                    <a:pt x="372" y="63"/>
                  </a:cubicBezTo>
                  <a:cubicBezTo>
                    <a:pt x="371" y="63"/>
                    <a:pt x="371" y="63"/>
                    <a:pt x="371" y="63"/>
                  </a:cubicBezTo>
                  <a:cubicBezTo>
                    <a:pt x="372" y="64"/>
                    <a:pt x="372" y="64"/>
                    <a:pt x="372" y="64"/>
                  </a:cubicBezTo>
                  <a:cubicBezTo>
                    <a:pt x="372" y="64"/>
                    <a:pt x="372" y="64"/>
                    <a:pt x="372" y="64"/>
                  </a:cubicBezTo>
                  <a:cubicBezTo>
                    <a:pt x="372" y="64"/>
                    <a:pt x="372" y="64"/>
                    <a:pt x="372" y="64"/>
                  </a:cubicBezTo>
                  <a:cubicBezTo>
                    <a:pt x="372" y="64"/>
                    <a:pt x="372" y="64"/>
                    <a:pt x="372" y="64"/>
                  </a:cubicBezTo>
                  <a:cubicBezTo>
                    <a:pt x="372" y="64"/>
                    <a:pt x="372" y="64"/>
                    <a:pt x="372" y="64"/>
                  </a:cubicBezTo>
                  <a:cubicBezTo>
                    <a:pt x="372" y="64"/>
                    <a:pt x="372" y="64"/>
                    <a:pt x="372" y="64"/>
                  </a:cubicBezTo>
                  <a:cubicBezTo>
                    <a:pt x="372" y="64"/>
                    <a:pt x="373" y="64"/>
                    <a:pt x="373" y="63"/>
                  </a:cubicBezTo>
                  <a:cubicBezTo>
                    <a:pt x="374" y="63"/>
                    <a:pt x="375" y="62"/>
                    <a:pt x="376" y="62"/>
                  </a:cubicBezTo>
                  <a:cubicBezTo>
                    <a:pt x="377" y="61"/>
                    <a:pt x="377" y="61"/>
                    <a:pt x="377" y="61"/>
                  </a:cubicBezTo>
                  <a:cubicBezTo>
                    <a:pt x="376" y="59"/>
                    <a:pt x="376" y="59"/>
                    <a:pt x="376" y="59"/>
                  </a:cubicBezTo>
                  <a:cubicBezTo>
                    <a:pt x="376" y="61"/>
                    <a:pt x="376" y="61"/>
                    <a:pt x="376" y="61"/>
                  </a:cubicBezTo>
                  <a:cubicBezTo>
                    <a:pt x="378" y="61"/>
                    <a:pt x="381" y="62"/>
                    <a:pt x="384" y="62"/>
                  </a:cubicBezTo>
                  <a:cubicBezTo>
                    <a:pt x="386" y="62"/>
                    <a:pt x="387" y="61"/>
                    <a:pt x="388" y="61"/>
                  </a:cubicBezTo>
                  <a:cubicBezTo>
                    <a:pt x="390" y="60"/>
                    <a:pt x="391" y="59"/>
                    <a:pt x="391" y="57"/>
                  </a:cubicBezTo>
                  <a:cubicBezTo>
                    <a:pt x="395" y="46"/>
                    <a:pt x="395" y="46"/>
                    <a:pt x="395" y="46"/>
                  </a:cubicBezTo>
                  <a:cubicBezTo>
                    <a:pt x="389" y="56"/>
                    <a:pt x="389" y="56"/>
                    <a:pt x="389" y="56"/>
                  </a:cubicBezTo>
                  <a:cubicBezTo>
                    <a:pt x="389" y="56"/>
                    <a:pt x="388" y="56"/>
                    <a:pt x="388" y="56"/>
                  </a:cubicBezTo>
                  <a:cubicBezTo>
                    <a:pt x="387" y="57"/>
                    <a:pt x="387" y="57"/>
                    <a:pt x="386" y="57"/>
                  </a:cubicBezTo>
                  <a:cubicBezTo>
                    <a:pt x="383" y="57"/>
                    <a:pt x="379" y="56"/>
                    <a:pt x="375" y="55"/>
                  </a:cubicBezTo>
                  <a:cubicBezTo>
                    <a:pt x="375" y="55"/>
                    <a:pt x="375" y="55"/>
                    <a:pt x="375" y="55"/>
                  </a:cubicBezTo>
                  <a:cubicBezTo>
                    <a:pt x="375" y="55"/>
                    <a:pt x="375" y="55"/>
                    <a:pt x="375" y="55"/>
                  </a:cubicBezTo>
                  <a:cubicBezTo>
                    <a:pt x="374" y="55"/>
                    <a:pt x="373" y="55"/>
                    <a:pt x="372" y="54"/>
                  </a:cubicBezTo>
                  <a:cubicBezTo>
                    <a:pt x="371" y="54"/>
                    <a:pt x="369" y="53"/>
                    <a:pt x="368" y="53"/>
                  </a:cubicBezTo>
                  <a:cubicBezTo>
                    <a:pt x="367" y="53"/>
                    <a:pt x="366" y="54"/>
                    <a:pt x="365" y="55"/>
                  </a:cubicBezTo>
                  <a:cubicBezTo>
                    <a:pt x="364" y="56"/>
                    <a:pt x="364" y="58"/>
                    <a:pt x="364" y="59"/>
                  </a:cubicBezTo>
                  <a:cubicBezTo>
                    <a:pt x="364" y="60"/>
                    <a:pt x="364" y="60"/>
                    <a:pt x="363" y="61"/>
                  </a:cubicBezTo>
                  <a:cubicBezTo>
                    <a:pt x="362" y="62"/>
                    <a:pt x="361" y="63"/>
                    <a:pt x="359" y="63"/>
                  </a:cubicBezTo>
                  <a:cubicBezTo>
                    <a:pt x="357" y="64"/>
                    <a:pt x="355" y="65"/>
                    <a:pt x="353" y="66"/>
                  </a:cubicBezTo>
                  <a:cubicBezTo>
                    <a:pt x="353" y="66"/>
                    <a:pt x="353" y="66"/>
                    <a:pt x="353" y="66"/>
                  </a:cubicBezTo>
                  <a:cubicBezTo>
                    <a:pt x="353" y="66"/>
                    <a:pt x="353" y="66"/>
                    <a:pt x="353" y="66"/>
                  </a:cubicBezTo>
                  <a:cubicBezTo>
                    <a:pt x="351" y="70"/>
                    <a:pt x="350" y="74"/>
                    <a:pt x="348" y="77"/>
                  </a:cubicBezTo>
                  <a:cubicBezTo>
                    <a:pt x="347" y="79"/>
                    <a:pt x="347" y="80"/>
                    <a:pt x="346" y="81"/>
                  </a:cubicBezTo>
                  <a:cubicBezTo>
                    <a:pt x="345" y="82"/>
                    <a:pt x="344" y="82"/>
                    <a:pt x="344" y="82"/>
                  </a:cubicBezTo>
                  <a:cubicBezTo>
                    <a:pt x="342" y="82"/>
                    <a:pt x="339" y="83"/>
                    <a:pt x="337" y="83"/>
                  </a:cubicBezTo>
                  <a:cubicBezTo>
                    <a:pt x="335" y="84"/>
                    <a:pt x="333" y="85"/>
                    <a:pt x="331" y="85"/>
                  </a:cubicBezTo>
                  <a:cubicBezTo>
                    <a:pt x="330" y="85"/>
                    <a:pt x="330" y="85"/>
                    <a:pt x="329" y="84"/>
                  </a:cubicBezTo>
                  <a:cubicBezTo>
                    <a:pt x="328" y="84"/>
                    <a:pt x="327" y="83"/>
                    <a:pt x="325" y="83"/>
                  </a:cubicBezTo>
                  <a:cubicBezTo>
                    <a:pt x="324" y="83"/>
                    <a:pt x="324" y="83"/>
                    <a:pt x="323" y="84"/>
                  </a:cubicBezTo>
                  <a:cubicBezTo>
                    <a:pt x="324" y="85"/>
                    <a:pt x="324" y="85"/>
                    <a:pt x="324" y="85"/>
                  </a:cubicBezTo>
                  <a:cubicBezTo>
                    <a:pt x="324" y="83"/>
                    <a:pt x="324" y="83"/>
                    <a:pt x="324" y="83"/>
                  </a:cubicBezTo>
                  <a:cubicBezTo>
                    <a:pt x="323" y="83"/>
                    <a:pt x="323" y="83"/>
                    <a:pt x="323" y="84"/>
                  </a:cubicBezTo>
                  <a:cubicBezTo>
                    <a:pt x="322" y="84"/>
                    <a:pt x="321" y="84"/>
                    <a:pt x="320" y="85"/>
                  </a:cubicBezTo>
                  <a:cubicBezTo>
                    <a:pt x="318" y="86"/>
                    <a:pt x="316" y="88"/>
                    <a:pt x="314" y="90"/>
                  </a:cubicBezTo>
                  <a:cubicBezTo>
                    <a:pt x="314" y="90"/>
                    <a:pt x="313" y="91"/>
                    <a:pt x="312" y="92"/>
                  </a:cubicBezTo>
                  <a:cubicBezTo>
                    <a:pt x="312" y="93"/>
                    <a:pt x="312" y="93"/>
                    <a:pt x="312" y="93"/>
                  </a:cubicBezTo>
                  <a:cubicBezTo>
                    <a:pt x="311" y="93"/>
                    <a:pt x="311" y="93"/>
                    <a:pt x="311" y="94"/>
                  </a:cubicBezTo>
                  <a:cubicBezTo>
                    <a:pt x="311" y="94"/>
                    <a:pt x="311" y="95"/>
                    <a:pt x="312" y="95"/>
                  </a:cubicBezTo>
                  <a:cubicBezTo>
                    <a:pt x="312" y="96"/>
                    <a:pt x="312" y="96"/>
                    <a:pt x="312" y="96"/>
                  </a:cubicBezTo>
                  <a:cubicBezTo>
                    <a:pt x="312" y="96"/>
                    <a:pt x="312" y="96"/>
                    <a:pt x="312" y="96"/>
                  </a:cubicBezTo>
                  <a:cubicBezTo>
                    <a:pt x="313" y="96"/>
                    <a:pt x="313" y="96"/>
                    <a:pt x="314" y="96"/>
                  </a:cubicBezTo>
                  <a:cubicBezTo>
                    <a:pt x="315" y="96"/>
                    <a:pt x="316" y="96"/>
                    <a:pt x="317" y="95"/>
                  </a:cubicBezTo>
                  <a:cubicBezTo>
                    <a:pt x="318" y="94"/>
                    <a:pt x="319" y="93"/>
                    <a:pt x="320" y="93"/>
                  </a:cubicBezTo>
                  <a:cubicBezTo>
                    <a:pt x="321" y="92"/>
                    <a:pt x="321" y="92"/>
                    <a:pt x="321" y="92"/>
                  </a:cubicBezTo>
                  <a:cubicBezTo>
                    <a:pt x="321" y="92"/>
                    <a:pt x="321" y="92"/>
                    <a:pt x="321" y="92"/>
                  </a:cubicBezTo>
                  <a:cubicBezTo>
                    <a:pt x="321" y="89"/>
                    <a:pt x="321" y="89"/>
                    <a:pt x="321" y="89"/>
                  </a:cubicBezTo>
                  <a:cubicBezTo>
                    <a:pt x="321" y="89"/>
                    <a:pt x="320" y="89"/>
                    <a:pt x="320" y="89"/>
                  </a:cubicBezTo>
                  <a:cubicBezTo>
                    <a:pt x="319" y="89"/>
                    <a:pt x="318" y="90"/>
                    <a:pt x="317" y="91"/>
                  </a:cubicBezTo>
                  <a:cubicBezTo>
                    <a:pt x="316" y="93"/>
                    <a:pt x="315" y="95"/>
                    <a:pt x="313" y="97"/>
                  </a:cubicBezTo>
                  <a:cubicBezTo>
                    <a:pt x="313" y="97"/>
                    <a:pt x="312" y="98"/>
                    <a:pt x="312" y="99"/>
                  </a:cubicBezTo>
                  <a:cubicBezTo>
                    <a:pt x="311" y="100"/>
                    <a:pt x="311" y="100"/>
                    <a:pt x="311" y="100"/>
                  </a:cubicBezTo>
                  <a:cubicBezTo>
                    <a:pt x="311" y="100"/>
                    <a:pt x="311" y="100"/>
                    <a:pt x="311" y="101"/>
                  </a:cubicBezTo>
                  <a:cubicBezTo>
                    <a:pt x="313" y="101"/>
                    <a:pt x="313" y="101"/>
                    <a:pt x="313" y="101"/>
                  </a:cubicBezTo>
                  <a:cubicBezTo>
                    <a:pt x="311" y="101"/>
                    <a:pt x="311" y="101"/>
                    <a:pt x="311" y="101"/>
                  </a:cubicBezTo>
                  <a:cubicBezTo>
                    <a:pt x="311" y="103"/>
                    <a:pt x="311" y="104"/>
                    <a:pt x="311" y="105"/>
                  </a:cubicBezTo>
                  <a:cubicBezTo>
                    <a:pt x="310" y="105"/>
                    <a:pt x="310" y="105"/>
                    <a:pt x="310" y="105"/>
                  </a:cubicBezTo>
                  <a:cubicBezTo>
                    <a:pt x="310" y="105"/>
                    <a:pt x="310" y="105"/>
                    <a:pt x="310" y="105"/>
                  </a:cubicBezTo>
                  <a:cubicBezTo>
                    <a:pt x="311" y="105"/>
                    <a:pt x="311" y="105"/>
                    <a:pt x="311" y="105"/>
                  </a:cubicBezTo>
                  <a:cubicBezTo>
                    <a:pt x="310" y="105"/>
                    <a:pt x="310" y="105"/>
                    <a:pt x="310" y="105"/>
                  </a:cubicBezTo>
                  <a:cubicBezTo>
                    <a:pt x="310" y="105"/>
                    <a:pt x="310" y="105"/>
                    <a:pt x="310" y="105"/>
                  </a:cubicBezTo>
                  <a:cubicBezTo>
                    <a:pt x="311" y="105"/>
                    <a:pt x="311" y="105"/>
                    <a:pt x="311" y="105"/>
                  </a:cubicBezTo>
                  <a:cubicBezTo>
                    <a:pt x="310" y="105"/>
                    <a:pt x="310" y="105"/>
                    <a:pt x="310" y="105"/>
                  </a:cubicBezTo>
                  <a:cubicBezTo>
                    <a:pt x="311" y="106"/>
                    <a:pt x="311" y="106"/>
                    <a:pt x="311" y="106"/>
                  </a:cubicBezTo>
                  <a:cubicBezTo>
                    <a:pt x="311" y="105"/>
                    <a:pt x="311" y="105"/>
                    <a:pt x="311" y="105"/>
                  </a:cubicBezTo>
                  <a:cubicBezTo>
                    <a:pt x="310" y="105"/>
                    <a:pt x="310" y="105"/>
                    <a:pt x="310" y="105"/>
                  </a:cubicBezTo>
                  <a:cubicBezTo>
                    <a:pt x="311" y="106"/>
                    <a:pt x="311" y="106"/>
                    <a:pt x="311" y="106"/>
                  </a:cubicBezTo>
                  <a:cubicBezTo>
                    <a:pt x="311" y="105"/>
                    <a:pt x="311" y="105"/>
                    <a:pt x="311" y="105"/>
                  </a:cubicBezTo>
                  <a:cubicBezTo>
                    <a:pt x="311" y="105"/>
                    <a:pt x="311" y="105"/>
                    <a:pt x="311" y="105"/>
                  </a:cubicBezTo>
                  <a:cubicBezTo>
                    <a:pt x="311" y="105"/>
                    <a:pt x="311" y="105"/>
                    <a:pt x="311" y="105"/>
                  </a:cubicBezTo>
                  <a:cubicBezTo>
                    <a:pt x="311" y="105"/>
                    <a:pt x="311" y="105"/>
                    <a:pt x="311" y="105"/>
                  </a:cubicBezTo>
                  <a:cubicBezTo>
                    <a:pt x="311" y="105"/>
                    <a:pt x="311" y="105"/>
                    <a:pt x="311" y="105"/>
                  </a:cubicBezTo>
                  <a:cubicBezTo>
                    <a:pt x="311" y="105"/>
                    <a:pt x="311" y="105"/>
                    <a:pt x="311" y="105"/>
                  </a:cubicBezTo>
                  <a:cubicBezTo>
                    <a:pt x="311" y="105"/>
                    <a:pt x="311" y="104"/>
                    <a:pt x="310" y="104"/>
                  </a:cubicBezTo>
                  <a:cubicBezTo>
                    <a:pt x="310" y="104"/>
                    <a:pt x="309" y="104"/>
                    <a:pt x="307" y="104"/>
                  </a:cubicBezTo>
                  <a:cubicBezTo>
                    <a:pt x="302" y="104"/>
                    <a:pt x="302" y="104"/>
                    <a:pt x="302" y="104"/>
                  </a:cubicBezTo>
                  <a:cubicBezTo>
                    <a:pt x="302" y="107"/>
                    <a:pt x="302" y="107"/>
                    <a:pt x="302" y="107"/>
                  </a:cubicBezTo>
                  <a:cubicBezTo>
                    <a:pt x="302" y="107"/>
                    <a:pt x="303" y="106"/>
                    <a:pt x="303" y="106"/>
                  </a:cubicBezTo>
                  <a:cubicBezTo>
                    <a:pt x="304" y="105"/>
                    <a:pt x="304" y="105"/>
                    <a:pt x="304" y="105"/>
                  </a:cubicBezTo>
                  <a:cubicBezTo>
                    <a:pt x="304" y="104"/>
                    <a:pt x="303" y="103"/>
                    <a:pt x="303" y="102"/>
                  </a:cubicBezTo>
                  <a:cubicBezTo>
                    <a:pt x="302" y="100"/>
                    <a:pt x="300" y="97"/>
                    <a:pt x="299" y="96"/>
                  </a:cubicBezTo>
                  <a:cubicBezTo>
                    <a:pt x="299" y="95"/>
                    <a:pt x="299" y="95"/>
                    <a:pt x="299" y="95"/>
                  </a:cubicBezTo>
                  <a:cubicBezTo>
                    <a:pt x="298" y="95"/>
                    <a:pt x="298" y="95"/>
                    <a:pt x="298" y="95"/>
                  </a:cubicBezTo>
                  <a:cubicBezTo>
                    <a:pt x="297" y="95"/>
                    <a:pt x="295" y="95"/>
                    <a:pt x="292" y="96"/>
                  </a:cubicBezTo>
                  <a:cubicBezTo>
                    <a:pt x="291" y="96"/>
                    <a:pt x="290" y="96"/>
                    <a:pt x="289" y="96"/>
                  </a:cubicBezTo>
                  <a:cubicBezTo>
                    <a:pt x="288" y="96"/>
                    <a:pt x="287" y="97"/>
                    <a:pt x="286" y="97"/>
                  </a:cubicBezTo>
                  <a:cubicBezTo>
                    <a:pt x="287" y="98"/>
                    <a:pt x="287" y="98"/>
                    <a:pt x="287" y="98"/>
                  </a:cubicBezTo>
                  <a:cubicBezTo>
                    <a:pt x="286" y="97"/>
                    <a:pt x="286" y="97"/>
                    <a:pt x="286" y="97"/>
                  </a:cubicBezTo>
                  <a:cubicBezTo>
                    <a:pt x="285" y="98"/>
                    <a:pt x="284" y="99"/>
                    <a:pt x="283" y="100"/>
                  </a:cubicBezTo>
                  <a:cubicBezTo>
                    <a:pt x="282" y="100"/>
                    <a:pt x="282" y="100"/>
                    <a:pt x="281" y="100"/>
                  </a:cubicBezTo>
                  <a:cubicBezTo>
                    <a:pt x="281" y="101"/>
                    <a:pt x="280" y="101"/>
                    <a:pt x="280" y="102"/>
                  </a:cubicBezTo>
                  <a:cubicBezTo>
                    <a:pt x="280" y="103"/>
                    <a:pt x="281" y="103"/>
                    <a:pt x="281" y="104"/>
                  </a:cubicBezTo>
                  <a:cubicBezTo>
                    <a:pt x="282" y="105"/>
                    <a:pt x="283" y="106"/>
                    <a:pt x="286" y="108"/>
                  </a:cubicBezTo>
                  <a:cubicBezTo>
                    <a:pt x="287" y="107"/>
                    <a:pt x="287" y="107"/>
                    <a:pt x="287" y="107"/>
                  </a:cubicBezTo>
                  <a:cubicBezTo>
                    <a:pt x="288" y="105"/>
                    <a:pt x="288" y="105"/>
                    <a:pt x="288" y="105"/>
                  </a:cubicBezTo>
                  <a:cubicBezTo>
                    <a:pt x="287" y="105"/>
                    <a:pt x="286" y="104"/>
                    <a:pt x="284" y="104"/>
                  </a:cubicBezTo>
                  <a:cubicBezTo>
                    <a:pt x="282" y="104"/>
                    <a:pt x="281" y="105"/>
                    <a:pt x="279" y="106"/>
                  </a:cubicBezTo>
                  <a:cubicBezTo>
                    <a:pt x="277" y="108"/>
                    <a:pt x="275" y="110"/>
                    <a:pt x="273" y="112"/>
                  </a:cubicBezTo>
                  <a:cubicBezTo>
                    <a:pt x="272" y="113"/>
                    <a:pt x="271" y="113"/>
                    <a:pt x="270" y="114"/>
                  </a:cubicBezTo>
                  <a:cubicBezTo>
                    <a:pt x="269" y="114"/>
                    <a:pt x="269" y="115"/>
                    <a:pt x="268" y="115"/>
                  </a:cubicBezTo>
                  <a:cubicBezTo>
                    <a:pt x="268" y="116"/>
                    <a:pt x="268" y="116"/>
                    <a:pt x="268" y="116"/>
                  </a:cubicBezTo>
                  <a:cubicBezTo>
                    <a:pt x="269" y="115"/>
                    <a:pt x="269" y="115"/>
                    <a:pt x="269" y="115"/>
                  </a:cubicBezTo>
                  <a:cubicBezTo>
                    <a:pt x="268" y="115"/>
                    <a:pt x="268" y="115"/>
                    <a:pt x="268" y="115"/>
                  </a:cubicBezTo>
                  <a:cubicBezTo>
                    <a:pt x="268" y="116"/>
                    <a:pt x="268" y="116"/>
                    <a:pt x="268" y="116"/>
                  </a:cubicBezTo>
                  <a:cubicBezTo>
                    <a:pt x="269" y="115"/>
                    <a:pt x="269" y="115"/>
                    <a:pt x="269" y="115"/>
                  </a:cubicBezTo>
                  <a:cubicBezTo>
                    <a:pt x="268" y="116"/>
                    <a:pt x="268" y="116"/>
                    <a:pt x="268" y="116"/>
                  </a:cubicBezTo>
                  <a:cubicBezTo>
                    <a:pt x="269" y="116"/>
                    <a:pt x="269" y="116"/>
                    <a:pt x="269" y="116"/>
                  </a:cubicBezTo>
                  <a:cubicBezTo>
                    <a:pt x="269" y="116"/>
                    <a:pt x="269" y="115"/>
                    <a:pt x="269" y="115"/>
                  </a:cubicBezTo>
                  <a:cubicBezTo>
                    <a:pt x="268" y="116"/>
                    <a:pt x="268" y="116"/>
                    <a:pt x="268" y="116"/>
                  </a:cubicBezTo>
                  <a:cubicBezTo>
                    <a:pt x="269" y="116"/>
                    <a:pt x="269" y="116"/>
                    <a:pt x="269" y="116"/>
                  </a:cubicBezTo>
                  <a:cubicBezTo>
                    <a:pt x="268" y="116"/>
                    <a:pt x="268" y="116"/>
                    <a:pt x="268" y="116"/>
                  </a:cubicBezTo>
                  <a:cubicBezTo>
                    <a:pt x="269" y="116"/>
                    <a:pt x="269" y="116"/>
                    <a:pt x="269" y="116"/>
                  </a:cubicBezTo>
                  <a:cubicBezTo>
                    <a:pt x="269" y="116"/>
                    <a:pt x="269" y="116"/>
                    <a:pt x="269" y="116"/>
                  </a:cubicBezTo>
                  <a:cubicBezTo>
                    <a:pt x="268" y="116"/>
                    <a:pt x="268" y="116"/>
                    <a:pt x="268" y="116"/>
                  </a:cubicBezTo>
                  <a:cubicBezTo>
                    <a:pt x="269" y="116"/>
                    <a:pt x="269" y="116"/>
                    <a:pt x="269" y="116"/>
                  </a:cubicBezTo>
                  <a:cubicBezTo>
                    <a:pt x="269" y="116"/>
                    <a:pt x="269" y="116"/>
                    <a:pt x="269" y="116"/>
                  </a:cubicBezTo>
                  <a:cubicBezTo>
                    <a:pt x="269" y="116"/>
                    <a:pt x="269" y="116"/>
                    <a:pt x="269" y="116"/>
                  </a:cubicBezTo>
                  <a:cubicBezTo>
                    <a:pt x="269" y="116"/>
                    <a:pt x="269" y="116"/>
                    <a:pt x="269" y="116"/>
                  </a:cubicBezTo>
                  <a:cubicBezTo>
                    <a:pt x="269" y="116"/>
                    <a:pt x="269" y="116"/>
                    <a:pt x="269" y="116"/>
                  </a:cubicBezTo>
                  <a:cubicBezTo>
                    <a:pt x="269" y="116"/>
                    <a:pt x="269" y="116"/>
                    <a:pt x="269" y="116"/>
                  </a:cubicBezTo>
                  <a:cubicBezTo>
                    <a:pt x="269" y="116"/>
                    <a:pt x="269" y="116"/>
                    <a:pt x="269" y="116"/>
                  </a:cubicBezTo>
                  <a:cubicBezTo>
                    <a:pt x="270" y="116"/>
                    <a:pt x="271" y="115"/>
                    <a:pt x="272" y="114"/>
                  </a:cubicBezTo>
                  <a:cubicBezTo>
                    <a:pt x="273" y="112"/>
                    <a:pt x="276" y="110"/>
                    <a:pt x="278" y="109"/>
                  </a:cubicBezTo>
                  <a:cubicBezTo>
                    <a:pt x="280" y="107"/>
                    <a:pt x="281" y="106"/>
                    <a:pt x="281" y="106"/>
                  </a:cubicBezTo>
                  <a:cubicBezTo>
                    <a:pt x="282" y="106"/>
                    <a:pt x="282" y="106"/>
                    <a:pt x="282" y="106"/>
                  </a:cubicBezTo>
                  <a:cubicBezTo>
                    <a:pt x="282" y="105"/>
                    <a:pt x="282" y="105"/>
                    <a:pt x="282" y="105"/>
                  </a:cubicBezTo>
                  <a:cubicBezTo>
                    <a:pt x="282" y="103"/>
                    <a:pt x="282" y="102"/>
                    <a:pt x="281" y="101"/>
                  </a:cubicBezTo>
                  <a:cubicBezTo>
                    <a:pt x="281" y="99"/>
                    <a:pt x="280" y="98"/>
                    <a:pt x="279" y="97"/>
                  </a:cubicBezTo>
                  <a:cubicBezTo>
                    <a:pt x="279" y="96"/>
                    <a:pt x="278" y="95"/>
                    <a:pt x="276" y="93"/>
                  </a:cubicBezTo>
                  <a:cubicBezTo>
                    <a:pt x="275" y="94"/>
                    <a:pt x="275" y="94"/>
                    <a:pt x="275" y="94"/>
                  </a:cubicBezTo>
                  <a:cubicBezTo>
                    <a:pt x="276" y="95"/>
                    <a:pt x="276" y="95"/>
                    <a:pt x="276" y="95"/>
                  </a:cubicBezTo>
                  <a:cubicBezTo>
                    <a:pt x="276" y="95"/>
                    <a:pt x="279" y="93"/>
                    <a:pt x="282" y="91"/>
                  </a:cubicBezTo>
                  <a:cubicBezTo>
                    <a:pt x="284" y="90"/>
                    <a:pt x="285" y="88"/>
                    <a:pt x="287" y="88"/>
                  </a:cubicBezTo>
                  <a:cubicBezTo>
                    <a:pt x="287" y="87"/>
                    <a:pt x="288" y="87"/>
                    <a:pt x="288" y="87"/>
                  </a:cubicBezTo>
                  <a:cubicBezTo>
                    <a:pt x="289" y="86"/>
                    <a:pt x="289" y="86"/>
                    <a:pt x="289" y="86"/>
                  </a:cubicBezTo>
                  <a:cubicBezTo>
                    <a:pt x="289" y="86"/>
                    <a:pt x="289" y="86"/>
                    <a:pt x="289" y="86"/>
                  </a:cubicBezTo>
                  <a:cubicBezTo>
                    <a:pt x="289" y="86"/>
                    <a:pt x="289" y="86"/>
                    <a:pt x="289" y="86"/>
                  </a:cubicBezTo>
                  <a:cubicBezTo>
                    <a:pt x="289" y="86"/>
                    <a:pt x="289" y="86"/>
                    <a:pt x="289" y="86"/>
                  </a:cubicBezTo>
                  <a:cubicBezTo>
                    <a:pt x="289" y="86"/>
                    <a:pt x="289" y="86"/>
                    <a:pt x="289" y="86"/>
                  </a:cubicBezTo>
                  <a:cubicBezTo>
                    <a:pt x="289" y="86"/>
                    <a:pt x="289" y="86"/>
                    <a:pt x="289" y="86"/>
                  </a:cubicBezTo>
                  <a:cubicBezTo>
                    <a:pt x="289" y="86"/>
                    <a:pt x="289" y="86"/>
                    <a:pt x="289" y="86"/>
                  </a:cubicBezTo>
                  <a:cubicBezTo>
                    <a:pt x="289" y="86"/>
                    <a:pt x="289" y="86"/>
                    <a:pt x="289" y="86"/>
                  </a:cubicBezTo>
                  <a:cubicBezTo>
                    <a:pt x="289" y="86"/>
                    <a:pt x="289" y="86"/>
                    <a:pt x="289" y="86"/>
                  </a:cubicBezTo>
                  <a:cubicBezTo>
                    <a:pt x="291" y="85"/>
                    <a:pt x="292" y="84"/>
                    <a:pt x="293" y="83"/>
                  </a:cubicBezTo>
                  <a:cubicBezTo>
                    <a:pt x="294" y="82"/>
                    <a:pt x="294" y="81"/>
                    <a:pt x="294" y="80"/>
                  </a:cubicBezTo>
                  <a:cubicBezTo>
                    <a:pt x="294" y="79"/>
                    <a:pt x="294" y="78"/>
                    <a:pt x="293" y="77"/>
                  </a:cubicBezTo>
                  <a:cubicBezTo>
                    <a:pt x="293" y="76"/>
                    <a:pt x="293" y="75"/>
                    <a:pt x="293" y="74"/>
                  </a:cubicBezTo>
                  <a:cubicBezTo>
                    <a:pt x="293" y="72"/>
                    <a:pt x="293" y="70"/>
                    <a:pt x="293" y="70"/>
                  </a:cubicBezTo>
                  <a:cubicBezTo>
                    <a:pt x="293" y="69"/>
                    <a:pt x="293" y="69"/>
                    <a:pt x="293" y="69"/>
                  </a:cubicBezTo>
                  <a:cubicBezTo>
                    <a:pt x="293" y="69"/>
                    <a:pt x="294" y="69"/>
                    <a:pt x="295" y="68"/>
                  </a:cubicBezTo>
                  <a:cubicBezTo>
                    <a:pt x="296" y="68"/>
                    <a:pt x="296" y="67"/>
                    <a:pt x="297" y="65"/>
                  </a:cubicBezTo>
                  <a:cubicBezTo>
                    <a:pt x="295" y="65"/>
                    <a:pt x="295" y="65"/>
                    <a:pt x="295" y="65"/>
                  </a:cubicBezTo>
                  <a:cubicBezTo>
                    <a:pt x="297" y="65"/>
                    <a:pt x="297" y="65"/>
                    <a:pt x="297" y="65"/>
                  </a:cubicBezTo>
                  <a:cubicBezTo>
                    <a:pt x="297" y="65"/>
                    <a:pt x="297" y="65"/>
                    <a:pt x="297" y="64"/>
                  </a:cubicBezTo>
                  <a:cubicBezTo>
                    <a:pt x="297" y="64"/>
                    <a:pt x="297" y="63"/>
                    <a:pt x="296" y="63"/>
                  </a:cubicBezTo>
                  <a:cubicBezTo>
                    <a:pt x="296" y="62"/>
                    <a:pt x="295" y="62"/>
                    <a:pt x="295" y="62"/>
                  </a:cubicBezTo>
                  <a:cubicBezTo>
                    <a:pt x="294" y="62"/>
                    <a:pt x="293" y="62"/>
                    <a:pt x="293" y="63"/>
                  </a:cubicBezTo>
                  <a:cubicBezTo>
                    <a:pt x="291" y="63"/>
                    <a:pt x="290" y="64"/>
                    <a:pt x="289" y="64"/>
                  </a:cubicBezTo>
                  <a:cubicBezTo>
                    <a:pt x="289" y="64"/>
                    <a:pt x="288" y="64"/>
                    <a:pt x="288" y="65"/>
                  </a:cubicBezTo>
                  <a:cubicBezTo>
                    <a:pt x="287" y="65"/>
                    <a:pt x="287" y="65"/>
                    <a:pt x="287" y="65"/>
                  </a:cubicBezTo>
                  <a:cubicBezTo>
                    <a:pt x="287" y="65"/>
                    <a:pt x="287" y="65"/>
                    <a:pt x="287" y="65"/>
                  </a:cubicBezTo>
                  <a:cubicBezTo>
                    <a:pt x="287" y="65"/>
                    <a:pt x="287" y="65"/>
                    <a:pt x="287" y="65"/>
                  </a:cubicBezTo>
                  <a:cubicBezTo>
                    <a:pt x="287" y="65"/>
                    <a:pt x="287" y="65"/>
                    <a:pt x="287" y="65"/>
                  </a:cubicBezTo>
                  <a:cubicBezTo>
                    <a:pt x="287" y="65"/>
                    <a:pt x="287" y="65"/>
                    <a:pt x="287" y="65"/>
                  </a:cubicBezTo>
                  <a:cubicBezTo>
                    <a:pt x="287" y="65"/>
                    <a:pt x="287" y="65"/>
                    <a:pt x="287" y="65"/>
                  </a:cubicBezTo>
                  <a:cubicBezTo>
                    <a:pt x="287" y="65"/>
                    <a:pt x="287" y="65"/>
                    <a:pt x="287" y="65"/>
                  </a:cubicBezTo>
                  <a:cubicBezTo>
                    <a:pt x="287" y="65"/>
                    <a:pt x="287" y="65"/>
                    <a:pt x="287" y="65"/>
                  </a:cubicBezTo>
                  <a:cubicBezTo>
                    <a:pt x="287" y="66"/>
                    <a:pt x="287" y="66"/>
                    <a:pt x="287" y="66"/>
                  </a:cubicBezTo>
                  <a:cubicBezTo>
                    <a:pt x="288" y="65"/>
                    <a:pt x="288" y="65"/>
                    <a:pt x="288" y="65"/>
                  </a:cubicBezTo>
                  <a:cubicBezTo>
                    <a:pt x="288" y="65"/>
                    <a:pt x="287" y="64"/>
                    <a:pt x="285" y="64"/>
                  </a:cubicBezTo>
                  <a:cubicBezTo>
                    <a:pt x="283" y="64"/>
                    <a:pt x="281" y="65"/>
                    <a:pt x="278" y="68"/>
                  </a:cubicBezTo>
                  <a:cubicBezTo>
                    <a:pt x="279" y="69"/>
                    <a:pt x="279" y="69"/>
                    <a:pt x="279" y="69"/>
                  </a:cubicBezTo>
                  <a:cubicBezTo>
                    <a:pt x="278" y="68"/>
                    <a:pt x="278" y="68"/>
                    <a:pt x="278" y="68"/>
                  </a:cubicBezTo>
                  <a:cubicBezTo>
                    <a:pt x="276" y="69"/>
                    <a:pt x="275" y="69"/>
                    <a:pt x="275" y="69"/>
                  </a:cubicBezTo>
                  <a:cubicBezTo>
                    <a:pt x="275" y="69"/>
                    <a:pt x="275" y="69"/>
                    <a:pt x="274" y="69"/>
                  </a:cubicBezTo>
                  <a:cubicBezTo>
                    <a:pt x="273" y="68"/>
                    <a:pt x="271" y="66"/>
                    <a:pt x="267" y="65"/>
                  </a:cubicBezTo>
                  <a:cubicBezTo>
                    <a:pt x="267" y="66"/>
                    <a:pt x="267" y="66"/>
                    <a:pt x="267" y="66"/>
                  </a:cubicBezTo>
                  <a:cubicBezTo>
                    <a:pt x="268" y="65"/>
                    <a:pt x="268" y="65"/>
                    <a:pt x="268" y="65"/>
                  </a:cubicBezTo>
                  <a:cubicBezTo>
                    <a:pt x="266" y="64"/>
                    <a:pt x="264" y="62"/>
                    <a:pt x="262" y="61"/>
                  </a:cubicBezTo>
                  <a:cubicBezTo>
                    <a:pt x="260" y="60"/>
                    <a:pt x="257" y="59"/>
                    <a:pt x="255" y="58"/>
                  </a:cubicBezTo>
                  <a:cubicBezTo>
                    <a:pt x="255" y="58"/>
                    <a:pt x="255" y="58"/>
                    <a:pt x="255" y="58"/>
                  </a:cubicBezTo>
                  <a:cubicBezTo>
                    <a:pt x="255" y="58"/>
                    <a:pt x="255" y="58"/>
                    <a:pt x="255" y="58"/>
                  </a:cubicBezTo>
                  <a:cubicBezTo>
                    <a:pt x="254" y="58"/>
                    <a:pt x="253" y="58"/>
                    <a:pt x="253" y="58"/>
                  </a:cubicBezTo>
                  <a:cubicBezTo>
                    <a:pt x="251" y="57"/>
                    <a:pt x="249" y="58"/>
                    <a:pt x="248" y="60"/>
                  </a:cubicBezTo>
                  <a:cubicBezTo>
                    <a:pt x="247" y="61"/>
                    <a:pt x="246" y="64"/>
                    <a:pt x="246" y="65"/>
                  </a:cubicBezTo>
                  <a:cubicBezTo>
                    <a:pt x="245" y="66"/>
                    <a:pt x="245" y="67"/>
                    <a:pt x="245" y="67"/>
                  </a:cubicBezTo>
                  <a:cubicBezTo>
                    <a:pt x="244" y="67"/>
                    <a:pt x="244" y="67"/>
                    <a:pt x="244" y="67"/>
                  </a:cubicBezTo>
                  <a:cubicBezTo>
                    <a:pt x="244" y="69"/>
                    <a:pt x="244" y="69"/>
                    <a:pt x="244" y="69"/>
                  </a:cubicBezTo>
                  <a:cubicBezTo>
                    <a:pt x="245" y="69"/>
                    <a:pt x="245" y="69"/>
                    <a:pt x="245" y="69"/>
                  </a:cubicBezTo>
                  <a:cubicBezTo>
                    <a:pt x="247" y="58"/>
                    <a:pt x="247" y="58"/>
                    <a:pt x="247" y="58"/>
                  </a:cubicBezTo>
                  <a:cubicBezTo>
                    <a:pt x="247" y="58"/>
                    <a:pt x="247" y="58"/>
                    <a:pt x="247" y="58"/>
                  </a:cubicBezTo>
                  <a:cubicBezTo>
                    <a:pt x="247" y="58"/>
                    <a:pt x="247" y="58"/>
                    <a:pt x="247" y="58"/>
                  </a:cubicBezTo>
                  <a:cubicBezTo>
                    <a:pt x="247" y="57"/>
                    <a:pt x="247" y="57"/>
                    <a:pt x="246" y="56"/>
                  </a:cubicBezTo>
                  <a:cubicBezTo>
                    <a:pt x="246" y="55"/>
                    <a:pt x="245" y="55"/>
                    <a:pt x="244" y="54"/>
                  </a:cubicBezTo>
                  <a:cubicBezTo>
                    <a:pt x="243" y="54"/>
                    <a:pt x="243" y="54"/>
                    <a:pt x="242" y="54"/>
                  </a:cubicBezTo>
                  <a:cubicBezTo>
                    <a:pt x="240" y="54"/>
                    <a:pt x="238" y="54"/>
                    <a:pt x="236" y="55"/>
                  </a:cubicBezTo>
                  <a:cubicBezTo>
                    <a:pt x="234" y="55"/>
                    <a:pt x="232" y="55"/>
                    <a:pt x="231" y="55"/>
                  </a:cubicBezTo>
                  <a:cubicBezTo>
                    <a:pt x="231" y="55"/>
                    <a:pt x="231" y="55"/>
                    <a:pt x="231" y="55"/>
                  </a:cubicBezTo>
                  <a:cubicBezTo>
                    <a:pt x="231" y="55"/>
                    <a:pt x="231" y="55"/>
                    <a:pt x="231" y="55"/>
                  </a:cubicBezTo>
                  <a:cubicBezTo>
                    <a:pt x="231" y="55"/>
                    <a:pt x="231" y="55"/>
                    <a:pt x="231" y="55"/>
                  </a:cubicBezTo>
                  <a:cubicBezTo>
                    <a:pt x="230" y="57"/>
                    <a:pt x="230" y="57"/>
                    <a:pt x="230" y="57"/>
                  </a:cubicBezTo>
                  <a:cubicBezTo>
                    <a:pt x="230" y="58"/>
                    <a:pt x="230" y="58"/>
                    <a:pt x="230" y="58"/>
                  </a:cubicBezTo>
                  <a:cubicBezTo>
                    <a:pt x="231" y="58"/>
                    <a:pt x="231" y="58"/>
                    <a:pt x="231" y="58"/>
                  </a:cubicBezTo>
                  <a:cubicBezTo>
                    <a:pt x="232" y="58"/>
                    <a:pt x="233" y="57"/>
                    <a:pt x="234" y="56"/>
                  </a:cubicBezTo>
                  <a:cubicBezTo>
                    <a:pt x="237" y="53"/>
                    <a:pt x="239" y="48"/>
                    <a:pt x="239" y="42"/>
                  </a:cubicBezTo>
                  <a:cubicBezTo>
                    <a:pt x="239" y="40"/>
                    <a:pt x="239" y="37"/>
                    <a:pt x="237" y="35"/>
                  </a:cubicBezTo>
                  <a:cubicBezTo>
                    <a:pt x="235" y="38"/>
                    <a:pt x="235" y="38"/>
                    <a:pt x="235" y="38"/>
                  </a:cubicBezTo>
                  <a:cubicBezTo>
                    <a:pt x="236" y="38"/>
                    <a:pt x="236" y="38"/>
                    <a:pt x="236" y="38"/>
                  </a:cubicBezTo>
                  <a:cubicBezTo>
                    <a:pt x="236" y="39"/>
                    <a:pt x="237" y="39"/>
                    <a:pt x="237" y="39"/>
                  </a:cubicBezTo>
                  <a:cubicBezTo>
                    <a:pt x="238" y="39"/>
                    <a:pt x="238" y="39"/>
                    <a:pt x="238" y="39"/>
                  </a:cubicBezTo>
                  <a:cubicBezTo>
                    <a:pt x="239" y="38"/>
                    <a:pt x="239" y="38"/>
                    <a:pt x="239" y="38"/>
                  </a:cubicBezTo>
                  <a:cubicBezTo>
                    <a:pt x="239" y="37"/>
                    <a:pt x="239" y="37"/>
                    <a:pt x="239" y="37"/>
                  </a:cubicBezTo>
                  <a:cubicBezTo>
                    <a:pt x="239" y="35"/>
                    <a:pt x="239" y="34"/>
                    <a:pt x="238" y="33"/>
                  </a:cubicBezTo>
                  <a:cubicBezTo>
                    <a:pt x="238" y="31"/>
                    <a:pt x="237" y="30"/>
                    <a:pt x="237" y="30"/>
                  </a:cubicBezTo>
                  <a:cubicBezTo>
                    <a:pt x="236" y="31"/>
                    <a:pt x="236" y="31"/>
                    <a:pt x="236" y="31"/>
                  </a:cubicBezTo>
                  <a:cubicBezTo>
                    <a:pt x="237" y="31"/>
                    <a:pt x="237" y="31"/>
                    <a:pt x="237" y="31"/>
                  </a:cubicBezTo>
                  <a:cubicBezTo>
                    <a:pt x="237" y="29"/>
                    <a:pt x="237" y="28"/>
                    <a:pt x="237" y="28"/>
                  </a:cubicBezTo>
                  <a:cubicBezTo>
                    <a:pt x="237" y="27"/>
                    <a:pt x="236" y="27"/>
                    <a:pt x="236" y="26"/>
                  </a:cubicBezTo>
                  <a:cubicBezTo>
                    <a:pt x="235" y="26"/>
                    <a:pt x="235" y="26"/>
                    <a:pt x="235" y="26"/>
                  </a:cubicBezTo>
                  <a:cubicBezTo>
                    <a:pt x="234" y="26"/>
                    <a:pt x="233" y="26"/>
                    <a:pt x="233" y="27"/>
                  </a:cubicBezTo>
                  <a:cubicBezTo>
                    <a:pt x="232" y="27"/>
                    <a:pt x="231" y="27"/>
                    <a:pt x="231" y="28"/>
                  </a:cubicBezTo>
                  <a:cubicBezTo>
                    <a:pt x="230" y="28"/>
                    <a:pt x="230" y="28"/>
                    <a:pt x="230" y="28"/>
                  </a:cubicBezTo>
                  <a:cubicBezTo>
                    <a:pt x="230" y="28"/>
                    <a:pt x="230" y="28"/>
                    <a:pt x="230" y="28"/>
                  </a:cubicBezTo>
                  <a:cubicBezTo>
                    <a:pt x="230" y="29"/>
                    <a:pt x="230" y="29"/>
                    <a:pt x="230" y="29"/>
                  </a:cubicBezTo>
                  <a:cubicBezTo>
                    <a:pt x="230" y="28"/>
                    <a:pt x="230" y="28"/>
                    <a:pt x="230" y="28"/>
                  </a:cubicBezTo>
                  <a:cubicBezTo>
                    <a:pt x="230" y="28"/>
                    <a:pt x="230" y="28"/>
                    <a:pt x="230" y="28"/>
                  </a:cubicBezTo>
                  <a:cubicBezTo>
                    <a:pt x="230" y="29"/>
                    <a:pt x="230" y="29"/>
                    <a:pt x="230" y="29"/>
                  </a:cubicBezTo>
                  <a:cubicBezTo>
                    <a:pt x="230" y="28"/>
                    <a:pt x="230" y="28"/>
                    <a:pt x="230" y="28"/>
                  </a:cubicBezTo>
                  <a:cubicBezTo>
                    <a:pt x="230" y="28"/>
                    <a:pt x="230" y="28"/>
                    <a:pt x="230" y="28"/>
                  </a:cubicBezTo>
                  <a:cubicBezTo>
                    <a:pt x="230" y="28"/>
                    <a:pt x="230" y="28"/>
                    <a:pt x="230" y="28"/>
                  </a:cubicBezTo>
                  <a:cubicBezTo>
                    <a:pt x="229" y="28"/>
                    <a:pt x="229" y="28"/>
                    <a:pt x="229" y="28"/>
                  </a:cubicBezTo>
                  <a:cubicBezTo>
                    <a:pt x="228" y="28"/>
                    <a:pt x="227" y="28"/>
                    <a:pt x="226" y="27"/>
                  </a:cubicBezTo>
                  <a:cubicBezTo>
                    <a:pt x="224" y="26"/>
                    <a:pt x="222" y="24"/>
                    <a:pt x="221" y="23"/>
                  </a:cubicBezTo>
                  <a:cubicBezTo>
                    <a:pt x="220" y="22"/>
                    <a:pt x="219" y="22"/>
                    <a:pt x="218" y="21"/>
                  </a:cubicBezTo>
                  <a:cubicBezTo>
                    <a:pt x="217" y="20"/>
                    <a:pt x="217" y="20"/>
                    <a:pt x="216" y="20"/>
                  </a:cubicBezTo>
                  <a:cubicBezTo>
                    <a:pt x="216" y="21"/>
                    <a:pt x="216" y="21"/>
                    <a:pt x="216" y="21"/>
                  </a:cubicBezTo>
                  <a:cubicBezTo>
                    <a:pt x="217" y="21"/>
                    <a:pt x="217" y="21"/>
                    <a:pt x="217" y="21"/>
                  </a:cubicBezTo>
                  <a:cubicBezTo>
                    <a:pt x="217" y="21"/>
                    <a:pt x="217" y="21"/>
                    <a:pt x="216" y="20"/>
                  </a:cubicBezTo>
                  <a:cubicBezTo>
                    <a:pt x="216" y="20"/>
                    <a:pt x="216" y="20"/>
                    <a:pt x="215" y="20"/>
                  </a:cubicBezTo>
                  <a:cubicBezTo>
                    <a:pt x="215" y="20"/>
                    <a:pt x="214" y="20"/>
                    <a:pt x="214" y="20"/>
                  </a:cubicBezTo>
                  <a:cubicBezTo>
                    <a:pt x="213" y="21"/>
                    <a:pt x="211" y="22"/>
                    <a:pt x="210" y="23"/>
                  </a:cubicBezTo>
                  <a:cubicBezTo>
                    <a:pt x="209" y="24"/>
                    <a:pt x="208" y="24"/>
                    <a:pt x="208" y="24"/>
                  </a:cubicBezTo>
                  <a:cubicBezTo>
                    <a:pt x="209" y="26"/>
                    <a:pt x="209" y="26"/>
                    <a:pt x="209" y="26"/>
                  </a:cubicBezTo>
                  <a:cubicBezTo>
                    <a:pt x="210" y="25"/>
                    <a:pt x="210" y="25"/>
                    <a:pt x="210" y="25"/>
                  </a:cubicBezTo>
                  <a:cubicBezTo>
                    <a:pt x="210" y="24"/>
                    <a:pt x="210" y="23"/>
                    <a:pt x="209" y="22"/>
                  </a:cubicBezTo>
                  <a:cubicBezTo>
                    <a:pt x="209" y="21"/>
                    <a:pt x="209" y="21"/>
                    <a:pt x="208" y="20"/>
                  </a:cubicBezTo>
                  <a:cubicBezTo>
                    <a:pt x="208" y="20"/>
                    <a:pt x="208" y="20"/>
                    <a:pt x="207" y="20"/>
                  </a:cubicBezTo>
                  <a:cubicBezTo>
                    <a:pt x="206" y="20"/>
                    <a:pt x="205" y="20"/>
                    <a:pt x="205" y="21"/>
                  </a:cubicBezTo>
                  <a:cubicBezTo>
                    <a:pt x="204" y="21"/>
                    <a:pt x="204" y="22"/>
                    <a:pt x="203" y="23"/>
                  </a:cubicBezTo>
                  <a:cubicBezTo>
                    <a:pt x="203" y="23"/>
                    <a:pt x="202" y="24"/>
                    <a:pt x="201" y="24"/>
                  </a:cubicBezTo>
                  <a:cubicBezTo>
                    <a:pt x="202" y="26"/>
                    <a:pt x="202" y="26"/>
                    <a:pt x="202" y="26"/>
                  </a:cubicBezTo>
                  <a:cubicBezTo>
                    <a:pt x="202" y="24"/>
                    <a:pt x="202" y="24"/>
                    <a:pt x="202" y="24"/>
                  </a:cubicBezTo>
                  <a:cubicBezTo>
                    <a:pt x="201" y="24"/>
                    <a:pt x="201" y="24"/>
                    <a:pt x="201" y="24"/>
                  </a:cubicBezTo>
                  <a:cubicBezTo>
                    <a:pt x="200" y="24"/>
                    <a:pt x="200" y="24"/>
                    <a:pt x="199" y="24"/>
                  </a:cubicBezTo>
                  <a:cubicBezTo>
                    <a:pt x="199" y="23"/>
                    <a:pt x="199" y="22"/>
                    <a:pt x="198" y="21"/>
                  </a:cubicBezTo>
                  <a:cubicBezTo>
                    <a:pt x="198" y="21"/>
                    <a:pt x="198" y="20"/>
                    <a:pt x="197" y="20"/>
                  </a:cubicBezTo>
                  <a:cubicBezTo>
                    <a:pt x="197" y="19"/>
                    <a:pt x="196" y="18"/>
                    <a:pt x="195" y="18"/>
                  </a:cubicBezTo>
                  <a:cubicBezTo>
                    <a:pt x="195" y="20"/>
                    <a:pt x="195" y="20"/>
                    <a:pt x="195" y="20"/>
                  </a:cubicBezTo>
                  <a:cubicBezTo>
                    <a:pt x="196" y="18"/>
                    <a:pt x="196" y="18"/>
                    <a:pt x="196" y="18"/>
                  </a:cubicBezTo>
                  <a:cubicBezTo>
                    <a:pt x="189" y="16"/>
                    <a:pt x="183" y="14"/>
                    <a:pt x="177" y="14"/>
                  </a:cubicBezTo>
                  <a:cubicBezTo>
                    <a:pt x="175" y="14"/>
                    <a:pt x="174" y="14"/>
                    <a:pt x="172" y="15"/>
                  </a:cubicBezTo>
                  <a:cubicBezTo>
                    <a:pt x="172" y="16"/>
                    <a:pt x="172" y="16"/>
                    <a:pt x="172" y="16"/>
                  </a:cubicBezTo>
                  <a:cubicBezTo>
                    <a:pt x="172" y="15"/>
                    <a:pt x="172" y="15"/>
                    <a:pt x="172" y="15"/>
                  </a:cubicBezTo>
                  <a:cubicBezTo>
                    <a:pt x="171" y="15"/>
                    <a:pt x="171" y="14"/>
                    <a:pt x="170" y="14"/>
                  </a:cubicBezTo>
                  <a:cubicBezTo>
                    <a:pt x="169" y="14"/>
                    <a:pt x="169" y="14"/>
                    <a:pt x="169" y="14"/>
                  </a:cubicBezTo>
                  <a:cubicBezTo>
                    <a:pt x="169" y="13"/>
                    <a:pt x="168" y="13"/>
                    <a:pt x="168" y="13"/>
                  </a:cubicBezTo>
                  <a:cubicBezTo>
                    <a:pt x="167" y="13"/>
                    <a:pt x="166" y="14"/>
                    <a:pt x="166" y="14"/>
                  </a:cubicBezTo>
                  <a:cubicBezTo>
                    <a:pt x="165" y="15"/>
                    <a:pt x="165" y="16"/>
                    <a:pt x="164" y="17"/>
                  </a:cubicBezTo>
                  <a:cubicBezTo>
                    <a:pt x="164" y="17"/>
                    <a:pt x="164" y="17"/>
                    <a:pt x="164" y="17"/>
                  </a:cubicBezTo>
                  <a:cubicBezTo>
                    <a:pt x="164" y="17"/>
                    <a:pt x="164" y="17"/>
                    <a:pt x="164" y="17"/>
                  </a:cubicBezTo>
                  <a:cubicBezTo>
                    <a:pt x="164" y="17"/>
                    <a:pt x="164" y="18"/>
                    <a:pt x="164" y="19"/>
                  </a:cubicBezTo>
                  <a:cubicBezTo>
                    <a:pt x="164" y="21"/>
                    <a:pt x="165" y="24"/>
                    <a:pt x="166" y="26"/>
                  </a:cubicBezTo>
                  <a:cubicBezTo>
                    <a:pt x="167" y="27"/>
                    <a:pt x="167" y="28"/>
                    <a:pt x="168" y="29"/>
                  </a:cubicBezTo>
                  <a:cubicBezTo>
                    <a:pt x="168" y="30"/>
                    <a:pt x="168" y="30"/>
                    <a:pt x="168" y="30"/>
                  </a:cubicBezTo>
                  <a:cubicBezTo>
                    <a:pt x="168" y="30"/>
                    <a:pt x="168" y="30"/>
                    <a:pt x="168" y="30"/>
                  </a:cubicBezTo>
                  <a:cubicBezTo>
                    <a:pt x="168" y="31"/>
                    <a:pt x="168" y="31"/>
                    <a:pt x="168" y="31"/>
                  </a:cubicBezTo>
                  <a:cubicBezTo>
                    <a:pt x="168" y="30"/>
                    <a:pt x="168" y="30"/>
                    <a:pt x="168" y="30"/>
                  </a:cubicBezTo>
                  <a:cubicBezTo>
                    <a:pt x="168" y="30"/>
                    <a:pt x="168" y="30"/>
                    <a:pt x="168" y="30"/>
                  </a:cubicBezTo>
                  <a:cubicBezTo>
                    <a:pt x="168" y="31"/>
                    <a:pt x="168" y="31"/>
                    <a:pt x="168" y="31"/>
                  </a:cubicBezTo>
                  <a:cubicBezTo>
                    <a:pt x="168" y="30"/>
                    <a:pt x="168" y="30"/>
                    <a:pt x="168" y="30"/>
                  </a:cubicBezTo>
                  <a:cubicBezTo>
                    <a:pt x="168" y="30"/>
                    <a:pt x="168" y="30"/>
                    <a:pt x="168" y="30"/>
                  </a:cubicBezTo>
                  <a:cubicBezTo>
                    <a:pt x="169" y="30"/>
                    <a:pt x="169" y="30"/>
                    <a:pt x="169" y="30"/>
                  </a:cubicBezTo>
                  <a:cubicBezTo>
                    <a:pt x="168" y="30"/>
                    <a:pt x="168" y="30"/>
                    <a:pt x="168" y="30"/>
                  </a:cubicBezTo>
                  <a:cubicBezTo>
                    <a:pt x="168" y="30"/>
                    <a:pt x="168" y="30"/>
                    <a:pt x="168" y="30"/>
                  </a:cubicBezTo>
                  <a:cubicBezTo>
                    <a:pt x="169" y="30"/>
                    <a:pt x="169" y="30"/>
                    <a:pt x="169" y="30"/>
                  </a:cubicBezTo>
                  <a:cubicBezTo>
                    <a:pt x="168" y="30"/>
                    <a:pt x="168" y="30"/>
                    <a:pt x="168" y="30"/>
                  </a:cubicBezTo>
                  <a:cubicBezTo>
                    <a:pt x="170" y="31"/>
                    <a:pt x="170" y="31"/>
                    <a:pt x="170" y="31"/>
                  </a:cubicBezTo>
                  <a:cubicBezTo>
                    <a:pt x="171" y="31"/>
                    <a:pt x="171" y="31"/>
                    <a:pt x="171" y="31"/>
                  </a:cubicBezTo>
                  <a:cubicBezTo>
                    <a:pt x="170" y="31"/>
                    <a:pt x="170" y="31"/>
                    <a:pt x="170" y="31"/>
                  </a:cubicBezTo>
                  <a:cubicBezTo>
                    <a:pt x="171" y="31"/>
                    <a:pt x="171" y="31"/>
                    <a:pt x="171" y="31"/>
                  </a:cubicBezTo>
                  <a:cubicBezTo>
                    <a:pt x="171" y="31"/>
                    <a:pt x="171" y="31"/>
                    <a:pt x="171" y="31"/>
                  </a:cubicBezTo>
                  <a:cubicBezTo>
                    <a:pt x="170" y="31"/>
                    <a:pt x="170" y="31"/>
                    <a:pt x="170" y="31"/>
                  </a:cubicBezTo>
                  <a:cubicBezTo>
                    <a:pt x="171" y="31"/>
                    <a:pt x="171" y="31"/>
                    <a:pt x="171" y="31"/>
                  </a:cubicBezTo>
                  <a:cubicBezTo>
                    <a:pt x="170" y="31"/>
                    <a:pt x="170" y="31"/>
                    <a:pt x="170" y="31"/>
                  </a:cubicBezTo>
                  <a:cubicBezTo>
                    <a:pt x="171" y="32"/>
                    <a:pt x="171" y="32"/>
                    <a:pt x="171" y="32"/>
                  </a:cubicBezTo>
                  <a:cubicBezTo>
                    <a:pt x="171" y="31"/>
                    <a:pt x="171" y="31"/>
                    <a:pt x="171" y="31"/>
                  </a:cubicBezTo>
                  <a:cubicBezTo>
                    <a:pt x="170" y="31"/>
                    <a:pt x="170" y="31"/>
                    <a:pt x="170" y="31"/>
                  </a:cubicBezTo>
                  <a:cubicBezTo>
                    <a:pt x="171" y="32"/>
                    <a:pt x="171" y="32"/>
                    <a:pt x="171" y="32"/>
                  </a:cubicBezTo>
                  <a:cubicBezTo>
                    <a:pt x="170" y="31"/>
                    <a:pt x="170" y="31"/>
                    <a:pt x="170" y="31"/>
                  </a:cubicBezTo>
                  <a:cubicBezTo>
                    <a:pt x="170" y="32"/>
                    <a:pt x="170" y="32"/>
                    <a:pt x="170" y="32"/>
                  </a:cubicBezTo>
                  <a:cubicBezTo>
                    <a:pt x="170" y="32"/>
                    <a:pt x="170" y="32"/>
                    <a:pt x="171" y="32"/>
                  </a:cubicBezTo>
                  <a:cubicBezTo>
                    <a:pt x="170" y="31"/>
                    <a:pt x="170" y="31"/>
                    <a:pt x="170" y="31"/>
                  </a:cubicBezTo>
                  <a:cubicBezTo>
                    <a:pt x="170" y="32"/>
                    <a:pt x="170" y="32"/>
                    <a:pt x="170" y="32"/>
                  </a:cubicBezTo>
                  <a:cubicBezTo>
                    <a:pt x="170" y="31"/>
                    <a:pt x="170" y="31"/>
                    <a:pt x="170" y="31"/>
                  </a:cubicBezTo>
                  <a:cubicBezTo>
                    <a:pt x="169" y="32"/>
                    <a:pt x="169" y="32"/>
                    <a:pt x="169" y="32"/>
                  </a:cubicBezTo>
                  <a:cubicBezTo>
                    <a:pt x="169" y="32"/>
                    <a:pt x="169" y="32"/>
                    <a:pt x="170" y="32"/>
                  </a:cubicBezTo>
                  <a:cubicBezTo>
                    <a:pt x="170" y="31"/>
                    <a:pt x="170" y="31"/>
                    <a:pt x="170" y="31"/>
                  </a:cubicBezTo>
                  <a:cubicBezTo>
                    <a:pt x="169" y="32"/>
                    <a:pt x="169" y="32"/>
                    <a:pt x="169" y="32"/>
                  </a:cubicBezTo>
                  <a:cubicBezTo>
                    <a:pt x="169" y="31"/>
                    <a:pt x="169" y="31"/>
                    <a:pt x="169" y="31"/>
                  </a:cubicBezTo>
                  <a:cubicBezTo>
                    <a:pt x="168" y="32"/>
                    <a:pt x="168" y="32"/>
                    <a:pt x="168" y="32"/>
                  </a:cubicBezTo>
                  <a:cubicBezTo>
                    <a:pt x="169" y="32"/>
                    <a:pt x="169" y="32"/>
                    <a:pt x="169" y="32"/>
                  </a:cubicBezTo>
                  <a:cubicBezTo>
                    <a:pt x="169" y="31"/>
                    <a:pt x="169" y="31"/>
                    <a:pt x="169" y="31"/>
                  </a:cubicBezTo>
                  <a:cubicBezTo>
                    <a:pt x="168" y="32"/>
                    <a:pt x="168" y="32"/>
                    <a:pt x="168" y="32"/>
                  </a:cubicBezTo>
                  <a:cubicBezTo>
                    <a:pt x="168" y="32"/>
                    <a:pt x="168" y="32"/>
                    <a:pt x="168" y="32"/>
                  </a:cubicBezTo>
                  <a:cubicBezTo>
                    <a:pt x="168" y="32"/>
                    <a:pt x="168" y="32"/>
                    <a:pt x="168" y="32"/>
                  </a:cubicBezTo>
                  <a:cubicBezTo>
                    <a:pt x="168" y="32"/>
                    <a:pt x="168" y="32"/>
                    <a:pt x="168" y="32"/>
                  </a:cubicBezTo>
                  <a:cubicBezTo>
                    <a:pt x="168" y="32"/>
                    <a:pt x="168" y="32"/>
                    <a:pt x="168" y="32"/>
                  </a:cubicBezTo>
                  <a:cubicBezTo>
                    <a:pt x="168" y="32"/>
                    <a:pt x="168" y="32"/>
                    <a:pt x="168" y="32"/>
                  </a:cubicBezTo>
                  <a:cubicBezTo>
                    <a:pt x="168" y="32"/>
                    <a:pt x="169" y="33"/>
                    <a:pt x="169" y="34"/>
                  </a:cubicBezTo>
                  <a:cubicBezTo>
                    <a:pt x="171" y="38"/>
                    <a:pt x="173" y="45"/>
                    <a:pt x="173" y="45"/>
                  </a:cubicBezTo>
                  <a:cubicBezTo>
                    <a:pt x="174" y="46"/>
                    <a:pt x="174" y="46"/>
                    <a:pt x="174" y="46"/>
                  </a:cubicBezTo>
                  <a:cubicBezTo>
                    <a:pt x="174" y="46"/>
                    <a:pt x="174" y="46"/>
                    <a:pt x="174" y="46"/>
                  </a:cubicBezTo>
                  <a:cubicBezTo>
                    <a:pt x="175" y="46"/>
                    <a:pt x="175" y="46"/>
                    <a:pt x="175" y="46"/>
                  </a:cubicBezTo>
                  <a:cubicBezTo>
                    <a:pt x="175" y="46"/>
                    <a:pt x="177" y="47"/>
                    <a:pt x="179" y="48"/>
                  </a:cubicBezTo>
                  <a:cubicBezTo>
                    <a:pt x="180" y="48"/>
                    <a:pt x="181" y="48"/>
                    <a:pt x="181" y="49"/>
                  </a:cubicBezTo>
                  <a:cubicBezTo>
                    <a:pt x="182" y="49"/>
                    <a:pt x="182" y="49"/>
                    <a:pt x="182" y="49"/>
                  </a:cubicBezTo>
                  <a:cubicBezTo>
                    <a:pt x="182" y="50"/>
                    <a:pt x="182" y="50"/>
                    <a:pt x="182" y="50"/>
                  </a:cubicBezTo>
                  <a:cubicBezTo>
                    <a:pt x="182" y="50"/>
                    <a:pt x="182" y="50"/>
                    <a:pt x="182" y="50"/>
                  </a:cubicBezTo>
                  <a:cubicBezTo>
                    <a:pt x="183" y="50"/>
                    <a:pt x="183" y="50"/>
                    <a:pt x="183" y="50"/>
                  </a:cubicBezTo>
                  <a:cubicBezTo>
                    <a:pt x="182" y="49"/>
                    <a:pt x="182" y="49"/>
                    <a:pt x="182" y="49"/>
                  </a:cubicBezTo>
                  <a:cubicBezTo>
                    <a:pt x="182" y="49"/>
                    <a:pt x="181" y="49"/>
                    <a:pt x="180" y="49"/>
                  </a:cubicBezTo>
                  <a:cubicBezTo>
                    <a:pt x="179" y="49"/>
                    <a:pt x="178" y="49"/>
                    <a:pt x="177" y="49"/>
                  </a:cubicBezTo>
                  <a:cubicBezTo>
                    <a:pt x="175" y="49"/>
                    <a:pt x="174" y="49"/>
                    <a:pt x="173" y="50"/>
                  </a:cubicBezTo>
                  <a:cubicBezTo>
                    <a:pt x="173" y="50"/>
                    <a:pt x="172" y="51"/>
                    <a:pt x="172" y="52"/>
                  </a:cubicBezTo>
                  <a:cubicBezTo>
                    <a:pt x="172" y="52"/>
                    <a:pt x="172" y="53"/>
                    <a:pt x="172" y="54"/>
                  </a:cubicBezTo>
                  <a:cubicBezTo>
                    <a:pt x="172" y="54"/>
                    <a:pt x="172" y="54"/>
                    <a:pt x="172" y="54"/>
                  </a:cubicBezTo>
                  <a:cubicBezTo>
                    <a:pt x="172" y="54"/>
                    <a:pt x="172" y="54"/>
                    <a:pt x="172" y="54"/>
                  </a:cubicBezTo>
                  <a:cubicBezTo>
                    <a:pt x="172" y="55"/>
                    <a:pt x="173" y="56"/>
                    <a:pt x="173" y="57"/>
                  </a:cubicBezTo>
                  <a:cubicBezTo>
                    <a:pt x="174" y="57"/>
                    <a:pt x="175" y="57"/>
                    <a:pt x="176" y="57"/>
                  </a:cubicBezTo>
                  <a:cubicBezTo>
                    <a:pt x="178" y="57"/>
                    <a:pt x="180" y="56"/>
                    <a:pt x="181" y="56"/>
                  </a:cubicBezTo>
                  <a:cubicBezTo>
                    <a:pt x="183" y="55"/>
                    <a:pt x="184" y="54"/>
                    <a:pt x="184" y="54"/>
                  </a:cubicBezTo>
                  <a:cubicBezTo>
                    <a:pt x="183" y="53"/>
                    <a:pt x="183" y="53"/>
                    <a:pt x="183" y="53"/>
                  </a:cubicBezTo>
                  <a:cubicBezTo>
                    <a:pt x="182" y="52"/>
                    <a:pt x="182" y="52"/>
                    <a:pt x="182" y="52"/>
                  </a:cubicBezTo>
                  <a:cubicBezTo>
                    <a:pt x="182" y="52"/>
                    <a:pt x="179" y="57"/>
                    <a:pt x="176" y="61"/>
                  </a:cubicBezTo>
                  <a:cubicBezTo>
                    <a:pt x="177" y="62"/>
                    <a:pt x="177" y="62"/>
                    <a:pt x="177" y="62"/>
                  </a:cubicBezTo>
                  <a:cubicBezTo>
                    <a:pt x="178" y="61"/>
                    <a:pt x="178" y="61"/>
                    <a:pt x="178" y="61"/>
                  </a:cubicBezTo>
                  <a:cubicBezTo>
                    <a:pt x="178" y="61"/>
                    <a:pt x="173" y="60"/>
                    <a:pt x="169" y="60"/>
                  </a:cubicBezTo>
                  <a:cubicBezTo>
                    <a:pt x="168" y="60"/>
                    <a:pt x="167" y="60"/>
                    <a:pt x="166" y="60"/>
                  </a:cubicBezTo>
                  <a:cubicBezTo>
                    <a:pt x="165" y="60"/>
                    <a:pt x="165" y="60"/>
                    <a:pt x="164" y="61"/>
                  </a:cubicBezTo>
                  <a:cubicBezTo>
                    <a:pt x="164" y="61"/>
                    <a:pt x="164" y="62"/>
                    <a:pt x="164" y="63"/>
                  </a:cubicBezTo>
                  <a:cubicBezTo>
                    <a:pt x="164" y="63"/>
                    <a:pt x="164" y="64"/>
                    <a:pt x="164" y="64"/>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6" y="65"/>
                    <a:pt x="166" y="65"/>
                    <a:pt x="166" y="65"/>
                  </a:cubicBezTo>
                  <a:cubicBezTo>
                    <a:pt x="166" y="63"/>
                    <a:pt x="166" y="63"/>
                    <a:pt x="166" y="63"/>
                  </a:cubicBezTo>
                  <a:cubicBezTo>
                    <a:pt x="164" y="64"/>
                    <a:pt x="162" y="65"/>
                    <a:pt x="161" y="66"/>
                  </a:cubicBezTo>
                  <a:cubicBezTo>
                    <a:pt x="160" y="66"/>
                    <a:pt x="160" y="67"/>
                    <a:pt x="160" y="69"/>
                  </a:cubicBezTo>
                  <a:cubicBezTo>
                    <a:pt x="160" y="69"/>
                    <a:pt x="160" y="70"/>
                    <a:pt x="160" y="70"/>
                  </a:cubicBezTo>
                  <a:cubicBezTo>
                    <a:pt x="161" y="71"/>
                    <a:pt x="162" y="72"/>
                    <a:pt x="162" y="72"/>
                  </a:cubicBezTo>
                  <a:cubicBezTo>
                    <a:pt x="165" y="73"/>
                    <a:pt x="169" y="74"/>
                    <a:pt x="173" y="74"/>
                  </a:cubicBezTo>
                  <a:cubicBezTo>
                    <a:pt x="175" y="74"/>
                    <a:pt x="177" y="74"/>
                    <a:pt x="178" y="73"/>
                  </a:cubicBezTo>
                  <a:cubicBezTo>
                    <a:pt x="179" y="73"/>
                    <a:pt x="180" y="73"/>
                    <a:pt x="180" y="72"/>
                  </a:cubicBezTo>
                  <a:cubicBezTo>
                    <a:pt x="181" y="72"/>
                    <a:pt x="182" y="71"/>
                    <a:pt x="182" y="70"/>
                  </a:cubicBezTo>
                  <a:cubicBezTo>
                    <a:pt x="179" y="70"/>
                    <a:pt x="179" y="70"/>
                    <a:pt x="179" y="70"/>
                  </a:cubicBezTo>
                  <a:cubicBezTo>
                    <a:pt x="178" y="71"/>
                    <a:pt x="178" y="71"/>
                    <a:pt x="178" y="72"/>
                  </a:cubicBezTo>
                  <a:cubicBezTo>
                    <a:pt x="177" y="72"/>
                    <a:pt x="176" y="73"/>
                    <a:pt x="175" y="74"/>
                  </a:cubicBezTo>
                  <a:cubicBezTo>
                    <a:pt x="174" y="75"/>
                    <a:pt x="173" y="75"/>
                    <a:pt x="173" y="76"/>
                  </a:cubicBezTo>
                  <a:cubicBezTo>
                    <a:pt x="173" y="77"/>
                    <a:pt x="172" y="78"/>
                    <a:pt x="172" y="79"/>
                  </a:cubicBezTo>
                  <a:cubicBezTo>
                    <a:pt x="172" y="81"/>
                    <a:pt x="173" y="82"/>
                    <a:pt x="173" y="84"/>
                  </a:cubicBezTo>
                  <a:cubicBezTo>
                    <a:pt x="175" y="83"/>
                    <a:pt x="175" y="83"/>
                    <a:pt x="175" y="83"/>
                  </a:cubicBezTo>
                  <a:cubicBezTo>
                    <a:pt x="173" y="83"/>
                    <a:pt x="173" y="83"/>
                    <a:pt x="173" y="83"/>
                  </a:cubicBezTo>
                  <a:cubicBezTo>
                    <a:pt x="173" y="84"/>
                    <a:pt x="174" y="85"/>
                    <a:pt x="174" y="86"/>
                  </a:cubicBezTo>
                  <a:cubicBezTo>
                    <a:pt x="175" y="86"/>
                    <a:pt x="176" y="87"/>
                    <a:pt x="177" y="88"/>
                  </a:cubicBezTo>
                  <a:cubicBezTo>
                    <a:pt x="178" y="88"/>
                    <a:pt x="178" y="89"/>
                    <a:pt x="179" y="90"/>
                  </a:cubicBezTo>
                  <a:cubicBezTo>
                    <a:pt x="179" y="90"/>
                    <a:pt x="179" y="90"/>
                    <a:pt x="179" y="90"/>
                  </a:cubicBezTo>
                  <a:cubicBezTo>
                    <a:pt x="179" y="90"/>
                    <a:pt x="179" y="90"/>
                    <a:pt x="179" y="90"/>
                  </a:cubicBezTo>
                  <a:cubicBezTo>
                    <a:pt x="180" y="91"/>
                    <a:pt x="180" y="91"/>
                    <a:pt x="180" y="92"/>
                  </a:cubicBezTo>
                  <a:cubicBezTo>
                    <a:pt x="180" y="92"/>
                    <a:pt x="180" y="92"/>
                    <a:pt x="180" y="92"/>
                  </a:cubicBezTo>
                  <a:cubicBezTo>
                    <a:pt x="180" y="92"/>
                    <a:pt x="180" y="92"/>
                    <a:pt x="180" y="92"/>
                  </a:cubicBezTo>
                  <a:cubicBezTo>
                    <a:pt x="181" y="92"/>
                    <a:pt x="181" y="92"/>
                    <a:pt x="181" y="92"/>
                  </a:cubicBezTo>
                  <a:cubicBezTo>
                    <a:pt x="180" y="92"/>
                    <a:pt x="180" y="92"/>
                    <a:pt x="180" y="92"/>
                  </a:cubicBezTo>
                  <a:cubicBezTo>
                    <a:pt x="180" y="92"/>
                    <a:pt x="180" y="92"/>
                    <a:pt x="180" y="92"/>
                  </a:cubicBezTo>
                  <a:cubicBezTo>
                    <a:pt x="181" y="92"/>
                    <a:pt x="181" y="92"/>
                    <a:pt x="181" y="92"/>
                  </a:cubicBezTo>
                  <a:cubicBezTo>
                    <a:pt x="180" y="92"/>
                    <a:pt x="180" y="92"/>
                    <a:pt x="180" y="92"/>
                  </a:cubicBezTo>
                  <a:cubicBezTo>
                    <a:pt x="181" y="92"/>
                    <a:pt x="181" y="92"/>
                    <a:pt x="181" y="92"/>
                  </a:cubicBezTo>
                  <a:cubicBezTo>
                    <a:pt x="181" y="92"/>
                    <a:pt x="181" y="92"/>
                    <a:pt x="181" y="92"/>
                  </a:cubicBezTo>
                  <a:cubicBezTo>
                    <a:pt x="180" y="92"/>
                    <a:pt x="180" y="92"/>
                    <a:pt x="180" y="92"/>
                  </a:cubicBezTo>
                  <a:cubicBezTo>
                    <a:pt x="181" y="92"/>
                    <a:pt x="181" y="92"/>
                    <a:pt x="181" y="92"/>
                  </a:cubicBezTo>
                  <a:cubicBezTo>
                    <a:pt x="181" y="92"/>
                    <a:pt x="181" y="92"/>
                    <a:pt x="181" y="92"/>
                  </a:cubicBezTo>
                  <a:cubicBezTo>
                    <a:pt x="181" y="92"/>
                    <a:pt x="181" y="92"/>
                    <a:pt x="181" y="92"/>
                  </a:cubicBezTo>
                  <a:cubicBezTo>
                    <a:pt x="181" y="92"/>
                    <a:pt x="181" y="92"/>
                    <a:pt x="181" y="92"/>
                  </a:cubicBezTo>
                  <a:cubicBezTo>
                    <a:pt x="181" y="92"/>
                    <a:pt x="181" y="92"/>
                    <a:pt x="181" y="92"/>
                  </a:cubicBezTo>
                  <a:cubicBezTo>
                    <a:pt x="181" y="92"/>
                    <a:pt x="181" y="92"/>
                    <a:pt x="181" y="92"/>
                  </a:cubicBezTo>
                  <a:cubicBezTo>
                    <a:pt x="181" y="92"/>
                    <a:pt x="181" y="92"/>
                    <a:pt x="181" y="92"/>
                  </a:cubicBezTo>
                  <a:cubicBezTo>
                    <a:pt x="181" y="92"/>
                    <a:pt x="181" y="92"/>
                    <a:pt x="181" y="92"/>
                  </a:cubicBezTo>
                  <a:cubicBezTo>
                    <a:pt x="181" y="92"/>
                    <a:pt x="179" y="92"/>
                    <a:pt x="178" y="92"/>
                  </a:cubicBezTo>
                  <a:cubicBezTo>
                    <a:pt x="177" y="92"/>
                    <a:pt x="175" y="92"/>
                    <a:pt x="174" y="93"/>
                  </a:cubicBezTo>
                  <a:cubicBezTo>
                    <a:pt x="173" y="94"/>
                    <a:pt x="173" y="95"/>
                    <a:pt x="173" y="95"/>
                  </a:cubicBezTo>
                  <a:cubicBezTo>
                    <a:pt x="173" y="97"/>
                    <a:pt x="174" y="98"/>
                    <a:pt x="174" y="99"/>
                  </a:cubicBezTo>
                  <a:cubicBezTo>
                    <a:pt x="175" y="100"/>
                    <a:pt x="176" y="100"/>
                    <a:pt x="176" y="101"/>
                  </a:cubicBezTo>
                  <a:cubicBezTo>
                    <a:pt x="177" y="100"/>
                    <a:pt x="177" y="100"/>
                    <a:pt x="177" y="100"/>
                  </a:cubicBezTo>
                  <a:cubicBezTo>
                    <a:pt x="176" y="100"/>
                    <a:pt x="176" y="100"/>
                    <a:pt x="176" y="100"/>
                  </a:cubicBezTo>
                  <a:cubicBezTo>
                    <a:pt x="176" y="103"/>
                    <a:pt x="178" y="105"/>
                    <a:pt x="179" y="107"/>
                  </a:cubicBezTo>
                  <a:cubicBezTo>
                    <a:pt x="181" y="108"/>
                    <a:pt x="183" y="108"/>
                    <a:pt x="185" y="108"/>
                  </a:cubicBezTo>
                  <a:cubicBezTo>
                    <a:pt x="188" y="108"/>
                    <a:pt x="190" y="108"/>
                    <a:pt x="192" y="108"/>
                  </a:cubicBezTo>
                  <a:cubicBezTo>
                    <a:pt x="193" y="108"/>
                    <a:pt x="194" y="108"/>
                    <a:pt x="195" y="108"/>
                  </a:cubicBezTo>
                  <a:cubicBezTo>
                    <a:pt x="195" y="108"/>
                    <a:pt x="195" y="108"/>
                    <a:pt x="195" y="108"/>
                  </a:cubicBezTo>
                  <a:cubicBezTo>
                    <a:pt x="195" y="108"/>
                    <a:pt x="195" y="108"/>
                    <a:pt x="195" y="108"/>
                  </a:cubicBezTo>
                  <a:cubicBezTo>
                    <a:pt x="197" y="109"/>
                    <a:pt x="199" y="110"/>
                    <a:pt x="200" y="111"/>
                  </a:cubicBezTo>
                  <a:cubicBezTo>
                    <a:pt x="202" y="113"/>
                    <a:pt x="203" y="115"/>
                    <a:pt x="205" y="118"/>
                  </a:cubicBezTo>
                  <a:cubicBezTo>
                    <a:pt x="206" y="117"/>
                    <a:pt x="206" y="117"/>
                    <a:pt x="206" y="117"/>
                  </a:cubicBezTo>
                  <a:cubicBezTo>
                    <a:pt x="205" y="118"/>
                    <a:pt x="205" y="118"/>
                    <a:pt x="205" y="118"/>
                  </a:cubicBezTo>
                  <a:cubicBezTo>
                    <a:pt x="206" y="120"/>
                    <a:pt x="208" y="126"/>
                    <a:pt x="212" y="130"/>
                  </a:cubicBezTo>
                  <a:cubicBezTo>
                    <a:pt x="213" y="132"/>
                    <a:pt x="215" y="135"/>
                    <a:pt x="217" y="136"/>
                  </a:cubicBezTo>
                  <a:cubicBezTo>
                    <a:pt x="219" y="138"/>
                    <a:pt x="221" y="139"/>
                    <a:pt x="224" y="139"/>
                  </a:cubicBezTo>
                  <a:cubicBezTo>
                    <a:pt x="224" y="139"/>
                    <a:pt x="225" y="139"/>
                    <a:pt x="225" y="139"/>
                  </a:cubicBezTo>
                  <a:cubicBezTo>
                    <a:pt x="225" y="136"/>
                    <a:pt x="225" y="136"/>
                    <a:pt x="225" y="136"/>
                  </a:cubicBezTo>
                  <a:cubicBezTo>
                    <a:pt x="224" y="136"/>
                    <a:pt x="223" y="136"/>
                    <a:pt x="223" y="136"/>
                  </a:cubicBezTo>
                  <a:cubicBezTo>
                    <a:pt x="218" y="136"/>
                    <a:pt x="214" y="134"/>
                    <a:pt x="211" y="130"/>
                  </a:cubicBezTo>
                  <a:cubicBezTo>
                    <a:pt x="208" y="126"/>
                    <a:pt x="205" y="121"/>
                    <a:pt x="203" y="116"/>
                  </a:cubicBezTo>
                  <a:cubicBezTo>
                    <a:pt x="202" y="116"/>
                    <a:pt x="202" y="116"/>
                    <a:pt x="202" y="116"/>
                  </a:cubicBezTo>
                  <a:cubicBezTo>
                    <a:pt x="203" y="116"/>
                    <a:pt x="203" y="116"/>
                    <a:pt x="203" y="116"/>
                  </a:cubicBezTo>
                  <a:cubicBezTo>
                    <a:pt x="203" y="113"/>
                    <a:pt x="201" y="111"/>
                    <a:pt x="200" y="109"/>
                  </a:cubicBezTo>
                  <a:cubicBezTo>
                    <a:pt x="198" y="108"/>
                    <a:pt x="196" y="108"/>
                    <a:pt x="195" y="108"/>
                  </a:cubicBezTo>
                  <a:cubicBezTo>
                    <a:pt x="192" y="108"/>
                    <a:pt x="189" y="109"/>
                    <a:pt x="186" y="109"/>
                  </a:cubicBezTo>
                  <a:cubicBezTo>
                    <a:pt x="184" y="110"/>
                    <a:pt x="181" y="111"/>
                    <a:pt x="179" y="111"/>
                  </a:cubicBezTo>
                  <a:cubicBezTo>
                    <a:pt x="177" y="111"/>
                    <a:pt x="176" y="111"/>
                    <a:pt x="175" y="111"/>
                  </a:cubicBezTo>
                  <a:cubicBezTo>
                    <a:pt x="175" y="111"/>
                    <a:pt x="175" y="111"/>
                    <a:pt x="175" y="111"/>
                  </a:cubicBezTo>
                  <a:cubicBezTo>
                    <a:pt x="173" y="109"/>
                    <a:pt x="171" y="108"/>
                    <a:pt x="169" y="108"/>
                  </a:cubicBezTo>
                  <a:cubicBezTo>
                    <a:pt x="168" y="107"/>
                    <a:pt x="167" y="107"/>
                    <a:pt x="165" y="107"/>
                  </a:cubicBezTo>
                  <a:cubicBezTo>
                    <a:pt x="165" y="107"/>
                    <a:pt x="164" y="107"/>
                    <a:pt x="163" y="107"/>
                  </a:cubicBezTo>
                  <a:cubicBezTo>
                    <a:pt x="162" y="108"/>
                    <a:pt x="161" y="109"/>
                    <a:pt x="160" y="111"/>
                  </a:cubicBezTo>
                  <a:cubicBezTo>
                    <a:pt x="159" y="113"/>
                    <a:pt x="158" y="115"/>
                    <a:pt x="156" y="118"/>
                  </a:cubicBezTo>
                  <a:cubicBezTo>
                    <a:pt x="156" y="118"/>
                    <a:pt x="156" y="118"/>
                    <a:pt x="156" y="118"/>
                  </a:cubicBezTo>
                  <a:cubicBezTo>
                    <a:pt x="156" y="118"/>
                    <a:pt x="156" y="118"/>
                    <a:pt x="156" y="118"/>
                  </a:cubicBezTo>
                  <a:cubicBezTo>
                    <a:pt x="155" y="119"/>
                    <a:pt x="155" y="121"/>
                    <a:pt x="155" y="122"/>
                  </a:cubicBezTo>
                  <a:cubicBezTo>
                    <a:pt x="155" y="126"/>
                    <a:pt x="156" y="129"/>
                    <a:pt x="158" y="131"/>
                  </a:cubicBezTo>
                  <a:cubicBezTo>
                    <a:pt x="158" y="132"/>
                    <a:pt x="159" y="133"/>
                    <a:pt x="159" y="134"/>
                  </a:cubicBezTo>
                  <a:cubicBezTo>
                    <a:pt x="160" y="135"/>
                    <a:pt x="160" y="136"/>
                    <a:pt x="160" y="136"/>
                  </a:cubicBezTo>
                  <a:cubicBezTo>
                    <a:pt x="160" y="136"/>
                    <a:pt x="160" y="136"/>
                    <a:pt x="160" y="136"/>
                  </a:cubicBezTo>
                  <a:cubicBezTo>
                    <a:pt x="160" y="137"/>
                    <a:pt x="160" y="137"/>
                    <a:pt x="160" y="137"/>
                  </a:cubicBezTo>
                  <a:cubicBezTo>
                    <a:pt x="160" y="137"/>
                    <a:pt x="160" y="137"/>
                    <a:pt x="160" y="137"/>
                  </a:cubicBezTo>
                  <a:cubicBezTo>
                    <a:pt x="160" y="137"/>
                    <a:pt x="160" y="137"/>
                    <a:pt x="160" y="137"/>
                  </a:cubicBezTo>
                  <a:cubicBezTo>
                    <a:pt x="160" y="137"/>
                    <a:pt x="160" y="137"/>
                    <a:pt x="160" y="137"/>
                  </a:cubicBezTo>
                  <a:cubicBezTo>
                    <a:pt x="160" y="137"/>
                    <a:pt x="160" y="137"/>
                    <a:pt x="160" y="137"/>
                  </a:cubicBezTo>
                  <a:cubicBezTo>
                    <a:pt x="160" y="137"/>
                    <a:pt x="160" y="137"/>
                    <a:pt x="160" y="137"/>
                  </a:cubicBezTo>
                  <a:cubicBezTo>
                    <a:pt x="160" y="137"/>
                    <a:pt x="160" y="137"/>
                    <a:pt x="160" y="137"/>
                  </a:cubicBezTo>
                  <a:cubicBezTo>
                    <a:pt x="160" y="137"/>
                    <a:pt x="159" y="138"/>
                    <a:pt x="159" y="139"/>
                  </a:cubicBezTo>
                  <a:cubicBezTo>
                    <a:pt x="158" y="141"/>
                    <a:pt x="157" y="143"/>
                    <a:pt x="156" y="145"/>
                  </a:cubicBezTo>
                  <a:cubicBezTo>
                    <a:pt x="156" y="146"/>
                    <a:pt x="155" y="147"/>
                    <a:pt x="155" y="147"/>
                  </a:cubicBezTo>
                  <a:cubicBezTo>
                    <a:pt x="155" y="148"/>
                    <a:pt x="154" y="149"/>
                    <a:pt x="154" y="150"/>
                  </a:cubicBezTo>
                  <a:cubicBezTo>
                    <a:pt x="154" y="150"/>
                    <a:pt x="154" y="150"/>
                    <a:pt x="155" y="151"/>
                  </a:cubicBezTo>
                  <a:cubicBezTo>
                    <a:pt x="155" y="151"/>
                    <a:pt x="156" y="151"/>
                    <a:pt x="156" y="151"/>
                  </a:cubicBezTo>
                  <a:cubicBezTo>
                    <a:pt x="156" y="148"/>
                    <a:pt x="156" y="148"/>
                    <a:pt x="156" y="148"/>
                  </a:cubicBezTo>
                  <a:cubicBezTo>
                    <a:pt x="156" y="149"/>
                    <a:pt x="156" y="149"/>
                    <a:pt x="156" y="149"/>
                  </a:cubicBezTo>
                  <a:cubicBezTo>
                    <a:pt x="156" y="148"/>
                    <a:pt x="156" y="148"/>
                    <a:pt x="156" y="148"/>
                  </a:cubicBezTo>
                  <a:cubicBezTo>
                    <a:pt x="156" y="148"/>
                    <a:pt x="156" y="148"/>
                    <a:pt x="156" y="148"/>
                  </a:cubicBezTo>
                  <a:cubicBezTo>
                    <a:pt x="156" y="149"/>
                    <a:pt x="156" y="149"/>
                    <a:pt x="156" y="149"/>
                  </a:cubicBezTo>
                  <a:cubicBezTo>
                    <a:pt x="156" y="148"/>
                    <a:pt x="156" y="148"/>
                    <a:pt x="156" y="148"/>
                  </a:cubicBezTo>
                  <a:cubicBezTo>
                    <a:pt x="156" y="149"/>
                    <a:pt x="156" y="149"/>
                    <a:pt x="156" y="149"/>
                  </a:cubicBezTo>
                  <a:cubicBezTo>
                    <a:pt x="156" y="149"/>
                    <a:pt x="156" y="149"/>
                    <a:pt x="156" y="149"/>
                  </a:cubicBezTo>
                  <a:cubicBezTo>
                    <a:pt x="156" y="148"/>
                    <a:pt x="156" y="148"/>
                    <a:pt x="156" y="148"/>
                  </a:cubicBezTo>
                  <a:cubicBezTo>
                    <a:pt x="156" y="149"/>
                    <a:pt x="156" y="149"/>
                    <a:pt x="156" y="149"/>
                  </a:cubicBezTo>
                  <a:cubicBezTo>
                    <a:pt x="156" y="149"/>
                    <a:pt x="156" y="149"/>
                    <a:pt x="156" y="149"/>
                  </a:cubicBezTo>
                  <a:cubicBezTo>
                    <a:pt x="156" y="149"/>
                    <a:pt x="156" y="148"/>
                    <a:pt x="156" y="147"/>
                  </a:cubicBezTo>
                  <a:cubicBezTo>
                    <a:pt x="156" y="146"/>
                    <a:pt x="157" y="145"/>
                    <a:pt x="157" y="143"/>
                  </a:cubicBezTo>
                  <a:cubicBezTo>
                    <a:pt x="157" y="143"/>
                    <a:pt x="157" y="142"/>
                    <a:pt x="157" y="142"/>
                  </a:cubicBezTo>
                  <a:cubicBezTo>
                    <a:pt x="157" y="141"/>
                    <a:pt x="157" y="141"/>
                    <a:pt x="157" y="141"/>
                  </a:cubicBezTo>
                  <a:cubicBezTo>
                    <a:pt x="157" y="141"/>
                    <a:pt x="157" y="141"/>
                    <a:pt x="157" y="141"/>
                  </a:cubicBezTo>
                  <a:cubicBezTo>
                    <a:pt x="157" y="141"/>
                    <a:pt x="157" y="141"/>
                    <a:pt x="157" y="141"/>
                  </a:cubicBezTo>
                  <a:cubicBezTo>
                    <a:pt x="158" y="139"/>
                    <a:pt x="158" y="139"/>
                    <a:pt x="158" y="138"/>
                  </a:cubicBezTo>
                  <a:cubicBezTo>
                    <a:pt x="158" y="137"/>
                    <a:pt x="158" y="136"/>
                    <a:pt x="157" y="135"/>
                  </a:cubicBezTo>
                  <a:cubicBezTo>
                    <a:pt x="157" y="135"/>
                    <a:pt x="156" y="135"/>
                    <a:pt x="156" y="134"/>
                  </a:cubicBezTo>
                  <a:cubicBezTo>
                    <a:pt x="154" y="134"/>
                    <a:pt x="153" y="134"/>
                    <a:pt x="151" y="133"/>
                  </a:cubicBezTo>
                  <a:cubicBezTo>
                    <a:pt x="150" y="135"/>
                    <a:pt x="150" y="135"/>
                    <a:pt x="150" y="135"/>
                  </a:cubicBezTo>
                  <a:cubicBezTo>
                    <a:pt x="151" y="133"/>
                    <a:pt x="151" y="133"/>
                    <a:pt x="151" y="133"/>
                  </a:cubicBezTo>
                  <a:cubicBezTo>
                    <a:pt x="151" y="133"/>
                    <a:pt x="151" y="133"/>
                    <a:pt x="150" y="133"/>
                  </a:cubicBezTo>
                  <a:cubicBezTo>
                    <a:pt x="150" y="132"/>
                    <a:pt x="149" y="131"/>
                    <a:pt x="149" y="131"/>
                  </a:cubicBezTo>
                  <a:cubicBezTo>
                    <a:pt x="148" y="130"/>
                    <a:pt x="148" y="130"/>
                    <a:pt x="148" y="129"/>
                  </a:cubicBezTo>
                  <a:cubicBezTo>
                    <a:pt x="147" y="129"/>
                    <a:pt x="147" y="129"/>
                    <a:pt x="146" y="129"/>
                  </a:cubicBezTo>
                  <a:cubicBezTo>
                    <a:pt x="145" y="129"/>
                    <a:pt x="145" y="129"/>
                    <a:pt x="145" y="129"/>
                  </a:cubicBezTo>
                  <a:cubicBezTo>
                    <a:pt x="143" y="130"/>
                    <a:pt x="143" y="131"/>
                    <a:pt x="142" y="133"/>
                  </a:cubicBezTo>
                  <a:cubicBezTo>
                    <a:pt x="143" y="134"/>
                    <a:pt x="143" y="134"/>
                    <a:pt x="143" y="134"/>
                  </a:cubicBezTo>
                  <a:cubicBezTo>
                    <a:pt x="142" y="133"/>
                    <a:pt x="142" y="133"/>
                    <a:pt x="142" y="133"/>
                  </a:cubicBezTo>
                  <a:cubicBezTo>
                    <a:pt x="141" y="135"/>
                    <a:pt x="141" y="136"/>
                    <a:pt x="141" y="137"/>
                  </a:cubicBezTo>
                  <a:cubicBezTo>
                    <a:pt x="141" y="137"/>
                    <a:pt x="141" y="137"/>
                    <a:pt x="141" y="138"/>
                  </a:cubicBezTo>
                  <a:cubicBezTo>
                    <a:pt x="141" y="138"/>
                    <a:pt x="142" y="139"/>
                    <a:pt x="142" y="139"/>
                  </a:cubicBezTo>
                  <a:cubicBezTo>
                    <a:pt x="143" y="139"/>
                    <a:pt x="143" y="139"/>
                    <a:pt x="144" y="139"/>
                  </a:cubicBezTo>
                  <a:cubicBezTo>
                    <a:pt x="145" y="139"/>
                    <a:pt x="146" y="139"/>
                    <a:pt x="147" y="139"/>
                  </a:cubicBezTo>
                  <a:cubicBezTo>
                    <a:pt x="147" y="138"/>
                    <a:pt x="147" y="138"/>
                    <a:pt x="147" y="138"/>
                  </a:cubicBezTo>
                  <a:cubicBezTo>
                    <a:pt x="146" y="138"/>
                    <a:pt x="146" y="138"/>
                    <a:pt x="146" y="138"/>
                  </a:cubicBezTo>
                  <a:cubicBezTo>
                    <a:pt x="147" y="139"/>
                    <a:pt x="147" y="139"/>
                    <a:pt x="147" y="139"/>
                  </a:cubicBezTo>
                  <a:cubicBezTo>
                    <a:pt x="147" y="138"/>
                    <a:pt x="147" y="138"/>
                    <a:pt x="147" y="138"/>
                  </a:cubicBezTo>
                  <a:cubicBezTo>
                    <a:pt x="146" y="138"/>
                    <a:pt x="146" y="138"/>
                    <a:pt x="146" y="138"/>
                  </a:cubicBezTo>
                  <a:cubicBezTo>
                    <a:pt x="146" y="138"/>
                    <a:pt x="146" y="138"/>
                    <a:pt x="146" y="138"/>
                  </a:cubicBezTo>
                  <a:cubicBezTo>
                    <a:pt x="145" y="138"/>
                    <a:pt x="145" y="138"/>
                    <a:pt x="145" y="138"/>
                  </a:cubicBezTo>
                  <a:cubicBezTo>
                    <a:pt x="146" y="138"/>
                    <a:pt x="146" y="138"/>
                    <a:pt x="146" y="138"/>
                  </a:cubicBezTo>
                  <a:cubicBezTo>
                    <a:pt x="146" y="138"/>
                    <a:pt x="146" y="138"/>
                    <a:pt x="146" y="138"/>
                  </a:cubicBezTo>
                  <a:cubicBezTo>
                    <a:pt x="145" y="138"/>
                    <a:pt x="145" y="138"/>
                    <a:pt x="145" y="138"/>
                  </a:cubicBezTo>
                  <a:cubicBezTo>
                    <a:pt x="145" y="138"/>
                    <a:pt x="145" y="138"/>
                    <a:pt x="145" y="138"/>
                  </a:cubicBezTo>
                  <a:cubicBezTo>
                    <a:pt x="145" y="138"/>
                    <a:pt x="145" y="138"/>
                    <a:pt x="145" y="138"/>
                  </a:cubicBezTo>
                  <a:cubicBezTo>
                    <a:pt x="145" y="139"/>
                    <a:pt x="145" y="141"/>
                    <a:pt x="144" y="143"/>
                  </a:cubicBezTo>
                  <a:cubicBezTo>
                    <a:pt x="144" y="145"/>
                    <a:pt x="144" y="147"/>
                    <a:pt x="144" y="147"/>
                  </a:cubicBezTo>
                  <a:cubicBezTo>
                    <a:pt x="145" y="147"/>
                    <a:pt x="145" y="147"/>
                    <a:pt x="145" y="147"/>
                  </a:cubicBezTo>
                  <a:cubicBezTo>
                    <a:pt x="144" y="147"/>
                    <a:pt x="144" y="147"/>
                    <a:pt x="144" y="147"/>
                  </a:cubicBezTo>
                  <a:cubicBezTo>
                    <a:pt x="143" y="147"/>
                    <a:pt x="143" y="147"/>
                    <a:pt x="143" y="147"/>
                  </a:cubicBezTo>
                  <a:cubicBezTo>
                    <a:pt x="143" y="147"/>
                    <a:pt x="143" y="147"/>
                    <a:pt x="143" y="147"/>
                  </a:cubicBezTo>
                  <a:cubicBezTo>
                    <a:pt x="143" y="148"/>
                    <a:pt x="143" y="148"/>
                    <a:pt x="143" y="148"/>
                  </a:cubicBezTo>
                  <a:cubicBezTo>
                    <a:pt x="143" y="147"/>
                    <a:pt x="143" y="147"/>
                    <a:pt x="143" y="147"/>
                  </a:cubicBezTo>
                  <a:cubicBezTo>
                    <a:pt x="143" y="147"/>
                    <a:pt x="143" y="147"/>
                    <a:pt x="143" y="147"/>
                  </a:cubicBezTo>
                  <a:cubicBezTo>
                    <a:pt x="143" y="148"/>
                    <a:pt x="143" y="148"/>
                    <a:pt x="143" y="148"/>
                  </a:cubicBezTo>
                  <a:cubicBezTo>
                    <a:pt x="143" y="147"/>
                    <a:pt x="143" y="147"/>
                    <a:pt x="143" y="147"/>
                  </a:cubicBezTo>
                  <a:cubicBezTo>
                    <a:pt x="143" y="148"/>
                    <a:pt x="143" y="148"/>
                    <a:pt x="143" y="148"/>
                  </a:cubicBezTo>
                  <a:cubicBezTo>
                    <a:pt x="143" y="147"/>
                    <a:pt x="143" y="147"/>
                    <a:pt x="143" y="147"/>
                  </a:cubicBezTo>
                  <a:cubicBezTo>
                    <a:pt x="143" y="147"/>
                    <a:pt x="143" y="147"/>
                    <a:pt x="143" y="147"/>
                  </a:cubicBezTo>
                  <a:cubicBezTo>
                    <a:pt x="143" y="148"/>
                    <a:pt x="143" y="148"/>
                    <a:pt x="143" y="148"/>
                  </a:cubicBezTo>
                  <a:cubicBezTo>
                    <a:pt x="143" y="147"/>
                    <a:pt x="143" y="147"/>
                    <a:pt x="143" y="147"/>
                  </a:cubicBezTo>
                  <a:cubicBezTo>
                    <a:pt x="143" y="148"/>
                    <a:pt x="143" y="148"/>
                    <a:pt x="143" y="148"/>
                  </a:cubicBezTo>
                  <a:cubicBezTo>
                    <a:pt x="143" y="147"/>
                    <a:pt x="143" y="147"/>
                    <a:pt x="143" y="147"/>
                  </a:cubicBezTo>
                  <a:cubicBezTo>
                    <a:pt x="143" y="147"/>
                    <a:pt x="143" y="147"/>
                    <a:pt x="143" y="147"/>
                  </a:cubicBezTo>
                  <a:cubicBezTo>
                    <a:pt x="143" y="148"/>
                    <a:pt x="143" y="148"/>
                    <a:pt x="143" y="148"/>
                  </a:cubicBezTo>
                  <a:cubicBezTo>
                    <a:pt x="143" y="147"/>
                    <a:pt x="143" y="147"/>
                    <a:pt x="143" y="147"/>
                  </a:cubicBezTo>
                  <a:cubicBezTo>
                    <a:pt x="143" y="147"/>
                    <a:pt x="143" y="147"/>
                    <a:pt x="142" y="147"/>
                  </a:cubicBezTo>
                  <a:cubicBezTo>
                    <a:pt x="142" y="146"/>
                    <a:pt x="141" y="145"/>
                    <a:pt x="140" y="144"/>
                  </a:cubicBezTo>
                  <a:cubicBezTo>
                    <a:pt x="139" y="143"/>
                    <a:pt x="138" y="142"/>
                    <a:pt x="136" y="142"/>
                  </a:cubicBezTo>
                  <a:cubicBezTo>
                    <a:pt x="136" y="142"/>
                    <a:pt x="136" y="142"/>
                    <a:pt x="136" y="142"/>
                  </a:cubicBezTo>
                  <a:cubicBezTo>
                    <a:pt x="136" y="142"/>
                    <a:pt x="136" y="142"/>
                    <a:pt x="136" y="142"/>
                  </a:cubicBezTo>
                  <a:cubicBezTo>
                    <a:pt x="135" y="142"/>
                    <a:pt x="135" y="141"/>
                    <a:pt x="134" y="141"/>
                  </a:cubicBezTo>
                  <a:cubicBezTo>
                    <a:pt x="134" y="141"/>
                    <a:pt x="134" y="141"/>
                    <a:pt x="134" y="141"/>
                  </a:cubicBezTo>
                  <a:cubicBezTo>
                    <a:pt x="134" y="141"/>
                    <a:pt x="134" y="141"/>
                    <a:pt x="134" y="141"/>
                  </a:cubicBezTo>
                  <a:cubicBezTo>
                    <a:pt x="133" y="141"/>
                    <a:pt x="133" y="141"/>
                    <a:pt x="133" y="141"/>
                  </a:cubicBezTo>
                  <a:cubicBezTo>
                    <a:pt x="134" y="141"/>
                    <a:pt x="134" y="141"/>
                    <a:pt x="134" y="141"/>
                  </a:cubicBezTo>
                  <a:cubicBezTo>
                    <a:pt x="134" y="141"/>
                    <a:pt x="134" y="141"/>
                    <a:pt x="134" y="141"/>
                  </a:cubicBezTo>
                  <a:cubicBezTo>
                    <a:pt x="133" y="141"/>
                    <a:pt x="133" y="141"/>
                    <a:pt x="133" y="141"/>
                  </a:cubicBezTo>
                  <a:cubicBezTo>
                    <a:pt x="134" y="141"/>
                    <a:pt x="134" y="141"/>
                    <a:pt x="134" y="141"/>
                  </a:cubicBezTo>
                  <a:cubicBezTo>
                    <a:pt x="133" y="141"/>
                    <a:pt x="133" y="141"/>
                    <a:pt x="133" y="141"/>
                  </a:cubicBezTo>
                  <a:cubicBezTo>
                    <a:pt x="134" y="142"/>
                    <a:pt x="134" y="142"/>
                    <a:pt x="134" y="142"/>
                  </a:cubicBezTo>
                  <a:cubicBezTo>
                    <a:pt x="134" y="141"/>
                    <a:pt x="134" y="141"/>
                    <a:pt x="134" y="141"/>
                  </a:cubicBezTo>
                  <a:cubicBezTo>
                    <a:pt x="133" y="141"/>
                    <a:pt x="133" y="141"/>
                    <a:pt x="133" y="141"/>
                  </a:cubicBezTo>
                  <a:cubicBezTo>
                    <a:pt x="134" y="142"/>
                    <a:pt x="134" y="142"/>
                    <a:pt x="134" y="142"/>
                  </a:cubicBezTo>
                  <a:cubicBezTo>
                    <a:pt x="134" y="142"/>
                    <a:pt x="134" y="141"/>
                    <a:pt x="134" y="141"/>
                  </a:cubicBezTo>
                  <a:cubicBezTo>
                    <a:pt x="135" y="141"/>
                    <a:pt x="135" y="141"/>
                    <a:pt x="136" y="140"/>
                  </a:cubicBezTo>
                  <a:cubicBezTo>
                    <a:pt x="136" y="140"/>
                    <a:pt x="136" y="140"/>
                    <a:pt x="136" y="140"/>
                  </a:cubicBezTo>
                  <a:cubicBezTo>
                    <a:pt x="136" y="140"/>
                    <a:pt x="136" y="140"/>
                    <a:pt x="136" y="140"/>
                  </a:cubicBezTo>
                  <a:cubicBezTo>
                    <a:pt x="137" y="140"/>
                    <a:pt x="138" y="139"/>
                    <a:pt x="139" y="138"/>
                  </a:cubicBezTo>
                  <a:cubicBezTo>
                    <a:pt x="139" y="137"/>
                    <a:pt x="140" y="136"/>
                    <a:pt x="140" y="135"/>
                  </a:cubicBezTo>
                  <a:cubicBezTo>
                    <a:pt x="140" y="131"/>
                    <a:pt x="137" y="127"/>
                    <a:pt x="134" y="124"/>
                  </a:cubicBezTo>
                  <a:cubicBezTo>
                    <a:pt x="133" y="123"/>
                    <a:pt x="132" y="121"/>
                    <a:pt x="130" y="120"/>
                  </a:cubicBezTo>
                  <a:cubicBezTo>
                    <a:pt x="129" y="119"/>
                    <a:pt x="128" y="119"/>
                    <a:pt x="126" y="119"/>
                  </a:cubicBezTo>
                  <a:cubicBezTo>
                    <a:pt x="126" y="120"/>
                    <a:pt x="126" y="120"/>
                    <a:pt x="126" y="120"/>
                  </a:cubicBezTo>
                  <a:cubicBezTo>
                    <a:pt x="127" y="119"/>
                    <a:pt x="127" y="119"/>
                    <a:pt x="127" y="119"/>
                  </a:cubicBezTo>
                  <a:cubicBezTo>
                    <a:pt x="125" y="118"/>
                    <a:pt x="124" y="118"/>
                    <a:pt x="123" y="118"/>
                  </a:cubicBezTo>
                  <a:cubicBezTo>
                    <a:pt x="120" y="118"/>
                    <a:pt x="116" y="119"/>
                    <a:pt x="113" y="120"/>
                  </a:cubicBezTo>
                  <a:cubicBezTo>
                    <a:pt x="110" y="121"/>
                    <a:pt x="107" y="121"/>
                    <a:pt x="104" y="121"/>
                  </a:cubicBezTo>
                  <a:cubicBezTo>
                    <a:pt x="103" y="121"/>
                    <a:pt x="102" y="121"/>
                    <a:pt x="100" y="121"/>
                  </a:cubicBezTo>
                  <a:cubicBezTo>
                    <a:pt x="97" y="120"/>
                    <a:pt x="95" y="120"/>
                    <a:pt x="92" y="120"/>
                  </a:cubicBezTo>
                  <a:cubicBezTo>
                    <a:pt x="89" y="120"/>
                    <a:pt x="87" y="122"/>
                    <a:pt x="84" y="124"/>
                  </a:cubicBezTo>
                  <a:cubicBezTo>
                    <a:pt x="82" y="127"/>
                    <a:pt x="81" y="130"/>
                    <a:pt x="81" y="133"/>
                  </a:cubicBezTo>
                  <a:cubicBezTo>
                    <a:pt x="81" y="134"/>
                    <a:pt x="81" y="135"/>
                    <a:pt x="82" y="136"/>
                  </a:cubicBezTo>
                  <a:cubicBezTo>
                    <a:pt x="83" y="135"/>
                    <a:pt x="83" y="135"/>
                    <a:pt x="83" y="135"/>
                  </a:cubicBezTo>
                  <a:cubicBezTo>
                    <a:pt x="83" y="133"/>
                    <a:pt x="83" y="133"/>
                    <a:pt x="83" y="133"/>
                  </a:cubicBezTo>
                  <a:cubicBezTo>
                    <a:pt x="83" y="133"/>
                    <a:pt x="82" y="133"/>
                    <a:pt x="82" y="133"/>
                  </a:cubicBezTo>
                  <a:cubicBezTo>
                    <a:pt x="81" y="134"/>
                    <a:pt x="81" y="134"/>
                    <a:pt x="81" y="135"/>
                  </a:cubicBezTo>
                  <a:cubicBezTo>
                    <a:pt x="81" y="135"/>
                    <a:pt x="81" y="135"/>
                    <a:pt x="81" y="136"/>
                  </a:cubicBezTo>
                  <a:cubicBezTo>
                    <a:pt x="81" y="136"/>
                    <a:pt x="81" y="136"/>
                    <a:pt x="81" y="136"/>
                  </a:cubicBezTo>
                  <a:cubicBezTo>
                    <a:pt x="81" y="136"/>
                    <a:pt x="81" y="136"/>
                    <a:pt x="81" y="136"/>
                  </a:cubicBezTo>
                  <a:cubicBezTo>
                    <a:pt x="81" y="136"/>
                    <a:pt x="81" y="136"/>
                    <a:pt x="81" y="136"/>
                  </a:cubicBezTo>
                  <a:cubicBezTo>
                    <a:pt x="81" y="136"/>
                    <a:pt x="81" y="136"/>
                    <a:pt x="81" y="136"/>
                  </a:cubicBezTo>
                  <a:cubicBezTo>
                    <a:pt x="81" y="136"/>
                    <a:pt x="81" y="136"/>
                    <a:pt x="81" y="136"/>
                  </a:cubicBezTo>
                  <a:cubicBezTo>
                    <a:pt x="81" y="136"/>
                    <a:pt x="81" y="136"/>
                    <a:pt x="81" y="136"/>
                  </a:cubicBezTo>
                  <a:cubicBezTo>
                    <a:pt x="80" y="136"/>
                    <a:pt x="80" y="136"/>
                    <a:pt x="80" y="136"/>
                  </a:cubicBezTo>
                  <a:cubicBezTo>
                    <a:pt x="81" y="137"/>
                    <a:pt x="81" y="137"/>
                    <a:pt x="81" y="137"/>
                  </a:cubicBezTo>
                  <a:cubicBezTo>
                    <a:pt x="82" y="136"/>
                    <a:pt x="82" y="136"/>
                    <a:pt x="82" y="136"/>
                  </a:cubicBezTo>
                  <a:cubicBezTo>
                    <a:pt x="82" y="136"/>
                    <a:pt x="81" y="135"/>
                    <a:pt x="81" y="135"/>
                  </a:cubicBezTo>
                  <a:cubicBezTo>
                    <a:pt x="80" y="134"/>
                    <a:pt x="80" y="134"/>
                    <a:pt x="80" y="134"/>
                  </a:cubicBezTo>
                  <a:cubicBezTo>
                    <a:pt x="80" y="134"/>
                    <a:pt x="80" y="134"/>
                    <a:pt x="80" y="134"/>
                  </a:cubicBezTo>
                  <a:cubicBezTo>
                    <a:pt x="79" y="134"/>
                    <a:pt x="79" y="134"/>
                    <a:pt x="79" y="134"/>
                  </a:cubicBezTo>
                  <a:cubicBezTo>
                    <a:pt x="79" y="134"/>
                    <a:pt x="79" y="134"/>
                    <a:pt x="78" y="133"/>
                  </a:cubicBezTo>
                  <a:cubicBezTo>
                    <a:pt x="76" y="132"/>
                    <a:pt x="76" y="132"/>
                    <a:pt x="76" y="132"/>
                  </a:cubicBezTo>
                  <a:cubicBezTo>
                    <a:pt x="76" y="135"/>
                    <a:pt x="76" y="135"/>
                    <a:pt x="76" y="135"/>
                  </a:cubicBezTo>
                  <a:cubicBezTo>
                    <a:pt x="76" y="137"/>
                    <a:pt x="77" y="138"/>
                    <a:pt x="77" y="140"/>
                  </a:cubicBezTo>
                  <a:cubicBezTo>
                    <a:pt x="77" y="144"/>
                    <a:pt x="76" y="148"/>
                    <a:pt x="75" y="152"/>
                  </a:cubicBezTo>
                  <a:cubicBezTo>
                    <a:pt x="74" y="154"/>
                    <a:pt x="74" y="154"/>
                    <a:pt x="74" y="154"/>
                  </a:cubicBezTo>
                  <a:cubicBezTo>
                    <a:pt x="76" y="154"/>
                    <a:pt x="76" y="154"/>
                    <a:pt x="76" y="154"/>
                  </a:cubicBezTo>
                  <a:cubicBezTo>
                    <a:pt x="79" y="154"/>
                    <a:pt x="81" y="155"/>
                    <a:pt x="83" y="155"/>
                  </a:cubicBezTo>
                  <a:cubicBezTo>
                    <a:pt x="84" y="155"/>
                    <a:pt x="84" y="156"/>
                    <a:pt x="85" y="156"/>
                  </a:cubicBezTo>
                  <a:cubicBezTo>
                    <a:pt x="85" y="156"/>
                    <a:pt x="85" y="156"/>
                    <a:pt x="85" y="157"/>
                  </a:cubicBezTo>
                  <a:cubicBezTo>
                    <a:pt x="85" y="158"/>
                    <a:pt x="85" y="161"/>
                    <a:pt x="86" y="165"/>
                  </a:cubicBezTo>
                  <a:cubicBezTo>
                    <a:pt x="87" y="164"/>
                    <a:pt x="87" y="164"/>
                    <a:pt x="87" y="164"/>
                  </a:cubicBezTo>
                  <a:cubicBezTo>
                    <a:pt x="86" y="164"/>
                    <a:pt x="86" y="164"/>
                    <a:pt x="86" y="164"/>
                  </a:cubicBezTo>
                  <a:cubicBezTo>
                    <a:pt x="86" y="166"/>
                    <a:pt x="85" y="169"/>
                    <a:pt x="84" y="172"/>
                  </a:cubicBezTo>
                  <a:cubicBezTo>
                    <a:pt x="83" y="174"/>
                    <a:pt x="82" y="177"/>
                    <a:pt x="82" y="179"/>
                  </a:cubicBezTo>
                  <a:cubicBezTo>
                    <a:pt x="82" y="180"/>
                    <a:pt x="82" y="180"/>
                    <a:pt x="82" y="180"/>
                  </a:cubicBezTo>
                  <a:cubicBezTo>
                    <a:pt x="82" y="180"/>
                    <a:pt x="82" y="180"/>
                    <a:pt x="82" y="180"/>
                  </a:cubicBezTo>
                  <a:cubicBezTo>
                    <a:pt x="83" y="181"/>
                    <a:pt x="83" y="181"/>
                    <a:pt x="83" y="182"/>
                  </a:cubicBezTo>
                  <a:cubicBezTo>
                    <a:pt x="83" y="186"/>
                    <a:pt x="80" y="191"/>
                    <a:pt x="77" y="195"/>
                  </a:cubicBezTo>
                  <a:cubicBezTo>
                    <a:pt x="79" y="196"/>
                    <a:pt x="79" y="196"/>
                    <a:pt x="79" y="196"/>
                  </a:cubicBezTo>
                  <a:cubicBezTo>
                    <a:pt x="78" y="195"/>
                    <a:pt x="78" y="195"/>
                    <a:pt x="78" y="195"/>
                  </a:cubicBezTo>
                  <a:cubicBezTo>
                    <a:pt x="76" y="196"/>
                    <a:pt x="76" y="198"/>
                    <a:pt x="75" y="200"/>
                  </a:cubicBezTo>
                  <a:cubicBezTo>
                    <a:pt x="75" y="203"/>
                    <a:pt x="75" y="206"/>
                    <a:pt x="74" y="208"/>
                  </a:cubicBezTo>
                  <a:cubicBezTo>
                    <a:pt x="74" y="209"/>
                    <a:pt x="74" y="210"/>
                    <a:pt x="73" y="211"/>
                  </a:cubicBezTo>
                  <a:cubicBezTo>
                    <a:pt x="73" y="212"/>
                    <a:pt x="72" y="212"/>
                    <a:pt x="71" y="213"/>
                  </a:cubicBezTo>
                  <a:cubicBezTo>
                    <a:pt x="71" y="213"/>
                    <a:pt x="71" y="213"/>
                    <a:pt x="71" y="213"/>
                  </a:cubicBezTo>
                  <a:cubicBezTo>
                    <a:pt x="71" y="213"/>
                    <a:pt x="71" y="213"/>
                    <a:pt x="71" y="213"/>
                  </a:cubicBezTo>
                  <a:cubicBezTo>
                    <a:pt x="69" y="213"/>
                    <a:pt x="67" y="212"/>
                    <a:pt x="65" y="212"/>
                  </a:cubicBezTo>
                  <a:cubicBezTo>
                    <a:pt x="63" y="211"/>
                    <a:pt x="61" y="211"/>
                    <a:pt x="59" y="211"/>
                  </a:cubicBezTo>
                  <a:cubicBezTo>
                    <a:pt x="58" y="211"/>
                    <a:pt x="57" y="211"/>
                    <a:pt x="56" y="211"/>
                  </a:cubicBezTo>
                  <a:cubicBezTo>
                    <a:pt x="56" y="212"/>
                    <a:pt x="55" y="213"/>
                    <a:pt x="55" y="214"/>
                  </a:cubicBezTo>
                  <a:cubicBezTo>
                    <a:pt x="55" y="215"/>
                    <a:pt x="56" y="217"/>
                    <a:pt x="57" y="219"/>
                  </a:cubicBezTo>
                  <a:cubicBezTo>
                    <a:pt x="58" y="218"/>
                    <a:pt x="58" y="218"/>
                    <a:pt x="58" y="218"/>
                  </a:cubicBezTo>
                  <a:cubicBezTo>
                    <a:pt x="58" y="217"/>
                    <a:pt x="58" y="217"/>
                    <a:pt x="58" y="217"/>
                  </a:cubicBezTo>
                  <a:cubicBezTo>
                    <a:pt x="56" y="218"/>
                    <a:pt x="55" y="219"/>
                    <a:pt x="54" y="220"/>
                  </a:cubicBezTo>
                  <a:cubicBezTo>
                    <a:pt x="53" y="221"/>
                    <a:pt x="53" y="222"/>
                    <a:pt x="53" y="223"/>
                  </a:cubicBezTo>
                  <a:cubicBezTo>
                    <a:pt x="53" y="226"/>
                    <a:pt x="55" y="228"/>
                    <a:pt x="57" y="230"/>
                  </a:cubicBezTo>
                  <a:cubicBezTo>
                    <a:pt x="59" y="232"/>
                    <a:pt x="61" y="233"/>
                    <a:pt x="64" y="233"/>
                  </a:cubicBezTo>
                  <a:cubicBezTo>
                    <a:pt x="65" y="233"/>
                    <a:pt x="67" y="232"/>
                    <a:pt x="68" y="232"/>
                  </a:cubicBezTo>
                  <a:cubicBezTo>
                    <a:pt x="69" y="231"/>
                    <a:pt x="70" y="230"/>
                    <a:pt x="71" y="228"/>
                  </a:cubicBezTo>
                  <a:cubicBezTo>
                    <a:pt x="69" y="228"/>
                    <a:pt x="69" y="228"/>
                    <a:pt x="69" y="228"/>
                  </a:cubicBezTo>
                  <a:cubicBezTo>
                    <a:pt x="68" y="229"/>
                    <a:pt x="68" y="229"/>
                    <a:pt x="68" y="229"/>
                  </a:cubicBezTo>
                  <a:cubicBezTo>
                    <a:pt x="71" y="231"/>
                    <a:pt x="71" y="234"/>
                    <a:pt x="71" y="236"/>
                  </a:cubicBezTo>
                  <a:cubicBezTo>
                    <a:pt x="71" y="238"/>
                    <a:pt x="70" y="241"/>
                    <a:pt x="70" y="244"/>
                  </a:cubicBezTo>
                  <a:cubicBezTo>
                    <a:pt x="70" y="245"/>
                    <a:pt x="71" y="246"/>
                    <a:pt x="71" y="247"/>
                  </a:cubicBezTo>
                  <a:cubicBezTo>
                    <a:pt x="72" y="248"/>
                    <a:pt x="73" y="249"/>
                    <a:pt x="74" y="249"/>
                  </a:cubicBezTo>
                  <a:cubicBezTo>
                    <a:pt x="74" y="248"/>
                    <a:pt x="74" y="248"/>
                    <a:pt x="74" y="248"/>
                  </a:cubicBezTo>
                  <a:cubicBezTo>
                    <a:pt x="74" y="247"/>
                    <a:pt x="74" y="247"/>
                    <a:pt x="74" y="247"/>
                  </a:cubicBezTo>
                  <a:cubicBezTo>
                    <a:pt x="73" y="247"/>
                    <a:pt x="72" y="248"/>
                    <a:pt x="71" y="249"/>
                  </a:cubicBezTo>
                  <a:cubicBezTo>
                    <a:pt x="67" y="253"/>
                    <a:pt x="61" y="258"/>
                    <a:pt x="61" y="258"/>
                  </a:cubicBezTo>
                  <a:cubicBezTo>
                    <a:pt x="62" y="259"/>
                    <a:pt x="62" y="259"/>
                    <a:pt x="62" y="259"/>
                  </a:cubicBezTo>
                  <a:cubicBezTo>
                    <a:pt x="62" y="257"/>
                    <a:pt x="62" y="257"/>
                    <a:pt x="62" y="257"/>
                  </a:cubicBezTo>
                  <a:cubicBezTo>
                    <a:pt x="60" y="257"/>
                    <a:pt x="57" y="258"/>
                    <a:pt x="55" y="260"/>
                  </a:cubicBezTo>
                  <a:cubicBezTo>
                    <a:pt x="53" y="261"/>
                    <a:pt x="52" y="263"/>
                    <a:pt x="50" y="265"/>
                  </a:cubicBezTo>
                  <a:cubicBezTo>
                    <a:pt x="49" y="267"/>
                    <a:pt x="49" y="267"/>
                    <a:pt x="49" y="267"/>
                  </a:cubicBezTo>
                  <a:cubicBezTo>
                    <a:pt x="52" y="267"/>
                    <a:pt x="52" y="267"/>
                    <a:pt x="52" y="267"/>
                  </a:cubicBezTo>
                  <a:cubicBezTo>
                    <a:pt x="54" y="267"/>
                    <a:pt x="55" y="268"/>
                    <a:pt x="56" y="269"/>
                  </a:cubicBezTo>
                  <a:cubicBezTo>
                    <a:pt x="56" y="269"/>
                    <a:pt x="57" y="270"/>
                    <a:pt x="57" y="272"/>
                  </a:cubicBezTo>
                  <a:cubicBezTo>
                    <a:pt x="57" y="273"/>
                    <a:pt x="56" y="274"/>
                    <a:pt x="56" y="275"/>
                  </a:cubicBezTo>
                  <a:cubicBezTo>
                    <a:pt x="56" y="276"/>
                    <a:pt x="55" y="276"/>
                    <a:pt x="55" y="276"/>
                  </a:cubicBezTo>
                  <a:cubicBezTo>
                    <a:pt x="55" y="276"/>
                    <a:pt x="55" y="276"/>
                    <a:pt x="55" y="276"/>
                  </a:cubicBezTo>
                  <a:cubicBezTo>
                    <a:pt x="55" y="277"/>
                    <a:pt x="55" y="277"/>
                    <a:pt x="55" y="277"/>
                  </a:cubicBezTo>
                  <a:cubicBezTo>
                    <a:pt x="55" y="276"/>
                    <a:pt x="55" y="276"/>
                    <a:pt x="55" y="276"/>
                  </a:cubicBezTo>
                  <a:cubicBezTo>
                    <a:pt x="55" y="276"/>
                    <a:pt x="55" y="276"/>
                    <a:pt x="55" y="276"/>
                  </a:cubicBezTo>
                  <a:cubicBezTo>
                    <a:pt x="55" y="277"/>
                    <a:pt x="55" y="277"/>
                    <a:pt x="55" y="277"/>
                  </a:cubicBezTo>
                  <a:cubicBezTo>
                    <a:pt x="55" y="276"/>
                    <a:pt x="55" y="276"/>
                    <a:pt x="55" y="276"/>
                  </a:cubicBezTo>
                  <a:cubicBezTo>
                    <a:pt x="55" y="277"/>
                    <a:pt x="55" y="277"/>
                    <a:pt x="55" y="277"/>
                  </a:cubicBezTo>
                  <a:cubicBezTo>
                    <a:pt x="55" y="276"/>
                    <a:pt x="55" y="276"/>
                    <a:pt x="55" y="276"/>
                  </a:cubicBezTo>
                  <a:cubicBezTo>
                    <a:pt x="55" y="276"/>
                    <a:pt x="55" y="276"/>
                    <a:pt x="55" y="276"/>
                  </a:cubicBezTo>
                  <a:cubicBezTo>
                    <a:pt x="55" y="277"/>
                    <a:pt x="55" y="277"/>
                    <a:pt x="55" y="277"/>
                  </a:cubicBezTo>
                  <a:cubicBezTo>
                    <a:pt x="55" y="276"/>
                    <a:pt x="55" y="276"/>
                    <a:pt x="55" y="276"/>
                  </a:cubicBezTo>
                  <a:cubicBezTo>
                    <a:pt x="55" y="278"/>
                    <a:pt x="55" y="278"/>
                    <a:pt x="55" y="278"/>
                  </a:cubicBezTo>
                  <a:cubicBezTo>
                    <a:pt x="56" y="276"/>
                    <a:pt x="56" y="276"/>
                    <a:pt x="56" y="276"/>
                  </a:cubicBezTo>
                  <a:cubicBezTo>
                    <a:pt x="54" y="275"/>
                    <a:pt x="52" y="275"/>
                    <a:pt x="50" y="275"/>
                  </a:cubicBezTo>
                  <a:cubicBezTo>
                    <a:pt x="47" y="275"/>
                    <a:pt x="45" y="276"/>
                    <a:pt x="43" y="277"/>
                  </a:cubicBezTo>
                  <a:cubicBezTo>
                    <a:pt x="41" y="278"/>
                    <a:pt x="39" y="279"/>
                    <a:pt x="38" y="279"/>
                  </a:cubicBezTo>
                  <a:cubicBezTo>
                    <a:pt x="37" y="279"/>
                    <a:pt x="37" y="279"/>
                    <a:pt x="37" y="279"/>
                  </a:cubicBezTo>
                  <a:cubicBezTo>
                    <a:pt x="35" y="279"/>
                    <a:pt x="35" y="279"/>
                    <a:pt x="35" y="279"/>
                  </a:cubicBezTo>
                  <a:cubicBezTo>
                    <a:pt x="35" y="281"/>
                    <a:pt x="35" y="281"/>
                    <a:pt x="35" y="281"/>
                  </a:cubicBezTo>
                  <a:cubicBezTo>
                    <a:pt x="35" y="283"/>
                    <a:pt x="35" y="283"/>
                    <a:pt x="35" y="283"/>
                  </a:cubicBezTo>
                  <a:cubicBezTo>
                    <a:pt x="37" y="283"/>
                    <a:pt x="37" y="283"/>
                    <a:pt x="37" y="283"/>
                  </a:cubicBezTo>
                  <a:cubicBezTo>
                    <a:pt x="38" y="282"/>
                    <a:pt x="38" y="282"/>
                    <a:pt x="38" y="282"/>
                  </a:cubicBezTo>
                  <a:cubicBezTo>
                    <a:pt x="33" y="279"/>
                    <a:pt x="25" y="276"/>
                    <a:pt x="19" y="276"/>
                  </a:cubicBezTo>
                  <a:cubicBezTo>
                    <a:pt x="15" y="276"/>
                    <a:pt x="15" y="276"/>
                    <a:pt x="15" y="276"/>
                  </a:cubicBezTo>
                  <a:cubicBezTo>
                    <a:pt x="18" y="279"/>
                    <a:pt x="18" y="279"/>
                    <a:pt x="18" y="279"/>
                  </a:cubicBezTo>
                  <a:cubicBezTo>
                    <a:pt x="19" y="279"/>
                    <a:pt x="19" y="280"/>
                    <a:pt x="19" y="281"/>
                  </a:cubicBezTo>
                  <a:cubicBezTo>
                    <a:pt x="20" y="282"/>
                    <a:pt x="20" y="283"/>
                    <a:pt x="21" y="284"/>
                  </a:cubicBezTo>
                  <a:cubicBezTo>
                    <a:pt x="22" y="283"/>
                    <a:pt x="22" y="283"/>
                    <a:pt x="22" y="283"/>
                  </a:cubicBezTo>
                  <a:cubicBezTo>
                    <a:pt x="23" y="282"/>
                    <a:pt x="23" y="282"/>
                    <a:pt x="23" y="282"/>
                  </a:cubicBezTo>
                  <a:cubicBezTo>
                    <a:pt x="20" y="281"/>
                    <a:pt x="18" y="280"/>
                    <a:pt x="16" y="280"/>
                  </a:cubicBezTo>
                  <a:cubicBezTo>
                    <a:pt x="14" y="280"/>
                    <a:pt x="13" y="280"/>
                    <a:pt x="11" y="280"/>
                  </a:cubicBezTo>
                  <a:cubicBezTo>
                    <a:pt x="9" y="280"/>
                    <a:pt x="9" y="280"/>
                    <a:pt x="9" y="280"/>
                  </a:cubicBezTo>
                  <a:cubicBezTo>
                    <a:pt x="10" y="282"/>
                    <a:pt x="10" y="282"/>
                    <a:pt x="10" y="282"/>
                  </a:cubicBezTo>
                  <a:cubicBezTo>
                    <a:pt x="10" y="282"/>
                    <a:pt x="11" y="285"/>
                    <a:pt x="11" y="288"/>
                  </a:cubicBezTo>
                  <a:cubicBezTo>
                    <a:pt x="12" y="289"/>
                    <a:pt x="12" y="291"/>
                    <a:pt x="13" y="292"/>
                  </a:cubicBezTo>
                  <a:cubicBezTo>
                    <a:pt x="13" y="292"/>
                    <a:pt x="13" y="293"/>
                    <a:pt x="13" y="293"/>
                  </a:cubicBezTo>
                  <a:cubicBezTo>
                    <a:pt x="13" y="294"/>
                    <a:pt x="13" y="294"/>
                    <a:pt x="13" y="294"/>
                  </a:cubicBezTo>
                  <a:cubicBezTo>
                    <a:pt x="14" y="294"/>
                    <a:pt x="14" y="294"/>
                    <a:pt x="14" y="294"/>
                  </a:cubicBezTo>
                  <a:cubicBezTo>
                    <a:pt x="14" y="294"/>
                    <a:pt x="14" y="295"/>
                    <a:pt x="15" y="295"/>
                  </a:cubicBezTo>
                  <a:cubicBezTo>
                    <a:pt x="15" y="295"/>
                    <a:pt x="16" y="294"/>
                    <a:pt x="16" y="294"/>
                  </a:cubicBezTo>
                  <a:cubicBezTo>
                    <a:pt x="16" y="294"/>
                    <a:pt x="16" y="293"/>
                    <a:pt x="16" y="293"/>
                  </a:cubicBezTo>
                  <a:cubicBezTo>
                    <a:pt x="16" y="293"/>
                    <a:pt x="16" y="293"/>
                    <a:pt x="16" y="293"/>
                  </a:cubicBezTo>
                  <a:cubicBezTo>
                    <a:pt x="13" y="293"/>
                    <a:pt x="13" y="293"/>
                    <a:pt x="13" y="293"/>
                  </a:cubicBezTo>
                  <a:cubicBezTo>
                    <a:pt x="13" y="299"/>
                    <a:pt x="17" y="304"/>
                    <a:pt x="19" y="309"/>
                  </a:cubicBezTo>
                  <a:cubicBezTo>
                    <a:pt x="19" y="309"/>
                    <a:pt x="19" y="309"/>
                    <a:pt x="19" y="309"/>
                  </a:cubicBezTo>
                  <a:cubicBezTo>
                    <a:pt x="19" y="309"/>
                    <a:pt x="19" y="309"/>
                    <a:pt x="19" y="309"/>
                  </a:cubicBezTo>
                  <a:cubicBezTo>
                    <a:pt x="21" y="310"/>
                    <a:pt x="21" y="313"/>
                    <a:pt x="21" y="315"/>
                  </a:cubicBezTo>
                  <a:cubicBezTo>
                    <a:pt x="22" y="318"/>
                    <a:pt x="22" y="321"/>
                    <a:pt x="22" y="324"/>
                  </a:cubicBezTo>
                  <a:cubicBezTo>
                    <a:pt x="22" y="325"/>
                    <a:pt x="21" y="326"/>
                    <a:pt x="21" y="327"/>
                  </a:cubicBezTo>
                  <a:cubicBezTo>
                    <a:pt x="20" y="328"/>
                    <a:pt x="18" y="330"/>
                    <a:pt x="16" y="332"/>
                  </a:cubicBezTo>
                  <a:cubicBezTo>
                    <a:pt x="15" y="334"/>
                    <a:pt x="13" y="336"/>
                    <a:pt x="13" y="339"/>
                  </a:cubicBezTo>
                  <a:cubicBezTo>
                    <a:pt x="13" y="341"/>
                    <a:pt x="13" y="342"/>
                    <a:pt x="13" y="343"/>
                  </a:cubicBezTo>
                  <a:cubicBezTo>
                    <a:pt x="14" y="344"/>
                    <a:pt x="14" y="344"/>
                    <a:pt x="14" y="344"/>
                  </a:cubicBezTo>
                  <a:cubicBezTo>
                    <a:pt x="15" y="344"/>
                    <a:pt x="15" y="344"/>
                    <a:pt x="15" y="344"/>
                  </a:cubicBezTo>
                  <a:cubicBezTo>
                    <a:pt x="19" y="343"/>
                    <a:pt x="19" y="343"/>
                    <a:pt x="19" y="343"/>
                  </a:cubicBezTo>
                  <a:cubicBezTo>
                    <a:pt x="19" y="342"/>
                    <a:pt x="19" y="342"/>
                    <a:pt x="19" y="342"/>
                  </a:cubicBezTo>
                  <a:cubicBezTo>
                    <a:pt x="18" y="341"/>
                    <a:pt x="18" y="341"/>
                    <a:pt x="18" y="341"/>
                  </a:cubicBezTo>
                  <a:cubicBezTo>
                    <a:pt x="17" y="343"/>
                    <a:pt x="17" y="343"/>
                    <a:pt x="16" y="344"/>
                  </a:cubicBezTo>
                  <a:cubicBezTo>
                    <a:pt x="15" y="345"/>
                    <a:pt x="13" y="346"/>
                    <a:pt x="11" y="347"/>
                  </a:cubicBezTo>
                  <a:cubicBezTo>
                    <a:pt x="9" y="348"/>
                    <a:pt x="7" y="350"/>
                    <a:pt x="7" y="353"/>
                  </a:cubicBezTo>
                  <a:cubicBezTo>
                    <a:pt x="8" y="354"/>
                    <a:pt x="8" y="354"/>
                    <a:pt x="8" y="354"/>
                  </a:cubicBezTo>
                  <a:cubicBezTo>
                    <a:pt x="9" y="353"/>
                    <a:pt x="9" y="353"/>
                    <a:pt x="9" y="353"/>
                  </a:cubicBezTo>
                  <a:cubicBezTo>
                    <a:pt x="9" y="352"/>
                    <a:pt x="9" y="352"/>
                    <a:pt x="8" y="351"/>
                  </a:cubicBezTo>
                  <a:cubicBezTo>
                    <a:pt x="8" y="350"/>
                    <a:pt x="8" y="349"/>
                    <a:pt x="7" y="348"/>
                  </a:cubicBezTo>
                  <a:cubicBezTo>
                    <a:pt x="6" y="348"/>
                    <a:pt x="6" y="348"/>
                    <a:pt x="6" y="348"/>
                  </a:cubicBezTo>
                  <a:cubicBezTo>
                    <a:pt x="5" y="348"/>
                    <a:pt x="5" y="348"/>
                    <a:pt x="5" y="348"/>
                  </a:cubicBezTo>
                  <a:cubicBezTo>
                    <a:pt x="4" y="349"/>
                    <a:pt x="2" y="349"/>
                    <a:pt x="2" y="351"/>
                  </a:cubicBezTo>
                  <a:cubicBezTo>
                    <a:pt x="1" y="352"/>
                    <a:pt x="0" y="353"/>
                    <a:pt x="0" y="354"/>
                  </a:cubicBezTo>
                  <a:cubicBezTo>
                    <a:pt x="0" y="356"/>
                    <a:pt x="1" y="357"/>
                    <a:pt x="2" y="358"/>
                  </a:cubicBezTo>
                  <a:cubicBezTo>
                    <a:pt x="2" y="360"/>
                    <a:pt x="2" y="360"/>
                    <a:pt x="2" y="360"/>
                  </a:cubicBezTo>
                  <a:cubicBezTo>
                    <a:pt x="3" y="359"/>
                    <a:pt x="3" y="359"/>
                    <a:pt x="3" y="359"/>
                  </a:cubicBezTo>
                  <a:cubicBezTo>
                    <a:pt x="5" y="359"/>
                    <a:pt x="5" y="359"/>
                    <a:pt x="6" y="359"/>
                  </a:cubicBezTo>
                  <a:cubicBezTo>
                    <a:pt x="7" y="359"/>
                    <a:pt x="8" y="359"/>
                    <a:pt x="9" y="360"/>
                  </a:cubicBezTo>
                  <a:cubicBezTo>
                    <a:pt x="10" y="360"/>
                    <a:pt x="11" y="362"/>
                    <a:pt x="11" y="364"/>
                  </a:cubicBezTo>
                  <a:cubicBezTo>
                    <a:pt x="12" y="366"/>
                    <a:pt x="12" y="368"/>
                    <a:pt x="12" y="370"/>
                  </a:cubicBezTo>
                  <a:cubicBezTo>
                    <a:pt x="14" y="370"/>
                    <a:pt x="14" y="370"/>
                    <a:pt x="14" y="370"/>
                  </a:cubicBezTo>
                  <a:cubicBezTo>
                    <a:pt x="14" y="368"/>
                    <a:pt x="14" y="368"/>
                    <a:pt x="14" y="368"/>
                  </a:cubicBezTo>
                  <a:cubicBezTo>
                    <a:pt x="12" y="368"/>
                    <a:pt x="11" y="369"/>
                    <a:pt x="10" y="370"/>
                  </a:cubicBezTo>
                  <a:cubicBezTo>
                    <a:pt x="8" y="370"/>
                    <a:pt x="7" y="371"/>
                    <a:pt x="6" y="373"/>
                  </a:cubicBezTo>
                  <a:cubicBezTo>
                    <a:pt x="5" y="373"/>
                    <a:pt x="5" y="373"/>
                    <a:pt x="5" y="373"/>
                  </a:cubicBezTo>
                  <a:cubicBezTo>
                    <a:pt x="6" y="374"/>
                    <a:pt x="6" y="374"/>
                    <a:pt x="6" y="374"/>
                  </a:cubicBezTo>
                  <a:cubicBezTo>
                    <a:pt x="6" y="377"/>
                    <a:pt x="9" y="381"/>
                    <a:pt x="12" y="385"/>
                  </a:cubicBezTo>
                  <a:cubicBezTo>
                    <a:pt x="13" y="387"/>
                    <a:pt x="15" y="389"/>
                    <a:pt x="16" y="390"/>
                  </a:cubicBezTo>
                  <a:cubicBezTo>
                    <a:pt x="18" y="391"/>
                    <a:pt x="20" y="392"/>
                    <a:pt x="21" y="393"/>
                  </a:cubicBezTo>
                  <a:cubicBezTo>
                    <a:pt x="22" y="392"/>
                    <a:pt x="22" y="392"/>
                    <a:pt x="22" y="392"/>
                  </a:cubicBezTo>
                  <a:cubicBezTo>
                    <a:pt x="21" y="390"/>
                    <a:pt x="21" y="390"/>
                    <a:pt x="21" y="390"/>
                  </a:cubicBezTo>
                  <a:cubicBezTo>
                    <a:pt x="21" y="391"/>
                    <a:pt x="20" y="391"/>
                    <a:pt x="20" y="391"/>
                  </a:cubicBezTo>
                  <a:cubicBezTo>
                    <a:pt x="19" y="392"/>
                    <a:pt x="18" y="393"/>
                    <a:pt x="17" y="394"/>
                  </a:cubicBezTo>
                  <a:cubicBezTo>
                    <a:pt x="16" y="394"/>
                    <a:pt x="16" y="394"/>
                    <a:pt x="16" y="395"/>
                  </a:cubicBezTo>
                  <a:cubicBezTo>
                    <a:pt x="15" y="395"/>
                    <a:pt x="15" y="396"/>
                    <a:pt x="15" y="397"/>
                  </a:cubicBezTo>
                  <a:cubicBezTo>
                    <a:pt x="15" y="399"/>
                    <a:pt x="15" y="400"/>
                    <a:pt x="16" y="402"/>
                  </a:cubicBezTo>
                  <a:cubicBezTo>
                    <a:pt x="17" y="402"/>
                    <a:pt x="18" y="403"/>
                    <a:pt x="19" y="403"/>
                  </a:cubicBezTo>
                  <a:cubicBezTo>
                    <a:pt x="20" y="403"/>
                    <a:pt x="21" y="403"/>
                    <a:pt x="22" y="403"/>
                  </a:cubicBezTo>
                  <a:cubicBezTo>
                    <a:pt x="23" y="403"/>
                    <a:pt x="23" y="404"/>
                    <a:pt x="24" y="404"/>
                  </a:cubicBezTo>
                  <a:cubicBezTo>
                    <a:pt x="25" y="403"/>
                    <a:pt x="25" y="403"/>
                    <a:pt x="25" y="403"/>
                  </a:cubicBezTo>
                  <a:cubicBezTo>
                    <a:pt x="24" y="404"/>
                    <a:pt x="24" y="404"/>
                    <a:pt x="24" y="404"/>
                  </a:cubicBezTo>
                  <a:cubicBezTo>
                    <a:pt x="24" y="404"/>
                    <a:pt x="24" y="405"/>
                    <a:pt x="25" y="406"/>
                  </a:cubicBezTo>
                  <a:cubicBezTo>
                    <a:pt x="25" y="407"/>
                    <a:pt x="26" y="409"/>
                    <a:pt x="26" y="411"/>
                  </a:cubicBezTo>
                  <a:cubicBezTo>
                    <a:pt x="27" y="413"/>
                    <a:pt x="27" y="415"/>
                    <a:pt x="27" y="416"/>
                  </a:cubicBezTo>
                  <a:cubicBezTo>
                    <a:pt x="27" y="417"/>
                    <a:pt x="27" y="417"/>
                    <a:pt x="27" y="417"/>
                  </a:cubicBezTo>
                  <a:cubicBezTo>
                    <a:pt x="29" y="418"/>
                    <a:pt x="29" y="418"/>
                    <a:pt x="29" y="418"/>
                  </a:cubicBezTo>
                  <a:cubicBezTo>
                    <a:pt x="28" y="417"/>
                    <a:pt x="28" y="417"/>
                    <a:pt x="28" y="417"/>
                  </a:cubicBezTo>
                  <a:cubicBezTo>
                    <a:pt x="27" y="417"/>
                    <a:pt x="24" y="418"/>
                    <a:pt x="22" y="419"/>
                  </a:cubicBezTo>
                  <a:cubicBezTo>
                    <a:pt x="19" y="420"/>
                    <a:pt x="17" y="422"/>
                    <a:pt x="15" y="424"/>
                  </a:cubicBezTo>
                  <a:cubicBezTo>
                    <a:pt x="17" y="425"/>
                    <a:pt x="17" y="425"/>
                    <a:pt x="17" y="425"/>
                  </a:cubicBezTo>
                  <a:cubicBezTo>
                    <a:pt x="15" y="424"/>
                    <a:pt x="15" y="424"/>
                    <a:pt x="15" y="424"/>
                  </a:cubicBezTo>
                  <a:cubicBezTo>
                    <a:pt x="14" y="426"/>
                    <a:pt x="13" y="428"/>
                    <a:pt x="12" y="431"/>
                  </a:cubicBezTo>
                  <a:cubicBezTo>
                    <a:pt x="11" y="434"/>
                    <a:pt x="11" y="436"/>
                    <a:pt x="11" y="438"/>
                  </a:cubicBezTo>
                  <a:cubicBezTo>
                    <a:pt x="11" y="443"/>
                    <a:pt x="12" y="449"/>
                    <a:pt x="14" y="453"/>
                  </a:cubicBezTo>
                  <a:cubicBezTo>
                    <a:pt x="15" y="456"/>
                    <a:pt x="17" y="458"/>
                    <a:pt x="18" y="459"/>
                  </a:cubicBezTo>
                  <a:cubicBezTo>
                    <a:pt x="20" y="461"/>
                    <a:pt x="22" y="462"/>
                    <a:pt x="24" y="462"/>
                  </a:cubicBezTo>
                  <a:cubicBezTo>
                    <a:pt x="24" y="462"/>
                    <a:pt x="25" y="462"/>
                    <a:pt x="25" y="462"/>
                  </a:cubicBezTo>
                  <a:cubicBezTo>
                    <a:pt x="25" y="460"/>
                    <a:pt x="25" y="460"/>
                    <a:pt x="25" y="460"/>
                  </a:cubicBezTo>
                  <a:cubicBezTo>
                    <a:pt x="23" y="460"/>
                    <a:pt x="23" y="460"/>
                    <a:pt x="23" y="460"/>
                  </a:cubicBezTo>
                  <a:cubicBezTo>
                    <a:pt x="24" y="462"/>
                    <a:pt x="25" y="464"/>
                    <a:pt x="26" y="464"/>
                  </a:cubicBezTo>
                  <a:cubicBezTo>
                    <a:pt x="27" y="466"/>
                    <a:pt x="29" y="466"/>
                    <a:pt x="30" y="466"/>
                  </a:cubicBezTo>
                  <a:cubicBezTo>
                    <a:pt x="30" y="467"/>
                    <a:pt x="31" y="467"/>
                    <a:pt x="31" y="467"/>
                  </a:cubicBezTo>
                  <a:cubicBezTo>
                    <a:pt x="31" y="468"/>
                    <a:pt x="31" y="469"/>
                    <a:pt x="31" y="470"/>
                  </a:cubicBezTo>
                  <a:cubicBezTo>
                    <a:pt x="31" y="470"/>
                    <a:pt x="31" y="471"/>
                    <a:pt x="31" y="472"/>
                  </a:cubicBezTo>
                  <a:cubicBezTo>
                    <a:pt x="33" y="472"/>
                    <a:pt x="33" y="472"/>
                    <a:pt x="33" y="472"/>
                  </a:cubicBezTo>
                  <a:cubicBezTo>
                    <a:pt x="32" y="471"/>
                    <a:pt x="32" y="471"/>
                    <a:pt x="32" y="471"/>
                  </a:cubicBezTo>
                  <a:cubicBezTo>
                    <a:pt x="31" y="472"/>
                    <a:pt x="29" y="474"/>
                    <a:pt x="27" y="476"/>
                  </a:cubicBezTo>
                  <a:cubicBezTo>
                    <a:pt x="25" y="478"/>
                    <a:pt x="23" y="480"/>
                    <a:pt x="22" y="481"/>
                  </a:cubicBezTo>
                  <a:cubicBezTo>
                    <a:pt x="23" y="482"/>
                    <a:pt x="23" y="482"/>
                    <a:pt x="23" y="482"/>
                  </a:cubicBezTo>
                  <a:cubicBezTo>
                    <a:pt x="23" y="481"/>
                    <a:pt x="23" y="481"/>
                    <a:pt x="23" y="481"/>
                  </a:cubicBezTo>
                  <a:cubicBezTo>
                    <a:pt x="22" y="481"/>
                    <a:pt x="21" y="482"/>
                    <a:pt x="20" y="483"/>
                  </a:cubicBezTo>
                  <a:cubicBezTo>
                    <a:pt x="20" y="484"/>
                    <a:pt x="20" y="485"/>
                    <a:pt x="20" y="486"/>
                  </a:cubicBezTo>
                  <a:cubicBezTo>
                    <a:pt x="20" y="487"/>
                    <a:pt x="20" y="489"/>
                    <a:pt x="20" y="490"/>
                  </a:cubicBezTo>
                  <a:cubicBezTo>
                    <a:pt x="22" y="490"/>
                    <a:pt x="22" y="490"/>
                    <a:pt x="22" y="490"/>
                  </a:cubicBezTo>
                  <a:cubicBezTo>
                    <a:pt x="20" y="490"/>
                    <a:pt x="20" y="490"/>
                    <a:pt x="20" y="490"/>
                  </a:cubicBezTo>
                  <a:cubicBezTo>
                    <a:pt x="20" y="490"/>
                    <a:pt x="20" y="491"/>
                    <a:pt x="20" y="491"/>
                  </a:cubicBezTo>
                  <a:cubicBezTo>
                    <a:pt x="20" y="492"/>
                    <a:pt x="20" y="493"/>
                    <a:pt x="20" y="493"/>
                  </a:cubicBezTo>
                  <a:cubicBezTo>
                    <a:pt x="21" y="494"/>
                    <a:pt x="22" y="495"/>
                    <a:pt x="23" y="495"/>
                  </a:cubicBezTo>
                  <a:cubicBezTo>
                    <a:pt x="24" y="496"/>
                    <a:pt x="25" y="496"/>
                    <a:pt x="27" y="496"/>
                  </a:cubicBezTo>
                  <a:cubicBezTo>
                    <a:pt x="28" y="497"/>
                    <a:pt x="30" y="498"/>
                    <a:pt x="32" y="499"/>
                  </a:cubicBezTo>
                  <a:cubicBezTo>
                    <a:pt x="32" y="499"/>
                    <a:pt x="32" y="499"/>
                    <a:pt x="32" y="499"/>
                  </a:cubicBezTo>
                  <a:cubicBezTo>
                    <a:pt x="32" y="499"/>
                    <a:pt x="32" y="499"/>
                    <a:pt x="32" y="499"/>
                  </a:cubicBezTo>
                  <a:cubicBezTo>
                    <a:pt x="32" y="500"/>
                    <a:pt x="32" y="500"/>
                    <a:pt x="32" y="500"/>
                  </a:cubicBezTo>
                  <a:cubicBezTo>
                    <a:pt x="32" y="500"/>
                    <a:pt x="32" y="500"/>
                    <a:pt x="32" y="501"/>
                  </a:cubicBezTo>
                  <a:cubicBezTo>
                    <a:pt x="32" y="502"/>
                    <a:pt x="32" y="503"/>
                    <a:pt x="30" y="503"/>
                  </a:cubicBezTo>
                  <a:cubicBezTo>
                    <a:pt x="31" y="505"/>
                    <a:pt x="31" y="505"/>
                    <a:pt x="31" y="505"/>
                  </a:cubicBezTo>
                  <a:cubicBezTo>
                    <a:pt x="32" y="506"/>
                    <a:pt x="32" y="506"/>
                    <a:pt x="32" y="506"/>
                  </a:cubicBezTo>
                  <a:cubicBezTo>
                    <a:pt x="31" y="505"/>
                    <a:pt x="31" y="505"/>
                    <a:pt x="31" y="505"/>
                  </a:cubicBezTo>
                  <a:cubicBezTo>
                    <a:pt x="31" y="506"/>
                    <a:pt x="31" y="506"/>
                    <a:pt x="31" y="506"/>
                  </a:cubicBezTo>
                  <a:cubicBezTo>
                    <a:pt x="32" y="506"/>
                    <a:pt x="32" y="506"/>
                    <a:pt x="32" y="506"/>
                  </a:cubicBezTo>
                  <a:cubicBezTo>
                    <a:pt x="31" y="505"/>
                    <a:pt x="31" y="505"/>
                    <a:pt x="31" y="505"/>
                  </a:cubicBezTo>
                  <a:cubicBezTo>
                    <a:pt x="31" y="506"/>
                    <a:pt x="31" y="506"/>
                    <a:pt x="31" y="506"/>
                  </a:cubicBezTo>
                  <a:cubicBezTo>
                    <a:pt x="31" y="505"/>
                    <a:pt x="31" y="505"/>
                    <a:pt x="31" y="505"/>
                  </a:cubicBezTo>
                  <a:cubicBezTo>
                    <a:pt x="31" y="506"/>
                    <a:pt x="31" y="506"/>
                    <a:pt x="31" y="506"/>
                  </a:cubicBezTo>
                  <a:cubicBezTo>
                    <a:pt x="31" y="506"/>
                    <a:pt x="31" y="506"/>
                    <a:pt x="31" y="506"/>
                  </a:cubicBezTo>
                  <a:cubicBezTo>
                    <a:pt x="31" y="505"/>
                    <a:pt x="31" y="505"/>
                    <a:pt x="31" y="505"/>
                  </a:cubicBezTo>
                  <a:cubicBezTo>
                    <a:pt x="31" y="506"/>
                    <a:pt x="31" y="506"/>
                    <a:pt x="31" y="506"/>
                  </a:cubicBezTo>
                  <a:cubicBezTo>
                    <a:pt x="31" y="506"/>
                    <a:pt x="31" y="506"/>
                    <a:pt x="31" y="506"/>
                  </a:cubicBezTo>
                  <a:cubicBezTo>
                    <a:pt x="31" y="506"/>
                    <a:pt x="31" y="506"/>
                    <a:pt x="31" y="506"/>
                  </a:cubicBezTo>
                  <a:cubicBezTo>
                    <a:pt x="31" y="506"/>
                    <a:pt x="31" y="506"/>
                    <a:pt x="31" y="506"/>
                  </a:cubicBezTo>
                  <a:cubicBezTo>
                    <a:pt x="31" y="506"/>
                    <a:pt x="31" y="506"/>
                    <a:pt x="31" y="506"/>
                  </a:cubicBezTo>
                  <a:cubicBezTo>
                    <a:pt x="31" y="506"/>
                    <a:pt x="31" y="506"/>
                    <a:pt x="31" y="506"/>
                  </a:cubicBezTo>
                  <a:cubicBezTo>
                    <a:pt x="31" y="506"/>
                    <a:pt x="32" y="507"/>
                    <a:pt x="33" y="508"/>
                  </a:cubicBezTo>
                  <a:cubicBezTo>
                    <a:pt x="34" y="510"/>
                    <a:pt x="36" y="512"/>
                    <a:pt x="37" y="514"/>
                  </a:cubicBezTo>
                  <a:cubicBezTo>
                    <a:pt x="38" y="515"/>
                    <a:pt x="38" y="516"/>
                    <a:pt x="39" y="517"/>
                  </a:cubicBezTo>
                  <a:cubicBezTo>
                    <a:pt x="40" y="518"/>
                    <a:pt x="40" y="518"/>
                    <a:pt x="40" y="518"/>
                  </a:cubicBezTo>
                  <a:cubicBezTo>
                    <a:pt x="40" y="518"/>
                    <a:pt x="40" y="518"/>
                    <a:pt x="40" y="518"/>
                  </a:cubicBezTo>
                  <a:cubicBezTo>
                    <a:pt x="40" y="518"/>
                    <a:pt x="40" y="518"/>
                    <a:pt x="41" y="518"/>
                  </a:cubicBezTo>
                  <a:cubicBezTo>
                    <a:pt x="42" y="518"/>
                    <a:pt x="42" y="518"/>
                    <a:pt x="42" y="518"/>
                  </a:cubicBezTo>
                  <a:cubicBezTo>
                    <a:pt x="42" y="518"/>
                    <a:pt x="42" y="518"/>
                    <a:pt x="42" y="517"/>
                  </a:cubicBezTo>
                  <a:cubicBezTo>
                    <a:pt x="43" y="517"/>
                    <a:pt x="43" y="517"/>
                    <a:pt x="43" y="517"/>
                  </a:cubicBezTo>
                  <a:cubicBezTo>
                    <a:pt x="41" y="517"/>
                    <a:pt x="41" y="517"/>
                    <a:pt x="41" y="517"/>
                  </a:cubicBezTo>
                  <a:cubicBezTo>
                    <a:pt x="40" y="517"/>
                    <a:pt x="40" y="517"/>
                    <a:pt x="40" y="517"/>
                  </a:cubicBezTo>
                  <a:cubicBezTo>
                    <a:pt x="40" y="518"/>
                    <a:pt x="40" y="518"/>
                    <a:pt x="40" y="518"/>
                  </a:cubicBezTo>
                  <a:cubicBezTo>
                    <a:pt x="40" y="519"/>
                    <a:pt x="40" y="519"/>
                    <a:pt x="40" y="520"/>
                  </a:cubicBezTo>
                  <a:cubicBezTo>
                    <a:pt x="40" y="521"/>
                    <a:pt x="40" y="522"/>
                    <a:pt x="41" y="522"/>
                  </a:cubicBezTo>
                  <a:cubicBezTo>
                    <a:pt x="41" y="523"/>
                    <a:pt x="42" y="523"/>
                    <a:pt x="43" y="523"/>
                  </a:cubicBezTo>
                  <a:cubicBezTo>
                    <a:pt x="44" y="523"/>
                    <a:pt x="44" y="523"/>
                    <a:pt x="44" y="523"/>
                  </a:cubicBezTo>
                  <a:cubicBezTo>
                    <a:pt x="44" y="523"/>
                    <a:pt x="44" y="523"/>
                    <a:pt x="44" y="523"/>
                  </a:cubicBezTo>
                  <a:cubicBezTo>
                    <a:pt x="45" y="523"/>
                    <a:pt x="47" y="523"/>
                    <a:pt x="48" y="523"/>
                  </a:cubicBezTo>
                  <a:cubicBezTo>
                    <a:pt x="48" y="523"/>
                    <a:pt x="49" y="523"/>
                    <a:pt x="49" y="523"/>
                  </a:cubicBezTo>
                  <a:cubicBezTo>
                    <a:pt x="50" y="522"/>
                    <a:pt x="50" y="521"/>
                    <a:pt x="50" y="521"/>
                  </a:cubicBezTo>
                  <a:cubicBezTo>
                    <a:pt x="50" y="519"/>
                    <a:pt x="50" y="519"/>
                    <a:pt x="49" y="517"/>
                  </a:cubicBezTo>
                  <a:cubicBezTo>
                    <a:pt x="48" y="518"/>
                    <a:pt x="48" y="518"/>
                    <a:pt x="48" y="518"/>
                  </a:cubicBezTo>
                  <a:cubicBezTo>
                    <a:pt x="48" y="520"/>
                    <a:pt x="48" y="520"/>
                    <a:pt x="48" y="520"/>
                  </a:cubicBezTo>
                  <a:cubicBezTo>
                    <a:pt x="50" y="520"/>
                    <a:pt x="52" y="520"/>
                    <a:pt x="54" y="521"/>
                  </a:cubicBezTo>
                  <a:cubicBezTo>
                    <a:pt x="55" y="521"/>
                    <a:pt x="56" y="521"/>
                    <a:pt x="56" y="522"/>
                  </a:cubicBezTo>
                  <a:cubicBezTo>
                    <a:pt x="57" y="522"/>
                    <a:pt x="57" y="522"/>
                    <a:pt x="57" y="522"/>
                  </a:cubicBezTo>
                  <a:cubicBezTo>
                    <a:pt x="57" y="522"/>
                    <a:pt x="57" y="522"/>
                    <a:pt x="57" y="522"/>
                  </a:cubicBezTo>
                  <a:cubicBezTo>
                    <a:pt x="57" y="522"/>
                    <a:pt x="57" y="522"/>
                    <a:pt x="57" y="522"/>
                  </a:cubicBezTo>
                  <a:cubicBezTo>
                    <a:pt x="57" y="522"/>
                    <a:pt x="57" y="522"/>
                    <a:pt x="57" y="522"/>
                  </a:cubicBezTo>
                  <a:cubicBezTo>
                    <a:pt x="57" y="522"/>
                    <a:pt x="57" y="522"/>
                    <a:pt x="57" y="522"/>
                  </a:cubicBezTo>
                  <a:cubicBezTo>
                    <a:pt x="57" y="522"/>
                    <a:pt x="57" y="522"/>
                    <a:pt x="57" y="522"/>
                  </a:cubicBezTo>
                  <a:cubicBezTo>
                    <a:pt x="57" y="522"/>
                    <a:pt x="57" y="522"/>
                    <a:pt x="57" y="522"/>
                  </a:cubicBezTo>
                  <a:cubicBezTo>
                    <a:pt x="57" y="522"/>
                    <a:pt x="57" y="522"/>
                    <a:pt x="57" y="522"/>
                  </a:cubicBezTo>
                  <a:cubicBezTo>
                    <a:pt x="57" y="522"/>
                    <a:pt x="57" y="522"/>
                    <a:pt x="57" y="522"/>
                  </a:cubicBezTo>
                  <a:cubicBezTo>
                    <a:pt x="57" y="524"/>
                    <a:pt x="57" y="525"/>
                    <a:pt x="58" y="526"/>
                  </a:cubicBezTo>
                  <a:cubicBezTo>
                    <a:pt x="58" y="527"/>
                    <a:pt x="58" y="527"/>
                    <a:pt x="58" y="528"/>
                  </a:cubicBezTo>
                  <a:cubicBezTo>
                    <a:pt x="59" y="528"/>
                    <a:pt x="59" y="528"/>
                    <a:pt x="60" y="528"/>
                  </a:cubicBezTo>
                  <a:cubicBezTo>
                    <a:pt x="61" y="528"/>
                    <a:pt x="61" y="528"/>
                    <a:pt x="61" y="528"/>
                  </a:cubicBezTo>
                  <a:cubicBezTo>
                    <a:pt x="62" y="528"/>
                    <a:pt x="62" y="527"/>
                    <a:pt x="62" y="527"/>
                  </a:cubicBezTo>
                  <a:cubicBezTo>
                    <a:pt x="63" y="526"/>
                    <a:pt x="63" y="526"/>
                    <a:pt x="63" y="525"/>
                  </a:cubicBezTo>
                  <a:cubicBezTo>
                    <a:pt x="64" y="525"/>
                    <a:pt x="64" y="525"/>
                    <a:pt x="64" y="525"/>
                  </a:cubicBezTo>
                  <a:cubicBezTo>
                    <a:pt x="64" y="524"/>
                    <a:pt x="64" y="524"/>
                    <a:pt x="64" y="524"/>
                  </a:cubicBezTo>
                  <a:cubicBezTo>
                    <a:pt x="63" y="525"/>
                    <a:pt x="63" y="525"/>
                    <a:pt x="63" y="525"/>
                  </a:cubicBezTo>
                  <a:cubicBezTo>
                    <a:pt x="63" y="525"/>
                    <a:pt x="65" y="526"/>
                    <a:pt x="68" y="527"/>
                  </a:cubicBezTo>
                  <a:cubicBezTo>
                    <a:pt x="69" y="527"/>
                    <a:pt x="70" y="528"/>
                    <a:pt x="71" y="528"/>
                  </a:cubicBezTo>
                  <a:cubicBezTo>
                    <a:pt x="72" y="529"/>
                    <a:pt x="73" y="529"/>
                    <a:pt x="74" y="529"/>
                  </a:cubicBezTo>
                  <a:cubicBezTo>
                    <a:pt x="75" y="529"/>
                    <a:pt x="76" y="529"/>
                    <a:pt x="76" y="529"/>
                  </a:cubicBezTo>
                  <a:cubicBezTo>
                    <a:pt x="77" y="528"/>
                    <a:pt x="77" y="528"/>
                    <a:pt x="78" y="528"/>
                  </a:cubicBezTo>
                  <a:cubicBezTo>
                    <a:pt x="78" y="527"/>
                    <a:pt x="79" y="527"/>
                    <a:pt x="81" y="527"/>
                  </a:cubicBezTo>
                  <a:cubicBezTo>
                    <a:pt x="84" y="526"/>
                    <a:pt x="84" y="526"/>
                    <a:pt x="84" y="526"/>
                  </a:cubicBezTo>
                  <a:cubicBezTo>
                    <a:pt x="81" y="524"/>
                    <a:pt x="81" y="524"/>
                    <a:pt x="81" y="524"/>
                  </a:cubicBezTo>
                  <a:cubicBezTo>
                    <a:pt x="81" y="524"/>
                    <a:pt x="81" y="524"/>
                    <a:pt x="81" y="524"/>
                  </a:cubicBezTo>
                  <a:cubicBezTo>
                    <a:pt x="81" y="524"/>
                    <a:pt x="81" y="524"/>
                    <a:pt x="81" y="524"/>
                  </a:cubicBezTo>
                  <a:cubicBezTo>
                    <a:pt x="81" y="524"/>
                    <a:pt x="81" y="524"/>
                    <a:pt x="81" y="524"/>
                  </a:cubicBezTo>
                  <a:cubicBezTo>
                    <a:pt x="80" y="524"/>
                    <a:pt x="80" y="524"/>
                    <a:pt x="80" y="524"/>
                  </a:cubicBezTo>
                  <a:cubicBezTo>
                    <a:pt x="81" y="524"/>
                    <a:pt x="81" y="524"/>
                    <a:pt x="81" y="524"/>
                  </a:cubicBezTo>
                  <a:cubicBezTo>
                    <a:pt x="81" y="524"/>
                    <a:pt x="81" y="524"/>
                    <a:pt x="81" y="524"/>
                  </a:cubicBezTo>
                  <a:cubicBezTo>
                    <a:pt x="80" y="524"/>
                    <a:pt x="80" y="524"/>
                    <a:pt x="80" y="524"/>
                  </a:cubicBezTo>
                  <a:cubicBezTo>
                    <a:pt x="81" y="524"/>
                    <a:pt x="81" y="524"/>
                    <a:pt x="81" y="524"/>
                  </a:cubicBezTo>
                  <a:cubicBezTo>
                    <a:pt x="80" y="524"/>
                    <a:pt x="80" y="524"/>
                    <a:pt x="80" y="524"/>
                  </a:cubicBezTo>
                  <a:cubicBezTo>
                    <a:pt x="81" y="524"/>
                    <a:pt x="81" y="524"/>
                    <a:pt x="81" y="524"/>
                  </a:cubicBezTo>
                  <a:cubicBezTo>
                    <a:pt x="81" y="524"/>
                    <a:pt x="81" y="524"/>
                    <a:pt x="81" y="524"/>
                  </a:cubicBezTo>
                  <a:cubicBezTo>
                    <a:pt x="80" y="524"/>
                    <a:pt x="80" y="524"/>
                    <a:pt x="80" y="524"/>
                  </a:cubicBezTo>
                  <a:cubicBezTo>
                    <a:pt x="81" y="524"/>
                    <a:pt x="81" y="524"/>
                    <a:pt x="81" y="524"/>
                  </a:cubicBezTo>
                  <a:cubicBezTo>
                    <a:pt x="80" y="524"/>
                    <a:pt x="80" y="524"/>
                    <a:pt x="80" y="524"/>
                  </a:cubicBezTo>
                  <a:cubicBezTo>
                    <a:pt x="81" y="525"/>
                    <a:pt x="81" y="525"/>
                    <a:pt x="81" y="525"/>
                  </a:cubicBezTo>
                  <a:cubicBezTo>
                    <a:pt x="81" y="524"/>
                    <a:pt x="81" y="524"/>
                    <a:pt x="81" y="524"/>
                  </a:cubicBezTo>
                  <a:cubicBezTo>
                    <a:pt x="80" y="524"/>
                    <a:pt x="80" y="524"/>
                    <a:pt x="80" y="524"/>
                  </a:cubicBezTo>
                  <a:cubicBezTo>
                    <a:pt x="81" y="525"/>
                    <a:pt x="81" y="525"/>
                    <a:pt x="81" y="525"/>
                  </a:cubicBezTo>
                  <a:cubicBezTo>
                    <a:pt x="80" y="524"/>
                    <a:pt x="80" y="524"/>
                    <a:pt x="80" y="524"/>
                  </a:cubicBezTo>
                  <a:cubicBezTo>
                    <a:pt x="80" y="525"/>
                    <a:pt x="80" y="525"/>
                    <a:pt x="80" y="525"/>
                  </a:cubicBezTo>
                  <a:cubicBezTo>
                    <a:pt x="81" y="525"/>
                    <a:pt x="81" y="525"/>
                    <a:pt x="81" y="525"/>
                  </a:cubicBezTo>
                  <a:cubicBezTo>
                    <a:pt x="80" y="524"/>
                    <a:pt x="80" y="524"/>
                    <a:pt x="80" y="524"/>
                  </a:cubicBezTo>
                  <a:cubicBezTo>
                    <a:pt x="80" y="525"/>
                    <a:pt x="80" y="525"/>
                    <a:pt x="80" y="525"/>
                  </a:cubicBezTo>
                  <a:cubicBezTo>
                    <a:pt x="80" y="525"/>
                    <a:pt x="80" y="525"/>
                    <a:pt x="80" y="525"/>
                  </a:cubicBezTo>
                  <a:cubicBezTo>
                    <a:pt x="80" y="525"/>
                    <a:pt x="80" y="525"/>
                    <a:pt x="80" y="525"/>
                  </a:cubicBezTo>
                  <a:cubicBezTo>
                    <a:pt x="80" y="525"/>
                    <a:pt x="80" y="525"/>
                    <a:pt x="80" y="525"/>
                  </a:cubicBezTo>
                  <a:cubicBezTo>
                    <a:pt x="80" y="525"/>
                    <a:pt x="80" y="525"/>
                    <a:pt x="80" y="525"/>
                  </a:cubicBezTo>
                  <a:cubicBezTo>
                    <a:pt x="80" y="525"/>
                    <a:pt x="80" y="525"/>
                    <a:pt x="80" y="525"/>
                  </a:cubicBezTo>
                  <a:cubicBezTo>
                    <a:pt x="80" y="525"/>
                    <a:pt x="81" y="525"/>
                    <a:pt x="81" y="525"/>
                  </a:cubicBezTo>
                  <a:cubicBezTo>
                    <a:pt x="82" y="525"/>
                    <a:pt x="82" y="525"/>
                    <a:pt x="83" y="526"/>
                  </a:cubicBezTo>
                  <a:cubicBezTo>
                    <a:pt x="83" y="526"/>
                    <a:pt x="84" y="527"/>
                    <a:pt x="85" y="527"/>
                  </a:cubicBezTo>
                  <a:cubicBezTo>
                    <a:pt x="85" y="524"/>
                    <a:pt x="85" y="524"/>
                    <a:pt x="85" y="524"/>
                  </a:cubicBezTo>
                  <a:cubicBezTo>
                    <a:pt x="85" y="524"/>
                    <a:pt x="84" y="524"/>
                    <a:pt x="84" y="524"/>
                  </a:cubicBezTo>
                  <a:cubicBezTo>
                    <a:pt x="83" y="525"/>
                    <a:pt x="83" y="525"/>
                    <a:pt x="83" y="526"/>
                  </a:cubicBezTo>
                  <a:cubicBezTo>
                    <a:pt x="83" y="527"/>
                    <a:pt x="84" y="527"/>
                    <a:pt x="84" y="528"/>
                  </a:cubicBezTo>
                  <a:cubicBezTo>
                    <a:pt x="85" y="529"/>
                    <a:pt x="86" y="530"/>
                    <a:pt x="86" y="531"/>
                  </a:cubicBezTo>
                  <a:cubicBezTo>
                    <a:pt x="87" y="532"/>
                    <a:pt x="87" y="532"/>
                    <a:pt x="88" y="533"/>
                  </a:cubicBezTo>
                  <a:cubicBezTo>
                    <a:pt x="88" y="533"/>
                    <a:pt x="89" y="533"/>
                    <a:pt x="90" y="533"/>
                  </a:cubicBezTo>
                  <a:cubicBezTo>
                    <a:pt x="90" y="532"/>
                    <a:pt x="90" y="532"/>
                    <a:pt x="90" y="532"/>
                  </a:cubicBezTo>
                  <a:cubicBezTo>
                    <a:pt x="89" y="533"/>
                    <a:pt x="89" y="533"/>
                    <a:pt x="89" y="533"/>
                  </a:cubicBezTo>
                  <a:cubicBezTo>
                    <a:pt x="90" y="534"/>
                    <a:pt x="93" y="535"/>
                    <a:pt x="96" y="536"/>
                  </a:cubicBezTo>
                  <a:cubicBezTo>
                    <a:pt x="98" y="537"/>
                    <a:pt x="100" y="538"/>
                    <a:pt x="101" y="538"/>
                  </a:cubicBezTo>
                  <a:cubicBezTo>
                    <a:pt x="103" y="539"/>
                    <a:pt x="104" y="539"/>
                    <a:pt x="106" y="539"/>
                  </a:cubicBezTo>
                  <a:cubicBezTo>
                    <a:pt x="106" y="539"/>
                    <a:pt x="106" y="539"/>
                    <a:pt x="107" y="539"/>
                  </a:cubicBezTo>
                  <a:cubicBezTo>
                    <a:pt x="107" y="539"/>
                    <a:pt x="108" y="538"/>
                    <a:pt x="108" y="538"/>
                  </a:cubicBezTo>
                  <a:cubicBezTo>
                    <a:pt x="107" y="537"/>
                    <a:pt x="107" y="537"/>
                    <a:pt x="107" y="537"/>
                  </a:cubicBezTo>
                  <a:cubicBezTo>
                    <a:pt x="108" y="538"/>
                    <a:pt x="108" y="538"/>
                    <a:pt x="108" y="538"/>
                  </a:cubicBezTo>
                  <a:cubicBezTo>
                    <a:pt x="108" y="538"/>
                    <a:pt x="109" y="537"/>
                    <a:pt x="110" y="537"/>
                  </a:cubicBezTo>
                  <a:cubicBezTo>
                    <a:pt x="112" y="537"/>
                    <a:pt x="116" y="539"/>
                    <a:pt x="119" y="541"/>
                  </a:cubicBezTo>
                  <a:cubicBezTo>
                    <a:pt x="120" y="542"/>
                    <a:pt x="122" y="543"/>
                    <a:pt x="123" y="543"/>
                  </a:cubicBezTo>
                  <a:cubicBezTo>
                    <a:pt x="125" y="544"/>
                    <a:pt x="126" y="545"/>
                    <a:pt x="127" y="545"/>
                  </a:cubicBezTo>
                  <a:cubicBezTo>
                    <a:pt x="127" y="544"/>
                    <a:pt x="127" y="544"/>
                    <a:pt x="127" y="544"/>
                  </a:cubicBezTo>
                  <a:cubicBezTo>
                    <a:pt x="127" y="542"/>
                    <a:pt x="127" y="542"/>
                    <a:pt x="127" y="542"/>
                  </a:cubicBezTo>
                  <a:cubicBezTo>
                    <a:pt x="125" y="543"/>
                    <a:pt x="124" y="545"/>
                    <a:pt x="123" y="546"/>
                  </a:cubicBezTo>
                  <a:cubicBezTo>
                    <a:pt x="122" y="548"/>
                    <a:pt x="122" y="550"/>
                    <a:pt x="121" y="553"/>
                  </a:cubicBezTo>
                  <a:cubicBezTo>
                    <a:pt x="121" y="555"/>
                    <a:pt x="120" y="557"/>
                    <a:pt x="119" y="558"/>
                  </a:cubicBezTo>
                  <a:cubicBezTo>
                    <a:pt x="120" y="559"/>
                    <a:pt x="120" y="559"/>
                    <a:pt x="120" y="559"/>
                  </a:cubicBezTo>
                  <a:cubicBezTo>
                    <a:pt x="119" y="558"/>
                    <a:pt x="119" y="558"/>
                    <a:pt x="119" y="558"/>
                  </a:cubicBezTo>
                  <a:cubicBezTo>
                    <a:pt x="119" y="558"/>
                    <a:pt x="118" y="558"/>
                    <a:pt x="117" y="559"/>
                  </a:cubicBezTo>
                  <a:cubicBezTo>
                    <a:pt x="116" y="559"/>
                    <a:pt x="114" y="559"/>
                    <a:pt x="112" y="560"/>
                  </a:cubicBezTo>
                  <a:cubicBezTo>
                    <a:pt x="111" y="561"/>
                    <a:pt x="109" y="563"/>
                    <a:pt x="109" y="565"/>
                  </a:cubicBezTo>
                  <a:cubicBezTo>
                    <a:pt x="110" y="566"/>
                    <a:pt x="110" y="566"/>
                    <a:pt x="110" y="566"/>
                  </a:cubicBezTo>
                  <a:cubicBezTo>
                    <a:pt x="109" y="565"/>
                    <a:pt x="109" y="565"/>
                    <a:pt x="109" y="565"/>
                  </a:cubicBezTo>
                  <a:cubicBezTo>
                    <a:pt x="102" y="574"/>
                    <a:pt x="102" y="574"/>
                    <a:pt x="102" y="574"/>
                  </a:cubicBezTo>
                  <a:cubicBezTo>
                    <a:pt x="102" y="574"/>
                    <a:pt x="102" y="574"/>
                    <a:pt x="102" y="574"/>
                  </a:cubicBezTo>
                  <a:cubicBezTo>
                    <a:pt x="102" y="575"/>
                    <a:pt x="102" y="575"/>
                    <a:pt x="102" y="575"/>
                  </a:cubicBezTo>
                  <a:cubicBezTo>
                    <a:pt x="95" y="595"/>
                    <a:pt x="95" y="595"/>
                    <a:pt x="95" y="595"/>
                  </a:cubicBezTo>
                  <a:cubicBezTo>
                    <a:pt x="95" y="595"/>
                    <a:pt x="95" y="595"/>
                    <a:pt x="95" y="595"/>
                  </a:cubicBezTo>
                  <a:cubicBezTo>
                    <a:pt x="95" y="596"/>
                    <a:pt x="95" y="596"/>
                    <a:pt x="95" y="596"/>
                  </a:cubicBezTo>
                  <a:cubicBezTo>
                    <a:pt x="95" y="596"/>
                    <a:pt x="95" y="596"/>
                    <a:pt x="95" y="597"/>
                  </a:cubicBezTo>
                  <a:cubicBezTo>
                    <a:pt x="95" y="600"/>
                    <a:pt x="93" y="604"/>
                    <a:pt x="90" y="608"/>
                  </a:cubicBezTo>
                  <a:cubicBezTo>
                    <a:pt x="90" y="608"/>
                    <a:pt x="90" y="608"/>
                    <a:pt x="90" y="608"/>
                  </a:cubicBezTo>
                  <a:cubicBezTo>
                    <a:pt x="89" y="608"/>
                    <a:pt x="89" y="608"/>
                    <a:pt x="89" y="608"/>
                  </a:cubicBezTo>
                  <a:cubicBezTo>
                    <a:pt x="89" y="609"/>
                    <a:pt x="88" y="611"/>
                    <a:pt x="88" y="613"/>
                  </a:cubicBezTo>
                  <a:cubicBezTo>
                    <a:pt x="87" y="617"/>
                    <a:pt x="87" y="621"/>
                    <a:pt x="86" y="624"/>
                  </a:cubicBezTo>
                  <a:cubicBezTo>
                    <a:pt x="86" y="626"/>
                    <a:pt x="86" y="627"/>
                    <a:pt x="86" y="629"/>
                  </a:cubicBezTo>
                  <a:cubicBezTo>
                    <a:pt x="86" y="630"/>
                    <a:pt x="86" y="631"/>
                    <a:pt x="86" y="631"/>
                  </a:cubicBezTo>
                  <a:cubicBezTo>
                    <a:pt x="86" y="631"/>
                    <a:pt x="86" y="631"/>
                    <a:pt x="86" y="631"/>
                  </a:cubicBezTo>
                  <a:cubicBezTo>
                    <a:pt x="86" y="631"/>
                    <a:pt x="86" y="631"/>
                    <a:pt x="86" y="631"/>
                  </a:cubicBezTo>
                  <a:cubicBezTo>
                    <a:pt x="83" y="638"/>
                    <a:pt x="81" y="646"/>
                    <a:pt x="81" y="653"/>
                  </a:cubicBezTo>
                  <a:cubicBezTo>
                    <a:pt x="81" y="658"/>
                    <a:pt x="82" y="663"/>
                    <a:pt x="84" y="666"/>
                  </a:cubicBezTo>
                  <a:cubicBezTo>
                    <a:pt x="85" y="667"/>
                    <a:pt x="85" y="667"/>
                    <a:pt x="85" y="667"/>
                  </a:cubicBezTo>
                  <a:cubicBezTo>
                    <a:pt x="85" y="667"/>
                    <a:pt x="85" y="667"/>
                    <a:pt x="85" y="667"/>
                  </a:cubicBezTo>
                  <a:cubicBezTo>
                    <a:pt x="86" y="667"/>
                    <a:pt x="87" y="667"/>
                    <a:pt x="88" y="667"/>
                  </a:cubicBezTo>
                  <a:cubicBezTo>
                    <a:pt x="89" y="668"/>
                    <a:pt x="90" y="668"/>
                    <a:pt x="91" y="668"/>
                  </a:cubicBezTo>
                  <a:cubicBezTo>
                    <a:pt x="91" y="665"/>
                    <a:pt x="91" y="665"/>
                    <a:pt x="91" y="665"/>
                  </a:cubicBezTo>
                  <a:cubicBezTo>
                    <a:pt x="90" y="665"/>
                    <a:pt x="89" y="665"/>
                    <a:pt x="88" y="665"/>
                  </a:cubicBezTo>
                  <a:cubicBezTo>
                    <a:pt x="88" y="665"/>
                    <a:pt x="88" y="666"/>
                    <a:pt x="87" y="666"/>
                  </a:cubicBezTo>
                  <a:cubicBezTo>
                    <a:pt x="87" y="667"/>
                    <a:pt x="87" y="667"/>
                    <a:pt x="87" y="668"/>
                  </a:cubicBezTo>
                  <a:cubicBezTo>
                    <a:pt x="87" y="669"/>
                    <a:pt x="87" y="669"/>
                    <a:pt x="87" y="669"/>
                  </a:cubicBezTo>
                  <a:cubicBezTo>
                    <a:pt x="87" y="669"/>
                    <a:pt x="87" y="669"/>
                    <a:pt x="87" y="669"/>
                  </a:cubicBezTo>
                  <a:cubicBezTo>
                    <a:pt x="88" y="670"/>
                    <a:pt x="90" y="671"/>
                    <a:pt x="91" y="671"/>
                  </a:cubicBezTo>
                  <a:cubicBezTo>
                    <a:pt x="93" y="671"/>
                    <a:pt x="95" y="670"/>
                    <a:pt x="97" y="670"/>
                  </a:cubicBezTo>
                  <a:cubicBezTo>
                    <a:pt x="99" y="669"/>
                    <a:pt x="101" y="669"/>
                    <a:pt x="103" y="669"/>
                  </a:cubicBezTo>
                  <a:cubicBezTo>
                    <a:pt x="106" y="669"/>
                    <a:pt x="109" y="669"/>
                    <a:pt x="112" y="670"/>
                  </a:cubicBezTo>
                  <a:cubicBezTo>
                    <a:pt x="113" y="669"/>
                    <a:pt x="113" y="669"/>
                    <a:pt x="113" y="669"/>
                  </a:cubicBezTo>
                  <a:cubicBezTo>
                    <a:pt x="112" y="670"/>
                    <a:pt x="112" y="670"/>
                    <a:pt x="112" y="670"/>
                  </a:cubicBezTo>
                  <a:cubicBezTo>
                    <a:pt x="113" y="671"/>
                    <a:pt x="114" y="671"/>
                    <a:pt x="115" y="671"/>
                  </a:cubicBezTo>
                  <a:cubicBezTo>
                    <a:pt x="116" y="671"/>
                    <a:pt x="117" y="671"/>
                    <a:pt x="118" y="670"/>
                  </a:cubicBezTo>
                  <a:cubicBezTo>
                    <a:pt x="120" y="670"/>
                    <a:pt x="121" y="669"/>
                    <a:pt x="122" y="668"/>
                  </a:cubicBezTo>
                  <a:cubicBezTo>
                    <a:pt x="123" y="667"/>
                    <a:pt x="124" y="667"/>
                    <a:pt x="126" y="667"/>
                  </a:cubicBezTo>
                  <a:cubicBezTo>
                    <a:pt x="126" y="667"/>
                    <a:pt x="126" y="667"/>
                    <a:pt x="127" y="667"/>
                  </a:cubicBezTo>
                  <a:cubicBezTo>
                    <a:pt x="127" y="667"/>
                    <a:pt x="127" y="667"/>
                    <a:pt x="127" y="667"/>
                  </a:cubicBezTo>
                  <a:cubicBezTo>
                    <a:pt x="127" y="667"/>
                    <a:pt x="127" y="667"/>
                    <a:pt x="127" y="667"/>
                  </a:cubicBezTo>
                  <a:cubicBezTo>
                    <a:pt x="128" y="667"/>
                    <a:pt x="129" y="667"/>
                    <a:pt x="131" y="668"/>
                  </a:cubicBezTo>
                  <a:cubicBezTo>
                    <a:pt x="132" y="669"/>
                    <a:pt x="134" y="670"/>
                    <a:pt x="137" y="670"/>
                  </a:cubicBezTo>
                  <a:cubicBezTo>
                    <a:pt x="138" y="670"/>
                    <a:pt x="140" y="670"/>
                    <a:pt x="141" y="669"/>
                  </a:cubicBezTo>
                  <a:cubicBezTo>
                    <a:pt x="142" y="669"/>
                    <a:pt x="142" y="669"/>
                    <a:pt x="142" y="669"/>
                  </a:cubicBezTo>
                  <a:cubicBezTo>
                    <a:pt x="142" y="668"/>
                    <a:pt x="142" y="668"/>
                    <a:pt x="142" y="668"/>
                  </a:cubicBezTo>
                  <a:cubicBezTo>
                    <a:pt x="142" y="667"/>
                    <a:pt x="143" y="666"/>
                    <a:pt x="143" y="666"/>
                  </a:cubicBezTo>
                  <a:cubicBezTo>
                    <a:pt x="143" y="666"/>
                    <a:pt x="143" y="666"/>
                    <a:pt x="143" y="666"/>
                  </a:cubicBezTo>
                  <a:cubicBezTo>
                    <a:pt x="143" y="666"/>
                    <a:pt x="143" y="666"/>
                    <a:pt x="143" y="666"/>
                  </a:cubicBezTo>
                  <a:cubicBezTo>
                    <a:pt x="143" y="666"/>
                    <a:pt x="143" y="666"/>
                    <a:pt x="143" y="666"/>
                  </a:cubicBezTo>
                  <a:cubicBezTo>
                    <a:pt x="143" y="666"/>
                    <a:pt x="143" y="666"/>
                    <a:pt x="143" y="666"/>
                  </a:cubicBezTo>
                  <a:cubicBezTo>
                    <a:pt x="143" y="666"/>
                    <a:pt x="143" y="666"/>
                    <a:pt x="143" y="666"/>
                  </a:cubicBezTo>
                  <a:cubicBezTo>
                    <a:pt x="143" y="666"/>
                    <a:pt x="143" y="666"/>
                    <a:pt x="143" y="666"/>
                  </a:cubicBezTo>
                  <a:cubicBezTo>
                    <a:pt x="143" y="665"/>
                    <a:pt x="143" y="665"/>
                    <a:pt x="143" y="665"/>
                  </a:cubicBezTo>
                  <a:cubicBezTo>
                    <a:pt x="143" y="666"/>
                    <a:pt x="143" y="666"/>
                    <a:pt x="143" y="666"/>
                  </a:cubicBezTo>
                  <a:cubicBezTo>
                    <a:pt x="143" y="666"/>
                    <a:pt x="143" y="666"/>
                    <a:pt x="143" y="666"/>
                  </a:cubicBezTo>
                  <a:cubicBezTo>
                    <a:pt x="143" y="665"/>
                    <a:pt x="143" y="665"/>
                    <a:pt x="143" y="665"/>
                  </a:cubicBezTo>
                  <a:cubicBezTo>
                    <a:pt x="143" y="666"/>
                    <a:pt x="143" y="666"/>
                    <a:pt x="143" y="666"/>
                  </a:cubicBezTo>
                  <a:cubicBezTo>
                    <a:pt x="143" y="666"/>
                    <a:pt x="143" y="666"/>
                    <a:pt x="143" y="666"/>
                  </a:cubicBezTo>
                  <a:cubicBezTo>
                    <a:pt x="143" y="666"/>
                    <a:pt x="143" y="666"/>
                    <a:pt x="144" y="667"/>
                  </a:cubicBezTo>
                  <a:cubicBezTo>
                    <a:pt x="144" y="669"/>
                    <a:pt x="144" y="669"/>
                    <a:pt x="144" y="669"/>
                  </a:cubicBezTo>
                  <a:cubicBezTo>
                    <a:pt x="146" y="668"/>
                    <a:pt x="146" y="668"/>
                    <a:pt x="146" y="668"/>
                  </a:cubicBezTo>
                  <a:cubicBezTo>
                    <a:pt x="147" y="667"/>
                    <a:pt x="148" y="666"/>
                    <a:pt x="149" y="665"/>
                  </a:cubicBezTo>
                  <a:cubicBezTo>
                    <a:pt x="149" y="664"/>
                    <a:pt x="150" y="664"/>
                    <a:pt x="150" y="663"/>
                  </a:cubicBezTo>
                  <a:cubicBezTo>
                    <a:pt x="150" y="662"/>
                    <a:pt x="150" y="661"/>
                    <a:pt x="149" y="661"/>
                  </a:cubicBezTo>
                  <a:cubicBezTo>
                    <a:pt x="148" y="661"/>
                    <a:pt x="148" y="660"/>
                    <a:pt x="147" y="660"/>
                  </a:cubicBezTo>
                  <a:cubicBezTo>
                    <a:pt x="146" y="660"/>
                    <a:pt x="144" y="660"/>
                    <a:pt x="143" y="660"/>
                  </a:cubicBezTo>
                  <a:cubicBezTo>
                    <a:pt x="143" y="660"/>
                    <a:pt x="142" y="660"/>
                    <a:pt x="142" y="660"/>
                  </a:cubicBezTo>
                  <a:cubicBezTo>
                    <a:pt x="142" y="660"/>
                    <a:pt x="142" y="660"/>
                    <a:pt x="142" y="660"/>
                  </a:cubicBezTo>
                  <a:cubicBezTo>
                    <a:pt x="142" y="660"/>
                    <a:pt x="142" y="660"/>
                    <a:pt x="142" y="660"/>
                  </a:cubicBezTo>
                  <a:cubicBezTo>
                    <a:pt x="142" y="661"/>
                    <a:pt x="142" y="661"/>
                    <a:pt x="142" y="661"/>
                  </a:cubicBezTo>
                  <a:cubicBezTo>
                    <a:pt x="142" y="660"/>
                    <a:pt x="142" y="660"/>
                    <a:pt x="142" y="660"/>
                  </a:cubicBezTo>
                  <a:cubicBezTo>
                    <a:pt x="142" y="660"/>
                    <a:pt x="142" y="660"/>
                    <a:pt x="142" y="660"/>
                  </a:cubicBezTo>
                  <a:cubicBezTo>
                    <a:pt x="142" y="661"/>
                    <a:pt x="142" y="661"/>
                    <a:pt x="142" y="661"/>
                  </a:cubicBezTo>
                  <a:cubicBezTo>
                    <a:pt x="142" y="660"/>
                    <a:pt x="142" y="660"/>
                    <a:pt x="142" y="660"/>
                  </a:cubicBezTo>
                  <a:cubicBezTo>
                    <a:pt x="142" y="660"/>
                    <a:pt x="142" y="660"/>
                    <a:pt x="142" y="660"/>
                  </a:cubicBezTo>
                  <a:cubicBezTo>
                    <a:pt x="142" y="660"/>
                    <a:pt x="142" y="660"/>
                    <a:pt x="142" y="660"/>
                  </a:cubicBezTo>
                  <a:cubicBezTo>
                    <a:pt x="141" y="659"/>
                    <a:pt x="140" y="659"/>
                    <a:pt x="139" y="659"/>
                  </a:cubicBezTo>
                  <a:cubicBezTo>
                    <a:pt x="138" y="659"/>
                    <a:pt x="137" y="659"/>
                    <a:pt x="137" y="659"/>
                  </a:cubicBezTo>
                  <a:cubicBezTo>
                    <a:pt x="137" y="659"/>
                    <a:pt x="137" y="659"/>
                    <a:pt x="137" y="659"/>
                  </a:cubicBezTo>
                  <a:cubicBezTo>
                    <a:pt x="137" y="660"/>
                    <a:pt x="137" y="660"/>
                    <a:pt x="137" y="660"/>
                  </a:cubicBezTo>
                  <a:cubicBezTo>
                    <a:pt x="137" y="659"/>
                    <a:pt x="137" y="659"/>
                    <a:pt x="137" y="659"/>
                  </a:cubicBezTo>
                  <a:cubicBezTo>
                    <a:pt x="137" y="659"/>
                    <a:pt x="137" y="659"/>
                    <a:pt x="137" y="659"/>
                  </a:cubicBezTo>
                  <a:cubicBezTo>
                    <a:pt x="137" y="660"/>
                    <a:pt x="137" y="660"/>
                    <a:pt x="137" y="660"/>
                  </a:cubicBezTo>
                  <a:cubicBezTo>
                    <a:pt x="137" y="659"/>
                    <a:pt x="137" y="659"/>
                    <a:pt x="137" y="659"/>
                  </a:cubicBezTo>
                  <a:cubicBezTo>
                    <a:pt x="137" y="660"/>
                    <a:pt x="137" y="660"/>
                    <a:pt x="137" y="660"/>
                  </a:cubicBezTo>
                  <a:cubicBezTo>
                    <a:pt x="137" y="660"/>
                    <a:pt x="137" y="660"/>
                    <a:pt x="137" y="660"/>
                  </a:cubicBezTo>
                  <a:cubicBezTo>
                    <a:pt x="137" y="659"/>
                    <a:pt x="137" y="659"/>
                    <a:pt x="137" y="659"/>
                  </a:cubicBezTo>
                  <a:cubicBezTo>
                    <a:pt x="137" y="660"/>
                    <a:pt x="137" y="660"/>
                    <a:pt x="137" y="660"/>
                  </a:cubicBezTo>
                  <a:cubicBezTo>
                    <a:pt x="137" y="660"/>
                    <a:pt x="137" y="660"/>
                    <a:pt x="137" y="660"/>
                  </a:cubicBezTo>
                  <a:cubicBezTo>
                    <a:pt x="137" y="660"/>
                    <a:pt x="137" y="660"/>
                    <a:pt x="137" y="660"/>
                  </a:cubicBezTo>
                  <a:cubicBezTo>
                    <a:pt x="137" y="660"/>
                    <a:pt x="137" y="660"/>
                    <a:pt x="137" y="660"/>
                  </a:cubicBezTo>
                  <a:cubicBezTo>
                    <a:pt x="137" y="660"/>
                    <a:pt x="137" y="660"/>
                    <a:pt x="137" y="660"/>
                  </a:cubicBezTo>
                  <a:cubicBezTo>
                    <a:pt x="137" y="660"/>
                    <a:pt x="137" y="660"/>
                    <a:pt x="137" y="660"/>
                  </a:cubicBezTo>
                  <a:cubicBezTo>
                    <a:pt x="137" y="660"/>
                    <a:pt x="137" y="660"/>
                    <a:pt x="137" y="660"/>
                  </a:cubicBezTo>
                  <a:cubicBezTo>
                    <a:pt x="137" y="659"/>
                    <a:pt x="137" y="659"/>
                    <a:pt x="137" y="659"/>
                  </a:cubicBezTo>
                  <a:cubicBezTo>
                    <a:pt x="137" y="659"/>
                    <a:pt x="137" y="659"/>
                    <a:pt x="137" y="659"/>
                  </a:cubicBezTo>
                  <a:cubicBezTo>
                    <a:pt x="137" y="658"/>
                    <a:pt x="137" y="658"/>
                    <a:pt x="137" y="658"/>
                  </a:cubicBezTo>
                  <a:cubicBezTo>
                    <a:pt x="137" y="658"/>
                    <a:pt x="137" y="658"/>
                    <a:pt x="137" y="658"/>
                  </a:cubicBezTo>
                  <a:cubicBezTo>
                    <a:pt x="137" y="658"/>
                    <a:pt x="137" y="658"/>
                    <a:pt x="137" y="657"/>
                  </a:cubicBezTo>
                  <a:cubicBezTo>
                    <a:pt x="137" y="656"/>
                    <a:pt x="137" y="656"/>
                    <a:pt x="138" y="655"/>
                  </a:cubicBezTo>
                  <a:cubicBezTo>
                    <a:pt x="139" y="654"/>
                    <a:pt x="140" y="653"/>
                    <a:pt x="142" y="652"/>
                  </a:cubicBezTo>
                  <a:cubicBezTo>
                    <a:pt x="143" y="652"/>
                    <a:pt x="145" y="651"/>
                    <a:pt x="146" y="651"/>
                  </a:cubicBezTo>
                  <a:cubicBezTo>
                    <a:pt x="146" y="651"/>
                    <a:pt x="146" y="651"/>
                    <a:pt x="146" y="651"/>
                  </a:cubicBezTo>
                  <a:cubicBezTo>
                    <a:pt x="146" y="651"/>
                    <a:pt x="146" y="651"/>
                    <a:pt x="146" y="651"/>
                  </a:cubicBezTo>
                  <a:cubicBezTo>
                    <a:pt x="146" y="650"/>
                    <a:pt x="146" y="650"/>
                    <a:pt x="146" y="650"/>
                  </a:cubicBezTo>
                  <a:cubicBezTo>
                    <a:pt x="146" y="651"/>
                    <a:pt x="146" y="651"/>
                    <a:pt x="146" y="651"/>
                  </a:cubicBezTo>
                  <a:cubicBezTo>
                    <a:pt x="146" y="651"/>
                    <a:pt x="146" y="651"/>
                    <a:pt x="146" y="651"/>
                  </a:cubicBezTo>
                  <a:cubicBezTo>
                    <a:pt x="146" y="650"/>
                    <a:pt x="146" y="650"/>
                    <a:pt x="146" y="650"/>
                  </a:cubicBezTo>
                  <a:cubicBezTo>
                    <a:pt x="146" y="651"/>
                    <a:pt x="146" y="651"/>
                    <a:pt x="146" y="651"/>
                  </a:cubicBezTo>
                  <a:cubicBezTo>
                    <a:pt x="146" y="651"/>
                    <a:pt x="146" y="650"/>
                    <a:pt x="147" y="650"/>
                  </a:cubicBezTo>
                  <a:cubicBezTo>
                    <a:pt x="147" y="650"/>
                    <a:pt x="147" y="650"/>
                    <a:pt x="148" y="651"/>
                  </a:cubicBezTo>
                  <a:cubicBezTo>
                    <a:pt x="149" y="652"/>
                    <a:pt x="149" y="652"/>
                    <a:pt x="149" y="652"/>
                  </a:cubicBezTo>
                  <a:cubicBezTo>
                    <a:pt x="150" y="652"/>
                    <a:pt x="150" y="652"/>
                    <a:pt x="150" y="652"/>
                  </a:cubicBezTo>
                  <a:cubicBezTo>
                    <a:pt x="150" y="651"/>
                    <a:pt x="151" y="651"/>
                    <a:pt x="151" y="651"/>
                  </a:cubicBezTo>
                  <a:cubicBezTo>
                    <a:pt x="151" y="651"/>
                    <a:pt x="151" y="651"/>
                    <a:pt x="152" y="652"/>
                  </a:cubicBezTo>
                  <a:cubicBezTo>
                    <a:pt x="152" y="652"/>
                    <a:pt x="153" y="654"/>
                    <a:pt x="153" y="655"/>
                  </a:cubicBezTo>
                  <a:cubicBezTo>
                    <a:pt x="154" y="657"/>
                    <a:pt x="155" y="659"/>
                    <a:pt x="156" y="660"/>
                  </a:cubicBezTo>
                  <a:cubicBezTo>
                    <a:pt x="156" y="662"/>
                    <a:pt x="156" y="662"/>
                    <a:pt x="156" y="662"/>
                  </a:cubicBezTo>
                  <a:cubicBezTo>
                    <a:pt x="158" y="661"/>
                    <a:pt x="158" y="661"/>
                    <a:pt x="158" y="661"/>
                  </a:cubicBezTo>
                  <a:cubicBezTo>
                    <a:pt x="159" y="660"/>
                    <a:pt x="159" y="660"/>
                    <a:pt x="159" y="659"/>
                  </a:cubicBezTo>
                  <a:cubicBezTo>
                    <a:pt x="160" y="657"/>
                    <a:pt x="160" y="654"/>
                    <a:pt x="160" y="653"/>
                  </a:cubicBezTo>
                  <a:cubicBezTo>
                    <a:pt x="159" y="653"/>
                    <a:pt x="159" y="653"/>
                    <a:pt x="159" y="653"/>
                  </a:cubicBezTo>
                  <a:cubicBezTo>
                    <a:pt x="157" y="654"/>
                    <a:pt x="157" y="654"/>
                    <a:pt x="157" y="654"/>
                  </a:cubicBezTo>
                  <a:cubicBezTo>
                    <a:pt x="159" y="656"/>
                    <a:pt x="160" y="658"/>
                    <a:pt x="161" y="660"/>
                  </a:cubicBezTo>
                  <a:cubicBezTo>
                    <a:pt x="162" y="661"/>
                    <a:pt x="163" y="663"/>
                    <a:pt x="165" y="664"/>
                  </a:cubicBezTo>
                  <a:cubicBezTo>
                    <a:pt x="165" y="664"/>
                    <a:pt x="165" y="664"/>
                    <a:pt x="165" y="664"/>
                  </a:cubicBezTo>
                  <a:cubicBezTo>
                    <a:pt x="165" y="664"/>
                    <a:pt x="165" y="664"/>
                    <a:pt x="165" y="664"/>
                  </a:cubicBezTo>
                  <a:cubicBezTo>
                    <a:pt x="166" y="664"/>
                    <a:pt x="166" y="664"/>
                    <a:pt x="166" y="664"/>
                  </a:cubicBezTo>
                  <a:cubicBezTo>
                    <a:pt x="167" y="664"/>
                    <a:pt x="169" y="663"/>
                    <a:pt x="170" y="662"/>
                  </a:cubicBezTo>
                  <a:cubicBezTo>
                    <a:pt x="172" y="662"/>
                    <a:pt x="174" y="661"/>
                    <a:pt x="175" y="661"/>
                  </a:cubicBezTo>
                  <a:cubicBezTo>
                    <a:pt x="175" y="661"/>
                    <a:pt x="176" y="661"/>
                    <a:pt x="176" y="661"/>
                  </a:cubicBezTo>
                  <a:cubicBezTo>
                    <a:pt x="176" y="660"/>
                    <a:pt x="176" y="660"/>
                    <a:pt x="176" y="660"/>
                  </a:cubicBezTo>
                  <a:cubicBezTo>
                    <a:pt x="176" y="661"/>
                    <a:pt x="176" y="661"/>
                    <a:pt x="176" y="661"/>
                  </a:cubicBezTo>
                  <a:cubicBezTo>
                    <a:pt x="180" y="663"/>
                    <a:pt x="185" y="664"/>
                    <a:pt x="189" y="665"/>
                  </a:cubicBezTo>
                  <a:cubicBezTo>
                    <a:pt x="189" y="665"/>
                    <a:pt x="189" y="665"/>
                    <a:pt x="189" y="665"/>
                  </a:cubicBezTo>
                  <a:cubicBezTo>
                    <a:pt x="189" y="665"/>
                    <a:pt x="189" y="665"/>
                    <a:pt x="189" y="665"/>
                  </a:cubicBezTo>
                  <a:cubicBezTo>
                    <a:pt x="194" y="667"/>
                    <a:pt x="196" y="668"/>
                    <a:pt x="199" y="670"/>
                  </a:cubicBezTo>
                  <a:cubicBezTo>
                    <a:pt x="202" y="672"/>
                    <a:pt x="205" y="674"/>
                    <a:pt x="211" y="675"/>
                  </a:cubicBezTo>
                  <a:cubicBezTo>
                    <a:pt x="211" y="675"/>
                    <a:pt x="211" y="675"/>
                    <a:pt x="211" y="675"/>
                  </a:cubicBezTo>
                  <a:cubicBezTo>
                    <a:pt x="211" y="675"/>
                    <a:pt x="211" y="675"/>
                    <a:pt x="211" y="675"/>
                  </a:cubicBezTo>
                  <a:cubicBezTo>
                    <a:pt x="213" y="675"/>
                    <a:pt x="214" y="674"/>
                    <a:pt x="215" y="674"/>
                  </a:cubicBezTo>
                  <a:cubicBezTo>
                    <a:pt x="216" y="673"/>
                    <a:pt x="216" y="671"/>
                    <a:pt x="217" y="671"/>
                  </a:cubicBezTo>
                  <a:cubicBezTo>
                    <a:pt x="217" y="670"/>
                    <a:pt x="217" y="670"/>
                    <a:pt x="217" y="670"/>
                  </a:cubicBezTo>
                  <a:cubicBezTo>
                    <a:pt x="217" y="670"/>
                    <a:pt x="217" y="670"/>
                    <a:pt x="217" y="670"/>
                  </a:cubicBezTo>
                  <a:cubicBezTo>
                    <a:pt x="217" y="670"/>
                    <a:pt x="217" y="670"/>
                    <a:pt x="217" y="670"/>
                  </a:cubicBezTo>
                  <a:cubicBezTo>
                    <a:pt x="217" y="670"/>
                    <a:pt x="218" y="670"/>
                    <a:pt x="219" y="670"/>
                  </a:cubicBezTo>
                  <a:cubicBezTo>
                    <a:pt x="219" y="671"/>
                    <a:pt x="219" y="671"/>
                    <a:pt x="219" y="671"/>
                  </a:cubicBezTo>
                  <a:cubicBezTo>
                    <a:pt x="219" y="671"/>
                    <a:pt x="219" y="671"/>
                    <a:pt x="219" y="671"/>
                  </a:cubicBezTo>
                  <a:cubicBezTo>
                    <a:pt x="219" y="670"/>
                    <a:pt x="219" y="670"/>
                    <a:pt x="219" y="670"/>
                  </a:cubicBezTo>
                  <a:cubicBezTo>
                    <a:pt x="219" y="671"/>
                    <a:pt x="219" y="671"/>
                    <a:pt x="219" y="671"/>
                  </a:cubicBezTo>
                  <a:cubicBezTo>
                    <a:pt x="219" y="671"/>
                    <a:pt x="219" y="671"/>
                    <a:pt x="219" y="671"/>
                  </a:cubicBezTo>
                  <a:cubicBezTo>
                    <a:pt x="219" y="670"/>
                    <a:pt x="219" y="670"/>
                    <a:pt x="219" y="670"/>
                  </a:cubicBezTo>
                  <a:cubicBezTo>
                    <a:pt x="219" y="671"/>
                    <a:pt x="219" y="671"/>
                    <a:pt x="219" y="671"/>
                  </a:cubicBezTo>
                  <a:cubicBezTo>
                    <a:pt x="219" y="671"/>
                    <a:pt x="219" y="671"/>
                    <a:pt x="219" y="671"/>
                  </a:cubicBezTo>
                  <a:cubicBezTo>
                    <a:pt x="219" y="671"/>
                    <a:pt x="220" y="671"/>
                    <a:pt x="221" y="672"/>
                  </a:cubicBezTo>
                  <a:cubicBezTo>
                    <a:pt x="224" y="673"/>
                    <a:pt x="228" y="677"/>
                    <a:pt x="231" y="680"/>
                  </a:cubicBezTo>
                  <a:cubicBezTo>
                    <a:pt x="231" y="680"/>
                    <a:pt x="231" y="680"/>
                    <a:pt x="231" y="680"/>
                  </a:cubicBezTo>
                  <a:cubicBezTo>
                    <a:pt x="231" y="680"/>
                    <a:pt x="231" y="680"/>
                    <a:pt x="231" y="680"/>
                  </a:cubicBezTo>
                  <a:cubicBezTo>
                    <a:pt x="232" y="681"/>
                    <a:pt x="232" y="682"/>
                    <a:pt x="233" y="682"/>
                  </a:cubicBezTo>
                  <a:cubicBezTo>
                    <a:pt x="233" y="683"/>
                    <a:pt x="233" y="683"/>
                    <a:pt x="234" y="684"/>
                  </a:cubicBezTo>
                  <a:cubicBezTo>
                    <a:pt x="234" y="686"/>
                    <a:pt x="235" y="687"/>
                    <a:pt x="236" y="690"/>
                  </a:cubicBezTo>
                  <a:cubicBezTo>
                    <a:pt x="238" y="697"/>
                    <a:pt x="238" y="697"/>
                    <a:pt x="238" y="697"/>
                  </a:cubicBezTo>
                  <a:cubicBezTo>
                    <a:pt x="238" y="689"/>
                    <a:pt x="238" y="689"/>
                    <a:pt x="238" y="689"/>
                  </a:cubicBezTo>
                  <a:cubicBezTo>
                    <a:pt x="238" y="689"/>
                    <a:pt x="238" y="689"/>
                    <a:pt x="238" y="689"/>
                  </a:cubicBezTo>
                  <a:cubicBezTo>
                    <a:pt x="238" y="690"/>
                    <a:pt x="238" y="690"/>
                    <a:pt x="238" y="690"/>
                  </a:cubicBezTo>
                  <a:cubicBezTo>
                    <a:pt x="238" y="689"/>
                    <a:pt x="238" y="689"/>
                    <a:pt x="238" y="689"/>
                  </a:cubicBezTo>
                  <a:cubicBezTo>
                    <a:pt x="238" y="689"/>
                    <a:pt x="238" y="689"/>
                    <a:pt x="238" y="689"/>
                  </a:cubicBezTo>
                  <a:cubicBezTo>
                    <a:pt x="238" y="690"/>
                    <a:pt x="238" y="690"/>
                    <a:pt x="238" y="690"/>
                  </a:cubicBezTo>
                  <a:cubicBezTo>
                    <a:pt x="238" y="690"/>
                    <a:pt x="239" y="689"/>
                    <a:pt x="240" y="689"/>
                  </a:cubicBezTo>
                  <a:cubicBezTo>
                    <a:pt x="240" y="688"/>
                    <a:pt x="241" y="688"/>
                    <a:pt x="241" y="688"/>
                  </a:cubicBezTo>
                  <a:cubicBezTo>
                    <a:pt x="241" y="688"/>
                    <a:pt x="241" y="688"/>
                    <a:pt x="241" y="688"/>
                  </a:cubicBezTo>
                  <a:cubicBezTo>
                    <a:pt x="242" y="687"/>
                    <a:pt x="242" y="687"/>
                    <a:pt x="242" y="687"/>
                  </a:cubicBezTo>
                  <a:cubicBezTo>
                    <a:pt x="241" y="688"/>
                    <a:pt x="241" y="688"/>
                    <a:pt x="241" y="688"/>
                  </a:cubicBezTo>
                  <a:cubicBezTo>
                    <a:pt x="241" y="688"/>
                    <a:pt x="241" y="688"/>
                    <a:pt x="241" y="688"/>
                  </a:cubicBezTo>
                  <a:cubicBezTo>
                    <a:pt x="242" y="687"/>
                    <a:pt x="242" y="687"/>
                    <a:pt x="242" y="687"/>
                  </a:cubicBezTo>
                  <a:cubicBezTo>
                    <a:pt x="241" y="688"/>
                    <a:pt x="241" y="688"/>
                    <a:pt x="241" y="688"/>
                  </a:cubicBezTo>
                  <a:cubicBezTo>
                    <a:pt x="241" y="688"/>
                    <a:pt x="241" y="688"/>
                    <a:pt x="241" y="688"/>
                  </a:cubicBezTo>
                  <a:cubicBezTo>
                    <a:pt x="242" y="688"/>
                    <a:pt x="242" y="688"/>
                    <a:pt x="242" y="688"/>
                  </a:cubicBezTo>
                  <a:cubicBezTo>
                    <a:pt x="242" y="688"/>
                    <a:pt x="242" y="688"/>
                    <a:pt x="242" y="688"/>
                  </a:cubicBezTo>
                  <a:cubicBezTo>
                    <a:pt x="242" y="689"/>
                    <a:pt x="242" y="689"/>
                    <a:pt x="242" y="689"/>
                  </a:cubicBezTo>
                  <a:cubicBezTo>
                    <a:pt x="242" y="690"/>
                    <a:pt x="242" y="691"/>
                    <a:pt x="241" y="693"/>
                  </a:cubicBezTo>
                  <a:cubicBezTo>
                    <a:pt x="241" y="693"/>
                    <a:pt x="240" y="694"/>
                    <a:pt x="240" y="694"/>
                  </a:cubicBezTo>
                  <a:cubicBezTo>
                    <a:pt x="240" y="695"/>
                    <a:pt x="240" y="695"/>
                    <a:pt x="240" y="695"/>
                  </a:cubicBezTo>
                  <a:cubicBezTo>
                    <a:pt x="240" y="695"/>
                    <a:pt x="240" y="696"/>
                    <a:pt x="240" y="696"/>
                  </a:cubicBezTo>
                  <a:cubicBezTo>
                    <a:pt x="240" y="698"/>
                    <a:pt x="240" y="698"/>
                    <a:pt x="240" y="698"/>
                  </a:cubicBezTo>
                  <a:cubicBezTo>
                    <a:pt x="241" y="698"/>
                    <a:pt x="241" y="698"/>
                    <a:pt x="241" y="698"/>
                  </a:cubicBezTo>
                  <a:cubicBezTo>
                    <a:pt x="244" y="697"/>
                    <a:pt x="249" y="695"/>
                    <a:pt x="253" y="693"/>
                  </a:cubicBezTo>
                  <a:cubicBezTo>
                    <a:pt x="255" y="691"/>
                    <a:pt x="257" y="690"/>
                    <a:pt x="258" y="688"/>
                  </a:cubicBezTo>
                  <a:cubicBezTo>
                    <a:pt x="260" y="687"/>
                    <a:pt x="261" y="685"/>
                    <a:pt x="261" y="683"/>
                  </a:cubicBezTo>
                  <a:cubicBezTo>
                    <a:pt x="261" y="683"/>
                    <a:pt x="261" y="683"/>
                    <a:pt x="261" y="683"/>
                  </a:cubicBezTo>
                  <a:cubicBezTo>
                    <a:pt x="261" y="683"/>
                    <a:pt x="261" y="683"/>
                    <a:pt x="261" y="683"/>
                  </a:cubicBezTo>
                  <a:cubicBezTo>
                    <a:pt x="261" y="680"/>
                    <a:pt x="261" y="678"/>
                    <a:pt x="260" y="676"/>
                  </a:cubicBezTo>
                  <a:cubicBezTo>
                    <a:pt x="260" y="675"/>
                    <a:pt x="259" y="673"/>
                    <a:pt x="259" y="673"/>
                  </a:cubicBezTo>
                  <a:cubicBezTo>
                    <a:pt x="259" y="672"/>
                    <a:pt x="259" y="672"/>
                    <a:pt x="259" y="672"/>
                  </a:cubicBezTo>
                  <a:cubicBezTo>
                    <a:pt x="260" y="672"/>
                    <a:pt x="260" y="671"/>
                    <a:pt x="261" y="671"/>
                  </a:cubicBezTo>
                  <a:cubicBezTo>
                    <a:pt x="260" y="670"/>
                    <a:pt x="260" y="670"/>
                    <a:pt x="260" y="670"/>
                  </a:cubicBezTo>
                  <a:cubicBezTo>
                    <a:pt x="259" y="668"/>
                    <a:pt x="259" y="668"/>
                    <a:pt x="259" y="668"/>
                  </a:cubicBezTo>
                  <a:cubicBezTo>
                    <a:pt x="258" y="669"/>
                    <a:pt x="258" y="670"/>
                    <a:pt x="258" y="670"/>
                  </a:cubicBezTo>
                  <a:cubicBezTo>
                    <a:pt x="258" y="672"/>
                    <a:pt x="258" y="673"/>
                    <a:pt x="259" y="674"/>
                  </a:cubicBezTo>
                  <a:cubicBezTo>
                    <a:pt x="259" y="674"/>
                    <a:pt x="260" y="675"/>
                    <a:pt x="260" y="675"/>
                  </a:cubicBezTo>
                  <a:cubicBezTo>
                    <a:pt x="260" y="676"/>
                    <a:pt x="261" y="676"/>
                    <a:pt x="262" y="676"/>
                  </a:cubicBezTo>
                  <a:cubicBezTo>
                    <a:pt x="263" y="676"/>
                    <a:pt x="264" y="676"/>
                    <a:pt x="264" y="675"/>
                  </a:cubicBezTo>
                  <a:cubicBezTo>
                    <a:pt x="265" y="674"/>
                    <a:pt x="265" y="674"/>
                    <a:pt x="265" y="673"/>
                  </a:cubicBezTo>
                  <a:cubicBezTo>
                    <a:pt x="264" y="672"/>
                    <a:pt x="264" y="672"/>
                    <a:pt x="264" y="672"/>
                  </a:cubicBezTo>
                  <a:cubicBezTo>
                    <a:pt x="265" y="673"/>
                    <a:pt x="265" y="673"/>
                    <a:pt x="265" y="673"/>
                  </a:cubicBezTo>
                  <a:cubicBezTo>
                    <a:pt x="265" y="673"/>
                    <a:pt x="265" y="673"/>
                    <a:pt x="265" y="673"/>
                  </a:cubicBezTo>
                  <a:cubicBezTo>
                    <a:pt x="266" y="673"/>
                    <a:pt x="267" y="672"/>
                    <a:pt x="269" y="672"/>
                  </a:cubicBezTo>
                  <a:cubicBezTo>
                    <a:pt x="272" y="672"/>
                    <a:pt x="275" y="673"/>
                    <a:pt x="278" y="673"/>
                  </a:cubicBezTo>
                  <a:cubicBezTo>
                    <a:pt x="279" y="674"/>
                    <a:pt x="280" y="674"/>
                    <a:pt x="281" y="674"/>
                  </a:cubicBezTo>
                  <a:cubicBezTo>
                    <a:pt x="282" y="674"/>
                    <a:pt x="282" y="674"/>
                    <a:pt x="282" y="674"/>
                  </a:cubicBezTo>
                  <a:cubicBezTo>
                    <a:pt x="282" y="674"/>
                    <a:pt x="282" y="674"/>
                    <a:pt x="282" y="674"/>
                  </a:cubicBezTo>
                  <a:cubicBezTo>
                    <a:pt x="282" y="674"/>
                    <a:pt x="282" y="674"/>
                    <a:pt x="282" y="674"/>
                  </a:cubicBezTo>
                  <a:cubicBezTo>
                    <a:pt x="283" y="674"/>
                    <a:pt x="283" y="674"/>
                    <a:pt x="283" y="674"/>
                  </a:cubicBezTo>
                  <a:cubicBezTo>
                    <a:pt x="282" y="674"/>
                    <a:pt x="282" y="674"/>
                    <a:pt x="282" y="674"/>
                  </a:cubicBezTo>
                  <a:cubicBezTo>
                    <a:pt x="282" y="674"/>
                    <a:pt x="282" y="674"/>
                    <a:pt x="282" y="674"/>
                  </a:cubicBezTo>
                  <a:cubicBezTo>
                    <a:pt x="283" y="674"/>
                    <a:pt x="283" y="674"/>
                    <a:pt x="283" y="674"/>
                  </a:cubicBezTo>
                  <a:cubicBezTo>
                    <a:pt x="282" y="674"/>
                    <a:pt x="282" y="674"/>
                    <a:pt x="282" y="674"/>
                  </a:cubicBezTo>
                  <a:cubicBezTo>
                    <a:pt x="283" y="673"/>
                    <a:pt x="283" y="673"/>
                    <a:pt x="283" y="673"/>
                  </a:cubicBezTo>
                  <a:cubicBezTo>
                    <a:pt x="282" y="674"/>
                    <a:pt x="282" y="674"/>
                    <a:pt x="282" y="674"/>
                  </a:cubicBezTo>
                  <a:cubicBezTo>
                    <a:pt x="282" y="674"/>
                    <a:pt x="282" y="674"/>
                    <a:pt x="282" y="674"/>
                  </a:cubicBezTo>
                  <a:cubicBezTo>
                    <a:pt x="283" y="673"/>
                    <a:pt x="283" y="673"/>
                    <a:pt x="283" y="673"/>
                  </a:cubicBezTo>
                  <a:cubicBezTo>
                    <a:pt x="282" y="674"/>
                    <a:pt x="282" y="674"/>
                    <a:pt x="282" y="674"/>
                  </a:cubicBezTo>
                  <a:cubicBezTo>
                    <a:pt x="283" y="673"/>
                    <a:pt x="283" y="673"/>
                    <a:pt x="283" y="673"/>
                  </a:cubicBezTo>
                  <a:cubicBezTo>
                    <a:pt x="281" y="673"/>
                    <a:pt x="281" y="673"/>
                    <a:pt x="281" y="673"/>
                  </a:cubicBezTo>
                  <a:cubicBezTo>
                    <a:pt x="282" y="674"/>
                    <a:pt x="282" y="674"/>
                    <a:pt x="282" y="674"/>
                  </a:cubicBezTo>
                  <a:cubicBezTo>
                    <a:pt x="283" y="673"/>
                    <a:pt x="283" y="673"/>
                    <a:pt x="283" y="673"/>
                  </a:cubicBezTo>
                  <a:cubicBezTo>
                    <a:pt x="281" y="673"/>
                    <a:pt x="281" y="673"/>
                    <a:pt x="281" y="673"/>
                  </a:cubicBezTo>
                  <a:cubicBezTo>
                    <a:pt x="283" y="673"/>
                    <a:pt x="283" y="673"/>
                    <a:pt x="283" y="673"/>
                  </a:cubicBezTo>
                  <a:cubicBezTo>
                    <a:pt x="282" y="672"/>
                    <a:pt x="282" y="672"/>
                    <a:pt x="282" y="672"/>
                  </a:cubicBezTo>
                  <a:cubicBezTo>
                    <a:pt x="282" y="672"/>
                    <a:pt x="281" y="673"/>
                    <a:pt x="281" y="673"/>
                  </a:cubicBezTo>
                  <a:cubicBezTo>
                    <a:pt x="283" y="673"/>
                    <a:pt x="283" y="673"/>
                    <a:pt x="283" y="673"/>
                  </a:cubicBezTo>
                  <a:cubicBezTo>
                    <a:pt x="282" y="672"/>
                    <a:pt x="282" y="672"/>
                    <a:pt x="282" y="672"/>
                  </a:cubicBezTo>
                  <a:cubicBezTo>
                    <a:pt x="283" y="673"/>
                    <a:pt x="283" y="673"/>
                    <a:pt x="283" y="673"/>
                  </a:cubicBezTo>
                  <a:cubicBezTo>
                    <a:pt x="283" y="672"/>
                    <a:pt x="283" y="672"/>
                    <a:pt x="283" y="672"/>
                  </a:cubicBezTo>
                  <a:cubicBezTo>
                    <a:pt x="283" y="672"/>
                    <a:pt x="283" y="672"/>
                    <a:pt x="282" y="672"/>
                  </a:cubicBezTo>
                  <a:cubicBezTo>
                    <a:pt x="283" y="673"/>
                    <a:pt x="283" y="673"/>
                    <a:pt x="283" y="673"/>
                  </a:cubicBezTo>
                  <a:cubicBezTo>
                    <a:pt x="283" y="672"/>
                    <a:pt x="283" y="672"/>
                    <a:pt x="283" y="672"/>
                  </a:cubicBezTo>
                  <a:cubicBezTo>
                    <a:pt x="283" y="673"/>
                    <a:pt x="283" y="673"/>
                    <a:pt x="283" y="673"/>
                  </a:cubicBezTo>
                  <a:cubicBezTo>
                    <a:pt x="283" y="672"/>
                    <a:pt x="283" y="672"/>
                    <a:pt x="283" y="672"/>
                  </a:cubicBezTo>
                  <a:cubicBezTo>
                    <a:pt x="283" y="672"/>
                    <a:pt x="283" y="672"/>
                    <a:pt x="283" y="672"/>
                  </a:cubicBezTo>
                  <a:cubicBezTo>
                    <a:pt x="283" y="673"/>
                    <a:pt x="283" y="673"/>
                    <a:pt x="283" y="673"/>
                  </a:cubicBezTo>
                  <a:cubicBezTo>
                    <a:pt x="283" y="672"/>
                    <a:pt x="283" y="672"/>
                    <a:pt x="283" y="672"/>
                  </a:cubicBezTo>
                  <a:cubicBezTo>
                    <a:pt x="277" y="672"/>
                    <a:pt x="277" y="672"/>
                    <a:pt x="277" y="672"/>
                  </a:cubicBezTo>
                  <a:cubicBezTo>
                    <a:pt x="282" y="674"/>
                    <a:pt x="282" y="674"/>
                    <a:pt x="282" y="674"/>
                  </a:cubicBezTo>
                  <a:cubicBezTo>
                    <a:pt x="283" y="675"/>
                    <a:pt x="283" y="675"/>
                    <a:pt x="283" y="675"/>
                  </a:cubicBezTo>
                  <a:cubicBezTo>
                    <a:pt x="283" y="675"/>
                    <a:pt x="283" y="675"/>
                    <a:pt x="283" y="675"/>
                  </a:cubicBezTo>
                  <a:cubicBezTo>
                    <a:pt x="283" y="675"/>
                    <a:pt x="283" y="675"/>
                    <a:pt x="283" y="675"/>
                  </a:cubicBezTo>
                  <a:cubicBezTo>
                    <a:pt x="283" y="675"/>
                    <a:pt x="283" y="676"/>
                    <a:pt x="283" y="676"/>
                  </a:cubicBezTo>
                  <a:cubicBezTo>
                    <a:pt x="282" y="677"/>
                    <a:pt x="282" y="677"/>
                    <a:pt x="282" y="678"/>
                  </a:cubicBezTo>
                  <a:cubicBezTo>
                    <a:pt x="281" y="680"/>
                    <a:pt x="281" y="680"/>
                    <a:pt x="281" y="680"/>
                  </a:cubicBezTo>
                  <a:cubicBezTo>
                    <a:pt x="282" y="680"/>
                    <a:pt x="282" y="680"/>
                    <a:pt x="282" y="680"/>
                  </a:cubicBezTo>
                  <a:cubicBezTo>
                    <a:pt x="283" y="681"/>
                    <a:pt x="285" y="682"/>
                    <a:pt x="286" y="683"/>
                  </a:cubicBezTo>
                  <a:cubicBezTo>
                    <a:pt x="287" y="684"/>
                    <a:pt x="287" y="685"/>
                    <a:pt x="287" y="687"/>
                  </a:cubicBezTo>
                  <a:cubicBezTo>
                    <a:pt x="287" y="688"/>
                    <a:pt x="287" y="688"/>
                    <a:pt x="287" y="688"/>
                  </a:cubicBezTo>
                  <a:cubicBezTo>
                    <a:pt x="289" y="688"/>
                    <a:pt x="289" y="688"/>
                    <a:pt x="289" y="688"/>
                  </a:cubicBezTo>
                  <a:cubicBezTo>
                    <a:pt x="296" y="688"/>
                    <a:pt x="301" y="687"/>
                    <a:pt x="306" y="684"/>
                  </a:cubicBezTo>
                  <a:cubicBezTo>
                    <a:pt x="305" y="683"/>
                    <a:pt x="305" y="683"/>
                    <a:pt x="305" y="683"/>
                  </a:cubicBezTo>
                  <a:cubicBezTo>
                    <a:pt x="303" y="682"/>
                    <a:pt x="303" y="682"/>
                    <a:pt x="303" y="682"/>
                  </a:cubicBezTo>
                  <a:cubicBezTo>
                    <a:pt x="302" y="686"/>
                    <a:pt x="302" y="686"/>
                    <a:pt x="302" y="686"/>
                  </a:cubicBezTo>
                  <a:cubicBezTo>
                    <a:pt x="301" y="689"/>
                    <a:pt x="301" y="689"/>
                    <a:pt x="301" y="689"/>
                  </a:cubicBezTo>
                  <a:cubicBezTo>
                    <a:pt x="304" y="688"/>
                    <a:pt x="304" y="688"/>
                    <a:pt x="304" y="688"/>
                  </a:cubicBezTo>
                  <a:cubicBezTo>
                    <a:pt x="306" y="688"/>
                    <a:pt x="308" y="686"/>
                    <a:pt x="309" y="685"/>
                  </a:cubicBezTo>
                  <a:cubicBezTo>
                    <a:pt x="311" y="684"/>
                    <a:pt x="312" y="683"/>
                    <a:pt x="314" y="683"/>
                  </a:cubicBezTo>
                  <a:cubicBezTo>
                    <a:pt x="314" y="683"/>
                    <a:pt x="315" y="684"/>
                    <a:pt x="316" y="684"/>
                  </a:cubicBezTo>
                  <a:cubicBezTo>
                    <a:pt x="318" y="685"/>
                    <a:pt x="318" y="685"/>
                    <a:pt x="318" y="685"/>
                  </a:cubicBezTo>
                  <a:cubicBezTo>
                    <a:pt x="318" y="683"/>
                    <a:pt x="318" y="683"/>
                    <a:pt x="318" y="683"/>
                  </a:cubicBezTo>
                  <a:cubicBezTo>
                    <a:pt x="318" y="682"/>
                    <a:pt x="318" y="681"/>
                    <a:pt x="318" y="681"/>
                  </a:cubicBezTo>
                  <a:cubicBezTo>
                    <a:pt x="317" y="680"/>
                    <a:pt x="315" y="679"/>
                    <a:pt x="315" y="679"/>
                  </a:cubicBezTo>
                  <a:cubicBezTo>
                    <a:pt x="314" y="680"/>
                    <a:pt x="314" y="680"/>
                    <a:pt x="314" y="680"/>
                  </a:cubicBezTo>
                  <a:cubicBezTo>
                    <a:pt x="316" y="681"/>
                    <a:pt x="316" y="681"/>
                    <a:pt x="316" y="681"/>
                  </a:cubicBezTo>
                  <a:cubicBezTo>
                    <a:pt x="317" y="679"/>
                    <a:pt x="319" y="677"/>
                    <a:pt x="322" y="675"/>
                  </a:cubicBezTo>
                  <a:cubicBezTo>
                    <a:pt x="324" y="673"/>
                    <a:pt x="327" y="671"/>
                    <a:pt x="328" y="670"/>
                  </a:cubicBezTo>
                  <a:cubicBezTo>
                    <a:pt x="328" y="669"/>
                    <a:pt x="328" y="669"/>
                    <a:pt x="328" y="669"/>
                  </a:cubicBezTo>
                  <a:cubicBezTo>
                    <a:pt x="328" y="671"/>
                    <a:pt x="328" y="671"/>
                    <a:pt x="328" y="671"/>
                  </a:cubicBezTo>
                  <a:cubicBezTo>
                    <a:pt x="331" y="670"/>
                    <a:pt x="334" y="670"/>
                    <a:pt x="336" y="669"/>
                  </a:cubicBezTo>
                  <a:cubicBezTo>
                    <a:pt x="339" y="669"/>
                    <a:pt x="342" y="669"/>
                    <a:pt x="345" y="668"/>
                  </a:cubicBezTo>
                  <a:cubicBezTo>
                    <a:pt x="344" y="666"/>
                    <a:pt x="344" y="666"/>
                    <a:pt x="344" y="666"/>
                  </a:cubicBezTo>
                  <a:cubicBezTo>
                    <a:pt x="344" y="668"/>
                    <a:pt x="344" y="668"/>
                    <a:pt x="344" y="668"/>
                  </a:cubicBezTo>
                  <a:cubicBezTo>
                    <a:pt x="345" y="668"/>
                    <a:pt x="347" y="668"/>
                    <a:pt x="350" y="668"/>
                  </a:cubicBezTo>
                  <a:cubicBezTo>
                    <a:pt x="352" y="668"/>
                    <a:pt x="355" y="669"/>
                    <a:pt x="358" y="669"/>
                  </a:cubicBezTo>
                  <a:cubicBezTo>
                    <a:pt x="359" y="669"/>
                    <a:pt x="360" y="669"/>
                    <a:pt x="361" y="668"/>
                  </a:cubicBezTo>
                  <a:cubicBezTo>
                    <a:pt x="362" y="668"/>
                    <a:pt x="362" y="668"/>
                    <a:pt x="363" y="668"/>
                  </a:cubicBezTo>
                  <a:cubicBezTo>
                    <a:pt x="363" y="668"/>
                    <a:pt x="363" y="668"/>
                    <a:pt x="364" y="668"/>
                  </a:cubicBezTo>
                  <a:cubicBezTo>
                    <a:pt x="363" y="666"/>
                    <a:pt x="363" y="666"/>
                    <a:pt x="363" y="666"/>
                  </a:cubicBezTo>
                  <a:cubicBezTo>
                    <a:pt x="364" y="668"/>
                    <a:pt x="364" y="668"/>
                    <a:pt x="364" y="668"/>
                  </a:cubicBezTo>
                  <a:cubicBezTo>
                    <a:pt x="365" y="667"/>
                    <a:pt x="365" y="666"/>
                    <a:pt x="365" y="665"/>
                  </a:cubicBezTo>
                  <a:cubicBezTo>
                    <a:pt x="365" y="663"/>
                    <a:pt x="364" y="662"/>
                    <a:pt x="364" y="661"/>
                  </a:cubicBezTo>
                  <a:cubicBezTo>
                    <a:pt x="363" y="660"/>
                    <a:pt x="363" y="659"/>
                    <a:pt x="363" y="658"/>
                  </a:cubicBezTo>
                  <a:cubicBezTo>
                    <a:pt x="363" y="658"/>
                    <a:pt x="363" y="657"/>
                    <a:pt x="364" y="657"/>
                  </a:cubicBezTo>
                  <a:cubicBezTo>
                    <a:pt x="364" y="656"/>
                    <a:pt x="365" y="655"/>
                    <a:pt x="366" y="654"/>
                  </a:cubicBezTo>
                  <a:cubicBezTo>
                    <a:pt x="365" y="653"/>
                    <a:pt x="365" y="653"/>
                    <a:pt x="365" y="653"/>
                  </a:cubicBezTo>
                  <a:cubicBezTo>
                    <a:pt x="364" y="653"/>
                    <a:pt x="364" y="653"/>
                    <a:pt x="364" y="653"/>
                  </a:cubicBezTo>
                  <a:cubicBezTo>
                    <a:pt x="364" y="661"/>
                    <a:pt x="364" y="661"/>
                    <a:pt x="364" y="661"/>
                  </a:cubicBezTo>
                  <a:cubicBezTo>
                    <a:pt x="364" y="663"/>
                    <a:pt x="364" y="663"/>
                    <a:pt x="364" y="663"/>
                  </a:cubicBezTo>
                  <a:cubicBezTo>
                    <a:pt x="366" y="663"/>
                    <a:pt x="366" y="663"/>
                    <a:pt x="366" y="663"/>
                  </a:cubicBezTo>
                  <a:cubicBezTo>
                    <a:pt x="368" y="662"/>
                    <a:pt x="369" y="662"/>
                    <a:pt x="371" y="662"/>
                  </a:cubicBezTo>
                  <a:cubicBezTo>
                    <a:pt x="372" y="662"/>
                    <a:pt x="374" y="662"/>
                    <a:pt x="376" y="663"/>
                  </a:cubicBezTo>
                  <a:cubicBezTo>
                    <a:pt x="378" y="664"/>
                    <a:pt x="380" y="665"/>
                    <a:pt x="382" y="667"/>
                  </a:cubicBezTo>
                  <a:cubicBezTo>
                    <a:pt x="383" y="665"/>
                    <a:pt x="383" y="665"/>
                    <a:pt x="383" y="665"/>
                  </a:cubicBezTo>
                  <a:cubicBezTo>
                    <a:pt x="382" y="667"/>
                    <a:pt x="382" y="667"/>
                    <a:pt x="382" y="667"/>
                  </a:cubicBezTo>
                  <a:cubicBezTo>
                    <a:pt x="383" y="667"/>
                    <a:pt x="384" y="668"/>
                    <a:pt x="385" y="667"/>
                  </a:cubicBezTo>
                  <a:cubicBezTo>
                    <a:pt x="386" y="667"/>
                    <a:pt x="387" y="667"/>
                    <a:pt x="388" y="666"/>
                  </a:cubicBezTo>
                  <a:cubicBezTo>
                    <a:pt x="389" y="665"/>
                    <a:pt x="391" y="663"/>
                    <a:pt x="392" y="662"/>
                  </a:cubicBezTo>
                  <a:cubicBezTo>
                    <a:pt x="393" y="661"/>
                    <a:pt x="394" y="660"/>
                    <a:pt x="396" y="660"/>
                  </a:cubicBezTo>
                  <a:cubicBezTo>
                    <a:pt x="396" y="660"/>
                    <a:pt x="397" y="660"/>
                    <a:pt x="399" y="661"/>
                  </a:cubicBezTo>
                  <a:cubicBezTo>
                    <a:pt x="399" y="660"/>
                    <a:pt x="399" y="660"/>
                    <a:pt x="399" y="660"/>
                  </a:cubicBezTo>
                  <a:cubicBezTo>
                    <a:pt x="398" y="659"/>
                    <a:pt x="398" y="659"/>
                    <a:pt x="398" y="659"/>
                  </a:cubicBezTo>
                  <a:cubicBezTo>
                    <a:pt x="398" y="659"/>
                    <a:pt x="397" y="660"/>
                    <a:pt x="397" y="661"/>
                  </a:cubicBezTo>
                  <a:cubicBezTo>
                    <a:pt x="396" y="663"/>
                    <a:pt x="396" y="666"/>
                    <a:pt x="396" y="668"/>
                  </a:cubicBezTo>
                  <a:cubicBezTo>
                    <a:pt x="396" y="669"/>
                    <a:pt x="396" y="669"/>
                    <a:pt x="396" y="670"/>
                  </a:cubicBezTo>
                  <a:cubicBezTo>
                    <a:pt x="396" y="670"/>
                    <a:pt x="396" y="671"/>
                    <a:pt x="397" y="671"/>
                  </a:cubicBezTo>
                  <a:cubicBezTo>
                    <a:pt x="398" y="671"/>
                    <a:pt x="398" y="671"/>
                    <a:pt x="398" y="671"/>
                  </a:cubicBezTo>
                  <a:cubicBezTo>
                    <a:pt x="397" y="671"/>
                    <a:pt x="397" y="671"/>
                    <a:pt x="397" y="671"/>
                  </a:cubicBezTo>
                  <a:cubicBezTo>
                    <a:pt x="397" y="672"/>
                    <a:pt x="398" y="673"/>
                    <a:pt x="399" y="674"/>
                  </a:cubicBezTo>
                  <a:cubicBezTo>
                    <a:pt x="401" y="675"/>
                    <a:pt x="403" y="676"/>
                    <a:pt x="405" y="677"/>
                  </a:cubicBezTo>
                  <a:cubicBezTo>
                    <a:pt x="407" y="678"/>
                    <a:pt x="409" y="678"/>
                    <a:pt x="411" y="678"/>
                  </a:cubicBezTo>
                  <a:cubicBezTo>
                    <a:pt x="413" y="678"/>
                    <a:pt x="414" y="678"/>
                    <a:pt x="415" y="677"/>
                  </a:cubicBezTo>
                  <a:cubicBezTo>
                    <a:pt x="415" y="677"/>
                    <a:pt x="415" y="677"/>
                    <a:pt x="415" y="677"/>
                  </a:cubicBezTo>
                  <a:cubicBezTo>
                    <a:pt x="415" y="677"/>
                    <a:pt x="415" y="677"/>
                    <a:pt x="415" y="677"/>
                  </a:cubicBezTo>
                  <a:cubicBezTo>
                    <a:pt x="416" y="676"/>
                    <a:pt x="416" y="674"/>
                    <a:pt x="417" y="673"/>
                  </a:cubicBezTo>
                  <a:cubicBezTo>
                    <a:pt x="417" y="671"/>
                    <a:pt x="418" y="668"/>
                    <a:pt x="418" y="666"/>
                  </a:cubicBezTo>
                  <a:cubicBezTo>
                    <a:pt x="418" y="664"/>
                    <a:pt x="419" y="662"/>
                    <a:pt x="419" y="661"/>
                  </a:cubicBezTo>
                  <a:cubicBezTo>
                    <a:pt x="419" y="661"/>
                    <a:pt x="419" y="661"/>
                    <a:pt x="419" y="661"/>
                  </a:cubicBezTo>
                  <a:cubicBezTo>
                    <a:pt x="418" y="660"/>
                    <a:pt x="418" y="660"/>
                    <a:pt x="418" y="660"/>
                  </a:cubicBezTo>
                  <a:cubicBezTo>
                    <a:pt x="417" y="659"/>
                    <a:pt x="416" y="658"/>
                    <a:pt x="415" y="656"/>
                  </a:cubicBezTo>
                  <a:cubicBezTo>
                    <a:pt x="414" y="655"/>
                    <a:pt x="413" y="655"/>
                    <a:pt x="411" y="655"/>
                  </a:cubicBezTo>
                  <a:cubicBezTo>
                    <a:pt x="409" y="655"/>
                    <a:pt x="408" y="655"/>
                    <a:pt x="406" y="656"/>
                  </a:cubicBezTo>
                  <a:cubicBezTo>
                    <a:pt x="406" y="657"/>
                    <a:pt x="406" y="657"/>
                    <a:pt x="406" y="657"/>
                  </a:cubicBezTo>
                  <a:cubicBezTo>
                    <a:pt x="408" y="657"/>
                    <a:pt x="408" y="657"/>
                    <a:pt x="408" y="657"/>
                  </a:cubicBezTo>
                  <a:cubicBezTo>
                    <a:pt x="408" y="654"/>
                    <a:pt x="409" y="652"/>
                    <a:pt x="410" y="650"/>
                  </a:cubicBezTo>
                  <a:cubicBezTo>
                    <a:pt x="411" y="648"/>
                    <a:pt x="412" y="646"/>
                    <a:pt x="412" y="644"/>
                  </a:cubicBezTo>
                  <a:cubicBezTo>
                    <a:pt x="412" y="642"/>
                    <a:pt x="412" y="640"/>
                    <a:pt x="410" y="638"/>
                  </a:cubicBezTo>
                  <a:cubicBezTo>
                    <a:pt x="409" y="638"/>
                    <a:pt x="409" y="638"/>
                    <a:pt x="409" y="638"/>
                  </a:cubicBezTo>
                  <a:cubicBezTo>
                    <a:pt x="410" y="638"/>
                    <a:pt x="410" y="638"/>
                    <a:pt x="410" y="638"/>
                  </a:cubicBezTo>
                  <a:cubicBezTo>
                    <a:pt x="409" y="635"/>
                    <a:pt x="407" y="633"/>
                    <a:pt x="405" y="632"/>
                  </a:cubicBezTo>
                  <a:cubicBezTo>
                    <a:pt x="404" y="631"/>
                    <a:pt x="404" y="631"/>
                    <a:pt x="403" y="630"/>
                  </a:cubicBezTo>
                  <a:cubicBezTo>
                    <a:pt x="403" y="630"/>
                    <a:pt x="403" y="629"/>
                    <a:pt x="402" y="629"/>
                  </a:cubicBezTo>
                  <a:cubicBezTo>
                    <a:pt x="402" y="628"/>
                    <a:pt x="402" y="628"/>
                    <a:pt x="402" y="628"/>
                  </a:cubicBezTo>
                  <a:cubicBezTo>
                    <a:pt x="402" y="628"/>
                    <a:pt x="402" y="628"/>
                    <a:pt x="402" y="628"/>
                  </a:cubicBezTo>
                  <a:cubicBezTo>
                    <a:pt x="401" y="627"/>
                    <a:pt x="400" y="625"/>
                    <a:pt x="398" y="624"/>
                  </a:cubicBezTo>
                  <a:cubicBezTo>
                    <a:pt x="398" y="624"/>
                    <a:pt x="397" y="623"/>
                    <a:pt x="397" y="623"/>
                  </a:cubicBezTo>
                  <a:cubicBezTo>
                    <a:pt x="396" y="622"/>
                    <a:pt x="396" y="622"/>
                    <a:pt x="396" y="622"/>
                  </a:cubicBezTo>
                  <a:cubicBezTo>
                    <a:pt x="396" y="621"/>
                    <a:pt x="396" y="621"/>
                    <a:pt x="396" y="621"/>
                  </a:cubicBezTo>
                  <a:cubicBezTo>
                    <a:pt x="397" y="621"/>
                    <a:pt x="397" y="621"/>
                    <a:pt x="397" y="620"/>
                  </a:cubicBezTo>
                  <a:cubicBezTo>
                    <a:pt x="397" y="619"/>
                    <a:pt x="397" y="619"/>
                    <a:pt x="397" y="619"/>
                  </a:cubicBezTo>
                  <a:cubicBezTo>
                    <a:pt x="397" y="621"/>
                    <a:pt x="397" y="621"/>
                    <a:pt x="397" y="621"/>
                  </a:cubicBezTo>
                  <a:cubicBezTo>
                    <a:pt x="399" y="620"/>
                    <a:pt x="400" y="619"/>
                    <a:pt x="402" y="618"/>
                  </a:cubicBezTo>
                  <a:cubicBezTo>
                    <a:pt x="404" y="616"/>
                    <a:pt x="406" y="613"/>
                    <a:pt x="408" y="611"/>
                  </a:cubicBezTo>
                  <a:cubicBezTo>
                    <a:pt x="409" y="610"/>
                    <a:pt x="410" y="609"/>
                    <a:pt x="411" y="608"/>
                  </a:cubicBezTo>
                  <a:cubicBezTo>
                    <a:pt x="411" y="608"/>
                    <a:pt x="412" y="607"/>
                    <a:pt x="412" y="607"/>
                  </a:cubicBezTo>
                  <a:cubicBezTo>
                    <a:pt x="411" y="606"/>
                    <a:pt x="411" y="606"/>
                    <a:pt x="411" y="606"/>
                  </a:cubicBezTo>
                  <a:cubicBezTo>
                    <a:pt x="412" y="607"/>
                    <a:pt x="412" y="607"/>
                    <a:pt x="412" y="607"/>
                  </a:cubicBezTo>
                  <a:cubicBezTo>
                    <a:pt x="416" y="606"/>
                    <a:pt x="420" y="605"/>
                    <a:pt x="424" y="605"/>
                  </a:cubicBezTo>
                  <a:cubicBezTo>
                    <a:pt x="426" y="605"/>
                    <a:pt x="428" y="604"/>
                    <a:pt x="430" y="602"/>
                  </a:cubicBezTo>
                  <a:cubicBezTo>
                    <a:pt x="432" y="600"/>
                    <a:pt x="434" y="598"/>
                    <a:pt x="435" y="594"/>
                  </a:cubicBezTo>
                  <a:cubicBezTo>
                    <a:pt x="436" y="591"/>
                    <a:pt x="437" y="588"/>
                    <a:pt x="437" y="585"/>
                  </a:cubicBezTo>
                  <a:cubicBezTo>
                    <a:pt x="437" y="583"/>
                    <a:pt x="436" y="581"/>
                    <a:pt x="436" y="580"/>
                  </a:cubicBezTo>
                  <a:cubicBezTo>
                    <a:pt x="434" y="580"/>
                    <a:pt x="434" y="580"/>
                    <a:pt x="434" y="580"/>
                  </a:cubicBezTo>
                  <a:cubicBezTo>
                    <a:pt x="435" y="582"/>
                    <a:pt x="435" y="582"/>
                    <a:pt x="435" y="582"/>
                  </a:cubicBezTo>
                  <a:cubicBezTo>
                    <a:pt x="437" y="580"/>
                    <a:pt x="439" y="580"/>
                    <a:pt x="441" y="580"/>
                  </a:cubicBezTo>
                  <a:cubicBezTo>
                    <a:pt x="443" y="580"/>
                    <a:pt x="447" y="581"/>
                    <a:pt x="451" y="584"/>
                  </a:cubicBezTo>
                  <a:cubicBezTo>
                    <a:pt x="453" y="585"/>
                    <a:pt x="453" y="585"/>
                    <a:pt x="453" y="585"/>
                  </a:cubicBezTo>
                  <a:cubicBezTo>
                    <a:pt x="453" y="584"/>
                    <a:pt x="453" y="584"/>
                    <a:pt x="453" y="584"/>
                  </a:cubicBezTo>
                  <a:cubicBezTo>
                    <a:pt x="456" y="580"/>
                    <a:pt x="459" y="573"/>
                    <a:pt x="459" y="566"/>
                  </a:cubicBezTo>
                  <a:cubicBezTo>
                    <a:pt x="459" y="566"/>
                    <a:pt x="459" y="566"/>
                    <a:pt x="459" y="566"/>
                  </a:cubicBezTo>
                  <a:cubicBezTo>
                    <a:pt x="459" y="565"/>
                    <a:pt x="459" y="565"/>
                    <a:pt x="459" y="565"/>
                  </a:cubicBezTo>
                  <a:cubicBezTo>
                    <a:pt x="458" y="561"/>
                    <a:pt x="456" y="557"/>
                    <a:pt x="454" y="554"/>
                  </a:cubicBezTo>
                  <a:cubicBezTo>
                    <a:pt x="451" y="551"/>
                    <a:pt x="449" y="548"/>
                    <a:pt x="447" y="545"/>
                  </a:cubicBezTo>
                  <a:cubicBezTo>
                    <a:pt x="446" y="543"/>
                    <a:pt x="445" y="542"/>
                    <a:pt x="444" y="542"/>
                  </a:cubicBezTo>
                  <a:cubicBezTo>
                    <a:pt x="442" y="541"/>
                    <a:pt x="441" y="541"/>
                    <a:pt x="440" y="541"/>
                  </a:cubicBezTo>
                  <a:cubicBezTo>
                    <a:pt x="439" y="541"/>
                    <a:pt x="438" y="541"/>
                    <a:pt x="437" y="541"/>
                  </a:cubicBezTo>
                  <a:cubicBezTo>
                    <a:pt x="436" y="541"/>
                    <a:pt x="435" y="541"/>
                    <a:pt x="435" y="541"/>
                  </a:cubicBezTo>
                  <a:cubicBezTo>
                    <a:pt x="434" y="540"/>
                    <a:pt x="434" y="539"/>
                    <a:pt x="433" y="537"/>
                  </a:cubicBezTo>
                  <a:cubicBezTo>
                    <a:pt x="432" y="537"/>
                    <a:pt x="432" y="537"/>
                    <a:pt x="432" y="537"/>
                  </a:cubicBezTo>
                  <a:cubicBezTo>
                    <a:pt x="433" y="537"/>
                    <a:pt x="433" y="537"/>
                    <a:pt x="433" y="537"/>
                  </a:cubicBezTo>
                  <a:cubicBezTo>
                    <a:pt x="433" y="535"/>
                    <a:pt x="433" y="534"/>
                    <a:pt x="432" y="533"/>
                  </a:cubicBezTo>
                  <a:cubicBezTo>
                    <a:pt x="430" y="531"/>
                    <a:pt x="428" y="530"/>
                    <a:pt x="426" y="530"/>
                  </a:cubicBezTo>
                  <a:cubicBezTo>
                    <a:pt x="424" y="529"/>
                    <a:pt x="421" y="529"/>
                    <a:pt x="420" y="529"/>
                  </a:cubicBezTo>
                  <a:cubicBezTo>
                    <a:pt x="420" y="530"/>
                    <a:pt x="420" y="530"/>
                    <a:pt x="420" y="530"/>
                  </a:cubicBezTo>
                  <a:cubicBezTo>
                    <a:pt x="420" y="529"/>
                    <a:pt x="420" y="529"/>
                    <a:pt x="420" y="529"/>
                  </a:cubicBezTo>
                  <a:cubicBezTo>
                    <a:pt x="420" y="529"/>
                    <a:pt x="420" y="529"/>
                    <a:pt x="420" y="529"/>
                  </a:cubicBezTo>
                  <a:cubicBezTo>
                    <a:pt x="420" y="530"/>
                    <a:pt x="420" y="530"/>
                    <a:pt x="420" y="530"/>
                  </a:cubicBezTo>
                  <a:cubicBezTo>
                    <a:pt x="420" y="529"/>
                    <a:pt x="420" y="529"/>
                    <a:pt x="420" y="529"/>
                  </a:cubicBezTo>
                  <a:cubicBezTo>
                    <a:pt x="420" y="529"/>
                    <a:pt x="420" y="529"/>
                    <a:pt x="420" y="529"/>
                  </a:cubicBezTo>
                  <a:cubicBezTo>
                    <a:pt x="420" y="529"/>
                    <a:pt x="420" y="528"/>
                    <a:pt x="419" y="528"/>
                  </a:cubicBezTo>
                  <a:cubicBezTo>
                    <a:pt x="417" y="526"/>
                    <a:pt x="414" y="522"/>
                    <a:pt x="410" y="518"/>
                  </a:cubicBezTo>
                  <a:cubicBezTo>
                    <a:pt x="406" y="514"/>
                    <a:pt x="401" y="511"/>
                    <a:pt x="397" y="510"/>
                  </a:cubicBezTo>
                  <a:cubicBezTo>
                    <a:pt x="397" y="512"/>
                    <a:pt x="397" y="512"/>
                    <a:pt x="397" y="512"/>
                  </a:cubicBezTo>
                  <a:cubicBezTo>
                    <a:pt x="397" y="510"/>
                    <a:pt x="397" y="510"/>
                    <a:pt x="397" y="510"/>
                  </a:cubicBezTo>
                  <a:cubicBezTo>
                    <a:pt x="396" y="510"/>
                    <a:pt x="395" y="509"/>
                    <a:pt x="393" y="508"/>
                  </a:cubicBezTo>
                  <a:cubicBezTo>
                    <a:pt x="391" y="506"/>
                    <a:pt x="389" y="503"/>
                    <a:pt x="388" y="500"/>
                  </a:cubicBezTo>
                  <a:cubicBezTo>
                    <a:pt x="386" y="497"/>
                    <a:pt x="385" y="495"/>
                    <a:pt x="385" y="494"/>
                  </a:cubicBezTo>
                  <a:cubicBezTo>
                    <a:pt x="385" y="493"/>
                    <a:pt x="385" y="493"/>
                    <a:pt x="385" y="493"/>
                  </a:cubicBezTo>
                  <a:cubicBezTo>
                    <a:pt x="384" y="493"/>
                    <a:pt x="384" y="493"/>
                    <a:pt x="384" y="493"/>
                  </a:cubicBezTo>
                  <a:cubicBezTo>
                    <a:pt x="383" y="491"/>
                    <a:pt x="383" y="489"/>
                    <a:pt x="382" y="487"/>
                  </a:cubicBezTo>
                  <a:cubicBezTo>
                    <a:pt x="381" y="484"/>
                    <a:pt x="380" y="482"/>
                    <a:pt x="379" y="479"/>
                  </a:cubicBezTo>
                  <a:cubicBezTo>
                    <a:pt x="377" y="480"/>
                    <a:pt x="377" y="480"/>
                    <a:pt x="377" y="480"/>
                  </a:cubicBezTo>
                  <a:cubicBezTo>
                    <a:pt x="379" y="480"/>
                    <a:pt x="379" y="480"/>
                    <a:pt x="379" y="480"/>
                  </a:cubicBezTo>
                  <a:cubicBezTo>
                    <a:pt x="378" y="479"/>
                    <a:pt x="377" y="478"/>
                    <a:pt x="377" y="478"/>
                  </a:cubicBezTo>
                  <a:cubicBezTo>
                    <a:pt x="376" y="478"/>
                    <a:pt x="375" y="477"/>
                    <a:pt x="374" y="477"/>
                  </a:cubicBezTo>
                  <a:cubicBezTo>
                    <a:pt x="373" y="476"/>
                    <a:pt x="373" y="475"/>
                    <a:pt x="373" y="474"/>
                  </a:cubicBezTo>
                  <a:cubicBezTo>
                    <a:pt x="371" y="474"/>
                    <a:pt x="371" y="474"/>
                    <a:pt x="371" y="474"/>
                  </a:cubicBezTo>
                  <a:cubicBezTo>
                    <a:pt x="372" y="474"/>
                    <a:pt x="372" y="474"/>
                    <a:pt x="372" y="474"/>
                  </a:cubicBezTo>
                  <a:cubicBezTo>
                    <a:pt x="376" y="469"/>
                    <a:pt x="376" y="469"/>
                    <a:pt x="376" y="469"/>
                  </a:cubicBezTo>
                  <a:cubicBezTo>
                    <a:pt x="375" y="468"/>
                    <a:pt x="375" y="468"/>
                    <a:pt x="375" y="468"/>
                  </a:cubicBezTo>
                  <a:cubicBezTo>
                    <a:pt x="375" y="470"/>
                    <a:pt x="375" y="470"/>
                    <a:pt x="375" y="470"/>
                  </a:cubicBezTo>
                  <a:cubicBezTo>
                    <a:pt x="376" y="470"/>
                    <a:pt x="376" y="470"/>
                    <a:pt x="376" y="469"/>
                  </a:cubicBezTo>
                  <a:cubicBezTo>
                    <a:pt x="377" y="469"/>
                    <a:pt x="377" y="468"/>
                    <a:pt x="378" y="467"/>
                  </a:cubicBezTo>
                  <a:cubicBezTo>
                    <a:pt x="378" y="464"/>
                    <a:pt x="379" y="461"/>
                    <a:pt x="379" y="459"/>
                  </a:cubicBezTo>
                  <a:cubicBezTo>
                    <a:pt x="379" y="457"/>
                    <a:pt x="379" y="457"/>
                    <a:pt x="379" y="457"/>
                  </a:cubicBezTo>
                  <a:cubicBezTo>
                    <a:pt x="377" y="457"/>
                    <a:pt x="377" y="457"/>
                    <a:pt x="377" y="457"/>
                  </a:cubicBezTo>
                  <a:cubicBezTo>
                    <a:pt x="377" y="457"/>
                    <a:pt x="377" y="457"/>
                    <a:pt x="376" y="457"/>
                  </a:cubicBezTo>
                  <a:cubicBezTo>
                    <a:pt x="375" y="456"/>
                    <a:pt x="375" y="456"/>
                    <a:pt x="374" y="456"/>
                  </a:cubicBezTo>
                  <a:cubicBezTo>
                    <a:pt x="374" y="458"/>
                    <a:pt x="374" y="458"/>
                    <a:pt x="374" y="458"/>
                  </a:cubicBezTo>
                  <a:cubicBezTo>
                    <a:pt x="375" y="458"/>
                    <a:pt x="375" y="458"/>
                    <a:pt x="375" y="458"/>
                  </a:cubicBezTo>
                  <a:cubicBezTo>
                    <a:pt x="375" y="457"/>
                    <a:pt x="376" y="457"/>
                    <a:pt x="376" y="456"/>
                  </a:cubicBezTo>
                  <a:cubicBezTo>
                    <a:pt x="376" y="454"/>
                    <a:pt x="375" y="453"/>
                    <a:pt x="374" y="452"/>
                  </a:cubicBezTo>
                  <a:cubicBezTo>
                    <a:pt x="372" y="450"/>
                    <a:pt x="369" y="449"/>
                    <a:pt x="367" y="448"/>
                  </a:cubicBezTo>
                  <a:cubicBezTo>
                    <a:pt x="365" y="446"/>
                    <a:pt x="363" y="445"/>
                    <a:pt x="362" y="444"/>
                  </a:cubicBezTo>
                  <a:cubicBezTo>
                    <a:pt x="361" y="445"/>
                    <a:pt x="361" y="445"/>
                    <a:pt x="361" y="445"/>
                  </a:cubicBezTo>
                  <a:cubicBezTo>
                    <a:pt x="362" y="444"/>
                    <a:pt x="362" y="444"/>
                    <a:pt x="362" y="444"/>
                  </a:cubicBezTo>
                  <a:cubicBezTo>
                    <a:pt x="361" y="442"/>
                    <a:pt x="358" y="438"/>
                    <a:pt x="356" y="435"/>
                  </a:cubicBezTo>
                  <a:cubicBezTo>
                    <a:pt x="355" y="431"/>
                    <a:pt x="353" y="428"/>
                    <a:pt x="353" y="425"/>
                  </a:cubicBezTo>
                  <a:cubicBezTo>
                    <a:pt x="352" y="425"/>
                    <a:pt x="352" y="425"/>
                    <a:pt x="352" y="425"/>
                  </a:cubicBezTo>
                  <a:cubicBezTo>
                    <a:pt x="352" y="426"/>
                    <a:pt x="352" y="426"/>
                    <a:pt x="352" y="426"/>
                  </a:cubicBezTo>
                  <a:cubicBezTo>
                    <a:pt x="354" y="426"/>
                    <a:pt x="354" y="426"/>
                    <a:pt x="354" y="426"/>
                  </a:cubicBezTo>
                  <a:cubicBezTo>
                    <a:pt x="354" y="425"/>
                    <a:pt x="354" y="425"/>
                    <a:pt x="354" y="425"/>
                  </a:cubicBezTo>
                  <a:cubicBezTo>
                    <a:pt x="353" y="425"/>
                    <a:pt x="353" y="425"/>
                    <a:pt x="353" y="425"/>
                  </a:cubicBezTo>
                  <a:cubicBezTo>
                    <a:pt x="354" y="426"/>
                    <a:pt x="354" y="428"/>
                    <a:pt x="355" y="429"/>
                  </a:cubicBezTo>
                  <a:cubicBezTo>
                    <a:pt x="357" y="431"/>
                    <a:pt x="359" y="434"/>
                    <a:pt x="361" y="436"/>
                  </a:cubicBezTo>
                  <a:cubicBezTo>
                    <a:pt x="362" y="437"/>
                    <a:pt x="362" y="438"/>
                    <a:pt x="363" y="438"/>
                  </a:cubicBezTo>
                  <a:cubicBezTo>
                    <a:pt x="364" y="439"/>
                    <a:pt x="364" y="439"/>
                    <a:pt x="364" y="439"/>
                  </a:cubicBezTo>
                  <a:cubicBezTo>
                    <a:pt x="365" y="440"/>
                    <a:pt x="365" y="440"/>
                    <a:pt x="365" y="440"/>
                  </a:cubicBezTo>
                  <a:cubicBezTo>
                    <a:pt x="365" y="440"/>
                    <a:pt x="365" y="440"/>
                    <a:pt x="365" y="440"/>
                  </a:cubicBezTo>
                  <a:cubicBezTo>
                    <a:pt x="366" y="440"/>
                    <a:pt x="366" y="440"/>
                    <a:pt x="366" y="440"/>
                  </a:cubicBezTo>
                  <a:cubicBezTo>
                    <a:pt x="366" y="440"/>
                    <a:pt x="366" y="440"/>
                    <a:pt x="366" y="440"/>
                  </a:cubicBezTo>
                  <a:cubicBezTo>
                    <a:pt x="367" y="439"/>
                    <a:pt x="367" y="439"/>
                    <a:pt x="367" y="438"/>
                  </a:cubicBezTo>
                  <a:cubicBezTo>
                    <a:pt x="368" y="436"/>
                    <a:pt x="370" y="433"/>
                    <a:pt x="371" y="430"/>
                  </a:cubicBezTo>
                  <a:cubicBezTo>
                    <a:pt x="373" y="427"/>
                    <a:pt x="374" y="423"/>
                    <a:pt x="375" y="422"/>
                  </a:cubicBezTo>
                  <a:cubicBezTo>
                    <a:pt x="374" y="421"/>
                    <a:pt x="374" y="421"/>
                    <a:pt x="374" y="421"/>
                  </a:cubicBezTo>
                  <a:cubicBezTo>
                    <a:pt x="375" y="422"/>
                    <a:pt x="375" y="422"/>
                    <a:pt x="375" y="422"/>
                  </a:cubicBezTo>
                  <a:cubicBezTo>
                    <a:pt x="375" y="422"/>
                    <a:pt x="376" y="421"/>
                    <a:pt x="376" y="421"/>
                  </a:cubicBezTo>
                  <a:cubicBezTo>
                    <a:pt x="377" y="420"/>
                    <a:pt x="378" y="419"/>
                    <a:pt x="378" y="418"/>
                  </a:cubicBezTo>
                  <a:cubicBezTo>
                    <a:pt x="379" y="418"/>
                    <a:pt x="380" y="417"/>
                    <a:pt x="381" y="417"/>
                  </a:cubicBezTo>
                  <a:cubicBezTo>
                    <a:pt x="382" y="417"/>
                    <a:pt x="383" y="417"/>
                    <a:pt x="385" y="418"/>
                  </a:cubicBezTo>
                  <a:cubicBezTo>
                    <a:pt x="386" y="419"/>
                    <a:pt x="386" y="419"/>
                    <a:pt x="386" y="419"/>
                  </a:cubicBezTo>
                  <a:cubicBezTo>
                    <a:pt x="386" y="418"/>
                    <a:pt x="386" y="418"/>
                    <a:pt x="386" y="418"/>
                  </a:cubicBezTo>
                  <a:cubicBezTo>
                    <a:pt x="386" y="418"/>
                    <a:pt x="388" y="418"/>
                    <a:pt x="389" y="417"/>
                  </a:cubicBezTo>
                  <a:cubicBezTo>
                    <a:pt x="390" y="417"/>
                    <a:pt x="391" y="416"/>
                    <a:pt x="391" y="416"/>
                  </a:cubicBezTo>
                  <a:cubicBezTo>
                    <a:pt x="392" y="416"/>
                    <a:pt x="393" y="416"/>
                    <a:pt x="393" y="416"/>
                  </a:cubicBezTo>
                  <a:cubicBezTo>
                    <a:pt x="393" y="416"/>
                    <a:pt x="393" y="416"/>
                    <a:pt x="393" y="416"/>
                  </a:cubicBezTo>
                  <a:cubicBezTo>
                    <a:pt x="393" y="416"/>
                    <a:pt x="393" y="416"/>
                    <a:pt x="393" y="416"/>
                  </a:cubicBezTo>
                  <a:cubicBezTo>
                    <a:pt x="394" y="415"/>
                    <a:pt x="394" y="415"/>
                    <a:pt x="395" y="415"/>
                  </a:cubicBezTo>
                  <a:cubicBezTo>
                    <a:pt x="397" y="415"/>
                    <a:pt x="399" y="416"/>
                    <a:pt x="402" y="416"/>
                  </a:cubicBezTo>
                  <a:cubicBezTo>
                    <a:pt x="403" y="416"/>
                    <a:pt x="405" y="416"/>
                    <a:pt x="406" y="414"/>
                  </a:cubicBezTo>
                  <a:cubicBezTo>
                    <a:pt x="408" y="413"/>
                    <a:pt x="408" y="411"/>
                    <a:pt x="409" y="408"/>
                  </a:cubicBezTo>
                  <a:cubicBezTo>
                    <a:pt x="407" y="408"/>
                    <a:pt x="407" y="408"/>
                    <a:pt x="407" y="408"/>
                  </a:cubicBezTo>
                  <a:cubicBezTo>
                    <a:pt x="407" y="409"/>
                    <a:pt x="407" y="409"/>
                    <a:pt x="407" y="409"/>
                  </a:cubicBezTo>
                  <a:cubicBezTo>
                    <a:pt x="408" y="409"/>
                    <a:pt x="409" y="410"/>
                    <a:pt x="410" y="410"/>
                  </a:cubicBezTo>
                  <a:cubicBezTo>
                    <a:pt x="412" y="410"/>
                    <a:pt x="415" y="408"/>
                    <a:pt x="417" y="406"/>
                  </a:cubicBezTo>
                  <a:cubicBezTo>
                    <a:pt x="417" y="406"/>
                    <a:pt x="417" y="406"/>
                    <a:pt x="417" y="406"/>
                  </a:cubicBezTo>
                  <a:cubicBezTo>
                    <a:pt x="417" y="406"/>
                    <a:pt x="417" y="406"/>
                    <a:pt x="417" y="406"/>
                  </a:cubicBezTo>
                  <a:cubicBezTo>
                    <a:pt x="419" y="403"/>
                    <a:pt x="421" y="400"/>
                    <a:pt x="422" y="399"/>
                  </a:cubicBezTo>
                  <a:cubicBezTo>
                    <a:pt x="423" y="398"/>
                    <a:pt x="424" y="397"/>
                    <a:pt x="424" y="397"/>
                  </a:cubicBezTo>
                  <a:cubicBezTo>
                    <a:pt x="425" y="396"/>
                    <a:pt x="425" y="396"/>
                    <a:pt x="425" y="396"/>
                  </a:cubicBezTo>
                  <a:cubicBezTo>
                    <a:pt x="425" y="396"/>
                    <a:pt x="425" y="396"/>
                    <a:pt x="425" y="396"/>
                  </a:cubicBezTo>
                  <a:cubicBezTo>
                    <a:pt x="424" y="395"/>
                    <a:pt x="424" y="395"/>
                    <a:pt x="424" y="395"/>
                  </a:cubicBezTo>
                  <a:cubicBezTo>
                    <a:pt x="423" y="396"/>
                    <a:pt x="423" y="396"/>
                    <a:pt x="423" y="396"/>
                  </a:cubicBezTo>
                  <a:cubicBezTo>
                    <a:pt x="424" y="398"/>
                    <a:pt x="426" y="399"/>
                    <a:pt x="427" y="399"/>
                  </a:cubicBezTo>
                  <a:cubicBezTo>
                    <a:pt x="429" y="399"/>
                    <a:pt x="430" y="398"/>
                    <a:pt x="431" y="397"/>
                  </a:cubicBezTo>
                  <a:cubicBezTo>
                    <a:pt x="433" y="395"/>
                    <a:pt x="434" y="393"/>
                    <a:pt x="435" y="391"/>
                  </a:cubicBezTo>
                  <a:cubicBezTo>
                    <a:pt x="437" y="389"/>
                    <a:pt x="438" y="388"/>
                    <a:pt x="439" y="387"/>
                  </a:cubicBezTo>
                  <a:cubicBezTo>
                    <a:pt x="439" y="386"/>
                    <a:pt x="439" y="386"/>
                    <a:pt x="439" y="386"/>
                  </a:cubicBezTo>
                  <a:cubicBezTo>
                    <a:pt x="439" y="387"/>
                    <a:pt x="439" y="387"/>
                    <a:pt x="439" y="387"/>
                  </a:cubicBezTo>
                  <a:cubicBezTo>
                    <a:pt x="441" y="387"/>
                    <a:pt x="444" y="385"/>
                    <a:pt x="447" y="383"/>
                  </a:cubicBezTo>
                  <a:cubicBezTo>
                    <a:pt x="449" y="383"/>
                    <a:pt x="451" y="382"/>
                    <a:pt x="453" y="381"/>
                  </a:cubicBezTo>
                  <a:cubicBezTo>
                    <a:pt x="454" y="381"/>
                    <a:pt x="456" y="381"/>
                    <a:pt x="456" y="381"/>
                  </a:cubicBezTo>
                  <a:cubicBezTo>
                    <a:pt x="459" y="380"/>
                    <a:pt x="461" y="379"/>
                    <a:pt x="464" y="377"/>
                  </a:cubicBezTo>
                  <a:cubicBezTo>
                    <a:pt x="467" y="376"/>
                    <a:pt x="470" y="374"/>
                    <a:pt x="473" y="373"/>
                  </a:cubicBezTo>
                  <a:cubicBezTo>
                    <a:pt x="473" y="373"/>
                    <a:pt x="473" y="373"/>
                    <a:pt x="473" y="373"/>
                  </a:cubicBezTo>
                  <a:cubicBezTo>
                    <a:pt x="473" y="372"/>
                    <a:pt x="473" y="372"/>
                    <a:pt x="473" y="372"/>
                  </a:cubicBezTo>
                  <a:cubicBezTo>
                    <a:pt x="475" y="371"/>
                    <a:pt x="477" y="371"/>
                    <a:pt x="478" y="371"/>
                  </a:cubicBezTo>
                  <a:cubicBezTo>
                    <a:pt x="479" y="371"/>
                    <a:pt x="480" y="370"/>
                    <a:pt x="481" y="369"/>
                  </a:cubicBezTo>
                  <a:cubicBezTo>
                    <a:pt x="482" y="368"/>
                    <a:pt x="482" y="367"/>
                    <a:pt x="482" y="366"/>
                  </a:cubicBezTo>
                  <a:cubicBezTo>
                    <a:pt x="482" y="365"/>
                    <a:pt x="481" y="364"/>
                    <a:pt x="481" y="364"/>
                  </a:cubicBezTo>
                  <a:cubicBezTo>
                    <a:pt x="481" y="363"/>
                    <a:pt x="480" y="363"/>
                    <a:pt x="479" y="363"/>
                  </a:cubicBezTo>
                  <a:cubicBezTo>
                    <a:pt x="478" y="362"/>
                    <a:pt x="477" y="361"/>
                    <a:pt x="476" y="361"/>
                  </a:cubicBezTo>
                  <a:cubicBezTo>
                    <a:pt x="475" y="361"/>
                    <a:pt x="474" y="360"/>
                    <a:pt x="474" y="360"/>
                  </a:cubicBezTo>
                  <a:cubicBezTo>
                    <a:pt x="473" y="360"/>
                    <a:pt x="473" y="360"/>
                    <a:pt x="472" y="360"/>
                  </a:cubicBezTo>
                  <a:cubicBezTo>
                    <a:pt x="472" y="361"/>
                    <a:pt x="472" y="361"/>
                    <a:pt x="472" y="361"/>
                  </a:cubicBezTo>
                  <a:cubicBezTo>
                    <a:pt x="474" y="361"/>
                    <a:pt x="474" y="361"/>
                    <a:pt x="474" y="361"/>
                  </a:cubicBezTo>
                  <a:cubicBezTo>
                    <a:pt x="474" y="361"/>
                    <a:pt x="474" y="361"/>
                    <a:pt x="474" y="360"/>
                  </a:cubicBezTo>
                  <a:cubicBezTo>
                    <a:pt x="474" y="360"/>
                    <a:pt x="475" y="359"/>
                    <a:pt x="475" y="358"/>
                  </a:cubicBezTo>
                  <a:cubicBezTo>
                    <a:pt x="475" y="357"/>
                    <a:pt x="476" y="356"/>
                    <a:pt x="476" y="356"/>
                  </a:cubicBezTo>
                  <a:cubicBezTo>
                    <a:pt x="475" y="355"/>
                    <a:pt x="475" y="355"/>
                    <a:pt x="475" y="355"/>
                  </a:cubicBezTo>
                  <a:cubicBezTo>
                    <a:pt x="474" y="356"/>
                    <a:pt x="474" y="356"/>
                    <a:pt x="474" y="356"/>
                  </a:cubicBezTo>
                  <a:cubicBezTo>
                    <a:pt x="475" y="357"/>
                    <a:pt x="477" y="357"/>
                    <a:pt x="479" y="358"/>
                  </a:cubicBezTo>
                  <a:cubicBezTo>
                    <a:pt x="481" y="358"/>
                    <a:pt x="484" y="359"/>
                    <a:pt x="486" y="359"/>
                  </a:cubicBezTo>
                  <a:cubicBezTo>
                    <a:pt x="487" y="360"/>
                    <a:pt x="488" y="360"/>
                    <a:pt x="489" y="361"/>
                  </a:cubicBezTo>
                  <a:cubicBezTo>
                    <a:pt x="489" y="361"/>
                    <a:pt x="489" y="362"/>
                    <a:pt x="489" y="362"/>
                  </a:cubicBezTo>
                  <a:cubicBezTo>
                    <a:pt x="489" y="363"/>
                    <a:pt x="489" y="364"/>
                    <a:pt x="487" y="366"/>
                  </a:cubicBezTo>
                  <a:cubicBezTo>
                    <a:pt x="486" y="369"/>
                    <a:pt x="486" y="369"/>
                    <a:pt x="486" y="369"/>
                  </a:cubicBezTo>
                  <a:cubicBezTo>
                    <a:pt x="489" y="369"/>
                    <a:pt x="489" y="369"/>
                    <a:pt x="489" y="369"/>
                  </a:cubicBezTo>
                  <a:cubicBezTo>
                    <a:pt x="489" y="369"/>
                    <a:pt x="491" y="369"/>
                    <a:pt x="492" y="368"/>
                  </a:cubicBezTo>
                  <a:cubicBezTo>
                    <a:pt x="494" y="368"/>
                    <a:pt x="495" y="368"/>
                    <a:pt x="497" y="367"/>
                  </a:cubicBezTo>
                  <a:cubicBezTo>
                    <a:pt x="495" y="366"/>
                    <a:pt x="495" y="366"/>
                    <a:pt x="495" y="366"/>
                  </a:cubicBezTo>
                  <a:cubicBezTo>
                    <a:pt x="494" y="365"/>
                    <a:pt x="494" y="365"/>
                    <a:pt x="494" y="365"/>
                  </a:cubicBezTo>
                  <a:cubicBezTo>
                    <a:pt x="493" y="366"/>
                    <a:pt x="493" y="367"/>
                    <a:pt x="492" y="368"/>
                  </a:cubicBezTo>
                  <a:cubicBezTo>
                    <a:pt x="492" y="369"/>
                    <a:pt x="491" y="369"/>
                    <a:pt x="491" y="370"/>
                  </a:cubicBezTo>
                  <a:cubicBezTo>
                    <a:pt x="491" y="371"/>
                    <a:pt x="491" y="371"/>
                    <a:pt x="492" y="372"/>
                  </a:cubicBezTo>
                  <a:cubicBezTo>
                    <a:pt x="492" y="373"/>
                    <a:pt x="493" y="373"/>
                    <a:pt x="494" y="373"/>
                  </a:cubicBezTo>
                  <a:cubicBezTo>
                    <a:pt x="495" y="374"/>
                    <a:pt x="496" y="374"/>
                    <a:pt x="497" y="374"/>
                  </a:cubicBezTo>
                  <a:cubicBezTo>
                    <a:pt x="498" y="374"/>
                    <a:pt x="499" y="375"/>
                    <a:pt x="500" y="375"/>
                  </a:cubicBezTo>
                  <a:cubicBezTo>
                    <a:pt x="501" y="376"/>
                    <a:pt x="501" y="376"/>
                    <a:pt x="502" y="376"/>
                  </a:cubicBezTo>
                  <a:cubicBezTo>
                    <a:pt x="503" y="376"/>
                    <a:pt x="504" y="375"/>
                    <a:pt x="505" y="374"/>
                  </a:cubicBezTo>
                  <a:cubicBezTo>
                    <a:pt x="506" y="373"/>
                    <a:pt x="506" y="371"/>
                    <a:pt x="507" y="370"/>
                  </a:cubicBezTo>
                  <a:cubicBezTo>
                    <a:pt x="507" y="370"/>
                    <a:pt x="507" y="369"/>
                    <a:pt x="507" y="369"/>
                  </a:cubicBezTo>
                  <a:cubicBezTo>
                    <a:pt x="507" y="368"/>
                    <a:pt x="507" y="368"/>
                    <a:pt x="507" y="368"/>
                  </a:cubicBezTo>
                  <a:cubicBezTo>
                    <a:pt x="507" y="368"/>
                    <a:pt x="507" y="368"/>
                    <a:pt x="507" y="368"/>
                  </a:cubicBezTo>
                  <a:cubicBezTo>
                    <a:pt x="507" y="368"/>
                    <a:pt x="507" y="368"/>
                    <a:pt x="507" y="368"/>
                  </a:cubicBezTo>
                  <a:cubicBezTo>
                    <a:pt x="507" y="368"/>
                    <a:pt x="507" y="368"/>
                    <a:pt x="507" y="368"/>
                  </a:cubicBezTo>
                  <a:cubicBezTo>
                    <a:pt x="507" y="368"/>
                    <a:pt x="507" y="368"/>
                    <a:pt x="507" y="368"/>
                  </a:cubicBezTo>
                  <a:cubicBezTo>
                    <a:pt x="507" y="368"/>
                    <a:pt x="507" y="368"/>
                    <a:pt x="507" y="368"/>
                  </a:cubicBezTo>
                  <a:cubicBezTo>
                    <a:pt x="507" y="368"/>
                    <a:pt x="507" y="368"/>
                    <a:pt x="507" y="368"/>
                  </a:cubicBezTo>
                  <a:cubicBezTo>
                    <a:pt x="507" y="368"/>
                    <a:pt x="507" y="368"/>
                    <a:pt x="507" y="368"/>
                  </a:cubicBezTo>
                  <a:cubicBezTo>
                    <a:pt x="507" y="368"/>
                    <a:pt x="507" y="368"/>
                    <a:pt x="507" y="368"/>
                  </a:cubicBezTo>
                  <a:cubicBezTo>
                    <a:pt x="509" y="367"/>
                    <a:pt x="510" y="366"/>
                    <a:pt x="510" y="364"/>
                  </a:cubicBezTo>
                  <a:cubicBezTo>
                    <a:pt x="513" y="358"/>
                    <a:pt x="514" y="348"/>
                    <a:pt x="514" y="344"/>
                  </a:cubicBezTo>
                  <a:cubicBezTo>
                    <a:pt x="513" y="344"/>
                    <a:pt x="513" y="344"/>
                    <a:pt x="513" y="344"/>
                  </a:cubicBezTo>
                  <a:cubicBezTo>
                    <a:pt x="514" y="345"/>
                    <a:pt x="514" y="345"/>
                    <a:pt x="514" y="345"/>
                  </a:cubicBezTo>
                  <a:cubicBezTo>
                    <a:pt x="515" y="343"/>
                    <a:pt x="515" y="341"/>
                    <a:pt x="515" y="339"/>
                  </a:cubicBezTo>
                  <a:cubicBezTo>
                    <a:pt x="515" y="335"/>
                    <a:pt x="514" y="333"/>
                    <a:pt x="513" y="330"/>
                  </a:cubicBezTo>
                  <a:cubicBezTo>
                    <a:pt x="512" y="328"/>
                    <a:pt x="511" y="325"/>
                    <a:pt x="511" y="322"/>
                  </a:cubicBezTo>
                  <a:cubicBezTo>
                    <a:pt x="509" y="322"/>
                    <a:pt x="509" y="322"/>
                    <a:pt x="509" y="322"/>
                  </a:cubicBezTo>
                  <a:cubicBezTo>
                    <a:pt x="508" y="322"/>
                    <a:pt x="508" y="322"/>
                    <a:pt x="508" y="322"/>
                  </a:cubicBezTo>
                  <a:cubicBezTo>
                    <a:pt x="508" y="326"/>
                    <a:pt x="509" y="329"/>
                    <a:pt x="510" y="332"/>
                  </a:cubicBezTo>
                  <a:cubicBezTo>
                    <a:pt x="511" y="334"/>
                    <a:pt x="512" y="336"/>
                    <a:pt x="512" y="339"/>
                  </a:cubicBezTo>
                  <a:cubicBezTo>
                    <a:pt x="512" y="340"/>
                    <a:pt x="512" y="342"/>
                    <a:pt x="511" y="344"/>
                  </a:cubicBezTo>
                  <a:cubicBezTo>
                    <a:pt x="511" y="344"/>
                    <a:pt x="511" y="344"/>
                    <a:pt x="511" y="344"/>
                  </a:cubicBezTo>
                  <a:cubicBezTo>
                    <a:pt x="511" y="344"/>
                    <a:pt x="511" y="344"/>
                    <a:pt x="511" y="344"/>
                  </a:cubicBezTo>
                  <a:cubicBezTo>
                    <a:pt x="511" y="347"/>
                    <a:pt x="511" y="352"/>
                    <a:pt x="509" y="356"/>
                  </a:cubicBezTo>
                  <a:cubicBezTo>
                    <a:pt x="509" y="359"/>
                    <a:pt x="508" y="361"/>
                    <a:pt x="508" y="363"/>
                  </a:cubicBezTo>
                  <a:cubicBezTo>
                    <a:pt x="507" y="364"/>
                    <a:pt x="506" y="366"/>
                    <a:pt x="506" y="366"/>
                  </a:cubicBezTo>
                  <a:cubicBezTo>
                    <a:pt x="506" y="367"/>
                    <a:pt x="506" y="367"/>
                    <a:pt x="506" y="367"/>
                  </a:cubicBezTo>
                  <a:cubicBezTo>
                    <a:pt x="506" y="366"/>
                    <a:pt x="506" y="366"/>
                    <a:pt x="506" y="366"/>
                  </a:cubicBezTo>
                  <a:cubicBezTo>
                    <a:pt x="505" y="366"/>
                    <a:pt x="505" y="367"/>
                    <a:pt x="505" y="367"/>
                  </a:cubicBezTo>
                  <a:cubicBezTo>
                    <a:pt x="504" y="368"/>
                    <a:pt x="504" y="368"/>
                    <a:pt x="504" y="369"/>
                  </a:cubicBezTo>
                  <a:cubicBezTo>
                    <a:pt x="504" y="370"/>
                    <a:pt x="503" y="371"/>
                    <a:pt x="503" y="372"/>
                  </a:cubicBezTo>
                  <a:cubicBezTo>
                    <a:pt x="503" y="372"/>
                    <a:pt x="502" y="373"/>
                    <a:pt x="502" y="373"/>
                  </a:cubicBezTo>
                  <a:cubicBezTo>
                    <a:pt x="502" y="373"/>
                    <a:pt x="502" y="373"/>
                    <a:pt x="502" y="373"/>
                  </a:cubicBezTo>
                  <a:cubicBezTo>
                    <a:pt x="502" y="373"/>
                    <a:pt x="502" y="373"/>
                    <a:pt x="501" y="373"/>
                  </a:cubicBezTo>
                  <a:cubicBezTo>
                    <a:pt x="500" y="371"/>
                    <a:pt x="497" y="371"/>
                    <a:pt x="496" y="371"/>
                  </a:cubicBezTo>
                  <a:cubicBezTo>
                    <a:pt x="495" y="371"/>
                    <a:pt x="495"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5" y="369"/>
                  </a:cubicBezTo>
                  <a:cubicBezTo>
                    <a:pt x="495" y="368"/>
                    <a:pt x="496" y="368"/>
                    <a:pt x="497" y="366"/>
                  </a:cubicBezTo>
                  <a:cubicBezTo>
                    <a:pt x="494" y="364"/>
                    <a:pt x="494" y="364"/>
                    <a:pt x="494" y="364"/>
                  </a:cubicBezTo>
                  <a:cubicBezTo>
                    <a:pt x="494" y="365"/>
                    <a:pt x="493" y="365"/>
                    <a:pt x="492" y="365"/>
                  </a:cubicBezTo>
                  <a:cubicBezTo>
                    <a:pt x="490" y="366"/>
                    <a:pt x="489" y="366"/>
                    <a:pt x="489" y="366"/>
                  </a:cubicBezTo>
                  <a:cubicBezTo>
                    <a:pt x="489" y="367"/>
                    <a:pt x="489" y="367"/>
                    <a:pt x="489" y="367"/>
                  </a:cubicBezTo>
                  <a:cubicBezTo>
                    <a:pt x="490" y="368"/>
                    <a:pt x="490" y="368"/>
                    <a:pt x="490" y="368"/>
                  </a:cubicBezTo>
                  <a:cubicBezTo>
                    <a:pt x="491" y="366"/>
                    <a:pt x="492" y="364"/>
                    <a:pt x="492" y="362"/>
                  </a:cubicBezTo>
                  <a:cubicBezTo>
                    <a:pt x="492" y="360"/>
                    <a:pt x="491" y="359"/>
                    <a:pt x="490" y="358"/>
                  </a:cubicBezTo>
                  <a:cubicBezTo>
                    <a:pt x="487" y="356"/>
                    <a:pt x="485" y="356"/>
                    <a:pt x="482" y="355"/>
                  </a:cubicBezTo>
                  <a:cubicBezTo>
                    <a:pt x="481" y="355"/>
                    <a:pt x="479" y="355"/>
                    <a:pt x="478" y="354"/>
                  </a:cubicBezTo>
                  <a:cubicBezTo>
                    <a:pt x="477" y="354"/>
                    <a:pt x="476" y="354"/>
                    <a:pt x="476" y="353"/>
                  </a:cubicBezTo>
                  <a:cubicBezTo>
                    <a:pt x="475" y="353"/>
                    <a:pt x="475" y="353"/>
                    <a:pt x="475" y="353"/>
                  </a:cubicBezTo>
                  <a:cubicBezTo>
                    <a:pt x="474" y="354"/>
                    <a:pt x="474" y="354"/>
                    <a:pt x="474" y="354"/>
                  </a:cubicBezTo>
                  <a:cubicBezTo>
                    <a:pt x="473" y="355"/>
                    <a:pt x="472" y="356"/>
                    <a:pt x="472" y="358"/>
                  </a:cubicBezTo>
                  <a:cubicBezTo>
                    <a:pt x="472" y="358"/>
                    <a:pt x="471" y="359"/>
                    <a:pt x="471" y="360"/>
                  </a:cubicBezTo>
                  <a:cubicBezTo>
                    <a:pt x="471" y="360"/>
                    <a:pt x="471" y="361"/>
                    <a:pt x="471" y="361"/>
                  </a:cubicBezTo>
                  <a:cubicBezTo>
                    <a:pt x="471" y="363"/>
                    <a:pt x="471" y="363"/>
                    <a:pt x="471" y="363"/>
                  </a:cubicBezTo>
                  <a:cubicBezTo>
                    <a:pt x="472" y="363"/>
                    <a:pt x="472" y="363"/>
                    <a:pt x="472" y="363"/>
                  </a:cubicBezTo>
                  <a:cubicBezTo>
                    <a:pt x="472" y="362"/>
                    <a:pt x="472" y="362"/>
                    <a:pt x="472" y="362"/>
                  </a:cubicBezTo>
                  <a:cubicBezTo>
                    <a:pt x="472" y="363"/>
                    <a:pt x="472" y="363"/>
                    <a:pt x="472" y="363"/>
                  </a:cubicBezTo>
                  <a:cubicBezTo>
                    <a:pt x="472" y="363"/>
                    <a:pt x="472" y="363"/>
                    <a:pt x="472" y="363"/>
                  </a:cubicBezTo>
                  <a:cubicBezTo>
                    <a:pt x="472" y="362"/>
                    <a:pt x="472" y="362"/>
                    <a:pt x="472" y="362"/>
                  </a:cubicBezTo>
                  <a:cubicBezTo>
                    <a:pt x="472" y="363"/>
                    <a:pt x="472" y="363"/>
                    <a:pt x="472" y="363"/>
                  </a:cubicBezTo>
                  <a:cubicBezTo>
                    <a:pt x="472" y="363"/>
                    <a:pt x="473" y="363"/>
                    <a:pt x="474" y="363"/>
                  </a:cubicBezTo>
                  <a:cubicBezTo>
                    <a:pt x="475" y="364"/>
                    <a:pt x="476" y="364"/>
                    <a:pt x="477" y="365"/>
                  </a:cubicBezTo>
                  <a:cubicBezTo>
                    <a:pt x="478" y="365"/>
                    <a:pt x="479" y="366"/>
                    <a:pt x="479" y="366"/>
                  </a:cubicBezTo>
                  <a:cubicBezTo>
                    <a:pt x="479" y="366"/>
                    <a:pt x="479" y="366"/>
                    <a:pt x="479" y="366"/>
                  </a:cubicBezTo>
                  <a:cubicBezTo>
                    <a:pt x="480" y="366"/>
                    <a:pt x="480" y="366"/>
                    <a:pt x="480" y="366"/>
                  </a:cubicBezTo>
                  <a:cubicBezTo>
                    <a:pt x="479" y="366"/>
                    <a:pt x="479" y="366"/>
                    <a:pt x="479" y="366"/>
                  </a:cubicBezTo>
                  <a:cubicBezTo>
                    <a:pt x="479" y="366"/>
                    <a:pt x="479" y="366"/>
                    <a:pt x="479" y="366"/>
                  </a:cubicBezTo>
                  <a:cubicBezTo>
                    <a:pt x="480" y="366"/>
                    <a:pt x="480" y="366"/>
                    <a:pt x="480" y="366"/>
                  </a:cubicBezTo>
                  <a:cubicBezTo>
                    <a:pt x="479" y="366"/>
                    <a:pt x="479" y="366"/>
                    <a:pt x="479" y="366"/>
                  </a:cubicBezTo>
                  <a:cubicBezTo>
                    <a:pt x="479" y="367"/>
                    <a:pt x="479" y="367"/>
                    <a:pt x="478" y="368"/>
                  </a:cubicBezTo>
                  <a:cubicBezTo>
                    <a:pt x="478" y="368"/>
                    <a:pt x="478" y="368"/>
                    <a:pt x="478" y="368"/>
                  </a:cubicBezTo>
                  <a:cubicBezTo>
                    <a:pt x="477" y="368"/>
                    <a:pt x="474" y="368"/>
                    <a:pt x="472" y="370"/>
                  </a:cubicBezTo>
                  <a:cubicBezTo>
                    <a:pt x="472" y="371"/>
                    <a:pt x="472" y="371"/>
                    <a:pt x="472" y="371"/>
                  </a:cubicBezTo>
                  <a:cubicBezTo>
                    <a:pt x="472" y="370"/>
                    <a:pt x="472" y="370"/>
                    <a:pt x="472" y="370"/>
                  </a:cubicBezTo>
                  <a:cubicBezTo>
                    <a:pt x="468" y="371"/>
                    <a:pt x="465" y="373"/>
                    <a:pt x="462" y="375"/>
                  </a:cubicBezTo>
                  <a:cubicBezTo>
                    <a:pt x="460" y="376"/>
                    <a:pt x="457" y="378"/>
                    <a:pt x="456" y="378"/>
                  </a:cubicBezTo>
                  <a:cubicBezTo>
                    <a:pt x="455" y="378"/>
                    <a:pt x="453" y="378"/>
                    <a:pt x="452" y="379"/>
                  </a:cubicBezTo>
                  <a:cubicBezTo>
                    <a:pt x="449" y="379"/>
                    <a:pt x="446" y="381"/>
                    <a:pt x="444" y="382"/>
                  </a:cubicBezTo>
                  <a:cubicBezTo>
                    <a:pt x="441" y="383"/>
                    <a:pt x="439" y="384"/>
                    <a:pt x="438" y="384"/>
                  </a:cubicBezTo>
                  <a:cubicBezTo>
                    <a:pt x="438" y="384"/>
                    <a:pt x="438" y="384"/>
                    <a:pt x="438" y="384"/>
                  </a:cubicBezTo>
                  <a:cubicBezTo>
                    <a:pt x="438" y="384"/>
                    <a:pt x="438" y="384"/>
                    <a:pt x="438" y="384"/>
                  </a:cubicBezTo>
                  <a:cubicBezTo>
                    <a:pt x="436" y="385"/>
                    <a:pt x="435" y="386"/>
                    <a:pt x="434" y="387"/>
                  </a:cubicBezTo>
                  <a:cubicBezTo>
                    <a:pt x="433" y="389"/>
                    <a:pt x="432" y="391"/>
                    <a:pt x="430" y="393"/>
                  </a:cubicBezTo>
                  <a:cubicBezTo>
                    <a:pt x="430" y="394"/>
                    <a:pt x="429" y="395"/>
                    <a:pt x="429" y="395"/>
                  </a:cubicBezTo>
                  <a:cubicBezTo>
                    <a:pt x="428" y="395"/>
                    <a:pt x="428" y="396"/>
                    <a:pt x="427" y="396"/>
                  </a:cubicBezTo>
                  <a:cubicBezTo>
                    <a:pt x="427" y="396"/>
                    <a:pt x="426" y="395"/>
                    <a:pt x="425" y="394"/>
                  </a:cubicBezTo>
                  <a:cubicBezTo>
                    <a:pt x="424" y="393"/>
                    <a:pt x="424" y="393"/>
                    <a:pt x="424" y="393"/>
                  </a:cubicBezTo>
                  <a:cubicBezTo>
                    <a:pt x="423" y="394"/>
                    <a:pt x="423" y="394"/>
                    <a:pt x="423" y="394"/>
                  </a:cubicBezTo>
                  <a:cubicBezTo>
                    <a:pt x="423" y="394"/>
                    <a:pt x="419" y="397"/>
                    <a:pt x="414" y="404"/>
                  </a:cubicBezTo>
                  <a:cubicBezTo>
                    <a:pt x="416" y="405"/>
                    <a:pt x="416" y="405"/>
                    <a:pt x="416" y="405"/>
                  </a:cubicBezTo>
                  <a:cubicBezTo>
                    <a:pt x="415" y="404"/>
                    <a:pt x="415" y="404"/>
                    <a:pt x="415" y="404"/>
                  </a:cubicBezTo>
                  <a:cubicBezTo>
                    <a:pt x="413" y="406"/>
                    <a:pt x="411" y="407"/>
                    <a:pt x="410" y="407"/>
                  </a:cubicBezTo>
                  <a:cubicBezTo>
                    <a:pt x="409" y="407"/>
                    <a:pt x="408" y="406"/>
                    <a:pt x="408" y="406"/>
                  </a:cubicBezTo>
                  <a:cubicBezTo>
                    <a:pt x="406" y="406"/>
                    <a:pt x="406" y="406"/>
                    <a:pt x="406" y="406"/>
                  </a:cubicBezTo>
                  <a:cubicBezTo>
                    <a:pt x="406" y="407"/>
                    <a:pt x="406" y="407"/>
                    <a:pt x="406" y="407"/>
                  </a:cubicBezTo>
                  <a:cubicBezTo>
                    <a:pt x="405" y="410"/>
                    <a:pt x="405" y="411"/>
                    <a:pt x="404" y="412"/>
                  </a:cubicBezTo>
                  <a:cubicBezTo>
                    <a:pt x="404" y="413"/>
                    <a:pt x="403" y="413"/>
                    <a:pt x="402" y="413"/>
                  </a:cubicBezTo>
                  <a:cubicBezTo>
                    <a:pt x="400" y="413"/>
                    <a:pt x="397" y="412"/>
                    <a:pt x="395" y="412"/>
                  </a:cubicBezTo>
                  <a:cubicBezTo>
                    <a:pt x="394" y="412"/>
                    <a:pt x="393" y="412"/>
                    <a:pt x="392" y="413"/>
                  </a:cubicBezTo>
                  <a:cubicBezTo>
                    <a:pt x="393" y="414"/>
                    <a:pt x="393" y="414"/>
                    <a:pt x="393" y="414"/>
                  </a:cubicBezTo>
                  <a:cubicBezTo>
                    <a:pt x="393" y="413"/>
                    <a:pt x="393" y="413"/>
                    <a:pt x="393" y="413"/>
                  </a:cubicBezTo>
                  <a:cubicBezTo>
                    <a:pt x="392" y="413"/>
                    <a:pt x="391" y="413"/>
                    <a:pt x="390" y="413"/>
                  </a:cubicBezTo>
                  <a:cubicBezTo>
                    <a:pt x="388" y="414"/>
                    <a:pt x="385" y="416"/>
                    <a:pt x="385" y="416"/>
                  </a:cubicBezTo>
                  <a:cubicBezTo>
                    <a:pt x="386" y="417"/>
                    <a:pt x="386" y="417"/>
                    <a:pt x="386" y="417"/>
                  </a:cubicBezTo>
                  <a:cubicBezTo>
                    <a:pt x="386" y="416"/>
                    <a:pt x="386" y="416"/>
                    <a:pt x="386" y="416"/>
                  </a:cubicBezTo>
                  <a:cubicBezTo>
                    <a:pt x="384" y="415"/>
                    <a:pt x="383" y="414"/>
                    <a:pt x="381" y="414"/>
                  </a:cubicBezTo>
                  <a:cubicBezTo>
                    <a:pt x="378" y="414"/>
                    <a:pt x="377" y="416"/>
                    <a:pt x="375" y="417"/>
                  </a:cubicBezTo>
                  <a:cubicBezTo>
                    <a:pt x="375" y="418"/>
                    <a:pt x="374" y="418"/>
                    <a:pt x="374" y="419"/>
                  </a:cubicBezTo>
                  <a:cubicBezTo>
                    <a:pt x="374" y="419"/>
                    <a:pt x="373" y="420"/>
                    <a:pt x="373" y="420"/>
                  </a:cubicBezTo>
                  <a:cubicBezTo>
                    <a:pt x="373" y="420"/>
                    <a:pt x="373" y="420"/>
                    <a:pt x="373" y="420"/>
                  </a:cubicBezTo>
                  <a:cubicBezTo>
                    <a:pt x="373" y="420"/>
                    <a:pt x="373" y="420"/>
                    <a:pt x="373" y="420"/>
                  </a:cubicBezTo>
                  <a:cubicBezTo>
                    <a:pt x="372" y="421"/>
                    <a:pt x="371" y="423"/>
                    <a:pt x="370" y="425"/>
                  </a:cubicBezTo>
                  <a:cubicBezTo>
                    <a:pt x="369" y="427"/>
                    <a:pt x="368" y="430"/>
                    <a:pt x="367" y="433"/>
                  </a:cubicBezTo>
                  <a:cubicBezTo>
                    <a:pt x="366" y="434"/>
                    <a:pt x="366" y="435"/>
                    <a:pt x="365" y="436"/>
                  </a:cubicBezTo>
                  <a:cubicBezTo>
                    <a:pt x="365" y="436"/>
                    <a:pt x="365" y="437"/>
                    <a:pt x="365" y="437"/>
                  </a:cubicBezTo>
                  <a:cubicBezTo>
                    <a:pt x="365" y="437"/>
                    <a:pt x="365" y="437"/>
                    <a:pt x="365" y="437"/>
                  </a:cubicBezTo>
                  <a:cubicBezTo>
                    <a:pt x="365" y="437"/>
                    <a:pt x="365" y="437"/>
                    <a:pt x="365" y="437"/>
                  </a:cubicBezTo>
                  <a:cubicBezTo>
                    <a:pt x="365" y="438"/>
                    <a:pt x="365" y="438"/>
                    <a:pt x="365" y="438"/>
                  </a:cubicBezTo>
                  <a:cubicBezTo>
                    <a:pt x="365" y="437"/>
                    <a:pt x="365" y="437"/>
                    <a:pt x="365" y="437"/>
                  </a:cubicBezTo>
                  <a:cubicBezTo>
                    <a:pt x="365" y="437"/>
                    <a:pt x="365" y="437"/>
                    <a:pt x="365" y="437"/>
                  </a:cubicBezTo>
                  <a:cubicBezTo>
                    <a:pt x="365" y="438"/>
                    <a:pt x="365" y="438"/>
                    <a:pt x="365" y="438"/>
                  </a:cubicBezTo>
                  <a:cubicBezTo>
                    <a:pt x="365" y="437"/>
                    <a:pt x="365" y="437"/>
                    <a:pt x="365" y="437"/>
                  </a:cubicBezTo>
                  <a:cubicBezTo>
                    <a:pt x="365" y="438"/>
                    <a:pt x="365" y="438"/>
                    <a:pt x="365" y="438"/>
                  </a:cubicBezTo>
                  <a:cubicBezTo>
                    <a:pt x="365" y="437"/>
                    <a:pt x="365" y="437"/>
                    <a:pt x="365" y="437"/>
                  </a:cubicBezTo>
                  <a:cubicBezTo>
                    <a:pt x="365" y="438"/>
                    <a:pt x="365" y="438"/>
                    <a:pt x="365" y="438"/>
                  </a:cubicBezTo>
                  <a:cubicBezTo>
                    <a:pt x="366" y="437"/>
                    <a:pt x="366" y="437"/>
                    <a:pt x="366" y="437"/>
                  </a:cubicBezTo>
                  <a:cubicBezTo>
                    <a:pt x="366" y="437"/>
                    <a:pt x="366" y="437"/>
                    <a:pt x="365" y="437"/>
                  </a:cubicBezTo>
                  <a:cubicBezTo>
                    <a:pt x="365" y="438"/>
                    <a:pt x="365" y="438"/>
                    <a:pt x="365" y="438"/>
                  </a:cubicBezTo>
                  <a:cubicBezTo>
                    <a:pt x="366" y="437"/>
                    <a:pt x="366" y="437"/>
                    <a:pt x="366" y="437"/>
                  </a:cubicBezTo>
                  <a:cubicBezTo>
                    <a:pt x="365" y="436"/>
                    <a:pt x="365" y="436"/>
                    <a:pt x="365" y="436"/>
                  </a:cubicBezTo>
                  <a:cubicBezTo>
                    <a:pt x="364" y="435"/>
                    <a:pt x="362" y="433"/>
                    <a:pt x="360" y="430"/>
                  </a:cubicBezTo>
                  <a:cubicBezTo>
                    <a:pt x="358" y="428"/>
                    <a:pt x="356" y="425"/>
                    <a:pt x="356" y="424"/>
                  </a:cubicBezTo>
                  <a:cubicBezTo>
                    <a:pt x="355" y="423"/>
                    <a:pt x="355" y="423"/>
                    <a:pt x="355" y="423"/>
                  </a:cubicBezTo>
                  <a:cubicBezTo>
                    <a:pt x="354" y="423"/>
                    <a:pt x="354" y="423"/>
                    <a:pt x="354" y="423"/>
                  </a:cubicBezTo>
                  <a:cubicBezTo>
                    <a:pt x="354" y="423"/>
                    <a:pt x="354" y="423"/>
                    <a:pt x="352" y="423"/>
                  </a:cubicBezTo>
                  <a:cubicBezTo>
                    <a:pt x="350" y="423"/>
                    <a:pt x="350" y="423"/>
                    <a:pt x="350" y="423"/>
                  </a:cubicBezTo>
                  <a:cubicBezTo>
                    <a:pt x="350" y="425"/>
                    <a:pt x="350" y="425"/>
                    <a:pt x="350" y="425"/>
                  </a:cubicBezTo>
                  <a:cubicBezTo>
                    <a:pt x="350" y="429"/>
                    <a:pt x="352" y="433"/>
                    <a:pt x="354" y="436"/>
                  </a:cubicBezTo>
                  <a:cubicBezTo>
                    <a:pt x="356" y="440"/>
                    <a:pt x="358" y="443"/>
                    <a:pt x="360" y="446"/>
                  </a:cubicBezTo>
                  <a:cubicBezTo>
                    <a:pt x="360" y="446"/>
                    <a:pt x="360" y="446"/>
                    <a:pt x="360" y="446"/>
                  </a:cubicBezTo>
                  <a:cubicBezTo>
                    <a:pt x="360" y="446"/>
                    <a:pt x="360" y="446"/>
                    <a:pt x="360" y="446"/>
                  </a:cubicBezTo>
                  <a:cubicBezTo>
                    <a:pt x="362" y="448"/>
                    <a:pt x="365" y="450"/>
                    <a:pt x="368" y="451"/>
                  </a:cubicBezTo>
                  <a:cubicBezTo>
                    <a:pt x="369" y="452"/>
                    <a:pt x="371" y="453"/>
                    <a:pt x="371" y="454"/>
                  </a:cubicBezTo>
                  <a:cubicBezTo>
                    <a:pt x="372" y="455"/>
                    <a:pt x="373" y="455"/>
                    <a:pt x="373" y="456"/>
                  </a:cubicBezTo>
                  <a:cubicBezTo>
                    <a:pt x="373" y="456"/>
                    <a:pt x="373" y="456"/>
                    <a:pt x="372" y="457"/>
                  </a:cubicBezTo>
                  <a:cubicBezTo>
                    <a:pt x="371" y="459"/>
                    <a:pt x="371" y="459"/>
                    <a:pt x="371" y="459"/>
                  </a:cubicBezTo>
                  <a:cubicBezTo>
                    <a:pt x="374" y="459"/>
                    <a:pt x="374" y="459"/>
                    <a:pt x="374" y="459"/>
                  </a:cubicBezTo>
                  <a:cubicBezTo>
                    <a:pt x="374" y="459"/>
                    <a:pt x="374" y="459"/>
                    <a:pt x="375" y="459"/>
                  </a:cubicBezTo>
                  <a:cubicBezTo>
                    <a:pt x="376" y="460"/>
                    <a:pt x="376" y="460"/>
                    <a:pt x="377" y="460"/>
                  </a:cubicBezTo>
                  <a:cubicBezTo>
                    <a:pt x="377" y="459"/>
                    <a:pt x="377" y="459"/>
                    <a:pt x="377" y="459"/>
                  </a:cubicBezTo>
                  <a:cubicBezTo>
                    <a:pt x="376" y="459"/>
                    <a:pt x="376" y="459"/>
                    <a:pt x="376" y="459"/>
                  </a:cubicBezTo>
                  <a:cubicBezTo>
                    <a:pt x="376" y="460"/>
                    <a:pt x="376" y="462"/>
                    <a:pt x="375" y="464"/>
                  </a:cubicBezTo>
                  <a:cubicBezTo>
                    <a:pt x="375" y="465"/>
                    <a:pt x="375" y="466"/>
                    <a:pt x="375" y="467"/>
                  </a:cubicBezTo>
                  <a:cubicBezTo>
                    <a:pt x="374" y="467"/>
                    <a:pt x="374" y="467"/>
                    <a:pt x="374" y="467"/>
                  </a:cubicBezTo>
                  <a:cubicBezTo>
                    <a:pt x="375" y="467"/>
                    <a:pt x="375" y="467"/>
                    <a:pt x="375" y="467"/>
                  </a:cubicBezTo>
                  <a:cubicBezTo>
                    <a:pt x="374" y="467"/>
                    <a:pt x="374" y="467"/>
                    <a:pt x="374" y="467"/>
                  </a:cubicBezTo>
                  <a:cubicBezTo>
                    <a:pt x="374" y="467"/>
                    <a:pt x="374" y="467"/>
                    <a:pt x="374" y="467"/>
                  </a:cubicBezTo>
                  <a:cubicBezTo>
                    <a:pt x="375" y="467"/>
                    <a:pt x="375" y="467"/>
                    <a:pt x="375" y="467"/>
                  </a:cubicBezTo>
                  <a:cubicBezTo>
                    <a:pt x="374" y="467"/>
                    <a:pt x="374" y="467"/>
                    <a:pt x="374" y="467"/>
                  </a:cubicBezTo>
                  <a:cubicBezTo>
                    <a:pt x="375" y="468"/>
                    <a:pt x="375" y="468"/>
                    <a:pt x="375" y="468"/>
                  </a:cubicBezTo>
                  <a:cubicBezTo>
                    <a:pt x="375" y="467"/>
                    <a:pt x="375" y="467"/>
                    <a:pt x="375" y="467"/>
                  </a:cubicBezTo>
                  <a:cubicBezTo>
                    <a:pt x="374" y="467"/>
                    <a:pt x="374" y="467"/>
                    <a:pt x="374" y="467"/>
                  </a:cubicBezTo>
                  <a:cubicBezTo>
                    <a:pt x="375" y="468"/>
                    <a:pt x="375" y="468"/>
                    <a:pt x="375" y="468"/>
                  </a:cubicBezTo>
                  <a:cubicBezTo>
                    <a:pt x="375" y="467"/>
                    <a:pt x="375" y="467"/>
                    <a:pt x="375" y="467"/>
                  </a:cubicBezTo>
                  <a:cubicBezTo>
                    <a:pt x="374" y="467"/>
                    <a:pt x="374" y="467"/>
                    <a:pt x="374" y="467"/>
                  </a:cubicBezTo>
                  <a:cubicBezTo>
                    <a:pt x="374" y="468"/>
                    <a:pt x="374" y="468"/>
                    <a:pt x="374" y="468"/>
                  </a:cubicBezTo>
                  <a:cubicBezTo>
                    <a:pt x="374" y="468"/>
                    <a:pt x="374" y="468"/>
                    <a:pt x="370" y="473"/>
                  </a:cubicBezTo>
                  <a:cubicBezTo>
                    <a:pt x="370" y="473"/>
                    <a:pt x="370" y="473"/>
                    <a:pt x="370" y="473"/>
                  </a:cubicBezTo>
                  <a:cubicBezTo>
                    <a:pt x="370" y="474"/>
                    <a:pt x="370" y="474"/>
                    <a:pt x="370" y="474"/>
                  </a:cubicBezTo>
                  <a:cubicBezTo>
                    <a:pt x="370" y="475"/>
                    <a:pt x="370" y="476"/>
                    <a:pt x="371" y="477"/>
                  </a:cubicBezTo>
                  <a:cubicBezTo>
                    <a:pt x="372" y="479"/>
                    <a:pt x="373" y="480"/>
                    <a:pt x="374" y="480"/>
                  </a:cubicBezTo>
                  <a:cubicBezTo>
                    <a:pt x="375" y="481"/>
                    <a:pt x="375" y="481"/>
                    <a:pt x="376" y="481"/>
                  </a:cubicBezTo>
                  <a:cubicBezTo>
                    <a:pt x="376" y="481"/>
                    <a:pt x="376" y="481"/>
                    <a:pt x="376" y="481"/>
                  </a:cubicBezTo>
                  <a:cubicBezTo>
                    <a:pt x="376" y="481"/>
                    <a:pt x="376" y="481"/>
                    <a:pt x="376" y="481"/>
                  </a:cubicBezTo>
                  <a:cubicBezTo>
                    <a:pt x="376" y="481"/>
                    <a:pt x="376" y="481"/>
                    <a:pt x="376" y="481"/>
                  </a:cubicBezTo>
                  <a:cubicBezTo>
                    <a:pt x="376" y="481"/>
                    <a:pt x="376" y="481"/>
                    <a:pt x="376" y="481"/>
                  </a:cubicBezTo>
                  <a:cubicBezTo>
                    <a:pt x="376" y="481"/>
                    <a:pt x="376" y="481"/>
                    <a:pt x="376" y="481"/>
                  </a:cubicBezTo>
                  <a:cubicBezTo>
                    <a:pt x="376" y="481"/>
                    <a:pt x="376" y="481"/>
                    <a:pt x="376" y="481"/>
                  </a:cubicBezTo>
                  <a:cubicBezTo>
                    <a:pt x="376" y="481"/>
                    <a:pt x="376" y="481"/>
                    <a:pt x="376" y="481"/>
                  </a:cubicBezTo>
                  <a:cubicBezTo>
                    <a:pt x="376" y="481"/>
                    <a:pt x="376" y="481"/>
                    <a:pt x="376" y="481"/>
                  </a:cubicBezTo>
                  <a:cubicBezTo>
                    <a:pt x="376" y="481"/>
                    <a:pt x="376" y="481"/>
                    <a:pt x="376" y="481"/>
                  </a:cubicBezTo>
                  <a:cubicBezTo>
                    <a:pt x="378" y="483"/>
                    <a:pt x="378" y="485"/>
                    <a:pt x="379" y="488"/>
                  </a:cubicBezTo>
                  <a:cubicBezTo>
                    <a:pt x="380" y="490"/>
                    <a:pt x="380" y="492"/>
                    <a:pt x="382" y="495"/>
                  </a:cubicBezTo>
                  <a:cubicBezTo>
                    <a:pt x="383" y="494"/>
                    <a:pt x="383" y="494"/>
                    <a:pt x="383" y="494"/>
                  </a:cubicBezTo>
                  <a:cubicBezTo>
                    <a:pt x="382" y="494"/>
                    <a:pt x="382" y="494"/>
                    <a:pt x="382" y="494"/>
                  </a:cubicBezTo>
                  <a:cubicBezTo>
                    <a:pt x="382" y="497"/>
                    <a:pt x="384" y="501"/>
                    <a:pt x="387" y="505"/>
                  </a:cubicBezTo>
                  <a:cubicBezTo>
                    <a:pt x="388" y="506"/>
                    <a:pt x="390" y="508"/>
                    <a:pt x="391" y="510"/>
                  </a:cubicBezTo>
                  <a:cubicBezTo>
                    <a:pt x="393" y="511"/>
                    <a:pt x="395" y="513"/>
                    <a:pt x="396" y="513"/>
                  </a:cubicBezTo>
                  <a:cubicBezTo>
                    <a:pt x="396" y="513"/>
                    <a:pt x="396" y="513"/>
                    <a:pt x="396" y="513"/>
                  </a:cubicBezTo>
                  <a:cubicBezTo>
                    <a:pt x="397" y="513"/>
                    <a:pt x="397" y="513"/>
                    <a:pt x="397" y="513"/>
                  </a:cubicBezTo>
                  <a:cubicBezTo>
                    <a:pt x="399" y="513"/>
                    <a:pt x="401" y="514"/>
                    <a:pt x="403" y="516"/>
                  </a:cubicBezTo>
                  <a:cubicBezTo>
                    <a:pt x="407" y="519"/>
                    <a:pt x="410" y="522"/>
                    <a:pt x="413" y="526"/>
                  </a:cubicBezTo>
                  <a:cubicBezTo>
                    <a:pt x="415" y="527"/>
                    <a:pt x="416" y="529"/>
                    <a:pt x="417" y="530"/>
                  </a:cubicBezTo>
                  <a:cubicBezTo>
                    <a:pt x="417" y="530"/>
                    <a:pt x="418" y="531"/>
                    <a:pt x="418" y="531"/>
                  </a:cubicBezTo>
                  <a:cubicBezTo>
                    <a:pt x="419" y="531"/>
                    <a:pt x="419" y="531"/>
                    <a:pt x="419" y="531"/>
                  </a:cubicBezTo>
                  <a:cubicBezTo>
                    <a:pt x="419" y="532"/>
                    <a:pt x="419" y="532"/>
                    <a:pt x="420" y="532"/>
                  </a:cubicBezTo>
                  <a:cubicBezTo>
                    <a:pt x="422" y="532"/>
                    <a:pt x="425" y="532"/>
                    <a:pt x="427" y="533"/>
                  </a:cubicBezTo>
                  <a:cubicBezTo>
                    <a:pt x="428" y="534"/>
                    <a:pt x="429" y="534"/>
                    <a:pt x="429" y="535"/>
                  </a:cubicBezTo>
                  <a:cubicBezTo>
                    <a:pt x="430" y="535"/>
                    <a:pt x="430" y="536"/>
                    <a:pt x="430" y="537"/>
                  </a:cubicBezTo>
                  <a:cubicBezTo>
                    <a:pt x="430" y="537"/>
                    <a:pt x="430" y="537"/>
                    <a:pt x="430" y="537"/>
                  </a:cubicBezTo>
                  <a:cubicBezTo>
                    <a:pt x="430" y="537"/>
                    <a:pt x="430" y="537"/>
                    <a:pt x="430" y="537"/>
                  </a:cubicBezTo>
                  <a:cubicBezTo>
                    <a:pt x="431" y="540"/>
                    <a:pt x="431" y="542"/>
                    <a:pt x="433" y="543"/>
                  </a:cubicBezTo>
                  <a:cubicBezTo>
                    <a:pt x="434" y="544"/>
                    <a:pt x="436" y="544"/>
                    <a:pt x="437" y="544"/>
                  </a:cubicBezTo>
                  <a:cubicBezTo>
                    <a:pt x="438" y="544"/>
                    <a:pt x="439" y="544"/>
                    <a:pt x="440" y="544"/>
                  </a:cubicBezTo>
                  <a:cubicBezTo>
                    <a:pt x="441" y="544"/>
                    <a:pt x="442" y="544"/>
                    <a:pt x="442" y="544"/>
                  </a:cubicBezTo>
                  <a:cubicBezTo>
                    <a:pt x="443" y="545"/>
                    <a:pt x="443" y="545"/>
                    <a:pt x="444" y="546"/>
                  </a:cubicBezTo>
                  <a:cubicBezTo>
                    <a:pt x="446" y="550"/>
                    <a:pt x="449" y="553"/>
                    <a:pt x="451" y="556"/>
                  </a:cubicBezTo>
                  <a:cubicBezTo>
                    <a:pt x="454" y="559"/>
                    <a:pt x="455" y="562"/>
                    <a:pt x="456" y="566"/>
                  </a:cubicBezTo>
                  <a:cubicBezTo>
                    <a:pt x="457" y="566"/>
                    <a:pt x="457" y="566"/>
                    <a:pt x="457" y="566"/>
                  </a:cubicBezTo>
                  <a:cubicBezTo>
                    <a:pt x="456" y="566"/>
                    <a:pt x="456" y="566"/>
                    <a:pt x="456" y="566"/>
                  </a:cubicBezTo>
                  <a:cubicBezTo>
                    <a:pt x="456" y="572"/>
                    <a:pt x="453" y="579"/>
                    <a:pt x="451" y="582"/>
                  </a:cubicBezTo>
                  <a:cubicBezTo>
                    <a:pt x="452" y="583"/>
                    <a:pt x="452" y="583"/>
                    <a:pt x="452" y="583"/>
                  </a:cubicBezTo>
                  <a:cubicBezTo>
                    <a:pt x="453" y="581"/>
                    <a:pt x="453" y="581"/>
                    <a:pt x="453" y="581"/>
                  </a:cubicBezTo>
                  <a:cubicBezTo>
                    <a:pt x="448" y="578"/>
                    <a:pt x="444" y="577"/>
                    <a:pt x="441" y="577"/>
                  </a:cubicBezTo>
                  <a:cubicBezTo>
                    <a:pt x="438" y="577"/>
                    <a:pt x="436" y="578"/>
                    <a:pt x="434" y="579"/>
                  </a:cubicBezTo>
                  <a:cubicBezTo>
                    <a:pt x="432" y="579"/>
                    <a:pt x="432" y="579"/>
                    <a:pt x="432" y="579"/>
                  </a:cubicBezTo>
                  <a:cubicBezTo>
                    <a:pt x="433" y="581"/>
                    <a:pt x="433" y="581"/>
                    <a:pt x="433" y="581"/>
                  </a:cubicBezTo>
                  <a:cubicBezTo>
                    <a:pt x="433" y="582"/>
                    <a:pt x="434" y="583"/>
                    <a:pt x="434" y="585"/>
                  </a:cubicBezTo>
                  <a:cubicBezTo>
                    <a:pt x="434" y="588"/>
                    <a:pt x="433" y="593"/>
                    <a:pt x="431" y="596"/>
                  </a:cubicBezTo>
                  <a:cubicBezTo>
                    <a:pt x="430" y="598"/>
                    <a:pt x="429" y="599"/>
                    <a:pt x="428" y="600"/>
                  </a:cubicBezTo>
                  <a:cubicBezTo>
                    <a:pt x="427" y="601"/>
                    <a:pt x="425" y="602"/>
                    <a:pt x="424" y="602"/>
                  </a:cubicBezTo>
                  <a:cubicBezTo>
                    <a:pt x="419" y="602"/>
                    <a:pt x="415" y="603"/>
                    <a:pt x="411" y="604"/>
                  </a:cubicBezTo>
                  <a:cubicBezTo>
                    <a:pt x="411" y="604"/>
                    <a:pt x="411" y="604"/>
                    <a:pt x="411" y="604"/>
                  </a:cubicBezTo>
                  <a:cubicBezTo>
                    <a:pt x="411" y="604"/>
                    <a:pt x="411" y="604"/>
                    <a:pt x="411" y="604"/>
                  </a:cubicBezTo>
                  <a:cubicBezTo>
                    <a:pt x="410" y="605"/>
                    <a:pt x="409" y="606"/>
                    <a:pt x="408" y="607"/>
                  </a:cubicBezTo>
                  <a:cubicBezTo>
                    <a:pt x="406" y="609"/>
                    <a:pt x="404" y="612"/>
                    <a:pt x="402" y="614"/>
                  </a:cubicBezTo>
                  <a:cubicBezTo>
                    <a:pt x="400" y="616"/>
                    <a:pt x="398" y="617"/>
                    <a:pt x="396" y="618"/>
                  </a:cubicBezTo>
                  <a:cubicBezTo>
                    <a:pt x="396" y="618"/>
                    <a:pt x="396" y="618"/>
                    <a:pt x="396" y="618"/>
                  </a:cubicBezTo>
                  <a:cubicBezTo>
                    <a:pt x="396" y="618"/>
                    <a:pt x="396" y="618"/>
                    <a:pt x="396" y="618"/>
                  </a:cubicBezTo>
                  <a:cubicBezTo>
                    <a:pt x="395" y="618"/>
                    <a:pt x="395" y="619"/>
                    <a:pt x="394" y="619"/>
                  </a:cubicBezTo>
                  <a:cubicBezTo>
                    <a:pt x="394" y="620"/>
                    <a:pt x="393" y="621"/>
                    <a:pt x="393" y="622"/>
                  </a:cubicBezTo>
                  <a:cubicBezTo>
                    <a:pt x="393" y="623"/>
                    <a:pt x="394" y="624"/>
                    <a:pt x="394" y="624"/>
                  </a:cubicBezTo>
                  <a:cubicBezTo>
                    <a:pt x="395" y="626"/>
                    <a:pt x="396" y="626"/>
                    <a:pt x="397" y="627"/>
                  </a:cubicBezTo>
                  <a:cubicBezTo>
                    <a:pt x="399" y="628"/>
                    <a:pt x="399" y="629"/>
                    <a:pt x="400" y="630"/>
                  </a:cubicBezTo>
                  <a:cubicBezTo>
                    <a:pt x="401" y="629"/>
                    <a:pt x="401" y="629"/>
                    <a:pt x="401" y="629"/>
                  </a:cubicBezTo>
                  <a:cubicBezTo>
                    <a:pt x="399" y="629"/>
                    <a:pt x="399" y="629"/>
                    <a:pt x="399" y="629"/>
                  </a:cubicBezTo>
                  <a:cubicBezTo>
                    <a:pt x="400" y="631"/>
                    <a:pt x="400" y="632"/>
                    <a:pt x="401" y="632"/>
                  </a:cubicBezTo>
                  <a:cubicBezTo>
                    <a:pt x="403" y="634"/>
                    <a:pt x="406" y="635"/>
                    <a:pt x="407" y="639"/>
                  </a:cubicBezTo>
                  <a:cubicBezTo>
                    <a:pt x="407" y="639"/>
                    <a:pt x="407" y="639"/>
                    <a:pt x="407" y="639"/>
                  </a:cubicBezTo>
                  <a:cubicBezTo>
                    <a:pt x="408" y="639"/>
                    <a:pt x="408" y="639"/>
                    <a:pt x="408" y="639"/>
                  </a:cubicBezTo>
                  <a:cubicBezTo>
                    <a:pt x="409" y="641"/>
                    <a:pt x="409" y="643"/>
                    <a:pt x="409" y="644"/>
                  </a:cubicBezTo>
                  <a:cubicBezTo>
                    <a:pt x="409" y="645"/>
                    <a:pt x="408" y="647"/>
                    <a:pt x="407" y="649"/>
                  </a:cubicBezTo>
                  <a:cubicBezTo>
                    <a:pt x="406" y="651"/>
                    <a:pt x="405" y="653"/>
                    <a:pt x="405" y="657"/>
                  </a:cubicBezTo>
                  <a:cubicBezTo>
                    <a:pt x="404" y="659"/>
                    <a:pt x="404" y="659"/>
                    <a:pt x="404" y="659"/>
                  </a:cubicBezTo>
                  <a:cubicBezTo>
                    <a:pt x="407" y="658"/>
                    <a:pt x="407" y="658"/>
                    <a:pt x="407" y="658"/>
                  </a:cubicBezTo>
                  <a:cubicBezTo>
                    <a:pt x="408" y="658"/>
                    <a:pt x="410" y="658"/>
                    <a:pt x="411" y="658"/>
                  </a:cubicBezTo>
                  <a:cubicBezTo>
                    <a:pt x="412" y="658"/>
                    <a:pt x="412" y="658"/>
                    <a:pt x="413" y="659"/>
                  </a:cubicBezTo>
                  <a:cubicBezTo>
                    <a:pt x="414" y="659"/>
                    <a:pt x="415" y="661"/>
                    <a:pt x="416" y="662"/>
                  </a:cubicBezTo>
                  <a:cubicBezTo>
                    <a:pt x="417" y="661"/>
                    <a:pt x="417" y="661"/>
                    <a:pt x="417" y="661"/>
                  </a:cubicBezTo>
                  <a:cubicBezTo>
                    <a:pt x="416" y="661"/>
                    <a:pt x="416" y="661"/>
                    <a:pt x="416" y="661"/>
                  </a:cubicBezTo>
                  <a:cubicBezTo>
                    <a:pt x="416" y="661"/>
                    <a:pt x="416" y="662"/>
                    <a:pt x="415" y="664"/>
                  </a:cubicBezTo>
                  <a:cubicBezTo>
                    <a:pt x="415" y="665"/>
                    <a:pt x="415" y="668"/>
                    <a:pt x="414" y="670"/>
                  </a:cubicBezTo>
                  <a:cubicBezTo>
                    <a:pt x="414" y="671"/>
                    <a:pt x="414" y="672"/>
                    <a:pt x="413" y="673"/>
                  </a:cubicBezTo>
                  <a:cubicBezTo>
                    <a:pt x="413" y="674"/>
                    <a:pt x="413" y="675"/>
                    <a:pt x="413" y="675"/>
                  </a:cubicBezTo>
                  <a:cubicBezTo>
                    <a:pt x="414" y="676"/>
                    <a:pt x="414" y="676"/>
                    <a:pt x="414" y="676"/>
                  </a:cubicBezTo>
                  <a:cubicBezTo>
                    <a:pt x="413" y="675"/>
                    <a:pt x="413" y="675"/>
                    <a:pt x="413" y="675"/>
                  </a:cubicBezTo>
                  <a:cubicBezTo>
                    <a:pt x="413" y="675"/>
                    <a:pt x="412" y="675"/>
                    <a:pt x="411" y="675"/>
                  </a:cubicBezTo>
                  <a:cubicBezTo>
                    <a:pt x="410" y="675"/>
                    <a:pt x="407" y="674"/>
                    <a:pt x="404" y="673"/>
                  </a:cubicBezTo>
                  <a:cubicBezTo>
                    <a:pt x="403" y="672"/>
                    <a:pt x="402" y="672"/>
                    <a:pt x="401" y="671"/>
                  </a:cubicBezTo>
                  <a:cubicBezTo>
                    <a:pt x="400" y="671"/>
                    <a:pt x="399" y="670"/>
                    <a:pt x="399" y="670"/>
                  </a:cubicBezTo>
                  <a:cubicBezTo>
                    <a:pt x="399" y="670"/>
                    <a:pt x="399" y="670"/>
                    <a:pt x="399" y="670"/>
                  </a:cubicBezTo>
                  <a:cubicBezTo>
                    <a:pt x="399" y="670"/>
                    <a:pt x="399" y="670"/>
                    <a:pt x="399" y="670"/>
                  </a:cubicBezTo>
                  <a:cubicBezTo>
                    <a:pt x="399" y="670"/>
                    <a:pt x="399" y="670"/>
                    <a:pt x="399" y="670"/>
                  </a:cubicBezTo>
                  <a:cubicBezTo>
                    <a:pt x="399" y="670"/>
                    <a:pt x="399" y="670"/>
                    <a:pt x="399" y="670"/>
                  </a:cubicBezTo>
                  <a:cubicBezTo>
                    <a:pt x="399" y="670"/>
                    <a:pt x="399" y="670"/>
                    <a:pt x="399" y="670"/>
                  </a:cubicBezTo>
                  <a:cubicBezTo>
                    <a:pt x="399" y="670"/>
                    <a:pt x="399" y="670"/>
                    <a:pt x="399" y="670"/>
                  </a:cubicBezTo>
                  <a:cubicBezTo>
                    <a:pt x="399" y="670"/>
                    <a:pt x="399" y="670"/>
                    <a:pt x="399" y="670"/>
                  </a:cubicBezTo>
                  <a:cubicBezTo>
                    <a:pt x="399" y="670"/>
                    <a:pt x="399" y="669"/>
                    <a:pt x="399" y="668"/>
                  </a:cubicBezTo>
                  <a:cubicBezTo>
                    <a:pt x="399" y="667"/>
                    <a:pt x="399" y="665"/>
                    <a:pt x="399" y="664"/>
                  </a:cubicBezTo>
                  <a:cubicBezTo>
                    <a:pt x="400" y="663"/>
                    <a:pt x="400" y="662"/>
                    <a:pt x="400" y="662"/>
                  </a:cubicBezTo>
                  <a:cubicBezTo>
                    <a:pt x="400" y="661"/>
                    <a:pt x="400" y="661"/>
                    <a:pt x="400" y="661"/>
                  </a:cubicBezTo>
                  <a:cubicBezTo>
                    <a:pt x="402" y="659"/>
                    <a:pt x="402" y="659"/>
                    <a:pt x="402" y="659"/>
                  </a:cubicBezTo>
                  <a:cubicBezTo>
                    <a:pt x="400" y="658"/>
                    <a:pt x="400" y="658"/>
                    <a:pt x="400" y="658"/>
                  </a:cubicBezTo>
                  <a:cubicBezTo>
                    <a:pt x="398" y="657"/>
                    <a:pt x="397" y="657"/>
                    <a:pt x="396" y="657"/>
                  </a:cubicBezTo>
                  <a:cubicBezTo>
                    <a:pt x="394" y="657"/>
                    <a:pt x="392" y="658"/>
                    <a:pt x="391" y="658"/>
                  </a:cubicBezTo>
                  <a:cubicBezTo>
                    <a:pt x="389" y="660"/>
                    <a:pt x="388" y="661"/>
                    <a:pt x="387" y="663"/>
                  </a:cubicBezTo>
                  <a:cubicBezTo>
                    <a:pt x="387" y="663"/>
                    <a:pt x="386" y="664"/>
                    <a:pt x="386" y="664"/>
                  </a:cubicBezTo>
                  <a:cubicBezTo>
                    <a:pt x="385" y="664"/>
                    <a:pt x="385" y="664"/>
                    <a:pt x="385" y="664"/>
                  </a:cubicBezTo>
                  <a:cubicBezTo>
                    <a:pt x="385" y="664"/>
                    <a:pt x="384" y="664"/>
                    <a:pt x="384" y="664"/>
                  </a:cubicBezTo>
                  <a:cubicBezTo>
                    <a:pt x="384" y="664"/>
                    <a:pt x="384" y="664"/>
                    <a:pt x="384" y="664"/>
                  </a:cubicBezTo>
                  <a:cubicBezTo>
                    <a:pt x="384" y="664"/>
                    <a:pt x="384" y="664"/>
                    <a:pt x="384" y="664"/>
                  </a:cubicBezTo>
                  <a:cubicBezTo>
                    <a:pt x="382" y="663"/>
                    <a:pt x="379" y="661"/>
                    <a:pt x="377" y="660"/>
                  </a:cubicBezTo>
                  <a:cubicBezTo>
                    <a:pt x="375" y="659"/>
                    <a:pt x="373" y="659"/>
                    <a:pt x="371" y="659"/>
                  </a:cubicBezTo>
                  <a:cubicBezTo>
                    <a:pt x="369" y="659"/>
                    <a:pt x="367" y="659"/>
                    <a:pt x="365" y="660"/>
                  </a:cubicBezTo>
                  <a:cubicBezTo>
                    <a:pt x="365" y="661"/>
                    <a:pt x="365" y="661"/>
                    <a:pt x="365" y="661"/>
                  </a:cubicBezTo>
                  <a:cubicBezTo>
                    <a:pt x="367" y="661"/>
                    <a:pt x="367" y="661"/>
                    <a:pt x="367" y="661"/>
                  </a:cubicBezTo>
                  <a:cubicBezTo>
                    <a:pt x="367" y="661"/>
                    <a:pt x="367" y="661"/>
                    <a:pt x="367" y="653"/>
                  </a:cubicBezTo>
                  <a:cubicBezTo>
                    <a:pt x="367" y="650"/>
                    <a:pt x="367" y="650"/>
                    <a:pt x="367" y="650"/>
                  </a:cubicBezTo>
                  <a:cubicBezTo>
                    <a:pt x="365" y="652"/>
                    <a:pt x="365" y="652"/>
                    <a:pt x="365" y="652"/>
                  </a:cubicBezTo>
                  <a:cubicBezTo>
                    <a:pt x="363" y="653"/>
                    <a:pt x="362" y="654"/>
                    <a:pt x="361" y="655"/>
                  </a:cubicBezTo>
                  <a:cubicBezTo>
                    <a:pt x="360" y="656"/>
                    <a:pt x="360" y="657"/>
                    <a:pt x="360" y="658"/>
                  </a:cubicBezTo>
                  <a:cubicBezTo>
                    <a:pt x="360" y="660"/>
                    <a:pt x="361" y="661"/>
                    <a:pt x="361" y="662"/>
                  </a:cubicBezTo>
                  <a:cubicBezTo>
                    <a:pt x="362" y="664"/>
                    <a:pt x="362" y="664"/>
                    <a:pt x="362" y="665"/>
                  </a:cubicBezTo>
                  <a:cubicBezTo>
                    <a:pt x="362" y="665"/>
                    <a:pt x="362" y="665"/>
                    <a:pt x="362" y="665"/>
                  </a:cubicBezTo>
                  <a:cubicBezTo>
                    <a:pt x="362" y="665"/>
                    <a:pt x="362" y="665"/>
                    <a:pt x="362" y="665"/>
                  </a:cubicBezTo>
                  <a:cubicBezTo>
                    <a:pt x="362" y="665"/>
                    <a:pt x="362" y="665"/>
                    <a:pt x="362" y="665"/>
                  </a:cubicBezTo>
                  <a:cubicBezTo>
                    <a:pt x="362" y="666"/>
                    <a:pt x="362" y="666"/>
                    <a:pt x="362" y="666"/>
                  </a:cubicBezTo>
                  <a:cubicBezTo>
                    <a:pt x="362" y="665"/>
                    <a:pt x="362" y="665"/>
                    <a:pt x="362" y="665"/>
                  </a:cubicBezTo>
                  <a:cubicBezTo>
                    <a:pt x="362" y="665"/>
                    <a:pt x="362" y="665"/>
                    <a:pt x="362" y="665"/>
                  </a:cubicBezTo>
                  <a:cubicBezTo>
                    <a:pt x="362" y="666"/>
                    <a:pt x="362" y="666"/>
                    <a:pt x="362" y="666"/>
                  </a:cubicBezTo>
                  <a:cubicBezTo>
                    <a:pt x="362" y="665"/>
                    <a:pt x="362" y="665"/>
                    <a:pt x="362" y="665"/>
                  </a:cubicBezTo>
                  <a:cubicBezTo>
                    <a:pt x="362" y="665"/>
                    <a:pt x="361" y="665"/>
                    <a:pt x="361" y="666"/>
                  </a:cubicBezTo>
                  <a:cubicBezTo>
                    <a:pt x="360" y="666"/>
                    <a:pt x="359" y="666"/>
                    <a:pt x="358" y="666"/>
                  </a:cubicBezTo>
                  <a:cubicBezTo>
                    <a:pt x="355" y="666"/>
                    <a:pt x="352" y="665"/>
                    <a:pt x="350" y="665"/>
                  </a:cubicBezTo>
                  <a:cubicBezTo>
                    <a:pt x="347" y="665"/>
                    <a:pt x="345" y="665"/>
                    <a:pt x="344" y="665"/>
                  </a:cubicBezTo>
                  <a:cubicBezTo>
                    <a:pt x="344" y="665"/>
                    <a:pt x="344" y="665"/>
                    <a:pt x="344" y="665"/>
                  </a:cubicBezTo>
                  <a:cubicBezTo>
                    <a:pt x="343" y="665"/>
                    <a:pt x="343" y="665"/>
                    <a:pt x="343" y="665"/>
                  </a:cubicBezTo>
                  <a:cubicBezTo>
                    <a:pt x="342" y="666"/>
                    <a:pt x="339" y="666"/>
                    <a:pt x="336" y="666"/>
                  </a:cubicBezTo>
                  <a:cubicBezTo>
                    <a:pt x="333" y="667"/>
                    <a:pt x="330" y="667"/>
                    <a:pt x="328" y="668"/>
                  </a:cubicBezTo>
                  <a:cubicBezTo>
                    <a:pt x="327" y="668"/>
                    <a:pt x="327" y="668"/>
                    <a:pt x="327" y="668"/>
                  </a:cubicBezTo>
                  <a:cubicBezTo>
                    <a:pt x="327" y="668"/>
                    <a:pt x="327" y="668"/>
                    <a:pt x="327" y="668"/>
                  </a:cubicBezTo>
                  <a:cubicBezTo>
                    <a:pt x="325" y="669"/>
                    <a:pt x="323" y="670"/>
                    <a:pt x="320" y="672"/>
                  </a:cubicBezTo>
                  <a:cubicBezTo>
                    <a:pt x="317" y="674"/>
                    <a:pt x="314" y="677"/>
                    <a:pt x="313" y="679"/>
                  </a:cubicBezTo>
                  <a:cubicBezTo>
                    <a:pt x="312" y="680"/>
                    <a:pt x="312" y="680"/>
                    <a:pt x="312" y="680"/>
                  </a:cubicBezTo>
                  <a:cubicBezTo>
                    <a:pt x="313" y="681"/>
                    <a:pt x="313" y="681"/>
                    <a:pt x="313" y="681"/>
                  </a:cubicBezTo>
                  <a:cubicBezTo>
                    <a:pt x="314" y="681"/>
                    <a:pt x="314" y="681"/>
                    <a:pt x="314" y="681"/>
                  </a:cubicBezTo>
                  <a:cubicBezTo>
                    <a:pt x="315" y="682"/>
                    <a:pt x="315" y="682"/>
                    <a:pt x="315" y="682"/>
                  </a:cubicBezTo>
                  <a:cubicBezTo>
                    <a:pt x="315" y="683"/>
                    <a:pt x="315" y="683"/>
                    <a:pt x="315" y="683"/>
                  </a:cubicBezTo>
                  <a:cubicBezTo>
                    <a:pt x="315" y="683"/>
                    <a:pt x="315" y="683"/>
                    <a:pt x="315" y="683"/>
                  </a:cubicBezTo>
                  <a:cubicBezTo>
                    <a:pt x="316" y="683"/>
                    <a:pt x="316" y="683"/>
                    <a:pt x="316" y="683"/>
                  </a:cubicBezTo>
                  <a:cubicBezTo>
                    <a:pt x="315" y="683"/>
                    <a:pt x="315" y="683"/>
                    <a:pt x="315" y="683"/>
                  </a:cubicBezTo>
                  <a:cubicBezTo>
                    <a:pt x="315" y="683"/>
                    <a:pt x="315" y="683"/>
                    <a:pt x="315" y="683"/>
                  </a:cubicBezTo>
                  <a:cubicBezTo>
                    <a:pt x="316" y="683"/>
                    <a:pt x="316" y="683"/>
                    <a:pt x="316" y="683"/>
                  </a:cubicBezTo>
                  <a:cubicBezTo>
                    <a:pt x="315" y="683"/>
                    <a:pt x="315" y="683"/>
                    <a:pt x="315" y="683"/>
                  </a:cubicBezTo>
                  <a:cubicBezTo>
                    <a:pt x="316" y="683"/>
                    <a:pt x="316" y="683"/>
                    <a:pt x="316" y="683"/>
                  </a:cubicBezTo>
                  <a:cubicBezTo>
                    <a:pt x="315" y="683"/>
                    <a:pt x="315" y="683"/>
                    <a:pt x="315" y="683"/>
                  </a:cubicBezTo>
                  <a:cubicBezTo>
                    <a:pt x="315" y="683"/>
                    <a:pt x="315" y="683"/>
                    <a:pt x="315" y="683"/>
                  </a:cubicBezTo>
                  <a:cubicBezTo>
                    <a:pt x="316" y="683"/>
                    <a:pt x="316" y="683"/>
                    <a:pt x="316" y="683"/>
                  </a:cubicBezTo>
                  <a:cubicBezTo>
                    <a:pt x="315" y="683"/>
                    <a:pt x="315" y="683"/>
                    <a:pt x="315" y="683"/>
                  </a:cubicBezTo>
                  <a:cubicBezTo>
                    <a:pt x="317" y="683"/>
                    <a:pt x="317" y="683"/>
                    <a:pt x="317" y="683"/>
                  </a:cubicBezTo>
                  <a:cubicBezTo>
                    <a:pt x="317" y="681"/>
                    <a:pt x="317" y="681"/>
                    <a:pt x="317" y="681"/>
                  </a:cubicBezTo>
                  <a:cubicBezTo>
                    <a:pt x="316" y="681"/>
                    <a:pt x="315" y="680"/>
                    <a:pt x="314" y="680"/>
                  </a:cubicBezTo>
                  <a:cubicBezTo>
                    <a:pt x="311" y="680"/>
                    <a:pt x="309" y="682"/>
                    <a:pt x="308" y="683"/>
                  </a:cubicBezTo>
                  <a:cubicBezTo>
                    <a:pt x="306" y="684"/>
                    <a:pt x="305" y="685"/>
                    <a:pt x="303" y="685"/>
                  </a:cubicBezTo>
                  <a:cubicBezTo>
                    <a:pt x="303" y="687"/>
                    <a:pt x="303" y="687"/>
                    <a:pt x="303" y="687"/>
                  </a:cubicBezTo>
                  <a:cubicBezTo>
                    <a:pt x="305" y="687"/>
                    <a:pt x="305" y="687"/>
                    <a:pt x="305" y="687"/>
                  </a:cubicBezTo>
                  <a:cubicBezTo>
                    <a:pt x="305" y="687"/>
                    <a:pt x="305" y="687"/>
                    <a:pt x="306" y="683"/>
                  </a:cubicBezTo>
                  <a:cubicBezTo>
                    <a:pt x="308" y="678"/>
                    <a:pt x="308" y="678"/>
                    <a:pt x="308" y="678"/>
                  </a:cubicBezTo>
                  <a:cubicBezTo>
                    <a:pt x="304" y="681"/>
                    <a:pt x="304" y="681"/>
                    <a:pt x="304" y="681"/>
                  </a:cubicBezTo>
                  <a:cubicBezTo>
                    <a:pt x="300" y="684"/>
                    <a:pt x="295" y="685"/>
                    <a:pt x="289" y="685"/>
                  </a:cubicBezTo>
                  <a:cubicBezTo>
                    <a:pt x="289" y="687"/>
                    <a:pt x="289" y="687"/>
                    <a:pt x="289" y="687"/>
                  </a:cubicBezTo>
                  <a:cubicBezTo>
                    <a:pt x="290" y="687"/>
                    <a:pt x="290" y="687"/>
                    <a:pt x="290" y="687"/>
                  </a:cubicBezTo>
                  <a:cubicBezTo>
                    <a:pt x="290" y="684"/>
                    <a:pt x="289" y="682"/>
                    <a:pt x="288" y="681"/>
                  </a:cubicBezTo>
                  <a:cubicBezTo>
                    <a:pt x="287" y="679"/>
                    <a:pt x="285" y="678"/>
                    <a:pt x="283" y="678"/>
                  </a:cubicBezTo>
                  <a:cubicBezTo>
                    <a:pt x="283" y="679"/>
                    <a:pt x="283" y="679"/>
                    <a:pt x="283" y="679"/>
                  </a:cubicBezTo>
                  <a:cubicBezTo>
                    <a:pt x="284" y="680"/>
                    <a:pt x="284" y="680"/>
                    <a:pt x="284" y="680"/>
                  </a:cubicBezTo>
                  <a:cubicBezTo>
                    <a:pt x="285" y="679"/>
                    <a:pt x="285" y="678"/>
                    <a:pt x="285" y="677"/>
                  </a:cubicBezTo>
                  <a:cubicBezTo>
                    <a:pt x="286" y="677"/>
                    <a:pt x="286" y="676"/>
                    <a:pt x="286" y="675"/>
                  </a:cubicBezTo>
                  <a:cubicBezTo>
                    <a:pt x="286" y="675"/>
                    <a:pt x="286" y="674"/>
                    <a:pt x="285" y="673"/>
                  </a:cubicBezTo>
                  <a:cubicBezTo>
                    <a:pt x="285" y="673"/>
                    <a:pt x="284" y="672"/>
                    <a:pt x="284" y="672"/>
                  </a:cubicBezTo>
                  <a:cubicBezTo>
                    <a:pt x="283" y="673"/>
                    <a:pt x="283" y="673"/>
                    <a:pt x="283" y="673"/>
                  </a:cubicBezTo>
                  <a:cubicBezTo>
                    <a:pt x="283" y="675"/>
                    <a:pt x="283" y="675"/>
                    <a:pt x="283" y="675"/>
                  </a:cubicBezTo>
                  <a:cubicBezTo>
                    <a:pt x="283" y="675"/>
                    <a:pt x="283" y="675"/>
                    <a:pt x="283" y="675"/>
                  </a:cubicBezTo>
                  <a:cubicBezTo>
                    <a:pt x="284" y="674"/>
                    <a:pt x="284" y="674"/>
                    <a:pt x="284" y="674"/>
                  </a:cubicBezTo>
                  <a:cubicBezTo>
                    <a:pt x="284" y="674"/>
                    <a:pt x="285" y="674"/>
                    <a:pt x="284" y="673"/>
                  </a:cubicBezTo>
                  <a:cubicBezTo>
                    <a:pt x="284" y="673"/>
                    <a:pt x="284" y="672"/>
                    <a:pt x="284" y="672"/>
                  </a:cubicBezTo>
                  <a:cubicBezTo>
                    <a:pt x="284" y="672"/>
                    <a:pt x="284" y="672"/>
                    <a:pt x="284" y="672"/>
                  </a:cubicBezTo>
                  <a:cubicBezTo>
                    <a:pt x="283" y="671"/>
                    <a:pt x="283" y="671"/>
                    <a:pt x="283" y="671"/>
                  </a:cubicBezTo>
                  <a:cubicBezTo>
                    <a:pt x="281" y="671"/>
                    <a:pt x="274" y="670"/>
                    <a:pt x="269" y="669"/>
                  </a:cubicBezTo>
                  <a:cubicBezTo>
                    <a:pt x="268" y="670"/>
                    <a:pt x="267" y="670"/>
                    <a:pt x="266" y="670"/>
                  </a:cubicBezTo>
                  <a:cubicBezTo>
                    <a:pt x="265" y="670"/>
                    <a:pt x="264" y="670"/>
                    <a:pt x="263" y="671"/>
                  </a:cubicBezTo>
                  <a:cubicBezTo>
                    <a:pt x="263" y="671"/>
                    <a:pt x="263" y="671"/>
                    <a:pt x="263" y="671"/>
                  </a:cubicBezTo>
                  <a:cubicBezTo>
                    <a:pt x="263" y="672"/>
                    <a:pt x="263" y="672"/>
                    <a:pt x="263" y="672"/>
                  </a:cubicBezTo>
                  <a:cubicBezTo>
                    <a:pt x="262" y="672"/>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2"/>
                  </a:cubicBezTo>
                  <a:cubicBezTo>
                    <a:pt x="261" y="671"/>
                    <a:pt x="261" y="671"/>
                    <a:pt x="261" y="670"/>
                  </a:cubicBezTo>
                  <a:cubicBezTo>
                    <a:pt x="261" y="670"/>
                    <a:pt x="261" y="670"/>
                    <a:pt x="261" y="670"/>
                  </a:cubicBezTo>
                  <a:cubicBezTo>
                    <a:pt x="260" y="670"/>
                    <a:pt x="260" y="670"/>
                    <a:pt x="260" y="670"/>
                  </a:cubicBezTo>
                  <a:cubicBezTo>
                    <a:pt x="261" y="671"/>
                    <a:pt x="261" y="671"/>
                    <a:pt x="261" y="671"/>
                  </a:cubicBezTo>
                  <a:cubicBezTo>
                    <a:pt x="261" y="670"/>
                    <a:pt x="261" y="670"/>
                    <a:pt x="261" y="670"/>
                  </a:cubicBezTo>
                  <a:cubicBezTo>
                    <a:pt x="260" y="670"/>
                    <a:pt x="260" y="670"/>
                    <a:pt x="260" y="670"/>
                  </a:cubicBezTo>
                  <a:cubicBezTo>
                    <a:pt x="261" y="671"/>
                    <a:pt x="261" y="671"/>
                    <a:pt x="261" y="671"/>
                  </a:cubicBezTo>
                  <a:cubicBezTo>
                    <a:pt x="267" y="664"/>
                    <a:pt x="267" y="664"/>
                    <a:pt x="267" y="664"/>
                  </a:cubicBezTo>
                  <a:cubicBezTo>
                    <a:pt x="259" y="668"/>
                    <a:pt x="259" y="668"/>
                    <a:pt x="259" y="668"/>
                  </a:cubicBezTo>
                  <a:cubicBezTo>
                    <a:pt x="258" y="669"/>
                    <a:pt x="257" y="669"/>
                    <a:pt x="257" y="670"/>
                  </a:cubicBezTo>
                  <a:cubicBezTo>
                    <a:pt x="256" y="671"/>
                    <a:pt x="256" y="672"/>
                    <a:pt x="256" y="673"/>
                  </a:cubicBezTo>
                  <a:cubicBezTo>
                    <a:pt x="256" y="674"/>
                    <a:pt x="257" y="676"/>
                    <a:pt x="257" y="677"/>
                  </a:cubicBezTo>
                  <a:cubicBezTo>
                    <a:pt x="258" y="679"/>
                    <a:pt x="258" y="681"/>
                    <a:pt x="258" y="683"/>
                  </a:cubicBezTo>
                  <a:cubicBezTo>
                    <a:pt x="260" y="683"/>
                    <a:pt x="260" y="683"/>
                    <a:pt x="260" y="683"/>
                  </a:cubicBezTo>
                  <a:cubicBezTo>
                    <a:pt x="258" y="682"/>
                    <a:pt x="258" y="682"/>
                    <a:pt x="258" y="682"/>
                  </a:cubicBezTo>
                  <a:cubicBezTo>
                    <a:pt x="258" y="684"/>
                    <a:pt x="257" y="685"/>
                    <a:pt x="256" y="686"/>
                  </a:cubicBezTo>
                  <a:cubicBezTo>
                    <a:pt x="252" y="690"/>
                    <a:pt x="244" y="694"/>
                    <a:pt x="241" y="695"/>
                  </a:cubicBezTo>
                  <a:cubicBezTo>
                    <a:pt x="241" y="696"/>
                    <a:pt x="241" y="696"/>
                    <a:pt x="241" y="696"/>
                  </a:cubicBezTo>
                  <a:cubicBezTo>
                    <a:pt x="243" y="696"/>
                    <a:pt x="243" y="696"/>
                    <a:pt x="243" y="696"/>
                  </a:cubicBezTo>
                  <a:cubicBezTo>
                    <a:pt x="242" y="696"/>
                    <a:pt x="242" y="696"/>
                    <a:pt x="242" y="696"/>
                  </a:cubicBezTo>
                  <a:cubicBezTo>
                    <a:pt x="243" y="696"/>
                    <a:pt x="243" y="696"/>
                    <a:pt x="243" y="696"/>
                  </a:cubicBezTo>
                  <a:cubicBezTo>
                    <a:pt x="243" y="696"/>
                    <a:pt x="243" y="696"/>
                    <a:pt x="243" y="696"/>
                  </a:cubicBezTo>
                  <a:cubicBezTo>
                    <a:pt x="242" y="696"/>
                    <a:pt x="242" y="696"/>
                    <a:pt x="242" y="696"/>
                  </a:cubicBezTo>
                  <a:cubicBezTo>
                    <a:pt x="243" y="696"/>
                    <a:pt x="243" y="696"/>
                    <a:pt x="243" y="696"/>
                  </a:cubicBezTo>
                  <a:cubicBezTo>
                    <a:pt x="243" y="696"/>
                    <a:pt x="243" y="696"/>
                    <a:pt x="243" y="695"/>
                  </a:cubicBezTo>
                  <a:cubicBezTo>
                    <a:pt x="243" y="695"/>
                    <a:pt x="244" y="694"/>
                    <a:pt x="244" y="693"/>
                  </a:cubicBezTo>
                  <a:cubicBezTo>
                    <a:pt x="245" y="692"/>
                    <a:pt x="245" y="690"/>
                    <a:pt x="245" y="689"/>
                  </a:cubicBezTo>
                  <a:cubicBezTo>
                    <a:pt x="245" y="688"/>
                    <a:pt x="245" y="688"/>
                    <a:pt x="245" y="687"/>
                  </a:cubicBezTo>
                  <a:cubicBezTo>
                    <a:pt x="244" y="686"/>
                    <a:pt x="244" y="686"/>
                    <a:pt x="243" y="685"/>
                  </a:cubicBezTo>
                  <a:cubicBezTo>
                    <a:pt x="242" y="687"/>
                    <a:pt x="242" y="687"/>
                    <a:pt x="242" y="687"/>
                  </a:cubicBezTo>
                  <a:cubicBezTo>
                    <a:pt x="243" y="686"/>
                    <a:pt x="243" y="686"/>
                    <a:pt x="243" y="686"/>
                  </a:cubicBezTo>
                  <a:cubicBezTo>
                    <a:pt x="243" y="685"/>
                    <a:pt x="242" y="685"/>
                    <a:pt x="241" y="685"/>
                  </a:cubicBezTo>
                  <a:cubicBezTo>
                    <a:pt x="240" y="685"/>
                    <a:pt x="239" y="686"/>
                    <a:pt x="238" y="686"/>
                  </a:cubicBezTo>
                  <a:cubicBezTo>
                    <a:pt x="237" y="687"/>
                    <a:pt x="237" y="687"/>
                    <a:pt x="236" y="687"/>
                  </a:cubicBezTo>
                  <a:cubicBezTo>
                    <a:pt x="236" y="688"/>
                    <a:pt x="236" y="688"/>
                    <a:pt x="236" y="688"/>
                  </a:cubicBezTo>
                  <a:cubicBezTo>
                    <a:pt x="236" y="688"/>
                    <a:pt x="235" y="689"/>
                    <a:pt x="235" y="689"/>
                  </a:cubicBezTo>
                  <a:cubicBezTo>
                    <a:pt x="237" y="689"/>
                    <a:pt x="237" y="689"/>
                    <a:pt x="237" y="689"/>
                  </a:cubicBezTo>
                  <a:cubicBezTo>
                    <a:pt x="238" y="689"/>
                    <a:pt x="238" y="689"/>
                    <a:pt x="238" y="689"/>
                  </a:cubicBezTo>
                  <a:cubicBezTo>
                    <a:pt x="237" y="685"/>
                    <a:pt x="237" y="684"/>
                    <a:pt x="236" y="682"/>
                  </a:cubicBezTo>
                  <a:cubicBezTo>
                    <a:pt x="236" y="682"/>
                    <a:pt x="236" y="681"/>
                    <a:pt x="235" y="680"/>
                  </a:cubicBezTo>
                  <a:cubicBezTo>
                    <a:pt x="235" y="679"/>
                    <a:pt x="234" y="679"/>
                    <a:pt x="233" y="678"/>
                  </a:cubicBezTo>
                  <a:cubicBezTo>
                    <a:pt x="232" y="679"/>
                    <a:pt x="232" y="679"/>
                    <a:pt x="232" y="679"/>
                  </a:cubicBezTo>
                  <a:cubicBezTo>
                    <a:pt x="233" y="678"/>
                    <a:pt x="233" y="678"/>
                    <a:pt x="233" y="678"/>
                  </a:cubicBezTo>
                  <a:cubicBezTo>
                    <a:pt x="231" y="676"/>
                    <a:pt x="228" y="673"/>
                    <a:pt x="225" y="671"/>
                  </a:cubicBezTo>
                  <a:cubicBezTo>
                    <a:pt x="224" y="670"/>
                    <a:pt x="223" y="669"/>
                    <a:pt x="222" y="669"/>
                  </a:cubicBezTo>
                  <a:cubicBezTo>
                    <a:pt x="222" y="668"/>
                    <a:pt x="221" y="668"/>
                    <a:pt x="221" y="668"/>
                  </a:cubicBezTo>
                  <a:cubicBezTo>
                    <a:pt x="220" y="668"/>
                    <a:pt x="220" y="668"/>
                    <a:pt x="219" y="668"/>
                  </a:cubicBezTo>
                  <a:cubicBezTo>
                    <a:pt x="219" y="669"/>
                    <a:pt x="219" y="669"/>
                    <a:pt x="219" y="669"/>
                  </a:cubicBezTo>
                  <a:cubicBezTo>
                    <a:pt x="220" y="668"/>
                    <a:pt x="220" y="668"/>
                    <a:pt x="220" y="668"/>
                  </a:cubicBezTo>
                  <a:cubicBezTo>
                    <a:pt x="219" y="667"/>
                    <a:pt x="218" y="667"/>
                    <a:pt x="217" y="667"/>
                  </a:cubicBezTo>
                  <a:cubicBezTo>
                    <a:pt x="217" y="667"/>
                    <a:pt x="216" y="667"/>
                    <a:pt x="216" y="667"/>
                  </a:cubicBezTo>
                  <a:cubicBezTo>
                    <a:pt x="215" y="668"/>
                    <a:pt x="214" y="668"/>
                    <a:pt x="214" y="669"/>
                  </a:cubicBezTo>
                  <a:cubicBezTo>
                    <a:pt x="214" y="670"/>
                    <a:pt x="213" y="671"/>
                    <a:pt x="213" y="671"/>
                  </a:cubicBezTo>
                  <a:cubicBezTo>
                    <a:pt x="213" y="671"/>
                    <a:pt x="212" y="672"/>
                    <a:pt x="211" y="672"/>
                  </a:cubicBezTo>
                  <a:cubicBezTo>
                    <a:pt x="211" y="673"/>
                    <a:pt x="211" y="673"/>
                    <a:pt x="211" y="673"/>
                  </a:cubicBezTo>
                  <a:cubicBezTo>
                    <a:pt x="211" y="672"/>
                    <a:pt x="211" y="672"/>
                    <a:pt x="211" y="672"/>
                  </a:cubicBezTo>
                  <a:cubicBezTo>
                    <a:pt x="206" y="671"/>
                    <a:pt x="204" y="670"/>
                    <a:pt x="201" y="668"/>
                  </a:cubicBezTo>
                  <a:cubicBezTo>
                    <a:pt x="198" y="666"/>
                    <a:pt x="195" y="664"/>
                    <a:pt x="190" y="662"/>
                  </a:cubicBezTo>
                  <a:cubicBezTo>
                    <a:pt x="189" y="664"/>
                    <a:pt x="189" y="664"/>
                    <a:pt x="189" y="664"/>
                  </a:cubicBezTo>
                  <a:cubicBezTo>
                    <a:pt x="190" y="662"/>
                    <a:pt x="190" y="662"/>
                    <a:pt x="190" y="662"/>
                  </a:cubicBezTo>
                  <a:cubicBezTo>
                    <a:pt x="186" y="661"/>
                    <a:pt x="180" y="660"/>
                    <a:pt x="177" y="658"/>
                  </a:cubicBezTo>
                  <a:cubicBezTo>
                    <a:pt x="177" y="658"/>
                    <a:pt x="177" y="658"/>
                    <a:pt x="177" y="658"/>
                  </a:cubicBezTo>
                  <a:cubicBezTo>
                    <a:pt x="177" y="658"/>
                    <a:pt x="177" y="658"/>
                    <a:pt x="177" y="658"/>
                  </a:cubicBezTo>
                  <a:cubicBezTo>
                    <a:pt x="176" y="658"/>
                    <a:pt x="176" y="658"/>
                    <a:pt x="175" y="658"/>
                  </a:cubicBezTo>
                  <a:cubicBezTo>
                    <a:pt x="173" y="658"/>
                    <a:pt x="170" y="659"/>
                    <a:pt x="168" y="660"/>
                  </a:cubicBezTo>
                  <a:cubicBezTo>
                    <a:pt x="167" y="660"/>
                    <a:pt x="167" y="661"/>
                    <a:pt x="166" y="661"/>
                  </a:cubicBezTo>
                  <a:cubicBezTo>
                    <a:pt x="165" y="661"/>
                    <a:pt x="165" y="661"/>
                    <a:pt x="165" y="661"/>
                  </a:cubicBezTo>
                  <a:cubicBezTo>
                    <a:pt x="165" y="661"/>
                    <a:pt x="165" y="661"/>
                    <a:pt x="165" y="661"/>
                  </a:cubicBezTo>
                  <a:cubicBezTo>
                    <a:pt x="165" y="662"/>
                    <a:pt x="165" y="662"/>
                    <a:pt x="165" y="662"/>
                  </a:cubicBezTo>
                  <a:cubicBezTo>
                    <a:pt x="165" y="661"/>
                    <a:pt x="165" y="661"/>
                    <a:pt x="165" y="661"/>
                  </a:cubicBezTo>
                  <a:cubicBezTo>
                    <a:pt x="165" y="661"/>
                    <a:pt x="165" y="661"/>
                    <a:pt x="165" y="661"/>
                  </a:cubicBezTo>
                  <a:cubicBezTo>
                    <a:pt x="165" y="662"/>
                    <a:pt x="165" y="662"/>
                    <a:pt x="165" y="662"/>
                  </a:cubicBezTo>
                  <a:cubicBezTo>
                    <a:pt x="165" y="661"/>
                    <a:pt x="165" y="661"/>
                    <a:pt x="165" y="661"/>
                  </a:cubicBezTo>
                  <a:cubicBezTo>
                    <a:pt x="165" y="663"/>
                    <a:pt x="165" y="663"/>
                    <a:pt x="165" y="663"/>
                  </a:cubicBezTo>
                  <a:cubicBezTo>
                    <a:pt x="166" y="662"/>
                    <a:pt x="166" y="662"/>
                    <a:pt x="166" y="662"/>
                  </a:cubicBezTo>
                  <a:cubicBezTo>
                    <a:pt x="165" y="661"/>
                    <a:pt x="164" y="660"/>
                    <a:pt x="163" y="658"/>
                  </a:cubicBezTo>
                  <a:cubicBezTo>
                    <a:pt x="162" y="656"/>
                    <a:pt x="161" y="654"/>
                    <a:pt x="160" y="652"/>
                  </a:cubicBezTo>
                  <a:cubicBezTo>
                    <a:pt x="157" y="648"/>
                    <a:pt x="157" y="648"/>
                    <a:pt x="157" y="648"/>
                  </a:cubicBezTo>
                  <a:cubicBezTo>
                    <a:pt x="157" y="653"/>
                    <a:pt x="157" y="653"/>
                    <a:pt x="157" y="653"/>
                  </a:cubicBezTo>
                  <a:cubicBezTo>
                    <a:pt x="157" y="654"/>
                    <a:pt x="157" y="655"/>
                    <a:pt x="157" y="656"/>
                  </a:cubicBezTo>
                  <a:cubicBezTo>
                    <a:pt x="157" y="657"/>
                    <a:pt x="157" y="657"/>
                    <a:pt x="157" y="658"/>
                  </a:cubicBezTo>
                  <a:cubicBezTo>
                    <a:pt x="156" y="658"/>
                    <a:pt x="156" y="658"/>
                    <a:pt x="156" y="658"/>
                  </a:cubicBezTo>
                  <a:cubicBezTo>
                    <a:pt x="157" y="660"/>
                    <a:pt x="157" y="660"/>
                    <a:pt x="157" y="660"/>
                  </a:cubicBezTo>
                  <a:cubicBezTo>
                    <a:pt x="158" y="659"/>
                    <a:pt x="158" y="659"/>
                    <a:pt x="158" y="659"/>
                  </a:cubicBezTo>
                  <a:cubicBezTo>
                    <a:pt x="157" y="657"/>
                    <a:pt x="157" y="654"/>
                    <a:pt x="156" y="652"/>
                  </a:cubicBezTo>
                  <a:cubicBezTo>
                    <a:pt x="155" y="651"/>
                    <a:pt x="155" y="650"/>
                    <a:pt x="154" y="650"/>
                  </a:cubicBezTo>
                  <a:cubicBezTo>
                    <a:pt x="153" y="649"/>
                    <a:pt x="152" y="648"/>
                    <a:pt x="151" y="648"/>
                  </a:cubicBezTo>
                  <a:cubicBezTo>
                    <a:pt x="150" y="648"/>
                    <a:pt x="149" y="649"/>
                    <a:pt x="148" y="649"/>
                  </a:cubicBezTo>
                  <a:cubicBezTo>
                    <a:pt x="149" y="650"/>
                    <a:pt x="149" y="650"/>
                    <a:pt x="149" y="650"/>
                  </a:cubicBezTo>
                  <a:cubicBezTo>
                    <a:pt x="150" y="650"/>
                    <a:pt x="150" y="650"/>
                    <a:pt x="150" y="650"/>
                  </a:cubicBezTo>
                  <a:cubicBezTo>
                    <a:pt x="150" y="648"/>
                    <a:pt x="148" y="647"/>
                    <a:pt x="147" y="647"/>
                  </a:cubicBezTo>
                  <a:cubicBezTo>
                    <a:pt x="145" y="647"/>
                    <a:pt x="144" y="648"/>
                    <a:pt x="144" y="648"/>
                  </a:cubicBezTo>
                  <a:cubicBezTo>
                    <a:pt x="145" y="649"/>
                    <a:pt x="145" y="649"/>
                    <a:pt x="145" y="649"/>
                  </a:cubicBezTo>
                  <a:cubicBezTo>
                    <a:pt x="144" y="648"/>
                    <a:pt x="144" y="648"/>
                    <a:pt x="144" y="648"/>
                  </a:cubicBezTo>
                  <a:cubicBezTo>
                    <a:pt x="143" y="648"/>
                    <a:pt x="141" y="649"/>
                    <a:pt x="139" y="651"/>
                  </a:cubicBezTo>
                  <a:cubicBezTo>
                    <a:pt x="137" y="651"/>
                    <a:pt x="136" y="652"/>
                    <a:pt x="135" y="653"/>
                  </a:cubicBezTo>
                  <a:cubicBezTo>
                    <a:pt x="135" y="654"/>
                    <a:pt x="134" y="656"/>
                    <a:pt x="134" y="657"/>
                  </a:cubicBezTo>
                  <a:cubicBezTo>
                    <a:pt x="134" y="658"/>
                    <a:pt x="134" y="658"/>
                    <a:pt x="134" y="659"/>
                  </a:cubicBezTo>
                  <a:cubicBezTo>
                    <a:pt x="136" y="659"/>
                    <a:pt x="136" y="659"/>
                    <a:pt x="136" y="659"/>
                  </a:cubicBezTo>
                  <a:cubicBezTo>
                    <a:pt x="134" y="659"/>
                    <a:pt x="134" y="659"/>
                    <a:pt x="134" y="659"/>
                  </a:cubicBezTo>
                  <a:cubicBezTo>
                    <a:pt x="134" y="660"/>
                    <a:pt x="134" y="661"/>
                    <a:pt x="135" y="661"/>
                  </a:cubicBezTo>
                  <a:cubicBezTo>
                    <a:pt x="135" y="662"/>
                    <a:pt x="135" y="662"/>
                    <a:pt x="136" y="662"/>
                  </a:cubicBezTo>
                  <a:cubicBezTo>
                    <a:pt x="136" y="662"/>
                    <a:pt x="137" y="662"/>
                    <a:pt x="137" y="662"/>
                  </a:cubicBezTo>
                  <a:cubicBezTo>
                    <a:pt x="138" y="662"/>
                    <a:pt x="138" y="662"/>
                    <a:pt x="139" y="662"/>
                  </a:cubicBezTo>
                  <a:cubicBezTo>
                    <a:pt x="139" y="662"/>
                    <a:pt x="140" y="662"/>
                    <a:pt x="140" y="663"/>
                  </a:cubicBezTo>
                  <a:cubicBezTo>
                    <a:pt x="141" y="661"/>
                    <a:pt x="141" y="661"/>
                    <a:pt x="141" y="661"/>
                  </a:cubicBezTo>
                  <a:cubicBezTo>
                    <a:pt x="140" y="662"/>
                    <a:pt x="140" y="662"/>
                    <a:pt x="140" y="662"/>
                  </a:cubicBezTo>
                  <a:cubicBezTo>
                    <a:pt x="140" y="663"/>
                    <a:pt x="141" y="663"/>
                    <a:pt x="141" y="663"/>
                  </a:cubicBezTo>
                  <a:cubicBezTo>
                    <a:pt x="142" y="663"/>
                    <a:pt x="143" y="663"/>
                    <a:pt x="143" y="663"/>
                  </a:cubicBezTo>
                  <a:cubicBezTo>
                    <a:pt x="145" y="663"/>
                    <a:pt x="146" y="663"/>
                    <a:pt x="147" y="663"/>
                  </a:cubicBezTo>
                  <a:cubicBezTo>
                    <a:pt x="147" y="663"/>
                    <a:pt x="147" y="663"/>
                    <a:pt x="147" y="664"/>
                  </a:cubicBezTo>
                  <a:cubicBezTo>
                    <a:pt x="148" y="663"/>
                    <a:pt x="148" y="663"/>
                    <a:pt x="148" y="663"/>
                  </a:cubicBezTo>
                  <a:cubicBezTo>
                    <a:pt x="147" y="663"/>
                    <a:pt x="147" y="663"/>
                    <a:pt x="147" y="663"/>
                  </a:cubicBezTo>
                  <a:cubicBezTo>
                    <a:pt x="147" y="664"/>
                    <a:pt x="147" y="664"/>
                    <a:pt x="147" y="664"/>
                  </a:cubicBezTo>
                  <a:cubicBezTo>
                    <a:pt x="148" y="663"/>
                    <a:pt x="148" y="663"/>
                    <a:pt x="148" y="663"/>
                  </a:cubicBezTo>
                  <a:cubicBezTo>
                    <a:pt x="147" y="663"/>
                    <a:pt x="147" y="663"/>
                    <a:pt x="147" y="663"/>
                  </a:cubicBezTo>
                  <a:cubicBezTo>
                    <a:pt x="148" y="663"/>
                    <a:pt x="148" y="663"/>
                    <a:pt x="148" y="663"/>
                  </a:cubicBezTo>
                  <a:cubicBezTo>
                    <a:pt x="147" y="663"/>
                    <a:pt x="147" y="663"/>
                    <a:pt x="147" y="663"/>
                  </a:cubicBezTo>
                  <a:cubicBezTo>
                    <a:pt x="147" y="663"/>
                    <a:pt x="147" y="663"/>
                    <a:pt x="147" y="663"/>
                  </a:cubicBezTo>
                  <a:cubicBezTo>
                    <a:pt x="148" y="663"/>
                    <a:pt x="148" y="663"/>
                    <a:pt x="148" y="663"/>
                  </a:cubicBezTo>
                  <a:cubicBezTo>
                    <a:pt x="147" y="663"/>
                    <a:pt x="147" y="663"/>
                    <a:pt x="147" y="663"/>
                  </a:cubicBezTo>
                  <a:cubicBezTo>
                    <a:pt x="148" y="663"/>
                    <a:pt x="148" y="663"/>
                    <a:pt x="148" y="663"/>
                  </a:cubicBezTo>
                  <a:cubicBezTo>
                    <a:pt x="147" y="663"/>
                    <a:pt x="147" y="663"/>
                    <a:pt x="147" y="663"/>
                  </a:cubicBezTo>
                  <a:cubicBezTo>
                    <a:pt x="147" y="663"/>
                    <a:pt x="147" y="663"/>
                    <a:pt x="147" y="663"/>
                  </a:cubicBezTo>
                  <a:cubicBezTo>
                    <a:pt x="148" y="663"/>
                    <a:pt x="148" y="663"/>
                    <a:pt x="148" y="663"/>
                  </a:cubicBezTo>
                  <a:cubicBezTo>
                    <a:pt x="147" y="663"/>
                    <a:pt x="147" y="663"/>
                    <a:pt x="147" y="663"/>
                  </a:cubicBezTo>
                  <a:cubicBezTo>
                    <a:pt x="147" y="663"/>
                    <a:pt x="147" y="663"/>
                    <a:pt x="147" y="663"/>
                  </a:cubicBezTo>
                  <a:cubicBezTo>
                    <a:pt x="147" y="663"/>
                    <a:pt x="147" y="663"/>
                    <a:pt x="147" y="663"/>
                  </a:cubicBezTo>
                  <a:cubicBezTo>
                    <a:pt x="147" y="663"/>
                    <a:pt x="147" y="663"/>
                    <a:pt x="147" y="663"/>
                  </a:cubicBezTo>
                  <a:cubicBezTo>
                    <a:pt x="147" y="663"/>
                    <a:pt x="147" y="663"/>
                    <a:pt x="147" y="663"/>
                  </a:cubicBezTo>
                  <a:cubicBezTo>
                    <a:pt x="147" y="663"/>
                    <a:pt x="147" y="663"/>
                    <a:pt x="147" y="663"/>
                  </a:cubicBezTo>
                  <a:cubicBezTo>
                    <a:pt x="147" y="663"/>
                    <a:pt x="147" y="663"/>
                    <a:pt x="146" y="663"/>
                  </a:cubicBezTo>
                  <a:cubicBezTo>
                    <a:pt x="146" y="664"/>
                    <a:pt x="145" y="664"/>
                    <a:pt x="144" y="665"/>
                  </a:cubicBezTo>
                  <a:cubicBezTo>
                    <a:pt x="145" y="666"/>
                    <a:pt x="145" y="666"/>
                    <a:pt x="145" y="666"/>
                  </a:cubicBezTo>
                  <a:cubicBezTo>
                    <a:pt x="146" y="666"/>
                    <a:pt x="146" y="666"/>
                    <a:pt x="146" y="666"/>
                  </a:cubicBezTo>
                  <a:cubicBezTo>
                    <a:pt x="146" y="665"/>
                    <a:pt x="146" y="664"/>
                    <a:pt x="145" y="664"/>
                  </a:cubicBezTo>
                  <a:cubicBezTo>
                    <a:pt x="144" y="663"/>
                    <a:pt x="144" y="663"/>
                    <a:pt x="143" y="663"/>
                  </a:cubicBezTo>
                  <a:cubicBezTo>
                    <a:pt x="142" y="663"/>
                    <a:pt x="141" y="664"/>
                    <a:pt x="140" y="664"/>
                  </a:cubicBezTo>
                  <a:cubicBezTo>
                    <a:pt x="140" y="665"/>
                    <a:pt x="139" y="667"/>
                    <a:pt x="139" y="668"/>
                  </a:cubicBezTo>
                  <a:cubicBezTo>
                    <a:pt x="141" y="668"/>
                    <a:pt x="141" y="668"/>
                    <a:pt x="141" y="668"/>
                  </a:cubicBezTo>
                  <a:cubicBezTo>
                    <a:pt x="140" y="667"/>
                    <a:pt x="140" y="667"/>
                    <a:pt x="140" y="667"/>
                  </a:cubicBezTo>
                  <a:cubicBezTo>
                    <a:pt x="139" y="667"/>
                    <a:pt x="138" y="667"/>
                    <a:pt x="137" y="667"/>
                  </a:cubicBezTo>
                  <a:cubicBezTo>
                    <a:pt x="135" y="667"/>
                    <a:pt x="134" y="667"/>
                    <a:pt x="132" y="666"/>
                  </a:cubicBezTo>
                  <a:cubicBezTo>
                    <a:pt x="131" y="665"/>
                    <a:pt x="129" y="664"/>
                    <a:pt x="127" y="664"/>
                  </a:cubicBezTo>
                  <a:cubicBezTo>
                    <a:pt x="127" y="665"/>
                    <a:pt x="127" y="665"/>
                    <a:pt x="127" y="665"/>
                  </a:cubicBezTo>
                  <a:cubicBezTo>
                    <a:pt x="128" y="664"/>
                    <a:pt x="128" y="664"/>
                    <a:pt x="128" y="664"/>
                  </a:cubicBezTo>
                  <a:cubicBezTo>
                    <a:pt x="127" y="664"/>
                    <a:pt x="126" y="664"/>
                    <a:pt x="126" y="664"/>
                  </a:cubicBezTo>
                  <a:cubicBezTo>
                    <a:pt x="123" y="664"/>
                    <a:pt x="121" y="665"/>
                    <a:pt x="119" y="666"/>
                  </a:cubicBezTo>
                  <a:cubicBezTo>
                    <a:pt x="118" y="667"/>
                    <a:pt x="117" y="667"/>
                    <a:pt x="117" y="668"/>
                  </a:cubicBezTo>
                  <a:cubicBezTo>
                    <a:pt x="116" y="668"/>
                    <a:pt x="115" y="668"/>
                    <a:pt x="115" y="668"/>
                  </a:cubicBezTo>
                  <a:cubicBezTo>
                    <a:pt x="115" y="668"/>
                    <a:pt x="114" y="668"/>
                    <a:pt x="113" y="668"/>
                  </a:cubicBezTo>
                  <a:cubicBezTo>
                    <a:pt x="113" y="668"/>
                    <a:pt x="113" y="668"/>
                    <a:pt x="113" y="668"/>
                  </a:cubicBezTo>
                  <a:cubicBezTo>
                    <a:pt x="113" y="668"/>
                    <a:pt x="113" y="668"/>
                    <a:pt x="113" y="668"/>
                  </a:cubicBezTo>
                  <a:cubicBezTo>
                    <a:pt x="110" y="666"/>
                    <a:pt x="106" y="666"/>
                    <a:pt x="103" y="666"/>
                  </a:cubicBezTo>
                  <a:cubicBezTo>
                    <a:pt x="101" y="666"/>
                    <a:pt x="98" y="666"/>
                    <a:pt x="96" y="667"/>
                  </a:cubicBezTo>
                  <a:cubicBezTo>
                    <a:pt x="94" y="667"/>
                    <a:pt x="92" y="668"/>
                    <a:pt x="91" y="668"/>
                  </a:cubicBezTo>
                  <a:cubicBezTo>
                    <a:pt x="90" y="668"/>
                    <a:pt x="90" y="668"/>
                    <a:pt x="89" y="667"/>
                  </a:cubicBezTo>
                  <a:cubicBezTo>
                    <a:pt x="88" y="668"/>
                    <a:pt x="88" y="668"/>
                    <a:pt x="88" y="668"/>
                  </a:cubicBezTo>
                  <a:cubicBezTo>
                    <a:pt x="90" y="668"/>
                    <a:pt x="90" y="668"/>
                    <a:pt x="90" y="668"/>
                  </a:cubicBezTo>
                  <a:cubicBezTo>
                    <a:pt x="90" y="668"/>
                    <a:pt x="90" y="668"/>
                    <a:pt x="90" y="668"/>
                  </a:cubicBezTo>
                  <a:cubicBezTo>
                    <a:pt x="89" y="668"/>
                    <a:pt x="89" y="668"/>
                    <a:pt x="89" y="668"/>
                  </a:cubicBezTo>
                  <a:cubicBezTo>
                    <a:pt x="89" y="668"/>
                    <a:pt x="89" y="668"/>
                    <a:pt x="89" y="668"/>
                  </a:cubicBezTo>
                  <a:cubicBezTo>
                    <a:pt x="90" y="668"/>
                    <a:pt x="90" y="668"/>
                    <a:pt x="90" y="668"/>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90" y="668"/>
                    <a:pt x="90" y="668"/>
                    <a:pt x="91" y="668"/>
                  </a:cubicBezTo>
                  <a:cubicBezTo>
                    <a:pt x="91" y="665"/>
                    <a:pt x="91" y="665"/>
                    <a:pt x="91" y="665"/>
                  </a:cubicBezTo>
                  <a:cubicBezTo>
                    <a:pt x="91" y="665"/>
                    <a:pt x="90" y="665"/>
                    <a:pt x="89" y="664"/>
                  </a:cubicBezTo>
                  <a:cubicBezTo>
                    <a:pt x="88" y="664"/>
                    <a:pt x="87" y="664"/>
                    <a:pt x="85" y="664"/>
                  </a:cubicBezTo>
                  <a:cubicBezTo>
                    <a:pt x="85" y="665"/>
                    <a:pt x="85" y="665"/>
                    <a:pt x="85" y="665"/>
                  </a:cubicBezTo>
                  <a:cubicBezTo>
                    <a:pt x="87" y="665"/>
                    <a:pt x="87" y="665"/>
                    <a:pt x="87" y="665"/>
                  </a:cubicBezTo>
                  <a:cubicBezTo>
                    <a:pt x="85" y="662"/>
                    <a:pt x="84" y="658"/>
                    <a:pt x="84" y="653"/>
                  </a:cubicBezTo>
                  <a:cubicBezTo>
                    <a:pt x="84" y="646"/>
                    <a:pt x="86" y="639"/>
                    <a:pt x="88" y="632"/>
                  </a:cubicBezTo>
                  <a:cubicBezTo>
                    <a:pt x="87" y="632"/>
                    <a:pt x="87" y="632"/>
                    <a:pt x="87" y="632"/>
                  </a:cubicBezTo>
                  <a:cubicBezTo>
                    <a:pt x="88" y="632"/>
                    <a:pt x="88" y="632"/>
                    <a:pt x="88" y="632"/>
                  </a:cubicBezTo>
                  <a:cubicBezTo>
                    <a:pt x="89" y="632"/>
                    <a:pt x="89" y="631"/>
                    <a:pt x="89" y="630"/>
                  </a:cubicBezTo>
                  <a:cubicBezTo>
                    <a:pt x="89" y="628"/>
                    <a:pt x="90" y="623"/>
                    <a:pt x="90" y="619"/>
                  </a:cubicBezTo>
                  <a:cubicBezTo>
                    <a:pt x="90" y="617"/>
                    <a:pt x="90" y="615"/>
                    <a:pt x="91" y="613"/>
                  </a:cubicBezTo>
                  <a:cubicBezTo>
                    <a:pt x="91" y="611"/>
                    <a:pt x="92" y="610"/>
                    <a:pt x="92" y="610"/>
                  </a:cubicBezTo>
                  <a:cubicBezTo>
                    <a:pt x="91" y="609"/>
                    <a:pt x="91" y="609"/>
                    <a:pt x="91" y="609"/>
                  </a:cubicBezTo>
                  <a:cubicBezTo>
                    <a:pt x="92" y="610"/>
                    <a:pt x="92" y="610"/>
                    <a:pt x="92" y="610"/>
                  </a:cubicBezTo>
                  <a:cubicBezTo>
                    <a:pt x="96" y="606"/>
                    <a:pt x="98" y="601"/>
                    <a:pt x="98" y="597"/>
                  </a:cubicBezTo>
                  <a:cubicBezTo>
                    <a:pt x="98" y="596"/>
                    <a:pt x="98" y="596"/>
                    <a:pt x="98" y="595"/>
                  </a:cubicBezTo>
                  <a:cubicBezTo>
                    <a:pt x="96" y="595"/>
                    <a:pt x="96" y="595"/>
                    <a:pt x="96" y="595"/>
                  </a:cubicBezTo>
                  <a:cubicBezTo>
                    <a:pt x="98" y="596"/>
                    <a:pt x="98" y="596"/>
                    <a:pt x="98" y="596"/>
                  </a:cubicBezTo>
                  <a:cubicBezTo>
                    <a:pt x="98" y="596"/>
                    <a:pt x="98" y="596"/>
                    <a:pt x="105" y="575"/>
                  </a:cubicBezTo>
                  <a:cubicBezTo>
                    <a:pt x="103" y="575"/>
                    <a:pt x="103" y="575"/>
                    <a:pt x="103" y="575"/>
                  </a:cubicBezTo>
                  <a:cubicBezTo>
                    <a:pt x="104" y="576"/>
                    <a:pt x="104" y="576"/>
                    <a:pt x="104" y="576"/>
                  </a:cubicBezTo>
                  <a:cubicBezTo>
                    <a:pt x="104" y="576"/>
                    <a:pt x="104" y="576"/>
                    <a:pt x="111" y="567"/>
                  </a:cubicBezTo>
                  <a:cubicBezTo>
                    <a:pt x="111" y="566"/>
                    <a:pt x="111" y="566"/>
                    <a:pt x="111" y="566"/>
                  </a:cubicBezTo>
                  <a:cubicBezTo>
                    <a:pt x="111" y="566"/>
                    <a:pt x="111" y="566"/>
                    <a:pt x="111" y="566"/>
                  </a:cubicBezTo>
                  <a:cubicBezTo>
                    <a:pt x="112" y="565"/>
                    <a:pt x="112" y="564"/>
                    <a:pt x="113" y="564"/>
                  </a:cubicBezTo>
                  <a:cubicBezTo>
                    <a:pt x="114" y="563"/>
                    <a:pt x="115" y="562"/>
                    <a:pt x="117" y="562"/>
                  </a:cubicBezTo>
                  <a:cubicBezTo>
                    <a:pt x="118" y="562"/>
                    <a:pt x="120" y="561"/>
                    <a:pt x="122" y="560"/>
                  </a:cubicBezTo>
                  <a:cubicBezTo>
                    <a:pt x="122" y="560"/>
                    <a:pt x="122" y="560"/>
                    <a:pt x="122" y="560"/>
                  </a:cubicBezTo>
                  <a:cubicBezTo>
                    <a:pt x="122" y="560"/>
                    <a:pt x="122" y="560"/>
                    <a:pt x="122" y="560"/>
                  </a:cubicBezTo>
                  <a:cubicBezTo>
                    <a:pt x="124" y="557"/>
                    <a:pt x="124" y="554"/>
                    <a:pt x="125" y="551"/>
                  </a:cubicBezTo>
                  <a:cubicBezTo>
                    <a:pt x="125" y="550"/>
                    <a:pt x="125" y="548"/>
                    <a:pt x="126" y="547"/>
                  </a:cubicBezTo>
                  <a:cubicBezTo>
                    <a:pt x="126" y="546"/>
                    <a:pt x="127" y="546"/>
                    <a:pt x="128" y="545"/>
                  </a:cubicBezTo>
                  <a:cubicBezTo>
                    <a:pt x="131" y="544"/>
                    <a:pt x="131" y="544"/>
                    <a:pt x="131" y="544"/>
                  </a:cubicBezTo>
                  <a:cubicBezTo>
                    <a:pt x="128" y="542"/>
                    <a:pt x="128" y="542"/>
                    <a:pt x="128" y="542"/>
                  </a:cubicBezTo>
                  <a:cubicBezTo>
                    <a:pt x="127" y="542"/>
                    <a:pt x="126" y="542"/>
                    <a:pt x="125" y="541"/>
                  </a:cubicBezTo>
                  <a:cubicBezTo>
                    <a:pt x="123" y="540"/>
                    <a:pt x="120" y="538"/>
                    <a:pt x="118" y="537"/>
                  </a:cubicBezTo>
                  <a:cubicBezTo>
                    <a:pt x="115" y="536"/>
                    <a:pt x="112" y="534"/>
                    <a:pt x="110" y="534"/>
                  </a:cubicBezTo>
                  <a:cubicBezTo>
                    <a:pt x="108" y="534"/>
                    <a:pt x="107" y="535"/>
                    <a:pt x="106" y="536"/>
                  </a:cubicBezTo>
                  <a:cubicBezTo>
                    <a:pt x="106" y="536"/>
                    <a:pt x="106" y="536"/>
                    <a:pt x="106" y="536"/>
                  </a:cubicBezTo>
                  <a:cubicBezTo>
                    <a:pt x="105" y="536"/>
                    <a:pt x="105" y="536"/>
                    <a:pt x="105" y="536"/>
                  </a:cubicBezTo>
                  <a:cubicBezTo>
                    <a:pt x="106" y="537"/>
                    <a:pt x="106" y="537"/>
                    <a:pt x="106" y="537"/>
                  </a:cubicBezTo>
                  <a:cubicBezTo>
                    <a:pt x="106" y="536"/>
                    <a:pt x="106" y="536"/>
                    <a:pt x="106" y="536"/>
                  </a:cubicBezTo>
                  <a:cubicBezTo>
                    <a:pt x="105" y="536"/>
                    <a:pt x="105" y="536"/>
                    <a:pt x="105" y="536"/>
                  </a:cubicBezTo>
                  <a:cubicBezTo>
                    <a:pt x="106" y="537"/>
                    <a:pt x="106" y="537"/>
                    <a:pt x="106" y="537"/>
                  </a:cubicBezTo>
                  <a:cubicBezTo>
                    <a:pt x="106" y="536"/>
                    <a:pt x="106" y="536"/>
                    <a:pt x="106" y="536"/>
                  </a:cubicBezTo>
                  <a:cubicBezTo>
                    <a:pt x="106" y="536"/>
                    <a:pt x="106" y="536"/>
                    <a:pt x="106" y="536"/>
                  </a:cubicBezTo>
                  <a:cubicBezTo>
                    <a:pt x="106" y="536"/>
                    <a:pt x="106" y="536"/>
                    <a:pt x="106" y="536"/>
                  </a:cubicBezTo>
                  <a:cubicBezTo>
                    <a:pt x="106" y="536"/>
                    <a:pt x="106" y="536"/>
                    <a:pt x="106" y="536"/>
                  </a:cubicBezTo>
                  <a:cubicBezTo>
                    <a:pt x="106" y="536"/>
                    <a:pt x="106" y="536"/>
                    <a:pt x="106" y="536"/>
                  </a:cubicBezTo>
                  <a:cubicBezTo>
                    <a:pt x="106" y="536"/>
                    <a:pt x="106" y="536"/>
                    <a:pt x="106" y="536"/>
                  </a:cubicBezTo>
                  <a:cubicBezTo>
                    <a:pt x="106" y="536"/>
                    <a:pt x="106" y="536"/>
                    <a:pt x="106" y="536"/>
                  </a:cubicBezTo>
                  <a:cubicBezTo>
                    <a:pt x="105" y="536"/>
                    <a:pt x="104" y="536"/>
                    <a:pt x="102" y="535"/>
                  </a:cubicBezTo>
                  <a:cubicBezTo>
                    <a:pt x="100" y="535"/>
                    <a:pt x="97" y="534"/>
                    <a:pt x="95" y="533"/>
                  </a:cubicBezTo>
                  <a:cubicBezTo>
                    <a:pt x="93" y="532"/>
                    <a:pt x="91" y="531"/>
                    <a:pt x="90" y="530"/>
                  </a:cubicBezTo>
                  <a:cubicBezTo>
                    <a:pt x="90" y="530"/>
                    <a:pt x="90" y="530"/>
                    <a:pt x="90" y="530"/>
                  </a:cubicBezTo>
                  <a:cubicBezTo>
                    <a:pt x="90" y="530"/>
                    <a:pt x="90" y="530"/>
                    <a:pt x="90" y="530"/>
                  </a:cubicBezTo>
                  <a:cubicBezTo>
                    <a:pt x="90" y="531"/>
                    <a:pt x="90" y="531"/>
                    <a:pt x="90" y="531"/>
                  </a:cubicBezTo>
                  <a:cubicBezTo>
                    <a:pt x="90" y="530"/>
                    <a:pt x="90" y="530"/>
                    <a:pt x="90" y="530"/>
                  </a:cubicBezTo>
                  <a:cubicBezTo>
                    <a:pt x="90" y="530"/>
                    <a:pt x="90" y="530"/>
                    <a:pt x="90" y="530"/>
                  </a:cubicBezTo>
                  <a:cubicBezTo>
                    <a:pt x="90" y="531"/>
                    <a:pt x="90" y="531"/>
                    <a:pt x="90" y="531"/>
                  </a:cubicBezTo>
                  <a:cubicBezTo>
                    <a:pt x="90" y="530"/>
                    <a:pt x="90" y="530"/>
                    <a:pt x="90" y="530"/>
                  </a:cubicBezTo>
                  <a:cubicBezTo>
                    <a:pt x="90" y="530"/>
                    <a:pt x="90" y="530"/>
                    <a:pt x="90" y="530"/>
                  </a:cubicBezTo>
                  <a:cubicBezTo>
                    <a:pt x="89" y="530"/>
                    <a:pt x="88" y="529"/>
                    <a:pt x="88" y="528"/>
                  </a:cubicBezTo>
                  <a:cubicBezTo>
                    <a:pt x="87" y="528"/>
                    <a:pt x="87" y="527"/>
                    <a:pt x="87" y="526"/>
                  </a:cubicBezTo>
                  <a:cubicBezTo>
                    <a:pt x="86" y="526"/>
                    <a:pt x="86" y="526"/>
                    <a:pt x="86" y="526"/>
                  </a:cubicBezTo>
                  <a:cubicBezTo>
                    <a:pt x="86" y="526"/>
                    <a:pt x="86" y="526"/>
                    <a:pt x="86" y="526"/>
                  </a:cubicBezTo>
                  <a:cubicBezTo>
                    <a:pt x="86" y="526"/>
                    <a:pt x="86" y="526"/>
                    <a:pt x="86" y="526"/>
                  </a:cubicBezTo>
                  <a:cubicBezTo>
                    <a:pt x="86" y="526"/>
                    <a:pt x="86" y="526"/>
                    <a:pt x="86" y="526"/>
                  </a:cubicBezTo>
                  <a:cubicBezTo>
                    <a:pt x="86" y="526"/>
                    <a:pt x="86" y="526"/>
                    <a:pt x="86" y="526"/>
                  </a:cubicBezTo>
                  <a:cubicBezTo>
                    <a:pt x="86" y="526"/>
                    <a:pt x="86" y="526"/>
                    <a:pt x="86" y="526"/>
                  </a:cubicBezTo>
                  <a:cubicBezTo>
                    <a:pt x="86" y="526"/>
                    <a:pt x="86" y="526"/>
                    <a:pt x="86" y="526"/>
                  </a:cubicBezTo>
                  <a:cubicBezTo>
                    <a:pt x="86" y="526"/>
                    <a:pt x="86" y="526"/>
                    <a:pt x="86" y="526"/>
                  </a:cubicBezTo>
                  <a:cubicBezTo>
                    <a:pt x="85" y="526"/>
                    <a:pt x="85" y="526"/>
                    <a:pt x="85" y="526"/>
                  </a:cubicBezTo>
                  <a:cubicBezTo>
                    <a:pt x="86" y="526"/>
                    <a:pt x="86" y="526"/>
                    <a:pt x="86" y="526"/>
                  </a:cubicBezTo>
                  <a:cubicBezTo>
                    <a:pt x="86" y="526"/>
                    <a:pt x="86" y="526"/>
                    <a:pt x="86" y="526"/>
                  </a:cubicBezTo>
                  <a:cubicBezTo>
                    <a:pt x="85" y="526"/>
                    <a:pt x="85" y="526"/>
                    <a:pt x="85" y="526"/>
                  </a:cubicBezTo>
                  <a:cubicBezTo>
                    <a:pt x="86" y="526"/>
                    <a:pt x="86" y="526"/>
                    <a:pt x="86" y="526"/>
                  </a:cubicBezTo>
                  <a:cubicBezTo>
                    <a:pt x="85" y="526"/>
                    <a:pt x="85" y="526"/>
                    <a:pt x="85" y="526"/>
                  </a:cubicBezTo>
                  <a:cubicBezTo>
                    <a:pt x="86" y="527"/>
                    <a:pt x="86" y="527"/>
                    <a:pt x="86" y="527"/>
                  </a:cubicBezTo>
                  <a:cubicBezTo>
                    <a:pt x="86" y="526"/>
                    <a:pt x="86" y="526"/>
                    <a:pt x="86" y="526"/>
                  </a:cubicBezTo>
                  <a:cubicBezTo>
                    <a:pt x="85" y="526"/>
                    <a:pt x="85" y="526"/>
                    <a:pt x="85" y="526"/>
                  </a:cubicBezTo>
                  <a:cubicBezTo>
                    <a:pt x="86" y="527"/>
                    <a:pt x="86" y="527"/>
                    <a:pt x="86" y="527"/>
                  </a:cubicBezTo>
                  <a:cubicBezTo>
                    <a:pt x="85" y="526"/>
                    <a:pt x="85" y="526"/>
                    <a:pt x="85" y="526"/>
                  </a:cubicBezTo>
                  <a:cubicBezTo>
                    <a:pt x="85" y="527"/>
                    <a:pt x="85" y="527"/>
                    <a:pt x="85" y="527"/>
                  </a:cubicBezTo>
                  <a:cubicBezTo>
                    <a:pt x="86" y="527"/>
                    <a:pt x="86" y="527"/>
                    <a:pt x="86" y="527"/>
                  </a:cubicBezTo>
                  <a:cubicBezTo>
                    <a:pt x="85" y="526"/>
                    <a:pt x="85" y="526"/>
                    <a:pt x="85" y="526"/>
                  </a:cubicBezTo>
                  <a:cubicBezTo>
                    <a:pt x="85" y="527"/>
                    <a:pt x="85" y="527"/>
                    <a:pt x="85" y="527"/>
                  </a:cubicBezTo>
                  <a:cubicBezTo>
                    <a:pt x="85" y="524"/>
                    <a:pt x="85" y="524"/>
                    <a:pt x="85" y="524"/>
                  </a:cubicBezTo>
                  <a:cubicBezTo>
                    <a:pt x="85" y="524"/>
                    <a:pt x="85" y="523"/>
                    <a:pt x="84" y="523"/>
                  </a:cubicBezTo>
                  <a:cubicBezTo>
                    <a:pt x="84" y="523"/>
                    <a:pt x="83" y="522"/>
                    <a:pt x="81" y="522"/>
                  </a:cubicBezTo>
                  <a:cubicBezTo>
                    <a:pt x="80" y="522"/>
                    <a:pt x="80" y="522"/>
                    <a:pt x="79" y="522"/>
                  </a:cubicBezTo>
                  <a:cubicBezTo>
                    <a:pt x="78" y="523"/>
                    <a:pt x="78" y="523"/>
                    <a:pt x="78" y="523"/>
                  </a:cubicBezTo>
                  <a:cubicBezTo>
                    <a:pt x="78" y="523"/>
                    <a:pt x="78" y="524"/>
                    <a:pt x="78" y="524"/>
                  </a:cubicBezTo>
                  <a:cubicBezTo>
                    <a:pt x="78" y="525"/>
                    <a:pt x="78" y="525"/>
                    <a:pt x="78" y="525"/>
                  </a:cubicBezTo>
                  <a:cubicBezTo>
                    <a:pt x="79" y="526"/>
                    <a:pt x="79" y="526"/>
                    <a:pt x="79" y="526"/>
                  </a:cubicBezTo>
                  <a:cubicBezTo>
                    <a:pt x="80" y="525"/>
                    <a:pt x="80" y="525"/>
                    <a:pt x="80" y="525"/>
                  </a:cubicBezTo>
                  <a:cubicBezTo>
                    <a:pt x="80" y="524"/>
                    <a:pt x="80" y="524"/>
                    <a:pt x="80" y="524"/>
                  </a:cubicBezTo>
                  <a:cubicBezTo>
                    <a:pt x="78" y="524"/>
                    <a:pt x="76" y="525"/>
                    <a:pt x="76" y="526"/>
                  </a:cubicBezTo>
                  <a:cubicBezTo>
                    <a:pt x="75" y="526"/>
                    <a:pt x="75" y="526"/>
                    <a:pt x="75" y="526"/>
                  </a:cubicBezTo>
                  <a:cubicBezTo>
                    <a:pt x="74" y="526"/>
                    <a:pt x="74" y="526"/>
                    <a:pt x="74" y="526"/>
                  </a:cubicBezTo>
                  <a:cubicBezTo>
                    <a:pt x="74" y="526"/>
                    <a:pt x="73" y="526"/>
                    <a:pt x="72" y="526"/>
                  </a:cubicBezTo>
                  <a:cubicBezTo>
                    <a:pt x="71" y="525"/>
                    <a:pt x="69" y="524"/>
                    <a:pt x="67" y="523"/>
                  </a:cubicBezTo>
                  <a:cubicBezTo>
                    <a:pt x="66" y="523"/>
                    <a:pt x="65" y="522"/>
                    <a:pt x="65" y="522"/>
                  </a:cubicBezTo>
                  <a:cubicBezTo>
                    <a:pt x="64" y="522"/>
                    <a:pt x="64" y="522"/>
                    <a:pt x="64" y="522"/>
                  </a:cubicBezTo>
                  <a:cubicBezTo>
                    <a:pt x="64" y="522"/>
                    <a:pt x="64" y="522"/>
                    <a:pt x="64" y="522"/>
                  </a:cubicBezTo>
                  <a:cubicBezTo>
                    <a:pt x="63" y="522"/>
                    <a:pt x="62" y="522"/>
                    <a:pt x="62" y="523"/>
                  </a:cubicBezTo>
                  <a:cubicBezTo>
                    <a:pt x="61" y="523"/>
                    <a:pt x="60" y="524"/>
                    <a:pt x="60" y="525"/>
                  </a:cubicBezTo>
                  <a:cubicBezTo>
                    <a:pt x="60" y="525"/>
                    <a:pt x="60" y="525"/>
                    <a:pt x="60" y="525"/>
                  </a:cubicBezTo>
                  <a:cubicBezTo>
                    <a:pt x="59" y="525"/>
                    <a:pt x="59" y="525"/>
                    <a:pt x="59" y="525"/>
                  </a:cubicBezTo>
                  <a:cubicBezTo>
                    <a:pt x="60" y="526"/>
                    <a:pt x="60" y="526"/>
                    <a:pt x="60" y="526"/>
                  </a:cubicBezTo>
                  <a:cubicBezTo>
                    <a:pt x="60" y="525"/>
                    <a:pt x="60" y="525"/>
                    <a:pt x="60" y="525"/>
                  </a:cubicBezTo>
                  <a:cubicBezTo>
                    <a:pt x="59" y="525"/>
                    <a:pt x="59" y="525"/>
                    <a:pt x="59" y="525"/>
                  </a:cubicBezTo>
                  <a:cubicBezTo>
                    <a:pt x="60" y="526"/>
                    <a:pt x="60" y="526"/>
                    <a:pt x="60" y="526"/>
                  </a:cubicBezTo>
                  <a:cubicBezTo>
                    <a:pt x="60" y="525"/>
                    <a:pt x="60" y="525"/>
                    <a:pt x="60" y="525"/>
                  </a:cubicBezTo>
                  <a:cubicBezTo>
                    <a:pt x="60" y="526"/>
                    <a:pt x="60" y="526"/>
                    <a:pt x="60" y="526"/>
                  </a:cubicBezTo>
                  <a:cubicBezTo>
                    <a:pt x="61" y="526"/>
                    <a:pt x="61" y="526"/>
                    <a:pt x="61" y="526"/>
                  </a:cubicBezTo>
                  <a:cubicBezTo>
                    <a:pt x="61" y="526"/>
                    <a:pt x="60" y="525"/>
                    <a:pt x="60" y="525"/>
                  </a:cubicBezTo>
                  <a:cubicBezTo>
                    <a:pt x="60" y="526"/>
                    <a:pt x="60" y="526"/>
                    <a:pt x="60" y="526"/>
                  </a:cubicBezTo>
                  <a:cubicBezTo>
                    <a:pt x="61" y="526"/>
                    <a:pt x="61" y="526"/>
                    <a:pt x="61" y="526"/>
                  </a:cubicBezTo>
                  <a:cubicBezTo>
                    <a:pt x="61" y="526"/>
                    <a:pt x="61" y="526"/>
                    <a:pt x="61" y="526"/>
                  </a:cubicBezTo>
                  <a:cubicBezTo>
                    <a:pt x="61" y="526"/>
                    <a:pt x="61" y="526"/>
                    <a:pt x="61" y="526"/>
                  </a:cubicBezTo>
                  <a:cubicBezTo>
                    <a:pt x="61" y="526"/>
                    <a:pt x="61" y="526"/>
                    <a:pt x="61" y="526"/>
                  </a:cubicBezTo>
                  <a:cubicBezTo>
                    <a:pt x="61" y="526"/>
                    <a:pt x="61" y="526"/>
                    <a:pt x="61" y="526"/>
                  </a:cubicBezTo>
                  <a:cubicBezTo>
                    <a:pt x="61" y="526"/>
                    <a:pt x="61" y="526"/>
                    <a:pt x="61" y="526"/>
                  </a:cubicBezTo>
                  <a:cubicBezTo>
                    <a:pt x="61" y="526"/>
                    <a:pt x="61" y="525"/>
                    <a:pt x="60" y="525"/>
                  </a:cubicBezTo>
                  <a:cubicBezTo>
                    <a:pt x="60" y="524"/>
                    <a:pt x="60" y="523"/>
                    <a:pt x="60" y="522"/>
                  </a:cubicBezTo>
                  <a:cubicBezTo>
                    <a:pt x="58" y="522"/>
                    <a:pt x="58" y="522"/>
                    <a:pt x="58" y="522"/>
                  </a:cubicBezTo>
                  <a:cubicBezTo>
                    <a:pt x="60" y="522"/>
                    <a:pt x="60" y="522"/>
                    <a:pt x="60" y="522"/>
                  </a:cubicBezTo>
                  <a:cubicBezTo>
                    <a:pt x="60" y="521"/>
                    <a:pt x="60" y="521"/>
                    <a:pt x="59" y="520"/>
                  </a:cubicBezTo>
                  <a:cubicBezTo>
                    <a:pt x="59" y="519"/>
                    <a:pt x="58" y="519"/>
                    <a:pt x="57" y="518"/>
                  </a:cubicBezTo>
                  <a:cubicBezTo>
                    <a:pt x="54" y="517"/>
                    <a:pt x="50" y="517"/>
                    <a:pt x="48" y="517"/>
                  </a:cubicBezTo>
                  <a:cubicBezTo>
                    <a:pt x="45" y="517"/>
                    <a:pt x="45" y="517"/>
                    <a:pt x="45" y="517"/>
                  </a:cubicBezTo>
                  <a:cubicBezTo>
                    <a:pt x="47" y="519"/>
                    <a:pt x="47" y="519"/>
                    <a:pt x="47" y="519"/>
                  </a:cubicBezTo>
                  <a:cubicBezTo>
                    <a:pt x="47" y="520"/>
                    <a:pt x="47" y="520"/>
                    <a:pt x="47" y="520"/>
                  </a:cubicBezTo>
                  <a:cubicBezTo>
                    <a:pt x="47" y="521"/>
                    <a:pt x="47" y="521"/>
                    <a:pt x="47" y="521"/>
                  </a:cubicBezTo>
                  <a:cubicBezTo>
                    <a:pt x="47" y="521"/>
                    <a:pt x="47" y="521"/>
                    <a:pt x="47" y="521"/>
                  </a:cubicBezTo>
                  <a:cubicBezTo>
                    <a:pt x="47" y="521"/>
                    <a:pt x="47" y="521"/>
                    <a:pt x="47" y="521"/>
                  </a:cubicBezTo>
                  <a:cubicBezTo>
                    <a:pt x="47" y="521"/>
                    <a:pt x="47" y="521"/>
                    <a:pt x="47" y="521"/>
                  </a:cubicBezTo>
                  <a:cubicBezTo>
                    <a:pt x="47" y="521"/>
                    <a:pt x="47" y="521"/>
                    <a:pt x="47" y="521"/>
                  </a:cubicBezTo>
                  <a:cubicBezTo>
                    <a:pt x="47" y="521"/>
                    <a:pt x="47" y="521"/>
                    <a:pt x="47" y="521"/>
                  </a:cubicBezTo>
                  <a:cubicBezTo>
                    <a:pt x="47" y="521"/>
                    <a:pt x="47" y="521"/>
                    <a:pt x="47" y="521"/>
                  </a:cubicBezTo>
                  <a:cubicBezTo>
                    <a:pt x="48" y="521"/>
                    <a:pt x="48" y="521"/>
                    <a:pt x="48" y="521"/>
                  </a:cubicBezTo>
                  <a:cubicBezTo>
                    <a:pt x="48" y="520"/>
                    <a:pt x="48" y="520"/>
                    <a:pt x="48" y="520"/>
                  </a:cubicBezTo>
                  <a:cubicBezTo>
                    <a:pt x="47" y="521"/>
                    <a:pt x="47" y="521"/>
                    <a:pt x="47" y="521"/>
                  </a:cubicBezTo>
                  <a:cubicBezTo>
                    <a:pt x="48" y="521"/>
                    <a:pt x="48" y="521"/>
                    <a:pt x="48" y="521"/>
                  </a:cubicBezTo>
                  <a:cubicBezTo>
                    <a:pt x="48" y="520"/>
                    <a:pt x="48" y="520"/>
                    <a:pt x="48" y="520"/>
                  </a:cubicBezTo>
                  <a:cubicBezTo>
                    <a:pt x="48" y="520"/>
                    <a:pt x="48" y="520"/>
                    <a:pt x="48" y="520"/>
                  </a:cubicBezTo>
                  <a:cubicBezTo>
                    <a:pt x="48" y="520"/>
                    <a:pt x="48" y="520"/>
                    <a:pt x="48" y="520"/>
                  </a:cubicBezTo>
                  <a:cubicBezTo>
                    <a:pt x="48" y="520"/>
                    <a:pt x="48" y="520"/>
                    <a:pt x="48" y="520"/>
                  </a:cubicBezTo>
                  <a:cubicBezTo>
                    <a:pt x="48" y="520"/>
                    <a:pt x="48" y="520"/>
                    <a:pt x="48" y="520"/>
                  </a:cubicBezTo>
                  <a:cubicBezTo>
                    <a:pt x="48" y="520"/>
                    <a:pt x="48" y="520"/>
                    <a:pt x="48" y="520"/>
                  </a:cubicBezTo>
                  <a:cubicBezTo>
                    <a:pt x="48" y="520"/>
                    <a:pt x="47" y="520"/>
                    <a:pt x="46" y="520"/>
                  </a:cubicBezTo>
                  <a:cubicBezTo>
                    <a:pt x="46" y="520"/>
                    <a:pt x="45" y="520"/>
                    <a:pt x="44" y="520"/>
                  </a:cubicBezTo>
                  <a:cubicBezTo>
                    <a:pt x="44" y="522"/>
                    <a:pt x="44" y="522"/>
                    <a:pt x="44" y="522"/>
                  </a:cubicBezTo>
                  <a:cubicBezTo>
                    <a:pt x="44" y="521"/>
                    <a:pt x="44" y="521"/>
                    <a:pt x="44" y="521"/>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19"/>
                    <a:pt x="43" y="518"/>
                  </a:cubicBezTo>
                  <a:cubicBezTo>
                    <a:pt x="43" y="518"/>
                    <a:pt x="43" y="517"/>
                    <a:pt x="42" y="516"/>
                  </a:cubicBezTo>
                  <a:cubicBezTo>
                    <a:pt x="40" y="509"/>
                    <a:pt x="40" y="509"/>
                    <a:pt x="40" y="509"/>
                  </a:cubicBezTo>
                  <a:cubicBezTo>
                    <a:pt x="40" y="517"/>
                    <a:pt x="40" y="517"/>
                    <a:pt x="40" y="517"/>
                  </a:cubicBezTo>
                  <a:cubicBezTo>
                    <a:pt x="41" y="517"/>
                    <a:pt x="41" y="517"/>
                    <a:pt x="41" y="517"/>
                  </a:cubicBezTo>
                  <a:cubicBezTo>
                    <a:pt x="40" y="516"/>
                    <a:pt x="40" y="516"/>
                    <a:pt x="40" y="516"/>
                  </a:cubicBezTo>
                  <a:cubicBezTo>
                    <a:pt x="40" y="517"/>
                    <a:pt x="40" y="517"/>
                    <a:pt x="40" y="517"/>
                  </a:cubicBezTo>
                  <a:cubicBezTo>
                    <a:pt x="41" y="517"/>
                    <a:pt x="41" y="517"/>
                    <a:pt x="41" y="517"/>
                  </a:cubicBezTo>
                  <a:cubicBezTo>
                    <a:pt x="40" y="516"/>
                    <a:pt x="40" y="516"/>
                    <a:pt x="40" y="516"/>
                  </a:cubicBezTo>
                  <a:cubicBezTo>
                    <a:pt x="41" y="517"/>
                    <a:pt x="41" y="517"/>
                    <a:pt x="41" y="517"/>
                  </a:cubicBezTo>
                  <a:cubicBezTo>
                    <a:pt x="40" y="516"/>
                    <a:pt x="40" y="516"/>
                    <a:pt x="40" y="516"/>
                  </a:cubicBezTo>
                  <a:cubicBezTo>
                    <a:pt x="40" y="516"/>
                    <a:pt x="40" y="516"/>
                    <a:pt x="40" y="516"/>
                  </a:cubicBezTo>
                  <a:cubicBezTo>
                    <a:pt x="41" y="517"/>
                    <a:pt x="41" y="517"/>
                    <a:pt x="41" y="517"/>
                  </a:cubicBezTo>
                  <a:cubicBezTo>
                    <a:pt x="40" y="516"/>
                    <a:pt x="40" y="516"/>
                    <a:pt x="40" y="516"/>
                  </a:cubicBezTo>
                  <a:cubicBezTo>
                    <a:pt x="41" y="517"/>
                    <a:pt x="41" y="517"/>
                    <a:pt x="41" y="517"/>
                  </a:cubicBezTo>
                  <a:cubicBezTo>
                    <a:pt x="41" y="515"/>
                    <a:pt x="41" y="515"/>
                    <a:pt x="41" y="515"/>
                  </a:cubicBezTo>
                  <a:cubicBezTo>
                    <a:pt x="40" y="516"/>
                    <a:pt x="40" y="516"/>
                    <a:pt x="40" y="516"/>
                  </a:cubicBezTo>
                  <a:cubicBezTo>
                    <a:pt x="41" y="517"/>
                    <a:pt x="41" y="517"/>
                    <a:pt x="41" y="517"/>
                  </a:cubicBezTo>
                  <a:cubicBezTo>
                    <a:pt x="41" y="515"/>
                    <a:pt x="41" y="515"/>
                    <a:pt x="41" y="515"/>
                  </a:cubicBezTo>
                  <a:cubicBezTo>
                    <a:pt x="41" y="517"/>
                    <a:pt x="41" y="517"/>
                    <a:pt x="41" y="517"/>
                  </a:cubicBezTo>
                  <a:cubicBezTo>
                    <a:pt x="42" y="516"/>
                    <a:pt x="42" y="516"/>
                    <a:pt x="42" y="516"/>
                  </a:cubicBezTo>
                  <a:cubicBezTo>
                    <a:pt x="42" y="516"/>
                    <a:pt x="42" y="515"/>
                    <a:pt x="41" y="515"/>
                  </a:cubicBezTo>
                  <a:cubicBezTo>
                    <a:pt x="41" y="517"/>
                    <a:pt x="41" y="517"/>
                    <a:pt x="41" y="517"/>
                  </a:cubicBezTo>
                  <a:cubicBezTo>
                    <a:pt x="42" y="516"/>
                    <a:pt x="42" y="516"/>
                    <a:pt x="42" y="516"/>
                  </a:cubicBezTo>
                  <a:cubicBezTo>
                    <a:pt x="41" y="516"/>
                    <a:pt x="41" y="516"/>
                    <a:pt x="41" y="516"/>
                  </a:cubicBezTo>
                  <a:cubicBezTo>
                    <a:pt x="42" y="516"/>
                    <a:pt x="42" y="516"/>
                    <a:pt x="42" y="516"/>
                  </a:cubicBezTo>
                  <a:cubicBezTo>
                    <a:pt x="42" y="516"/>
                    <a:pt x="42" y="516"/>
                    <a:pt x="42" y="516"/>
                  </a:cubicBezTo>
                  <a:cubicBezTo>
                    <a:pt x="41" y="516"/>
                    <a:pt x="41" y="516"/>
                    <a:pt x="41" y="516"/>
                  </a:cubicBezTo>
                  <a:cubicBezTo>
                    <a:pt x="42" y="516"/>
                    <a:pt x="42" y="516"/>
                    <a:pt x="42" y="516"/>
                  </a:cubicBezTo>
                  <a:cubicBezTo>
                    <a:pt x="42" y="516"/>
                    <a:pt x="42" y="515"/>
                    <a:pt x="41" y="515"/>
                  </a:cubicBezTo>
                  <a:cubicBezTo>
                    <a:pt x="40" y="514"/>
                    <a:pt x="39" y="511"/>
                    <a:pt x="37" y="508"/>
                  </a:cubicBezTo>
                  <a:cubicBezTo>
                    <a:pt x="36" y="507"/>
                    <a:pt x="35" y="506"/>
                    <a:pt x="34" y="505"/>
                  </a:cubicBezTo>
                  <a:cubicBezTo>
                    <a:pt x="34" y="505"/>
                    <a:pt x="34" y="504"/>
                    <a:pt x="33" y="504"/>
                  </a:cubicBezTo>
                  <a:cubicBezTo>
                    <a:pt x="33" y="504"/>
                    <a:pt x="32" y="503"/>
                    <a:pt x="31" y="503"/>
                  </a:cubicBezTo>
                  <a:cubicBezTo>
                    <a:pt x="31" y="503"/>
                    <a:pt x="30" y="503"/>
                    <a:pt x="30" y="504"/>
                  </a:cubicBezTo>
                  <a:cubicBezTo>
                    <a:pt x="24" y="510"/>
                    <a:pt x="24" y="510"/>
                    <a:pt x="24" y="510"/>
                  </a:cubicBezTo>
                  <a:cubicBezTo>
                    <a:pt x="32" y="506"/>
                    <a:pt x="32" y="506"/>
                    <a:pt x="32" y="506"/>
                  </a:cubicBezTo>
                  <a:cubicBezTo>
                    <a:pt x="34" y="505"/>
                    <a:pt x="35" y="503"/>
                    <a:pt x="35" y="501"/>
                  </a:cubicBezTo>
                  <a:cubicBezTo>
                    <a:pt x="35" y="499"/>
                    <a:pt x="35" y="498"/>
                    <a:pt x="34" y="497"/>
                  </a:cubicBezTo>
                  <a:cubicBezTo>
                    <a:pt x="33" y="498"/>
                    <a:pt x="33" y="498"/>
                    <a:pt x="33" y="498"/>
                  </a:cubicBezTo>
                  <a:cubicBezTo>
                    <a:pt x="34" y="497"/>
                    <a:pt x="34" y="497"/>
                    <a:pt x="34" y="497"/>
                  </a:cubicBezTo>
                  <a:cubicBezTo>
                    <a:pt x="30" y="494"/>
                    <a:pt x="27" y="493"/>
                    <a:pt x="25" y="493"/>
                  </a:cubicBezTo>
                  <a:cubicBezTo>
                    <a:pt x="24" y="493"/>
                    <a:pt x="24" y="493"/>
                    <a:pt x="23" y="492"/>
                  </a:cubicBezTo>
                  <a:cubicBezTo>
                    <a:pt x="23" y="492"/>
                    <a:pt x="23" y="492"/>
                    <a:pt x="23" y="492"/>
                  </a:cubicBezTo>
                  <a:cubicBezTo>
                    <a:pt x="23" y="492"/>
                    <a:pt x="23" y="492"/>
                    <a:pt x="23" y="491"/>
                  </a:cubicBezTo>
                  <a:cubicBezTo>
                    <a:pt x="23" y="491"/>
                    <a:pt x="23" y="490"/>
                    <a:pt x="23" y="490"/>
                  </a:cubicBezTo>
                  <a:cubicBezTo>
                    <a:pt x="23" y="490"/>
                    <a:pt x="23" y="490"/>
                    <a:pt x="23" y="490"/>
                  </a:cubicBezTo>
                  <a:cubicBezTo>
                    <a:pt x="23" y="490"/>
                    <a:pt x="23" y="490"/>
                    <a:pt x="23" y="490"/>
                  </a:cubicBezTo>
                  <a:cubicBezTo>
                    <a:pt x="23" y="488"/>
                    <a:pt x="23" y="487"/>
                    <a:pt x="23" y="486"/>
                  </a:cubicBezTo>
                  <a:cubicBezTo>
                    <a:pt x="23" y="485"/>
                    <a:pt x="23" y="484"/>
                    <a:pt x="23" y="484"/>
                  </a:cubicBezTo>
                  <a:cubicBezTo>
                    <a:pt x="23" y="484"/>
                    <a:pt x="24" y="483"/>
                    <a:pt x="24" y="483"/>
                  </a:cubicBezTo>
                  <a:cubicBezTo>
                    <a:pt x="24" y="483"/>
                    <a:pt x="24" y="483"/>
                    <a:pt x="24" y="483"/>
                  </a:cubicBezTo>
                  <a:cubicBezTo>
                    <a:pt x="24" y="483"/>
                    <a:pt x="24" y="483"/>
                    <a:pt x="24" y="483"/>
                  </a:cubicBezTo>
                  <a:cubicBezTo>
                    <a:pt x="25" y="482"/>
                    <a:pt x="27" y="480"/>
                    <a:pt x="29" y="478"/>
                  </a:cubicBezTo>
                  <a:cubicBezTo>
                    <a:pt x="31" y="476"/>
                    <a:pt x="33" y="474"/>
                    <a:pt x="34" y="473"/>
                  </a:cubicBezTo>
                  <a:cubicBezTo>
                    <a:pt x="34" y="473"/>
                    <a:pt x="34" y="473"/>
                    <a:pt x="34" y="473"/>
                  </a:cubicBezTo>
                  <a:cubicBezTo>
                    <a:pt x="34" y="472"/>
                    <a:pt x="34" y="472"/>
                    <a:pt x="34" y="472"/>
                  </a:cubicBezTo>
                  <a:cubicBezTo>
                    <a:pt x="34" y="471"/>
                    <a:pt x="34" y="470"/>
                    <a:pt x="34" y="470"/>
                  </a:cubicBezTo>
                  <a:cubicBezTo>
                    <a:pt x="34" y="468"/>
                    <a:pt x="34" y="466"/>
                    <a:pt x="33" y="465"/>
                  </a:cubicBezTo>
                  <a:cubicBezTo>
                    <a:pt x="31" y="463"/>
                    <a:pt x="30" y="463"/>
                    <a:pt x="28" y="463"/>
                  </a:cubicBezTo>
                  <a:cubicBezTo>
                    <a:pt x="28" y="462"/>
                    <a:pt x="27" y="462"/>
                    <a:pt x="27" y="462"/>
                  </a:cubicBezTo>
                  <a:cubicBezTo>
                    <a:pt x="27" y="461"/>
                    <a:pt x="27" y="461"/>
                    <a:pt x="26" y="460"/>
                  </a:cubicBezTo>
                  <a:cubicBezTo>
                    <a:pt x="26" y="458"/>
                    <a:pt x="26" y="458"/>
                    <a:pt x="26" y="458"/>
                  </a:cubicBezTo>
                  <a:cubicBezTo>
                    <a:pt x="25" y="459"/>
                    <a:pt x="25" y="459"/>
                    <a:pt x="25" y="459"/>
                  </a:cubicBezTo>
                  <a:cubicBezTo>
                    <a:pt x="24" y="459"/>
                    <a:pt x="24" y="459"/>
                    <a:pt x="24" y="459"/>
                  </a:cubicBezTo>
                  <a:cubicBezTo>
                    <a:pt x="23" y="459"/>
                    <a:pt x="22" y="458"/>
                    <a:pt x="20" y="457"/>
                  </a:cubicBezTo>
                  <a:cubicBezTo>
                    <a:pt x="17" y="454"/>
                    <a:pt x="14" y="445"/>
                    <a:pt x="14" y="438"/>
                  </a:cubicBezTo>
                  <a:cubicBezTo>
                    <a:pt x="14" y="437"/>
                    <a:pt x="14" y="434"/>
                    <a:pt x="15" y="432"/>
                  </a:cubicBezTo>
                  <a:cubicBezTo>
                    <a:pt x="16" y="429"/>
                    <a:pt x="17" y="427"/>
                    <a:pt x="18" y="426"/>
                  </a:cubicBezTo>
                  <a:cubicBezTo>
                    <a:pt x="18" y="426"/>
                    <a:pt x="18" y="426"/>
                    <a:pt x="18" y="426"/>
                  </a:cubicBezTo>
                  <a:cubicBezTo>
                    <a:pt x="18" y="426"/>
                    <a:pt x="18" y="426"/>
                    <a:pt x="18" y="426"/>
                  </a:cubicBezTo>
                  <a:cubicBezTo>
                    <a:pt x="19" y="424"/>
                    <a:pt x="21" y="423"/>
                    <a:pt x="23" y="422"/>
                  </a:cubicBezTo>
                  <a:cubicBezTo>
                    <a:pt x="25" y="421"/>
                    <a:pt x="28" y="420"/>
                    <a:pt x="29" y="419"/>
                  </a:cubicBezTo>
                  <a:cubicBezTo>
                    <a:pt x="30" y="419"/>
                    <a:pt x="30" y="419"/>
                    <a:pt x="30" y="419"/>
                  </a:cubicBezTo>
                  <a:cubicBezTo>
                    <a:pt x="30" y="419"/>
                    <a:pt x="30" y="419"/>
                    <a:pt x="30" y="419"/>
                  </a:cubicBezTo>
                  <a:cubicBezTo>
                    <a:pt x="30" y="418"/>
                    <a:pt x="30" y="417"/>
                    <a:pt x="30" y="416"/>
                  </a:cubicBezTo>
                  <a:cubicBezTo>
                    <a:pt x="30" y="414"/>
                    <a:pt x="30" y="411"/>
                    <a:pt x="29" y="408"/>
                  </a:cubicBezTo>
                  <a:cubicBezTo>
                    <a:pt x="28" y="407"/>
                    <a:pt x="28" y="406"/>
                    <a:pt x="27" y="405"/>
                  </a:cubicBezTo>
                  <a:cubicBezTo>
                    <a:pt x="27" y="404"/>
                    <a:pt x="26" y="403"/>
                    <a:pt x="26" y="403"/>
                  </a:cubicBezTo>
                  <a:cubicBezTo>
                    <a:pt x="26" y="403"/>
                    <a:pt x="26" y="403"/>
                    <a:pt x="26" y="403"/>
                  </a:cubicBezTo>
                  <a:cubicBezTo>
                    <a:pt x="26" y="403"/>
                    <a:pt x="26" y="403"/>
                    <a:pt x="26" y="403"/>
                  </a:cubicBezTo>
                  <a:cubicBezTo>
                    <a:pt x="25" y="401"/>
                    <a:pt x="24" y="401"/>
                    <a:pt x="23" y="400"/>
                  </a:cubicBezTo>
                  <a:cubicBezTo>
                    <a:pt x="21" y="400"/>
                    <a:pt x="19" y="400"/>
                    <a:pt x="19" y="400"/>
                  </a:cubicBezTo>
                  <a:cubicBezTo>
                    <a:pt x="19" y="400"/>
                    <a:pt x="19" y="400"/>
                    <a:pt x="18" y="399"/>
                  </a:cubicBezTo>
                  <a:cubicBezTo>
                    <a:pt x="18" y="399"/>
                    <a:pt x="18" y="398"/>
                    <a:pt x="18" y="397"/>
                  </a:cubicBezTo>
                  <a:cubicBezTo>
                    <a:pt x="18" y="397"/>
                    <a:pt x="18" y="397"/>
                    <a:pt x="18" y="397"/>
                  </a:cubicBezTo>
                  <a:cubicBezTo>
                    <a:pt x="18" y="397"/>
                    <a:pt x="18" y="397"/>
                    <a:pt x="18" y="397"/>
                  </a:cubicBezTo>
                  <a:cubicBezTo>
                    <a:pt x="18" y="397"/>
                    <a:pt x="18" y="397"/>
                    <a:pt x="18" y="397"/>
                  </a:cubicBezTo>
                  <a:cubicBezTo>
                    <a:pt x="18" y="397"/>
                    <a:pt x="18" y="397"/>
                    <a:pt x="18" y="397"/>
                  </a:cubicBezTo>
                  <a:cubicBezTo>
                    <a:pt x="18" y="397"/>
                    <a:pt x="18" y="397"/>
                    <a:pt x="18" y="397"/>
                  </a:cubicBezTo>
                  <a:cubicBezTo>
                    <a:pt x="18" y="397"/>
                    <a:pt x="18" y="397"/>
                    <a:pt x="18" y="397"/>
                  </a:cubicBezTo>
                  <a:cubicBezTo>
                    <a:pt x="18" y="396"/>
                    <a:pt x="19" y="395"/>
                    <a:pt x="20" y="395"/>
                  </a:cubicBezTo>
                  <a:cubicBezTo>
                    <a:pt x="21" y="394"/>
                    <a:pt x="22" y="393"/>
                    <a:pt x="23" y="393"/>
                  </a:cubicBezTo>
                  <a:cubicBezTo>
                    <a:pt x="25" y="391"/>
                    <a:pt x="25" y="391"/>
                    <a:pt x="25" y="391"/>
                  </a:cubicBezTo>
                  <a:cubicBezTo>
                    <a:pt x="22" y="390"/>
                    <a:pt x="22" y="390"/>
                    <a:pt x="22" y="390"/>
                  </a:cubicBezTo>
                  <a:cubicBezTo>
                    <a:pt x="21" y="390"/>
                    <a:pt x="20" y="389"/>
                    <a:pt x="18" y="388"/>
                  </a:cubicBezTo>
                  <a:cubicBezTo>
                    <a:pt x="16" y="386"/>
                    <a:pt x="14" y="383"/>
                    <a:pt x="12" y="380"/>
                  </a:cubicBezTo>
                  <a:cubicBezTo>
                    <a:pt x="10" y="378"/>
                    <a:pt x="9" y="375"/>
                    <a:pt x="9" y="374"/>
                  </a:cubicBezTo>
                  <a:cubicBezTo>
                    <a:pt x="7" y="374"/>
                    <a:pt x="7" y="374"/>
                    <a:pt x="7" y="374"/>
                  </a:cubicBezTo>
                  <a:cubicBezTo>
                    <a:pt x="8" y="375"/>
                    <a:pt x="8" y="375"/>
                    <a:pt x="8" y="375"/>
                  </a:cubicBezTo>
                  <a:cubicBezTo>
                    <a:pt x="9" y="374"/>
                    <a:pt x="10" y="373"/>
                    <a:pt x="11" y="372"/>
                  </a:cubicBezTo>
                  <a:cubicBezTo>
                    <a:pt x="12" y="371"/>
                    <a:pt x="13" y="371"/>
                    <a:pt x="14" y="371"/>
                  </a:cubicBezTo>
                  <a:cubicBezTo>
                    <a:pt x="16" y="371"/>
                    <a:pt x="16" y="371"/>
                    <a:pt x="16" y="371"/>
                  </a:cubicBezTo>
                  <a:cubicBezTo>
                    <a:pt x="15" y="369"/>
                    <a:pt x="15" y="369"/>
                    <a:pt x="15" y="369"/>
                  </a:cubicBezTo>
                  <a:cubicBezTo>
                    <a:pt x="15" y="367"/>
                    <a:pt x="14" y="364"/>
                    <a:pt x="13" y="361"/>
                  </a:cubicBezTo>
                  <a:cubicBezTo>
                    <a:pt x="13" y="360"/>
                    <a:pt x="12" y="358"/>
                    <a:pt x="11" y="357"/>
                  </a:cubicBezTo>
                  <a:cubicBezTo>
                    <a:pt x="10" y="356"/>
                    <a:pt x="8" y="356"/>
                    <a:pt x="6" y="356"/>
                  </a:cubicBezTo>
                  <a:cubicBezTo>
                    <a:pt x="5" y="356"/>
                    <a:pt x="4" y="356"/>
                    <a:pt x="2" y="356"/>
                  </a:cubicBezTo>
                  <a:cubicBezTo>
                    <a:pt x="3" y="358"/>
                    <a:pt x="3" y="358"/>
                    <a:pt x="3" y="358"/>
                  </a:cubicBezTo>
                  <a:cubicBezTo>
                    <a:pt x="4" y="357"/>
                    <a:pt x="4" y="357"/>
                    <a:pt x="4" y="357"/>
                  </a:cubicBezTo>
                  <a:cubicBezTo>
                    <a:pt x="4" y="356"/>
                    <a:pt x="3" y="355"/>
                    <a:pt x="3" y="354"/>
                  </a:cubicBezTo>
                  <a:cubicBezTo>
                    <a:pt x="3" y="353"/>
                    <a:pt x="4" y="353"/>
                    <a:pt x="4" y="352"/>
                  </a:cubicBezTo>
                  <a:cubicBezTo>
                    <a:pt x="4" y="352"/>
                    <a:pt x="5" y="351"/>
                    <a:pt x="6" y="351"/>
                  </a:cubicBezTo>
                  <a:cubicBezTo>
                    <a:pt x="6" y="349"/>
                    <a:pt x="6" y="349"/>
                    <a:pt x="6" y="349"/>
                  </a:cubicBezTo>
                  <a:cubicBezTo>
                    <a:pt x="5" y="350"/>
                    <a:pt x="5" y="350"/>
                    <a:pt x="5" y="350"/>
                  </a:cubicBezTo>
                  <a:cubicBezTo>
                    <a:pt x="5" y="351"/>
                    <a:pt x="5" y="352"/>
                    <a:pt x="6" y="352"/>
                  </a:cubicBezTo>
                  <a:cubicBezTo>
                    <a:pt x="6" y="353"/>
                    <a:pt x="6" y="353"/>
                    <a:pt x="7" y="354"/>
                  </a:cubicBezTo>
                  <a:cubicBezTo>
                    <a:pt x="9" y="357"/>
                    <a:pt x="9" y="357"/>
                    <a:pt x="9" y="357"/>
                  </a:cubicBezTo>
                  <a:cubicBezTo>
                    <a:pt x="10" y="354"/>
                    <a:pt x="10" y="354"/>
                    <a:pt x="10" y="354"/>
                  </a:cubicBezTo>
                  <a:cubicBezTo>
                    <a:pt x="10" y="353"/>
                    <a:pt x="11" y="352"/>
                    <a:pt x="11" y="351"/>
                  </a:cubicBezTo>
                  <a:cubicBezTo>
                    <a:pt x="13" y="350"/>
                    <a:pt x="15" y="349"/>
                    <a:pt x="16" y="348"/>
                  </a:cubicBezTo>
                  <a:cubicBezTo>
                    <a:pt x="18" y="346"/>
                    <a:pt x="20" y="345"/>
                    <a:pt x="21" y="342"/>
                  </a:cubicBezTo>
                  <a:cubicBezTo>
                    <a:pt x="21" y="340"/>
                    <a:pt x="21" y="340"/>
                    <a:pt x="21" y="340"/>
                  </a:cubicBezTo>
                  <a:cubicBezTo>
                    <a:pt x="19" y="340"/>
                    <a:pt x="19" y="340"/>
                    <a:pt x="19" y="340"/>
                  </a:cubicBezTo>
                  <a:cubicBezTo>
                    <a:pt x="19" y="340"/>
                    <a:pt x="19" y="340"/>
                    <a:pt x="15" y="341"/>
                  </a:cubicBezTo>
                  <a:cubicBezTo>
                    <a:pt x="15" y="343"/>
                    <a:pt x="15" y="343"/>
                    <a:pt x="15" y="343"/>
                  </a:cubicBezTo>
                  <a:cubicBezTo>
                    <a:pt x="16" y="342"/>
                    <a:pt x="16" y="342"/>
                    <a:pt x="16" y="342"/>
                  </a:cubicBezTo>
                  <a:cubicBezTo>
                    <a:pt x="16" y="341"/>
                    <a:pt x="16" y="340"/>
                    <a:pt x="16" y="339"/>
                  </a:cubicBezTo>
                  <a:cubicBezTo>
                    <a:pt x="16" y="336"/>
                    <a:pt x="18" y="334"/>
                    <a:pt x="20" y="332"/>
                  </a:cubicBezTo>
                  <a:cubicBezTo>
                    <a:pt x="21" y="331"/>
                    <a:pt x="22" y="330"/>
                    <a:pt x="23" y="329"/>
                  </a:cubicBezTo>
                  <a:cubicBezTo>
                    <a:pt x="24" y="327"/>
                    <a:pt x="25" y="326"/>
                    <a:pt x="25" y="324"/>
                  </a:cubicBezTo>
                  <a:cubicBezTo>
                    <a:pt x="25" y="321"/>
                    <a:pt x="25" y="318"/>
                    <a:pt x="24" y="315"/>
                  </a:cubicBezTo>
                  <a:cubicBezTo>
                    <a:pt x="24" y="312"/>
                    <a:pt x="23" y="309"/>
                    <a:pt x="22" y="307"/>
                  </a:cubicBezTo>
                  <a:cubicBezTo>
                    <a:pt x="21" y="308"/>
                    <a:pt x="21" y="308"/>
                    <a:pt x="21" y="308"/>
                  </a:cubicBezTo>
                  <a:cubicBezTo>
                    <a:pt x="22" y="307"/>
                    <a:pt x="22" y="307"/>
                    <a:pt x="22" y="307"/>
                  </a:cubicBezTo>
                  <a:cubicBezTo>
                    <a:pt x="19" y="303"/>
                    <a:pt x="16" y="297"/>
                    <a:pt x="16" y="293"/>
                  </a:cubicBezTo>
                  <a:cubicBezTo>
                    <a:pt x="13" y="293"/>
                    <a:pt x="13" y="293"/>
                    <a:pt x="13" y="293"/>
                  </a:cubicBezTo>
                  <a:cubicBezTo>
                    <a:pt x="13" y="293"/>
                    <a:pt x="13" y="293"/>
                    <a:pt x="13" y="293"/>
                  </a:cubicBezTo>
                  <a:cubicBezTo>
                    <a:pt x="14" y="293"/>
                    <a:pt x="14" y="293"/>
                    <a:pt x="14" y="293"/>
                  </a:cubicBezTo>
                  <a:cubicBezTo>
                    <a:pt x="14" y="292"/>
                    <a:pt x="14" y="292"/>
                    <a:pt x="14" y="292"/>
                  </a:cubicBezTo>
                  <a:cubicBezTo>
                    <a:pt x="13" y="293"/>
                    <a:pt x="13" y="293"/>
                    <a:pt x="13" y="293"/>
                  </a:cubicBezTo>
                  <a:cubicBezTo>
                    <a:pt x="14" y="293"/>
                    <a:pt x="14" y="293"/>
                    <a:pt x="14" y="293"/>
                  </a:cubicBezTo>
                  <a:cubicBezTo>
                    <a:pt x="14" y="292"/>
                    <a:pt x="14" y="292"/>
                    <a:pt x="14" y="292"/>
                  </a:cubicBezTo>
                  <a:cubicBezTo>
                    <a:pt x="15" y="293"/>
                    <a:pt x="15" y="293"/>
                    <a:pt x="15" y="293"/>
                  </a:cubicBezTo>
                  <a:cubicBezTo>
                    <a:pt x="14" y="292"/>
                    <a:pt x="14" y="292"/>
                    <a:pt x="14" y="292"/>
                  </a:cubicBezTo>
                  <a:cubicBezTo>
                    <a:pt x="14" y="292"/>
                    <a:pt x="14" y="292"/>
                    <a:pt x="14" y="292"/>
                  </a:cubicBezTo>
                  <a:cubicBezTo>
                    <a:pt x="15" y="293"/>
                    <a:pt x="15" y="293"/>
                    <a:pt x="15" y="293"/>
                  </a:cubicBezTo>
                  <a:cubicBezTo>
                    <a:pt x="14" y="292"/>
                    <a:pt x="14" y="292"/>
                    <a:pt x="14" y="292"/>
                  </a:cubicBezTo>
                  <a:cubicBezTo>
                    <a:pt x="15" y="293"/>
                    <a:pt x="15" y="293"/>
                    <a:pt x="15" y="293"/>
                  </a:cubicBezTo>
                  <a:cubicBezTo>
                    <a:pt x="15" y="292"/>
                    <a:pt x="15" y="292"/>
                    <a:pt x="15" y="292"/>
                  </a:cubicBezTo>
                  <a:cubicBezTo>
                    <a:pt x="14" y="292"/>
                    <a:pt x="14" y="292"/>
                    <a:pt x="14" y="292"/>
                  </a:cubicBezTo>
                  <a:cubicBezTo>
                    <a:pt x="15" y="293"/>
                    <a:pt x="15" y="293"/>
                    <a:pt x="15" y="293"/>
                  </a:cubicBezTo>
                  <a:cubicBezTo>
                    <a:pt x="15" y="292"/>
                    <a:pt x="15" y="292"/>
                    <a:pt x="15" y="292"/>
                  </a:cubicBezTo>
                  <a:cubicBezTo>
                    <a:pt x="15" y="293"/>
                    <a:pt x="15" y="293"/>
                    <a:pt x="15" y="293"/>
                  </a:cubicBezTo>
                  <a:cubicBezTo>
                    <a:pt x="16" y="292"/>
                    <a:pt x="16" y="292"/>
                    <a:pt x="16" y="292"/>
                  </a:cubicBezTo>
                  <a:cubicBezTo>
                    <a:pt x="16" y="292"/>
                    <a:pt x="16" y="292"/>
                    <a:pt x="15" y="292"/>
                  </a:cubicBezTo>
                  <a:cubicBezTo>
                    <a:pt x="15" y="293"/>
                    <a:pt x="15" y="293"/>
                    <a:pt x="15" y="293"/>
                  </a:cubicBezTo>
                  <a:cubicBezTo>
                    <a:pt x="16" y="292"/>
                    <a:pt x="16" y="292"/>
                    <a:pt x="16" y="292"/>
                  </a:cubicBezTo>
                  <a:cubicBezTo>
                    <a:pt x="15" y="293"/>
                    <a:pt x="15" y="293"/>
                    <a:pt x="15" y="293"/>
                  </a:cubicBezTo>
                  <a:cubicBezTo>
                    <a:pt x="16" y="292"/>
                    <a:pt x="16" y="292"/>
                    <a:pt x="16" y="292"/>
                  </a:cubicBezTo>
                  <a:cubicBezTo>
                    <a:pt x="16" y="292"/>
                    <a:pt x="16" y="292"/>
                    <a:pt x="16" y="292"/>
                  </a:cubicBezTo>
                  <a:cubicBezTo>
                    <a:pt x="15" y="293"/>
                    <a:pt x="15" y="293"/>
                    <a:pt x="15" y="293"/>
                  </a:cubicBezTo>
                  <a:cubicBezTo>
                    <a:pt x="16" y="292"/>
                    <a:pt x="16" y="292"/>
                    <a:pt x="16" y="292"/>
                  </a:cubicBezTo>
                  <a:cubicBezTo>
                    <a:pt x="16" y="292"/>
                    <a:pt x="16" y="292"/>
                    <a:pt x="16" y="292"/>
                  </a:cubicBezTo>
                  <a:cubicBezTo>
                    <a:pt x="16" y="292"/>
                    <a:pt x="16" y="292"/>
                    <a:pt x="16" y="292"/>
                  </a:cubicBezTo>
                  <a:cubicBezTo>
                    <a:pt x="16" y="292"/>
                    <a:pt x="16" y="292"/>
                    <a:pt x="16" y="292"/>
                  </a:cubicBezTo>
                  <a:cubicBezTo>
                    <a:pt x="16" y="292"/>
                    <a:pt x="16" y="292"/>
                    <a:pt x="16" y="292"/>
                  </a:cubicBezTo>
                  <a:cubicBezTo>
                    <a:pt x="16" y="292"/>
                    <a:pt x="16" y="292"/>
                    <a:pt x="16" y="292"/>
                  </a:cubicBezTo>
                  <a:cubicBezTo>
                    <a:pt x="16" y="292"/>
                    <a:pt x="16" y="291"/>
                    <a:pt x="15" y="290"/>
                  </a:cubicBezTo>
                  <a:cubicBezTo>
                    <a:pt x="15" y="288"/>
                    <a:pt x="14" y="286"/>
                    <a:pt x="14" y="285"/>
                  </a:cubicBezTo>
                  <a:cubicBezTo>
                    <a:pt x="13" y="283"/>
                    <a:pt x="13" y="281"/>
                    <a:pt x="13" y="281"/>
                  </a:cubicBezTo>
                  <a:cubicBezTo>
                    <a:pt x="11" y="282"/>
                    <a:pt x="11" y="282"/>
                    <a:pt x="11" y="282"/>
                  </a:cubicBezTo>
                  <a:cubicBezTo>
                    <a:pt x="11" y="283"/>
                    <a:pt x="11" y="283"/>
                    <a:pt x="11" y="283"/>
                  </a:cubicBezTo>
                  <a:cubicBezTo>
                    <a:pt x="13" y="283"/>
                    <a:pt x="15" y="283"/>
                    <a:pt x="16" y="283"/>
                  </a:cubicBezTo>
                  <a:cubicBezTo>
                    <a:pt x="18" y="283"/>
                    <a:pt x="19" y="283"/>
                    <a:pt x="21" y="285"/>
                  </a:cubicBezTo>
                  <a:cubicBezTo>
                    <a:pt x="28" y="289"/>
                    <a:pt x="28" y="289"/>
                    <a:pt x="28" y="289"/>
                  </a:cubicBezTo>
                  <a:cubicBezTo>
                    <a:pt x="23" y="283"/>
                    <a:pt x="23" y="283"/>
                    <a:pt x="23" y="283"/>
                  </a:cubicBezTo>
                  <a:cubicBezTo>
                    <a:pt x="23" y="282"/>
                    <a:pt x="22" y="281"/>
                    <a:pt x="22" y="280"/>
                  </a:cubicBezTo>
                  <a:cubicBezTo>
                    <a:pt x="22" y="279"/>
                    <a:pt x="21" y="278"/>
                    <a:pt x="20" y="277"/>
                  </a:cubicBezTo>
                  <a:cubicBezTo>
                    <a:pt x="19" y="278"/>
                    <a:pt x="19" y="278"/>
                    <a:pt x="19" y="278"/>
                  </a:cubicBezTo>
                  <a:cubicBezTo>
                    <a:pt x="19" y="279"/>
                    <a:pt x="19" y="279"/>
                    <a:pt x="19" y="279"/>
                  </a:cubicBezTo>
                  <a:cubicBezTo>
                    <a:pt x="24" y="279"/>
                    <a:pt x="32" y="282"/>
                    <a:pt x="36" y="285"/>
                  </a:cubicBezTo>
                  <a:cubicBezTo>
                    <a:pt x="38" y="286"/>
                    <a:pt x="38" y="286"/>
                    <a:pt x="38" y="286"/>
                  </a:cubicBezTo>
                  <a:cubicBezTo>
                    <a:pt x="38" y="283"/>
                    <a:pt x="38" y="283"/>
                    <a:pt x="38" y="283"/>
                  </a:cubicBezTo>
                  <a:cubicBezTo>
                    <a:pt x="38" y="283"/>
                    <a:pt x="38" y="283"/>
                    <a:pt x="38" y="281"/>
                  </a:cubicBezTo>
                  <a:cubicBezTo>
                    <a:pt x="37" y="281"/>
                    <a:pt x="37" y="281"/>
                    <a:pt x="37" y="281"/>
                  </a:cubicBezTo>
                  <a:cubicBezTo>
                    <a:pt x="37" y="282"/>
                    <a:pt x="37" y="282"/>
                    <a:pt x="37" y="282"/>
                  </a:cubicBezTo>
                  <a:cubicBezTo>
                    <a:pt x="37" y="282"/>
                    <a:pt x="37" y="282"/>
                    <a:pt x="38" y="282"/>
                  </a:cubicBezTo>
                  <a:cubicBezTo>
                    <a:pt x="40" y="282"/>
                    <a:pt x="42" y="281"/>
                    <a:pt x="44" y="280"/>
                  </a:cubicBezTo>
                  <a:cubicBezTo>
                    <a:pt x="47" y="279"/>
                    <a:pt x="49" y="278"/>
                    <a:pt x="50" y="278"/>
                  </a:cubicBezTo>
                  <a:cubicBezTo>
                    <a:pt x="51" y="278"/>
                    <a:pt x="52" y="278"/>
                    <a:pt x="54" y="279"/>
                  </a:cubicBezTo>
                  <a:cubicBezTo>
                    <a:pt x="54" y="279"/>
                    <a:pt x="54" y="279"/>
                    <a:pt x="54" y="279"/>
                  </a:cubicBezTo>
                  <a:cubicBezTo>
                    <a:pt x="54" y="279"/>
                    <a:pt x="54" y="279"/>
                    <a:pt x="54" y="279"/>
                  </a:cubicBezTo>
                  <a:cubicBezTo>
                    <a:pt x="54" y="279"/>
                    <a:pt x="55" y="279"/>
                    <a:pt x="55" y="279"/>
                  </a:cubicBezTo>
                  <a:cubicBezTo>
                    <a:pt x="56" y="279"/>
                    <a:pt x="57" y="279"/>
                    <a:pt x="57" y="278"/>
                  </a:cubicBezTo>
                  <a:cubicBezTo>
                    <a:pt x="59" y="277"/>
                    <a:pt x="60" y="274"/>
                    <a:pt x="60" y="272"/>
                  </a:cubicBezTo>
                  <a:cubicBezTo>
                    <a:pt x="60" y="270"/>
                    <a:pt x="59" y="268"/>
                    <a:pt x="58" y="267"/>
                  </a:cubicBezTo>
                  <a:cubicBezTo>
                    <a:pt x="56" y="265"/>
                    <a:pt x="54" y="264"/>
                    <a:pt x="52" y="264"/>
                  </a:cubicBezTo>
                  <a:cubicBezTo>
                    <a:pt x="52" y="266"/>
                    <a:pt x="52" y="266"/>
                    <a:pt x="52" y="266"/>
                  </a:cubicBezTo>
                  <a:cubicBezTo>
                    <a:pt x="53" y="267"/>
                    <a:pt x="53" y="267"/>
                    <a:pt x="53" y="267"/>
                  </a:cubicBezTo>
                  <a:cubicBezTo>
                    <a:pt x="54" y="265"/>
                    <a:pt x="56" y="263"/>
                    <a:pt x="57" y="262"/>
                  </a:cubicBezTo>
                  <a:cubicBezTo>
                    <a:pt x="59" y="261"/>
                    <a:pt x="60" y="260"/>
                    <a:pt x="62" y="260"/>
                  </a:cubicBezTo>
                  <a:cubicBezTo>
                    <a:pt x="63" y="260"/>
                    <a:pt x="63" y="260"/>
                    <a:pt x="63" y="260"/>
                  </a:cubicBezTo>
                  <a:cubicBezTo>
                    <a:pt x="64" y="260"/>
                    <a:pt x="64" y="260"/>
                    <a:pt x="64" y="260"/>
                  </a:cubicBezTo>
                  <a:cubicBezTo>
                    <a:pt x="64" y="260"/>
                    <a:pt x="66" y="258"/>
                    <a:pt x="69" y="255"/>
                  </a:cubicBezTo>
                  <a:cubicBezTo>
                    <a:pt x="70" y="254"/>
                    <a:pt x="71" y="253"/>
                    <a:pt x="73" y="252"/>
                  </a:cubicBezTo>
                  <a:cubicBezTo>
                    <a:pt x="74" y="250"/>
                    <a:pt x="75" y="250"/>
                    <a:pt x="75" y="249"/>
                  </a:cubicBezTo>
                  <a:cubicBezTo>
                    <a:pt x="77" y="248"/>
                    <a:pt x="77" y="248"/>
                    <a:pt x="77" y="248"/>
                  </a:cubicBezTo>
                  <a:cubicBezTo>
                    <a:pt x="75" y="247"/>
                    <a:pt x="75" y="247"/>
                    <a:pt x="75" y="247"/>
                  </a:cubicBezTo>
                  <a:cubicBezTo>
                    <a:pt x="74" y="246"/>
                    <a:pt x="74" y="246"/>
                    <a:pt x="74" y="245"/>
                  </a:cubicBezTo>
                  <a:cubicBezTo>
                    <a:pt x="74" y="245"/>
                    <a:pt x="73" y="244"/>
                    <a:pt x="73" y="244"/>
                  </a:cubicBezTo>
                  <a:cubicBezTo>
                    <a:pt x="73" y="242"/>
                    <a:pt x="74" y="239"/>
                    <a:pt x="74" y="236"/>
                  </a:cubicBezTo>
                  <a:cubicBezTo>
                    <a:pt x="74" y="233"/>
                    <a:pt x="73" y="230"/>
                    <a:pt x="70" y="227"/>
                  </a:cubicBezTo>
                  <a:cubicBezTo>
                    <a:pt x="69" y="225"/>
                    <a:pt x="69" y="225"/>
                    <a:pt x="69" y="225"/>
                  </a:cubicBezTo>
                  <a:cubicBezTo>
                    <a:pt x="68" y="227"/>
                    <a:pt x="68" y="227"/>
                    <a:pt x="68" y="227"/>
                  </a:cubicBezTo>
                  <a:cubicBezTo>
                    <a:pt x="67" y="228"/>
                    <a:pt x="67" y="229"/>
                    <a:pt x="66" y="229"/>
                  </a:cubicBezTo>
                  <a:cubicBezTo>
                    <a:pt x="66" y="230"/>
                    <a:pt x="65" y="230"/>
                    <a:pt x="64" y="230"/>
                  </a:cubicBezTo>
                  <a:cubicBezTo>
                    <a:pt x="62" y="230"/>
                    <a:pt x="60" y="229"/>
                    <a:pt x="58" y="228"/>
                  </a:cubicBezTo>
                  <a:cubicBezTo>
                    <a:pt x="57" y="226"/>
                    <a:pt x="56" y="225"/>
                    <a:pt x="56" y="223"/>
                  </a:cubicBezTo>
                  <a:cubicBezTo>
                    <a:pt x="56" y="223"/>
                    <a:pt x="56" y="222"/>
                    <a:pt x="56" y="222"/>
                  </a:cubicBezTo>
                  <a:cubicBezTo>
                    <a:pt x="57" y="221"/>
                    <a:pt x="58" y="220"/>
                    <a:pt x="59" y="220"/>
                  </a:cubicBezTo>
                  <a:cubicBezTo>
                    <a:pt x="60" y="219"/>
                    <a:pt x="60" y="219"/>
                    <a:pt x="60" y="219"/>
                  </a:cubicBezTo>
                  <a:cubicBezTo>
                    <a:pt x="60" y="218"/>
                    <a:pt x="60" y="218"/>
                    <a:pt x="60" y="218"/>
                  </a:cubicBezTo>
                  <a:cubicBezTo>
                    <a:pt x="59" y="216"/>
                    <a:pt x="58" y="214"/>
                    <a:pt x="58" y="214"/>
                  </a:cubicBezTo>
                  <a:cubicBezTo>
                    <a:pt x="58" y="214"/>
                    <a:pt x="58" y="214"/>
                    <a:pt x="58" y="214"/>
                  </a:cubicBezTo>
                  <a:cubicBezTo>
                    <a:pt x="58" y="214"/>
                    <a:pt x="58" y="214"/>
                    <a:pt x="58" y="214"/>
                  </a:cubicBezTo>
                  <a:cubicBezTo>
                    <a:pt x="58" y="214"/>
                    <a:pt x="58" y="214"/>
                    <a:pt x="58" y="214"/>
                  </a:cubicBezTo>
                  <a:cubicBezTo>
                    <a:pt x="58" y="214"/>
                    <a:pt x="58" y="214"/>
                    <a:pt x="58" y="214"/>
                  </a:cubicBezTo>
                  <a:cubicBezTo>
                    <a:pt x="58" y="214"/>
                    <a:pt x="58" y="214"/>
                    <a:pt x="58" y="214"/>
                  </a:cubicBezTo>
                  <a:cubicBezTo>
                    <a:pt x="58" y="214"/>
                    <a:pt x="58" y="214"/>
                    <a:pt x="58" y="214"/>
                  </a:cubicBezTo>
                  <a:cubicBezTo>
                    <a:pt x="58" y="214"/>
                    <a:pt x="58" y="214"/>
                    <a:pt x="58" y="214"/>
                  </a:cubicBezTo>
                  <a:cubicBezTo>
                    <a:pt x="58" y="214"/>
                    <a:pt x="59" y="214"/>
                    <a:pt x="59" y="214"/>
                  </a:cubicBezTo>
                  <a:cubicBezTo>
                    <a:pt x="60" y="214"/>
                    <a:pt x="62" y="214"/>
                    <a:pt x="64" y="215"/>
                  </a:cubicBezTo>
                  <a:cubicBezTo>
                    <a:pt x="67" y="215"/>
                    <a:pt x="69" y="216"/>
                    <a:pt x="71" y="216"/>
                  </a:cubicBezTo>
                  <a:cubicBezTo>
                    <a:pt x="71" y="216"/>
                    <a:pt x="72" y="216"/>
                    <a:pt x="72" y="216"/>
                  </a:cubicBezTo>
                  <a:cubicBezTo>
                    <a:pt x="72" y="216"/>
                    <a:pt x="72" y="216"/>
                    <a:pt x="72" y="216"/>
                  </a:cubicBezTo>
                  <a:cubicBezTo>
                    <a:pt x="75" y="215"/>
                    <a:pt x="76" y="213"/>
                    <a:pt x="77" y="212"/>
                  </a:cubicBezTo>
                  <a:cubicBezTo>
                    <a:pt x="78" y="209"/>
                    <a:pt x="78" y="206"/>
                    <a:pt x="78" y="203"/>
                  </a:cubicBezTo>
                  <a:cubicBezTo>
                    <a:pt x="78" y="200"/>
                    <a:pt x="79" y="198"/>
                    <a:pt x="80" y="197"/>
                  </a:cubicBezTo>
                  <a:cubicBezTo>
                    <a:pt x="80" y="196"/>
                    <a:pt x="80" y="196"/>
                    <a:pt x="80" y="196"/>
                  </a:cubicBezTo>
                  <a:cubicBezTo>
                    <a:pt x="80" y="196"/>
                    <a:pt x="80" y="196"/>
                    <a:pt x="80" y="196"/>
                  </a:cubicBezTo>
                  <a:cubicBezTo>
                    <a:pt x="82" y="193"/>
                    <a:pt x="86" y="187"/>
                    <a:pt x="86" y="182"/>
                  </a:cubicBezTo>
                  <a:cubicBezTo>
                    <a:pt x="86" y="181"/>
                    <a:pt x="86" y="180"/>
                    <a:pt x="85" y="179"/>
                  </a:cubicBezTo>
                  <a:cubicBezTo>
                    <a:pt x="84" y="179"/>
                    <a:pt x="84" y="179"/>
                    <a:pt x="84" y="179"/>
                  </a:cubicBezTo>
                  <a:cubicBezTo>
                    <a:pt x="85" y="179"/>
                    <a:pt x="85" y="179"/>
                    <a:pt x="85" y="179"/>
                  </a:cubicBezTo>
                  <a:cubicBezTo>
                    <a:pt x="85" y="178"/>
                    <a:pt x="86" y="175"/>
                    <a:pt x="87" y="172"/>
                  </a:cubicBezTo>
                  <a:cubicBezTo>
                    <a:pt x="88" y="170"/>
                    <a:pt x="89" y="167"/>
                    <a:pt x="89" y="164"/>
                  </a:cubicBezTo>
                  <a:cubicBezTo>
                    <a:pt x="89" y="164"/>
                    <a:pt x="89" y="164"/>
                    <a:pt x="89" y="164"/>
                  </a:cubicBezTo>
                  <a:cubicBezTo>
                    <a:pt x="89" y="164"/>
                    <a:pt x="89" y="164"/>
                    <a:pt x="89" y="164"/>
                  </a:cubicBezTo>
                  <a:cubicBezTo>
                    <a:pt x="88" y="162"/>
                    <a:pt x="88" y="160"/>
                    <a:pt x="88" y="159"/>
                  </a:cubicBezTo>
                  <a:cubicBezTo>
                    <a:pt x="88" y="158"/>
                    <a:pt x="88" y="157"/>
                    <a:pt x="88" y="156"/>
                  </a:cubicBezTo>
                  <a:cubicBezTo>
                    <a:pt x="88" y="155"/>
                    <a:pt x="87" y="154"/>
                    <a:pt x="87" y="154"/>
                  </a:cubicBezTo>
                  <a:cubicBezTo>
                    <a:pt x="86" y="153"/>
                    <a:pt x="84" y="152"/>
                    <a:pt x="83" y="152"/>
                  </a:cubicBezTo>
                  <a:cubicBezTo>
                    <a:pt x="81" y="152"/>
                    <a:pt x="79" y="151"/>
                    <a:pt x="76" y="151"/>
                  </a:cubicBezTo>
                  <a:cubicBezTo>
                    <a:pt x="76" y="152"/>
                    <a:pt x="76" y="152"/>
                    <a:pt x="76" y="152"/>
                  </a:cubicBezTo>
                  <a:cubicBezTo>
                    <a:pt x="78" y="153"/>
                    <a:pt x="78" y="153"/>
                    <a:pt x="78" y="153"/>
                  </a:cubicBezTo>
                  <a:cubicBezTo>
                    <a:pt x="79" y="149"/>
                    <a:pt x="80" y="144"/>
                    <a:pt x="80" y="140"/>
                  </a:cubicBezTo>
                  <a:cubicBezTo>
                    <a:pt x="80" y="138"/>
                    <a:pt x="79" y="136"/>
                    <a:pt x="79" y="134"/>
                  </a:cubicBezTo>
                  <a:cubicBezTo>
                    <a:pt x="78" y="135"/>
                    <a:pt x="78" y="135"/>
                    <a:pt x="78" y="135"/>
                  </a:cubicBezTo>
                  <a:cubicBezTo>
                    <a:pt x="77" y="136"/>
                    <a:pt x="77" y="136"/>
                    <a:pt x="77" y="136"/>
                  </a:cubicBezTo>
                  <a:cubicBezTo>
                    <a:pt x="78" y="136"/>
                    <a:pt x="78" y="137"/>
                    <a:pt x="78"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8"/>
                    <a:pt x="80" y="138"/>
                  </a:cubicBezTo>
                  <a:cubicBezTo>
                    <a:pt x="81" y="139"/>
                    <a:pt x="81" y="139"/>
                    <a:pt x="81" y="139"/>
                  </a:cubicBezTo>
                  <a:cubicBezTo>
                    <a:pt x="82" y="139"/>
                    <a:pt x="82" y="139"/>
                    <a:pt x="82" y="139"/>
                  </a:cubicBezTo>
                  <a:cubicBezTo>
                    <a:pt x="83" y="138"/>
                    <a:pt x="83" y="138"/>
                    <a:pt x="83" y="137"/>
                  </a:cubicBezTo>
                  <a:cubicBezTo>
                    <a:pt x="84" y="136"/>
                    <a:pt x="84" y="136"/>
                    <a:pt x="84" y="136"/>
                  </a:cubicBezTo>
                  <a:cubicBezTo>
                    <a:pt x="84" y="135"/>
                    <a:pt x="84" y="135"/>
                    <a:pt x="84" y="135"/>
                  </a:cubicBezTo>
                  <a:cubicBezTo>
                    <a:pt x="83" y="135"/>
                    <a:pt x="83" y="135"/>
                    <a:pt x="83" y="135"/>
                  </a:cubicBezTo>
                  <a:cubicBezTo>
                    <a:pt x="84" y="136"/>
                    <a:pt x="84" y="136"/>
                    <a:pt x="84" y="136"/>
                  </a:cubicBezTo>
                  <a:cubicBezTo>
                    <a:pt x="84" y="135"/>
                    <a:pt x="84" y="135"/>
                    <a:pt x="84" y="135"/>
                  </a:cubicBezTo>
                  <a:cubicBezTo>
                    <a:pt x="83" y="135"/>
                    <a:pt x="83" y="135"/>
                    <a:pt x="83" y="135"/>
                  </a:cubicBezTo>
                  <a:cubicBezTo>
                    <a:pt x="84" y="136"/>
                    <a:pt x="84" y="136"/>
                    <a:pt x="84" y="136"/>
                  </a:cubicBezTo>
                  <a:cubicBezTo>
                    <a:pt x="83" y="135"/>
                    <a:pt x="83" y="135"/>
                    <a:pt x="83" y="135"/>
                  </a:cubicBezTo>
                  <a:cubicBezTo>
                    <a:pt x="83" y="136"/>
                    <a:pt x="83" y="136"/>
                    <a:pt x="83" y="136"/>
                  </a:cubicBezTo>
                  <a:cubicBezTo>
                    <a:pt x="84" y="136"/>
                    <a:pt x="84" y="136"/>
                    <a:pt x="84" y="136"/>
                  </a:cubicBezTo>
                  <a:cubicBezTo>
                    <a:pt x="83" y="135"/>
                    <a:pt x="83" y="135"/>
                    <a:pt x="83" y="135"/>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6" y="136"/>
                    <a:pt x="86" y="136"/>
                    <a:pt x="86" y="136"/>
                  </a:cubicBezTo>
                  <a:cubicBezTo>
                    <a:pt x="84" y="134"/>
                    <a:pt x="84" y="134"/>
                    <a:pt x="84" y="134"/>
                  </a:cubicBezTo>
                  <a:cubicBezTo>
                    <a:pt x="84" y="134"/>
                    <a:pt x="84" y="133"/>
                    <a:pt x="84" y="133"/>
                  </a:cubicBezTo>
                  <a:cubicBezTo>
                    <a:pt x="84" y="131"/>
                    <a:pt x="85" y="128"/>
                    <a:pt x="87" y="126"/>
                  </a:cubicBezTo>
                  <a:cubicBezTo>
                    <a:pt x="88" y="124"/>
                    <a:pt x="91" y="123"/>
                    <a:pt x="92" y="123"/>
                  </a:cubicBezTo>
                  <a:cubicBezTo>
                    <a:pt x="95" y="123"/>
                    <a:pt x="97" y="123"/>
                    <a:pt x="99" y="123"/>
                  </a:cubicBezTo>
                  <a:cubicBezTo>
                    <a:pt x="101" y="124"/>
                    <a:pt x="103" y="124"/>
                    <a:pt x="104" y="124"/>
                  </a:cubicBezTo>
                  <a:cubicBezTo>
                    <a:pt x="107" y="124"/>
                    <a:pt x="111" y="124"/>
                    <a:pt x="114" y="123"/>
                  </a:cubicBezTo>
                  <a:cubicBezTo>
                    <a:pt x="117" y="122"/>
                    <a:pt x="120" y="121"/>
                    <a:pt x="123" y="121"/>
                  </a:cubicBezTo>
                  <a:cubicBezTo>
                    <a:pt x="124" y="121"/>
                    <a:pt x="125" y="121"/>
                    <a:pt x="126" y="122"/>
                  </a:cubicBezTo>
                  <a:cubicBezTo>
                    <a:pt x="126" y="122"/>
                    <a:pt x="126" y="122"/>
                    <a:pt x="126" y="122"/>
                  </a:cubicBezTo>
                  <a:cubicBezTo>
                    <a:pt x="126" y="122"/>
                    <a:pt x="126" y="122"/>
                    <a:pt x="126" y="122"/>
                  </a:cubicBezTo>
                  <a:cubicBezTo>
                    <a:pt x="126" y="122"/>
                    <a:pt x="127" y="122"/>
                    <a:pt x="129" y="123"/>
                  </a:cubicBezTo>
                  <a:cubicBezTo>
                    <a:pt x="130" y="124"/>
                    <a:pt x="132" y="126"/>
                    <a:pt x="134" y="129"/>
                  </a:cubicBezTo>
                  <a:cubicBezTo>
                    <a:pt x="136" y="131"/>
                    <a:pt x="137" y="133"/>
                    <a:pt x="137" y="135"/>
                  </a:cubicBezTo>
                  <a:cubicBezTo>
                    <a:pt x="137" y="135"/>
                    <a:pt x="136" y="136"/>
                    <a:pt x="136" y="136"/>
                  </a:cubicBezTo>
                  <a:cubicBezTo>
                    <a:pt x="136" y="137"/>
                    <a:pt x="136" y="137"/>
                    <a:pt x="135" y="138"/>
                  </a:cubicBezTo>
                  <a:cubicBezTo>
                    <a:pt x="136" y="139"/>
                    <a:pt x="136" y="139"/>
                    <a:pt x="136" y="139"/>
                  </a:cubicBezTo>
                  <a:cubicBezTo>
                    <a:pt x="135" y="138"/>
                    <a:pt x="135" y="138"/>
                    <a:pt x="135" y="138"/>
                  </a:cubicBezTo>
                  <a:cubicBezTo>
                    <a:pt x="134" y="138"/>
                    <a:pt x="133" y="139"/>
                    <a:pt x="132" y="139"/>
                  </a:cubicBezTo>
                  <a:cubicBezTo>
                    <a:pt x="132" y="139"/>
                    <a:pt x="131" y="140"/>
                    <a:pt x="131" y="140"/>
                  </a:cubicBezTo>
                  <a:cubicBezTo>
                    <a:pt x="131" y="140"/>
                    <a:pt x="131" y="141"/>
                    <a:pt x="131" y="141"/>
                  </a:cubicBezTo>
                  <a:cubicBezTo>
                    <a:pt x="131" y="142"/>
                    <a:pt x="131" y="143"/>
                    <a:pt x="132" y="143"/>
                  </a:cubicBezTo>
                  <a:cubicBezTo>
                    <a:pt x="132" y="144"/>
                    <a:pt x="133" y="144"/>
                    <a:pt x="134" y="144"/>
                  </a:cubicBezTo>
                  <a:cubicBezTo>
                    <a:pt x="134" y="144"/>
                    <a:pt x="135" y="145"/>
                    <a:pt x="136" y="145"/>
                  </a:cubicBezTo>
                  <a:cubicBezTo>
                    <a:pt x="136" y="143"/>
                    <a:pt x="136" y="143"/>
                    <a:pt x="136" y="143"/>
                  </a:cubicBezTo>
                  <a:cubicBezTo>
                    <a:pt x="135" y="145"/>
                    <a:pt x="135" y="145"/>
                    <a:pt x="135" y="145"/>
                  </a:cubicBezTo>
                  <a:cubicBezTo>
                    <a:pt x="136" y="145"/>
                    <a:pt x="137" y="146"/>
                    <a:pt x="139" y="147"/>
                  </a:cubicBezTo>
                  <a:cubicBezTo>
                    <a:pt x="139" y="148"/>
                    <a:pt x="140" y="149"/>
                    <a:pt x="141" y="149"/>
                  </a:cubicBezTo>
                  <a:cubicBezTo>
                    <a:pt x="141" y="150"/>
                    <a:pt x="142" y="150"/>
                    <a:pt x="143" y="150"/>
                  </a:cubicBezTo>
                  <a:cubicBezTo>
                    <a:pt x="144" y="150"/>
                    <a:pt x="145" y="150"/>
                    <a:pt x="145" y="150"/>
                  </a:cubicBezTo>
                  <a:cubicBezTo>
                    <a:pt x="146" y="149"/>
                    <a:pt x="146" y="149"/>
                    <a:pt x="146" y="148"/>
                  </a:cubicBezTo>
                  <a:cubicBezTo>
                    <a:pt x="146" y="148"/>
                    <a:pt x="146" y="148"/>
                    <a:pt x="146" y="148"/>
                  </a:cubicBezTo>
                  <a:cubicBezTo>
                    <a:pt x="146" y="148"/>
                    <a:pt x="146" y="148"/>
                    <a:pt x="146" y="148"/>
                  </a:cubicBezTo>
                  <a:cubicBezTo>
                    <a:pt x="146" y="148"/>
                    <a:pt x="147" y="146"/>
                    <a:pt x="147" y="144"/>
                  </a:cubicBezTo>
                  <a:cubicBezTo>
                    <a:pt x="148" y="142"/>
                    <a:pt x="148" y="140"/>
                    <a:pt x="148" y="138"/>
                  </a:cubicBezTo>
                  <a:cubicBezTo>
                    <a:pt x="148" y="138"/>
                    <a:pt x="148" y="137"/>
                    <a:pt x="148" y="137"/>
                  </a:cubicBezTo>
                  <a:cubicBezTo>
                    <a:pt x="148" y="136"/>
                    <a:pt x="148" y="136"/>
                    <a:pt x="148" y="136"/>
                  </a:cubicBezTo>
                  <a:cubicBezTo>
                    <a:pt x="148" y="136"/>
                    <a:pt x="147" y="136"/>
                    <a:pt x="147" y="136"/>
                  </a:cubicBezTo>
                  <a:cubicBezTo>
                    <a:pt x="145" y="136"/>
                    <a:pt x="144" y="136"/>
                    <a:pt x="144" y="136"/>
                  </a:cubicBezTo>
                  <a:cubicBezTo>
                    <a:pt x="143" y="136"/>
                    <a:pt x="143" y="136"/>
                    <a:pt x="143" y="136"/>
                  </a:cubicBezTo>
                  <a:cubicBezTo>
                    <a:pt x="143" y="136"/>
                    <a:pt x="143" y="136"/>
                    <a:pt x="143" y="136"/>
                  </a:cubicBezTo>
                  <a:cubicBezTo>
                    <a:pt x="143" y="136"/>
                    <a:pt x="143" y="136"/>
                    <a:pt x="143" y="136"/>
                  </a:cubicBezTo>
                  <a:cubicBezTo>
                    <a:pt x="143" y="136"/>
                    <a:pt x="143" y="136"/>
                    <a:pt x="143" y="136"/>
                  </a:cubicBezTo>
                  <a:cubicBezTo>
                    <a:pt x="143" y="136"/>
                    <a:pt x="143" y="136"/>
                    <a:pt x="143" y="136"/>
                  </a:cubicBezTo>
                  <a:cubicBezTo>
                    <a:pt x="143" y="136"/>
                    <a:pt x="143" y="136"/>
                    <a:pt x="143" y="136"/>
                  </a:cubicBezTo>
                  <a:cubicBezTo>
                    <a:pt x="143" y="137"/>
                    <a:pt x="143" y="137"/>
                    <a:pt x="143" y="137"/>
                  </a:cubicBezTo>
                  <a:cubicBezTo>
                    <a:pt x="144" y="136"/>
                    <a:pt x="144" y="136"/>
                    <a:pt x="144" y="136"/>
                  </a:cubicBezTo>
                  <a:cubicBezTo>
                    <a:pt x="143" y="136"/>
                    <a:pt x="143" y="136"/>
                    <a:pt x="143" y="136"/>
                  </a:cubicBezTo>
                  <a:cubicBezTo>
                    <a:pt x="143" y="137"/>
                    <a:pt x="143" y="137"/>
                    <a:pt x="143" y="137"/>
                  </a:cubicBezTo>
                  <a:cubicBezTo>
                    <a:pt x="144" y="136"/>
                    <a:pt x="144" y="136"/>
                    <a:pt x="144" y="136"/>
                  </a:cubicBezTo>
                  <a:cubicBezTo>
                    <a:pt x="143" y="137"/>
                    <a:pt x="143" y="137"/>
                    <a:pt x="143" y="137"/>
                  </a:cubicBezTo>
                  <a:cubicBezTo>
                    <a:pt x="144" y="137"/>
                    <a:pt x="144" y="137"/>
                    <a:pt x="144" y="137"/>
                  </a:cubicBezTo>
                  <a:cubicBezTo>
                    <a:pt x="144" y="136"/>
                    <a:pt x="144" y="136"/>
                    <a:pt x="144" y="136"/>
                  </a:cubicBezTo>
                  <a:cubicBezTo>
                    <a:pt x="143" y="137"/>
                    <a:pt x="143" y="137"/>
                    <a:pt x="143" y="137"/>
                  </a:cubicBezTo>
                  <a:cubicBezTo>
                    <a:pt x="144" y="137"/>
                    <a:pt x="144" y="137"/>
                    <a:pt x="144" y="137"/>
                  </a:cubicBezTo>
                  <a:cubicBezTo>
                    <a:pt x="144" y="137"/>
                    <a:pt x="144" y="136"/>
                    <a:pt x="145" y="134"/>
                  </a:cubicBezTo>
                  <a:cubicBezTo>
                    <a:pt x="145" y="134"/>
                    <a:pt x="145" y="134"/>
                    <a:pt x="145" y="134"/>
                  </a:cubicBezTo>
                  <a:cubicBezTo>
                    <a:pt x="145" y="134"/>
                    <a:pt x="145" y="134"/>
                    <a:pt x="145" y="134"/>
                  </a:cubicBezTo>
                  <a:cubicBezTo>
                    <a:pt x="145" y="133"/>
                    <a:pt x="146" y="132"/>
                    <a:pt x="146" y="132"/>
                  </a:cubicBezTo>
                  <a:cubicBezTo>
                    <a:pt x="146" y="131"/>
                    <a:pt x="146" y="131"/>
                    <a:pt x="146" y="131"/>
                  </a:cubicBezTo>
                  <a:cubicBezTo>
                    <a:pt x="146" y="131"/>
                    <a:pt x="146" y="131"/>
                    <a:pt x="146" y="131"/>
                  </a:cubicBezTo>
                  <a:cubicBezTo>
                    <a:pt x="146" y="132"/>
                    <a:pt x="146" y="132"/>
                    <a:pt x="146" y="132"/>
                  </a:cubicBezTo>
                  <a:cubicBezTo>
                    <a:pt x="146" y="131"/>
                    <a:pt x="146" y="131"/>
                    <a:pt x="146" y="131"/>
                  </a:cubicBezTo>
                  <a:cubicBezTo>
                    <a:pt x="146" y="131"/>
                    <a:pt x="146" y="131"/>
                    <a:pt x="146" y="131"/>
                  </a:cubicBezTo>
                  <a:cubicBezTo>
                    <a:pt x="146" y="132"/>
                    <a:pt x="146" y="132"/>
                    <a:pt x="146" y="132"/>
                  </a:cubicBezTo>
                  <a:cubicBezTo>
                    <a:pt x="146" y="131"/>
                    <a:pt x="146" y="131"/>
                    <a:pt x="146" y="131"/>
                  </a:cubicBezTo>
                  <a:cubicBezTo>
                    <a:pt x="146" y="131"/>
                    <a:pt x="146" y="131"/>
                    <a:pt x="146" y="131"/>
                  </a:cubicBezTo>
                  <a:cubicBezTo>
                    <a:pt x="146" y="132"/>
                    <a:pt x="146" y="132"/>
                    <a:pt x="146" y="132"/>
                  </a:cubicBezTo>
                  <a:cubicBezTo>
                    <a:pt x="146" y="131"/>
                    <a:pt x="146" y="131"/>
                    <a:pt x="146" y="131"/>
                  </a:cubicBezTo>
                  <a:cubicBezTo>
                    <a:pt x="146" y="131"/>
                    <a:pt x="146" y="131"/>
                    <a:pt x="146" y="131"/>
                  </a:cubicBezTo>
                  <a:cubicBezTo>
                    <a:pt x="146" y="132"/>
                    <a:pt x="146" y="132"/>
                    <a:pt x="146" y="132"/>
                  </a:cubicBezTo>
                  <a:cubicBezTo>
                    <a:pt x="147" y="133"/>
                    <a:pt x="147" y="133"/>
                    <a:pt x="147" y="134"/>
                  </a:cubicBezTo>
                  <a:cubicBezTo>
                    <a:pt x="148" y="135"/>
                    <a:pt x="149" y="136"/>
                    <a:pt x="150" y="136"/>
                  </a:cubicBezTo>
                  <a:cubicBezTo>
                    <a:pt x="150" y="136"/>
                    <a:pt x="150" y="136"/>
                    <a:pt x="150" y="136"/>
                  </a:cubicBezTo>
                  <a:cubicBezTo>
                    <a:pt x="150" y="136"/>
                    <a:pt x="150" y="136"/>
                    <a:pt x="150" y="136"/>
                  </a:cubicBezTo>
                  <a:cubicBezTo>
                    <a:pt x="152" y="137"/>
                    <a:pt x="154" y="137"/>
                    <a:pt x="155" y="137"/>
                  </a:cubicBezTo>
                  <a:cubicBezTo>
                    <a:pt x="155" y="137"/>
                    <a:pt x="155" y="137"/>
                    <a:pt x="155" y="137"/>
                  </a:cubicBezTo>
                  <a:cubicBezTo>
                    <a:pt x="155" y="137"/>
                    <a:pt x="155" y="137"/>
                    <a:pt x="155" y="137"/>
                  </a:cubicBezTo>
                  <a:cubicBezTo>
                    <a:pt x="155" y="137"/>
                    <a:pt x="155" y="137"/>
                    <a:pt x="155" y="137"/>
                  </a:cubicBezTo>
                  <a:cubicBezTo>
                    <a:pt x="155" y="137"/>
                    <a:pt x="155" y="137"/>
                    <a:pt x="155" y="137"/>
                  </a:cubicBezTo>
                  <a:cubicBezTo>
                    <a:pt x="155" y="137"/>
                    <a:pt x="155" y="137"/>
                    <a:pt x="155" y="137"/>
                  </a:cubicBezTo>
                  <a:cubicBezTo>
                    <a:pt x="155" y="137"/>
                    <a:pt x="155" y="137"/>
                    <a:pt x="155" y="137"/>
                  </a:cubicBezTo>
                  <a:cubicBezTo>
                    <a:pt x="155" y="137"/>
                    <a:pt x="155" y="137"/>
                    <a:pt x="155" y="137"/>
                  </a:cubicBezTo>
                  <a:cubicBezTo>
                    <a:pt x="155" y="138"/>
                    <a:pt x="155" y="138"/>
                    <a:pt x="155" y="138"/>
                  </a:cubicBezTo>
                  <a:cubicBezTo>
                    <a:pt x="155" y="138"/>
                    <a:pt x="155" y="139"/>
                    <a:pt x="155" y="140"/>
                  </a:cubicBezTo>
                  <a:cubicBezTo>
                    <a:pt x="156" y="140"/>
                    <a:pt x="156" y="140"/>
                    <a:pt x="156" y="140"/>
                  </a:cubicBezTo>
                  <a:cubicBezTo>
                    <a:pt x="155" y="140"/>
                    <a:pt x="155" y="140"/>
                    <a:pt x="155" y="140"/>
                  </a:cubicBezTo>
                  <a:cubicBezTo>
                    <a:pt x="155" y="140"/>
                    <a:pt x="153" y="144"/>
                    <a:pt x="153" y="147"/>
                  </a:cubicBezTo>
                  <a:cubicBezTo>
                    <a:pt x="153" y="148"/>
                    <a:pt x="153" y="149"/>
                    <a:pt x="154" y="150"/>
                  </a:cubicBezTo>
                  <a:cubicBezTo>
                    <a:pt x="154" y="150"/>
                    <a:pt x="154" y="150"/>
                    <a:pt x="154" y="151"/>
                  </a:cubicBezTo>
                  <a:cubicBezTo>
                    <a:pt x="155" y="151"/>
                    <a:pt x="155" y="151"/>
                    <a:pt x="156" y="151"/>
                  </a:cubicBezTo>
                  <a:cubicBezTo>
                    <a:pt x="156" y="148"/>
                    <a:pt x="156" y="148"/>
                    <a:pt x="156" y="148"/>
                  </a:cubicBezTo>
                  <a:cubicBezTo>
                    <a:pt x="156" y="150"/>
                    <a:pt x="156" y="150"/>
                    <a:pt x="156" y="150"/>
                  </a:cubicBezTo>
                  <a:cubicBezTo>
                    <a:pt x="157" y="149"/>
                    <a:pt x="157" y="149"/>
                    <a:pt x="157" y="149"/>
                  </a:cubicBezTo>
                  <a:cubicBezTo>
                    <a:pt x="157" y="149"/>
                    <a:pt x="156" y="148"/>
                    <a:pt x="156" y="148"/>
                  </a:cubicBezTo>
                  <a:cubicBezTo>
                    <a:pt x="156" y="150"/>
                    <a:pt x="156" y="150"/>
                    <a:pt x="156" y="150"/>
                  </a:cubicBezTo>
                  <a:cubicBezTo>
                    <a:pt x="157" y="149"/>
                    <a:pt x="157" y="149"/>
                    <a:pt x="157" y="149"/>
                  </a:cubicBezTo>
                  <a:cubicBezTo>
                    <a:pt x="156" y="150"/>
                    <a:pt x="156" y="150"/>
                    <a:pt x="156" y="150"/>
                  </a:cubicBezTo>
                  <a:cubicBezTo>
                    <a:pt x="157" y="150"/>
                    <a:pt x="157" y="150"/>
                    <a:pt x="157" y="150"/>
                  </a:cubicBezTo>
                  <a:cubicBezTo>
                    <a:pt x="157" y="149"/>
                    <a:pt x="157" y="149"/>
                    <a:pt x="157" y="149"/>
                  </a:cubicBezTo>
                  <a:cubicBezTo>
                    <a:pt x="156" y="150"/>
                    <a:pt x="156" y="150"/>
                    <a:pt x="156" y="150"/>
                  </a:cubicBezTo>
                  <a:cubicBezTo>
                    <a:pt x="157" y="150"/>
                    <a:pt x="157" y="150"/>
                    <a:pt x="157" y="150"/>
                  </a:cubicBezTo>
                  <a:cubicBezTo>
                    <a:pt x="157" y="150"/>
                    <a:pt x="157" y="150"/>
                    <a:pt x="157" y="150"/>
                  </a:cubicBezTo>
                  <a:cubicBezTo>
                    <a:pt x="157" y="150"/>
                    <a:pt x="157" y="150"/>
                    <a:pt x="157" y="150"/>
                  </a:cubicBezTo>
                  <a:cubicBezTo>
                    <a:pt x="157" y="150"/>
                    <a:pt x="157" y="150"/>
                    <a:pt x="157" y="150"/>
                  </a:cubicBezTo>
                  <a:cubicBezTo>
                    <a:pt x="157" y="150"/>
                    <a:pt x="157" y="150"/>
                    <a:pt x="157" y="150"/>
                  </a:cubicBezTo>
                  <a:cubicBezTo>
                    <a:pt x="157" y="150"/>
                    <a:pt x="157" y="150"/>
                    <a:pt x="157" y="150"/>
                  </a:cubicBezTo>
                  <a:cubicBezTo>
                    <a:pt x="157" y="149"/>
                    <a:pt x="158" y="148"/>
                    <a:pt x="158" y="147"/>
                  </a:cubicBezTo>
                  <a:cubicBezTo>
                    <a:pt x="159" y="146"/>
                    <a:pt x="160" y="144"/>
                    <a:pt x="161" y="142"/>
                  </a:cubicBezTo>
                  <a:cubicBezTo>
                    <a:pt x="161" y="141"/>
                    <a:pt x="162" y="140"/>
                    <a:pt x="162" y="139"/>
                  </a:cubicBezTo>
                  <a:cubicBezTo>
                    <a:pt x="162" y="138"/>
                    <a:pt x="162" y="138"/>
                    <a:pt x="162" y="138"/>
                  </a:cubicBezTo>
                  <a:cubicBezTo>
                    <a:pt x="163" y="138"/>
                    <a:pt x="163" y="138"/>
                    <a:pt x="163" y="137"/>
                  </a:cubicBezTo>
                  <a:cubicBezTo>
                    <a:pt x="161" y="137"/>
                    <a:pt x="161" y="137"/>
                    <a:pt x="161" y="137"/>
                  </a:cubicBezTo>
                  <a:cubicBezTo>
                    <a:pt x="162" y="138"/>
                    <a:pt x="162" y="138"/>
                    <a:pt x="162" y="138"/>
                  </a:cubicBezTo>
                  <a:cubicBezTo>
                    <a:pt x="163" y="138"/>
                    <a:pt x="163" y="137"/>
                    <a:pt x="163" y="136"/>
                  </a:cubicBezTo>
                  <a:cubicBezTo>
                    <a:pt x="163" y="135"/>
                    <a:pt x="163" y="134"/>
                    <a:pt x="162" y="133"/>
                  </a:cubicBezTo>
                  <a:cubicBezTo>
                    <a:pt x="160" y="129"/>
                    <a:pt x="158" y="126"/>
                    <a:pt x="158" y="122"/>
                  </a:cubicBezTo>
                  <a:cubicBezTo>
                    <a:pt x="158" y="121"/>
                    <a:pt x="158" y="120"/>
                    <a:pt x="158" y="119"/>
                  </a:cubicBezTo>
                  <a:cubicBezTo>
                    <a:pt x="157" y="119"/>
                    <a:pt x="157" y="119"/>
                    <a:pt x="157" y="119"/>
                  </a:cubicBezTo>
                  <a:cubicBezTo>
                    <a:pt x="158" y="119"/>
                    <a:pt x="158" y="119"/>
                    <a:pt x="158" y="119"/>
                  </a:cubicBezTo>
                  <a:cubicBezTo>
                    <a:pt x="161" y="116"/>
                    <a:pt x="162" y="113"/>
                    <a:pt x="163" y="111"/>
                  </a:cubicBezTo>
                  <a:cubicBezTo>
                    <a:pt x="164" y="111"/>
                    <a:pt x="164" y="110"/>
                    <a:pt x="165" y="110"/>
                  </a:cubicBezTo>
                  <a:cubicBezTo>
                    <a:pt x="165" y="110"/>
                    <a:pt x="165" y="110"/>
                    <a:pt x="165" y="110"/>
                  </a:cubicBezTo>
                  <a:cubicBezTo>
                    <a:pt x="166" y="110"/>
                    <a:pt x="167" y="110"/>
                    <a:pt x="168" y="111"/>
                  </a:cubicBezTo>
                  <a:cubicBezTo>
                    <a:pt x="170" y="111"/>
                    <a:pt x="172" y="112"/>
                    <a:pt x="174" y="113"/>
                  </a:cubicBezTo>
                  <a:cubicBezTo>
                    <a:pt x="174" y="113"/>
                    <a:pt x="174" y="113"/>
                    <a:pt x="174" y="113"/>
                  </a:cubicBezTo>
                  <a:cubicBezTo>
                    <a:pt x="176" y="114"/>
                    <a:pt x="177" y="114"/>
                    <a:pt x="179" y="114"/>
                  </a:cubicBezTo>
                  <a:cubicBezTo>
                    <a:pt x="182" y="114"/>
                    <a:pt x="185" y="113"/>
                    <a:pt x="187" y="112"/>
                  </a:cubicBezTo>
                  <a:cubicBezTo>
                    <a:pt x="190" y="111"/>
                    <a:pt x="193" y="111"/>
                    <a:pt x="195" y="111"/>
                  </a:cubicBezTo>
                  <a:cubicBezTo>
                    <a:pt x="196" y="111"/>
                    <a:pt x="197" y="111"/>
                    <a:pt x="198" y="112"/>
                  </a:cubicBezTo>
                  <a:cubicBezTo>
                    <a:pt x="199" y="113"/>
                    <a:pt x="200" y="114"/>
                    <a:pt x="200" y="116"/>
                  </a:cubicBezTo>
                  <a:cubicBezTo>
                    <a:pt x="201" y="117"/>
                    <a:pt x="201" y="117"/>
                    <a:pt x="201" y="117"/>
                  </a:cubicBezTo>
                  <a:cubicBezTo>
                    <a:pt x="201" y="117"/>
                    <a:pt x="201" y="117"/>
                    <a:pt x="201" y="117"/>
                  </a:cubicBezTo>
                  <a:cubicBezTo>
                    <a:pt x="203" y="122"/>
                    <a:pt x="205" y="127"/>
                    <a:pt x="209" y="132"/>
                  </a:cubicBezTo>
                  <a:cubicBezTo>
                    <a:pt x="212" y="136"/>
                    <a:pt x="217" y="139"/>
                    <a:pt x="223" y="139"/>
                  </a:cubicBezTo>
                  <a:cubicBezTo>
                    <a:pt x="224" y="139"/>
                    <a:pt x="224" y="139"/>
                    <a:pt x="225" y="139"/>
                  </a:cubicBezTo>
                  <a:cubicBezTo>
                    <a:pt x="225" y="137"/>
                    <a:pt x="225" y="137"/>
                    <a:pt x="225" y="137"/>
                  </a:cubicBezTo>
                  <a:cubicBezTo>
                    <a:pt x="225" y="136"/>
                    <a:pt x="225" y="136"/>
                    <a:pt x="225" y="136"/>
                  </a:cubicBezTo>
                  <a:cubicBezTo>
                    <a:pt x="224" y="136"/>
                    <a:pt x="224" y="136"/>
                    <a:pt x="224" y="136"/>
                  </a:cubicBezTo>
                  <a:cubicBezTo>
                    <a:pt x="222" y="136"/>
                    <a:pt x="221" y="135"/>
                    <a:pt x="219" y="134"/>
                  </a:cubicBezTo>
                  <a:cubicBezTo>
                    <a:pt x="214" y="130"/>
                    <a:pt x="209" y="120"/>
                    <a:pt x="207" y="116"/>
                  </a:cubicBezTo>
                  <a:cubicBezTo>
                    <a:pt x="207" y="116"/>
                    <a:pt x="207" y="116"/>
                    <a:pt x="207" y="116"/>
                  </a:cubicBezTo>
                  <a:cubicBezTo>
                    <a:pt x="207" y="116"/>
                    <a:pt x="207" y="116"/>
                    <a:pt x="207" y="116"/>
                  </a:cubicBezTo>
                  <a:cubicBezTo>
                    <a:pt x="206" y="114"/>
                    <a:pt x="204" y="111"/>
                    <a:pt x="203" y="109"/>
                  </a:cubicBezTo>
                  <a:cubicBezTo>
                    <a:pt x="201" y="107"/>
                    <a:pt x="198" y="106"/>
                    <a:pt x="195" y="105"/>
                  </a:cubicBezTo>
                  <a:cubicBezTo>
                    <a:pt x="195" y="107"/>
                    <a:pt x="195" y="107"/>
                    <a:pt x="195" y="107"/>
                  </a:cubicBezTo>
                  <a:cubicBezTo>
                    <a:pt x="195" y="105"/>
                    <a:pt x="195" y="105"/>
                    <a:pt x="195" y="105"/>
                  </a:cubicBezTo>
                  <a:cubicBezTo>
                    <a:pt x="194" y="105"/>
                    <a:pt x="193" y="105"/>
                    <a:pt x="192" y="105"/>
                  </a:cubicBezTo>
                  <a:cubicBezTo>
                    <a:pt x="190" y="105"/>
                    <a:pt x="187" y="105"/>
                    <a:pt x="185" y="105"/>
                  </a:cubicBezTo>
                  <a:cubicBezTo>
                    <a:pt x="184" y="105"/>
                    <a:pt x="182" y="105"/>
                    <a:pt x="181" y="104"/>
                  </a:cubicBezTo>
                  <a:cubicBezTo>
                    <a:pt x="180" y="104"/>
                    <a:pt x="179" y="102"/>
                    <a:pt x="179" y="100"/>
                  </a:cubicBezTo>
                  <a:cubicBezTo>
                    <a:pt x="179" y="99"/>
                    <a:pt x="179" y="99"/>
                    <a:pt x="179" y="99"/>
                  </a:cubicBezTo>
                  <a:cubicBezTo>
                    <a:pt x="179" y="99"/>
                    <a:pt x="179" y="99"/>
                    <a:pt x="179" y="99"/>
                  </a:cubicBezTo>
                  <a:cubicBezTo>
                    <a:pt x="178" y="98"/>
                    <a:pt x="177" y="98"/>
                    <a:pt x="177" y="97"/>
                  </a:cubicBezTo>
                  <a:cubicBezTo>
                    <a:pt x="176" y="96"/>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7" y="95"/>
                  </a:cubicBezTo>
                  <a:cubicBezTo>
                    <a:pt x="178" y="95"/>
                    <a:pt x="179" y="95"/>
                    <a:pt x="180" y="95"/>
                  </a:cubicBezTo>
                  <a:cubicBezTo>
                    <a:pt x="181" y="95"/>
                    <a:pt x="181" y="95"/>
                    <a:pt x="182" y="94"/>
                  </a:cubicBezTo>
                  <a:cubicBezTo>
                    <a:pt x="182" y="94"/>
                    <a:pt x="183" y="94"/>
                    <a:pt x="183" y="94"/>
                  </a:cubicBezTo>
                  <a:cubicBezTo>
                    <a:pt x="183" y="93"/>
                    <a:pt x="183" y="93"/>
                    <a:pt x="183" y="92"/>
                  </a:cubicBezTo>
                  <a:cubicBezTo>
                    <a:pt x="183" y="92"/>
                    <a:pt x="183" y="91"/>
                    <a:pt x="183" y="90"/>
                  </a:cubicBezTo>
                  <a:cubicBezTo>
                    <a:pt x="182" y="90"/>
                    <a:pt x="182" y="89"/>
                    <a:pt x="181" y="88"/>
                  </a:cubicBezTo>
                  <a:cubicBezTo>
                    <a:pt x="180" y="89"/>
                    <a:pt x="180" y="89"/>
                    <a:pt x="180" y="89"/>
                  </a:cubicBezTo>
                  <a:cubicBezTo>
                    <a:pt x="181" y="88"/>
                    <a:pt x="181" y="88"/>
                    <a:pt x="181" y="88"/>
                  </a:cubicBezTo>
                  <a:cubicBezTo>
                    <a:pt x="181" y="87"/>
                    <a:pt x="179" y="86"/>
                    <a:pt x="178" y="85"/>
                  </a:cubicBezTo>
                  <a:cubicBezTo>
                    <a:pt x="177" y="84"/>
                    <a:pt x="177" y="84"/>
                    <a:pt x="177" y="83"/>
                  </a:cubicBezTo>
                  <a:cubicBezTo>
                    <a:pt x="176" y="83"/>
                    <a:pt x="176" y="83"/>
                    <a:pt x="176" y="83"/>
                  </a:cubicBezTo>
                  <a:cubicBezTo>
                    <a:pt x="176" y="83"/>
                    <a:pt x="176" y="83"/>
                    <a:pt x="176" y="83"/>
                  </a:cubicBezTo>
                  <a:cubicBezTo>
                    <a:pt x="176" y="83"/>
                    <a:pt x="176" y="83"/>
                    <a:pt x="176" y="83"/>
                  </a:cubicBezTo>
                  <a:cubicBezTo>
                    <a:pt x="176" y="83"/>
                    <a:pt x="176" y="83"/>
                    <a:pt x="176" y="83"/>
                  </a:cubicBezTo>
                  <a:cubicBezTo>
                    <a:pt x="176" y="83"/>
                    <a:pt x="176" y="83"/>
                    <a:pt x="176" y="83"/>
                  </a:cubicBezTo>
                  <a:cubicBezTo>
                    <a:pt x="176" y="83"/>
                    <a:pt x="176" y="83"/>
                    <a:pt x="176" y="83"/>
                  </a:cubicBezTo>
                  <a:cubicBezTo>
                    <a:pt x="176" y="83"/>
                    <a:pt x="176" y="83"/>
                    <a:pt x="176" y="83"/>
                  </a:cubicBezTo>
                  <a:cubicBezTo>
                    <a:pt x="176" y="83"/>
                    <a:pt x="176" y="83"/>
                    <a:pt x="176" y="83"/>
                  </a:cubicBezTo>
                  <a:cubicBezTo>
                    <a:pt x="176" y="83"/>
                    <a:pt x="176" y="83"/>
                    <a:pt x="176" y="83"/>
                  </a:cubicBezTo>
                  <a:cubicBezTo>
                    <a:pt x="175" y="81"/>
                    <a:pt x="175" y="80"/>
                    <a:pt x="175" y="79"/>
                  </a:cubicBezTo>
                  <a:cubicBezTo>
                    <a:pt x="175" y="78"/>
                    <a:pt x="175" y="78"/>
                    <a:pt x="176" y="77"/>
                  </a:cubicBezTo>
                  <a:cubicBezTo>
                    <a:pt x="176" y="76"/>
                    <a:pt x="178" y="76"/>
                    <a:pt x="179" y="75"/>
                  </a:cubicBezTo>
                  <a:cubicBezTo>
                    <a:pt x="180" y="74"/>
                    <a:pt x="180" y="74"/>
                    <a:pt x="181" y="73"/>
                  </a:cubicBezTo>
                  <a:cubicBezTo>
                    <a:pt x="181" y="72"/>
                    <a:pt x="182" y="71"/>
                    <a:pt x="182" y="70"/>
                  </a:cubicBezTo>
                  <a:cubicBezTo>
                    <a:pt x="179" y="70"/>
                    <a:pt x="179" y="70"/>
                    <a:pt x="179" y="70"/>
                  </a:cubicBezTo>
                  <a:cubicBezTo>
                    <a:pt x="179" y="70"/>
                    <a:pt x="179" y="70"/>
                    <a:pt x="179" y="70"/>
                  </a:cubicBezTo>
                  <a:cubicBezTo>
                    <a:pt x="179" y="70"/>
                    <a:pt x="179" y="70"/>
                    <a:pt x="179" y="70"/>
                  </a:cubicBezTo>
                  <a:cubicBezTo>
                    <a:pt x="179" y="70"/>
                    <a:pt x="179" y="70"/>
                    <a:pt x="179" y="70"/>
                  </a:cubicBezTo>
                  <a:cubicBezTo>
                    <a:pt x="179" y="70"/>
                    <a:pt x="179" y="70"/>
                    <a:pt x="179" y="70"/>
                  </a:cubicBezTo>
                  <a:cubicBezTo>
                    <a:pt x="179" y="70"/>
                    <a:pt x="179" y="70"/>
                    <a:pt x="179" y="70"/>
                  </a:cubicBezTo>
                  <a:cubicBezTo>
                    <a:pt x="178" y="70"/>
                    <a:pt x="178" y="70"/>
                    <a:pt x="178" y="70"/>
                  </a:cubicBezTo>
                  <a:cubicBezTo>
                    <a:pt x="177" y="71"/>
                    <a:pt x="175" y="71"/>
                    <a:pt x="173" y="71"/>
                  </a:cubicBezTo>
                  <a:cubicBezTo>
                    <a:pt x="170" y="71"/>
                    <a:pt x="167" y="71"/>
                    <a:pt x="165" y="70"/>
                  </a:cubicBezTo>
                  <a:cubicBezTo>
                    <a:pt x="164" y="70"/>
                    <a:pt x="164"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8"/>
                    <a:pt x="164" y="68"/>
                  </a:cubicBezTo>
                  <a:cubicBezTo>
                    <a:pt x="164" y="67"/>
                    <a:pt x="165" y="67"/>
                    <a:pt x="167" y="66"/>
                  </a:cubicBezTo>
                  <a:cubicBezTo>
                    <a:pt x="168" y="66"/>
                    <a:pt x="168" y="66"/>
                    <a:pt x="168" y="66"/>
                  </a:cubicBezTo>
                  <a:cubicBezTo>
                    <a:pt x="168" y="65"/>
                    <a:pt x="168" y="65"/>
                    <a:pt x="168" y="65"/>
                  </a:cubicBezTo>
                  <a:cubicBezTo>
                    <a:pt x="168" y="64"/>
                    <a:pt x="168" y="64"/>
                    <a:pt x="168" y="63"/>
                  </a:cubicBezTo>
                  <a:cubicBezTo>
                    <a:pt x="167" y="63"/>
                    <a:pt x="167" y="63"/>
                    <a:pt x="167" y="62"/>
                  </a:cubicBezTo>
                  <a:cubicBezTo>
                    <a:pt x="166" y="62"/>
                    <a:pt x="166" y="62"/>
                    <a:pt x="165" y="62"/>
                  </a:cubicBezTo>
                  <a:cubicBezTo>
                    <a:pt x="165" y="64"/>
                    <a:pt x="165" y="64"/>
                    <a:pt x="165" y="64"/>
                  </a:cubicBezTo>
                  <a:cubicBezTo>
                    <a:pt x="167" y="63"/>
                    <a:pt x="167" y="63"/>
                    <a:pt x="167" y="63"/>
                  </a:cubicBezTo>
                  <a:cubicBezTo>
                    <a:pt x="167" y="63"/>
                    <a:pt x="167" y="63"/>
                    <a:pt x="167" y="63"/>
                  </a:cubicBezTo>
                  <a:cubicBezTo>
                    <a:pt x="166" y="63"/>
                    <a:pt x="166" y="63"/>
                    <a:pt x="166" y="63"/>
                  </a:cubicBezTo>
                  <a:cubicBezTo>
                    <a:pt x="167" y="63"/>
                    <a:pt x="167" y="63"/>
                    <a:pt x="167" y="63"/>
                  </a:cubicBezTo>
                  <a:cubicBezTo>
                    <a:pt x="167" y="63"/>
                    <a:pt x="167" y="63"/>
                    <a:pt x="167" y="63"/>
                  </a:cubicBezTo>
                  <a:cubicBezTo>
                    <a:pt x="166" y="63"/>
                    <a:pt x="166" y="63"/>
                    <a:pt x="166" y="63"/>
                  </a:cubicBezTo>
                  <a:cubicBezTo>
                    <a:pt x="167" y="63"/>
                    <a:pt x="167" y="63"/>
                    <a:pt x="167" y="63"/>
                  </a:cubicBezTo>
                  <a:cubicBezTo>
                    <a:pt x="166" y="63"/>
                    <a:pt x="166" y="63"/>
                    <a:pt x="166" y="63"/>
                  </a:cubicBezTo>
                  <a:cubicBezTo>
                    <a:pt x="166" y="63"/>
                    <a:pt x="166" y="63"/>
                    <a:pt x="166" y="63"/>
                  </a:cubicBezTo>
                  <a:cubicBezTo>
                    <a:pt x="167" y="63"/>
                    <a:pt x="167" y="63"/>
                    <a:pt x="167" y="63"/>
                  </a:cubicBezTo>
                  <a:cubicBezTo>
                    <a:pt x="166" y="63"/>
                    <a:pt x="166" y="63"/>
                    <a:pt x="166" y="63"/>
                  </a:cubicBezTo>
                  <a:cubicBezTo>
                    <a:pt x="166" y="63"/>
                    <a:pt x="166" y="63"/>
                    <a:pt x="166" y="63"/>
                  </a:cubicBezTo>
                  <a:cubicBezTo>
                    <a:pt x="166" y="63"/>
                    <a:pt x="166" y="63"/>
                    <a:pt x="166" y="63"/>
                  </a:cubicBezTo>
                  <a:cubicBezTo>
                    <a:pt x="166" y="63"/>
                    <a:pt x="166" y="63"/>
                    <a:pt x="166" y="63"/>
                  </a:cubicBezTo>
                  <a:cubicBezTo>
                    <a:pt x="166" y="63"/>
                    <a:pt x="166" y="63"/>
                    <a:pt x="166" y="63"/>
                  </a:cubicBezTo>
                  <a:cubicBezTo>
                    <a:pt x="166" y="63"/>
                    <a:pt x="166" y="63"/>
                    <a:pt x="166" y="63"/>
                  </a:cubicBezTo>
                  <a:cubicBezTo>
                    <a:pt x="166" y="63"/>
                    <a:pt x="166" y="63"/>
                    <a:pt x="166" y="63"/>
                  </a:cubicBezTo>
                  <a:cubicBezTo>
                    <a:pt x="166" y="63"/>
                    <a:pt x="167" y="63"/>
                    <a:pt x="167" y="63"/>
                  </a:cubicBezTo>
                  <a:cubicBezTo>
                    <a:pt x="168" y="63"/>
                    <a:pt x="169" y="63"/>
                    <a:pt x="169" y="63"/>
                  </a:cubicBezTo>
                  <a:cubicBezTo>
                    <a:pt x="171" y="63"/>
                    <a:pt x="173" y="63"/>
                    <a:pt x="174" y="63"/>
                  </a:cubicBezTo>
                  <a:cubicBezTo>
                    <a:pt x="176" y="63"/>
                    <a:pt x="177" y="63"/>
                    <a:pt x="177" y="63"/>
                  </a:cubicBezTo>
                  <a:cubicBezTo>
                    <a:pt x="178" y="64"/>
                    <a:pt x="178" y="64"/>
                    <a:pt x="178" y="64"/>
                  </a:cubicBezTo>
                  <a:cubicBezTo>
                    <a:pt x="179" y="63"/>
                    <a:pt x="179" y="63"/>
                    <a:pt x="179" y="63"/>
                  </a:cubicBezTo>
                  <a:cubicBezTo>
                    <a:pt x="181" y="59"/>
                    <a:pt x="184" y="53"/>
                    <a:pt x="184" y="53"/>
                  </a:cubicBezTo>
                  <a:cubicBezTo>
                    <a:pt x="189" y="46"/>
                    <a:pt x="189" y="46"/>
                    <a:pt x="189" y="46"/>
                  </a:cubicBezTo>
                  <a:cubicBezTo>
                    <a:pt x="182" y="51"/>
                    <a:pt x="182" y="51"/>
                    <a:pt x="182" y="51"/>
                  </a:cubicBezTo>
                  <a:cubicBezTo>
                    <a:pt x="182" y="52"/>
                    <a:pt x="182" y="52"/>
                    <a:pt x="182" y="52"/>
                  </a:cubicBezTo>
                  <a:cubicBezTo>
                    <a:pt x="182" y="52"/>
                    <a:pt x="181" y="53"/>
                    <a:pt x="179" y="53"/>
                  </a:cubicBezTo>
                  <a:cubicBezTo>
                    <a:pt x="178" y="54"/>
                    <a:pt x="177" y="54"/>
                    <a:pt x="176" y="54"/>
                  </a:cubicBezTo>
                  <a:cubicBezTo>
                    <a:pt x="176" y="54"/>
                    <a:pt x="175" y="54"/>
                    <a:pt x="175" y="54"/>
                  </a:cubicBezTo>
                  <a:cubicBezTo>
                    <a:pt x="175" y="54"/>
                    <a:pt x="175" y="54"/>
                    <a:pt x="175" y="53"/>
                  </a:cubicBezTo>
                  <a:cubicBezTo>
                    <a:pt x="173" y="54"/>
                    <a:pt x="173" y="54"/>
                    <a:pt x="173" y="54"/>
                  </a:cubicBezTo>
                  <a:cubicBezTo>
                    <a:pt x="175" y="54"/>
                    <a:pt x="175" y="54"/>
                    <a:pt x="175" y="54"/>
                  </a:cubicBezTo>
                  <a:cubicBezTo>
                    <a:pt x="175" y="53"/>
                    <a:pt x="175" y="53"/>
                    <a:pt x="175" y="53"/>
                  </a:cubicBezTo>
                  <a:cubicBezTo>
                    <a:pt x="175" y="53"/>
                    <a:pt x="175" y="53"/>
                    <a:pt x="175" y="53"/>
                  </a:cubicBezTo>
                  <a:cubicBezTo>
                    <a:pt x="175" y="52"/>
                    <a:pt x="176" y="52"/>
                    <a:pt x="177" y="52"/>
                  </a:cubicBezTo>
                  <a:cubicBezTo>
                    <a:pt x="177" y="52"/>
                    <a:pt x="178" y="52"/>
                    <a:pt x="180" y="52"/>
                  </a:cubicBezTo>
                  <a:cubicBezTo>
                    <a:pt x="181" y="52"/>
                    <a:pt x="183" y="52"/>
                    <a:pt x="184" y="51"/>
                  </a:cubicBezTo>
                  <a:cubicBezTo>
                    <a:pt x="184" y="51"/>
                    <a:pt x="184" y="51"/>
                    <a:pt x="184" y="51"/>
                  </a:cubicBezTo>
                  <a:cubicBezTo>
                    <a:pt x="185" y="51"/>
                    <a:pt x="185" y="51"/>
                    <a:pt x="185" y="51"/>
                  </a:cubicBezTo>
                  <a:cubicBezTo>
                    <a:pt x="185" y="50"/>
                    <a:pt x="185" y="50"/>
                    <a:pt x="185" y="50"/>
                  </a:cubicBezTo>
                  <a:cubicBezTo>
                    <a:pt x="185" y="49"/>
                    <a:pt x="184" y="48"/>
                    <a:pt x="184" y="48"/>
                  </a:cubicBezTo>
                  <a:cubicBezTo>
                    <a:pt x="183" y="46"/>
                    <a:pt x="181" y="45"/>
                    <a:pt x="179" y="44"/>
                  </a:cubicBezTo>
                  <a:cubicBezTo>
                    <a:pt x="177" y="43"/>
                    <a:pt x="175" y="43"/>
                    <a:pt x="175" y="43"/>
                  </a:cubicBezTo>
                  <a:cubicBezTo>
                    <a:pt x="175" y="44"/>
                    <a:pt x="175" y="44"/>
                    <a:pt x="175" y="44"/>
                  </a:cubicBezTo>
                  <a:cubicBezTo>
                    <a:pt x="176" y="44"/>
                    <a:pt x="176" y="44"/>
                    <a:pt x="176" y="44"/>
                  </a:cubicBezTo>
                  <a:cubicBezTo>
                    <a:pt x="176" y="44"/>
                    <a:pt x="175" y="40"/>
                    <a:pt x="174" y="37"/>
                  </a:cubicBezTo>
                  <a:cubicBezTo>
                    <a:pt x="173" y="35"/>
                    <a:pt x="172" y="34"/>
                    <a:pt x="172" y="32"/>
                  </a:cubicBezTo>
                  <a:cubicBezTo>
                    <a:pt x="172" y="32"/>
                    <a:pt x="171" y="31"/>
                    <a:pt x="171" y="31"/>
                  </a:cubicBezTo>
                  <a:cubicBezTo>
                    <a:pt x="171" y="30"/>
                    <a:pt x="171" y="30"/>
                    <a:pt x="171" y="30"/>
                  </a:cubicBezTo>
                  <a:cubicBezTo>
                    <a:pt x="171" y="30"/>
                    <a:pt x="171" y="30"/>
                    <a:pt x="171" y="30"/>
                  </a:cubicBezTo>
                  <a:cubicBezTo>
                    <a:pt x="171" y="30"/>
                    <a:pt x="171" y="30"/>
                    <a:pt x="171" y="30"/>
                  </a:cubicBezTo>
                  <a:cubicBezTo>
                    <a:pt x="170" y="30"/>
                    <a:pt x="170" y="29"/>
                    <a:pt x="170" y="29"/>
                  </a:cubicBezTo>
                  <a:cubicBezTo>
                    <a:pt x="169" y="29"/>
                    <a:pt x="169" y="29"/>
                    <a:pt x="169" y="30"/>
                  </a:cubicBezTo>
                  <a:cubicBezTo>
                    <a:pt x="168" y="30"/>
                    <a:pt x="168" y="30"/>
                    <a:pt x="168" y="30"/>
                  </a:cubicBezTo>
                  <a:cubicBezTo>
                    <a:pt x="168" y="31"/>
                    <a:pt x="168" y="31"/>
                    <a:pt x="168" y="31"/>
                  </a:cubicBezTo>
                  <a:cubicBezTo>
                    <a:pt x="168" y="34"/>
                    <a:pt x="168" y="34"/>
                    <a:pt x="168" y="34"/>
                  </a:cubicBezTo>
                  <a:cubicBezTo>
                    <a:pt x="171" y="32"/>
                    <a:pt x="171" y="32"/>
                    <a:pt x="171" y="32"/>
                  </a:cubicBezTo>
                  <a:cubicBezTo>
                    <a:pt x="171" y="31"/>
                    <a:pt x="171" y="31"/>
                    <a:pt x="171" y="30"/>
                  </a:cubicBezTo>
                  <a:cubicBezTo>
                    <a:pt x="171" y="30"/>
                    <a:pt x="171" y="30"/>
                    <a:pt x="171" y="29"/>
                  </a:cubicBezTo>
                  <a:cubicBezTo>
                    <a:pt x="170" y="28"/>
                    <a:pt x="169" y="26"/>
                    <a:pt x="168" y="24"/>
                  </a:cubicBezTo>
                  <a:cubicBezTo>
                    <a:pt x="167" y="22"/>
                    <a:pt x="167" y="20"/>
                    <a:pt x="167" y="19"/>
                  </a:cubicBezTo>
                  <a:cubicBezTo>
                    <a:pt x="167" y="18"/>
                    <a:pt x="167" y="18"/>
                    <a:pt x="167" y="18"/>
                  </a:cubicBezTo>
                  <a:cubicBezTo>
                    <a:pt x="165" y="17"/>
                    <a:pt x="165" y="17"/>
                    <a:pt x="165" y="17"/>
                  </a:cubicBezTo>
                  <a:cubicBezTo>
                    <a:pt x="167" y="18"/>
                    <a:pt x="167" y="18"/>
                    <a:pt x="167" y="18"/>
                  </a:cubicBezTo>
                  <a:cubicBezTo>
                    <a:pt x="167" y="17"/>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7"/>
                    <a:pt x="169" y="17"/>
                  </a:cubicBezTo>
                  <a:cubicBezTo>
                    <a:pt x="170" y="17"/>
                    <a:pt x="171" y="18"/>
                    <a:pt x="172" y="18"/>
                  </a:cubicBezTo>
                  <a:cubicBezTo>
                    <a:pt x="172" y="18"/>
                    <a:pt x="172" y="18"/>
                    <a:pt x="172" y="18"/>
                  </a:cubicBezTo>
                  <a:cubicBezTo>
                    <a:pt x="172" y="18"/>
                    <a:pt x="172" y="18"/>
                    <a:pt x="172" y="18"/>
                  </a:cubicBezTo>
                  <a:cubicBezTo>
                    <a:pt x="174" y="17"/>
                    <a:pt x="176" y="17"/>
                    <a:pt x="177" y="17"/>
                  </a:cubicBezTo>
                  <a:cubicBezTo>
                    <a:pt x="183" y="17"/>
                    <a:pt x="188" y="19"/>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2"/>
                    <a:pt x="195" y="22"/>
                  </a:cubicBezTo>
                  <a:cubicBezTo>
                    <a:pt x="196" y="23"/>
                    <a:pt x="196" y="24"/>
                    <a:pt x="197" y="25"/>
                  </a:cubicBezTo>
                  <a:cubicBezTo>
                    <a:pt x="198" y="26"/>
                    <a:pt x="199" y="27"/>
                    <a:pt x="201" y="27"/>
                  </a:cubicBezTo>
                  <a:cubicBezTo>
                    <a:pt x="201" y="27"/>
                    <a:pt x="202" y="27"/>
                    <a:pt x="202" y="27"/>
                  </a:cubicBezTo>
                  <a:cubicBezTo>
                    <a:pt x="202" y="27"/>
                    <a:pt x="202" y="27"/>
                    <a:pt x="202" y="27"/>
                  </a:cubicBezTo>
                  <a:cubicBezTo>
                    <a:pt x="203" y="27"/>
                    <a:pt x="203" y="27"/>
                    <a:pt x="203" y="27"/>
                  </a:cubicBezTo>
                  <a:cubicBezTo>
                    <a:pt x="204" y="26"/>
                    <a:pt x="205" y="25"/>
                    <a:pt x="206" y="24"/>
                  </a:cubicBezTo>
                  <a:cubicBezTo>
                    <a:pt x="207" y="23"/>
                    <a:pt x="207" y="23"/>
                    <a:pt x="207" y="23"/>
                  </a:cubicBezTo>
                  <a:cubicBezTo>
                    <a:pt x="207" y="23"/>
                    <a:pt x="207" y="23"/>
                    <a:pt x="207" y="23"/>
                  </a:cubicBezTo>
                  <a:cubicBezTo>
                    <a:pt x="207" y="22"/>
                    <a:pt x="207" y="22"/>
                    <a:pt x="207" y="22"/>
                  </a:cubicBezTo>
                  <a:cubicBezTo>
                    <a:pt x="207" y="23"/>
                    <a:pt x="207" y="23"/>
                    <a:pt x="207" y="23"/>
                  </a:cubicBezTo>
                  <a:cubicBezTo>
                    <a:pt x="207" y="23"/>
                    <a:pt x="207" y="23"/>
                    <a:pt x="207" y="23"/>
                  </a:cubicBezTo>
                  <a:cubicBezTo>
                    <a:pt x="207" y="22"/>
                    <a:pt x="207" y="22"/>
                    <a:pt x="207" y="22"/>
                  </a:cubicBezTo>
                  <a:cubicBezTo>
                    <a:pt x="207" y="23"/>
                    <a:pt x="207" y="23"/>
                    <a:pt x="207" y="23"/>
                  </a:cubicBezTo>
                  <a:cubicBezTo>
                    <a:pt x="207" y="22"/>
                    <a:pt x="207" y="22"/>
                    <a:pt x="207" y="22"/>
                  </a:cubicBezTo>
                  <a:cubicBezTo>
                    <a:pt x="206" y="23"/>
                    <a:pt x="206" y="23"/>
                    <a:pt x="206" y="23"/>
                  </a:cubicBezTo>
                  <a:cubicBezTo>
                    <a:pt x="207" y="23"/>
                    <a:pt x="207" y="23"/>
                    <a:pt x="207" y="23"/>
                  </a:cubicBezTo>
                  <a:cubicBezTo>
                    <a:pt x="207" y="22"/>
                    <a:pt x="207" y="22"/>
                    <a:pt x="207" y="22"/>
                  </a:cubicBezTo>
                  <a:cubicBezTo>
                    <a:pt x="206" y="23"/>
                    <a:pt x="206" y="23"/>
                    <a:pt x="206" y="23"/>
                  </a:cubicBezTo>
                  <a:cubicBezTo>
                    <a:pt x="206" y="23"/>
                    <a:pt x="206" y="23"/>
                    <a:pt x="206" y="23"/>
                  </a:cubicBezTo>
                  <a:cubicBezTo>
                    <a:pt x="206" y="23"/>
                    <a:pt x="206" y="23"/>
                    <a:pt x="206" y="23"/>
                  </a:cubicBezTo>
                  <a:cubicBezTo>
                    <a:pt x="206" y="23"/>
                    <a:pt x="206" y="23"/>
                    <a:pt x="206" y="23"/>
                  </a:cubicBezTo>
                  <a:cubicBezTo>
                    <a:pt x="206" y="23"/>
                    <a:pt x="206" y="23"/>
                    <a:pt x="206" y="23"/>
                  </a:cubicBezTo>
                  <a:cubicBezTo>
                    <a:pt x="206" y="23"/>
                    <a:pt x="206" y="23"/>
                    <a:pt x="206" y="23"/>
                  </a:cubicBezTo>
                  <a:cubicBezTo>
                    <a:pt x="206" y="23"/>
                    <a:pt x="207" y="24"/>
                    <a:pt x="207" y="26"/>
                  </a:cubicBezTo>
                  <a:cubicBezTo>
                    <a:pt x="208" y="28"/>
                    <a:pt x="208" y="28"/>
                    <a:pt x="208" y="28"/>
                  </a:cubicBezTo>
                  <a:cubicBezTo>
                    <a:pt x="210" y="27"/>
                    <a:pt x="210" y="27"/>
                    <a:pt x="210" y="27"/>
                  </a:cubicBezTo>
                  <a:cubicBezTo>
                    <a:pt x="210" y="27"/>
                    <a:pt x="210" y="26"/>
                    <a:pt x="211" y="26"/>
                  </a:cubicBezTo>
                  <a:cubicBezTo>
                    <a:pt x="211" y="25"/>
                    <a:pt x="212" y="25"/>
                    <a:pt x="213" y="24"/>
                  </a:cubicBezTo>
                  <a:cubicBezTo>
                    <a:pt x="214" y="23"/>
                    <a:pt x="215" y="23"/>
                    <a:pt x="215" y="23"/>
                  </a:cubicBezTo>
                  <a:cubicBezTo>
                    <a:pt x="215" y="23"/>
                    <a:pt x="215" y="23"/>
                    <a:pt x="215" y="23"/>
                  </a:cubicBezTo>
                  <a:cubicBezTo>
                    <a:pt x="215" y="23"/>
                    <a:pt x="215" y="23"/>
                    <a:pt x="215" y="23"/>
                  </a:cubicBezTo>
                  <a:cubicBezTo>
                    <a:pt x="215" y="22"/>
                    <a:pt x="215" y="22"/>
                    <a:pt x="215" y="22"/>
                  </a:cubicBezTo>
                  <a:cubicBezTo>
                    <a:pt x="215" y="23"/>
                    <a:pt x="215" y="23"/>
                    <a:pt x="215" y="23"/>
                  </a:cubicBezTo>
                  <a:cubicBezTo>
                    <a:pt x="215" y="23"/>
                    <a:pt x="215" y="23"/>
                    <a:pt x="215" y="23"/>
                  </a:cubicBezTo>
                  <a:cubicBezTo>
                    <a:pt x="215" y="22"/>
                    <a:pt x="215" y="22"/>
                    <a:pt x="215" y="22"/>
                  </a:cubicBezTo>
                  <a:cubicBezTo>
                    <a:pt x="215" y="23"/>
                    <a:pt x="215" y="23"/>
                    <a:pt x="215" y="23"/>
                  </a:cubicBezTo>
                  <a:cubicBezTo>
                    <a:pt x="215" y="21"/>
                    <a:pt x="215" y="21"/>
                    <a:pt x="215" y="21"/>
                  </a:cubicBezTo>
                  <a:cubicBezTo>
                    <a:pt x="214" y="22"/>
                    <a:pt x="214" y="22"/>
                    <a:pt x="214" y="22"/>
                  </a:cubicBezTo>
                  <a:cubicBezTo>
                    <a:pt x="215" y="23"/>
                    <a:pt x="215" y="23"/>
                    <a:pt x="215" y="23"/>
                  </a:cubicBezTo>
                  <a:cubicBezTo>
                    <a:pt x="215" y="21"/>
                    <a:pt x="215" y="21"/>
                    <a:pt x="215" y="21"/>
                  </a:cubicBezTo>
                  <a:cubicBezTo>
                    <a:pt x="214" y="22"/>
                    <a:pt x="214" y="22"/>
                    <a:pt x="214" y="22"/>
                  </a:cubicBezTo>
                  <a:cubicBezTo>
                    <a:pt x="215" y="21"/>
                    <a:pt x="215" y="21"/>
                    <a:pt x="215" y="21"/>
                  </a:cubicBezTo>
                  <a:cubicBezTo>
                    <a:pt x="214" y="21"/>
                    <a:pt x="214" y="21"/>
                    <a:pt x="214" y="21"/>
                  </a:cubicBezTo>
                  <a:cubicBezTo>
                    <a:pt x="214" y="22"/>
                    <a:pt x="214" y="22"/>
                    <a:pt x="214" y="22"/>
                  </a:cubicBezTo>
                  <a:cubicBezTo>
                    <a:pt x="215" y="21"/>
                    <a:pt x="215" y="21"/>
                    <a:pt x="215" y="21"/>
                  </a:cubicBezTo>
                  <a:cubicBezTo>
                    <a:pt x="214" y="21"/>
                    <a:pt x="214" y="21"/>
                    <a:pt x="214" y="21"/>
                  </a:cubicBezTo>
                  <a:cubicBezTo>
                    <a:pt x="214" y="23"/>
                    <a:pt x="214" y="23"/>
                    <a:pt x="214" y="23"/>
                  </a:cubicBezTo>
                  <a:cubicBezTo>
                    <a:pt x="216" y="23"/>
                    <a:pt x="216" y="23"/>
                    <a:pt x="216" y="23"/>
                  </a:cubicBezTo>
                  <a:cubicBezTo>
                    <a:pt x="216" y="23"/>
                    <a:pt x="216" y="23"/>
                    <a:pt x="216" y="23"/>
                  </a:cubicBezTo>
                  <a:cubicBezTo>
                    <a:pt x="215" y="23"/>
                    <a:pt x="215" y="23"/>
                    <a:pt x="215" y="23"/>
                  </a:cubicBezTo>
                  <a:cubicBezTo>
                    <a:pt x="216" y="23"/>
                    <a:pt x="216" y="23"/>
                    <a:pt x="216" y="23"/>
                  </a:cubicBezTo>
                  <a:cubicBezTo>
                    <a:pt x="216" y="23"/>
                    <a:pt x="216" y="23"/>
                    <a:pt x="216" y="23"/>
                  </a:cubicBezTo>
                  <a:cubicBezTo>
                    <a:pt x="215" y="23"/>
                    <a:pt x="215" y="23"/>
                    <a:pt x="215" y="23"/>
                  </a:cubicBezTo>
                  <a:cubicBezTo>
                    <a:pt x="216" y="23"/>
                    <a:pt x="216" y="23"/>
                    <a:pt x="217" y="24"/>
                  </a:cubicBezTo>
                  <a:cubicBezTo>
                    <a:pt x="219" y="25"/>
                    <a:pt x="221" y="27"/>
                    <a:pt x="223" y="29"/>
                  </a:cubicBezTo>
                  <a:cubicBezTo>
                    <a:pt x="225" y="30"/>
                    <a:pt x="227" y="31"/>
                    <a:pt x="229" y="31"/>
                  </a:cubicBezTo>
                  <a:cubicBezTo>
                    <a:pt x="230" y="31"/>
                    <a:pt x="230" y="31"/>
                    <a:pt x="230" y="31"/>
                  </a:cubicBezTo>
                  <a:cubicBezTo>
                    <a:pt x="230" y="30"/>
                    <a:pt x="230" y="30"/>
                    <a:pt x="230" y="30"/>
                  </a:cubicBezTo>
                  <a:cubicBezTo>
                    <a:pt x="230" y="31"/>
                    <a:pt x="230" y="31"/>
                    <a:pt x="230" y="31"/>
                  </a:cubicBezTo>
                  <a:cubicBezTo>
                    <a:pt x="231" y="31"/>
                    <a:pt x="231" y="31"/>
                    <a:pt x="232" y="31"/>
                  </a:cubicBezTo>
                  <a:cubicBezTo>
                    <a:pt x="232" y="30"/>
                    <a:pt x="233" y="30"/>
                    <a:pt x="234" y="29"/>
                  </a:cubicBezTo>
                  <a:cubicBezTo>
                    <a:pt x="234" y="29"/>
                    <a:pt x="234" y="29"/>
                    <a:pt x="234" y="29"/>
                  </a:cubicBezTo>
                  <a:cubicBezTo>
                    <a:pt x="234" y="29"/>
                    <a:pt x="234" y="29"/>
                    <a:pt x="234" y="29"/>
                  </a:cubicBezTo>
                  <a:cubicBezTo>
                    <a:pt x="235" y="29"/>
                    <a:pt x="235" y="29"/>
                    <a:pt x="235" y="29"/>
                  </a:cubicBezTo>
                  <a:cubicBezTo>
                    <a:pt x="235" y="29"/>
                    <a:pt x="235" y="29"/>
                    <a:pt x="235" y="29"/>
                  </a:cubicBezTo>
                  <a:cubicBezTo>
                    <a:pt x="235" y="29"/>
                    <a:pt x="235" y="29"/>
                    <a:pt x="235" y="29"/>
                  </a:cubicBezTo>
                  <a:cubicBezTo>
                    <a:pt x="235" y="29"/>
                    <a:pt x="235" y="29"/>
                    <a:pt x="235" y="29"/>
                  </a:cubicBezTo>
                  <a:cubicBezTo>
                    <a:pt x="235" y="29"/>
                    <a:pt x="235" y="29"/>
                    <a:pt x="235" y="29"/>
                  </a:cubicBezTo>
                  <a:cubicBezTo>
                    <a:pt x="235" y="29"/>
                    <a:pt x="235" y="29"/>
                    <a:pt x="235" y="29"/>
                  </a:cubicBezTo>
                  <a:cubicBezTo>
                    <a:pt x="235" y="28"/>
                    <a:pt x="235" y="28"/>
                    <a:pt x="235" y="28"/>
                  </a:cubicBezTo>
                  <a:cubicBezTo>
                    <a:pt x="234" y="29"/>
                    <a:pt x="234" y="29"/>
                    <a:pt x="234" y="29"/>
                  </a:cubicBezTo>
                  <a:cubicBezTo>
                    <a:pt x="235" y="29"/>
                    <a:pt x="235" y="29"/>
                    <a:pt x="235" y="29"/>
                  </a:cubicBezTo>
                  <a:cubicBezTo>
                    <a:pt x="235" y="28"/>
                    <a:pt x="235" y="28"/>
                    <a:pt x="235" y="28"/>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30"/>
                    <a:pt x="234" y="31"/>
                  </a:cubicBezTo>
                  <a:cubicBezTo>
                    <a:pt x="234" y="31"/>
                    <a:pt x="234" y="31"/>
                    <a:pt x="234" y="31"/>
                  </a:cubicBezTo>
                  <a:cubicBezTo>
                    <a:pt x="234" y="31"/>
                    <a:pt x="234" y="31"/>
                    <a:pt x="234" y="31"/>
                  </a:cubicBezTo>
                  <a:cubicBezTo>
                    <a:pt x="234" y="31"/>
                    <a:pt x="235" y="32"/>
                    <a:pt x="235" y="32"/>
                  </a:cubicBezTo>
                  <a:cubicBezTo>
                    <a:pt x="235" y="33"/>
                    <a:pt x="235" y="34"/>
                    <a:pt x="236" y="34"/>
                  </a:cubicBezTo>
                  <a:cubicBezTo>
                    <a:pt x="236" y="35"/>
                    <a:pt x="236" y="36"/>
                    <a:pt x="236" y="37"/>
                  </a:cubicBezTo>
                  <a:cubicBezTo>
                    <a:pt x="236" y="37"/>
                    <a:pt x="236" y="37"/>
                    <a:pt x="236" y="37"/>
                  </a:cubicBezTo>
                  <a:cubicBezTo>
                    <a:pt x="237" y="37"/>
                    <a:pt x="237" y="37"/>
                    <a:pt x="237" y="37"/>
                  </a:cubicBezTo>
                  <a:cubicBezTo>
                    <a:pt x="236" y="36"/>
                    <a:pt x="236" y="36"/>
                    <a:pt x="236" y="36"/>
                  </a:cubicBezTo>
                  <a:cubicBezTo>
                    <a:pt x="236" y="37"/>
                    <a:pt x="236" y="37"/>
                    <a:pt x="236" y="37"/>
                  </a:cubicBezTo>
                  <a:cubicBezTo>
                    <a:pt x="237" y="37"/>
                    <a:pt x="237" y="37"/>
                    <a:pt x="237" y="37"/>
                  </a:cubicBezTo>
                  <a:cubicBezTo>
                    <a:pt x="236" y="36"/>
                    <a:pt x="236" y="36"/>
                    <a:pt x="236" y="36"/>
                  </a:cubicBezTo>
                  <a:cubicBezTo>
                    <a:pt x="237" y="37"/>
                    <a:pt x="237" y="37"/>
                    <a:pt x="237" y="37"/>
                  </a:cubicBezTo>
                  <a:cubicBezTo>
                    <a:pt x="237" y="36"/>
                    <a:pt x="237" y="36"/>
                    <a:pt x="237" y="36"/>
                  </a:cubicBezTo>
                  <a:cubicBezTo>
                    <a:pt x="236" y="36"/>
                    <a:pt x="236" y="36"/>
                    <a:pt x="236" y="36"/>
                  </a:cubicBezTo>
                  <a:cubicBezTo>
                    <a:pt x="237" y="37"/>
                    <a:pt x="237" y="37"/>
                    <a:pt x="237" y="37"/>
                  </a:cubicBezTo>
                  <a:cubicBezTo>
                    <a:pt x="237" y="36"/>
                    <a:pt x="237" y="36"/>
                    <a:pt x="237" y="36"/>
                  </a:cubicBezTo>
                  <a:cubicBezTo>
                    <a:pt x="237" y="37"/>
                    <a:pt x="237" y="37"/>
                    <a:pt x="237" y="37"/>
                  </a:cubicBezTo>
                  <a:cubicBezTo>
                    <a:pt x="237" y="36"/>
                    <a:pt x="237" y="36"/>
                    <a:pt x="237" y="36"/>
                  </a:cubicBezTo>
                  <a:cubicBezTo>
                    <a:pt x="237" y="36"/>
                    <a:pt x="237" y="36"/>
                    <a:pt x="237" y="36"/>
                  </a:cubicBezTo>
                  <a:cubicBezTo>
                    <a:pt x="237" y="37"/>
                    <a:pt x="237" y="37"/>
                    <a:pt x="237" y="37"/>
                  </a:cubicBezTo>
                  <a:cubicBezTo>
                    <a:pt x="237" y="36"/>
                    <a:pt x="237" y="36"/>
                    <a:pt x="237" y="36"/>
                  </a:cubicBezTo>
                  <a:cubicBezTo>
                    <a:pt x="237" y="36"/>
                    <a:pt x="237" y="36"/>
                    <a:pt x="237" y="36"/>
                  </a:cubicBezTo>
                  <a:cubicBezTo>
                    <a:pt x="237" y="36"/>
                    <a:pt x="237" y="36"/>
                    <a:pt x="237" y="36"/>
                  </a:cubicBezTo>
                  <a:cubicBezTo>
                    <a:pt x="237" y="36"/>
                    <a:pt x="237" y="36"/>
                    <a:pt x="237" y="36"/>
                  </a:cubicBezTo>
                  <a:cubicBezTo>
                    <a:pt x="237" y="36"/>
                    <a:pt x="237" y="36"/>
                    <a:pt x="237" y="36"/>
                  </a:cubicBezTo>
                  <a:cubicBezTo>
                    <a:pt x="237" y="36"/>
                    <a:pt x="237" y="36"/>
                    <a:pt x="237" y="36"/>
                  </a:cubicBezTo>
                  <a:cubicBezTo>
                    <a:pt x="237" y="36"/>
                    <a:pt x="237" y="36"/>
                    <a:pt x="237" y="36"/>
                  </a:cubicBezTo>
                  <a:cubicBezTo>
                    <a:pt x="237" y="35"/>
                    <a:pt x="237" y="35"/>
                    <a:pt x="237" y="35"/>
                  </a:cubicBezTo>
                  <a:cubicBezTo>
                    <a:pt x="235" y="38"/>
                    <a:pt x="235" y="38"/>
                    <a:pt x="235" y="38"/>
                  </a:cubicBezTo>
                  <a:cubicBezTo>
                    <a:pt x="236" y="39"/>
                    <a:pt x="236" y="40"/>
                    <a:pt x="236" y="42"/>
                  </a:cubicBezTo>
                  <a:cubicBezTo>
                    <a:pt x="236" y="45"/>
                    <a:pt x="235" y="49"/>
                    <a:pt x="234" y="51"/>
                  </a:cubicBezTo>
                  <a:cubicBezTo>
                    <a:pt x="233" y="53"/>
                    <a:pt x="233" y="54"/>
                    <a:pt x="232" y="54"/>
                  </a:cubicBezTo>
                  <a:cubicBezTo>
                    <a:pt x="231" y="55"/>
                    <a:pt x="231" y="55"/>
                    <a:pt x="231" y="55"/>
                  </a:cubicBezTo>
                  <a:cubicBezTo>
                    <a:pt x="231" y="55"/>
                    <a:pt x="231" y="55"/>
                    <a:pt x="231" y="55"/>
                  </a:cubicBezTo>
                  <a:cubicBezTo>
                    <a:pt x="230" y="58"/>
                    <a:pt x="230" y="58"/>
                    <a:pt x="230" y="58"/>
                  </a:cubicBezTo>
                  <a:cubicBezTo>
                    <a:pt x="230" y="58"/>
                    <a:pt x="231" y="58"/>
                    <a:pt x="231" y="58"/>
                  </a:cubicBezTo>
                  <a:cubicBezTo>
                    <a:pt x="233" y="58"/>
                    <a:pt x="234" y="58"/>
                    <a:pt x="236" y="58"/>
                  </a:cubicBezTo>
                  <a:cubicBezTo>
                    <a:pt x="238" y="57"/>
                    <a:pt x="240" y="57"/>
                    <a:pt x="242" y="57"/>
                  </a:cubicBezTo>
                  <a:cubicBezTo>
                    <a:pt x="243" y="57"/>
                    <a:pt x="243" y="57"/>
                    <a:pt x="244" y="57"/>
                  </a:cubicBezTo>
                  <a:cubicBezTo>
                    <a:pt x="244" y="57"/>
                    <a:pt x="244" y="57"/>
                    <a:pt x="244" y="57"/>
                  </a:cubicBezTo>
                  <a:cubicBezTo>
                    <a:pt x="244" y="58"/>
                    <a:pt x="244" y="58"/>
                    <a:pt x="244" y="58"/>
                  </a:cubicBezTo>
                  <a:cubicBezTo>
                    <a:pt x="245" y="58"/>
                    <a:pt x="245" y="58"/>
                    <a:pt x="245" y="58"/>
                  </a:cubicBezTo>
                  <a:cubicBezTo>
                    <a:pt x="244" y="58"/>
                    <a:pt x="244" y="58"/>
                    <a:pt x="244" y="58"/>
                  </a:cubicBezTo>
                  <a:cubicBezTo>
                    <a:pt x="244" y="58"/>
                    <a:pt x="244" y="58"/>
                    <a:pt x="242" y="69"/>
                  </a:cubicBezTo>
                  <a:cubicBezTo>
                    <a:pt x="242" y="70"/>
                    <a:pt x="242" y="70"/>
                    <a:pt x="242" y="70"/>
                  </a:cubicBezTo>
                  <a:cubicBezTo>
                    <a:pt x="244" y="70"/>
                    <a:pt x="244" y="70"/>
                    <a:pt x="244" y="70"/>
                  </a:cubicBezTo>
                  <a:cubicBezTo>
                    <a:pt x="245" y="70"/>
                    <a:pt x="245" y="70"/>
                    <a:pt x="246" y="70"/>
                  </a:cubicBezTo>
                  <a:cubicBezTo>
                    <a:pt x="247" y="69"/>
                    <a:pt x="248" y="68"/>
                    <a:pt x="248" y="67"/>
                  </a:cubicBezTo>
                  <a:cubicBezTo>
                    <a:pt x="249" y="65"/>
                    <a:pt x="249" y="63"/>
                    <a:pt x="250" y="62"/>
                  </a:cubicBezTo>
                  <a:cubicBezTo>
                    <a:pt x="250" y="62"/>
                    <a:pt x="251" y="61"/>
                    <a:pt x="251" y="61"/>
                  </a:cubicBezTo>
                  <a:cubicBezTo>
                    <a:pt x="251" y="61"/>
                    <a:pt x="252" y="61"/>
                    <a:pt x="253" y="61"/>
                  </a:cubicBezTo>
                  <a:cubicBezTo>
                    <a:pt x="253" y="61"/>
                    <a:pt x="254" y="61"/>
                    <a:pt x="254" y="61"/>
                  </a:cubicBezTo>
                  <a:cubicBezTo>
                    <a:pt x="255" y="59"/>
                    <a:pt x="255" y="59"/>
                    <a:pt x="255" y="59"/>
                  </a:cubicBezTo>
                  <a:cubicBezTo>
                    <a:pt x="254" y="61"/>
                    <a:pt x="254" y="61"/>
                    <a:pt x="254" y="61"/>
                  </a:cubicBezTo>
                  <a:cubicBezTo>
                    <a:pt x="256" y="62"/>
                    <a:pt x="259" y="63"/>
                    <a:pt x="261" y="64"/>
                  </a:cubicBezTo>
                  <a:cubicBezTo>
                    <a:pt x="263" y="65"/>
                    <a:pt x="265" y="66"/>
                    <a:pt x="266" y="67"/>
                  </a:cubicBezTo>
                  <a:cubicBezTo>
                    <a:pt x="266" y="67"/>
                    <a:pt x="266" y="67"/>
                    <a:pt x="266" y="67"/>
                  </a:cubicBezTo>
                  <a:cubicBezTo>
                    <a:pt x="266" y="68"/>
                    <a:pt x="266" y="68"/>
                    <a:pt x="266" y="68"/>
                  </a:cubicBezTo>
                  <a:cubicBezTo>
                    <a:pt x="268" y="68"/>
                    <a:pt x="270" y="69"/>
                    <a:pt x="271" y="70"/>
                  </a:cubicBezTo>
                  <a:cubicBezTo>
                    <a:pt x="272" y="71"/>
                    <a:pt x="272" y="71"/>
                    <a:pt x="273" y="71"/>
                  </a:cubicBezTo>
                  <a:cubicBezTo>
                    <a:pt x="273" y="72"/>
                    <a:pt x="274" y="72"/>
                    <a:pt x="275" y="72"/>
                  </a:cubicBezTo>
                  <a:cubicBezTo>
                    <a:pt x="277" y="72"/>
                    <a:pt x="278" y="71"/>
                    <a:pt x="280" y="70"/>
                  </a:cubicBezTo>
                  <a:cubicBezTo>
                    <a:pt x="280" y="70"/>
                    <a:pt x="280" y="70"/>
                    <a:pt x="280" y="70"/>
                  </a:cubicBezTo>
                  <a:cubicBezTo>
                    <a:pt x="280" y="70"/>
                    <a:pt x="280" y="70"/>
                    <a:pt x="280" y="70"/>
                  </a:cubicBezTo>
                  <a:cubicBezTo>
                    <a:pt x="282" y="67"/>
                    <a:pt x="284" y="67"/>
                    <a:pt x="285" y="67"/>
                  </a:cubicBezTo>
                  <a:cubicBezTo>
                    <a:pt x="285" y="67"/>
                    <a:pt x="286" y="67"/>
                    <a:pt x="286" y="67"/>
                  </a:cubicBezTo>
                  <a:cubicBezTo>
                    <a:pt x="286" y="67"/>
                    <a:pt x="286" y="67"/>
                    <a:pt x="286" y="67"/>
                  </a:cubicBezTo>
                  <a:cubicBezTo>
                    <a:pt x="286" y="67"/>
                    <a:pt x="286" y="67"/>
                    <a:pt x="286" y="67"/>
                  </a:cubicBezTo>
                  <a:cubicBezTo>
                    <a:pt x="287" y="67"/>
                    <a:pt x="287" y="67"/>
                    <a:pt x="287" y="67"/>
                  </a:cubicBezTo>
                  <a:cubicBezTo>
                    <a:pt x="286" y="67"/>
                    <a:pt x="286" y="67"/>
                    <a:pt x="286" y="67"/>
                  </a:cubicBezTo>
                  <a:cubicBezTo>
                    <a:pt x="286" y="67"/>
                    <a:pt x="286" y="67"/>
                    <a:pt x="286" y="67"/>
                  </a:cubicBezTo>
                  <a:cubicBezTo>
                    <a:pt x="287" y="67"/>
                    <a:pt x="287" y="67"/>
                    <a:pt x="287" y="67"/>
                  </a:cubicBezTo>
                  <a:cubicBezTo>
                    <a:pt x="286" y="67"/>
                    <a:pt x="286" y="67"/>
                    <a:pt x="286" y="67"/>
                  </a:cubicBezTo>
                  <a:cubicBezTo>
                    <a:pt x="286" y="68"/>
                    <a:pt x="286" y="68"/>
                    <a:pt x="286" y="68"/>
                  </a:cubicBezTo>
                  <a:cubicBezTo>
                    <a:pt x="287" y="68"/>
                    <a:pt x="287" y="68"/>
                    <a:pt x="287" y="68"/>
                  </a:cubicBezTo>
                  <a:cubicBezTo>
                    <a:pt x="288" y="68"/>
                    <a:pt x="288" y="67"/>
                    <a:pt x="289" y="67"/>
                  </a:cubicBezTo>
                  <a:cubicBezTo>
                    <a:pt x="290" y="67"/>
                    <a:pt x="291" y="66"/>
                    <a:pt x="292" y="66"/>
                  </a:cubicBezTo>
                  <a:cubicBezTo>
                    <a:pt x="294" y="65"/>
                    <a:pt x="295" y="65"/>
                    <a:pt x="295" y="65"/>
                  </a:cubicBezTo>
                  <a:cubicBezTo>
                    <a:pt x="295" y="65"/>
                    <a:pt x="295" y="65"/>
                    <a:pt x="295" y="65"/>
                  </a:cubicBezTo>
                  <a:cubicBezTo>
                    <a:pt x="295" y="64"/>
                    <a:pt x="295" y="64"/>
                    <a:pt x="295" y="64"/>
                  </a:cubicBezTo>
                  <a:cubicBezTo>
                    <a:pt x="294" y="65"/>
                    <a:pt x="294" y="65"/>
                    <a:pt x="294" y="65"/>
                  </a:cubicBezTo>
                  <a:cubicBezTo>
                    <a:pt x="295" y="65"/>
                    <a:pt x="295" y="65"/>
                    <a:pt x="295" y="65"/>
                  </a:cubicBezTo>
                  <a:cubicBezTo>
                    <a:pt x="295" y="64"/>
                    <a:pt x="295" y="64"/>
                    <a:pt x="295" y="64"/>
                  </a:cubicBezTo>
                  <a:cubicBezTo>
                    <a:pt x="294" y="65"/>
                    <a:pt x="294" y="65"/>
                    <a:pt x="294" y="65"/>
                  </a:cubicBezTo>
                  <a:cubicBezTo>
                    <a:pt x="295" y="64"/>
                    <a:pt x="295" y="64"/>
                    <a:pt x="295" y="64"/>
                  </a:cubicBezTo>
                  <a:cubicBezTo>
                    <a:pt x="294" y="64"/>
                    <a:pt x="294" y="64"/>
                    <a:pt x="294" y="64"/>
                  </a:cubicBezTo>
                  <a:cubicBezTo>
                    <a:pt x="294" y="65"/>
                    <a:pt x="294" y="65"/>
                    <a:pt x="294" y="65"/>
                  </a:cubicBezTo>
                  <a:cubicBezTo>
                    <a:pt x="295" y="64"/>
                    <a:pt x="295" y="64"/>
                    <a:pt x="295" y="64"/>
                  </a:cubicBezTo>
                  <a:cubicBezTo>
                    <a:pt x="294" y="64"/>
                    <a:pt x="294" y="64"/>
                    <a:pt x="294" y="64"/>
                  </a:cubicBezTo>
                  <a:cubicBezTo>
                    <a:pt x="295" y="64"/>
                    <a:pt x="295" y="64"/>
                    <a:pt x="295" y="64"/>
                  </a:cubicBezTo>
                  <a:cubicBezTo>
                    <a:pt x="294" y="64"/>
                    <a:pt x="294" y="64"/>
                    <a:pt x="294" y="64"/>
                  </a:cubicBezTo>
                  <a:cubicBezTo>
                    <a:pt x="294" y="64"/>
                    <a:pt x="294" y="64"/>
                    <a:pt x="294" y="64"/>
                  </a:cubicBezTo>
                  <a:cubicBezTo>
                    <a:pt x="295" y="64"/>
                    <a:pt x="295" y="64"/>
                    <a:pt x="295" y="64"/>
                  </a:cubicBezTo>
                  <a:cubicBezTo>
                    <a:pt x="294" y="64"/>
                    <a:pt x="294" y="64"/>
                    <a:pt x="294" y="64"/>
                  </a:cubicBezTo>
                  <a:cubicBezTo>
                    <a:pt x="294" y="64"/>
                    <a:pt x="294" y="64"/>
                    <a:pt x="294" y="64"/>
                  </a:cubicBezTo>
                  <a:cubicBezTo>
                    <a:pt x="294" y="64"/>
                    <a:pt x="294" y="64"/>
                    <a:pt x="294" y="64"/>
                  </a:cubicBezTo>
                  <a:cubicBezTo>
                    <a:pt x="294" y="64"/>
                    <a:pt x="294" y="64"/>
                    <a:pt x="294" y="64"/>
                  </a:cubicBezTo>
                  <a:cubicBezTo>
                    <a:pt x="294" y="65"/>
                    <a:pt x="293" y="66"/>
                    <a:pt x="293" y="66"/>
                  </a:cubicBezTo>
                  <a:cubicBezTo>
                    <a:pt x="293" y="66"/>
                    <a:pt x="293" y="66"/>
                    <a:pt x="292" y="66"/>
                  </a:cubicBezTo>
                  <a:cubicBezTo>
                    <a:pt x="292" y="66"/>
                    <a:pt x="292" y="67"/>
                    <a:pt x="291" y="67"/>
                  </a:cubicBezTo>
                  <a:cubicBezTo>
                    <a:pt x="291" y="68"/>
                    <a:pt x="290" y="68"/>
                    <a:pt x="290" y="69"/>
                  </a:cubicBezTo>
                  <a:cubicBezTo>
                    <a:pt x="290" y="71"/>
                    <a:pt x="290" y="72"/>
                    <a:pt x="290" y="74"/>
                  </a:cubicBezTo>
                  <a:cubicBezTo>
                    <a:pt x="290" y="75"/>
                    <a:pt x="290" y="77"/>
                    <a:pt x="290" y="78"/>
                  </a:cubicBezTo>
                  <a:cubicBezTo>
                    <a:pt x="291" y="79"/>
                    <a:pt x="291" y="79"/>
                    <a:pt x="291" y="80"/>
                  </a:cubicBezTo>
                  <a:cubicBezTo>
                    <a:pt x="291" y="80"/>
                    <a:pt x="291" y="81"/>
                    <a:pt x="291" y="81"/>
                  </a:cubicBezTo>
                  <a:cubicBezTo>
                    <a:pt x="290" y="82"/>
                    <a:pt x="289" y="83"/>
                    <a:pt x="288" y="84"/>
                  </a:cubicBezTo>
                  <a:cubicBezTo>
                    <a:pt x="289" y="85"/>
                    <a:pt x="289" y="85"/>
                    <a:pt x="289" y="85"/>
                  </a:cubicBezTo>
                  <a:cubicBezTo>
                    <a:pt x="289" y="83"/>
                    <a:pt x="289" y="83"/>
                    <a:pt x="289" y="83"/>
                  </a:cubicBezTo>
                  <a:cubicBezTo>
                    <a:pt x="288" y="83"/>
                    <a:pt x="288" y="83"/>
                    <a:pt x="288" y="84"/>
                  </a:cubicBezTo>
                  <a:cubicBezTo>
                    <a:pt x="287" y="84"/>
                    <a:pt x="286" y="85"/>
                    <a:pt x="284" y="86"/>
                  </a:cubicBezTo>
                  <a:cubicBezTo>
                    <a:pt x="280" y="88"/>
                    <a:pt x="274" y="93"/>
                    <a:pt x="274" y="93"/>
                  </a:cubicBezTo>
                  <a:cubicBezTo>
                    <a:pt x="273" y="94"/>
                    <a:pt x="273" y="94"/>
                    <a:pt x="273" y="94"/>
                  </a:cubicBezTo>
                  <a:cubicBezTo>
                    <a:pt x="274" y="95"/>
                    <a:pt x="274" y="95"/>
                    <a:pt x="274" y="95"/>
                  </a:cubicBezTo>
                  <a:cubicBezTo>
                    <a:pt x="276" y="98"/>
                    <a:pt x="277" y="99"/>
                    <a:pt x="278" y="100"/>
                  </a:cubicBezTo>
                  <a:cubicBezTo>
                    <a:pt x="278" y="101"/>
                    <a:pt x="278" y="101"/>
                    <a:pt x="279" y="102"/>
                  </a:cubicBezTo>
                  <a:cubicBezTo>
                    <a:pt x="279" y="102"/>
                    <a:pt x="279" y="104"/>
                    <a:pt x="279" y="105"/>
                  </a:cubicBezTo>
                  <a:cubicBezTo>
                    <a:pt x="280" y="105"/>
                    <a:pt x="280" y="105"/>
                    <a:pt x="280" y="105"/>
                  </a:cubicBezTo>
                  <a:cubicBezTo>
                    <a:pt x="279" y="104"/>
                    <a:pt x="279" y="104"/>
                    <a:pt x="279" y="104"/>
                  </a:cubicBezTo>
                  <a:cubicBezTo>
                    <a:pt x="279" y="104"/>
                    <a:pt x="276" y="106"/>
                    <a:pt x="273" y="109"/>
                  </a:cubicBezTo>
                  <a:cubicBezTo>
                    <a:pt x="272" y="110"/>
                    <a:pt x="270" y="111"/>
                    <a:pt x="269" y="112"/>
                  </a:cubicBezTo>
                  <a:cubicBezTo>
                    <a:pt x="268" y="113"/>
                    <a:pt x="268" y="114"/>
                    <a:pt x="267" y="114"/>
                  </a:cubicBezTo>
                  <a:cubicBezTo>
                    <a:pt x="267" y="115"/>
                    <a:pt x="267" y="115"/>
                    <a:pt x="267" y="115"/>
                  </a:cubicBezTo>
                  <a:cubicBezTo>
                    <a:pt x="267" y="115"/>
                    <a:pt x="266" y="115"/>
                    <a:pt x="266" y="116"/>
                  </a:cubicBezTo>
                  <a:cubicBezTo>
                    <a:pt x="266" y="116"/>
                    <a:pt x="267" y="117"/>
                    <a:pt x="267" y="117"/>
                  </a:cubicBezTo>
                  <a:cubicBezTo>
                    <a:pt x="268" y="118"/>
                    <a:pt x="268" y="118"/>
                    <a:pt x="268" y="118"/>
                  </a:cubicBezTo>
                  <a:cubicBezTo>
                    <a:pt x="270" y="118"/>
                    <a:pt x="271" y="117"/>
                    <a:pt x="273" y="116"/>
                  </a:cubicBezTo>
                  <a:cubicBezTo>
                    <a:pt x="275" y="114"/>
                    <a:pt x="277" y="112"/>
                    <a:pt x="279" y="110"/>
                  </a:cubicBezTo>
                  <a:cubicBezTo>
                    <a:pt x="281" y="109"/>
                    <a:pt x="283" y="107"/>
                    <a:pt x="284" y="107"/>
                  </a:cubicBezTo>
                  <a:cubicBezTo>
                    <a:pt x="285" y="107"/>
                    <a:pt x="286" y="108"/>
                    <a:pt x="286" y="108"/>
                  </a:cubicBezTo>
                  <a:cubicBezTo>
                    <a:pt x="288" y="105"/>
                    <a:pt x="288" y="105"/>
                    <a:pt x="288" y="105"/>
                  </a:cubicBezTo>
                  <a:cubicBezTo>
                    <a:pt x="286" y="104"/>
                    <a:pt x="285" y="103"/>
                    <a:pt x="284" y="103"/>
                  </a:cubicBezTo>
                  <a:cubicBezTo>
                    <a:pt x="284"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3"/>
                    <a:pt x="283" y="103"/>
                    <a:pt x="283" y="103"/>
                  </a:cubicBezTo>
                  <a:cubicBezTo>
                    <a:pt x="283" y="102"/>
                    <a:pt x="283" y="102"/>
                    <a:pt x="283" y="102"/>
                  </a:cubicBezTo>
                  <a:cubicBezTo>
                    <a:pt x="283" y="102"/>
                    <a:pt x="283" y="102"/>
                    <a:pt x="283" y="102"/>
                  </a:cubicBezTo>
                  <a:cubicBezTo>
                    <a:pt x="283" y="103"/>
                    <a:pt x="283" y="103"/>
                    <a:pt x="283" y="103"/>
                  </a:cubicBezTo>
                  <a:cubicBezTo>
                    <a:pt x="283" y="102"/>
                    <a:pt x="283" y="102"/>
                    <a:pt x="283" y="102"/>
                  </a:cubicBezTo>
                  <a:cubicBezTo>
                    <a:pt x="283" y="103"/>
                    <a:pt x="283" y="103"/>
                    <a:pt x="283" y="103"/>
                  </a:cubicBezTo>
                  <a:cubicBezTo>
                    <a:pt x="283" y="103"/>
                    <a:pt x="283" y="103"/>
                    <a:pt x="283" y="103"/>
                  </a:cubicBezTo>
                  <a:cubicBezTo>
                    <a:pt x="283" y="102"/>
                    <a:pt x="283" y="102"/>
                    <a:pt x="283" y="102"/>
                  </a:cubicBezTo>
                  <a:cubicBezTo>
                    <a:pt x="283" y="103"/>
                    <a:pt x="283" y="103"/>
                    <a:pt x="283" y="103"/>
                  </a:cubicBezTo>
                  <a:cubicBezTo>
                    <a:pt x="283" y="103"/>
                    <a:pt x="283" y="103"/>
                    <a:pt x="283" y="103"/>
                  </a:cubicBezTo>
                  <a:cubicBezTo>
                    <a:pt x="284" y="102"/>
                    <a:pt x="284" y="102"/>
                    <a:pt x="285" y="102"/>
                  </a:cubicBezTo>
                  <a:cubicBezTo>
                    <a:pt x="286" y="101"/>
                    <a:pt x="287" y="100"/>
                    <a:pt x="288" y="100"/>
                  </a:cubicBezTo>
                  <a:cubicBezTo>
                    <a:pt x="288" y="100"/>
                    <a:pt x="288" y="100"/>
                    <a:pt x="288" y="100"/>
                  </a:cubicBezTo>
                  <a:cubicBezTo>
                    <a:pt x="288" y="99"/>
                    <a:pt x="288" y="99"/>
                    <a:pt x="288" y="99"/>
                  </a:cubicBezTo>
                  <a:cubicBezTo>
                    <a:pt x="288" y="99"/>
                    <a:pt x="288" y="99"/>
                    <a:pt x="288" y="99"/>
                  </a:cubicBezTo>
                  <a:cubicBezTo>
                    <a:pt x="288" y="99"/>
                    <a:pt x="289" y="99"/>
                    <a:pt x="290" y="99"/>
                  </a:cubicBezTo>
                  <a:cubicBezTo>
                    <a:pt x="293" y="98"/>
                    <a:pt x="297" y="98"/>
                    <a:pt x="298" y="98"/>
                  </a:cubicBezTo>
                  <a:cubicBezTo>
                    <a:pt x="298" y="97"/>
                    <a:pt x="298" y="97"/>
                    <a:pt x="298" y="97"/>
                  </a:cubicBezTo>
                  <a:cubicBezTo>
                    <a:pt x="297" y="98"/>
                    <a:pt x="297" y="98"/>
                    <a:pt x="297" y="98"/>
                  </a:cubicBezTo>
                  <a:cubicBezTo>
                    <a:pt x="297" y="98"/>
                    <a:pt x="298" y="100"/>
                    <a:pt x="299" y="101"/>
                  </a:cubicBezTo>
                  <a:cubicBezTo>
                    <a:pt x="299" y="102"/>
                    <a:pt x="300" y="103"/>
                    <a:pt x="300" y="104"/>
                  </a:cubicBezTo>
                  <a:cubicBezTo>
                    <a:pt x="300" y="104"/>
                    <a:pt x="300" y="104"/>
                    <a:pt x="300" y="104"/>
                  </a:cubicBezTo>
                  <a:cubicBezTo>
                    <a:pt x="301" y="105"/>
                    <a:pt x="301" y="105"/>
                    <a:pt x="301" y="105"/>
                  </a:cubicBezTo>
                  <a:cubicBezTo>
                    <a:pt x="301" y="105"/>
                    <a:pt x="301" y="105"/>
                    <a:pt x="301" y="105"/>
                  </a:cubicBezTo>
                  <a:cubicBezTo>
                    <a:pt x="301" y="105"/>
                    <a:pt x="301" y="105"/>
                    <a:pt x="301" y="105"/>
                  </a:cubicBezTo>
                  <a:cubicBezTo>
                    <a:pt x="301" y="105"/>
                    <a:pt x="301" y="105"/>
                    <a:pt x="301" y="105"/>
                  </a:cubicBezTo>
                  <a:cubicBezTo>
                    <a:pt x="301" y="105"/>
                    <a:pt x="301" y="105"/>
                    <a:pt x="301" y="105"/>
                  </a:cubicBezTo>
                  <a:cubicBezTo>
                    <a:pt x="301" y="105"/>
                    <a:pt x="301" y="105"/>
                    <a:pt x="301" y="105"/>
                  </a:cubicBezTo>
                  <a:cubicBezTo>
                    <a:pt x="301" y="105"/>
                    <a:pt x="301" y="105"/>
                    <a:pt x="301" y="105"/>
                  </a:cubicBezTo>
                  <a:cubicBezTo>
                    <a:pt x="302" y="105"/>
                    <a:pt x="302" y="105"/>
                    <a:pt x="302" y="105"/>
                  </a:cubicBezTo>
                  <a:cubicBezTo>
                    <a:pt x="301" y="104"/>
                    <a:pt x="301" y="104"/>
                    <a:pt x="301" y="104"/>
                  </a:cubicBezTo>
                  <a:cubicBezTo>
                    <a:pt x="301" y="105"/>
                    <a:pt x="301" y="105"/>
                    <a:pt x="301" y="105"/>
                  </a:cubicBezTo>
                  <a:cubicBezTo>
                    <a:pt x="302" y="105"/>
                    <a:pt x="302" y="105"/>
                    <a:pt x="302" y="105"/>
                  </a:cubicBezTo>
                  <a:cubicBezTo>
                    <a:pt x="301" y="104"/>
                    <a:pt x="301" y="104"/>
                    <a:pt x="301" y="104"/>
                  </a:cubicBezTo>
                  <a:cubicBezTo>
                    <a:pt x="302" y="105"/>
                    <a:pt x="302" y="105"/>
                    <a:pt x="302" y="105"/>
                  </a:cubicBezTo>
                  <a:cubicBezTo>
                    <a:pt x="302" y="104"/>
                    <a:pt x="302" y="104"/>
                    <a:pt x="302" y="104"/>
                  </a:cubicBezTo>
                  <a:cubicBezTo>
                    <a:pt x="301" y="104"/>
                    <a:pt x="301" y="104"/>
                    <a:pt x="301" y="104"/>
                  </a:cubicBezTo>
                  <a:cubicBezTo>
                    <a:pt x="302" y="105"/>
                    <a:pt x="302" y="105"/>
                    <a:pt x="302" y="105"/>
                  </a:cubicBezTo>
                  <a:cubicBezTo>
                    <a:pt x="302" y="104"/>
                    <a:pt x="302" y="104"/>
                    <a:pt x="302" y="104"/>
                  </a:cubicBezTo>
                  <a:cubicBezTo>
                    <a:pt x="302" y="107"/>
                    <a:pt x="302" y="107"/>
                    <a:pt x="302" y="107"/>
                  </a:cubicBezTo>
                  <a:cubicBezTo>
                    <a:pt x="302" y="107"/>
                    <a:pt x="302" y="107"/>
                    <a:pt x="307" y="107"/>
                  </a:cubicBezTo>
                  <a:cubicBezTo>
                    <a:pt x="308" y="107"/>
                    <a:pt x="309" y="107"/>
                    <a:pt x="309" y="107"/>
                  </a:cubicBezTo>
                  <a:cubicBezTo>
                    <a:pt x="310" y="107"/>
                    <a:pt x="310" y="107"/>
                    <a:pt x="310" y="107"/>
                  </a:cubicBezTo>
                  <a:cubicBezTo>
                    <a:pt x="310" y="107"/>
                    <a:pt x="311" y="108"/>
                    <a:pt x="311" y="108"/>
                  </a:cubicBezTo>
                  <a:cubicBezTo>
                    <a:pt x="312" y="108"/>
                    <a:pt x="313" y="107"/>
                    <a:pt x="313" y="107"/>
                  </a:cubicBezTo>
                  <a:cubicBezTo>
                    <a:pt x="313" y="106"/>
                    <a:pt x="313" y="106"/>
                    <a:pt x="314" y="105"/>
                  </a:cubicBezTo>
                  <a:cubicBezTo>
                    <a:pt x="314" y="104"/>
                    <a:pt x="314" y="103"/>
                    <a:pt x="314" y="101"/>
                  </a:cubicBezTo>
                  <a:cubicBezTo>
                    <a:pt x="314" y="101"/>
                    <a:pt x="314" y="101"/>
                    <a:pt x="314" y="101"/>
                  </a:cubicBezTo>
                  <a:cubicBezTo>
                    <a:pt x="314" y="101"/>
                    <a:pt x="314" y="101"/>
                    <a:pt x="314" y="101"/>
                  </a:cubicBezTo>
                  <a:cubicBezTo>
                    <a:pt x="313" y="101"/>
                    <a:pt x="313" y="101"/>
                    <a:pt x="313" y="101"/>
                  </a:cubicBezTo>
                  <a:cubicBezTo>
                    <a:pt x="314" y="101"/>
                    <a:pt x="314" y="101"/>
                    <a:pt x="314" y="101"/>
                  </a:cubicBezTo>
                  <a:cubicBezTo>
                    <a:pt x="314" y="101"/>
                    <a:pt x="314" y="101"/>
                    <a:pt x="314" y="101"/>
                  </a:cubicBezTo>
                  <a:cubicBezTo>
                    <a:pt x="313" y="101"/>
                    <a:pt x="313" y="101"/>
                    <a:pt x="313" y="101"/>
                  </a:cubicBezTo>
                  <a:cubicBezTo>
                    <a:pt x="314" y="101"/>
                    <a:pt x="314" y="101"/>
                    <a:pt x="314" y="101"/>
                  </a:cubicBezTo>
                  <a:cubicBezTo>
                    <a:pt x="314" y="101"/>
                    <a:pt x="314" y="101"/>
                    <a:pt x="314" y="101"/>
                  </a:cubicBezTo>
                  <a:cubicBezTo>
                    <a:pt x="314" y="101"/>
                    <a:pt x="314" y="101"/>
                    <a:pt x="314" y="101"/>
                  </a:cubicBezTo>
                  <a:cubicBezTo>
                    <a:pt x="314" y="101"/>
                    <a:pt x="314" y="101"/>
                    <a:pt x="314" y="101"/>
                  </a:cubicBezTo>
                  <a:cubicBezTo>
                    <a:pt x="314" y="101"/>
                    <a:pt x="314" y="101"/>
                    <a:pt x="314" y="101"/>
                  </a:cubicBezTo>
                  <a:cubicBezTo>
                    <a:pt x="314" y="101"/>
                    <a:pt x="314" y="101"/>
                    <a:pt x="314" y="101"/>
                  </a:cubicBezTo>
                  <a:cubicBezTo>
                    <a:pt x="314" y="101"/>
                    <a:pt x="315" y="100"/>
                    <a:pt x="315" y="99"/>
                  </a:cubicBezTo>
                  <a:cubicBezTo>
                    <a:pt x="316" y="98"/>
                    <a:pt x="318" y="96"/>
                    <a:pt x="319" y="94"/>
                  </a:cubicBezTo>
                  <a:cubicBezTo>
                    <a:pt x="320" y="93"/>
                    <a:pt x="320" y="92"/>
                    <a:pt x="321" y="92"/>
                  </a:cubicBezTo>
                  <a:cubicBezTo>
                    <a:pt x="321" y="92"/>
                    <a:pt x="321" y="92"/>
                    <a:pt x="321" y="92"/>
                  </a:cubicBezTo>
                  <a:cubicBezTo>
                    <a:pt x="321" y="91"/>
                    <a:pt x="321" y="91"/>
                    <a:pt x="321" y="91"/>
                  </a:cubicBezTo>
                  <a:cubicBezTo>
                    <a:pt x="321" y="91"/>
                    <a:pt x="321" y="91"/>
                    <a:pt x="321" y="91"/>
                  </a:cubicBezTo>
                  <a:cubicBezTo>
                    <a:pt x="321" y="92"/>
                    <a:pt x="321" y="92"/>
                    <a:pt x="321" y="92"/>
                  </a:cubicBezTo>
                  <a:cubicBezTo>
                    <a:pt x="321" y="91"/>
                    <a:pt x="321" y="91"/>
                    <a:pt x="321" y="91"/>
                  </a:cubicBezTo>
                  <a:cubicBezTo>
                    <a:pt x="321" y="91"/>
                    <a:pt x="321" y="91"/>
                    <a:pt x="321" y="91"/>
                  </a:cubicBezTo>
                  <a:cubicBezTo>
                    <a:pt x="321" y="92"/>
                    <a:pt x="321" y="92"/>
                    <a:pt x="321" y="92"/>
                  </a:cubicBezTo>
                  <a:cubicBezTo>
                    <a:pt x="321" y="91"/>
                    <a:pt x="321" y="91"/>
                    <a:pt x="321" y="91"/>
                  </a:cubicBezTo>
                  <a:cubicBezTo>
                    <a:pt x="321" y="92"/>
                    <a:pt x="321" y="92"/>
                    <a:pt x="321" y="92"/>
                  </a:cubicBezTo>
                  <a:cubicBezTo>
                    <a:pt x="321" y="92"/>
                    <a:pt x="321" y="92"/>
                    <a:pt x="321" y="92"/>
                  </a:cubicBezTo>
                  <a:cubicBezTo>
                    <a:pt x="321" y="91"/>
                    <a:pt x="321" y="91"/>
                    <a:pt x="321" y="91"/>
                  </a:cubicBezTo>
                  <a:cubicBezTo>
                    <a:pt x="321" y="92"/>
                    <a:pt x="321" y="92"/>
                    <a:pt x="321" y="92"/>
                  </a:cubicBezTo>
                  <a:cubicBezTo>
                    <a:pt x="321" y="89"/>
                    <a:pt x="321" y="89"/>
                    <a:pt x="321" y="89"/>
                  </a:cubicBezTo>
                  <a:cubicBezTo>
                    <a:pt x="320" y="89"/>
                    <a:pt x="319" y="89"/>
                    <a:pt x="318" y="90"/>
                  </a:cubicBezTo>
                  <a:cubicBezTo>
                    <a:pt x="318" y="90"/>
                    <a:pt x="317" y="91"/>
                    <a:pt x="316" y="92"/>
                  </a:cubicBezTo>
                  <a:cubicBezTo>
                    <a:pt x="315" y="93"/>
                    <a:pt x="315" y="93"/>
                    <a:pt x="314" y="93"/>
                  </a:cubicBezTo>
                  <a:cubicBezTo>
                    <a:pt x="313" y="93"/>
                    <a:pt x="313" y="93"/>
                    <a:pt x="313" y="93"/>
                  </a:cubicBezTo>
                  <a:cubicBezTo>
                    <a:pt x="313" y="94"/>
                    <a:pt x="313" y="94"/>
                    <a:pt x="313" y="94"/>
                  </a:cubicBezTo>
                  <a:cubicBezTo>
                    <a:pt x="314" y="93"/>
                    <a:pt x="314" y="93"/>
                    <a:pt x="314" y="93"/>
                  </a:cubicBezTo>
                  <a:cubicBezTo>
                    <a:pt x="313" y="94"/>
                    <a:pt x="313" y="94"/>
                    <a:pt x="313" y="94"/>
                  </a:cubicBezTo>
                  <a:cubicBezTo>
                    <a:pt x="314" y="94"/>
                    <a:pt x="314" y="94"/>
                    <a:pt x="314" y="94"/>
                  </a:cubicBezTo>
                  <a:cubicBezTo>
                    <a:pt x="314" y="93"/>
                    <a:pt x="314" y="93"/>
                    <a:pt x="314" y="93"/>
                  </a:cubicBezTo>
                  <a:cubicBezTo>
                    <a:pt x="313" y="94"/>
                    <a:pt x="313" y="94"/>
                    <a:pt x="313" y="94"/>
                  </a:cubicBezTo>
                  <a:cubicBezTo>
                    <a:pt x="314" y="94"/>
                    <a:pt x="314" y="94"/>
                    <a:pt x="314" y="94"/>
                  </a:cubicBezTo>
                  <a:cubicBezTo>
                    <a:pt x="313" y="94"/>
                    <a:pt x="313" y="94"/>
                    <a:pt x="313" y="94"/>
                  </a:cubicBezTo>
                  <a:cubicBezTo>
                    <a:pt x="314" y="94"/>
                    <a:pt x="314" y="94"/>
                    <a:pt x="314" y="94"/>
                  </a:cubicBezTo>
                  <a:cubicBezTo>
                    <a:pt x="314" y="94"/>
                    <a:pt x="314" y="94"/>
                    <a:pt x="314" y="94"/>
                  </a:cubicBezTo>
                  <a:cubicBezTo>
                    <a:pt x="313" y="94"/>
                    <a:pt x="313" y="94"/>
                    <a:pt x="313" y="94"/>
                  </a:cubicBezTo>
                  <a:cubicBezTo>
                    <a:pt x="314" y="94"/>
                    <a:pt x="314" y="94"/>
                    <a:pt x="314" y="94"/>
                  </a:cubicBezTo>
                  <a:cubicBezTo>
                    <a:pt x="314" y="94"/>
                    <a:pt x="314" y="94"/>
                    <a:pt x="314" y="94"/>
                  </a:cubicBezTo>
                  <a:cubicBezTo>
                    <a:pt x="314" y="94"/>
                    <a:pt x="314" y="94"/>
                    <a:pt x="314" y="94"/>
                  </a:cubicBezTo>
                  <a:cubicBezTo>
                    <a:pt x="314" y="94"/>
                    <a:pt x="314" y="94"/>
                    <a:pt x="314" y="94"/>
                  </a:cubicBezTo>
                  <a:cubicBezTo>
                    <a:pt x="314" y="94"/>
                    <a:pt x="314" y="94"/>
                    <a:pt x="314" y="94"/>
                  </a:cubicBezTo>
                  <a:cubicBezTo>
                    <a:pt x="314" y="94"/>
                    <a:pt x="314" y="94"/>
                    <a:pt x="314" y="94"/>
                  </a:cubicBezTo>
                  <a:cubicBezTo>
                    <a:pt x="314" y="94"/>
                    <a:pt x="315" y="93"/>
                    <a:pt x="316" y="92"/>
                  </a:cubicBezTo>
                  <a:cubicBezTo>
                    <a:pt x="317" y="91"/>
                    <a:pt x="319" y="90"/>
                    <a:pt x="321" y="88"/>
                  </a:cubicBezTo>
                  <a:cubicBezTo>
                    <a:pt x="322" y="88"/>
                    <a:pt x="322" y="87"/>
                    <a:pt x="323" y="87"/>
                  </a:cubicBezTo>
                  <a:cubicBezTo>
                    <a:pt x="324" y="86"/>
                    <a:pt x="324" y="86"/>
                    <a:pt x="324" y="86"/>
                  </a:cubicBezTo>
                  <a:cubicBezTo>
                    <a:pt x="324" y="86"/>
                    <a:pt x="324" y="86"/>
                    <a:pt x="324" y="86"/>
                  </a:cubicBezTo>
                  <a:cubicBezTo>
                    <a:pt x="324" y="86"/>
                    <a:pt x="324" y="86"/>
                    <a:pt x="324" y="86"/>
                  </a:cubicBezTo>
                  <a:cubicBezTo>
                    <a:pt x="324" y="86"/>
                    <a:pt x="324" y="86"/>
                    <a:pt x="324" y="86"/>
                  </a:cubicBezTo>
                  <a:cubicBezTo>
                    <a:pt x="324" y="86"/>
                    <a:pt x="324" y="86"/>
                    <a:pt x="324" y="86"/>
                  </a:cubicBezTo>
                  <a:cubicBezTo>
                    <a:pt x="324" y="86"/>
                    <a:pt x="324" y="86"/>
                    <a:pt x="324" y="86"/>
                  </a:cubicBezTo>
                  <a:cubicBezTo>
                    <a:pt x="324" y="86"/>
                    <a:pt x="324" y="86"/>
                    <a:pt x="324" y="86"/>
                  </a:cubicBezTo>
                  <a:cubicBezTo>
                    <a:pt x="324" y="86"/>
                    <a:pt x="324" y="86"/>
                    <a:pt x="324" y="86"/>
                  </a:cubicBezTo>
                  <a:cubicBezTo>
                    <a:pt x="324" y="86"/>
                    <a:pt x="324" y="86"/>
                    <a:pt x="324" y="86"/>
                  </a:cubicBezTo>
                  <a:cubicBezTo>
                    <a:pt x="325" y="86"/>
                    <a:pt x="325" y="86"/>
                    <a:pt x="325" y="86"/>
                  </a:cubicBezTo>
                  <a:cubicBezTo>
                    <a:pt x="325" y="86"/>
                    <a:pt x="326" y="86"/>
                    <a:pt x="327" y="87"/>
                  </a:cubicBezTo>
                  <a:cubicBezTo>
                    <a:pt x="328" y="87"/>
                    <a:pt x="330" y="88"/>
                    <a:pt x="331" y="88"/>
                  </a:cubicBezTo>
                  <a:cubicBezTo>
                    <a:pt x="334" y="88"/>
                    <a:pt x="336" y="87"/>
                    <a:pt x="338" y="86"/>
                  </a:cubicBezTo>
                  <a:cubicBezTo>
                    <a:pt x="340" y="85"/>
                    <a:pt x="342" y="85"/>
                    <a:pt x="344" y="85"/>
                  </a:cubicBezTo>
                  <a:cubicBezTo>
                    <a:pt x="346" y="85"/>
                    <a:pt x="347" y="84"/>
                    <a:pt x="348" y="83"/>
                  </a:cubicBezTo>
                  <a:cubicBezTo>
                    <a:pt x="350" y="81"/>
                    <a:pt x="351" y="79"/>
                    <a:pt x="352" y="76"/>
                  </a:cubicBezTo>
                  <a:cubicBezTo>
                    <a:pt x="353" y="73"/>
                    <a:pt x="354" y="70"/>
                    <a:pt x="356" y="68"/>
                  </a:cubicBezTo>
                  <a:cubicBezTo>
                    <a:pt x="354" y="67"/>
                    <a:pt x="354" y="67"/>
                    <a:pt x="354" y="67"/>
                  </a:cubicBezTo>
                  <a:cubicBezTo>
                    <a:pt x="355" y="68"/>
                    <a:pt x="355" y="68"/>
                    <a:pt x="355" y="68"/>
                  </a:cubicBezTo>
                  <a:cubicBezTo>
                    <a:pt x="357" y="67"/>
                    <a:pt x="359" y="66"/>
                    <a:pt x="362" y="65"/>
                  </a:cubicBezTo>
                  <a:cubicBezTo>
                    <a:pt x="363" y="65"/>
                    <a:pt x="364" y="64"/>
                    <a:pt x="365" y="63"/>
                  </a:cubicBezTo>
                  <a:cubicBezTo>
                    <a:pt x="366" y="62"/>
                    <a:pt x="367" y="61"/>
                    <a:pt x="367" y="59"/>
                  </a:cubicBezTo>
                  <a:cubicBezTo>
                    <a:pt x="367" y="58"/>
                    <a:pt x="367" y="57"/>
                    <a:pt x="367" y="57"/>
                  </a:cubicBezTo>
                  <a:cubicBezTo>
                    <a:pt x="368" y="56"/>
                    <a:pt x="367" y="56"/>
                    <a:pt x="368" y="56"/>
                  </a:cubicBezTo>
                  <a:cubicBezTo>
                    <a:pt x="368" y="56"/>
                    <a:pt x="370" y="57"/>
                    <a:pt x="371" y="57"/>
                  </a:cubicBezTo>
                  <a:cubicBezTo>
                    <a:pt x="372" y="58"/>
                    <a:pt x="373" y="58"/>
                    <a:pt x="375" y="58"/>
                  </a:cubicBezTo>
                  <a:cubicBezTo>
                    <a:pt x="375" y="57"/>
                    <a:pt x="375" y="57"/>
                    <a:pt x="375" y="57"/>
                  </a:cubicBezTo>
                  <a:cubicBezTo>
                    <a:pt x="375" y="58"/>
                    <a:pt x="375" y="58"/>
                    <a:pt x="375" y="58"/>
                  </a:cubicBezTo>
                  <a:cubicBezTo>
                    <a:pt x="378" y="59"/>
                    <a:pt x="382" y="60"/>
                    <a:pt x="386" y="60"/>
                  </a:cubicBezTo>
                  <a:cubicBezTo>
                    <a:pt x="387" y="60"/>
                    <a:pt x="388" y="60"/>
                    <a:pt x="389" y="59"/>
                  </a:cubicBezTo>
                  <a:cubicBezTo>
                    <a:pt x="390" y="59"/>
                    <a:pt x="391" y="59"/>
                    <a:pt x="391" y="58"/>
                  </a:cubicBezTo>
                  <a:cubicBezTo>
                    <a:pt x="390" y="57"/>
                    <a:pt x="390" y="57"/>
                    <a:pt x="390" y="57"/>
                  </a:cubicBezTo>
                  <a:cubicBezTo>
                    <a:pt x="389" y="56"/>
                    <a:pt x="389" y="56"/>
                    <a:pt x="389" y="56"/>
                  </a:cubicBezTo>
                  <a:cubicBezTo>
                    <a:pt x="388" y="57"/>
                    <a:pt x="388" y="58"/>
                    <a:pt x="387" y="58"/>
                  </a:cubicBezTo>
                  <a:cubicBezTo>
                    <a:pt x="386" y="58"/>
                    <a:pt x="385" y="59"/>
                    <a:pt x="384" y="59"/>
                  </a:cubicBezTo>
                  <a:cubicBezTo>
                    <a:pt x="382" y="59"/>
                    <a:pt x="379" y="58"/>
                    <a:pt x="376" y="58"/>
                  </a:cubicBezTo>
                  <a:cubicBezTo>
                    <a:pt x="376" y="58"/>
                    <a:pt x="376" y="58"/>
                    <a:pt x="376" y="58"/>
                  </a:cubicBezTo>
                  <a:cubicBezTo>
                    <a:pt x="376" y="58"/>
                    <a:pt x="376" y="58"/>
                    <a:pt x="376" y="58"/>
                  </a:cubicBezTo>
                  <a:cubicBezTo>
                    <a:pt x="376" y="58"/>
                    <a:pt x="374" y="59"/>
                    <a:pt x="373" y="60"/>
                  </a:cubicBezTo>
                  <a:cubicBezTo>
                    <a:pt x="372" y="60"/>
                    <a:pt x="371" y="61"/>
                    <a:pt x="371" y="61"/>
                  </a:cubicBezTo>
                  <a:cubicBezTo>
                    <a:pt x="370" y="62"/>
                    <a:pt x="370" y="62"/>
                    <a:pt x="370" y="62"/>
                  </a:cubicBezTo>
                  <a:cubicBezTo>
                    <a:pt x="370" y="62"/>
                    <a:pt x="370" y="62"/>
                    <a:pt x="370" y="62"/>
                  </a:cubicBezTo>
                  <a:cubicBezTo>
                    <a:pt x="370" y="63"/>
                    <a:pt x="369" y="63"/>
                    <a:pt x="369" y="63"/>
                  </a:cubicBezTo>
                  <a:cubicBezTo>
                    <a:pt x="370" y="64"/>
                    <a:pt x="370" y="64"/>
                    <a:pt x="370" y="64"/>
                  </a:cubicBezTo>
                  <a:cubicBezTo>
                    <a:pt x="370" y="65"/>
                    <a:pt x="370" y="65"/>
                    <a:pt x="371" y="65"/>
                  </a:cubicBezTo>
                  <a:cubicBezTo>
                    <a:pt x="371" y="65"/>
                    <a:pt x="371" y="65"/>
                    <a:pt x="371" y="65"/>
                  </a:cubicBezTo>
                  <a:cubicBezTo>
                    <a:pt x="371" y="62"/>
                    <a:pt x="371" y="62"/>
                    <a:pt x="371" y="62"/>
                  </a:cubicBezTo>
                  <a:cubicBezTo>
                    <a:pt x="369" y="62"/>
                    <a:pt x="367" y="63"/>
                    <a:pt x="364" y="64"/>
                  </a:cubicBezTo>
                  <a:cubicBezTo>
                    <a:pt x="363" y="65"/>
                    <a:pt x="362" y="65"/>
                    <a:pt x="361" y="66"/>
                  </a:cubicBezTo>
                  <a:cubicBezTo>
                    <a:pt x="361" y="66"/>
                    <a:pt x="361" y="66"/>
                    <a:pt x="360" y="67"/>
                  </a:cubicBezTo>
                  <a:cubicBezTo>
                    <a:pt x="360" y="67"/>
                    <a:pt x="360" y="68"/>
                    <a:pt x="360" y="68"/>
                  </a:cubicBezTo>
                  <a:cubicBezTo>
                    <a:pt x="360" y="69"/>
                    <a:pt x="360" y="69"/>
                    <a:pt x="360" y="70"/>
                  </a:cubicBezTo>
                  <a:cubicBezTo>
                    <a:pt x="360" y="70"/>
                    <a:pt x="360" y="70"/>
                    <a:pt x="360" y="70"/>
                  </a:cubicBezTo>
                  <a:cubicBezTo>
                    <a:pt x="361" y="70"/>
                    <a:pt x="361" y="70"/>
                    <a:pt x="361" y="70"/>
                  </a:cubicBezTo>
                  <a:cubicBezTo>
                    <a:pt x="361" y="70"/>
                    <a:pt x="361" y="70"/>
                    <a:pt x="361" y="70"/>
                  </a:cubicBezTo>
                  <a:cubicBezTo>
                    <a:pt x="361" y="69"/>
                    <a:pt x="361" y="69"/>
                    <a:pt x="361" y="69"/>
                  </a:cubicBezTo>
                  <a:cubicBezTo>
                    <a:pt x="361" y="70"/>
                    <a:pt x="361" y="70"/>
                    <a:pt x="361" y="70"/>
                  </a:cubicBezTo>
                  <a:cubicBezTo>
                    <a:pt x="361" y="70"/>
                    <a:pt x="361" y="70"/>
                    <a:pt x="361" y="70"/>
                  </a:cubicBezTo>
                  <a:cubicBezTo>
                    <a:pt x="361" y="69"/>
                    <a:pt x="361" y="69"/>
                    <a:pt x="361" y="69"/>
                  </a:cubicBezTo>
                  <a:cubicBezTo>
                    <a:pt x="361" y="70"/>
                    <a:pt x="361" y="70"/>
                    <a:pt x="361" y="70"/>
                  </a:cubicBezTo>
                  <a:cubicBezTo>
                    <a:pt x="362" y="69"/>
                    <a:pt x="362" y="69"/>
                    <a:pt x="362" y="69"/>
                  </a:cubicBezTo>
                  <a:cubicBezTo>
                    <a:pt x="360" y="69"/>
                    <a:pt x="360" y="69"/>
                    <a:pt x="360" y="69"/>
                  </a:cubicBezTo>
                  <a:cubicBezTo>
                    <a:pt x="361" y="70"/>
                    <a:pt x="361" y="70"/>
                    <a:pt x="361" y="70"/>
                  </a:cubicBezTo>
                  <a:cubicBezTo>
                    <a:pt x="362" y="69"/>
                    <a:pt x="362" y="69"/>
                    <a:pt x="362" y="69"/>
                  </a:cubicBezTo>
                  <a:cubicBezTo>
                    <a:pt x="360" y="69"/>
                    <a:pt x="360" y="69"/>
                    <a:pt x="360" y="69"/>
                  </a:cubicBezTo>
                  <a:cubicBezTo>
                    <a:pt x="361" y="69"/>
                    <a:pt x="361" y="69"/>
                    <a:pt x="361" y="69"/>
                  </a:cubicBezTo>
                  <a:cubicBezTo>
                    <a:pt x="360" y="69"/>
                    <a:pt x="360" y="69"/>
                    <a:pt x="360" y="69"/>
                  </a:cubicBezTo>
                  <a:cubicBezTo>
                    <a:pt x="360" y="69"/>
                    <a:pt x="360" y="69"/>
                    <a:pt x="360" y="69"/>
                  </a:cubicBezTo>
                  <a:cubicBezTo>
                    <a:pt x="361" y="69"/>
                    <a:pt x="361" y="69"/>
                    <a:pt x="361" y="69"/>
                  </a:cubicBezTo>
                  <a:cubicBezTo>
                    <a:pt x="360" y="69"/>
                    <a:pt x="360" y="69"/>
                    <a:pt x="360" y="69"/>
                  </a:cubicBezTo>
                  <a:cubicBezTo>
                    <a:pt x="360" y="69"/>
                    <a:pt x="360" y="69"/>
                    <a:pt x="360" y="69"/>
                  </a:cubicBezTo>
                  <a:cubicBezTo>
                    <a:pt x="360" y="69"/>
                    <a:pt x="360" y="69"/>
                    <a:pt x="360" y="69"/>
                  </a:cubicBezTo>
                  <a:cubicBezTo>
                    <a:pt x="360" y="69"/>
                    <a:pt x="360" y="69"/>
                    <a:pt x="360" y="69"/>
                  </a:cubicBezTo>
                  <a:cubicBezTo>
                    <a:pt x="360" y="69"/>
                    <a:pt x="360" y="69"/>
                    <a:pt x="360" y="69"/>
                  </a:cubicBezTo>
                  <a:cubicBezTo>
                    <a:pt x="360" y="69"/>
                    <a:pt x="360" y="69"/>
                    <a:pt x="360" y="69"/>
                  </a:cubicBezTo>
                  <a:cubicBezTo>
                    <a:pt x="360" y="69"/>
                    <a:pt x="360" y="70"/>
                    <a:pt x="359" y="71"/>
                  </a:cubicBezTo>
                  <a:cubicBezTo>
                    <a:pt x="359" y="71"/>
                    <a:pt x="358" y="72"/>
                    <a:pt x="358" y="74"/>
                  </a:cubicBezTo>
                  <a:cubicBezTo>
                    <a:pt x="358" y="74"/>
                    <a:pt x="358" y="75"/>
                    <a:pt x="359" y="75"/>
                  </a:cubicBezTo>
                  <a:cubicBezTo>
                    <a:pt x="359" y="76"/>
                    <a:pt x="360" y="76"/>
                    <a:pt x="361" y="77"/>
                  </a:cubicBezTo>
                  <a:cubicBezTo>
                    <a:pt x="362" y="77"/>
                    <a:pt x="363" y="77"/>
                    <a:pt x="364" y="77"/>
                  </a:cubicBezTo>
                  <a:cubicBezTo>
                    <a:pt x="364" y="74"/>
                    <a:pt x="364" y="74"/>
                    <a:pt x="364" y="74"/>
                  </a:cubicBezTo>
                  <a:cubicBezTo>
                    <a:pt x="364" y="75"/>
                    <a:pt x="364" y="75"/>
                    <a:pt x="364" y="75"/>
                  </a:cubicBezTo>
                  <a:cubicBezTo>
                    <a:pt x="365" y="74"/>
                    <a:pt x="365" y="74"/>
                    <a:pt x="365" y="74"/>
                  </a:cubicBezTo>
                  <a:cubicBezTo>
                    <a:pt x="364" y="74"/>
                    <a:pt x="364" y="74"/>
                    <a:pt x="364" y="74"/>
                  </a:cubicBezTo>
                  <a:cubicBezTo>
                    <a:pt x="364" y="75"/>
                    <a:pt x="364" y="75"/>
                    <a:pt x="364" y="75"/>
                  </a:cubicBezTo>
                  <a:cubicBezTo>
                    <a:pt x="365" y="74"/>
                    <a:pt x="365" y="74"/>
                    <a:pt x="365" y="74"/>
                  </a:cubicBezTo>
                  <a:cubicBezTo>
                    <a:pt x="365" y="75"/>
                    <a:pt x="365" y="75"/>
                    <a:pt x="365" y="75"/>
                  </a:cubicBezTo>
                  <a:cubicBezTo>
                    <a:pt x="365" y="75"/>
                    <a:pt x="365" y="75"/>
                    <a:pt x="365" y="75"/>
                  </a:cubicBezTo>
                  <a:cubicBezTo>
                    <a:pt x="365" y="74"/>
                    <a:pt x="365" y="74"/>
                    <a:pt x="365" y="74"/>
                  </a:cubicBezTo>
                  <a:cubicBezTo>
                    <a:pt x="365" y="75"/>
                    <a:pt x="365" y="75"/>
                    <a:pt x="365" y="75"/>
                  </a:cubicBezTo>
                  <a:cubicBezTo>
                    <a:pt x="365" y="75"/>
                    <a:pt x="365" y="75"/>
                    <a:pt x="365" y="75"/>
                  </a:cubicBezTo>
                  <a:cubicBezTo>
                    <a:pt x="365" y="75"/>
                    <a:pt x="365" y="75"/>
                    <a:pt x="365" y="75"/>
                  </a:cubicBezTo>
                  <a:cubicBezTo>
                    <a:pt x="365" y="75"/>
                    <a:pt x="365" y="75"/>
                    <a:pt x="365" y="75"/>
                  </a:cubicBezTo>
                  <a:cubicBezTo>
                    <a:pt x="365" y="75"/>
                    <a:pt x="365" y="75"/>
                    <a:pt x="365" y="75"/>
                  </a:cubicBezTo>
                  <a:cubicBezTo>
                    <a:pt x="365" y="75"/>
                    <a:pt x="365" y="75"/>
                    <a:pt x="365" y="75"/>
                  </a:cubicBezTo>
                  <a:cubicBezTo>
                    <a:pt x="365" y="75"/>
                    <a:pt x="365" y="75"/>
                    <a:pt x="365" y="75"/>
                  </a:cubicBezTo>
                  <a:cubicBezTo>
                    <a:pt x="365" y="74"/>
                    <a:pt x="365" y="74"/>
                    <a:pt x="365" y="74"/>
                  </a:cubicBezTo>
                  <a:cubicBezTo>
                    <a:pt x="365" y="73"/>
                    <a:pt x="366" y="71"/>
                    <a:pt x="367" y="70"/>
                  </a:cubicBezTo>
                  <a:cubicBezTo>
                    <a:pt x="367" y="69"/>
                    <a:pt x="368" y="68"/>
                    <a:pt x="368" y="68"/>
                  </a:cubicBezTo>
                  <a:cubicBezTo>
                    <a:pt x="369" y="67"/>
                    <a:pt x="369" y="67"/>
                    <a:pt x="370" y="67"/>
                  </a:cubicBezTo>
                  <a:cubicBezTo>
                    <a:pt x="370" y="67"/>
                    <a:pt x="370" y="67"/>
                    <a:pt x="371" y="68"/>
                  </a:cubicBezTo>
                  <a:cubicBezTo>
                    <a:pt x="372" y="68"/>
                    <a:pt x="372" y="68"/>
                    <a:pt x="372" y="68"/>
                  </a:cubicBezTo>
                  <a:cubicBezTo>
                    <a:pt x="372" y="67"/>
                    <a:pt x="372" y="67"/>
                    <a:pt x="372" y="67"/>
                  </a:cubicBezTo>
                  <a:cubicBezTo>
                    <a:pt x="373" y="66"/>
                    <a:pt x="373" y="66"/>
                    <a:pt x="374" y="65"/>
                  </a:cubicBezTo>
                  <a:cubicBezTo>
                    <a:pt x="374" y="65"/>
                    <a:pt x="375" y="65"/>
                    <a:pt x="376" y="65"/>
                  </a:cubicBezTo>
                  <a:cubicBezTo>
                    <a:pt x="377" y="65"/>
                    <a:pt x="378" y="65"/>
                    <a:pt x="379" y="65"/>
                  </a:cubicBezTo>
                  <a:cubicBezTo>
                    <a:pt x="379" y="65"/>
                    <a:pt x="380" y="65"/>
                    <a:pt x="381" y="65"/>
                  </a:cubicBezTo>
                  <a:cubicBezTo>
                    <a:pt x="390" y="62"/>
                    <a:pt x="390" y="62"/>
                    <a:pt x="390" y="62"/>
                  </a:cubicBezTo>
                  <a:cubicBezTo>
                    <a:pt x="381" y="62"/>
                    <a:pt x="381" y="62"/>
                    <a:pt x="381" y="62"/>
                  </a:cubicBezTo>
                  <a:cubicBezTo>
                    <a:pt x="380" y="62"/>
                    <a:pt x="380" y="62"/>
                    <a:pt x="380" y="62"/>
                  </a:cubicBezTo>
                  <a:cubicBezTo>
                    <a:pt x="379" y="63"/>
                    <a:pt x="379" y="63"/>
                    <a:pt x="379" y="63"/>
                  </a:cubicBezTo>
                  <a:cubicBezTo>
                    <a:pt x="379" y="64"/>
                    <a:pt x="379" y="64"/>
                    <a:pt x="379" y="64"/>
                  </a:cubicBezTo>
                  <a:cubicBezTo>
                    <a:pt x="379" y="64"/>
                    <a:pt x="379" y="65"/>
                    <a:pt x="379" y="65"/>
                  </a:cubicBezTo>
                  <a:cubicBezTo>
                    <a:pt x="380" y="65"/>
                    <a:pt x="380" y="65"/>
                    <a:pt x="380" y="66"/>
                  </a:cubicBezTo>
                  <a:cubicBezTo>
                    <a:pt x="381" y="66"/>
                    <a:pt x="382" y="66"/>
                    <a:pt x="382" y="67"/>
                  </a:cubicBezTo>
                  <a:cubicBezTo>
                    <a:pt x="383" y="67"/>
                    <a:pt x="384" y="67"/>
                    <a:pt x="385" y="67"/>
                  </a:cubicBezTo>
                  <a:cubicBezTo>
                    <a:pt x="385" y="67"/>
                    <a:pt x="386" y="67"/>
                    <a:pt x="387" y="67"/>
                  </a:cubicBezTo>
                  <a:cubicBezTo>
                    <a:pt x="387" y="66"/>
                    <a:pt x="388" y="65"/>
                    <a:pt x="387" y="65"/>
                  </a:cubicBezTo>
                  <a:cubicBezTo>
                    <a:pt x="387" y="64"/>
                    <a:pt x="387" y="64"/>
                    <a:pt x="387" y="63"/>
                  </a:cubicBezTo>
                  <a:cubicBezTo>
                    <a:pt x="386" y="64"/>
                    <a:pt x="386" y="64"/>
                    <a:pt x="386" y="64"/>
                  </a:cubicBezTo>
                  <a:cubicBezTo>
                    <a:pt x="387" y="64"/>
                    <a:pt x="387" y="64"/>
                    <a:pt x="387" y="64"/>
                  </a:cubicBezTo>
                  <a:cubicBezTo>
                    <a:pt x="387" y="63"/>
                    <a:pt x="387" y="62"/>
                    <a:pt x="388" y="62"/>
                  </a:cubicBezTo>
                  <a:cubicBezTo>
                    <a:pt x="388" y="61"/>
                    <a:pt x="389" y="61"/>
                    <a:pt x="390" y="60"/>
                  </a:cubicBezTo>
                  <a:cubicBezTo>
                    <a:pt x="392" y="60"/>
                    <a:pt x="393" y="59"/>
                    <a:pt x="394" y="58"/>
                  </a:cubicBezTo>
                  <a:cubicBezTo>
                    <a:pt x="393" y="57"/>
                    <a:pt x="393" y="57"/>
                    <a:pt x="393" y="57"/>
                  </a:cubicBezTo>
                  <a:cubicBezTo>
                    <a:pt x="391" y="57"/>
                    <a:pt x="391" y="57"/>
                    <a:pt x="391" y="57"/>
                  </a:cubicBezTo>
                  <a:cubicBezTo>
                    <a:pt x="391" y="57"/>
                    <a:pt x="391" y="58"/>
                    <a:pt x="391" y="58"/>
                  </a:cubicBezTo>
                  <a:cubicBezTo>
                    <a:pt x="392" y="59"/>
                    <a:pt x="393" y="62"/>
                    <a:pt x="394" y="64"/>
                  </a:cubicBezTo>
                  <a:cubicBezTo>
                    <a:pt x="394" y="65"/>
                    <a:pt x="395" y="67"/>
                    <a:pt x="395" y="68"/>
                  </a:cubicBezTo>
                  <a:cubicBezTo>
                    <a:pt x="395" y="69"/>
                    <a:pt x="395" y="70"/>
                    <a:pt x="395" y="70"/>
                  </a:cubicBezTo>
                  <a:cubicBezTo>
                    <a:pt x="395" y="70"/>
                    <a:pt x="395" y="70"/>
                    <a:pt x="395" y="70"/>
                  </a:cubicBezTo>
                  <a:cubicBezTo>
                    <a:pt x="395" y="70"/>
                    <a:pt x="395" y="70"/>
                    <a:pt x="395" y="70"/>
                  </a:cubicBezTo>
                  <a:cubicBezTo>
                    <a:pt x="396" y="71"/>
                    <a:pt x="396" y="72"/>
                    <a:pt x="397" y="72"/>
                  </a:cubicBezTo>
                  <a:cubicBezTo>
                    <a:pt x="399" y="74"/>
                    <a:pt x="403" y="76"/>
                    <a:pt x="406" y="78"/>
                  </a:cubicBezTo>
                  <a:cubicBezTo>
                    <a:pt x="409" y="80"/>
                    <a:pt x="412" y="81"/>
                    <a:pt x="412" y="81"/>
                  </a:cubicBezTo>
                  <a:cubicBezTo>
                    <a:pt x="413" y="80"/>
                    <a:pt x="413" y="80"/>
                    <a:pt x="413" y="80"/>
                  </a:cubicBezTo>
                  <a:cubicBezTo>
                    <a:pt x="411" y="80"/>
                    <a:pt x="411" y="80"/>
                    <a:pt x="411" y="80"/>
                  </a:cubicBezTo>
                  <a:cubicBezTo>
                    <a:pt x="411" y="80"/>
                    <a:pt x="412" y="80"/>
                    <a:pt x="412" y="81"/>
                  </a:cubicBezTo>
                  <a:cubicBezTo>
                    <a:pt x="412" y="82"/>
                    <a:pt x="413" y="84"/>
                    <a:pt x="414" y="85"/>
                  </a:cubicBezTo>
                  <a:cubicBezTo>
                    <a:pt x="415" y="87"/>
                    <a:pt x="416" y="88"/>
                    <a:pt x="416" y="88"/>
                  </a:cubicBezTo>
                  <a:cubicBezTo>
                    <a:pt x="417" y="90"/>
                    <a:pt x="417" y="90"/>
                    <a:pt x="417" y="90"/>
                  </a:cubicBezTo>
                  <a:cubicBezTo>
                    <a:pt x="418" y="89"/>
                    <a:pt x="418" y="89"/>
                    <a:pt x="418" y="89"/>
                  </a:cubicBezTo>
                  <a:cubicBezTo>
                    <a:pt x="418" y="89"/>
                    <a:pt x="419" y="88"/>
                    <a:pt x="420" y="88"/>
                  </a:cubicBezTo>
                  <a:cubicBezTo>
                    <a:pt x="421" y="87"/>
                    <a:pt x="423" y="85"/>
                    <a:pt x="425" y="84"/>
                  </a:cubicBezTo>
                  <a:cubicBezTo>
                    <a:pt x="426" y="83"/>
                    <a:pt x="427" y="83"/>
                    <a:pt x="428" y="82"/>
                  </a:cubicBezTo>
                  <a:cubicBezTo>
                    <a:pt x="429" y="82"/>
                    <a:pt x="429" y="82"/>
                    <a:pt x="429" y="82"/>
                  </a:cubicBezTo>
                  <a:cubicBezTo>
                    <a:pt x="430" y="82"/>
                    <a:pt x="430" y="82"/>
                    <a:pt x="430" y="82"/>
                  </a:cubicBezTo>
                  <a:cubicBezTo>
                    <a:pt x="430" y="82"/>
                    <a:pt x="430" y="82"/>
                    <a:pt x="430" y="82"/>
                  </a:cubicBezTo>
                  <a:cubicBezTo>
                    <a:pt x="430" y="82"/>
                    <a:pt x="430" y="82"/>
                    <a:pt x="430" y="82"/>
                  </a:cubicBezTo>
                  <a:cubicBezTo>
                    <a:pt x="430" y="81"/>
                    <a:pt x="430" y="81"/>
                    <a:pt x="430" y="81"/>
                  </a:cubicBezTo>
                  <a:cubicBezTo>
                    <a:pt x="429" y="82"/>
                    <a:pt x="429" y="82"/>
                    <a:pt x="429" y="82"/>
                  </a:cubicBezTo>
                  <a:cubicBezTo>
                    <a:pt x="430" y="82"/>
                    <a:pt x="430" y="82"/>
                    <a:pt x="430" y="82"/>
                  </a:cubicBezTo>
                  <a:cubicBezTo>
                    <a:pt x="430" y="81"/>
                    <a:pt x="430" y="81"/>
                    <a:pt x="430" y="81"/>
                  </a:cubicBezTo>
                  <a:cubicBezTo>
                    <a:pt x="429" y="82"/>
                    <a:pt x="429" y="82"/>
                    <a:pt x="429" y="82"/>
                  </a:cubicBezTo>
                  <a:cubicBezTo>
                    <a:pt x="430" y="81"/>
                    <a:pt x="430" y="81"/>
                    <a:pt x="430" y="81"/>
                  </a:cubicBezTo>
                  <a:cubicBezTo>
                    <a:pt x="429" y="81"/>
                    <a:pt x="429" y="81"/>
                    <a:pt x="429" y="81"/>
                  </a:cubicBezTo>
                  <a:cubicBezTo>
                    <a:pt x="429" y="82"/>
                    <a:pt x="429" y="82"/>
                    <a:pt x="429" y="82"/>
                  </a:cubicBezTo>
                  <a:cubicBezTo>
                    <a:pt x="430" y="81"/>
                    <a:pt x="430" y="81"/>
                    <a:pt x="430" y="81"/>
                  </a:cubicBezTo>
                  <a:cubicBezTo>
                    <a:pt x="429" y="81"/>
                    <a:pt x="429" y="81"/>
                    <a:pt x="429" y="81"/>
                  </a:cubicBezTo>
                  <a:cubicBezTo>
                    <a:pt x="429" y="83"/>
                    <a:pt x="430" y="85"/>
                    <a:pt x="431" y="85"/>
                  </a:cubicBezTo>
                  <a:cubicBezTo>
                    <a:pt x="431" y="86"/>
                    <a:pt x="432" y="86"/>
                    <a:pt x="432" y="86"/>
                  </a:cubicBezTo>
                  <a:cubicBezTo>
                    <a:pt x="432" y="87"/>
                    <a:pt x="432" y="87"/>
                    <a:pt x="432" y="87"/>
                  </a:cubicBezTo>
                  <a:cubicBezTo>
                    <a:pt x="432" y="87"/>
                    <a:pt x="432" y="87"/>
                    <a:pt x="432" y="87"/>
                  </a:cubicBezTo>
                  <a:cubicBezTo>
                    <a:pt x="432" y="87"/>
                    <a:pt x="432" y="87"/>
                    <a:pt x="432" y="87"/>
                  </a:cubicBezTo>
                  <a:cubicBezTo>
                    <a:pt x="432" y="87"/>
                    <a:pt x="432" y="87"/>
                    <a:pt x="432" y="87"/>
                  </a:cubicBezTo>
                  <a:cubicBezTo>
                    <a:pt x="432" y="87"/>
                    <a:pt x="432" y="87"/>
                    <a:pt x="432" y="87"/>
                  </a:cubicBezTo>
                  <a:cubicBezTo>
                    <a:pt x="432" y="88"/>
                    <a:pt x="432" y="89"/>
                    <a:pt x="432" y="90"/>
                  </a:cubicBezTo>
                  <a:cubicBezTo>
                    <a:pt x="432" y="92"/>
                    <a:pt x="432" y="93"/>
                    <a:pt x="432" y="93"/>
                  </a:cubicBezTo>
                  <a:cubicBezTo>
                    <a:pt x="433" y="95"/>
                    <a:pt x="435" y="95"/>
                    <a:pt x="435" y="95"/>
                  </a:cubicBezTo>
                  <a:cubicBezTo>
                    <a:pt x="435" y="96"/>
                    <a:pt x="435" y="96"/>
                    <a:pt x="435" y="96"/>
                  </a:cubicBezTo>
                  <a:cubicBezTo>
                    <a:pt x="435" y="96"/>
                    <a:pt x="435" y="96"/>
                    <a:pt x="435" y="97"/>
                  </a:cubicBezTo>
                  <a:cubicBezTo>
                    <a:pt x="435" y="99"/>
                    <a:pt x="436" y="101"/>
                    <a:pt x="437" y="101"/>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9" y="102"/>
                    <a:pt x="439" y="102"/>
                    <a:pt x="439" y="102"/>
                  </a:cubicBezTo>
                  <a:cubicBezTo>
                    <a:pt x="438" y="102"/>
                    <a:pt x="438" y="102"/>
                    <a:pt x="438" y="102"/>
                  </a:cubicBezTo>
                  <a:cubicBezTo>
                    <a:pt x="438" y="102"/>
                    <a:pt x="438" y="102"/>
                    <a:pt x="438" y="102"/>
                  </a:cubicBezTo>
                  <a:cubicBezTo>
                    <a:pt x="439" y="102"/>
                    <a:pt x="439" y="102"/>
                    <a:pt x="439" y="102"/>
                  </a:cubicBezTo>
                  <a:cubicBezTo>
                    <a:pt x="438" y="102"/>
                    <a:pt x="438" y="102"/>
                    <a:pt x="438" y="102"/>
                  </a:cubicBezTo>
                  <a:cubicBezTo>
                    <a:pt x="439" y="102"/>
                    <a:pt x="439" y="102"/>
                    <a:pt x="439" y="102"/>
                  </a:cubicBezTo>
                  <a:cubicBezTo>
                    <a:pt x="438" y="102"/>
                    <a:pt x="438" y="102"/>
                    <a:pt x="438" y="102"/>
                  </a:cubicBezTo>
                  <a:cubicBezTo>
                    <a:pt x="438" y="102"/>
                    <a:pt x="438" y="102"/>
                    <a:pt x="438" y="102"/>
                  </a:cubicBezTo>
                  <a:cubicBezTo>
                    <a:pt x="439" y="102"/>
                    <a:pt x="439" y="102"/>
                    <a:pt x="439" y="102"/>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8" y="102"/>
                    <a:pt x="437" y="103"/>
                    <a:pt x="436" y="104"/>
                  </a:cubicBezTo>
                  <a:cubicBezTo>
                    <a:pt x="436" y="104"/>
                    <a:pt x="436" y="104"/>
                    <a:pt x="436" y="104"/>
                  </a:cubicBezTo>
                  <a:cubicBezTo>
                    <a:pt x="436" y="104"/>
                    <a:pt x="436" y="104"/>
                    <a:pt x="436" y="104"/>
                  </a:cubicBezTo>
                  <a:cubicBezTo>
                    <a:pt x="435" y="105"/>
                    <a:pt x="435" y="106"/>
                    <a:pt x="435" y="108"/>
                  </a:cubicBezTo>
                  <a:cubicBezTo>
                    <a:pt x="435" y="108"/>
                    <a:pt x="435" y="109"/>
                    <a:pt x="435" y="110"/>
                  </a:cubicBezTo>
                  <a:cubicBezTo>
                    <a:pt x="436" y="111"/>
                    <a:pt x="437" y="111"/>
                    <a:pt x="437" y="112"/>
                  </a:cubicBezTo>
                  <a:cubicBezTo>
                    <a:pt x="438" y="112"/>
                    <a:pt x="439" y="113"/>
                    <a:pt x="439" y="113"/>
                  </a:cubicBezTo>
                  <a:cubicBezTo>
                    <a:pt x="440" y="112"/>
                    <a:pt x="440" y="112"/>
                    <a:pt x="440" y="112"/>
                  </a:cubicBezTo>
                  <a:cubicBezTo>
                    <a:pt x="439" y="113"/>
                    <a:pt x="439" y="113"/>
                    <a:pt x="439" y="113"/>
                  </a:cubicBezTo>
                  <a:cubicBezTo>
                    <a:pt x="440" y="114"/>
                    <a:pt x="441" y="115"/>
                    <a:pt x="443" y="116"/>
                  </a:cubicBezTo>
                  <a:cubicBezTo>
                    <a:pt x="443" y="116"/>
                    <a:pt x="444" y="117"/>
                    <a:pt x="445" y="117"/>
                  </a:cubicBezTo>
                  <a:cubicBezTo>
                    <a:pt x="445" y="117"/>
                    <a:pt x="446" y="118"/>
                    <a:pt x="447" y="118"/>
                  </a:cubicBezTo>
                  <a:cubicBezTo>
                    <a:pt x="447" y="116"/>
                    <a:pt x="447" y="116"/>
                    <a:pt x="447" y="116"/>
                  </a:cubicBezTo>
                  <a:cubicBezTo>
                    <a:pt x="447" y="118"/>
                    <a:pt x="447" y="118"/>
                    <a:pt x="447" y="118"/>
                  </a:cubicBezTo>
                  <a:cubicBezTo>
                    <a:pt x="448" y="118"/>
                    <a:pt x="449" y="118"/>
                    <a:pt x="450" y="118"/>
                  </a:cubicBezTo>
                  <a:cubicBezTo>
                    <a:pt x="453" y="118"/>
                    <a:pt x="457" y="117"/>
                    <a:pt x="458"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60" y="117"/>
                    <a:pt x="460" y="117"/>
                    <a:pt x="460" y="117"/>
                  </a:cubicBezTo>
                  <a:cubicBezTo>
                    <a:pt x="459" y="117"/>
                    <a:pt x="459" y="117"/>
                    <a:pt x="459" y="117"/>
                  </a:cubicBezTo>
                  <a:cubicBezTo>
                    <a:pt x="459" y="117"/>
                    <a:pt x="459" y="117"/>
                    <a:pt x="459" y="117"/>
                  </a:cubicBezTo>
                  <a:cubicBezTo>
                    <a:pt x="460" y="117"/>
                    <a:pt x="460" y="117"/>
                    <a:pt x="460" y="117"/>
                  </a:cubicBezTo>
                  <a:cubicBezTo>
                    <a:pt x="459" y="117"/>
                    <a:pt x="459" y="117"/>
                    <a:pt x="459" y="117"/>
                  </a:cubicBezTo>
                  <a:cubicBezTo>
                    <a:pt x="460" y="117"/>
                    <a:pt x="460" y="117"/>
                    <a:pt x="460" y="117"/>
                  </a:cubicBezTo>
                  <a:cubicBezTo>
                    <a:pt x="459" y="116"/>
                    <a:pt x="459" y="116"/>
                    <a:pt x="459" y="116"/>
                  </a:cubicBezTo>
                  <a:cubicBezTo>
                    <a:pt x="459" y="117"/>
                    <a:pt x="459" y="117"/>
                    <a:pt x="459" y="117"/>
                  </a:cubicBezTo>
                  <a:cubicBezTo>
                    <a:pt x="460" y="117"/>
                    <a:pt x="460" y="117"/>
                    <a:pt x="460" y="117"/>
                  </a:cubicBezTo>
                  <a:cubicBezTo>
                    <a:pt x="459" y="116"/>
                    <a:pt x="459" y="116"/>
                    <a:pt x="459" y="116"/>
                  </a:cubicBezTo>
                  <a:cubicBezTo>
                    <a:pt x="459" y="116"/>
                    <a:pt x="459" y="116"/>
                    <a:pt x="459" y="116"/>
                  </a:cubicBezTo>
                  <a:cubicBezTo>
                    <a:pt x="459" y="117"/>
                    <a:pt x="458" y="117"/>
                    <a:pt x="457" y="118"/>
                  </a:cubicBezTo>
                  <a:cubicBezTo>
                    <a:pt x="457" y="118"/>
                    <a:pt x="457" y="118"/>
                    <a:pt x="456" y="119"/>
                  </a:cubicBezTo>
                  <a:cubicBezTo>
                    <a:pt x="456" y="119"/>
                    <a:pt x="456" y="120"/>
                    <a:pt x="456" y="120"/>
                  </a:cubicBezTo>
                  <a:cubicBezTo>
                    <a:pt x="456" y="121"/>
                    <a:pt x="456" y="121"/>
                    <a:pt x="456" y="121"/>
                  </a:cubicBezTo>
                  <a:cubicBezTo>
                    <a:pt x="457" y="122"/>
                    <a:pt x="457" y="122"/>
                    <a:pt x="457" y="122"/>
                  </a:cubicBezTo>
                  <a:cubicBezTo>
                    <a:pt x="459" y="123"/>
                    <a:pt x="460" y="124"/>
                    <a:pt x="461" y="126"/>
                  </a:cubicBezTo>
                  <a:cubicBezTo>
                    <a:pt x="462" y="129"/>
                    <a:pt x="463" y="134"/>
                    <a:pt x="464" y="138"/>
                  </a:cubicBezTo>
                  <a:cubicBezTo>
                    <a:pt x="464" y="142"/>
                    <a:pt x="465" y="147"/>
                    <a:pt x="467" y="151"/>
                  </a:cubicBezTo>
                  <a:cubicBezTo>
                    <a:pt x="467" y="151"/>
                    <a:pt x="467" y="151"/>
                    <a:pt x="467" y="151"/>
                  </a:cubicBezTo>
                  <a:cubicBezTo>
                    <a:pt x="467" y="151"/>
                    <a:pt x="467" y="151"/>
                    <a:pt x="467" y="151"/>
                  </a:cubicBezTo>
                  <a:cubicBezTo>
                    <a:pt x="469" y="154"/>
                    <a:pt x="470" y="157"/>
                    <a:pt x="470" y="160"/>
                  </a:cubicBezTo>
                  <a:cubicBezTo>
                    <a:pt x="470" y="165"/>
                    <a:pt x="468" y="169"/>
                    <a:pt x="467" y="175"/>
                  </a:cubicBezTo>
                  <a:cubicBezTo>
                    <a:pt x="468" y="175"/>
                    <a:pt x="468" y="175"/>
                    <a:pt x="468" y="175"/>
                  </a:cubicBezTo>
                  <a:cubicBezTo>
                    <a:pt x="467" y="175"/>
                    <a:pt x="467" y="175"/>
                    <a:pt x="467" y="175"/>
                  </a:cubicBezTo>
                  <a:cubicBezTo>
                    <a:pt x="466" y="177"/>
                    <a:pt x="465" y="178"/>
                    <a:pt x="463" y="179"/>
                  </a:cubicBezTo>
                  <a:cubicBezTo>
                    <a:pt x="461" y="180"/>
                    <a:pt x="459" y="181"/>
                    <a:pt x="458" y="184"/>
                  </a:cubicBezTo>
                  <a:cubicBezTo>
                    <a:pt x="459" y="185"/>
                    <a:pt x="459" y="185"/>
                    <a:pt x="459" y="185"/>
                  </a:cubicBezTo>
                  <a:cubicBezTo>
                    <a:pt x="458" y="184"/>
                    <a:pt x="458" y="184"/>
                    <a:pt x="458" y="184"/>
                  </a:cubicBezTo>
                  <a:cubicBezTo>
                    <a:pt x="457" y="184"/>
                    <a:pt x="457" y="185"/>
                    <a:pt x="457" y="186"/>
                  </a:cubicBezTo>
                  <a:cubicBezTo>
                    <a:pt x="456" y="188"/>
                    <a:pt x="456" y="190"/>
                    <a:pt x="456" y="192"/>
                  </a:cubicBezTo>
                  <a:cubicBezTo>
                    <a:pt x="455" y="194"/>
                    <a:pt x="455" y="196"/>
                    <a:pt x="455" y="197"/>
                  </a:cubicBezTo>
                  <a:cubicBezTo>
                    <a:pt x="454" y="198"/>
                    <a:pt x="454" y="198"/>
                    <a:pt x="454" y="198"/>
                  </a:cubicBezTo>
                  <a:cubicBezTo>
                    <a:pt x="456" y="199"/>
                    <a:pt x="456" y="199"/>
                    <a:pt x="456" y="199"/>
                  </a:cubicBezTo>
                  <a:cubicBezTo>
                    <a:pt x="461" y="199"/>
                    <a:pt x="469" y="204"/>
                    <a:pt x="475" y="210"/>
                  </a:cubicBezTo>
                  <a:cubicBezTo>
                    <a:pt x="478" y="213"/>
                    <a:pt x="480" y="216"/>
                    <a:pt x="482" y="219"/>
                  </a:cubicBezTo>
                  <a:cubicBezTo>
                    <a:pt x="484" y="222"/>
                    <a:pt x="485" y="225"/>
                    <a:pt x="485" y="227"/>
                  </a:cubicBezTo>
                  <a:cubicBezTo>
                    <a:pt x="485" y="228"/>
                    <a:pt x="484" y="228"/>
                    <a:pt x="484" y="228"/>
                  </a:cubicBezTo>
                  <a:cubicBezTo>
                    <a:pt x="484" y="229"/>
                    <a:pt x="483" y="229"/>
                    <a:pt x="482" y="230"/>
                  </a:cubicBezTo>
                  <a:cubicBezTo>
                    <a:pt x="481" y="231"/>
                    <a:pt x="480" y="233"/>
                    <a:pt x="480" y="235"/>
                  </a:cubicBezTo>
                  <a:cubicBezTo>
                    <a:pt x="480" y="236"/>
                    <a:pt x="480" y="237"/>
                    <a:pt x="480" y="238"/>
                  </a:cubicBezTo>
                  <a:cubicBezTo>
                    <a:pt x="480" y="238"/>
                    <a:pt x="480" y="238"/>
                    <a:pt x="480" y="238"/>
                  </a:cubicBezTo>
                  <a:cubicBezTo>
                    <a:pt x="480" y="238"/>
                    <a:pt x="480" y="238"/>
                    <a:pt x="480" y="238"/>
                  </a:cubicBezTo>
                  <a:cubicBezTo>
                    <a:pt x="481" y="241"/>
                    <a:pt x="482" y="242"/>
                    <a:pt x="483" y="244"/>
                  </a:cubicBezTo>
                  <a:cubicBezTo>
                    <a:pt x="484" y="246"/>
                    <a:pt x="485" y="247"/>
                    <a:pt x="488" y="248"/>
                  </a:cubicBezTo>
                  <a:cubicBezTo>
                    <a:pt x="488" y="248"/>
                    <a:pt x="488" y="248"/>
                    <a:pt x="488" y="248"/>
                  </a:cubicBezTo>
                  <a:cubicBezTo>
                    <a:pt x="488" y="248"/>
                    <a:pt x="488" y="248"/>
                    <a:pt x="488" y="248"/>
                  </a:cubicBezTo>
                  <a:cubicBezTo>
                    <a:pt x="489" y="249"/>
                    <a:pt x="489" y="249"/>
                    <a:pt x="489" y="249"/>
                  </a:cubicBezTo>
                  <a:cubicBezTo>
                    <a:pt x="489" y="250"/>
                    <a:pt x="490" y="250"/>
                    <a:pt x="490" y="251"/>
                  </a:cubicBezTo>
                  <a:cubicBezTo>
                    <a:pt x="490" y="253"/>
                    <a:pt x="489" y="255"/>
                    <a:pt x="489" y="257"/>
                  </a:cubicBezTo>
                  <a:cubicBezTo>
                    <a:pt x="489" y="258"/>
                    <a:pt x="488" y="259"/>
                    <a:pt x="488" y="259"/>
                  </a:cubicBezTo>
                  <a:cubicBezTo>
                    <a:pt x="488" y="260"/>
                    <a:pt x="488" y="261"/>
                    <a:pt x="488" y="261"/>
                  </a:cubicBezTo>
                  <a:cubicBezTo>
                    <a:pt x="488" y="261"/>
                    <a:pt x="488" y="262"/>
                    <a:pt x="488" y="262"/>
                  </a:cubicBezTo>
                  <a:cubicBezTo>
                    <a:pt x="489" y="263"/>
                    <a:pt x="489" y="263"/>
                    <a:pt x="489" y="263"/>
                  </a:cubicBezTo>
                  <a:cubicBezTo>
                    <a:pt x="490" y="263"/>
                    <a:pt x="490" y="263"/>
                    <a:pt x="490" y="263"/>
                  </a:cubicBezTo>
                  <a:cubicBezTo>
                    <a:pt x="490" y="262"/>
                    <a:pt x="490" y="262"/>
                    <a:pt x="490" y="262"/>
                  </a:cubicBezTo>
                  <a:cubicBezTo>
                    <a:pt x="489" y="263"/>
                    <a:pt x="489" y="263"/>
                    <a:pt x="489" y="263"/>
                  </a:cubicBezTo>
                  <a:cubicBezTo>
                    <a:pt x="491" y="263"/>
                    <a:pt x="491" y="264"/>
                    <a:pt x="492" y="264"/>
                  </a:cubicBezTo>
                  <a:cubicBezTo>
                    <a:pt x="492" y="265"/>
                    <a:pt x="492" y="266"/>
                    <a:pt x="492" y="267"/>
                  </a:cubicBezTo>
                  <a:cubicBezTo>
                    <a:pt x="492" y="269"/>
                    <a:pt x="491" y="272"/>
                    <a:pt x="490" y="274"/>
                  </a:cubicBezTo>
                  <a:cubicBezTo>
                    <a:pt x="489" y="276"/>
                    <a:pt x="488" y="279"/>
                    <a:pt x="487" y="280"/>
                  </a:cubicBezTo>
                  <a:cubicBezTo>
                    <a:pt x="489" y="281"/>
                    <a:pt x="489" y="281"/>
                    <a:pt x="489" y="281"/>
                  </a:cubicBezTo>
                  <a:cubicBezTo>
                    <a:pt x="487" y="280"/>
                    <a:pt x="487" y="280"/>
                    <a:pt x="487" y="280"/>
                  </a:cubicBezTo>
                  <a:cubicBezTo>
                    <a:pt x="486" y="281"/>
                    <a:pt x="486" y="283"/>
                    <a:pt x="486" y="285"/>
                  </a:cubicBezTo>
                  <a:cubicBezTo>
                    <a:pt x="486" y="286"/>
                    <a:pt x="486" y="288"/>
                    <a:pt x="487" y="289"/>
                  </a:cubicBezTo>
                  <a:cubicBezTo>
                    <a:pt x="488" y="291"/>
                    <a:pt x="490" y="293"/>
                    <a:pt x="491" y="295"/>
                  </a:cubicBezTo>
                  <a:cubicBezTo>
                    <a:pt x="493" y="297"/>
                    <a:pt x="494" y="299"/>
                    <a:pt x="495" y="302"/>
                  </a:cubicBezTo>
                  <a:cubicBezTo>
                    <a:pt x="495" y="302"/>
                    <a:pt x="495" y="302"/>
                    <a:pt x="495" y="302"/>
                  </a:cubicBezTo>
                  <a:cubicBezTo>
                    <a:pt x="496" y="302"/>
                    <a:pt x="496" y="302"/>
                    <a:pt x="496" y="302"/>
                  </a:cubicBezTo>
                  <a:cubicBezTo>
                    <a:pt x="496" y="303"/>
                    <a:pt x="496" y="303"/>
                    <a:pt x="496" y="303"/>
                  </a:cubicBezTo>
                  <a:cubicBezTo>
                    <a:pt x="496" y="303"/>
                    <a:pt x="495" y="304"/>
                    <a:pt x="495" y="305"/>
                  </a:cubicBezTo>
                  <a:cubicBezTo>
                    <a:pt x="494" y="306"/>
                    <a:pt x="493" y="307"/>
                    <a:pt x="493" y="309"/>
                  </a:cubicBezTo>
                  <a:cubicBezTo>
                    <a:pt x="493" y="310"/>
                    <a:pt x="493" y="311"/>
                    <a:pt x="494" y="311"/>
                  </a:cubicBezTo>
                  <a:cubicBezTo>
                    <a:pt x="494" y="312"/>
                    <a:pt x="495" y="312"/>
                    <a:pt x="496" y="313"/>
                  </a:cubicBezTo>
                  <a:cubicBezTo>
                    <a:pt x="497" y="311"/>
                    <a:pt x="497" y="311"/>
                    <a:pt x="497" y="311"/>
                  </a:cubicBezTo>
                  <a:cubicBezTo>
                    <a:pt x="496" y="313"/>
                    <a:pt x="496" y="313"/>
                    <a:pt x="496" y="313"/>
                  </a:cubicBezTo>
                  <a:cubicBezTo>
                    <a:pt x="499" y="314"/>
                    <a:pt x="502" y="315"/>
                    <a:pt x="504" y="316"/>
                  </a:cubicBezTo>
                  <a:cubicBezTo>
                    <a:pt x="505" y="316"/>
                    <a:pt x="506" y="317"/>
                    <a:pt x="507" y="318"/>
                  </a:cubicBezTo>
                  <a:cubicBezTo>
                    <a:pt x="507" y="319"/>
                    <a:pt x="508" y="320"/>
                    <a:pt x="508" y="322"/>
                  </a:cubicBezTo>
                  <a:lnTo>
                    <a:pt x="509" y="322"/>
                  </a:lnTo>
                  <a:close/>
                  <a:moveTo>
                    <a:pt x="170" y="92"/>
                  </a:moveTo>
                  <a:cubicBezTo>
                    <a:pt x="171" y="92"/>
                    <a:pt x="171" y="92"/>
                    <a:pt x="171" y="92"/>
                  </a:cubicBezTo>
                  <a:cubicBezTo>
                    <a:pt x="171" y="89"/>
                    <a:pt x="171" y="89"/>
                    <a:pt x="171" y="89"/>
                  </a:cubicBezTo>
                  <a:cubicBezTo>
                    <a:pt x="171" y="88"/>
                    <a:pt x="171" y="88"/>
                    <a:pt x="171" y="88"/>
                  </a:cubicBezTo>
                  <a:cubicBezTo>
                    <a:pt x="171" y="88"/>
                    <a:pt x="171" y="88"/>
                    <a:pt x="171" y="88"/>
                  </a:cubicBezTo>
                  <a:cubicBezTo>
                    <a:pt x="170" y="88"/>
                    <a:pt x="170" y="88"/>
                    <a:pt x="170" y="88"/>
                  </a:cubicBezTo>
                  <a:cubicBezTo>
                    <a:pt x="170" y="87"/>
                    <a:pt x="169" y="87"/>
                    <a:pt x="169" y="87"/>
                  </a:cubicBezTo>
                  <a:cubicBezTo>
                    <a:pt x="168" y="87"/>
                    <a:pt x="168" y="87"/>
                    <a:pt x="168" y="87"/>
                  </a:cubicBezTo>
                  <a:cubicBezTo>
                    <a:pt x="167" y="88"/>
                    <a:pt x="167" y="88"/>
                    <a:pt x="167" y="89"/>
                  </a:cubicBezTo>
                  <a:cubicBezTo>
                    <a:pt x="167" y="89"/>
                    <a:pt x="166" y="90"/>
                    <a:pt x="166" y="90"/>
                  </a:cubicBezTo>
                  <a:cubicBezTo>
                    <a:pt x="167" y="91"/>
                    <a:pt x="167" y="92"/>
                    <a:pt x="167" y="92"/>
                  </a:cubicBezTo>
                  <a:cubicBezTo>
                    <a:pt x="168" y="93"/>
                    <a:pt x="168" y="93"/>
                    <a:pt x="168" y="93"/>
                  </a:cubicBezTo>
                  <a:cubicBezTo>
                    <a:pt x="169" y="94"/>
                    <a:pt x="169" y="94"/>
                    <a:pt x="169" y="94"/>
                  </a:cubicBezTo>
                  <a:cubicBezTo>
                    <a:pt x="169" y="93"/>
                    <a:pt x="170" y="93"/>
                    <a:pt x="170" y="93"/>
                  </a:cubicBezTo>
                  <a:cubicBezTo>
                    <a:pt x="171" y="93"/>
                    <a:pt x="171" y="93"/>
                    <a:pt x="171" y="93"/>
                  </a:cubicBezTo>
                  <a:cubicBezTo>
                    <a:pt x="171" y="92"/>
                    <a:pt x="171" y="92"/>
                    <a:pt x="171" y="92"/>
                  </a:cubicBezTo>
                  <a:cubicBezTo>
                    <a:pt x="171" y="92"/>
                    <a:pt x="171" y="92"/>
                    <a:pt x="171" y="92"/>
                  </a:cubicBezTo>
                  <a:cubicBezTo>
                    <a:pt x="170" y="92"/>
                    <a:pt x="170" y="92"/>
                    <a:pt x="170" y="92"/>
                  </a:cubicBezTo>
                  <a:cubicBezTo>
                    <a:pt x="168" y="91"/>
                    <a:pt x="168" y="91"/>
                    <a:pt x="168" y="91"/>
                  </a:cubicBezTo>
                  <a:cubicBezTo>
                    <a:pt x="169" y="91"/>
                    <a:pt x="169" y="91"/>
                    <a:pt x="169" y="91"/>
                  </a:cubicBezTo>
                  <a:cubicBezTo>
                    <a:pt x="169" y="91"/>
                    <a:pt x="169" y="91"/>
                    <a:pt x="169" y="91"/>
                  </a:cubicBezTo>
                  <a:cubicBezTo>
                    <a:pt x="168" y="91"/>
                    <a:pt x="168" y="91"/>
                    <a:pt x="168" y="91"/>
                  </a:cubicBezTo>
                  <a:cubicBezTo>
                    <a:pt x="169" y="91"/>
                    <a:pt x="169" y="91"/>
                    <a:pt x="169" y="91"/>
                  </a:cubicBezTo>
                  <a:cubicBezTo>
                    <a:pt x="169" y="91"/>
                    <a:pt x="169" y="91"/>
                    <a:pt x="169" y="91"/>
                  </a:cubicBezTo>
                  <a:cubicBezTo>
                    <a:pt x="168" y="91"/>
                    <a:pt x="168" y="91"/>
                    <a:pt x="168" y="91"/>
                  </a:cubicBezTo>
                  <a:cubicBezTo>
                    <a:pt x="169" y="91"/>
                    <a:pt x="169" y="91"/>
                    <a:pt x="169" y="91"/>
                  </a:cubicBezTo>
                  <a:cubicBezTo>
                    <a:pt x="169" y="91"/>
                    <a:pt x="169" y="91"/>
                    <a:pt x="169" y="91"/>
                  </a:cubicBezTo>
                  <a:cubicBezTo>
                    <a:pt x="168" y="91"/>
                    <a:pt x="168" y="91"/>
                    <a:pt x="168" y="91"/>
                  </a:cubicBezTo>
                  <a:cubicBezTo>
                    <a:pt x="169" y="91"/>
                    <a:pt x="169" y="91"/>
                    <a:pt x="169" y="91"/>
                  </a:cubicBezTo>
                  <a:cubicBezTo>
                    <a:pt x="169" y="91"/>
                    <a:pt x="169" y="91"/>
                    <a:pt x="169" y="91"/>
                  </a:cubicBezTo>
                  <a:cubicBezTo>
                    <a:pt x="169" y="91"/>
                    <a:pt x="169" y="91"/>
                    <a:pt x="169" y="91"/>
                  </a:cubicBezTo>
                  <a:cubicBezTo>
                    <a:pt x="169" y="91"/>
                    <a:pt x="169" y="91"/>
                    <a:pt x="169" y="91"/>
                  </a:cubicBezTo>
                  <a:cubicBezTo>
                    <a:pt x="169" y="91"/>
                    <a:pt x="169" y="91"/>
                    <a:pt x="169" y="91"/>
                  </a:cubicBezTo>
                  <a:cubicBezTo>
                    <a:pt x="169" y="91"/>
                    <a:pt x="169" y="91"/>
                    <a:pt x="169" y="91"/>
                  </a:cubicBezTo>
                  <a:cubicBezTo>
                    <a:pt x="169" y="91"/>
                    <a:pt x="169" y="91"/>
                    <a:pt x="169" y="91"/>
                  </a:cubicBezTo>
                  <a:cubicBezTo>
                    <a:pt x="169" y="91"/>
                    <a:pt x="169" y="91"/>
                    <a:pt x="169" y="91"/>
                  </a:cubicBezTo>
                  <a:cubicBezTo>
                    <a:pt x="170" y="91"/>
                    <a:pt x="170" y="91"/>
                    <a:pt x="170" y="91"/>
                  </a:cubicBezTo>
                  <a:cubicBezTo>
                    <a:pt x="169" y="91"/>
                    <a:pt x="169" y="91"/>
                    <a:pt x="169" y="91"/>
                  </a:cubicBezTo>
                  <a:cubicBezTo>
                    <a:pt x="169" y="91"/>
                    <a:pt x="169" y="91"/>
                    <a:pt x="169" y="91"/>
                  </a:cubicBezTo>
                  <a:cubicBezTo>
                    <a:pt x="170" y="91"/>
                    <a:pt x="170" y="91"/>
                    <a:pt x="170" y="91"/>
                  </a:cubicBezTo>
                  <a:cubicBezTo>
                    <a:pt x="169" y="91"/>
                    <a:pt x="169" y="91"/>
                    <a:pt x="169" y="91"/>
                  </a:cubicBezTo>
                  <a:cubicBezTo>
                    <a:pt x="170" y="91"/>
                    <a:pt x="170" y="91"/>
                    <a:pt x="170" y="91"/>
                  </a:cubicBezTo>
                  <a:cubicBezTo>
                    <a:pt x="170" y="91"/>
                    <a:pt x="170" y="91"/>
                    <a:pt x="170" y="91"/>
                  </a:cubicBezTo>
                  <a:cubicBezTo>
                    <a:pt x="169" y="91"/>
                    <a:pt x="169" y="91"/>
                    <a:pt x="169" y="91"/>
                  </a:cubicBezTo>
                  <a:cubicBezTo>
                    <a:pt x="170" y="91"/>
                    <a:pt x="170" y="91"/>
                    <a:pt x="170" y="91"/>
                  </a:cubicBezTo>
                  <a:cubicBezTo>
                    <a:pt x="170" y="91"/>
                    <a:pt x="169" y="91"/>
                    <a:pt x="169" y="90"/>
                  </a:cubicBezTo>
                  <a:cubicBezTo>
                    <a:pt x="170" y="90"/>
                    <a:pt x="170" y="90"/>
                    <a:pt x="170" y="90"/>
                  </a:cubicBezTo>
                  <a:cubicBezTo>
                    <a:pt x="170" y="90"/>
                    <a:pt x="170" y="90"/>
                    <a:pt x="170" y="90"/>
                  </a:cubicBezTo>
                  <a:cubicBezTo>
                    <a:pt x="169" y="89"/>
                    <a:pt x="169" y="89"/>
                    <a:pt x="169" y="89"/>
                  </a:cubicBezTo>
                  <a:cubicBezTo>
                    <a:pt x="170" y="90"/>
                    <a:pt x="170" y="90"/>
                    <a:pt x="170" y="90"/>
                  </a:cubicBezTo>
                  <a:cubicBezTo>
                    <a:pt x="170" y="90"/>
                    <a:pt x="170" y="90"/>
                    <a:pt x="170" y="90"/>
                  </a:cubicBezTo>
                  <a:cubicBezTo>
                    <a:pt x="169" y="89"/>
                    <a:pt x="169" y="89"/>
                    <a:pt x="169" y="89"/>
                  </a:cubicBezTo>
                  <a:cubicBezTo>
                    <a:pt x="170" y="90"/>
                    <a:pt x="170" y="90"/>
                    <a:pt x="170" y="90"/>
                  </a:cubicBezTo>
                  <a:cubicBezTo>
                    <a:pt x="169" y="89"/>
                    <a:pt x="169" y="89"/>
                    <a:pt x="169" y="89"/>
                  </a:cubicBezTo>
                  <a:cubicBezTo>
                    <a:pt x="169" y="90"/>
                    <a:pt x="169" y="90"/>
                    <a:pt x="169" y="90"/>
                  </a:cubicBezTo>
                  <a:cubicBezTo>
                    <a:pt x="170" y="90"/>
                    <a:pt x="170" y="90"/>
                    <a:pt x="170" y="90"/>
                  </a:cubicBezTo>
                  <a:cubicBezTo>
                    <a:pt x="169" y="89"/>
                    <a:pt x="169" y="89"/>
                    <a:pt x="169" y="89"/>
                  </a:cubicBezTo>
                  <a:cubicBezTo>
                    <a:pt x="169" y="90"/>
                    <a:pt x="169" y="90"/>
                    <a:pt x="169" y="90"/>
                  </a:cubicBezTo>
                  <a:cubicBezTo>
                    <a:pt x="169" y="89"/>
                    <a:pt x="169" y="89"/>
                    <a:pt x="169" y="89"/>
                  </a:cubicBezTo>
                  <a:cubicBezTo>
                    <a:pt x="169" y="90"/>
                    <a:pt x="169" y="90"/>
                    <a:pt x="169" y="90"/>
                  </a:cubicBezTo>
                  <a:cubicBezTo>
                    <a:pt x="169" y="90"/>
                    <a:pt x="169" y="90"/>
                    <a:pt x="169" y="90"/>
                  </a:cubicBezTo>
                  <a:cubicBezTo>
                    <a:pt x="169" y="89"/>
                    <a:pt x="169" y="89"/>
                    <a:pt x="169" y="89"/>
                  </a:cubicBezTo>
                  <a:cubicBezTo>
                    <a:pt x="169" y="90"/>
                    <a:pt x="169" y="90"/>
                    <a:pt x="169" y="90"/>
                  </a:cubicBezTo>
                  <a:cubicBezTo>
                    <a:pt x="169" y="89"/>
                    <a:pt x="169" y="89"/>
                    <a:pt x="169" y="89"/>
                  </a:cubicBezTo>
                  <a:cubicBezTo>
                    <a:pt x="168" y="90"/>
                    <a:pt x="168" y="90"/>
                    <a:pt x="168" y="90"/>
                  </a:cubicBezTo>
                  <a:cubicBezTo>
                    <a:pt x="169" y="90"/>
                    <a:pt x="169" y="90"/>
                    <a:pt x="169" y="90"/>
                  </a:cubicBezTo>
                  <a:cubicBezTo>
                    <a:pt x="169" y="89"/>
                    <a:pt x="169" y="89"/>
                    <a:pt x="169" y="89"/>
                  </a:cubicBezTo>
                  <a:cubicBezTo>
                    <a:pt x="168" y="90"/>
                    <a:pt x="168" y="90"/>
                    <a:pt x="168" y="90"/>
                  </a:cubicBezTo>
                  <a:cubicBezTo>
                    <a:pt x="168" y="90"/>
                    <a:pt x="168" y="90"/>
                    <a:pt x="168" y="90"/>
                  </a:cubicBezTo>
                  <a:cubicBezTo>
                    <a:pt x="168" y="90"/>
                    <a:pt x="168" y="90"/>
                    <a:pt x="168" y="90"/>
                  </a:cubicBezTo>
                  <a:cubicBezTo>
                    <a:pt x="169" y="90"/>
                    <a:pt x="169" y="90"/>
                    <a:pt x="169" y="90"/>
                  </a:cubicBezTo>
                  <a:cubicBezTo>
                    <a:pt x="169" y="90"/>
                    <a:pt x="169" y="90"/>
                    <a:pt x="169" y="90"/>
                  </a:cubicBezTo>
                  <a:cubicBezTo>
                    <a:pt x="168" y="90"/>
                    <a:pt x="168" y="90"/>
                    <a:pt x="168" y="90"/>
                  </a:cubicBezTo>
                  <a:cubicBezTo>
                    <a:pt x="169" y="90"/>
                    <a:pt x="169" y="90"/>
                    <a:pt x="169" y="90"/>
                  </a:cubicBezTo>
                  <a:cubicBezTo>
                    <a:pt x="169" y="90"/>
                    <a:pt x="169" y="90"/>
                    <a:pt x="169" y="90"/>
                  </a:cubicBezTo>
                  <a:cubicBezTo>
                    <a:pt x="168" y="90"/>
                    <a:pt x="168" y="90"/>
                    <a:pt x="168" y="90"/>
                  </a:cubicBezTo>
                  <a:cubicBezTo>
                    <a:pt x="170" y="89"/>
                    <a:pt x="170" y="89"/>
                    <a:pt x="170" y="89"/>
                  </a:cubicBezTo>
                  <a:cubicBezTo>
                    <a:pt x="168" y="89"/>
                    <a:pt x="168" y="89"/>
                    <a:pt x="168" y="89"/>
                  </a:cubicBezTo>
                  <a:cubicBezTo>
                    <a:pt x="168" y="89"/>
                    <a:pt x="168" y="89"/>
                    <a:pt x="168" y="89"/>
                  </a:cubicBezTo>
                  <a:cubicBezTo>
                    <a:pt x="168" y="90"/>
                    <a:pt x="168" y="90"/>
                    <a:pt x="168" y="92"/>
                  </a:cubicBezTo>
                  <a:cubicBezTo>
                    <a:pt x="170" y="92"/>
                    <a:pt x="170" y="92"/>
                    <a:pt x="170" y="92"/>
                  </a:cubicBezTo>
                  <a:cubicBezTo>
                    <a:pt x="168" y="91"/>
                    <a:pt x="168" y="91"/>
                    <a:pt x="168" y="91"/>
                  </a:cubicBezTo>
                  <a:lnTo>
                    <a:pt x="170" y="92"/>
                  </a:lnTo>
                  <a:close/>
                  <a:moveTo>
                    <a:pt x="73" y="123"/>
                  </a:moveTo>
                  <a:cubicBezTo>
                    <a:pt x="75" y="122"/>
                    <a:pt x="75" y="122"/>
                    <a:pt x="75" y="122"/>
                  </a:cubicBezTo>
                  <a:cubicBezTo>
                    <a:pt x="74" y="121"/>
                    <a:pt x="73" y="121"/>
                    <a:pt x="72" y="121"/>
                  </a:cubicBezTo>
                  <a:cubicBezTo>
                    <a:pt x="71" y="121"/>
                    <a:pt x="71" y="121"/>
                    <a:pt x="70" y="121"/>
                  </a:cubicBezTo>
                  <a:cubicBezTo>
                    <a:pt x="70" y="122"/>
                    <a:pt x="69" y="123"/>
                    <a:pt x="69" y="123"/>
                  </a:cubicBezTo>
                  <a:cubicBezTo>
                    <a:pt x="69" y="124"/>
                    <a:pt x="70" y="126"/>
                    <a:pt x="71" y="126"/>
                  </a:cubicBezTo>
                  <a:cubicBezTo>
                    <a:pt x="71" y="127"/>
                    <a:pt x="72" y="127"/>
                    <a:pt x="73" y="127"/>
                  </a:cubicBezTo>
                  <a:cubicBezTo>
                    <a:pt x="73" y="127"/>
                    <a:pt x="74" y="127"/>
                    <a:pt x="74" y="127"/>
                  </a:cubicBezTo>
                  <a:cubicBezTo>
                    <a:pt x="74" y="126"/>
                    <a:pt x="74" y="126"/>
                    <a:pt x="75" y="125"/>
                  </a:cubicBezTo>
                  <a:cubicBezTo>
                    <a:pt x="75" y="124"/>
                    <a:pt x="75" y="123"/>
                    <a:pt x="75" y="123"/>
                  </a:cubicBezTo>
                  <a:cubicBezTo>
                    <a:pt x="75" y="122"/>
                    <a:pt x="75" y="122"/>
                    <a:pt x="75" y="122"/>
                  </a:cubicBezTo>
                  <a:cubicBezTo>
                    <a:pt x="75" y="122"/>
                    <a:pt x="75" y="122"/>
                    <a:pt x="75" y="122"/>
                  </a:cubicBezTo>
                  <a:cubicBezTo>
                    <a:pt x="73" y="123"/>
                    <a:pt x="73" y="123"/>
                    <a:pt x="73" y="123"/>
                  </a:cubicBezTo>
                  <a:cubicBezTo>
                    <a:pt x="72" y="123"/>
                    <a:pt x="72" y="123"/>
                    <a:pt x="72" y="123"/>
                  </a:cubicBezTo>
                  <a:cubicBezTo>
                    <a:pt x="72" y="123"/>
                    <a:pt x="72" y="123"/>
                    <a:pt x="72" y="123"/>
                  </a:cubicBezTo>
                  <a:cubicBezTo>
                    <a:pt x="72" y="124"/>
                    <a:pt x="72" y="124"/>
                    <a:pt x="72" y="124"/>
                  </a:cubicBezTo>
                  <a:cubicBezTo>
                    <a:pt x="72" y="125"/>
                    <a:pt x="72" y="125"/>
                    <a:pt x="72" y="125"/>
                  </a:cubicBezTo>
                  <a:cubicBezTo>
                    <a:pt x="72" y="125"/>
                    <a:pt x="72" y="125"/>
                    <a:pt x="72" y="125"/>
                  </a:cubicBezTo>
                  <a:cubicBezTo>
                    <a:pt x="72" y="125"/>
                    <a:pt x="72" y="125"/>
                    <a:pt x="72" y="125"/>
                  </a:cubicBezTo>
                  <a:cubicBezTo>
                    <a:pt x="72" y="124"/>
                    <a:pt x="72" y="124"/>
                    <a:pt x="72" y="124"/>
                  </a:cubicBezTo>
                  <a:cubicBezTo>
                    <a:pt x="72" y="125"/>
                    <a:pt x="72" y="125"/>
                    <a:pt x="72" y="125"/>
                  </a:cubicBezTo>
                  <a:cubicBezTo>
                    <a:pt x="72" y="125"/>
                    <a:pt x="72" y="125"/>
                    <a:pt x="72" y="125"/>
                  </a:cubicBezTo>
                  <a:cubicBezTo>
                    <a:pt x="72" y="124"/>
                    <a:pt x="72" y="124"/>
                    <a:pt x="72" y="124"/>
                  </a:cubicBezTo>
                  <a:cubicBezTo>
                    <a:pt x="73" y="125"/>
                    <a:pt x="73" y="125"/>
                    <a:pt x="73" y="125"/>
                  </a:cubicBezTo>
                  <a:cubicBezTo>
                    <a:pt x="73" y="124"/>
                    <a:pt x="73" y="124"/>
                    <a:pt x="73" y="124"/>
                  </a:cubicBezTo>
                  <a:cubicBezTo>
                    <a:pt x="72" y="124"/>
                    <a:pt x="72" y="124"/>
                    <a:pt x="72" y="124"/>
                  </a:cubicBezTo>
                  <a:cubicBezTo>
                    <a:pt x="73" y="125"/>
                    <a:pt x="73" y="125"/>
                    <a:pt x="73" y="125"/>
                  </a:cubicBezTo>
                  <a:cubicBezTo>
                    <a:pt x="73" y="124"/>
                    <a:pt x="73" y="124"/>
                    <a:pt x="73" y="124"/>
                  </a:cubicBezTo>
                  <a:cubicBezTo>
                    <a:pt x="73" y="125"/>
                    <a:pt x="73" y="125"/>
                    <a:pt x="73" y="125"/>
                  </a:cubicBezTo>
                  <a:cubicBezTo>
                    <a:pt x="73" y="124"/>
                    <a:pt x="73" y="124"/>
                    <a:pt x="73" y="124"/>
                  </a:cubicBezTo>
                  <a:cubicBezTo>
                    <a:pt x="73" y="124"/>
                    <a:pt x="73" y="124"/>
                    <a:pt x="73" y="124"/>
                  </a:cubicBezTo>
                  <a:cubicBezTo>
                    <a:pt x="73" y="125"/>
                    <a:pt x="73" y="125"/>
                    <a:pt x="73" y="125"/>
                  </a:cubicBezTo>
                  <a:cubicBezTo>
                    <a:pt x="73" y="124"/>
                    <a:pt x="73" y="124"/>
                    <a:pt x="73" y="124"/>
                  </a:cubicBezTo>
                  <a:cubicBezTo>
                    <a:pt x="73" y="125"/>
                    <a:pt x="73" y="125"/>
                    <a:pt x="73" y="125"/>
                  </a:cubicBezTo>
                  <a:cubicBezTo>
                    <a:pt x="73" y="124"/>
                    <a:pt x="73" y="124"/>
                    <a:pt x="73" y="124"/>
                  </a:cubicBezTo>
                  <a:cubicBezTo>
                    <a:pt x="73" y="124"/>
                    <a:pt x="73" y="124"/>
                    <a:pt x="73" y="124"/>
                  </a:cubicBezTo>
                  <a:cubicBezTo>
                    <a:pt x="73" y="125"/>
                    <a:pt x="73" y="125"/>
                    <a:pt x="73" y="125"/>
                  </a:cubicBezTo>
                  <a:cubicBezTo>
                    <a:pt x="73" y="124"/>
                    <a:pt x="73" y="124"/>
                    <a:pt x="73" y="124"/>
                  </a:cubicBezTo>
                  <a:cubicBezTo>
                    <a:pt x="73" y="124"/>
                    <a:pt x="73" y="124"/>
                    <a:pt x="73" y="124"/>
                  </a:cubicBezTo>
                  <a:cubicBezTo>
                    <a:pt x="72" y="124"/>
                    <a:pt x="72" y="124"/>
                    <a:pt x="72" y="124"/>
                  </a:cubicBezTo>
                  <a:cubicBezTo>
                    <a:pt x="72" y="123"/>
                    <a:pt x="72" y="123"/>
                    <a:pt x="72" y="123"/>
                  </a:cubicBezTo>
                  <a:cubicBezTo>
                    <a:pt x="72" y="123"/>
                    <a:pt x="72" y="123"/>
                    <a:pt x="72" y="123"/>
                  </a:cubicBezTo>
                  <a:cubicBezTo>
                    <a:pt x="72" y="123"/>
                    <a:pt x="72" y="123"/>
                    <a:pt x="72" y="123"/>
                  </a:cubicBezTo>
                  <a:cubicBezTo>
                    <a:pt x="72" y="124"/>
                    <a:pt x="72" y="124"/>
                    <a:pt x="72" y="124"/>
                  </a:cubicBezTo>
                  <a:cubicBezTo>
                    <a:pt x="72" y="123"/>
                    <a:pt x="72" y="123"/>
                    <a:pt x="72" y="123"/>
                  </a:cubicBezTo>
                  <a:cubicBezTo>
                    <a:pt x="72" y="123"/>
                    <a:pt x="72" y="123"/>
                    <a:pt x="72" y="123"/>
                  </a:cubicBezTo>
                  <a:cubicBezTo>
                    <a:pt x="72" y="124"/>
                    <a:pt x="72" y="124"/>
                    <a:pt x="72" y="124"/>
                  </a:cubicBezTo>
                  <a:cubicBezTo>
                    <a:pt x="72" y="123"/>
                    <a:pt x="72" y="123"/>
                    <a:pt x="72" y="123"/>
                  </a:cubicBezTo>
                  <a:cubicBezTo>
                    <a:pt x="72" y="124"/>
                    <a:pt x="72" y="124"/>
                    <a:pt x="72" y="124"/>
                  </a:cubicBezTo>
                  <a:cubicBezTo>
                    <a:pt x="72" y="124"/>
                    <a:pt x="72" y="124"/>
                    <a:pt x="72" y="124"/>
                  </a:cubicBezTo>
                  <a:cubicBezTo>
                    <a:pt x="72" y="123"/>
                    <a:pt x="72" y="123"/>
                    <a:pt x="72" y="123"/>
                  </a:cubicBezTo>
                  <a:cubicBezTo>
                    <a:pt x="72" y="124"/>
                    <a:pt x="72" y="124"/>
                    <a:pt x="72" y="124"/>
                  </a:cubicBezTo>
                  <a:cubicBezTo>
                    <a:pt x="72" y="124"/>
                    <a:pt x="72" y="124"/>
                    <a:pt x="72" y="124"/>
                  </a:cubicBezTo>
                  <a:cubicBezTo>
                    <a:pt x="72" y="124"/>
                    <a:pt x="72" y="124"/>
                    <a:pt x="72" y="124"/>
                  </a:cubicBezTo>
                  <a:cubicBezTo>
                    <a:pt x="72" y="124"/>
                    <a:pt x="72" y="124"/>
                    <a:pt x="72" y="124"/>
                  </a:cubicBezTo>
                  <a:cubicBezTo>
                    <a:pt x="72" y="124"/>
                    <a:pt x="72" y="124"/>
                    <a:pt x="72" y="124"/>
                  </a:cubicBezTo>
                  <a:cubicBezTo>
                    <a:pt x="72" y="124"/>
                    <a:pt x="72" y="124"/>
                    <a:pt x="72" y="124"/>
                  </a:cubicBezTo>
                  <a:cubicBezTo>
                    <a:pt x="72" y="124"/>
                    <a:pt x="72" y="124"/>
                    <a:pt x="72" y="124"/>
                  </a:cubicBezTo>
                  <a:cubicBezTo>
                    <a:pt x="73" y="123"/>
                    <a:pt x="73" y="123"/>
                    <a:pt x="73" y="123"/>
                  </a:cubicBezTo>
                  <a:cubicBezTo>
                    <a:pt x="72" y="123"/>
                    <a:pt x="72" y="123"/>
                    <a:pt x="72" y="123"/>
                  </a:cubicBezTo>
                  <a:lnTo>
                    <a:pt x="73" y="123"/>
                  </a:lnTo>
                  <a:close/>
                  <a:moveTo>
                    <a:pt x="173" y="46"/>
                  </a:moveTo>
                  <a:cubicBezTo>
                    <a:pt x="172" y="46"/>
                    <a:pt x="172" y="46"/>
                    <a:pt x="172" y="46"/>
                  </a:cubicBezTo>
                  <a:cubicBezTo>
                    <a:pt x="173" y="46"/>
                    <a:pt x="173" y="46"/>
                    <a:pt x="173" y="46"/>
                  </a:cubicBezTo>
                  <a:cubicBezTo>
                    <a:pt x="172" y="45"/>
                    <a:pt x="172" y="45"/>
                    <a:pt x="172" y="45"/>
                  </a:cubicBezTo>
                  <a:cubicBezTo>
                    <a:pt x="172" y="46"/>
                    <a:pt x="172" y="46"/>
                    <a:pt x="172" y="46"/>
                  </a:cubicBezTo>
                  <a:cubicBezTo>
                    <a:pt x="173" y="46"/>
                    <a:pt x="173" y="46"/>
                    <a:pt x="173" y="46"/>
                  </a:cubicBezTo>
                  <a:cubicBezTo>
                    <a:pt x="172" y="45"/>
                    <a:pt x="172" y="45"/>
                    <a:pt x="172" y="45"/>
                  </a:cubicBezTo>
                  <a:cubicBezTo>
                    <a:pt x="173" y="46"/>
                    <a:pt x="173" y="46"/>
                    <a:pt x="173" y="46"/>
                  </a:cubicBezTo>
                  <a:cubicBezTo>
                    <a:pt x="172" y="45"/>
                    <a:pt x="172" y="45"/>
                    <a:pt x="172" y="45"/>
                  </a:cubicBezTo>
                  <a:cubicBezTo>
                    <a:pt x="172" y="45"/>
                    <a:pt x="172" y="45"/>
                    <a:pt x="172" y="45"/>
                  </a:cubicBezTo>
                  <a:cubicBezTo>
                    <a:pt x="173" y="46"/>
                    <a:pt x="173" y="46"/>
                    <a:pt x="173" y="46"/>
                  </a:cubicBezTo>
                  <a:cubicBezTo>
                    <a:pt x="172" y="45"/>
                    <a:pt x="172" y="45"/>
                    <a:pt x="172" y="45"/>
                  </a:cubicBezTo>
                  <a:cubicBezTo>
                    <a:pt x="172" y="45"/>
                    <a:pt x="172" y="45"/>
                    <a:pt x="172" y="45"/>
                  </a:cubicBezTo>
                  <a:cubicBezTo>
                    <a:pt x="172" y="45"/>
                    <a:pt x="172" y="45"/>
                    <a:pt x="172" y="45"/>
                  </a:cubicBezTo>
                  <a:cubicBezTo>
                    <a:pt x="172" y="45"/>
                    <a:pt x="172" y="45"/>
                    <a:pt x="172" y="45"/>
                  </a:cubicBezTo>
                  <a:cubicBezTo>
                    <a:pt x="171" y="45"/>
                    <a:pt x="171" y="45"/>
                    <a:pt x="171" y="45"/>
                  </a:cubicBezTo>
                  <a:cubicBezTo>
                    <a:pt x="171" y="45"/>
                    <a:pt x="171" y="46"/>
                    <a:pt x="171" y="46"/>
                  </a:cubicBezTo>
                  <a:cubicBezTo>
                    <a:pt x="171" y="47"/>
                    <a:pt x="171" y="47"/>
                    <a:pt x="171" y="47"/>
                  </a:cubicBezTo>
                  <a:cubicBezTo>
                    <a:pt x="171" y="48"/>
                    <a:pt x="171" y="48"/>
                    <a:pt x="171" y="48"/>
                  </a:cubicBezTo>
                  <a:cubicBezTo>
                    <a:pt x="172" y="48"/>
                    <a:pt x="172" y="48"/>
                    <a:pt x="172" y="48"/>
                  </a:cubicBezTo>
                  <a:cubicBezTo>
                    <a:pt x="173" y="48"/>
                    <a:pt x="173" y="48"/>
                    <a:pt x="173" y="48"/>
                  </a:cubicBezTo>
                  <a:cubicBezTo>
                    <a:pt x="173" y="48"/>
                    <a:pt x="173" y="48"/>
                    <a:pt x="173" y="48"/>
                  </a:cubicBezTo>
                  <a:cubicBezTo>
                    <a:pt x="173" y="48"/>
                    <a:pt x="173" y="48"/>
                    <a:pt x="173" y="48"/>
                  </a:cubicBezTo>
                  <a:cubicBezTo>
                    <a:pt x="174" y="48"/>
                    <a:pt x="175" y="48"/>
                    <a:pt x="175" y="48"/>
                  </a:cubicBezTo>
                  <a:cubicBezTo>
                    <a:pt x="176" y="48"/>
                    <a:pt x="176" y="48"/>
                    <a:pt x="176" y="48"/>
                  </a:cubicBezTo>
                  <a:cubicBezTo>
                    <a:pt x="176" y="48"/>
                    <a:pt x="176" y="48"/>
                    <a:pt x="176" y="48"/>
                  </a:cubicBezTo>
                  <a:cubicBezTo>
                    <a:pt x="177" y="48"/>
                    <a:pt x="177" y="48"/>
                    <a:pt x="177" y="48"/>
                  </a:cubicBezTo>
                  <a:cubicBezTo>
                    <a:pt x="177" y="48"/>
                    <a:pt x="177" y="47"/>
                    <a:pt x="177" y="47"/>
                  </a:cubicBezTo>
                  <a:cubicBezTo>
                    <a:pt x="177" y="46"/>
                    <a:pt x="177" y="46"/>
                    <a:pt x="177" y="46"/>
                  </a:cubicBezTo>
                  <a:cubicBezTo>
                    <a:pt x="176" y="45"/>
                    <a:pt x="176" y="45"/>
                    <a:pt x="176" y="45"/>
                  </a:cubicBezTo>
                  <a:cubicBezTo>
                    <a:pt x="176" y="45"/>
                    <a:pt x="176" y="45"/>
                    <a:pt x="175" y="45"/>
                  </a:cubicBezTo>
                  <a:cubicBezTo>
                    <a:pt x="175" y="45"/>
                    <a:pt x="174" y="45"/>
                    <a:pt x="174" y="44"/>
                  </a:cubicBezTo>
                  <a:cubicBezTo>
                    <a:pt x="172" y="44"/>
                    <a:pt x="172" y="44"/>
                    <a:pt x="172" y="44"/>
                  </a:cubicBezTo>
                  <a:cubicBezTo>
                    <a:pt x="172" y="46"/>
                    <a:pt x="172" y="46"/>
                    <a:pt x="172" y="46"/>
                  </a:cubicBezTo>
                  <a:cubicBezTo>
                    <a:pt x="173" y="46"/>
                    <a:pt x="173" y="46"/>
                    <a:pt x="173" y="46"/>
                  </a:cubicBezTo>
                  <a:cubicBezTo>
                    <a:pt x="173" y="47"/>
                    <a:pt x="173" y="47"/>
                    <a:pt x="173" y="47"/>
                  </a:cubicBezTo>
                  <a:cubicBezTo>
                    <a:pt x="174" y="48"/>
                    <a:pt x="174" y="48"/>
                    <a:pt x="174" y="48"/>
                  </a:cubicBezTo>
                  <a:cubicBezTo>
                    <a:pt x="175" y="48"/>
                    <a:pt x="175" y="48"/>
                    <a:pt x="175" y="48"/>
                  </a:cubicBezTo>
                  <a:cubicBezTo>
                    <a:pt x="175" y="47"/>
                    <a:pt x="175" y="47"/>
                    <a:pt x="175" y="47"/>
                  </a:cubicBezTo>
                  <a:cubicBezTo>
                    <a:pt x="175" y="48"/>
                    <a:pt x="175" y="48"/>
                    <a:pt x="175" y="48"/>
                  </a:cubicBezTo>
                  <a:cubicBezTo>
                    <a:pt x="175" y="48"/>
                    <a:pt x="175" y="48"/>
                    <a:pt x="175" y="48"/>
                  </a:cubicBezTo>
                  <a:cubicBezTo>
                    <a:pt x="175" y="47"/>
                    <a:pt x="175" y="47"/>
                    <a:pt x="175" y="47"/>
                  </a:cubicBezTo>
                  <a:cubicBezTo>
                    <a:pt x="175" y="48"/>
                    <a:pt x="175" y="48"/>
                    <a:pt x="175" y="48"/>
                  </a:cubicBezTo>
                  <a:cubicBezTo>
                    <a:pt x="175" y="47"/>
                    <a:pt x="175" y="47"/>
                    <a:pt x="175" y="47"/>
                  </a:cubicBezTo>
                  <a:cubicBezTo>
                    <a:pt x="174" y="48"/>
                    <a:pt x="174" y="48"/>
                    <a:pt x="174" y="48"/>
                  </a:cubicBezTo>
                  <a:cubicBezTo>
                    <a:pt x="175" y="48"/>
                    <a:pt x="175" y="48"/>
                    <a:pt x="175" y="48"/>
                  </a:cubicBezTo>
                  <a:cubicBezTo>
                    <a:pt x="175" y="47"/>
                    <a:pt x="175" y="47"/>
                    <a:pt x="175" y="47"/>
                  </a:cubicBezTo>
                  <a:cubicBezTo>
                    <a:pt x="174" y="48"/>
                    <a:pt x="174" y="48"/>
                    <a:pt x="174" y="48"/>
                  </a:cubicBezTo>
                  <a:cubicBezTo>
                    <a:pt x="176" y="47"/>
                    <a:pt x="176" y="47"/>
                    <a:pt x="176" y="47"/>
                  </a:cubicBezTo>
                  <a:cubicBezTo>
                    <a:pt x="174" y="47"/>
                    <a:pt x="174" y="47"/>
                    <a:pt x="174" y="47"/>
                  </a:cubicBezTo>
                  <a:cubicBezTo>
                    <a:pt x="174" y="47"/>
                    <a:pt x="174" y="47"/>
                    <a:pt x="174" y="48"/>
                  </a:cubicBezTo>
                  <a:cubicBezTo>
                    <a:pt x="176" y="47"/>
                    <a:pt x="176" y="47"/>
                    <a:pt x="176" y="47"/>
                  </a:cubicBezTo>
                  <a:cubicBezTo>
                    <a:pt x="174" y="47"/>
                    <a:pt x="174" y="47"/>
                    <a:pt x="174" y="47"/>
                  </a:cubicBezTo>
                  <a:cubicBezTo>
                    <a:pt x="176" y="47"/>
                    <a:pt x="176" y="47"/>
                    <a:pt x="176" y="47"/>
                  </a:cubicBezTo>
                  <a:cubicBezTo>
                    <a:pt x="174" y="46"/>
                    <a:pt x="174" y="46"/>
                    <a:pt x="174" y="46"/>
                  </a:cubicBezTo>
                  <a:cubicBezTo>
                    <a:pt x="174" y="46"/>
                    <a:pt x="174" y="46"/>
                    <a:pt x="174" y="47"/>
                  </a:cubicBezTo>
                  <a:cubicBezTo>
                    <a:pt x="176" y="47"/>
                    <a:pt x="176" y="47"/>
                    <a:pt x="176" y="47"/>
                  </a:cubicBezTo>
                  <a:cubicBezTo>
                    <a:pt x="174" y="46"/>
                    <a:pt x="174" y="46"/>
                    <a:pt x="174" y="46"/>
                  </a:cubicBezTo>
                  <a:cubicBezTo>
                    <a:pt x="175" y="47"/>
                    <a:pt x="175" y="47"/>
                    <a:pt x="175" y="47"/>
                  </a:cubicBezTo>
                  <a:cubicBezTo>
                    <a:pt x="175" y="45"/>
                    <a:pt x="175" y="45"/>
                    <a:pt x="175" y="45"/>
                  </a:cubicBezTo>
                  <a:cubicBezTo>
                    <a:pt x="175" y="45"/>
                    <a:pt x="175" y="45"/>
                    <a:pt x="174" y="46"/>
                  </a:cubicBezTo>
                  <a:cubicBezTo>
                    <a:pt x="175" y="47"/>
                    <a:pt x="175" y="47"/>
                    <a:pt x="175" y="47"/>
                  </a:cubicBezTo>
                  <a:cubicBezTo>
                    <a:pt x="175" y="45"/>
                    <a:pt x="175" y="45"/>
                    <a:pt x="175" y="45"/>
                  </a:cubicBezTo>
                  <a:cubicBezTo>
                    <a:pt x="175" y="46"/>
                    <a:pt x="175" y="46"/>
                    <a:pt x="175" y="46"/>
                  </a:cubicBezTo>
                  <a:cubicBezTo>
                    <a:pt x="175" y="45"/>
                    <a:pt x="175" y="45"/>
                    <a:pt x="175" y="45"/>
                  </a:cubicBezTo>
                  <a:cubicBezTo>
                    <a:pt x="175" y="45"/>
                    <a:pt x="175" y="45"/>
                    <a:pt x="175" y="45"/>
                  </a:cubicBezTo>
                  <a:cubicBezTo>
                    <a:pt x="175" y="46"/>
                    <a:pt x="175" y="46"/>
                    <a:pt x="175" y="46"/>
                  </a:cubicBezTo>
                  <a:cubicBezTo>
                    <a:pt x="175" y="45"/>
                    <a:pt x="175" y="45"/>
                    <a:pt x="175" y="45"/>
                  </a:cubicBezTo>
                  <a:cubicBezTo>
                    <a:pt x="175" y="45"/>
                    <a:pt x="174" y="45"/>
                    <a:pt x="173" y="45"/>
                  </a:cubicBezTo>
                  <a:cubicBezTo>
                    <a:pt x="173" y="47"/>
                    <a:pt x="173" y="47"/>
                    <a:pt x="173" y="47"/>
                  </a:cubicBezTo>
                  <a:cubicBezTo>
                    <a:pt x="174" y="46"/>
                    <a:pt x="174" y="46"/>
                    <a:pt x="174" y="46"/>
                  </a:cubicBezTo>
                  <a:cubicBezTo>
                    <a:pt x="173" y="45"/>
                    <a:pt x="173" y="45"/>
                    <a:pt x="173" y="45"/>
                  </a:cubicBezTo>
                  <a:cubicBezTo>
                    <a:pt x="173" y="45"/>
                    <a:pt x="173" y="45"/>
                    <a:pt x="173" y="45"/>
                  </a:cubicBezTo>
                  <a:cubicBezTo>
                    <a:pt x="173" y="45"/>
                    <a:pt x="173" y="45"/>
                    <a:pt x="173" y="45"/>
                  </a:cubicBezTo>
                  <a:cubicBezTo>
                    <a:pt x="172" y="46"/>
                    <a:pt x="172" y="46"/>
                    <a:pt x="172" y="46"/>
                  </a:cubicBezTo>
                  <a:cubicBezTo>
                    <a:pt x="173" y="45"/>
                    <a:pt x="173" y="45"/>
                    <a:pt x="173" y="45"/>
                  </a:cubicBezTo>
                  <a:cubicBezTo>
                    <a:pt x="173" y="45"/>
                    <a:pt x="173" y="45"/>
                    <a:pt x="173" y="45"/>
                  </a:cubicBezTo>
                  <a:cubicBezTo>
                    <a:pt x="172" y="46"/>
                    <a:pt x="172" y="46"/>
                    <a:pt x="172" y="46"/>
                  </a:cubicBezTo>
                  <a:cubicBezTo>
                    <a:pt x="173" y="45"/>
                    <a:pt x="173" y="45"/>
                    <a:pt x="173" y="45"/>
                  </a:cubicBezTo>
                  <a:cubicBezTo>
                    <a:pt x="172" y="46"/>
                    <a:pt x="172" y="46"/>
                    <a:pt x="172" y="46"/>
                  </a:cubicBezTo>
                  <a:cubicBezTo>
                    <a:pt x="173" y="45"/>
                    <a:pt x="173" y="45"/>
                    <a:pt x="173" y="45"/>
                  </a:cubicBezTo>
                  <a:cubicBezTo>
                    <a:pt x="173" y="45"/>
                    <a:pt x="173" y="45"/>
                    <a:pt x="173" y="45"/>
                  </a:cubicBezTo>
                  <a:cubicBezTo>
                    <a:pt x="172" y="46"/>
                    <a:pt x="172" y="46"/>
                    <a:pt x="172" y="46"/>
                  </a:cubicBezTo>
                  <a:cubicBezTo>
                    <a:pt x="173" y="45"/>
                    <a:pt x="173" y="45"/>
                    <a:pt x="173" y="45"/>
                  </a:cubicBezTo>
                  <a:cubicBezTo>
                    <a:pt x="172" y="46"/>
                    <a:pt x="172" y="46"/>
                    <a:pt x="172" y="46"/>
                  </a:cubicBezTo>
                  <a:cubicBezTo>
                    <a:pt x="174" y="46"/>
                    <a:pt x="174" y="46"/>
                    <a:pt x="174" y="46"/>
                  </a:cubicBezTo>
                  <a:cubicBezTo>
                    <a:pt x="174" y="46"/>
                    <a:pt x="173" y="46"/>
                    <a:pt x="173" y="45"/>
                  </a:cubicBezTo>
                  <a:cubicBezTo>
                    <a:pt x="172" y="46"/>
                    <a:pt x="172" y="46"/>
                    <a:pt x="172" y="46"/>
                  </a:cubicBezTo>
                  <a:cubicBezTo>
                    <a:pt x="174" y="46"/>
                    <a:pt x="174" y="46"/>
                    <a:pt x="174" y="46"/>
                  </a:cubicBezTo>
                  <a:cubicBezTo>
                    <a:pt x="172" y="46"/>
                    <a:pt x="172" y="46"/>
                    <a:pt x="172" y="46"/>
                  </a:cubicBezTo>
                  <a:cubicBezTo>
                    <a:pt x="173" y="48"/>
                    <a:pt x="173" y="48"/>
                    <a:pt x="173" y="48"/>
                  </a:cubicBezTo>
                  <a:cubicBezTo>
                    <a:pt x="173" y="47"/>
                    <a:pt x="174" y="47"/>
                    <a:pt x="174" y="46"/>
                  </a:cubicBezTo>
                  <a:cubicBezTo>
                    <a:pt x="172" y="46"/>
                    <a:pt x="172" y="46"/>
                    <a:pt x="172" y="46"/>
                  </a:cubicBezTo>
                  <a:cubicBezTo>
                    <a:pt x="173" y="48"/>
                    <a:pt x="173" y="48"/>
                    <a:pt x="173" y="48"/>
                  </a:cubicBezTo>
                  <a:cubicBezTo>
                    <a:pt x="172" y="46"/>
                    <a:pt x="172" y="46"/>
                    <a:pt x="172" y="46"/>
                  </a:cubicBezTo>
                  <a:cubicBezTo>
                    <a:pt x="172" y="48"/>
                    <a:pt x="172" y="48"/>
                    <a:pt x="172" y="48"/>
                  </a:cubicBezTo>
                  <a:cubicBezTo>
                    <a:pt x="172" y="48"/>
                    <a:pt x="173" y="48"/>
                    <a:pt x="173" y="48"/>
                  </a:cubicBezTo>
                  <a:cubicBezTo>
                    <a:pt x="172" y="46"/>
                    <a:pt x="172" y="46"/>
                    <a:pt x="172" y="46"/>
                  </a:cubicBezTo>
                  <a:cubicBezTo>
                    <a:pt x="172" y="48"/>
                    <a:pt x="172" y="48"/>
                    <a:pt x="172" y="48"/>
                  </a:cubicBezTo>
                  <a:cubicBezTo>
                    <a:pt x="172" y="47"/>
                    <a:pt x="172" y="47"/>
                    <a:pt x="172" y="47"/>
                  </a:cubicBezTo>
                  <a:cubicBezTo>
                    <a:pt x="172" y="48"/>
                    <a:pt x="172" y="48"/>
                    <a:pt x="172" y="48"/>
                  </a:cubicBezTo>
                  <a:cubicBezTo>
                    <a:pt x="172" y="48"/>
                    <a:pt x="172" y="48"/>
                    <a:pt x="172" y="48"/>
                  </a:cubicBezTo>
                  <a:cubicBezTo>
                    <a:pt x="172" y="47"/>
                    <a:pt x="172" y="47"/>
                    <a:pt x="172" y="47"/>
                  </a:cubicBezTo>
                  <a:cubicBezTo>
                    <a:pt x="172" y="48"/>
                    <a:pt x="172" y="48"/>
                    <a:pt x="172" y="48"/>
                  </a:cubicBezTo>
                  <a:cubicBezTo>
                    <a:pt x="172" y="48"/>
                    <a:pt x="172" y="48"/>
                    <a:pt x="172" y="48"/>
                  </a:cubicBezTo>
                  <a:cubicBezTo>
                    <a:pt x="172" y="48"/>
                    <a:pt x="173" y="48"/>
                    <a:pt x="173" y="48"/>
                  </a:cubicBezTo>
                  <a:cubicBezTo>
                    <a:pt x="174" y="47"/>
                    <a:pt x="174" y="47"/>
                    <a:pt x="174" y="47"/>
                  </a:cubicBezTo>
                  <a:cubicBezTo>
                    <a:pt x="175" y="47"/>
                    <a:pt x="175" y="46"/>
                    <a:pt x="175" y="46"/>
                  </a:cubicBezTo>
                  <a:cubicBezTo>
                    <a:pt x="173" y="46"/>
                    <a:pt x="173" y="46"/>
                    <a:pt x="173" y="46"/>
                  </a:cubicBezTo>
                  <a:cubicBezTo>
                    <a:pt x="173" y="47"/>
                    <a:pt x="173" y="47"/>
                    <a:pt x="173" y="47"/>
                  </a:cubicBezTo>
                  <a:lnTo>
                    <a:pt x="173" y="46"/>
                  </a:lnTo>
                  <a:close/>
                  <a:moveTo>
                    <a:pt x="130" y="114"/>
                  </a:moveTo>
                  <a:cubicBezTo>
                    <a:pt x="131" y="116"/>
                    <a:pt x="131" y="116"/>
                    <a:pt x="131" y="116"/>
                  </a:cubicBezTo>
                  <a:cubicBezTo>
                    <a:pt x="132" y="115"/>
                    <a:pt x="132" y="115"/>
                    <a:pt x="132" y="114"/>
                  </a:cubicBezTo>
                  <a:cubicBezTo>
                    <a:pt x="132" y="113"/>
                    <a:pt x="132" y="112"/>
                    <a:pt x="131" y="112"/>
                  </a:cubicBezTo>
                  <a:cubicBezTo>
                    <a:pt x="131" y="112"/>
                    <a:pt x="130" y="112"/>
                    <a:pt x="130" y="112"/>
                  </a:cubicBezTo>
                  <a:cubicBezTo>
                    <a:pt x="129" y="112"/>
                    <a:pt x="128" y="111"/>
                    <a:pt x="128" y="111"/>
                  </a:cubicBezTo>
                  <a:cubicBezTo>
                    <a:pt x="127" y="111"/>
                    <a:pt x="126" y="112"/>
                    <a:pt x="125" y="112"/>
                  </a:cubicBezTo>
                  <a:cubicBezTo>
                    <a:pt x="125" y="112"/>
                    <a:pt x="125" y="112"/>
                    <a:pt x="125" y="112"/>
                  </a:cubicBezTo>
                  <a:cubicBezTo>
                    <a:pt x="124" y="112"/>
                    <a:pt x="124" y="112"/>
                    <a:pt x="124" y="112"/>
                  </a:cubicBezTo>
                  <a:cubicBezTo>
                    <a:pt x="124" y="112"/>
                    <a:pt x="124" y="112"/>
                    <a:pt x="124" y="112"/>
                  </a:cubicBezTo>
                  <a:cubicBezTo>
                    <a:pt x="123" y="112"/>
                    <a:pt x="123" y="112"/>
                    <a:pt x="123" y="112"/>
                  </a:cubicBezTo>
                  <a:cubicBezTo>
                    <a:pt x="123" y="113"/>
                    <a:pt x="123" y="113"/>
                    <a:pt x="123" y="113"/>
                  </a:cubicBezTo>
                  <a:cubicBezTo>
                    <a:pt x="123" y="114"/>
                    <a:pt x="123" y="114"/>
                    <a:pt x="123" y="114"/>
                  </a:cubicBezTo>
                  <a:cubicBezTo>
                    <a:pt x="124" y="115"/>
                    <a:pt x="124" y="115"/>
                    <a:pt x="124" y="115"/>
                  </a:cubicBezTo>
                  <a:cubicBezTo>
                    <a:pt x="125" y="115"/>
                    <a:pt x="125" y="115"/>
                    <a:pt x="125" y="115"/>
                  </a:cubicBezTo>
                  <a:cubicBezTo>
                    <a:pt x="125" y="115"/>
                    <a:pt x="126" y="115"/>
                    <a:pt x="126" y="115"/>
                  </a:cubicBezTo>
                  <a:cubicBezTo>
                    <a:pt x="126" y="113"/>
                    <a:pt x="126" y="113"/>
                    <a:pt x="126" y="113"/>
                  </a:cubicBezTo>
                  <a:cubicBezTo>
                    <a:pt x="125" y="115"/>
                    <a:pt x="125" y="115"/>
                    <a:pt x="125" y="115"/>
                  </a:cubicBezTo>
                  <a:cubicBezTo>
                    <a:pt x="126" y="115"/>
                    <a:pt x="127" y="116"/>
                    <a:pt x="128" y="116"/>
                  </a:cubicBezTo>
                  <a:cubicBezTo>
                    <a:pt x="129" y="116"/>
                    <a:pt x="130" y="116"/>
                    <a:pt x="130" y="116"/>
                  </a:cubicBezTo>
                  <a:cubicBezTo>
                    <a:pt x="131" y="116"/>
                    <a:pt x="131" y="116"/>
                    <a:pt x="131" y="116"/>
                  </a:cubicBezTo>
                  <a:cubicBezTo>
                    <a:pt x="131" y="116"/>
                    <a:pt x="131" y="116"/>
                    <a:pt x="131" y="116"/>
                  </a:cubicBezTo>
                  <a:cubicBezTo>
                    <a:pt x="130" y="114"/>
                    <a:pt x="130" y="114"/>
                    <a:pt x="130" y="114"/>
                  </a:cubicBezTo>
                  <a:cubicBezTo>
                    <a:pt x="130" y="113"/>
                    <a:pt x="130" y="113"/>
                    <a:pt x="130" y="113"/>
                  </a:cubicBezTo>
                  <a:cubicBezTo>
                    <a:pt x="130" y="113"/>
                    <a:pt x="129" y="113"/>
                    <a:pt x="128" y="113"/>
                  </a:cubicBezTo>
                  <a:cubicBezTo>
                    <a:pt x="128" y="113"/>
                    <a:pt x="128" y="113"/>
                    <a:pt x="127" y="112"/>
                  </a:cubicBezTo>
                  <a:cubicBezTo>
                    <a:pt x="127" y="112"/>
                    <a:pt x="127" y="112"/>
                    <a:pt x="127" y="112"/>
                  </a:cubicBezTo>
                  <a:cubicBezTo>
                    <a:pt x="126" y="112"/>
                    <a:pt x="126" y="112"/>
                    <a:pt x="126" y="112"/>
                  </a:cubicBezTo>
                  <a:cubicBezTo>
                    <a:pt x="126" y="112"/>
                    <a:pt x="125" y="112"/>
                    <a:pt x="125" y="112"/>
                  </a:cubicBezTo>
                  <a:cubicBezTo>
                    <a:pt x="125" y="112"/>
                    <a:pt x="125" y="112"/>
                    <a:pt x="125" y="112"/>
                  </a:cubicBezTo>
                  <a:cubicBezTo>
                    <a:pt x="125" y="113"/>
                    <a:pt x="125" y="113"/>
                    <a:pt x="125" y="113"/>
                  </a:cubicBezTo>
                  <a:cubicBezTo>
                    <a:pt x="125" y="112"/>
                    <a:pt x="125" y="112"/>
                    <a:pt x="125" y="112"/>
                  </a:cubicBezTo>
                  <a:cubicBezTo>
                    <a:pt x="125" y="112"/>
                    <a:pt x="125" y="112"/>
                    <a:pt x="125" y="112"/>
                  </a:cubicBezTo>
                  <a:cubicBezTo>
                    <a:pt x="125" y="113"/>
                    <a:pt x="125" y="113"/>
                    <a:pt x="125" y="113"/>
                  </a:cubicBezTo>
                  <a:cubicBezTo>
                    <a:pt x="125" y="112"/>
                    <a:pt x="125" y="112"/>
                    <a:pt x="125" y="112"/>
                  </a:cubicBezTo>
                  <a:cubicBezTo>
                    <a:pt x="125" y="113"/>
                    <a:pt x="125" y="113"/>
                    <a:pt x="125" y="113"/>
                  </a:cubicBezTo>
                  <a:cubicBezTo>
                    <a:pt x="126" y="112"/>
                    <a:pt x="126" y="112"/>
                    <a:pt x="126" y="112"/>
                  </a:cubicBezTo>
                  <a:cubicBezTo>
                    <a:pt x="125" y="112"/>
                    <a:pt x="125" y="112"/>
                    <a:pt x="125" y="112"/>
                  </a:cubicBezTo>
                  <a:cubicBezTo>
                    <a:pt x="125" y="113"/>
                    <a:pt x="125" y="113"/>
                    <a:pt x="125" y="113"/>
                  </a:cubicBezTo>
                  <a:cubicBezTo>
                    <a:pt x="126" y="112"/>
                    <a:pt x="126" y="112"/>
                    <a:pt x="126" y="112"/>
                  </a:cubicBezTo>
                  <a:cubicBezTo>
                    <a:pt x="125" y="113"/>
                    <a:pt x="125" y="113"/>
                    <a:pt x="125" y="113"/>
                  </a:cubicBezTo>
                  <a:cubicBezTo>
                    <a:pt x="126" y="113"/>
                    <a:pt x="126" y="113"/>
                    <a:pt x="126" y="113"/>
                  </a:cubicBezTo>
                  <a:cubicBezTo>
                    <a:pt x="126" y="113"/>
                    <a:pt x="126" y="112"/>
                    <a:pt x="126" y="112"/>
                  </a:cubicBezTo>
                  <a:cubicBezTo>
                    <a:pt x="125" y="113"/>
                    <a:pt x="125" y="113"/>
                    <a:pt x="125" y="113"/>
                  </a:cubicBezTo>
                  <a:cubicBezTo>
                    <a:pt x="126" y="113"/>
                    <a:pt x="126" y="113"/>
                    <a:pt x="126" y="113"/>
                  </a:cubicBezTo>
                  <a:cubicBezTo>
                    <a:pt x="125" y="113"/>
                    <a:pt x="125" y="113"/>
                    <a:pt x="125" y="113"/>
                  </a:cubicBezTo>
                  <a:cubicBezTo>
                    <a:pt x="126" y="114"/>
                    <a:pt x="126" y="114"/>
                    <a:pt x="126" y="114"/>
                  </a:cubicBezTo>
                  <a:cubicBezTo>
                    <a:pt x="126" y="113"/>
                    <a:pt x="126" y="113"/>
                    <a:pt x="126" y="113"/>
                  </a:cubicBezTo>
                  <a:cubicBezTo>
                    <a:pt x="125" y="113"/>
                    <a:pt x="125" y="113"/>
                    <a:pt x="125" y="113"/>
                  </a:cubicBezTo>
                  <a:cubicBezTo>
                    <a:pt x="126" y="114"/>
                    <a:pt x="126" y="114"/>
                    <a:pt x="126" y="114"/>
                  </a:cubicBezTo>
                  <a:cubicBezTo>
                    <a:pt x="125" y="113"/>
                    <a:pt x="125" y="113"/>
                    <a:pt x="125" y="113"/>
                  </a:cubicBezTo>
                  <a:cubicBezTo>
                    <a:pt x="125" y="115"/>
                    <a:pt x="125" y="115"/>
                    <a:pt x="125" y="115"/>
                  </a:cubicBezTo>
                  <a:cubicBezTo>
                    <a:pt x="126" y="114"/>
                    <a:pt x="126" y="114"/>
                    <a:pt x="126" y="114"/>
                  </a:cubicBezTo>
                  <a:cubicBezTo>
                    <a:pt x="125" y="113"/>
                    <a:pt x="125" y="113"/>
                    <a:pt x="125" y="113"/>
                  </a:cubicBezTo>
                  <a:cubicBezTo>
                    <a:pt x="125" y="115"/>
                    <a:pt x="125" y="115"/>
                    <a:pt x="125" y="115"/>
                  </a:cubicBezTo>
                  <a:cubicBezTo>
                    <a:pt x="125" y="114"/>
                    <a:pt x="125" y="114"/>
                    <a:pt x="125" y="114"/>
                  </a:cubicBezTo>
                  <a:cubicBezTo>
                    <a:pt x="125" y="115"/>
                    <a:pt x="125" y="115"/>
                    <a:pt x="125" y="115"/>
                  </a:cubicBezTo>
                  <a:cubicBezTo>
                    <a:pt x="125" y="115"/>
                    <a:pt x="125" y="115"/>
                    <a:pt x="125" y="115"/>
                  </a:cubicBezTo>
                  <a:cubicBezTo>
                    <a:pt x="125" y="114"/>
                    <a:pt x="125" y="114"/>
                    <a:pt x="125" y="114"/>
                  </a:cubicBezTo>
                  <a:cubicBezTo>
                    <a:pt x="125" y="115"/>
                    <a:pt x="125" y="115"/>
                    <a:pt x="125" y="115"/>
                  </a:cubicBezTo>
                  <a:cubicBezTo>
                    <a:pt x="125" y="115"/>
                    <a:pt x="126" y="115"/>
                    <a:pt x="126" y="115"/>
                  </a:cubicBezTo>
                  <a:cubicBezTo>
                    <a:pt x="127" y="115"/>
                    <a:pt x="127" y="114"/>
                    <a:pt x="128" y="114"/>
                  </a:cubicBezTo>
                  <a:cubicBezTo>
                    <a:pt x="128" y="114"/>
                    <a:pt x="129" y="115"/>
                    <a:pt x="129" y="115"/>
                  </a:cubicBezTo>
                  <a:cubicBezTo>
                    <a:pt x="130" y="115"/>
                    <a:pt x="130" y="115"/>
                    <a:pt x="130" y="115"/>
                  </a:cubicBezTo>
                  <a:cubicBezTo>
                    <a:pt x="130" y="115"/>
                    <a:pt x="130" y="115"/>
                    <a:pt x="130" y="115"/>
                  </a:cubicBezTo>
                  <a:cubicBezTo>
                    <a:pt x="130" y="114"/>
                    <a:pt x="130" y="114"/>
                    <a:pt x="130" y="114"/>
                  </a:cubicBezTo>
                  <a:cubicBezTo>
                    <a:pt x="130" y="115"/>
                    <a:pt x="130" y="115"/>
                    <a:pt x="130" y="115"/>
                  </a:cubicBezTo>
                  <a:cubicBezTo>
                    <a:pt x="130" y="115"/>
                    <a:pt x="130" y="115"/>
                    <a:pt x="130" y="115"/>
                  </a:cubicBezTo>
                  <a:cubicBezTo>
                    <a:pt x="130" y="114"/>
                    <a:pt x="130" y="114"/>
                    <a:pt x="130" y="114"/>
                  </a:cubicBezTo>
                  <a:cubicBezTo>
                    <a:pt x="130" y="115"/>
                    <a:pt x="130" y="115"/>
                    <a:pt x="130" y="115"/>
                  </a:cubicBezTo>
                  <a:cubicBezTo>
                    <a:pt x="130" y="114"/>
                    <a:pt x="130" y="114"/>
                    <a:pt x="130" y="114"/>
                  </a:cubicBezTo>
                  <a:cubicBezTo>
                    <a:pt x="129" y="114"/>
                    <a:pt x="129" y="114"/>
                    <a:pt x="129" y="114"/>
                  </a:cubicBezTo>
                  <a:cubicBezTo>
                    <a:pt x="130" y="115"/>
                    <a:pt x="130" y="115"/>
                    <a:pt x="130" y="115"/>
                  </a:cubicBezTo>
                  <a:cubicBezTo>
                    <a:pt x="130" y="114"/>
                    <a:pt x="130" y="114"/>
                    <a:pt x="130" y="114"/>
                  </a:cubicBezTo>
                  <a:cubicBezTo>
                    <a:pt x="129" y="114"/>
                    <a:pt x="129" y="114"/>
                    <a:pt x="129" y="114"/>
                  </a:cubicBezTo>
                  <a:cubicBezTo>
                    <a:pt x="130" y="114"/>
                    <a:pt x="130" y="114"/>
                    <a:pt x="130" y="114"/>
                  </a:cubicBezTo>
                  <a:cubicBezTo>
                    <a:pt x="129" y="113"/>
                    <a:pt x="129" y="113"/>
                    <a:pt x="129" y="113"/>
                  </a:cubicBezTo>
                  <a:cubicBezTo>
                    <a:pt x="129" y="114"/>
                    <a:pt x="129" y="114"/>
                    <a:pt x="129" y="114"/>
                  </a:cubicBezTo>
                  <a:cubicBezTo>
                    <a:pt x="130" y="114"/>
                    <a:pt x="130" y="114"/>
                    <a:pt x="130" y="114"/>
                  </a:cubicBezTo>
                  <a:cubicBezTo>
                    <a:pt x="129" y="113"/>
                    <a:pt x="129" y="113"/>
                    <a:pt x="129" y="113"/>
                  </a:cubicBezTo>
                  <a:cubicBezTo>
                    <a:pt x="130" y="114"/>
                    <a:pt x="130" y="114"/>
                    <a:pt x="130" y="114"/>
                  </a:cubicBezTo>
                  <a:cubicBezTo>
                    <a:pt x="129" y="113"/>
                    <a:pt x="129" y="113"/>
                    <a:pt x="129" y="113"/>
                  </a:cubicBezTo>
                  <a:cubicBezTo>
                    <a:pt x="129" y="113"/>
                    <a:pt x="129" y="113"/>
                    <a:pt x="129" y="113"/>
                  </a:cubicBezTo>
                  <a:cubicBezTo>
                    <a:pt x="130" y="114"/>
                    <a:pt x="130" y="114"/>
                    <a:pt x="130" y="114"/>
                  </a:cubicBezTo>
                  <a:cubicBezTo>
                    <a:pt x="129" y="113"/>
                    <a:pt x="129" y="113"/>
                    <a:pt x="129" y="113"/>
                  </a:cubicBezTo>
                  <a:cubicBezTo>
                    <a:pt x="129" y="113"/>
                    <a:pt x="129" y="113"/>
                    <a:pt x="129" y="113"/>
                  </a:cubicBezTo>
                  <a:cubicBezTo>
                    <a:pt x="130" y="114"/>
                    <a:pt x="130" y="114"/>
                    <a:pt x="130" y="114"/>
                  </a:cubicBezTo>
                  <a:cubicBezTo>
                    <a:pt x="130" y="113"/>
                    <a:pt x="130" y="113"/>
                    <a:pt x="130" y="113"/>
                  </a:cubicBezTo>
                  <a:lnTo>
                    <a:pt x="130" y="114"/>
                  </a:lnTo>
                  <a:close/>
                  <a:moveTo>
                    <a:pt x="129" y="78"/>
                  </a:moveTo>
                  <a:cubicBezTo>
                    <a:pt x="129" y="80"/>
                    <a:pt x="129" y="80"/>
                    <a:pt x="129" y="80"/>
                  </a:cubicBezTo>
                  <a:cubicBezTo>
                    <a:pt x="129" y="80"/>
                    <a:pt x="130" y="79"/>
                    <a:pt x="131" y="79"/>
                  </a:cubicBezTo>
                  <a:cubicBezTo>
                    <a:pt x="131" y="79"/>
                    <a:pt x="132" y="78"/>
                    <a:pt x="131" y="77"/>
                  </a:cubicBezTo>
                  <a:cubicBezTo>
                    <a:pt x="132" y="77"/>
                    <a:pt x="131" y="76"/>
                    <a:pt x="131" y="76"/>
                  </a:cubicBezTo>
                  <a:cubicBezTo>
                    <a:pt x="130" y="75"/>
                    <a:pt x="129" y="75"/>
                    <a:pt x="129" y="75"/>
                  </a:cubicBezTo>
                  <a:cubicBezTo>
                    <a:pt x="128" y="75"/>
                    <a:pt x="128" y="75"/>
                    <a:pt x="128" y="75"/>
                  </a:cubicBezTo>
                  <a:cubicBezTo>
                    <a:pt x="128" y="75"/>
                    <a:pt x="128" y="75"/>
                    <a:pt x="128" y="75"/>
                  </a:cubicBezTo>
                  <a:cubicBezTo>
                    <a:pt x="127" y="76"/>
                    <a:pt x="127" y="76"/>
                    <a:pt x="127" y="76"/>
                  </a:cubicBezTo>
                  <a:cubicBezTo>
                    <a:pt x="127" y="77"/>
                    <a:pt x="127" y="77"/>
                    <a:pt x="127" y="77"/>
                  </a:cubicBezTo>
                  <a:cubicBezTo>
                    <a:pt x="127" y="77"/>
                    <a:pt x="127" y="77"/>
                    <a:pt x="127" y="78"/>
                  </a:cubicBezTo>
                  <a:cubicBezTo>
                    <a:pt x="127" y="78"/>
                    <a:pt x="127" y="79"/>
                    <a:pt x="127" y="79"/>
                  </a:cubicBezTo>
                  <a:cubicBezTo>
                    <a:pt x="128" y="80"/>
                    <a:pt x="128" y="80"/>
                    <a:pt x="129" y="80"/>
                  </a:cubicBezTo>
                  <a:cubicBezTo>
                    <a:pt x="129" y="78"/>
                    <a:pt x="129" y="78"/>
                    <a:pt x="129" y="78"/>
                  </a:cubicBezTo>
                  <a:cubicBezTo>
                    <a:pt x="129" y="77"/>
                    <a:pt x="129" y="77"/>
                    <a:pt x="129" y="77"/>
                  </a:cubicBezTo>
                  <a:cubicBezTo>
                    <a:pt x="129" y="77"/>
                    <a:pt x="129" y="77"/>
                    <a:pt x="129" y="77"/>
                  </a:cubicBezTo>
                  <a:cubicBezTo>
                    <a:pt x="129" y="78"/>
                    <a:pt x="129" y="78"/>
                    <a:pt x="129" y="78"/>
                  </a:cubicBezTo>
                  <a:cubicBezTo>
                    <a:pt x="129" y="77"/>
                    <a:pt x="129" y="77"/>
                    <a:pt x="129" y="77"/>
                  </a:cubicBezTo>
                  <a:cubicBezTo>
                    <a:pt x="129" y="77"/>
                    <a:pt x="129" y="77"/>
                    <a:pt x="129" y="77"/>
                  </a:cubicBezTo>
                  <a:cubicBezTo>
                    <a:pt x="129" y="78"/>
                    <a:pt x="129" y="78"/>
                    <a:pt x="129" y="78"/>
                  </a:cubicBezTo>
                  <a:cubicBezTo>
                    <a:pt x="129" y="77"/>
                    <a:pt x="129" y="77"/>
                    <a:pt x="129" y="77"/>
                  </a:cubicBezTo>
                  <a:cubicBezTo>
                    <a:pt x="128" y="78"/>
                    <a:pt x="128" y="78"/>
                    <a:pt x="128" y="78"/>
                  </a:cubicBezTo>
                  <a:cubicBezTo>
                    <a:pt x="130" y="78"/>
                    <a:pt x="130" y="78"/>
                    <a:pt x="130" y="78"/>
                  </a:cubicBezTo>
                  <a:cubicBezTo>
                    <a:pt x="129" y="77"/>
                    <a:pt x="129" y="77"/>
                    <a:pt x="129" y="77"/>
                  </a:cubicBezTo>
                  <a:cubicBezTo>
                    <a:pt x="128" y="78"/>
                    <a:pt x="128" y="78"/>
                    <a:pt x="128" y="78"/>
                  </a:cubicBezTo>
                  <a:cubicBezTo>
                    <a:pt x="130" y="78"/>
                    <a:pt x="130" y="78"/>
                    <a:pt x="130" y="78"/>
                  </a:cubicBezTo>
                  <a:cubicBezTo>
                    <a:pt x="129" y="78"/>
                    <a:pt x="129" y="78"/>
                    <a:pt x="129" y="78"/>
                  </a:cubicBezTo>
                  <a:cubicBezTo>
                    <a:pt x="130" y="78"/>
                    <a:pt x="130" y="78"/>
                    <a:pt x="130" y="78"/>
                  </a:cubicBezTo>
                  <a:cubicBezTo>
                    <a:pt x="130" y="78"/>
                    <a:pt x="130" y="78"/>
                    <a:pt x="130" y="78"/>
                  </a:cubicBezTo>
                  <a:cubicBezTo>
                    <a:pt x="129" y="78"/>
                    <a:pt x="129" y="78"/>
                    <a:pt x="129" y="78"/>
                  </a:cubicBezTo>
                  <a:cubicBezTo>
                    <a:pt x="130" y="78"/>
                    <a:pt x="130" y="78"/>
                    <a:pt x="130" y="78"/>
                  </a:cubicBezTo>
                  <a:cubicBezTo>
                    <a:pt x="130" y="78"/>
                    <a:pt x="130" y="78"/>
                    <a:pt x="130" y="78"/>
                  </a:cubicBezTo>
                  <a:cubicBezTo>
                    <a:pt x="130" y="78"/>
                    <a:pt x="130" y="78"/>
                    <a:pt x="130" y="78"/>
                  </a:cubicBezTo>
                  <a:cubicBezTo>
                    <a:pt x="130" y="78"/>
                    <a:pt x="130" y="78"/>
                    <a:pt x="130" y="78"/>
                  </a:cubicBezTo>
                  <a:cubicBezTo>
                    <a:pt x="129" y="77"/>
                    <a:pt x="129" y="77"/>
                    <a:pt x="129" y="77"/>
                  </a:cubicBezTo>
                  <a:cubicBezTo>
                    <a:pt x="129" y="78"/>
                    <a:pt x="129" y="78"/>
                    <a:pt x="129" y="78"/>
                  </a:cubicBezTo>
                  <a:cubicBezTo>
                    <a:pt x="129" y="78"/>
                    <a:pt x="129" y="78"/>
                    <a:pt x="129" y="78"/>
                  </a:cubicBezTo>
                  <a:cubicBezTo>
                    <a:pt x="129" y="78"/>
                    <a:pt x="129" y="78"/>
                    <a:pt x="129" y="78"/>
                  </a:cubicBezTo>
                  <a:cubicBezTo>
                    <a:pt x="129" y="78"/>
                    <a:pt x="129" y="78"/>
                    <a:pt x="129" y="78"/>
                  </a:cubicBezTo>
                  <a:cubicBezTo>
                    <a:pt x="129" y="78"/>
                    <a:pt x="129" y="78"/>
                    <a:pt x="129" y="78"/>
                  </a:cubicBezTo>
                  <a:cubicBezTo>
                    <a:pt x="129" y="78"/>
                    <a:pt x="129" y="78"/>
                    <a:pt x="129" y="78"/>
                  </a:cubicBezTo>
                  <a:cubicBezTo>
                    <a:pt x="129" y="78"/>
                    <a:pt x="129" y="78"/>
                    <a:pt x="129" y="78"/>
                  </a:cubicBezTo>
                  <a:cubicBezTo>
                    <a:pt x="129" y="77"/>
                    <a:pt x="129" y="77"/>
                    <a:pt x="129" y="77"/>
                  </a:cubicBezTo>
                  <a:cubicBezTo>
                    <a:pt x="128" y="77"/>
                    <a:pt x="128" y="77"/>
                    <a:pt x="128" y="77"/>
                  </a:cubicBezTo>
                  <a:cubicBezTo>
                    <a:pt x="129" y="78"/>
                    <a:pt x="129" y="78"/>
                    <a:pt x="129" y="78"/>
                  </a:cubicBezTo>
                  <a:cubicBezTo>
                    <a:pt x="129" y="77"/>
                    <a:pt x="129" y="77"/>
                    <a:pt x="129" y="77"/>
                  </a:cubicBezTo>
                  <a:cubicBezTo>
                    <a:pt x="128" y="77"/>
                    <a:pt x="128" y="77"/>
                    <a:pt x="128" y="77"/>
                  </a:cubicBezTo>
                  <a:cubicBezTo>
                    <a:pt x="129" y="77"/>
                    <a:pt x="129" y="77"/>
                    <a:pt x="129" y="77"/>
                  </a:cubicBezTo>
                  <a:cubicBezTo>
                    <a:pt x="129" y="77"/>
                    <a:pt x="129" y="77"/>
                    <a:pt x="129" y="77"/>
                  </a:cubicBezTo>
                  <a:cubicBezTo>
                    <a:pt x="128" y="77"/>
                    <a:pt x="128" y="77"/>
                    <a:pt x="128" y="77"/>
                  </a:cubicBezTo>
                  <a:cubicBezTo>
                    <a:pt x="129" y="77"/>
                    <a:pt x="129" y="77"/>
                    <a:pt x="129" y="77"/>
                  </a:cubicBezTo>
                  <a:cubicBezTo>
                    <a:pt x="129" y="77"/>
                    <a:pt x="129" y="77"/>
                    <a:pt x="129" y="77"/>
                  </a:cubicBezTo>
                  <a:cubicBezTo>
                    <a:pt x="129" y="77"/>
                    <a:pt x="129" y="77"/>
                    <a:pt x="129" y="77"/>
                  </a:cubicBezTo>
                  <a:cubicBezTo>
                    <a:pt x="129" y="77"/>
                    <a:pt x="129" y="77"/>
                    <a:pt x="129" y="77"/>
                  </a:cubicBezTo>
                  <a:cubicBezTo>
                    <a:pt x="129" y="77"/>
                    <a:pt x="129" y="77"/>
                    <a:pt x="129" y="77"/>
                  </a:cubicBezTo>
                  <a:cubicBezTo>
                    <a:pt x="129" y="77"/>
                    <a:pt x="129" y="77"/>
                    <a:pt x="129" y="77"/>
                  </a:cubicBezTo>
                  <a:cubicBezTo>
                    <a:pt x="129" y="77"/>
                    <a:pt x="129" y="77"/>
                    <a:pt x="129" y="77"/>
                  </a:cubicBezTo>
                  <a:cubicBezTo>
                    <a:pt x="129" y="77"/>
                    <a:pt x="129" y="77"/>
                    <a:pt x="129" y="77"/>
                  </a:cubicBezTo>
                  <a:lnTo>
                    <a:pt x="129" y="78"/>
                  </a:lnTo>
                  <a:close/>
                  <a:moveTo>
                    <a:pt x="152" y="42"/>
                  </a:moveTo>
                  <a:cubicBezTo>
                    <a:pt x="153" y="42"/>
                    <a:pt x="153" y="42"/>
                    <a:pt x="153" y="42"/>
                  </a:cubicBezTo>
                  <a:cubicBezTo>
                    <a:pt x="153" y="41"/>
                    <a:pt x="153" y="40"/>
                    <a:pt x="153" y="40"/>
                  </a:cubicBezTo>
                  <a:cubicBezTo>
                    <a:pt x="153" y="38"/>
                    <a:pt x="152" y="37"/>
                    <a:pt x="152" y="35"/>
                  </a:cubicBezTo>
                  <a:cubicBezTo>
                    <a:pt x="152" y="34"/>
                    <a:pt x="151" y="32"/>
                    <a:pt x="151" y="32"/>
                  </a:cubicBezTo>
                  <a:cubicBezTo>
                    <a:pt x="151" y="31"/>
                    <a:pt x="151" y="31"/>
                    <a:pt x="151" y="31"/>
                  </a:cubicBezTo>
                  <a:cubicBezTo>
                    <a:pt x="151" y="31"/>
                    <a:pt x="151" y="31"/>
                    <a:pt x="151" y="31"/>
                  </a:cubicBezTo>
                  <a:cubicBezTo>
                    <a:pt x="151" y="32"/>
                    <a:pt x="151" y="32"/>
                    <a:pt x="151" y="32"/>
                  </a:cubicBezTo>
                  <a:cubicBezTo>
                    <a:pt x="151" y="31"/>
                    <a:pt x="151" y="31"/>
                    <a:pt x="151" y="31"/>
                  </a:cubicBezTo>
                  <a:cubicBezTo>
                    <a:pt x="151" y="31"/>
                    <a:pt x="151" y="31"/>
                    <a:pt x="151" y="31"/>
                  </a:cubicBezTo>
                  <a:cubicBezTo>
                    <a:pt x="151" y="32"/>
                    <a:pt x="151" y="32"/>
                    <a:pt x="151" y="32"/>
                  </a:cubicBezTo>
                  <a:cubicBezTo>
                    <a:pt x="150" y="31"/>
                    <a:pt x="150" y="31"/>
                    <a:pt x="150" y="31"/>
                  </a:cubicBezTo>
                  <a:cubicBezTo>
                    <a:pt x="151" y="32"/>
                    <a:pt x="151" y="32"/>
                    <a:pt x="151" y="32"/>
                  </a:cubicBezTo>
                  <a:cubicBezTo>
                    <a:pt x="151" y="32"/>
                    <a:pt x="151" y="32"/>
                    <a:pt x="151" y="32"/>
                  </a:cubicBezTo>
                  <a:cubicBezTo>
                    <a:pt x="150" y="31"/>
                    <a:pt x="150" y="31"/>
                    <a:pt x="150" y="31"/>
                  </a:cubicBezTo>
                  <a:cubicBezTo>
                    <a:pt x="151" y="32"/>
                    <a:pt x="151" y="32"/>
                    <a:pt x="151" y="32"/>
                  </a:cubicBezTo>
                  <a:cubicBezTo>
                    <a:pt x="150" y="31"/>
                    <a:pt x="150" y="31"/>
                    <a:pt x="150" y="31"/>
                  </a:cubicBezTo>
                  <a:cubicBezTo>
                    <a:pt x="150" y="32"/>
                    <a:pt x="150" y="32"/>
                    <a:pt x="150" y="32"/>
                  </a:cubicBezTo>
                  <a:cubicBezTo>
                    <a:pt x="151" y="32"/>
                    <a:pt x="151" y="32"/>
                    <a:pt x="151" y="32"/>
                  </a:cubicBezTo>
                  <a:cubicBezTo>
                    <a:pt x="150" y="31"/>
                    <a:pt x="150" y="31"/>
                    <a:pt x="150" y="31"/>
                  </a:cubicBezTo>
                  <a:cubicBezTo>
                    <a:pt x="150" y="32"/>
                    <a:pt x="150" y="32"/>
                    <a:pt x="150" y="32"/>
                  </a:cubicBezTo>
                  <a:cubicBezTo>
                    <a:pt x="150" y="29"/>
                    <a:pt x="150" y="29"/>
                    <a:pt x="150" y="29"/>
                  </a:cubicBezTo>
                  <a:cubicBezTo>
                    <a:pt x="150" y="29"/>
                    <a:pt x="149" y="30"/>
                    <a:pt x="149" y="30"/>
                  </a:cubicBezTo>
                  <a:cubicBezTo>
                    <a:pt x="148" y="30"/>
                    <a:pt x="148" y="31"/>
                    <a:pt x="148" y="31"/>
                  </a:cubicBezTo>
                  <a:cubicBezTo>
                    <a:pt x="147" y="32"/>
                    <a:pt x="147" y="33"/>
                    <a:pt x="146" y="34"/>
                  </a:cubicBezTo>
                  <a:cubicBezTo>
                    <a:pt x="146" y="35"/>
                    <a:pt x="146" y="35"/>
                    <a:pt x="145" y="36"/>
                  </a:cubicBezTo>
                  <a:cubicBezTo>
                    <a:pt x="145" y="36"/>
                    <a:pt x="145" y="36"/>
                    <a:pt x="145" y="36"/>
                  </a:cubicBezTo>
                  <a:cubicBezTo>
                    <a:pt x="145" y="37"/>
                    <a:pt x="145" y="37"/>
                    <a:pt x="145" y="37"/>
                  </a:cubicBezTo>
                  <a:cubicBezTo>
                    <a:pt x="145" y="37"/>
                    <a:pt x="146" y="39"/>
                    <a:pt x="147" y="40"/>
                  </a:cubicBezTo>
                  <a:cubicBezTo>
                    <a:pt x="147" y="41"/>
                    <a:pt x="148" y="42"/>
                    <a:pt x="148" y="42"/>
                  </a:cubicBezTo>
                  <a:cubicBezTo>
                    <a:pt x="149" y="43"/>
                    <a:pt x="150" y="44"/>
                    <a:pt x="151" y="44"/>
                  </a:cubicBezTo>
                  <a:cubicBezTo>
                    <a:pt x="152" y="44"/>
                    <a:pt x="153" y="43"/>
                    <a:pt x="153" y="43"/>
                  </a:cubicBezTo>
                  <a:cubicBezTo>
                    <a:pt x="153" y="42"/>
                    <a:pt x="153" y="42"/>
                    <a:pt x="153" y="42"/>
                  </a:cubicBezTo>
                  <a:cubicBezTo>
                    <a:pt x="153" y="42"/>
                    <a:pt x="153" y="42"/>
                    <a:pt x="153" y="42"/>
                  </a:cubicBezTo>
                  <a:cubicBezTo>
                    <a:pt x="152" y="42"/>
                    <a:pt x="152" y="42"/>
                    <a:pt x="152" y="42"/>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0" y="39"/>
                    <a:pt x="149" y="38"/>
                  </a:cubicBezTo>
                  <a:cubicBezTo>
                    <a:pt x="149" y="38"/>
                    <a:pt x="148" y="37"/>
                    <a:pt x="148" y="37"/>
                  </a:cubicBezTo>
                  <a:cubicBezTo>
                    <a:pt x="148" y="36"/>
                    <a:pt x="148" y="36"/>
                    <a:pt x="148" y="36"/>
                  </a:cubicBezTo>
                  <a:cubicBezTo>
                    <a:pt x="147" y="37"/>
                    <a:pt x="147" y="37"/>
                    <a:pt x="147" y="37"/>
                  </a:cubicBezTo>
                  <a:cubicBezTo>
                    <a:pt x="148" y="37"/>
                    <a:pt x="148" y="37"/>
                    <a:pt x="148" y="37"/>
                  </a:cubicBezTo>
                  <a:cubicBezTo>
                    <a:pt x="148" y="36"/>
                    <a:pt x="149" y="35"/>
                    <a:pt x="150" y="34"/>
                  </a:cubicBezTo>
                  <a:cubicBezTo>
                    <a:pt x="150" y="33"/>
                    <a:pt x="150" y="33"/>
                    <a:pt x="151" y="32"/>
                  </a:cubicBezTo>
                  <a:cubicBezTo>
                    <a:pt x="151" y="32"/>
                    <a:pt x="151" y="32"/>
                    <a:pt x="151" y="32"/>
                  </a:cubicBezTo>
                  <a:cubicBezTo>
                    <a:pt x="150" y="32"/>
                    <a:pt x="150" y="32"/>
                    <a:pt x="150" y="32"/>
                  </a:cubicBezTo>
                  <a:cubicBezTo>
                    <a:pt x="150" y="32"/>
                    <a:pt x="150" y="32"/>
                    <a:pt x="150" y="32"/>
                  </a:cubicBezTo>
                  <a:cubicBezTo>
                    <a:pt x="151" y="32"/>
                    <a:pt x="151" y="32"/>
                    <a:pt x="151" y="32"/>
                  </a:cubicBezTo>
                  <a:cubicBezTo>
                    <a:pt x="150" y="32"/>
                    <a:pt x="150" y="32"/>
                    <a:pt x="150" y="32"/>
                  </a:cubicBezTo>
                  <a:cubicBezTo>
                    <a:pt x="150" y="32"/>
                    <a:pt x="150" y="32"/>
                    <a:pt x="150" y="32"/>
                  </a:cubicBezTo>
                  <a:cubicBezTo>
                    <a:pt x="150" y="29"/>
                    <a:pt x="150" y="29"/>
                    <a:pt x="150" y="29"/>
                  </a:cubicBezTo>
                  <a:cubicBezTo>
                    <a:pt x="150" y="29"/>
                    <a:pt x="149" y="30"/>
                    <a:pt x="149" y="30"/>
                  </a:cubicBezTo>
                  <a:cubicBezTo>
                    <a:pt x="149" y="30"/>
                    <a:pt x="149" y="31"/>
                    <a:pt x="149" y="31"/>
                  </a:cubicBezTo>
                  <a:cubicBezTo>
                    <a:pt x="148" y="32"/>
                    <a:pt x="148" y="32"/>
                    <a:pt x="148" y="32"/>
                  </a:cubicBezTo>
                  <a:cubicBezTo>
                    <a:pt x="149" y="33"/>
                    <a:pt x="149" y="35"/>
                    <a:pt x="149" y="37"/>
                  </a:cubicBezTo>
                  <a:cubicBezTo>
                    <a:pt x="150" y="38"/>
                    <a:pt x="150" y="39"/>
                    <a:pt x="150" y="40"/>
                  </a:cubicBezTo>
                  <a:cubicBezTo>
                    <a:pt x="150" y="41"/>
                    <a:pt x="150" y="42"/>
                    <a:pt x="150" y="42"/>
                  </a:cubicBezTo>
                  <a:cubicBezTo>
                    <a:pt x="152" y="42"/>
                    <a:pt x="152" y="42"/>
                    <a:pt x="152" y="42"/>
                  </a:cubicBezTo>
                  <a:cubicBezTo>
                    <a:pt x="151" y="41"/>
                    <a:pt x="151" y="41"/>
                    <a:pt x="151" y="41"/>
                  </a:cubicBezTo>
                  <a:lnTo>
                    <a:pt x="152" y="42"/>
                  </a:lnTo>
                  <a:close/>
                  <a:moveTo>
                    <a:pt x="152" y="112"/>
                  </a:moveTo>
                  <a:cubicBezTo>
                    <a:pt x="153" y="113"/>
                    <a:pt x="153" y="113"/>
                    <a:pt x="153" y="113"/>
                  </a:cubicBezTo>
                  <a:cubicBezTo>
                    <a:pt x="154" y="112"/>
                    <a:pt x="154" y="111"/>
                    <a:pt x="154" y="111"/>
                  </a:cubicBezTo>
                  <a:cubicBezTo>
                    <a:pt x="154" y="110"/>
                    <a:pt x="154" y="109"/>
                    <a:pt x="153" y="109"/>
                  </a:cubicBezTo>
                  <a:cubicBezTo>
                    <a:pt x="153" y="108"/>
                    <a:pt x="153" y="108"/>
                    <a:pt x="153" y="108"/>
                  </a:cubicBezTo>
                  <a:cubicBezTo>
                    <a:pt x="152" y="108"/>
                    <a:pt x="152" y="108"/>
                    <a:pt x="152" y="108"/>
                  </a:cubicBezTo>
                  <a:cubicBezTo>
                    <a:pt x="152" y="108"/>
                    <a:pt x="152" y="108"/>
                    <a:pt x="152" y="108"/>
                  </a:cubicBezTo>
                  <a:cubicBezTo>
                    <a:pt x="151" y="108"/>
                    <a:pt x="150" y="108"/>
                    <a:pt x="149" y="108"/>
                  </a:cubicBezTo>
                  <a:cubicBezTo>
                    <a:pt x="149" y="109"/>
                    <a:pt x="148" y="110"/>
                    <a:pt x="148" y="111"/>
                  </a:cubicBezTo>
                  <a:cubicBezTo>
                    <a:pt x="148" y="111"/>
                    <a:pt x="149" y="112"/>
                    <a:pt x="149" y="113"/>
                  </a:cubicBezTo>
                  <a:cubicBezTo>
                    <a:pt x="150" y="113"/>
                    <a:pt x="151" y="113"/>
                    <a:pt x="152" y="113"/>
                  </a:cubicBezTo>
                  <a:cubicBezTo>
                    <a:pt x="152" y="113"/>
                    <a:pt x="152" y="113"/>
                    <a:pt x="152" y="113"/>
                  </a:cubicBezTo>
                  <a:cubicBezTo>
                    <a:pt x="153" y="113"/>
                    <a:pt x="153" y="113"/>
                    <a:pt x="153" y="113"/>
                  </a:cubicBezTo>
                  <a:cubicBezTo>
                    <a:pt x="152" y="112"/>
                    <a:pt x="152" y="112"/>
                    <a:pt x="152" y="112"/>
                  </a:cubicBezTo>
                  <a:cubicBezTo>
                    <a:pt x="152" y="110"/>
                    <a:pt x="152" y="110"/>
                    <a:pt x="152" y="110"/>
                  </a:cubicBezTo>
                  <a:cubicBezTo>
                    <a:pt x="151" y="110"/>
                    <a:pt x="151" y="110"/>
                    <a:pt x="151" y="110"/>
                  </a:cubicBezTo>
                  <a:cubicBezTo>
                    <a:pt x="151" y="111"/>
                    <a:pt x="151" y="111"/>
                    <a:pt x="151" y="111"/>
                  </a:cubicBezTo>
                  <a:cubicBezTo>
                    <a:pt x="151" y="111"/>
                    <a:pt x="151" y="111"/>
                    <a:pt x="151" y="111"/>
                  </a:cubicBezTo>
                  <a:cubicBezTo>
                    <a:pt x="151" y="110"/>
                    <a:pt x="151" y="110"/>
                    <a:pt x="151" y="110"/>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2" y="111"/>
                  </a:cubicBezTo>
                  <a:cubicBezTo>
                    <a:pt x="152" y="109"/>
                    <a:pt x="152" y="109"/>
                    <a:pt x="152" y="109"/>
                  </a:cubicBezTo>
                  <a:cubicBezTo>
                    <a:pt x="151" y="111"/>
                    <a:pt x="151" y="111"/>
                    <a:pt x="151" y="111"/>
                  </a:cubicBezTo>
                  <a:cubicBezTo>
                    <a:pt x="151" y="110"/>
                    <a:pt x="151" y="110"/>
                    <a:pt x="151" y="110"/>
                  </a:cubicBezTo>
                  <a:cubicBezTo>
                    <a:pt x="151" y="111"/>
                    <a:pt x="151" y="111"/>
                    <a:pt x="151" y="111"/>
                  </a:cubicBezTo>
                  <a:cubicBezTo>
                    <a:pt x="151" y="111"/>
                    <a:pt x="151" y="111"/>
                    <a:pt x="151" y="111"/>
                  </a:cubicBezTo>
                  <a:cubicBezTo>
                    <a:pt x="151" y="110"/>
                    <a:pt x="151" y="110"/>
                    <a:pt x="151" y="110"/>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0"/>
                    <a:pt x="151" y="110"/>
                    <a:pt x="151" y="110"/>
                  </a:cubicBezTo>
                  <a:cubicBezTo>
                    <a:pt x="151" y="111"/>
                    <a:pt x="151" y="111"/>
                    <a:pt x="151" y="111"/>
                  </a:cubicBezTo>
                  <a:cubicBezTo>
                    <a:pt x="151" y="111"/>
                    <a:pt x="151" y="111"/>
                    <a:pt x="151" y="111"/>
                  </a:cubicBezTo>
                  <a:cubicBezTo>
                    <a:pt x="151" y="110"/>
                    <a:pt x="151" y="110"/>
                    <a:pt x="151" y="110"/>
                  </a:cubicBezTo>
                  <a:cubicBezTo>
                    <a:pt x="151" y="111"/>
                    <a:pt x="151" y="111"/>
                    <a:pt x="151" y="111"/>
                  </a:cubicBezTo>
                  <a:cubicBezTo>
                    <a:pt x="152" y="112"/>
                    <a:pt x="152" y="112"/>
                    <a:pt x="152" y="112"/>
                  </a:cubicBezTo>
                  <a:cubicBezTo>
                    <a:pt x="152" y="110"/>
                    <a:pt x="152" y="110"/>
                    <a:pt x="152" y="110"/>
                  </a:cubicBezTo>
                  <a:lnTo>
                    <a:pt x="152" y="112"/>
                  </a:lnTo>
                  <a:close/>
                  <a:moveTo>
                    <a:pt x="148" y="30"/>
                  </a:moveTo>
                  <a:cubicBezTo>
                    <a:pt x="149" y="30"/>
                    <a:pt x="149" y="30"/>
                    <a:pt x="149" y="30"/>
                  </a:cubicBezTo>
                  <a:cubicBezTo>
                    <a:pt x="149" y="28"/>
                    <a:pt x="149" y="28"/>
                    <a:pt x="149" y="28"/>
                  </a:cubicBezTo>
                  <a:cubicBezTo>
                    <a:pt x="149" y="27"/>
                    <a:pt x="149" y="27"/>
                    <a:pt x="149" y="27"/>
                  </a:cubicBezTo>
                  <a:cubicBezTo>
                    <a:pt x="149" y="23"/>
                    <a:pt x="149" y="23"/>
                    <a:pt x="149" y="23"/>
                  </a:cubicBezTo>
                  <a:cubicBezTo>
                    <a:pt x="149" y="23"/>
                    <a:pt x="149" y="23"/>
                    <a:pt x="149" y="23"/>
                  </a:cubicBezTo>
                  <a:cubicBezTo>
                    <a:pt x="149" y="23"/>
                    <a:pt x="149" y="22"/>
                    <a:pt x="149" y="22"/>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51" y="21"/>
                    <a:pt x="151" y="21"/>
                    <a:pt x="151" y="21"/>
                  </a:cubicBezTo>
                  <a:cubicBezTo>
                    <a:pt x="151" y="20"/>
                    <a:pt x="151" y="20"/>
                    <a:pt x="151" y="20"/>
                  </a:cubicBezTo>
                  <a:cubicBezTo>
                    <a:pt x="151" y="17"/>
                    <a:pt x="151" y="17"/>
                    <a:pt x="151" y="17"/>
                  </a:cubicBezTo>
                  <a:cubicBezTo>
                    <a:pt x="149" y="17"/>
                    <a:pt x="149" y="17"/>
                    <a:pt x="149" y="17"/>
                  </a:cubicBezTo>
                  <a:cubicBezTo>
                    <a:pt x="149" y="19"/>
                    <a:pt x="149" y="19"/>
                    <a:pt x="149" y="19"/>
                  </a:cubicBezTo>
                  <a:cubicBezTo>
                    <a:pt x="150" y="19"/>
                    <a:pt x="150" y="19"/>
                    <a:pt x="151" y="18"/>
                  </a:cubicBezTo>
                  <a:cubicBezTo>
                    <a:pt x="151" y="18"/>
                    <a:pt x="151" y="17"/>
                    <a:pt x="152" y="17"/>
                  </a:cubicBezTo>
                  <a:cubicBezTo>
                    <a:pt x="152" y="17"/>
                    <a:pt x="152" y="16"/>
                    <a:pt x="152" y="16"/>
                  </a:cubicBezTo>
                  <a:cubicBezTo>
                    <a:pt x="149" y="16"/>
                    <a:pt x="149" y="16"/>
                    <a:pt x="149" y="16"/>
                  </a:cubicBezTo>
                  <a:cubicBezTo>
                    <a:pt x="149" y="17"/>
                    <a:pt x="149" y="18"/>
                    <a:pt x="149" y="19"/>
                  </a:cubicBezTo>
                  <a:cubicBezTo>
                    <a:pt x="149" y="19"/>
                    <a:pt x="149" y="20"/>
                    <a:pt x="150" y="20"/>
                  </a:cubicBezTo>
                  <a:cubicBezTo>
                    <a:pt x="150" y="21"/>
                    <a:pt x="151" y="21"/>
                    <a:pt x="152" y="21"/>
                  </a:cubicBezTo>
                  <a:cubicBezTo>
                    <a:pt x="153" y="21"/>
                    <a:pt x="154" y="21"/>
                    <a:pt x="155" y="21"/>
                  </a:cubicBezTo>
                  <a:cubicBezTo>
                    <a:pt x="156" y="21"/>
                    <a:pt x="158" y="20"/>
                    <a:pt x="158" y="18"/>
                  </a:cubicBezTo>
                  <a:cubicBezTo>
                    <a:pt x="159" y="18"/>
                    <a:pt x="159" y="18"/>
                    <a:pt x="159" y="18"/>
                  </a:cubicBezTo>
                  <a:cubicBezTo>
                    <a:pt x="159" y="17"/>
                    <a:pt x="159" y="17"/>
                    <a:pt x="159" y="17"/>
                  </a:cubicBezTo>
                  <a:cubicBezTo>
                    <a:pt x="159" y="17"/>
                    <a:pt x="158" y="16"/>
                    <a:pt x="158" y="16"/>
                  </a:cubicBezTo>
                  <a:cubicBezTo>
                    <a:pt x="158" y="16"/>
                    <a:pt x="157" y="15"/>
                    <a:pt x="157" y="15"/>
                  </a:cubicBezTo>
                  <a:cubicBezTo>
                    <a:pt x="156" y="15"/>
                    <a:pt x="156" y="15"/>
                    <a:pt x="155" y="14"/>
                  </a:cubicBezTo>
                  <a:cubicBezTo>
                    <a:pt x="155" y="14"/>
                    <a:pt x="155" y="14"/>
                    <a:pt x="155" y="14"/>
                  </a:cubicBezTo>
                  <a:cubicBezTo>
                    <a:pt x="154" y="13"/>
                    <a:pt x="154" y="13"/>
                    <a:pt x="154" y="13"/>
                  </a:cubicBezTo>
                  <a:cubicBezTo>
                    <a:pt x="153" y="13"/>
                    <a:pt x="153" y="13"/>
                    <a:pt x="153" y="13"/>
                  </a:cubicBezTo>
                  <a:cubicBezTo>
                    <a:pt x="153" y="13"/>
                    <a:pt x="153" y="13"/>
                    <a:pt x="153" y="13"/>
                  </a:cubicBezTo>
                  <a:cubicBezTo>
                    <a:pt x="154" y="13"/>
                    <a:pt x="154" y="13"/>
                    <a:pt x="154" y="13"/>
                  </a:cubicBezTo>
                  <a:cubicBezTo>
                    <a:pt x="153" y="13"/>
                    <a:pt x="153" y="13"/>
                    <a:pt x="153" y="13"/>
                  </a:cubicBezTo>
                  <a:cubicBezTo>
                    <a:pt x="153" y="13"/>
                    <a:pt x="153" y="13"/>
                    <a:pt x="153" y="13"/>
                  </a:cubicBezTo>
                  <a:cubicBezTo>
                    <a:pt x="154" y="13"/>
                    <a:pt x="154" y="13"/>
                    <a:pt x="154" y="13"/>
                  </a:cubicBezTo>
                  <a:cubicBezTo>
                    <a:pt x="153" y="13"/>
                    <a:pt x="153" y="13"/>
                    <a:pt x="153" y="13"/>
                  </a:cubicBezTo>
                  <a:cubicBezTo>
                    <a:pt x="153" y="12"/>
                    <a:pt x="153" y="12"/>
                    <a:pt x="153" y="12"/>
                  </a:cubicBezTo>
                  <a:cubicBezTo>
                    <a:pt x="153" y="12"/>
                    <a:pt x="153" y="12"/>
                    <a:pt x="153" y="12"/>
                  </a:cubicBezTo>
                  <a:cubicBezTo>
                    <a:pt x="153" y="12"/>
                    <a:pt x="153" y="12"/>
                    <a:pt x="153" y="12"/>
                  </a:cubicBezTo>
                  <a:cubicBezTo>
                    <a:pt x="153" y="10"/>
                    <a:pt x="153" y="10"/>
                    <a:pt x="153" y="10"/>
                  </a:cubicBezTo>
                  <a:cubicBezTo>
                    <a:pt x="153" y="10"/>
                    <a:pt x="153" y="10"/>
                    <a:pt x="153" y="10"/>
                  </a:cubicBezTo>
                  <a:cubicBezTo>
                    <a:pt x="153" y="10"/>
                    <a:pt x="153" y="10"/>
                    <a:pt x="153" y="10"/>
                  </a:cubicBezTo>
                  <a:cubicBezTo>
                    <a:pt x="153" y="10"/>
                    <a:pt x="153" y="10"/>
                    <a:pt x="153" y="10"/>
                  </a:cubicBezTo>
                  <a:cubicBezTo>
                    <a:pt x="153" y="10"/>
                    <a:pt x="153" y="10"/>
                    <a:pt x="153" y="10"/>
                  </a:cubicBezTo>
                  <a:cubicBezTo>
                    <a:pt x="153" y="10"/>
                    <a:pt x="153" y="10"/>
                    <a:pt x="153" y="10"/>
                  </a:cubicBezTo>
                  <a:cubicBezTo>
                    <a:pt x="153" y="9"/>
                    <a:pt x="153" y="8"/>
                    <a:pt x="154" y="7"/>
                  </a:cubicBezTo>
                  <a:cubicBezTo>
                    <a:pt x="154" y="7"/>
                    <a:pt x="154" y="7"/>
                    <a:pt x="154" y="7"/>
                  </a:cubicBezTo>
                  <a:cubicBezTo>
                    <a:pt x="154" y="7"/>
                    <a:pt x="154" y="7"/>
                    <a:pt x="154" y="7"/>
                  </a:cubicBezTo>
                  <a:cubicBezTo>
                    <a:pt x="154" y="7"/>
                    <a:pt x="154" y="7"/>
                    <a:pt x="154" y="7"/>
                  </a:cubicBezTo>
                  <a:cubicBezTo>
                    <a:pt x="154" y="7"/>
                    <a:pt x="154" y="7"/>
                    <a:pt x="154" y="7"/>
                  </a:cubicBezTo>
                  <a:cubicBezTo>
                    <a:pt x="154" y="7"/>
                    <a:pt x="154" y="7"/>
                    <a:pt x="154" y="7"/>
                  </a:cubicBezTo>
                  <a:cubicBezTo>
                    <a:pt x="154" y="7"/>
                    <a:pt x="155" y="7"/>
                    <a:pt x="156" y="7"/>
                  </a:cubicBezTo>
                  <a:cubicBezTo>
                    <a:pt x="157" y="7"/>
                    <a:pt x="157" y="7"/>
                    <a:pt x="157" y="7"/>
                  </a:cubicBezTo>
                  <a:cubicBezTo>
                    <a:pt x="157" y="5"/>
                    <a:pt x="157" y="5"/>
                    <a:pt x="157" y="5"/>
                  </a:cubicBezTo>
                  <a:cubicBezTo>
                    <a:pt x="157" y="4"/>
                    <a:pt x="157" y="3"/>
                    <a:pt x="156" y="2"/>
                  </a:cubicBezTo>
                  <a:cubicBezTo>
                    <a:pt x="156" y="2"/>
                    <a:pt x="155" y="2"/>
                    <a:pt x="155" y="1"/>
                  </a:cubicBezTo>
                  <a:cubicBezTo>
                    <a:pt x="154" y="3"/>
                    <a:pt x="154" y="3"/>
                    <a:pt x="154" y="3"/>
                  </a:cubicBezTo>
                  <a:cubicBezTo>
                    <a:pt x="154" y="4"/>
                    <a:pt x="154" y="4"/>
                    <a:pt x="154" y="4"/>
                  </a:cubicBezTo>
                  <a:cubicBezTo>
                    <a:pt x="157" y="4"/>
                    <a:pt x="157" y="4"/>
                    <a:pt x="157" y="4"/>
                  </a:cubicBezTo>
                  <a:cubicBezTo>
                    <a:pt x="159" y="4"/>
                    <a:pt x="159" y="4"/>
                    <a:pt x="159" y="4"/>
                  </a:cubicBezTo>
                  <a:cubicBezTo>
                    <a:pt x="159" y="3"/>
                    <a:pt x="159" y="3"/>
                    <a:pt x="159" y="3"/>
                  </a:cubicBezTo>
                  <a:cubicBezTo>
                    <a:pt x="159" y="3"/>
                    <a:pt x="159" y="2"/>
                    <a:pt x="158" y="1"/>
                  </a:cubicBezTo>
                  <a:cubicBezTo>
                    <a:pt x="158" y="1"/>
                    <a:pt x="158" y="1"/>
                    <a:pt x="158" y="0"/>
                  </a:cubicBezTo>
                  <a:cubicBezTo>
                    <a:pt x="157" y="0"/>
                    <a:pt x="157" y="0"/>
                    <a:pt x="156" y="0"/>
                  </a:cubicBezTo>
                  <a:cubicBezTo>
                    <a:pt x="154" y="0"/>
                    <a:pt x="153" y="0"/>
                    <a:pt x="153" y="1"/>
                  </a:cubicBezTo>
                  <a:cubicBezTo>
                    <a:pt x="152" y="2"/>
                    <a:pt x="152" y="3"/>
                    <a:pt x="152" y="3"/>
                  </a:cubicBezTo>
                  <a:cubicBezTo>
                    <a:pt x="153" y="3"/>
                    <a:pt x="153" y="3"/>
                    <a:pt x="153" y="3"/>
                  </a:cubicBezTo>
                  <a:cubicBezTo>
                    <a:pt x="153" y="1"/>
                    <a:pt x="153" y="1"/>
                    <a:pt x="153" y="1"/>
                  </a:cubicBezTo>
                  <a:cubicBezTo>
                    <a:pt x="151" y="2"/>
                    <a:pt x="151" y="4"/>
                    <a:pt x="150" y="5"/>
                  </a:cubicBezTo>
                  <a:cubicBezTo>
                    <a:pt x="149" y="7"/>
                    <a:pt x="148" y="9"/>
                    <a:pt x="148" y="10"/>
                  </a:cubicBezTo>
                  <a:cubicBezTo>
                    <a:pt x="149" y="11"/>
                    <a:pt x="149" y="11"/>
                    <a:pt x="149" y="11"/>
                  </a:cubicBezTo>
                  <a:cubicBezTo>
                    <a:pt x="148" y="10"/>
                    <a:pt x="148" y="10"/>
                    <a:pt x="148" y="10"/>
                  </a:cubicBezTo>
                  <a:cubicBezTo>
                    <a:pt x="147" y="11"/>
                    <a:pt x="146" y="14"/>
                    <a:pt x="146" y="16"/>
                  </a:cubicBezTo>
                  <a:cubicBezTo>
                    <a:pt x="145" y="18"/>
                    <a:pt x="145" y="20"/>
                    <a:pt x="145" y="20"/>
                  </a:cubicBezTo>
                  <a:cubicBezTo>
                    <a:pt x="145" y="20"/>
                    <a:pt x="145" y="20"/>
                    <a:pt x="145" y="20"/>
                  </a:cubicBezTo>
                  <a:cubicBezTo>
                    <a:pt x="145" y="20"/>
                    <a:pt x="145" y="20"/>
                    <a:pt x="145" y="20"/>
                  </a:cubicBezTo>
                  <a:cubicBezTo>
                    <a:pt x="145" y="24"/>
                    <a:pt x="145" y="24"/>
                    <a:pt x="145" y="24"/>
                  </a:cubicBezTo>
                  <a:cubicBezTo>
                    <a:pt x="145" y="28"/>
                    <a:pt x="145" y="28"/>
                    <a:pt x="145" y="28"/>
                  </a:cubicBezTo>
                  <a:cubicBezTo>
                    <a:pt x="145" y="29"/>
                    <a:pt x="146" y="30"/>
                    <a:pt x="146" y="31"/>
                  </a:cubicBezTo>
                  <a:cubicBezTo>
                    <a:pt x="147" y="31"/>
                    <a:pt x="147" y="31"/>
                    <a:pt x="148" y="31"/>
                  </a:cubicBezTo>
                  <a:cubicBezTo>
                    <a:pt x="149" y="31"/>
                    <a:pt x="149" y="31"/>
                    <a:pt x="149" y="31"/>
                  </a:cubicBezTo>
                  <a:cubicBezTo>
                    <a:pt x="149" y="30"/>
                    <a:pt x="149" y="30"/>
                    <a:pt x="149" y="30"/>
                  </a:cubicBezTo>
                  <a:cubicBezTo>
                    <a:pt x="148" y="30"/>
                    <a:pt x="148" y="30"/>
                    <a:pt x="148" y="30"/>
                  </a:cubicBezTo>
                  <a:cubicBezTo>
                    <a:pt x="148" y="28"/>
                    <a:pt x="148" y="28"/>
                    <a:pt x="148" y="28"/>
                  </a:cubicBezTo>
                  <a:cubicBezTo>
                    <a:pt x="148" y="29"/>
                    <a:pt x="148" y="29"/>
                    <a:pt x="148" y="29"/>
                  </a:cubicBezTo>
                  <a:cubicBezTo>
                    <a:pt x="148" y="28"/>
                    <a:pt x="148" y="28"/>
                    <a:pt x="148" y="28"/>
                  </a:cubicBezTo>
                  <a:cubicBezTo>
                    <a:pt x="148" y="28"/>
                    <a:pt x="148" y="28"/>
                    <a:pt x="148" y="28"/>
                  </a:cubicBezTo>
                  <a:cubicBezTo>
                    <a:pt x="148" y="29"/>
                    <a:pt x="148" y="29"/>
                    <a:pt x="148" y="29"/>
                  </a:cubicBezTo>
                  <a:cubicBezTo>
                    <a:pt x="148" y="28"/>
                    <a:pt x="148" y="28"/>
                    <a:pt x="148" y="28"/>
                  </a:cubicBezTo>
                  <a:cubicBezTo>
                    <a:pt x="148" y="29"/>
                    <a:pt x="148" y="29"/>
                    <a:pt x="148" y="29"/>
                  </a:cubicBezTo>
                  <a:cubicBezTo>
                    <a:pt x="148" y="29"/>
                    <a:pt x="148" y="29"/>
                    <a:pt x="148" y="29"/>
                  </a:cubicBezTo>
                  <a:cubicBezTo>
                    <a:pt x="148" y="28"/>
                    <a:pt x="148" y="28"/>
                    <a:pt x="148" y="28"/>
                  </a:cubicBezTo>
                  <a:cubicBezTo>
                    <a:pt x="148" y="29"/>
                    <a:pt x="148" y="29"/>
                    <a:pt x="148" y="29"/>
                  </a:cubicBezTo>
                  <a:cubicBezTo>
                    <a:pt x="148" y="29"/>
                    <a:pt x="148" y="29"/>
                    <a:pt x="148" y="29"/>
                  </a:cubicBezTo>
                  <a:cubicBezTo>
                    <a:pt x="148" y="28"/>
                    <a:pt x="148" y="28"/>
                    <a:pt x="148" y="28"/>
                  </a:cubicBezTo>
                  <a:cubicBezTo>
                    <a:pt x="148" y="28"/>
                    <a:pt x="148" y="28"/>
                    <a:pt x="148" y="24"/>
                  </a:cubicBezTo>
                  <a:cubicBezTo>
                    <a:pt x="148" y="24"/>
                    <a:pt x="148" y="24"/>
                    <a:pt x="148" y="20"/>
                  </a:cubicBezTo>
                  <a:cubicBezTo>
                    <a:pt x="147" y="20"/>
                    <a:pt x="147" y="20"/>
                    <a:pt x="147" y="20"/>
                  </a:cubicBezTo>
                  <a:cubicBezTo>
                    <a:pt x="148" y="20"/>
                    <a:pt x="148" y="20"/>
                    <a:pt x="148" y="20"/>
                  </a:cubicBezTo>
                  <a:cubicBezTo>
                    <a:pt x="148" y="20"/>
                    <a:pt x="148" y="20"/>
                    <a:pt x="148" y="19"/>
                  </a:cubicBezTo>
                  <a:cubicBezTo>
                    <a:pt x="148" y="18"/>
                    <a:pt x="149" y="17"/>
                    <a:pt x="149" y="15"/>
                  </a:cubicBezTo>
                  <a:cubicBezTo>
                    <a:pt x="150" y="14"/>
                    <a:pt x="150" y="12"/>
                    <a:pt x="150" y="11"/>
                  </a:cubicBezTo>
                  <a:cubicBezTo>
                    <a:pt x="151" y="11"/>
                    <a:pt x="151" y="11"/>
                    <a:pt x="151" y="11"/>
                  </a:cubicBezTo>
                  <a:cubicBezTo>
                    <a:pt x="151" y="11"/>
                    <a:pt x="151" y="11"/>
                    <a:pt x="151" y="11"/>
                  </a:cubicBezTo>
                  <a:cubicBezTo>
                    <a:pt x="151" y="10"/>
                    <a:pt x="152" y="8"/>
                    <a:pt x="152" y="7"/>
                  </a:cubicBezTo>
                  <a:cubicBezTo>
                    <a:pt x="153" y="5"/>
                    <a:pt x="154" y="4"/>
                    <a:pt x="154" y="4"/>
                  </a:cubicBezTo>
                  <a:cubicBezTo>
                    <a:pt x="155" y="4"/>
                    <a:pt x="155" y="4"/>
                    <a:pt x="155" y="4"/>
                  </a:cubicBezTo>
                  <a:cubicBezTo>
                    <a:pt x="155" y="3"/>
                    <a:pt x="155" y="3"/>
                    <a:pt x="155" y="3"/>
                  </a:cubicBezTo>
                  <a:cubicBezTo>
                    <a:pt x="155" y="3"/>
                    <a:pt x="155" y="3"/>
                    <a:pt x="155" y="3"/>
                  </a:cubicBezTo>
                  <a:cubicBezTo>
                    <a:pt x="155" y="3"/>
                    <a:pt x="155" y="3"/>
                    <a:pt x="155" y="3"/>
                  </a:cubicBezTo>
                  <a:cubicBezTo>
                    <a:pt x="155" y="3"/>
                    <a:pt x="155" y="3"/>
                    <a:pt x="155" y="3"/>
                  </a:cubicBezTo>
                  <a:cubicBezTo>
                    <a:pt x="155" y="3"/>
                    <a:pt x="155" y="3"/>
                    <a:pt x="155" y="3"/>
                  </a:cubicBezTo>
                  <a:cubicBezTo>
                    <a:pt x="155" y="3"/>
                    <a:pt x="155" y="3"/>
                    <a:pt x="155" y="3"/>
                  </a:cubicBezTo>
                  <a:cubicBezTo>
                    <a:pt x="155" y="3"/>
                    <a:pt x="155" y="3"/>
                    <a:pt x="155" y="3"/>
                  </a:cubicBezTo>
                  <a:cubicBezTo>
                    <a:pt x="155" y="3"/>
                    <a:pt x="155" y="3"/>
                    <a:pt x="156" y="3"/>
                  </a:cubicBezTo>
                  <a:cubicBezTo>
                    <a:pt x="156" y="2"/>
                    <a:pt x="156" y="2"/>
                    <a:pt x="156" y="2"/>
                  </a:cubicBezTo>
                  <a:cubicBezTo>
                    <a:pt x="156" y="2"/>
                    <a:pt x="156" y="2"/>
                    <a:pt x="156" y="2"/>
                  </a:cubicBezTo>
                  <a:cubicBezTo>
                    <a:pt x="156" y="3"/>
                    <a:pt x="156" y="3"/>
                    <a:pt x="156" y="3"/>
                  </a:cubicBezTo>
                  <a:cubicBezTo>
                    <a:pt x="156" y="2"/>
                    <a:pt x="156" y="2"/>
                    <a:pt x="156" y="2"/>
                  </a:cubicBezTo>
                  <a:cubicBezTo>
                    <a:pt x="156" y="2"/>
                    <a:pt x="156" y="2"/>
                    <a:pt x="156" y="2"/>
                  </a:cubicBezTo>
                  <a:cubicBezTo>
                    <a:pt x="156" y="2"/>
                    <a:pt x="156" y="2"/>
                    <a:pt x="156" y="2"/>
                  </a:cubicBezTo>
                  <a:cubicBezTo>
                    <a:pt x="155" y="2"/>
                    <a:pt x="155" y="2"/>
                    <a:pt x="155" y="2"/>
                  </a:cubicBezTo>
                  <a:cubicBezTo>
                    <a:pt x="156" y="2"/>
                    <a:pt x="156" y="2"/>
                    <a:pt x="156" y="2"/>
                  </a:cubicBezTo>
                  <a:cubicBezTo>
                    <a:pt x="156" y="2"/>
                    <a:pt x="156" y="2"/>
                    <a:pt x="156" y="2"/>
                  </a:cubicBezTo>
                  <a:cubicBezTo>
                    <a:pt x="155" y="2"/>
                    <a:pt x="155" y="2"/>
                    <a:pt x="155" y="2"/>
                  </a:cubicBezTo>
                  <a:cubicBezTo>
                    <a:pt x="156" y="2"/>
                    <a:pt x="156" y="2"/>
                    <a:pt x="156" y="2"/>
                  </a:cubicBezTo>
                  <a:cubicBezTo>
                    <a:pt x="155" y="2"/>
                    <a:pt x="155" y="2"/>
                    <a:pt x="155" y="2"/>
                  </a:cubicBezTo>
                  <a:cubicBezTo>
                    <a:pt x="155" y="2"/>
                    <a:pt x="155" y="2"/>
                    <a:pt x="155" y="2"/>
                  </a:cubicBezTo>
                  <a:cubicBezTo>
                    <a:pt x="156" y="2"/>
                    <a:pt x="156" y="2"/>
                    <a:pt x="156" y="2"/>
                  </a:cubicBezTo>
                  <a:cubicBezTo>
                    <a:pt x="155" y="2"/>
                    <a:pt x="155" y="2"/>
                    <a:pt x="155" y="2"/>
                  </a:cubicBezTo>
                  <a:cubicBezTo>
                    <a:pt x="156" y="3"/>
                    <a:pt x="156" y="3"/>
                    <a:pt x="156" y="3"/>
                  </a:cubicBezTo>
                  <a:cubicBezTo>
                    <a:pt x="156" y="3"/>
                    <a:pt x="156" y="3"/>
                    <a:pt x="156" y="3"/>
                  </a:cubicBezTo>
                  <a:cubicBezTo>
                    <a:pt x="156" y="3"/>
                    <a:pt x="156" y="3"/>
                    <a:pt x="156" y="3"/>
                  </a:cubicBezTo>
                  <a:cubicBezTo>
                    <a:pt x="157" y="3"/>
                    <a:pt x="157" y="3"/>
                    <a:pt x="157" y="3"/>
                  </a:cubicBezTo>
                  <a:cubicBezTo>
                    <a:pt x="157" y="1"/>
                    <a:pt x="157" y="1"/>
                    <a:pt x="157" y="1"/>
                  </a:cubicBezTo>
                  <a:cubicBezTo>
                    <a:pt x="157" y="1"/>
                    <a:pt x="157" y="1"/>
                    <a:pt x="154" y="1"/>
                  </a:cubicBezTo>
                  <a:cubicBezTo>
                    <a:pt x="149" y="1"/>
                    <a:pt x="149" y="1"/>
                    <a:pt x="149" y="1"/>
                  </a:cubicBezTo>
                  <a:cubicBezTo>
                    <a:pt x="154" y="4"/>
                    <a:pt x="154" y="4"/>
                    <a:pt x="154" y="4"/>
                  </a:cubicBezTo>
                  <a:cubicBezTo>
                    <a:pt x="154" y="4"/>
                    <a:pt x="154" y="4"/>
                    <a:pt x="154" y="4"/>
                  </a:cubicBezTo>
                  <a:cubicBezTo>
                    <a:pt x="154" y="4"/>
                    <a:pt x="154" y="4"/>
                    <a:pt x="154" y="4"/>
                  </a:cubicBezTo>
                  <a:cubicBezTo>
                    <a:pt x="154" y="4"/>
                    <a:pt x="154" y="4"/>
                    <a:pt x="154" y="4"/>
                  </a:cubicBezTo>
                  <a:cubicBezTo>
                    <a:pt x="154" y="4"/>
                    <a:pt x="154" y="4"/>
                    <a:pt x="154" y="4"/>
                  </a:cubicBezTo>
                  <a:cubicBezTo>
                    <a:pt x="154" y="4"/>
                    <a:pt x="154" y="4"/>
                    <a:pt x="154" y="4"/>
                  </a:cubicBezTo>
                  <a:cubicBezTo>
                    <a:pt x="154" y="4"/>
                    <a:pt x="154" y="4"/>
                    <a:pt x="154" y="4"/>
                  </a:cubicBezTo>
                  <a:cubicBezTo>
                    <a:pt x="154" y="5"/>
                    <a:pt x="154" y="5"/>
                    <a:pt x="154" y="5"/>
                  </a:cubicBezTo>
                  <a:cubicBezTo>
                    <a:pt x="156" y="5"/>
                    <a:pt x="156" y="5"/>
                    <a:pt x="156" y="5"/>
                  </a:cubicBezTo>
                  <a:cubicBezTo>
                    <a:pt x="156" y="4"/>
                    <a:pt x="156" y="4"/>
                    <a:pt x="156" y="4"/>
                  </a:cubicBezTo>
                  <a:cubicBezTo>
                    <a:pt x="154" y="4"/>
                    <a:pt x="152" y="5"/>
                    <a:pt x="152" y="5"/>
                  </a:cubicBezTo>
                  <a:cubicBezTo>
                    <a:pt x="150" y="7"/>
                    <a:pt x="150" y="9"/>
                    <a:pt x="150" y="10"/>
                  </a:cubicBezTo>
                  <a:cubicBezTo>
                    <a:pt x="150" y="10"/>
                    <a:pt x="150" y="10"/>
                    <a:pt x="150" y="12"/>
                  </a:cubicBezTo>
                  <a:cubicBezTo>
                    <a:pt x="150" y="12"/>
                    <a:pt x="150" y="13"/>
                    <a:pt x="151" y="14"/>
                  </a:cubicBezTo>
                  <a:cubicBezTo>
                    <a:pt x="151" y="14"/>
                    <a:pt x="151" y="15"/>
                    <a:pt x="151" y="15"/>
                  </a:cubicBezTo>
                  <a:cubicBezTo>
                    <a:pt x="152" y="16"/>
                    <a:pt x="153" y="16"/>
                    <a:pt x="153" y="16"/>
                  </a:cubicBezTo>
                  <a:cubicBezTo>
                    <a:pt x="153" y="15"/>
                    <a:pt x="153" y="15"/>
                    <a:pt x="153" y="15"/>
                  </a:cubicBezTo>
                  <a:cubicBezTo>
                    <a:pt x="152" y="16"/>
                    <a:pt x="152" y="16"/>
                    <a:pt x="152" y="16"/>
                  </a:cubicBezTo>
                  <a:cubicBezTo>
                    <a:pt x="153" y="17"/>
                    <a:pt x="154" y="17"/>
                    <a:pt x="155" y="18"/>
                  </a:cubicBezTo>
                  <a:cubicBezTo>
                    <a:pt x="155" y="18"/>
                    <a:pt x="156" y="18"/>
                    <a:pt x="156" y="18"/>
                  </a:cubicBezTo>
                  <a:cubicBezTo>
                    <a:pt x="156" y="18"/>
                    <a:pt x="156" y="18"/>
                    <a:pt x="156" y="18"/>
                  </a:cubicBezTo>
                  <a:cubicBezTo>
                    <a:pt x="156" y="18"/>
                    <a:pt x="156" y="18"/>
                    <a:pt x="156" y="18"/>
                  </a:cubicBezTo>
                  <a:cubicBezTo>
                    <a:pt x="156" y="18"/>
                    <a:pt x="156" y="18"/>
                    <a:pt x="156" y="18"/>
                  </a:cubicBezTo>
                  <a:cubicBezTo>
                    <a:pt x="156" y="18"/>
                    <a:pt x="156" y="18"/>
                    <a:pt x="156" y="18"/>
                  </a:cubicBezTo>
                  <a:cubicBezTo>
                    <a:pt x="156" y="18"/>
                    <a:pt x="156" y="18"/>
                    <a:pt x="156" y="18"/>
                  </a:cubicBezTo>
                  <a:cubicBezTo>
                    <a:pt x="156" y="17"/>
                    <a:pt x="156" y="17"/>
                    <a:pt x="156" y="17"/>
                  </a:cubicBezTo>
                  <a:cubicBezTo>
                    <a:pt x="156" y="17"/>
                    <a:pt x="156" y="17"/>
                    <a:pt x="156" y="17"/>
                  </a:cubicBezTo>
                  <a:cubicBezTo>
                    <a:pt x="156" y="18"/>
                    <a:pt x="156" y="18"/>
                    <a:pt x="156" y="18"/>
                  </a:cubicBezTo>
                  <a:cubicBezTo>
                    <a:pt x="156" y="17"/>
                    <a:pt x="156" y="17"/>
                    <a:pt x="156" y="17"/>
                  </a:cubicBezTo>
                  <a:cubicBezTo>
                    <a:pt x="156" y="17"/>
                    <a:pt x="156" y="17"/>
                    <a:pt x="156" y="17"/>
                  </a:cubicBezTo>
                  <a:cubicBezTo>
                    <a:pt x="157" y="17"/>
                    <a:pt x="157" y="17"/>
                    <a:pt x="157" y="17"/>
                  </a:cubicBezTo>
                  <a:cubicBezTo>
                    <a:pt x="156" y="17"/>
                    <a:pt x="156" y="17"/>
                    <a:pt x="156" y="17"/>
                  </a:cubicBezTo>
                  <a:cubicBezTo>
                    <a:pt x="155" y="18"/>
                    <a:pt x="155" y="18"/>
                    <a:pt x="154" y="18"/>
                  </a:cubicBezTo>
                  <a:cubicBezTo>
                    <a:pt x="153" y="18"/>
                    <a:pt x="153" y="18"/>
                    <a:pt x="152" y="18"/>
                  </a:cubicBezTo>
                  <a:cubicBezTo>
                    <a:pt x="152" y="19"/>
                    <a:pt x="152" y="19"/>
                    <a:pt x="152" y="19"/>
                  </a:cubicBezTo>
                  <a:cubicBezTo>
                    <a:pt x="152" y="19"/>
                    <a:pt x="152" y="19"/>
                    <a:pt x="152" y="19"/>
                  </a:cubicBezTo>
                  <a:cubicBezTo>
                    <a:pt x="152" y="18"/>
                    <a:pt x="152" y="18"/>
                    <a:pt x="152" y="18"/>
                  </a:cubicBezTo>
                  <a:cubicBezTo>
                    <a:pt x="152" y="19"/>
                    <a:pt x="152" y="19"/>
                    <a:pt x="152" y="19"/>
                  </a:cubicBezTo>
                  <a:cubicBezTo>
                    <a:pt x="152" y="19"/>
                    <a:pt x="152" y="19"/>
                    <a:pt x="152" y="19"/>
                  </a:cubicBezTo>
                  <a:cubicBezTo>
                    <a:pt x="152" y="18"/>
                    <a:pt x="152" y="18"/>
                    <a:pt x="152" y="18"/>
                  </a:cubicBezTo>
                  <a:cubicBezTo>
                    <a:pt x="152" y="18"/>
                    <a:pt x="152" y="17"/>
                    <a:pt x="152"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8" y="16"/>
                    <a:pt x="148" y="16"/>
                    <a:pt x="148" y="16"/>
                  </a:cubicBezTo>
                  <a:cubicBezTo>
                    <a:pt x="148" y="17"/>
                    <a:pt x="148" y="17"/>
                    <a:pt x="148" y="17"/>
                  </a:cubicBezTo>
                  <a:cubicBezTo>
                    <a:pt x="148" y="17"/>
                    <a:pt x="148" y="17"/>
                    <a:pt x="148" y="20"/>
                  </a:cubicBezTo>
                  <a:cubicBezTo>
                    <a:pt x="149" y="20"/>
                    <a:pt x="149" y="20"/>
                    <a:pt x="149" y="20"/>
                  </a:cubicBezTo>
                  <a:cubicBezTo>
                    <a:pt x="149" y="18"/>
                    <a:pt x="149" y="18"/>
                    <a:pt x="149" y="18"/>
                  </a:cubicBezTo>
                  <a:cubicBezTo>
                    <a:pt x="148" y="18"/>
                    <a:pt x="147" y="19"/>
                    <a:pt x="147" y="19"/>
                  </a:cubicBezTo>
                  <a:cubicBezTo>
                    <a:pt x="146" y="20"/>
                    <a:pt x="146" y="21"/>
                    <a:pt x="146" y="22"/>
                  </a:cubicBezTo>
                  <a:cubicBezTo>
                    <a:pt x="146" y="22"/>
                    <a:pt x="146" y="23"/>
                    <a:pt x="146" y="23"/>
                  </a:cubicBezTo>
                  <a:cubicBezTo>
                    <a:pt x="146" y="23"/>
                    <a:pt x="146" y="23"/>
                    <a:pt x="146" y="27"/>
                  </a:cubicBezTo>
                  <a:cubicBezTo>
                    <a:pt x="146" y="27"/>
                    <a:pt x="146" y="27"/>
                    <a:pt x="146" y="28"/>
                  </a:cubicBezTo>
                  <a:cubicBezTo>
                    <a:pt x="146" y="28"/>
                    <a:pt x="146" y="28"/>
                    <a:pt x="146" y="28"/>
                  </a:cubicBezTo>
                  <a:cubicBezTo>
                    <a:pt x="146" y="29"/>
                    <a:pt x="146" y="29"/>
                    <a:pt x="146" y="30"/>
                  </a:cubicBezTo>
                  <a:cubicBezTo>
                    <a:pt x="148" y="30"/>
                    <a:pt x="148" y="30"/>
                    <a:pt x="148" y="30"/>
                  </a:cubicBezTo>
                  <a:cubicBezTo>
                    <a:pt x="148" y="28"/>
                    <a:pt x="148" y="28"/>
                    <a:pt x="148" y="28"/>
                  </a:cubicBezTo>
                  <a:lnTo>
                    <a:pt x="148" y="30"/>
                  </a:lnTo>
                  <a:close/>
                  <a:moveTo>
                    <a:pt x="140" y="120"/>
                  </a:moveTo>
                  <a:cubicBezTo>
                    <a:pt x="140" y="122"/>
                    <a:pt x="140" y="122"/>
                    <a:pt x="140" y="122"/>
                  </a:cubicBezTo>
                  <a:cubicBezTo>
                    <a:pt x="140" y="122"/>
                    <a:pt x="141" y="122"/>
                    <a:pt x="141" y="121"/>
                  </a:cubicBezTo>
                  <a:cubicBezTo>
                    <a:pt x="142" y="121"/>
                    <a:pt x="142" y="121"/>
                    <a:pt x="143" y="120"/>
                  </a:cubicBezTo>
                  <a:cubicBezTo>
                    <a:pt x="144" y="119"/>
                    <a:pt x="144" y="119"/>
                    <a:pt x="144" y="119"/>
                  </a:cubicBezTo>
                  <a:cubicBezTo>
                    <a:pt x="144" y="119"/>
                    <a:pt x="144" y="118"/>
                    <a:pt x="144" y="118"/>
                  </a:cubicBezTo>
                  <a:cubicBezTo>
                    <a:pt x="144" y="117"/>
                    <a:pt x="144" y="117"/>
                    <a:pt x="144" y="117"/>
                  </a:cubicBezTo>
                  <a:cubicBezTo>
                    <a:pt x="143" y="116"/>
                    <a:pt x="143" y="116"/>
                    <a:pt x="142" y="116"/>
                  </a:cubicBezTo>
                  <a:cubicBezTo>
                    <a:pt x="142" y="116"/>
                    <a:pt x="141" y="116"/>
                    <a:pt x="141" y="116"/>
                  </a:cubicBezTo>
                  <a:cubicBezTo>
                    <a:pt x="140" y="116"/>
                    <a:pt x="140" y="116"/>
                    <a:pt x="140" y="116"/>
                  </a:cubicBezTo>
                  <a:cubicBezTo>
                    <a:pt x="140" y="116"/>
                    <a:pt x="140" y="116"/>
                    <a:pt x="140" y="116"/>
                  </a:cubicBezTo>
                  <a:cubicBezTo>
                    <a:pt x="140" y="116"/>
                    <a:pt x="139" y="116"/>
                    <a:pt x="139" y="117"/>
                  </a:cubicBezTo>
                  <a:cubicBezTo>
                    <a:pt x="138" y="117"/>
                    <a:pt x="138" y="117"/>
                    <a:pt x="137" y="118"/>
                  </a:cubicBezTo>
                  <a:cubicBezTo>
                    <a:pt x="137" y="118"/>
                    <a:pt x="137" y="119"/>
                    <a:pt x="137" y="120"/>
                  </a:cubicBezTo>
                  <a:cubicBezTo>
                    <a:pt x="137" y="120"/>
                    <a:pt x="137" y="120"/>
                    <a:pt x="137" y="121"/>
                  </a:cubicBezTo>
                  <a:cubicBezTo>
                    <a:pt x="137" y="121"/>
                    <a:pt x="138" y="121"/>
                    <a:pt x="138" y="122"/>
                  </a:cubicBezTo>
                  <a:cubicBezTo>
                    <a:pt x="139" y="122"/>
                    <a:pt x="139" y="122"/>
                    <a:pt x="140" y="122"/>
                  </a:cubicBezTo>
                  <a:cubicBezTo>
                    <a:pt x="140" y="120"/>
                    <a:pt x="140" y="120"/>
                    <a:pt x="140" y="120"/>
                  </a:cubicBezTo>
                  <a:cubicBezTo>
                    <a:pt x="140" y="119"/>
                    <a:pt x="140" y="119"/>
                    <a:pt x="140" y="119"/>
                  </a:cubicBezTo>
                  <a:cubicBezTo>
                    <a:pt x="139" y="119"/>
                    <a:pt x="139" y="119"/>
                    <a:pt x="139" y="119"/>
                  </a:cubicBezTo>
                  <a:cubicBezTo>
                    <a:pt x="139" y="119"/>
                    <a:pt x="139" y="119"/>
                    <a:pt x="139" y="119"/>
                  </a:cubicBezTo>
                  <a:cubicBezTo>
                    <a:pt x="139" y="119"/>
                    <a:pt x="139" y="119"/>
                    <a:pt x="139" y="119"/>
                  </a:cubicBezTo>
                  <a:cubicBezTo>
                    <a:pt x="139" y="119"/>
                    <a:pt x="139" y="119"/>
                    <a:pt x="139" y="119"/>
                  </a:cubicBezTo>
                  <a:cubicBezTo>
                    <a:pt x="139" y="119"/>
                    <a:pt x="139" y="119"/>
                    <a:pt x="139" y="119"/>
                  </a:cubicBezTo>
                  <a:cubicBezTo>
                    <a:pt x="139" y="119"/>
                    <a:pt x="139" y="119"/>
                    <a:pt x="139" y="119"/>
                  </a:cubicBezTo>
                  <a:cubicBezTo>
                    <a:pt x="139" y="119"/>
                    <a:pt x="139" y="119"/>
                    <a:pt x="139" y="119"/>
                  </a:cubicBezTo>
                  <a:cubicBezTo>
                    <a:pt x="139" y="120"/>
                    <a:pt x="139" y="120"/>
                    <a:pt x="139" y="120"/>
                  </a:cubicBezTo>
                  <a:cubicBezTo>
                    <a:pt x="140" y="120"/>
                    <a:pt x="140" y="120"/>
                    <a:pt x="140" y="120"/>
                  </a:cubicBezTo>
                  <a:cubicBezTo>
                    <a:pt x="139" y="119"/>
                    <a:pt x="139" y="119"/>
                    <a:pt x="139" y="119"/>
                  </a:cubicBezTo>
                  <a:cubicBezTo>
                    <a:pt x="139" y="120"/>
                    <a:pt x="139" y="120"/>
                    <a:pt x="139" y="120"/>
                  </a:cubicBezTo>
                  <a:cubicBezTo>
                    <a:pt x="140" y="120"/>
                    <a:pt x="140" y="120"/>
                    <a:pt x="140" y="120"/>
                  </a:cubicBezTo>
                  <a:cubicBezTo>
                    <a:pt x="139" y="120"/>
                    <a:pt x="139" y="120"/>
                    <a:pt x="139" y="120"/>
                  </a:cubicBezTo>
                  <a:cubicBezTo>
                    <a:pt x="140" y="120"/>
                    <a:pt x="140" y="120"/>
                    <a:pt x="140" y="120"/>
                  </a:cubicBezTo>
                  <a:cubicBezTo>
                    <a:pt x="140" y="120"/>
                    <a:pt x="140" y="120"/>
                    <a:pt x="140" y="120"/>
                  </a:cubicBezTo>
                  <a:cubicBezTo>
                    <a:pt x="139" y="120"/>
                    <a:pt x="139" y="120"/>
                    <a:pt x="139" y="120"/>
                  </a:cubicBezTo>
                  <a:cubicBezTo>
                    <a:pt x="140" y="120"/>
                    <a:pt x="140" y="120"/>
                    <a:pt x="140" y="120"/>
                  </a:cubicBezTo>
                  <a:cubicBezTo>
                    <a:pt x="140" y="120"/>
                    <a:pt x="140" y="120"/>
                    <a:pt x="140" y="120"/>
                  </a:cubicBezTo>
                  <a:cubicBezTo>
                    <a:pt x="140" y="120"/>
                    <a:pt x="140" y="119"/>
                    <a:pt x="141" y="119"/>
                  </a:cubicBezTo>
                  <a:cubicBezTo>
                    <a:pt x="141" y="119"/>
                    <a:pt x="141" y="119"/>
                    <a:pt x="141" y="119"/>
                  </a:cubicBezTo>
                  <a:cubicBezTo>
                    <a:pt x="142" y="118"/>
                    <a:pt x="142" y="118"/>
                    <a:pt x="142" y="118"/>
                  </a:cubicBezTo>
                  <a:cubicBezTo>
                    <a:pt x="141" y="117"/>
                    <a:pt x="141" y="117"/>
                    <a:pt x="141" y="117"/>
                  </a:cubicBezTo>
                  <a:cubicBezTo>
                    <a:pt x="141" y="119"/>
                    <a:pt x="141" y="119"/>
                    <a:pt x="141" y="119"/>
                  </a:cubicBezTo>
                  <a:cubicBezTo>
                    <a:pt x="141" y="119"/>
                    <a:pt x="141" y="119"/>
                    <a:pt x="141" y="119"/>
                  </a:cubicBezTo>
                  <a:cubicBezTo>
                    <a:pt x="142" y="119"/>
                    <a:pt x="142" y="119"/>
                    <a:pt x="142" y="119"/>
                  </a:cubicBezTo>
                  <a:cubicBezTo>
                    <a:pt x="142" y="118"/>
                    <a:pt x="142" y="118"/>
                    <a:pt x="142" y="118"/>
                  </a:cubicBezTo>
                  <a:cubicBezTo>
                    <a:pt x="142" y="119"/>
                    <a:pt x="142" y="119"/>
                    <a:pt x="142" y="119"/>
                  </a:cubicBezTo>
                  <a:cubicBezTo>
                    <a:pt x="142" y="119"/>
                    <a:pt x="142" y="119"/>
                    <a:pt x="142" y="119"/>
                  </a:cubicBezTo>
                  <a:cubicBezTo>
                    <a:pt x="142" y="118"/>
                    <a:pt x="142" y="118"/>
                    <a:pt x="142" y="118"/>
                  </a:cubicBezTo>
                  <a:cubicBezTo>
                    <a:pt x="142" y="119"/>
                    <a:pt x="142" y="119"/>
                    <a:pt x="142" y="119"/>
                  </a:cubicBezTo>
                  <a:cubicBezTo>
                    <a:pt x="142" y="118"/>
                    <a:pt x="142" y="118"/>
                    <a:pt x="142" y="118"/>
                  </a:cubicBezTo>
                  <a:cubicBezTo>
                    <a:pt x="141" y="118"/>
                    <a:pt x="141" y="118"/>
                    <a:pt x="141" y="118"/>
                  </a:cubicBezTo>
                  <a:cubicBezTo>
                    <a:pt x="142" y="119"/>
                    <a:pt x="142" y="119"/>
                    <a:pt x="142" y="119"/>
                  </a:cubicBezTo>
                  <a:cubicBezTo>
                    <a:pt x="142" y="118"/>
                    <a:pt x="142" y="118"/>
                    <a:pt x="142" y="118"/>
                  </a:cubicBezTo>
                  <a:cubicBezTo>
                    <a:pt x="141" y="118"/>
                    <a:pt x="141" y="118"/>
                    <a:pt x="141" y="118"/>
                  </a:cubicBezTo>
                  <a:cubicBezTo>
                    <a:pt x="142" y="118"/>
                    <a:pt x="142" y="118"/>
                    <a:pt x="142" y="118"/>
                  </a:cubicBezTo>
                  <a:cubicBezTo>
                    <a:pt x="141" y="118"/>
                    <a:pt x="141" y="118"/>
                    <a:pt x="141" y="118"/>
                  </a:cubicBezTo>
                  <a:cubicBezTo>
                    <a:pt x="141" y="118"/>
                    <a:pt x="141" y="118"/>
                    <a:pt x="141" y="118"/>
                  </a:cubicBezTo>
                  <a:cubicBezTo>
                    <a:pt x="142" y="118"/>
                    <a:pt x="142" y="118"/>
                    <a:pt x="142" y="118"/>
                  </a:cubicBezTo>
                  <a:cubicBezTo>
                    <a:pt x="141" y="118"/>
                    <a:pt x="141" y="118"/>
                    <a:pt x="141" y="118"/>
                  </a:cubicBezTo>
                  <a:cubicBezTo>
                    <a:pt x="141" y="118"/>
                    <a:pt x="141" y="118"/>
                    <a:pt x="141" y="118"/>
                  </a:cubicBezTo>
                  <a:cubicBezTo>
                    <a:pt x="141" y="118"/>
                    <a:pt x="141" y="118"/>
                    <a:pt x="140" y="118"/>
                  </a:cubicBezTo>
                  <a:cubicBezTo>
                    <a:pt x="140" y="119"/>
                    <a:pt x="140" y="119"/>
                    <a:pt x="140" y="119"/>
                  </a:cubicBezTo>
                  <a:cubicBezTo>
                    <a:pt x="140" y="119"/>
                    <a:pt x="140" y="119"/>
                    <a:pt x="140" y="119"/>
                  </a:cubicBezTo>
                  <a:cubicBezTo>
                    <a:pt x="140" y="119"/>
                    <a:pt x="140" y="119"/>
                    <a:pt x="140" y="119"/>
                  </a:cubicBezTo>
                  <a:cubicBezTo>
                    <a:pt x="140" y="119"/>
                    <a:pt x="140" y="119"/>
                    <a:pt x="140" y="119"/>
                  </a:cubicBezTo>
                  <a:cubicBezTo>
                    <a:pt x="140" y="119"/>
                    <a:pt x="140" y="119"/>
                    <a:pt x="140" y="119"/>
                  </a:cubicBezTo>
                  <a:cubicBezTo>
                    <a:pt x="140" y="119"/>
                    <a:pt x="140" y="119"/>
                    <a:pt x="140" y="119"/>
                  </a:cubicBezTo>
                  <a:cubicBezTo>
                    <a:pt x="140" y="119"/>
                    <a:pt x="140" y="119"/>
                    <a:pt x="140" y="119"/>
                  </a:cubicBezTo>
                  <a:lnTo>
                    <a:pt x="140" y="120"/>
                  </a:lnTo>
                  <a:close/>
                  <a:moveTo>
                    <a:pt x="133" y="117"/>
                  </a:moveTo>
                  <a:cubicBezTo>
                    <a:pt x="133" y="119"/>
                    <a:pt x="133" y="119"/>
                    <a:pt x="133" y="119"/>
                  </a:cubicBezTo>
                  <a:cubicBezTo>
                    <a:pt x="134" y="119"/>
                    <a:pt x="134" y="118"/>
                    <a:pt x="134" y="118"/>
                  </a:cubicBezTo>
                  <a:cubicBezTo>
                    <a:pt x="135" y="118"/>
                    <a:pt x="135" y="117"/>
                    <a:pt x="135" y="117"/>
                  </a:cubicBezTo>
                  <a:cubicBezTo>
                    <a:pt x="135" y="116"/>
                    <a:pt x="135" y="115"/>
                    <a:pt x="134" y="115"/>
                  </a:cubicBezTo>
                  <a:cubicBezTo>
                    <a:pt x="134" y="115"/>
                    <a:pt x="134" y="115"/>
                    <a:pt x="133" y="115"/>
                  </a:cubicBezTo>
                  <a:cubicBezTo>
                    <a:pt x="133" y="115"/>
                    <a:pt x="133" y="115"/>
                    <a:pt x="133" y="115"/>
                  </a:cubicBezTo>
                  <a:cubicBezTo>
                    <a:pt x="132" y="115"/>
                    <a:pt x="132" y="115"/>
                    <a:pt x="132" y="115"/>
                  </a:cubicBezTo>
                  <a:cubicBezTo>
                    <a:pt x="132" y="115"/>
                    <a:pt x="132" y="115"/>
                    <a:pt x="132" y="115"/>
                  </a:cubicBezTo>
                  <a:cubicBezTo>
                    <a:pt x="131" y="116"/>
                    <a:pt x="131" y="116"/>
                    <a:pt x="131" y="116"/>
                  </a:cubicBezTo>
                  <a:cubicBezTo>
                    <a:pt x="131" y="116"/>
                    <a:pt x="131" y="116"/>
                    <a:pt x="131" y="117"/>
                  </a:cubicBezTo>
                  <a:cubicBezTo>
                    <a:pt x="131" y="118"/>
                    <a:pt x="131" y="118"/>
                    <a:pt x="131" y="118"/>
                  </a:cubicBezTo>
                  <a:cubicBezTo>
                    <a:pt x="131" y="118"/>
                    <a:pt x="132" y="118"/>
                    <a:pt x="132" y="118"/>
                  </a:cubicBezTo>
                  <a:cubicBezTo>
                    <a:pt x="133" y="119"/>
                    <a:pt x="133" y="119"/>
                    <a:pt x="133" y="119"/>
                  </a:cubicBezTo>
                  <a:cubicBezTo>
                    <a:pt x="133" y="117"/>
                    <a:pt x="133" y="117"/>
                    <a:pt x="133" y="117"/>
                  </a:cubicBezTo>
                  <a:cubicBezTo>
                    <a:pt x="133" y="116"/>
                    <a:pt x="133" y="116"/>
                    <a:pt x="133" y="116"/>
                  </a:cubicBezTo>
                  <a:cubicBezTo>
                    <a:pt x="133" y="116"/>
                    <a:pt x="133" y="116"/>
                    <a:pt x="133" y="116"/>
                  </a:cubicBezTo>
                  <a:cubicBezTo>
                    <a:pt x="133" y="116"/>
                    <a:pt x="133" y="116"/>
                    <a:pt x="133" y="116"/>
                  </a:cubicBezTo>
                  <a:cubicBezTo>
                    <a:pt x="133" y="116"/>
                    <a:pt x="133" y="116"/>
                    <a:pt x="133" y="116"/>
                  </a:cubicBezTo>
                  <a:cubicBezTo>
                    <a:pt x="133" y="116"/>
                    <a:pt x="133" y="116"/>
                    <a:pt x="133" y="116"/>
                  </a:cubicBezTo>
                  <a:cubicBezTo>
                    <a:pt x="133" y="116"/>
                    <a:pt x="133" y="116"/>
                    <a:pt x="133" y="116"/>
                  </a:cubicBezTo>
                  <a:cubicBezTo>
                    <a:pt x="133" y="116"/>
                    <a:pt x="133" y="116"/>
                    <a:pt x="133" y="116"/>
                  </a:cubicBezTo>
                  <a:cubicBezTo>
                    <a:pt x="132" y="117"/>
                    <a:pt x="132" y="117"/>
                    <a:pt x="132" y="117"/>
                  </a:cubicBezTo>
                  <a:cubicBezTo>
                    <a:pt x="134" y="117"/>
                    <a:pt x="134" y="117"/>
                    <a:pt x="134" y="117"/>
                  </a:cubicBezTo>
                  <a:cubicBezTo>
                    <a:pt x="134" y="116"/>
                    <a:pt x="134" y="116"/>
                    <a:pt x="133" y="116"/>
                  </a:cubicBezTo>
                  <a:cubicBezTo>
                    <a:pt x="132" y="117"/>
                    <a:pt x="132" y="117"/>
                    <a:pt x="132" y="117"/>
                  </a:cubicBezTo>
                  <a:cubicBezTo>
                    <a:pt x="134" y="117"/>
                    <a:pt x="134" y="117"/>
                    <a:pt x="134" y="117"/>
                  </a:cubicBezTo>
                  <a:cubicBezTo>
                    <a:pt x="133" y="117"/>
                    <a:pt x="133" y="117"/>
                    <a:pt x="133" y="117"/>
                  </a:cubicBezTo>
                  <a:cubicBezTo>
                    <a:pt x="134" y="117"/>
                    <a:pt x="134" y="117"/>
                    <a:pt x="134" y="117"/>
                  </a:cubicBezTo>
                  <a:cubicBezTo>
                    <a:pt x="134" y="117"/>
                    <a:pt x="134" y="117"/>
                    <a:pt x="134" y="117"/>
                  </a:cubicBezTo>
                  <a:cubicBezTo>
                    <a:pt x="133" y="117"/>
                    <a:pt x="133" y="117"/>
                    <a:pt x="133" y="117"/>
                  </a:cubicBezTo>
                  <a:cubicBezTo>
                    <a:pt x="134" y="117"/>
                    <a:pt x="134" y="117"/>
                    <a:pt x="134" y="117"/>
                  </a:cubicBezTo>
                  <a:cubicBezTo>
                    <a:pt x="133" y="117"/>
                    <a:pt x="133" y="117"/>
                    <a:pt x="133" y="117"/>
                  </a:cubicBezTo>
                  <a:cubicBezTo>
                    <a:pt x="134" y="117"/>
                    <a:pt x="134" y="117"/>
                    <a:pt x="134" y="117"/>
                  </a:cubicBezTo>
                  <a:cubicBezTo>
                    <a:pt x="134" y="117"/>
                    <a:pt x="134" y="117"/>
                    <a:pt x="134" y="117"/>
                  </a:cubicBezTo>
                  <a:cubicBezTo>
                    <a:pt x="133" y="117"/>
                    <a:pt x="133" y="117"/>
                    <a:pt x="133" y="117"/>
                  </a:cubicBezTo>
                  <a:cubicBezTo>
                    <a:pt x="134" y="117"/>
                    <a:pt x="134" y="117"/>
                    <a:pt x="134" y="117"/>
                  </a:cubicBezTo>
                  <a:cubicBezTo>
                    <a:pt x="134" y="117"/>
                    <a:pt x="134" y="117"/>
                    <a:pt x="134" y="117"/>
                  </a:cubicBezTo>
                  <a:cubicBezTo>
                    <a:pt x="134" y="117"/>
                    <a:pt x="134" y="117"/>
                    <a:pt x="134" y="117"/>
                  </a:cubicBezTo>
                  <a:cubicBezTo>
                    <a:pt x="134" y="117"/>
                    <a:pt x="134" y="117"/>
                    <a:pt x="134" y="117"/>
                  </a:cubicBezTo>
                  <a:cubicBezTo>
                    <a:pt x="133" y="116"/>
                    <a:pt x="133" y="116"/>
                    <a:pt x="133" y="116"/>
                  </a:cubicBezTo>
                  <a:cubicBezTo>
                    <a:pt x="133" y="118"/>
                    <a:pt x="133" y="118"/>
                    <a:pt x="133" y="118"/>
                  </a:cubicBezTo>
                  <a:cubicBezTo>
                    <a:pt x="133" y="117"/>
                    <a:pt x="133" y="117"/>
                    <a:pt x="133" y="117"/>
                  </a:cubicBezTo>
                  <a:cubicBezTo>
                    <a:pt x="133" y="117"/>
                    <a:pt x="133" y="117"/>
                    <a:pt x="133" y="117"/>
                  </a:cubicBezTo>
                  <a:cubicBezTo>
                    <a:pt x="133" y="118"/>
                    <a:pt x="133" y="118"/>
                    <a:pt x="133" y="118"/>
                  </a:cubicBezTo>
                  <a:cubicBezTo>
                    <a:pt x="133" y="117"/>
                    <a:pt x="133" y="117"/>
                    <a:pt x="133" y="117"/>
                  </a:cubicBezTo>
                  <a:cubicBezTo>
                    <a:pt x="133" y="117"/>
                    <a:pt x="133" y="117"/>
                    <a:pt x="133" y="117"/>
                  </a:cubicBezTo>
                  <a:cubicBezTo>
                    <a:pt x="133" y="117"/>
                    <a:pt x="133" y="117"/>
                    <a:pt x="133" y="117"/>
                  </a:cubicBezTo>
                  <a:cubicBezTo>
                    <a:pt x="132" y="117"/>
                    <a:pt x="132" y="117"/>
                    <a:pt x="132" y="117"/>
                  </a:cubicBezTo>
                  <a:cubicBezTo>
                    <a:pt x="132" y="117"/>
                    <a:pt x="132" y="117"/>
                    <a:pt x="133" y="117"/>
                  </a:cubicBezTo>
                  <a:cubicBezTo>
                    <a:pt x="133" y="117"/>
                    <a:pt x="133" y="117"/>
                    <a:pt x="133" y="117"/>
                  </a:cubicBezTo>
                  <a:cubicBezTo>
                    <a:pt x="132" y="117"/>
                    <a:pt x="132" y="117"/>
                    <a:pt x="132" y="117"/>
                  </a:cubicBezTo>
                  <a:cubicBezTo>
                    <a:pt x="133" y="117"/>
                    <a:pt x="133" y="117"/>
                    <a:pt x="133" y="117"/>
                  </a:cubicBezTo>
                  <a:cubicBezTo>
                    <a:pt x="133" y="116"/>
                    <a:pt x="133" y="116"/>
                    <a:pt x="133" y="116"/>
                  </a:cubicBezTo>
                  <a:cubicBezTo>
                    <a:pt x="132" y="116"/>
                    <a:pt x="132" y="116"/>
                    <a:pt x="132" y="117"/>
                  </a:cubicBezTo>
                  <a:cubicBezTo>
                    <a:pt x="133" y="117"/>
                    <a:pt x="133" y="117"/>
                    <a:pt x="133" y="117"/>
                  </a:cubicBezTo>
                  <a:cubicBezTo>
                    <a:pt x="133" y="116"/>
                    <a:pt x="133" y="116"/>
                    <a:pt x="133" y="116"/>
                  </a:cubicBezTo>
                  <a:cubicBezTo>
                    <a:pt x="133" y="116"/>
                    <a:pt x="133" y="116"/>
                    <a:pt x="133" y="116"/>
                  </a:cubicBezTo>
                  <a:cubicBezTo>
                    <a:pt x="133" y="116"/>
                    <a:pt x="133" y="116"/>
                    <a:pt x="133" y="116"/>
                  </a:cubicBezTo>
                  <a:cubicBezTo>
                    <a:pt x="133" y="116"/>
                    <a:pt x="133" y="116"/>
                    <a:pt x="133" y="116"/>
                  </a:cubicBezTo>
                  <a:cubicBezTo>
                    <a:pt x="133" y="116"/>
                    <a:pt x="133" y="116"/>
                    <a:pt x="133" y="116"/>
                  </a:cubicBezTo>
                  <a:cubicBezTo>
                    <a:pt x="133" y="116"/>
                    <a:pt x="133" y="116"/>
                    <a:pt x="133" y="116"/>
                  </a:cubicBezTo>
                  <a:lnTo>
                    <a:pt x="133" y="117"/>
                  </a:lnTo>
                  <a:close/>
                  <a:moveTo>
                    <a:pt x="127" y="76"/>
                  </a:moveTo>
                  <a:cubicBezTo>
                    <a:pt x="126" y="74"/>
                    <a:pt x="126" y="74"/>
                    <a:pt x="126" y="74"/>
                  </a:cubicBezTo>
                  <a:cubicBezTo>
                    <a:pt x="125" y="75"/>
                    <a:pt x="125" y="76"/>
                    <a:pt x="125" y="77"/>
                  </a:cubicBezTo>
                  <a:cubicBezTo>
                    <a:pt x="125" y="78"/>
                    <a:pt x="125" y="80"/>
                    <a:pt x="126" y="81"/>
                  </a:cubicBezTo>
                  <a:cubicBezTo>
                    <a:pt x="129" y="85"/>
                    <a:pt x="129" y="85"/>
                    <a:pt x="129" y="85"/>
                  </a:cubicBezTo>
                  <a:cubicBezTo>
                    <a:pt x="129" y="72"/>
                    <a:pt x="129" y="72"/>
                    <a:pt x="129" y="72"/>
                  </a:cubicBezTo>
                  <a:cubicBezTo>
                    <a:pt x="126" y="74"/>
                    <a:pt x="126" y="74"/>
                    <a:pt x="126" y="74"/>
                  </a:cubicBezTo>
                  <a:cubicBezTo>
                    <a:pt x="127" y="76"/>
                    <a:pt x="127" y="76"/>
                    <a:pt x="127" y="76"/>
                  </a:cubicBezTo>
                  <a:cubicBezTo>
                    <a:pt x="126" y="76"/>
                    <a:pt x="126" y="76"/>
                    <a:pt x="126" y="76"/>
                  </a:cubicBezTo>
                  <a:cubicBezTo>
                    <a:pt x="126" y="80"/>
                    <a:pt x="126" y="80"/>
                    <a:pt x="126" y="80"/>
                  </a:cubicBezTo>
                  <a:cubicBezTo>
                    <a:pt x="127" y="80"/>
                    <a:pt x="127" y="80"/>
                    <a:pt x="127" y="80"/>
                  </a:cubicBezTo>
                  <a:cubicBezTo>
                    <a:pt x="128" y="79"/>
                    <a:pt x="128" y="79"/>
                    <a:pt x="128" y="79"/>
                  </a:cubicBezTo>
                  <a:cubicBezTo>
                    <a:pt x="128" y="78"/>
                    <a:pt x="128" y="78"/>
                    <a:pt x="128" y="77"/>
                  </a:cubicBezTo>
                  <a:cubicBezTo>
                    <a:pt x="128" y="77"/>
                    <a:pt x="128" y="77"/>
                    <a:pt x="128" y="77"/>
                  </a:cubicBezTo>
                  <a:cubicBezTo>
                    <a:pt x="127" y="76"/>
                    <a:pt x="127" y="76"/>
                    <a:pt x="127" y="76"/>
                  </a:cubicBezTo>
                  <a:cubicBezTo>
                    <a:pt x="126" y="76"/>
                    <a:pt x="126" y="76"/>
                    <a:pt x="126" y="76"/>
                  </a:cubicBezTo>
                  <a:lnTo>
                    <a:pt x="127" y="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6" name="Freeform 55"/>
            <p:cNvSpPr>
              <a:spLocks noEditPoints="1"/>
            </p:cNvSpPr>
            <p:nvPr/>
          </p:nvSpPr>
          <p:spPr bwMode="auto">
            <a:xfrm>
              <a:off x="3459" y="2651"/>
              <a:ext cx="852" cy="606"/>
            </a:xfrm>
            <a:custGeom>
              <a:avLst/>
              <a:gdLst>
                <a:gd name="T0" fmla="*/ 578 w 605"/>
                <a:gd name="T1" fmla="*/ 211 h 431"/>
                <a:gd name="T2" fmla="*/ 543 w 605"/>
                <a:gd name="T3" fmla="*/ 230 h 431"/>
                <a:gd name="T4" fmla="*/ 523 w 605"/>
                <a:gd name="T5" fmla="*/ 237 h 431"/>
                <a:gd name="T6" fmla="*/ 493 w 605"/>
                <a:gd name="T7" fmla="*/ 219 h 431"/>
                <a:gd name="T8" fmla="*/ 488 w 605"/>
                <a:gd name="T9" fmla="*/ 184 h 431"/>
                <a:gd name="T10" fmla="*/ 488 w 605"/>
                <a:gd name="T11" fmla="*/ 157 h 431"/>
                <a:gd name="T12" fmla="*/ 473 w 605"/>
                <a:gd name="T13" fmla="*/ 112 h 431"/>
                <a:gd name="T14" fmla="*/ 449 w 605"/>
                <a:gd name="T15" fmla="*/ 88 h 431"/>
                <a:gd name="T16" fmla="*/ 393 w 605"/>
                <a:gd name="T17" fmla="*/ 25 h 431"/>
                <a:gd name="T18" fmla="*/ 334 w 605"/>
                <a:gd name="T19" fmla="*/ 33 h 431"/>
                <a:gd name="T20" fmla="*/ 273 w 605"/>
                <a:gd name="T21" fmla="*/ 69 h 431"/>
                <a:gd name="T22" fmla="*/ 222 w 605"/>
                <a:gd name="T23" fmla="*/ 60 h 431"/>
                <a:gd name="T24" fmla="*/ 156 w 605"/>
                <a:gd name="T25" fmla="*/ 50 h 431"/>
                <a:gd name="T26" fmla="*/ 145 w 605"/>
                <a:gd name="T27" fmla="*/ 64 h 431"/>
                <a:gd name="T28" fmla="*/ 126 w 605"/>
                <a:gd name="T29" fmla="*/ 91 h 431"/>
                <a:gd name="T30" fmla="*/ 110 w 605"/>
                <a:gd name="T31" fmla="*/ 95 h 431"/>
                <a:gd name="T32" fmla="*/ 96 w 605"/>
                <a:gd name="T33" fmla="*/ 127 h 431"/>
                <a:gd name="T34" fmla="*/ 88 w 605"/>
                <a:gd name="T35" fmla="*/ 146 h 431"/>
                <a:gd name="T36" fmla="*/ 80 w 605"/>
                <a:gd name="T37" fmla="*/ 169 h 431"/>
                <a:gd name="T38" fmla="*/ 75 w 605"/>
                <a:gd name="T39" fmla="*/ 189 h 431"/>
                <a:gd name="T40" fmla="*/ 61 w 605"/>
                <a:gd name="T41" fmla="*/ 200 h 431"/>
                <a:gd name="T42" fmla="*/ 58 w 605"/>
                <a:gd name="T43" fmla="*/ 222 h 431"/>
                <a:gd name="T44" fmla="*/ 37 w 605"/>
                <a:gd name="T45" fmla="*/ 235 h 431"/>
                <a:gd name="T46" fmla="*/ 16 w 605"/>
                <a:gd name="T47" fmla="*/ 245 h 431"/>
                <a:gd name="T48" fmla="*/ 0 w 605"/>
                <a:gd name="T49" fmla="*/ 249 h 431"/>
                <a:gd name="T50" fmla="*/ 16 w 605"/>
                <a:gd name="T51" fmla="*/ 262 h 431"/>
                <a:gd name="T52" fmla="*/ 23 w 605"/>
                <a:gd name="T53" fmla="*/ 266 h 431"/>
                <a:gd name="T54" fmla="*/ 42 w 605"/>
                <a:gd name="T55" fmla="*/ 277 h 431"/>
                <a:gd name="T56" fmla="*/ 45 w 605"/>
                <a:gd name="T57" fmla="*/ 296 h 431"/>
                <a:gd name="T58" fmla="*/ 61 w 605"/>
                <a:gd name="T59" fmla="*/ 318 h 431"/>
                <a:gd name="T60" fmla="*/ 75 w 605"/>
                <a:gd name="T61" fmla="*/ 320 h 431"/>
                <a:gd name="T62" fmla="*/ 85 w 605"/>
                <a:gd name="T63" fmla="*/ 343 h 431"/>
                <a:gd name="T64" fmla="*/ 96 w 605"/>
                <a:gd name="T65" fmla="*/ 352 h 431"/>
                <a:gd name="T66" fmla="*/ 102 w 605"/>
                <a:gd name="T67" fmla="*/ 360 h 431"/>
                <a:gd name="T68" fmla="*/ 129 w 605"/>
                <a:gd name="T69" fmla="*/ 366 h 431"/>
                <a:gd name="T70" fmla="*/ 156 w 605"/>
                <a:gd name="T71" fmla="*/ 356 h 431"/>
                <a:gd name="T72" fmla="*/ 174 w 605"/>
                <a:gd name="T73" fmla="*/ 370 h 431"/>
                <a:gd name="T74" fmla="*/ 166 w 605"/>
                <a:gd name="T75" fmla="*/ 376 h 431"/>
                <a:gd name="T76" fmla="*/ 166 w 605"/>
                <a:gd name="T77" fmla="*/ 392 h 431"/>
                <a:gd name="T78" fmla="*/ 174 w 605"/>
                <a:gd name="T79" fmla="*/ 397 h 431"/>
                <a:gd name="T80" fmla="*/ 200 w 605"/>
                <a:gd name="T81" fmla="*/ 408 h 431"/>
                <a:gd name="T82" fmla="*/ 204 w 605"/>
                <a:gd name="T83" fmla="*/ 430 h 431"/>
                <a:gd name="T84" fmla="*/ 242 w 605"/>
                <a:gd name="T85" fmla="*/ 424 h 431"/>
                <a:gd name="T86" fmla="*/ 279 w 605"/>
                <a:gd name="T87" fmla="*/ 430 h 431"/>
                <a:gd name="T88" fmla="*/ 310 w 605"/>
                <a:gd name="T89" fmla="*/ 419 h 431"/>
                <a:gd name="T90" fmla="*/ 338 w 605"/>
                <a:gd name="T91" fmla="*/ 419 h 431"/>
                <a:gd name="T92" fmla="*/ 366 w 605"/>
                <a:gd name="T93" fmla="*/ 418 h 431"/>
                <a:gd name="T94" fmla="*/ 416 w 605"/>
                <a:gd name="T95" fmla="*/ 372 h 431"/>
                <a:gd name="T96" fmla="*/ 480 w 605"/>
                <a:gd name="T97" fmla="*/ 362 h 431"/>
                <a:gd name="T98" fmla="*/ 503 w 605"/>
                <a:gd name="T99" fmla="*/ 362 h 431"/>
                <a:gd name="T100" fmla="*/ 520 w 605"/>
                <a:gd name="T101" fmla="*/ 368 h 431"/>
                <a:gd name="T102" fmla="*/ 558 w 605"/>
                <a:gd name="T103" fmla="*/ 369 h 431"/>
                <a:gd name="T104" fmla="*/ 551 w 605"/>
                <a:gd name="T105" fmla="*/ 323 h 431"/>
                <a:gd name="T106" fmla="*/ 555 w 605"/>
                <a:gd name="T107" fmla="*/ 299 h 431"/>
                <a:gd name="T108" fmla="*/ 550 w 605"/>
                <a:gd name="T109" fmla="*/ 280 h 431"/>
                <a:gd name="T110" fmla="*/ 558 w 605"/>
                <a:gd name="T111" fmla="*/ 258 h 431"/>
                <a:gd name="T112" fmla="*/ 568 w 605"/>
                <a:gd name="T113" fmla="*/ 261 h 431"/>
                <a:gd name="T114" fmla="*/ 573 w 605"/>
                <a:gd name="T115" fmla="*/ 264 h 431"/>
                <a:gd name="T116" fmla="*/ 566 w 605"/>
                <a:gd name="T117" fmla="*/ 276 h 431"/>
                <a:gd name="T118" fmla="*/ 582 w 605"/>
                <a:gd name="T119" fmla="*/ 269 h 431"/>
                <a:gd name="T120" fmla="*/ 599 w 605"/>
                <a:gd name="T121" fmla="*/ 226 h 431"/>
                <a:gd name="T122" fmla="*/ 565 w 605"/>
                <a:gd name="T123" fmla="*/ 287 h 431"/>
                <a:gd name="T124" fmla="*/ 565 w 605"/>
                <a:gd name="T125" fmla="*/ 280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431">
                  <a:moveTo>
                    <a:pt x="599" y="226"/>
                  </a:moveTo>
                  <a:cubicBezTo>
                    <a:pt x="599" y="226"/>
                    <a:pt x="593" y="214"/>
                    <a:pt x="578" y="211"/>
                  </a:cubicBezTo>
                  <a:cubicBezTo>
                    <a:pt x="566" y="210"/>
                    <a:pt x="550" y="230"/>
                    <a:pt x="550" y="230"/>
                  </a:cubicBezTo>
                  <a:cubicBezTo>
                    <a:pt x="543" y="230"/>
                    <a:pt x="543" y="230"/>
                    <a:pt x="543" y="230"/>
                  </a:cubicBezTo>
                  <a:cubicBezTo>
                    <a:pt x="543" y="239"/>
                    <a:pt x="543" y="239"/>
                    <a:pt x="543" y="239"/>
                  </a:cubicBezTo>
                  <a:cubicBezTo>
                    <a:pt x="543" y="239"/>
                    <a:pt x="539" y="241"/>
                    <a:pt x="523" y="237"/>
                  </a:cubicBezTo>
                  <a:cubicBezTo>
                    <a:pt x="508" y="234"/>
                    <a:pt x="510" y="226"/>
                    <a:pt x="510" y="226"/>
                  </a:cubicBezTo>
                  <a:cubicBezTo>
                    <a:pt x="493" y="219"/>
                    <a:pt x="493" y="219"/>
                    <a:pt x="493" y="219"/>
                  </a:cubicBezTo>
                  <a:cubicBezTo>
                    <a:pt x="497" y="211"/>
                    <a:pt x="497" y="211"/>
                    <a:pt x="497" y="211"/>
                  </a:cubicBezTo>
                  <a:cubicBezTo>
                    <a:pt x="488" y="184"/>
                    <a:pt x="488" y="184"/>
                    <a:pt x="488" y="184"/>
                  </a:cubicBezTo>
                  <a:cubicBezTo>
                    <a:pt x="482" y="161"/>
                    <a:pt x="482" y="161"/>
                    <a:pt x="482" y="161"/>
                  </a:cubicBezTo>
                  <a:cubicBezTo>
                    <a:pt x="488" y="157"/>
                    <a:pt x="488" y="157"/>
                    <a:pt x="488" y="157"/>
                  </a:cubicBezTo>
                  <a:cubicBezTo>
                    <a:pt x="488" y="157"/>
                    <a:pt x="488" y="138"/>
                    <a:pt x="487" y="127"/>
                  </a:cubicBezTo>
                  <a:cubicBezTo>
                    <a:pt x="484" y="115"/>
                    <a:pt x="473" y="112"/>
                    <a:pt x="473" y="112"/>
                  </a:cubicBezTo>
                  <a:cubicBezTo>
                    <a:pt x="473" y="112"/>
                    <a:pt x="472" y="103"/>
                    <a:pt x="468" y="96"/>
                  </a:cubicBezTo>
                  <a:cubicBezTo>
                    <a:pt x="466" y="91"/>
                    <a:pt x="449" y="88"/>
                    <a:pt x="449" y="88"/>
                  </a:cubicBezTo>
                  <a:cubicBezTo>
                    <a:pt x="449" y="88"/>
                    <a:pt x="427" y="62"/>
                    <a:pt x="419" y="54"/>
                  </a:cubicBezTo>
                  <a:cubicBezTo>
                    <a:pt x="411" y="49"/>
                    <a:pt x="404" y="45"/>
                    <a:pt x="393" y="25"/>
                  </a:cubicBezTo>
                  <a:cubicBezTo>
                    <a:pt x="385" y="6"/>
                    <a:pt x="365" y="3"/>
                    <a:pt x="365" y="3"/>
                  </a:cubicBezTo>
                  <a:cubicBezTo>
                    <a:pt x="341" y="0"/>
                    <a:pt x="334" y="33"/>
                    <a:pt x="334" y="33"/>
                  </a:cubicBezTo>
                  <a:cubicBezTo>
                    <a:pt x="334" y="33"/>
                    <a:pt x="311" y="45"/>
                    <a:pt x="291" y="50"/>
                  </a:cubicBezTo>
                  <a:cubicBezTo>
                    <a:pt x="269" y="56"/>
                    <a:pt x="285" y="65"/>
                    <a:pt x="273" y="69"/>
                  </a:cubicBezTo>
                  <a:cubicBezTo>
                    <a:pt x="260" y="72"/>
                    <a:pt x="246" y="54"/>
                    <a:pt x="241" y="53"/>
                  </a:cubicBezTo>
                  <a:cubicBezTo>
                    <a:pt x="234" y="50"/>
                    <a:pt x="222" y="60"/>
                    <a:pt x="222" y="60"/>
                  </a:cubicBezTo>
                  <a:cubicBezTo>
                    <a:pt x="222" y="60"/>
                    <a:pt x="191" y="61"/>
                    <a:pt x="174" y="62"/>
                  </a:cubicBezTo>
                  <a:cubicBezTo>
                    <a:pt x="157" y="64"/>
                    <a:pt x="165" y="50"/>
                    <a:pt x="156" y="50"/>
                  </a:cubicBezTo>
                  <a:cubicBezTo>
                    <a:pt x="149" y="50"/>
                    <a:pt x="150" y="65"/>
                    <a:pt x="150" y="65"/>
                  </a:cubicBezTo>
                  <a:cubicBezTo>
                    <a:pt x="145" y="64"/>
                    <a:pt x="145" y="64"/>
                    <a:pt x="145" y="64"/>
                  </a:cubicBezTo>
                  <a:cubicBezTo>
                    <a:pt x="142" y="71"/>
                    <a:pt x="142" y="71"/>
                    <a:pt x="142" y="71"/>
                  </a:cubicBezTo>
                  <a:cubicBezTo>
                    <a:pt x="126" y="91"/>
                    <a:pt x="126" y="91"/>
                    <a:pt x="126" y="91"/>
                  </a:cubicBezTo>
                  <a:cubicBezTo>
                    <a:pt x="114" y="91"/>
                    <a:pt x="114" y="91"/>
                    <a:pt x="114" y="91"/>
                  </a:cubicBezTo>
                  <a:cubicBezTo>
                    <a:pt x="110" y="95"/>
                    <a:pt x="110" y="95"/>
                    <a:pt x="110" y="95"/>
                  </a:cubicBezTo>
                  <a:cubicBezTo>
                    <a:pt x="95" y="118"/>
                    <a:pt x="95" y="118"/>
                    <a:pt x="95" y="118"/>
                  </a:cubicBezTo>
                  <a:cubicBezTo>
                    <a:pt x="96" y="127"/>
                    <a:pt x="96" y="127"/>
                    <a:pt x="96" y="127"/>
                  </a:cubicBezTo>
                  <a:cubicBezTo>
                    <a:pt x="91" y="131"/>
                    <a:pt x="91" y="131"/>
                    <a:pt x="91" y="131"/>
                  </a:cubicBezTo>
                  <a:cubicBezTo>
                    <a:pt x="88" y="146"/>
                    <a:pt x="88" y="146"/>
                    <a:pt x="88" y="146"/>
                  </a:cubicBezTo>
                  <a:cubicBezTo>
                    <a:pt x="79" y="161"/>
                    <a:pt x="79" y="161"/>
                    <a:pt x="79" y="161"/>
                  </a:cubicBezTo>
                  <a:cubicBezTo>
                    <a:pt x="80" y="169"/>
                    <a:pt x="80" y="169"/>
                    <a:pt x="80" y="169"/>
                  </a:cubicBezTo>
                  <a:cubicBezTo>
                    <a:pt x="72" y="183"/>
                    <a:pt x="72" y="183"/>
                    <a:pt x="72" y="183"/>
                  </a:cubicBezTo>
                  <a:cubicBezTo>
                    <a:pt x="75" y="189"/>
                    <a:pt x="75" y="189"/>
                    <a:pt x="75" y="189"/>
                  </a:cubicBezTo>
                  <a:cubicBezTo>
                    <a:pt x="66" y="200"/>
                    <a:pt x="66" y="200"/>
                    <a:pt x="66" y="200"/>
                  </a:cubicBezTo>
                  <a:cubicBezTo>
                    <a:pt x="61" y="200"/>
                    <a:pt x="61" y="200"/>
                    <a:pt x="61" y="200"/>
                  </a:cubicBezTo>
                  <a:cubicBezTo>
                    <a:pt x="64" y="218"/>
                    <a:pt x="64" y="218"/>
                    <a:pt x="64" y="218"/>
                  </a:cubicBezTo>
                  <a:cubicBezTo>
                    <a:pt x="58" y="222"/>
                    <a:pt x="58" y="222"/>
                    <a:pt x="58" y="222"/>
                  </a:cubicBezTo>
                  <a:cubicBezTo>
                    <a:pt x="58" y="222"/>
                    <a:pt x="61" y="230"/>
                    <a:pt x="57" y="234"/>
                  </a:cubicBezTo>
                  <a:cubicBezTo>
                    <a:pt x="53" y="239"/>
                    <a:pt x="45" y="234"/>
                    <a:pt x="37" y="235"/>
                  </a:cubicBezTo>
                  <a:cubicBezTo>
                    <a:pt x="30" y="237"/>
                    <a:pt x="33" y="246"/>
                    <a:pt x="29" y="248"/>
                  </a:cubicBezTo>
                  <a:cubicBezTo>
                    <a:pt x="23" y="249"/>
                    <a:pt x="16" y="245"/>
                    <a:pt x="16" y="245"/>
                  </a:cubicBezTo>
                  <a:cubicBezTo>
                    <a:pt x="14" y="249"/>
                    <a:pt x="14" y="249"/>
                    <a:pt x="14" y="249"/>
                  </a:cubicBezTo>
                  <a:cubicBezTo>
                    <a:pt x="0" y="249"/>
                    <a:pt x="0" y="249"/>
                    <a:pt x="0" y="249"/>
                  </a:cubicBezTo>
                  <a:cubicBezTo>
                    <a:pt x="10" y="264"/>
                    <a:pt x="10" y="264"/>
                    <a:pt x="10" y="264"/>
                  </a:cubicBezTo>
                  <a:cubicBezTo>
                    <a:pt x="16" y="262"/>
                    <a:pt x="16" y="262"/>
                    <a:pt x="16" y="262"/>
                  </a:cubicBezTo>
                  <a:cubicBezTo>
                    <a:pt x="20" y="266"/>
                    <a:pt x="20" y="266"/>
                    <a:pt x="20" y="266"/>
                  </a:cubicBezTo>
                  <a:cubicBezTo>
                    <a:pt x="23" y="266"/>
                    <a:pt x="23" y="266"/>
                    <a:pt x="23" y="266"/>
                  </a:cubicBezTo>
                  <a:cubicBezTo>
                    <a:pt x="23" y="266"/>
                    <a:pt x="25" y="281"/>
                    <a:pt x="30" y="281"/>
                  </a:cubicBezTo>
                  <a:cubicBezTo>
                    <a:pt x="34" y="281"/>
                    <a:pt x="42" y="277"/>
                    <a:pt x="42" y="277"/>
                  </a:cubicBezTo>
                  <a:cubicBezTo>
                    <a:pt x="38" y="292"/>
                    <a:pt x="38" y="292"/>
                    <a:pt x="38" y="292"/>
                  </a:cubicBezTo>
                  <a:cubicBezTo>
                    <a:pt x="45" y="296"/>
                    <a:pt x="45" y="296"/>
                    <a:pt x="45" y="296"/>
                  </a:cubicBezTo>
                  <a:cubicBezTo>
                    <a:pt x="41" y="303"/>
                    <a:pt x="41" y="303"/>
                    <a:pt x="41" y="303"/>
                  </a:cubicBezTo>
                  <a:cubicBezTo>
                    <a:pt x="61" y="318"/>
                    <a:pt x="61" y="318"/>
                    <a:pt x="61" y="318"/>
                  </a:cubicBezTo>
                  <a:cubicBezTo>
                    <a:pt x="68" y="315"/>
                    <a:pt x="68" y="315"/>
                    <a:pt x="68" y="315"/>
                  </a:cubicBezTo>
                  <a:cubicBezTo>
                    <a:pt x="75" y="320"/>
                    <a:pt x="75" y="320"/>
                    <a:pt x="75" y="320"/>
                  </a:cubicBezTo>
                  <a:cubicBezTo>
                    <a:pt x="75" y="320"/>
                    <a:pt x="91" y="312"/>
                    <a:pt x="92" y="323"/>
                  </a:cubicBezTo>
                  <a:cubicBezTo>
                    <a:pt x="92" y="334"/>
                    <a:pt x="85" y="343"/>
                    <a:pt x="85" y="343"/>
                  </a:cubicBezTo>
                  <a:cubicBezTo>
                    <a:pt x="97" y="346"/>
                    <a:pt x="97" y="346"/>
                    <a:pt x="97" y="346"/>
                  </a:cubicBezTo>
                  <a:cubicBezTo>
                    <a:pt x="96" y="352"/>
                    <a:pt x="96" y="352"/>
                    <a:pt x="96" y="352"/>
                  </a:cubicBezTo>
                  <a:cubicBezTo>
                    <a:pt x="85" y="356"/>
                    <a:pt x="85" y="356"/>
                    <a:pt x="85" y="356"/>
                  </a:cubicBezTo>
                  <a:cubicBezTo>
                    <a:pt x="85" y="356"/>
                    <a:pt x="97" y="358"/>
                    <a:pt x="102" y="360"/>
                  </a:cubicBezTo>
                  <a:cubicBezTo>
                    <a:pt x="104" y="361"/>
                    <a:pt x="107" y="368"/>
                    <a:pt x="112" y="369"/>
                  </a:cubicBezTo>
                  <a:cubicBezTo>
                    <a:pt x="119" y="372"/>
                    <a:pt x="125" y="362"/>
                    <a:pt x="129" y="366"/>
                  </a:cubicBezTo>
                  <a:cubicBezTo>
                    <a:pt x="134" y="369"/>
                    <a:pt x="134" y="381"/>
                    <a:pt x="139" y="380"/>
                  </a:cubicBezTo>
                  <a:cubicBezTo>
                    <a:pt x="145" y="380"/>
                    <a:pt x="146" y="356"/>
                    <a:pt x="156" y="356"/>
                  </a:cubicBezTo>
                  <a:cubicBezTo>
                    <a:pt x="168" y="358"/>
                    <a:pt x="176" y="365"/>
                    <a:pt x="176" y="365"/>
                  </a:cubicBezTo>
                  <a:cubicBezTo>
                    <a:pt x="174" y="370"/>
                    <a:pt x="174" y="370"/>
                    <a:pt x="174" y="370"/>
                  </a:cubicBezTo>
                  <a:cubicBezTo>
                    <a:pt x="169" y="368"/>
                    <a:pt x="169" y="368"/>
                    <a:pt x="169" y="368"/>
                  </a:cubicBezTo>
                  <a:cubicBezTo>
                    <a:pt x="166" y="376"/>
                    <a:pt x="166" y="376"/>
                    <a:pt x="166" y="376"/>
                  </a:cubicBezTo>
                  <a:cubicBezTo>
                    <a:pt x="162" y="376"/>
                    <a:pt x="162" y="376"/>
                    <a:pt x="162" y="376"/>
                  </a:cubicBezTo>
                  <a:cubicBezTo>
                    <a:pt x="166" y="392"/>
                    <a:pt x="166" y="392"/>
                    <a:pt x="166" y="392"/>
                  </a:cubicBezTo>
                  <a:cubicBezTo>
                    <a:pt x="166" y="392"/>
                    <a:pt x="174" y="387"/>
                    <a:pt x="176" y="392"/>
                  </a:cubicBezTo>
                  <a:cubicBezTo>
                    <a:pt x="177" y="393"/>
                    <a:pt x="176" y="396"/>
                    <a:pt x="174" y="397"/>
                  </a:cubicBezTo>
                  <a:cubicBezTo>
                    <a:pt x="180" y="400"/>
                    <a:pt x="188" y="404"/>
                    <a:pt x="191" y="404"/>
                  </a:cubicBezTo>
                  <a:cubicBezTo>
                    <a:pt x="196" y="406"/>
                    <a:pt x="200" y="403"/>
                    <a:pt x="200" y="408"/>
                  </a:cubicBezTo>
                  <a:cubicBezTo>
                    <a:pt x="202" y="415"/>
                    <a:pt x="192" y="414"/>
                    <a:pt x="191" y="422"/>
                  </a:cubicBezTo>
                  <a:cubicBezTo>
                    <a:pt x="191" y="429"/>
                    <a:pt x="196" y="430"/>
                    <a:pt x="204" y="430"/>
                  </a:cubicBezTo>
                  <a:cubicBezTo>
                    <a:pt x="211" y="431"/>
                    <a:pt x="224" y="419"/>
                    <a:pt x="230" y="419"/>
                  </a:cubicBezTo>
                  <a:cubicBezTo>
                    <a:pt x="234" y="419"/>
                    <a:pt x="242" y="424"/>
                    <a:pt x="242" y="424"/>
                  </a:cubicBezTo>
                  <a:cubicBezTo>
                    <a:pt x="253" y="424"/>
                    <a:pt x="253" y="424"/>
                    <a:pt x="253" y="424"/>
                  </a:cubicBezTo>
                  <a:cubicBezTo>
                    <a:pt x="253" y="424"/>
                    <a:pt x="265" y="431"/>
                    <a:pt x="279" y="430"/>
                  </a:cubicBezTo>
                  <a:cubicBezTo>
                    <a:pt x="293" y="429"/>
                    <a:pt x="295" y="422"/>
                    <a:pt x="299" y="418"/>
                  </a:cubicBezTo>
                  <a:cubicBezTo>
                    <a:pt x="304" y="416"/>
                    <a:pt x="306" y="419"/>
                    <a:pt x="310" y="419"/>
                  </a:cubicBezTo>
                  <a:cubicBezTo>
                    <a:pt x="316" y="422"/>
                    <a:pt x="328" y="415"/>
                    <a:pt x="328" y="415"/>
                  </a:cubicBezTo>
                  <a:cubicBezTo>
                    <a:pt x="338" y="419"/>
                    <a:pt x="338" y="419"/>
                    <a:pt x="338" y="419"/>
                  </a:cubicBezTo>
                  <a:cubicBezTo>
                    <a:pt x="346" y="415"/>
                    <a:pt x="346" y="415"/>
                    <a:pt x="346" y="415"/>
                  </a:cubicBezTo>
                  <a:cubicBezTo>
                    <a:pt x="346" y="415"/>
                    <a:pt x="349" y="422"/>
                    <a:pt x="366" y="418"/>
                  </a:cubicBezTo>
                  <a:cubicBezTo>
                    <a:pt x="383" y="414"/>
                    <a:pt x="387" y="403"/>
                    <a:pt x="392" y="395"/>
                  </a:cubicBezTo>
                  <a:cubicBezTo>
                    <a:pt x="397" y="387"/>
                    <a:pt x="408" y="373"/>
                    <a:pt x="416" y="372"/>
                  </a:cubicBezTo>
                  <a:cubicBezTo>
                    <a:pt x="423" y="370"/>
                    <a:pt x="443" y="358"/>
                    <a:pt x="455" y="354"/>
                  </a:cubicBezTo>
                  <a:cubicBezTo>
                    <a:pt x="466" y="350"/>
                    <a:pt x="474" y="361"/>
                    <a:pt x="480" y="362"/>
                  </a:cubicBezTo>
                  <a:cubicBezTo>
                    <a:pt x="485" y="364"/>
                    <a:pt x="493" y="354"/>
                    <a:pt x="496" y="354"/>
                  </a:cubicBezTo>
                  <a:cubicBezTo>
                    <a:pt x="499" y="354"/>
                    <a:pt x="499" y="361"/>
                    <a:pt x="503" y="362"/>
                  </a:cubicBezTo>
                  <a:cubicBezTo>
                    <a:pt x="507" y="364"/>
                    <a:pt x="515" y="354"/>
                    <a:pt x="515" y="354"/>
                  </a:cubicBezTo>
                  <a:cubicBezTo>
                    <a:pt x="520" y="368"/>
                    <a:pt x="520" y="368"/>
                    <a:pt x="520" y="368"/>
                  </a:cubicBezTo>
                  <a:cubicBezTo>
                    <a:pt x="520" y="368"/>
                    <a:pt x="531" y="370"/>
                    <a:pt x="537" y="370"/>
                  </a:cubicBezTo>
                  <a:cubicBezTo>
                    <a:pt x="542" y="372"/>
                    <a:pt x="558" y="369"/>
                    <a:pt x="558" y="369"/>
                  </a:cubicBezTo>
                  <a:cubicBezTo>
                    <a:pt x="558" y="369"/>
                    <a:pt x="561" y="358"/>
                    <a:pt x="559" y="347"/>
                  </a:cubicBezTo>
                  <a:cubicBezTo>
                    <a:pt x="559" y="337"/>
                    <a:pt x="551" y="323"/>
                    <a:pt x="551" y="323"/>
                  </a:cubicBezTo>
                  <a:cubicBezTo>
                    <a:pt x="566" y="289"/>
                    <a:pt x="566" y="289"/>
                    <a:pt x="566" y="289"/>
                  </a:cubicBezTo>
                  <a:cubicBezTo>
                    <a:pt x="555" y="299"/>
                    <a:pt x="555" y="299"/>
                    <a:pt x="555" y="299"/>
                  </a:cubicBezTo>
                  <a:cubicBezTo>
                    <a:pt x="555" y="283"/>
                    <a:pt x="555" y="283"/>
                    <a:pt x="555" y="283"/>
                  </a:cubicBezTo>
                  <a:cubicBezTo>
                    <a:pt x="550" y="280"/>
                    <a:pt x="550" y="280"/>
                    <a:pt x="550" y="280"/>
                  </a:cubicBezTo>
                  <a:cubicBezTo>
                    <a:pt x="561" y="275"/>
                    <a:pt x="561" y="275"/>
                    <a:pt x="561" y="275"/>
                  </a:cubicBezTo>
                  <a:cubicBezTo>
                    <a:pt x="561" y="275"/>
                    <a:pt x="555" y="266"/>
                    <a:pt x="558" y="258"/>
                  </a:cubicBezTo>
                  <a:cubicBezTo>
                    <a:pt x="559" y="249"/>
                    <a:pt x="569" y="256"/>
                    <a:pt x="569" y="256"/>
                  </a:cubicBezTo>
                  <a:cubicBezTo>
                    <a:pt x="568" y="261"/>
                    <a:pt x="568" y="261"/>
                    <a:pt x="568" y="261"/>
                  </a:cubicBezTo>
                  <a:cubicBezTo>
                    <a:pt x="570" y="268"/>
                    <a:pt x="570" y="268"/>
                    <a:pt x="570" y="268"/>
                  </a:cubicBezTo>
                  <a:cubicBezTo>
                    <a:pt x="573" y="264"/>
                    <a:pt x="573" y="264"/>
                    <a:pt x="573" y="264"/>
                  </a:cubicBezTo>
                  <a:cubicBezTo>
                    <a:pt x="576" y="268"/>
                    <a:pt x="576" y="268"/>
                    <a:pt x="576" y="268"/>
                  </a:cubicBezTo>
                  <a:cubicBezTo>
                    <a:pt x="566" y="276"/>
                    <a:pt x="566" y="276"/>
                    <a:pt x="566" y="276"/>
                  </a:cubicBezTo>
                  <a:cubicBezTo>
                    <a:pt x="572" y="280"/>
                    <a:pt x="572" y="280"/>
                    <a:pt x="572" y="280"/>
                  </a:cubicBezTo>
                  <a:cubicBezTo>
                    <a:pt x="572" y="280"/>
                    <a:pt x="578" y="273"/>
                    <a:pt x="582" y="269"/>
                  </a:cubicBezTo>
                  <a:cubicBezTo>
                    <a:pt x="587" y="268"/>
                    <a:pt x="593" y="268"/>
                    <a:pt x="599" y="260"/>
                  </a:cubicBezTo>
                  <a:cubicBezTo>
                    <a:pt x="605" y="253"/>
                    <a:pt x="599" y="226"/>
                    <a:pt x="599" y="226"/>
                  </a:cubicBezTo>
                  <a:close/>
                  <a:moveTo>
                    <a:pt x="561" y="285"/>
                  </a:moveTo>
                  <a:cubicBezTo>
                    <a:pt x="565" y="287"/>
                    <a:pt x="565" y="287"/>
                    <a:pt x="565" y="287"/>
                  </a:cubicBezTo>
                  <a:cubicBezTo>
                    <a:pt x="568" y="283"/>
                    <a:pt x="568" y="283"/>
                    <a:pt x="568" y="283"/>
                  </a:cubicBezTo>
                  <a:cubicBezTo>
                    <a:pt x="565" y="280"/>
                    <a:pt x="565" y="280"/>
                    <a:pt x="565" y="280"/>
                  </a:cubicBezTo>
                  <a:lnTo>
                    <a:pt x="561" y="285"/>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7" name="Freeform 56"/>
            <p:cNvSpPr>
              <a:spLocks noEditPoints="1"/>
            </p:cNvSpPr>
            <p:nvPr/>
          </p:nvSpPr>
          <p:spPr bwMode="auto">
            <a:xfrm>
              <a:off x="3455" y="2652"/>
              <a:ext cx="853" cy="607"/>
            </a:xfrm>
            <a:custGeom>
              <a:avLst/>
              <a:gdLst>
                <a:gd name="T0" fmla="*/ 546 w 606"/>
                <a:gd name="T1" fmla="*/ 237 h 431"/>
                <a:gd name="T2" fmla="*/ 513 w 606"/>
                <a:gd name="T3" fmla="*/ 225 h 431"/>
                <a:gd name="T4" fmla="*/ 486 w 606"/>
                <a:gd name="T5" fmla="*/ 161 h 431"/>
                <a:gd name="T6" fmla="*/ 452 w 606"/>
                <a:gd name="T7" fmla="*/ 87 h 431"/>
                <a:gd name="T8" fmla="*/ 337 w 606"/>
                <a:gd name="T9" fmla="*/ 32 h 431"/>
                <a:gd name="T10" fmla="*/ 244 w 606"/>
                <a:gd name="T11" fmla="*/ 52 h 431"/>
                <a:gd name="T12" fmla="*/ 152 w 606"/>
                <a:gd name="T13" fmla="*/ 64 h 431"/>
                <a:gd name="T14" fmla="*/ 111 w 606"/>
                <a:gd name="T15" fmla="*/ 93 h 431"/>
                <a:gd name="T16" fmla="*/ 83 w 606"/>
                <a:gd name="T17" fmla="*/ 168 h 431"/>
                <a:gd name="T18" fmla="*/ 60 w 606"/>
                <a:gd name="T19" fmla="*/ 220 h 431"/>
                <a:gd name="T20" fmla="*/ 31 w 606"/>
                <a:gd name="T21" fmla="*/ 245 h 431"/>
                <a:gd name="T22" fmla="*/ 12 w 606"/>
                <a:gd name="T23" fmla="*/ 264 h 431"/>
                <a:gd name="T24" fmla="*/ 45 w 606"/>
                <a:gd name="T25" fmla="*/ 276 h 431"/>
                <a:gd name="T26" fmla="*/ 77 w 606"/>
                <a:gd name="T27" fmla="*/ 321 h 431"/>
                <a:gd name="T28" fmla="*/ 99 w 606"/>
                <a:gd name="T29" fmla="*/ 345 h 431"/>
                <a:gd name="T30" fmla="*/ 129 w 606"/>
                <a:gd name="T31" fmla="*/ 366 h 431"/>
                <a:gd name="T32" fmla="*/ 158 w 606"/>
                <a:gd name="T33" fmla="*/ 356 h 431"/>
                <a:gd name="T34" fmla="*/ 163 w 606"/>
                <a:gd name="T35" fmla="*/ 373 h 431"/>
                <a:gd name="T36" fmla="*/ 190 w 606"/>
                <a:gd name="T37" fmla="*/ 404 h 431"/>
                <a:gd name="T38" fmla="*/ 193 w 606"/>
                <a:gd name="T39" fmla="*/ 426 h 431"/>
                <a:gd name="T40" fmla="*/ 256 w 606"/>
                <a:gd name="T41" fmla="*/ 423 h 431"/>
                <a:gd name="T42" fmla="*/ 331 w 606"/>
                <a:gd name="T43" fmla="*/ 414 h 431"/>
                <a:gd name="T44" fmla="*/ 420 w 606"/>
                <a:gd name="T45" fmla="*/ 372 h 431"/>
                <a:gd name="T46" fmla="*/ 499 w 606"/>
                <a:gd name="T47" fmla="*/ 355 h 431"/>
                <a:gd name="T48" fmla="*/ 523 w 606"/>
                <a:gd name="T49" fmla="*/ 368 h 431"/>
                <a:gd name="T50" fmla="*/ 571 w 606"/>
                <a:gd name="T51" fmla="*/ 289 h 431"/>
                <a:gd name="T52" fmla="*/ 563 w 606"/>
                <a:gd name="T53" fmla="*/ 258 h 431"/>
                <a:gd name="T54" fmla="*/ 577 w 606"/>
                <a:gd name="T55" fmla="*/ 264 h 431"/>
                <a:gd name="T56" fmla="*/ 603 w 606"/>
                <a:gd name="T57" fmla="*/ 260 h 431"/>
                <a:gd name="T58" fmla="*/ 574 w 606"/>
                <a:gd name="T59" fmla="*/ 278 h 431"/>
                <a:gd name="T60" fmla="*/ 572 w 606"/>
                <a:gd name="T61" fmla="*/ 260 h 431"/>
                <a:gd name="T62" fmla="*/ 558 w 606"/>
                <a:gd name="T63" fmla="*/ 283 h 431"/>
                <a:gd name="T64" fmla="*/ 561 w 606"/>
                <a:gd name="T65" fmla="*/ 347 h 431"/>
                <a:gd name="T66" fmla="*/ 519 w 606"/>
                <a:gd name="T67" fmla="*/ 353 h 431"/>
                <a:gd name="T68" fmla="*/ 463 w 606"/>
                <a:gd name="T69" fmla="*/ 351 h 431"/>
                <a:gd name="T70" fmla="*/ 351 w 606"/>
                <a:gd name="T71" fmla="*/ 414 h 431"/>
                <a:gd name="T72" fmla="*/ 305 w 606"/>
                <a:gd name="T73" fmla="*/ 415 h 431"/>
                <a:gd name="T74" fmla="*/ 246 w 606"/>
                <a:gd name="T75" fmla="*/ 422 h 431"/>
                <a:gd name="T76" fmla="*/ 204 w 606"/>
                <a:gd name="T77" fmla="*/ 412 h 431"/>
                <a:gd name="T78" fmla="*/ 180 w 606"/>
                <a:gd name="T79" fmla="*/ 390 h 431"/>
                <a:gd name="T80" fmla="*/ 172 w 606"/>
                <a:gd name="T81" fmla="*/ 367 h 431"/>
                <a:gd name="T82" fmla="*/ 142 w 606"/>
                <a:gd name="T83" fmla="*/ 377 h 431"/>
                <a:gd name="T84" fmla="*/ 105 w 606"/>
                <a:gd name="T85" fmla="*/ 357 h 431"/>
                <a:gd name="T86" fmla="*/ 97 w 606"/>
                <a:gd name="T87" fmla="*/ 322 h 431"/>
                <a:gd name="T88" fmla="*/ 49 w 606"/>
                <a:gd name="T89" fmla="*/ 294 h 431"/>
                <a:gd name="T90" fmla="*/ 23 w 606"/>
                <a:gd name="T91" fmla="*/ 264 h 431"/>
                <a:gd name="T92" fmla="*/ 19 w 606"/>
                <a:gd name="T93" fmla="*/ 245 h 431"/>
                <a:gd name="T94" fmla="*/ 64 w 606"/>
                <a:gd name="T95" fmla="*/ 227 h 431"/>
                <a:gd name="T96" fmla="*/ 75 w 606"/>
                <a:gd name="T97" fmla="*/ 182 h 431"/>
                <a:gd name="T98" fmla="*/ 99 w 606"/>
                <a:gd name="T99" fmla="*/ 117 h 431"/>
                <a:gd name="T100" fmla="*/ 147 w 606"/>
                <a:gd name="T101" fmla="*/ 64 h 431"/>
                <a:gd name="T102" fmla="*/ 225 w 606"/>
                <a:gd name="T103" fmla="*/ 60 h 431"/>
                <a:gd name="T104" fmla="*/ 287 w 606"/>
                <a:gd name="T105" fmla="*/ 54 h 431"/>
                <a:gd name="T106" fmla="*/ 395 w 606"/>
                <a:gd name="T107" fmla="*/ 24 h 431"/>
                <a:gd name="T108" fmla="*/ 473 w 606"/>
                <a:gd name="T109" fmla="*/ 106 h 431"/>
                <a:gd name="T110" fmla="*/ 485 w 606"/>
                <a:gd name="T111" fmla="*/ 163 h 431"/>
                <a:gd name="T112" fmla="*/ 513 w 606"/>
                <a:gd name="T113" fmla="*/ 231 h 431"/>
                <a:gd name="T114" fmla="*/ 580 w 606"/>
                <a:gd name="T115" fmla="*/ 211 h 431"/>
                <a:gd name="T116" fmla="*/ 572 w 606"/>
                <a:gd name="T117" fmla="*/ 282 h 431"/>
                <a:gd name="T118" fmla="*/ 568 w 606"/>
                <a:gd name="T119" fmla="*/ 284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6" h="431">
                  <a:moveTo>
                    <a:pt x="602" y="225"/>
                  </a:moveTo>
                  <a:cubicBezTo>
                    <a:pt x="603" y="224"/>
                    <a:pt x="603" y="224"/>
                    <a:pt x="603" y="224"/>
                  </a:cubicBezTo>
                  <a:cubicBezTo>
                    <a:pt x="603" y="224"/>
                    <a:pt x="602" y="221"/>
                    <a:pt x="598" y="217"/>
                  </a:cubicBezTo>
                  <a:cubicBezTo>
                    <a:pt x="595" y="214"/>
                    <a:pt x="589" y="210"/>
                    <a:pt x="582" y="209"/>
                  </a:cubicBezTo>
                  <a:cubicBezTo>
                    <a:pt x="582" y="209"/>
                    <a:pt x="582" y="209"/>
                    <a:pt x="582" y="209"/>
                  </a:cubicBezTo>
                  <a:cubicBezTo>
                    <a:pt x="582" y="209"/>
                    <a:pt x="582" y="209"/>
                    <a:pt x="582" y="209"/>
                  </a:cubicBezTo>
                  <a:cubicBezTo>
                    <a:pt x="581" y="209"/>
                    <a:pt x="581" y="208"/>
                    <a:pt x="580" y="208"/>
                  </a:cubicBezTo>
                  <a:cubicBezTo>
                    <a:pt x="577" y="209"/>
                    <a:pt x="573" y="210"/>
                    <a:pt x="570" y="212"/>
                  </a:cubicBezTo>
                  <a:cubicBezTo>
                    <a:pt x="560" y="217"/>
                    <a:pt x="552" y="228"/>
                    <a:pt x="552" y="228"/>
                  </a:cubicBezTo>
                  <a:cubicBezTo>
                    <a:pt x="553" y="229"/>
                    <a:pt x="553" y="229"/>
                    <a:pt x="553" y="229"/>
                  </a:cubicBezTo>
                  <a:cubicBezTo>
                    <a:pt x="553" y="227"/>
                    <a:pt x="553" y="227"/>
                    <a:pt x="553" y="227"/>
                  </a:cubicBezTo>
                  <a:cubicBezTo>
                    <a:pt x="546" y="227"/>
                    <a:pt x="546" y="227"/>
                    <a:pt x="546" y="227"/>
                  </a:cubicBezTo>
                  <a:cubicBezTo>
                    <a:pt x="545" y="227"/>
                    <a:pt x="545" y="227"/>
                    <a:pt x="545" y="227"/>
                  </a:cubicBezTo>
                  <a:cubicBezTo>
                    <a:pt x="545" y="229"/>
                    <a:pt x="545" y="229"/>
                    <a:pt x="545" y="229"/>
                  </a:cubicBezTo>
                  <a:cubicBezTo>
                    <a:pt x="545" y="238"/>
                    <a:pt x="545" y="238"/>
                    <a:pt x="545" y="238"/>
                  </a:cubicBezTo>
                  <a:cubicBezTo>
                    <a:pt x="546" y="238"/>
                    <a:pt x="546" y="238"/>
                    <a:pt x="546" y="238"/>
                  </a:cubicBezTo>
                  <a:cubicBezTo>
                    <a:pt x="546" y="237"/>
                    <a:pt x="546" y="237"/>
                    <a:pt x="546" y="237"/>
                  </a:cubicBezTo>
                  <a:cubicBezTo>
                    <a:pt x="546" y="238"/>
                    <a:pt x="546" y="238"/>
                    <a:pt x="546" y="238"/>
                  </a:cubicBezTo>
                  <a:cubicBezTo>
                    <a:pt x="546" y="237"/>
                    <a:pt x="546" y="237"/>
                    <a:pt x="546" y="237"/>
                  </a:cubicBezTo>
                  <a:cubicBezTo>
                    <a:pt x="546" y="237"/>
                    <a:pt x="546" y="237"/>
                    <a:pt x="546" y="237"/>
                  </a:cubicBezTo>
                  <a:cubicBezTo>
                    <a:pt x="546" y="238"/>
                    <a:pt x="546" y="238"/>
                    <a:pt x="546" y="238"/>
                  </a:cubicBezTo>
                  <a:cubicBezTo>
                    <a:pt x="546" y="237"/>
                    <a:pt x="546" y="237"/>
                    <a:pt x="546" y="237"/>
                  </a:cubicBezTo>
                  <a:cubicBezTo>
                    <a:pt x="546" y="237"/>
                    <a:pt x="545" y="237"/>
                    <a:pt x="544" y="237"/>
                  </a:cubicBezTo>
                  <a:cubicBezTo>
                    <a:pt x="541" y="237"/>
                    <a:pt x="536" y="237"/>
                    <a:pt x="526" y="234"/>
                  </a:cubicBezTo>
                  <a:cubicBezTo>
                    <a:pt x="526" y="234"/>
                    <a:pt x="526" y="234"/>
                    <a:pt x="526" y="234"/>
                  </a:cubicBezTo>
                  <a:cubicBezTo>
                    <a:pt x="526" y="234"/>
                    <a:pt x="526" y="234"/>
                    <a:pt x="526" y="234"/>
                  </a:cubicBezTo>
                  <a:cubicBezTo>
                    <a:pt x="520" y="233"/>
                    <a:pt x="517" y="231"/>
                    <a:pt x="516" y="229"/>
                  </a:cubicBezTo>
                  <a:cubicBezTo>
                    <a:pt x="514" y="228"/>
                    <a:pt x="514" y="226"/>
                    <a:pt x="514" y="225"/>
                  </a:cubicBezTo>
                  <a:cubicBezTo>
                    <a:pt x="514" y="225"/>
                    <a:pt x="514" y="225"/>
                    <a:pt x="514" y="225"/>
                  </a:cubicBezTo>
                  <a:cubicBezTo>
                    <a:pt x="514" y="225"/>
                    <a:pt x="514" y="225"/>
                    <a:pt x="514" y="225"/>
                  </a:cubicBezTo>
                  <a:cubicBezTo>
                    <a:pt x="513" y="225"/>
                    <a:pt x="513" y="225"/>
                    <a:pt x="513" y="225"/>
                  </a:cubicBezTo>
                  <a:cubicBezTo>
                    <a:pt x="514" y="225"/>
                    <a:pt x="514" y="225"/>
                    <a:pt x="514" y="225"/>
                  </a:cubicBezTo>
                  <a:cubicBezTo>
                    <a:pt x="514" y="225"/>
                    <a:pt x="514" y="225"/>
                    <a:pt x="514" y="225"/>
                  </a:cubicBezTo>
                  <a:cubicBezTo>
                    <a:pt x="513" y="225"/>
                    <a:pt x="513" y="225"/>
                    <a:pt x="513" y="225"/>
                  </a:cubicBezTo>
                  <a:cubicBezTo>
                    <a:pt x="514" y="225"/>
                    <a:pt x="514" y="225"/>
                    <a:pt x="514" y="225"/>
                  </a:cubicBezTo>
                  <a:cubicBezTo>
                    <a:pt x="514" y="224"/>
                    <a:pt x="514" y="224"/>
                    <a:pt x="514" y="224"/>
                  </a:cubicBezTo>
                  <a:cubicBezTo>
                    <a:pt x="513" y="224"/>
                    <a:pt x="513" y="224"/>
                    <a:pt x="513" y="224"/>
                  </a:cubicBezTo>
                  <a:cubicBezTo>
                    <a:pt x="497" y="217"/>
                    <a:pt x="497" y="217"/>
                    <a:pt x="497" y="217"/>
                  </a:cubicBezTo>
                  <a:cubicBezTo>
                    <a:pt x="496" y="218"/>
                    <a:pt x="496" y="218"/>
                    <a:pt x="496" y="218"/>
                  </a:cubicBezTo>
                  <a:cubicBezTo>
                    <a:pt x="498" y="219"/>
                    <a:pt x="498" y="219"/>
                    <a:pt x="498" y="219"/>
                  </a:cubicBezTo>
                  <a:cubicBezTo>
                    <a:pt x="502" y="211"/>
                    <a:pt x="502" y="211"/>
                    <a:pt x="502" y="211"/>
                  </a:cubicBezTo>
                  <a:cubicBezTo>
                    <a:pt x="502" y="210"/>
                    <a:pt x="502" y="210"/>
                    <a:pt x="502" y="210"/>
                  </a:cubicBezTo>
                  <a:cubicBezTo>
                    <a:pt x="502" y="210"/>
                    <a:pt x="502" y="210"/>
                    <a:pt x="502" y="210"/>
                  </a:cubicBezTo>
                  <a:cubicBezTo>
                    <a:pt x="497" y="196"/>
                    <a:pt x="495" y="189"/>
                    <a:pt x="493" y="186"/>
                  </a:cubicBezTo>
                  <a:cubicBezTo>
                    <a:pt x="492" y="183"/>
                    <a:pt x="492" y="183"/>
                    <a:pt x="492" y="183"/>
                  </a:cubicBezTo>
                  <a:cubicBezTo>
                    <a:pt x="491" y="183"/>
                    <a:pt x="491" y="183"/>
                    <a:pt x="491" y="183"/>
                  </a:cubicBezTo>
                  <a:cubicBezTo>
                    <a:pt x="492" y="183"/>
                    <a:pt x="492" y="183"/>
                    <a:pt x="492" y="183"/>
                  </a:cubicBezTo>
                  <a:cubicBezTo>
                    <a:pt x="490" y="171"/>
                    <a:pt x="488" y="165"/>
                    <a:pt x="488" y="163"/>
                  </a:cubicBezTo>
                  <a:cubicBezTo>
                    <a:pt x="487" y="160"/>
                    <a:pt x="487" y="160"/>
                    <a:pt x="487" y="160"/>
                  </a:cubicBezTo>
                  <a:cubicBezTo>
                    <a:pt x="485" y="160"/>
                    <a:pt x="485" y="160"/>
                    <a:pt x="485" y="160"/>
                  </a:cubicBezTo>
                  <a:cubicBezTo>
                    <a:pt x="486" y="161"/>
                    <a:pt x="486" y="161"/>
                    <a:pt x="486" y="161"/>
                  </a:cubicBezTo>
                  <a:cubicBezTo>
                    <a:pt x="492" y="157"/>
                    <a:pt x="492" y="157"/>
                    <a:pt x="492" y="157"/>
                  </a:cubicBezTo>
                  <a:cubicBezTo>
                    <a:pt x="492" y="157"/>
                    <a:pt x="492" y="157"/>
                    <a:pt x="492" y="157"/>
                  </a:cubicBezTo>
                  <a:cubicBezTo>
                    <a:pt x="492" y="156"/>
                    <a:pt x="492" y="156"/>
                    <a:pt x="492" y="156"/>
                  </a:cubicBezTo>
                  <a:cubicBezTo>
                    <a:pt x="492" y="156"/>
                    <a:pt x="492" y="137"/>
                    <a:pt x="491" y="126"/>
                  </a:cubicBezTo>
                  <a:cubicBezTo>
                    <a:pt x="491" y="126"/>
                    <a:pt x="491" y="126"/>
                    <a:pt x="491" y="126"/>
                  </a:cubicBezTo>
                  <a:cubicBezTo>
                    <a:pt x="491" y="126"/>
                    <a:pt x="491" y="126"/>
                    <a:pt x="491" y="126"/>
                  </a:cubicBezTo>
                  <a:cubicBezTo>
                    <a:pt x="490" y="119"/>
                    <a:pt x="486" y="115"/>
                    <a:pt x="483" y="113"/>
                  </a:cubicBezTo>
                  <a:cubicBezTo>
                    <a:pt x="479" y="111"/>
                    <a:pt x="477" y="110"/>
                    <a:pt x="476" y="110"/>
                  </a:cubicBezTo>
                  <a:cubicBezTo>
                    <a:pt x="476" y="111"/>
                    <a:pt x="476" y="111"/>
                    <a:pt x="476" y="111"/>
                  </a:cubicBezTo>
                  <a:cubicBezTo>
                    <a:pt x="478" y="111"/>
                    <a:pt x="478" y="111"/>
                    <a:pt x="478" y="111"/>
                  </a:cubicBezTo>
                  <a:cubicBezTo>
                    <a:pt x="478" y="111"/>
                    <a:pt x="476" y="102"/>
                    <a:pt x="472" y="94"/>
                  </a:cubicBezTo>
                  <a:cubicBezTo>
                    <a:pt x="471" y="95"/>
                    <a:pt x="471" y="95"/>
                    <a:pt x="471" y="95"/>
                  </a:cubicBezTo>
                  <a:cubicBezTo>
                    <a:pt x="472" y="95"/>
                    <a:pt x="472" y="95"/>
                    <a:pt x="472" y="95"/>
                  </a:cubicBezTo>
                  <a:cubicBezTo>
                    <a:pt x="472" y="93"/>
                    <a:pt x="470" y="91"/>
                    <a:pt x="468" y="90"/>
                  </a:cubicBezTo>
                  <a:cubicBezTo>
                    <a:pt x="465" y="89"/>
                    <a:pt x="461" y="88"/>
                    <a:pt x="458" y="87"/>
                  </a:cubicBezTo>
                  <a:cubicBezTo>
                    <a:pt x="454" y="86"/>
                    <a:pt x="452" y="86"/>
                    <a:pt x="452" y="86"/>
                  </a:cubicBezTo>
                  <a:cubicBezTo>
                    <a:pt x="452" y="87"/>
                    <a:pt x="452" y="87"/>
                    <a:pt x="452" y="87"/>
                  </a:cubicBezTo>
                  <a:cubicBezTo>
                    <a:pt x="453" y="86"/>
                    <a:pt x="453" y="86"/>
                    <a:pt x="453" y="86"/>
                  </a:cubicBezTo>
                  <a:cubicBezTo>
                    <a:pt x="453" y="86"/>
                    <a:pt x="431" y="61"/>
                    <a:pt x="423" y="52"/>
                  </a:cubicBezTo>
                  <a:cubicBezTo>
                    <a:pt x="423" y="52"/>
                    <a:pt x="423" y="52"/>
                    <a:pt x="423" y="52"/>
                  </a:cubicBezTo>
                  <a:cubicBezTo>
                    <a:pt x="423" y="52"/>
                    <a:pt x="423" y="52"/>
                    <a:pt x="423" y="52"/>
                  </a:cubicBezTo>
                  <a:cubicBezTo>
                    <a:pt x="419" y="49"/>
                    <a:pt x="415" y="47"/>
                    <a:pt x="411" y="43"/>
                  </a:cubicBezTo>
                  <a:cubicBezTo>
                    <a:pt x="407" y="39"/>
                    <a:pt x="403" y="33"/>
                    <a:pt x="398" y="23"/>
                  </a:cubicBezTo>
                  <a:cubicBezTo>
                    <a:pt x="396" y="24"/>
                    <a:pt x="396" y="24"/>
                    <a:pt x="396" y="24"/>
                  </a:cubicBezTo>
                  <a:cubicBezTo>
                    <a:pt x="398" y="23"/>
                    <a:pt x="398" y="23"/>
                    <a:pt x="398" y="23"/>
                  </a:cubicBezTo>
                  <a:cubicBezTo>
                    <a:pt x="393" y="13"/>
                    <a:pt x="386" y="8"/>
                    <a:pt x="380" y="4"/>
                  </a:cubicBezTo>
                  <a:cubicBezTo>
                    <a:pt x="373" y="1"/>
                    <a:pt x="368" y="1"/>
                    <a:pt x="368" y="1"/>
                  </a:cubicBezTo>
                  <a:cubicBezTo>
                    <a:pt x="368" y="1"/>
                    <a:pt x="368" y="1"/>
                    <a:pt x="368" y="1"/>
                  </a:cubicBezTo>
                  <a:cubicBezTo>
                    <a:pt x="368" y="1"/>
                    <a:pt x="368" y="1"/>
                    <a:pt x="368" y="1"/>
                  </a:cubicBezTo>
                  <a:cubicBezTo>
                    <a:pt x="367" y="0"/>
                    <a:pt x="366" y="0"/>
                    <a:pt x="365" y="0"/>
                  </a:cubicBezTo>
                  <a:cubicBezTo>
                    <a:pt x="359" y="0"/>
                    <a:pt x="354" y="2"/>
                    <a:pt x="351" y="5"/>
                  </a:cubicBezTo>
                  <a:cubicBezTo>
                    <a:pt x="345" y="10"/>
                    <a:pt x="341" y="16"/>
                    <a:pt x="339" y="22"/>
                  </a:cubicBezTo>
                  <a:cubicBezTo>
                    <a:pt x="336" y="27"/>
                    <a:pt x="335" y="31"/>
                    <a:pt x="335" y="31"/>
                  </a:cubicBezTo>
                  <a:cubicBezTo>
                    <a:pt x="337" y="32"/>
                    <a:pt x="337" y="32"/>
                    <a:pt x="337" y="32"/>
                  </a:cubicBezTo>
                  <a:cubicBezTo>
                    <a:pt x="336" y="30"/>
                    <a:pt x="336" y="30"/>
                    <a:pt x="336" y="30"/>
                  </a:cubicBezTo>
                  <a:cubicBezTo>
                    <a:pt x="336" y="30"/>
                    <a:pt x="335" y="31"/>
                    <a:pt x="332" y="32"/>
                  </a:cubicBezTo>
                  <a:cubicBezTo>
                    <a:pt x="325" y="36"/>
                    <a:pt x="308" y="44"/>
                    <a:pt x="293" y="48"/>
                  </a:cubicBezTo>
                  <a:cubicBezTo>
                    <a:pt x="294" y="49"/>
                    <a:pt x="294" y="49"/>
                    <a:pt x="294" y="49"/>
                  </a:cubicBezTo>
                  <a:cubicBezTo>
                    <a:pt x="293" y="48"/>
                    <a:pt x="293" y="48"/>
                    <a:pt x="293" y="48"/>
                  </a:cubicBezTo>
                  <a:cubicBezTo>
                    <a:pt x="288" y="49"/>
                    <a:pt x="284" y="51"/>
                    <a:pt x="282" y="53"/>
                  </a:cubicBezTo>
                  <a:cubicBezTo>
                    <a:pt x="281" y="54"/>
                    <a:pt x="280" y="56"/>
                    <a:pt x="280" y="58"/>
                  </a:cubicBezTo>
                  <a:cubicBezTo>
                    <a:pt x="280" y="60"/>
                    <a:pt x="280" y="62"/>
                    <a:pt x="280" y="63"/>
                  </a:cubicBezTo>
                  <a:cubicBezTo>
                    <a:pt x="279" y="64"/>
                    <a:pt x="279" y="65"/>
                    <a:pt x="279" y="65"/>
                  </a:cubicBezTo>
                  <a:cubicBezTo>
                    <a:pt x="278" y="66"/>
                    <a:pt x="277" y="66"/>
                    <a:pt x="276" y="67"/>
                  </a:cubicBezTo>
                  <a:cubicBezTo>
                    <a:pt x="276" y="68"/>
                    <a:pt x="276" y="68"/>
                    <a:pt x="276" y="68"/>
                  </a:cubicBezTo>
                  <a:cubicBezTo>
                    <a:pt x="276" y="67"/>
                    <a:pt x="276" y="67"/>
                    <a:pt x="276" y="67"/>
                  </a:cubicBezTo>
                  <a:cubicBezTo>
                    <a:pt x="275" y="67"/>
                    <a:pt x="274" y="67"/>
                    <a:pt x="273" y="67"/>
                  </a:cubicBezTo>
                  <a:cubicBezTo>
                    <a:pt x="268" y="67"/>
                    <a:pt x="262" y="63"/>
                    <a:pt x="257" y="60"/>
                  </a:cubicBezTo>
                  <a:cubicBezTo>
                    <a:pt x="254" y="58"/>
                    <a:pt x="252" y="56"/>
                    <a:pt x="250" y="54"/>
                  </a:cubicBezTo>
                  <a:cubicBezTo>
                    <a:pt x="248" y="52"/>
                    <a:pt x="246" y="51"/>
                    <a:pt x="244" y="51"/>
                  </a:cubicBezTo>
                  <a:cubicBezTo>
                    <a:pt x="244" y="52"/>
                    <a:pt x="244" y="52"/>
                    <a:pt x="244" y="52"/>
                  </a:cubicBezTo>
                  <a:cubicBezTo>
                    <a:pt x="244" y="51"/>
                    <a:pt x="244" y="51"/>
                    <a:pt x="244" y="51"/>
                  </a:cubicBezTo>
                  <a:cubicBezTo>
                    <a:pt x="243" y="50"/>
                    <a:pt x="242" y="50"/>
                    <a:pt x="241" y="50"/>
                  </a:cubicBezTo>
                  <a:cubicBezTo>
                    <a:pt x="237" y="50"/>
                    <a:pt x="233" y="52"/>
                    <a:pt x="230" y="54"/>
                  </a:cubicBezTo>
                  <a:cubicBezTo>
                    <a:pt x="226" y="56"/>
                    <a:pt x="224" y="58"/>
                    <a:pt x="224" y="58"/>
                  </a:cubicBezTo>
                  <a:cubicBezTo>
                    <a:pt x="225" y="59"/>
                    <a:pt x="225" y="59"/>
                    <a:pt x="225" y="59"/>
                  </a:cubicBezTo>
                  <a:cubicBezTo>
                    <a:pt x="225" y="57"/>
                    <a:pt x="225" y="57"/>
                    <a:pt x="225" y="57"/>
                  </a:cubicBezTo>
                  <a:cubicBezTo>
                    <a:pt x="225" y="57"/>
                    <a:pt x="194" y="59"/>
                    <a:pt x="177" y="60"/>
                  </a:cubicBezTo>
                  <a:cubicBezTo>
                    <a:pt x="177" y="60"/>
                    <a:pt x="177" y="60"/>
                    <a:pt x="177" y="60"/>
                  </a:cubicBezTo>
                  <a:cubicBezTo>
                    <a:pt x="177" y="60"/>
                    <a:pt x="176" y="60"/>
                    <a:pt x="175" y="60"/>
                  </a:cubicBezTo>
                  <a:cubicBezTo>
                    <a:pt x="172" y="60"/>
                    <a:pt x="170" y="59"/>
                    <a:pt x="169" y="58"/>
                  </a:cubicBezTo>
                  <a:cubicBezTo>
                    <a:pt x="167" y="57"/>
                    <a:pt x="166" y="55"/>
                    <a:pt x="165" y="53"/>
                  </a:cubicBezTo>
                  <a:cubicBezTo>
                    <a:pt x="165" y="51"/>
                    <a:pt x="164" y="50"/>
                    <a:pt x="163" y="49"/>
                  </a:cubicBezTo>
                  <a:cubicBezTo>
                    <a:pt x="162" y="48"/>
                    <a:pt x="161" y="48"/>
                    <a:pt x="159" y="48"/>
                  </a:cubicBezTo>
                  <a:cubicBezTo>
                    <a:pt x="157" y="48"/>
                    <a:pt x="156" y="48"/>
                    <a:pt x="155" y="50"/>
                  </a:cubicBezTo>
                  <a:cubicBezTo>
                    <a:pt x="153" y="51"/>
                    <a:pt x="152" y="53"/>
                    <a:pt x="152" y="55"/>
                  </a:cubicBezTo>
                  <a:cubicBezTo>
                    <a:pt x="152" y="57"/>
                    <a:pt x="152" y="60"/>
                    <a:pt x="152" y="61"/>
                  </a:cubicBezTo>
                  <a:cubicBezTo>
                    <a:pt x="152" y="63"/>
                    <a:pt x="152" y="64"/>
                    <a:pt x="152" y="64"/>
                  </a:cubicBezTo>
                  <a:cubicBezTo>
                    <a:pt x="153" y="64"/>
                    <a:pt x="153" y="64"/>
                    <a:pt x="153" y="64"/>
                  </a:cubicBezTo>
                  <a:cubicBezTo>
                    <a:pt x="154" y="63"/>
                    <a:pt x="154" y="63"/>
                    <a:pt x="154" y="63"/>
                  </a:cubicBezTo>
                  <a:cubicBezTo>
                    <a:pt x="148" y="61"/>
                    <a:pt x="148" y="61"/>
                    <a:pt x="148" y="61"/>
                  </a:cubicBezTo>
                  <a:cubicBezTo>
                    <a:pt x="147" y="61"/>
                    <a:pt x="147" y="61"/>
                    <a:pt x="147" y="61"/>
                  </a:cubicBezTo>
                  <a:cubicBezTo>
                    <a:pt x="146" y="62"/>
                    <a:pt x="146" y="62"/>
                    <a:pt x="146" y="62"/>
                  </a:cubicBezTo>
                  <a:cubicBezTo>
                    <a:pt x="144" y="69"/>
                    <a:pt x="144" y="69"/>
                    <a:pt x="144" y="69"/>
                  </a:cubicBezTo>
                  <a:cubicBezTo>
                    <a:pt x="145" y="70"/>
                    <a:pt x="145" y="70"/>
                    <a:pt x="145" y="70"/>
                  </a:cubicBezTo>
                  <a:cubicBezTo>
                    <a:pt x="144" y="69"/>
                    <a:pt x="144" y="69"/>
                    <a:pt x="144" y="69"/>
                  </a:cubicBezTo>
                  <a:cubicBezTo>
                    <a:pt x="128" y="89"/>
                    <a:pt x="128" y="89"/>
                    <a:pt x="128" y="89"/>
                  </a:cubicBezTo>
                  <a:cubicBezTo>
                    <a:pt x="129" y="90"/>
                    <a:pt x="129" y="90"/>
                    <a:pt x="129" y="90"/>
                  </a:cubicBezTo>
                  <a:cubicBezTo>
                    <a:pt x="129" y="88"/>
                    <a:pt x="129" y="88"/>
                    <a:pt x="129" y="88"/>
                  </a:cubicBezTo>
                  <a:cubicBezTo>
                    <a:pt x="117" y="88"/>
                    <a:pt x="117" y="88"/>
                    <a:pt x="117" y="88"/>
                  </a:cubicBezTo>
                  <a:cubicBezTo>
                    <a:pt x="116" y="88"/>
                    <a:pt x="116" y="88"/>
                    <a:pt x="116" y="88"/>
                  </a:cubicBezTo>
                  <a:cubicBezTo>
                    <a:pt x="116" y="89"/>
                    <a:pt x="116" y="89"/>
                    <a:pt x="116" y="89"/>
                  </a:cubicBezTo>
                  <a:cubicBezTo>
                    <a:pt x="112" y="93"/>
                    <a:pt x="112" y="93"/>
                    <a:pt x="112" y="93"/>
                  </a:cubicBezTo>
                  <a:cubicBezTo>
                    <a:pt x="111" y="93"/>
                    <a:pt x="111" y="93"/>
                    <a:pt x="111" y="93"/>
                  </a:cubicBezTo>
                  <a:cubicBezTo>
                    <a:pt x="111" y="93"/>
                    <a:pt x="111" y="93"/>
                    <a:pt x="111" y="93"/>
                  </a:cubicBezTo>
                  <a:cubicBezTo>
                    <a:pt x="97" y="116"/>
                    <a:pt x="97" y="116"/>
                    <a:pt x="97" y="116"/>
                  </a:cubicBezTo>
                  <a:cubicBezTo>
                    <a:pt x="96" y="117"/>
                    <a:pt x="96" y="117"/>
                    <a:pt x="96" y="117"/>
                  </a:cubicBezTo>
                  <a:cubicBezTo>
                    <a:pt x="96" y="117"/>
                    <a:pt x="96" y="117"/>
                    <a:pt x="96" y="117"/>
                  </a:cubicBezTo>
                  <a:cubicBezTo>
                    <a:pt x="98" y="127"/>
                    <a:pt x="98" y="127"/>
                    <a:pt x="98" y="127"/>
                  </a:cubicBezTo>
                  <a:cubicBezTo>
                    <a:pt x="99" y="126"/>
                    <a:pt x="99" y="126"/>
                    <a:pt x="99" y="126"/>
                  </a:cubicBezTo>
                  <a:cubicBezTo>
                    <a:pt x="98" y="125"/>
                    <a:pt x="98" y="125"/>
                    <a:pt x="98" y="125"/>
                  </a:cubicBezTo>
                  <a:cubicBezTo>
                    <a:pt x="93" y="129"/>
                    <a:pt x="93" y="129"/>
                    <a:pt x="93" y="129"/>
                  </a:cubicBezTo>
                  <a:cubicBezTo>
                    <a:pt x="92" y="130"/>
                    <a:pt x="92" y="130"/>
                    <a:pt x="92" y="130"/>
                  </a:cubicBezTo>
                  <a:cubicBezTo>
                    <a:pt x="92" y="130"/>
                    <a:pt x="92" y="130"/>
                    <a:pt x="92" y="130"/>
                  </a:cubicBezTo>
                  <a:cubicBezTo>
                    <a:pt x="90" y="145"/>
                    <a:pt x="90" y="145"/>
                    <a:pt x="90" y="145"/>
                  </a:cubicBezTo>
                  <a:cubicBezTo>
                    <a:pt x="91" y="145"/>
                    <a:pt x="91" y="145"/>
                    <a:pt x="91" y="145"/>
                  </a:cubicBezTo>
                  <a:cubicBezTo>
                    <a:pt x="90" y="144"/>
                    <a:pt x="90" y="144"/>
                    <a:pt x="90" y="144"/>
                  </a:cubicBezTo>
                  <a:cubicBezTo>
                    <a:pt x="80" y="159"/>
                    <a:pt x="80" y="159"/>
                    <a:pt x="80" y="159"/>
                  </a:cubicBezTo>
                  <a:cubicBezTo>
                    <a:pt x="80" y="160"/>
                    <a:pt x="80" y="160"/>
                    <a:pt x="80" y="160"/>
                  </a:cubicBezTo>
                  <a:cubicBezTo>
                    <a:pt x="80" y="160"/>
                    <a:pt x="80" y="160"/>
                    <a:pt x="80" y="160"/>
                  </a:cubicBezTo>
                  <a:cubicBezTo>
                    <a:pt x="81" y="168"/>
                    <a:pt x="81" y="168"/>
                    <a:pt x="81" y="168"/>
                  </a:cubicBezTo>
                  <a:cubicBezTo>
                    <a:pt x="83" y="168"/>
                    <a:pt x="83" y="168"/>
                    <a:pt x="83" y="168"/>
                  </a:cubicBezTo>
                  <a:cubicBezTo>
                    <a:pt x="82" y="167"/>
                    <a:pt x="82" y="167"/>
                    <a:pt x="82" y="167"/>
                  </a:cubicBezTo>
                  <a:cubicBezTo>
                    <a:pt x="74" y="181"/>
                    <a:pt x="74" y="181"/>
                    <a:pt x="74" y="181"/>
                  </a:cubicBezTo>
                  <a:cubicBezTo>
                    <a:pt x="73" y="182"/>
                    <a:pt x="73" y="182"/>
                    <a:pt x="73" y="182"/>
                  </a:cubicBezTo>
                  <a:cubicBezTo>
                    <a:pt x="73" y="182"/>
                    <a:pt x="73" y="182"/>
                    <a:pt x="73" y="182"/>
                  </a:cubicBezTo>
                  <a:cubicBezTo>
                    <a:pt x="76" y="189"/>
                    <a:pt x="76" y="189"/>
                    <a:pt x="76" y="189"/>
                  </a:cubicBezTo>
                  <a:cubicBezTo>
                    <a:pt x="78" y="188"/>
                    <a:pt x="78" y="188"/>
                    <a:pt x="78" y="188"/>
                  </a:cubicBezTo>
                  <a:cubicBezTo>
                    <a:pt x="76" y="188"/>
                    <a:pt x="76" y="188"/>
                    <a:pt x="76" y="188"/>
                  </a:cubicBezTo>
                  <a:cubicBezTo>
                    <a:pt x="68" y="198"/>
                    <a:pt x="68" y="198"/>
                    <a:pt x="68" y="198"/>
                  </a:cubicBezTo>
                  <a:cubicBezTo>
                    <a:pt x="69" y="199"/>
                    <a:pt x="69" y="199"/>
                    <a:pt x="69" y="199"/>
                  </a:cubicBezTo>
                  <a:cubicBezTo>
                    <a:pt x="69" y="198"/>
                    <a:pt x="69" y="198"/>
                    <a:pt x="69" y="198"/>
                  </a:cubicBezTo>
                  <a:cubicBezTo>
                    <a:pt x="64" y="198"/>
                    <a:pt x="64" y="198"/>
                    <a:pt x="64" y="198"/>
                  </a:cubicBezTo>
                  <a:cubicBezTo>
                    <a:pt x="62" y="198"/>
                    <a:pt x="62" y="198"/>
                    <a:pt x="62" y="198"/>
                  </a:cubicBezTo>
                  <a:cubicBezTo>
                    <a:pt x="63" y="199"/>
                    <a:pt x="63" y="199"/>
                    <a:pt x="63" y="199"/>
                  </a:cubicBezTo>
                  <a:cubicBezTo>
                    <a:pt x="65" y="217"/>
                    <a:pt x="65" y="217"/>
                    <a:pt x="65" y="217"/>
                  </a:cubicBezTo>
                  <a:cubicBezTo>
                    <a:pt x="67" y="217"/>
                    <a:pt x="67" y="217"/>
                    <a:pt x="67" y="217"/>
                  </a:cubicBezTo>
                  <a:cubicBezTo>
                    <a:pt x="66" y="216"/>
                    <a:pt x="66" y="216"/>
                    <a:pt x="66" y="216"/>
                  </a:cubicBezTo>
                  <a:cubicBezTo>
                    <a:pt x="60" y="220"/>
                    <a:pt x="60" y="220"/>
                    <a:pt x="60" y="220"/>
                  </a:cubicBezTo>
                  <a:cubicBezTo>
                    <a:pt x="60" y="220"/>
                    <a:pt x="60" y="220"/>
                    <a:pt x="60" y="220"/>
                  </a:cubicBezTo>
                  <a:cubicBezTo>
                    <a:pt x="60" y="221"/>
                    <a:pt x="60" y="221"/>
                    <a:pt x="60" y="221"/>
                  </a:cubicBezTo>
                  <a:cubicBezTo>
                    <a:pt x="60" y="221"/>
                    <a:pt x="60" y="221"/>
                    <a:pt x="60" y="221"/>
                  </a:cubicBezTo>
                  <a:cubicBezTo>
                    <a:pt x="60" y="222"/>
                    <a:pt x="61" y="224"/>
                    <a:pt x="61" y="227"/>
                  </a:cubicBezTo>
                  <a:cubicBezTo>
                    <a:pt x="61" y="229"/>
                    <a:pt x="60" y="231"/>
                    <a:pt x="59" y="232"/>
                  </a:cubicBezTo>
                  <a:cubicBezTo>
                    <a:pt x="59" y="232"/>
                    <a:pt x="59" y="232"/>
                    <a:pt x="59" y="232"/>
                  </a:cubicBezTo>
                  <a:cubicBezTo>
                    <a:pt x="59" y="232"/>
                    <a:pt x="59" y="232"/>
                    <a:pt x="59" y="232"/>
                  </a:cubicBezTo>
                  <a:cubicBezTo>
                    <a:pt x="58" y="233"/>
                    <a:pt x="58" y="233"/>
                    <a:pt x="57" y="234"/>
                  </a:cubicBezTo>
                  <a:cubicBezTo>
                    <a:pt x="56" y="234"/>
                    <a:pt x="55" y="234"/>
                    <a:pt x="54" y="234"/>
                  </a:cubicBezTo>
                  <a:cubicBezTo>
                    <a:pt x="51" y="234"/>
                    <a:pt x="47" y="233"/>
                    <a:pt x="43" y="233"/>
                  </a:cubicBezTo>
                  <a:cubicBezTo>
                    <a:pt x="42" y="233"/>
                    <a:pt x="41" y="233"/>
                    <a:pt x="39" y="233"/>
                  </a:cubicBezTo>
                  <a:cubicBezTo>
                    <a:pt x="39" y="233"/>
                    <a:pt x="39" y="233"/>
                    <a:pt x="39" y="233"/>
                  </a:cubicBezTo>
                  <a:cubicBezTo>
                    <a:pt x="39" y="233"/>
                    <a:pt x="39" y="233"/>
                    <a:pt x="39" y="233"/>
                  </a:cubicBezTo>
                  <a:cubicBezTo>
                    <a:pt x="37" y="233"/>
                    <a:pt x="36" y="234"/>
                    <a:pt x="35" y="236"/>
                  </a:cubicBezTo>
                  <a:cubicBezTo>
                    <a:pt x="34" y="238"/>
                    <a:pt x="33" y="240"/>
                    <a:pt x="33" y="242"/>
                  </a:cubicBezTo>
                  <a:cubicBezTo>
                    <a:pt x="32" y="243"/>
                    <a:pt x="32" y="244"/>
                    <a:pt x="32" y="244"/>
                  </a:cubicBezTo>
                  <a:cubicBezTo>
                    <a:pt x="32" y="245"/>
                    <a:pt x="31" y="245"/>
                    <a:pt x="31" y="245"/>
                  </a:cubicBezTo>
                  <a:cubicBezTo>
                    <a:pt x="32" y="247"/>
                    <a:pt x="32" y="247"/>
                    <a:pt x="32" y="247"/>
                  </a:cubicBezTo>
                  <a:cubicBezTo>
                    <a:pt x="31" y="245"/>
                    <a:pt x="31" y="245"/>
                    <a:pt x="31" y="245"/>
                  </a:cubicBezTo>
                  <a:cubicBezTo>
                    <a:pt x="31" y="245"/>
                    <a:pt x="30" y="245"/>
                    <a:pt x="29" y="245"/>
                  </a:cubicBezTo>
                  <a:cubicBezTo>
                    <a:pt x="27" y="245"/>
                    <a:pt x="25" y="245"/>
                    <a:pt x="23" y="244"/>
                  </a:cubicBezTo>
                  <a:cubicBezTo>
                    <a:pt x="22" y="244"/>
                    <a:pt x="21" y="243"/>
                    <a:pt x="21" y="243"/>
                  </a:cubicBezTo>
                  <a:cubicBezTo>
                    <a:pt x="20" y="243"/>
                    <a:pt x="20" y="243"/>
                    <a:pt x="20" y="243"/>
                  </a:cubicBezTo>
                  <a:cubicBezTo>
                    <a:pt x="20" y="243"/>
                    <a:pt x="20" y="243"/>
                    <a:pt x="20" y="243"/>
                  </a:cubicBezTo>
                  <a:cubicBezTo>
                    <a:pt x="19" y="242"/>
                    <a:pt x="19" y="242"/>
                    <a:pt x="19" y="242"/>
                  </a:cubicBezTo>
                  <a:cubicBezTo>
                    <a:pt x="18" y="243"/>
                    <a:pt x="18" y="243"/>
                    <a:pt x="18" y="243"/>
                  </a:cubicBezTo>
                  <a:cubicBezTo>
                    <a:pt x="15" y="247"/>
                    <a:pt x="15" y="247"/>
                    <a:pt x="15" y="247"/>
                  </a:cubicBezTo>
                  <a:cubicBezTo>
                    <a:pt x="17" y="248"/>
                    <a:pt x="17" y="248"/>
                    <a:pt x="17" y="248"/>
                  </a:cubicBezTo>
                  <a:cubicBezTo>
                    <a:pt x="17" y="246"/>
                    <a:pt x="17" y="246"/>
                    <a:pt x="17" y="246"/>
                  </a:cubicBezTo>
                  <a:cubicBezTo>
                    <a:pt x="3" y="246"/>
                    <a:pt x="3" y="246"/>
                    <a:pt x="3" y="246"/>
                  </a:cubicBezTo>
                  <a:cubicBezTo>
                    <a:pt x="0" y="246"/>
                    <a:pt x="0" y="246"/>
                    <a:pt x="0" y="246"/>
                  </a:cubicBezTo>
                  <a:cubicBezTo>
                    <a:pt x="2" y="249"/>
                    <a:pt x="2" y="249"/>
                    <a:pt x="2" y="249"/>
                  </a:cubicBezTo>
                  <a:cubicBezTo>
                    <a:pt x="11" y="264"/>
                    <a:pt x="11" y="264"/>
                    <a:pt x="11" y="264"/>
                  </a:cubicBezTo>
                  <a:cubicBezTo>
                    <a:pt x="12" y="264"/>
                    <a:pt x="12" y="264"/>
                    <a:pt x="12" y="264"/>
                  </a:cubicBezTo>
                  <a:cubicBezTo>
                    <a:pt x="13" y="264"/>
                    <a:pt x="13" y="264"/>
                    <a:pt x="13" y="264"/>
                  </a:cubicBezTo>
                  <a:cubicBezTo>
                    <a:pt x="20" y="263"/>
                    <a:pt x="20" y="263"/>
                    <a:pt x="20" y="263"/>
                  </a:cubicBezTo>
                  <a:cubicBezTo>
                    <a:pt x="19" y="261"/>
                    <a:pt x="19" y="261"/>
                    <a:pt x="19" y="261"/>
                  </a:cubicBezTo>
                  <a:cubicBezTo>
                    <a:pt x="18" y="262"/>
                    <a:pt x="18" y="262"/>
                    <a:pt x="18" y="262"/>
                  </a:cubicBezTo>
                  <a:cubicBezTo>
                    <a:pt x="22" y="267"/>
                    <a:pt x="22" y="267"/>
                    <a:pt x="22" y="267"/>
                  </a:cubicBezTo>
                  <a:cubicBezTo>
                    <a:pt x="23" y="267"/>
                    <a:pt x="23" y="267"/>
                    <a:pt x="23" y="267"/>
                  </a:cubicBezTo>
                  <a:cubicBezTo>
                    <a:pt x="23" y="267"/>
                    <a:pt x="23" y="267"/>
                    <a:pt x="23" y="267"/>
                  </a:cubicBezTo>
                  <a:cubicBezTo>
                    <a:pt x="26" y="267"/>
                    <a:pt x="26" y="267"/>
                    <a:pt x="26" y="267"/>
                  </a:cubicBezTo>
                  <a:cubicBezTo>
                    <a:pt x="26" y="265"/>
                    <a:pt x="26" y="265"/>
                    <a:pt x="26" y="265"/>
                  </a:cubicBezTo>
                  <a:cubicBezTo>
                    <a:pt x="25" y="266"/>
                    <a:pt x="25" y="266"/>
                    <a:pt x="25" y="266"/>
                  </a:cubicBezTo>
                  <a:cubicBezTo>
                    <a:pt x="25" y="266"/>
                    <a:pt x="25" y="269"/>
                    <a:pt x="26" y="273"/>
                  </a:cubicBezTo>
                  <a:cubicBezTo>
                    <a:pt x="27" y="275"/>
                    <a:pt x="27" y="277"/>
                    <a:pt x="28" y="279"/>
                  </a:cubicBezTo>
                  <a:cubicBezTo>
                    <a:pt x="29" y="280"/>
                    <a:pt x="29" y="280"/>
                    <a:pt x="30" y="281"/>
                  </a:cubicBezTo>
                  <a:cubicBezTo>
                    <a:pt x="31" y="281"/>
                    <a:pt x="32" y="282"/>
                    <a:pt x="33" y="282"/>
                  </a:cubicBezTo>
                  <a:cubicBezTo>
                    <a:pt x="35" y="282"/>
                    <a:pt x="38" y="281"/>
                    <a:pt x="41" y="280"/>
                  </a:cubicBezTo>
                  <a:cubicBezTo>
                    <a:pt x="44" y="279"/>
                    <a:pt x="46" y="278"/>
                    <a:pt x="46" y="278"/>
                  </a:cubicBezTo>
                  <a:cubicBezTo>
                    <a:pt x="45" y="276"/>
                    <a:pt x="45" y="276"/>
                    <a:pt x="45" y="276"/>
                  </a:cubicBezTo>
                  <a:cubicBezTo>
                    <a:pt x="44" y="276"/>
                    <a:pt x="44" y="276"/>
                    <a:pt x="44" y="276"/>
                  </a:cubicBezTo>
                  <a:cubicBezTo>
                    <a:pt x="40" y="291"/>
                    <a:pt x="40" y="291"/>
                    <a:pt x="40" y="291"/>
                  </a:cubicBezTo>
                  <a:cubicBezTo>
                    <a:pt x="39" y="292"/>
                    <a:pt x="39" y="292"/>
                    <a:pt x="39" y="292"/>
                  </a:cubicBezTo>
                  <a:cubicBezTo>
                    <a:pt x="40" y="292"/>
                    <a:pt x="40" y="292"/>
                    <a:pt x="40" y="292"/>
                  </a:cubicBezTo>
                  <a:cubicBezTo>
                    <a:pt x="47" y="296"/>
                    <a:pt x="47" y="296"/>
                    <a:pt x="47" y="296"/>
                  </a:cubicBezTo>
                  <a:cubicBezTo>
                    <a:pt x="48" y="295"/>
                    <a:pt x="48" y="295"/>
                    <a:pt x="48" y="295"/>
                  </a:cubicBezTo>
                  <a:cubicBezTo>
                    <a:pt x="47" y="294"/>
                    <a:pt x="47" y="294"/>
                    <a:pt x="47" y="294"/>
                  </a:cubicBezTo>
                  <a:cubicBezTo>
                    <a:pt x="42" y="301"/>
                    <a:pt x="42" y="301"/>
                    <a:pt x="42" y="301"/>
                  </a:cubicBezTo>
                  <a:cubicBezTo>
                    <a:pt x="42" y="302"/>
                    <a:pt x="42" y="302"/>
                    <a:pt x="42" y="302"/>
                  </a:cubicBezTo>
                  <a:cubicBezTo>
                    <a:pt x="43" y="303"/>
                    <a:pt x="43" y="303"/>
                    <a:pt x="43" y="303"/>
                  </a:cubicBezTo>
                  <a:cubicBezTo>
                    <a:pt x="63" y="318"/>
                    <a:pt x="63" y="318"/>
                    <a:pt x="63" y="318"/>
                  </a:cubicBezTo>
                  <a:cubicBezTo>
                    <a:pt x="64" y="318"/>
                    <a:pt x="64" y="318"/>
                    <a:pt x="64" y="318"/>
                  </a:cubicBezTo>
                  <a:cubicBezTo>
                    <a:pt x="65" y="318"/>
                    <a:pt x="65" y="318"/>
                    <a:pt x="65" y="318"/>
                  </a:cubicBezTo>
                  <a:cubicBezTo>
                    <a:pt x="71" y="315"/>
                    <a:pt x="71" y="315"/>
                    <a:pt x="71" y="315"/>
                  </a:cubicBezTo>
                  <a:cubicBezTo>
                    <a:pt x="71" y="314"/>
                    <a:pt x="71" y="314"/>
                    <a:pt x="71" y="314"/>
                  </a:cubicBezTo>
                  <a:cubicBezTo>
                    <a:pt x="70" y="315"/>
                    <a:pt x="70" y="315"/>
                    <a:pt x="70" y="315"/>
                  </a:cubicBezTo>
                  <a:cubicBezTo>
                    <a:pt x="77" y="321"/>
                    <a:pt x="77" y="321"/>
                    <a:pt x="77" y="321"/>
                  </a:cubicBezTo>
                  <a:cubicBezTo>
                    <a:pt x="77" y="321"/>
                    <a:pt x="77" y="321"/>
                    <a:pt x="77" y="321"/>
                  </a:cubicBezTo>
                  <a:cubicBezTo>
                    <a:pt x="78" y="321"/>
                    <a:pt x="78" y="321"/>
                    <a:pt x="78" y="321"/>
                  </a:cubicBezTo>
                  <a:cubicBezTo>
                    <a:pt x="78" y="321"/>
                    <a:pt x="78" y="321"/>
                    <a:pt x="78" y="321"/>
                  </a:cubicBezTo>
                  <a:cubicBezTo>
                    <a:pt x="80" y="320"/>
                    <a:pt x="84" y="318"/>
                    <a:pt x="88" y="318"/>
                  </a:cubicBezTo>
                  <a:cubicBezTo>
                    <a:pt x="90" y="318"/>
                    <a:pt x="91" y="318"/>
                    <a:pt x="92" y="319"/>
                  </a:cubicBezTo>
                  <a:cubicBezTo>
                    <a:pt x="93" y="320"/>
                    <a:pt x="93" y="321"/>
                    <a:pt x="94" y="322"/>
                  </a:cubicBezTo>
                  <a:cubicBezTo>
                    <a:pt x="95" y="322"/>
                    <a:pt x="95" y="322"/>
                    <a:pt x="95" y="322"/>
                  </a:cubicBezTo>
                  <a:cubicBezTo>
                    <a:pt x="94" y="322"/>
                    <a:pt x="94" y="322"/>
                    <a:pt x="94" y="322"/>
                  </a:cubicBezTo>
                  <a:cubicBezTo>
                    <a:pt x="94" y="327"/>
                    <a:pt x="92" y="332"/>
                    <a:pt x="90" y="336"/>
                  </a:cubicBezTo>
                  <a:cubicBezTo>
                    <a:pt x="90" y="338"/>
                    <a:pt x="89" y="339"/>
                    <a:pt x="88" y="340"/>
                  </a:cubicBezTo>
                  <a:cubicBezTo>
                    <a:pt x="88" y="341"/>
                    <a:pt x="88" y="341"/>
                    <a:pt x="87" y="341"/>
                  </a:cubicBezTo>
                  <a:cubicBezTo>
                    <a:pt x="87" y="342"/>
                    <a:pt x="87" y="342"/>
                    <a:pt x="87" y="342"/>
                  </a:cubicBezTo>
                  <a:cubicBezTo>
                    <a:pt x="86" y="343"/>
                    <a:pt x="86" y="343"/>
                    <a:pt x="86" y="343"/>
                  </a:cubicBezTo>
                  <a:cubicBezTo>
                    <a:pt x="88" y="344"/>
                    <a:pt x="88" y="344"/>
                    <a:pt x="88" y="344"/>
                  </a:cubicBezTo>
                  <a:cubicBezTo>
                    <a:pt x="100" y="347"/>
                    <a:pt x="100" y="347"/>
                    <a:pt x="100" y="347"/>
                  </a:cubicBezTo>
                  <a:cubicBezTo>
                    <a:pt x="100" y="345"/>
                    <a:pt x="100" y="345"/>
                    <a:pt x="100" y="345"/>
                  </a:cubicBezTo>
                  <a:cubicBezTo>
                    <a:pt x="99" y="345"/>
                    <a:pt x="99" y="345"/>
                    <a:pt x="99" y="345"/>
                  </a:cubicBezTo>
                  <a:cubicBezTo>
                    <a:pt x="98" y="350"/>
                    <a:pt x="98" y="350"/>
                    <a:pt x="98" y="350"/>
                  </a:cubicBezTo>
                  <a:cubicBezTo>
                    <a:pt x="99" y="351"/>
                    <a:pt x="99" y="351"/>
                    <a:pt x="99" y="351"/>
                  </a:cubicBezTo>
                  <a:cubicBezTo>
                    <a:pt x="99" y="349"/>
                    <a:pt x="99" y="349"/>
                    <a:pt x="99" y="349"/>
                  </a:cubicBezTo>
                  <a:cubicBezTo>
                    <a:pt x="88" y="353"/>
                    <a:pt x="88" y="353"/>
                    <a:pt x="88" y="353"/>
                  </a:cubicBezTo>
                  <a:cubicBezTo>
                    <a:pt x="83" y="355"/>
                    <a:pt x="83" y="355"/>
                    <a:pt x="83" y="355"/>
                  </a:cubicBezTo>
                  <a:cubicBezTo>
                    <a:pt x="88" y="356"/>
                    <a:pt x="88" y="356"/>
                    <a:pt x="88" y="356"/>
                  </a:cubicBezTo>
                  <a:cubicBezTo>
                    <a:pt x="88" y="356"/>
                    <a:pt x="91" y="357"/>
                    <a:pt x="95" y="358"/>
                  </a:cubicBezTo>
                  <a:cubicBezTo>
                    <a:pt x="98" y="358"/>
                    <a:pt x="102" y="359"/>
                    <a:pt x="104" y="360"/>
                  </a:cubicBezTo>
                  <a:cubicBezTo>
                    <a:pt x="105" y="359"/>
                    <a:pt x="105" y="359"/>
                    <a:pt x="105" y="359"/>
                  </a:cubicBezTo>
                  <a:cubicBezTo>
                    <a:pt x="104" y="360"/>
                    <a:pt x="104" y="360"/>
                    <a:pt x="104" y="360"/>
                  </a:cubicBezTo>
                  <a:cubicBezTo>
                    <a:pt x="104" y="360"/>
                    <a:pt x="105" y="361"/>
                    <a:pt x="105" y="361"/>
                  </a:cubicBezTo>
                  <a:cubicBezTo>
                    <a:pt x="108" y="364"/>
                    <a:pt x="110" y="368"/>
                    <a:pt x="115" y="370"/>
                  </a:cubicBezTo>
                  <a:cubicBezTo>
                    <a:pt x="115" y="368"/>
                    <a:pt x="115" y="368"/>
                    <a:pt x="115" y="368"/>
                  </a:cubicBezTo>
                  <a:cubicBezTo>
                    <a:pt x="115" y="370"/>
                    <a:pt x="115" y="370"/>
                    <a:pt x="115" y="370"/>
                  </a:cubicBezTo>
                  <a:cubicBezTo>
                    <a:pt x="116" y="370"/>
                    <a:pt x="117" y="370"/>
                    <a:pt x="118" y="370"/>
                  </a:cubicBezTo>
                  <a:cubicBezTo>
                    <a:pt x="121" y="370"/>
                    <a:pt x="123" y="369"/>
                    <a:pt x="125" y="368"/>
                  </a:cubicBezTo>
                  <a:cubicBezTo>
                    <a:pt x="127" y="367"/>
                    <a:pt x="128" y="366"/>
                    <a:pt x="129" y="366"/>
                  </a:cubicBezTo>
                  <a:cubicBezTo>
                    <a:pt x="130" y="366"/>
                    <a:pt x="130" y="366"/>
                    <a:pt x="131" y="366"/>
                  </a:cubicBezTo>
                  <a:cubicBezTo>
                    <a:pt x="131" y="367"/>
                    <a:pt x="131" y="367"/>
                    <a:pt x="131" y="367"/>
                  </a:cubicBezTo>
                  <a:cubicBezTo>
                    <a:pt x="131" y="367"/>
                    <a:pt x="131" y="367"/>
                    <a:pt x="131" y="367"/>
                  </a:cubicBezTo>
                  <a:cubicBezTo>
                    <a:pt x="132" y="367"/>
                    <a:pt x="133" y="368"/>
                    <a:pt x="133" y="369"/>
                  </a:cubicBezTo>
                  <a:cubicBezTo>
                    <a:pt x="134" y="371"/>
                    <a:pt x="135" y="374"/>
                    <a:pt x="136" y="376"/>
                  </a:cubicBezTo>
                  <a:cubicBezTo>
                    <a:pt x="137" y="377"/>
                    <a:pt x="137" y="378"/>
                    <a:pt x="138" y="379"/>
                  </a:cubicBezTo>
                  <a:cubicBezTo>
                    <a:pt x="139" y="380"/>
                    <a:pt x="140" y="381"/>
                    <a:pt x="142" y="381"/>
                  </a:cubicBezTo>
                  <a:cubicBezTo>
                    <a:pt x="142" y="381"/>
                    <a:pt x="142" y="380"/>
                    <a:pt x="143" y="380"/>
                  </a:cubicBezTo>
                  <a:cubicBezTo>
                    <a:pt x="142" y="379"/>
                    <a:pt x="142" y="379"/>
                    <a:pt x="142" y="379"/>
                  </a:cubicBezTo>
                  <a:cubicBezTo>
                    <a:pt x="142" y="380"/>
                    <a:pt x="142" y="380"/>
                    <a:pt x="142" y="380"/>
                  </a:cubicBezTo>
                  <a:cubicBezTo>
                    <a:pt x="144" y="380"/>
                    <a:pt x="145" y="380"/>
                    <a:pt x="145" y="379"/>
                  </a:cubicBezTo>
                  <a:cubicBezTo>
                    <a:pt x="147" y="377"/>
                    <a:pt x="147" y="375"/>
                    <a:pt x="148" y="373"/>
                  </a:cubicBezTo>
                  <a:cubicBezTo>
                    <a:pt x="150" y="369"/>
                    <a:pt x="151" y="365"/>
                    <a:pt x="153" y="361"/>
                  </a:cubicBezTo>
                  <a:cubicBezTo>
                    <a:pt x="154" y="360"/>
                    <a:pt x="155" y="358"/>
                    <a:pt x="156" y="357"/>
                  </a:cubicBezTo>
                  <a:cubicBezTo>
                    <a:pt x="157" y="357"/>
                    <a:pt x="157" y="356"/>
                    <a:pt x="159" y="356"/>
                  </a:cubicBezTo>
                  <a:cubicBezTo>
                    <a:pt x="159" y="355"/>
                    <a:pt x="159" y="355"/>
                    <a:pt x="159" y="355"/>
                  </a:cubicBezTo>
                  <a:cubicBezTo>
                    <a:pt x="158" y="356"/>
                    <a:pt x="158" y="356"/>
                    <a:pt x="158" y="356"/>
                  </a:cubicBezTo>
                  <a:cubicBezTo>
                    <a:pt x="164" y="357"/>
                    <a:pt x="169" y="360"/>
                    <a:pt x="173" y="362"/>
                  </a:cubicBezTo>
                  <a:cubicBezTo>
                    <a:pt x="174" y="363"/>
                    <a:pt x="176" y="364"/>
                    <a:pt x="177" y="364"/>
                  </a:cubicBezTo>
                  <a:cubicBezTo>
                    <a:pt x="177" y="365"/>
                    <a:pt x="177" y="365"/>
                    <a:pt x="178" y="365"/>
                  </a:cubicBezTo>
                  <a:cubicBezTo>
                    <a:pt x="178" y="365"/>
                    <a:pt x="178" y="365"/>
                    <a:pt x="178" y="365"/>
                  </a:cubicBezTo>
                  <a:cubicBezTo>
                    <a:pt x="179" y="364"/>
                    <a:pt x="179" y="364"/>
                    <a:pt x="179" y="364"/>
                  </a:cubicBezTo>
                  <a:cubicBezTo>
                    <a:pt x="177" y="364"/>
                    <a:pt x="177" y="364"/>
                    <a:pt x="177" y="364"/>
                  </a:cubicBezTo>
                  <a:cubicBezTo>
                    <a:pt x="176" y="369"/>
                    <a:pt x="176" y="369"/>
                    <a:pt x="176" y="369"/>
                  </a:cubicBezTo>
                  <a:cubicBezTo>
                    <a:pt x="177" y="369"/>
                    <a:pt x="177" y="369"/>
                    <a:pt x="177" y="369"/>
                  </a:cubicBezTo>
                  <a:cubicBezTo>
                    <a:pt x="178" y="368"/>
                    <a:pt x="178" y="368"/>
                    <a:pt x="178" y="368"/>
                  </a:cubicBezTo>
                  <a:cubicBezTo>
                    <a:pt x="173" y="365"/>
                    <a:pt x="173" y="365"/>
                    <a:pt x="173" y="365"/>
                  </a:cubicBezTo>
                  <a:cubicBezTo>
                    <a:pt x="171" y="365"/>
                    <a:pt x="171" y="365"/>
                    <a:pt x="171" y="365"/>
                  </a:cubicBezTo>
                  <a:cubicBezTo>
                    <a:pt x="171" y="366"/>
                    <a:pt x="171" y="366"/>
                    <a:pt x="171" y="366"/>
                  </a:cubicBezTo>
                  <a:cubicBezTo>
                    <a:pt x="168" y="374"/>
                    <a:pt x="168" y="374"/>
                    <a:pt x="168" y="374"/>
                  </a:cubicBezTo>
                  <a:cubicBezTo>
                    <a:pt x="169" y="375"/>
                    <a:pt x="169" y="375"/>
                    <a:pt x="169" y="375"/>
                  </a:cubicBezTo>
                  <a:cubicBezTo>
                    <a:pt x="169" y="373"/>
                    <a:pt x="169" y="373"/>
                    <a:pt x="169" y="373"/>
                  </a:cubicBezTo>
                  <a:cubicBezTo>
                    <a:pt x="165" y="373"/>
                    <a:pt x="165" y="373"/>
                    <a:pt x="165" y="373"/>
                  </a:cubicBezTo>
                  <a:cubicBezTo>
                    <a:pt x="163" y="373"/>
                    <a:pt x="163" y="373"/>
                    <a:pt x="163" y="373"/>
                  </a:cubicBezTo>
                  <a:cubicBezTo>
                    <a:pt x="164" y="375"/>
                    <a:pt x="164" y="375"/>
                    <a:pt x="164" y="375"/>
                  </a:cubicBezTo>
                  <a:cubicBezTo>
                    <a:pt x="168" y="391"/>
                    <a:pt x="168" y="391"/>
                    <a:pt x="168" y="391"/>
                  </a:cubicBezTo>
                  <a:cubicBezTo>
                    <a:pt x="168" y="394"/>
                    <a:pt x="168" y="394"/>
                    <a:pt x="168" y="394"/>
                  </a:cubicBezTo>
                  <a:cubicBezTo>
                    <a:pt x="170" y="392"/>
                    <a:pt x="170" y="392"/>
                    <a:pt x="170" y="392"/>
                  </a:cubicBezTo>
                  <a:cubicBezTo>
                    <a:pt x="170" y="392"/>
                    <a:pt x="170" y="392"/>
                    <a:pt x="170" y="392"/>
                  </a:cubicBezTo>
                  <a:cubicBezTo>
                    <a:pt x="171" y="392"/>
                    <a:pt x="172" y="391"/>
                    <a:pt x="173" y="391"/>
                  </a:cubicBezTo>
                  <a:cubicBezTo>
                    <a:pt x="174" y="391"/>
                    <a:pt x="175" y="390"/>
                    <a:pt x="176" y="390"/>
                  </a:cubicBezTo>
                  <a:cubicBezTo>
                    <a:pt x="176" y="390"/>
                    <a:pt x="177" y="390"/>
                    <a:pt x="177" y="390"/>
                  </a:cubicBezTo>
                  <a:cubicBezTo>
                    <a:pt x="177" y="391"/>
                    <a:pt x="177" y="391"/>
                    <a:pt x="177" y="391"/>
                  </a:cubicBezTo>
                  <a:cubicBezTo>
                    <a:pt x="177" y="392"/>
                    <a:pt x="177" y="392"/>
                    <a:pt x="177" y="392"/>
                  </a:cubicBezTo>
                  <a:cubicBezTo>
                    <a:pt x="178" y="392"/>
                    <a:pt x="178" y="392"/>
                    <a:pt x="178" y="392"/>
                  </a:cubicBezTo>
                  <a:cubicBezTo>
                    <a:pt x="178" y="393"/>
                    <a:pt x="178" y="393"/>
                    <a:pt x="178" y="393"/>
                  </a:cubicBezTo>
                  <a:cubicBezTo>
                    <a:pt x="178" y="393"/>
                    <a:pt x="177" y="395"/>
                    <a:pt x="176" y="395"/>
                  </a:cubicBezTo>
                  <a:cubicBezTo>
                    <a:pt x="175" y="397"/>
                    <a:pt x="175" y="397"/>
                    <a:pt x="175" y="397"/>
                  </a:cubicBezTo>
                  <a:cubicBezTo>
                    <a:pt x="177" y="398"/>
                    <a:pt x="177" y="398"/>
                    <a:pt x="177" y="398"/>
                  </a:cubicBezTo>
                  <a:cubicBezTo>
                    <a:pt x="180" y="399"/>
                    <a:pt x="183" y="401"/>
                    <a:pt x="186" y="402"/>
                  </a:cubicBezTo>
                  <a:cubicBezTo>
                    <a:pt x="188" y="403"/>
                    <a:pt x="189" y="404"/>
                    <a:pt x="190" y="404"/>
                  </a:cubicBezTo>
                  <a:cubicBezTo>
                    <a:pt x="192" y="404"/>
                    <a:pt x="193" y="405"/>
                    <a:pt x="194" y="405"/>
                  </a:cubicBezTo>
                  <a:cubicBezTo>
                    <a:pt x="194" y="403"/>
                    <a:pt x="194" y="403"/>
                    <a:pt x="194" y="403"/>
                  </a:cubicBezTo>
                  <a:cubicBezTo>
                    <a:pt x="193" y="405"/>
                    <a:pt x="193" y="405"/>
                    <a:pt x="193" y="405"/>
                  </a:cubicBezTo>
                  <a:cubicBezTo>
                    <a:pt x="195" y="405"/>
                    <a:pt x="197" y="405"/>
                    <a:pt x="198" y="405"/>
                  </a:cubicBezTo>
                  <a:cubicBezTo>
                    <a:pt x="199" y="405"/>
                    <a:pt x="199" y="405"/>
                    <a:pt x="199" y="405"/>
                  </a:cubicBezTo>
                  <a:cubicBezTo>
                    <a:pt x="200" y="405"/>
                    <a:pt x="201" y="405"/>
                    <a:pt x="201" y="405"/>
                  </a:cubicBezTo>
                  <a:cubicBezTo>
                    <a:pt x="201" y="406"/>
                    <a:pt x="201" y="406"/>
                    <a:pt x="201" y="406"/>
                  </a:cubicBezTo>
                  <a:cubicBezTo>
                    <a:pt x="202" y="406"/>
                    <a:pt x="202" y="407"/>
                    <a:pt x="202" y="407"/>
                  </a:cubicBezTo>
                  <a:cubicBezTo>
                    <a:pt x="202" y="407"/>
                    <a:pt x="202" y="407"/>
                    <a:pt x="202" y="407"/>
                  </a:cubicBezTo>
                  <a:cubicBezTo>
                    <a:pt x="202" y="408"/>
                    <a:pt x="202" y="408"/>
                    <a:pt x="202" y="408"/>
                  </a:cubicBezTo>
                  <a:cubicBezTo>
                    <a:pt x="202" y="408"/>
                    <a:pt x="202" y="408"/>
                    <a:pt x="202" y="409"/>
                  </a:cubicBezTo>
                  <a:cubicBezTo>
                    <a:pt x="202" y="409"/>
                    <a:pt x="202" y="410"/>
                    <a:pt x="201" y="411"/>
                  </a:cubicBezTo>
                  <a:cubicBezTo>
                    <a:pt x="200" y="412"/>
                    <a:pt x="198" y="412"/>
                    <a:pt x="196" y="414"/>
                  </a:cubicBezTo>
                  <a:cubicBezTo>
                    <a:pt x="195" y="415"/>
                    <a:pt x="193" y="417"/>
                    <a:pt x="192" y="421"/>
                  </a:cubicBezTo>
                  <a:cubicBezTo>
                    <a:pt x="192" y="421"/>
                    <a:pt x="192" y="421"/>
                    <a:pt x="192" y="421"/>
                  </a:cubicBezTo>
                  <a:cubicBezTo>
                    <a:pt x="192" y="421"/>
                    <a:pt x="192" y="421"/>
                    <a:pt x="192" y="421"/>
                  </a:cubicBezTo>
                  <a:cubicBezTo>
                    <a:pt x="192" y="423"/>
                    <a:pt x="193" y="424"/>
                    <a:pt x="193" y="426"/>
                  </a:cubicBezTo>
                  <a:cubicBezTo>
                    <a:pt x="195" y="428"/>
                    <a:pt x="197" y="429"/>
                    <a:pt x="199" y="430"/>
                  </a:cubicBezTo>
                  <a:cubicBezTo>
                    <a:pt x="201" y="430"/>
                    <a:pt x="204" y="430"/>
                    <a:pt x="207" y="430"/>
                  </a:cubicBezTo>
                  <a:cubicBezTo>
                    <a:pt x="207" y="429"/>
                    <a:pt x="207" y="429"/>
                    <a:pt x="207" y="429"/>
                  </a:cubicBezTo>
                  <a:cubicBezTo>
                    <a:pt x="207" y="430"/>
                    <a:pt x="207" y="430"/>
                    <a:pt x="207" y="430"/>
                  </a:cubicBezTo>
                  <a:cubicBezTo>
                    <a:pt x="207" y="430"/>
                    <a:pt x="208" y="431"/>
                    <a:pt x="208" y="431"/>
                  </a:cubicBezTo>
                  <a:cubicBezTo>
                    <a:pt x="210" y="430"/>
                    <a:pt x="213" y="430"/>
                    <a:pt x="215" y="429"/>
                  </a:cubicBezTo>
                  <a:cubicBezTo>
                    <a:pt x="219" y="427"/>
                    <a:pt x="222" y="425"/>
                    <a:pt x="225" y="423"/>
                  </a:cubicBezTo>
                  <a:cubicBezTo>
                    <a:pt x="227" y="422"/>
                    <a:pt x="229" y="421"/>
                    <a:pt x="230" y="420"/>
                  </a:cubicBezTo>
                  <a:cubicBezTo>
                    <a:pt x="231" y="420"/>
                    <a:pt x="232" y="420"/>
                    <a:pt x="233" y="420"/>
                  </a:cubicBezTo>
                  <a:cubicBezTo>
                    <a:pt x="234" y="420"/>
                    <a:pt x="235" y="420"/>
                    <a:pt x="236" y="420"/>
                  </a:cubicBezTo>
                  <a:cubicBezTo>
                    <a:pt x="238" y="421"/>
                    <a:pt x="240" y="422"/>
                    <a:pt x="242" y="423"/>
                  </a:cubicBezTo>
                  <a:cubicBezTo>
                    <a:pt x="242" y="424"/>
                    <a:pt x="243" y="424"/>
                    <a:pt x="243" y="424"/>
                  </a:cubicBezTo>
                  <a:cubicBezTo>
                    <a:pt x="244" y="425"/>
                    <a:pt x="244" y="425"/>
                    <a:pt x="244" y="425"/>
                  </a:cubicBezTo>
                  <a:cubicBezTo>
                    <a:pt x="245" y="425"/>
                    <a:pt x="245" y="425"/>
                    <a:pt x="245" y="425"/>
                  </a:cubicBezTo>
                  <a:cubicBezTo>
                    <a:pt x="245" y="425"/>
                    <a:pt x="245" y="425"/>
                    <a:pt x="245" y="425"/>
                  </a:cubicBezTo>
                  <a:cubicBezTo>
                    <a:pt x="256" y="425"/>
                    <a:pt x="256" y="425"/>
                    <a:pt x="256" y="425"/>
                  </a:cubicBezTo>
                  <a:cubicBezTo>
                    <a:pt x="256" y="423"/>
                    <a:pt x="256" y="423"/>
                    <a:pt x="256" y="423"/>
                  </a:cubicBezTo>
                  <a:cubicBezTo>
                    <a:pt x="255" y="425"/>
                    <a:pt x="255" y="425"/>
                    <a:pt x="255" y="425"/>
                  </a:cubicBezTo>
                  <a:cubicBezTo>
                    <a:pt x="255" y="425"/>
                    <a:pt x="265" y="431"/>
                    <a:pt x="278" y="431"/>
                  </a:cubicBezTo>
                  <a:cubicBezTo>
                    <a:pt x="279" y="431"/>
                    <a:pt x="280" y="431"/>
                    <a:pt x="282" y="430"/>
                  </a:cubicBezTo>
                  <a:cubicBezTo>
                    <a:pt x="282" y="430"/>
                    <a:pt x="282" y="430"/>
                    <a:pt x="282" y="430"/>
                  </a:cubicBezTo>
                  <a:cubicBezTo>
                    <a:pt x="289" y="430"/>
                    <a:pt x="294" y="428"/>
                    <a:pt x="297" y="425"/>
                  </a:cubicBezTo>
                  <a:cubicBezTo>
                    <a:pt x="300" y="422"/>
                    <a:pt x="301" y="420"/>
                    <a:pt x="303" y="418"/>
                  </a:cubicBezTo>
                  <a:cubicBezTo>
                    <a:pt x="302" y="417"/>
                    <a:pt x="302" y="417"/>
                    <a:pt x="302" y="417"/>
                  </a:cubicBezTo>
                  <a:cubicBezTo>
                    <a:pt x="302" y="418"/>
                    <a:pt x="302" y="418"/>
                    <a:pt x="302" y="418"/>
                  </a:cubicBezTo>
                  <a:cubicBezTo>
                    <a:pt x="303" y="418"/>
                    <a:pt x="304" y="418"/>
                    <a:pt x="305" y="418"/>
                  </a:cubicBezTo>
                  <a:cubicBezTo>
                    <a:pt x="306" y="418"/>
                    <a:pt x="307" y="418"/>
                    <a:pt x="308" y="419"/>
                  </a:cubicBezTo>
                  <a:cubicBezTo>
                    <a:pt x="309" y="419"/>
                    <a:pt x="311" y="420"/>
                    <a:pt x="313" y="420"/>
                  </a:cubicBezTo>
                  <a:cubicBezTo>
                    <a:pt x="313" y="418"/>
                    <a:pt x="313" y="418"/>
                    <a:pt x="313" y="418"/>
                  </a:cubicBezTo>
                  <a:cubicBezTo>
                    <a:pt x="312" y="419"/>
                    <a:pt x="312" y="419"/>
                    <a:pt x="312" y="419"/>
                  </a:cubicBezTo>
                  <a:cubicBezTo>
                    <a:pt x="313" y="420"/>
                    <a:pt x="315" y="420"/>
                    <a:pt x="316" y="420"/>
                  </a:cubicBezTo>
                  <a:cubicBezTo>
                    <a:pt x="320" y="420"/>
                    <a:pt x="324" y="419"/>
                    <a:pt x="327" y="418"/>
                  </a:cubicBezTo>
                  <a:cubicBezTo>
                    <a:pt x="330" y="417"/>
                    <a:pt x="332" y="415"/>
                    <a:pt x="332" y="415"/>
                  </a:cubicBezTo>
                  <a:cubicBezTo>
                    <a:pt x="331" y="414"/>
                    <a:pt x="331" y="414"/>
                    <a:pt x="331" y="414"/>
                  </a:cubicBezTo>
                  <a:cubicBezTo>
                    <a:pt x="331" y="415"/>
                    <a:pt x="331" y="415"/>
                    <a:pt x="331" y="415"/>
                  </a:cubicBezTo>
                  <a:cubicBezTo>
                    <a:pt x="340" y="419"/>
                    <a:pt x="340" y="419"/>
                    <a:pt x="340" y="419"/>
                  </a:cubicBezTo>
                  <a:cubicBezTo>
                    <a:pt x="341" y="420"/>
                    <a:pt x="341" y="420"/>
                    <a:pt x="341" y="420"/>
                  </a:cubicBezTo>
                  <a:cubicBezTo>
                    <a:pt x="342" y="419"/>
                    <a:pt x="342" y="419"/>
                    <a:pt x="342" y="419"/>
                  </a:cubicBezTo>
                  <a:cubicBezTo>
                    <a:pt x="350" y="415"/>
                    <a:pt x="350" y="415"/>
                    <a:pt x="350" y="415"/>
                  </a:cubicBezTo>
                  <a:cubicBezTo>
                    <a:pt x="349" y="414"/>
                    <a:pt x="349" y="414"/>
                    <a:pt x="349" y="414"/>
                  </a:cubicBezTo>
                  <a:cubicBezTo>
                    <a:pt x="348" y="415"/>
                    <a:pt x="348" y="415"/>
                    <a:pt x="348" y="415"/>
                  </a:cubicBezTo>
                  <a:cubicBezTo>
                    <a:pt x="348" y="415"/>
                    <a:pt x="348" y="416"/>
                    <a:pt x="350" y="417"/>
                  </a:cubicBezTo>
                  <a:cubicBezTo>
                    <a:pt x="352" y="418"/>
                    <a:pt x="355" y="420"/>
                    <a:pt x="359" y="420"/>
                  </a:cubicBezTo>
                  <a:cubicBezTo>
                    <a:pt x="362" y="420"/>
                    <a:pt x="366" y="419"/>
                    <a:pt x="370" y="418"/>
                  </a:cubicBezTo>
                  <a:cubicBezTo>
                    <a:pt x="370" y="418"/>
                    <a:pt x="370" y="418"/>
                    <a:pt x="370" y="418"/>
                  </a:cubicBezTo>
                  <a:cubicBezTo>
                    <a:pt x="370" y="418"/>
                    <a:pt x="370" y="418"/>
                    <a:pt x="370" y="418"/>
                  </a:cubicBezTo>
                  <a:cubicBezTo>
                    <a:pt x="378" y="416"/>
                    <a:pt x="383" y="412"/>
                    <a:pt x="387" y="408"/>
                  </a:cubicBezTo>
                  <a:cubicBezTo>
                    <a:pt x="391" y="403"/>
                    <a:pt x="394" y="399"/>
                    <a:pt x="396" y="395"/>
                  </a:cubicBezTo>
                  <a:cubicBezTo>
                    <a:pt x="399" y="391"/>
                    <a:pt x="403" y="385"/>
                    <a:pt x="407" y="381"/>
                  </a:cubicBezTo>
                  <a:cubicBezTo>
                    <a:pt x="411" y="376"/>
                    <a:pt x="416" y="373"/>
                    <a:pt x="420" y="372"/>
                  </a:cubicBezTo>
                  <a:cubicBezTo>
                    <a:pt x="420" y="372"/>
                    <a:pt x="420" y="372"/>
                    <a:pt x="420" y="372"/>
                  </a:cubicBezTo>
                  <a:cubicBezTo>
                    <a:pt x="420" y="372"/>
                    <a:pt x="420" y="372"/>
                    <a:pt x="420" y="372"/>
                  </a:cubicBezTo>
                  <a:cubicBezTo>
                    <a:pt x="422" y="372"/>
                    <a:pt x="424" y="371"/>
                    <a:pt x="427" y="369"/>
                  </a:cubicBezTo>
                  <a:cubicBezTo>
                    <a:pt x="436" y="365"/>
                    <a:pt x="450" y="358"/>
                    <a:pt x="459" y="355"/>
                  </a:cubicBezTo>
                  <a:cubicBezTo>
                    <a:pt x="459" y="355"/>
                    <a:pt x="459" y="355"/>
                    <a:pt x="459" y="355"/>
                  </a:cubicBezTo>
                  <a:cubicBezTo>
                    <a:pt x="459" y="355"/>
                    <a:pt x="459" y="355"/>
                    <a:pt x="459" y="355"/>
                  </a:cubicBezTo>
                  <a:cubicBezTo>
                    <a:pt x="461" y="354"/>
                    <a:pt x="462" y="354"/>
                    <a:pt x="463" y="354"/>
                  </a:cubicBezTo>
                  <a:cubicBezTo>
                    <a:pt x="467" y="354"/>
                    <a:pt x="471" y="356"/>
                    <a:pt x="474" y="358"/>
                  </a:cubicBezTo>
                  <a:cubicBezTo>
                    <a:pt x="475" y="359"/>
                    <a:pt x="477" y="360"/>
                    <a:pt x="478" y="361"/>
                  </a:cubicBezTo>
                  <a:cubicBezTo>
                    <a:pt x="480" y="362"/>
                    <a:pt x="481" y="362"/>
                    <a:pt x="482" y="363"/>
                  </a:cubicBezTo>
                  <a:cubicBezTo>
                    <a:pt x="483" y="363"/>
                    <a:pt x="483" y="363"/>
                    <a:pt x="484" y="363"/>
                  </a:cubicBezTo>
                  <a:cubicBezTo>
                    <a:pt x="486" y="363"/>
                    <a:pt x="487" y="362"/>
                    <a:pt x="489" y="362"/>
                  </a:cubicBezTo>
                  <a:cubicBezTo>
                    <a:pt x="491" y="360"/>
                    <a:pt x="494" y="358"/>
                    <a:pt x="495" y="357"/>
                  </a:cubicBezTo>
                  <a:cubicBezTo>
                    <a:pt x="496" y="356"/>
                    <a:pt x="497" y="356"/>
                    <a:pt x="498"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500" y="355"/>
                    <a:pt x="500" y="357"/>
                    <a:pt x="501" y="358"/>
                  </a:cubicBezTo>
                  <a:cubicBezTo>
                    <a:pt x="501" y="359"/>
                    <a:pt x="502" y="360"/>
                    <a:pt x="503" y="361"/>
                  </a:cubicBezTo>
                  <a:cubicBezTo>
                    <a:pt x="503" y="362"/>
                    <a:pt x="504" y="362"/>
                    <a:pt x="505" y="363"/>
                  </a:cubicBezTo>
                  <a:cubicBezTo>
                    <a:pt x="506" y="363"/>
                    <a:pt x="506" y="363"/>
                    <a:pt x="507" y="363"/>
                  </a:cubicBezTo>
                  <a:cubicBezTo>
                    <a:pt x="508" y="363"/>
                    <a:pt x="510" y="362"/>
                    <a:pt x="511" y="361"/>
                  </a:cubicBezTo>
                  <a:cubicBezTo>
                    <a:pt x="515" y="359"/>
                    <a:pt x="519" y="354"/>
                    <a:pt x="519" y="354"/>
                  </a:cubicBezTo>
                  <a:cubicBezTo>
                    <a:pt x="518" y="353"/>
                    <a:pt x="518" y="353"/>
                    <a:pt x="518" y="353"/>
                  </a:cubicBezTo>
                  <a:cubicBezTo>
                    <a:pt x="517" y="354"/>
                    <a:pt x="517" y="354"/>
                    <a:pt x="517" y="354"/>
                  </a:cubicBezTo>
                  <a:cubicBezTo>
                    <a:pt x="522" y="367"/>
                    <a:pt x="522" y="367"/>
                    <a:pt x="522" y="367"/>
                  </a:cubicBezTo>
                  <a:cubicBezTo>
                    <a:pt x="522" y="368"/>
                    <a:pt x="522" y="368"/>
                    <a:pt x="522" y="368"/>
                  </a:cubicBezTo>
                  <a:cubicBezTo>
                    <a:pt x="523" y="368"/>
                    <a:pt x="523" y="368"/>
                    <a:pt x="523" y="368"/>
                  </a:cubicBezTo>
                  <a:cubicBezTo>
                    <a:pt x="523" y="368"/>
                    <a:pt x="526" y="369"/>
                    <a:pt x="529" y="370"/>
                  </a:cubicBezTo>
                  <a:cubicBezTo>
                    <a:pt x="533" y="370"/>
                    <a:pt x="537" y="371"/>
                    <a:pt x="540" y="371"/>
                  </a:cubicBezTo>
                  <a:cubicBezTo>
                    <a:pt x="540" y="369"/>
                    <a:pt x="540" y="369"/>
                    <a:pt x="540" y="369"/>
                  </a:cubicBezTo>
                  <a:cubicBezTo>
                    <a:pt x="539" y="371"/>
                    <a:pt x="539" y="371"/>
                    <a:pt x="539" y="371"/>
                  </a:cubicBezTo>
                  <a:cubicBezTo>
                    <a:pt x="540" y="371"/>
                    <a:pt x="542" y="371"/>
                    <a:pt x="544" y="371"/>
                  </a:cubicBezTo>
                  <a:cubicBezTo>
                    <a:pt x="551" y="371"/>
                    <a:pt x="561" y="370"/>
                    <a:pt x="561" y="370"/>
                  </a:cubicBezTo>
                  <a:cubicBezTo>
                    <a:pt x="562" y="369"/>
                    <a:pt x="562" y="369"/>
                    <a:pt x="562" y="369"/>
                  </a:cubicBezTo>
                  <a:cubicBezTo>
                    <a:pt x="563" y="368"/>
                    <a:pt x="563" y="368"/>
                    <a:pt x="563" y="368"/>
                  </a:cubicBezTo>
                  <a:cubicBezTo>
                    <a:pt x="563" y="368"/>
                    <a:pt x="564" y="361"/>
                    <a:pt x="564" y="353"/>
                  </a:cubicBezTo>
                  <a:cubicBezTo>
                    <a:pt x="564" y="351"/>
                    <a:pt x="564" y="349"/>
                    <a:pt x="564" y="346"/>
                  </a:cubicBezTo>
                  <a:cubicBezTo>
                    <a:pt x="562" y="346"/>
                    <a:pt x="562" y="346"/>
                    <a:pt x="562" y="346"/>
                  </a:cubicBezTo>
                  <a:cubicBezTo>
                    <a:pt x="564" y="346"/>
                    <a:pt x="564" y="346"/>
                    <a:pt x="564" y="346"/>
                  </a:cubicBezTo>
                  <a:cubicBezTo>
                    <a:pt x="564" y="341"/>
                    <a:pt x="562" y="335"/>
                    <a:pt x="560" y="330"/>
                  </a:cubicBezTo>
                  <a:cubicBezTo>
                    <a:pt x="558" y="325"/>
                    <a:pt x="556" y="321"/>
                    <a:pt x="556" y="321"/>
                  </a:cubicBezTo>
                  <a:cubicBezTo>
                    <a:pt x="554" y="322"/>
                    <a:pt x="554" y="322"/>
                    <a:pt x="554" y="322"/>
                  </a:cubicBezTo>
                  <a:cubicBezTo>
                    <a:pt x="556" y="323"/>
                    <a:pt x="556" y="323"/>
                    <a:pt x="556" y="323"/>
                  </a:cubicBezTo>
                  <a:cubicBezTo>
                    <a:pt x="571" y="289"/>
                    <a:pt x="571" y="289"/>
                    <a:pt x="571" y="289"/>
                  </a:cubicBezTo>
                  <a:cubicBezTo>
                    <a:pt x="573" y="283"/>
                    <a:pt x="573" y="283"/>
                    <a:pt x="573" y="283"/>
                  </a:cubicBezTo>
                  <a:cubicBezTo>
                    <a:pt x="568" y="287"/>
                    <a:pt x="568" y="287"/>
                    <a:pt x="568" y="287"/>
                  </a:cubicBezTo>
                  <a:cubicBezTo>
                    <a:pt x="557" y="297"/>
                    <a:pt x="557" y="297"/>
                    <a:pt x="557" y="297"/>
                  </a:cubicBezTo>
                  <a:cubicBezTo>
                    <a:pt x="558" y="298"/>
                    <a:pt x="558" y="298"/>
                    <a:pt x="558" y="298"/>
                  </a:cubicBezTo>
                  <a:cubicBezTo>
                    <a:pt x="560" y="298"/>
                    <a:pt x="560" y="298"/>
                    <a:pt x="560" y="298"/>
                  </a:cubicBezTo>
                  <a:cubicBezTo>
                    <a:pt x="560" y="282"/>
                    <a:pt x="560" y="282"/>
                    <a:pt x="560" y="282"/>
                  </a:cubicBezTo>
                  <a:cubicBezTo>
                    <a:pt x="560" y="281"/>
                    <a:pt x="560" y="281"/>
                    <a:pt x="560" y="281"/>
                  </a:cubicBezTo>
                  <a:cubicBezTo>
                    <a:pt x="559" y="280"/>
                    <a:pt x="559" y="280"/>
                    <a:pt x="559" y="280"/>
                  </a:cubicBezTo>
                  <a:cubicBezTo>
                    <a:pt x="554" y="278"/>
                    <a:pt x="554" y="278"/>
                    <a:pt x="554" y="278"/>
                  </a:cubicBezTo>
                  <a:cubicBezTo>
                    <a:pt x="553" y="279"/>
                    <a:pt x="553" y="279"/>
                    <a:pt x="553" y="279"/>
                  </a:cubicBezTo>
                  <a:cubicBezTo>
                    <a:pt x="554" y="280"/>
                    <a:pt x="554" y="280"/>
                    <a:pt x="554" y="280"/>
                  </a:cubicBezTo>
                  <a:cubicBezTo>
                    <a:pt x="565" y="275"/>
                    <a:pt x="565" y="275"/>
                    <a:pt x="565" y="275"/>
                  </a:cubicBezTo>
                  <a:cubicBezTo>
                    <a:pt x="566" y="274"/>
                    <a:pt x="566" y="274"/>
                    <a:pt x="566" y="274"/>
                  </a:cubicBezTo>
                  <a:cubicBezTo>
                    <a:pt x="565" y="273"/>
                    <a:pt x="565" y="273"/>
                    <a:pt x="565" y="273"/>
                  </a:cubicBezTo>
                  <a:cubicBezTo>
                    <a:pt x="565" y="273"/>
                    <a:pt x="565" y="273"/>
                    <a:pt x="565" y="273"/>
                  </a:cubicBezTo>
                  <a:cubicBezTo>
                    <a:pt x="564" y="272"/>
                    <a:pt x="562" y="267"/>
                    <a:pt x="562" y="262"/>
                  </a:cubicBezTo>
                  <a:cubicBezTo>
                    <a:pt x="562" y="261"/>
                    <a:pt x="562" y="259"/>
                    <a:pt x="563" y="258"/>
                  </a:cubicBezTo>
                  <a:cubicBezTo>
                    <a:pt x="563" y="258"/>
                    <a:pt x="563" y="258"/>
                    <a:pt x="563" y="258"/>
                  </a:cubicBezTo>
                  <a:cubicBezTo>
                    <a:pt x="563" y="258"/>
                    <a:pt x="563" y="258"/>
                    <a:pt x="563" y="258"/>
                  </a:cubicBezTo>
                  <a:cubicBezTo>
                    <a:pt x="563" y="256"/>
                    <a:pt x="563" y="255"/>
                    <a:pt x="564" y="254"/>
                  </a:cubicBezTo>
                  <a:cubicBezTo>
                    <a:pt x="564" y="254"/>
                    <a:pt x="565" y="254"/>
                    <a:pt x="566" y="254"/>
                  </a:cubicBezTo>
                  <a:cubicBezTo>
                    <a:pt x="567" y="254"/>
                    <a:pt x="568" y="254"/>
                    <a:pt x="569" y="255"/>
                  </a:cubicBezTo>
                  <a:cubicBezTo>
                    <a:pt x="570" y="255"/>
                    <a:pt x="570" y="255"/>
                    <a:pt x="571" y="256"/>
                  </a:cubicBezTo>
                  <a:cubicBezTo>
                    <a:pt x="571" y="256"/>
                    <a:pt x="571" y="256"/>
                    <a:pt x="571" y="256"/>
                  </a:cubicBezTo>
                  <a:cubicBezTo>
                    <a:pt x="571" y="256"/>
                    <a:pt x="571" y="256"/>
                    <a:pt x="571" y="256"/>
                  </a:cubicBezTo>
                  <a:cubicBezTo>
                    <a:pt x="572" y="255"/>
                    <a:pt x="572" y="255"/>
                    <a:pt x="572" y="255"/>
                  </a:cubicBezTo>
                  <a:cubicBezTo>
                    <a:pt x="570" y="254"/>
                    <a:pt x="570" y="254"/>
                    <a:pt x="570" y="254"/>
                  </a:cubicBezTo>
                  <a:cubicBezTo>
                    <a:pt x="569" y="260"/>
                    <a:pt x="569" y="260"/>
                    <a:pt x="569" y="260"/>
                  </a:cubicBezTo>
                  <a:cubicBezTo>
                    <a:pt x="569" y="260"/>
                    <a:pt x="569" y="260"/>
                    <a:pt x="569" y="260"/>
                  </a:cubicBezTo>
                  <a:cubicBezTo>
                    <a:pt x="569" y="261"/>
                    <a:pt x="569" y="261"/>
                    <a:pt x="569" y="261"/>
                  </a:cubicBezTo>
                  <a:cubicBezTo>
                    <a:pt x="572" y="267"/>
                    <a:pt x="572" y="267"/>
                    <a:pt x="572" y="267"/>
                  </a:cubicBezTo>
                  <a:cubicBezTo>
                    <a:pt x="573" y="270"/>
                    <a:pt x="573" y="270"/>
                    <a:pt x="573" y="270"/>
                  </a:cubicBezTo>
                  <a:cubicBezTo>
                    <a:pt x="575" y="268"/>
                    <a:pt x="575" y="268"/>
                    <a:pt x="575" y="268"/>
                  </a:cubicBezTo>
                  <a:cubicBezTo>
                    <a:pt x="577" y="264"/>
                    <a:pt x="577" y="264"/>
                    <a:pt x="577" y="264"/>
                  </a:cubicBezTo>
                  <a:cubicBezTo>
                    <a:pt x="576" y="263"/>
                    <a:pt x="576" y="263"/>
                    <a:pt x="576" y="263"/>
                  </a:cubicBezTo>
                  <a:cubicBezTo>
                    <a:pt x="575" y="264"/>
                    <a:pt x="575" y="264"/>
                    <a:pt x="575" y="264"/>
                  </a:cubicBezTo>
                  <a:cubicBezTo>
                    <a:pt x="577" y="268"/>
                    <a:pt x="577" y="268"/>
                    <a:pt x="577" y="268"/>
                  </a:cubicBezTo>
                  <a:cubicBezTo>
                    <a:pt x="579" y="267"/>
                    <a:pt x="579" y="267"/>
                    <a:pt x="579" y="267"/>
                  </a:cubicBezTo>
                  <a:cubicBezTo>
                    <a:pt x="578" y="266"/>
                    <a:pt x="578" y="266"/>
                    <a:pt x="578" y="266"/>
                  </a:cubicBezTo>
                  <a:cubicBezTo>
                    <a:pt x="568" y="274"/>
                    <a:pt x="568" y="274"/>
                    <a:pt x="568" y="274"/>
                  </a:cubicBezTo>
                  <a:cubicBezTo>
                    <a:pt x="567" y="275"/>
                    <a:pt x="567" y="275"/>
                    <a:pt x="567" y="275"/>
                  </a:cubicBezTo>
                  <a:cubicBezTo>
                    <a:pt x="568" y="276"/>
                    <a:pt x="568" y="276"/>
                    <a:pt x="568" y="276"/>
                  </a:cubicBezTo>
                  <a:cubicBezTo>
                    <a:pt x="574" y="280"/>
                    <a:pt x="574" y="280"/>
                    <a:pt x="574" y="280"/>
                  </a:cubicBezTo>
                  <a:cubicBezTo>
                    <a:pt x="575" y="281"/>
                    <a:pt x="575" y="281"/>
                    <a:pt x="575" y="281"/>
                  </a:cubicBezTo>
                  <a:cubicBezTo>
                    <a:pt x="576" y="280"/>
                    <a:pt x="576" y="280"/>
                    <a:pt x="576" y="280"/>
                  </a:cubicBezTo>
                  <a:cubicBezTo>
                    <a:pt x="576" y="280"/>
                    <a:pt x="582" y="273"/>
                    <a:pt x="587" y="269"/>
                  </a:cubicBezTo>
                  <a:cubicBezTo>
                    <a:pt x="585" y="268"/>
                    <a:pt x="585" y="268"/>
                    <a:pt x="585" y="268"/>
                  </a:cubicBezTo>
                  <a:cubicBezTo>
                    <a:pt x="586" y="270"/>
                    <a:pt x="586" y="270"/>
                    <a:pt x="586" y="270"/>
                  </a:cubicBezTo>
                  <a:cubicBezTo>
                    <a:pt x="590" y="268"/>
                    <a:pt x="597" y="268"/>
                    <a:pt x="603" y="260"/>
                  </a:cubicBezTo>
                  <a:cubicBezTo>
                    <a:pt x="602" y="259"/>
                    <a:pt x="602" y="259"/>
                    <a:pt x="602" y="259"/>
                  </a:cubicBezTo>
                  <a:cubicBezTo>
                    <a:pt x="603" y="260"/>
                    <a:pt x="603" y="260"/>
                    <a:pt x="603" y="260"/>
                  </a:cubicBezTo>
                  <a:cubicBezTo>
                    <a:pt x="604" y="258"/>
                    <a:pt x="605" y="256"/>
                    <a:pt x="605" y="254"/>
                  </a:cubicBezTo>
                  <a:cubicBezTo>
                    <a:pt x="606" y="252"/>
                    <a:pt x="606" y="250"/>
                    <a:pt x="606" y="247"/>
                  </a:cubicBezTo>
                  <a:cubicBezTo>
                    <a:pt x="606" y="237"/>
                    <a:pt x="603" y="225"/>
                    <a:pt x="603" y="225"/>
                  </a:cubicBezTo>
                  <a:cubicBezTo>
                    <a:pt x="603" y="224"/>
                    <a:pt x="603" y="224"/>
                    <a:pt x="603" y="224"/>
                  </a:cubicBezTo>
                  <a:cubicBezTo>
                    <a:pt x="603" y="224"/>
                    <a:pt x="603" y="224"/>
                    <a:pt x="603" y="224"/>
                  </a:cubicBezTo>
                  <a:cubicBezTo>
                    <a:pt x="602" y="225"/>
                    <a:pt x="602" y="225"/>
                    <a:pt x="602" y="225"/>
                  </a:cubicBezTo>
                  <a:cubicBezTo>
                    <a:pt x="600" y="225"/>
                    <a:pt x="600" y="225"/>
                    <a:pt x="600" y="225"/>
                  </a:cubicBezTo>
                  <a:cubicBezTo>
                    <a:pt x="600" y="225"/>
                    <a:pt x="600" y="226"/>
                    <a:pt x="601" y="227"/>
                  </a:cubicBezTo>
                  <a:cubicBezTo>
                    <a:pt x="602" y="231"/>
                    <a:pt x="603" y="240"/>
                    <a:pt x="603" y="247"/>
                  </a:cubicBezTo>
                  <a:cubicBezTo>
                    <a:pt x="603" y="249"/>
                    <a:pt x="603" y="252"/>
                    <a:pt x="603" y="254"/>
                  </a:cubicBezTo>
                  <a:cubicBezTo>
                    <a:pt x="602" y="255"/>
                    <a:pt x="601" y="257"/>
                    <a:pt x="601" y="258"/>
                  </a:cubicBezTo>
                  <a:cubicBezTo>
                    <a:pt x="601" y="258"/>
                    <a:pt x="601" y="258"/>
                    <a:pt x="601" y="258"/>
                  </a:cubicBezTo>
                  <a:cubicBezTo>
                    <a:pt x="600" y="258"/>
                    <a:pt x="600" y="258"/>
                    <a:pt x="600" y="258"/>
                  </a:cubicBezTo>
                  <a:cubicBezTo>
                    <a:pt x="595" y="265"/>
                    <a:pt x="590" y="265"/>
                    <a:pt x="585" y="267"/>
                  </a:cubicBezTo>
                  <a:cubicBezTo>
                    <a:pt x="585" y="267"/>
                    <a:pt x="585" y="267"/>
                    <a:pt x="585" y="267"/>
                  </a:cubicBezTo>
                  <a:cubicBezTo>
                    <a:pt x="584" y="267"/>
                    <a:pt x="584" y="267"/>
                    <a:pt x="584" y="267"/>
                  </a:cubicBezTo>
                  <a:cubicBezTo>
                    <a:pt x="580" y="271"/>
                    <a:pt x="574" y="278"/>
                    <a:pt x="574" y="278"/>
                  </a:cubicBezTo>
                  <a:cubicBezTo>
                    <a:pt x="575" y="279"/>
                    <a:pt x="575" y="279"/>
                    <a:pt x="575" y="279"/>
                  </a:cubicBezTo>
                  <a:cubicBezTo>
                    <a:pt x="576" y="278"/>
                    <a:pt x="576" y="278"/>
                    <a:pt x="576" y="278"/>
                  </a:cubicBezTo>
                  <a:cubicBezTo>
                    <a:pt x="576" y="278"/>
                    <a:pt x="576" y="278"/>
                    <a:pt x="570" y="274"/>
                  </a:cubicBezTo>
                  <a:cubicBezTo>
                    <a:pt x="569" y="275"/>
                    <a:pt x="569" y="275"/>
                    <a:pt x="569" y="275"/>
                  </a:cubicBezTo>
                  <a:cubicBezTo>
                    <a:pt x="570" y="276"/>
                    <a:pt x="570" y="276"/>
                    <a:pt x="570" y="276"/>
                  </a:cubicBezTo>
                  <a:cubicBezTo>
                    <a:pt x="570" y="276"/>
                    <a:pt x="570" y="276"/>
                    <a:pt x="580" y="268"/>
                  </a:cubicBezTo>
                  <a:cubicBezTo>
                    <a:pt x="581" y="267"/>
                    <a:pt x="581" y="267"/>
                    <a:pt x="581" y="267"/>
                  </a:cubicBezTo>
                  <a:cubicBezTo>
                    <a:pt x="580" y="266"/>
                    <a:pt x="580" y="266"/>
                    <a:pt x="580" y="266"/>
                  </a:cubicBezTo>
                  <a:cubicBezTo>
                    <a:pt x="580" y="266"/>
                    <a:pt x="580" y="266"/>
                    <a:pt x="577" y="262"/>
                  </a:cubicBezTo>
                  <a:cubicBezTo>
                    <a:pt x="576" y="260"/>
                    <a:pt x="576" y="260"/>
                    <a:pt x="576" y="260"/>
                  </a:cubicBezTo>
                  <a:cubicBezTo>
                    <a:pt x="575" y="262"/>
                    <a:pt x="575" y="262"/>
                    <a:pt x="575" y="262"/>
                  </a:cubicBezTo>
                  <a:cubicBezTo>
                    <a:pt x="575" y="262"/>
                    <a:pt x="575" y="262"/>
                    <a:pt x="572" y="266"/>
                  </a:cubicBezTo>
                  <a:cubicBezTo>
                    <a:pt x="573" y="267"/>
                    <a:pt x="573" y="267"/>
                    <a:pt x="573" y="267"/>
                  </a:cubicBezTo>
                  <a:cubicBezTo>
                    <a:pt x="575" y="266"/>
                    <a:pt x="575" y="266"/>
                    <a:pt x="575" y="266"/>
                  </a:cubicBezTo>
                  <a:cubicBezTo>
                    <a:pt x="575" y="266"/>
                    <a:pt x="575" y="266"/>
                    <a:pt x="572" y="259"/>
                  </a:cubicBezTo>
                  <a:cubicBezTo>
                    <a:pt x="571" y="260"/>
                    <a:pt x="571" y="260"/>
                    <a:pt x="571" y="260"/>
                  </a:cubicBezTo>
                  <a:cubicBezTo>
                    <a:pt x="572" y="260"/>
                    <a:pt x="572" y="260"/>
                    <a:pt x="572" y="260"/>
                  </a:cubicBezTo>
                  <a:cubicBezTo>
                    <a:pt x="572" y="260"/>
                    <a:pt x="572" y="260"/>
                    <a:pt x="573" y="255"/>
                  </a:cubicBezTo>
                  <a:cubicBezTo>
                    <a:pt x="574" y="254"/>
                    <a:pt x="574" y="254"/>
                    <a:pt x="574" y="254"/>
                  </a:cubicBezTo>
                  <a:cubicBezTo>
                    <a:pt x="573" y="253"/>
                    <a:pt x="573" y="253"/>
                    <a:pt x="573" y="253"/>
                  </a:cubicBezTo>
                  <a:cubicBezTo>
                    <a:pt x="573" y="253"/>
                    <a:pt x="572" y="253"/>
                    <a:pt x="571" y="252"/>
                  </a:cubicBezTo>
                  <a:cubicBezTo>
                    <a:pt x="569" y="251"/>
                    <a:pt x="568" y="251"/>
                    <a:pt x="566" y="251"/>
                  </a:cubicBezTo>
                  <a:cubicBezTo>
                    <a:pt x="564" y="251"/>
                    <a:pt x="563" y="251"/>
                    <a:pt x="562" y="252"/>
                  </a:cubicBezTo>
                  <a:cubicBezTo>
                    <a:pt x="561" y="253"/>
                    <a:pt x="560" y="255"/>
                    <a:pt x="560" y="257"/>
                  </a:cubicBezTo>
                  <a:cubicBezTo>
                    <a:pt x="561" y="257"/>
                    <a:pt x="561" y="257"/>
                    <a:pt x="561" y="257"/>
                  </a:cubicBezTo>
                  <a:cubicBezTo>
                    <a:pt x="560" y="257"/>
                    <a:pt x="560" y="257"/>
                    <a:pt x="560" y="257"/>
                  </a:cubicBezTo>
                  <a:cubicBezTo>
                    <a:pt x="559" y="259"/>
                    <a:pt x="559" y="260"/>
                    <a:pt x="559" y="262"/>
                  </a:cubicBezTo>
                  <a:cubicBezTo>
                    <a:pt x="559" y="269"/>
                    <a:pt x="563" y="274"/>
                    <a:pt x="563" y="274"/>
                  </a:cubicBezTo>
                  <a:cubicBezTo>
                    <a:pt x="564" y="274"/>
                    <a:pt x="564" y="274"/>
                    <a:pt x="564" y="274"/>
                  </a:cubicBezTo>
                  <a:cubicBezTo>
                    <a:pt x="563" y="272"/>
                    <a:pt x="563" y="272"/>
                    <a:pt x="563" y="272"/>
                  </a:cubicBezTo>
                  <a:cubicBezTo>
                    <a:pt x="563" y="272"/>
                    <a:pt x="563" y="272"/>
                    <a:pt x="552" y="278"/>
                  </a:cubicBezTo>
                  <a:cubicBezTo>
                    <a:pt x="550" y="279"/>
                    <a:pt x="550" y="279"/>
                    <a:pt x="550" y="279"/>
                  </a:cubicBezTo>
                  <a:cubicBezTo>
                    <a:pt x="552" y="280"/>
                    <a:pt x="552" y="280"/>
                    <a:pt x="552" y="280"/>
                  </a:cubicBezTo>
                  <a:cubicBezTo>
                    <a:pt x="552" y="280"/>
                    <a:pt x="552" y="280"/>
                    <a:pt x="558" y="283"/>
                  </a:cubicBezTo>
                  <a:cubicBezTo>
                    <a:pt x="558" y="282"/>
                    <a:pt x="558" y="282"/>
                    <a:pt x="558" y="282"/>
                  </a:cubicBezTo>
                  <a:cubicBezTo>
                    <a:pt x="557" y="282"/>
                    <a:pt x="557" y="282"/>
                    <a:pt x="557" y="282"/>
                  </a:cubicBezTo>
                  <a:cubicBezTo>
                    <a:pt x="557" y="282"/>
                    <a:pt x="557" y="282"/>
                    <a:pt x="557" y="284"/>
                  </a:cubicBezTo>
                  <a:cubicBezTo>
                    <a:pt x="557" y="286"/>
                    <a:pt x="557" y="290"/>
                    <a:pt x="557" y="298"/>
                  </a:cubicBezTo>
                  <a:cubicBezTo>
                    <a:pt x="557" y="301"/>
                    <a:pt x="557" y="301"/>
                    <a:pt x="557" y="301"/>
                  </a:cubicBezTo>
                  <a:cubicBezTo>
                    <a:pt x="559" y="299"/>
                    <a:pt x="559" y="299"/>
                    <a:pt x="559" y="299"/>
                  </a:cubicBezTo>
                  <a:cubicBezTo>
                    <a:pt x="559" y="299"/>
                    <a:pt x="559" y="299"/>
                    <a:pt x="570" y="290"/>
                  </a:cubicBezTo>
                  <a:cubicBezTo>
                    <a:pt x="569" y="288"/>
                    <a:pt x="569" y="288"/>
                    <a:pt x="569" y="288"/>
                  </a:cubicBezTo>
                  <a:cubicBezTo>
                    <a:pt x="568" y="288"/>
                    <a:pt x="568" y="288"/>
                    <a:pt x="568" y="288"/>
                  </a:cubicBezTo>
                  <a:cubicBezTo>
                    <a:pt x="568" y="288"/>
                    <a:pt x="568" y="288"/>
                    <a:pt x="566" y="292"/>
                  </a:cubicBezTo>
                  <a:cubicBezTo>
                    <a:pt x="564" y="296"/>
                    <a:pt x="560" y="305"/>
                    <a:pt x="553" y="322"/>
                  </a:cubicBezTo>
                  <a:cubicBezTo>
                    <a:pt x="553" y="322"/>
                    <a:pt x="553" y="322"/>
                    <a:pt x="553" y="322"/>
                  </a:cubicBezTo>
                  <a:cubicBezTo>
                    <a:pt x="553" y="323"/>
                    <a:pt x="553" y="323"/>
                    <a:pt x="553" y="323"/>
                  </a:cubicBezTo>
                  <a:cubicBezTo>
                    <a:pt x="553" y="323"/>
                    <a:pt x="553" y="323"/>
                    <a:pt x="553" y="324"/>
                  </a:cubicBezTo>
                  <a:cubicBezTo>
                    <a:pt x="554" y="325"/>
                    <a:pt x="556" y="328"/>
                    <a:pt x="558" y="333"/>
                  </a:cubicBezTo>
                  <a:cubicBezTo>
                    <a:pt x="560" y="337"/>
                    <a:pt x="561" y="342"/>
                    <a:pt x="561" y="346"/>
                  </a:cubicBezTo>
                  <a:cubicBezTo>
                    <a:pt x="561" y="347"/>
                    <a:pt x="561" y="347"/>
                    <a:pt x="561" y="347"/>
                  </a:cubicBezTo>
                  <a:cubicBezTo>
                    <a:pt x="561" y="347"/>
                    <a:pt x="561" y="347"/>
                    <a:pt x="561" y="347"/>
                  </a:cubicBezTo>
                  <a:cubicBezTo>
                    <a:pt x="561" y="349"/>
                    <a:pt x="561" y="351"/>
                    <a:pt x="561" y="353"/>
                  </a:cubicBezTo>
                  <a:cubicBezTo>
                    <a:pt x="561" y="357"/>
                    <a:pt x="561" y="361"/>
                    <a:pt x="561" y="363"/>
                  </a:cubicBezTo>
                  <a:cubicBezTo>
                    <a:pt x="560" y="365"/>
                    <a:pt x="560" y="366"/>
                    <a:pt x="560" y="367"/>
                  </a:cubicBezTo>
                  <a:cubicBezTo>
                    <a:pt x="560" y="367"/>
                    <a:pt x="560" y="368"/>
                    <a:pt x="560" y="368"/>
                  </a:cubicBezTo>
                  <a:cubicBezTo>
                    <a:pt x="561" y="368"/>
                    <a:pt x="561" y="368"/>
                    <a:pt x="561" y="368"/>
                  </a:cubicBezTo>
                  <a:cubicBezTo>
                    <a:pt x="561" y="367"/>
                    <a:pt x="561" y="367"/>
                    <a:pt x="561" y="367"/>
                  </a:cubicBezTo>
                  <a:cubicBezTo>
                    <a:pt x="561" y="367"/>
                    <a:pt x="558" y="367"/>
                    <a:pt x="555" y="367"/>
                  </a:cubicBezTo>
                  <a:cubicBezTo>
                    <a:pt x="551" y="368"/>
                    <a:pt x="547" y="368"/>
                    <a:pt x="544" y="368"/>
                  </a:cubicBezTo>
                  <a:cubicBezTo>
                    <a:pt x="542" y="368"/>
                    <a:pt x="541" y="368"/>
                    <a:pt x="540" y="368"/>
                  </a:cubicBezTo>
                  <a:cubicBezTo>
                    <a:pt x="540" y="368"/>
                    <a:pt x="540" y="368"/>
                    <a:pt x="540" y="368"/>
                  </a:cubicBezTo>
                  <a:cubicBezTo>
                    <a:pt x="540" y="368"/>
                    <a:pt x="540" y="368"/>
                    <a:pt x="540" y="368"/>
                  </a:cubicBezTo>
                  <a:cubicBezTo>
                    <a:pt x="537" y="368"/>
                    <a:pt x="533" y="367"/>
                    <a:pt x="530" y="367"/>
                  </a:cubicBezTo>
                  <a:cubicBezTo>
                    <a:pt x="526" y="366"/>
                    <a:pt x="524" y="365"/>
                    <a:pt x="524" y="365"/>
                  </a:cubicBezTo>
                  <a:cubicBezTo>
                    <a:pt x="523" y="367"/>
                    <a:pt x="523" y="367"/>
                    <a:pt x="523" y="367"/>
                  </a:cubicBezTo>
                  <a:cubicBezTo>
                    <a:pt x="525" y="366"/>
                    <a:pt x="525" y="366"/>
                    <a:pt x="525" y="366"/>
                  </a:cubicBezTo>
                  <a:cubicBezTo>
                    <a:pt x="525" y="366"/>
                    <a:pt x="525" y="366"/>
                    <a:pt x="519" y="353"/>
                  </a:cubicBezTo>
                  <a:cubicBezTo>
                    <a:pt x="518" y="350"/>
                    <a:pt x="518" y="350"/>
                    <a:pt x="518" y="350"/>
                  </a:cubicBezTo>
                  <a:cubicBezTo>
                    <a:pt x="517" y="352"/>
                    <a:pt x="517" y="352"/>
                    <a:pt x="517" y="352"/>
                  </a:cubicBezTo>
                  <a:cubicBezTo>
                    <a:pt x="516" y="353"/>
                    <a:pt x="516" y="353"/>
                    <a:pt x="516" y="353"/>
                  </a:cubicBezTo>
                  <a:cubicBezTo>
                    <a:pt x="516" y="353"/>
                    <a:pt x="514" y="355"/>
                    <a:pt x="512" y="357"/>
                  </a:cubicBezTo>
                  <a:cubicBezTo>
                    <a:pt x="511" y="358"/>
                    <a:pt x="510" y="359"/>
                    <a:pt x="509" y="359"/>
                  </a:cubicBezTo>
                  <a:cubicBezTo>
                    <a:pt x="508" y="360"/>
                    <a:pt x="507" y="360"/>
                    <a:pt x="507" y="360"/>
                  </a:cubicBezTo>
                  <a:cubicBezTo>
                    <a:pt x="506" y="360"/>
                    <a:pt x="506" y="360"/>
                    <a:pt x="506" y="360"/>
                  </a:cubicBezTo>
                  <a:cubicBezTo>
                    <a:pt x="506" y="360"/>
                    <a:pt x="505" y="359"/>
                    <a:pt x="505" y="359"/>
                  </a:cubicBezTo>
                  <a:cubicBezTo>
                    <a:pt x="504" y="358"/>
                    <a:pt x="503" y="356"/>
                    <a:pt x="503" y="355"/>
                  </a:cubicBezTo>
                  <a:cubicBezTo>
                    <a:pt x="502" y="354"/>
                    <a:pt x="502" y="353"/>
                    <a:pt x="501" y="353"/>
                  </a:cubicBezTo>
                  <a:cubicBezTo>
                    <a:pt x="501" y="352"/>
                    <a:pt x="500" y="352"/>
                    <a:pt x="499" y="352"/>
                  </a:cubicBezTo>
                  <a:cubicBezTo>
                    <a:pt x="498" y="352"/>
                    <a:pt x="498" y="352"/>
                    <a:pt x="497" y="352"/>
                  </a:cubicBezTo>
                  <a:cubicBezTo>
                    <a:pt x="495" y="353"/>
                    <a:pt x="493" y="355"/>
                    <a:pt x="491" y="357"/>
                  </a:cubicBezTo>
                  <a:cubicBezTo>
                    <a:pt x="488" y="359"/>
                    <a:pt x="486" y="360"/>
                    <a:pt x="484" y="360"/>
                  </a:cubicBezTo>
                  <a:cubicBezTo>
                    <a:pt x="483" y="360"/>
                    <a:pt x="483" y="360"/>
                    <a:pt x="483" y="360"/>
                  </a:cubicBezTo>
                  <a:cubicBezTo>
                    <a:pt x="482" y="360"/>
                    <a:pt x="481" y="359"/>
                    <a:pt x="480" y="358"/>
                  </a:cubicBezTo>
                  <a:cubicBezTo>
                    <a:pt x="476" y="356"/>
                    <a:pt x="470" y="351"/>
                    <a:pt x="463" y="351"/>
                  </a:cubicBezTo>
                  <a:cubicBezTo>
                    <a:pt x="462" y="351"/>
                    <a:pt x="460" y="351"/>
                    <a:pt x="458" y="352"/>
                  </a:cubicBezTo>
                  <a:cubicBezTo>
                    <a:pt x="458" y="353"/>
                    <a:pt x="458" y="353"/>
                    <a:pt x="458" y="353"/>
                  </a:cubicBezTo>
                  <a:cubicBezTo>
                    <a:pt x="458" y="352"/>
                    <a:pt x="458" y="352"/>
                    <a:pt x="458" y="352"/>
                  </a:cubicBezTo>
                  <a:cubicBezTo>
                    <a:pt x="452" y="354"/>
                    <a:pt x="444" y="358"/>
                    <a:pt x="436" y="362"/>
                  </a:cubicBezTo>
                  <a:cubicBezTo>
                    <a:pt x="432" y="364"/>
                    <a:pt x="429" y="365"/>
                    <a:pt x="426" y="367"/>
                  </a:cubicBezTo>
                  <a:cubicBezTo>
                    <a:pt x="423" y="368"/>
                    <a:pt x="420" y="369"/>
                    <a:pt x="419" y="369"/>
                  </a:cubicBezTo>
                  <a:cubicBezTo>
                    <a:pt x="419" y="371"/>
                    <a:pt x="419" y="371"/>
                    <a:pt x="419" y="371"/>
                  </a:cubicBezTo>
                  <a:cubicBezTo>
                    <a:pt x="419" y="369"/>
                    <a:pt x="419" y="369"/>
                    <a:pt x="419" y="369"/>
                  </a:cubicBezTo>
                  <a:cubicBezTo>
                    <a:pt x="414" y="370"/>
                    <a:pt x="410" y="374"/>
                    <a:pt x="405" y="379"/>
                  </a:cubicBezTo>
                  <a:cubicBezTo>
                    <a:pt x="401" y="383"/>
                    <a:pt x="396" y="389"/>
                    <a:pt x="394" y="393"/>
                  </a:cubicBezTo>
                  <a:cubicBezTo>
                    <a:pt x="391" y="397"/>
                    <a:pt x="389" y="402"/>
                    <a:pt x="385" y="406"/>
                  </a:cubicBezTo>
                  <a:cubicBezTo>
                    <a:pt x="382" y="410"/>
                    <a:pt x="377" y="413"/>
                    <a:pt x="369" y="415"/>
                  </a:cubicBezTo>
                  <a:cubicBezTo>
                    <a:pt x="369" y="417"/>
                    <a:pt x="369" y="417"/>
                    <a:pt x="369" y="417"/>
                  </a:cubicBezTo>
                  <a:cubicBezTo>
                    <a:pt x="369" y="415"/>
                    <a:pt x="369" y="415"/>
                    <a:pt x="369" y="415"/>
                  </a:cubicBezTo>
                  <a:cubicBezTo>
                    <a:pt x="365" y="416"/>
                    <a:pt x="362" y="417"/>
                    <a:pt x="359" y="417"/>
                  </a:cubicBezTo>
                  <a:cubicBezTo>
                    <a:pt x="355" y="417"/>
                    <a:pt x="353" y="416"/>
                    <a:pt x="352" y="415"/>
                  </a:cubicBezTo>
                  <a:cubicBezTo>
                    <a:pt x="351" y="414"/>
                    <a:pt x="351" y="414"/>
                    <a:pt x="351" y="414"/>
                  </a:cubicBezTo>
                  <a:cubicBezTo>
                    <a:pt x="350" y="413"/>
                    <a:pt x="350" y="413"/>
                    <a:pt x="350" y="413"/>
                  </a:cubicBezTo>
                  <a:cubicBezTo>
                    <a:pt x="350" y="413"/>
                    <a:pt x="350" y="413"/>
                    <a:pt x="350" y="413"/>
                  </a:cubicBezTo>
                  <a:cubicBezTo>
                    <a:pt x="350" y="412"/>
                    <a:pt x="350" y="412"/>
                    <a:pt x="350" y="412"/>
                  </a:cubicBezTo>
                  <a:cubicBezTo>
                    <a:pt x="348" y="413"/>
                    <a:pt x="348" y="413"/>
                    <a:pt x="348" y="413"/>
                  </a:cubicBezTo>
                  <a:cubicBezTo>
                    <a:pt x="348" y="413"/>
                    <a:pt x="348" y="413"/>
                    <a:pt x="340" y="417"/>
                  </a:cubicBezTo>
                  <a:cubicBezTo>
                    <a:pt x="341" y="418"/>
                    <a:pt x="341" y="418"/>
                    <a:pt x="341" y="418"/>
                  </a:cubicBezTo>
                  <a:cubicBezTo>
                    <a:pt x="342" y="417"/>
                    <a:pt x="342" y="417"/>
                    <a:pt x="342" y="417"/>
                  </a:cubicBezTo>
                  <a:cubicBezTo>
                    <a:pt x="342" y="417"/>
                    <a:pt x="342" y="417"/>
                    <a:pt x="332" y="413"/>
                  </a:cubicBezTo>
                  <a:cubicBezTo>
                    <a:pt x="331" y="412"/>
                    <a:pt x="331" y="412"/>
                    <a:pt x="331" y="412"/>
                  </a:cubicBezTo>
                  <a:cubicBezTo>
                    <a:pt x="331" y="413"/>
                    <a:pt x="331" y="413"/>
                    <a:pt x="331" y="413"/>
                  </a:cubicBezTo>
                  <a:cubicBezTo>
                    <a:pt x="330" y="413"/>
                    <a:pt x="330" y="413"/>
                    <a:pt x="330" y="413"/>
                  </a:cubicBezTo>
                  <a:cubicBezTo>
                    <a:pt x="329" y="414"/>
                    <a:pt x="322" y="417"/>
                    <a:pt x="316" y="417"/>
                  </a:cubicBezTo>
                  <a:cubicBezTo>
                    <a:pt x="315" y="417"/>
                    <a:pt x="314" y="417"/>
                    <a:pt x="313" y="417"/>
                  </a:cubicBezTo>
                  <a:cubicBezTo>
                    <a:pt x="313" y="417"/>
                    <a:pt x="313" y="417"/>
                    <a:pt x="313" y="417"/>
                  </a:cubicBezTo>
                  <a:cubicBezTo>
                    <a:pt x="313" y="417"/>
                    <a:pt x="313" y="417"/>
                    <a:pt x="313" y="417"/>
                  </a:cubicBezTo>
                  <a:cubicBezTo>
                    <a:pt x="311" y="417"/>
                    <a:pt x="310" y="416"/>
                    <a:pt x="309" y="416"/>
                  </a:cubicBezTo>
                  <a:cubicBezTo>
                    <a:pt x="308" y="415"/>
                    <a:pt x="306" y="415"/>
                    <a:pt x="305" y="415"/>
                  </a:cubicBezTo>
                  <a:cubicBezTo>
                    <a:pt x="304" y="415"/>
                    <a:pt x="303" y="415"/>
                    <a:pt x="301" y="415"/>
                  </a:cubicBezTo>
                  <a:cubicBezTo>
                    <a:pt x="301" y="415"/>
                    <a:pt x="301" y="415"/>
                    <a:pt x="301" y="415"/>
                  </a:cubicBezTo>
                  <a:cubicBezTo>
                    <a:pt x="301" y="416"/>
                    <a:pt x="301" y="416"/>
                    <a:pt x="301" y="416"/>
                  </a:cubicBezTo>
                  <a:cubicBezTo>
                    <a:pt x="298" y="418"/>
                    <a:pt x="297" y="421"/>
                    <a:pt x="295" y="423"/>
                  </a:cubicBezTo>
                  <a:cubicBezTo>
                    <a:pt x="292" y="425"/>
                    <a:pt x="289" y="427"/>
                    <a:pt x="281" y="427"/>
                  </a:cubicBezTo>
                  <a:cubicBezTo>
                    <a:pt x="281" y="427"/>
                    <a:pt x="281" y="427"/>
                    <a:pt x="281" y="427"/>
                  </a:cubicBezTo>
                  <a:cubicBezTo>
                    <a:pt x="281" y="427"/>
                    <a:pt x="281" y="427"/>
                    <a:pt x="281" y="427"/>
                  </a:cubicBezTo>
                  <a:cubicBezTo>
                    <a:pt x="280" y="428"/>
                    <a:pt x="279" y="428"/>
                    <a:pt x="278" y="428"/>
                  </a:cubicBezTo>
                  <a:cubicBezTo>
                    <a:pt x="272" y="428"/>
                    <a:pt x="267" y="426"/>
                    <a:pt x="263" y="425"/>
                  </a:cubicBezTo>
                  <a:cubicBezTo>
                    <a:pt x="261" y="424"/>
                    <a:pt x="259" y="424"/>
                    <a:pt x="258" y="423"/>
                  </a:cubicBezTo>
                  <a:cubicBezTo>
                    <a:pt x="258" y="423"/>
                    <a:pt x="257" y="423"/>
                    <a:pt x="257" y="422"/>
                  </a:cubicBezTo>
                  <a:cubicBezTo>
                    <a:pt x="257" y="422"/>
                    <a:pt x="257" y="422"/>
                    <a:pt x="257" y="422"/>
                  </a:cubicBezTo>
                  <a:cubicBezTo>
                    <a:pt x="256" y="422"/>
                    <a:pt x="256" y="422"/>
                    <a:pt x="256" y="422"/>
                  </a:cubicBezTo>
                  <a:cubicBezTo>
                    <a:pt x="256" y="422"/>
                    <a:pt x="256" y="422"/>
                    <a:pt x="256" y="422"/>
                  </a:cubicBezTo>
                  <a:cubicBezTo>
                    <a:pt x="256" y="422"/>
                    <a:pt x="256" y="422"/>
                    <a:pt x="245" y="422"/>
                  </a:cubicBezTo>
                  <a:cubicBezTo>
                    <a:pt x="245" y="423"/>
                    <a:pt x="245" y="423"/>
                    <a:pt x="245" y="423"/>
                  </a:cubicBezTo>
                  <a:cubicBezTo>
                    <a:pt x="246" y="422"/>
                    <a:pt x="246" y="422"/>
                    <a:pt x="246" y="422"/>
                  </a:cubicBezTo>
                  <a:cubicBezTo>
                    <a:pt x="246" y="422"/>
                    <a:pt x="244" y="421"/>
                    <a:pt x="241" y="419"/>
                  </a:cubicBezTo>
                  <a:cubicBezTo>
                    <a:pt x="240" y="419"/>
                    <a:pt x="238" y="418"/>
                    <a:pt x="237" y="418"/>
                  </a:cubicBezTo>
                  <a:cubicBezTo>
                    <a:pt x="236" y="417"/>
                    <a:pt x="234" y="417"/>
                    <a:pt x="233" y="417"/>
                  </a:cubicBezTo>
                  <a:cubicBezTo>
                    <a:pt x="231" y="417"/>
                    <a:pt x="229" y="417"/>
                    <a:pt x="227" y="418"/>
                  </a:cubicBezTo>
                  <a:cubicBezTo>
                    <a:pt x="224" y="420"/>
                    <a:pt x="221" y="422"/>
                    <a:pt x="217" y="424"/>
                  </a:cubicBezTo>
                  <a:cubicBezTo>
                    <a:pt x="214" y="426"/>
                    <a:pt x="210" y="428"/>
                    <a:pt x="208" y="428"/>
                  </a:cubicBezTo>
                  <a:cubicBezTo>
                    <a:pt x="208" y="427"/>
                    <a:pt x="208" y="427"/>
                    <a:pt x="208" y="427"/>
                  </a:cubicBezTo>
                  <a:cubicBezTo>
                    <a:pt x="207" y="427"/>
                    <a:pt x="207" y="427"/>
                    <a:pt x="207" y="427"/>
                  </a:cubicBezTo>
                  <a:cubicBezTo>
                    <a:pt x="207" y="427"/>
                    <a:pt x="207" y="427"/>
                    <a:pt x="207" y="427"/>
                  </a:cubicBezTo>
                  <a:cubicBezTo>
                    <a:pt x="203" y="427"/>
                    <a:pt x="200" y="427"/>
                    <a:pt x="198" y="426"/>
                  </a:cubicBezTo>
                  <a:cubicBezTo>
                    <a:pt x="197" y="426"/>
                    <a:pt x="196" y="425"/>
                    <a:pt x="196" y="424"/>
                  </a:cubicBezTo>
                  <a:cubicBezTo>
                    <a:pt x="196" y="423"/>
                    <a:pt x="195" y="422"/>
                    <a:pt x="195" y="421"/>
                  </a:cubicBezTo>
                  <a:cubicBezTo>
                    <a:pt x="194" y="421"/>
                    <a:pt x="194" y="421"/>
                    <a:pt x="194" y="421"/>
                  </a:cubicBezTo>
                  <a:cubicBezTo>
                    <a:pt x="195" y="421"/>
                    <a:pt x="195" y="421"/>
                    <a:pt x="195" y="421"/>
                  </a:cubicBezTo>
                  <a:cubicBezTo>
                    <a:pt x="195" y="419"/>
                    <a:pt x="196" y="418"/>
                    <a:pt x="197" y="417"/>
                  </a:cubicBezTo>
                  <a:cubicBezTo>
                    <a:pt x="198" y="416"/>
                    <a:pt x="200" y="415"/>
                    <a:pt x="201" y="414"/>
                  </a:cubicBezTo>
                  <a:cubicBezTo>
                    <a:pt x="202" y="413"/>
                    <a:pt x="203" y="413"/>
                    <a:pt x="204" y="412"/>
                  </a:cubicBezTo>
                  <a:cubicBezTo>
                    <a:pt x="204" y="411"/>
                    <a:pt x="205" y="410"/>
                    <a:pt x="205" y="409"/>
                  </a:cubicBezTo>
                  <a:cubicBezTo>
                    <a:pt x="205" y="408"/>
                    <a:pt x="205" y="408"/>
                    <a:pt x="205" y="407"/>
                  </a:cubicBezTo>
                  <a:cubicBezTo>
                    <a:pt x="203" y="407"/>
                    <a:pt x="203" y="407"/>
                    <a:pt x="203" y="407"/>
                  </a:cubicBezTo>
                  <a:cubicBezTo>
                    <a:pt x="205" y="407"/>
                    <a:pt x="205" y="407"/>
                    <a:pt x="205" y="407"/>
                  </a:cubicBezTo>
                  <a:cubicBezTo>
                    <a:pt x="205" y="406"/>
                    <a:pt x="205" y="405"/>
                    <a:pt x="204" y="405"/>
                  </a:cubicBezTo>
                  <a:cubicBezTo>
                    <a:pt x="204" y="404"/>
                    <a:pt x="203" y="403"/>
                    <a:pt x="202" y="402"/>
                  </a:cubicBezTo>
                  <a:cubicBezTo>
                    <a:pt x="201" y="402"/>
                    <a:pt x="200" y="402"/>
                    <a:pt x="199" y="402"/>
                  </a:cubicBezTo>
                  <a:cubicBezTo>
                    <a:pt x="198" y="402"/>
                    <a:pt x="198" y="402"/>
                    <a:pt x="198" y="402"/>
                  </a:cubicBezTo>
                  <a:cubicBezTo>
                    <a:pt x="197" y="402"/>
                    <a:pt x="196" y="402"/>
                    <a:pt x="194" y="402"/>
                  </a:cubicBezTo>
                  <a:cubicBezTo>
                    <a:pt x="194" y="402"/>
                    <a:pt x="194" y="402"/>
                    <a:pt x="194" y="402"/>
                  </a:cubicBezTo>
                  <a:cubicBezTo>
                    <a:pt x="194" y="402"/>
                    <a:pt x="194" y="402"/>
                    <a:pt x="194" y="402"/>
                  </a:cubicBezTo>
                  <a:cubicBezTo>
                    <a:pt x="193" y="402"/>
                    <a:pt x="192" y="402"/>
                    <a:pt x="191" y="401"/>
                  </a:cubicBezTo>
                  <a:cubicBezTo>
                    <a:pt x="188" y="400"/>
                    <a:pt x="182" y="397"/>
                    <a:pt x="178" y="395"/>
                  </a:cubicBezTo>
                  <a:cubicBezTo>
                    <a:pt x="177" y="396"/>
                    <a:pt x="177" y="396"/>
                    <a:pt x="177" y="396"/>
                  </a:cubicBezTo>
                  <a:cubicBezTo>
                    <a:pt x="179" y="398"/>
                    <a:pt x="179" y="398"/>
                    <a:pt x="179" y="398"/>
                  </a:cubicBezTo>
                  <a:cubicBezTo>
                    <a:pt x="180" y="396"/>
                    <a:pt x="181" y="395"/>
                    <a:pt x="181" y="393"/>
                  </a:cubicBezTo>
                  <a:cubicBezTo>
                    <a:pt x="181" y="392"/>
                    <a:pt x="181" y="391"/>
                    <a:pt x="180" y="390"/>
                  </a:cubicBezTo>
                  <a:cubicBezTo>
                    <a:pt x="179" y="391"/>
                    <a:pt x="179" y="391"/>
                    <a:pt x="179" y="391"/>
                  </a:cubicBezTo>
                  <a:cubicBezTo>
                    <a:pt x="180" y="391"/>
                    <a:pt x="180" y="391"/>
                    <a:pt x="180" y="391"/>
                  </a:cubicBezTo>
                  <a:cubicBezTo>
                    <a:pt x="180" y="390"/>
                    <a:pt x="179" y="389"/>
                    <a:pt x="179" y="388"/>
                  </a:cubicBezTo>
                  <a:cubicBezTo>
                    <a:pt x="178" y="387"/>
                    <a:pt x="177" y="387"/>
                    <a:pt x="176" y="387"/>
                  </a:cubicBezTo>
                  <a:cubicBezTo>
                    <a:pt x="174" y="387"/>
                    <a:pt x="172" y="388"/>
                    <a:pt x="171" y="389"/>
                  </a:cubicBezTo>
                  <a:cubicBezTo>
                    <a:pt x="170" y="389"/>
                    <a:pt x="169" y="390"/>
                    <a:pt x="169" y="390"/>
                  </a:cubicBezTo>
                  <a:cubicBezTo>
                    <a:pt x="169" y="391"/>
                    <a:pt x="169" y="391"/>
                    <a:pt x="169" y="391"/>
                  </a:cubicBezTo>
                  <a:cubicBezTo>
                    <a:pt x="171" y="391"/>
                    <a:pt x="171" y="391"/>
                    <a:pt x="171" y="391"/>
                  </a:cubicBezTo>
                  <a:cubicBezTo>
                    <a:pt x="171" y="391"/>
                    <a:pt x="171" y="391"/>
                    <a:pt x="167" y="375"/>
                  </a:cubicBezTo>
                  <a:cubicBezTo>
                    <a:pt x="165" y="375"/>
                    <a:pt x="165" y="375"/>
                    <a:pt x="165" y="375"/>
                  </a:cubicBezTo>
                  <a:cubicBezTo>
                    <a:pt x="165" y="376"/>
                    <a:pt x="165" y="376"/>
                    <a:pt x="165" y="376"/>
                  </a:cubicBezTo>
                  <a:cubicBezTo>
                    <a:pt x="165" y="376"/>
                    <a:pt x="165" y="376"/>
                    <a:pt x="166" y="376"/>
                  </a:cubicBezTo>
                  <a:cubicBezTo>
                    <a:pt x="166" y="376"/>
                    <a:pt x="167" y="376"/>
                    <a:pt x="169" y="376"/>
                  </a:cubicBezTo>
                  <a:cubicBezTo>
                    <a:pt x="170" y="376"/>
                    <a:pt x="170" y="376"/>
                    <a:pt x="170" y="376"/>
                  </a:cubicBezTo>
                  <a:cubicBezTo>
                    <a:pt x="171" y="375"/>
                    <a:pt x="171" y="375"/>
                    <a:pt x="171" y="375"/>
                  </a:cubicBezTo>
                  <a:cubicBezTo>
                    <a:pt x="171" y="375"/>
                    <a:pt x="171" y="375"/>
                    <a:pt x="174" y="367"/>
                  </a:cubicBezTo>
                  <a:cubicBezTo>
                    <a:pt x="172" y="367"/>
                    <a:pt x="172" y="367"/>
                    <a:pt x="172" y="367"/>
                  </a:cubicBezTo>
                  <a:cubicBezTo>
                    <a:pt x="171" y="368"/>
                    <a:pt x="171" y="368"/>
                    <a:pt x="171" y="368"/>
                  </a:cubicBezTo>
                  <a:cubicBezTo>
                    <a:pt x="171" y="368"/>
                    <a:pt x="171" y="368"/>
                    <a:pt x="177" y="371"/>
                  </a:cubicBezTo>
                  <a:cubicBezTo>
                    <a:pt x="178" y="372"/>
                    <a:pt x="178" y="372"/>
                    <a:pt x="178" y="372"/>
                  </a:cubicBezTo>
                  <a:cubicBezTo>
                    <a:pt x="179" y="370"/>
                    <a:pt x="179" y="370"/>
                    <a:pt x="179" y="370"/>
                  </a:cubicBezTo>
                  <a:cubicBezTo>
                    <a:pt x="179" y="370"/>
                    <a:pt x="179" y="370"/>
                    <a:pt x="180" y="364"/>
                  </a:cubicBezTo>
                  <a:cubicBezTo>
                    <a:pt x="181" y="364"/>
                    <a:pt x="181" y="364"/>
                    <a:pt x="181" y="364"/>
                  </a:cubicBezTo>
                  <a:cubicBezTo>
                    <a:pt x="180" y="363"/>
                    <a:pt x="180" y="363"/>
                    <a:pt x="180" y="363"/>
                  </a:cubicBezTo>
                  <a:cubicBezTo>
                    <a:pt x="180" y="363"/>
                    <a:pt x="171" y="356"/>
                    <a:pt x="159" y="353"/>
                  </a:cubicBezTo>
                  <a:cubicBezTo>
                    <a:pt x="159" y="353"/>
                    <a:pt x="159" y="353"/>
                    <a:pt x="159" y="353"/>
                  </a:cubicBezTo>
                  <a:cubicBezTo>
                    <a:pt x="159" y="353"/>
                    <a:pt x="159" y="353"/>
                    <a:pt x="159" y="353"/>
                  </a:cubicBezTo>
                  <a:cubicBezTo>
                    <a:pt x="157" y="353"/>
                    <a:pt x="156" y="354"/>
                    <a:pt x="155" y="354"/>
                  </a:cubicBezTo>
                  <a:cubicBezTo>
                    <a:pt x="153" y="356"/>
                    <a:pt x="151" y="358"/>
                    <a:pt x="150" y="361"/>
                  </a:cubicBezTo>
                  <a:cubicBezTo>
                    <a:pt x="148" y="364"/>
                    <a:pt x="147" y="369"/>
                    <a:pt x="145" y="372"/>
                  </a:cubicBezTo>
                  <a:cubicBezTo>
                    <a:pt x="145" y="374"/>
                    <a:pt x="144" y="375"/>
                    <a:pt x="144" y="376"/>
                  </a:cubicBezTo>
                  <a:cubicBezTo>
                    <a:pt x="143" y="377"/>
                    <a:pt x="143" y="377"/>
                    <a:pt x="143" y="377"/>
                  </a:cubicBezTo>
                  <a:cubicBezTo>
                    <a:pt x="142" y="377"/>
                    <a:pt x="142" y="377"/>
                    <a:pt x="142" y="377"/>
                  </a:cubicBezTo>
                  <a:cubicBezTo>
                    <a:pt x="142" y="377"/>
                    <a:pt x="142" y="377"/>
                    <a:pt x="142" y="377"/>
                  </a:cubicBezTo>
                  <a:cubicBezTo>
                    <a:pt x="142" y="377"/>
                    <a:pt x="142" y="377"/>
                    <a:pt x="142" y="377"/>
                  </a:cubicBezTo>
                  <a:cubicBezTo>
                    <a:pt x="142" y="378"/>
                    <a:pt x="142" y="378"/>
                    <a:pt x="142" y="378"/>
                  </a:cubicBezTo>
                  <a:cubicBezTo>
                    <a:pt x="141" y="377"/>
                    <a:pt x="141" y="377"/>
                    <a:pt x="141" y="377"/>
                  </a:cubicBezTo>
                  <a:cubicBezTo>
                    <a:pt x="140" y="377"/>
                    <a:pt x="140" y="376"/>
                    <a:pt x="139" y="375"/>
                  </a:cubicBezTo>
                  <a:cubicBezTo>
                    <a:pt x="138" y="374"/>
                    <a:pt x="138" y="371"/>
                    <a:pt x="137" y="369"/>
                  </a:cubicBezTo>
                  <a:cubicBezTo>
                    <a:pt x="136" y="367"/>
                    <a:pt x="134" y="365"/>
                    <a:pt x="132" y="364"/>
                  </a:cubicBezTo>
                  <a:cubicBezTo>
                    <a:pt x="132" y="365"/>
                    <a:pt x="132" y="365"/>
                    <a:pt x="132" y="365"/>
                  </a:cubicBezTo>
                  <a:cubicBezTo>
                    <a:pt x="133" y="364"/>
                    <a:pt x="133" y="364"/>
                    <a:pt x="133" y="364"/>
                  </a:cubicBezTo>
                  <a:cubicBezTo>
                    <a:pt x="132" y="363"/>
                    <a:pt x="130" y="363"/>
                    <a:pt x="129" y="363"/>
                  </a:cubicBezTo>
                  <a:cubicBezTo>
                    <a:pt x="127" y="363"/>
                    <a:pt x="125" y="364"/>
                    <a:pt x="123" y="365"/>
                  </a:cubicBezTo>
                  <a:cubicBezTo>
                    <a:pt x="121" y="366"/>
                    <a:pt x="120" y="367"/>
                    <a:pt x="118" y="367"/>
                  </a:cubicBezTo>
                  <a:cubicBezTo>
                    <a:pt x="117" y="367"/>
                    <a:pt x="117" y="367"/>
                    <a:pt x="116" y="367"/>
                  </a:cubicBezTo>
                  <a:cubicBezTo>
                    <a:pt x="116" y="367"/>
                    <a:pt x="116" y="367"/>
                    <a:pt x="116" y="367"/>
                  </a:cubicBezTo>
                  <a:cubicBezTo>
                    <a:pt x="116" y="367"/>
                    <a:pt x="116" y="367"/>
                    <a:pt x="116" y="367"/>
                  </a:cubicBezTo>
                  <a:cubicBezTo>
                    <a:pt x="114" y="366"/>
                    <a:pt x="112" y="364"/>
                    <a:pt x="110" y="362"/>
                  </a:cubicBezTo>
                  <a:cubicBezTo>
                    <a:pt x="109" y="361"/>
                    <a:pt x="109" y="360"/>
                    <a:pt x="108" y="360"/>
                  </a:cubicBezTo>
                  <a:cubicBezTo>
                    <a:pt x="107" y="359"/>
                    <a:pt x="106" y="358"/>
                    <a:pt x="105" y="357"/>
                  </a:cubicBezTo>
                  <a:cubicBezTo>
                    <a:pt x="105" y="357"/>
                    <a:pt x="105" y="357"/>
                    <a:pt x="105" y="357"/>
                  </a:cubicBezTo>
                  <a:cubicBezTo>
                    <a:pt x="105" y="357"/>
                    <a:pt x="105" y="357"/>
                    <a:pt x="105" y="357"/>
                  </a:cubicBezTo>
                  <a:cubicBezTo>
                    <a:pt x="101" y="356"/>
                    <a:pt x="89" y="353"/>
                    <a:pt x="89" y="353"/>
                  </a:cubicBezTo>
                  <a:cubicBezTo>
                    <a:pt x="88" y="355"/>
                    <a:pt x="88" y="355"/>
                    <a:pt x="88" y="355"/>
                  </a:cubicBezTo>
                  <a:cubicBezTo>
                    <a:pt x="89" y="356"/>
                    <a:pt x="89" y="356"/>
                    <a:pt x="89" y="356"/>
                  </a:cubicBezTo>
                  <a:cubicBezTo>
                    <a:pt x="89" y="356"/>
                    <a:pt x="89" y="356"/>
                    <a:pt x="100" y="352"/>
                  </a:cubicBezTo>
                  <a:cubicBezTo>
                    <a:pt x="100" y="352"/>
                    <a:pt x="100" y="352"/>
                    <a:pt x="100" y="352"/>
                  </a:cubicBezTo>
                  <a:cubicBezTo>
                    <a:pt x="101" y="351"/>
                    <a:pt x="101" y="351"/>
                    <a:pt x="101" y="351"/>
                  </a:cubicBezTo>
                  <a:cubicBezTo>
                    <a:pt x="101" y="351"/>
                    <a:pt x="101" y="351"/>
                    <a:pt x="102" y="345"/>
                  </a:cubicBezTo>
                  <a:cubicBezTo>
                    <a:pt x="102" y="344"/>
                    <a:pt x="102" y="344"/>
                    <a:pt x="102" y="344"/>
                  </a:cubicBezTo>
                  <a:cubicBezTo>
                    <a:pt x="101" y="344"/>
                    <a:pt x="101" y="344"/>
                    <a:pt x="101" y="344"/>
                  </a:cubicBezTo>
                  <a:cubicBezTo>
                    <a:pt x="101" y="344"/>
                    <a:pt x="101" y="344"/>
                    <a:pt x="89" y="341"/>
                  </a:cubicBezTo>
                  <a:cubicBezTo>
                    <a:pt x="88" y="342"/>
                    <a:pt x="88" y="342"/>
                    <a:pt x="88" y="342"/>
                  </a:cubicBezTo>
                  <a:cubicBezTo>
                    <a:pt x="90" y="343"/>
                    <a:pt x="90" y="343"/>
                    <a:pt x="90" y="343"/>
                  </a:cubicBezTo>
                  <a:cubicBezTo>
                    <a:pt x="90" y="343"/>
                    <a:pt x="97" y="334"/>
                    <a:pt x="97" y="322"/>
                  </a:cubicBezTo>
                  <a:cubicBezTo>
                    <a:pt x="97" y="322"/>
                    <a:pt x="97" y="322"/>
                    <a:pt x="97" y="322"/>
                  </a:cubicBezTo>
                  <a:cubicBezTo>
                    <a:pt x="97" y="322"/>
                    <a:pt x="97" y="322"/>
                    <a:pt x="97" y="322"/>
                  </a:cubicBezTo>
                  <a:cubicBezTo>
                    <a:pt x="96" y="320"/>
                    <a:pt x="95" y="318"/>
                    <a:pt x="94" y="317"/>
                  </a:cubicBezTo>
                  <a:cubicBezTo>
                    <a:pt x="92" y="315"/>
                    <a:pt x="90" y="315"/>
                    <a:pt x="88" y="315"/>
                  </a:cubicBezTo>
                  <a:cubicBezTo>
                    <a:pt x="83" y="315"/>
                    <a:pt x="77" y="318"/>
                    <a:pt x="77" y="318"/>
                  </a:cubicBezTo>
                  <a:cubicBezTo>
                    <a:pt x="78" y="319"/>
                    <a:pt x="78" y="319"/>
                    <a:pt x="78" y="319"/>
                  </a:cubicBezTo>
                  <a:cubicBezTo>
                    <a:pt x="78" y="318"/>
                    <a:pt x="78" y="318"/>
                    <a:pt x="78" y="318"/>
                  </a:cubicBezTo>
                  <a:cubicBezTo>
                    <a:pt x="78" y="318"/>
                    <a:pt x="78" y="318"/>
                    <a:pt x="72" y="313"/>
                  </a:cubicBezTo>
                  <a:cubicBezTo>
                    <a:pt x="71" y="312"/>
                    <a:pt x="71" y="312"/>
                    <a:pt x="71" y="312"/>
                  </a:cubicBezTo>
                  <a:cubicBezTo>
                    <a:pt x="70" y="313"/>
                    <a:pt x="70" y="313"/>
                    <a:pt x="70" y="313"/>
                  </a:cubicBezTo>
                  <a:cubicBezTo>
                    <a:pt x="70" y="313"/>
                    <a:pt x="70" y="313"/>
                    <a:pt x="63" y="315"/>
                  </a:cubicBezTo>
                  <a:cubicBezTo>
                    <a:pt x="64" y="317"/>
                    <a:pt x="64" y="317"/>
                    <a:pt x="64" y="317"/>
                  </a:cubicBezTo>
                  <a:cubicBezTo>
                    <a:pt x="65" y="316"/>
                    <a:pt x="65" y="316"/>
                    <a:pt x="65" y="316"/>
                  </a:cubicBezTo>
                  <a:cubicBezTo>
                    <a:pt x="65" y="316"/>
                    <a:pt x="65" y="316"/>
                    <a:pt x="45" y="301"/>
                  </a:cubicBezTo>
                  <a:cubicBezTo>
                    <a:pt x="44" y="302"/>
                    <a:pt x="44" y="302"/>
                    <a:pt x="44" y="302"/>
                  </a:cubicBezTo>
                  <a:cubicBezTo>
                    <a:pt x="45" y="303"/>
                    <a:pt x="45" y="303"/>
                    <a:pt x="45" y="303"/>
                  </a:cubicBezTo>
                  <a:cubicBezTo>
                    <a:pt x="45" y="303"/>
                    <a:pt x="45" y="303"/>
                    <a:pt x="49" y="296"/>
                  </a:cubicBezTo>
                  <a:cubicBezTo>
                    <a:pt x="50" y="295"/>
                    <a:pt x="50" y="295"/>
                    <a:pt x="50" y="295"/>
                  </a:cubicBezTo>
                  <a:cubicBezTo>
                    <a:pt x="49" y="294"/>
                    <a:pt x="49" y="294"/>
                    <a:pt x="49" y="294"/>
                  </a:cubicBezTo>
                  <a:cubicBezTo>
                    <a:pt x="49" y="294"/>
                    <a:pt x="49" y="294"/>
                    <a:pt x="42" y="290"/>
                  </a:cubicBezTo>
                  <a:cubicBezTo>
                    <a:pt x="41" y="291"/>
                    <a:pt x="41" y="291"/>
                    <a:pt x="41" y="291"/>
                  </a:cubicBezTo>
                  <a:cubicBezTo>
                    <a:pt x="43" y="292"/>
                    <a:pt x="43" y="292"/>
                    <a:pt x="43" y="292"/>
                  </a:cubicBezTo>
                  <a:cubicBezTo>
                    <a:pt x="43" y="292"/>
                    <a:pt x="43" y="292"/>
                    <a:pt x="47" y="277"/>
                  </a:cubicBezTo>
                  <a:cubicBezTo>
                    <a:pt x="47" y="273"/>
                    <a:pt x="47" y="273"/>
                    <a:pt x="47" y="273"/>
                  </a:cubicBezTo>
                  <a:cubicBezTo>
                    <a:pt x="44" y="275"/>
                    <a:pt x="44" y="275"/>
                    <a:pt x="44" y="275"/>
                  </a:cubicBezTo>
                  <a:cubicBezTo>
                    <a:pt x="44" y="275"/>
                    <a:pt x="44" y="275"/>
                    <a:pt x="43" y="276"/>
                  </a:cubicBezTo>
                  <a:cubicBezTo>
                    <a:pt x="42" y="276"/>
                    <a:pt x="40" y="277"/>
                    <a:pt x="38" y="278"/>
                  </a:cubicBezTo>
                  <a:cubicBezTo>
                    <a:pt x="36" y="278"/>
                    <a:pt x="34" y="279"/>
                    <a:pt x="33" y="279"/>
                  </a:cubicBezTo>
                  <a:cubicBezTo>
                    <a:pt x="32" y="278"/>
                    <a:pt x="32" y="278"/>
                    <a:pt x="32" y="278"/>
                  </a:cubicBezTo>
                  <a:cubicBezTo>
                    <a:pt x="31" y="278"/>
                    <a:pt x="31" y="277"/>
                    <a:pt x="30" y="276"/>
                  </a:cubicBezTo>
                  <a:cubicBezTo>
                    <a:pt x="29" y="274"/>
                    <a:pt x="29" y="271"/>
                    <a:pt x="28" y="269"/>
                  </a:cubicBezTo>
                  <a:cubicBezTo>
                    <a:pt x="28" y="268"/>
                    <a:pt x="28" y="267"/>
                    <a:pt x="28" y="266"/>
                  </a:cubicBezTo>
                  <a:cubicBezTo>
                    <a:pt x="28" y="266"/>
                    <a:pt x="28" y="265"/>
                    <a:pt x="28" y="265"/>
                  </a:cubicBezTo>
                  <a:cubicBezTo>
                    <a:pt x="28" y="264"/>
                    <a:pt x="28" y="264"/>
                    <a:pt x="28" y="264"/>
                  </a:cubicBezTo>
                  <a:cubicBezTo>
                    <a:pt x="26" y="264"/>
                    <a:pt x="26" y="264"/>
                    <a:pt x="26" y="264"/>
                  </a:cubicBezTo>
                  <a:cubicBezTo>
                    <a:pt x="26" y="264"/>
                    <a:pt x="26" y="264"/>
                    <a:pt x="23" y="264"/>
                  </a:cubicBezTo>
                  <a:cubicBezTo>
                    <a:pt x="23" y="265"/>
                    <a:pt x="23" y="265"/>
                    <a:pt x="23" y="265"/>
                  </a:cubicBezTo>
                  <a:cubicBezTo>
                    <a:pt x="25" y="264"/>
                    <a:pt x="25" y="264"/>
                    <a:pt x="25" y="264"/>
                  </a:cubicBezTo>
                  <a:cubicBezTo>
                    <a:pt x="25" y="264"/>
                    <a:pt x="25" y="264"/>
                    <a:pt x="21" y="260"/>
                  </a:cubicBezTo>
                  <a:cubicBezTo>
                    <a:pt x="20" y="260"/>
                    <a:pt x="20" y="260"/>
                    <a:pt x="20" y="260"/>
                  </a:cubicBezTo>
                  <a:cubicBezTo>
                    <a:pt x="19" y="260"/>
                    <a:pt x="19" y="260"/>
                    <a:pt x="19" y="260"/>
                  </a:cubicBezTo>
                  <a:cubicBezTo>
                    <a:pt x="19" y="260"/>
                    <a:pt x="19" y="260"/>
                    <a:pt x="12" y="261"/>
                  </a:cubicBezTo>
                  <a:cubicBezTo>
                    <a:pt x="13" y="263"/>
                    <a:pt x="13" y="263"/>
                    <a:pt x="13" y="263"/>
                  </a:cubicBezTo>
                  <a:cubicBezTo>
                    <a:pt x="14" y="262"/>
                    <a:pt x="14" y="262"/>
                    <a:pt x="14" y="262"/>
                  </a:cubicBezTo>
                  <a:cubicBezTo>
                    <a:pt x="14" y="262"/>
                    <a:pt x="14" y="262"/>
                    <a:pt x="4" y="247"/>
                  </a:cubicBezTo>
                  <a:cubicBezTo>
                    <a:pt x="3" y="248"/>
                    <a:pt x="3" y="248"/>
                    <a:pt x="3" y="248"/>
                  </a:cubicBezTo>
                  <a:cubicBezTo>
                    <a:pt x="3" y="249"/>
                    <a:pt x="3" y="249"/>
                    <a:pt x="3" y="249"/>
                  </a:cubicBezTo>
                  <a:cubicBezTo>
                    <a:pt x="3" y="249"/>
                    <a:pt x="3" y="249"/>
                    <a:pt x="17" y="249"/>
                  </a:cubicBezTo>
                  <a:cubicBezTo>
                    <a:pt x="18" y="249"/>
                    <a:pt x="18" y="249"/>
                    <a:pt x="18" y="249"/>
                  </a:cubicBezTo>
                  <a:cubicBezTo>
                    <a:pt x="18" y="249"/>
                    <a:pt x="18" y="249"/>
                    <a:pt x="18" y="249"/>
                  </a:cubicBezTo>
                  <a:cubicBezTo>
                    <a:pt x="18" y="249"/>
                    <a:pt x="18" y="249"/>
                    <a:pt x="21" y="245"/>
                  </a:cubicBezTo>
                  <a:cubicBezTo>
                    <a:pt x="19" y="244"/>
                    <a:pt x="19" y="244"/>
                    <a:pt x="19" y="244"/>
                  </a:cubicBezTo>
                  <a:cubicBezTo>
                    <a:pt x="19" y="245"/>
                    <a:pt x="19" y="245"/>
                    <a:pt x="19" y="245"/>
                  </a:cubicBezTo>
                  <a:cubicBezTo>
                    <a:pt x="19" y="245"/>
                    <a:pt x="24" y="248"/>
                    <a:pt x="29" y="248"/>
                  </a:cubicBezTo>
                  <a:cubicBezTo>
                    <a:pt x="30" y="248"/>
                    <a:pt x="31" y="248"/>
                    <a:pt x="32" y="248"/>
                  </a:cubicBezTo>
                  <a:cubicBezTo>
                    <a:pt x="32" y="248"/>
                    <a:pt x="32" y="248"/>
                    <a:pt x="32" y="248"/>
                  </a:cubicBezTo>
                  <a:cubicBezTo>
                    <a:pt x="32" y="248"/>
                    <a:pt x="32" y="248"/>
                    <a:pt x="32" y="248"/>
                  </a:cubicBezTo>
                  <a:cubicBezTo>
                    <a:pt x="33" y="248"/>
                    <a:pt x="34" y="247"/>
                    <a:pt x="34" y="247"/>
                  </a:cubicBezTo>
                  <a:cubicBezTo>
                    <a:pt x="35" y="246"/>
                    <a:pt x="35" y="244"/>
                    <a:pt x="35" y="243"/>
                  </a:cubicBezTo>
                  <a:cubicBezTo>
                    <a:pt x="36" y="242"/>
                    <a:pt x="36" y="240"/>
                    <a:pt x="37" y="238"/>
                  </a:cubicBezTo>
                  <a:cubicBezTo>
                    <a:pt x="38" y="237"/>
                    <a:pt x="38" y="236"/>
                    <a:pt x="40" y="236"/>
                  </a:cubicBezTo>
                  <a:cubicBezTo>
                    <a:pt x="40" y="234"/>
                    <a:pt x="40" y="234"/>
                    <a:pt x="40" y="234"/>
                  </a:cubicBezTo>
                  <a:cubicBezTo>
                    <a:pt x="40" y="236"/>
                    <a:pt x="40" y="236"/>
                    <a:pt x="40" y="236"/>
                  </a:cubicBezTo>
                  <a:cubicBezTo>
                    <a:pt x="41" y="236"/>
                    <a:pt x="42" y="236"/>
                    <a:pt x="43" y="236"/>
                  </a:cubicBezTo>
                  <a:cubicBezTo>
                    <a:pt x="47" y="236"/>
                    <a:pt x="51" y="237"/>
                    <a:pt x="54" y="237"/>
                  </a:cubicBezTo>
                  <a:cubicBezTo>
                    <a:pt x="56" y="237"/>
                    <a:pt x="57" y="237"/>
                    <a:pt x="58" y="236"/>
                  </a:cubicBezTo>
                  <a:cubicBezTo>
                    <a:pt x="59" y="236"/>
                    <a:pt x="60" y="235"/>
                    <a:pt x="61" y="234"/>
                  </a:cubicBezTo>
                  <a:cubicBezTo>
                    <a:pt x="60" y="233"/>
                    <a:pt x="60" y="233"/>
                    <a:pt x="60" y="233"/>
                  </a:cubicBezTo>
                  <a:cubicBezTo>
                    <a:pt x="61" y="234"/>
                    <a:pt x="61" y="234"/>
                    <a:pt x="61" y="234"/>
                  </a:cubicBezTo>
                  <a:cubicBezTo>
                    <a:pt x="63" y="232"/>
                    <a:pt x="64" y="229"/>
                    <a:pt x="64" y="227"/>
                  </a:cubicBezTo>
                  <a:cubicBezTo>
                    <a:pt x="64" y="223"/>
                    <a:pt x="63" y="220"/>
                    <a:pt x="63" y="220"/>
                  </a:cubicBezTo>
                  <a:cubicBezTo>
                    <a:pt x="61" y="221"/>
                    <a:pt x="61" y="221"/>
                    <a:pt x="61" y="221"/>
                  </a:cubicBezTo>
                  <a:cubicBezTo>
                    <a:pt x="62" y="222"/>
                    <a:pt x="62" y="222"/>
                    <a:pt x="62" y="222"/>
                  </a:cubicBezTo>
                  <a:cubicBezTo>
                    <a:pt x="62" y="222"/>
                    <a:pt x="62" y="222"/>
                    <a:pt x="68" y="218"/>
                  </a:cubicBezTo>
                  <a:cubicBezTo>
                    <a:pt x="68" y="217"/>
                    <a:pt x="68" y="217"/>
                    <a:pt x="68" y="217"/>
                  </a:cubicBezTo>
                  <a:cubicBezTo>
                    <a:pt x="68" y="217"/>
                    <a:pt x="68" y="217"/>
                    <a:pt x="68" y="217"/>
                  </a:cubicBezTo>
                  <a:cubicBezTo>
                    <a:pt x="68" y="217"/>
                    <a:pt x="68" y="217"/>
                    <a:pt x="66" y="199"/>
                  </a:cubicBezTo>
                  <a:cubicBezTo>
                    <a:pt x="64" y="199"/>
                    <a:pt x="64" y="199"/>
                    <a:pt x="64" y="199"/>
                  </a:cubicBezTo>
                  <a:cubicBezTo>
                    <a:pt x="64" y="201"/>
                    <a:pt x="64" y="201"/>
                    <a:pt x="64" y="201"/>
                  </a:cubicBezTo>
                  <a:cubicBezTo>
                    <a:pt x="64" y="201"/>
                    <a:pt x="64" y="201"/>
                    <a:pt x="69" y="201"/>
                  </a:cubicBezTo>
                  <a:cubicBezTo>
                    <a:pt x="70" y="201"/>
                    <a:pt x="70" y="201"/>
                    <a:pt x="70" y="201"/>
                  </a:cubicBezTo>
                  <a:cubicBezTo>
                    <a:pt x="71" y="200"/>
                    <a:pt x="71" y="200"/>
                    <a:pt x="71" y="200"/>
                  </a:cubicBezTo>
                  <a:cubicBezTo>
                    <a:pt x="71" y="200"/>
                    <a:pt x="71" y="200"/>
                    <a:pt x="79" y="189"/>
                  </a:cubicBezTo>
                  <a:cubicBezTo>
                    <a:pt x="79" y="189"/>
                    <a:pt x="79" y="189"/>
                    <a:pt x="79" y="189"/>
                  </a:cubicBezTo>
                  <a:cubicBezTo>
                    <a:pt x="79" y="188"/>
                    <a:pt x="79" y="188"/>
                    <a:pt x="79" y="188"/>
                  </a:cubicBezTo>
                  <a:cubicBezTo>
                    <a:pt x="79" y="188"/>
                    <a:pt x="79" y="188"/>
                    <a:pt x="76" y="181"/>
                  </a:cubicBezTo>
                  <a:cubicBezTo>
                    <a:pt x="75" y="182"/>
                    <a:pt x="75" y="182"/>
                    <a:pt x="75" y="182"/>
                  </a:cubicBezTo>
                  <a:cubicBezTo>
                    <a:pt x="76" y="182"/>
                    <a:pt x="76" y="182"/>
                    <a:pt x="76" y="182"/>
                  </a:cubicBezTo>
                  <a:cubicBezTo>
                    <a:pt x="76" y="182"/>
                    <a:pt x="76" y="182"/>
                    <a:pt x="84" y="169"/>
                  </a:cubicBezTo>
                  <a:cubicBezTo>
                    <a:pt x="85" y="168"/>
                    <a:pt x="85" y="168"/>
                    <a:pt x="85" y="168"/>
                  </a:cubicBezTo>
                  <a:cubicBezTo>
                    <a:pt x="84" y="168"/>
                    <a:pt x="84" y="168"/>
                    <a:pt x="84" y="168"/>
                  </a:cubicBezTo>
                  <a:cubicBezTo>
                    <a:pt x="84" y="168"/>
                    <a:pt x="84" y="168"/>
                    <a:pt x="83" y="160"/>
                  </a:cubicBezTo>
                  <a:cubicBezTo>
                    <a:pt x="82" y="160"/>
                    <a:pt x="82" y="160"/>
                    <a:pt x="82" y="160"/>
                  </a:cubicBezTo>
                  <a:cubicBezTo>
                    <a:pt x="83" y="161"/>
                    <a:pt x="83" y="161"/>
                    <a:pt x="83" y="161"/>
                  </a:cubicBezTo>
                  <a:cubicBezTo>
                    <a:pt x="83" y="161"/>
                    <a:pt x="83" y="161"/>
                    <a:pt x="92" y="146"/>
                  </a:cubicBezTo>
                  <a:cubicBezTo>
                    <a:pt x="92" y="146"/>
                    <a:pt x="92" y="146"/>
                    <a:pt x="92" y="146"/>
                  </a:cubicBezTo>
                  <a:cubicBezTo>
                    <a:pt x="93" y="145"/>
                    <a:pt x="93" y="145"/>
                    <a:pt x="93" y="145"/>
                  </a:cubicBezTo>
                  <a:cubicBezTo>
                    <a:pt x="93" y="145"/>
                    <a:pt x="93" y="145"/>
                    <a:pt x="95" y="131"/>
                  </a:cubicBezTo>
                  <a:cubicBezTo>
                    <a:pt x="94" y="130"/>
                    <a:pt x="94" y="130"/>
                    <a:pt x="94" y="130"/>
                  </a:cubicBezTo>
                  <a:cubicBezTo>
                    <a:pt x="95" y="132"/>
                    <a:pt x="95" y="132"/>
                    <a:pt x="95" y="132"/>
                  </a:cubicBezTo>
                  <a:cubicBezTo>
                    <a:pt x="95" y="132"/>
                    <a:pt x="95" y="132"/>
                    <a:pt x="100" y="127"/>
                  </a:cubicBezTo>
                  <a:cubicBezTo>
                    <a:pt x="101" y="127"/>
                    <a:pt x="101" y="127"/>
                    <a:pt x="101" y="127"/>
                  </a:cubicBezTo>
                  <a:cubicBezTo>
                    <a:pt x="101" y="126"/>
                    <a:pt x="101" y="126"/>
                    <a:pt x="101" y="126"/>
                  </a:cubicBezTo>
                  <a:cubicBezTo>
                    <a:pt x="101" y="126"/>
                    <a:pt x="101" y="126"/>
                    <a:pt x="99" y="117"/>
                  </a:cubicBezTo>
                  <a:cubicBezTo>
                    <a:pt x="98" y="117"/>
                    <a:pt x="98" y="117"/>
                    <a:pt x="98" y="117"/>
                  </a:cubicBezTo>
                  <a:cubicBezTo>
                    <a:pt x="99" y="118"/>
                    <a:pt x="99" y="118"/>
                    <a:pt x="99" y="118"/>
                  </a:cubicBezTo>
                  <a:cubicBezTo>
                    <a:pt x="99" y="118"/>
                    <a:pt x="99" y="118"/>
                    <a:pt x="114" y="95"/>
                  </a:cubicBezTo>
                  <a:cubicBezTo>
                    <a:pt x="113" y="94"/>
                    <a:pt x="113" y="94"/>
                    <a:pt x="113" y="94"/>
                  </a:cubicBezTo>
                  <a:cubicBezTo>
                    <a:pt x="114" y="95"/>
                    <a:pt x="114" y="95"/>
                    <a:pt x="114" y="95"/>
                  </a:cubicBezTo>
                  <a:cubicBezTo>
                    <a:pt x="114" y="95"/>
                    <a:pt x="114" y="95"/>
                    <a:pt x="118" y="91"/>
                  </a:cubicBezTo>
                  <a:cubicBezTo>
                    <a:pt x="117" y="90"/>
                    <a:pt x="117" y="90"/>
                    <a:pt x="117" y="90"/>
                  </a:cubicBezTo>
                  <a:cubicBezTo>
                    <a:pt x="117" y="91"/>
                    <a:pt x="117" y="91"/>
                    <a:pt x="117" y="91"/>
                  </a:cubicBezTo>
                  <a:cubicBezTo>
                    <a:pt x="117" y="91"/>
                    <a:pt x="117" y="91"/>
                    <a:pt x="129" y="91"/>
                  </a:cubicBezTo>
                  <a:cubicBezTo>
                    <a:pt x="130" y="91"/>
                    <a:pt x="130" y="91"/>
                    <a:pt x="130" y="91"/>
                  </a:cubicBezTo>
                  <a:cubicBezTo>
                    <a:pt x="130" y="91"/>
                    <a:pt x="130" y="91"/>
                    <a:pt x="130" y="91"/>
                  </a:cubicBezTo>
                  <a:cubicBezTo>
                    <a:pt x="130" y="91"/>
                    <a:pt x="130" y="91"/>
                    <a:pt x="146" y="71"/>
                  </a:cubicBezTo>
                  <a:cubicBezTo>
                    <a:pt x="146" y="70"/>
                    <a:pt x="146" y="70"/>
                    <a:pt x="146" y="70"/>
                  </a:cubicBezTo>
                  <a:cubicBezTo>
                    <a:pt x="146" y="70"/>
                    <a:pt x="146" y="70"/>
                    <a:pt x="146" y="70"/>
                  </a:cubicBezTo>
                  <a:cubicBezTo>
                    <a:pt x="146" y="70"/>
                    <a:pt x="146" y="70"/>
                    <a:pt x="149" y="63"/>
                  </a:cubicBezTo>
                  <a:cubicBezTo>
                    <a:pt x="148" y="63"/>
                    <a:pt x="148" y="63"/>
                    <a:pt x="148" y="63"/>
                  </a:cubicBezTo>
                  <a:cubicBezTo>
                    <a:pt x="147" y="64"/>
                    <a:pt x="147" y="64"/>
                    <a:pt x="147" y="64"/>
                  </a:cubicBezTo>
                  <a:cubicBezTo>
                    <a:pt x="147" y="64"/>
                    <a:pt x="147" y="64"/>
                    <a:pt x="153" y="66"/>
                  </a:cubicBezTo>
                  <a:cubicBezTo>
                    <a:pt x="155" y="66"/>
                    <a:pt x="155" y="66"/>
                    <a:pt x="155" y="66"/>
                  </a:cubicBezTo>
                  <a:cubicBezTo>
                    <a:pt x="155" y="64"/>
                    <a:pt x="155" y="64"/>
                    <a:pt x="155" y="64"/>
                  </a:cubicBezTo>
                  <a:cubicBezTo>
                    <a:pt x="155" y="64"/>
                    <a:pt x="155" y="64"/>
                    <a:pt x="155" y="63"/>
                  </a:cubicBezTo>
                  <a:cubicBezTo>
                    <a:pt x="155" y="63"/>
                    <a:pt x="155" y="62"/>
                    <a:pt x="155" y="61"/>
                  </a:cubicBezTo>
                  <a:cubicBezTo>
                    <a:pt x="155" y="59"/>
                    <a:pt x="155" y="56"/>
                    <a:pt x="155" y="54"/>
                  </a:cubicBezTo>
                  <a:cubicBezTo>
                    <a:pt x="156" y="53"/>
                    <a:pt x="156" y="52"/>
                    <a:pt x="157" y="52"/>
                  </a:cubicBezTo>
                  <a:cubicBezTo>
                    <a:pt x="157" y="51"/>
                    <a:pt x="158" y="51"/>
                    <a:pt x="159" y="51"/>
                  </a:cubicBezTo>
                  <a:cubicBezTo>
                    <a:pt x="161" y="51"/>
                    <a:pt x="161" y="51"/>
                    <a:pt x="162" y="52"/>
                  </a:cubicBezTo>
                  <a:cubicBezTo>
                    <a:pt x="162" y="53"/>
                    <a:pt x="163" y="54"/>
                    <a:pt x="163" y="55"/>
                  </a:cubicBezTo>
                  <a:cubicBezTo>
                    <a:pt x="164" y="56"/>
                    <a:pt x="164" y="59"/>
                    <a:pt x="166" y="60"/>
                  </a:cubicBezTo>
                  <a:cubicBezTo>
                    <a:pt x="168" y="62"/>
                    <a:pt x="171" y="63"/>
                    <a:pt x="175" y="63"/>
                  </a:cubicBezTo>
                  <a:cubicBezTo>
                    <a:pt x="176" y="63"/>
                    <a:pt x="177" y="63"/>
                    <a:pt x="178" y="63"/>
                  </a:cubicBezTo>
                  <a:cubicBezTo>
                    <a:pt x="178" y="63"/>
                    <a:pt x="178" y="63"/>
                    <a:pt x="178" y="63"/>
                  </a:cubicBezTo>
                  <a:cubicBezTo>
                    <a:pt x="186" y="62"/>
                    <a:pt x="198" y="62"/>
                    <a:pt x="207" y="61"/>
                  </a:cubicBezTo>
                  <a:cubicBezTo>
                    <a:pt x="217" y="61"/>
                    <a:pt x="225" y="60"/>
                    <a:pt x="225" y="60"/>
                  </a:cubicBezTo>
                  <a:cubicBezTo>
                    <a:pt x="225" y="60"/>
                    <a:pt x="225" y="60"/>
                    <a:pt x="225" y="60"/>
                  </a:cubicBezTo>
                  <a:cubicBezTo>
                    <a:pt x="226" y="60"/>
                    <a:pt x="226" y="60"/>
                    <a:pt x="226" y="60"/>
                  </a:cubicBezTo>
                  <a:cubicBezTo>
                    <a:pt x="226" y="60"/>
                    <a:pt x="226" y="60"/>
                    <a:pt x="226" y="60"/>
                  </a:cubicBezTo>
                  <a:cubicBezTo>
                    <a:pt x="227" y="59"/>
                    <a:pt x="229" y="57"/>
                    <a:pt x="232" y="56"/>
                  </a:cubicBezTo>
                  <a:cubicBezTo>
                    <a:pt x="235" y="54"/>
                    <a:pt x="238" y="53"/>
                    <a:pt x="241" y="53"/>
                  </a:cubicBezTo>
                  <a:cubicBezTo>
                    <a:pt x="242" y="53"/>
                    <a:pt x="242" y="53"/>
                    <a:pt x="243" y="53"/>
                  </a:cubicBezTo>
                  <a:cubicBezTo>
                    <a:pt x="243" y="53"/>
                    <a:pt x="243" y="53"/>
                    <a:pt x="243" y="53"/>
                  </a:cubicBezTo>
                  <a:cubicBezTo>
                    <a:pt x="243" y="53"/>
                    <a:pt x="243" y="53"/>
                    <a:pt x="243" y="53"/>
                  </a:cubicBezTo>
                  <a:cubicBezTo>
                    <a:pt x="244" y="54"/>
                    <a:pt x="246" y="55"/>
                    <a:pt x="248" y="56"/>
                  </a:cubicBezTo>
                  <a:cubicBezTo>
                    <a:pt x="251" y="59"/>
                    <a:pt x="255" y="62"/>
                    <a:pt x="259" y="65"/>
                  </a:cubicBezTo>
                  <a:cubicBezTo>
                    <a:pt x="263" y="68"/>
                    <a:pt x="268" y="70"/>
                    <a:pt x="273" y="70"/>
                  </a:cubicBezTo>
                  <a:cubicBezTo>
                    <a:pt x="274" y="70"/>
                    <a:pt x="275" y="70"/>
                    <a:pt x="276" y="70"/>
                  </a:cubicBezTo>
                  <a:cubicBezTo>
                    <a:pt x="276" y="70"/>
                    <a:pt x="276" y="70"/>
                    <a:pt x="276" y="70"/>
                  </a:cubicBezTo>
                  <a:cubicBezTo>
                    <a:pt x="277" y="70"/>
                    <a:pt x="277" y="70"/>
                    <a:pt x="277" y="70"/>
                  </a:cubicBezTo>
                  <a:cubicBezTo>
                    <a:pt x="278" y="69"/>
                    <a:pt x="279" y="68"/>
                    <a:pt x="280" y="68"/>
                  </a:cubicBezTo>
                  <a:cubicBezTo>
                    <a:pt x="282" y="66"/>
                    <a:pt x="283" y="64"/>
                    <a:pt x="283" y="63"/>
                  </a:cubicBezTo>
                  <a:cubicBezTo>
                    <a:pt x="283" y="60"/>
                    <a:pt x="283" y="58"/>
                    <a:pt x="284" y="56"/>
                  </a:cubicBezTo>
                  <a:cubicBezTo>
                    <a:pt x="284" y="55"/>
                    <a:pt x="285" y="55"/>
                    <a:pt x="287" y="54"/>
                  </a:cubicBezTo>
                  <a:cubicBezTo>
                    <a:pt x="288" y="53"/>
                    <a:pt x="291" y="52"/>
                    <a:pt x="294" y="51"/>
                  </a:cubicBezTo>
                  <a:cubicBezTo>
                    <a:pt x="294" y="51"/>
                    <a:pt x="294" y="51"/>
                    <a:pt x="294" y="51"/>
                  </a:cubicBezTo>
                  <a:cubicBezTo>
                    <a:pt x="294" y="51"/>
                    <a:pt x="294" y="51"/>
                    <a:pt x="294" y="51"/>
                  </a:cubicBezTo>
                  <a:cubicBezTo>
                    <a:pt x="315" y="45"/>
                    <a:pt x="338" y="33"/>
                    <a:pt x="338" y="33"/>
                  </a:cubicBezTo>
                  <a:cubicBezTo>
                    <a:pt x="338" y="33"/>
                    <a:pt x="338" y="33"/>
                    <a:pt x="338" y="33"/>
                  </a:cubicBezTo>
                  <a:cubicBezTo>
                    <a:pt x="338" y="32"/>
                    <a:pt x="338" y="32"/>
                    <a:pt x="338" y="32"/>
                  </a:cubicBezTo>
                  <a:cubicBezTo>
                    <a:pt x="338" y="32"/>
                    <a:pt x="338" y="32"/>
                    <a:pt x="338" y="32"/>
                  </a:cubicBezTo>
                  <a:cubicBezTo>
                    <a:pt x="339" y="30"/>
                    <a:pt x="341" y="23"/>
                    <a:pt x="345" y="16"/>
                  </a:cubicBezTo>
                  <a:cubicBezTo>
                    <a:pt x="347" y="13"/>
                    <a:pt x="350" y="10"/>
                    <a:pt x="353" y="7"/>
                  </a:cubicBezTo>
                  <a:cubicBezTo>
                    <a:pt x="356" y="5"/>
                    <a:pt x="360" y="3"/>
                    <a:pt x="365" y="3"/>
                  </a:cubicBezTo>
                  <a:cubicBezTo>
                    <a:pt x="366" y="3"/>
                    <a:pt x="367" y="3"/>
                    <a:pt x="368" y="4"/>
                  </a:cubicBezTo>
                  <a:cubicBezTo>
                    <a:pt x="368" y="2"/>
                    <a:pt x="368" y="2"/>
                    <a:pt x="368" y="2"/>
                  </a:cubicBezTo>
                  <a:cubicBezTo>
                    <a:pt x="368" y="4"/>
                    <a:pt x="368" y="4"/>
                    <a:pt x="368" y="4"/>
                  </a:cubicBezTo>
                  <a:cubicBezTo>
                    <a:pt x="368" y="4"/>
                    <a:pt x="368" y="4"/>
                    <a:pt x="368" y="4"/>
                  </a:cubicBezTo>
                  <a:cubicBezTo>
                    <a:pt x="369" y="4"/>
                    <a:pt x="374" y="5"/>
                    <a:pt x="380" y="8"/>
                  </a:cubicBezTo>
                  <a:cubicBezTo>
                    <a:pt x="385" y="11"/>
                    <a:pt x="391" y="16"/>
                    <a:pt x="395" y="24"/>
                  </a:cubicBezTo>
                  <a:cubicBezTo>
                    <a:pt x="395" y="24"/>
                    <a:pt x="395" y="24"/>
                    <a:pt x="395" y="24"/>
                  </a:cubicBezTo>
                  <a:cubicBezTo>
                    <a:pt x="395" y="24"/>
                    <a:pt x="395" y="24"/>
                    <a:pt x="395" y="24"/>
                  </a:cubicBezTo>
                  <a:cubicBezTo>
                    <a:pt x="400" y="35"/>
                    <a:pt x="405" y="41"/>
                    <a:pt x="409" y="45"/>
                  </a:cubicBezTo>
                  <a:cubicBezTo>
                    <a:pt x="413" y="49"/>
                    <a:pt x="417" y="52"/>
                    <a:pt x="421" y="55"/>
                  </a:cubicBezTo>
                  <a:cubicBezTo>
                    <a:pt x="422" y="53"/>
                    <a:pt x="422" y="53"/>
                    <a:pt x="422" y="53"/>
                  </a:cubicBezTo>
                  <a:cubicBezTo>
                    <a:pt x="421" y="54"/>
                    <a:pt x="421" y="54"/>
                    <a:pt x="421" y="54"/>
                  </a:cubicBezTo>
                  <a:cubicBezTo>
                    <a:pt x="425" y="58"/>
                    <a:pt x="432" y="67"/>
                    <a:pt x="439" y="74"/>
                  </a:cubicBezTo>
                  <a:cubicBezTo>
                    <a:pt x="442" y="78"/>
                    <a:pt x="445" y="81"/>
                    <a:pt x="447" y="84"/>
                  </a:cubicBezTo>
                  <a:cubicBezTo>
                    <a:pt x="449" y="86"/>
                    <a:pt x="451" y="88"/>
                    <a:pt x="451" y="88"/>
                  </a:cubicBezTo>
                  <a:cubicBezTo>
                    <a:pt x="451" y="89"/>
                    <a:pt x="451" y="89"/>
                    <a:pt x="451" y="89"/>
                  </a:cubicBezTo>
                  <a:cubicBezTo>
                    <a:pt x="452" y="89"/>
                    <a:pt x="452" y="89"/>
                    <a:pt x="452" y="89"/>
                  </a:cubicBezTo>
                  <a:cubicBezTo>
                    <a:pt x="452" y="89"/>
                    <a:pt x="453" y="89"/>
                    <a:pt x="454" y="89"/>
                  </a:cubicBezTo>
                  <a:cubicBezTo>
                    <a:pt x="457" y="90"/>
                    <a:pt x="460" y="90"/>
                    <a:pt x="464" y="92"/>
                  </a:cubicBezTo>
                  <a:cubicBezTo>
                    <a:pt x="465" y="92"/>
                    <a:pt x="467" y="93"/>
                    <a:pt x="468" y="94"/>
                  </a:cubicBezTo>
                  <a:cubicBezTo>
                    <a:pt x="469" y="94"/>
                    <a:pt x="469" y="95"/>
                    <a:pt x="469" y="96"/>
                  </a:cubicBezTo>
                  <a:cubicBezTo>
                    <a:pt x="469" y="96"/>
                    <a:pt x="469" y="96"/>
                    <a:pt x="469" y="96"/>
                  </a:cubicBezTo>
                  <a:cubicBezTo>
                    <a:pt x="469" y="96"/>
                    <a:pt x="469" y="96"/>
                    <a:pt x="469" y="96"/>
                  </a:cubicBezTo>
                  <a:cubicBezTo>
                    <a:pt x="471" y="99"/>
                    <a:pt x="473" y="103"/>
                    <a:pt x="473" y="106"/>
                  </a:cubicBezTo>
                  <a:cubicBezTo>
                    <a:pt x="474" y="108"/>
                    <a:pt x="474" y="109"/>
                    <a:pt x="474" y="110"/>
                  </a:cubicBezTo>
                  <a:cubicBezTo>
                    <a:pt x="474" y="111"/>
                    <a:pt x="475" y="112"/>
                    <a:pt x="475" y="112"/>
                  </a:cubicBezTo>
                  <a:cubicBezTo>
                    <a:pt x="475" y="113"/>
                    <a:pt x="475" y="113"/>
                    <a:pt x="475" y="113"/>
                  </a:cubicBezTo>
                  <a:cubicBezTo>
                    <a:pt x="476" y="113"/>
                    <a:pt x="476" y="113"/>
                    <a:pt x="476" y="113"/>
                  </a:cubicBezTo>
                  <a:cubicBezTo>
                    <a:pt x="476" y="113"/>
                    <a:pt x="476" y="113"/>
                    <a:pt x="476" y="113"/>
                  </a:cubicBezTo>
                  <a:cubicBezTo>
                    <a:pt x="476" y="113"/>
                    <a:pt x="479" y="114"/>
                    <a:pt x="481" y="116"/>
                  </a:cubicBezTo>
                  <a:cubicBezTo>
                    <a:pt x="484" y="118"/>
                    <a:pt x="487" y="121"/>
                    <a:pt x="488" y="127"/>
                  </a:cubicBezTo>
                  <a:cubicBezTo>
                    <a:pt x="490" y="126"/>
                    <a:pt x="490" y="126"/>
                    <a:pt x="490" y="126"/>
                  </a:cubicBezTo>
                  <a:cubicBezTo>
                    <a:pt x="488" y="126"/>
                    <a:pt x="488" y="126"/>
                    <a:pt x="488" y="126"/>
                  </a:cubicBezTo>
                  <a:cubicBezTo>
                    <a:pt x="489" y="132"/>
                    <a:pt x="489" y="139"/>
                    <a:pt x="489" y="145"/>
                  </a:cubicBezTo>
                  <a:cubicBezTo>
                    <a:pt x="489" y="151"/>
                    <a:pt x="489" y="156"/>
                    <a:pt x="489" y="156"/>
                  </a:cubicBezTo>
                  <a:cubicBezTo>
                    <a:pt x="491" y="156"/>
                    <a:pt x="491" y="156"/>
                    <a:pt x="491" y="156"/>
                  </a:cubicBezTo>
                  <a:cubicBezTo>
                    <a:pt x="490" y="155"/>
                    <a:pt x="490" y="155"/>
                    <a:pt x="490" y="155"/>
                  </a:cubicBezTo>
                  <a:cubicBezTo>
                    <a:pt x="490" y="155"/>
                    <a:pt x="490" y="155"/>
                    <a:pt x="485" y="159"/>
                  </a:cubicBezTo>
                  <a:cubicBezTo>
                    <a:pt x="484" y="159"/>
                    <a:pt x="484" y="159"/>
                    <a:pt x="484" y="159"/>
                  </a:cubicBezTo>
                  <a:cubicBezTo>
                    <a:pt x="484" y="160"/>
                    <a:pt x="484" y="160"/>
                    <a:pt x="484" y="160"/>
                  </a:cubicBezTo>
                  <a:cubicBezTo>
                    <a:pt x="484" y="160"/>
                    <a:pt x="484" y="160"/>
                    <a:pt x="485" y="163"/>
                  </a:cubicBezTo>
                  <a:cubicBezTo>
                    <a:pt x="485" y="166"/>
                    <a:pt x="487" y="172"/>
                    <a:pt x="489" y="183"/>
                  </a:cubicBezTo>
                  <a:cubicBezTo>
                    <a:pt x="489" y="183"/>
                    <a:pt x="489" y="183"/>
                    <a:pt x="489" y="183"/>
                  </a:cubicBezTo>
                  <a:cubicBezTo>
                    <a:pt x="489" y="184"/>
                    <a:pt x="489" y="184"/>
                    <a:pt x="489" y="184"/>
                  </a:cubicBezTo>
                  <a:cubicBezTo>
                    <a:pt x="489" y="184"/>
                    <a:pt x="489" y="184"/>
                    <a:pt x="491" y="187"/>
                  </a:cubicBezTo>
                  <a:cubicBezTo>
                    <a:pt x="492" y="190"/>
                    <a:pt x="494" y="197"/>
                    <a:pt x="499" y="211"/>
                  </a:cubicBezTo>
                  <a:cubicBezTo>
                    <a:pt x="500" y="210"/>
                    <a:pt x="500" y="210"/>
                    <a:pt x="500" y="210"/>
                  </a:cubicBezTo>
                  <a:cubicBezTo>
                    <a:pt x="499" y="209"/>
                    <a:pt x="499" y="209"/>
                    <a:pt x="499" y="209"/>
                  </a:cubicBezTo>
                  <a:cubicBezTo>
                    <a:pt x="499" y="209"/>
                    <a:pt x="499" y="209"/>
                    <a:pt x="499" y="210"/>
                  </a:cubicBezTo>
                  <a:cubicBezTo>
                    <a:pt x="498" y="211"/>
                    <a:pt x="497" y="213"/>
                    <a:pt x="495" y="217"/>
                  </a:cubicBezTo>
                  <a:cubicBezTo>
                    <a:pt x="494" y="219"/>
                    <a:pt x="494" y="219"/>
                    <a:pt x="494" y="219"/>
                  </a:cubicBezTo>
                  <a:cubicBezTo>
                    <a:pt x="496" y="220"/>
                    <a:pt x="496" y="220"/>
                    <a:pt x="496" y="220"/>
                  </a:cubicBezTo>
                  <a:cubicBezTo>
                    <a:pt x="496" y="220"/>
                    <a:pt x="496" y="220"/>
                    <a:pt x="498" y="220"/>
                  </a:cubicBezTo>
                  <a:cubicBezTo>
                    <a:pt x="500" y="221"/>
                    <a:pt x="504" y="223"/>
                    <a:pt x="512" y="226"/>
                  </a:cubicBezTo>
                  <a:cubicBezTo>
                    <a:pt x="513" y="225"/>
                    <a:pt x="513" y="225"/>
                    <a:pt x="513" y="225"/>
                  </a:cubicBezTo>
                  <a:cubicBezTo>
                    <a:pt x="511" y="225"/>
                    <a:pt x="511" y="225"/>
                    <a:pt x="511" y="225"/>
                  </a:cubicBezTo>
                  <a:cubicBezTo>
                    <a:pt x="511" y="225"/>
                    <a:pt x="511" y="225"/>
                    <a:pt x="511" y="225"/>
                  </a:cubicBezTo>
                  <a:cubicBezTo>
                    <a:pt x="511" y="227"/>
                    <a:pt x="511" y="229"/>
                    <a:pt x="513" y="231"/>
                  </a:cubicBezTo>
                  <a:cubicBezTo>
                    <a:pt x="516" y="234"/>
                    <a:pt x="519" y="236"/>
                    <a:pt x="526" y="237"/>
                  </a:cubicBezTo>
                  <a:cubicBezTo>
                    <a:pt x="526" y="236"/>
                    <a:pt x="526" y="236"/>
                    <a:pt x="526" y="236"/>
                  </a:cubicBezTo>
                  <a:cubicBezTo>
                    <a:pt x="526" y="237"/>
                    <a:pt x="526" y="237"/>
                    <a:pt x="526" y="237"/>
                  </a:cubicBezTo>
                  <a:cubicBezTo>
                    <a:pt x="535" y="240"/>
                    <a:pt x="541" y="240"/>
                    <a:pt x="544" y="240"/>
                  </a:cubicBezTo>
                  <a:cubicBezTo>
                    <a:pt x="546" y="240"/>
                    <a:pt x="547" y="240"/>
                    <a:pt x="547" y="240"/>
                  </a:cubicBezTo>
                  <a:cubicBezTo>
                    <a:pt x="548" y="240"/>
                    <a:pt x="548" y="240"/>
                    <a:pt x="548" y="240"/>
                  </a:cubicBezTo>
                  <a:cubicBezTo>
                    <a:pt x="548" y="238"/>
                    <a:pt x="548" y="238"/>
                    <a:pt x="548" y="238"/>
                  </a:cubicBezTo>
                  <a:cubicBezTo>
                    <a:pt x="548" y="238"/>
                    <a:pt x="548" y="238"/>
                    <a:pt x="548" y="229"/>
                  </a:cubicBezTo>
                  <a:cubicBezTo>
                    <a:pt x="546" y="229"/>
                    <a:pt x="546" y="229"/>
                    <a:pt x="546" y="229"/>
                  </a:cubicBezTo>
                  <a:cubicBezTo>
                    <a:pt x="546" y="230"/>
                    <a:pt x="546" y="230"/>
                    <a:pt x="546" y="230"/>
                  </a:cubicBezTo>
                  <a:cubicBezTo>
                    <a:pt x="546" y="230"/>
                    <a:pt x="546" y="230"/>
                    <a:pt x="547" y="230"/>
                  </a:cubicBezTo>
                  <a:cubicBezTo>
                    <a:pt x="548" y="230"/>
                    <a:pt x="550" y="230"/>
                    <a:pt x="553" y="230"/>
                  </a:cubicBezTo>
                  <a:cubicBezTo>
                    <a:pt x="554" y="230"/>
                    <a:pt x="554" y="230"/>
                    <a:pt x="554" y="230"/>
                  </a:cubicBezTo>
                  <a:cubicBezTo>
                    <a:pt x="554" y="230"/>
                    <a:pt x="554" y="230"/>
                    <a:pt x="554" y="230"/>
                  </a:cubicBezTo>
                  <a:cubicBezTo>
                    <a:pt x="554" y="230"/>
                    <a:pt x="554" y="230"/>
                    <a:pt x="555" y="229"/>
                  </a:cubicBezTo>
                  <a:cubicBezTo>
                    <a:pt x="556" y="227"/>
                    <a:pt x="560" y="223"/>
                    <a:pt x="565" y="219"/>
                  </a:cubicBezTo>
                  <a:cubicBezTo>
                    <a:pt x="570" y="215"/>
                    <a:pt x="576" y="211"/>
                    <a:pt x="580" y="211"/>
                  </a:cubicBezTo>
                  <a:cubicBezTo>
                    <a:pt x="581" y="212"/>
                    <a:pt x="581" y="212"/>
                    <a:pt x="581" y="212"/>
                  </a:cubicBezTo>
                  <a:cubicBezTo>
                    <a:pt x="581" y="210"/>
                    <a:pt x="581" y="210"/>
                    <a:pt x="581" y="210"/>
                  </a:cubicBezTo>
                  <a:cubicBezTo>
                    <a:pt x="581" y="212"/>
                    <a:pt x="581" y="212"/>
                    <a:pt x="581" y="212"/>
                  </a:cubicBezTo>
                  <a:cubicBezTo>
                    <a:pt x="588" y="213"/>
                    <a:pt x="593" y="216"/>
                    <a:pt x="596" y="220"/>
                  </a:cubicBezTo>
                  <a:cubicBezTo>
                    <a:pt x="598" y="221"/>
                    <a:pt x="599" y="223"/>
                    <a:pt x="599" y="224"/>
                  </a:cubicBezTo>
                  <a:cubicBezTo>
                    <a:pt x="600" y="224"/>
                    <a:pt x="600" y="225"/>
                    <a:pt x="600" y="225"/>
                  </a:cubicBezTo>
                  <a:cubicBezTo>
                    <a:pt x="600" y="225"/>
                    <a:pt x="600" y="225"/>
                    <a:pt x="600" y="225"/>
                  </a:cubicBezTo>
                  <a:cubicBezTo>
                    <a:pt x="600" y="226"/>
                    <a:pt x="600" y="226"/>
                    <a:pt x="600" y="226"/>
                  </a:cubicBezTo>
                  <a:cubicBezTo>
                    <a:pt x="602" y="225"/>
                    <a:pt x="602" y="225"/>
                    <a:pt x="602" y="225"/>
                  </a:cubicBezTo>
                  <a:cubicBezTo>
                    <a:pt x="600" y="225"/>
                    <a:pt x="600" y="225"/>
                    <a:pt x="600" y="225"/>
                  </a:cubicBezTo>
                  <a:lnTo>
                    <a:pt x="602" y="225"/>
                  </a:lnTo>
                  <a:close/>
                  <a:moveTo>
                    <a:pt x="564" y="284"/>
                  </a:moveTo>
                  <a:cubicBezTo>
                    <a:pt x="563" y="286"/>
                    <a:pt x="563" y="286"/>
                    <a:pt x="563" y="286"/>
                  </a:cubicBezTo>
                  <a:cubicBezTo>
                    <a:pt x="567" y="287"/>
                    <a:pt x="567" y="287"/>
                    <a:pt x="567" y="287"/>
                  </a:cubicBezTo>
                  <a:cubicBezTo>
                    <a:pt x="569" y="287"/>
                    <a:pt x="569" y="287"/>
                    <a:pt x="569" y="287"/>
                  </a:cubicBezTo>
                  <a:cubicBezTo>
                    <a:pt x="569" y="287"/>
                    <a:pt x="569" y="287"/>
                    <a:pt x="569" y="287"/>
                  </a:cubicBezTo>
                  <a:cubicBezTo>
                    <a:pt x="572" y="282"/>
                    <a:pt x="572" y="282"/>
                    <a:pt x="572" y="282"/>
                  </a:cubicBezTo>
                  <a:cubicBezTo>
                    <a:pt x="573" y="281"/>
                    <a:pt x="573" y="281"/>
                    <a:pt x="573" y="281"/>
                  </a:cubicBezTo>
                  <a:cubicBezTo>
                    <a:pt x="572" y="281"/>
                    <a:pt x="572" y="281"/>
                    <a:pt x="572" y="281"/>
                  </a:cubicBezTo>
                  <a:cubicBezTo>
                    <a:pt x="569" y="278"/>
                    <a:pt x="569" y="278"/>
                    <a:pt x="569" y="278"/>
                  </a:cubicBezTo>
                  <a:cubicBezTo>
                    <a:pt x="568" y="277"/>
                    <a:pt x="568" y="277"/>
                    <a:pt x="568" y="277"/>
                  </a:cubicBezTo>
                  <a:cubicBezTo>
                    <a:pt x="561" y="285"/>
                    <a:pt x="561" y="285"/>
                    <a:pt x="561" y="285"/>
                  </a:cubicBezTo>
                  <a:cubicBezTo>
                    <a:pt x="563" y="286"/>
                    <a:pt x="563" y="286"/>
                    <a:pt x="563" y="286"/>
                  </a:cubicBezTo>
                  <a:cubicBezTo>
                    <a:pt x="564" y="284"/>
                    <a:pt x="564" y="284"/>
                    <a:pt x="564" y="284"/>
                  </a:cubicBezTo>
                  <a:cubicBezTo>
                    <a:pt x="565" y="285"/>
                    <a:pt x="565" y="285"/>
                    <a:pt x="565" y="285"/>
                  </a:cubicBezTo>
                  <a:cubicBezTo>
                    <a:pt x="569" y="280"/>
                    <a:pt x="569" y="280"/>
                    <a:pt x="569" y="280"/>
                  </a:cubicBezTo>
                  <a:cubicBezTo>
                    <a:pt x="568" y="279"/>
                    <a:pt x="568" y="279"/>
                    <a:pt x="568" y="279"/>
                  </a:cubicBezTo>
                  <a:cubicBezTo>
                    <a:pt x="567" y="280"/>
                    <a:pt x="567" y="280"/>
                    <a:pt x="567" y="280"/>
                  </a:cubicBezTo>
                  <a:cubicBezTo>
                    <a:pt x="567" y="280"/>
                    <a:pt x="567" y="280"/>
                    <a:pt x="570" y="283"/>
                  </a:cubicBezTo>
                  <a:cubicBezTo>
                    <a:pt x="571" y="282"/>
                    <a:pt x="571" y="282"/>
                    <a:pt x="571" y="282"/>
                  </a:cubicBezTo>
                  <a:cubicBezTo>
                    <a:pt x="569" y="281"/>
                    <a:pt x="569" y="281"/>
                    <a:pt x="569" y="281"/>
                  </a:cubicBezTo>
                  <a:cubicBezTo>
                    <a:pt x="569" y="281"/>
                    <a:pt x="569" y="281"/>
                    <a:pt x="567" y="285"/>
                  </a:cubicBezTo>
                  <a:cubicBezTo>
                    <a:pt x="568" y="286"/>
                    <a:pt x="568" y="286"/>
                    <a:pt x="568" y="286"/>
                  </a:cubicBezTo>
                  <a:cubicBezTo>
                    <a:pt x="568" y="284"/>
                    <a:pt x="568" y="284"/>
                    <a:pt x="568" y="284"/>
                  </a:cubicBezTo>
                  <a:cubicBezTo>
                    <a:pt x="568" y="284"/>
                    <a:pt x="568" y="284"/>
                    <a:pt x="564" y="283"/>
                  </a:cubicBezTo>
                  <a:cubicBezTo>
                    <a:pt x="564" y="284"/>
                    <a:pt x="564" y="284"/>
                    <a:pt x="564" y="284"/>
                  </a:cubicBezTo>
                  <a:cubicBezTo>
                    <a:pt x="565" y="285"/>
                    <a:pt x="565" y="285"/>
                    <a:pt x="565" y="285"/>
                  </a:cubicBezTo>
                  <a:lnTo>
                    <a:pt x="564" y="2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8" name="Freeform 57"/>
            <p:cNvSpPr>
              <a:spLocks/>
            </p:cNvSpPr>
            <p:nvPr/>
          </p:nvSpPr>
          <p:spPr bwMode="auto">
            <a:xfrm>
              <a:off x="3238" y="1294"/>
              <a:ext cx="16" cy="14"/>
            </a:xfrm>
            <a:custGeom>
              <a:avLst/>
              <a:gdLst>
                <a:gd name="T0" fmla="*/ 0 w 11"/>
                <a:gd name="T1" fmla="*/ 4 h 10"/>
                <a:gd name="T2" fmla="*/ 8 w 11"/>
                <a:gd name="T3" fmla="*/ 10 h 10"/>
                <a:gd name="T4" fmla="*/ 11 w 11"/>
                <a:gd name="T5" fmla="*/ 6 h 10"/>
                <a:gd name="T6" fmla="*/ 1 w 11"/>
                <a:gd name="T7" fmla="*/ 0 h 10"/>
                <a:gd name="T8" fmla="*/ 0 w 11"/>
                <a:gd name="T9" fmla="*/ 4 h 10"/>
              </a:gdLst>
              <a:ahLst/>
              <a:cxnLst>
                <a:cxn ang="0">
                  <a:pos x="T0" y="T1"/>
                </a:cxn>
                <a:cxn ang="0">
                  <a:pos x="T2" y="T3"/>
                </a:cxn>
                <a:cxn ang="0">
                  <a:pos x="T4" y="T5"/>
                </a:cxn>
                <a:cxn ang="0">
                  <a:pos x="T6" y="T7"/>
                </a:cxn>
                <a:cxn ang="0">
                  <a:pos x="T8" y="T9"/>
                </a:cxn>
              </a:cxnLst>
              <a:rect l="0" t="0" r="r" b="b"/>
              <a:pathLst>
                <a:path w="11" h="10">
                  <a:moveTo>
                    <a:pt x="0" y="4"/>
                  </a:moveTo>
                  <a:cubicBezTo>
                    <a:pt x="8" y="10"/>
                    <a:pt x="8" y="10"/>
                    <a:pt x="8" y="10"/>
                  </a:cubicBezTo>
                  <a:cubicBezTo>
                    <a:pt x="11" y="6"/>
                    <a:pt x="11" y="6"/>
                    <a:pt x="11" y="6"/>
                  </a:cubicBezTo>
                  <a:cubicBezTo>
                    <a:pt x="1" y="0"/>
                    <a:pt x="1" y="0"/>
                    <a:pt x="1" y="0"/>
                  </a:cubicBezTo>
                  <a:lnTo>
                    <a:pt x="0" y="4"/>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9" name="Freeform 58"/>
            <p:cNvSpPr>
              <a:spLocks/>
            </p:cNvSpPr>
            <p:nvPr/>
          </p:nvSpPr>
          <p:spPr bwMode="auto">
            <a:xfrm>
              <a:off x="3235" y="1291"/>
              <a:ext cx="22" cy="20"/>
            </a:xfrm>
            <a:custGeom>
              <a:avLst/>
              <a:gdLst>
                <a:gd name="T0" fmla="*/ 2 w 15"/>
                <a:gd name="T1" fmla="*/ 6 h 14"/>
                <a:gd name="T2" fmla="*/ 1 w 15"/>
                <a:gd name="T3" fmla="*/ 8 h 14"/>
                <a:gd name="T4" fmla="*/ 9 w 15"/>
                <a:gd name="T5" fmla="*/ 13 h 14"/>
                <a:gd name="T6" fmla="*/ 11 w 15"/>
                <a:gd name="T7" fmla="*/ 14 h 14"/>
                <a:gd name="T8" fmla="*/ 11 w 15"/>
                <a:gd name="T9" fmla="*/ 13 h 14"/>
                <a:gd name="T10" fmla="*/ 14 w 15"/>
                <a:gd name="T11" fmla="*/ 9 h 14"/>
                <a:gd name="T12" fmla="*/ 15 w 15"/>
                <a:gd name="T13" fmla="*/ 7 h 14"/>
                <a:gd name="T14" fmla="*/ 14 w 15"/>
                <a:gd name="T15" fmla="*/ 7 h 14"/>
                <a:gd name="T16" fmla="*/ 4 w 15"/>
                <a:gd name="T17" fmla="*/ 1 h 14"/>
                <a:gd name="T18" fmla="*/ 3 w 15"/>
                <a:gd name="T19" fmla="*/ 0 h 14"/>
                <a:gd name="T20" fmla="*/ 0 w 15"/>
                <a:gd name="T21" fmla="*/ 7 h 14"/>
                <a:gd name="T22" fmla="*/ 1 w 15"/>
                <a:gd name="T23" fmla="*/ 8 h 14"/>
                <a:gd name="T24" fmla="*/ 2 w 15"/>
                <a:gd name="T25" fmla="*/ 6 h 14"/>
                <a:gd name="T26" fmla="*/ 3 w 15"/>
                <a:gd name="T27" fmla="*/ 7 h 14"/>
                <a:gd name="T28" fmla="*/ 5 w 15"/>
                <a:gd name="T29" fmla="*/ 3 h 14"/>
                <a:gd name="T30" fmla="*/ 3 w 15"/>
                <a:gd name="T31" fmla="*/ 2 h 14"/>
                <a:gd name="T32" fmla="*/ 3 w 15"/>
                <a:gd name="T33" fmla="*/ 4 h 14"/>
                <a:gd name="T34" fmla="*/ 12 w 15"/>
                <a:gd name="T35" fmla="*/ 9 h 14"/>
                <a:gd name="T36" fmla="*/ 13 w 15"/>
                <a:gd name="T37" fmla="*/ 8 h 14"/>
                <a:gd name="T38" fmla="*/ 12 w 15"/>
                <a:gd name="T39" fmla="*/ 7 h 14"/>
                <a:gd name="T40" fmla="*/ 9 w 15"/>
                <a:gd name="T41" fmla="*/ 11 h 14"/>
                <a:gd name="T42" fmla="*/ 10 w 15"/>
                <a:gd name="T43" fmla="*/ 12 h 14"/>
                <a:gd name="T44" fmla="*/ 11 w 15"/>
                <a:gd name="T45" fmla="*/ 11 h 14"/>
                <a:gd name="T46" fmla="*/ 3 w 15"/>
                <a:gd name="T47" fmla="*/ 5 h 14"/>
                <a:gd name="T48" fmla="*/ 2 w 15"/>
                <a:gd name="T49" fmla="*/ 6 h 14"/>
                <a:gd name="T50" fmla="*/ 3 w 15"/>
                <a:gd name="T51" fmla="*/ 7 h 14"/>
                <a:gd name="T52" fmla="*/ 2 w 15"/>
                <a:gd name="T5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4">
                  <a:moveTo>
                    <a:pt x="2" y="6"/>
                  </a:moveTo>
                  <a:cubicBezTo>
                    <a:pt x="1" y="8"/>
                    <a:pt x="1" y="8"/>
                    <a:pt x="1" y="8"/>
                  </a:cubicBezTo>
                  <a:cubicBezTo>
                    <a:pt x="9" y="13"/>
                    <a:pt x="9" y="13"/>
                    <a:pt x="9" y="13"/>
                  </a:cubicBezTo>
                  <a:cubicBezTo>
                    <a:pt x="11" y="14"/>
                    <a:pt x="11" y="14"/>
                    <a:pt x="11" y="14"/>
                  </a:cubicBezTo>
                  <a:cubicBezTo>
                    <a:pt x="11" y="13"/>
                    <a:pt x="11" y="13"/>
                    <a:pt x="11" y="13"/>
                  </a:cubicBezTo>
                  <a:cubicBezTo>
                    <a:pt x="14" y="9"/>
                    <a:pt x="14" y="9"/>
                    <a:pt x="14" y="9"/>
                  </a:cubicBezTo>
                  <a:cubicBezTo>
                    <a:pt x="15" y="7"/>
                    <a:pt x="15" y="7"/>
                    <a:pt x="15" y="7"/>
                  </a:cubicBezTo>
                  <a:cubicBezTo>
                    <a:pt x="14" y="7"/>
                    <a:pt x="14" y="7"/>
                    <a:pt x="14" y="7"/>
                  </a:cubicBezTo>
                  <a:cubicBezTo>
                    <a:pt x="4" y="1"/>
                    <a:pt x="4" y="1"/>
                    <a:pt x="4" y="1"/>
                  </a:cubicBezTo>
                  <a:cubicBezTo>
                    <a:pt x="3" y="0"/>
                    <a:pt x="3" y="0"/>
                    <a:pt x="3" y="0"/>
                  </a:cubicBezTo>
                  <a:cubicBezTo>
                    <a:pt x="0" y="7"/>
                    <a:pt x="0" y="7"/>
                    <a:pt x="0" y="7"/>
                  </a:cubicBezTo>
                  <a:cubicBezTo>
                    <a:pt x="1" y="8"/>
                    <a:pt x="1" y="8"/>
                    <a:pt x="1" y="8"/>
                  </a:cubicBezTo>
                  <a:cubicBezTo>
                    <a:pt x="2" y="6"/>
                    <a:pt x="2" y="6"/>
                    <a:pt x="2" y="6"/>
                  </a:cubicBezTo>
                  <a:cubicBezTo>
                    <a:pt x="3" y="7"/>
                    <a:pt x="3" y="7"/>
                    <a:pt x="3" y="7"/>
                  </a:cubicBezTo>
                  <a:cubicBezTo>
                    <a:pt x="5" y="3"/>
                    <a:pt x="5" y="3"/>
                    <a:pt x="5" y="3"/>
                  </a:cubicBezTo>
                  <a:cubicBezTo>
                    <a:pt x="3" y="2"/>
                    <a:pt x="3" y="2"/>
                    <a:pt x="3" y="2"/>
                  </a:cubicBezTo>
                  <a:cubicBezTo>
                    <a:pt x="3" y="4"/>
                    <a:pt x="3" y="4"/>
                    <a:pt x="3" y="4"/>
                  </a:cubicBezTo>
                  <a:cubicBezTo>
                    <a:pt x="3" y="4"/>
                    <a:pt x="3" y="4"/>
                    <a:pt x="12" y="9"/>
                  </a:cubicBezTo>
                  <a:cubicBezTo>
                    <a:pt x="13" y="8"/>
                    <a:pt x="13" y="8"/>
                    <a:pt x="13" y="8"/>
                  </a:cubicBezTo>
                  <a:cubicBezTo>
                    <a:pt x="12" y="7"/>
                    <a:pt x="12" y="7"/>
                    <a:pt x="12" y="7"/>
                  </a:cubicBezTo>
                  <a:cubicBezTo>
                    <a:pt x="12" y="7"/>
                    <a:pt x="12" y="7"/>
                    <a:pt x="9" y="11"/>
                  </a:cubicBezTo>
                  <a:cubicBezTo>
                    <a:pt x="10" y="12"/>
                    <a:pt x="10" y="12"/>
                    <a:pt x="10" y="12"/>
                  </a:cubicBezTo>
                  <a:cubicBezTo>
                    <a:pt x="11" y="11"/>
                    <a:pt x="11" y="11"/>
                    <a:pt x="11" y="11"/>
                  </a:cubicBezTo>
                  <a:cubicBezTo>
                    <a:pt x="11" y="11"/>
                    <a:pt x="11" y="11"/>
                    <a:pt x="3" y="5"/>
                  </a:cubicBezTo>
                  <a:cubicBezTo>
                    <a:pt x="2" y="6"/>
                    <a:pt x="2" y="6"/>
                    <a:pt x="2" y="6"/>
                  </a:cubicBezTo>
                  <a:cubicBezTo>
                    <a:pt x="3" y="7"/>
                    <a:pt x="3" y="7"/>
                    <a:pt x="3" y="7"/>
                  </a:cubicBezTo>
                  <a:lnTo>
                    <a:pt x="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0" name="Freeform 59"/>
            <p:cNvSpPr>
              <a:spLocks/>
            </p:cNvSpPr>
            <p:nvPr/>
          </p:nvSpPr>
          <p:spPr bwMode="auto">
            <a:xfrm>
              <a:off x="3250" y="1285"/>
              <a:ext cx="9" cy="9"/>
            </a:xfrm>
            <a:custGeom>
              <a:avLst/>
              <a:gdLst>
                <a:gd name="T0" fmla="*/ 3 w 7"/>
                <a:gd name="T1" fmla="*/ 1 h 6"/>
                <a:gd name="T2" fmla="*/ 4 w 7"/>
                <a:gd name="T3" fmla="*/ 6 h 6"/>
                <a:gd name="T4" fmla="*/ 3 w 7"/>
                <a:gd name="T5" fmla="*/ 1 h 6"/>
              </a:gdLst>
              <a:ahLst/>
              <a:cxnLst>
                <a:cxn ang="0">
                  <a:pos x="T0" y="T1"/>
                </a:cxn>
                <a:cxn ang="0">
                  <a:pos x="T2" y="T3"/>
                </a:cxn>
                <a:cxn ang="0">
                  <a:pos x="T4" y="T5"/>
                </a:cxn>
              </a:cxnLst>
              <a:rect l="0" t="0" r="r" b="b"/>
              <a:pathLst>
                <a:path w="7" h="6">
                  <a:moveTo>
                    <a:pt x="3" y="1"/>
                  </a:moveTo>
                  <a:cubicBezTo>
                    <a:pt x="0" y="2"/>
                    <a:pt x="0" y="6"/>
                    <a:pt x="4" y="6"/>
                  </a:cubicBezTo>
                  <a:cubicBezTo>
                    <a:pt x="7" y="5"/>
                    <a:pt x="7" y="0"/>
                    <a:pt x="3" y="1"/>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1" name="Freeform 60"/>
            <p:cNvSpPr>
              <a:spLocks/>
            </p:cNvSpPr>
            <p:nvPr/>
          </p:nvSpPr>
          <p:spPr bwMode="auto">
            <a:xfrm>
              <a:off x="3248" y="1284"/>
              <a:ext cx="13" cy="12"/>
            </a:xfrm>
            <a:custGeom>
              <a:avLst/>
              <a:gdLst>
                <a:gd name="T0" fmla="*/ 4 w 9"/>
                <a:gd name="T1" fmla="*/ 2 h 9"/>
                <a:gd name="T2" fmla="*/ 3 w 9"/>
                <a:gd name="T3" fmla="*/ 1 h 9"/>
                <a:gd name="T4" fmla="*/ 0 w 9"/>
                <a:gd name="T5" fmla="*/ 5 h 9"/>
                <a:gd name="T6" fmla="*/ 2 w 9"/>
                <a:gd name="T7" fmla="*/ 8 h 9"/>
                <a:gd name="T8" fmla="*/ 5 w 9"/>
                <a:gd name="T9" fmla="*/ 9 h 9"/>
                <a:gd name="T10" fmla="*/ 6 w 9"/>
                <a:gd name="T11" fmla="*/ 9 h 9"/>
                <a:gd name="T12" fmla="*/ 6 w 9"/>
                <a:gd name="T13" fmla="*/ 9 h 9"/>
                <a:gd name="T14" fmla="*/ 9 w 9"/>
                <a:gd name="T15" fmla="*/ 4 h 9"/>
                <a:gd name="T16" fmla="*/ 8 w 9"/>
                <a:gd name="T17" fmla="*/ 2 h 9"/>
                <a:gd name="T18" fmla="*/ 5 w 9"/>
                <a:gd name="T19" fmla="*/ 0 h 9"/>
                <a:gd name="T20" fmla="*/ 3 w 9"/>
                <a:gd name="T21" fmla="*/ 1 h 9"/>
                <a:gd name="T22" fmla="*/ 3 w 9"/>
                <a:gd name="T23" fmla="*/ 1 h 9"/>
                <a:gd name="T24" fmla="*/ 3 w 9"/>
                <a:gd name="T25" fmla="*/ 1 h 9"/>
                <a:gd name="T26" fmla="*/ 4 w 9"/>
                <a:gd name="T27" fmla="*/ 2 h 9"/>
                <a:gd name="T28" fmla="*/ 4 w 9"/>
                <a:gd name="T29" fmla="*/ 3 h 9"/>
                <a:gd name="T30" fmla="*/ 5 w 9"/>
                <a:gd name="T31" fmla="*/ 3 h 9"/>
                <a:gd name="T32" fmla="*/ 5 w 9"/>
                <a:gd name="T33" fmla="*/ 3 h 9"/>
                <a:gd name="T34" fmla="*/ 6 w 9"/>
                <a:gd name="T35" fmla="*/ 4 h 9"/>
                <a:gd name="T36" fmla="*/ 5 w 9"/>
                <a:gd name="T37" fmla="*/ 6 h 9"/>
                <a:gd name="T38" fmla="*/ 5 w 9"/>
                <a:gd name="T39" fmla="*/ 7 h 9"/>
                <a:gd name="T40" fmla="*/ 5 w 9"/>
                <a:gd name="T41" fmla="*/ 6 h 9"/>
                <a:gd name="T42" fmla="*/ 4 w 9"/>
                <a:gd name="T43" fmla="*/ 6 h 9"/>
                <a:gd name="T44" fmla="*/ 3 w 9"/>
                <a:gd name="T45" fmla="*/ 5 h 9"/>
                <a:gd name="T46" fmla="*/ 5 w 9"/>
                <a:gd name="T47" fmla="*/ 3 h 9"/>
                <a:gd name="T48" fmla="*/ 4 w 9"/>
                <a:gd name="T49" fmla="*/ 2 h 9"/>
                <a:gd name="T50" fmla="*/ 4 w 9"/>
                <a:gd name="T51" fmla="*/ 3 h 9"/>
                <a:gd name="T52" fmla="*/ 4 w 9"/>
                <a:gd name="T5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4" y="2"/>
                  </a:moveTo>
                  <a:cubicBezTo>
                    <a:pt x="3" y="1"/>
                    <a:pt x="3" y="1"/>
                    <a:pt x="3" y="1"/>
                  </a:cubicBezTo>
                  <a:cubicBezTo>
                    <a:pt x="1" y="2"/>
                    <a:pt x="0" y="3"/>
                    <a:pt x="0" y="5"/>
                  </a:cubicBezTo>
                  <a:cubicBezTo>
                    <a:pt x="0" y="6"/>
                    <a:pt x="1" y="7"/>
                    <a:pt x="2" y="8"/>
                  </a:cubicBezTo>
                  <a:cubicBezTo>
                    <a:pt x="3" y="9"/>
                    <a:pt x="4" y="9"/>
                    <a:pt x="5" y="9"/>
                  </a:cubicBezTo>
                  <a:cubicBezTo>
                    <a:pt x="6" y="9"/>
                    <a:pt x="6" y="9"/>
                    <a:pt x="6" y="9"/>
                  </a:cubicBezTo>
                  <a:cubicBezTo>
                    <a:pt x="6" y="9"/>
                    <a:pt x="6" y="9"/>
                    <a:pt x="6" y="9"/>
                  </a:cubicBezTo>
                  <a:cubicBezTo>
                    <a:pt x="8" y="8"/>
                    <a:pt x="9" y="6"/>
                    <a:pt x="9" y="4"/>
                  </a:cubicBezTo>
                  <a:cubicBezTo>
                    <a:pt x="9" y="3"/>
                    <a:pt x="8" y="2"/>
                    <a:pt x="8" y="2"/>
                  </a:cubicBezTo>
                  <a:cubicBezTo>
                    <a:pt x="7" y="1"/>
                    <a:pt x="6" y="0"/>
                    <a:pt x="5" y="0"/>
                  </a:cubicBezTo>
                  <a:cubicBezTo>
                    <a:pt x="4" y="0"/>
                    <a:pt x="4" y="0"/>
                    <a:pt x="3" y="1"/>
                  </a:cubicBezTo>
                  <a:cubicBezTo>
                    <a:pt x="3" y="1"/>
                    <a:pt x="3" y="1"/>
                    <a:pt x="3" y="1"/>
                  </a:cubicBezTo>
                  <a:cubicBezTo>
                    <a:pt x="3" y="1"/>
                    <a:pt x="3" y="1"/>
                    <a:pt x="3" y="1"/>
                  </a:cubicBezTo>
                  <a:cubicBezTo>
                    <a:pt x="4" y="2"/>
                    <a:pt x="4" y="2"/>
                    <a:pt x="4" y="2"/>
                  </a:cubicBezTo>
                  <a:cubicBezTo>
                    <a:pt x="4" y="3"/>
                    <a:pt x="4" y="3"/>
                    <a:pt x="4" y="3"/>
                  </a:cubicBezTo>
                  <a:cubicBezTo>
                    <a:pt x="5" y="3"/>
                    <a:pt x="5" y="3"/>
                    <a:pt x="5" y="3"/>
                  </a:cubicBezTo>
                  <a:cubicBezTo>
                    <a:pt x="5" y="3"/>
                    <a:pt x="5" y="3"/>
                    <a:pt x="5" y="3"/>
                  </a:cubicBezTo>
                  <a:cubicBezTo>
                    <a:pt x="5" y="4"/>
                    <a:pt x="6" y="4"/>
                    <a:pt x="6" y="4"/>
                  </a:cubicBezTo>
                  <a:cubicBezTo>
                    <a:pt x="6" y="5"/>
                    <a:pt x="5" y="6"/>
                    <a:pt x="5" y="6"/>
                  </a:cubicBezTo>
                  <a:cubicBezTo>
                    <a:pt x="5" y="7"/>
                    <a:pt x="5" y="7"/>
                    <a:pt x="5" y="7"/>
                  </a:cubicBezTo>
                  <a:cubicBezTo>
                    <a:pt x="5" y="6"/>
                    <a:pt x="5" y="6"/>
                    <a:pt x="5" y="6"/>
                  </a:cubicBezTo>
                  <a:cubicBezTo>
                    <a:pt x="4" y="6"/>
                    <a:pt x="4" y="6"/>
                    <a:pt x="4" y="6"/>
                  </a:cubicBezTo>
                  <a:cubicBezTo>
                    <a:pt x="3" y="5"/>
                    <a:pt x="3" y="5"/>
                    <a:pt x="3" y="5"/>
                  </a:cubicBezTo>
                  <a:cubicBezTo>
                    <a:pt x="3" y="4"/>
                    <a:pt x="4" y="4"/>
                    <a:pt x="5" y="3"/>
                  </a:cubicBezTo>
                  <a:cubicBezTo>
                    <a:pt x="4" y="2"/>
                    <a:pt x="4" y="2"/>
                    <a:pt x="4" y="2"/>
                  </a:cubicBezTo>
                  <a:cubicBezTo>
                    <a:pt x="4" y="3"/>
                    <a:pt x="4" y="3"/>
                    <a:pt x="4" y="3"/>
                  </a:cubicBezTo>
                  <a:lnTo>
                    <a:pt x="4"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2" name="Freeform 61"/>
            <p:cNvSpPr>
              <a:spLocks/>
            </p:cNvSpPr>
            <p:nvPr/>
          </p:nvSpPr>
          <p:spPr bwMode="auto">
            <a:xfrm>
              <a:off x="3261" y="894"/>
              <a:ext cx="10" cy="7"/>
            </a:xfrm>
            <a:custGeom>
              <a:avLst/>
              <a:gdLst>
                <a:gd name="T0" fmla="*/ 7 w 7"/>
                <a:gd name="T1" fmla="*/ 0 h 5"/>
                <a:gd name="T2" fmla="*/ 0 w 7"/>
                <a:gd name="T3" fmla="*/ 1 h 5"/>
                <a:gd name="T4" fmla="*/ 4 w 7"/>
                <a:gd name="T5" fmla="*/ 5 h 5"/>
                <a:gd name="T6" fmla="*/ 7 w 7"/>
                <a:gd name="T7" fmla="*/ 0 h 5"/>
              </a:gdLst>
              <a:ahLst/>
              <a:cxnLst>
                <a:cxn ang="0">
                  <a:pos x="T0" y="T1"/>
                </a:cxn>
                <a:cxn ang="0">
                  <a:pos x="T2" y="T3"/>
                </a:cxn>
                <a:cxn ang="0">
                  <a:pos x="T4" y="T5"/>
                </a:cxn>
                <a:cxn ang="0">
                  <a:pos x="T6" y="T7"/>
                </a:cxn>
              </a:cxnLst>
              <a:rect l="0" t="0" r="r" b="b"/>
              <a:pathLst>
                <a:path w="7" h="5">
                  <a:moveTo>
                    <a:pt x="7" y="0"/>
                  </a:moveTo>
                  <a:cubicBezTo>
                    <a:pt x="0" y="1"/>
                    <a:pt x="0" y="1"/>
                    <a:pt x="0" y="1"/>
                  </a:cubicBezTo>
                  <a:cubicBezTo>
                    <a:pt x="4" y="5"/>
                    <a:pt x="4" y="5"/>
                    <a:pt x="4" y="5"/>
                  </a:cubicBezTo>
                  <a:lnTo>
                    <a:pt x="7" y="0"/>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3" name="Freeform 62"/>
            <p:cNvSpPr>
              <a:spLocks/>
            </p:cNvSpPr>
            <p:nvPr/>
          </p:nvSpPr>
          <p:spPr bwMode="auto">
            <a:xfrm>
              <a:off x="3257" y="891"/>
              <a:ext cx="18" cy="14"/>
            </a:xfrm>
            <a:custGeom>
              <a:avLst/>
              <a:gdLst>
                <a:gd name="T0" fmla="*/ 10 w 13"/>
                <a:gd name="T1" fmla="*/ 2 h 10"/>
                <a:gd name="T2" fmla="*/ 10 w 13"/>
                <a:gd name="T3" fmla="*/ 0 h 10"/>
                <a:gd name="T4" fmla="*/ 3 w 13"/>
                <a:gd name="T5" fmla="*/ 2 h 10"/>
                <a:gd name="T6" fmla="*/ 0 w 13"/>
                <a:gd name="T7" fmla="*/ 2 h 10"/>
                <a:gd name="T8" fmla="*/ 2 w 13"/>
                <a:gd name="T9" fmla="*/ 4 h 10"/>
                <a:gd name="T10" fmla="*/ 6 w 13"/>
                <a:gd name="T11" fmla="*/ 8 h 10"/>
                <a:gd name="T12" fmla="*/ 8 w 13"/>
                <a:gd name="T13" fmla="*/ 10 h 10"/>
                <a:gd name="T14" fmla="*/ 13 w 13"/>
                <a:gd name="T15" fmla="*/ 0 h 10"/>
                <a:gd name="T16" fmla="*/ 10 w 13"/>
                <a:gd name="T17" fmla="*/ 0 h 10"/>
                <a:gd name="T18" fmla="*/ 10 w 13"/>
                <a:gd name="T19" fmla="*/ 2 h 10"/>
                <a:gd name="T20" fmla="*/ 9 w 13"/>
                <a:gd name="T21" fmla="*/ 1 h 10"/>
                <a:gd name="T22" fmla="*/ 6 w 13"/>
                <a:gd name="T23" fmla="*/ 6 h 10"/>
                <a:gd name="T24" fmla="*/ 7 w 13"/>
                <a:gd name="T25" fmla="*/ 7 h 10"/>
                <a:gd name="T26" fmla="*/ 8 w 13"/>
                <a:gd name="T27" fmla="*/ 6 h 10"/>
                <a:gd name="T28" fmla="*/ 4 w 13"/>
                <a:gd name="T29" fmla="*/ 2 h 10"/>
                <a:gd name="T30" fmla="*/ 3 w 13"/>
                <a:gd name="T31" fmla="*/ 3 h 10"/>
                <a:gd name="T32" fmla="*/ 4 w 13"/>
                <a:gd name="T33" fmla="*/ 4 h 10"/>
                <a:gd name="T34" fmla="*/ 4 w 13"/>
                <a:gd name="T35" fmla="*/ 4 h 10"/>
                <a:gd name="T36" fmla="*/ 10 w 13"/>
                <a:gd name="T37" fmla="*/ 3 h 10"/>
                <a:gd name="T38" fmla="*/ 10 w 13"/>
                <a:gd name="T39" fmla="*/ 2 h 10"/>
                <a:gd name="T40" fmla="*/ 9 w 13"/>
                <a:gd name="T41" fmla="*/ 1 h 10"/>
                <a:gd name="T42" fmla="*/ 10 w 13"/>
                <a:gd name="T4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0">
                  <a:moveTo>
                    <a:pt x="10" y="2"/>
                  </a:moveTo>
                  <a:cubicBezTo>
                    <a:pt x="10" y="0"/>
                    <a:pt x="10" y="0"/>
                    <a:pt x="10" y="0"/>
                  </a:cubicBezTo>
                  <a:cubicBezTo>
                    <a:pt x="3" y="2"/>
                    <a:pt x="3" y="2"/>
                    <a:pt x="3" y="2"/>
                  </a:cubicBezTo>
                  <a:cubicBezTo>
                    <a:pt x="0" y="2"/>
                    <a:pt x="0" y="2"/>
                    <a:pt x="0" y="2"/>
                  </a:cubicBezTo>
                  <a:cubicBezTo>
                    <a:pt x="2" y="4"/>
                    <a:pt x="2" y="4"/>
                    <a:pt x="2" y="4"/>
                  </a:cubicBezTo>
                  <a:cubicBezTo>
                    <a:pt x="6" y="8"/>
                    <a:pt x="6" y="8"/>
                    <a:pt x="6" y="8"/>
                  </a:cubicBezTo>
                  <a:cubicBezTo>
                    <a:pt x="8" y="10"/>
                    <a:pt x="8" y="10"/>
                    <a:pt x="8" y="10"/>
                  </a:cubicBezTo>
                  <a:cubicBezTo>
                    <a:pt x="13" y="0"/>
                    <a:pt x="13" y="0"/>
                    <a:pt x="13" y="0"/>
                  </a:cubicBezTo>
                  <a:cubicBezTo>
                    <a:pt x="10" y="0"/>
                    <a:pt x="10" y="0"/>
                    <a:pt x="10" y="0"/>
                  </a:cubicBezTo>
                  <a:cubicBezTo>
                    <a:pt x="10" y="2"/>
                    <a:pt x="10" y="2"/>
                    <a:pt x="10" y="2"/>
                  </a:cubicBezTo>
                  <a:cubicBezTo>
                    <a:pt x="9" y="1"/>
                    <a:pt x="9" y="1"/>
                    <a:pt x="9" y="1"/>
                  </a:cubicBezTo>
                  <a:cubicBezTo>
                    <a:pt x="6" y="6"/>
                    <a:pt x="6" y="6"/>
                    <a:pt x="6" y="6"/>
                  </a:cubicBezTo>
                  <a:cubicBezTo>
                    <a:pt x="7" y="7"/>
                    <a:pt x="7" y="7"/>
                    <a:pt x="7" y="7"/>
                  </a:cubicBezTo>
                  <a:cubicBezTo>
                    <a:pt x="8" y="6"/>
                    <a:pt x="8" y="6"/>
                    <a:pt x="8" y="6"/>
                  </a:cubicBezTo>
                  <a:cubicBezTo>
                    <a:pt x="8" y="6"/>
                    <a:pt x="8" y="6"/>
                    <a:pt x="4" y="2"/>
                  </a:cubicBezTo>
                  <a:cubicBezTo>
                    <a:pt x="3" y="3"/>
                    <a:pt x="3" y="3"/>
                    <a:pt x="3" y="3"/>
                  </a:cubicBezTo>
                  <a:cubicBezTo>
                    <a:pt x="4" y="4"/>
                    <a:pt x="4" y="4"/>
                    <a:pt x="4" y="4"/>
                  </a:cubicBezTo>
                  <a:cubicBezTo>
                    <a:pt x="4" y="4"/>
                    <a:pt x="4" y="4"/>
                    <a:pt x="4" y="4"/>
                  </a:cubicBezTo>
                  <a:cubicBezTo>
                    <a:pt x="5" y="4"/>
                    <a:pt x="7" y="4"/>
                    <a:pt x="10" y="3"/>
                  </a:cubicBezTo>
                  <a:cubicBezTo>
                    <a:pt x="10" y="2"/>
                    <a:pt x="10" y="2"/>
                    <a:pt x="10" y="2"/>
                  </a:cubicBezTo>
                  <a:cubicBezTo>
                    <a:pt x="9" y="1"/>
                    <a:pt x="9" y="1"/>
                    <a:pt x="9" y="1"/>
                  </a:cubicBezTo>
                  <a:lnTo>
                    <a:pt x="1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4" name="Freeform 63"/>
            <p:cNvSpPr>
              <a:spLocks/>
            </p:cNvSpPr>
            <p:nvPr/>
          </p:nvSpPr>
          <p:spPr bwMode="auto">
            <a:xfrm>
              <a:off x="3204" y="1277"/>
              <a:ext cx="8" cy="15"/>
            </a:xfrm>
            <a:custGeom>
              <a:avLst/>
              <a:gdLst>
                <a:gd name="T0" fmla="*/ 0 w 5"/>
                <a:gd name="T1" fmla="*/ 11 h 11"/>
                <a:gd name="T2" fmla="*/ 5 w 5"/>
                <a:gd name="T3" fmla="*/ 8 h 11"/>
                <a:gd name="T4" fmla="*/ 2 w 5"/>
                <a:gd name="T5" fmla="*/ 0 h 11"/>
                <a:gd name="T6" fmla="*/ 0 w 5"/>
                <a:gd name="T7" fmla="*/ 11 h 11"/>
              </a:gdLst>
              <a:ahLst/>
              <a:cxnLst>
                <a:cxn ang="0">
                  <a:pos x="T0" y="T1"/>
                </a:cxn>
                <a:cxn ang="0">
                  <a:pos x="T2" y="T3"/>
                </a:cxn>
                <a:cxn ang="0">
                  <a:pos x="T4" y="T5"/>
                </a:cxn>
                <a:cxn ang="0">
                  <a:pos x="T6" y="T7"/>
                </a:cxn>
              </a:cxnLst>
              <a:rect l="0" t="0" r="r" b="b"/>
              <a:pathLst>
                <a:path w="5" h="11">
                  <a:moveTo>
                    <a:pt x="0" y="11"/>
                  </a:moveTo>
                  <a:cubicBezTo>
                    <a:pt x="5" y="8"/>
                    <a:pt x="5" y="8"/>
                    <a:pt x="5" y="8"/>
                  </a:cubicBezTo>
                  <a:cubicBezTo>
                    <a:pt x="2" y="0"/>
                    <a:pt x="2" y="0"/>
                    <a:pt x="2" y="0"/>
                  </a:cubicBezTo>
                  <a:lnTo>
                    <a:pt x="0" y="11"/>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5" name="Freeform 64"/>
            <p:cNvSpPr>
              <a:spLocks/>
            </p:cNvSpPr>
            <p:nvPr/>
          </p:nvSpPr>
          <p:spPr bwMode="auto">
            <a:xfrm>
              <a:off x="3200" y="1270"/>
              <a:ext cx="14" cy="26"/>
            </a:xfrm>
            <a:custGeom>
              <a:avLst/>
              <a:gdLst>
                <a:gd name="T0" fmla="*/ 3 w 10"/>
                <a:gd name="T1" fmla="*/ 16 h 19"/>
                <a:gd name="T2" fmla="*/ 3 w 10"/>
                <a:gd name="T3" fmla="*/ 17 h 19"/>
                <a:gd name="T4" fmla="*/ 9 w 10"/>
                <a:gd name="T5" fmla="*/ 15 h 19"/>
                <a:gd name="T6" fmla="*/ 10 w 10"/>
                <a:gd name="T7" fmla="*/ 14 h 19"/>
                <a:gd name="T8" fmla="*/ 10 w 10"/>
                <a:gd name="T9" fmla="*/ 13 h 19"/>
                <a:gd name="T10" fmla="*/ 7 w 10"/>
                <a:gd name="T11" fmla="*/ 5 h 19"/>
                <a:gd name="T12" fmla="*/ 5 w 10"/>
                <a:gd name="T13" fmla="*/ 0 h 19"/>
                <a:gd name="T14" fmla="*/ 0 w 10"/>
                <a:gd name="T15" fmla="*/ 19 h 19"/>
                <a:gd name="T16" fmla="*/ 3 w 10"/>
                <a:gd name="T17" fmla="*/ 17 h 19"/>
                <a:gd name="T18" fmla="*/ 3 w 10"/>
                <a:gd name="T19" fmla="*/ 16 h 19"/>
                <a:gd name="T20" fmla="*/ 4 w 10"/>
                <a:gd name="T21" fmla="*/ 16 h 19"/>
                <a:gd name="T22" fmla="*/ 7 w 10"/>
                <a:gd name="T23" fmla="*/ 6 h 19"/>
                <a:gd name="T24" fmla="*/ 5 w 10"/>
                <a:gd name="T25" fmla="*/ 5 h 19"/>
                <a:gd name="T26" fmla="*/ 4 w 10"/>
                <a:gd name="T27" fmla="*/ 6 h 19"/>
                <a:gd name="T28" fmla="*/ 7 w 10"/>
                <a:gd name="T29" fmla="*/ 14 h 19"/>
                <a:gd name="T30" fmla="*/ 8 w 10"/>
                <a:gd name="T31" fmla="*/ 13 h 19"/>
                <a:gd name="T32" fmla="*/ 7 w 10"/>
                <a:gd name="T33" fmla="*/ 12 h 19"/>
                <a:gd name="T34" fmla="*/ 2 w 10"/>
                <a:gd name="T35" fmla="*/ 15 h 19"/>
                <a:gd name="T36" fmla="*/ 3 w 10"/>
                <a:gd name="T37" fmla="*/ 16 h 19"/>
                <a:gd name="T38" fmla="*/ 4 w 10"/>
                <a:gd name="T39" fmla="*/ 16 h 19"/>
                <a:gd name="T40" fmla="*/ 3 w 10"/>
                <a:gd name="T41"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9">
                  <a:moveTo>
                    <a:pt x="3" y="16"/>
                  </a:moveTo>
                  <a:cubicBezTo>
                    <a:pt x="3" y="17"/>
                    <a:pt x="3" y="17"/>
                    <a:pt x="3" y="17"/>
                  </a:cubicBezTo>
                  <a:cubicBezTo>
                    <a:pt x="9" y="15"/>
                    <a:pt x="9" y="15"/>
                    <a:pt x="9" y="15"/>
                  </a:cubicBezTo>
                  <a:cubicBezTo>
                    <a:pt x="10" y="14"/>
                    <a:pt x="10" y="14"/>
                    <a:pt x="10" y="14"/>
                  </a:cubicBezTo>
                  <a:cubicBezTo>
                    <a:pt x="10" y="13"/>
                    <a:pt x="10" y="13"/>
                    <a:pt x="10" y="13"/>
                  </a:cubicBezTo>
                  <a:cubicBezTo>
                    <a:pt x="7" y="5"/>
                    <a:pt x="7" y="5"/>
                    <a:pt x="7" y="5"/>
                  </a:cubicBezTo>
                  <a:cubicBezTo>
                    <a:pt x="5" y="0"/>
                    <a:pt x="5" y="0"/>
                    <a:pt x="5" y="0"/>
                  </a:cubicBezTo>
                  <a:cubicBezTo>
                    <a:pt x="0" y="19"/>
                    <a:pt x="0" y="19"/>
                    <a:pt x="0" y="19"/>
                  </a:cubicBezTo>
                  <a:cubicBezTo>
                    <a:pt x="3" y="17"/>
                    <a:pt x="3" y="17"/>
                    <a:pt x="3" y="17"/>
                  </a:cubicBezTo>
                  <a:cubicBezTo>
                    <a:pt x="3" y="16"/>
                    <a:pt x="3" y="16"/>
                    <a:pt x="3" y="16"/>
                  </a:cubicBezTo>
                  <a:cubicBezTo>
                    <a:pt x="4" y="16"/>
                    <a:pt x="4" y="16"/>
                    <a:pt x="4" y="16"/>
                  </a:cubicBezTo>
                  <a:cubicBezTo>
                    <a:pt x="7" y="6"/>
                    <a:pt x="7" y="6"/>
                    <a:pt x="7" y="6"/>
                  </a:cubicBezTo>
                  <a:cubicBezTo>
                    <a:pt x="5" y="5"/>
                    <a:pt x="5" y="5"/>
                    <a:pt x="5" y="5"/>
                  </a:cubicBezTo>
                  <a:cubicBezTo>
                    <a:pt x="4" y="6"/>
                    <a:pt x="4" y="6"/>
                    <a:pt x="4" y="6"/>
                  </a:cubicBezTo>
                  <a:cubicBezTo>
                    <a:pt x="4" y="6"/>
                    <a:pt x="4" y="6"/>
                    <a:pt x="7" y="14"/>
                  </a:cubicBezTo>
                  <a:cubicBezTo>
                    <a:pt x="8" y="13"/>
                    <a:pt x="8" y="13"/>
                    <a:pt x="8" y="13"/>
                  </a:cubicBezTo>
                  <a:cubicBezTo>
                    <a:pt x="7" y="12"/>
                    <a:pt x="7" y="12"/>
                    <a:pt x="7" y="12"/>
                  </a:cubicBezTo>
                  <a:cubicBezTo>
                    <a:pt x="7" y="12"/>
                    <a:pt x="7" y="12"/>
                    <a:pt x="2" y="15"/>
                  </a:cubicBezTo>
                  <a:cubicBezTo>
                    <a:pt x="3" y="16"/>
                    <a:pt x="3" y="16"/>
                    <a:pt x="3" y="16"/>
                  </a:cubicBezTo>
                  <a:cubicBezTo>
                    <a:pt x="4" y="16"/>
                    <a:pt x="4" y="16"/>
                    <a:pt x="4" y="16"/>
                  </a:cubicBezTo>
                  <a:lnTo>
                    <a:pt x="3"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6" name="Freeform 65"/>
            <p:cNvSpPr>
              <a:spLocks/>
            </p:cNvSpPr>
            <p:nvPr/>
          </p:nvSpPr>
          <p:spPr bwMode="auto">
            <a:xfrm>
              <a:off x="3212" y="1250"/>
              <a:ext cx="38" cy="49"/>
            </a:xfrm>
            <a:custGeom>
              <a:avLst/>
              <a:gdLst>
                <a:gd name="T0" fmla="*/ 18 w 27"/>
                <a:gd name="T1" fmla="*/ 18 h 35"/>
                <a:gd name="T2" fmla="*/ 19 w 27"/>
                <a:gd name="T3" fmla="*/ 23 h 35"/>
                <a:gd name="T4" fmla="*/ 27 w 27"/>
                <a:gd name="T5" fmla="*/ 22 h 35"/>
                <a:gd name="T6" fmla="*/ 26 w 27"/>
                <a:gd name="T7" fmla="*/ 13 h 35"/>
                <a:gd name="T8" fmla="*/ 19 w 27"/>
                <a:gd name="T9" fmla="*/ 13 h 35"/>
                <a:gd name="T10" fmla="*/ 19 w 27"/>
                <a:gd name="T11" fmla="*/ 8 h 35"/>
                <a:gd name="T12" fmla="*/ 14 w 27"/>
                <a:gd name="T13" fmla="*/ 10 h 35"/>
                <a:gd name="T14" fmla="*/ 12 w 27"/>
                <a:gd name="T15" fmla="*/ 4 h 35"/>
                <a:gd name="T16" fmla="*/ 5 w 27"/>
                <a:gd name="T17" fmla="*/ 6 h 35"/>
                <a:gd name="T18" fmla="*/ 5 w 27"/>
                <a:gd name="T19" fmla="*/ 10 h 35"/>
                <a:gd name="T20" fmla="*/ 10 w 27"/>
                <a:gd name="T21" fmla="*/ 18 h 35"/>
                <a:gd name="T22" fmla="*/ 5 w 27"/>
                <a:gd name="T23" fmla="*/ 21 h 35"/>
                <a:gd name="T24" fmla="*/ 4 w 27"/>
                <a:gd name="T25" fmla="*/ 15 h 35"/>
                <a:gd name="T26" fmla="*/ 0 w 27"/>
                <a:gd name="T27" fmla="*/ 19 h 35"/>
                <a:gd name="T28" fmla="*/ 7 w 27"/>
                <a:gd name="T29" fmla="*/ 34 h 35"/>
                <a:gd name="T30" fmla="*/ 12 w 27"/>
                <a:gd name="T31" fmla="*/ 35 h 35"/>
                <a:gd name="T32" fmla="*/ 18 w 27"/>
                <a:gd name="T33" fmla="*/ 30 h 35"/>
                <a:gd name="T34" fmla="*/ 18 w 27"/>
                <a:gd name="T35" fmla="*/ 25 h 35"/>
                <a:gd name="T36" fmla="*/ 15 w 27"/>
                <a:gd name="T37" fmla="*/ 25 h 35"/>
                <a:gd name="T38" fmla="*/ 15 w 27"/>
                <a:gd name="T39" fmla="*/ 19 h 35"/>
                <a:gd name="T40" fmla="*/ 18 w 27"/>
                <a:gd name="T41"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35">
                  <a:moveTo>
                    <a:pt x="18" y="18"/>
                  </a:moveTo>
                  <a:cubicBezTo>
                    <a:pt x="18" y="18"/>
                    <a:pt x="18" y="21"/>
                    <a:pt x="19" y="23"/>
                  </a:cubicBezTo>
                  <a:cubicBezTo>
                    <a:pt x="20" y="25"/>
                    <a:pt x="27" y="22"/>
                    <a:pt x="27" y="22"/>
                  </a:cubicBezTo>
                  <a:cubicBezTo>
                    <a:pt x="26" y="13"/>
                    <a:pt x="26" y="13"/>
                    <a:pt x="26" y="13"/>
                  </a:cubicBezTo>
                  <a:cubicBezTo>
                    <a:pt x="19" y="13"/>
                    <a:pt x="19" y="13"/>
                    <a:pt x="19" y="13"/>
                  </a:cubicBezTo>
                  <a:cubicBezTo>
                    <a:pt x="19" y="8"/>
                    <a:pt x="19" y="8"/>
                    <a:pt x="19" y="8"/>
                  </a:cubicBezTo>
                  <a:cubicBezTo>
                    <a:pt x="14" y="10"/>
                    <a:pt x="14" y="10"/>
                    <a:pt x="14" y="10"/>
                  </a:cubicBezTo>
                  <a:cubicBezTo>
                    <a:pt x="14" y="10"/>
                    <a:pt x="12" y="7"/>
                    <a:pt x="12" y="4"/>
                  </a:cubicBezTo>
                  <a:cubicBezTo>
                    <a:pt x="12" y="3"/>
                    <a:pt x="8" y="0"/>
                    <a:pt x="5" y="6"/>
                  </a:cubicBezTo>
                  <a:cubicBezTo>
                    <a:pt x="5" y="10"/>
                    <a:pt x="5" y="10"/>
                    <a:pt x="5" y="10"/>
                  </a:cubicBezTo>
                  <a:cubicBezTo>
                    <a:pt x="10" y="18"/>
                    <a:pt x="10" y="18"/>
                    <a:pt x="10" y="18"/>
                  </a:cubicBezTo>
                  <a:cubicBezTo>
                    <a:pt x="5" y="21"/>
                    <a:pt x="5" y="21"/>
                    <a:pt x="5" y="21"/>
                  </a:cubicBezTo>
                  <a:cubicBezTo>
                    <a:pt x="4" y="15"/>
                    <a:pt x="4" y="15"/>
                    <a:pt x="4" y="15"/>
                  </a:cubicBezTo>
                  <a:cubicBezTo>
                    <a:pt x="0" y="19"/>
                    <a:pt x="0" y="19"/>
                    <a:pt x="0" y="19"/>
                  </a:cubicBezTo>
                  <a:cubicBezTo>
                    <a:pt x="7" y="34"/>
                    <a:pt x="7" y="34"/>
                    <a:pt x="7" y="34"/>
                  </a:cubicBezTo>
                  <a:cubicBezTo>
                    <a:pt x="12" y="35"/>
                    <a:pt x="12" y="35"/>
                    <a:pt x="12" y="35"/>
                  </a:cubicBezTo>
                  <a:cubicBezTo>
                    <a:pt x="18" y="30"/>
                    <a:pt x="18" y="30"/>
                    <a:pt x="18" y="30"/>
                  </a:cubicBezTo>
                  <a:cubicBezTo>
                    <a:pt x="18" y="25"/>
                    <a:pt x="18" y="25"/>
                    <a:pt x="18" y="25"/>
                  </a:cubicBezTo>
                  <a:cubicBezTo>
                    <a:pt x="15" y="25"/>
                    <a:pt x="15" y="25"/>
                    <a:pt x="15" y="25"/>
                  </a:cubicBezTo>
                  <a:cubicBezTo>
                    <a:pt x="15" y="19"/>
                    <a:pt x="15" y="19"/>
                    <a:pt x="15" y="19"/>
                  </a:cubicBezTo>
                  <a:lnTo>
                    <a:pt x="18" y="18"/>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7" name="Freeform 66"/>
            <p:cNvSpPr>
              <a:spLocks/>
            </p:cNvSpPr>
            <p:nvPr/>
          </p:nvSpPr>
          <p:spPr bwMode="auto">
            <a:xfrm>
              <a:off x="3209" y="1251"/>
              <a:ext cx="43" cy="51"/>
            </a:xfrm>
            <a:custGeom>
              <a:avLst/>
              <a:gdLst>
                <a:gd name="T0" fmla="*/ 20 w 31"/>
                <a:gd name="T1" fmla="*/ 23 h 36"/>
                <a:gd name="T2" fmla="*/ 22 w 31"/>
                <a:gd name="T3" fmla="*/ 24 h 36"/>
                <a:gd name="T4" fmla="*/ 31 w 31"/>
                <a:gd name="T5" fmla="*/ 22 h 36"/>
                <a:gd name="T6" fmla="*/ 29 w 31"/>
                <a:gd name="T7" fmla="*/ 10 h 36"/>
                <a:gd name="T8" fmla="*/ 21 w 31"/>
                <a:gd name="T9" fmla="*/ 12 h 36"/>
                <a:gd name="T10" fmla="*/ 23 w 31"/>
                <a:gd name="T11" fmla="*/ 6 h 36"/>
                <a:gd name="T12" fmla="*/ 16 w 31"/>
                <a:gd name="T13" fmla="*/ 9 h 36"/>
                <a:gd name="T14" fmla="*/ 16 w 31"/>
                <a:gd name="T15" fmla="*/ 3 h 36"/>
                <a:gd name="T16" fmla="*/ 6 w 31"/>
                <a:gd name="T17" fmla="*/ 4 h 36"/>
                <a:gd name="T18" fmla="*/ 6 w 31"/>
                <a:gd name="T19" fmla="*/ 9 h 36"/>
                <a:gd name="T20" fmla="*/ 10 w 31"/>
                <a:gd name="T21" fmla="*/ 18 h 36"/>
                <a:gd name="T22" fmla="*/ 7 w 31"/>
                <a:gd name="T23" fmla="*/ 18 h 36"/>
                <a:gd name="T24" fmla="*/ 8 w 31"/>
                <a:gd name="T25" fmla="*/ 14 h 36"/>
                <a:gd name="T26" fmla="*/ 1 w 31"/>
                <a:gd name="T27" fmla="*/ 17 h 36"/>
                <a:gd name="T28" fmla="*/ 7 w 31"/>
                <a:gd name="T29" fmla="*/ 34 h 36"/>
                <a:gd name="T30" fmla="*/ 14 w 31"/>
                <a:gd name="T31" fmla="*/ 36 h 36"/>
                <a:gd name="T32" fmla="*/ 21 w 31"/>
                <a:gd name="T33" fmla="*/ 30 h 36"/>
                <a:gd name="T34" fmla="*/ 21 w 31"/>
                <a:gd name="T35" fmla="*/ 24 h 36"/>
                <a:gd name="T36" fmla="*/ 17 w 31"/>
                <a:gd name="T37" fmla="*/ 22 h 36"/>
                <a:gd name="T38" fmla="*/ 18 w 31"/>
                <a:gd name="T39" fmla="*/ 18 h 36"/>
                <a:gd name="T40" fmla="*/ 20 w 31"/>
                <a:gd name="T41" fmla="*/ 18 h 36"/>
                <a:gd name="T42" fmla="*/ 20 w 31"/>
                <a:gd name="T43" fmla="*/ 17 h 36"/>
                <a:gd name="T44" fmla="*/ 15 w 31"/>
                <a:gd name="T45" fmla="*/ 17 h 36"/>
                <a:gd name="T46" fmla="*/ 15 w 31"/>
                <a:gd name="T47" fmla="*/ 25 h 36"/>
                <a:gd name="T48" fmla="*/ 20 w 31"/>
                <a:gd name="T49" fmla="*/ 24 h 36"/>
                <a:gd name="T50" fmla="*/ 20 w 31"/>
                <a:gd name="T51" fmla="*/ 29 h 36"/>
                <a:gd name="T52" fmla="*/ 14 w 31"/>
                <a:gd name="T53" fmla="*/ 34 h 36"/>
                <a:gd name="T54" fmla="*/ 9 w 31"/>
                <a:gd name="T55" fmla="*/ 33 h 36"/>
                <a:gd name="T56" fmla="*/ 2 w 31"/>
                <a:gd name="T57" fmla="*/ 18 h 36"/>
                <a:gd name="T58" fmla="*/ 6 w 31"/>
                <a:gd name="T59" fmla="*/ 14 h 36"/>
                <a:gd name="T60" fmla="*/ 7 w 31"/>
                <a:gd name="T61" fmla="*/ 22 h 36"/>
                <a:gd name="T62" fmla="*/ 13 w 31"/>
                <a:gd name="T63" fmla="*/ 17 h 36"/>
                <a:gd name="T64" fmla="*/ 7 w 31"/>
                <a:gd name="T65" fmla="*/ 9 h 36"/>
                <a:gd name="T66" fmla="*/ 7 w 31"/>
                <a:gd name="T67" fmla="*/ 5 h 36"/>
                <a:gd name="T68" fmla="*/ 13 w 31"/>
                <a:gd name="T69" fmla="*/ 3 h 36"/>
                <a:gd name="T70" fmla="*/ 13 w 31"/>
                <a:gd name="T71" fmla="*/ 4 h 36"/>
                <a:gd name="T72" fmla="*/ 13 w 31"/>
                <a:gd name="T73" fmla="*/ 4 h 36"/>
                <a:gd name="T74" fmla="*/ 13 w 31"/>
                <a:gd name="T75" fmla="*/ 4 h 36"/>
                <a:gd name="T76" fmla="*/ 14 w 31"/>
                <a:gd name="T77" fmla="*/ 9 h 36"/>
                <a:gd name="T78" fmla="*/ 21 w 31"/>
                <a:gd name="T79" fmla="*/ 9 h 36"/>
                <a:gd name="T80" fmla="*/ 20 w 31"/>
                <a:gd name="T81" fmla="*/ 12 h 36"/>
                <a:gd name="T82" fmla="*/ 22 w 31"/>
                <a:gd name="T83" fmla="*/ 13 h 36"/>
                <a:gd name="T84" fmla="*/ 26 w 31"/>
                <a:gd name="T85" fmla="*/ 12 h 36"/>
                <a:gd name="T86" fmla="*/ 29 w 31"/>
                <a:gd name="T87" fmla="*/ 20 h 36"/>
                <a:gd name="T88" fmla="*/ 22 w 31"/>
                <a:gd name="T89" fmla="*/ 21 h 36"/>
                <a:gd name="T90" fmla="*/ 22 w 31"/>
                <a:gd name="T91" fmla="*/ 21 h 36"/>
                <a:gd name="T92" fmla="*/ 22 w 31"/>
                <a:gd name="T93" fmla="*/ 21 h 36"/>
                <a:gd name="T94" fmla="*/ 21 w 31"/>
                <a:gd name="T95" fmla="*/ 18 h 36"/>
                <a:gd name="T96" fmla="*/ 21 w 31"/>
                <a:gd name="T97" fmla="*/ 17 h 36"/>
                <a:gd name="T98" fmla="*/ 20 w 31"/>
                <a:gd name="T99"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6">
                  <a:moveTo>
                    <a:pt x="20" y="17"/>
                  </a:moveTo>
                  <a:cubicBezTo>
                    <a:pt x="18" y="17"/>
                    <a:pt x="18" y="17"/>
                    <a:pt x="18" y="17"/>
                  </a:cubicBezTo>
                  <a:cubicBezTo>
                    <a:pt x="18" y="17"/>
                    <a:pt x="18" y="20"/>
                    <a:pt x="20" y="23"/>
                  </a:cubicBezTo>
                  <a:cubicBezTo>
                    <a:pt x="20" y="23"/>
                    <a:pt x="20" y="23"/>
                    <a:pt x="20" y="23"/>
                  </a:cubicBezTo>
                  <a:cubicBezTo>
                    <a:pt x="20" y="23"/>
                    <a:pt x="20" y="23"/>
                    <a:pt x="20" y="23"/>
                  </a:cubicBezTo>
                  <a:cubicBezTo>
                    <a:pt x="21" y="24"/>
                    <a:pt x="22" y="24"/>
                    <a:pt x="22" y="24"/>
                  </a:cubicBezTo>
                  <a:cubicBezTo>
                    <a:pt x="24" y="24"/>
                    <a:pt x="26" y="24"/>
                    <a:pt x="27" y="23"/>
                  </a:cubicBezTo>
                  <a:cubicBezTo>
                    <a:pt x="29" y="23"/>
                    <a:pt x="30" y="22"/>
                    <a:pt x="30" y="22"/>
                  </a:cubicBezTo>
                  <a:cubicBezTo>
                    <a:pt x="31" y="22"/>
                    <a:pt x="31" y="22"/>
                    <a:pt x="31" y="22"/>
                  </a:cubicBezTo>
                  <a:cubicBezTo>
                    <a:pt x="31" y="21"/>
                    <a:pt x="31" y="21"/>
                    <a:pt x="31" y="21"/>
                  </a:cubicBezTo>
                  <a:cubicBezTo>
                    <a:pt x="29" y="11"/>
                    <a:pt x="29" y="11"/>
                    <a:pt x="29" y="11"/>
                  </a:cubicBezTo>
                  <a:cubicBezTo>
                    <a:pt x="29" y="10"/>
                    <a:pt x="29" y="10"/>
                    <a:pt x="29" y="10"/>
                  </a:cubicBezTo>
                  <a:cubicBezTo>
                    <a:pt x="28" y="10"/>
                    <a:pt x="28" y="10"/>
                    <a:pt x="28" y="10"/>
                  </a:cubicBezTo>
                  <a:cubicBezTo>
                    <a:pt x="21" y="10"/>
                    <a:pt x="21" y="10"/>
                    <a:pt x="21" y="10"/>
                  </a:cubicBezTo>
                  <a:cubicBezTo>
                    <a:pt x="21" y="12"/>
                    <a:pt x="21" y="12"/>
                    <a:pt x="21" y="12"/>
                  </a:cubicBezTo>
                  <a:cubicBezTo>
                    <a:pt x="23" y="12"/>
                    <a:pt x="23" y="12"/>
                    <a:pt x="23" y="12"/>
                  </a:cubicBezTo>
                  <a:cubicBezTo>
                    <a:pt x="23" y="7"/>
                    <a:pt x="23" y="7"/>
                    <a:pt x="23" y="7"/>
                  </a:cubicBezTo>
                  <a:cubicBezTo>
                    <a:pt x="23" y="6"/>
                    <a:pt x="23" y="6"/>
                    <a:pt x="23" y="6"/>
                  </a:cubicBezTo>
                  <a:cubicBezTo>
                    <a:pt x="21" y="6"/>
                    <a:pt x="21" y="6"/>
                    <a:pt x="21" y="6"/>
                  </a:cubicBezTo>
                  <a:cubicBezTo>
                    <a:pt x="15" y="7"/>
                    <a:pt x="15" y="7"/>
                    <a:pt x="15" y="7"/>
                  </a:cubicBezTo>
                  <a:cubicBezTo>
                    <a:pt x="16" y="9"/>
                    <a:pt x="16" y="9"/>
                    <a:pt x="16" y="9"/>
                  </a:cubicBezTo>
                  <a:cubicBezTo>
                    <a:pt x="17" y="8"/>
                    <a:pt x="17" y="8"/>
                    <a:pt x="17" y="8"/>
                  </a:cubicBezTo>
                  <a:cubicBezTo>
                    <a:pt x="17" y="8"/>
                    <a:pt x="17" y="8"/>
                    <a:pt x="17" y="8"/>
                  </a:cubicBezTo>
                  <a:cubicBezTo>
                    <a:pt x="17" y="8"/>
                    <a:pt x="16" y="5"/>
                    <a:pt x="16" y="3"/>
                  </a:cubicBezTo>
                  <a:cubicBezTo>
                    <a:pt x="16" y="2"/>
                    <a:pt x="15" y="2"/>
                    <a:pt x="14" y="1"/>
                  </a:cubicBezTo>
                  <a:cubicBezTo>
                    <a:pt x="14" y="0"/>
                    <a:pt x="13" y="0"/>
                    <a:pt x="11" y="0"/>
                  </a:cubicBezTo>
                  <a:cubicBezTo>
                    <a:pt x="10" y="0"/>
                    <a:pt x="7" y="1"/>
                    <a:pt x="6" y="4"/>
                  </a:cubicBezTo>
                  <a:cubicBezTo>
                    <a:pt x="6" y="4"/>
                    <a:pt x="6" y="4"/>
                    <a:pt x="6" y="4"/>
                  </a:cubicBezTo>
                  <a:cubicBezTo>
                    <a:pt x="6" y="5"/>
                    <a:pt x="6" y="5"/>
                    <a:pt x="6" y="5"/>
                  </a:cubicBezTo>
                  <a:cubicBezTo>
                    <a:pt x="6" y="9"/>
                    <a:pt x="6" y="9"/>
                    <a:pt x="6" y="9"/>
                  </a:cubicBezTo>
                  <a:cubicBezTo>
                    <a:pt x="6" y="9"/>
                    <a:pt x="6" y="9"/>
                    <a:pt x="6" y="9"/>
                  </a:cubicBezTo>
                  <a:cubicBezTo>
                    <a:pt x="6" y="9"/>
                    <a:pt x="6" y="9"/>
                    <a:pt x="6" y="9"/>
                  </a:cubicBezTo>
                  <a:cubicBezTo>
                    <a:pt x="10" y="18"/>
                    <a:pt x="10" y="18"/>
                    <a:pt x="10" y="18"/>
                  </a:cubicBezTo>
                  <a:cubicBezTo>
                    <a:pt x="12" y="17"/>
                    <a:pt x="12" y="17"/>
                    <a:pt x="12" y="17"/>
                  </a:cubicBezTo>
                  <a:cubicBezTo>
                    <a:pt x="11" y="16"/>
                    <a:pt x="11" y="16"/>
                    <a:pt x="11" y="16"/>
                  </a:cubicBezTo>
                  <a:cubicBezTo>
                    <a:pt x="7" y="18"/>
                    <a:pt x="7" y="18"/>
                    <a:pt x="7" y="18"/>
                  </a:cubicBezTo>
                  <a:cubicBezTo>
                    <a:pt x="7" y="20"/>
                    <a:pt x="7" y="20"/>
                    <a:pt x="7" y="20"/>
                  </a:cubicBezTo>
                  <a:cubicBezTo>
                    <a:pt x="9" y="19"/>
                    <a:pt x="9" y="19"/>
                    <a:pt x="9" y="19"/>
                  </a:cubicBezTo>
                  <a:cubicBezTo>
                    <a:pt x="8" y="14"/>
                    <a:pt x="8" y="14"/>
                    <a:pt x="8" y="14"/>
                  </a:cubicBezTo>
                  <a:cubicBezTo>
                    <a:pt x="7" y="11"/>
                    <a:pt x="7" y="11"/>
                    <a:pt x="7" y="11"/>
                  </a:cubicBezTo>
                  <a:cubicBezTo>
                    <a:pt x="5" y="13"/>
                    <a:pt x="5" y="13"/>
                    <a:pt x="5" y="13"/>
                  </a:cubicBezTo>
                  <a:cubicBezTo>
                    <a:pt x="1" y="17"/>
                    <a:pt x="1" y="17"/>
                    <a:pt x="1" y="17"/>
                  </a:cubicBezTo>
                  <a:cubicBezTo>
                    <a:pt x="0" y="18"/>
                    <a:pt x="0" y="18"/>
                    <a:pt x="0" y="18"/>
                  </a:cubicBezTo>
                  <a:cubicBezTo>
                    <a:pt x="1" y="19"/>
                    <a:pt x="1" y="19"/>
                    <a:pt x="1" y="19"/>
                  </a:cubicBezTo>
                  <a:cubicBezTo>
                    <a:pt x="7" y="34"/>
                    <a:pt x="7" y="34"/>
                    <a:pt x="7" y="34"/>
                  </a:cubicBezTo>
                  <a:cubicBezTo>
                    <a:pt x="8" y="34"/>
                    <a:pt x="8" y="34"/>
                    <a:pt x="8" y="34"/>
                  </a:cubicBezTo>
                  <a:cubicBezTo>
                    <a:pt x="8" y="35"/>
                    <a:pt x="8" y="35"/>
                    <a:pt x="8" y="35"/>
                  </a:cubicBezTo>
                  <a:cubicBezTo>
                    <a:pt x="14" y="36"/>
                    <a:pt x="14" y="36"/>
                    <a:pt x="14" y="36"/>
                  </a:cubicBezTo>
                  <a:cubicBezTo>
                    <a:pt x="15" y="36"/>
                    <a:pt x="15" y="36"/>
                    <a:pt x="15" y="36"/>
                  </a:cubicBezTo>
                  <a:cubicBezTo>
                    <a:pt x="15" y="36"/>
                    <a:pt x="15" y="36"/>
                    <a:pt x="15" y="36"/>
                  </a:cubicBezTo>
                  <a:cubicBezTo>
                    <a:pt x="21" y="30"/>
                    <a:pt x="21" y="30"/>
                    <a:pt x="21" y="30"/>
                  </a:cubicBezTo>
                  <a:cubicBezTo>
                    <a:pt x="21" y="30"/>
                    <a:pt x="21" y="30"/>
                    <a:pt x="21" y="30"/>
                  </a:cubicBezTo>
                  <a:cubicBezTo>
                    <a:pt x="21" y="29"/>
                    <a:pt x="21" y="29"/>
                    <a:pt x="21" y="29"/>
                  </a:cubicBezTo>
                  <a:cubicBezTo>
                    <a:pt x="21" y="24"/>
                    <a:pt x="21" y="24"/>
                    <a:pt x="21" y="24"/>
                  </a:cubicBezTo>
                  <a:cubicBezTo>
                    <a:pt x="21" y="22"/>
                    <a:pt x="21" y="22"/>
                    <a:pt x="21" y="22"/>
                  </a:cubicBezTo>
                  <a:cubicBezTo>
                    <a:pt x="20" y="22"/>
                    <a:pt x="20" y="22"/>
                    <a:pt x="20" y="22"/>
                  </a:cubicBezTo>
                  <a:cubicBezTo>
                    <a:pt x="17" y="22"/>
                    <a:pt x="17" y="22"/>
                    <a:pt x="17" y="22"/>
                  </a:cubicBezTo>
                  <a:cubicBezTo>
                    <a:pt x="17" y="24"/>
                    <a:pt x="17" y="24"/>
                    <a:pt x="17" y="24"/>
                  </a:cubicBezTo>
                  <a:cubicBezTo>
                    <a:pt x="18" y="24"/>
                    <a:pt x="18" y="24"/>
                    <a:pt x="18" y="24"/>
                  </a:cubicBezTo>
                  <a:cubicBezTo>
                    <a:pt x="18" y="18"/>
                    <a:pt x="18" y="18"/>
                    <a:pt x="18" y="18"/>
                  </a:cubicBezTo>
                  <a:cubicBezTo>
                    <a:pt x="17" y="18"/>
                    <a:pt x="17" y="18"/>
                    <a:pt x="17" y="18"/>
                  </a:cubicBezTo>
                  <a:cubicBezTo>
                    <a:pt x="18" y="20"/>
                    <a:pt x="18" y="20"/>
                    <a:pt x="18" y="20"/>
                  </a:cubicBezTo>
                  <a:cubicBezTo>
                    <a:pt x="20" y="18"/>
                    <a:pt x="20" y="18"/>
                    <a:pt x="20" y="18"/>
                  </a:cubicBezTo>
                  <a:cubicBezTo>
                    <a:pt x="20" y="17"/>
                    <a:pt x="20" y="17"/>
                    <a:pt x="20" y="17"/>
                  </a:cubicBezTo>
                  <a:cubicBezTo>
                    <a:pt x="18" y="17"/>
                    <a:pt x="18" y="17"/>
                    <a:pt x="18" y="17"/>
                  </a:cubicBezTo>
                  <a:cubicBezTo>
                    <a:pt x="20" y="17"/>
                    <a:pt x="20" y="17"/>
                    <a:pt x="20" y="17"/>
                  </a:cubicBezTo>
                  <a:cubicBezTo>
                    <a:pt x="19" y="16"/>
                    <a:pt x="19" y="16"/>
                    <a:pt x="19" y="16"/>
                  </a:cubicBezTo>
                  <a:cubicBezTo>
                    <a:pt x="16" y="17"/>
                    <a:pt x="16" y="17"/>
                    <a:pt x="16" y="17"/>
                  </a:cubicBezTo>
                  <a:cubicBezTo>
                    <a:pt x="15" y="17"/>
                    <a:pt x="15" y="17"/>
                    <a:pt x="15" y="17"/>
                  </a:cubicBezTo>
                  <a:cubicBezTo>
                    <a:pt x="15" y="18"/>
                    <a:pt x="15" y="18"/>
                    <a:pt x="15" y="18"/>
                  </a:cubicBezTo>
                  <a:cubicBezTo>
                    <a:pt x="15" y="18"/>
                    <a:pt x="15" y="18"/>
                    <a:pt x="15" y="24"/>
                  </a:cubicBezTo>
                  <a:cubicBezTo>
                    <a:pt x="15" y="25"/>
                    <a:pt x="15" y="25"/>
                    <a:pt x="15" y="25"/>
                  </a:cubicBezTo>
                  <a:cubicBezTo>
                    <a:pt x="17" y="25"/>
                    <a:pt x="17" y="25"/>
                    <a:pt x="17" y="25"/>
                  </a:cubicBezTo>
                  <a:cubicBezTo>
                    <a:pt x="17" y="25"/>
                    <a:pt x="17" y="25"/>
                    <a:pt x="20" y="25"/>
                  </a:cubicBezTo>
                  <a:cubicBezTo>
                    <a:pt x="20" y="24"/>
                    <a:pt x="20" y="24"/>
                    <a:pt x="20" y="24"/>
                  </a:cubicBezTo>
                  <a:cubicBezTo>
                    <a:pt x="18" y="24"/>
                    <a:pt x="18" y="24"/>
                    <a:pt x="18" y="24"/>
                  </a:cubicBezTo>
                  <a:cubicBezTo>
                    <a:pt x="18" y="24"/>
                    <a:pt x="18" y="24"/>
                    <a:pt x="18" y="29"/>
                  </a:cubicBezTo>
                  <a:cubicBezTo>
                    <a:pt x="20" y="29"/>
                    <a:pt x="20" y="29"/>
                    <a:pt x="20" y="29"/>
                  </a:cubicBezTo>
                  <a:cubicBezTo>
                    <a:pt x="19" y="28"/>
                    <a:pt x="19" y="28"/>
                    <a:pt x="19" y="28"/>
                  </a:cubicBezTo>
                  <a:cubicBezTo>
                    <a:pt x="19" y="28"/>
                    <a:pt x="19" y="28"/>
                    <a:pt x="13" y="33"/>
                  </a:cubicBezTo>
                  <a:cubicBezTo>
                    <a:pt x="14" y="34"/>
                    <a:pt x="14" y="34"/>
                    <a:pt x="14" y="34"/>
                  </a:cubicBezTo>
                  <a:cubicBezTo>
                    <a:pt x="15" y="33"/>
                    <a:pt x="15" y="33"/>
                    <a:pt x="15" y="33"/>
                  </a:cubicBezTo>
                  <a:cubicBezTo>
                    <a:pt x="15" y="33"/>
                    <a:pt x="15" y="33"/>
                    <a:pt x="9" y="32"/>
                  </a:cubicBezTo>
                  <a:cubicBezTo>
                    <a:pt x="9" y="33"/>
                    <a:pt x="9" y="33"/>
                    <a:pt x="9" y="33"/>
                  </a:cubicBezTo>
                  <a:cubicBezTo>
                    <a:pt x="10" y="32"/>
                    <a:pt x="10" y="32"/>
                    <a:pt x="10" y="32"/>
                  </a:cubicBezTo>
                  <a:cubicBezTo>
                    <a:pt x="10" y="32"/>
                    <a:pt x="10" y="32"/>
                    <a:pt x="3" y="18"/>
                  </a:cubicBezTo>
                  <a:cubicBezTo>
                    <a:pt x="2" y="18"/>
                    <a:pt x="2" y="18"/>
                    <a:pt x="2" y="18"/>
                  </a:cubicBezTo>
                  <a:cubicBezTo>
                    <a:pt x="3" y="19"/>
                    <a:pt x="3" y="19"/>
                    <a:pt x="3" y="19"/>
                  </a:cubicBezTo>
                  <a:cubicBezTo>
                    <a:pt x="3" y="19"/>
                    <a:pt x="3" y="19"/>
                    <a:pt x="7" y="15"/>
                  </a:cubicBezTo>
                  <a:cubicBezTo>
                    <a:pt x="6" y="14"/>
                    <a:pt x="6" y="14"/>
                    <a:pt x="6" y="14"/>
                  </a:cubicBezTo>
                  <a:cubicBezTo>
                    <a:pt x="5" y="15"/>
                    <a:pt x="5" y="15"/>
                    <a:pt x="5" y="15"/>
                  </a:cubicBezTo>
                  <a:cubicBezTo>
                    <a:pt x="5" y="15"/>
                    <a:pt x="5" y="15"/>
                    <a:pt x="6" y="20"/>
                  </a:cubicBezTo>
                  <a:cubicBezTo>
                    <a:pt x="7" y="22"/>
                    <a:pt x="7" y="22"/>
                    <a:pt x="7" y="22"/>
                  </a:cubicBezTo>
                  <a:cubicBezTo>
                    <a:pt x="8" y="21"/>
                    <a:pt x="8" y="21"/>
                    <a:pt x="8" y="21"/>
                  </a:cubicBezTo>
                  <a:cubicBezTo>
                    <a:pt x="8" y="21"/>
                    <a:pt x="8" y="21"/>
                    <a:pt x="12" y="18"/>
                  </a:cubicBezTo>
                  <a:cubicBezTo>
                    <a:pt x="13" y="17"/>
                    <a:pt x="13" y="17"/>
                    <a:pt x="13" y="17"/>
                  </a:cubicBezTo>
                  <a:cubicBezTo>
                    <a:pt x="13" y="16"/>
                    <a:pt x="13" y="16"/>
                    <a:pt x="13" y="16"/>
                  </a:cubicBezTo>
                  <a:cubicBezTo>
                    <a:pt x="13" y="16"/>
                    <a:pt x="13" y="16"/>
                    <a:pt x="9" y="8"/>
                  </a:cubicBezTo>
                  <a:cubicBezTo>
                    <a:pt x="7" y="9"/>
                    <a:pt x="7" y="9"/>
                    <a:pt x="7" y="9"/>
                  </a:cubicBezTo>
                  <a:cubicBezTo>
                    <a:pt x="9" y="9"/>
                    <a:pt x="9" y="9"/>
                    <a:pt x="9" y="9"/>
                  </a:cubicBezTo>
                  <a:cubicBezTo>
                    <a:pt x="9" y="9"/>
                    <a:pt x="9" y="9"/>
                    <a:pt x="9" y="5"/>
                  </a:cubicBezTo>
                  <a:cubicBezTo>
                    <a:pt x="7" y="5"/>
                    <a:pt x="7" y="5"/>
                    <a:pt x="7" y="5"/>
                  </a:cubicBezTo>
                  <a:cubicBezTo>
                    <a:pt x="9" y="5"/>
                    <a:pt x="9" y="5"/>
                    <a:pt x="9" y="5"/>
                  </a:cubicBezTo>
                  <a:cubicBezTo>
                    <a:pt x="10" y="3"/>
                    <a:pt x="11" y="3"/>
                    <a:pt x="11" y="3"/>
                  </a:cubicBezTo>
                  <a:cubicBezTo>
                    <a:pt x="12" y="3"/>
                    <a:pt x="12" y="3"/>
                    <a:pt x="13" y="3"/>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4"/>
                    <a:pt x="13" y="4"/>
                    <a:pt x="13" y="4"/>
                  </a:cubicBezTo>
                  <a:cubicBezTo>
                    <a:pt x="13" y="3"/>
                    <a:pt x="13" y="3"/>
                    <a:pt x="13" y="3"/>
                  </a:cubicBezTo>
                  <a:cubicBezTo>
                    <a:pt x="13" y="3"/>
                    <a:pt x="13" y="3"/>
                    <a:pt x="13" y="3"/>
                  </a:cubicBezTo>
                  <a:cubicBezTo>
                    <a:pt x="13" y="7"/>
                    <a:pt x="14" y="9"/>
                    <a:pt x="14" y="9"/>
                  </a:cubicBezTo>
                  <a:cubicBezTo>
                    <a:pt x="15" y="11"/>
                    <a:pt x="15" y="11"/>
                    <a:pt x="15" y="11"/>
                  </a:cubicBezTo>
                  <a:cubicBezTo>
                    <a:pt x="16" y="10"/>
                    <a:pt x="16" y="10"/>
                    <a:pt x="16" y="10"/>
                  </a:cubicBezTo>
                  <a:cubicBezTo>
                    <a:pt x="16" y="10"/>
                    <a:pt x="16" y="10"/>
                    <a:pt x="21" y="9"/>
                  </a:cubicBezTo>
                  <a:cubicBezTo>
                    <a:pt x="21" y="7"/>
                    <a:pt x="21" y="7"/>
                    <a:pt x="21" y="7"/>
                  </a:cubicBezTo>
                  <a:cubicBezTo>
                    <a:pt x="20" y="7"/>
                    <a:pt x="20" y="7"/>
                    <a:pt x="20" y="7"/>
                  </a:cubicBezTo>
                  <a:cubicBezTo>
                    <a:pt x="20" y="7"/>
                    <a:pt x="20" y="7"/>
                    <a:pt x="20" y="12"/>
                  </a:cubicBezTo>
                  <a:cubicBezTo>
                    <a:pt x="20" y="13"/>
                    <a:pt x="20" y="13"/>
                    <a:pt x="20" y="13"/>
                  </a:cubicBezTo>
                  <a:cubicBezTo>
                    <a:pt x="21" y="13"/>
                    <a:pt x="21" y="13"/>
                    <a:pt x="21" y="13"/>
                  </a:cubicBezTo>
                  <a:cubicBezTo>
                    <a:pt x="21" y="13"/>
                    <a:pt x="21" y="13"/>
                    <a:pt x="22" y="13"/>
                  </a:cubicBezTo>
                  <a:cubicBezTo>
                    <a:pt x="23" y="13"/>
                    <a:pt x="24" y="13"/>
                    <a:pt x="28" y="13"/>
                  </a:cubicBezTo>
                  <a:cubicBezTo>
                    <a:pt x="28" y="12"/>
                    <a:pt x="28" y="12"/>
                    <a:pt x="28" y="12"/>
                  </a:cubicBezTo>
                  <a:cubicBezTo>
                    <a:pt x="26" y="12"/>
                    <a:pt x="26" y="12"/>
                    <a:pt x="26" y="12"/>
                  </a:cubicBezTo>
                  <a:cubicBezTo>
                    <a:pt x="26" y="12"/>
                    <a:pt x="26" y="12"/>
                    <a:pt x="28" y="21"/>
                  </a:cubicBezTo>
                  <a:cubicBezTo>
                    <a:pt x="29" y="21"/>
                    <a:pt x="29" y="21"/>
                    <a:pt x="29" y="21"/>
                  </a:cubicBezTo>
                  <a:cubicBezTo>
                    <a:pt x="29" y="20"/>
                    <a:pt x="29" y="20"/>
                    <a:pt x="29" y="20"/>
                  </a:cubicBezTo>
                  <a:cubicBezTo>
                    <a:pt x="29" y="20"/>
                    <a:pt x="28" y="20"/>
                    <a:pt x="28" y="20"/>
                  </a:cubicBezTo>
                  <a:cubicBezTo>
                    <a:pt x="27" y="20"/>
                    <a:pt x="24" y="21"/>
                    <a:pt x="22" y="21"/>
                  </a:cubicBezTo>
                  <a:cubicBezTo>
                    <a:pt x="22" y="21"/>
                    <a:pt x="22" y="21"/>
                    <a:pt x="22" y="21"/>
                  </a:cubicBezTo>
                  <a:cubicBezTo>
                    <a:pt x="22" y="21"/>
                    <a:pt x="22" y="21"/>
                    <a:pt x="22" y="21"/>
                  </a:cubicBezTo>
                  <a:cubicBezTo>
                    <a:pt x="22" y="22"/>
                    <a:pt x="22" y="22"/>
                    <a:pt x="22" y="22"/>
                  </a:cubicBezTo>
                  <a:cubicBezTo>
                    <a:pt x="22" y="21"/>
                    <a:pt x="22" y="21"/>
                    <a:pt x="22" y="21"/>
                  </a:cubicBezTo>
                  <a:cubicBezTo>
                    <a:pt x="22" y="21"/>
                    <a:pt x="22" y="21"/>
                    <a:pt x="22" y="21"/>
                  </a:cubicBezTo>
                  <a:cubicBezTo>
                    <a:pt x="22" y="22"/>
                    <a:pt x="22" y="22"/>
                    <a:pt x="22" y="22"/>
                  </a:cubicBezTo>
                  <a:cubicBezTo>
                    <a:pt x="22" y="21"/>
                    <a:pt x="22" y="21"/>
                    <a:pt x="22" y="21"/>
                  </a:cubicBezTo>
                  <a:cubicBezTo>
                    <a:pt x="21" y="22"/>
                    <a:pt x="21" y="22"/>
                    <a:pt x="21" y="22"/>
                  </a:cubicBezTo>
                  <a:cubicBezTo>
                    <a:pt x="22" y="22"/>
                    <a:pt x="22" y="22"/>
                    <a:pt x="22" y="22"/>
                  </a:cubicBezTo>
                  <a:cubicBezTo>
                    <a:pt x="22" y="20"/>
                    <a:pt x="21" y="19"/>
                    <a:pt x="21" y="18"/>
                  </a:cubicBezTo>
                  <a:cubicBezTo>
                    <a:pt x="21" y="18"/>
                    <a:pt x="21" y="18"/>
                    <a:pt x="21" y="17"/>
                  </a:cubicBezTo>
                  <a:cubicBezTo>
                    <a:pt x="21" y="17"/>
                    <a:pt x="21" y="17"/>
                    <a:pt x="21" y="17"/>
                  </a:cubicBezTo>
                  <a:cubicBezTo>
                    <a:pt x="21" y="17"/>
                    <a:pt x="21" y="17"/>
                    <a:pt x="21" y="17"/>
                  </a:cubicBezTo>
                  <a:cubicBezTo>
                    <a:pt x="21" y="14"/>
                    <a:pt x="21" y="14"/>
                    <a:pt x="21" y="14"/>
                  </a:cubicBezTo>
                  <a:cubicBezTo>
                    <a:pt x="19" y="16"/>
                    <a:pt x="19" y="16"/>
                    <a:pt x="19" y="16"/>
                  </a:cubicBezTo>
                  <a:lnTo>
                    <a:pt x="20"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8" name="Freeform 67"/>
            <p:cNvSpPr>
              <a:spLocks/>
            </p:cNvSpPr>
            <p:nvPr/>
          </p:nvSpPr>
          <p:spPr bwMode="auto">
            <a:xfrm>
              <a:off x="3251" y="900"/>
              <a:ext cx="24" cy="18"/>
            </a:xfrm>
            <a:custGeom>
              <a:avLst/>
              <a:gdLst>
                <a:gd name="T0" fmla="*/ 17 w 17"/>
                <a:gd name="T1" fmla="*/ 9 h 13"/>
                <a:gd name="T2" fmla="*/ 16 w 17"/>
                <a:gd name="T3" fmla="*/ 8 h 13"/>
                <a:gd name="T4" fmla="*/ 14 w 17"/>
                <a:gd name="T5" fmla="*/ 4 h 13"/>
                <a:gd name="T6" fmla="*/ 9 w 17"/>
                <a:gd name="T7" fmla="*/ 6 h 13"/>
                <a:gd name="T8" fmla="*/ 7 w 17"/>
                <a:gd name="T9" fmla="*/ 2 h 13"/>
                <a:gd name="T10" fmla="*/ 6 w 17"/>
                <a:gd name="T11" fmla="*/ 0 h 13"/>
                <a:gd name="T12" fmla="*/ 0 w 17"/>
                <a:gd name="T13" fmla="*/ 2 h 13"/>
                <a:gd name="T14" fmla="*/ 6 w 17"/>
                <a:gd name="T15" fmla="*/ 12 h 13"/>
                <a:gd name="T16" fmla="*/ 16 w 17"/>
                <a:gd name="T17" fmla="*/ 10 h 13"/>
                <a:gd name="T18" fmla="*/ 17 w 17"/>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3">
                  <a:moveTo>
                    <a:pt x="17" y="9"/>
                  </a:moveTo>
                  <a:cubicBezTo>
                    <a:pt x="16" y="8"/>
                    <a:pt x="16" y="8"/>
                    <a:pt x="16" y="8"/>
                  </a:cubicBezTo>
                  <a:cubicBezTo>
                    <a:pt x="14" y="4"/>
                    <a:pt x="14" y="4"/>
                    <a:pt x="14" y="4"/>
                  </a:cubicBezTo>
                  <a:cubicBezTo>
                    <a:pt x="14" y="4"/>
                    <a:pt x="10" y="6"/>
                    <a:pt x="9" y="6"/>
                  </a:cubicBezTo>
                  <a:cubicBezTo>
                    <a:pt x="6" y="6"/>
                    <a:pt x="7" y="2"/>
                    <a:pt x="7" y="2"/>
                  </a:cubicBezTo>
                  <a:cubicBezTo>
                    <a:pt x="6" y="0"/>
                    <a:pt x="6" y="0"/>
                    <a:pt x="6" y="0"/>
                  </a:cubicBezTo>
                  <a:cubicBezTo>
                    <a:pt x="0" y="2"/>
                    <a:pt x="0" y="2"/>
                    <a:pt x="0" y="2"/>
                  </a:cubicBezTo>
                  <a:cubicBezTo>
                    <a:pt x="6" y="12"/>
                    <a:pt x="6" y="12"/>
                    <a:pt x="6" y="12"/>
                  </a:cubicBezTo>
                  <a:cubicBezTo>
                    <a:pt x="11" y="13"/>
                    <a:pt x="15" y="11"/>
                    <a:pt x="16" y="10"/>
                  </a:cubicBezTo>
                  <a:lnTo>
                    <a:pt x="17" y="9"/>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9" name="Freeform 68"/>
            <p:cNvSpPr>
              <a:spLocks/>
            </p:cNvSpPr>
            <p:nvPr/>
          </p:nvSpPr>
          <p:spPr bwMode="auto">
            <a:xfrm>
              <a:off x="3248" y="897"/>
              <a:ext cx="30" cy="22"/>
            </a:xfrm>
            <a:custGeom>
              <a:avLst/>
              <a:gdLst>
                <a:gd name="T0" fmla="*/ 20 w 21"/>
                <a:gd name="T1" fmla="*/ 10 h 16"/>
                <a:gd name="T2" fmla="*/ 17 w 21"/>
                <a:gd name="T3" fmla="*/ 4 h 16"/>
                <a:gd name="T4" fmla="*/ 15 w 21"/>
                <a:gd name="T5" fmla="*/ 5 h 16"/>
                <a:gd name="T6" fmla="*/ 11 w 21"/>
                <a:gd name="T7" fmla="*/ 7 h 16"/>
                <a:gd name="T8" fmla="*/ 11 w 21"/>
                <a:gd name="T9" fmla="*/ 7 h 16"/>
                <a:gd name="T10" fmla="*/ 11 w 21"/>
                <a:gd name="T11" fmla="*/ 7 h 16"/>
                <a:gd name="T12" fmla="*/ 11 w 21"/>
                <a:gd name="T13" fmla="*/ 7 h 16"/>
                <a:gd name="T14" fmla="*/ 11 w 21"/>
                <a:gd name="T15" fmla="*/ 7 h 16"/>
                <a:gd name="T16" fmla="*/ 10 w 21"/>
                <a:gd name="T17" fmla="*/ 7 h 16"/>
                <a:gd name="T18" fmla="*/ 10 w 21"/>
                <a:gd name="T19" fmla="*/ 7 h 16"/>
                <a:gd name="T20" fmla="*/ 10 w 21"/>
                <a:gd name="T21" fmla="*/ 7 h 16"/>
                <a:gd name="T22" fmla="*/ 10 w 21"/>
                <a:gd name="T23" fmla="*/ 6 h 16"/>
                <a:gd name="T24" fmla="*/ 11 w 21"/>
                <a:gd name="T25" fmla="*/ 5 h 16"/>
                <a:gd name="T26" fmla="*/ 11 w 21"/>
                <a:gd name="T27" fmla="*/ 4 h 16"/>
                <a:gd name="T28" fmla="*/ 9 w 21"/>
                <a:gd name="T29" fmla="*/ 1 h 16"/>
                <a:gd name="T30" fmla="*/ 7 w 21"/>
                <a:gd name="T31" fmla="*/ 0 h 16"/>
                <a:gd name="T32" fmla="*/ 0 w 21"/>
                <a:gd name="T33" fmla="*/ 4 h 16"/>
                <a:gd name="T34" fmla="*/ 7 w 21"/>
                <a:gd name="T35" fmla="*/ 15 h 16"/>
                <a:gd name="T36" fmla="*/ 8 w 21"/>
                <a:gd name="T37" fmla="*/ 15 h 16"/>
                <a:gd name="T38" fmla="*/ 19 w 21"/>
                <a:gd name="T39" fmla="*/ 13 h 16"/>
                <a:gd name="T40" fmla="*/ 20 w 21"/>
                <a:gd name="T41" fmla="*/ 12 h 16"/>
                <a:gd name="T42" fmla="*/ 20 w 21"/>
                <a:gd name="T43" fmla="*/ 10 h 16"/>
                <a:gd name="T44" fmla="*/ 18 w 21"/>
                <a:gd name="T45" fmla="*/ 10 h 16"/>
                <a:gd name="T46" fmla="*/ 18 w 21"/>
                <a:gd name="T47" fmla="*/ 12 h 16"/>
                <a:gd name="T48" fmla="*/ 11 w 21"/>
                <a:gd name="T49" fmla="*/ 13 h 16"/>
                <a:gd name="T50" fmla="*/ 8 w 21"/>
                <a:gd name="T51" fmla="*/ 14 h 16"/>
                <a:gd name="T52" fmla="*/ 4 w 21"/>
                <a:gd name="T53" fmla="*/ 4 h 16"/>
                <a:gd name="T54" fmla="*/ 3 w 21"/>
                <a:gd name="T55" fmla="*/ 6 h 16"/>
                <a:gd name="T56" fmla="*/ 8 w 21"/>
                <a:gd name="T57" fmla="*/ 2 h 16"/>
                <a:gd name="T58" fmla="*/ 7 w 21"/>
                <a:gd name="T59" fmla="*/ 3 h 16"/>
                <a:gd name="T60" fmla="*/ 9 w 21"/>
                <a:gd name="T61" fmla="*/ 4 h 16"/>
                <a:gd name="T62" fmla="*/ 7 w 21"/>
                <a:gd name="T63" fmla="*/ 6 h 16"/>
                <a:gd name="T64" fmla="*/ 11 w 21"/>
                <a:gd name="T65" fmla="*/ 10 h 16"/>
                <a:gd name="T66" fmla="*/ 17 w 21"/>
                <a:gd name="T67" fmla="*/ 7 h 16"/>
                <a:gd name="T68" fmla="*/ 15 w 21"/>
                <a:gd name="T69" fmla="*/ 6 h 16"/>
                <a:gd name="T70" fmla="*/ 17 w 21"/>
                <a:gd name="T71" fmla="*/ 12 h 16"/>
                <a:gd name="T72" fmla="*/ 18 w 21"/>
                <a:gd name="T73"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6">
                  <a:moveTo>
                    <a:pt x="19" y="11"/>
                  </a:moveTo>
                  <a:cubicBezTo>
                    <a:pt x="20" y="10"/>
                    <a:pt x="20" y="10"/>
                    <a:pt x="20" y="10"/>
                  </a:cubicBezTo>
                  <a:cubicBezTo>
                    <a:pt x="19" y="9"/>
                    <a:pt x="19" y="9"/>
                    <a:pt x="19" y="9"/>
                  </a:cubicBezTo>
                  <a:cubicBezTo>
                    <a:pt x="17" y="4"/>
                    <a:pt x="17" y="4"/>
                    <a:pt x="17" y="4"/>
                  </a:cubicBezTo>
                  <a:cubicBezTo>
                    <a:pt x="15" y="4"/>
                    <a:pt x="15" y="4"/>
                    <a:pt x="15" y="4"/>
                  </a:cubicBezTo>
                  <a:cubicBezTo>
                    <a:pt x="15" y="4"/>
                    <a:pt x="15" y="5"/>
                    <a:pt x="15" y="5"/>
                  </a:cubicBezTo>
                  <a:cubicBezTo>
                    <a:pt x="14" y="5"/>
                    <a:pt x="13" y="6"/>
                    <a:pt x="12" y="6"/>
                  </a:cubicBezTo>
                  <a:cubicBezTo>
                    <a:pt x="12" y="6"/>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9" y="1"/>
                    <a:pt x="9" y="1"/>
                    <a:pt x="9" y="1"/>
                  </a:cubicBezTo>
                  <a:cubicBezTo>
                    <a:pt x="9" y="0"/>
                    <a:pt x="9" y="0"/>
                    <a:pt x="9" y="0"/>
                  </a:cubicBezTo>
                  <a:cubicBezTo>
                    <a:pt x="7" y="0"/>
                    <a:pt x="7" y="0"/>
                    <a:pt x="7" y="0"/>
                  </a:cubicBezTo>
                  <a:cubicBezTo>
                    <a:pt x="2" y="3"/>
                    <a:pt x="2" y="3"/>
                    <a:pt x="2" y="3"/>
                  </a:cubicBezTo>
                  <a:cubicBezTo>
                    <a:pt x="0" y="4"/>
                    <a:pt x="0" y="4"/>
                    <a:pt x="0" y="4"/>
                  </a:cubicBezTo>
                  <a:cubicBezTo>
                    <a:pt x="1" y="5"/>
                    <a:pt x="1" y="5"/>
                    <a:pt x="1" y="5"/>
                  </a:cubicBezTo>
                  <a:cubicBezTo>
                    <a:pt x="7" y="15"/>
                    <a:pt x="7" y="15"/>
                    <a:pt x="7" y="15"/>
                  </a:cubicBezTo>
                  <a:cubicBezTo>
                    <a:pt x="7" y="15"/>
                    <a:pt x="7" y="15"/>
                    <a:pt x="7" y="15"/>
                  </a:cubicBezTo>
                  <a:cubicBezTo>
                    <a:pt x="8" y="15"/>
                    <a:pt x="8" y="15"/>
                    <a:pt x="8" y="15"/>
                  </a:cubicBezTo>
                  <a:cubicBezTo>
                    <a:pt x="9" y="16"/>
                    <a:pt x="10" y="16"/>
                    <a:pt x="11" y="16"/>
                  </a:cubicBezTo>
                  <a:cubicBezTo>
                    <a:pt x="15" y="16"/>
                    <a:pt x="18" y="14"/>
                    <a:pt x="19" y="13"/>
                  </a:cubicBezTo>
                  <a:cubicBezTo>
                    <a:pt x="19" y="13"/>
                    <a:pt x="19" y="13"/>
                    <a:pt x="19" y="13"/>
                  </a:cubicBezTo>
                  <a:cubicBezTo>
                    <a:pt x="20" y="12"/>
                    <a:pt x="20" y="12"/>
                    <a:pt x="20" y="12"/>
                  </a:cubicBezTo>
                  <a:cubicBezTo>
                    <a:pt x="21" y="12"/>
                    <a:pt x="21" y="12"/>
                    <a:pt x="21" y="12"/>
                  </a:cubicBezTo>
                  <a:cubicBezTo>
                    <a:pt x="20" y="10"/>
                    <a:pt x="20" y="10"/>
                    <a:pt x="20" y="10"/>
                  </a:cubicBezTo>
                  <a:cubicBezTo>
                    <a:pt x="19" y="11"/>
                    <a:pt x="19" y="11"/>
                    <a:pt x="19" y="11"/>
                  </a:cubicBezTo>
                  <a:cubicBezTo>
                    <a:pt x="18" y="10"/>
                    <a:pt x="18" y="10"/>
                    <a:pt x="18" y="10"/>
                  </a:cubicBezTo>
                  <a:cubicBezTo>
                    <a:pt x="17" y="10"/>
                    <a:pt x="17" y="10"/>
                    <a:pt x="17" y="10"/>
                  </a:cubicBezTo>
                  <a:cubicBezTo>
                    <a:pt x="18" y="12"/>
                    <a:pt x="18" y="12"/>
                    <a:pt x="18" y="12"/>
                  </a:cubicBezTo>
                  <a:cubicBezTo>
                    <a:pt x="17" y="10"/>
                    <a:pt x="17" y="10"/>
                    <a:pt x="17" y="10"/>
                  </a:cubicBezTo>
                  <a:cubicBezTo>
                    <a:pt x="16" y="11"/>
                    <a:pt x="14" y="13"/>
                    <a:pt x="11" y="13"/>
                  </a:cubicBezTo>
                  <a:cubicBezTo>
                    <a:pt x="10" y="13"/>
                    <a:pt x="9" y="13"/>
                    <a:pt x="8" y="12"/>
                  </a:cubicBezTo>
                  <a:cubicBezTo>
                    <a:pt x="8" y="14"/>
                    <a:pt x="8" y="14"/>
                    <a:pt x="8" y="14"/>
                  </a:cubicBezTo>
                  <a:cubicBezTo>
                    <a:pt x="9" y="13"/>
                    <a:pt x="9" y="13"/>
                    <a:pt x="9" y="13"/>
                  </a:cubicBezTo>
                  <a:cubicBezTo>
                    <a:pt x="9" y="13"/>
                    <a:pt x="9" y="13"/>
                    <a:pt x="4" y="4"/>
                  </a:cubicBezTo>
                  <a:cubicBezTo>
                    <a:pt x="2" y="4"/>
                    <a:pt x="2" y="4"/>
                    <a:pt x="2" y="4"/>
                  </a:cubicBezTo>
                  <a:cubicBezTo>
                    <a:pt x="3" y="6"/>
                    <a:pt x="3" y="6"/>
                    <a:pt x="3" y="6"/>
                  </a:cubicBezTo>
                  <a:cubicBezTo>
                    <a:pt x="3" y="6"/>
                    <a:pt x="3" y="6"/>
                    <a:pt x="9" y="3"/>
                  </a:cubicBezTo>
                  <a:cubicBezTo>
                    <a:pt x="8" y="2"/>
                    <a:pt x="8" y="2"/>
                    <a:pt x="8" y="2"/>
                  </a:cubicBezTo>
                  <a:cubicBezTo>
                    <a:pt x="7" y="2"/>
                    <a:pt x="7" y="2"/>
                    <a:pt x="7" y="2"/>
                  </a:cubicBezTo>
                  <a:cubicBezTo>
                    <a:pt x="7" y="3"/>
                    <a:pt x="7" y="3"/>
                    <a:pt x="7" y="3"/>
                  </a:cubicBezTo>
                  <a:cubicBezTo>
                    <a:pt x="7" y="3"/>
                    <a:pt x="7" y="4"/>
                    <a:pt x="8" y="5"/>
                  </a:cubicBezTo>
                  <a:cubicBezTo>
                    <a:pt x="9" y="4"/>
                    <a:pt x="9" y="4"/>
                    <a:pt x="9" y="4"/>
                  </a:cubicBezTo>
                  <a:cubicBezTo>
                    <a:pt x="8" y="4"/>
                    <a:pt x="8" y="4"/>
                    <a:pt x="8" y="4"/>
                  </a:cubicBezTo>
                  <a:cubicBezTo>
                    <a:pt x="8" y="4"/>
                    <a:pt x="7" y="5"/>
                    <a:pt x="7" y="6"/>
                  </a:cubicBezTo>
                  <a:cubicBezTo>
                    <a:pt x="7" y="7"/>
                    <a:pt x="8" y="8"/>
                    <a:pt x="8" y="9"/>
                  </a:cubicBezTo>
                  <a:cubicBezTo>
                    <a:pt x="9" y="9"/>
                    <a:pt x="10" y="10"/>
                    <a:pt x="11" y="10"/>
                  </a:cubicBezTo>
                  <a:cubicBezTo>
                    <a:pt x="11" y="10"/>
                    <a:pt x="12" y="10"/>
                    <a:pt x="13" y="9"/>
                  </a:cubicBezTo>
                  <a:cubicBezTo>
                    <a:pt x="15" y="9"/>
                    <a:pt x="17" y="7"/>
                    <a:pt x="17" y="7"/>
                  </a:cubicBezTo>
                  <a:cubicBezTo>
                    <a:pt x="16" y="6"/>
                    <a:pt x="16" y="6"/>
                    <a:pt x="16" y="6"/>
                  </a:cubicBezTo>
                  <a:cubicBezTo>
                    <a:pt x="15" y="6"/>
                    <a:pt x="15" y="6"/>
                    <a:pt x="15" y="6"/>
                  </a:cubicBezTo>
                  <a:cubicBezTo>
                    <a:pt x="17" y="10"/>
                    <a:pt x="17" y="10"/>
                    <a:pt x="17" y="10"/>
                  </a:cubicBezTo>
                  <a:cubicBezTo>
                    <a:pt x="17" y="12"/>
                    <a:pt x="17" y="12"/>
                    <a:pt x="17" y="12"/>
                  </a:cubicBezTo>
                  <a:cubicBezTo>
                    <a:pt x="19" y="11"/>
                    <a:pt x="19" y="11"/>
                    <a:pt x="19" y="11"/>
                  </a:cubicBezTo>
                  <a:cubicBezTo>
                    <a:pt x="18" y="10"/>
                    <a:pt x="18" y="10"/>
                    <a:pt x="18" y="10"/>
                  </a:cubicBezTo>
                  <a:lnTo>
                    <a:pt x="19"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0" name="Freeform 69"/>
            <p:cNvSpPr>
              <a:spLocks/>
            </p:cNvSpPr>
            <p:nvPr/>
          </p:nvSpPr>
          <p:spPr bwMode="auto">
            <a:xfrm>
              <a:off x="3304" y="1218"/>
              <a:ext cx="9" cy="8"/>
            </a:xfrm>
            <a:custGeom>
              <a:avLst/>
              <a:gdLst>
                <a:gd name="T0" fmla="*/ 0 w 6"/>
                <a:gd name="T1" fmla="*/ 2 h 6"/>
                <a:gd name="T2" fmla="*/ 4 w 6"/>
                <a:gd name="T3" fmla="*/ 6 h 6"/>
                <a:gd name="T4" fmla="*/ 6 w 6"/>
                <a:gd name="T5" fmla="*/ 2 h 6"/>
                <a:gd name="T6" fmla="*/ 2 w 6"/>
                <a:gd name="T7" fmla="*/ 0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4" y="6"/>
                    <a:pt x="4" y="6"/>
                    <a:pt x="4" y="6"/>
                  </a:cubicBezTo>
                  <a:cubicBezTo>
                    <a:pt x="6" y="2"/>
                    <a:pt x="6" y="2"/>
                    <a:pt x="6" y="2"/>
                  </a:cubicBezTo>
                  <a:cubicBezTo>
                    <a:pt x="2" y="0"/>
                    <a:pt x="2" y="0"/>
                    <a:pt x="2" y="0"/>
                  </a:cubicBezTo>
                  <a:lnTo>
                    <a:pt x="0" y="2"/>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1" name="Freeform 70"/>
            <p:cNvSpPr>
              <a:spLocks/>
            </p:cNvSpPr>
            <p:nvPr/>
          </p:nvSpPr>
          <p:spPr bwMode="auto">
            <a:xfrm>
              <a:off x="3302" y="1216"/>
              <a:ext cx="14" cy="14"/>
            </a:xfrm>
            <a:custGeom>
              <a:avLst/>
              <a:gdLst>
                <a:gd name="T0" fmla="*/ 2 w 10"/>
                <a:gd name="T1" fmla="*/ 3 h 10"/>
                <a:gd name="T2" fmla="*/ 1 w 10"/>
                <a:gd name="T3" fmla="*/ 4 h 10"/>
                <a:gd name="T4" fmla="*/ 5 w 10"/>
                <a:gd name="T5" fmla="*/ 8 h 10"/>
                <a:gd name="T6" fmla="*/ 7 w 10"/>
                <a:gd name="T7" fmla="*/ 10 h 10"/>
                <a:gd name="T8" fmla="*/ 8 w 10"/>
                <a:gd name="T9" fmla="*/ 7 h 10"/>
                <a:gd name="T10" fmla="*/ 9 w 10"/>
                <a:gd name="T11" fmla="*/ 3 h 10"/>
                <a:gd name="T12" fmla="*/ 10 w 10"/>
                <a:gd name="T13" fmla="*/ 2 h 10"/>
                <a:gd name="T14" fmla="*/ 8 w 10"/>
                <a:gd name="T15" fmla="*/ 1 h 10"/>
                <a:gd name="T16" fmla="*/ 4 w 10"/>
                <a:gd name="T17" fmla="*/ 0 h 10"/>
                <a:gd name="T18" fmla="*/ 3 w 10"/>
                <a:gd name="T19" fmla="*/ 0 h 10"/>
                <a:gd name="T20" fmla="*/ 1 w 10"/>
                <a:gd name="T21" fmla="*/ 2 h 10"/>
                <a:gd name="T22" fmla="*/ 0 w 10"/>
                <a:gd name="T23" fmla="*/ 3 h 10"/>
                <a:gd name="T24" fmla="*/ 1 w 10"/>
                <a:gd name="T25" fmla="*/ 4 h 10"/>
                <a:gd name="T26" fmla="*/ 2 w 10"/>
                <a:gd name="T27" fmla="*/ 3 h 10"/>
                <a:gd name="T28" fmla="*/ 3 w 10"/>
                <a:gd name="T29" fmla="*/ 4 h 10"/>
                <a:gd name="T30" fmla="*/ 5 w 10"/>
                <a:gd name="T31" fmla="*/ 2 h 10"/>
                <a:gd name="T32" fmla="*/ 4 w 10"/>
                <a:gd name="T33" fmla="*/ 1 h 10"/>
                <a:gd name="T34" fmla="*/ 3 w 10"/>
                <a:gd name="T35" fmla="*/ 3 h 10"/>
                <a:gd name="T36" fmla="*/ 7 w 10"/>
                <a:gd name="T37" fmla="*/ 4 h 10"/>
                <a:gd name="T38" fmla="*/ 8 w 10"/>
                <a:gd name="T39" fmla="*/ 3 h 10"/>
                <a:gd name="T40" fmla="*/ 6 w 10"/>
                <a:gd name="T41" fmla="*/ 2 h 10"/>
                <a:gd name="T42" fmla="*/ 6 w 10"/>
                <a:gd name="T43" fmla="*/ 3 h 10"/>
                <a:gd name="T44" fmla="*/ 5 w 10"/>
                <a:gd name="T45" fmla="*/ 6 h 10"/>
                <a:gd name="T46" fmla="*/ 6 w 10"/>
                <a:gd name="T47" fmla="*/ 7 h 10"/>
                <a:gd name="T48" fmla="*/ 7 w 10"/>
                <a:gd name="T49" fmla="*/ 6 h 10"/>
                <a:gd name="T50" fmla="*/ 3 w 10"/>
                <a:gd name="T51" fmla="*/ 2 h 10"/>
                <a:gd name="T52" fmla="*/ 2 w 10"/>
                <a:gd name="T53" fmla="*/ 3 h 10"/>
                <a:gd name="T54" fmla="*/ 3 w 10"/>
                <a:gd name="T55" fmla="*/ 4 h 10"/>
                <a:gd name="T56" fmla="*/ 2 w 10"/>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10">
                  <a:moveTo>
                    <a:pt x="2" y="3"/>
                  </a:moveTo>
                  <a:cubicBezTo>
                    <a:pt x="1" y="4"/>
                    <a:pt x="1" y="4"/>
                    <a:pt x="1" y="4"/>
                  </a:cubicBezTo>
                  <a:cubicBezTo>
                    <a:pt x="5" y="8"/>
                    <a:pt x="5" y="8"/>
                    <a:pt x="5" y="8"/>
                  </a:cubicBezTo>
                  <a:cubicBezTo>
                    <a:pt x="7" y="10"/>
                    <a:pt x="7" y="10"/>
                    <a:pt x="7" y="10"/>
                  </a:cubicBezTo>
                  <a:cubicBezTo>
                    <a:pt x="8" y="7"/>
                    <a:pt x="8" y="7"/>
                    <a:pt x="8" y="7"/>
                  </a:cubicBezTo>
                  <a:cubicBezTo>
                    <a:pt x="9" y="3"/>
                    <a:pt x="9" y="3"/>
                    <a:pt x="9" y="3"/>
                  </a:cubicBezTo>
                  <a:cubicBezTo>
                    <a:pt x="10" y="2"/>
                    <a:pt x="10" y="2"/>
                    <a:pt x="10" y="2"/>
                  </a:cubicBezTo>
                  <a:cubicBezTo>
                    <a:pt x="8" y="1"/>
                    <a:pt x="8" y="1"/>
                    <a:pt x="8" y="1"/>
                  </a:cubicBezTo>
                  <a:cubicBezTo>
                    <a:pt x="4" y="0"/>
                    <a:pt x="4" y="0"/>
                    <a:pt x="4" y="0"/>
                  </a:cubicBezTo>
                  <a:cubicBezTo>
                    <a:pt x="3" y="0"/>
                    <a:pt x="3" y="0"/>
                    <a:pt x="3" y="0"/>
                  </a:cubicBezTo>
                  <a:cubicBezTo>
                    <a:pt x="1" y="2"/>
                    <a:pt x="1" y="2"/>
                    <a:pt x="1" y="2"/>
                  </a:cubicBezTo>
                  <a:cubicBezTo>
                    <a:pt x="0" y="3"/>
                    <a:pt x="0" y="3"/>
                    <a:pt x="0" y="3"/>
                  </a:cubicBezTo>
                  <a:cubicBezTo>
                    <a:pt x="1" y="4"/>
                    <a:pt x="1" y="4"/>
                    <a:pt x="1" y="4"/>
                  </a:cubicBezTo>
                  <a:cubicBezTo>
                    <a:pt x="2" y="3"/>
                    <a:pt x="2" y="3"/>
                    <a:pt x="2" y="3"/>
                  </a:cubicBezTo>
                  <a:cubicBezTo>
                    <a:pt x="3" y="4"/>
                    <a:pt x="3" y="4"/>
                    <a:pt x="3" y="4"/>
                  </a:cubicBezTo>
                  <a:cubicBezTo>
                    <a:pt x="5" y="2"/>
                    <a:pt x="5" y="2"/>
                    <a:pt x="5" y="2"/>
                  </a:cubicBezTo>
                  <a:cubicBezTo>
                    <a:pt x="4" y="1"/>
                    <a:pt x="4" y="1"/>
                    <a:pt x="4" y="1"/>
                  </a:cubicBezTo>
                  <a:cubicBezTo>
                    <a:pt x="3" y="3"/>
                    <a:pt x="3" y="3"/>
                    <a:pt x="3" y="3"/>
                  </a:cubicBezTo>
                  <a:cubicBezTo>
                    <a:pt x="3" y="3"/>
                    <a:pt x="3" y="3"/>
                    <a:pt x="7" y="4"/>
                  </a:cubicBezTo>
                  <a:cubicBezTo>
                    <a:pt x="8" y="3"/>
                    <a:pt x="8" y="3"/>
                    <a:pt x="8" y="3"/>
                  </a:cubicBezTo>
                  <a:cubicBezTo>
                    <a:pt x="6" y="2"/>
                    <a:pt x="6" y="2"/>
                    <a:pt x="6" y="2"/>
                  </a:cubicBezTo>
                  <a:cubicBezTo>
                    <a:pt x="6" y="2"/>
                    <a:pt x="6" y="2"/>
                    <a:pt x="6" y="3"/>
                  </a:cubicBezTo>
                  <a:cubicBezTo>
                    <a:pt x="6" y="3"/>
                    <a:pt x="6" y="4"/>
                    <a:pt x="5" y="6"/>
                  </a:cubicBezTo>
                  <a:cubicBezTo>
                    <a:pt x="6" y="7"/>
                    <a:pt x="6" y="7"/>
                    <a:pt x="6" y="7"/>
                  </a:cubicBezTo>
                  <a:cubicBezTo>
                    <a:pt x="7" y="6"/>
                    <a:pt x="7" y="6"/>
                    <a:pt x="7" y="6"/>
                  </a:cubicBezTo>
                  <a:cubicBezTo>
                    <a:pt x="7" y="6"/>
                    <a:pt x="7" y="6"/>
                    <a:pt x="3" y="2"/>
                  </a:cubicBezTo>
                  <a:cubicBezTo>
                    <a:pt x="2" y="3"/>
                    <a:pt x="2" y="3"/>
                    <a:pt x="2" y="3"/>
                  </a:cubicBezTo>
                  <a:cubicBezTo>
                    <a:pt x="3" y="4"/>
                    <a:pt x="3" y="4"/>
                    <a:pt x="3" y="4"/>
                  </a:cubicBez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2" name="Freeform 71"/>
            <p:cNvSpPr>
              <a:spLocks/>
            </p:cNvSpPr>
            <p:nvPr/>
          </p:nvSpPr>
          <p:spPr bwMode="auto">
            <a:xfrm>
              <a:off x="3342" y="1239"/>
              <a:ext cx="16" cy="11"/>
            </a:xfrm>
            <a:custGeom>
              <a:avLst/>
              <a:gdLst>
                <a:gd name="T0" fmla="*/ 2 w 11"/>
                <a:gd name="T1" fmla="*/ 2 h 8"/>
                <a:gd name="T2" fmla="*/ 3 w 11"/>
                <a:gd name="T3" fmla="*/ 3 h 8"/>
                <a:gd name="T4" fmla="*/ 0 w 11"/>
                <a:gd name="T5" fmla="*/ 7 h 8"/>
                <a:gd name="T6" fmla="*/ 3 w 11"/>
                <a:gd name="T7" fmla="*/ 7 h 8"/>
                <a:gd name="T8" fmla="*/ 6 w 11"/>
                <a:gd name="T9" fmla="*/ 6 h 8"/>
                <a:gd name="T10" fmla="*/ 10 w 11"/>
                <a:gd name="T11" fmla="*/ 8 h 8"/>
                <a:gd name="T12" fmla="*/ 11 w 11"/>
                <a:gd name="T13" fmla="*/ 4 h 8"/>
                <a:gd name="T14" fmla="*/ 4 w 11"/>
                <a:gd name="T15" fmla="*/ 0 h 8"/>
                <a:gd name="T16" fmla="*/ 2 w 11"/>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2" y="2"/>
                  </a:moveTo>
                  <a:cubicBezTo>
                    <a:pt x="3" y="3"/>
                    <a:pt x="3" y="3"/>
                    <a:pt x="3" y="3"/>
                  </a:cubicBezTo>
                  <a:cubicBezTo>
                    <a:pt x="0" y="7"/>
                    <a:pt x="0" y="7"/>
                    <a:pt x="0" y="7"/>
                  </a:cubicBezTo>
                  <a:cubicBezTo>
                    <a:pt x="3" y="7"/>
                    <a:pt x="3" y="7"/>
                    <a:pt x="3" y="7"/>
                  </a:cubicBezTo>
                  <a:cubicBezTo>
                    <a:pt x="6" y="6"/>
                    <a:pt x="6" y="6"/>
                    <a:pt x="6" y="6"/>
                  </a:cubicBezTo>
                  <a:cubicBezTo>
                    <a:pt x="10" y="8"/>
                    <a:pt x="10" y="8"/>
                    <a:pt x="10" y="8"/>
                  </a:cubicBezTo>
                  <a:cubicBezTo>
                    <a:pt x="11" y="4"/>
                    <a:pt x="11" y="4"/>
                    <a:pt x="11" y="4"/>
                  </a:cubicBezTo>
                  <a:cubicBezTo>
                    <a:pt x="4" y="0"/>
                    <a:pt x="4" y="0"/>
                    <a:pt x="4" y="0"/>
                  </a:cubicBezTo>
                  <a:lnTo>
                    <a:pt x="2" y="2"/>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3" name="Freeform 72"/>
            <p:cNvSpPr>
              <a:spLocks/>
            </p:cNvSpPr>
            <p:nvPr/>
          </p:nvSpPr>
          <p:spPr bwMode="auto">
            <a:xfrm>
              <a:off x="3340" y="1237"/>
              <a:ext cx="21" cy="17"/>
            </a:xfrm>
            <a:custGeom>
              <a:avLst/>
              <a:gdLst>
                <a:gd name="T0" fmla="*/ 4 w 15"/>
                <a:gd name="T1" fmla="*/ 3 h 12"/>
                <a:gd name="T2" fmla="*/ 3 w 15"/>
                <a:gd name="T3" fmla="*/ 4 h 12"/>
                <a:gd name="T4" fmla="*/ 4 w 15"/>
                <a:gd name="T5" fmla="*/ 5 h 12"/>
                <a:gd name="T6" fmla="*/ 5 w 15"/>
                <a:gd name="T7" fmla="*/ 4 h 12"/>
                <a:gd name="T8" fmla="*/ 4 w 15"/>
                <a:gd name="T9" fmla="*/ 3 h 12"/>
                <a:gd name="T10" fmla="*/ 1 w 15"/>
                <a:gd name="T11" fmla="*/ 7 h 12"/>
                <a:gd name="T12" fmla="*/ 0 w 15"/>
                <a:gd name="T13" fmla="*/ 10 h 12"/>
                <a:gd name="T14" fmla="*/ 2 w 15"/>
                <a:gd name="T15" fmla="*/ 10 h 12"/>
                <a:gd name="T16" fmla="*/ 5 w 15"/>
                <a:gd name="T17" fmla="*/ 10 h 12"/>
                <a:gd name="T18" fmla="*/ 5 w 15"/>
                <a:gd name="T19" fmla="*/ 10 h 12"/>
                <a:gd name="T20" fmla="*/ 6 w 15"/>
                <a:gd name="T21" fmla="*/ 9 h 12"/>
                <a:gd name="T22" fmla="*/ 8 w 15"/>
                <a:gd name="T23" fmla="*/ 8 h 12"/>
                <a:gd name="T24" fmla="*/ 8 w 15"/>
                <a:gd name="T25" fmla="*/ 7 h 12"/>
                <a:gd name="T26" fmla="*/ 7 w 15"/>
                <a:gd name="T27" fmla="*/ 8 h 12"/>
                <a:gd name="T28" fmla="*/ 11 w 15"/>
                <a:gd name="T29" fmla="*/ 11 h 12"/>
                <a:gd name="T30" fmla="*/ 13 w 15"/>
                <a:gd name="T31" fmla="*/ 12 h 12"/>
                <a:gd name="T32" fmla="*/ 13 w 15"/>
                <a:gd name="T33" fmla="*/ 10 h 12"/>
                <a:gd name="T34" fmla="*/ 15 w 15"/>
                <a:gd name="T35" fmla="*/ 6 h 12"/>
                <a:gd name="T36" fmla="*/ 15 w 15"/>
                <a:gd name="T37" fmla="*/ 5 h 12"/>
                <a:gd name="T38" fmla="*/ 14 w 15"/>
                <a:gd name="T39" fmla="*/ 4 h 12"/>
                <a:gd name="T40" fmla="*/ 7 w 15"/>
                <a:gd name="T41" fmla="*/ 0 h 12"/>
                <a:gd name="T42" fmla="*/ 7 w 15"/>
                <a:gd name="T43" fmla="*/ 0 h 12"/>
                <a:gd name="T44" fmla="*/ 3 w 15"/>
                <a:gd name="T45" fmla="*/ 1 h 12"/>
                <a:gd name="T46" fmla="*/ 1 w 15"/>
                <a:gd name="T47" fmla="*/ 2 h 12"/>
                <a:gd name="T48" fmla="*/ 3 w 15"/>
                <a:gd name="T49" fmla="*/ 4 h 12"/>
                <a:gd name="T50" fmla="*/ 4 w 15"/>
                <a:gd name="T51" fmla="*/ 3 h 12"/>
                <a:gd name="T52" fmla="*/ 4 w 15"/>
                <a:gd name="T53" fmla="*/ 4 h 12"/>
                <a:gd name="T54" fmla="*/ 7 w 15"/>
                <a:gd name="T55" fmla="*/ 3 h 12"/>
                <a:gd name="T56" fmla="*/ 6 w 15"/>
                <a:gd name="T57" fmla="*/ 1 h 12"/>
                <a:gd name="T58" fmla="*/ 6 w 15"/>
                <a:gd name="T59" fmla="*/ 3 h 12"/>
                <a:gd name="T60" fmla="*/ 12 w 15"/>
                <a:gd name="T61" fmla="*/ 7 h 12"/>
                <a:gd name="T62" fmla="*/ 13 w 15"/>
                <a:gd name="T63" fmla="*/ 5 h 12"/>
                <a:gd name="T64" fmla="*/ 12 w 15"/>
                <a:gd name="T65" fmla="*/ 5 h 12"/>
                <a:gd name="T66" fmla="*/ 10 w 15"/>
                <a:gd name="T67" fmla="*/ 9 h 12"/>
                <a:gd name="T68" fmla="*/ 12 w 15"/>
                <a:gd name="T69" fmla="*/ 9 h 12"/>
                <a:gd name="T70" fmla="*/ 13 w 15"/>
                <a:gd name="T71" fmla="*/ 8 h 12"/>
                <a:gd name="T72" fmla="*/ 9 w 15"/>
                <a:gd name="T73" fmla="*/ 5 h 12"/>
                <a:gd name="T74" fmla="*/ 8 w 15"/>
                <a:gd name="T75" fmla="*/ 5 h 12"/>
                <a:gd name="T76" fmla="*/ 7 w 15"/>
                <a:gd name="T77" fmla="*/ 5 h 12"/>
                <a:gd name="T78" fmla="*/ 4 w 15"/>
                <a:gd name="T79" fmla="*/ 7 h 12"/>
                <a:gd name="T80" fmla="*/ 5 w 15"/>
                <a:gd name="T81" fmla="*/ 8 h 12"/>
                <a:gd name="T82" fmla="*/ 5 w 15"/>
                <a:gd name="T83" fmla="*/ 7 h 12"/>
                <a:gd name="T84" fmla="*/ 2 w 15"/>
                <a:gd name="T85" fmla="*/ 7 h 12"/>
                <a:gd name="T86" fmla="*/ 2 w 15"/>
                <a:gd name="T87" fmla="*/ 8 h 12"/>
                <a:gd name="T88" fmla="*/ 4 w 15"/>
                <a:gd name="T89" fmla="*/ 9 h 12"/>
                <a:gd name="T90" fmla="*/ 6 w 15"/>
                <a:gd name="T91" fmla="*/ 5 h 12"/>
                <a:gd name="T92" fmla="*/ 7 w 15"/>
                <a:gd name="T93" fmla="*/ 4 h 12"/>
                <a:gd name="T94" fmla="*/ 6 w 15"/>
                <a:gd name="T95" fmla="*/ 3 h 12"/>
                <a:gd name="T96" fmla="*/ 5 w 15"/>
                <a:gd name="T97" fmla="*/ 2 h 12"/>
                <a:gd name="T98" fmla="*/ 4 w 15"/>
                <a:gd name="T99" fmla="*/ 3 h 12"/>
                <a:gd name="T100" fmla="*/ 4 w 15"/>
                <a:gd name="T101" fmla="*/ 4 h 12"/>
                <a:gd name="T102" fmla="*/ 4 w 15"/>
                <a:gd name="T10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 h="12">
                  <a:moveTo>
                    <a:pt x="4" y="3"/>
                  </a:moveTo>
                  <a:cubicBezTo>
                    <a:pt x="3" y="4"/>
                    <a:pt x="3" y="4"/>
                    <a:pt x="3" y="4"/>
                  </a:cubicBezTo>
                  <a:cubicBezTo>
                    <a:pt x="4" y="5"/>
                    <a:pt x="4" y="5"/>
                    <a:pt x="4" y="5"/>
                  </a:cubicBezTo>
                  <a:cubicBezTo>
                    <a:pt x="5" y="4"/>
                    <a:pt x="5" y="4"/>
                    <a:pt x="5" y="4"/>
                  </a:cubicBezTo>
                  <a:cubicBezTo>
                    <a:pt x="4" y="3"/>
                    <a:pt x="4" y="3"/>
                    <a:pt x="4" y="3"/>
                  </a:cubicBezTo>
                  <a:cubicBezTo>
                    <a:pt x="1" y="7"/>
                    <a:pt x="1" y="7"/>
                    <a:pt x="1" y="7"/>
                  </a:cubicBezTo>
                  <a:cubicBezTo>
                    <a:pt x="0" y="10"/>
                    <a:pt x="0" y="10"/>
                    <a:pt x="0" y="10"/>
                  </a:cubicBezTo>
                  <a:cubicBezTo>
                    <a:pt x="2" y="10"/>
                    <a:pt x="2" y="10"/>
                    <a:pt x="2" y="10"/>
                  </a:cubicBezTo>
                  <a:cubicBezTo>
                    <a:pt x="5" y="10"/>
                    <a:pt x="5" y="10"/>
                    <a:pt x="5" y="10"/>
                  </a:cubicBezTo>
                  <a:cubicBezTo>
                    <a:pt x="5" y="10"/>
                    <a:pt x="5" y="10"/>
                    <a:pt x="5" y="10"/>
                  </a:cubicBezTo>
                  <a:cubicBezTo>
                    <a:pt x="6" y="9"/>
                    <a:pt x="6" y="9"/>
                    <a:pt x="6" y="9"/>
                  </a:cubicBezTo>
                  <a:cubicBezTo>
                    <a:pt x="8" y="8"/>
                    <a:pt x="8" y="8"/>
                    <a:pt x="8" y="8"/>
                  </a:cubicBezTo>
                  <a:cubicBezTo>
                    <a:pt x="8" y="7"/>
                    <a:pt x="8" y="7"/>
                    <a:pt x="8" y="7"/>
                  </a:cubicBezTo>
                  <a:cubicBezTo>
                    <a:pt x="7" y="8"/>
                    <a:pt x="7" y="8"/>
                    <a:pt x="7" y="8"/>
                  </a:cubicBezTo>
                  <a:cubicBezTo>
                    <a:pt x="11" y="11"/>
                    <a:pt x="11" y="11"/>
                    <a:pt x="11" y="11"/>
                  </a:cubicBezTo>
                  <a:cubicBezTo>
                    <a:pt x="13" y="12"/>
                    <a:pt x="13" y="12"/>
                    <a:pt x="13" y="12"/>
                  </a:cubicBezTo>
                  <a:cubicBezTo>
                    <a:pt x="13" y="10"/>
                    <a:pt x="13" y="10"/>
                    <a:pt x="13" y="10"/>
                  </a:cubicBezTo>
                  <a:cubicBezTo>
                    <a:pt x="15" y="6"/>
                    <a:pt x="15" y="6"/>
                    <a:pt x="15" y="6"/>
                  </a:cubicBezTo>
                  <a:cubicBezTo>
                    <a:pt x="15" y="5"/>
                    <a:pt x="15" y="5"/>
                    <a:pt x="15" y="5"/>
                  </a:cubicBezTo>
                  <a:cubicBezTo>
                    <a:pt x="14" y="4"/>
                    <a:pt x="14" y="4"/>
                    <a:pt x="14" y="4"/>
                  </a:cubicBezTo>
                  <a:cubicBezTo>
                    <a:pt x="7" y="0"/>
                    <a:pt x="7" y="0"/>
                    <a:pt x="7" y="0"/>
                  </a:cubicBezTo>
                  <a:cubicBezTo>
                    <a:pt x="7" y="0"/>
                    <a:pt x="7" y="0"/>
                    <a:pt x="7" y="0"/>
                  </a:cubicBezTo>
                  <a:cubicBezTo>
                    <a:pt x="3" y="1"/>
                    <a:pt x="3" y="1"/>
                    <a:pt x="3" y="1"/>
                  </a:cubicBezTo>
                  <a:cubicBezTo>
                    <a:pt x="1" y="2"/>
                    <a:pt x="1" y="2"/>
                    <a:pt x="1" y="2"/>
                  </a:cubicBezTo>
                  <a:cubicBezTo>
                    <a:pt x="3" y="4"/>
                    <a:pt x="3" y="4"/>
                    <a:pt x="3" y="4"/>
                  </a:cubicBezTo>
                  <a:cubicBezTo>
                    <a:pt x="4" y="3"/>
                    <a:pt x="4" y="3"/>
                    <a:pt x="4" y="3"/>
                  </a:cubicBezTo>
                  <a:cubicBezTo>
                    <a:pt x="4" y="4"/>
                    <a:pt x="4" y="4"/>
                    <a:pt x="4" y="4"/>
                  </a:cubicBezTo>
                  <a:cubicBezTo>
                    <a:pt x="7" y="3"/>
                    <a:pt x="7" y="3"/>
                    <a:pt x="7" y="3"/>
                  </a:cubicBezTo>
                  <a:cubicBezTo>
                    <a:pt x="6" y="1"/>
                    <a:pt x="6" y="1"/>
                    <a:pt x="6" y="1"/>
                  </a:cubicBezTo>
                  <a:cubicBezTo>
                    <a:pt x="6" y="3"/>
                    <a:pt x="6" y="3"/>
                    <a:pt x="6" y="3"/>
                  </a:cubicBezTo>
                  <a:cubicBezTo>
                    <a:pt x="6" y="3"/>
                    <a:pt x="6" y="3"/>
                    <a:pt x="12" y="7"/>
                  </a:cubicBezTo>
                  <a:cubicBezTo>
                    <a:pt x="13" y="5"/>
                    <a:pt x="13" y="5"/>
                    <a:pt x="13" y="5"/>
                  </a:cubicBezTo>
                  <a:cubicBezTo>
                    <a:pt x="12" y="5"/>
                    <a:pt x="12" y="5"/>
                    <a:pt x="12" y="5"/>
                  </a:cubicBezTo>
                  <a:cubicBezTo>
                    <a:pt x="12" y="5"/>
                    <a:pt x="12" y="5"/>
                    <a:pt x="10" y="9"/>
                  </a:cubicBezTo>
                  <a:cubicBezTo>
                    <a:pt x="12" y="9"/>
                    <a:pt x="12" y="9"/>
                    <a:pt x="12" y="9"/>
                  </a:cubicBezTo>
                  <a:cubicBezTo>
                    <a:pt x="13" y="8"/>
                    <a:pt x="13" y="8"/>
                    <a:pt x="13" y="8"/>
                  </a:cubicBezTo>
                  <a:cubicBezTo>
                    <a:pt x="13" y="8"/>
                    <a:pt x="13" y="8"/>
                    <a:pt x="9" y="5"/>
                  </a:cubicBezTo>
                  <a:cubicBezTo>
                    <a:pt x="8" y="5"/>
                    <a:pt x="8" y="5"/>
                    <a:pt x="8" y="5"/>
                  </a:cubicBezTo>
                  <a:cubicBezTo>
                    <a:pt x="7" y="5"/>
                    <a:pt x="7" y="5"/>
                    <a:pt x="7" y="5"/>
                  </a:cubicBezTo>
                  <a:cubicBezTo>
                    <a:pt x="7" y="5"/>
                    <a:pt x="7" y="5"/>
                    <a:pt x="4" y="7"/>
                  </a:cubicBezTo>
                  <a:cubicBezTo>
                    <a:pt x="5" y="8"/>
                    <a:pt x="5" y="8"/>
                    <a:pt x="5" y="8"/>
                  </a:cubicBezTo>
                  <a:cubicBezTo>
                    <a:pt x="5" y="7"/>
                    <a:pt x="5" y="7"/>
                    <a:pt x="5" y="7"/>
                  </a:cubicBezTo>
                  <a:cubicBezTo>
                    <a:pt x="5" y="7"/>
                    <a:pt x="5" y="7"/>
                    <a:pt x="2" y="7"/>
                  </a:cubicBezTo>
                  <a:cubicBezTo>
                    <a:pt x="2" y="8"/>
                    <a:pt x="2" y="8"/>
                    <a:pt x="2" y="8"/>
                  </a:cubicBezTo>
                  <a:cubicBezTo>
                    <a:pt x="4" y="9"/>
                    <a:pt x="4" y="9"/>
                    <a:pt x="4" y="9"/>
                  </a:cubicBezTo>
                  <a:cubicBezTo>
                    <a:pt x="4" y="9"/>
                    <a:pt x="4" y="9"/>
                    <a:pt x="6" y="5"/>
                  </a:cubicBezTo>
                  <a:cubicBezTo>
                    <a:pt x="7" y="4"/>
                    <a:pt x="7" y="4"/>
                    <a:pt x="7" y="4"/>
                  </a:cubicBezTo>
                  <a:cubicBezTo>
                    <a:pt x="6" y="3"/>
                    <a:pt x="6" y="3"/>
                    <a:pt x="6" y="3"/>
                  </a:cubicBezTo>
                  <a:cubicBezTo>
                    <a:pt x="6" y="3"/>
                    <a:pt x="6" y="3"/>
                    <a:pt x="5" y="2"/>
                  </a:cubicBezTo>
                  <a:cubicBezTo>
                    <a:pt x="4" y="3"/>
                    <a:pt x="4" y="3"/>
                    <a:pt x="4" y="3"/>
                  </a:cubicBezTo>
                  <a:cubicBezTo>
                    <a:pt x="4" y="4"/>
                    <a:pt x="4" y="4"/>
                    <a:pt x="4" y="4"/>
                  </a:cubicBezTo>
                  <a:lnTo>
                    <a:pt x="4"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4" name="Freeform 73"/>
            <p:cNvSpPr>
              <a:spLocks/>
            </p:cNvSpPr>
            <p:nvPr/>
          </p:nvSpPr>
          <p:spPr bwMode="auto">
            <a:xfrm>
              <a:off x="3361" y="1270"/>
              <a:ext cx="5" cy="5"/>
            </a:xfrm>
            <a:custGeom>
              <a:avLst/>
              <a:gdLst>
                <a:gd name="T0" fmla="*/ 1 w 4"/>
                <a:gd name="T1" fmla="*/ 4 h 4"/>
                <a:gd name="T2" fmla="*/ 4 w 4"/>
                <a:gd name="T3" fmla="*/ 3 h 4"/>
                <a:gd name="T4" fmla="*/ 4 w 4"/>
                <a:gd name="T5" fmla="*/ 0 h 4"/>
                <a:gd name="T6" fmla="*/ 0 w 4"/>
                <a:gd name="T7" fmla="*/ 0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4" y="3"/>
                    <a:pt x="4" y="3"/>
                    <a:pt x="4" y="3"/>
                  </a:cubicBezTo>
                  <a:cubicBezTo>
                    <a:pt x="4" y="0"/>
                    <a:pt x="4" y="0"/>
                    <a:pt x="4" y="0"/>
                  </a:cubicBezTo>
                  <a:cubicBezTo>
                    <a:pt x="0" y="0"/>
                    <a:pt x="0" y="0"/>
                    <a:pt x="0" y="0"/>
                  </a:cubicBezTo>
                  <a:lnTo>
                    <a:pt x="1" y="4"/>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5" name="Freeform 74"/>
            <p:cNvSpPr>
              <a:spLocks/>
            </p:cNvSpPr>
            <p:nvPr/>
          </p:nvSpPr>
          <p:spPr bwMode="auto">
            <a:xfrm>
              <a:off x="3358" y="1267"/>
              <a:ext cx="10" cy="11"/>
            </a:xfrm>
            <a:custGeom>
              <a:avLst/>
              <a:gdLst>
                <a:gd name="T0" fmla="*/ 3 w 7"/>
                <a:gd name="T1" fmla="*/ 6 h 8"/>
                <a:gd name="T2" fmla="*/ 4 w 7"/>
                <a:gd name="T3" fmla="*/ 7 h 8"/>
                <a:gd name="T4" fmla="*/ 6 w 7"/>
                <a:gd name="T5" fmla="*/ 6 h 8"/>
                <a:gd name="T6" fmla="*/ 7 w 7"/>
                <a:gd name="T7" fmla="*/ 6 h 8"/>
                <a:gd name="T8" fmla="*/ 7 w 7"/>
                <a:gd name="T9" fmla="*/ 5 h 8"/>
                <a:gd name="T10" fmla="*/ 7 w 7"/>
                <a:gd name="T11" fmla="*/ 2 h 8"/>
                <a:gd name="T12" fmla="*/ 7 w 7"/>
                <a:gd name="T13" fmla="*/ 0 h 8"/>
                <a:gd name="T14" fmla="*/ 6 w 7"/>
                <a:gd name="T15" fmla="*/ 0 h 8"/>
                <a:gd name="T16" fmla="*/ 2 w 7"/>
                <a:gd name="T17" fmla="*/ 0 h 8"/>
                <a:gd name="T18" fmla="*/ 0 w 7"/>
                <a:gd name="T19" fmla="*/ 0 h 8"/>
                <a:gd name="T20" fmla="*/ 2 w 7"/>
                <a:gd name="T21" fmla="*/ 8 h 8"/>
                <a:gd name="T22" fmla="*/ 4 w 7"/>
                <a:gd name="T23" fmla="*/ 7 h 8"/>
                <a:gd name="T24" fmla="*/ 3 w 7"/>
                <a:gd name="T25" fmla="*/ 6 h 8"/>
                <a:gd name="T26" fmla="*/ 4 w 7"/>
                <a:gd name="T27" fmla="*/ 5 h 8"/>
                <a:gd name="T28" fmla="*/ 3 w 7"/>
                <a:gd name="T29" fmla="*/ 1 h 8"/>
                <a:gd name="T30" fmla="*/ 2 w 7"/>
                <a:gd name="T31" fmla="*/ 2 h 8"/>
                <a:gd name="T32" fmla="*/ 2 w 7"/>
                <a:gd name="T33" fmla="*/ 3 h 8"/>
                <a:gd name="T34" fmla="*/ 6 w 7"/>
                <a:gd name="T35" fmla="*/ 3 h 8"/>
                <a:gd name="T36" fmla="*/ 6 w 7"/>
                <a:gd name="T37" fmla="*/ 2 h 8"/>
                <a:gd name="T38" fmla="*/ 4 w 7"/>
                <a:gd name="T39" fmla="*/ 2 h 8"/>
                <a:gd name="T40" fmla="*/ 4 w 7"/>
                <a:gd name="T41" fmla="*/ 5 h 8"/>
                <a:gd name="T42" fmla="*/ 6 w 7"/>
                <a:gd name="T43" fmla="*/ 5 h 8"/>
                <a:gd name="T44" fmla="*/ 5 w 7"/>
                <a:gd name="T45" fmla="*/ 3 h 8"/>
                <a:gd name="T46" fmla="*/ 2 w 7"/>
                <a:gd name="T47" fmla="*/ 5 h 8"/>
                <a:gd name="T48" fmla="*/ 3 w 7"/>
                <a:gd name="T49" fmla="*/ 6 h 8"/>
                <a:gd name="T50" fmla="*/ 4 w 7"/>
                <a:gd name="T51" fmla="*/ 5 h 8"/>
                <a:gd name="T52" fmla="*/ 3 w 7"/>
                <a:gd name="T5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8">
                  <a:moveTo>
                    <a:pt x="3" y="6"/>
                  </a:moveTo>
                  <a:cubicBezTo>
                    <a:pt x="4" y="7"/>
                    <a:pt x="4" y="7"/>
                    <a:pt x="4" y="7"/>
                  </a:cubicBezTo>
                  <a:cubicBezTo>
                    <a:pt x="6" y="6"/>
                    <a:pt x="6" y="6"/>
                    <a:pt x="6" y="6"/>
                  </a:cubicBezTo>
                  <a:cubicBezTo>
                    <a:pt x="7" y="6"/>
                    <a:pt x="7" y="6"/>
                    <a:pt x="7" y="6"/>
                  </a:cubicBezTo>
                  <a:cubicBezTo>
                    <a:pt x="7" y="5"/>
                    <a:pt x="7" y="5"/>
                    <a:pt x="7" y="5"/>
                  </a:cubicBezTo>
                  <a:cubicBezTo>
                    <a:pt x="7" y="2"/>
                    <a:pt x="7" y="2"/>
                    <a:pt x="7" y="2"/>
                  </a:cubicBezTo>
                  <a:cubicBezTo>
                    <a:pt x="7" y="0"/>
                    <a:pt x="7" y="0"/>
                    <a:pt x="7" y="0"/>
                  </a:cubicBezTo>
                  <a:cubicBezTo>
                    <a:pt x="6" y="0"/>
                    <a:pt x="6" y="0"/>
                    <a:pt x="6" y="0"/>
                  </a:cubicBezTo>
                  <a:cubicBezTo>
                    <a:pt x="2" y="0"/>
                    <a:pt x="2" y="0"/>
                    <a:pt x="2" y="0"/>
                  </a:cubicBezTo>
                  <a:cubicBezTo>
                    <a:pt x="0" y="0"/>
                    <a:pt x="0" y="0"/>
                    <a:pt x="0" y="0"/>
                  </a:cubicBezTo>
                  <a:cubicBezTo>
                    <a:pt x="2" y="8"/>
                    <a:pt x="2" y="8"/>
                    <a:pt x="2" y="8"/>
                  </a:cubicBezTo>
                  <a:cubicBezTo>
                    <a:pt x="4" y="7"/>
                    <a:pt x="4" y="7"/>
                    <a:pt x="4" y="7"/>
                  </a:cubicBezTo>
                  <a:cubicBezTo>
                    <a:pt x="3" y="6"/>
                    <a:pt x="3" y="6"/>
                    <a:pt x="3" y="6"/>
                  </a:cubicBezTo>
                  <a:cubicBezTo>
                    <a:pt x="4" y="5"/>
                    <a:pt x="4" y="5"/>
                    <a:pt x="4" y="5"/>
                  </a:cubicBezTo>
                  <a:cubicBezTo>
                    <a:pt x="3" y="1"/>
                    <a:pt x="3" y="1"/>
                    <a:pt x="3" y="1"/>
                  </a:cubicBezTo>
                  <a:cubicBezTo>
                    <a:pt x="2" y="2"/>
                    <a:pt x="2" y="2"/>
                    <a:pt x="2" y="2"/>
                  </a:cubicBezTo>
                  <a:cubicBezTo>
                    <a:pt x="2" y="3"/>
                    <a:pt x="2" y="3"/>
                    <a:pt x="2" y="3"/>
                  </a:cubicBezTo>
                  <a:cubicBezTo>
                    <a:pt x="2" y="3"/>
                    <a:pt x="2" y="3"/>
                    <a:pt x="6" y="3"/>
                  </a:cubicBezTo>
                  <a:cubicBezTo>
                    <a:pt x="6" y="2"/>
                    <a:pt x="6" y="2"/>
                    <a:pt x="6" y="2"/>
                  </a:cubicBezTo>
                  <a:cubicBezTo>
                    <a:pt x="4" y="2"/>
                    <a:pt x="4" y="2"/>
                    <a:pt x="4" y="2"/>
                  </a:cubicBezTo>
                  <a:cubicBezTo>
                    <a:pt x="4" y="2"/>
                    <a:pt x="4" y="2"/>
                    <a:pt x="4" y="5"/>
                  </a:cubicBezTo>
                  <a:cubicBezTo>
                    <a:pt x="6" y="5"/>
                    <a:pt x="6" y="5"/>
                    <a:pt x="6" y="5"/>
                  </a:cubicBezTo>
                  <a:cubicBezTo>
                    <a:pt x="5" y="3"/>
                    <a:pt x="5" y="3"/>
                    <a:pt x="5" y="3"/>
                  </a:cubicBezTo>
                  <a:cubicBezTo>
                    <a:pt x="5" y="3"/>
                    <a:pt x="5" y="3"/>
                    <a:pt x="2" y="5"/>
                  </a:cubicBezTo>
                  <a:cubicBezTo>
                    <a:pt x="3" y="6"/>
                    <a:pt x="3" y="6"/>
                    <a:pt x="3" y="6"/>
                  </a:cubicBezTo>
                  <a:cubicBezTo>
                    <a:pt x="4" y="5"/>
                    <a:pt x="4" y="5"/>
                    <a:pt x="4" y="5"/>
                  </a:cubicBezTo>
                  <a:lnTo>
                    <a:pt x="3"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6" name="Freeform 75"/>
            <p:cNvSpPr>
              <a:spLocks/>
            </p:cNvSpPr>
            <p:nvPr/>
          </p:nvSpPr>
          <p:spPr bwMode="auto">
            <a:xfrm>
              <a:off x="3342" y="1268"/>
              <a:ext cx="15" cy="13"/>
            </a:xfrm>
            <a:custGeom>
              <a:avLst/>
              <a:gdLst>
                <a:gd name="T0" fmla="*/ 4 w 10"/>
                <a:gd name="T1" fmla="*/ 1 h 9"/>
                <a:gd name="T2" fmla="*/ 3 w 10"/>
                <a:gd name="T3" fmla="*/ 5 h 9"/>
                <a:gd name="T4" fmla="*/ 0 w 10"/>
                <a:gd name="T5" fmla="*/ 8 h 9"/>
                <a:gd name="T6" fmla="*/ 2 w 10"/>
                <a:gd name="T7" fmla="*/ 9 h 9"/>
                <a:gd name="T8" fmla="*/ 10 w 10"/>
                <a:gd name="T9" fmla="*/ 2 h 9"/>
                <a:gd name="T10" fmla="*/ 4 w 10"/>
                <a:gd name="T11" fmla="*/ 1 h 9"/>
              </a:gdLst>
              <a:ahLst/>
              <a:cxnLst>
                <a:cxn ang="0">
                  <a:pos x="T0" y="T1"/>
                </a:cxn>
                <a:cxn ang="0">
                  <a:pos x="T2" y="T3"/>
                </a:cxn>
                <a:cxn ang="0">
                  <a:pos x="T4" y="T5"/>
                </a:cxn>
                <a:cxn ang="0">
                  <a:pos x="T6" y="T7"/>
                </a:cxn>
                <a:cxn ang="0">
                  <a:pos x="T8" y="T9"/>
                </a:cxn>
                <a:cxn ang="0">
                  <a:pos x="T10" y="T11"/>
                </a:cxn>
              </a:cxnLst>
              <a:rect l="0" t="0" r="r" b="b"/>
              <a:pathLst>
                <a:path w="10" h="9">
                  <a:moveTo>
                    <a:pt x="4" y="1"/>
                  </a:moveTo>
                  <a:cubicBezTo>
                    <a:pt x="2" y="2"/>
                    <a:pt x="3" y="5"/>
                    <a:pt x="3" y="5"/>
                  </a:cubicBezTo>
                  <a:cubicBezTo>
                    <a:pt x="0" y="8"/>
                    <a:pt x="0" y="8"/>
                    <a:pt x="0" y="8"/>
                  </a:cubicBezTo>
                  <a:cubicBezTo>
                    <a:pt x="2" y="9"/>
                    <a:pt x="2" y="9"/>
                    <a:pt x="2" y="9"/>
                  </a:cubicBezTo>
                  <a:cubicBezTo>
                    <a:pt x="10" y="2"/>
                    <a:pt x="10" y="2"/>
                    <a:pt x="10" y="2"/>
                  </a:cubicBezTo>
                  <a:cubicBezTo>
                    <a:pt x="10" y="2"/>
                    <a:pt x="7" y="0"/>
                    <a:pt x="4" y="1"/>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7" name="Freeform 76"/>
            <p:cNvSpPr>
              <a:spLocks/>
            </p:cNvSpPr>
            <p:nvPr/>
          </p:nvSpPr>
          <p:spPr bwMode="auto">
            <a:xfrm>
              <a:off x="3340" y="1267"/>
              <a:ext cx="19" cy="17"/>
            </a:xfrm>
            <a:custGeom>
              <a:avLst/>
              <a:gdLst>
                <a:gd name="T0" fmla="*/ 6 w 14"/>
                <a:gd name="T1" fmla="*/ 2 h 12"/>
                <a:gd name="T2" fmla="*/ 6 w 14"/>
                <a:gd name="T3" fmla="*/ 1 h 12"/>
                <a:gd name="T4" fmla="*/ 4 w 14"/>
                <a:gd name="T5" fmla="*/ 2 h 12"/>
                <a:gd name="T6" fmla="*/ 3 w 14"/>
                <a:gd name="T7" fmla="*/ 4 h 12"/>
                <a:gd name="T8" fmla="*/ 4 w 14"/>
                <a:gd name="T9" fmla="*/ 7 h 12"/>
                <a:gd name="T10" fmla="*/ 5 w 14"/>
                <a:gd name="T11" fmla="*/ 6 h 12"/>
                <a:gd name="T12" fmla="*/ 4 w 14"/>
                <a:gd name="T13" fmla="*/ 5 h 12"/>
                <a:gd name="T14" fmla="*/ 1 w 14"/>
                <a:gd name="T15" fmla="*/ 8 h 12"/>
                <a:gd name="T16" fmla="*/ 0 w 14"/>
                <a:gd name="T17" fmla="*/ 9 h 12"/>
                <a:gd name="T18" fmla="*/ 1 w 14"/>
                <a:gd name="T19" fmla="*/ 10 h 12"/>
                <a:gd name="T20" fmla="*/ 3 w 14"/>
                <a:gd name="T21" fmla="*/ 11 h 12"/>
                <a:gd name="T22" fmla="*/ 4 w 14"/>
                <a:gd name="T23" fmla="*/ 12 h 12"/>
                <a:gd name="T24" fmla="*/ 5 w 14"/>
                <a:gd name="T25" fmla="*/ 11 h 12"/>
                <a:gd name="T26" fmla="*/ 13 w 14"/>
                <a:gd name="T27" fmla="*/ 4 h 12"/>
                <a:gd name="T28" fmla="*/ 14 w 14"/>
                <a:gd name="T29" fmla="*/ 3 h 12"/>
                <a:gd name="T30" fmla="*/ 13 w 14"/>
                <a:gd name="T31" fmla="*/ 2 h 12"/>
                <a:gd name="T32" fmla="*/ 12 w 14"/>
                <a:gd name="T33" fmla="*/ 1 h 12"/>
                <a:gd name="T34" fmla="*/ 8 w 14"/>
                <a:gd name="T35" fmla="*/ 0 h 12"/>
                <a:gd name="T36" fmla="*/ 6 w 14"/>
                <a:gd name="T37" fmla="*/ 1 h 12"/>
                <a:gd name="T38" fmla="*/ 6 w 14"/>
                <a:gd name="T39" fmla="*/ 2 h 12"/>
                <a:gd name="T40" fmla="*/ 7 w 14"/>
                <a:gd name="T41" fmla="*/ 3 h 12"/>
                <a:gd name="T42" fmla="*/ 8 w 14"/>
                <a:gd name="T43" fmla="*/ 3 h 12"/>
                <a:gd name="T44" fmla="*/ 10 w 14"/>
                <a:gd name="T45" fmla="*/ 4 h 12"/>
                <a:gd name="T46" fmla="*/ 11 w 14"/>
                <a:gd name="T47" fmla="*/ 4 h 12"/>
                <a:gd name="T48" fmla="*/ 11 w 14"/>
                <a:gd name="T49" fmla="*/ 4 h 12"/>
                <a:gd name="T50" fmla="*/ 11 w 14"/>
                <a:gd name="T51" fmla="*/ 4 h 12"/>
                <a:gd name="T52" fmla="*/ 11 w 14"/>
                <a:gd name="T53" fmla="*/ 4 h 12"/>
                <a:gd name="T54" fmla="*/ 11 w 14"/>
                <a:gd name="T55" fmla="*/ 4 h 12"/>
                <a:gd name="T56" fmla="*/ 11 w 14"/>
                <a:gd name="T57" fmla="*/ 4 h 12"/>
                <a:gd name="T58" fmla="*/ 11 w 14"/>
                <a:gd name="T59" fmla="*/ 4 h 12"/>
                <a:gd name="T60" fmla="*/ 11 w 14"/>
                <a:gd name="T61" fmla="*/ 4 h 12"/>
                <a:gd name="T62" fmla="*/ 12 w 14"/>
                <a:gd name="T63" fmla="*/ 3 h 12"/>
                <a:gd name="T64" fmla="*/ 11 w 14"/>
                <a:gd name="T65" fmla="*/ 2 h 12"/>
                <a:gd name="T66" fmla="*/ 3 w 14"/>
                <a:gd name="T67" fmla="*/ 9 h 12"/>
                <a:gd name="T68" fmla="*/ 4 w 14"/>
                <a:gd name="T69" fmla="*/ 10 h 12"/>
                <a:gd name="T70" fmla="*/ 5 w 14"/>
                <a:gd name="T71" fmla="*/ 9 h 12"/>
                <a:gd name="T72" fmla="*/ 3 w 14"/>
                <a:gd name="T73" fmla="*/ 8 h 12"/>
                <a:gd name="T74" fmla="*/ 2 w 14"/>
                <a:gd name="T75" fmla="*/ 9 h 12"/>
                <a:gd name="T76" fmla="*/ 3 w 14"/>
                <a:gd name="T77" fmla="*/ 10 h 12"/>
                <a:gd name="T78" fmla="*/ 6 w 14"/>
                <a:gd name="T79" fmla="*/ 7 h 12"/>
                <a:gd name="T80" fmla="*/ 7 w 14"/>
                <a:gd name="T81" fmla="*/ 6 h 12"/>
                <a:gd name="T82" fmla="*/ 6 w 14"/>
                <a:gd name="T83" fmla="*/ 5 h 12"/>
                <a:gd name="T84" fmla="*/ 6 w 14"/>
                <a:gd name="T85" fmla="*/ 5 h 12"/>
                <a:gd name="T86" fmla="*/ 6 w 14"/>
                <a:gd name="T87" fmla="*/ 5 h 12"/>
                <a:gd name="T88" fmla="*/ 6 w 14"/>
                <a:gd name="T89" fmla="*/ 5 h 12"/>
                <a:gd name="T90" fmla="*/ 6 w 14"/>
                <a:gd name="T91" fmla="*/ 5 h 12"/>
                <a:gd name="T92" fmla="*/ 6 w 14"/>
                <a:gd name="T93" fmla="*/ 5 h 12"/>
                <a:gd name="T94" fmla="*/ 6 w 14"/>
                <a:gd name="T95" fmla="*/ 4 h 12"/>
                <a:gd name="T96" fmla="*/ 6 w 14"/>
                <a:gd name="T97" fmla="*/ 4 h 12"/>
                <a:gd name="T98" fmla="*/ 7 w 14"/>
                <a:gd name="T99" fmla="*/ 3 h 12"/>
                <a:gd name="T100" fmla="*/ 6 w 14"/>
                <a:gd name="T10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2">
                  <a:moveTo>
                    <a:pt x="6" y="2"/>
                  </a:moveTo>
                  <a:cubicBezTo>
                    <a:pt x="6" y="1"/>
                    <a:pt x="6" y="1"/>
                    <a:pt x="6" y="1"/>
                  </a:cubicBezTo>
                  <a:cubicBezTo>
                    <a:pt x="5" y="1"/>
                    <a:pt x="4" y="2"/>
                    <a:pt x="4" y="2"/>
                  </a:cubicBezTo>
                  <a:cubicBezTo>
                    <a:pt x="3" y="3"/>
                    <a:pt x="3" y="4"/>
                    <a:pt x="3" y="4"/>
                  </a:cubicBezTo>
                  <a:cubicBezTo>
                    <a:pt x="3" y="6"/>
                    <a:pt x="4" y="6"/>
                    <a:pt x="4" y="7"/>
                  </a:cubicBezTo>
                  <a:cubicBezTo>
                    <a:pt x="5" y="6"/>
                    <a:pt x="5" y="6"/>
                    <a:pt x="5" y="6"/>
                  </a:cubicBezTo>
                  <a:cubicBezTo>
                    <a:pt x="4" y="5"/>
                    <a:pt x="4" y="5"/>
                    <a:pt x="4" y="5"/>
                  </a:cubicBezTo>
                  <a:cubicBezTo>
                    <a:pt x="1" y="8"/>
                    <a:pt x="1" y="8"/>
                    <a:pt x="1" y="8"/>
                  </a:cubicBezTo>
                  <a:cubicBezTo>
                    <a:pt x="0" y="9"/>
                    <a:pt x="0" y="9"/>
                    <a:pt x="0" y="9"/>
                  </a:cubicBezTo>
                  <a:cubicBezTo>
                    <a:pt x="1" y="10"/>
                    <a:pt x="1" y="10"/>
                    <a:pt x="1" y="10"/>
                  </a:cubicBezTo>
                  <a:cubicBezTo>
                    <a:pt x="3" y="11"/>
                    <a:pt x="3" y="11"/>
                    <a:pt x="3" y="11"/>
                  </a:cubicBezTo>
                  <a:cubicBezTo>
                    <a:pt x="4" y="12"/>
                    <a:pt x="4" y="12"/>
                    <a:pt x="4" y="12"/>
                  </a:cubicBezTo>
                  <a:cubicBezTo>
                    <a:pt x="5" y="11"/>
                    <a:pt x="5" y="11"/>
                    <a:pt x="5" y="11"/>
                  </a:cubicBezTo>
                  <a:cubicBezTo>
                    <a:pt x="13" y="4"/>
                    <a:pt x="13" y="4"/>
                    <a:pt x="13" y="4"/>
                  </a:cubicBezTo>
                  <a:cubicBezTo>
                    <a:pt x="14" y="3"/>
                    <a:pt x="14" y="3"/>
                    <a:pt x="14" y="3"/>
                  </a:cubicBezTo>
                  <a:cubicBezTo>
                    <a:pt x="13" y="2"/>
                    <a:pt x="13" y="2"/>
                    <a:pt x="13" y="2"/>
                  </a:cubicBezTo>
                  <a:cubicBezTo>
                    <a:pt x="13" y="2"/>
                    <a:pt x="12" y="2"/>
                    <a:pt x="12" y="1"/>
                  </a:cubicBezTo>
                  <a:cubicBezTo>
                    <a:pt x="11" y="1"/>
                    <a:pt x="10" y="0"/>
                    <a:pt x="8" y="0"/>
                  </a:cubicBezTo>
                  <a:cubicBezTo>
                    <a:pt x="7" y="0"/>
                    <a:pt x="7" y="0"/>
                    <a:pt x="6" y="1"/>
                  </a:cubicBezTo>
                  <a:cubicBezTo>
                    <a:pt x="6" y="2"/>
                    <a:pt x="6" y="2"/>
                    <a:pt x="6" y="2"/>
                  </a:cubicBezTo>
                  <a:cubicBezTo>
                    <a:pt x="7" y="3"/>
                    <a:pt x="7" y="3"/>
                    <a:pt x="7" y="3"/>
                  </a:cubicBezTo>
                  <a:cubicBezTo>
                    <a:pt x="8" y="3"/>
                    <a:pt x="8" y="3"/>
                    <a:pt x="8" y="3"/>
                  </a:cubicBezTo>
                  <a:cubicBezTo>
                    <a:pt x="9" y="3"/>
                    <a:pt x="9" y="3"/>
                    <a:pt x="10"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3"/>
                    <a:pt x="12" y="3"/>
                    <a:pt x="12" y="3"/>
                  </a:cubicBezTo>
                  <a:cubicBezTo>
                    <a:pt x="11" y="2"/>
                    <a:pt x="11" y="2"/>
                    <a:pt x="11" y="2"/>
                  </a:cubicBezTo>
                  <a:cubicBezTo>
                    <a:pt x="11" y="2"/>
                    <a:pt x="11" y="2"/>
                    <a:pt x="3" y="9"/>
                  </a:cubicBezTo>
                  <a:cubicBezTo>
                    <a:pt x="4" y="10"/>
                    <a:pt x="4" y="10"/>
                    <a:pt x="4" y="10"/>
                  </a:cubicBezTo>
                  <a:cubicBezTo>
                    <a:pt x="5" y="9"/>
                    <a:pt x="5" y="9"/>
                    <a:pt x="5" y="9"/>
                  </a:cubicBezTo>
                  <a:cubicBezTo>
                    <a:pt x="5" y="9"/>
                    <a:pt x="5" y="9"/>
                    <a:pt x="3" y="8"/>
                  </a:cubicBezTo>
                  <a:cubicBezTo>
                    <a:pt x="2" y="9"/>
                    <a:pt x="2" y="9"/>
                    <a:pt x="2" y="9"/>
                  </a:cubicBezTo>
                  <a:cubicBezTo>
                    <a:pt x="3" y="10"/>
                    <a:pt x="3" y="10"/>
                    <a:pt x="3" y="10"/>
                  </a:cubicBezTo>
                  <a:cubicBezTo>
                    <a:pt x="3" y="10"/>
                    <a:pt x="3" y="10"/>
                    <a:pt x="6" y="7"/>
                  </a:cubicBezTo>
                  <a:cubicBezTo>
                    <a:pt x="7" y="6"/>
                    <a:pt x="7" y="6"/>
                    <a:pt x="7"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4"/>
                  </a:cubicBezTo>
                  <a:cubicBezTo>
                    <a:pt x="6" y="4"/>
                    <a:pt x="6" y="4"/>
                    <a:pt x="6" y="4"/>
                  </a:cubicBezTo>
                  <a:cubicBezTo>
                    <a:pt x="7" y="4"/>
                    <a:pt x="7" y="3"/>
                    <a:pt x="7" y="3"/>
                  </a:cubicBezTo>
                  <a:lnTo>
                    <a:pt x="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8" name="Freeform 77"/>
            <p:cNvSpPr>
              <a:spLocks/>
            </p:cNvSpPr>
            <p:nvPr/>
          </p:nvSpPr>
          <p:spPr bwMode="auto">
            <a:xfrm>
              <a:off x="3313" y="1223"/>
              <a:ext cx="15" cy="14"/>
            </a:xfrm>
            <a:custGeom>
              <a:avLst/>
              <a:gdLst>
                <a:gd name="T0" fmla="*/ 1 w 11"/>
                <a:gd name="T1" fmla="*/ 3 h 10"/>
                <a:gd name="T2" fmla="*/ 4 w 11"/>
                <a:gd name="T3" fmla="*/ 10 h 10"/>
                <a:gd name="T4" fmla="*/ 7 w 11"/>
                <a:gd name="T5" fmla="*/ 6 h 10"/>
                <a:gd name="T6" fmla="*/ 1 w 11"/>
                <a:gd name="T7" fmla="*/ 3 h 10"/>
              </a:gdLst>
              <a:ahLst/>
              <a:cxnLst>
                <a:cxn ang="0">
                  <a:pos x="T0" y="T1"/>
                </a:cxn>
                <a:cxn ang="0">
                  <a:pos x="T2" y="T3"/>
                </a:cxn>
                <a:cxn ang="0">
                  <a:pos x="T4" y="T5"/>
                </a:cxn>
                <a:cxn ang="0">
                  <a:pos x="T6" y="T7"/>
                </a:cxn>
              </a:cxnLst>
              <a:rect l="0" t="0" r="r" b="b"/>
              <a:pathLst>
                <a:path w="11" h="10">
                  <a:moveTo>
                    <a:pt x="1" y="3"/>
                  </a:moveTo>
                  <a:cubicBezTo>
                    <a:pt x="4" y="10"/>
                    <a:pt x="4" y="10"/>
                    <a:pt x="4" y="10"/>
                  </a:cubicBezTo>
                  <a:cubicBezTo>
                    <a:pt x="11" y="10"/>
                    <a:pt x="11" y="10"/>
                    <a:pt x="7" y="6"/>
                  </a:cubicBezTo>
                  <a:cubicBezTo>
                    <a:pt x="1" y="2"/>
                    <a:pt x="0" y="0"/>
                    <a:pt x="1" y="3"/>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9" name="Freeform 78"/>
            <p:cNvSpPr>
              <a:spLocks/>
            </p:cNvSpPr>
            <p:nvPr/>
          </p:nvSpPr>
          <p:spPr bwMode="auto">
            <a:xfrm>
              <a:off x="3311" y="1223"/>
              <a:ext cx="17" cy="16"/>
            </a:xfrm>
            <a:custGeom>
              <a:avLst/>
              <a:gdLst>
                <a:gd name="T0" fmla="*/ 1 w 12"/>
                <a:gd name="T1" fmla="*/ 4 h 11"/>
                <a:gd name="T2" fmla="*/ 4 w 12"/>
                <a:gd name="T3" fmla="*/ 11 h 11"/>
                <a:gd name="T4" fmla="*/ 9 w 12"/>
                <a:gd name="T5" fmla="*/ 11 h 11"/>
                <a:gd name="T6" fmla="*/ 11 w 12"/>
                <a:gd name="T7" fmla="*/ 10 h 11"/>
                <a:gd name="T8" fmla="*/ 11 w 12"/>
                <a:gd name="T9" fmla="*/ 8 h 11"/>
                <a:gd name="T10" fmla="*/ 9 w 12"/>
                <a:gd name="T11" fmla="*/ 5 h 11"/>
                <a:gd name="T12" fmla="*/ 4 w 12"/>
                <a:gd name="T13" fmla="*/ 2 h 11"/>
                <a:gd name="T14" fmla="*/ 3 w 12"/>
                <a:gd name="T15" fmla="*/ 0 h 11"/>
                <a:gd name="T16" fmla="*/ 1 w 12"/>
                <a:gd name="T17" fmla="*/ 1 h 11"/>
                <a:gd name="T18" fmla="*/ 0 w 12"/>
                <a:gd name="T19" fmla="*/ 3 h 11"/>
                <a:gd name="T20" fmla="*/ 2 w 12"/>
                <a:gd name="T21" fmla="*/ 3 h 11"/>
                <a:gd name="T22" fmla="*/ 2 w 12"/>
                <a:gd name="T23" fmla="*/ 3 h 11"/>
                <a:gd name="T24" fmla="*/ 3 w 12"/>
                <a:gd name="T25" fmla="*/ 2 h 11"/>
                <a:gd name="T26" fmla="*/ 2 w 12"/>
                <a:gd name="T27" fmla="*/ 2 h 11"/>
                <a:gd name="T28" fmla="*/ 3 w 12"/>
                <a:gd name="T29" fmla="*/ 2 h 11"/>
                <a:gd name="T30" fmla="*/ 3 w 12"/>
                <a:gd name="T31" fmla="*/ 2 h 11"/>
                <a:gd name="T32" fmla="*/ 3 w 12"/>
                <a:gd name="T33" fmla="*/ 3 h 11"/>
                <a:gd name="T34" fmla="*/ 2 w 12"/>
                <a:gd name="T35" fmla="*/ 2 h 11"/>
                <a:gd name="T36" fmla="*/ 2 w 12"/>
                <a:gd name="T37" fmla="*/ 2 h 11"/>
                <a:gd name="T38" fmla="*/ 3 w 12"/>
                <a:gd name="T39" fmla="*/ 3 h 11"/>
                <a:gd name="T40" fmla="*/ 2 w 12"/>
                <a:gd name="T41" fmla="*/ 3 h 11"/>
                <a:gd name="T42" fmla="*/ 1 w 12"/>
                <a:gd name="T43" fmla="*/ 3 h 11"/>
                <a:gd name="T44" fmla="*/ 2 w 12"/>
                <a:gd name="T45" fmla="*/ 2 h 11"/>
                <a:gd name="T46" fmla="*/ 3 w 12"/>
                <a:gd name="T47" fmla="*/ 4 h 11"/>
                <a:gd name="T48" fmla="*/ 8 w 12"/>
                <a:gd name="T49" fmla="*/ 6 h 11"/>
                <a:gd name="T50" fmla="*/ 8 w 12"/>
                <a:gd name="T51" fmla="*/ 9 h 11"/>
                <a:gd name="T52" fmla="*/ 9 w 12"/>
                <a:gd name="T53" fmla="*/ 10 h 11"/>
                <a:gd name="T54" fmla="*/ 9 w 12"/>
                <a:gd name="T55" fmla="*/ 9 h 11"/>
                <a:gd name="T56" fmla="*/ 9 w 12"/>
                <a:gd name="T57" fmla="*/ 9 h 11"/>
                <a:gd name="T58" fmla="*/ 10 w 12"/>
                <a:gd name="T59" fmla="*/ 9 h 11"/>
                <a:gd name="T60" fmla="*/ 9 w 12"/>
                <a:gd name="T61" fmla="*/ 9 h 11"/>
                <a:gd name="T62" fmla="*/ 9 w 12"/>
                <a:gd name="T63" fmla="*/ 9 h 11"/>
                <a:gd name="T64" fmla="*/ 9 w 12"/>
                <a:gd name="T65" fmla="*/ 8 h 11"/>
                <a:gd name="T66" fmla="*/ 10 w 12"/>
                <a:gd name="T67" fmla="*/ 9 h 11"/>
                <a:gd name="T68" fmla="*/ 9 w 12"/>
                <a:gd name="T69" fmla="*/ 9 h 11"/>
                <a:gd name="T70" fmla="*/ 9 w 12"/>
                <a:gd name="T71" fmla="*/ 8 h 11"/>
                <a:gd name="T72" fmla="*/ 9 w 12"/>
                <a:gd name="T73" fmla="*/ 8 h 11"/>
                <a:gd name="T74" fmla="*/ 5 w 12"/>
                <a:gd name="T75" fmla="*/ 8 h 11"/>
                <a:gd name="T76" fmla="*/ 6 w 12"/>
                <a:gd name="T77" fmla="*/ 9 h 11"/>
                <a:gd name="T78" fmla="*/ 3 w 12"/>
                <a:gd name="T79" fmla="*/ 3 h 11"/>
                <a:gd name="T80" fmla="*/ 2 w 12"/>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1">
                  <a:moveTo>
                    <a:pt x="2" y="3"/>
                  </a:moveTo>
                  <a:cubicBezTo>
                    <a:pt x="1" y="4"/>
                    <a:pt x="1" y="4"/>
                    <a:pt x="1" y="4"/>
                  </a:cubicBezTo>
                  <a:cubicBezTo>
                    <a:pt x="3" y="10"/>
                    <a:pt x="3" y="10"/>
                    <a:pt x="3" y="10"/>
                  </a:cubicBezTo>
                  <a:cubicBezTo>
                    <a:pt x="4" y="11"/>
                    <a:pt x="4" y="11"/>
                    <a:pt x="4" y="11"/>
                  </a:cubicBezTo>
                  <a:cubicBezTo>
                    <a:pt x="5" y="11"/>
                    <a:pt x="5" y="11"/>
                    <a:pt x="5" y="11"/>
                  </a:cubicBezTo>
                  <a:cubicBezTo>
                    <a:pt x="7" y="11"/>
                    <a:pt x="8" y="11"/>
                    <a:pt x="9" y="11"/>
                  </a:cubicBezTo>
                  <a:cubicBezTo>
                    <a:pt x="10" y="11"/>
                    <a:pt x="10" y="11"/>
                    <a:pt x="11" y="11"/>
                  </a:cubicBezTo>
                  <a:cubicBezTo>
                    <a:pt x="11" y="10"/>
                    <a:pt x="11" y="10"/>
                    <a:pt x="11" y="10"/>
                  </a:cubicBezTo>
                  <a:cubicBezTo>
                    <a:pt x="12" y="10"/>
                    <a:pt x="12" y="10"/>
                    <a:pt x="12" y="9"/>
                  </a:cubicBezTo>
                  <a:cubicBezTo>
                    <a:pt x="12" y="9"/>
                    <a:pt x="12" y="8"/>
                    <a:pt x="11" y="8"/>
                  </a:cubicBezTo>
                  <a:cubicBezTo>
                    <a:pt x="11" y="7"/>
                    <a:pt x="10" y="6"/>
                    <a:pt x="9" y="5"/>
                  </a:cubicBezTo>
                  <a:cubicBezTo>
                    <a:pt x="9" y="5"/>
                    <a:pt x="9" y="5"/>
                    <a:pt x="9" y="5"/>
                  </a:cubicBezTo>
                  <a:cubicBezTo>
                    <a:pt x="8" y="5"/>
                    <a:pt x="8" y="5"/>
                    <a:pt x="8" y="5"/>
                  </a:cubicBezTo>
                  <a:cubicBezTo>
                    <a:pt x="7" y="3"/>
                    <a:pt x="5" y="2"/>
                    <a:pt x="4" y="2"/>
                  </a:cubicBezTo>
                  <a:cubicBezTo>
                    <a:pt x="4" y="1"/>
                    <a:pt x="4" y="1"/>
                    <a:pt x="3" y="1"/>
                  </a:cubicBezTo>
                  <a:cubicBezTo>
                    <a:pt x="3" y="0"/>
                    <a:pt x="3" y="0"/>
                    <a:pt x="3" y="0"/>
                  </a:cubicBezTo>
                  <a:cubicBezTo>
                    <a:pt x="2" y="0"/>
                    <a:pt x="2" y="0"/>
                    <a:pt x="2" y="0"/>
                  </a:cubicBezTo>
                  <a:cubicBezTo>
                    <a:pt x="1" y="0"/>
                    <a:pt x="1" y="0"/>
                    <a:pt x="1" y="1"/>
                  </a:cubicBezTo>
                  <a:cubicBezTo>
                    <a:pt x="0" y="1"/>
                    <a:pt x="0" y="2"/>
                    <a:pt x="0" y="2"/>
                  </a:cubicBezTo>
                  <a:cubicBezTo>
                    <a:pt x="0" y="2"/>
                    <a:pt x="0" y="3"/>
                    <a:pt x="0" y="3"/>
                  </a:cubicBezTo>
                  <a:cubicBezTo>
                    <a:pt x="1" y="4"/>
                    <a:pt x="1" y="4"/>
                    <a:pt x="1" y="4"/>
                  </a:cubicBezTo>
                  <a:cubicBezTo>
                    <a:pt x="2" y="3"/>
                    <a:pt x="2" y="3"/>
                    <a:pt x="2" y="3"/>
                  </a:cubicBezTo>
                  <a:cubicBezTo>
                    <a:pt x="1" y="4"/>
                    <a:pt x="1" y="4"/>
                    <a:pt x="1" y="4"/>
                  </a:cubicBezTo>
                  <a:cubicBezTo>
                    <a:pt x="2" y="3"/>
                    <a:pt x="2" y="3"/>
                    <a:pt x="2" y="3"/>
                  </a:cubicBezTo>
                  <a:cubicBezTo>
                    <a:pt x="3" y="3"/>
                    <a:pt x="3" y="3"/>
                    <a:pt x="3" y="3"/>
                  </a:cubicBezTo>
                  <a:cubicBezTo>
                    <a:pt x="3" y="2"/>
                    <a:pt x="3" y="2"/>
                    <a:pt x="3" y="2"/>
                  </a:cubicBezTo>
                  <a:cubicBezTo>
                    <a:pt x="3" y="2"/>
                    <a:pt x="3" y="2"/>
                    <a:pt x="3" y="2"/>
                  </a:cubicBezTo>
                  <a:cubicBezTo>
                    <a:pt x="2" y="2"/>
                    <a:pt x="2" y="2"/>
                    <a:pt x="2" y="2"/>
                  </a:cubicBezTo>
                  <a:cubicBezTo>
                    <a:pt x="3" y="2"/>
                    <a:pt x="3" y="2"/>
                    <a:pt x="3" y="2"/>
                  </a:cubicBezTo>
                  <a:cubicBezTo>
                    <a:pt x="3" y="2"/>
                    <a:pt x="3" y="2"/>
                    <a:pt x="3" y="2"/>
                  </a:cubicBezTo>
                  <a:cubicBezTo>
                    <a:pt x="2" y="2"/>
                    <a:pt x="2" y="2"/>
                    <a:pt x="2" y="2"/>
                  </a:cubicBezTo>
                  <a:cubicBezTo>
                    <a:pt x="3" y="2"/>
                    <a:pt x="3" y="2"/>
                    <a:pt x="3" y="2"/>
                  </a:cubicBezTo>
                  <a:cubicBezTo>
                    <a:pt x="2" y="2"/>
                    <a:pt x="2" y="2"/>
                    <a:pt x="2" y="2"/>
                  </a:cubicBezTo>
                  <a:cubicBezTo>
                    <a:pt x="3" y="3"/>
                    <a:pt x="3" y="3"/>
                    <a:pt x="3" y="3"/>
                  </a:cubicBezTo>
                  <a:cubicBezTo>
                    <a:pt x="3" y="2"/>
                    <a:pt x="3" y="2"/>
                    <a:pt x="3" y="2"/>
                  </a:cubicBezTo>
                  <a:cubicBezTo>
                    <a:pt x="2" y="2"/>
                    <a:pt x="2" y="2"/>
                    <a:pt x="2" y="2"/>
                  </a:cubicBezTo>
                  <a:cubicBezTo>
                    <a:pt x="3" y="3"/>
                    <a:pt x="3" y="3"/>
                    <a:pt x="3" y="3"/>
                  </a:cubicBezTo>
                  <a:cubicBezTo>
                    <a:pt x="2" y="2"/>
                    <a:pt x="2" y="2"/>
                    <a:pt x="2" y="2"/>
                  </a:cubicBezTo>
                  <a:cubicBezTo>
                    <a:pt x="2" y="3"/>
                    <a:pt x="2" y="3"/>
                    <a:pt x="2" y="3"/>
                  </a:cubicBezTo>
                  <a:cubicBezTo>
                    <a:pt x="2" y="3"/>
                    <a:pt x="2" y="3"/>
                    <a:pt x="3" y="3"/>
                  </a:cubicBezTo>
                  <a:cubicBezTo>
                    <a:pt x="2" y="2"/>
                    <a:pt x="2" y="2"/>
                    <a:pt x="2" y="2"/>
                  </a:cubicBezTo>
                  <a:cubicBezTo>
                    <a:pt x="2" y="3"/>
                    <a:pt x="2" y="3"/>
                    <a:pt x="2" y="3"/>
                  </a:cubicBezTo>
                  <a:cubicBezTo>
                    <a:pt x="2" y="2"/>
                    <a:pt x="2" y="2"/>
                    <a:pt x="2" y="2"/>
                  </a:cubicBezTo>
                  <a:cubicBezTo>
                    <a:pt x="1" y="3"/>
                    <a:pt x="1" y="3"/>
                    <a:pt x="1" y="3"/>
                  </a:cubicBezTo>
                  <a:cubicBezTo>
                    <a:pt x="2" y="3"/>
                    <a:pt x="2" y="3"/>
                    <a:pt x="2" y="3"/>
                  </a:cubicBezTo>
                  <a:cubicBezTo>
                    <a:pt x="2" y="2"/>
                    <a:pt x="2" y="2"/>
                    <a:pt x="2" y="2"/>
                  </a:cubicBezTo>
                  <a:cubicBezTo>
                    <a:pt x="1" y="3"/>
                    <a:pt x="1" y="3"/>
                    <a:pt x="1" y="3"/>
                  </a:cubicBezTo>
                  <a:cubicBezTo>
                    <a:pt x="1" y="3"/>
                    <a:pt x="2" y="4"/>
                    <a:pt x="3" y="4"/>
                  </a:cubicBezTo>
                  <a:cubicBezTo>
                    <a:pt x="4" y="5"/>
                    <a:pt x="5" y="6"/>
                    <a:pt x="7" y="7"/>
                  </a:cubicBezTo>
                  <a:cubicBezTo>
                    <a:pt x="8" y="6"/>
                    <a:pt x="8" y="6"/>
                    <a:pt x="8" y="6"/>
                  </a:cubicBezTo>
                  <a:cubicBezTo>
                    <a:pt x="6" y="7"/>
                    <a:pt x="6" y="7"/>
                    <a:pt x="6" y="7"/>
                  </a:cubicBezTo>
                  <a:cubicBezTo>
                    <a:pt x="7" y="8"/>
                    <a:pt x="8" y="9"/>
                    <a:pt x="8" y="9"/>
                  </a:cubicBezTo>
                  <a:cubicBezTo>
                    <a:pt x="9" y="9"/>
                    <a:pt x="9" y="9"/>
                    <a:pt x="9" y="9"/>
                  </a:cubicBezTo>
                  <a:cubicBezTo>
                    <a:pt x="9" y="10"/>
                    <a:pt x="9" y="10"/>
                    <a:pt x="9" y="10"/>
                  </a:cubicBezTo>
                  <a:cubicBezTo>
                    <a:pt x="9" y="9"/>
                    <a:pt x="9" y="9"/>
                    <a:pt x="9" y="9"/>
                  </a:cubicBezTo>
                  <a:cubicBezTo>
                    <a:pt x="9" y="9"/>
                    <a:pt x="9" y="9"/>
                    <a:pt x="9" y="9"/>
                  </a:cubicBezTo>
                  <a:cubicBezTo>
                    <a:pt x="9" y="10"/>
                    <a:pt x="9" y="10"/>
                    <a:pt x="9" y="10"/>
                  </a:cubicBezTo>
                  <a:cubicBezTo>
                    <a:pt x="9" y="9"/>
                    <a:pt x="9" y="9"/>
                    <a:pt x="9" y="9"/>
                  </a:cubicBezTo>
                  <a:cubicBezTo>
                    <a:pt x="9" y="9"/>
                    <a:pt x="9" y="9"/>
                    <a:pt x="9" y="9"/>
                  </a:cubicBezTo>
                  <a:cubicBezTo>
                    <a:pt x="10" y="9"/>
                    <a:pt x="10" y="9"/>
                    <a:pt x="10" y="9"/>
                  </a:cubicBezTo>
                  <a:cubicBezTo>
                    <a:pt x="9" y="9"/>
                    <a:pt x="9" y="9"/>
                    <a:pt x="9" y="9"/>
                  </a:cubicBezTo>
                  <a:cubicBezTo>
                    <a:pt x="9" y="9"/>
                    <a:pt x="9" y="9"/>
                    <a:pt x="9" y="9"/>
                  </a:cubicBezTo>
                  <a:cubicBezTo>
                    <a:pt x="10" y="9"/>
                    <a:pt x="10" y="9"/>
                    <a:pt x="10" y="9"/>
                  </a:cubicBezTo>
                  <a:cubicBezTo>
                    <a:pt x="9" y="9"/>
                    <a:pt x="9" y="9"/>
                    <a:pt x="9" y="9"/>
                  </a:cubicBezTo>
                  <a:cubicBezTo>
                    <a:pt x="10" y="9"/>
                    <a:pt x="10" y="9"/>
                    <a:pt x="10" y="9"/>
                  </a:cubicBezTo>
                  <a:cubicBezTo>
                    <a:pt x="9" y="8"/>
                    <a:pt x="9" y="8"/>
                    <a:pt x="9" y="8"/>
                  </a:cubicBezTo>
                  <a:cubicBezTo>
                    <a:pt x="9" y="9"/>
                    <a:pt x="9" y="9"/>
                    <a:pt x="9" y="9"/>
                  </a:cubicBezTo>
                  <a:cubicBezTo>
                    <a:pt x="10" y="9"/>
                    <a:pt x="10" y="9"/>
                    <a:pt x="10" y="9"/>
                  </a:cubicBezTo>
                  <a:cubicBezTo>
                    <a:pt x="9" y="8"/>
                    <a:pt x="9" y="8"/>
                    <a:pt x="9" y="8"/>
                  </a:cubicBezTo>
                  <a:cubicBezTo>
                    <a:pt x="9" y="9"/>
                    <a:pt x="9" y="9"/>
                    <a:pt x="9" y="9"/>
                  </a:cubicBezTo>
                  <a:cubicBezTo>
                    <a:pt x="9" y="8"/>
                    <a:pt x="9" y="8"/>
                    <a:pt x="9" y="8"/>
                  </a:cubicBezTo>
                  <a:cubicBezTo>
                    <a:pt x="9" y="8"/>
                    <a:pt x="9" y="8"/>
                    <a:pt x="9" y="8"/>
                  </a:cubicBezTo>
                  <a:cubicBezTo>
                    <a:pt x="9" y="9"/>
                    <a:pt x="9" y="9"/>
                    <a:pt x="9" y="9"/>
                  </a:cubicBezTo>
                  <a:cubicBezTo>
                    <a:pt x="9" y="8"/>
                    <a:pt x="9" y="8"/>
                    <a:pt x="9" y="8"/>
                  </a:cubicBezTo>
                  <a:cubicBezTo>
                    <a:pt x="9" y="8"/>
                    <a:pt x="9" y="8"/>
                    <a:pt x="8" y="8"/>
                  </a:cubicBezTo>
                  <a:cubicBezTo>
                    <a:pt x="7" y="8"/>
                    <a:pt x="6" y="8"/>
                    <a:pt x="5" y="8"/>
                  </a:cubicBezTo>
                  <a:cubicBezTo>
                    <a:pt x="5" y="10"/>
                    <a:pt x="5" y="10"/>
                    <a:pt x="5" y="10"/>
                  </a:cubicBezTo>
                  <a:cubicBezTo>
                    <a:pt x="6" y="9"/>
                    <a:pt x="6" y="9"/>
                    <a:pt x="6" y="9"/>
                  </a:cubicBezTo>
                  <a:cubicBezTo>
                    <a:pt x="6" y="9"/>
                    <a:pt x="6" y="9"/>
                    <a:pt x="4" y="3"/>
                  </a:cubicBezTo>
                  <a:cubicBezTo>
                    <a:pt x="3" y="3"/>
                    <a:pt x="3" y="3"/>
                    <a:pt x="3" y="3"/>
                  </a:cubicBezTo>
                  <a:cubicBezTo>
                    <a:pt x="3" y="3"/>
                    <a:pt x="3" y="3"/>
                    <a:pt x="3" y="3"/>
                  </a:cubicBez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0" name="Freeform 79"/>
            <p:cNvSpPr>
              <a:spLocks/>
            </p:cNvSpPr>
            <p:nvPr/>
          </p:nvSpPr>
          <p:spPr bwMode="auto">
            <a:xfrm>
              <a:off x="3324" y="1275"/>
              <a:ext cx="21" cy="10"/>
            </a:xfrm>
            <a:custGeom>
              <a:avLst/>
              <a:gdLst>
                <a:gd name="T0" fmla="*/ 9 w 15"/>
                <a:gd name="T1" fmla="*/ 0 h 7"/>
                <a:gd name="T2" fmla="*/ 8 w 15"/>
                <a:gd name="T3" fmla="*/ 5 h 7"/>
                <a:gd name="T4" fmla="*/ 9 w 15"/>
                <a:gd name="T5" fmla="*/ 0 h 7"/>
              </a:gdLst>
              <a:ahLst/>
              <a:cxnLst>
                <a:cxn ang="0">
                  <a:pos x="T0" y="T1"/>
                </a:cxn>
                <a:cxn ang="0">
                  <a:pos x="T2" y="T3"/>
                </a:cxn>
                <a:cxn ang="0">
                  <a:pos x="T4" y="T5"/>
                </a:cxn>
              </a:cxnLst>
              <a:rect l="0" t="0" r="r" b="b"/>
              <a:pathLst>
                <a:path w="15" h="7">
                  <a:moveTo>
                    <a:pt x="9" y="0"/>
                  </a:moveTo>
                  <a:cubicBezTo>
                    <a:pt x="5" y="0"/>
                    <a:pt x="0" y="7"/>
                    <a:pt x="8" y="5"/>
                  </a:cubicBezTo>
                  <a:cubicBezTo>
                    <a:pt x="8" y="5"/>
                    <a:pt x="15" y="0"/>
                    <a:pt x="9"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1" name="Freeform 80"/>
            <p:cNvSpPr>
              <a:spLocks/>
            </p:cNvSpPr>
            <p:nvPr/>
          </p:nvSpPr>
          <p:spPr bwMode="auto">
            <a:xfrm>
              <a:off x="3327" y="1273"/>
              <a:ext cx="15" cy="12"/>
            </a:xfrm>
            <a:custGeom>
              <a:avLst/>
              <a:gdLst>
                <a:gd name="T0" fmla="*/ 7 w 11"/>
                <a:gd name="T1" fmla="*/ 2 h 9"/>
                <a:gd name="T2" fmla="*/ 7 w 11"/>
                <a:gd name="T3" fmla="*/ 0 h 9"/>
                <a:gd name="T4" fmla="*/ 3 w 11"/>
                <a:gd name="T5" fmla="*/ 2 h 9"/>
                <a:gd name="T6" fmla="*/ 1 w 11"/>
                <a:gd name="T7" fmla="*/ 4 h 9"/>
                <a:gd name="T8" fmla="*/ 0 w 11"/>
                <a:gd name="T9" fmla="*/ 6 h 9"/>
                <a:gd name="T10" fmla="*/ 2 w 11"/>
                <a:gd name="T11" fmla="*/ 8 h 9"/>
                <a:gd name="T12" fmla="*/ 4 w 11"/>
                <a:gd name="T13" fmla="*/ 9 h 9"/>
                <a:gd name="T14" fmla="*/ 6 w 11"/>
                <a:gd name="T15" fmla="*/ 9 h 9"/>
                <a:gd name="T16" fmla="*/ 7 w 11"/>
                <a:gd name="T17" fmla="*/ 9 h 9"/>
                <a:gd name="T18" fmla="*/ 7 w 11"/>
                <a:gd name="T19" fmla="*/ 8 h 9"/>
                <a:gd name="T20" fmla="*/ 9 w 11"/>
                <a:gd name="T21" fmla="*/ 7 h 9"/>
                <a:gd name="T22" fmla="*/ 10 w 11"/>
                <a:gd name="T23" fmla="*/ 5 h 9"/>
                <a:gd name="T24" fmla="*/ 11 w 11"/>
                <a:gd name="T25" fmla="*/ 3 h 9"/>
                <a:gd name="T26" fmla="*/ 10 w 11"/>
                <a:gd name="T27" fmla="*/ 1 h 9"/>
                <a:gd name="T28" fmla="*/ 7 w 11"/>
                <a:gd name="T29" fmla="*/ 0 h 9"/>
                <a:gd name="T30" fmla="*/ 7 w 11"/>
                <a:gd name="T31" fmla="*/ 2 h 9"/>
                <a:gd name="T32" fmla="*/ 7 w 11"/>
                <a:gd name="T33" fmla="*/ 3 h 9"/>
                <a:gd name="T34" fmla="*/ 8 w 11"/>
                <a:gd name="T35" fmla="*/ 3 h 9"/>
                <a:gd name="T36" fmla="*/ 8 w 11"/>
                <a:gd name="T37" fmla="*/ 4 h 9"/>
                <a:gd name="T38" fmla="*/ 8 w 11"/>
                <a:gd name="T39" fmla="*/ 3 h 9"/>
                <a:gd name="T40" fmla="*/ 8 w 11"/>
                <a:gd name="T41" fmla="*/ 3 h 9"/>
                <a:gd name="T42" fmla="*/ 8 w 11"/>
                <a:gd name="T43" fmla="*/ 4 h 9"/>
                <a:gd name="T44" fmla="*/ 8 w 11"/>
                <a:gd name="T45" fmla="*/ 3 h 9"/>
                <a:gd name="T46" fmla="*/ 8 w 11"/>
                <a:gd name="T47" fmla="*/ 3 h 9"/>
                <a:gd name="T48" fmla="*/ 9 w 11"/>
                <a:gd name="T49" fmla="*/ 3 h 9"/>
                <a:gd name="T50" fmla="*/ 8 w 11"/>
                <a:gd name="T51" fmla="*/ 3 h 9"/>
                <a:gd name="T52" fmla="*/ 8 w 11"/>
                <a:gd name="T53" fmla="*/ 3 h 9"/>
                <a:gd name="T54" fmla="*/ 9 w 11"/>
                <a:gd name="T55" fmla="*/ 3 h 9"/>
                <a:gd name="T56" fmla="*/ 8 w 11"/>
                <a:gd name="T57" fmla="*/ 3 h 9"/>
                <a:gd name="T58" fmla="*/ 8 w 11"/>
                <a:gd name="T59" fmla="*/ 3 h 9"/>
                <a:gd name="T60" fmla="*/ 8 w 11"/>
                <a:gd name="T61" fmla="*/ 3 h 9"/>
                <a:gd name="T62" fmla="*/ 8 w 11"/>
                <a:gd name="T63" fmla="*/ 3 h 9"/>
                <a:gd name="T64" fmla="*/ 8 w 11"/>
                <a:gd name="T65" fmla="*/ 3 h 9"/>
                <a:gd name="T66" fmla="*/ 8 w 11"/>
                <a:gd name="T67" fmla="*/ 3 h 9"/>
                <a:gd name="T68" fmla="*/ 8 w 11"/>
                <a:gd name="T69" fmla="*/ 4 h 9"/>
                <a:gd name="T70" fmla="*/ 6 w 11"/>
                <a:gd name="T71" fmla="*/ 5 h 9"/>
                <a:gd name="T72" fmla="*/ 5 w 11"/>
                <a:gd name="T73" fmla="*/ 6 h 9"/>
                <a:gd name="T74" fmla="*/ 5 w 11"/>
                <a:gd name="T75" fmla="*/ 6 h 9"/>
                <a:gd name="T76" fmla="*/ 6 w 11"/>
                <a:gd name="T77" fmla="*/ 7 h 9"/>
                <a:gd name="T78" fmla="*/ 6 w 11"/>
                <a:gd name="T79" fmla="*/ 6 h 9"/>
                <a:gd name="T80" fmla="*/ 4 w 11"/>
                <a:gd name="T81" fmla="*/ 6 h 9"/>
                <a:gd name="T82" fmla="*/ 3 w 11"/>
                <a:gd name="T83" fmla="*/ 6 h 9"/>
                <a:gd name="T84" fmla="*/ 3 w 11"/>
                <a:gd name="T85" fmla="*/ 6 h 9"/>
                <a:gd name="T86" fmla="*/ 3 w 11"/>
                <a:gd name="T87" fmla="*/ 6 h 9"/>
                <a:gd name="T88" fmla="*/ 3 w 11"/>
                <a:gd name="T89" fmla="*/ 6 h 9"/>
                <a:gd name="T90" fmla="*/ 3 w 11"/>
                <a:gd name="T91" fmla="*/ 6 h 9"/>
                <a:gd name="T92" fmla="*/ 3 w 11"/>
                <a:gd name="T93" fmla="*/ 6 h 9"/>
                <a:gd name="T94" fmla="*/ 3 w 11"/>
                <a:gd name="T95" fmla="*/ 6 h 9"/>
                <a:gd name="T96" fmla="*/ 3 w 11"/>
                <a:gd name="T97" fmla="*/ 6 h 9"/>
                <a:gd name="T98" fmla="*/ 3 w 11"/>
                <a:gd name="T99" fmla="*/ 6 h 9"/>
                <a:gd name="T100" fmla="*/ 3 w 11"/>
                <a:gd name="T101" fmla="*/ 6 h 9"/>
                <a:gd name="T102" fmla="*/ 3 w 11"/>
                <a:gd name="T103" fmla="*/ 6 h 9"/>
                <a:gd name="T104" fmla="*/ 3 w 11"/>
                <a:gd name="T105" fmla="*/ 6 h 9"/>
                <a:gd name="T106" fmla="*/ 5 w 11"/>
                <a:gd name="T107" fmla="*/ 4 h 9"/>
                <a:gd name="T108" fmla="*/ 7 w 11"/>
                <a:gd name="T109" fmla="*/ 3 h 9"/>
                <a:gd name="T110" fmla="*/ 7 w 11"/>
                <a:gd name="T11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 h="9">
                  <a:moveTo>
                    <a:pt x="7" y="2"/>
                  </a:moveTo>
                  <a:cubicBezTo>
                    <a:pt x="7" y="0"/>
                    <a:pt x="7" y="0"/>
                    <a:pt x="7" y="0"/>
                  </a:cubicBezTo>
                  <a:cubicBezTo>
                    <a:pt x="6" y="0"/>
                    <a:pt x="4" y="1"/>
                    <a:pt x="3" y="2"/>
                  </a:cubicBezTo>
                  <a:cubicBezTo>
                    <a:pt x="2" y="3"/>
                    <a:pt x="2" y="3"/>
                    <a:pt x="1" y="4"/>
                  </a:cubicBezTo>
                  <a:cubicBezTo>
                    <a:pt x="1" y="5"/>
                    <a:pt x="0" y="5"/>
                    <a:pt x="0" y="6"/>
                  </a:cubicBezTo>
                  <a:cubicBezTo>
                    <a:pt x="0" y="7"/>
                    <a:pt x="1" y="8"/>
                    <a:pt x="2" y="8"/>
                  </a:cubicBezTo>
                  <a:cubicBezTo>
                    <a:pt x="2" y="9"/>
                    <a:pt x="3" y="9"/>
                    <a:pt x="4" y="9"/>
                  </a:cubicBezTo>
                  <a:cubicBezTo>
                    <a:pt x="5" y="9"/>
                    <a:pt x="5" y="9"/>
                    <a:pt x="6" y="9"/>
                  </a:cubicBezTo>
                  <a:cubicBezTo>
                    <a:pt x="7" y="9"/>
                    <a:pt x="7" y="9"/>
                    <a:pt x="7" y="9"/>
                  </a:cubicBezTo>
                  <a:cubicBezTo>
                    <a:pt x="7" y="8"/>
                    <a:pt x="7" y="8"/>
                    <a:pt x="7" y="8"/>
                  </a:cubicBezTo>
                  <a:cubicBezTo>
                    <a:pt x="7" y="8"/>
                    <a:pt x="8" y="8"/>
                    <a:pt x="9" y="7"/>
                  </a:cubicBezTo>
                  <a:cubicBezTo>
                    <a:pt x="9" y="6"/>
                    <a:pt x="10" y="6"/>
                    <a:pt x="10" y="5"/>
                  </a:cubicBezTo>
                  <a:cubicBezTo>
                    <a:pt x="11" y="5"/>
                    <a:pt x="11" y="4"/>
                    <a:pt x="11" y="3"/>
                  </a:cubicBezTo>
                  <a:cubicBezTo>
                    <a:pt x="11" y="2"/>
                    <a:pt x="10" y="1"/>
                    <a:pt x="10" y="1"/>
                  </a:cubicBezTo>
                  <a:cubicBezTo>
                    <a:pt x="9" y="1"/>
                    <a:pt x="8" y="0"/>
                    <a:pt x="7" y="0"/>
                  </a:cubicBezTo>
                  <a:cubicBezTo>
                    <a:pt x="7" y="2"/>
                    <a:pt x="7" y="2"/>
                    <a:pt x="7" y="2"/>
                  </a:cubicBezTo>
                  <a:cubicBezTo>
                    <a:pt x="7" y="3"/>
                    <a:pt x="7" y="3"/>
                    <a:pt x="7" y="3"/>
                  </a:cubicBezTo>
                  <a:cubicBezTo>
                    <a:pt x="8" y="3"/>
                    <a:pt x="8" y="3"/>
                    <a:pt x="8" y="3"/>
                  </a:cubicBezTo>
                  <a:cubicBezTo>
                    <a:pt x="8" y="4"/>
                    <a:pt x="8" y="4"/>
                    <a:pt x="8" y="4"/>
                  </a:cubicBezTo>
                  <a:cubicBezTo>
                    <a:pt x="8" y="3"/>
                    <a:pt x="8" y="3"/>
                    <a:pt x="8" y="3"/>
                  </a:cubicBezTo>
                  <a:cubicBezTo>
                    <a:pt x="8" y="3"/>
                    <a:pt x="8" y="3"/>
                    <a:pt x="8" y="3"/>
                  </a:cubicBezTo>
                  <a:cubicBezTo>
                    <a:pt x="8" y="4"/>
                    <a:pt x="8" y="4"/>
                    <a:pt x="8" y="4"/>
                  </a:cubicBezTo>
                  <a:cubicBezTo>
                    <a:pt x="8" y="3"/>
                    <a:pt x="8" y="3"/>
                    <a:pt x="8" y="3"/>
                  </a:cubicBezTo>
                  <a:cubicBezTo>
                    <a:pt x="8" y="3"/>
                    <a:pt x="8" y="3"/>
                    <a:pt x="8" y="3"/>
                  </a:cubicBezTo>
                  <a:cubicBezTo>
                    <a:pt x="9" y="3"/>
                    <a:pt x="9" y="3"/>
                    <a:pt x="9" y="3"/>
                  </a:cubicBezTo>
                  <a:cubicBezTo>
                    <a:pt x="8" y="3"/>
                    <a:pt x="8" y="3"/>
                    <a:pt x="8" y="3"/>
                  </a:cubicBezTo>
                  <a:cubicBezTo>
                    <a:pt x="8" y="3"/>
                    <a:pt x="8" y="3"/>
                    <a:pt x="8"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4"/>
                    <a:pt x="8" y="4"/>
                    <a:pt x="8" y="4"/>
                  </a:cubicBezTo>
                  <a:cubicBezTo>
                    <a:pt x="7" y="4"/>
                    <a:pt x="6" y="5"/>
                    <a:pt x="6" y="5"/>
                  </a:cubicBezTo>
                  <a:cubicBezTo>
                    <a:pt x="5" y="6"/>
                    <a:pt x="5" y="6"/>
                    <a:pt x="5" y="6"/>
                  </a:cubicBezTo>
                  <a:cubicBezTo>
                    <a:pt x="5" y="6"/>
                    <a:pt x="5" y="6"/>
                    <a:pt x="5" y="6"/>
                  </a:cubicBezTo>
                  <a:cubicBezTo>
                    <a:pt x="6" y="7"/>
                    <a:pt x="6" y="7"/>
                    <a:pt x="6" y="7"/>
                  </a:cubicBezTo>
                  <a:cubicBezTo>
                    <a:pt x="6" y="6"/>
                    <a:pt x="6" y="6"/>
                    <a:pt x="6" y="6"/>
                  </a:cubicBezTo>
                  <a:cubicBezTo>
                    <a:pt x="5" y="6"/>
                    <a:pt x="5" y="6"/>
                    <a:pt x="4"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5"/>
                    <a:pt x="5" y="4"/>
                  </a:cubicBezTo>
                  <a:cubicBezTo>
                    <a:pt x="6" y="4"/>
                    <a:pt x="7" y="3"/>
                    <a:pt x="7" y="3"/>
                  </a:cubicBezTo>
                  <a:lnTo>
                    <a:pt x="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2" name="Freeform 81"/>
            <p:cNvSpPr>
              <a:spLocks/>
            </p:cNvSpPr>
            <p:nvPr/>
          </p:nvSpPr>
          <p:spPr bwMode="auto">
            <a:xfrm>
              <a:off x="3596" y="1223"/>
              <a:ext cx="8" cy="9"/>
            </a:xfrm>
            <a:custGeom>
              <a:avLst/>
              <a:gdLst>
                <a:gd name="T0" fmla="*/ 2 w 6"/>
                <a:gd name="T1" fmla="*/ 6 h 6"/>
                <a:gd name="T2" fmla="*/ 6 w 6"/>
                <a:gd name="T3" fmla="*/ 0 h 6"/>
                <a:gd name="T4" fmla="*/ 0 w 6"/>
                <a:gd name="T5" fmla="*/ 2 h 6"/>
                <a:gd name="T6" fmla="*/ 2 w 6"/>
                <a:gd name="T7" fmla="*/ 6 h 6"/>
              </a:gdLst>
              <a:ahLst/>
              <a:cxnLst>
                <a:cxn ang="0">
                  <a:pos x="T0" y="T1"/>
                </a:cxn>
                <a:cxn ang="0">
                  <a:pos x="T2" y="T3"/>
                </a:cxn>
                <a:cxn ang="0">
                  <a:pos x="T4" y="T5"/>
                </a:cxn>
                <a:cxn ang="0">
                  <a:pos x="T6" y="T7"/>
                </a:cxn>
              </a:cxnLst>
              <a:rect l="0" t="0" r="r" b="b"/>
              <a:pathLst>
                <a:path w="6" h="6">
                  <a:moveTo>
                    <a:pt x="2" y="6"/>
                  </a:moveTo>
                  <a:cubicBezTo>
                    <a:pt x="6" y="0"/>
                    <a:pt x="6" y="0"/>
                    <a:pt x="6" y="0"/>
                  </a:cubicBezTo>
                  <a:cubicBezTo>
                    <a:pt x="0" y="2"/>
                    <a:pt x="0" y="2"/>
                    <a:pt x="0" y="2"/>
                  </a:cubicBezTo>
                  <a:cubicBezTo>
                    <a:pt x="2" y="6"/>
                    <a:pt x="2" y="6"/>
                    <a:pt x="2" y="6"/>
                  </a:cubicBezTo>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3" name="Freeform 82"/>
            <p:cNvSpPr>
              <a:spLocks/>
            </p:cNvSpPr>
            <p:nvPr/>
          </p:nvSpPr>
          <p:spPr bwMode="auto">
            <a:xfrm>
              <a:off x="3593" y="1220"/>
              <a:ext cx="15" cy="16"/>
            </a:xfrm>
            <a:custGeom>
              <a:avLst/>
              <a:gdLst>
                <a:gd name="T0" fmla="*/ 4 w 11"/>
                <a:gd name="T1" fmla="*/ 8 h 11"/>
                <a:gd name="T2" fmla="*/ 5 w 11"/>
                <a:gd name="T3" fmla="*/ 9 h 11"/>
                <a:gd name="T4" fmla="*/ 9 w 11"/>
                <a:gd name="T5" fmla="*/ 3 h 11"/>
                <a:gd name="T6" fmla="*/ 11 w 11"/>
                <a:gd name="T7" fmla="*/ 0 h 11"/>
                <a:gd name="T8" fmla="*/ 7 w 11"/>
                <a:gd name="T9" fmla="*/ 1 h 11"/>
                <a:gd name="T10" fmla="*/ 2 w 11"/>
                <a:gd name="T11" fmla="*/ 2 h 11"/>
                <a:gd name="T12" fmla="*/ 0 w 11"/>
                <a:gd name="T13" fmla="*/ 3 h 11"/>
                <a:gd name="T14" fmla="*/ 3 w 11"/>
                <a:gd name="T15" fmla="*/ 11 h 11"/>
                <a:gd name="T16" fmla="*/ 5 w 11"/>
                <a:gd name="T17" fmla="*/ 9 h 11"/>
                <a:gd name="T18" fmla="*/ 4 w 11"/>
                <a:gd name="T19" fmla="*/ 8 h 11"/>
                <a:gd name="T20" fmla="*/ 5 w 11"/>
                <a:gd name="T21" fmla="*/ 7 h 11"/>
                <a:gd name="T22" fmla="*/ 4 w 11"/>
                <a:gd name="T23" fmla="*/ 3 h 11"/>
                <a:gd name="T24" fmla="*/ 2 w 11"/>
                <a:gd name="T25" fmla="*/ 4 h 11"/>
                <a:gd name="T26" fmla="*/ 3 w 11"/>
                <a:gd name="T27" fmla="*/ 5 h 11"/>
                <a:gd name="T28" fmla="*/ 8 w 11"/>
                <a:gd name="T29" fmla="*/ 4 h 11"/>
                <a:gd name="T30" fmla="*/ 8 w 11"/>
                <a:gd name="T31" fmla="*/ 2 h 11"/>
                <a:gd name="T32" fmla="*/ 7 w 11"/>
                <a:gd name="T33" fmla="*/ 2 h 11"/>
                <a:gd name="T34" fmla="*/ 2 w 11"/>
                <a:gd name="T35" fmla="*/ 7 h 11"/>
                <a:gd name="T36" fmla="*/ 4 w 11"/>
                <a:gd name="T37" fmla="*/ 8 h 11"/>
                <a:gd name="T38" fmla="*/ 5 w 11"/>
                <a:gd name="T39" fmla="*/ 7 h 11"/>
                <a:gd name="T40" fmla="*/ 4 w 1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1">
                  <a:moveTo>
                    <a:pt x="4" y="8"/>
                  </a:moveTo>
                  <a:cubicBezTo>
                    <a:pt x="5" y="9"/>
                    <a:pt x="5" y="9"/>
                    <a:pt x="5" y="9"/>
                  </a:cubicBezTo>
                  <a:cubicBezTo>
                    <a:pt x="9" y="3"/>
                    <a:pt x="9" y="3"/>
                    <a:pt x="9" y="3"/>
                  </a:cubicBezTo>
                  <a:cubicBezTo>
                    <a:pt x="11" y="0"/>
                    <a:pt x="11" y="0"/>
                    <a:pt x="11" y="0"/>
                  </a:cubicBezTo>
                  <a:cubicBezTo>
                    <a:pt x="7" y="1"/>
                    <a:pt x="7" y="1"/>
                    <a:pt x="7" y="1"/>
                  </a:cubicBezTo>
                  <a:cubicBezTo>
                    <a:pt x="2" y="2"/>
                    <a:pt x="2" y="2"/>
                    <a:pt x="2" y="2"/>
                  </a:cubicBezTo>
                  <a:cubicBezTo>
                    <a:pt x="0" y="3"/>
                    <a:pt x="0" y="3"/>
                    <a:pt x="0" y="3"/>
                  </a:cubicBezTo>
                  <a:cubicBezTo>
                    <a:pt x="3" y="11"/>
                    <a:pt x="3" y="11"/>
                    <a:pt x="3" y="11"/>
                  </a:cubicBezTo>
                  <a:cubicBezTo>
                    <a:pt x="5" y="9"/>
                    <a:pt x="5" y="9"/>
                    <a:pt x="5" y="9"/>
                  </a:cubicBezTo>
                  <a:cubicBezTo>
                    <a:pt x="4" y="8"/>
                    <a:pt x="4" y="8"/>
                    <a:pt x="4" y="8"/>
                  </a:cubicBezTo>
                  <a:cubicBezTo>
                    <a:pt x="5" y="7"/>
                    <a:pt x="5" y="7"/>
                    <a:pt x="5" y="7"/>
                  </a:cubicBezTo>
                  <a:cubicBezTo>
                    <a:pt x="4" y="3"/>
                    <a:pt x="4" y="3"/>
                    <a:pt x="4" y="3"/>
                  </a:cubicBezTo>
                  <a:cubicBezTo>
                    <a:pt x="2" y="4"/>
                    <a:pt x="2" y="4"/>
                    <a:pt x="2" y="4"/>
                  </a:cubicBezTo>
                  <a:cubicBezTo>
                    <a:pt x="3" y="5"/>
                    <a:pt x="3" y="5"/>
                    <a:pt x="3" y="5"/>
                  </a:cubicBezTo>
                  <a:cubicBezTo>
                    <a:pt x="3" y="5"/>
                    <a:pt x="3" y="5"/>
                    <a:pt x="8" y="4"/>
                  </a:cubicBezTo>
                  <a:cubicBezTo>
                    <a:pt x="8" y="2"/>
                    <a:pt x="8" y="2"/>
                    <a:pt x="8" y="2"/>
                  </a:cubicBezTo>
                  <a:cubicBezTo>
                    <a:pt x="7" y="2"/>
                    <a:pt x="7" y="2"/>
                    <a:pt x="7" y="2"/>
                  </a:cubicBezTo>
                  <a:cubicBezTo>
                    <a:pt x="7" y="2"/>
                    <a:pt x="7" y="2"/>
                    <a:pt x="2" y="7"/>
                  </a:cubicBezTo>
                  <a:cubicBezTo>
                    <a:pt x="4" y="8"/>
                    <a:pt x="4" y="8"/>
                    <a:pt x="4" y="8"/>
                  </a:cubicBezTo>
                  <a:cubicBezTo>
                    <a:pt x="5" y="7"/>
                    <a:pt x="5" y="7"/>
                    <a:pt x="5" y="7"/>
                  </a:cubicBezTo>
                  <a:cubicBezTo>
                    <a:pt x="4" y="8"/>
                    <a:pt x="4" y="8"/>
                    <a:pt x="4"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4" name="Freeform 83"/>
            <p:cNvSpPr>
              <a:spLocks/>
            </p:cNvSpPr>
            <p:nvPr/>
          </p:nvSpPr>
          <p:spPr bwMode="auto">
            <a:xfrm>
              <a:off x="3458" y="1288"/>
              <a:ext cx="8" cy="6"/>
            </a:xfrm>
            <a:custGeom>
              <a:avLst/>
              <a:gdLst>
                <a:gd name="T0" fmla="*/ 0 w 6"/>
                <a:gd name="T1" fmla="*/ 3 h 4"/>
                <a:gd name="T2" fmla="*/ 6 w 6"/>
                <a:gd name="T3" fmla="*/ 4 h 4"/>
                <a:gd name="T4" fmla="*/ 6 w 6"/>
                <a:gd name="T5" fmla="*/ 4 h 4"/>
                <a:gd name="T6" fmla="*/ 6 w 6"/>
                <a:gd name="T7" fmla="*/ 0 h 4"/>
                <a:gd name="T8" fmla="*/ 3 w 6"/>
                <a:gd name="T9" fmla="*/ 2 h 4"/>
                <a:gd name="T10" fmla="*/ 0 w 6"/>
                <a:gd name="T11" fmla="*/ 3 h 4"/>
              </a:gdLst>
              <a:ahLst/>
              <a:cxnLst>
                <a:cxn ang="0">
                  <a:pos x="T0" y="T1"/>
                </a:cxn>
                <a:cxn ang="0">
                  <a:pos x="T2" y="T3"/>
                </a:cxn>
                <a:cxn ang="0">
                  <a:pos x="T4" y="T5"/>
                </a:cxn>
                <a:cxn ang="0">
                  <a:pos x="T6" y="T7"/>
                </a:cxn>
                <a:cxn ang="0">
                  <a:pos x="T8" y="T9"/>
                </a:cxn>
                <a:cxn ang="0">
                  <a:pos x="T10" y="T11"/>
                </a:cxn>
              </a:cxnLst>
              <a:rect l="0" t="0" r="r" b="b"/>
              <a:pathLst>
                <a:path w="6" h="4">
                  <a:moveTo>
                    <a:pt x="0" y="3"/>
                  </a:moveTo>
                  <a:cubicBezTo>
                    <a:pt x="6" y="4"/>
                    <a:pt x="6" y="4"/>
                    <a:pt x="6" y="4"/>
                  </a:cubicBezTo>
                  <a:cubicBezTo>
                    <a:pt x="6" y="4"/>
                    <a:pt x="6" y="4"/>
                    <a:pt x="6" y="4"/>
                  </a:cubicBezTo>
                  <a:cubicBezTo>
                    <a:pt x="6" y="0"/>
                    <a:pt x="6" y="0"/>
                    <a:pt x="6" y="0"/>
                  </a:cubicBezTo>
                  <a:cubicBezTo>
                    <a:pt x="5" y="1"/>
                    <a:pt x="4" y="1"/>
                    <a:pt x="3" y="2"/>
                  </a:cubicBezTo>
                  <a:cubicBezTo>
                    <a:pt x="0" y="3"/>
                    <a:pt x="0" y="3"/>
                    <a:pt x="0" y="3"/>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5" name="Freeform 84"/>
            <p:cNvSpPr>
              <a:spLocks/>
            </p:cNvSpPr>
            <p:nvPr/>
          </p:nvSpPr>
          <p:spPr bwMode="auto">
            <a:xfrm>
              <a:off x="3449" y="1285"/>
              <a:ext cx="20" cy="11"/>
            </a:xfrm>
            <a:custGeom>
              <a:avLst/>
              <a:gdLst>
                <a:gd name="T0" fmla="*/ 6 w 14"/>
                <a:gd name="T1" fmla="*/ 5 h 8"/>
                <a:gd name="T2" fmla="*/ 5 w 14"/>
                <a:gd name="T3" fmla="*/ 7 h 8"/>
                <a:gd name="T4" fmla="*/ 14 w 14"/>
                <a:gd name="T5" fmla="*/ 8 h 8"/>
                <a:gd name="T6" fmla="*/ 14 w 14"/>
                <a:gd name="T7" fmla="*/ 6 h 8"/>
                <a:gd name="T8" fmla="*/ 14 w 14"/>
                <a:gd name="T9" fmla="*/ 2 h 8"/>
                <a:gd name="T10" fmla="*/ 14 w 14"/>
                <a:gd name="T11" fmla="*/ 0 h 8"/>
                <a:gd name="T12" fmla="*/ 12 w 14"/>
                <a:gd name="T13" fmla="*/ 1 h 8"/>
                <a:gd name="T14" fmla="*/ 9 w 14"/>
                <a:gd name="T15" fmla="*/ 2 h 8"/>
                <a:gd name="T16" fmla="*/ 6 w 14"/>
                <a:gd name="T17" fmla="*/ 3 h 8"/>
                <a:gd name="T18" fmla="*/ 5 w 14"/>
                <a:gd name="T19" fmla="*/ 4 h 8"/>
                <a:gd name="T20" fmla="*/ 5 w 14"/>
                <a:gd name="T21" fmla="*/ 4 h 8"/>
                <a:gd name="T22" fmla="*/ 5 w 14"/>
                <a:gd name="T23" fmla="*/ 4 h 8"/>
                <a:gd name="T24" fmla="*/ 5 w 14"/>
                <a:gd name="T25" fmla="*/ 4 h 8"/>
                <a:gd name="T26" fmla="*/ 5 w 14"/>
                <a:gd name="T27" fmla="*/ 4 h 8"/>
                <a:gd name="T28" fmla="*/ 5 w 14"/>
                <a:gd name="T29" fmla="*/ 4 h 8"/>
                <a:gd name="T30" fmla="*/ 5 w 14"/>
                <a:gd name="T31" fmla="*/ 4 h 8"/>
                <a:gd name="T32" fmla="*/ 0 w 14"/>
                <a:gd name="T33" fmla="*/ 6 h 8"/>
                <a:gd name="T34" fmla="*/ 5 w 14"/>
                <a:gd name="T35" fmla="*/ 7 h 8"/>
                <a:gd name="T36" fmla="*/ 6 w 14"/>
                <a:gd name="T37" fmla="*/ 5 h 8"/>
                <a:gd name="T38" fmla="*/ 6 w 14"/>
                <a:gd name="T39" fmla="*/ 6 h 8"/>
                <a:gd name="T40" fmla="*/ 10 w 14"/>
                <a:gd name="T41" fmla="*/ 5 h 8"/>
                <a:gd name="T42" fmla="*/ 13 w 14"/>
                <a:gd name="T43" fmla="*/ 4 h 8"/>
                <a:gd name="T44" fmla="*/ 12 w 14"/>
                <a:gd name="T45" fmla="*/ 2 h 8"/>
                <a:gd name="T46" fmla="*/ 11 w 14"/>
                <a:gd name="T47" fmla="*/ 2 h 8"/>
                <a:gd name="T48" fmla="*/ 11 w 14"/>
                <a:gd name="T49" fmla="*/ 6 h 8"/>
                <a:gd name="T50" fmla="*/ 11 w 14"/>
                <a:gd name="T51" fmla="*/ 6 h 8"/>
                <a:gd name="T52" fmla="*/ 12 w 14"/>
                <a:gd name="T53" fmla="*/ 6 h 8"/>
                <a:gd name="T54" fmla="*/ 13 w 14"/>
                <a:gd name="T55" fmla="*/ 5 h 8"/>
                <a:gd name="T56" fmla="*/ 6 w 14"/>
                <a:gd name="T57" fmla="*/ 4 h 8"/>
                <a:gd name="T58" fmla="*/ 6 w 14"/>
                <a:gd name="T59" fmla="*/ 5 h 8"/>
                <a:gd name="T60" fmla="*/ 6 w 14"/>
                <a:gd name="T61" fmla="*/ 6 h 8"/>
                <a:gd name="T62" fmla="*/ 6 w 14"/>
                <a:gd name="T6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8">
                  <a:moveTo>
                    <a:pt x="6" y="5"/>
                  </a:moveTo>
                  <a:cubicBezTo>
                    <a:pt x="5" y="7"/>
                    <a:pt x="5" y="7"/>
                    <a:pt x="5" y="7"/>
                  </a:cubicBezTo>
                  <a:cubicBezTo>
                    <a:pt x="14" y="8"/>
                    <a:pt x="14" y="8"/>
                    <a:pt x="14" y="8"/>
                  </a:cubicBezTo>
                  <a:cubicBezTo>
                    <a:pt x="14" y="6"/>
                    <a:pt x="14" y="6"/>
                    <a:pt x="14" y="6"/>
                  </a:cubicBezTo>
                  <a:cubicBezTo>
                    <a:pt x="14" y="2"/>
                    <a:pt x="14" y="2"/>
                    <a:pt x="14" y="2"/>
                  </a:cubicBezTo>
                  <a:cubicBezTo>
                    <a:pt x="14" y="0"/>
                    <a:pt x="14" y="0"/>
                    <a:pt x="14" y="0"/>
                  </a:cubicBezTo>
                  <a:cubicBezTo>
                    <a:pt x="12" y="1"/>
                    <a:pt x="12" y="1"/>
                    <a:pt x="12" y="1"/>
                  </a:cubicBezTo>
                  <a:cubicBezTo>
                    <a:pt x="11" y="1"/>
                    <a:pt x="10" y="2"/>
                    <a:pt x="9" y="2"/>
                  </a:cubicBezTo>
                  <a:cubicBezTo>
                    <a:pt x="7" y="3"/>
                    <a:pt x="6" y="3"/>
                    <a:pt x="6"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0" y="6"/>
                    <a:pt x="0" y="6"/>
                    <a:pt x="0" y="6"/>
                  </a:cubicBezTo>
                  <a:cubicBezTo>
                    <a:pt x="5" y="7"/>
                    <a:pt x="5" y="7"/>
                    <a:pt x="5" y="7"/>
                  </a:cubicBezTo>
                  <a:cubicBezTo>
                    <a:pt x="6" y="5"/>
                    <a:pt x="6" y="5"/>
                    <a:pt x="6" y="5"/>
                  </a:cubicBezTo>
                  <a:cubicBezTo>
                    <a:pt x="6" y="6"/>
                    <a:pt x="6" y="6"/>
                    <a:pt x="6" y="6"/>
                  </a:cubicBezTo>
                  <a:cubicBezTo>
                    <a:pt x="6" y="6"/>
                    <a:pt x="6" y="6"/>
                    <a:pt x="10" y="5"/>
                  </a:cubicBezTo>
                  <a:cubicBezTo>
                    <a:pt x="11" y="5"/>
                    <a:pt x="12" y="4"/>
                    <a:pt x="13" y="4"/>
                  </a:cubicBezTo>
                  <a:cubicBezTo>
                    <a:pt x="12" y="2"/>
                    <a:pt x="12" y="2"/>
                    <a:pt x="12" y="2"/>
                  </a:cubicBezTo>
                  <a:cubicBezTo>
                    <a:pt x="11" y="2"/>
                    <a:pt x="11" y="2"/>
                    <a:pt x="11" y="2"/>
                  </a:cubicBezTo>
                  <a:cubicBezTo>
                    <a:pt x="11" y="2"/>
                    <a:pt x="11" y="2"/>
                    <a:pt x="11" y="6"/>
                  </a:cubicBezTo>
                  <a:cubicBezTo>
                    <a:pt x="11" y="6"/>
                    <a:pt x="11" y="6"/>
                    <a:pt x="11" y="6"/>
                  </a:cubicBezTo>
                  <a:cubicBezTo>
                    <a:pt x="12" y="6"/>
                    <a:pt x="12" y="6"/>
                    <a:pt x="12" y="6"/>
                  </a:cubicBezTo>
                  <a:cubicBezTo>
                    <a:pt x="13" y="5"/>
                    <a:pt x="13" y="5"/>
                    <a:pt x="13" y="5"/>
                  </a:cubicBezTo>
                  <a:cubicBezTo>
                    <a:pt x="6" y="4"/>
                    <a:pt x="6" y="4"/>
                    <a:pt x="6" y="4"/>
                  </a:cubicBezTo>
                  <a:cubicBezTo>
                    <a:pt x="6" y="5"/>
                    <a:pt x="6" y="5"/>
                    <a:pt x="6" y="5"/>
                  </a:cubicBezTo>
                  <a:cubicBezTo>
                    <a:pt x="6" y="6"/>
                    <a:pt x="6" y="6"/>
                    <a:pt x="6" y="6"/>
                  </a:cubicBezTo>
                  <a:lnTo>
                    <a:pt x="6"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6" name="Freeform 85"/>
            <p:cNvSpPr>
              <a:spLocks/>
            </p:cNvSpPr>
            <p:nvPr/>
          </p:nvSpPr>
          <p:spPr bwMode="auto">
            <a:xfrm>
              <a:off x="3587" y="1218"/>
              <a:ext cx="13" cy="5"/>
            </a:xfrm>
            <a:custGeom>
              <a:avLst/>
              <a:gdLst>
                <a:gd name="T0" fmla="*/ 9 w 9"/>
                <a:gd name="T1" fmla="*/ 0 h 4"/>
                <a:gd name="T2" fmla="*/ 5 w 9"/>
                <a:gd name="T3" fmla="*/ 0 h 4"/>
                <a:gd name="T4" fmla="*/ 4 w 9"/>
                <a:gd name="T5" fmla="*/ 0 h 4"/>
                <a:gd name="T6" fmla="*/ 0 w 9"/>
                <a:gd name="T7" fmla="*/ 0 h 4"/>
                <a:gd name="T8" fmla="*/ 3 w 9"/>
                <a:gd name="T9" fmla="*/ 3 h 4"/>
                <a:gd name="T10" fmla="*/ 3 w 9"/>
                <a:gd name="T11" fmla="*/ 3 h 4"/>
                <a:gd name="T12" fmla="*/ 5 w 9"/>
                <a:gd name="T13" fmla="*/ 4 h 4"/>
                <a:gd name="T14" fmla="*/ 5 w 9"/>
                <a:gd name="T15" fmla="*/ 4 h 4"/>
                <a:gd name="T16" fmla="*/ 5 w 9"/>
                <a:gd name="T17" fmla="*/ 4 h 4"/>
                <a:gd name="T18" fmla="*/ 5 w 9"/>
                <a:gd name="T19" fmla="*/ 4 h 4"/>
                <a:gd name="T20" fmla="*/ 6 w 9"/>
                <a:gd name="T21" fmla="*/ 3 h 4"/>
                <a:gd name="T22" fmla="*/ 7 w 9"/>
                <a:gd name="T23" fmla="*/ 2 h 4"/>
                <a:gd name="T24" fmla="*/ 9 w 9"/>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4">
                  <a:moveTo>
                    <a:pt x="9" y="0"/>
                  </a:moveTo>
                  <a:cubicBezTo>
                    <a:pt x="5" y="0"/>
                    <a:pt x="5" y="0"/>
                    <a:pt x="5" y="0"/>
                  </a:cubicBezTo>
                  <a:cubicBezTo>
                    <a:pt x="5" y="0"/>
                    <a:pt x="4" y="0"/>
                    <a:pt x="4" y="0"/>
                  </a:cubicBezTo>
                  <a:cubicBezTo>
                    <a:pt x="0" y="0"/>
                    <a:pt x="0" y="0"/>
                    <a:pt x="0" y="0"/>
                  </a:cubicBezTo>
                  <a:cubicBezTo>
                    <a:pt x="3" y="3"/>
                    <a:pt x="3" y="3"/>
                    <a:pt x="3" y="3"/>
                  </a:cubicBezTo>
                  <a:cubicBezTo>
                    <a:pt x="3" y="3"/>
                    <a:pt x="3" y="3"/>
                    <a:pt x="3" y="3"/>
                  </a:cubicBezTo>
                  <a:cubicBezTo>
                    <a:pt x="3" y="4"/>
                    <a:pt x="4" y="4"/>
                    <a:pt x="5" y="4"/>
                  </a:cubicBezTo>
                  <a:cubicBezTo>
                    <a:pt x="5" y="4"/>
                    <a:pt x="5" y="4"/>
                    <a:pt x="5" y="4"/>
                  </a:cubicBezTo>
                  <a:cubicBezTo>
                    <a:pt x="5" y="4"/>
                    <a:pt x="5" y="4"/>
                    <a:pt x="5" y="4"/>
                  </a:cubicBezTo>
                  <a:cubicBezTo>
                    <a:pt x="5" y="4"/>
                    <a:pt x="5" y="4"/>
                    <a:pt x="5" y="4"/>
                  </a:cubicBezTo>
                  <a:cubicBezTo>
                    <a:pt x="5" y="4"/>
                    <a:pt x="6" y="3"/>
                    <a:pt x="6" y="3"/>
                  </a:cubicBezTo>
                  <a:cubicBezTo>
                    <a:pt x="7" y="2"/>
                    <a:pt x="7" y="2"/>
                    <a:pt x="7" y="2"/>
                  </a:cubicBezTo>
                  <a:cubicBezTo>
                    <a:pt x="9" y="0"/>
                    <a:pt x="9"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7" name="Freeform 86"/>
            <p:cNvSpPr>
              <a:spLocks/>
            </p:cNvSpPr>
            <p:nvPr/>
          </p:nvSpPr>
          <p:spPr bwMode="auto">
            <a:xfrm>
              <a:off x="3303" y="1189"/>
              <a:ext cx="20" cy="8"/>
            </a:xfrm>
            <a:custGeom>
              <a:avLst/>
              <a:gdLst>
                <a:gd name="T0" fmla="*/ 8 w 14"/>
                <a:gd name="T1" fmla="*/ 0 h 5"/>
                <a:gd name="T2" fmla="*/ 4 w 14"/>
                <a:gd name="T3" fmla="*/ 0 h 5"/>
                <a:gd name="T4" fmla="*/ 0 w 14"/>
                <a:gd name="T5" fmla="*/ 0 h 5"/>
                <a:gd name="T6" fmla="*/ 3 w 14"/>
                <a:gd name="T7" fmla="*/ 3 h 5"/>
                <a:gd name="T8" fmla="*/ 4 w 14"/>
                <a:gd name="T9" fmla="*/ 2 h 5"/>
                <a:gd name="T10" fmla="*/ 3 w 14"/>
                <a:gd name="T11" fmla="*/ 3 h 5"/>
                <a:gd name="T12" fmla="*/ 5 w 14"/>
                <a:gd name="T13" fmla="*/ 4 h 5"/>
                <a:gd name="T14" fmla="*/ 5 w 14"/>
                <a:gd name="T15" fmla="*/ 5 h 5"/>
                <a:gd name="T16" fmla="*/ 6 w 14"/>
                <a:gd name="T17" fmla="*/ 4 h 5"/>
                <a:gd name="T18" fmla="*/ 9 w 14"/>
                <a:gd name="T19" fmla="*/ 3 h 5"/>
                <a:gd name="T20" fmla="*/ 14 w 14"/>
                <a:gd name="T21" fmla="*/ 0 h 5"/>
                <a:gd name="T22" fmla="*/ 8 w 14"/>
                <a:gd name="T23" fmla="*/ 0 h 5"/>
                <a:gd name="T24" fmla="*/ 8 w 1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5">
                  <a:moveTo>
                    <a:pt x="8" y="0"/>
                  </a:moveTo>
                  <a:cubicBezTo>
                    <a:pt x="7" y="0"/>
                    <a:pt x="6" y="0"/>
                    <a:pt x="4" y="0"/>
                  </a:cubicBezTo>
                  <a:cubicBezTo>
                    <a:pt x="0" y="0"/>
                    <a:pt x="0" y="0"/>
                    <a:pt x="0" y="0"/>
                  </a:cubicBezTo>
                  <a:cubicBezTo>
                    <a:pt x="3" y="3"/>
                    <a:pt x="3" y="3"/>
                    <a:pt x="3" y="3"/>
                  </a:cubicBezTo>
                  <a:cubicBezTo>
                    <a:pt x="4" y="2"/>
                    <a:pt x="4" y="2"/>
                    <a:pt x="4" y="2"/>
                  </a:cubicBezTo>
                  <a:cubicBezTo>
                    <a:pt x="3" y="3"/>
                    <a:pt x="3" y="3"/>
                    <a:pt x="3" y="3"/>
                  </a:cubicBezTo>
                  <a:cubicBezTo>
                    <a:pt x="4" y="3"/>
                    <a:pt x="4" y="4"/>
                    <a:pt x="5" y="4"/>
                  </a:cubicBezTo>
                  <a:cubicBezTo>
                    <a:pt x="5" y="5"/>
                    <a:pt x="5" y="5"/>
                    <a:pt x="5" y="5"/>
                  </a:cubicBezTo>
                  <a:cubicBezTo>
                    <a:pt x="6" y="4"/>
                    <a:pt x="6" y="4"/>
                    <a:pt x="6" y="4"/>
                  </a:cubicBezTo>
                  <a:cubicBezTo>
                    <a:pt x="6" y="4"/>
                    <a:pt x="7" y="4"/>
                    <a:pt x="9" y="3"/>
                  </a:cubicBezTo>
                  <a:cubicBezTo>
                    <a:pt x="14" y="0"/>
                    <a:pt x="14" y="0"/>
                    <a:pt x="14" y="0"/>
                  </a:cubicBezTo>
                  <a:cubicBezTo>
                    <a:pt x="8" y="0"/>
                    <a:pt x="8" y="0"/>
                    <a:pt x="8" y="0"/>
                  </a:cubicBezTo>
                  <a:cubicBezTo>
                    <a:pt x="8" y="0"/>
                    <a:pt x="8"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8" name="Freeform 87"/>
            <p:cNvSpPr>
              <a:spLocks noEditPoints="1"/>
            </p:cNvSpPr>
            <p:nvPr/>
          </p:nvSpPr>
          <p:spPr bwMode="auto">
            <a:xfrm>
              <a:off x="3455" y="1270"/>
              <a:ext cx="7" cy="10"/>
            </a:xfrm>
            <a:custGeom>
              <a:avLst/>
              <a:gdLst>
                <a:gd name="T0" fmla="*/ 3 w 5"/>
                <a:gd name="T1" fmla="*/ 1 h 7"/>
                <a:gd name="T2" fmla="*/ 3 w 5"/>
                <a:gd name="T3" fmla="*/ 1 h 7"/>
                <a:gd name="T4" fmla="*/ 3 w 5"/>
                <a:gd name="T5" fmla="*/ 1 h 7"/>
                <a:gd name="T6" fmla="*/ 3 w 5"/>
                <a:gd name="T7" fmla="*/ 1 h 7"/>
                <a:gd name="T8" fmla="*/ 1 w 5"/>
                <a:gd name="T9" fmla="*/ 1 h 7"/>
                <a:gd name="T10" fmla="*/ 1 w 5"/>
                <a:gd name="T11" fmla="*/ 1 h 7"/>
                <a:gd name="T12" fmla="*/ 3 w 5"/>
                <a:gd name="T13" fmla="*/ 0 h 7"/>
                <a:gd name="T14" fmla="*/ 2 w 5"/>
                <a:gd name="T15" fmla="*/ 1 h 7"/>
                <a:gd name="T16" fmla="*/ 2 w 5"/>
                <a:gd name="T17" fmla="*/ 1 h 7"/>
                <a:gd name="T18" fmla="*/ 1 w 5"/>
                <a:gd name="T19" fmla="*/ 2 h 7"/>
                <a:gd name="T20" fmla="*/ 0 w 5"/>
                <a:gd name="T21" fmla="*/ 3 h 7"/>
                <a:gd name="T22" fmla="*/ 1 w 5"/>
                <a:gd name="T23" fmla="*/ 4 h 7"/>
                <a:gd name="T24" fmla="*/ 2 w 5"/>
                <a:gd name="T25" fmla="*/ 3 h 7"/>
                <a:gd name="T26" fmla="*/ 1 w 5"/>
                <a:gd name="T27" fmla="*/ 4 h 7"/>
                <a:gd name="T28" fmla="*/ 1 w 5"/>
                <a:gd name="T29" fmla="*/ 4 h 7"/>
                <a:gd name="T30" fmla="*/ 3 w 5"/>
                <a:gd name="T31" fmla="*/ 7 h 7"/>
                <a:gd name="T32" fmla="*/ 4 w 5"/>
                <a:gd name="T33" fmla="*/ 4 h 7"/>
                <a:gd name="T34" fmla="*/ 4 w 5"/>
                <a:gd name="T35" fmla="*/ 2 h 7"/>
                <a:gd name="T36" fmla="*/ 4 w 5"/>
                <a:gd name="T37" fmla="*/ 2 h 7"/>
                <a:gd name="T38" fmla="*/ 3 w 5"/>
                <a:gd name="T39" fmla="*/ 0 h 7"/>
                <a:gd name="T40" fmla="*/ 3 w 5"/>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7">
                  <a:moveTo>
                    <a:pt x="3" y="1"/>
                  </a:moveTo>
                  <a:cubicBezTo>
                    <a:pt x="3" y="1"/>
                    <a:pt x="3" y="1"/>
                    <a:pt x="3" y="1"/>
                  </a:cubicBezTo>
                  <a:moveTo>
                    <a:pt x="3" y="1"/>
                  </a:moveTo>
                  <a:cubicBezTo>
                    <a:pt x="3" y="1"/>
                    <a:pt x="3" y="1"/>
                    <a:pt x="3" y="1"/>
                  </a:cubicBezTo>
                  <a:moveTo>
                    <a:pt x="1" y="1"/>
                  </a:moveTo>
                  <a:cubicBezTo>
                    <a:pt x="1" y="1"/>
                    <a:pt x="1" y="1"/>
                    <a:pt x="1" y="1"/>
                  </a:cubicBezTo>
                  <a:moveTo>
                    <a:pt x="3" y="0"/>
                  </a:moveTo>
                  <a:cubicBezTo>
                    <a:pt x="2" y="0"/>
                    <a:pt x="2" y="0"/>
                    <a:pt x="2" y="1"/>
                  </a:cubicBezTo>
                  <a:cubicBezTo>
                    <a:pt x="2" y="1"/>
                    <a:pt x="2" y="1"/>
                    <a:pt x="2" y="1"/>
                  </a:cubicBezTo>
                  <a:cubicBezTo>
                    <a:pt x="2" y="1"/>
                    <a:pt x="1" y="1"/>
                    <a:pt x="1" y="2"/>
                  </a:cubicBezTo>
                  <a:cubicBezTo>
                    <a:pt x="0" y="3"/>
                    <a:pt x="0" y="3"/>
                    <a:pt x="0" y="3"/>
                  </a:cubicBezTo>
                  <a:cubicBezTo>
                    <a:pt x="1" y="4"/>
                    <a:pt x="1" y="4"/>
                    <a:pt x="1" y="4"/>
                  </a:cubicBezTo>
                  <a:cubicBezTo>
                    <a:pt x="2" y="3"/>
                    <a:pt x="2" y="3"/>
                    <a:pt x="2" y="3"/>
                  </a:cubicBezTo>
                  <a:cubicBezTo>
                    <a:pt x="1" y="4"/>
                    <a:pt x="1" y="4"/>
                    <a:pt x="1" y="4"/>
                  </a:cubicBezTo>
                  <a:cubicBezTo>
                    <a:pt x="1" y="4"/>
                    <a:pt x="1" y="4"/>
                    <a:pt x="1" y="4"/>
                  </a:cubicBezTo>
                  <a:cubicBezTo>
                    <a:pt x="3" y="7"/>
                    <a:pt x="3" y="7"/>
                    <a:pt x="3" y="7"/>
                  </a:cubicBezTo>
                  <a:cubicBezTo>
                    <a:pt x="4" y="4"/>
                    <a:pt x="4" y="4"/>
                    <a:pt x="4" y="4"/>
                  </a:cubicBezTo>
                  <a:cubicBezTo>
                    <a:pt x="4" y="3"/>
                    <a:pt x="4" y="2"/>
                    <a:pt x="4" y="2"/>
                  </a:cubicBezTo>
                  <a:cubicBezTo>
                    <a:pt x="4" y="2"/>
                    <a:pt x="4" y="2"/>
                    <a:pt x="4" y="2"/>
                  </a:cubicBezTo>
                  <a:cubicBezTo>
                    <a:pt x="5" y="1"/>
                    <a:pt x="4"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9" name="Freeform 88"/>
            <p:cNvSpPr>
              <a:spLocks/>
            </p:cNvSpPr>
            <p:nvPr/>
          </p:nvSpPr>
          <p:spPr bwMode="auto">
            <a:xfrm>
              <a:off x="3369" y="1232"/>
              <a:ext cx="24" cy="10"/>
            </a:xfrm>
            <a:custGeom>
              <a:avLst/>
              <a:gdLst>
                <a:gd name="T0" fmla="*/ 0 w 17"/>
                <a:gd name="T1" fmla="*/ 0 h 7"/>
                <a:gd name="T2" fmla="*/ 1 w 17"/>
                <a:gd name="T3" fmla="*/ 3 h 7"/>
                <a:gd name="T4" fmla="*/ 1 w 17"/>
                <a:gd name="T5" fmla="*/ 4 h 7"/>
                <a:gd name="T6" fmla="*/ 2 w 17"/>
                <a:gd name="T7" fmla="*/ 4 h 7"/>
                <a:gd name="T8" fmla="*/ 2 w 17"/>
                <a:gd name="T9" fmla="*/ 4 h 7"/>
                <a:gd name="T10" fmla="*/ 2 w 17"/>
                <a:gd name="T11" fmla="*/ 4 h 7"/>
                <a:gd name="T12" fmla="*/ 2 w 17"/>
                <a:gd name="T13" fmla="*/ 4 h 7"/>
                <a:gd name="T14" fmla="*/ 4 w 17"/>
                <a:gd name="T15" fmla="*/ 4 h 7"/>
                <a:gd name="T16" fmla="*/ 17 w 17"/>
                <a:gd name="T17" fmla="*/ 7 h 7"/>
                <a:gd name="T18" fmla="*/ 5 w 17"/>
                <a:gd name="T19" fmla="*/ 2 h 7"/>
                <a:gd name="T20" fmla="*/ 3 w 17"/>
                <a:gd name="T21" fmla="*/ 1 h 7"/>
                <a:gd name="T22" fmla="*/ 0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0" y="0"/>
                  </a:moveTo>
                  <a:cubicBezTo>
                    <a:pt x="1" y="3"/>
                    <a:pt x="1" y="3"/>
                    <a:pt x="1" y="3"/>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3" y="4"/>
                    <a:pt x="4" y="4"/>
                    <a:pt x="4" y="4"/>
                  </a:cubicBezTo>
                  <a:cubicBezTo>
                    <a:pt x="17" y="7"/>
                    <a:pt x="17" y="7"/>
                    <a:pt x="17" y="7"/>
                  </a:cubicBezTo>
                  <a:cubicBezTo>
                    <a:pt x="5" y="2"/>
                    <a:pt x="5" y="2"/>
                    <a:pt x="5" y="2"/>
                  </a:cubicBezTo>
                  <a:cubicBezTo>
                    <a:pt x="4" y="1"/>
                    <a:pt x="4" y="1"/>
                    <a:pt x="3" y="1"/>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0" name="Freeform 89"/>
            <p:cNvSpPr>
              <a:spLocks/>
            </p:cNvSpPr>
            <p:nvPr/>
          </p:nvSpPr>
          <p:spPr bwMode="auto">
            <a:xfrm>
              <a:off x="3638" y="1192"/>
              <a:ext cx="11" cy="7"/>
            </a:xfrm>
            <a:custGeom>
              <a:avLst/>
              <a:gdLst>
                <a:gd name="T0" fmla="*/ 7 w 8"/>
                <a:gd name="T1" fmla="*/ 0 h 5"/>
                <a:gd name="T2" fmla="*/ 0 w 8"/>
                <a:gd name="T3" fmla="*/ 1 h 5"/>
                <a:gd name="T4" fmla="*/ 2 w 8"/>
                <a:gd name="T5" fmla="*/ 4 h 5"/>
                <a:gd name="T6" fmla="*/ 3 w 8"/>
                <a:gd name="T7" fmla="*/ 5 h 5"/>
                <a:gd name="T8" fmla="*/ 8 w 8"/>
                <a:gd name="T9" fmla="*/ 2 h 5"/>
                <a:gd name="T10" fmla="*/ 8 w 8"/>
                <a:gd name="T11" fmla="*/ 1 h 5"/>
                <a:gd name="T12" fmla="*/ 7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7" y="0"/>
                  </a:moveTo>
                  <a:cubicBezTo>
                    <a:pt x="0" y="1"/>
                    <a:pt x="0" y="1"/>
                    <a:pt x="0" y="1"/>
                  </a:cubicBezTo>
                  <a:cubicBezTo>
                    <a:pt x="1" y="3"/>
                    <a:pt x="2" y="4"/>
                    <a:pt x="2" y="4"/>
                  </a:cubicBezTo>
                  <a:cubicBezTo>
                    <a:pt x="3" y="5"/>
                    <a:pt x="3" y="5"/>
                    <a:pt x="3" y="5"/>
                  </a:cubicBezTo>
                  <a:cubicBezTo>
                    <a:pt x="8" y="2"/>
                    <a:pt x="8" y="2"/>
                    <a:pt x="8" y="2"/>
                  </a:cubicBezTo>
                  <a:cubicBezTo>
                    <a:pt x="8" y="2"/>
                    <a:pt x="8" y="2"/>
                    <a:pt x="8" y="1"/>
                  </a:cubicBezTo>
                  <a:cubicBezTo>
                    <a:pt x="7" y="0"/>
                    <a:pt x="7" y="0"/>
                    <a:pt x="7"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1" name="Freeform 90"/>
            <p:cNvSpPr>
              <a:spLocks/>
            </p:cNvSpPr>
            <p:nvPr/>
          </p:nvSpPr>
          <p:spPr bwMode="auto">
            <a:xfrm>
              <a:off x="3635" y="1189"/>
              <a:ext cx="17" cy="13"/>
            </a:xfrm>
            <a:custGeom>
              <a:avLst/>
              <a:gdLst>
                <a:gd name="T0" fmla="*/ 9 w 12"/>
                <a:gd name="T1" fmla="*/ 2 h 9"/>
                <a:gd name="T2" fmla="*/ 9 w 12"/>
                <a:gd name="T3" fmla="*/ 0 h 9"/>
                <a:gd name="T4" fmla="*/ 0 w 12"/>
                <a:gd name="T5" fmla="*/ 2 h 9"/>
                <a:gd name="T6" fmla="*/ 1 w 12"/>
                <a:gd name="T7" fmla="*/ 4 h 9"/>
                <a:gd name="T8" fmla="*/ 3 w 12"/>
                <a:gd name="T9" fmla="*/ 7 h 9"/>
                <a:gd name="T10" fmla="*/ 3 w 12"/>
                <a:gd name="T11" fmla="*/ 7 h 9"/>
                <a:gd name="T12" fmla="*/ 3 w 12"/>
                <a:gd name="T13" fmla="*/ 8 h 9"/>
                <a:gd name="T14" fmla="*/ 4 w 12"/>
                <a:gd name="T15" fmla="*/ 8 h 9"/>
                <a:gd name="T16" fmla="*/ 4 w 12"/>
                <a:gd name="T17" fmla="*/ 8 h 9"/>
                <a:gd name="T18" fmla="*/ 4 w 12"/>
                <a:gd name="T19" fmla="*/ 9 h 9"/>
                <a:gd name="T20" fmla="*/ 5 w 12"/>
                <a:gd name="T21" fmla="*/ 8 h 9"/>
                <a:gd name="T22" fmla="*/ 11 w 12"/>
                <a:gd name="T23" fmla="*/ 6 h 9"/>
                <a:gd name="T24" fmla="*/ 12 w 12"/>
                <a:gd name="T25" fmla="*/ 5 h 9"/>
                <a:gd name="T26" fmla="*/ 12 w 12"/>
                <a:gd name="T27" fmla="*/ 4 h 9"/>
                <a:gd name="T28" fmla="*/ 11 w 12"/>
                <a:gd name="T29" fmla="*/ 3 h 9"/>
                <a:gd name="T30" fmla="*/ 11 w 12"/>
                <a:gd name="T31" fmla="*/ 3 h 9"/>
                <a:gd name="T32" fmla="*/ 10 w 12"/>
                <a:gd name="T33" fmla="*/ 1 h 9"/>
                <a:gd name="T34" fmla="*/ 10 w 12"/>
                <a:gd name="T35" fmla="*/ 0 h 9"/>
                <a:gd name="T36" fmla="*/ 9 w 12"/>
                <a:gd name="T37" fmla="*/ 0 h 9"/>
                <a:gd name="T38" fmla="*/ 9 w 12"/>
                <a:gd name="T39" fmla="*/ 2 h 9"/>
                <a:gd name="T40" fmla="*/ 8 w 12"/>
                <a:gd name="T41" fmla="*/ 2 h 9"/>
                <a:gd name="T42" fmla="*/ 8 w 12"/>
                <a:gd name="T43" fmla="*/ 2 h 9"/>
                <a:gd name="T44" fmla="*/ 8 w 12"/>
                <a:gd name="T45" fmla="*/ 2 h 9"/>
                <a:gd name="T46" fmla="*/ 8 w 12"/>
                <a:gd name="T47" fmla="*/ 2 h 9"/>
                <a:gd name="T48" fmla="*/ 8 w 12"/>
                <a:gd name="T49" fmla="*/ 2 h 9"/>
                <a:gd name="T50" fmla="*/ 8 w 12"/>
                <a:gd name="T51" fmla="*/ 2 h 9"/>
                <a:gd name="T52" fmla="*/ 8 w 12"/>
                <a:gd name="T53" fmla="*/ 4 h 9"/>
                <a:gd name="T54" fmla="*/ 8 w 12"/>
                <a:gd name="T55" fmla="*/ 4 h 9"/>
                <a:gd name="T56" fmla="*/ 9 w 12"/>
                <a:gd name="T57" fmla="*/ 5 h 9"/>
                <a:gd name="T58" fmla="*/ 10 w 12"/>
                <a:gd name="T59" fmla="*/ 4 h 9"/>
                <a:gd name="T60" fmla="*/ 10 w 12"/>
                <a:gd name="T61" fmla="*/ 3 h 9"/>
                <a:gd name="T62" fmla="*/ 4 w 12"/>
                <a:gd name="T63" fmla="*/ 6 h 9"/>
                <a:gd name="T64" fmla="*/ 5 w 12"/>
                <a:gd name="T65" fmla="*/ 7 h 9"/>
                <a:gd name="T66" fmla="*/ 6 w 12"/>
                <a:gd name="T67" fmla="*/ 6 h 9"/>
                <a:gd name="T68" fmla="*/ 6 w 12"/>
                <a:gd name="T69" fmla="*/ 6 h 9"/>
                <a:gd name="T70" fmla="*/ 6 w 12"/>
                <a:gd name="T71" fmla="*/ 6 h 9"/>
                <a:gd name="T72" fmla="*/ 3 w 12"/>
                <a:gd name="T73" fmla="*/ 2 h 9"/>
                <a:gd name="T74" fmla="*/ 2 w 12"/>
                <a:gd name="T75" fmla="*/ 3 h 9"/>
                <a:gd name="T76" fmla="*/ 2 w 12"/>
                <a:gd name="T77" fmla="*/ 4 h 9"/>
                <a:gd name="T78" fmla="*/ 9 w 12"/>
                <a:gd name="T79" fmla="*/ 3 h 9"/>
                <a:gd name="T80" fmla="*/ 9 w 12"/>
                <a:gd name="T81" fmla="*/ 2 h 9"/>
                <a:gd name="T82" fmla="*/ 8 w 12"/>
                <a:gd name="T83" fmla="*/ 2 h 9"/>
                <a:gd name="T84" fmla="*/ 9 w 12"/>
                <a:gd name="T8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9">
                  <a:moveTo>
                    <a:pt x="9" y="2"/>
                  </a:moveTo>
                  <a:cubicBezTo>
                    <a:pt x="9" y="0"/>
                    <a:pt x="9" y="0"/>
                    <a:pt x="9" y="0"/>
                  </a:cubicBezTo>
                  <a:cubicBezTo>
                    <a:pt x="0" y="2"/>
                    <a:pt x="0" y="2"/>
                    <a:pt x="0" y="2"/>
                  </a:cubicBezTo>
                  <a:cubicBezTo>
                    <a:pt x="1" y="4"/>
                    <a:pt x="1" y="4"/>
                    <a:pt x="1" y="4"/>
                  </a:cubicBezTo>
                  <a:cubicBezTo>
                    <a:pt x="2" y="6"/>
                    <a:pt x="3" y="7"/>
                    <a:pt x="3" y="7"/>
                  </a:cubicBezTo>
                  <a:cubicBezTo>
                    <a:pt x="3" y="7"/>
                    <a:pt x="3" y="7"/>
                    <a:pt x="3" y="7"/>
                  </a:cubicBezTo>
                  <a:cubicBezTo>
                    <a:pt x="3" y="8"/>
                    <a:pt x="3" y="8"/>
                    <a:pt x="3" y="8"/>
                  </a:cubicBezTo>
                  <a:cubicBezTo>
                    <a:pt x="4" y="8"/>
                    <a:pt x="4" y="8"/>
                    <a:pt x="4" y="8"/>
                  </a:cubicBezTo>
                  <a:cubicBezTo>
                    <a:pt x="4" y="8"/>
                    <a:pt x="4" y="8"/>
                    <a:pt x="4" y="8"/>
                  </a:cubicBezTo>
                  <a:cubicBezTo>
                    <a:pt x="4" y="9"/>
                    <a:pt x="4" y="9"/>
                    <a:pt x="4" y="9"/>
                  </a:cubicBezTo>
                  <a:cubicBezTo>
                    <a:pt x="5" y="8"/>
                    <a:pt x="5" y="8"/>
                    <a:pt x="5" y="8"/>
                  </a:cubicBezTo>
                  <a:cubicBezTo>
                    <a:pt x="11" y="6"/>
                    <a:pt x="11" y="6"/>
                    <a:pt x="11" y="6"/>
                  </a:cubicBezTo>
                  <a:cubicBezTo>
                    <a:pt x="12" y="5"/>
                    <a:pt x="12" y="5"/>
                    <a:pt x="12" y="5"/>
                  </a:cubicBezTo>
                  <a:cubicBezTo>
                    <a:pt x="12" y="4"/>
                    <a:pt x="12" y="4"/>
                    <a:pt x="12" y="4"/>
                  </a:cubicBezTo>
                  <a:cubicBezTo>
                    <a:pt x="11" y="3"/>
                    <a:pt x="11" y="3"/>
                    <a:pt x="11" y="3"/>
                  </a:cubicBezTo>
                  <a:cubicBezTo>
                    <a:pt x="11" y="3"/>
                    <a:pt x="11" y="3"/>
                    <a:pt x="11" y="3"/>
                  </a:cubicBezTo>
                  <a:cubicBezTo>
                    <a:pt x="10" y="1"/>
                    <a:pt x="10" y="1"/>
                    <a:pt x="10" y="1"/>
                  </a:cubicBezTo>
                  <a:cubicBezTo>
                    <a:pt x="10" y="0"/>
                    <a:pt x="10" y="0"/>
                    <a:pt x="10" y="0"/>
                  </a:cubicBezTo>
                  <a:cubicBezTo>
                    <a:pt x="9" y="0"/>
                    <a:pt x="9" y="0"/>
                    <a:pt x="9" y="0"/>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3"/>
                    <a:pt x="8" y="4"/>
                  </a:cubicBezTo>
                  <a:cubicBezTo>
                    <a:pt x="8" y="4"/>
                    <a:pt x="8" y="4"/>
                    <a:pt x="8" y="4"/>
                  </a:cubicBezTo>
                  <a:cubicBezTo>
                    <a:pt x="9" y="4"/>
                    <a:pt x="9" y="4"/>
                    <a:pt x="9" y="5"/>
                  </a:cubicBezTo>
                  <a:cubicBezTo>
                    <a:pt x="10" y="4"/>
                    <a:pt x="10" y="4"/>
                    <a:pt x="10" y="4"/>
                  </a:cubicBezTo>
                  <a:cubicBezTo>
                    <a:pt x="10" y="3"/>
                    <a:pt x="10" y="3"/>
                    <a:pt x="10" y="3"/>
                  </a:cubicBezTo>
                  <a:cubicBezTo>
                    <a:pt x="10" y="3"/>
                    <a:pt x="10" y="3"/>
                    <a:pt x="4" y="6"/>
                  </a:cubicBezTo>
                  <a:cubicBezTo>
                    <a:pt x="5" y="7"/>
                    <a:pt x="5" y="7"/>
                    <a:pt x="5" y="7"/>
                  </a:cubicBezTo>
                  <a:cubicBezTo>
                    <a:pt x="6" y="6"/>
                    <a:pt x="6" y="6"/>
                    <a:pt x="6" y="6"/>
                  </a:cubicBezTo>
                  <a:cubicBezTo>
                    <a:pt x="6" y="6"/>
                    <a:pt x="6" y="6"/>
                    <a:pt x="6" y="6"/>
                  </a:cubicBezTo>
                  <a:cubicBezTo>
                    <a:pt x="6" y="6"/>
                    <a:pt x="6" y="6"/>
                    <a:pt x="6" y="6"/>
                  </a:cubicBezTo>
                  <a:cubicBezTo>
                    <a:pt x="5" y="5"/>
                    <a:pt x="5" y="4"/>
                    <a:pt x="3" y="2"/>
                  </a:cubicBezTo>
                  <a:cubicBezTo>
                    <a:pt x="2" y="3"/>
                    <a:pt x="2" y="3"/>
                    <a:pt x="2" y="3"/>
                  </a:cubicBezTo>
                  <a:cubicBezTo>
                    <a:pt x="2" y="4"/>
                    <a:pt x="2" y="4"/>
                    <a:pt x="2" y="4"/>
                  </a:cubicBezTo>
                  <a:cubicBezTo>
                    <a:pt x="9" y="3"/>
                    <a:pt x="9" y="3"/>
                    <a:pt x="9" y="3"/>
                  </a:cubicBezTo>
                  <a:cubicBezTo>
                    <a:pt x="9" y="2"/>
                    <a:pt x="9" y="2"/>
                    <a:pt x="9" y="2"/>
                  </a:cubicBezTo>
                  <a:cubicBezTo>
                    <a:pt x="8" y="2"/>
                    <a:pt x="8" y="2"/>
                    <a:pt x="8" y="2"/>
                  </a:cubicBezTo>
                  <a:lnTo>
                    <a:pt x="9"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2" name="Freeform 91"/>
            <p:cNvSpPr>
              <a:spLocks/>
            </p:cNvSpPr>
            <p:nvPr/>
          </p:nvSpPr>
          <p:spPr bwMode="auto">
            <a:xfrm>
              <a:off x="3143" y="3"/>
              <a:ext cx="717" cy="1305"/>
            </a:xfrm>
            <a:custGeom>
              <a:avLst/>
              <a:gdLst>
                <a:gd name="T0" fmla="*/ 424 w 510"/>
                <a:gd name="T1" fmla="*/ 530 h 927"/>
                <a:gd name="T2" fmla="*/ 421 w 510"/>
                <a:gd name="T3" fmla="*/ 483 h 927"/>
                <a:gd name="T4" fmla="*/ 395 w 510"/>
                <a:gd name="T5" fmla="*/ 418 h 927"/>
                <a:gd name="T6" fmla="*/ 364 w 510"/>
                <a:gd name="T7" fmla="*/ 368 h 927"/>
                <a:gd name="T8" fmla="*/ 320 w 510"/>
                <a:gd name="T9" fmla="*/ 271 h 927"/>
                <a:gd name="T10" fmla="*/ 314 w 510"/>
                <a:gd name="T11" fmla="*/ 181 h 927"/>
                <a:gd name="T12" fmla="*/ 284 w 510"/>
                <a:gd name="T13" fmla="*/ 144 h 927"/>
                <a:gd name="T14" fmla="*/ 251 w 510"/>
                <a:gd name="T15" fmla="*/ 99 h 927"/>
                <a:gd name="T16" fmla="*/ 244 w 510"/>
                <a:gd name="T17" fmla="*/ 79 h 927"/>
                <a:gd name="T18" fmla="*/ 230 w 510"/>
                <a:gd name="T19" fmla="*/ 19 h 927"/>
                <a:gd name="T20" fmla="*/ 188 w 510"/>
                <a:gd name="T21" fmla="*/ 0 h 927"/>
                <a:gd name="T22" fmla="*/ 177 w 510"/>
                <a:gd name="T23" fmla="*/ 15 h 927"/>
                <a:gd name="T24" fmla="*/ 159 w 510"/>
                <a:gd name="T25" fmla="*/ 52 h 927"/>
                <a:gd name="T26" fmla="*/ 166 w 510"/>
                <a:gd name="T27" fmla="*/ 103 h 927"/>
                <a:gd name="T28" fmla="*/ 154 w 510"/>
                <a:gd name="T29" fmla="*/ 129 h 927"/>
                <a:gd name="T30" fmla="*/ 124 w 510"/>
                <a:gd name="T31" fmla="*/ 138 h 927"/>
                <a:gd name="T32" fmla="*/ 76 w 510"/>
                <a:gd name="T33" fmla="*/ 140 h 927"/>
                <a:gd name="T34" fmla="*/ 50 w 510"/>
                <a:gd name="T35" fmla="*/ 124 h 927"/>
                <a:gd name="T36" fmla="*/ 22 w 510"/>
                <a:gd name="T37" fmla="*/ 94 h 927"/>
                <a:gd name="T38" fmla="*/ 7 w 510"/>
                <a:gd name="T39" fmla="*/ 114 h 927"/>
                <a:gd name="T40" fmla="*/ 19 w 510"/>
                <a:gd name="T41" fmla="*/ 141 h 927"/>
                <a:gd name="T42" fmla="*/ 44 w 510"/>
                <a:gd name="T43" fmla="*/ 157 h 927"/>
                <a:gd name="T44" fmla="*/ 75 w 510"/>
                <a:gd name="T45" fmla="*/ 183 h 927"/>
                <a:gd name="T46" fmla="*/ 104 w 510"/>
                <a:gd name="T47" fmla="*/ 196 h 927"/>
                <a:gd name="T48" fmla="*/ 113 w 510"/>
                <a:gd name="T49" fmla="*/ 237 h 927"/>
                <a:gd name="T50" fmla="*/ 132 w 510"/>
                <a:gd name="T51" fmla="*/ 301 h 927"/>
                <a:gd name="T52" fmla="*/ 139 w 510"/>
                <a:gd name="T53" fmla="*/ 355 h 927"/>
                <a:gd name="T54" fmla="*/ 156 w 510"/>
                <a:gd name="T55" fmla="*/ 382 h 927"/>
                <a:gd name="T56" fmla="*/ 185 w 510"/>
                <a:gd name="T57" fmla="*/ 395 h 927"/>
                <a:gd name="T58" fmla="*/ 208 w 510"/>
                <a:gd name="T59" fmla="*/ 419 h 927"/>
                <a:gd name="T60" fmla="*/ 223 w 510"/>
                <a:gd name="T61" fmla="*/ 449 h 927"/>
                <a:gd name="T62" fmla="*/ 184 w 510"/>
                <a:gd name="T63" fmla="*/ 475 h 927"/>
                <a:gd name="T64" fmla="*/ 186 w 510"/>
                <a:gd name="T65" fmla="*/ 513 h 927"/>
                <a:gd name="T66" fmla="*/ 152 w 510"/>
                <a:gd name="T67" fmla="*/ 575 h 927"/>
                <a:gd name="T68" fmla="*/ 136 w 510"/>
                <a:gd name="T69" fmla="*/ 585 h 927"/>
                <a:gd name="T70" fmla="*/ 132 w 510"/>
                <a:gd name="T71" fmla="*/ 610 h 927"/>
                <a:gd name="T72" fmla="*/ 126 w 510"/>
                <a:gd name="T73" fmla="*/ 634 h 927"/>
                <a:gd name="T74" fmla="*/ 106 w 510"/>
                <a:gd name="T75" fmla="*/ 658 h 927"/>
                <a:gd name="T76" fmla="*/ 87 w 510"/>
                <a:gd name="T77" fmla="*/ 685 h 927"/>
                <a:gd name="T78" fmla="*/ 91 w 510"/>
                <a:gd name="T79" fmla="*/ 714 h 927"/>
                <a:gd name="T80" fmla="*/ 104 w 510"/>
                <a:gd name="T81" fmla="*/ 752 h 927"/>
                <a:gd name="T82" fmla="*/ 115 w 510"/>
                <a:gd name="T83" fmla="*/ 774 h 927"/>
                <a:gd name="T84" fmla="*/ 114 w 510"/>
                <a:gd name="T85" fmla="*/ 789 h 927"/>
                <a:gd name="T86" fmla="*/ 119 w 510"/>
                <a:gd name="T87" fmla="*/ 826 h 927"/>
                <a:gd name="T88" fmla="*/ 118 w 510"/>
                <a:gd name="T89" fmla="*/ 845 h 927"/>
                <a:gd name="T90" fmla="*/ 125 w 510"/>
                <a:gd name="T91" fmla="*/ 865 h 927"/>
                <a:gd name="T92" fmla="*/ 145 w 510"/>
                <a:gd name="T93" fmla="*/ 874 h 927"/>
                <a:gd name="T94" fmla="*/ 163 w 510"/>
                <a:gd name="T95" fmla="*/ 875 h 927"/>
                <a:gd name="T96" fmla="*/ 176 w 510"/>
                <a:gd name="T97" fmla="*/ 889 h 927"/>
                <a:gd name="T98" fmla="*/ 195 w 510"/>
                <a:gd name="T99" fmla="*/ 893 h 927"/>
                <a:gd name="T100" fmla="*/ 197 w 510"/>
                <a:gd name="T101" fmla="*/ 913 h 927"/>
                <a:gd name="T102" fmla="*/ 214 w 510"/>
                <a:gd name="T103" fmla="*/ 923 h 927"/>
                <a:gd name="T104" fmla="*/ 225 w 510"/>
                <a:gd name="T105" fmla="*/ 901 h 927"/>
                <a:gd name="T106" fmla="*/ 253 w 510"/>
                <a:gd name="T107" fmla="*/ 900 h 927"/>
                <a:gd name="T108" fmla="*/ 272 w 510"/>
                <a:gd name="T109" fmla="*/ 899 h 927"/>
                <a:gd name="T110" fmla="*/ 319 w 510"/>
                <a:gd name="T111" fmla="*/ 865 h 927"/>
                <a:gd name="T112" fmla="*/ 325 w 510"/>
                <a:gd name="T113" fmla="*/ 859 h 927"/>
                <a:gd name="T114" fmla="*/ 325 w 510"/>
                <a:gd name="T115" fmla="*/ 845 h 927"/>
                <a:gd name="T116" fmla="*/ 363 w 510"/>
                <a:gd name="T117" fmla="*/ 838 h 927"/>
                <a:gd name="T118" fmla="*/ 405 w 510"/>
                <a:gd name="T119" fmla="*/ 823 h 927"/>
                <a:gd name="T120" fmla="*/ 466 w 510"/>
                <a:gd name="T121" fmla="*/ 720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0" h="927">
                  <a:moveTo>
                    <a:pt x="503" y="575"/>
                  </a:moveTo>
                  <a:cubicBezTo>
                    <a:pt x="498" y="573"/>
                    <a:pt x="493" y="573"/>
                    <a:pt x="493" y="573"/>
                  </a:cubicBezTo>
                  <a:cubicBezTo>
                    <a:pt x="489" y="562"/>
                    <a:pt x="489" y="562"/>
                    <a:pt x="489" y="562"/>
                  </a:cubicBezTo>
                  <a:cubicBezTo>
                    <a:pt x="467" y="552"/>
                    <a:pt x="467" y="552"/>
                    <a:pt x="467" y="552"/>
                  </a:cubicBezTo>
                  <a:cubicBezTo>
                    <a:pt x="452" y="549"/>
                    <a:pt x="452" y="549"/>
                    <a:pt x="452" y="549"/>
                  </a:cubicBezTo>
                  <a:cubicBezTo>
                    <a:pt x="424" y="530"/>
                    <a:pt x="424" y="530"/>
                    <a:pt x="424" y="530"/>
                  </a:cubicBezTo>
                  <a:cubicBezTo>
                    <a:pt x="436" y="522"/>
                    <a:pt x="436" y="522"/>
                    <a:pt x="436" y="522"/>
                  </a:cubicBezTo>
                  <a:cubicBezTo>
                    <a:pt x="435" y="517"/>
                    <a:pt x="435" y="517"/>
                    <a:pt x="435" y="517"/>
                  </a:cubicBezTo>
                  <a:cubicBezTo>
                    <a:pt x="435" y="517"/>
                    <a:pt x="435" y="515"/>
                    <a:pt x="436" y="513"/>
                  </a:cubicBezTo>
                  <a:cubicBezTo>
                    <a:pt x="437" y="507"/>
                    <a:pt x="440" y="493"/>
                    <a:pt x="436" y="484"/>
                  </a:cubicBezTo>
                  <a:cubicBezTo>
                    <a:pt x="436" y="484"/>
                    <a:pt x="436" y="484"/>
                    <a:pt x="435" y="483"/>
                  </a:cubicBezTo>
                  <a:cubicBezTo>
                    <a:pt x="430" y="483"/>
                    <a:pt x="425" y="483"/>
                    <a:pt x="421" y="483"/>
                  </a:cubicBezTo>
                  <a:cubicBezTo>
                    <a:pt x="422" y="469"/>
                    <a:pt x="422" y="469"/>
                    <a:pt x="422" y="469"/>
                  </a:cubicBezTo>
                  <a:cubicBezTo>
                    <a:pt x="421" y="462"/>
                    <a:pt x="421" y="457"/>
                    <a:pt x="416" y="451"/>
                  </a:cubicBezTo>
                  <a:cubicBezTo>
                    <a:pt x="413" y="447"/>
                    <a:pt x="409" y="446"/>
                    <a:pt x="406" y="443"/>
                  </a:cubicBezTo>
                  <a:cubicBezTo>
                    <a:pt x="403" y="440"/>
                    <a:pt x="402" y="437"/>
                    <a:pt x="401" y="433"/>
                  </a:cubicBezTo>
                  <a:cubicBezTo>
                    <a:pt x="400" y="423"/>
                    <a:pt x="400" y="423"/>
                    <a:pt x="400" y="423"/>
                  </a:cubicBezTo>
                  <a:cubicBezTo>
                    <a:pt x="400" y="420"/>
                    <a:pt x="397" y="419"/>
                    <a:pt x="395" y="418"/>
                  </a:cubicBezTo>
                  <a:cubicBezTo>
                    <a:pt x="391" y="416"/>
                    <a:pt x="387" y="416"/>
                    <a:pt x="384" y="413"/>
                  </a:cubicBezTo>
                  <a:cubicBezTo>
                    <a:pt x="379" y="408"/>
                    <a:pt x="378" y="404"/>
                    <a:pt x="377" y="397"/>
                  </a:cubicBezTo>
                  <a:cubicBezTo>
                    <a:pt x="376" y="391"/>
                    <a:pt x="375" y="387"/>
                    <a:pt x="374" y="381"/>
                  </a:cubicBezTo>
                  <a:cubicBezTo>
                    <a:pt x="373" y="379"/>
                    <a:pt x="374" y="377"/>
                    <a:pt x="373" y="375"/>
                  </a:cubicBezTo>
                  <a:cubicBezTo>
                    <a:pt x="373" y="374"/>
                    <a:pt x="372" y="374"/>
                    <a:pt x="371" y="374"/>
                  </a:cubicBezTo>
                  <a:cubicBezTo>
                    <a:pt x="368" y="371"/>
                    <a:pt x="364" y="371"/>
                    <a:pt x="364" y="368"/>
                  </a:cubicBezTo>
                  <a:cubicBezTo>
                    <a:pt x="362" y="355"/>
                    <a:pt x="369" y="347"/>
                    <a:pt x="367" y="334"/>
                  </a:cubicBezTo>
                  <a:cubicBezTo>
                    <a:pt x="366" y="326"/>
                    <a:pt x="364" y="321"/>
                    <a:pt x="358" y="314"/>
                  </a:cubicBezTo>
                  <a:cubicBezTo>
                    <a:pt x="353" y="308"/>
                    <a:pt x="350" y="305"/>
                    <a:pt x="344" y="300"/>
                  </a:cubicBezTo>
                  <a:cubicBezTo>
                    <a:pt x="340" y="298"/>
                    <a:pt x="339" y="295"/>
                    <a:pt x="336" y="292"/>
                  </a:cubicBezTo>
                  <a:cubicBezTo>
                    <a:pt x="330" y="286"/>
                    <a:pt x="326" y="282"/>
                    <a:pt x="322" y="275"/>
                  </a:cubicBezTo>
                  <a:cubicBezTo>
                    <a:pt x="321" y="274"/>
                    <a:pt x="321" y="272"/>
                    <a:pt x="320" y="271"/>
                  </a:cubicBezTo>
                  <a:cubicBezTo>
                    <a:pt x="316" y="262"/>
                    <a:pt x="314" y="256"/>
                    <a:pt x="306" y="250"/>
                  </a:cubicBezTo>
                  <a:cubicBezTo>
                    <a:pt x="309" y="245"/>
                    <a:pt x="309" y="241"/>
                    <a:pt x="310" y="235"/>
                  </a:cubicBezTo>
                  <a:cubicBezTo>
                    <a:pt x="312" y="229"/>
                    <a:pt x="313" y="225"/>
                    <a:pt x="315" y="218"/>
                  </a:cubicBezTo>
                  <a:cubicBezTo>
                    <a:pt x="317" y="210"/>
                    <a:pt x="317" y="205"/>
                    <a:pt x="318" y="197"/>
                  </a:cubicBezTo>
                  <a:cubicBezTo>
                    <a:pt x="319" y="192"/>
                    <a:pt x="320" y="190"/>
                    <a:pt x="320" y="186"/>
                  </a:cubicBezTo>
                  <a:cubicBezTo>
                    <a:pt x="319" y="183"/>
                    <a:pt x="317" y="183"/>
                    <a:pt x="314" y="181"/>
                  </a:cubicBezTo>
                  <a:cubicBezTo>
                    <a:pt x="313" y="180"/>
                    <a:pt x="312" y="179"/>
                    <a:pt x="310" y="177"/>
                  </a:cubicBezTo>
                  <a:cubicBezTo>
                    <a:pt x="307" y="174"/>
                    <a:pt x="305" y="172"/>
                    <a:pt x="301" y="168"/>
                  </a:cubicBezTo>
                  <a:cubicBezTo>
                    <a:pt x="300" y="165"/>
                    <a:pt x="299" y="162"/>
                    <a:pt x="298" y="159"/>
                  </a:cubicBezTo>
                  <a:cubicBezTo>
                    <a:pt x="297" y="157"/>
                    <a:pt x="297" y="156"/>
                    <a:pt x="296" y="154"/>
                  </a:cubicBezTo>
                  <a:cubicBezTo>
                    <a:pt x="295" y="152"/>
                    <a:pt x="294" y="151"/>
                    <a:pt x="293" y="150"/>
                  </a:cubicBezTo>
                  <a:cubicBezTo>
                    <a:pt x="291" y="146"/>
                    <a:pt x="287" y="146"/>
                    <a:pt x="284" y="144"/>
                  </a:cubicBezTo>
                  <a:cubicBezTo>
                    <a:pt x="279" y="142"/>
                    <a:pt x="277" y="140"/>
                    <a:pt x="274" y="138"/>
                  </a:cubicBezTo>
                  <a:cubicBezTo>
                    <a:pt x="268" y="134"/>
                    <a:pt x="265" y="132"/>
                    <a:pt x="261" y="127"/>
                  </a:cubicBezTo>
                  <a:cubicBezTo>
                    <a:pt x="259" y="124"/>
                    <a:pt x="257" y="122"/>
                    <a:pt x="255" y="119"/>
                  </a:cubicBezTo>
                  <a:cubicBezTo>
                    <a:pt x="254" y="117"/>
                    <a:pt x="254" y="116"/>
                    <a:pt x="253" y="114"/>
                  </a:cubicBezTo>
                  <a:cubicBezTo>
                    <a:pt x="252" y="110"/>
                    <a:pt x="252" y="108"/>
                    <a:pt x="251" y="104"/>
                  </a:cubicBezTo>
                  <a:cubicBezTo>
                    <a:pt x="251" y="102"/>
                    <a:pt x="251" y="101"/>
                    <a:pt x="251" y="99"/>
                  </a:cubicBezTo>
                  <a:cubicBezTo>
                    <a:pt x="251" y="97"/>
                    <a:pt x="252" y="95"/>
                    <a:pt x="251" y="93"/>
                  </a:cubicBezTo>
                  <a:cubicBezTo>
                    <a:pt x="251" y="91"/>
                    <a:pt x="249" y="92"/>
                    <a:pt x="248" y="92"/>
                  </a:cubicBezTo>
                  <a:cubicBezTo>
                    <a:pt x="245" y="91"/>
                    <a:pt x="245" y="90"/>
                    <a:pt x="243" y="89"/>
                  </a:cubicBezTo>
                  <a:cubicBezTo>
                    <a:pt x="242" y="89"/>
                    <a:pt x="241" y="88"/>
                    <a:pt x="241" y="87"/>
                  </a:cubicBezTo>
                  <a:cubicBezTo>
                    <a:pt x="241" y="86"/>
                    <a:pt x="242" y="86"/>
                    <a:pt x="242" y="85"/>
                  </a:cubicBezTo>
                  <a:cubicBezTo>
                    <a:pt x="243" y="83"/>
                    <a:pt x="244" y="81"/>
                    <a:pt x="244" y="79"/>
                  </a:cubicBezTo>
                  <a:cubicBezTo>
                    <a:pt x="244" y="77"/>
                    <a:pt x="245" y="75"/>
                    <a:pt x="245" y="73"/>
                  </a:cubicBezTo>
                  <a:cubicBezTo>
                    <a:pt x="244" y="66"/>
                    <a:pt x="241" y="63"/>
                    <a:pt x="240" y="57"/>
                  </a:cubicBezTo>
                  <a:cubicBezTo>
                    <a:pt x="238" y="43"/>
                    <a:pt x="238" y="43"/>
                    <a:pt x="238" y="43"/>
                  </a:cubicBezTo>
                  <a:cubicBezTo>
                    <a:pt x="236" y="32"/>
                    <a:pt x="236" y="32"/>
                    <a:pt x="236" y="32"/>
                  </a:cubicBezTo>
                  <a:cubicBezTo>
                    <a:pt x="236" y="26"/>
                    <a:pt x="236" y="26"/>
                    <a:pt x="236" y="26"/>
                  </a:cubicBezTo>
                  <a:cubicBezTo>
                    <a:pt x="235" y="23"/>
                    <a:pt x="233" y="21"/>
                    <a:pt x="230" y="19"/>
                  </a:cubicBezTo>
                  <a:cubicBezTo>
                    <a:pt x="228" y="18"/>
                    <a:pt x="227" y="17"/>
                    <a:pt x="226" y="15"/>
                  </a:cubicBezTo>
                  <a:cubicBezTo>
                    <a:pt x="224" y="14"/>
                    <a:pt x="223" y="14"/>
                    <a:pt x="222" y="13"/>
                  </a:cubicBezTo>
                  <a:cubicBezTo>
                    <a:pt x="219" y="12"/>
                    <a:pt x="217" y="10"/>
                    <a:pt x="213" y="9"/>
                  </a:cubicBezTo>
                  <a:cubicBezTo>
                    <a:pt x="208" y="7"/>
                    <a:pt x="205" y="6"/>
                    <a:pt x="200" y="4"/>
                  </a:cubicBezTo>
                  <a:cubicBezTo>
                    <a:pt x="197" y="3"/>
                    <a:pt x="195" y="2"/>
                    <a:pt x="193" y="1"/>
                  </a:cubicBezTo>
                  <a:cubicBezTo>
                    <a:pt x="191" y="1"/>
                    <a:pt x="190" y="0"/>
                    <a:pt x="188" y="0"/>
                  </a:cubicBezTo>
                  <a:cubicBezTo>
                    <a:pt x="188" y="0"/>
                    <a:pt x="188" y="1"/>
                    <a:pt x="188" y="1"/>
                  </a:cubicBezTo>
                  <a:cubicBezTo>
                    <a:pt x="187" y="2"/>
                    <a:pt x="187" y="3"/>
                    <a:pt x="187" y="4"/>
                  </a:cubicBezTo>
                  <a:cubicBezTo>
                    <a:pt x="187" y="6"/>
                    <a:pt x="187" y="7"/>
                    <a:pt x="187" y="9"/>
                  </a:cubicBezTo>
                  <a:cubicBezTo>
                    <a:pt x="187" y="10"/>
                    <a:pt x="186" y="11"/>
                    <a:pt x="185" y="12"/>
                  </a:cubicBezTo>
                  <a:cubicBezTo>
                    <a:pt x="184" y="14"/>
                    <a:pt x="183" y="15"/>
                    <a:pt x="181" y="15"/>
                  </a:cubicBezTo>
                  <a:cubicBezTo>
                    <a:pt x="179" y="15"/>
                    <a:pt x="178" y="15"/>
                    <a:pt x="177" y="15"/>
                  </a:cubicBezTo>
                  <a:cubicBezTo>
                    <a:pt x="174" y="15"/>
                    <a:pt x="173" y="16"/>
                    <a:pt x="171" y="18"/>
                  </a:cubicBezTo>
                  <a:cubicBezTo>
                    <a:pt x="169" y="20"/>
                    <a:pt x="167" y="21"/>
                    <a:pt x="166" y="23"/>
                  </a:cubicBezTo>
                  <a:cubicBezTo>
                    <a:pt x="165" y="26"/>
                    <a:pt x="166" y="28"/>
                    <a:pt x="165" y="31"/>
                  </a:cubicBezTo>
                  <a:cubicBezTo>
                    <a:pt x="165" y="34"/>
                    <a:pt x="164" y="35"/>
                    <a:pt x="163" y="38"/>
                  </a:cubicBezTo>
                  <a:cubicBezTo>
                    <a:pt x="163" y="39"/>
                    <a:pt x="163" y="39"/>
                    <a:pt x="163" y="39"/>
                  </a:cubicBezTo>
                  <a:cubicBezTo>
                    <a:pt x="161" y="44"/>
                    <a:pt x="159" y="47"/>
                    <a:pt x="159" y="52"/>
                  </a:cubicBezTo>
                  <a:cubicBezTo>
                    <a:pt x="160" y="55"/>
                    <a:pt x="164" y="55"/>
                    <a:pt x="164" y="58"/>
                  </a:cubicBezTo>
                  <a:cubicBezTo>
                    <a:pt x="164" y="59"/>
                    <a:pt x="164" y="60"/>
                    <a:pt x="164" y="61"/>
                  </a:cubicBezTo>
                  <a:cubicBezTo>
                    <a:pt x="163" y="63"/>
                    <a:pt x="163" y="64"/>
                    <a:pt x="163" y="66"/>
                  </a:cubicBezTo>
                  <a:cubicBezTo>
                    <a:pt x="166" y="95"/>
                    <a:pt x="166" y="95"/>
                    <a:pt x="166" y="95"/>
                  </a:cubicBezTo>
                  <a:cubicBezTo>
                    <a:pt x="167" y="98"/>
                    <a:pt x="167" y="100"/>
                    <a:pt x="166" y="102"/>
                  </a:cubicBezTo>
                  <a:cubicBezTo>
                    <a:pt x="166" y="103"/>
                    <a:pt x="166" y="103"/>
                    <a:pt x="166" y="103"/>
                  </a:cubicBezTo>
                  <a:cubicBezTo>
                    <a:pt x="165" y="105"/>
                    <a:pt x="163" y="105"/>
                    <a:pt x="162" y="106"/>
                  </a:cubicBezTo>
                  <a:cubicBezTo>
                    <a:pt x="161" y="109"/>
                    <a:pt x="160" y="110"/>
                    <a:pt x="159" y="112"/>
                  </a:cubicBezTo>
                  <a:cubicBezTo>
                    <a:pt x="158" y="115"/>
                    <a:pt x="156" y="116"/>
                    <a:pt x="156" y="119"/>
                  </a:cubicBezTo>
                  <a:cubicBezTo>
                    <a:pt x="156" y="120"/>
                    <a:pt x="157" y="121"/>
                    <a:pt x="157" y="122"/>
                  </a:cubicBezTo>
                  <a:cubicBezTo>
                    <a:pt x="157" y="124"/>
                    <a:pt x="156" y="125"/>
                    <a:pt x="156" y="126"/>
                  </a:cubicBezTo>
                  <a:cubicBezTo>
                    <a:pt x="155" y="127"/>
                    <a:pt x="155" y="128"/>
                    <a:pt x="154" y="129"/>
                  </a:cubicBezTo>
                  <a:cubicBezTo>
                    <a:pt x="154" y="130"/>
                    <a:pt x="153" y="130"/>
                    <a:pt x="152" y="131"/>
                  </a:cubicBezTo>
                  <a:cubicBezTo>
                    <a:pt x="150" y="132"/>
                    <a:pt x="150" y="134"/>
                    <a:pt x="149" y="137"/>
                  </a:cubicBezTo>
                  <a:cubicBezTo>
                    <a:pt x="147" y="137"/>
                    <a:pt x="147" y="138"/>
                    <a:pt x="145" y="139"/>
                  </a:cubicBezTo>
                  <a:cubicBezTo>
                    <a:pt x="143" y="140"/>
                    <a:pt x="142" y="140"/>
                    <a:pt x="140" y="140"/>
                  </a:cubicBezTo>
                  <a:cubicBezTo>
                    <a:pt x="139" y="141"/>
                    <a:pt x="138" y="141"/>
                    <a:pt x="137" y="141"/>
                  </a:cubicBezTo>
                  <a:cubicBezTo>
                    <a:pt x="132" y="142"/>
                    <a:pt x="128" y="140"/>
                    <a:pt x="124" y="138"/>
                  </a:cubicBezTo>
                  <a:cubicBezTo>
                    <a:pt x="122" y="137"/>
                    <a:pt x="120" y="137"/>
                    <a:pt x="118" y="136"/>
                  </a:cubicBezTo>
                  <a:cubicBezTo>
                    <a:pt x="115" y="134"/>
                    <a:pt x="115" y="132"/>
                    <a:pt x="113" y="131"/>
                  </a:cubicBezTo>
                  <a:cubicBezTo>
                    <a:pt x="110" y="129"/>
                    <a:pt x="109" y="128"/>
                    <a:pt x="106" y="127"/>
                  </a:cubicBezTo>
                  <a:cubicBezTo>
                    <a:pt x="106" y="131"/>
                    <a:pt x="102" y="132"/>
                    <a:pt x="99" y="133"/>
                  </a:cubicBezTo>
                  <a:cubicBezTo>
                    <a:pt x="95" y="135"/>
                    <a:pt x="94" y="136"/>
                    <a:pt x="90" y="136"/>
                  </a:cubicBezTo>
                  <a:cubicBezTo>
                    <a:pt x="85" y="138"/>
                    <a:pt x="82" y="139"/>
                    <a:pt x="76" y="140"/>
                  </a:cubicBezTo>
                  <a:cubicBezTo>
                    <a:pt x="74" y="141"/>
                    <a:pt x="72" y="141"/>
                    <a:pt x="70" y="142"/>
                  </a:cubicBezTo>
                  <a:cubicBezTo>
                    <a:pt x="68" y="142"/>
                    <a:pt x="67" y="142"/>
                    <a:pt x="65" y="142"/>
                  </a:cubicBezTo>
                  <a:cubicBezTo>
                    <a:pt x="63" y="140"/>
                    <a:pt x="62" y="138"/>
                    <a:pt x="60" y="136"/>
                  </a:cubicBezTo>
                  <a:cubicBezTo>
                    <a:pt x="58" y="135"/>
                    <a:pt x="57" y="134"/>
                    <a:pt x="56" y="132"/>
                  </a:cubicBezTo>
                  <a:cubicBezTo>
                    <a:pt x="55" y="131"/>
                    <a:pt x="54" y="130"/>
                    <a:pt x="52" y="128"/>
                  </a:cubicBezTo>
                  <a:cubicBezTo>
                    <a:pt x="51" y="127"/>
                    <a:pt x="51" y="126"/>
                    <a:pt x="50" y="124"/>
                  </a:cubicBezTo>
                  <a:cubicBezTo>
                    <a:pt x="47" y="121"/>
                    <a:pt x="46" y="119"/>
                    <a:pt x="43" y="116"/>
                  </a:cubicBezTo>
                  <a:cubicBezTo>
                    <a:pt x="40" y="114"/>
                    <a:pt x="39" y="112"/>
                    <a:pt x="36" y="109"/>
                  </a:cubicBezTo>
                  <a:cubicBezTo>
                    <a:pt x="35" y="108"/>
                    <a:pt x="34" y="107"/>
                    <a:pt x="33" y="105"/>
                  </a:cubicBezTo>
                  <a:cubicBezTo>
                    <a:pt x="32" y="105"/>
                    <a:pt x="32" y="104"/>
                    <a:pt x="31" y="103"/>
                  </a:cubicBezTo>
                  <a:cubicBezTo>
                    <a:pt x="30" y="102"/>
                    <a:pt x="29" y="102"/>
                    <a:pt x="29" y="101"/>
                  </a:cubicBezTo>
                  <a:cubicBezTo>
                    <a:pt x="26" y="99"/>
                    <a:pt x="24" y="97"/>
                    <a:pt x="22" y="94"/>
                  </a:cubicBezTo>
                  <a:cubicBezTo>
                    <a:pt x="21" y="92"/>
                    <a:pt x="21" y="91"/>
                    <a:pt x="19" y="89"/>
                  </a:cubicBezTo>
                  <a:cubicBezTo>
                    <a:pt x="18" y="88"/>
                    <a:pt x="16" y="87"/>
                    <a:pt x="15" y="86"/>
                  </a:cubicBezTo>
                  <a:cubicBezTo>
                    <a:pt x="14" y="90"/>
                    <a:pt x="14" y="92"/>
                    <a:pt x="13" y="96"/>
                  </a:cubicBezTo>
                  <a:cubicBezTo>
                    <a:pt x="13" y="99"/>
                    <a:pt x="11" y="101"/>
                    <a:pt x="11" y="103"/>
                  </a:cubicBezTo>
                  <a:cubicBezTo>
                    <a:pt x="11" y="106"/>
                    <a:pt x="11" y="108"/>
                    <a:pt x="11" y="111"/>
                  </a:cubicBezTo>
                  <a:cubicBezTo>
                    <a:pt x="10" y="113"/>
                    <a:pt x="9" y="114"/>
                    <a:pt x="7" y="114"/>
                  </a:cubicBezTo>
                  <a:cubicBezTo>
                    <a:pt x="5" y="114"/>
                    <a:pt x="5" y="115"/>
                    <a:pt x="4" y="115"/>
                  </a:cubicBezTo>
                  <a:cubicBezTo>
                    <a:pt x="0" y="116"/>
                    <a:pt x="0" y="116"/>
                    <a:pt x="0" y="116"/>
                  </a:cubicBezTo>
                  <a:cubicBezTo>
                    <a:pt x="1" y="118"/>
                    <a:pt x="3" y="118"/>
                    <a:pt x="5" y="120"/>
                  </a:cubicBezTo>
                  <a:cubicBezTo>
                    <a:pt x="6" y="121"/>
                    <a:pt x="6" y="122"/>
                    <a:pt x="8" y="124"/>
                  </a:cubicBezTo>
                  <a:cubicBezTo>
                    <a:pt x="10" y="127"/>
                    <a:pt x="11" y="129"/>
                    <a:pt x="13" y="132"/>
                  </a:cubicBezTo>
                  <a:cubicBezTo>
                    <a:pt x="15" y="136"/>
                    <a:pt x="17" y="138"/>
                    <a:pt x="19" y="141"/>
                  </a:cubicBezTo>
                  <a:cubicBezTo>
                    <a:pt x="20" y="142"/>
                    <a:pt x="20" y="143"/>
                    <a:pt x="21" y="144"/>
                  </a:cubicBezTo>
                  <a:cubicBezTo>
                    <a:pt x="24" y="146"/>
                    <a:pt x="25" y="147"/>
                    <a:pt x="27" y="150"/>
                  </a:cubicBezTo>
                  <a:cubicBezTo>
                    <a:pt x="28" y="151"/>
                    <a:pt x="28" y="152"/>
                    <a:pt x="29" y="152"/>
                  </a:cubicBezTo>
                  <a:cubicBezTo>
                    <a:pt x="30" y="153"/>
                    <a:pt x="31" y="153"/>
                    <a:pt x="32" y="154"/>
                  </a:cubicBezTo>
                  <a:cubicBezTo>
                    <a:pt x="34" y="154"/>
                    <a:pt x="35" y="155"/>
                    <a:pt x="36" y="155"/>
                  </a:cubicBezTo>
                  <a:cubicBezTo>
                    <a:pt x="40" y="156"/>
                    <a:pt x="41" y="157"/>
                    <a:pt x="44" y="157"/>
                  </a:cubicBezTo>
                  <a:cubicBezTo>
                    <a:pt x="48" y="157"/>
                    <a:pt x="50" y="157"/>
                    <a:pt x="53" y="158"/>
                  </a:cubicBezTo>
                  <a:cubicBezTo>
                    <a:pt x="55" y="159"/>
                    <a:pt x="55" y="160"/>
                    <a:pt x="56" y="162"/>
                  </a:cubicBezTo>
                  <a:cubicBezTo>
                    <a:pt x="56" y="164"/>
                    <a:pt x="57" y="165"/>
                    <a:pt x="58" y="166"/>
                  </a:cubicBezTo>
                  <a:cubicBezTo>
                    <a:pt x="61" y="169"/>
                    <a:pt x="63" y="171"/>
                    <a:pt x="66" y="175"/>
                  </a:cubicBezTo>
                  <a:cubicBezTo>
                    <a:pt x="67" y="176"/>
                    <a:pt x="68" y="177"/>
                    <a:pt x="70" y="178"/>
                  </a:cubicBezTo>
                  <a:cubicBezTo>
                    <a:pt x="72" y="179"/>
                    <a:pt x="73" y="181"/>
                    <a:pt x="75" y="183"/>
                  </a:cubicBezTo>
                  <a:cubicBezTo>
                    <a:pt x="78" y="184"/>
                    <a:pt x="80" y="186"/>
                    <a:pt x="83" y="186"/>
                  </a:cubicBezTo>
                  <a:cubicBezTo>
                    <a:pt x="86" y="187"/>
                    <a:pt x="88" y="187"/>
                    <a:pt x="91" y="187"/>
                  </a:cubicBezTo>
                  <a:cubicBezTo>
                    <a:pt x="93" y="187"/>
                    <a:pt x="94" y="187"/>
                    <a:pt x="96" y="187"/>
                  </a:cubicBezTo>
                  <a:cubicBezTo>
                    <a:pt x="98" y="187"/>
                    <a:pt x="99" y="186"/>
                    <a:pt x="100" y="188"/>
                  </a:cubicBezTo>
                  <a:cubicBezTo>
                    <a:pt x="101" y="188"/>
                    <a:pt x="101" y="189"/>
                    <a:pt x="101" y="190"/>
                  </a:cubicBezTo>
                  <a:cubicBezTo>
                    <a:pt x="102" y="192"/>
                    <a:pt x="103" y="193"/>
                    <a:pt x="104" y="196"/>
                  </a:cubicBezTo>
                  <a:cubicBezTo>
                    <a:pt x="104" y="198"/>
                    <a:pt x="105" y="200"/>
                    <a:pt x="105" y="202"/>
                  </a:cubicBezTo>
                  <a:cubicBezTo>
                    <a:pt x="106" y="206"/>
                    <a:pt x="106" y="208"/>
                    <a:pt x="107" y="212"/>
                  </a:cubicBezTo>
                  <a:cubicBezTo>
                    <a:pt x="107" y="213"/>
                    <a:pt x="108" y="213"/>
                    <a:pt x="108" y="213"/>
                  </a:cubicBezTo>
                  <a:cubicBezTo>
                    <a:pt x="109" y="227"/>
                    <a:pt x="109" y="227"/>
                    <a:pt x="109" y="227"/>
                  </a:cubicBezTo>
                  <a:cubicBezTo>
                    <a:pt x="109" y="229"/>
                    <a:pt x="110" y="230"/>
                    <a:pt x="111" y="232"/>
                  </a:cubicBezTo>
                  <a:cubicBezTo>
                    <a:pt x="111" y="234"/>
                    <a:pt x="111" y="236"/>
                    <a:pt x="113" y="237"/>
                  </a:cubicBezTo>
                  <a:cubicBezTo>
                    <a:pt x="116" y="242"/>
                    <a:pt x="119" y="245"/>
                    <a:pt x="120" y="251"/>
                  </a:cubicBezTo>
                  <a:cubicBezTo>
                    <a:pt x="120" y="253"/>
                    <a:pt x="118" y="255"/>
                    <a:pt x="117" y="257"/>
                  </a:cubicBezTo>
                  <a:cubicBezTo>
                    <a:pt x="116" y="260"/>
                    <a:pt x="116" y="261"/>
                    <a:pt x="115" y="264"/>
                  </a:cubicBezTo>
                  <a:cubicBezTo>
                    <a:pt x="114" y="266"/>
                    <a:pt x="113" y="267"/>
                    <a:pt x="113" y="269"/>
                  </a:cubicBezTo>
                  <a:cubicBezTo>
                    <a:pt x="114" y="277"/>
                    <a:pt x="122" y="278"/>
                    <a:pt x="126" y="285"/>
                  </a:cubicBezTo>
                  <a:cubicBezTo>
                    <a:pt x="129" y="291"/>
                    <a:pt x="132" y="295"/>
                    <a:pt x="132" y="301"/>
                  </a:cubicBezTo>
                  <a:cubicBezTo>
                    <a:pt x="133" y="306"/>
                    <a:pt x="133" y="309"/>
                    <a:pt x="132" y="314"/>
                  </a:cubicBezTo>
                  <a:cubicBezTo>
                    <a:pt x="132" y="317"/>
                    <a:pt x="130" y="319"/>
                    <a:pt x="131" y="322"/>
                  </a:cubicBezTo>
                  <a:cubicBezTo>
                    <a:pt x="132" y="333"/>
                    <a:pt x="132" y="333"/>
                    <a:pt x="132" y="333"/>
                  </a:cubicBezTo>
                  <a:cubicBezTo>
                    <a:pt x="132" y="334"/>
                    <a:pt x="133" y="334"/>
                    <a:pt x="133" y="335"/>
                  </a:cubicBezTo>
                  <a:cubicBezTo>
                    <a:pt x="134" y="339"/>
                    <a:pt x="135" y="341"/>
                    <a:pt x="136" y="345"/>
                  </a:cubicBezTo>
                  <a:cubicBezTo>
                    <a:pt x="138" y="348"/>
                    <a:pt x="138" y="351"/>
                    <a:pt x="139" y="355"/>
                  </a:cubicBezTo>
                  <a:cubicBezTo>
                    <a:pt x="141" y="358"/>
                    <a:pt x="142" y="359"/>
                    <a:pt x="144" y="363"/>
                  </a:cubicBezTo>
                  <a:cubicBezTo>
                    <a:pt x="146" y="367"/>
                    <a:pt x="146" y="371"/>
                    <a:pt x="149" y="376"/>
                  </a:cubicBezTo>
                  <a:cubicBezTo>
                    <a:pt x="155" y="375"/>
                    <a:pt x="155" y="375"/>
                    <a:pt x="155" y="375"/>
                  </a:cubicBezTo>
                  <a:cubicBezTo>
                    <a:pt x="155" y="377"/>
                    <a:pt x="155" y="377"/>
                    <a:pt x="155" y="377"/>
                  </a:cubicBezTo>
                  <a:cubicBezTo>
                    <a:pt x="155" y="379"/>
                    <a:pt x="155" y="379"/>
                    <a:pt x="155" y="379"/>
                  </a:cubicBezTo>
                  <a:cubicBezTo>
                    <a:pt x="155" y="381"/>
                    <a:pt x="155" y="382"/>
                    <a:pt x="156" y="382"/>
                  </a:cubicBezTo>
                  <a:cubicBezTo>
                    <a:pt x="158" y="383"/>
                    <a:pt x="160" y="382"/>
                    <a:pt x="162" y="382"/>
                  </a:cubicBezTo>
                  <a:cubicBezTo>
                    <a:pt x="165" y="382"/>
                    <a:pt x="166" y="386"/>
                    <a:pt x="169" y="387"/>
                  </a:cubicBezTo>
                  <a:cubicBezTo>
                    <a:pt x="172" y="387"/>
                    <a:pt x="174" y="387"/>
                    <a:pt x="177" y="389"/>
                  </a:cubicBezTo>
                  <a:cubicBezTo>
                    <a:pt x="178" y="389"/>
                    <a:pt x="178" y="391"/>
                    <a:pt x="179" y="393"/>
                  </a:cubicBezTo>
                  <a:cubicBezTo>
                    <a:pt x="180" y="393"/>
                    <a:pt x="181" y="393"/>
                    <a:pt x="183" y="393"/>
                  </a:cubicBezTo>
                  <a:cubicBezTo>
                    <a:pt x="184" y="393"/>
                    <a:pt x="184" y="394"/>
                    <a:pt x="185" y="395"/>
                  </a:cubicBezTo>
                  <a:cubicBezTo>
                    <a:pt x="187" y="395"/>
                    <a:pt x="189" y="395"/>
                    <a:pt x="191" y="396"/>
                  </a:cubicBezTo>
                  <a:cubicBezTo>
                    <a:pt x="192" y="396"/>
                    <a:pt x="192" y="397"/>
                    <a:pt x="193" y="397"/>
                  </a:cubicBezTo>
                  <a:cubicBezTo>
                    <a:pt x="195" y="398"/>
                    <a:pt x="197" y="398"/>
                    <a:pt x="199" y="399"/>
                  </a:cubicBezTo>
                  <a:cubicBezTo>
                    <a:pt x="202" y="402"/>
                    <a:pt x="202" y="404"/>
                    <a:pt x="205" y="407"/>
                  </a:cubicBezTo>
                  <a:cubicBezTo>
                    <a:pt x="208" y="410"/>
                    <a:pt x="211" y="411"/>
                    <a:pt x="212" y="416"/>
                  </a:cubicBezTo>
                  <a:cubicBezTo>
                    <a:pt x="212" y="417"/>
                    <a:pt x="209" y="417"/>
                    <a:pt x="208" y="419"/>
                  </a:cubicBezTo>
                  <a:cubicBezTo>
                    <a:pt x="207" y="420"/>
                    <a:pt x="208" y="421"/>
                    <a:pt x="208" y="423"/>
                  </a:cubicBezTo>
                  <a:cubicBezTo>
                    <a:pt x="208" y="426"/>
                    <a:pt x="207" y="428"/>
                    <a:pt x="207" y="431"/>
                  </a:cubicBezTo>
                  <a:cubicBezTo>
                    <a:pt x="207" y="433"/>
                    <a:pt x="207" y="435"/>
                    <a:pt x="209" y="436"/>
                  </a:cubicBezTo>
                  <a:cubicBezTo>
                    <a:pt x="211" y="437"/>
                    <a:pt x="212" y="436"/>
                    <a:pt x="215" y="437"/>
                  </a:cubicBezTo>
                  <a:cubicBezTo>
                    <a:pt x="219" y="438"/>
                    <a:pt x="222" y="441"/>
                    <a:pt x="223" y="446"/>
                  </a:cubicBezTo>
                  <a:cubicBezTo>
                    <a:pt x="223" y="447"/>
                    <a:pt x="223" y="448"/>
                    <a:pt x="223" y="449"/>
                  </a:cubicBezTo>
                  <a:cubicBezTo>
                    <a:pt x="217" y="450"/>
                    <a:pt x="220" y="460"/>
                    <a:pt x="215" y="461"/>
                  </a:cubicBezTo>
                  <a:cubicBezTo>
                    <a:pt x="213" y="461"/>
                    <a:pt x="212" y="460"/>
                    <a:pt x="210" y="460"/>
                  </a:cubicBezTo>
                  <a:cubicBezTo>
                    <a:pt x="208" y="461"/>
                    <a:pt x="207" y="462"/>
                    <a:pt x="205" y="464"/>
                  </a:cubicBezTo>
                  <a:cubicBezTo>
                    <a:pt x="202" y="466"/>
                    <a:pt x="200" y="466"/>
                    <a:pt x="197" y="468"/>
                  </a:cubicBezTo>
                  <a:cubicBezTo>
                    <a:pt x="195" y="469"/>
                    <a:pt x="195" y="471"/>
                    <a:pt x="193" y="472"/>
                  </a:cubicBezTo>
                  <a:cubicBezTo>
                    <a:pt x="189" y="474"/>
                    <a:pt x="187" y="473"/>
                    <a:pt x="184" y="475"/>
                  </a:cubicBezTo>
                  <a:cubicBezTo>
                    <a:pt x="185" y="476"/>
                    <a:pt x="185" y="476"/>
                    <a:pt x="186" y="477"/>
                  </a:cubicBezTo>
                  <a:cubicBezTo>
                    <a:pt x="192" y="484"/>
                    <a:pt x="192" y="484"/>
                    <a:pt x="192" y="484"/>
                  </a:cubicBezTo>
                  <a:cubicBezTo>
                    <a:pt x="192" y="496"/>
                    <a:pt x="192" y="496"/>
                    <a:pt x="192" y="496"/>
                  </a:cubicBezTo>
                  <a:cubicBezTo>
                    <a:pt x="190" y="499"/>
                    <a:pt x="190" y="499"/>
                    <a:pt x="190" y="499"/>
                  </a:cubicBezTo>
                  <a:cubicBezTo>
                    <a:pt x="190" y="511"/>
                    <a:pt x="190" y="511"/>
                    <a:pt x="190" y="511"/>
                  </a:cubicBezTo>
                  <a:cubicBezTo>
                    <a:pt x="186" y="513"/>
                    <a:pt x="186" y="513"/>
                    <a:pt x="186" y="513"/>
                  </a:cubicBezTo>
                  <a:cubicBezTo>
                    <a:pt x="179" y="525"/>
                    <a:pt x="179" y="525"/>
                    <a:pt x="179" y="525"/>
                  </a:cubicBezTo>
                  <a:cubicBezTo>
                    <a:pt x="168" y="550"/>
                    <a:pt x="168" y="550"/>
                    <a:pt x="168" y="550"/>
                  </a:cubicBezTo>
                  <a:cubicBezTo>
                    <a:pt x="171" y="558"/>
                    <a:pt x="171" y="558"/>
                    <a:pt x="171" y="558"/>
                  </a:cubicBezTo>
                  <a:cubicBezTo>
                    <a:pt x="160" y="556"/>
                    <a:pt x="160" y="556"/>
                    <a:pt x="160" y="556"/>
                  </a:cubicBezTo>
                  <a:cubicBezTo>
                    <a:pt x="161" y="569"/>
                    <a:pt x="161" y="569"/>
                    <a:pt x="161" y="569"/>
                  </a:cubicBezTo>
                  <a:cubicBezTo>
                    <a:pt x="152" y="575"/>
                    <a:pt x="152" y="575"/>
                    <a:pt x="152" y="575"/>
                  </a:cubicBezTo>
                  <a:cubicBezTo>
                    <a:pt x="148" y="581"/>
                    <a:pt x="148" y="581"/>
                    <a:pt x="148" y="581"/>
                  </a:cubicBezTo>
                  <a:cubicBezTo>
                    <a:pt x="145" y="575"/>
                    <a:pt x="145" y="575"/>
                    <a:pt x="145" y="575"/>
                  </a:cubicBezTo>
                  <a:cubicBezTo>
                    <a:pt x="140" y="576"/>
                    <a:pt x="140" y="576"/>
                    <a:pt x="140" y="576"/>
                  </a:cubicBezTo>
                  <a:cubicBezTo>
                    <a:pt x="140" y="580"/>
                    <a:pt x="140" y="580"/>
                    <a:pt x="140" y="580"/>
                  </a:cubicBezTo>
                  <a:cubicBezTo>
                    <a:pt x="137" y="581"/>
                    <a:pt x="137" y="581"/>
                    <a:pt x="137" y="581"/>
                  </a:cubicBezTo>
                  <a:cubicBezTo>
                    <a:pt x="136" y="585"/>
                    <a:pt x="136" y="585"/>
                    <a:pt x="136" y="585"/>
                  </a:cubicBezTo>
                  <a:cubicBezTo>
                    <a:pt x="144" y="585"/>
                    <a:pt x="144" y="585"/>
                    <a:pt x="144" y="585"/>
                  </a:cubicBezTo>
                  <a:cubicBezTo>
                    <a:pt x="146" y="587"/>
                    <a:pt x="146" y="587"/>
                    <a:pt x="146" y="587"/>
                  </a:cubicBezTo>
                  <a:cubicBezTo>
                    <a:pt x="144" y="598"/>
                    <a:pt x="144" y="598"/>
                    <a:pt x="144" y="598"/>
                  </a:cubicBezTo>
                  <a:cubicBezTo>
                    <a:pt x="144" y="598"/>
                    <a:pt x="138" y="592"/>
                    <a:pt x="134" y="595"/>
                  </a:cubicBezTo>
                  <a:cubicBezTo>
                    <a:pt x="129" y="598"/>
                    <a:pt x="132" y="606"/>
                    <a:pt x="132" y="606"/>
                  </a:cubicBezTo>
                  <a:cubicBezTo>
                    <a:pt x="132" y="610"/>
                    <a:pt x="132" y="610"/>
                    <a:pt x="132" y="610"/>
                  </a:cubicBezTo>
                  <a:cubicBezTo>
                    <a:pt x="130" y="612"/>
                    <a:pt x="129" y="614"/>
                    <a:pt x="129" y="614"/>
                  </a:cubicBezTo>
                  <a:cubicBezTo>
                    <a:pt x="125" y="607"/>
                    <a:pt x="125" y="607"/>
                    <a:pt x="125" y="607"/>
                  </a:cubicBezTo>
                  <a:cubicBezTo>
                    <a:pt x="123" y="608"/>
                    <a:pt x="123" y="608"/>
                    <a:pt x="123" y="608"/>
                  </a:cubicBezTo>
                  <a:cubicBezTo>
                    <a:pt x="126" y="616"/>
                    <a:pt x="126" y="616"/>
                    <a:pt x="126" y="616"/>
                  </a:cubicBezTo>
                  <a:cubicBezTo>
                    <a:pt x="122" y="616"/>
                    <a:pt x="122" y="616"/>
                    <a:pt x="122" y="616"/>
                  </a:cubicBezTo>
                  <a:cubicBezTo>
                    <a:pt x="122" y="616"/>
                    <a:pt x="128" y="631"/>
                    <a:pt x="126" y="634"/>
                  </a:cubicBezTo>
                  <a:cubicBezTo>
                    <a:pt x="125" y="638"/>
                    <a:pt x="117" y="635"/>
                    <a:pt x="114" y="635"/>
                  </a:cubicBezTo>
                  <a:cubicBezTo>
                    <a:pt x="105" y="635"/>
                    <a:pt x="105" y="635"/>
                    <a:pt x="105" y="635"/>
                  </a:cubicBezTo>
                  <a:cubicBezTo>
                    <a:pt x="105" y="635"/>
                    <a:pt x="105" y="641"/>
                    <a:pt x="102" y="641"/>
                  </a:cubicBezTo>
                  <a:cubicBezTo>
                    <a:pt x="100" y="641"/>
                    <a:pt x="98" y="637"/>
                    <a:pt x="98" y="637"/>
                  </a:cubicBezTo>
                  <a:cubicBezTo>
                    <a:pt x="95" y="647"/>
                    <a:pt x="95" y="647"/>
                    <a:pt x="95" y="647"/>
                  </a:cubicBezTo>
                  <a:cubicBezTo>
                    <a:pt x="106" y="658"/>
                    <a:pt x="106" y="658"/>
                    <a:pt x="106" y="658"/>
                  </a:cubicBezTo>
                  <a:cubicBezTo>
                    <a:pt x="98" y="657"/>
                    <a:pt x="98" y="657"/>
                    <a:pt x="98" y="657"/>
                  </a:cubicBezTo>
                  <a:cubicBezTo>
                    <a:pt x="95" y="668"/>
                    <a:pt x="95" y="668"/>
                    <a:pt x="95" y="668"/>
                  </a:cubicBezTo>
                  <a:cubicBezTo>
                    <a:pt x="95" y="668"/>
                    <a:pt x="98" y="670"/>
                    <a:pt x="98" y="673"/>
                  </a:cubicBezTo>
                  <a:cubicBezTo>
                    <a:pt x="98" y="674"/>
                    <a:pt x="91" y="674"/>
                    <a:pt x="91" y="674"/>
                  </a:cubicBezTo>
                  <a:cubicBezTo>
                    <a:pt x="87" y="681"/>
                    <a:pt x="87" y="681"/>
                    <a:pt x="87" y="681"/>
                  </a:cubicBezTo>
                  <a:cubicBezTo>
                    <a:pt x="87" y="683"/>
                    <a:pt x="87" y="684"/>
                    <a:pt x="87" y="685"/>
                  </a:cubicBezTo>
                  <a:cubicBezTo>
                    <a:pt x="86" y="697"/>
                    <a:pt x="86" y="697"/>
                    <a:pt x="86" y="697"/>
                  </a:cubicBezTo>
                  <a:cubicBezTo>
                    <a:pt x="87" y="697"/>
                    <a:pt x="88" y="697"/>
                    <a:pt x="89" y="697"/>
                  </a:cubicBezTo>
                  <a:cubicBezTo>
                    <a:pt x="91" y="697"/>
                    <a:pt x="91" y="697"/>
                    <a:pt x="91" y="697"/>
                  </a:cubicBezTo>
                  <a:cubicBezTo>
                    <a:pt x="89" y="702"/>
                    <a:pt x="89" y="702"/>
                    <a:pt x="89" y="702"/>
                  </a:cubicBezTo>
                  <a:cubicBezTo>
                    <a:pt x="88" y="704"/>
                    <a:pt x="88" y="706"/>
                    <a:pt x="88" y="710"/>
                  </a:cubicBezTo>
                  <a:cubicBezTo>
                    <a:pt x="88" y="711"/>
                    <a:pt x="89" y="713"/>
                    <a:pt x="91" y="714"/>
                  </a:cubicBezTo>
                  <a:cubicBezTo>
                    <a:pt x="91" y="714"/>
                    <a:pt x="92" y="715"/>
                    <a:pt x="93" y="715"/>
                  </a:cubicBezTo>
                  <a:cubicBezTo>
                    <a:pt x="95" y="717"/>
                    <a:pt x="97" y="718"/>
                    <a:pt x="99" y="720"/>
                  </a:cubicBezTo>
                  <a:cubicBezTo>
                    <a:pt x="100" y="721"/>
                    <a:pt x="101" y="722"/>
                    <a:pt x="102" y="723"/>
                  </a:cubicBezTo>
                  <a:cubicBezTo>
                    <a:pt x="106" y="730"/>
                    <a:pt x="102" y="738"/>
                    <a:pt x="102" y="738"/>
                  </a:cubicBezTo>
                  <a:cubicBezTo>
                    <a:pt x="102" y="750"/>
                    <a:pt x="102" y="750"/>
                    <a:pt x="102" y="750"/>
                  </a:cubicBezTo>
                  <a:cubicBezTo>
                    <a:pt x="103" y="751"/>
                    <a:pt x="103" y="751"/>
                    <a:pt x="104" y="752"/>
                  </a:cubicBezTo>
                  <a:cubicBezTo>
                    <a:pt x="104" y="753"/>
                    <a:pt x="105" y="753"/>
                    <a:pt x="105" y="753"/>
                  </a:cubicBezTo>
                  <a:cubicBezTo>
                    <a:pt x="106" y="754"/>
                    <a:pt x="106" y="754"/>
                    <a:pt x="106" y="754"/>
                  </a:cubicBezTo>
                  <a:cubicBezTo>
                    <a:pt x="110" y="751"/>
                    <a:pt x="110" y="751"/>
                    <a:pt x="110" y="751"/>
                  </a:cubicBezTo>
                  <a:cubicBezTo>
                    <a:pt x="110" y="751"/>
                    <a:pt x="110" y="760"/>
                    <a:pt x="111" y="762"/>
                  </a:cubicBezTo>
                  <a:cubicBezTo>
                    <a:pt x="113" y="766"/>
                    <a:pt x="117" y="772"/>
                    <a:pt x="117" y="772"/>
                  </a:cubicBezTo>
                  <a:cubicBezTo>
                    <a:pt x="115" y="774"/>
                    <a:pt x="115" y="774"/>
                    <a:pt x="115" y="774"/>
                  </a:cubicBezTo>
                  <a:cubicBezTo>
                    <a:pt x="121" y="776"/>
                    <a:pt x="121" y="776"/>
                    <a:pt x="121" y="776"/>
                  </a:cubicBezTo>
                  <a:cubicBezTo>
                    <a:pt x="122" y="782"/>
                    <a:pt x="122" y="782"/>
                    <a:pt x="122" y="782"/>
                  </a:cubicBezTo>
                  <a:cubicBezTo>
                    <a:pt x="115" y="781"/>
                    <a:pt x="115" y="781"/>
                    <a:pt x="115" y="781"/>
                  </a:cubicBezTo>
                  <a:cubicBezTo>
                    <a:pt x="115" y="785"/>
                    <a:pt x="115" y="785"/>
                    <a:pt x="115" y="785"/>
                  </a:cubicBezTo>
                  <a:cubicBezTo>
                    <a:pt x="119" y="789"/>
                    <a:pt x="119" y="789"/>
                    <a:pt x="119" y="789"/>
                  </a:cubicBezTo>
                  <a:cubicBezTo>
                    <a:pt x="114" y="789"/>
                    <a:pt x="114" y="789"/>
                    <a:pt x="114" y="789"/>
                  </a:cubicBezTo>
                  <a:cubicBezTo>
                    <a:pt x="119" y="796"/>
                    <a:pt x="119" y="796"/>
                    <a:pt x="119" y="796"/>
                  </a:cubicBezTo>
                  <a:cubicBezTo>
                    <a:pt x="115" y="797"/>
                    <a:pt x="115" y="797"/>
                    <a:pt x="115" y="797"/>
                  </a:cubicBezTo>
                  <a:cubicBezTo>
                    <a:pt x="122" y="805"/>
                    <a:pt x="122" y="805"/>
                    <a:pt x="122" y="805"/>
                  </a:cubicBezTo>
                  <a:cubicBezTo>
                    <a:pt x="122" y="805"/>
                    <a:pt x="123" y="811"/>
                    <a:pt x="121" y="815"/>
                  </a:cubicBezTo>
                  <a:cubicBezTo>
                    <a:pt x="117" y="818"/>
                    <a:pt x="122" y="824"/>
                    <a:pt x="122" y="824"/>
                  </a:cubicBezTo>
                  <a:cubicBezTo>
                    <a:pt x="122" y="824"/>
                    <a:pt x="120" y="825"/>
                    <a:pt x="119" y="826"/>
                  </a:cubicBezTo>
                  <a:cubicBezTo>
                    <a:pt x="117" y="827"/>
                    <a:pt x="115" y="828"/>
                    <a:pt x="115" y="831"/>
                  </a:cubicBezTo>
                  <a:cubicBezTo>
                    <a:pt x="117" y="836"/>
                    <a:pt x="121" y="840"/>
                    <a:pt x="121" y="840"/>
                  </a:cubicBezTo>
                  <a:cubicBezTo>
                    <a:pt x="117" y="840"/>
                    <a:pt x="117" y="840"/>
                    <a:pt x="117" y="840"/>
                  </a:cubicBezTo>
                  <a:cubicBezTo>
                    <a:pt x="113" y="836"/>
                    <a:pt x="113" y="836"/>
                    <a:pt x="113" y="836"/>
                  </a:cubicBezTo>
                  <a:cubicBezTo>
                    <a:pt x="111" y="845"/>
                    <a:pt x="111" y="845"/>
                    <a:pt x="111" y="845"/>
                  </a:cubicBezTo>
                  <a:cubicBezTo>
                    <a:pt x="114" y="845"/>
                    <a:pt x="116" y="845"/>
                    <a:pt x="118" y="845"/>
                  </a:cubicBezTo>
                  <a:cubicBezTo>
                    <a:pt x="122" y="845"/>
                    <a:pt x="122" y="845"/>
                    <a:pt x="122" y="845"/>
                  </a:cubicBezTo>
                  <a:cubicBezTo>
                    <a:pt x="120" y="845"/>
                    <a:pt x="120" y="846"/>
                    <a:pt x="120" y="846"/>
                  </a:cubicBezTo>
                  <a:cubicBezTo>
                    <a:pt x="119" y="846"/>
                    <a:pt x="119" y="846"/>
                    <a:pt x="119" y="846"/>
                  </a:cubicBezTo>
                  <a:cubicBezTo>
                    <a:pt x="121" y="853"/>
                    <a:pt x="121" y="853"/>
                    <a:pt x="121" y="853"/>
                  </a:cubicBezTo>
                  <a:cubicBezTo>
                    <a:pt x="125" y="857"/>
                    <a:pt x="125" y="857"/>
                    <a:pt x="125" y="857"/>
                  </a:cubicBezTo>
                  <a:cubicBezTo>
                    <a:pt x="125" y="857"/>
                    <a:pt x="122" y="859"/>
                    <a:pt x="125" y="865"/>
                  </a:cubicBezTo>
                  <a:cubicBezTo>
                    <a:pt x="128" y="870"/>
                    <a:pt x="130" y="870"/>
                    <a:pt x="130" y="870"/>
                  </a:cubicBezTo>
                  <a:cubicBezTo>
                    <a:pt x="134" y="874"/>
                    <a:pt x="134" y="874"/>
                    <a:pt x="134" y="874"/>
                  </a:cubicBezTo>
                  <a:cubicBezTo>
                    <a:pt x="134" y="867"/>
                    <a:pt x="134" y="867"/>
                    <a:pt x="134" y="867"/>
                  </a:cubicBezTo>
                  <a:cubicBezTo>
                    <a:pt x="142" y="862"/>
                    <a:pt x="142" y="862"/>
                    <a:pt x="142" y="862"/>
                  </a:cubicBezTo>
                  <a:cubicBezTo>
                    <a:pt x="142" y="874"/>
                    <a:pt x="142" y="874"/>
                    <a:pt x="142" y="874"/>
                  </a:cubicBezTo>
                  <a:cubicBezTo>
                    <a:pt x="145" y="874"/>
                    <a:pt x="145" y="874"/>
                    <a:pt x="145" y="874"/>
                  </a:cubicBezTo>
                  <a:cubicBezTo>
                    <a:pt x="146" y="869"/>
                    <a:pt x="146" y="869"/>
                    <a:pt x="146" y="869"/>
                  </a:cubicBezTo>
                  <a:cubicBezTo>
                    <a:pt x="147" y="869"/>
                    <a:pt x="147" y="869"/>
                    <a:pt x="147" y="869"/>
                  </a:cubicBezTo>
                  <a:cubicBezTo>
                    <a:pt x="148" y="870"/>
                    <a:pt x="149" y="871"/>
                    <a:pt x="150" y="871"/>
                  </a:cubicBezTo>
                  <a:cubicBezTo>
                    <a:pt x="153" y="874"/>
                    <a:pt x="153" y="874"/>
                    <a:pt x="153" y="874"/>
                  </a:cubicBezTo>
                  <a:cubicBezTo>
                    <a:pt x="161" y="874"/>
                    <a:pt x="161" y="874"/>
                    <a:pt x="161" y="874"/>
                  </a:cubicBezTo>
                  <a:cubicBezTo>
                    <a:pt x="162" y="875"/>
                    <a:pt x="163" y="875"/>
                    <a:pt x="163" y="875"/>
                  </a:cubicBezTo>
                  <a:cubicBezTo>
                    <a:pt x="164" y="875"/>
                    <a:pt x="165" y="876"/>
                    <a:pt x="165" y="876"/>
                  </a:cubicBezTo>
                  <a:cubicBezTo>
                    <a:pt x="171" y="878"/>
                    <a:pt x="171" y="878"/>
                    <a:pt x="171" y="878"/>
                  </a:cubicBezTo>
                  <a:cubicBezTo>
                    <a:pt x="179" y="878"/>
                    <a:pt x="179" y="878"/>
                    <a:pt x="179" y="878"/>
                  </a:cubicBezTo>
                  <a:cubicBezTo>
                    <a:pt x="179" y="880"/>
                    <a:pt x="178" y="881"/>
                    <a:pt x="178" y="882"/>
                  </a:cubicBezTo>
                  <a:cubicBezTo>
                    <a:pt x="178" y="884"/>
                    <a:pt x="177" y="885"/>
                    <a:pt x="177" y="886"/>
                  </a:cubicBezTo>
                  <a:cubicBezTo>
                    <a:pt x="176" y="889"/>
                    <a:pt x="176" y="889"/>
                    <a:pt x="176" y="889"/>
                  </a:cubicBezTo>
                  <a:cubicBezTo>
                    <a:pt x="179" y="892"/>
                    <a:pt x="179" y="892"/>
                    <a:pt x="179" y="892"/>
                  </a:cubicBezTo>
                  <a:cubicBezTo>
                    <a:pt x="182" y="891"/>
                    <a:pt x="184" y="890"/>
                    <a:pt x="185" y="889"/>
                  </a:cubicBezTo>
                  <a:cubicBezTo>
                    <a:pt x="188" y="888"/>
                    <a:pt x="188" y="888"/>
                    <a:pt x="188" y="888"/>
                  </a:cubicBezTo>
                  <a:cubicBezTo>
                    <a:pt x="198" y="880"/>
                    <a:pt x="198" y="880"/>
                    <a:pt x="198" y="880"/>
                  </a:cubicBezTo>
                  <a:cubicBezTo>
                    <a:pt x="199" y="881"/>
                    <a:pt x="199" y="881"/>
                    <a:pt x="199" y="881"/>
                  </a:cubicBezTo>
                  <a:cubicBezTo>
                    <a:pt x="195" y="893"/>
                    <a:pt x="195" y="893"/>
                    <a:pt x="195" y="893"/>
                  </a:cubicBezTo>
                  <a:cubicBezTo>
                    <a:pt x="202" y="899"/>
                    <a:pt x="202" y="899"/>
                    <a:pt x="202" y="899"/>
                  </a:cubicBezTo>
                  <a:cubicBezTo>
                    <a:pt x="201" y="904"/>
                    <a:pt x="201" y="904"/>
                    <a:pt x="201" y="904"/>
                  </a:cubicBezTo>
                  <a:cubicBezTo>
                    <a:pt x="201" y="904"/>
                    <a:pt x="202" y="904"/>
                    <a:pt x="202" y="903"/>
                  </a:cubicBezTo>
                  <a:cubicBezTo>
                    <a:pt x="206" y="903"/>
                    <a:pt x="206" y="903"/>
                    <a:pt x="206" y="903"/>
                  </a:cubicBezTo>
                  <a:cubicBezTo>
                    <a:pt x="206" y="905"/>
                    <a:pt x="206" y="905"/>
                    <a:pt x="206" y="905"/>
                  </a:cubicBezTo>
                  <a:cubicBezTo>
                    <a:pt x="197" y="913"/>
                    <a:pt x="197" y="913"/>
                    <a:pt x="197" y="913"/>
                  </a:cubicBezTo>
                  <a:cubicBezTo>
                    <a:pt x="198" y="916"/>
                    <a:pt x="198" y="916"/>
                    <a:pt x="198" y="916"/>
                  </a:cubicBezTo>
                  <a:cubicBezTo>
                    <a:pt x="205" y="916"/>
                    <a:pt x="205" y="916"/>
                    <a:pt x="205" y="916"/>
                  </a:cubicBezTo>
                  <a:cubicBezTo>
                    <a:pt x="209" y="911"/>
                    <a:pt x="209" y="911"/>
                    <a:pt x="209" y="911"/>
                  </a:cubicBezTo>
                  <a:cubicBezTo>
                    <a:pt x="209" y="911"/>
                    <a:pt x="211" y="913"/>
                    <a:pt x="211" y="916"/>
                  </a:cubicBezTo>
                  <a:cubicBezTo>
                    <a:pt x="213" y="920"/>
                    <a:pt x="199" y="927"/>
                    <a:pt x="199" y="927"/>
                  </a:cubicBezTo>
                  <a:cubicBezTo>
                    <a:pt x="214" y="923"/>
                    <a:pt x="214" y="923"/>
                    <a:pt x="214" y="923"/>
                  </a:cubicBezTo>
                  <a:cubicBezTo>
                    <a:pt x="214" y="922"/>
                    <a:pt x="215" y="922"/>
                    <a:pt x="215" y="921"/>
                  </a:cubicBezTo>
                  <a:cubicBezTo>
                    <a:pt x="216" y="919"/>
                    <a:pt x="217" y="917"/>
                    <a:pt x="218" y="915"/>
                  </a:cubicBezTo>
                  <a:cubicBezTo>
                    <a:pt x="218" y="914"/>
                    <a:pt x="218" y="914"/>
                    <a:pt x="218" y="914"/>
                  </a:cubicBezTo>
                  <a:cubicBezTo>
                    <a:pt x="219" y="913"/>
                    <a:pt x="220" y="912"/>
                    <a:pt x="220" y="911"/>
                  </a:cubicBezTo>
                  <a:cubicBezTo>
                    <a:pt x="222" y="907"/>
                    <a:pt x="223" y="904"/>
                    <a:pt x="224" y="903"/>
                  </a:cubicBezTo>
                  <a:cubicBezTo>
                    <a:pt x="225" y="901"/>
                    <a:pt x="225" y="901"/>
                    <a:pt x="225" y="901"/>
                  </a:cubicBezTo>
                  <a:cubicBezTo>
                    <a:pt x="225" y="902"/>
                    <a:pt x="225" y="903"/>
                    <a:pt x="224" y="903"/>
                  </a:cubicBezTo>
                  <a:cubicBezTo>
                    <a:pt x="224" y="906"/>
                    <a:pt x="223" y="908"/>
                    <a:pt x="223" y="909"/>
                  </a:cubicBezTo>
                  <a:cubicBezTo>
                    <a:pt x="222" y="912"/>
                    <a:pt x="222" y="912"/>
                    <a:pt x="222" y="912"/>
                  </a:cubicBezTo>
                  <a:cubicBezTo>
                    <a:pt x="238" y="908"/>
                    <a:pt x="238" y="908"/>
                    <a:pt x="238" y="908"/>
                  </a:cubicBezTo>
                  <a:cubicBezTo>
                    <a:pt x="249" y="900"/>
                    <a:pt x="249" y="900"/>
                    <a:pt x="249" y="900"/>
                  </a:cubicBezTo>
                  <a:cubicBezTo>
                    <a:pt x="253" y="900"/>
                    <a:pt x="253" y="900"/>
                    <a:pt x="253" y="900"/>
                  </a:cubicBezTo>
                  <a:cubicBezTo>
                    <a:pt x="261" y="893"/>
                    <a:pt x="261" y="893"/>
                    <a:pt x="261" y="893"/>
                  </a:cubicBezTo>
                  <a:cubicBezTo>
                    <a:pt x="266" y="894"/>
                    <a:pt x="266" y="894"/>
                    <a:pt x="266" y="894"/>
                  </a:cubicBezTo>
                  <a:cubicBezTo>
                    <a:pt x="267" y="897"/>
                    <a:pt x="267" y="899"/>
                    <a:pt x="268" y="900"/>
                  </a:cubicBezTo>
                  <a:cubicBezTo>
                    <a:pt x="268" y="901"/>
                    <a:pt x="268" y="901"/>
                    <a:pt x="268" y="901"/>
                  </a:cubicBezTo>
                  <a:cubicBezTo>
                    <a:pt x="269" y="901"/>
                    <a:pt x="269" y="901"/>
                    <a:pt x="269" y="900"/>
                  </a:cubicBezTo>
                  <a:cubicBezTo>
                    <a:pt x="272" y="899"/>
                    <a:pt x="272" y="899"/>
                    <a:pt x="272" y="899"/>
                  </a:cubicBezTo>
                  <a:cubicBezTo>
                    <a:pt x="272" y="888"/>
                    <a:pt x="272" y="888"/>
                    <a:pt x="272" y="888"/>
                  </a:cubicBezTo>
                  <a:cubicBezTo>
                    <a:pt x="293" y="878"/>
                    <a:pt x="293" y="878"/>
                    <a:pt x="293" y="878"/>
                  </a:cubicBezTo>
                  <a:cubicBezTo>
                    <a:pt x="294" y="874"/>
                    <a:pt x="294" y="874"/>
                    <a:pt x="294" y="874"/>
                  </a:cubicBezTo>
                  <a:cubicBezTo>
                    <a:pt x="311" y="866"/>
                    <a:pt x="311" y="866"/>
                    <a:pt x="311" y="866"/>
                  </a:cubicBezTo>
                  <a:cubicBezTo>
                    <a:pt x="311" y="857"/>
                    <a:pt x="311" y="857"/>
                    <a:pt x="311" y="857"/>
                  </a:cubicBezTo>
                  <a:cubicBezTo>
                    <a:pt x="311" y="857"/>
                    <a:pt x="314" y="864"/>
                    <a:pt x="319" y="865"/>
                  </a:cubicBezTo>
                  <a:cubicBezTo>
                    <a:pt x="320" y="865"/>
                    <a:pt x="320" y="865"/>
                    <a:pt x="320" y="865"/>
                  </a:cubicBezTo>
                  <a:cubicBezTo>
                    <a:pt x="320" y="865"/>
                    <a:pt x="320" y="865"/>
                    <a:pt x="320" y="865"/>
                  </a:cubicBezTo>
                  <a:cubicBezTo>
                    <a:pt x="320" y="865"/>
                    <a:pt x="321" y="865"/>
                    <a:pt x="322" y="865"/>
                  </a:cubicBezTo>
                  <a:cubicBezTo>
                    <a:pt x="325" y="864"/>
                    <a:pt x="329" y="862"/>
                    <a:pt x="329" y="862"/>
                  </a:cubicBezTo>
                  <a:cubicBezTo>
                    <a:pt x="329" y="862"/>
                    <a:pt x="328" y="861"/>
                    <a:pt x="328" y="861"/>
                  </a:cubicBezTo>
                  <a:cubicBezTo>
                    <a:pt x="325" y="859"/>
                    <a:pt x="325" y="859"/>
                    <a:pt x="325" y="859"/>
                  </a:cubicBezTo>
                  <a:cubicBezTo>
                    <a:pt x="326" y="854"/>
                    <a:pt x="326" y="854"/>
                    <a:pt x="326" y="854"/>
                  </a:cubicBezTo>
                  <a:cubicBezTo>
                    <a:pt x="328" y="856"/>
                    <a:pt x="330" y="857"/>
                    <a:pt x="331" y="857"/>
                  </a:cubicBezTo>
                  <a:cubicBezTo>
                    <a:pt x="333" y="859"/>
                    <a:pt x="333" y="859"/>
                    <a:pt x="333" y="859"/>
                  </a:cubicBezTo>
                  <a:cubicBezTo>
                    <a:pt x="333" y="859"/>
                    <a:pt x="333" y="858"/>
                    <a:pt x="333" y="858"/>
                  </a:cubicBezTo>
                  <a:cubicBezTo>
                    <a:pt x="333" y="857"/>
                    <a:pt x="333" y="857"/>
                    <a:pt x="333" y="857"/>
                  </a:cubicBezTo>
                  <a:cubicBezTo>
                    <a:pt x="325" y="845"/>
                    <a:pt x="325" y="845"/>
                    <a:pt x="325" y="845"/>
                  </a:cubicBezTo>
                  <a:cubicBezTo>
                    <a:pt x="325" y="845"/>
                    <a:pt x="330" y="848"/>
                    <a:pt x="336" y="849"/>
                  </a:cubicBezTo>
                  <a:cubicBezTo>
                    <a:pt x="339" y="850"/>
                    <a:pt x="342" y="851"/>
                    <a:pt x="345" y="850"/>
                  </a:cubicBezTo>
                  <a:cubicBezTo>
                    <a:pt x="346" y="849"/>
                    <a:pt x="346" y="849"/>
                    <a:pt x="346" y="849"/>
                  </a:cubicBezTo>
                  <a:cubicBezTo>
                    <a:pt x="350" y="845"/>
                    <a:pt x="348" y="842"/>
                    <a:pt x="348" y="842"/>
                  </a:cubicBezTo>
                  <a:cubicBezTo>
                    <a:pt x="356" y="840"/>
                    <a:pt x="356" y="840"/>
                    <a:pt x="356" y="840"/>
                  </a:cubicBezTo>
                  <a:cubicBezTo>
                    <a:pt x="363" y="838"/>
                    <a:pt x="363" y="838"/>
                    <a:pt x="363" y="838"/>
                  </a:cubicBezTo>
                  <a:cubicBezTo>
                    <a:pt x="371" y="838"/>
                    <a:pt x="371" y="838"/>
                    <a:pt x="371" y="838"/>
                  </a:cubicBezTo>
                  <a:cubicBezTo>
                    <a:pt x="376" y="830"/>
                    <a:pt x="376" y="830"/>
                    <a:pt x="376" y="830"/>
                  </a:cubicBezTo>
                  <a:cubicBezTo>
                    <a:pt x="390" y="831"/>
                    <a:pt x="390" y="831"/>
                    <a:pt x="390" y="831"/>
                  </a:cubicBezTo>
                  <a:cubicBezTo>
                    <a:pt x="395" y="829"/>
                    <a:pt x="399" y="827"/>
                    <a:pt x="401" y="826"/>
                  </a:cubicBezTo>
                  <a:cubicBezTo>
                    <a:pt x="405" y="824"/>
                    <a:pt x="405" y="824"/>
                    <a:pt x="405" y="824"/>
                  </a:cubicBezTo>
                  <a:cubicBezTo>
                    <a:pt x="405" y="823"/>
                    <a:pt x="405" y="823"/>
                    <a:pt x="405" y="823"/>
                  </a:cubicBezTo>
                  <a:cubicBezTo>
                    <a:pt x="416" y="801"/>
                    <a:pt x="416" y="801"/>
                    <a:pt x="416" y="801"/>
                  </a:cubicBezTo>
                  <a:cubicBezTo>
                    <a:pt x="431" y="781"/>
                    <a:pt x="431" y="781"/>
                    <a:pt x="431" y="781"/>
                  </a:cubicBezTo>
                  <a:cubicBezTo>
                    <a:pt x="436" y="777"/>
                    <a:pt x="436" y="777"/>
                    <a:pt x="436" y="777"/>
                  </a:cubicBezTo>
                  <a:cubicBezTo>
                    <a:pt x="437" y="765"/>
                    <a:pt x="437" y="765"/>
                    <a:pt x="437" y="765"/>
                  </a:cubicBezTo>
                  <a:cubicBezTo>
                    <a:pt x="455" y="746"/>
                    <a:pt x="455" y="746"/>
                    <a:pt x="455" y="746"/>
                  </a:cubicBezTo>
                  <a:cubicBezTo>
                    <a:pt x="455" y="746"/>
                    <a:pt x="462" y="728"/>
                    <a:pt x="466" y="720"/>
                  </a:cubicBezTo>
                  <a:cubicBezTo>
                    <a:pt x="470" y="714"/>
                    <a:pt x="481" y="687"/>
                    <a:pt x="485" y="672"/>
                  </a:cubicBezTo>
                  <a:cubicBezTo>
                    <a:pt x="489" y="656"/>
                    <a:pt x="501" y="638"/>
                    <a:pt x="501" y="638"/>
                  </a:cubicBezTo>
                  <a:cubicBezTo>
                    <a:pt x="501" y="638"/>
                    <a:pt x="504" y="633"/>
                    <a:pt x="505" y="627"/>
                  </a:cubicBezTo>
                  <a:cubicBezTo>
                    <a:pt x="508" y="622"/>
                    <a:pt x="510" y="589"/>
                    <a:pt x="510" y="581"/>
                  </a:cubicBezTo>
                  <a:cubicBezTo>
                    <a:pt x="510" y="578"/>
                    <a:pt x="506" y="576"/>
                    <a:pt x="503" y="575"/>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3" name="Freeform 92"/>
            <p:cNvSpPr>
              <a:spLocks/>
            </p:cNvSpPr>
            <p:nvPr/>
          </p:nvSpPr>
          <p:spPr bwMode="auto">
            <a:xfrm>
              <a:off x="3138" y="0"/>
              <a:ext cx="725" cy="1309"/>
            </a:xfrm>
            <a:custGeom>
              <a:avLst/>
              <a:gdLst>
                <a:gd name="T0" fmla="*/ 421 w 515"/>
                <a:gd name="T1" fmla="*/ 452 h 930"/>
                <a:gd name="T2" fmla="*/ 372 w 515"/>
                <a:gd name="T3" fmla="*/ 336 h 930"/>
                <a:gd name="T4" fmla="*/ 302 w 515"/>
                <a:gd name="T5" fmla="*/ 160 h 930"/>
                <a:gd name="T6" fmla="*/ 245 w 515"/>
                <a:gd name="T7" fmla="*/ 89 h 930"/>
                <a:gd name="T8" fmla="*/ 191 w 515"/>
                <a:gd name="T9" fmla="*/ 3 h 930"/>
                <a:gd name="T10" fmla="*/ 165 w 515"/>
                <a:gd name="T11" fmla="*/ 62 h 930"/>
                <a:gd name="T12" fmla="*/ 151 w 515"/>
                <a:gd name="T13" fmla="*/ 138 h 930"/>
                <a:gd name="T14" fmla="*/ 57 w 515"/>
                <a:gd name="T15" fmla="*/ 130 h 930"/>
                <a:gd name="T16" fmla="*/ 1 w 515"/>
                <a:gd name="T17" fmla="*/ 118 h 930"/>
                <a:gd name="T18" fmla="*/ 72 w 515"/>
                <a:gd name="T19" fmla="*/ 181 h 930"/>
                <a:gd name="T20" fmla="*/ 109 w 515"/>
                <a:gd name="T21" fmla="*/ 215 h 930"/>
                <a:gd name="T22" fmla="*/ 132 w 515"/>
                <a:gd name="T23" fmla="*/ 325 h 930"/>
                <a:gd name="T24" fmla="*/ 176 w 515"/>
                <a:gd name="T25" fmla="*/ 391 h 930"/>
                <a:gd name="T26" fmla="*/ 213 w 515"/>
                <a:gd name="T27" fmla="*/ 418 h 930"/>
                <a:gd name="T28" fmla="*/ 222 w 515"/>
                <a:gd name="T29" fmla="*/ 452 h 930"/>
                <a:gd name="T30" fmla="*/ 181 w 515"/>
                <a:gd name="T31" fmla="*/ 526 h 930"/>
                <a:gd name="T32" fmla="*/ 149 w 515"/>
                <a:gd name="T33" fmla="*/ 589 h 930"/>
                <a:gd name="T34" fmla="*/ 128 w 515"/>
                <a:gd name="T35" fmla="*/ 635 h 930"/>
                <a:gd name="T36" fmla="*/ 97 w 515"/>
                <a:gd name="T37" fmla="*/ 669 h 930"/>
                <a:gd name="T38" fmla="*/ 87 w 515"/>
                <a:gd name="T39" fmla="*/ 699 h 930"/>
                <a:gd name="T40" fmla="*/ 104 w 515"/>
                <a:gd name="T41" fmla="*/ 753 h 930"/>
                <a:gd name="T42" fmla="*/ 121 w 515"/>
                <a:gd name="T43" fmla="*/ 799 h 930"/>
                <a:gd name="T44" fmla="*/ 123 w 515"/>
                <a:gd name="T45" fmla="*/ 848 h 930"/>
                <a:gd name="T46" fmla="*/ 156 w 515"/>
                <a:gd name="T47" fmla="*/ 878 h 930"/>
                <a:gd name="T48" fmla="*/ 202 w 515"/>
                <a:gd name="T49" fmla="*/ 906 h 930"/>
                <a:gd name="T50" fmla="*/ 223 w 515"/>
                <a:gd name="T51" fmla="*/ 917 h 930"/>
                <a:gd name="T52" fmla="*/ 224 w 515"/>
                <a:gd name="T53" fmla="*/ 914 h 930"/>
                <a:gd name="T54" fmla="*/ 276 w 515"/>
                <a:gd name="T55" fmla="*/ 902 h 930"/>
                <a:gd name="T56" fmla="*/ 329 w 515"/>
                <a:gd name="T57" fmla="*/ 860 h 930"/>
                <a:gd name="T58" fmla="*/ 328 w 515"/>
                <a:gd name="T59" fmla="*/ 847 h 930"/>
                <a:gd name="T60" fmla="*/ 408 w 515"/>
                <a:gd name="T61" fmla="*/ 825 h 930"/>
                <a:gd name="T62" fmla="*/ 512 w 515"/>
                <a:gd name="T63" fmla="*/ 578 h 930"/>
                <a:gd name="T64" fmla="*/ 417 w 515"/>
                <a:gd name="T65" fmla="*/ 803 h 930"/>
                <a:gd name="T66" fmla="*/ 345 w 515"/>
                <a:gd name="T67" fmla="*/ 851 h 930"/>
                <a:gd name="T68" fmla="*/ 313 w 515"/>
                <a:gd name="T69" fmla="*/ 850 h 930"/>
                <a:gd name="T70" fmla="*/ 225 w 515"/>
                <a:gd name="T71" fmla="*/ 914 h 930"/>
                <a:gd name="T72" fmla="*/ 214 w 515"/>
                <a:gd name="T73" fmla="*/ 918 h 930"/>
                <a:gd name="T74" fmla="*/ 187 w 515"/>
                <a:gd name="T75" fmla="*/ 890 h 930"/>
                <a:gd name="T76" fmla="*/ 147 w 515"/>
                <a:gd name="T77" fmla="*/ 861 h 930"/>
                <a:gd name="T78" fmla="*/ 125 w 515"/>
                <a:gd name="T79" fmla="*/ 845 h 930"/>
                <a:gd name="T80" fmla="*/ 124 w 515"/>
                <a:gd name="T81" fmla="*/ 797 h 930"/>
                <a:gd name="T82" fmla="*/ 108 w 515"/>
                <a:gd name="T83" fmla="*/ 753 h 930"/>
                <a:gd name="T84" fmla="*/ 94 w 515"/>
                <a:gd name="T85" fmla="*/ 678 h 930"/>
                <a:gd name="T86" fmla="*/ 125 w 515"/>
                <a:gd name="T87" fmla="*/ 618 h 930"/>
                <a:gd name="T88" fmla="*/ 139 w 515"/>
                <a:gd name="T89" fmla="*/ 586 h 930"/>
                <a:gd name="T90" fmla="*/ 193 w 515"/>
                <a:gd name="T91" fmla="*/ 515 h 930"/>
                <a:gd name="T92" fmla="*/ 227 w 515"/>
                <a:gd name="T93" fmla="*/ 448 h 930"/>
                <a:gd name="T94" fmla="*/ 197 w 515"/>
                <a:gd name="T95" fmla="*/ 398 h 930"/>
                <a:gd name="T96" fmla="*/ 165 w 515"/>
                <a:gd name="T97" fmla="*/ 382 h 930"/>
                <a:gd name="T98" fmla="*/ 137 w 515"/>
                <a:gd name="T99" fmla="*/ 316 h 930"/>
                <a:gd name="T100" fmla="*/ 111 w 515"/>
                <a:gd name="T101" fmla="*/ 214 h 930"/>
                <a:gd name="T102" fmla="*/ 62 w 515"/>
                <a:gd name="T103" fmla="*/ 167 h 930"/>
                <a:gd name="T104" fmla="*/ 13 w 515"/>
                <a:gd name="T105" fmla="*/ 116 h 930"/>
                <a:gd name="T106" fmla="*/ 58 w 515"/>
                <a:gd name="T107" fmla="*/ 135 h 930"/>
                <a:gd name="T108" fmla="*/ 155 w 515"/>
                <a:gd name="T109" fmla="*/ 133 h 930"/>
                <a:gd name="T110" fmla="*/ 169 w 515"/>
                <a:gd name="T111" fmla="*/ 60 h 930"/>
                <a:gd name="T112" fmla="*/ 191 w 515"/>
                <a:gd name="T113" fmla="*/ 3 h 930"/>
                <a:gd name="T114" fmla="*/ 245 w 515"/>
                <a:gd name="T115" fmla="*/ 93 h 930"/>
                <a:gd name="T116" fmla="*/ 295 w 515"/>
                <a:gd name="T117" fmla="*/ 152 h 930"/>
                <a:gd name="T118" fmla="*/ 346 w 515"/>
                <a:gd name="T119" fmla="*/ 303 h 930"/>
                <a:gd name="T120" fmla="*/ 397 w 515"/>
                <a:gd name="T121" fmla="*/ 421 h 930"/>
                <a:gd name="T122" fmla="*/ 429 w 515"/>
                <a:gd name="T123" fmla="*/ 536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5" h="930">
                  <a:moveTo>
                    <a:pt x="506" y="577"/>
                  </a:moveTo>
                  <a:cubicBezTo>
                    <a:pt x="506" y="575"/>
                    <a:pt x="506" y="575"/>
                    <a:pt x="506" y="575"/>
                  </a:cubicBezTo>
                  <a:cubicBezTo>
                    <a:pt x="501" y="574"/>
                    <a:pt x="496" y="574"/>
                    <a:pt x="496" y="574"/>
                  </a:cubicBezTo>
                  <a:cubicBezTo>
                    <a:pt x="496" y="575"/>
                    <a:pt x="496" y="575"/>
                    <a:pt x="496" y="575"/>
                  </a:cubicBezTo>
                  <a:cubicBezTo>
                    <a:pt x="497" y="575"/>
                    <a:pt x="497" y="575"/>
                    <a:pt x="497" y="575"/>
                  </a:cubicBezTo>
                  <a:cubicBezTo>
                    <a:pt x="493" y="564"/>
                    <a:pt x="493" y="564"/>
                    <a:pt x="493" y="564"/>
                  </a:cubicBezTo>
                  <a:cubicBezTo>
                    <a:pt x="493" y="563"/>
                    <a:pt x="493" y="563"/>
                    <a:pt x="493" y="563"/>
                  </a:cubicBezTo>
                  <a:cubicBezTo>
                    <a:pt x="492" y="563"/>
                    <a:pt x="492" y="563"/>
                    <a:pt x="492" y="563"/>
                  </a:cubicBezTo>
                  <a:cubicBezTo>
                    <a:pt x="482" y="558"/>
                    <a:pt x="476" y="555"/>
                    <a:pt x="473" y="554"/>
                  </a:cubicBezTo>
                  <a:cubicBezTo>
                    <a:pt x="471" y="552"/>
                    <a:pt x="471" y="552"/>
                    <a:pt x="471" y="552"/>
                  </a:cubicBezTo>
                  <a:cubicBezTo>
                    <a:pt x="471" y="552"/>
                    <a:pt x="471" y="552"/>
                    <a:pt x="471" y="552"/>
                  </a:cubicBezTo>
                  <a:cubicBezTo>
                    <a:pt x="470" y="552"/>
                    <a:pt x="470" y="552"/>
                    <a:pt x="470" y="552"/>
                  </a:cubicBezTo>
                  <a:cubicBezTo>
                    <a:pt x="455" y="549"/>
                    <a:pt x="455" y="549"/>
                    <a:pt x="455" y="549"/>
                  </a:cubicBezTo>
                  <a:cubicBezTo>
                    <a:pt x="455" y="551"/>
                    <a:pt x="455" y="551"/>
                    <a:pt x="455" y="551"/>
                  </a:cubicBezTo>
                  <a:cubicBezTo>
                    <a:pt x="456" y="550"/>
                    <a:pt x="456" y="550"/>
                    <a:pt x="456" y="550"/>
                  </a:cubicBezTo>
                  <a:cubicBezTo>
                    <a:pt x="428" y="531"/>
                    <a:pt x="428" y="531"/>
                    <a:pt x="428" y="531"/>
                  </a:cubicBezTo>
                  <a:cubicBezTo>
                    <a:pt x="427" y="532"/>
                    <a:pt x="427" y="532"/>
                    <a:pt x="427" y="532"/>
                  </a:cubicBezTo>
                  <a:cubicBezTo>
                    <a:pt x="428" y="533"/>
                    <a:pt x="428" y="533"/>
                    <a:pt x="428" y="533"/>
                  </a:cubicBezTo>
                  <a:cubicBezTo>
                    <a:pt x="440" y="525"/>
                    <a:pt x="440" y="525"/>
                    <a:pt x="440" y="525"/>
                  </a:cubicBezTo>
                  <a:cubicBezTo>
                    <a:pt x="441" y="525"/>
                    <a:pt x="441" y="525"/>
                    <a:pt x="441" y="525"/>
                  </a:cubicBezTo>
                  <a:cubicBezTo>
                    <a:pt x="440" y="524"/>
                    <a:pt x="440" y="524"/>
                    <a:pt x="440" y="524"/>
                  </a:cubicBezTo>
                  <a:cubicBezTo>
                    <a:pt x="439" y="518"/>
                    <a:pt x="439" y="518"/>
                    <a:pt x="439" y="518"/>
                  </a:cubicBezTo>
                  <a:cubicBezTo>
                    <a:pt x="438" y="519"/>
                    <a:pt x="438" y="519"/>
                    <a:pt x="438" y="519"/>
                  </a:cubicBezTo>
                  <a:cubicBezTo>
                    <a:pt x="439" y="519"/>
                    <a:pt x="439" y="519"/>
                    <a:pt x="439" y="519"/>
                  </a:cubicBezTo>
                  <a:cubicBezTo>
                    <a:pt x="439" y="519"/>
                    <a:pt x="439" y="518"/>
                    <a:pt x="440" y="515"/>
                  </a:cubicBezTo>
                  <a:cubicBezTo>
                    <a:pt x="440" y="515"/>
                    <a:pt x="440" y="515"/>
                    <a:pt x="440" y="515"/>
                  </a:cubicBezTo>
                  <a:cubicBezTo>
                    <a:pt x="441" y="511"/>
                    <a:pt x="443" y="505"/>
                    <a:pt x="443" y="498"/>
                  </a:cubicBezTo>
                  <a:cubicBezTo>
                    <a:pt x="443" y="494"/>
                    <a:pt x="442" y="489"/>
                    <a:pt x="440" y="486"/>
                  </a:cubicBezTo>
                  <a:cubicBezTo>
                    <a:pt x="440" y="485"/>
                    <a:pt x="440" y="485"/>
                    <a:pt x="440" y="485"/>
                  </a:cubicBezTo>
                  <a:cubicBezTo>
                    <a:pt x="440" y="485"/>
                    <a:pt x="440" y="485"/>
                    <a:pt x="440" y="485"/>
                  </a:cubicBezTo>
                  <a:cubicBezTo>
                    <a:pt x="440" y="485"/>
                    <a:pt x="440" y="485"/>
                    <a:pt x="439" y="484"/>
                  </a:cubicBezTo>
                  <a:cubicBezTo>
                    <a:pt x="438" y="483"/>
                    <a:pt x="438" y="483"/>
                    <a:pt x="438" y="483"/>
                  </a:cubicBezTo>
                  <a:cubicBezTo>
                    <a:pt x="438" y="483"/>
                    <a:pt x="438" y="483"/>
                    <a:pt x="438" y="483"/>
                  </a:cubicBezTo>
                  <a:cubicBezTo>
                    <a:pt x="433" y="483"/>
                    <a:pt x="428" y="483"/>
                    <a:pt x="424" y="483"/>
                  </a:cubicBezTo>
                  <a:cubicBezTo>
                    <a:pt x="424" y="485"/>
                    <a:pt x="424" y="485"/>
                    <a:pt x="424" y="485"/>
                  </a:cubicBezTo>
                  <a:cubicBezTo>
                    <a:pt x="425" y="485"/>
                    <a:pt x="425" y="485"/>
                    <a:pt x="425" y="485"/>
                  </a:cubicBezTo>
                  <a:cubicBezTo>
                    <a:pt x="427" y="471"/>
                    <a:pt x="427" y="471"/>
                    <a:pt x="427" y="471"/>
                  </a:cubicBezTo>
                  <a:cubicBezTo>
                    <a:pt x="427" y="471"/>
                    <a:pt x="427" y="471"/>
                    <a:pt x="427" y="471"/>
                  </a:cubicBezTo>
                  <a:cubicBezTo>
                    <a:pt x="426" y="467"/>
                    <a:pt x="426" y="464"/>
                    <a:pt x="425" y="461"/>
                  </a:cubicBezTo>
                  <a:cubicBezTo>
                    <a:pt x="424" y="458"/>
                    <a:pt x="423" y="455"/>
                    <a:pt x="421" y="452"/>
                  </a:cubicBezTo>
                  <a:cubicBezTo>
                    <a:pt x="419" y="453"/>
                    <a:pt x="419" y="453"/>
                    <a:pt x="419" y="453"/>
                  </a:cubicBezTo>
                  <a:cubicBezTo>
                    <a:pt x="421" y="452"/>
                    <a:pt x="421" y="452"/>
                    <a:pt x="421" y="452"/>
                  </a:cubicBezTo>
                  <a:cubicBezTo>
                    <a:pt x="419" y="450"/>
                    <a:pt x="417" y="449"/>
                    <a:pt x="415" y="447"/>
                  </a:cubicBezTo>
                  <a:cubicBezTo>
                    <a:pt x="413" y="446"/>
                    <a:pt x="412" y="445"/>
                    <a:pt x="410" y="444"/>
                  </a:cubicBezTo>
                  <a:cubicBezTo>
                    <a:pt x="409" y="445"/>
                    <a:pt x="409" y="445"/>
                    <a:pt x="409" y="445"/>
                  </a:cubicBezTo>
                  <a:cubicBezTo>
                    <a:pt x="410" y="444"/>
                    <a:pt x="410" y="444"/>
                    <a:pt x="410" y="444"/>
                  </a:cubicBezTo>
                  <a:cubicBezTo>
                    <a:pt x="408" y="441"/>
                    <a:pt x="406" y="439"/>
                    <a:pt x="406" y="435"/>
                  </a:cubicBezTo>
                  <a:cubicBezTo>
                    <a:pt x="406" y="435"/>
                    <a:pt x="406" y="435"/>
                    <a:pt x="406" y="435"/>
                  </a:cubicBezTo>
                  <a:cubicBezTo>
                    <a:pt x="405" y="424"/>
                    <a:pt x="405" y="424"/>
                    <a:pt x="405" y="424"/>
                  </a:cubicBezTo>
                  <a:cubicBezTo>
                    <a:pt x="405" y="424"/>
                    <a:pt x="405" y="424"/>
                    <a:pt x="405" y="424"/>
                  </a:cubicBezTo>
                  <a:cubicBezTo>
                    <a:pt x="404" y="423"/>
                    <a:pt x="403" y="421"/>
                    <a:pt x="402" y="420"/>
                  </a:cubicBezTo>
                  <a:cubicBezTo>
                    <a:pt x="401" y="420"/>
                    <a:pt x="400" y="419"/>
                    <a:pt x="398" y="419"/>
                  </a:cubicBezTo>
                  <a:cubicBezTo>
                    <a:pt x="398" y="420"/>
                    <a:pt x="398" y="420"/>
                    <a:pt x="398" y="420"/>
                  </a:cubicBezTo>
                  <a:cubicBezTo>
                    <a:pt x="398" y="419"/>
                    <a:pt x="398" y="419"/>
                    <a:pt x="398" y="419"/>
                  </a:cubicBezTo>
                  <a:cubicBezTo>
                    <a:pt x="396" y="418"/>
                    <a:pt x="394" y="417"/>
                    <a:pt x="393" y="417"/>
                  </a:cubicBezTo>
                  <a:cubicBezTo>
                    <a:pt x="391" y="416"/>
                    <a:pt x="389" y="415"/>
                    <a:pt x="388" y="414"/>
                  </a:cubicBezTo>
                  <a:cubicBezTo>
                    <a:pt x="388" y="414"/>
                    <a:pt x="388" y="414"/>
                    <a:pt x="388" y="414"/>
                  </a:cubicBezTo>
                  <a:cubicBezTo>
                    <a:pt x="386" y="412"/>
                    <a:pt x="384" y="410"/>
                    <a:pt x="383" y="407"/>
                  </a:cubicBezTo>
                  <a:cubicBezTo>
                    <a:pt x="382" y="405"/>
                    <a:pt x="382" y="402"/>
                    <a:pt x="381" y="399"/>
                  </a:cubicBezTo>
                  <a:cubicBezTo>
                    <a:pt x="381" y="399"/>
                    <a:pt x="381" y="399"/>
                    <a:pt x="381" y="399"/>
                  </a:cubicBezTo>
                  <a:cubicBezTo>
                    <a:pt x="380" y="393"/>
                    <a:pt x="380" y="389"/>
                    <a:pt x="378" y="383"/>
                  </a:cubicBezTo>
                  <a:cubicBezTo>
                    <a:pt x="377" y="383"/>
                    <a:pt x="377" y="383"/>
                    <a:pt x="377" y="383"/>
                  </a:cubicBezTo>
                  <a:cubicBezTo>
                    <a:pt x="378" y="383"/>
                    <a:pt x="378" y="383"/>
                    <a:pt x="378" y="383"/>
                  </a:cubicBezTo>
                  <a:cubicBezTo>
                    <a:pt x="378" y="382"/>
                    <a:pt x="378" y="381"/>
                    <a:pt x="378" y="380"/>
                  </a:cubicBezTo>
                  <a:cubicBezTo>
                    <a:pt x="378" y="379"/>
                    <a:pt x="378" y="378"/>
                    <a:pt x="378" y="376"/>
                  </a:cubicBezTo>
                  <a:cubicBezTo>
                    <a:pt x="376" y="377"/>
                    <a:pt x="376" y="377"/>
                    <a:pt x="376" y="377"/>
                  </a:cubicBezTo>
                  <a:cubicBezTo>
                    <a:pt x="378" y="377"/>
                    <a:pt x="378" y="377"/>
                    <a:pt x="378" y="377"/>
                  </a:cubicBezTo>
                  <a:cubicBezTo>
                    <a:pt x="377" y="376"/>
                    <a:pt x="377" y="375"/>
                    <a:pt x="377" y="375"/>
                  </a:cubicBezTo>
                  <a:cubicBezTo>
                    <a:pt x="376" y="375"/>
                    <a:pt x="376" y="375"/>
                    <a:pt x="375" y="375"/>
                  </a:cubicBezTo>
                  <a:cubicBezTo>
                    <a:pt x="375" y="375"/>
                    <a:pt x="375" y="375"/>
                    <a:pt x="375" y="375"/>
                  </a:cubicBezTo>
                  <a:cubicBezTo>
                    <a:pt x="375" y="375"/>
                    <a:pt x="375" y="375"/>
                    <a:pt x="375" y="375"/>
                  </a:cubicBezTo>
                  <a:cubicBezTo>
                    <a:pt x="375" y="375"/>
                    <a:pt x="375" y="375"/>
                    <a:pt x="375" y="375"/>
                  </a:cubicBezTo>
                  <a:cubicBezTo>
                    <a:pt x="373" y="373"/>
                    <a:pt x="372" y="372"/>
                    <a:pt x="370" y="372"/>
                  </a:cubicBezTo>
                  <a:cubicBezTo>
                    <a:pt x="370" y="371"/>
                    <a:pt x="369" y="371"/>
                    <a:pt x="369" y="371"/>
                  </a:cubicBezTo>
                  <a:cubicBezTo>
                    <a:pt x="369" y="370"/>
                    <a:pt x="369" y="370"/>
                    <a:pt x="368" y="370"/>
                  </a:cubicBezTo>
                  <a:cubicBezTo>
                    <a:pt x="368" y="370"/>
                    <a:pt x="368" y="370"/>
                    <a:pt x="368" y="370"/>
                  </a:cubicBezTo>
                  <a:cubicBezTo>
                    <a:pt x="368" y="368"/>
                    <a:pt x="368" y="367"/>
                    <a:pt x="368" y="366"/>
                  </a:cubicBezTo>
                  <a:cubicBezTo>
                    <a:pt x="368" y="361"/>
                    <a:pt x="369" y="357"/>
                    <a:pt x="370" y="353"/>
                  </a:cubicBezTo>
                  <a:cubicBezTo>
                    <a:pt x="371" y="349"/>
                    <a:pt x="372" y="345"/>
                    <a:pt x="372" y="340"/>
                  </a:cubicBezTo>
                  <a:cubicBezTo>
                    <a:pt x="372" y="339"/>
                    <a:pt x="372" y="337"/>
                    <a:pt x="372" y="336"/>
                  </a:cubicBezTo>
                  <a:cubicBezTo>
                    <a:pt x="371" y="327"/>
                    <a:pt x="368" y="322"/>
                    <a:pt x="362" y="315"/>
                  </a:cubicBezTo>
                  <a:cubicBezTo>
                    <a:pt x="362" y="315"/>
                    <a:pt x="362" y="315"/>
                    <a:pt x="362" y="315"/>
                  </a:cubicBezTo>
                  <a:cubicBezTo>
                    <a:pt x="357" y="309"/>
                    <a:pt x="354" y="306"/>
                    <a:pt x="347" y="301"/>
                  </a:cubicBezTo>
                  <a:cubicBezTo>
                    <a:pt x="347" y="301"/>
                    <a:pt x="347" y="301"/>
                    <a:pt x="347" y="301"/>
                  </a:cubicBezTo>
                  <a:cubicBezTo>
                    <a:pt x="346" y="300"/>
                    <a:pt x="345" y="299"/>
                    <a:pt x="344" y="297"/>
                  </a:cubicBezTo>
                  <a:cubicBezTo>
                    <a:pt x="343" y="296"/>
                    <a:pt x="342" y="294"/>
                    <a:pt x="340" y="293"/>
                  </a:cubicBezTo>
                  <a:cubicBezTo>
                    <a:pt x="340" y="293"/>
                    <a:pt x="340" y="293"/>
                    <a:pt x="340" y="293"/>
                  </a:cubicBezTo>
                  <a:cubicBezTo>
                    <a:pt x="334" y="287"/>
                    <a:pt x="330" y="284"/>
                    <a:pt x="326" y="276"/>
                  </a:cubicBezTo>
                  <a:cubicBezTo>
                    <a:pt x="325" y="277"/>
                    <a:pt x="325" y="277"/>
                    <a:pt x="325" y="277"/>
                  </a:cubicBezTo>
                  <a:cubicBezTo>
                    <a:pt x="326" y="276"/>
                    <a:pt x="326" y="276"/>
                    <a:pt x="326" y="276"/>
                  </a:cubicBezTo>
                  <a:cubicBezTo>
                    <a:pt x="326" y="275"/>
                    <a:pt x="325" y="274"/>
                    <a:pt x="325" y="273"/>
                  </a:cubicBezTo>
                  <a:cubicBezTo>
                    <a:pt x="325" y="272"/>
                    <a:pt x="325" y="272"/>
                    <a:pt x="325" y="272"/>
                  </a:cubicBezTo>
                  <a:cubicBezTo>
                    <a:pt x="325" y="272"/>
                    <a:pt x="325" y="272"/>
                    <a:pt x="325" y="272"/>
                  </a:cubicBezTo>
                  <a:cubicBezTo>
                    <a:pt x="323" y="268"/>
                    <a:pt x="321" y="264"/>
                    <a:pt x="319" y="261"/>
                  </a:cubicBezTo>
                  <a:cubicBezTo>
                    <a:pt x="317" y="257"/>
                    <a:pt x="314" y="254"/>
                    <a:pt x="310" y="251"/>
                  </a:cubicBezTo>
                  <a:cubicBezTo>
                    <a:pt x="309" y="252"/>
                    <a:pt x="309" y="252"/>
                    <a:pt x="309" y="252"/>
                  </a:cubicBezTo>
                  <a:cubicBezTo>
                    <a:pt x="310" y="253"/>
                    <a:pt x="310" y="253"/>
                    <a:pt x="310" y="253"/>
                  </a:cubicBezTo>
                  <a:cubicBezTo>
                    <a:pt x="313" y="247"/>
                    <a:pt x="313" y="243"/>
                    <a:pt x="315" y="238"/>
                  </a:cubicBezTo>
                  <a:cubicBezTo>
                    <a:pt x="313" y="237"/>
                    <a:pt x="313" y="237"/>
                    <a:pt x="313" y="237"/>
                  </a:cubicBezTo>
                  <a:cubicBezTo>
                    <a:pt x="315" y="238"/>
                    <a:pt x="315" y="238"/>
                    <a:pt x="315" y="238"/>
                  </a:cubicBezTo>
                  <a:cubicBezTo>
                    <a:pt x="317" y="231"/>
                    <a:pt x="318" y="227"/>
                    <a:pt x="320" y="221"/>
                  </a:cubicBezTo>
                  <a:cubicBezTo>
                    <a:pt x="320" y="221"/>
                    <a:pt x="320" y="221"/>
                    <a:pt x="320" y="221"/>
                  </a:cubicBezTo>
                  <a:cubicBezTo>
                    <a:pt x="322" y="212"/>
                    <a:pt x="322" y="207"/>
                    <a:pt x="323" y="199"/>
                  </a:cubicBezTo>
                  <a:cubicBezTo>
                    <a:pt x="323" y="199"/>
                    <a:pt x="323" y="199"/>
                    <a:pt x="323" y="199"/>
                  </a:cubicBezTo>
                  <a:cubicBezTo>
                    <a:pt x="323" y="199"/>
                    <a:pt x="323" y="199"/>
                    <a:pt x="323" y="199"/>
                  </a:cubicBezTo>
                  <a:cubicBezTo>
                    <a:pt x="323" y="197"/>
                    <a:pt x="323" y="196"/>
                    <a:pt x="324" y="194"/>
                  </a:cubicBezTo>
                  <a:cubicBezTo>
                    <a:pt x="324" y="193"/>
                    <a:pt x="324" y="191"/>
                    <a:pt x="324" y="190"/>
                  </a:cubicBezTo>
                  <a:cubicBezTo>
                    <a:pt x="324" y="189"/>
                    <a:pt x="324" y="188"/>
                    <a:pt x="324" y="188"/>
                  </a:cubicBezTo>
                  <a:cubicBezTo>
                    <a:pt x="324" y="188"/>
                    <a:pt x="324" y="188"/>
                    <a:pt x="324" y="188"/>
                  </a:cubicBezTo>
                  <a:cubicBezTo>
                    <a:pt x="324" y="186"/>
                    <a:pt x="323" y="185"/>
                    <a:pt x="322" y="184"/>
                  </a:cubicBezTo>
                  <a:cubicBezTo>
                    <a:pt x="320" y="183"/>
                    <a:pt x="319" y="182"/>
                    <a:pt x="318" y="182"/>
                  </a:cubicBezTo>
                  <a:cubicBezTo>
                    <a:pt x="318" y="182"/>
                    <a:pt x="318" y="182"/>
                    <a:pt x="318" y="182"/>
                  </a:cubicBezTo>
                  <a:cubicBezTo>
                    <a:pt x="317" y="181"/>
                    <a:pt x="316" y="180"/>
                    <a:pt x="314" y="178"/>
                  </a:cubicBezTo>
                  <a:cubicBezTo>
                    <a:pt x="314" y="178"/>
                    <a:pt x="314" y="178"/>
                    <a:pt x="314" y="178"/>
                  </a:cubicBezTo>
                  <a:cubicBezTo>
                    <a:pt x="314" y="178"/>
                    <a:pt x="314" y="178"/>
                    <a:pt x="314" y="178"/>
                  </a:cubicBezTo>
                  <a:cubicBezTo>
                    <a:pt x="311" y="175"/>
                    <a:pt x="309" y="173"/>
                    <a:pt x="306" y="169"/>
                  </a:cubicBezTo>
                  <a:cubicBezTo>
                    <a:pt x="304" y="170"/>
                    <a:pt x="304" y="170"/>
                    <a:pt x="304" y="170"/>
                  </a:cubicBezTo>
                  <a:cubicBezTo>
                    <a:pt x="306" y="169"/>
                    <a:pt x="306" y="169"/>
                    <a:pt x="306" y="169"/>
                  </a:cubicBezTo>
                  <a:cubicBezTo>
                    <a:pt x="305" y="166"/>
                    <a:pt x="304" y="164"/>
                    <a:pt x="302" y="160"/>
                  </a:cubicBezTo>
                  <a:cubicBezTo>
                    <a:pt x="302" y="160"/>
                    <a:pt x="302" y="160"/>
                    <a:pt x="302" y="160"/>
                  </a:cubicBezTo>
                  <a:cubicBezTo>
                    <a:pt x="301" y="159"/>
                    <a:pt x="301" y="157"/>
                    <a:pt x="300" y="155"/>
                  </a:cubicBezTo>
                  <a:cubicBezTo>
                    <a:pt x="299" y="156"/>
                    <a:pt x="299" y="156"/>
                    <a:pt x="299" y="156"/>
                  </a:cubicBezTo>
                  <a:cubicBezTo>
                    <a:pt x="300" y="155"/>
                    <a:pt x="300" y="155"/>
                    <a:pt x="300" y="155"/>
                  </a:cubicBezTo>
                  <a:cubicBezTo>
                    <a:pt x="299" y="153"/>
                    <a:pt x="298" y="152"/>
                    <a:pt x="297" y="151"/>
                  </a:cubicBezTo>
                  <a:cubicBezTo>
                    <a:pt x="297" y="151"/>
                    <a:pt x="297" y="151"/>
                    <a:pt x="297" y="151"/>
                  </a:cubicBezTo>
                  <a:cubicBezTo>
                    <a:pt x="296" y="149"/>
                    <a:pt x="294" y="148"/>
                    <a:pt x="293" y="147"/>
                  </a:cubicBezTo>
                  <a:cubicBezTo>
                    <a:pt x="291" y="146"/>
                    <a:pt x="289" y="145"/>
                    <a:pt x="287" y="144"/>
                  </a:cubicBezTo>
                  <a:cubicBezTo>
                    <a:pt x="287" y="144"/>
                    <a:pt x="287" y="144"/>
                    <a:pt x="287" y="144"/>
                  </a:cubicBezTo>
                  <a:cubicBezTo>
                    <a:pt x="283" y="143"/>
                    <a:pt x="281" y="141"/>
                    <a:pt x="277" y="138"/>
                  </a:cubicBezTo>
                  <a:cubicBezTo>
                    <a:pt x="277" y="138"/>
                    <a:pt x="277" y="138"/>
                    <a:pt x="277" y="138"/>
                  </a:cubicBezTo>
                  <a:cubicBezTo>
                    <a:pt x="272" y="135"/>
                    <a:pt x="269" y="133"/>
                    <a:pt x="266" y="128"/>
                  </a:cubicBezTo>
                  <a:cubicBezTo>
                    <a:pt x="266" y="128"/>
                    <a:pt x="266" y="128"/>
                    <a:pt x="266" y="128"/>
                  </a:cubicBezTo>
                  <a:cubicBezTo>
                    <a:pt x="264" y="126"/>
                    <a:pt x="263" y="125"/>
                    <a:pt x="262" y="124"/>
                  </a:cubicBezTo>
                  <a:cubicBezTo>
                    <a:pt x="261" y="123"/>
                    <a:pt x="260" y="122"/>
                    <a:pt x="260" y="120"/>
                  </a:cubicBezTo>
                  <a:cubicBezTo>
                    <a:pt x="260" y="120"/>
                    <a:pt x="260" y="120"/>
                    <a:pt x="260" y="120"/>
                  </a:cubicBezTo>
                  <a:cubicBezTo>
                    <a:pt x="259" y="119"/>
                    <a:pt x="258" y="118"/>
                    <a:pt x="258" y="116"/>
                  </a:cubicBezTo>
                  <a:cubicBezTo>
                    <a:pt x="258" y="116"/>
                    <a:pt x="258" y="116"/>
                    <a:pt x="258" y="116"/>
                  </a:cubicBezTo>
                  <a:cubicBezTo>
                    <a:pt x="257" y="112"/>
                    <a:pt x="256" y="110"/>
                    <a:pt x="256" y="106"/>
                  </a:cubicBezTo>
                  <a:cubicBezTo>
                    <a:pt x="256" y="106"/>
                    <a:pt x="256" y="106"/>
                    <a:pt x="256" y="106"/>
                  </a:cubicBezTo>
                  <a:cubicBezTo>
                    <a:pt x="256" y="106"/>
                    <a:pt x="256" y="106"/>
                    <a:pt x="256" y="106"/>
                  </a:cubicBezTo>
                  <a:cubicBezTo>
                    <a:pt x="256" y="104"/>
                    <a:pt x="255" y="103"/>
                    <a:pt x="255" y="101"/>
                  </a:cubicBezTo>
                  <a:cubicBezTo>
                    <a:pt x="255" y="101"/>
                    <a:pt x="255" y="101"/>
                    <a:pt x="255" y="101"/>
                  </a:cubicBezTo>
                  <a:cubicBezTo>
                    <a:pt x="255" y="101"/>
                    <a:pt x="255" y="101"/>
                    <a:pt x="255" y="101"/>
                  </a:cubicBezTo>
                  <a:cubicBezTo>
                    <a:pt x="255" y="99"/>
                    <a:pt x="256" y="98"/>
                    <a:pt x="256" y="96"/>
                  </a:cubicBezTo>
                  <a:cubicBezTo>
                    <a:pt x="256" y="95"/>
                    <a:pt x="256" y="95"/>
                    <a:pt x="256" y="95"/>
                  </a:cubicBezTo>
                  <a:cubicBezTo>
                    <a:pt x="256" y="95"/>
                    <a:pt x="256" y="95"/>
                    <a:pt x="256" y="95"/>
                  </a:cubicBezTo>
                  <a:cubicBezTo>
                    <a:pt x="256" y="94"/>
                    <a:pt x="256" y="94"/>
                    <a:pt x="255" y="93"/>
                  </a:cubicBezTo>
                  <a:cubicBezTo>
                    <a:pt x="255" y="93"/>
                    <a:pt x="254" y="92"/>
                    <a:pt x="254" y="92"/>
                  </a:cubicBezTo>
                  <a:cubicBezTo>
                    <a:pt x="253" y="92"/>
                    <a:pt x="253" y="92"/>
                    <a:pt x="252" y="92"/>
                  </a:cubicBezTo>
                  <a:cubicBezTo>
                    <a:pt x="252" y="92"/>
                    <a:pt x="252" y="92"/>
                    <a:pt x="252" y="92"/>
                  </a:cubicBezTo>
                  <a:cubicBezTo>
                    <a:pt x="251" y="92"/>
                    <a:pt x="251" y="92"/>
                    <a:pt x="251" y="92"/>
                  </a:cubicBezTo>
                  <a:cubicBezTo>
                    <a:pt x="250" y="92"/>
                    <a:pt x="249" y="92"/>
                    <a:pt x="249" y="91"/>
                  </a:cubicBezTo>
                  <a:cubicBezTo>
                    <a:pt x="248" y="91"/>
                    <a:pt x="247" y="91"/>
                    <a:pt x="246" y="90"/>
                  </a:cubicBezTo>
                  <a:cubicBezTo>
                    <a:pt x="246" y="91"/>
                    <a:pt x="246" y="91"/>
                    <a:pt x="246" y="91"/>
                  </a:cubicBezTo>
                  <a:cubicBezTo>
                    <a:pt x="247" y="90"/>
                    <a:pt x="247" y="90"/>
                    <a:pt x="247" y="90"/>
                  </a:cubicBezTo>
                  <a:cubicBezTo>
                    <a:pt x="246" y="90"/>
                    <a:pt x="246" y="89"/>
                    <a:pt x="246"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6" y="88"/>
                    <a:pt x="246" y="87"/>
                  </a:cubicBezTo>
                  <a:cubicBezTo>
                    <a:pt x="246" y="87"/>
                    <a:pt x="246" y="87"/>
                    <a:pt x="246" y="87"/>
                  </a:cubicBezTo>
                  <a:cubicBezTo>
                    <a:pt x="247" y="85"/>
                    <a:pt x="248" y="84"/>
                    <a:pt x="248" y="81"/>
                  </a:cubicBezTo>
                  <a:cubicBezTo>
                    <a:pt x="249" y="80"/>
                    <a:pt x="249" y="78"/>
                    <a:pt x="249" y="76"/>
                  </a:cubicBezTo>
                  <a:cubicBezTo>
                    <a:pt x="249" y="76"/>
                    <a:pt x="249" y="75"/>
                    <a:pt x="249" y="74"/>
                  </a:cubicBezTo>
                  <a:cubicBezTo>
                    <a:pt x="249" y="74"/>
                    <a:pt x="249" y="74"/>
                    <a:pt x="249" y="74"/>
                  </a:cubicBezTo>
                  <a:cubicBezTo>
                    <a:pt x="249" y="71"/>
                    <a:pt x="248" y="69"/>
                    <a:pt x="247" y="66"/>
                  </a:cubicBezTo>
                  <a:cubicBezTo>
                    <a:pt x="246" y="64"/>
                    <a:pt x="245" y="62"/>
                    <a:pt x="245" y="59"/>
                  </a:cubicBezTo>
                  <a:cubicBezTo>
                    <a:pt x="243" y="45"/>
                    <a:pt x="243" y="45"/>
                    <a:pt x="243" y="45"/>
                  </a:cubicBezTo>
                  <a:cubicBezTo>
                    <a:pt x="241" y="34"/>
                    <a:pt x="241" y="34"/>
                    <a:pt x="241" y="34"/>
                  </a:cubicBezTo>
                  <a:cubicBezTo>
                    <a:pt x="240" y="28"/>
                    <a:pt x="240" y="28"/>
                    <a:pt x="240" y="28"/>
                  </a:cubicBezTo>
                  <a:cubicBezTo>
                    <a:pt x="240" y="28"/>
                    <a:pt x="240" y="28"/>
                    <a:pt x="240" y="28"/>
                  </a:cubicBezTo>
                  <a:cubicBezTo>
                    <a:pt x="240" y="26"/>
                    <a:pt x="239" y="24"/>
                    <a:pt x="238" y="23"/>
                  </a:cubicBezTo>
                  <a:cubicBezTo>
                    <a:pt x="237" y="22"/>
                    <a:pt x="235" y="21"/>
                    <a:pt x="234" y="20"/>
                  </a:cubicBezTo>
                  <a:cubicBezTo>
                    <a:pt x="234" y="20"/>
                    <a:pt x="234" y="20"/>
                    <a:pt x="234" y="20"/>
                  </a:cubicBezTo>
                  <a:cubicBezTo>
                    <a:pt x="232" y="19"/>
                    <a:pt x="231" y="17"/>
                    <a:pt x="229" y="16"/>
                  </a:cubicBezTo>
                  <a:cubicBezTo>
                    <a:pt x="229" y="16"/>
                    <a:pt x="229" y="16"/>
                    <a:pt x="229" y="16"/>
                  </a:cubicBezTo>
                  <a:cubicBezTo>
                    <a:pt x="228" y="15"/>
                    <a:pt x="227" y="15"/>
                    <a:pt x="226" y="14"/>
                  </a:cubicBezTo>
                  <a:cubicBezTo>
                    <a:pt x="223" y="13"/>
                    <a:pt x="221" y="11"/>
                    <a:pt x="217" y="9"/>
                  </a:cubicBezTo>
                  <a:cubicBezTo>
                    <a:pt x="212" y="7"/>
                    <a:pt x="208" y="7"/>
                    <a:pt x="204" y="5"/>
                  </a:cubicBezTo>
                  <a:cubicBezTo>
                    <a:pt x="204" y="5"/>
                    <a:pt x="204" y="5"/>
                    <a:pt x="204" y="5"/>
                  </a:cubicBezTo>
                  <a:cubicBezTo>
                    <a:pt x="204" y="5"/>
                    <a:pt x="204" y="5"/>
                    <a:pt x="204" y="5"/>
                  </a:cubicBezTo>
                  <a:cubicBezTo>
                    <a:pt x="201" y="4"/>
                    <a:pt x="199" y="3"/>
                    <a:pt x="196" y="2"/>
                  </a:cubicBezTo>
                  <a:cubicBezTo>
                    <a:pt x="196" y="2"/>
                    <a:pt x="196" y="2"/>
                    <a:pt x="196" y="2"/>
                  </a:cubicBezTo>
                  <a:cubicBezTo>
                    <a:pt x="195" y="2"/>
                    <a:pt x="195" y="1"/>
                    <a:pt x="194" y="1"/>
                  </a:cubicBezTo>
                  <a:cubicBezTo>
                    <a:pt x="194" y="1"/>
                    <a:pt x="193" y="0"/>
                    <a:pt x="192" y="1"/>
                  </a:cubicBezTo>
                  <a:cubicBezTo>
                    <a:pt x="191" y="1"/>
                    <a:pt x="191" y="1"/>
                    <a:pt x="191" y="1"/>
                  </a:cubicBezTo>
                  <a:cubicBezTo>
                    <a:pt x="191" y="1"/>
                    <a:pt x="190" y="1"/>
                    <a:pt x="190" y="1"/>
                  </a:cubicBezTo>
                  <a:cubicBezTo>
                    <a:pt x="189" y="2"/>
                    <a:pt x="189" y="2"/>
                    <a:pt x="189" y="2"/>
                  </a:cubicBezTo>
                  <a:cubicBezTo>
                    <a:pt x="189" y="3"/>
                    <a:pt x="189" y="3"/>
                    <a:pt x="189" y="3"/>
                  </a:cubicBezTo>
                  <a:cubicBezTo>
                    <a:pt x="189" y="3"/>
                    <a:pt x="189" y="3"/>
                    <a:pt x="189" y="3"/>
                  </a:cubicBezTo>
                  <a:cubicBezTo>
                    <a:pt x="191" y="3"/>
                    <a:pt x="191" y="3"/>
                    <a:pt x="191" y="3"/>
                  </a:cubicBezTo>
                  <a:cubicBezTo>
                    <a:pt x="189" y="2"/>
                    <a:pt x="189" y="2"/>
                    <a:pt x="189" y="2"/>
                  </a:cubicBezTo>
                  <a:cubicBezTo>
                    <a:pt x="189" y="3"/>
                    <a:pt x="189" y="4"/>
                    <a:pt x="189" y="4"/>
                  </a:cubicBezTo>
                  <a:cubicBezTo>
                    <a:pt x="189" y="5"/>
                    <a:pt x="189" y="6"/>
                    <a:pt x="189" y="6"/>
                  </a:cubicBezTo>
                  <a:cubicBezTo>
                    <a:pt x="190" y="6"/>
                    <a:pt x="190" y="6"/>
                    <a:pt x="190" y="6"/>
                  </a:cubicBezTo>
                  <a:cubicBezTo>
                    <a:pt x="189" y="6"/>
                    <a:pt x="189" y="6"/>
                    <a:pt x="189" y="6"/>
                  </a:cubicBezTo>
                  <a:cubicBezTo>
                    <a:pt x="189" y="8"/>
                    <a:pt x="189" y="9"/>
                    <a:pt x="188" y="11"/>
                  </a:cubicBezTo>
                  <a:cubicBezTo>
                    <a:pt x="190" y="11"/>
                    <a:pt x="190" y="11"/>
                    <a:pt x="190" y="11"/>
                  </a:cubicBezTo>
                  <a:cubicBezTo>
                    <a:pt x="188" y="11"/>
                    <a:pt x="188" y="11"/>
                    <a:pt x="188" y="11"/>
                  </a:cubicBezTo>
                  <a:cubicBezTo>
                    <a:pt x="188" y="12"/>
                    <a:pt x="188" y="12"/>
                    <a:pt x="187" y="13"/>
                  </a:cubicBezTo>
                  <a:cubicBezTo>
                    <a:pt x="187" y="13"/>
                    <a:pt x="187" y="13"/>
                    <a:pt x="187" y="13"/>
                  </a:cubicBezTo>
                  <a:cubicBezTo>
                    <a:pt x="186" y="14"/>
                    <a:pt x="186" y="14"/>
                    <a:pt x="185" y="15"/>
                  </a:cubicBezTo>
                  <a:cubicBezTo>
                    <a:pt x="185" y="15"/>
                    <a:pt x="184" y="15"/>
                    <a:pt x="183" y="15"/>
                  </a:cubicBezTo>
                  <a:cubicBezTo>
                    <a:pt x="183" y="15"/>
                    <a:pt x="183" y="15"/>
                    <a:pt x="183" y="15"/>
                  </a:cubicBezTo>
                  <a:cubicBezTo>
                    <a:pt x="182" y="15"/>
                    <a:pt x="182" y="15"/>
                    <a:pt x="181" y="15"/>
                  </a:cubicBezTo>
                  <a:cubicBezTo>
                    <a:pt x="180" y="15"/>
                    <a:pt x="180" y="15"/>
                    <a:pt x="180" y="15"/>
                  </a:cubicBezTo>
                  <a:cubicBezTo>
                    <a:pt x="178" y="16"/>
                    <a:pt x="177" y="16"/>
                    <a:pt x="176" y="17"/>
                  </a:cubicBezTo>
                  <a:cubicBezTo>
                    <a:pt x="175" y="17"/>
                    <a:pt x="174" y="18"/>
                    <a:pt x="173" y="19"/>
                  </a:cubicBezTo>
                  <a:cubicBezTo>
                    <a:pt x="172" y="20"/>
                    <a:pt x="171" y="20"/>
                    <a:pt x="170" y="21"/>
                  </a:cubicBezTo>
                  <a:cubicBezTo>
                    <a:pt x="169" y="22"/>
                    <a:pt x="168" y="23"/>
                    <a:pt x="168" y="25"/>
                  </a:cubicBezTo>
                  <a:cubicBezTo>
                    <a:pt x="168" y="25"/>
                    <a:pt x="168" y="25"/>
                    <a:pt x="168" y="25"/>
                  </a:cubicBezTo>
                  <a:cubicBezTo>
                    <a:pt x="167" y="26"/>
                    <a:pt x="167" y="28"/>
                    <a:pt x="167" y="29"/>
                  </a:cubicBezTo>
                  <a:cubicBezTo>
                    <a:pt x="167" y="30"/>
                    <a:pt x="167" y="31"/>
                    <a:pt x="167" y="32"/>
                  </a:cubicBezTo>
                  <a:cubicBezTo>
                    <a:pt x="167" y="32"/>
                    <a:pt x="167" y="32"/>
                    <a:pt x="167" y="32"/>
                  </a:cubicBezTo>
                  <a:cubicBezTo>
                    <a:pt x="166" y="35"/>
                    <a:pt x="165" y="37"/>
                    <a:pt x="164" y="39"/>
                  </a:cubicBezTo>
                  <a:cubicBezTo>
                    <a:pt x="164" y="39"/>
                    <a:pt x="164" y="39"/>
                    <a:pt x="164" y="39"/>
                  </a:cubicBezTo>
                  <a:cubicBezTo>
                    <a:pt x="164" y="41"/>
                    <a:pt x="164" y="41"/>
                    <a:pt x="164" y="41"/>
                  </a:cubicBezTo>
                  <a:cubicBezTo>
                    <a:pt x="166" y="41"/>
                    <a:pt x="166" y="41"/>
                    <a:pt x="166" y="41"/>
                  </a:cubicBezTo>
                  <a:cubicBezTo>
                    <a:pt x="164" y="40"/>
                    <a:pt x="164" y="40"/>
                    <a:pt x="164" y="40"/>
                  </a:cubicBezTo>
                  <a:cubicBezTo>
                    <a:pt x="164" y="42"/>
                    <a:pt x="163" y="44"/>
                    <a:pt x="162" y="46"/>
                  </a:cubicBezTo>
                  <a:cubicBezTo>
                    <a:pt x="161" y="48"/>
                    <a:pt x="161" y="50"/>
                    <a:pt x="161" y="52"/>
                  </a:cubicBezTo>
                  <a:cubicBezTo>
                    <a:pt x="161" y="53"/>
                    <a:pt x="161" y="53"/>
                    <a:pt x="161" y="54"/>
                  </a:cubicBezTo>
                  <a:cubicBezTo>
                    <a:pt x="161" y="54"/>
                    <a:pt x="161" y="54"/>
                    <a:pt x="161" y="54"/>
                  </a:cubicBezTo>
                  <a:cubicBezTo>
                    <a:pt x="161" y="55"/>
                    <a:pt x="161" y="56"/>
                    <a:pt x="162" y="57"/>
                  </a:cubicBezTo>
                  <a:cubicBezTo>
                    <a:pt x="163" y="58"/>
                    <a:pt x="164" y="58"/>
                    <a:pt x="165" y="59"/>
                  </a:cubicBezTo>
                  <a:cubicBezTo>
                    <a:pt x="165" y="60"/>
                    <a:pt x="166" y="60"/>
                    <a:pt x="166" y="61"/>
                  </a:cubicBezTo>
                  <a:cubicBezTo>
                    <a:pt x="166" y="61"/>
                    <a:pt x="166" y="61"/>
                    <a:pt x="166" y="61"/>
                  </a:cubicBezTo>
                  <a:cubicBezTo>
                    <a:pt x="166" y="61"/>
                    <a:pt x="166" y="61"/>
                    <a:pt x="166" y="61"/>
                  </a:cubicBezTo>
                  <a:cubicBezTo>
                    <a:pt x="166" y="61"/>
                    <a:pt x="166" y="61"/>
                    <a:pt x="166" y="61"/>
                  </a:cubicBezTo>
                  <a:cubicBezTo>
                    <a:pt x="165" y="61"/>
                    <a:pt x="165" y="62"/>
                    <a:pt x="165" y="62"/>
                  </a:cubicBezTo>
                  <a:cubicBezTo>
                    <a:pt x="165" y="62"/>
                    <a:pt x="165" y="62"/>
                    <a:pt x="165" y="62"/>
                  </a:cubicBezTo>
                  <a:cubicBezTo>
                    <a:pt x="165" y="62"/>
                    <a:pt x="165" y="62"/>
                    <a:pt x="165" y="62"/>
                  </a:cubicBezTo>
                  <a:cubicBezTo>
                    <a:pt x="165" y="64"/>
                    <a:pt x="164" y="65"/>
                    <a:pt x="164" y="67"/>
                  </a:cubicBezTo>
                  <a:cubicBezTo>
                    <a:pt x="164" y="67"/>
                    <a:pt x="164" y="68"/>
                    <a:pt x="165" y="68"/>
                  </a:cubicBezTo>
                  <a:cubicBezTo>
                    <a:pt x="165" y="68"/>
                    <a:pt x="165" y="68"/>
                    <a:pt x="165" y="68"/>
                  </a:cubicBezTo>
                  <a:cubicBezTo>
                    <a:pt x="168" y="98"/>
                    <a:pt x="168" y="98"/>
                    <a:pt x="168" y="98"/>
                  </a:cubicBezTo>
                  <a:cubicBezTo>
                    <a:pt x="168" y="98"/>
                    <a:pt x="168" y="98"/>
                    <a:pt x="168" y="98"/>
                  </a:cubicBezTo>
                  <a:cubicBezTo>
                    <a:pt x="168" y="98"/>
                    <a:pt x="168" y="99"/>
                    <a:pt x="168" y="99"/>
                  </a:cubicBezTo>
                  <a:cubicBezTo>
                    <a:pt x="168" y="101"/>
                    <a:pt x="168" y="102"/>
                    <a:pt x="167" y="103"/>
                  </a:cubicBezTo>
                  <a:cubicBezTo>
                    <a:pt x="167" y="103"/>
                    <a:pt x="167" y="103"/>
                    <a:pt x="167" y="103"/>
                  </a:cubicBezTo>
                  <a:cubicBezTo>
                    <a:pt x="167" y="105"/>
                    <a:pt x="167" y="105"/>
                    <a:pt x="167" y="105"/>
                  </a:cubicBezTo>
                  <a:cubicBezTo>
                    <a:pt x="169" y="105"/>
                    <a:pt x="169" y="105"/>
                    <a:pt x="169" y="105"/>
                  </a:cubicBezTo>
                  <a:cubicBezTo>
                    <a:pt x="167" y="104"/>
                    <a:pt x="167" y="104"/>
                    <a:pt x="167" y="104"/>
                  </a:cubicBezTo>
                  <a:cubicBezTo>
                    <a:pt x="167" y="105"/>
                    <a:pt x="167" y="105"/>
                    <a:pt x="166" y="105"/>
                  </a:cubicBezTo>
                  <a:cubicBezTo>
                    <a:pt x="165" y="106"/>
                    <a:pt x="164" y="106"/>
                    <a:pt x="164" y="108"/>
                  </a:cubicBezTo>
                  <a:cubicBezTo>
                    <a:pt x="164" y="108"/>
                    <a:pt x="164" y="108"/>
                    <a:pt x="164" y="108"/>
                  </a:cubicBezTo>
                  <a:cubicBezTo>
                    <a:pt x="162" y="110"/>
                    <a:pt x="162" y="112"/>
                    <a:pt x="161" y="114"/>
                  </a:cubicBezTo>
                  <a:cubicBezTo>
                    <a:pt x="161" y="114"/>
                    <a:pt x="161" y="114"/>
                    <a:pt x="161" y="114"/>
                  </a:cubicBezTo>
                  <a:cubicBezTo>
                    <a:pt x="161" y="115"/>
                    <a:pt x="160" y="116"/>
                    <a:pt x="159" y="117"/>
                  </a:cubicBezTo>
                  <a:cubicBezTo>
                    <a:pt x="159" y="118"/>
                    <a:pt x="158" y="119"/>
                    <a:pt x="158" y="121"/>
                  </a:cubicBezTo>
                  <a:cubicBezTo>
                    <a:pt x="158" y="121"/>
                    <a:pt x="158" y="121"/>
                    <a:pt x="158" y="121"/>
                  </a:cubicBezTo>
                  <a:cubicBezTo>
                    <a:pt x="157" y="121"/>
                    <a:pt x="157" y="121"/>
                    <a:pt x="157" y="121"/>
                  </a:cubicBezTo>
                  <a:cubicBezTo>
                    <a:pt x="157" y="121"/>
                    <a:pt x="157" y="121"/>
                    <a:pt x="157" y="121"/>
                  </a:cubicBezTo>
                  <a:cubicBezTo>
                    <a:pt x="157" y="122"/>
                    <a:pt x="158" y="123"/>
                    <a:pt x="158" y="123"/>
                  </a:cubicBezTo>
                  <a:cubicBezTo>
                    <a:pt x="158" y="124"/>
                    <a:pt x="158" y="124"/>
                    <a:pt x="158" y="125"/>
                  </a:cubicBezTo>
                  <a:cubicBezTo>
                    <a:pt x="158" y="125"/>
                    <a:pt x="158" y="125"/>
                    <a:pt x="158" y="125"/>
                  </a:cubicBezTo>
                  <a:cubicBezTo>
                    <a:pt x="158" y="125"/>
                    <a:pt x="158" y="125"/>
                    <a:pt x="158" y="125"/>
                  </a:cubicBezTo>
                  <a:cubicBezTo>
                    <a:pt x="158" y="125"/>
                    <a:pt x="158" y="126"/>
                    <a:pt x="158" y="126"/>
                  </a:cubicBezTo>
                  <a:cubicBezTo>
                    <a:pt x="158" y="126"/>
                    <a:pt x="157" y="127"/>
                    <a:pt x="157" y="128"/>
                  </a:cubicBezTo>
                  <a:cubicBezTo>
                    <a:pt x="157" y="128"/>
                    <a:pt x="157" y="128"/>
                    <a:pt x="157" y="128"/>
                  </a:cubicBezTo>
                  <a:cubicBezTo>
                    <a:pt x="157" y="128"/>
                    <a:pt x="157" y="128"/>
                    <a:pt x="157" y="128"/>
                  </a:cubicBezTo>
                  <a:cubicBezTo>
                    <a:pt x="157" y="128"/>
                    <a:pt x="157" y="129"/>
                    <a:pt x="157" y="130"/>
                  </a:cubicBezTo>
                  <a:cubicBezTo>
                    <a:pt x="157" y="130"/>
                    <a:pt x="156" y="130"/>
                    <a:pt x="156" y="131"/>
                  </a:cubicBezTo>
                  <a:cubicBezTo>
                    <a:pt x="157" y="131"/>
                    <a:pt x="157" y="131"/>
                    <a:pt x="157" y="131"/>
                  </a:cubicBezTo>
                  <a:cubicBezTo>
                    <a:pt x="156" y="130"/>
                    <a:pt x="156" y="130"/>
                    <a:pt x="156" y="130"/>
                  </a:cubicBezTo>
                  <a:cubicBezTo>
                    <a:pt x="156" y="131"/>
                    <a:pt x="156" y="131"/>
                    <a:pt x="156" y="131"/>
                  </a:cubicBezTo>
                  <a:cubicBezTo>
                    <a:pt x="156" y="131"/>
                    <a:pt x="155" y="131"/>
                    <a:pt x="155" y="131"/>
                  </a:cubicBezTo>
                  <a:cubicBezTo>
                    <a:pt x="155" y="131"/>
                    <a:pt x="155" y="131"/>
                    <a:pt x="155" y="131"/>
                  </a:cubicBezTo>
                  <a:cubicBezTo>
                    <a:pt x="155" y="132"/>
                    <a:pt x="155" y="132"/>
                    <a:pt x="155" y="132"/>
                  </a:cubicBezTo>
                  <a:cubicBezTo>
                    <a:pt x="153" y="132"/>
                    <a:pt x="153" y="134"/>
                    <a:pt x="152" y="135"/>
                  </a:cubicBezTo>
                  <a:cubicBezTo>
                    <a:pt x="152" y="136"/>
                    <a:pt x="151" y="137"/>
                    <a:pt x="151" y="138"/>
                  </a:cubicBezTo>
                  <a:cubicBezTo>
                    <a:pt x="152" y="139"/>
                    <a:pt x="152" y="139"/>
                    <a:pt x="152" y="139"/>
                  </a:cubicBezTo>
                  <a:cubicBezTo>
                    <a:pt x="152" y="137"/>
                    <a:pt x="152" y="137"/>
                    <a:pt x="152" y="137"/>
                  </a:cubicBezTo>
                  <a:cubicBezTo>
                    <a:pt x="151" y="137"/>
                    <a:pt x="150" y="138"/>
                    <a:pt x="149" y="138"/>
                  </a:cubicBezTo>
                  <a:cubicBezTo>
                    <a:pt x="149" y="138"/>
                    <a:pt x="148" y="139"/>
                    <a:pt x="147" y="139"/>
                  </a:cubicBezTo>
                  <a:cubicBezTo>
                    <a:pt x="147" y="139"/>
                    <a:pt x="147" y="139"/>
                    <a:pt x="147" y="139"/>
                  </a:cubicBezTo>
                  <a:cubicBezTo>
                    <a:pt x="146" y="140"/>
                    <a:pt x="145" y="140"/>
                    <a:pt x="142" y="141"/>
                  </a:cubicBezTo>
                  <a:cubicBezTo>
                    <a:pt x="143" y="142"/>
                    <a:pt x="143" y="142"/>
                    <a:pt x="143" y="142"/>
                  </a:cubicBezTo>
                  <a:cubicBezTo>
                    <a:pt x="142" y="141"/>
                    <a:pt x="142" y="141"/>
                    <a:pt x="142" y="141"/>
                  </a:cubicBezTo>
                  <a:cubicBezTo>
                    <a:pt x="141" y="141"/>
                    <a:pt x="141" y="142"/>
                    <a:pt x="140" y="142"/>
                  </a:cubicBezTo>
                  <a:cubicBezTo>
                    <a:pt x="139" y="142"/>
                    <a:pt x="139" y="142"/>
                    <a:pt x="138" y="142"/>
                  </a:cubicBezTo>
                  <a:cubicBezTo>
                    <a:pt x="136" y="142"/>
                    <a:pt x="135" y="142"/>
                    <a:pt x="133" y="141"/>
                  </a:cubicBezTo>
                  <a:cubicBezTo>
                    <a:pt x="131" y="140"/>
                    <a:pt x="129" y="139"/>
                    <a:pt x="127" y="138"/>
                  </a:cubicBezTo>
                  <a:cubicBezTo>
                    <a:pt x="127" y="138"/>
                    <a:pt x="127" y="138"/>
                    <a:pt x="127" y="138"/>
                  </a:cubicBezTo>
                  <a:cubicBezTo>
                    <a:pt x="126" y="138"/>
                    <a:pt x="125" y="138"/>
                    <a:pt x="124" y="137"/>
                  </a:cubicBezTo>
                  <a:cubicBezTo>
                    <a:pt x="123" y="137"/>
                    <a:pt x="122" y="137"/>
                    <a:pt x="122" y="136"/>
                  </a:cubicBezTo>
                  <a:cubicBezTo>
                    <a:pt x="121" y="136"/>
                    <a:pt x="121" y="136"/>
                    <a:pt x="121" y="136"/>
                  </a:cubicBezTo>
                  <a:cubicBezTo>
                    <a:pt x="121" y="136"/>
                    <a:pt x="120" y="135"/>
                    <a:pt x="119" y="134"/>
                  </a:cubicBezTo>
                  <a:cubicBezTo>
                    <a:pt x="119" y="133"/>
                    <a:pt x="118" y="132"/>
                    <a:pt x="117" y="132"/>
                  </a:cubicBezTo>
                  <a:cubicBezTo>
                    <a:pt x="114" y="130"/>
                    <a:pt x="112" y="129"/>
                    <a:pt x="110" y="128"/>
                  </a:cubicBezTo>
                  <a:cubicBezTo>
                    <a:pt x="108" y="127"/>
                    <a:pt x="108" y="127"/>
                    <a:pt x="108" y="127"/>
                  </a:cubicBezTo>
                  <a:cubicBezTo>
                    <a:pt x="108" y="129"/>
                    <a:pt x="108" y="129"/>
                    <a:pt x="108" y="129"/>
                  </a:cubicBezTo>
                  <a:cubicBezTo>
                    <a:pt x="107" y="130"/>
                    <a:pt x="107" y="131"/>
                    <a:pt x="106" y="132"/>
                  </a:cubicBezTo>
                  <a:cubicBezTo>
                    <a:pt x="105" y="133"/>
                    <a:pt x="103" y="133"/>
                    <a:pt x="101" y="134"/>
                  </a:cubicBezTo>
                  <a:cubicBezTo>
                    <a:pt x="101" y="134"/>
                    <a:pt x="101" y="134"/>
                    <a:pt x="101" y="134"/>
                  </a:cubicBezTo>
                  <a:cubicBezTo>
                    <a:pt x="98" y="135"/>
                    <a:pt x="96" y="136"/>
                    <a:pt x="93" y="137"/>
                  </a:cubicBezTo>
                  <a:cubicBezTo>
                    <a:pt x="93" y="137"/>
                    <a:pt x="93" y="137"/>
                    <a:pt x="93" y="137"/>
                  </a:cubicBezTo>
                  <a:cubicBezTo>
                    <a:pt x="87" y="138"/>
                    <a:pt x="84" y="140"/>
                    <a:pt x="79" y="141"/>
                  </a:cubicBezTo>
                  <a:cubicBezTo>
                    <a:pt x="79" y="141"/>
                    <a:pt x="79" y="141"/>
                    <a:pt x="79" y="141"/>
                  </a:cubicBezTo>
                  <a:cubicBezTo>
                    <a:pt x="79" y="141"/>
                    <a:pt x="79" y="141"/>
                    <a:pt x="79" y="141"/>
                  </a:cubicBezTo>
                  <a:cubicBezTo>
                    <a:pt x="76" y="141"/>
                    <a:pt x="75" y="142"/>
                    <a:pt x="73" y="142"/>
                  </a:cubicBezTo>
                  <a:cubicBezTo>
                    <a:pt x="72" y="142"/>
                    <a:pt x="71" y="142"/>
                    <a:pt x="70" y="142"/>
                  </a:cubicBezTo>
                  <a:cubicBezTo>
                    <a:pt x="70" y="142"/>
                    <a:pt x="69" y="142"/>
                    <a:pt x="69" y="142"/>
                  </a:cubicBezTo>
                  <a:cubicBezTo>
                    <a:pt x="68" y="142"/>
                    <a:pt x="67" y="141"/>
                    <a:pt x="66" y="140"/>
                  </a:cubicBezTo>
                  <a:cubicBezTo>
                    <a:pt x="66" y="139"/>
                    <a:pt x="65" y="138"/>
                    <a:pt x="64" y="137"/>
                  </a:cubicBezTo>
                  <a:cubicBezTo>
                    <a:pt x="64" y="137"/>
                    <a:pt x="64" y="137"/>
                    <a:pt x="64" y="137"/>
                  </a:cubicBezTo>
                  <a:cubicBezTo>
                    <a:pt x="64" y="137"/>
                    <a:pt x="64" y="137"/>
                    <a:pt x="64" y="137"/>
                  </a:cubicBezTo>
                  <a:cubicBezTo>
                    <a:pt x="62" y="136"/>
                    <a:pt x="61" y="135"/>
                    <a:pt x="60" y="134"/>
                  </a:cubicBezTo>
                  <a:cubicBezTo>
                    <a:pt x="60" y="133"/>
                    <a:pt x="60" y="133"/>
                    <a:pt x="60" y="133"/>
                  </a:cubicBezTo>
                  <a:cubicBezTo>
                    <a:pt x="59" y="132"/>
                    <a:pt x="58" y="131"/>
                    <a:pt x="57" y="130"/>
                  </a:cubicBezTo>
                  <a:cubicBezTo>
                    <a:pt x="57" y="130"/>
                    <a:pt x="57" y="130"/>
                    <a:pt x="57" y="130"/>
                  </a:cubicBezTo>
                  <a:cubicBezTo>
                    <a:pt x="56" y="128"/>
                    <a:pt x="55" y="127"/>
                    <a:pt x="54" y="125"/>
                  </a:cubicBezTo>
                  <a:cubicBezTo>
                    <a:pt x="54" y="125"/>
                    <a:pt x="54" y="125"/>
                    <a:pt x="54" y="125"/>
                  </a:cubicBezTo>
                  <a:cubicBezTo>
                    <a:pt x="51" y="122"/>
                    <a:pt x="50" y="120"/>
                    <a:pt x="47" y="117"/>
                  </a:cubicBezTo>
                  <a:cubicBezTo>
                    <a:pt x="47" y="117"/>
                    <a:pt x="47" y="117"/>
                    <a:pt x="47" y="117"/>
                  </a:cubicBezTo>
                  <a:cubicBezTo>
                    <a:pt x="47" y="117"/>
                    <a:pt x="47" y="117"/>
                    <a:pt x="47" y="117"/>
                  </a:cubicBezTo>
                  <a:cubicBezTo>
                    <a:pt x="44" y="114"/>
                    <a:pt x="43" y="113"/>
                    <a:pt x="40" y="110"/>
                  </a:cubicBezTo>
                  <a:cubicBezTo>
                    <a:pt x="39" y="109"/>
                    <a:pt x="38" y="108"/>
                    <a:pt x="37" y="106"/>
                  </a:cubicBezTo>
                  <a:cubicBezTo>
                    <a:pt x="36" y="107"/>
                    <a:pt x="36" y="107"/>
                    <a:pt x="36" y="107"/>
                  </a:cubicBezTo>
                  <a:cubicBezTo>
                    <a:pt x="37" y="106"/>
                    <a:pt x="37" y="106"/>
                    <a:pt x="37" y="106"/>
                  </a:cubicBezTo>
                  <a:cubicBezTo>
                    <a:pt x="36" y="106"/>
                    <a:pt x="36" y="105"/>
                    <a:pt x="35" y="104"/>
                  </a:cubicBezTo>
                  <a:cubicBezTo>
                    <a:pt x="35" y="104"/>
                    <a:pt x="35" y="104"/>
                    <a:pt x="35" y="104"/>
                  </a:cubicBezTo>
                  <a:cubicBezTo>
                    <a:pt x="35" y="104"/>
                    <a:pt x="34" y="103"/>
                    <a:pt x="34" y="103"/>
                  </a:cubicBezTo>
                  <a:cubicBezTo>
                    <a:pt x="33" y="103"/>
                    <a:pt x="33" y="103"/>
                    <a:pt x="33" y="102"/>
                  </a:cubicBezTo>
                  <a:cubicBezTo>
                    <a:pt x="33" y="102"/>
                    <a:pt x="33" y="102"/>
                    <a:pt x="33" y="102"/>
                  </a:cubicBezTo>
                  <a:cubicBezTo>
                    <a:pt x="30" y="100"/>
                    <a:pt x="28" y="98"/>
                    <a:pt x="26" y="95"/>
                  </a:cubicBezTo>
                  <a:cubicBezTo>
                    <a:pt x="26" y="95"/>
                    <a:pt x="26" y="95"/>
                    <a:pt x="26" y="95"/>
                  </a:cubicBezTo>
                  <a:cubicBezTo>
                    <a:pt x="26" y="94"/>
                    <a:pt x="26" y="93"/>
                    <a:pt x="25" y="93"/>
                  </a:cubicBezTo>
                  <a:cubicBezTo>
                    <a:pt x="25" y="92"/>
                    <a:pt x="24" y="91"/>
                    <a:pt x="23" y="90"/>
                  </a:cubicBezTo>
                  <a:cubicBezTo>
                    <a:pt x="22" y="91"/>
                    <a:pt x="22" y="91"/>
                    <a:pt x="22" y="91"/>
                  </a:cubicBezTo>
                  <a:cubicBezTo>
                    <a:pt x="23" y="90"/>
                    <a:pt x="23" y="90"/>
                    <a:pt x="23" y="90"/>
                  </a:cubicBezTo>
                  <a:cubicBezTo>
                    <a:pt x="22" y="89"/>
                    <a:pt x="20" y="88"/>
                    <a:pt x="19" y="87"/>
                  </a:cubicBezTo>
                  <a:cubicBezTo>
                    <a:pt x="17" y="85"/>
                    <a:pt x="17" y="85"/>
                    <a:pt x="17" y="85"/>
                  </a:cubicBezTo>
                  <a:cubicBezTo>
                    <a:pt x="16" y="88"/>
                    <a:pt x="16" y="88"/>
                    <a:pt x="16" y="88"/>
                  </a:cubicBezTo>
                  <a:cubicBezTo>
                    <a:pt x="15" y="92"/>
                    <a:pt x="15" y="94"/>
                    <a:pt x="15" y="98"/>
                  </a:cubicBezTo>
                  <a:cubicBezTo>
                    <a:pt x="15" y="98"/>
                    <a:pt x="15" y="98"/>
                    <a:pt x="15" y="98"/>
                  </a:cubicBezTo>
                  <a:cubicBezTo>
                    <a:pt x="14" y="99"/>
                    <a:pt x="14" y="100"/>
                    <a:pt x="14" y="101"/>
                  </a:cubicBezTo>
                  <a:cubicBezTo>
                    <a:pt x="13" y="102"/>
                    <a:pt x="13" y="104"/>
                    <a:pt x="13" y="105"/>
                  </a:cubicBezTo>
                  <a:cubicBezTo>
                    <a:pt x="13" y="105"/>
                    <a:pt x="13" y="105"/>
                    <a:pt x="13" y="105"/>
                  </a:cubicBezTo>
                  <a:cubicBezTo>
                    <a:pt x="13" y="106"/>
                    <a:pt x="12" y="107"/>
                    <a:pt x="12" y="108"/>
                  </a:cubicBezTo>
                  <a:cubicBezTo>
                    <a:pt x="12" y="109"/>
                    <a:pt x="13" y="109"/>
                    <a:pt x="13" y="110"/>
                  </a:cubicBezTo>
                  <a:cubicBezTo>
                    <a:pt x="13" y="111"/>
                    <a:pt x="12" y="112"/>
                    <a:pt x="12" y="113"/>
                  </a:cubicBezTo>
                  <a:cubicBezTo>
                    <a:pt x="12" y="113"/>
                    <a:pt x="12" y="113"/>
                    <a:pt x="12" y="113"/>
                  </a:cubicBezTo>
                  <a:cubicBezTo>
                    <a:pt x="12" y="113"/>
                    <a:pt x="12" y="113"/>
                    <a:pt x="12" y="113"/>
                  </a:cubicBezTo>
                  <a:cubicBezTo>
                    <a:pt x="12" y="113"/>
                    <a:pt x="12" y="114"/>
                    <a:pt x="11" y="114"/>
                  </a:cubicBezTo>
                  <a:cubicBezTo>
                    <a:pt x="11" y="114"/>
                    <a:pt x="10" y="114"/>
                    <a:pt x="9" y="115"/>
                  </a:cubicBezTo>
                  <a:cubicBezTo>
                    <a:pt x="9" y="115"/>
                    <a:pt x="8" y="115"/>
                    <a:pt x="8" y="115"/>
                  </a:cubicBezTo>
                  <a:cubicBezTo>
                    <a:pt x="7" y="115"/>
                    <a:pt x="7" y="115"/>
                    <a:pt x="6" y="116"/>
                  </a:cubicBezTo>
                  <a:cubicBezTo>
                    <a:pt x="2" y="116"/>
                    <a:pt x="2" y="116"/>
                    <a:pt x="2" y="116"/>
                  </a:cubicBezTo>
                  <a:cubicBezTo>
                    <a:pt x="0" y="116"/>
                    <a:pt x="0" y="116"/>
                    <a:pt x="0" y="116"/>
                  </a:cubicBezTo>
                  <a:cubicBezTo>
                    <a:pt x="1" y="118"/>
                    <a:pt x="1" y="118"/>
                    <a:pt x="1" y="118"/>
                  </a:cubicBezTo>
                  <a:cubicBezTo>
                    <a:pt x="2" y="120"/>
                    <a:pt x="3" y="120"/>
                    <a:pt x="4" y="121"/>
                  </a:cubicBezTo>
                  <a:cubicBezTo>
                    <a:pt x="5" y="122"/>
                    <a:pt x="6" y="122"/>
                    <a:pt x="6" y="123"/>
                  </a:cubicBezTo>
                  <a:cubicBezTo>
                    <a:pt x="6" y="123"/>
                    <a:pt x="6" y="123"/>
                    <a:pt x="6" y="123"/>
                  </a:cubicBezTo>
                  <a:cubicBezTo>
                    <a:pt x="8" y="124"/>
                    <a:pt x="8" y="125"/>
                    <a:pt x="9" y="127"/>
                  </a:cubicBezTo>
                  <a:cubicBezTo>
                    <a:pt x="9" y="127"/>
                    <a:pt x="9" y="127"/>
                    <a:pt x="9" y="127"/>
                  </a:cubicBezTo>
                  <a:cubicBezTo>
                    <a:pt x="12" y="130"/>
                    <a:pt x="13" y="132"/>
                    <a:pt x="15" y="135"/>
                  </a:cubicBezTo>
                  <a:cubicBezTo>
                    <a:pt x="15" y="135"/>
                    <a:pt x="15" y="135"/>
                    <a:pt x="15" y="135"/>
                  </a:cubicBezTo>
                  <a:cubicBezTo>
                    <a:pt x="17" y="139"/>
                    <a:pt x="19" y="141"/>
                    <a:pt x="21" y="144"/>
                  </a:cubicBezTo>
                  <a:cubicBezTo>
                    <a:pt x="22" y="143"/>
                    <a:pt x="22" y="143"/>
                    <a:pt x="22" y="143"/>
                  </a:cubicBezTo>
                  <a:cubicBezTo>
                    <a:pt x="21" y="144"/>
                    <a:pt x="21" y="144"/>
                    <a:pt x="21" y="144"/>
                  </a:cubicBezTo>
                  <a:cubicBezTo>
                    <a:pt x="21" y="144"/>
                    <a:pt x="22" y="145"/>
                    <a:pt x="22" y="145"/>
                  </a:cubicBezTo>
                  <a:cubicBezTo>
                    <a:pt x="22" y="146"/>
                    <a:pt x="23" y="147"/>
                    <a:pt x="23" y="147"/>
                  </a:cubicBezTo>
                  <a:cubicBezTo>
                    <a:pt x="24" y="146"/>
                    <a:pt x="24" y="146"/>
                    <a:pt x="24" y="146"/>
                  </a:cubicBezTo>
                  <a:cubicBezTo>
                    <a:pt x="23" y="147"/>
                    <a:pt x="23" y="147"/>
                    <a:pt x="23" y="147"/>
                  </a:cubicBezTo>
                  <a:cubicBezTo>
                    <a:pt x="26" y="150"/>
                    <a:pt x="27" y="150"/>
                    <a:pt x="29" y="153"/>
                  </a:cubicBezTo>
                  <a:cubicBezTo>
                    <a:pt x="30" y="152"/>
                    <a:pt x="30" y="152"/>
                    <a:pt x="30" y="152"/>
                  </a:cubicBezTo>
                  <a:cubicBezTo>
                    <a:pt x="29" y="153"/>
                    <a:pt x="29" y="153"/>
                    <a:pt x="29" y="153"/>
                  </a:cubicBezTo>
                  <a:cubicBezTo>
                    <a:pt x="30" y="153"/>
                    <a:pt x="30" y="154"/>
                    <a:pt x="31" y="156"/>
                  </a:cubicBezTo>
                  <a:cubicBezTo>
                    <a:pt x="32" y="154"/>
                    <a:pt x="32" y="154"/>
                    <a:pt x="32" y="154"/>
                  </a:cubicBezTo>
                  <a:cubicBezTo>
                    <a:pt x="31" y="155"/>
                    <a:pt x="31" y="155"/>
                    <a:pt x="31" y="155"/>
                  </a:cubicBezTo>
                  <a:cubicBezTo>
                    <a:pt x="32" y="156"/>
                    <a:pt x="33" y="156"/>
                    <a:pt x="33" y="157"/>
                  </a:cubicBezTo>
                  <a:cubicBezTo>
                    <a:pt x="34" y="157"/>
                    <a:pt x="34" y="157"/>
                    <a:pt x="35" y="157"/>
                  </a:cubicBezTo>
                  <a:cubicBezTo>
                    <a:pt x="35" y="156"/>
                    <a:pt x="35" y="156"/>
                    <a:pt x="35" y="156"/>
                  </a:cubicBezTo>
                  <a:cubicBezTo>
                    <a:pt x="35" y="157"/>
                    <a:pt x="35" y="157"/>
                    <a:pt x="35" y="157"/>
                  </a:cubicBezTo>
                  <a:cubicBezTo>
                    <a:pt x="36" y="158"/>
                    <a:pt x="37" y="158"/>
                    <a:pt x="39" y="158"/>
                  </a:cubicBezTo>
                  <a:cubicBezTo>
                    <a:pt x="42" y="159"/>
                    <a:pt x="44" y="160"/>
                    <a:pt x="47" y="160"/>
                  </a:cubicBezTo>
                  <a:cubicBezTo>
                    <a:pt x="49" y="161"/>
                    <a:pt x="51" y="161"/>
                    <a:pt x="52" y="161"/>
                  </a:cubicBezTo>
                  <a:cubicBezTo>
                    <a:pt x="53" y="161"/>
                    <a:pt x="54" y="161"/>
                    <a:pt x="56" y="162"/>
                  </a:cubicBezTo>
                  <a:cubicBezTo>
                    <a:pt x="56" y="162"/>
                    <a:pt x="56" y="162"/>
                    <a:pt x="56" y="162"/>
                  </a:cubicBezTo>
                  <a:cubicBezTo>
                    <a:pt x="56" y="162"/>
                    <a:pt x="56" y="162"/>
                    <a:pt x="56" y="162"/>
                  </a:cubicBezTo>
                  <a:cubicBezTo>
                    <a:pt x="56" y="162"/>
                    <a:pt x="56" y="162"/>
                    <a:pt x="56" y="163"/>
                  </a:cubicBezTo>
                  <a:cubicBezTo>
                    <a:pt x="57" y="163"/>
                    <a:pt x="57" y="164"/>
                    <a:pt x="57" y="165"/>
                  </a:cubicBezTo>
                  <a:cubicBezTo>
                    <a:pt x="57" y="165"/>
                    <a:pt x="57" y="165"/>
                    <a:pt x="57" y="165"/>
                  </a:cubicBezTo>
                  <a:cubicBezTo>
                    <a:pt x="57" y="165"/>
                    <a:pt x="57" y="165"/>
                    <a:pt x="57" y="165"/>
                  </a:cubicBezTo>
                  <a:cubicBezTo>
                    <a:pt x="58" y="167"/>
                    <a:pt x="59" y="168"/>
                    <a:pt x="60" y="169"/>
                  </a:cubicBezTo>
                  <a:cubicBezTo>
                    <a:pt x="60" y="169"/>
                    <a:pt x="60" y="169"/>
                    <a:pt x="60" y="169"/>
                  </a:cubicBezTo>
                  <a:cubicBezTo>
                    <a:pt x="63" y="172"/>
                    <a:pt x="65" y="174"/>
                    <a:pt x="68" y="178"/>
                  </a:cubicBezTo>
                  <a:cubicBezTo>
                    <a:pt x="69" y="177"/>
                    <a:pt x="69" y="177"/>
                    <a:pt x="69" y="177"/>
                  </a:cubicBezTo>
                  <a:cubicBezTo>
                    <a:pt x="68" y="178"/>
                    <a:pt x="68" y="178"/>
                    <a:pt x="68" y="178"/>
                  </a:cubicBezTo>
                  <a:cubicBezTo>
                    <a:pt x="69" y="179"/>
                    <a:pt x="70" y="180"/>
                    <a:pt x="72" y="181"/>
                  </a:cubicBezTo>
                  <a:cubicBezTo>
                    <a:pt x="72" y="181"/>
                    <a:pt x="72" y="181"/>
                    <a:pt x="72" y="181"/>
                  </a:cubicBezTo>
                  <a:cubicBezTo>
                    <a:pt x="73" y="182"/>
                    <a:pt x="74" y="183"/>
                    <a:pt x="74" y="183"/>
                  </a:cubicBezTo>
                  <a:cubicBezTo>
                    <a:pt x="75" y="184"/>
                    <a:pt x="76" y="185"/>
                    <a:pt x="78" y="186"/>
                  </a:cubicBezTo>
                  <a:cubicBezTo>
                    <a:pt x="78" y="186"/>
                    <a:pt x="78" y="186"/>
                    <a:pt x="78" y="186"/>
                  </a:cubicBezTo>
                  <a:cubicBezTo>
                    <a:pt x="79" y="187"/>
                    <a:pt x="80" y="187"/>
                    <a:pt x="81" y="188"/>
                  </a:cubicBezTo>
                  <a:cubicBezTo>
                    <a:pt x="83" y="189"/>
                    <a:pt x="84" y="189"/>
                    <a:pt x="86" y="190"/>
                  </a:cubicBezTo>
                  <a:cubicBezTo>
                    <a:pt x="86" y="190"/>
                    <a:pt x="86" y="190"/>
                    <a:pt x="86" y="190"/>
                  </a:cubicBezTo>
                  <a:cubicBezTo>
                    <a:pt x="87" y="190"/>
                    <a:pt x="89" y="190"/>
                    <a:pt x="90" y="190"/>
                  </a:cubicBezTo>
                  <a:cubicBezTo>
                    <a:pt x="91" y="190"/>
                    <a:pt x="93" y="190"/>
                    <a:pt x="94" y="190"/>
                  </a:cubicBezTo>
                  <a:cubicBezTo>
                    <a:pt x="95" y="190"/>
                    <a:pt x="95" y="190"/>
                    <a:pt x="95" y="190"/>
                  </a:cubicBezTo>
                  <a:cubicBezTo>
                    <a:pt x="96" y="190"/>
                    <a:pt x="96" y="190"/>
                    <a:pt x="97" y="190"/>
                  </a:cubicBezTo>
                  <a:cubicBezTo>
                    <a:pt x="98" y="190"/>
                    <a:pt x="98" y="190"/>
                    <a:pt x="99" y="190"/>
                  </a:cubicBezTo>
                  <a:cubicBezTo>
                    <a:pt x="99" y="190"/>
                    <a:pt x="99" y="190"/>
                    <a:pt x="99" y="190"/>
                  </a:cubicBezTo>
                  <a:cubicBezTo>
                    <a:pt x="99" y="190"/>
                    <a:pt x="99" y="190"/>
                    <a:pt x="99" y="190"/>
                  </a:cubicBezTo>
                  <a:cubicBezTo>
                    <a:pt x="100" y="190"/>
                    <a:pt x="100" y="190"/>
                    <a:pt x="101" y="190"/>
                  </a:cubicBezTo>
                  <a:cubicBezTo>
                    <a:pt x="101" y="190"/>
                    <a:pt x="101" y="190"/>
                    <a:pt x="102" y="190"/>
                  </a:cubicBezTo>
                  <a:cubicBezTo>
                    <a:pt x="102" y="191"/>
                    <a:pt x="102" y="191"/>
                    <a:pt x="102" y="191"/>
                  </a:cubicBezTo>
                  <a:cubicBezTo>
                    <a:pt x="103" y="190"/>
                    <a:pt x="103" y="190"/>
                    <a:pt x="103" y="190"/>
                  </a:cubicBezTo>
                  <a:cubicBezTo>
                    <a:pt x="102" y="191"/>
                    <a:pt x="102" y="191"/>
                    <a:pt x="102" y="191"/>
                  </a:cubicBezTo>
                  <a:cubicBezTo>
                    <a:pt x="102" y="191"/>
                    <a:pt x="102" y="191"/>
                    <a:pt x="103" y="192"/>
                  </a:cubicBezTo>
                  <a:cubicBezTo>
                    <a:pt x="103" y="192"/>
                    <a:pt x="103" y="192"/>
                    <a:pt x="103" y="192"/>
                  </a:cubicBezTo>
                  <a:cubicBezTo>
                    <a:pt x="103" y="193"/>
                    <a:pt x="103" y="194"/>
                    <a:pt x="104" y="195"/>
                  </a:cubicBezTo>
                  <a:cubicBezTo>
                    <a:pt x="104" y="196"/>
                    <a:pt x="105" y="197"/>
                    <a:pt x="105" y="198"/>
                  </a:cubicBezTo>
                  <a:cubicBezTo>
                    <a:pt x="105" y="198"/>
                    <a:pt x="105" y="198"/>
                    <a:pt x="105" y="198"/>
                  </a:cubicBezTo>
                  <a:cubicBezTo>
                    <a:pt x="105" y="198"/>
                    <a:pt x="105" y="198"/>
                    <a:pt x="105" y="198"/>
                  </a:cubicBezTo>
                  <a:cubicBezTo>
                    <a:pt x="106" y="200"/>
                    <a:pt x="106" y="202"/>
                    <a:pt x="107" y="205"/>
                  </a:cubicBezTo>
                  <a:cubicBezTo>
                    <a:pt x="107" y="205"/>
                    <a:pt x="107" y="205"/>
                    <a:pt x="107" y="205"/>
                  </a:cubicBezTo>
                  <a:cubicBezTo>
                    <a:pt x="107" y="205"/>
                    <a:pt x="107" y="205"/>
                    <a:pt x="107" y="205"/>
                  </a:cubicBezTo>
                  <a:cubicBezTo>
                    <a:pt x="108" y="208"/>
                    <a:pt x="108" y="211"/>
                    <a:pt x="109" y="215"/>
                  </a:cubicBezTo>
                  <a:cubicBezTo>
                    <a:pt x="110" y="214"/>
                    <a:pt x="110" y="214"/>
                    <a:pt x="110" y="214"/>
                  </a:cubicBezTo>
                  <a:cubicBezTo>
                    <a:pt x="109" y="215"/>
                    <a:pt x="109" y="215"/>
                    <a:pt x="109" y="215"/>
                  </a:cubicBezTo>
                  <a:cubicBezTo>
                    <a:pt x="109" y="215"/>
                    <a:pt x="109" y="216"/>
                    <a:pt x="109" y="216"/>
                  </a:cubicBezTo>
                  <a:cubicBezTo>
                    <a:pt x="109" y="216"/>
                    <a:pt x="109" y="216"/>
                    <a:pt x="109" y="216"/>
                  </a:cubicBezTo>
                  <a:cubicBezTo>
                    <a:pt x="110" y="216"/>
                    <a:pt x="110" y="216"/>
                    <a:pt x="110" y="216"/>
                  </a:cubicBezTo>
                  <a:cubicBezTo>
                    <a:pt x="109" y="216"/>
                    <a:pt x="109" y="216"/>
                    <a:pt x="109" y="216"/>
                  </a:cubicBezTo>
                  <a:cubicBezTo>
                    <a:pt x="109" y="216"/>
                    <a:pt x="109" y="216"/>
                    <a:pt x="109" y="216"/>
                  </a:cubicBezTo>
                  <a:cubicBezTo>
                    <a:pt x="110" y="216"/>
                    <a:pt x="110" y="216"/>
                    <a:pt x="110" y="216"/>
                  </a:cubicBezTo>
                  <a:cubicBezTo>
                    <a:pt x="109" y="216"/>
                    <a:pt x="109" y="216"/>
                    <a:pt x="109" y="216"/>
                  </a:cubicBezTo>
                  <a:cubicBezTo>
                    <a:pt x="110" y="215"/>
                    <a:pt x="110" y="215"/>
                    <a:pt x="110" y="215"/>
                  </a:cubicBezTo>
                  <a:cubicBezTo>
                    <a:pt x="109" y="215"/>
                    <a:pt x="109" y="215"/>
                    <a:pt x="109" y="215"/>
                  </a:cubicBezTo>
                  <a:cubicBezTo>
                    <a:pt x="109" y="216"/>
                    <a:pt x="109" y="216"/>
                    <a:pt x="109" y="216"/>
                  </a:cubicBezTo>
                  <a:cubicBezTo>
                    <a:pt x="110" y="215"/>
                    <a:pt x="110" y="215"/>
                    <a:pt x="110" y="215"/>
                  </a:cubicBezTo>
                  <a:cubicBezTo>
                    <a:pt x="109" y="215"/>
                    <a:pt x="109" y="215"/>
                    <a:pt x="109" y="215"/>
                  </a:cubicBezTo>
                  <a:cubicBezTo>
                    <a:pt x="109" y="215"/>
                    <a:pt x="109" y="215"/>
                    <a:pt x="109" y="215"/>
                  </a:cubicBezTo>
                  <a:cubicBezTo>
                    <a:pt x="111" y="229"/>
                    <a:pt x="111" y="229"/>
                    <a:pt x="111" y="229"/>
                  </a:cubicBezTo>
                  <a:cubicBezTo>
                    <a:pt x="111" y="229"/>
                    <a:pt x="111" y="229"/>
                    <a:pt x="111" y="229"/>
                  </a:cubicBezTo>
                  <a:cubicBezTo>
                    <a:pt x="111" y="230"/>
                    <a:pt x="111" y="231"/>
                    <a:pt x="112" y="232"/>
                  </a:cubicBezTo>
                  <a:cubicBezTo>
                    <a:pt x="112" y="233"/>
                    <a:pt x="112" y="233"/>
                    <a:pt x="112" y="234"/>
                  </a:cubicBezTo>
                  <a:cubicBezTo>
                    <a:pt x="114" y="234"/>
                    <a:pt x="114" y="234"/>
                    <a:pt x="114" y="234"/>
                  </a:cubicBezTo>
                  <a:cubicBezTo>
                    <a:pt x="112" y="234"/>
                    <a:pt x="112" y="234"/>
                    <a:pt x="112" y="234"/>
                  </a:cubicBezTo>
                  <a:cubicBezTo>
                    <a:pt x="113" y="235"/>
                    <a:pt x="113" y="236"/>
                    <a:pt x="113" y="237"/>
                  </a:cubicBezTo>
                  <a:cubicBezTo>
                    <a:pt x="113" y="238"/>
                    <a:pt x="114" y="239"/>
                    <a:pt x="115" y="240"/>
                  </a:cubicBezTo>
                  <a:cubicBezTo>
                    <a:pt x="116" y="239"/>
                    <a:pt x="116" y="239"/>
                    <a:pt x="116" y="239"/>
                  </a:cubicBezTo>
                  <a:cubicBezTo>
                    <a:pt x="115" y="240"/>
                    <a:pt x="115" y="240"/>
                    <a:pt x="115" y="240"/>
                  </a:cubicBezTo>
                  <a:cubicBezTo>
                    <a:pt x="116" y="242"/>
                    <a:pt x="118" y="244"/>
                    <a:pt x="119" y="246"/>
                  </a:cubicBezTo>
                  <a:cubicBezTo>
                    <a:pt x="120" y="248"/>
                    <a:pt x="121" y="250"/>
                    <a:pt x="121" y="253"/>
                  </a:cubicBezTo>
                  <a:cubicBezTo>
                    <a:pt x="121" y="253"/>
                    <a:pt x="121" y="253"/>
                    <a:pt x="121" y="253"/>
                  </a:cubicBezTo>
                  <a:cubicBezTo>
                    <a:pt x="121" y="253"/>
                    <a:pt x="121" y="253"/>
                    <a:pt x="121" y="253"/>
                  </a:cubicBezTo>
                  <a:cubicBezTo>
                    <a:pt x="121" y="253"/>
                    <a:pt x="121" y="253"/>
                    <a:pt x="121" y="253"/>
                  </a:cubicBezTo>
                  <a:cubicBezTo>
                    <a:pt x="121" y="254"/>
                    <a:pt x="121" y="255"/>
                    <a:pt x="120" y="255"/>
                  </a:cubicBezTo>
                  <a:cubicBezTo>
                    <a:pt x="120" y="256"/>
                    <a:pt x="119" y="257"/>
                    <a:pt x="119" y="259"/>
                  </a:cubicBezTo>
                  <a:cubicBezTo>
                    <a:pt x="119" y="259"/>
                    <a:pt x="119" y="259"/>
                    <a:pt x="119" y="259"/>
                  </a:cubicBezTo>
                  <a:cubicBezTo>
                    <a:pt x="118" y="261"/>
                    <a:pt x="117" y="263"/>
                    <a:pt x="117" y="265"/>
                  </a:cubicBezTo>
                  <a:cubicBezTo>
                    <a:pt x="118" y="266"/>
                    <a:pt x="118" y="266"/>
                    <a:pt x="118" y="266"/>
                  </a:cubicBezTo>
                  <a:cubicBezTo>
                    <a:pt x="117" y="265"/>
                    <a:pt x="117" y="265"/>
                    <a:pt x="117" y="265"/>
                  </a:cubicBezTo>
                  <a:cubicBezTo>
                    <a:pt x="116" y="266"/>
                    <a:pt x="116" y="266"/>
                    <a:pt x="115" y="267"/>
                  </a:cubicBezTo>
                  <a:cubicBezTo>
                    <a:pt x="115" y="268"/>
                    <a:pt x="114" y="269"/>
                    <a:pt x="114" y="271"/>
                  </a:cubicBezTo>
                  <a:cubicBezTo>
                    <a:pt x="114" y="271"/>
                    <a:pt x="114" y="271"/>
                    <a:pt x="114" y="271"/>
                  </a:cubicBezTo>
                  <a:cubicBezTo>
                    <a:pt x="114" y="271"/>
                    <a:pt x="114" y="271"/>
                    <a:pt x="114" y="271"/>
                  </a:cubicBezTo>
                  <a:cubicBezTo>
                    <a:pt x="115" y="276"/>
                    <a:pt x="118" y="278"/>
                    <a:pt x="120" y="281"/>
                  </a:cubicBezTo>
                  <a:cubicBezTo>
                    <a:pt x="123" y="283"/>
                    <a:pt x="126" y="285"/>
                    <a:pt x="127" y="288"/>
                  </a:cubicBezTo>
                  <a:cubicBezTo>
                    <a:pt x="127" y="288"/>
                    <a:pt x="127" y="288"/>
                    <a:pt x="127" y="288"/>
                  </a:cubicBezTo>
                  <a:cubicBezTo>
                    <a:pt x="131" y="294"/>
                    <a:pt x="133" y="297"/>
                    <a:pt x="134" y="303"/>
                  </a:cubicBezTo>
                  <a:cubicBezTo>
                    <a:pt x="134" y="303"/>
                    <a:pt x="134" y="303"/>
                    <a:pt x="134" y="303"/>
                  </a:cubicBezTo>
                  <a:cubicBezTo>
                    <a:pt x="134" y="305"/>
                    <a:pt x="134" y="307"/>
                    <a:pt x="134" y="309"/>
                  </a:cubicBezTo>
                  <a:cubicBezTo>
                    <a:pt x="134" y="311"/>
                    <a:pt x="134" y="313"/>
                    <a:pt x="134" y="315"/>
                  </a:cubicBezTo>
                  <a:cubicBezTo>
                    <a:pt x="134" y="315"/>
                    <a:pt x="134" y="315"/>
                    <a:pt x="134" y="315"/>
                  </a:cubicBezTo>
                  <a:cubicBezTo>
                    <a:pt x="134" y="317"/>
                    <a:pt x="133" y="318"/>
                    <a:pt x="133" y="319"/>
                  </a:cubicBezTo>
                  <a:cubicBezTo>
                    <a:pt x="132" y="320"/>
                    <a:pt x="132" y="322"/>
                    <a:pt x="132" y="323"/>
                  </a:cubicBezTo>
                  <a:cubicBezTo>
                    <a:pt x="132" y="324"/>
                    <a:pt x="132" y="324"/>
                    <a:pt x="132" y="325"/>
                  </a:cubicBezTo>
                  <a:cubicBezTo>
                    <a:pt x="132" y="325"/>
                    <a:pt x="132" y="325"/>
                    <a:pt x="132" y="325"/>
                  </a:cubicBezTo>
                  <a:cubicBezTo>
                    <a:pt x="133" y="335"/>
                    <a:pt x="133" y="335"/>
                    <a:pt x="133" y="335"/>
                  </a:cubicBezTo>
                  <a:cubicBezTo>
                    <a:pt x="133" y="335"/>
                    <a:pt x="133" y="335"/>
                    <a:pt x="133" y="335"/>
                  </a:cubicBezTo>
                  <a:cubicBezTo>
                    <a:pt x="134" y="336"/>
                    <a:pt x="134" y="337"/>
                    <a:pt x="135" y="337"/>
                  </a:cubicBezTo>
                  <a:cubicBezTo>
                    <a:pt x="135" y="337"/>
                    <a:pt x="135" y="337"/>
                    <a:pt x="135" y="337"/>
                  </a:cubicBezTo>
                  <a:cubicBezTo>
                    <a:pt x="135" y="337"/>
                    <a:pt x="135" y="337"/>
                    <a:pt x="135" y="337"/>
                  </a:cubicBezTo>
                  <a:cubicBezTo>
                    <a:pt x="135" y="337"/>
                    <a:pt x="135" y="337"/>
                    <a:pt x="135" y="337"/>
                  </a:cubicBezTo>
                  <a:cubicBezTo>
                    <a:pt x="135" y="337"/>
                    <a:pt x="135" y="337"/>
                    <a:pt x="135" y="337"/>
                  </a:cubicBezTo>
                  <a:cubicBezTo>
                    <a:pt x="135" y="337"/>
                    <a:pt x="135" y="337"/>
                    <a:pt x="135" y="337"/>
                  </a:cubicBezTo>
                  <a:cubicBezTo>
                    <a:pt x="135" y="337"/>
                    <a:pt x="135" y="337"/>
                    <a:pt x="135" y="337"/>
                  </a:cubicBezTo>
                  <a:cubicBezTo>
                    <a:pt x="135" y="337"/>
                    <a:pt x="135" y="337"/>
                    <a:pt x="135" y="337"/>
                  </a:cubicBezTo>
                  <a:cubicBezTo>
                    <a:pt x="136" y="337"/>
                    <a:pt x="136" y="337"/>
                    <a:pt x="136" y="337"/>
                  </a:cubicBezTo>
                  <a:cubicBezTo>
                    <a:pt x="135" y="337"/>
                    <a:pt x="135" y="337"/>
                    <a:pt x="135" y="337"/>
                  </a:cubicBezTo>
                  <a:cubicBezTo>
                    <a:pt x="136" y="341"/>
                    <a:pt x="137" y="343"/>
                    <a:pt x="138" y="347"/>
                  </a:cubicBezTo>
                  <a:cubicBezTo>
                    <a:pt x="138" y="347"/>
                    <a:pt x="138" y="347"/>
                    <a:pt x="138" y="347"/>
                  </a:cubicBezTo>
                  <a:cubicBezTo>
                    <a:pt x="139" y="351"/>
                    <a:pt x="139" y="353"/>
                    <a:pt x="141" y="357"/>
                  </a:cubicBezTo>
                  <a:cubicBezTo>
                    <a:pt x="141" y="357"/>
                    <a:pt x="141" y="357"/>
                    <a:pt x="141" y="357"/>
                  </a:cubicBezTo>
                  <a:cubicBezTo>
                    <a:pt x="142" y="359"/>
                    <a:pt x="142" y="360"/>
                    <a:pt x="143" y="361"/>
                  </a:cubicBezTo>
                  <a:cubicBezTo>
                    <a:pt x="144" y="363"/>
                    <a:pt x="145" y="364"/>
                    <a:pt x="145" y="365"/>
                  </a:cubicBezTo>
                  <a:cubicBezTo>
                    <a:pt x="145" y="365"/>
                    <a:pt x="145" y="365"/>
                    <a:pt x="145" y="365"/>
                  </a:cubicBezTo>
                  <a:cubicBezTo>
                    <a:pt x="147" y="369"/>
                    <a:pt x="148" y="374"/>
                    <a:pt x="151" y="379"/>
                  </a:cubicBezTo>
                  <a:cubicBezTo>
                    <a:pt x="151" y="379"/>
                    <a:pt x="151" y="379"/>
                    <a:pt x="151" y="379"/>
                  </a:cubicBezTo>
                  <a:cubicBezTo>
                    <a:pt x="156" y="379"/>
                    <a:pt x="156" y="379"/>
                    <a:pt x="156" y="379"/>
                  </a:cubicBezTo>
                  <a:cubicBezTo>
                    <a:pt x="156" y="379"/>
                    <a:pt x="156" y="379"/>
                    <a:pt x="156" y="379"/>
                  </a:cubicBezTo>
                  <a:cubicBezTo>
                    <a:pt x="156" y="381"/>
                    <a:pt x="156" y="381"/>
                    <a:pt x="156" y="381"/>
                  </a:cubicBezTo>
                  <a:cubicBezTo>
                    <a:pt x="156" y="382"/>
                    <a:pt x="156" y="382"/>
                    <a:pt x="156" y="382"/>
                  </a:cubicBezTo>
                  <a:cubicBezTo>
                    <a:pt x="156" y="382"/>
                    <a:pt x="156" y="382"/>
                    <a:pt x="156" y="382"/>
                  </a:cubicBezTo>
                  <a:cubicBezTo>
                    <a:pt x="156" y="383"/>
                    <a:pt x="157" y="383"/>
                    <a:pt x="157" y="384"/>
                  </a:cubicBezTo>
                  <a:cubicBezTo>
                    <a:pt x="157" y="385"/>
                    <a:pt x="158" y="385"/>
                    <a:pt x="159" y="386"/>
                  </a:cubicBezTo>
                  <a:cubicBezTo>
                    <a:pt x="159" y="384"/>
                    <a:pt x="159" y="384"/>
                    <a:pt x="159" y="384"/>
                  </a:cubicBezTo>
                  <a:cubicBezTo>
                    <a:pt x="159" y="386"/>
                    <a:pt x="159" y="386"/>
                    <a:pt x="159" y="386"/>
                  </a:cubicBezTo>
                  <a:cubicBezTo>
                    <a:pt x="159" y="386"/>
                    <a:pt x="160" y="386"/>
                    <a:pt x="161" y="386"/>
                  </a:cubicBezTo>
                  <a:cubicBezTo>
                    <a:pt x="162" y="386"/>
                    <a:pt x="162" y="386"/>
                    <a:pt x="163" y="386"/>
                  </a:cubicBezTo>
                  <a:cubicBezTo>
                    <a:pt x="164" y="386"/>
                    <a:pt x="164" y="385"/>
                    <a:pt x="165" y="385"/>
                  </a:cubicBezTo>
                  <a:cubicBezTo>
                    <a:pt x="165" y="385"/>
                    <a:pt x="165" y="385"/>
                    <a:pt x="165" y="385"/>
                  </a:cubicBezTo>
                  <a:cubicBezTo>
                    <a:pt x="165" y="385"/>
                    <a:pt x="166" y="386"/>
                    <a:pt x="166" y="386"/>
                  </a:cubicBezTo>
                  <a:cubicBezTo>
                    <a:pt x="167" y="386"/>
                    <a:pt x="167" y="387"/>
                    <a:pt x="168" y="388"/>
                  </a:cubicBezTo>
                  <a:cubicBezTo>
                    <a:pt x="169" y="389"/>
                    <a:pt x="170" y="390"/>
                    <a:pt x="172" y="390"/>
                  </a:cubicBezTo>
                  <a:cubicBezTo>
                    <a:pt x="172" y="390"/>
                    <a:pt x="172" y="390"/>
                    <a:pt x="172" y="390"/>
                  </a:cubicBezTo>
                  <a:cubicBezTo>
                    <a:pt x="173" y="391"/>
                    <a:pt x="175" y="391"/>
                    <a:pt x="176" y="391"/>
                  </a:cubicBezTo>
                  <a:cubicBezTo>
                    <a:pt x="177" y="391"/>
                    <a:pt x="178" y="391"/>
                    <a:pt x="179" y="392"/>
                  </a:cubicBezTo>
                  <a:cubicBezTo>
                    <a:pt x="179" y="392"/>
                    <a:pt x="179" y="392"/>
                    <a:pt x="179" y="392"/>
                  </a:cubicBezTo>
                  <a:cubicBezTo>
                    <a:pt x="179" y="392"/>
                    <a:pt x="179" y="392"/>
                    <a:pt x="180" y="393"/>
                  </a:cubicBezTo>
                  <a:cubicBezTo>
                    <a:pt x="180" y="394"/>
                    <a:pt x="180" y="395"/>
                    <a:pt x="181" y="396"/>
                  </a:cubicBezTo>
                  <a:cubicBezTo>
                    <a:pt x="182" y="395"/>
                    <a:pt x="182" y="395"/>
                    <a:pt x="182" y="395"/>
                  </a:cubicBezTo>
                  <a:cubicBezTo>
                    <a:pt x="181" y="396"/>
                    <a:pt x="181" y="396"/>
                    <a:pt x="181" y="396"/>
                  </a:cubicBezTo>
                  <a:cubicBezTo>
                    <a:pt x="182" y="396"/>
                    <a:pt x="183" y="397"/>
                    <a:pt x="184" y="397"/>
                  </a:cubicBezTo>
                  <a:cubicBezTo>
                    <a:pt x="185" y="397"/>
                    <a:pt x="185" y="397"/>
                    <a:pt x="185" y="397"/>
                  </a:cubicBezTo>
                  <a:cubicBezTo>
                    <a:pt x="185" y="397"/>
                    <a:pt x="185" y="397"/>
                    <a:pt x="185" y="397"/>
                  </a:cubicBezTo>
                  <a:cubicBezTo>
                    <a:pt x="185" y="397"/>
                    <a:pt x="185" y="397"/>
                    <a:pt x="185" y="397"/>
                  </a:cubicBezTo>
                  <a:cubicBezTo>
                    <a:pt x="185" y="397"/>
                    <a:pt x="185" y="397"/>
                    <a:pt x="185" y="397"/>
                  </a:cubicBezTo>
                  <a:cubicBezTo>
                    <a:pt x="185" y="397"/>
                    <a:pt x="185" y="397"/>
                    <a:pt x="185" y="397"/>
                  </a:cubicBezTo>
                  <a:cubicBezTo>
                    <a:pt x="185" y="397"/>
                    <a:pt x="185" y="397"/>
                    <a:pt x="185" y="397"/>
                  </a:cubicBezTo>
                  <a:cubicBezTo>
                    <a:pt x="185" y="397"/>
                    <a:pt x="185" y="397"/>
                    <a:pt x="185" y="397"/>
                  </a:cubicBezTo>
                  <a:cubicBezTo>
                    <a:pt x="186" y="397"/>
                    <a:pt x="186" y="397"/>
                    <a:pt x="186" y="397"/>
                  </a:cubicBezTo>
                  <a:cubicBezTo>
                    <a:pt x="186" y="397"/>
                    <a:pt x="186" y="397"/>
                    <a:pt x="186" y="397"/>
                  </a:cubicBezTo>
                  <a:cubicBezTo>
                    <a:pt x="187" y="398"/>
                    <a:pt x="187" y="398"/>
                    <a:pt x="188" y="398"/>
                  </a:cubicBezTo>
                  <a:cubicBezTo>
                    <a:pt x="188" y="397"/>
                    <a:pt x="188" y="397"/>
                    <a:pt x="188" y="397"/>
                  </a:cubicBezTo>
                  <a:cubicBezTo>
                    <a:pt x="188" y="398"/>
                    <a:pt x="188" y="398"/>
                    <a:pt x="188" y="398"/>
                  </a:cubicBezTo>
                  <a:cubicBezTo>
                    <a:pt x="190" y="398"/>
                    <a:pt x="192" y="398"/>
                    <a:pt x="194" y="399"/>
                  </a:cubicBezTo>
                  <a:cubicBezTo>
                    <a:pt x="194" y="399"/>
                    <a:pt x="194" y="399"/>
                    <a:pt x="194" y="399"/>
                  </a:cubicBezTo>
                  <a:cubicBezTo>
                    <a:pt x="194" y="399"/>
                    <a:pt x="194" y="399"/>
                    <a:pt x="194" y="399"/>
                  </a:cubicBezTo>
                  <a:cubicBezTo>
                    <a:pt x="194" y="399"/>
                    <a:pt x="194" y="399"/>
                    <a:pt x="194" y="399"/>
                  </a:cubicBezTo>
                  <a:cubicBezTo>
                    <a:pt x="194" y="399"/>
                    <a:pt x="194" y="399"/>
                    <a:pt x="194" y="399"/>
                  </a:cubicBezTo>
                  <a:cubicBezTo>
                    <a:pt x="194" y="399"/>
                    <a:pt x="194" y="399"/>
                    <a:pt x="194" y="399"/>
                  </a:cubicBezTo>
                  <a:cubicBezTo>
                    <a:pt x="194" y="399"/>
                    <a:pt x="194" y="399"/>
                    <a:pt x="194" y="399"/>
                  </a:cubicBezTo>
                  <a:cubicBezTo>
                    <a:pt x="194" y="399"/>
                    <a:pt x="194" y="399"/>
                    <a:pt x="194" y="399"/>
                  </a:cubicBezTo>
                  <a:cubicBezTo>
                    <a:pt x="194" y="400"/>
                    <a:pt x="194" y="400"/>
                    <a:pt x="194" y="400"/>
                  </a:cubicBezTo>
                  <a:cubicBezTo>
                    <a:pt x="194" y="400"/>
                    <a:pt x="195" y="401"/>
                    <a:pt x="195" y="401"/>
                  </a:cubicBezTo>
                  <a:cubicBezTo>
                    <a:pt x="196" y="399"/>
                    <a:pt x="196" y="399"/>
                    <a:pt x="196" y="399"/>
                  </a:cubicBezTo>
                  <a:cubicBezTo>
                    <a:pt x="195" y="401"/>
                    <a:pt x="195" y="401"/>
                    <a:pt x="195" y="401"/>
                  </a:cubicBezTo>
                  <a:cubicBezTo>
                    <a:pt x="197" y="401"/>
                    <a:pt x="198" y="402"/>
                    <a:pt x="199" y="402"/>
                  </a:cubicBezTo>
                  <a:cubicBezTo>
                    <a:pt x="200" y="402"/>
                    <a:pt x="200" y="402"/>
                    <a:pt x="201" y="403"/>
                  </a:cubicBezTo>
                  <a:cubicBezTo>
                    <a:pt x="202" y="401"/>
                    <a:pt x="202" y="401"/>
                    <a:pt x="202" y="401"/>
                  </a:cubicBezTo>
                  <a:cubicBezTo>
                    <a:pt x="201" y="403"/>
                    <a:pt x="201" y="403"/>
                    <a:pt x="201" y="403"/>
                  </a:cubicBezTo>
                  <a:cubicBezTo>
                    <a:pt x="202" y="404"/>
                    <a:pt x="203" y="405"/>
                    <a:pt x="204" y="406"/>
                  </a:cubicBezTo>
                  <a:cubicBezTo>
                    <a:pt x="205" y="407"/>
                    <a:pt x="205" y="408"/>
                    <a:pt x="207" y="410"/>
                  </a:cubicBezTo>
                  <a:cubicBezTo>
                    <a:pt x="207" y="410"/>
                    <a:pt x="207" y="410"/>
                    <a:pt x="207" y="410"/>
                  </a:cubicBezTo>
                  <a:cubicBezTo>
                    <a:pt x="208" y="412"/>
                    <a:pt x="210" y="413"/>
                    <a:pt x="211" y="414"/>
                  </a:cubicBezTo>
                  <a:cubicBezTo>
                    <a:pt x="212" y="415"/>
                    <a:pt x="213" y="416"/>
                    <a:pt x="213" y="418"/>
                  </a:cubicBezTo>
                  <a:cubicBezTo>
                    <a:pt x="213" y="418"/>
                    <a:pt x="213" y="418"/>
                    <a:pt x="213" y="418"/>
                  </a:cubicBezTo>
                  <a:cubicBezTo>
                    <a:pt x="213" y="418"/>
                    <a:pt x="213" y="418"/>
                    <a:pt x="213" y="418"/>
                  </a:cubicBezTo>
                  <a:cubicBezTo>
                    <a:pt x="213" y="418"/>
                    <a:pt x="213" y="418"/>
                    <a:pt x="213" y="418"/>
                  </a:cubicBezTo>
                  <a:cubicBezTo>
                    <a:pt x="213" y="418"/>
                    <a:pt x="213" y="418"/>
                    <a:pt x="213" y="418"/>
                  </a:cubicBezTo>
                  <a:cubicBezTo>
                    <a:pt x="213" y="418"/>
                    <a:pt x="213" y="418"/>
                    <a:pt x="213" y="418"/>
                  </a:cubicBezTo>
                  <a:cubicBezTo>
                    <a:pt x="213" y="418"/>
                    <a:pt x="213" y="418"/>
                    <a:pt x="213" y="418"/>
                  </a:cubicBezTo>
                  <a:cubicBezTo>
                    <a:pt x="213" y="418"/>
                    <a:pt x="213" y="418"/>
                    <a:pt x="213" y="418"/>
                  </a:cubicBezTo>
                  <a:cubicBezTo>
                    <a:pt x="213" y="418"/>
                    <a:pt x="213" y="418"/>
                    <a:pt x="213" y="418"/>
                  </a:cubicBezTo>
                  <a:cubicBezTo>
                    <a:pt x="213" y="417"/>
                    <a:pt x="213" y="417"/>
                    <a:pt x="213" y="417"/>
                  </a:cubicBezTo>
                  <a:cubicBezTo>
                    <a:pt x="213" y="418"/>
                    <a:pt x="213" y="418"/>
                    <a:pt x="213" y="418"/>
                  </a:cubicBezTo>
                  <a:cubicBezTo>
                    <a:pt x="213" y="418"/>
                    <a:pt x="213" y="418"/>
                    <a:pt x="213" y="418"/>
                  </a:cubicBezTo>
                  <a:cubicBezTo>
                    <a:pt x="213" y="417"/>
                    <a:pt x="213" y="417"/>
                    <a:pt x="213" y="417"/>
                  </a:cubicBezTo>
                  <a:cubicBezTo>
                    <a:pt x="213" y="418"/>
                    <a:pt x="213" y="418"/>
                    <a:pt x="212" y="418"/>
                  </a:cubicBezTo>
                  <a:cubicBezTo>
                    <a:pt x="211" y="418"/>
                    <a:pt x="210" y="419"/>
                    <a:pt x="209" y="420"/>
                  </a:cubicBezTo>
                  <a:cubicBezTo>
                    <a:pt x="209" y="420"/>
                    <a:pt x="209" y="420"/>
                    <a:pt x="209" y="420"/>
                  </a:cubicBezTo>
                  <a:cubicBezTo>
                    <a:pt x="209" y="421"/>
                    <a:pt x="209" y="421"/>
                    <a:pt x="209" y="422"/>
                  </a:cubicBezTo>
                  <a:cubicBezTo>
                    <a:pt x="209" y="423"/>
                    <a:pt x="209" y="424"/>
                    <a:pt x="209" y="425"/>
                  </a:cubicBezTo>
                  <a:cubicBezTo>
                    <a:pt x="209" y="425"/>
                    <a:pt x="209" y="425"/>
                    <a:pt x="209" y="425"/>
                  </a:cubicBezTo>
                  <a:cubicBezTo>
                    <a:pt x="209" y="425"/>
                    <a:pt x="209" y="425"/>
                    <a:pt x="209" y="425"/>
                  </a:cubicBezTo>
                  <a:cubicBezTo>
                    <a:pt x="209" y="426"/>
                    <a:pt x="209" y="426"/>
                    <a:pt x="209" y="426"/>
                  </a:cubicBezTo>
                  <a:cubicBezTo>
                    <a:pt x="209" y="427"/>
                    <a:pt x="209" y="428"/>
                    <a:pt x="209" y="429"/>
                  </a:cubicBezTo>
                  <a:cubicBezTo>
                    <a:pt x="209" y="430"/>
                    <a:pt x="209" y="431"/>
                    <a:pt x="209" y="432"/>
                  </a:cubicBezTo>
                  <a:cubicBezTo>
                    <a:pt x="209" y="432"/>
                    <a:pt x="209" y="433"/>
                    <a:pt x="209" y="433"/>
                  </a:cubicBezTo>
                  <a:cubicBezTo>
                    <a:pt x="209" y="433"/>
                    <a:pt x="209" y="433"/>
                    <a:pt x="209" y="433"/>
                  </a:cubicBezTo>
                  <a:cubicBezTo>
                    <a:pt x="209" y="433"/>
                    <a:pt x="209" y="433"/>
                    <a:pt x="209" y="433"/>
                  </a:cubicBezTo>
                  <a:cubicBezTo>
                    <a:pt x="209" y="434"/>
                    <a:pt x="209" y="435"/>
                    <a:pt x="209" y="436"/>
                  </a:cubicBezTo>
                  <a:cubicBezTo>
                    <a:pt x="209" y="437"/>
                    <a:pt x="210" y="439"/>
                    <a:pt x="211" y="439"/>
                  </a:cubicBezTo>
                  <a:cubicBezTo>
                    <a:pt x="211" y="439"/>
                    <a:pt x="211" y="439"/>
                    <a:pt x="211" y="439"/>
                  </a:cubicBezTo>
                  <a:cubicBezTo>
                    <a:pt x="211" y="439"/>
                    <a:pt x="211" y="439"/>
                    <a:pt x="211" y="439"/>
                  </a:cubicBezTo>
                  <a:cubicBezTo>
                    <a:pt x="213" y="440"/>
                    <a:pt x="214" y="440"/>
                    <a:pt x="215" y="440"/>
                  </a:cubicBezTo>
                  <a:cubicBezTo>
                    <a:pt x="216" y="440"/>
                    <a:pt x="216" y="440"/>
                    <a:pt x="217" y="441"/>
                  </a:cubicBezTo>
                  <a:cubicBezTo>
                    <a:pt x="217" y="441"/>
                    <a:pt x="217" y="441"/>
                    <a:pt x="217" y="441"/>
                  </a:cubicBezTo>
                  <a:cubicBezTo>
                    <a:pt x="217" y="441"/>
                    <a:pt x="217" y="441"/>
                    <a:pt x="217" y="441"/>
                  </a:cubicBezTo>
                  <a:cubicBezTo>
                    <a:pt x="219" y="441"/>
                    <a:pt x="221" y="442"/>
                    <a:pt x="222" y="443"/>
                  </a:cubicBezTo>
                  <a:cubicBezTo>
                    <a:pt x="223" y="445"/>
                    <a:pt x="224" y="446"/>
                    <a:pt x="224" y="448"/>
                  </a:cubicBezTo>
                  <a:cubicBezTo>
                    <a:pt x="224" y="448"/>
                    <a:pt x="224" y="448"/>
                    <a:pt x="224" y="448"/>
                  </a:cubicBezTo>
                  <a:cubicBezTo>
                    <a:pt x="225" y="449"/>
                    <a:pt x="224" y="450"/>
                    <a:pt x="224" y="451"/>
                  </a:cubicBezTo>
                  <a:cubicBezTo>
                    <a:pt x="226" y="451"/>
                    <a:pt x="226" y="451"/>
                    <a:pt x="226" y="451"/>
                  </a:cubicBezTo>
                  <a:cubicBezTo>
                    <a:pt x="226" y="449"/>
                    <a:pt x="226" y="449"/>
                    <a:pt x="226" y="449"/>
                  </a:cubicBezTo>
                  <a:cubicBezTo>
                    <a:pt x="224" y="450"/>
                    <a:pt x="222" y="451"/>
                    <a:pt x="222" y="452"/>
                  </a:cubicBezTo>
                  <a:cubicBezTo>
                    <a:pt x="221" y="454"/>
                    <a:pt x="220" y="457"/>
                    <a:pt x="220" y="459"/>
                  </a:cubicBezTo>
                  <a:cubicBezTo>
                    <a:pt x="220" y="460"/>
                    <a:pt x="219" y="460"/>
                    <a:pt x="219" y="461"/>
                  </a:cubicBezTo>
                  <a:cubicBezTo>
                    <a:pt x="219" y="461"/>
                    <a:pt x="218" y="462"/>
                    <a:pt x="218" y="462"/>
                  </a:cubicBezTo>
                  <a:cubicBezTo>
                    <a:pt x="218" y="462"/>
                    <a:pt x="218" y="462"/>
                    <a:pt x="218" y="462"/>
                  </a:cubicBezTo>
                  <a:cubicBezTo>
                    <a:pt x="217" y="462"/>
                    <a:pt x="217" y="462"/>
                    <a:pt x="217" y="462"/>
                  </a:cubicBezTo>
                  <a:cubicBezTo>
                    <a:pt x="217" y="462"/>
                    <a:pt x="217" y="462"/>
                    <a:pt x="216" y="461"/>
                  </a:cubicBezTo>
                  <a:cubicBezTo>
                    <a:pt x="216" y="461"/>
                    <a:pt x="215" y="461"/>
                    <a:pt x="214" y="461"/>
                  </a:cubicBezTo>
                  <a:cubicBezTo>
                    <a:pt x="213" y="461"/>
                    <a:pt x="213" y="461"/>
                    <a:pt x="213" y="461"/>
                  </a:cubicBezTo>
                  <a:cubicBezTo>
                    <a:pt x="213" y="461"/>
                    <a:pt x="213" y="461"/>
                    <a:pt x="213" y="461"/>
                  </a:cubicBezTo>
                  <a:cubicBezTo>
                    <a:pt x="212" y="461"/>
                    <a:pt x="211" y="462"/>
                    <a:pt x="210" y="463"/>
                  </a:cubicBezTo>
                  <a:cubicBezTo>
                    <a:pt x="209" y="463"/>
                    <a:pt x="208" y="464"/>
                    <a:pt x="207" y="465"/>
                  </a:cubicBezTo>
                  <a:cubicBezTo>
                    <a:pt x="207" y="465"/>
                    <a:pt x="207" y="465"/>
                    <a:pt x="207" y="465"/>
                  </a:cubicBezTo>
                  <a:cubicBezTo>
                    <a:pt x="205" y="467"/>
                    <a:pt x="203" y="467"/>
                    <a:pt x="199" y="469"/>
                  </a:cubicBezTo>
                  <a:cubicBezTo>
                    <a:pt x="200" y="470"/>
                    <a:pt x="200" y="470"/>
                    <a:pt x="200" y="470"/>
                  </a:cubicBezTo>
                  <a:cubicBezTo>
                    <a:pt x="199" y="469"/>
                    <a:pt x="199" y="469"/>
                    <a:pt x="199" y="469"/>
                  </a:cubicBezTo>
                  <a:cubicBezTo>
                    <a:pt x="198" y="470"/>
                    <a:pt x="197" y="471"/>
                    <a:pt x="197" y="471"/>
                  </a:cubicBezTo>
                  <a:cubicBezTo>
                    <a:pt x="196" y="472"/>
                    <a:pt x="196" y="473"/>
                    <a:pt x="195" y="473"/>
                  </a:cubicBezTo>
                  <a:cubicBezTo>
                    <a:pt x="195" y="473"/>
                    <a:pt x="195" y="473"/>
                    <a:pt x="195" y="473"/>
                  </a:cubicBezTo>
                  <a:cubicBezTo>
                    <a:pt x="194" y="474"/>
                    <a:pt x="192" y="474"/>
                    <a:pt x="191" y="474"/>
                  </a:cubicBezTo>
                  <a:cubicBezTo>
                    <a:pt x="189" y="474"/>
                    <a:pt x="188" y="475"/>
                    <a:pt x="186" y="476"/>
                  </a:cubicBezTo>
                  <a:cubicBezTo>
                    <a:pt x="185" y="477"/>
                    <a:pt x="185" y="477"/>
                    <a:pt x="185" y="477"/>
                  </a:cubicBezTo>
                  <a:cubicBezTo>
                    <a:pt x="186" y="478"/>
                    <a:pt x="186" y="478"/>
                    <a:pt x="186" y="478"/>
                  </a:cubicBezTo>
                  <a:cubicBezTo>
                    <a:pt x="187" y="479"/>
                    <a:pt x="187" y="479"/>
                    <a:pt x="187" y="480"/>
                  </a:cubicBezTo>
                  <a:cubicBezTo>
                    <a:pt x="187" y="480"/>
                    <a:pt x="187" y="480"/>
                    <a:pt x="187" y="480"/>
                  </a:cubicBezTo>
                  <a:cubicBezTo>
                    <a:pt x="194" y="487"/>
                    <a:pt x="194" y="487"/>
                    <a:pt x="194" y="487"/>
                  </a:cubicBezTo>
                  <a:cubicBezTo>
                    <a:pt x="195" y="486"/>
                    <a:pt x="195" y="486"/>
                    <a:pt x="195" y="486"/>
                  </a:cubicBezTo>
                  <a:cubicBezTo>
                    <a:pt x="194" y="486"/>
                    <a:pt x="194" y="486"/>
                    <a:pt x="194" y="486"/>
                  </a:cubicBezTo>
                  <a:cubicBezTo>
                    <a:pt x="194" y="498"/>
                    <a:pt x="194" y="498"/>
                    <a:pt x="194" y="498"/>
                  </a:cubicBezTo>
                  <a:cubicBezTo>
                    <a:pt x="195" y="498"/>
                    <a:pt x="195" y="498"/>
                    <a:pt x="195" y="498"/>
                  </a:cubicBezTo>
                  <a:cubicBezTo>
                    <a:pt x="194" y="497"/>
                    <a:pt x="194" y="497"/>
                    <a:pt x="194" y="497"/>
                  </a:cubicBezTo>
                  <a:cubicBezTo>
                    <a:pt x="192" y="500"/>
                    <a:pt x="192" y="500"/>
                    <a:pt x="192" y="500"/>
                  </a:cubicBezTo>
                  <a:cubicBezTo>
                    <a:pt x="191" y="500"/>
                    <a:pt x="191" y="500"/>
                    <a:pt x="191" y="500"/>
                  </a:cubicBezTo>
                  <a:cubicBezTo>
                    <a:pt x="191" y="501"/>
                    <a:pt x="191" y="501"/>
                    <a:pt x="191" y="501"/>
                  </a:cubicBezTo>
                  <a:cubicBezTo>
                    <a:pt x="191" y="513"/>
                    <a:pt x="191" y="513"/>
                    <a:pt x="191" y="513"/>
                  </a:cubicBezTo>
                  <a:cubicBezTo>
                    <a:pt x="193" y="513"/>
                    <a:pt x="193" y="513"/>
                    <a:pt x="193" y="513"/>
                  </a:cubicBezTo>
                  <a:cubicBezTo>
                    <a:pt x="192" y="512"/>
                    <a:pt x="192" y="512"/>
                    <a:pt x="192" y="512"/>
                  </a:cubicBezTo>
                  <a:cubicBezTo>
                    <a:pt x="188" y="513"/>
                    <a:pt x="188" y="513"/>
                    <a:pt x="188" y="513"/>
                  </a:cubicBezTo>
                  <a:cubicBezTo>
                    <a:pt x="188" y="513"/>
                    <a:pt x="188" y="513"/>
                    <a:pt x="188" y="513"/>
                  </a:cubicBezTo>
                  <a:cubicBezTo>
                    <a:pt x="187" y="514"/>
                    <a:pt x="187" y="514"/>
                    <a:pt x="187" y="514"/>
                  </a:cubicBezTo>
                  <a:cubicBezTo>
                    <a:pt x="181" y="526"/>
                    <a:pt x="181" y="526"/>
                    <a:pt x="181" y="526"/>
                  </a:cubicBezTo>
                  <a:cubicBezTo>
                    <a:pt x="181" y="526"/>
                    <a:pt x="181" y="526"/>
                    <a:pt x="181" y="526"/>
                  </a:cubicBezTo>
                  <a:cubicBezTo>
                    <a:pt x="181" y="526"/>
                    <a:pt x="181" y="526"/>
                    <a:pt x="181" y="526"/>
                  </a:cubicBezTo>
                  <a:cubicBezTo>
                    <a:pt x="170" y="552"/>
                    <a:pt x="170" y="552"/>
                    <a:pt x="170" y="552"/>
                  </a:cubicBezTo>
                  <a:cubicBezTo>
                    <a:pt x="170" y="552"/>
                    <a:pt x="170" y="552"/>
                    <a:pt x="170" y="552"/>
                  </a:cubicBezTo>
                  <a:cubicBezTo>
                    <a:pt x="170" y="553"/>
                    <a:pt x="170" y="553"/>
                    <a:pt x="170" y="553"/>
                  </a:cubicBezTo>
                  <a:cubicBezTo>
                    <a:pt x="172" y="561"/>
                    <a:pt x="172" y="561"/>
                    <a:pt x="172" y="561"/>
                  </a:cubicBezTo>
                  <a:cubicBezTo>
                    <a:pt x="174" y="560"/>
                    <a:pt x="174" y="560"/>
                    <a:pt x="174" y="560"/>
                  </a:cubicBezTo>
                  <a:cubicBezTo>
                    <a:pt x="174" y="559"/>
                    <a:pt x="174" y="559"/>
                    <a:pt x="174" y="559"/>
                  </a:cubicBezTo>
                  <a:cubicBezTo>
                    <a:pt x="163" y="556"/>
                    <a:pt x="163" y="556"/>
                    <a:pt x="163" y="556"/>
                  </a:cubicBezTo>
                  <a:cubicBezTo>
                    <a:pt x="161" y="556"/>
                    <a:pt x="161" y="556"/>
                    <a:pt x="161" y="556"/>
                  </a:cubicBezTo>
                  <a:cubicBezTo>
                    <a:pt x="162" y="558"/>
                    <a:pt x="162" y="558"/>
                    <a:pt x="162" y="558"/>
                  </a:cubicBezTo>
                  <a:cubicBezTo>
                    <a:pt x="163" y="571"/>
                    <a:pt x="163" y="571"/>
                    <a:pt x="163" y="571"/>
                  </a:cubicBezTo>
                  <a:cubicBezTo>
                    <a:pt x="164" y="571"/>
                    <a:pt x="164" y="571"/>
                    <a:pt x="164" y="571"/>
                  </a:cubicBezTo>
                  <a:cubicBezTo>
                    <a:pt x="164" y="570"/>
                    <a:pt x="164" y="570"/>
                    <a:pt x="164" y="570"/>
                  </a:cubicBezTo>
                  <a:cubicBezTo>
                    <a:pt x="154" y="575"/>
                    <a:pt x="154" y="575"/>
                    <a:pt x="154" y="575"/>
                  </a:cubicBezTo>
                  <a:cubicBezTo>
                    <a:pt x="154" y="575"/>
                    <a:pt x="154" y="575"/>
                    <a:pt x="154" y="575"/>
                  </a:cubicBezTo>
                  <a:cubicBezTo>
                    <a:pt x="154" y="576"/>
                    <a:pt x="154" y="576"/>
                    <a:pt x="154" y="576"/>
                  </a:cubicBezTo>
                  <a:cubicBezTo>
                    <a:pt x="150" y="583"/>
                    <a:pt x="150" y="583"/>
                    <a:pt x="150" y="583"/>
                  </a:cubicBezTo>
                  <a:cubicBezTo>
                    <a:pt x="151" y="583"/>
                    <a:pt x="151" y="583"/>
                    <a:pt x="151" y="583"/>
                  </a:cubicBezTo>
                  <a:cubicBezTo>
                    <a:pt x="152" y="583"/>
                    <a:pt x="152" y="583"/>
                    <a:pt x="152" y="583"/>
                  </a:cubicBezTo>
                  <a:cubicBezTo>
                    <a:pt x="150" y="576"/>
                    <a:pt x="150" y="576"/>
                    <a:pt x="150" y="576"/>
                  </a:cubicBezTo>
                  <a:cubicBezTo>
                    <a:pt x="149" y="575"/>
                    <a:pt x="149" y="575"/>
                    <a:pt x="149" y="575"/>
                  </a:cubicBezTo>
                  <a:cubicBezTo>
                    <a:pt x="148" y="575"/>
                    <a:pt x="148" y="575"/>
                    <a:pt x="148" y="575"/>
                  </a:cubicBezTo>
                  <a:cubicBezTo>
                    <a:pt x="142" y="576"/>
                    <a:pt x="142" y="576"/>
                    <a:pt x="142" y="576"/>
                  </a:cubicBezTo>
                  <a:cubicBezTo>
                    <a:pt x="141" y="577"/>
                    <a:pt x="141" y="577"/>
                    <a:pt x="141" y="577"/>
                  </a:cubicBezTo>
                  <a:cubicBezTo>
                    <a:pt x="141" y="578"/>
                    <a:pt x="141" y="578"/>
                    <a:pt x="141" y="578"/>
                  </a:cubicBezTo>
                  <a:cubicBezTo>
                    <a:pt x="141" y="582"/>
                    <a:pt x="141" y="582"/>
                    <a:pt x="141" y="582"/>
                  </a:cubicBezTo>
                  <a:cubicBezTo>
                    <a:pt x="143" y="582"/>
                    <a:pt x="143" y="582"/>
                    <a:pt x="143" y="582"/>
                  </a:cubicBezTo>
                  <a:cubicBezTo>
                    <a:pt x="142" y="581"/>
                    <a:pt x="142" y="581"/>
                    <a:pt x="142" y="581"/>
                  </a:cubicBezTo>
                  <a:cubicBezTo>
                    <a:pt x="139" y="582"/>
                    <a:pt x="139" y="582"/>
                    <a:pt x="139" y="582"/>
                  </a:cubicBezTo>
                  <a:cubicBezTo>
                    <a:pt x="139" y="582"/>
                    <a:pt x="139" y="582"/>
                    <a:pt x="139" y="582"/>
                  </a:cubicBezTo>
                  <a:cubicBezTo>
                    <a:pt x="139" y="583"/>
                    <a:pt x="139" y="583"/>
                    <a:pt x="139" y="583"/>
                  </a:cubicBezTo>
                  <a:cubicBezTo>
                    <a:pt x="137" y="587"/>
                    <a:pt x="137" y="587"/>
                    <a:pt x="137" y="587"/>
                  </a:cubicBezTo>
                  <a:cubicBezTo>
                    <a:pt x="137" y="589"/>
                    <a:pt x="137" y="589"/>
                    <a:pt x="137" y="589"/>
                  </a:cubicBezTo>
                  <a:cubicBezTo>
                    <a:pt x="139" y="589"/>
                    <a:pt x="139" y="589"/>
                    <a:pt x="139" y="589"/>
                  </a:cubicBezTo>
                  <a:cubicBezTo>
                    <a:pt x="147" y="589"/>
                    <a:pt x="147" y="589"/>
                    <a:pt x="147" y="589"/>
                  </a:cubicBezTo>
                  <a:cubicBezTo>
                    <a:pt x="147" y="587"/>
                    <a:pt x="147" y="587"/>
                    <a:pt x="147" y="587"/>
                  </a:cubicBezTo>
                  <a:cubicBezTo>
                    <a:pt x="146" y="589"/>
                    <a:pt x="146" y="589"/>
                    <a:pt x="146" y="589"/>
                  </a:cubicBezTo>
                  <a:cubicBezTo>
                    <a:pt x="149" y="590"/>
                    <a:pt x="149" y="590"/>
                    <a:pt x="149" y="590"/>
                  </a:cubicBezTo>
                  <a:cubicBezTo>
                    <a:pt x="149" y="589"/>
                    <a:pt x="149" y="589"/>
                    <a:pt x="149" y="589"/>
                  </a:cubicBezTo>
                  <a:cubicBezTo>
                    <a:pt x="148" y="588"/>
                    <a:pt x="148" y="588"/>
                    <a:pt x="148" y="588"/>
                  </a:cubicBezTo>
                  <a:cubicBezTo>
                    <a:pt x="145" y="599"/>
                    <a:pt x="145" y="599"/>
                    <a:pt x="145" y="599"/>
                  </a:cubicBezTo>
                  <a:cubicBezTo>
                    <a:pt x="147" y="600"/>
                    <a:pt x="147" y="600"/>
                    <a:pt x="147" y="600"/>
                  </a:cubicBezTo>
                  <a:cubicBezTo>
                    <a:pt x="148" y="598"/>
                    <a:pt x="148" y="598"/>
                    <a:pt x="148" y="598"/>
                  </a:cubicBezTo>
                  <a:cubicBezTo>
                    <a:pt x="148" y="598"/>
                    <a:pt x="147" y="598"/>
                    <a:pt x="145" y="597"/>
                  </a:cubicBezTo>
                  <a:cubicBezTo>
                    <a:pt x="144" y="596"/>
                    <a:pt x="142" y="595"/>
                    <a:pt x="140" y="595"/>
                  </a:cubicBezTo>
                  <a:cubicBezTo>
                    <a:pt x="139" y="595"/>
                    <a:pt x="138" y="595"/>
                    <a:pt x="136" y="596"/>
                  </a:cubicBezTo>
                  <a:cubicBezTo>
                    <a:pt x="137" y="597"/>
                    <a:pt x="137" y="597"/>
                    <a:pt x="137" y="597"/>
                  </a:cubicBezTo>
                  <a:cubicBezTo>
                    <a:pt x="137" y="595"/>
                    <a:pt x="137" y="595"/>
                    <a:pt x="137" y="595"/>
                  </a:cubicBezTo>
                  <a:cubicBezTo>
                    <a:pt x="135" y="596"/>
                    <a:pt x="134" y="598"/>
                    <a:pt x="133" y="599"/>
                  </a:cubicBezTo>
                  <a:cubicBezTo>
                    <a:pt x="133" y="600"/>
                    <a:pt x="132" y="602"/>
                    <a:pt x="132" y="603"/>
                  </a:cubicBezTo>
                  <a:cubicBezTo>
                    <a:pt x="132" y="606"/>
                    <a:pt x="133" y="608"/>
                    <a:pt x="133" y="608"/>
                  </a:cubicBezTo>
                  <a:cubicBezTo>
                    <a:pt x="135" y="608"/>
                    <a:pt x="135" y="608"/>
                    <a:pt x="135" y="608"/>
                  </a:cubicBezTo>
                  <a:cubicBezTo>
                    <a:pt x="133" y="608"/>
                    <a:pt x="133" y="608"/>
                    <a:pt x="133" y="608"/>
                  </a:cubicBezTo>
                  <a:cubicBezTo>
                    <a:pt x="133" y="612"/>
                    <a:pt x="133" y="612"/>
                    <a:pt x="133" y="612"/>
                  </a:cubicBezTo>
                  <a:cubicBezTo>
                    <a:pt x="135" y="612"/>
                    <a:pt x="135" y="612"/>
                    <a:pt x="135" y="612"/>
                  </a:cubicBezTo>
                  <a:cubicBezTo>
                    <a:pt x="133" y="611"/>
                    <a:pt x="133" y="611"/>
                    <a:pt x="133" y="611"/>
                  </a:cubicBezTo>
                  <a:cubicBezTo>
                    <a:pt x="133" y="612"/>
                    <a:pt x="132" y="613"/>
                    <a:pt x="132" y="614"/>
                  </a:cubicBezTo>
                  <a:cubicBezTo>
                    <a:pt x="131" y="614"/>
                    <a:pt x="131" y="614"/>
                    <a:pt x="131" y="614"/>
                  </a:cubicBezTo>
                  <a:cubicBezTo>
                    <a:pt x="131" y="615"/>
                    <a:pt x="131" y="615"/>
                    <a:pt x="131" y="615"/>
                  </a:cubicBezTo>
                  <a:cubicBezTo>
                    <a:pt x="131" y="615"/>
                    <a:pt x="131" y="615"/>
                    <a:pt x="131" y="615"/>
                  </a:cubicBezTo>
                  <a:cubicBezTo>
                    <a:pt x="132" y="616"/>
                    <a:pt x="132" y="616"/>
                    <a:pt x="132" y="616"/>
                  </a:cubicBezTo>
                  <a:cubicBezTo>
                    <a:pt x="133" y="615"/>
                    <a:pt x="133" y="615"/>
                    <a:pt x="133" y="615"/>
                  </a:cubicBezTo>
                  <a:cubicBezTo>
                    <a:pt x="129" y="608"/>
                    <a:pt x="129" y="608"/>
                    <a:pt x="129" y="608"/>
                  </a:cubicBezTo>
                  <a:cubicBezTo>
                    <a:pt x="128" y="607"/>
                    <a:pt x="128" y="607"/>
                    <a:pt x="128" y="607"/>
                  </a:cubicBezTo>
                  <a:cubicBezTo>
                    <a:pt x="127" y="608"/>
                    <a:pt x="127" y="608"/>
                    <a:pt x="127" y="608"/>
                  </a:cubicBezTo>
                  <a:cubicBezTo>
                    <a:pt x="125" y="609"/>
                    <a:pt x="125" y="609"/>
                    <a:pt x="125" y="609"/>
                  </a:cubicBezTo>
                  <a:cubicBezTo>
                    <a:pt x="125" y="610"/>
                    <a:pt x="125" y="610"/>
                    <a:pt x="125" y="610"/>
                  </a:cubicBezTo>
                  <a:cubicBezTo>
                    <a:pt x="125" y="611"/>
                    <a:pt x="125" y="611"/>
                    <a:pt x="125" y="611"/>
                  </a:cubicBezTo>
                  <a:cubicBezTo>
                    <a:pt x="128" y="619"/>
                    <a:pt x="128" y="619"/>
                    <a:pt x="128" y="619"/>
                  </a:cubicBezTo>
                  <a:cubicBezTo>
                    <a:pt x="129" y="618"/>
                    <a:pt x="129" y="618"/>
                    <a:pt x="129" y="618"/>
                  </a:cubicBezTo>
                  <a:cubicBezTo>
                    <a:pt x="129" y="617"/>
                    <a:pt x="129" y="617"/>
                    <a:pt x="129" y="617"/>
                  </a:cubicBezTo>
                  <a:cubicBezTo>
                    <a:pt x="125" y="617"/>
                    <a:pt x="125" y="617"/>
                    <a:pt x="125" y="617"/>
                  </a:cubicBezTo>
                  <a:cubicBezTo>
                    <a:pt x="123" y="617"/>
                    <a:pt x="123" y="617"/>
                    <a:pt x="123" y="617"/>
                  </a:cubicBezTo>
                  <a:cubicBezTo>
                    <a:pt x="124" y="619"/>
                    <a:pt x="124" y="619"/>
                    <a:pt x="124" y="619"/>
                  </a:cubicBezTo>
                  <a:cubicBezTo>
                    <a:pt x="124" y="619"/>
                    <a:pt x="124" y="620"/>
                    <a:pt x="124" y="621"/>
                  </a:cubicBezTo>
                  <a:cubicBezTo>
                    <a:pt x="125" y="623"/>
                    <a:pt x="126" y="625"/>
                    <a:pt x="127" y="628"/>
                  </a:cubicBezTo>
                  <a:cubicBezTo>
                    <a:pt x="127" y="631"/>
                    <a:pt x="128" y="633"/>
                    <a:pt x="128" y="635"/>
                  </a:cubicBezTo>
                  <a:cubicBezTo>
                    <a:pt x="128" y="635"/>
                    <a:pt x="128" y="635"/>
                    <a:pt x="128" y="635"/>
                  </a:cubicBezTo>
                  <a:cubicBezTo>
                    <a:pt x="128" y="635"/>
                    <a:pt x="128" y="635"/>
                    <a:pt x="128" y="635"/>
                  </a:cubicBezTo>
                  <a:cubicBezTo>
                    <a:pt x="128" y="635"/>
                    <a:pt x="128" y="635"/>
                    <a:pt x="128" y="635"/>
                  </a:cubicBezTo>
                  <a:cubicBezTo>
                    <a:pt x="128" y="635"/>
                    <a:pt x="128" y="635"/>
                    <a:pt x="128" y="635"/>
                  </a:cubicBezTo>
                  <a:cubicBezTo>
                    <a:pt x="128" y="636"/>
                    <a:pt x="128" y="636"/>
                    <a:pt x="128" y="636"/>
                  </a:cubicBezTo>
                  <a:cubicBezTo>
                    <a:pt x="128" y="636"/>
                    <a:pt x="127" y="636"/>
                    <a:pt x="127" y="636"/>
                  </a:cubicBezTo>
                  <a:cubicBezTo>
                    <a:pt x="126" y="637"/>
                    <a:pt x="126" y="637"/>
                    <a:pt x="125" y="637"/>
                  </a:cubicBezTo>
                  <a:cubicBezTo>
                    <a:pt x="123" y="637"/>
                    <a:pt x="122" y="637"/>
                    <a:pt x="121" y="636"/>
                  </a:cubicBezTo>
                  <a:cubicBezTo>
                    <a:pt x="119" y="636"/>
                    <a:pt x="118" y="636"/>
                    <a:pt x="117" y="636"/>
                  </a:cubicBezTo>
                  <a:cubicBezTo>
                    <a:pt x="108" y="636"/>
                    <a:pt x="108" y="636"/>
                    <a:pt x="108" y="636"/>
                  </a:cubicBezTo>
                  <a:cubicBezTo>
                    <a:pt x="106" y="636"/>
                    <a:pt x="106" y="636"/>
                    <a:pt x="106" y="636"/>
                  </a:cubicBezTo>
                  <a:cubicBezTo>
                    <a:pt x="106" y="637"/>
                    <a:pt x="106" y="637"/>
                    <a:pt x="106" y="637"/>
                  </a:cubicBezTo>
                  <a:cubicBezTo>
                    <a:pt x="106" y="638"/>
                    <a:pt x="106" y="638"/>
                    <a:pt x="106" y="638"/>
                  </a:cubicBezTo>
                  <a:cubicBezTo>
                    <a:pt x="106" y="638"/>
                    <a:pt x="106" y="639"/>
                    <a:pt x="106" y="640"/>
                  </a:cubicBezTo>
                  <a:cubicBezTo>
                    <a:pt x="105" y="641"/>
                    <a:pt x="105" y="641"/>
                    <a:pt x="105" y="641"/>
                  </a:cubicBezTo>
                  <a:cubicBezTo>
                    <a:pt x="105" y="641"/>
                    <a:pt x="105" y="641"/>
                    <a:pt x="105" y="641"/>
                  </a:cubicBezTo>
                  <a:cubicBezTo>
                    <a:pt x="105" y="642"/>
                    <a:pt x="105" y="642"/>
                    <a:pt x="105" y="642"/>
                  </a:cubicBezTo>
                  <a:cubicBezTo>
                    <a:pt x="105" y="641"/>
                    <a:pt x="105" y="641"/>
                    <a:pt x="105" y="641"/>
                  </a:cubicBezTo>
                  <a:cubicBezTo>
                    <a:pt x="105" y="641"/>
                    <a:pt x="105" y="641"/>
                    <a:pt x="105" y="641"/>
                  </a:cubicBezTo>
                  <a:cubicBezTo>
                    <a:pt x="105" y="642"/>
                    <a:pt x="105" y="642"/>
                    <a:pt x="105" y="642"/>
                  </a:cubicBezTo>
                  <a:cubicBezTo>
                    <a:pt x="105" y="641"/>
                    <a:pt x="105" y="641"/>
                    <a:pt x="105" y="641"/>
                  </a:cubicBezTo>
                  <a:cubicBezTo>
                    <a:pt x="105" y="641"/>
                    <a:pt x="105" y="641"/>
                    <a:pt x="105" y="641"/>
                  </a:cubicBezTo>
                  <a:cubicBezTo>
                    <a:pt x="105" y="641"/>
                    <a:pt x="105" y="641"/>
                    <a:pt x="105" y="641"/>
                  </a:cubicBezTo>
                  <a:cubicBezTo>
                    <a:pt x="105" y="641"/>
                    <a:pt x="105" y="641"/>
                    <a:pt x="105" y="641"/>
                  </a:cubicBezTo>
                  <a:cubicBezTo>
                    <a:pt x="105" y="641"/>
                    <a:pt x="105" y="641"/>
                    <a:pt x="105" y="641"/>
                  </a:cubicBezTo>
                  <a:cubicBezTo>
                    <a:pt x="105" y="641"/>
                    <a:pt x="105" y="641"/>
                    <a:pt x="105" y="641"/>
                  </a:cubicBezTo>
                  <a:cubicBezTo>
                    <a:pt x="104" y="641"/>
                    <a:pt x="104" y="641"/>
                    <a:pt x="104" y="641"/>
                  </a:cubicBezTo>
                  <a:cubicBezTo>
                    <a:pt x="104" y="640"/>
                    <a:pt x="103" y="639"/>
                    <a:pt x="103" y="639"/>
                  </a:cubicBezTo>
                  <a:cubicBezTo>
                    <a:pt x="102" y="638"/>
                    <a:pt x="102" y="638"/>
                    <a:pt x="102" y="638"/>
                  </a:cubicBezTo>
                  <a:cubicBezTo>
                    <a:pt x="102" y="638"/>
                    <a:pt x="102" y="638"/>
                    <a:pt x="102" y="638"/>
                  </a:cubicBezTo>
                  <a:cubicBezTo>
                    <a:pt x="100" y="635"/>
                    <a:pt x="100" y="635"/>
                    <a:pt x="100" y="635"/>
                  </a:cubicBezTo>
                  <a:cubicBezTo>
                    <a:pt x="99" y="638"/>
                    <a:pt x="99" y="638"/>
                    <a:pt x="99" y="638"/>
                  </a:cubicBezTo>
                  <a:cubicBezTo>
                    <a:pt x="97" y="649"/>
                    <a:pt x="97" y="649"/>
                    <a:pt x="97" y="649"/>
                  </a:cubicBezTo>
                  <a:cubicBezTo>
                    <a:pt x="96" y="650"/>
                    <a:pt x="96" y="650"/>
                    <a:pt x="96" y="650"/>
                  </a:cubicBezTo>
                  <a:cubicBezTo>
                    <a:pt x="97" y="651"/>
                    <a:pt x="97" y="651"/>
                    <a:pt x="97" y="651"/>
                  </a:cubicBezTo>
                  <a:cubicBezTo>
                    <a:pt x="108" y="661"/>
                    <a:pt x="108" y="661"/>
                    <a:pt x="108" y="661"/>
                  </a:cubicBezTo>
                  <a:cubicBezTo>
                    <a:pt x="109" y="660"/>
                    <a:pt x="109" y="660"/>
                    <a:pt x="109" y="660"/>
                  </a:cubicBezTo>
                  <a:cubicBezTo>
                    <a:pt x="109" y="659"/>
                    <a:pt x="109" y="659"/>
                    <a:pt x="109" y="659"/>
                  </a:cubicBezTo>
                  <a:cubicBezTo>
                    <a:pt x="101" y="657"/>
                    <a:pt x="101" y="657"/>
                    <a:pt x="101" y="657"/>
                  </a:cubicBezTo>
                  <a:cubicBezTo>
                    <a:pt x="100" y="657"/>
                    <a:pt x="100" y="657"/>
                    <a:pt x="100" y="657"/>
                  </a:cubicBezTo>
                  <a:cubicBezTo>
                    <a:pt x="99" y="659"/>
                    <a:pt x="99" y="659"/>
                    <a:pt x="99" y="659"/>
                  </a:cubicBezTo>
                  <a:cubicBezTo>
                    <a:pt x="97" y="669"/>
                    <a:pt x="97" y="669"/>
                    <a:pt x="97" y="669"/>
                  </a:cubicBezTo>
                  <a:cubicBezTo>
                    <a:pt x="96" y="670"/>
                    <a:pt x="96" y="670"/>
                    <a:pt x="96" y="670"/>
                  </a:cubicBezTo>
                  <a:cubicBezTo>
                    <a:pt x="97" y="671"/>
                    <a:pt x="97" y="671"/>
                    <a:pt x="97" y="671"/>
                  </a:cubicBezTo>
                  <a:cubicBezTo>
                    <a:pt x="97" y="671"/>
                    <a:pt x="97" y="671"/>
                    <a:pt x="97" y="671"/>
                  </a:cubicBezTo>
                  <a:cubicBezTo>
                    <a:pt x="97" y="671"/>
                    <a:pt x="98" y="672"/>
                    <a:pt x="98" y="673"/>
                  </a:cubicBezTo>
                  <a:cubicBezTo>
                    <a:pt x="99" y="673"/>
                    <a:pt x="99" y="674"/>
                    <a:pt x="99" y="675"/>
                  </a:cubicBezTo>
                  <a:cubicBezTo>
                    <a:pt x="100" y="675"/>
                    <a:pt x="100" y="675"/>
                    <a:pt x="100" y="675"/>
                  </a:cubicBezTo>
                  <a:cubicBezTo>
                    <a:pt x="99" y="675"/>
                    <a:pt x="99" y="675"/>
                    <a:pt x="99" y="675"/>
                  </a:cubicBezTo>
                  <a:cubicBezTo>
                    <a:pt x="99" y="675"/>
                    <a:pt x="99" y="675"/>
                    <a:pt x="99" y="675"/>
                  </a:cubicBezTo>
                  <a:cubicBezTo>
                    <a:pt x="100" y="675"/>
                    <a:pt x="100" y="675"/>
                    <a:pt x="100" y="675"/>
                  </a:cubicBezTo>
                  <a:cubicBezTo>
                    <a:pt x="99" y="675"/>
                    <a:pt x="99" y="675"/>
                    <a:pt x="99" y="675"/>
                  </a:cubicBezTo>
                  <a:cubicBezTo>
                    <a:pt x="100" y="675"/>
                    <a:pt x="100" y="675"/>
                    <a:pt x="100" y="675"/>
                  </a:cubicBezTo>
                  <a:cubicBezTo>
                    <a:pt x="100" y="674"/>
                    <a:pt x="100" y="674"/>
                    <a:pt x="100" y="674"/>
                  </a:cubicBezTo>
                  <a:cubicBezTo>
                    <a:pt x="99" y="675"/>
                    <a:pt x="99" y="675"/>
                    <a:pt x="99" y="675"/>
                  </a:cubicBezTo>
                  <a:cubicBezTo>
                    <a:pt x="100" y="675"/>
                    <a:pt x="100" y="675"/>
                    <a:pt x="100" y="675"/>
                  </a:cubicBezTo>
                  <a:cubicBezTo>
                    <a:pt x="100" y="674"/>
                    <a:pt x="100" y="674"/>
                    <a:pt x="100" y="674"/>
                  </a:cubicBezTo>
                  <a:cubicBezTo>
                    <a:pt x="100" y="674"/>
                    <a:pt x="100" y="674"/>
                    <a:pt x="100" y="674"/>
                  </a:cubicBezTo>
                  <a:cubicBezTo>
                    <a:pt x="100" y="674"/>
                    <a:pt x="100" y="674"/>
                    <a:pt x="100" y="674"/>
                  </a:cubicBezTo>
                  <a:cubicBezTo>
                    <a:pt x="100" y="674"/>
                    <a:pt x="100" y="674"/>
                    <a:pt x="100" y="674"/>
                  </a:cubicBezTo>
                  <a:cubicBezTo>
                    <a:pt x="100" y="674"/>
                    <a:pt x="100" y="674"/>
                    <a:pt x="100" y="674"/>
                  </a:cubicBezTo>
                  <a:cubicBezTo>
                    <a:pt x="100" y="674"/>
                    <a:pt x="100" y="674"/>
                    <a:pt x="100" y="674"/>
                  </a:cubicBezTo>
                  <a:cubicBezTo>
                    <a:pt x="100" y="674"/>
                    <a:pt x="99" y="675"/>
                    <a:pt x="99" y="675"/>
                  </a:cubicBezTo>
                  <a:cubicBezTo>
                    <a:pt x="98" y="675"/>
                    <a:pt x="96" y="675"/>
                    <a:pt x="96" y="675"/>
                  </a:cubicBezTo>
                  <a:cubicBezTo>
                    <a:pt x="95" y="675"/>
                    <a:pt x="94" y="675"/>
                    <a:pt x="94" y="675"/>
                  </a:cubicBezTo>
                  <a:cubicBezTo>
                    <a:pt x="93" y="675"/>
                    <a:pt x="93" y="675"/>
                    <a:pt x="93" y="675"/>
                  </a:cubicBezTo>
                  <a:cubicBezTo>
                    <a:pt x="93" y="676"/>
                    <a:pt x="93" y="676"/>
                    <a:pt x="93" y="676"/>
                  </a:cubicBezTo>
                  <a:cubicBezTo>
                    <a:pt x="89" y="682"/>
                    <a:pt x="89" y="682"/>
                    <a:pt x="89" y="682"/>
                  </a:cubicBezTo>
                  <a:cubicBezTo>
                    <a:pt x="88" y="683"/>
                    <a:pt x="88" y="683"/>
                    <a:pt x="88" y="683"/>
                  </a:cubicBezTo>
                  <a:cubicBezTo>
                    <a:pt x="88" y="683"/>
                    <a:pt x="88" y="683"/>
                    <a:pt x="88" y="683"/>
                  </a:cubicBezTo>
                  <a:cubicBezTo>
                    <a:pt x="88" y="685"/>
                    <a:pt x="88" y="686"/>
                    <a:pt x="88" y="687"/>
                  </a:cubicBezTo>
                  <a:cubicBezTo>
                    <a:pt x="88" y="693"/>
                    <a:pt x="87" y="696"/>
                    <a:pt x="87" y="698"/>
                  </a:cubicBezTo>
                  <a:cubicBezTo>
                    <a:pt x="87" y="699"/>
                    <a:pt x="87" y="699"/>
                    <a:pt x="87" y="699"/>
                  </a:cubicBezTo>
                  <a:cubicBezTo>
                    <a:pt x="87" y="699"/>
                    <a:pt x="87" y="699"/>
                    <a:pt x="87" y="699"/>
                  </a:cubicBezTo>
                  <a:cubicBezTo>
                    <a:pt x="87" y="699"/>
                    <a:pt x="87" y="699"/>
                    <a:pt x="87" y="699"/>
                  </a:cubicBezTo>
                  <a:cubicBezTo>
                    <a:pt x="88" y="699"/>
                    <a:pt x="88" y="699"/>
                    <a:pt x="88" y="699"/>
                  </a:cubicBezTo>
                  <a:cubicBezTo>
                    <a:pt x="87" y="699"/>
                    <a:pt x="87" y="699"/>
                    <a:pt x="87" y="699"/>
                  </a:cubicBezTo>
                  <a:cubicBezTo>
                    <a:pt x="87" y="699"/>
                    <a:pt x="87" y="699"/>
                    <a:pt x="87" y="699"/>
                  </a:cubicBezTo>
                  <a:cubicBezTo>
                    <a:pt x="88" y="699"/>
                    <a:pt x="88" y="699"/>
                    <a:pt x="88" y="699"/>
                  </a:cubicBezTo>
                  <a:cubicBezTo>
                    <a:pt x="87" y="699"/>
                    <a:pt x="87" y="699"/>
                    <a:pt x="87" y="699"/>
                  </a:cubicBezTo>
                  <a:cubicBezTo>
                    <a:pt x="89" y="699"/>
                    <a:pt x="89" y="699"/>
                    <a:pt x="89" y="699"/>
                  </a:cubicBezTo>
                  <a:cubicBezTo>
                    <a:pt x="87" y="699"/>
                    <a:pt x="87" y="699"/>
                    <a:pt x="87" y="699"/>
                  </a:cubicBezTo>
                  <a:cubicBezTo>
                    <a:pt x="87" y="699"/>
                    <a:pt x="87" y="699"/>
                    <a:pt x="87" y="699"/>
                  </a:cubicBezTo>
                  <a:cubicBezTo>
                    <a:pt x="89" y="699"/>
                    <a:pt x="89" y="699"/>
                    <a:pt x="89" y="699"/>
                  </a:cubicBezTo>
                  <a:cubicBezTo>
                    <a:pt x="87" y="699"/>
                    <a:pt x="87" y="699"/>
                    <a:pt x="87" y="699"/>
                  </a:cubicBezTo>
                  <a:cubicBezTo>
                    <a:pt x="89" y="699"/>
                    <a:pt x="89" y="699"/>
                    <a:pt x="89" y="699"/>
                  </a:cubicBezTo>
                  <a:cubicBezTo>
                    <a:pt x="87" y="699"/>
                    <a:pt x="87" y="699"/>
                    <a:pt x="87" y="699"/>
                  </a:cubicBezTo>
                  <a:cubicBezTo>
                    <a:pt x="87" y="699"/>
                    <a:pt x="87" y="699"/>
                    <a:pt x="87" y="699"/>
                  </a:cubicBezTo>
                  <a:cubicBezTo>
                    <a:pt x="89" y="699"/>
                    <a:pt x="89" y="699"/>
                    <a:pt x="89" y="699"/>
                  </a:cubicBezTo>
                  <a:cubicBezTo>
                    <a:pt x="87" y="699"/>
                    <a:pt x="87" y="699"/>
                    <a:pt x="87" y="699"/>
                  </a:cubicBezTo>
                  <a:cubicBezTo>
                    <a:pt x="87" y="701"/>
                    <a:pt x="87" y="701"/>
                    <a:pt x="87" y="701"/>
                  </a:cubicBezTo>
                  <a:cubicBezTo>
                    <a:pt x="89" y="701"/>
                    <a:pt x="89" y="701"/>
                    <a:pt x="89" y="701"/>
                  </a:cubicBezTo>
                  <a:cubicBezTo>
                    <a:pt x="90" y="701"/>
                    <a:pt x="91" y="701"/>
                    <a:pt x="92" y="701"/>
                  </a:cubicBezTo>
                  <a:cubicBezTo>
                    <a:pt x="94" y="701"/>
                    <a:pt x="94" y="701"/>
                    <a:pt x="94" y="701"/>
                  </a:cubicBezTo>
                  <a:cubicBezTo>
                    <a:pt x="94" y="699"/>
                    <a:pt x="94" y="699"/>
                    <a:pt x="94" y="699"/>
                  </a:cubicBezTo>
                  <a:cubicBezTo>
                    <a:pt x="93" y="699"/>
                    <a:pt x="93" y="699"/>
                    <a:pt x="93" y="699"/>
                  </a:cubicBezTo>
                  <a:cubicBezTo>
                    <a:pt x="91" y="703"/>
                    <a:pt x="91" y="703"/>
                    <a:pt x="91" y="703"/>
                  </a:cubicBezTo>
                  <a:cubicBezTo>
                    <a:pt x="91" y="703"/>
                    <a:pt x="91" y="703"/>
                    <a:pt x="91" y="703"/>
                  </a:cubicBezTo>
                  <a:cubicBezTo>
                    <a:pt x="90" y="705"/>
                    <a:pt x="90" y="707"/>
                    <a:pt x="90" y="709"/>
                  </a:cubicBezTo>
                  <a:cubicBezTo>
                    <a:pt x="90" y="710"/>
                    <a:pt x="90" y="711"/>
                    <a:pt x="90" y="712"/>
                  </a:cubicBezTo>
                  <a:cubicBezTo>
                    <a:pt x="91" y="712"/>
                    <a:pt x="91" y="712"/>
                    <a:pt x="91" y="712"/>
                  </a:cubicBezTo>
                  <a:cubicBezTo>
                    <a:pt x="90" y="712"/>
                    <a:pt x="90" y="712"/>
                    <a:pt x="90" y="712"/>
                  </a:cubicBezTo>
                  <a:cubicBezTo>
                    <a:pt x="90" y="713"/>
                    <a:pt x="90" y="714"/>
                    <a:pt x="91" y="715"/>
                  </a:cubicBezTo>
                  <a:cubicBezTo>
                    <a:pt x="91" y="716"/>
                    <a:pt x="92" y="716"/>
                    <a:pt x="93" y="717"/>
                  </a:cubicBezTo>
                  <a:cubicBezTo>
                    <a:pt x="93" y="717"/>
                    <a:pt x="93" y="717"/>
                    <a:pt x="93" y="717"/>
                  </a:cubicBezTo>
                  <a:cubicBezTo>
                    <a:pt x="93" y="717"/>
                    <a:pt x="94" y="718"/>
                    <a:pt x="95" y="718"/>
                  </a:cubicBezTo>
                  <a:cubicBezTo>
                    <a:pt x="95" y="718"/>
                    <a:pt x="95" y="718"/>
                    <a:pt x="95" y="718"/>
                  </a:cubicBezTo>
                  <a:cubicBezTo>
                    <a:pt x="97" y="720"/>
                    <a:pt x="99" y="721"/>
                    <a:pt x="101" y="723"/>
                  </a:cubicBezTo>
                  <a:cubicBezTo>
                    <a:pt x="101" y="723"/>
                    <a:pt x="101" y="723"/>
                    <a:pt x="101" y="723"/>
                  </a:cubicBezTo>
                  <a:cubicBezTo>
                    <a:pt x="102" y="724"/>
                    <a:pt x="103" y="725"/>
                    <a:pt x="103" y="726"/>
                  </a:cubicBezTo>
                  <a:cubicBezTo>
                    <a:pt x="104" y="726"/>
                    <a:pt x="104" y="726"/>
                    <a:pt x="104" y="726"/>
                  </a:cubicBezTo>
                  <a:cubicBezTo>
                    <a:pt x="104" y="726"/>
                    <a:pt x="104" y="726"/>
                    <a:pt x="104" y="726"/>
                  </a:cubicBezTo>
                  <a:cubicBezTo>
                    <a:pt x="105" y="728"/>
                    <a:pt x="105" y="730"/>
                    <a:pt x="105" y="732"/>
                  </a:cubicBezTo>
                  <a:cubicBezTo>
                    <a:pt x="105" y="734"/>
                    <a:pt x="105" y="736"/>
                    <a:pt x="104" y="737"/>
                  </a:cubicBezTo>
                  <a:cubicBezTo>
                    <a:pt x="104" y="738"/>
                    <a:pt x="104" y="738"/>
                    <a:pt x="104" y="739"/>
                  </a:cubicBezTo>
                  <a:cubicBezTo>
                    <a:pt x="104" y="739"/>
                    <a:pt x="104" y="739"/>
                    <a:pt x="104" y="739"/>
                  </a:cubicBezTo>
                  <a:cubicBezTo>
                    <a:pt x="103" y="739"/>
                    <a:pt x="103" y="739"/>
                    <a:pt x="103" y="739"/>
                  </a:cubicBezTo>
                  <a:cubicBezTo>
                    <a:pt x="103" y="740"/>
                    <a:pt x="103" y="740"/>
                    <a:pt x="103" y="740"/>
                  </a:cubicBezTo>
                  <a:cubicBezTo>
                    <a:pt x="103" y="740"/>
                    <a:pt x="103" y="740"/>
                    <a:pt x="103" y="740"/>
                  </a:cubicBezTo>
                  <a:cubicBezTo>
                    <a:pt x="103" y="752"/>
                    <a:pt x="103" y="752"/>
                    <a:pt x="103" y="752"/>
                  </a:cubicBezTo>
                  <a:cubicBezTo>
                    <a:pt x="103" y="753"/>
                    <a:pt x="103" y="753"/>
                    <a:pt x="103" y="753"/>
                  </a:cubicBezTo>
                  <a:cubicBezTo>
                    <a:pt x="104" y="753"/>
                    <a:pt x="104" y="753"/>
                    <a:pt x="104" y="753"/>
                  </a:cubicBezTo>
                  <a:cubicBezTo>
                    <a:pt x="105" y="754"/>
                    <a:pt x="105" y="755"/>
                    <a:pt x="106" y="755"/>
                  </a:cubicBezTo>
                  <a:cubicBezTo>
                    <a:pt x="106" y="755"/>
                    <a:pt x="106" y="755"/>
                    <a:pt x="106" y="755"/>
                  </a:cubicBezTo>
                  <a:cubicBezTo>
                    <a:pt x="106" y="755"/>
                    <a:pt x="106" y="755"/>
                    <a:pt x="106" y="755"/>
                  </a:cubicBezTo>
                  <a:cubicBezTo>
                    <a:pt x="106" y="756"/>
                    <a:pt x="107" y="756"/>
                    <a:pt x="107" y="756"/>
                  </a:cubicBezTo>
                  <a:cubicBezTo>
                    <a:pt x="108" y="757"/>
                    <a:pt x="108" y="757"/>
                    <a:pt x="108" y="757"/>
                  </a:cubicBezTo>
                  <a:cubicBezTo>
                    <a:pt x="109" y="758"/>
                    <a:pt x="109" y="758"/>
                    <a:pt x="109" y="758"/>
                  </a:cubicBezTo>
                  <a:cubicBezTo>
                    <a:pt x="110" y="757"/>
                    <a:pt x="110" y="757"/>
                    <a:pt x="110" y="757"/>
                  </a:cubicBezTo>
                  <a:cubicBezTo>
                    <a:pt x="114" y="755"/>
                    <a:pt x="114" y="755"/>
                    <a:pt x="114" y="755"/>
                  </a:cubicBezTo>
                  <a:cubicBezTo>
                    <a:pt x="113" y="753"/>
                    <a:pt x="113" y="753"/>
                    <a:pt x="113" y="753"/>
                  </a:cubicBezTo>
                  <a:cubicBezTo>
                    <a:pt x="111" y="753"/>
                    <a:pt x="111" y="753"/>
                    <a:pt x="111" y="753"/>
                  </a:cubicBezTo>
                  <a:cubicBezTo>
                    <a:pt x="111" y="753"/>
                    <a:pt x="111" y="755"/>
                    <a:pt x="112" y="758"/>
                  </a:cubicBezTo>
                  <a:cubicBezTo>
                    <a:pt x="112" y="759"/>
                    <a:pt x="112" y="760"/>
                    <a:pt x="112" y="762"/>
                  </a:cubicBezTo>
                  <a:cubicBezTo>
                    <a:pt x="112" y="763"/>
                    <a:pt x="113" y="764"/>
                    <a:pt x="113" y="765"/>
                  </a:cubicBezTo>
                  <a:cubicBezTo>
                    <a:pt x="114" y="764"/>
                    <a:pt x="114" y="764"/>
                    <a:pt x="114" y="764"/>
                  </a:cubicBezTo>
                  <a:cubicBezTo>
                    <a:pt x="113" y="765"/>
                    <a:pt x="113" y="765"/>
                    <a:pt x="113" y="765"/>
                  </a:cubicBezTo>
                  <a:cubicBezTo>
                    <a:pt x="114" y="769"/>
                    <a:pt x="118" y="774"/>
                    <a:pt x="119" y="775"/>
                  </a:cubicBezTo>
                  <a:cubicBezTo>
                    <a:pt x="120" y="774"/>
                    <a:pt x="120" y="774"/>
                    <a:pt x="120" y="774"/>
                  </a:cubicBezTo>
                  <a:cubicBezTo>
                    <a:pt x="118" y="773"/>
                    <a:pt x="118" y="773"/>
                    <a:pt x="118" y="773"/>
                  </a:cubicBezTo>
                  <a:cubicBezTo>
                    <a:pt x="117" y="776"/>
                    <a:pt x="117" y="776"/>
                    <a:pt x="117" y="776"/>
                  </a:cubicBezTo>
                  <a:cubicBezTo>
                    <a:pt x="116" y="777"/>
                    <a:pt x="116" y="777"/>
                    <a:pt x="116" y="777"/>
                  </a:cubicBezTo>
                  <a:cubicBezTo>
                    <a:pt x="118" y="778"/>
                    <a:pt x="118" y="778"/>
                    <a:pt x="118" y="778"/>
                  </a:cubicBezTo>
                  <a:cubicBezTo>
                    <a:pt x="123" y="779"/>
                    <a:pt x="123" y="779"/>
                    <a:pt x="123" y="779"/>
                  </a:cubicBezTo>
                  <a:cubicBezTo>
                    <a:pt x="124" y="778"/>
                    <a:pt x="124" y="778"/>
                    <a:pt x="124" y="778"/>
                  </a:cubicBezTo>
                  <a:cubicBezTo>
                    <a:pt x="122" y="778"/>
                    <a:pt x="122" y="778"/>
                    <a:pt x="122" y="778"/>
                  </a:cubicBezTo>
                  <a:cubicBezTo>
                    <a:pt x="124" y="785"/>
                    <a:pt x="124" y="785"/>
                    <a:pt x="124" y="785"/>
                  </a:cubicBezTo>
                  <a:cubicBezTo>
                    <a:pt x="125" y="784"/>
                    <a:pt x="125" y="784"/>
                    <a:pt x="125" y="784"/>
                  </a:cubicBezTo>
                  <a:cubicBezTo>
                    <a:pt x="125" y="783"/>
                    <a:pt x="125" y="783"/>
                    <a:pt x="125" y="783"/>
                  </a:cubicBezTo>
                  <a:cubicBezTo>
                    <a:pt x="119" y="782"/>
                    <a:pt x="119" y="782"/>
                    <a:pt x="119" y="782"/>
                  </a:cubicBezTo>
                  <a:cubicBezTo>
                    <a:pt x="117" y="781"/>
                    <a:pt x="117" y="781"/>
                    <a:pt x="117" y="781"/>
                  </a:cubicBezTo>
                  <a:cubicBezTo>
                    <a:pt x="117" y="783"/>
                    <a:pt x="117" y="783"/>
                    <a:pt x="117" y="783"/>
                  </a:cubicBezTo>
                  <a:cubicBezTo>
                    <a:pt x="117" y="787"/>
                    <a:pt x="117" y="787"/>
                    <a:pt x="117" y="787"/>
                  </a:cubicBezTo>
                  <a:cubicBezTo>
                    <a:pt x="117" y="788"/>
                    <a:pt x="117" y="788"/>
                    <a:pt x="117" y="788"/>
                  </a:cubicBezTo>
                  <a:cubicBezTo>
                    <a:pt x="117" y="788"/>
                    <a:pt x="117" y="788"/>
                    <a:pt x="117" y="788"/>
                  </a:cubicBezTo>
                  <a:cubicBezTo>
                    <a:pt x="121" y="792"/>
                    <a:pt x="121" y="792"/>
                    <a:pt x="121" y="792"/>
                  </a:cubicBezTo>
                  <a:cubicBezTo>
                    <a:pt x="122" y="791"/>
                    <a:pt x="122" y="791"/>
                    <a:pt x="122" y="791"/>
                  </a:cubicBezTo>
                  <a:cubicBezTo>
                    <a:pt x="122" y="790"/>
                    <a:pt x="122" y="790"/>
                    <a:pt x="122" y="790"/>
                  </a:cubicBezTo>
                  <a:cubicBezTo>
                    <a:pt x="117" y="790"/>
                    <a:pt x="117" y="790"/>
                    <a:pt x="117" y="790"/>
                  </a:cubicBezTo>
                  <a:cubicBezTo>
                    <a:pt x="114" y="790"/>
                    <a:pt x="114" y="790"/>
                    <a:pt x="114" y="790"/>
                  </a:cubicBezTo>
                  <a:cubicBezTo>
                    <a:pt x="116" y="792"/>
                    <a:pt x="116" y="792"/>
                    <a:pt x="116" y="792"/>
                  </a:cubicBezTo>
                  <a:cubicBezTo>
                    <a:pt x="121" y="799"/>
                    <a:pt x="121" y="799"/>
                    <a:pt x="121" y="799"/>
                  </a:cubicBezTo>
                  <a:cubicBezTo>
                    <a:pt x="122" y="798"/>
                    <a:pt x="122" y="798"/>
                    <a:pt x="122" y="798"/>
                  </a:cubicBezTo>
                  <a:cubicBezTo>
                    <a:pt x="122" y="797"/>
                    <a:pt x="122" y="797"/>
                    <a:pt x="122" y="797"/>
                  </a:cubicBezTo>
                  <a:cubicBezTo>
                    <a:pt x="118" y="798"/>
                    <a:pt x="118" y="798"/>
                    <a:pt x="118" y="798"/>
                  </a:cubicBezTo>
                  <a:cubicBezTo>
                    <a:pt x="116" y="799"/>
                    <a:pt x="116" y="799"/>
                    <a:pt x="116" y="799"/>
                  </a:cubicBezTo>
                  <a:cubicBezTo>
                    <a:pt x="117" y="800"/>
                    <a:pt x="117" y="800"/>
                    <a:pt x="117" y="800"/>
                  </a:cubicBezTo>
                  <a:cubicBezTo>
                    <a:pt x="124" y="808"/>
                    <a:pt x="124" y="808"/>
                    <a:pt x="124" y="808"/>
                  </a:cubicBezTo>
                  <a:cubicBezTo>
                    <a:pt x="125" y="807"/>
                    <a:pt x="125" y="807"/>
                    <a:pt x="125" y="807"/>
                  </a:cubicBezTo>
                  <a:cubicBezTo>
                    <a:pt x="124" y="808"/>
                    <a:pt x="124" y="808"/>
                    <a:pt x="124" y="808"/>
                  </a:cubicBezTo>
                  <a:cubicBezTo>
                    <a:pt x="124" y="808"/>
                    <a:pt x="124" y="808"/>
                    <a:pt x="124" y="808"/>
                  </a:cubicBezTo>
                  <a:cubicBezTo>
                    <a:pt x="124" y="808"/>
                    <a:pt x="124" y="809"/>
                    <a:pt x="124" y="811"/>
                  </a:cubicBezTo>
                  <a:cubicBezTo>
                    <a:pt x="124" y="812"/>
                    <a:pt x="124" y="814"/>
                    <a:pt x="123" y="816"/>
                  </a:cubicBezTo>
                  <a:cubicBezTo>
                    <a:pt x="124" y="817"/>
                    <a:pt x="124" y="817"/>
                    <a:pt x="124" y="817"/>
                  </a:cubicBezTo>
                  <a:cubicBezTo>
                    <a:pt x="123" y="816"/>
                    <a:pt x="123" y="816"/>
                    <a:pt x="123" y="816"/>
                  </a:cubicBezTo>
                  <a:cubicBezTo>
                    <a:pt x="121" y="817"/>
                    <a:pt x="121" y="818"/>
                    <a:pt x="121" y="820"/>
                  </a:cubicBezTo>
                  <a:cubicBezTo>
                    <a:pt x="121" y="822"/>
                    <a:pt x="122" y="823"/>
                    <a:pt x="122" y="825"/>
                  </a:cubicBezTo>
                  <a:cubicBezTo>
                    <a:pt x="123" y="826"/>
                    <a:pt x="124" y="827"/>
                    <a:pt x="124" y="827"/>
                  </a:cubicBezTo>
                  <a:cubicBezTo>
                    <a:pt x="125" y="826"/>
                    <a:pt x="125" y="826"/>
                    <a:pt x="125" y="826"/>
                  </a:cubicBezTo>
                  <a:cubicBezTo>
                    <a:pt x="125" y="825"/>
                    <a:pt x="125" y="825"/>
                    <a:pt x="125" y="825"/>
                  </a:cubicBezTo>
                  <a:cubicBezTo>
                    <a:pt x="125" y="825"/>
                    <a:pt x="123" y="825"/>
                    <a:pt x="121" y="827"/>
                  </a:cubicBezTo>
                  <a:cubicBezTo>
                    <a:pt x="119" y="828"/>
                    <a:pt x="117" y="830"/>
                    <a:pt x="117" y="833"/>
                  </a:cubicBezTo>
                  <a:cubicBezTo>
                    <a:pt x="117" y="833"/>
                    <a:pt x="117" y="833"/>
                    <a:pt x="117" y="833"/>
                  </a:cubicBezTo>
                  <a:cubicBezTo>
                    <a:pt x="117" y="833"/>
                    <a:pt x="117" y="833"/>
                    <a:pt x="117" y="833"/>
                  </a:cubicBezTo>
                  <a:cubicBezTo>
                    <a:pt x="118" y="839"/>
                    <a:pt x="123" y="843"/>
                    <a:pt x="123" y="844"/>
                  </a:cubicBezTo>
                  <a:cubicBezTo>
                    <a:pt x="124" y="842"/>
                    <a:pt x="124" y="842"/>
                    <a:pt x="124" y="842"/>
                  </a:cubicBezTo>
                  <a:cubicBezTo>
                    <a:pt x="124" y="841"/>
                    <a:pt x="124" y="841"/>
                    <a:pt x="124" y="841"/>
                  </a:cubicBezTo>
                  <a:cubicBezTo>
                    <a:pt x="120" y="841"/>
                    <a:pt x="120" y="841"/>
                    <a:pt x="120" y="841"/>
                  </a:cubicBezTo>
                  <a:cubicBezTo>
                    <a:pt x="120" y="842"/>
                    <a:pt x="120" y="842"/>
                    <a:pt x="120" y="842"/>
                  </a:cubicBezTo>
                  <a:cubicBezTo>
                    <a:pt x="121" y="841"/>
                    <a:pt x="121" y="841"/>
                    <a:pt x="121" y="841"/>
                  </a:cubicBezTo>
                  <a:cubicBezTo>
                    <a:pt x="117" y="837"/>
                    <a:pt x="117" y="837"/>
                    <a:pt x="117" y="837"/>
                  </a:cubicBezTo>
                  <a:cubicBezTo>
                    <a:pt x="115" y="835"/>
                    <a:pt x="115" y="835"/>
                    <a:pt x="115" y="835"/>
                  </a:cubicBezTo>
                  <a:cubicBezTo>
                    <a:pt x="114" y="838"/>
                    <a:pt x="114" y="838"/>
                    <a:pt x="114" y="838"/>
                  </a:cubicBezTo>
                  <a:cubicBezTo>
                    <a:pt x="113" y="846"/>
                    <a:pt x="113" y="846"/>
                    <a:pt x="113" y="846"/>
                  </a:cubicBezTo>
                  <a:cubicBezTo>
                    <a:pt x="113" y="848"/>
                    <a:pt x="113" y="848"/>
                    <a:pt x="113" y="848"/>
                  </a:cubicBezTo>
                  <a:cubicBezTo>
                    <a:pt x="114" y="848"/>
                    <a:pt x="114" y="848"/>
                    <a:pt x="114" y="848"/>
                  </a:cubicBezTo>
                  <a:cubicBezTo>
                    <a:pt x="117" y="848"/>
                    <a:pt x="119" y="848"/>
                    <a:pt x="121" y="848"/>
                  </a:cubicBezTo>
                  <a:cubicBezTo>
                    <a:pt x="125" y="848"/>
                    <a:pt x="125" y="848"/>
                    <a:pt x="125" y="848"/>
                  </a:cubicBezTo>
                  <a:cubicBezTo>
                    <a:pt x="125" y="847"/>
                    <a:pt x="125" y="847"/>
                    <a:pt x="125" y="847"/>
                  </a:cubicBezTo>
                  <a:cubicBezTo>
                    <a:pt x="124" y="845"/>
                    <a:pt x="124" y="845"/>
                    <a:pt x="124" y="845"/>
                  </a:cubicBezTo>
                  <a:cubicBezTo>
                    <a:pt x="123" y="846"/>
                    <a:pt x="122" y="846"/>
                    <a:pt x="122" y="846"/>
                  </a:cubicBezTo>
                  <a:cubicBezTo>
                    <a:pt x="123" y="848"/>
                    <a:pt x="123" y="848"/>
                    <a:pt x="123" y="848"/>
                  </a:cubicBezTo>
                  <a:cubicBezTo>
                    <a:pt x="122" y="846"/>
                    <a:pt x="122" y="846"/>
                    <a:pt x="122" y="846"/>
                  </a:cubicBezTo>
                  <a:cubicBezTo>
                    <a:pt x="122" y="847"/>
                    <a:pt x="122" y="847"/>
                    <a:pt x="122" y="847"/>
                  </a:cubicBezTo>
                  <a:cubicBezTo>
                    <a:pt x="121" y="847"/>
                    <a:pt x="121" y="847"/>
                    <a:pt x="121" y="847"/>
                  </a:cubicBezTo>
                  <a:cubicBezTo>
                    <a:pt x="121" y="848"/>
                    <a:pt x="121" y="848"/>
                    <a:pt x="121" y="848"/>
                  </a:cubicBezTo>
                  <a:cubicBezTo>
                    <a:pt x="122" y="855"/>
                    <a:pt x="122" y="855"/>
                    <a:pt x="122" y="855"/>
                  </a:cubicBezTo>
                  <a:cubicBezTo>
                    <a:pt x="122" y="855"/>
                    <a:pt x="122" y="855"/>
                    <a:pt x="122" y="855"/>
                  </a:cubicBezTo>
                  <a:cubicBezTo>
                    <a:pt x="123" y="856"/>
                    <a:pt x="123" y="856"/>
                    <a:pt x="123" y="856"/>
                  </a:cubicBezTo>
                  <a:cubicBezTo>
                    <a:pt x="127" y="860"/>
                    <a:pt x="127" y="860"/>
                    <a:pt x="127" y="860"/>
                  </a:cubicBezTo>
                  <a:cubicBezTo>
                    <a:pt x="128" y="859"/>
                    <a:pt x="128" y="859"/>
                    <a:pt x="128" y="859"/>
                  </a:cubicBezTo>
                  <a:cubicBezTo>
                    <a:pt x="127" y="858"/>
                    <a:pt x="127" y="858"/>
                    <a:pt x="127" y="858"/>
                  </a:cubicBezTo>
                  <a:cubicBezTo>
                    <a:pt x="127" y="858"/>
                    <a:pt x="125" y="859"/>
                    <a:pt x="125" y="862"/>
                  </a:cubicBezTo>
                  <a:cubicBezTo>
                    <a:pt x="125" y="864"/>
                    <a:pt x="125" y="865"/>
                    <a:pt x="126" y="867"/>
                  </a:cubicBezTo>
                  <a:cubicBezTo>
                    <a:pt x="128" y="870"/>
                    <a:pt x="129" y="872"/>
                    <a:pt x="131" y="873"/>
                  </a:cubicBezTo>
                  <a:cubicBezTo>
                    <a:pt x="132" y="874"/>
                    <a:pt x="133" y="874"/>
                    <a:pt x="133" y="874"/>
                  </a:cubicBezTo>
                  <a:cubicBezTo>
                    <a:pt x="133" y="872"/>
                    <a:pt x="133" y="872"/>
                    <a:pt x="133" y="872"/>
                  </a:cubicBezTo>
                  <a:cubicBezTo>
                    <a:pt x="132" y="873"/>
                    <a:pt x="132" y="873"/>
                    <a:pt x="132" y="873"/>
                  </a:cubicBezTo>
                  <a:cubicBezTo>
                    <a:pt x="136" y="877"/>
                    <a:pt x="136" y="877"/>
                    <a:pt x="136" y="877"/>
                  </a:cubicBezTo>
                  <a:cubicBezTo>
                    <a:pt x="139" y="880"/>
                    <a:pt x="139" y="880"/>
                    <a:pt x="139" y="880"/>
                  </a:cubicBezTo>
                  <a:cubicBezTo>
                    <a:pt x="139" y="876"/>
                    <a:pt x="139" y="876"/>
                    <a:pt x="139" y="876"/>
                  </a:cubicBezTo>
                  <a:cubicBezTo>
                    <a:pt x="139" y="869"/>
                    <a:pt x="139" y="869"/>
                    <a:pt x="139" y="869"/>
                  </a:cubicBezTo>
                  <a:cubicBezTo>
                    <a:pt x="137" y="869"/>
                    <a:pt x="137" y="869"/>
                    <a:pt x="137" y="869"/>
                  </a:cubicBezTo>
                  <a:cubicBezTo>
                    <a:pt x="138" y="871"/>
                    <a:pt x="138" y="871"/>
                    <a:pt x="138" y="871"/>
                  </a:cubicBezTo>
                  <a:cubicBezTo>
                    <a:pt x="146" y="865"/>
                    <a:pt x="146" y="865"/>
                    <a:pt x="146" y="865"/>
                  </a:cubicBezTo>
                  <a:cubicBezTo>
                    <a:pt x="145" y="864"/>
                    <a:pt x="145" y="864"/>
                    <a:pt x="145" y="864"/>
                  </a:cubicBezTo>
                  <a:cubicBezTo>
                    <a:pt x="144" y="864"/>
                    <a:pt x="144" y="864"/>
                    <a:pt x="144" y="864"/>
                  </a:cubicBezTo>
                  <a:cubicBezTo>
                    <a:pt x="144" y="876"/>
                    <a:pt x="144" y="876"/>
                    <a:pt x="144" y="876"/>
                  </a:cubicBezTo>
                  <a:cubicBezTo>
                    <a:pt x="144" y="878"/>
                    <a:pt x="144" y="878"/>
                    <a:pt x="144" y="878"/>
                  </a:cubicBezTo>
                  <a:cubicBezTo>
                    <a:pt x="145" y="878"/>
                    <a:pt x="145" y="878"/>
                    <a:pt x="145" y="878"/>
                  </a:cubicBezTo>
                  <a:cubicBezTo>
                    <a:pt x="148" y="878"/>
                    <a:pt x="148" y="878"/>
                    <a:pt x="148" y="878"/>
                  </a:cubicBezTo>
                  <a:cubicBezTo>
                    <a:pt x="149" y="878"/>
                    <a:pt x="149" y="878"/>
                    <a:pt x="149" y="878"/>
                  </a:cubicBezTo>
                  <a:cubicBezTo>
                    <a:pt x="150" y="877"/>
                    <a:pt x="150" y="877"/>
                    <a:pt x="150" y="877"/>
                  </a:cubicBezTo>
                  <a:cubicBezTo>
                    <a:pt x="151" y="871"/>
                    <a:pt x="151" y="871"/>
                    <a:pt x="151" y="871"/>
                  </a:cubicBezTo>
                  <a:cubicBezTo>
                    <a:pt x="149" y="871"/>
                    <a:pt x="149" y="871"/>
                    <a:pt x="149" y="871"/>
                  </a:cubicBezTo>
                  <a:cubicBezTo>
                    <a:pt x="149" y="872"/>
                    <a:pt x="149" y="872"/>
                    <a:pt x="149" y="872"/>
                  </a:cubicBezTo>
                  <a:cubicBezTo>
                    <a:pt x="149" y="872"/>
                    <a:pt x="149" y="872"/>
                    <a:pt x="149" y="872"/>
                  </a:cubicBezTo>
                  <a:cubicBezTo>
                    <a:pt x="149" y="872"/>
                    <a:pt x="149" y="872"/>
                    <a:pt x="149" y="872"/>
                  </a:cubicBezTo>
                  <a:cubicBezTo>
                    <a:pt x="150" y="873"/>
                    <a:pt x="151" y="874"/>
                    <a:pt x="152" y="874"/>
                  </a:cubicBezTo>
                  <a:cubicBezTo>
                    <a:pt x="155" y="877"/>
                    <a:pt x="155" y="877"/>
                    <a:pt x="155" y="877"/>
                  </a:cubicBezTo>
                  <a:cubicBezTo>
                    <a:pt x="156" y="878"/>
                    <a:pt x="156" y="878"/>
                    <a:pt x="156" y="878"/>
                  </a:cubicBezTo>
                  <a:cubicBezTo>
                    <a:pt x="156" y="878"/>
                    <a:pt x="156" y="878"/>
                    <a:pt x="156" y="878"/>
                  </a:cubicBezTo>
                  <a:cubicBezTo>
                    <a:pt x="164" y="878"/>
                    <a:pt x="164" y="878"/>
                    <a:pt x="164" y="878"/>
                  </a:cubicBezTo>
                  <a:cubicBezTo>
                    <a:pt x="164" y="876"/>
                    <a:pt x="164" y="876"/>
                    <a:pt x="164" y="876"/>
                  </a:cubicBezTo>
                  <a:cubicBezTo>
                    <a:pt x="164" y="878"/>
                    <a:pt x="164" y="878"/>
                    <a:pt x="164" y="878"/>
                  </a:cubicBezTo>
                  <a:cubicBezTo>
                    <a:pt x="164" y="878"/>
                    <a:pt x="165" y="878"/>
                    <a:pt x="166" y="878"/>
                  </a:cubicBezTo>
                  <a:cubicBezTo>
                    <a:pt x="166" y="879"/>
                    <a:pt x="167" y="879"/>
                    <a:pt x="168" y="879"/>
                  </a:cubicBezTo>
                  <a:cubicBezTo>
                    <a:pt x="173" y="882"/>
                    <a:pt x="173" y="882"/>
                    <a:pt x="173" y="882"/>
                  </a:cubicBezTo>
                  <a:cubicBezTo>
                    <a:pt x="174" y="882"/>
                    <a:pt x="174" y="882"/>
                    <a:pt x="174" y="882"/>
                  </a:cubicBezTo>
                  <a:cubicBezTo>
                    <a:pt x="174" y="882"/>
                    <a:pt x="174" y="882"/>
                    <a:pt x="174" y="882"/>
                  </a:cubicBezTo>
                  <a:cubicBezTo>
                    <a:pt x="182" y="882"/>
                    <a:pt x="182" y="882"/>
                    <a:pt x="182" y="882"/>
                  </a:cubicBezTo>
                  <a:cubicBezTo>
                    <a:pt x="182" y="880"/>
                    <a:pt x="182" y="880"/>
                    <a:pt x="182" y="880"/>
                  </a:cubicBezTo>
                  <a:cubicBezTo>
                    <a:pt x="180" y="880"/>
                    <a:pt x="180" y="880"/>
                    <a:pt x="180" y="880"/>
                  </a:cubicBezTo>
                  <a:cubicBezTo>
                    <a:pt x="180" y="881"/>
                    <a:pt x="180" y="882"/>
                    <a:pt x="180" y="883"/>
                  </a:cubicBezTo>
                  <a:cubicBezTo>
                    <a:pt x="180" y="883"/>
                    <a:pt x="180" y="883"/>
                    <a:pt x="180" y="883"/>
                  </a:cubicBezTo>
                  <a:cubicBezTo>
                    <a:pt x="179" y="885"/>
                    <a:pt x="179" y="887"/>
                    <a:pt x="179" y="888"/>
                  </a:cubicBezTo>
                  <a:cubicBezTo>
                    <a:pt x="179" y="888"/>
                    <a:pt x="179" y="888"/>
                    <a:pt x="179" y="888"/>
                  </a:cubicBezTo>
                  <a:cubicBezTo>
                    <a:pt x="178" y="889"/>
                    <a:pt x="178" y="890"/>
                    <a:pt x="178" y="890"/>
                  </a:cubicBezTo>
                  <a:cubicBezTo>
                    <a:pt x="178" y="891"/>
                    <a:pt x="178" y="891"/>
                    <a:pt x="178" y="891"/>
                  </a:cubicBezTo>
                  <a:cubicBezTo>
                    <a:pt x="178" y="891"/>
                    <a:pt x="178" y="891"/>
                    <a:pt x="178" y="891"/>
                  </a:cubicBezTo>
                  <a:cubicBezTo>
                    <a:pt x="178" y="892"/>
                    <a:pt x="178" y="892"/>
                    <a:pt x="178" y="892"/>
                  </a:cubicBezTo>
                  <a:cubicBezTo>
                    <a:pt x="178" y="892"/>
                    <a:pt x="178" y="892"/>
                    <a:pt x="178" y="892"/>
                  </a:cubicBezTo>
                  <a:cubicBezTo>
                    <a:pt x="181" y="895"/>
                    <a:pt x="181" y="895"/>
                    <a:pt x="181" y="895"/>
                  </a:cubicBezTo>
                  <a:cubicBezTo>
                    <a:pt x="182" y="896"/>
                    <a:pt x="182" y="896"/>
                    <a:pt x="182" y="896"/>
                  </a:cubicBezTo>
                  <a:cubicBezTo>
                    <a:pt x="183" y="895"/>
                    <a:pt x="183" y="895"/>
                    <a:pt x="183" y="895"/>
                  </a:cubicBezTo>
                  <a:cubicBezTo>
                    <a:pt x="185" y="894"/>
                    <a:pt x="187" y="893"/>
                    <a:pt x="189" y="893"/>
                  </a:cubicBezTo>
                  <a:cubicBezTo>
                    <a:pt x="192" y="891"/>
                    <a:pt x="192" y="891"/>
                    <a:pt x="192" y="891"/>
                  </a:cubicBezTo>
                  <a:cubicBezTo>
                    <a:pt x="192" y="891"/>
                    <a:pt x="192" y="891"/>
                    <a:pt x="192" y="891"/>
                  </a:cubicBezTo>
                  <a:cubicBezTo>
                    <a:pt x="192" y="891"/>
                    <a:pt x="192" y="891"/>
                    <a:pt x="192" y="891"/>
                  </a:cubicBezTo>
                  <a:cubicBezTo>
                    <a:pt x="202" y="883"/>
                    <a:pt x="202" y="883"/>
                    <a:pt x="202" y="883"/>
                  </a:cubicBezTo>
                  <a:cubicBezTo>
                    <a:pt x="201" y="882"/>
                    <a:pt x="201" y="882"/>
                    <a:pt x="201" y="882"/>
                  </a:cubicBezTo>
                  <a:cubicBezTo>
                    <a:pt x="200" y="883"/>
                    <a:pt x="200" y="883"/>
                    <a:pt x="200" y="883"/>
                  </a:cubicBezTo>
                  <a:cubicBezTo>
                    <a:pt x="201" y="884"/>
                    <a:pt x="201" y="884"/>
                    <a:pt x="201" y="884"/>
                  </a:cubicBezTo>
                  <a:cubicBezTo>
                    <a:pt x="202" y="883"/>
                    <a:pt x="202" y="883"/>
                    <a:pt x="202" y="883"/>
                  </a:cubicBezTo>
                  <a:cubicBezTo>
                    <a:pt x="201" y="882"/>
                    <a:pt x="201" y="882"/>
                    <a:pt x="201" y="882"/>
                  </a:cubicBezTo>
                  <a:cubicBezTo>
                    <a:pt x="197" y="895"/>
                    <a:pt x="197" y="895"/>
                    <a:pt x="197" y="895"/>
                  </a:cubicBezTo>
                  <a:cubicBezTo>
                    <a:pt x="196" y="896"/>
                    <a:pt x="196" y="896"/>
                    <a:pt x="196" y="896"/>
                  </a:cubicBezTo>
                  <a:cubicBezTo>
                    <a:pt x="197" y="896"/>
                    <a:pt x="197" y="896"/>
                    <a:pt x="197" y="896"/>
                  </a:cubicBezTo>
                  <a:cubicBezTo>
                    <a:pt x="204" y="902"/>
                    <a:pt x="204" y="902"/>
                    <a:pt x="204" y="902"/>
                  </a:cubicBezTo>
                  <a:cubicBezTo>
                    <a:pt x="205" y="901"/>
                    <a:pt x="205" y="901"/>
                    <a:pt x="205" y="901"/>
                  </a:cubicBezTo>
                  <a:cubicBezTo>
                    <a:pt x="203" y="900"/>
                    <a:pt x="203" y="900"/>
                    <a:pt x="203" y="900"/>
                  </a:cubicBezTo>
                  <a:cubicBezTo>
                    <a:pt x="202" y="906"/>
                    <a:pt x="202" y="906"/>
                    <a:pt x="202" y="906"/>
                  </a:cubicBezTo>
                  <a:cubicBezTo>
                    <a:pt x="202" y="908"/>
                    <a:pt x="202" y="908"/>
                    <a:pt x="202" y="908"/>
                  </a:cubicBezTo>
                  <a:cubicBezTo>
                    <a:pt x="204" y="907"/>
                    <a:pt x="204" y="907"/>
                    <a:pt x="204" y="907"/>
                  </a:cubicBezTo>
                  <a:cubicBezTo>
                    <a:pt x="205" y="907"/>
                    <a:pt x="205" y="907"/>
                    <a:pt x="206" y="907"/>
                  </a:cubicBezTo>
                  <a:cubicBezTo>
                    <a:pt x="209" y="906"/>
                    <a:pt x="209" y="906"/>
                    <a:pt x="209" y="906"/>
                  </a:cubicBezTo>
                  <a:cubicBezTo>
                    <a:pt x="209" y="905"/>
                    <a:pt x="209" y="905"/>
                    <a:pt x="209" y="905"/>
                  </a:cubicBezTo>
                  <a:cubicBezTo>
                    <a:pt x="207" y="905"/>
                    <a:pt x="207" y="905"/>
                    <a:pt x="207" y="905"/>
                  </a:cubicBezTo>
                  <a:cubicBezTo>
                    <a:pt x="207" y="907"/>
                    <a:pt x="207" y="907"/>
                    <a:pt x="207" y="907"/>
                  </a:cubicBezTo>
                  <a:cubicBezTo>
                    <a:pt x="209" y="907"/>
                    <a:pt x="209" y="907"/>
                    <a:pt x="209" y="907"/>
                  </a:cubicBezTo>
                  <a:cubicBezTo>
                    <a:pt x="208" y="906"/>
                    <a:pt x="208" y="906"/>
                    <a:pt x="208" y="906"/>
                  </a:cubicBezTo>
                  <a:cubicBezTo>
                    <a:pt x="199" y="914"/>
                    <a:pt x="199" y="914"/>
                    <a:pt x="199" y="914"/>
                  </a:cubicBezTo>
                  <a:cubicBezTo>
                    <a:pt x="198" y="915"/>
                    <a:pt x="198" y="915"/>
                    <a:pt x="198" y="915"/>
                  </a:cubicBezTo>
                  <a:cubicBezTo>
                    <a:pt x="198" y="916"/>
                    <a:pt x="198" y="916"/>
                    <a:pt x="198" y="916"/>
                  </a:cubicBezTo>
                  <a:cubicBezTo>
                    <a:pt x="200" y="919"/>
                    <a:pt x="200" y="919"/>
                    <a:pt x="200" y="919"/>
                  </a:cubicBezTo>
                  <a:cubicBezTo>
                    <a:pt x="200" y="920"/>
                    <a:pt x="200" y="920"/>
                    <a:pt x="200" y="920"/>
                  </a:cubicBezTo>
                  <a:cubicBezTo>
                    <a:pt x="201" y="920"/>
                    <a:pt x="201" y="920"/>
                    <a:pt x="201" y="920"/>
                  </a:cubicBezTo>
                  <a:cubicBezTo>
                    <a:pt x="208" y="920"/>
                    <a:pt x="208" y="920"/>
                    <a:pt x="208" y="920"/>
                  </a:cubicBezTo>
                  <a:cubicBezTo>
                    <a:pt x="208" y="920"/>
                    <a:pt x="208" y="920"/>
                    <a:pt x="208" y="920"/>
                  </a:cubicBezTo>
                  <a:cubicBezTo>
                    <a:pt x="209" y="919"/>
                    <a:pt x="209" y="919"/>
                    <a:pt x="209" y="919"/>
                  </a:cubicBezTo>
                  <a:cubicBezTo>
                    <a:pt x="213" y="914"/>
                    <a:pt x="213" y="914"/>
                    <a:pt x="213" y="914"/>
                  </a:cubicBezTo>
                  <a:cubicBezTo>
                    <a:pt x="212" y="913"/>
                    <a:pt x="212" y="913"/>
                    <a:pt x="212" y="913"/>
                  </a:cubicBezTo>
                  <a:cubicBezTo>
                    <a:pt x="211" y="914"/>
                    <a:pt x="211" y="914"/>
                    <a:pt x="211" y="914"/>
                  </a:cubicBezTo>
                  <a:cubicBezTo>
                    <a:pt x="211" y="914"/>
                    <a:pt x="211" y="914"/>
                    <a:pt x="211" y="914"/>
                  </a:cubicBezTo>
                  <a:cubicBezTo>
                    <a:pt x="211" y="914"/>
                    <a:pt x="212" y="915"/>
                    <a:pt x="212" y="916"/>
                  </a:cubicBezTo>
                  <a:cubicBezTo>
                    <a:pt x="213" y="916"/>
                    <a:pt x="213" y="917"/>
                    <a:pt x="213" y="918"/>
                  </a:cubicBezTo>
                  <a:cubicBezTo>
                    <a:pt x="213" y="918"/>
                    <a:pt x="213" y="918"/>
                    <a:pt x="213" y="918"/>
                  </a:cubicBezTo>
                  <a:cubicBezTo>
                    <a:pt x="213" y="919"/>
                    <a:pt x="213" y="919"/>
                    <a:pt x="213" y="919"/>
                  </a:cubicBezTo>
                  <a:cubicBezTo>
                    <a:pt x="213" y="919"/>
                    <a:pt x="213" y="919"/>
                    <a:pt x="213" y="919"/>
                  </a:cubicBezTo>
                  <a:cubicBezTo>
                    <a:pt x="213" y="919"/>
                    <a:pt x="213" y="920"/>
                    <a:pt x="212" y="921"/>
                  </a:cubicBezTo>
                  <a:cubicBezTo>
                    <a:pt x="210" y="922"/>
                    <a:pt x="207" y="924"/>
                    <a:pt x="205" y="925"/>
                  </a:cubicBezTo>
                  <a:cubicBezTo>
                    <a:pt x="204" y="926"/>
                    <a:pt x="203" y="927"/>
                    <a:pt x="203" y="927"/>
                  </a:cubicBezTo>
                  <a:cubicBezTo>
                    <a:pt x="202" y="927"/>
                    <a:pt x="202" y="928"/>
                    <a:pt x="202" y="928"/>
                  </a:cubicBezTo>
                  <a:cubicBezTo>
                    <a:pt x="203" y="930"/>
                    <a:pt x="203" y="930"/>
                    <a:pt x="203" y="930"/>
                  </a:cubicBezTo>
                  <a:cubicBezTo>
                    <a:pt x="217" y="926"/>
                    <a:pt x="217" y="926"/>
                    <a:pt x="217" y="926"/>
                  </a:cubicBezTo>
                  <a:cubicBezTo>
                    <a:pt x="218" y="926"/>
                    <a:pt x="218" y="926"/>
                    <a:pt x="218" y="926"/>
                  </a:cubicBezTo>
                  <a:cubicBezTo>
                    <a:pt x="218" y="925"/>
                    <a:pt x="218" y="925"/>
                    <a:pt x="218" y="925"/>
                  </a:cubicBezTo>
                  <a:cubicBezTo>
                    <a:pt x="219" y="925"/>
                    <a:pt x="219" y="925"/>
                    <a:pt x="219" y="924"/>
                  </a:cubicBezTo>
                  <a:cubicBezTo>
                    <a:pt x="220" y="922"/>
                    <a:pt x="222" y="919"/>
                    <a:pt x="222" y="917"/>
                  </a:cubicBezTo>
                  <a:cubicBezTo>
                    <a:pt x="222" y="917"/>
                    <a:pt x="222" y="917"/>
                    <a:pt x="222" y="917"/>
                  </a:cubicBezTo>
                  <a:cubicBezTo>
                    <a:pt x="223" y="917"/>
                    <a:pt x="223" y="917"/>
                    <a:pt x="223" y="917"/>
                  </a:cubicBezTo>
                  <a:cubicBezTo>
                    <a:pt x="223" y="917"/>
                    <a:pt x="223" y="917"/>
                    <a:pt x="223" y="917"/>
                  </a:cubicBezTo>
                  <a:cubicBezTo>
                    <a:pt x="223" y="916"/>
                    <a:pt x="224" y="914"/>
                    <a:pt x="225" y="913"/>
                  </a:cubicBezTo>
                  <a:cubicBezTo>
                    <a:pt x="227" y="909"/>
                    <a:pt x="228" y="907"/>
                    <a:pt x="228" y="906"/>
                  </a:cubicBezTo>
                  <a:cubicBezTo>
                    <a:pt x="229" y="905"/>
                    <a:pt x="229" y="904"/>
                    <a:pt x="229" y="904"/>
                  </a:cubicBezTo>
                  <a:cubicBezTo>
                    <a:pt x="229" y="904"/>
                    <a:pt x="229" y="904"/>
                    <a:pt x="229" y="904"/>
                  </a:cubicBezTo>
                  <a:cubicBezTo>
                    <a:pt x="229" y="904"/>
                    <a:pt x="229" y="904"/>
                    <a:pt x="229" y="904"/>
                  </a:cubicBezTo>
                  <a:cubicBezTo>
                    <a:pt x="229" y="904"/>
                    <a:pt x="229" y="904"/>
                    <a:pt x="229" y="904"/>
                  </a:cubicBezTo>
                  <a:cubicBezTo>
                    <a:pt x="229" y="904"/>
                    <a:pt x="229" y="904"/>
                    <a:pt x="229" y="904"/>
                  </a:cubicBezTo>
                  <a:cubicBezTo>
                    <a:pt x="229" y="904"/>
                    <a:pt x="229" y="904"/>
                    <a:pt x="229" y="904"/>
                  </a:cubicBezTo>
                  <a:cubicBezTo>
                    <a:pt x="228" y="903"/>
                    <a:pt x="228" y="903"/>
                    <a:pt x="228" y="903"/>
                  </a:cubicBezTo>
                  <a:cubicBezTo>
                    <a:pt x="229" y="904"/>
                    <a:pt x="229" y="904"/>
                    <a:pt x="229" y="904"/>
                  </a:cubicBezTo>
                  <a:cubicBezTo>
                    <a:pt x="229" y="904"/>
                    <a:pt x="229" y="904"/>
                    <a:pt x="229" y="904"/>
                  </a:cubicBezTo>
                  <a:cubicBezTo>
                    <a:pt x="228" y="903"/>
                    <a:pt x="228" y="903"/>
                    <a:pt x="228" y="903"/>
                  </a:cubicBezTo>
                  <a:cubicBezTo>
                    <a:pt x="229" y="904"/>
                    <a:pt x="229" y="904"/>
                    <a:pt x="229" y="904"/>
                  </a:cubicBezTo>
                  <a:cubicBezTo>
                    <a:pt x="229" y="904"/>
                    <a:pt x="229" y="904"/>
                    <a:pt x="229" y="904"/>
                  </a:cubicBezTo>
                  <a:cubicBezTo>
                    <a:pt x="229" y="904"/>
                    <a:pt x="229" y="904"/>
                    <a:pt x="229" y="904"/>
                  </a:cubicBezTo>
                  <a:cubicBezTo>
                    <a:pt x="230" y="903"/>
                    <a:pt x="229" y="902"/>
                    <a:pt x="228" y="902"/>
                  </a:cubicBezTo>
                  <a:cubicBezTo>
                    <a:pt x="228" y="902"/>
                    <a:pt x="227" y="902"/>
                    <a:pt x="226" y="903"/>
                  </a:cubicBezTo>
                  <a:cubicBezTo>
                    <a:pt x="226" y="903"/>
                    <a:pt x="226" y="903"/>
                    <a:pt x="226" y="903"/>
                  </a:cubicBezTo>
                  <a:cubicBezTo>
                    <a:pt x="228" y="903"/>
                    <a:pt x="228" y="903"/>
                    <a:pt x="228" y="903"/>
                  </a:cubicBezTo>
                  <a:cubicBezTo>
                    <a:pt x="226" y="903"/>
                    <a:pt x="226" y="903"/>
                    <a:pt x="226" y="903"/>
                  </a:cubicBezTo>
                  <a:cubicBezTo>
                    <a:pt x="226" y="904"/>
                    <a:pt x="226" y="904"/>
                    <a:pt x="226" y="905"/>
                  </a:cubicBezTo>
                  <a:cubicBezTo>
                    <a:pt x="226" y="905"/>
                    <a:pt x="226" y="905"/>
                    <a:pt x="226" y="905"/>
                  </a:cubicBezTo>
                  <a:cubicBezTo>
                    <a:pt x="225" y="908"/>
                    <a:pt x="225" y="910"/>
                    <a:pt x="224" y="911"/>
                  </a:cubicBezTo>
                  <a:cubicBezTo>
                    <a:pt x="224" y="911"/>
                    <a:pt x="224" y="911"/>
                    <a:pt x="224" y="911"/>
                  </a:cubicBezTo>
                  <a:cubicBezTo>
                    <a:pt x="224" y="911"/>
                    <a:pt x="224" y="911"/>
                    <a:pt x="224" y="911"/>
                  </a:cubicBezTo>
                  <a:cubicBezTo>
                    <a:pt x="224" y="912"/>
                    <a:pt x="224" y="913"/>
                    <a:pt x="224" y="913"/>
                  </a:cubicBezTo>
                  <a:cubicBezTo>
                    <a:pt x="224" y="914"/>
                    <a:pt x="224" y="914"/>
                    <a:pt x="224" y="914"/>
                  </a:cubicBezTo>
                  <a:cubicBezTo>
                    <a:pt x="224" y="914"/>
                    <a:pt x="224" y="914"/>
                    <a:pt x="224" y="914"/>
                  </a:cubicBezTo>
                  <a:cubicBezTo>
                    <a:pt x="225" y="914"/>
                    <a:pt x="225" y="914"/>
                    <a:pt x="225" y="914"/>
                  </a:cubicBezTo>
                  <a:cubicBezTo>
                    <a:pt x="224" y="914"/>
                    <a:pt x="224" y="914"/>
                    <a:pt x="224" y="914"/>
                  </a:cubicBezTo>
                  <a:cubicBezTo>
                    <a:pt x="224" y="914"/>
                    <a:pt x="224" y="914"/>
                    <a:pt x="224" y="914"/>
                  </a:cubicBezTo>
                  <a:cubicBezTo>
                    <a:pt x="225" y="914"/>
                    <a:pt x="225" y="914"/>
                    <a:pt x="225" y="914"/>
                  </a:cubicBezTo>
                  <a:cubicBezTo>
                    <a:pt x="224" y="914"/>
                    <a:pt x="224" y="914"/>
                    <a:pt x="224" y="914"/>
                  </a:cubicBezTo>
                  <a:cubicBezTo>
                    <a:pt x="225" y="914"/>
                    <a:pt x="225" y="914"/>
                    <a:pt x="225" y="914"/>
                  </a:cubicBezTo>
                  <a:cubicBezTo>
                    <a:pt x="224" y="914"/>
                    <a:pt x="224" y="914"/>
                    <a:pt x="224" y="914"/>
                  </a:cubicBezTo>
                  <a:cubicBezTo>
                    <a:pt x="224" y="914"/>
                    <a:pt x="224" y="914"/>
                    <a:pt x="224" y="914"/>
                  </a:cubicBezTo>
                  <a:cubicBezTo>
                    <a:pt x="225" y="914"/>
                    <a:pt x="225" y="914"/>
                    <a:pt x="225" y="914"/>
                  </a:cubicBezTo>
                  <a:cubicBezTo>
                    <a:pt x="224" y="914"/>
                    <a:pt x="224" y="914"/>
                    <a:pt x="224" y="914"/>
                  </a:cubicBezTo>
                  <a:cubicBezTo>
                    <a:pt x="225" y="914"/>
                    <a:pt x="225" y="914"/>
                    <a:pt x="225" y="914"/>
                  </a:cubicBezTo>
                  <a:cubicBezTo>
                    <a:pt x="224" y="914"/>
                    <a:pt x="224" y="914"/>
                    <a:pt x="224" y="914"/>
                  </a:cubicBezTo>
                  <a:cubicBezTo>
                    <a:pt x="224" y="914"/>
                    <a:pt x="224" y="914"/>
                    <a:pt x="224" y="914"/>
                  </a:cubicBezTo>
                  <a:cubicBezTo>
                    <a:pt x="225" y="914"/>
                    <a:pt x="225" y="914"/>
                    <a:pt x="225" y="914"/>
                  </a:cubicBezTo>
                  <a:cubicBezTo>
                    <a:pt x="224" y="914"/>
                    <a:pt x="224" y="914"/>
                    <a:pt x="224" y="914"/>
                  </a:cubicBezTo>
                  <a:cubicBezTo>
                    <a:pt x="224" y="914"/>
                    <a:pt x="224" y="914"/>
                    <a:pt x="224" y="914"/>
                  </a:cubicBezTo>
                  <a:cubicBezTo>
                    <a:pt x="225" y="914"/>
                    <a:pt x="225" y="914"/>
                    <a:pt x="225" y="914"/>
                  </a:cubicBezTo>
                  <a:cubicBezTo>
                    <a:pt x="224" y="913"/>
                    <a:pt x="224" y="913"/>
                    <a:pt x="224" y="913"/>
                  </a:cubicBezTo>
                  <a:cubicBezTo>
                    <a:pt x="224" y="914"/>
                    <a:pt x="224" y="914"/>
                    <a:pt x="224" y="914"/>
                  </a:cubicBezTo>
                  <a:cubicBezTo>
                    <a:pt x="225" y="914"/>
                    <a:pt x="225" y="914"/>
                    <a:pt x="225" y="914"/>
                  </a:cubicBezTo>
                  <a:cubicBezTo>
                    <a:pt x="224" y="913"/>
                    <a:pt x="224" y="913"/>
                    <a:pt x="224" y="913"/>
                  </a:cubicBezTo>
                  <a:cubicBezTo>
                    <a:pt x="222" y="916"/>
                    <a:pt x="222" y="916"/>
                    <a:pt x="222" y="916"/>
                  </a:cubicBezTo>
                  <a:cubicBezTo>
                    <a:pt x="226" y="915"/>
                    <a:pt x="226" y="915"/>
                    <a:pt x="226" y="915"/>
                  </a:cubicBezTo>
                  <a:cubicBezTo>
                    <a:pt x="242" y="911"/>
                    <a:pt x="242" y="911"/>
                    <a:pt x="242" y="911"/>
                  </a:cubicBezTo>
                  <a:cubicBezTo>
                    <a:pt x="242" y="911"/>
                    <a:pt x="242" y="911"/>
                    <a:pt x="242" y="911"/>
                  </a:cubicBezTo>
                  <a:cubicBezTo>
                    <a:pt x="242" y="911"/>
                    <a:pt x="242" y="911"/>
                    <a:pt x="242" y="911"/>
                  </a:cubicBezTo>
                  <a:cubicBezTo>
                    <a:pt x="253" y="903"/>
                    <a:pt x="253" y="903"/>
                    <a:pt x="253" y="903"/>
                  </a:cubicBezTo>
                  <a:cubicBezTo>
                    <a:pt x="252" y="902"/>
                    <a:pt x="252" y="902"/>
                    <a:pt x="252" y="902"/>
                  </a:cubicBezTo>
                  <a:cubicBezTo>
                    <a:pt x="252" y="903"/>
                    <a:pt x="252" y="903"/>
                    <a:pt x="252" y="903"/>
                  </a:cubicBezTo>
                  <a:cubicBezTo>
                    <a:pt x="256" y="903"/>
                    <a:pt x="256" y="903"/>
                    <a:pt x="256" y="903"/>
                  </a:cubicBezTo>
                  <a:cubicBezTo>
                    <a:pt x="257" y="903"/>
                    <a:pt x="257" y="903"/>
                    <a:pt x="257" y="903"/>
                  </a:cubicBezTo>
                  <a:cubicBezTo>
                    <a:pt x="257" y="903"/>
                    <a:pt x="257" y="903"/>
                    <a:pt x="257" y="903"/>
                  </a:cubicBezTo>
                  <a:cubicBezTo>
                    <a:pt x="265" y="896"/>
                    <a:pt x="265" y="896"/>
                    <a:pt x="265" y="896"/>
                  </a:cubicBezTo>
                  <a:cubicBezTo>
                    <a:pt x="264" y="895"/>
                    <a:pt x="264" y="895"/>
                    <a:pt x="264" y="895"/>
                  </a:cubicBezTo>
                  <a:cubicBezTo>
                    <a:pt x="264" y="897"/>
                    <a:pt x="264" y="897"/>
                    <a:pt x="264" y="897"/>
                  </a:cubicBezTo>
                  <a:cubicBezTo>
                    <a:pt x="268" y="898"/>
                    <a:pt x="268" y="898"/>
                    <a:pt x="268" y="898"/>
                  </a:cubicBezTo>
                  <a:cubicBezTo>
                    <a:pt x="269" y="896"/>
                    <a:pt x="269" y="896"/>
                    <a:pt x="269" y="896"/>
                  </a:cubicBezTo>
                  <a:cubicBezTo>
                    <a:pt x="267" y="897"/>
                    <a:pt x="267" y="897"/>
                    <a:pt x="267" y="897"/>
                  </a:cubicBezTo>
                  <a:cubicBezTo>
                    <a:pt x="268" y="900"/>
                    <a:pt x="269" y="901"/>
                    <a:pt x="269" y="902"/>
                  </a:cubicBezTo>
                  <a:cubicBezTo>
                    <a:pt x="270" y="903"/>
                    <a:pt x="270" y="903"/>
                    <a:pt x="270" y="904"/>
                  </a:cubicBezTo>
                  <a:cubicBezTo>
                    <a:pt x="270" y="904"/>
                    <a:pt x="270" y="904"/>
                    <a:pt x="270" y="904"/>
                  </a:cubicBezTo>
                  <a:cubicBezTo>
                    <a:pt x="270" y="904"/>
                    <a:pt x="270" y="904"/>
                    <a:pt x="270" y="904"/>
                  </a:cubicBezTo>
                  <a:cubicBezTo>
                    <a:pt x="271" y="903"/>
                    <a:pt x="271" y="903"/>
                    <a:pt x="271" y="903"/>
                  </a:cubicBezTo>
                  <a:cubicBezTo>
                    <a:pt x="270" y="904"/>
                    <a:pt x="270" y="904"/>
                    <a:pt x="270" y="904"/>
                  </a:cubicBezTo>
                  <a:cubicBezTo>
                    <a:pt x="270" y="904"/>
                    <a:pt x="270" y="904"/>
                    <a:pt x="270" y="904"/>
                  </a:cubicBezTo>
                  <a:cubicBezTo>
                    <a:pt x="271" y="903"/>
                    <a:pt x="271" y="903"/>
                    <a:pt x="271" y="903"/>
                  </a:cubicBezTo>
                  <a:cubicBezTo>
                    <a:pt x="270" y="904"/>
                    <a:pt x="270" y="904"/>
                    <a:pt x="270" y="904"/>
                  </a:cubicBezTo>
                  <a:cubicBezTo>
                    <a:pt x="270" y="906"/>
                    <a:pt x="270" y="906"/>
                    <a:pt x="270" y="906"/>
                  </a:cubicBezTo>
                  <a:cubicBezTo>
                    <a:pt x="272" y="904"/>
                    <a:pt x="272" y="904"/>
                    <a:pt x="272" y="904"/>
                  </a:cubicBezTo>
                  <a:cubicBezTo>
                    <a:pt x="272" y="904"/>
                    <a:pt x="273" y="904"/>
                    <a:pt x="273" y="904"/>
                  </a:cubicBezTo>
                  <a:cubicBezTo>
                    <a:pt x="273" y="904"/>
                    <a:pt x="273" y="904"/>
                    <a:pt x="273" y="904"/>
                  </a:cubicBezTo>
                  <a:cubicBezTo>
                    <a:pt x="275" y="903"/>
                    <a:pt x="275" y="902"/>
                    <a:pt x="276" y="902"/>
                  </a:cubicBezTo>
                  <a:cubicBezTo>
                    <a:pt x="276" y="902"/>
                    <a:pt x="276" y="902"/>
                    <a:pt x="276" y="902"/>
                  </a:cubicBezTo>
                  <a:cubicBezTo>
                    <a:pt x="276" y="902"/>
                    <a:pt x="276" y="902"/>
                    <a:pt x="276" y="902"/>
                  </a:cubicBezTo>
                  <a:cubicBezTo>
                    <a:pt x="276" y="902"/>
                    <a:pt x="276" y="902"/>
                    <a:pt x="276" y="902"/>
                  </a:cubicBezTo>
                  <a:cubicBezTo>
                    <a:pt x="275" y="901"/>
                    <a:pt x="275" y="901"/>
                    <a:pt x="275" y="901"/>
                  </a:cubicBezTo>
                  <a:cubicBezTo>
                    <a:pt x="276" y="902"/>
                    <a:pt x="276" y="902"/>
                    <a:pt x="276" y="902"/>
                  </a:cubicBezTo>
                  <a:cubicBezTo>
                    <a:pt x="276" y="902"/>
                    <a:pt x="276" y="902"/>
                    <a:pt x="276" y="902"/>
                  </a:cubicBezTo>
                  <a:cubicBezTo>
                    <a:pt x="275" y="901"/>
                    <a:pt x="275" y="901"/>
                    <a:pt x="275" y="901"/>
                  </a:cubicBezTo>
                  <a:cubicBezTo>
                    <a:pt x="276" y="902"/>
                    <a:pt x="276" y="902"/>
                    <a:pt x="276" y="902"/>
                  </a:cubicBezTo>
                  <a:cubicBezTo>
                    <a:pt x="277" y="901"/>
                    <a:pt x="277" y="901"/>
                    <a:pt x="277" y="901"/>
                  </a:cubicBezTo>
                  <a:cubicBezTo>
                    <a:pt x="277" y="901"/>
                    <a:pt x="277" y="901"/>
                    <a:pt x="277" y="901"/>
                  </a:cubicBezTo>
                  <a:cubicBezTo>
                    <a:pt x="277" y="890"/>
                    <a:pt x="277" y="890"/>
                    <a:pt x="277" y="890"/>
                  </a:cubicBezTo>
                  <a:cubicBezTo>
                    <a:pt x="275" y="890"/>
                    <a:pt x="275" y="890"/>
                    <a:pt x="275" y="890"/>
                  </a:cubicBezTo>
                  <a:cubicBezTo>
                    <a:pt x="276" y="891"/>
                    <a:pt x="276" y="891"/>
                    <a:pt x="276" y="891"/>
                  </a:cubicBezTo>
                  <a:cubicBezTo>
                    <a:pt x="296" y="882"/>
                    <a:pt x="296" y="882"/>
                    <a:pt x="296" y="882"/>
                  </a:cubicBezTo>
                  <a:cubicBezTo>
                    <a:pt x="297" y="881"/>
                    <a:pt x="297" y="881"/>
                    <a:pt x="297" y="881"/>
                  </a:cubicBezTo>
                  <a:cubicBezTo>
                    <a:pt x="297" y="881"/>
                    <a:pt x="297" y="881"/>
                    <a:pt x="297" y="881"/>
                  </a:cubicBezTo>
                  <a:cubicBezTo>
                    <a:pt x="298" y="877"/>
                    <a:pt x="298" y="877"/>
                    <a:pt x="298" y="877"/>
                  </a:cubicBezTo>
                  <a:cubicBezTo>
                    <a:pt x="297" y="876"/>
                    <a:pt x="297" y="876"/>
                    <a:pt x="297" y="876"/>
                  </a:cubicBezTo>
                  <a:cubicBezTo>
                    <a:pt x="298" y="878"/>
                    <a:pt x="298" y="878"/>
                    <a:pt x="298" y="878"/>
                  </a:cubicBezTo>
                  <a:cubicBezTo>
                    <a:pt x="315" y="869"/>
                    <a:pt x="315" y="869"/>
                    <a:pt x="315" y="869"/>
                  </a:cubicBezTo>
                  <a:cubicBezTo>
                    <a:pt x="316" y="869"/>
                    <a:pt x="316" y="869"/>
                    <a:pt x="316" y="869"/>
                  </a:cubicBezTo>
                  <a:cubicBezTo>
                    <a:pt x="316" y="868"/>
                    <a:pt x="316" y="868"/>
                    <a:pt x="316" y="868"/>
                  </a:cubicBezTo>
                  <a:cubicBezTo>
                    <a:pt x="316" y="859"/>
                    <a:pt x="316" y="859"/>
                    <a:pt x="316" y="859"/>
                  </a:cubicBezTo>
                  <a:cubicBezTo>
                    <a:pt x="314" y="859"/>
                    <a:pt x="314" y="859"/>
                    <a:pt x="314" y="859"/>
                  </a:cubicBezTo>
                  <a:cubicBezTo>
                    <a:pt x="313" y="859"/>
                    <a:pt x="313" y="859"/>
                    <a:pt x="313" y="859"/>
                  </a:cubicBezTo>
                  <a:cubicBezTo>
                    <a:pt x="313" y="859"/>
                    <a:pt x="314" y="861"/>
                    <a:pt x="315" y="863"/>
                  </a:cubicBezTo>
                  <a:cubicBezTo>
                    <a:pt x="316" y="865"/>
                    <a:pt x="318" y="867"/>
                    <a:pt x="321" y="868"/>
                  </a:cubicBezTo>
                  <a:cubicBezTo>
                    <a:pt x="322" y="868"/>
                    <a:pt x="322" y="868"/>
                    <a:pt x="322" y="868"/>
                  </a:cubicBezTo>
                  <a:cubicBezTo>
                    <a:pt x="323" y="868"/>
                    <a:pt x="323" y="868"/>
                    <a:pt x="323" y="868"/>
                  </a:cubicBezTo>
                  <a:cubicBezTo>
                    <a:pt x="323" y="868"/>
                    <a:pt x="323" y="868"/>
                    <a:pt x="323" y="868"/>
                  </a:cubicBezTo>
                  <a:cubicBezTo>
                    <a:pt x="323" y="867"/>
                    <a:pt x="323" y="867"/>
                    <a:pt x="323" y="867"/>
                  </a:cubicBezTo>
                  <a:cubicBezTo>
                    <a:pt x="323" y="868"/>
                    <a:pt x="323" y="868"/>
                    <a:pt x="323" y="868"/>
                  </a:cubicBezTo>
                  <a:cubicBezTo>
                    <a:pt x="323" y="868"/>
                    <a:pt x="324" y="868"/>
                    <a:pt x="325" y="868"/>
                  </a:cubicBezTo>
                  <a:cubicBezTo>
                    <a:pt x="329" y="867"/>
                    <a:pt x="333" y="865"/>
                    <a:pt x="333" y="865"/>
                  </a:cubicBezTo>
                  <a:cubicBezTo>
                    <a:pt x="335" y="864"/>
                    <a:pt x="335" y="864"/>
                    <a:pt x="335" y="864"/>
                  </a:cubicBezTo>
                  <a:cubicBezTo>
                    <a:pt x="333" y="863"/>
                    <a:pt x="333" y="863"/>
                    <a:pt x="333" y="863"/>
                  </a:cubicBezTo>
                  <a:cubicBezTo>
                    <a:pt x="332" y="862"/>
                    <a:pt x="332" y="862"/>
                    <a:pt x="332" y="862"/>
                  </a:cubicBezTo>
                  <a:cubicBezTo>
                    <a:pt x="330" y="861"/>
                    <a:pt x="330" y="861"/>
                    <a:pt x="329" y="860"/>
                  </a:cubicBezTo>
                  <a:cubicBezTo>
                    <a:pt x="329" y="860"/>
                    <a:pt x="329" y="860"/>
                    <a:pt x="329" y="860"/>
                  </a:cubicBezTo>
                  <a:cubicBezTo>
                    <a:pt x="329" y="860"/>
                    <a:pt x="329" y="860"/>
                    <a:pt x="329" y="860"/>
                  </a:cubicBezTo>
                  <a:cubicBezTo>
                    <a:pt x="329" y="860"/>
                    <a:pt x="329" y="860"/>
                    <a:pt x="329" y="860"/>
                  </a:cubicBezTo>
                  <a:cubicBezTo>
                    <a:pt x="328" y="861"/>
                    <a:pt x="328" y="861"/>
                    <a:pt x="328" y="861"/>
                  </a:cubicBezTo>
                  <a:cubicBezTo>
                    <a:pt x="329" y="860"/>
                    <a:pt x="329" y="860"/>
                    <a:pt x="329" y="860"/>
                  </a:cubicBezTo>
                  <a:cubicBezTo>
                    <a:pt x="329" y="860"/>
                    <a:pt x="329" y="860"/>
                    <a:pt x="329" y="860"/>
                  </a:cubicBezTo>
                  <a:cubicBezTo>
                    <a:pt x="328" y="861"/>
                    <a:pt x="328" y="861"/>
                    <a:pt x="328" y="861"/>
                  </a:cubicBezTo>
                  <a:cubicBezTo>
                    <a:pt x="329" y="860"/>
                    <a:pt x="329" y="860"/>
                    <a:pt x="329" y="860"/>
                  </a:cubicBezTo>
                  <a:cubicBezTo>
                    <a:pt x="328" y="861"/>
                    <a:pt x="328" y="861"/>
                    <a:pt x="328" y="861"/>
                  </a:cubicBezTo>
                  <a:cubicBezTo>
                    <a:pt x="329" y="860"/>
                    <a:pt x="329" y="860"/>
                    <a:pt x="329" y="860"/>
                  </a:cubicBezTo>
                  <a:cubicBezTo>
                    <a:pt x="329" y="860"/>
                    <a:pt x="329" y="860"/>
                    <a:pt x="329" y="860"/>
                  </a:cubicBezTo>
                  <a:cubicBezTo>
                    <a:pt x="328" y="861"/>
                    <a:pt x="328" y="861"/>
                    <a:pt x="328" y="861"/>
                  </a:cubicBezTo>
                  <a:cubicBezTo>
                    <a:pt x="329" y="860"/>
                    <a:pt x="329" y="860"/>
                    <a:pt x="329" y="860"/>
                  </a:cubicBezTo>
                  <a:cubicBezTo>
                    <a:pt x="329" y="860"/>
                    <a:pt x="329" y="860"/>
                    <a:pt x="329" y="860"/>
                  </a:cubicBezTo>
                  <a:cubicBezTo>
                    <a:pt x="328" y="861"/>
                    <a:pt x="328" y="861"/>
                    <a:pt x="328" y="861"/>
                  </a:cubicBezTo>
                  <a:cubicBezTo>
                    <a:pt x="329" y="860"/>
                    <a:pt x="329" y="860"/>
                    <a:pt x="329" y="860"/>
                  </a:cubicBezTo>
                  <a:cubicBezTo>
                    <a:pt x="329" y="860"/>
                    <a:pt x="329" y="860"/>
                    <a:pt x="329" y="860"/>
                  </a:cubicBezTo>
                  <a:cubicBezTo>
                    <a:pt x="328" y="861"/>
                    <a:pt x="328" y="861"/>
                    <a:pt x="328" y="861"/>
                  </a:cubicBezTo>
                  <a:cubicBezTo>
                    <a:pt x="329" y="860"/>
                    <a:pt x="329" y="860"/>
                    <a:pt x="329" y="860"/>
                  </a:cubicBezTo>
                  <a:cubicBezTo>
                    <a:pt x="328" y="861"/>
                    <a:pt x="328" y="861"/>
                    <a:pt x="328" y="861"/>
                  </a:cubicBezTo>
                  <a:cubicBezTo>
                    <a:pt x="329" y="862"/>
                    <a:pt x="329" y="862"/>
                    <a:pt x="329" y="862"/>
                  </a:cubicBezTo>
                  <a:cubicBezTo>
                    <a:pt x="331" y="856"/>
                    <a:pt x="331" y="856"/>
                    <a:pt x="331" y="856"/>
                  </a:cubicBezTo>
                  <a:cubicBezTo>
                    <a:pt x="329" y="856"/>
                    <a:pt x="329" y="856"/>
                    <a:pt x="329" y="856"/>
                  </a:cubicBezTo>
                  <a:cubicBezTo>
                    <a:pt x="328" y="857"/>
                    <a:pt x="328" y="857"/>
                    <a:pt x="328" y="857"/>
                  </a:cubicBezTo>
                  <a:cubicBezTo>
                    <a:pt x="330" y="859"/>
                    <a:pt x="332" y="860"/>
                    <a:pt x="333" y="861"/>
                  </a:cubicBezTo>
                  <a:cubicBezTo>
                    <a:pt x="333" y="861"/>
                    <a:pt x="333" y="861"/>
                    <a:pt x="333" y="861"/>
                  </a:cubicBezTo>
                  <a:cubicBezTo>
                    <a:pt x="334" y="862"/>
                    <a:pt x="335" y="862"/>
                    <a:pt x="335" y="862"/>
                  </a:cubicBezTo>
                  <a:cubicBezTo>
                    <a:pt x="335" y="863"/>
                    <a:pt x="335" y="863"/>
                    <a:pt x="335" y="863"/>
                  </a:cubicBezTo>
                  <a:cubicBezTo>
                    <a:pt x="335" y="863"/>
                    <a:pt x="335" y="863"/>
                    <a:pt x="335" y="863"/>
                  </a:cubicBezTo>
                  <a:cubicBezTo>
                    <a:pt x="336" y="862"/>
                    <a:pt x="336" y="862"/>
                    <a:pt x="336" y="862"/>
                  </a:cubicBezTo>
                  <a:cubicBezTo>
                    <a:pt x="335" y="863"/>
                    <a:pt x="335" y="863"/>
                    <a:pt x="335" y="863"/>
                  </a:cubicBezTo>
                  <a:cubicBezTo>
                    <a:pt x="335" y="863"/>
                    <a:pt x="335" y="863"/>
                    <a:pt x="335" y="863"/>
                  </a:cubicBezTo>
                  <a:cubicBezTo>
                    <a:pt x="336" y="862"/>
                    <a:pt x="336" y="862"/>
                    <a:pt x="336" y="862"/>
                  </a:cubicBezTo>
                  <a:cubicBezTo>
                    <a:pt x="335" y="863"/>
                    <a:pt x="335" y="863"/>
                    <a:pt x="335" y="863"/>
                  </a:cubicBezTo>
                  <a:cubicBezTo>
                    <a:pt x="338" y="865"/>
                    <a:pt x="338" y="865"/>
                    <a:pt x="338" y="865"/>
                  </a:cubicBezTo>
                  <a:cubicBezTo>
                    <a:pt x="338" y="861"/>
                    <a:pt x="338" y="861"/>
                    <a:pt x="338" y="861"/>
                  </a:cubicBezTo>
                  <a:cubicBezTo>
                    <a:pt x="338" y="861"/>
                    <a:pt x="338" y="860"/>
                    <a:pt x="338" y="860"/>
                  </a:cubicBezTo>
                  <a:cubicBezTo>
                    <a:pt x="338" y="859"/>
                    <a:pt x="338" y="859"/>
                    <a:pt x="338" y="859"/>
                  </a:cubicBezTo>
                  <a:cubicBezTo>
                    <a:pt x="338" y="858"/>
                    <a:pt x="338" y="858"/>
                    <a:pt x="338" y="858"/>
                  </a:cubicBezTo>
                  <a:cubicBezTo>
                    <a:pt x="337" y="858"/>
                    <a:pt x="337" y="858"/>
                    <a:pt x="337" y="858"/>
                  </a:cubicBezTo>
                  <a:cubicBezTo>
                    <a:pt x="329" y="846"/>
                    <a:pt x="329" y="846"/>
                    <a:pt x="329" y="846"/>
                  </a:cubicBezTo>
                  <a:cubicBezTo>
                    <a:pt x="328" y="847"/>
                    <a:pt x="328" y="847"/>
                    <a:pt x="328" y="847"/>
                  </a:cubicBezTo>
                  <a:cubicBezTo>
                    <a:pt x="327" y="848"/>
                    <a:pt x="327" y="848"/>
                    <a:pt x="327" y="848"/>
                  </a:cubicBezTo>
                  <a:cubicBezTo>
                    <a:pt x="327" y="848"/>
                    <a:pt x="332" y="851"/>
                    <a:pt x="338" y="853"/>
                  </a:cubicBezTo>
                  <a:cubicBezTo>
                    <a:pt x="340" y="854"/>
                    <a:pt x="342" y="854"/>
                    <a:pt x="345" y="854"/>
                  </a:cubicBezTo>
                  <a:cubicBezTo>
                    <a:pt x="346" y="854"/>
                    <a:pt x="347" y="854"/>
                    <a:pt x="349" y="853"/>
                  </a:cubicBezTo>
                  <a:cubicBezTo>
                    <a:pt x="349" y="853"/>
                    <a:pt x="349" y="853"/>
                    <a:pt x="349" y="853"/>
                  </a:cubicBezTo>
                  <a:cubicBezTo>
                    <a:pt x="350" y="852"/>
                    <a:pt x="350" y="852"/>
                    <a:pt x="350" y="852"/>
                  </a:cubicBezTo>
                  <a:cubicBezTo>
                    <a:pt x="350" y="852"/>
                    <a:pt x="350" y="852"/>
                    <a:pt x="350" y="852"/>
                  </a:cubicBezTo>
                  <a:cubicBezTo>
                    <a:pt x="352" y="850"/>
                    <a:pt x="353" y="848"/>
                    <a:pt x="353" y="846"/>
                  </a:cubicBezTo>
                  <a:cubicBezTo>
                    <a:pt x="353" y="844"/>
                    <a:pt x="352" y="843"/>
                    <a:pt x="352" y="843"/>
                  </a:cubicBezTo>
                  <a:cubicBezTo>
                    <a:pt x="351" y="844"/>
                    <a:pt x="351" y="844"/>
                    <a:pt x="351" y="844"/>
                  </a:cubicBezTo>
                  <a:cubicBezTo>
                    <a:pt x="351" y="845"/>
                    <a:pt x="351" y="845"/>
                    <a:pt x="351" y="845"/>
                  </a:cubicBezTo>
                  <a:cubicBezTo>
                    <a:pt x="359" y="844"/>
                    <a:pt x="359" y="844"/>
                    <a:pt x="359" y="844"/>
                  </a:cubicBezTo>
                  <a:cubicBezTo>
                    <a:pt x="360" y="844"/>
                    <a:pt x="360" y="844"/>
                    <a:pt x="360" y="844"/>
                  </a:cubicBezTo>
                  <a:cubicBezTo>
                    <a:pt x="360" y="844"/>
                    <a:pt x="360" y="844"/>
                    <a:pt x="360" y="844"/>
                  </a:cubicBezTo>
                  <a:cubicBezTo>
                    <a:pt x="366" y="841"/>
                    <a:pt x="366" y="841"/>
                    <a:pt x="366" y="841"/>
                  </a:cubicBezTo>
                  <a:cubicBezTo>
                    <a:pt x="366" y="840"/>
                    <a:pt x="366" y="840"/>
                    <a:pt x="366" y="840"/>
                  </a:cubicBezTo>
                  <a:cubicBezTo>
                    <a:pt x="366" y="841"/>
                    <a:pt x="366" y="841"/>
                    <a:pt x="366" y="841"/>
                  </a:cubicBezTo>
                  <a:cubicBezTo>
                    <a:pt x="374" y="841"/>
                    <a:pt x="374" y="841"/>
                    <a:pt x="374" y="841"/>
                  </a:cubicBezTo>
                  <a:cubicBezTo>
                    <a:pt x="375" y="841"/>
                    <a:pt x="375" y="841"/>
                    <a:pt x="375" y="841"/>
                  </a:cubicBezTo>
                  <a:cubicBezTo>
                    <a:pt x="375" y="841"/>
                    <a:pt x="375" y="841"/>
                    <a:pt x="375" y="841"/>
                  </a:cubicBezTo>
                  <a:cubicBezTo>
                    <a:pt x="381" y="833"/>
                    <a:pt x="381" y="833"/>
                    <a:pt x="381" y="833"/>
                  </a:cubicBezTo>
                  <a:cubicBezTo>
                    <a:pt x="379" y="832"/>
                    <a:pt x="379" y="832"/>
                    <a:pt x="379" y="832"/>
                  </a:cubicBezTo>
                  <a:cubicBezTo>
                    <a:pt x="379" y="833"/>
                    <a:pt x="379" y="833"/>
                    <a:pt x="379" y="833"/>
                  </a:cubicBezTo>
                  <a:cubicBezTo>
                    <a:pt x="393" y="835"/>
                    <a:pt x="393" y="835"/>
                    <a:pt x="393" y="835"/>
                  </a:cubicBezTo>
                  <a:cubicBezTo>
                    <a:pt x="393" y="835"/>
                    <a:pt x="393" y="835"/>
                    <a:pt x="393" y="835"/>
                  </a:cubicBezTo>
                  <a:cubicBezTo>
                    <a:pt x="394" y="834"/>
                    <a:pt x="394" y="834"/>
                    <a:pt x="394" y="834"/>
                  </a:cubicBezTo>
                  <a:cubicBezTo>
                    <a:pt x="399" y="832"/>
                    <a:pt x="402" y="830"/>
                    <a:pt x="404" y="829"/>
                  </a:cubicBezTo>
                  <a:cubicBezTo>
                    <a:pt x="406" y="829"/>
                    <a:pt x="407" y="828"/>
                    <a:pt x="408" y="828"/>
                  </a:cubicBezTo>
                  <a:cubicBezTo>
                    <a:pt x="408" y="828"/>
                    <a:pt x="408" y="828"/>
                    <a:pt x="408" y="828"/>
                  </a:cubicBezTo>
                  <a:cubicBezTo>
                    <a:pt x="408" y="828"/>
                    <a:pt x="408" y="828"/>
                    <a:pt x="408" y="828"/>
                  </a:cubicBezTo>
                  <a:cubicBezTo>
                    <a:pt x="408" y="828"/>
                    <a:pt x="408" y="828"/>
                    <a:pt x="408" y="828"/>
                  </a:cubicBezTo>
                  <a:cubicBezTo>
                    <a:pt x="408" y="826"/>
                    <a:pt x="408" y="826"/>
                    <a:pt x="408" y="826"/>
                  </a:cubicBezTo>
                  <a:cubicBezTo>
                    <a:pt x="408" y="828"/>
                    <a:pt x="408" y="828"/>
                    <a:pt x="408" y="828"/>
                  </a:cubicBezTo>
                  <a:cubicBezTo>
                    <a:pt x="408" y="828"/>
                    <a:pt x="408" y="828"/>
                    <a:pt x="408" y="828"/>
                  </a:cubicBezTo>
                  <a:cubicBezTo>
                    <a:pt x="408" y="826"/>
                    <a:pt x="408" y="826"/>
                    <a:pt x="408" y="826"/>
                  </a:cubicBezTo>
                  <a:cubicBezTo>
                    <a:pt x="408" y="828"/>
                    <a:pt x="408" y="828"/>
                    <a:pt x="408" y="828"/>
                  </a:cubicBezTo>
                  <a:cubicBezTo>
                    <a:pt x="409" y="827"/>
                    <a:pt x="409" y="827"/>
                    <a:pt x="409" y="827"/>
                  </a:cubicBezTo>
                  <a:cubicBezTo>
                    <a:pt x="409" y="826"/>
                    <a:pt x="409" y="826"/>
                    <a:pt x="409" y="826"/>
                  </a:cubicBezTo>
                  <a:cubicBezTo>
                    <a:pt x="409" y="825"/>
                    <a:pt x="409" y="825"/>
                    <a:pt x="409" y="825"/>
                  </a:cubicBezTo>
                  <a:cubicBezTo>
                    <a:pt x="408" y="825"/>
                    <a:pt x="408" y="825"/>
                    <a:pt x="408" y="825"/>
                  </a:cubicBezTo>
                  <a:cubicBezTo>
                    <a:pt x="409" y="826"/>
                    <a:pt x="409" y="826"/>
                    <a:pt x="409" y="826"/>
                  </a:cubicBezTo>
                  <a:cubicBezTo>
                    <a:pt x="415" y="815"/>
                    <a:pt x="417" y="809"/>
                    <a:pt x="419" y="807"/>
                  </a:cubicBezTo>
                  <a:cubicBezTo>
                    <a:pt x="420" y="804"/>
                    <a:pt x="420" y="804"/>
                    <a:pt x="420" y="804"/>
                  </a:cubicBezTo>
                  <a:cubicBezTo>
                    <a:pt x="419" y="803"/>
                    <a:pt x="419" y="803"/>
                    <a:pt x="419" y="803"/>
                  </a:cubicBezTo>
                  <a:cubicBezTo>
                    <a:pt x="420" y="804"/>
                    <a:pt x="420" y="804"/>
                    <a:pt x="420" y="804"/>
                  </a:cubicBezTo>
                  <a:cubicBezTo>
                    <a:pt x="427" y="794"/>
                    <a:pt x="431" y="789"/>
                    <a:pt x="433" y="787"/>
                  </a:cubicBezTo>
                  <a:cubicBezTo>
                    <a:pt x="435" y="784"/>
                    <a:pt x="435" y="784"/>
                    <a:pt x="435" y="784"/>
                  </a:cubicBezTo>
                  <a:cubicBezTo>
                    <a:pt x="434" y="783"/>
                    <a:pt x="434" y="783"/>
                    <a:pt x="434" y="783"/>
                  </a:cubicBezTo>
                  <a:cubicBezTo>
                    <a:pt x="434" y="784"/>
                    <a:pt x="434" y="784"/>
                    <a:pt x="434" y="784"/>
                  </a:cubicBezTo>
                  <a:cubicBezTo>
                    <a:pt x="440" y="780"/>
                    <a:pt x="440" y="780"/>
                    <a:pt x="440" y="780"/>
                  </a:cubicBezTo>
                  <a:cubicBezTo>
                    <a:pt x="440" y="780"/>
                    <a:pt x="440" y="780"/>
                    <a:pt x="440" y="780"/>
                  </a:cubicBezTo>
                  <a:cubicBezTo>
                    <a:pt x="440" y="779"/>
                    <a:pt x="440" y="779"/>
                    <a:pt x="440" y="779"/>
                  </a:cubicBezTo>
                  <a:cubicBezTo>
                    <a:pt x="442" y="767"/>
                    <a:pt x="442" y="767"/>
                    <a:pt x="442" y="767"/>
                  </a:cubicBezTo>
                  <a:cubicBezTo>
                    <a:pt x="440" y="767"/>
                    <a:pt x="440" y="767"/>
                    <a:pt x="440" y="767"/>
                  </a:cubicBezTo>
                  <a:cubicBezTo>
                    <a:pt x="441" y="768"/>
                    <a:pt x="441" y="768"/>
                    <a:pt x="441" y="768"/>
                  </a:cubicBezTo>
                  <a:cubicBezTo>
                    <a:pt x="459" y="749"/>
                    <a:pt x="459" y="749"/>
                    <a:pt x="459" y="749"/>
                  </a:cubicBezTo>
                  <a:cubicBezTo>
                    <a:pt x="459" y="749"/>
                    <a:pt x="459" y="749"/>
                    <a:pt x="459" y="749"/>
                  </a:cubicBezTo>
                  <a:cubicBezTo>
                    <a:pt x="459" y="749"/>
                    <a:pt x="459" y="749"/>
                    <a:pt x="459" y="749"/>
                  </a:cubicBezTo>
                  <a:cubicBezTo>
                    <a:pt x="459" y="749"/>
                    <a:pt x="461" y="744"/>
                    <a:pt x="463" y="739"/>
                  </a:cubicBezTo>
                  <a:cubicBezTo>
                    <a:pt x="465" y="733"/>
                    <a:pt x="468" y="727"/>
                    <a:pt x="470" y="723"/>
                  </a:cubicBezTo>
                  <a:cubicBezTo>
                    <a:pt x="469" y="722"/>
                    <a:pt x="469" y="722"/>
                    <a:pt x="469" y="722"/>
                  </a:cubicBezTo>
                  <a:cubicBezTo>
                    <a:pt x="470" y="723"/>
                    <a:pt x="470" y="723"/>
                    <a:pt x="470" y="723"/>
                  </a:cubicBezTo>
                  <a:cubicBezTo>
                    <a:pt x="472" y="720"/>
                    <a:pt x="476" y="711"/>
                    <a:pt x="480" y="702"/>
                  </a:cubicBezTo>
                  <a:cubicBezTo>
                    <a:pt x="483" y="692"/>
                    <a:pt x="487" y="682"/>
                    <a:pt x="489" y="674"/>
                  </a:cubicBezTo>
                  <a:cubicBezTo>
                    <a:pt x="489" y="674"/>
                    <a:pt x="489" y="674"/>
                    <a:pt x="489" y="674"/>
                  </a:cubicBezTo>
                  <a:cubicBezTo>
                    <a:pt x="489" y="674"/>
                    <a:pt x="489" y="674"/>
                    <a:pt x="489" y="674"/>
                  </a:cubicBezTo>
                  <a:cubicBezTo>
                    <a:pt x="491" y="666"/>
                    <a:pt x="495" y="658"/>
                    <a:pt x="499" y="652"/>
                  </a:cubicBezTo>
                  <a:cubicBezTo>
                    <a:pt x="500" y="648"/>
                    <a:pt x="502" y="646"/>
                    <a:pt x="503" y="644"/>
                  </a:cubicBezTo>
                  <a:cubicBezTo>
                    <a:pt x="504" y="643"/>
                    <a:pt x="504" y="642"/>
                    <a:pt x="505" y="642"/>
                  </a:cubicBezTo>
                  <a:cubicBezTo>
                    <a:pt x="505" y="641"/>
                    <a:pt x="505" y="641"/>
                    <a:pt x="505" y="641"/>
                  </a:cubicBezTo>
                  <a:cubicBezTo>
                    <a:pt x="505" y="641"/>
                    <a:pt x="505" y="641"/>
                    <a:pt x="505" y="641"/>
                  </a:cubicBezTo>
                  <a:cubicBezTo>
                    <a:pt x="505" y="641"/>
                    <a:pt x="505" y="641"/>
                    <a:pt x="505" y="641"/>
                  </a:cubicBezTo>
                  <a:cubicBezTo>
                    <a:pt x="505" y="641"/>
                    <a:pt x="508" y="635"/>
                    <a:pt x="509" y="630"/>
                  </a:cubicBezTo>
                  <a:cubicBezTo>
                    <a:pt x="508" y="629"/>
                    <a:pt x="508" y="629"/>
                    <a:pt x="508" y="629"/>
                  </a:cubicBezTo>
                  <a:cubicBezTo>
                    <a:pt x="509" y="630"/>
                    <a:pt x="509" y="630"/>
                    <a:pt x="509" y="630"/>
                  </a:cubicBezTo>
                  <a:cubicBezTo>
                    <a:pt x="510" y="629"/>
                    <a:pt x="510" y="628"/>
                    <a:pt x="510" y="626"/>
                  </a:cubicBezTo>
                  <a:cubicBezTo>
                    <a:pt x="513" y="616"/>
                    <a:pt x="515" y="591"/>
                    <a:pt x="515" y="583"/>
                  </a:cubicBezTo>
                  <a:cubicBezTo>
                    <a:pt x="515" y="583"/>
                    <a:pt x="515" y="583"/>
                    <a:pt x="515" y="583"/>
                  </a:cubicBezTo>
                  <a:cubicBezTo>
                    <a:pt x="515" y="583"/>
                    <a:pt x="515" y="583"/>
                    <a:pt x="515" y="583"/>
                  </a:cubicBezTo>
                  <a:cubicBezTo>
                    <a:pt x="514" y="581"/>
                    <a:pt x="513" y="579"/>
                    <a:pt x="512" y="578"/>
                  </a:cubicBezTo>
                  <a:cubicBezTo>
                    <a:pt x="510" y="577"/>
                    <a:pt x="508" y="576"/>
                    <a:pt x="506" y="575"/>
                  </a:cubicBezTo>
                  <a:cubicBezTo>
                    <a:pt x="506" y="577"/>
                    <a:pt x="506" y="577"/>
                    <a:pt x="506" y="577"/>
                  </a:cubicBezTo>
                  <a:cubicBezTo>
                    <a:pt x="505" y="578"/>
                    <a:pt x="505" y="578"/>
                    <a:pt x="505" y="578"/>
                  </a:cubicBezTo>
                  <a:cubicBezTo>
                    <a:pt x="507" y="579"/>
                    <a:pt x="509" y="579"/>
                    <a:pt x="510" y="580"/>
                  </a:cubicBezTo>
                  <a:cubicBezTo>
                    <a:pt x="511" y="581"/>
                    <a:pt x="512" y="582"/>
                    <a:pt x="512" y="584"/>
                  </a:cubicBezTo>
                  <a:cubicBezTo>
                    <a:pt x="513" y="583"/>
                    <a:pt x="513" y="583"/>
                    <a:pt x="513" y="583"/>
                  </a:cubicBezTo>
                  <a:cubicBezTo>
                    <a:pt x="512" y="583"/>
                    <a:pt x="512" y="583"/>
                    <a:pt x="512" y="583"/>
                  </a:cubicBezTo>
                  <a:cubicBezTo>
                    <a:pt x="512" y="587"/>
                    <a:pt x="511" y="597"/>
                    <a:pt x="510" y="607"/>
                  </a:cubicBezTo>
                  <a:cubicBezTo>
                    <a:pt x="510" y="612"/>
                    <a:pt x="509" y="617"/>
                    <a:pt x="508" y="621"/>
                  </a:cubicBezTo>
                  <a:cubicBezTo>
                    <a:pt x="508" y="623"/>
                    <a:pt x="508" y="624"/>
                    <a:pt x="507" y="626"/>
                  </a:cubicBezTo>
                  <a:cubicBezTo>
                    <a:pt x="507" y="627"/>
                    <a:pt x="507" y="628"/>
                    <a:pt x="507" y="629"/>
                  </a:cubicBezTo>
                  <a:cubicBezTo>
                    <a:pt x="507" y="629"/>
                    <a:pt x="507" y="629"/>
                    <a:pt x="507" y="629"/>
                  </a:cubicBezTo>
                  <a:cubicBezTo>
                    <a:pt x="506" y="629"/>
                    <a:pt x="506" y="629"/>
                    <a:pt x="506" y="629"/>
                  </a:cubicBezTo>
                  <a:cubicBezTo>
                    <a:pt x="506" y="631"/>
                    <a:pt x="505" y="634"/>
                    <a:pt x="504" y="636"/>
                  </a:cubicBezTo>
                  <a:cubicBezTo>
                    <a:pt x="504" y="637"/>
                    <a:pt x="503" y="638"/>
                    <a:pt x="503" y="638"/>
                  </a:cubicBezTo>
                  <a:cubicBezTo>
                    <a:pt x="503" y="639"/>
                    <a:pt x="503" y="639"/>
                    <a:pt x="503" y="639"/>
                  </a:cubicBezTo>
                  <a:cubicBezTo>
                    <a:pt x="504" y="640"/>
                    <a:pt x="504" y="640"/>
                    <a:pt x="504" y="640"/>
                  </a:cubicBezTo>
                  <a:cubicBezTo>
                    <a:pt x="503" y="639"/>
                    <a:pt x="503" y="639"/>
                    <a:pt x="503" y="639"/>
                  </a:cubicBezTo>
                  <a:cubicBezTo>
                    <a:pt x="503" y="639"/>
                    <a:pt x="490" y="657"/>
                    <a:pt x="486" y="673"/>
                  </a:cubicBezTo>
                  <a:cubicBezTo>
                    <a:pt x="488" y="674"/>
                    <a:pt x="488" y="674"/>
                    <a:pt x="488" y="674"/>
                  </a:cubicBezTo>
                  <a:cubicBezTo>
                    <a:pt x="486" y="673"/>
                    <a:pt x="486" y="673"/>
                    <a:pt x="486" y="673"/>
                  </a:cubicBezTo>
                  <a:cubicBezTo>
                    <a:pt x="484" y="681"/>
                    <a:pt x="480" y="691"/>
                    <a:pt x="477" y="701"/>
                  </a:cubicBezTo>
                  <a:cubicBezTo>
                    <a:pt x="473" y="710"/>
                    <a:pt x="469" y="718"/>
                    <a:pt x="467" y="722"/>
                  </a:cubicBezTo>
                  <a:cubicBezTo>
                    <a:pt x="467" y="722"/>
                    <a:pt x="467" y="722"/>
                    <a:pt x="467" y="722"/>
                  </a:cubicBezTo>
                  <a:cubicBezTo>
                    <a:pt x="467" y="722"/>
                    <a:pt x="467" y="722"/>
                    <a:pt x="467" y="722"/>
                  </a:cubicBezTo>
                  <a:cubicBezTo>
                    <a:pt x="463" y="730"/>
                    <a:pt x="456" y="747"/>
                    <a:pt x="456" y="747"/>
                  </a:cubicBezTo>
                  <a:cubicBezTo>
                    <a:pt x="458" y="748"/>
                    <a:pt x="458" y="748"/>
                    <a:pt x="458" y="748"/>
                  </a:cubicBezTo>
                  <a:cubicBezTo>
                    <a:pt x="457" y="747"/>
                    <a:pt x="457" y="747"/>
                    <a:pt x="457" y="747"/>
                  </a:cubicBezTo>
                  <a:cubicBezTo>
                    <a:pt x="457" y="747"/>
                    <a:pt x="457" y="747"/>
                    <a:pt x="439" y="766"/>
                  </a:cubicBezTo>
                  <a:cubicBezTo>
                    <a:pt x="439" y="766"/>
                    <a:pt x="439" y="766"/>
                    <a:pt x="439" y="766"/>
                  </a:cubicBezTo>
                  <a:cubicBezTo>
                    <a:pt x="439" y="767"/>
                    <a:pt x="439" y="767"/>
                    <a:pt x="439" y="767"/>
                  </a:cubicBezTo>
                  <a:cubicBezTo>
                    <a:pt x="439" y="767"/>
                    <a:pt x="439" y="767"/>
                    <a:pt x="437" y="779"/>
                  </a:cubicBezTo>
                  <a:cubicBezTo>
                    <a:pt x="439" y="779"/>
                    <a:pt x="439" y="779"/>
                    <a:pt x="439" y="779"/>
                  </a:cubicBezTo>
                  <a:cubicBezTo>
                    <a:pt x="438" y="778"/>
                    <a:pt x="438" y="778"/>
                    <a:pt x="438" y="778"/>
                  </a:cubicBezTo>
                  <a:cubicBezTo>
                    <a:pt x="438" y="778"/>
                    <a:pt x="438" y="778"/>
                    <a:pt x="433" y="782"/>
                  </a:cubicBezTo>
                  <a:cubicBezTo>
                    <a:pt x="432" y="782"/>
                    <a:pt x="432" y="782"/>
                    <a:pt x="432" y="782"/>
                  </a:cubicBezTo>
                  <a:cubicBezTo>
                    <a:pt x="432" y="782"/>
                    <a:pt x="432" y="782"/>
                    <a:pt x="432" y="782"/>
                  </a:cubicBezTo>
                  <a:cubicBezTo>
                    <a:pt x="432" y="782"/>
                    <a:pt x="432" y="782"/>
                    <a:pt x="417" y="802"/>
                  </a:cubicBezTo>
                  <a:cubicBezTo>
                    <a:pt x="417" y="803"/>
                    <a:pt x="417" y="803"/>
                    <a:pt x="417" y="803"/>
                  </a:cubicBezTo>
                  <a:cubicBezTo>
                    <a:pt x="417" y="803"/>
                    <a:pt x="417" y="803"/>
                    <a:pt x="417" y="803"/>
                  </a:cubicBezTo>
                  <a:cubicBezTo>
                    <a:pt x="417" y="803"/>
                    <a:pt x="417" y="803"/>
                    <a:pt x="416" y="805"/>
                  </a:cubicBezTo>
                  <a:cubicBezTo>
                    <a:pt x="415" y="808"/>
                    <a:pt x="412" y="813"/>
                    <a:pt x="406" y="824"/>
                  </a:cubicBezTo>
                  <a:cubicBezTo>
                    <a:pt x="406" y="825"/>
                    <a:pt x="406" y="825"/>
                    <a:pt x="406" y="825"/>
                  </a:cubicBezTo>
                  <a:cubicBezTo>
                    <a:pt x="406" y="825"/>
                    <a:pt x="406" y="825"/>
                    <a:pt x="406" y="825"/>
                  </a:cubicBezTo>
                  <a:cubicBezTo>
                    <a:pt x="406" y="825"/>
                    <a:pt x="406" y="825"/>
                    <a:pt x="406" y="826"/>
                  </a:cubicBezTo>
                  <a:cubicBezTo>
                    <a:pt x="408" y="826"/>
                    <a:pt x="408" y="826"/>
                    <a:pt x="408" y="826"/>
                  </a:cubicBezTo>
                  <a:cubicBezTo>
                    <a:pt x="407" y="825"/>
                    <a:pt x="407" y="825"/>
                    <a:pt x="407" y="825"/>
                  </a:cubicBezTo>
                  <a:cubicBezTo>
                    <a:pt x="407" y="825"/>
                    <a:pt x="407" y="825"/>
                    <a:pt x="407" y="825"/>
                  </a:cubicBezTo>
                  <a:cubicBezTo>
                    <a:pt x="407" y="825"/>
                    <a:pt x="407" y="825"/>
                    <a:pt x="403" y="827"/>
                  </a:cubicBezTo>
                  <a:cubicBezTo>
                    <a:pt x="401" y="828"/>
                    <a:pt x="398" y="829"/>
                    <a:pt x="392" y="832"/>
                  </a:cubicBezTo>
                  <a:cubicBezTo>
                    <a:pt x="393" y="833"/>
                    <a:pt x="393" y="833"/>
                    <a:pt x="393" y="833"/>
                  </a:cubicBezTo>
                  <a:cubicBezTo>
                    <a:pt x="393" y="832"/>
                    <a:pt x="393" y="832"/>
                    <a:pt x="393" y="832"/>
                  </a:cubicBezTo>
                  <a:cubicBezTo>
                    <a:pt x="393" y="832"/>
                    <a:pt x="393" y="832"/>
                    <a:pt x="380" y="830"/>
                  </a:cubicBezTo>
                  <a:cubicBezTo>
                    <a:pt x="379" y="830"/>
                    <a:pt x="379" y="830"/>
                    <a:pt x="379" y="830"/>
                  </a:cubicBezTo>
                  <a:cubicBezTo>
                    <a:pt x="378" y="831"/>
                    <a:pt x="378" y="831"/>
                    <a:pt x="378" y="831"/>
                  </a:cubicBezTo>
                  <a:cubicBezTo>
                    <a:pt x="378" y="831"/>
                    <a:pt x="378" y="831"/>
                    <a:pt x="377" y="832"/>
                  </a:cubicBezTo>
                  <a:cubicBezTo>
                    <a:pt x="377" y="833"/>
                    <a:pt x="375" y="835"/>
                    <a:pt x="373" y="839"/>
                  </a:cubicBezTo>
                  <a:cubicBezTo>
                    <a:pt x="374" y="840"/>
                    <a:pt x="374" y="840"/>
                    <a:pt x="374" y="840"/>
                  </a:cubicBezTo>
                  <a:cubicBezTo>
                    <a:pt x="374" y="838"/>
                    <a:pt x="374" y="838"/>
                    <a:pt x="374" y="838"/>
                  </a:cubicBezTo>
                  <a:cubicBezTo>
                    <a:pt x="374" y="838"/>
                    <a:pt x="374" y="838"/>
                    <a:pt x="366" y="838"/>
                  </a:cubicBezTo>
                  <a:cubicBezTo>
                    <a:pt x="366" y="838"/>
                    <a:pt x="366" y="838"/>
                    <a:pt x="366" y="838"/>
                  </a:cubicBezTo>
                  <a:cubicBezTo>
                    <a:pt x="365" y="838"/>
                    <a:pt x="365" y="838"/>
                    <a:pt x="365" y="838"/>
                  </a:cubicBezTo>
                  <a:cubicBezTo>
                    <a:pt x="365" y="838"/>
                    <a:pt x="365" y="838"/>
                    <a:pt x="359" y="841"/>
                  </a:cubicBezTo>
                  <a:cubicBezTo>
                    <a:pt x="359" y="842"/>
                    <a:pt x="359" y="842"/>
                    <a:pt x="359" y="842"/>
                  </a:cubicBezTo>
                  <a:cubicBezTo>
                    <a:pt x="359" y="841"/>
                    <a:pt x="359" y="841"/>
                    <a:pt x="359" y="841"/>
                  </a:cubicBezTo>
                  <a:cubicBezTo>
                    <a:pt x="359" y="841"/>
                    <a:pt x="359" y="841"/>
                    <a:pt x="351" y="842"/>
                  </a:cubicBezTo>
                  <a:cubicBezTo>
                    <a:pt x="349" y="843"/>
                    <a:pt x="349" y="843"/>
                    <a:pt x="349" y="843"/>
                  </a:cubicBezTo>
                  <a:cubicBezTo>
                    <a:pt x="350" y="845"/>
                    <a:pt x="350" y="845"/>
                    <a:pt x="350" y="845"/>
                  </a:cubicBezTo>
                  <a:cubicBezTo>
                    <a:pt x="350" y="844"/>
                    <a:pt x="350" y="844"/>
                    <a:pt x="350" y="844"/>
                  </a:cubicBezTo>
                  <a:cubicBezTo>
                    <a:pt x="350" y="845"/>
                    <a:pt x="350" y="845"/>
                    <a:pt x="350" y="845"/>
                  </a:cubicBezTo>
                  <a:cubicBezTo>
                    <a:pt x="350" y="845"/>
                    <a:pt x="350" y="845"/>
                    <a:pt x="350" y="845"/>
                  </a:cubicBezTo>
                  <a:cubicBezTo>
                    <a:pt x="350" y="844"/>
                    <a:pt x="350" y="844"/>
                    <a:pt x="350" y="844"/>
                  </a:cubicBezTo>
                  <a:cubicBezTo>
                    <a:pt x="350" y="845"/>
                    <a:pt x="350" y="845"/>
                    <a:pt x="350" y="845"/>
                  </a:cubicBezTo>
                  <a:cubicBezTo>
                    <a:pt x="350" y="845"/>
                    <a:pt x="350" y="845"/>
                    <a:pt x="350" y="846"/>
                  </a:cubicBezTo>
                  <a:cubicBezTo>
                    <a:pt x="350" y="847"/>
                    <a:pt x="350" y="848"/>
                    <a:pt x="348" y="850"/>
                  </a:cubicBezTo>
                  <a:cubicBezTo>
                    <a:pt x="348" y="850"/>
                    <a:pt x="348" y="850"/>
                    <a:pt x="348" y="850"/>
                  </a:cubicBezTo>
                  <a:cubicBezTo>
                    <a:pt x="347" y="851"/>
                    <a:pt x="347" y="851"/>
                    <a:pt x="347" y="851"/>
                  </a:cubicBezTo>
                  <a:cubicBezTo>
                    <a:pt x="348" y="852"/>
                    <a:pt x="348" y="852"/>
                    <a:pt x="348" y="852"/>
                  </a:cubicBezTo>
                  <a:cubicBezTo>
                    <a:pt x="348" y="851"/>
                    <a:pt x="348" y="851"/>
                    <a:pt x="348" y="851"/>
                  </a:cubicBezTo>
                  <a:cubicBezTo>
                    <a:pt x="347" y="851"/>
                    <a:pt x="346" y="851"/>
                    <a:pt x="345" y="851"/>
                  </a:cubicBezTo>
                  <a:cubicBezTo>
                    <a:pt x="343" y="851"/>
                    <a:pt x="341" y="851"/>
                    <a:pt x="339" y="850"/>
                  </a:cubicBezTo>
                  <a:cubicBezTo>
                    <a:pt x="336" y="849"/>
                    <a:pt x="334" y="848"/>
                    <a:pt x="332" y="847"/>
                  </a:cubicBezTo>
                  <a:cubicBezTo>
                    <a:pt x="331" y="847"/>
                    <a:pt x="330" y="846"/>
                    <a:pt x="330" y="846"/>
                  </a:cubicBezTo>
                  <a:cubicBezTo>
                    <a:pt x="329" y="845"/>
                    <a:pt x="329" y="845"/>
                    <a:pt x="329" y="845"/>
                  </a:cubicBezTo>
                  <a:cubicBezTo>
                    <a:pt x="329" y="845"/>
                    <a:pt x="329" y="845"/>
                    <a:pt x="329" y="845"/>
                  </a:cubicBezTo>
                  <a:cubicBezTo>
                    <a:pt x="323" y="841"/>
                    <a:pt x="323" y="841"/>
                    <a:pt x="323" y="841"/>
                  </a:cubicBezTo>
                  <a:cubicBezTo>
                    <a:pt x="327" y="847"/>
                    <a:pt x="327" y="847"/>
                    <a:pt x="327" y="847"/>
                  </a:cubicBezTo>
                  <a:cubicBezTo>
                    <a:pt x="327" y="847"/>
                    <a:pt x="327" y="847"/>
                    <a:pt x="335" y="860"/>
                  </a:cubicBezTo>
                  <a:cubicBezTo>
                    <a:pt x="336" y="859"/>
                    <a:pt x="336" y="859"/>
                    <a:pt x="336" y="859"/>
                  </a:cubicBezTo>
                  <a:cubicBezTo>
                    <a:pt x="335" y="859"/>
                    <a:pt x="335" y="859"/>
                    <a:pt x="335" y="859"/>
                  </a:cubicBezTo>
                  <a:cubicBezTo>
                    <a:pt x="335" y="859"/>
                    <a:pt x="335" y="859"/>
                    <a:pt x="335" y="860"/>
                  </a:cubicBezTo>
                  <a:cubicBezTo>
                    <a:pt x="335" y="860"/>
                    <a:pt x="335" y="861"/>
                    <a:pt x="335" y="861"/>
                  </a:cubicBezTo>
                  <a:cubicBezTo>
                    <a:pt x="336" y="861"/>
                    <a:pt x="336" y="861"/>
                    <a:pt x="336" y="861"/>
                  </a:cubicBezTo>
                  <a:cubicBezTo>
                    <a:pt x="337" y="860"/>
                    <a:pt x="337" y="860"/>
                    <a:pt x="337" y="860"/>
                  </a:cubicBezTo>
                  <a:cubicBezTo>
                    <a:pt x="337" y="860"/>
                    <a:pt x="337" y="860"/>
                    <a:pt x="335" y="858"/>
                  </a:cubicBezTo>
                  <a:cubicBezTo>
                    <a:pt x="335" y="858"/>
                    <a:pt x="335" y="858"/>
                    <a:pt x="335" y="858"/>
                  </a:cubicBezTo>
                  <a:cubicBezTo>
                    <a:pt x="334" y="858"/>
                    <a:pt x="332" y="856"/>
                    <a:pt x="330" y="855"/>
                  </a:cubicBezTo>
                  <a:cubicBezTo>
                    <a:pt x="328" y="853"/>
                    <a:pt x="328" y="853"/>
                    <a:pt x="328" y="853"/>
                  </a:cubicBezTo>
                  <a:cubicBezTo>
                    <a:pt x="328" y="856"/>
                    <a:pt x="328" y="856"/>
                    <a:pt x="328" y="856"/>
                  </a:cubicBezTo>
                  <a:cubicBezTo>
                    <a:pt x="328" y="856"/>
                    <a:pt x="328" y="856"/>
                    <a:pt x="327" y="861"/>
                  </a:cubicBezTo>
                  <a:cubicBezTo>
                    <a:pt x="326" y="862"/>
                    <a:pt x="326" y="862"/>
                    <a:pt x="326" y="862"/>
                  </a:cubicBezTo>
                  <a:cubicBezTo>
                    <a:pt x="327" y="863"/>
                    <a:pt x="327" y="863"/>
                    <a:pt x="327" y="863"/>
                  </a:cubicBezTo>
                  <a:cubicBezTo>
                    <a:pt x="327" y="863"/>
                    <a:pt x="327" y="863"/>
                    <a:pt x="327" y="863"/>
                  </a:cubicBezTo>
                  <a:cubicBezTo>
                    <a:pt x="327" y="863"/>
                    <a:pt x="327" y="863"/>
                    <a:pt x="330" y="864"/>
                  </a:cubicBezTo>
                  <a:cubicBezTo>
                    <a:pt x="330" y="865"/>
                    <a:pt x="331" y="865"/>
                    <a:pt x="331" y="865"/>
                  </a:cubicBezTo>
                  <a:cubicBezTo>
                    <a:pt x="332" y="864"/>
                    <a:pt x="332" y="864"/>
                    <a:pt x="332" y="864"/>
                  </a:cubicBezTo>
                  <a:cubicBezTo>
                    <a:pt x="331" y="863"/>
                    <a:pt x="331" y="863"/>
                    <a:pt x="331" y="863"/>
                  </a:cubicBezTo>
                  <a:cubicBezTo>
                    <a:pt x="331" y="863"/>
                    <a:pt x="331" y="863"/>
                    <a:pt x="331" y="863"/>
                  </a:cubicBezTo>
                  <a:cubicBezTo>
                    <a:pt x="330" y="864"/>
                    <a:pt x="327" y="865"/>
                    <a:pt x="324" y="865"/>
                  </a:cubicBezTo>
                  <a:cubicBezTo>
                    <a:pt x="324" y="865"/>
                    <a:pt x="323" y="865"/>
                    <a:pt x="323" y="865"/>
                  </a:cubicBezTo>
                  <a:cubicBezTo>
                    <a:pt x="323" y="865"/>
                    <a:pt x="323" y="865"/>
                    <a:pt x="323" y="865"/>
                  </a:cubicBezTo>
                  <a:cubicBezTo>
                    <a:pt x="323" y="865"/>
                    <a:pt x="323" y="865"/>
                    <a:pt x="323" y="865"/>
                  </a:cubicBezTo>
                  <a:cubicBezTo>
                    <a:pt x="323" y="867"/>
                    <a:pt x="323" y="867"/>
                    <a:pt x="323" y="867"/>
                  </a:cubicBezTo>
                  <a:cubicBezTo>
                    <a:pt x="323" y="865"/>
                    <a:pt x="323" y="865"/>
                    <a:pt x="323" y="865"/>
                  </a:cubicBezTo>
                  <a:cubicBezTo>
                    <a:pt x="322" y="865"/>
                    <a:pt x="322" y="865"/>
                    <a:pt x="322" y="865"/>
                  </a:cubicBezTo>
                  <a:cubicBezTo>
                    <a:pt x="320" y="865"/>
                    <a:pt x="319" y="863"/>
                    <a:pt x="318" y="861"/>
                  </a:cubicBezTo>
                  <a:cubicBezTo>
                    <a:pt x="317" y="861"/>
                    <a:pt x="317" y="860"/>
                    <a:pt x="316" y="859"/>
                  </a:cubicBezTo>
                  <a:cubicBezTo>
                    <a:pt x="316" y="858"/>
                    <a:pt x="316" y="858"/>
                    <a:pt x="316" y="858"/>
                  </a:cubicBezTo>
                  <a:cubicBezTo>
                    <a:pt x="316" y="858"/>
                    <a:pt x="316" y="858"/>
                    <a:pt x="316" y="858"/>
                  </a:cubicBezTo>
                  <a:cubicBezTo>
                    <a:pt x="313" y="850"/>
                    <a:pt x="313" y="850"/>
                    <a:pt x="313" y="850"/>
                  </a:cubicBezTo>
                  <a:cubicBezTo>
                    <a:pt x="313" y="859"/>
                    <a:pt x="313" y="859"/>
                    <a:pt x="313" y="859"/>
                  </a:cubicBezTo>
                  <a:cubicBezTo>
                    <a:pt x="313" y="859"/>
                    <a:pt x="313" y="859"/>
                    <a:pt x="313" y="868"/>
                  </a:cubicBezTo>
                  <a:cubicBezTo>
                    <a:pt x="314" y="868"/>
                    <a:pt x="314" y="868"/>
                    <a:pt x="314" y="868"/>
                  </a:cubicBezTo>
                  <a:cubicBezTo>
                    <a:pt x="314" y="867"/>
                    <a:pt x="314" y="867"/>
                    <a:pt x="314" y="867"/>
                  </a:cubicBezTo>
                  <a:cubicBezTo>
                    <a:pt x="314" y="867"/>
                    <a:pt x="314" y="867"/>
                    <a:pt x="296" y="875"/>
                  </a:cubicBezTo>
                  <a:cubicBezTo>
                    <a:pt x="296" y="875"/>
                    <a:pt x="296" y="875"/>
                    <a:pt x="296" y="875"/>
                  </a:cubicBezTo>
                  <a:cubicBezTo>
                    <a:pt x="295" y="876"/>
                    <a:pt x="295" y="876"/>
                    <a:pt x="295" y="876"/>
                  </a:cubicBezTo>
                  <a:cubicBezTo>
                    <a:pt x="295" y="876"/>
                    <a:pt x="295" y="876"/>
                    <a:pt x="294" y="880"/>
                  </a:cubicBezTo>
                  <a:cubicBezTo>
                    <a:pt x="296" y="880"/>
                    <a:pt x="296" y="880"/>
                    <a:pt x="296" y="880"/>
                  </a:cubicBezTo>
                  <a:cubicBezTo>
                    <a:pt x="295" y="879"/>
                    <a:pt x="295" y="879"/>
                    <a:pt x="295" y="879"/>
                  </a:cubicBezTo>
                  <a:cubicBezTo>
                    <a:pt x="295" y="879"/>
                    <a:pt x="295" y="879"/>
                    <a:pt x="275" y="888"/>
                  </a:cubicBezTo>
                  <a:cubicBezTo>
                    <a:pt x="274" y="889"/>
                    <a:pt x="274" y="889"/>
                    <a:pt x="274" y="889"/>
                  </a:cubicBezTo>
                  <a:cubicBezTo>
                    <a:pt x="274" y="890"/>
                    <a:pt x="274" y="890"/>
                    <a:pt x="274" y="890"/>
                  </a:cubicBezTo>
                  <a:cubicBezTo>
                    <a:pt x="274" y="890"/>
                    <a:pt x="274" y="890"/>
                    <a:pt x="274" y="901"/>
                  </a:cubicBezTo>
                  <a:cubicBezTo>
                    <a:pt x="275" y="901"/>
                    <a:pt x="275" y="901"/>
                    <a:pt x="275" y="901"/>
                  </a:cubicBezTo>
                  <a:cubicBezTo>
                    <a:pt x="274" y="899"/>
                    <a:pt x="274" y="899"/>
                    <a:pt x="274" y="899"/>
                  </a:cubicBezTo>
                  <a:cubicBezTo>
                    <a:pt x="274" y="899"/>
                    <a:pt x="274" y="899"/>
                    <a:pt x="272" y="901"/>
                  </a:cubicBezTo>
                  <a:cubicBezTo>
                    <a:pt x="271" y="901"/>
                    <a:pt x="271" y="901"/>
                    <a:pt x="271" y="901"/>
                  </a:cubicBezTo>
                  <a:cubicBezTo>
                    <a:pt x="272" y="901"/>
                    <a:pt x="272" y="901"/>
                    <a:pt x="272" y="901"/>
                  </a:cubicBezTo>
                  <a:cubicBezTo>
                    <a:pt x="271" y="901"/>
                    <a:pt x="271" y="902"/>
                    <a:pt x="270" y="902"/>
                  </a:cubicBezTo>
                  <a:cubicBezTo>
                    <a:pt x="271" y="903"/>
                    <a:pt x="271" y="903"/>
                    <a:pt x="271" y="903"/>
                  </a:cubicBezTo>
                  <a:cubicBezTo>
                    <a:pt x="273" y="903"/>
                    <a:pt x="273" y="903"/>
                    <a:pt x="273" y="903"/>
                  </a:cubicBezTo>
                  <a:cubicBezTo>
                    <a:pt x="273" y="903"/>
                    <a:pt x="273" y="903"/>
                    <a:pt x="272" y="901"/>
                  </a:cubicBezTo>
                  <a:cubicBezTo>
                    <a:pt x="272" y="900"/>
                    <a:pt x="271" y="899"/>
                    <a:pt x="270" y="896"/>
                  </a:cubicBezTo>
                  <a:cubicBezTo>
                    <a:pt x="270" y="895"/>
                    <a:pt x="270" y="895"/>
                    <a:pt x="270" y="895"/>
                  </a:cubicBezTo>
                  <a:cubicBezTo>
                    <a:pt x="269" y="895"/>
                    <a:pt x="269" y="895"/>
                    <a:pt x="269" y="895"/>
                  </a:cubicBezTo>
                  <a:cubicBezTo>
                    <a:pt x="269" y="895"/>
                    <a:pt x="269" y="895"/>
                    <a:pt x="265" y="894"/>
                  </a:cubicBezTo>
                  <a:cubicBezTo>
                    <a:pt x="264" y="893"/>
                    <a:pt x="264" y="893"/>
                    <a:pt x="264" y="893"/>
                  </a:cubicBezTo>
                  <a:cubicBezTo>
                    <a:pt x="263" y="894"/>
                    <a:pt x="263" y="894"/>
                    <a:pt x="263" y="894"/>
                  </a:cubicBezTo>
                  <a:cubicBezTo>
                    <a:pt x="263" y="894"/>
                    <a:pt x="263" y="894"/>
                    <a:pt x="255" y="901"/>
                  </a:cubicBezTo>
                  <a:cubicBezTo>
                    <a:pt x="256" y="902"/>
                    <a:pt x="256" y="902"/>
                    <a:pt x="256" y="902"/>
                  </a:cubicBezTo>
                  <a:cubicBezTo>
                    <a:pt x="256" y="900"/>
                    <a:pt x="256" y="900"/>
                    <a:pt x="256" y="900"/>
                  </a:cubicBezTo>
                  <a:cubicBezTo>
                    <a:pt x="256" y="900"/>
                    <a:pt x="256" y="900"/>
                    <a:pt x="252" y="900"/>
                  </a:cubicBezTo>
                  <a:cubicBezTo>
                    <a:pt x="252" y="900"/>
                    <a:pt x="252" y="900"/>
                    <a:pt x="252" y="900"/>
                  </a:cubicBezTo>
                  <a:cubicBezTo>
                    <a:pt x="251" y="901"/>
                    <a:pt x="251" y="901"/>
                    <a:pt x="251" y="901"/>
                  </a:cubicBezTo>
                  <a:cubicBezTo>
                    <a:pt x="251" y="901"/>
                    <a:pt x="251" y="901"/>
                    <a:pt x="241" y="909"/>
                  </a:cubicBezTo>
                  <a:cubicBezTo>
                    <a:pt x="241" y="910"/>
                    <a:pt x="241" y="910"/>
                    <a:pt x="241" y="910"/>
                  </a:cubicBezTo>
                  <a:cubicBezTo>
                    <a:pt x="241" y="909"/>
                    <a:pt x="241" y="909"/>
                    <a:pt x="241" y="909"/>
                  </a:cubicBezTo>
                  <a:cubicBezTo>
                    <a:pt x="241" y="909"/>
                    <a:pt x="241" y="909"/>
                    <a:pt x="225" y="913"/>
                  </a:cubicBezTo>
                  <a:cubicBezTo>
                    <a:pt x="225" y="914"/>
                    <a:pt x="225" y="914"/>
                    <a:pt x="225" y="914"/>
                  </a:cubicBezTo>
                  <a:cubicBezTo>
                    <a:pt x="227" y="915"/>
                    <a:pt x="227" y="915"/>
                    <a:pt x="227" y="915"/>
                  </a:cubicBezTo>
                  <a:cubicBezTo>
                    <a:pt x="227" y="915"/>
                    <a:pt x="227" y="915"/>
                    <a:pt x="227" y="915"/>
                  </a:cubicBezTo>
                  <a:cubicBezTo>
                    <a:pt x="227" y="914"/>
                    <a:pt x="227" y="914"/>
                    <a:pt x="227" y="914"/>
                  </a:cubicBezTo>
                  <a:cubicBezTo>
                    <a:pt x="227" y="914"/>
                    <a:pt x="227" y="914"/>
                    <a:pt x="227" y="912"/>
                  </a:cubicBezTo>
                  <a:cubicBezTo>
                    <a:pt x="227" y="912"/>
                    <a:pt x="227" y="912"/>
                    <a:pt x="227" y="912"/>
                  </a:cubicBezTo>
                  <a:cubicBezTo>
                    <a:pt x="228" y="910"/>
                    <a:pt x="228" y="908"/>
                    <a:pt x="229" y="906"/>
                  </a:cubicBezTo>
                  <a:cubicBezTo>
                    <a:pt x="229" y="906"/>
                    <a:pt x="229" y="906"/>
                    <a:pt x="229" y="906"/>
                  </a:cubicBezTo>
                  <a:cubicBezTo>
                    <a:pt x="229" y="905"/>
                    <a:pt x="229" y="904"/>
                    <a:pt x="229" y="904"/>
                  </a:cubicBezTo>
                  <a:cubicBezTo>
                    <a:pt x="228" y="903"/>
                    <a:pt x="228" y="903"/>
                    <a:pt x="228" y="903"/>
                  </a:cubicBezTo>
                  <a:cubicBezTo>
                    <a:pt x="228" y="903"/>
                    <a:pt x="228" y="903"/>
                    <a:pt x="228" y="903"/>
                  </a:cubicBezTo>
                  <a:cubicBezTo>
                    <a:pt x="226" y="903"/>
                    <a:pt x="226" y="903"/>
                    <a:pt x="226" y="903"/>
                  </a:cubicBezTo>
                  <a:cubicBezTo>
                    <a:pt x="228" y="903"/>
                    <a:pt x="228" y="903"/>
                    <a:pt x="228" y="903"/>
                  </a:cubicBezTo>
                  <a:cubicBezTo>
                    <a:pt x="226" y="903"/>
                    <a:pt x="226" y="903"/>
                    <a:pt x="226" y="903"/>
                  </a:cubicBezTo>
                  <a:cubicBezTo>
                    <a:pt x="226" y="903"/>
                    <a:pt x="226" y="903"/>
                    <a:pt x="226" y="903"/>
                  </a:cubicBezTo>
                  <a:cubicBezTo>
                    <a:pt x="228" y="903"/>
                    <a:pt x="228" y="903"/>
                    <a:pt x="228" y="903"/>
                  </a:cubicBezTo>
                  <a:cubicBezTo>
                    <a:pt x="226" y="903"/>
                    <a:pt x="226" y="903"/>
                    <a:pt x="226" y="903"/>
                  </a:cubicBezTo>
                  <a:cubicBezTo>
                    <a:pt x="228" y="903"/>
                    <a:pt x="228" y="903"/>
                    <a:pt x="228" y="903"/>
                  </a:cubicBezTo>
                  <a:cubicBezTo>
                    <a:pt x="227" y="903"/>
                    <a:pt x="227" y="903"/>
                    <a:pt x="227" y="903"/>
                  </a:cubicBezTo>
                  <a:cubicBezTo>
                    <a:pt x="226" y="903"/>
                    <a:pt x="226" y="903"/>
                    <a:pt x="226" y="903"/>
                  </a:cubicBezTo>
                  <a:cubicBezTo>
                    <a:pt x="228" y="903"/>
                    <a:pt x="228" y="903"/>
                    <a:pt x="228" y="903"/>
                  </a:cubicBezTo>
                  <a:cubicBezTo>
                    <a:pt x="227" y="903"/>
                    <a:pt x="227" y="903"/>
                    <a:pt x="227" y="903"/>
                  </a:cubicBezTo>
                  <a:cubicBezTo>
                    <a:pt x="227" y="903"/>
                    <a:pt x="227" y="903"/>
                    <a:pt x="227" y="903"/>
                  </a:cubicBezTo>
                  <a:cubicBezTo>
                    <a:pt x="227" y="903"/>
                    <a:pt x="226" y="903"/>
                    <a:pt x="226" y="904"/>
                  </a:cubicBezTo>
                  <a:cubicBezTo>
                    <a:pt x="225" y="906"/>
                    <a:pt x="224" y="908"/>
                    <a:pt x="222" y="912"/>
                  </a:cubicBezTo>
                  <a:cubicBezTo>
                    <a:pt x="221" y="913"/>
                    <a:pt x="221" y="914"/>
                    <a:pt x="220" y="915"/>
                  </a:cubicBezTo>
                  <a:cubicBezTo>
                    <a:pt x="220" y="915"/>
                    <a:pt x="220" y="915"/>
                    <a:pt x="220" y="915"/>
                  </a:cubicBezTo>
                  <a:cubicBezTo>
                    <a:pt x="220" y="916"/>
                    <a:pt x="220" y="916"/>
                    <a:pt x="220" y="916"/>
                  </a:cubicBezTo>
                  <a:cubicBezTo>
                    <a:pt x="220" y="916"/>
                    <a:pt x="220" y="916"/>
                    <a:pt x="220" y="916"/>
                  </a:cubicBezTo>
                  <a:cubicBezTo>
                    <a:pt x="219" y="918"/>
                    <a:pt x="218" y="920"/>
                    <a:pt x="216" y="923"/>
                  </a:cubicBezTo>
                  <a:cubicBezTo>
                    <a:pt x="216" y="923"/>
                    <a:pt x="216" y="924"/>
                    <a:pt x="216" y="924"/>
                  </a:cubicBezTo>
                  <a:cubicBezTo>
                    <a:pt x="217" y="925"/>
                    <a:pt x="217" y="925"/>
                    <a:pt x="217" y="925"/>
                  </a:cubicBezTo>
                  <a:cubicBezTo>
                    <a:pt x="217" y="923"/>
                    <a:pt x="217" y="923"/>
                    <a:pt x="217" y="923"/>
                  </a:cubicBezTo>
                  <a:cubicBezTo>
                    <a:pt x="217" y="923"/>
                    <a:pt x="217" y="923"/>
                    <a:pt x="202" y="927"/>
                  </a:cubicBezTo>
                  <a:cubicBezTo>
                    <a:pt x="202" y="929"/>
                    <a:pt x="202" y="929"/>
                    <a:pt x="202" y="929"/>
                  </a:cubicBezTo>
                  <a:cubicBezTo>
                    <a:pt x="203" y="930"/>
                    <a:pt x="203" y="930"/>
                    <a:pt x="203" y="930"/>
                  </a:cubicBezTo>
                  <a:cubicBezTo>
                    <a:pt x="203" y="930"/>
                    <a:pt x="206" y="929"/>
                    <a:pt x="209" y="927"/>
                  </a:cubicBezTo>
                  <a:cubicBezTo>
                    <a:pt x="211" y="925"/>
                    <a:pt x="212" y="924"/>
                    <a:pt x="214" y="923"/>
                  </a:cubicBezTo>
                  <a:cubicBezTo>
                    <a:pt x="215" y="922"/>
                    <a:pt x="216" y="920"/>
                    <a:pt x="216" y="919"/>
                  </a:cubicBezTo>
                  <a:cubicBezTo>
                    <a:pt x="216" y="918"/>
                    <a:pt x="216" y="918"/>
                    <a:pt x="216" y="918"/>
                  </a:cubicBezTo>
                  <a:cubicBezTo>
                    <a:pt x="214" y="918"/>
                    <a:pt x="214" y="918"/>
                    <a:pt x="214" y="918"/>
                  </a:cubicBezTo>
                  <a:cubicBezTo>
                    <a:pt x="216" y="918"/>
                    <a:pt x="216" y="918"/>
                    <a:pt x="216" y="918"/>
                  </a:cubicBezTo>
                  <a:cubicBezTo>
                    <a:pt x="216" y="916"/>
                    <a:pt x="215" y="915"/>
                    <a:pt x="214" y="914"/>
                  </a:cubicBezTo>
                  <a:cubicBezTo>
                    <a:pt x="214" y="912"/>
                    <a:pt x="213" y="912"/>
                    <a:pt x="213" y="912"/>
                  </a:cubicBezTo>
                  <a:cubicBezTo>
                    <a:pt x="212" y="910"/>
                    <a:pt x="212" y="910"/>
                    <a:pt x="212" y="910"/>
                  </a:cubicBezTo>
                  <a:cubicBezTo>
                    <a:pt x="210" y="912"/>
                    <a:pt x="210" y="912"/>
                    <a:pt x="210" y="912"/>
                  </a:cubicBezTo>
                  <a:cubicBezTo>
                    <a:pt x="210" y="912"/>
                    <a:pt x="210" y="912"/>
                    <a:pt x="206" y="917"/>
                  </a:cubicBezTo>
                  <a:cubicBezTo>
                    <a:pt x="208" y="918"/>
                    <a:pt x="208" y="918"/>
                    <a:pt x="208" y="918"/>
                  </a:cubicBezTo>
                  <a:cubicBezTo>
                    <a:pt x="208" y="917"/>
                    <a:pt x="208" y="917"/>
                    <a:pt x="208" y="917"/>
                  </a:cubicBezTo>
                  <a:cubicBezTo>
                    <a:pt x="208" y="917"/>
                    <a:pt x="208" y="917"/>
                    <a:pt x="201" y="917"/>
                  </a:cubicBezTo>
                  <a:cubicBezTo>
                    <a:pt x="201" y="918"/>
                    <a:pt x="201" y="918"/>
                    <a:pt x="201" y="918"/>
                  </a:cubicBezTo>
                  <a:cubicBezTo>
                    <a:pt x="202" y="917"/>
                    <a:pt x="202" y="917"/>
                    <a:pt x="202" y="917"/>
                  </a:cubicBezTo>
                  <a:cubicBezTo>
                    <a:pt x="202" y="917"/>
                    <a:pt x="202" y="917"/>
                    <a:pt x="201" y="915"/>
                  </a:cubicBezTo>
                  <a:cubicBezTo>
                    <a:pt x="200" y="915"/>
                    <a:pt x="200" y="915"/>
                    <a:pt x="200" y="915"/>
                  </a:cubicBezTo>
                  <a:cubicBezTo>
                    <a:pt x="201" y="917"/>
                    <a:pt x="201" y="917"/>
                    <a:pt x="201" y="917"/>
                  </a:cubicBezTo>
                  <a:cubicBezTo>
                    <a:pt x="201" y="917"/>
                    <a:pt x="201" y="917"/>
                    <a:pt x="210" y="908"/>
                  </a:cubicBezTo>
                  <a:cubicBezTo>
                    <a:pt x="210" y="908"/>
                    <a:pt x="210" y="908"/>
                    <a:pt x="210" y="908"/>
                  </a:cubicBezTo>
                  <a:cubicBezTo>
                    <a:pt x="210" y="907"/>
                    <a:pt x="210" y="907"/>
                    <a:pt x="210" y="907"/>
                  </a:cubicBezTo>
                  <a:cubicBezTo>
                    <a:pt x="210" y="907"/>
                    <a:pt x="210" y="907"/>
                    <a:pt x="210" y="905"/>
                  </a:cubicBezTo>
                  <a:cubicBezTo>
                    <a:pt x="210" y="903"/>
                    <a:pt x="210" y="903"/>
                    <a:pt x="210" y="903"/>
                  </a:cubicBezTo>
                  <a:cubicBezTo>
                    <a:pt x="209" y="903"/>
                    <a:pt x="209" y="903"/>
                    <a:pt x="209" y="903"/>
                  </a:cubicBezTo>
                  <a:cubicBezTo>
                    <a:pt x="209" y="903"/>
                    <a:pt x="209" y="903"/>
                    <a:pt x="205" y="904"/>
                  </a:cubicBezTo>
                  <a:cubicBezTo>
                    <a:pt x="204" y="904"/>
                    <a:pt x="204" y="904"/>
                    <a:pt x="203" y="904"/>
                  </a:cubicBezTo>
                  <a:cubicBezTo>
                    <a:pt x="204" y="906"/>
                    <a:pt x="204" y="906"/>
                    <a:pt x="204" y="906"/>
                  </a:cubicBezTo>
                  <a:cubicBezTo>
                    <a:pt x="205" y="906"/>
                    <a:pt x="205" y="906"/>
                    <a:pt x="205" y="906"/>
                  </a:cubicBezTo>
                  <a:cubicBezTo>
                    <a:pt x="205" y="906"/>
                    <a:pt x="205" y="906"/>
                    <a:pt x="206" y="901"/>
                  </a:cubicBezTo>
                  <a:cubicBezTo>
                    <a:pt x="207" y="900"/>
                    <a:pt x="207" y="900"/>
                    <a:pt x="207" y="900"/>
                  </a:cubicBezTo>
                  <a:cubicBezTo>
                    <a:pt x="206" y="899"/>
                    <a:pt x="206" y="899"/>
                    <a:pt x="206" y="899"/>
                  </a:cubicBezTo>
                  <a:cubicBezTo>
                    <a:pt x="206" y="899"/>
                    <a:pt x="206" y="899"/>
                    <a:pt x="199" y="894"/>
                  </a:cubicBezTo>
                  <a:cubicBezTo>
                    <a:pt x="198" y="895"/>
                    <a:pt x="198" y="895"/>
                    <a:pt x="198" y="895"/>
                  </a:cubicBezTo>
                  <a:cubicBezTo>
                    <a:pt x="200" y="896"/>
                    <a:pt x="200" y="896"/>
                    <a:pt x="200" y="896"/>
                  </a:cubicBezTo>
                  <a:cubicBezTo>
                    <a:pt x="200" y="896"/>
                    <a:pt x="200" y="896"/>
                    <a:pt x="204" y="883"/>
                  </a:cubicBezTo>
                  <a:cubicBezTo>
                    <a:pt x="204" y="883"/>
                    <a:pt x="204" y="883"/>
                    <a:pt x="204" y="883"/>
                  </a:cubicBezTo>
                  <a:cubicBezTo>
                    <a:pt x="203" y="882"/>
                    <a:pt x="203" y="882"/>
                    <a:pt x="203" y="882"/>
                  </a:cubicBezTo>
                  <a:cubicBezTo>
                    <a:pt x="203" y="882"/>
                    <a:pt x="203" y="882"/>
                    <a:pt x="202" y="881"/>
                  </a:cubicBezTo>
                  <a:cubicBezTo>
                    <a:pt x="201" y="880"/>
                    <a:pt x="201" y="880"/>
                    <a:pt x="201" y="880"/>
                  </a:cubicBezTo>
                  <a:cubicBezTo>
                    <a:pt x="200" y="880"/>
                    <a:pt x="200" y="880"/>
                    <a:pt x="200" y="880"/>
                  </a:cubicBezTo>
                  <a:cubicBezTo>
                    <a:pt x="200" y="880"/>
                    <a:pt x="200" y="880"/>
                    <a:pt x="190" y="889"/>
                  </a:cubicBezTo>
                  <a:cubicBezTo>
                    <a:pt x="191" y="890"/>
                    <a:pt x="191" y="890"/>
                    <a:pt x="191" y="890"/>
                  </a:cubicBezTo>
                  <a:cubicBezTo>
                    <a:pt x="191" y="888"/>
                    <a:pt x="191" y="888"/>
                    <a:pt x="191" y="888"/>
                  </a:cubicBezTo>
                  <a:cubicBezTo>
                    <a:pt x="191" y="888"/>
                    <a:pt x="191" y="888"/>
                    <a:pt x="187" y="890"/>
                  </a:cubicBezTo>
                  <a:cubicBezTo>
                    <a:pt x="186" y="890"/>
                    <a:pt x="184" y="891"/>
                    <a:pt x="181" y="892"/>
                  </a:cubicBezTo>
                  <a:cubicBezTo>
                    <a:pt x="182" y="894"/>
                    <a:pt x="182" y="894"/>
                    <a:pt x="182" y="894"/>
                  </a:cubicBezTo>
                  <a:cubicBezTo>
                    <a:pt x="183" y="893"/>
                    <a:pt x="183" y="893"/>
                    <a:pt x="183" y="893"/>
                  </a:cubicBezTo>
                  <a:cubicBezTo>
                    <a:pt x="183" y="893"/>
                    <a:pt x="183" y="893"/>
                    <a:pt x="180" y="890"/>
                  </a:cubicBezTo>
                  <a:cubicBezTo>
                    <a:pt x="179" y="891"/>
                    <a:pt x="179" y="891"/>
                    <a:pt x="179" y="891"/>
                  </a:cubicBezTo>
                  <a:cubicBezTo>
                    <a:pt x="181" y="891"/>
                    <a:pt x="181" y="891"/>
                    <a:pt x="181" y="891"/>
                  </a:cubicBezTo>
                  <a:cubicBezTo>
                    <a:pt x="181" y="891"/>
                    <a:pt x="181" y="891"/>
                    <a:pt x="181" y="891"/>
                  </a:cubicBezTo>
                  <a:cubicBezTo>
                    <a:pt x="181" y="891"/>
                    <a:pt x="181" y="890"/>
                    <a:pt x="181" y="888"/>
                  </a:cubicBezTo>
                  <a:cubicBezTo>
                    <a:pt x="181" y="888"/>
                    <a:pt x="181" y="888"/>
                    <a:pt x="181" y="888"/>
                  </a:cubicBezTo>
                  <a:cubicBezTo>
                    <a:pt x="182" y="887"/>
                    <a:pt x="182" y="886"/>
                    <a:pt x="183" y="884"/>
                  </a:cubicBezTo>
                  <a:cubicBezTo>
                    <a:pt x="183" y="884"/>
                    <a:pt x="183" y="884"/>
                    <a:pt x="183" y="884"/>
                  </a:cubicBezTo>
                  <a:cubicBezTo>
                    <a:pt x="183" y="883"/>
                    <a:pt x="183" y="882"/>
                    <a:pt x="183" y="881"/>
                  </a:cubicBezTo>
                  <a:cubicBezTo>
                    <a:pt x="184" y="879"/>
                    <a:pt x="184" y="879"/>
                    <a:pt x="184" y="879"/>
                  </a:cubicBezTo>
                  <a:cubicBezTo>
                    <a:pt x="182" y="879"/>
                    <a:pt x="182" y="879"/>
                    <a:pt x="182" y="879"/>
                  </a:cubicBezTo>
                  <a:cubicBezTo>
                    <a:pt x="182" y="879"/>
                    <a:pt x="182" y="879"/>
                    <a:pt x="174" y="879"/>
                  </a:cubicBezTo>
                  <a:cubicBezTo>
                    <a:pt x="174" y="880"/>
                    <a:pt x="174" y="880"/>
                    <a:pt x="174" y="880"/>
                  </a:cubicBezTo>
                  <a:cubicBezTo>
                    <a:pt x="174" y="879"/>
                    <a:pt x="174" y="879"/>
                    <a:pt x="174" y="879"/>
                  </a:cubicBezTo>
                  <a:cubicBezTo>
                    <a:pt x="174" y="879"/>
                    <a:pt x="174" y="879"/>
                    <a:pt x="174" y="879"/>
                  </a:cubicBezTo>
                  <a:cubicBezTo>
                    <a:pt x="173" y="878"/>
                    <a:pt x="172" y="878"/>
                    <a:pt x="169" y="877"/>
                  </a:cubicBezTo>
                  <a:cubicBezTo>
                    <a:pt x="168" y="876"/>
                    <a:pt x="168" y="876"/>
                    <a:pt x="167" y="876"/>
                  </a:cubicBezTo>
                  <a:cubicBezTo>
                    <a:pt x="166" y="875"/>
                    <a:pt x="166" y="875"/>
                    <a:pt x="165" y="875"/>
                  </a:cubicBezTo>
                  <a:cubicBezTo>
                    <a:pt x="165" y="875"/>
                    <a:pt x="165" y="875"/>
                    <a:pt x="165" y="875"/>
                  </a:cubicBezTo>
                  <a:cubicBezTo>
                    <a:pt x="164" y="875"/>
                    <a:pt x="164" y="875"/>
                    <a:pt x="164" y="875"/>
                  </a:cubicBezTo>
                  <a:cubicBezTo>
                    <a:pt x="164" y="875"/>
                    <a:pt x="164" y="875"/>
                    <a:pt x="156" y="875"/>
                  </a:cubicBezTo>
                  <a:cubicBezTo>
                    <a:pt x="156" y="876"/>
                    <a:pt x="156" y="876"/>
                    <a:pt x="156" y="876"/>
                  </a:cubicBezTo>
                  <a:cubicBezTo>
                    <a:pt x="157" y="875"/>
                    <a:pt x="157" y="875"/>
                    <a:pt x="157" y="875"/>
                  </a:cubicBezTo>
                  <a:cubicBezTo>
                    <a:pt x="157" y="875"/>
                    <a:pt x="157" y="875"/>
                    <a:pt x="154" y="872"/>
                  </a:cubicBezTo>
                  <a:cubicBezTo>
                    <a:pt x="153" y="872"/>
                    <a:pt x="152" y="871"/>
                    <a:pt x="151" y="870"/>
                  </a:cubicBezTo>
                  <a:cubicBezTo>
                    <a:pt x="151" y="870"/>
                    <a:pt x="151" y="870"/>
                    <a:pt x="151" y="870"/>
                  </a:cubicBezTo>
                  <a:cubicBezTo>
                    <a:pt x="150" y="870"/>
                    <a:pt x="150" y="870"/>
                    <a:pt x="150" y="870"/>
                  </a:cubicBezTo>
                  <a:cubicBezTo>
                    <a:pt x="149" y="868"/>
                    <a:pt x="149" y="868"/>
                    <a:pt x="149" y="868"/>
                  </a:cubicBezTo>
                  <a:cubicBezTo>
                    <a:pt x="148" y="870"/>
                    <a:pt x="148" y="870"/>
                    <a:pt x="148" y="870"/>
                  </a:cubicBezTo>
                  <a:cubicBezTo>
                    <a:pt x="148" y="870"/>
                    <a:pt x="148" y="870"/>
                    <a:pt x="147" y="876"/>
                  </a:cubicBezTo>
                  <a:cubicBezTo>
                    <a:pt x="148" y="876"/>
                    <a:pt x="148" y="876"/>
                    <a:pt x="148" y="876"/>
                  </a:cubicBezTo>
                  <a:cubicBezTo>
                    <a:pt x="148" y="875"/>
                    <a:pt x="148" y="875"/>
                    <a:pt x="148" y="875"/>
                  </a:cubicBezTo>
                  <a:cubicBezTo>
                    <a:pt x="148" y="875"/>
                    <a:pt x="148" y="875"/>
                    <a:pt x="145" y="875"/>
                  </a:cubicBezTo>
                  <a:cubicBezTo>
                    <a:pt x="145" y="876"/>
                    <a:pt x="145" y="876"/>
                    <a:pt x="145" y="876"/>
                  </a:cubicBezTo>
                  <a:cubicBezTo>
                    <a:pt x="147" y="876"/>
                    <a:pt x="147" y="876"/>
                    <a:pt x="147" y="876"/>
                  </a:cubicBezTo>
                  <a:cubicBezTo>
                    <a:pt x="147" y="876"/>
                    <a:pt x="147" y="876"/>
                    <a:pt x="147" y="864"/>
                  </a:cubicBezTo>
                  <a:cubicBezTo>
                    <a:pt x="147" y="861"/>
                    <a:pt x="147" y="861"/>
                    <a:pt x="147" y="861"/>
                  </a:cubicBezTo>
                  <a:cubicBezTo>
                    <a:pt x="145" y="863"/>
                    <a:pt x="145" y="863"/>
                    <a:pt x="145" y="863"/>
                  </a:cubicBezTo>
                  <a:cubicBezTo>
                    <a:pt x="145" y="863"/>
                    <a:pt x="145" y="863"/>
                    <a:pt x="136" y="868"/>
                  </a:cubicBezTo>
                  <a:cubicBezTo>
                    <a:pt x="136" y="869"/>
                    <a:pt x="136" y="869"/>
                    <a:pt x="136" y="869"/>
                  </a:cubicBezTo>
                  <a:cubicBezTo>
                    <a:pt x="136" y="869"/>
                    <a:pt x="136" y="869"/>
                    <a:pt x="136" y="869"/>
                  </a:cubicBezTo>
                  <a:cubicBezTo>
                    <a:pt x="136" y="869"/>
                    <a:pt x="136" y="869"/>
                    <a:pt x="136" y="876"/>
                  </a:cubicBezTo>
                  <a:cubicBezTo>
                    <a:pt x="137" y="876"/>
                    <a:pt x="137" y="876"/>
                    <a:pt x="137" y="876"/>
                  </a:cubicBezTo>
                  <a:cubicBezTo>
                    <a:pt x="138" y="875"/>
                    <a:pt x="138" y="875"/>
                    <a:pt x="138" y="875"/>
                  </a:cubicBezTo>
                  <a:cubicBezTo>
                    <a:pt x="138" y="875"/>
                    <a:pt x="138" y="875"/>
                    <a:pt x="134" y="871"/>
                  </a:cubicBezTo>
                  <a:cubicBezTo>
                    <a:pt x="134" y="871"/>
                    <a:pt x="134" y="871"/>
                    <a:pt x="134" y="871"/>
                  </a:cubicBezTo>
                  <a:cubicBezTo>
                    <a:pt x="133" y="871"/>
                    <a:pt x="133" y="871"/>
                    <a:pt x="133" y="871"/>
                  </a:cubicBezTo>
                  <a:cubicBezTo>
                    <a:pt x="133" y="871"/>
                    <a:pt x="133" y="871"/>
                    <a:pt x="133" y="871"/>
                  </a:cubicBezTo>
                  <a:cubicBezTo>
                    <a:pt x="133" y="871"/>
                    <a:pt x="133" y="871"/>
                    <a:pt x="133" y="871"/>
                  </a:cubicBezTo>
                  <a:cubicBezTo>
                    <a:pt x="133" y="871"/>
                    <a:pt x="133" y="871"/>
                    <a:pt x="133" y="871"/>
                  </a:cubicBezTo>
                  <a:cubicBezTo>
                    <a:pt x="133" y="871"/>
                    <a:pt x="133" y="871"/>
                    <a:pt x="133" y="871"/>
                  </a:cubicBezTo>
                  <a:cubicBezTo>
                    <a:pt x="133" y="871"/>
                    <a:pt x="133" y="871"/>
                    <a:pt x="133" y="871"/>
                  </a:cubicBezTo>
                  <a:cubicBezTo>
                    <a:pt x="133" y="871"/>
                    <a:pt x="131" y="871"/>
                    <a:pt x="129" y="866"/>
                  </a:cubicBezTo>
                  <a:cubicBezTo>
                    <a:pt x="128" y="864"/>
                    <a:pt x="128" y="863"/>
                    <a:pt x="128" y="862"/>
                  </a:cubicBezTo>
                  <a:cubicBezTo>
                    <a:pt x="128" y="861"/>
                    <a:pt x="128" y="861"/>
                    <a:pt x="129" y="860"/>
                  </a:cubicBezTo>
                  <a:cubicBezTo>
                    <a:pt x="129" y="860"/>
                    <a:pt x="129" y="860"/>
                    <a:pt x="129" y="860"/>
                  </a:cubicBezTo>
                  <a:cubicBezTo>
                    <a:pt x="129" y="860"/>
                    <a:pt x="129" y="860"/>
                    <a:pt x="129" y="860"/>
                  </a:cubicBezTo>
                  <a:cubicBezTo>
                    <a:pt x="129" y="860"/>
                    <a:pt x="129" y="860"/>
                    <a:pt x="129" y="860"/>
                  </a:cubicBezTo>
                  <a:cubicBezTo>
                    <a:pt x="128" y="859"/>
                    <a:pt x="128" y="859"/>
                    <a:pt x="128" y="859"/>
                  </a:cubicBezTo>
                  <a:cubicBezTo>
                    <a:pt x="129" y="860"/>
                    <a:pt x="129" y="860"/>
                    <a:pt x="129" y="860"/>
                  </a:cubicBezTo>
                  <a:cubicBezTo>
                    <a:pt x="129" y="860"/>
                    <a:pt x="129" y="860"/>
                    <a:pt x="129" y="860"/>
                  </a:cubicBezTo>
                  <a:cubicBezTo>
                    <a:pt x="128" y="859"/>
                    <a:pt x="128" y="859"/>
                    <a:pt x="128" y="859"/>
                  </a:cubicBezTo>
                  <a:cubicBezTo>
                    <a:pt x="129" y="860"/>
                    <a:pt x="129" y="860"/>
                    <a:pt x="129" y="860"/>
                  </a:cubicBezTo>
                  <a:cubicBezTo>
                    <a:pt x="130" y="859"/>
                    <a:pt x="130" y="859"/>
                    <a:pt x="130" y="859"/>
                  </a:cubicBezTo>
                  <a:cubicBezTo>
                    <a:pt x="129" y="858"/>
                    <a:pt x="129" y="858"/>
                    <a:pt x="129" y="858"/>
                  </a:cubicBezTo>
                  <a:cubicBezTo>
                    <a:pt x="129" y="858"/>
                    <a:pt x="129" y="858"/>
                    <a:pt x="125" y="854"/>
                  </a:cubicBezTo>
                  <a:cubicBezTo>
                    <a:pt x="124" y="855"/>
                    <a:pt x="124" y="855"/>
                    <a:pt x="124" y="855"/>
                  </a:cubicBezTo>
                  <a:cubicBezTo>
                    <a:pt x="125" y="854"/>
                    <a:pt x="125" y="854"/>
                    <a:pt x="125" y="854"/>
                  </a:cubicBezTo>
                  <a:cubicBezTo>
                    <a:pt x="125" y="854"/>
                    <a:pt x="125" y="854"/>
                    <a:pt x="124" y="848"/>
                  </a:cubicBezTo>
                  <a:cubicBezTo>
                    <a:pt x="122" y="848"/>
                    <a:pt x="122" y="848"/>
                    <a:pt x="122" y="848"/>
                  </a:cubicBezTo>
                  <a:cubicBezTo>
                    <a:pt x="123" y="849"/>
                    <a:pt x="123" y="849"/>
                    <a:pt x="123" y="849"/>
                  </a:cubicBezTo>
                  <a:cubicBezTo>
                    <a:pt x="123" y="849"/>
                    <a:pt x="123" y="849"/>
                    <a:pt x="123" y="849"/>
                  </a:cubicBezTo>
                  <a:cubicBezTo>
                    <a:pt x="123" y="849"/>
                    <a:pt x="123" y="849"/>
                    <a:pt x="123" y="849"/>
                  </a:cubicBezTo>
                  <a:cubicBezTo>
                    <a:pt x="123" y="849"/>
                    <a:pt x="123" y="849"/>
                    <a:pt x="123" y="849"/>
                  </a:cubicBezTo>
                  <a:cubicBezTo>
                    <a:pt x="123" y="849"/>
                    <a:pt x="124" y="849"/>
                    <a:pt x="126" y="848"/>
                  </a:cubicBezTo>
                  <a:cubicBezTo>
                    <a:pt x="131" y="845"/>
                    <a:pt x="131" y="845"/>
                    <a:pt x="131" y="845"/>
                  </a:cubicBezTo>
                  <a:cubicBezTo>
                    <a:pt x="125" y="845"/>
                    <a:pt x="125" y="845"/>
                    <a:pt x="125" y="845"/>
                  </a:cubicBezTo>
                  <a:cubicBezTo>
                    <a:pt x="125" y="845"/>
                    <a:pt x="125" y="845"/>
                    <a:pt x="121" y="845"/>
                  </a:cubicBezTo>
                  <a:cubicBezTo>
                    <a:pt x="119" y="845"/>
                    <a:pt x="117" y="845"/>
                    <a:pt x="114" y="845"/>
                  </a:cubicBezTo>
                  <a:cubicBezTo>
                    <a:pt x="114" y="847"/>
                    <a:pt x="114" y="847"/>
                    <a:pt x="114" y="847"/>
                  </a:cubicBezTo>
                  <a:cubicBezTo>
                    <a:pt x="116" y="847"/>
                    <a:pt x="116" y="847"/>
                    <a:pt x="116" y="847"/>
                  </a:cubicBezTo>
                  <a:cubicBezTo>
                    <a:pt x="116" y="847"/>
                    <a:pt x="116" y="847"/>
                    <a:pt x="117" y="839"/>
                  </a:cubicBezTo>
                  <a:cubicBezTo>
                    <a:pt x="116" y="838"/>
                    <a:pt x="116" y="838"/>
                    <a:pt x="116" y="838"/>
                  </a:cubicBezTo>
                  <a:cubicBezTo>
                    <a:pt x="115" y="839"/>
                    <a:pt x="115" y="839"/>
                    <a:pt x="115" y="839"/>
                  </a:cubicBezTo>
                  <a:cubicBezTo>
                    <a:pt x="115" y="839"/>
                    <a:pt x="115" y="839"/>
                    <a:pt x="119" y="844"/>
                  </a:cubicBezTo>
                  <a:cubicBezTo>
                    <a:pt x="119" y="844"/>
                    <a:pt x="119" y="844"/>
                    <a:pt x="119" y="844"/>
                  </a:cubicBezTo>
                  <a:cubicBezTo>
                    <a:pt x="120" y="844"/>
                    <a:pt x="120" y="844"/>
                    <a:pt x="120" y="844"/>
                  </a:cubicBezTo>
                  <a:cubicBezTo>
                    <a:pt x="120" y="844"/>
                    <a:pt x="120" y="844"/>
                    <a:pt x="124" y="844"/>
                  </a:cubicBezTo>
                  <a:cubicBezTo>
                    <a:pt x="127" y="844"/>
                    <a:pt x="127" y="844"/>
                    <a:pt x="127" y="844"/>
                  </a:cubicBezTo>
                  <a:cubicBezTo>
                    <a:pt x="125" y="841"/>
                    <a:pt x="125" y="841"/>
                    <a:pt x="125" y="841"/>
                  </a:cubicBezTo>
                  <a:cubicBezTo>
                    <a:pt x="125" y="841"/>
                    <a:pt x="125" y="841"/>
                    <a:pt x="125" y="841"/>
                  </a:cubicBezTo>
                  <a:cubicBezTo>
                    <a:pt x="124" y="841"/>
                    <a:pt x="121" y="837"/>
                    <a:pt x="120" y="833"/>
                  </a:cubicBezTo>
                  <a:cubicBezTo>
                    <a:pt x="118" y="833"/>
                    <a:pt x="118" y="833"/>
                    <a:pt x="118" y="833"/>
                  </a:cubicBezTo>
                  <a:cubicBezTo>
                    <a:pt x="120" y="833"/>
                    <a:pt x="120" y="833"/>
                    <a:pt x="120" y="833"/>
                  </a:cubicBezTo>
                  <a:cubicBezTo>
                    <a:pt x="120" y="831"/>
                    <a:pt x="121" y="830"/>
                    <a:pt x="122" y="829"/>
                  </a:cubicBezTo>
                  <a:cubicBezTo>
                    <a:pt x="123" y="829"/>
                    <a:pt x="124" y="828"/>
                    <a:pt x="124" y="828"/>
                  </a:cubicBezTo>
                  <a:cubicBezTo>
                    <a:pt x="125" y="828"/>
                    <a:pt x="125" y="828"/>
                    <a:pt x="125" y="828"/>
                  </a:cubicBezTo>
                  <a:cubicBezTo>
                    <a:pt x="125" y="828"/>
                    <a:pt x="125" y="828"/>
                    <a:pt x="125" y="828"/>
                  </a:cubicBezTo>
                  <a:cubicBezTo>
                    <a:pt x="125" y="828"/>
                    <a:pt x="125" y="828"/>
                    <a:pt x="125" y="828"/>
                  </a:cubicBezTo>
                  <a:cubicBezTo>
                    <a:pt x="128" y="827"/>
                    <a:pt x="128" y="827"/>
                    <a:pt x="128" y="827"/>
                  </a:cubicBezTo>
                  <a:cubicBezTo>
                    <a:pt x="126" y="825"/>
                    <a:pt x="126" y="825"/>
                    <a:pt x="126" y="825"/>
                  </a:cubicBezTo>
                  <a:cubicBezTo>
                    <a:pt x="126" y="825"/>
                    <a:pt x="126" y="825"/>
                    <a:pt x="126" y="825"/>
                  </a:cubicBezTo>
                  <a:cubicBezTo>
                    <a:pt x="126" y="825"/>
                    <a:pt x="125" y="824"/>
                    <a:pt x="125" y="823"/>
                  </a:cubicBezTo>
                  <a:cubicBezTo>
                    <a:pt x="124" y="822"/>
                    <a:pt x="124" y="821"/>
                    <a:pt x="124" y="820"/>
                  </a:cubicBezTo>
                  <a:cubicBezTo>
                    <a:pt x="124" y="819"/>
                    <a:pt x="124" y="819"/>
                    <a:pt x="125" y="818"/>
                  </a:cubicBezTo>
                  <a:cubicBezTo>
                    <a:pt x="125" y="818"/>
                    <a:pt x="125" y="818"/>
                    <a:pt x="125" y="818"/>
                  </a:cubicBezTo>
                  <a:cubicBezTo>
                    <a:pt x="125" y="818"/>
                    <a:pt x="125" y="818"/>
                    <a:pt x="125" y="818"/>
                  </a:cubicBezTo>
                  <a:cubicBezTo>
                    <a:pt x="127" y="815"/>
                    <a:pt x="127" y="813"/>
                    <a:pt x="127" y="811"/>
                  </a:cubicBezTo>
                  <a:cubicBezTo>
                    <a:pt x="127" y="809"/>
                    <a:pt x="127" y="807"/>
                    <a:pt x="127" y="807"/>
                  </a:cubicBezTo>
                  <a:cubicBezTo>
                    <a:pt x="127" y="807"/>
                    <a:pt x="127" y="807"/>
                    <a:pt x="127" y="807"/>
                  </a:cubicBezTo>
                  <a:cubicBezTo>
                    <a:pt x="126" y="806"/>
                    <a:pt x="126" y="806"/>
                    <a:pt x="126" y="806"/>
                  </a:cubicBezTo>
                  <a:cubicBezTo>
                    <a:pt x="126" y="806"/>
                    <a:pt x="126" y="806"/>
                    <a:pt x="120" y="798"/>
                  </a:cubicBezTo>
                  <a:cubicBezTo>
                    <a:pt x="118" y="799"/>
                    <a:pt x="118" y="799"/>
                    <a:pt x="118" y="799"/>
                  </a:cubicBezTo>
                  <a:cubicBezTo>
                    <a:pt x="119" y="801"/>
                    <a:pt x="119" y="801"/>
                    <a:pt x="119" y="801"/>
                  </a:cubicBezTo>
                  <a:cubicBezTo>
                    <a:pt x="119" y="801"/>
                    <a:pt x="119" y="801"/>
                    <a:pt x="123" y="799"/>
                  </a:cubicBezTo>
                  <a:cubicBezTo>
                    <a:pt x="125" y="799"/>
                    <a:pt x="125" y="799"/>
                    <a:pt x="125" y="799"/>
                  </a:cubicBezTo>
                  <a:cubicBezTo>
                    <a:pt x="124" y="797"/>
                    <a:pt x="124" y="797"/>
                    <a:pt x="124" y="797"/>
                  </a:cubicBezTo>
                  <a:cubicBezTo>
                    <a:pt x="124" y="797"/>
                    <a:pt x="124" y="797"/>
                    <a:pt x="118" y="790"/>
                  </a:cubicBezTo>
                  <a:cubicBezTo>
                    <a:pt x="117" y="791"/>
                    <a:pt x="117" y="791"/>
                    <a:pt x="117" y="791"/>
                  </a:cubicBezTo>
                  <a:cubicBezTo>
                    <a:pt x="117" y="793"/>
                    <a:pt x="117" y="793"/>
                    <a:pt x="117" y="793"/>
                  </a:cubicBezTo>
                  <a:cubicBezTo>
                    <a:pt x="117" y="793"/>
                    <a:pt x="117" y="793"/>
                    <a:pt x="118" y="793"/>
                  </a:cubicBezTo>
                  <a:cubicBezTo>
                    <a:pt x="118" y="793"/>
                    <a:pt x="120" y="793"/>
                    <a:pt x="122" y="793"/>
                  </a:cubicBezTo>
                  <a:cubicBezTo>
                    <a:pt x="126" y="793"/>
                    <a:pt x="126" y="793"/>
                    <a:pt x="126" y="793"/>
                  </a:cubicBezTo>
                  <a:cubicBezTo>
                    <a:pt x="123" y="790"/>
                    <a:pt x="123" y="790"/>
                    <a:pt x="123" y="790"/>
                  </a:cubicBezTo>
                  <a:cubicBezTo>
                    <a:pt x="123" y="790"/>
                    <a:pt x="123" y="790"/>
                    <a:pt x="119" y="786"/>
                  </a:cubicBezTo>
                  <a:cubicBezTo>
                    <a:pt x="118" y="787"/>
                    <a:pt x="118" y="787"/>
                    <a:pt x="118" y="787"/>
                  </a:cubicBezTo>
                  <a:cubicBezTo>
                    <a:pt x="120" y="787"/>
                    <a:pt x="120" y="787"/>
                    <a:pt x="120" y="787"/>
                  </a:cubicBezTo>
                  <a:cubicBezTo>
                    <a:pt x="120" y="787"/>
                    <a:pt x="120" y="787"/>
                    <a:pt x="120" y="783"/>
                  </a:cubicBezTo>
                  <a:cubicBezTo>
                    <a:pt x="118" y="783"/>
                    <a:pt x="118" y="783"/>
                    <a:pt x="118" y="783"/>
                  </a:cubicBezTo>
                  <a:cubicBezTo>
                    <a:pt x="118" y="785"/>
                    <a:pt x="118" y="785"/>
                    <a:pt x="118" y="785"/>
                  </a:cubicBezTo>
                  <a:cubicBezTo>
                    <a:pt x="118" y="785"/>
                    <a:pt x="118" y="785"/>
                    <a:pt x="125" y="786"/>
                  </a:cubicBezTo>
                  <a:cubicBezTo>
                    <a:pt x="127" y="786"/>
                    <a:pt x="127" y="786"/>
                    <a:pt x="127" y="786"/>
                  </a:cubicBezTo>
                  <a:cubicBezTo>
                    <a:pt x="127" y="784"/>
                    <a:pt x="127" y="784"/>
                    <a:pt x="127" y="784"/>
                  </a:cubicBezTo>
                  <a:cubicBezTo>
                    <a:pt x="127" y="784"/>
                    <a:pt x="127" y="784"/>
                    <a:pt x="125" y="777"/>
                  </a:cubicBezTo>
                  <a:cubicBezTo>
                    <a:pt x="125" y="776"/>
                    <a:pt x="125" y="776"/>
                    <a:pt x="125" y="776"/>
                  </a:cubicBezTo>
                  <a:cubicBezTo>
                    <a:pt x="124" y="776"/>
                    <a:pt x="124" y="776"/>
                    <a:pt x="124" y="776"/>
                  </a:cubicBezTo>
                  <a:cubicBezTo>
                    <a:pt x="124" y="776"/>
                    <a:pt x="124" y="776"/>
                    <a:pt x="119" y="775"/>
                  </a:cubicBezTo>
                  <a:cubicBezTo>
                    <a:pt x="118" y="776"/>
                    <a:pt x="118" y="776"/>
                    <a:pt x="118" y="776"/>
                  </a:cubicBezTo>
                  <a:cubicBezTo>
                    <a:pt x="120" y="777"/>
                    <a:pt x="120" y="777"/>
                    <a:pt x="120" y="777"/>
                  </a:cubicBezTo>
                  <a:cubicBezTo>
                    <a:pt x="120" y="777"/>
                    <a:pt x="120" y="777"/>
                    <a:pt x="121" y="774"/>
                  </a:cubicBezTo>
                  <a:cubicBezTo>
                    <a:pt x="121" y="773"/>
                    <a:pt x="121" y="773"/>
                    <a:pt x="121" y="773"/>
                  </a:cubicBezTo>
                  <a:cubicBezTo>
                    <a:pt x="121" y="773"/>
                    <a:pt x="121" y="773"/>
                    <a:pt x="121" y="773"/>
                  </a:cubicBezTo>
                  <a:cubicBezTo>
                    <a:pt x="121" y="773"/>
                    <a:pt x="121" y="772"/>
                    <a:pt x="120" y="772"/>
                  </a:cubicBezTo>
                  <a:cubicBezTo>
                    <a:pt x="119" y="770"/>
                    <a:pt x="117" y="766"/>
                    <a:pt x="116" y="764"/>
                  </a:cubicBezTo>
                  <a:cubicBezTo>
                    <a:pt x="116" y="764"/>
                    <a:pt x="116" y="764"/>
                    <a:pt x="116" y="764"/>
                  </a:cubicBezTo>
                  <a:cubicBezTo>
                    <a:pt x="116" y="764"/>
                    <a:pt x="116" y="764"/>
                    <a:pt x="116" y="764"/>
                  </a:cubicBezTo>
                  <a:cubicBezTo>
                    <a:pt x="115" y="763"/>
                    <a:pt x="115" y="762"/>
                    <a:pt x="115" y="761"/>
                  </a:cubicBezTo>
                  <a:cubicBezTo>
                    <a:pt x="115" y="760"/>
                    <a:pt x="115" y="758"/>
                    <a:pt x="115" y="756"/>
                  </a:cubicBezTo>
                  <a:cubicBezTo>
                    <a:pt x="114" y="755"/>
                    <a:pt x="114" y="753"/>
                    <a:pt x="114" y="753"/>
                  </a:cubicBezTo>
                  <a:cubicBezTo>
                    <a:pt x="114" y="751"/>
                    <a:pt x="114" y="751"/>
                    <a:pt x="114" y="751"/>
                  </a:cubicBezTo>
                  <a:cubicBezTo>
                    <a:pt x="112" y="752"/>
                    <a:pt x="112" y="752"/>
                    <a:pt x="112" y="752"/>
                  </a:cubicBezTo>
                  <a:cubicBezTo>
                    <a:pt x="112" y="752"/>
                    <a:pt x="112" y="752"/>
                    <a:pt x="108" y="755"/>
                  </a:cubicBezTo>
                  <a:cubicBezTo>
                    <a:pt x="109" y="756"/>
                    <a:pt x="109" y="756"/>
                    <a:pt x="109" y="756"/>
                  </a:cubicBezTo>
                  <a:cubicBezTo>
                    <a:pt x="110" y="755"/>
                    <a:pt x="110" y="755"/>
                    <a:pt x="110" y="755"/>
                  </a:cubicBezTo>
                  <a:cubicBezTo>
                    <a:pt x="110" y="755"/>
                    <a:pt x="110" y="755"/>
                    <a:pt x="109" y="754"/>
                  </a:cubicBezTo>
                  <a:cubicBezTo>
                    <a:pt x="109" y="754"/>
                    <a:pt x="108" y="754"/>
                    <a:pt x="108" y="753"/>
                  </a:cubicBezTo>
                  <a:cubicBezTo>
                    <a:pt x="108" y="753"/>
                    <a:pt x="108" y="753"/>
                    <a:pt x="108" y="753"/>
                  </a:cubicBezTo>
                  <a:cubicBezTo>
                    <a:pt x="107" y="752"/>
                    <a:pt x="107" y="752"/>
                    <a:pt x="106" y="751"/>
                  </a:cubicBezTo>
                  <a:cubicBezTo>
                    <a:pt x="105" y="752"/>
                    <a:pt x="105" y="752"/>
                    <a:pt x="105" y="752"/>
                  </a:cubicBezTo>
                  <a:cubicBezTo>
                    <a:pt x="106" y="752"/>
                    <a:pt x="106" y="752"/>
                    <a:pt x="106" y="752"/>
                  </a:cubicBezTo>
                  <a:cubicBezTo>
                    <a:pt x="106" y="752"/>
                    <a:pt x="106" y="752"/>
                    <a:pt x="106" y="740"/>
                  </a:cubicBezTo>
                  <a:cubicBezTo>
                    <a:pt x="105" y="740"/>
                    <a:pt x="105" y="740"/>
                    <a:pt x="105" y="740"/>
                  </a:cubicBezTo>
                  <a:cubicBezTo>
                    <a:pt x="106" y="741"/>
                    <a:pt x="106" y="741"/>
                    <a:pt x="106" y="741"/>
                  </a:cubicBezTo>
                  <a:cubicBezTo>
                    <a:pt x="106" y="740"/>
                    <a:pt x="108" y="737"/>
                    <a:pt x="108" y="732"/>
                  </a:cubicBezTo>
                  <a:cubicBezTo>
                    <a:pt x="108" y="730"/>
                    <a:pt x="108" y="727"/>
                    <a:pt x="106" y="724"/>
                  </a:cubicBezTo>
                  <a:cubicBezTo>
                    <a:pt x="105" y="725"/>
                    <a:pt x="105" y="725"/>
                    <a:pt x="105" y="725"/>
                  </a:cubicBezTo>
                  <a:cubicBezTo>
                    <a:pt x="106" y="724"/>
                    <a:pt x="106" y="724"/>
                    <a:pt x="106" y="724"/>
                  </a:cubicBezTo>
                  <a:cubicBezTo>
                    <a:pt x="105" y="723"/>
                    <a:pt x="104" y="722"/>
                    <a:pt x="103" y="720"/>
                  </a:cubicBezTo>
                  <a:cubicBezTo>
                    <a:pt x="103" y="720"/>
                    <a:pt x="103" y="720"/>
                    <a:pt x="103" y="720"/>
                  </a:cubicBezTo>
                  <a:cubicBezTo>
                    <a:pt x="103" y="720"/>
                    <a:pt x="103" y="720"/>
                    <a:pt x="103" y="720"/>
                  </a:cubicBezTo>
                  <a:cubicBezTo>
                    <a:pt x="101" y="719"/>
                    <a:pt x="98" y="717"/>
                    <a:pt x="96" y="716"/>
                  </a:cubicBezTo>
                  <a:cubicBezTo>
                    <a:pt x="96" y="716"/>
                    <a:pt x="96" y="716"/>
                    <a:pt x="96" y="716"/>
                  </a:cubicBezTo>
                  <a:cubicBezTo>
                    <a:pt x="96" y="716"/>
                    <a:pt x="96" y="716"/>
                    <a:pt x="96" y="716"/>
                  </a:cubicBezTo>
                  <a:cubicBezTo>
                    <a:pt x="96" y="716"/>
                    <a:pt x="95" y="715"/>
                    <a:pt x="95" y="715"/>
                  </a:cubicBezTo>
                  <a:cubicBezTo>
                    <a:pt x="95" y="715"/>
                    <a:pt x="95" y="715"/>
                    <a:pt x="95" y="715"/>
                  </a:cubicBezTo>
                  <a:cubicBezTo>
                    <a:pt x="94" y="714"/>
                    <a:pt x="94" y="714"/>
                    <a:pt x="93" y="713"/>
                  </a:cubicBezTo>
                  <a:cubicBezTo>
                    <a:pt x="93" y="713"/>
                    <a:pt x="93" y="712"/>
                    <a:pt x="93" y="712"/>
                  </a:cubicBezTo>
                  <a:cubicBezTo>
                    <a:pt x="93" y="711"/>
                    <a:pt x="93" y="711"/>
                    <a:pt x="93" y="711"/>
                  </a:cubicBezTo>
                  <a:cubicBezTo>
                    <a:pt x="93" y="711"/>
                    <a:pt x="93" y="711"/>
                    <a:pt x="93" y="711"/>
                  </a:cubicBezTo>
                  <a:cubicBezTo>
                    <a:pt x="93" y="710"/>
                    <a:pt x="93" y="710"/>
                    <a:pt x="93" y="709"/>
                  </a:cubicBezTo>
                  <a:cubicBezTo>
                    <a:pt x="93" y="707"/>
                    <a:pt x="93" y="705"/>
                    <a:pt x="93" y="704"/>
                  </a:cubicBezTo>
                  <a:cubicBezTo>
                    <a:pt x="92" y="704"/>
                    <a:pt x="92" y="704"/>
                    <a:pt x="92" y="704"/>
                  </a:cubicBezTo>
                  <a:cubicBezTo>
                    <a:pt x="93" y="704"/>
                    <a:pt x="93" y="704"/>
                    <a:pt x="93" y="704"/>
                  </a:cubicBezTo>
                  <a:cubicBezTo>
                    <a:pt x="96" y="698"/>
                    <a:pt x="96" y="698"/>
                    <a:pt x="96" y="698"/>
                  </a:cubicBezTo>
                  <a:cubicBezTo>
                    <a:pt x="94" y="698"/>
                    <a:pt x="94" y="698"/>
                    <a:pt x="94" y="698"/>
                  </a:cubicBezTo>
                  <a:cubicBezTo>
                    <a:pt x="94" y="698"/>
                    <a:pt x="94" y="698"/>
                    <a:pt x="92" y="698"/>
                  </a:cubicBezTo>
                  <a:cubicBezTo>
                    <a:pt x="91" y="698"/>
                    <a:pt x="90" y="698"/>
                    <a:pt x="89" y="698"/>
                  </a:cubicBezTo>
                  <a:cubicBezTo>
                    <a:pt x="89" y="699"/>
                    <a:pt x="89" y="699"/>
                    <a:pt x="89" y="699"/>
                  </a:cubicBezTo>
                  <a:cubicBezTo>
                    <a:pt x="90" y="700"/>
                    <a:pt x="90" y="700"/>
                    <a:pt x="90" y="700"/>
                  </a:cubicBezTo>
                  <a:cubicBezTo>
                    <a:pt x="90" y="699"/>
                    <a:pt x="90" y="699"/>
                    <a:pt x="90" y="699"/>
                  </a:cubicBezTo>
                  <a:cubicBezTo>
                    <a:pt x="90" y="699"/>
                    <a:pt x="90" y="696"/>
                    <a:pt x="91" y="687"/>
                  </a:cubicBezTo>
                  <a:cubicBezTo>
                    <a:pt x="91" y="686"/>
                    <a:pt x="91" y="685"/>
                    <a:pt x="91" y="683"/>
                  </a:cubicBezTo>
                  <a:cubicBezTo>
                    <a:pt x="90" y="683"/>
                    <a:pt x="90" y="683"/>
                    <a:pt x="90" y="683"/>
                  </a:cubicBezTo>
                  <a:cubicBezTo>
                    <a:pt x="91" y="684"/>
                    <a:pt x="91" y="684"/>
                    <a:pt x="91" y="684"/>
                  </a:cubicBezTo>
                  <a:cubicBezTo>
                    <a:pt x="91" y="684"/>
                    <a:pt x="91" y="684"/>
                    <a:pt x="95" y="677"/>
                  </a:cubicBezTo>
                  <a:cubicBezTo>
                    <a:pt x="94" y="676"/>
                    <a:pt x="94" y="676"/>
                    <a:pt x="94" y="676"/>
                  </a:cubicBezTo>
                  <a:cubicBezTo>
                    <a:pt x="94" y="678"/>
                    <a:pt x="94" y="678"/>
                    <a:pt x="94" y="678"/>
                  </a:cubicBezTo>
                  <a:cubicBezTo>
                    <a:pt x="94" y="678"/>
                    <a:pt x="96" y="678"/>
                    <a:pt x="98" y="678"/>
                  </a:cubicBezTo>
                  <a:cubicBezTo>
                    <a:pt x="98" y="678"/>
                    <a:pt x="99" y="678"/>
                    <a:pt x="100" y="677"/>
                  </a:cubicBezTo>
                  <a:cubicBezTo>
                    <a:pt x="101" y="677"/>
                    <a:pt x="101" y="677"/>
                    <a:pt x="101" y="677"/>
                  </a:cubicBezTo>
                  <a:cubicBezTo>
                    <a:pt x="102" y="677"/>
                    <a:pt x="102" y="676"/>
                    <a:pt x="102" y="675"/>
                  </a:cubicBezTo>
                  <a:cubicBezTo>
                    <a:pt x="102" y="673"/>
                    <a:pt x="101" y="672"/>
                    <a:pt x="101" y="671"/>
                  </a:cubicBezTo>
                  <a:cubicBezTo>
                    <a:pt x="100" y="669"/>
                    <a:pt x="99" y="669"/>
                    <a:pt x="99" y="669"/>
                  </a:cubicBezTo>
                  <a:cubicBezTo>
                    <a:pt x="98" y="670"/>
                    <a:pt x="98" y="670"/>
                    <a:pt x="98" y="670"/>
                  </a:cubicBezTo>
                  <a:cubicBezTo>
                    <a:pt x="100" y="670"/>
                    <a:pt x="100" y="670"/>
                    <a:pt x="100" y="670"/>
                  </a:cubicBezTo>
                  <a:cubicBezTo>
                    <a:pt x="100" y="670"/>
                    <a:pt x="100" y="670"/>
                    <a:pt x="102" y="659"/>
                  </a:cubicBezTo>
                  <a:cubicBezTo>
                    <a:pt x="101" y="659"/>
                    <a:pt x="101" y="659"/>
                    <a:pt x="101" y="659"/>
                  </a:cubicBezTo>
                  <a:cubicBezTo>
                    <a:pt x="101" y="660"/>
                    <a:pt x="101" y="660"/>
                    <a:pt x="101" y="660"/>
                  </a:cubicBezTo>
                  <a:cubicBezTo>
                    <a:pt x="101" y="660"/>
                    <a:pt x="101" y="660"/>
                    <a:pt x="109" y="662"/>
                  </a:cubicBezTo>
                  <a:cubicBezTo>
                    <a:pt x="113" y="663"/>
                    <a:pt x="113" y="663"/>
                    <a:pt x="113" y="663"/>
                  </a:cubicBezTo>
                  <a:cubicBezTo>
                    <a:pt x="110" y="659"/>
                    <a:pt x="110" y="659"/>
                    <a:pt x="110" y="659"/>
                  </a:cubicBezTo>
                  <a:cubicBezTo>
                    <a:pt x="110" y="659"/>
                    <a:pt x="110" y="659"/>
                    <a:pt x="99" y="648"/>
                  </a:cubicBezTo>
                  <a:cubicBezTo>
                    <a:pt x="98" y="649"/>
                    <a:pt x="98" y="649"/>
                    <a:pt x="98" y="649"/>
                  </a:cubicBezTo>
                  <a:cubicBezTo>
                    <a:pt x="100" y="650"/>
                    <a:pt x="100" y="650"/>
                    <a:pt x="100" y="650"/>
                  </a:cubicBezTo>
                  <a:cubicBezTo>
                    <a:pt x="100" y="650"/>
                    <a:pt x="100" y="650"/>
                    <a:pt x="102" y="639"/>
                  </a:cubicBezTo>
                  <a:cubicBezTo>
                    <a:pt x="101" y="639"/>
                    <a:pt x="101" y="639"/>
                    <a:pt x="101" y="639"/>
                  </a:cubicBezTo>
                  <a:cubicBezTo>
                    <a:pt x="100" y="640"/>
                    <a:pt x="100" y="640"/>
                    <a:pt x="100" y="640"/>
                  </a:cubicBezTo>
                  <a:cubicBezTo>
                    <a:pt x="100" y="640"/>
                    <a:pt x="100" y="641"/>
                    <a:pt x="101" y="642"/>
                  </a:cubicBezTo>
                  <a:cubicBezTo>
                    <a:pt x="102" y="642"/>
                    <a:pt x="102" y="643"/>
                    <a:pt x="103" y="643"/>
                  </a:cubicBezTo>
                  <a:cubicBezTo>
                    <a:pt x="103" y="644"/>
                    <a:pt x="104" y="644"/>
                    <a:pt x="105" y="644"/>
                  </a:cubicBezTo>
                  <a:cubicBezTo>
                    <a:pt x="106" y="644"/>
                    <a:pt x="107" y="644"/>
                    <a:pt x="108" y="643"/>
                  </a:cubicBezTo>
                  <a:cubicBezTo>
                    <a:pt x="108" y="642"/>
                    <a:pt x="109" y="640"/>
                    <a:pt x="109" y="639"/>
                  </a:cubicBezTo>
                  <a:cubicBezTo>
                    <a:pt x="109" y="638"/>
                    <a:pt x="109" y="637"/>
                    <a:pt x="109" y="637"/>
                  </a:cubicBezTo>
                  <a:cubicBezTo>
                    <a:pt x="108" y="637"/>
                    <a:pt x="108" y="637"/>
                    <a:pt x="108" y="637"/>
                  </a:cubicBezTo>
                  <a:cubicBezTo>
                    <a:pt x="108" y="639"/>
                    <a:pt x="108" y="639"/>
                    <a:pt x="108" y="639"/>
                  </a:cubicBezTo>
                  <a:cubicBezTo>
                    <a:pt x="108" y="639"/>
                    <a:pt x="108" y="639"/>
                    <a:pt x="109" y="639"/>
                  </a:cubicBezTo>
                  <a:cubicBezTo>
                    <a:pt x="110" y="639"/>
                    <a:pt x="112" y="639"/>
                    <a:pt x="117" y="639"/>
                  </a:cubicBezTo>
                  <a:cubicBezTo>
                    <a:pt x="118" y="639"/>
                    <a:pt x="119" y="639"/>
                    <a:pt x="120" y="639"/>
                  </a:cubicBezTo>
                  <a:cubicBezTo>
                    <a:pt x="122" y="639"/>
                    <a:pt x="123" y="640"/>
                    <a:pt x="125" y="640"/>
                  </a:cubicBezTo>
                  <a:cubicBezTo>
                    <a:pt x="126" y="640"/>
                    <a:pt x="127" y="640"/>
                    <a:pt x="128" y="639"/>
                  </a:cubicBezTo>
                  <a:cubicBezTo>
                    <a:pt x="129" y="639"/>
                    <a:pt x="130" y="638"/>
                    <a:pt x="131" y="636"/>
                  </a:cubicBezTo>
                  <a:cubicBezTo>
                    <a:pt x="129" y="636"/>
                    <a:pt x="129" y="636"/>
                    <a:pt x="129" y="636"/>
                  </a:cubicBezTo>
                  <a:cubicBezTo>
                    <a:pt x="131" y="637"/>
                    <a:pt x="131" y="637"/>
                    <a:pt x="131" y="637"/>
                  </a:cubicBezTo>
                  <a:cubicBezTo>
                    <a:pt x="131" y="636"/>
                    <a:pt x="131" y="635"/>
                    <a:pt x="131" y="635"/>
                  </a:cubicBezTo>
                  <a:cubicBezTo>
                    <a:pt x="131" y="632"/>
                    <a:pt x="130" y="628"/>
                    <a:pt x="129" y="624"/>
                  </a:cubicBezTo>
                  <a:cubicBezTo>
                    <a:pt x="128" y="621"/>
                    <a:pt x="127" y="618"/>
                    <a:pt x="127" y="618"/>
                  </a:cubicBezTo>
                  <a:cubicBezTo>
                    <a:pt x="125" y="618"/>
                    <a:pt x="125" y="618"/>
                    <a:pt x="125" y="618"/>
                  </a:cubicBezTo>
                  <a:cubicBezTo>
                    <a:pt x="125" y="620"/>
                    <a:pt x="125" y="620"/>
                    <a:pt x="125" y="620"/>
                  </a:cubicBezTo>
                  <a:cubicBezTo>
                    <a:pt x="125" y="620"/>
                    <a:pt x="125" y="620"/>
                    <a:pt x="129" y="620"/>
                  </a:cubicBezTo>
                  <a:cubicBezTo>
                    <a:pt x="131" y="620"/>
                    <a:pt x="131" y="620"/>
                    <a:pt x="131" y="620"/>
                  </a:cubicBezTo>
                  <a:cubicBezTo>
                    <a:pt x="131" y="618"/>
                    <a:pt x="131" y="618"/>
                    <a:pt x="131" y="618"/>
                  </a:cubicBezTo>
                  <a:cubicBezTo>
                    <a:pt x="131" y="618"/>
                    <a:pt x="131" y="618"/>
                    <a:pt x="128" y="610"/>
                  </a:cubicBezTo>
                  <a:cubicBezTo>
                    <a:pt x="126" y="610"/>
                    <a:pt x="126" y="610"/>
                    <a:pt x="126" y="610"/>
                  </a:cubicBezTo>
                  <a:cubicBezTo>
                    <a:pt x="128" y="611"/>
                    <a:pt x="128" y="611"/>
                    <a:pt x="128" y="611"/>
                  </a:cubicBezTo>
                  <a:cubicBezTo>
                    <a:pt x="128" y="611"/>
                    <a:pt x="128" y="611"/>
                    <a:pt x="129" y="610"/>
                  </a:cubicBezTo>
                  <a:cubicBezTo>
                    <a:pt x="128" y="609"/>
                    <a:pt x="128" y="609"/>
                    <a:pt x="128" y="609"/>
                  </a:cubicBezTo>
                  <a:cubicBezTo>
                    <a:pt x="127" y="610"/>
                    <a:pt x="127" y="610"/>
                    <a:pt x="127" y="610"/>
                  </a:cubicBezTo>
                  <a:cubicBezTo>
                    <a:pt x="127" y="610"/>
                    <a:pt x="127" y="610"/>
                    <a:pt x="127" y="611"/>
                  </a:cubicBezTo>
                  <a:cubicBezTo>
                    <a:pt x="128" y="611"/>
                    <a:pt x="129" y="613"/>
                    <a:pt x="131" y="617"/>
                  </a:cubicBezTo>
                  <a:cubicBezTo>
                    <a:pt x="132" y="618"/>
                    <a:pt x="132" y="618"/>
                    <a:pt x="132" y="618"/>
                  </a:cubicBezTo>
                  <a:cubicBezTo>
                    <a:pt x="133" y="617"/>
                    <a:pt x="133" y="617"/>
                    <a:pt x="133" y="617"/>
                  </a:cubicBezTo>
                  <a:cubicBezTo>
                    <a:pt x="133" y="617"/>
                    <a:pt x="134" y="615"/>
                    <a:pt x="136" y="612"/>
                  </a:cubicBezTo>
                  <a:cubicBezTo>
                    <a:pt x="136" y="612"/>
                    <a:pt x="136" y="612"/>
                    <a:pt x="136" y="612"/>
                  </a:cubicBezTo>
                  <a:cubicBezTo>
                    <a:pt x="136" y="612"/>
                    <a:pt x="136" y="612"/>
                    <a:pt x="136" y="612"/>
                  </a:cubicBezTo>
                  <a:cubicBezTo>
                    <a:pt x="136" y="612"/>
                    <a:pt x="136" y="612"/>
                    <a:pt x="136" y="608"/>
                  </a:cubicBezTo>
                  <a:cubicBezTo>
                    <a:pt x="136" y="607"/>
                    <a:pt x="136" y="607"/>
                    <a:pt x="136" y="607"/>
                  </a:cubicBezTo>
                  <a:cubicBezTo>
                    <a:pt x="136" y="607"/>
                    <a:pt x="136" y="607"/>
                    <a:pt x="136" y="607"/>
                  </a:cubicBezTo>
                  <a:cubicBezTo>
                    <a:pt x="136" y="607"/>
                    <a:pt x="136" y="607"/>
                    <a:pt x="136" y="607"/>
                  </a:cubicBezTo>
                  <a:cubicBezTo>
                    <a:pt x="136" y="607"/>
                    <a:pt x="135" y="605"/>
                    <a:pt x="135" y="603"/>
                  </a:cubicBezTo>
                  <a:cubicBezTo>
                    <a:pt x="135" y="602"/>
                    <a:pt x="136" y="601"/>
                    <a:pt x="136" y="600"/>
                  </a:cubicBezTo>
                  <a:cubicBezTo>
                    <a:pt x="136" y="599"/>
                    <a:pt x="137" y="599"/>
                    <a:pt x="138" y="598"/>
                  </a:cubicBezTo>
                  <a:cubicBezTo>
                    <a:pt x="138" y="598"/>
                    <a:pt x="138" y="598"/>
                    <a:pt x="138" y="598"/>
                  </a:cubicBezTo>
                  <a:cubicBezTo>
                    <a:pt x="138" y="598"/>
                    <a:pt x="138" y="598"/>
                    <a:pt x="138" y="598"/>
                  </a:cubicBezTo>
                  <a:cubicBezTo>
                    <a:pt x="139" y="598"/>
                    <a:pt x="139" y="598"/>
                    <a:pt x="140" y="598"/>
                  </a:cubicBezTo>
                  <a:cubicBezTo>
                    <a:pt x="141" y="598"/>
                    <a:pt x="143" y="598"/>
                    <a:pt x="144" y="599"/>
                  </a:cubicBezTo>
                  <a:cubicBezTo>
                    <a:pt x="144" y="599"/>
                    <a:pt x="145" y="600"/>
                    <a:pt x="145" y="600"/>
                  </a:cubicBezTo>
                  <a:cubicBezTo>
                    <a:pt x="146" y="600"/>
                    <a:pt x="146" y="600"/>
                    <a:pt x="146" y="600"/>
                  </a:cubicBezTo>
                  <a:cubicBezTo>
                    <a:pt x="146" y="601"/>
                    <a:pt x="146" y="601"/>
                    <a:pt x="146" y="601"/>
                  </a:cubicBezTo>
                  <a:cubicBezTo>
                    <a:pt x="148" y="602"/>
                    <a:pt x="148" y="602"/>
                    <a:pt x="148" y="602"/>
                  </a:cubicBezTo>
                  <a:cubicBezTo>
                    <a:pt x="148" y="600"/>
                    <a:pt x="148" y="600"/>
                    <a:pt x="148" y="600"/>
                  </a:cubicBezTo>
                  <a:cubicBezTo>
                    <a:pt x="148" y="600"/>
                    <a:pt x="148" y="600"/>
                    <a:pt x="151" y="589"/>
                  </a:cubicBezTo>
                  <a:cubicBezTo>
                    <a:pt x="151" y="588"/>
                    <a:pt x="151" y="588"/>
                    <a:pt x="151" y="588"/>
                  </a:cubicBezTo>
                  <a:cubicBezTo>
                    <a:pt x="150" y="587"/>
                    <a:pt x="150" y="587"/>
                    <a:pt x="150" y="587"/>
                  </a:cubicBezTo>
                  <a:cubicBezTo>
                    <a:pt x="150" y="587"/>
                    <a:pt x="150" y="587"/>
                    <a:pt x="147" y="586"/>
                  </a:cubicBezTo>
                  <a:cubicBezTo>
                    <a:pt x="147" y="586"/>
                    <a:pt x="147" y="586"/>
                    <a:pt x="147" y="586"/>
                  </a:cubicBezTo>
                  <a:cubicBezTo>
                    <a:pt x="147" y="586"/>
                    <a:pt x="147" y="586"/>
                    <a:pt x="147" y="586"/>
                  </a:cubicBezTo>
                  <a:cubicBezTo>
                    <a:pt x="147" y="586"/>
                    <a:pt x="147" y="586"/>
                    <a:pt x="139" y="586"/>
                  </a:cubicBezTo>
                  <a:cubicBezTo>
                    <a:pt x="139" y="587"/>
                    <a:pt x="139" y="587"/>
                    <a:pt x="139" y="587"/>
                  </a:cubicBezTo>
                  <a:cubicBezTo>
                    <a:pt x="140" y="588"/>
                    <a:pt x="140" y="588"/>
                    <a:pt x="140" y="588"/>
                  </a:cubicBezTo>
                  <a:cubicBezTo>
                    <a:pt x="140" y="588"/>
                    <a:pt x="140" y="588"/>
                    <a:pt x="141" y="584"/>
                  </a:cubicBezTo>
                  <a:cubicBezTo>
                    <a:pt x="140" y="583"/>
                    <a:pt x="140" y="583"/>
                    <a:pt x="140" y="583"/>
                  </a:cubicBezTo>
                  <a:cubicBezTo>
                    <a:pt x="141" y="585"/>
                    <a:pt x="141" y="585"/>
                    <a:pt x="141" y="585"/>
                  </a:cubicBezTo>
                  <a:cubicBezTo>
                    <a:pt x="141" y="585"/>
                    <a:pt x="141" y="585"/>
                    <a:pt x="143" y="583"/>
                  </a:cubicBezTo>
                  <a:cubicBezTo>
                    <a:pt x="144" y="583"/>
                    <a:pt x="144" y="583"/>
                    <a:pt x="144" y="583"/>
                  </a:cubicBezTo>
                  <a:cubicBezTo>
                    <a:pt x="144" y="582"/>
                    <a:pt x="144" y="582"/>
                    <a:pt x="144" y="582"/>
                  </a:cubicBezTo>
                  <a:cubicBezTo>
                    <a:pt x="144" y="582"/>
                    <a:pt x="144" y="582"/>
                    <a:pt x="144" y="578"/>
                  </a:cubicBezTo>
                  <a:cubicBezTo>
                    <a:pt x="143" y="578"/>
                    <a:pt x="143" y="578"/>
                    <a:pt x="143" y="578"/>
                  </a:cubicBezTo>
                  <a:cubicBezTo>
                    <a:pt x="143" y="579"/>
                    <a:pt x="143" y="579"/>
                    <a:pt x="143" y="579"/>
                  </a:cubicBezTo>
                  <a:cubicBezTo>
                    <a:pt x="143" y="579"/>
                    <a:pt x="143" y="579"/>
                    <a:pt x="143" y="579"/>
                  </a:cubicBezTo>
                  <a:cubicBezTo>
                    <a:pt x="143" y="579"/>
                    <a:pt x="143" y="579"/>
                    <a:pt x="148" y="578"/>
                  </a:cubicBezTo>
                  <a:cubicBezTo>
                    <a:pt x="148" y="577"/>
                    <a:pt x="148" y="577"/>
                    <a:pt x="148" y="577"/>
                  </a:cubicBezTo>
                  <a:cubicBezTo>
                    <a:pt x="147" y="577"/>
                    <a:pt x="147" y="577"/>
                    <a:pt x="147" y="577"/>
                  </a:cubicBezTo>
                  <a:cubicBezTo>
                    <a:pt x="147" y="577"/>
                    <a:pt x="147" y="577"/>
                    <a:pt x="149" y="584"/>
                  </a:cubicBezTo>
                  <a:cubicBezTo>
                    <a:pt x="151" y="587"/>
                    <a:pt x="151" y="587"/>
                    <a:pt x="151" y="587"/>
                  </a:cubicBezTo>
                  <a:cubicBezTo>
                    <a:pt x="152" y="584"/>
                    <a:pt x="152" y="584"/>
                    <a:pt x="152" y="584"/>
                  </a:cubicBezTo>
                  <a:cubicBezTo>
                    <a:pt x="152" y="584"/>
                    <a:pt x="152" y="584"/>
                    <a:pt x="156" y="577"/>
                  </a:cubicBezTo>
                  <a:cubicBezTo>
                    <a:pt x="155" y="577"/>
                    <a:pt x="155" y="577"/>
                    <a:pt x="155" y="577"/>
                  </a:cubicBezTo>
                  <a:cubicBezTo>
                    <a:pt x="156" y="578"/>
                    <a:pt x="156" y="578"/>
                    <a:pt x="156" y="578"/>
                  </a:cubicBezTo>
                  <a:cubicBezTo>
                    <a:pt x="156" y="578"/>
                    <a:pt x="156" y="578"/>
                    <a:pt x="165" y="572"/>
                  </a:cubicBezTo>
                  <a:cubicBezTo>
                    <a:pt x="166" y="572"/>
                    <a:pt x="166" y="572"/>
                    <a:pt x="166" y="572"/>
                  </a:cubicBezTo>
                  <a:cubicBezTo>
                    <a:pt x="166" y="571"/>
                    <a:pt x="166" y="571"/>
                    <a:pt x="166" y="571"/>
                  </a:cubicBezTo>
                  <a:cubicBezTo>
                    <a:pt x="166" y="571"/>
                    <a:pt x="166" y="571"/>
                    <a:pt x="164" y="558"/>
                  </a:cubicBezTo>
                  <a:cubicBezTo>
                    <a:pt x="163" y="558"/>
                    <a:pt x="163" y="558"/>
                    <a:pt x="163" y="558"/>
                  </a:cubicBezTo>
                  <a:cubicBezTo>
                    <a:pt x="163" y="559"/>
                    <a:pt x="163" y="559"/>
                    <a:pt x="163" y="559"/>
                  </a:cubicBezTo>
                  <a:cubicBezTo>
                    <a:pt x="163" y="559"/>
                    <a:pt x="163" y="559"/>
                    <a:pt x="173" y="562"/>
                  </a:cubicBezTo>
                  <a:cubicBezTo>
                    <a:pt x="176" y="563"/>
                    <a:pt x="176" y="563"/>
                    <a:pt x="176" y="563"/>
                  </a:cubicBezTo>
                  <a:cubicBezTo>
                    <a:pt x="175" y="560"/>
                    <a:pt x="175" y="560"/>
                    <a:pt x="175" y="560"/>
                  </a:cubicBezTo>
                  <a:cubicBezTo>
                    <a:pt x="175" y="560"/>
                    <a:pt x="175" y="560"/>
                    <a:pt x="173" y="552"/>
                  </a:cubicBezTo>
                  <a:cubicBezTo>
                    <a:pt x="171" y="552"/>
                    <a:pt x="171" y="552"/>
                    <a:pt x="171" y="552"/>
                  </a:cubicBezTo>
                  <a:cubicBezTo>
                    <a:pt x="172" y="553"/>
                    <a:pt x="172" y="553"/>
                    <a:pt x="172" y="553"/>
                  </a:cubicBezTo>
                  <a:cubicBezTo>
                    <a:pt x="172" y="553"/>
                    <a:pt x="172" y="553"/>
                    <a:pt x="183" y="527"/>
                  </a:cubicBezTo>
                  <a:cubicBezTo>
                    <a:pt x="182" y="527"/>
                    <a:pt x="182" y="527"/>
                    <a:pt x="182" y="527"/>
                  </a:cubicBezTo>
                  <a:cubicBezTo>
                    <a:pt x="183" y="527"/>
                    <a:pt x="183" y="527"/>
                    <a:pt x="183" y="527"/>
                  </a:cubicBezTo>
                  <a:cubicBezTo>
                    <a:pt x="183" y="527"/>
                    <a:pt x="183" y="527"/>
                    <a:pt x="190" y="515"/>
                  </a:cubicBezTo>
                  <a:cubicBezTo>
                    <a:pt x="189" y="515"/>
                    <a:pt x="189" y="515"/>
                    <a:pt x="189" y="515"/>
                  </a:cubicBezTo>
                  <a:cubicBezTo>
                    <a:pt x="189" y="516"/>
                    <a:pt x="189" y="516"/>
                    <a:pt x="189" y="516"/>
                  </a:cubicBezTo>
                  <a:cubicBezTo>
                    <a:pt x="189" y="516"/>
                    <a:pt x="189" y="516"/>
                    <a:pt x="193" y="515"/>
                  </a:cubicBezTo>
                  <a:cubicBezTo>
                    <a:pt x="194" y="514"/>
                    <a:pt x="194" y="514"/>
                    <a:pt x="194" y="514"/>
                  </a:cubicBezTo>
                  <a:cubicBezTo>
                    <a:pt x="194" y="513"/>
                    <a:pt x="194" y="513"/>
                    <a:pt x="194" y="513"/>
                  </a:cubicBezTo>
                  <a:cubicBezTo>
                    <a:pt x="194" y="513"/>
                    <a:pt x="194" y="513"/>
                    <a:pt x="194" y="501"/>
                  </a:cubicBezTo>
                  <a:cubicBezTo>
                    <a:pt x="193" y="501"/>
                    <a:pt x="193" y="501"/>
                    <a:pt x="193" y="501"/>
                  </a:cubicBezTo>
                  <a:cubicBezTo>
                    <a:pt x="194" y="502"/>
                    <a:pt x="194" y="502"/>
                    <a:pt x="194" y="502"/>
                  </a:cubicBezTo>
                  <a:cubicBezTo>
                    <a:pt x="194" y="502"/>
                    <a:pt x="194" y="502"/>
                    <a:pt x="197" y="499"/>
                  </a:cubicBezTo>
                  <a:cubicBezTo>
                    <a:pt x="197" y="499"/>
                    <a:pt x="197" y="499"/>
                    <a:pt x="197" y="499"/>
                  </a:cubicBezTo>
                  <a:cubicBezTo>
                    <a:pt x="197" y="498"/>
                    <a:pt x="197" y="498"/>
                    <a:pt x="197" y="498"/>
                  </a:cubicBezTo>
                  <a:cubicBezTo>
                    <a:pt x="197" y="498"/>
                    <a:pt x="197" y="498"/>
                    <a:pt x="197" y="486"/>
                  </a:cubicBezTo>
                  <a:cubicBezTo>
                    <a:pt x="197" y="486"/>
                    <a:pt x="197" y="486"/>
                    <a:pt x="197" y="486"/>
                  </a:cubicBezTo>
                  <a:cubicBezTo>
                    <a:pt x="190" y="478"/>
                    <a:pt x="190" y="478"/>
                    <a:pt x="190" y="478"/>
                  </a:cubicBezTo>
                  <a:cubicBezTo>
                    <a:pt x="189" y="479"/>
                    <a:pt x="189" y="479"/>
                    <a:pt x="189" y="479"/>
                  </a:cubicBezTo>
                  <a:cubicBezTo>
                    <a:pt x="190" y="478"/>
                    <a:pt x="190" y="478"/>
                    <a:pt x="190" y="478"/>
                  </a:cubicBezTo>
                  <a:cubicBezTo>
                    <a:pt x="190" y="478"/>
                    <a:pt x="189" y="477"/>
                    <a:pt x="188" y="476"/>
                  </a:cubicBezTo>
                  <a:cubicBezTo>
                    <a:pt x="187" y="477"/>
                    <a:pt x="187" y="477"/>
                    <a:pt x="187" y="477"/>
                  </a:cubicBezTo>
                  <a:cubicBezTo>
                    <a:pt x="188" y="478"/>
                    <a:pt x="188" y="478"/>
                    <a:pt x="188" y="478"/>
                  </a:cubicBezTo>
                  <a:cubicBezTo>
                    <a:pt x="189" y="477"/>
                    <a:pt x="190" y="477"/>
                    <a:pt x="191" y="477"/>
                  </a:cubicBezTo>
                  <a:cubicBezTo>
                    <a:pt x="193" y="477"/>
                    <a:pt x="194" y="476"/>
                    <a:pt x="196" y="476"/>
                  </a:cubicBezTo>
                  <a:cubicBezTo>
                    <a:pt x="196" y="476"/>
                    <a:pt x="196" y="476"/>
                    <a:pt x="196" y="476"/>
                  </a:cubicBezTo>
                  <a:cubicBezTo>
                    <a:pt x="198" y="475"/>
                    <a:pt x="198" y="474"/>
                    <a:pt x="199" y="473"/>
                  </a:cubicBezTo>
                  <a:cubicBezTo>
                    <a:pt x="200" y="472"/>
                    <a:pt x="200" y="472"/>
                    <a:pt x="201" y="471"/>
                  </a:cubicBezTo>
                  <a:cubicBezTo>
                    <a:pt x="201" y="471"/>
                    <a:pt x="201" y="471"/>
                    <a:pt x="201" y="471"/>
                  </a:cubicBezTo>
                  <a:cubicBezTo>
                    <a:pt x="204" y="470"/>
                    <a:pt x="206" y="469"/>
                    <a:pt x="209" y="467"/>
                  </a:cubicBezTo>
                  <a:cubicBezTo>
                    <a:pt x="209" y="467"/>
                    <a:pt x="209" y="467"/>
                    <a:pt x="209" y="467"/>
                  </a:cubicBezTo>
                  <a:cubicBezTo>
                    <a:pt x="210" y="466"/>
                    <a:pt x="211" y="465"/>
                    <a:pt x="212" y="465"/>
                  </a:cubicBezTo>
                  <a:cubicBezTo>
                    <a:pt x="212" y="464"/>
                    <a:pt x="213" y="464"/>
                    <a:pt x="214" y="464"/>
                  </a:cubicBezTo>
                  <a:cubicBezTo>
                    <a:pt x="214" y="464"/>
                    <a:pt x="214" y="464"/>
                    <a:pt x="214" y="464"/>
                  </a:cubicBezTo>
                  <a:cubicBezTo>
                    <a:pt x="214" y="464"/>
                    <a:pt x="214" y="464"/>
                    <a:pt x="214" y="464"/>
                  </a:cubicBezTo>
                  <a:cubicBezTo>
                    <a:pt x="214" y="464"/>
                    <a:pt x="215" y="464"/>
                    <a:pt x="215" y="464"/>
                  </a:cubicBezTo>
                  <a:cubicBezTo>
                    <a:pt x="216" y="464"/>
                    <a:pt x="216" y="465"/>
                    <a:pt x="217" y="465"/>
                  </a:cubicBezTo>
                  <a:cubicBezTo>
                    <a:pt x="218" y="465"/>
                    <a:pt x="218" y="465"/>
                    <a:pt x="218" y="465"/>
                  </a:cubicBezTo>
                  <a:cubicBezTo>
                    <a:pt x="218" y="465"/>
                    <a:pt x="218" y="465"/>
                    <a:pt x="218" y="465"/>
                  </a:cubicBezTo>
                  <a:cubicBezTo>
                    <a:pt x="220" y="464"/>
                    <a:pt x="221" y="463"/>
                    <a:pt x="222" y="462"/>
                  </a:cubicBezTo>
                  <a:cubicBezTo>
                    <a:pt x="223" y="460"/>
                    <a:pt x="223" y="457"/>
                    <a:pt x="224" y="455"/>
                  </a:cubicBezTo>
                  <a:cubicBezTo>
                    <a:pt x="224" y="454"/>
                    <a:pt x="224" y="454"/>
                    <a:pt x="225" y="453"/>
                  </a:cubicBezTo>
                  <a:cubicBezTo>
                    <a:pt x="225" y="453"/>
                    <a:pt x="225" y="453"/>
                    <a:pt x="226" y="452"/>
                  </a:cubicBezTo>
                  <a:cubicBezTo>
                    <a:pt x="228" y="452"/>
                    <a:pt x="228" y="452"/>
                    <a:pt x="228" y="452"/>
                  </a:cubicBezTo>
                  <a:cubicBezTo>
                    <a:pt x="227" y="451"/>
                    <a:pt x="227" y="451"/>
                    <a:pt x="227" y="451"/>
                  </a:cubicBezTo>
                  <a:cubicBezTo>
                    <a:pt x="227" y="450"/>
                    <a:pt x="228" y="449"/>
                    <a:pt x="227" y="448"/>
                  </a:cubicBezTo>
                  <a:cubicBezTo>
                    <a:pt x="227" y="448"/>
                    <a:pt x="227" y="448"/>
                    <a:pt x="227" y="448"/>
                  </a:cubicBezTo>
                  <a:cubicBezTo>
                    <a:pt x="227" y="445"/>
                    <a:pt x="226" y="443"/>
                    <a:pt x="224" y="441"/>
                  </a:cubicBezTo>
                  <a:cubicBezTo>
                    <a:pt x="223" y="440"/>
                    <a:pt x="220" y="438"/>
                    <a:pt x="218" y="438"/>
                  </a:cubicBezTo>
                  <a:cubicBezTo>
                    <a:pt x="218" y="439"/>
                    <a:pt x="218" y="439"/>
                    <a:pt x="218" y="439"/>
                  </a:cubicBezTo>
                  <a:cubicBezTo>
                    <a:pt x="218" y="438"/>
                    <a:pt x="218" y="438"/>
                    <a:pt x="218" y="438"/>
                  </a:cubicBezTo>
                  <a:cubicBezTo>
                    <a:pt x="217" y="437"/>
                    <a:pt x="216" y="437"/>
                    <a:pt x="215" y="437"/>
                  </a:cubicBezTo>
                  <a:cubicBezTo>
                    <a:pt x="214" y="437"/>
                    <a:pt x="213" y="437"/>
                    <a:pt x="213" y="437"/>
                  </a:cubicBezTo>
                  <a:cubicBezTo>
                    <a:pt x="213" y="437"/>
                    <a:pt x="213" y="437"/>
                    <a:pt x="213" y="437"/>
                  </a:cubicBezTo>
                  <a:cubicBezTo>
                    <a:pt x="212" y="436"/>
                    <a:pt x="212" y="436"/>
                    <a:pt x="212" y="436"/>
                  </a:cubicBezTo>
                  <a:cubicBezTo>
                    <a:pt x="212" y="435"/>
                    <a:pt x="212" y="434"/>
                    <a:pt x="212" y="433"/>
                  </a:cubicBezTo>
                  <a:cubicBezTo>
                    <a:pt x="212" y="433"/>
                    <a:pt x="212" y="433"/>
                    <a:pt x="212" y="433"/>
                  </a:cubicBezTo>
                  <a:cubicBezTo>
                    <a:pt x="212" y="432"/>
                    <a:pt x="212" y="432"/>
                    <a:pt x="212" y="432"/>
                  </a:cubicBezTo>
                  <a:cubicBezTo>
                    <a:pt x="212" y="431"/>
                    <a:pt x="212" y="430"/>
                    <a:pt x="212" y="429"/>
                  </a:cubicBezTo>
                  <a:cubicBezTo>
                    <a:pt x="212" y="428"/>
                    <a:pt x="212" y="427"/>
                    <a:pt x="212" y="426"/>
                  </a:cubicBezTo>
                  <a:cubicBezTo>
                    <a:pt x="212" y="425"/>
                    <a:pt x="212" y="425"/>
                    <a:pt x="212" y="425"/>
                  </a:cubicBezTo>
                  <a:cubicBezTo>
                    <a:pt x="211" y="425"/>
                    <a:pt x="211" y="425"/>
                    <a:pt x="211" y="425"/>
                  </a:cubicBezTo>
                  <a:cubicBezTo>
                    <a:pt x="212" y="425"/>
                    <a:pt x="212" y="425"/>
                    <a:pt x="212" y="425"/>
                  </a:cubicBezTo>
                  <a:cubicBezTo>
                    <a:pt x="212" y="424"/>
                    <a:pt x="212" y="423"/>
                    <a:pt x="212" y="422"/>
                  </a:cubicBezTo>
                  <a:cubicBezTo>
                    <a:pt x="212" y="421"/>
                    <a:pt x="212" y="421"/>
                    <a:pt x="212" y="421"/>
                  </a:cubicBezTo>
                  <a:cubicBezTo>
                    <a:pt x="211" y="421"/>
                    <a:pt x="211" y="421"/>
                    <a:pt x="211" y="421"/>
                  </a:cubicBezTo>
                  <a:cubicBezTo>
                    <a:pt x="212" y="421"/>
                    <a:pt x="212" y="421"/>
                    <a:pt x="212" y="421"/>
                  </a:cubicBezTo>
                  <a:cubicBezTo>
                    <a:pt x="212" y="421"/>
                    <a:pt x="212" y="421"/>
                    <a:pt x="212" y="421"/>
                  </a:cubicBezTo>
                  <a:cubicBezTo>
                    <a:pt x="213" y="421"/>
                    <a:pt x="213" y="421"/>
                    <a:pt x="214" y="420"/>
                  </a:cubicBezTo>
                  <a:cubicBezTo>
                    <a:pt x="215" y="420"/>
                    <a:pt x="215" y="420"/>
                    <a:pt x="215" y="419"/>
                  </a:cubicBezTo>
                  <a:cubicBezTo>
                    <a:pt x="216" y="419"/>
                    <a:pt x="216" y="418"/>
                    <a:pt x="216" y="418"/>
                  </a:cubicBezTo>
                  <a:cubicBezTo>
                    <a:pt x="216" y="417"/>
                    <a:pt x="216" y="417"/>
                    <a:pt x="216" y="417"/>
                  </a:cubicBezTo>
                  <a:cubicBezTo>
                    <a:pt x="216" y="417"/>
                    <a:pt x="216" y="417"/>
                    <a:pt x="216" y="417"/>
                  </a:cubicBezTo>
                  <a:cubicBezTo>
                    <a:pt x="216" y="417"/>
                    <a:pt x="216" y="417"/>
                    <a:pt x="216" y="417"/>
                  </a:cubicBezTo>
                  <a:cubicBezTo>
                    <a:pt x="216" y="415"/>
                    <a:pt x="214" y="413"/>
                    <a:pt x="213" y="412"/>
                  </a:cubicBezTo>
                  <a:cubicBezTo>
                    <a:pt x="212" y="411"/>
                    <a:pt x="210" y="409"/>
                    <a:pt x="209" y="408"/>
                  </a:cubicBezTo>
                  <a:cubicBezTo>
                    <a:pt x="209" y="408"/>
                    <a:pt x="209" y="408"/>
                    <a:pt x="209" y="408"/>
                  </a:cubicBezTo>
                  <a:cubicBezTo>
                    <a:pt x="208" y="407"/>
                    <a:pt x="207" y="405"/>
                    <a:pt x="206" y="404"/>
                  </a:cubicBezTo>
                  <a:cubicBezTo>
                    <a:pt x="205" y="403"/>
                    <a:pt x="204" y="402"/>
                    <a:pt x="203" y="400"/>
                  </a:cubicBezTo>
                  <a:cubicBezTo>
                    <a:pt x="203" y="400"/>
                    <a:pt x="203" y="400"/>
                    <a:pt x="203" y="400"/>
                  </a:cubicBezTo>
                  <a:cubicBezTo>
                    <a:pt x="203" y="400"/>
                    <a:pt x="203" y="400"/>
                    <a:pt x="203" y="400"/>
                  </a:cubicBezTo>
                  <a:cubicBezTo>
                    <a:pt x="202" y="399"/>
                    <a:pt x="200" y="399"/>
                    <a:pt x="199" y="399"/>
                  </a:cubicBezTo>
                  <a:cubicBezTo>
                    <a:pt x="198" y="399"/>
                    <a:pt x="197" y="398"/>
                    <a:pt x="197" y="398"/>
                  </a:cubicBezTo>
                  <a:cubicBezTo>
                    <a:pt x="197" y="398"/>
                    <a:pt x="197" y="398"/>
                    <a:pt x="197" y="398"/>
                  </a:cubicBezTo>
                  <a:cubicBezTo>
                    <a:pt x="197" y="398"/>
                    <a:pt x="197" y="398"/>
                    <a:pt x="197" y="398"/>
                  </a:cubicBezTo>
                  <a:cubicBezTo>
                    <a:pt x="196" y="398"/>
                    <a:pt x="196" y="398"/>
                    <a:pt x="196" y="398"/>
                  </a:cubicBezTo>
                  <a:cubicBezTo>
                    <a:pt x="197" y="398"/>
                    <a:pt x="197" y="398"/>
                    <a:pt x="197" y="398"/>
                  </a:cubicBezTo>
                  <a:cubicBezTo>
                    <a:pt x="197" y="398"/>
                    <a:pt x="197" y="398"/>
                    <a:pt x="197" y="398"/>
                  </a:cubicBezTo>
                  <a:cubicBezTo>
                    <a:pt x="196" y="398"/>
                    <a:pt x="196" y="398"/>
                    <a:pt x="196" y="398"/>
                  </a:cubicBezTo>
                  <a:cubicBezTo>
                    <a:pt x="197" y="398"/>
                    <a:pt x="197" y="398"/>
                    <a:pt x="197" y="398"/>
                  </a:cubicBezTo>
                  <a:cubicBezTo>
                    <a:pt x="197" y="398"/>
                    <a:pt x="197" y="398"/>
                    <a:pt x="197" y="398"/>
                  </a:cubicBezTo>
                  <a:cubicBezTo>
                    <a:pt x="197" y="398"/>
                    <a:pt x="197" y="398"/>
                    <a:pt x="197" y="398"/>
                  </a:cubicBezTo>
                  <a:cubicBezTo>
                    <a:pt x="197" y="398"/>
                    <a:pt x="197" y="398"/>
                    <a:pt x="197" y="398"/>
                  </a:cubicBezTo>
                  <a:cubicBezTo>
                    <a:pt x="197" y="398"/>
                    <a:pt x="197" y="398"/>
                    <a:pt x="197" y="398"/>
                  </a:cubicBezTo>
                  <a:cubicBezTo>
                    <a:pt x="197" y="398"/>
                    <a:pt x="197" y="398"/>
                    <a:pt x="197" y="398"/>
                  </a:cubicBezTo>
                  <a:cubicBezTo>
                    <a:pt x="197" y="398"/>
                    <a:pt x="197" y="398"/>
                    <a:pt x="196" y="397"/>
                  </a:cubicBezTo>
                  <a:cubicBezTo>
                    <a:pt x="196" y="397"/>
                    <a:pt x="195" y="396"/>
                    <a:pt x="195" y="396"/>
                  </a:cubicBezTo>
                  <a:cubicBezTo>
                    <a:pt x="195" y="396"/>
                    <a:pt x="195" y="396"/>
                    <a:pt x="195" y="396"/>
                  </a:cubicBezTo>
                  <a:cubicBezTo>
                    <a:pt x="192" y="396"/>
                    <a:pt x="191"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7" y="394"/>
                    <a:pt x="187" y="394"/>
                    <a:pt x="186" y="394"/>
                  </a:cubicBezTo>
                  <a:cubicBezTo>
                    <a:pt x="186" y="394"/>
                    <a:pt x="186" y="394"/>
                    <a:pt x="186" y="394"/>
                  </a:cubicBezTo>
                  <a:cubicBezTo>
                    <a:pt x="185" y="394"/>
                    <a:pt x="184" y="394"/>
                    <a:pt x="184" y="394"/>
                  </a:cubicBezTo>
                  <a:cubicBezTo>
                    <a:pt x="184" y="394"/>
                    <a:pt x="184" y="394"/>
                    <a:pt x="184" y="394"/>
                  </a:cubicBezTo>
                  <a:cubicBezTo>
                    <a:pt x="184" y="394"/>
                    <a:pt x="184" y="394"/>
                    <a:pt x="184" y="394"/>
                  </a:cubicBezTo>
                  <a:cubicBezTo>
                    <a:pt x="183" y="394"/>
                    <a:pt x="183" y="394"/>
                    <a:pt x="183" y="394"/>
                  </a:cubicBezTo>
                  <a:cubicBezTo>
                    <a:pt x="183" y="393"/>
                    <a:pt x="183" y="393"/>
                    <a:pt x="183" y="392"/>
                  </a:cubicBezTo>
                  <a:cubicBezTo>
                    <a:pt x="182" y="391"/>
                    <a:pt x="182" y="390"/>
                    <a:pt x="180" y="389"/>
                  </a:cubicBezTo>
                  <a:cubicBezTo>
                    <a:pt x="180" y="389"/>
                    <a:pt x="180" y="389"/>
                    <a:pt x="180" y="389"/>
                  </a:cubicBezTo>
                  <a:cubicBezTo>
                    <a:pt x="179" y="388"/>
                    <a:pt x="177" y="388"/>
                    <a:pt x="176" y="388"/>
                  </a:cubicBezTo>
                  <a:cubicBezTo>
                    <a:pt x="175" y="388"/>
                    <a:pt x="174" y="388"/>
                    <a:pt x="172" y="387"/>
                  </a:cubicBezTo>
                  <a:cubicBezTo>
                    <a:pt x="172" y="387"/>
                    <a:pt x="172" y="387"/>
                    <a:pt x="172" y="387"/>
                  </a:cubicBezTo>
                  <a:cubicBezTo>
                    <a:pt x="172" y="387"/>
                    <a:pt x="171" y="387"/>
                    <a:pt x="171" y="387"/>
                  </a:cubicBezTo>
                  <a:cubicBezTo>
                    <a:pt x="170" y="386"/>
                    <a:pt x="170" y="385"/>
                    <a:pt x="169" y="384"/>
                  </a:cubicBezTo>
                  <a:cubicBezTo>
                    <a:pt x="168" y="384"/>
                    <a:pt x="167" y="383"/>
                    <a:pt x="165" y="382"/>
                  </a:cubicBezTo>
                  <a:cubicBezTo>
                    <a:pt x="165" y="382"/>
                    <a:pt x="165" y="382"/>
                    <a:pt x="165" y="382"/>
                  </a:cubicBezTo>
                  <a:cubicBezTo>
                    <a:pt x="164" y="382"/>
                    <a:pt x="163" y="383"/>
                    <a:pt x="162" y="383"/>
                  </a:cubicBezTo>
                  <a:cubicBezTo>
                    <a:pt x="162" y="383"/>
                    <a:pt x="161" y="383"/>
                    <a:pt x="161" y="383"/>
                  </a:cubicBezTo>
                  <a:cubicBezTo>
                    <a:pt x="160" y="383"/>
                    <a:pt x="160" y="383"/>
                    <a:pt x="160" y="383"/>
                  </a:cubicBezTo>
                  <a:cubicBezTo>
                    <a:pt x="160" y="383"/>
                    <a:pt x="160" y="383"/>
                    <a:pt x="160" y="383"/>
                  </a:cubicBezTo>
                  <a:cubicBezTo>
                    <a:pt x="160" y="383"/>
                    <a:pt x="160" y="383"/>
                    <a:pt x="160" y="383"/>
                  </a:cubicBezTo>
                  <a:cubicBezTo>
                    <a:pt x="160" y="382"/>
                    <a:pt x="160" y="382"/>
                    <a:pt x="160" y="382"/>
                  </a:cubicBezTo>
                  <a:cubicBezTo>
                    <a:pt x="159" y="382"/>
                    <a:pt x="159" y="382"/>
                    <a:pt x="159" y="381"/>
                  </a:cubicBezTo>
                  <a:cubicBezTo>
                    <a:pt x="158" y="381"/>
                    <a:pt x="158" y="381"/>
                    <a:pt x="158" y="381"/>
                  </a:cubicBezTo>
                  <a:cubicBezTo>
                    <a:pt x="159" y="382"/>
                    <a:pt x="159" y="382"/>
                    <a:pt x="159" y="382"/>
                  </a:cubicBezTo>
                  <a:cubicBezTo>
                    <a:pt x="159" y="380"/>
                    <a:pt x="159" y="380"/>
                    <a:pt x="159" y="380"/>
                  </a:cubicBezTo>
                  <a:cubicBezTo>
                    <a:pt x="159" y="379"/>
                    <a:pt x="159" y="379"/>
                    <a:pt x="159" y="379"/>
                  </a:cubicBezTo>
                  <a:cubicBezTo>
                    <a:pt x="159" y="377"/>
                    <a:pt x="159" y="377"/>
                    <a:pt x="159" y="377"/>
                  </a:cubicBezTo>
                  <a:cubicBezTo>
                    <a:pt x="159" y="375"/>
                    <a:pt x="159" y="375"/>
                    <a:pt x="159" y="375"/>
                  </a:cubicBezTo>
                  <a:cubicBezTo>
                    <a:pt x="152" y="376"/>
                    <a:pt x="152" y="376"/>
                    <a:pt x="152" y="376"/>
                  </a:cubicBezTo>
                  <a:cubicBezTo>
                    <a:pt x="152" y="378"/>
                    <a:pt x="152" y="378"/>
                    <a:pt x="152" y="378"/>
                  </a:cubicBezTo>
                  <a:cubicBezTo>
                    <a:pt x="153" y="377"/>
                    <a:pt x="153" y="377"/>
                    <a:pt x="153" y="377"/>
                  </a:cubicBezTo>
                  <a:cubicBezTo>
                    <a:pt x="151" y="373"/>
                    <a:pt x="150" y="369"/>
                    <a:pt x="148" y="364"/>
                  </a:cubicBezTo>
                  <a:cubicBezTo>
                    <a:pt x="148" y="364"/>
                    <a:pt x="148" y="364"/>
                    <a:pt x="148" y="364"/>
                  </a:cubicBezTo>
                  <a:cubicBezTo>
                    <a:pt x="148" y="364"/>
                    <a:pt x="148" y="364"/>
                    <a:pt x="148" y="364"/>
                  </a:cubicBezTo>
                  <a:cubicBezTo>
                    <a:pt x="147" y="362"/>
                    <a:pt x="146" y="361"/>
                    <a:pt x="146" y="360"/>
                  </a:cubicBezTo>
                  <a:cubicBezTo>
                    <a:pt x="145" y="359"/>
                    <a:pt x="144" y="358"/>
                    <a:pt x="144" y="356"/>
                  </a:cubicBezTo>
                  <a:cubicBezTo>
                    <a:pt x="144" y="356"/>
                    <a:pt x="144" y="356"/>
                    <a:pt x="144" y="356"/>
                  </a:cubicBezTo>
                  <a:cubicBezTo>
                    <a:pt x="142" y="353"/>
                    <a:pt x="142" y="350"/>
                    <a:pt x="141" y="346"/>
                  </a:cubicBezTo>
                  <a:cubicBezTo>
                    <a:pt x="141" y="346"/>
                    <a:pt x="141" y="346"/>
                    <a:pt x="141" y="346"/>
                  </a:cubicBezTo>
                  <a:cubicBezTo>
                    <a:pt x="140" y="342"/>
                    <a:pt x="139" y="340"/>
                    <a:pt x="138" y="336"/>
                  </a:cubicBezTo>
                  <a:cubicBezTo>
                    <a:pt x="138" y="336"/>
                    <a:pt x="138" y="336"/>
                    <a:pt x="138" y="336"/>
                  </a:cubicBezTo>
                  <a:cubicBezTo>
                    <a:pt x="137" y="335"/>
                    <a:pt x="137" y="335"/>
                    <a:pt x="137" y="335"/>
                  </a:cubicBezTo>
                  <a:cubicBezTo>
                    <a:pt x="136" y="335"/>
                    <a:pt x="136" y="335"/>
                    <a:pt x="136" y="335"/>
                  </a:cubicBezTo>
                  <a:cubicBezTo>
                    <a:pt x="136" y="335"/>
                    <a:pt x="136" y="335"/>
                    <a:pt x="136" y="335"/>
                  </a:cubicBezTo>
                  <a:cubicBezTo>
                    <a:pt x="136" y="335"/>
                    <a:pt x="136" y="335"/>
                    <a:pt x="136" y="335"/>
                  </a:cubicBezTo>
                  <a:cubicBezTo>
                    <a:pt x="136" y="335"/>
                    <a:pt x="136" y="335"/>
                    <a:pt x="136" y="335"/>
                  </a:cubicBezTo>
                  <a:cubicBezTo>
                    <a:pt x="136" y="335"/>
                    <a:pt x="136" y="335"/>
                    <a:pt x="136" y="335"/>
                  </a:cubicBezTo>
                  <a:cubicBezTo>
                    <a:pt x="136" y="335"/>
                    <a:pt x="136" y="335"/>
                    <a:pt x="136" y="335"/>
                  </a:cubicBezTo>
                  <a:cubicBezTo>
                    <a:pt x="136" y="335"/>
                    <a:pt x="136" y="335"/>
                    <a:pt x="136" y="335"/>
                  </a:cubicBezTo>
                  <a:cubicBezTo>
                    <a:pt x="135" y="324"/>
                    <a:pt x="135" y="324"/>
                    <a:pt x="135" y="324"/>
                  </a:cubicBezTo>
                  <a:cubicBezTo>
                    <a:pt x="135" y="324"/>
                    <a:pt x="135" y="324"/>
                    <a:pt x="135" y="324"/>
                  </a:cubicBezTo>
                  <a:cubicBezTo>
                    <a:pt x="135" y="323"/>
                    <a:pt x="135" y="323"/>
                    <a:pt x="135" y="323"/>
                  </a:cubicBezTo>
                  <a:cubicBezTo>
                    <a:pt x="135" y="322"/>
                    <a:pt x="135" y="321"/>
                    <a:pt x="136" y="320"/>
                  </a:cubicBezTo>
                  <a:cubicBezTo>
                    <a:pt x="136" y="319"/>
                    <a:pt x="137" y="317"/>
                    <a:pt x="137" y="316"/>
                  </a:cubicBezTo>
                  <a:cubicBezTo>
                    <a:pt x="137" y="316"/>
                    <a:pt x="137" y="316"/>
                    <a:pt x="137" y="316"/>
                  </a:cubicBezTo>
                  <a:cubicBezTo>
                    <a:pt x="137" y="316"/>
                    <a:pt x="137" y="316"/>
                    <a:pt x="137" y="316"/>
                  </a:cubicBezTo>
                  <a:cubicBezTo>
                    <a:pt x="137" y="313"/>
                    <a:pt x="137" y="311"/>
                    <a:pt x="137" y="309"/>
                  </a:cubicBezTo>
                  <a:cubicBezTo>
                    <a:pt x="137" y="307"/>
                    <a:pt x="137" y="305"/>
                    <a:pt x="137" y="303"/>
                  </a:cubicBezTo>
                  <a:cubicBezTo>
                    <a:pt x="137" y="303"/>
                    <a:pt x="137" y="303"/>
                    <a:pt x="137" y="303"/>
                  </a:cubicBezTo>
                  <a:cubicBezTo>
                    <a:pt x="136" y="296"/>
                    <a:pt x="133" y="292"/>
                    <a:pt x="130" y="286"/>
                  </a:cubicBezTo>
                  <a:cubicBezTo>
                    <a:pt x="130" y="286"/>
                    <a:pt x="130" y="286"/>
                    <a:pt x="130" y="286"/>
                  </a:cubicBezTo>
                  <a:cubicBezTo>
                    <a:pt x="128" y="283"/>
                    <a:pt x="125" y="281"/>
                    <a:pt x="122" y="278"/>
                  </a:cubicBezTo>
                  <a:cubicBezTo>
                    <a:pt x="120" y="276"/>
                    <a:pt x="118" y="274"/>
                    <a:pt x="117" y="271"/>
                  </a:cubicBezTo>
                  <a:cubicBezTo>
                    <a:pt x="117" y="271"/>
                    <a:pt x="117" y="271"/>
                    <a:pt x="117" y="271"/>
                  </a:cubicBezTo>
                  <a:cubicBezTo>
                    <a:pt x="117" y="271"/>
                    <a:pt x="117" y="271"/>
                    <a:pt x="117" y="271"/>
                  </a:cubicBezTo>
                  <a:cubicBezTo>
                    <a:pt x="117" y="270"/>
                    <a:pt x="118" y="269"/>
                    <a:pt x="118" y="269"/>
                  </a:cubicBezTo>
                  <a:cubicBezTo>
                    <a:pt x="118" y="268"/>
                    <a:pt x="119" y="267"/>
                    <a:pt x="119" y="266"/>
                  </a:cubicBezTo>
                  <a:cubicBezTo>
                    <a:pt x="119" y="266"/>
                    <a:pt x="119" y="266"/>
                    <a:pt x="119" y="266"/>
                  </a:cubicBezTo>
                  <a:cubicBezTo>
                    <a:pt x="119" y="266"/>
                    <a:pt x="119" y="266"/>
                    <a:pt x="119" y="266"/>
                  </a:cubicBezTo>
                  <a:cubicBezTo>
                    <a:pt x="120" y="264"/>
                    <a:pt x="121" y="262"/>
                    <a:pt x="122" y="260"/>
                  </a:cubicBezTo>
                  <a:cubicBezTo>
                    <a:pt x="122" y="260"/>
                    <a:pt x="122" y="260"/>
                    <a:pt x="122" y="260"/>
                  </a:cubicBezTo>
                  <a:cubicBezTo>
                    <a:pt x="122" y="259"/>
                    <a:pt x="123" y="258"/>
                    <a:pt x="123" y="257"/>
                  </a:cubicBezTo>
                  <a:cubicBezTo>
                    <a:pt x="124" y="256"/>
                    <a:pt x="124" y="255"/>
                    <a:pt x="124" y="253"/>
                  </a:cubicBezTo>
                  <a:cubicBezTo>
                    <a:pt x="124" y="252"/>
                    <a:pt x="124" y="252"/>
                    <a:pt x="124" y="252"/>
                  </a:cubicBezTo>
                  <a:cubicBezTo>
                    <a:pt x="124" y="252"/>
                    <a:pt x="124" y="252"/>
                    <a:pt x="124" y="252"/>
                  </a:cubicBezTo>
                  <a:cubicBezTo>
                    <a:pt x="124" y="249"/>
                    <a:pt x="123" y="247"/>
                    <a:pt x="122" y="245"/>
                  </a:cubicBezTo>
                  <a:cubicBezTo>
                    <a:pt x="120" y="242"/>
                    <a:pt x="119" y="240"/>
                    <a:pt x="117" y="238"/>
                  </a:cubicBezTo>
                  <a:cubicBezTo>
                    <a:pt x="117" y="238"/>
                    <a:pt x="117" y="238"/>
                    <a:pt x="117" y="238"/>
                  </a:cubicBezTo>
                  <a:cubicBezTo>
                    <a:pt x="117" y="238"/>
                    <a:pt x="117" y="238"/>
                    <a:pt x="117" y="238"/>
                  </a:cubicBezTo>
                  <a:cubicBezTo>
                    <a:pt x="116" y="237"/>
                    <a:pt x="116" y="237"/>
                    <a:pt x="116" y="236"/>
                  </a:cubicBezTo>
                  <a:cubicBezTo>
                    <a:pt x="116" y="236"/>
                    <a:pt x="116" y="235"/>
                    <a:pt x="115" y="233"/>
                  </a:cubicBezTo>
                  <a:cubicBezTo>
                    <a:pt x="115" y="233"/>
                    <a:pt x="115" y="233"/>
                    <a:pt x="115" y="233"/>
                  </a:cubicBezTo>
                  <a:cubicBezTo>
                    <a:pt x="115" y="233"/>
                    <a:pt x="115" y="233"/>
                    <a:pt x="115" y="233"/>
                  </a:cubicBezTo>
                  <a:cubicBezTo>
                    <a:pt x="115" y="232"/>
                    <a:pt x="115" y="231"/>
                    <a:pt x="114" y="231"/>
                  </a:cubicBezTo>
                  <a:cubicBezTo>
                    <a:pt x="114" y="230"/>
                    <a:pt x="114" y="229"/>
                    <a:pt x="114" y="229"/>
                  </a:cubicBezTo>
                  <a:cubicBezTo>
                    <a:pt x="112" y="215"/>
                    <a:pt x="112" y="215"/>
                    <a:pt x="112" y="215"/>
                  </a:cubicBezTo>
                  <a:cubicBezTo>
                    <a:pt x="112" y="215"/>
                    <a:pt x="112" y="215"/>
                    <a:pt x="112" y="215"/>
                  </a:cubicBezTo>
                  <a:cubicBezTo>
                    <a:pt x="112" y="214"/>
                    <a:pt x="112" y="214"/>
                    <a:pt x="111" y="214"/>
                  </a:cubicBezTo>
                  <a:cubicBezTo>
                    <a:pt x="111" y="214"/>
                    <a:pt x="111" y="214"/>
                    <a:pt x="111" y="214"/>
                  </a:cubicBezTo>
                  <a:cubicBezTo>
                    <a:pt x="111" y="214"/>
                    <a:pt x="111" y="214"/>
                    <a:pt x="111" y="214"/>
                  </a:cubicBezTo>
                  <a:cubicBezTo>
                    <a:pt x="111" y="214"/>
                    <a:pt x="111" y="214"/>
                    <a:pt x="111" y="214"/>
                  </a:cubicBezTo>
                  <a:cubicBezTo>
                    <a:pt x="111" y="214"/>
                    <a:pt x="111" y="214"/>
                    <a:pt x="111" y="214"/>
                  </a:cubicBezTo>
                  <a:cubicBezTo>
                    <a:pt x="111" y="214"/>
                    <a:pt x="111" y="214"/>
                    <a:pt x="111" y="214"/>
                  </a:cubicBezTo>
                  <a:cubicBezTo>
                    <a:pt x="111" y="214"/>
                    <a:pt x="111" y="214"/>
                    <a:pt x="111" y="214"/>
                  </a:cubicBezTo>
                  <a:cubicBezTo>
                    <a:pt x="111" y="214"/>
                    <a:pt x="111" y="214"/>
                    <a:pt x="111" y="214"/>
                  </a:cubicBezTo>
                  <a:cubicBezTo>
                    <a:pt x="112" y="214"/>
                    <a:pt x="112" y="214"/>
                    <a:pt x="112" y="214"/>
                  </a:cubicBezTo>
                  <a:cubicBezTo>
                    <a:pt x="111" y="214"/>
                    <a:pt x="111" y="214"/>
                    <a:pt x="111" y="214"/>
                  </a:cubicBezTo>
                  <a:cubicBezTo>
                    <a:pt x="111" y="214"/>
                    <a:pt x="111" y="214"/>
                    <a:pt x="111" y="214"/>
                  </a:cubicBezTo>
                  <a:cubicBezTo>
                    <a:pt x="112" y="214"/>
                    <a:pt x="112" y="214"/>
                    <a:pt x="112" y="214"/>
                  </a:cubicBezTo>
                  <a:cubicBezTo>
                    <a:pt x="112" y="214"/>
                    <a:pt x="112" y="214"/>
                    <a:pt x="112" y="214"/>
                  </a:cubicBezTo>
                  <a:cubicBezTo>
                    <a:pt x="112" y="214"/>
                    <a:pt x="112" y="214"/>
                    <a:pt x="112" y="214"/>
                  </a:cubicBezTo>
                  <a:cubicBezTo>
                    <a:pt x="111" y="210"/>
                    <a:pt x="110" y="208"/>
                    <a:pt x="110" y="204"/>
                  </a:cubicBezTo>
                  <a:cubicBezTo>
                    <a:pt x="108" y="204"/>
                    <a:pt x="108" y="204"/>
                    <a:pt x="108" y="204"/>
                  </a:cubicBezTo>
                  <a:cubicBezTo>
                    <a:pt x="110" y="204"/>
                    <a:pt x="110" y="204"/>
                    <a:pt x="110" y="204"/>
                  </a:cubicBezTo>
                  <a:cubicBezTo>
                    <a:pt x="109" y="201"/>
                    <a:pt x="109" y="200"/>
                    <a:pt x="108" y="197"/>
                  </a:cubicBezTo>
                  <a:cubicBezTo>
                    <a:pt x="107" y="198"/>
                    <a:pt x="107" y="198"/>
                    <a:pt x="107" y="198"/>
                  </a:cubicBezTo>
                  <a:cubicBezTo>
                    <a:pt x="108" y="197"/>
                    <a:pt x="108" y="197"/>
                    <a:pt x="108" y="197"/>
                  </a:cubicBezTo>
                  <a:cubicBezTo>
                    <a:pt x="107" y="196"/>
                    <a:pt x="107" y="195"/>
                    <a:pt x="107" y="194"/>
                  </a:cubicBezTo>
                  <a:cubicBezTo>
                    <a:pt x="106" y="193"/>
                    <a:pt x="106" y="192"/>
                    <a:pt x="105" y="191"/>
                  </a:cubicBezTo>
                  <a:cubicBezTo>
                    <a:pt x="105" y="191"/>
                    <a:pt x="105" y="191"/>
                    <a:pt x="105" y="191"/>
                  </a:cubicBezTo>
                  <a:cubicBezTo>
                    <a:pt x="105" y="191"/>
                    <a:pt x="105" y="190"/>
                    <a:pt x="104" y="189"/>
                  </a:cubicBezTo>
                  <a:cubicBezTo>
                    <a:pt x="104" y="189"/>
                    <a:pt x="104" y="189"/>
                    <a:pt x="104" y="189"/>
                  </a:cubicBezTo>
                  <a:cubicBezTo>
                    <a:pt x="104" y="188"/>
                    <a:pt x="103" y="188"/>
                    <a:pt x="103" y="187"/>
                  </a:cubicBezTo>
                  <a:cubicBezTo>
                    <a:pt x="102" y="187"/>
                    <a:pt x="101" y="187"/>
                    <a:pt x="101" y="187"/>
                  </a:cubicBezTo>
                  <a:cubicBezTo>
                    <a:pt x="100" y="187"/>
                    <a:pt x="100" y="187"/>
                    <a:pt x="99" y="187"/>
                  </a:cubicBezTo>
                  <a:cubicBezTo>
                    <a:pt x="99" y="189"/>
                    <a:pt x="99" y="189"/>
                    <a:pt x="99" y="189"/>
                  </a:cubicBezTo>
                  <a:cubicBezTo>
                    <a:pt x="99" y="187"/>
                    <a:pt x="99" y="187"/>
                    <a:pt x="99" y="187"/>
                  </a:cubicBezTo>
                  <a:cubicBezTo>
                    <a:pt x="98" y="187"/>
                    <a:pt x="98" y="187"/>
                    <a:pt x="97" y="187"/>
                  </a:cubicBezTo>
                  <a:cubicBezTo>
                    <a:pt x="96" y="187"/>
                    <a:pt x="96" y="187"/>
                    <a:pt x="95" y="187"/>
                  </a:cubicBezTo>
                  <a:cubicBezTo>
                    <a:pt x="95" y="187"/>
                    <a:pt x="95" y="187"/>
                    <a:pt x="94" y="187"/>
                  </a:cubicBezTo>
                  <a:cubicBezTo>
                    <a:pt x="93" y="187"/>
                    <a:pt x="91" y="187"/>
                    <a:pt x="90" y="187"/>
                  </a:cubicBezTo>
                  <a:cubicBezTo>
                    <a:pt x="89" y="187"/>
                    <a:pt x="88" y="187"/>
                    <a:pt x="86" y="187"/>
                  </a:cubicBezTo>
                  <a:cubicBezTo>
                    <a:pt x="86" y="187"/>
                    <a:pt x="86" y="187"/>
                    <a:pt x="86" y="187"/>
                  </a:cubicBezTo>
                  <a:cubicBezTo>
                    <a:pt x="85" y="187"/>
                    <a:pt x="84" y="186"/>
                    <a:pt x="83" y="186"/>
                  </a:cubicBezTo>
                  <a:cubicBezTo>
                    <a:pt x="82" y="185"/>
                    <a:pt x="80" y="184"/>
                    <a:pt x="79" y="183"/>
                  </a:cubicBezTo>
                  <a:cubicBezTo>
                    <a:pt x="79" y="183"/>
                    <a:pt x="79" y="183"/>
                    <a:pt x="79" y="183"/>
                  </a:cubicBezTo>
                  <a:cubicBezTo>
                    <a:pt x="78" y="183"/>
                    <a:pt x="77" y="182"/>
                    <a:pt x="77" y="181"/>
                  </a:cubicBezTo>
                  <a:cubicBezTo>
                    <a:pt x="76" y="181"/>
                    <a:pt x="75" y="180"/>
                    <a:pt x="74" y="179"/>
                  </a:cubicBezTo>
                  <a:cubicBezTo>
                    <a:pt x="74" y="179"/>
                    <a:pt x="74" y="179"/>
                    <a:pt x="74" y="179"/>
                  </a:cubicBezTo>
                  <a:cubicBezTo>
                    <a:pt x="72" y="178"/>
                    <a:pt x="71" y="177"/>
                    <a:pt x="70" y="176"/>
                  </a:cubicBezTo>
                  <a:cubicBezTo>
                    <a:pt x="70" y="176"/>
                    <a:pt x="70" y="176"/>
                    <a:pt x="70" y="176"/>
                  </a:cubicBezTo>
                  <a:cubicBezTo>
                    <a:pt x="70" y="176"/>
                    <a:pt x="70" y="176"/>
                    <a:pt x="70" y="176"/>
                  </a:cubicBezTo>
                  <a:cubicBezTo>
                    <a:pt x="67" y="172"/>
                    <a:pt x="65" y="170"/>
                    <a:pt x="62" y="167"/>
                  </a:cubicBezTo>
                  <a:cubicBezTo>
                    <a:pt x="62" y="167"/>
                    <a:pt x="62" y="167"/>
                    <a:pt x="62" y="167"/>
                  </a:cubicBezTo>
                  <a:cubicBezTo>
                    <a:pt x="61" y="166"/>
                    <a:pt x="61" y="165"/>
                    <a:pt x="60" y="164"/>
                  </a:cubicBezTo>
                  <a:cubicBezTo>
                    <a:pt x="60" y="164"/>
                    <a:pt x="60" y="164"/>
                    <a:pt x="60" y="164"/>
                  </a:cubicBezTo>
                  <a:cubicBezTo>
                    <a:pt x="60" y="163"/>
                    <a:pt x="60" y="162"/>
                    <a:pt x="59" y="161"/>
                  </a:cubicBezTo>
                  <a:cubicBezTo>
                    <a:pt x="59" y="160"/>
                    <a:pt x="58" y="159"/>
                    <a:pt x="57" y="159"/>
                  </a:cubicBezTo>
                  <a:cubicBezTo>
                    <a:pt x="56" y="160"/>
                    <a:pt x="56" y="160"/>
                    <a:pt x="56" y="160"/>
                  </a:cubicBezTo>
                  <a:cubicBezTo>
                    <a:pt x="57" y="159"/>
                    <a:pt x="57" y="159"/>
                    <a:pt x="57" y="159"/>
                  </a:cubicBezTo>
                  <a:cubicBezTo>
                    <a:pt x="55" y="158"/>
                    <a:pt x="53" y="158"/>
                    <a:pt x="52" y="158"/>
                  </a:cubicBezTo>
                  <a:cubicBezTo>
                    <a:pt x="51" y="158"/>
                    <a:pt x="49" y="158"/>
                    <a:pt x="48" y="157"/>
                  </a:cubicBezTo>
                  <a:cubicBezTo>
                    <a:pt x="45" y="157"/>
                    <a:pt x="43" y="156"/>
                    <a:pt x="40" y="156"/>
                  </a:cubicBezTo>
                  <a:cubicBezTo>
                    <a:pt x="38" y="155"/>
                    <a:pt x="37" y="155"/>
                    <a:pt x="36" y="154"/>
                  </a:cubicBezTo>
                  <a:cubicBezTo>
                    <a:pt x="36" y="154"/>
                    <a:pt x="36" y="154"/>
                    <a:pt x="36" y="154"/>
                  </a:cubicBezTo>
                  <a:cubicBezTo>
                    <a:pt x="36" y="154"/>
                    <a:pt x="36" y="154"/>
                    <a:pt x="36" y="154"/>
                  </a:cubicBezTo>
                  <a:cubicBezTo>
                    <a:pt x="35" y="154"/>
                    <a:pt x="34" y="154"/>
                    <a:pt x="34" y="154"/>
                  </a:cubicBezTo>
                  <a:cubicBezTo>
                    <a:pt x="33" y="153"/>
                    <a:pt x="33" y="153"/>
                    <a:pt x="33" y="153"/>
                  </a:cubicBezTo>
                  <a:cubicBezTo>
                    <a:pt x="33" y="153"/>
                    <a:pt x="33" y="153"/>
                    <a:pt x="33" y="153"/>
                  </a:cubicBezTo>
                  <a:cubicBezTo>
                    <a:pt x="33" y="153"/>
                    <a:pt x="33" y="153"/>
                    <a:pt x="33" y="153"/>
                  </a:cubicBezTo>
                  <a:cubicBezTo>
                    <a:pt x="33" y="153"/>
                    <a:pt x="32" y="152"/>
                    <a:pt x="31" y="151"/>
                  </a:cubicBezTo>
                  <a:cubicBezTo>
                    <a:pt x="31" y="151"/>
                    <a:pt x="31" y="151"/>
                    <a:pt x="31" y="151"/>
                  </a:cubicBezTo>
                  <a:cubicBezTo>
                    <a:pt x="29" y="148"/>
                    <a:pt x="27" y="147"/>
                    <a:pt x="25" y="145"/>
                  </a:cubicBezTo>
                  <a:cubicBezTo>
                    <a:pt x="25" y="145"/>
                    <a:pt x="25" y="145"/>
                    <a:pt x="25" y="145"/>
                  </a:cubicBezTo>
                  <a:cubicBezTo>
                    <a:pt x="25" y="145"/>
                    <a:pt x="25" y="145"/>
                    <a:pt x="25" y="145"/>
                  </a:cubicBezTo>
                  <a:cubicBezTo>
                    <a:pt x="25" y="145"/>
                    <a:pt x="25" y="144"/>
                    <a:pt x="24" y="144"/>
                  </a:cubicBezTo>
                  <a:cubicBezTo>
                    <a:pt x="24" y="143"/>
                    <a:pt x="24" y="143"/>
                    <a:pt x="23" y="142"/>
                  </a:cubicBezTo>
                  <a:cubicBezTo>
                    <a:pt x="23" y="142"/>
                    <a:pt x="23" y="142"/>
                    <a:pt x="23" y="142"/>
                  </a:cubicBezTo>
                  <a:cubicBezTo>
                    <a:pt x="23" y="142"/>
                    <a:pt x="23" y="142"/>
                    <a:pt x="23" y="142"/>
                  </a:cubicBezTo>
                  <a:cubicBezTo>
                    <a:pt x="21" y="139"/>
                    <a:pt x="19" y="137"/>
                    <a:pt x="17" y="134"/>
                  </a:cubicBezTo>
                  <a:cubicBezTo>
                    <a:pt x="17" y="134"/>
                    <a:pt x="17" y="134"/>
                    <a:pt x="17" y="134"/>
                  </a:cubicBezTo>
                  <a:cubicBezTo>
                    <a:pt x="17" y="134"/>
                    <a:pt x="17" y="134"/>
                    <a:pt x="17" y="134"/>
                  </a:cubicBezTo>
                  <a:cubicBezTo>
                    <a:pt x="15" y="130"/>
                    <a:pt x="14" y="128"/>
                    <a:pt x="12" y="125"/>
                  </a:cubicBezTo>
                  <a:cubicBezTo>
                    <a:pt x="12" y="125"/>
                    <a:pt x="12" y="125"/>
                    <a:pt x="12" y="125"/>
                  </a:cubicBezTo>
                  <a:cubicBezTo>
                    <a:pt x="11" y="124"/>
                    <a:pt x="10" y="122"/>
                    <a:pt x="9" y="121"/>
                  </a:cubicBezTo>
                  <a:cubicBezTo>
                    <a:pt x="9" y="121"/>
                    <a:pt x="9" y="121"/>
                    <a:pt x="9" y="121"/>
                  </a:cubicBezTo>
                  <a:cubicBezTo>
                    <a:pt x="8" y="120"/>
                    <a:pt x="7" y="119"/>
                    <a:pt x="6" y="119"/>
                  </a:cubicBezTo>
                  <a:cubicBezTo>
                    <a:pt x="5" y="118"/>
                    <a:pt x="4" y="118"/>
                    <a:pt x="4" y="117"/>
                  </a:cubicBezTo>
                  <a:cubicBezTo>
                    <a:pt x="3" y="118"/>
                    <a:pt x="3" y="118"/>
                    <a:pt x="3" y="118"/>
                  </a:cubicBezTo>
                  <a:cubicBezTo>
                    <a:pt x="3" y="119"/>
                    <a:pt x="3" y="119"/>
                    <a:pt x="3" y="119"/>
                  </a:cubicBezTo>
                  <a:cubicBezTo>
                    <a:pt x="7" y="119"/>
                    <a:pt x="7" y="119"/>
                    <a:pt x="7" y="119"/>
                  </a:cubicBezTo>
                  <a:cubicBezTo>
                    <a:pt x="8" y="118"/>
                    <a:pt x="8" y="118"/>
                    <a:pt x="9" y="118"/>
                  </a:cubicBezTo>
                  <a:cubicBezTo>
                    <a:pt x="9" y="118"/>
                    <a:pt x="10" y="118"/>
                    <a:pt x="10" y="118"/>
                  </a:cubicBezTo>
                  <a:cubicBezTo>
                    <a:pt x="11" y="117"/>
                    <a:pt x="12" y="117"/>
                    <a:pt x="13" y="116"/>
                  </a:cubicBezTo>
                  <a:cubicBezTo>
                    <a:pt x="14" y="116"/>
                    <a:pt x="15" y="115"/>
                    <a:pt x="15" y="113"/>
                  </a:cubicBezTo>
                  <a:cubicBezTo>
                    <a:pt x="14" y="113"/>
                    <a:pt x="14" y="113"/>
                    <a:pt x="14" y="113"/>
                  </a:cubicBezTo>
                  <a:cubicBezTo>
                    <a:pt x="15" y="113"/>
                    <a:pt x="15" y="113"/>
                    <a:pt x="15" y="113"/>
                  </a:cubicBezTo>
                  <a:cubicBezTo>
                    <a:pt x="15" y="112"/>
                    <a:pt x="16" y="111"/>
                    <a:pt x="16" y="110"/>
                  </a:cubicBezTo>
                  <a:cubicBezTo>
                    <a:pt x="16" y="109"/>
                    <a:pt x="15" y="109"/>
                    <a:pt x="15" y="108"/>
                  </a:cubicBezTo>
                  <a:cubicBezTo>
                    <a:pt x="15" y="107"/>
                    <a:pt x="16" y="107"/>
                    <a:pt x="16" y="106"/>
                  </a:cubicBezTo>
                  <a:cubicBezTo>
                    <a:pt x="16" y="106"/>
                    <a:pt x="16" y="106"/>
                    <a:pt x="16" y="106"/>
                  </a:cubicBezTo>
                  <a:cubicBezTo>
                    <a:pt x="16" y="104"/>
                    <a:pt x="16" y="103"/>
                    <a:pt x="17" y="102"/>
                  </a:cubicBezTo>
                  <a:cubicBezTo>
                    <a:pt x="17" y="101"/>
                    <a:pt x="17" y="100"/>
                    <a:pt x="18" y="98"/>
                  </a:cubicBezTo>
                  <a:cubicBezTo>
                    <a:pt x="18" y="98"/>
                    <a:pt x="18" y="98"/>
                    <a:pt x="18" y="98"/>
                  </a:cubicBezTo>
                  <a:cubicBezTo>
                    <a:pt x="18" y="94"/>
                    <a:pt x="18" y="92"/>
                    <a:pt x="19" y="88"/>
                  </a:cubicBezTo>
                  <a:cubicBezTo>
                    <a:pt x="18" y="88"/>
                    <a:pt x="18" y="88"/>
                    <a:pt x="18" y="88"/>
                  </a:cubicBezTo>
                  <a:cubicBezTo>
                    <a:pt x="17" y="89"/>
                    <a:pt x="17" y="89"/>
                    <a:pt x="17" y="89"/>
                  </a:cubicBezTo>
                  <a:cubicBezTo>
                    <a:pt x="19" y="91"/>
                    <a:pt x="20" y="91"/>
                    <a:pt x="21" y="92"/>
                  </a:cubicBezTo>
                  <a:cubicBezTo>
                    <a:pt x="21" y="92"/>
                    <a:pt x="21" y="92"/>
                    <a:pt x="21" y="92"/>
                  </a:cubicBezTo>
                  <a:cubicBezTo>
                    <a:pt x="21" y="92"/>
                    <a:pt x="21" y="92"/>
                    <a:pt x="21" y="92"/>
                  </a:cubicBezTo>
                  <a:cubicBezTo>
                    <a:pt x="22" y="93"/>
                    <a:pt x="22" y="93"/>
                    <a:pt x="23" y="94"/>
                  </a:cubicBezTo>
                  <a:cubicBezTo>
                    <a:pt x="23" y="95"/>
                    <a:pt x="23" y="95"/>
                    <a:pt x="24" y="96"/>
                  </a:cubicBezTo>
                  <a:cubicBezTo>
                    <a:pt x="24" y="96"/>
                    <a:pt x="24" y="96"/>
                    <a:pt x="24" y="96"/>
                  </a:cubicBezTo>
                  <a:cubicBezTo>
                    <a:pt x="26" y="100"/>
                    <a:pt x="28" y="102"/>
                    <a:pt x="30" y="104"/>
                  </a:cubicBezTo>
                  <a:cubicBezTo>
                    <a:pt x="32" y="103"/>
                    <a:pt x="32" y="103"/>
                    <a:pt x="32" y="103"/>
                  </a:cubicBezTo>
                  <a:cubicBezTo>
                    <a:pt x="30" y="104"/>
                    <a:pt x="30" y="104"/>
                    <a:pt x="30" y="104"/>
                  </a:cubicBezTo>
                  <a:cubicBezTo>
                    <a:pt x="31" y="105"/>
                    <a:pt x="32" y="105"/>
                    <a:pt x="32" y="106"/>
                  </a:cubicBezTo>
                  <a:cubicBezTo>
                    <a:pt x="33" y="106"/>
                    <a:pt x="33" y="106"/>
                    <a:pt x="33" y="106"/>
                  </a:cubicBezTo>
                  <a:cubicBezTo>
                    <a:pt x="34" y="105"/>
                    <a:pt x="34" y="105"/>
                    <a:pt x="34" y="105"/>
                  </a:cubicBezTo>
                  <a:cubicBezTo>
                    <a:pt x="33" y="106"/>
                    <a:pt x="33" y="106"/>
                    <a:pt x="33" y="106"/>
                  </a:cubicBezTo>
                  <a:cubicBezTo>
                    <a:pt x="34" y="107"/>
                    <a:pt x="34" y="107"/>
                    <a:pt x="35" y="108"/>
                  </a:cubicBezTo>
                  <a:cubicBezTo>
                    <a:pt x="35" y="108"/>
                    <a:pt x="35" y="108"/>
                    <a:pt x="35" y="108"/>
                  </a:cubicBezTo>
                  <a:cubicBezTo>
                    <a:pt x="35" y="108"/>
                    <a:pt x="35" y="108"/>
                    <a:pt x="35" y="108"/>
                  </a:cubicBezTo>
                  <a:cubicBezTo>
                    <a:pt x="36" y="110"/>
                    <a:pt x="37" y="111"/>
                    <a:pt x="38" y="112"/>
                  </a:cubicBezTo>
                  <a:cubicBezTo>
                    <a:pt x="41" y="115"/>
                    <a:pt x="42" y="117"/>
                    <a:pt x="45" y="119"/>
                  </a:cubicBezTo>
                  <a:cubicBezTo>
                    <a:pt x="45" y="119"/>
                    <a:pt x="45" y="119"/>
                    <a:pt x="45" y="119"/>
                  </a:cubicBezTo>
                  <a:cubicBezTo>
                    <a:pt x="48" y="122"/>
                    <a:pt x="49" y="124"/>
                    <a:pt x="51" y="127"/>
                  </a:cubicBezTo>
                  <a:cubicBezTo>
                    <a:pt x="53" y="126"/>
                    <a:pt x="53" y="126"/>
                    <a:pt x="53" y="126"/>
                  </a:cubicBezTo>
                  <a:cubicBezTo>
                    <a:pt x="51" y="127"/>
                    <a:pt x="51" y="127"/>
                    <a:pt x="51" y="127"/>
                  </a:cubicBezTo>
                  <a:cubicBezTo>
                    <a:pt x="53" y="128"/>
                    <a:pt x="53" y="130"/>
                    <a:pt x="54" y="131"/>
                  </a:cubicBezTo>
                  <a:cubicBezTo>
                    <a:pt x="55" y="130"/>
                    <a:pt x="55" y="130"/>
                    <a:pt x="55" y="130"/>
                  </a:cubicBezTo>
                  <a:cubicBezTo>
                    <a:pt x="54" y="131"/>
                    <a:pt x="54" y="131"/>
                    <a:pt x="54" y="131"/>
                  </a:cubicBezTo>
                  <a:cubicBezTo>
                    <a:pt x="56" y="133"/>
                    <a:pt x="57" y="134"/>
                    <a:pt x="58" y="135"/>
                  </a:cubicBezTo>
                  <a:cubicBezTo>
                    <a:pt x="58" y="135"/>
                    <a:pt x="58" y="135"/>
                    <a:pt x="58" y="135"/>
                  </a:cubicBezTo>
                  <a:cubicBezTo>
                    <a:pt x="59" y="137"/>
                    <a:pt x="60" y="138"/>
                    <a:pt x="62" y="139"/>
                  </a:cubicBezTo>
                  <a:cubicBezTo>
                    <a:pt x="62" y="139"/>
                    <a:pt x="62" y="139"/>
                    <a:pt x="62" y="139"/>
                  </a:cubicBezTo>
                  <a:cubicBezTo>
                    <a:pt x="62" y="139"/>
                    <a:pt x="62" y="139"/>
                    <a:pt x="62" y="139"/>
                  </a:cubicBezTo>
                  <a:cubicBezTo>
                    <a:pt x="62" y="140"/>
                    <a:pt x="63" y="141"/>
                    <a:pt x="64" y="142"/>
                  </a:cubicBezTo>
                  <a:cubicBezTo>
                    <a:pt x="65" y="143"/>
                    <a:pt x="66" y="144"/>
                    <a:pt x="68" y="145"/>
                  </a:cubicBezTo>
                  <a:cubicBezTo>
                    <a:pt x="69" y="145"/>
                    <a:pt x="70" y="145"/>
                    <a:pt x="70" y="145"/>
                  </a:cubicBezTo>
                  <a:cubicBezTo>
                    <a:pt x="71" y="145"/>
                    <a:pt x="72" y="145"/>
                    <a:pt x="73" y="145"/>
                  </a:cubicBezTo>
                  <a:cubicBezTo>
                    <a:pt x="76" y="145"/>
                    <a:pt x="77" y="144"/>
                    <a:pt x="79" y="144"/>
                  </a:cubicBezTo>
                  <a:cubicBezTo>
                    <a:pt x="79" y="144"/>
                    <a:pt x="79" y="144"/>
                    <a:pt x="79" y="144"/>
                  </a:cubicBezTo>
                  <a:cubicBezTo>
                    <a:pt x="85" y="142"/>
                    <a:pt x="88" y="141"/>
                    <a:pt x="93" y="140"/>
                  </a:cubicBezTo>
                  <a:cubicBezTo>
                    <a:pt x="93" y="140"/>
                    <a:pt x="93" y="140"/>
                    <a:pt x="93" y="140"/>
                  </a:cubicBezTo>
                  <a:cubicBezTo>
                    <a:pt x="97" y="139"/>
                    <a:pt x="99" y="138"/>
                    <a:pt x="102" y="137"/>
                  </a:cubicBezTo>
                  <a:cubicBezTo>
                    <a:pt x="102" y="137"/>
                    <a:pt x="102" y="137"/>
                    <a:pt x="102" y="137"/>
                  </a:cubicBezTo>
                  <a:cubicBezTo>
                    <a:pt x="104" y="136"/>
                    <a:pt x="106" y="136"/>
                    <a:pt x="107" y="134"/>
                  </a:cubicBezTo>
                  <a:cubicBezTo>
                    <a:pt x="109" y="133"/>
                    <a:pt x="110" y="132"/>
                    <a:pt x="111" y="129"/>
                  </a:cubicBezTo>
                  <a:cubicBezTo>
                    <a:pt x="109" y="129"/>
                    <a:pt x="109" y="129"/>
                    <a:pt x="109" y="129"/>
                  </a:cubicBezTo>
                  <a:cubicBezTo>
                    <a:pt x="108" y="130"/>
                    <a:pt x="108" y="130"/>
                    <a:pt x="108" y="130"/>
                  </a:cubicBezTo>
                  <a:cubicBezTo>
                    <a:pt x="111" y="132"/>
                    <a:pt x="113" y="132"/>
                    <a:pt x="115" y="134"/>
                  </a:cubicBezTo>
                  <a:cubicBezTo>
                    <a:pt x="116" y="135"/>
                    <a:pt x="116" y="135"/>
                    <a:pt x="117" y="136"/>
                  </a:cubicBezTo>
                  <a:cubicBezTo>
                    <a:pt x="118" y="137"/>
                    <a:pt x="119" y="138"/>
                    <a:pt x="120" y="139"/>
                  </a:cubicBezTo>
                  <a:cubicBezTo>
                    <a:pt x="120" y="139"/>
                    <a:pt x="120" y="139"/>
                    <a:pt x="120" y="139"/>
                  </a:cubicBezTo>
                  <a:cubicBezTo>
                    <a:pt x="121" y="140"/>
                    <a:pt x="122" y="140"/>
                    <a:pt x="123" y="140"/>
                  </a:cubicBezTo>
                  <a:cubicBezTo>
                    <a:pt x="124" y="140"/>
                    <a:pt x="125" y="141"/>
                    <a:pt x="126" y="141"/>
                  </a:cubicBezTo>
                  <a:cubicBezTo>
                    <a:pt x="126" y="141"/>
                    <a:pt x="126" y="141"/>
                    <a:pt x="126" y="141"/>
                  </a:cubicBezTo>
                  <a:cubicBezTo>
                    <a:pt x="128" y="142"/>
                    <a:pt x="130" y="143"/>
                    <a:pt x="132" y="144"/>
                  </a:cubicBezTo>
                  <a:cubicBezTo>
                    <a:pt x="134" y="144"/>
                    <a:pt x="136" y="145"/>
                    <a:pt x="138" y="145"/>
                  </a:cubicBezTo>
                  <a:cubicBezTo>
                    <a:pt x="139" y="145"/>
                    <a:pt x="139" y="145"/>
                    <a:pt x="140" y="145"/>
                  </a:cubicBezTo>
                  <a:cubicBezTo>
                    <a:pt x="142" y="145"/>
                    <a:pt x="142" y="144"/>
                    <a:pt x="143" y="144"/>
                  </a:cubicBezTo>
                  <a:cubicBezTo>
                    <a:pt x="143" y="144"/>
                    <a:pt x="143" y="144"/>
                    <a:pt x="143" y="144"/>
                  </a:cubicBezTo>
                  <a:cubicBezTo>
                    <a:pt x="143" y="144"/>
                    <a:pt x="143" y="144"/>
                    <a:pt x="143" y="144"/>
                  </a:cubicBezTo>
                  <a:cubicBezTo>
                    <a:pt x="145" y="143"/>
                    <a:pt x="147" y="143"/>
                    <a:pt x="149" y="142"/>
                  </a:cubicBezTo>
                  <a:cubicBezTo>
                    <a:pt x="149" y="142"/>
                    <a:pt x="149" y="142"/>
                    <a:pt x="149" y="142"/>
                  </a:cubicBezTo>
                  <a:cubicBezTo>
                    <a:pt x="149" y="142"/>
                    <a:pt x="149" y="142"/>
                    <a:pt x="149" y="142"/>
                  </a:cubicBezTo>
                  <a:cubicBezTo>
                    <a:pt x="150" y="141"/>
                    <a:pt x="150" y="141"/>
                    <a:pt x="151" y="141"/>
                  </a:cubicBezTo>
                  <a:cubicBezTo>
                    <a:pt x="151" y="140"/>
                    <a:pt x="152" y="140"/>
                    <a:pt x="152" y="140"/>
                  </a:cubicBezTo>
                  <a:cubicBezTo>
                    <a:pt x="153" y="140"/>
                    <a:pt x="153" y="140"/>
                    <a:pt x="153" y="140"/>
                  </a:cubicBezTo>
                  <a:cubicBezTo>
                    <a:pt x="153" y="139"/>
                    <a:pt x="153" y="139"/>
                    <a:pt x="153" y="139"/>
                  </a:cubicBezTo>
                  <a:cubicBezTo>
                    <a:pt x="154" y="138"/>
                    <a:pt x="154" y="137"/>
                    <a:pt x="155" y="136"/>
                  </a:cubicBezTo>
                  <a:cubicBezTo>
                    <a:pt x="155" y="135"/>
                    <a:pt x="156" y="134"/>
                    <a:pt x="156" y="134"/>
                  </a:cubicBezTo>
                  <a:cubicBezTo>
                    <a:pt x="155" y="133"/>
                    <a:pt x="155" y="133"/>
                    <a:pt x="155" y="133"/>
                  </a:cubicBezTo>
                  <a:cubicBezTo>
                    <a:pt x="156" y="134"/>
                    <a:pt x="156" y="134"/>
                    <a:pt x="156" y="134"/>
                  </a:cubicBezTo>
                  <a:cubicBezTo>
                    <a:pt x="156" y="134"/>
                    <a:pt x="157" y="134"/>
                    <a:pt x="157" y="133"/>
                  </a:cubicBezTo>
                  <a:cubicBezTo>
                    <a:pt x="158" y="133"/>
                    <a:pt x="158" y="133"/>
                    <a:pt x="159" y="132"/>
                  </a:cubicBezTo>
                  <a:cubicBezTo>
                    <a:pt x="159" y="132"/>
                    <a:pt x="159" y="132"/>
                    <a:pt x="159" y="132"/>
                  </a:cubicBezTo>
                  <a:cubicBezTo>
                    <a:pt x="159" y="132"/>
                    <a:pt x="159" y="131"/>
                    <a:pt x="160" y="130"/>
                  </a:cubicBezTo>
                  <a:cubicBezTo>
                    <a:pt x="160" y="130"/>
                    <a:pt x="160" y="129"/>
                    <a:pt x="160" y="129"/>
                  </a:cubicBezTo>
                  <a:cubicBezTo>
                    <a:pt x="159" y="128"/>
                    <a:pt x="159" y="128"/>
                    <a:pt x="159" y="128"/>
                  </a:cubicBezTo>
                  <a:cubicBezTo>
                    <a:pt x="160" y="129"/>
                    <a:pt x="160" y="129"/>
                    <a:pt x="160" y="129"/>
                  </a:cubicBezTo>
                  <a:cubicBezTo>
                    <a:pt x="160" y="128"/>
                    <a:pt x="160" y="128"/>
                    <a:pt x="161" y="127"/>
                  </a:cubicBezTo>
                  <a:cubicBezTo>
                    <a:pt x="161" y="126"/>
                    <a:pt x="161" y="126"/>
                    <a:pt x="161" y="125"/>
                  </a:cubicBezTo>
                  <a:cubicBezTo>
                    <a:pt x="161" y="124"/>
                    <a:pt x="161" y="124"/>
                    <a:pt x="161" y="124"/>
                  </a:cubicBezTo>
                  <a:cubicBezTo>
                    <a:pt x="161" y="124"/>
                    <a:pt x="161" y="124"/>
                    <a:pt x="161" y="124"/>
                  </a:cubicBezTo>
                  <a:cubicBezTo>
                    <a:pt x="161" y="123"/>
                    <a:pt x="161" y="123"/>
                    <a:pt x="161" y="122"/>
                  </a:cubicBezTo>
                  <a:cubicBezTo>
                    <a:pt x="161" y="122"/>
                    <a:pt x="160" y="122"/>
                    <a:pt x="160" y="121"/>
                  </a:cubicBezTo>
                  <a:cubicBezTo>
                    <a:pt x="160" y="121"/>
                    <a:pt x="160" y="121"/>
                    <a:pt x="160" y="121"/>
                  </a:cubicBezTo>
                  <a:cubicBezTo>
                    <a:pt x="159" y="121"/>
                    <a:pt x="159" y="121"/>
                    <a:pt x="159" y="121"/>
                  </a:cubicBezTo>
                  <a:cubicBezTo>
                    <a:pt x="160" y="121"/>
                    <a:pt x="160" y="121"/>
                    <a:pt x="160" y="121"/>
                  </a:cubicBezTo>
                  <a:cubicBezTo>
                    <a:pt x="161" y="120"/>
                    <a:pt x="161" y="119"/>
                    <a:pt x="162" y="118"/>
                  </a:cubicBezTo>
                  <a:cubicBezTo>
                    <a:pt x="162" y="117"/>
                    <a:pt x="163" y="116"/>
                    <a:pt x="164" y="115"/>
                  </a:cubicBezTo>
                  <a:cubicBezTo>
                    <a:pt x="164" y="115"/>
                    <a:pt x="164" y="115"/>
                    <a:pt x="164" y="115"/>
                  </a:cubicBezTo>
                  <a:cubicBezTo>
                    <a:pt x="165" y="112"/>
                    <a:pt x="165" y="111"/>
                    <a:pt x="166" y="109"/>
                  </a:cubicBezTo>
                  <a:cubicBezTo>
                    <a:pt x="166" y="109"/>
                    <a:pt x="166" y="109"/>
                    <a:pt x="166" y="109"/>
                  </a:cubicBezTo>
                  <a:cubicBezTo>
                    <a:pt x="166" y="109"/>
                    <a:pt x="166" y="109"/>
                    <a:pt x="166" y="109"/>
                  </a:cubicBezTo>
                  <a:cubicBezTo>
                    <a:pt x="166" y="109"/>
                    <a:pt x="167" y="108"/>
                    <a:pt x="168" y="108"/>
                  </a:cubicBezTo>
                  <a:cubicBezTo>
                    <a:pt x="168" y="108"/>
                    <a:pt x="169" y="107"/>
                    <a:pt x="170" y="106"/>
                  </a:cubicBezTo>
                  <a:cubicBezTo>
                    <a:pt x="170" y="105"/>
                    <a:pt x="170" y="105"/>
                    <a:pt x="170" y="105"/>
                  </a:cubicBezTo>
                  <a:cubicBezTo>
                    <a:pt x="170" y="104"/>
                    <a:pt x="170" y="104"/>
                    <a:pt x="170" y="104"/>
                  </a:cubicBezTo>
                  <a:cubicBezTo>
                    <a:pt x="169" y="104"/>
                    <a:pt x="169" y="104"/>
                    <a:pt x="169" y="104"/>
                  </a:cubicBezTo>
                  <a:cubicBezTo>
                    <a:pt x="170" y="104"/>
                    <a:pt x="170" y="104"/>
                    <a:pt x="170" y="104"/>
                  </a:cubicBezTo>
                  <a:cubicBezTo>
                    <a:pt x="171" y="103"/>
                    <a:pt x="171" y="101"/>
                    <a:pt x="171" y="99"/>
                  </a:cubicBezTo>
                  <a:cubicBezTo>
                    <a:pt x="171" y="99"/>
                    <a:pt x="171" y="98"/>
                    <a:pt x="171" y="97"/>
                  </a:cubicBezTo>
                  <a:cubicBezTo>
                    <a:pt x="171" y="97"/>
                    <a:pt x="171" y="97"/>
                    <a:pt x="171" y="97"/>
                  </a:cubicBezTo>
                  <a:cubicBezTo>
                    <a:pt x="168" y="68"/>
                    <a:pt x="168" y="68"/>
                    <a:pt x="168" y="68"/>
                  </a:cubicBezTo>
                  <a:cubicBezTo>
                    <a:pt x="168" y="68"/>
                    <a:pt x="168" y="68"/>
                    <a:pt x="168" y="68"/>
                  </a:cubicBezTo>
                  <a:cubicBezTo>
                    <a:pt x="167" y="68"/>
                    <a:pt x="167" y="67"/>
                    <a:pt x="167" y="67"/>
                  </a:cubicBezTo>
                  <a:cubicBezTo>
                    <a:pt x="167" y="66"/>
                    <a:pt x="168" y="65"/>
                    <a:pt x="168" y="63"/>
                  </a:cubicBezTo>
                  <a:cubicBezTo>
                    <a:pt x="168" y="63"/>
                    <a:pt x="168" y="63"/>
                    <a:pt x="168" y="63"/>
                  </a:cubicBezTo>
                  <a:cubicBezTo>
                    <a:pt x="168" y="62"/>
                    <a:pt x="168" y="62"/>
                    <a:pt x="168" y="62"/>
                  </a:cubicBezTo>
                  <a:cubicBezTo>
                    <a:pt x="169" y="62"/>
                    <a:pt x="169" y="61"/>
                    <a:pt x="169" y="61"/>
                  </a:cubicBezTo>
                  <a:cubicBezTo>
                    <a:pt x="169" y="60"/>
                    <a:pt x="169" y="60"/>
                    <a:pt x="169" y="60"/>
                  </a:cubicBezTo>
                  <a:cubicBezTo>
                    <a:pt x="169" y="60"/>
                    <a:pt x="169" y="60"/>
                    <a:pt x="169" y="60"/>
                  </a:cubicBezTo>
                  <a:cubicBezTo>
                    <a:pt x="169" y="59"/>
                    <a:pt x="168" y="58"/>
                    <a:pt x="167" y="58"/>
                  </a:cubicBezTo>
                  <a:cubicBezTo>
                    <a:pt x="167" y="56"/>
                    <a:pt x="166" y="56"/>
                    <a:pt x="165" y="55"/>
                  </a:cubicBezTo>
                  <a:cubicBezTo>
                    <a:pt x="164" y="55"/>
                    <a:pt x="164" y="54"/>
                    <a:pt x="164" y="54"/>
                  </a:cubicBezTo>
                  <a:cubicBezTo>
                    <a:pt x="164" y="54"/>
                    <a:pt x="164" y="54"/>
                    <a:pt x="164" y="54"/>
                  </a:cubicBezTo>
                  <a:cubicBezTo>
                    <a:pt x="164" y="53"/>
                    <a:pt x="164" y="53"/>
                    <a:pt x="164" y="52"/>
                  </a:cubicBezTo>
                  <a:cubicBezTo>
                    <a:pt x="164" y="50"/>
                    <a:pt x="164" y="49"/>
                    <a:pt x="165" y="47"/>
                  </a:cubicBezTo>
                  <a:cubicBezTo>
                    <a:pt x="165" y="45"/>
                    <a:pt x="166" y="44"/>
                    <a:pt x="167" y="41"/>
                  </a:cubicBezTo>
                  <a:cubicBezTo>
                    <a:pt x="167" y="41"/>
                    <a:pt x="167" y="41"/>
                    <a:pt x="167" y="41"/>
                  </a:cubicBezTo>
                  <a:cubicBezTo>
                    <a:pt x="167" y="40"/>
                    <a:pt x="167" y="40"/>
                    <a:pt x="167" y="40"/>
                  </a:cubicBezTo>
                  <a:cubicBezTo>
                    <a:pt x="166" y="40"/>
                    <a:pt x="166" y="40"/>
                    <a:pt x="166" y="40"/>
                  </a:cubicBezTo>
                  <a:cubicBezTo>
                    <a:pt x="167" y="40"/>
                    <a:pt x="167" y="40"/>
                    <a:pt x="167" y="40"/>
                  </a:cubicBezTo>
                  <a:cubicBezTo>
                    <a:pt x="168" y="38"/>
                    <a:pt x="169" y="36"/>
                    <a:pt x="170" y="33"/>
                  </a:cubicBezTo>
                  <a:cubicBezTo>
                    <a:pt x="170" y="33"/>
                    <a:pt x="170" y="33"/>
                    <a:pt x="170" y="33"/>
                  </a:cubicBezTo>
                  <a:cubicBezTo>
                    <a:pt x="170" y="32"/>
                    <a:pt x="170" y="30"/>
                    <a:pt x="170" y="29"/>
                  </a:cubicBezTo>
                  <a:cubicBezTo>
                    <a:pt x="170" y="28"/>
                    <a:pt x="170" y="27"/>
                    <a:pt x="170" y="26"/>
                  </a:cubicBezTo>
                  <a:cubicBezTo>
                    <a:pt x="170" y="26"/>
                    <a:pt x="170" y="26"/>
                    <a:pt x="170" y="26"/>
                  </a:cubicBezTo>
                  <a:cubicBezTo>
                    <a:pt x="171" y="25"/>
                    <a:pt x="171" y="24"/>
                    <a:pt x="172" y="23"/>
                  </a:cubicBezTo>
                  <a:cubicBezTo>
                    <a:pt x="173" y="23"/>
                    <a:pt x="174" y="22"/>
                    <a:pt x="175" y="21"/>
                  </a:cubicBezTo>
                  <a:cubicBezTo>
                    <a:pt x="176" y="20"/>
                    <a:pt x="177" y="20"/>
                    <a:pt x="177" y="19"/>
                  </a:cubicBezTo>
                  <a:cubicBezTo>
                    <a:pt x="178" y="19"/>
                    <a:pt x="179" y="18"/>
                    <a:pt x="180" y="18"/>
                  </a:cubicBezTo>
                  <a:cubicBezTo>
                    <a:pt x="181" y="18"/>
                    <a:pt x="181" y="18"/>
                    <a:pt x="181" y="18"/>
                  </a:cubicBezTo>
                  <a:cubicBezTo>
                    <a:pt x="181" y="18"/>
                    <a:pt x="182" y="18"/>
                    <a:pt x="183" y="18"/>
                  </a:cubicBezTo>
                  <a:cubicBezTo>
                    <a:pt x="184" y="18"/>
                    <a:pt x="184" y="18"/>
                    <a:pt x="184" y="18"/>
                  </a:cubicBezTo>
                  <a:cubicBezTo>
                    <a:pt x="185" y="18"/>
                    <a:pt x="186" y="18"/>
                    <a:pt x="187" y="17"/>
                  </a:cubicBezTo>
                  <a:cubicBezTo>
                    <a:pt x="188" y="17"/>
                    <a:pt x="188" y="16"/>
                    <a:pt x="189" y="15"/>
                  </a:cubicBezTo>
                  <a:cubicBezTo>
                    <a:pt x="189" y="15"/>
                    <a:pt x="189" y="15"/>
                    <a:pt x="189" y="15"/>
                  </a:cubicBezTo>
                  <a:cubicBezTo>
                    <a:pt x="189" y="15"/>
                    <a:pt x="189" y="15"/>
                    <a:pt x="189" y="15"/>
                  </a:cubicBezTo>
                  <a:cubicBezTo>
                    <a:pt x="190" y="14"/>
                    <a:pt x="191" y="13"/>
                    <a:pt x="191" y="11"/>
                  </a:cubicBezTo>
                  <a:cubicBezTo>
                    <a:pt x="191" y="11"/>
                    <a:pt x="191" y="11"/>
                    <a:pt x="191" y="11"/>
                  </a:cubicBezTo>
                  <a:cubicBezTo>
                    <a:pt x="191" y="11"/>
                    <a:pt x="191" y="11"/>
                    <a:pt x="191" y="11"/>
                  </a:cubicBezTo>
                  <a:cubicBezTo>
                    <a:pt x="192" y="10"/>
                    <a:pt x="192" y="8"/>
                    <a:pt x="192" y="6"/>
                  </a:cubicBezTo>
                  <a:cubicBezTo>
                    <a:pt x="192" y="6"/>
                    <a:pt x="192" y="6"/>
                    <a:pt x="192" y="6"/>
                  </a:cubicBezTo>
                  <a:cubicBezTo>
                    <a:pt x="192" y="6"/>
                    <a:pt x="192" y="6"/>
                    <a:pt x="192" y="6"/>
                  </a:cubicBezTo>
                  <a:cubicBezTo>
                    <a:pt x="192" y="5"/>
                    <a:pt x="192" y="5"/>
                    <a:pt x="192" y="4"/>
                  </a:cubicBezTo>
                  <a:cubicBezTo>
                    <a:pt x="192" y="4"/>
                    <a:pt x="192" y="4"/>
                    <a:pt x="192" y="4"/>
                  </a:cubicBezTo>
                  <a:cubicBezTo>
                    <a:pt x="192" y="4"/>
                    <a:pt x="192" y="4"/>
                    <a:pt x="192" y="4"/>
                  </a:cubicBezTo>
                  <a:cubicBezTo>
                    <a:pt x="192" y="4"/>
                    <a:pt x="192" y="4"/>
                    <a:pt x="192" y="4"/>
                  </a:cubicBezTo>
                  <a:cubicBezTo>
                    <a:pt x="192" y="3"/>
                    <a:pt x="192" y="3"/>
                    <a:pt x="192" y="3"/>
                  </a:cubicBezTo>
                  <a:cubicBezTo>
                    <a:pt x="191" y="3"/>
                    <a:pt x="191" y="3"/>
                    <a:pt x="191" y="3"/>
                  </a:cubicBezTo>
                  <a:cubicBezTo>
                    <a:pt x="192" y="3"/>
                    <a:pt x="192" y="3"/>
                    <a:pt x="192" y="3"/>
                  </a:cubicBezTo>
                  <a:cubicBezTo>
                    <a:pt x="192" y="3"/>
                    <a:pt x="192" y="3"/>
                    <a:pt x="192" y="3"/>
                  </a:cubicBezTo>
                  <a:cubicBezTo>
                    <a:pt x="191" y="3"/>
                    <a:pt x="191" y="3"/>
                    <a:pt x="191" y="3"/>
                  </a:cubicBezTo>
                  <a:cubicBezTo>
                    <a:pt x="192" y="3"/>
                    <a:pt x="192" y="3"/>
                    <a:pt x="192" y="3"/>
                  </a:cubicBezTo>
                  <a:cubicBezTo>
                    <a:pt x="191" y="3"/>
                    <a:pt x="191" y="3"/>
                    <a:pt x="191" y="3"/>
                  </a:cubicBezTo>
                  <a:cubicBezTo>
                    <a:pt x="191" y="4"/>
                    <a:pt x="191" y="4"/>
                    <a:pt x="191" y="4"/>
                  </a:cubicBezTo>
                  <a:cubicBezTo>
                    <a:pt x="192" y="3"/>
                    <a:pt x="192" y="3"/>
                    <a:pt x="192" y="3"/>
                  </a:cubicBezTo>
                  <a:cubicBezTo>
                    <a:pt x="191" y="3"/>
                    <a:pt x="191" y="3"/>
                    <a:pt x="191" y="3"/>
                  </a:cubicBezTo>
                  <a:cubicBezTo>
                    <a:pt x="191" y="4"/>
                    <a:pt x="191" y="4"/>
                    <a:pt x="191" y="4"/>
                  </a:cubicBezTo>
                  <a:cubicBezTo>
                    <a:pt x="192" y="4"/>
                    <a:pt x="192" y="4"/>
                    <a:pt x="192" y="4"/>
                  </a:cubicBezTo>
                  <a:cubicBezTo>
                    <a:pt x="192" y="4"/>
                    <a:pt x="192" y="4"/>
                    <a:pt x="193" y="4"/>
                  </a:cubicBezTo>
                  <a:cubicBezTo>
                    <a:pt x="193" y="4"/>
                    <a:pt x="194" y="4"/>
                    <a:pt x="195" y="5"/>
                  </a:cubicBezTo>
                  <a:cubicBezTo>
                    <a:pt x="195" y="5"/>
                    <a:pt x="195" y="5"/>
                    <a:pt x="195" y="5"/>
                  </a:cubicBezTo>
                  <a:cubicBezTo>
                    <a:pt x="198" y="6"/>
                    <a:pt x="200" y="6"/>
                    <a:pt x="203" y="8"/>
                  </a:cubicBezTo>
                  <a:cubicBezTo>
                    <a:pt x="203" y="8"/>
                    <a:pt x="203" y="8"/>
                    <a:pt x="203" y="8"/>
                  </a:cubicBezTo>
                  <a:cubicBezTo>
                    <a:pt x="208" y="10"/>
                    <a:pt x="211" y="10"/>
                    <a:pt x="216" y="12"/>
                  </a:cubicBezTo>
                  <a:cubicBezTo>
                    <a:pt x="219" y="13"/>
                    <a:pt x="221" y="15"/>
                    <a:pt x="225" y="17"/>
                  </a:cubicBezTo>
                  <a:cubicBezTo>
                    <a:pt x="226" y="17"/>
                    <a:pt x="227" y="18"/>
                    <a:pt x="228" y="18"/>
                  </a:cubicBezTo>
                  <a:cubicBezTo>
                    <a:pt x="228" y="18"/>
                    <a:pt x="228" y="18"/>
                    <a:pt x="228" y="18"/>
                  </a:cubicBezTo>
                  <a:cubicBezTo>
                    <a:pt x="229" y="20"/>
                    <a:pt x="230" y="21"/>
                    <a:pt x="232" y="22"/>
                  </a:cubicBezTo>
                  <a:cubicBezTo>
                    <a:pt x="232" y="22"/>
                    <a:pt x="232" y="22"/>
                    <a:pt x="232" y="22"/>
                  </a:cubicBezTo>
                  <a:cubicBezTo>
                    <a:pt x="233" y="23"/>
                    <a:pt x="235" y="24"/>
                    <a:pt x="236" y="25"/>
                  </a:cubicBezTo>
                  <a:cubicBezTo>
                    <a:pt x="236" y="26"/>
                    <a:pt x="237" y="27"/>
                    <a:pt x="237" y="28"/>
                  </a:cubicBezTo>
                  <a:cubicBezTo>
                    <a:pt x="237" y="28"/>
                    <a:pt x="237" y="28"/>
                    <a:pt x="237" y="28"/>
                  </a:cubicBezTo>
                  <a:cubicBezTo>
                    <a:pt x="238" y="34"/>
                    <a:pt x="238" y="34"/>
                    <a:pt x="238" y="34"/>
                  </a:cubicBezTo>
                  <a:cubicBezTo>
                    <a:pt x="240" y="45"/>
                    <a:pt x="240" y="45"/>
                    <a:pt x="240" y="45"/>
                  </a:cubicBezTo>
                  <a:cubicBezTo>
                    <a:pt x="242" y="59"/>
                    <a:pt x="242" y="59"/>
                    <a:pt x="242" y="59"/>
                  </a:cubicBezTo>
                  <a:cubicBezTo>
                    <a:pt x="242" y="63"/>
                    <a:pt x="243" y="65"/>
                    <a:pt x="244" y="67"/>
                  </a:cubicBezTo>
                  <a:cubicBezTo>
                    <a:pt x="245" y="70"/>
                    <a:pt x="246" y="72"/>
                    <a:pt x="246" y="75"/>
                  </a:cubicBezTo>
                  <a:cubicBezTo>
                    <a:pt x="246" y="75"/>
                    <a:pt x="246" y="75"/>
                    <a:pt x="246" y="75"/>
                  </a:cubicBezTo>
                  <a:cubicBezTo>
                    <a:pt x="246" y="75"/>
                    <a:pt x="246" y="76"/>
                    <a:pt x="246" y="76"/>
                  </a:cubicBezTo>
                  <a:cubicBezTo>
                    <a:pt x="246" y="78"/>
                    <a:pt x="246" y="79"/>
                    <a:pt x="246" y="81"/>
                  </a:cubicBezTo>
                  <a:cubicBezTo>
                    <a:pt x="245" y="83"/>
                    <a:pt x="245" y="84"/>
                    <a:pt x="244" y="86"/>
                  </a:cubicBezTo>
                  <a:cubicBezTo>
                    <a:pt x="244" y="86"/>
                    <a:pt x="244" y="86"/>
                    <a:pt x="244" y="86"/>
                  </a:cubicBezTo>
                  <a:cubicBezTo>
                    <a:pt x="244" y="86"/>
                    <a:pt x="244" y="86"/>
                    <a:pt x="243" y="87"/>
                  </a:cubicBezTo>
                  <a:cubicBezTo>
                    <a:pt x="243" y="87"/>
                    <a:pt x="242" y="88"/>
                    <a:pt x="242" y="89"/>
                  </a:cubicBezTo>
                  <a:cubicBezTo>
                    <a:pt x="242" y="89"/>
                    <a:pt x="242" y="89"/>
                    <a:pt x="242" y="89"/>
                  </a:cubicBezTo>
                  <a:cubicBezTo>
                    <a:pt x="242" y="90"/>
                    <a:pt x="243" y="91"/>
                    <a:pt x="243" y="91"/>
                  </a:cubicBezTo>
                  <a:cubicBezTo>
                    <a:pt x="244" y="92"/>
                    <a:pt x="244" y="92"/>
                    <a:pt x="245" y="92"/>
                  </a:cubicBezTo>
                  <a:cubicBezTo>
                    <a:pt x="245" y="93"/>
                    <a:pt x="245" y="93"/>
                    <a:pt x="245" y="93"/>
                  </a:cubicBezTo>
                  <a:cubicBezTo>
                    <a:pt x="245" y="93"/>
                    <a:pt x="245" y="93"/>
                    <a:pt x="245" y="93"/>
                  </a:cubicBezTo>
                  <a:cubicBezTo>
                    <a:pt x="246" y="93"/>
                    <a:pt x="246" y="94"/>
                    <a:pt x="247" y="94"/>
                  </a:cubicBezTo>
                  <a:cubicBezTo>
                    <a:pt x="248" y="95"/>
                    <a:pt x="249" y="95"/>
                    <a:pt x="250" y="95"/>
                  </a:cubicBezTo>
                  <a:cubicBezTo>
                    <a:pt x="251" y="95"/>
                    <a:pt x="251" y="95"/>
                    <a:pt x="252" y="95"/>
                  </a:cubicBezTo>
                  <a:cubicBezTo>
                    <a:pt x="252" y="95"/>
                    <a:pt x="252" y="95"/>
                    <a:pt x="252"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6"/>
                    <a:pt x="253" y="96"/>
                    <a:pt x="253" y="96"/>
                  </a:cubicBezTo>
                  <a:cubicBezTo>
                    <a:pt x="253" y="97"/>
                    <a:pt x="252" y="99"/>
                    <a:pt x="252" y="101"/>
                  </a:cubicBezTo>
                  <a:cubicBezTo>
                    <a:pt x="252" y="101"/>
                    <a:pt x="252" y="101"/>
                    <a:pt x="252" y="101"/>
                  </a:cubicBezTo>
                  <a:cubicBezTo>
                    <a:pt x="252" y="101"/>
                    <a:pt x="252" y="101"/>
                    <a:pt x="252" y="101"/>
                  </a:cubicBezTo>
                  <a:cubicBezTo>
                    <a:pt x="252" y="103"/>
                    <a:pt x="253" y="105"/>
                    <a:pt x="253" y="106"/>
                  </a:cubicBezTo>
                  <a:cubicBezTo>
                    <a:pt x="253" y="106"/>
                    <a:pt x="253" y="106"/>
                    <a:pt x="253" y="106"/>
                  </a:cubicBezTo>
                  <a:cubicBezTo>
                    <a:pt x="253" y="110"/>
                    <a:pt x="254" y="113"/>
                    <a:pt x="255" y="116"/>
                  </a:cubicBezTo>
                  <a:cubicBezTo>
                    <a:pt x="255" y="116"/>
                    <a:pt x="255" y="116"/>
                    <a:pt x="255" y="116"/>
                  </a:cubicBezTo>
                  <a:cubicBezTo>
                    <a:pt x="255" y="119"/>
                    <a:pt x="256" y="120"/>
                    <a:pt x="257" y="122"/>
                  </a:cubicBezTo>
                  <a:cubicBezTo>
                    <a:pt x="257" y="122"/>
                    <a:pt x="257" y="122"/>
                    <a:pt x="257" y="122"/>
                  </a:cubicBezTo>
                  <a:cubicBezTo>
                    <a:pt x="258" y="124"/>
                    <a:pt x="259" y="125"/>
                    <a:pt x="260" y="126"/>
                  </a:cubicBezTo>
                  <a:cubicBezTo>
                    <a:pt x="261" y="127"/>
                    <a:pt x="262" y="128"/>
                    <a:pt x="263" y="130"/>
                  </a:cubicBezTo>
                  <a:cubicBezTo>
                    <a:pt x="263" y="130"/>
                    <a:pt x="263" y="130"/>
                    <a:pt x="263" y="130"/>
                  </a:cubicBezTo>
                  <a:cubicBezTo>
                    <a:pt x="263" y="130"/>
                    <a:pt x="263" y="130"/>
                    <a:pt x="263" y="130"/>
                  </a:cubicBezTo>
                  <a:cubicBezTo>
                    <a:pt x="267" y="135"/>
                    <a:pt x="270" y="137"/>
                    <a:pt x="276" y="141"/>
                  </a:cubicBezTo>
                  <a:cubicBezTo>
                    <a:pt x="276" y="141"/>
                    <a:pt x="276" y="141"/>
                    <a:pt x="276" y="141"/>
                  </a:cubicBezTo>
                  <a:cubicBezTo>
                    <a:pt x="279" y="144"/>
                    <a:pt x="282" y="145"/>
                    <a:pt x="286" y="147"/>
                  </a:cubicBezTo>
                  <a:cubicBezTo>
                    <a:pt x="286" y="147"/>
                    <a:pt x="286" y="147"/>
                    <a:pt x="286" y="147"/>
                  </a:cubicBezTo>
                  <a:cubicBezTo>
                    <a:pt x="288" y="148"/>
                    <a:pt x="290" y="149"/>
                    <a:pt x="291" y="149"/>
                  </a:cubicBezTo>
                  <a:cubicBezTo>
                    <a:pt x="293" y="150"/>
                    <a:pt x="294" y="151"/>
                    <a:pt x="295" y="152"/>
                  </a:cubicBezTo>
                  <a:cubicBezTo>
                    <a:pt x="295" y="152"/>
                    <a:pt x="295" y="152"/>
                    <a:pt x="295" y="152"/>
                  </a:cubicBezTo>
                  <a:cubicBezTo>
                    <a:pt x="295" y="152"/>
                    <a:pt x="295" y="152"/>
                    <a:pt x="295" y="152"/>
                  </a:cubicBezTo>
                  <a:cubicBezTo>
                    <a:pt x="296" y="154"/>
                    <a:pt x="297" y="155"/>
                    <a:pt x="297" y="157"/>
                  </a:cubicBezTo>
                  <a:cubicBezTo>
                    <a:pt x="297" y="157"/>
                    <a:pt x="297" y="157"/>
                    <a:pt x="297" y="157"/>
                  </a:cubicBezTo>
                  <a:cubicBezTo>
                    <a:pt x="297" y="157"/>
                    <a:pt x="297" y="157"/>
                    <a:pt x="297" y="157"/>
                  </a:cubicBezTo>
                  <a:cubicBezTo>
                    <a:pt x="298" y="158"/>
                    <a:pt x="298" y="159"/>
                    <a:pt x="299" y="162"/>
                  </a:cubicBezTo>
                  <a:cubicBezTo>
                    <a:pt x="299" y="162"/>
                    <a:pt x="299" y="162"/>
                    <a:pt x="299" y="162"/>
                  </a:cubicBezTo>
                  <a:cubicBezTo>
                    <a:pt x="301" y="165"/>
                    <a:pt x="302" y="167"/>
                    <a:pt x="303" y="170"/>
                  </a:cubicBezTo>
                  <a:cubicBezTo>
                    <a:pt x="303" y="171"/>
                    <a:pt x="303" y="171"/>
                    <a:pt x="303" y="171"/>
                  </a:cubicBezTo>
                  <a:cubicBezTo>
                    <a:pt x="303" y="171"/>
                    <a:pt x="303" y="171"/>
                    <a:pt x="303" y="171"/>
                  </a:cubicBezTo>
                  <a:cubicBezTo>
                    <a:pt x="307" y="174"/>
                    <a:pt x="309" y="177"/>
                    <a:pt x="312" y="180"/>
                  </a:cubicBezTo>
                  <a:cubicBezTo>
                    <a:pt x="313" y="179"/>
                    <a:pt x="313" y="179"/>
                    <a:pt x="313" y="179"/>
                  </a:cubicBezTo>
                  <a:cubicBezTo>
                    <a:pt x="312" y="180"/>
                    <a:pt x="312" y="180"/>
                    <a:pt x="312" y="180"/>
                  </a:cubicBezTo>
                  <a:cubicBezTo>
                    <a:pt x="314" y="182"/>
                    <a:pt x="315" y="183"/>
                    <a:pt x="316" y="184"/>
                  </a:cubicBezTo>
                  <a:cubicBezTo>
                    <a:pt x="317" y="184"/>
                    <a:pt x="317" y="184"/>
                    <a:pt x="317" y="184"/>
                  </a:cubicBezTo>
                  <a:cubicBezTo>
                    <a:pt x="318" y="185"/>
                    <a:pt x="319" y="186"/>
                    <a:pt x="320" y="186"/>
                  </a:cubicBezTo>
                  <a:cubicBezTo>
                    <a:pt x="321" y="187"/>
                    <a:pt x="321" y="187"/>
                    <a:pt x="321" y="188"/>
                  </a:cubicBezTo>
                  <a:cubicBezTo>
                    <a:pt x="321" y="188"/>
                    <a:pt x="321" y="188"/>
                    <a:pt x="321" y="188"/>
                  </a:cubicBezTo>
                  <a:cubicBezTo>
                    <a:pt x="321" y="189"/>
                    <a:pt x="321" y="189"/>
                    <a:pt x="321" y="190"/>
                  </a:cubicBezTo>
                  <a:cubicBezTo>
                    <a:pt x="321" y="191"/>
                    <a:pt x="321" y="192"/>
                    <a:pt x="321" y="194"/>
                  </a:cubicBezTo>
                  <a:cubicBezTo>
                    <a:pt x="320" y="195"/>
                    <a:pt x="320" y="197"/>
                    <a:pt x="320" y="198"/>
                  </a:cubicBezTo>
                  <a:cubicBezTo>
                    <a:pt x="321" y="199"/>
                    <a:pt x="321" y="199"/>
                    <a:pt x="321" y="199"/>
                  </a:cubicBezTo>
                  <a:cubicBezTo>
                    <a:pt x="320" y="198"/>
                    <a:pt x="320" y="198"/>
                    <a:pt x="320" y="198"/>
                  </a:cubicBezTo>
                  <a:cubicBezTo>
                    <a:pt x="319" y="207"/>
                    <a:pt x="319" y="212"/>
                    <a:pt x="317" y="220"/>
                  </a:cubicBezTo>
                  <a:cubicBezTo>
                    <a:pt x="317" y="220"/>
                    <a:pt x="317" y="220"/>
                    <a:pt x="317" y="220"/>
                  </a:cubicBezTo>
                  <a:cubicBezTo>
                    <a:pt x="315" y="226"/>
                    <a:pt x="314" y="230"/>
                    <a:pt x="312" y="237"/>
                  </a:cubicBezTo>
                  <a:cubicBezTo>
                    <a:pt x="312" y="237"/>
                    <a:pt x="312" y="237"/>
                    <a:pt x="312" y="237"/>
                  </a:cubicBezTo>
                  <a:cubicBezTo>
                    <a:pt x="310" y="243"/>
                    <a:pt x="310" y="247"/>
                    <a:pt x="308" y="252"/>
                  </a:cubicBezTo>
                  <a:cubicBezTo>
                    <a:pt x="307" y="253"/>
                    <a:pt x="307" y="253"/>
                    <a:pt x="307" y="253"/>
                  </a:cubicBezTo>
                  <a:cubicBezTo>
                    <a:pt x="308" y="254"/>
                    <a:pt x="308" y="254"/>
                    <a:pt x="308" y="254"/>
                  </a:cubicBezTo>
                  <a:cubicBezTo>
                    <a:pt x="312" y="256"/>
                    <a:pt x="314" y="259"/>
                    <a:pt x="316" y="262"/>
                  </a:cubicBezTo>
                  <a:cubicBezTo>
                    <a:pt x="318" y="266"/>
                    <a:pt x="320" y="269"/>
                    <a:pt x="322" y="274"/>
                  </a:cubicBezTo>
                  <a:cubicBezTo>
                    <a:pt x="323" y="273"/>
                    <a:pt x="323" y="273"/>
                    <a:pt x="323" y="273"/>
                  </a:cubicBezTo>
                  <a:cubicBezTo>
                    <a:pt x="322" y="274"/>
                    <a:pt x="322" y="274"/>
                    <a:pt x="322" y="274"/>
                  </a:cubicBezTo>
                  <a:cubicBezTo>
                    <a:pt x="322" y="275"/>
                    <a:pt x="323" y="276"/>
                    <a:pt x="324" y="278"/>
                  </a:cubicBezTo>
                  <a:cubicBezTo>
                    <a:pt x="324" y="278"/>
                    <a:pt x="324" y="278"/>
                    <a:pt x="324" y="278"/>
                  </a:cubicBezTo>
                  <a:cubicBezTo>
                    <a:pt x="324" y="278"/>
                    <a:pt x="324" y="278"/>
                    <a:pt x="324" y="278"/>
                  </a:cubicBezTo>
                  <a:cubicBezTo>
                    <a:pt x="328" y="285"/>
                    <a:pt x="332" y="289"/>
                    <a:pt x="338" y="295"/>
                  </a:cubicBezTo>
                  <a:cubicBezTo>
                    <a:pt x="338" y="295"/>
                    <a:pt x="338" y="295"/>
                    <a:pt x="338" y="295"/>
                  </a:cubicBezTo>
                  <a:cubicBezTo>
                    <a:pt x="340" y="296"/>
                    <a:pt x="341" y="298"/>
                    <a:pt x="342" y="299"/>
                  </a:cubicBezTo>
                  <a:cubicBezTo>
                    <a:pt x="343" y="300"/>
                    <a:pt x="344" y="302"/>
                    <a:pt x="346" y="303"/>
                  </a:cubicBezTo>
                  <a:cubicBezTo>
                    <a:pt x="346" y="303"/>
                    <a:pt x="346" y="303"/>
                    <a:pt x="346" y="303"/>
                  </a:cubicBezTo>
                  <a:cubicBezTo>
                    <a:pt x="352" y="308"/>
                    <a:pt x="355" y="311"/>
                    <a:pt x="360" y="317"/>
                  </a:cubicBezTo>
                  <a:cubicBezTo>
                    <a:pt x="360" y="317"/>
                    <a:pt x="360" y="317"/>
                    <a:pt x="360" y="317"/>
                  </a:cubicBezTo>
                  <a:cubicBezTo>
                    <a:pt x="365" y="324"/>
                    <a:pt x="368" y="328"/>
                    <a:pt x="369" y="336"/>
                  </a:cubicBezTo>
                  <a:cubicBezTo>
                    <a:pt x="369" y="338"/>
                    <a:pt x="369" y="339"/>
                    <a:pt x="369" y="340"/>
                  </a:cubicBezTo>
                  <a:cubicBezTo>
                    <a:pt x="369" y="345"/>
                    <a:pt x="368" y="349"/>
                    <a:pt x="367" y="353"/>
                  </a:cubicBezTo>
                  <a:cubicBezTo>
                    <a:pt x="366" y="357"/>
                    <a:pt x="365" y="361"/>
                    <a:pt x="365" y="366"/>
                  </a:cubicBezTo>
                  <a:cubicBezTo>
                    <a:pt x="365" y="367"/>
                    <a:pt x="365" y="368"/>
                    <a:pt x="366" y="370"/>
                  </a:cubicBezTo>
                  <a:cubicBezTo>
                    <a:pt x="366" y="370"/>
                    <a:pt x="366" y="370"/>
                    <a:pt x="366" y="370"/>
                  </a:cubicBezTo>
                  <a:cubicBezTo>
                    <a:pt x="366" y="371"/>
                    <a:pt x="366" y="372"/>
                    <a:pt x="367" y="373"/>
                  </a:cubicBezTo>
                  <a:cubicBezTo>
                    <a:pt x="368" y="374"/>
                    <a:pt x="369" y="374"/>
                    <a:pt x="370" y="375"/>
                  </a:cubicBezTo>
                  <a:cubicBezTo>
                    <a:pt x="371" y="376"/>
                    <a:pt x="372" y="376"/>
                    <a:pt x="373" y="377"/>
                  </a:cubicBezTo>
                  <a:cubicBezTo>
                    <a:pt x="373" y="377"/>
                    <a:pt x="373" y="377"/>
                    <a:pt x="373" y="377"/>
                  </a:cubicBezTo>
                  <a:cubicBezTo>
                    <a:pt x="374" y="377"/>
                    <a:pt x="374" y="378"/>
                    <a:pt x="375" y="378"/>
                  </a:cubicBezTo>
                  <a:cubicBezTo>
                    <a:pt x="375" y="378"/>
                    <a:pt x="375" y="378"/>
                    <a:pt x="375" y="378"/>
                  </a:cubicBezTo>
                  <a:cubicBezTo>
                    <a:pt x="375" y="378"/>
                    <a:pt x="375" y="378"/>
                    <a:pt x="375" y="378"/>
                  </a:cubicBezTo>
                  <a:cubicBezTo>
                    <a:pt x="375" y="377"/>
                    <a:pt x="375" y="377"/>
                    <a:pt x="375" y="377"/>
                  </a:cubicBezTo>
                  <a:cubicBezTo>
                    <a:pt x="375" y="378"/>
                    <a:pt x="375" y="378"/>
                    <a:pt x="375" y="378"/>
                  </a:cubicBezTo>
                  <a:cubicBezTo>
                    <a:pt x="375" y="378"/>
                    <a:pt x="375" y="378"/>
                    <a:pt x="375" y="378"/>
                  </a:cubicBezTo>
                  <a:cubicBezTo>
                    <a:pt x="375" y="377"/>
                    <a:pt x="375" y="377"/>
                    <a:pt x="375" y="377"/>
                  </a:cubicBezTo>
                  <a:cubicBezTo>
                    <a:pt x="375" y="378"/>
                    <a:pt x="375" y="378"/>
                    <a:pt x="375" y="378"/>
                  </a:cubicBezTo>
                  <a:cubicBezTo>
                    <a:pt x="375" y="377"/>
                    <a:pt x="375" y="377"/>
                    <a:pt x="375" y="377"/>
                  </a:cubicBezTo>
                  <a:cubicBezTo>
                    <a:pt x="375" y="377"/>
                    <a:pt x="375" y="377"/>
                    <a:pt x="375" y="377"/>
                  </a:cubicBezTo>
                  <a:cubicBezTo>
                    <a:pt x="375" y="378"/>
                    <a:pt x="375" y="378"/>
                    <a:pt x="375" y="378"/>
                  </a:cubicBezTo>
                  <a:cubicBezTo>
                    <a:pt x="375" y="377"/>
                    <a:pt x="375" y="377"/>
                    <a:pt x="375" y="377"/>
                  </a:cubicBezTo>
                  <a:cubicBezTo>
                    <a:pt x="375" y="377"/>
                    <a:pt x="375" y="377"/>
                    <a:pt x="375" y="377"/>
                  </a:cubicBezTo>
                  <a:cubicBezTo>
                    <a:pt x="375" y="377"/>
                    <a:pt x="375" y="377"/>
                    <a:pt x="375" y="377"/>
                  </a:cubicBezTo>
                  <a:cubicBezTo>
                    <a:pt x="375" y="377"/>
                    <a:pt x="375" y="377"/>
                    <a:pt x="375" y="377"/>
                  </a:cubicBezTo>
                  <a:cubicBezTo>
                    <a:pt x="375" y="378"/>
                    <a:pt x="375" y="379"/>
                    <a:pt x="375" y="380"/>
                  </a:cubicBezTo>
                  <a:cubicBezTo>
                    <a:pt x="375" y="381"/>
                    <a:pt x="375" y="382"/>
                    <a:pt x="375" y="383"/>
                  </a:cubicBezTo>
                  <a:cubicBezTo>
                    <a:pt x="375" y="383"/>
                    <a:pt x="375" y="383"/>
                    <a:pt x="375" y="383"/>
                  </a:cubicBezTo>
                  <a:cubicBezTo>
                    <a:pt x="375" y="383"/>
                    <a:pt x="375" y="383"/>
                    <a:pt x="375" y="383"/>
                  </a:cubicBezTo>
                  <a:cubicBezTo>
                    <a:pt x="377" y="390"/>
                    <a:pt x="377" y="393"/>
                    <a:pt x="378" y="400"/>
                  </a:cubicBezTo>
                  <a:cubicBezTo>
                    <a:pt x="379" y="401"/>
                    <a:pt x="379" y="401"/>
                    <a:pt x="379" y="401"/>
                  </a:cubicBezTo>
                  <a:cubicBezTo>
                    <a:pt x="378" y="400"/>
                    <a:pt x="378" y="400"/>
                    <a:pt x="378" y="400"/>
                  </a:cubicBezTo>
                  <a:cubicBezTo>
                    <a:pt x="379" y="403"/>
                    <a:pt x="379" y="406"/>
                    <a:pt x="381" y="409"/>
                  </a:cubicBezTo>
                  <a:cubicBezTo>
                    <a:pt x="382" y="411"/>
                    <a:pt x="383" y="414"/>
                    <a:pt x="386" y="416"/>
                  </a:cubicBezTo>
                  <a:cubicBezTo>
                    <a:pt x="386" y="416"/>
                    <a:pt x="386" y="416"/>
                    <a:pt x="386" y="416"/>
                  </a:cubicBezTo>
                  <a:cubicBezTo>
                    <a:pt x="388" y="418"/>
                    <a:pt x="390" y="419"/>
                    <a:pt x="392" y="420"/>
                  </a:cubicBezTo>
                  <a:cubicBezTo>
                    <a:pt x="393" y="420"/>
                    <a:pt x="395" y="421"/>
                    <a:pt x="397" y="421"/>
                  </a:cubicBezTo>
                  <a:cubicBezTo>
                    <a:pt x="397" y="421"/>
                    <a:pt x="397" y="421"/>
                    <a:pt x="397" y="421"/>
                  </a:cubicBezTo>
                  <a:cubicBezTo>
                    <a:pt x="397" y="421"/>
                    <a:pt x="397" y="421"/>
                    <a:pt x="397" y="421"/>
                  </a:cubicBezTo>
                  <a:cubicBezTo>
                    <a:pt x="399" y="422"/>
                    <a:pt x="400" y="422"/>
                    <a:pt x="400" y="423"/>
                  </a:cubicBezTo>
                  <a:cubicBezTo>
                    <a:pt x="401" y="423"/>
                    <a:pt x="401" y="424"/>
                    <a:pt x="402" y="425"/>
                  </a:cubicBezTo>
                  <a:cubicBezTo>
                    <a:pt x="402" y="425"/>
                    <a:pt x="402" y="425"/>
                    <a:pt x="402" y="425"/>
                  </a:cubicBezTo>
                  <a:cubicBezTo>
                    <a:pt x="403" y="435"/>
                    <a:pt x="403" y="435"/>
                    <a:pt x="403" y="435"/>
                  </a:cubicBezTo>
                  <a:cubicBezTo>
                    <a:pt x="403" y="435"/>
                    <a:pt x="403" y="435"/>
                    <a:pt x="403" y="435"/>
                  </a:cubicBezTo>
                  <a:cubicBezTo>
                    <a:pt x="403" y="440"/>
                    <a:pt x="405" y="443"/>
                    <a:pt x="408" y="446"/>
                  </a:cubicBezTo>
                  <a:cubicBezTo>
                    <a:pt x="408" y="446"/>
                    <a:pt x="408" y="446"/>
                    <a:pt x="408" y="446"/>
                  </a:cubicBezTo>
                  <a:cubicBezTo>
                    <a:pt x="408" y="446"/>
                    <a:pt x="408" y="446"/>
                    <a:pt x="408" y="446"/>
                  </a:cubicBezTo>
                  <a:cubicBezTo>
                    <a:pt x="410" y="448"/>
                    <a:pt x="412" y="449"/>
                    <a:pt x="414" y="450"/>
                  </a:cubicBezTo>
                  <a:cubicBezTo>
                    <a:pt x="415" y="451"/>
                    <a:pt x="417" y="452"/>
                    <a:pt x="418" y="454"/>
                  </a:cubicBezTo>
                  <a:cubicBezTo>
                    <a:pt x="418" y="454"/>
                    <a:pt x="418" y="454"/>
                    <a:pt x="418" y="454"/>
                  </a:cubicBezTo>
                  <a:cubicBezTo>
                    <a:pt x="420" y="456"/>
                    <a:pt x="421" y="459"/>
                    <a:pt x="422" y="462"/>
                  </a:cubicBezTo>
                  <a:cubicBezTo>
                    <a:pt x="423" y="464"/>
                    <a:pt x="423" y="467"/>
                    <a:pt x="424" y="471"/>
                  </a:cubicBezTo>
                  <a:cubicBezTo>
                    <a:pt x="425" y="471"/>
                    <a:pt x="425" y="471"/>
                    <a:pt x="425" y="471"/>
                  </a:cubicBezTo>
                  <a:cubicBezTo>
                    <a:pt x="424" y="471"/>
                    <a:pt x="424" y="471"/>
                    <a:pt x="424" y="471"/>
                  </a:cubicBezTo>
                  <a:cubicBezTo>
                    <a:pt x="422" y="486"/>
                    <a:pt x="422" y="486"/>
                    <a:pt x="422" y="486"/>
                  </a:cubicBezTo>
                  <a:cubicBezTo>
                    <a:pt x="424" y="486"/>
                    <a:pt x="424" y="486"/>
                    <a:pt x="424" y="486"/>
                  </a:cubicBezTo>
                  <a:cubicBezTo>
                    <a:pt x="428" y="486"/>
                    <a:pt x="433" y="486"/>
                    <a:pt x="438" y="486"/>
                  </a:cubicBezTo>
                  <a:cubicBezTo>
                    <a:pt x="438" y="485"/>
                    <a:pt x="438" y="485"/>
                    <a:pt x="438" y="485"/>
                  </a:cubicBezTo>
                  <a:cubicBezTo>
                    <a:pt x="437" y="486"/>
                    <a:pt x="437" y="486"/>
                    <a:pt x="437" y="486"/>
                  </a:cubicBezTo>
                  <a:cubicBezTo>
                    <a:pt x="438" y="487"/>
                    <a:pt x="438" y="487"/>
                    <a:pt x="438" y="487"/>
                  </a:cubicBezTo>
                  <a:cubicBezTo>
                    <a:pt x="439" y="486"/>
                    <a:pt x="439" y="486"/>
                    <a:pt x="439" y="486"/>
                  </a:cubicBezTo>
                  <a:cubicBezTo>
                    <a:pt x="438" y="487"/>
                    <a:pt x="438" y="487"/>
                    <a:pt x="438" y="487"/>
                  </a:cubicBezTo>
                  <a:cubicBezTo>
                    <a:pt x="439" y="490"/>
                    <a:pt x="440" y="494"/>
                    <a:pt x="440" y="498"/>
                  </a:cubicBezTo>
                  <a:cubicBezTo>
                    <a:pt x="440" y="504"/>
                    <a:pt x="438" y="511"/>
                    <a:pt x="437" y="515"/>
                  </a:cubicBezTo>
                  <a:cubicBezTo>
                    <a:pt x="437" y="515"/>
                    <a:pt x="437" y="515"/>
                    <a:pt x="437" y="515"/>
                  </a:cubicBezTo>
                  <a:cubicBezTo>
                    <a:pt x="437" y="515"/>
                    <a:pt x="437" y="515"/>
                    <a:pt x="437" y="515"/>
                  </a:cubicBezTo>
                  <a:cubicBezTo>
                    <a:pt x="437" y="516"/>
                    <a:pt x="437" y="517"/>
                    <a:pt x="436" y="517"/>
                  </a:cubicBezTo>
                  <a:cubicBezTo>
                    <a:pt x="436" y="518"/>
                    <a:pt x="436" y="518"/>
                    <a:pt x="436" y="518"/>
                  </a:cubicBezTo>
                  <a:cubicBezTo>
                    <a:pt x="436" y="518"/>
                    <a:pt x="436" y="518"/>
                    <a:pt x="436" y="518"/>
                  </a:cubicBezTo>
                  <a:cubicBezTo>
                    <a:pt x="436" y="519"/>
                    <a:pt x="436" y="519"/>
                    <a:pt x="436" y="519"/>
                  </a:cubicBezTo>
                  <a:cubicBezTo>
                    <a:pt x="436" y="519"/>
                    <a:pt x="436" y="519"/>
                    <a:pt x="437" y="524"/>
                  </a:cubicBezTo>
                  <a:cubicBezTo>
                    <a:pt x="439" y="524"/>
                    <a:pt x="439" y="524"/>
                    <a:pt x="439" y="524"/>
                  </a:cubicBezTo>
                  <a:cubicBezTo>
                    <a:pt x="438" y="523"/>
                    <a:pt x="438" y="523"/>
                    <a:pt x="438" y="523"/>
                  </a:cubicBezTo>
                  <a:cubicBezTo>
                    <a:pt x="438" y="523"/>
                    <a:pt x="438" y="523"/>
                    <a:pt x="426" y="531"/>
                  </a:cubicBezTo>
                  <a:cubicBezTo>
                    <a:pt x="424" y="532"/>
                    <a:pt x="424" y="532"/>
                    <a:pt x="424" y="532"/>
                  </a:cubicBezTo>
                  <a:cubicBezTo>
                    <a:pt x="426" y="533"/>
                    <a:pt x="426" y="533"/>
                    <a:pt x="426" y="533"/>
                  </a:cubicBezTo>
                  <a:cubicBezTo>
                    <a:pt x="426" y="533"/>
                    <a:pt x="426" y="533"/>
                    <a:pt x="429" y="536"/>
                  </a:cubicBezTo>
                  <a:cubicBezTo>
                    <a:pt x="433" y="538"/>
                    <a:pt x="440" y="543"/>
                    <a:pt x="454" y="552"/>
                  </a:cubicBezTo>
                  <a:cubicBezTo>
                    <a:pt x="455" y="552"/>
                    <a:pt x="455" y="552"/>
                    <a:pt x="455" y="552"/>
                  </a:cubicBezTo>
                  <a:cubicBezTo>
                    <a:pt x="455" y="552"/>
                    <a:pt x="455" y="552"/>
                    <a:pt x="455" y="552"/>
                  </a:cubicBezTo>
                  <a:cubicBezTo>
                    <a:pt x="455" y="552"/>
                    <a:pt x="455" y="552"/>
                    <a:pt x="457" y="553"/>
                  </a:cubicBezTo>
                  <a:cubicBezTo>
                    <a:pt x="459" y="553"/>
                    <a:pt x="462" y="554"/>
                    <a:pt x="470" y="555"/>
                  </a:cubicBezTo>
                  <a:cubicBezTo>
                    <a:pt x="470" y="554"/>
                    <a:pt x="470" y="554"/>
                    <a:pt x="470" y="554"/>
                  </a:cubicBezTo>
                  <a:cubicBezTo>
                    <a:pt x="469" y="555"/>
                    <a:pt x="469" y="555"/>
                    <a:pt x="469" y="555"/>
                  </a:cubicBezTo>
                  <a:cubicBezTo>
                    <a:pt x="469" y="555"/>
                    <a:pt x="469" y="555"/>
                    <a:pt x="472" y="556"/>
                  </a:cubicBezTo>
                  <a:cubicBezTo>
                    <a:pt x="475" y="558"/>
                    <a:pt x="480" y="560"/>
                    <a:pt x="491" y="566"/>
                  </a:cubicBezTo>
                  <a:cubicBezTo>
                    <a:pt x="492" y="564"/>
                    <a:pt x="492" y="564"/>
                    <a:pt x="492" y="564"/>
                  </a:cubicBezTo>
                  <a:cubicBezTo>
                    <a:pt x="490" y="565"/>
                    <a:pt x="490" y="565"/>
                    <a:pt x="490" y="565"/>
                  </a:cubicBezTo>
                  <a:cubicBezTo>
                    <a:pt x="490" y="565"/>
                    <a:pt x="490" y="565"/>
                    <a:pt x="494" y="576"/>
                  </a:cubicBezTo>
                  <a:cubicBezTo>
                    <a:pt x="495" y="577"/>
                    <a:pt x="495" y="577"/>
                    <a:pt x="495" y="577"/>
                  </a:cubicBezTo>
                  <a:cubicBezTo>
                    <a:pt x="496" y="577"/>
                    <a:pt x="496" y="577"/>
                    <a:pt x="496" y="577"/>
                  </a:cubicBezTo>
                  <a:cubicBezTo>
                    <a:pt x="496" y="577"/>
                    <a:pt x="496" y="577"/>
                    <a:pt x="497" y="577"/>
                  </a:cubicBezTo>
                  <a:cubicBezTo>
                    <a:pt x="498" y="577"/>
                    <a:pt x="502" y="577"/>
                    <a:pt x="505" y="578"/>
                  </a:cubicBezTo>
                  <a:lnTo>
                    <a:pt x="506" y="5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4" name="Freeform 93"/>
            <p:cNvSpPr>
              <a:spLocks/>
            </p:cNvSpPr>
            <p:nvPr/>
          </p:nvSpPr>
          <p:spPr bwMode="auto">
            <a:xfrm>
              <a:off x="3628" y="1198"/>
              <a:ext cx="10" cy="6"/>
            </a:xfrm>
            <a:custGeom>
              <a:avLst/>
              <a:gdLst>
                <a:gd name="T0" fmla="*/ 4 w 7"/>
                <a:gd name="T1" fmla="*/ 0 h 4"/>
                <a:gd name="T2" fmla="*/ 3 w 7"/>
                <a:gd name="T3" fmla="*/ 0 h 4"/>
                <a:gd name="T4" fmla="*/ 0 w 7"/>
                <a:gd name="T5" fmla="*/ 2 h 4"/>
                <a:gd name="T6" fmla="*/ 7 w 7"/>
                <a:gd name="T7" fmla="*/ 4 h 4"/>
                <a:gd name="T8" fmla="*/ 5 w 7"/>
                <a:gd name="T9" fmla="*/ 1 h 4"/>
                <a:gd name="T10" fmla="*/ 4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4" y="0"/>
                  </a:moveTo>
                  <a:cubicBezTo>
                    <a:pt x="3" y="0"/>
                    <a:pt x="3" y="0"/>
                    <a:pt x="3" y="0"/>
                  </a:cubicBezTo>
                  <a:cubicBezTo>
                    <a:pt x="0" y="2"/>
                    <a:pt x="0" y="2"/>
                    <a:pt x="0" y="2"/>
                  </a:cubicBezTo>
                  <a:cubicBezTo>
                    <a:pt x="7" y="4"/>
                    <a:pt x="7" y="4"/>
                    <a:pt x="7" y="4"/>
                  </a:cubicBezTo>
                  <a:cubicBezTo>
                    <a:pt x="6" y="2"/>
                    <a:pt x="5" y="1"/>
                    <a:pt x="5" y="1"/>
                  </a:cubicBezTo>
                  <a:cubicBezTo>
                    <a:pt x="4" y="0"/>
                    <a:pt x="4" y="0"/>
                    <a:pt x="4"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5" name="Freeform 94"/>
            <p:cNvSpPr>
              <a:spLocks/>
            </p:cNvSpPr>
            <p:nvPr/>
          </p:nvSpPr>
          <p:spPr bwMode="auto">
            <a:xfrm>
              <a:off x="3623" y="1195"/>
              <a:ext cx="19" cy="11"/>
            </a:xfrm>
            <a:custGeom>
              <a:avLst/>
              <a:gdLst>
                <a:gd name="T0" fmla="*/ 8 w 14"/>
                <a:gd name="T1" fmla="*/ 2 h 8"/>
                <a:gd name="T2" fmla="*/ 8 w 14"/>
                <a:gd name="T3" fmla="*/ 0 h 8"/>
                <a:gd name="T4" fmla="*/ 6 w 14"/>
                <a:gd name="T5" fmla="*/ 1 h 8"/>
                <a:gd name="T6" fmla="*/ 3 w 14"/>
                <a:gd name="T7" fmla="*/ 3 h 8"/>
                <a:gd name="T8" fmla="*/ 0 w 14"/>
                <a:gd name="T9" fmla="*/ 5 h 8"/>
                <a:gd name="T10" fmla="*/ 4 w 14"/>
                <a:gd name="T11" fmla="*/ 6 h 8"/>
                <a:gd name="T12" fmla="*/ 11 w 14"/>
                <a:gd name="T13" fmla="*/ 7 h 8"/>
                <a:gd name="T14" fmla="*/ 14 w 14"/>
                <a:gd name="T15" fmla="*/ 8 h 8"/>
                <a:gd name="T16" fmla="*/ 12 w 14"/>
                <a:gd name="T17" fmla="*/ 5 h 8"/>
                <a:gd name="T18" fmla="*/ 10 w 14"/>
                <a:gd name="T19" fmla="*/ 2 h 8"/>
                <a:gd name="T20" fmla="*/ 10 w 14"/>
                <a:gd name="T21" fmla="*/ 2 h 8"/>
                <a:gd name="T22" fmla="*/ 10 w 14"/>
                <a:gd name="T23" fmla="*/ 1 h 8"/>
                <a:gd name="T24" fmla="*/ 10 w 14"/>
                <a:gd name="T25" fmla="*/ 1 h 8"/>
                <a:gd name="T26" fmla="*/ 10 w 14"/>
                <a:gd name="T27" fmla="*/ 1 h 8"/>
                <a:gd name="T28" fmla="*/ 10 w 14"/>
                <a:gd name="T29" fmla="*/ 1 h 8"/>
                <a:gd name="T30" fmla="*/ 9 w 14"/>
                <a:gd name="T31" fmla="*/ 1 h 8"/>
                <a:gd name="T32" fmla="*/ 9 w 14"/>
                <a:gd name="T33" fmla="*/ 0 h 8"/>
                <a:gd name="T34" fmla="*/ 8 w 14"/>
                <a:gd name="T35" fmla="*/ 0 h 8"/>
                <a:gd name="T36" fmla="*/ 8 w 14"/>
                <a:gd name="T37" fmla="*/ 2 h 8"/>
                <a:gd name="T38" fmla="*/ 7 w 14"/>
                <a:gd name="T39" fmla="*/ 3 h 8"/>
                <a:gd name="T40" fmla="*/ 8 w 14"/>
                <a:gd name="T41" fmla="*/ 2 h 8"/>
                <a:gd name="T42" fmla="*/ 7 w 14"/>
                <a:gd name="T43" fmla="*/ 2 h 8"/>
                <a:gd name="T44" fmla="*/ 7 w 14"/>
                <a:gd name="T45" fmla="*/ 3 h 8"/>
                <a:gd name="T46" fmla="*/ 8 w 14"/>
                <a:gd name="T47" fmla="*/ 2 h 8"/>
                <a:gd name="T48" fmla="*/ 7 w 14"/>
                <a:gd name="T49" fmla="*/ 2 h 8"/>
                <a:gd name="T50" fmla="*/ 8 w 14"/>
                <a:gd name="T51" fmla="*/ 2 h 8"/>
                <a:gd name="T52" fmla="*/ 7 w 14"/>
                <a:gd name="T53" fmla="*/ 2 h 8"/>
                <a:gd name="T54" fmla="*/ 7 w 14"/>
                <a:gd name="T55" fmla="*/ 2 h 8"/>
                <a:gd name="T56" fmla="*/ 8 w 14"/>
                <a:gd name="T57" fmla="*/ 2 h 8"/>
                <a:gd name="T58" fmla="*/ 7 w 14"/>
                <a:gd name="T59" fmla="*/ 2 h 8"/>
                <a:gd name="T60" fmla="*/ 8 w 14"/>
                <a:gd name="T61" fmla="*/ 3 h 8"/>
                <a:gd name="T62" fmla="*/ 8 w 14"/>
                <a:gd name="T63" fmla="*/ 3 h 8"/>
                <a:gd name="T64" fmla="*/ 10 w 14"/>
                <a:gd name="T65" fmla="*/ 6 h 8"/>
                <a:gd name="T66" fmla="*/ 11 w 14"/>
                <a:gd name="T67" fmla="*/ 6 h 8"/>
                <a:gd name="T68" fmla="*/ 11 w 14"/>
                <a:gd name="T69" fmla="*/ 4 h 8"/>
                <a:gd name="T70" fmla="*/ 5 w 14"/>
                <a:gd name="T71" fmla="*/ 3 h 8"/>
                <a:gd name="T72" fmla="*/ 4 w 14"/>
                <a:gd name="T73" fmla="*/ 4 h 8"/>
                <a:gd name="T74" fmla="*/ 5 w 14"/>
                <a:gd name="T75" fmla="*/ 6 h 8"/>
                <a:gd name="T76" fmla="*/ 8 w 14"/>
                <a:gd name="T77" fmla="*/ 4 h 8"/>
                <a:gd name="T78" fmla="*/ 9 w 14"/>
                <a:gd name="T79" fmla="*/ 3 h 8"/>
                <a:gd name="T80" fmla="*/ 8 w 14"/>
                <a:gd name="T81" fmla="*/ 2 h 8"/>
                <a:gd name="T82" fmla="*/ 7 w 14"/>
                <a:gd name="T83" fmla="*/ 3 h 8"/>
                <a:gd name="T84" fmla="*/ 8 w 14"/>
                <a:gd name="T8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 h="8">
                  <a:moveTo>
                    <a:pt x="8" y="2"/>
                  </a:moveTo>
                  <a:cubicBezTo>
                    <a:pt x="8" y="0"/>
                    <a:pt x="8" y="0"/>
                    <a:pt x="8" y="0"/>
                  </a:cubicBezTo>
                  <a:cubicBezTo>
                    <a:pt x="6" y="1"/>
                    <a:pt x="6" y="1"/>
                    <a:pt x="6" y="1"/>
                  </a:cubicBezTo>
                  <a:cubicBezTo>
                    <a:pt x="3" y="3"/>
                    <a:pt x="3" y="3"/>
                    <a:pt x="3" y="3"/>
                  </a:cubicBezTo>
                  <a:cubicBezTo>
                    <a:pt x="0" y="5"/>
                    <a:pt x="0" y="5"/>
                    <a:pt x="0" y="5"/>
                  </a:cubicBezTo>
                  <a:cubicBezTo>
                    <a:pt x="4" y="6"/>
                    <a:pt x="4" y="6"/>
                    <a:pt x="4" y="6"/>
                  </a:cubicBezTo>
                  <a:cubicBezTo>
                    <a:pt x="11" y="7"/>
                    <a:pt x="11" y="7"/>
                    <a:pt x="11" y="7"/>
                  </a:cubicBezTo>
                  <a:cubicBezTo>
                    <a:pt x="14" y="8"/>
                    <a:pt x="14" y="8"/>
                    <a:pt x="14" y="8"/>
                  </a:cubicBezTo>
                  <a:cubicBezTo>
                    <a:pt x="12" y="5"/>
                    <a:pt x="12" y="5"/>
                    <a:pt x="12" y="5"/>
                  </a:cubicBezTo>
                  <a:cubicBezTo>
                    <a:pt x="11" y="3"/>
                    <a:pt x="11"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0"/>
                    <a:pt x="9" y="0"/>
                    <a:pt x="9" y="0"/>
                  </a:cubicBezTo>
                  <a:cubicBezTo>
                    <a:pt x="8" y="0"/>
                    <a:pt x="8" y="0"/>
                    <a:pt x="8" y="0"/>
                  </a:cubicBezTo>
                  <a:cubicBezTo>
                    <a:pt x="8" y="2"/>
                    <a:pt x="8" y="2"/>
                    <a:pt x="8" y="2"/>
                  </a:cubicBezTo>
                  <a:cubicBezTo>
                    <a:pt x="7" y="3"/>
                    <a:pt x="7" y="3"/>
                    <a:pt x="7" y="3"/>
                  </a:cubicBezTo>
                  <a:cubicBezTo>
                    <a:pt x="8" y="2"/>
                    <a:pt x="8" y="2"/>
                    <a:pt x="8" y="2"/>
                  </a:cubicBezTo>
                  <a:cubicBezTo>
                    <a:pt x="7" y="2"/>
                    <a:pt x="7" y="2"/>
                    <a:pt x="7" y="2"/>
                  </a:cubicBezTo>
                  <a:cubicBezTo>
                    <a:pt x="7" y="3"/>
                    <a:pt x="7" y="3"/>
                    <a:pt x="7" y="3"/>
                  </a:cubicBezTo>
                  <a:cubicBezTo>
                    <a:pt x="8" y="2"/>
                    <a:pt x="8" y="2"/>
                    <a:pt x="8" y="2"/>
                  </a:cubicBezTo>
                  <a:cubicBezTo>
                    <a:pt x="7" y="2"/>
                    <a:pt x="7" y="2"/>
                    <a:pt x="7" y="2"/>
                  </a:cubicBezTo>
                  <a:cubicBezTo>
                    <a:pt x="8" y="2"/>
                    <a:pt x="8" y="2"/>
                    <a:pt x="8" y="2"/>
                  </a:cubicBezTo>
                  <a:cubicBezTo>
                    <a:pt x="7" y="2"/>
                    <a:pt x="7" y="2"/>
                    <a:pt x="7" y="2"/>
                  </a:cubicBezTo>
                  <a:cubicBezTo>
                    <a:pt x="7" y="2"/>
                    <a:pt x="7" y="2"/>
                    <a:pt x="7" y="2"/>
                  </a:cubicBezTo>
                  <a:cubicBezTo>
                    <a:pt x="8" y="2"/>
                    <a:pt x="8" y="2"/>
                    <a:pt x="8" y="2"/>
                  </a:cubicBezTo>
                  <a:cubicBezTo>
                    <a:pt x="7" y="2"/>
                    <a:pt x="7" y="2"/>
                    <a:pt x="7" y="2"/>
                  </a:cubicBezTo>
                  <a:cubicBezTo>
                    <a:pt x="7" y="2"/>
                    <a:pt x="7" y="3"/>
                    <a:pt x="8" y="3"/>
                  </a:cubicBezTo>
                  <a:cubicBezTo>
                    <a:pt x="8" y="3"/>
                    <a:pt x="8" y="3"/>
                    <a:pt x="8" y="3"/>
                  </a:cubicBezTo>
                  <a:cubicBezTo>
                    <a:pt x="8" y="4"/>
                    <a:pt x="9" y="5"/>
                    <a:pt x="10" y="6"/>
                  </a:cubicBezTo>
                  <a:cubicBezTo>
                    <a:pt x="11" y="6"/>
                    <a:pt x="11" y="6"/>
                    <a:pt x="11" y="6"/>
                  </a:cubicBezTo>
                  <a:cubicBezTo>
                    <a:pt x="11" y="4"/>
                    <a:pt x="11" y="4"/>
                    <a:pt x="11" y="4"/>
                  </a:cubicBezTo>
                  <a:cubicBezTo>
                    <a:pt x="11" y="4"/>
                    <a:pt x="11" y="4"/>
                    <a:pt x="5" y="3"/>
                  </a:cubicBezTo>
                  <a:cubicBezTo>
                    <a:pt x="4" y="4"/>
                    <a:pt x="4" y="4"/>
                    <a:pt x="4" y="4"/>
                  </a:cubicBezTo>
                  <a:cubicBezTo>
                    <a:pt x="5" y="6"/>
                    <a:pt x="5" y="6"/>
                    <a:pt x="5" y="6"/>
                  </a:cubicBezTo>
                  <a:cubicBezTo>
                    <a:pt x="8" y="4"/>
                    <a:pt x="8" y="4"/>
                    <a:pt x="8" y="4"/>
                  </a:cubicBezTo>
                  <a:cubicBezTo>
                    <a:pt x="9" y="3"/>
                    <a:pt x="9" y="3"/>
                    <a:pt x="9" y="3"/>
                  </a:cubicBezTo>
                  <a:cubicBezTo>
                    <a:pt x="8" y="2"/>
                    <a:pt x="8" y="2"/>
                    <a:pt x="8" y="2"/>
                  </a:cubicBezTo>
                  <a:cubicBezTo>
                    <a:pt x="7" y="3"/>
                    <a:pt x="7" y="3"/>
                    <a:pt x="7" y="3"/>
                  </a:cubicBezTo>
                  <a:lnTo>
                    <a:pt x="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6" name="Freeform 95"/>
            <p:cNvSpPr>
              <a:spLocks/>
            </p:cNvSpPr>
            <p:nvPr/>
          </p:nvSpPr>
          <p:spPr bwMode="auto">
            <a:xfrm>
              <a:off x="3387" y="1249"/>
              <a:ext cx="30" cy="39"/>
            </a:xfrm>
            <a:custGeom>
              <a:avLst/>
              <a:gdLst>
                <a:gd name="T0" fmla="*/ 21 w 21"/>
                <a:gd name="T1" fmla="*/ 1 h 28"/>
                <a:gd name="T2" fmla="*/ 20 w 21"/>
                <a:gd name="T3" fmla="*/ 0 h 28"/>
                <a:gd name="T4" fmla="*/ 17 w 21"/>
                <a:gd name="T5" fmla="*/ 5 h 28"/>
                <a:gd name="T6" fmla="*/ 12 w 21"/>
                <a:gd name="T7" fmla="*/ 7 h 28"/>
                <a:gd name="T8" fmla="*/ 9 w 21"/>
                <a:gd name="T9" fmla="*/ 9 h 28"/>
                <a:gd name="T10" fmla="*/ 8 w 21"/>
                <a:gd name="T11" fmla="*/ 9 h 28"/>
                <a:gd name="T12" fmla="*/ 1 w 21"/>
                <a:gd name="T13" fmla="*/ 11 h 28"/>
                <a:gd name="T14" fmla="*/ 0 w 21"/>
                <a:gd name="T15" fmla="*/ 16 h 28"/>
                <a:gd name="T16" fmla="*/ 4 w 21"/>
                <a:gd name="T17" fmla="*/ 16 h 28"/>
                <a:gd name="T18" fmla="*/ 0 w 21"/>
                <a:gd name="T19" fmla="*/ 22 h 28"/>
                <a:gd name="T20" fmla="*/ 0 w 21"/>
                <a:gd name="T21" fmla="*/ 28 h 28"/>
                <a:gd name="T22" fmla="*/ 5 w 21"/>
                <a:gd name="T23" fmla="*/ 25 h 28"/>
                <a:gd name="T24" fmla="*/ 8 w 21"/>
                <a:gd name="T25" fmla="*/ 24 h 28"/>
                <a:gd name="T26" fmla="*/ 16 w 21"/>
                <a:gd name="T27" fmla="*/ 24 h 28"/>
                <a:gd name="T28" fmla="*/ 21 w 21"/>
                <a:gd name="T29" fmla="*/ 15 h 28"/>
                <a:gd name="T30" fmla="*/ 18 w 21"/>
                <a:gd name="T31" fmla="*/ 8 h 28"/>
                <a:gd name="T32" fmla="*/ 21 w 21"/>
                <a:gd name="T33"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8">
                  <a:moveTo>
                    <a:pt x="21" y="1"/>
                  </a:moveTo>
                  <a:cubicBezTo>
                    <a:pt x="20" y="0"/>
                    <a:pt x="20" y="0"/>
                    <a:pt x="20" y="0"/>
                  </a:cubicBezTo>
                  <a:cubicBezTo>
                    <a:pt x="17" y="5"/>
                    <a:pt x="17" y="5"/>
                    <a:pt x="17" y="5"/>
                  </a:cubicBezTo>
                  <a:cubicBezTo>
                    <a:pt x="12" y="7"/>
                    <a:pt x="12" y="7"/>
                    <a:pt x="12" y="7"/>
                  </a:cubicBezTo>
                  <a:cubicBezTo>
                    <a:pt x="10" y="8"/>
                    <a:pt x="9" y="8"/>
                    <a:pt x="9" y="9"/>
                  </a:cubicBezTo>
                  <a:cubicBezTo>
                    <a:pt x="8" y="9"/>
                    <a:pt x="8" y="9"/>
                    <a:pt x="8" y="9"/>
                  </a:cubicBezTo>
                  <a:cubicBezTo>
                    <a:pt x="1" y="11"/>
                    <a:pt x="1" y="11"/>
                    <a:pt x="1" y="11"/>
                  </a:cubicBezTo>
                  <a:cubicBezTo>
                    <a:pt x="0" y="16"/>
                    <a:pt x="0" y="16"/>
                    <a:pt x="0" y="16"/>
                  </a:cubicBezTo>
                  <a:cubicBezTo>
                    <a:pt x="4" y="16"/>
                    <a:pt x="4" y="16"/>
                    <a:pt x="4" y="16"/>
                  </a:cubicBezTo>
                  <a:cubicBezTo>
                    <a:pt x="0" y="22"/>
                    <a:pt x="0" y="22"/>
                    <a:pt x="0" y="22"/>
                  </a:cubicBezTo>
                  <a:cubicBezTo>
                    <a:pt x="0" y="28"/>
                    <a:pt x="0" y="28"/>
                    <a:pt x="0" y="28"/>
                  </a:cubicBezTo>
                  <a:cubicBezTo>
                    <a:pt x="2" y="27"/>
                    <a:pt x="4" y="26"/>
                    <a:pt x="5" y="25"/>
                  </a:cubicBezTo>
                  <a:cubicBezTo>
                    <a:pt x="8" y="24"/>
                    <a:pt x="8" y="24"/>
                    <a:pt x="8" y="24"/>
                  </a:cubicBezTo>
                  <a:cubicBezTo>
                    <a:pt x="16" y="24"/>
                    <a:pt x="16" y="24"/>
                    <a:pt x="16" y="24"/>
                  </a:cubicBezTo>
                  <a:cubicBezTo>
                    <a:pt x="21" y="15"/>
                    <a:pt x="21" y="15"/>
                    <a:pt x="21" y="15"/>
                  </a:cubicBezTo>
                  <a:cubicBezTo>
                    <a:pt x="18" y="8"/>
                    <a:pt x="18" y="8"/>
                    <a:pt x="18" y="8"/>
                  </a:cubicBezTo>
                  <a:lnTo>
                    <a:pt x="21" y="1"/>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7" name="Freeform 96"/>
            <p:cNvSpPr>
              <a:spLocks/>
            </p:cNvSpPr>
            <p:nvPr/>
          </p:nvSpPr>
          <p:spPr bwMode="auto">
            <a:xfrm>
              <a:off x="3385" y="1244"/>
              <a:ext cx="35" cy="48"/>
            </a:xfrm>
            <a:custGeom>
              <a:avLst/>
              <a:gdLst>
                <a:gd name="T0" fmla="*/ 24 w 25"/>
                <a:gd name="T1" fmla="*/ 3 h 34"/>
                <a:gd name="T2" fmla="*/ 21 w 25"/>
                <a:gd name="T3" fmla="*/ 0 h 34"/>
                <a:gd name="T4" fmla="*/ 18 w 25"/>
                <a:gd name="T5" fmla="*/ 8 h 34"/>
                <a:gd name="T6" fmla="*/ 19 w 25"/>
                <a:gd name="T7" fmla="*/ 7 h 34"/>
                <a:gd name="T8" fmla="*/ 13 w 25"/>
                <a:gd name="T9" fmla="*/ 8 h 34"/>
                <a:gd name="T10" fmla="*/ 10 w 25"/>
                <a:gd name="T11" fmla="*/ 11 h 34"/>
                <a:gd name="T12" fmla="*/ 9 w 25"/>
                <a:gd name="T13" fmla="*/ 11 h 34"/>
                <a:gd name="T14" fmla="*/ 10 w 25"/>
                <a:gd name="T15" fmla="*/ 12 h 34"/>
                <a:gd name="T16" fmla="*/ 9 w 25"/>
                <a:gd name="T17" fmla="*/ 11 h 34"/>
                <a:gd name="T18" fmla="*/ 9 w 25"/>
                <a:gd name="T19" fmla="*/ 11 h 34"/>
                <a:gd name="T20" fmla="*/ 9 w 25"/>
                <a:gd name="T21" fmla="*/ 11 h 34"/>
                <a:gd name="T22" fmla="*/ 10 w 25"/>
                <a:gd name="T23" fmla="*/ 12 h 34"/>
                <a:gd name="T24" fmla="*/ 10 w 25"/>
                <a:gd name="T25" fmla="*/ 12 h 34"/>
                <a:gd name="T26" fmla="*/ 3 w 25"/>
                <a:gd name="T27" fmla="*/ 12 h 34"/>
                <a:gd name="T28" fmla="*/ 1 w 25"/>
                <a:gd name="T29" fmla="*/ 13 h 34"/>
                <a:gd name="T30" fmla="*/ 0 w 25"/>
                <a:gd name="T31" fmla="*/ 21 h 34"/>
                <a:gd name="T32" fmla="*/ 6 w 25"/>
                <a:gd name="T33" fmla="*/ 21 h 34"/>
                <a:gd name="T34" fmla="*/ 4 w 25"/>
                <a:gd name="T35" fmla="*/ 18 h 34"/>
                <a:gd name="T36" fmla="*/ 0 w 25"/>
                <a:gd name="T37" fmla="*/ 24 h 34"/>
                <a:gd name="T38" fmla="*/ 0 w 25"/>
                <a:gd name="T39" fmla="*/ 31 h 34"/>
                <a:gd name="T40" fmla="*/ 2 w 25"/>
                <a:gd name="T41" fmla="*/ 33 h 34"/>
                <a:gd name="T42" fmla="*/ 10 w 25"/>
                <a:gd name="T43" fmla="*/ 29 h 34"/>
                <a:gd name="T44" fmla="*/ 10 w 25"/>
                <a:gd name="T45" fmla="*/ 29 h 34"/>
                <a:gd name="T46" fmla="*/ 19 w 25"/>
                <a:gd name="T47" fmla="*/ 29 h 34"/>
                <a:gd name="T48" fmla="*/ 24 w 25"/>
                <a:gd name="T49" fmla="*/ 19 h 34"/>
                <a:gd name="T50" fmla="*/ 25 w 25"/>
                <a:gd name="T51" fmla="*/ 17 h 34"/>
                <a:gd name="T52" fmla="*/ 20 w 25"/>
                <a:gd name="T53" fmla="*/ 11 h 34"/>
                <a:gd name="T54" fmla="*/ 25 w 25"/>
                <a:gd name="T55" fmla="*/ 4 h 34"/>
                <a:gd name="T56" fmla="*/ 23 w 25"/>
                <a:gd name="T57" fmla="*/ 4 h 34"/>
                <a:gd name="T58" fmla="*/ 19 w 25"/>
                <a:gd name="T59" fmla="*/ 11 h 34"/>
                <a:gd name="T60" fmla="*/ 22 w 25"/>
                <a:gd name="T61" fmla="*/ 18 h 34"/>
                <a:gd name="T62" fmla="*/ 22 w 25"/>
                <a:gd name="T63" fmla="*/ 17 h 34"/>
                <a:gd name="T64" fmla="*/ 18 w 25"/>
                <a:gd name="T65" fmla="*/ 27 h 34"/>
                <a:gd name="T66" fmla="*/ 10 w 25"/>
                <a:gd name="T67" fmla="*/ 26 h 34"/>
                <a:gd name="T68" fmla="*/ 9 w 25"/>
                <a:gd name="T69" fmla="*/ 26 h 34"/>
                <a:gd name="T70" fmla="*/ 9 w 25"/>
                <a:gd name="T71" fmla="*/ 26 h 34"/>
                <a:gd name="T72" fmla="*/ 9 w 25"/>
                <a:gd name="T73" fmla="*/ 27 h 34"/>
                <a:gd name="T74" fmla="*/ 7 w 25"/>
                <a:gd name="T75" fmla="*/ 27 h 34"/>
                <a:gd name="T76" fmla="*/ 2 w 25"/>
                <a:gd name="T77" fmla="*/ 31 h 34"/>
                <a:gd name="T78" fmla="*/ 3 w 25"/>
                <a:gd name="T79" fmla="*/ 25 h 34"/>
                <a:gd name="T80" fmla="*/ 3 w 25"/>
                <a:gd name="T81" fmla="*/ 26 h 34"/>
                <a:gd name="T82" fmla="*/ 9 w 25"/>
                <a:gd name="T83" fmla="*/ 18 h 34"/>
                <a:gd name="T84" fmla="*/ 2 w 25"/>
                <a:gd name="T85" fmla="*/ 18 h 34"/>
                <a:gd name="T86" fmla="*/ 3 w 25"/>
                <a:gd name="T87" fmla="*/ 20 h 34"/>
                <a:gd name="T88" fmla="*/ 3 w 25"/>
                <a:gd name="T89" fmla="*/ 14 h 34"/>
                <a:gd name="T90" fmla="*/ 10 w 25"/>
                <a:gd name="T91" fmla="*/ 14 h 34"/>
                <a:gd name="T92" fmla="*/ 10 w 25"/>
                <a:gd name="T93" fmla="*/ 14 h 34"/>
                <a:gd name="T94" fmla="*/ 12 w 25"/>
                <a:gd name="T95" fmla="*/ 13 h 34"/>
                <a:gd name="T96" fmla="*/ 14 w 25"/>
                <a:gd name="T97" fmla="*/ 10 h 34"/>
                <a:gd name="T98" fmla="*/ 19 w 25"/>
                <a:gd name="T99" fmla="*/ 10 h 34"/>
                <a:gd name="T100" fmla="*/ 20 w 25"/>
                <a:gd name="T101" fmla="*/ 9 h 34"/>
                <a:gd name="T102" fmla="*/ 22 w 25"/>
                <a:gd name="T103" fmla="*/ 3 h 34"/>
                <a:gd name="T104" fmla="*/ 22 w 25"/>
                <a:gd name="T105" fmla="*/ 5 h 34"/>
                <a:gd name="T106" fmla="*/ 22 w 25"/>
                <a:gd name="T107"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 h="34">
                  <a:moveTo>
                    <a:pt x="23" y="4"/>
                  </a:moveTo>
                  <a:cubicBezTo>
                    <a:pt x="24" y="3"/>
                    <a:pt x="24" y="3"/>
                    <a:pt x="24" y="3"/>
                  </a:cubicBezTo>
                  <a:cubicBezTo>
                    <a:pt x="23" y="2"/>
                    <a:pt x="23" y="2"/>
                    <a:pt x="23" y="2"/>
                  </a:cubicBezTo>
                  <a:cubicBezTo>
                    <a:pt x="21" y="0"/>
                    <a:pt x="21" y="0"/>
                    <a:pt x="21" y="0"/>
                  </a:cubicBezTo>
                  <a:cubicBezTo>
                    <a:pt x="20" y="2"/>
                    <a:pt x="20" y="2"/>
                    <a:pt x="20" y="2"/>
                  </a:cubicBezTo>
                  <a:cubicBezTo>
                    <a:pt x="18" y="8"/>
                    <a:pt x="18" y="8"/>
                    <a:pt x="18" y="8"/>
                  </a:cubicBezTo>
                  <a:cubicBezTo>
                    <a:pt x="19" y="8"/>
                    <a:pt x="19" y="8"/>
                    <a:pt x="19" y="8"/>
                  </a:cubicBezTo>
                  <a:cubicBezTo>
                    <a:pt x="19" y="7"/>
                    <a:pt x="19" y="7"/>
                    <a:pt x="19" y="7"/>
                  </a:cubicBezTo>
                  <a:cubicBezTo>
                    <a:pt x="13" y="8"/>
                    <a:pt x="13" y="8"/>
                    <a:pt x="13" y="8"/>
                  </a:cubicBezTo>
                  <a:cubicBezTo>
                    <a:pt x="13" y="8"/>
                    <a:pt x="13" y="8"/>
                    <a:pt x="13" y="8"/>
                  </a:cubicBezTo>
                  <a:cubicBezTo>
                    <a:pt x="13" y="9"/>
                    <a:pt x="13" y="9"/>
                    <a:pt x="13" y="9"/>
                  </a:cubicBezTo>
                  <a:cubicBezTo>
                    <a:pt x="11" y="10"/>
                    <a:pt x="10" y="10"/>
                    <a:pt x="10" y="11"/>
                  </a:cubicBezTo>
                  <a:cubicBezTo>
                    <a:pt x="9" y="11"/>
                    <a:pt x="9" y="11"/>
                    <a:pt x="9" y="11"/>
                  </a:cubicBezTo>
                  <a:cubicBezTo>
                    <a:pt x="9" y="11"/>
                    <a:pt x="9" y="11"/>
                    <a:pt x="9" y="11"/>
                  </a:cubicBezTo>
                  <a:cubicBezTo>
                    <a:pt x="9" y="11"/>
                    <a:pt x="9" y="11"/>
                    <a:pt x="9" y="11"/>
                  </a:cubicBezTo>
                  <a:cubicBezTo>
                    <a:pt x="10" y="12"/>
                    <a:pt x="10" y="12"/>
                    <a:pt x="10" y="12"/>
                  </a:cubicBezTo>
                  <a:cubicBezTo>
                    <a:pt x="9" y="11"/>
                    <a:pt x="9" y="11"/>
                    <a:pt x="9" y="11"/>
                  </a:cubicBezTo>
                  <a:cubicBezTo>
                    <a:pt x="9" y="11"/>
                    <a:pt x="9" y="11"/>
                    <a:pt x="9" y="11"/>
                  </a:cubicBezTo>
                  <a:cubicBezTo>
                    <a:pt x="10" y="12"/>
                    <a:pt x="10" y="12"/>
                    <a:pt x="10" y="12"/>
                  </a:cubicBezTo>
                  <a:cubicBezTo>
                    <a:pt x="9" y="11"/>
                    <a:pt x="9" y="11"/>
                    <a:pt x="9" y="11"/>
                  </a:cubicBezTo>
                  <a:cubicBezTo>
                    <a:pt x="10" y="12"/>
                    <a:pt x="10" y="12"/>
                    <a:pt x="10" y="12"/>
                  </a:cubicBezTo>
                  <a:cubicBezTo>
                    <a:pt x="9" y="11"/>
                    <a:pt x="9" y="11"/>
                    <a:pt x="9" y="11"/>
                  </a:cubicBezTo>
                  <a:cubicBezTo>
                    <a:pt x="9" y="11"/>
                    <a:pt x="9" y="11"/>
                    <a:pt x="9" y="11"/>
                  </a:cubicBezTo>
                  <a:cubicBezTo>
                    <a:pt x="10" y="12"/>
                    <a:pt x="10" y="12"/>
                    <a:pt x="10" y="12"/>
                  </a:cubicBezTo>
                  <a:cubicBezTo>
                    <a:pt x="9" y="11"/>
                    <a:pt x="9" y="11"/>
                    <a:pt x="9" y="11"/>
                  </a:cubicBezTo>
                  <a:cubicBezTo>
                    <a:pt x="10" y="12"/>
                    <a:pt x="10" y="12"/>
                    <a:pt x="10" y="12"/>
                  </a:cubicBezTo>
                  <a:cubicBezTo>
                    <a:pt x="9" y="11"/>
                    <a:pt x="9" y="11"/>
                    <a:pt x="9" y="11"/>
                  </a:cubicBezTo>
                  <a:cubicBezTo>
                    <a:pt x="3" y="12"/>
                    <a:pt x="3" y="12"/>
                    <a:pt x="3" y="12"/>
                  </a:cubicBezTo>
                  <a:cubicBezTo>
                    <a:pt x="2" y="13"/>
                    <a:pt x="2" y="13"/>
                    <a:pt x="2" y="13"/>
                  </a:cubicBezTo>
                  <a:cubicBezTo>
                    <a:pt x="1" y="13"/>
                    <a:pt x="1" y="13"/>
                    <a:pt x="1" y="13"/>
                  </a:cubicBezTo>
                  <a:cubicBezTo>
                    <a:pt x="0" y="19"/>
                    <a:pt x="0" y="19"/>
                    <a:pt x="0" y="19"/>
                  </a:cubicBezTo>
                  <a:cubicBezTo>
                    <a:pt x="0" y="21"/>
                    <a:pt x="0" y="21"/>
                    <a:pt x="0" y="21"/>
                  </a:cubicBezTo>
                  <a:cubicBezTo>
                    <a:pt x="2" y="21"/>
                    <a:pt x="2" y="21"/>
                    <a:pt x="2" y="21"/>
                  </a:cubicBezTo>
                  <a:cubicBezTo>
                    <a:pt x="6" y="21"/>
                    <a:pt x="6" y="21"/>
                    <a:pt x="6" y="21"/>
                  </a:cubicBezTo>
                  <a:cubicBezTo>
                    <a:pt x="6" y="19"/>
                    <a:pt x="6" y="19"/>
                    <a:pt x="6" y="19"/>
                  </a:cubicBezTo>
                  <a:cubicBezTo>
                    <a:pt x="4" y="18"/>
                    <a:pt x="4" y="18"/>
                    <a:pt x="4" y="18"/>
                  </a:cubicBezTo>
                  <a:cubicBezTo>
                    <a:pt x="0" y="24"/>
                    <a:pt x="0" y="24"/>
                    <a:pt x="0" y="24"/>
                  </a:cubicBezTo>
                  <a:cubicBezTo>
                    <a:pt x="0" y="24"/>
                    <a:pt x="0" y="24"/>
                    <a:pt x="0" y="24"/>
                  </a:cubicBezTo>
                  <a:cubicBezTo>
                    <a:pt x="0" y="25"/>
                    <a:pt x="0" y="25"/>
                    <a:pt x="0" y="25"/>
                  </a:cubicBezTo>
                  <a:cubicBezTo>
                    <a:pt x="0" y="31"/>
                    <a:pt x="0" y="31"/>
                    <a:pt x="0" y="31"/>
                  </a:cubicBezTo>
                  <a:cubicBezTo>
                    <a:pt x="0" y="34"/>
                    <a:pt x="0" y="34"/>
                    <a:pt x="0" y="34"/>
                  </a:cubicBezTo>
                  <a:cubicBezTo>
                    <a:pt x="2" y="33"/>
                    <a:pt x="2" y="33"/>
                    <a:pt x="2" y="33"/>
                  </a:cubicBezTo>
                  <a:cubicBezTo>
                    <a:pt x="5" y="31"/>
                    <a:pt x="7" y="30"/>
                    <a:pt x="8" y="30"/>
                  </a:cubicBezTo>
                  <a:cubicBezTo>
                    <a:pt x="10" y="29"/>
                    <a:pt x="10" y="29"/>
                    <a:pt x="10" y="29"/>
                  </a:cubicBezTo>
                  <a:cubicBezTo>
                    <a:pt x="10" y="27"/>
                    <a:pt x="10" y="27"/>
                    <a:pt x="10" y="27"/>
                  </a:cubicBezTo>
                  <a:cubicBezTo>
                    <a:pt x="10" y="29"/>
                    <a:pt x="10" y="29"/>
                    <a:pt x="10" y="29"/>
                  </a:cubicBezTo>
                  <a:cubicBezTo>
                    <a:pt x="18" y="29"/>
                    <a:pt x="18" y="29"/>
                    <a:pt x="18" y="29"/>
                  </a:cubicBezTo>
                  <a:cubicBezTo>
                    <a:pt x="19" y="29"/>
                    <a:pt x="19" y="29"/>
                    <a:pt x="19" y="29"/>
                  </a:cubicBezTo>
                  <a:cubicBezTo>
                    <a:pt x="19" y="28"/>
                    <a:pt x="19" y="28"/>
                    <a:pt x="19" y="28"/>
                  </a:cubicBezTo>
                  <a:cubicBezTo>
                    <a:pt x="24" y="19"/>
                    <a:pt x="24" y="19"/>
                    <a:pt x="24" y="19"/>
                  </a:cubicBezTo>
                  <a:cubicBezTo>
                    <a:pt x="25" y="18"/>
                    <a:pt x="25" y="18"/>
                    <a:pt x="25" y="18"/>
                  </a:cubicBezTo>
                  <a:cubicBezTo>
                    <a:pt x="25" y="17"/>
                    <a:pt x="25" y="17"/>
                    <a:pt x="25" y="17"/>
                  </a:cubicBezTo>
                  <a:cubicBezTo>
                    <a:pt x="22" y="11"/>
                    <a:pt x="22" y="11"/>
                    <a:pt x="22" y="11"/>
                  </a:cubicBezTo>
                  <a:cubicBezTo>
                    <a:pt x="20" y="11"/>
                    <a:pt x="20" y="11"/>
                    <a:pt x="20" y="11"/>
                  </a:cubicBezTo>
                  <a:cubicBezTo>
                    <a:pt x="22" y="12"/>
                    <a:pt x="22" y="12"/>
                    <a:pt x="22" y="12"/>
                  </a:cubicBezTo>
                  <a:cubicBezTo>
                    <a:pt x="25" y="4"/>
                    <a:pt x="25" y="4"/>
                    <a:pt x="25" y="4"/>
                  </a:cubicBezTo>
                  <a:cubicBezTo>
                    <a:pt x="24" y="3"/>
                    <a:pt x="24" y="3"/>
                    <a:pt x="24" y="3"/>
                  </a:cubicBezTo>
                  <a:cubicBezTo>
                    <a:pt x="23" y="4"/>
                    <a:pt x="23" y="4"/>
                    <a:pt x="23" y="4"/>
                  </a:cubicBezTo>
                  <a:cubicBezTo>
                    <a:pt x="22" y="4"/>
                    <a:pt x="22" y="4"/>
                    <a:pt x="22" y="4"/>
                  </a:cubicBezTo>
                  <a:cubicBezTo>
                    <a:pt x="19" y="11"/>
                    <a:pt x="19" y="11"/>
                    <a:pt x="19" y="11"/>
                  </a:cubicBezTo>
                  <a:cubicBezTo>
                    <a:pt x="19" y="12"/>
                    <a:pt x="19" y="12"/>
                    <a:pt x="19" y="12"/>
                  </a:cubicBezTo>
                  <a:cubicBezTo>
                    <a:pt x="19" y="12"/>
                    <a:pt x="19" y="12"/>
                    <a:pt x="22" y="18"/>
                  </a:cubicBezTo>
                  <a:cubicBezTo>
                    <a:pt x="23" y="18"/>
                    <a:pt x="23" y="18"/>
                    <a:pt x="23" y="18"/>
                  </a:cubicBezTo>
                  <a:cubicBezTo>
                    <a:pt x="22" y="17"/>
                    <a:pt x="22" y="17"/>
                    <a:pt x="22" y="17"/>
                  </a:cubicBezTo>
                  <a:cubicBezTo>
                    <a:pt x="22" y="17"/>
                    <a:pt x="22" y="17"/>
                    <a:pt x="16" y="27"/>
                  </a:cubicBezTo>
                  <a:cubicBezTo>
                    <a:pt x="18" y="27"/>
                    <a:pt x="18" y="27"/>
                    <a:pt x="18" y="27"/>
                  </a:cubicBezTo>
                  <a:cubicBezTo>
                    <a:pt x="18" y="26"/>
                    <a:pt x="18" y="26"/>
                    <a:pt x="18" y="26"/>
                  </a:cubicBezTo>
                  <a:cubicBezTo>
                    <a:pt x="18" y="26"/>
                    <a:pt x="18" y="26"/>
                    <a:pt x="10" y="26"/>
                  </a:cubicBezTo>
                  <a:cubicBezTo>
                    <a:pt x="9" y="26"/>
                    <a:pt x="9" y="26"/>
                    <a:pt x="9" y="26"/>
                  </a:cubicBezTo>
                  <a:cubicBezTo>
                    <a:pt x="9" y="26"/>
                    <a:pt x="9" y="26"/>
                    <a:pt x="9" y="26"/>
                  </a:cubicBezTo>
                  <a:cubicBezTo>
                    <a:pt x="9" y="27"/>
                    <a:pt x="9" y="27"/>
                    <a:pt x="9" y="27"/>
                  </a:cubicBezTo>
                  <a:cubicBezTo>
                    <a:pt x="9" y="26"/>
                    <a:pt x="9" y="26"/>
                    <a:pt x="9" y="26"/>
                  </a:cubicBezTo>
                  <a:cubicBezTo>
                    <a:pt x="9" y="26"/>
                    <a:pt x="9" y="26"/>
                    <a:pt x="9" y="26"/>
                  </a:cubicBezTo>
                  <a:cubicBezTo>
                    <a:pt x="9" y="27"/>
                    <a:pt x="9" y="27"/>
                    <a:pt x="9" y="27"/>
                  </a:cubicBezTo>
                  <a:cubicBezTo>
                    <a:pt x="9" y="26"/>
                    <a:pt x="9" y="26"/>
                    <a:pt x="9" y="26"/>
                  </a:cubicBezTo>
                  <a:cubicBezTo>
                    <a:pt x="9" y="26"/>
                    <a:pt x="9" y="26"/>
                    <a:pt x="7" y="27"/>
                  </a:cubicBezTo>
                  <a:cubicBezTo>
                    <a:pt x="6" y="28"/>
                    <a:pt x="4" y="29"/>
                    <a:pt x="1" y="30"/>
                  </a:cubicBezTo>
                  <a:cubicBezTo>
                    <a:pt x="2" y="31"/>
                    <a:pt x="2" y="31"/>
                    <a:pt x="2" y="31"/>
                  </a:cubicBezTo>
                  <a:cubicBezTo>
                    <a:pt x="3" y="31"/>
                    <a:pt x="3" y="31"/>
                    <a:pt x="3" y="31"/>
                  </a:cubicBezTo>
                  <a:cubicBezTo>
                    <a:pt x="3" y="31"/>
                    <a:pt x="3" y="31"/>
                    <a:pt x="3" y="25"/>
                  </a:cubicBezTo>
                  <a:cubicBezTo>
                    <a:pt x="2" y="25"/>
                    <a:pt x="2" y="25"/>
                    <a:pt x="2" y="25"/>
                  </a:cubicBezTo>
                  <a:cubicBezTo>
                    <a:pt x="3" y="26"/>
                    <a:pt x="3" y="26"/>
                    <a:pt x="3" y="26"/>
                  </a:cubicBezTo>
                  <a:cubicBezTo>
                    <a:pt x="3" y="26"/>
                    <a:pt x="3" y="26"/>
                    <a:pt x="7" y="20"/>
                  </a:cubicBezTo>
                  <a:cubicBezTo>
                    <a:pt x="9" y="18"/>
                    <a:pt x="9" y="18"/>
                    <a:pt x="9" y="18"/>
                  </a:cubicBezTo>
                  <a:cubicBezTo>
                    <a:pt x="6" y="18"/>
                    <a:pt x="6" y="18"/>
                    <a:pt x="6" y="18"/>
                  </a:cubicBezTo>
                  <a:cubicBezTo>
                    <a:pt x="6" y="18"/>
                    <a:pt x="6" y="18"/>
                    <a:pt x="2" y="18"/>
                  </a:cubicBezTo>
                  <a:cubicBezTo>
                    <a:pt x="2" y="19"/>
                    <a:pt x="2" y="19"/>
                    <a:pt x="2" y="19"/>
                  </a:cubicBezTo>
                  <a:cubicBezTo>
                    <a:pt x="3" y="20"/>
                    <a:pt x="3" y="20"/>
                    <a:pt x="3" y="20"/>
                  </a:cubicBezTo>
                  <a:cubicBezTo>
                    <a:pt x="3" y="20"/>
                    <a:pt x="3" y="20"/>
                    <a:pt x="4" y="14"/>
                  </a:cubicBezTo>
                  <a:cubicBezTo>
                    <a:pt x="3" y="14"/>
                    <a:pt x="3" y="14"/>
                    <a:pt x="3" y="14"/>
                  </a:cubicBezTo>
                  <a:cubicBezTo>
                    <a:pt x="3" y="15"/>
                    <a:pt x="3" y="15"/>
                    <a:pt x="3" y="15"/>
                  </a:cubicBezTo>
                  <a:cubicBezTo>
                    <a:pt x="3" y="15"/>
                    <a:pt x="3" y="15"/>
                    <a:pt x="10" y="14"/>
                  </a:cubicBezTo>
                  <a:cubicBezTo>
                    <a:pt x="10" y="14"/>
                    <a:pt x="10" y="14"/>
                    <a:pt x="10" y="14"/>
                  </a:cubicBezTo>
                  <a:cubicBezTo>
                    <a:pt x="10" y="14"/>
                    <a:pt x="10" y="14"/>
                    <a:pt x="10" y="14"/>
                  </a:cubicBezTo>
                  <a:cubicBezTo>
                    <a:pt x="10" y="14"/>
                    <a:pt x="10" y="14"/>
                    <a:pt x="10" y="14"/>
                  </a:cubicBezTo>
                  <a:cubicBezTo>
                    <a:pt x="10" y="14"/>
                    <a:pt x="11" y="14"/>
                    <a:pt x="12" y="13"/>
                  </a:cubicBezTo>
                  <a:cubicBezTo>
                    <a:pt x="12" y="13"/>
                    <a:pt x="13" y="12"/>
                    <a:pt x="15" y="11"/>
                  </a:cubicBezTo>
                  <a:cubicBezTo>
                    <a:pt x="14" y="10"/>
                    <a:pt x="14" y="10"/>
                    <a:pt x="14" y="10"/>
                  </a:cubicBezTo>
                  <a:cubicBezTo>
                    <a:pt x="14" y="11"/>
                    <a:pt x="14" y="11"/>
                    <a:pt x="14" y="11"/>
                  </a:cubicBezTo>
                  <a:cubicBezTo>
                    <a:pt x="14" y="11"/>
                    <a:pt x="14" y="11"/>
                    <a:pt x="19" y="10"/>
                  </a:cubicBezTo>
                  <a:cubicBezTo>
                    <a:pt x="20" y="10"/>
                    <a:pt x="20" y="10"/>
                    <a:pt x="20" y="10"/>
                  </a:cubicBezTo>
                  <a:cubicBezTo>
                    <a:pt x="20" y="9"/>
                    <a:pt x="20" y="9"/>
                    <a:pt x="20" y="9"/>
                  </a:cubicBezTo>
                  <a:cubicBezTo>
                    <a:pt x="20" y="9"/>
                    <a:pt x="20" y="9"/>
                    <a:pt x="23" y="4"/>
                  </a:cubicBezTo>
                  <a:cubicBezTo>
                    <a:pt x="22" y="3"/>
                    <a:pt x="22" y="3"/>
                    <a:pt x="22" y="3"/>
                  </a:cubicBezTo>
                  <a:cubicBezTo>
                    <a:pt x="21" y="4"/>
                    <a:pt x="21" y="4"/>
                    <a:pt x="21" y="4"/>
                  </a:cubicBezTo>
                  <a:cubicBezTo>
                    <a:pt x="21" y="4"/>
                    <a:pt x="21" y="4"/>
                    <a:pt x="22" y="5"/>
                  </a:cubicBezTo>
                  <a:cubicBezTo>
                    <a:pt x="23" y="4"/>
                    <a:pt x="23" y="4"/>
                    <a:pt x="23" y="4"/>
                  </a:cubicBezTo>
                  <a:cubicBezTo>
                    <a:pt x="22" y="4"/>
                    <a:pt x="22" y="4"/>
                    <a:pt x="22" y="4"/>
                  </a:cubicBezTo>
                  <a:lnTo>
                    <a:pt x="23"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8" name="Freeform 97"/>
            <p:cNvSpPr>
              <a:spLocks/>
            </p:cNvSpPr>
            <p:nvPr/>
          </p:nvSpPr>
          <p:spPr bwMode="auto">
            <a:xfrm>
              <a:off x="3304" y="885"/>
              <a:ext cx="15" cy="9"/>
            </a:xfrm>
            <a:custGeom>
              <a:avLst/>
              <a:gdLst>
                <a:gd name="T0" fmla="*/ 6 w 10"/>
                <a:gd name="T1" fmla="*/ 6 h 6"/>
                <a:gd name="T2" fmla="*/ 9 w 10"/>
                <a:gd name="T3" fmla="*/ 4 h 6"/>
                <a:gd name="T4" fmla="*/ 10 w 10"/>
                <a:gd name="T5" fmla="*/ 3 h 6"/>
                <a:gd name="T6" fmla="*/ 9 w 10"/>
                <a:gd name="T7" fmla="*/ 2 h 6"/>
                <a:gd name="T8" fmla="*/ 4 w 10"/>
                <a:gd name="T9" fmla="*/ 0 h 6"/>
                <a:gd name="T10" fmla="*/ 0 w 10"/>
                <a:gd name="T11" fmla="*/ 6 h 6"/>
                <a:gd name="T12" fmla="*/ 1 w 10"/>
                <a:gd name="T13" fmla="*/ 6 h 6"/>
                <a:gd name="T14" fmla="*/ 6 w 10"/>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6" y="6"/>
                  </a:moveTo>
                  <a:cubicBezTo>
                    <a:pt x="9" y="4"/>
                    <a:pt x="9" y="4"/>
                    <a:pt x="9" y="4"/>
                  </a:cubicBezTo>
                  <a:cubicBezTo>
                    <a:pt x="10" y="3"/>
                    <a:pt x="10" y="3"/>
                    <a:pt x="10" y="3"/>
                  </a:cubicBezTo>
                  <a:cubicBezTo>
                    <a:pt x="9" y="3"/>
                    <a:pt x="9" y="3"/>
                    <a:pt x="9" y="2"/>
                  </a:cubicBezTo>
                  <a:cubicBezTo>
                    <a:pt x="4" y="0"/>
                    <a:pt x="4" y="0"/>
                    <a:pt x="4" y="0"/>
                  </a:cubicBezTo>
                  <a:cubicBezTo>
                    <a:pt x="0" y="6"/>
                    <a:pt x="0" y="6"/>
                    <a:pt x="0" y="6"/>
                  </a:cubicBezTo>
                  <a:cubicBezTo>
                    <a:pt x="1" y="6"/>
                    <a:pt x="1" y="6"/>
                    <a:pt x="1" y="6"/>
                  </a:cubicBezTo>
                  <a:cubicBezTo>
                    <a:pt x="6" y="6"/>
                    <a:pt x="6" y="6"/>
                    <a:pt x="6" y="6"/>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9" name="Freeform 98"/>
            <p:cNvSpPr>
              <a:spLocks/>
            </p:cNvSpPr>
            <p:nvPr/>
          </p:nvSpPr>
          <p:spPr bwMode="auto">
            <a:xfrm>
              <a:off x="3300" y="883"/>
              <a:ext cx="23" cy="12"/>
            </a:xfrm>
            <a:custGeom>
              <a:avLst/>
              <a:gdLst>
                <a:gd name="T0" fmla="*/ 9 w 16"/>
                <a:gd name="T1" fmla="*/ 8 h 9"/>
                <a:gd name="T2" fmla="*/ 10 w 16"/>
                <a:gd name="T3" fmla="*/ 9 h 9"/>
                <a:gd name="T4" fmla="*/ 13 w 16"/>
                <a:gd name="T5" fmla="*/ 7 h 9"/>
                <a:gd name="T6" fmla="*/ 14 w 16"/>
                <a:gd name="T7" fmla="*/ 6 h 9"/>
                <a:gd name="T8" fmla="*/ 16 w 16"/>
                <a:gd name="T9" fmla="*/ 5 h 9"/>
                <a:gd name="T10" fmla="*/ 14 w 16"/>
                <a:gd name="T11" fmla="*/ 4 h 9"/>
                <a:gd name="T12" fmla="*/ 12 w 16"/>
                <a:gd name="T13" fmla="*/ 3 h 9"/>
                <a:gd name="T14" fmla="*/ 12 w 16"/>
                <a:gd name="T15" fmla="*/ 3 h 9"/>
                <a:gd name="T16" fmla="*/ 9 w 16"/>
                <a:gd name="T17" fmla="*/ 1 h 9"/>
                <a:gd name="T18" fmla="*/ 8 w 16"/>
                <a:gd name="T19" fmla="*/ 1 h 9"/>
                <a:gd name="T20" fmla="*/ 8 w 16"/>
                <a:gd name="T21" fmla="*/ 1 h 9"/>
                <a:gd name="T22" fmla="*/ 8 w 16"/>
                <a:gd name="T23" fmla="*/ 1 h 9"/>
                <a:gd name="T24" fmla="*/ 7 w 16"/>
                <a:gd name="T25" fmla="*/ 2 h 9"/>
                <a:gd name="T26" fmla="*/ 8 w 16"/>
                <a:gd name="T27" fmla="*/ 1 h 9"/>
                <a:gd name="T28" fmla="*/ 8 w 16"/>
                <a:gd name="T29" fmla="*/ 1 h 9"/>
                <a:gd name="T30" fmla="*/ 7 w 16"/>
                <a:gd name="T31" fmla="*/ 2 h 9"/>
                <a:gd name="T32" fmla="*/ 8 w 16"/>
                <a:gd name="T33" fmla="*/ 1 h 9"/>
                <a:gd name="T34" fmla="*/ 7 w 16"/>
                <a:gd name="T35" fmla="*/ 0 h 9"/>
                <a:gd name="T36" fmla="*/ 6 w 16"/>
                <a:gd name="T37" fmla="*/ 1 h 9"/>
                <a:gd name="T38" fmla="*/ 2 w 16"/>
                <a:gd name="T39" fmla="*/ 7 h 9"/>
                <a:gd name="T40" fmla="*/ 0 w 16"/>
                <a:gd name="T41" fmla="*/ 9 h 9"/>
                <a:gd name="T42" fmla="*/ 4 w 16"/>
                <a:gd name="T43" fmla="*/ 9 h 9"/>
                <a:gd name="T44" fmla="*/ 9 w 16"/>
                <a:gd name="T45" fmla="*/ 9 h 9"/>
                <a:gd name="T46" fmla="*/ 9 w 16"/>
                <a:gd name="T47" fmla="*/ 9 h 9"/>
                <a:gd name="T48" fmla="*/ 10 w 16"/>
                <a:gd name="T49" fmla="*/ 9 h 9"/>
                <a:gd name="T50" fmla="*/ 10 w 16"/>
                <a:gd name="T51" fmla="*/ 9 h 9"/>
                <a:gd name="T52" fmla="*/ 9 w 16"/>
                <a:gd name="T53" fmla="*/ 8 h 9"/>
                <a:gd name="T54" fmla="*/ 8 w 16"/>
                <a:gd name="T55" fmla="*/ 6 h 9"/>
                <a:gd name="T56" fmla="*/ 8 w 16"/>
                <a:gd name="T57" fmla="*/ 6 h 9"/>
                <a:gd name="T58" fmla="*/ 9 w 16"/>
                <a:gd name="T59" fmla="*/ 8 h 9"/>
                <a:gd name="T60" fmla="*/ 9 w 16"/>
                <a:gd name="T61" fmla="*/ 6 h 9"/>
                <a:gd name="T62" fmla="*/ 4 w 16"/>
                <a:gd name="T63" fmla="*/ 6 h 9"/>
                <a:gd name="T64" fmla="*/ 3 w 16"/>
                <a:gd name="T65" fmla="*/ 6 h 9"/>
                <a:gd name="T66" fmla="*/ 3 w 16"/>
                <a:gd name="T67" fmla="*/ 8 h 9"/>
                <a:gd name="T68" fmla="*/ 5 w 16"/>
                <a:gd name="T69" fmla="*/ 9 h 9"/>
                <a:gd name="T70" fmla="*/ 9 w 16"/>
                <a:gd name="T71" fmla="*/ 3 h 9"/>
                <a:gd name="T72" fmla="*/ 7 w 16"/>
                <a:gd name="T73" fmla="*/ 2 h 9"/>
                <a:gd name="T74" fmla="*/ 7 w 16"/>
                <a:gd name="T75" fmla="*/ 4 h 9"/>
                <a:gd name="T76" fmla="*/ 7 w 16"/>
                <a:gd name="T77" fmla="*/ 4 h 9"/>
                <a:gd name="T78" fmla="*/ 11 w 16"/>
                <a:gd name="T79" fmla="*/ 6 h 9"/>
                <a:gd name="T80" fmla="*/ 11 w 16"/>
                <a:gd name="T81" fmla="*/ 6 h 9"/>
                <a:gd name="T82" fmla="*/ 12 w 16"/>
                <a:gd name="T83" fmla="*/ 6 h 9"/>
                <a:gd name="T84" fmla="*/ 13 w 16"/>
                <a:gd name="T85" fmla="*/ 5 h 9"/>
                <a:gd name="T86" fmla="*/ 12 w 16"/>
                <a:gd name="T87" fmla="*/ 4 h 9"/>
                <a:gd name="T88" fmla="*/ 11 w 16"/>
                <a:gd name="T89" fmla="*/ 4 h 9"/>
                <a:gd name="T90" fmla="*/ 8 w 16"/>
                <a:gd name="T91" fmla="*/ 6 h 9"/>
                <a:gd name="T92" fmla="*/ 8 w 16"/>
                <a:gd name="T93" fmla="*/ 6 h 9"/>
                <a:gd name="T94" fmla="*/ 9 w 16"/>
                <a:gd name="T9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9">
                  <a:moveTo>
                    <a:pt x="9" y="8"/>
                  </a:moveTo>
                  <a:cubicBezTo>
                    <a:pt x="10" y="9"/>
                    <a:pt x="10" y="9"/>
                    <a:pt x="10" y="9"/>
                  </a:cubicBezTo>
                  <a:cubicBezTo>
                    <a:pt x="13" y="7"/>
                    <a:pt x="13" y="7"/>
                    <a:pt x="13" y="7"/>
                  </a:cubicBezTo>
                  <a:cubicBezTo>
                    <a:pt x="14" y="6"/>
                    <a:pt x="14" y="6"/>
                    <a:pt x="14" y="6"/>
                  </a:cubicBezTo>
                  <a:cubicBezTo>
                    <a:pt x="16" y="5"/>
                    <a:pt x="16" y="5"/>
                    <a:pt x="16" y="5"/>
                  </a:cubicBezTo>
                  <a:cubicBezTo>
                    <a:pt x="14" y="4"/>
                    <a:pt x="14" y="4"/>
                    <a:pt x="14" y="4"/>
                  </a:cubicBezTo>
                  <a:cubicBezTo>
                    <a:pt x="13" y="3"/>
                    <a:pt x="13" y="3"/>
                    <a:pt x="12" y="3"/>
                  </a:cubicBezTo>
                  <a:cubicBezTo>
                    <a:pt x="12" y="3"/>
                    <a:pt x="12" y="3"/>
                    <a:pt x="12" y="3"/>
                  </a:cubicBezTo>
                  <a:cubicBezTo>
                    <a:pt x="10" y="2"/>
                    <a:pt x="9" y="1"/>
                    <a:pt x="9" y="1"/>
                  </a:cubicBezTo>
                  <a:cubicBezTo>
                    <a:pt x="8" y="1"/>
                    <a:pt x="8" y="1"/>
                    <a:pt x="8" y="1"/>
                  </a:cubicBezTo>
                  <a:cubicBezTo>
                    <a:pt x="8" y="1"/>
                    <a:pt x="8" y="1"/>
                    <a:pt x="8" y="1"/>
                  </a:cubicBezTo>
                  <a:cubicBezTo>
                    <a:pt x="8" y="1"/>
                    <a:pt x="8" y="1"/>
                    <a:pt x="8" y="1"/>
                  </a:cubicBezTo>
                  <a:cubicBezTo>
                    <a:pt x="7" y="2"/>
                    <a:pt x="7" y="2"/>
                    <a:pt x="7" y="2"/>
                  </a:cubicBezTo>
                  <a:cubicBezTo>
                    <a:pt x="8" y="1"/>
                    <a:pt x="8" y="1"/>
                    <a:pt x="8" y="1"/>
                  </a:cubicBezTo>
                  <a:cubicBezTo>
                    <a:pt x="8" y="1"/>
                    <a:pt x="8" y="1"/>
                    <a:pt x="8" y="1"/>
                  </a:cubicBezTo>
                  <a:cubicBezTo>
                    <a:pt x="7" y="2"/>
                    <a:pt x="7" y="2"/>
                    <a:pt x="7" y="2"/>
                  </a:cubicBezTo>
                  <a:cubicBezTo>
                    <a:pt x="8" y="1"/>
                    <a:pt x="8" y="1"/>
                    <a:pt x="8" y="1"/>
                  </a:cubicBezTo>
                  <a:cubicBezTo>
                    <a:pt x="7" y="0"/>
                    <a:pt x="7" y="0"/>
                    <a:pt x="7" y="0"/>
                  </a:cubicBezTo>
                  <a:cubicBezTo>
                    <a:pt x="6" y="1"/>
                    <a:pt x="6" y="1"/>
                    <a:pt x="6" y="1"/>
                  </a:cubicBezTo>
                  <a:cubicBezTo>
                    <a:pt x="2" y="7"/>
                    <a:pt x="2" y="7"/>
                    <a:pt x="2" y="7"/>
                  </a:cubicBezTo>
                  <a:cubicBezTo>
                    <a:pt x="0" y="9"/>
                    <a:pt x="0" y="9"/>
                    <a:pt x="0" y="9"/>
                  </a:cubicBezTo>
                  <a:cubicBezTo>
                    <a:pt x="4" y="9"/>
                    <a:pt x="4" y="9"/>
                    <a:pt x="4" y="9"/>
                  </a:cubicBezTo>
                  <a:cubicBezTo>
                    <a:pt x="9" y="9"/>
                    <a:pt x="9" y="9"/>
                    <a:pt x="9" y="9"/>
                  </a:cubicBezTo>
                  <a:cubicBezTo>
                    <a:pt x="9" y="9"/>
                    <a:pt x="9" y="9"/>
                    <a:pt x="9" y="9"/>
                  </a:cubicBezTo>
                  <a:cubicBezTo>
                    <a:pt x="10" y="9"/>
                    <a:pt x="10" y="9"/>
                    <a:pt x="10" y="9"/>
                  </a:cubicBezTo>
                  <a:cubicBezTo>
                    <a:pt x="10" y="9"/>
                    <a:pt x="10" y="9"/>
                    <a:pt x="10" y="9"/>
                  </a:cubicBezTo>
                  <a:cubicBezTo>
                    <a:pt x="9" y="8"/>
                    <a:pt x="9" y="8"/>
                    <a:pt x="9" y="8"/>
                  </a:cubicBezTo>
                  <a:cubicBezTo>
                    <a:pt x="8" y="6"/>
                    <a:pt x="8" y="6"/>
                    <a:pt x="8" y="6"/>
                  </a:cubicBezTo>
                  <a:cubicBezTo>
                    <a:pt x="8" y="6"/>
                    <a:pt x="8" y="6"/>
                    <a:pt x="8" y="6"/>
                  </a:cubicBezTo>
                  <a:cubicBezTo>
                    <a:pt x="9" y="8"/>
                    <a:pt x="9" y="8"/>
                    <a:pt x="9" y="8"/>
                  </a:cubicBezTo>
                  <a:cubicBezTo>
                    <a:pt x="9" y="6"/>
                    <a:pt x="9" y="6"/>
                    <a:pt x="9" y="6"/>
                  </a:cubicBezTo>
                  <a:cubicBezTo>
                    <a:pt x="9" y="6"/>
                    <a:pt x="9" y="6"/>
                    <a:pt x="4" y="6"/>
                  </a:cubicBezTo>
                  <a:cubicBezTo>
                    <a:pt x="3" y="6"/>
                    <a:pt x="3" y="6"/>
                    <a:pt x="3" y="6"/>
                  </a:cubicBezTo>
                  <a:cubicBezTo>
                    <a:pt x="3" y="8"/>
                    <a:pt x="3" y="8"/>
                    <a:pt x="3" y="8"/>
                  </a:cubicBezTo>
                  <a:cubicBezTo>
                    <a:pt x="5" y="9"/>
                    <a:pt x="5" y="9"/>
                    <a:pt x="5" y="9"/>
                  </a:cubicBezTo>
                  <a:cubicBezTo>
                    <a:pt x="5" y="9"/>
                    <a:pt x="5" y="9"/>
                    <a:pt x="9" y="3"/>
                  </a:cubicBezTo>
                  <a:cubicBezTo>
                    <a:pt x="7" y="2"/>
                    <a:pt x="7" y="2"/>
                    <a:pt x="7" y="2"/>
                  </a:cubicBezTo>
                  <a:cubicBezTo>
                    <a:pt x="7" y="4"/>
                    <a:pt x="7" y="4"/>
                    <a:pt x="7" y="4"/>
                  </a:cubicBezTo>
                  <a:cubicBezTo>
                    <a:pt x="7" y="4"/>
                    <a:pt x="7" y="4"/>
                    <a:pt x="7" y="4"/>
                  </a:cubicBezTo>
                  <a:cubicBezTo>
                    <a:pt x="7" y="4"/>
                    <a:pt x="8" y="4"/>
                    <a:pt x="11" y="6"/>
                  </a:cubicBezTo>
                  <a:cubicBezTo>
                    <a:pt x="11" y="6"/>
                    <a:pt x="11" y="6"/>
                    <a:pt x="11" y="6"/>
                  </a:cubicBezTo>
                  <a:cubicBezTo>
                    <a:pt x="11" y="6"/>
                    <a:pt x="12" y="6"/>
                    <a:pt x="12" y="6"/>
                  </a:cubicBezTo>
                  <a:cubicBezTo>
                    <a:pt x="13" y="5"/>
                    <a:pt x="13" y="5"/>
                    <a:pt x="13" y="5"/>
                  </a:cubicBezTo>
                  <a:cubicBezTo>
                    <a:pt x="12" y="4"/>
                    <a:pt x="12" y="4"/>
                    <a:pt x="12" y="4"/>
                  </a:cubicBezTo>
                  <a:cubicBezTo>
                    <a:pt x="11" y="4"/>
                    <a:pt x="11" y="4"/>
                    <a:pt x="11" y="4"/>
                  </a:cubicBezTo>
                  <a:cubicBezTo>
                    <a:pt x="8" y="6"/>
                    <a:pt x="8" y="6"/>
                    <a:pt x="8" y="6"/>
                  </a:cubicBezTo>
                  <a:cubicBezTo>
                    <a:pt x="8" y="6"/>
                    <a:pt x="8" y="6"/>
                    <a:pt x="8" y="6"/>
                  </a:cubicBezTo>
                  <a:lnTo>
                    <a:pt x="9"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0" name="Freeform 99"/>
            <p:cNvSpPr>
              <a:spLocks/>
            </p:cNvSpPr>
            <p:nvPr/>
          </p:nvSpPr>
          <p:spPr bwMode="auto">
            <a:xfrm>
              <a:off x="3051" y="1522"/>
              <a:ext cx="7" cy="11"/>
            </a:xfrm>
            <a:custGeom>
              <a:avLst/>
              <a:gdLst>
                <a:gd name="T0" fmla="*/ 2 w 5"/>
                <a:gd name="T1" fmla="*/ 4 h 8"/>
                <a:gd name="T2" fmla="*/ 2 w 5"/>
                <a:gd name="T3" fmla="*/ 3 h 8"/>
                <a:gd name="T4" fmla="*/ 1 w 5"/>
                <a:gd name="T5" fmla="*/ 0 h 8"/>
                <a:gd name="T6" fmla="*/ 0 w 5"/>
                <a:gd name="T7" fmla="*/ 0 h 8"/>
                <a:gd name="T8" fmla="*/ 0 w 5"/>
                <a:gd name="T9" fmla="*/ 3 h 8"/>
                <a:gd name="T10" fmla="*/ 0 w 5"/>
                <a:gd name="T11" fmla="*/ 8 h 8"/>
                <a:gd name="T12" fmla="*/ 5 w 5"/>
                <a:gd name="T13" fmla="*/ 6 h 8"/>
                <a:gd name="T14" fmla="*/ 2 w 5"/>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8">
                  <a:moveTo>
                    <a:pt x="2" y="4"/>
                  </a:moveTo>
                  <a:cubicBezTo>
                    <a:pt x="2" y="3"/>
                    <a:pt x="2" y="3"/>
                    <a:pt x="2" y="3"/>
                  </a:cubicBezTo>
                  <a:cubicBezTo>
                    <a:pt x="1" y="0"/>
                    <a:pt x="1" y="0"/>
                    <a:pt x="1" y="0"/>
                  </a:cubicBezTo>
                  <a:cubicBezTo>
                    <a:pt x="0" y="0"/>
                    <a:pt x="0" y="0"/>
                    <a:pt x="0" y="0"/>
                  </a:cubicBezTo>
                  <a:cubicBezTo>
                    <a:pt x="0" y="1"/>
                    <a:pt x="0" y="2"/>
                    <a:pt x="0" y="3"/>
                  </a:cubicBezTo>
                  <a:cubicBezTo>
                    <a:pt x="0" y="8"/>
                    <a:pt x="0" y="8"/>
                    <a:pt x="0" y="8"/>
                  </a:cubicBezTo>
                  <a:cubicBezTo>
                    <a:pt x="5" y="6"/>
                    <a:pt x="5" y="6"/>
                    <a:pt x="5" y="6"/>
                  </a:cubicBezTo>
                  <a:lnTo>
                    <a:pt x="2" y="4"/>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1" name="Freeform 100"/>
            <p:cNvSpPr>
              <a:spLocks/>
            </p:cNvSpPr>
            <p:nvPr/>
          </p:nvSpPr>
          <p:spPr bwMode="auto">
            <a:xfrm>
              <a:off x="3048" y="1519"/>
              <a:ext cx="14" cy="17"/>
            </a:xfrm>
            <a:custGeom>
              <a:avLst/>
              <a:gdLst>
                <a:gd name="T0" fmla="*/ 4 w 10"/>
                <a:gd name="T1" fmla="*/ 6 h 12"/>
                <a:gd name="T2" fmla="*/ 6 w 10"/>
                <a:gd name="T3" fmla="*/ 5 h 12"/>
                <a:gd name="T4" fmla="*/ 6 w 10"/>
                <a:gd name="T5" fmla="*/ 4 h 12"/>
                <a:gd name="T6" fmla="*/ 5 w 10"/>
                <a:gd name="T7" fmla="*/ 2 h 12"/>
                <a:gd name="T8" fmla="*/ 5 w 10"/>
                <a:gd name="T9" fmla="*/ 1 h 12"/>
                <a:gd name="T10" fmla="*/ 4 w 10"/>
                <a:gd name="T11" fmla="*/ 0 h 12"/>
                <a:gd name="T12" fmla="*/ 3 w 10"/>
                <a:gd name="T13" fmla="*/ 0 h 12"/>
                <a:gd name="T14" fmla="*/ 2 w 10"/>
                <a:gd name="T15" fmla="*/ 0 h 12"/>
                <a:gd name="T16" fmla="*/ 0 w 10"/>
                <a:gd name="T17" fmla="*/ 0 h 12"/>
                <a:gd name="T18" fmla="*/ 0 w 10"/>
                <a:gd name="T19" fmla="*/ 2 h 12"/>
                <a:gd name="T20" fmla="*/ 0 w 10"/>
                <a:gd name="T21" fmla="*/ 5 h 12"/>
                <a:gd name="T22" fmla="*/ 0 w 10"/>
                <a:gd name="T23" fmla="*/ 10 h 12"/>
                <a:gd name="T24" fmla="*/ 0 w 10"/>
                <a:gd name="T25" fmla="*/ 12 h 12"/>
                <a:gd name="T26" fmla="*/ 2 w 10"/>
                <a:gd name="T27" fmla="*/ 11 h 12"/>
                <a:gd name="T28" fmla="*/ 8 w 10"/>
                <a:gd name="T29" fmla="*/ 10 h 12"/>
                <a:gd name="T30" fmla="*/ 10 w 10"/>
                <a:gd name="T31" fmla="*/ 9 h 12"/>
                <a:gd name="T32" fmla="*/ 6 w 10"/>
                <a:gd name="T33" fmla="*/ 5 h 12"/>
                <a:gd name="T34" fmla="*/ 4 w 10"/>
                <a:gd name="T35" fmla="*/ 6 h 12"/>
                <a:gd name="T36" fmla="*/ 6 w 10"/>
                <a:gd name="T37" fmla="*/ 5 h 12"/>
                <a:gd name="T38" fmla="*/ 4 w 10"/>
                <a:gd name="T39" fmla="*/ 6 h 12"/>
                <a:gd name="T40" fmla="*/ 3 w 10"/>
                <a:gd name="T41" fmla="*/ 7 h 12"/>
                <a:gd name="T42" fmla="*/ 6 w 10"/>
                <a:gd name="T43" fmla="*/ 10 h 12"/>
                <a:gd name="T44" fmla="*/ 7 w 10"/>
                <a:gd name="T45" fmla="*/ 8 h 12"/>
                <a:gd name="T46" fmla="*/ 7 w 10"/>
                <a:gd name="T47" fmla="*/ 7 h 12"/>
                <a:gd name="T48" fmla="*/ 1 w 10"/>
                <a:gd name="T49" fmla="*/ 8 h 12"/>
                <a:gd name="T50" fmla="*/ 2 w 10"/>
                <a:gd name="T51" fmla="*/ 10 h 12"/>
                <a:gd name="T52" fmla="*/ 3 w 10"/>
                <a:gd name="T53" fmla="*/ 10 h 12"/>
                <a:gd name="T54" fmla="*/ 3 w 10"/>
                <a:gd name="T55" fmla="*/ 5 h 12"/>
                <a:gd name="T56" fmla="*/ 3 w 10"/>
                <a:gd name="T57" fmla="*/ 2 h 12"/>
                <a:gd name="T58" fmla="*/ 2 w 10"/>
                <a:gd name="T59" fmla="*/ 2 h 12"/>
                <a:gd name="T60" fmla="*/ 2 w 10"/>
                <a:gd name="T61" fmla="*/ 3 h 12"/>
                <a:gd name="T62" fmla="*/ 3 w 10"/>
                <a:gd name="T63" fmla="*/ 3 h 12"/>
                <a:gd name="T64" fmla="*/ 3 w 10"/>
                <a:gd name="T65" fmla="*/ 2 h 12"/>
                <a:gd name="T66" fmla="*/ 2 w 10"/>
                <a:gd name="T67" fmla="*/ 2 h 12"/>
                <a:gd name="T68" fmla="*/ 3 w 10"/>
                <a:gd name="T69" fmla="*/ 2 h 12"/>
                <a:gd name="T70" fmla="*/ 2 w 10"/>
                <a:gd name="T71" fmla="*/ 2 h 12"/>
                <a:gd name="T72" fmla="*/ 2 w 10"/>
                <a:gd name="T73" fmla="*/ 2 h 12"/>
                <a:gd name="T74" fmla="*/ 3 w 10"/>
                <a:gd name="T75" fmla="*/ 2 h 12"/>
                <a:gd name="T76" fmla="*/ 2 w 10"/>
                <a:gd name="T77" fmla="*/ 2 h 12"/>
                <a:gd name="T78" fmla="*/ 3 w 10"/>
                <a:gd name="T79" fmla="*/ 5 h 12"/>
                <a:gd name="T80" fmla="*/ 3 w 10"/>
                <a:gd name="T81" fmla="*/ 6 h 12"/>
                <a:gd name="T82" fmla="*/ 3 w 10"/>
                <a:gd name="T83" fmla="*/ 7 h 12"/>
                <a:gd name="T84" fmla="*/ 3 w 10"/>
                <a:gd name="T85" fmla="*/ 7 h 12"/>
                <a:gd name="T86" fmla="*/ 4 w 10"/>
                <a:gd name="T8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12">
                  <a:moveTo>
                    <a:pt x="4" y="6"/>
                  </a:moveTo>
                  <a:cubicBezTo>
                    <a:pt x="6" y="5"/>
                    <a:pt x="6" y="5"/>
                    <a:pt x="6" y="5"/>
                  </a:cubicBezTo>
                  <a:cubicBezTo>
                    <a:pt x="6" y="4"/>
                    <a:pt x="6" y="4"/>
                    <a:pt x="6" y="4"/>
                  </a:cubicBezTo>
                  <a:cubicBezTo>
                    <a:pt x="5" y="3"/>
                    <a:pt x="5" y="2"/>
                    <a:pt x="5" y="2"/>
                  </a:cubicBezTo>
                  <a:cubicBezTo>
                    <a:pt x="5" y="1"/>
                    <a:pt x="5" y="1"/>
                    <a:pt x="5" y="1"/>
                  </a:cubicBezTo>
                  <a:cubicBezTo>
                    <a:pt x="4" y="0"/>
                    <a:pt x="4" y="0"/>
                    <a:pt x="4" y="0"/>
                  </a:cubicBezTo>
                  <a:cubicBezTo>
                    <a:pt x="3" y="0"/>
                    <a:pt x="3" y="0"/>
                    <a:pt x="3" y="0"/>
                  </a:cubicBezTo>
                  <a:cubicBezTo>
                    <a:pt x="2" y="0"/>
                    <a:pt x="2" y="0"/>
                    <a:pt x="2" y="0"/>
                  </a:cubicBezTo>
                  <a:cubicBezTo>
                    <a:pt x="0" y="0"/>
                    <a:pt x="0" y="0"/>
                    <a:pt x="0" y="0"/>
                  </a:cubicBezTo>
                  <a:cubicBezTo>
                    <a:pt x="0" y="2"/>
                    <a:pt x="0" y="2"/>
                    <a:pt x="0" y="2"/>
                  </a:cubicBezTo>
                  <a:cubicBezTo>
                    <a:pt x="0" y="3"/>
                    <a:pt x="0" y="4"/>
                    <a:pt x="0" y="5"/>
                  </a:cubicBezTo>
                  <a:cubicBezTo>
                    <a:pt x="0" y="10"/>
                    <a:pt x="0" y="10"/>
                    <a:pt x="0" y="10"/>
                  </a:cubicBezTo>
                  <a:cubicBezTo>
                    <a:pt x="0" y="12"/>
                    <a:pt x="0" y="12"/>
                    <a:pt x="0" y="12"/>
                  </a:cubicBezTo>
                  <a:cubicBezTo>
                    <a:pt x="2" y="11"/>
                    <a:pt x="2" y="11"/>
                    <a:pt x="2" y="11"/>
                  </a:cubicBezTo>
                  <a:cubicBezTo>
                    <a:pt x="8" y="10"/>
                    <a:pt x="8" y="10"/>
                    <a:pt x="8" y="10"/>
                  </a:cubicBezTo>
                  <a:cubicBezTo>
                    <a:pt x="10" y="9"/>
                    <a:pt x="10" y="9"/>
                    <a:pt x="10" y="9"/>
                  </a:cubicBezTo>
                  <a:cubicBezTo>
                    <a:pt x="6" y="5"/>
                    <a:pt x="6" y="5"/>
                    <a:pt x="6" y="5"/>
                  </a:cubicBezTo>
                  <a:cubicBezTo>
                    <a:pt x="4" y="6"/>
                    <a:pt x="4" y="6"/>
                    <a:pt x="4" y="6"/>
                  </a:cubicBezTo>
                  <a:cubicBezTo>
                    <a:pt x="6" y="5"/>
                    <a:pt x="6" y="5"/>
                    <a:pt x="6" y="5"/>
                  </a:cubicBezTo>
                  <a:cubicBezTo>
                    <a:pt x="4" y="6"/>
                    <a:pt x="4" y="6"/>
                    <a:pt x="4" y="6"/>
                  </a:cubicBezTo>
                  <a:cubicBezTo>
                    <a:pt x="3" y="7"/>
                    <a:pt x="3" y="7"/>
                    <a:pt x="3" y="7"/>
                  </a:cubicBezTo>
                  <a:cubicBezTo>
                    <a:pt x="6" y="10"/>
                    <a:pt x="6" y="10"/>
                    <a:pt x="6" y="10"/>
                  </a:cubicBezTo>
                  <a:cubicBezTo>
                    <a:pt x="7" y="8"/>
                    <a:pt x="7" y="8"/>
                    <a:pt x="7" y="8"/>
                  </a:cubicBezTo>
                  <a:cubicBezTo>
                    <a:pt x="7" y="7"/>
                    <a:pt x="7" y="7"/>
                    <a:pt x="7" y="7"/>
                  </a:cubicBezTo>
                  <a:cubicBezTo>
                    <a:pt x="7" y="7"/>
                    <a:pt x="7" y="7"/>
                    <a:pt x="1" y="8"/>
                  </a:cubicBezTo>
                  <a:cubicBezTo>
                    <a:pt x="2" y="10"/>
                    <a:pt x="2" y="10"/>
                    <a:pt x="2" y="10"/>
                  </a:cubicBezTo>
                  <a:cubicBezTo>
                    <a:pt x="3" y="10"/>
                    <a:pt x="3" y="10"/>
                    <a:pt x="3" y="10"/>
                  </a:cubicBezTo>
                  <a:cubicBezTo>
                    <a:pt x="3" y="10"/>
                    <a:pt x="3" y="10"/>
                    <a:pt x="3" y="5"/>
                  </a:cubicBezTo>
                  <a:cubicBezTo>
                    <a:pt x="3" y="4"/>
                    <a:pt x="3" y="3"/>
                    <a:pt x="3" y="2"/>
                  </a:cubicBezTo>
                  <a:cubicBezTo>
                    <a:pt x="2" y="2"/>
                    <a:pt x="2" y="2"/>
                    <a:pt x="2" y="2"/>
                  </a:cubicBezTo>
                  <a:cubicBezTo>
                    <a:pt x="2" y="3"/>
                    <a:pt x="2" y="3"/>
                    <a:pt x="2" y="3"/>
                  </a:cubicBezTo>
                  <a:cubicBezTo>
                    <a:pt x="2" y="3"/>
                    <a:pt x="2" y="3"/>
                    <a:pt x="3" y="3"/>
                  </a:cubicBezTo>
                  <a:cubicBezTo>
                    <a:pt x="3" y="2"/>
                    <a:pt x="3" y="2"/>
                    <a:pt x="3" y="2"/>
                  </a:cubicBezTo>
                  <a:cubicBezTo>
                    <a:pt x="2" y="2"/>
                    <a:pt x="2" y="2"/>
                    <a:pt x="2" y="2"/>
                  </a:cubicBezTo>
                  <a:cubicBezTo>
                    <a:pt x="3" y="2"/>
                    <a:pt x="3" y="2"/>
                    <a:pt x="3" y="2"/>
                  </a:cubicBezTo>
                  <a:cubicBezTo>
                    <a:pt x="2" y="2"/>
                    <a:pt x="2" y="2"/>
                    <a:pt x="2" y="2"/>
                  </a:cubicBezTo>
                  <a:cubicBezTo>
                    <a:pt x="2" y="2"/>
                    <a:pt x="2" y="2"/>
                    <a:pt x="2" y="2"/>
                  </a:cubicBezTo>
                  <a:cubicBezTo>
                    <a:pt x="3" y="2"/>
                    <a:pt x="3" y="2"/>
                    <a:pt x="3" y="2"/>
                  </a:cubicBezTo>
                  <a:cubicBezTo>
                    <a:pt x="2" y="2"/>
                    <a:pt x="2" y="2"/>
                    <a:pt x="2" y="2"/>
                  </a:cubicBezTo>
                  <a:cubicBezTo>
                    <a:pt x="2" y="2"/>
                    <a:pt x="2" y="3"/>
                    <a:pt x="3" y="5"/>
                  </a:cubicBezTo>
                  <a:cubicBezTo>
                    <a:pt x="3" y="6"/>
                    <a:pt x="3" y="6"/>
                    <a:pt x="3" y="6"/>
                  </a:cubicBezTo>
                  <a:cubicBezTo>
                    <a:pt x="3" y="7"/>
                    <a:pt x="3" y="7"/>
                    <a:pt x="3" y="7"/>
                  </a:cubicBezTo>
                  <a:cubicBezTo>
                    <a:pt x="3" y="7"/>
                    <a:pt x="3" y="7"/>
                    <a:pt x="3" y="7"/>
                  </a:cubicBezTo>
                  <a:lnTo>
                    <a:pt x="4"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2" name="Freeform 101"/>
            <p:cNvSpPr>
              <a:spLocks/>
            </p:cNvSpPr>
            <p:nvPr/>
          </p:nvSpPr>
          <p:spPr bwMode="auto">
            <a:xfrm>
              <a:off x="3137" y="1392"/>
              <a:ext cx="24" cy="11"/>
            </a:xfrm>
            <a:custGeom>
              <a:avLst/>
              <a:gdLst>
                <a:gd name="T0" fmla="*/ 0 w 17"/>
                <a:gd name="T1" fmla="*/ 7 h 8"/>
                <a:gd name="T2" fmla="*/ 2 w 17"/>
                <a:gd name="T3" fmla="*/ 7 h 8"/>
                <a:gd name="T4" fmla="*/ 16 w 17"/>
                <a:gd name="T5" fmla="*/ 8 h 8"/>
                <a:gd name="T6" fmla="*/ 17 w 17"/>
                <a:gd name="T7" fmla="*/ 7 h 8"/>
                <a:gd name="T8" fmla="*/ 15 w 17"/>
                <a:gd name="T9" fmla="*/ 3 h 8"/>
                <a:gd name="T10" fmla="*/ 14 w 17"/>
                <a:gd name="T11" fmla="*/ 1 h 8"/>
                <a:gd name="T12" fmla="*/ 10 w 17"/>
                <a:gd name="T13" fmla="*/ 0 h 8"/>
                <a:gd name="T14" fmla="*/ 6 w 17"/>
                <a:gd name="T15" fmla="*/ 1 h 8"/>
                <a:gd name="T16" fmla="*/ 8 w 17"/>
                <a:gd name="T17" fmla="*/ 4 h 8"/>
                <a:gd name="T18" fmla="*/ 0 w 17"/>
                <a:gd name="T19" fmla="*/ 4 h 8"/>
                <a:gd name="T20" fmla="*/ 0 w 17"/>
                <a:gd name="T2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7"/>
                  </a:moveTo>
                  <a:cubicBezTo>
                    <a:pt x="0" y="7"/>
                    <a:pt x="1" y="7"/>
                    <a:pt x="2" y="7"/>
                  </a:cubicBezTo>
                  <a:cubicBezTo>
                    <a:pt x="16" y="8"/>
                    <a:pt x="16" y="8"/>
                    <a:pt x="16" y="8"/>
                  </a:cubicBezTo>
                  <a:cubicBezTo>
                    <a:pt x="17" y="7"/>
                    <a:pt x="17" y="7"/>
                    <a:pt x="17" y="7"/>
                  </a:cubicBezTo>
                  <a:cubicBezTo>
                    <a:pt x="16" y="5"/>
                    <a:pt x="16" y="4"/>
                    <a:pt x="15" y="3"/>
                  </a:cubicBezTo>
                  <a:cubicBezTo>
                    <a:pt x="14" y="1"/>
                    <a:pt x="14" y="1"/>
                    <a:pt x="14" y="1"/>
                  </a:cubicBezTo>
                  <a:cubicBezTo>
                    <a:pt x="10" y="0"/>
                    <a:pt x="10" y="0"/>
                    <a:pt x="10" y="0"/>
                  </a:cubicBezTo>
                  <a:cubicBezTo>
                    <a:pt x="6" y="1"/>
                    <a:pt x="6" y="1"/>
                    <a:pt x="6" y="1"/>
                  </a:cubicBezTo>
                  <a:cubicBezTo>
                    <a:pt x="8" y="4"/>
                    <a:pt x="8" y="4"/>
                    <a:pt x="8" y="4"/>
                  </a:cubicBezTo>
                  <a:cubicBezTo>
                    <a:pt x="0" y="4"/>
                    <a:pt x="0" y="4"/>
                    <a:pt x="0" y="4"/>
                  </a:cubicBezTo>
                  <a:lnTo>
                    <a:pt x="0" y="7"/>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3" name="Freeform 102"/>
            <p:cNvSpPr>
              <a:spLocks/>
            </p:cNvSpPr>
            <p:nvPr/>
          </p:nvSpPr>
          <p:spPr bwMode="auto">
            <a:xfrm>
              <a:off x="3134" y="1389"/>
              <a:ext cx="30" cy="16"/>
            </a:xfrm>
            <a:custGeom>
              <a:avLst/>
              <a:gdLst>
                <a:gd name="T0" fmla="*/ 1 w 21"/>
                <a:gd name="T1" fmla="*/ 10 h 11"/>
                <a:gd name="T2" fmla="*/ 16 w 21"/>
                <a:gd name="T3" fmla="*/ 11 h 11"/>
                <a:gd name="T4" fmla="*/ 18 w 21"/>
                <a:gd name="T5" fmla="*/ 11 h 11"/>
                <a:gd name="T6" fmla="*/ 18 w 21"/>
                <a:gd name="T7" fmla="*/ 11 h 11"/>
                <a:gd name="T8" fmla="*/ 18 w 21"/>
                <a:gd name="T9" fmla="*/ 11 h 11"/>
                <a:gd name="T10" fmla="*/ 18 w 21"/>
                <a:gd name="T11" fmla="*/ 11 h 11"/>
                <a:gd name="T12" fmla="*/ 18 w 21"/>
                <a:gd name="T13" fmla="*/ 11 h 11"/>
                <a:gd name="T14" fmla="*/ 20 w 21"/>
                <a:gd name="T15" fmla="*/ 10 h 11"/>
                <a:gd name="T16" fmla="*/ 20 w 21"/>
                <a:gd name="T17" fmla="*/ 8 h 11"/>
                <a:gd name="T18" fmla="*/ 19 w 21"/>
                <a:gd name="T19" fmla="*/ 5 h 11"/>
                <a:gd name="T20" fmla="*/ 18 w 21"/>
                <a:gd name="T21" fmla="*/ 3 h 11"/>
                <a:gd name="T22" fmla="*/ 18 w 21"/>
                <a:gd name="T23" fmla="*/ 3 h 11"/>
                <a:gd name="T24" fmla="*/ 18 w 21"/>
                <a:gd name="T25" fmla="*/ 3 h 11"/>
                <a:gd name="T26" fmla="*/ 17 w 21"/>
                <a:gd name="T27" fmla="*/ 2 h 11"/>
                <a:gd name="T28" fmla="*/ 13 w 21"/>
                <a:gd name="T29" fmla="*/ 0 h 11"/>
                <a:gd name="T30" fmla="*/ 12 w 21"/>
                <a:gd name="T31" fmla="*/ 0 h 11"/>
                <a:gd name="T32" fmla="*/ 6 w 21"/>
                <a:gd name="T33" fmla="*/ 2 h 11"/>
                <a:gd name="T34" fmla="*/ 8 w 21"/>
                <a:gd name="T35" fmla="*/ 7 h 11"/>
                <a:gd name="T36" fmla="*/ 10 w 21"/>
                <a:gd name="T37" fmla="*/ 4 h 11"/>
                <a:gd name="T38" fmla="*/ 0 w 21"/>
                <a:gd name="T39" fmla="*/ 4 h 11"/>
                <a:gd name="T40" fmla="*/ 0 w 21"/>
                <a:gd name="T41" fmla="*/ 10 h 11"/>
                <a:gd name="T42" fmla="*/ 2 w 21"/>
                <a:gd name="T43" fmla="*/ 9 h 11"/>
                <a:gd name="T44" fmla="*/ 3 w 21"/>
                <a:gd name="T45" fmla="*/ 6 h 11"/>
                <a:gd name="T46" fmla="*/ 2 w 21"/>
                <a:gd name="T47" fmla="*/ 7 h 11"/>
                <a:gd name="T48" fmla="*/ 12 w 21"/>
                <a:gd name="T49" fmla="*/ 7 h 11"/>
                <a:gd name="T50" fmla="*/ 10 w 21"/>
                <a:gd name="T51" fmla="*/ 3 h 11"/>
                <a:gd name="T52" fmla="*/ 9 w 21"/>
                <a:gd name="T53" fmla="*/ 5 h 11"/>
                <a:gd name="T54" fmla="*/ 12 w 21"/>
                <a:gd name="T55" fmla="*/ 2 h 11"/>
                <a:gd name="T56" fmla="*/ 16 w 21"/>
                <a:gd name="T57" fmla="*/ 5 h 11"/>
                <a:gd name="T58" fmla="*/ 15 w 21"/>
                <a:gd name="T59" fmla="*/ 4 h 11"/>
                <a:gd name="T60" fmla="*/ 16 w 21"/>
                <a:gd name="T61" fmla="*/ 6 h 11"/>
                <a:gd name="T62" fmla="*/ 18 w 21"/>
                <a:gd name="T63" fmla="*/ 9 h 11"/>
                <a:gd name="T64" fmla="*/ 18 w 21"/>
                <a:gd name="T65" fmla="*/ 8 h 11"/>
                <a:gd name="T66" fmla="*/ 18 w 21"/>
                <a:gd name="T67" fmla="*/ 10 h 11"/>
                <a:gd name="T68" fmla="*/ 18 w 21"/>
                <a:gd name="T69" fmla="*/ 10 h 11"/>
                <a:gd name="T70" fmla="*/ 18 w 21"/>
                <a:gd name="T71" fmla="*/ 8 h 11"/>
                <a:gd name="T72" fmla="*/ 18 w 21"/>
                <a:gd name="T73" fmla="*/ 8 h 11"/>
                <a:gd name="T74" fmla="*/ 4 w 21"/>
                <a:gd name="T75" fmla="*/ 7 h 11"/>
                <a:gd name="T76" fmla="*/ 2 w 21"/>
                <a:gd name="T77" fmla="*/ 9 h 11"/>
                <a:gd name="T78" fmla="*/ 2 w 21"/>
                <a:gd name="T7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11">
                  <a:moveTo>
                    <a:pt x="2" y="9"/>
                  </a:moveTo>
                  <a:cubicBezTo>
                    <a:pt x="1" y="10"/>
                    <a:pt x="1" y="10"/>
                    <a:pt x="1" y="10"/>
                  </a:cubicBezTo>
                  <a:cubicBezTo>
                    <a:pt x="2" y="10"/>
                    <a:pt x="3" y="10"/>
                    <a:pt x="4" y="10"/>
                  </a:cubicBezTo>
                  <a:cubicBezTo>
                    <a:pt x="11" y="11"/>
                    <a:pt x="14" y="11"/>
                    <a:pt x="16"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20" y="10"/>
                    <a:pt x="20" y="10"/>
                    <a:pt x="20" y="10"/>
                  </a:cubicBezTo>
                  <a:cubicBezTo>
                    <a:pt x="21" y="9"/>
                    <a:pt x="21" y="9"/>
                    <a:pt x="21" y="9"/>
                  </a:cubicBezTo>
                  <a:cubicBezTo>
                    <a:pt x="20" y="8"/>
                    <a:pt x="20" y="8"/>
                    <a:pt x="20" y="8"/>
                  </a:cubicBezTo>
                  <a:cubicBezTo>
                    <a:pt x="20" y="6"/>
                    <a:pt x="19" y="5"/>
                    <a:pt x="19" y="5"/>
                  </a:cubicBezTo>
                  <a:cubicBezTo>
                    <a:pt x="19" y="5"/>
                    <a:pt x="19" y="5"/>
                    <a:pt x="19" y="5"/>
                  </a:cubicBezTo>
                  <a:cubicBezTo>
                    <a:pt x="18" y="4"/>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2"/>
                    <a:pt x="17" y="2"/>
                    <a:pt x="17" y="2"/>
                  </a:cubicBezTo>
                  <a:cubicBezTo>
                    <a:pt x="17" y="2"/>
                    <a:pt x="17" y="2"/>
                    <a:pt x="17" y="2"/>
                  </a:cubicBezTo>
                  <a:cubicBezTo>
                    <a:pt x="13" y="0"/>
                    <a:pt x="13" y="0"/>
                    <a:pt x="13" y="0"/>
                  </a:cubicBezTo>
                  <a:cubicBezTo>
                    <a:pt x="12" y="0"/>
                    <a:pt x="12" y="0"/>
                    <a:pt x="12" y="0"/>
                  </a:cubicBezTo>
                  <a:cubicBezTo>
                    <a:pt x="12" y="0"/>
                    <a:pt x="12" y="0"/>
                    <a:pt x="12" y="0"/>
                  </a:cubicBezTo>
                  <a:cubicBezTo>
                    <a:pt x="8" y="2"/>
                    <a:pt x="8" y="2"/>
                    <a:pt x="8" y="2"/>
                  </a:cubicBezTo>
                  <a:cubicBezTo>
                    <a:pt x="6" y="2"/>
                    <a:pt x="6" y="2"/>
                    <a:pt x="6" y="2"/>
                  </a:cubicBezTo>
                  <a:cubicBezTo>
                    <a:pt x="7" y="4"/>
                    <a:pt x="7" y="4"/>
                    <a:pt x="7" y="4"/>
                  </a:cubicBezTo>
                  <a:cubicBezTo>
                    <a:pt x="8" y="7"/>
                    <a:pt x="8" y="7"/>
                    <a:pt x="8" y="7"/>
                  </a:cubicBezTo>
                  <a:cubicBezTo>
                    <a:pt x="10" y="6"/>
                    <a:pt x="10" y="6"/>
                    <a:pt x="10" y="6"/>
                  </a:cubicBezTo>
                  <a:cubicBezTo>
                    <a:pt x="10" y="4"/>
                    <a:pt x="10" y="4"/>
                    <a:pt x="10" y="4"/>
                  </a:cubicBezTo>
                  <a:cubicBezTo>
                    <a:pt x="2" y="4"/>
                    <a:pt x="2" y="4"/>
                    <a:pt x="2" y="4"/>
                  </a:cubicBezTo>
                  <a:cubicBezTo>
                    <a:pt x="0" y="4"/>
                    <a:pt x="0" y="4"/>
                    <a:pt x="0" y="4"/>
                  </a:cubicBezTo>
                  <a:cubicBezTo>
                    <a:pt x="0" y="9"/>
                    <a:pt x="0" y="9"/>
                    <a:pt x="0" y="9"/>
                  </a:cubicBezTo>
                  <a:cubicBezTo>
                    <a:pt x="0" y="10"/>
                    <a:pt x="0" y="10"/>
                    <a:pt x="0" y="10"/>
                  </a:cubicBezTo>
                  <a:cubicBezTo>
                    <a:pt x="1" y="10"/>
                    <a:pt x="1" y="10"/>
                    <a:pt x="1" y="10"/>
                  </a:cubicBezTo>
                  <a:cubicBezTo>
                    <a:pt x="2" y="9"/>
                    <a:pt x="2" y="9"/>
                    <a:pt x="2" y="9"/>
                  </a:cubicBezTo>
                  <a:cubicBezTo>
                    <a:pt x="3" y="9"/>
                    <a:pt x="3" y="9"/>
                    <a:pt x="3" y="9"/>
                  </a:cubicBezTo>
                  <a:cubicBezTo>
                    <a:pt x="3" y="6"/>
                    <a:pt x="3" y="6"/>
                    <a:pt x="3" y="6"/>
                  </a:cubicBezTo>
                  <a:cubicBezTo>
                    <a:pt x="2" y="6"/>
                    <a:pt x="2" y="6"/>
                    <a:pt x="2" y="6"/>
                  </a:cubicBezTo>
                  <a:cubicBezTo>
                    <a:pt x="2" y="7"/>
                    <a:pt x="2" y="7"/>
                    <a:pt x="2" y="7"/>
                  </a:cubicBezTo>
                  <a:cubicBezTo>
                    <a:pt x="2" y="7"/>
                    <a:pt x="2" y="7"/>
                    <a:pt x="10" y="7"/>
                  </a:cubicBezTo>
                  <a:cubicBezTo>
                    <a:pt x="12" y="7"/>
                    <a:pt x="12" y="7"/>
                    <a:pt x="12" y="7"/>
                  </a:cubicBezTo>
                  <a:cubicBezTo>
                    <a:pt x="11" y="5"/>
                    <a:pt x="11" y="5"/>
                    <a:pt x="11" y="5"/>
                  </a:cubicBezTo>
                  <a:cubicBezTo>
                    <a:pt x="11" y="5"/>
                    <a:pt x="11" y="5"/>
                    <a:pt x="10" y="3"/>
                  </a:cubicBezTo>
                  <a:cubicBezTo>
                    <a:pt x="8" y="3"/>
                    <a:pt x="8" y="3"/>
                    <a:pt x="8" y="3"/>
                  </a:cubicBezTo>
                  <a:cubicBezTo>
                    <a:pt x="9" y="5"/>
                    <a:pt x="9" y="5"/>
                    <a:pt x="9" y="5"/>
                  </a:cubicBezTo>
                  <a:cubicBezTo>
                    <a:pt x="9" y="5"/>
                    <a:pt x="9" y="5"/>
                    <a:pt x="13" y="3"/>
                  </a:cubicBezTo>
                  <a:cubicBezTo>
                    <a:pt x="12" y="2"/>
                    <a:pt x="12" y="2"/>
                    <a:pt x="12" y="2"/>
                  </a:cubicBezTo>
                  <a:cubicBezTo>
                    <a:pt x="12" y="3"/>
                    <a:pt x="12" y="3"/>
                    <a:pt x="12" y="3"/>
                  </a:cubicBezTo>
                  <a:cubicBezTo>
                    <a:pt x="12" y="3"/>
                    <a:pt x="12" y="3"/>
                    <a:pt x="16" y="5"/>
                  </a:cubicBezTo>
                  <a:cubicBezTo>
                    <a:pt x="16" y="3"/>
                    <a:pt x="16" y="3"/>
                    <a:pt x="16" y="3"/>
                  </a:cubicBezTo>
                  <a:cubicBezTo>
                    <a:pt x="15" y="4"/>
                    <a:pt x="15" y="4"/>
                    <a:pt x="15" y="4"/>
                  </a:cubicBezTo>
                  <a:cubicBezTo>
                    <a:pt x="15" y="4"/>
                    <a:pt x="15" y="4"/>
                    <a:pt x="15" y="4"/>
                  </a:cubicBezTo>
                  <a:cubicBezTo>
                    <a:pt x="15" y="4"/>
                    <a:pt x="15" y="4"/>
                    <a:pt x="16" y="6"/>
                  </a:cubicBezTo>
                  <a:cubicBezTo>
                    <a:pt x="16" y="6"/>
                    <a:pt x="16" y="6"/>
                    <a:pt x="16" y="6"/>
                  </a:cubicBezTo>
                  <a:cubicBezTo>
                    <a:pt x="16" y="7"/>
                    <a:pt x="17" y="8"/>
                    <a:pt x="18" y="9"/>
                  </a:cubicBezTo>
                  <a:cubicBezTo>
                    <a:pt x="19" y="9"/>
                    <a:pt x="19" y="9"/>
                    <a:pt x="19" y="9"/>
                  </a:cubicBezTo>
                  <a:cubicBezTo>
                    <a:pt x="18" y="8"/>
                    <a:pt x="18" y="8"/>
                    <a:pt x="18" y="8"/>
                  </a:cubicBezTo>
                  <a:cubicBezTo>
                    <a:pt x="18" y="8"/>
                    <a:pt x="18" y="8"/>
                    <a:pt x="17" y="9"/>
                  </a:cubicBezTo>
                  <a:cubicBezTo>
                    <a:pt x="18" y="10"/>
                    <a:pt x="18" y="10"/>
                    <a:pt x="18" y="10"/>
                  </a:cubicBezTo>
                  <a:cubicBezTo>
                    <a:pt x="18" y="8"/>
                    <a:pt x="18" y="8"/>
                    <a:pt x="18" y="8"/>
                  </a:cubicBezTo>
                  <a:cubicBezTo>
                    <a:pt x="18" y="10"/>
                    <a:pt x="18" y="10"/>
                    <a:pt x="18" y="10"/>
                  </a:cubicBezTo>
                  <a:cubicBezTo>
                    <a:pt x="18" y="8"/>
                    <a:pt x="18" y="8"/>
                    <a:pt x="18" y="8"/>
                  </a:cubicBezTo>
                  <a:cubicBezTo>
                    <a:pt x="18" y="8"/>
                    <a:pt x="18" y="8"/>
                    <a:pt x="18" y="8"/>
                  </a:cubicBezTo>
                  <a:cubicBezTo>
                    <a:pt x="18" y="10"/>
                    <a:pt x="18" y="10"/>
                    <a:pt x="18" y="10"/>
                  </a:cubicBezTo>
                  <a:cubicBezTo>
                    <a:pt x="18" y="8"/>
                    <a:pt x="18" y="8"/>
                    <a:pt x="18" y="8"/>
                  </a:cubicBezTo>
                  <a:cubicBezTo>
                    <a:pt x="18" y="8"/>
                    <a:pt x="18" y="8"/>
                    <a:pt x="18" y="8"/>
                  </a:cubicBezTo>
                  <a:cubicBezTo>
                    <a:pt x="18" y="8"/>
                    <a:pt x="16" y="8"/>
                    <a:pt x="4" y="7"/>
                  </a:cubicBezTo>
                  <a:cubicBezTo>
                    <a:pt x="4" y="7"/>
                    <a:pt x="3" y="7"/>
                    <a:pt x="2" y="7"/>
                  </a:cubicBezTo>
                  <a:cubicBezTo>
                    <a:pt x="2" y="9"/>
                    <a:pt x="2" y="9"/>
                    <a:pt x="2" y="9"/>
                  </a:cubicBezTo>
                  <a:cubicBezTo>
                    <a:pt x="3" y="9"/>
                    <a:pt x="3" y="9"/>
                    <a:pt x="3" y="9"/>
                  </a:cubicBezTo>
                  <a:lnTo>
                    <a:pt x="2"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4" name="Freeform 103"/>
            <p:cNvSpPr>
              <a:spLocks/>
            </p:cNvSpPr>
            <p:nvPr/>
          </p:nvSpPr>
          <p:spPr bwMode="auto">
            <a:xfrm>
              <a:off x="3150" y="1289"/>
              <a:ext cx="11" cy="12"/>
            </a:xfrm>
            <a:custGeom>
              <a:avLst/>
              <a:gdLst>
                <a:gd name="T0" fmla="*/ 4 w 8"/>
                <a:gd name="T1" fmla="*/ 0 h 8"/>
                <a:gd name="T2" fmla="*/ 2 w 8"/>
                <a:gd name="T3" fmla="*/ 1 h 8"/>
                <a:gd name="T4" fmla="*/ 4 w 8"/>
                <a:gd name="T5" fmla="*/ 7 h 8"/>
                <a:gd name="T6" fmla="*/ 8 w 8"/>
                <a:gd name="T7" fmla="*/ 3 h 8"/>
                <a:gd name="T8" fmla="*/ 8 w 8"/>
                <a:gd name="T9" fmla="*/ 2 h 8"/>
                <a:gd name="T10" fmla="*/ 4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4" y="0"/>
                  </a:moveTo>
                  <a:cubicBezTo>
                    <a:pt x="3" y="0"/>
                    <a:pt x="2" y="0"/>
                    <a:pt x="2" y="1"/>
                  </a:cubicBezTo>
                  <a:cubicBezTo>
                    <a:pt x="0" y="2"/>
                    <a:pt x="1" y="5"/>
                    <a:pt x="4" y="7"/>
                  </a:cubicBezTo>
                  <a:cubicBezTo>
                    <a:pt x="7" y="8"/>
                    <a:pt x="8" y="7"/>
                    <a:pt x="8" y="3"/>
                  </a:cubicBezTo>
                  <a:cubicBezTo>
                    <a:pt x="8" y="2"/>
                    <a:pt x="8" y="2"/>
                    <a:pt x="8" y="2"/>
                  </a:cubicBezTo>
                  <a:cubicBezTo>
                    <a:pt x="6" y="0"/>
                    <a:pt x="5" y="0"/>
                    <a:pt x="4"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5" name="Freeform 104"/>
            <p:cNvSpPr>
              <a:spLocks/>
            </p:cNvSpPr>
            <p:nvPr/>
          </p:nvSpPr>
          <p:spPr bwMode="auto">
            <a:xfrm>
              <a:off x="3148" y="1287"/>
              <a:ext cx="16" cy="15"/>
            </a:xfrm>
            <a:custGeom>
              <a:avLst/>
              <a:gdLst>
                <a:gd name="T0" fmla="*/ 5 w 11"/>
                <a:gd name="T1" fmla="*/ 2 h 11"/>
                <a:gd name="T2" fmla="*/ 5 w 11"/>
                <a:gd name="T3" fmla="*/ 0 h 11"/>
                <a:gd name="T4" fmla="*/ 2 w 11"/>
                <a:gd name="T5" fmla="*/ 1 h 11"/>
                <a:gd name="T6" fmla="*/ 0 w 11"/>
                <a:gd name="T7" fmla="*/ 4 h 11"/>
                <a:gd name="T8" fmla="*/ 4 w 11"/>
                <a:gd name="T9" fmla="*/ 10 h 11"/>
                <a:gd name="T10" fmla="*/ 4 w 11"/>
                <a:gd name="T11" fmla="*/ 10 h 11"/>
                <a:gd name="T12" fmla="*/ 4 w 11"/>
                <a:gd name="T13" fmla="*/ 10 h 11"/>
                <a:gd name="T14" fmla="*/ 7 w 11"/>
                <a:gd name="T15" fmla="*/ 11 h 11"/>
                <a:gd name="T16" fmla="*/ 9 w 11"/>
                <a:gd name="T17" fmla="*/ 10 h 11"/>
                <a:gd name="T18" fmla="*/ 10 w 11"/>
                <a:gd name="T19" fmla="*/ 8 h 11"/>
                <a:gd name="T20" fmla="*/ 11 w 11"/>
                <a:gd name="T21" fmla="*/ 5 h 11"/>
                <a:gd name="T22" fmla="*/ 11 w 11"/>
                <a:gd name="T23" fmla="*/ 4 h 11"/>
                <a:gd name="T24" fmla="*/ 10 w 11"/>
                <a:gd name="T25" fmla="*/ 3 h 11"/>
                <a:gd name="T26" fmla="*/ 9 w 11"/>
                <a:gd name="T27" fmla="*/ 4 h 11"/>
                <a:gd name="T28" fmla="*/ 10 w 11"/>
                <a:gd name="T29" fmla="*/ 3 h 11"/>
                <a:gd name="T30" fmla="*/ 8 w 11"/>
                <a:gd name="T31" fmla="*/ 1 h 11"/>
                <a:gd name="T32" fmla="*/ 5 w 11"/>
                <a:gd name="T33" fmla="*/ 0 h 11"/>
                <a:gd name="T34" fmla="*/ 5 w 11"/>
                <a:gd name="T35" fmla="*/ 2 h 11"/>
                <a:gd name="T36" fmla="*/ 5 w 11"/>
                <a:gd name="T37" fmla="*/ 3 h 11"/>
                <a:gd name="T38" fmla="*/ 6 w 11"/>
                <a:gd name="T39" fmla="*/ 4 h 11"/>
                <a:gd name="T40" fmla="*/ 7 w 11"/>
                <a:gd name="T41" fmla="*/ 5 h 11"/>
                <a:gd name="T42" fmla="*/ 7 w 11"/>
                <a:gd name="T43" fmla="*/ 5 h 11"/>
                <a:gd name="T44" fmla="*/ 8 w 11"/>
                <a:gd name="T45" fmla="*/ 5 h 11"/>
                <a:gd name="T46" fmla="*/ 9 w 11"/>
                <a:gd name="T47" fmla="*/ 5 h 11"/>
                <a:gd name="T48" fmla="*/ 8 w 11"/>
                <a:gd name="T49" fmla="*/ 5 h 11"/>
                <a:gd name="T50" fmla="*/ 7 w 11"/>
                <a:gd name="T51" fmla="*/ 7 h 11"/>
                <a:gd name="T52" fmla="*/ 7 w 11"/>
                <a:gd name="T53" fmla="*/ 8 h 11"/>
                <a:gd name="T54" fmla="*/ 7 w 11"/>
                <a:gd name="T55" fmla="*/ 8 h 11"/>
                <a:gd name="T56" fmla="*/ 6 w 11"/>
                <a:gd name="T57" fmla="*/ 7 h 11"/>
                <a:gd name="T58" fmla="*/ 5 w 11"/>
                <a:gd name="T59" fmla="*/ 9 h 11"/>
                <a:gd name="T60" fmla="*/ 6 w 11"/>
                <a:gd name="T61" fmla="*/ 7 h 11"/>
                <a:gd name="T62" fmla="*/ 3 w 11"/>
                <a:gd name="T63" fmla="*/ 4 h 11"/>
                <a:gd name="T64" fmla="*/ 4 w 11"/>
                <a:gd name="T65" fmla="*/ 4 h 11"/>
                <a:gd name="T66" fmla="*/ 5 w 11"/>
                <a:gd name="T67" fmla="*/ 3 h 11"/>
                <a:gd name="T68" fmla="*/ 5 w 11"/>
                <a:gd name="T6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1">
                  <a:moveTo>
                    <a:pt x="5" y="2"/>
                  </a:moveTo>
                  <a:cubicBezTo>
                    <a:pt x="5" y="0"/>
                    <a:pt x="5" y="0"/>
                    <a:pt x="5" y="0"/>
                  </a:cubicBezTo>
                  <a:cubicBezTo>
                    <a:pt x="4" y="0"/>
                    <a:pt x="3" y="1"/>
                    <a:pt x="2" y="1"/>
                  </a:cubicBezTo>
                  <a:cubicBezTo>
                    <a:pt x="1" y="2"/>
                    <a:pt x="0" y="3"/>
                    <a:pt x="0" y="4"/>
                  </a:cubicBezTo>
                  <a:cubicBezTo>
                    <a:pt x="1" y="6"/>
                    <a:pt x="2" y="8"/>
                    <a:pt x="4" y="10"/>
                  </a:cubicBezTo>
                  <a:cubicBezTo>
                    <a:pt x="4" y="10"/>
                    <a:pt x="4" y="10"/>
                    <a:pt x="4" y="10"/>
                  </a:cubicBezTo>
                  <a:cubicBezTo>
                    <a:pt x="4" y="10"/>
                    <a:pt x="4" y="10"/>
                    <a:pt x="4" y="10"/>
                  </a:cubicBezTo>
                  <a:cubicBezTo>
                    <a:pt x="5" y="10"/>
                    <a:pt x="6" y="11"/>
                    <a:pt x="7" y="11"/>
                  </a:cubicBezTo>
                  <a:cubicBezTo>
                    <a:pt x="7" y="11"/>
                    <a:pt x="8" y="10"/>
                    <a:pt x="9" y="10"/>
                  </a:cubicBezTo>
                  <a:cubicBezTo>
                    <a:pt x="9" y="10"/>
                    <a:pt x="10" y="9"/>
                    <a:pt x="10" y="8"/>
                  </a:cubicBezTo>
                  <a:cubicBezTo>
                    <a:pt x="10" y="7"/>
                    <a:pt x="11" y="6"/>
                    <a:pt x="11" y="5"/>
                  </a:cubicBezTo>
                  <a:cubicBezTo>
                    <a:pt x="11" y="4"/>
                    <a:pt x="11" y="4"/>
                    <a:pt x="11" y="4"/>
                  </a:cubicBezTo>
                  <a:cubicBezTo>
                    <a:pt x="10" y="3"/>
                    <a:pt x="10" y="3"/>
                    <a:pt x="10" y="3"/>
                  </a:cubicBezTo>
                  <a:cubicBezTo>
                    <a:pt x="9" y="4"/>
                    <a:pt x="9" y="4"/>
                    <a:pt x="9" y="4"/>
                  </a:cubicBezTo>
                  <a:cubicBezTo>
                    <a:pt x="10" y="3"/>
                    <a:pt x="10" y="3"/>
                    <a:pt x="10" y="3"/>
                  </a:cubicBezTo>
                  <a:cubicBezTo>
                    <a:pt x="9" y="2"/>
                    <a:pt x="8" y="1"/>
                    <a:pt x="8" y="1"/>
                  </a:cubicBezTo>
                  <a:cubicBezTo>
                    <a:pt x="7" y="0"/>
                    <a:pt x="6" y="0"/>
                    <a:pt x="5" y="0"/>
                  </a:cubicBezTo>
                  <a:cubicBezTo>
                    <a:pt x="5" y="2"/>
                    <a:pt x="5" y="2"/>
                    <a:pt x="5" y="2"/>
                  </a:cubicBezTo>
                  <a:cubicBezTo>
                    <a:pt x="5" y="3"/>
                    <a:pt x="5" y="3"/>
                    <a:pt x="5" y="3"/>
                  </a:cubicBezTo>
                  <a:cubicBezTo>
                    <a:pt x="6" y="3"/>
                    <a:pt x="6" y="3"/>
                    <a:pt x="6" y="4"/>
                  </a:cubicBezTo>
                  <a:cubicBezTo>
                    <a:pt x="7" y="4"/>
                    <a:pt x="7" y="4"/>
                    <a:pt x="7" y="5"/>
                  </a:cubicBezTo>
                  <a:cubicBezTo>
                    <a:pt x="7" y="5"/>
                    <a:pt x="7" y="5"/>
                    <a:pt x="7" y="5"/>
                  </a:cubicBezTo>
                  <a:cubicBezTo>
                    <a:pt x="8" y="5"/>
                    <a:pt x="8" y="5"/>
                    <a:pt x="8" y="5"/>
                  </a:cubicBezTo>
                  <a:cubicBezTo>
                    <a:pt x="9" y="5"/>
                    <a:pt x="9" y="5"/>
                    <a:pt x="9" y="5"/>
                  </a:cubicBezTo>
                  <a:cubicBezTo>
                    <a:pt x="8" y="5"/>
                    <a:pt x="8" y="5"/>
                    <a:pt x="8" y="5"/>
                  </a:cubicBezTo>
                  <a:cubicBezTo>
                    <a:pt x="8" y="6"/>
                    <a:pt x="7" y="7"/>
                    <a:pt x="7" y="7"/>
                  </a:cubicBezTo>
                  <a:cubicBezTo>
                    <a:pt x="7" y="8"/>
                    <a:pt x="7" y="8"/>
                    <a:pt x="7" y="8"/>
                  </a:cubicBezTo>
                  <a:cubicBezTo>
                    <a:pt x="7" y="8"/>
                    <a:pt x="7" y="8"/>
                    <a:pt x="7" y="8"/>
                  </a:cubicBezTo>
                  <a:cubicBezTo>
                    <a:pt x="7" y="8"/>
                    <a:pt x="6" y="8"/>
                    <a:pt x="6" y="7"/>
                  </a:cubicBezTo>
                  <a:cubicBezTo>
                    <a:pt x="5" y="9"/>
                    <a:pt x="5" y="9"/>
                    <a:pt x="5" y="9"/>
                  </a:cubicBezTo>
                  <a:cubicBezTo>
                    <a:pt x="6" y="7"/>
                    <a:pt x="6" y="7"/>
                    <a:pt x="6" y="7"/>
                  </a:cubicBezTo>
                  <a:cubicBezTo>
                    <a:pt x="4" y="6"/>
                    <a:pt x="3" y="5"/>
                    <a:pt x="3" y="4"/>
                  </a:cubicBezTo>
                  <a:cubicBezTo>
                    <a:pt x="4" y="4"/>
                    <a:pt x="4" y="4"/>
                    <a:pt x="4" y="4"/>
                  </a:cubicBezTo>
                  <a:cubicBezTo>
                    <a:pt x="4" y="4"/>
                    <a:pt x="4" y="3"/>
                    <a:pt x="5" y="3"/>
                  </a:cubicBezTo>
                  <a:cubicBezTo>
                    <a:pt x="5" y="2"/>
                    <a:pt x="5" y="2"/>
                    <a:pt x="5"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6" name="Freeform 105"/>
            <p:cNvSpPr>
              <a:spLocks/>
            </p:cNvSpPr>
            <p:nvPr/>
          </p:nvSpPr>
          <p:spPr bwMode="auto">
            <a:xfrm>
              <a:off x="3166" y="1358"/>
              <a:ext cx="15" cy="9"/>
            </a:xfrm>
            <a:custGeom>
              <a:avLst/>
              <a:gdLst>
                <a:gd name="T0" fmla="*/ 10 w 10"/>
                <a:gd name="T1" fmla="*/ 4 h 6"/>
                <a:gd name="T2" fmla="*/ 8 w 10"/>
                <a:gd name="T3" fmla="*/ 0 h 6"/>
                <a:gd name="T4" fmla="*/ 8 w 10"/>
                <a:gd name="T5" fmla="*/ 0 h 6"/>
                <a:gd name="T6" fmla="*/ 0 w 10"/>
                <a:gd name="T7" fmla="*/ 4 h 6"/>
                <a:gd name="T8" fmla="*/ 2 w 10"/>
                <a:gd name="T9" fmla="*/ 5 h 6"/>
                <a:gd name="T10" fmla="*/ 4 w 10"/>
                <a:gd name="T11" fmla="*/ 6 h 6"/>
                <a:gd name="T12" fmla="*/ 10 w 10"/>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10" y="4"/>
                  </a:moveTo>
                  <a:cubicBezTo>
                    <a:pt x="9" y="2"/>
                    <a:pt x="9" y="1"/>
                    <a:pt x="8" y="0"/>
                  </a:cubicBezTo>
                  <a:cubicBezTo>
                    <a:pt x="8" y="0"/>
                    <a:pt x="8" y="0"/>
                    <a:pt x="8" y="0"/>
                  </a:cubicBezTo>
                  <a:cubicBezTo>
                    <a:pt x="0" y="4"/>
                    <a:pt x="0" y="4"/>
                    <a:pt x="0" y="4"/>
                  </a:cubicBezTo>
                  <a:cubicBezTo>
                    <a:pt x="1" y="4"/>
                    <a:pt x="1" y="4"/>
                    <a:pt x="2" y="5"/>
                  </a:cubicBezTo>
                  <a:cubicBezTo>
                    <a:pt x="4" y="6"/>
                    <a:pt x="4" y="6"/>
                    <a:pt x="4" y="6"/>
                  </a:cubicBezTo>
                  <a:lnTo>
                    <a:pt x="10" y="4"/>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7" name="Freeform 106"/>
            <p:cNvSpPr>
              <a:spLocks/>
            </p:cNvSpPr>
            <p:nvPr/>
          </p:nvSpPr>
          <p:spPr bwMode="auto">
            <a:xfrm>
              <a:off x="3162" y="1356"/>
              <a:ext cx="20" cy="14"/>
            </a:xfrm>
            <a:custGeom>
              <a:avLst/>
              <a:gdLst>
                <a:gd name="T0" fmla="*/ 13 w 14"/>
                <a:gd name="T1" fmla="*/ 6 h 10"/>
                <a:gd name="T2" fmla="*/ 14 w 14"/>
                <a:gd name="T3" fmla="*/ 5 h 10"/>
                <a:gd name="T4" fmla="*/ 13 w 14"/>
                <a:gd name="T5" fmla="*/ 2 h 10"/>
                <a:gd name="T6" fmla="*/ 13 w 14"/>
                <a:gd name="T7" fmla="*/ 2 h 10"/>
                <a:gd name="T8" fmla="*/ 13 w 14"/>
                <a:gd name="T9" fmla="*/ 2 h 10"/>
                <a:gd name="T10" fmla="*/ 13 w 14"/>
                <a:gd name="T11" fmla="*/ 1 h 10"/>
                <a:gd name="T12" fmla="*/ 13 w 14"/>
                <a:gd name="T13" fmla="*/ 1 h 10"/>
                <a:gd name="T14" fmla="*/ 13 w 14"/>
                <a:gd name="T15" fmla="*/ 1 h 10"/>
                <a:gd name="T16" fmla="*/ 13 w 14"/>
                <a:gd name="T17" fmla="*/ 1 h 10"/>
                <a:gd name="T18" fmla="*/ 12 w 14"/>
                <a:gd name="T19" fmla="*/ 1 h 10"/>
                <a:gd name="T20" fmla="*/ 12 w 14"/>
                <a:gd name="T21" fmla="*/ 0 h 10"/>
                <a:gd name="T22" fmla="*/ 11 w 14"/>
                <a:gd name="T23" fmla="*/ 0 h 10"/>
                <a:gd name="T24" fmla="*/ 2 w 14"/>
                <a:gd name="T25" fmla="*/ 4 h 10"/>
                <a:gd name="T26" fmla="*/ 0 w 14"/>
                <a:gd name="T27" fmla="*/ 5 h 10"/>
                <a:gd name="T28" fmla="*/ 2 w 14"/>
                <a:gd name="T29" fmla="*/ 7 h 10"/>
                <a:gd name="T30" fmla="*/ 4 w 14"/>
                <a:gd name="T31" fmla="*/ 8 h 10"/>
                <a:gd name="T32" fmla="*/ 6 w 14"/>
                <a:gd name="T33" fmla="*/ 9 h 10"/>
                <a:gd name="T34" fmla="*/ 6 w 14"/>
                <a:gd name="T35" fmla="*/ 9 h 10"/>
                <a:gd name="T36" fmla="*/ 6 w 14"/>
                <a:gd name="T37" fmla="*/ 9 h 10"/>
                <a:gd name="T38" fmla="*/ 6 w 14"/>
                <a:gd name="T39" fmla="*/ 9 h 10"/>
                <a:gd name="T40" fmla="*/ 6 w 14"/>
                <a:gd name="T41" fmla="*/ 9 h 10"/>
                <a:gd name="T42" fmla="*/ 6 w 14"/>
                <a:gd name="T43" fmla="*/ 9 h 10"/>
                <a:gd name="T44" fmla="*/ 6 w 14"/>
                <a:gd name="T45" fmla="*/ 9 h 10"/>
                <a:gd name="T46" fmla="*/ 7 w 14"/>
                <a:gd name="T47" fmla="*/ 10 h 10"/>
                <a:gd name="T48" fmla="*/ 14 w 14"/>
                <a:gd name="T49" fmla="*/ 6 h 10"/>
                <a:gd name="T50" fmla="*/ 14 w 14"/>
                <a:gd name="T51" fmla="*/ 5 h 10"/>
                <a:gd name="T52" fmla="*/ 13 w 14"/>
                <a:gd name="T53" fmla="*/ 6 h 10"/>
                <a:gd name="T54" fmla="*/ 12 w 14"/>
                <a:gd name="T55" fmla="*/ 4 h 10"/>
                <a:gd name="T56" fmla="*/ 6 w 14"/>
                <a:gd name="T57" fmla="*/ 7 h 10"/>
                <a:gd name="T58" fmla="*/ 7 w 14"/>
                <a:gd name="T59" fmla="*/ 8 h 10"/>
                <a:gd name="T60" fmla="*/ 8 w 14"/>
                <a:gd name="T61" fmla="*/ 7 h 10"/>
                <a:gd name="T62" fmla="*/ 8 w 14"/>
                <a:gd name="T63" fmla="*/ 7 h 10"/>
                <a:gd name="T64" fmla="*/ 6 w 14"/>
                <a:gd name="T65" fmla="*/ 5 h 10"/>
                <a:gd name="T66" fmla="*/ 4 w 14"/>
                <a:gd name="T67" fmla="*/ 4 h 10"/>
                <a:gd name="T68" fmla="*/ 3 w 14"/>
                <a:gd name="T69" fmla="*/ 6 h 10"/>
                <a:gd name="T70" fmla="*/ 4 w 14"/>
                <a:gd name="T71" fmla="*/ 7 h 10"/>
                <a:gd name="T72" fmla="*/ 12 w 14"/>
                <a:gd name="T73" fmla="*/ 3 h 10"/>
                <a:gd name="T74" fmla="*/ 11 w 14"/>
                <a:gd name="T75" fmla="*/ 2 h 10"/>
                <a:gd name="T76" fmla="*/ 10 w 14"/>
                <a:gd name="T77" fmla="*/ 2 h 10"/>
                <a:gd name="T78" fmla="*/ 11 w 14"/>
                <a:gd name="T79" fmla="*/ 2 h 10"/>
                <a:gd name="T80" fmla="*/ 10 w 14"/>
                <a:gd name="T81" fmla="*/ 2 h 10"/>
                <a:gd name="T82" fmla="*/ 10 w 14"/>
                <a:gd name="T83" fmla="*/ 2 h 10"/>
                <a:gd name="T84" fmla="*/ 11 w 14"/>
                <a:gd name="T85" fmla="*/ 2 h 10"/>
                <a:gd name="T86" fmla="*/ 10 w 14"/>
                <a:gd name="T87" fmla="*/ 2 h 10"/>
                <a:gd name="T88" fmla="*/ 11 w 14"/>
                <a:gd name="T89" fmla="*/ 2 h 10"/>
                <a:gd name="T90" fmla="*/ 10 w 14"/>
                <a:gd name="T91" fmla="*/ 2 h 10"/>
                <a:gd name="T92" fmla="*/ 10 w 14"/>
                <a:gd name="T93" fmla="*/ 2 h 10"/>
                <a:gd name="T94" fmla="*/ 11 w 14"/>
                <a:gd name="T95" fmla="*/ 2 h 10"/>
                <a:gd name="T96" fmla="*/ 10 w 14"/>
                <a:gd name="T97" fmla="*/ 2 h 10"/>
                <a:gd name="T98" fmla="*/ 10 w 14"/>
                <a:gd name="T99" fmla="*/ 3 h 10"/>
                <a:gd name="T100" fmla="*/ 10 w 14"/>
                <a:gd name="T101" fmla="*/ 3 h 10"/>
                <a:gd name="T102" fmla="*/ 11 w 14"/>
                <a:gd name="T103" fmla="*/ 6 h 10"/>
                <a:gd name="T104" fmla="*/ 13 w 14"/>
                <a:gd name="T105" fmla="*/ 6 h 10"/>
                <a:gd name="T106" fmla="*/ 12 w 14"/>
                <a:gd name="T107" fmla="*/ 4 h 10"/>
                <a:gd name="T108" fmla="*/ 13 w 14"/>
                <a:gd name="T10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 h="10">
                  <a:moveTo>
                    <a:pt x="13" y="6"/>
                  </a:moveTo>
                  <a:cubicBezTo>
                    <a:pt x="14" y="5"/>
                    <a:pt x="14" y="5"/>
                    <a:pt x="14" y="5"/>
                  </a:cubicBezTo>
                  <a:cubicBezTo>
                    <a:pt x="13" y="3"/>
                    <a:pt x="13" y="2"/>
                    <a:pt x="13" y="2"/>
                  </a:cubicBezTo>
                  <a:cubicBezTo>
                    <a:pt x="13" y="2"/>
                    <a:pt x="13" y="2"/>
                    <a:pt x="13" y="2"/>
                  </a:cubicBezTo>
                  <a:cubicBezTo>
                    <a:pt x="13" y="2"/>
                    <a:pt x="13" y="2"/>
                    <a:pt x="13" y="2"/>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0"/>
                    <a:pt x="12" y="0"/>
                    <a:pt x="12" y="0"/>
                  </a:cubicBezTo>
                  <a:cubicBezTo>
                    <a:pt x="11" y="0"/>
                    <a:pt x="11" y="0"/>
                    <a:pt x="11" y="0"/>
                  </a:cubicBezTo>
                  <a:cubicBezTo>
                    <a:pt x="2" y="4"/>
                    <a:pt x="2" y="4"/>
                    <a:pt x="2" y="4"/>
                  </a:cubicBezTo>
                  <a:cubicBezTo>
                    <a:pt x="0" y="5"/>
                    <a:pt x="0" y="5"/>
                    <a:pt x="0" y="5"/>
                  </a:cubicBezTo>
                  <a:cubicBezTo>
                    <a:pt x="2" y="7"/>
                    <a:pt x="2" y="7"/>
                    <a:pt x="2" y="7"/>
                  </a:cubicBezTo>
                  <a:cubicBezTo>
                    <a:pt x="3" y="7"/>
                    <a:pt x="4" y="8"/>
                    <a:pt x="4" y="8"/>
                  </a:cubicBezTo>
                  <a:cubicBezTo>
                    <a:pt x="5"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10"/>
                    <a:pt x="7" y="10"/>
                    <a:pt x="7" y="10"/>
                  </a:cubicBezTo>
                  <a:cubicBezTo>
                    <a:pt x="14" y="6"/>
                    <a:pt x="14" y="6"/>
                    <a:pt x="14" y="6"/>
                  </a:cubicBezTo>
                  <a:cubicBezTo>
                    <a:pt x="14" y="5"/>
                    <a:pt x="14" y="5"/>
                    <a:pt x="14" y="5"/>
                  </a:cubicBezTo>
                  <a:cubicBezTo>
                    <a:pt x="13" y="6"/>
                    <a:pt x="13" y="6"/>
                    <a:pt x="13" y="6"/>
                  </a:cubicBezTo>
                  <a:cubicBezTo>
                    <a:pt x="12" y="4"/>
                    <a:pt x="12" y="4"/>
                    <a:pt x="12" y="4"/>
                  </a:cubicBezTo>
                  <a:cubicBezTo>
                    <a:pt x="6" y="7"/>
                    <a:pt x="6" y="7"/>
                    <a:pt x="6" y="7"/>
                  </a:cubicBezTo>
                  <a:cubicBezTo>
                    <a:pt x="7" y="8"/>
                    <a:pt x="7" y="8"/>
                    <a:pt x="7" y="8"/>
                  </a:cubicBezTo>
                  <a:cubicBezTo>
                    <a:pt x="8" y="7"/>
                    <a:pt x="8" y="7"/>
                    <a:pt x="8" y="7"/>
                  </a:cubicBezTo>
                  <a:cubicBezTo>
                    <a:pt x="8" y="7"/>
                    <a:pt x="8" y="7"/>
                    <a:pt x="8" y="7"/>
                  </a:cubicBezTo>
                  <a:cubicBezTo>
                    <a:pt x="8" y="7"/>
                    <a:pt x="7" y="7"/>
                    <a:pt x="6" y="5"/>
                  </a:cubicBezTo>
                  <a:cubicBezTo>
                    <a:pt x="5" y="5"/>
                    <a:pt x="5" y="5"/>
                    <a:pt x="4" y="4"/>
                  </a:cubicBezTo>
                  <a:cubicBezTo>
                    <a:pt x="3" y="6"/>
                    <a:pt x="3" y="6"/>
                    <a:pt x="3" y="6"/>
                  </a:cubicBezTo>
                  <a:cubicBezTo>
                    <a:pt x="4" y="7"/>
                    <a:pt x="4" y="7"/>
                    <a:pt x="4" y="7"/>
                  </a:cubicBezTo>
                  <a:cubicBezTo>
                    <a:pt x="4" y="7"/>
                    <a:pt x="4" y="7"/>
                    <a:pt x="12" y="3"/>
                  </a:cubicBezTo>
                  <a:cubicBezTo>
                    <a:pt x="11" y="2"/>
                    <a:pt x="11" y="2"/>
                    <a:pt x="11" y="2"/>
                  </a:cubicBezTo>
                  <a:cubicBezTo>
                    <a:pt x="10" y="2"/>
                    <a:pt x="10" y="2"/>
                    <a:pt x="10" y="2"/>
                  </a:cubicBezTo>
                  <a:cubicBezTo>
                    <a:pt x="11" y="2"/>
                    <a:pt x="11" y="2"/>
                    <a:pt x="11" y="2"/>
                  </a:cubicBezTo>
                  <a:cubicBezTo>
                    <a:pt x="10" y="2"/>
                    <a:pt x="10" y="2"/>
                    <a:pt x="10" y="2"/>
                  </a:cubicBezTo>
                  <a:cubicBezTo>
                    <a:pt x="10" y="2"/>
                    <a:pt x="10" y="2"/>
                    <a:pt x="10" y="2"/>
                  </a:cubicBezTo>
                  <a:cubicBezTo>
                    <a:pt x="11" y="2"/>
                    <a:pt x="11" y="2"/>
                    <a:pt x="11" y="2"/>
                  </a:cubicBezTo>
                  <a:cubicBezTo>
                    <a:pt x="10" y="2"/>
                    <a:pt x="10" y="2"/>
                    <a:pt x="10" y="2"/>
                  </a:cubicBezTo>
                  <a:cubicBezTo>
                    <a:pt x="11" y="2"/>
                    <a:pt x="11" y="2"/>
                    <a:pt x="11" y="2"/>
                  </a:cubicBezTo>
                  <a:cubicBezTo>
                    <a:pt x="10" y="2"/>
                    <a:pt x="10" y="2"/>
                    <a:pt x="10" y="2"/>
                  </a:cubicBezTo>
                  <a:cubicBezTo>
                    <a:pt x="10" y="2"/>
                    <a:pt x="10" y="2"/>
                    <a:pt x="10" y="2"/>
                  </a:cubicBezTo>
                  <a:cubicBezTo>
                    <a:pt x="11" y="2"/>
                    <a:pt x="11" y="2"/>
                    <a:pt x="11" y="2"/>
                  </a:cubicBezTo>
                  <a:cubicBezTo>
                    <a:pt x="10" y="2"/>
                    <a:pt x="10" y="2"/>
                    <a:pt x="10" y="2"/>
                  </a:cubicBezTo>
                  <a:cubicBezTo>
                    <a:pt x="10" y="2"/>
                    <a:pt x="10" y="2"/>
                    <a:pt x="10" y="3"/>
                  </a:cubicBezTo>
                  <a:cubicBezTo>
                    <a:pt x="10" y="3"/>
                    <a:pt x="10" y="3"/>
                    <a:pt x="10" y="3"/>
                  </a:cubicBezTo>
                  <a:cubicBezTo>
                    <a:pt x="10" y="3"/>
                    <a:pt x="10" y="4"/>
                    <a:pt x="11" y="6"/>
                  </a:cubicBezTo>
                  <a:cubicBezTo>
                    <a:pt x="13" y="6"/>
                    <a:pt x="13" y="6"/>
                    <a:pt x="13" y="6"/>
                  </a:cubicBezTo>
                  <a:cubicBezTo>
                    <a:pt x="12" y="4"/>
                    <a:pt x="12" y="4"/>
                    <a:pt x="12" y="4"/>
                  </a:cubicBezTo>
                  <a:lnTo>
                    <a:pt x="13"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8" name="Freeform 107"/>
            <p:cNvSpPr>
              <a:spLocks/>
            </p:cNvSpPr>
            <p:nvPr/>
          </p:nvSpPr>
          <p:spPr bwMode="auto">
            <a:xfrm>
              <a:off x="3165" y="1394"/>
              <a:ext cx="6" cy="8"/>
            </a:xfrm>
            <a:custGeom>
              <a:avLst/>
              <a:gdLst>
                <a:gd name="T0" fmla="*/ 0 w 4"/>
                <a:gd name="T1" fmla="*/ 3 h 6"/>
                <a:gd name="T2" fmla="*/ 0 w 4"/>
                <a:gd name="T3" fmla="*/ 6 h 6"/>
                <a:gd name="T4" fmla="*/ 2 w 4"/>
                <a:gd name="T5" fmla="*/ 5 h 6"/>
                <a:gd name="T6" fmla="*/ 4 w 4"/>
                <a:gd name="T7" fmla="*/ 4 h 6"/>
                <a:gd name="T8" fmla="*/ 0 w 4"/>
                <a:gd name="T9" fmla="*/ 0 h 6"/>
                <a:gd name="T10" fmla="*/ 0 w 4"/>
                <a:gd name="T11" fmla="*/ 3 h 6"/>
              </a:gdLst>
              <a:ahLst/>
              <a:cxnLst>
                <a:cxn ang="0">
                  <a:pos x="T0" y="T1"/>
                </a:cxn>
                <a:cxn ang="0">
                  <a:pos x="T2" y="T3"/>
                </a:cxn>
                <a:cxn ang="0">
                  <a:pos x="T4" y="T5"/>
                </a:cxn>
                <a:cxn ang="0">
                  <a:pos x="T6" y="T7"/>
                </a:cxn>
                <a:cxn ang="0">
                  <a:pos x="T8" y="T9"/>
                </a:cxn>
                <a:cxn ang="0">
                  <a:pos x="T10" y="T11"/>
                </a:cxn>
              </a:cxnLst>
              <a:rect l="0" t="0" r="r" b="b"/>
              <a:pathLst>
                <a:path w="4" h="6">
                  <a:moveTo>
                    <a:pt x="0" y="3"/>
                  </a:moveTo>
                  <a:cubicBezTo>
                    <a:pt x="0" y="6"/>
                    <a:pt x="0" y="6"/>
                    <a:pt x="0" y="6"/>
                  </a:cubicBezTo>
                  <a:cubicBezTo>
                    <a:pt x="1" y="5"/>
                    <a:pt x="2" y="5"/>
                    <a:pt x="2" y="5"/>
                  </a:cubicBezTo>
                  <a:cubicBezTo>
                    <a:pt x="4" y="4"/>
                    <a:pt x="4" y="4"/>
                    <a:pt x="4" y="4"/>
                  </a:cubicBezTo>
                  <a:cubicBezTo>
                    <a:pt x="0" y="0"/>
                    <a:pt x="0" y="0"/>
                    <a:pt x="0" y="0"/>
                  </a:cubicBezTo>
                  <a:lnTo>
                    <a:pt x="0" y="3"/>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9" name="Freeform 108"/>
            <p:cNvSpPr>
              <a:spLocks/>
            </p:cNvSpPr>
            <p:nvPr/>
          </p:nvSpPr>
          <p:spPr bwMode="auto">
            <a:xfrm>
              <a:off x="3162" y="1389"/>
              <a:ext cx="13" cy="16"/>
            </a:xfrm>
            <a:custGeom>
              <a:avLst/>
              <a:gdLst>
                <a:gd name="T0" fmla="*/ 2 w 9"/>
                <a:gd name="T1" fmla="*/ 6 h 11"/>
                <a:gd name="T2" fmla="*/ 0 w 9"/>
                <a:gd name="T3" fmla="*/ 6 h 11"/>
                <a:gd name="T4" fmla="*/ 0 w 9"/>
                <a:gd name="T5" fmla="*/ 9 h 11"/>
                <a:gd name="T6" fmla="*/ 0 w 9"/>
                <a:gd name="T7" fmla="*/ 11 h 11"/>
                <a:gd name="T8" fmla="*/ 2 w 9"/>
                <a:gd name="T9" fmla="*/ 10 h 11"/>
                <a:gd name="T10" fmla="*/ 5 w 9"/>
                <a:gd name="T11" fmla="*/ 9 h 11"/>
                <a:gd name="T12" fmla="*/ 6 w 9"/>
                <a:gd name="T13" fmla="*/ 9 h 11"/>
                <a:gd name="T14" fmla="*/ 6 w 9"/>
                <a:gd name="T15" fmla="*/ 9 h 11"/>
                <a:gd name="T16" fmla="*/ 6 w 9"/>
                <a:gd name="T17" fmla="*/ 9 h 11"/>
                <a:gd name="T18" fmla="*/ 6 w 9"/>
                <a:gd name="T19" fmla="*/ 8 h 11"/>
                <a:gd name="T20" fmla="*/ 6 w 9"/>
                <a:gd name="T21" fmla="*/ 9 h 11"/>
                <a:gd name="T22" fmla="*/ 6 w 9"/>
                <a:gd name="T23" fmla="*/ 9 h 11"/>
                <a:gd name="T24" fmla="*/ 6 w 9"/>
                <a:gd name="T25" fmla="*/ 8 h 11"/>
                <a:gd name="T26" fmla="*/ 6 w 9"/>
                <a:gd name="T27" fmla="*/ 9 h 11"/>
                <a:gd name="T28" fmla="*/ 9 w 9"/>
                <a:gd name="T29" fmla="*/ 8 h 11"/>
                <a:gd name="T30" fmla="*/ 7 w 9"/>
                <a:gd name="T31" fmla="*/ 6 h 11"/>
                <a:gd name="T32" fmla="*/ 3 w 9"/>
                <a:gd name="T33" fmla="*/ 2 h 11"/>
                <a:gd name="T34" fmla="*/ 0 w 9"/>
                <a:gd name="T35" fmla="*/ 0 h 11"/>
                <a:gd name="T36" fmla="*/ 0 w 9"/>
                <a:gd name="T37" fmla="*/ 6 h 11"/>
                <a:gd name="T38" fmla="*/ 2 w 9"/>
                <a:gd name="T39" fmla="*/ 6 h 11"/>
                <a:gd name="T40" fmla="*/ 3 w 9"/>
                <a:gd name="T41" fmla="*/ 6 h 11"/>
                <a:gd name="T42" fmla="*/ 3 w 9"/>
                <a:gd name="T43" fmla="*/ 3 h 11"/>
                <a:gd name="T44" fmla="*/ 2 w 9"/>
                <a:gd name="T45" fmla="*/ 3 h 11"/>
                <a:gd name="T46" fmla="*/ 1 w 9"/>
                <a:gd name="T47" fmla="*/ 4 h 11"/>
                <a:gd name="T48" fmla="*/ 5 w 9"/>
                <a:gd name="T49" fmla="*/ 8 h 11"/>
                <a:gd name="T50" fmla="*/ 6 w 9"/>
                <a:gd name="T51" fmla="*/ 7 h 11"/>
                <a:gd name="T52" fmla="*/ 5 w 9"/>
                <a:gd name="T53" fmla="*/ 6 h 11"/>
                <a:gd name="T54" fmla="*/ 4 w 9"/>
                <a:gd name="T55" fmla="*/ 6 h 11"/>
                <a:gd name="T56" fmla="*/ 1 w 9"/>
                <a:gd name="T57" fmla="*/ 7 h 11"/>
                <a:gd name="T58" fmla="*/ 2 w 9"/>
                <a:gd name="T59" fmla="*/ 9 h 11"/>
                <a:gd name="T60" fmla="*/ 3 w 9"/>
                <a:gd name="T61" fmla="*/ 9 h 11"/>
                <a:gd name="T62" fmla="*/ 3 w 9"/>
                <a:gd name="T63" fmla="*/ 6 h 11"/>
                <a:gd name="T64" fmla="*/ 2 w 9"/>
                <a:gd name="T6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11">
                  <a:moveTo>
                    <a:pt x="2" y="6"/>
                  </a:moveTo>
                  <a:cubicBezTo>
                    <a:pt x="0" y="6"/>
                    <a:pt x="0" y="6"/>
                    <a:pt x="0" y="6"/>
                  </a:cubicBezTo>
                  <a:cubicBezTo>
                    <a:pt x="0" y="9"/>
                    <a:pt x="0" y="9"/>
                    <a:pt x="0" y="9"/>
                  </a:cubicBezTo>
                  <a:cubicBezTo>
                    <a:pt x="0" y="11"/>
                    <a:pt x="0" y="11"/>
                    <a:pt x="0" y="11"/>
                  </a:cubicBezTo>
                  <a:cubicBezTo>
                    <a:pt x="2" y="10"/>
                    <a:pt x="2" y="10"/>
                    <a:pt x="2" y="10"/>
                  </a:cubicBezTo>
                  <a:cubicBezTo>
                    <a:pt x="3" y="10"/>
                    <a:pt x="4" y="9"/>
                    <a:pt x="5" y="9"/>
                  </a:cubicBezTo>
                  <a:cubicBezTo>
                    <a:pt x="6" y="9"/>
                    <a:pt x="6" y="9"/>
                    <a:pt x="6" y="9"/>
                  </a:cubicBezTo>
                  <a:cubicBezTo>
                    <a:pt x="6" y="9"/>
                    <a:pt x="6" y="9"/>
                    <a:pt x="6" y="9"/>
                  </a:cubicBezTo>
                  <a:cubicBezTo>
                    <a:pt x="6" y="9"/>
                    <a:pt x="6" y="9"/>
                    <a:pt x="6" y="9"/>
                  </a:cubicBezTo>
                  <a:cubicBezTo>
                    <a:pt x="6" y="8"/>
                    <a:pt x="6" y="8"/>
                    <a:pt x="6" y="8"/>
                  </a:cubicBezTo>
                  <a:cubicBezTo>
                    <a:pt x="6" y="9"/>
                    <a:pt x="6" y="9"/>
                    <a:pt x="6" y="9"/>
                  </a:cubicBezTo>
                  <a:cubicBezTo>
                    <a:pt x="6" y="9"/>
                    <a:pt x="6" y="9"/>
                    <a:pt x="6" y="9"/>
                  </a:cubicBezTo>
                  <a:cubicBezTo>
                    <a:pt x="6" y="8"/>
                    <a:pt x="6" y="8"/>
                    <a:pt x="6" y="8"/>
                  </a:cubicBezTo>
                  <a:cubicBezTo>
                    <a:pt x="6" y="9"/>
                    <a:pt x="6" y="9"/>
                    <a:pt x="6" y="9"/>
                  </a:cubicBezTo>
                  <a:cubicBezTo>
                    <a:pt x="9" y="8"/>
                    <a:pt x="9" y="8"/>
                    <a:pt x="9" y="8"/>
                  </a:cubicBezTo>
                  <a:cubicBezTo>
                    <a:pt x="7" y="6"/>
                    <a:pt x="7" y="6"/>
                    <a:pt x="7" y="6"/>
                  </a:cubicBezTo>
                  <a:cubicBezTo>
                    <a:pt x="3" y="2"/>
                    <a:pt x="3" y="2"/>
                    <a:pt x="3" y="2"/>
                  </a:cubicBezTo>
                  <a:cubicBezTo>
                    <a:pt x="0" y="0"/>
                    <a:pt x="0" y="0"/>
                    <a:pt x="0" y="0"/>
                  </a:cubicBezTo>
                  <a:cubicBezTo>
                    <a:pt x="0" y="6"/>
                    <a:pt x="0" y="6"/>
                    <a:pt x="0" y="6"/>
                  </a:cubicBezTo>
                  <a:cubicBezTo>
                    <a:pt x="2" y="6"/>
                    <a:pt x="2" y="6"/>
                    <a:pt x="2" y="6"/>
                  </a:cubicBezTo>
                  <a:cubicBezTo>
                    <a:pt x="3" y="6"/>
                    <a:pt x="3" y="6"/>
                    <a:pt x="3" y="6"/>
                  </a:cubicBezTo>
                  <a:cubicBezTo>
                    <a:pt x="3" y="3"/>
                    <a:pt x="3" y="3"/>
                    <a:pt x="3" y="3"/>
                  </a:cubicBezTo>
                  <a:cubicBezTo>
                    <a:pt x="2" y="3"/>
                    <a:pt x="2" y="3"/>
                    <a:pt x="2" y="3"/>
                  </a:cubicBezTo>
                  <a:cubicBezTo>
                    <a:pt x="1" y="4"/>
                    <a:pt x="1" y="4"/>
                    <a:pt x="1" y="4"/>
                  </a:cubicBezTo>
                  <a:cubicBezTo>
                    <a:pt x="1" y="4"/>
                    <a:pt x="1" y="4"/>
                    <a:pt x="5" y="8"/>
                  </a:cubicBezTo>
                  <a:cubicBezTo>
                    <a:pt x="6" y="7"/>
                    <a:pt x="6" y="7"/>
                    <a:pt x="6" y="7"/>
                  </a:cubicBezTo>
                  <a:cubicBezTo>
                    <a:pt x="5" y="6"/>
                    <a:pt x="5" y="6"/>
                    <a:pt x="5" y="6"/>
                  </a:cubicBezTo>
                  <a:cubicBezTo>
                    <a:pt x="5" y="6"/>
                    <a:pt x="5" y="6"/>
                    <a:pt x="4" y="6"/>
                  </a:cubicBezTo>
                  <a:cubicBezTo>
                    <a:pt x="3" y="6"/>
                    <a:pt x="2" y="7"/>
                    <a:pt x="1" y="7"/>
                  </a:cubicBezTo>
                  <a:cubicBezTo>
                    <a:pt x="2" y="9"/>
                    <a:pt x="2" y="9"/>
                    <a:pt x="2" y="9"/>
                  </a:cubicBezTo>
                  <a:cubicBezTo>
                    <a:pt x="3" y="9"/>
                    <a:pt x="3" y="9"/>
                    <a:pt x="3" y="9"/>
                  </a:cubicBezTo>
                  <a:cubicBezTo>
                    <a:pt x="3" y="6"/>
                    <a:pt x="3" y="6"/>
                    <a:pt x="3" y="6"/>
                  </a:cubicBezTo>
                  <a:lnTo>
                    <a:pt x="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0" name="Freeform 109"/>
            <p:cNvSpPr>
              <a:spLocks/>
            </p:cNvSpPr>
            <p:nvPr/>
          </p:nvSpPr>
          <p:spPr bwMode="auto">
            <a:xfrm>
              <a:off x="3130" y="1257"/>
              <a:ext cx="13" cy="24"/>
            </a:xfrm>
            <a:custGeom>
              <a:avLst/>
              <a:gdLst>
                <a:gd name="T0" fmla="*/ 9 w 9"/>
                <a:gd name="T1" fmla="*/ 11 h 17"/>
                <a:gd name="T2" fmla="*/ 6 w 9"/>
                <a:gd name="T3" fmla="*/ 11 h 17"/>
                <a:gd name="T4" fmla="*/ 5 w 9"/>
                <a:gd name="T5" fmla="*/ 5 h 17"/>
                <a:gd name="T6" fmla="*/ 2 w 9"/>
                <a:gd name="T7" fmla="*/ 0 h 17"/>
                <a:gd name="T8" fmla="*/ 0 w 9"/>
                <a:gd name="T9" fmla="*/ 0 h 17"/>
                <a:gd name="T10" fmla="*/ 2 w 9"/>
                <a:gd name="T11" fmla="*/ 8 h 17"/>
                <a:gd name="T12" fmla="*/ 2 w 9"/>
                <a:gd name="T13" fmla="*/ 8 h 17"/>
                <a:gd name="T14" fmla="*/ 4 w 9"/>
                <a:gd name="T15" fmla="*/ 11 h 17"/>
                <a:gd name="T16" fmla="*/ 9 w 9"/>
                <a:gd name="T17" fmla="*/ 17 h 17"/>
                <a:gd name="T18" fmla="*/ 9 w 9"/>
                <a:gd name="T19"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7">
                  <a:moveTo>
                    <a:pt x="9" y="11"/>
                  </a:moveTo>
                  <a:cubicBezTo>
                    <a:pt x="6" y="11"/>
                    <a:pt x="6" y="11"/>
                    <a:pt x="6" y="11"/>
                  </a:cubicBezTo>
                  <a:cubicBezTo>
                    <a:pt x="5" y="5"/>
                    <a:pt x="5" y="5"/>
                    <a:pt x="5" y="5"/>
                  </a:cubicBezTo>
                  <a:cubicBezTo>
                    <a:pt x="2" y="0"/>
                    <a:pt x="2" y="0"/>
                    <a:pt x="2" y="0"/>
                  </a:cubicBezTo>
                  <a:cubicBezTo>
                    <a:pt x="0" y="0"/>
                    <a:pt x="0" y="0"/>
                    <a:pt x="0" y="0"/>
                  </a:cubicBezTo>
                  <a:cubicBezTo>
                    <a:pt x="1" y="6"/>
                    <a:pt x="2" y="7"/>
                    <a:pt x="2" y="8"/>
                  </a:cubicBezTo>
                  <a:cubicBezTo>
                    <a:pt x="2" y="8"/>
                    <a:pt x="2" y="8"/>
                    <a:pt x="2" y="8"/>
                  </a:cubicBezTo>
                  <a:cubicBezTo>
                    <a:pt x="3" y="9"/>
                    <a:pt x="3" y="10"/>
                    <a:pt x="4" y="11"/>
                  </a:cubicBezTo>
                  <a:cubicBezTo>
                    <a:pt x="9" y="17"/>
                    <a:pt x="9" y="17"/>
                    <a:pt x="9" y="17"/>
                  </a:cubicBezTo>
                  <a:lnTo>
                    <a:pt x="9" y="11"/>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1" name="Freeform 110"/>
            <p:cNvSpPr>
              <a:spLocks/>
            </p:cNvSpPr>
            <p:nvPr/>
          </p:nvSpPr>
          <p:spPr bwMode="auto">
            <a:xfrm>
              <a:off x="3128" y="1254"/>
              <a:ext cx="16" cy="34"/>
            </a:xfrm>
            <a:custGeom>
              <a:avLst/>
              <a:gdLst>
                <a:gd name="T0" fmla="*/ 10 w 11"/>
                <a:gd name="T1" fmla="*/ 11 h 24"/>
                <a:gd name="T2" fmla="*/ 7 w 11"/>
                <a:gd name="T3" fmla="*/ 13 h 24"/>
                <a:gd name="T4" fmla="*/ 7 w 11"/>
                <a:gd name="T5" fmla="*/ 7 h 24"/>
                <a:gd name="T6" fmla="*/ 7 w 11"/>
                <a:gd name="T7" fmla="*/ 7 h 24"/>
                <a:gd name="T8" fmla="*/ 4 w 11"/>
                <a:gd name="T9" fmla="*/ 0 h 24"/>
                <a:gd name="T10" fmla="*/ 1 w 11"/>
                <a:gd name="T11" fmla="*/ 0 h 24"/>
                <a:gd name="T12" fmla="*/ 0 w 11"/>
                <a:gd name="T13" fmla="*/ 2 h 24"/>
                <a:gd name="T14" fmla="*/ 1 w 11"/>
                <a:gd name="T15" fmla="*/ 10 h 24"/>
                <a:gd name="T16" fmla="*/ 1 w 11"/>
                <a:gd name="T17" fmla="*/ 11 h 24"/>
                <a:gd name="T18" fmla="*/ 4 w 11"/>
                <a:gd name="T19" fmla="*/ 14 h 24"/>
                <a:gd name="T20" fmla="*/ 8 w 11"/>
                <a:gd name="T21" fmla="*/ 20 h 24"/>
                <a:gd name="T22" fmla="*/ 8 w 11"/>
                <a:gd name="T23" fmla="*/ 20 h 24"/>
                <a:gd name="T24" fmla="*/ 8 w 11"/>
                <a:gd name="T25" fmla="*/ 20 h 24"/>
                <a:gd name="T26" fmla="*/ 8 w 11"/>
                <a:gd name="T27" fmla="*/ 20 h 24"/>
                <a:gd name="T28" fmla="*/ 11 w 11"/>
                <a:gd name="T29" fmla="*/ 11 h 24"/>
                <a:gd name="T30" fmla="*/ 10 w 11"/>
                <a:gd name="T31" fmla="*/ 13 h 24"/>
                <a:gd name="T32" fmla="*/ 8 w 11"/>
                <a:gd name="T33" fmla="*/ 19 h 24"/>
                <a:gd name="T34" fmla="*/ 11 w 11"/>
                <a:gd name="T35" fmla="*/ 19 h 24"/>
                <a:gd name="T36" fmla="*/ 11 w 11"/>
                <a:gd name="T37" fmla="*/ 19 h 24"/>
                <a:gd name="T38" fmla="*/ 10 w 11"/>
                <a:gd name="T39" fmla="*/ 19 h 24"/>
                <a:gd name="T40" fmla="*/ 11 w 11"/>
                <a:gd name="T41" fmla="*/ 18 h 24"/>
                <a:gd name="T42" fmla="*/ 4 w 11"/>
                <a:gd name="T43" fmla="*/ 9 h 24"/>
                <a:gd name="T44" fmla="*/ 4 w 11"/>
                <a:gd name="T45" fmla="*/ 10 h 24"/>
                <a:gd name="T46" fmla="*/ 3 w 11"/>
                <a:gd name="T47" fmla="*/ 10 h 24"/>
                <a:gd name="T48" fmla="*/ 3 w 11"/>
                <a:gd name="T49" fmla="*/ 2 h 24"/>
                <a:gd name="T50" fmla="*/ 1 w 11"/>
                <a:gd name="T51" fmla="*/ 3 h 24"/>
                <a:gd name="T52" fmla="*/ 3 w 11"/>
                <a:gd name="T53" fmla="*/ 2 h 24"/>
                <a:gd name="T54" fmla="*/ 4 w 11"/>
                <a:gd name="T55" fmla="*/ 8 h 24"/>
                <a:gd name="T56" fmla="*/ 4 w 11"/>
                <a:gd name="T57" fmla="*/ 8 h 24"/>
                <a:gd name="T58" fmla="*/ 6 w 11"/>
                <a:gd name="T59" fmla="*/ 14 h 24"/>
                <a:gd name="T60" fmla="*/ 10 w 11"/>
                <a:gd name="T61" fmla="*/ 14 h 24"/>
                <a:gd name="T62" fmla="*/ 8 w 11"/>
                <a:gd name="T63"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 h="24">
                  <a:moveTo>
                    <a:pt x="10" y="13"/>
                  </a:moveTo>
                  <a:cubicBezTo>
                    <a:pt x="10" y="11"/>
                    <a:pt x="10" y="11"/>
                    <a:pt x="10" y="11"/>
                  </a:cubicBezTo>
                  <a:cubicBezTo>
                    <a:pt x="7" y="11"/>
                    <a:pt x="7" y="11"/>
                    <a:pt x="7" y="11"/>
                  </a:cubicBezTo>
                  <a:cubicBezTo>
                    <a:pt x="7" y="13"/>
                    <a:pt x="7" y="13"/>
                    <a:pt x="7" y="13"/>
                  </a:cubicBezTo>
                  <a:cubicBezTo>
                    <a:pt x="8" y="12"/>
                    <a:pt x="8" y="12"/>
                    <a:pt x="8" y="12"/>
                  </a:cubicBezTo>
                  <a:cubicBezTo>
                    <a:pt x="7" y="7"/>
                    <a:pt x="7" y="7"/>
                    <a:pt x="7" y="7"/>
                  </a:cubicBezTo>
                  <a:cubicBezTo>
                    <a:pt x="7" y="7"/>
                    <a:pt x="7" y="7"/>
                    <a:pt x="7" y="7"/>
                  </a:cubicBezTo>
                  <a:cubicBezTo>
                    <a:pt x="7" y="7"/>
                    <a:pt x="7" y="7"/>
                    <a:pt x="7" y="7"/>
                  </a:cubicBezTo>
                  <a:cubicBezTo>
                    <a:pt x="4" y="1"/>
                    <a:pt x="4" y="1"/>
                    <a:pt x="4" y="1"/>
                  </a:cubicBezTo>
                  <a:cubicBezTo>
                    <a:pt x="4" y="0"/>
                    <a:pt x="4" y="0"/>
                    <a:pt x="4" y="0"/>
                  </a:cubicBezTo>
                  <a:cubicBezTo>
                    <a:pt x="3" y="0"/>
                    <a:pt x="3" y="0"/>
                    <a:pt x="3" y="0"/>
                  </a:cubicBezTo>
                  <a:cubicBezTo>
                    <a:pt x="1" y="0"/>
                    <a:pt x="1" y="0"/>
                    <a:pt x="1" y="0"/>
                  </a:cubicBezTo>
                  <a:cubicBezTo>
                    <a:pt x="0" y="0"/>
                    <a:pt x="0" y="0"/>
                    <a:pt x="0" y="0"/>
                  </a:cubicBezTo>
                  <a:cubicBezTo>
                    <a:pt x="0" y="2"/>
                    <a:pt x="0" y="2"/>
                    <a:pt x="0" y="2"/>
                  </a:cubicBezTo>
                  <a:cubicBezTo>
                    <a:pt x="1" y="8"/>
                    <a:pt x="1" y="9"/>
                    <a:pt x="1" y="10"/>
                  </a:cubicBezTo>
                  <a:cubicBezTo>
                    <a:pt x="1" y="10"/>
                    <a:pt x="1" y="10"/>
                    <a:pt x="1" y="10"/>
                  </a:cubicBezTo>
                  <a:cubicBezTo>
                    <a:pt x="1" y="10"/>
                    <a:pt x="1" y="10"/>
                    <a:pt x="1" y="10"/>
                  </a:cubicBezTo>
                  <a:cubicBezTo>
                    <a:pt x="1" y="11"/>
                    <a:pt x="1" y="11"/>
                    <a:pt x="1" y="11"/>
                  </a:cubicBezTo>
                  <a:cubicBezTo>
                    <a:pt x="2" y="11"/>
                    <a:pt x="2" y="11"/>
                    <a:pt x="2" y="11"/>
                  </a:cubicBezTo>
                  <a:cubicBezTo>
                    <a:pt x="2" y="12"/>
                    <a:pt x="3" y="13"/>
                    <a:pt x="4" y="14"/>
                  </a:cubicBezTo>
                  <a:cubicBezTo>
                    <a:pt x="6" y="17"/>
                    <a:pt x="7" y="19"/>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11" y="24"/>
                    <a:pt x="11" y="24"/>
                    <a:pt x="11" y="24"/>
                  </a:cubicBezTo>
                  <a:cubicBezTo>
                    <a:pt x="11" y="11"/>
                    <a:pt x="11" y="11"/>
                    <a:pt x="11" y="11"/>
                  </a:cubicBezTo>
                  <a:cubicBezTo>
                    <a:pt x="10" y="11"/>
                    <a:pt x="10" y="11"/>
                    <a:pt x="10" y="11"/>
                  </a:cubicBezTo>
                  <a:cubicBezTo>
                    <a:pt x="10" y="13"/>
                    <a:pt x="10" y="13"/>
                    <a:pt x="10" y="13"/>
                  </a:cubicBezTo>
                  <a:cubicBezTo>
                    <a:pt x="8" y="13"/>
                    <a:pt x="8" y="13"/>
                    <a:pt x="8" y="13"/>
                  </a:cubicBezTo>
                  <a:cubicBezTo>
                    <a:pt x="8" y="19"/>
                    <a:pt x="8" y="19"/>
                    <a:pt x="8" y="19"/>
                  </a:cubicBezTo>
                  <a:cubicBezTo>
                    <a:pt x="10" y="19"/>
                    <a:pt x="10" y="19"/>
                    <a:pt x="10" y="19"/>
                  </a:cubicBezTo>
                  <a:cubicBezTo>
                    <a:pt x="11" y="19"/>
                    <a:pt x="11" y="19"/>
                    <a:pt x="11" y="19"/>
                  </a:cubicBezTo>
                  <a:cubicBezTo>
                    <a:pt x="10" y="19"/>
                    <a:pt x="10" y="19"/>
                    <a:pt x="10" y="19"/>
                  </a:cubicBezTo>
                  <a:cubicBezTo>
                    <a:pt x="11" y="19"/>
                    <a:pt x="11" y="19"/>
                    <a:pt x="11" y="19"/>
                  </a:cubicBezTo>
                  <a:cubicBezTo>
                    <a:pt x="11" y="19"/>
                    <a:pt x="11" y="19"/>
                    <a:pt x="11" y="19"/>
                  </a:cubicBezTo>
                  <a:cubicBezTo>
                    <a:pt x="10" y="19"/>
                    <a:pt x="10" y="19"/>
                    <a:pt x="10" y="19"/>
                  </a:cubicBezTo>
                  <a:cubicBezTo>
                    <a:pt x="11" y="19"/>
                    <a:pt x="11" y="19"/>
                    <a:pt x="11" y="19"/>
                  </a:cubicBezTo>
                  <a:cubicBezTo>
                    <a:pt x="11" y="18"/>
                    <a:pt x="11" y="18"/>
                    <a:pt x="11" y="18"/>
                  </a:cubicBezTo>
                  <a:cubicBezTo>
                    <a:pt x="10" y="18"/>
                    <a:pt x="10" y="17"/>
                    <a:pt x="6" y="12"/>
                  </a:cubicBezTo>
                  <a:cubicBezTo>
                    <a:pt x="6" y="11"/>
                    <a:pt x="5" y="10"/>
                    <a:pt x="4" y="9"/>
                  </a:cubicBezTo>
                  <a:cubicBezTo>
                    <a:pt x="3" y="10"/>
                    <a:pt x="3" y="10"/>
                    <a:pt x="3" y="10"/>
                  </a:cubicBezTo>
                  <a:cubicBezTo>
                    <a:pt x="4" y="10"/>
                    <a:pt x="4" y="10"/>
                    <a:pt x="4" y="10"/>
                  </a:cubicBezTo>
                  <a:cubicBezTo>
                    <a:pt x="4" y="9"/>
                    <a:pt x="4" y="9"/>
                    <a:pt x="4" y="9"/>
                  </a:cubicBezTo>
                  <a:cubicBezTo>
                    <a:pt x="3" y="10"/>
                    <a:pt x="3" y="10"/>
                    <a:pt x="3" y="10"/>
                  </a:cubicBezTo>
                  <a:cubicBezTo>
                    <a:pt x="4" y="9"/>
                    <a:pt x="4" y="9"/>
                    <a:pt x="4" y="9"/>
                  </a:cubicBezTo>
                  <a:cubicBezTo>
                    <a:pt x="4" y="9"/>
                    <a:pt x="4" y="7"/>
                    <a:pt x="3" y="2"/>
                  </a:cubicBezTo>
                  <a:cubicBezTo>
                    <a:pt x="1" y="2"/>
                    <a:pt x="1" y="2"/>
                    <a:pt x="1" y="2"/>
                  </a:cubicBezTo>
                  <a:cubicBezTo>
                    <a:pt x="1" y="3"/>
                    <a:pt x="1" y="3"/>
                    <a:pt x="1" y="3"/>
                  </a:cubicBezTo>
                  <a:cubicBezTo>
                    <a:pt x="1" y="3"/>
                    <a:pt x="1" y="3"/>
                    <a:pt x="3" y="3"/>
                  </a:cubicBezTo>
                  <a:cubicBezTo>
                    <a:pt x="3" y="2"/>
                    <a:pt x="3" y="2"/>
                    <a:pt x="3" y="2"/>
                  </a:cubicBezTo>
                  <a:cubicBezTo>
                    <a:pt x="1" y="3"/>
                    <a:pt x="1" y="3"/>
                    <a:pt x="1" y="3"/>
                  </a:cubicBezTo>
                  <a:cubicBezTo>
                    <a:pt x="1" y="3"/>
                    <a:pt x="1" y="3"/>
                    <a:pt x="4" y="8"/>
                  </a:cubicBezTo>
                  <a:cubicBezTo>
                    <a:pt x="6" y="7"/>
                    <a:pt x="6" y="7"/>
                    <a:pt x="6" y="7"/>
                  </a:cubicBezTo>
                  <a:cubicBezTo>
                    <a:pt x="4" y="8"/>
                    <a:pt x="4" y="8"/>
                    <a:pt x="4" y="8"/>
                  </a:cubicBezTo>
                  <a:cubicBezTo>
                    <a:pt x="4" y="8"/>
                    <a:pt x="4" y="8"/>
                    <a:pt x="5" y="13"/>
                  </a:cubicBezTo>
                  <a:cubicBezTo>
                    <a:pt x="6" y="14"/>
                    <a:pt x="6" y="14"/>
                    <a:pt x="6" y="14"/>
                  </a:cubicBezTo>
                  <a:cubicBezTo>
                    <a:pt x="7" y="14"/>
                    <a:pt x="7" y="14"/>
                    <a:pt x="7" y="14"/>
                  </a:cubicBezTo>
                  <a:cubicBezTo>
                    <a:pt x="7" y="14"/>
                    <a:pt x="7" y="14"/>
                    <a:pt x="10" y="14"/>
                  </a:cubicBezTo>
                  <a:cubicBezTo>
                    <a:pt x="10" y="13"/>
                    <a:pt x="10" y="13"/>
                    <a:pt x="10" y="13"/>
                  </a:cubicBezTo>
                  <a:cubicBezTo>
                    <a:pt x="8" y="13"/>
                    <a:pt x="8" y="13"/>
                    <a:pt x="8" y="13"/>
                  </a:cubicBezTo>
                  <a:lnTo>
                    <a:pt x="1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2" name="Freeform 111"/>
            <p:cNvSpPr>
              <a:spLocks/>
            </p:cNvSpPr>
            <p:nvPr/>
          </p:nvSpPr>
          <p:spPr bwMode="auto">
            <a:xfrm>
              <a:off x="3081" y="999"/>
              <a:ext cx="5" cy="13"/>
            </a:xfrm>
            <a:custGeom>
              <a:avLst/>
              <a:gdLst>
                <a:gd name="T0" fmla="*/ 0 w 4"/>
                <a:gd name="T1" fmla="*/ 0 h 9"/>
                <a:gd name="T2" fmla="*/ 0 w 4"/>
                <a:gd name="T3" fmla="*/ 1 h 9"/>
                <a:gd name="T4" fmla="*/ 0 w 4"/>
                <a:gd name="T5" fmla="*/ 3 h 9"/>
                <a:gd name="T6" fmla="*/ 0 w 4"/>
                <a:gd name="T7" fmla="*/ 6 h 9"/>
                <a:gd name="T8" fmla="*/ 0 w 4"/>
                <a:gd name="T9" fmla="*/ 9 h 9"/>
                <a:gd name="T10" fmla="*/ 4 w 4"/>
                <a:gd name="T11" fmla="*/ 3 h 9"/>
                <a:gd name="T12" fmla="*/ 3 w 4"/>
                <a:gd name="T13" fmla="*/ 0 h 9"/>
                <a:gd name="T14" fmla="*/ 0 w 4"/>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9">
                  <a:moveTo>
                    <a:pt x="0" y="0"/>
                  </a:moveTo>
                  <a:cubicBezTo>
                    <a:pt x="0" y="1"/>
                    <a:pt x="0" y="1"/>
                    <a:pt x="0" y="1"/>
                  </a:cubicBezTo>
                  <a:cubicBezTo>
                    <a:pt x="0" y="3"/>
                    <a:pt x="0" y="3"/>
                    <a:pt x="0" y="3"/>
                  </a:cubicBezTo>
                  <a:cubicBezTo>
                    <a:pt x="0" y="4"/>
                    <a:pt x="0" y="5"/>
                    <a:pt x="0" y="6"/>
                  </a:cubicBezTo>
                  <a:cubicBezTo>
                    <a:pt x="0" y="9"/>
                    <a:pt x="0" y="9"/>
                    <a:pt x="0" y="9"/>
                  </a:cubicBezTo>
                  <a:cubicBezTo>
                    <a:pt x="4" y="3"/>
                    <a:pt x="4" y="3"/>
                    <a:pt x="4" y="3"/>
                  </a:cubicBezTo>
                  <a:cubicBezTo>
                    <a:pt x="3" y="0"/>
                    <a:pt x="3" y="0"/>
                    <a:pt x="3" y="0"/>
                  </a:cubicBezTo>
                  <a:lnTo>
                    <a:pt x="0" y="0"/>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3" name="Freeform 112"/>
            <p:cNvSpPr>
              <a:spLocks/>
            </p:cNvSpPr>
            <p:nvPr/>
          </p:nvSpPr>
          <p:spPr bwMode="auto">
            <a:xfrm>
              <a:off x="3079" y="998"/>
              <a:ext cx="10" cy="20"/>
            </a:xfrm>
            <a:custGeom>
              <a:avLst/>
              <a:gdLst>
                <a:gd name="T0" fmla="*/ 1 w 7"/>
                <a:gd name="T1" fmla="*/ 1 h 14"/>
                <a:gd name="T2" fmla="*/ 0 w 7"/>
                <a:gd name="T3" fmla="*/ 1 h 14"/>
                <a:gd name="T4" fmla="*/ 0 w 7"/>
                <a:gd name="T5" fmla="*/ 2 h 14"/>
                <a:gd name="T6" fmla="*/ 0 w 7"/>
                <a:gd name="T7" fmla="*/ 4 h 14"/>
                <a:gd name="T8" fmla="*/ 0 w 7"/>
                <a:gd name="T9" fmla="*/ 7 h 14"/>
                <a:gd name="T10" fmla="*/ 0 w 7"/>
                <a:gd name="T11" fmla="*/ 10 h 14"/>
                <a:gd name="T12" fmla="*/ 0 w 7"/>
                <a:gd name="T13" fmla="*/ 14 h 14"/>
                <a:gd name="T14" fmla="*/ 3 w 7"/>
                <a:gd name="T15" fmla="*/ 10 h 14"/>
                <a:gd name="T16" fmla="*/ 7 w 7"/>
                <a:gd name="T17" fmla="*/ 5 h 14"/>
                <a:gd name="T18" fmla="*/ 7 w 7"/>
                <a:gd name="T19" fmla="*/ 4 h 14"/>
                <a:gd name="T20" fmla="*/ 7 w 7"/>
                <a:gd name="T21" fmla="*/ 4 h 14"/>
                <a:gd name="T22" fmla="*/ 5 w 7"/>
                <a:gd name="T23" fmla="*/ 1 h 14"/>
                <a:gd name="T24" fmla="*/ 5 w 7"/>
                <a:gd name="T25" fmla="*/ 0 h 14"/>
                <a:gd name="T26" fmla="*/ 1 w 7"/>
                <a:gd name="T27" fmla="*/ 0 h 14"/>
                <a:gd name="T28" fmla="*/ 0 w 7"/>
                <a:gd name="T29" fmla="*/ 0 h 14"/>
                <a:gd name="T30" fmla="*/ 0 w 7"/>
                <a:gd name="T31" fmla="*/ 1 h 14"/>
                <a:gd name="T32" fmla="*/ 1 w 7"/>
                <a:gd name="T33" fmla="*/ 1 h 14"/>
                <a:gd name="T34" fmla="*/ 1 w 7"/>
                <a:gd name="T35" fmla="*/ 3 h 14"/>
                <a:gd name="T36" fmla="*/ 4 w 7"/>
                <a:gd name="T37" fmla="*/ 3 h 14"/>
                <a:gd name="T38" fmla="*/ 4 w 7"/>
                <a:gd name="T39" fmla="*/ 1 h 14"/>
                <a:gd name="T40" fmla="*/ 3 w 7"/>
                <a:gd name="T41" fmla="*/ 2 h 14"/>
                <a:gd name="T42" fmla="*/ 4 w 7"/>
                <a:gd name="T43" fmla="*/ 5 h 14"/>
                <a:gd name="T44" fmla="*/ 5 w 7"/>
                <a:gd name="T45" fmla="*/ 4 h 14"/>
                <a:gd name="T46" fmla="*/ 4 w 7"/>
                <a:gd name="T47" fmla="*/ 3 h 14"/>
                <a:gd name="T48" fmla="*/ 0 w 7"/>
                <a:gd name="T49" fmla="*/ 9 h 14"/>
                <a:gd name="T50" fmla="*/ 1 w 7"/>
                <a:gd name="T51" fmla="*/ 10 h 14"/>
                <a:gd name="T52" fmla="*/ 3 w 7"/>
                <a:gd name="T53" fmla="*/ 10 h 14"/>
                <a:gd name="T54" fmla="*/ 3 w 7"/>
                <a:gd name="T55" fmla="*/ 7 h 14"/>
                <a:gd name="T56" fmla="*/ 3 w 7"/>
                <a:gd name="T57" fmla="*/ 4 h 14"/>
                <a:gd name="T58" fmla="*/ 3 w 7"/>
                <a:gd name="T59" fmla="*/ 2 h 14"/>
                <a:gd name="T60" fmla="*/ 3 w 7"/>
                <a:gd name="T61" fmla="*/ 1 h 14"/>
                <a:gd name="T62" fmla="*/ 1 w 7"/>
                <a:gd name="T63" fmla="*/ 1 h 14"/>
                <a:gd name="T64" fmla="*/ 1 w 7"/>
                <a:gd name="T65" fmla="*/ 3 h 14"/>
                <a:gd name="T66" fmla="*/ 1 w 7"/>
                <a:gd name="T6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14">
                  <a:moveTo>
                    <a:pt x="1" y="1"/>
                  </a:moveTo>
                  <a:cubicBezTo>
                    <a:pt x="0" y="1"/>
                    <a:pt x="0" y="1"/>
                    <a:pt x="0" y="1"/>
                  </a:cubicBezTo>
                  <a:cubicBezTo>
                    <a:pt x="0" y="2"/>
                    <a:pt x="0" y="2"/>
                    <a:pt x="0" y="2"/>
                  </a:cubicBezTo>
                  <a:cubicBezTo>
                    <a:pt x="0" y="4"/>
                    <a:pt x="0" y="4"/>
                    <a:pt x="0" y="4"/>
                  </a:cubicBezTo>
                  <a:cubicBezTo>
                    <a:pt x="0" y="5"/>
                    <a:pt x="0" y="6"/>
                    <a:pt x="0" y="7"/>
                  </a:cubicBezTo>
                  <a:cubicBezTo>
                    <a:pt x="0" y="10"/>
                    <a:pt x="0" y="10"/>
                    <a:pt x="0" y="10"/>
                  </a:cubicBezTo>
                  <a:cubicBezTo>
                    <a:pt x="0" y="14"/>
                    <a:pt x="0" y="14"/>
                    <a:pt x="0" y="14"/>
                  </a:cubicBezTo>
                  <a:cubicBezTo>
                    <a:pt x="3" y="10"/>
                    <a:pt x="3" y="10"/>
                    <a:pt x="3" y="10"/>
                  </a:cubicBezTo>
                  <a:cubicBezTo>
                    <a:pt x="7" y="5"/>
                    <a:pt x="7" y="5"/>
                    <a:pt x="7" y="5"/>
                  </a:cubicBezTo>
                  <a:cubicBezTo>
                    <a:pt x="7" y="4"/>
                    <a:pt x="7" y="4"/>
                    <a:pt x="7" y="4"/>
                  </a:cubicBezTo>
                  <a:cubicBezTo>
                    <a:pt x="7" y="4"/>
                    <a:pt x="7" y="4"/>
                    <a:pt x="7" y="4"/>
                  </a:cubicBezTo>
                  <a:cubicBezTo>
                    <a:pt x="5" y="1"/>
                    <a:pt x="5" y="1"/>
                    <a:pt x="5" y="1"/>
                  </a:cubicBezTo>
                  <a:cubicBezTo>
                    <a:pt x="5" y="0"/>
                    <a:pt x="5" y="0"/>
                    <a:pt x="5" y="0"/>
                  </a:cubicBezTo>
                  <a:cubicBezTo>
                    <a:pt x="1" y="0"/>
                    <a:pt x="1" y="0"/>
                    <a:pt x="1" y="0"/>
                  </a:cubicBezTo>
                  <a:cubicBezTo>
                    <a:pt x="0" y="0"/>
                    <a:pt x="0" y="0"/>
                    <a:pt x="0" y="0"/>
                  </a:cubicBezTo>
                  <a:cubicBezTo>
                    <a:pt x="0" y="1"/>
                    <a:pt x="0" y="1"/>
                    <a:pt x="0" y="1"/>
                  </a:cubicBezTo>
                  <a:cubicBezTo>
                    <a:pt x="1" y="1"/>
                    <a:pt x="1" y="1"/>
                    <a:pt x="1" y="1"/>
                  </a:cubicBezTo>
                  <a:cubicBezTo>
                    <a:pt x="1" y="3"/>
                    <a:pt x="1" y="3"/>
                    <a:pt x="1" y="3"/>
                  </a:cubicBezTo>
                  <a:cubicBezTo>
                    <a:pt x="4" y="3"/>
                    <a:pt x="4" y="3"/>
                    <a:pt x="4" y="3"/>
                  </a:cubicBezTo>
                  <a:cubicBezTo>
                    <a:pt x="4" y="1"/>
                    <a:pt x="4" y="1"/>
                    <a:pt x="4" y="1"/>
                  </a:cubicBezTo>
                  <a:cubicBezTo>
                    <a:pt x="3" y="2"/>
                    <a:pt x="3" y="2"/>
                    <a:pt x="3" y="2"/>
                  </a:cubicBezTo>
                  <a:cubicBezTo>
                    <a:pt x="3" y="2"/>
                    <a:pt x="3" y="2"/>
                    <a:pt x="4" y="5"/>
                  </a:cubicBezTo>
                  <a:cubicBezTo>
                    <a:pt x="5" y="4"/>
                    <a:pt x="5" y="4"/>
                    <a:pt x="5" y="4"/>
                  </a:cubicBezTo>
                  <a:cubicBezTo>
                    <a:pt x="4" y="3"/>
                    <a:pt x="4" y="3"/>
                    <a:pt x="4" y="3"/>
                  </a:cubicBezTo>
                  <a:cubicBezTo>
                    <a:pt x="4" y="3"/>
                    <a:pt x="4" y="3"/>
                    <a:pt x="0" y="9"/>
                  </a:cubicBezTo>
                  <a:cubicBezTo>
                    <a:pt x="1" y="10"/>
                    <a:pt x="1" y="10"/>
                    <a:pt x="1" y="10"/>
                  </a:cubicBezTo>
                  <a:cubicBezTo>
                    <a:pt x="3" y="10"/>
                    <a:pt x="3" y="10"/>
                    <a:pt x="3" y="10"/>
                  </a:cubicBezTo>
                  <a:cubicBezTo>
                    <a:pt x="3" y="10"/>
                    <a:pt x="3" y="10"/>
                    <a:pt x="3" y="7"/>
                  </a:cubicBezTo>
                  <a:cubicBezTo>
                    <a:pt x="3" y="6"/>
                    <a:pt x="3" y="5"/>
                    <a:pt x="3" y="4"/>
                  </a:cubicBezTo>
                  <a:cubicBezTo>
                    <a:pt x="3" y="4"/>
                    <a:pt x="3" y="4"/>
                    <a:pt x="3" y="2"/>
                  </a:cubicBezTo>
                  <a:cubicBezTo>
                    <a:pt x="3" y="1"/>
                    <a:pt x="3" y="1"/>
                    <a:pt x="3" y="1"/>
                  </a:cubicBezTo>
                  <a:cubicBezTo>
                    <a:pt x="1" y="1"/>
                    <a:pt x="1" y="1"/>
                    <a:pt x="1" y="1"/>
                  </a:cubicBezTo>
                  <a:cubicBezTo>
                    <a:pt x="1" y="3"/>
                    <a:pt x="1" y="3"/>
                    <a:pt x="1" y="3"/>
                  </a:cubicBez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4" name="Freeform 113"/>
            <p:cNvSpPr>
              <a:spLocks/>
            </p:cNvSpPr>
            <p:nvPr/>
          </p:nvSpPr>
          <p:spPr bwMode="auto">
            <a:xfrm>
              <a:off x="3233" y="842"/>
              <a:ext cx="5" cy="14"/>
            </a:xfrm>
            <a:custGeom>
              <a:avLst/>
              <a:gdLst>
                <a:gd name="T0" fmla="*/ 0 w 4"/>
                <a:gd name="T1" fmla="*/ 6 h 10"/>
                <a:gd name="T2" fmla="*/ 0 w 4"/>
                <a:gd name="T3" fmla="*/ 10 h 10"/>
                <a:gd name="T4" fmla="*/ 4 w 4"/>
                <a:gd name="T5" fmla="*/ 8 h 10"/>
                <a:gd name="T6" fmla="*/ 3 w 4"/>
                <a:gd name="T7" fmla="*/ 0 h 10"/>
                <a:gd name="T8" fmla="*/ 0 w 4"/>
                <a:gd name="T9" fmla="*/ 6 h 10"/>
              </a:gdLst>
              <a:ahLst/>
              <a:cxnLst>
                <a:cxn ang="0">
                  <a:pos x="T0" y="T1"/>
                </a:cxn>
                <a:cxn ang="0">
                  <a:pos x="T2" y="T3"/>
                </a:cxn>
                <a:cxn ang="0">
                  <a:pos x="T4" y="T5"/>
                </a:cxn>
                <a:cxn ang="0">
                  <a:pos x="T6" y="T7"/>
                </a:cxn>
                <a:cxn ang="0">
                  <a:pos x="T8" y="T9"/>
                </a:cxn>
              </a:cxnLst>
              <a:rect l="0" t="0" r="r" b="b"/>
              <a:pathLst>
                <a:path w="4" h="10">
                  <a:moveTo>
                    <a:pt x="0" y="6"/>
                  </a:moveTo>
                  <a:cubicBezTo>
                    <a:pt x="0" y="10"/>
                    <a:pt x="0" y="10"/>
                    <a:pt x="0" y="10"/>
                  </a:cubicBezTo>
                  <a:cubicBezTo>
                    <a:pt x="4" y="8"/>
                    <a:pt x="4" y="8"/>
                    <a:pt x="4" y="8"/>
                  </a:cubicBezTo>
                  <a:cubicBezTo>
                    <a:pt x="3" y="0"/>
                    <a:pt x="3" y="0"/>
                    <a:pt x="3" y="0"/>
                  </a:cubicBezTo>
                  <a:lnTo>
                    <a:pt x="0" y="6"/>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5" name="Freeform 114"/>
            <p:cNvSpPr>
              <a:spLocks/>
            </p:cNvSpPr>
            <p:nvPr/>
          </p:nvSpPr>
          <p:spPr bwMode="auto">
            <a:xfrm>
              <a:off x="3231" y="836"/>
              <a:ext cx="10" cy="23"/>
            </a:xfrm>
            <a:custGeom>
              <a:avLst/>
              <a:gdLst>
                <a:gd name="T0" fmla="*/ 1 w 7"/>
                <a:gd name="T1" fmla="*/ 10 h 16"/>
                <a:gd name="T2" fmla="*/ 0 w 7"/>
                <a:gd name="T3" fmla="*/ 10 h 16"/>
                <a:gd name="T4" fmla="*/ 0 w 7"/>
                <a:gd name="T5" fmla="*/ 14 h 16"/>
                <a:gd name="T6" fmla="*/ 0 w 7"/>
                <a:gd name="T7" fmla="*/ 16 h 16"/>
                <a:gd name="T8" fmla="*/ 2 w 7"/>
                <a:gd name="T9" fmla="*/ 15 h 16"/>
                <a:gd name="T10" fmla="*/ 6 w 7"/>
                <a:gd name="T11" fmla="*/ 14 h 16"/>
                <a:gd name="T12" fmla="*/ 7 w 7"/>
                <a:gd name="T13" fmla="*/ 13 h 16"/>
                <a:gd name="T14" fmla="*/ 7 w 7"/>
                <a:gd name="T15" fmla="*/ 12 h 16"/>
                <a:gd name="T16" fmla="*/ 6 w 7"/>
                <a:gd name="T17" fmla="*/ 4 h 16"/>
                <a:gd name="T18" fmla="*/ 5 w 7"/>
                <a:gd name="T19" fmla="*/ 0 h 16"/>
                <a:gd name="T20" fmla="*/ 0 w 7"/>
                <a:gd name="T21" fmla="*/ 9 h 16"/>
                <a:gd name="T22" fmla="*/ 0 w 7"/>
                <a:gd name="T23" fmla="*/ 10 h 16"/>
                <a:gd name="T24" fmla="*/ 1 w 7"/>
                <a:gd name="T25" fmla="*/ 10 h 16"/>
                <a:gd name="T26" fmla="*/ 3 w 7"/>
                <a:gd name="T27" fmla="*/ 10 h 16"/>
                <a:gd name="T28" fmla="*/ 5 w 7"/>
                <a:gd name="T29" fmla="*/ 5 h 16"/>
                <a:gd name="T30" fmla="*/ 4 w 7"/>
                <a:gd name="T31" fmla="*/ 4 h 16"/>
                <a:gd name="T32" fmla="*/ 3 w 7"/>
                <a:gd name="T33" fmla="*/ 5 h 16"/>
                <a:gd name="T34" fmla="*/ 4 w 7"/>
                <a:gd name="T35" fmla="*/ 13 h 16"/>
                <a:gd name="T36" fmla="*/ 5 w 7"/>
                <a:gd name="T37" fmla="*/ 12 h 16"/>
                <a:gd name="T38" fmla="*/ 5 w 7"/>
                <a:gd name="T39" fmla="*/ 11 h 16"/>
                <a:gd name="T40" fmla="*/ 1 w 7"/>
                <a:gd name="T41" fmla="*/ 12 h 16"/>
                <a:gd name="T42" fmla="*/ 1 w 7"/>
                <a:gd name="T43" fmla="*/ 14 h 16"/>
                <a:gd name="T44" fmla="*/ 3 w 7"/>
                <a:gd name="T45" fmla="*/ 14 h 16"/>
                <a:gd name="T46" fmla="*/ 3 w 7"/>
                <a:gd name="T47" fmla="*/ 10 h 16"/>
                <a:gd name="T48" fmla="*/ 1 w 7"/>
                <a:gd name="T49" fmla="*/ 10 h 16"/>
                <a:gd name="T50" fmla="*/ 3 w 7"/>
                <a:gd name="T51" fmla="*/ 10 h 16"/>
                <a:gd name="T52" fmla="*/ 1 w 7"/>
                <a:gd name="T53"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16">
                  <a:moveTo>
                    <a:pt x="1" y="10"/>
                  </a:moveTo>
                  <a:cubicBezTo>
                    <a:pt x="0" y="10"/>
                    <a:pt x="0" y="10"/>
                    <a:pt x="0" y="10"/>
                  </a:cubicBezTo>
                  <a:cubicBezTo>
                    <a:pt x="0" y="14"/>
                    <a:pt x="0" y="14"/>
                    <a:pt x="0" y="14"/>
                  </a:cubicBezTo>
                  <a:cubicBezTo>
                    <a:pt x="0" y="16"/>
                    <a:pt x="0" y="16"/>
                    <a:pt x="0" y="16"/>
                  </a:cubicBezTo>
                  <a:cubicBezTo>
                    <a:pt x="2" y="15"/>
                    <a:pt x="2" y="15"/>
                    <a:pt x="2" y="15"/>
                  </a:cubicBezTo>
                  <a:cubicBezTo>
                    <a:pt x="6" y="14"/>
                    <a:pt x="6" y="14"/>
                    <a:pt x="6" y="14"/>
                  </a:cubicBezTo>
                  <a:cubicBezTo>
                    <a:pt x="7" y="13"/>
                    <a:pt x="7" y="13"/>
                    <a:pt x="7" y="13"/>
                  </a:cubicBezTo>
                  <a:cubicBezTo>
                    <a:pt x="7" y="12"/>
                    <a:pt x="7" y="12"/>
                    <a:pt x="7" y="12"/>
                  </a:cubicBezTo>
                  <a:cubicBezTo>
                    <a:pt x="6" y="4"/>
                    <a:pt x="6" y="4"/>
                    <a:pt x="6" y="4"/>
                  </a:cubicBezTo>
                  <a:cubicBezTo>
                    <a:pt x="5" y="0"/>
                    <a:pt x="5" y="0"/>
                    <a:pt x="5" y="0"/>
                  </a:cubicBezTo>
                  <a:cubicBezTo>
                    <a:pt x="0" y="9"/>
                    <a:pt x="0" y="9"/>
                    <a:pt x="0" y="9"/>
                  </a:cubicBezTo>
                  <a:cubicBezTo>
                    <a:pt x="0" y="10"/>
                    <a:pt x="0" y="10"/>
                    <a:pt x="0" y="10"/>
                  </a:cubicBezTo>
                  <a:cubicBezTo>
                    <a:pt x="1" y="10"/>
                    <a:pt x="1" y="10"/>
                    <a:pt x="1" y="10"/>
                  </a:cubicBezTo>
                  <a:cubicBezTo>
                    <a:pt x="3" y="10"/>
                    <a:pt x="3" y="10"/>
                    <a:pt x="3" y="10"/>
                  </a:cubicBezTo>
                  <a:cubicBezTo>
                    <a:pt x="5" y="5"/>
                    <a:pt x="5" y="5"/>
                    <a:pt x="5" y="5"/>
                  </a:cubicBezTo>
                  <a:cubicBezTo>
                    <a:pt x="4" y="4"/>
                    <a:pt x="4" y="4"/>
                    <a:pt x="4" y="4"/>
                  </a:cubicBezTo>
                  <a:cubicBezTo>
                    <a:pt x="3" y="5"/>
                    <a:pt x="3" y="5"/>
                    <a:pt x="3" y="5"/>
                  </a:cubicBezTo>
                  <a:cubicBezTo>
                    <a:pt x="3" y="5"/>
                    <a:pt x="3" y="5"/>
                    <a:pt x="4" y="13"/>
                  </a:cubicBezTo>
                  <a:cubicBezTo>
                    <a:pt x="5" y="12"/>
                    <a:pt x="5" y="12"/>
                    <a:pt x="5" y="12"/>
                  </a:cubicBezTo>
                  <a:cubicBezTo>
                    <a:pt x="5" y="11"/>
                    <a:pt x="5" y="11"/>
                    <a:pt x="5" y="11"/>
                  </a:cubicBezTo>
                  <a:cubicBezTo>
                    <a:pt x="5" y="11"/>
                    <a:pt x="5" y="11"/>
                    <a:pt x="1" y="12"/>
                  </a:cubicBezTo>
                  <a:cubicBezTo>
                    <a:pt x="1" y="14"/>
                    <a:pt x="1" y="14"/>
                    <a:pt x="1" y="14"/>
                  </a:cubicBezTo>
                  <a:cubicBezTo>
                    <a:pt x="3" y="14"/>
                    <a:pt x="3" y="14"/>
                    <a:pt x="3" y="14"/>
                  </a:cubicBezTo>
                  <a:cubicBezTo>
                    <a:pt x="3" y="14"/>
                    <a:pt x="3" y="14"/>
                    <a:pt x="3" y="10"/>
                  </a:cubicBezTo>
                  <a:cubicBezTo>
                    <a:pt x="1" y="10"/>
                    <a:pt x="1" y="10"/>
                    <a:pt x="1" y="10"/>
                  </a:cubicBezTo>
                  <a:cubicBezTo>
                    <a:pt x="3" y="10"/>
                    <a:pt x="3" y="10"/>
                    <a:pt x="3" y="10"/>
                  </a:cubicBezTo>
                  <a:lnTo>
                    <a:pt x="1"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6" name="Freeform 115"/>
            <p:cNvSpPr>
              <a:spLocks/>
            </p:cNvSpPr>
            <p:nvPr/>
          </p:nvSpPr>
          <p:spPr bwMode="auto">
            <a:xfrm>
              <a:off x="3219" y="1557"/>
              <a:ext cx="8" cy="5"/>
            </a:xfrm>
            <a:custGeom>
              <a:avLst/>
              <a:gdLst>
                <a:gd name="T0" fmla="*/ 0 w 6"/>
                <a:gd name="T1" fmla="*/ 4 h 4"/>
                <a:gd name="T2" fmla="*/ 5 w 6"/>
                <a:gd name="T3" fmla="*/ 4 h 4"/>
                <a:gd name="T4" fmla="*/ 6 w 6"/>
                <a:gd name="T5" fmla="*/ 0 h 4"/>
                <a:gd name="T6" fmla="*/ 2 w 6"/>
                <a:gd name="T7" fmla="*/ 0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cubicBezTo>
                    <a:pt x="5" y="4"/>
                    <a:pt x="5" y="4"/>
                    <a:pt x="5" y="4"/>
                  </a:cubicBezTo>
                  <a:cubicBezTo>
                    <a:pt x="6" y="0"/>
                    <a:pt x="6" y="0"/>
                    <a:pt x="6" y="0"/>
                  </a:cubicBezTo>
                  <a:cubicBezTo>
                    <a:pt x="2" y="0"/>
                    <a:pt x="2" y="0"/>
                    <a:pt x="2" y="0"/>
                  </a:cubicBezTo>
                  <a:lnTo>
                    <a:pt x="0" y="4"/>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7" name="Freeform 116"/>
            <p:cNvSpPr>
              <a:spLocks/>
            </p:cNvSpPr>
            <p:nvPr/>
          </p:nvSpPr>
          <p:spPr bwMode="auto">
            <a:xfrm>
              <a:off x="3214" y="1555"/>
              <a:ext cx="16" cy="10"/>
            </a:xfrm>
            <a:custGeom>
              <a:avLst/>
              <a:gdLst>
                <a:gd name="T0" fmla="*/ 3 w 11"/>
                <a:gd name="T1" fmla="*/ 5 h 7"/>
                <a:gd name="T2" fmla="*/ 3 w 11"/>
                <a:gd name="T3" fmla="*/ 7 h 7"/>
                <a:gd name="T4" fmla="*/ 8 w 11"/>
                <a:gd name="T5" fmla="*/ 7 h 7"/>
                <a:gd name="T6" fmla="*/ 9 w 11"/>
                <a:gd name="T7" fmla="*/ 7 h 7"/>
                <a:gd name="T8" fmla="*/ 9 w 11"/>
                <a:gd name="T9" fmla="*/ 6 h 7"/>
                <a:gd name="T10" fmla="*/ 11 w 11"/>
                <a:gd name="T11" fmla="*/ 2 h 7"/>
                <a:gd name="T12" fmla="*/ 11 w 11"/>
                <a:gd name="T13" fmla="*/ 0 h 7"/>
                <a:gd name="T14" fmla="*/ 9 w 11"/>
                <a:gd name="T15" fmla="*/ 0 h 7"/>
                <a:gd name="T16" fmla="*/ 5 w 11"/>
                <a:gd name="T17" fmla="*/ 0 h 7"/>
                <a:gd name="T18" fmla="*/ 4 w 11"/>
                <a:gd name="T19" fmla="*/ 0 h 7"/>
                <a:gd name="T20" fmla="*/ 0 w 11"/>
                <a:gd name="T21" fmla="*/ 7 h 7"/>
                <a:gd name="T22" fmla="*/ 3 w 11"/>
                <a:gd name="T23" fmla="*/ 7 h 7"/>
                <a:gd name="T24" fmla="*/ 3 w 11"/>
                <a:gd name="T25" fmla="*/ 5 h 7"/>
                <a:gd name="T26" fmla="*/ 4 w 11"/>
                <a:gd name="T27" fmla="*/ 6 h 7"/>
                <a:gd name="T28" fmla="*/ 7 w 11"/>
                <a:gd name="T29" fmla="*/ 2 h 7"/>
                <a:gd name="T30" fmla="*/ 5 w 11"/>
                <a:gd name="T31" fmla="*/ 1 h 7"/>
                <a:gd name="T32" fmla="*/ 5 w 11"/>
                <a:gd name="T33" fmla="*/ 3 h 7"/>
                <a:gd name="T34" fmla="*/ 6 w 11"/>
                <a:gd name="T35" fmla="*/ 3 h 7"/>
                <a:gd name="T36" fmla="*/ 9 w 11"/>
                <a:gd name="T37" fmla="*/ 3 h 7"/>
                <a:gd name="T38" fmla="*/ 9 w 11"/>
                <a:gd name="T39" fmla="*/ 1 h 7"/>
                <a:gd name="T40" fmla="*/ 8 w 11"/>
                <a:gd name="T41" fmla="*/ 1 h 7"/>
                <a:gd name="T42" fmla="*/ 7 w 11"/>
                <a:gd name="T43" fmla="*/ 5 h 7"/>
                <a:gd name="T44" fmla="*/ 8 w 11"/>
                <a:gd name="T45" fmla="*/ 5 h 7"/>
                <a:gd name="T46" fmla="*/ 8 w 11"/>
                <a:gd name="T47" fmla="*/ 4 h 7"/>
                <a:gd name="T48" fmla="*/ 3 w 11"/>
                <a:gd name="T49" fmla="*/ 4 h 7"/>
                <a:gd name="T50" fmla="*/ 3 w 11"/>
                <a:gd name="T51" fmla="*/ 5 h 7"/>
                <a:gd name="T52" fmla="*/ 4 w 11"/>
                <a:gd name="T53" fmla="*/ 6 h 7"/>
                <a:gd name="T54" fmla="*/ 3 w 11"/>
                <a:gd name="T5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7">
                  <a:moveTo>
                    <a:pt x="3" y="5"/>
                  </a:moveTo>
                  <a:cubicBezTo>
                    <a:pt x="3" y="7"/>
                    <a:pt x="3" y="7"/>
                    <a:pt x="3" y="7"/>
                  </a:cubicBezTo>
                  <a:cubicBezTo>
                    <a:pt x="8" y="7"/>
                    <a:pt x="8" y="7"/>
                    <a:pt x="8" y="7"/>
                  </a:cubicBezTo>
                  <a:cubicBezTo>
                    <a:pt x="9" y="7"/>
                    <a:pt x="9" y="7"/>
                    <a:pt x="9" y="7"/>
                  </a:cubicBezTo>
                  <a:cubicBezTo>
                    <a:pt x="9" y="6"/>
                    <a:pt x="9" y="6"/>
                    <a:pt x="9" y="6"/>
                  </a:cubicBezTo>
                  <a:cubicBezTo>
                    <a:pt x="11" y="2"/>
                    <a:pt x="11" y="2"/>
                    <a:pt x="11" y="2"/>
                  </a:cubicBezTo>
                  <a:cubicBezTo>
                    <a:pt x="11" y="0"/>
                    <a:pt x="11" y="0"/>
                    <a:pt x="11" y="0"/>
                  </a:cubicBezTo>
                  <a:cubicBezTo>
                    <a:pt x="9" y="0"/>
                    <a:pt x="9" y="0"/>
                    <a:pt x="9" y="0"/>
                  </a:cubicBezTo>
                  <a:cubicBezTo>
                    <a:pt x="5" y="0"/>
                    <a:pt x="5" y="0"/>
                    <a:pt x="5" y="0"/>
                  </a:cubicBezTo>
                  <a:cubicBezTo>
                    <a:pt x="4" y="0"/>
                    <a:pt x="4" y="0"/>
                    <a:pt x="4" y="0"/>
                  </a:cubicBezTo>
                  <a:cubicBezTo>
                    <a:pt x="0" y="7"/>
                    <a:pt x="0" y="7"/>
                    <a:pt x="0" y="7"/>
                  </a:cubicBezTo>
                  <a:cubicBezTo>
                    <a:pt x="3" y="7"/>
                    <a:pt x="3" y="7"/>
                    <a:pt x="3" y="7"/>
                  </a:cubicBezTo>
                  <a:cubicBezTo>
                    <a:pt x="3" y="5"/>
                    <a:pt x="3" y="5"/>
                    <a:pt x="3" y="5"/>
                  </a:cubicBezTo>
                  <a:cubicBezTo>
                    <a:pt x="4" y="6"/>
                    <a:pt x="4" y="6"/>
                    <a:pt x="4" y="6"/>
                  </a:cubicBezTo>
                  <a:cubicBezTo>
                    <a:pt x="7" y="2"/>
                    <a:pt x="7" y="2"/>
                    <a:pt x="7" y="2"/>
                  </a:cubicBezTo>
                  <a:cubicBezTo>
                    <a:pt x="5" y="1"/>
                    <a:pt x="5" y="1"/>
                    <a:pt x="5" y="1"/>
                  </a:cubicBezTo>
                  <a:cubicBezTo>
                    <a:pt x="5" y="3"/>
                    <a:pt x="5" y="3"/>
                    <a:pt x="5" y="3"/>
                  </a:cubicBezTo>
                  <a:cubicBezTo>
                    <a:pt x="5" y="3"/>
                    <a:pt x="5" y="3"/>
                    <a:pt x="6" y="3"/>
                  </a:cubicBezTo>
                  <a:cubicBezTo>
                    <a:pt x="6" y="3"/>
                    <a:pt x="7" y="3"/>
                    <a:pt x="9" y="3"/>
                  </a:cubicBezTo>
                  <a:cubicBezTo>
                    <a:pt x="9" y="1"/>
                    <a:pt x="9" y="1"/>
                    <a:pt x="9" y="1"/>
                  </a:cubicBezTo>
                  <a:cubicBezTo>
                    <a:pt x="8" y="1"/>
                    <a:pt x="8" y="1"/>
                    <a:pt x="8" y="1"/>
                  </a:cubicBezTo>
                  <a:cubicBezTo>
                    <a:pt x="8" y="1"/>
                    <a:pt x="8" y="1"/>
                    <a:pt x="7" y="5"/>
                  </a:cubicBezTo>
                  <a:cubicBezTo>
                    <a:pt x="8" y="5"/>
                    <a:pt x="8" y="5"/>
                    <a:pt x="8" y="5"/>
                  </a:cubicBezTo>
                  <a:cubicBezTo>
                    <a:pt x="8" y="4"/>
                    <a:pt x="8" y="4"/>
                    <a:pt x="8" y="4"/>
                  </a:cubicBezTo>
                  <a:cubicBezTo>
                    <a:pt x="8" y="4"/>
                    <a:pt x="8" y="4"/>
                    <a:pt x="3" y="4"/>
                  </a:cubicBezTo>
                  <a:cubicBezTo>
                    <a:pt x="3" y="5"/>
                    <a:pt x="3" y="5"/>
                    <a:pt x="3" y="5"/>
                  </a:cubicBezTo>
                  <a:cubicBezTo>
                    <a:pt x="4" y="6"/>
                    <a:pt x="4" y="6"/>
                    <a:pt x="4" y="6"/>
                  </a:cubicBezTo>
                  <a:lnTo>
                    <a:pt x="3"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8" name="Freeform 117"/>
            <p:cNvSpPr>
              <a:spLocks/>
            </p:cNvSpPr>
            <p:nvPr/>
          </p:nvSpPr>
          <p:spPr bwMode="auto">
            <a:xfrm>
              <a:off x="3206" y="1555"/>
              <a:ext cx="13" cy="20"/>
            </a:xfrm>
            <a:custGeom>
              <a:avLst/>
              <a:gdLst>
                <a:gd name="T0" fmla="*/ 2 w 9"/>
                <a:gd name="T1" fmla="*/ 1 h 14"/>
                <a:gd name="T2" fmla="*/ 0 w 9"/>
                <a:gd name="T3" fmla="*/ 11 h 14"/>
                <a:gd name="T4" fmla="*/ 3 w 9"/>
                <a:gd name="T5" fmla="*/ 14 h 14"/>
                <a:gd name="T6" fmla="*/ 9 w 9"/>
                <a:gd name="T7" fmla="*/ 0 h 14"/>
                <a:gd name="T8" fmla="*/ 2 w 9"/>
                <a:gd name="T9" fmla="*/ 1 h 14"/>
              </a:gdLst>
              <a:ahLst/>
              <a:cxnLst>
                <a:cxn ang="0">
                  <a:pos x="T0" y="T1"/>
                </a:cxn>
                <a:cxn ang="0">
                  <a:pos x="T2" y="T3"/>
                </a:cxn>
                <a:cxn ang="0">
                  <a:pos x="T4" y="T5"/>
                </a:cxn>
                <a:cxn ang="0">
                  <a:pos x="T6" y="T7"/>
                </a:cxn>
                <a:cxn ang="0">
                  <a:pos x="T8" y="T9"/>
                </a:cxn>
              </a:cxnLst>
              <a:rect l="0" t="0" r="r" b="b"/>
              <a:pathLst>
                <a:path w="9" h="14">
                  <a:moveTo>
                    <a:pt x="2" y="1"/>
                  </a:moveTo>
                  <a:cubicBezTo>
                    <a:pt x="0" y="11"/>
                    <a:pt x="0" y="11"/>
                    <a:pt x="0" y="11"/>
                  </a:cubicBezTo>
                  <a:cubicBezTo>
                    <a:pt x="3" y="14"/>
                    <a:pt x="3" y="14"/>
                    <a:pt x="3" y="14"/>
                  </a:cubicBezTo>
                  <a:cubicBezTo>
                    <a:pt x="9" y="0"/>
                    <a:pt x="9" y="0"/>
                    <a:pt x="9" y="0"/>
                  </a:cubicBezTo>
                  <a:lnTo>
                    <a:pt x="2" y="1"/>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9" name="Freeform 118"/>
            <p:cNvSpPr>
              <a:spLocks/>
            </p:cNvSpPr>
            <p:nvPr/>
          </p:nvSpPr>
          <p:spPr bwMode="auto">
            <a:xfrm>
              <a:off x="3204" y="1553"/>
              <a:ext cx="17" cy="25"/>
            </a:xfrm>
            <a:custGeom>
              <a:avLst/>
              <a:gdLst>
                <a:gd name="T0" fmla="*/ 3 w 12"/>
                <a:gd name="T1" fmla="*/ 3 h 18"/>
                <a:gd name="T2" fmla="*/ 1 w 12"/>
                <a:gd name="T3" fmla="*/ 3 h 18"/>
                <a:gd name="T4" fmla="*/ 0 w 12"/>
                <a:gd name="T5" fmla="*/ 13 h 18"/>
                <a:gd name="T6" fmla="*/ 0 w 12"/>
                <a:gd name="T7" fmla="*/ 13 h 18"/>
                <a:gd name="T8" fmla="*/ 0 w 12"/>
                <a:gd name="T9" fmla="*/ 14 h 18"/>
                <a:gd name="T10" fmla="*/ 3 w 12"/>
                <a:gd name="T11" fmla="*/ 17 h 18"/>
                <a:gd name="T12" fmla="*/ 5 w 12"/>
                <a:gd name="T13" fmla="*/ 18 h 18"/>
                <a:gd name="T14" fmla="*/ 6 w 12"/>
                <a:gd name="T15" fmla="*/ 16 h 18"/>
                <a:gd name="T16" fmla="*/ 11 w 12"/>
                <a:gd name="T17" fmla="*/ 3 h 18"/>
                <a:gd name="T18" fmla="*/ 12 w 12"/>
                <a:gd name="T19" fmla="*/ 0 h 18"/>
                <a:gd name="T20" fmla="*/ 1 w 12"/>
                <a:gd name="T21" fmla="*/ 2 h 18"/>
                <a:gd name="T22" fmla="*/ 1 w 12"/>
                <a:gd name="T23" fmla="*/ 3 h 18"/>
                <a:gd name="T24" fmla="*/ 3 w 12"/>
                <a:gd name="T25" fmla="*/ 3 h 18"/>
                <a:gd name="T26" fmla="*/ 3 w 12"/>
                <a:gd name="T27" fmla="*/ 5 h 18"/>
                <a:gd name="T28" fmla="*/ 10 w 12"/>
                <a:gd name="T29" fmla="*/ 3 h 18"/>
                <a:gd name="T30" fmla="*/ 10 w 12"/>
                <a:gd name="T31" fmla="*/ 2 h 18"/>
                <a:gd name="T32" fmla="*/ 8 w 12"/>
                <a:gd name="T33" fmla="*/ 1 h 18"/>
                <a:gd name="T34" fmla="*/ 3 w 12"/>
                <a:gd name="T35" fmla="*/ 15 h 18"/>
                <a:gd name="T36" fmla="*/ 4 w 12"/>
                <a:gd name="T37" fmla="*/ 16 h 18"/>
                <a:gd name="T38" fmla="*/ 5 w 12"/>
                <a:gd name="T39" fmla="*/ 14 h 18"/>
                <a:gd name="T40" fmla="*/ 3 w 12"/>
                <a:gd name="T41" fmla="*/ 12 h 18"/>
                <a:gd name="T42" fmla="*/ 1 w 12"/>
                <a:gd name="T43" fmla="*/ 13 h 18"/>
                <a:gd name="T44" fmla="*/ 3 w 12"/>
                <a:gd name="T45" fmla="*/ 13 h 18"/>
                <a:gd name="T46" fmla="*/ 4 w 12"/>
                <a:gd name="T47" fmla="*/ 4 h 18"/>
                <a:gd name="T48" fmla="*/ 3 w 12"/>
                <a:gd name="T49" fmla="*/ 3 h 18"/>
                <a:gd name="T50" fmla="*/ 3 w 12"/>
                <a:gd name="T51" fmla="*/ 5 h 18"/>
                <a:gd name="T52" fmla="*/ 3 w 12"/>
                <a:gd name="T53"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8">
                  <a:moveTo>
                    <a:pt x="3" y="3"/>
                  </a:moveTo>
                  <a:cubicBezTo>
                    <a:pt x="1" y="3"/>
                    <a:pt x="1" y="3"/>
                    <a:pt x="1" y="3"/>
                  </a:cubicBezTo>
                  <a:cubicBezTo>
                    <a:pt x="0" y="13"/>
                    <a:pt x="0" y="13"/>
                    <a:pt x="0" y="13"/>
                  </a:cubicBezTo>
                  <a:cubicBezTo>
                    <a:pt x="0" y="13"/>
                    <a:pt x="0" y="13"/>
                    <a:pt x="0" y="13"/>
                  </a:cubicBezTo>
                  <a:cubicBezTo>
                    <a:pt x="0" y="14"/>
                    <a:pt x="0" y="14"/>
                    <a:pt x="0" y="14"/>
                  </a:cubicBezTo>
                  <a:cubicBezTo>
                    <a:pt x="3" y="17"/>
                    <a:pt x="3" y="17"/>
                    <a:pt x="3" y="17"/>
                  </a:cubicBezTo>
                  <a:cubicBezTo>
                    <a:pt x="5" y="18"/>
                    <a:pt x="5" y="18"/>
                    <a:pt x="5" y="18"/>
                  </a:cubicBezTo>
                  <a:cubicBezTo>
                    <a:pt x="6" y="16"/>
                    <a:pt x="6" y="16"/>
                    <a:pt x="6" y="16"/>
                  </a:cubicBezTo>
                  <a:cubicBezTo>
                    <a:pt x="11" y="3"/>
                    <a:pt x="11" y="3"/>
                    <a:pt x="11" y="3"/>
                  </a:cubicBezTo>
                  <a:cubicBezTo>
                    <a:pt x="12" y="0"/>
                    <a:pt x="12" y="0"/>
                    <a:pt x="12" y="0"/>
                  </a:cubicBezTo>
                  <a:cubicBezTo>
                    <a:pt x="1" y="2"/>
                    <a:pt x="1" y="2"/>
                    <a:pt x="1" y="2"/>
                  </a:cubicBezTo>
                  <a:cubicBezTo>
                    <a:pt x="1" y="3"/>
                    <a:pt x="1" y="3"/>
                    <a:pt x="1" y="3"/>
                  </a:cubicBezTo>
                  <a:cubicBezTo>
                    <a:pt x="3" y="3"/>
                    <a:pt x="3" y="3"/>
                    <a:pt x="3" y="3"/>
                  </a:cubicBezTo>
                  <a:cubicBezTo>
                    <a:pt x="3" y="5"/>
                    <a:pt x="3" y="5"/>
                    <a:pt x="3" y="5"/>
                  </a:cubicBezTo>
                  <a:cubicBezTo>
                    <a:pt x="10" y="3"/>
                    <a:pt x="10" y="3"/>
                    <a:pt x="10" y="3"/>
                  </a:cubicBezTo>
                  <a:cubicBezTo>
                    <a:pt x="10" y="2"/>
                    <a:pt x="10" y="2"/>
                    <a:pt x="10" y="2"/>
                  </a:cubicBezTo>
                  <a:cubicBezTo>
                    <a:pt x="8" y="1"/>
                    <a:pt x="8" y="1"/>
                    <a:pt x="8" y="1"/>
                  </a:cubicBezTo>
                  <a:cubicBezTo>
                    <a:pt x="8" y="1"/>
                    <a:pt x="8" y="1"/>
                    <a:pt x="3" y="15"/>
                  </a:cubicBezTo>
                  <a:cubicBezTo>
                    <a:pt x="4" y="16"/>
                    <a:pt x="4" y="16"/>
                    <a:pt x="4" y="16"/>
                  </a:cubicBezTo>
                  <a:cubicBezTo>
                    <a:pt x="5" y="14"/>
                    <a:pt x="5" y="14"/>
                    <a:pt x="5" y="14"/>
                  </a:cubicBezTo>
                  <a:cubicBezTo>
                    <a:pt x="5" y="14"/>
                    <a:pt x="5" y="14"/>
                    <a:pt x="3" y="12"/>
                  </a:cubicBezTo>
                  <a:cubicBezTo>
                    <a:pt x="1" y="13"/>
                    <a:pt x="1" y="13"/>
                    <a:pt x="1" y="13"/>
                  </a:cubicBezTo>
                  <a:cubicBezTo>
                    <a:pt x="3" y="13"/>
                    <a:pt x="3" y="13"/>
                    <a:pt x="3" y="13"/>
                  </a:cubicBezTo>
                  <a:cubicBezTo>
                    <a:pt x="3" y="13"/>
                    <a:pt x="3" y="13"/>
                    <a:pt x="4" y="4"/>
                  </a:cubicBezTo>
                  <a:cubicBezTo>
                    <a:pt x="3" y="3"/>
                    <a:pt x="3" y="3"/>
                    <a:pt x="3" y="3"/>
                  </a:cubicBezTo>
                  <a:cubicBezTo>
                    <a:pt x="3" y="5"/>
                    <a:pt x="3" y="5"/>
                    <a:pt x="3" y="5"/>
                  </a:cubicBezTo>
                  <a:lnTo>
                    <a:pt x="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0" name="Freeform 119"/>
            <p:cNvSpPr>
              <a:spLocks/>
            </p:cNvSpPr>
            <p:nvPr/>
          </p:nvSpPr>
          <p:spPr bwMode="auto">
            <a:xfrm>
              <a:off x="3226" y="833"/>
              <a:ext cx="11" cy="17"/>
            </a:xfrm>
            <a:custGeom>
              <a:avLst/>
              <a:gdLst>
                <a:gd name="T0" fmla="*/ 4 w 8"/>
                <a:gd name="T1" fmla="*/ 5 h 12"/>
                <a:gd name="T2" fmla="*/ 5 w 8"/>
                <a:gd name="T3" fmla="*/ 6 h 12"/>
                <a:gd name="T4" fmla="*/ 4 w 8"/>
                <a:gd name="T5" fmla="*/ 5 h 12"/>
              </a:gdLst>
              <a:ahLst/>
              <a:cxnLst>
                <a:cxn ang="0">
                  <a:pos x="T0" y="T1"/>
                </a:cxn>
                <a:cxn ang="0">
                  <a:pos x="T2" y="T3"/>
                </a:cxn>
                <a:cxn ang="0">
                  <a:pos x="T4" y="T5"/>
                </a:cxn>
              </a:cxnLst>
              <a:rect l="0" t="0" r="r" b="b"/>
              <a:pathLst>
                <a:path w="8" h="12">
                  <a:moveTo>
                    <a:pt x="4" y="5"/>
                  </a:moveTo>
                  <a:cubicBezTo>
                    <a:pt x="0" y="12"/>
                    <a:pt x="5" y="6"/>
                    <a:pt x="5" y="6"/>
                  </a:cubicBezTo>
                  <a:cubicBezTo>
                    <a:pt x="8" y="2"/>
                    <a:pt x="7" y="0"/>
                    <a:pt x="4" y="5"/>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1" name="Freeform 120"/>
            <p:cNvSpPr>
              <a:spLocks/>
            </p:cNvSpPr>
            <p:nvPr/>
          </p:nvSpPr>
          <p:spPr bwMode="auto">
            <a:xfrm>
              <a:off x="3227" y="833"/>
              <a:ext cx="10" cy="14"/>
            </a:xfrm>
            <a:custGeom>
              <a:avLst/>
              <a:gdLst>
                <a:gd name="T0" fmla="*/ 2 w 7"/>
                <a:gd name="T1" fmla="*/ 4 h 10"/>
                <a:gd name="T2" fmla="*/ 0 w 7"/>
                <a:gd name="T3" fmla="*/ 8 h 10"/>
                <a:gd name="T4" fmla="*/ 2 w 7"/>
                <a:gd name="T5" fmla="*/ 10 h 10"/>
                <a:gd name="T6" fmla="*/ 4 w 7"/>
                <a:gd name="T7" fmla="*/ 8 h 10"/>
                <a:gd name="T8" fmla="*/ 6 w 7"/>
                <a:gd name="T9" fmla="*/ 7 h 10"/>
                <a:gd name="T10" fmla="*/ 7 w 7"/>
                <a:gd name="T11" fmla="*/ 3 h 10"/>
                <a:gd name="T12" fmla="*/ 5 w 7"/>
                <a:gd name="T13" fmla="*/ 0 h 10"/>
                <a:gd name="T14" fmla="*/ 2 w 7"/>
                <a:gd name="T15" fmla="*/ 4 h 10"/>
                <a:gd name="T16" fmla="*/ 2 w 7"/>
                <a:gd name="T17" fmla="*/ 4 h 10"/>
                <a:gd name="T18" fmla="*/ 4 w 7"/>
                <a:gd name="T19" fmla="*/ 6 h 10"/>
                <a:gd name="T20" fmla="*/ 6 w 7"/>
                <a:gd name="T21" fmla="*/ 3 h 10"/>
                <a:gd name="T22" fmla="*/ 6 w 7"/>
                <a:gd name="T23" fmla="*/ 3 h 10"/>
                <a:gd name="T24" fmla="*/ 6 w 7"/>
                <a:gd name="T25" fmla="*/ 3 h 10"/>
                <a:gd name="T26" fmla="*/ 5 w 7"/>
                <a:gd name="T27" fmla="*/ 2 h 10"/>
                <a:gd name="T28" fmla="*/ 6 w 7"/>
                <a:gd name="T29" fmla="*/ 3 h 10"/>
                <a:gd name="T30" fmla="*/ 5 w 7"/>
                <a:gd name="T31" fmla="*/ 3 h 10"/>
                <a:gd name="T32" fmla="*/ 4 w 7"/>
                <a:gd name="T33" fmla="*/ 3 h 10"/>
                <a:gd name="T34" fmla="*/ 5 w 7"/>
                <a:gd name="T35" fmla="*/ 2 h 10"/>
                <a:gd name="T36" fmla="*/ 5 w 7"/>
                <a:gd name="T37" fmla="*/ 2 h 10"/>
                <a:gd name="T38" fmla="*/ 4 w 7"/>
                <a:gd name="T39" fmla="*/ 3 h 10"/>
                <a:gd name="T40" fmla="*/ 4 w 7"/>
                <a:gd name="T41" fmla="*/ 3 h 10"/>
                <a:gd name="T42" fmla="*/ 4 w 7"/>
                <a:gd name="T43" fmla="*/ 3 h 10"/>
                <a:gd name="T44" fmla="*/ 4 w 7"/>
                <a:gd name="T45" fmla="*/ 3 h 10"/>
                <a:gd name="T46" fmla="*/ 3 w 7"/>
                <a:gd name="T47" fmla="*/ 5 h 10"/>
                <a:gd name="T48" fmla="*/ 3 w 7"/>
                <a:gd name="T49" fmla="*/ 5 h 10"/>
                <a:gd name="T50" fmla="*/ 2 w 7"/>
                <a:gd name="T51" fmla="*/ 7 h 10"/>
                <a:gd name="T52" fmla="*/ 1 w 7"/>
                <a:gd name="T53" fmla="*/ 7 h 10"/>
                <a:gd name="T54" fmla="*/ 2 w 7"/>
                <a:gd name="T55" fmla="*/ 8 h 10"/>
                <a:gd name="T56" fmla="*/ 1 w 7"/>
                <a:gd name="T57" fmla="*/ 7 h 10"/>
                <a:gd name="T58" fmla="*/ 2 w 7"/>
                <a:gd name="T59" fmla="*/ 7 h 10"/>
                <a:gd name="T60" fmla="*/ 3 w 7"/>
                <a:gd name="T61" fmla="*/ 7 h 10"/>
                <a:gd name="T62" fmla="*/ 2 w 7"/>
                <a:gd name="T63" fmla="*/ 8 h 10"/>
                <a:gd name="T64" fmla="*/ 2 w 7"/>
                <a:gd name="T65" fmla="*/ 8 h 10"/>
                <a:gd name="T66" fmla="*/ 3 w 7"/>
                <a:gd name="T67" fmla="*/ 7 h 10"/>
                <a:gd name="T68" fmla="*/ 3 w 7"/>
                <a:gd name="T69" fmla="*/ 8 h 10"/>
                <a:gd name="T70" fmla="*/ 3 w 7"/>
                <a:gd name="T71" fmla="*/ 8 h 10"/>
                <a:gd name="T72" fmla="*/ 2 w 7"/>
                <a:gd name="T73" fmla="*/ 8 h 10"/>
                <a:gd name="T74" fmla="*/ 4 w 7"/>
                <a:gd name="T75" fmla="*/ 6 h 10"/>
                <a:gd name="T76" fmla="*/ 4 w 7"/>
                <a:gd name="T7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 h="10">
                  <a:moveTo>
                    <a:pt x="3" y="5"/>
                  </a:moveTo>
                  <a:cubicBezTo>
                    <a:pt x="2" y="4"/>
                    <a:pt x="2" y="4"/>
                    <a:pt x="2" y="4"/>
                  </a:cubicBezTo>
                  <a:cubicBezTo>
                    <a:pt x="1" y="5"/>
                    <a:pt x="1" y="6"/>
                    <a:pt x="0" y="6"/>
                  </a:cubicBezTo>
                  <a:cubicBezTo>
                    <a:pt x="0" y="7"/>
                    <a:pt x="0" y="7"/>
                    <a:pt x="0" y="8"/>
                  </a:cubicBezTo>
                  <a:cubicBezTo>
                    <a:pt x="0" y="8"/>
                    <a:pt x="0" y="9"/>
                    <a:pt x="0" y="9"/>
                  </a:cubicBezTo>
                  <a:cubicBezTo>
                    <a:pt x="1" y="10"/>
                    <a:pt x="1" y="10"/>
                    <a:pt x="2" y="10"/>
                  </a:cubicBezTo>
                  <a:cubicBezTo>
                    <a:pt x="2" y="10"/>
                    <a:pt x="2" y="10"/>
                    <a:pt x="3" y="10"/>
                  </a:cubicBezTo>
                  <a:cubicBezTo>
                    <a:pt x="3" y="9"/>
                    <a:pt x="4" y="9"/>
                    <a:pt x="4" y="8"/>
                  </a:cubicBezTo>
                  <a:cubicBezTo>
                    <a:pt x="5" y="8"/>
                    <a:pt x="5" y="7"/>
                    <a:pt x="5" y="7"/>
                  </a:cubicBezTo>
                  <a:cubicBezTo>
                    <a:pt x="6" y="7"/>
                    <a:pt x="6" y="7"/>
                    <a:pt x="6" y="7"/>
                  </a:cubicBezTo>
                  <a:cubicBezTo>
                    <a:pt x="6" y="7"/>
                    <a:pt x="6" y="7"/>
                    <a:pt x="6" y="7"/>
                  </a:cubicBezTo>
                  <a:cubicBezTo>
                    <a:pt x="7" y="5"/>
                    <a:pt x="7" y="4"/>
                    <a:pt x="7" y="3"/>
                  </a:cubicBezTo>
                  <a:cubicBezTo>
                    <a:pt x="7" y="2"/>
                    <a:pt x="7" y="2"/>
                    <a:pt x="7" y="1"/>
                  </a:cubicBezTo>
                  <a:cubicBezTo>
                    <a:pt x="7" y="1"/>
                    <a:pt x="6" y="0"/>
                    <a:pt x="5" y="0"/>
                  </a:cubicBezTo>
                  <a:cubicBezTo>
                    <a:pt x="5" y="0"/>
                    <a:pt x="4" y="1"/>
                    <a:pt x="4" y="1"/>
                  </a:cubicBezTo>
                  <a:cubicBezTo>
                    <a:pt x="3" y="2"/>
                    <a:pt x="3" y="3"/>
                    <a:pt x="2" y="4"/>
                  </a:cubicBezTo>
                  <a:cubicBezTo>
                    <a:pt x="3" y="5"/>
                    <a:pt x="3" y="5"/>
                    <a:pt x="3" y="5"/>
                  </a:cubicBezTo>
                  <a:cubicBezTo>
                    <a:pt x="2" y="4"/>
                    <a:pt x="2" y="4"/>
                    <a:pt x="2" y="4"/>
                  </a:cubicBezTo>
                  <a:cubicBezTo>
                    <a:pt x="3" y="5"/>
                    <a:pt x="3" y="5"/>
                    <a:pt x="3" y="5"/>
                  </a:cubicBezTo>
                  <a:cubicBezTo>
                    <a:pt x="4" y="6"/>
                    <a:pt x="4" y="6"/>
                    <a:pt x="4" y="6"/>
                  </a:cubicBezTo>
                  <a:cubicBezTo>
                    <a:pt x="5" y="5"/>
                    <a:pt x="5"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2"/>
                    <a:pt x="5" y="2"/>
                    <a:pt x="5" y="2"/>
                  </a:cubicBezTo>
                  <a:cubicBezTo>
                    <a:pt x="5" y="3"/>
                    <a:pt x="5" y="3"/>
                    <a:pt x="5" y="3"/>
                  </a:cubicBezTo>
                  <a:cubicBezTo>
                    <a:pt x="6" y="3"/>
                    <a:pt x="6" y="3"/>
                    <a:pt x="6" y="3"/>
                  </a:cubicBezTo>
                  <a:cubicBezTo>
                    <a:pt x="5" y="2"/>
                    <a:pt x="5" y="2"/>
                    <a:pt x="5" y="2"/>
                  </a:cubicBezTo>
                  <a:cubicBezTo>
                    <a:pt x="5" y="3"/>
                    <a:pt x="5" y="3"/>
                    <a:pt x="5" y="3"/>
                  </a:cubicBezTo>
                  <a:cubicBezTo>
                    <a:pt x="5" y="2"/>
                    <a:pt x="5" y="2"/>
                    <a:pt x="5" y="2"/>
                  </a:cubicBezTo>
                  <a:cubicBezTo>
                    <a:pt x="4" y="3"/>
                    <a:pt x="4" y="3"/>
                    <a:pt x="4" y="3"/>
                  </a:cubicBezTo>
                  <a:cubicBezTo>
                    <a:pt x="5" y="3"/>
                    <a:pt x="5" y="3"/>
                    <a:pt x="5" y="3"/>
                  </a:cubicBezTo>
                  <a:cubicBezTo>
                    <a:pt x="5" y="2"/>
                    <a:pt x="5" y="2"/>
                    <a:pt x="5" y="2"/>
                  </a:cubicBezTo>
                  <a:cubicBezTo>
                    <a:pt x="4" y="3"/>
                    <a:pt x="4" y="3"/>
                    <a:pt x="4" y="3"/>
                  </a:cubicBezTo>
                  <a:cubicBezTo>
                    <a:pt x="5" y="2"/>
                    <a:pt x="5" y="2"/>
                    <a:pt x="5" y="2"/>
                  </a:cubicBezTo>
                  <a:cubicBezTo>
                    <a:pt x="4" y="3"/>
                    <a:pt x="4" y="3"/>
                    <a:pt x="4" y="3"/>
                  </a:cubicBezTo>
                  <a:cubicBezTo>
                    <a:pt x="4" y="3"/>
                    <a:pt x="4" y="3"/>
                    <a:pt x="4" y="3"/>
                  </a:cubicBezTo>
                  <a:cubicBezTo>
                    <a:pt x="5" y="2"/>
                    <a:pt x="5" y="2"/>
                    <a:pt x="5"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4"/>
                    <a:pt x="3" y="5"/>
                  </a:cubicBezTo>
                  <a:cubicBezTo>
                    <a:pt x="4" y="6"/>
                    <a:pt x="4" y="6"/>
                    <a:pt x="4" y="6"/>
                  </a:cubicBezTo>
                  <a:cubicBezTo>
                    <a:pt x="3" y="5"/>
                    <a:pt x="3" y="5"/>
                    <a:pt x="3" y="5"/>
                  </a:cubicBezTo>
                  <a:cubicBezTo>
                    <a:pt x="3" y="6"/>
                    <a:pt x="3" y="6"/>
                    <a:pt x="3" y="6"/>
                  </a:cubicBezTo>
                  <a:cubicBezTo>
                    <a:pt x="3" y="6"/>
                    <a:pt x="2" y="6"/>
                    <a:pt x="2" y="7"/>
                  </a:cubicBezTo>
                  <a:cubicBezTo>
                    <a:pt x="1" y="7"/>
                    <a:pt x="1" y="7"/>
                    <a:pt x="1" y="7"/>
                  </a:cubicBezTo>
                  <a:cubicBezTo>
                    <a:pt x="1" y="7"/>
                    <a:pt x="1" y="7"/>
                    <a:pt x="1" y="7"/>
                  </a:cubicBezTo>
                  <a:cubicBezTo>
                    <a:pt x="1" y="7"/>
                    <a:pt x="1" y="7"/>
                    <a:pt x="1" y="7"/>
                  </a:cubicBezTo>
                  <a:cubicBezTo>
                    <a:pt x="2" y="8"/>
                    <a:pt x="2" y="8"/>
                    <a:pt x="2" y="8"/>
                  </a:cubicBezTo>
                  <a:cubicBezTo>
                    <a:pt x="2" y="7"/>
                    <a:pt x="2" y="7"/>
                    <a:pt x="2" y="7"/>
                  </a:cubicBezTo>
                  <a:cubicBezTo>
                    <a:pt x="1" y="7"/>
                    <a:pt x="1" y="7"/>
                    <a:pt x="1" y="7"/>
                  </a:cubicBezTo>
                  <a:cubicBezTo>
                    <a:pt x="2" y="8"/>
                    <a:pt x="2" y="8"/>
                    <a:pt x="2" y="8"/>
                  </a:cubicBezTo>
                  <a:cubicBezTo>
                    <a:pt x="2" y="7"/>
                    <a:pt x="2" y="7"/>
                    <a:pt x="2" y="7"/>
                  </a:cubicBezTo>
                  <a:cubicBezTo>
                    <a:pt x="2" y="8"/>
                    <a:pt x="2" y="8"/>
                    <a:pt x="2" y="8"/>
                  </a:cubicBezTo>
                  <a:cubicBezTo>
                    <a:pt x="3" y="7"/>
                    <a:pt x="3" y="7"/>
                    <a:pt x="3" y="7"/>
                  </a:cubicBezTo>
                  <a:cubicBezTo>
                    <a:pt x="2" y="7"/>
                    <a:pt x="2" y="7"/>
                    <a:pt x="2" y="7"/>
                  </a:cubicBezTo>
                  <a:cubicBezTo>
                    <a:pt x="2" y="8"/>
                    <a:pt x="2" y="8"/>
                    <a:pt x="2" y="8"/>
                  </a:cubicBezTo>
                  <a:cubicBezTo>
                    <a:pt x="3" y="7"/>
                    <a:pt x="3" y="7"/>
                    <a:pt x="3" y="7"/>
                  </a:cubicBezTo>
                  <a:cubicBezTo>
                    <a:pt x="2" y="8"/>
                    <a:pt x="2" y="8"/>
                    <a:pt x="2" y="8"/>
                  </a:cubicBezTo>
                  <a:cubicBezTo>
                    <a:pt x="3" y="8"/>
                    <a:pt x="3" y="8"/>
                    <a:pt x="3" y="8"/>
                  </a:cubicBezTo>
                  <a:cubicBezTo>
                    <a:pt x="3" y="8"/>
                    <a:pt x="3" y="8"/>
                    <a:pt x="3" y="7"/>
                  </a:cubicBezTo>
                  <a:cubicBezTo>
                    <a:pt x="2" y="8"/>
                    <a:pt x="2" y="8"/>
                    <a:pt x="2" y="8"/>
                  </a:cubicBezTo>
                  <a:cubicBezTo>
                    <a:pt x="3" y="8"/>
                    <a:pt x="3" y="8"/>
                    <a:pt x="3" y="8"/>
                  </a:cubicBezTo>
                  <a:cubicBezTo>
                    <a:pt x="2" y="8"/>
                    <a:pt x="2" y="8"/>
                    <a:pt x="2" y="8"/>
                  </a:cubicBezTo>
                  <a:cubicBezTo>
                    <a:pt x="3" y="8"/>
                    <a:pt x="3" y="8"/>
                    <a:pt x="3" y="8"/>
                  </a:cubicBezTo>
                  <a:cubicBezTo>
                    <a:pt x="3" y="8"/>
                    <a:pt x="3" y="8"/>
                    <a:pt x="3" y="8"/>
                  </a:cubicBezTo>
                  <a:cubicBezTo>
                    <a:pt x="2" y="8"/>
                    <a:pt x="2" y="8"/>
                    <a:pt x="2" y="8"/>
                  </a:cubicBezTo>
                  <a:cubicBezTo>
                    <a:pt x="3" y="8"/>
                    <a:pt x="3" y="8"/>
                    <a:pt x="3" y="8"/>
                  </a:cubicBezTo>
                  <a:cubicBezTo>
                    <a:pt x="3" y="8"/>
                    <a:pt x="3" y="7"/>
                    <a:pt x="4" y="6"/>
                  </a:cubicBezTo>
                  <a:cubicBezTo>
                    <a:pt x="4" y="6"/>
                    <a:pt x="4" y="6"/>
                    <a:pt x="4" y="6"/>
                  </a:cubicBezTo>
                  <a:cubicBezTo>
                    <a:pt x="4" y="6"/>
                    <a:pt x="4" y="6"/>
                    <a:pt x="4" y="6"/>
                  </a:cubicBezTo>
                  <a:lnTo>
                    <a:pt x="3"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2" name="Freeform 121"/>
            <p:cNvSpPr>
              <a:spLocks/>
            </p:cNvSpPr>
            <p:nvPr/>
          </p:nvSpPr>
          <p:spPr bwMode="auto">
            <a:xfrm>
              <a:off x="3051" y="1023"/>
              <a:ext cx="6" cy="14"/>
            </a:xfrm>
            <a:custGeom>
              <a:avLst/>
              <a:gdLst>
                <a:gd name="T0" fmla="*/ 1 w 4"/>
                <a:gd name="T1" fmla="*/ 10 h 10"/>
                <a:gd name="T2" fmla="*/ 4 w 4"/>
                <a:gd name="T3" fmla="*/ 10 h 10"/>
                <a:gd name="T4" fmla="*/ 2 w 4"/>
                <a:gd name="T5" fmla="*/ 1 h 10"/>
                <a:gd name="T6" fmla="*/ 0 w 4"/>
                <a:gd name="T7" fmla="*/ 0 h 10"/>
                <a:gd name="T8" fmla="*/ 1 w 4"/>
                <a:gd name="T9" fmla="*/ 10 h 10"/>
              </a:gdLst>
              <a:ahLst/>
              <a:cxnLst>
                <a:cxn ang="0">
                  <a:pos x="T0" y="T1"/>
                </a:cxn>
                <a:cxn ang="0">
                  <a:pos x="T2" y="T3"/>
                </a:cxn>
                <a:cxn ang="0">
                  <a:pos x="T4" y="T5"/>
                </a:cxn>
                <a:cxn ang="0">
                  <a:pos x="T6" y="T7"/>
                </a:cxn>
                <a:cxn ang="0">
                  <a:pos x="T8" y="T9"/>
                </a:cxn>
              </a:cxnLst>
              <a:rect l="0" t="0" r="r" b="b"/>
              <a:pathLst>
                <a:path w="4" h="10">
                  <a:moveTo>
                    <a:pt x="1" y="10"/>
                  </a:moveTo>
                  <a:cubicBezTo>
                    <a:pt x="4" y="10"/>
                    <a:pt x="4" y="10"/>
                    <a:pt x="4" y="10"/>
                  </a:cubicBezTo>
                  <a:cubicBezTo>
                    <a:pt x="2" y="1"/>
                    <a:pt x="2" y="1"/>
                    <a:pt x="2" y="1"/>
                  </a:cubicBezTo>
                  <a:cubicBezTo>
                    <a:pt x="0" y="0"/>
                    <a:pt x="0" y="0"/>
                    <a:pt x="0" y="0"/>
                  </a:cubicBezTo>
                  <a:lnTo>
                    <a:pt x="1" y="10"/>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3" name="Freeform 122"/>
            <p:cNvSpPr>
              <a:spLocks/>
            </p:cNvSpPr>
            <p:nvPr/>
          </p:nvSpPr>
          <p:spPr bwMode="auto">
            <a:xfrm>
              <a:off x="3048" y="1019"/>
              <a:ext cx="12" cy="21"/>
            </a:xfrm>
            <a:custGeom>
              <a:avLst/>
              <a:gdLst>
                <a:gd name="T0" fmla="*/ 3 w 8"/>
                <a:gd name="T1" fmla="*/ 13 h 15"/>
                <a:gd name="T2" fmla="*/ 3 w 8"/>
                <a:gd name="T3" fmla="*/ 15 h 15"/>
                <a:gd name="T4" fmla="*/ 6 w 8"/>
                <a:gd name="T5" fmla="*/ 15 h 15"/>
                <a:gd name="T6" fmla="*/ 8 w 8"/>
                <a:gd name="T7" fmla="*/ 15 h 15"/>
                <a:gd name="T8" fmla="*/ 7 w 8"/>
                <a:gd name="T9" fmla="*/ 13 h 15"/>
                <a:gd name="T10" fmla="*/ 6 w 8"/>
                <a:gd name="T11" fmla="*/ 4 h 15"/>
                <a:gd name="T12" fmla="*/ 6 w 8"/>
                <a:gd name="T13" fmla="*/ 3 h 15"/>
                <a:gd name="T14" fmla="*/ 5 w 8"/>
                <a:gd name="T15" fmla="*/ 3 h 15"/>
                <a:gd name="T16" fmla="*/ 2 w 8"/>
                <a:gd name="T17" fmla="*/ 1 h 15"/>
                <a:gd name="T18" fmla="*/ 0 w 8"/>
                <a:gd name="T19" fmla="*/ 0 h 15"/>
                <a:gd name="T20" fmla="*/ 2 w 8"/>
                <a:gd name="T21" fmla="*/ 15 h 15"/>
                <a:gd name="T22" fmla="*/ 3 w 8"/>
                <a:gd name="T23" fmla="*/ 15 h 15"/>
                <a:gd name="T24" fmla="*/ 3 w 8"/>
                <a:gd name="T25" fmla="*/ 13 h 15"/>
                <a:gd name="T26" fmla="*/ 5 w 8"/>
                <a:gd name="T27" fmla="*/ 13 h 15"/>
                <a:gd name="T28" fmla="*/ 3 w 8"/>
                <a:gd name="T29" fmla="*/ 2 h 15"/>
                <a:gd name="T30" fmla="*/ 2 w 8"/>
                <a:gd name="T31" fmla="*/ 3 h 15"/>
                <a:gd name="T32" fmla="*/ 1 w 8"/>
                <a:gd name="T33" fmla="*/ 4 h 15"/>
                <a:gd name="T34" fmla="*/ 4 w 8"/>
                <a:gd name="T35" fmla="*/ 5 h 15"/>
                <a:gd name="T36" fmla="*/ 4 w 8"/>
                <a:gd name="T37" fmla="*/ 4 h 15"/>
                <a:gd name="T38" fmla="*/ 3 w 8"/>
                <a:gd name="T39" fmla="*/ 4 h 15"/>
                <a:gd name="T40" fmla="*/ 4 w 8"/>
                <a:gd name="T41" fmla="*/ 14 h 15"/>
                <a:gd name="T42" fmla="*/ 6 w 8"/>
                <a:gd name="T43" fmla="*/ 13 h 15"/>
                <a:gd name="T44" fmla="*/ 6 w 8"/>
                <a:gd name="T45" fmla="*/ 12 h 15"/>
                <a:gd name="T46" fmla="*/ 3 w 8"/>
                <a:gd name="T47" fmla="*/ 12 h 15"/>
                <a:gd name="T48" fmla="*/ 3 w 8"/>
                <a:gd name="T49" fmla="*/ 13 h 15"/>
                <a:gd name="T50" fmla="*/ 5 w 8"/>
                <a:gd name="T51" fmla="*/ 13 h 15"/>
                <a:gd name="T52" fmla="*/ 3 w 8"/>
                <a:gd name="T53"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5">
                  <a:moveTo>
                    <a:pt x="3" y="13"/>
                  </a:moveTo>
                  <a:cubicBezTo>
                    <a:pt x="3" y="15"/>
                    <a:pt x="3" y="15"/>
                    <a:pt x="3" y="15"/>
                  </a:cubicBezTo>
                  <a:cubicBezTo>
                    <a:pt x="6" y="15"/>
                    <a:pt x="6" y="15"/>
                    <a:pt x="6" y="15"/>
                  </a:cubicBezTo>
                  <a:cubicBezTo>
                    <a:pt x="8" y="15"/>
                    <a:pt x="8" y="15"/>
                    <a:pt x="8" y="15"/>
                  </a:cubicBezTo>
                  <a:cubicBezTo>
                    <a:pt x="7" y="13"/>
                    <a:pt x="7" y="13"/>
                    <a:pt x="7" y="13"/>
                  </a:cubicBezTo>
                  <a:cubicBezTo>
                    <a:pt x="6" y="4"/>
                    <a:pt x="6" y="4"/>
                    <a:pt x="6" y="4"/>
                  </a:cubicBezTo>
                  <a:cubicBezTo>
                    <a:pt x="6" y="3"/>
                    <a:pt x="6" y="3"/>
                    <a:pt x="6" y="3"/>
                  </a:cubicBezTo>
                  <a:cubicBezTo>
                    <a:pt x="5" y="3"/>
                    <a:pt x="5" y="3"/>
                    <a:pt x="5" y="3"/>
                  </a:cubicBezTo>
                  <a:cubicBezTo>
                    <a:pt x="2" y="1"/>
                    <a:pt x="2" y="1"/>
                    <a:pt x="2" y="1"/>
                  </a:cubicBezTo>
                  <a:cubicBezTo>
                    <a:pt x="0" y="0"/>
                    <a:pt x="0" y="0"/>
                    <a:pt x="0" y="0"/>
                  </a:cubicBezTo>
                  <a:cubicBezTo>
                    <a:pt x="2" y="15"/>
                    <a:pt x="2" y="15"/>
                    <a:pt x="2" y="15"/>
                  </a:cubicBezTo>
                  <a:cubicBezTo>
                    <a:pt x="3" y="15"/>
                    <a:pt x="3" y="15"/>
                    <a:pt x="3" y="15"/>
                  </a:cubicBezTo>
                  <a:cubicBezTo>
                    <a:pt x="3" y="13"/>
                    <a:pt x="3" y="13"/>
                    <a:pt x="3" y="13"/>
                  </a:cubicBezTo>
                  <a:cubicBezTo>
                    <a:pt x="5" y="13"/>
                    <a:pt x="5" y="13"/>
                    <a:pt x="5" y="13"/>
                  </a:cubicBezTo>
                  <a:cubicBezTo>
                    <a:pt x="3" y="2"/>
                    <a:pt x="3" y="2"/>
                    <a:pt x="3" y="2"/>
                  </a:cubicBezTo>
                  <a:cubicBezTo>
                    <a:pt x="2" y="3"/>
                    <a:pt x="2" y="3"/>
                    <a:pt x="2" y="3"/>
                  </a:cubicBezTo>
                  <a:cubicBezTo>
                    <a:pt x="1" y="4"/>
                    <a:pt x="1" y="4"/>
                    <a:pt x="1" y="4"/>
                  </a:cubicBezTo>
                  <a:cubicBezTo>
                    <a:pt x="1" y="4"/>
                    <a:pt x="1" y="4"/>
                    <a:pt x="4" y="5"/>
                  </a:cubicBezTo>
                  <a:cubicBezTo>
                    <a:pt x="4" y="4"/>
                    <a:pt x="4" y="4"/>
                    <a:pt x="4" y="4"/>
                  </a:cubicBezTo>
                  <a:cubicBezTo>
                    <a:pt x="3" y="4"/>
                    <a:pt x="3" y="4"/>
                    <a:pt x="3" y="4"/>
                  </a:cubicBezTo>
                  <a:cubicBezTo>
                    <a:pt x="3" y="4"/>
                    <a:pt x="3" y="4"/>
                    <a:pt x="4" y="14"/>
                  </a:cubicBezTo>
                  <a:cubicBezTo>
                    <a:pt x="6" y="13"/>
                    <a:pt x="6" y="13"/>
                    <a:pt x="6" y="13"/>
                  </a:cubicBezTo>
                  <a:cubicBezTo>
                    <a:pt x="6" y="12"/>
                    <a:pt x="6" y="12"/>
                    <a:pt x="6" y="12"/>
                  </a:cubicBezTo>
                  <a:cubicBezTo>
                    <a:pt x="6" y="12"/>
                    <a:pt x="6" y="12"/>
                    <a:pt x="3" y="12"/>
                  </a:cubicBezTo>
                  <a:cubicBezTo>
                    <a:pt x="3" y="13"/>
                    <a:pt x="3" y="13"/>
                    <a:pt x="3" y="13"/>
                  </a:cubicBezTo>
                  <a:cubicBezTo>
                    <a:pt x="5" y="13"/>
                    <a:pt x="5" y="13"/>
                    <a:pt x="5" y="13"/>
                  </a:cubicBezTo>
                  <a:lnTo>
                    <a:pt x="3"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4" name="Freeform 123"/>
            <p:cNvSpPr>
              <a:spLocks/>
            </p:cNvSpPr>
            <p:nvPr/>
          </p:nvSpPr>
          <p:spPr bwMode="auto">
            <a:xfrm>
              <a:off x="3138" y="1441"/>
              <a:ext cx="10" cy="13"/>
            </a:xfrm>
            <a:custGeom>
              <a:avLst/>
              <a:gdLst>
                <a:gd name="T0" fmla="*/ 1 w 7"/>
                <a:gd name="T1" fmla="*/ 3 h 9"/>
                <a:gd name="T2" fmla="*/ 4 w 7"/>
                <a:gd name="T3" fmla="*/ 7 h 9"/>
                <a:gd name="T4" fmla="*/ 1 w 7"/>
                <a:gd name="T5" fmla="*/ 3 h 9"/>
              </a:gdLst>
              <a:ahLst/>
              <a:cxnLst>
                <a:cxn ang="0">
                  <a:pos x="T0" y="T1"/>
                </a:cxn>
                <a:cxn ang="0">
                  <a:pos x="T2" y="T3"/>
                </a:cxn>
                <a:cxn ang="0">
                  <a:pos x="T4" y="T5"/>
                </a:cxn>
              </a:cxnLst>
              <a:rect l="0" t="0" r="r" b="b"/>
              <a:pathLst>
                <a:path w="7" h="9">
                  <a:moveTo>
                    <a:pt x="1" y="3"/>
                  </a:moveTo>
                  <a:cubicBezTo>
                    <a:pt x="0" y="7"/>
                    <a:pt x="1" y="9"/>
                    <a:pt x="4" y="7"/>
                  </a:cubicBezTo>
                  <a:cubicBezTo>
                    <a:pt x="7" y="3"/>
                    <a:pt x="3" y="0"/>
                    <a:pt x="1" y="3"/>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5" name="Freeform 124"/>
            <p:cNvSpPr>
              <a:spLocks/>
            </p:cNvSpPr>
            <p:nvPr/>
          </p:nvSpPr>
          <p:spPr bwMode="auto">
            <a:xfrm>
              <a:off x="3137" y="1441"/>
              <a:ext cx="10" cy="13"/>
            </a:xfrm>
            <a:custGeom>
              <a:avLst/>
              <a:gdLst>
                <a:gd name="T0" fmla="*/ 2 w 7"/>
                <a:gd name="T1" fmla="*/ 3 h 9"/>
                <a:gd name="T2" fmla="*/ 1 w 7"/>
                <a:gd name="T3" fmla="*/ 2 h 9"/>
                <a:gd name="T4" fmla="*/ 0 w 7"/>
                <a:gd name="T5" fmla="*/ 6 h 9"/>
                <a:gd name="T6" fmla="*/ 1 w 7"/>
                <a:gd name="T7" fmla="*/ 8 h 9"/>
                <a:gd name="T8" fmla="*/ 3 w 7"/>
                <a:gd name="T9" fmla="*/ 9 h 9"/>
                <a:gd name="T10" fmla="*/ 6 w 7"/>
                <a:gd name="T11" fmla="*/ 8 h 9"/>
                <a:gd name="T12" fmla="*/ 6 w 7"/>
                <a:gd name="T13" fmla="*/ 8 h 9"/>
                <a:gd name="T14" fmla="*/ 6 w 7"/>
                <a:gd name="T15" fmla="*/ 8 h 9"/>
                <a:gd name="T16" fmla="*/ 7 w 7"/>
                <a:gd name="T17" fmla="*/ 4 h 9"/>
                <a:gd name="T18" fmla="*/ 4 w 7"/>
                <a:gd name="T19" fmla="*/ 0 h 9"/>
                <a:gd name="T20" fmla="*/ 1 w 7"/>
                <a:gd name="T21" fmla="*/ 2 h 9"/>
                <a:gd name="T22" fmla="*/ 1 w 7"/>
                <a:gd name="T23" fmla="*/ 2 h 9"/>
                <a:gd name="T24" fmla="*/ 1 w 7"/>
                <a:gd name="T25" fmla="*/ 2 h 9"/>
                <a:gd name="T26" fmla="*/ 2 w 7"/>
                <a:gd name="T27" fmla="*/ 3 h 9"/>
                <a:gd name="T28" fmla="*/ 4 w 7"/>
                <a:gd name="T29" fmla="*/ 3 h 9"/>
                <a:gd name="T30" fmla="*/ 4 w 7"/>
                <a:gd name="T31" fmla="*/ 3 h 9"/>
                <a:gd name="T32" fmla="*/ 4 w 7"/>
                <a:gd name="T33" fmla="*/ 3 h 9"/>
                <a:gd name="T34" fmla="*/ 4 w 7"/>
                <a:gd name="T35" fmla="*/ 4 h 9"/>
                <a:gd name="T36" fmla="*/ 4 w 7"/>
                <a:gd name="T37" fmla="*/ 6 h 9"/>
                <a:gd name="T38" fmla="*/ 5 w 7"/>
                <a:gd name="T39" fmla="*/ 7 h 9"/>
                <a:gd name="T40" fmla="*/ 4 w 7"/>
                <a:gd name="T41" fmla="*/ 6 h 9"/>
                <a:gd name="T42" fmla="*/ 3 w 7"/>
                <a:gd name="T43" fmla="*/ 6 h 9"/>
                <a:gd name="T44" fmla="*/ 3 w 7"/>
                <a:gd name="T45" fmla="*/ 6 h 9"/>
                <a:gd name="T46" fmla="*/ 3 w 7"/>
                <a:gd name="T47" fmla="*/ 6 h 9"/>
                <a:gd name="T48" fmla="*/ 3 w 7"/>
                <a:gd name="T49" fmla="*/ 7 h 9"/>
                <a:gd name="T50" fmla="*/ 3 w 7"/>
                <a:gd name="T51" fmla="*/ 6 h 9"/>
                <a:gd name="T52" fmla="*/ 3 w 7"/>
                <a:gd name="T53" fmla="*/ 6 h 9"/>
                <a:gd name="T54" fmla="*/ 3 w 7"/>
                <a:gd name="T55" fmla="*/ 7 h 9"/>
                <a:gd name="T56" fmla="*/ 3 w 7"/>
                <a:gd name="T57" fmla="*/ 6 h 9"/>
                <a:gd name="T58" fmla="*/ 3 w 7"/>
                <a:gd name="T59" fmla="*/ 7 h 9"/>
                <a:gd name="T60" fmla="*/ 3 w 7"/>
                <a:gd name="T61" fmla="*/ 6 h 9"/>
                <a:gd name="T62" fmla="*/ 3 w 7"/>
                <a:gd name="T63" fmla="*/ 6 h 9"/>
                <a:gd name="T64" fmla="*/ 3 w 7"/>
                <a:gd name="T65" fmla="*/ 7 h 9"/>
                <a:gd name="T66" fmla="*/ 3 w 7"/>
                <a:gd name="T67" fmla="*/ 6 h 9"/>
                <a:gd name="T68" fmla="*/ 3 w 7"/>
                <a:gd name="T69" fmla="*/ 7 h 9"/>
                <a:gd name="T70" fmla="*/ 3 w 7"/>
                <a:gd name="T71" fmla="*/ 6 h 9"/>
                <a:gd name="T72" fmla="*/ 3 w 7"/>
                <a:gd name="T73" fmla="*/ 6 h 9"/>
                <a:gd name="T74" fmla="*/ 3 w 7"/>
                <a:gd name="T75" fmla="*/ 7 h 9"/>
                <a:gd name="T76" fmla="*/ 3 w 7"/>
                <a:gd name="T77" fmla="*/ 6 h 9"/>
                <a:gd name="T78" fmla="*/ 3 w 7"/>
                <a:gd name="T79" fmla="*/ 6 h 9"/>
                <a:gd name="T80" fmla="*/ 3 w 7"/>
                <a:gd name="T81" fmla="*/ 6 h 9"/>
                <a:gd name="T82" fmla="*/ 4 w 7"/>
                <a:gd name="T83" fmla="*/ 3 h 9"/>
                <a:gd name="T84" fmla="*/ 2 w 7"/>
                <a:gd name="T85" fmla="*/ 3 h 9"/>
                <a:gd name="T86" fmla="*/ 4 w 7"/>
                <a:gd name="T87" fmla="*/ 3 h 9"/>
                <a:gd name="T88" fmla="*/ 2 w 7"/>
                <a:gd name="T8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9">
                  <a:moveTo>
                    <a:pt x="2" y="3"/>
                  </a:moveTo>
                  <a:cubicBezTo>
                    <a:pt x="1" y="2"/>
                    <a:pt x="1" y="2"/>
                    <a:pt x="1" y="2"/>
                  </a:cubicBezTo>
                  <a:cubicBezTo>
                    <a:pt x="0" y="3"/>
                    <a:pt x="0" y="5"/>
                    <a:pt x="0" y="6"/>
                  </a:cubicBezTo>
                  <a:cubicBezTo>
                    <a:pt x="0" y="6"/>
                    <a:pt x="0" y="7"/>
                    <a:pt x="1" y="8"/>
                  </a:cubicBezTo>
                  <a:cubicBezTo>
                    <a:pt x="1" y="9"/>
                    <a:pt x="2" y="9"/>
                    <a:pt x="3" y="9"/>
                  </a:cubicBezTo>
                  <a:cubicBezTo>
                    <a:pt x="4" y="9"/>
                    <a:pt x="5" y="9"/>
                    <a:pt x="6" y="8"/>
                  </a:cubicBezTo>
                  <a:cubicBezTo>
                    <a:pt x="6" y="8"/>
                    <a:pt x="6" y="8"/>
                    <a:pt x="6" y="8"/>
                  </a:cubicBezTo>
                  <a:cubicBezTo>
                    <a:pt x="6" y="8"/>
                    <a:pt x="6" y="8"/>
                    <a:pt x="6" y="8"/>
                  </a:cubicBezTo>
                  <a:cubicBezTo>
                    <a:pt x="7" y="6"/>
                    <a:pt x="7" y="5"/>
                    <a:pt x="7" y="4"/>
                  </a:cubicBezTo>
                  <a:cubicBezTo>
                    <a:pt x="7" y="2"/>
                    <a:pt x="6" y="0"/>
                    <a:pt x="4" y="0"/>
                  </a:cubicBezTo>
                  <a:cubicBezTo>
                    <a:pt x="3" y="0"/>
                    <a:pt x="1" y="1"/>
                    <a:pt x="1" y="2"/>
                  </a:cubicBezTo>
                  <a:cubicBezTo>
                    <a:pt x="1" y="2"/>
                    <a:pt x="1" y="2"/>
                    <a:pt x="1" y="2"/>
                  </a:cubicBezTo>
                  <a:cubicBezTo>
                    <a:pt x="1" y="2"/>
                    <a:pt x="1" y="2"/>
                    <a:pt x="1" y="2"/>
                  </a:cubicBezTo>
                  <a:cubicBezTo>
                    <a:pt x="2" y="3"/>
                    <a:pt x="2" y="3"/>
                    <a:pt x="2" y="3"/>
                  </a:cubicBezTo>
                  <a:cubicBezTo>
                    <a:pt x="4" y="3"/>
                    <a:pt x="4" y="3"/>
                    <a:pt x="4" y="3"/>
                  </a:cubicBezTo>
                  <a:cubicBezTo>
                    <a:pt x="4" y="3"/>
                    <a:pt x="4" y="3"/>
                    <a:pt x="4" y="3"/>
                  </a:cubicBezTo>
                  <a:cubicBezTo>
                    <a:pt x="4" y="3"/>
                    <a:pt x="4" y="3"/>
                    <a:pt x="4" y="3"/>
                  </a:cubicBezTo>
                  <a:cubicBezTo>
                    <a:pt x="4" y="3"/>
                    <a:pt x="4" y="4"/>
                    <a:pt x="4" y="4"/>
                  </a:cubicBezTo>
                  <a:cubicBezTo>
                    <a:pt x="4" y="4"/>
                    <a:pt x="4" y="5"/>
                    <a:pt x="4" y="6"/>
                  </a:cubicBezTo>
                  <a:cubicBezTo>
                    <a:pt x="5" y="7"/>
                    <a:pt x="5" y="7"/>
                    <a:pt x="5" y="7"/>
                  </a:cubicBezTo>
                  <a:cubicBezTo>
                    <a:pt x="4" y="6"/>
                    <a:pt x="4" y="6"/>
                    <a:pt x="4" y="6"/>
                  </a:cubicBezTo>
                  <a:cubicBezTo>
                    <a:pt x="3" y="6"/>
                    <a:pt x="3" y="6"/>
                    <a:pt x="3" y="6"/>
                  </a:cubicBezTo>
                  <a:cubicBezTo>
                    <a:pt x="3" y="6"/>
                    <a:pt x="3" y="6"/>
                    <a:pt x="3" y="6"/>
                  </a:cubicBezTo>
                  <a:cubicBezTo>
                    <a:pt x="3" y="6"/>
                    <a:pt x="3" y="6"/>
                    <a:pt x="3" y="6"/>
                  </a:cubicBezTo>
                  <a:cubicBezTo>
                    <a:pt x="3" y="7"/>
                    <a:pt x="3" y="7"/>
                    <a:pt x="3" y="7"/>
                  </a:cubicBezTo>
                  <a:cubicBezTo>
                    <a:pt x="3" y="6"/>
                    <a:pt x="3" y="6"/>
                    <a:pt x="3" y="6"/>
                  </a:cubicBezTo>
                  <a:cubicBezTo>
                    <a:pt x="3" y="6"/>
                    <a:pt x="3" y="6"/>
                    <a:pt x="3" y="6"/>
                  </a:cubicBezTo>
                  <a:cubicBezTo>
                    <a:pt x="3" y="7"/>
                    <a:pt x="3" y="7"/>
                    <a:pt x="3" y="7"/>
                  </a:cubicBezTo>
                  <a:cubicBezTo>
                    <a:pt x="3" y="6"/>
                    <a:pt x="3" y="6"/>
                    <a:pt x="3" y="6"/>
                  </a:cubicBezTo>
                  <a:cubicBezTo>
                    <a:pt x="3" y="7"/>
                    <a:pt x="3" y="7"/>
                    <a:pt x="3" y="7"/>
                  </a:cubicBezTo>
                  <a:cubicBezTo>
                    <a:pt x="3" y="6"/>
                    <a:pt x="3" y="6"/>
                    <a:pt x="3" y="6"/>
                  </a:cubicBezTo>
                  <a:cubicBezTo>
                    <a:pt x="3" y="6"/>
                    <a:pt x="3" y="6"/>
                    <a:pt x="3" y="6"/>
                  </a:cubicBezTo>
                  <a:cubicBezTo>
                    <a:pt x="3" y="7"/>
                    <a:pt x="3" y="7"/>
                    <a:pt x="3" y="7"/>
                  </a:cubicBezTo>
                  <a:cubicBezTo>
                    <a:pt x="3" y="6"/>
                    <a:pt x="3" y="6"/>
                    <a:pt x="3" y="6"/>
                  </a:cubicBezTo>
                  <a:cubicBezTo>
                    <a:pt x="3" y="7"/>
                    <a:pt x="3" y="7"/>
                    <a:pt x="3" y="7"/>
                  </a:cubicBezTo>
                  <a:cubicBezTo>
                    <a:pt x="3" y="6"/>
                    <a:pt x="3" y="6"/>
                    <a:pt x="3" y="6"/>
                  </a:cubicBezTo>
                  <a:cubicBezTo>
                    <a:pt x="3" y="6"/>
                    <a:pt x="3" y="6"/>
                    <a:pt x="3" y="6"/>
                  </a:cubicBezTo>
                  <a:cubicBezTo>
                    <a:pt x="3" y="7"/>
                    <a:pt x="3" y="7"/>
                    <a:pt x="3" y="7"/>
                  </a:cubicBezTo>
                  <a:cubicBezTo>
                    <a:pt x="3" y="6"/>
                    <a:pt x="3" y="6"/>
                    <a:pt x="3" y="6"/>
                  </a:cubicBezTo>
                  <a:cubicBezTo>
                    <a:pt x="3" y="6"/>
                    <a:pt x="3" y="6"/>
                    <a:pt x="3" y="6"/>
                  </a:cubicBezTo>
                  <a:cubicBezTo>
                    <a:pt x="3" y="6"/>
                    <a:pt x="3" y="6"/>
                    <a:pt x="3" y="6"/>
                  </a:cubicBezTo>
                  <a:cubicBezTo>
                    <a:pt x="3" y="5"/>
                    <a:pt x="3" y="4"/>
                    <a:pt x="4" y="3"/>
                  </a:cubicBezTo>
                  <a:cubicBezTo>
                    <a:pt x="2" y="3"/>
                    <a:pt x="2" y="3"/>
                    <a:pt x="2" y="3"/>
                  </a:cubicBezTo>
                  <a:cubicBezTo>
                    <a:pt x="4" y="3"/>
                    <a:pt x="4" y="3"/>
                    <a:pt x="4" y="3"/>
                  </a:cubicBez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6" name="Freeform 125"/>
            <p:cNvSpPr>
              <a:spLocks/>
            </p:cNvSpPr>
            <p:nvPr/>
          </p:nvSpPr>
          <p:spPr bwMode="auto">
            <a:xfrm>
              <a:off x="2689" y="1551"/>
              <a:ext cx="27" cy="24"/>
            </a:xfrm>
            <a:custGeom>
              <a:avLst/>
              <a:gdLst>
                <a:gd name="T0" fmla="*/ 8 w 19"/>
                <a:gd name="T1" fmla="*/ 12 h 17"/>
                <a:gd name="T2" fmla="*/ 18 w 19"/>
                <a:gd name="T3" fmla="*/ 14 h 17"/>
                <a:gd name="T4" fmla="*/ 19 w 19"/>
                <a:gd name="T5" fmla="*/ 4 h 17"/>
                <a:gd name="T6" fmla="*/ 15 w 19"/>
                <a:gd name="T7" fmla="*/ 0 h 17"/>
                <a:gd name="T8" fmla="*/ 12 w 19"/>
                <a:gd name="T9" fmla="*/ 4 h 17"/>
                <a:gd name="T10" fmla="*/ 11 w 19"/>
                <a:gd name="T11" fmla="*/ 4 h 17"/>
                <a:gd name="T12" fmla="*/ 0 w 19"/>
                <a:gd name="T13" fmla="*/ 15 h 17"/>
                <a:gd name="T14" fmla="*/ 8 w 19"/>
                <a:gd name="T15" fmla="*/ 17 h 17"/>
                <a:gd name="T16" fmla="*/ 8 w 19"/>
                <a:gd name="T1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7">
                  <a:moveTo>
                    <a:pt x="8" y="12"/>
                  </a:moveTo>
                  <a:cubicBezTo>
                    <a:pt x="18" y="14"/>
                    <a:pt x="18" y="14"/>
                    <a:pt x="18" y="14"/>
                  </a:cubicBezTo>
                  <a:cubicBezTo>
                    <a:pt x="19" y="4"/>
                    <a:pt x="19" y="4"/>
                    <a:pt x="19" y="4"/>
                  </a:cubicBezTo>
                  <a:cubicBezTo>
                    <a:pt x="15" y="0"/>
                    <a:pt x="15" y="0"/>
                    <a:pt x="15" y="0"/>
                  </a:cubicBezTo>
                  <a:cubicBezTo>
                    <a:pt x="12" y="4"/>
                    <a:pt x="12" y="4"/>
                    <a:pt x="12" y="4"/>
                  </a:cubicBezTo>
                  <a:cubicBezTo>
                    <a:pt x="11" y="4"/>
                    <a:pt x="11" y="4"/>
                    <a:pt x="11" y="4"/>
                  </a:cubicBezTo>
                  <a:cubicBezTo>
                    <a:pt x="0" y="15"/>
                    <a:pt x="0" y="15"/>
                    <a:pt x="0" y="15"/>
                  </a:cubicBezTo>
                  <a:cubicBezTo>
                    <a:pt x="8" y="17"/>
                    <a:pt x="8" y="17"/>
                    <a:pt x="8" y="17"/>
                  </a:cubicBezTo>
                  <a:lnTo>
                    <a:pt x="8" y="12"/>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7" name="Freeform 126"/>
            <p:cNvSpPr>
              <a:spLocks/>
            </p:cNvSpPr>
            <p:nvPr/>
          </p:nvSpPr>
          <p:spPr bwMode="auto">
            <a:xfrm>
              <a:off x="2685" y="1548"/>
              <a:ext cx="34" cy="29"/>
            </a:xfrm>
            <a:custGeom>
              <a:avLst/>
              <a:gdLst>
                <a:gd name="T0" fmla="*/ 11 w 24"/>
                <a:gd name="T1" fmla="*/ 14 h 20"/>
                <a:gd name="T2" fmla="*/ 11 w 24"/>
                <a:gd name="T3" fmla="*/ 16 h 20"/>
                <a:gd name="T4" fmla="*/ 21 w 24"/>
                <a:gd name="T5" fmla="*/ 17 h 20"/>
                <a:gd name="T6" fmla="*/ 22 w 24"/>
                <a:gd name="T7" fmla="*/ 18 h 20"/>
                <a:gd name="T8" fmla="*/ 22 w 24"/>
                <a:gd name="T9" fmla="*/ 16 h 20"/>
                <a:gd name="T10" fmla="*/ 24 w 24"/>
                <a:gd name="T11" fmla="*/ 7 h 20"/>
                <a:gd name="T12" fmla="*/ 24 w 24"/>
                <a:gd name="T13" fmla="*/ 6 h 20"/>
                <a:gd name="T14" fmla="*/ 23 w 24"/>
                <a:gd name="T15" fmla="*/ 5 h 20"/>
                <a:gd name="T16" fmla="*/ 19 w 24"/>
                <a:gd name="T17" fmla="*/ 1 h 20"/>
                <a:gd name="T18" fmla="*/ 18 w 24"/>
                <a:gd name="T19" fmla="*/ 0 h 20"/>
                <a:gd name="T20" fmla="*/ 17 w 24"/>
                <a:gd name="T21" fmla="*/ 1 h 20"/>
                <a:gd name="T22" fmla="*/ 14 w 24"/>
                <a:gd name="T23" fmla="*/ 6 h 20"/>
                <a:gd name="T24" fmla="*/ 15 w 24"/>
                <a:gd name="T25" fmla="*/ 6 h 20"/>
                <a:gd name="T26" fmla="*/ 15 w 24"/>
                <a:gd name="T27" fmla="*/ 5 h 20"/>
                <a:gd name="T28" fmla="*/ 14 w 24"/>
                <a:gd name="T29" fmla="*/ 5 h 20"/>
                <a:gd name="T30" fmla="*/ 13 w 24"/>
                <a:gd name="T31" fmla="*/ 5 h 20"/>
                <a:gd name="T32" fmla="*/ 13 w 24"/>
                <a:gd name="T33" fmla="*/ 5 h 20"/>
                <a:gd name="T34" fmla="*/ 2 w 24"/>
                <a:gd name="T35" fmla="*/ 16 h 20"/>
                <a:gd name="T36" fmla="*/ 0 w 24"/>
                <a:gd name="T37" fmla="*/ 18 h 20"/>
                <a:gd name="T38" fmla="*/ 3 w 24"/>
                <a:gd name="T39" fmla="*/ 19 h 20"/>
                <a:gd name="T40" fmla="*/ 11 w 24"/>
                <a:gd name="T41" fmla="*/ 20 h 20"/>
                <a:gd name="T42" fmla="*/ 13 w 24"/>
                <a:gd name="T43" fmla="*/ 20 h 20"/>
                <a:gd name="T44" fmla="*/ 13 w 24"/>
                <a:gd name="T45" fmla="*/ 14 h 20"/>
                <a:gd name="T46" fmla="*/ 11 w 24"/>
                <a:gd name="T47" fmla="*/ 14 h 20"/>
                <a:gd name="T48" fmla="*/ 11 w 24"/>
                <a:gd name="T49" fmla="*/ 16 h 20"/>
                <a:gd name="T50" fmla="*/ 11 w 24"/>
                <a:gd name="T51" fmla="*/ 14 h 20"/>
                <a:gd name="T52" fmla="*/ 10 w 24"/>
                <a:gd name="T53" fmla="*/ 14 h 20"/>
                <a:gd name="T54" fmla="*/ 10 w 24"/>
                <a:gd name="T55" fmla="*/ 19 h 20"/>
                <a:gd name="T56" fmla="*/ 11 w 24"/>
                <a:gd name="T57" fmla="*/ 19 h 20"/>
                <a:gd name="T58" fmla="*/ 12 w 24"/>
                <a:gd name="T59" fmla="*/ 17 h 20"/>
                <a:gd name="T60" fmla="*/ 3 w 24"/>
                <a:gd name="T61" fmla="*/ 16 h 20"/>
                <a:gd name="T62" fmla="*/ 3 w 24"/>
                <a:gd name="T63" fmla="*/ 17 h 20"/>
                <a:gd name="T64" fmla="*/ 4 w 24"/>
                <a:gd name="T65" fmla="*/ 18 h 20"/>
                <a:gd name="T66" fmla="*/ 15 w 24"/>
                <a:gd name="T67" fmla="*/ 7 h 20"/>
                <a:gd name="T68" fmla="*/ 14 w 24"/>
                <a:gd name="T69" fmla="*/ 6 h 20"/>
                <a:gd name="T70" fmla="*/ 14 w 24"/>
                <a:gd name="T71" fmla="*/ 8 h 20"/>
                <a:gd name="T72" fmla="*/ 15 w 24"/>
                <a:gd name="T73" fmla="*/ 8 h 20"/>
                <a:gd name="T74" fmla="*/ 16 w 24"/>
                <a:gd name="T75" fmla="*/ 8 h 20"/>
                <a:gd name="T76" fmla="*/ 17 w 24"/>
                <a:gd name="T77" fmla="*/ 7 h 20"/>
                <a:gd name="T78" fmla="*/ 19 w 24"/>
                <a:gd name="T79" fmla="*/ 3 h 20"/>
                <a:gd name="T80" fmla="*/ 18 w 24"/>
                <a:gd name="T81" fmla="*/ 2 h 20"/>
                <a:gd name="T82" fmla="*/ 17 w 24"/>
                <a:gd name="T83" fmla="*/ 3 h 20"/>
                <a:gd name="T84" fmla="*/ 21 w 24"/>
                <a:gd name="T85" fmla="*/ 7 h 20"/>
                <a:gd name="T86" fmla="*/ 22 w 24"/>
                <a:gd name="T87" fmla="*/ 6 h 20"/>
                <a:gd name="T88" fmla="*/ 21 w 24"/>
                <a:gd name="T89" fmla="*/ 6 h 20"/>
                <a:gd name="T90" fmla="*/ 19 w 24"/>
                <a:gd name="T91" fmla="*/ 16 h 20"/>
                <a:gd name="T92" fmla="*/ 21 w 24"/>
                <a:gd name="T93" fmla="*/ 16 h 20"/>
                <a:gd name="T94" fmla="*/ 21 w 24"/>
                <a:gd name="T95" fmla="*/ 14 h 20"/>
                <a:gd name="T96" fmla="*/ 12 w 24"/>
                <a:gd name="T97" fmla="*/ 13 h 20"/>
                <a:gd name="T98" fmla="*/ 10 w 24"/>
                <a:gd name="T99" fmla="*/ 13 h 20"/>
                <a:gd name="T100" fmla="*/ 10 w 24"/>
                <a:gd name="T101" fmla="*/ 14 h 20"/>
                <a:gd name="T102" fmla="*/ 11 w 24"/>
                <a:gd name="T10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 h="20">
                  <a:moveTo>
                    <a:pt x="11" y="14"/>
                  </a:moveTo>
                  <a:cubicBezTo>
                    <a:pt x="11" y="16"/>
                    <a:pt x="11" y="16"/>
                    <a:pt x="11" y="16"/>
                  </a:cubicBezTo>
                  <a:cubicBezTo>
                    <a:pt x="21" y="17"/>
                    <a:pt x="21" y="17"/>
                    <a:pt x="21" y="17"/>
                  </a:cubicBezTo>
                  <a:cubicBezTo>
                    <a:pt x="22" y="18"/>
                    <a:pt x="22" y="18"/>
                    <a:pt x="22" y="18"/>
                  </a:cubicBezTo>
                  <a:cubicBezTo>
                    <a:pt x="22" y="16"/>
                    <a:pt x="22" y="16"/>
                    <a:pt x="22" y="16"/>
                  </a:cubicBezTo>
                  <a:cubicBezTo>
                    <a:pt x="24" y="7"/>
                    <a:pt x="24" y="7"/>
                    <a:pt x="24" y="7"/>
                  </a:cubicBezTo>
                  <a:cubicBezTo>
                    <a:pt x="24" y="6"/>
                    <a:pt x="24" y="6"/>
                    <a:pt x="24" y="6"/>
                  </a:cubicBezTo>
                  <a:cubicBezTo>
                    <a:pt x="23" y="5"/>
                    <a:pt x="23" y="5"/>
                    <a:pt x="23" y="5"/>
                  </a:cubicBezTo>
                  <a:cubicBezTo>
                    <a:pt x="19" y="1"/>
                    <a:pt x="19" y="1"/>
                    <a:pt x="19" y="1"/>
                  </a:cubicBezTo>
                  <a:cubicBezTo>
                    <a:pt x="18" y="0"/>
                    <a:pt x="18" y="0"/>
                    <a:pt x="18" y="0"/>
                  </a:cubicBezTo>
                  <a:cubicBezTo>
                    <a:pt x="17" y="1"/>
                    <a:pt x="17" y="1"/>
                    <a:pt x="17" y="1"/>
                  </a:cubicBezTo>
                  <a:cubicBezTo>
                    <a:pt x="14" y="6"/>
                    <a:pt x="14" y="6"/>
                    <a:pt x="14" y="6"/>
                  </a:cubicBezTo>
                  <a:cubicBezTo>
                    <a:pt x="15" y="6"/>
                    <a:pt x="15" y="6"/>
                    <a:pt x="15" y="6"/>
                  </a:cubicBezTo>
                  <a:cubicBezTo>
                    <a:pt x="15" y="5"/>
                    <a:pt x="15" y="5"/>
                    <a:pt x="15" y="5"/>
                  </a:cubicBezTo>
                  <a:cubicBezTo>
                    <a:pt x="14" y="5"/>
                    <a:pt x="14" y="5"/>
                    <a:pt x="14" y="5"/>
                  </a:cubicBezTo>
                  <a:cubicBezTo>
                    <a:pt x="13" y="5"/>
                    <a:pt x="13" y="5"/>
                    <a:pt x="13" y="5"/>
                  </a:cubicBezTo>
                  <a:cubicBezTo>
                    <a:pt x="13" y="5"/>
                    <a:pt x="13" y="5"/>
                    <a:pt x="13" y="5"/>
                  </a:cubicBezTo>
                  <a:cubicBezTo>
                    <a:pt x="2" y="16"/>
                    <a:pt x="2" y="16"/>
                    <a:pt x="2" y="16"/>
                  </a:cubicBezTo>
                  <a:cubicBezTo>
                    <a:pt x="0" y="18"/>
                    <a:pt x="0" y="18"/>
                    <a:pt x="0" y="18"/>
                  </a:cubicBezTo>
                  <a:cubicBezTo>
                    <a:pt x="3" y="19"/>
                    <a:pt x="3" y="19"/>
                    <a:pt x="3" y="19"/>
                  </a:cubicBezTo>
                  <a:cubicBezTo>
                    <a:pt x="11" y="20"/>
                    <a:pt x="11" y="20"/>
                    <a:pt x="11" y="20"/>
                  </a:cubicBezTo>
                  <a:cubicBezTo>
                    <a:pt x="13" y="20"/>
                    <a:pt x="13" y="20"/>
                    <a:pt x="13" y="20"/>
                  </a:cubicBezTo>
                  <a:cubicBezTo>
                    <a:pt x="13" y="14"/>
                    <a:pt x="13" y="14"/>
                    <a:pt x="13" y="14"/>
                  </a:cubicBezTo>
                  <a:cubicBezTo>
                    <a:pt x="11" y="14"/>
                    <a:pt x="11" y="14"/>
                    <a:pt x="11" y="14"/>
                  </a:cubicBezTo>
                  <a:cubicBezTo>
                    <a:pt x="11" y="16"/>
                    <a:pt x="11" y="16"/>
                    <a:pt x="11" y="16"/>
                  </a:cubicBezTo>
                  <a:cubicBezTo>
                    <a:pt x="11" y="14"/>
                    <a:pt x="11" y="14"/>
                    <a:pt x="11" y="14"/>
                  </a:cubicBezTo>
                  <a:cubicBezTo>
                    <a:pt x="10" y="14"/>
                    <a:pt x="10" y="14"/>
                    <a:pt x="10" y="14"/>
                  </a:cubicBezTo>
                  <a:cubicBezTo>
                    <a:pt x="10" y="19"/>
                    <a:pt x="10" y="19"/>
                    <a:pt x="10" y="19"/>
                  </a:cubicBezTo>
                  <a:cubicBezTo>
                    <a:pt x="11" y="19"/>
                    <a:pt x="11" y="19"/>
                    <a:pt x="11" y="19"/>
                  </a:cubicBezTo>
                  <a:cubicBezTo>
                    <a:pt x="12" y="17"/>
                    <a:pt x="12" y="17"/>
                    <a:pt x="12" y="17"/>
                  </a:cubicBezTo>
                  <a:cubicBezTo>
                    <a:pt x="12" y="17"/>
                    <a:pt x="12" y="17"/>
                    <a:pt x="3" y="16"/>
                  </a:cubicBezTo>
                  <a:cubicBezTo>
                    <a:pt x="3" y="17"/>
                    <a:pt x="3" y="17"/>
                    <a:pt x="3" y="17"/>
                  </a:cubicBezTo>
                  <a:cubicBezTo>
                    <a:pt x="4" y="18"/>
                    <a:pt x="4" y="18"/>
                    <a:pt x="4" y="18"/>
                  </a:cubicBezTo>
                  <a:cubicBezTo>
                    <a:pt x="4" y="18"/>
                    <a:pt x="4" y="18"/>
                    <a:pt x="15" y="7"/>
                  </a:cubicBezTo>
                  <a:cubicBezTo>
                    <a:pt x="14" y="6"/>
                    <a:pt x="14" y="6"/>
                    <a:pt x="14" y="6"/>
                  </a:cubicBezTo>
                  <a:cubicBezTo>
                    <a:pt x="14" y="8"/>
                    <a:pt x="14" y="8"/>
                    <a:pt x="14" y="8"/>
                  </a:cubicBezTo>
                  <a:cubicBezTo>
                    <a:pt x="14" y="8"/>
                    <a:pt x="14" y="8"/>
                    <a:pt x="15" y="8"/>
                  </a:cubicBezTo>
                  <a:cubicBezTo>
                    <a:pt x="16" y="8"/>
                    <a:pt x="16" y="8"/>
                    <a:pt x="16" y="8"/>
                  </a:cubicBezTo>
                  <a:cubicBezTo>
                    <a:pt x="17" y="7"/>
                    <a:pt x="17" y="7"/>
                    <a:pt x="17" y="7"/>
                  </a:cubicBezTo>
                  <a:cubicBezTo>
                    <a:pt x="17" y="7"/>
                    <a:pt x="17" y="7"/>
                    <a:pt x="19" y="3"/>
                  </a:cubicBezTo>
                  <a:cubicBezTo>
                    <a:pt x="18" y="2"/>
                    <a:pt x="18" y="2"/>
                    <a:pt x="18" y="2"/>
                  </a:cubicBezTo>
                  <a:cubicBezTo>
                    <a:pt x="17" y="3"/>
                    <a:pt x="17" y="3"/>
                    <a:pt x="17" y="3"/>
                  </a:cubicBezTo>
                  <a:cubicBezTo>
                    <a:pt x="17" y="3"/>
                    <a:pt x="17" y="3"/>
                    <a:pt x="21" y="7"/>
                  </a:cubicBezTo>
                  <a:cubicBezTo>
                    <a:pt x="22" y="6"/>
                    <a:pt x="22" y="6"/>
                    <a:pt x="22" y="6"/>
                  </a:cubicBezTo>
                  <a:cubicBezTo>
                    <a:pt x="21" y="6"/>
                    <a:pt x="21" y="6"/>
                    <a:pt x="21" y="6"/>
                  </a:cubicBezTo>
                  <a:cubicBezTo>
                    <a:pt x="21" y="6"/>
                    <a:pt x="21" y="6"/>
                    <a:pt x="19" y="16"/>
                  </a:cubicBezTo>
                  <a:cubicBezTo>
                    <a:pt x="21" y="16"/>
                    <a:pt x="21" y="16"/>
                    <a:pt x="21" y="16"/>
                  </a:cubicBezTo>
                  <a:cubicBezTo>
                    <a:pt x="21" y="14"/>
                    <a:pt x="21" y="14"/>
                    <a:pt x="21" y="14"/>
                  </a:cubicBezTo>
                  <a:cubicBezTo>
                    <a:pt x="21" y="14"/>
                    <a:pt x="21" y="14"/>
                    <a:pt x="12" y="13"/>
                  </a:cubicBezTo>
                  <a:cubicBezTo>
                    <a:pt x="10" y="13"/>
                    <a:pt x="10" y="13"/>
                    <a:pt x="10" y="13"/>
                  </a:cubicBezTo>
                  <a:cubicBezTo>
                    <a:pt x="10" y="14"/>
                    <a:pt x="10" y="14"/>
                    <a:pt x="10" y="14"/>
                  </a:cubicBezTo>
                  <a:lnTo>
                    <a:pt x="11"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8" name="Freeform 127"/>
            <p:cNvSpPr>
              <a:spLocks/>
            </p:cNvSpPr>
            <p:nvPr/>
          </p:nvSpPr>
          <p:spPr bwMode="auto">
            <a:xfrm>
              <a:off x="3081" y="985"/>
              <a:ext cx="18" cy="13"/>
            </a:xfrm>
            <a:custGeom>
              <a:avLst/>
              <a:gdLst>
                <a:gd name="T0" fmla="*/ 8 w 13"/>
                <a:gd name="T1" fmla="*/ 0 h 9"/>
                <a:gd name="T2" fmla="*/ 3 w 13"/>
                <a:gd name="T3" fmla="*/ 6 h 9"/>
                <a:gd name="T4" fmla="*/ 8 w 13"/>
                <a:gd name="T5" fmla="*/ 0 h 9"/>
              </a:gdLst>
              <a:ahLst/>
              <a:cxnLst>
                <a:cxn ang="0">
                  <a:pos x="T0" y="T1"/>
                </a:cxn>
                <a:cxn ang="0">
                  <a:pos x="T2" y="T3"/>
                </a:cxn>
                <a:cxn ang="0">
                  <a:pos x="T4" y="T5"/>
                </a:cxn>
              </a:cxnLst>
              <a:rect l="0" t="0" r="r" b="b"/>
              <a:pathLst>
                <a:path w="13" h="9">
                  <a:moveTo>
                    <a:pt x="8" y="0"/>
                  </a:moveTo>
                  <a:cubicBezTo>
                    <a:pt x="2" y="1"/>
                    <a:pt x="0" y="5"/>
                    <a:pt x="3" y="6"/>
                  </a:cubicBezTo>
                  <a:cubicBezTo>
                    <a:pt x="8" y="9"/>
                    <a:pt x="13" y="0"/>
                    <a:pt x="8"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9" name="Freeform 128"/>
            <p:cNvSpPr>
              <a:spLocks/>
            </p:cNvSpPr>
            <p:nvPr/>
          </p:nvSpPr>
          <p:spPr bwMode="auto">
            <a:xfrm>
              <a:off x="3081" y="983"/>
              <a:ext cx="17" cy="14"/>
            </a:xfrm>
            <a:custGeom>
              <a:avLst/>
              <a:gdLst>
                <a:gd name="T0" fmla="*/ 8 w 12"/>
                <a:gd name="T1" fmla="*/ 2 h 10"/>
                <a:gd name="T2" fmla="*/ 8 w 12"/>
                <a:gd name="T3" fmla="*/ 0 h 10"/>
                <a:gd name="T4" fmla="*/ 2 w 12"/>
                <a:gd name="T5" fmla="*/ 3 h 10"/>
                <a:gd name="T6" fmla="*/ 0 w 12"/>
                <a:gd name="T7" fmla="*/ 6 h 10"/>
                <a:gd name="T8" fmla="*/ 2 w 12"/>
                <a:gd name="T9" fmla="*/ 10 h 10"/>
                <a:gd name="T10" fmla="*/ 5 w 12"/>
                <a:gd name="T11" fmla="*/ 10 h 10"/>
                <a:gd name="T12" fmla="*/ 10 w 12"/>
                <a:gd name="T13" fmla="*/ 8 h 10"/>
                <a:gd name="T14" fmla="*/ 12 w 12"/>
                <a:gd name="T15" fmla="*/ 3 h 10"/>
                <a:gd name="T16" fmla="*/ 11 w 12"/>
                <a:gd name="T17" fmla="*/ 1 h 10"/>
                <a:gd name="T18" fmla="*/ 8 w 12"/>
                <a:gd name="T19" fmla="*/ 0 h 10"/>
                <a:gd name="T20" fmla="*/ 8 w 12"/>
                <a:gd name="T21" fmla="*/ 0 h 10"/>
                <a:gd name="T22" fmla="*/ 8 w 12"/>
                <a:gd name="T23" fmla="*/ 0 h 10"/>
                <a:gd name="T24" fmla="*/ 8 w 12"/>
                <a:gd name="T25" fmla="*/ 2 h 10"/>
                <a:gd name="T26" fmla="*/ 8 w 12"/>
                <a:gd name="T27" fmla="*/ 3 h 10"/>
                <a:gd name="T28" fmla="*/ 9 w 12"/>
                <a:gd name="T29" fmla="*/ 3 h 10"/>
                <a:gd name="T30" fmla="*/ 9 w 12"/>
                <a:gd name="T31" fmla="*/ 3 h 10"/>
                <a:gd name="T32" fmla="*/ 9 w 12"/>
                <a:gd name="T33" fmla="*/ 3 h 10"/>
                <a:gd name="T34" fmla="*/ 9 w 12"/>
                <a:gd name="T35" fmla="*/ 3 h 10"/>
                <a:gd name="T36" fmla="*/ 9 w 12"/>
                <a:gd name="T37" fmla="*/ 3 h 10"/>
                <a:gd name="T38" fmla="*/ 9 w 12"/>
                <a:gd name="T39" fmla="*/ 3 h 10"/>
                <a:gd name="T40" fmla="*/ 9 w 12"/>
                <a:gd name="T41" fmla="*/ 3 h 10"/>
                <a:gd name="T42" fmla="*/ 7 w 12"/>
                <a:gd name="T43" fmla="*/ 6 h 10"/>
                <a:gd name="T44" fmla="*/ 5 w 12"/>
                <a:gd name="T45" fmla="*/ 7 h 10"/>
                <a:gd name="T46" fmla="*/ 4 w 12"/>
                <a:gd name="T47" fmla="*/ 7 h 10"/>
                <a:gd name="T48" fmla="*/ 3 w 12"/>
                <a:gd name="T49" fmla="*/ 6 h 10"/>
                <a:gd name="T50" fmla="*/ 4 w 12"/>
                <a:gd name="T51" fmla="*/ 5 h 10"/>
                <a:gd name="T52" fmla="*/ 9 w 12"/>
                <a:gd name="T53" fmla="*/ 3 h 10"/>
                <a:gd name="T54" fmla="*/ 8 w 12"/>
                <a:gd name="T55" fmla="*/ 2 h 10"/>
                <a:gd name="T56" fmla="*/ 8 w 12"/>
                <a:gd name="T57" fmla="*/ 3 h 10"/>
                <a:gd name="T58" fmla="*/ 8 w 12"/>
                <a:gd name="T5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10">
                  <a:moveTo>
                    <a:pt x="8" y="2"/>
                  </a:moveTo>
                  <a:cubicBezTo>
                    <a:pt x="8" y="0"/>
                    <a:pt x="8" y="0"/>
                    <a:pt x="8" y="0"/>
                  </a:cubicBezTo>
                  <a:cubicBezTo>
                    <a:pt x="6" y="1"/>
                    <a:pt x="4" y="2"/>
                    <a:pt x="2" y="3"/>
                  </a:cubicBezTo>
                  <a:cubicBezTo>
                    <a:pt x="1" y="4"/>
                    <a:pt x="0" y="5"/>
                    <a:pt x="0" y="6"/>
                  </a:cubicBezTo>
                  <a:cubicBezTo>
                    <a:pt x="0" y="8"/>
                    <a:pt x="1" y="9"/>
                    <a:pt x="2" y="10"/>
                  </a:cubicBezTo>
                  <a:cubicBezTo>
                    <a:pt x="3" y="10"/>
                    <a:pt x="4" y="10"/>
                    <a:pt x="5" y="10"/>
                  </a:cubicBezTo>
                  <a:cubicBezTo>
                    <a:pt x="7" y="10"/>
                    <a:pt x="9" y="9"/>
                    <a:pt x="10" y="8"/>
                  </a:cubicBezTo>
                  <a:cubicBezTo>
                    <a:pt x="11" y="7"/>
                    <a:pt x="12" y="5"/>
                    <a:pt x="12" y="3"/>
                  </a:cubicBezTo>
                  <a:cubicBezTo>
                    <a:pt x="12" y="3"/>
                    <a:pt x="11" y="2"/>
                    <a:pt x="11" y="1"/>
                  </a:cubicBezTo>
                  <a:cubicBezTo>
                    <a:pt x="10" y="1"/>
                    <a:pt x="9" y="0"/>
                    <a:pt x="8" y="0"/>
                  </a:cubicBezTo>
                  <a:cubicBezTo>
                    <a:pt x="8" y="0"/>
                    <a:pt x="8" y="0"/>
                    <a:pt x="8" y="0"/>
                  </a:cubicBezTo>
                  <a:cubicBezTo>
                    <a:pt x="8" y="0"/>
                    <a:pt x="8" y="0"/>
                    <a:pt x="8" y="0"/>
                  </a:cubicBezTo>
                  <a:cubicBezTo>
                    <a:pt x="8" y="2"/>
                    <a:pt x="8" y="2"/>
                    <a:pt x="8" y="2"/>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4"/>
                    <a:pt x="8" y="5"/>
                    <a:pt x="7" y="6"/>
                  </a:cubicBezTo>
                  <a:cubicBezTo>
                    <a:pt x="7" y="7"/>
                    <a:pt x="6" y="7"/>
                    <a:pt x="5" y="7"/>
                  </a:cubicBezTo>
                  <a:cubicBezTo>
                    <a:pt x="5" y="7"/>
                    <a:pt x="4" y="7"/>
                    <a:pt x="4" y="7"/>
                  </a:cubicBezTo>
                  <a:cubicBezTo>
                    <a:pt x="3" y="7"/>
                    <a:pt x="3" y="7"/>
                    <a:pt x="3" y="6"/>
                  </a:cubicBezTo>
                  <a:cubicBezTo>
                    <a:pt x="3" y="6"/>
                    <a:pt x="3" y="6"/>
                    <a:pt x="4" y="5"/>
                  </a:cubicBezTo>
                  <a:cubicBezTo>
                    <a:pt x="5" y="4"/>
                    <a:pt x="7" y="4"/>
                    <a:pt x="9" y="3"/>
                  </a:cubicBezTo>
                  <a:cubicBezTo>
                    <a:pt x="8" y="2"/>
                    <a:pt x="8" y="2"/>
                    <a:pt x="8" y="2"/>
                  </a:cubicBezTo>
                  <a:cubicBezTo>
                    <a:pt x="8" y="3"/>
                    <a:pt x="8" y="3"/>
                    <a:pt x="8" y="3"/>
                  </a:cubicBezTo>
                  <a:lnTo>
                    <a:pt x="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0" name="Freeform 129"/>
            <p:cNvSpPr>
              <a:spLocks/>
            </p:cNvSpPr>
            <p:nvPr/>
          </p:nvSpPr>
          <p:spPr bwMode="auto">
            <a:xfrm>
              <a:off x="3036" y="1648"/>
              <a:ext cx="45" cy="145"/>
            </a:xfrm>
            <a:custGeom>
              <a:avLst/>
              <a:gdLst>
                <a:gd name="T0" fmla="*/ 28 w 32"/>
                <a:gd name="T1" fmla="*/ 0 h 103"/>
                <a:gd name="T2" fmla="*/ 23 w 32"/>
                <a:gd name="T3" fmla="*/ 7 h 103"/>
                <a:gd name="T4" fmla="*/ 24 w 32"/>
                <a:gd name="T5" fmla="*/ 15 h 103"/>
                <a:gd name="T6" fmla="*/ 23 w 32"/>
                <a:gd name="T7" fmla="*/ 15 h 103"/>
                <a:gd name="T8" fmla="*/ 23 w 32"/>
                <a:gd name="T9" fmla="*/ 18 h 103"/>
                <a:gd name="T10" fmla="*/ 20 w 32"/>
                <a:gd name="T11" fmla="*/ 31 h 103"/>
                <a:gd name="T12" fmla="*/ 16 w 32"/>
                <a:gd name="T13" fmla="*/ 33 h 103"/>
                <a:gd name="T14" fmla="*/ 13 w 32"/>
                <a:gd name="T15" fmla="*/ 43 h 103"/>
                <a:gd name="T16" fmla="*/ 11 w 32"/>
                <a:gd name="T17" fmla="*/ 43 h 103"/>
                <a:gd name="T18" fmla="*/ 5 w 32"/>
                <a:gd name="T19" fmla="*/ 56 h 103"/>
                <a:gd name="T20" fmla="*/ 4 w 32"/>
                <a:gd name="T21" fmla="*/ 65 h 103"/>
                <a:gd name="T22" fmla="*/ 0 w 32"/>
                <a:gd name="T23" fmla="*/ 76 h 103"/>
                <a:gd name="T24" fmla="*/ 0 w 32"/>
                <a:gd name="T25" fmla="*/ 83 h 103"/>
                <a:gd name="T26" fmla="*/ 4 w 32"/>
                <a:gd name="T27" fmla="*/ 85 h 103"/>
                <a:gd name="T28" fmla="*/ 3 w 32"/>
                <a:gd name="T29" fmla="*/ 103 h 103"/>
                <a:gd name="T30" fmla="*/ 9 w 32"/>
                <a:gd name="T31" fmla="*/ 95 h 103"/>
                <a:gd name="T32" fmla="*/ 9 w 32"/>
                <a:gd name="T33" fmla="*/ 84 h 103"/>
                <a:gd name="T34" fmla="*/ 13 w 32"/>
                <a:gd name="T35" fmla="*/ 75 h 103"/>
                <a:gd name="T36" fmla="*/ 13 w 32"/>
                <a:gd name="T37" fmla="*/ 64 h 103"/>
                <a:gd name="T38" fmla="*/ 19 w 32"/>
                <a:gd name="T39" fmla="*/ 49 h 103"/>
                <a:gd name="T40" fmla="*/ 22 w 32"/>
                <a:gd name="T41" fmla="*/ 49 h 103"/>
                <a:gd name="T42" fmla="*/ 24 w 32"/>
                <a:gd name="T43" fmla="*/ 38 h 103"/>
                <a:gd name="T44" fmla="*/ 23 w 32"/>
                <a:gd name="T45" fmla="*/ 34 h 103"/>
                <a:gd name="T46" fmla="*/ 26 w 32"/>
                <a:gd name="T47" fmla="*/ 31 h 103"/>
                <a:gd name="T48" fmla="*/ 24 w 32"/>
                <a:gd name="T49" fmla="*/ 30 h 103"/>
                <a:gd name="T50" fmla="*/ 27 w 32"/>
                <a:gd name="T51" fmla="*/ 26 h 103"/>
                <a:gd name="T52" fmla="*/ 26 w 32"/>
                <a:gd name="T53" fmla="*/ 23 h 103"/>
                <a:gd name="T54" fmla="*/ 30 w 32"/>
                <a:gd name="T55" fmla="*/ 16 h 103"/>
                <a:gd name="T56" fmla="*/ 28 w 32"/>
                <a:gd name="T57" fmla="*/ 8 h 103"/>
                <a:gd name="T58" fmla="*/ 32 w 32"/>
                <a:gd name="T59" fmla="*/ 4 h 103"/>
                <a:gd name="T60" fmla="*/ 28 w 32"/>
                <a:gd name="T6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103">
                  <a:moveTo>
                    <a:pt x="28" y="0"/>
                  </a:moveTo>
                  <a:cubicBezTo>
                    <a:pt x="23" y="7"/>
                    <a:pt x="23" y="7"/>
                    <a:pt x="23" y="7"/>
                  </a:cubicBezTo>
                  <a:cubicBezTo>
                    <a:pt x="24" y="15"/>
                    <a:pt x="24" y="15"/>
                    <a:pt x="24" y="15"/>
                  </a:cubicBezTo>
                  <a:cubicBezTo>
                    <a:pt x="23" y="15"/>
                    <a:pt x="23" y="15"/>
                    <a:pt x="23" y="15"/>
                  </a:cubicBezTo>
                  <a:cubicBezTo>
                    <a:pt x="23" y="18"/>
                    <a:pt x="23" y="18"/>
                    <a:pt x="23" y="18"/>
                  </a:cubicBezTo>
                  <a:cubicBezTo>
                    <a:pt x="20" y="31"/>
                    <a:pt x="20" y="31"/>
                    <a:pt x="20" y="31"/>
                  </a:cubicBezTo>
                  <a:cubicBezTo>
                    <a:pt x="16" y="33"/>
                    <a:pt x="16" y="33"/>
                    <a:pt x="16" y="33"/>
                  </a:cubicBezTo>
                  <a:cubicBezTo>
                    <a:pt x="13" y="43"/>
                    <a:pt x="13" y="43"/>
                    <a:pt x="13" y="43"/>
                  </a:cubicBezTo>
                  <a:cubicBezTo>
                    <a:pt x="11" y="43"/>
                    <a:pt x="11" y="43"/>
                    <a:pt x="11" y="43"/>
                  </a:cubicBezTo>
                  <a:cubicBezTo>
                    <a:pt x="11" y="43"/>
                    <a:pt x="7" y="50"/>
                    <a:pt x="5" y="56"/>
                  </a:cubicBezTo>
                  <a:cubicBezTo>
                    <a:pt x="4" y="60"/>
                    <a:pt x="5" y="64"/>
                    <a:pt x="4" y="65"/>
                  </a:cubicBezTo>
                  <a:cubicBezTo>
                    <a:pt x="4" y="68"/>
                    <a:pt x="0" y="71"/>
                    <a:pt x="0" y="76"/>
                  </a:cubicBezTo>
                  <a:cubicBezTo>
                    <a:pt x="0" y="83"/>
                    <a:pt x="0" y="83"/>
                    <a:pt x="0" y="83"/>
                  </a:cubicBezTo>
                  <a:cubicBezTo>
                    <a:pt x="4" y="85"/>
                    <a:pt x="4" y="85"/>
                    <a:pt x="4" y="85"/>
                  </a:cubicBezTo>
                  <a:cubicBezTo>
                    <a:pt x="3" y="103"/>
                    <a:pt x="3" y="103"/>
                    <a:pt x="3" y="103"/>
                  </a:cubicBezTo>
                  <a:cubicBezTo>
                    <a:pt x="3" y="103"/>
                    <a:pt x="8" y="99"/>
                    <a:pt x="9" y="95"/>
                  </a:cubicBezTo>
                  <a:cubicBezTo>
                    <a:pt x="11" y="88"/>
                    <a:pt x="9" y="87"/>
                    <a:pt x="9" y="84"/>
                  </a:cubicBezTo>
                  <a:cubicBezTo>
                    <a:pt x="9" y="81"/>
                    <a:pt x="12" y="77"/>
                    <a:pt x="13" y="75"/>
                  </a:cubicBezTo>
                  <a:cubicBezTo>
                    <a:pt x="15" y="72"/>
                    <a:pt x="13" y="64"/>
                    <a:pt x="13" y="64"/>
                  </a:cubicBezTo>
                  <a:cubicBezTo>
                    <a:pt x="19" y="49"/>
                    <a:pt x="19" y="49"/>
                    <a:pt x="19" y="49"/>
                  </a:cubicBezTo>
                  <a:cubicBezTo>
                    <a:pt x="22" y="49"/>
                    <a:pt x="22" y="49"/>
                    <a:pt x="22" y="49"/>
                  </a:cubicBezTo>
                  <a:cubicBezTo>
                    <a:pt x="24" y="38"/>
                    <a:pt x="24" y="38"/>
                    <a:pt x="24" y="38"/>
                  </a:cubicBezTo>
                  <a:cubicBezTo>
                    <a:pt x="23" y="34"/>
                    <a:pt x="23" y="34"/>
                    <a:pt x="23" y="34"/>
                  </a:cubicBezTo>
                  <a:cubicBezTo>
                    <a:pt x="26" y="31"/>
                    <a:pt x="26" y="31"/>
                    <a:pt x="26" y="31"/>
                  </a:cubicBezTo>
                  <a:cubicBezTo>
                    <a:pt x="24" y="30"/>
                    <a:pt x="24" y="30"/>
                    <a:pt x="24" y="30"/>
                  </a:cubicBezTo>
                  <a:cubicBezTo>
                    <a:pt x="27" y="26"/>
                    <a:pt x="27" y="26"/>
                    <a:pt x="27" y="26"/>
                  </a:cubicBezTo>
                  <a:cubicBezTo>
                    <a:pt x="26" y="23"/>
                    <a:pt x="26" y="23"/>
                    <a:pt x="26" y="23"/>
                  </a:cubicBezTo>
                  <a:cubicBezTo>
                    <a:pt x="30" y="16"/>
                    <a:pt x="30" y="16"/>
                    <a:pt x="30" y="16"/>
                  </a:cubicBezTo>
                  <a:cubicBezTo>
                    <a:pt x="28" y="8"/>
                    <a:pt x="28" y="8"/>
                    <a:pt x="28" y="8"/>
                  </a:cubicBezTo>
                  <a:cubicBezTo>
                    <a:pt x="32" y="4"/>
                    <a:pt x="32" y="4"/>
                    <a:pt x="32" y="4"/>
                  </a:cubicBezTo>
                  <a:lnTo>
                    <a:pt x="28" y="0"/>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1" name="Freeform 130"/>
            <p:cNvSpPr>
              <a:spLocks/>
            </p:cNvSpPr>
            <p:nvPr/>
          </p:nvSpPr>
          <p:spPr bwMode="auto">
            <a:xfrm>
              <a:off x="3033" y="1646"/>
              <a:ext cx="50" cy="152"/>
            </a:xfrm>
            <a:custGeom>
              <a:avLst/>
              <a:gdLst>
                <a:gd name="T0" fmla="*/ 23 w 36"/>
                <a:gd name="T1" fmla="*/ 9 h 108"/>
                <a:gd name="T2" fmla="*/ 26 w 36"/>
                <a:gd name="T3" fmla="*/ 16 h 108"/>
                <a:gd name="T4" fmla="*/ 23 w 36"/>
                <a:gd name="T5" fmla="*/ 20 h 108"/>
                <a:gd name="T6" fmla="*/ 22 w 36"/>
                <a:gd name="T7" fmla="*/ 33 h 108"/>
                <a:gd name="T8" fmla="*/ 17 w 36"/>
                <a:gd name="T9" fmla="*/ 34 h 108"/>
                <a:gd name="T10" fmla="*/ 13 w 36"/>
                <a:gd name="T11" fmla="*/ 44 h 108"/>
                <a:gd name="T12" fmla="*/ 7 w 36"/>
                <a:gd name="T13" fmla="*/ 58 h 108"/>
                <a:gd name="T14" fmla="*/ 5 w 36"/>
                <a:gd name="T15" fmla="*/ 66 h 108"/>
                <a:gd name="T16" fmla="*/ 4 w 36"/>
                <a:gd name="T17" fmla="*/ 68 h 108"/>
                <a:gd name="T18" fmla="*/ 1 w 36"/>
                <a:gd name="T19" fmla="*/ 86 h 108"/>
                <a:gd name="T20" fmla="*/ 3 w 36"/>
                <a:gd name="T21" fmla="*/ 105 h 108"/>
                <a:gd name="T22" fmla="*/ 13 w 36"/>
                <a:gd name="T23" fmla="*/ 97 h 108"/>
                <a:gd name="T24" fmla="*/ 13 w 36"/>
                <a:gd name="T25" fmla="*/ 88 h 108"/>
                <a:gd name="T26" fmla="*/ 18 w 36"/>
                <a:gd name="T27" fmla="*/ 73 h 108"/>
                <a:gd name="T28" fmla="*/ 22 w 36"/>
                <a:gd name="T29" fmla="*/ 51 h 108"/>
                <a:gd name="T30" fmla="*/ 25 w 36"/>
                <a:gd name="T31" fmla="*/ 52 h 108"/>
                <a:gd name="T32" fmla="*/ 28 w 36"/>
                <a:gd name="T33" fmla="*/ 40 h 108"/>
                <a:gd name="T34" fmla="*/ 29 w 36"/>
                <a:gd name="T35" fmla="*/ 34 h 108"/>
                <a:gd name="T36" fmla="*/ 26 w 36"/>
                <a:gd name="T37" fmla="*/ 32 h 108"/>
                <a:gd name="T38" fmla="*/ 30 w 36"/>
                <a:gd name="T39" fmla="*/ 27 h 108"/>
                <a:gd name="T40" fmla="*/ 33 w 36"/>
                <a:gd name="T41" fmla="*/ 19 h 108"/>
                <a:gd name="T42" fmla="*/ 30 w 36"/>
                <a:gd name="T43" fmla="*/ 10 h 108"/>
                <a:gd name="T44" fmla="*/ 30 w 36"/>
                <a:gd name="T45" fmla="*/ 0 h 108"/>
                <a:gd name="T46" fmla="*/ 33 w 36"/>
                <a:gd name="T47" fmla="*/ 7 h 108"/>
                <a:gd name="T48" fmla="*/ 29 w 36"/>
                <a:gd name="T49" fmla="*/ 10 h 108"/>
                <a:gd name="T50" fmla="*/ 30 w 36"/>
                <a:gd name="T51" fmla="*/ 18 h 108"/>
                <a:gd name="T52" fmla="*/ 28 w 36"/>
                <a:gd name="T53" fmla="*/ 29 h 108"/>
                <a:gd name="T54" fmla="*/ 24 w 36"/>
                <a:gd name="T55" fmla="*/ 32 h 108"/>
                <a:gd name="T56" fmla="*/ 28 w 36"/>
                <a:gd name="T57" fmla="*/ 33 h 108"/>
                <a:gd name="T58" fmla="*/ 23 w 36"/>
                <a:gd name="T59" fmla="*/ 36 h 108"/>
                <a:gd name="T60" fmla="*/ 26 w 36"/>
                <a:gd name="T61" fmla="*/ 40 h 108"/>
                <a:gd name="T62" fmla="*/ 24 w 36"/>
                <a:gd name="T63" fmla="*/ 49 h 108"/>
                <a:gd name="T64" fmla="*/ 19 w 36"/>
                <a:gd name="T65" fmla="*/ 52 h 108"/>
                <a:gd name="T66" fmla="*/ 14 w 36"/>
                <a:gd name="T67" fmla="*/ 68 h 108"/>
                <a:gd name="T68" fmla="*/ 10 w 36"/>
                <a:gd name="T69" fmla="*/ 86 h 108"/>
                <a:gd name="T70" fmla="*/ 11 w 36"/>
                <a:gd name="T71" fmla="*/ 97 h 108"/>
                <a:gd name="T72" fmla="*/ 4 w 36"/>
                <a:gd name="T73" fmla="*/ 104 h 108"/>
                <a:gd name="T74" fmla="*/ 8 w 36"/>
                <a:gd name="T75" fmla="*/ 87 h 108"/>
                <a:gd name="T76" fmla="*/ 2 w 36"/>
                <a:gd name="T77" fmla="*/ 85 h 108"/>
                <a:gd name="T78" fmla="*/ 7 w 36"/>
                <a:gd name="T79" fmla="*/ 70 h 108"/>
                <a:gd name="T80" fmla="*/ 8 w 36"/>
                <a:gd name="T81" fmla="*/ 66 h 108"/>
                <a:gd name="T82" fmla="*/ 9 w 36"/>
                <a:gd name="T83" fmla="*/ 58 h 108"/>
                <a:gd name="T84" fmla="*/ 13 w 36"/>
                <a:gd name="T85" fmla="*/ 45 h 108"/>
                <a:gd name="T86" fmla="*/ 17 w 36"/>
                <a:gd name="T87" fmla="*/ 46 h 108"/>
                <a:gd name="T88" fmla="*/ 23 w 36"/>
                <a:gd name="T89" fmla="*/ 35 h 108"/>
                <a:gd name="T90" fmla="*/ 26 w 36"/>
                <a:gd name="T91" fmla="*/ 20 h 108"/>
                <a:gd name="T92" fmla="*/ 25 w 36"/>
                <a:gd name="T93" fmla="*/ 19 h 108"/>
                <a:gd name="T94" fmla="*/ 28 w 36"/>
                <a:gd name="T95" fmla="*/ 17 h 108"/>
                <a:gd name="T96" fmla="*/ 31 w 36"/>
                <a:gd name="T9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108">
                  <a:moveTo>
                    <a:pt x="30" y="2"/>
                  </a:moveTo>
                  <a:cubicBezTo>
                    <a:pt x="29" y="1"/>
                    <a:pt x="29" y="1"/>
                    <a:pt x="29" y="1"/>
                  </a:cubicBezTo>
                  <a:cubicBezTo>
                    <a:pt x="24" y="8"/>
                    <a:pt x="24" y="8"/>
                    <a:pt x="24" y="8"/>
                  </a:cubicBezTo>
                  <a:cubicBezTo>
                    <a:pt x="23" y="9"/>
                    <a:pt x="23" y="9"/>
                    <a:pt x="23" y="9"/>
                  </a:cubicBezTo>
                  <a:cubicBezTo>
                    <a:pt x="23" y="9"/>
                    <a:pt x="23" y="9"/>
                    <a:pt x="23" y="9"/>
                  </a:cubicBezTo>
                  <a:cubicBezTo>
                    <a:pt x="25" y="17"/>
                    <a:pt x="25" y="17"/>
                    <a:pt x="25" y="17"/>
                  </a:cubicBezTo>
                  <a:cubicBezTo>
                    <a:pt x="26" y="17"/>
                    <a:pt x="26" y="17"/>
                    <a:pt x="26" y="17"/>
                  </a:cubicBezTo>
                  <a:cubicBezTo>
                    <a:pt x="26" y="16"/>
                    <a:pt x="26" y="16"/>
                    <a:pt x="26" y="16"/>
                  </a:cubicBezTo>
                  <a:cubicBezTo>
                    <a:pt x="25" y="16"/>
                    <a:pt x="25" y="16"/>
                    <a:pt x="25" y="16"/>
                  </a:cubicBezTo>
                  <a:cubicBezTo>
                    <a:pt x="23" y="16"/>
                    <a:pt x="23" y="16"/>
                    <a:pt x="23" y="16"/>
                  </a:cubicBezTo>
                  <a:cubicBezTo>
                    <a:pt x="23" y="17"/>
                    <a:pt x="23" y="17"/>
                    <a:pt x="23" y="17"/>
                  </a:cubicBezTo>
                  <a:cubicBezTo>
                    <a:pt x="23" y="20"/>
                    <a:pt x="23" y="20"/>
                    <a:pt x="23" y="20"/>
                  </a:cubicBezTo>
                  <a:cubicBezTo>
                    <a:pt x="25" y="20"/>
                    <a:pt x="25" y="20"/>
                    <a:pt x="25" y="20"/>
                  </a:cubicBezTo>
                  <a:cubicBezTo>
                    <a:pt x="23" y="20"/>
                    <a:pt x="23" y="20"/>
                    <a:pt x="23" y="20"/>
                  </a:cubicBezTo>
                  <a:cubicBezTo>
                    <a:pt x="21" y="33"/>
                    <a:pt x="21" y="33"/>
                    <a:pt x="21" y="33"/>
                  </a:cubicBezTo>
                  <a:cubicBezTo>
                    <a:pt x="22" y="33"/>
                    <a:pt x="22" y="33"/>
                    <a:pt x="22" y="33"/>
                  </a:cubicBezTo>
                  <a:cubicBezTo>
                    <a:pt x="22" y="32"/>
                    <a:pt x="22" y="32"/>
                    <a:pt x="22" y="32"/>
                  </a:cubicBezTo>
                  <a:cubicBezTo>
                    <a:pt x="18" y="33"/>
                    <a:pt x="18" y="33"/>
                    <a:pt x="18" y="33"/>
                  </a:cubicBezTo>
                  <a:cubicBezTo>
                    <a:pt x="17" y="34"/>
                    <a:pt x="17" y="34"/>
                    <a:pt x="17" y="34"/>
                  </a:cubicBezTo>
                  <a:cubicBezTo>
                    <a:pt x="17" y="34"/>
                    <a:pt x="17" y="34"/>
                    <a:pt x="17" y="34"/>
                  </a:cubicBezTo>
                  <a:cubicBezTo>
                    <a:pt x="14" y="45"/>
                    <a:pt x="14" y="45"/>
                    <a:pt x="14" y="45"/>
                  </a:cubicBezTo>
                  <a:cubicBezTo>
                    <a:pt x="15" y="45"/>
                    <a:pt x="15" y="45"/>
                    <a:pt x="15" y="45"/>
                  </a:cubicBezTo>
                  <a:cubicBezTo>
                    <a:pt x="15" y="44"/>
                    <a:pt x="15" y="44"/>
                    <a:pt x="15" y="44"/>
                  </a:cubicBezTo>
                  <a:cubicBezTo>
                    <a:pt x="13" y="44"/>
                    <a:pt x="13" y="44"/>
                    <a:pt x="13" y="44"/>
                  </a:cubicBezTo>
                  <a:cubicBezTo>
                    <a:pt x="12" y="44"/>
                    <a:pt x="12" y="44"/>
                    <a:pt x="12" y="44"/>
                  </a:cubicBezTo>
                  <a:cubicBezTo>
                    <a:pt x="11" y="45"/>
                    <a:pt x="11" y="45"/>
                    <a:pt x="11" y="45"/>
                  </a:cubicBezTo>
                  <a:cubicBezTo>
                    <a:pt x="11" y="45"/>
                    <a:pt x="7" y="52"/>
                    <a:pt x="6" y="57"/>
                  </a:cubicBezTo>
                  <a:cubicBezTo>
                    <a:pt x="7" y="58"/>
                    <a:pt x="7" y="58"/>
                    <a:pt x="7" y="58"/>
                  </a:cubicBezTo>
                  <a:cubicBezTo>
                    <a:pt x="6" y="57"/>
                    <a:pt x="6" y="57"/>
                    <a:pt x="6" y="57"/>
                  </a:cubicBezTo>
                  <a:cubicBezTo>
                    <a:pt x="5" y="59"/>
                    <a:pt x="5" y="62"/>
                    <a:pt x="5" y="63"/>
                  </a:cubicBezTo>
                  <a:cubicBezTo>
                    <a:pt x="5" y="64"/>
                    <a:pt x="5" y="65"/>
                    <a:pt x="5" y="65"/>
                  </a:cubicBezTo>
                  <a:cubicBezTo>
                    <a:pt x="5" y="66"/>
                    <a:pt x="5" y="66"/>
                    <a:pt x="5" y="66"/>
                  </a:cubicBezTo>
                  <a:cubicBezTo>
                    <a:pt x="5" y="66"/>
                    <a:pt x="5" y="66"/>
                    <a:pt x="5" y="66"/>
                  </a:cubicBezTo>
                  <a:cubicBezTo>
                    <a:pt x="5" y="66"/>
                    <a:pt x="5" y="66"/>
                    <a:pt x="5" y="66"/>
                  </a:cubicBezTo>
                  <a:cubicBezTo>
                    <a:pt x="5" y="67"/>
                    <a:pt x="5" y="67"/>
                    <a:pt x="5" y="67"/>
                  </a:cubicBezTo>
                  <a:cubicBezTo>
                    <a:pt x="5" y="67"/>
                    <a:pt x="4" y="68"/>
                    <a:pt x="4" y="68"/>
                  </a:cubicBezTo>
                  <a:cubicBezTo>
                    <a:pt x="3" y="70"/>
                    <a:pt x="0" y="73"/>
                    <a:pt x="0" y="78"/>
                  </a:cubicBezTo>
                  <a:cubicBezTo>
                    <a:pt x="0" y="85"/>
                    <a:pt x="0" y="85"/>
                    <a:pt x="0" y="85"/>
                  </a:cubicBezTo>
                  <a:cubicBezTo>
                    <a:pt x="0" y="85"/>
                    <a:pt x="0" y="85"/>
                    <a:pt x="0" y="85"/>
                  </a:cubicBezTo>
                  <a:cubicBezTo>
                    <a:pt x="1" y="86"/>
                    <a:pt x="1" y="86"/>
                    <a:pt x="1" y="86"/>
                  </a:cubicBezTo>
                  <a:cubicBezTo>
                    <a:pt x="5" y="89"/>
                    <a:pt x="5" y="89"/>
                    <a:pt x="5" y="89"/>
                  </a:cubicBezTo>
                  <a:cubicBezTo>
                    <a:pt x="6" y="87"/>
                    <a:pt x="6" y="87"/>
                    <a:pt x="6" y="87"/>
                  </a:cubicBezTo>
                  <a:cubicBezTo>
                    <a:pt x="5" y="87"/>
                    <a:pt x="5" y="87"/>
                    <a:pt x="5" y="87"/>
                  </a:cubicBezTo>
                  <a:cubicBezTo>
                    <a:pt x="3" y="105"/>
                    <a:pt x="3" y="105"/>
                    <a:pt x="3" y="105"/>
                  </a:cubicBezTo>
                  <a:cubicBezTo>
                    <a:pt x="3" y="108"/>
                    <a:pt x="3" y="108"/>
                    <a:pt x="3" y="108"/>
                  </a:cubicBezTo>
                  <a:cubicBezTo>
                    <a:pt x="6" y="106"/>
                    <a:pt x="6" y="106"/>
                    <a:pt x="6" y="106"/>
                  </a:cubicBezTo>
                  <a:cubicBezTo>
                    <a:pt x="6" y="106"/>
                    <a:pt x="7" y="105"/>
                    <a:pt x="9" y="103"/>
                  </a:cubicBezTo>
                  <a:cubicBezTo>
                    <a:pt x="10" y="102"/>
                    <a:pt x="12" y="100"/>
                    <a:pt x="13" y="97"/>
                  </a:cubicBezTo>
                  <a:cubicBezTo>
                    <a:pt x="13" y="97"/>
                    <a:pt x="13" y="97"/>
                    <a:pt x="13" y="97"/>
                  </a:cubicBezTo>
                  <a:cubicBezTo>
                    <a:pt x="13" y="97"/>
                    <a:pt x="13" y="97"/>
                    <a:pt x="13" y="97"/>
                  </a:cubicBezTo>
                  <a:cubicBezTo>
                    <a:pt x="13" y="95"/>
                    <a:pt x="14" y="93"/>
                    <a:pt x="14" y="92"/>
                  </a:cubicBezTo>
                  <a:cubicBezTo>
                    <a:pt x="14" y="90"/>
                    <a:pt x="13" y="89"/>
                    <a:pt x="13" y="88"/>
                  </a:cubicBezTo>
                  <a:cubicBezTo>
                    <a:pt x="13" y="87"/>
                    <a:pt x="13" y="87"/>
                    <a:pt x="13" y="86"/>
                  </a:cubicBezTo>
                  <a:cubicBezTo>
                    <a:pt x="13" y="85"/>
                    <a:pt x="13" y="84"/>
                    <a:pt x="14" y="82"/>
                  </a:cubicBezTo>
                  <a:cubicBezTo>
                    <a:pt x="15" y="80"/>
                    <a:pt x="16" y="79"/>
                    <a:pt x="17" y="77"/>
                  </a:cubicBezTo>
                  <a:cubicBezTo>
                    <a:pt x="17" y="76"/>
                    <a:pt x="18" y="74"/>
                    <a:pt x="18" y="73"/>
                  </a:cubicBezTo>
                  <a:cubicBezTo>
                    <a:pt x="18" y="69"/>
                    <a:pt x="17" y="66"/>
                    <a:pt x="17" y="66"/>
                  </a:cubicBezTo>
                  <a:cubicBezTo>
                    <a:pt x="15" y="66"/>
                    <a:pt x="15" y="66"/>
                    <a:pt x="15" y="66"/>
                  </a:cubicBezTo>
                  <a:cubicBezTo>
                    <a:pt x="17" y="66"/>
                    <a:pt x="17" y="66"/>
                    <a:pt x="17" y="66"/>
                  </a:cubicBezTo>
                  <a:cubicBezTo>
                    <a:pt x="22" y="51"/>
                    <a:pt x="22" y="51"/>
                    <a:pt x="22" y="51"/>
                  </a:cubicBezTo>
                  <a:cubicBezTo>
                    <a:pt x="21" y="51"/>
                    <a:pt x="21" y="51"/>
                    <a:pt x="21" y="51"/>
                  </a:cubicBezTo>
                  <a:cubicBezTo>
                    <a:pt x="21" y="52"/>
                    <a:pt x="21" y="52"/>
                    <a:pt x="21" y="52"/>
                  </a:cubicBezTo>
                  <a:cubicBezTo>
                    <a:pt x="24" y="52"/>
                    <a:pt x="24" y="52"/>
                    <a:pt x="24" y="52"/>
                  </a:cubicBezTo>
                  <a:cubicBezTo>
                    <a:pt x="25" y="52"/>
                    <a:pt x="25" y="52"/>
                    <a:pt x="25" y="52"/>
                  </a:cubicBezTo>
                  <a:cubicBezTo>
                    <a:pt x="25" y="51"/>
                    <a:pt x="25" y="51"/>
                    <a:pt x="25" y="51"/>
                  </a:cubicBezTo>
                  <a:cubicBezTo>
                    <a:pt x="28" y="40"/>
                    <a:pt x="28" y="40"/>
                    <a:pt x="28" y="40"/>
                  </a:cubicBezTo>
                  <a:cubicBezTo>
                    <a:pt x="28" y="40"/>
                    <a:pt x="28" y="40"/>
                    <a:pt x="28" y="40"/>
                  </a:cubicBezTo>
                  <a:cubicBezTo>
                    <a:pt x="28" y="40"/>
                    <a:pt x="28" y="40"/>
                    <a:pt x="28" y="40"/>
                  </a:cubicBezTo>
                  <a:cubicBezTo>
                    <a:pt x="26" y="36"/>
                    <a:pt x="26" y="36"/>
                    <a:pt x="26" y="36"/>
                  </a:cubicBezTo>
                  <a:cubicBezTo>
                    <a:pt x="25" y="36"/>
                    <a:pt x="25" y="36"/>
                    <a:pt x="25" y="36"/>
                  </a:cubicBezTo>
                  <a:cubicBezTo>
                    <a:pt x="26" y="37"/>
                    <a:pt x="26" y="37"/>
                    <a:pt x="26" y="37"/>
                  </a:cubicBezTo>
                  <a:cubicBezTo>
                    <a:pt x="29" y="34"/>
                    <a:pt x="29" y="34"/>
                    <a:pt x="29" y="34"/>
                  </a:cubicBezTo>
                  <a:cubicBezTo>
                    <a:pt x="30" y="33"/>
                    <a:pt x="30" y="33"/>
                    <a:pt x="30" y="33"/>
                  </a:cubicBezTo>
                  <a:cubicBezTo>
                    <a:pt x="29" y="32"/>
                    <a:pt x="29" y="32"/>
                    <a:pt x="29" y="32"/>
                  </a:cubicBezTo>
                  <a:cubicBezTo>
                    <a:pt x="27" y="31"/>
                    <a:pt x="27" y="31"/>
                    <a:pt x="27" y="31"/>
                  </a:cubicBezTo>
                  <a:cubicBezTo>
                    <a:pt x="26" y="32"/>
                    <a:pt x="26" y="32"/>
                    <a:pt x="26" y="32"/>
                  </a:cubicBezTo>
                  <a:cubicBezTo>
                    <a:pt x="27" y="33"/>
                    <a:pt x="27" y="33"/>
                    <a:pt x="27" y="33"/>
                  </a:cubicBezTo>
                  <a:cubicBezTo>
                    <a:pt x="30" y="29"/>
                    <a:pt x="30" y="29"/>
                    <a:pt x="30" y="29"/>
                  </a:cubicBezTo>
                  <a:cubicBezTo>
                    <a:pt x="31" y="28"/>
                    <a:pt x="31" y="28"/>
                    <a:pt x="31" y="28"/>
                  </a:cubicBezTo>
                  <a:cubicBezTo>
                    <a:pt x="30" y="27"/>
                    <a:pt x="30" y="27"/>
                    <a:pt x="30" y="27"/>
                  </a:cubicBezTo>
                  <a:cubicBezTo>
                    <a:pt x="29" y="25"/>
                    <a:pt x="29" y="25"/>
                    <a:pt x="29" y="25"/>
                  </a:cubicBezTo>
                  <a:cubicBezTo>
                    <a:pt x="28" y="25"/>
                    <a:pt x="28" y="25"/>
                    <a:pt x="28" y="25"/>
                  </a:cubicBezTo>
                  <a:cubicBezTo>
                    <a:pt x="29" y="26"/>
                    <a:pt x="29" y="26"/>
                    <a:pt x="29" y="26"/>
                  </a:cubicBezTo>
                  <a:cubicBezTo>
                    <a:pt x="33" y="19"/>
                    <a:pt x="33" y="19"/>
                    <a:pt x="33" y="19"/>
                  </a:cubicBezTo>
                  <a:cubicBezTo>
                    <a:pt x="33" y="19"/>
                    <a:pt x="33" y="19"/>
                    <a:pt x="33" y="19"/>
                  </a:cubicBezTo>
                  <a:cubicBezTo>
                    <a:pt x="33" y="18"/>
                    <a:pt x="33" y="18"/>
                    <a:pt x="33" y="18"/>
                  </a:cubicBezTo>
                  <a:cubicBezTo>
                    <a:pt x="32" y="10"/>
                    <a:pt x="32" y="10"/>
                    <a:pt x="32" y="10"/>
                  </a:cubicBezTo>
                  <a:cubicBezTo>
                    <a:pt x="30" y="10"/>
                    <a:pt x="30" y="10"/>
                    <a:pt x="30" y="10"/>
                  </a:cubicBezTo>
                  <a:cubicBezTo>
                    <a:pt x="31" y="11"/>
                    <a:pt x="31" y="11"/>
                    <a:pt x="31" y="11"/>
                  </a:cubicBezTo>
                  <a:cubicBezTo>
                    <a:pt x="35" y="7"/>
                    <a:pt x="35" y="7"/>
                    <a:pt x="35" y="7"/>
                  </a:cubicBezTo>
                  <a:cubicBezTo>
                    <a:pt x="36" y="6"/>
                    <a:pt x="36" y="6"/>
                    <a:pt x="36" y="6"/>
                  </a:cubicBezTo>
                  <a:cubicBezTo>
                    <a:pt x="30" y="0"/>
                    <a:pt x="30" y="0"/>
                    <a:pt x="30" y="0"/>
                  </a:cubicBezTo>
                  <a:cubicBezTo>
                    <a:pt x="29" y="1"/>
                    <a:pt x="29" y="1"/>
                    <a:pt x="29" y="1"/>
                  </a:cubicBezTo>
                  <a:cubicBezTo>
                    <a:pt x="30" y="2"/>
                    <a:pt x="30" y="2"/>
                    <a:pt x="30" y="2"/>
                  </a:cubicBezTo>
                  <a:cubicBezTo>
                    <a:pt x="29" y="3"/>
                    <a:pt x="29" y="3"/>
                    <a:pt x="29" y="3"/>
                  </a:cubicBezTo>
                  <a:cubicBezTo>
                    <a:pt x="33" y="7"/>
                    <a:pt x="33" y="7"/>
                    <a:pt x="33" y="7"/>
                  </a:cubicBezTo>
                  <a:cubicBezTo>
                    <a:pt x="34" y="6"/>
                    <a:pt x="34" y="6"/>
                    <a:pt x="34" y="6"/>
                  </a:cubicBezTo>
                  <a:cubicBezTo>
                    <a:pt x="33" y="5"/>
                    <a:pt x="33" y="5"/>
                    <a:pt x="33" y="5"/>
                  </a:cubicBezTo>
                  <a:cubicBezTo>
                    <a:pt x="33" y="5"/>
                    <a:pt x="33" y="5"/>
                    <a:pt x="29" y="9"/>
                  </a:cubicBezTo>
                  <a:cubicBezTo>
                    <a:pt x="29" y="10"/>
                    <a:pt x="29" y="10"/>
                    <a:pt x="29" y="10"/>
                  </a:cubicBezTo>
                  <a:cubicBezTo>
                    <a:pt x="29" y="11"/>
                    <a:pt x="29" y="11"/>
                    <a:pt x="29" y="11"/>
                  </a:cubicBezTo>
                  <a:cubicBezTo>
                    <a:pt x="29" y="11"/>
                    <a:pt x="29" y="11"/>
                    <a:pt x="30" y="19"/>
                  </a:cubicBezTo>
                  <a:cubicBezTo>
                    <a:pt x="32" y="18"/>
                    <a:pt x="32" y="18"/>
                    <a:pt x="32" y="18"/>
                  </a:cubicBezTo>
                  <a:cubicBezTo>
                    <a:pt x="30" y="18"/>
                    <a:pt x="30" y="18"/>
                    <a:pt x="30" y="18"/>
                  </a:cubicBezTo>
                  <a:cubicBezTo>
                    <a:pt x="30" y="18"/>
                    <a:pt x="30" y="18"/>
                    <a:pt x="26" y="24"/>
                  </a:cubicBezTo>
                  <a:cubicBezTo>
                    <a:pt x="26" y="25"/>
                    <a:pt x="26" y="25"/>
                    <a:pt x="26" y="25"/>
                  </a:cubicBezTo>
                  <a:cubicBezTo>
                    <a:pt x="26" y="26"/>
                    <a:pt x="26" y="26"/>
                    <a:pt x="26" y="26"/>
                  </a:cubicBezTo>
                  <a:cubicBezTo>
                    <a:pt x="26" y="26"/>
                    <a:pt x="26" y="26"/>
                    <a:pt x="28" y="29"/>
                  </a:cubicBezTo>
                  <a:cubicBezTo>
                    <a:pt x="29" y="28"/>
                    <a:pt x="29" y="28"/>
                    <a:pt x="29" y="28"/>
                  </a:cubicBezTo>
                  <a:cubicBezTo>
                    <a:pt x="28" y="27"/>
                    <a:pt x="28" y="27"/>
                    <a:pt x="28" y="27"/>
                  </a:cubicBezTo>
                  <a:cubicBezTo>
                    <a:pt x="28" y="27"/>
                    <a:pt x="28" y="27"/>
                    <a:pt x="25" y="31"/>
                  </a:cubicBezTo>
                  <a:cubicBezTo>
                    <a:pt x="24" y="32"/>
                    <a:pt x="24" y="32"/>
                    <a:pt x="24" y="32"/>
                  </a:cubicBezTo>
                  <a:cubicBezTo>
                    <a:pt x="25" y="33"/>
                    <a:pt x="25" y="33"/>
                    <a:pt x="25" y="33"/>
                  </a:cubicBezTo>
                  <a:cubicBezTo>
                    <a:pt x="25" y="33"/>
                    <a:pt x="25" y="33"/>
                    <a:pt x="25" y="33"/>
                  </a:cubicBezTo>
                  <a:cubicBezTo>
                    <a:pt x="26" y="33"/>
                    <a:pt x="26" y="34"/>
                    <a:pt x="27" y="34"/>
                  </a:cubicBezTo>
                  <a:cubicBezTo>
                    <a:pt x="28" y="33"/>
                    <a:pt x="28" y="33"/>
                    <a:pt x="28" y="33"/>
                  </a:cubicBezTo>
                  <a:cubicBezTo>
                    <a:pt x="27" y="32"/>
                    <a:pt x="27" y="32"/>
                    <a:pt x="27" y="32"/>
                  </a:cubicBezTo>
                  <a:cubicBezTo>
                    <a:pt x="26" y="33"/>
                    <a:pt x="26" y="33"/>
                    <a:pt x="26" y="33"/>
                  </a:cubicBezTo>
                  <a:cubicBezTo>
                    <a:pt x="26" y="33"/>
                    <a:pt x="25" y="34"/>
                    <a:pt x="24" y="35"/>
                  </a:cubicBezTo>
                  <a:cubicBezTo>
                    <a:pt x="23" y="36"/>
                    <a:pt x="23" y="36"/>
                    <a:pt x="23" y="36"/>
                  </a:cubicBezTo>
                  <a:cubicBezTo>
                    <a:pt x="23" y="36"/>
                    <a:pt x="23" y="36"/>
                    <a:pt x="23" y="36"/>
                  </a:cubicBezTo>
                  <a:cubicBezTo>
                    <a:pt x="23" y="36"/>
                    <a:pt x="23" y="36"/>
                    <a:pt x="24" y="37"/>
                  </a:cubicBezTo>
                  <a:cubicBezTo>
                    <a:pt x="24" y="38"/>
                    <a:pt x="24" y="39"/>
                    <a:pt x="25" y="41"/>
                  </a:cubicBezTo>
                  <a:cubicBezTo>
                    <a:pt x="26" y="40"/>
                    <a:pt x="26" y="40"/>
                    <a:pt x="26" y="40"/>
                  </a:cubicBezTo>
                  <a:cubicBezTo>
                    <a:pt x="25" y="40"/>
                    <a:pt x="25" y="40"/>
                    <a:pt x="25" y="40"/>
                  </a:cubicBezTo>
                  <a:cubicBezTo>
                    <a:pt x="25" y="40"/>
                    <a:pt x="25" y="40"/>
                    <a:pt x="22" y="51"/>
                  </a:cubicBezTo>
                  <a:cubicBezTo>
                    <a:pt x="24" y="51"/>
                    <a:pt x="24" y="51"/>
                    <a:pt x="24" y="51"/>
                  </a:cubicBezTo>
                  <a:cubicBezTo>
                    <a:pt x="24" y="49"/>
                    <a:pt x="24" y="49"/>
                    <a:pt x="24" y="49"/>
                  </a:cubicBezTo>
                  <a:cubicBezTo>
                    <a:pt x="24" y="49"/>
                    <a:pt x="24" y="49"/>
                    <a:pt x="21" y="49"/>
                  </a:cubicBezTo>
                  <a:cubicBezTo>
                    <a:pt x="20" y="49"/>
                    <a:pt x="20" y="49"/>
                    <a:pt x="20" y="49"/>
                  </a:cubicBezTo>
                  <a:cubicBezTo>
                    <a:pt x="19" y="50"/>
                    <a:pt x="19" y="50"/>
                    <a:pt x="19" y="50"/>
                  </a:cubicBezTo>
                  <a:cubicBezTo>
                    <a:pt x="19" y="50"/>
                    <a:pt x="19" y="50"/>
                    <a:pt x="19" y="52"/>
                  </a:cubicBezTo>
                  <a:cubicBezTo>
                    <a:pt x="18" y="54"/>
                    <a:pt x="17" y="58"/>
                    <a:pt x="14" y="65"/>
                  </a:cubicBezTo>
                  <a:cubicBezTo>
                    <a:pt x="14" y="66"/>
                    <a:pt x="14" y="66"/>
                    <a:pt x="14" y="66"/>
                  </a:cubicBezTo>
                  <a:cubicBezTo>
                    <a:pt x="14" y="66"/>
                    <a:pt x="14" y="66"/>
                    <a:pt x="14" y="66"/>
                  </a:cubicBezTo>
                  <a:cubicBezTo>
                    <a:pt x="14" y="66"/>
                    <a:pt x="14" y="67"/>
                    <a:pt x="14" y="68"/>
                  </a:cubicBezTo>
                  <a:cubicBezTo>
                    <a:pt x="14" y="69"/>
                    <a:pt x="15" y="71"/>
                    <a:pt x="15" y="73"/>
                  </a:cubicBezTo>
                  <a:cubicBezTo>
                    <a:pt x="15" y="74"/>
                    <a:pt x="14" y="75"/>
                    <a:pt x="14" y="76"/>
                  </a:cubicBezTo>
                  <a:cubicBezTo>
                    <a:pt x="13" y="77"/>
                    <a:pt x="12" y="79"/>
                    <a:pt x="12" y="81"/>
                  </a:cubicBezTo>
                  <a:cubicBezTo>
                    <a:pt x="11" y="82"/>
                    <a:pt x="10" y="84"/>
                    <a:pt x="10" y="86"/>
                  </a:cubicBezTo>
                  <a:cubicBezTo>
                    <a:pt x="10" y="87"/>
                    <a:pt x="10" y="88"/>
                    <a:pt x="10" y="89"/>
                  </a:cubicBezTo>
                  <a:cubicBezTo>
                    <a:pt x="10" y="90"/>
                    <a:pt x="11" y="90"/>
                    <a:pt x="11" y="92"/>
                  </a:cubicBezTo>
                  <a:cubicBezTo>
                    <a:pt x="11" y="93"/>
                    <a:pt x="10" y="94"/>
                    <a:pt x="10" y="97"/>
                  </a:cubicBezTo>
                  <a:cubicBezTo>
                    <a:pt x="11" y="97"/>
                    <a:pt x="11" y="97"/>
                    <a:pt x="11" y="97"/>
                  </a:cubicBezTo>
                  <a:cubicBezTo>
                    <a:pt x="10" y="96"/>
                    <a:pt x="10" y="96"/>
                    <a:pt x="10" y="96"/>
                  </a:cubicBezTo>
                  <a:cubicBezTo>
                    <a:pt x="9" y="98"/>
                    <a:pt x="8" y="100"/>
                    <a:pt x="6" y="101"/>
                  </a:cubicBezTo>
                  <a:cubicBezTo>
                    <a:pt x="6" y="102"/>
                    <a:pt x="5" y="103"/>
                    <a:pt x="5" y="103"/>
                  </a:cubicBezTo>
                  <a:cubicBezTo>
                    <a:pt x="4" y="104"/>
                    <a:pt x="4" y="104"/>
                    <a:pt x="4" y="104"/>
                  </a:cubicBezTo>
                  <a:cubicBezTo>
                    <a:pt x="4" y="104"/>
                    <a:pt x="4" y="104"/>
                    <a:pt x="4" y="104"/>
                  </a:cubicBezTo>
                  <a:cubicBezTo>
                    <a:pt x="5" y="105"/>
                    <a:pt x="5" y="105"/>
                    <a:pt x="5" y="105"/>
                  </a:cubicBezTo>
                  <a:cubicBezTo>
                    <a:pt x="6" y="105"/>
                    <a:pt x="6" y="105"/>
                    <a:pt x="6" y="105"/>
                  </a:cubicBezTo>
                  <a:cubicBezTo>
                    <a:pt x="6" y="105"/>
                    <a:pt x="6" y="105"/>
                    <a:pt x="8" y="87"/>
                  </a:cubicBezTo>
                  <a:cubicBezTo>
                    <a:pt x="8" y="87"/>
                    <a:pt x="8" y="87"/>
                    <a:pt x="8" y="87"/>
                  </a:cubicBezTo>
                  <a:cubicBezTo>
                    <a:pt x="7" y="86"/>
                    <a:pt x="7" y="86"/>
                    <a:pt x="7" y="86"/>
                  </a:cubicBezTo>
                  <a:cubicBezTo>
                    <a:pt x="7" y="86"/>
                    <a:pt x="7" y="86"/>
                    <a:pt x="3" y="83"/>
                  </a:cubicBezTo>
                  <a:cubicBezTo>
                    <a:pt x="2" y="85"/>
                    <a:pt x="2" y="85"/>
                    <a:pt x="2" y="85"/>
                  </a:cubicBezTo>
                  <a:cubicBezTo>
                    <a:pt x="3" y="85"/>
                    <a:pt x="3" y="85"/>
                    <a:pt x="3" y="85"/>
                  </a:cubicBezTo>
                  <a:cubicBezTo>
                    <a:pt x="3" y="85"/>
                    <a:pt x="3" y="85"/>
                    <a:pt x="3" y="78"/>
                  </a:cubicBezTo>
                  <a:cubicBezTo>
                    <a:pt x="3" y="76"/>
                    <a:pt x="4" y="74"/>
                    <a:pt x="5" y="72"/>
                  </a:cubicBezTo>
                  <a:cubicBezTo>
                    <a:pt x="6" y="71"/>
                    <a:pt x="6" y="71"/>
                    <a:pt x="7" y="70"/>
                  </a:cubicBezTo>
                  <a:cubicBezTo>
                    <a:pt x="7" y="69"/>
                    <a:pt x="8" y="68"/>
                    <a:pt x="8" y="67"/>
                  </a:cubicBezTo>
                  <a:cubicBezTo>
                    <a:pt x="6" y="67"/>
                    <a:pt x="6" y="67"/>
                    <a:pt x="6" y="67"/>
                  </a:cubicBezTo>
                  <a:cubicBezTo>
                    <a:pt x="7" y="68"/>
                    <a:pt x="7" y="68"/>
                    <a:pt x="7" y="68"/>
                  </a:cubicBezTo>
                  <a:cubicBezTo>
                    <a:pt x="8" y="67"/>
                    <a:pt x="8" y="67"/>
                    <a:pt x="8" y="66"/>
                  </a:cubicBezTo>
                  <a:cubicBezTo>
                    <a:pt x="8" y="65"/>
                    <a:pt x="8" y="64"/>
                    <a:pt x="8" y="63"/>
                  </a:cubicBezTo>
                  <a:cubicBezTo>
                    <a:pt x="8" y="62"/>
                    <a:pt x="8" y="60"/>
                    <a:pt x="9" y="58"/>
                  </a:cubicBezTo>
                  <a:cubicBezTo>
                    <a:pt x="9" y="58"/>
                    <a:pt x="9" y="58"/>
                    <a:pt x="9" y="58"/>
                  </a:cubicBezTo>
                  <a:cubicBezTo>
                    <a:pt x="9" y="58"/>
                    <a:pt x="9" y="58"/>
                    <a:pt x="9" y="58"/>
                  </a:cubicBezTo>
                  <a:cubicBezTo>
                    <a:pt x="9" y="55"/>
                    <a:pt x="11" y="53"/>
                    <a:pt x="12" y="50"/>
                  </a:cubicBezTo>
                  <a:cubicBezTo>
                    <a:pt x="12" y="49"/>
                    <a:pt x="13" y="48"/>
                    <a:pt x="13" y="47"/>
                  </a:cubicBezTo>
                  <a:cubicBezTo>
                    <a:pt x="14" y="47"/>
                    <a:pt x="14" y="46"/>
                    <a:pt x="14" y="46"/>
                  </a:cubicBezTo>
                  <a:cubicBezTo>
                    <a:pt x="13" y="45"/>
                    <a:pt x="13" y="45"/>
                    <a:pt x="13" y="45"/>
                  </a:cubicBezTo>
                  <a:cubicBezTo>
                    <a:pt x="13" y="47"/>
                    <a:pt x="13" y="47"/>
                    <a:pt x="13" y="47"/>
                  </a:cubicBezTo>
                  <a:cubicBezTo>
                    <a:pt x="13" y="47"/>
                    <a:pt x="13" y="47"/>
                    <a:pt x="15" y="47"/>
                  </a:cubicBezTo>
                  <a:cubicBezTo>
                    <a:pt x="17" y="47"/>
                    <a:pt x="17" y="47"/>
                    <a:pt x="17" y="47"/>
                  </a:cubicBezTo>
                  <a:cubicBezTo>
                    <a:pt x="17" y="46"/>
                    <a:pt x="17" y="46"/>
                    <a:pt x="17" y="46"/>
                  </a:cubicBezTo>
                  <a:cubicBezTo>
                    <a:pt x="17" y="46"/>
                    <a:pt x="17" y="46"/>
                    <a:pt x="20" y="35"/>
                  </a:cubicBezTo>
                  <a:cubicBezTo>
                    <a:pt x="18" y="35"/>
                    <a:pt x="18" y="35"/>
                    <a:pt x="18" y="35"/>
                  </a:cubicBezTo>
                  <a:cubicBezTo>
                    <a:pt x="19" y="36"/>
                    <a:pt x="19" y="36"/>
                    <a:pt x="19" y="36"/>
                  </a:cubicBezTo>
                  <a:cubicBezTo>
                    <a:pt x="19" y="36"/>
                    <a:pt x="19" y="36"/>
                    <a:pt x="23" y="35"/>
                  </a:cubicBezTo>
                  <a:cubicBezTo>
                    <a:pt x="24" y="34"/>
                    <a:pt x="24" y="34"/>
                    <a:pt x="24" y="34"/>
                  </a:cubicBezTo>
                  <a:cubicBezTo>
                    <a:pt x="24" y="34"/>
                    <a:pt x="24" y="34"/>
                    <a:pt x="24" y="34"/>
                  </a:cubicBezTo>
                  <a:cubicBezTo>
                    <a:pt x="24" y="34"/>
                    <a:pt x="24" y="34"/>
                    <a:pt x="26" y="20"/>
                  </a:cubicBezTo>
                  <a:cubicBezTo>
                    <a:pt x="26" y="20"/>
                    <a:pt x="26" y="20"/>
                    <a:pt x="26" y="20"/>
                  </a:cubicBezTo>
                  <a:cubicBezTo>
                    <a:pt x="26" y="20"/>
                    <a:pt x="26" y="20"/>
                    <a:pt x="26" y="20"/>
                  </a:cubicBezTo>
                  <a:cubicBezTo>
                    <a:pt x="26" y="20"/>
                    <a:pt x="26" y="20"/>
                    <a:pt x="26" y="17"/>
                  </a:cubicBezTo>
                  <a:cubicBezTo>
                    <a:pt x="25" y="17"/>
                    <a:pt x="25" y="17"/>
                    <a:pt x="25" y="17"/>
                  </a:cubicBezTo>
                  <a:cubicBezTo>
                    <a:pt x="25" y="19"/>
                    <a:pt x="25" y="19"/>
                    <a:pt x="25" y="19"/>
                  </a:cubicBezTo>
                  <a:cubicBezTo>
                    <a:pt x="25" y="19"/>
                    <a:pt x="25" y="19"/>
                    <a:pt x="25" y="19"/>
                  </a:cubicBezTo>
                  <a:cubicBezTo>
                    <a:pt x="25" y="19"/>
                    <a:pt x="26" y="19"/>
                    <a:pt x="26" y="19"/>
                  </a:cubicBezTo>
                  <a:cubicBezTo>
                    <a:pt x="28" y="19"/>
                    <a:pt x="28" y="19"/>
                    <a:pt x="28" y="19"/>
                  </a:cubicBezTo>
                  <a:cubicBezTo>
                    <a:pt x="28" y="17"/>
                    <a:pt x="28" y="17"/>
                    <a:pt x="28" y="17"/>
                  </a:cubicBezTo>
                  <a:cubicBezTo>
                    <a:pt x="28" y="17"/>
                    <a:pt x="28" y="17"/>
                    <a:pt x="26" y="9"/>
                  </a:cubicBezTo>
                  <a:cubicBezTo>
                    <a:pt x="25" y="9"/>
                    <a:pt x="25" y="9"/>
                    <a:pt x="25" y="9"/>
                  </a:cubicBezTo>
                  <a:cubicBezTo>
                    <a:pt x="26" y="10"/>
                    <a:pt x="26" y="10"/>
                    <a:pt x="26" y="10"/>
                  </a:cubicBezTo>
                  <a:cubicBezTo>
                    <a:pt x="26" y="10"/>
                    <a:pt x="26" y="10"/>
                    <a:pt x="31" y="3"/>
                  </a:cubicBezTo>
                  <a:cubicBezTo>
                    <a:pt x="30" y="2"/>
                    <a:pt x="30" y="2"/>
                    <a:pt x="30" y="2"/>
                  </a:cubicBezTo>
                  <a:cubicBezTo>
                    <a:pt x="29" y="3"/>
                    <a:pt x="29" y="3"/>
                    <a:pt x="29" y="3"/>
                  </a:cubicBezTo>
                  <a:lnTo>
                    <a:pt x="3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2" name="Freeform 131"/>
            <p:cNvSpPr>
              <a:spLocks/>
            </p:cNvSpPr>
            <p:nvPr/>
          </p:nvSpPr>
          <p:spPr bwMode="auto">
            <a:xfrm>
              <a:off x="2695" y="1578"/>
              <a:ext cx="17" cy="14"/>
            </a:xfrm>
            <a:custGeom>
              <a:avLst/>
              <a:gdLst>
                <a:gd name="T0" fmla="*/ 12 w 12"/>
                <a:gd name="T1" fmla="*/ 6 h 10"/>
                <a:gd name="T2" fmla="*/ 11 w 12"/>
                <a:gd name="T3" fmla="*/ 0 h 10"/>
                <a:gd name="T4" fmla="*/ 0 w 12"/>
                <a:gd name="T5" fmla="*/ 3 h 10"/>
                <a:gd name="T6" fmla="*/ 3 w 12"/>
                <a:gd name="T7" fmla="*/ 7 h 10"/>
                <a:gd name="T8" fmla="*/ 3 w 12"/>
                <a:gd name="T9" fmla="*/ 10 h 10"/>
                <a:gd name="T10" fmla="*/ 7 w 12"/>
                <a:gd name="T11" fmla="*/ 10 h 10"/>
                <a:gd name="T12" fmla="*/ 8 w 12"/>
                <a:gd name="T13" fmla="*/ 6 h 10"/>
                <a:gd name="T14" fmla="*/ 12 w 12"/>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0">
                  <a:moveTo>
                    <a:pt x="12" y="6"/>
                  </a:moveTo>
                  <a:cubicBezTo>
                    <a:pt x="11" y="0"/>
                    <a:pt x="11" y="0"/>
                    <a:pt x="11" y="0"/>
                  </a:cubicBezTo>
                  <a:cubicBezTo>
                    <a:pt x="0" y="3"/>
                    <a:pt x="0" y="3"/>
                    <a:pt x="0" y="3"/>
                  </a:cubicBezTo>
                  <a:cubicBezTo>
                    <a:pt x="3" y="7"/>
                    <a:pt x="3" y="7"/>
                    <a:pt x="3" y="7"/>
                  </a:cubicBezTo>
                  <a:cubicBezTo>
                    <a:pt x="3" y="10"/>
                    <a:pt x="3" y="10"/>
                    <a:pt x="3" y="10"/>
                  </a:cubicBezTo>
                  <a:cubicBezTo>
                    <a:pt x="7" y="10"/>
                    <a:pt x="7" y="10"/>
                    <a:pt x="7" y="10"/>
                  </a:cubicBezTo>
                  <a:cubicBezTo>
                    <a:pt x="8" y="6"/>
                    <a:pt x="8" y="6"/>
                    <a:pt x="8" y="6"/>
                  </a:cubicBezTo>
                  <a:lnTo>
                    <a:pt x="12" y="6"/>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3" name="Freeform 132"/>
            <p:cNvSpPr>
              <a:spLocks/>
            </p:cNvSpPr>
            <p:nvPr/>
          </p:nvSpPr>
          <p:spPr bwMode="auto">
            <a:xfrm>
              <a:off x="2692" y="1575"/>
              <a:ext cx="23" cy="18"/>
            </a:xfrm>
            <a:custGeom>
              <a:avLst/>
              <a:gdLst>
                <a:gd name="T0" fmla="*/ 14 w 16"/>
                <a:gd name="T1" fmla="*/ 8 h 13"/>
                <a:gd name="T2" fmla="*/ 16 w 16"/>
                <a:gd name="T3" fmla="*/ 7 h 13"/>
                <a:gd name="T4" fmla="*/ 15 w 16"/>
                <a:gd name="T5" fmla="*/ 2 h 13"/>
                <a:gd name="T6" fmla="*/ 14 w 16"/>
                <a:gd name="T7" fmla="*/ 0 h 13"/>
                <a:gd name="T8" fmla="*/ 13 w 16"/>
                <a:gd name="T9" fmla="*/ 1 h 13"/>
                <a:gd name="T10" fmla="*/ 2 w 16"/>
                <a:gd name="T11" fmla="*/ 3 h 13"/>
                <a:gd name="T12" fmla="*/ 0 w 16"/>
                <a:gd name="T13" fmla="*/ 4 h 13"/>
                <a:gd name="T14" fmla="*/ 1 w 16"/>
                <a:gd name="T15" fmla="*/ 6 h 13"/>
                <a:gd name="T16" fmla="*/ 4 w 16"/>
                <a:gd name="T17" fmla="*/ 10 h 13"/>
                <a:gd name="T18" fmla="*/ 5 w 16"/>
                <a:gd name="T19" fmla="*/ 9 h 13"/>
                <a:gd name="T20" fmla="*/ 3 w 16"/>
                <a:gd name="T21" fmla="*/ 9 h 13"/>
                <a:gd name="T22" fmla="*/ 3 w 16"/>
                <a:gd name="T23" fmla="*/ 12 h 13"/>
                <a:gd name="T24" fmla="*/ 3 w 16"/>
                <a:gd name="T25" fmla="*/ 13 h 13"/>
                <a:gd name="T26" fmla="*/ 5 w 16"/>
                <a:gd name="T27" fmla="*/ 13 h 13"/>
                <a:gd name="T28" fmla="*/ 9 w 16"/>
                <a:gd name="T29" fmla="*/ 13 h 13"/>
                <a:gd name="T30" fmla="*/ 10 w 16"/>
                <a:gd name="T31" fmla="*/ 13 h 13"/>
                <a:gd name="T32" fmla="*/ 10 w 16"/>
                <a:gd name="T33" fmla="*/ 12 h 13"/>
                <a:gd name="T34" fmla="*/ 12 w 16"/>
                <a:gd name="T35" fmla="*/ 8 h 13"/>
                <a:gd name="T36" fmla="*/ 10 w 16"/>
                <a:gd name="T37" fmla="*/ 8 h 13"/>
                <a:gd name="T38" fmla="*/ 10 w 16"/>
                <a:gd name="T39" fmla="*/ 9 h 13"/>
                <a:gd name="T40" fmla="*/ 14 w 16"/>
                <a:gd name="T41" fmla="*/ 9 h 13"/>
                <a:gd name="T42" fmla="*/ 16 w 16"/>
                <a:gd name="T43" fmla="*/ 9 h 13"/>
                <a:gd name="T44" fmla="*/ 16 w 16"/>
                <a:gd name="T45" fmla="*/ 7 h 13"/>
                <a:gd name="T46" fmla="*/ 14 w 16"/>
                <a:gd name="T47" fmla="*/ 8 h 13"/>
                <a:gd name="T48" fmla="*/ 14 w 16"/>
                <a:gd name="T49" fmla="*/ 6 h 13"/>
                <a:gd name="T50" fmla="*/ 10 w 16"/>
                <a:gd name="T51" fmla="*/ 6 h 13"/>
                <a:gd name="T52" fmla="*/ 9 w 16"/>
                <a:gd name="T53" fmla="*/ 6 h 13"/>
                <a:gd name="T54" fmla="*/ 9 w 16"/>
                <a:gd name="T55" fmla="*/ 7 h 13"/>
                <a:gd name="T56" fmla="*/ 9 w 16"/>
                <a:gd name="T57" fmla="*/ 8 h 13"/>
                <a:gd name="T58" fmla="*/ 8 w 16"/>
                <a:gd name="T59" fmla="*/ 11 h 13"/>
                <a:gd name="T60" fmla="*/ 9 w 16"/>
                <a:gd name="T61" fmla="*/ 12 h 13"/>
                <a:gd name="T62" fmla="*/ 9 w 16"/>
                <a:gd name="T63" fmla="*/ 10 h 13"/>
                <a:gd name="T64" fmla="*/ 5 w 16"/>
                <a:gd name="T65" fmla="*/ 10 h 13"/>
                <a:gd name="T66" fmla="*/ 5 w 16"/>
                <a:gd name="T67" fmla="*/ 12 h 13"/>
                <a:gd name="T68" fmla="*/ 6 w 16"/>
                <a:gd name="T69" fmla="*/ 12 h 13"/>
                <a:gd name="T70" fmla="*/ 6 w 16"/>
                <a:gd name="T71" fmla="*/ 9 h 13"/>
                <a:gd name="T72" fmla="*/ 6 w 16"/>
                <a:gd name="T73" fmla="*/ 9 h 13"/>
                <a:gd name="T74" fmla="*/ 6 w 16"/>
                <a:gd name="T75" fmla="*/ 8 h 13"/>
                <a:gd name="T76" fmla="*/ 4 w 16"/>
                <a:gd name="T77" fmla="*/ 4 h 13"/>
                <a:gd name="T78" fmla="*/ 2 w 16"/>
                <a:gd name="T79" fmla="*/ 5 h 13"/>
                <a:gd name="T80" fmla="*/ 3 w 16"/>
                <a:gd name="T81" fmla="*/ 6 h 13"/>
                <a:gd name="T82" fmla="*/ 13 w 16"/>
                <a:gd name="T83" fmla="*/ 4 h 13"/>
                <a:gd name="T84" fmla="*/ 13 w 16"/>
                <a:gd name="T85" fmla="*/ 2 h 13"/>
                <a:gd name="T86" fmla="*/ 12 w 16"/>
                <a:gd name="T87" fmla="*/ 3 h 13"/>
                <a:gd name="T88" fmla="*/ 13 w 16"/>
                <a:gd name="T89" fmla="*/ 8 h 13"/>
                <a:gd name="T90" fmla="*/ 14 w 16"/>
                <a:gd name="T91" fmla="*/ 8 h 13"/>
                <a:gd name="T92" fmla="*/ 14 w 16"/>
                <a:gd name="T93" fmla="*/ 6 h 13"/>
                <a:gd name="T94" fmla="*/ 14 w 16"/>
                <a:gd name="T9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13">
                  <a:moveTo>
                    <a:pt x="14" y="8"/>
                  </a:moveTo>
                  <a:cubicBezTo>
                    <a:pt x="16" y="7"/>
                    <a:pt x="16" y="7"/>
                    <a:pt x="16" y="7"/>
                  </a:cubicBezTo>
                  <a:cubicBezTo>
                    <a:pt x="15" y="2"/>
                    <a:pt x="15" y="2"/>
                    <a:pt x="15" y="2"/>
                  </a:cubicBezTo>
                  <a:cubicBezTo>
                    <a:pt x="14" y="0"/>
                    <a:pt x="14" y="0"/>
                    <a:pt x="14" y="0"/>
                  </a:cubicBezTo>
                  <a:cubicBezTo>
                    <a:pt x="13" y="1"/>
                    <a:pt x="13" y="1"/>
                    <a:pt x="13" y="1"/>
                  </a:cubicBezTo>
                  <a:cubicBezTo>
                    <a:pt x="2" y="3"/>
                    <a:pt x="2" y="3"/>
                    <a:pt x="2" y="3"/>
                  </a:cubicBezTo>
                  <a:cubicBezTo>
                    <a:pt x="0" y="4"/>
                    <a:pt x="0" y="4"/>
                    <a:pt x="0" y="4"/>
                  </a:cubicBezTo>
                  <a:cubicBezTo>
                    <a:pt x="1" y="6"/>
                    <a:pt x="1" y="6"/>
                    <a:pt x="1" y="6"/>
                  </a:cubicBezTo>
                  <a:cubicBezTo>
                    <a:pt x="4" y="10"/>
                    <a:pt x="4" y="10"/>
                    <a:pt x="4" y="10"/>
                  </a:cubicBezTo>
                  <a:cubicBezTo>
                    <a:pt x="5" y="9"/>
                    <a:pt x="5" y="9"/>
                    <a:pt x="5" y="9"/>
                  </a:cubicBezTo>
                  <a:cubicBezTo>
                    <a:pt x="3" y="9"/>
                    <a:pt x="3" y="9"/>
                    <a:pt x="3" y="9"/>
                  </a:cubicBezTo>
                  <a:cubicBezTo>
                    <a:pt x="3" y="12"/>
                    <a:pt x="3" y="12"/>
                    <a:pt x="3" y="12"/>
                  </a:cubicBezTo>
                  <a:cubicBezTo>
                    <a:pt x="3" y="13"/>
                    <a:pt x="3" y="13"/>
                    <a:pt x="3" y="13"/>
                  </a:cubicBezTo>
                  <a:cubicBezTo>
                    <a:pt x="5" y="13"/>
                    <a:pt x="5" y="13"/>
                    <a:pt x="5" y="13"/>
                  </a:cubicBezTo>
                  <a:cubicBezTo>
                    <a:pt x="9" y="13"/>
                    <a:pt x="9" y="13"/>
                    <a:pt x="9" y="13"/>
                  </a:cubicBezTo>
                  <a:cubicBezTo>
                    <a:pt x="10" y="13"/>
                    <a:pt x="10" y="13"/>
                    <a:pt x="10" y="13"/>
                  </a:cubicBezTo>
                  <a:cubicBezTo>
                    <a:pt x="10" y="12"/>
                    <a:pt x="10" y="12"/>
                    <a:pt x="10" y="12"/>
                  </a:cubicBezTo>
                  <a:cubicBezTo>
                    <a:pt x="12" y="8"/>
                    <a:pt x="12" y="8"/>
                    <a:pt x="12" y="8"/>
                  </a:cubicBezTo>
                  <a:cubicBezTo>
                    <a:pt x="10" y="8"/>
                    <a:pt x="10" y="8"/>
                    <a:pt x="10" y="8"/>
                  </a:cubicBezTo>
                  <a:cubicBezTo>
                    <a:pt x="10" y="9"/>
                    <a:pt x="10" y="9"/>
                    <a:pt x="10" y="9"/>
                  </a:cubicBezTo>
                  <a:cubicBezTo>
                    <a:pt x="14" y="9"/>
                    <a:pt x="14" y="9"/>
                    <a:pt x="14" y="9"/>
                  </a:cubicBezTo>
                  <a:cubicBezTo>
                    <a:pt x="16" y="9"/>
                    <a:pt x="16" y="9"/>
                    <a:pt x="16" y="9"/>
                  </a:cubicBezTo>
                  <a:cubicBezTo>
                    <a:pt x="16" y="7"/>
                    <a:pt x="16" y="7"/>
                    <a:pt x="16" y="7"/>
                  </a:cubicBezTo>
                  <a:cubicBezTo>
                    <a:pt x="14" y="8"/>
                    <a:pt x="14" y="8"/>
                    <a:pt x="14" y="8"/>
                  </a:cubicBezTo>
                  <a:cubicBezTo>
                    <a:pt x="14" y="6"/>
                    <a:pt x="14" y="6"/>
                    <a:pt x="14" y="6"/>
                  </a:cubicBezTo>
                  <a:cubicBezTo>
                    <a:pt x="10" y="6"/>
                    <a:pt x="10" y="6"/>
                    <a:pt x="10" y="6"/>
                  </a:cubicBezTo>
                  <a:cubicBezTo>
                    <a:pt x="9" y="6"/>
                    <a:pt x="9" y="6"/>
                    <a:pt x="9" y="6"/>
                  </a:cubicBezTo>
                  <a:cubicBezTo>
                    <a:pt x="9" y="7"/>
                    <a:pt x="9" y="7"/>
                    <a:pt x="9" y="7"/>
                  </a:cubicBezTo>
                  <a:cubicBezTo>
                    <a:pt x="9" y="7"/>
                    <a:pt x="9" y="7"/>
                    <a:pt x="9" y="8"/>
                  </a:cubicBezTo>
                  <a:cubicBezTo>
                    <a:pt x="9" y="8"/>
                    <a:pt x="8" y="9"/>
                    <a:pt x="8" y="11"/>
                  </a:cubicBezTo>
                  <a:cubicBezTo>
                    <a:pt x="9" y="12"/>
                    <a:pt x="9" y="12"/>
                    <a:pt x="9" y="12"/>
                  </a:cubicBezTo>
                  <a:cubicBezTo>
                    <a:pt x="9" y="10"/>
                    <a:pt x="9" y="10"/>
                    <a:pt x="9" y="10"/>
                  </a:cubicBezTo>
                  <a:cubicBezTo>
                    <a:pt x="9" y="10"/>
                    <a:pt x="9" y="10"/>
                    <a:pt x="5" y="10"/>
                  </a:cubicBezTo>
                  <a:cubicBezTo>
                    <a:pt x="5" y="12"/>
                    <a:pt x="5" y="12"/>
                    <a:pt x="5" y="12"/>
                  </a:cubicBezTo>
                  <a:cubicBezTo>
                    <a:pt x="6" y="12"/>
                    <a:pt x="6" y="12"/>
                    <a:pt x="6" y="12"/>
                  </a:cubicBezTo>
                  <a:cubicBezTo>
                    <a:pt x="6" y="12"/>
                    <a:pt x="6" y="12"/>
                    <a:pt x="6" y="9"/>
                  </a:cubicBezTo>
                  <a:cubicBezTo>
                    <a:pt x="6" y="9"/>
                    <a:pt x="6" y="9"/>
                    <a:pt x="6" y="9"/>
                  </a:cubicBezTo>
                  <a:cubicBezTo>
                    <a:pt x="6" y="8"/>
                    <a:pt x="6" y="8"/>
                    <a:pt x="6" y="8"/>
                  </a:cubicBezTo>
                  <a:cubicBezTo>
                    <a:pt x="6" y="8"/>
                    <a:pt x="6" y="8"/>
                    <a:pt x="4" y="4"/>
                  </a:cubicBezTo>
                  <a:cubicBezTo>
                    <a:pt x="2" y="5"/>
                    <a:pt x="2" y="5"/>
                    <a:pt x="2" y="5"/>
                  </a:cubicBezTo>
                  <a:cubicBezTo>
                    <a:pt x="3" y="6"/>
                    <a:pt x="3" y="6"/>
                    <a:pt x="3" y="6"/>
                  </a:cubicBezTo>
                  <a:cubicBezTo>
                    <a:pt x="3" y="6"/>
                    <a:pt x="3" y="6"/>
                    <a:pt x="13" y="4"/>
                  </a:cubicBezTo>
                  <a:cubicBezTo>
                    <a:pt x="13" y="2"/>
                    <a:pt x="13" y="2"/>
                    <a:pt x="13" y="2"/>
                  </a:cubicBezTo>
                  <a:cubicBezTo>
                    <a:pt x="12" y="3"/>
                    <a:pt x="12" y="3"/>
                    <a:pt x="12" y="3"/>
                  </a:cubicBezTo>
                  <a:cubicBezTo>
                    <a:pt x="12" y="3"/>
                    <a:pt x="12" y="3"/>
                    <a:pt x="13" y="8"/>
                  </a:cubicBezTo>
                  <a:cubicBezTo>
                    <a:pt x="14" y="8"/>
                    <a:pt x="14" y="8"/>
                    <a:pt x="14" y="8"/>
                  </a:cubicBezTo>
                  <a:cubicBezTo>
                    <a:pt x="14" y="6"/>
                    <a:pt x="14" y="6"/>
                    <a:pt x="14" y="6"/>
                  </a:cubicBezTo>
                  <a:lnTo>
                    <a:pt x="14"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4" name="Freeform 133"/>
            <p:cNvSpPr>
              <a:spLocks/>
            </p:cNvSpPr>
            <p:nvPr/>
          </p:nvSpPr>
          <p:spPr bwMode="auto">
            <a:xfrm>
              <a:off x="3144" y="1568"/>
              <a:ext cx="65" cy="132"/>
            </a:xfrm>
            <a:custGeom>
              <a:avLst/>
              <a:gdLst>
                <a:gd name="T0" fmla="*/ 34 w 46"/>
                <a:gd name="T1" fmla="*/ 2 h 94"/>
                <a:gd name="T2" fmla="*/ 31 w 46"/>
                <a:gd name="T3" fmla="*/ 9 h 94"/>
                <a:gd name="T4" fmla="*/ 31 w 46"/>
                <a:gd name="T5" fmla="*/ 2 h 94"/>
                <a:gd name="T6" fmla="*/ 26 w 46"/>
                <a:gd name="T7" fmla="*/ 3 h 94"/>
                <a:gd name="T8" fmla="*/ 22 w 46"/>
                <a:gd name="T9" fmla="*/ 9 h 94"/>
                <a:gd name="T10" fmla="*/ 16 w 46"/>
                <a:gd name="T11" fmla="*/ 11 h 94"/>
                <a:gd name="T12" fmla="*/ 8 w 46"/>
                <a:gd name="T13" fmla="*/ 29 h 94"/>
                <a:gd name="T14" fmla="*/ 1 w 46"/>
                <a:gd name="T15" fmla="*/ 38 h 94"/>
                <a:gd name="T16" fmla="*/ 8 w 46"/>
                <a:gd name="T17" fmla="*/ 53 h 94"/>
                <a:gd name="T18" fmla="*/ 3 w 46"/>
                <a:gd name="T19" fmla="*/ 61 h 94"/>
                <a:gd name="T20" fmla="*/ 5 w 46"/>
                <a:gd name="T21" fmla="*/ 64 h 94"/>
                <a:gd name="T22" fmla="*/ 5 w 46"/>
                <a:gd name="T23" fmla="*/ 73 h 94"/>
                <a:gd name="T24" fmla="*/ 9 w 46"/>
                <a:gd name="T25" fmla="*/ 75 h 94"/>
                <a:gd name="T26" fmla="*/ 9 w 46"/>
                <a:gd name="T27" fmla="*/ 79 h 94"/>
                <a:gd name="T28" fmla="*/ 13 w 46"/>
                <a:gd name="T29" fmla="*/ 79 h 94"/>
                <a:gd name="T30" fmla="*/ 11 w 46"/>
                <a:gd name="T31" fmla="*/ 82 h 94"/>
                <a:gd name="T32" fmla="*/ 11 w 46"/>
                <a:gd name="T33" fmla="*/ 87 h 94"/>
                <a:gd name="T34" fmla="*/ 8 w 46"/>
                <a:gd name="T35" fmla="*/ 94 h 94"/>
                <a:gd name="T36" fmla="*/ 15 w 46"/>
                <a:gd name="T37" fmla="*/ 91 h 94"/>
                <a:gd name="T38" fmla="*/ 19 w 46"/>
                <a:gd name="T39" fmla="*/ 83 h 94"/>
                <a:gd name="T40" fmla="*/ 17 w 46"/>
                <a:gd name="T41" fmla="*/ 83 h 94"/>
                <a:gd name="T42" fmla="*/ 19 w 46"/>
                <a:gd name="T43" fmla="*/ 76 h 94"/>
                <a:gd name="T44" fmla="*/ 20 w 46"/>
                <a:gd name="T45" fmla="*/ 73 h 94"/>
                <a:gd name="T46" fmla="*/ 19 w 46"/>
                <a:gd name="T47" fmla="*/ 73 h 94"/>
                <a:gd name="T48" fmla="*/ 26 w 46"/>
                <a:gd name="T49" fmla="*/ 65 h 94"/>
                <a:gd name="T50" fmla="*/ 32 w 46"/>
                <a:gd name="T51" fmla="*/ 61 h 94"/>
                <a:gd name="T52" fmla="*/ 32 w 46"/>
                <a:gd name="T53" fmla="*/ 55 h 94"/>
                <a:gd name="T54" fmla="*/ 40 w 46"/>
                <a:gd name="T55" fmla="*/ 44 h 94"/>
                <a:gd name="T56" fmla="*/ 36 w 46"/>
                <a:gd name="T57" fmla="*/ 44 h 94"/>
                <a:gd name="T58" fmla="*/ 32 w 46"/>
                <a:gd name="T59" fmla="*/ 38 h 94"/>
                <a:gd name="T60" fmla="*/ 36 w 46"/>
                <a:gd name="T61" fmla="*/ 30 h 94"/>
                <a:gd name="T62" fmla="*/ 32 w 46"/>
                <a:gd name="T63" fmla="*/ 23 h 94"/>
                <a:gd name="T64" fmla="*/ 34 w 46"/>
                <a:gd name="T65" fmla="*/ 17 h 94"/>
                <a:gd name="T66" fmla="*/ 40 w 46"/>
                <a:gd name="T67" fmla="*/ 18 h 94"/>
                <a:gd name="T68" fmla="*/ 46 w 46"/>
                <a:gd name="T69" fmla="*/ 9 h 94"/>
                <a:gd name="T70" fmla="*/ 42 w 46"/>
                <a:gd name="T71" fmla="*/ 0 h 94"/>
                <a:gd name="T72" fmla="*/ 34 w 46"/>
                <a:gd name="T73"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94">
                  <a:moveTo>
                    <a:pt x="34" y="2"/>
                  </a:moveTo>
                  <a:cubicBezTo>
                    <a:pt x="31" y="9"/>
                    <a:pt x="31" y="9"/>
                    <a:pt x="31" y="9"/>
                  </a:cubicBezTo>
                  <a:cubicBezTo>
                    <a:pt x="31" y="2"/>
                    <a:pt x="31" y="2"/>
                    <a:pt x="31" y="2"/>
                  </a:cubicBezTo>
                  <a:cubicBezTo>
                    <a:pt x="31" y="2"/>
                    <a:pt x="27" y="2"/>
                    <a:pt x="26" y="3"/>
                  </a:cubicBezTo>
                  <a:cubicBezTo>
                    <a:pt x="23" y="5"/>
                    <a:pt x="22" y="9"/>
                    <a:pt x="22" y="9"/>
                  </a:cubicBezTo>
                  <a:cubicBezTo>
                    <a:pt x="22" y="9"/>
                    <a:pt x="20" y="7"/>
                    <a:pt x="16" y="11"/>
                  </a:cubicBezTo>
                  <a:cubicBezTo>
                    <a:pt x="13" y="15"/>
                    <a:pt x="8" y="29"/>
                    <a:pt x="8" y="29"/>
                  </a:cubicBezTo>
                  <a:cubicBezTo>
                    <a:pt x="8" y="29"/>
                    <a:pt x="1" y="32"/>
                    <a:pt x="1" y="38"/>
                  </a:cubicBezTo>
                  <a:cubicBezTo>
                    <a:pt x="0" y="48"/>
                    <a:pt x="8" y="48"/>
                    <a:pt x="8" y="53"/>
                  </a:cubicBezTo>
                  <a:cubicBezTo>
                    <a:pt x="5" y="60"/>
                    <a:pt x="3" y="61"/>
                    <a:pt x="3" y="61"/>
                  </a:cubicBezTo>
                  <a:cubicBezTo>
                    <a:pt x="5" y="64"/>
                    <a:pt x="5" y="64"/>
                    <a:pt x="5" y="64"/>
                  </a:cubicBezTo>
                  <a:cubicBezTo>
                    <a:pt x="5" y="73"/>
                    <a:pt x="5" y="73"/>
                    <a:pt x="5" y="73"/>
                  </a:cubicBezTo>
                  <a:cubicBezTo>
                    <a:pt x="9" y="75"/>
                    <a:pt x="9" y="75"/>
                    <a:pt x="9" y="75"/>
                  </a:cubicBezTo>
                  <a:cubicBezTo>
                    <a:pt x="9" y="79"/>
                    <a:pt x="9" y="79"/>
                    <a:pt x="9" y="79"/>
                  </a:cubicBezTo>
                  <a:cubicBezTo>
                    <a:pt x="9" y="79"/>
                    <a:pt x="13" y="78"/>
                    <a:pt x="13" y="79"/>
                  </a:cubicBezTo>
                  <a:cubicBezTo>
                    <a:pt x="13" y="80"/>
                    <a:pt x="11" y="82"/>
                    <a:pt x="11" y="82"/>
                  </a:cubicBezTo>
                  <a:cubicBezTo>
                    <a:pt x="11" y="87"/>
                    <a:pt x="11" y="87"/>
                    <a:pt x="11" y="87"/>
                  </a:cubicBezTo>
                  <a:cubicBezTo>
                    <a:pt x="11" y="88"/>
                    <a:pt x="8" y="94"/>
                    <a:pt x="8" y="94"/>
                  </a:cubicBezTo>
                  <a:cubicBezTo>
                    <a:pt x="15" y="91"/>
                    <a:pt x="15" y="91"/>
                    <a:pt x="15" y="91"/>
                  </a:cubicBezTo>
                  <a:cubicBezTo>
                    <a:pt x="19" y="83"/>
                    <a:pt x="19" y="83"/>
                    <a:pt x="19" y="83"/>
                  </a:cubicBezTo>
                  <a:cubicBezTo>
                    <a:pt x="17" y="83"/>
                    <a:pt x="17" y="83"/>
                    <a:pt x="17" y="83"/>
                  </a:cubicBezTo>
                  <a:cubicBezTo>
                    <a:pt x="19" y="76"/>
                    <a:pt x="19" y="76"/>
                    <a:pt x="19" y="76"/>
                  </a:cubicBezTo>
                  <a:cubicBezTo>
                    <a:pt x="20" y="73"/>
                    <a:pt x="20" y="73"/>
                    <a:pt x="20" y="73"/>
                  </a:cubicBezTo>
                  <a:cubicBezTo>
                    <a:pt x="19" y="73"/>
                    <a:pt x="19" y="73"/>
                    <a:pt x="19" y="73"/>
                  </a:cubicBezTo>
                  <a:cubicBezTo>
                    <a:pt x="26" y="65"/>
                    <a:pt x="26" y="65"/>
                    <a:pt x="26" y="65"/>
                  </a:cubicBezTo>
                  <a:cubicBezTo>
                    <a:pt x="32" y="61"/>
                    <a:pt x="32" y="61"/>
                    <a:pt x="32" y="61"/>
                  </a:cubicBezTo>
                  <a:cubicBezTo>
                    <a:pt x="32" y="55"/>
                    <a:pt x="32" y="55"/>
                    <a:pt x="32" y="55"/>
                  </a:cubicBezTo>
                  <a:cubicBezTo>
                    <a:pt x="40" y="44"/>
                    <a:pt x="40" y="44"/>
                    <a:pt x="40" y="44"/>
                  </a:cubicBezTo>
                  <a:cubicBezTo>
                    <a:pt x="36" y="44"/>
                    <a:pt x="36" y="44"/>
                    <a:pt x="36" y="44"/>
                  </a:cubicBezTo>
                  <a:cubicBezTo>
                    <a:pt x="32" y="38"/>
                    <a:pt x="32" y="38"/>
                    <a:pt x="32" y="38"/>
                  </a:cubicBezTo>
                  <a:cubicBezTo>
                    <a:pt x="32" y="38"/>
                    <a:pt x="35" y="34"/>
                    <a:pt x="36" y="30"/>
                  </a:cubicBezTo>
                  <a:cubicBezTo>
                    <a:pt x="36" y="28"/>
                    <a:pt x="32" y="23"/>
                    <a:pt x="32" y="23"/>
                  </a:cubicBezTo>
                  <a:cubicBezTo>
                    <a:pt x="34" y="17"/>
                    <a:pt x="34" y="17"/>
                    <a:pt x="34" y="17"/>
                  </a:cubicBezTo>
                  <a:cubicBezTo>
                    <a:pt x="40" y="18"/>
                    <a:pt x="40" y="18"/>
                    <a:pt x="40" y="18"/>
                  </a:cubicBezTo>
                  <a:cubicBezTo>
                    <a:pt x="46" y="9"/>
                    <a:pt x="46" y="9"/>
                    <a:pt x="46" y="9"/>
                  </a:cubicBezTo>
                  <a:cubicBezTo>
                    <a:pt x="42" y="0"/>
                    <a:pt x="42" y="0"/>
                    <a:pt x="42" y="0"/>
                  </a:cubicBezTo>
                  <a:lnTo>
                    <a:pt x="34" y="2"/>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5" name="Freeform 134"/>
            <p:cNvSpPr>
              <a:spLocks/>
            </p:cNvSpPr>
            <p:nvPr/>
          </p:nvSpPr>
          <p:spPr bwMode="auto">
            <a:xfrm>
              <a:off x="3144" y="1567"/>
              <a:ext cx="68" cy="138"/>
            </a:xfrm>
            <a:custGeom>
              <a:avLst/>
              <a:gdLst>
                <a:gd name="T0" fmla="*/ 32 w 48"/>
                <a:gd name="T1" fmla="*/ 10 h 98"/>
                <a:gd name="T2" fmla="*/ 24 w 48"/>
                <a:gd name="T3" fmla="*/ 3 h 98"/>
                <a:gd name="T4" fmla="*/ 22 w 48"/>
                <a:gd name="T5" fmla="*/ 10 h 98"/>
                <a:gd name="T6" fmla="*/ 15 w 48"/>
                <a:gd name="T7" fmla="*/ 11 h 98"/>
                <a:gd name="T8" fmla="*/ 4 w 48"/>
                <a:gd name="T9" fmla="*/ 31 h 98"/>
                <a:gd name="T10" fmla="*/ 1 w 48"/>
                <a:gd name="T11" fmla="*/ 47 h 98"/>
                <a:gd name="T12" fmla="*/ 3 w 48"/>
                <a:gd name="T13" fmla="*/ 60 h 98"/>
                <a:gd name="T14" fmla="*/ 2 w 48"/>
                <a:gd name="T15" fmla="*/ 61 h 98"/>
                <a:gd name="T16" fmla="*/ 2 w 48"/>
                <a:gd name="T17" fmla="*/ 63 h 98"/>
                <a:gd name="T18" fmla="*/ 4 w 48"/>
                <a:gd name="T19" fmla="*/ 76 h 98"/>
                <a:gd name="T20" fmla="*/ 8 w 48"/>
                <a:gd name="T21" fmla="*/ 80 h 98"/>
                <a:gd name="T22" fmla="*/ 13 w 48"/>
                <a:gd name="T23" fmla="*/ 81 h 98"/>
                <a:gd name="T24" fmla="*/ 12 w 48"/>
                <a:gd name="T25" fmla="*/ 81 h 98"/>
                <a:gd name="T26" fmla="*/ 12 w 48"/>
                <a:gd name="T27" fmla="*/ 80 h 98"/>
                <a:gd name="T28" fmla="*/ 12 w 48"/>
                <a:gd name="T29" fmla="*/ 80 h 98"/>
                <a:gd name="T30" fmla="*/ 12 w 48"/>
                <a:gd name="T31" fmla="*/ 80 h 98"/>
                <a:gd name="T32" fmla="*/ 9 w 48"/>
                <a:gd name="T33" fmla="*/ 82 h 98"/>
                <a:gd name="T34" fmla="*/ 9 w 48"/>
                <a:gd name="T35" fmla="*/ 88 h 98"/>
                <a:gd name="T36" fmla="*/ 7 w 48"/>
                <a:gd name="T37" fmla="*/ 94 h 98"/>
                <a:gd name="T38" fmla="*/ 16 w 48"/>
                <a:gd name="T39" fmla="*/ 93 h 98"/>
                <a:gd name="T40" fmla="*/ 17 w 48"/>
                <a:gd name="T41" fmla="*/ 84 h 98"/>
                <a:gd name="T42" fmla="*/ 22 w 48"/>
                <a:gd name="T43" fmla="*/ 75 h 98"/>
                <a:gd name="T44" fmla="*/ 20 w 48"/>
                <a:gd name="T45" fmla="*/ 75 h 98"/>
                <a:gd name="T46" fmla="*/ 34 w 48"/>
                <a:gd name="T47" fmla="*/ 63 h 98"/>
                <a:gd name="T48" fmla="*/ 42 w 48"/>
                <a:gd name="T49" fmla="*/ 46 h 98"/>
                <a:gd name="T50" fmla="*/ 38 w 48"/>
                <a:gd name="T51" fmla="*/ 44 h 98"/>
                <a:gd name="T52" fmla="*/ 38 w 48"/>
                <a:gd name="T53" fmla="*/ 31 h 98"/>
                <a:gd name="T54" fmla="*/ 34 w 48"/>
                <a:gd name="T55" fmla="*/ 25 h 98"/>
                <a:gd name="T56" fmla="*/ 41 w 48"/>
                <a:gd name="T57" fmla="*/ 21 h 98"/>
                <a:gd name="T58" fmla="*/ 43 w 48"/>
                <a:gd name="T59" fmla="*/ 1 h 98"/>
                <a:gd name="T60" fmla="*/ 34 w 48"/>
                <a:gd name="T61" fmla="*/ 4 h 98"/>
                <a:gd name="T62" fmla="*/ 46 w 48"/>
                <a:gd name="T63" fmla="*/ 10 h 98"/>
                <a:gd name="T64" fmla="*/ 34 w 48"/>
                <a:gd name="T65" fmla="*/ 16 h 98"/>
                <a:gd name="T66" fmla="*/ 31 w 48"/>
                <a:gd name="T67" fmla="*/ 26 h 98"/>
                <a:gd name="T68" fmla="*/ 35 w 48"/>
                <a:gd name="T69" fmla="*/ 31 h 98"/>
                <a:gd name="T70" fmla="*/ 31 w 48"/>
                <a:gd name="T71" fmla="*/ 40 h 98"/>
                <a:gd name="T72" fmla="*/ 40 w 48"/>
                <a:gd name="T73" fmla="*/ 45 h 98"/>
                <a:gd name="T74" fmla="*/ 31 w 48"/>
                <a:gd name="T75" fmla="*/ 62 h 98"/>
                <a:gd name="T76" fmla="*/ 24 w 48"/>
                <a:gd name="T77" fmla="*/ 65 h 98"/>
                <a:gd name="T78" fmla="*/ 20 w 48"/>
                <a:gd name="T79" fmla="*/ 74 h 98"/>
                <a:gd name="T80" fmla="*/ 16 w 48"/>
                <a:gd name="T81" fmla="*/ 84 h 98"/>
                <a:gd name="T82" fmla="*/ 17 w 48"/>
                <a:gd name="T83" fmla="*/ 83 h 98"/>
                <a:gd name="T84" fmla="*/ 8 w 48"/>
                <a:gd name="T85" fmla="*/ 95 h 98"/>
                <a:gd name="T86" fmla="*/ 12 w 48"/>
                <a:gd name="T87" fmla="*/ 83 h 98"/>
                <a:gd name="T88" fmla="*/ 15 w 48"/>
                <a:gd name="T89" fmla="*/ 80 h 98"/>
                <a:gd name="T90" fmla="*/ 9 w 48"/>
                <a:gd name="T91" fmla="*/ 80 h 98"/>
                <a:gd name="T92" fmla="*/ 6 w 48"/>
                <a:gd name="T93" fmla="*/ 73 h 98"/>
                <a:gd name="T94" fmla="*/ 6 w 48"/>
                <a:gd name="T95" fmla="*/ 64 h 98"/>
                <a:gd name="T96" fmla="*/ 10 w 48"/>
                <a:gd name="T97" fmla="*/ 54 h 98"/>
                <a:gd name="T98" fmla="*/ 3 w 48"/>
                <a:gd name="T99" fmla="*/ 40 h 98"/>
                <a:gd name="T100" fmla="*/ 8 w 48"/>
                <a:gd name="T101" fmla="*/ 31 h 98"/>
                <a:gd name="T102" fmla="*/ 12 w 48"/>
                <a:gd name="T103" fmla="*/ 23 h 98"/>
                <a:gd name="T104" fmla="*/ 21 w 48"/>
                <a:gd name="T105" fmla="*/ 11 h 98"/>
                <a:gd name="T106" fmla="*/ 20 w 48"/>
                <a:gd name="T107" fmla="*/ 11 h 98"/>
                <a:gd name="T108" fmla="*/ 26 w 48"/>
                <a:gd name="T109" fmla="*/ 6 h 98"/>
                <a:gd name="T110" fmla="*/ 31 w 48"/>
                <a:gd name="T111" fmla="*/ 4 h 98"/>
                <a:gd name="T112" fmla="*/ 32 w 48"/>
                <a:gd name="T113" fmla="*/ 1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 h="98">
                  <a:moveTo>
                    <a:pt x="34" y="3"/>
                  </a:moveTo>
                  <a:cubicBezTo>
                    <a:pt x="32" y="2"/>
                    <a:pt x="32" y="2"/>
                    <a:pt x="32" y="2"/>
                  </a:cubicBezTo>
                  <a:cubicBezTo>
                    <a:pt x="30" y="9"/>
                    <a:pt x="30" y="9"/>
                    <a:pt x="30" y="9"/>
                  </a:cubicBezTo>
                  <a:cubicBezTo>
                    <a:pt x="31" y="10"/>
                    <a:pt x="31" y="10"/>
                    <a:pt x="31" y="10"/>
                  </a:cubicBezTo>
                  <a:cubicBezTo>
                    <a:pt x="32" y="10"/>
                    <a:pt x="32" y="10"/>
                    <a:pt x="32" y="10"/>
                  </a:cubicBezTo>
                  <a:cubicBezTo>
                    <a:pt x="32" y="3"/>
                    <a:pt x="32" y="3"/>
                    <a:pt x="32" y="3"/>
                  </a:cubicBezTo>
                  <a:cubicBezTo>
                    <a:pt x="32" y="1"/>
                    <a:pt x="32" y="1"/>
                    <a:pt x="32" y="1"/>
                  </a:cubicBezTo>
                  <a:cubicBezTo>
                    <a:pt x="31" y="1"/>
                    <a:pt x="31" y="1"/>
                    <a:pt x="31" y="1"/>
                  </a:cubicBezTo>
                  <a:cubicBezTo>
                    <a:pt x="31" y="1"/>
                    <a:pt x="30" y="1"/>
                    <a:pt x="29" y="2"/>
                  </a:cubicBezTo>
                  <a:cubicBezTo>
                    <a:pt x="27" y="2"/>
                    <a:pt x="26" y="2"/>
                    <a:pt x="24" y="3"/>
                  </a:cubicBezTo>
                  <a:cubicBezTo>
                    <a:pt x="26" y="4"/>
                    <a:pt x="26" y="4"/>
                    <a:pt x="26" y="4"/>
                  </a:cubicBezTo>
                  <a:cubicBezTo>
                    <a:pt x="25" y="3"/>
                    <a:pt x="25" y="3"/>
                    <a:pt x="25" y="3"/>
                  </a:cubicBezTo>
                  <a:cubicBezTo>
                    <a:pt x="23" y="4"/>
                    <a:pt x="22" y="5"/>
                    <a:pt x="21" y="7"/>
                  </a:cubicBezTo>
                  <a:cubicBezTo>
                    <a:pt x="20" y="8"/>
                    <a:pt x="20" y="9"/>
                    <a:pt x="20" y="9"/>
                  </a:cubicBezTo>
                  <a:cubicBezTo>
                    <a:pt x="22" y="10"/>
                    <a:pt x="22" y="10"/>
                    <a:pt x="22" y="10"/>
                  </a:cubicBezTo>
                  <a:cubicBezTo>
                    <a:pt x="23" y="9"/>
                    <a:pt x="23" y="9"/>
                    <a:pt x="23" y="9"/>
                  </a:cubicBezTo>
                  <a:cubicBezTo>
                    <a:pt x="22" y="8"/>
                    <a:pt x="22" y="8"/>
                    <a:pt x="21" y="8"/>
                  </a:cubicBezTo>
                  <a:cubicBezTo>
                    <a:pt x="19" y="8"/>
                    <a:pt x="18" y="9"/>
                    <a:pt x="15" y="11"/>
                  </a:cubicBezTo>
                  <a:cubicBezTo>
                    <a:pt x="15" y="11"/>
                    <a:pt x="15" y="11"/>
                    <a:pt x="15" y="11"/>
                  </a:cubicBezTo>
                  <a:cubicBezTo>
                    <a:pt x="15" y="11"/>
                    <a:pt x="15" y="11"/>
                    <a:pt x="15" y="11"/>
                  </a:cubicBezTo>
                  <a:cubicBezTo>
                    <a:pt x="13" y="14"/>
                    <a:pt x="11" y="18"/>
                    <a:pt x="10" y="22"/>
                  </a:cubicBezTo>
                  <a:cubicBezTo>
                    <a:pt x="8" y="26"/>
                    <a:pt x="7" y="29"/>
                    <a:pt x="7" y="29"/>
                  </a:cubicBezTo>
                  <a:cubicBezTo>
                    <a:pt x="8" y="30"/>
                    <a:pt x="8" y="30"/>
                    <a:pt x="8" y="30"/>
                  </a:cubicBezTo>
                  <a:cubicBezTo>
                    <a:pt x="7" y="28"/>
                    <a:pt x="7" y="28"/>
                    <a:pt x="7" y="28"/>
                  </a:cubicBezTo>
                  <a:cubicBezTo>
                    <a:pt x="7" y="29"/>
                    <a:pt x="6" y="29"/>
                    <a:pt x="4" y="31"/>
                  </a:cubicBezTo>
                  <a:cubicBezTo>
                    <a:pt x="2" y="33"/>
                    <a:pt x="0" y="35"/>
                    <a:pt x="0" y="39"/>
                  </a:cubicBezTo>
                  <a:cubicBezTo>
                    <a:pt x="1" y="39"/>
                    <a:pt x="1" y="39"/>
                    <a:pt x="1" y="39"/>
                  </a:cubicBezTo>
                  <a:cubicBezTo>
                    <a:pt x="0" y="39"/>
                    <a:pt x="0" y="39"/>
                    <a:pt x="0" y="39"/>
                  </a:cubicBezTo>
                  <a:cubicBezTo>
                    <a:pt x="0" y="40"/>
                    <a:pt x="0" y="41"/>
                    <a:pt x="0" y="41"/>
                  </a:cubicBezTo>
                  <a:cubicBezTo>
                    <a:pt x="0" y="43"/>
                    <a:pt x="0" y="45"/>
                    <a:pt x="1" y="47"/>
                  </a:cubicBezTo>
                  <a:cubicBezTo>
                    <a:pt x="2" y="49"/>
                    <a:pt x="4" y="50"/>
                    <a:pt x="5" y="51"/>
                  </a:cubicBezTo>
                  <a:cubicBezTo>
                    <a:pt x="6" y="52"/>
                    <a:pt x="6" y="53"/>
                    <a:pt x="7" y="54"/>
                  </a:cubicBezTo>
                  <a:cubicBezTo>
                    <a:pt x="8" y="54"/>
                    <a:pt x="8" y="54"/>
                    <a:pt x="8" y="54"/>
                  </a:cubicBezTo>
                  <a:cubicBezTo>
                    <a:pt x="7" y="54"/>
                    <a:pt x="7" y="54"/>
                    <a:pt x="7" y="54"/>
                  </a:cubicBezTo>
                  <a:cubicBezTo>
                    <a:pt x="5" y="57"/>
                    <a:pt x="4" y="59"/>
                    <a:pt x="3" y="60"/>
                  </a:cubicBezTo>
                  <a:cubicBezTo>
                    <a:pt x="3" y="60"/>
                    <a:pt x="2" y="61"/>
                    <a:pt x="2" y="61"/>
                  </a:cubicBezTo>
                  <a:cubicBezTo>
                    <a:pt x="2" y="61"/>
                    <a:pt x="2" y="61"/>
                    <a:pt x="2" y="61"/>
                  </a:cubicBezTo>
                  <a:cubicBezTo>
                    <a:pt x="2" y="61"/>
                    <a:pt x="2" y="61"/>
                    <a:pt x="2" y="61"/>
                  </a:cubicBezTo>
                  <a:cubicBezTo>
                    <a:pt x="2" y="62"/>
                    <a:pt x="2" y="62"/>
                    <a:pt x="2" y="62"/>
                  </a:cubicBezTo>
                  <a:cubicBezTo>
                    <a:pt x="2" y="61"/>
                    <a:pt x="2" y="61"/>
                    <a:pt x="2" y="61"/>
                  </a:cubicBezTo>
                  <a:cubicBezTo>
                    <a:pt x="2" y="61"/>
                    <a:pt x="2" y="61"/>
                    <a:pt x="2" y="61"/>
                  </a:cubicBezTo>
                  <a:cubicBezTo>
                    <a:pt x="2" y="62"/>
                    <a:pt x="2" y="62"/>
                    <a:pt x="2" y="62"/>
                  </a:cubicBezTo>
                  <a:cubicBezTo>
                    <a:pt x="2" y="61"/>
                    <a:pt x="2" y="61"/>
                    <a:pt x="2" y="61"/>
                  </a:cubicBezTo>
                  <a:cubicBezTo>
                    <a:pt x="0" y="62"/>
                    <a:pt x="0" y="62"/>
                    <a:pt x="0" y="62"/>
                  </a:cubicBezTo>
                  <a:cubicBezTo>
                    <a:pt x="2" y="63"/>
                    <a:pt x="2" y="63"/>
                    <a:pt x="2" y="63"/>
                  </a:cubicBezTo>
                  <a:cubicBezTo>
                    <a:pt x="4" y="66"/>
                    <a:pt x="4" y="66"/>
                    <a:pt x="4" y="66"/>
                  </a:cubicBezTo>
                  <a:cubicBezTo>
                    <a:pt x="5" y="65"/>
                    <a:pt x="5" y="65"/>
                    <a:pt x="5" y="65"/>
                  </a:cubicBezTo>
                  <a:cubicBezTo>
                    <a:pt x="4" y="65"/>
                    <a:pt x="4" y="65"/>
                    <a:pt x="4" y="65"/>
                  </a:cubicBezTo>
                  <a:cubicBezTo>
                    <a:pt x="4" y="74"/>
                    <a:pt x="4" y="74"/>
                    <a:pt x="4" y="74"/>
                  </a:cubicBezTo>
                  <a:cubicBezTo>
                    <a:pt x="4" y="76"/>
                    <a:pt x="4" y="76"/>
                    <a:pt x="4" y="76"/>
                  </a:cubicBezTo>
                  <a:cubicBezTo>
                    <a:pt x="5" y="76"/>
                    <a:pt x="5" y="76"/>
                    <a:pt x="5" y="76"/>
                  </a:cubicBezTo>
                  <a:cubicBezTo>
                    <a:pt x="9" y="77"/>
                    <a:pt x="9" y="77"/>
                    <a:pt x="9" y="77"/>
                  </a:cubicBezTo>
                  <a:cubicBezTo>
                    <a:pt x="9" y="76"/>
                    <a:pt x="9" y="76"/>
                    <a:pt x="9" y="76"/>
                  </a:cubicBezTo>
                  <a:cubicBezTo>
                    <a:pt x="8" y="76"/>
                    <a:pt x="8" y="76"/>
                    <a:pt x="8" y="76"/>
                  </a:cubicBezTo>
                  <a:cubicBezTo>
                    <a:pt x="8" y="80"/>
                    <a:pt x="8" y="80"/>
                    <a:pt x="8" y="80"/>
                  </a:cubicBezTo>
                  <a:cubicBezTo>
                    <a:pt x="8" y="82"/>
                    <a:pt x="8" y="82"/>
                    <a:pt x="8" y="82"/>
                  </a:cubicBezTo>
                  <a:cubicBezTo>
                    <a:pt x="10" y="81"/>
                    <a:pt x="10" y="81"/>
                    <a:pt x="10" y="81"/>
                  </a:cubicBezTo>
                  <a:cubicBezTo>
                    <a:pt x="10" y="81"/>
                    <a:pt x="10" y="81"/>
                    <a:pt x="10" y="81"/>
                  </a:cubicBezTo>
                  <a:cubicBezTo>
                    <a:pt x="11" y="81"/>
                    <a:pt x="12" y="81"/>
                    <a:pt x="12" y="81"/>
                  </a:cubicBezTo>
                  <a:cubicBezTo>
                    <a:pt x="13" y="81"/>
                    <a:pt x="13" y="81"/>
                    <a:pt x="13" y="81"/>
                  </a:cubicBezTo>
                  <a:cubicBezTo>
                    <a:pt x="13" y="81"/>
                    <a:pt x="13" y="81"/>
                    <a:pt x="13" y="81"/>
                  </a:cubicBezTo>
                  <a:cubicBezTo>
                    <a:pt x="12" y="81"/>
                    <a:pt x="12" y="81"/>
                    <a:pt x="12" y="81"/>
                  </a:cubicBezTo>
                  <a:cubicBezTo>
                    <a:pt x="13" y="81"/>
                    <a:pt x="13" y="81"/>
                    <a:pt x="13" y="81"/>
                  </a:cubicBezTo>
                  <a:cubicBezTo>
                    <a:pt x="13" y="81"/>
                    <a:pt x="13" y="81"/>
                    <a:pt x="13" y="81"/>
                  </a:cubicBezTo>
                  <a:cubicBezTo>
                    <a:pt x="12" y="81"/>
                    <a:pt x="12" y="81"/>
                    <a:pt x="12" y="81"/>
                  </a:cubicBezTo>
                  <a:cubicBezTo>
                    <a:pt x="13" y="80"/>
                    <a:pt x="13" y="80"/>
                    <a:pt x="13" y="80"/>
                  </a:cubicBezTo>
                  <a:cubicBezTo>
                    <a:pt x="12" y="80"/>
                    <a:pt x="12" y="80"/>
                    <a:pt x="12" y="80"/>
                  </a:cubicBezTo>
                  <a:cubicBezTo>
                    <a:pt x="12" y="81"/>
                    <a:pt x="12" y="81"/>
                    <a:pt x="12" y="81"/>
                  </a:cubicBezTo>
                  <a:cubicBezTo>
                    <a:pt x="13" y="80"/>
                    <a:pt x="13" y="80"/>
                    <a:pt x="13" y="80"/>
                  </a:cubicBezTo>
                  <a:cubicBezTo>
                    <a:pt x="12" y="80"/>
                    <a:pt x="12" y="80"/>
                    <a:pt x="12" y="80"/>
                  </a:cubicBezTo>
                  <a:cubicBezTo>
                    <a:pt x="13" y="80"/>
                    <a:pt x="13" y="80"/>
                    <a:pt x="13" y="80"/>
                  </a:cubicBezTo>
                  <a:cubicBezTo>
                    <a:pt x="12" y="80"/>
                    <a:pt x="12" y="80"/>
                    <a:pt x="12" y="80"/>
                  </a:cubicBezTo>
                  <a:cubicBezTo>
                    <a:pt x="12" y="80"/>
                    <a:pt x="12" y="80"/>
                    <a:pt x="12" y="80"/>
                  </a:cubicBezTo>
                  <a:cubicBezTo>
                    <a:pt x="13" y="80"/>
                    <a:pt x="13" y="80"/>
                    <a:pt x="13" y="80"/>
                  </a:cubicBezTo>
                  <a:cubicBezTo>
                    <a:pt x="12" y="80"/>
                    <a:pt x="12" y="80"/>
                    <a:pt x="12" y="80"/>
                  </a:cubicBezTo>
                  <a:cubicBezTo>
                    <a:pt x="12" y="80"/>
                    <a:pt x="12" y="80"/>
                    <a:pt x="12" y="80"/>
                  </a:cubicBezTo>
                  <a:cubicBezTo>
                    <a:pt x="12" y="80"/>
                    <a:pt x="12" y="80"/>
                    <a:pt x="12" y="80"/>
                  </a:cubicBezTo>
                  <a:cubicBezTo>
                    <a:pt x="12" y="80"/>
                    <a:pt x="12" y="80"/>
                    <a:pt x="12" y="80"/>
                  </a:cubicBezTo>
                  <a:cubicBezTo>
                    <a:pt x="12" y="80"/>
                    <a:pt x="12" y="80"/>
                    <a:pt x="12" y="80"/>
                  </a:cubicBezTo>
                  <a:cubicBezTo>
                    <a:pt x="12" y="80"/>
                    <a:pt x="12" y="80"/>
                    <a:pt x="12" y="80"/>
                  </a:cubicBezTo>
                  <a:cubicBezTo>
                    <a:pt x="12" y="80"/>
                    <a:pt x="11" y="80"/>
                    <a:pt x="11" y="81"/>
                  </a:cubicBezTo>
                  <a:cubicBezTo>
                    <a:pt x="10" y="81"/>
                    <a:pt x="10" y="81"/>
                    <a:pt x="10" y="81"/>
                  </a:cubicBezTo>
                  <a:cubicBezTo>
                    <a:pt x="10" y="81"/>
                    <a:pt x="10" y="81"/>
                    <a:pt x="10" y="81"/>
                  </a:cubicBezTo>
                  <a:cubicBezTo>
                    <a:pt x="10" y="81"/>
                    <a:pt x="10" y="81"/>
                    <a:pt x="10" y="81"/>
                  </a:cubicBezTo>
                  <a:cubicBezTo>
                    <a:pt x="9" y="82"/>
                    <a:pt x="9" y="82"/>
                    <a:pt x="9" y="82"/>
                  </a:cubicBezTo>
                  <a:cubicBezTo>
                    <a:pt x="9" y="83"/>
                    <a:pt x="9" y="83"/>
                    <a:pt x="9" y="83"/>
                  </a:cubicBezTo>
                  <a:cubicBezTo>
                    <a:pt x="9" y="88"/>
                    <a:pt x="9" y="88"/>
                    <a:pt x="9" y="88"/>
                  </a:cubicBezTo>
                  <a:cubicBezTo>
                    <a:pt x="9" y="88"/>
                    <a:pt x="9" y="88"/>
                    <a:pt x="9" y="88"/>
                  </a:cubicBezTo>
                  <a:cubicBezTo>
                    <a:pt x="9" y="88"/>
                    <a:pt x="9" y="88"/>
                    <a:pt x="9" y="88"/>
                  </a:cubicBezTo>
                  <a:cubicBezTo>
                    <a:pt x="9" y="88"/>
                    <a:pt x="9" y="88"/>
                    <a:pt x="9" y="88"/>
                  </a:cubicBezTo>
                  <a:cubicBezTo>
                    <a:pt x="9" y="88"/>
                    <a:pt x="9" y="88"/>
                    <a:pt x="9" y="88"/>
                  </a:cubicBezTo>
                  <a:cubicBezTo>
                    <a:pt x="9" y="88"/>
                    <a:pt x="9" y="88"/>
                    <a:pt x="9" y="88"/>
                  </a:cubicBezTo>
                  <a:cubicBezTo>
                    <a:pt x="9" y="88"/>
                    <a:pt x="9" y="89"/>
                    <a:pt x="9" y="89"/>
                  </a:cubicBezTo>
                  <a:cubicBezTo>
                    <a:pt x="8" y="90"/>
                    <a:pt x="8" y="91"/>
                    <a:pt x="7" y="92"/>
                  </a:cubicBezTo>
                  <a:cubicBezTo>
                    <a:pt x="7" y="93"/>
                    <a:pt x="7" y="94"/>
                    <a:pt x="7" y="94"/>
                  </a:cubicBezTo>
                  <a:cubicBezTo>
                    <a:pt x="5" y="98"/>
                    <a:pt x="5" y="98"/>
                    <a:pt x="5" y="98"/>
                  </a:cubicBezTo>
                  <a:cubicBezTo>
                    <a:pt x="9" y="96"/>
                    <a:pt x="9" y="96"/>
                    <a:pt x="9" y="96"/>
                  </a:cubicBezTo>
                  <a:cubicBezTo>
                    <a:pt x="15" y="93"/>
                    <a:pt x="15" y="93"/>
                    <a:pt x="15" y="93"/>
                  </a:cubicBezTo>
                  <a:cubicBezTo>
                    <a:pt x="16" y="93"/>
                    <a:pt x="16" y="93"/>
                    <a:pt x="16" y="93"/>
                  </a:cubicBezTo>
                  <a:cubicBezTo>
                    <a:pt x="16" y="93"/>
                    <a:pt x="16" y="93"/>
                    <a:pt x="16" y="93"/>
                  </a:cubicBezTo>
                  <a:cubicBezTo>
                    <a:pt x="20" y="85"/>
                    <a:pt x="20" y="85"/>
                    <a:pt x="20" y="85"/>
                  </a:cubicBezTo>
                  <a:cubicBezTo>
                    <a:pt x="21" y="82"/>
                    <a:pt x="21" y="82"/>
                    <a:pt x="21" y="82"/>
                  </a:cubicBezTo>
                  <a:cubicBezTo>
                    <a:pt x="19" y="82"/>
                    <a:pt x="19" y="82"/>
                    <a:pt x="19" y="82"/>
                  </a:cubicBezTo>
                  <a:cubicBezTo>
                    <a:pt x="17" y="82"/>
                    <a:pt x="17" y="82"/>
                    <a:pt x="17" y="82"/>
                  </a:cubicBezTo>
                  <a:cubicBezTo>
                    <a:pt x="17" y="84"/>
                    <a:pt x="17" y="84"/>
                    <a:pt x="17" y="84"/>
                  </a:cubicBezTo>
                  <a:cubicBezTo>
                    <a:pt x="19" y="84"/>
                    <a:pt x="19" y="84"/>
                    <a:pt x="19" y="84"/>
                  </a:cubicBezTo>
                  <a:cubicBezTo>
                    <a:pt x="20" y="77"/>
                    <a:pt x="20" y="77"/>
                    <a:pt x="20" y="77"/>
                  </a:cubicBezTo>
                  <a:cubicBezTo>
                    <a:pt x="19" y="77"/>
                    <a:pt x="19" y="77"/>
                    <a:pt x="19" y="77"/>
                  </a:cubicBezTo>
                  <a:cubicBezTo>
                    <a:pt x="20" y="78"/>
                    <a:pt x="20" y="78"/>
                    <a:pt x="20" y="78"/>
                  </a:cubicBezTo>
                  <a:cubicBezTo>
                    <a:pt x="22" y="75"/>
                    <a:pt x="22" y="75"/>
                    <a:pt x="22" y="75"/>
                  </a:cubicBezTo>
                  <a:cubicBezTo>
                    <a:pt x="23" y="73"/>
                    <a:pt x="23" y="73"/>
                    <a:pt x="23" y="73"/>
                  </a:cubicBezTo>
                  <a:cubicBezTo>
                    <a:pt x="20" y="73"/>
                    <a:pt x="20" y="73"/>
                    <a:pt x="20" y="73"/>
                  </a:cubicBezTo>
                  <a:cubicBezTo>
                    <a:pt x="19" y="73"/>
                    <a:pt x="19" y="73"/>
                    <a:pt x="19" y="73"/>
                  </a:cubicBezTo>
                  <a:cubicBezTo>
                    <a:pt x="19" y="74"/>
                    <a:pt x="19" y="74"/>
                    <a:pt x="19" y="74"/>
                  </a:cubicBezTo>
                  <a:cubicBezTo>
                    <a:pt x="20" y="75"/>
                    <a:pt x="20" y="75"/>
                    <a:pt x="20" y="75"/>
                  </a:cubicBezTo>
                  <a:cubicBezTo>
                    <a:pt x="27" y="67"/>
                    <a:pt x="27" y="67"/>
                    <a:pt x="27" y="67"/>
                  </a:cubicBezTo>
                  <a:cubicBezTo>
                    <a:pt x="26" y="66"/>
                    <a:pt x="26" y="66"/>
                    <a:pt x="26" y="66"/>
                  </a:cubicBezTo>
                  <a:cubicBezTo>
                    <a:pt x="26" y="68"/>
                    <a:pt x="26" y="68"/>
                    <a:pt x="26" y="68"/>
                  </a:cubicBezTo>
                  <a:cubicBezTo>
                    <a:pt x="33" y="64"/>
                    <a:pt x="33" y="64"/>
                    <a:pt x="33" y="64"/>
                  </a:cubicBezTo>
                  <a:cubicBezTo>
                    <a:pt x="34" y="63"/>
                    <a:pt x="34" y="63"/>
                    <a:pt x="34" y="63"/>
                  </a:cubicBezTo>
                  <a:cubicBezTo>
                    <a:pt x="34" y="62"/>
                    <a:pt x="34" y="62"/>
                    <a:pt x="34" y="62"/>
                  </a:cubicBezTo>
                  <a:cubicBezTo>
                    <a:pt x="34" y="56"/>
                    <a:pt x="34" y="56"/>
                    <a:pt x="34" y="56"/>
                  </a:cubicBezTo>
                  <a:cubicBezTo>
                    <a:pt x="32" y="56"/>
                    <a:pt x="32" y="56"/>
                    <a:pt x="32" y="56"/>
                  </a:cubicBezTo>
                  <a:cubicBezTo>
                    <a:pt x="34" y="56"/>
                    <a:pt x="34" y="56"/>
                    <a:pt x="34" y="56"/>
                  </a:cubicBezTo>
                  <a:cubicBezTo>
                    <a:pt x="42" y="46"/>
                    <a:pt x="42" y="46"/>
                    <a:pt x="42" y="46"/>
                  </a:cubicBezTo>
                  <a:cubicBezTo>
                    <a:pt x="43" y="43"/>
                    <a:pt x="43" y="43"/>
                    <a:pt x="43" y="43"/>
                  </a:cubicBezTo>
                  <a:cubicBezTo>
                    <a:pt x="40" y="43"/>
                    <a:pt x="40" y="43"/>
                    <a:pt x="40" y="43"/>
                  </a:cubicBezTo>
                  <a:cubicBezTo>
                    <a:pt x="36" y="43"/>
                    <a:pt x="36" y="43"/>
                    <a:pt x="36" y="43"/>
                  </a:cubicBezTo>
                  <a:cubicBezTo>
                    <a:pt x="36" y="45"/>
                    <a:pt x="36" y="45"/>
                    <a:pt x="36" y="45"/>
                  </a:cubicBezTo>
                  <a:cubicBezTo>
                    <a:pt x="38" y="44"/>
                    <a:pt x="38" y="44"/>
                    <a:pt x="38" y="44"/>
                  </a:cubicBezTo>
                  <a:cubicBezTo>
                    <a:pt x="34" y="38"/>
                    <a:pt x="34" y="38"/>
                    <a:pt x="34" y="38"/>
                  </a:cubicBezTo>
                  <a:cubicBezTo>
                    <a:pt x="32" y="39"/>
                    <a:pt x="32" y="39"/>
                    <a:pt x="32" y="39"/>
                  </a:cubicBezTo>
                  <a:cubicBezTo>
                    <a:pt x="34" y="40"/>
                    <a:pt x="34" y="40"/>
                    <a:pt x="34" y="40"/>
                  </a:cubicBezTo>
                  <a:cubicBezTo>
                    <a:pt x="34" y="40"/>
                    <a:pt x="36" y="36"/>
                    <a:pt x="38" y="32"/>
                  </a:cubicBezTo>
                  <a:cubicBezTo>
                    <a:pt x="38" y="31"/>
                    <a:pt x="38" y="31"/>
                    <a:pt x="38" y="31"/>
                  </a:cubicBezTo>
                  <a:cubicBezTo>
                    <a:pt x="38" y="31"/>
                    <a:pt x="38" y="31"/>
                    <a:pt x="38" y="31"/>
                  </a:cubicBezTo>
                  <a:cubicBezTo>
                    <a:pt x="38" y="30"/>
                    <a:pt x="38" y="29"/>
                    <a:pt x="37" y="28"/>
                  </a:cubicBezTo>
                  <a:cubicBezTo>
                    <a:pt x="36" y="26"/>
                    <a:pt x="33" y="23"/>
                    <a:pt x="33" y="23"/>
                  </a:cubicBezTo>
                  <a:cubicBezTo>
                    <a:pt x="32" y="24"/>
                    <a:pt x="32" y="24"/>
                    <a:pt x="32" y="24"/>
                  </a:cubicBezTo>
                  <a:cubicBezTo>
                    <a:pt x="34" y="25"/>
                    <a:pt x="34" y="25"/>
                    <a:pt x="34" y="25"/>
                  </a:cubicBezTo>
                  <a:cubicBezTo>
                    <a:pt x="35" y="18"/>
                    <a:pt x="35" y="18"/>
                    <a:pt x="35" y="18"/>
                  </a:cubicBezTo>
                  <a:cubicBezTo>
                    <a:pt x="34" y="18"/>
                    <a:pt x="34" y="18"/>
                    <a:pt x="34" y="18"/>
                  </a:cubicBezTo>
                  <a:cubicBezTo>
                    <a:pt x="33" y="19"/>
                    <a:pt x="33" y="19"/>
                    <a:pt x="33" y="19"/>
                  </a:cubicBezTo>
                  <a:cubicBezTo>
                    <a:pt x="40" y="21"/>
                    <a:pt x="40" y="21"/>
                    <a:pt x="40" y="21"/>
                  </a:cubicBezTo>
                  <a:cubicBezTo>
                    <a:pt x="41" y="21"/>
                    <a:pt x="41" y="21"/>
                    <a:pt x="41" y="21"/>
                  </a:cubicBezTo>
                  <a:cubicBezTo>
                    <a:pt x="42" y="20"/>
                    <a:pt x="42" y="20"/>
                    <a:pt x="42" y="20"/>
                  </a:cubicBezTo>
                  <a:cubicBezTo>
                    <a:pt x="47" y="10"/>
                    <a:pt x="47" y="10"/>
                    <a:pt x="47" y="10"/>
                  </a:cubicBezTo>
                  <a:cubicBezTo>
                    <a:pt x="48" y="10"/>
                    <a:pt x="48" y="10"/>
                    <a:pt x="48" y="10"/>
                  </a:cubicBezTo>
                  <a:cubicBezTo>
                    <a:pt x="47" y="9"/>
                    <a:pt x="47" y="9"/>
                    <a:pt x="47" y="9"/>
                  </a:cubicBezTo>
                  <a:cubicBezTo>
                    <a:pt x="43" y="1"/>
                    <a:pt x="43" y="1"/>
                    <a:pt x="43" y="1"/>
                  </a:cubicBezTo>
                  <a:cubicBezTo>
                    <a:pt x="43" y="0"/>
                    <a:pt x="43" y="0"/>
                    <a:pt x="43" y="0"/>
                  </a:cubicBezTo>
                  <a:cubicBezTo>
                    <a:pt x="33" y="2"/>
                    <a:pt x="33" y="2"/>
                    <a:pt x="33" y="2"/>
                  </a:cubicBezTo>
                  <a:cubicBezTo>
                    <a:pt x="32" y="2"/>
                    <a:pt x="32" y="2"/>
                    <a:pt x="32" y="2"/>
                  </a:cubicBezTo>
                  <a:cubicBezTo>
                    <a:pt x="34" y="3"/>
                    <a:pt x="34" y="3"/>
                    <a:pt x="34" y="3"/>
                  </a:cubicBezTo>
                  <a:cubicBezTo>
                    <a:pt x="34" y="4"/>
                    <a:pt x="34" y="4"/>
                    <a:pt x="34" y="4"/>
                  </a:cubicBezTo>
                  <a:cubicBezTo>
                    <a:pt x="42" y="3"/>
                    <a:pt x="42" y="3"/>
                    <a:pt x="42" y="3"/>
                  </a:cubicBezTo>
                  <a:cubicBezTo>
                    <a:pt x="42" y="1"/>
                    <a:pt x="42" y="1"/>
                    <a:pt x="42" y="1"/>
                  </a:cubicBezTo>
                  <a:cubicBezTo>
                    <a:pt x="40" y="2"/>
                    <a:pt x="40" y="2"/>
                    <a:pt x="40" y="2"/>
                  </a:cubicBezTo>
                  <a:cubicBezTo>
                    <a:pt x="40" y="2"/>
                    <a:pt x="40" y="2"/>
                    <a:pt x="44" y="10"/>
                  </a:cubicBezTo>
                  <a:cubicBezTo>
                    <a:pt x="46" y="10"/>
                    <a:pt x="46" y="10"/>
                    <a:pt x="46" y="10"/>
                  </a:cubicBezTo>
                  <a:cubicBezTo>
                    <a:pt x="45" y="9"/>
                    <a:pt x="45" y="9"/>
                    <a:pt x="45" y="9"/>
                  </a:cubicBezTo>
                  <a:cubicBezTo>
                    <a:pt x="45" y="9"/>
                    <a:pt x="45" y="9"/>
                    <a:pt x="39" y="18"/>
                  </a:cubicBezTo>
                  <a:cubicBezTo>
                    <a:pt x="40" y="19"/>
                    <a:pt x="40" y="19"/>
                    <a:pt x="40" y="19"/>
                  </a:cubicBezTo>
                  <a:cubicBezTo>
                    <a:pt x="41" y="18"/>
                    <a:pt x="41" y="18"/>
                    <a:pt x="41" y="18"/>
                  </a:cubicBezTo>
                  <a:cubicBezTo>
                    <a:pt x="41" y="18"/>
                    <a:pt x="41" y="18"/>
                    <a:pt x="34" y="16"/>
                  </a:cubicBezTo>
                  <a:cubicBezTo>
                    <a:pt x="32" y="16"/>
                    <a:pt x="32" y="16"/>
                    <a:pt x="32" y="16"/>
                  </a:cubicBezTo>
                  <a:cubicBezTo>
                    <a:pt x="32" y="17"/>
                    <a:pt x="32" y="17"/>
                    <a:pt x="32" y="17"/>
                  </a:cubicBezTo>
                  <a:cubicBezTo>
                    <a:pt x="32" y="17"/>
                    <a:pt x="32" y="17"/>
                    <a:pt x="31" y="24"/>
                  </a:cubicBezTo>
                  <a:cubicBezTo>
                    <a:pt x="31" y="25"/>
                    <a:pt x="31" y="25"/>
                    <a:pt x="31" y="25"/>
                  </a:cubicBezTo>
                  <a:cubicBezTo>
                    <a:pt x="31" y="26"/>
                    <a:pt x="31" y="26"/>
                    <a:pt x="31" y="26"/>
                  </a:cubicBezTo>
                  <a:cubicBezTo>
                    <a:pt x="31" y="26"/>
                    <a:pt x="31" y="26"/>
                    <a:pt x="31" y="26"/>
                  </a:cubicBezTo>
                  <a:cubicBezTo>
                    <a:pt x="32" y="26"/>
                    <a:pt x="33" y="27"/>
                    <a:pt x="33" y="28"/>
                  </a:cubicBezTo>
                  <a:cubicBezTo>
                    <a:pt x="34" y="29"/>
                    <a:pt x="35" y="31"/>
                    <a:pt x="35" y="31"/>
                  </a:cubicBezTo>
                  <a:cubicBezTo>
                    <a:pt x="36" y="31"/>
                    <a:pt x="36" y="31"/>
                    <a:pt x="36" y="31"/>
                  </a:cubicBezTo>
                  <a:cubicBezTo>
                    <a:pt x="35" y="31"/>
                    <a:pt x="35" y="31"/>
                    <a:pt x="35" y="31"/>
                  </a:cubicBezTo>
                  <a:cubicBezTo>
                    <a:pt x="34" y="33"/>
                    <a:pt x="33" y="35"/>
                    <a:pt x="33" y="36"/>
                  </a:cubicBezTo>
                  <a:cubicBezTo>
                    <a:pt x="32" y="37"/>
                    <a:pt x="32" y="37"/>
                    <a:pt x="31" y="38"/>
                  </a:cubicBezTo>
                  <a:cubicBezTo>
                    <a:pt x="31" y="38"/>
                    <a:pt x="31" y="38"/>
                    <a:pt x="31" y="38"/>
                  </a:cubicBezTo>
                  <a:cubicBezTo>
                    <a:pt x="30" y="39"/>
                    <a:pt x="30" y="39"/>
                    <a:pt x="30" y="39"/>
                  </a:cubicBezTo>
                  <a:cubicBezTo>
                    <a:pt x="31" y="40"/>
                    <a:pt x="31" y="40"/>
                    <a:pt x="31" y="40"/>
                  </a:cubicBezTo>
                  <a:cubicBezTo>
                    <a:pt x="31" y="40"/>
                    <a:pt x="31" y="40"/>
                    <a:pt x="35" y="46"/>
                  </a:cubicBezTo>
                  <a:cubicBezTo>
                    <a:pt x="36" y="46"/>
                    <a:pt x="36" y="46"/>
                    <a:pt x="36" y="46"/>
                  </a:cubicBezTo>
                  <a:cubicBezTo>
                    <a:pt x="36" y="46"/>
                    <a:pt x="36" y="46"/>
                    <a:pt x="36" y="46"/>
                  </a:cubicBezTo>
                  <a:cubicBezTo>
                    <a:pt x="36" y="46"/>
                    <a:pt x="36" y="46"/>
                    <a:pt x="40" y="46"/>
                  </a:cubicBezTo>
                  <a:cubicBezTo>
                    <a:pt x="40" y="45"/>
                    <a:pt x="40" y="45"/>
                    <a:pt x="40" y="45"/>
                  </a:cubicBezTo>
                  <a:cubicBezTo>
                    <a:pt x="39" y="44"/>
                    <a:pt x="39" y="44"/>
                    <a:pt x="39" y="44"/>
                  </a:cubicBezTo>
                  <a:cubicBezTo>
                    <a:pt x="39" y="44"/>
                    <a:pt x="39" y="44"/>
                    <a:pt x="31" y="55"/>
                  </a:cubicBezTo>
                  <a:cubicBezTo>
                    <a:pt x="31" y="55"/>
                    <a:pt x="31" y="55"/>
                    <a:pt x="31" y="55"/>
                  </a:cubicBezTo>
                  <a:cubicBezTo>
                    <a:pt x="31" y="56"/>
                    <a:pt x="31" y="56"/>
                    <a:pt x="31" y="56"/>
                  </a:cubicBezTo>
                  <a:cubicBezTo>
                    <a:pt x="31" y="56"/>
                    <a:pt x="31" y="56"/>
                    <a:pt x="31" y="62"/>
                  </a:cubicBezTo>
                  <a:cubicBezTo>
                    <a:pt x="32" y="62"/>
                    <a:pt x="32" y="62"/>
                    <a:pt x="32" y="62"/>
                  </a:cubicBezTo>
                  <a:cubicBezTo>
                    <a:pt x="32" y="61"/>
                    <a:pt x="32" y="61"/>
                    <a:pt x="32" y="61"/>
                  </a:cubicBezTo>
                  <a:cubicBezTo>
                    <a:pt x="32" y="61"/>
                    <a:pt x="32" y="61"/>
                    <a:pt x="25" y="65"/>
                  </a:cubicBezTo>
                  <a:cubicBezTo>
                    <a:pt x="25" y="65"/>
                    <a:pt x="25" y="65"/>
                    <a:pt x="25" y="65"/>
                  </a:cubicBezTo>
                  <a:cubicBezTo>
                    <a:pt x="24" y="65"/>
                    <a:pt x="24" y="65"/>
                    <a:pt x="24" y="65"/>
                  </a:cubicBezTo>
                  <a:cubicBezTo>
                    <a:pt x="24" y="65"/>
                    <a:pt x="24" y="65"/>
                    <a:pt x="18" y="73"/>
                  </a:cubicBezTo>
                  <a:cubicBezTo>
                    <a:pt x="16" y="76"/>
                    <a:pt x="16" y="76"/>
                    <a:pt x="16" y="76"/>
                  </a:cubicBezTo>
                  <a:cubicBezTo>
                    <a:pt x="19" y="76"/>
                    <a:pt x="19" y="76"/>
                    <a:pt x="19" y="76"/>
                  </a:cubicBezTo>
                  <a:cubicBezTo>
                    <a:pt x="19" y="76"/>
                    <a:pt x="19" y="76"/>
                    <a:pt x="20" y="76"/>
                  </a:cubicBezTo>
                  <a:cubicBezTo>
                    <a:pt x="20" y="74"/>
                    <a:pt x="20" y="74"/>
                    <a:pt x="20" y="74"/>
                  </a:cubicBezTo>
                  <a:cubicBezTo>
                    <a:pt x="19" y="74"/>
                    <a:pt x="19" y="74"/>
                    <a:pt x="19" y="74"/>
                  </a:cubicBezTo>
                  <a:cubicBezTo>
                    <a:pt x="19" y="74"/>
                    <a:pt x="19" y="74"/>
                    <a:pt x="17" y="76"/>
                  </a:cubicBezTo>
                  <a:cubicBezTo>
                    <a:pt x="17" y="77"/>
                    <a:pt x="17" y="77"/>
                    <a:pt x="17" y="77"/>
                  </a:cubicBezTo>
                  <a:cubicBezTo>
                    <a:pt x="17" y="77"/>
                    <a:pt x="17" y="77"/>
                    <a:pt x="17" y="77"/>
                  </a:cubicBezTo>
                  <a:cubicBezTo>
                    <a:pt x="17" y="77"/>
                    <a:pt x="17" y="77"/>
                    <a:pt x="16" y="84"/>
                  </a:cubicBezTo>
                  <a:cubicBezTo>
                    <a:pt x="16" y="85"/>
                    <a:pt x="16" y="85"/>
                    <a:pt x="16" y="85"/>
                  </a:cubicBezTo>
                  <a:cubicBezTo>
                    <a:pt x="17" y="85"/>
                    <a:pt x="17" y="85"/>
                    <a:pt x="17" y="85"/>
                  </a:cubicBezTo>
                  <a:cubicBezTo>
                    <a:pt x="17" y="85"/>
                    <a:pt x="17" y="85"/>
                    <a:pt x="19" y="85"/>
                  </a:cubicBezTo>
                  <a:cubicBezTo>
                    <a:pt x="19" y="84"/>
                    <a:pt x="19" y="84"/>
                    <a:pt x="19" y="84"/>
                  </a:cubicBezTo>
                  <a:cubicBezTo>
                    <a:pt x="17" y="83"/>
                    <a:pt x="17" y="83"/>
                    <a:pt x="17" y="83"/>
                  </a:cubicBezTo>
                  <a:cubicBezTo>
                    <a:pt x="17" y="83"/>
                    <a:pt x="17" y="83"/>
                    <a:pt x="13" y="91"/>
                  </a:cubicBezTo>
                  <a:cubicBezTo>
                    <a:pt x="15" y="92"/>
                    <a:pt x="15" y="92"/>
                    <a:pt x="15" y="92"/>
                  </a:cubicBezTo>
                  <a:cubicBezTo>
                    <a:pt x="14" y="91"/>
                    <a:pt x="14" y="91"/>
                    <a:pt x="14" y="91"/>
                  </a:cubicBezTo>
                  <a:cubicBezTo>
                    <a:pt x="14" y="91"/>
                    <a:pt x="14" y="91"/>
                    <a:pt x="7" y="93"/>
                  </a:cubicBezTo>
                  <a:cubicBezTo>
                    <a:pt x="8" y="95"/>
                    <a:pt x="8" y="95"/>
                    <a:pt x="8" y="95"/>
                  </a:cubicBezTo>
                  <a:cubicBezTo>
                    <a:pt x="9" y="95"/>
                    <a:pt x="9" y="95"/>
                    <a:pt x="9" y="95"/>
                  </a:cubicBezTo>
                  <a:cubicBezTo>
                    <a:pt x="9" y="95"/>
                    <a:pt x="10" y="94"/>
                    <a:pt x="11" y="92"/>
                  </a:cubicBezTo>
                  <a:cubicBezTo>
                    <a:pt x="11" y="92"/>
                    <a:pt x="11" y="91"/>
                    <a:pt x="12" y="90"/>
                  </a:cubicBezTo>
                  <a:cubicBezTo>
                    <a:pt x="12" y="89"/>
                    <a:pt x="12" y="89"/>
                    <a:pt x="12" y="88"/>
                  </a:cubicBezTo>
                  <a:cubicBezTo>
                    <a:pt x="12" y="88"/>
                    <a:pt x="12" y="88"/>
                    <a:pt x="12" y="83"/>
                  </a:cubicBezTo>
                  <a:cubicBezTo>
                    <a:pt x="11" y="83"/>
                    <a:pt x="11" y="83"/>
                    <a:pt x="11" y="83"/>
                  </a:cubicBezTo>
                  <a:cubicBezTo>
                    <a:pt x="11" y="84"/>
                    <a:pt x="11" y="84"/>
                    <a:pt x="11" y="84"/>
                  </a:cubicBezTo>
                  <a:cubicBezTo>
                    <a:pt x="11" y="84"/>
                    <a:pt x="12" y="84"/>
                    <a:pt x="13" y="83"/>
                  </a:cubicBezTo>
                  <a:cubicBezTo>
                    <a:pt x="13" y="83"/>
                    <a:pt x="14" y="82"/>
                    <a:pt x="14" y="82"/>
                  </a:cubicBezTo>
                  <a:cubicBezTo>
                    <a:pt x="15" y="81"/>
                    <a:pt x="15" y="81"/>
                    <a:pt x="15" y="80"/>
                  </a:cubicBezTo>
                  <a:cubicBezTo>
                    <a:pt x="15" y="79"/>
                    <a:pt x="15" y="79"/>
                    <a:pt x="15" y="79"/>
                  </a:cubicBezTo>
                  <a:cubicBezTo>
                    <a:pt x="14" y="78"/>
                    <a:pt x="14" y="78"/>
                    <a:pt x="13" y="78"/>
                  </a:cubicBezTo>
                  <a:cubicBezTo>
                    <a:pt x="13" y="78"/>
                    <a:pt x="13" y="78"/>
                    <a:pt x="12" y="78"/>
                  </a:cubicBezTo>
                  <a:cubicBezTo>
                    <a:pt x="11" y="78"/>
                    <a:pt x="9" y="78"/>
                    <a:pt x="9" y="78"/>
                  </a:cubicBezTo>
                  <a:cubicBezTo>
                    <a:pt x="9" y="80"/>
                    <a:pt x="9" y="80"/>
                    <a:pt x="9" y="80"/>
                  </a:cubicBezTo>
                  <a:cubicBezTo>
                    <a:pt x="11" y="80"/>
                    <a:pt x="11" y="80"/>
                    <a:pt x="11" y="80"/>
                  </a:cubicBezTo>
                  <a:cubicBezTo>
                    <a:pt x="11" y="80"/>
                    <a:pt x="11" y="80"/>
                    <a:pt x="11" y="76"/>
                  </a:cubicBezTo>
                  <a:cubicBezTo>
                    <a:pt x="11" y="75"/>
                    <a:pt x="11" y="75"/>
                    <a:pt x="11" y="75"/>
                  </a:cubicBezTo>
                  <a:cubicBezTo>
                    <a:pt x="10" y="74"/>
                    <a:pt x="10" y="74"/>
                    <a:pt x="10" y="74"/>
                  </a:cubicBezTo>
                  <a:cubicBezTo>
                    <a:pt x="10" y="74"/>
                    <a:pt x="10" y="74"/>
                    <a:pt x="6" y="73"/>
                  </a:cubicBezTo>
                  <a:cubicBezTo>
                    <a:pt x="5" y="74"/>
                    <a:pt x="5" y="74"/>
                    <a:pt x="5" y="74"/>
                  </a:cubicBezTo>
                  <a:cubicBezTo>
                    <a:pt x="7" y="74"/>
                    <a:pt x="7" y="74"/>
                    <a:pt x="7" y="74"/>
                  </a:cubicBezTo>
                  <a:cubicBezTo>
                    <a:pt x="7" y="74"/>
                    <a:pt x="7" y="74"/>
                    <a:pt x="7" y="65"/>
                  </a:cubicBezTo>
                  <a:cubicBezTo>
                    <a:pt x="7" y="64"/>
                    <a:pt x="7" y="64"/>
                    <a:pt x="7" y="64"/>
                  </a:cubicBezTo>
                  <a:cubicBezTo>
                    <a:pt x="6" y="64"/>
                    <a:pt x="6" y="64"/>
                    <a:pt x="6" y="64"/>
                  </a:cubicBezTo>
                  <a:cubicBezTo>
                    <a:pt x="6" y="64"/>
                    <a:pt x="6" y="64"/>
                    <a:pt x="4" y="61"/>
                  </a:cubicBezTo>
                  <a:cubicBezTo>
                    <a:pt x="3" y="62"/>
                    <a:pt x="3" y="62"/>
                    <a:pt x="3" y="62"/>
                  </a:cubicBezTo>
                  <a:cubicBezTo>
                    <a:pt x="3" y="64"/>
                    <a:pt x="3" y="64"/>
                    <a:pt x="3" y="64"/>
                  </a:cubicBezTo>
                  <a:cubicBezTo>
                    <a:pt x="4" y="63"/>
                    <a:pt x="7" y="62"/>
                    <a:pt x="9" y="55"/>
                  </a:cubicBezTo>
                  <a:cubicBezTo>
                    <a:pt x="10" y="54"/>
                    <a:pt x="10" y="54"/>
                    <a:pt x="10" y="54"/>
                  </a:cubicBezTo>
                  <a:cubicBezTo>
                    <a:pt x="10" y="54"/>
                    <a:pt x="10" y="54"/>
                    <a:pt x="10" y="54"/>
                  </a:cubicBezTo>
                  <a:cubicBezTo>
                    <a:pt x="10" y="53"/>
                    <a:pt x="9" y="51"/>
                    <a:pt x="8" y="50"/>
                  </a:cubicBezTo>
                  <a:cubicBezTo>
                    <a:pt x="7" y="49"/>
                    <a:pt x="5" y="48"/>
                    <a:pt x="4" y="46"/>
                  </a:cubicBezTo>
                  <a:cubicBezTo>
                    <a:pt x="3" y="45"/>
                    <a:pt x="3" y="44"/>
                    <a:pt x="3" y="41"/>
                  </a:cubicBezTo>
                  <a:cubicBezTo>
                    <a:pt x="3" y="41"/>
                    <a:pt x="3" y="40"/>
                    <a:pt x="3" y="40"/>
                  </a:cubicBezTo>
                  <a:cubicBezTo>
                    <a:pt x="3" y="39"/>
                    <a:pt x="3" y="39"/>
                    <a:pt x="3" y="39"/>
                  </a:cubicBezTo>
                  <a:cubicBezTo>
                    <a:pt x="3" y="39"/>
                    <a:pt x="3" y="39"/>
                    <a:pt x="3" y="39"/>
                  </a:cubicBezTo>
                  <a:cubicBezTo>
                    <a:pt x="3" y="36"/>
                    <a:pt x="4" y="35"/>
                    <a:pt x="6" y="33"/>
                  </a:cubicBezTo>
                  <a:cubicBezTo>
                    <a:pt x="6" y="33"/>
                    <a:pt x="7" y="32"/>
                    <a:pt x="8" y="32"/>
                  </a:cubicBezTo>
                  <a:cubicBezTo>
                    <a:pt x="8" y="31"/>
                    <a:pt x="8" y="31"/>
                    <a:pt x="8" y="31"/>
                  </a:cubicBezTo>
                  <a:cubicBezTo>
                    <a:pt x="9" y="31"/>
                    <a:pt x="9" y="31"/>
                    <a:pt x="9" y="31"/>
                  </a:cubicBezTo>
                  <a:cubicBezTo>
                    <a:pt x="9" y="31"/>
                    <a:pt x="9" y="31"/>
                    <a:pt x="9" y="31"/>
                  </a:cubicBezTo>
                  <a:cubicBezTo>
                    <a:pt x="9" y="31"/>
                    <a:pt x="9" y="31"/>
                    <a:pt x="9" y="31"/>
                  </a:cubicBezTo>
                  <a:cubicBezTo>
                    <a:pt x="9" y="30"/>
                    <a:pt x="9" y="30"/>
                    <a:pt x="9" y="30"/>
                  </a:cubicBezTo>
                  <a:cubicBezTo>
                    <a:pt x="9" y="30"/>
                    <a:pt x="11" y="27"/>
                    <a:pt x="12" y="23"/>
                  </a:cubicBezTo>
                  <a:cubicBezTo>
                    <a:pt x="14" y="19"/>
                    <a:pt x="16" y="15"/>
                    <a:pt x="17" y="13"/>
                  </a:cubicBezTo>
                  <a:cubicBezTo>
                    <a:pt x="16" y="12"/>
                    <a:pt x="16" y="12"/>
                    <a:pt x="16" y="12"/>
                  </a:cubicBezTo>
                  <a:cubicBezTo>
                    <a:pt x="17" y="13"/>
                    <a:pt x="17" y="13"/>
                    <a:pt x="17" y="13"/>
                  </a:cubicBezTo>
                  <a:cubicBezTo>
                    <a:pt x="19" y="11"/>
                    <a:pt x="21" y="11"/>
                    <a:pt x="21" y="11"/>
                  </a:cubicBezTo>
                  <a:cubicBezTo>
                    <a:pt x="21" y="11"/>
                    <a:pt x="21" y="11"/>
                    <a:pt x="21" y="11"/>
                  </a:cubicBezTo>
                  <a:cubicBezTo>
                    <a:pt x="21" y="10"/>
                    <a:pt x="21" y="10"/>
                    <a:pt x="21" y="10"/>
                  </a:cubicBezTo>
                  <a:cubicBezTo>
                    <a:pt x="20" y="11"/>
                    <a:pt x="20" y="11"/>
                    <a:pt x="20" y="11"/>
                  </a:cubicBezTo>
                  <a:cubicBezTo>
                    <a:pt x="21" y="11"/>
                    <a:pt x="21" y="11"/>
                    <a:pt x="21" y="11"/>
                  </a:cubicBezTo>
                  <a:cubicBezTo>
                    <a:pt x="21" y="10"/>
                    <a:pt x="21" y="10"/>
                    <a:pt x="21" y="10"/>
                  </a:cubicBezTo>
                  <a:cubicBezTo>
                    <a:pt x="20" y="11"/>
                    <a:pt x="20" y="11"/>
                    <a:pt x="20" y="11"/>
                  </a:cubicBezTo>
                  <a:cubicBezTo>
                    <a:pt x="22" y="12"/>
                    <a:pt x="22" y="12"/>
                    <a:pt x="22" y="12"/>
                  </a:cubicBezTo>
                  <a:cubicBezTo>
                    <a:pt x="23" y="10"/>
                    <a:pt x="23" y="10"/>
                    <a:pt x="23" y="10"/>
                  </a:cubicBezTo>
                  <a:cubicBezTo>
                    <a:pt x="23" y="10"/>
                    <a:pt x="23" y="10"/>
                    <a:pt x="23" y="10"/>
                  </a:cubicBezTo>
                  <a:cubicBezTo>
                    <a:pt x="23" y="10"/>
                    <a:pt x="23" y="9"/>
                    <a:pt x="24" y="8"/>
                  </a:cubicBezTo>
                  <a:cubicBezTo>
                    <a:pt x="25" y="7"/>
                    <a:pt x="25" y="6"/>
                    <a:pt x="26" y="6"/>
                  </a:cubicBezTo>
                  <a:cubicBezTo>
                    <a:pt x="26" y="5"/>
                    <a:pt x="26" y="5"/>
                    <a:pt x="26" y="5"/>
                  </a:cubicBezTo>
                  <a:cubicBezTo>
                    <a:pt x="27" y="5"/>
                    <a:pt x="27" y="5"/>
                    <a:pt x="27" y="5"/>
                  </a:cubicBezTo>
                  <a:cubicBezTo>
                    <a:pt x="27" y="5"/>
                    <a:pt x="28" y="5"/>
                    <a:pt x="29" y="4"/>
                  </a:cubicBezTo>
                  <a:cubicBezTo>
                    <a:pt x="30" y="4"/>
                    <a:pt x="30" y="4"/>
                    <a:pt x="30" y="4"/>
                  </a:cubicBezTo>
                  <a:cubicBezTo>
                    <a:pt x="31" y="4"/>
                    <a:pt x="31" y="4"/>
                    <a:pt x="31" y="4"/>
                  </a:cubicBezTo>
                  <a:cubicBezTo>
                    <a:pt x="31" y="3"/>
                    <a:pt x="31" y="3"/>
                    <a:pt x="31" y="3"/>
                  </a:cubicBezTo>
                  <a:cubicBezTo>
                    <a:pt x="29" y="3"/>
                    <a:pt x="29" y="3"/>
                    <a:pt x="29" y="3"/>
                  </a:cubicBezTo>
                  <a:cubicBezTo>
                    <a:pt x="29" y="3"/>
                    <a:pt x="29" y="3"/>
                    <a:pt x="29" y="10"/>
                  </a:cubicBezTo>
                  <a:cubicBezTo>
                    <a:pt x="29" y="17"/>
                    <a:pt x="29" y="17"/>
                    <a:pt x="29" y="17"/>
                  </a:cubicBezTo>
                  <a:cubicBezTo>
                    <a:pt x="32" y="10"/>
                    <a:pt x="32" y="10"/>
                    <a:pt x="32" y="10"/>
                  </a:cubicBezTo>
                  <a:cubicBezTo>
                    <a:pt x="32" y="10"/>
                    <a:pt x="32" y="10"/>
                    <a:pt x="35" y="3"/>
                  </a:cubicBezTo>
                  <a:cubicBezTo>
                    <a:pt x="34" y="3"/>
                    <a:pt x="34" y="3"/>
                    <a:pt x="34" y="3"/>
                  </a:cubicBezTo>
                  <a:cubicBezTo>
                    <a:pt x="34" y="4"/>
                    <a:pt x="34" y="4"/>
                    <a:pt x="34" y="4"/>
                  </a:cubicBezTo>
                  <a:lnTo>
                    <a:pt x="34"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6" name="Freeform 135"/>
            <p:cNvSpPr>
              <a:spLocks/>
            </p:cNvSpPr>
            <p:nvPr/>
          </p:nvSpPr>
          <p:spPr bwMode="auto">
            <a:xfrm>
              <a:off x="3206" y="1505"/>
              <a:ext cx="14" cy="12"/>
            </a:xfrm>
            <a:custGeom>
              <a:avLst/>
              <a:gdLst>
                <a:gd name="T0" fmla="*/ 3 w 10"/>
                <a:gd name="T1" fmla="*/ 9 h 9"/>
                <a:gd name="T2" fmla="*/ 10 w 10"/>
                <a:gd name="T3" fmla="*/ 5 h 9"/>
                <a:gd name="T4" fmla="*/ 0 w 10"/>
                <a:gd name="T5" fmla="*/ 0 h 9"/>
                <a:gd name="T6" fmla="*/ 2 w 10"/>
                <a:gd name="T7" fmla="*/ 6 h 9"/>
                <a:gd name="T8" fmla="*/ 3 w 10"/>
                <a:gd name="T9" fmla="*/ 9 h 9"/>
              </a:gdLst>
              <a:ahLst/>
              <a:cxnLst>
                <a:cxn ang="0">
                  <a:pos x="T0" y="T1"/>
                </a:cxn>
                <a:cxn ang="0">
                  <a:pos x="T2" y="T3"/>
                </a:cxn>
                <a:cxn ang="0">
                  <a:pos x="T4" y="T5"/>
                </a:cxn>
                <a:cxn ang="0">
                  <a:pos x="T6" y="T7"/>
                </a:cxn>
                <a:cxn ang="0">
                  <a:pos x="T8" y="T9"/>
                </a:cxn>
              </a:cxnLst>
              <a:rect l="0" t="0" r="r" b="b"/>
              <a:pathLst>
                <a:path w="10" h="9">
                  <a:moveTo>
                    <a:pt x="3" y="9"/>
                  </a:moveTo>
                  <a:cubicBezTo>
                    <a:pt x="10" y="5"/>
                    <a:pt x="10" y="5"/>
                    <a:pt x="10" y="5"/>
                  </a:cubicBezTo>
                  <a:cubicBezTo>
                    <a:pt x="0" y="0"/>
                    <a:pt x="0" y="0"/>
                    <a:pt x="0" y="0"/>
                  </a:cubicBezTo>
                  <a:cubicBezTo>
                    <a:pt x="2" y="6"/>
                    <a:pt x="2" y="6"/>
                    <a:pt x="2" y="6"/>
                  </a:cubicBezTo>
                  <a:lnTo>
                    <a:pt x="3" y="9"/>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7" name="Freeform 136"/>
            <p:cNvSpPr>
              <a:spLocks/>
            </p:cNvSpPr>
            <p:nvPr/>
          </p:nvSpPr>
          <p:spPr bwMode="auto">
            <a:xfrm>
              <a:off x="3203" y="1501"/>
              <a:ext cx="21" cy="19"/>
            </a:xfrm>
            <a:custGeom>
              <a:avLst/>
              <a:gdLst>
                <a:gd name="T0" fmla="*/ 5 w 15"/>
                <a:gd name="T1" fmla="*/ 12 h 14"/>
                <a:gd name="T2" fmla="*/ 6 w 15"/>
                <a:gd name="T3" fmla="*/ 13 h 14"/>
                <a:gd name="T4" fmla="*/ 13 w 15"/>
                <a:gd name="T5" fmla="*/ 9 h 14"/>
                <a:gd name="T6" fmla="*/ 15 w 15"/>
                <a:gd name="T7" fmla="*/ 8 h 14"/>
                <a:gd name="T8" fmla="*/ 13 w 15"/>
                <a:gd name="T9" fmla="*/ 7 h 14"/>
                <a:gd name="T10" fmla="*/ 3 w 15"/>
                <a:gd name="T11" fmla="*/ 1 h 14"/>
                <a:gd name="T12" fmla="*/ 0 w 15"/>
                <a:gd name="T13" fmla="*/ 0 h 14"/>
                <a:gd name="T14" fmla="*/ 1 w 15"/>
                <a:gd name="T15" fmla="*/ 3 h 14"/>
                <a:gd name="T16" fmla="*/ 2 w 15"/>
                <a:gd name="T17" fmla="*/ 10 h 14"/>
                <a:gd name="T18" fmla="*/ 2 w 15"/>
                <a:gd name="T19" fmla="*/ 10 h 14"/>
                <a:gd name="T20" fmla="*/ 4 w 15"/>
                <a:gd name="T21" fmla="*/ 13 h 14"/>
                <a:gd name="T22" fmla="*/ 5 w 15"/>
                <a:gd name="T23" fmla="*/ 14 h 14"/>
                <a:gd name="T24" fmla="*/ 6 w 15"/>
                <a:gd name="T25" fmla="*/ 13 h 14"/>
                <a:gd name="T26" fmla="*/ 5 w 15"/>
                <a:gd name="T27" fmla="*/ 12 h 14"/>
                <a:gd name="T28" fmla="*/ 7 w 15"/>
                <a:gd name="T29" fmla="*/ 11 h 14"/>
                <a:gd name="T30" fmla="*/ 5 w 15"/>
                <a:gd name="T31" fmla="*/ 9 h 14"/>
                <a:gd name="T32" fmla="*/ 4 w 15"/>
                <a:gd name="T33" fmla="*/ 9 h 14"/>
                <a:gd name="T34" fmla="*/ 5 w 15"/>
                <a:gd name="T35" fmla="*/ 9 h 14"/>
                <a:gd name="T36" fmla="*/ 4 w 15"/>
                <a:gd name="T37" fmla="*/ 2 h 14"/>
                <a:gd name="T38" fmla="*/ 2 w 15"/>
                <a:gd name="T39" fmla="*/ 3 h 14"/>
                <a:gd name="T40" fmla="*/ 2 w 15"/>
                <a:gd name="T41" fmla="*/ 4 h 14"/>
                <a:gd name="T42" fmla="*/ 11 w 15"/>
                <a:gd name="T43" fmla="*/ 9 h 14"/>
                <a:gd name="T44" fmla="*/ 12 w 15"/>
                <a:gd name="T45" fmla="*/ 8 h 14"/>
                <a:gd name="T46" fmla="*/ 11 w 15"/>
                <a:gd name="T47" fmla="*/ 7 h 14"/>
                <a:gd name="T48" fmla="*/ 4 w 15"/>
                <a:gd name="T49" fmla="*/ 11 h 14"/>
                <a:gd name="T50" fmla="*/ 5 w 15"/>
                <a:gd name="T51" fmla="*/ 12 h 14"/>
                <a:gd name="T52" fmla="*/ 7 w 15"/>
                <a:gd name="T53" fmla="*/ 11 h 14"/>
                <a:gd name="T54" fmla="*/ 5 w 15"/>
                <a:gd name="T5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4">
                  <a:moveTo>
                    <a:pt x="5" y="12"/>
                  </a:moveTo>
                  <a:cubicBezTo>
                    <a:pt x="6" y="13"/>
                    <a:pt x="6" y="13"/>
                    <a:pt x="6" y="13"/>
                  </a:cubicBezTo>
                  <a:cubicBezTo>
                    <a:pt x="13" y="9"/>
                    <a:pt x="13" y="9"/>
                    <a:pt x="13" y="9"/>
                  </a:cubicBezTo>
                  <a:cubicBezTo>
                    <a:pt x="15" y="8"/>
                    <a:pt x="15" y="8"/>
                    <a:pt x="15" y="8"/>
                  </a:cubicBezTo>
                  <a:cubicBezTo>
                    <a:pt x="13" y="7"/>
                    <a:pt x="13" y="7"/>
                    <a:pt x="13" y="7"/>
                  </a:cubicBezTo>
                  <a:cubicBezTo>
                    <a:pt x="3" y="1"/>
                    <a:pt x="3" y="1"/>
                    <a:pt x="3" y="1"/>
                  </a:cubicBezTo>
                  <a:cubicBezTo>
                    <a:pt x="0" y="0"/>
                    <a:pt x="0" y="0"/>
                    <a:pt x="0" y="0"/>
                  </a:cubicBezTo>
                  <a:cubicBezTo>
                    <a:pt x="1" y="3"/>
                    <a:pt x="1" y="3"/>
                    <a:pt x="1" y="3"/>
                  </a:cubicBezTo>
                  <a:cubicBezTo>
                    <a:pt x="2" y="10"/>
                    <a:pt x="2" y="10"/>
                    <a:pt x="2" y="10"/>
                  </a:cubicBezTo>
                  <a:cubicBezTo>
                    <a:pt x="2" y="10"/>
                    <a:pt x="2" y="10"/>
                    <a:pt x="2" y="10"/>
                  </a:cubicBezTo>
                  <a:cubicBezTo>
                    <a:pt x="4" y="13"/>
                    <a:pt x="4" y="13"/>
                    <a:pt x="4" y="13"/>
                  </a:cubicBezTo>
                  <a:cubicBezTo>
                    <a:pt x="5" y="14"/>
                    <a:pt x="5" y="14"/>
                    <a:pt x="5" y="14"/>
                  </a:cubicBezTo>
                  <a:cubicBezTo>
                    <a:pt x="6" y="13"/>
                    <a:pt x="6" y="13"/>
                    <a:pt x="6" y="13"/>
                  </a:cubicBezTo>
                  <a:cubicBezTo>
                    <a:pt x="5" y="12"/>
                    <a:pt x="5" y="12"/>
                    <a:pt x="5" y="12"/>
                  </a:cubicBezTo>
                  <a:cubicBezTo>
                    <a:pt x="7" y="11"/>
                    <a:pt x="7" y="11"/>
                    <a:pt x="7" y="11"/>
                  </a:cubicBezTo>
                  <a:cubicBezTo>
                    <a:pt x="5" y="9"/>
                    <a:pt x="5" y="9"/>
                    <a:pt x="5" y="9"/>
                  </a:cubicBezTo>
                  <a:cubicBezTo>
                    <a:pt x="4" y="9"/>
                    <a:pt x="4" y="9"/>
                    <a:pt x="4" y="9"/>
                  </a:cubicBezTo>
                  <a:cubicBezTo>
                    <a:pt x="5" y="9"/>
                    <a:pt x="5" y="9"/>
                    <a:pt x="5" y="9"/>
                  </a:cubicBezTo>
                  <a:cubicBezTo>
                    <a:pt x="5" y="9"/>
                    <a:pt x="5" y="9"/>
                    <a:pt x="4" y="2"/>
                  </a:cubicBezTo>
                  <a:cubicBezTo>
                    <a:pt x="2" y="3"/>
                    <a:pt x="2" y="3"/>
                    <a:pt x="2" y="3"/>
                  </a:cubicBezTo>
                  <a:cubicBezTo>
                    <a:pt x="2" y="4"/>
                    <a:pt x="2" y="4"/>
                    <a:pt x="2" y="4"/>
                  </a:cubicBezTo>
                  <a:cubicBezTo>
                    <a:pt x="2" y="4"/>
                    <a:pt x="2" y="4"/>
                    <a:pt x="11" y="9"/>
                  </a:cubicBezTo>
                  <a:cubicBezTo>
                    <a:pt x="12" y="8"/>
                    <a:pt x="12" y="8"/>
                    <a:pt x="12" y="8"/>
                  </a:cubicBezTo>
                  <a:cubicBezTo>
                    <a:pt x="11" y="7"/>
                    <a:pt x="11" y="7"/>
                    <a:pt x="11" y="7"/>
                  </a:cubicBezTo>
                  <a:cubicBezTo>
                    <a:pt x="11" y="7"/>
                    <a:pt x="11" y="7"/>
                    <a:pt x="4" y="11"/>
                  </a:cubicBezTo>
                  <a:cubicBezTo>
                    <a:pt x="5" y="12"/>
                    <a:pt x="5" y="12"/>
                    <a:pt x="5" y="12"/>
                  </a:cubicBezTo>
                  <a:cubicBezTo>
                    <a:pt x="7" y="11"/>
                    <a:pt x="7" y="11"/>
                    <a:pt x="7" y="11"/>
                  </a:cubicBezTo>
                  <a:lnTo>
                    <a:pt x="5"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8" name="Freeform 137"/>
            <p:cNvSpPr>
              <a:spLocks/>
            </p:cNvSpPr>
            <p:nvPr/>
          </p:nvSpPr>
          <p:spPr bwMode="auto">
            <a:xfrm>
              <a:off x="3143" y="1426"/>
              <a:ext cx="12" cy="15"/>
            </a:xfrm>
            <a:custGeom>
              <a:avLst/>
              <a:gdLst>
                <a:gd name="T0" fmla="*/ 4 w 9"/>
                <a:gd name="T1" fmla="*/ 11 h 11"/>
                <a:gd name="T2" fmla="*/ 9 w 9"/>
                <a:gd name="T3" fmla="*/ 2 h 11"/>
                <a:gd name="T4" fmla="*/ 5 w 9"/>
                <a:gd name="T5" fmla="*/ 0 h 11"/>
                <a:gd name="T6" fmla="*/ 0 w 9"/>
                <a:gd name="T7" fmla="*/ 8 h 11"/>
                <a:gd name="T8" fmla="*/ 4 w 9"/>
                <a:gd name="T9" fmla="*/ 11 h 11"/>
              </a:gdLst>
              <a:ahLst/>
              <a:cxnLst>
                <a:cxn ang="0">
                  <a:pos x="T0" y="T1"/>
                </a:cxn>
                <a:cxn ang="0">
                  <a:pos x="T2" y="T3"/>
                </a:cxn>
                <a:cxn ang="0">
                  <a:pos x="T4" y="T5"/>
                </a:cxn>
                <a:cxn ang="0">
                  <a:pos x="T6" y="T7"/>
                </a:cxn>
                <a:cxn ang="0">
                  <a:pos x="T8" y="T9"/>
                </a:cxn>
              </a:cxnLst>
              <a:rect l="0" t="0" r="r" b="b"/>
              <a:pathLst>
                <a:path w="9" h="11">
                  <a:moveTo>
                    <a:pt x="4" y="11"/>
                  </a:moveTo>
                  <a:cubicBezTo>
                    <a:pt x="9" y="2"/>
                    <a:pt x="9" y="2"/>
                    <a:pt x="9" y="2"/>
                  </a:cubicBezTo>
                  <a:cubicBezTo>
                    <a:pt x="5" y="0"/>
                    <a:pt x="5" y="0"/>
                    <a:pt x="5" y="0"/>
                  </a:cubicBezTo>
                  <a:cubicBezTo>
                    <a:pt x="0" y="8"/>
                    <a:pt x="0" y="8"/>
                    <a:pt x="0" y="8"/>
                  </a:cubicBezTo>
                  <a:lnTo>
                    <a:pt x="4" y="11"/>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9" name="Freeform 138"/>
            <p:cNvSpPr>
              <a:spLocks/>
            </p:cNvSpPr>
            <p:nvPr/>
          </p:nvSpPr>
          <p:spPr bwMode="auto">
            <a:xfrm>
              <a:off x="3138" y="1423"/>
              <a:ext cx="20" cy="21"/>
            </a:xfrm>
            <a:custGeom>
              <a:avLst/>
              <a:gdLst>
                <a:gd name="T0" fmla="*/ 7 w 14"/>
                <a:gd name="T1" fmla="*/ 13 h 15"/>
                <a:gd name="T2" fmla="*/ 8 w 14"/>
                <a:gd name="T3" fmla="*/ 14 h 15"/>
                <a:gd name="T4" fmla="*/ 13 w 14"/>
                <a:gd name="T5" fmla="*/ 4 h 15"/>
                <a:gd name="T6" fmla="*/ 14 w 14"/>
                <a:gd name="T7" fmla="*/ 3 h 15"/>
                <a:gd name="T8" fmla="*/ 12 w 14"/>
                <a:gd name="T9" fmla="*/ 2 h 15"/>
                <a:gd name="T10" fmla="*/ 8 w 14"/>
                <a:gd name="T11" fmla="*/ 1 h 15"/>
                <a:gd name="T12" fmla="*/ 7 w 14"/>
                <a:gd name="T13" fmla="*/ 0 h 15"/>
                <a:gd name="T14" fmla="*/ 7 w 14"/>
                <a:gd name="T15" fmla="*/ 1 h 15"/>
                <a:gd name="T16" fmla="*/ 1 w 14"/>
                <a:gd name="T17" fmla="*/ 9 h 15"/>
                <a:gd name="T18" fmla="*/ 0 w 14"/>
                <a:gd name="T19" fmla="*/ 11 h 15"/>
                <a:gd name="T20" fmla="*/ 7 w 14"/>
                <a:gd name="T21" fmla="*/ 15 h 15"/>
                <a:gd name="T22" fmla="*/ 8 w 14"/>
                <a:gd name="T23" fmla="*/ 14 h 15"/>
                <a:gd name="T24" fmla="*/ 7 w 14"/>
                <a:gd name="T25" fmla="*/ 13 h 15"/>
                <a:gd name="T26" fmla="*/ 7 w 14"/>
                <a:gd name="T27" fmla="*/ 12 h 15"/>
                <a:gd name="T28" fmla="*/ 3 w 14"/>
                <a:gd name="T29" fmla="*/ 9 h 15"/>
                <a:gd name="T30" fmla="*/ 3 w 14"/>
                <a:gd name="T31" fmla="*/ 10 h 15"/>
                <a:gd name="T32" fmla="*/ 4 w 14"/>
                <a:gd name="T33" fmla="*/ 11 h 15"/>
                <a:gd name="T34" fmla="*/ 9 w 14"/>
                <a:gd name="T35" fmla="*/ 3 h 15"/>
                <a:gd name="T36" fmla="*/ 8 w 14"/>
                <a:gd name="T37" fmla="*/ 2 h 15"/>
                <a:gd name="T38" fmla="*/ 7 w 14"/>
                <a:gd name="T39" fmla="*/ 4 h 15"/>
                <a:gd name="T40" fmla="*/ 8 w 14"/>
                <a:gd name="T41" fmla="*/ 4 h 15"/>
                <a:gd name="T42" fmla="*/ 12 w 14"/>
                <a:gd name="T43" fmla="*/ 5 h 15"/>
                <a:gd name="T44" fmla="*/ 12 w 14"/>
                <a:gd name="T45" fmla="*/ 4 h 15"/>
                <a:gd name="T46" fmla="*/ 11 w 14"/>
                <a:gd name="T47" fmla="*/ 3 h 15"/>
                <a:gd name="T48" fmla="*/ 5 w 14"/>
                <a:gd name="T49" fmla="*/ 12 h 15"/>
                <a:gd name="T50" fmla="*/ 7 w 14"/>
                <a:gd name="T51" fmla="*/ 13 h 15"/>
                <a:gd name="T52" fmla="*/ 7 w 14"/>
                <a:gd name="T53" fmla="*/ 12 h 15"/>
                <a:gd name="T54" fmla="*/ 7 w 14"/>
                <a:gd name="T55"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5">
                  <a:moveTo>
                    <a:pt x="7" y="13"/>
                  </a:moveTo>
                  <a:cubicBezTo>
                    <a:pt x="8" y="14"/>
                    <a:pt x="8" y="14"/>
                    <a:pt x="8" y="14"/>
                  </a:cubicBezTo>
                  <a:cubicBezTo>
                    <a:pt x="13" y="4"/>
                    <a:pt x="13" y="4"/>
                    <a:pt x="13" y="4"/>
                  </a:cubicBezTo>
                  <a:cubicBezTo>
                    <a:pt x="14" y="3"/>
                    <a:pt x="14" y="3"/>
                    <a:pt x="14" y="3"/>
                  </a:cubicBezTo>
                  <a:cubicBezTo>
                    <a:pt x="12" y="2"/>
                    <a:pt x="12" y="2"/>
                    <a:pt x="12" y="2"/>
                  </a:cubicBezTo>
                  <a:cubicBezTo>
                    <a:pt x="8" y="1"/>
                    <a:pt x="8" y="1"/>
                    <a:pt x="8" y="1"/>
                  </a:cubicBezTo>
                  <a:cubicBezTo>
                    <a:pt x="7" y="0"/>
                    <a:pt x="7" y="0"/>
                    <a:pt x="7" y="0"/>
                  </a:cubicBezTo>
                  <a:cubicBezTo>
                    <a:pt x="7" y="1"/>
                    <a:pt x="7" y="1"/>
                    <a:pt x="7" y="1"/>
                  </a:cubicBezTo>
                  <a:cubicBezTo>
                    <a:pt x="1" y="9"/>
                    <a:pt x="1" y="9"/>
                    <a:pt x="1" y="9"/>
                  </a:cubicBezTo>
                  <a:cubicBezTo>
                    <a:pt x="0" y="11"/>
                    <a:pt x="0" y="11"/>
                    <a:pt x="0" y="11"/>
                  </a:cubicBezTo>
                  <a:cubicBezTo>
                    <a:pt x="7" y="15"/>
                    <a:pt x="7" y="15"/>
                    <a:pt x="7" y="15"/>
                  </a:cubicBezTo>
                  <a:cubicBezTo>
                    <a:pt x="8" y="14"/>
                    <a:pt x="8" y="14"/>
                    <a:pt x="8" y="14"/>
                  </a:cubicBezTo>
                  <a:cubicBezTo>
                    <a:pt x="7" y="13"/>
                    <a:pt x="7" y="13"/>
                    <a:pt x="7" y="13"/>
                  </a:cubicBezTo>
                  <a:cubicBezTo>
                    <a:pt x="7" y="12"/>
                    <a:pt x="7" y="12"/>
                    <a:pt x="7" y="12"/>
                  </a:cubicBezTo>
                  <a:cubicBezTo>
                    <a:pt x="3" y="9"/>
                    <a:pt x="3" y="9"/>
                    <a:pt x="3" y="9"/>
                  </a:cubicBezTo>
                  <a:cubicBezTo>
                    <a:pt x="3" y="10"/>
                    <a:pt x="3" y="10"/>
                    <a:pt x="3" y="10"/>
                  </a:cubicBezTo>
                  <a:cubicBezTo>
                    <a:pt x="4" y="11"/>
                    <a:pt x="4" y="11"/>
                    <a:pt x="4" y="11"/>
                  </a:cubicBezTo>
                  <a:cubicBezTo>
                    <a:pt x="4" y="11"/>
                    <a:pt x="4" y="11"/>
                    <a:pt x="9" y="3"/>
                  </a:cubicBezTo>
                  <a:cubicBezTo>
                    <a:pt x="8" y="2"/>
                    <a:pt x="8" y="2"/>
                    <a:pt x="8" y="2"/>
                  </a:cubicBezTo>
                  <a:cubicBezTo>
                    <a:pt x="7" y="4"/>
                    <a:pt x="7" y="4"/>
                    <a:pt x="7" y="4"/>
                  </a:cubicBezTo>
                  <a:cubicBezTo>
                    <a:pt x="7" y="4"/>
                    <a:pt x="7" y="4"/>
                    <a:pt x="8" y="4"/>
                  </a:cubicBezTo>
                  <a:cubicBezTo>
                    <a:pt x="9" y="4"/>
                    <a:pt x="10" y="4"/>
                    <a:pt x="12" y="5"/>
                  </a:cubicBezTo>
                  <a:cubicBezTo>
                    <a:pt x="12" y="4"/>
                    <a:pt x="12" y="4"/>
                    <a:pt x="12" y="4"/>
                  </a:cubicBezTo>
                  <a:cubicBezTo>
                    <a:pt x="11" y="3"/>
                    <a:pt x="11" y="3"/>
                    <a:pt x="11" y="3"/>
                  </a:cubicBezTo>
                  <a:cubicBezTo>
                    <a:pt x="11" y="3"/>
                    <a:pt x="11" y="3"/>
                    <a:pt x="5" y="12"/>
                  </a:cubicBezTo>
                  <a:cubicBezTo>
                    <a:pt x="7" y="13"/>
                    <a:pt x="7" y="13"/>
                    <a:pt x="7" y="13"/>
                  </a:cubicBezTo>
                  <a:cubicBezTo>
                    <a:pt x="7" y="12"/>
                    <a:pt x="7" y="12"/>
                    <a:pt x="7" y="12"/>
                  </a:cubicBezTo>
                  <a:lnTo>
                    <a:pt x="7"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0" name="Freeform 139"/>
            <p:cNvSpPr>
              <a:spLocks/>
            </p:cNvSpPr>
            <p:nvPr/>
          </p:nvSpPr>
          <p:spPr bwMode="auto">
            <a:xfrm>
              <a:off x="3054" y="1115"/>
              <a:ext cx="13" cy="11"/>
            </a:xfrm>
            <a:custGeom>
              <a:avLst/>
              <a:gdLst>
                <a:gd name="T0" fmla="*/ 7 w 9"/>
                <a:gd name="T1" fmla="*/ 8 h 8"/>
                <a:gd name="T2" fmla="*/ 9 w 9"/>
                <a:gd name="T3" fmla="*/ 4 h 8"/>
                <a:gd name="T4" fmla="*/ 3 w 9"/>
                <a:gd name="T5" fmla="*/ 0 h 8"/>
                <a:gd name="T6" fmla="*/ 0 w 9"/>
                <a:gd name="T7" fmla="*/ 4 h 8"/>
                <a:gd name="T8" fmla="*/ 7 w 9"/>
                <a:gd name="T9" fmla="*/ 8 h 8"/>
              </a:gdLst>
              <a:ahLst/>
              <a:cxnLst>
                <a:cxn ang="0">
                  <a:pos x="T0" y="T1"/>
                </a:cxn>
                <a:cxn ang="0">
                  <a:pos x="T2" y="T3"/>
                </a:cxn>
                <a:cxn ang="0">
                  <a:pos x="T4" y="T5"/>
                </a:cxn>
                <a:cxn ang="0">
                  <a:pos x="T6" y="T7"/>
                </a:cxn>
                <a:cxn ang="0">
                  <a:pos x="T8" y="T9"/>
                </a:cxn>
              </a:cxnLst>
              <a:rect l="0" t="0" r="r" b="b"/>
              <a:pathLst>
                <a:path w="9" h="8">
                  <a:moveTo>
                    <a:pt x="7" y="8"/>
                  </a:moveTo>
                  <a:cubicBezTo>
                    <a:pt x="9" y="4"/>
                    <a:pt x="9" y="4"/>
                    <a:pt x="9" y="4"/>
                  </a:cubicBezTo>
                  <a:cubicBezTo>
                    <a:pt x="3" y="0"/>
                    <a:pt x="3" y="0"/>
                    <a:pt x="3" y="0"/>
                  </a:cubicBezTo>
                  <a:cubicBezTo>
                    <a:pt x="0" y="4"/>
                    <a:pt x="0" y="4"/>
                    <a:pt x="0" y="4"/>
                  </a:cubicBezTo>
                  <a:lnTo>
                    <a:pt x="7" y="8"/>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1" name="Freeform 140"/>
            <p:cNvSpPr>
              <a:spLocks/>
            </p:cNvSpPr>
            <p:nvPr/>
          </p:nvSpPr>
          <p:spPr bwMode="auto">
            <a:xfrm>
              <a:off x="3051" y="1111"/>
              <a:ext cx="17" cy="18"/>
            </a:xfrm>
            <a:custGeom>
              <a:avLst/>
              <a:gdLst>
                <a:gd name="T0" fmla="*/ 9 w 12"/>
                <a:gd name="T1" fmla="*/ 11 h 13"/>
                <a:gd name="T2" fmla="*/ 11 w 12"/>
                <a:gd name="T3" fmla="*/ 11 h 13"/>
                <a:gd name="T4" fmla="*/ 12 w 12"/>
                <a:gd name="T5" fmla="*/ 7 h 13"/>
                <a:gd name="T6" fmla="*/ 12 w 12"/>
                <a:gd name="T7" fmla="*/ 6 h 13"/>
                <a:gd name="T8" fmla="*/ 11 w 12"/>
                <a:gd name="T9" fmla="*/ 5 h 13"/>
                <a:gd name="T10" fmla="*/ 6 w 12"/>
                <a:gd name="T11" fmla="*/ 1 h 13"/>
                <a:gd name="T12" fmla="*/ 5 w 12"/>
                <a:gd name="T13" fmla="*/ 0 h 13"/>
                <a:gd name="T14" fmla="*/ 4 w 12"/>
                <a:gd name="T15" fmla="*/ 2 h 13"/>
                <a:gd name="T16" fmla="*/ 1 w 12"/>
                <a:gd name="T17" fmla="*/ 6 h 13"/>
                <a:gd name="T18" fmla="*/ 0 w 12"/>
                <a:gd name="T19" fmla="*/ 7 h 13"/>
                <a:gd name="T20" fmla="*/ 10 w 12"/>
                <a:gd name="T21" fmla="*/ 13 h 13"/>
                <a:gd name="T22" fmla="*/ 11 w 12"/>
                <a:gd name="T23" fmla="*/ 11 h 13"/>
                <a:gd name="T24" fmla="*/ 9 w 12"/>
                <a:gd name="T25" fmla="*/ 11 h 13"/>
                <a:gd name="T26" fmla="*/ 10 w 12"/>
                <a:gd name="T27" fmla="*/ 9 h 13"/>
                <a:gd name="T28" fmla="*/ 3 w 12"/>
                <a:gd name="T29" fmla="*/ 5 h 13"/>
                <a:gd name="T30" fmla="*/ 2 w 12"/>
                <a:gd name="T31" fmla="*/ 7 h 13"/>
                <a:gd name="T32" fmla="*/ 4 w 12"/>
                <a:gd name="T33" fmla="*/ 7 h 13"/>
                <a:gd name="T34" fmla="*/ 6 w 12"/>
                <a:gd name="T35" fmla="*/ 3 h 13"/>
                <a:gd name="T36" fmla="*/ 5 w 12"/>
                <a:gd name="T37" fmla="*/ 3 h 13"/>
                <a:gd name="T38" fmla="*/ 4 w 12"/>
                <a:gd name="T39" fmla="*/ 4 h 13"/>
                <a:gd name="T40" fmla="*/ 10 w 12"/>
                <a:gd name="T41" fmla="*/ 8 h 13"/>
                <a:gd name="T42" fmla="*/ 11 w 12"/>
                <a:gd name="T43" fmla="*/ 7 h 13"/>
                <a:gd name="T44" fmla="*/ 9 w 12"/>
                <a:gd name="T45" fmla="*/ 6 h 13"/>
                <a:gd name="T46" fmla="*/ 8 w 12"/>
                <a:gd name="T47" fmla="*/ 10 h 13"/>
                <a:gd name="T48" fmla="*/ 9 w 12"/>
                <a:gd name="T49" fmla="*/ 11 h 13"/>
                <a:gd name="T50" fmla="*/ 10 w 12"/>
                <a:gd name="T51" fmla="*/ 9 h 13"/>
                <a:gd name="T52" fmla="*/ 9 w 12"/>
                <a:gd name="T5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3">
                  <a:moveTo>
                    <a:pt x="9" y="11"/>
                  </a:moveTo>
                  <a:cubicBezTo>
                    <a:pt x="11" y="11"/>
                    <a:pt x="11" y="11"/>
                    <a:pt x="11" y="11"/>
                  </a:cubicBezTo>
                  <a:cubicBezTo>
                    <a:pt x="12" y="7"/>
                    <a:pt x="12" y="7"/>
                    <a:pt x="12" y="7"/>
                  </a:cubicBezTo>
                  <a:cubicBezTo>
                    <a:pt x="12" y="6"/>
                    <a:pt x="12" y="6"/>
                    <a:pt x="12" y="6"/>
                  </a:cubicBezTo>
                  <a:cubicBezTo>
                    <a:pt x="11" y="5"/>
                    <a:pt x="11" y="5"/>
                    <a:pt x="11" y="5"/>
                  </a:cubicBezTo>
                  <a:cubicBezTo>
                    <a:pt x="6" y="1"/>
                    <a:pt x="6" y="1"/>
                    <a:pt x="6" y="1"/>
                  </a:cubicBezTo>
                  <a:cubicBezTo>
                    <a:pt x="5" y="0"/>
                    <a:pt x="5" y="0"/>
                    <a:pt x="5" y="0"/>
                  </a:cubicBezTo>
                  <a:cubicBezTo>
                    <a:pt x="4" y="2"/>
                    <a:pt x="4" y="2"/>
                    <a:pt x="4" y="2"/>
                  </a:cubicBezTo>
                  <a:cubicBezTo>
                    <a:pt x="1" y="6"/>
                    <a:pt x="1" y="6"/>
                    <a:pt x="1" y="6"/>
                  </a:cubicBezTo>
                  <a:cubicBezTo>
                    <a:pt x="0" y="7"/>
                    <a:pt x="0" y="7"/>
                    <a:pt x="0" y="7"/>
                  </a:cubicBezTo>
                  <a:cubicBezTo>
                    <a:pt x="10" y="13"/>
                    <a:pt x="10" y="13"/>
                    <a:pt x="10" y="13"/>
                  </a:cubicBezTo>
                  <a:cubicBezTo>
                    <a:pt x="11" y="11"/>
                    <a:pt x="11" y="11"/>
                    <a:pt x="11" y="11"/>
                  </a:cubicBezTo>
                  <a:cubicBezTo>
                    <a:pt x="9" y="11"/>
                    <a:pt x="9" y="11"/>
                    <a:pt x="9" y="11"/>
                  </a:cubicBezTo>
                  <a:cubicBezTo>
                    <a:pt x="10" y="9"/>
                    <a:pt x="10" y="9"/>
                    <a:pt x="10" y="9"/>
                  </a:cubicBezTo>
                  <a:cubicBezTo>
                    <a:pt x="3" y="5"/>
                    <a:pt x="3" y="5"/>
                    <a:pt x="3" y="5"/>
                  </a:cubicBezTo>
                  <a:cubicBezTo>
                    <a:pt x="2" y="7"/>
                    <a:pt x="2" y="7"/>
                    <a:pt x="2" y="7"/>
                  </a:cubicBezTo>
                  <a:cubicBezTo>
                    <a:pt x="4" y="7"/>
                    <a:pt x="4" y="7"/>
                    <a:pt x="4" y="7"/>
                  </a:cubicBezTo>
                  <a:cubicBezTo>
                    <a:pt x="4" y="7"/>
                    <a:pt x="4" y="7"/>
                    <a:pt x="6" y="3"/>
                  </a:cubicBezTo>
                  <a:cubicBezTo>
                    <a:pt x="5" y="3"/>
                    <a:pt x="5" y="3"/>
                    <a:pt x="5" y="3"/>
                  </a:cubicBezTo>
                  <a:cubicBezTo>
                    <a:pt x="4" y="4"/>
                    <a:pt x="4" y="4"/>
                    <a:pt x="4" y="4"/>
                  </a:cubicBezTo>
                  <a:cubicBezTo>
                    <a:pt x="4" y="4"/>
                    <a:pt x="4" y="4"/>
                    <a:pt x="10" y="8"/>
                  </a:cubicBezTo>
                  <a:cubicBezTo>
                    <a:pt x="11" y="7"/>
                    <a:pt x="11" y="7"/>
                    <a:pt x="11" y="7"/>
                  </a:cubicBezTo>
                  <a:cubicBezTo>
                    <a:pt x="9" y="6"/>
                    <a:pt x="9" y="6"/>
                    <a:pt x="9" y="6"/>
                  </a:cubicBezTo>
                  <a:cubicBezTo>
                    <a:pt x="9" y="6"/>
                    <a:pt x="9" y="6"/>
                    <a:pt x="8" y="10"/>
                  </a:cubicBezTo>
                  <a:cubicBezTo>
                    <a:pt x="9" y="11"/>
                    <a:pt x="9" y="11"/>
                    <a:pt x="9" y="11"/>
                  </a:cubicBezTo>
                  <a:cubicBezTo>
                    <a:pt x="10" y="9"/>
                    <a:pt x="10" y="9"/>
                    <a:pt x="10" y="9"/>
                  </a:cubicBezTo>
                  <a:lnTo>
                    <a:pt x="9"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2" name="Freeform 141"/>
            <p:cNvSpPr>
              <a:spLocks/>
            </p:cNvSpPr>
            <p:nvPr/>
          </p:nvSpPr>
          <p:spPr bwMode="auto">
            <a:xfrm>
              <a:off x="2674" y="165"/>
              <a:ext cx="678" cy="1748"/>
            </a:xfrm>
            <a:custGeom>
              <a:avLst/>
              <a:gdLst>
                <a:gd name="T0" fmla="*/ 459 w 482"/>
                <a:gd name="T1" fmla="*/ 170 h 1242"/>
                <a:gd name="T2" fmla="*/ 440 w 482"/>
                <a:gd name="T3" fmla="*/ 97 h 1242"/>
                <a:gd name="T4" fmla="*/ 408 w 482"/>
                <a:gd name="T5" fmla="*/ 68 h 1242"/>
                <a:gd name="T6" fmla="*/ 362 w 482"/>
                <a:gd name="T7" fmla="*/ 37 h 1242"/>
                <a:gd name="T8" fmla="*/ 331 w 482"/>
                <a:gd name="T9" fmla="*/ 0 h 1242"/>
                <a:gd name="T10" fmla="*/ 323 w 482"/>
                <a:gd name="T11" fmla="*/ 69 h 1242"/>
                <a:gd name="T12" fmla="*/ 286 w 482"/>
                <a:gd name="T13" fmla="*/ 62 h 1242"/>
                <a:gd name="T14" fmla="*/ 253 w 482"/>
                <a:gd name="T15" fmla="*/ 95 h 1242"/>
                <a:gd name="T16" fmla="*/ 207 w 482"/>
                <a:gd name="T17" fmla="*/ 129 h 1242"/>
                <a:gd name="T18" fmla="*/ 165 w 482"/>
                <a:gd name="T19" fmla="*/ 236 h 1242"/>
                <a:gd name="T20" fmla="*/ 131 w 482"/>
                <a:gd name="T21" fmla="*/ 335 h 1242"/>
                <a:gd name="T22" fmla="*/ 126 w 482"/>
                <a:gd name="T23" fmla="*/ 446 h 1242"/>
                <a:gd name="T24" fmla="*/ 41 w 482"/>
                <a:gd name="T25" fmla="*/ 548 h 1242"/>
                <a:gd name="T26" fmla="*/ 55 w 482"/>
                <a:gd name="T27" fmla="*/ 636 h 1242"/>
                <a:gd name="T28" fmla="*/ 60 w 482"/>
                <a:gd name="T29" fmla="*/ 743 h 1242"/>
                <a:gd name="T30" fmla="*/ 61 w 482"/>
                <a:gd name="T31" fmla="*/ 807 h 1242"/>
                <a:gd name="T32" fmla="*/ 33 w 482"/>
                <a:gd name="T33" fmla="*/ 899 h 1242"/>
                <a:gd name="T34" fmla="*/ 0 w 482"/>
                <a:gd name="T35" fmla="*/ 945 h 1242"/>
                <a:gd name="T36" fmla="*/ 15 w 482"/>
                <a:gd name="T37" fmla="*/ 982 h 1242"/>
                <a:gd name="T38" fmla="*/ 28 w 482"/>
                <a:gd name="T39" fmla="*/ 982 h 1242"/>
                <a:gd name="T40" fmla="*/ 36 w 482"/>
                <a:gd name="T41" fmla="*/ 1050 h 1242"/>
                <a:gd name="T42" fmla="*/ 50 w 482"/>
                <a:gd name="T43" fmla="*/ 1089 h 1242"/>
                <a:gd name="T44" fmla="*/ 75 w 482"/>
                <a:gd name="T45" fmla="*/ 1130 h 1242"/>
                <a:gd name="T46" fmla="*/ 80 w 482"/>
                <a:gd name="T47" fmla="*/ 1156 h 1242"/>
                <a:gd name="T48" fmla="*/ 88 w 482"/>
                <a:gd name="T49" fmla="*/ 1197 h 1242"/>
                <a:gd name="T50" fmla="*/ 88 w 482"/>
                <a:gd name="T51" fmla="*/ 1238 h 1242"/>
                <a:gd name="T52" fmla="*/ 170 w 482"/>
                <a:gd name="T53" fmla="*/ 1180 h 1242"/>
                <a:gd name="T54" fmla="*/ 249 w 482"/>
                <a:gd name="T55" fmla="*/ 1122 h 1242"/>
                <a:gd name="T56" fmla="*/ 264 w 482"/>
                <a:gd name="T57" fmla="*/ 1040 h 1242"/>
                <a:gd name="T58" fmla="*/ 263 w 482"/>
                <a:gd name="T59" fmla="*/ 1008 h 1242"/>
                <a:gd name="T60" fmla="*/ 260 w 482"/>
                <a:gd name="T61" fmla="*/ 970 h 1242"/>
                <a:gd name="T62" fmla="*/ 238 w 482"/>
                <a:gd name="T63" fmla="*/ 947 h 1242"/>
                <a:gd name="T64" fmla="*/ 295 w 482"/>
                <a:gd name="T65" fmla="*/ 927 h 1242"/>
                <a:gd name="T66" fmla="*/ 308 w 482"/>
                <a:gd name="T67" fmla="*/ 916 h 1242"/>
                <a:gd name="T68" fmla="*/ 331 w 482"/>
                <a:gd name="T69" fmla="*/ 891 h 1242"/>
                <a:gd name="T70" fmla="*/ 349 w 482"/>
                <a:gd name="T71" fmla="*/ 848 h 1242"/>
                <a:gd name="T72" fmla="*/ 361 w 482"/>
                <a:gd name="T73" fmla="*/ 827 h 1242"/>
                <a:gd name="T74" fmla="*/ 334 w 482"/>
                <a:gd name="T75" fmla="*/ 808 h 1242"/>
                <a:gd name="T76" fmla="*/ 292 w 482"/>
                <a:gd name="T77" fmla="*/ 780 h 1242"/>
                <a:gd name="T78" fmla="*/ 270 w 482"/>
                <a:gd name="T79" fmla="*/ 749 h 1242"/>
                <a:gd name="T80" fmla="*/ 261 w 482"/>
                <a:gd name="T81" fmla="*/ 706 h 1242"/>
                <a:gd name="T82" fmla="*/ 272 w 482"/>
                <a:gd name="T83" fmla="*/ 675 h 1242"/>
                <a:gd name="T84" fmla="*/ 269 w 482"/>
                <a:gd name="T85" fmla="*/ 624 h 1242"/>
                <a:gd name="T86" fmla="*/ 280 w 482"/>
                <a:gd name="T87" fmla="*/ 611 h 1242"/>
                <a:gd name="T88" fmla="*/ 287 w 482"/>
                <a:gd name="T89" fmla="*/ 580 h 1242"/>
                <a:gd name="T90" fmla="*/ 307 w 482"/>
                <a:gd name="T91" fmla="*/ 571 h 1242"/>
                <a:gd name="T92" fmla="*/ 308 w 482"/>
                <a:gd name="T93" fmla="*/ 550 h 1242"/>
                <a:gd name="T94" fmla="*/ 333 w 482"/>
                <a:gd name="T95" fmla="*/ 529 h 1242"/>
                <a:gd name="T96" fmla="*/ 349 w 482"/>
                <a:gd name="T97" fmla="*/ 511 h 1242"/>
                <a:gd name="T98" fmla="*/ 368 w 482"/>
                <a:gd name="T99" fmla="*/ 495 h 1242"/>
                <a:gd name="T100" fmla="*/ 403 w 482"/>
                <a:gd name="T101" fmla="*/ 443 h 1242"/>
                <a:gd name="T102" fmla="*/ 418 w 482"/>
                <a:gd name="T103" fmla="*/ 410 h 1242"/>
                <a:gd name="T104" fmla="*/ 399 w 482"/>
                <a:gd name="T105" fmla="*/ 380 h 1242"/>
                <a:gd name="T106" fmla="*/ 395 w 482"/>
                <a:gd name="T107" fmla="*/ 329 h 1242"/>
                <a:gd name="T108" fmla="*/ 410 w 482"/>
                <a:gd name="T109" fmla="*/ 304 h 1242"/>
                <a:gd name="T110" fmla="*/ 413 w 482"/>
                <a:gd name="T111" fmla="*/ 286 h 1242"/>
                <a:gd name="T112" fmla="*/ 431 w 482"/>
                <a:gd name="T113" fmla="*/ 275 h 1242"/>
                <a:gd name="T114" fmla="*/ 474 w 482"/>
                <a:gd name="T115" fmla="*/ 266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2" h="1242">
                  <a:moveTo>
                    <a:pt x="477" y="248"/>
                  </a:moveTo>
                  <a:cubicBezTo>
                    <a:pt x="475" y="244"/>
                    <a:pt x="474" y="243"/>
                    <a:pt x="472" y="240"/>
                  </a:cubicBezTo>
                  <a:cubicBezTo>
                    <a:pt x="471" y="236"/>
                    <a:pt x="471" y="233"/>
                    <a:pt x="469" y="230"/>
                  </a:cubicBezTo>
                  <a:cubicBezTo>
                    <a:pt x="468" y="226"/>
                    <a:pt x="467" y="224"/>
                    <a:pt x="466" y="220"/>
                  </a:cubicBezTo>
                  <a:cubicBezTo>
                    <a:pt x="466" y="219"/>
                    <a:pt x="465" y="219"/>
                    <a:pt x="465" y="218"/>
                  </a:cubicBezTo>
                  <a:cubicBezTo>
                    <a:pt x="464" y="207"/>
                    <a:pt x="464" y="207"/>
                    <a:pt x="464" y="207"/>
                  </a:cubicBezTo>
                  <a:cubicBezTo>
                    <a:pt x="463" y="204"/>
                    <a:pt x="465" y="202"/>
                    <a:pt x="465" y="199"/>
                  </a:cubicBezTo>
                  <a:cubicBezTo>
                    <a:pt x="466" y="194"/>
                    <a:pt x="466" y="191"/>
                    <a:pt x="465" y="186"/>
                  </a:cubicBezTo>
                  <a:cubicBezTo>
                    <a:pt x="465" y="180"/>
                    <a:pt x="462" y="176"/>
                    <a:pt x="459" y="170"/>
                  </a:cubicBezTo>
                  <a:cubicBezTo>
                    <a:pt x="455" y="163"/>
                    <a:pt x="447" y="162"/>
                    <a:pt x="446" y="154"/>
                  </a:cubicBezTo>
                  <a:cubicBezTo>
                    <a:pt x="446" y="152"/>
                    <a:pt x="447" y="151"/>
                    <a:pt x="448" y="149"/>
                  </a:cubicBezTo>
                  <a:cubicBezTo>
                    <a:pt x="449" y="146"/>
                    <a:pt x="449" y="145"/>
                    <a:pt x="450" y="142"/>
                  </a:cubicBezTo>
                  <a:cubicBezTo>
                    <a:pt x="451" y="140"/>
                    <a:pt x="453" y="138"/>
                    <a:pt x="453" y="136"/>
                  </a:cubicBezTo>
                  <a:cubicBezTo>
                    <a:pt x="452" y="130"/>
                    <a:pt x="449" y="127"/>
                    <a:pt x="446" y="122"/>
                  </a:cubicBezTo>
                  <a:cubicBezTo>
                    <a:pt x="444" y="121"/>
                    <a:pt x="444" y="119"/>
                    <a:pt x="444" y="117"/>
                  </a:cubicBezTo>
                  <a:cubicBezTo>
                    <a:pt x="443" y="115"/>
                    <a:pt x="442" y="114"/>
                    <a:pt x="442" y="112"/>
                  </a:cubicBezTo>
                  <a:cubicBezTo>
                    <a:pt x="441" y="98"/>
                    <a:pt x="441" y="98"/>
                    <a:pt x="441" y="98"/>
                  </a:cubicBezTo>
                  <a:cubicBezTo>
                    <a:pt x="441" y="98"/>
                    <a:pt x="440" y="98"/>
                    <a:pt x="440" y="97"/>
                  </a:cubicBezTo>
                  <a:cubicBezTo>
                    <a:pt x="439" y="93"/>
                    <a:pt x="439" y="91"/>
                    <a:pt x="438" y="87"/>
                  </a:cubicBezTo>
                  <a:cubicBezTo>
                    <a:pt x="438" y="85"/>
                    <a:pt x="437" y="83"/>
                    <a:pt x="437" y="81"/>
                  </a:cubicBezTo>
                  <a:cubicBezTo>
                    <a:pt x="436" y="78"/>
                    <a:pt x="435" y="77"/>
                    <a:pt x="434" y="75"/>
                  </a:cubicBezTo>
                  <a:cubicBezTo>
                    <a:pt x="434" y="74"/>
                    <a:pt x="434" y="73"/>
                    <a:pt x="433" y="73"/>
                  </a:cubicBezTo>
                  <a:cubicBezTo>
                    <a:pt x="432" y="71"/>
                    <a:pt x="431" y="72"/>
                    <a:pt x="429" y="72"/>
                  </a:cubicBezTo>
                  <a:cubicBezTo>
                    <a:pt x="428" y="72"/>
                    <a:pt x="427" y="72"/>
                    <a:pt x="426" y="72"/>
                  </a:cubicBezTo>
                  <a:cubicBezTo>
                    <a:pt x="426" y="72"/>
                    <a:pt x="425" y="72"/>
                    <a:pt x="424" y="72"/>
                  </a:cubicBezTo>
                  <a:cubicBezTo>
                    <a:pt x="421" y="72"/>
                    <a:pt x="419" y="72"/>
                    <a:pt x="416" y="71"/>
                  </a:cubicBezTo>
                  <a:cubicBezTo>
                    <a:pt x="413" y="71"/>
                    <a:pt x="411" y="69"/>
                    <a:pt x="408" y="68"/>
                  </a:cubicBezTo>
                  <a:cubicBezTo>
                    <a:pt x="406" y="66"/>
                    <a:pt x="405" y="64"/>
                    <a:pt x="403" y="63"/>
                  </a:cubicBezTo>
                  <a:cubicBezTo>
                    <a:pt x="401" y="62"/>
                    <a:pt x="400" y="61"/>
                    <a:pt x="399" y="60"/>
                  </a:cubicBezTo>
                  <a:cubicBezTo>
                    <a:pt x="396" y="56"/>
                    <a:pt x="394" y="54"/>
                    <a:pt x="391" y="51"/>
                  </a:cubicBezTo>
                  <a:cubicBezTo>
                    <a:pt x="390" y="50"/>
                    <a:pt x="389" y="49"/>
                    <a:pt x="389" y="47"/>
                  </a:cubicBezTo>
                  <a:cubicBezTo>
                    <a:pt x="388" y="45"/>
                    <a:pt x="388" y="44"/>
                    <a:pt x="386" y="43"/>
                  </a:cubicBezTo>
                  <a:cubicBezTo>
                    <a:pt x="383" y="42"/>
                    <a:pt x="381" y="42"/>
                    <a:pt x="377" y="42"/>
                  </a:cubicBezTo>
                  <a:cubicBezTo>
                    <a:pt x="374" y="42"/>
                    <a:pt x="373" y="41"/>
                    <a:pt x="369" y="40"/>
                  </a:cubicBezTo>
                  <a:cubicBezTo>
                    <a:pt x="368" y="40"/>
                    <a:pt x="367" y="39"/>
                    <a:pt x="365" y="39"/>
                  </a:cubicBezTo>
                  <a:cubicBezTo>
                    <a:pt x="364" y="38"/>
                    <a:pt x="363" y="38"/>
                    <a:pt x="362" y="37"/>
                  </a:cubicBezTo>
                  <a:cubicBezTo>
                    <a:pt x="361" y="37"/>
                    <a:pt x="361" y="36"/>
                    <a:pt x="360" y="35"/>
                  </a:cubicBezTo>
                  <a:cubicBezTo>
                    <a:pt x="358" y="32"/>
                    <a:pt x="357" y="31"/>
                    <a:pt x="354" y="29"/>
                  </a:cubicBezTo>
                  <a:cubicBezTo>
                    <a:pt x="353" y="28"/>
                    <a:pt x="353" y="27"/>
                    <a:pt x="352" y="26"/>
                  </a:cubicBezTo>
                  <a:cubicBezTo>
                    <a:pt x="350" y="23"/>
                    <a:pt x="348" y="21"/>
                    <a:pt x="346" y="17"/>
                  </a:cubicBezTo>
                  <a:cubicBezTo>
                    <a:pt x="344" y="14"/>
                    <a:pt x="343" y="12"/>
                    <a:pt x="341" y="9"/>
                  </a:cubicBezTo>
                  <a:cubicBezTo>
                    <a:pt x="339" y="7"/>
                    <a:pt x="339" y="6"/>
                    <a:pt x="338" y="5"/>
                  </a:cubicBezTo>
                  <a:cubicBezTo>
                    <a:pt x="336" y="3"/>
                    <a:pt x="334" y="3"/>
                    <a:pt x="333" y="1"/>
                  </a:cubicBezTo>
                  <a:cubicBezTo>
                    <a:pt x="332" y="1"/>
                    <a:pt x="332" y="1"/>
                    <a:pt x="332" y="1"/>
                  </a:cubicBezTo>
                  <a:cubicBezTo>
                    <a:pt x="331" y="0"/>
                    <a:pt x="331" y="0"/>
                    <a:pt x="331" y="0"/>
                  </a:cubicBezTo>
                  <a:cubicBezTo>
                    <a:pt x="329" y="0"/>
                    <a:pt x="328" y="1"/>
                    <a:pt x="327" y="1"/>
                  </a:cubicBezTo>
                  <a:cubicBezTo>
                    <a:pt x="324" y="1"/>
                    <a:pt x="324" y="1"/>
                    <a:pt x="324" y="1"/>
                  </a:cubicBezTo>
                  <a:cubicBezTo>
                    <a:pt x="323" y="2"/>
                    <a:pt x="322" y="2"/>
                    <a:pt x="322" y="3"/>
                  </a:cubicBezTo>
                  <a:cubicBezTo>
                    <a:pt x="321" y="4"/>
                    <a:pt x="322" y="4"/>
                    <a:pt x="322" y="5"/>
                  </a:cubicBezTo>
                  <a:cubicBezTo>
                    <a:pt x="326" y="41"/>
                    <a:pt x="326" y="41"/>
                    <a:pt x="326" y="41"/>
                  </a:cubicBezTo>
                  <a:cubicBezTo>
                    <a:pt x="326" y="42"/>
                    <a:pt x="326" y="43"/>
                    <a:pt x="326" y="45"/>
                  </a:cubicBezTo>
                  <a:cubicBezTo>
                    <a:pt x="326" y="49"/>
                    <a:pt x="326" y="52"/>
                    <a:pt x="326" y="56"/>
                  </a:cubicBezTo>
                  <a:cubicBezTo>
                    <a:pt x="326" y="59"/>
                    <a:pt x="326" y="61"/>
                    <a:pt x="326" y="64"/>
                  </a:cubicBezTo>
                  <a:cubicBezTo>
                    <a:pt x="325" y="66"/>
                    <a:pt x="324" y="67"/>
                    <a:pt x="323" y="69"/>
                  </a:cubicBezTo>
                  <a:cubicBezTo>
                    <a:pt x="323" y="70"/>
                    <a:pt x="323" y="72"/>
                    <a:pt x="321" y="72"/>
                  </a:cubicBezTo>
                  <a:cubicBezTo>
                    <a:pt x="320" y="72"/>
                    <a:pt x="319" y="72"/>
                    <a:pt x="318" y="71"/>
                  </a:cubicBezTo>
                  <a:cubicBezTo>
                    <a:pt x="316" y="70"/>
                    <a:pt x="315" y="69"/>
                    <a:pt x="313" y="68"/>
                  </a:cubicBezTo>
                  <a:cubicBezTo>
                    <a:pt x="309" y="67"/>
                    <a:pt x="307" y="65"/>
                    <a:pt x="303" y="64"/>
                  </a:cubicBezTo>
                  <a:cubicBezTo>
                    <a:pt x="302" y="63"/>
                    <a:pt x="301" y="63"/>
                    <a:pt x="299" y="62"/>
                  </a:cubicBezTo>
                  <a:cubicBezTo>
                    <a:pt x="298" y="62"/>
                    <a:pt x="297" y="62"/>
                    <a:pt x="296" y="62"/>
                  </a:cubicBezTo>
                  <a:cubicBezTo>
                    <a:pt x="296" y="62"/>
                    <a:pt x="296" y="62"/>
                    <a:pt x="295" y="62"/>
                  </a:cubicBezTo>
                  <a:cubicBezTo>
                    <a:pt x="294" y="62"/>
                    <a:pt x="292" y="62"/>
                    <a:pt x="291" y="62"/>
                  </a:cubicBezTo>
                  <a:cubicBezTo>
                    <a:pt x="289" y="62"/>
                    <a:pt x="288" y="62"/>
                    <a:pt x="286" y="62"/>
                  </a:cubicBezTo>
                  <a:cubicBezTo>
                    <a:pt x="280" y="63"/>
                    <a:pt x="276" y="64"/>
                    <a:pt x="270" y="65"/>
                  </a:cubicBezTo>
                  <a:cubicBezTo>
                    <a:pt x="266" y="65"/>
                    <a:pt x="264" y="63"/>
                    <a:pt x="260" y="64"/>
                  </a:cubicBezTo>
                  <a:cubicBezTo>
                    <a:pt x="259" y="64"/>
                    <a:pt x="259" y="65"/>
                    <a:pt x="259" y="66"/>
                  </a:cubicBezTo>
                  <a:cubicBezTo>
                    <a:pt x="258" y="68"/>
                    <a:pt x="258" y="68"/>
                    <a:pt x="258" y="68"/>
                  </a:cubicBezTo>
                  <a:cubicBezTo>
                    <a:pt x="258" y="69"/>
                    <a:pt x="258" y="70"/>
                    <a:pt x="258" y="71"/>
                  </a:cubicBezTo>
                  <a:cubicBezTo>
                    <a:pt x="257" y="73"/>
                    <a:pt x="256" y="73"/>
                    <a:pt x="255" y="75"/>
                  </a:cubicBezTo>
                  <a:cubicBezTo>
                    <a:pt x="254" y="79"/>
                    <a:pt x="252" y="81"/>
                    <a:pt x="253" y="86"/>
                  </a:cubicBezTo>
                  <a:cubicBezTo>
                    <a:pt x="253" y="89"/>
                    <a:pt x="253" y="91"/>
                    <a:pt x="253" y="94"/>
                  </a:cubicBezTo>
                  <a:cubicBezTo>
                    <a:pt x="253" y="94"/>
                    <a:pt x="253" y="95"/>
                    <a:pt x="253" y="95"/>
                  </a:cubicBezTo>
                  <a:cubicBezTo>
                    <a:pt x="253" y="97"/>
                    <a:pt x="253" y="98"/>
                    <a:pt x="253" y="100"/>
                  </a:cubicBezTo>
                  <a:cubicBezTo>
                    <a:pt x="253" y="100"/>
                    <a:pt x="252" y="101"/>
                    <a:pt x="252" y="101"/>
                  </a:cubicBezTo>
                  <a:cubicBezTo>
                    <a:pt x="252" y="104"/>
                    <a:pt x="251" y="106"/>
                    <a:pt x="248" y="108"/>
                  </a:cubicBezTo>
                  <a:cubicBezTo>
                    <a:pt x="247" y="109"/>
                    <a:pt x="246" y="110"/>
                    <a:pt x="245" y="111"/>
                  </a:cubicBezTo>
                  <a:cubicBezTo>
                    <a:pt x="241" y="107"/>
                    <a:pt x="237" y="104"/>
                    <a:pt x="231" y="105"/>
                  </a:cubicBezTo>
                  <a:cubicBezTo>
                    <a:pt x="228" y="105"/>
                    <a:pt x="226" y="106"/>
                    <a:pt x="222" y="108"/>
                  </a:cubicBezTo>
                  <a:cubicBezTo>
                    <a:pt x="220" y="109"/>
                    <a:pt x="218" y="110"/>
                    <a:pt x="217" y="112"/>
                  </a:cubicBezTo>
                  <a:cubicBezTo>
                    <a:pt x="215" y="114"/>
                    <a:pt x="215" y="116"/>
                    <a:pt x="214" y="118"/>
                  </a:cubicBezTo>
                  <a:cubicBezTo>
                    <a:pt x="212" y="122"/>
                    <a:pt x="209" y="124"/>
                    <a:pt x="207" y="129"/>
                  </a:cubicBezTo>
                  <a:cubicBezTo>
                    <a:pt x="204" y="136"/>
                    <a:pt x="201" y="140"/>
                    <a:pt x="197" y="147"/>
                  </a:cubicBezTo>
                  <a:cubicBezTo>
                    <a:pt x="195" y="150"/>
                    <a:pt x="193" y="151"/>
                    <a:pt x="190" y="154"/>
                  </a:cubicBezTo>
                  <a:cubicBezTo>
                    <a:pt x="188" y="156"/>
                    <a:pt x="186" y="156"/>
                    <a:pt x="186" y="159"/>
                  </a:cubicBezTo>
                  <a:cubicBezTo>
                    <a:pt x="187" y="167"/>
                    <a:pt x="190" y="171"/>
                    <a:pt x="191" y="179"/>
                  </a:cubicBezTo>
                  <a:cubicBezTo>
                    <a:pt x="192" y="187"/>
                    <a:pt x="190" y="193"/>
                    <a:pt x="186" y="200"/>
                  </a:cubicBezTo>
                  <a:cubicBezTo>
                    <a:pt x="184" y="205"/>
                    <a:pt x="184" y="208"/>
                    <a:pt x="183" y="213"/>
                  </a:cubicBezTo>
                  <a:cubicBezTo>
                    <a:pt x="182" y="220"/>
                    <a:pt x="179" y="223"/>
                    <a:pt x="174" y="229"/>
                  </a:cubicBezTo>
                  <a:cubicBezTo>
                    <a:pt x="174" y="229"/>
                    <a:pt x="174" y="230"/>
                    <a:pt x="173" y="231"/>
                  </a:cubicBezTo>
                  <a:cubicBezTo>
                    <a:pt x="171" y="234"/>
                    <a:pt x="167" y="233"/>
                    <a:pt x="165" y="236"/>
                  </a:cubicBezTo>
                  <a:cubicBezTo>
                    <a:pt x="164" y="238"/>
                    <a:pt x="165" y="240"/>
                    <a:pt x="165" y="242"/>
                  </a:cubicBezTo>
                  <a:cubicBezTo>
                    <a:pt x="165" y="250"/>
                    <a:pt x="166" y="255"/>
                    <a:pt x="163" y="261"/>
                  </a:cubicBezTo>
                  <a:cubicBezTo>
                    <a:pt x="160" y="266"/>
                    <a:pt x="156" y="267"/>
                    <a:pt x="151" y="269"/>
                  </a:cubicBezTo>
                  <a:cubicBezTo>
                    <a:pt x="148" y="270"/>
                    <a:pt x="147" y="270"/>
                    <a:pt x="145" y="271"/>
                  </a:cubicBezTo>
                  <a:cubicBezTo>
                    <a:pt x="142" y="272"/>
                    <a:pt x="140" y="271"/>
                    <a:pt x="139" y="273"/>
                  </a:cubicBezTo>
                  <a:cubicBezTo>
                    <a:pt x="138" y="274"/>
                    <a:pt x="138" y="276"/>
                    <a:pt x="138" y="277"/>
                  </a:cubicBezTo>
                  <a:cubicBezTo>
                    <a:pt x="137" y="283"/>
                    <a:pt x="135" y="287"/>
                    <a:pt x="135" y="293"/>
                  </a:cubicBezTo>
                  <a:cubicBezTo>
                    <a:pt x="133" y="303"/>
                    <a:pt x="134" y="309"/>
                    <a:pt x="133" y="319"/>
                  </a:cubicBezTo>
                  <a:cubicBezTo>
                    <a:pt x="133" y="325"/>
                    <a:pt x="132" y="328"/>
                    <a:pt x="131" y="335"/>
                  </a:cubicBezTo>
                  <a:cubicBezTo>
                    <a:pt x="131" y="338"/>
                    <a:pt x="130" y="340"/>
                    <a:pt x="130" y="343"/>
                  </a:cubicBezTo>
                  <a:cubicBezTo>
                    <a:pt x="131" y="350"/>
                    <a:pt x="132" y="354"/>
                    <a:pt x="132" y="360"/>
                  </a:cubicBezTo>
                  <a:cubicBezTo>
                    <a:pt x="132" y="364"/>
                    <a:pt x="131" y="366"/>
                    <a:pt x="130" y="369"/>
                  </a:cubicBezTo>
                  <a:cubicBezTo>
                    <a:pt x="128" y="378"/>
                    <a:pt x="126" y="384"/>
                    <a:pt x="123" y="393"/>
                  </a:cubicBezTo>
                  <a:cubicBezTo>
                    <a:pt x="121" y="398"/>
                    <a:pt x="120" y="402"/>
                    <a:pt x="118" y="407"/>
                  </a:cubicBezTo>
                  <a:cubicBezTo>
                    <a:pt x="115" y="414"/>
                    <a:pt x="110" y="418"/>
                    <a:pt x="111" y="426"/>
                  </a:cubicBezTo>
                  <a:cubicBezTo>
                    <a:pt x="107" y="433"/>
                    <a:pt x="107" y="433"/>
                    <a:pt x="107" y="433"/>
                  </a:cubicBezTo>
                  <a:cubicBezTo>
                    <a:pt x="112" y="436"/>
                    <a:pt x="116" y="439"/>
                    <a:pt x="119" y="441"/>
                  </a:cubicBezTo>
                  <a:cubicBezTo>
                    <a:pt x="126" y="446"/>
                    <a:pt x="126" y="446"/>
                    <a:pt x="126" y="446"/>
                  </a:cubicBezTo>
                  <a:cubicBezTo>
                    <a:pt x="127" y="466"/>
                    <a:pt x="127" y="466"/>
                    <a:pt x="127" y="466"/>
                  </a:cubicBezTo>
                  <a:cubicBezTo>
                    <a:pt x="121" y="483"/>
                    <a:pt x="121" y="483"/>
                    <a:pt x="121" y="483"/>
                  </a:cubicBezTo>
                  <a:cubicBezTo>
                    <a:pt x="121" y="483"/>
                    <a:pt x="94" y="475"/>
                    <a:pt x="80" y="479"/>
                  </a:cubicBezTo>
                  <a:cubicBezTo>
                    <a:pt x="67" y="482"/>
                    <a:pt x="55" y="506"/>
                    <a:pt x="50" y="516"/>
                  </a:cubicBezTo>
                  <a:cubicBezTo>
                    <a:pt x="48" y="519"/>
                    <a:pt x="48" y="521"/>
                    <a:pt x="48" y="521"/>
                  </a:cubicBezTo>
                  <a:cubicBezTo>
                    <a:pt x="48" y="522"/>
                    <a:pt x="48" y="522"/>
                    <a:pt x="49" y="523"/>
                  </a:cubicBezTo>
                  <a:cubicBezTo>
                    <a:pt x="52" y="533"/>
                    <a:pt x="52" y="533"/>
                    <a:pt x="52" y="533"/>
                  </a:cubicBezTo>
                  <a:cubicBezTo>
                    <a:pt x="51" y="534"/>
                    <a:pt x="50" y="535"/>
                    <a:pt x="49" y="537"/>
                  </a:cubicBezTo>
                  <a:cubicBezTo>
                    <a:pt x="41" y="547"/>
                    <a:pt x="41" y="548"/>
                    <a:pt x="41" y="548"/>
                  </a:cubicBezTo>
                  <a:cubicBezTo>
                    <a:pt x="44" y="556"/>
                    <a:pt x="46" y="561"/>
                    <a:pt x="47" y="565"/>
                  </a:cubicBezTo>
                  <a:cubicBezTo>
                    <a:pt x="50" y="573"/>
                    <a:pt x="50" y="573"/>
                    <a:pt x="50" y="573"/>
                  </a:cubicBezTo>
                  <a:cubicBezTo>
                    <a:pt x="50" y="574"/>
                    <a:pt x="49" y="575"/>
                    <a:pt x="49" y="576"/>
                  </a:cubicBezTo>
                  <a:cubicBezTo>
                    <a:pt x="45" y="581"/>
                    <a:pt x="45" y="581"/>
                    <a:pt x="45" y="581"/>
                  </a:cubicBezTo>
                  <a:cubicBezTo>
                    <a:pt x="47" y="589"/>
                    <a:pt x="48" y="593"/>
                    <a:pt x="49" y="594"/>
                  </a:cubicBezTo>
                  <a:cubicBezTo>
                    <a:pt x="49" y="596"/>
                    <a:pt x="49" y="596"/>
                    <a:pt x="49" y="596"/>
                  </a:cubicBezTo>
                  <a:cubicBezTo>
                    <a:pt x="49" y="597"/>
                    <a:pt x="49" y="597"/>
                    <a:pt x="49" y="597"/>
                  </a:cubicBezTo>
                  <a:cubicBezTo>
                    <a:pt x="45" y="607"/>
                    <a:pt x="45" y="607"/>
                    <a:pt x="45" y="607"/>
                  </a:cubicBezTo>
                  <a:cubicBezTo>
                    <a:pt x="52" y="626"/>
                    <a:pt x="54" y="633"/>
                    <a:pt x="55" y="636"/>
                  </a:cubicBezTo>
                  <a:cubicBezTo>
                    <a:pt x="56" y="638"/>
                    <a:pt x="56" y="638"/>
                    <a:pt x="56" y="638"/>
                  </a:cubicBezTo>
                  <a:cubicBezTo>
                    <a:pt x="56" y="639"/>
                    <a:pt x="56" y="639"/>
                    <a:pt x="55" y="640"/>
                  </a:cubicBezTo>
                  <a:cubicBezTo>
                    <a:pt x="48" y="685"/>
                    <a:pt x="48" y="685"/>
                    <a:pt x="48" y="685"/>
                  </a:cubicBezTo>
                  <a:cubicBezTo>
                    <a:pt x="61" y="699"/>
                    <a:pt x="61" y="699"/>
                    <a:pt x="61" y="699"/>
                  </a:cubicBezTo>
                  <a:cubicBezTo>
                    <a:pt x="61" y="699"/>
                    <a:pt x="68" y="703"/>
                    <a:pt x="73" y="707"/>
                  </a:cubicBezTo>
                  <a:cubicBezTo>
                    <a:pt x="74" y="708"/>
                    <a:pt x="75" y="708"/>
                    <a:pt x="75" y="709"/>
                  </a:cubicBezTo>
                  <a:cubicBezTo>
                    <a:pt x="79" y="714"/>
                    <a:pt x="79" y="720"/>
                    <a:pt x="75" y="734"/>
                  </a:cubicBezTo>
                  <a:cubicBezTo>
                    <a:pt x="72" y="750"/>
                    <a:pt x="61" y="742"/>
                    <a:pt x="61" y="742"/>
                  </a:cubicBezTo>
                  <a:cubicBezTo>
                    <a:pt x="61" y="742"/>
                    <a:pt x="60" y="742"/>
                    <a:pt x="60" y="743"/>
                  </a:cubicBezTo>
                  <a:cubicBezTo>
                    <a:pt x="49" y="746"/>
                    <a:pt x="49" y="746"/>
                    <a:pt x="49" y="746"/>
                  </a:cubicBezTo>
                  <a:cubicBezTo>
                    <a:pt x="56" y="754"/>
                    <a:pt x="56" y="754"/>
                    <a:pt x="56" y="754"/>
                  </a:cubicBezTo>
                  <a:cubicBezTo>
                    <a:pt x="56" y="756"/>
                    <a:pt x="56" y="757"/>
                    <a:pt x="57" y="758"/>
                  </a:cubicBezTo>
                  <a:cubicBezTo>
                    <a:pt x="58" y="766"/>
                    <a:pt x="58" y="766"/>
                    <a:pt x="58" y="766"/>
                  </a:cubicBezTo>
                  <a:cubicBezTo>
                    <a:pt x="58" y="766"/>
                    <a:pt x="59" y="767"/>
                    <a:pt x="59" y="768"/>
                  </a:cubicBezTo>
                  <a:cubicBezTo>
                    <a:pt x="61" y="772"/>
                    <a:pt x="67" y="787"/>
                    <a:pt x="69" y="795"/>
                  </a:cubicBezTo>
                  <a:cubicBezTo>
                    <a:pt x="69" y="795"/>
                    <a:pt x="70" y="796"/>
                    <a:pt x="70" y="796"/>
                  </a:cubicBezTo>
                  <a:cubicBezTo>
                    <a:pt x="71" y="800"/>
                    <a:pt x="70" y="801"/>
                    <a:pt x="68" y="802"/>
                  </a:cubicBezTo>
                  <a:cubicBezTo>
                    <a:pt x="66" y="803"/>
                    <a:pt x="62" y="803"/>
                    <a:pt x="61" y="807"/>
                  </a:cubicBezTo>
                  <a:cubicBezTo>
                    <a:pt x="60" y="811"/>
                    <a:pt x="62" y="814"/>
                    <a:pt x="63" y="821"/>
                  </a:cubicBezTo>
                  <a:cubicBezTo>
                    <a:pt x="63" y="824"/>
                    <a:pt x="62" y="828"/>
                    <a:pt x="61" y="834"/>
                  </a:cubicBezTo>
                  <a:cubicBezTo>
                    <a:pt x="59" y="842"/>
                    <a:pt x="54" y="844"/>
                    <a:pt x="49" y="845"/>
                  </a:cubicBezTo>
                  <a:cubicBezTo>
                    <a:pt x="43" y="845"/>
                    <a:pt x="38" y="845"/>
                    <a:pt x="36" y="848"/>
                  </a:cubicBezTo>
                  <a:cubicBezTo>
                    <a:pt x="29" y="852"/>
                    <a:pt x="38" y="853"/>
                    <a:pt x="37" y="860"/>
                  </a:cubicBezTo>
                  <a:cubicBezTo>
                    <a:pt x="37" y="865"/>
                    <a:pt x="29" y="864"/>
                    <a:pt x="26" y="869"/>
                  </a:cubicBezTo>
                  <a:cubicBezTo>
                    <a:pt x="23" y="871"/>
                    <a:pt x="31" y="889"/>
                    <a:pt x="33" y="894"/>
                  </a:cubicBezTo>
                  <a:cubicBezTo>
                    <a:pt x="34" y="895"/>
                    <a:pt x="34" y="896"/>
                    <a:pt x="34" y="896"/>
                  </a:cubicBezTo>
                  <a:cubicBezTo>
                    <a:pt x="34" y="896"/>
                    <a:pt x="34" y="897"/>
                    <a:pt x="33" y="899"/>
                  </a:cubicBezTo>
                  <a:cubicBezTo>
                    <a:pt x="31" y="903"/>
                    <a:pt x="28" y="910"/>
                    <a:pt x="26" y="916"/>
                  </a:cubicBezTo>
                  <a:cubicBezTo>
                    <a:pt x="26" y="918"/>
                    <a:pt x="25" y="920"/>
                    <a:pt x="25" y="922"/>
                  </a:cubicBezTo>
                  <a:cubicBezTo>
                    <a:pt x="23" y="929"/>
                    <a:pt x="21" y="934"/>
                    <a:pt x="17" y="934"/>
                  </a:cubicBezTo>
                  <a:cubicBezTo>
                    <a:pt x="16" y="934"/>
                    <a:pt x="15" y="934"/>
                    <a:pt x="15" y="933"/>
                  </a:cubicBezTo>
                  <a:cubicBezTo>
                    <a:pt x="13" y="930"/>
                    <a:pt x="15" y="921"/>
                    <a:pt x="14" y="915"/>
                  </a:cubicBezTo>
                  <a:cubicBezTo>
                    <a:pt x="13" y="908"/>
                    <a:pt x="2" y="915"/>
                    <a:pt x="2" y="915"/>
                  </a:cubicBezTo>
                  <a:cubicBezTo>
                    <a:pt x="0" y="925"/>
                    <a:pt x="0" y="925"/>
                    <a:pt x="0" y="925"/>
                  </a:cubicBezTo>
                  <a:cubicBezTo>
                    <a:pt x="0" y="925"/>
                    <a:pt x="4" y="930"/>
                    <a:pt x="4" y="937"/>
                  </a:cubicBezTo>
                  <a:cubicBezTo>
                    <a:pt x="4" y="941"/>
                    <a:pt x="0" y="945"/>
                    <a:pt x="0" y="945"/>
                  </a:cubicBezTo>
                  <a:cubicBezTo>
                    <a:pt x="0" y="945"/>
                    <a:pt x="7" y="964"/>
                    <a:pt x="7" y="968"/>
                  </a:cubicBezTo>
                  <a:cubicBezTo>
                    <a:pt x="7" y="972"/>
                    <a:pt x="2" y="972"/>
                    <a:pt x="2" y="972"/>
                  </a:cubicBezTo>
                  <a:cubicBezTo>
                    <a:pt x="3" y="977"/>
                    <a:pt x="3" y="977"/>
                    <a:pt x="3" y="977"/>
                  </a:cubicBezTo>
                  <a:cubicBezTo>
                    <a:pt x="3" y="977"/>
                    <a:pt x="8" y="973"/>
                    <a:pt x="12" y="976"/>
                  </a:cubicBezTo>
                  <a:cubicBezTo>
                    <a:pt x="13" y="976"/>
                    <a:pt x="13" y="976"/>
                    <a:pt x="13" y="976"/>
                  </a:cubicBezTo>
                  <a:cubicBezTo>
                    <a:pt x="14" y="977"/>
                    <a:pt x="13" y="980"/>
                    <a:pt x="13" y="982"/>
                  </a:cubicBezTo>
                  <a:cubicBezTo>
                    <a:pt x="13" y="982"/>
                    <a:pt x="13" y="983"/>
                    <a:pt x="13" y="983"/>
                  </a:cubicBezTo>
                  <a:cubicBezTo>
                    <a:pt x="15" y="983"/>
                    <a:pt x="15" y="983"/>
                    <a:pt x="15" y="983"/>
                  </a:cubicBezTo>
                  <a:cubicBezTo>
                    <a:pt x="15" y="982"/>
                    <a:pt x="15" y="982"/>
                    <a:pt x="15" y="982"/>
                  </a:cubicBezTo>
                  <a:cubicBezTo>
                    <a:pt x="19" y="969"/>
                    <a:pt x="19" y="969"/>
                    <a:pt x="19" y="969"/>
                  </a:cubicBezTo>
                  <a:cubicBezTo>
                    <a:pt x="23" y="973"/>
                    <a:pt x="23" y="973"/>
                    <a:pt x="23" y="973"/>
                  </a:cubicBezTo>
                  <a:cubicBezTo>
                    <a:pt x="23" y="974"/>
                    <a:pt x="23" y="974"/>
                    <a:pt x="22" y="975"/>
                  </a:cubicBezTo>
                  <a:cubicBezTo>
                    <a:pt x="21" y="977"/>
                    <a:pt x="20" y="978"/>
                    <a:pt x="19" y="979"/>
                  </a:cubicBezTo>
                  <a:cubicBezTo>
                    <a:pt x="18" y="980"/>
                    <a:pt x="18" y="981"/>
                    <a:pt x="17" y="982"/>
                  </a:cubicBezTo>
                  <a:cubicBezTo>
                    <a:pt x="14" y="987"/>
                    <a:pt x="14" y="987"/>
                    <a:pt x="14" y="987"/>
                  </a:cubicBezTo>
                  <a:cubicBezTo>
                    <a:pt x="14" y="989"/>
                    <a:pt x="14" y="989"/>
                    <a:pt x="14" y="989"/>
                  </a:cubicBezTo>
                  <a:cubicBezTo>
                    <a:pt x="18" y="987"/>
                    <a:pt x="21" y="986"/>
                    <a:pt x="23" y="984"/>
                  </a:cubicBezTo>
                  <a:cubicBezTo>
                    <a:pt x="25" y="983"/>
                    <a:pt x="27" y="983"/>
                    <a:pt x="28" y="982"/>
                  </a:cubicBezTo>
                  <a:cubicBezTo>
                    <a:pt x="34" y="979"/>
                    <a:pt x="34" y="979"/>
                    <a:pt x="34" y="979"/>
                  </a:cubicBezTo>
                  <a:cubicBezTo>
                    <a:pt x="30" y="985"/>
                    <a:pt x="30" y="985"/>
                    <a:pt x="30" y="985"/>
                  </a:cubicBezTo>
                  <a:cubicBezTo>
                    <a:pt x="34" y="991"/>
                    <a:pt x="34" y="991"/>
                    <a:pt x="34" y="991"/>
                  </a:cubicBezTo>
                  <a:cubicBezTo>
                    <a:pt x="29" y="1014"/>
                    <a:pt x="29" y="1014"/>
                    <a:pt x="29" y="1014"/>
                  </a:cubicBezTo>
                  <a:cubicBezTo>
                    <a:pt x="25" y="1023"/>
                    <a:pt x="25" y="1023"/>
                    <a:pt x="25" y="1023"/>
                  </a:cubicBezTo>
                  <a:cubicBezTo>
                    <a:pt x="30" y="1029"/>
                    <a:pt x="30" y="1029"/>
                    <a:pt x="30" y="1029"/>
                  </a:cubicBezTo>
                  <a:cubicBezTo>
                    <a:pt x="23" y="1035"/>
                    <a:pt x="23" y="1035"/>
                    <a:pt x="23" y="1035"/>
                  </a:cubicBezTo>
                  <a:cubicBezTo>
                    <a:pt x="30" y="1035"/>
                    <a:pt x="30" y="1035"/>
                    <a:pt x="30" y="1035"/>
                  </a:cubicBezTo>
                  <a:cubicBezTo>
                    <a:pt x="33" y="1035"/>
                    <a:pt x="36" y="1046"/>
                    <a:pt x="36" y="1050"/>
                  </a:cubicBezTo>
                  <a:cubicBezTo>
                    <a:pt x="36" y="1056"/>
                    <a:pt x="37" y="1065"/>
                    <a:pt x="40" y="1065"/>
                  </a:cubicBezTo>
                  <a:cubicBezTo>
                    <a:pt x="40" y="1065"/>
                    <a:pt x="41" y="1065"/>
                    <a:pt x="41" y="1064"/>
                  </a:cubicBezTo>
                  <a:cubicBezTo>
                    <a:pt x="43" y="1061"/>
                    <a:pt x="44" y="1056"/>
                    <a:pt x="44" y="1056"/>
                  </a:cubicBezTo>
                  <a:cubicBezTo>
                    <a:pt x="44" y="1068"/>
                    <a:pt x="44" y="1068"/>
                    <a:pt x="44" y="1068"/>
                  </a:cubicBezTo>
                  <a:cubicBezTo>
                    <a:pt x="45" y="1068"/>
                    <a:pt x="45" y="1069"/>
                    <a:pt x="46" y="1069"/>
                  </a:cubicBezTo>
                  <a:cubicBezTo>
                    <a:pt x="46" y="1069"/>
                    <a:pt x="46" y="1069"/>
                    <a:pt x="46" y="1069"/>
                  </a:cubicBezTo>
                  <a:cubicBezTo>
                    <a:pt x="44" y="1077"/>
                    <a:pt x="44" y="1077"/>
                    <a:pt x="44" y="1077"/>
                  </a:cubicBezTo>
                  <a:cubicBezTo>
                    <a:pt x="50" y="1080"/>
                    <a:pt x="50" y="1080"/>
                    <a:pt x="50" y="1080"/>
                  </a:cubicBezTo>
                  <a:cubicBezTo>
                    <a:pt x="50" y="1089"/>
                    <a:pt x="50" y="1089"/>
                    <a:pt x="50" y="1089"/>
                  </a:cubicBezTo>
                  <a:cubicBezTo>
                    <a:pt x="52" y="1091"/>
                    <a:pt x="52" y="1091"/>
                    <a:pt x="53" y="1092"/>
                  </a:cubicBezTo>
                  <a:cubicBezTo>
                    <a:pt x="57" y="1096"/>
                    <a:pt x="57" y="1096"/>
                    <a:pt x="57" y="1096"/>
                  </a:cubicBezTo>
                  <a:cubicBezTo>
                    <a:pt x="57" y="1099"/>
                    <a:pt x="57" y="1100"/>
                    <a:pt x="57" y="1101"/>
                  </a:cubicBezTo>
                  <a:cubicBezTo>
                    <a:pt x="57" y="1103"/>
                    <a:pt x="57" y="1103"/>
                    <a:pt x="57" y="1103"/>
                  </a:cubicBezTo>
                  <a:cubicBezTo>
                    <a:pt x="65" y="1114"/>
                    <a:pt x="65" y="1114"/>
                    <a:pt x="65" y="1114"/>
                  </a:cubicBezTo>
                  <a:cubicBezTo>
                    <a:pt x="66" y="1113"/>
                    <a:pt x="67" y="1113"/>
                    <a:pt x="67" y="1113"/>
                  </a:cubicBezTo>
                  <a:cubicBezTo>
                    <a:pt x="68" y="1112"/>
                    <a:pt x="68" y="1112"/>
                    <a:pt x="68" y="1112"/>
                  </a:cubicBezTo>
                  <a:cubicBezTo>
                    <a:pt x="68" y="1112"/>
                    <a:pt x="68" y="1113"/>
                    <a:pt x="68" y="1113"/>
                  </a:cubicBezTo>
                  <a:cubicBezTo>
                    <a:pt x="69" y="1117"/>
                    <a:pt x="71" y="1129"/>
                    <a:pt x="75" y="1130"/>
                  </a:cubicBezTo>
                  <a:cubicBezTo>
                    <a:pt x="76" y="1131"/>
                    <a:pt x="78" y="1131"/>
                    <a:pt x="79" y="1131"/>
                  </a:cubicBezTo>
                  <a:cubicBezTo>
                    <a:pt x="82" y="1130"/>
                    <a:pt x="83" y="1127"/>
                    <a:pt x="83" y="1127"/>
                  </a:cubicBezTo>
                  <a:cubicBezTo>
                    <a:pt x="83" y="1127"/>
                    <a:pt x="84" y="1130"/>
                    <a:pt x="85" y="1134"/>
                  </a:cubicBezTo>
                  <a:cubicBezTo>
                    <a:pt x="86" y="1137"/>
                    <a:pt x="87" y="1140"/>
                    <a:pt x="87" y="1142"/>
                  </a:cubicBezTo>
                  <a:cubicBezTo>
                    <a:pt x="87" y="1147"/>
                    <a:pt x="79" y="1146"/>
                    <a:pt x="79" y="1146"/>
                  </a:cubicBezTo>
                  <a:cubicBezTo>
                    <a:pt x="79" y="1146"/>
                    <a:pt x="77" y="1139"/>
                    <a:pt x="71" y="1143"/>
                  </a:cubicBezTo>
                  <a:cubicBezTo>
                    <a:pt x="65" y="1149"/>
                    <a:pt x="79" y="1154"/>
                    <a:pt x="79" y="1154"/>
                  </a:cubicBezTo>
                  <a:cubicBezTo>
                    <a:pt x="79" y="1154"/>
                    <a:pt x="79" y="1154"/>
                    <a:pt x="79" y="1154"/>
                  </a:cubicBezTo>
                  <a:cubicBezTo>
                    <a:pt x="79" y="1154"/>
                    <a:pt x="79" y="1155"/>
                    <a:pt x="80" y="1156"/>
                  </a:cubicBezTo>
                  <a:cubicBezTo>
                    <a:pt x="81" y="1159"/>
                    <a:pt x="82" y="1162"/>
                    <a:pt x="80" y="1164"/>
                  </a:cubicBezTo>
                  <a:cubicBezTo>
                    <a:pt x="75" y="1168"/>
                    <a:pt x="69" y="1160"/>
                    <a:pt x="67" y="1158"/>
                  </a:cubicBezTo>
                  <a:cubicBezTo>
                    <a:pt x="64" y="1156"/>
                    <a:pt x="60" y="1156"/>
                    <a:pt x="58" y="1157"/>
                  </a:cubicBezTo>
                  <a:cubicBezTo>
                    <a:pt x="57" y="1158"/>
                    <a:pt x="64" y="1161"/>
                    <a:pt x="64" y="1161"/>
                  </a:cubicBezTo>
                  <a:cubicBezTo>
                    <a:pt x="65" y="1168"/>
                    <a:pt x="65" y="1168"/>
                    <a:pt x="65" y="1168"/>
                  </a:cubicBezTo>
                  <a:cubicBezTo>
                    <a:pt x="65" y="1168"/>
                    <a:pt x="72" y="1177"/>
                    <a:pt x="77" y="1183"/>
                  </a:cubicBezTo>
                  <a:cubicBezTo>
                    <a:pt x="78" y="1183"/>
                    <a:pt x="78" y="1184"/>
                    <a:pt x="79" y="1184"/>
                  </a:cubicBezTo>
                  <a:cubicBezTo>
                    <a:pt x="83" y="1191"/>
                    <a:pt x="83" y="1196"/>
                    <a:pt x="83" y="1196"/>
                  </a:cubicBezTo>
                  <a:cubicBezTo>
                    <a:pt x="88" y="1197"/>
                    <a:pt x="88" y="1197"/>
                    <a:pt x="88" y="1197"/>
                  </a:cubicBezTo>
                  <a:cubicBezTo>
                    <a:pt x="87" y="1204"/>
                    <a:pt x="87" y="1204"/>
                    <a:pt x="87" y="1204"/>
                  </a:cubicBezTo>
                  <a:cubicBezTo>
                    <a:pt x="87" y="1204"/>
                    <a:pt x="91" y="1204"/>
                    <a:pt x="94" y="1212"/>
                  </a:cubicBezTo>
                  <a:cubicBezTo>
                    <a:pt x="95" y="1216"/>
                    <a:pt x="92" y="1217"/>
                    <a:pt x="90" y="1218"/>
                  </a:cubicBezTo>
                  <a:cubicBezTo>
                    <a:pt x="88" y="1219"/>
                    <a:pt x="87" y="1219"/>
                    <a:pt x="87" y="1219"/>
                  </a:cubicBezTo>
                  <a:cubicBezTo>
                    <a:pt x="87" y="1227"/>
                    <a:pt x="87" y="1227"/>
                    <a:pt x="87" y="1227"/>
                  </a:cubicBezTo>
                  <a:cubicBezTo>
                    <a:pt x="87" y="1227"/>
                    <a:pt x="91" y="1231"/>
                    <a:pt x="90" y="1235"/>
                  </a:cubicBezTo>
                  <a:cubicBezTo>
                    <a:pt x="88" y="1238"/>
                    <a:pt x="84" y="1234"/>
                    <a:pt x="84" y="1234"/>
                  </a:cubicBezTo>
                  <a:cubicBezTo>
                    <a:pt x="83" y="1239"/>
                    <a:pt x="83" y="1239"/>
                    <a:pt x="83" y="1239"/>
                  </a:cubicBezTo>
                  <a:cubicBezTo>
                    <a:pt x="88" y="1238"/>
                    <a:pt x="88" y="1238"/>
                    <a:pt x="88" y="1238"/>
                  </a:cubicBezTo>
                  <a:cubicBezTo>
                    <a:pt x="88" y="1238"/>
                    <a:pt x="91" y="1239"/>
                    <a:pt x="94" y="1239"/>
                  </a:cubicBezTo>
                  <a:cubicBezTo>
                    <a:pt x="100" y="1241"/>
                    <a:pt x="108" y="1242"/>
                    <a:pt x="111" y="1242"/>
                  </a:cubicBezTo>
                  <a:cubicBezTo>
                    <a:pt x="115" y="1242"/>
                    <a:pt x="123" y="1237"/>
                    <a:pt x="131" y="1234"/>
                  </a:cubicBezTo>
                  <a:cubicBezTo>
                    <a:pt x="139" y="1231"/>
                    <a:pt x="144" y="1237"/>
                    <a:pt x="144" y="1237"/>
                  </a:cubicBezTo>
                  <a:cubicBezTo>
                    <a:pt x="152" y="1235"/>
                    <a:pt x="152" y="1235"/>
                    <a:pt x="152" y="1235"/>
                  </a:cubicBezTo>
                  <a:cubicBezTo>
                    <a:pt x="152" y="1235"/>
                    <a:pt x="158" y="1223"/>
                    <a:pt x="160" y="1216"/>
                  </a:cubicBezTo>
                  <a:cubicBezTo>
                    <a:pt x="161" y="1211"/>
                    <a:pt x="150" y="1210"/>
                    <a:pt x="150" y="1202"/>
                  </a:cubicBezTo>
                  <a:cubicBezTo>
                    <a:pt x="150" y="1196"/>
                    <a:pt x="160" y="1181"/>
                    <a:pt x="162" y="1179"/>
                  </a:cubicBezTo>
                  <a:cubicBezTo>
                    <a:pt x="164" y="1178"/>
                    <a:pt x="168" y="1179"/>
                    <a:pt x="170" y="1180"/>
                  </a:cubicBezTo>
                  <a:cubicBezTo>
                    <a:pt x="173" y="1181"/>
                    <a:pt x="176" y="1182"/>
                    <a:pt x="177" y="1181"/>
                  </a:cubicBezTo>
                  <a:cubicBezTo>
                    <a:pt x="180" y="1179"/>
                    <a:pt x="175" y="1168"/>
                    <a:pt x="175" y="1168"/>
                  </a:cubicBezTo>
                  <a:cubicBezTo>
                    <a:pt x="199" y="1165"/>
                    <a:pt x="199" y="1165"/>
                    <a:pt x="199" y="1165"/>
                  </a:cubicBezTo>
                  <a:cubicBezTo>
                    <a:pt x="210" y="1168"/>
                    <a:pt x="210" y="1168"/>
                    <a:pt x="210" y="1168"/>
                  </a:cubicBezTo>
                  <a:cubicBezTo>
                    <a:pt x="218" y="1161"/>
                    <a:pt x="218" y="1161"/>
                    <a:pt x="218" y="1161"/>
                  </a:cubicBezTo>
                  <a:cubicBezTo>
                    <a:pt x="233" y="1172"/>
                    <a:pt x="233" y="1172"/>
                    <a:pt x="233" y="1172"/>
                  </a:cubicBezTo>
                  <a:cubicBezTo>
                    <a:pt x="233" y="1172"/>
                    <a:pt x="238" y="1160"/>
                    <a:pt x="241" y="1158"/>
                  </a:cubicBezTo>
                  <a:cubicBezTo>
                    <a:pt x="242" y="1156"/>
                    <a:pt x="245" y="1135"/>
                    <a:pt x="245" y="1135"/>
                  </a:cubicBezTo>
                  <a:cubicBezTo>
                    <a:pt x="249" y="1122"/>
                    <a:pt x="249" y="1122"/>
                    <a:pt x="249" y="1122"/>
                  </a:cubicBezTo>
                  <a:cubicBezTo>
                    <a:pt x="254" y="1118"/>
                    <a:pt x="254" y="1118"/>
                    <a:pt x="254" y="1118"/>
                  </a:cubicBezTo>
                  <a:cubicBezTo>
                    <a:pt x="260" y="1096"/>
                    <a:pt x="260" y="1096"/>
                    <a:pt x="260" y="1096"/>
                  </a:cubicBezTo>
                  <a:cubicBezTo>
                    <a:pt x="257" y="1088"/>
                    <a:pt x="257" y="1088"/>
                    <a:pt x="257" y="1088"/>
                  </a:cubicBezTo>
                  <a:cubicBezTo>
                    <a:pt x="257" y="1088"/>
                    <a:pt x="261" y="1087"/>
                    <a:pt x="262" y="1083"/>
                  </a:cubicBezTo>
                  <a:cubicBezTo>
                    <a:pt x="264" y="1077"/>
                    <a:pt x="258" y="1075"/>
                    <a:pt x="258" y="1075"/>
                  </a:cubicBezTo>
                  <a:cubicBezTo>
                    <a:pt x="260" y="1056"/>
                    <a:pt x="260" y="1056"/>
                    <a:pt x="260" y="1056"/>
                  </a:cubicBezTo>
                  <a:cubicBezTo>
                    <a:pt x="260" y="1056"/>
                    <a:pt x="264" y="1057"/>
                    <a:pt x="266" y="1049"/>
                  </a:cubicBezTo>
                  <a:cubicBezTo>
                    <a:pt x="268" y="1047"/>
                    <a:pt x="267" y="1045"/>
                    <a:pt x="267" y="1043"/>
                  </a:cubicBezTo>
                  <a:cubicBezTo>
                    <a:pt x="266" y="1042"/>
                    <a:pt x="265" y="1041"/>
                    <a:pt x="264" y="1040"/>
                  </a:cubicBezTo>
                  <a:cubicBezTo>
                    <a:pt x="262" y="1037"/>
                    <a:pt x="258" y="1035"/>
                    <a:pt x="258" y="1035"/>
                  </a:cubicBezTo>
                  <a:cubicBezTo>
                    <a:pt x="261" y="1033"/>
                    <a:pt x="261" y="1033"/>
                    <a:pt x="261" y="1033"/>
                  </a:cubicBezTo>
                  <a:cubicBezTo>
                    <a:pt x="262" y="1025"/>
                    <a:pt x="262" y="1022"/>
                    <a:pt x="262" y="1021"/>
                  </a:cubicBezTo>
                  <a:cubicBezTo>
                    <a:pt x="262" y="1020"/>
                    <a:pt x="262" y="1020"/>
                    <a:pt x="262" y="1020"/>
                  </a:cubicBezTo>
                  <a:cubicBezTo>
                    <a:pt x="260" y="1014"/>
                    <a:pt x="260" y="1012"/>
                    <a:pt x="260" y="1011"/>
                  </a:cubicBezTo>
                  <a:cubicBezTo>
                    <a:pt x="260" y="1011"/>
                    <a:pt x="260" y="1011"/>
                    <a:pt x="260" y="1011"/>
                  </a:cubicBezTo>
                  <a:cubicBezTo>
                    <a:pt x="254" y="1011"/>
                    <a:pt x="254" y="1011"/>
                    <a:pt x="254" y="1011"/>
                  </a:cubicBezTo>
                  <a:cubicBezTo>
                    <a:pt x="254" y="1011"/>
                    <a:pt x="254" y="1008"/>
                    <a:pt x="258" y="1007"/>
                  </a:cubicBezTo>
                  <a:cubicBezTo>
                    <a:pt x="260" y="1007"/>
                    <a:pt x="261" y="1007"/>
                    <a:pt x="263" y="1008"/>
                  </a:cubicBezTo>
                  <a:cubicBezTo>
                    <a:pt x="266" y="1009"/>
                    <a:pt x="268" y="1011"/>
                    <a:pt x="268" y="1011"/>
                  </a:cubicBezTo>
                  <a:cubicBezTo>
                    <a:pt x="268" y="1010"/>
                    <a:pt x="268" y="1009"/>
                    <a:pt x="267" y="1009"/>
                  </a:cubicBezTo>
                  <a:cubicBezTo>
                    <a:pt x="266" y="1003"/>
                    <a:pt x="266" y="1003"/>
                    <a:pt x="266" y="1003"/>
                  </a:cubicBezTo>
                  <a:cubicBezTo>
                    <a:pt x="261" y="1000"/>
                    <a:pt x="261" y="1000"/>
                    <a:pt x="261" y="1000"/>
                  </a:cubicBezTo>
                  <a:cubicBezTo>
                    <a:pt x="265" y="999"/>
                    <a:pt x="265" y="999"/>
                    <a:pt x="265" y="999"/>
                  </a:cubicBezTo>
                  <a:cubicBezTo>
                    <a:pt x="265" y="999"/>
                    <a:pt x="265" y="988"/>
                    <a:pt x="268" y="983"/>
                  </a:cubicBezTo>
                  <a:cubicBezTo>
                    <a:pt x="270" y="980"/>
                    <a:pt x="267" y="976"/>
                    <a:pt x="265" y="974"/>
                  </a:cubicBezTo>
                  <a:cubicBezTo>
                    <a:pt x="262" y="972"/>
                    <a:pt x="260" y="971"/>
                    <a:pt x="260" y="971"/>
                  </a:cubicBezTo>
                  <a:cubicBezTo>
                    <a:pt x="260" y="970"/>
                    <a:pt x="260" y="970"/>
                    <a:pt x="260" y="970"/>
                  </a:cubicBezTo>
                  <a:cubicBezTo>
                    <a:pt x="264" y="969"/>
                    <a:pt x="264" y="969"/>
                    <a:pt x="264" y="969"/>
                  </a:cubicBezTo>
                  <a:cubicBezTo>
                    <a:pt x="262" y="966"/>
                    <a:pt x="261" y="964"/>
                    <a:pt x="260" y="963"/>
                  </a:cubicBezTo>
                  <a:cubicBezTo>
                    <a:pt x="260" y="962"/>
                    <a:pt x="260" y="962"/>
                    <a:pt x="260" y="962"/>
                  </a:cubicBezTo>
                  <a:cubicBezTo>
                    <a:pt x="260" y="962"/>
                    <a:pt x="266" y="964"/>
                    <a:pt x="270" y="958"/>
                  </a:cubicBezTo>
                  <a:cubicBezTo>
                    <a:pt x="271" y="958"/>
                    <a:pt x="271" y="957"/>
                    <a:pt x="272" y="956"/>
                  </a:cubicBezTo>
                  <a:cubicBezTo>
                    <a:pt x="273" y="952"/>
                    <a:pt x="271" y="950"/>
                    <a:pt x="268" y="948"/>
                  </a:cubicBezTo>
                  <a:cubicBezTo>
                    <a:pt x="261" y="945"/>
                    <a:pt x="248" y="945"/>
                    <a:pt x="248" y="945"/>
                  </a:cubicBezTo>
                  <a:cubicBezTo>
                    <a:pt x="246" y="949"/>
                    <a:pt x="246" y="949"/>
                    <a:pt x="246" y="949"/>
                  </a:cubicBezTo>
                  <a:cubicBezTo>
                    <a:pt x="238" y="947"/>
                    <a:pt x="238" y="947"/>
                    <a:pt x="238" y="947"/>
                  </a:cubicBezTo>
                  <a:cubicBezTo>
                    <a:pt x="238" y="942"/>
                    <a:pt x="238" y="942"/>
                    <a:pt x="238" y="942"/>
                  </a:cubicBezTo>
                  <a:cubicBezTo>
                    <a:pt x="260" y="942"/>
                    <a:pt x="260" y="942"/>
                    <a:pt x="260" y="942"/>
                  </a:cubicBezTo>
                  <a:cubicBezTo>
                    <a:pt x="264" y="942"/>
                    <a:pt x="272" y="946"/>
                    <a:pt x="272" y="946"/>
                  </a:cubicBezTo>
                  <a:cubicBezTo>
                    <a:pt x="276" y="939"/>
                    <a:pt x="276" y="939"/>
                    <a:pt x="276" y="939"/>
                  </a:cubicBezTo>
                  <a:cubicBezTo>
                    <a:pt x="273" y="930"/>
                    <a:pt x="273" y="930"/>
                    <a:pt x="273" y="930"/>
                  </a:cubicBezTo>
                  <a:cubicBezTo>
                    <a:pt x="281" y="935"/>
                    <a:pt x="281" y="935"/>
                    <a:pt x="281" y="935"/>
                  </a:cubicBezTo>
                  <a:cubicBezTo>
                    <a:pt x="281" y="935"/>
                    <a:pt x="285" y="934"/>
                    <a:pt x="287" y="934"/>
                  </a:cubicBezTo>
                  <a:cubicBezTo>
                    <a:pt x="287" y="934"/>
                    <a:pt x="288" y="934"/>
                    <a:pt x="288" y="934"/>
                  </a:cubicBezTo>
                  <a:cubicBezTo>
                    <a:pt x="289" y="934"/>
                    <a:pt x="295" y="927"/>
                    <a:pt x="295" y="927"/>
                  </a:cubicBezTo>
                  <a:cubicBezTo>
                    <a:pt x="295" y="926"/>
                    <a:pt x="295" y="926"/>
                    <a:pt x="295" y="926"/>
                  </a:cubicBezTo>
                  <a:cubicBezTo>
                    <a:pt x="295" y="921"/>
                    <a:pt x="295" y="920"/>
                    <a:pt x="295" y="920"/>
                  </a:cubicBezTo>
                  <a:cubicBezTo>
                    <a:pt x="296" y="921"/>
                    <a:pt x="297" y="921"/>
                    <a:pt x="298" y="921"/>
                  </a:cubicBezTo>
                  <a:cubicBezTo>
                    <a:pt x="300" y="922"/>
                    <a:pt x="300" y="922"/>
                    <a:pt x="300" y="922"/>
                  </a:cubicBezTo>
                  <a:cubicBezTo>
                    <a:pt x="301" y="912"/>
                    <a:pt x="301" y="907"/>
                    <a:pt x="301" y="905"/>
                  </a:cubicBezTo>
                  <a:cubicBezTo>
                    <a:pt x="302" y="902"/>
                    <a:pt x="302" y="902"/>
                    <a:pt x="302" y="902"/>
                  </a:cubicBezTo>
                  <a:cubicBezTo>
                    <a:pt x="306" y="903"/>
                    <a:pt x="306" y="903"/>
                    <a:pt x="306" y="903"/>
                  </a:cubicBezTo>
                  <a:cubicBezTo>
                    <a:pt x="306" y="903"/>
                    <a:pt x="306" y="904"/>
                    <a:pt x="306" y="904"/>
                  </a:cubicBezTo>
                  <a:cubicBezTo>
                    <a:pt x="308" y="916"/>
                    <a:pt x="308" y="916"/>
                    <a:pt x="308" y="916"/>
                  </a:cubicBezTo>
                  <a:cubicBezTo>
                    <a:pt x="308" y="916"/>
                    <a:pt x="308" y="916"/>
                    <a:pt x="308" y="916"/>
                  </a:cubicBezTo>
                  <a:cubicBezTo>
                    <a:pt x="318" y="918"/>
                    <a:pt x="318" y="918"/>
                    <a:pt x="318" y="918"/>
                  </a:cubicBezTo>
                  <a:cubicBezTo>
                    <a:pt x="320" y="904"/>
                    <a:pt x="320" y="904"/>
                    <a:pt x="320" y="904"/>
                  </a:cubicBezTo>
                  <a:cubicBezTo>
                    <a:pt x="320" y="904"/>
                    <a:pt x="323" y="904"/>
                    <a:pt x="326" y="903"/>
                  </a:cubicBezTo>
                  <a:cubicBezTo>
                    <a:pt x="327" y="902"/>
                    <a:pt x="327" y="896"/>
                    <a:pt x="327" y="896"/>
                  </a:cubicBezTo>
                  <a:cubicBezTo>
                    <a:pt x="333" y="895"/>
                    <a:pt x="333" y="895"/>
                    <a:pt x="333" y="895"/>
                  </a:cubicBezTo>
                  <a:cubicBezTo>
                    <a:pt x="333" y="894"/>
                    <a:pt x="334" y="894"/>
                    <a:pt x="334" y="893"/>
                  </a:cubicBezTo>
                  <a:cubicBezTo>
                    <a:pt x="335" y="892"/>
                    <a:pt x="335" y="892"/>
                    <a:pt x="335" y="892"/>
                  </a:cubicBezTo>
                  <a:cubicBezTo>
                    <a:pt x="331" y="891"/>
                    <a:pt x="331" y="891"/>
                    <a:pt x="331" y="891"/>
                  </a:cubicBezTo>
                  <a:cubicBezTo>
                    <a:pt x="330" y="888"/>
                    <a:pt x="330" y="886"/>
                    <a:pt x="329" y="885"/>
                  </a:cubicBezTo>
                  <a:cubicBezTo>
                    <a:pt x="329" y="883"/>
                    <a:pt x="329" y="883"/>
                    <a:pt x="329" y="883"/>
                  </a:cubicBezTo>
                  <a:cubicBezTo>
                    <a:pt x="328" y="882"/>
                    <a:pt x="327" y="881"/>
                    <a:pt x="326" y="881"/>
                  </a:cubicBezTo>
                  <a:cubicBezTo>
                    <a:pt x="320" y="876"/>
                    <a:pt x="320" y="876"/>
                    <a:pt x="320" y="876"/>
                  </a:cubicBezTo>
                  <a:cubicBezTo>
                    <a:pt x="323" y="872"/>
                    <a:pt x="323" y="872"/>
                    <a:pt x="323" y="872"/>
                  </a:cubicBezTo>
                  <a:cubicBezTo>
                    <a:pt x="330" y="872"/>
                    <a:pt x="330" y="872"/>
                    <a:pt x="330" y="872"/>
                  </a:cubicBezTo>
                  <a:cubicBezTo>
                    <a:pt x="331" y="870"/>
                    <a:pt x="333" y="869"/>
                    <a:pt x="334" y="867"/>
                  </a:cubicBezTo>
                  <a:cubicBezTo>
                    <a:pt x="349" y="852"/>
                    <a:pt x="349" y="852"/>
                    <a:pt x="349" y="852"/>
                  </a:cubicBezTo>
                  <a:cubicBezTo>
                    <a:pt x="349" y="848"/>
                    <a:pt x="349" y="848"/>
                    <a:pt x="349" y="848"/>
                  </a:cubicBezTo>
                  <a:cubicBezTo>
                    <a:pt x="350" y="847"/>
                    <a:pt x="351" y="846"/>
                    <a:pt x="352" y="845"/>
                  </a:cubicBezTo>
                  <a:cubicBezTo>
                    <a:pt x="359" y="839"/>
                    <a:pt x="360" y="839"/>
                    <a:pt x="360" y="839"/>
                  </a:cubicBezTo>
                  <a:cubicBezTo>
                    <a:pt x="361" y="838"/>
                    <a:pt x="361" y="838"/>
                    <a:pt x="361" y="838"/>
                  </a:cubicBezTo>
                  <a:cubicBezTo>
                    <a:pt x="355" y="838"/>
                    <a:pt x="353" y="838"/>
                    <a:pt x="351" y="838"/>
                  </a:cubicBezTo>
                  <a:cubicBezTo>
                    <a:pt x="350" y="838"/>
                    <a:pt x="350" y="838"/>
                    <a:pt x="350" y="838"/>
                  </a:cubicBezTo>
                  <a:cubicBezTo>
                    <a:pt x="353" y="830"/>
                    <a:pt x="353" y="830"/>
                    <a:pt x="353" y="830"/>
                  </a:cubicBezTo>
                  <a:cubicBezTo>
                    <a:pt x="356" y="831"/>
                    <a:pt x="358" y="831"/>
                    <a:pt x="358" y="831"/>
                  </a:cubicBezTo>
                  <a:cubicBezTo>
                    <a:pt x="360" y="831"/>
                    <a:pt x="360" y="831"/>
                    <a:pt x="360" y="831"/>
                  </a:cubicBezTo>
                  <a:cubicBezTo>
                    <a:pt x="361" y="827"/>
                    <a:pt x="361" y="827"/>
                    <a:pt x="361" y="827"/>
                  </a:cubicBezTo>
                  <a:cubicBezTo>
                    <a:pt x="360" y="827"/>
                    <a:pt x="359" y="826"/>
                    <a:pt x="359" y="826"/>
                  </a:cubicBezTo>
                  <a:cubicBezTo>
                    <a:pt x="353" y="822"/>
                    <a:pt x="353" y="822"/>
                    <a:pt x="353" y="822"/>
                  </a:cubicBezTo>
                  <a:cubicBezTo>
                    <a:pt x="352" y="820"/>
                    <a:pt x="351" y="819"/>
                    <a:pt x="351" y="818"/>
                  </a:cubicBezTo>
                  <a:cubicBezTo>
                    <a:pt x="348" y="812"/>
                    <a:pt x="347" y="810"/>
                    <a:pt x="346" y="809"/>
                  </a:cubicBezTo>
                  <a:cubicBezTo>
                    <a:pt x="345" y="809"/>
                    <a:pt x="344" y="809"/>
                    <a:pt x="343" y="808"/>
                  </a:cubicBezTo>
                  <a:cubicBezTo>
                    <a:pt x="341" y="808"/>
                    <a:pt x="339" y="807"/>
                    <a:pt x="336" y="807"/>
                  </a:cubicBezTo>
                  <a:cubicBezTo>
                    <a:pt x="336" y="807"/>
                    <a:pt x="335" y="807"/>
                    <a:pt x="335" y="807"/>
                  </a:cubicBezTo>
                  <a:cubicBezTo>
                    <a:pt x="336" y="808"/>
                    <a:pt x="336" y="808"/>
                    <a:pt x="336" y="808"/>
                  </a:cubicBezTo>
                  <a:cubicBezTo>
                    <a:pt x="334" y="808"/>
                    <a:pt x="334" y="808"/>
                    <a:pt x="334" y="808"/>
                  </a:cubicBezTo>
                  <a:cubicBezTo>
                    <a:pt x="331" y="808"/>
                    <a:pt x="327" y="798"/>
                    <a:pt x="327" y="798"/>
                  </a:cubicBezTo>
                  <a:cubicBezTo>
                    <a:pt x="327" y="792"/>
                    <a:pt x="327" y="792"/>
                    <a:pt x="327" y="792"/>
                  </a:cubicBezTo>
                  <a:cubicBezTo>
                    <a:pt x="326" y="789"/>
                    <a:pt x="326" y="789"/>
                    <a:pt x="326" y="789"/>
                  </a:cubicBezTo>
                  <a:cubicBezTo>
                    <a:pt x="320" y="791"/>
                    <a:pt x="320" y="791"/>
                    <a:pt x="320" y="791"/>
                  </a:cubicBezTo>
                  <a:cubicBezTo>
                    <a:pt x="318" y="788"/>
                    <a:pt x="317" y="786"/>
                    <a:pt x="315" y="785"/>
                  </a:cubicBezTo>
                  <a:cubicBezTo>
                    <a:pt x="307" y="776"/>
                    <a:pt x="307" y="776"/>
                    <a:pt x="307" y="776"/>
                  </a:cubicBezTo>
                  <a:cubicBezTo>
                    <a:pt x="307" y="776"/>
                    <a:pt x="308" y="770"/>
                    <a:pt x="304" y="769"/>
                  </a:cubicBezTo>
                  <a:cubicBezTo>
                    <a:pt x="302" y="769"/>
                    <a:pt x="300" y="770"/>
                    <a:pt x="298" y="772"/>
                  </a:cubicBezTo>
                  <a:cubicBezTo>
                    <a:pt x="295" y="776"/>
                    <a:pt x="292" y="780"/>
                    <a:pt x="292" y="780"/>
                  </a:cubicBezTo>
                  <a:cubicBezTo>
                    <a:pt x="291" y="778"/>
                    <a:pt x="290" y="776"/>
                    <a:pt x="289" y="775"/>
                  </a:cubicBezTo>
                  <a:cubicBezTo>
                    <a:pt x="288" y="773"/>
                    <a:pt x="288" y="773"/>
                    <a:pt x="288" y="773"/>
                  </a:cubicBezTo>
                  <a:cubicBezTo>
                    <a:pt x="288" y="773"/>
                    <a:pt x="291" y="770"/>
                    <a:pt x="288" y="768"/>
                  </a:cubicBezTo>
                  <a:cubicBezTo>
                    <a:pt x="286" y="766"/>
                    <a:pt x="281" y="766"/>
                    <a:pt x="276" y="767"/>
                  </a:cubicBezTo>
                  <a:cubicBezTo>
                    <a:pt x="272" y="767"/>
                    <a:pt x="268" y="768"/>
                    <a:pt x="268" y="768"/>
                  </a:cubicBezTo>
                  <a:cubicBezTo>
                    <a:pt x="270" y="766"/>
                    <a:pt x="271" y="764"/>
                    <a:pt x="272" y="763"/>
                  </a:cubicBezTo>
                  <a:cubicBezTo>
                    <a:pt x="277" y="758"/>
                    <a:pt x="277" y="758"/>
                    <a:pt x="277" y="758"/>
                  </a:cubicBezTo>
                  <a:cubicBezTo>
                    <a:pt x="270" y="749"/>
                    <a:pt x="270" y="749"/>
                    <a:pt x="270" y="749"/>
                  </a:cubicBezTo>
                  <a:cubicBezTo>
                    <a:pt x="270" y="749"/>
                    <a:pt x="270" y="749"/>
                    <a:pt x="270" y="749"/>
                  </a:cubicBezTo>
                  <a:cubicBezTo>
                    <a:pt x="265" y="748"/>
                    <a:pt x="265" y="748"/>
                    <a:pt x="265" y="748"/>
                  </a:cubicBezTo>
                  <a:cubicBezTo>
                    <a:pt x="265" y="746"/>
                    <a:pt x="266" y="744"/>
                    <a:pt x="266" y="743"/>
                  </a:cubicBezTo>
                  <a:cubicBezTo>
                    <a:pt x="268" y="737"/>
                    <a:pt x="268" y="737"/>
                    <a:pt x="268" y="737"/>
                  </a:cubicBezTo>
                  <a:cubicBezTo>
                    <a:pt x="265" y="723"/>
                    <a:pt x="265" y="723"/>
                    <a:pt x="265" y="723"/>
                  </a:cubicBezTo>
                  <a:cubicBezTo>
                    <a:pt x="265" y="723"/>
                    <a:pt x="265" y="722"/>
                    <a:pt x="266" y="721"/>
                  </a:cubicBezTo>
                  <a:cubicBezTo>
                    <a:pt x="266" y="719"/>
                    <a:pt x="267" y="717"/>
                    <a:pt x="267" y="714"/>
                  </a:cubicBezTo>
                  <a:cubicBezTo>
                    <a:pt x="268" y="713"/>
                    <a:pt x="268" y="712"/>
                    <a:pt x="268" y="711"/>
                  </a:cubicBezTo>
                  <a:cubicBezTo>
                    <a:pt x="268" y="710"/>
                    <a:pt x="266" y="708"/>
                    <a:pt x="264" y="707"/>
                  </a:cubicBezTo>
                  <a:cubicBezTo>
                    <a:pt x="263" y="706"/>
                    <a:pt x="261" y="706"/>
                    <a:pt x="261" y="706"/>
                  </a:cubicBezTo>
                  <a:cubicBezTo>
                    <a:pt x="262" y="703"/>
                    <a:pt x="262" y="701"/>
                    <a:pt x="262" y="699"/>
                  </a:cubicBezTo>
                  <a:cubicBezTo>
                    <a:pt x="262" y="698"/>
                    <a:pt x="263" y="697"/>
                    <a:pt x="263" y="696"/>
                  </a:cubicBezTo>
                  <a:cubicBezTo>
                    <a:pt x="264" y="691"/>
                    <a:pt x="264" y="691"/>
                    <a:pt x="264" y="691"/>
                  </a:cubicBezTo>
                  <a:cubicBezTo>
                    <a:pt x="261" y="689"/>
                    <a:pt x="261" y="689"/>
                    <a:pt x="261" y="689"/>
                  </a:cubicBezTo>
                  <a:cubicBezTo>
                    <a:pt x="265" y="687"/>
                    <a:pt x="265" y="687"/>
                    <a:pt x="265" y="687"/>
                  </a:cubicBezTo>
                  <a:cubicBezTo>
                    <a:pt x="260" y="675"/>
                    <a:pt x="260" y="675"/>
                    <a:pt x="260" y="675"/>
                  </a:cubicBezTo>
                  <a:cubicBezTo>
                    <a:pt x="261" y="675"/>
                    <a:pt x="261" y="676"/>
                    <a:pt x="262" y="676"/>
                  </a:cubicBezTo>
                  <a:cubicBezTo>
                    <a:pt x="268" y="680"/>
                    <a:pt x="268" y="680"/>
                    <a:pt x="268" y="680"/>
                  </a:cubicBezTo>
                  <a:cubicBezTo>
                    <a:pt x="272" y="675"/>
                    <a:pt x="272" y="675"/>
                    <a:pt x="272" y="675"/>
                  </a:cubicBezTo>
                  <a:cubicBezTo>
                    <a:pt x="272" y="675"/>
                    <a:pt x="272" y="673"/>
                    <a:pt x="271" y="672"/>
                  </a:cubicBezTo>
                  <a:cubicBezTo>
                    <a:pt x="270" y="670"/>
                    <a:pt x="269" y="668"/>
                    <a:pt x="268" y="666"/>
                  </a:cubicBezTo>
                  <a:cubicBezTo>
                    <a:pt x="264" y="665"/>
                    <a:pt x="266" y="654"/>
                    <a:pt x="266" y="654"/>
                  </a:cubicBezTo>
                  <a:cubicBezTo>
                    <a:pt x="270" y="650"/>
                    <a:pt x="270" y="650"/>
                    <a:pt x="270" y="650"/>
                  </a:cubicBezTo>
                  <a:cubicBezTo>
                    <a:pt x="272" y="635"/>
                    <a:pt x="272" y="635"/>
                    <a:pt x="272" y="635"/>
                  </a:cubicBezTo>
                  <a:cubicBezTo>
                    <a:pt x="279" y="633"/>
                    <a:pt x="279" y="633"/>
                    <a:pt x="279" y="633"/>
                  </a:cubicBezTo>
                  <a:cubicBezTo>
                    <a:pt x="279" y="629"/>
                    <a:pt x="279" y="629"/>
                    <a:pt x="279" y="629"/>
                  </a:cubicBezTo>
                  <a:cubicBezTo>
                    <a:pt x="270" y="629"/>
                    <a:pt x="270" y="629"/>
                    <a:pt x="270" y="629"/>
                  </a:cubicBezTo>
                  <a:cubicBezTo>
                    <a:pt x="270" y="626"/>
                    <a:pt x="269" y="625"/>
                    <a:pt x="269" y="624"/>
                  </a:cubicBezTo>
                  <a:cubicBezTo>
                    <a:pt x="269" y="623"/>
                    <a:pt x="269" y="623"/>
                    <a:pt x="269" y="623"/>
                  </a:cubicBezTo>
                  <a:cubicBezTo>
                    <a:pt x="269" y="623"/>
                    <a:pt x="268" y="624"/>
                    <a:pt x="268" y="624"/>
                  </a:cubicBezTo>
                  <a:cubicBezTo>
                    <a:pt x="267" y="624"/>
                    <a:pt x="266" y="625"/>
                    <a:pt x="266" y="625"/>
                  </a:cubicBezTo>
                  <a:cubicBezTo>
                    <a:pt x="266" y="624"/>
                    <a:pt x="266" y="623"/>
                    <a:pt x="266" y="622"/>
                  </a:cubicBezTo>
                  <a:cubicBezTo>
                    <a:pt x="265" y="611"/>
                    <a:pt x="265" y="611"/>
                    <a:pt x="265" y="611"/>
                  </a:cubicBezTo>
                  <a:cubicBezTo>
                    <a:pt x="262" y="608"/>
                    <a:pt x="262" y="608"/>
                    <a:pt x="262" y="608"/>
                  </a:cubicBezTo>
                  <a:cubicBezTo>
                    <a:pt x="269" y="606"/>
                    <a:pt x="269" y="606"/>
                    <a:pt x="269" y="606"/>
                  </a:cubicBezTo>
                  <a:cubicBezTo>
                    <a:pt x="273" y="614"/>
                    <a:pt x="273" y="614"/>
                    <a:pt x="273" y="614"/>
                  </a:cubicBezTo>
                  <a:cubicBezTo>
                    <a:pt x="280" y="611"/>
                    <a:pt x="280" y="611"/>
                    <a:pt x="280" y="611"/>
                  </a:cubicBezTo>
                  <a:cubicBezTo>
                    <a:pt x="277" y="608"/>
                    <a:pt x="277" y="608"/>
                    <a:pt x="277" y="608"/>
                  </a:cubicBezTo>
                  <a:cubicBezTo>
                    <a:pt x="277" y="608"/>
                    <a:pt x="277" y="608"/>
                    <a:pt x="277" y="608"/>
                  </a:cubicBezTo>
                  <a:cubicBezTo>
                    <a:pt x="280" y="604"/>
                    <a:pt x="280" y="604"/>
                    <a:pt x="280" y="604"/>
                  </a:cubicBezTo>
                  <a:cubicBezTo>
                    <a:pt x="280" y="604"/>
                    <a:pt x="287" y="604"/>
                    <a:pt x="287" y="602"/>
                  </a:cubicBezTo>
                  <a:cubicBezTo>
                    <a:pt x="287" y="595"/>
                    <a:pt x="287" y="593"/>
                    <a:pt x="287" y="592"/>
                  </a:cubicBezTo>
                  <a:cubicBezTo>
                    <a:pt x="287" y="592"/>
                    <a:pt x="287" y="592"/>
                    <a:pt x="287" y="592"/>
                  </a:cubicBezTo>
                  <a:cubicBezTo>
                    <a:pt x="287" y="589"/>
                    <a:pt x="288" y="588"/>
                    <a:pt x="288" y="587"/>
                  </a:cubicBezTo>
                  <a:cubicBezTo>
                    <a:pt x="288" y="587"/>
                    <a:pt x="288" y="587"/>
                    <a:pt x="288" y="587"/>
                  </a:cubicBezTo>
                  <a:cubicBezTo>
                    <a:pt x="288" y="587"/>
                    <a:pt x="287" y="583"/>
                    <a:pt x="287" y="580"/>
                  </a:cubicBezTo>
                  <a:cubicBezTo>
                    <a:pt x="287" y="579"/>
                    <a:pt x="287" y="579"/>
                    <a:pt x="288" y="579"/>
                  </a:cubicBezTo>
                  <a:cubicBezTo>
                    <a:pt x="291" y="577"/>
                    <a:pt x="292" y="581"/>
                    <a:pt x="292" y="581"/>
                  </a:cubicBezTo>
                  <a:cubicBezTo>
                    <a:pt x="299" y="577"/>
                    <a:pt x="299" y="577"/>
                    <a:pt x="299" y="577"/>
                  </a:cubicBezTo>
                  <a:cubicBezTo>
                    <a:pt x="299" y="577"/>
                    <a:pt x="295" y="572"/>
                    <a:pt x="299" y="569"/>
                  </a:cubicBezTo>
                  <a:cubicBezTo>
                    <a:pt x="300" y="569"/>
                    <a:pt x="300" y="569"/>
                    <a:pt x="300" y="569"/>
                  </a:cubicBezTo>
                  <a:cubicBezTo>
                    <a:pt x="301" y="570"/>
                    <a:pt x="303" y="572"/>
                    <a:pt x="304" y="574"/>
                  </a:cubicBezTo>
                  <a:cubicBezTo>
                    <a:pt x="304" y="574"/>
                    <a:pt x="304" y="575"/>
                    <a:pt x="304" y="575"/>
                  </a:cubicBezTo>
                  <a:cubicBezTo>
                    <a:pt x="305" y="574"/>
                    <a:pt x="305" y="573"/>
                    <a:pt x="305" y="573"/>
                  </a:cubicBezTo>
                  <a:cubicBezTo>
                    <a:pt x="306" y="572"/>
                    <a:pt x="306" y="571"/>
                    <a:pt x="307" y="571"/>
                  </a:cubicBezTo>
                  <a:cubicBezTo>
                    <a:pt x="310" y="567"/>
                    <a:pt x="310" y="566"/>
                    <a:pt x="310" y="566"/>
                  </a:cubicBezTo>
                  <a:cubicBezTo>
                    <a:pt x="309" y="566"/>
                    <a:pt x="309" y="566"/>
                    <a:pt x="309" y="566"/>
                  </a:cubicBezTo>
                  <a:cubicBezTo>
                    <a:pt x="304" y="564"/>
                    <a:pt x="304" y="564"/>
                    <a:pt x="304" y="564"/>
                  </a:cubicBezTo>
                  <a:cubicBezTo>
                    <a:pt x="308" y="562"/>
                    <a:pt x="308" y="562"/>
                    <a:pt x="308" y="562"/>
                  </a:cubicBezTo>
                  <a:cubicBezTo>
                    <a:pt x="308" y="561"/>
                    <a:pt x="308" y="561"/>
                    <a:pt x="308" y="561"/>
                  </a:cubicBezTo>
                  <a:cubicBezTo>
                    <a:pt x="300" y="561"/>
                    <a:pt x="300" y="561"/>
                    <a:pt x="300" y="561"/>
                  </a:cubicBezTo>
                  <a:cubicBezTo>
                    <a:pt x="306" y="557"/>
                    <a:pt x="306" y="557"/>
                    <a:pt x="306" y="557"/>
                  </a:cubicBezTo>
                  <a:cubicBezTo>
                    <a:pt x="306" y="556"/>
                    <a:pt x="307" y="555"/>
                    <a:pt x="307" y="554"/>
                  </a:cubicBezTo>
                  <a:cubicBezTo>
                    <a:pt x="307" y="552"/>
                    <a:pt x="308" y="551"/>
                    <a:pt x="308" y="550"/>
                  </a:cubicBezTo>
                  <a:cubicBezTo>
                    <a:pt x="312" y="541"/>
                    <a:pt x="312" y="541"/>
                    <a:pt x="312" y="541"/>
                  </a:cubicBezTo>
                  <a:cubicBezTo>
                    <a:pt x="316" y="541"/>
                    <a:pt x="316" y="541"/>
                    <a:pt x="316" y="541"/>
                  </a:cubicBezTo>
                  <a:cubicBezTo>
                    <a:pt x="323" y="537"/>
                    <a:pt x="323" y="537"/>
                    <a:pt x="323" y="537"/>
                  </a:cubicBezTo>
                  <a:cubicBezTo>
                    <a:pt x="315" y="534"/>
                    <a:pt x="315" y="534"/>
                    <a:pt x="315" y="534"/>
                  </a:cubicBezTo>
                  <a:cubicBezTo>
                    <a:pt x="323" y="533"/>
                    <a:pt x="323" y="533"/>
                    <a:pt x="323" y="533"/>
                  </a:cubicBezTo>
                  <a:cubicBezTo>
                    <a:pt x="324" y="534"/>
                    <a:pt x="325" y="535"/>
                    <a:pt x="326" y="535"/>
                  </a:cubicBezTo>
                  <a:cubicBezTo>
                    <a:pt x="328" y="538"/>
                    <a:pt x="329" y="538"/>
                    <a:pt x="329" y="538"/>
                  </a:cubicBezTo>
                  <a:cubicBezTo>
                    <a:pt x="329" y="538"/>
                    <a:pt x="329" y="536"/>
                    <a:pt x="330" y="533"/>
                  </a:cubicBezTo>
                  <a:cubicBezTo>
                    <a:pt x="331" y="532"/>
                    <a:pt x="332" y="530"/>
                    <a:pt x="333" y="529"/>
                  </a:cubicBezTo>
                  <a:cubicBezTo>
                    <a:pt x="333" y="527"/>
                    <a:pt x="334" y="525"/>
                    <a:pt x="335" y="523"/>
                  </a:cubicBezTo>
                  <a:cubicBezTo>
                    <a:pt x="335" y="521"/>
                    <a:pt x="336" y="519"/>
                    <a:pt x="336" y="517"/>
                  </a:cubicBezTo>
                  <a:cubicBezTo>
                    <a:pt x="336" y="516"/>
                    <a:pt x="337" y="515"/>
                    <a:pt x="337" y="515"/>
                  </a:cubicBezTo>
                  <a:cubicBezTo>
                    <a:pt x="337" y="515"/>
                    <a:pt x="339" y="516"/>
                    <a:pt x="342" y="514"/>
                  </a:cubicBezTo>
                  <a:cubicBezTo>
                    <a:pt x="343" y="514"/>
                    <a:pt x="343" y="514"/>
                    <a:pt x="343" y="514"/>
                  </a:cubicBezTo>
                  <a:cubicBezTo>
                    <a:pt x="345" y="513"/>
                    <a:pt x="345" y="508"/>
                    <a:pt x="345" y="505"/>
                  </a:cubicBezTo>
                  <a:cubicBezTo>
                    <a:pt x="345" y="505"/>
                    <a:pt x="345" y="504"/>
                    <a:pt x="345" y="504"/>
                  </a:cubicBezTo>
                  <a:cubicBezTo>
                    <a:pt x="345" y="505"/>
                    <a:pt x="345" y="505"/>
                    <a:pt x="345" y="505"/>
                  </a:cubicBezTo>
                  <a:cubicBezTo>
                    <a:pt x="349" y="511"/>
                    <a:pt x="349" y="511"/>
                    <a:pt x="349" y="511"/>
                  </a:cubicBezTo>
                  <a:cubicBezTo>
                    <a:pt x="353" y="518"/>
                    <a:pt x="353" y="518"/>
                    <a:pt x="353" y="518"/>
                  </a:cubicBezTo>
                  <a:cubicBezTo>
                    <a:pt x="356" y="515"/>
                    <a:pt x="356" y="515"/>
                    <a:pt x="356" y="515"/>
                  </a:cubicBezTo>
                  <a:cubicBezTo>
                    <a:pt x="354" y="510"/>
                    <a:pt x="354" y="510"/>
                    <a:pt x="354" y="510"/>
                  </a:cubicBezTo>
                  <a:cubicBezTo>
                    <a:pt x="365" y="498"/>
                    <a:pt x="365" y="498"/>
                    <a:pt x="365" y="498"/>
                  </a:cubicBezTo>
                  <a:cubicBezTo>
                    <a:pt x="363" y="495"/>
                    <a:pt x="362" y="495"/>
                    <a:pt x="362" y="495"/>
                  </a:cubicBezTo>
                  <a:cubicBezTo>
                    <a:pt x="362" y="495"/>
                    <a:pt x="362" y="495"/>
                    <a:pt x="362" y="495"/>
                  </a:cubicBezTo>
                  <a:cubicBezTo>
                    <a:pt x="362" y="495"/>
                    <a:pt x="362" y="495"/>
                    <a:pt x="362" y="495"/>
                  </a:cubicBezTo>
                  <a:cubicBezTo>
                    <a:pt x="366" y="493"/>
                    <a:pt x="366" y="493"/>
                    <a:pt x="366" y="493"/>
                  </a:cubicBezTo>
                  <a:cubicBezTo>
                    <a:pt x="368" y="495"/>
                    <a:pt x="368" y="495"/>
                    <a:pt x="368" y="495"/>
                  </a:cubicBezTo>
                  <a:cubicBezTo>
                    <a:pt x="376" y="492"/>
                    <a:pt x="376" y="492"/>
                    <a:pt x="376" y="492"/>
                  </a:cubicBezTo>
                  <a:cubicBezTo>
                    <a:pt x="376" y="487"/>
                    <a:pt x="376" y="487"/>
                    <a:pt x="376" y="487"/>
                  </a:cubicBezTo>
                  <a:cubicBezTo>
                    <a:pt x="378" y="492"/>
                    <a:pt x="378" y="492"/>
                    <a:pt x="378" y="492"/>
                  </a:cubicBezTo>
                  <a:cubicBezTo>
                    <a:pt x="380" y="479"/>
                    <a:pt x="380" y="479"/>
                    <a:pt x="380" y="479"/>
                  </a:cubicBezTo>
                  <a:cubicBezTo>
                    <a:pt x="384" y="485"/>
                    <a:pt x="384" y="485"/>
                    <a:pt x="384" y="485"/>
                  </a:cubicBezTo>
                  <a:cubicBezTo>
                    <a:pt x="392" y="477"/>
                    <a:pt x="392" y="477"/>
                    <a:pt x="392" y="477"/>
                  </a:cubicBezTo>
                  <a:cubicBezTo>
                    <a:pt x="392" y="477"/>
                    <a:pt x="396" y="466"/>
                    <a:pt x="397" y="461"/>
                  </a:cubicBezTo>
                  <a:cubicBezTo>
                    <a:pt x="399" y="457"/>
                    <a:pt x="396" y="450"/>
                    <a:pt x="396" y="450"/>
                  </a:cubicBezTo>
                  <a:cubicBezTo>
                    <a:pt x="403" y="443"/>
                    <a:pt x="403" y="443"/>
                    <a:pt x="403" y="443"/>
                  </a:cubicBezTo>
                  <a:cubicBezTo>
                    <a:pt x="404" y="435"/>
                    <a:pt x="404" y="435"/>
                    <a:pt x="404" y="435"/>
                  </a:cubicBezTo>
                  <a:cubicBezTo>
                    <a:pt x="418" y="423"/>
                    <a:pt x="418" y="423"/>
                    <a:pt x="418" y="423"/>
                  </a:cubicBezTo>
                  <a:cubicBezTo>
                    <a:pt x="419" y="415"/>
                    <a:pt x="419" y="415"/>
                    <a:pt x="419" y="415"/>
                  </a:cubicBezTo>
                  <a:cubicBezTo>
                    <a:pt x="416" y="416"/>
                    <a:pt x="416" y="416"/>
                    <a:pt x="416" y="416"/>
                  </a:cubicBezTo>
                  <a:cubicBezTo>
                    <a:pt x="414" y="416"/>
                    <a:pt x="414" y="416"/>
                    <a:pt x="414" y="416"/>
                  </a:cubicBezTo>
                  <a:cubicBezTo>
                    <a:pt x="411" y="414"/>
                    <a:pt x="411" y="414"/>
                    <a:pt x="411" y="414"/>
                  </a:cubicBezTo>
                  <a:cubicBezTo>
                    <a:pt x="416" y="412"/>
                    <a:pt x="416" y="412"/>
                    <a:pt x="416" y="412"/>
                  </a:cubicBezTo>
                  <a:cubicBezTo>
                    <a:pt x="417" y="412"/>
                    <a:pt x="417" y="411"/>
                    <a:pt x="417" y="411"/>
                  </a:cubicBezTo>
                  <a:cubicBezTo>
                    <a:pt x="418" y="410"/>
                    <a:pt x="418" y="410"/>
                    <a:pt x="418" y="410"/>
                  </a:cubicBezTo>
                  <a:cubicBezTo>
                    <a:pt x="415" y="410"/>
                    <a:pt x="412" y="410"/>
                    <a:pt x="411" y="410"/>
                  </a:cubicBezTo>
                  <a:cubicBezTo>
                    <a:pt x="404" y="410"/>
                    <a:pt x="404" y="410"/>
                    <a:pt x="404" y="410"/>
                  </a:cubicBezTo>
                  <a:cubicBezTo>
                    <a:pt x="399" y="402"/>
                    <a:pt x="399" y="402"/>
                    <a:pt x="399" y="402"/>
                  </a:cubicBezTo>
                  <a:cubicBezTo>
                    <a:pt x="399" y="401"/>
                    <a:pt x="399" y="400"/>
                    <a:pt x="400" y="399"/>
                  </a:cubicBezTo>
                  <a:cubicBezTo>
                    <a:pt x="403" y="391"/>
                    <a:pt x="403" y="391"/>
                    <a:pt x="403" y="391"/>
                  </a:cubicBezTo>
                  <a:cubicBezTo>
                    <a:pt x="396" y="391"/>
                    <a:pt x="396" y="391"/>
                    <a:pt x="396" y="391"/>
                  </a:cubicBezTo>
                  <a:cubicBezTo>
                    <a:pt x="396" y="390"/>
                    <a:pt x="396" y="389"/>
                    <a:pt x="397" y="388"/>
                  </a:cubicBezTo>
                  <a:cubicBezTo>
                    <a:pt x="397" y="385"/>
                    <a:pt x="398" y="383"/>
                    <a:pt x="398" y="382"/>
                  </a:cubicBezTo>
                  <a:cubicBezTo>
                    <a:pt x="399" y="380"/>
                    <a:pt x="399" y="380"/>
                    <a:pt x="399" y="380"/>
                  </a:cubicBezTo>
                  <a:cubicBezTo>
                    <a:pt x="403" y="377"/>
                    <a:pt x="403" y="377"/>
                    <a:pt x="403" y="377"/>
                  </a:cubicBezTo>
                  <a:cubicBezTo>
                    <a:pt x="407" y="368"/>
                    <a:pt x="407" y="368"/>
                    <a:pt x="407" y="368"/>
                  </a:cubicBezTo>
                  <a:cubicBezTo>
                    <a:pt x="403" y="368"/>
                    <a:pt x="399" y="368"/>
                    <a:pt x="395" y="368"/>
                  </a:cubicBezTo>
                  <a:cubicBezTo>
                    <a:pt x="396" y="364"/>
                    <a:pt x="397" y="361"/>
                    <a:pt x="399" y="358"/>
                  </a:cubicBezTo>
                  <a:cubicBezTo>
                    <a:pt x="402" y="353"/>
                    <a:pt x="408" y="352"/>
                    <a:pt x="408" y="346"/>
                  </a:cubicBezTo>
                  <a:cubicBezTo>
                    <a:pt x="408" y="346"/>
                    <a:pt x="409" y="345"/>
                    <a:pt x="409" y="345"/>
                  </a:cubicBezTo>
                  <a:cubicBezTo>
                    <a:pt x="408" y="343"/>
                    <a:pt x="407" y="342"/>
                    <a:pt x="406" y="341"/>
                  </a:cubicBezTo>
                  <a:cubicBezTo>
                    <a:pt x="404" y="338"/>
                    <a:pt x="404" y="336"/>
                    <a:pt x="401" y="333"/>
                  </a:cubicBezTo>
                  <a:cubicBezTo>
                    <a:pt x="399" y="331"/>
                    <a:pt x="395" y="332"/>
                    <a:pt x="395" y="329"/>
                  </a:cubicBezTo>
                  <a:cubicBezTo>
                    <a:pt x="395" y="327"/>
                    <a:pt x="396" y="326"/>
                    <a:pt x="396" y="325"/>
                  </a:cubicBezTo>
                  <a:cubicBezTo>
                    <a:pt x="396" y="323"/>
                    <a:pt x="395" y="323"/>
                    <a:pt x="395" y="321"/>
                  </a:cubicBezTo>
                  <a:cubicBezTo>
                    <a:pt x="397" y="321"/>
                    <a:pt x="398" y="322"/>
                    <a:pt x="399" y="322"/>
                  </a:cubicBezTo>
                  <a:cubicBezTo>
                    <a:pt x="401" y="322"/>
                    <a:pt x="401" y="320"/>
                    <a:pt x="402" y="319"/>
                  </a:cubicBezTo>
                  <a:cubicBezTo>
                    <a:pt x="403" y="317"/>
                    <a:pt x="406" y="317"/>
                    <a:pt x="408" y="316"/>
                  </a:cubicBezTo>
                  <a:cubicBezTo>
                    <a:pt x="410" y="315"/>
                    <a:pt x="411" y="315"/>
                    <a:pt x="413" y="314"/>
                  </a:cubicBezTo>
                  <a:cubicBezTo>
                    <a:pt x="415" y="313"/>
                    <a:pt x="417" y="313"/>
                    <a:pt x="417" y="311"/>
                  </a:cubicBezTo>
                  <a:cubicBezTo>
                    <a:pt x="417" y="310"/>
                    <a:pt x="415" y="310"/>
                    <a:pt x="414" y="310"/>
                  </a:cubicBezTo>
                  <a:cubicBezTo>
                    <a:pt x="412" y="308"/>
                    <a:pt x="411" y="306"/>
                    <a:pt x="410" y="304"/>
                  </a:cubicBezTo>
                  <a:cubicBezTo>
                    <a:pt x="412" y="302"/>
                    <a:pt x="413" y="302"/>
                    <a:pt x="415" y="300"/>
                  </a:cubicBezTo>
                  <a:cubicBezTo>
                    <a:pt x="416" y="300"/>
                    <a:pt x="417" y="300"/>
                    <a:pt x="417" y="299"/>
                  </a:cubicBezTo>
                  <a:cubicBezTo>
                    <a:pt x="416" y="295"/>
                    <a:pt x="413" y="295"/>
                    <a:pt x="410" y="293"/>
                  </a:cubicBezTo>
                  <a:cubicBezTo>
                    <a:pt x="407" y="292"/>
                    <a:pt x="406" y="291"/>
                    <a:pt x="404" y="290"/>
                  </a:cubicBezTo>
                  <a:cubicBezTo>
                    <a:pt x="398" y="287"/>
                    <a:pt x="397" y="282"/>
                    <a:pt x="391" y="279"/>
                  </a:cubicBezTo>
                  <a:cubicBezTo>
                    <a:pt x="392" y="279"/>
                    <a:pt x="392" y="279"/>
                    <a:pt x="392" y="279"/>
                  </a:cubicBezTo>
                  <a:cubicBezTo>
                    <a:pt x="396" y="281"/>
                    <a:pt x="399" y="280"/>
                    <a:pt x="404" y="281"/>
                  </a:cubicBezTo>
                  <a:cubicBezTo>
                    <a:pt x="405" y="282"/>
                    <a:pt x="406" y="283"/>
                    <a:pt x="408" y="284"/>
                  </a:cubicBezTo>
                  <a:cubicBezTo>
                    <a:pt x="409" y="285"/>
                    <a:pt x="411" y="285"/>
                    <a:pt x="413" y="286"/>
                  </a:cubicBezTo>
                  <a:cubicBezTo>
                    <a:pt x="418" y="288"/>
                    <a:pt x="420" y="290"/>
                    <a:pt x="426" y="291"/>
                  </a:cubicBezTo>
                  <a:cubicBezTo>
                    <a:pt x="425" y="282"/>
                    <a:pt x="425" y="282"/>
                    <a:pt x="425" y="282"/>
                  </a:cubicBezTo>
                  <a:cubicBezTo>
                    <a:pt x="425" y="280"/>
                    <a:pt x="423" y="280"/>
                    <a:pt x="422" y="279"/>
                  </a:cubicBezTo>
                  <a:cubicBezTo>
                    <a:pt x="421" y="281"/>
                    <a:pt x="419" y="281"/>
                    <a:pt x="417" y="282"/>
                  </a:cubicBezTo>
                  <a:cubicBezTo>
                    <a:pt x="414" y="282"/>
                    <a:pt x="414" y="282"/>
                    <a:pt x="414" y="282"/>
                  </a:cubicBezTo>
                  <a:cubicBezTo>
                    <a:pt x="414" y="280"/>
                    <a:pt x="414" y="280"/>
                    <a:pt x="414" y="280"/>
                  </a:cubicBezTo>
                  <a:cubicBezTo>
                    <a:pt x="414" y="277"/>
                    <a:pt x="415" y="275"/>
                    <a:pt x="416" y="272"/>
                  </a:cubicBezTo>
                  <a:cubicBezTo>
                    <a:pt x="416" y="270"/>
                    <a:pt x="416" y="266"/>
                    <a:pt x="418" y="266"/>
                  </a:cubicBezTo>
                  <a:cubicBezTo>
                    <a:pt x="424" y="265"/>
                    <a:pt x="425" y="274"/>
                    <a:pt x="431" y="275"/>
                  </a:cubicBezTo>
                  <a:cubicBezTo>
                    <a:pt x="431" y="270"/>
                    <a:pt x="431" y="268"/>
                    <a:pt x="433" y="263"/>
                  </a:cubicBezTo>
                  <a:cubicBezTo>
                    <a:pt x="434" y="262"/>
                    <a:pt x="434" y="262"/>
                    <a:pt x="434" y="262"/>
                  </a:cubicBezTo>
                  <a:cubicBezTo>
                    <a:pt x="436" y="267"/>
                    <a:pt x="438" y="269"/>
                    <a:pt x="441" y="272"/>
                  </a:cubicBezTo>
                  <a:cubicBezTo>
                    <a:pt x="443" y="274"/>
                    <a:pt x="444" y="276"/>
                    <a:pt x="447" y="276"/>
                  </a:cubicBezTo>
                  <a:cubicBezTo>
                    <a:pt x="448" y="274"/>
                    <a:pt x="447" y="272"/>
                    <a:pt x="447" y="270"/>
                  </a:cubicBezTo>
                  <a:cubicBezTo>
                    <a:pt x="451" y="270"/>
                    <a:pt x="454" y="270"/>
                    <a:pt x="457" y="269"/>
                  </a:cubicBezTo>
                  <a:cubicBezTo>
                    <a:pt x="459" y="268"/>
                    <a:pt x="459" y="265"/>
                    <a:pt x="461" y="265"/>
                  </a:cubicBezTo>
                  <a:cubicBezTo>
                    <a:pt x="463" y="265"/>
                    <a:pt x="465" y="265"/>
                    <a:pt x="467" y="266"/>
                  </a:cubicBezTo>
                  <a:cubicBezTo>
                    <a:pt x="469" y="266"/>
                    <a:pt x="471" y="266"/>
                    <a:pt x="474" y="266"/>
                  </a:cubicBezTo>
                  <a:cubicBezTo>
                    <a:pt x="477" y="266"/>
                    <a:pt x="482" y="264"/>
                    <a:pt x="481" y="261"/>
                  </a:cubicBezTo>
                  <a:cubicBezTo>
                    <a:pt x="482" y="261"/>
                    <a:pt x="482" y="261"/>
                    <a:pt x="482" y="261"/>
                  </a:cubicBezTo>
                  <a:cubicBezTo>
                    <a:pt x="479" y="256"/>
                    <a:pt x="479" y="252"/>
                    <a:pt x="477" y="248"/>
                  </a:cubicBezTo>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3" name="Freeform 142"/>
            <p:cNvSpPr>
              <a:spLocks/>
            </p:cNvSpPr>
            <p:nvPr/>
          </p:nvSpPr>
          <p:spPr bwMode="auto">
            <a:xfrm>
              <a:off x="2672" y="162"/>
              <a:ext cx="683" cy="1754"/>
            </a:xfrm>
            <a:custGeom>
              <a:avLst/>
              <a:gdLst>
                <a:gd name="T0" fmla="*/ 442 w 485"/>
                <a:gd name="T1" fmla="*/ 99 h 1246"/>
                <a:gd name="T2" fmla="*/ 367 w 485"/>
                <a:gd name="T3" fmla="*/ 39 h 1246"/>
                <a:gd name="T4" fmla="*/ 326 w 485"/>
                <a:gd name="T5" fmla="*/ 46 h 1246"/>
                <a:gd name="T6" fmla="*/ 255 w 485"/>
                <a:gd name="T7" fmla="*/ 76 h 1246"/>
                <a:gd name="T8" fmla="*/ 190 w 485"/>
                <a:gd name="T9" fmla="*/ 155 h 1246"/>
                <a:gd name="T10" fmla="*/ 130 w 485"/>
                <a:gd name="T11" fmla="*/ 345 h 1246"/>
                <a:gd name="T12" fmla="*/ 45 w 485"/>
                <a:gd name="T13" fmla="*/ 582 h 1246"/>
                <a:gd name="T14" fmla="*/ 74 w 485"/>
                <a:gd name="T15" fmla="*/ 736 h 1246"/>
                <a:gd name="T16" fmla="*/ 36 w 485"/>
                <a:gd name="T17" fmla="*/ 848 h 1246"/>
                <a:gd name="T18" fmla="*/ 1 w 485"/>
                <a:gd name="T19" fmla="*/ 974 h 1246"/>
                <a:gd name="T20" fmla="*/ 14 w 485"/>
                <a:gd name="T21" fmla="*/ 988 h 1246"/>
                <a:gd name="T22" fmla="*/ 43 w 485"/>
                <a:gd name="T23" fmla="*/ 1079 h 1246"/>
                <a:gd name="T24" fmla="*/ 79 w 485"/>
                <a:gd name="T25" fmla="*/ 1158 h 1246"/>
                <a:gd name="T26" fmla="*/ 86 w 485"/>
                <a:gd name="T27" fmla="*/ 1220 h 1246"/>
                <a:gd name="T28" fmla="*/ 163 w 485"/>
                <a:gd name="T29" fmla="*/ 1181 h 1246"/>
                <a:gd name="T30" fmla="*/ 261 w 485"/>
                <a:gd name="T31" fmla="*/ 1058 h 1246"/>
                <a:gd name="T32" fmla="*/ 268 w 485"/>
                <a:gd name="T33" fmla="*/ 1001 h 1246"/>
                <a:gd name="T34" fmla="*/ 239 w 485"/>
                <a:gd name="T35" fmla="*/ 946 h 1246"/>
                <a:gd name="T36" fmla="*/ 318 w 485"/>
                <a:gd name="T37" fmla="*/ 921 h 1246"/>
                <a:gd name="T38" fmla="*/ 354 w 485"/>
                <a:gd name="T39" fmla="*/ 848 h 1246"/>
                <a:gd name="T40" fmla="*/ 335 w 485"/>
                <a:gd name="T41" fmla="*/ 809 h 1246"/>
                <a:gd name="T42" fmla="*/ 272 w 485"/>
                <a:gd name="T43" fmla="*/ 750 h 1246"/>
                <a:gd name="T44" fmla="*/ 263 w 485"/>
                <a:gd name="T45" fmla="*/ 677 h 1246"/>
                <a:gd name="T46" fmla="*/ 268 w 485"/>
                <a:gd name="T47" fmla="*/ 613 h 1246"/>
                <a:gd name="T48" fmla="*/ 289 w 485"/>
                <a:gd name="T49" fmla="*/ 582 h 1246"/>
                <a:gd name="T50" fmla="*/ 310 w 485"/>
                <a:gd name="T51" fmla="*/ 566 h 1246"/>
                <a:gd name="T52" fmla="*/ 347 w 485"/>
                <a:gd name="T53" fmla="*/ 507 h 1246"/>
                <a:gd name="T54" fmla="*/ 398 w 485"/>
                <a:gd name="T55" fmla="*/ 453 h 1246"/>
                <a:gd name="T56" fmla="*/ 401 w 485"/>
                <a:gd name="T57" fmla="*/ 384 h 1246"/>
                <a:gd name="T58" fmla="*/ 400 w 485"/>
                <a:gd name="T59" fmla="*/ 325 h 1246"/>
                <a:gd name="T60" fmla="*/ 414 w 485"/>
                <a:gd name="T61" fmla="*/ 288 h 1246"/>
                <a:gd name="T62" fmla="*/ 483 w 485"/>
                <a:gd name="T63" fmla="*/ 266 h 1246"/>
                <a:gd name="T64" fmla="*/ 414 w 485"/>
                <a:gd name="T65" fmla="*/ 277 h 1246"/>
                <a:gd name="T66" fmla="*/ 417 w 485"/>
                <a:gd name="T67" fmla="*/ 300 h 1246"/>
                <a:gd name="T68" fmla="*/ 396 w 485"/>
                <a:gd name="T69" fmla="*/ 333 h 1246"/>
                <a:gd name="T70" fmla="*/ 399 w 485"/>
                <a:gd name="T71" fmla="*/ 401 h 1246"/>
                <a:gd name="T72" fmla="*/ 381 w 485"/>
                <a:gd name="T73" fmla="*/ 493 h 1246"/>
                <a:gd name="T74" fmla="*/ 338 w 485"/>
                <a:gd name="T75" fmla="*/ 516 h 1246"/>
                <a:gd name="T76" fmla="*/ 309 w 485"/>
                <a:gd name="T77" fmla="*/ 569 h 1246"/>
                <a:gd name="T78" fmla="*/ 276 w 485"/>
                <a:gd name="T79" fmla="*/ 611 h 1246"/>
                <a:gd name="T80" fmla="*/ 269 w 485"/>
                <a:gd name="T81" fmla="*/ 668 h 1246"/>
                <a:gd name="T82" fmla="*/ 272 w 485"/>
                <a:gd name="T83" fmla="*/ 764 h 1246"/>
                <a:gd name="T84" fmla="*/ 333 w 485"/>
                <a:gd name="T85" fmla="*/ 811 h 1246"/>
                <a:gd name="T86" fmla="*/ 349 w 485"/>
                <a:gd name="T87" fmla="*/ 848 h 1246"/>
                <a:gd name="T88" fmla="*/ 320 w 485"/>
                <a:gd name="T89" fmla="*/ 908 h 1246"/>
                <a:gd name="T90" fmla="*/ 276 w 485"/>
                <a:gd name="T91" fmla="*/ 941 h 1246"/>
                <a:gd name="T92" fmla="*/ 268 w 485"/>
                <a:gd name="T93" fmla="*/ 982 h 1246"/>
                <a:gd name="T94" fmla="*/ 264 w 485"/>
                <a:gd name="T95" fmla="*/ 1043 h 1246"/>
                <a:gd name="T96" fmla="*/ 218 w 485"/>
                <a:gd name="T97" fmla="*/ 1162 h 1246"/>
                <a:gd name="T98" fmla="*/ 86 w 485"/>
                <a:gd name="T99" fmla="*/ 1238 h 1246"/>
                <a:gd name="T100" fmla="*/ 67 w 485"/>
                <a:gd name="T101" fmla="*/ 1162 h 1246"/>
                <a:gd name="T102" fmla="*/ 58 w 485"/>
                <a:gd name="T103" fmla="*/ 1105 h 1246"/>
                <a:gd name="T104" fmla="*/ 27 w 485"/>
                <a:gd name="T105" fmla="*/ 1024 h 1246"/>
                <a:gd name="T106" fmla="*/ 6 w 485"/>
                <a:gd name="T107" fmla="*/ 979 h 1246"/>
                <a:gd name="T108" fmla="*/ 36 w 485"/>
                <a:gd name="T109" fmla="*/ 852 h 1246"/>
                <a:gd name="T110" fmla="*/ 63 w 485"/>
                <a:gd name="T111" fmla="*/ 700 h 1246"/>
                <a:gd name="T112" fmla="*/ 73 w 485"/>
                <a:gd name="T113" fmla="*/ 487 h 1246"/>
                <a:gd name="T114" fmla="*/ 159 w 485"/>
                <a:gd name="T115" fmla="*/ 270 h 1246"/>
                <a:gd name="T116" fmla="*/ 250 w 485"/>
                <a:gd name="T117" fmla="*/ 111 h 1246"/>
                <a:gd name="T118" fmla="*/ 266 w 485"/>
                <a:gd name="T119" fmla="*/ 68 h 1246"/>
                <a:gd name="T120" fmla="*/ 328 w 485"/>
                <a:gd name="T121" fmla="*/ 5 h 1246"/>
                <a:gd name="T122" fmla="*/ 378 w 485"/>
                <a:gd name="T123" fmla="*/ 45 h 1246"/>
                <a:gd name="T124" fmla="*/ 440 w 485"/>
                <a:gd name="T125" fmla="*/ 100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5" h="1246">
                  <a:moveTo>
                    <a:pt x="478" y="250"/>
                  </a:moveTo>
                  <a:cubicBezTo>
                    <a:pt x="479" y="249"/>
                    <a:pt x="479" y="249"/>
                    <a:pt x="479" y="249"/>
                  </a:cubicBezTo>
                  <a:cubicBezTo>
                    <a:pt x="478" y="247"/>
                    <a:pt x="477" y="246"/>
                    <a:pt x="477" y="245"/>
                  </a:cubicBezTo>
                  <a:cubicBezTo>
                    <a:pt x="476" y="244"/>
                    <a:pt x="475" y="243"/>
                    <a:pt x="475" y="241"/>
                  </a:cubicBezTo>
                  <a:cubicBezTo>
                    <a:pt x="475" y="241"/>
                    <a:pt x="475" y="241"/>
                    <a:pt x="475" y="241"/>
                  </a:cubicBezTo>
                  <a:cubicBezTo>
                    <a:pt x="473" y="238"/>
                    <a:pt x="473" y="235"/>
                    <a:pt x="472" y="231"/>
                  </a:cubicBezTo>
                  <a:cubicBezTo>
                    <a:pt x="472" y="231"/>
                    <a:pt x="472" y="231"/>
                    <a:pt x="472" y="231"/>
                  </a:cubicBezTo>
                  <a:cubicBezTo>
                    <a:pt x="471" y="227"/>
                    <a:pt x="470" y="225"/>
                    <a:pt x="469" y="221"/>
                  </a:cubicBezTo>
                  <a:cubicBezTo>
                    <a:pt x="469" y="221"/>
                    <a:pt x="469" y="221"/>
                    <a:pt x="469" y="221"/>
                  </a:cubicBezTo>
                  <a:cubicBezTo>
                    <a:pt x="468" y="220"/>
                    <a:pt x="468" y="220"/>
                    <a:pt x="468" y="220"/>
                  </a:cubicBezTo>
                  <a:cubicBezTo>
                    <a:pt x="467" y="220"/>
                    <a:pt x="467" y="220"/>
                    <a:pt x="467" y="220"/>
                  </a:cubicBezTo>
                  <a:cubicBezTo>
                    <a:pt x="467" y="220"/>
                    <a:pt x="467" y="220"/>
                    <a:pt x="467" y="220"/>
                  </a:cubicBezTo>
                  <a:cubicBezTo>
                    <a:pt x="467" y="220"/>
                    <a:pt x="467" y="220"/>
                    <a:pt x="467" y="220"/>
                  </a:cubicBezTo>
                  <a:cubicBezTo>
                    <a:pt x="467" y="220"/>
                    <a:pt x="467" y="220"/>
                    <a:pt x="467" y="220"/>
                  </a:cubicBezTo>
                  <a:cubicBezTo>
                    <a:pt x="467" y="220"/>
                    <a:pt x="467" y="220"/>
                    <a:pt x="467" y="220"/>
                  </a:cubicBezTo>
                  <a:cubicBezTo>
                    <a:pt x="467" y="220"/>
                    <a:pt x="467" y="220"/>
                    <a:pt x="467" y="220"/>
                  </a:cubicBezTo>
                  <a:cubicBezTo>
                    <a:pt x="467" y="220"/>
                    <a:pt x="467" y="220"/>
                    <a:pt x="467" y="220"/>
                  </a:cubicBezTo>
                  <a:cubicBezTo>
                    <a:pt x="466" y="209"/>
                    <a:pt x="466" y="209"/>
                    <a:pt x="466" y="209"/>
                  </a:cubicBezTo>
                  <a:cubicBezTo>
                    <a:pt x="466" y="209"/>
                    <a:pt x="466" y="209"/>
                    <a:pt x="466" y="209"/>
                  </a:cubicBezTo>
                  <a:cubicBezTo>
                    <a:pt x="466" y="208"/>
                    <a:pt x="466" y="208"/>
                    <a:pt x="466" y="208"/>
                  </a:cubicBezTo>
                  <a:cubicBezTo>
                    <a:pt x="466" y="207"/>
                    <a:pt x="466" y="206"/>
                    <a:pt x="467" y="205"/>
                  </a:cubicBezTo>
                  <a:cubicBezTo>
                    <a:pt x="467" y="204"/>
                    <a:pt x="468" y="202"/>
                    <a:pt x="468" y="201"/>
                  </a:cubicBezTo>
                  <a:cubicBezTo>
                    <a:pt x="468" y="201"/>
                    <a:pt x="468" y="201"/>
                    <a:pt x="468" y="201"/>
                  </a:cubicBezTo>
                  <a:cubicBezTo>
                    <a:pt x="468" y="201"/>
                    <a:pt x="468" y="201"/>
                    <a:pt x="468" y="201"/>
                  </a:cubicBezTo>
                  <a:cubicBezTo>
                    <a:pt x="468" y="198"/>
                    <a:pt x="468" y="196"/>
                    <a:pt x="468" y="194"/>
                  </a:cubicBezTo>
                  <a:cubicBezTo>
                    <a:pt x="468" y="192"/>
                    <a:pt x="468" y="190"/>
                    <a:pt x="468" y="188"/>
                  </a:cubicBezTo>
                  <a:cubicBezTo>
                    <a:pt x="468" y="188"/>
                    <a:pt x="468" y="188"/>
                    <a:pt x="468" y="188"/>
                  </a:cubicBezTo>
                  <a:cubicBezTo>
                    <a:pt x="467" y="181"/>
                    <a:pt x="464" y="177"/>
                    <a:pt x="461" y="171"/>
                  </a:cubicBezTo>
                  <a:cubicBezTo>
                    <a:pt x="461" y="171"/>
                    <a:pt x="461" y="171"/>
                    <a:pt x="461" y="171"/>
                  </a:cubicBezTo>
                  <a:cubicBezTo>
                    <a:pt x="459" y="168"/>
                    <a:pt x="456" y="166"/>
                    <a:pt x="453" y="163"/>
                  </a:cubicBezTo>
                  <a:cubicBezTo>
                    <a:pt x="451" y="161"/>
                    <a:pt x="449" y="159"/>
                    <a:pt x="448" y="156"/>
                  </a:cubicBezTo>
                  <a:cubicBezTo>
                    <a:pt x="448" y="156"/>
                    <a:pt x="448" y="156"/>
                    <a:pt x="448" y="156"/>
                  </a:cubicBezTo>
                  <a:cubicBezTo>
                    <a:pt x="448" y="156"/>
                    <a:pt x="448" y="156"/>
                    <a:pt x="448" y="156"/>
                  </a:cubicBezTo>
                  <a:cubicBezTo>
                    <a:pt x="448" y="156"/>
                    <a:pt x="448" y="156"/>
                    <a:pt x="448" y="156"/>
                  </a:cubicBezTo>
                  <a:cubicBezTo>
                    <a:pt x="448" y="155"/>
                    <a:pt x="449" y="154"/>
                    <a:pt x="449" y="154"/>
                  </a:cubicBezTo>
                  <a:cubicBezTo>
                    <a:pt x="449" y="153"/>
                    <a:pt x="450" y="152"/>
                    <a:pt x="450" y="151"/>
                  </a:cubicBezTo>
                  <a:cubicBezTo>
                    <a:pt x="450" y="151"/>
                    <a:pt x="450" y="151"/>
                    <a:pt x="450" y="151"/>
                  </a:cubicBezTo>
                  <a:cubicBezTo>
                    <a:pt x="450" y="151"/>
                    <a:pt x="450" y="151"/>
                    <a:pt x="450" y="151"/>
                  </a:cubicBezTo>
                  <a:cubicBezTo>
                    <a:pt x="451" y="149"/>
                    <a:pt x="452" y="147"/>
                    <a:pt x="453" y="145"/>
                  </a:cubicBezTo>
                  <a:cubicBezTo>
                    <a:pt x="453" y="145"/>
                    <a:pt x="453" y="145"/>
                    <a:pt x="453" y="145"/>
                  </a:cubicBezTo>
                  <a:cubicBezTo>
                    <a:pt x="453" y="144"/>
                    <a:pt x="454" y="143"/>
                    <a:pt x="454" y="142"/>
                  </a:cubicBezTo>
                  <a:cubicBezTo>
                    <a:pt x="455" y="141"/>
                    <a:pt x="455" y="140"/>
                    <a:pt x="455" y="138"/>
                  </a:cubicBezTo>
                  <a:cubicBezTo>
                    <a:pt x="455" y="137"/>
                    <a:pt x="455" y="137"/>
                    <a:pt x="455" y="137"/>
                  </a:cubicBezTo>
                  <a:cubicBezTo>
                    <a:pt x="455" y="137"/>
                    <a:pt x="455" y="137"/>
                    <a:pt x="455" y="137"/>
                  </a:cubicBezTo>
                  <a:cubicBezTo>
                    <a:pt x="455" y="137"/>
                    <a:pt x="455" y="137"/>
                    <a:pt x="455" y="137"/>
                  </a:cubicBezTo>
                  <a:cubicBezTo>
                    <a:pt x="455" y="134"/>
                    <a:pt x="454" y="132"/>
                    <a:pt x="453" y="130"/>
                  </a:cubicBezTo>
                  <a:cubicBezTo>
                    <a:pt x="451" y="127"/>
                    <a:pt x="450" y="125"/>
                    <a:pt x="448" y="123"/>
                  </a:cubicBezTo>
                  <a:cubicBezTo>
                    <a:pt x="448" y="123"/>
                    <a:pt x="448" y="123"/>
                    <a:pt x="448" y="123"/>
                  </a:cubicBezTo>
                  <a:cubicBezTo>
                    <a:pt x="448" y="123"/>
                    <a:pt x="448" y="123"/>
                    <a:pt x="448" y="123"/>
                  </a:cubicBezTo>
                  <a:cubicBezTo>
                    <a:pt x="447" y="122"/>
                    <a:pt x="447" y="122"/>
                    <a:pt x="447" y="121"/>
                  </a:cubicBezTo>
                  <a:cubicBezTo>
                    <a:pt x="447" y="121"/>
                    <a:pt x="447" y="120"/>
                    <a:pt x="446" y="118"/>
                  </a:cubicBezTo>
                  <a:cubicBezTo>
                    <a:pt x="446" y="118"/>
                    <a:pt x="446" y="118"/>
                    <a:pt x="446" y="118"/>
                  </a:cubicBezTo>
                  <a:cubicBezTo>
                    <a:pt x="446" y="118"/>
                    <a:pt x="446" y="118"/>
                    <a:pt x="446" y="118"/>
                  </a:cubicBezTo>
                  <a:cubicBezTo>
                    <a:pt x="446" y="117"/>
                    <a:pt x="446" y="116"/>
                    <a:pt x="445" y="116"/>
                  </a:cubicBezTo>
                  <a:cubicBezTo>
                    <a:pt x="445" y="115"/>
                    <a:pt x="445" y="114"/>
                    <a:pt x="445" y="114"/>
                  </a:cubicBezTo>
                  <a:cubicBezTo>
                    <a:pt x="443" y="100"/>
                    <a:pt x="443" y="100"/>
                    <a:pt x="443" y="100"/>
                  </a:cubicBezTo>
                  <a:cubicBezTo>
                    <a:pt x="443" y="100"/>
                    <a:pt x="443" y="100"/>
                    <a:pt x="443" y="100"/>
                  </a:cubicBezTo>
                  <a:cubicBezTo>
                    <a:pt x="443" y="99"/>
                    <a:pt x="443" y="99"/>
                    <a:pt x="442" y="99"/>
                  </a:cubicBezTo>
                  <a:cubicBezTo>
                    <a:pt x="442" y="99"/>
                    <a:pt x="442" y="99"/>
                    <a:pt x="442" y="99"/>
                  </a:cubicBezTo>
                  <a:cubicBezTo>
                    <a:pt x="442" y="99"/>
                    <a:pt x="442" y="99"/>
                    <a:pt x="442" y="99"/>
                  </a:cubicBezTo>
                  <a:cubicBezTo>
                    <a:pt x="442" y="99"/>
                    <a:pt x="442" y="99"/>
                    <a:pt x="442" y="99"/>
                  </a:cubicBezTo>
                  <a:cubicBezTo>
                    <a:pt x="442" y="99"/>
                    <a:pt x="442" y="99"/>
                    <a:pt x="442" y="99"/>
                  </a:cubicBezTo>
                  <a:cubicBezTo>
                    <a:pt x="442" y="99"/>
                    <a:pt x="442" y="99"/>
                    <a:pt x="442" y="99"/>
                  </a:cubicBezTo>
                  <a:cubicBezTo>
                    <a:pt x="442" y="99"/>
                    <a:pt x="442" y="99"/>
                    <a:pt x="442" y="99"/>
                  </a:cubicBezTo>
                  <a:cubicBezTo>
                    <a:pt x="442" y="99"/>
                    <a:pt x="442" y="99"/>
                    <a:pt x="442" y="99"/>
                  </a:cubicBezTo>
                  <a:cubicBezTo>
                    <a:pt x="443" y="99"/>
                    <a:pt x="443" y="99"/>
                    <a:pt x="443" y="99"/>
                  </a:cubicBezTo>
                  <a:cubicBezTo>
                    <a:pt x="442" y="99"/>
                    <a:pt x="442" y="99"/>
                    <a:pt x="442" y="99"/>
                  </a:cubicBezTo>
                  <a:cubicBezTo>
                    <a:pt x="442" y="99"/>
                    <a:pt x="442" y="99"/>
                    <a:pt x="442" y="99"/>
                  </a:cubicBezTo>
                  <a:cubicBezTo>
                    <a:pt x="443" y="99"/>
                    <a:pt x="443" y="99"/>
                    <a:pt x="443" y="99"/>
                  </a:cubicBezTo>
                  <a:cubicBezTo>
                    <a:pt x="443" y="99"/>
                    <a:pt x="443" y="99"/>
                    <a:pt x="443" y="99"/>
                  </a:cubicBezTo>
                  <a:cubicBezTo>
                    <a:pt x="443" y="99"/>
                    <a:pt x="443" y="99"/>
                    <a:pt x="443" y="99"/>
                  </a:cubicBezTo>
                  <a:cubicBezTo>
                    <a:pt x="442" y="95"/>
                    <a:pt x="441" y="93"/>
                    <a:pt x="441" y="89"/>
                  </a:cubicBezTo>
                  <a:cubicBezTo>
                    <a:pt x="439" y="89"/>
                    <a:pt x="439" y="89"/>
                    <a:pt x="439" y="89"/>
                  </a:cubicBezTo>
                  <a:cubicBezTo>
                    <a:pt x="441" y="89"/>
                    <a:pt x="441" y="89"/>
                    <a:pt x="441" y="89"/>
                  </a:cubicBezTo>
                  <a:cubicBezTo>
                    <a:pt x="440" y="86"/>
                    <a:pt x="440" y="85"/>
                    <a:pt x="439" y="82"/>
                  </a:cubicBezTo>
                  <a:cubicBezTo>
                    <a:pt x="438" y="83"/>
                    <a:pt x="438" y="83"/>
                    <a:pt x="438" y="83"/>
                  </a:cubicBezTo>
                  <a:cubicBezTo>
                    <a:pt x="439" y="82"/>
                    <a:pt x="439" y="82"/>
                    <a:pt x="439" y="82"/>
                  </a:cubicBezTo>
                  <a:cubicBezTo>
                    <a:pt x="438" y="81"/>
                    <a:pt x="438" y="80"/>
                    <a:pt x="438" y="79"/>
                  </a:cubicBezTo>
                  <a:cubicBezTo>
                    <a:pt x="437" y="78"/>
                    <a:pt x="437" y="77"/>
                    <a:pt x="436" y="76"/>
                  </a:cubicBezTo>
                  <a:cubicBezTo>
                    <a:pt x="436" y="76"/>
                    <a:pt x="436" y="76"/>
                    <a:pt x="436" y="76"/>
                  </a:cubicBezTo>
                  <a:cubicBezTo>
                    <a:pt x="436" y="76"/>
                    <a:pt x="436" y="75"/>
                    <a:pt x="435" y="74"/>
                  </a:cubicBezTo>
                  <a:cubicBezTo>
                    <a:pt x="435" y="74"/>
                    <a:pt x="435" y="74"/>
                    <a:pt x="435" y="74"/>
                  </a:cubicBezTo>
                  <a:cubicBezTo>
                    <a:pt x="435" y="74"/>
                    <a:pt x="435" y="74"/>
                    <a:pt x="435" y="74"/>
                  </a:cubicBezTo>
                  <a:cubicBezTo>
                    <a:pt x="435" y="73"/>
                    <a:pt x="434" y="73"/>
                    <a:pt x="434" y="72"/>
                  </a:cubicBezTo>
                  <a:cubicBezTo>
                    <a:pt x="433" y="72"/>
                    <a:pt x="432" y="72"/>
                    <a:pt x="432" y="72"/>
                  </a:cubicBezTo>
                  <a:cubicBezTo>
                    <a:pt x="431" y="72"/>
                    <a:pt x="431" y="72"/>
                    <a:pt x="430" y="72"/>
                  </a:cubicBezTo>
                  <a:cubicBezTo>
                    <a:pt x="430" y="74"/>
                    <a:pt x="430" y="74"/>
                    <a:pt x="430" y="74"/>
                  </a:cubicBezTo>
                  <a:cubicBezTo>
                    <a:pt x="430" y="72"/>
                    <a:pt x="430" y="72"/>
                    <a:pt x="430" y="72"/>
                  </a:cubicBezTo>
                  <a:cubicBezTo>
                    <a:pt x="429" y="72"/>
                    <a:pt x="429" y="72"/>
                    <a:pt x="428" y="72"/>
                  </a:cubicBezTo>
                  <a:cubicBezTo>
                    <a:pt x="427" y="72"/>
                    <a:pt x="427" y="72"/>
                    <a:pt x="426" y="72"/>
                  </a:cubicBezTo>
                  <a:cubicBezTo>
                    <a:pt x="426" y="72"/>
                    <a:pt x="426" y="72"/>
                    <a:pt x="425" y="72"/>
                  </a:cubicBezTo>
                  <a:cubicBezTo>
                    <a:pt x="424" y="72"/>
                    <a:pt x="422" y="72"/>
                    <a:pt x="421" y="72"/>
                  </a:cubicBezTo>
                  <a:cubicBezTo>
                    <a:pt x="420" y="72"/>
                    <a:pt x="419" y="72"/>
                    <a:pt x="417" y="72"/>
                  </a:cubicBezTo>
                  <a:cubicBezTo>
                    <a:pt x="417" y="72"/>
                    <a:pt x="417" y="72"/>
                    <a:pt x="417" y="72"/>
                  </a:cubicBezTo>
                  <a:cubicBezTo>
                    <a:pt x="416" y="72"/>
                    <a:pt x="415" y="71"/>
                    <a:pt x="414" y="71"/>
                  </a:cubicBezTo>
                  <a:cubicBezTo>
                    <a:pt x="413" y="70"/>
                    <a:pt x="411" y="69"/>
                    <a:pt x="410" y="68"/>
                  </a:cubicBezTo>
                  <a:cubicBezTo>
                    <a:pt x="410" y="68"/>
                    <a:pt x="410" y="68"/>
                    <a:pt x="410" y="68"/>
                  </a:cubicBezTo>
                  <a:cubicBezTo>
                    <a:pt x="409" y="68"/>
                    <a:pt x="408" y="67"/>
                    <a:pt x="408" y="66"/>
                  </a:cubicBezTo>
                  <a:cubicBezTo>
                    <a:pt x="407" y="66"/>
                    <a:pt x="406" y="65"/>
                    <a:pt x="405" y="64"/>
                  </a:cubicBezTo>
                  <a:cubicBezTo>
                    <a:pt x="405" y="64"/>
                    <a:pt x="405" y="64"/>
                    <a:pt x="405" y="64"/>
                  </a:cubicBezTo>
                  <a:cubicBezTo>
                    <a:pt x="403" y="63"/>
                    <a:pt x="402" y="62"/>
                    <a:pt x="401" y="61"/>
                  </a:cubicBezTo>
                  <a:cubicBezTo>
                    <a:pt x="401" y="61"/>
                    <a:pt x="401" y="61"/>
                    <a:pt x="401" y="61"/>
                  </a:cubicBezTo>
                  <a:cubicBezTo>
                    <a:pt x="401" y="61"/>
                    <a:pt x="401" y="61"/>
                    <a:pt x="401" y="61"/>
                  </a:cubicBezTo>
                  <a:cubicBezTo>
                    <a:pt x="398" y="57"/>
                    <a:pt x="396" y="55"/>
                    <a:pt x="393" y="52"/>
                  </a:cubicBezTo>
                  <a:cubicBezTo>
                    <a:pt x="393" y="52"/>
                    <a:pt x="393" y="52"/>
                    <a:pt x="393" y="52"/>
                  </a:cubicBezTo>
                  <a:cubicBezTo>
                    <a:pt x="392" y="51"/>
                    <a:pt x="392" y="50"/>
                    <a:pt x="391" y="49"/>
                  </a:cubicBezTo>
                  <a:cubicBezTo>
                    <a:pt x="391" y="49"/>
                    <a:pt x="391" y="49"/>
                    <a:pt x="391" y="49"/>
                  </a:cubicBezTo>
                  <a:cubicBezTo>
                    <a:pt x="391" y="48"/>
                    <a:pt x="391" y="47"/>
                    <a:pt x="390" y="46"/>
                  </a:cubicBezTo>
                  <a:cubicBezTo>
                    <a:pt x="390" y="45"/>
                    <a:pt x="389" y="44"/>
                    <a:pt x="388" y="44"/>
                  </a:cubicBezTo>
                  <a:cubicBezTo>
                    <a:pt x="387" y="45"/>
                    <a:pt x="387" y="45"/>
                    <a:pt x="387" y="45"/>
                  </a:cubicBezTo>
                  <a:cubicBezTo>
                    <a:pt x="388" y="44"/>
                    <a:pt x="388" y="44"/>
                    <a:pt x="388" y="44"/>
                  </a:cubicBezTo>
                  <a:cubicBezTo>
                    <a:pt x="386" y="43"/>
                    <a:pt x="384" y="43"/>
                    <a:pt x="383" y="43"/>
                  </a:cubicBezTo>
                  <a:cubicBezTo>
                    <a:pt x="382" y="43"/>
                    <a:pt x="380" y="43"/>
                    <a:pt x="379" y="42"/>
                  </a:cubicBezTo>
                  <a:cubicBezTo>
                    <a:pt x="376" y="42"/>
                    <a:pt x="374" y="41"/>
                    <a:pt x="371" y="41"/>
                  </a:cubicBezTo>
                  <a:cubicBezTo>
                    <a:pt x="369" y="40"/>
                    <a:pt x="368" y="40"/>
                    <a:pt x="367" y="39"/>
                  </a:cubicBezTo>
                  <a:cubicBezTo>
                    <a:pt x="367" y="39"/>
                    <a:pt x="367" y="39"/>
                    <a:pt x="367" y="39"/>
                  </a:cubicBezTo>
                  <a:cubicBezTo>
                    <a:pt x="367" y="39"/>
                    <a:pt x="367" y="39"/>
                    <a:pt x="367" y="39"/>
                  </a:cubicBezTo>
                  <a:cubicBezTo>
                    <a:pt x="366" y="39"/>
                    <a:pt x="365" y="39"/>
                    <a:pt x="365" y="39"/>
                  </a:cubicBezTo>
                  <a:cubicBezTo>
                    <a:pt x="364" y="38"/>
                    <a:pt x="364" y="38"/>
                    <a:pt x="364" y="38"/>
                  </a:cubicBezTo>
                  <a:cubicBezTo>
                    <a:pt x="364" y="38"/>
                    <a:pt x="364" y="38"/>
                    <a:pt x="364" y="38"/>
                  </a:cubicBezTo>
                  <a:cubicBezTo>
                    <a:pt x="364" y="38"/>
                    <a:pt x="364" y="38"/>
                    <a:pt x="364" y="38"/>
                  </a:cubicBezTo>
                  <a:cubicBezTo>
                    <a:pt x="364" y="38"/>
                    <a:pt x="363" y="37"/>
                    <a:pt x="362" y="36"/>
                  </a:cubicBezTo>
                  <a:cubicBezTo>
                    <a:pt x="362" y="36"/>
                    <a:pt x="362" y="36"/>
                    <a:pt x="362" y="36"/>
                  </a:cubicBezTo>
                  <a:cubicBezTo>
                    <a:pt x="360" y="33"/>
                    <a:pt x="358" y="32"/>
                    <a:pt x="356" y="30"/>
                  </a:cubicBezTo>
                  <a:cubicBezTo>
                    <a:pt x="356" y="30"/>
                    <a:pt x="356" y="30"/>
                    <a:pt x="356" y="30"/>
                  </a:cubicBezTo>
                  <a:cubicBezTo>
                    <a:pt x="356" y="30"/>
                    <a:pt x="356" y="30"/>
                    <a:pt x="356" y="30"/>
                  </a:cubicBezTo>
                  <a:cubicBezTo>
                    <a:pt x="356" y="30"/>
                    <a:pt x="356" y="29"/>
                    <a:pt x="355" y="29"/>
                  </a:cubicBezTo>
                  <a:cubicBezTo>
                    <a:pt x="355" y="28"/>
                    <a:pt x="355" y="28"/>
                    <a:pt x="354" y="27"/>
                  </a:cubicBezTo>
                  <a:cubicBezTo>
                    <a:pt x="354" y="27"/>
                    <a:pt x="354" y="27"/>
                    <a:pt x="354" y="27"/>
                  </a:cubicBezTo>
                  <a:cubicBezTo>
                    <a:pt x="354" y="27"/>
                    <a:pt x="354" y="27"/>
                    <a:pt x="354" y="27"/>
                  </a:cubicBezTo>
                  <a:cubicBezTo>
                    <a:pt x="352" y="24"/>
                    <a:pt x="350" y="22"/>
                    <a:pt x="348" y="19"/>
                  </a:cubicBezTo>
                  <a:cubicBezTo>
                    <a:pt x="348" y="19"/>
                    <a:pt x="348" y="19"/>
                    <a:pt x="348" y="19"/>
                  </a:cubicBezTo>
                  <a:cubicBezTo>
                    <a:pt x="348" y="19"/>
                    <a:pt x="348" y="19"/>
                    <a:pt x="348" y="19"/>
                  </a:cubicBezTo>
                  <a:cubicBezTo>
                    <a:pt x="346" y="15"/>
                    <a:pt x="345" y="13"/>
                    <a:pt x="343" y="10"/>
                  </a:cubicBezTo>
                  <a:cubicBezTo>
                    <a:pt x="343" y="10"/>
                    <a:pt x="343" y="10"/>
                    <a:pt x="343" y="10"/>
                  </a:cubicBezTo>
                  <a:cubicBezTo>
                    <a:pt x="342" y="9"/>
                    <a:pt x="341" y="7"/>
                    <a:pt x="340" y="6"/>
                  </a:cubicBezTo>
                  <a:cubicBezTo>
                    <a:pt x="340" y="6"/>
                    <a:pt x="340" y="6"/>
                    <a:pt x="340" y="6"/>
                  </a:cubicBezTo>
                  <a:cubicBezTo>
                    <a:pt x="339" y="5"/>
                    <a:pt x="338" y="4"/>
                    <a:pt x="337" y="4"/>
                  </a:cubicBezTo>
                  <a:cubicBezTo>
                    <a:pt x="336" y="3"/>
                    <a:pt x="335" y="3"/>
                    <a:pt x="335" y="2"/>
                  </a:cubicBezTo>
                  <a:cubicBezTo>
                    <a:pt x="334" y="1"/>
                    <a:pt x="334" y="1"/>
                    <a:pt x="334" y="1"/>
                  </a:cubicBezTo>
                  <a:cubicBezTo>
                    <a:pt x="332" y="1"/>
                    <a:pt x="332" y="1"/>
                    <a:pt x="332" y="1"/>
                  </a:cubicBezTo>
                  <a:cubicBezTo>
                    <a:pt x="333" y="3"/>
                    <a:pt x="333" y="3"/>
                    <a:pt x="333" y="3"/>
                  </a:cubicBezTo>
                  <a:cubicBezTo>
                    <a:pt x="333" y="1"/>
                    <a:pt x="333" y="1"/>
                    <a:pt x="333" y="1"/>
                  </a:cubicBezTo>
                  <a:cubicBezTo>
                    <a:pt x="333" y="2"/>
                    <a:pt x="333" y="2"/>
                    <a:pt x="333" y="2"/>
                  </a:cubicBezTo>
                  <a:cubicBezTo>
                    <a:pt x="334" y="2"/>
                    <a:pt x="334" y="2"/>
                    <a:pt x="334" y="2"/>
                  </a:cubicBezTo>
                  <a:cubicBezTo>
                    <a:pt x="333" y="1"/>
                    <a:pt x="333" y="1"/>
                    <a:pt x="333" y="1"/>
                  </a:cubicBezTo>
                  <a:cubicBezTo>
                    <a:pt x="333" y="2"/>
                    <a:pt x="333" y="2"/>
                    <a:pt x="333" y="2"/>
                  </a:cubicBezTo>
                  <a:cubicBezTo>
                    <a:pt x="334" y="2"/>
                    <a:pt x="334" y="2"/>
                    <a:pt x="334" y="2"/>
                  </a:cubicBezTo>
                  <a:cubicBezTo>
                    <a:pt x="333" y="2"/>
                    <a:pt x="333" y="2"/>
                    <a:pt x="333" y="2"/>
                  </a:cubicBezTo>
                  <a:cubicBezTo>
                    <a:pt x="334" y="2"/>
                    <a:pt x="334" y="2"/>
                    <a:pt x="334" y="2"/>
                  </a:cubicBezTo>
                  <a:cubicBezTo>
                    <a:pt x="334" y="2"/>
                    <a:pt x="334" y="2"/>
                    <a:pt x="334" y="2"/>
                  </a:cubicBezTo>
                  <a:cubicBezTo>
                    <a:pt x="333" y="2"/>
                    <a:pt x="333" y="2"/>
                    <a:pt x="333" y="2"/>
                  </a:cubicBezTo>
                  <a:cubicBezTo>
                    <a:pt x="334" y="2"/>
                    <a:pt x="334" y="2"/>
                    <a:pt x="334" y="2"/>
                  </a:cubicBezTo>
                  <a:cubicBezTo>
                    <a:pt x="333" y="1"/>
                    <a:pt x="333" y="1"/>
                    <a:pt x="333" y="1"/>
                  </a:cubicBezTo>
                  <a:cubicBezTo>
                    <a:pt x="333" y="0"/>
                    <a:pt x="333" y="0"/>
                    <a:pt x="333" y="0"/>
                  </a:cubicBezTo>
                  <a:cubicBezTo>
                    <a:pt x="332" y="0"/>
                    <a:pt x="332" y="0"/>
                    <a:pt x="332" y="0"/>
                  </a:cubicBezTo>
                  <a:cubicBezTo>
                    <a:pt x="331" y="0"/>
                    <a:pt x="331" y="0"/>
                    <a:pt x="331" y="0"/>
                  </a:cubicBezTo>
                  <a:cubicBezTo>
                    <a:pt x="331" y="0"/>
                    <a:pt x="331" y="0"/>
                    <a:pt x="331" y="0"/>
                  </a:cubicBezTo>
                  <a:cubicBezTo>
                    <a:pt x="330" y="0"/>
                    <a:pt x="330" y="1"/>
                    <a:pt x="329" y="1"/>
                  </a:cubicBezTo>
                  <a:cubicBezTo>
                    <a:pt x="328" y="2"/>
                    <a:pt x="328" y="2"/>
                    <a:pt x="327" y="2"/>
                  </a:cubicBezTo>
                  <a:cubicBezTo>
                    <a:pt x="328" y="3"/>
                    <a:pt x="328" y="3"/>
                    <a:pt x="328" y="3"/>
                  </a:cubicBezTo>
                  <a:cubicBezTo>
                    <a:pt x="328" y="2"/>
                    <a:pt x="328" y="2"/>
                    <a:pt x="328" y="2"/>
                  </a:cubicBezTo>
                  <a:cubicBezTo>
                    <a:pt x="325" y="2"/>
                    <a:pt x="325" y="2"/>
                    <a:pt x="325" y="2"/>
                  </a:cubicBezTo>
                  <a:cubicBezTo>
                    <a:pt x="324" y="1"/>
                    <a:pt x="324" y="1"/>
                    <a:pt x="324" y="1"/>
                  </a:cubicBezTo>
                  <a:cubicBezTo>
                    <a:pt x="324" y="2"/>
                    <a:pt x="324" y="2"/>
                    <a:pt x="324" y="2"/>
                  </a:cubicBezTo>
                  <a:cubicBezTo>
                    <a:pt x="323" y="2"/>
                    <a:pt x="322" y="3"/>
                    <a:pt x="322" y="4"/>
                  </a:cubicBezTo>
                  <a:cubicBezTo>
                    <a:pt x="323" y="5"/>
                    <a:pt x="323" y="5"/>
                    <a:pt x="323" y="5"/>
                  </a:cubicBezTo>
                  <a:cubicBezTo>
                    <a:pt x="322" y="4"/>
                    <a:pt x="322" y="4"/>
                    <a:pt x="322" y="4"/>
                  </a:cubicBezTo>
                  <a:cubicBezTo>
                    <a:pt x="321" y="4"/>
                    <a:pt x="321" y="5"/>
                    <a:pt x="321" y="5"/>
                  </a:cubicBezTo>
                  <a:cubicBezTo>
                    <a:pt x="321" y="7"/>
                    <a:pt x="322" y="7"/>
                    <a:pt x="322" y="8"/>
                  </a:cubicBezTo>
                  <a:cubicBezTo>
                    <a:pt x="326" y="43"/>
                    <a:pt x="326" y="43"/>
                    <a:pt x="326" y="43"/>
                  </a:cubicBezTo>
                  <a:cubicBezTo>
                    <a:pt x="326" y="43"/>
                    <a:pt x="326" y="43"/>
                    <a:pt x="326" y="43"/>
                  </a:cubicBezTo>
                  <a:cubicBezTo>
                    <a:pt x="326" y="44"/>
                    <a:pt x="326" y="44"/>
                    <a:pt x="326" y="44"/>
                  </a:cubicBezTo>
                  <a:cubicBezTo>
                    <a:pt x="326" y="44"/>
                    <a:pt x="326" y="45"/>
                    <a:pt x="326" y="46"/>
                  </a:cubicBezTo>
                  <a:cubicBezTo>
                    <a:pt x="326" y="47"/>
                    <a:pt x="326" y="47"/>
                    <a:pt x="326" y="47"/>
                  </a:cubicBezTo>
                  <a:cubicBezTo>
                    <a:pt x="327" y="47"/>
                    <a:pt x="327" y="47"/>
                    <a:pt x="327" y="47"/>
                  </a:cubicBezTo>
                  <a:cubicBezTo>
                    <a:pt x="326" y="47"/>
                    <a:pt x="326" y="47"/>
                    <a:pt x="326" y="47"/>
                  </a:cubicBezTo>
                  <a:cubicBezTo>
                    <a:pt x="326" y="47"/>
                    <a:pt x="326" y="48"/>
                    <a:pt x="326" y="49"/>
                  </a:cubicBezTo>
                  <a:cubicBezTo>
                    <a:pt x="326" y="52"/>
                    <a:pt x="325" y="54"/>
                    <a:pt x="325" y="58"/>
                  </a:cubicBezTo>
                  <a:cubicBezTo>
                    <a:pt x="325" y="58"/>
                    <a:pt x="325" y="58"/>
                    <a:pt x="325" y="58"/>
                  </a:cubicBezTo>
                  <a:cubicBezTo>
                    <a:pt x="325" y="58"/>
                    <a:pt x="325" y="58"/>
                    <a:pt x="325" y="58"/>
                  </a:cubicBezTo>
                  <a:cubicBezTo>
                    <a:pt x="325" y="59"/>
                    <a:pt x="325" y="59"/>
                    <a:pt x="325" y="60"/>
                  </a:cubicBezTo>
                  <a:cubicBezTo>
                    <a:pt x="325" y="60"/>
                    <a:pt x="325" y="61"/>
                    <a:pt x="325" y="61"/>
                  </a:cubicBezTo>
                  <a:cubicBezTo>
                    <a:pt x="325" y="63"/>
                    <a:pt x="325" y="64"/>
                    <a:pt x="325" y="66"/>
                  </a:cubicBezTo>
                  <a:cubicBezTo>
                    <a:pt x="325" y="66"/>
                    <a:pt x="325" y="66"/>
                    <a:pt x="325" y="66"/>
                  </a:cubicBezTo>
                  <a:cubicBezTo>
                    <a:pt x="325" y="67"/>
                    <a:pt x="325" y="67"/>
                    <a:pt x="324" y="68"/>
                  </a:cubicBezTo>
                  <a:cubicBezTo>
                    <a:pt x="324" y="68"/>
                    <a:pt x="324" y="69"/>
                    <a:pt x="323" y="70"/>
                  </a:cubicBezTo>
                  <a:cubicBezTo>
                    <a:pt x="323" y="70"/>
                    <a:pt x="323" y="70"/>
                    <a:pt x="323" y="70"/>
                  </a:cubicBezTo>
                  <a:cubicBezTo>
                    <a:pt x="323" y="71"/>
                    <a:pt x="323" y="72"/>
                    <a:pt x="322" y="72"/>
                  </a:cubicBezTo>
                  <a:cubicBezTo>
                    <a:pt x="322" y="73"/>
                    <a:pt x="322" y="73"/>
                    <a:pt x="322" y="73"/>
                  </a:cubicBezTo>
                  <a:cubicBezTo>
                    <a:pt x="322" y="73"/>
                    <a:pt x="322" y="73"/>
                    <a:pt x="322" y="73"/>
                  </a:cubicBezTo>
                  <a:cubicBezTo>
                    <a:pt x="322" y="73"/>
                    <a:pt x="322" y="73"/>
                    <a:pt x="322" y="73"/>
                  </a:cubicBezTo>
                  <a:cubicBezTo>
                    <a:pt x="321" y="73"/>
                    <a:pt x="321" y="73"/>
                    <a:pt x="321" y="73"/>
                  </a:cubicBezTo>
                  <a:cubicBezTo>
                    <a:pt x="321" y="72"/>
                    <a:pt x="320" y="72"/>
                    <a:pt x="320" y="72"/>
                  </a:cubicBezTo>
                  <a:cubicBezTo>
                    <a:pt x="320" y="72"/>
                    <a:pt x="320" y="72"/>
                    <a:pt x="320" y="72"/>
                  </a:cubicBezTo>
                  <a:cubicBezTo>
                    <a:pt x="320" y="72"/>
                    <a:pt x="320" y="72"/>
                    <a:pt x="320" y="72"/>
                  </a:cubicBezTo>
                  <a:cubicBezTo>
                    <a:pt x="318" y="71"/>
                    <a:pt x="317" y="70"/>
                    <a:pt x="315" y="69"/>
                  </a:cubicBezTo>
                  <a:cubicBezTo>
                    <a:pt x="315" y="69"/>
                    <a:pt x="315" y="69"/>
                    <a:pt x="315" y="69"/>
                  </a:cubicBezTo>
                  <a:cubicBezTo>
                    <a:pt x="311" y="67"/>
                    <a:pt x="309" y="66"/>
                    <a:pt x="305" y="64"/>
                  </a:cubicBezTo>
                  <a:cubicBezTo>
                    <a:pt x="305" y="64"/>
                    <a:pt x="305" y="64"/>
                    <a:pt x="305" y="64"/>
                  </a:cubicBezTo>
                  <a:cubicBezTo>
                    <a:pt x="303" y="64"/>
                    <a:pt x="302" y="63"/>
                    <a:pt x="300" y="63"/>
                  </a:cubicBezTo>
                  <a:cubicBezTo>
                    <a:pt x="300" y="64"/>
                    <a:pt x="300" y="64"/>
                    <a:pt x="300" y="64"/>
                  </a:cubicBezTo>
                  <a:cubicBezTo>
                    <a:pt x="300" y="63"/>
                    <a:pt x="300" y="63"/>
                    <a:pt x="300" y="63"/>
                  </a:cubicBezTo>
                  <a:cubicBezTo>
                    <a:pt x="299" y="63"/>
                    <a:pt x="299" y="63"/>
                    <a:pt x="298" y="63"/>
                  </a:cubicBezTo>
                  <a:cubicBezTo>
                    <a:pt x="298" y="63"/>
                    <a:pt x="297" y="63"/>
                    <a:pt x="296" y="63"/>
                  </a:cubicBezTo>
                  <a:cubicBezTo>
                    <a:pt x="296" y="63"/>
                    <a:pt x="296" y="63"/>
                    <a:pt x="296" y="63"/>
                  </a:cubicBezTo>
                  <a:cubicBezTo>
                    <a:pt x="296" y="64"/>
                    <a:pt x="296" y="64"/>
                    <a:pt x="296" y="64"/>
                  </a:cubicBezTo>
                  <a:cubicBezTo>
                    <a:pt x="296" y="63"/>
                    <a:pt x="296" y="63"/>
                    <a:pt x="296" y="63"/>
                  </a:cubicBezTo>
                  <a:cubicBezTo>
                    <a:pt x="296" y="63"/>
                    <a:pt x="295" y="63"/>
                    <a:pt x="294" y="63"/>
                  </a:cubicBezTo>
                  <a:cubicBezTo>
                    <a:pt x="294" y="62"/>
                    <a:pt x="293" y="62"/>
                    <a:pt x="292" y="62"/>
                  </a:cubicBezTo>
                  <a:cubicBezTo>
                    <a:pt x="292" y="62"/>
                    <a:pt x="292" y="62"/>
                    <a:pt x="292" y="62"/>
                  </a:cubicBezTo>
                  <a:cubicBezTo>
                    <a:pt x="292" y="62"/>
                    <a:pt x="292" y="62"/>
                    <a:pt x="292" y="62"/>
                  </a:cubicBezTo>
                  <a:cubicBezTo>
                    <a:pt x="292" y="62"/>
                    <a:pt x="292" y="62"/>
                    <a:pt x="292" y="62"/>
                  </a:cubicBezTo>
                  <a:cubicBezTo>
                    <a:pt x="290" y="62"/>
                    <a:pt x="288" y="63"/>
                    <a:pt x="287" y="63"/>
                  </a:cubicBezTo>
                  <a:cubicBezTo>
                    <a:pt x="280" y="64"/>
                    <a:pt x="277" y="64"/>
                    <a:pt x="271" y="65"/>
                  </a:cubicBezTo>
                  <a:cubicBezTo>
                    <a:pt x="271" y="67"/>
                    <a:pt x="271" y="67"/>
                    <a:pt x="271" y="67"/>
                  </a:cubicBezTo>
                  <a:cubicBezTo>
                    <a:pt x="271" y="65"/>
                    <a:pt x="271" y="65"/>
                    <a:pt x="271" y="65"/>
                  </a:cubicBezTo>
                  <a:cubicBezTo>
                    <a:pt x="270" y="65"/>
                    <a:pt x="268" y="65"/>
                    <a:pt x="267" y="65"/>
                  </a:cubicBezTo>
                  <a:cubicBezTo>
                    <a:pt x="266" y="64"/>
                    <a:pt x="264" y="64"/>
                    <a:pt x="263" y="64"/>
                  </a:cubicBezTo>
                  <a:cubicBezTo>
                    <a:pt x="262" y="64"/>
                    <a:pt x="261" y="64"/>
                    <a:pt x="261" y="64"/>
                  </a:cubicBezTo>
                  <a:cubicBezTo>
                    <a:pt x="260" y="64"/>
                    <a:pt x="260" y="64"/>
                    <a:pt x="259" y="65"/>
                  </a:cubicBezTo>
                  <a:cubicBezTo>
                    <a:pt x="259" y="65"/>
                    <a:pt x="259" y="66"/>
                    <a:pt x="259" y="66"/>
                  </a:cubicBezTo>
                  <a:cubicBezTo>
                    <a:pt x="258" y="67"/>
                    <a:pt x="258" y="67"/>
                    <a:pt x="258" y="67"/>
                  </a:cubicBezTo>
                  <a:cubicBezTo>
                    <a:pt x="258" y="67"/>
                    <a:pt x="258" y="67"/>
                    <a:pt x="258" y="67"/>
                  </a:cubicBezTo>
                  <a:cubicBezTo>
                    <a:pt x="258" y="70"/>
                    <a:pt x="258" y="70"/>
                    <a:pt x="258" y="70"/>
                  </a:cubicBezTo>
                  <a:cubicBezTo>
                    <a:pt x="259" y="70"/>
                    <a:pt x="259" y="70"/>
                    <a:pt x="259" y="70"/>
                  </a:cubicBezTo>
                  <a:cubicBezTo>
                    <a:pt x="258" y="70"/>
                    <a:pt x="258" y="70"/>
                    <a:pt x="258" y="70"/>
                  </a:cubicBezTo>
                  <a:cubicBezTo>
                    <a:pt x="257" y="71"/>
                    <a:pt x="257" y="72"/>
                    <a:pt x="257" y="72"/>
                  </a:cubicBezTo>
                  <a:cubicBezTo>
                    <a:pt x="257" y="72"/>
                    <a:pt x="257" y="72"/>
                    <a:pt x="257" y="72"/>
                  </a:cubicBezTo>
                  <a:cubicBezTo>
                    <a:pt x="257" y="73"/>
                    <a:pt x="257" y="73"/>
                    <a:pt x="257" y="73"/>
                  </a:cubicBezTo>
                  <a:cubicBezTo>
                    <a:pt x="257" y="73"/>
                    <a:pt x="257" y="73"/>
                    <a:pt x="256" y="74"/>
                  </a:cubicBezTo>
                  <a:cubicBezTo>
                    <a:pt x="256" y="75"/>
                    <a:pt x="255" y="75"/>
                    <a:pt x="255" y="76"/>
                  </a:cubicBezTo>
                  <a:cubicBezTo>
                    <a:pt x="256" y="77"/>
                    <a:pt x="256" y="77"/>
                    <a:pt x="256" y="77"/>
                  </a:cubicBezTo>
                  <a:cubicBezTo>
                    <a:pt x="255" y="76"/>
                    <a:pt x="255" y="76"/>
                    <a:pt x="255" y="76"/>
                  </a:cubicBezTo>
                  <a:cubicBezTo>
                    <a:pt x="254" y="80"/>
                    <a:pt x="252" y="82"/>
                    <a:pt x="252" y="86"/>
                  </a:cubicBezTo>
                  <a:cubicBezTo>
                    <a:pt x="252" y="87"/>
                    <a:pt x="252" y="87"/>
                    <a:pt x="252" y="88"/>
                  </a:cubicBezTo>
                  <a:cubicBezTo>
                    <a:pt x="252" y="88"/>
                    <a:pt x="252" y="88"/>
                    <a:pt x="252" y="88"/>
                  </a:cubicBezTo>
                  <a:cubicBezTo>
                    <a:pt x="253" y="90"/>
                    <a:pt x="253" y="92"/>
                    <a:pt x="253" y="94"/>
                  </a:cubicBezTo>
                  <a:cubicBezTo>
                    <a:pt x="253" y="95"/>
                    <a:pt x="253" y="95"/>
                    <a:pt x="253" y="96"/>
                  </a:cubicBezTo>
                  <a:cubicBezTo>
                    <a:pt x="254" y="96"/>
                    <a:pt x="254" y="96"/>
                    <a:pt x="254" y="96"/>
                  </a:cubicBezTo>
                  <a:cubicBezTo>
                    <a:pt x="253" y="96"/>
                    <a:pt x="253" y="96"/>
                    <a:pt x="253" y="96"/>
                  </a:cubicBezTo>
                  <a:cubicBezTo>
                    <a:pt x="253" y="96"/>
                    <a:pt x="253" y="96"/>
                    <a:pt x="253" y="96"/>
                  </a:cubicBezTo>
                  <a:cubicBezTo>
                    <a:pt x="253" y="96"/>
                    <a:pt x="253" y="96"/>
                    <a:pt x="253" y="96"/>
                  </a:cubicBezTo>
                  <a:cubicBezTo>
                    <a:pt x="253" y="96"/>
                    <a:pt x="253" y="96"/>
                    <a:pt x="253" y="96"/>
                  </a:cubicBezTo>
                  <a:cubicBezTo>
                    <a:pt x="253" y="96"/>
                    <a:pt x="253" y="96"/>
                    <a:pt x="253" y="96"/>
                  </a:cubicBezTo>
                  <a:cubicBezTo>
                    <a:pt x="253" y="96"/>
                    <a:pt x="253" y="96"/>
                    <a:pt x="253" y="96"/>
                  </a:cubicBezTo>
                  <a:cubicBezTo>
                    <a:pt x="253" y="96"/>
                    <a:pt x="253" y="96"/>
                    <a:pt x="253" y="96"/>
                  </a:cubicBezTo>
                  <a:cubicBezTo>
                    <a:pt x="253" y="96"/>
                    <a:pt x="252" y="97"/>
                    <a:pt x="252" y="97"/>
                  </a:cubicBezTo>
                  <a:cubicBezTo>
                    <a:pt x="254" y="97"/>
                    <a:pt x="254" y="97"/>
                    <a:pt x="254" y="97"/>
                  </a:cubicBezTo>
                  <a:cubicBezTo>
                    <a:pt x="252" y="97"/>
                    <a:pt x="252" y="97"/>
                    <a:pt x="252" y="97"/>
                  </a:cubicBezTo>
                  <a:cubicBezTo>
                    <a:pt x="252" y="97"/>
                    <a:pt x="252" y="98"/>
                    <a:pt x="252" y="98"/>
                  </a:cubicBezTo>
                  <a:cubicBezTo>
                    <a:pt x="252" y="99"/>
                    <a:pt x="252" y="100"/>
                    <a:pt x="252" y="101"/>
                  </a:cubicBezTo>
                  <a:cubicBezTo>
                    <a:pt x="252" y="102"/>
                    <a:pt x="252" y="102"/>
                    <a:pt x="252" y="102"/>
                  </a:cubicBezTo>
                  <a:cubicBezTo>
                    <a:pt x="252" y="102"/>
                    <a:pt x="252" y="102"/>
                    <a:pt x="252" y="102"/>
                  </a:cubicBezTo>
                  <a:cubicBezTo>
                    <a:pt x="252" y="102"/>
                    <a:pt x="252" y="102"/>
                    <a:pt x="252" y="102"/>
                  </a:cubicBezTo>
                  <a:cubicBezTo>
                    <a:pt x="253" y="102"/>
                    <a:pt x="253" y="102"/>
                    <a:pt x="253" y="102"/>
                  </a:cubicBezTo>
                  <a:cubicBezTo>
                    <a:pt x="252" y="101"/>
                    <a:pt x="252" y="101"/>
                    <a:pt x="252" y="101"/>
                  </a:cubicBezTo>
                  <a:cubicBezTo>
                    <a:pt x="252" y="102"/>
                    <a:pt x="252" y="102"/>
                    <a:pt x="252" y="102"/>
                  </a:cubicBezTo>
                  <a:cubicBezTo>
                    <a:pt x="253" y="102"/>
                    <a:pt x="253" y="102"/>
                    <a:pt x="253" y="102"/>
                  </a:cubicBezTo>
                  <a:cubicBezTo>
                    <a:pt x="252" y="101"/>
                    <a:pt x="252" y="101"/>
                    <a:pt x="252" y="101"/>
                  </a:cubicBezTo>
                  <a:cubicBezTo>
                    <a:pt x="252" y="102"/>
                    <a:pt x="252" y="102"/>
                    <a:pt x="252" y="102"/>
                  </a:cubicBezTo>
                  <a:cubicBezTo>
                    <a:pt x="252" y="102"/>
                    <a:pt x="252" y="102"/>
                    <a:pt x="252" y="103"/>
                  </a:cubicBezTo>
                  <a:cubicBezTo>
                    <a:pt x="253" y="103"/>
                    <a:pt x="253" y="103"/>
                    <a:pt x="253" y="103"/>
                  </a:cubicBezTo>
                  <a:cubicBezTo>
                    <a:pt x="252" y="103"/>
                    <a:pt x="252" y="103"/>
                    <a:pt x="252" y="103"/>
                  </a:cubicBezTo>
                  <a:cubicBezTo>
                    <a:pt x="251" y="106"/>
                    <a:pt x="250" y="107"/>
                    <a:pt x="248" y="109"/>
                  </a:cubicBezTo>
                  <a:cubicBezTo>
                    <a:pt x="249" y="110"/>
                    <a:pt x="249" y="110"/>
                    <a:pt x="249" y="110"/>
                  </a:cubicBezTo>
                  <a:cubicBezTo>
                    <a:pt x="249" y="109"/>
                    <a:pt x="249" y="109"/>
                    <a:pt x="249" y="109"/>
                  </a:cubicBezTo>
                  <a:cubicBezTo>
                    <a:pt x="247" y="110"/>
                    <a:pt x="246" y="111"/>
                    <a:pt x="245" y="112"/>
                  </a:cubicBezTo>
                  <a:cubicBezTo>
                    <a:pt x="246" y="113"/>
                    <a:pt x="246" y="113"/>
                    <a:pt x="246" y="113"/>
                  </a:cubicBezTo>
                  <a:cubicBezTo>
                    <a:pt x="247" y="112"/>
                    <a:pt x="247" y="112"/>
                    <a:pt x="247" y="112"/>
                  </a:cubicBezTo>
                  <a:cubicBezTo>
                    <a:pt x="245" y="110"/>
                    <a:pt x="243" y="108"/>
                    <a:pt x="241" y="107"/>
                  </a:cubicBezTo>
                  <a:cubicBezTo>
                    <a:pt x="239" y="106"/>
                    <a:pt x="237" y="105"/>
                    <a:pt x="234" y="105"/>
                  </a:cubicBezTo>
                  <a:cubicBezTo>
                    <a:pt x="233" y="105"/>
                    <a:pt x="233" y="105"/>
                    <a:pt x="232" y="105"/>
                  </a:cubicBezTo>
                  <a:cubicBezTo>
                    <a:pt x="228" y="106"/>
                    <a:pt x="226" y="107"/>
                    <a:pt x="223" y="108"/>
                  </a:cubicBezTo>
                  <a:cubicBezTo>
                    <a:pt x="223" y="108"/>
                    <a:pt x="223" y="108"/>
                    <a:pt x="223" y="108"/>
                  </a:cubicBezTo>
                  <a:cubicBezTo>
                    <a:pt x="223" y="108"/>
                    <a:pt x="223" y="108"/>
                    <a:pt x="223" y="108"/>
                  </a:cubicBezTo>
                  <a:cubicBezTo>
                    <a:pt x="222" y="109"/>
                    <a:pt x="221" y="109"/>
                    <a:pt x="219" y="110"/>
                  </a:cubicBezTo>
                  <a:cubicBezTo>
                    <a:pt x="218" y="111"/>
                    <a:pt x="217" y="111"/>
                    <a:pt x="216" y="113"/>
                  </a:cubicBezTo>
                  <a:cubicBezTo>
                    <a:pt x="216" y="113"/>
                    <a:pt x="216" y="113"/>
                    <a:pt x="216" y="113"/>
                  </a:cubicBezTo>
                  <a:cubicBezTo>
                    <a:pt x="215" y="115"/>
                    <a:pt x="214" y="117"/>
                    <a:pt x="213" y="119"/>
                  </a:cubicBezTo>
                  <a:cubicBezTo>
                    <a:pt x="215" y="120"/>
                    <a:pt x="215" y="120"/>
                    <a:pt x="215" y="120"/>
                  </a:cubicBezTo>
                  <a:cubicBezTo>
                    <a:pt x="213" y="119"/>
                    <a:pt x="213" y="119"/>
                    <a:pt x="213" y="119"/>
                  </a:cubicBezTo>
                  <a:cubicBezTo>
                    <a:pt x="212" y="121"/>
                    <a:pt x="211" y="123"/>
                    <a:pt x="210" y="125"/>
                  </a:cubicBezTo>
                  <a:cubicBezTo>
                    <a:pt x="209" y="126"/>
                    <a:pt x="208" y="128"/>
                    <a:pt x="207" y="130"/>
                  </a:cubicBezTo>
                  <a:cubicBezTo>
                    <a:pt x="207" y="130"/>
                    <a:pt x="207" y="130"/>
                    <a:pt x="207" y="130"/>
                  </a:cubicBezTo>
                  <a:cubicBezTo>
                    <a:pt x="204" y="137"/>
                    <a:pt x="201" y="141"/>
                    <a:pt x="197" y="148"/>
                  </a:cubicBezTo>
                  <a:cubicBezTo>
                    <a:pt x="197" y="148"/>
                    <a:pt x="197" y="148"/>
                    <a:pt x="197" y="148"/>
                  </a:cubicBezTo>
                  <a:cubicBezTo>
                    <a:pt x="195" y="151"/>
                    <a:pt x="193" y="152"/>
                    <a:pt x="190" y="155"/>
                  </a:cubicBezTo>
                  <a:cubicBezTo>
                    <a:pt x="191" y="156"/>
                    <a:pt x="191" y="156"/>
                    <a:pt x="191" y="156"/>
                  </a:cubicBezTo>
                  <a:cubicBezTo>
                    <a:pt x="190" y="155"/>
                    <a:pt x="190" y="155"/>
                    <a:pt x="190" y="155"/>
                  </a:cubicBezTo>
                  <a:cubicBezTo>
                    <a:pt x="189" y="156"/>
                    <a:pt x="189" y="156"/>
                    <a:pt x="188" y="157"/>
                  </a:cubicBezTo>
                  <a:cubicBezTo>
                    <a:pt x="187" y="157"/>
                    <a:pt x="187" y="158"/>
                    <a:pt x="186" y="158"/>
                  </a:cubicBezTo>
                  <a:cubicBezTo>
                    <a:pt x="186" y="159"/>
                    <a:pt x="186" y="160"/>
                    <a:pt x="186" y="160"/>
                  </a:cubicBezTo>
                  <a:cubicBezTo>
                    <a:pt x="186" y="161"/>
                    <a:pt x="186" y="161"/>
                    <a:pt x="186" y="161"/>
                  </a:cubicBezTo>
                  <a:cubicBezTo>
                    <a:pt x="186" y="161"/>
                    <a:pt x="186" y="161"/>
                    <a:pt x="186" y="161"/>
                  </a:cubicBezTo>
                  <a:cubicBezTo>
                    <a:pt x="186" y="165"/>
                    <a:pt x="187" y="168"/>
                    <a:pt x="188" y="171"/>
                  </a:cubicBezTo>
                  <a:cubicBezTo>
                    <a:pt x="189" y="174"/>
                    <a:pt x="190" y="177"/>
                    <a:pt x="191" y="181"/>
                  </a:cubicBezTo>
                  <a:cubicBezTo>
                    <a:pt x="191" y="181"/>
                    <a:pt x="191" y="181"/>
                    <a:pt x="191" y="181"/>
                  </a:cubicBezTo>
                  <a:cubicBezTo>
                    <a:pt x="191" y="182"/>
                    <a:pt x="191" y="183"/>
                    <a:pt x="191" y="184"/>
                  </a:cubicBezTo>
                  <a:cubicBezTo>
                    <a:pt x="191" y="191"/>
                    <a:pt x="189" y="195"/>
                    <a:pt x="186" y="202"/>
                  </a:cubicBezTo>
                  <a:cubicBezTo>
                    <a:pt x="186" y="202"/>
                    <a:pt x="186" y="202"/>
                    <a:pt x="186" y="202"/>
                  </a:cubicBezTo>
                  <a:cubicBezTo>
                    <a:pt x="184" y="207"/>
                    <a:pt x="184" y="210"/>
                    <a:pt x="183" y="215"/>
                  </a:cubicBezTo>
                  <a:cubicBezTo>
                    <a:pt x="184" y="215"/>
                    <a:pt x="184" y="215"/>
                    <a:pt x="184" y="215"/>
                  </a:cubicBezTo>
                  <a:cubicBezTo>
                    <a:pt x="183" y="215"/>
                    <a:pt x="183" y="215"/>
                    <a:pt x="183" y="215"/>
                  </a:cubicBezTo>
                  <a:cubicBezTo>
                    <a:pt x="182" y="218"/>
                    <a:pt x="181" y="220"/>
                    <a:pt x="180" y="223"/>
                  </a:cubicBezTo>
                  <a:cubicBezTo>
                    <a:pt x="178" y="225"/>
                    <a:pt x="176" y="227"/>
                    <a:pt x="174" y="230"/>
                  </a:cubicBezTo>
                  <a:cubicBezTo>
                    <a:pt x="174" y="230"/>
                    <a:pt x="174" y="230"/>
                    <a:pt x="174" y="230"/>
                  </a:cubicBezTo>
                  <a:cubicBezTo>
                    <a:pt x="174" y="230"/>
                    <a:pt x="174" y="231"/>
                    <a:pt x="173" y="231"/>
                  </a:cubicBezTo>
                  <a:cubicBezTo>
                    <a:pt x="173" y="232"/>
                    <a:pt x="173" y="232"/>
                    <a:pt x="173" y="232"/>
                  </a:cubicBezTo>
                  <a:cubicBezTo>
                    <a:pt x="173" y="232"/>
                    <a:pt x="173" y="232"/>
                    <a:pt x="173" y="232"/>
                  </a:cubicBezTo>
                  <a:cubicBezTo>
                    <a:pt x="173" y="232"/>
                    <a:pt x="173" y="232"/>
                    <a:pt x="173" y="232"/>
                  </a:cubicBezTo>
                  <a:cubicBezTo>
                    <a:pt x="172" y="233"/>
                    <a:pt x="171" y="233"/>
                    <a:pt x="169" y="234"/>
                  </a:cubicBezTo>
                  <a:cubicBezTo>
                    <a:pt x="168" y="235"/>
                    <a:pt x="166" y="235"/>
                    <a:pt x="165" y="237"/>
                  </a:cubicBezTo>
                  <a:cubicBezTo>
                    <a:pt x="166" y="238"/>
                    <a:pt x="166" y="238"/>
                    <a:pt x="166" y="238"/>
                  </a:cubicBezTo>
                  <a:cubicBezTo>
                    <a:pt x="165" y="237"/>
                    <a:pt x="165" y="237"/>
                    <a:pt x="165" y="237"/>
                  </a:cubicBezTo>
                  <a:cubicBezTo>
                    <a:pt x="164" y="238"/>
                    <a:pt x="164" y="240"/>
                    <a:pt x="164" y="241"/>
                  </a:cubicBezTo>
                  <a:cubicBezTo>
                    <a:pt x="164" y="242"/>
                    <a:pt x="164" y="243"/>
                    <a:pt x="164" y="244"/>
                  </a:cubicBezTo>
                  <a:cubicBezTo>
                    <a:pt x="166" y="244"/>
                    <a:pt x="166" y="244"/>
                    <a:pt x="166" y="244"/>
                  </a:cubicBezTo>
                  <a:cubicBezTo>
                    <a:pt x="164" y="244"/>
                    <a:pt x="164" y="244"/>
                    <a:pt x="164" y="244"/>
                  </a:cubicBezTo>
                  <a:cubicBezTo>
                    <a:pt x="164" y="245"/>
                    <a:pt x="164" y="245"/>
                    <a:pt x="164" y="245"/>
                  </a:cubicBezTo>
                  <a:cubicBezTo>
                    <a:pt x="164" y="248"/>
                    <a:pt x="164" y="251"/>
                    <a:pt x="164" y="253"/>
                  </a:cubicBezTo>
                  <a:cubicBezTo>
                    <a:pt x="164" y="256"/>
                    <a:pt x="164" y="259"/>
                    <a:pt x="162" y="263"/>
                  </a:cubicBezTo>
                  <a:cubicBezTo>
                    <a:pt x="162" y="263"/>
                    <a:pt x="162" y="263"/>
                    <a:pt x="162" y="263"/>
                  </a:cubicBezTo>
                  <a:cubicBezTo>
                    <a:pt x="161" y="265"/>
                    <a:pt x="160" y="266"/>
                    <a:pt x="158" y="267"/>
                  </a:cubicBezTo>
                  <a:cubicBezTo>
                    <a:pt x="156" y="268"/>
                    <a:pt x="154" y="269"/>
                    <a:pt x="151" y="269"/>
                  </a:cubicBezTo>
                  <a:cubicBezTo>
                    <a:pt x="151" y="269"/>
                    <a:pt x="151" y="269"/>
                    <a:pt x="151" y="269"/>
                  </a:cubicBezTo>
                  <a:cubicBezTo>
                    <a:pt x="151" y="269"/>
                    <a:pt x="151" y="269"/>
                    <a:pt x="151" y="269"/>
                  </a:cubicBezTo>
                  <a:cubicBezTo>
                    <a:pt x="149" y="270"/>
                    <a:pt x="147" y="271"/>
                    <a:pt x="145" y="272"/>
                  </a:cubicBezTo>
                  <a:cubicBezTo>
                    <a:pt x="145" y="272"/>
                    <a:pt x="145" y="272"/>
                    <a:pt x="145" y="272"/>
                  </a:cubicBezTo>
                  <a:cubicBezTo>
                    <a:pt x="144" y="272"/>
                    <a:pt x="143" y="272"/>
                    <a:pt x="142" y="272"/>
                  </a:cubicBezTo>
                  <a:cubicBezTo>
                    <a:pt x="141" y="272"/>
                    <a:pt x="140" y="273"/>
                    <a:pt x="138" y="274"/>
                  </a:cubicBezTo>
                  <a:cubicBezTo>
                    <a:pt x="140" y="275"/>
                    <a:pt x="140" y="275"/>
                    <a:pt x="140" y="275"/>
                  </a:cubicBezTo>
                  <a:cubicBezTo>
                    <a:pt x="139" y="274"/>
                    <a:pt x="139" y="274"/>
                    <a:pt x="139" y="274"/>
                  </a:cubicBezTo>
                  <a:cubicBezTo>
                    <a:pt x="138" y="275"/>
                    <a:pt x="137" y="276"/>
                    <a:pt x="137" y="277"/>
                  </a:cubicBezTo>
                  <a:cubicBezTo>
                    <a:pt x="137" y="278"/>
                    <a:pt x="137" y="278"/>
                    <a:pt x="137" y="279"/>
                  </a:cubicBezTo>
                  <a:cubicBezTo>
                    <a:pt x="139" y="279"/>
                    <a:pt x="139" y="279"/>
                    <a:pt x="139" y="279"/>
                  </a:cubicBezTo>
                  <a:cubicBezTo>
                    <a:pt x="137" y="279"/>
                    <a:pt x="137" y="279"/>
                    <a:pt x="137" y="279"/>
                  </a:cubicBezTo>
                  <a:cubicBezTo>
                    <a:pt x="136" y="285"/>
                    <a:pt x="135" y="288"/>
                    <a:pt x="134" y="294"/>
                  </a:cubicBezTo>
                  <a:cubicBezTo>
                    <a:pt x="134" y="294"/>
                    <a:pt x="134" y="294"/>
                    <a:pt x="134" y="294"/>
                  </a:cubicBezTo>
                  <a:cubicBezTo>
                    <a:pt x="133" y="305"/>
                    <a:pt x="133" y="311"/>
                    <a:pt x="133" y="321"/>
                  </a:cubicBezTo>
                  <a:cubicBezTo>
                    <a:pt x="133" y="321"/>
                    <a:pt x="133" y="321"/>
                    <a:pt x="133" y="321"/>
                  </a:cubicBezTo>
                  <a:cubicBezTo>
                    <a:pt x="133" y="321"/>
                    <a:pt x="133" y="321"/>
                    <a:pt x="133" y="321"/>
                  </a:cubicBezTo>
                  <a:cubicBezTo>
                    <a:pt x="132" y="327"/>
                    <a:pt x="132" y="330"/>
                    <a:pt x="131" y="336"/>
                  </a:cubicBezTo>
                  <a:cubicBezTo>
                    <a:pt x="132" y="337"/>
                    <a:pt x="132" y="337"/>
                    <a:pt x="132" y="337"/>
                  </a:cubicBezTo>
                  <a:cubicBezTo>
                    <a:pt x="131" y="336"/>
                    <a:pt x="131" y="336"/>
                    <a:pt x="131" y="336"/>
                  </a:cubicBezTo>
                  <a:cubicBezTo>
                    <a:pt x="130" y="339"/>
                    <a:pt x="130" y="341"/>
                    <a:pt x="130" y="344"/>
                  </a:cubicBezTo>
                  <a:cubicBezTo>
                    <a:pt x="130" y="344"/>
                    <a:pt x="130" y="345"/>
                    <a:pt x="130" y="345"/>
                  </a:cubicBezTo>
                  <a:cubicBezTo>
                    <a:pt x="130" y="345"/>
                    <a:pt x="130" y="345"/>
                    <a:pt x="130" y="345"/>
                  </a:cubicBezTo>
                  <a:cubicBezTo>
                    <a:pt x="130" y="351"/>
                    <a:pt x="131" y="355"/>
                    <a:pt x="131" y="361"/>
                  </a:cubicBezTo>
                  <a:cubicBezTo>
                    <a:pt x="131" y="361"/>
                    <a:pt x="131" y="362"/>
                    <a:pt x="131" y="362"/>
                  </a:cubicBezTo>
                  <a:cubicBezTo>
                    <a:pt x="131" y="362"/>
                    <a:pt x="131" y="362"/>
                    <a:pt x="131" y="362"/>
                  </a:cubicBezTo>
                  <a:cubicBezTo>
                    <a:pt x="131" y="365"/>
                    <a:pt x="130" y="367"/>
                    <a:pt x="130" y="371"/>
                  </a:cubicBezTo>
                  <a:cubicBezTo>
                    <a:pt x="130" y="371"/>
                    <a:pt x="130" y="371"/>
                    <a:pt x="130" y="371"/>
                  </a:cubicBezTo>
                  <a:cubicBezTo>
                    <a:pt x="128" y="380"/>
                    <a:pt x="126" y="385"/>
                    <a:pt x="122" y="395"/>
                  </a:cubicBezTo>
                  <a:cubicBezTo>
                    <a:pt x="122" y="395"/>
                    <a:pt x="122" y="395"/>
                    <a:pt x="122" y="395"/>
                  </a:cubicBezTo>
                  <a:cubicBezTo>
                    <a:pt x="120" y="400"/>
                    <a:pt x="120" y="403"/>
                    <a:pt x="118" y="408"/>
                  </a:cubicBezTo>
                  <a:cubicBezTo>
                    <a:pt x="118" y="408"/>
                    <a:pt x="118" y="408"/>
                    <a:pt x="118" y="408"/>
                  </a:cubicBezTo>
                  <a:cubicBezTo>
                    <a:pt x="116" y="411"/>
                    <a:pt x="115" y="414"/>
                    <a:pt x="113" y="417"/>
                  </a:cubicBezTo>
                  <a:cubicBezTo>
                    <a:pt x="112" y="420"/>
                    <a:pt x="110" y="423"/>
                    <a:pt x="110" y="426"/>
                  </a:cubicBezTo>
                  <a:cubicBezTo>
                    <a:pt x="110" y="427"/>
                    <a:pt x="110" y="428"/>
                    <a:pt x="110" y="428"/>
                  </a:cubicBezTo>
                  <a:cubicBezTo>
                    <a:pt x="112" y="428"/>
                    <a:pt x="112" y="428"/>
                    <a:pt x="112" y="428"/>
                  </a:cubicBezTo>
                  <a:cubicBezTo>
                    <a:pt x="111" y="427"/>
                    <a:pt x="111" y="427"/>
                    <a:pt x="111" y="427"/>
                  </a:cubicBezTo>
                  <a:cubicBezTo>
                    <a:pt x="107" y="434"/>
                    <a:pt x="107" y="434"/>
                    <a:pt x="107" y="434"/>
                  </a:cubicBezTo>
                  <a:cubicBezTo>
                    <a:pt x="106" y="435"/>
                    <a:pt x="106" y="435"/>
                    <a:pt x="106" y="435"/>
                  </a:cubicBezTo>
                  <a:cubicBezTo>
                    <a:pt x="107" y="436"/>
                    <a:pt x="107" y="436"/>
                    <a:pt x="107" y="436"/>
                  </a:cubicBezTo>
                  <a:cubicBezTo>
                    <a:pt x="112" y="440"/>
                    <a:pt x="116" y="442"/>
                    <a:pt x="119" y="444"/>
                  </a:cubicBezTo>
                  <a:cubicBezTo>
                    <a:pt x="126" y="449"/>
                    <a:pt x="126" y="449"/>
                    <a:pt x="126" y="449"/>
                  </a:cubicBezTo>
                  <a:cubicBezTo>
                    <a:pt x="127" y="448"/>
                    <a:pt x="127" y="448"/>
                    <a:pt x="127" y="448"/>
                  </a:cubicBezTo>
                  <a:cubicBezTo>
                    <a:pt x="125" y="448"/>
                    <a:pt x="125" y="448"/>
                    <a:pt x="125" y="448"/>
                  </a:cubicBezTo>
                  <a:cubicBezTo>
                    <a:pt x="127" y="469"/>
                    <a:pt x="127" y="469"/>
                    <a:pt x="127" y="469"/>
                  </a:cubicBezTo>
                  <a:cubicBezTo>
                    <a:pt x="128" y="468"/>
                    <a:pt x="128" y="468"/>
                    <a:pt x="128" y="468"/>
                  </a:cubicBezTo>
                  <a:cubicBezTo>
                    <a:pt x="127" y="468"/>
                    <a:pt x="127" y="468"/>
                    <a:pt x="127" y="468"/>
                  </a:cubicBezTo>
                  <a:cubicBezTo>
                    <a:pt x="120" y="484"/>
                    <a:pt x="120" y="484"/>
                    <a:pt x="120" y="484"/>
                  </a:cubicBezTo>
                  <a:cubicBezTo>
                    <a:pt x="122" y="485"/>
                    <a:pt x="122" y="485"/>
                    <a:pt x="122" y="485"/>
                  </a:cubicBezTo>
                  <a:cubicBezTo>
                    <a:pt x="122" y="483"/>
                    <a:pt x="122" y="483"/>
                    <a:pt x="122" y="483"/>
                  </a:cubicBezTo>
                  <a:cubicBezTo>
                    <a:pt x="122" y="483"/>
                    <a:pt x="105" y="478"/>
                    <a:pt x="90" y="478"/>
                  </a:cubicBezTo>
                  <a:cubicBezTo>
                    <a:pt x="87" y="478"/>
                    <a:pt x="84" y="478"/>
                    <a:pt x="81" y="479"/>
                  </a:cubicBezTo>
                  <a:cubicBezTo>
                    <a:pt x="81" y="481"/>
                    <a:pt x="81" y="481"/>
                    <a:pt x="81" y="481"/>
                  </a:cubicBezTo>
                  <a:cubicBezTo>
                    <a:pt x="81" y="479"/>
                    <a:pt x="81" y="479"/>
                    <a:pt x="81" y="479"/>
                  </a:cubicBezTo>
                  <a:cubicBezTo>
                    <a:pt x="77" y="480"/>
                    <a:pt x="74" y="482"/>
                    <a:pt x="71" y="485"/>
                  </a:cubicBezTo>
                  <a:cubicBezTo>
                    <a:pt x="61" y="494"/>
                    <a:pt x="53" y="509"/>
                    <a:pt x="49" y="517"/>
                  </a:cubicBezTo>
                  <a:cubicBezTo>
                    <a:pt x="49" y="517"/>
                    <a:pt x="49" y="517"/>
                    <a:pt x="49" y="517"/>
                  </a:cubicBezTo>
                  <a:cubicBezTo>
                    <a:pt x="48" y="520"/>
                    <a:pt x="47" y="522"/>
                    <a:pt x="47" y="522"/>
                  </a:cubicBezTo>
                  <a:cubicBezTo>
                    <a:pt x="47" y="522"/>
                    <a:pt x="47" y="522"/>
                    <a:pt x="47" y="522"/>
                  </a:cubicBezTo>
                  <a:cubicBezTo>
                    <a:pt x="47" y="523"/>
                    <a:pt x="47" y="523"/>
                    <a:pt x="47" y="523"/>
                  </a:cubicBezTo>
                  <a:cubicBezTo>
                    <a:pt x="48" y="524"/>
                    <a:pt x="48" y="525"/>
                    <a:pt x="48" y="526"/>
                  </a:cubicBezTo>
                  <a:cubicBezTo>
                    <a:pt x="48" y="526"/>
                    <a:pt x="48" y="526"/>
                    <a:pt x="48" y="526"/>
                  </a:cubicBezTo>
                  <a:cubicBezTo>
                    <a:pt x="50" y="530"/>
                    <a:pt x="51" y="533"/>
                    <a:pt x="51" y="534"/>
                  </a:cubicBezTo>
                  <a:cubicBezTo>
                    <a:pt x="51" y="535"/>
                    <a:pt x="51" y="535"/>
                    <a:pt x="51" y="535"/>
                  </a:cubicBezTo>
                  <a:cubicBezTo>
                    <a:pt x="53" y="535"/>
                    <a:pt x="53" y="535"/>
                    <a:pt x="53" y="535"/>
                  </a:cubicBezTo>
                  <a:cubicBezTo>
                    <a:pt x="52" y="534"/>
                    <a:pt x="52" y="534"/>
                    <a:pt x="52" y="534"/>
                  </a:cubicBezTo>
                  <a:cubicBezTo>
                    <a:pt x="50" y="535"/>
                    <a:pt x="49" y="537"/>
                    <a:pt x="49" y="538"/>
                  </a:cubicBezTo>
                  <a:cubicBezTo>
                    <a:pt x="41" y="549"/>
                    <a:pt x="41" y="549"/>
                    <a:pt x="41" y="549"/>
                  </a:cubicBezTo>
                  <a:cubicBezTo>
                    <a:pt x="40" y="549"/>
                    <a:pt x="40" y="549"/>
                    <a:pt x="40" y="549"/>
                  </a:cubicBezTo>
                  <a:cubicBezTo>
                    <a:pt x="41" y="550"/>
                    <a:pt x="41" y="550"/>
                    <a:pt x="41" y="550"/>
                  </a:cubicBezTo>
                  <a:cubicBezTo>
                    <a:pt x="44" y="558"/>
                    <a:pt x="46" y="564"/>
                    <a:pt x="47" y="567"/>
                  </a:cubicBezTo>
                  <a:cubicBezTo>
                    <a:pt x="48" y="572"/>
                    <a:pt x="49" y="574"/>
                    <a:pt x="50" y="575"/>
                  </a:cubicBezTo>
                  <a:cubicBezTo>
                    <a:pt x="50" y="575"/>
                    <a:pt x="50" y="575"/>
                    <a:pt x="50" y="576"/>
                  </a:cubicBezTo>
                  <a:cubicBezTo>
                    <a:pt x="50" y="576"/>
                    <a:pt x="50" y="576"/>
                    <a:pt x="50" y="576"/>
                  </a:cubicBezTo>
                  <a:cubicBezTo>
                    <a:pt x="51" y="575"/>
                    <a:pt x="51" y="575"/>
                    <a:pt x="51" y="575"/>
                  </a:cubicBezTo>
                  <a:cubicBezTo>
                    <a:pt x="50" y="574"/>
                    <a:pt x="50" y="574"/>
                    <a:pt x="50" y="574"/>
                  </a:cubicBezTo>
                  <a:cubicBezTo>
                    <a:pt x="49" y="575"/>
                    <a:pt x="49" y="576"/>
                    <a:pt x="48" y="577"/>
                  </a:cubicBezTo>
                  <a:cubicBezTo>
                    <a:pt x="47" y="580"/>
                    <a:pt x="46" y="581"/>
                    <a:pt x="45" y="582"/>
                  </a:cubicBezTo>
                  <a:cubicBezTo>
                    <a:pt x="45" y="582"/>
                    <a:pt x="45" y="582"/>
                    <a:pt x="45" y="582"/>
                  </a:cubicBezTo>
                  <a:cubicBezTo>
                    <a:pt x="45" y="582"/>
                    <a:pt x="45" y="582"/>
                    <a:pt x="45" y="582"/>
                  </a:cubicBezTo>
                  <a:cubicBezTo>
                    <a:pt x="45" y="582"/>
                    <a:pt x="45" y="582"/>
                    <a:pt x="45" y="582"/>
                  </a:cubicBezTo>
                  <a:cubicBezTo>
                    <a:pt x="45" y="582"/>
                    <a:pt x="45" y="582"/>
                    <a:pt x="45" y="582"/>
                  </a:cubicBezTo>
                  <a:cubicBezTo>
                    <a:pt x="45" y="582"/>
                    <a:pt x="45" y="582"/>
                    <a:pt x="45" y="582"/>
                  </a:cubicBezTo>
                  <a:cubicBezTo>
                    <a:pt x="45" y="582"/>
                    <a:pt x="45" y="582"/>
                    <a:pt x="45" y="582"/>
                  </a:cubicBezTo>
                  <a:cubicBezTo>
                    <a:pt x="45" y="582"/>
                    <a:pt x="45" y="582"/>
                    <a:pt x="45" y="582"/>
                  </a:cubicBezTo>
                  <a:cubicBezTo>
                    <a:pt x="45" y="583"/>
                    <a:pt x="45" y="583"/>
                    <a:pt x="45" y="583"/>
                  </a:cubicBezTo>
                  <a:cubicBezTo>
                    <a:pt x="44" y="583"/>
                    <a:pt x="44" y="583"/>
                    <a:pt x="44" y="583"/>
                  </a:cubicBezTo>
                  <a:cubicBezTo>
                    <a:pt x="45" y="584"/>
                    <a:pt x="45" y="584"/>
                    <a:pt x="45" y="584"/>
                  </a:cubicBezTo>
                  <a:cubicBezTo>
                    <a:pt x="47" y="591"/>
                    <a:pt x="48" y="595"/>
                    <a:pt x="48" y="597"/>
                  </a:cubicBezTo>
                  <a:cubicBezTo>
                    <a:pt x="48" y="598"/>
                    <a:pt x="48" y="598"/>
                    <a:pt x="49" y="598"/>
                  </a:cubicBezTo>
                  <a:cubicBezTo>
                    <a:pt x="49" y="599"/>
                    <a:pt x="49" y="599"/>
                    <a:pt x="49" y="599"/>
                  </a:cubicBezTo>
                  <a:cubicBezTo>
                    <a:pt x="49" y="599"/>
                    <a:pt x="49" y="599"/>
                    <a:pt x="49" y="599"/>
                  </a:cubicBezTo>
                  <a:cubicBezTo>
                    <a:pt x="50" y="598"/>
                    <a:pt x="50" y="598"/>
                    <a:pt x="50" y="598"/>
                  </a:cubicBezTo>
                  <a:cubicBezTo>
                    <a:pt x="49" y="598"/>
                    <a:pt x="49" y="598"/>
                    <a:pt x="49" y="598"/>
                  </a:cubicBezTo>
                  <a:cubicBezTo>
                    <a:pt x="48" y="598"/>
                    <a:pt x="48" y="598"/>
                    <a:pt x="48" y="599"/>
                  </a:cubicBezTo>
                  <a:cubicBezTo>
                    <a:pt x="48" y="599"/>
                    <a:pt x="48" y="599"/>
                    <a:pt x="48" y="599"/>
                  </a:cubicBezTo>
                  <a:cubicBezTo>
                    <a:pt x="45" y="608"/>
                    <a:pt x="45" y="608"/>
                    <a:pt x="45" y="608"/>
                  </a:cubicBezTo>
                  <a:cubicBezTo>
                    <a:pt x="44" y="609"/>
                    <a:pt x="44" y="609"/>
                    <a:pt x="44" y="609"/>
                  </a:cubicBezTo>
                  <a:cubicBezTo>
                    <a:pt x="45" y="609"/>
                    <a:pt x="45" y="609"/>
                    <a:pt x="45" y="609"/>
                  </a:cubicBezTo>
                  <a:cubicBezTo>
                    <a:pt x="51" y="629"/>
                    <a:pt x="54" y="636"/>
                    <a:pt x="55" y="639"/>
                  </a:cubicBezTo>
                  <a:cubicBezTo>
                    <a:pt x="55" y="639"/>
                    <a:pt x="55" y="639"/>
                    <a:pt x="55" y="639"/>
                  </a:cubicBezTo>
                  <a:cubicBezTo>
                    <a:pt x="55" y="640"/>
                    <a:pt x="55" y="640"/>
                    <a:pt x="55" y="640"/>
                  </a:cubicBezTo>
                  <a:cubicBezTo>
                    <a:pt x="55" y="641"/>
                    <a:pt x="55" y="641"/>
                    <a:pt x="55" y="641"/>
                  </a:cubicBezTo>
                  <a:cubicBezTo>
                    <a:pt x="55" y="641"/>
                    <a:pt x="55" y="641"/>
                    <a:pt x="55" y="641"/>
                  </a:cubicBezTo>
                  <a:cubicBezTo>
                    <a:pt x="56" y="640"/>
                    <a:pt x="56" y="640"/>
                    <a:pt x="56" y="640"/>
                  </a:cubicBezTo>
                  <a:cubicBezTo>
                    <a:pt x="55" y="641"/>
                    <a:pt x="55" y="641"/>
                    <a:pt x="55" y="641"/>
                  </a:cubicBezTo>
                  <a:cubicBezTo>
                    <a:pt x="55" y="641"/>
                    <a:pt x="55" y="641"/>
                    <a:pt x="55" y="641"/>
                  </a:cubicBezTo>
                  <a:cubicBezTo>
                    <a:pt x="56" y="640"/>
                    <a:pt x="56" y="640"/>
                    <a:pt x="56" y="640"/>
                  </a:cubicBezTo>
                  <a:cubicBezTo>
                    <a:pt x="55" y="641"/>
                    <a:pt x="55" y="641"/>
                    <a:pt x="55" y="641"/>
                  </a:cubicBezTo>
                  <a:cubicBezTo>
                    <a:pt x="57" y="640"/>
                    <a:pt x="57" y="640"/>
                    <a:pt x="57" y="640"/>
                  </a:cubicBezTo>
                  <a:cubicBezTo>
                    <a:pt x="55" y="640"/>
                    <a:pt x="55" y="640"/>
                    <a:pt x="55" y="640"/>
                  </a:cubicBezTo>
                  <a:cubicBezTo>
                    <a:pt x="55" y="641"/>
                    <a:pt x="55" y="641"/>
                    <a:pt x="55" y="641"/>
                  </a:cubicBezTo>
                  <a:cubicBezTo>
                    <a:pt x="57" y="640"/>
                    <a:pt x="57" y="640"/>
                    <a:pt x="57" y="640"/>
                  </a:cubicBezTo>
                  <a:cubicBezTo>
                    <a:pt x="55" y="640"/>
                    <a:pt x="55" y="640"/>
                    <a:pt x="55" y="640"/>
                  </a:cubicBezTo>
                  <a:cubicBezTo>
                    <a:pt x="57" y="640"/>
                    <a:pt x="57" y="640"/>
                    <a:pt x="57" y="640"/>
                  </a:cubicBezTo>
                  <a:cubicBezTo>
                    <a:pt x="55" y="640"/>
                    <a:pt x="55" y="640"/>
                    <a:pt x="55" y="640"/>
                  </a:cubicBezTo>
                  <a:cubicBezTo>
                    <a:pt x="55" y="640"/>
                    <a:pt x="55" y="641"/>
                    <a:pt x="55" y="642"/>
                  </a:cubicBezTo>
                  <a:cubicBezTo>
                    <a:pt x="51" y="664"/>
                    <a:pt x="49" y="676"/>
                    <a:pt x="48" y="681"/>
                  </a:cubicBezTo>
                  <a:cubicBezTo>
                    <a:pt x="48" y="684"/>
                    <a:pt x="47" y="686"/>
                    <a:pt x="47" y="686"/>
                  </a:cubicBezTo>
                  <a:cubicBezTo>
                    <a:pt x="47" y="687"/>
                    <a:pt x="47" y="687"/>
                    <a:pt x="47" y="687"/>
                  </a:cubicBezTo>
                  <a:cubicBezTo>
                    <a:pt x="47" y="687"/>
                    <a:pt x="47" y="687"/>
                    <a:pt x="47" y="687"/>
                  </a:cubicBezTo>
                  <a:cubicBezTo>
                    <a:pt x="48" y="687"/>
                    <a:pt x="48" y="687"/>
                    <a:pt x="48" y="687"/>
                  </a:cubicBezTo>
                  <a:cubicBezTo>
                    <a:pt x="47" y="687"/>
                    <a:pt x="47" y="687"/>
                    <a:pt x="47" y="687"/>
                  </a:cubicBezTo>
                  <a:cubicBezTo>
                    <a:pt x="47" y="687"/>
                    <a:pt x="47" y="687"/>
                    <a:pt x="47" y="687"/>
                  </a:cubicBezTo>
                  <a:cubicBezTo>
                    <a:pt x="48" y="687"/>
                    <a:pt x="48" y="687"/>
                    <a:pt x="48" y="687"/>
                  </a:cubicBezTo>
                  <a:cubicBezTo>
                    <a:pt x="47" y="687"/>
                    <a:pt x="47" y="687"/>
                    <a:pt x="47" y="687"/>
                  </a:cubicBezTo>
                  <a:cubicBezTo>
                    <a:pt x="47" y="688"/>
                    <a:pt x="47" y="688"/>
                    <a:pt x="47" y="688"/>
                  </a:cubicBezTo>
                  <a:cubicBezTo>
                    <a:pt x="48" y="688"/>
                    <a:pt x="48" y="688"/>
                    <a:pt x="48" y="688"/>
                  </a:cubicBezTo>
                  <a:cubicBezTo>
                    <a:pt x="61" y="702"/>
                    <a:pt x="61" y="702"/>
                    <a:pt x="61" y="702"/>
                  </a:cubicBezTo>
                  <a:cubicBezTo>
                    <a:pt x="61" y="702"/>
                    <a:pt x="61" y="702"/>
                    <a:pt x="61" y="702"/>
                  </a:cubicBezTo>
                  <a:cubicBezTo>
                    <a:pt x="61" y="702"/>
                    <a:pt x="61" y="702"/>
                    <a:pt x="61" y="702"/>
                  </a:cubicBezTo>
                  <a:cubicBezTo>
                    <a:pt x="61" y="702"/>
                    <a:pt x="63" y="703"/>
                    <a:pt x="65" y="705"/>
                  </a:cubicBezTo>
                  <a:cubicBezTo>
                    <a:pt x="68" y="706"/>
                    <a:pt x="71" y="708"/>
                    <a:pt x="73" y="710"/>
                  </a:cubicBezTo>
                  <a:cubicBezTo>
                    <a:pt x="74" y="709"/>
                    <a:pt x="74" y="709"/>
                    <a:pt x="74" y="709"/>
                  </a:cubicBezTo>
                  <a:cubicBezTo>
                    <a:pt x="73" y="710"/>
                    <a:pt x="73" y="710"/>
                    <a:pt x="73" y="710"/>
                  </a:cubicBezTo>
                  <a:cubicBezTo>
                    <a:pt x="74" y="711"/>
                    <a:pt x="75" y="711"/>
                    <a:pt x="75" y="712"/>
                  </a:cubicBezTo>
                  <a:cubicBezTo>
                    <a:pt x="75" y="712"/>
                    <a:pt x="75" y="712"/>
                    <a:pt x="75" y="712"/>
                  </a:cubicBezTo>
                  <a:cubicBezTo>
                    <a:pt x="77" y="714"/>
                    <a:pt x="78" y="716"/>
                    <a:pt x="78" y="720"/>
                  </a:cubicBezTo>
                  <a:cubicBezTo>
                    <a:pt x="78" y="724"/>
                    <a:pt x="77" y="728"/>
                    <a:pt x="74" y="736"/>
                  </a:cubicBezTo>
                  <a:cubicBezTo>
                    <a:pt x="74" y="736"/>
                    <a:pt x="74" y="736"/>
                    <a:pt x="74" y="736"/>
                  </a:cubicBezTo>
                  <a:cubicBezTo>
                    <a:pt x="74" y="736"/>
                    <a:pt x="74" y="736"/>
                    <a:pt x="74" y="736"/>
                  </a:cubicBezTo>
                  <a:cubicBezTo>
                    <a:pt x="74" y="740"/>
                    <a:pt x="72" y="742"/>
                    <a:pt x="71" y="743"/>
                  </a:cubicBezTo>
                  <a:cubicBezTo>
                    <a:pt x="70" y="744"/>
                    <a:pt x="69" y="745"/>
                    <a:pt x="68" y="745"/>
                  </a:cubicBezTo>
                  <a:cubicBezTo>
                    <a:pt x="67" y="745"/>
                    <a:pt x="65" y="744"/>
                    <a:pt x="65" y="744"/>
                  </a:cubicBezTo>
                  <a:cubicBezTo>
                    <a:pt x="64" y="744"/>
                    <a:pt x="64" y="743"/>
                    <a:pt x="63" y="743"/>
                  </a:cubicBezTo>
                  <a:cubicBezTo>
                    <a:pt x="63" y="743"/>
                    <a:pt x="63" y="743"/>
                    <a:pt x="63" y="743"/>
                  </a:cubicBezTo>
                  <a:cubicBezTo>
                    <a:pt x="63" y="743"/>
                    <a:pt x="63" y="743"/>
                    <a:pt x="63" y="743"/>
                  </a:cubicBezTo>
                  <a:cubicBezTo>
                    <a:pt x="62" y="742"/>
                    <a:pt x="62" y="742"/>
                    <a:pt x="62" y="742"/>
                  </a:cubicBezTo>
                  <a:cubicBezTo>
                    <a:pt x="62" y="743"/>
                    <a:pt x="62" y="743"/>
                    <a:pt x="62" y="743"/>
                  </a:cubicBezTo>
                  <a:cubicBezTo>
                    <a:pt x="61" y="743"/>
                    <a:pt x="61" y="743"/>
                    <a:pt x="60" y="743"/>
                  </a:cubicBezTo>
                  <a:cubicBezTo>
                    <a:pt x="50" y="747"/>
                    <a:pt x="50" y="747"/>
                    <a:pt x="50" y="747"/>
                  </a:cubicBezTo>
                  <a:cubicBezTo>
                    <a:pt x="47" y="747"/>
                    <a:pt x="47" y="747"/>
                    <a:pt x="47" y="747"/>
                  </a:cubicBezTo>
                  <a:cubicBezTo>
                    <a:pt x="49" y="749"/>
                    <a:pt x="49" y="749"/>
                    <a:pt x="49" y="749"/>
                  </a:cubicBezTo>
                  <a:cubicBezTo>
                    <a:pt x="56" y="757"/>
                    <a:pt x="56" y="757"/>
                    <a:pt x="56" y="757"/>
                  </a:cubicBezTo>
                  <a:cubicBezTo>
                    <a:pt x="57" y="756"/>
                    <a:pt x="57" y="756"/>
                    <a:pt x="57" y="756"/>
                  </a:cubicBezTo>
                  <a:cubicBezTo>
                    <a:pt x="55" y="757"/>
                    <a:pt x="55" y="757"/>
                    <a:pt x="55" y="757"/>
                  </a:cubicBezTo>
                  <a:cubicBezTo>
                    <a:pt x="56" y="758"/>
                    <a:pt x="56" y="759"/>
                    <a:pt x="56" y="760"/>
                  </a:cubicBezTo>
                  <a:cubicBezTo>
                    <a:pt x="56" y="760"/>
                    <a:pt x="56" y="760"/>
                    <a:pt x="56" y="760"/>
                  </a:cubicBezTo>
                  <a:cubicBezTo>
                    <a:pt x="57" y="764"/>
                    <a:pt x="58" y="767"/>
                    <a:pt x="58" y="768"/>
                  </a:cubicBezTo>
                  <a:cubicBezTo>
                    <a:pt x="58" y="768"/>
                    <a:pt x="58" y="768"/>
                    <a:pt x="58" y="769"/>
                  </a:cubicBezTo>
                  <a:cubicBezTo>
                    <a:pt x="58" y="769"/>
                    <a:pt x="58" y="769"/>
                    <a:pt x="58" y="769"/>
                  </a:cubicBezTo>
                  <a:cubicBezTo>
                    <a:pt x="58" y="769"/>
                    <a:pt x="58" y="769"/>
                    <a:pt x="58" y="769"/>
                  </a:cubicBezTo>
                  <a:cubicBezTo>
                    <a:pt x="59" y="768"/>
                    <a:pt x="59" y="768"/>
                    <a:pt x="59" y="768"/>
                  </a:cubicBezTo>
                  <a:cubicBezTo>
                    <a:pt x="58" y="769"/>
                    <a:pt x="58" y="769"/>
                    <a:pt x="58" y="769"/>
                  </a:cubicBezTo>
                  <a:cubicBezTo>
                    <a:pt x="58" y="769"/>
                    <a:pt x="58" y="769"/>
                    <a:pt x="58" y="769"/>
                  </a:cubicBezTo>
                  <a:cubicBezTo>
                    <a:pt x="59" y="768"/>
                    <a:pt x="59" y="768"/>
                    <a:pt x="59" y="768"/>
                  </a:cubicBezTo>
                  <a:cubicBezTo>
                    <a:pt x="58" y="769"/>
                    <a:pt x="58" y="769"/>
                    <a:pt x="58" y="769"/>
                  </a:cubicBezTo>
                  <a:cubicBezTo>
                    <a:pt x="58" y="769"/>
                    <a:pt x="58" y="769"/>
                    <a:pt x="58" y="769"/>
                  </a:cubicBezTo>
                  <a:cubicBezTo>
                    <a:pt x="58" y="769"/>
                    <a:pt x="58" y="769"/>
                    <a:pt x="58" y="769"/>
                  </a:cubicBezTo>
                  <a:cubicBezTo>
                    <a:pt x="58" y="769"/>
                    <a:pt x="58" y="769"/>
                    <a:pt x="59" y="770"/>
                  </a:cubicBezTo>
                  <a:cubicBezTo>
                    <a:pt x="59" y="770"/>
                    <a:pt x="59" y="770"/>
                    <a:pt x="59" y="770"/>
                  </a:cubicBezTo>
                  <a:cubicBezTo>
                    <a:pt x="59" y="770"/>
                    <a:pt x="59" y="770"/>
                    <a:pt x="59" y="770"/>
                  </a:cubicBezTo>
                  <a:cubicBezTo>
                    <a:pt x="60" y="774"/>
                    <a:pt x="67" y="789"/>
                    <a:pt x="69" y="797"/>
                  </a:cubicBezTo>
                  <a:cubicBezTo>
                    <a:pt x="69" y="797"/>
                    <a:pt x="69" y="797"/>
                    <a:pt x="69" y="797"/>
                  </a:cubicBezTo>
                  <a:cubicBezTo>
                    <a:pt x="69" y="797"/>
                    <a:pt x="69" y="797"/>
                    <a:pt x="69" y="797"/>
                  </a:cubicBezTo>
                  <a:cubicBezTo>
                    <a:pt x="69" y="798"/>
                    <a:pt x="69" y="798"/>
                    <a:pt x="69" y="799"/>
                  </a:cubicBezTo>
                  <a:cubicBezTo>
                    <a:pt x="69" y="799"/>
                    <a:pt x="69" y="799"/>
                    <a:pt x="69" y="799"/>
                  </a:cubicBezTo>
                  <a:cubicBezTo>
                    <a:pt x="70" y="800"/>
                    <a:pt x="70" y="800"/>
                    <a:pt x="70" y="801"/>
                  </a:cubicBezTo>
                  <a:cubicBezTo>
                    <a:pt x="70" y="801"/>
                    <a:pt x="70" y="802"/>
                    <a:pt x="69" y="802"/>
                  </a:cubicBezTo>
                  <a:cubicBezTo>
                    <a:pt x="69" y="802"/>
                    <a:pt x="69" y="802"/>
                    <a:pt x="69" y="803"/>
                  </a:cubicBezTo>
                  <a:cubicBezTo>
                    <a:pt x="68" y="803"/>
                    <a:pt x="66" y="803"/>
                    <a:pt x="65" y="804"/>
                  </a:cubicBezTo>
                  <a:cubicBezTo>
                    <a:pt x="64" y="804"/>
                    <a:pt x="63" y="805"/>
                    <a:pt x="62" y="806"/>
                  </a:cubicBezTo>
                  <a:cubicBezTo>
                    <a:pt x="62" y="806"/>
                    <a:pt x="61" y="807"/>
                    <a:pt x="61" y="809"/>
                  </a:cubicBezTo>
                  <a:cubicBezTo>
                    <a:pt x="62" y="809"/>
                    <a:pt x="62" y="809"/>
                    <a:pt x="62" y="809"/>
                  </a:cubicBezTo>
                  <a:cubicBezTo>
                    <a:pt x="61" y="809"/>
                    <a:pt x="61" y="809"/>
                    <a:pt x="61" y="809"/>
                  </a:cubicBezTo>
                  <a:cubicBezTo>
                    <a:pt x="61" y="809"/>
                    <a:pt x="60" y="810"/>
                    <a:pt x="60" y="811"/>
                  </a:cubicBezTo>
                  <a:cubicBezTo>
                    <a:pt x="61" y="814"/>
                    <a:pt x="62" y="817"/>
                    <a:pt x="62" y="823"/>
                  </a:cubicBezTo>
                  <a:cubicBezTo>
                    <a:pt x="62" y="823"/>
                    <a:pt x="62" y="824"/>
                    <a:pt x="62" y="824"/>
                  </a:cubicBezTo>
                  <a:cubicBezTo>
                    <a:pt x="62" y="827"/>
                    <a:pt x="62" y="831"/>
                    <a:pt x="61" y="836"/>
                  </a:cubicBezTo>
                  <a:cubicBezTo>
                    <a:pt x="62" y="836"/>
                    <a:pt x="62" y="836"/>
                    <a:pt x="62" y="836"/>
                  </a:cubicBezTo>
                  <a:cubicBezTo>
                    <a:pt x="61" y="836"/>
                    <a:pt x="61" y="836"/>
                    <a:pt x="61" y="836"/>
                  </a:cubicBezTo>
                  <a:cubicBezTo>
                    <a:pt x="60" y="839"/>
                    <a:pt x="58" y="841"/>
                    <a:pt x="56" y="843"/>
                  </a:cubicBezTo>
                  <a:cubicBezTo>
                    <a:pt x="54" y="844"/>
                    <a:pt x="52" y="845"/>
                    <a:pt x="49" y="845"/>
                  </a:cubicBezTo>
                  <a:cubicBezTo>
                    <a:pt x="47" y="846"/>
                    <a:pt x="44" y="846"/>
                    <a:pt x="42" y="846"/>
                  </a:cubicBezTo>
                  <a:cubicBezTo>
                    <a:pt x="40" y="846"/>
                    <a:pt x="37" y="847"/>
                    <a:pt x="35" y="848"/>
                  </a:cubicBezTo>
                  <a:cubicBezTo>
                    <a:pt x="37" y="850"/>
                    <a:pt x="37" y="850"/>
                    <a:pt x="37" y="850"/>
                  </a:cubicBezTo>
                  <a:cubicBezTo>
                    <a:pt x="36" y="848"/>
                    <a:pt x="36" y="848"/>
                    <a:pt x="36" y="848"/>
                  </a:cubicBezTo>
                  <a:cubicBezTo>
                    <a:pt x="35" y="849"/>
                    <a:pt x="34" y="849"/>
                    <a:pt x="33" y="850"/>
                  </a:cubicBezTo>
                  <a:cubicBezTo>
                    <a:pt x="33" y="851"/>
                    <a:pt x="33" y="852"/>
                    <a:pt x="33" y="852"/>
                  </a:cubicBezTo>
                  <a:cubicBezTo>
                    <a:pt x="33" y="853"/>
                    <a:pt x="33" y="854"/>
                    <a:pt x="33" y="855"/>
                  </a:cubicBezTo>
                  <a:cubicBezTo>
                    <a:pt x="34" y="856"/>
                    <a:pt x="35" y="857"/>
                    <a:pt x="36" y="857"/>
                  </a:cubicBezTo>
                  <a:cubicBezTo>
                    <a:pt x="36" y="858"/>
                    <a:pt x="37" y="859"/>
                    <a:pt x="37" y="860"/>
                  </a:cubicBezTo>
                  <a:cubicBezTo>
                    <a:pt x="37" y="861"/>
                    <a:pt x="36" y="861"/>
                    <a:pt x="36" y="861"/>
                  </a:cubicBezTo>
                  <a:cubicBezTo>
                    <a:pt x="36" y="862"/>
                    <a:pt x="36" y="862"/>
                    <a:pt x="36" y="862"/>
                  </a:cubicBezTo>
                  <a:cubicBezTo>
                    <a:pt x="36" y="862"/>
                    <a:pt x="36" y="862"/>
                    <a:pt x="36" y="862"/>
                  </a:cubicBezTo>
                  <a:cubicBezTo>
                    <a:pt x="36" y="863"/>
                    <a:pt x="36" y="863"/>
                    <a:pt x="36" y="864"/>
                  </a:cubicBezTo>
                  <a:cubicBezTo>
                    <a:pt x="35" y="864"/>
                    <a:pt x="33" y="865"/>
                    <a:pt x="31" y="866"/>
                  </a:cubicBezTo>
                  <a:cubicBezTo>
                    <a:pt x="29" y="867"/>
                    <a:pt x="27" y="868"/>
                    <a:pt x="26" y="870"/>
                  </a:cubicBezTo>
                  <a:cubicBezTo>
                    <a:pt x="27" y="871"/>
                    <a:pt x="27" y="871"/>
                    <a:pt x="27" y="871"/>
                  </a:cubicBezTo>
                  <a:cubicBezTo>
                    <a:pt x="26" y="870"/>
                    <a:pt x="26" y="870"/>
                    <a:pt x="26" y="870"/>
                  </a:cubicBezTo>
                  <a:cubicBezTo>
                    <a:pt x="26" y="870"/>
                    <a:pt x="25" y="871"/>
                    <a:pt x="25" y="872"/>
                  </a:cubicBezTo>
                  <a:cubicBezTo>
                    <a:pt x="25" y="872"/>
                    <a:pt x="25" y="873"/>
                    <a:pt x="25" y="873"/>
                  </a:cubicBezTo>
                  <a:cubicBezTo>
                    <a:pt x="25" y="877"/>
                    <a:pt x="26" y="881"/>
                    <a:pt x="28" y="886"/>
                  </a:cubicBezTo>
                  <a:cubicBezTo>
                    <a:pt x="30" y="890"/>
                    <a:pt x="32" y="894"/>
                    <a:pt x="33" y="897"/>
                  </a:cubicBezTo>
                  <a:cubicBezTo>
                    <a:pt x="33" y="898"/>
                    <a:pt x="34" y="899"/>
                    <a:pt x="34" y="899"/>
                  </a:cubicBezTo>
                  <a:cubicBezTo>
                    <a:pt x="35" y="898"/>
                    <a:pt x="35" y="898"/>
                    <a:pt x="35" y="898"/>
                  </a:cubicBezTo>
                  <a:cubicBezTo>
                    <a:pt x="34" y="897"/>
                    <a:pt x="34" y="897"/>
                    <a:pt x="34" y="897"/>
                  </a:cubicBezTo>
                  <a:cubicBezTo>
                    <a:pt x="34" y="897"/>
                    <a:pt x="33" y="899"/>
                    <a:pt x="32" y="900"/>
                  </a:cubicBezTo>
                  <a:cubicBezTo>
                    <a:pt x="31" y="904"/>
                    <a:pt x="28" y="911"/>
                    <a:pt x="26" y="918"/>
                  </a:cubicBezTo>
                  <a:cubicBezTo>
                    <a:pt x="25" y="920"/>
                    <a:pt x="25" y="922"/>
                    <a:pt x="24" y="924"/>
                  </a:cubicBezTo>
                  <a:cubicBezTo>
                    <a:pt x="23" y="927"/>
                    <a:pt x="22" y="930"/>
                    <a:pt x="21" y="932"/>
                  </a:cubicBezTo>
                  <a:cubicBezTo>
                    <a:pt x="21" y="933"/>
                    <a:pt x="20" y="933"/>
                    <a:pt x="20" y="934"/>
                  </a:cubicBezTo>
                  <a:cubicBezTo>
                    <a:pt x="19" y="934"/>
                    <a:pt x="18" y="934"/>
                    <a:pt x="18" y="934"/>
                  </a:cubicBezTo>
                  <a:cubicBezTo>
                    <a:pt x="17" y="934"/>
                    <a:pt x="17" y="934"/>
                    <a:pt x="17" y="934"/>
                  </a:cubicBezTo>
                  <a:cubicBezTo>
                    <a:pt x="17" y="934"/>
                    <a:pt x="17" y="934"/>
                    <a:pt x="17" y="934"/>
                  </a:cubicBezTo>
                  <a:cubicBezTo>
                    <a:pt x="17" y="934"/>
                    <a:pt x="16" y="932"/>
                    <a:pt x="16" y="930"/>
                  </a:cubicBezTo>
                  <a:cubicBezTo>
                    <a:pt x="16" y="928"/>
                    <a:pt x="17" y="924"/>
                    <a:pt x="17" y="921"/>
                  </a:cubicBezTo>
                  <a:cubicBezTo>
                    <a:pt x="17" y="919"/>
                    <a:pt x="17" y="918"/>
                    <a:pt x="16" y="917"/>
                  </a:cubicBezTo>
                  <a:cubicBezTo>
                    <a:pt x="16" y="915"/>
                    <a:pt x="15" y="914"/>
                    <a:pt x="14" y="913"/>
                  </a:cubicBezTo>
                  <a:cubicBezTo>
                    <a:pt x="13" y="913"/>
                    <a:pt x="12" y="913"/>
                    <a:pt x="11" y="913"/>
                  </a:cubicBezTo>
                  <a:cubicBezTo>
                    <a:pt x="9" y="913"/>
                    <a:pt x="7" y="913"/>
                    <a:pt x="5" y="914"/>
                  </a:cubicBezTo>
                  <a:cubicBezTo>
                    <a:pt x="3" y="915"/>
                    <a:pt x="2" y="916"/>
                    <a:pt x="2" y="916"/>
                  </a:cubicBezTo>
                  <a:cubicBezTo>
                    <a:pt x="1" y="916"/>
                    <a:pt x="1" y="916"/>
                    <a:pt x="1" y="916"/>
                  </a:cubicBezTo>
                  <a:cubicBezTo>
                    <a:pt x="1" y="917"/>
                    <a:pt x="1" y="917"/>
                    <a:pt x="1" y="917"/>
                  </a:cubicBezTo>
                  <a:cubicBezTo>
                    <a:pt x="0" y="926"/>
                    <a:pt x="0" y="926"/>
                    <a:pt x="0" y="926"/>
                  </a:cubicBezTo>
                  <a:cubicBezTo>
                    <a:pt x="0" y="927"/>
                    <a:pt x="0" y="927"/>
                    <a:pt x="0" y="927"/>
                  </a:cubicBezTo>
                  <a:cubicBezTo>
                    <a:pt x="0" y="927"/>
                    <a:pt x="0" y="927"/>
                    <a:pt x="0" y="927"/>
                  </a:cubicBezTo>
                  <a:cubicBezTo>
                    <a:pt x="0" y="927"/>
                    <a:pt x="0" y="927"/>
                    <a:pt x="0" y="927"/>
                  </a:cubicBezTo>
                  <a:cubicBezTo>
                    <a:pt x="1" y="928"/>
                    <a:pt x="4" y="933"/>
                    <a:pt x="4" y="939"/>
                  </a:cubicBezTo>
                  <a:cubicBezTo>
                    <a:pt x="4" y="940"/>
                    <a:pt x="3" y="942"/>
                    <a:pt x="2" y="943"/>
                  </a:cubicBezTo>
                  <a:cubicBezTo>
                    <a:pt x="2" y="944"/>
                    <a:pt x="1" y="945"/>
                    <a:pt x="1" y="945"/>
                  </a:cubicBezTo>
                  <a:cubicBezTo>
                    <a:pt x="1" y="946"/>
                    <a:pt x="1" y="946"/>
                    <a:pt x="1" y="946"/>
                  </a:cubicBezTo>
                  <a:cubicBezTo>
                    <a:pt x="0" y="946"/>
                    <a:pt x="0" y="946"/>
                    <a:pt x="0" y="946"/>
                  </a:cubicBezTo>
                  <a:cubicBezTo>
                    <a:pt x="0" y="946"/>
                    <a:pt x="0" y="946"/>
                    <a:pt x="0" y="946"/>
                  </a:cubicBezTo>
                  <a:cubicBezTo>
                    <a:pt x="0" y="947"/>
                    <a:pt x="0" y="947"/>
                    <a:pt x="0" y="947"/>
                  </a:cubicBezTo>
                  <a:cubicBezTo>
                    <a:pt x="0" y="947"/>
                    <a:pt x="2" y="952"/>
                    <a:pt x="3" y="957"/>
                  </a:cubicBezTo>
                  <a:cubicBezTo>
                    <a:pt x="4" y="960"/>
                    <a:pt x="5" y="963"/>
                    <a:pt x="6" y="965"/>
                  </a:cubicBezTo>
                  <a:cubicBezTo>
                    <a:pt x="6" y="967"/>
                    <a:pt x="7" y="969"/>
                    <a:pt x="7" y="970"/>
                  </a:cubicBezTo>
                  <a:cubicBezTo>
                    <a:pt x="7" y="970"/>
                    <a:pt x="7" y="971"/>
                    <a:pt x="6" y="971"/>
                  </a:cubicBezTo>
                  <a:cubicBezTo>
                    <a:pt x="6" y="972"/>
                    <a:pt x="5" y="972"/>
                    <a:pt x="4" y="972"/>
                  </a:cubicBezTo>
                  <a:cubicBezTo>
                    <a:pt x="4" y="972"/>
                    <a:pt x="3" y="972"/>
                    <a:pt x="3" y="972"/>
                  </a:cubicBezTo>
                  <a:cubicBezTo>
                    <a:pt x="3" y="972"/>
                    <a:pt x="3" y="972"/>
                    <a:pt x="3" y="972"/>
                  </a:cubicBezTo>
                  <a:cubicBezTo>
                    <a:pt x="3" y="972"/>
                    <a:pt x="3" y="972"/>
                    <a:pt x="3" y="972"/>
                  </a:cubicBezTo>
                  <a:cubicBezTo>
                    <a:pt x="1" y="972"/>
                    <a:pt x="1" y="972"/>
                    <a:pt x="1" y="972"/>
                  </a:cubicBezTo>
                  <a:cubicBezTo>
                    <a:pt x="1" y="974"/>
                    <a:pt x="1" y="974"/>
                    <a:pt x="1" y="974"/>
                  </a:cubicBezTo>
                  <a:cubicBezTo>
                    <a:pt x="3" y="980"/>
                    <a:pt x="3" y="980"/>
                    <a:pt x="3" y="980"/>
                  </a:cubicBezTo>
                  <a:cubicBezTo>
                    <a:pt x="3" y="982"/>
                    <a:pt x="3" y="982"/>
                    <a:pt x="3" y="982"/>
                  </a:cubicBezTo>
                  <a:cubicBezTo>
                    <a:pt x="5" y="980"/>
                    <a:pt x="5" y="980"/>
                    <a:pt x="5" y="980"/>
                  </a:cubicBezTo>
                  <a:cubicBezTo>
                    <a:pt x="5" y="980"/>
                    <a:pt x="5" y="980"/>
                    <a:pt x="5" y="980"/>
                  </a:cubicBezTo>
                  <a:cubicBezTo>
                    <a:pt x="6" y="980"/>
                    <a:pt x="8" y="978"/>
                    <a:pt x="10" y="978"/>
                  </a:cubicBezTo>
                  <a:cubicBezTo>
                    <a:pt x="11" y="978"/>
                    <a:pt x="12" y="979"/>
                    <a:pt x="13" y="979"/>
                  </a:cubicBezTo>
                  <a:cubicBezTo>
                    <a:pt x="13" y="979"/>
                    <a:pt x="13" y="979"/>
                    <a:pt x="13" y="979"/>
                  </a:cubicBezTo>
                  <a:cubicBezTo>
                    <a:pt x="13" y="979"/>
                    <a:pt x="13" y="979"/>
                    <a:pt x="13" y="979"/>
                  </a:cubicBezTo>
                  <a:cubicBezTo>
                    <a:pt x="14" y="978"/>
                    <a:pt x="14" y="978"/>
                    <a:pt x="14" y="978"/>
                  </a:cubicBezTo>
                  <a:cubicBezTo>
                    <a:pt x="13" y="979"/>
                    <a:pt x="13" y="979"/>
                    <a:pt x="13" y="979"/>
                  </a:cubicBezTo>
                  <a:cubicBezTo>
                    <a:pt x="13" y="979"/>
                    <a:pt x="13" y="979"/>
                    <a:pt x="13" y="979"/>
                  </a:cubicBezTo>
                  <a:cubicBezTo>
                    <a:pt x="13" y="979"/>
                    <a:pt x="13" y="979"/>
                    <a:pt x="13" y="979"/>
                  </a:cubicBezTo>
                  <a:cubicBezTo>
                    <a:pt x="13" y="979"/>
                    <a:pt x="13" y="979"/>
                    <a:pt x="13" y="979"/>
                  </a:cubicBezTo>
                  <a:cubicBezTo>
                    <a:pt x="13" y="979"/>
                    <a:pt x="13" y="979"/>
                    <a:pt x="13" y="979"/>
                  </a:cubicBezTo>
                  <a:cubicBezTo>
                    <a:pt x="13" y="979"/>
                    <a:pt x="13" y="979"/>
                    <a:pt x="13" y="979"/>
                  </a:cubicBezTo>
                  <a:cubicBezTo>
                    <a:pt x="13" y="979"/>
                    <a:pt x="13" y="980"/>
                    <a:pt x="13" y="980"/>
                  </a:cubicBezTo>
                  <a:cubicBezTo>
                    <a:pt x="13" y="981"/>
                    <a:pt x="12" y="983"/>
                    <a:pt x="12" y="984"/>
                  </a:cubicBezTo>
                  <a:cubicBezTo>
                    <a:pt x="12" y="984"/>
                    <a:pt x="12" y="984"/>
                    <a:pt x="12" y="984"/>
                  </a:cubicBezTo>
                  <a:cubicBezTo>
                    <a:pt x="12" y="986"/>
                    <a:pt x="12" y="986"/>
                    <a:pt x="12" y="986"/>
                  </a:cubicBezTo>
                  <a:cubicBezTo>
                    <a:pt x="14" y="986"/>
                    <a:pt x="14" y="986"/>
                    <a:pt x="14" y="986"/>
                  </a:cubicBezTo>
                  <a:cubicBezTo>
                    <a:pt x="16" y="986"/>
                    <a:pt x="16" y="986"/>
                    <a:pt x="16" y="986"/>
                  </a:cubicBezTo>
                  <a:cubicBezTo>
                    <a:pt x="17" y="986"/>
                    <a:pt x="17" y="986"/>
                    <a:pt x="17" y="986"/>
                  </a:cubicBezTo>
                  <a:cubicBezTo>
                    <a:pt x="18" y="984"/>
                    <a:pt x="18" y="984"/>
                    <a:pt x="18" y="984"/>
                  </a:cubicBezTo>
                  <a:cubicBezTo>
                    <a:pt x="20" y="978"/>
                    <a:pt x="21" y="975"/>
                    <a:pt x="21" y="973"/>
                  </a:cubicBezTo>
                  <a:cubicBezTo>
                    <a:pt x="22" y="972"/>
                    <a:pt x="22" y="972"/>
                    <a:pt x="22" y="972"/>
                  </a:cubicBezTo>
                  <a:cubicBezTo>
                    <a:pt x="22" y="972"/>
                    <a:pt x="22" y="972"/>
                    <a:pt x="22" y="972"/>
                  </a:cubicBezTo>
                  <a:cubicBezTo>
                    <a:pt x="22" y="972"/>
                    <a:pt x="22" y="972"/>
                    <a:pt x="22" y="972"/>
                  </a:cubicBezTo>
                  <a:cubicBezTo>
                    <a:pt x="21" y="971"/>
                    <a:pt x="21" y="971"/>
                    <a:pt x="21" y="971"/>
                  </a:cubicBezTo>
                  <a:cubicBezTo>
                    <a:pt x="22" y="972"/>
                    <a:pt x="22" y="972"/>
                    <a:pt x="22" y="972"/>
                  </a:cubicBezTo>
                  <a:cubicBezTo>
                    <a:pt x="22" y="972"/>
                    <a:pt x="22" y="972"/>
                    <a:pt x="22" y="972"/>
                  </a:cubicBezTo>
                  <a:cubicBezTo>
                    <a:pt x="21" y="971"/>
                    <a:pt x="21" y="971"/>
                    <a:pt x="21" y="971"/>
                  </a:cubicBezTo>
                  <a:cubicBezTo>
                    <a:pt x="22" y="972"/>
                    <a:pt x="22" y="972"/>
                    <a:pt x="22" y="972"/>
                  </a:cubicBezTo>
                  <a:cubicBezTo>
                    <a:pt x="20" y="971"/>
                    <a:pt x="20" y="971"/>
                    <a:pt x="20" y="971"/>
                  </a:cubicBezTo>
                  <a:cubicBezTo>
                    <a:pt x="22" y="972"/>
                    <a:pt x="22" y="972"/>
                    <a:pt x="22" y="972"/>
                  </a:cubicBezTo>
                  <a:cubicBezTo>
                    <a:pt x="22" y="972"/>
                    <a:pt x="22" y="972"/>
                    <a:pt x="22" y="972"/>
                  </a:cubicBezTo>
                  <a:cubicBezTo>
                    <a:pt x="20" y="971"/>
                    <a:pt x="20" y="971"/>
                    <a:pt x="20" y="971"/>
                  </a:cubicBezTo>
                  <a:cubicBezTo>
                    <a:pt x="22" y="972"/>
                    <a:pt x="22" y="972"/>
                    <a:pt x="22" y="972"/>
                  </a:cubicBezTo>
                  <a:cubicBezTo>
                    <a:pt x="20" y="971"/>
                    <a:pt x="20" y="971"/>
                    <a:pt x="20" y="971"/>
                  </a:cubicBezTo>
                  <a:cubicBezTo>
                    <a:pt x="22" y="972"/>
                    <a:pt x="22" y="972"/>
                    <a:pt x="22" y="972"/>
                  </a:cubicBezTo>
                  <a:cubicBezTo>
                    <a:pt x="22" y="972"/>
                    <a:pt x="22" y="972"/>
                    <a:pt x="22" y="972"/>
                  </a:cubicBezTo>
                  <a:cubicBezTo>
                    <a:pt x="20" y="971"/>
                    <a:pt x="20" y="971"/>
                    <a:pt x="20" y="971"/>
                  </a:cubicBezTo>
                  <a:cubicBezTo>
                    <a:pt x="22" y="972"/>
                    <a:pt x="22" y="972"/>
                    <a:pt x="22" y="972"/>
                  </a:cubicBezTo>
                  <a:cubicBezTo>
                    <a:pt x="20" y="971"/>
                    <a:pt x="20" y="971"/>
                    <a:pt x="20" y="971"/>
                  </a:cubicBezTo>
                  <a:cubicBezTo>
                    <a:pt x="19" y="972"/>
                    <a:pt x="19" y="972"/>
                    <a:pt x="19" y="972"/>
                  </a:cubicBezTo>
                  <a:cubicBezTo>
                    <a:pt x="23" y="976"/>
                    <a:pt x="23" y="976"/>
                    <a:pt x="23" y="976"/>
                  </a:cubicBezTo>
                  <a:cubicBezTo>
                    <a:pt x="24" y="975"/>
                    <a:pt x="24" y="975"/>
                    <a:pt x="24" y="975"/>
                  </a:cubicBezTo>
                  <a:cubicBezTo>
                    <a:pt x="23" y="974"/>
                    <a:pt x="23" y="974"/>
                    <a:pt x="23" y="974"/>
                  </a:cubicBezTo>
                  <a:cubicBezTo>
                    <a:pt x="23" y="975"/>
                    <a:pt x="22" y="975"/>
                    <a:pt x="22" y="976"/>
                  </a:cubicBezTo>
                  <a:cubicBezTo>
                    <a:pt x="21" y="978"/>
                    <a:pt x="20" y="979"/>
                    <a:pt x="19" y="981"/>
                  </a:cubicBezTo>
                  <a:cubicBezTo>
                    <a:pt x="19" y="981"/>
                    <a:pt x="19" y="981"/>
                    <a:pt x="19" y="981"/>
                  </a:cubicBezTo>
                  <a:cubicBezTo>
                    <a:pt x="19" y="981"/>
                    <a:pt x="19" y="981"/>
                    <a:pt x="19" y="981"/>
                  </a:cubicBezTo>
                  <a:cubicBezTo>
                    <a:pt x="18" y="981"/>
                    <a:pt x="18" y="982"/>
                    <a:pt x="17" y="983"/>
                  </a:cubicBezTo>
                  <a:cubicBezTo>
                    <a:pt x="15" y="985"/>
                    <a:pt x="15" y="987"/>
                    <a:pt x="14" y="987"/>
                  </a:cubicBezTo>
                  <a:cubicBezTo>
                    <a:pt x="14" y="988"/>
                    <a:pt x="14" y="988"/>
                    <a:pt x="14" y="988"/>
                  </a:cubicBezTo>
                  <a:cubicBezTo>
                    <a:pt x="14" y="988"/>
                    <a:pt x="14" y="988"/>
                    <a:pt x="14" y="988"/>
                  </a:cubicBezTo>
                  <a:cubicBezTo>
                    <a:pt x="14" y="988"/>
                    <a:pt x="14" y="988"/>
                    <a:pt x="14" y="988"/>
                  </a:cubicBezTo>
                  <a:cubicBezTo>
                    <a:pt x="15" y="989"/>
                    <a:pt x="15" y="989"/>
                    <a:pt x="15" y="989"/>
                  </a:cubicBezTo>
                  <a:cubicBezTo>
                    <a:pt x="14" y="988"/>
                    <a:pt x="14" y="988"/>
                    <a:pt x="14" y="988"/>
                  </a:cubicBezTo>
                  <a:cubicBezTo>
                    <a:pt x="14" y="988"/>
                    <a:pt x="14" y="988"/>
                    <a:pt x="14" y="988"/>
                  </a:cubicBezTo>
                  <a:cubicBezTo>
                    <a:pt x="15" y="989"/>
                    <a:pt x="15" y="989"/>
                    <a:pt x="15" y="989"/>
                  </a:cubicBezTo>
                  <a:cubicBezTo>
                    <a:pt x="14" y="988"/>
                    <a:pt x="14" y="988"/>
                    <a:pt x="14" y="988"/>
                  </a:cubicBezTo>
                  <a:cubicBezTo>
                    <a:pt x="13" y="988"/>
                    <a:pt x="13" y="988"/>
                    <a:pt x="13" y="988"/>
                  </a:cubicBezTo>
                  <a:cubicBezTo>
                    <a:pt x="13" y="989"/>
                    <a:pt x="13" y="989"/>
                    <a:pt x="13" y="989"/>
                  </a:cubicBezTo>
                  <a:cubicBezTo>
                    <a:pt x="13" y="991"/>
                    <a:pt x="13" y="991"/>
                    <a:pt x="13" y="991"/>
                  </a:cubicBezTo>
                  <a:cubicBezTo>
                    <a:pt x="13" y="994"/>
                    <a:pt x="13" y="994"/>
                    <a:pt x="13" y="994"/>
                  </a:cubicBezTo>
                  <a:cubicBezTo>
                    <a:pt x="16" y="993"/>
                    <a:pt x="16" y="993"/>
                    <a:pt x="16" y="993"/>
                  </a:cubicBezTo>
                  <a:cubicBezTo>
                    <a:pt x="19" y="991"/>
                    <a:pt x="23" y="989"/>
                    <a:pt x="25" y="988"/>
                  </a:cubicBezTo>
                  <a:cubicBezTo>
                    <a:pt x="27" y="987"/>
                    <a:pt x="28" y="986"/>
                    <a:pt x="30" y="985"/>
                  </a:cubicBezTo>
                  <a:cubicBezTo>
                    <a:pt x="36" y="982"/>
                    <a:pt x="36" y="982"/>
                    <a:pt x="36" y="982"/>
                  </a:cubicBezTo>
                  <a:cubicBezTo>
                    <a:pt x="35" y="981"/>
                    <a:pt x="35" y="981"/>
                    <a:pt x="35" y="981"/>
                  </a:cubicBezTo>
                  <a:cubicBezTo>
                    <a:pt x="34" y="980"/>
                    <a:pt x="34" y="980"/>
                    <a:pt x="34" y="980"/>
                  </a:cubicBezTo>
                  <a:cubicBezTo>
                    <a:pt x="30" y="987"/>
                    <a:pt x="30" y="987"/>
                    <a:pt x="30" y="987"/>
                  </a:cubicBezTo>
                  <a:cubicBezTo>
                    <a:pt x="29" y="987"/>
                    <a:pt x="29" y="987"/>
                    <a:pt x="29" y="987"/>
                  </a:cubicBezTo>
                  <a:cubicBezTo>
                    <a:pt x="30" y="988"/>
                    <a:pt x="30" y="988"/>
                    <a:pt x="30" y="988"/>
                  </a:cubicBezTo>
                  <a:cubicBezTo>
                    <a:pt x="34" y="994"/>
                    <a:pt x="34" y="994"/>
                    <a:pt x="34" y="994"/>
                  </a:cubicBezTo>
                  <a:cubicBezTo>
                    <a:pt x="35" y="993"/>
                    <a:pt x="35" y="993"/>
                    <a:pt x="35" y="993"/>
                  </a:cubicBezTo>
                  <a:cubicBezTo>
                    <a:pt x="34" y="992"/>
                    <a:pt x="34" y="992"/>
                    <a:pt x="34" y="992"/>
                  </a:cubicBezTo>
                  <a:cubicBezTo>
                    <a:pt x="28" y="1015"/>
                    <a:pt x="28" y="1015"/>
                    <a:pt x="28" y="1015"/>
                  </a:cubicBezTo>
                  <a:cubicBezTo>
                    <a:pt x="30" y="1016"/>
                    <a:pt x="30" y="1016"/>
                    <a:pt x="30" y="1016"/>
                  </a:cubicBezTo>
                  <a:cubicBezTo>
                    <a:pt x="28" y="1015"/>
                    <a:pt x="28" y="1015"/>
                    <a:pt x="28" y="1015"/>
                  </a:cubicBezTo>
                  <a:cubicBezTo>
                    <a:pt x="24" y="1025"/>
                    <a:pt x="24" y="1025"/>
                    <a:pt x="24" y="1025"/>
                  </a:cubicBezTo>
                  <a:cubicBezTo>
                    <a:pt x="24" y="1026"/>
                    <a:pt x="24" y="1026"/>
                    <a:pt x="24" y="1026"/>
                  </a:cubicBezTo>
                  <a:cubicBezTo>
                    <a:pt x="25" y="1026"/>
                    <a:pt x="25" y="1026"/>
                    <a:pt x="25" y="1026"/>
                  </a:cubicBezTo>
                  <a:cubicBezTo>
                    <a:pt x="30" y="1032"/>
                    <a:pt x="30" y="1032"/>
                    <a:pt x="30" y="1032"/>
                  </a:cubicBezTo>
                  <a:cubicBezTo>
                    <a:pt x="31" y="1031"/>
                    <a:pt x="31" y="1031"/>
                    <a:pt x="31" y="1031"/>
                  </a:cubicBezTo>
                  <a:cubicBezTo>
                    <a:pt x="30" y="1030"/>
                    <a:pt x="30" y="1030"/>
                    <a:pt x="30" y="1030"/>
                  </a:cubicBezTo>
                  <a:cubicBezTo>
                    <a:pt x="23" y="1036"/>
                    <a:pt x="23" y="1036"/>
                    <a:pt x="23" y="1036"/>
                  </a:cubicBezTo>
                  <a:cubicBezTo>
                    <a:pt x="21" y="1039"/>
                    <a:pt x="21" y="1039"/>
                    <a:pt x="21" y="1039"/>
                  </a:cubicBezTo>
                  <a:cubicBezTo>
                    <a:pt x="24" y="1039"/>
                    <a:pt x="24" y="1039"/>
                    <a:pt x="24" y="1039"/>
                  </a:cubicBezTo>
                  <a:cubicBezTo>
                    <a:pt x="31" y="1039"/>
                    <a:pt x="31" y="1039"/>
                    <a:pt x="31" y="1039"/>
                  </a:cubicBezTo>
                  <a:cubicBezTo>
                    <a:pt x="31" y="1039"/>
                    <a:pt x="31" y="1039"/>
                    <a:pt x="31" y="1039"/>
                  </a:cubicBezTo>
                  <a:cubicBezTo>
                    <a:pt x="31" y="1039"/>
                    <a:pt x="31" y="1039"/>
                    <a:pt x="31" y="1039"/>
                  </a:cubicBezTo>
                  <a:cubicBezTo>
                    <a:pt x="31" y="1039"/>
                    <a:pt x="31" y="1039"/>
                    <a:pt x="31" y="1039"/>
                  </a:cubicBezTo>
                  <a:cubicBezTo>
                    <a:pt x="31" y="1039"/>
                    <a:pt x="31" y="1039"/>
                    <a:pt x="31" y="1039"/>
                  </a:cubicBezTo>
                  <a:cubicBezTo>
                    <a:pt x="31" y="1039"/>
                    <a:pt x="31" y="1039"/>
                    <a:pt x="31" y="1039"/>
                  </a:cubicBezTo>
                  <a:cubicBezTo>
                    <a:pt x="31" y="1039"/>
                    <a:pt x="31" y="1039"/>
                    <a:pt x="31" y="1039"/>
                  </a:cubicBezTo>
                  <a:cubicBezTo>
                    <a:pt x="32" y="1040"/>
                    <a:pt x="33" y="1043"/>
                    <a:pt x="34" y="1045"/>
                  </a:cubicBezTo>
                  <a:cubicBezTo>
                    <a:pt x="35" y="1048"/>
                    <a:pt x="35" y="1051"/>
                    <a:pt x="35" y="1052"/>
                  </a:cubicBezTo>
                  <a:cubicBezTo>
                    <a:pt x="35" y="1055"/>
                    <a:pt x="35" y="1059"/>
                    <a:pt x="36" y="1062"/>
                  </a:cubicBezTo>
                  <a:cubicBezTo>
                    <a:pt x="36" y="1064"/>
                    <a:pt x="37" y="1065"/>
                    <a:pt x="37" y="1066"/>
                  </a:cubicBezTo>
                  <a:cubicBezTo>
                    <a:pt x="38" y="1067"/>
                    <a:pt x="38" y="1067"/>
                    <a:pt x="39" y="1068"/>
                  </a:cubicBezTo>
                  <a:cubicBezTo>
                    <a:pt x="39" y="1068"/>
                    <a:pt x="40" y="1069"/>
                    <a:pt x="41" y="1069"/>
                  </a:cubicBezTo>
                  <a:cubicBezTo>
                    <a:pt x="41" y="1069"/>
                    <a:pt x="42" y="1068"/>
                    <a:pt x="42" y="1068"/>
                  </a:cubicBezTo>
                  <a:cubicBezTo>
                    <a:pt x="43" y="1068"/>
                    <a:pt x="43" y="1067"/>
                    <a:pt x="43" y="1067"/>
                  </a:cubicBezTo>
                  <a:cubicBezTo>
                    <a:pt x="44" y="1065"/>
                    <a:pt x="45" y="1063"/>
                    <a:pt x="45" y="1061"/>
                  </a:cubicBezTo>
                  <a:cubicBezTo>
                    <a:pt x="46" y="1059"/>
                    <a:pt x="46" y="1058"/>
                    <a:pt x="46" y="1058"/>
                  </a:cubicBezTo>
                  <a:cubicBezTo>
                    <a:pt x="45" y="1058"/>
                    <a:pt x="45" y="1058"/>
                    <a:pt x="45" y="1058"/>
                  </a:cubicBezTo>
                  <a:cubicBezTo>
                    <a:pt x="43" y="1058"/>
                    <a:pt x="43" y="1058"/>
                    <a:pt x="43" y="1058"/>
                  </a:cubicBezTo>
                  <a:cubicBezTo>
                    <a:pt x="43" y="1070"/>
                    <a:pt x="43" y="1070"/>
                    <a:pt x="43" y="1070"/>
                  </a:cubicBezTo>
                  <a:cubicBezTo>
                    <a:pt x="43" y="1071"/>
                    <a:pt x="43" y="1071"/>
                    <a:pt x="43" y="1071"/>
                  </a:cubicBezTo>
                  <a:cubicBezTo>
                    <a:pt x="44" y="1071"/>
                    <a:pt x="44" y="1071"/>
                    <a:pt x="44" y="1071"/>
                  </a:cubicBezTo>
                  <a:cubicBezTo>
                    <a:pt x="45" y="1072"/>
                    <a:pt x="46" y="1072"/>
                    <a:pt x="46" y="1072"/>
                  </a:cubicBezTo>
                  <a:cubicBezTo>
                    <a:pt x="47" y="1072"/>
                    <a:pt x="47" y="1072"/>
                    <a:pt x="47" y="1072"/>
                  </a:cubicBezTo>
                  <a:cubicBezTo>
                    <a:pt x="47" y="1071"/>
                    <a:pt x="47" y="1071"/>
                    <a:pt x="47" y="1071"/>
                  </a:cubicBezTo>
                  <a:cubicBezTo>
                    <a:pt x="46" y="1071"/>
                    <a:pt x="46" y="1071"/>
                    <a:pt x="46" y="1071"/>
                  </a:cubicBezTo>
                  <a:cubicBezTo>
                    <a:pt x="43" y="1079"/>
                    <a:pt x="43" y="1079"/>
                    <a:pt x="43" y="1079"/>
                  </a:cubicBezTo>
                  <a:cubicBezTo>
                    <a:pt x="43" y="1080"/>
                    <a:pt x="43" y="1080"/>
                    <a:pt x="43" y="1080"/>
                  </a:cubicBezTo>
                  <a:cubicBezTo>
                    <a:pt x="44" y="1081"/>
                    <a:pt x="44" y="1081"/>
                    <a:pt x="44" y="1081"/>
                  </a:cubicBezTo>
                  <a:cubicBezTo>
                    <a:pt x="51" y="1083"/>
                    <a:pt x="51" y="1083"/>
                    <a:pt x="51" y="1083"/>
                  </a:cubicBezTo>
                  <a:cubicBezTo>
                    <a:pt x="51" y="1082"/>
                    <a:pt x="51" y="1082"/>
                    <a:pt x="51" y="1082"/>
                  </a:cubicBezTo>
                  <a:cubicBezTo>
                    <a:pt x="50" y="1082"/>
                    <a:pt x="50" y="1082"/>
                    <a:pt x="50" y="1082"/>
                  </a:cubicBezTo>
                  <a:cubicBezTo>
                    <a:pt x="50" y="1091"/>
                    <a:pt x="50" y="1091"/>
                    <a:pt x="50" y="1091"/>
                  </a:cubicBezTo>
                  <a:cubicBezTo>
                    <a:pt x="50" y="1092"/>
                    <a:pt x="50" y="1092"/>
                    <a:pt x="50" y="1092"/>
                  </a:cubicBezTo>
                  <a:cubicBezTo>
                    <a:pt x="50" y="1092"/>
                    <a:pt x="50" y="1092"/>
                    <a:pt x="50" y="1092"/>
                  </a:cubicBezTo>
                  <a:cubicBezTo>
                    <a:pt x="52" y="1094"/>
                    <a:pt x="52" y="1095"/>
                    <a:pt x="53" y="1095"/>
                  </a:cubicBezTo>
                  <a:cubicBezTo>
                    <a:pt x="55" y="1097"/>
                    <a:pt x="56" y="1098"/>
                    <a:pt x="57" y="1099"/>
                  </a:cubicBezTo>
                  <a:cubicBezTo>
                    <a:pt x="57" y="1099"/>
                    <a:pt x="57" y="1099"/>
                    <a:pt x="57" y="1099"/>
                  </a:cubicBezTo>
                  <a:cubicBezTo>
                    <a:pt x="58" y="1098"/>
                    <a:pt x="58" y="1098"/>
                    <a:pt x="58" y="1098"/>
                  </a:cubicBezTo>
                  <a:cubicBezTo>
                    <a:pt x="57" y="1098"/>
                    <a:pt x="57" y="1098"/>
                    <a:pt x="57" y="1098"/>
                  </a:cubicBezTo>
                  <a:cubicBezTo>
                    <a:pt x="57" y="1101"/>
                    <a:pt x="57" y="1102"/>
                    <a:pt x="57" y="1103"/>
                  </a:cubicBezTo>
                  <a:cubicBezTo>
                    <a:pt x="57" y="1105"/>
                    <a:pt x="57" y="1105"/>
                    <a:pt x="57" y="1105"/>
                  </a:cubicBezTo>
                  <a:cubicBezTo>
                    <a:pt x="57" y="1105"/>
                    <a:pt x="57" y="1105"/>
                    <a:pt x="57" y="1105"/>
                  </a:cubicBezTo>
                  <a:cubicBezTo>
                    <a:pt x="57" y="1106"/>
                    <a:pt x="57" y="1106"/>
                    <a:pt x="57" y="1106"/>
                  </a:cubicBezTo>
                  <a:cubicBezTo>
                    <a:pt x="65" y="1117"/>
                    <a:pt x="65" y="1117"/>
                    <a:pt x="65" y="1117"/>
                  </a:cubicBezTo>
                  <a:cubicBezTo>
                    <a:pt x="66" y="1118"/>
                    <a:pt x="66" y="1118"/>
                    <a:pt x="66" y="1118"/>
                  </a:cubicBezTo>
                  <a:cubicBezTo>
                    <a:pt x="67" y="1117"/>
                    <a:pt x="67" y="1117"/>
                    <a:pt x="67" y="1117"/>
                  </a:cubicBezTo>
                  <a:cubicBezTo>
                    <a:pt x="68" y="1117"/>
                    <a:pt x="68" y="1116"/>
                    <a:pt x="69" y="1116"/>
                  </a:cubicBezTo>
                  <a:cubicBezTo>
                    <a:pt x="70" y="1116"/>
                    <a:pt x="70" y="1116"/>
                    <a:pt x="70" y="1116"/>
                  </a:cubicBezTo>
                  <a:cubicBezTo>
                    <a:pt x="69" y="1114"/>
                    <a:pt x="69" y="1114"/>
                    <a:pt x="69" y="1114"/>
                  </a:cubicBezTo>
                  <a:cubicBezTo>
                    <a:pt x="67" y="1115"/>
                    <a:pt x="67" y="1115"/>
                    <a:pt x="67" y="1115"/>
                  </a:cubicBezTo>
                  <a:cubicBezTo>
                    <a:pt x="67" y="1115"/>
                    <a:pt x="68" y="1115"/>
                    <a:pt x="68" y="1116"/>
                  </a:cubicBezTo>
                  <a:cubicBezTo>
                    <a:pt x="68" y="1116"/>
                    <a:pt x="68" y="1116"/>
                    <a:pt x="68" y="1116"/>
                  </a:cubicBezTo>
                  <a:cubicBezTo>
                    <a:pt x="68" y="1117"/>
                    <a:pt x="69" y="1121"/>
                    <a:pt x="70" y="1125"/>
                  </a:cubicBezTo>
                  <a:cubicBezTo>
                    <a:pt x="70" y="1127"/>
                    <a:pt x="71" y="1129"/>
                    <a:pt x="72" y="1130"/>
                  </a:cubicBezTo>
                  <a:cubicBezTo>
                    <a:pt x="73" y="1131"/>
                    <a:pt x="74" y="1133"/>
                    <a:pt x="75" y="1133"/>
                  </a:cubicBezTo>
                  <a:cubicBezTo>
                    <a:pt x="76" y="1132"/>
                    <a:pt x="76" y="1132"/>
                    <a:pt x="76" y="1132"/>
                  </a:cubicBezTo>
                  <a:cubicBezTo>
                    <a:pt x="75" y="1133"/>
                    <a:pt x="75" y="1133"/>
                    <a:pt x="75" y="1133"/>
                  </a:cubicBezTo>
                  <a:cubicBezTo>
                    <a:pt x="77" y="1134"/>
                    <a:pt x="78" y="1134"/>
                    <a:pt x="79" y="1134"/>
                  </a:cubicBezTo>
                  <a:cubicBezTo>
                    <a:pt x="79" y="1134"/>
                    <a:pt x="80" y="1134"/>
                    <a:pt x="80" y="1134"/>
                  </a:cubicBezTo>
                  <a:cubicBezTo>
                    <a:pt x="82" y="1134"/>
                    <a:pt x="84" y="1133"/>
                    <a:pt x="84" y="1132"/>
                  </a:cubicBezTo>
                  <a:cubicBezTo>
                    <a:pt x="85" y="1131"/>
                    <a:pt x="85" y="1130"/>
                    <a:pt x="85" y="1130"/>
                  </a:cubicBezTo>
                  <a:cubicBezTo>
                    <a:pt x="84" y="1129"/>
                    <a:pt x="84" y="1129"/>
                    <a:pt x="84" y="1129"/>
                  </a:cubicBezTo>
                  <a:cubicBezTo>
                    <a:pt x="82" y="1130"/>
                    <a:pt x="82" y="1130"/>
                    <a:pt x="82" y="1130"/>
                  </a:cubicBezTo>
                  <a:cubicBezTo>
                    <a:pt x="82" y="1130"/>
                    <a:pt x="83" y="1130"/>
                    <a:pt x="83" y="1132"/>
                  </a:cubicBezTo>
                  <a:cubicBezTo>
                    <a:pt x="83" y="1133"/>
                    <a:pt x="84" y="1134"/>
                    <a:pt x="85" y="1136"/>
                  </a:cubicBezTo>
                  <a:cubicBezTo>
                    <a:pt x="85" y="1139"/>
                    <a:pt x="86" y="1143"/>
                    <a:pt x="86" y="1144"/>
                  </a:cubicBezTo>
                  <a:cubicBezTo>
                    <a:pt x="86" y="1145"/>
                    <a:pt x="86" y="1145"/>
                    <a:pt x="86" y="1145"/>
                  </a:cubicBezTo>
                  <a:cubicBezTo>
                    <a:pt x="86" y="1146"/>
                    <a:pt x="85" y="1146"/>
                    <a:pt x="84" y="1146"/>
                  </a:cubicBezTo>
                  <a:cubicBezTo>
                    <a:pt x="84" y="1147"/>
                    <a:pt x="83" y="1147"/>
                    <a:pt x="82" y="1147"/>
                  </a:cubicBezTo>
                  <a:cubicBezTo>
                    <a:pt x="81" y="1147"/>
                    <a:pt x="81" y="1147"/>
                    <a:pt x="80" y="1147"/>
                  </a:cubicBezTo>
                  <a:cubicBezTo>
                    <a:pt x="80" y="1147"/>
                    <a:pt x="80" y="1147"/>
                    <a:pt x="80" y="1147"/>
                  </a:cubicBezTo>
                  <a:cubicBezTo>
                    <a:pt x="80" y="1147"/>
                    <a:pt x="80" y="1147"/>
                    <a:pt x="80" y="1147"/>
                  </a:cubicBezTo>
                  <a:cubicBezTo>
                    <a:pt x="80" y="1148"/>
                    <a:pt x="80" y="1148"/>
                    <a:pt x="80" y="1148"/>
                  </a:cubicBezTo>
                  <a:cubicBezTo>
                    <a:pt x="81" y="1148"/>
                    <a:pt x="81" y="1148"/>
                    <a:pt x="81" y="1148"/>
                  </a:cubicBezTo>
                  <a:cubicBezTo>
                    <a:pt x="81" y="1148"/>
                    <a:pt x="81" y="1147"/>
                    <a:pt x="80" y="1145"/>
                  </a:cubicBezTo>
                  <a:cubicBezTo>
                    <a:pt x="79" y="1144"/>
                    <a:pt x="78" y="1143"/>
                    <a:pt x="75" y="1143"/>
                  </a:cubicBezTo>
                  <a:cubicBezTo>
                    <a:pt x="74" y="1143"/>
                    <a:pt x="73" y="1143"/>
                    <a:pt x="71" y="1144"/>
                  </a:cubicBezTo>
                  <a:cubicBezTo>
                    <a:pt x="71" y="1144"/>
                    <a:pt x="71" y="1144"/>
                    <a:pt x="71" y="1144"/>
                  </a:cubicBezTo>
                  <a:cubicBezTo>
                    <a:pt x="71" y="1144"/>
                    <a:pt x="71" y="1144"/>
                    <a:pt x="71" y="1144"/>
                  </a:cubicBezTo>
                  <a:cubicBezTo>
                    <a:pt x="69" y="1145"/>
                    <a:pt x="69" y="1147"/>
                    <a:pt x="69" y="1148"/>
                  </a:cubicBezTo>
                  <a:cubicBezTo>
                    <a:pt x="69" y="1150"/>
                    <a:pt x="70" y="1151"/>
                    <a:pt x="71" y="1152"/>
                  </a:cubicBezTo>
                  <a:cubicBezTo>
                    <a:pt x="72" y="1154"/>
                    <a:pt x="74" y="1155"/>
                    <a:pt x="76" y="1156"/>
                  </a:cubicBezTo>
                  <a:cubicBezTo>
                    <a:pt x="78" y="1157"/>
                    <a:pt x="79" y="1158"/>
                    <a:pt x="79" y="1158"/>
                  </a:cubicBezTo>
                  <a:cubicBezTo>
                    <a:pt x="79" y="1158"/>
                    <a:pt x="79" y="1158"/>
                    <a:pt x="79" y="1158"/>
                  </a:cubicBezTo>
                  <a:cubicBezTo>
                    <a:pt x="79" y="1158"/>
                    <a:pt x="79" y="1158"/>
                    <a:pt x="79" y="1158"/>
                  </a:cubicBezTo>
                  <a:cubicBezTo>
                    <a:pt x="80" y="1156"/>
                    <a:pt x="80" y="1156"/>
                    <a:pt x="80" y="1156"/>
                  </a:cubicBezTo>
                  <a:cubicBezTo>
                    <a:pt x="78" y="1157"/>
                    <a:pt x="78" y="1157"/>
                    <a:pt x="78" y="1157"/>
                  </a:cubicBezTo>
                  <a:cubicBezTo>
                    <a:pt x="79" y="1157"/>
                    <a:pt x="79" y="1157"/>
                    <a:pt x="79" y="1157"/>
                  </a:cubicBezTo>
                  <a:cubicBezTo>
                    <a:pt x="79" y="1157"/>
                    <a:pt x="79" y="1158"/>
                    <a:pt x="79" y="1159"/>
                  </a:cubicBezTo>
                  <a:cubicBezTo>
                    <a:pt x="80" y="1160"/>
                    <a:pt x="81" y="1162"/>
                    <a:pt x="81" y="1163"/>
                  </a:cubicBezTo>
                  <a:cubicBezTo>
                    <a:pt x="81" y="1164"/>
                    <a:pt x="80" y="1164"/>
                    <a:pt x="80" y="1165"/>
                  </a:cubicBezTo>
                  <a:cubicBezTo>
                    <a:pt x="81" y="1166"/>
                    <a:pt x="81" y="1166"/>
                    <a:pt x="81" y="1166"/>
                  </a:cubicBezTo>
                  <a:cubicBezTo>
                    <a:pt x="80" y="1164"/>
                    <a:pt x="80" y="1164"/>
                    <a:pt x="80" y="1164"/>
                  </a:cubicBezTo>
                  <a:cubicBezTo>
                    <a:pt x="79" y="1165"/>
                    <a:pt x="79" y="1165"/>
                    <a:pt x="78" y="1165"/>
                  </a:cubicBezTo>
                  <a:cubicBezTo>
                    <a:pt x="76" y="1165"/>
                    <a:pt x="75" y="1164"/>
                    <a:pt x="73" y="1163"/>
                  </a:cubicBezTo>
                  <a:cubicBezTo>
                    <a:pt x="72" y="1162"/>
                    <a:pt x="71" y="1161"/>
                    <a:pt x="71" y="1161"/>
                  </a:cubicBezTo>
                  <a:cubicBezTo>
                    <a:pt x="70" y="1160"/>
                    <a:pt x="69" y="1159"/>
                    <a:pt x="68" y="1159"/>
                  </a:cubicBezTo>
                  <a:cubicBezTo>
                    <a:pt x="68" y="1160"/>
                    <a:pt x="68" y="1160"/>
                    <a:pt x="68" y="1160"/>
                  </a:cubicBezTo>
                  <a:cubicBezTo>
                    <a:pt x="69" y="1159"/>
                    <a:pt x="69" y="1159"/>
                    <a:pt x="69" y="1159"/>
                  </a:cubicBezTo>
                  <a:cubicBezTo>
                    <a:pt x="67" y="1157"/>
                    <a:pt x="64" y="1157"/>
                    <a:pt x="62" y="1157"/>
                  </a:cubicBezTo>
                  <a:cubicBezTo>
                    <a:pt x="61" y="1157"/>
                    <a:pt x="59" y="1157"/>
                    <a:pt x="58" y="1158"/>
                  </a:cubicBezTo>
                  <a:cubicBezTo>
                    <a:pt x="58" y="1158"/>
                    <a:pt x="58" y="1159"/>
                    <a:pt x="58" y="1159"/>
                  </a:cubicBezTo>
                  <a:cubicBezTo>
                    <a:pt x="58" y="1160"/>
                    <a:pt x="58" y="1160"/>
                    <a:pt x="58" y="1161"/>
                  </a:cubicBezTo>
                  <a:cubicBezTo>
                    <a:pt x="59" y="1161"/>
                    <a:pt x="59" y="1162"/>
                    <a:pt x="60" y="1162"/>
                  </a:cubicBezTo>
                  <a:cubicBezTo>
                    <a:pt x="62" y="1163"/>
                    <a:pt x="64" y="1164"/>
                    <a:pt x="64" y="1164"/>
                  </a:cubicBezTo>
                  <a:cubicBezTo>
                    <a:pt x="65" y="1163"/>
                    <a:pt x="65" y="1163"/>
                    <a:pt x="65" y="1163"/>
                  </a:cubicBezTo>
                  <a:cubicBezTo>
                    <a:pt x="63" y="1163"/>
                    <a:pt x="63" y="1163"/>
                    <a:pt x="63" y="1163"/>
                  </a:cubicBezTo>
                  <a:cubicBezTo>
                    <a:pt x="65" y="1170"/>
                    <a:pt x="65" y="1170"/>
                    <a:pt x="65" y="1170"/>
                  </a:cubicBezTo>
                  <a:cubicBezTo>
                    <a:pt x="65" y="1170"/>
                    <a:pt x="65" y="1170"/>
                    <a:pt x="65" y="1170"/>
                  </a:cubicBezTo>
                  <a:cubicBezTo>
                    <a:pt x="65" y="1171"/>
                    <a:pt x="65" y="1171"/>
                    <a:pt x="65" y="1171"/>
                  </a:cubicBezTo>
                  <a:cubicBezTo>
                    <a:pt x="65" y="1171"/>
                    <a:pt x="72" y="1180"/>
                    <a:pt x="77" y="1186"/>
                  </a:cubicBezTo>
                  <a:cubicBezTo>
                    <a:pt x="78" y="1186"/>
                    <a:pt x="78" y="1187"/>
                    <a:pt x="79" y="1187"/>
                  </a:cubicBezTo>
                  <a:cubicBezTo>
                    <a:pt x="80" y="1186"/>
                    <a:pt x="80" y="1186"/>
                    <a:pt x="80" y="1186"/>
                  </a:cubicBezTo>
                  <a:cubicBezTo>
                    <a:pt x="78" y="1187"/>
                    <a:pt x="78" y="1187"/>
                    <a:pt x="78" y="1187"/>
                  </a:cubicBezTo>
                  <a:cubicBezTo>
                    <a:pt x="80" y="1190"/>
                    <a:pt x="81" y="1193"/>
                    <a:pt x="82" y="1195"/>
                  </a:cubicBezTo>
                  <a:cubicBezTo>
                    <a:pt x="82" y="1196"/>
                    <a:pt x="82" y="1197"/>
                    <a:pt x="82" y="1197"/>
                  </a:cubicBezTo>
                  <a:cubicBezTo>
                    <a:pt x="82" y="1198"/>
                    <a:pt x="82" y="1198"/>
                    <a:pt x="82" y="1198"/>
                  </a:cubicBezTo>
                  <a:cubicBezTo>
                    <a:pt x="82" y="1198"/>
                    <a:pt x="82" y="1198"/>
                    <a:pt x="82" y="1198"/>
                  </a:cubicBezTo>
                  <a:cubicBezTo>
                    <a:pt x="82" y="1199"/>
                    <a:pt x="82" y="1199"/>
                    <a:pt x="82" y="1199"/>
                  </a:cubicBezTo>
                  <a:cubicBezTo>
                    <a:pt x="83" y="1200"/>
                    <a:pt x="83" y="1200"/>
                    <a:pt x="83" y="1200"/>
                  </a:cubicBezTo>
                  <a:cubicBezTo>
                    <a:pt x="89" y="1201"/>
                    <a:pt x="89" y="1201"/>
                    <a:pt x="89" y="1201"/>
                  </a:cubicBezTo>
                  <a:cubicBezTo>
                    <a:pt x="89" y="1199"/>
                    <a:pt x="89" y="1199"/>
                    <a:pt x="89" y="1199"/>
                  </a:cubicBezTo>
                  <a:cubicBezTo>
                    <a:pt x="88" y="1199"/>
                    <a:pt x="88" y="1199"/>
                    <a:pt x="88" y="1199"/>
                  </a:cubicBezTo>
                  <a:cubicBezTo>
                    <a:pt x="86" y="1206"/>
                    <a:pt x="86" y="1206"/>
                    <a:pt x="86" y="1206"/>
                  </a:cubicBezTo>
                  <a:cubicBezTo>
                    <a:pt x="86" y="1208"/>
                    <a:pt x="86" y="1208"/>
                    <a:pt x="86" y="1208"/>
                  </a:cubicBezTo>
                  <a:cubicBezTo>
                    <a:pt x="88" y="1208"/>
                    <a:pt x="88" y="1208"/>
                    <a:pt x="88" y="1208"/>
                  </a:cubicBezTo>
                  <a:cubicBezTo>
                    <a:pt x="88" y="1207"/>
                    <a:pt x="88" y="1207"/>
                    <a:pt x="88" y="1207"/>
                  </a:cubicBezTo>
                  <a:cubicBezTo>
                    <a:pt x="88" y="1208"/>
                    <a:pt x="88" y="1208"/>
                    <a:pt x="88" y="1208"/>
                  </a:cubicBezTo>
                  <a:cubicBezTo>
                    <a:pt x="88" y="1208"/>
                    <a:pt x="88" y="1208"/>
                    <a:pt x="88" y="1208"/>
                  </a:cubicBezTo>
                  <a:cubicBezTo>
                    <a:pt x="88" y="1207"/>
                    <a:pt x="88" y="1207"/>
                    <a:pt x="88" y="1207"/>
                  </a:cubicBezTo>
                  <a:cubicBezTo>
                    <a:pt x="88" y="1208"/>
                    <a:pt x="88" y="1208"/>
                    <a:pt x="88" y="1208"/>
                  </a:cubicBezTo>
                  <a:cubicBezTo>
                    <a:pt x="88" y="1208"/>
                    <a:pt x="88" y="1208"/>
                    <a:pt x="90" y="1209"/>
                  </a:cubicBezTo>
                  <a:cubicBezTo>
                    <a:pt x="91" y="1209"/>
                    <a:pt x="92" y="1211"/>
                    <a:pt x="93" y="1215"/>
                  </a:cubicBezTo>
                  <a:cubicBezTo>
                    <a:pt x="93" y="1215"/>
                    <a:pt x="93" y="1215"/>
                    <a:pt x="93" y="1215"/>
                  </a:cubicBezTo>
                  <a:cubicBezTo>
                    <a:pt x="93" y="1215"/>
                    <a:pt x="93" y="1215"/>
                    <a:pt x="93" y="1215"/>
                  </a:cubicBezTo>
                  <a:cubicBezTo>
                    <a:pt x="94" y="1216"/>
                    <a:pt x="94" y="1216"/>
                    <a:pt x="94" y="1216"/>
                  </a:cubicBezTo>
                  <a:cubicBezTo>
                    <a:pt x="94" y="1217"/>
                    <a:pt x="93" y="1217"/>
                    <a:pt x="93" y="1218"/>
                  </a:cubicBezTo>
                  <a:cubicBezTo>
                    <a:pt x="92" y="1218"/>
                    <a:pt x="91" y="1219"/>
                    <a:pt x="90" y="1219"/>
                  </a:cubicBezTo>
                  <a:cubicBezTo>
                    <a:pt x="90" y="1219"/>
                    <a:pt x="89" y="1219"/>
                    <a:pt x="88" y="1219"/>
                  </a:cubicBezTo>
                  <a:cubicBezTo>
                    <a:pt x="88" y="1220"/>
                    <a:pt x="88" y="1220"/>
                    <a:pt x="88" y="1220"/>
                  </a:cubicBezTo>
                  <a:cubicBezTo>
                    <a:pt x="88" y="1220"/>
                    <a:pt x="88" y="1220"/>
                    <a:pt x="88" y="1220"/>
                  </a:cubicBezTo>
                  <a:cubicBezTo>
                    <a:pt x="86" y="1220"/>
                    <a:pt x="86" y="1220"/>
                    <a:pt x="86" y="1220"/>
                  </a:cubicBezTo>
                  <a:cubicBezTo>
                    <a:pt x="86" y="1221"/>
                    <a:pt x="86" y="1221"/>
                    <a:pt x="86" y="1221"/>
                  </a:cubicBezTo>
                  <a:cubicBezTo>
                    <a:pt x="86" y="1229"/>
                    <a:pt x="86" y="1229"/>
                    <a:pt x="86" y="1229"/>
                  </a:cubicBezTo>
                  <a:cubicBezTo>
                    <a:pt x="86" y="1230"/>
                    <a:pt x="86" y="1230"/>
                    <a:pt x="86" y="1230"/>
                  </a:cubicBezTo>
                  <a:cubicBezTo>
                    <a:pt x="87" y="1230"/>
                    <a:pt x="87" y="1230"/>
                    <a:pt x="87" y="1230"/>
                  </a:cubicBezTo>
                  <a:cubicBezTo>
                    <a:pt x="87" y="1230"/>
                    <a:pt x="87" y="1230"/>
                    <a:pt x="87" y="1230"/>
                  </a:cubicBezTo>
                  <a:cubicBezTo>
                    <a:pt x="87" y="1231"/>
                    <a:pt x="89" y="1233"/>
                    <a:pt x="89" y="1236"/>
                  </a:cubicBezTo>
                  <a:cubicBezTo>
                    <a:pt x="89" y="1236"/>
                    <a:pt x="89" y="1236"/>
                    <a:pt x="89" y="1237"/>
                  </a:cubicBezTo>
                  <a:cubicBezTo>
                    <a:pt x="91" y="1237"/>
                    <a:pt x="91" y="1237"/>
                    <a:pt x="91" y="1237"/>
                  </a:cubicBezTo>
                  <a:cubicBezTo>
                    <a:pt x="89" y="1237"/>
                    <a:pt x="89" y="1237"/>
                    <a:pt x="89" y="1237"/>
                  </a:cubicBezTo>
                  <a:cubicBezTo>
                    <a:pt x="89" y="1237"/>
                    <a:pt x="89" y="1237"/>
                    <a:pt x="89" y="1237"/>
                  </a:cubicBezTo>
                  <a:cubicBezTo>
                    <a:pt x="89" y="1237"/>
                    <a:pt x="89" y="1237"/>
                    <a:pt x="89" y="1237"/>
                  </a:cubicBezTo>
                  <a:cubicBezTo>
                    <a:pt x="89" y="1237"/>
                    <a:pt x="89" y="1237"/>
                    <a:pt x="89" y="1237"/>
                  </a:cubicBezTo>
                  <a:cubicBezTo>
                    <a:pt x="89" y="1237"/>
                    <a:pt x="89" y="1237"/>
                    <a:pt x="89" y="1237"/>
                  </a:cubicBezTo>
                  <a:cubicBezTo>
                    <a:pt x="89" y="1237"/>
                    <a:pt x="89" y="1237"/>
                    <a:pt x="89" y="1237"/>
                  </a:cubicBezTo>
                  <a:cubicBezTo>
                    <a:pt x="89" y="1237"/>
                    <a:pt x="89" y="1237"/>
                    <a:pt x="89" y="1237"/>
                  </a:cubicBezTo>
                  <a:cubicBezTo>
                    <a:pt x="89" y="1237"/>
                    <a:pt x="89" y="1237"/>
                    <a:pt x="89" y="1237"/>
                  </a:cubicBezTo>
                  <a:cubicBezTo>
                    <a:pt x="89" y="1237"/>
                    <a:pt x="89" y="1237"/>
                    <a:pt x="89" y="1237"/>
                  </a:cubicBezTo>
                  <a:cubicBezTo>
                    <a:pt x="89" y="1237"/>
                    <a:pt x="88" y="1236"/>
                    <a:pt x="87" y="1236"/>
                  </a:cubicBezTo>
                  <a:cubicBezTo>
                    <a:pt x="87" y="1235"/>
                    <a:pt x="87" y="1235"/>
                    <a:pt x="87" y="1235"/>
                  </a:cubicBezTo>
                  <a:cubicBezTo>
                    <a:pt x="86" y="1235"/>
                    <a:pt x="86" y="1235"/>
                    <a:pt x="86" y="1235"/>
                  </a:cubicBezTo>
                  <a:cubicBezTo>
                    <a:pt x="86" y="1235"/>
                    <a:pt x="86" y="1235"/>
                    <a:pt x="86" y="1235"/>
                  </a:cubicBezTo>
                  <a:cubicBezTo>
                    <a:pt x="84" y="1233"/>
                    <a:pt x="84" y="1233"/>
                    <a:pt x="84" y="1233"/>
                  </a:cubicBezTo>
                  <a:cubicBezTo>
                    <a:pt x="84" y="1236"/>
                    <a:pt x="84" y="1236"/>
                    <a:pt x="84" y="1236"/>
                  </a:cubicBezTo>
                  <a:cubicBezTo>
                    <a:pt x="82" y="1241"/>
                    <a:pt x="82" y="1241"/>
                    <a:pt x="82" y="1241"/>
                  </a:cubicBezTo>
                  <a:cubicBezTo>
                    <a:pt x="82" y="1243"/>
                    <a:pt x="82" y="1243"/>
                    <a:pt x="82" y="1243"/>
                  </a:cubicBezTo>
                  <a:cubicBezTo>
                    <a:pt x="84" y="1243"/>
                    <a:pt x="84" y="1243"/>
                    <a:pt x="84" y="1243"/>
                  </a:cubicBezTo>
                  <a:cubicBezTo>
                    <a:pt x="90" y="1241"/>
                    <a:pt x="90" y="1241"/>
                    <a:pt x="90" y="1241"/>
                  </a:cubicBezTo>
                  <a:cubicBezTo>
                    <a:pt x="89" y="1240"/>
                    <a:pt x="89" y="1240"/>
                    <a:pt x="89" y="1240"/>
                  </a:cubicBezTo>
                  <a:cubicBezTo>
                    <a:pt x="89" y="1241"/>
                    <a:pt x="89" y="1241"/>
                    <a:pt x="89" y="1241"/>
                  </a:cubicBezTo>
                  <a:cubicBezTo>
                    <a:pt x="89" y="1241"/>
                    <a:pt x="92" y="1242"/>
                    <a:pt x="95" y="1243"/>
                  </a:cubicBezTo>
                  <a:cubicBezTo>
                    <a:pt x="98" y="1243"/>
                    <a:pt x="101" y="1244"/>
                    <a:pt x="104" y="1245"/>
                  </a:cubicBezTo>
                  <a:cubicBezTo>
                    <a:pt x="107" y="1245"/>
                    <a:pt x="110" y="1246"/>
                    <a:pt x="112" y="1246"/>
                  </a:cubicBezTo>
                  <a:cubicBezTo>
                    <a:pt x="113" y="1246"/>
                    <a:pt x="115" y="1245"/>
                    <a:pt x="116" y="1245"/>
                  </a:cubicBezTo>
                  <a:cubicBezTo>
                    <a:pt x="121" y="1243"/>
                    <a:pt x="127" y="1239"/>
                    <a:pt x="133" y="1237"/>
                  </a:cubicBezTo>
                  <a:cubicBezTo>
                    <a:pt x="134" y="1237"/>
                    <a:pt x="136" y="1237"/>
                    <a:pt x="137" y="1237"/>
                  </a:cubicBezTo>
                  <a:cubicBezTo>
                    <a:pt x="139" y="1237"/>
                    <a:pt x="141" y="1237"/>
                    <a:pt x="142" y="1238"/>
                  </a:cubicBezTo>
                  <a:cubicBezTo>
                    <a:pt x="142" y="1239"/>
                    <a:pt x="143" y="1239"/>
                    <a:pt x="143" y="1239"/>
                  </a:cubicBezTo>
                  <a:cubicBezTo>
                    <a:pt x="143" y="1239"/>
                    <a:pt x="143" y="1239"/>
                    <a:pt x="143" y="1239"/>
                  </a:cubicBezTo>
                  <a:cubicBezTo>
                    <a:pt x="143" y="1240"/>
                    <a:pt x="143" y="1240"/>
                    <a:pt x="143" y="1240"/>
                  </a:cubicBezTo>
                  <a:cubicBezTo>
                    <a:pt x="143" y="1240"/>
                    <a:pt x="143" y="1240"/>
                    <a:pt x="143" y="1240"/>
                  </a:cubicBezTo>
                  <a:cubicBezTo>
                    <a:pt x="144" y="1240"/>
                    <a:pt x="144" y="1240"/>
                    <a:pt x="144" y="1240"/>
                  </a:cubicBezTo>
                  <a:cubicBezTo>
                    <a:pt x="145" y="1240"/>
                    <a:pt x="145" y="1240"/>
                    <a:pt x="145" y="1240"/>
                  </a:cubicBezTo>
                  <a:cubicBezTo>
                    <a:pt x="153" y="1239"/>
                    <a:pt x="153" y="1239"/>
                    <a:pt x="153" y="1239"/>
                  </a:cubicBezTo>
                  <a:cubicBezTo>
                    <a:pt x="154" y="1239"/>
                    <a:pt x="154" y="1239"/>
                    <a:pt x="154" y="1239"/>
                  </a:cubicBezTo>
                  <a:cubicBezTo>
                    <a:pt x="154" y="1238"/>
                    <a:pt x="154" y="1238"/>
                    <a:pt x="154" y="1238"/>
                  </a:cubicBezTo>
                  <a:cubicBezTo>
                    <a:pt x="154" y="1238"/>
                    <a:pt x="156" y="1235"/>
                    <a:pt x="158" y="1231"/>
                  </a:cubicBezTo>
                  <a:cubicBezTo>
                    <a:pt x="159" y="1227"/>
                    <a:pt x="161" y="1222"/>
                    <a:pt x="162" y="1219"/>
                  </a:cubicBezTo>
                  <a:cubicBezTo>
                    <a:pt x="161" y="1218"/>
                    <a:pt x="161" y="1218"/>
                    <a:pt x="161" y="1218"/>
                  </a:cubicBezTo>
                  <a:cubicBezTo>
                    <a:pt x="162" y="1219"/>
                    <a:pt x="162" y="1219"/>
                    <a:pt x="162" y="1219"/>
                  </a:cubicBezTo>
                  <a:cubicBezTo>
                    <a:pt x="162" y="1218"/>
                    <a:pt x="162" y="1218"/>
                    <a:pt x="162" y="1217"/>
                  </a:cubicBezTo>
                  <a:cubicBezTo>
                    <a:pt x="162" y="1216"/>
                    <a:pt x="161" y="1214"/>
                    <a:pt x="160" y="1213"/>
                  </a:cubicBezTo>
                  <a:cubicBezTo>
                    <a:pt x="159" y="1212"/>
                    <a:pt x="157" y="1211"/>
                    <a:pt x="155" y="1209"/>
                  </a:cubicBezTo>
                  <a:cubicBezTo>
                    <a:pt x="154" y="1207"/>
                    <a:pt x="153" y="1206"/>
                    <a:pt x="153" y="1204"/>
                  </a:cubicBezTo>
                  <a:cubicBezTo>
                    <a:pt x="153" y="1203"/>
                    <a:pt x="153" y="1201"/>
                    <a:pt x="154" y="1199"/>
                  </a:cubicBezTo>
                  <a:cubicBezTo>
                    <a:pt x="156" y="1195"/>
                    <a:pt x="158" y="1192"/>
                    <a:pt x="160" y="1188"/>
                  </a:cubicBezTo>
                  <a:cubicBezTo>
                    <a:pt x="161" y="1187"/>
                    <a:pt x="162" y="1185"/>
                    <a:pt x="163" y="1184"/>
                  </a:cubicBezTo>
                  <a:cubicBezTo>
                    <a:pt x="163" y="1183"/>
                    <a:pt x="164" y="1182"/>
                    <a:pt x="165" y="1182"/>
                  </a:cubicBezTo>
                  <a:cubicBezTo>
                    <a:pt x="163" y="1181"/>
                    <a:pt x="163" y="1181"/>
                    <a:pt x="163" y="1181"/>
                  </a:cubicBezTo>
                  <a:cubicBezTo>
                    <a:pt x="164" y="1182"/>
                    <a:pt x="164" y="1182"/>
                    <a:pt x="164" y="1182"/>
                  </a:cubicBezTo>
                  <a:cubicBezTo>
                    <a:pt x="164" y="1182"/>
                    <a:pt x="165" y="1182"/>
                    <a:pt x="165" y="1182"/>
                  </a:cubicBezTo>
                  <a:cubicBezTo>
                    <a:pt x="166" y="1182"/>
                    <a:pt x="169" y="1183"/>
                    <a:pt x="171" y="1183"/>
                  </a:cubicBezTo>
                  <a:cubicBezTo>
                    <a:pt x="173" y="1184"/>
                    <a:pt x="175" y="1185"/>
                    <a:pt x="177" y="1185"/>
                  </a:cubicBezTo>
                  <a:cubicBezTo>
                    <a:pt x="178" y="1185"/>
                    <a:pt x="178" y="1185"/>
                    <a:pt x="179" y="1185"/>
                  </a:cubicBezTo>
                  <a:cubicBezTo>
                    <a:pt x="179" y="1184"/>
                    <a:pt x="179" y="1184"/>
                    <a:pt x="179" y="1184"/>
                  </a:cubicBezTo>
                  <a:cubicBezTo>
                    <a:pt x="179" y="1184"/>
                    <a:pt x="179" y="1184"/>
                    <a:pt x="179" y="1184"/>
                  </a:cubicBezTo>
                  <a:cubicBezTo>
                    <a:pt x="180" y="1183"/>
                    <a:pt x="181" y="1182"/>
                    <a:pt x="181" y="1181"/>
                  </a:cubicBezTo>
                  <a:cubicBezTo>
                    <a:pt x="181" y="1178"/>
                    <a:pt x="180" y="1176"/>
                    <a:pt x="179" y="1173"/>
                  </a:cubicBezTo>
                  <a:cubicBezTo>
                    <a:pt x="178" y="1171"/>
                    <a:pt x="177" y="1169"/>
                    <a:pt x="177" y="1169"/>
                  </a:cubicBezTo>
                  <a:cubicBezTo>
                    <a:pt x="176" y="1170"/>
                    <a:pt x="176" y="1170"/>
                    <a:pt x="176" y="1170"/>
                  </a:cubicBezTo>
                  <a:cubicBezTo>
                    <a:pt x="176" y="1171"/>
                    <a:pt x="176" y="1171"/>
                    <a:pt x="176" y="1171"/>
                  </a:cubicBezTo>
                  <a:cubicBezTo>
                    <a:pt x="200" y="1169"/>
                    <a:pt x="200" y="1169"/>
                    <a:pt x="200" y="1169"/>
                  </a:cubicBezTo>
                  <a:cubicBezTo>
                    <a:pt x="200" y="1167"/>
                    <a:pt x="200" y="1167"/>
                    <a:pt x="200" y="1167"/>
                  </a:cubicBezTo>
                  <a:cubicBezTo>
                    <a:pt x="200" y="1168"/>
                    <a:pt x="200" y="1168"/>
                    <a:pt x="200" y="1168"/>
                  </a:cubicBezTo>
                  <a:cubicBezTo>
                    <a:pt x="210" y="1171"/>
                    <a:pt x="210" y="1171"/>
                    <a:pt x="210" y="1171"/>
                  </a:cubicBezTo>
                  <a:cubicBezTo>
                    <a:pt x="211" y="1171"/>
                    <a:pt x="211" y="1171"/>
                    <a:pt x="211" y="1171"/>
                  </a:cubicBezTo>
                  <a:cubicBezTo>
                    <a:pt x="212" y="1171"/>
                    <a:pt x="212" y="1171"/>
                    <a:pt x="212" y="1171"/>
                  </a:cubicBezTo>
                  <a:cubicBezTo>
                    <a:pt x="220" y="1164"/>
                    <a:pt x="220" y="1164"/>
                    <a:pt x="220" y="1164"/>
                  </a:cubicBezTo>
                  <a:cubicBezTo>
                    <a:pt x="219" y="1163"/>
                    <a:pt x="219" y="1163"/>
                    <a:pt x="219" y="1163"/>
                  </a:cubicBezTo>
                  <a:cubicBezTo>
                    <a:pt x="218" y="1164"/>
                    <a:pt x="218" y="1164"/>
                    <a:pt x="218" y="1164"/>
                  </a:cubicBezTo>
                  <a:cubicBezTo>
                    <a:pt x="233" y="1175"/>
                    <a:pt x="233" y="1175"/>
                    <a:pt x="233" y="1175"/>
                  </a:cubicBezTo>
                  <a:cubicBezTo>
                    <a:pt x="234" y="1176"/>
                    <a:pt x="234" y="1176"/>
                    <a:pt x="234" y="1176"/>
                  </a:cubicBezTo>
                  <a:cubicBezTo>
                    <a:pt x="235" y="1174"/>
                    <a:pt x="235" y="1174"/>
                    <a:pt x="235" y="1174"/>
                  </a:cubicBezTo>
                  <a:cubicBezTo>
                    <a:pt x="235" y="1174"/>
                    <a:pt x="235" y="1174"/>
                    <a:pt x="236" y="1173"/>
                  </a:cubicBezTo>
                  <a:cubicBezTo>
                    <a:pt x="237" y="1171"/>
                    <a:pt x="238" y="1168"/>
                    <a:pt x="239" y="1166"/>
                  </a:cubicBezTo>
                  <a:cubicBezTo>
                    <a:pt x="240" y="1165"/>
                    <a:pt x="241" y="1164"/>
                    <a:pt x="241" y="1163"/>
                  </a:cubicBezTo>
                  <a:cubicBezTo>
                    <a:pt x="242" y="1162"/>
                    <a:pt x="242" y="1162"/>
                    <a:pt x="242" y="1162"/>
                  </a:cubicBezTo>
                  <a:cubicBezTo>
                    <a:pt x="243" y="1161"/>
                    <a:pt x="243" y="1161"/>
                    <a:pt x="243" y="1161"/>
                  </a:cubicBezTo>
                  <a:cubicBezTo>
                    <a:pt x="243" y="1161"/>
                    <a:pt x="243" y="1161"/>
                    <a:pt x="243" y="1161"/>
                  </a:cubicBezTo>
                  <a:cubicBezTo>
                    <a:pt x="243" y="1160"/>
                    <a:pt x="244" y="1160"/>
                    <a:pt x="244" y="1159"/>
                  </a:cubicBezTo>
                  <a:cubicBezTo>
                    <a:pt x="245" y="1153"/>
                    <a:pt x="247" y="1138"/>
                    <a:pt x="247" y="1138"/>
                  </a:cubicBezTo>
                  <a:cubicBezTo>
                    <a:pt x="246" y="1137"/>
                    <a:pt x="246" y="1137"/>
                    <a:pt x="246" y="1137"/>
                  </a:cubicBezTo>
                  <a:cubicBezTo>
                    <a:pt x="247" y="1138"/>
                    <a:pt x="247" y="1138"/>
                    <a:pt x="247" y="1138"/>
                  </a:cubicBezTo>
                  <a:cubicBezTo>
                    <a:pt x="251" y="1124"/>
                    <a:pt x="251" y="1124"/>
                    <a:pt x="251" y="1124"/>
                  </a:cubicBezTo>
                  <a:cubicBezTo>
                    <a:pt x="250" y="1124"/>
                    <a:pt x="250" y="1124"/>
                    <a:pt x="250" y="1124"/>
                  </a:cubicBezTo>
                  <a:cubicBezTo>
                    <a:pt x="251" y="1125"/>
                    <a:pt x="251" y="1125"/>
                    <a:pt x="251" y="1125"/>
                  </a:cubicBezTo>
                  <a:cubicBezTo>
                    <a:pt x="256" y="1121"/>
                    <a:pt x="256" y="1121"/>
                    <a:pt x="256" y="1121"/>
                  </a:cubicBezTo>
                  <a:cubicBezTo>
                    <a:pt x="257" y="1121"/>
                    <a:pt x="257" y="1121"/>
                    <a:pt x="257" y="1121"/>
                  </a:cubicBezTo>
                  <a:cubicBezTo>
                    <a:pt x="257" y="1120"/>
                    <a:pt x="257" y="1120"/>
                    <a:pt x="257" y="1120"/>
                  </a:cubicBezTo>
                  <a:cubicBezTo>
                    <a:pt x="259" y="1109"/>
                    <a:pt x="261" y="1104"/>
                    <a:pt x="261" y="1101"/>
                  </a:cubicBezTo>
                  <a:cubicBezTo>
                    <a:pt x="262" y="1098"/>
                    <a:pt x="262" y="1098"/>
                    <a:pt x="262" y="1098"/>
                  </a:cubicBezTo>
                  <a:cubicBezTo>
                    <a:pt x="262" y="1098"/>
                    <a:pt x="262" y="1098"/>
                    <a:pt x="262" y="1098"/>
                  </a:cubicBezTo>
                  <a:cubicBezTo>
                    <a:pt x="262" y="1098"/>
                    <a:pt x="262" y="1098"/>
                    <a:pt x="262" y="1098"/>
                  </a:cubicBezTo>
                  <a:cubicBezTo>
                    <a:pt x="259" y="1090"/>
                    <a:pt x="259" y="1090"/>
                    <a:pt x="259" y="1090"/>
                  </a:cubicBezTo>
                  <a:cubicBezTo>
                    <a:pt x="258" y="1090"/>
                    <a:pt x="258" y="1090"/>
                    <a:pt x="258" y="1090"/>
                  </a:cubicBezTo>
                  <a:cubicBezTo>
                    <a:pt x="258" y="1091"/>
                    <a:pt x="258" y="1091"/>
                    <a:pt x="258" y="1091"/>
                  </a:cubicBezTo>
                  <a:cubicBezTo>
                    <a:pt x="259" y="1091"/>
                    <a:pt x="260" y="1091"/>
                    <a:pt x="261" y="1090"/>
                  </a:cubicBezTo>
                  <a:cubicBezTo>
                    <a:pt x="262" y="1089"/>
                    <a:pt x="264" y="1088"/>
                    <a:pt x="265" y="1085"/>
                  </a:cubicBezTo>
                  <a:cubicBezTo>
                    <a:pt x="265" y="1085"/>
                    <a:pt x="265" y="1085"/>
                    <a:pt x="265" y="1085"/>
                  </a:cubicBezTo>
                  <a:cubicBezTo>
                    <a:pt x="265" y="1085"/>
                    <a:pt x="265" y="1085"/>
                    <a:pt x="265" y="1085"/>
                  </a:cubicBezTo>
                  <a:cubicBezTo>
                    <a:pt x="265" y="1084"/>
                    <a:pt x="265" y="1084"/>
                    <a:pt x="265" y="1083"/>
                  </a:cubicBezTo>
                  <a:cubicBezTo>
                    <a:pt x="265" y="1080"/>
                    <a:pt x="264" y="1078"/>
                    <a:pt x="262" y="1077"/>
                  </a:cubicBezTo>
                  <a:cubicBezTo>
                    <a:pt x="261" y="1076"/>
                    <a:pt x="260" y="1075"/>
                    <a:pt x="260" y="1075"/>
                  </a:cubicBezTo>
                  <a:cubicBezTo>
                    <a:pt x="259" y="1077"/>
                    <a:pt x="259" y="1077"/>
                    <a:pt x="259" y="1077"/>
                  </a:cubicBezTo>
                  <a:cubicBezTo>
                    <a:pt x="261" y="1077"/>
                    <a:pt x="261" y="1077"/>
                    <a:pt x="261" y="1077"/>
                  </a:cubicBezTo>
                  <a:cubicBezTo>
                    <a:pt x="262" y="1058"/>
                    <a:pt x="262" y="1058"/>
                    <a:pt x="262" y="1058"/>
                  </a:cubicBezTo>
                  <a:cubicBezTo>
                    <a:pt x="261" y="1058"/>
                    <a:pt x="261" y="1058"/>
                    <a:pt x="261" y="1058"/>
                  </a:cubicBezTo>
                  <a:cubicBezTo>
                    <a:pt x="260" y="1059"/>
                    <a:pt x="260" y="1059"/>
                    <a:pt x="260" y="1059"/>
                  </a:cubicBezTo>
                  <a:cubicBezTo>
                    <a:pt x="260" y="1059"/>
                    <a:pt x="261" y="1059"/>
                    <a:pt x="261" y="1059"/>
                  </a:cubicBezTo>
                  <a:cubicBezTo>
                    <a:pt x="262" y="1059"/>
                    <a:pt x="264" y="1059"/>
                    <a:pt x="265" y="1058"/>
                  </a:cubicBezTo>
                  <a:cubicBezTo>
                    <a:pt x="266" y="1056"/>
                    <a:pt x="268" y="1055"/>
                    <a:pt x="269" y="1051"/>
                  </a:cubicBezTo>
                  <a:cubicBezTo>
                    <a:pt x="267" y="1051"/>
                    <a:pt x="267" y="1051"/>
                    <a:pt x="267" y="1051"/>
                  </a:cubicBezTo>
                  <a:cubicBezTo>
                    <a:pt x="269" y="1052"/>
                    <a:pt x="269" y="1052"/>
                    <a:pt x="269" y="1052"/>
                  </a:cubicBezTo>
                  <a:cubicBezTo>
                    <a:pt x="269" y="1050"/>
                    <a:pt x="270" y="1049"/>
                    <a:pt x="270" y="1048"/>
                  </a:cubicBezTo>
                  <a:cubicBezTo>
                    <a:pt x="270" y="1047"/>
                    <a:pt x="269" y="1046"/>
                    <a:pt x="269" y="1045"/>
                  </a:cubicBezTo>
                  <a:cubicBezTo>
                    <a:pt x="268" y="1043"/>
                    <a:pt x="267" y="1042"/>
                    <a:pt x="266" y="1041"/>
                  </a:cubicBezTo>
                  <a:cubicBezTo>
                    <a:pt x="263" y="1038"/>
                    <a:pt x="260" y="1036"/>
                    <a:pt x="260" y="1036"/>
                  </a:cubicBezTo>
                  <a:cubicBezTo>
                    <a:pt x="259" y="1037"/>
                    <a:pt x="259" y="1037"/>
                    <a:pt x="259" y="1037"/>
                  </a:cubicBezTo>
                  <a:cubicBezTo>
                    <a:pt x="260" y="1038"/>
                    <a:pt x="260" y="1038"/>
                    <a:pt x="260" y="1038"/>
                  </a:cubicBezTo>
                  <a:cubicBezTo>
                    <a:pt x="263" y="1036"/>
                    <a:pt x="263" y="1036"/>
                    <a:pt x="263" y="1036"/>
                  </a:cubicBezTo>
                  <a:cubicBezTo>
                    <a:pt x="263" y="1035"/>
                    <a:pt x="263" y="1035"/>
                    <a:pt x="263" y="1035"/>
                  </a:cubicBezTo>
                  <a:cubicBezTo>
                    <a:pt x="263" y="1035"/>
                    <a:pt x="263" y="1035"/>
                    <a:pt x="263" y="1035"/>
                  </a:cubicBezTo>
                  <a:cubicBezTo>
                    <a:pt x="264" y="1027"/>
                    <a:pt x="265" y="1024"/>
                    <a:pt x="265" y="1023"/>
                  </a:cubicBezTo>
                  <a:cubicBezTo>
                    <a:pt x="265" y="1023"/>
                    <a:pt x="265" y="1023"/>
                    <a:pt x="265" y="1023"/>
                  </a:cubicBezTo>
                  <a:cubicBezTo>
                    <a:pt x="265" y="1023"/>
                    <a:pt x="265" y="1023"/>
                    <a:pt x="265" y="1023"/>
                  </a:cubicBezTo>
                  <a:cubicBezTo>
                    <a:pt x="265" y="1023"/>
                    <a:pt x="265" y="1023"/>
                    <a:pt x="265" y="1023"/>
                  </a:cubicBezTo>
                  <a:cubicBezTo>
                    <a:pt x="265" y="1022"/>
                    <a:pt x="265" y="1022"/>
                    <a:pt x="265" y="1022"/>
                  </a:cubicBezTo>
                  <a:cubicBezTo>
                    <a:pt x="265" y="1022"/>
                    <a:pt x="265" y="1022"/>
                    <a:pt x="265" y="1022"/>
                  </a:cubicBezTo>
                  <a:cubicBezTo>
                    <a:pt x="265" y="1022"/>
                    <a:pt x="265" y="1022"/>
                    <a:pt x="265" y="1022"/>
                  </a:cubicBezTo>
                  <a:cubicBezTo>
                    <a:pt x="263" y="1015"/>
                    <a:pt x="262" y="1013"/>
                    <a:pt x="262" y="1013"/>
                  </a:cubicBezTo>
                  <a:cubicBezTo>
                    <a:pt x="262" y="1013"/>
                    <a:pt x="262" y="1013"/>
                    <a:pt x="262" y="1013"/>
                  </a:cubicBezTo>
                  <a:cubicBezTo>
                    <a:pt x="262" y="1013"/>
                    <a:pt x="262" y="1013"/>
                    <a:pt x="262" y="1013"/>
                  </a:cubicBezTo>
                  <a:cubicBezTo>
                    <a:pt x="262" y="1011"/>
                    <a:pt x="262" y="1011"/>
                    <a:pt x="262" y="1011"/>
                  </a:cubicBezTo>
                  <a:cubicBezTo>
                    <a:pt x="261" y="1011"/>
                    <a:pt x="261" y="1011"/>
                    <a:pt x="261" y="1011"/>
                  </a:cubicBezTo>
                  <a:cubicBezTo>
                    <a:pt x="255" y="1011"/>
                    <a:pt x="255" y="1011"/>
                    <a:pt x="255" y="1011"/>
                  </a:cubicBezTo>
                  <a:cubicBezTo>
                    <a:pt x="255" y="1013"/>
                    <a:pt x="255" y="1013"/>
                    <a:pt x="255" y="1013"/>
                  </a:cubicBezTo>
                  <a:cubicBezTo>
                    <a:pt x="257" y="1013"/>
                    <a:pt x="257" y="1013"/>
                    <a:pt x="257" y="1013"/>
                  </a:cubicBezTo>
                  <a:cubicBezTo>
                    <a:pt x="256" y="1013"/>
                    <a:pt x="256" y="1013"/>
                    <a:pt x="256" y="1013"/>
                  </a:cubicBezTo>
                  <a:cubicBezTo>
                    <a:pt x="257" y="1013"/>
                    <a:pt x="257" y="1013"/>
                    <a:pt x="257" y="1013"/>
                  </a:cubicBezTo>
                  <a:cubicBezTo>
                    <a:pt x="257" y="1013"/>
                    <a:pt x="257" y="1013"/>
                    <a:pt x="257" y="1013"/>
                  </a:cubicBezTo>
                  <a:cubicBezTo>
                    <a:pt x="256" y="1013"/>
                    <a:pt x="256" y="1013"/>
                    <a:pt x="256" y="1013"/>
                  </a:cubicBezTo>
                  <a:cubicBezTo>
                    <a:pt x="257" y="1013"/>
                    <a:pt x="257" y="1013"/>
                    <a:pt x="257" y="1013"/>
                  </a:cubicBezTo>
                  <a:cubicBezTo>
                    <a:pt x="257" y="1013"/>
                    <a:pt x="257" y="1013"/>
                    <a:pt x="257" y="1013"/>
                  </a:cubicBezTo>
                  <a:cubicBezTo>
                    <a:pt x="257" y="1012"/>
                    <a:pt x="257" y="1011"/>
                    <a:pt x="260" y="1010"/>
                  </a:cubicBezTo>
                  <a:cubicBezTo>
                    <a:pt x="259" y="1009"/>
                    <a:pt x="259" y="1009"/>
                    <a:pt x="259" y="1009"/>
                  </a:cubicBezTo>
                  <a:cubicBezTo>
                    <a:pt x="259" y="1010"/>
                    <a:pt x="259" y="1010"/>
                    <a:pt x="259" y="1010"/>
                  </a:cubicBezTo>
                  <a:cubicBezTo>
                    <a:pt x="261" y="1010"/>
                    <a:pt x="262" y="1011"/>
                    <a:pt x="263" y="1011"/>
                  </a:cubicBezTo>
                  <a:cubicBezTo>
                    <a:pt x="265" y="1012"/>
                    <a:pt x="266" y="1013"/>
                    <a:pt x="267" y="1013"/>
                  </a:cubicBezTo>
                  <a:cubicBezTo>
                    <a:pt x="267" y="1013"/>
                    <a:pt x="267" y="1014"/>
                    <a:pt x="267" y="1014"/>
                  </a:cubicBezTo>
                  <a:cubicBezTo>
                    <a:pt x="268" y="1014"/>
                    <a:pt x="268" y="1014"/>
                    <a:pt x="268" y="1014"/>
                  </a:cubicBezTo>
                  <a:cubicBezTo>
                    <a:pt x="268" y="1014"/>
                    <a:pt x="268" y="1014"/>
                    <a:pt x="268" y="1014"/>
                  </a:cubicBezTo>
                  <a:cubicBezTo>
                    <a:pt x="271" y="1017"/>
                    <a:pt x="271" y="1017"/>
                    <a:pt x="271" y="1017"/>
                  </a:cubicBezTo>
                  <a:cubicBezTo>
                    <a:pt x="270" y="1013"/>
                    <a:pt x="270" y="1013"/>
                    <a:pt x="270" y="1013"/>
                  </a:cubicBezTo>
                  <a:cubicBezTo>
                    <a:pt x="270" y="1012"/>
                    <a:pt x="270" y="1011"/>
                    <a:pt x="270" y="1011"/>
                  </a:cubicBezTo>
                  <a:cubicBezTo>
                    <a:pt x="270" y="1011"/>
                    <a:pt x="270" y="1011"/>
                    <a:pt x="270" y="1011"/>
                  </a:cubicBezTo>
                  <a:cubicBezTo>
                    <a:pt x="270" y="1011"/>
                    <a:pt x="270" y="1011"/>
                    <a:pt x="270" y="1011"/>
                  </a:cubicBezTo>
                  <a:cubicBezTo>
                    <a:pt x="269" y="1005"/>
                    <a:pt x="269" y="1005"/>
                    <a:pt x="269" y="1005"/>
                  </a:cubicBezTo>
                  <a:cubicBezTo>
                    <a:pt x="269" y="1004"/>
                    <a:pt x="269" y="1004"/>
                    <a:pt x="269" y="1004"/>
                  </a:cubicBezTo>
                  <a:cubicBezTo>
                    <a:pt x="268" y="1004"/>
                    <a:pt x="268" y="1004"/>
                    <a:pt x="268" y="1004"/>
                  </a:cubicBezTo>
                  <a:cubicBezTo>
                    <a:pt x="263" y="1001"/>
                    <a:pt x="263" y="1001"/>
                    <a:pt x="263" y="1001"/>
                  </a:cubicBezTo>
                  <a:cubicBezTo>
                    <a:pt x="262" y="1002"/>
                    <a:pt x="262" y="1002"/>
                    <a:pt x="262" y="1002"/>
                  </a:cubicBezTo>
                  <a:cubicBezTo>
                    <a:pt x="262" y="1004"/>
                    <a:pt x="262" y="1004"/>
                    <a:pt x="262" y="1004"/>
                  </a:cubicBezTo>
                  <a:cubicBezTo>
                    <a:pt x="267" y="1002"/>
                    <a:pt x="267" y="1002"/>
                    <a:pt x="267" y="1002"/>
                  </a:cubicBezTo>
                  <a:cubicBezTo>
                    <a:pt x="268" y="1002"/>
                    <a:pt x="268" y="1002"/>
                    <a:pt x="268" y="1002"/>
                  </a:cubicBezTo>
                  <a:cubicBezTo>
                    <a:pt x="268" y="1001"/>
                    <a:pt x="268" y="1001"/>
                    <a:pt x="268" y="1001"/>
                  </a:cubicBezTo>
                  <a:cubicBezTo>
                    <a:pt x="268" y="1001"/>
                    <a:pt x="268" y="1000"/>
                    <a:pt x="268" y="999"/>
                  </a:cubicBezTo>
                  <a:cubicBezTo>
                    <a:pt x="268" y="998"/>
                    <a:pt x="268" y="995"/>
                    <a:pt x="268" y="992"/>
                  </a:cubicBezTo>
                  <a:cubicBezTo>
                    <a:pt x="269" y="990"/>
                    <a:pt x="269" y="987"/>
                    <a:pt x="270" y="985"/>
                  </a:cubicBezTo>
                  <a:cubicBezTo>
                    <a:pt x="269" y="985"/>
                    <a:pt x="269" y="985"/>
                    <a:pt x="269" y="985"/>
                  </a:cubicBezTo>
                  <a:cubicBezTo>
                    <a:pt x="270" y="986"/>
                    <a:pt x="270" y="986"/>
                    <a:pt x="270" y="986"/>
                  </a:cubicBezTo>
                  <a:cubicBezTo>
                    <a:pt x="271" y="985"/>
                    <a:pt x="271" y="983"/>
                    <a:pt x="271" y="982"/>
                  </a:cubicBezTo>
                  <a:cubicBezTo>
                    <a:pt x="271" y="981"/>
                    <a:pt x="270" y="979"/>
                    <a:pt x="270" y="978"/>
                  </a:cubicBezTo>
                  <a:cubicBezTo>
                    <a:pt x="269" y="977"/>
                    <a:pt x="268" y="976"/>
                    <a:pt x="267" y="975"/>
                  </a:cubicBezTo>
                  <a:cubicBezTo>
                    <a:pt x="264" y="973"/>
                    <a:pt x="262" y="972"/>
                    <a:pt x="262" y="971"/>
                  </a:cubicBezTo>
                  <a:cubicBezTo>
                    <a:pt x="261" y="973"/>
                    <a:pt x="261" y="973"/>
                    <a:pt x="261" y="973"/>
                  </a:cubicBezTo>
                  <a:cubicBezTo>
                    <a:pt x="262" y="972"/>
                    <a:pt x="262" y="972"/>
                    <a:pt x="262" y="972"/>
                  </a:cubicBezTo>
                  <a:cubicBezTo>
                    <a:pt x="262" y="972"/>
                    <a:pt x="262" y="972"/>
                    <a:pt x="262" y="972"/>
                  </a:cubicBezTo>
                  <a:cubicBezTo>
                    <a:pt x="261" y="972"/>
                    <a:pt x="261" y="972"/>
                    <a:pt x="261" y="972"/>
                  </a:cubicBezTo>
                  <a:cubicBezTo>
                    <a:pt x="261" y="974"/>
                    <a:pt x="261" y="974"/>
                    <a:pt x="261" y="974"/>
                  </a:cubicBezTo>
                  <a:cubicBezTo>
                    <a:pt x="263" y="973"/>
                    <a:pt x="264" y="973"/>
                    <a:pt x="265" y="973"/>
                  </a:cubicBezTo>
                  <a:cubicBezTo>
                    <a:pt x="265" y="973"/>
                    <a:pt x="265" y="973"/>
                    <a:pt x="265" y="973"/>
                  </a:cubicBezTo>
                  <a:cubicBezTo>
                    <a:pt x="265" y="973"/>
                    <a:pt x="265" y="973"/>
                    <a:pt x="265" y="973"/>
                  </a:cubicBezTo>
                  <a:cubicBezTo>
                    <a:pt x="265" y="973"/>
                    <a:pt x="265" y="973"/>
                    <a:pt x="265" y="973"/>
                  </a:cubicBezTo>
                  <a:cubicBezTo>
                    <a:pt x="265" y="973"/>
                    <a:pt x="265" y="973"/>
                    <a:pt x="265" y="973"/>
                  </a:cubicBezTo>
                  <a:cubicBezTo>
                    <a:pt x="265" y="973"/>
                    <a:pt x="265" y="973"/>
                    <a:pt x="265" y="973"/>
                  </a:cubicBezTo>
                  <a:cubicBezTo>
                    <a:pt x="265" y="971"/>
                    <a:pt x="265" y="971"/>
                    <a:pt x="265" y="971"/>
                  </a:cubicBezTo>
                  <a:cubicBezTo>
                    <a:pt x="265" y="973"/>
                    <a:pt x="265" y="973"/>
                    <a:pt x="265" y="973"/>
                  </a:cubicBezTo>
                  <a:cubicBezTo>
                    <a:pt x="265" y="971"/>
                    <a:pt x="265" y="971"/>
                    <a:pt x="265" y="971"/>
                  </a:cubicBezTo>
                  <a:cubicBezTo>
                    <a:pt x="265" y="973"/>
                    <a:pt x="265" y="973"/>
                    <a:pt x="265" y="973"/>
                  </a:cubicBezTo>
                  <a:cubicBezTo>
                    <a:pt x="265" y="973"/>
                    <a:pt x="265" y="973"/>
                    <a:pt x="265" y="973"/>
                  </a:cubicBezTo>
                  <a:cubicBezTo>
                    <a:pt x="265" y="972"/>
                    <a:pt x="265" y="972"/>
                    <a:pt x="265" y="972"/>
                  </a:cubicBezTo>
                  <a:cubicBezTo>
                    <a:pt x="267" y="972"/>
                    <a:pt x="267" y="972"/>
                    <a:pt x="267" y="972"/>
                  </a:cubicBezTo>
                  <a:cubicBezTo>
                    <a:pt x="266" y="970"/>
                    <a:pt x="266" y="970"/>
                    <a:pt x="266" y="970"/>
                  </a:cubicBezTo>
                  <a:cubicBezTo>
                    <a:pt x="264" y="967"/>
                    <a:pt x="263" y="965"/>
                    <a:pt x="263" y="965"/>
                  </a:cubicBezTo>
                  <a:cubicBezTo>
                    <a:pt x="262" y="964"/>
                    <a:pt x="262" y="964"/>
                    <a:pt x="262" y="964"/>
                  </a:cubicBezTo>
                  <a:cubicBezTo>
                    <a:pt x="263" y="965"/>
                    <a:pt x="263" y="965"/>
                    <a:pt x="263" y="965"/>
                  </a:cubicBezTo>
                  <a:cubicBezTo>
                    <a:pt x="262" y="964"/>
                    <a:pt x="262" y="964"/>
                    <a:pt x="262" y="964"/>
                  </a:cubicBezTo>
                  <a:cubicBezTo>
                    <a:pt x="262" y="964"/>
                    <a:pt x="262" y="964"/>
                    <a:pt x="262" y="964"/>
                  </a:cubicBezTo>
                  <a:cubicBezTo>
                    <a:pt x="262" y="964"/>
                    <a:pt x="262" y="964"/>
                    <a:pt x="262" y="964"/>
                  </a:cubicBezTo>
                  <a:cubicBezTo>
                    <a:pt x="262" y="963"/>
                    <a:pt x="262" y="963"/>
                    <a:pt x="262" y="963"/>
                  </a:cubicBezTo>
                  <a:cubicBezTo>
                    <a:pt x="261" y="964"/>
                    <a:pt x="261" y="964"/>
                    <a:pt x="261" y="964"/>
                  </a:cubicBezTo>
                  <a:cubicBezTo>
                    <a:pt x="260" y="966"/>
                    <a:pt x="260" y="966"/>
                    <a:pt x="260" y="966"/>
                  </a:cubicBezTo>
                  <a:cubicBezTo>
                    <a:pt x="260" y="966"/>
                    <a:pt x="261" y="966"/>
                    <a:pt x="263" y="966"/>
                  </a:cubicBezTo>
                  <a:cubicBezTo>
                    <a:pt x="266" y="966"/>
                    <a:pt x="270" y="965"/>
                    <a:pt x="272" y="961"/>
                  </a:cubicBezTo>
                  <a:cubicBezTo>
                    <a:pt x="273" y="960"/>
                    <a:pt x="274" y="959"/>
                    <a:pt x="274" y="958"/>
                  </a:cubicBezTo>
                  <a:cubicBezTo>
                    <a:pt x="274" y="958"/>
                    <a:pt x="274" y="958"/>
                    <a:pt x="274" y="958"/>
                  </a:cubicBezTo>
                  <a:cubicBezTo>
                    <a:pt x="274" y="958"/>
                    <a:pt x="274" y="958"/>
                    <a:pt x="274" y="958"/>
                  </a:cubicBezTo>
                  <a:cubicBezTo>
                    <a:pt x="275" y="957"/>
                    <a:pt x="275" y="956"/>
                    <a:pt x="275" y="956"/>
                  </a:cubicBezTo>
                  <a:cubicBezTo>
                    <a:pt x="275" y="954"/>
                    <a:pt x="274" y="953"/>
                    <a:pt x="273" y="952"/>
                  </a:cubicBezTo>
                  <a:cubicBezTo>
                    <a:pt x="272" y="950"/>
                    <a:pt x="271" y="950"/>
                    <a:pt x="270" y="949"/>
                  </a:cubicBezTo>
                  <a:cubicBezTo>
                    <a:pt x="266" y="947"/>
                    <a:pt x="261" y="946"/>
                    <a:pt x="256" y="946"/>
                  </a:cubicBezTo>
                  <a:cubicBezTo>
                    <a:pt x="252" y="945"/>
                    <a:pt x="249" y="945"/>
                    <a:pt x="249" y="945"/>
                  </a:cubicBezTo>
                  <a:cubicBezTo>
                    <a:pt x="247" y="945"/>
                    <a:pt x="247" y="945"/>
                    <a:pt x="247" y="945"/>
                  </a:cubicBezTo>
                  <a:cubicBezTo>
                    <a:pt x="247" y="946"/>
                    <a:pt x="247" y="946"/>
                    <a:pt x="247" y="946"/>
                  </a:cubicBezTo>
                  <a:cubicBezTo>
                    <a:pt x="246" y="950"/>
                    <a:pt x="246" y="950"/>
                    <a:pt x="246" y="950"/>
                  </a:cubicBezTo>
                  <a:cubicBezTo>
                    <a:pt x="247" y="951"/>
                    <a:pt x="247" y="951"/>
                    <a:pt x="247" y="951"/>
                  </a:cubicBezTo>
                  <a:cubicBezTo>
                    <a:pt x="247" y="949"/>
                    <a:pt x="247" y="949"/>
                    <a:pt x="247" y="949"/>
                  </a:cubicBezTo>
                  <a:cubicBezTo>
                    <a:pt x="239" y="948"/>
                    <a:pt x="239" y="948"/>
                    <a:pt x="239" y="948"/>
                  </a:cubicBezTo>
                  <a:cubicBezTo>
                    <a:pt x="239" y="949"/>
                    <a:pt x="239" y="949"/>
                    <a:pt x="239" y="949"/>
                  </a:cubicBezTo>
                  <a:cubicBezTo>
                    <a:pt x="241" y="949"/>
                    <a:pt x="241" y="949"/>
                    <a:pt x="241" y="949"/>
                  </a:cubicBezTo>
                  <a:cubicBezTo>
                    <a:pt x="241" y="944"/>
                    <a:pt x="241" y="944"/>
                    <a:pt x="241" y="944"/>
                  </a:cubicBezTo>
                  <a:cubicBezTo>
                    <a:pt x="239" y="944"/>
                    <a:pt x="239" y="944"/>
                    <a:pt x="239" y="944"/>
                  </a:cubicBezTo>
                  <a:cubicBezTo>
                    <a:pt x="239" y="946"/>
                    <a:pt x="239" y="946"/>
                    <a:pt x="239" y="946"/>
                  </a:cubicBezTo>
                  <a:cubicBezTo>
                    <a:pt x="261" y="946"/>
                    <a:pt x="261" y="946"/>
                    <a:pt x="261" y="946"/>
                  </a:cubicBezTo>
                  <a:cubicBezTo>
                    <a:pt x="262" y="946"/>
                    <a:pt x="265" y="947"/>
                    <a:pt x="268" y="948"/>
                  </a:cubicBezTo>
                  <a:cubicBezTo>
                    <a:pt x="269" y="948"/>
                    <a:pt x="270" y="948"/>
                    <a:pt x="271" y="949"/>
                  </a:cubicBezTo>
                  <a:cubicBezTo>
                    <a:pt x="272" y="949"/>
                    <a:pt x="272" y="949"/>
                    <a:pt x="272" y="949"/>
                  </a:cubicBezTo>
                  <a:cubicBezTo>
                    <a:pt x="273" y="950"/>
                    <a:pt x="273" y="950"/>
                    <a:pt x="273" y="950"/>
                  </a:cubicBezTo>
                  <a:cubicBezTo>
                    <a:pt x="274" y="949"/>
                    <a:pt x="274" y="949"/>
                    <a:pt x="274" y="949"/>
                  </a:cubicBezTo>
                  <a:cubicBezTo>
                    <a:pt x="278" y="942"/>
                    <a:pt x="278" y="942"/>
                    <a:pt x="278" y="942"/>
                  </a:cubicBezTo>
                  <a:cubicBezTo>
                    <a:pt x="278" y="942"/>
                    <a:pt x="278" y="942"/>
                    <a:pt x="278" y="942"/>
                  </a:cubicBezTo>
                  <a:cubicBezTo>
                    <a:pt x="278" y="941"/>
                    <a:pt x="278" y="941"/>
                    <a:pt x="278" y="941"/>
                  </a:cubicBezTo>
                  <a:cubicBezTo>
                    <a:pt x="276" y="932"/>
                    <a:pt x="276" y="932"/>
                    <a:pt x="276" y="932"/>
                  </a:cubicBezTo>
                  <a:cubicBezTo>
                    <a:pt x="274" y="932"/>
                    <a:pt x="274" y="932"/>
                    <a:pt x="274" y="932"/>
                  </a:cubicBezTo>
                  <a:cubicBezTo>
                    <a:pt x="273" y="933"/>
                    <a:pt x="273" y="933"/>
                    <a:pt x="273" y="933"/>
                  </a:cubicBezTo>
                  <a:cubicBezTo>
                    <a:pt x="281" y="939"/>
                    <a:pt x="281" y="939"/>
                    <a:pt x="281" y="939"/>
                  </a:cubicBezTo>
                  <a:cubicBezTo>
                    <a:pt x="282" y="939"/>
                    <a:pt x="282" y="939"/>
                    <a:pt x="282" y="939"/>
                  </a:cubicBezTo>
                  <a:cubicBezTo>
                    <a:pt x="283" y="939"/>
                    <a:pt x="283" y="939"/>
                    <a:pt x="283" y="939"/>
                  </a:cubicBezTo>
                  <a:cubicBezTo>
                    <a:pt x="283" y="939"/>
                    <a:pt x="284" y="939"/>
                    <a:pt x="285" y="938"/>
                  </a:cubicBezTo>
                  <a:cubicBezTo>
                    <a:pt x="286" y="938"/>
                    <a:pt x="287" y="938"/>
                    <a:pt x="288" y="938"/>
                  </a:cubicBezTo>
                  <a:cubicBezTo>
                    <a:pt x="289" y="937"/>
                    <a:pt x="289" y="937"/>
                    <a:pt x="289" y="937"/>
                  </a:cubicBezTo>
                  <a:cubicBezTo>
                    <a:pt x="290" y="937"/>
                    <a:pt x="290" y="937"/>
                    <a:pt x="291" y="937"/>
                  </a:cubicBezTo>
                  <a:cubicBezTo>
                    <a:pt x="292" y="936"/>
                    <a:pt x="293" y="934"/>
                    <a:pt x="295" y="933"/>
                  </a:cubicBezTo>
                  <a:cubicBezTo>
                    <a:pt x="296" y="931"/>
                    <a:pt x="297" y="930"/>
                    <a:pt x="297" y="930"/>
                  </a:cubicBezTo>
                  <a:cubicBezTo>
                    <a:pt x="297" y="930"/>
                    <a:pt x="297" y="930"/>
                    <a:pt x="297" y="930"/>
                  </a:cubicBezTo>
                  <a:cubicBezTo>
                    <a:pt x="297" y="928"/>
                    <a:pt x="297" y="928"/>
                    <a:pt x="297" y="928"/>
                  </a:cubicBezTo>
                  <a:cubicBezTo>
                    <a:pt x="297" y="923"/>
                    <a:pt x="297" y="922"/>
                    <a:pt x="297" y="922"/>
                  </a:cubicBezTo>
                  <a:cubicBezTo>
                    <a:pt x="296" y="922"/>
                    <a:pt x="296" y="922"/>
                    <a:pt x="296" y="922"/>
                  </a:cubicBezTo>
                  <a:cubicBezTo>
                    <a:pt x="295" y="924"/>
                    <a:pt x="295" y="924"/>
                    <a:pt x="295" y="924"/>
                  </a:cubicBezTo>
                  <a:cubicBezTo>
                    <a:pt x="297" y="924"/>
                    <a:pt x="298" y="925"/>
                    <a:pt x="299" y="925"/>
                  </a:cubicBezTo>
                  <a:cubicBezTo>
                    <a:pt x="301" y="925"/>
                    <a:pt x="301" y="925"/>
                    <a:pt x="301" y="925"/>
                  </a:cubicBezTo>
                  <a:cubicBezTo>
                    <a:pt x="303" y="926"/>
                    <a:pt x="303" y="926"/>
                    <a:pt x="303" y="926"/>
                  </a:cubicBezTo>
                  <a:cubicBezTo>
                    <a:pt x="303" y="924"/>
                    <a:pt x="303" y="924"/>
                    <a:pt x="303" y="924"/>
                  </a:cubicBezTo>
                  <a:cubicBezTo>
                    <a:pt x="303" y="915"/>
                    <a:pt x="304" y="910"/>
                    <a:pt x="304" y="907"/>
                  </a:cubicBezTo>
                  <a:cubicBezTo>
                    <a:pt x="304" y="905"/>
                    <a:pt x="304" y="904"/>
                    <a:pt x="304" y="904"/>
                  </a:cubicBezTo>
                  <a:cubicBezTo>
                    <a:pt x="304" y="904"/>
                    <a:pt x="304" y="904"/>
                    <a:pt x="304" y="904"/>
                  </a:cubicBezTo>
                  <a:cubicBezTo>
                    <a:pt x="304" y="904"/>
                    <a:pt x="304" y="904"/>
                    <a:pt x="304" y="904"/>
                  </a:cubicBezTo>
                  <a:cubicBezTo>
                    <a:pt x="304" y="904"/>
                    <a:pt x="304" y="904"/>
                    <a:pt x="304" y="904"/>
                  </a:cubicBezTo>
                  <a:cubicBezTo>
                    <a:pt x="303" y="904"/>
                    <a:pt x="303" y="904"/>
                    <a:pt x="303" y="904"/>
                  </a:cubicBezTo>
                  <a:cubicBezTo>
                    <a:pt x="302" y="905"/>
                    <a:pt x="302" y="905"/>
                    <a:pt x="302" y="905"/>
                  </a:cubicBezTo>
                  <a:cubicBezTo>
                    <a:pt x="306" y="906"/>
                    <a:pt x="306" y="906"/>
                    <a:pt x="306" y="906"/>
                  </a:cubicBezTo>
                  <a:cubicBezTo>
                    <a:pt x="307" y="905"/>
                    <a:pt x="307" y="905"/>
                    <a:pt x="307" y="905"/>
                  </a:cubicBezTo>
                  <a:cubicBezTo>
                    <a:pt x="305" y="905"/>
                    <a:pt x="305" y="905"/>
                    <a:pt x="305" y="905"/>
                  </a:cubicBezTo>
                  <a:cubicBezTo>
                    <a:pt x="305" y="906"/>
                    <a:pt x="305" y="906"/>
                    <a:pt x="305" y="906"/>
                  </a:cubicBezTo>
                  <a:cubicBezTo>
                    <a:pt x="305" y="906"/>
                    <a:pt x="305" y="906"/>
                    <a:pt x="305" y="906"/>
                  </a:cubicBezTo>
                  <a:cubicBezTo>
                    <a:pt x="307" y="913"/>
                    <a:pt x="307" y="916"/>
                    <a:pt x="307" y="917"/>
                  </a:cubicBezTo>
                  <a:cubicBezTo>
                    <a:pt x="308" y="918"/>
                    <a:pt x="308" y="918"/>
                    <a:pt x="308" y="919"/>
                  </a:cubicBezTo>
                  <a:cubicBezTo>
                    <a:pt x="308" y="919"/>
                    <a:pt x="308" y="919"/>
                    <a:pt x="308" y="919"/>
                  </a:cubicBezTo>
                  <a:cubicBezTo>
                    <a:pt x="308" y="919"/>
                    <a:pt x="308" y="919"/>
                    <a:pt x="308" y="919"/>
                  </a:cubicBezTo>
                  <a:cubicBezTo>
                    <a:pt x="308" y="919"/>
                    <a:pt x="308" y="919"/>
                    <a:pt x="308" y="919"/>
                  </a:cubicBezTo>
                  <a:cubicBezTo>
                    <a:pt x="308" y="919"/>
                    <a:pt x="308" y="919"/>
                    <a:pt x="308" y="919"/>
                  </a:cubicBezTo>
                  <a:cubicBezTo>
                    <a:pt x="308" y="919"/>
                    <a:pt x="308" y="919"/>
                    <a:pt x="308" y="919"/>
                  </a:cubicBezTo>
                  <a:cubicBezTo>
                    <a:pt x="308" y="920"/>
                    <a:pt x="308" y="920"/>
                    <a:pt x="308" y="920"/>
                  </a:cubicBezTo>
                  <a:cubicBezTo>
                    <a:pt x="309" y="920"/>
                    <a:pt x="309" y="920"/>
                    <a:pt x="309" y="920"/>
                  </a:cubicBezTo>
                  <a:cubicBezTo>
                    <a:pt x="309" y="920"/>
                    <a:pt x="309" y="920"/>
                    <a:pt x="309" y="920"/>
                  </a:cubicBezTo>
                  <a:cubicBezTo>
                    <a:pt x="314" y="921"/>
                    <a:pt x="316" y="921"/>
                    <a:pt x="317" y="921"/>
                  </a:cubicBezTo>
                  <a:cubicBezTo>
                    <a:pt x="318" y="921"/>
                    <a:pt x="318" y="921"/>
                    <a:pt x="318" y="921"/>
                  </a:cubicBezTo>
                  <a:cubicBezTo>
                    <a:pt x="318" y="921"/>
                    <a:pt x="318" y="921"/>
                    <a:pt x="318" y="921"/>
                  </a:cubicBezTo>
                  <a:cubicBezTo>
                    <a:pt x="319" y="921"/>
                    <a:pt x="319" y="921"/>
                    <a:pt x="319" y="921"/>
                  </a:cubicBezTo>
                  <a:cubicBezTo>
                    <a:pt x="318" y="921"/>
                    <a:pt x="318" y="921"/>
                    <a:pt x="318" y="921"/>
                  </a:cubicBezTo>
                  <a:cubicBezTo>
                    <a:pt x="318" y="921"/>
                    <a:pt x="318" y="921"/>
                    <a:pt x="318" y="921"/>
                  </a:cubicBezTo>
                  <a:cubicBezTo>
                    <a:pt x="319" y="921"/>
                    <a:pt x="319" y="921"/>
                    <a:pt x="319" y="921"/>
                  </a:cubicBezTo>
                  <a:cubicBezTo>
                    <a:pt x="318" y="921"/>
                    <a:pt x="318" y="921"/>
                    <a:pt x="318" y="921"/>
                  </a:cubicBezTo>
                  <a:cubicBezTo>
                    <a:pt x="320" y="921"/>
                    <a:pt x="320" y="921"/>
                    <a:pt x="320" y="921"/>
                  </a:cubicBezTo>
                  <a:cubicBezTo>
                    <a:pt x="320" y="920"/>
                    <a:pt x="320" y="920"/>
                    <a:pt x="320" y="920"/>
                  </a:cubicBezTo>
                  <a:cubicBezTo>
                    <a:pt x="323" y="907"/>
                    <a:pt x="323" y="907"/>
                    <a:pt x="323" y="907"/>
                  </a:cubicBezTo>
                  <a:cubicBezTo>
                    <a:pt x="321" y="906"/>
                    <a:pt x="321" y="906"/>
                    <a:pt x="321" y="906"/>
                  </a:cubicBezTo>
                  <a:cubicBezTo>
                    <a:pt x="321" y="908"/>
                    <a:pt x="321" y="908"/>
                    <a:pt x="321" y="908"/>
                  </a:cubicBezTo>
                  <a:cubicBezTo>
                    <a:pt x="322" y="908"/>
                    <a:pt x="324" y="908"/>
                    <a:pt x="327" y="906"/>
                  </a:cubicBezTo>
                  <a:cubicBezTo>
                    <a:pt x="328" y="906"/>
                    <a:pt x="328" y="906"/>
                    <a:pt x="328" y="906"/>
                  </a:cubicBezTo>
                  <a:cubicBezTo>
                    <a:pt x="328" y="906"/>
                    <a:pt x="328" y="906"/>
                    <a:pt x="328" y="906"/>
                  </a:cubicBezTo>
                  <a:cubicBezTo>
                    <a:pt x="329" y="905"/>
                    <a:pt x="329" y="904"/>
                    <a:pt x="329" y="904"/>
                  </a:cubicBezTo>
                  <a:cubicBezTo>
                    <a:pt x="330" y="901"/>
                    <a:pt x="330" y="898"/>
                    <a:pt x="330" y="898"/>
                  </a:cubicBezTo>
                  <a:cubicBezTo>
                    <a:pt x="328" y="898"/>
                    <a:pt x="328" y="898"/>
                    <a:pt x="328" y="898"/>
                  </a:cubicBezTo>
                  <a:cubicBezTo>
                    <a:pt x="329" y="900"/>
                    <a:pt x="329" y="900"/>
                    <a:pt x="329" y="900"/>
                  </a:cubicBezTo>
                  <a:cubicBezTo>
                    <a:pt x="334" y="898"/>
                    <a:pt x="334" y="898"/>
                    <a:pt x="334" y="898"/>
                  </a:cubicBezTo>
                  <a:cubicBezTo>
                    <a:pt x="334" y="898"/>
                    <a:pt x="334" y="898"/>
                    <a:pt x="334" y="898"/>
                  </a:cubicBezTo>
                  <a:cubicBezTo>
                    <a:pt x="335" y="898"/>
                    <a:pt x="335" y="898"/>
                    <a:pt x="335" y="898"/>
                  </a:cubicBezTo>
                  <a:cubicBezTo>
                    <a:pt x="335" y="897"/>
                    <a:pt x="336" y="897"/>
                    <a:pt x="336" y="896"/>
                  </a:cubicBezTo>
                  <a:cubicBezTo>
                    <a:pt x="336" y="896"/>
                    <a:pt x="336" y="896"/>
                    <a:pt x="336" y="896"/>
                  </a:cubicBezTo>
                  <a:cubicBezTo>
                    <a:pt x="337" y="895"/>
                    <a:pt x="337" y="895"/>
                    <a:pt x="337" y="895"/>
                  </a:cubicBezTo>
                  <a:cubicBezTo>
                    <a:pt x="339" y="893"/>
                    <a:pt x="339" y="893"/>
                    <a:pt x="339" y="893"/>
                  </a:cubicBezTo>
                  <a:cubicBezTo>
                    <a:pt x="337" y="893"/>
                    <a:pt x="337" y="893"/>
                    <a:pt x="337" y="893"/>
                  </a:cubicBezTo>
                  <a:cubicBezTo>
                    <a:pt x="333" y="891"/>
                    <a:pt x="333" y="891"/>
                    <a:pt x="333" y="891"/>
                  </a:cubicBezTo>
                  <a:cubicBezTo>
                    <a:pt x="332" y="893"/>
                    <a:pt x="332" y="893"/>
                    <a:pt x="332" y="893"/>
                  </a:cubicBezTo>
                  <a:cubicBezTo>
                    <a:pt x="334" y="892"/>
                    <a:pt x="334" y="892"/>
                    <a:pt x="334" y="892"/>
                  </a:cubicBezTo>
                  <a:cubicBezTo>
                    <a:pt x="333" y="890"/>
                    <a:pt x="332" y="888"/>
                    <a:pt x="332" y="887"/>
                  </a:cubicBezTo>
                  <a:cubicBezTo>
                    <a:pt x="332" y="887"/>
                    <a:pt x="332" y="887"/>
                    <a:pt x="332" y="887"/>
                  </a:cubicBezTo>
                  <a:cubicBezTo>
                    <a:pt x="331" y="885"/>
                    <a:pt x="331" y="885"/>
                    <a:pt x="331" y="885"/>
                  </a:cubicBezTo>
                  <a:cubicBezTo>
                    <a:pt x="331" y="884"/>
                    <a:pt x="331" y="884"/>
                    <a:pt x="331" y="884"/>
                  </a:cubicBezTo>
                  <a:cubicBezTo>
                    <a:pt x="331" y="884"/>
                    <a:pt x="331" y="884"/>
                    <a:pt x="331" y="884"/>
                  </a:cubicBezTo>
                  <a:cubicBezTo>
                    <a:pt x="330" y="884"/>
                    <a:pt x="330" y="884"/>
                    <a:pt x="330" y="884"/>
                  </a:cubicBezTo>
                  <a:cubicBezTo>
                    <a:pt x="331" y="884"/>
                    <a:pt x="331" y="884"/>
                    <a:pt x="331" y="884"/>
                  </a:cubicBezTo>
                  <a:cubicBezTo>
                    <a:pt x="331" y="884"/>
                    <a:pt x="331" y="884"/>
                    <a:pt x="331" y="884"/>
                  </a:cubicBezTo>
                  <a:cubicBezTo>
                    <a:pt x="330" y="884"/>
                    <a:pt x="330" y="884"/>
                    <a:pt x="330" y="884"/>
                  </a:cubicBezTo>
                  <a:cubicBezTo>
                    <a:pt x="331" y="884"/>
                    <a:pt x="331" y="884"/>
                    <a:pt x="331" y="884"/>
                  </a:cubicBezTo>
                  <a:cubicBezTo>
                    <a:pt x="331" y="884"/>
                    <a:pt x="331" y="884"/>
                    <a:pt x="331" y="884"/>
                  </a:cubicBezTo>
                  <a:cubicBezTo>
                    <a:pt x="330" y="883"/>
                    <a:pt x="330" y="883"/>
                    <a:pt x="330" y="883"/>
                  </a:cubicBezTo>
                  <a:cubicBezTo>
                    <a:pt x="330" y="883"/>
                    <a:pt x="329" y="882"/>
                    <a:pt x="328" y="881"/>
                  </a:cubicBezTo>
                  <a:cubicBezTo>
                    <a:pt x="325" y="879"/>
                    <a:pt x="324" y="878"/>
                    <a:pt x="323" y="877"/>
                  </a:cubicBezTo>
                  <a:cubicBezTo>
                    <a:pt x="322" y="877"/>
                    <a:pt x="322" y="877"/>
                    <a:pt x="322" y="877"/>
                  </a:cubicBezTo>
                  <a:cubicBezTo>
                    <a:pt x="322" y="877"/>
                    <a:pt x="322" y="877"/>
                    <a:pt x="322" y="877"/>
                  </a:cubicBezTo>
                  <a:cubicBezTo>
                    <a:pt x="321" y="878"/>
                    <a:pt x="321" y="878"/>
                    <a:pt x="321" y="878"/>
                  </a:cubicBezTo>
                  <a:cubicBezTo>
                    <a:pt x="323" y="879"/>
                    <a:pt x="323" y="879"/>
                    <a:pt x="323" y="879"/>
                  </a:cubicBezTo>
                  <a:cubicBezTo>
                    <a:pt x="325" y="875"/>
                    <a:pt x="325" y="875"/>
                    <a:pt x="325" y="875"/>
                  </a:cubicBezTo>
                  <a:cubicBezTo>
                    <a:pt x="324" y="874"/>
                    <a:pt x="324" y="874"/>
                    <a:pt x="324" y="874"/>
                  </a:cubicBezTo>
                  <a:cubicBezTo>
                    <a:pt x="324" y="875"/>
                    <a:pt x="324" y="875"/>
                    <a:pt x="324" y="875"/>
                  </a:cubicBezTo>
                  <a:cubicBezTo>
                    <a:pt x="331" y="875"/>
                    <a:pt x="331" y="875"/>
                    <a:pt x="331" y="875"/>
                  </a:cubicBezTo>
                  <a:cubicBezTo>
                    <a:pt x="332" y="875"/>
                    <a:pt x="332" y="875"/>
                    <a:pt x="332" y="875"/>
                  </a:cubicBezTo>
                  <a:cubicBezTo>
                    <a:pt x="332" y="875"/>
                    <a:pt x="332" y="875"/>
                    <a:pt x="332" y="875"/>
                  </a:cubicBezTo>
                  <a:cubicBezTo>
                    <a:pt x="334" y="873"/>
                    <a:pt x="335" y="872"/>
                    <a:pt x="336" y="870"/>
                  </a:cubicBezTo>
                  <a:cubicBezTo>
                    <a:pt x="351" y="855"/>
                    <a:pt x="351" y="855"/>
                    <a:pt x="351" y="855"/>
                  </a:cubicBezTo>
                  <a:cubicBezTo>
                    <a:pt x="351" y="854"/>
                    <a:pt x="351" y="854"/>
                    <a:pt x="351" y="854"/>
                  </a:cubicBezTo>
                  <a:cubicBezTo>
                    <a:pt x="351" y="854"/>
                    <a:pt x="351" y="854"/>
                    <a:pt x="351" y="854"/>
                  </a:cubicBezTo>
                  <a:cubicBezTo>
                    <a:pt x="351" y="850"/>
                    <a:pt x="351" y="850"/>
                    <a:pt x="351" y="850"/>
                  </a:cubicBezTo>
                  <a:cubicBezTo>
                    <a:pt x="350" y="850"/>
                    <a:pt x="350" y="850"/>
                    <a:pt x="350" y="850"/>
                  </a:cubicBezTo>
                  <a:cubicBezTo>
                    <a:pt x="351" y="851"/>
                    <a:pt x="351" y="851"/>
                    <a:pt x="351" y="851"/>
                  </a:cubicBezTo>
                  <a:cubicBezTo>
                    <a:pt x="352" y="850"/>
                    <a:pt x="353" y="849"/>
                    <a:pt x="354" y="848"/>
                  </a:cubicBezTo>
                  <a:cubicBezTo>
                    <a:pt x="354" y="848"/>
                    <a:pt x="354" y="848"/>
                    <a:pt x="354" y="848"/>
                  </a:cubicBezTo>
                  <a:cubicBezTo>
                    <a:pt x="361" y="843"/>
                    <a:pt x="361" y="843"/>
                    <a:pt x="361" y="843"/>
                  </a:cubicBezTo>
                  <a:cubicBezTo>
                    <a:pt x="362" y="843"/>
                    <a:pt x="362" y="843"/>
                    <a:pt x="362" y="843"/>
                  </a:cubicBezTo>
                  <a:cubicBezTo>
                    <a:pt x="362" y="842"/>
                    <a:pt x="362" y="842"/>
                    <a:pt x="362" y="842"/>
                  </a:cubicBezTo>
                  <a:cubicBezTo>
                    <a:pt x="363" y="841"/>
                    <a:pt x="363" y="841"/>
                    <a:pt x="363" y="841"/>
                  </a:cubicBezTo>
                  <a:cubicBezTo>
                    <a:pt x="366" y="839"/>
                    <a:pt x="366" y="839"/>
                    <a:pt x="366" y="839"/>
                  </a:cubicBezTo>
                  <a:cubicBezTo>
                    <a:pt x="362" y="839"/>
                    <a:pt x="362" y="839"/>
                    <a:pt x="362" y="839"/>
                  </a:cubicBezTo>
                  <a:cubicBezTo>
                    <a:pt x="356" y="839"/>
                    <a:pt x="354" y="839"/>
                    <a:pt x="352" y="839"/>
                  </a:cubicBezTo>
                  <a:cubicBezTo>
                    <a:pt x="351" y="839"/>
                    <a:pt x="351" y="839"/>
                    <a:pt x="351" y="839"/>
                  </a:cubicBezTo>
                  <a:cubicBezTo>
                    <a:pt x="351" y="840"/>
                    <a:pt x="351" y="840"/>
                    <a:pt x="351" y="840"/>
                  </a:cubicBezTo>
                  <a:cubicBezTo>
                    <a:pt x="353" y="841"/>
                    <a:pt x="353" y="841"/>
                    <a:pt x="353" y="841"/>
                  </a:cubicBezTo>
                  <a:cubicBezTo>
                    <a:pt x="355" y="832"/>
                    <a:pt x="355" y="832"/>
                    <a:pt x="355" y="832"/>
                  </a:cubicBezTo>
                  <a:cubicBezTo>
                    <a:pt x="354" y="832"/>
                    <a:pt x="354" y="832"/>
                    <a:pt x="354" y="832"/>
                  </a:cubicBezTo>
                  <a:cubicBezTo>
                    <a:pt x="354" y="833"/>
                    <a:pt x="354" y="833"/>
                    <a:pt x="354" y="833"/>
                  </a:cubicBezTo>
                  <a:cubicBezTo>
                    <a:pt x="357" y="834"/>
                    <a:pt x="358" y="834"/>
                    <a:pt x="359" y="835"/>
                  </a:cubicBezTo>
                  <a:cubicBezTo>
                    <a:pt x="360" y="835"/>
                    <a:pt x="360" y="835"/>
                    <a:pt x="360" y="835"/>
                  </a:cubicBezTo>
                  <a:cubicBezTo>
                    <a:pt x="362" y="835"/>
                    <a:pt x="362" y="835"/>
                    <a:pt x="362" y="835"/>
                  </a:cubicBezTo>
                  <a:cubicBezTo>
                    <a:pt x="362" y="834"/>
                    <a:pt x="362" y="834"/>
                    <a:pt x="362" y="834"/>
                  </a:cubicBezTo>
                  <a:cubicBezTo>
                    <a:pt x="363" y="830"/>
                    <a:pt x="363" y="830"/>
                    <a:pt x="363" y="830"/>
                  </a:cubicBezTo>
                  <a:cubicBezTo>
                    <a:pt x="364" y="829"/>
                    <a:pt x="364" y="829"/>
                    <a:pt x="364" y="829"/>
                  </a:cubicBezTo>
                  <a:cubicBezTo>
                    <a:pt x="363" y="828"/>
                    <a:pt x="363" y="828"/>
                    <a:pt x="363" y="828"/>
                  </a:cubicBezTo>
                  <a:cubicBezTo>
                    <a:pt x="362" y="827"/>
                    <a:pt x="361" y="827"/>
                    <a:pt x="360" y="826"/>
                  </a:cubicBezTo>
                  <a:cubicBezTo>
                    <a:pt x="358" y="825"/>
                    <a:pt x="356" y="824"/>
                    <a:pt x="355" y="823"/>
                  </a:cubicBezTo>
                  <a:cubicBezTo>
                    <a:pt x="355" y="823"/>
                    <a:pt x="355" y="823"/>
                    <a:pt x="355" y="823"/>
                  </a:cubicBezTo>
                  <a:cubicBezTo>
                    <a:pt x="354" y="824"/>
                    <a:pt x="354" y="824"/>
                    <a:pt x="354" y="824"/>
                  </a:cubicBezTo>
                  <a:cubicBezTo>
                    <a:pt x="355" y="823"/>
                    <a:pt x="355" y="823"/>
                    <a:pt x="355" y="823"/>
                  </a:cubicBezTo>
                  <a:cubicBezTo>
                    <a:pt x="354" y="822"/>
                    <a:pt x="354" y="820"/>
                    <a:pt x="353" y="819"/>
                  </a:cubicBezTo>
                  <a:cubicBezTo>
                    <a:pt x="350" y="813"/>
                    <a:pt x="349" y="811"/>
                    <a:pt x="349" y="810"/>
                  </a:cubicBezTo>
                  <a:cubicBezTo>
                    <a:pt x="348" y="809"/>
                    <a:pt x="348" y="809"/>
                    <a:pt x="348" y="809"/>
                  </a:cubicBezTo>
                  <a:cubicBezTo>
                    <a:pt x="347" y="809"/>
                    <a:pt x="347" y="809"/>
                    <a:pt x="347" y="809"/>
                  </a:cubicBezTo>
                  <a:cubicBezTo>
                    <a:pt x="346" y="809"/>
                    <a:pt x="345" y="809"/>
                    <a:pt x="345" y="809"/>
                  </a:cubicBezTo>
                  <a:cubicBezTo>
                    <a:pt x="343" y="808"/>
                    <a:pt x="341" y="807"/>
                    <a:pt x="338" y="807"/>
                  </a:cubicBezTo>
                  <a:cubicBezTo>
                    <a:pt x="338" y="807"/>
                    <a:pt x="337" y="807"/>
                    <a:pt x="337" y="808"/>
                  </a:cubicBezTo>
                  <a:cubicBezTo>
                    <a:pt x="336" y="808"/>
                    <a:pt x="336" y="808"/>
                    <a:pt x="336" y="808"/>
                  </a:cubicBezTo>
                  <a:cubicBezTo>
                    <a:pt x="336" y="808"/>
                    <a:pt x="336" y="808"/>
                    <a:pt x="336" y="808"/>
                  </a:cubicBezTo>
                  <a:cubicBezTo>
                    <a:pt x="336" y="808"/>
                    <a:pt x="336" y="808"/>
                    <a:pt x="336" y="808"/>
                  </a:cubicBezTo>
                  <a:cubicBezTo>
                    <a:pt x="336" y="808"/>
                    <a:pt x="336" y="808"/>
                    <a:pt x="336" y="808"/>
                  </a:cubicBezTo>
                  <a:cubicBezTo>
                    <a:pt x="336" y="808"/>
                    <a:pt x="336" y="808"/>
                    <a:pt x="336" y="808"/>
                  </a:cubicBezTo>
                  <a:cubicBezTo>
                    <a:pt x="336" y="808"/>
                    <a:pt x="336" y="808"/>
                    <a:pt x="336" y="808"/>
                  </a:cubicBezTo>
                  <a:cubicBezTo>
                    <a:pt x="336" y="808"/>
                    <a:pt x="336" y="808"/>
                    <a:pt x="336" y="808"/>
                  </a:cubicBezTo>
                  <a:cubicBezTo>
                    <a:pt x="336" y="809"/>
                    <a:pt x="336" y="809"/>
                    <a:pt x="336" y="809"/>
                  </a:cubicBezTo>
                  <a:cubicBezTo>
                    <a:pt x="336" y="808"/>
                    <a:pt x="336" y="808"/>
                    <a:pt x="336" y="808"/>
                  </a:cubicBezTo>
                  <a:cubicBezTo>
                    <a:pt x="336" y="808"/>
                    <a:pt x="336" y="808"/>
                    <a:pt x="336" y="808"/>
                  </a:cubicBezTo>
                  <a:cubicBezTo>
                    <a:pt x="336" y="809"/>
                    <a:pt x="336" y="809"/>
                    <a:pt x="336" y="809"/>
                  </a:cubicBezTo>
                  <a:cubicBezTo>
                    <a:pt x="336" y="808"/>
                    <a:pt x="336" y="808"/>
                    <a:pt x="336" y="808"/>
                  </a:cubicBezTo>
                  <a:cubicBezTo>
                    <a:pt x="333" y="808"/>
                    <a:pt x="333" y="808"/>
                    <a:pt x="333" y="808"/>
                  </a:cubicBezTo>
                  <a:cubicBezTo>
                    <a:pt x="336" y="811"/>
                    <a:pt x="336" y="811"/>
                    <a:pt x="336" y="811"/>
                  </a:cubicBezTo>
                  <a:cubicBezTo>
                    <a:pt x="337" y="810"/>
                    <a:pt x="337" y="810"/>
                    <a:pt x="337" y="810"/>
                  </a:cubicBezTo>
                  <a:cubicBezTo>
                    <a:pt x="337" y="809"/>
                    <a:pt x="337" y="809"/>
                    <a:pt x="337"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4" y="808"/>
                    <a:pt x="334" y="807"/>
                  </a:cubicBezTo>
                  <a:cubicBezTo>
                    <a:pt x="333" y="806"/>
                    <a:pt x="332" y="804"/>
                    <a:pt x="331" y="802"/>
                  </a:cubicBezTo>
                  <a:cubicBezTo>
                    <a:pt x="330" y="801"/>
                    <a:pt x="330" y="800"/>
                    <a:pt x="330" y="800"/>
                  </a:cubicBezTo>
                  <a:cubicBezTo>
                    <a:pt x="330" y="799"/>
                    <a:pt x="330" y="799"/>
                    <a:pt x="330" y="799"/>
                  </a:cubicBezTo>
                  <a:cubicBezTo>
                    <a:pt x="328" y="800"/>
                    <a:pt x="328" y="800"/>
                    <a:pt x="328" y="800"/>
                  </a:cubicBezTo>
                  <a:cubicBezTo>
                    <a:pt x="330" y="800"/>
                    <a:pt x="330" y="800"/>
                    <a:pt x="330" y="800"/>
                  </a:cubicBezTo>
                  <a:cubicBezTo>
                    <a:pt x="330" y="794"/>
                    <a:pt x="330" y="794"/>
                    <a:pt x="330" y="794"/>
                  </a:cubicBezTo>
                  <a:cubicBezTo>
                    <a:pt x="330" y="794"/>
                    <a:pt x="330" y="794"/>
                    <a:pt x="330" y="794"/>
                  </a:cubicBezTo>
                  <a:cubicBezTo>
                    <a:pt x="330" y="793"/>
                    <a:pt x="330" y="793"/>
                    <a:pt x="330" y="793"/>
                  </a:cubicBezTo>
                  <a:cubicBezTo>
                    <a:pt x="328" y="791"/>
                    <a:pt x="328" y="791"/>
                    <a:pt x="328" y="791"/>
                  </a:cubicBezTo>
                  <a:cubicBezTo>
                    <a:pt x="328" y="790"/>
                    <a:pt x="328" y="790"/>
                    <a:pt x="328" y="790"/>
                  </a:cubicBezTo>
                  <a:cubicBezTo>
                    <a:pt x="326" y="790"/>
                    <a:pt x="326" y="790"/>
                    <a:pt x="326" y="790"/>
                  </a:cubicBezTo>
                  <a:cubicBezTo>
                    <a:pt x="321" y="791"/>
                    <a:pt x="321" y="791"/>
                    <a:pt x="321" y="791"/>
                  </a:cubicBezTo>
                  <a:cubicBezTo>
                    <a:pt x="321" y="793"/>
                    <a:pt x="321" y="793"/>
                    <a:pt x="321" y="793"/>
                  </a:cubicBezTo>
                  <a:cubicBezTo>
                    <a:pt x="323" y="792"/>
                    <a:pt x="323" y="792"/>
                    <a:pt x="323" y="792"/>
                  </a:cubicBezTo>
                  <a:cubicBezTo>
                    <a:pt x="320" y="789"/>
                    <a:pt x="319" y="787"/>
                    <a:pt x="317" y="786"/>
                  </a:cubicBezTo>
                  <a:cubicBezTo>
                    <a:pt x="309" y="777"/>
                    <a:pt x="309" y="777"/>
                    <a:pt x="309" y="777"/>
                  </a:cubicBezTo>
                  <a:cubicBezTo>
                    <a:pt x="308" y="778"/>
                    <a:pt x="308" y="778"/>
                    <a:pt x="308" y="778"/>
                  </a:cubicBezTo>
                  <a:cubicBezTo>
                    <a:pt x="309" y="778"/>
                    <a:pt x="309" y="778"/>
                    <a:pt x="309" y="778"/>
                  </a:cubicBezTo>
                  <a:cubicBezTo>
                    <a:pt x="309" y="778"/>
                    <a:pt x="310" y="777"/>
                    <a:pt x="310" y="776"/>
                  </a:cubicBezTo>
                  <a:cubicBezTo>
                    <a:pt x="310" y="775"/>
                    <a:pt x="309" y="774"/>
                    <a:pt x="309" y="773"/>
                  </a:cubicBezTo>
                  <a:cubicBezTo>
                    <a:pt x="308" y="771"/>
                    <a:pt x="307" y="770"/>
                    <a:pt x="306" y="770"/>
                  </a:cubicBezTo>
                  <a:cubicBezTo>
                    <a:pt x="306" y="770"/>
                    <a:pt x="306" y="770"/>
                    <a:pt x="306" y="770"/>
                  </a:cubicBezTo>
                  <a:cubicBezTo>
                    <a:pt x="306" y="770"/>
                    <a:pt x="306" y="770"/>
                    <a:pt x="306" y="770"/>
                  </a:cubicBezTo>
                  <a:cubicBezTo>
                    <a:pt x="305" y="770"/>
                    <a:pt x="305" y="770"/>
                    <a:pt x="304" y="770"/>
                  </a:cubicBezTo>
                  <a:cubicBezTo>
                    <a:pt x="302" y="770"/>
                    <a:pt x="299" y="771"/>
                    <a:pt x="298" y="773"/>
                  </a:cubicBezTo>
                  <a:cubicBezTo>
                    <a:pt x="294" y="777"/>
                    <a:pt x="292" y="781"/>
                    <a:pt x="292" y="781"/>
                  </a:cubicBezTo>
                  <a:cubicBezTo>
                    <a:pt x="293" y="782"/>
                    <a:pt x="293" y="782"/>
                    <a:pt x="293" y="782"/>
                  </a:cubicBezTo>
                  <a:cubicBezTo>
                    <a:pt x="294" y="781"/>
                    <a:pt x="294" y="781"/>
                    <a:pt x="294" y="781"/>
                  </a:cubicBezTo>
                  <a:cubicBezTo>
                    <a:pt x="293" y="779"/>
                    <a:pt x="292" y="777"/>
                    <a:pt x="291" y="776"/>
                  </a:cubicBezTo>
                  <a:cubicBezTo>
                    <a:pt x="291" y="776"/>
                    <a:pt x="291" y="776"/>
                    <a:pt x="291" y="776"/>
                  </a:cubicBezTo>
                  <a:cubicBezTo>
                    <a:pt x="291" y="775"/>
                    <a:pt x="291" y="775"/>
                    <a:pt x="290" y="775"/>
                  </a:cubicBezTo>
                  <a:cubicBezTo>
                    <a:pt x="290" y="774"/>
                    <a:pt x="290" y="774"/>
                    <a:pt x="290" y="774"/>
                  </a:cubicBezTo>
                  <a:cubicBezTo>
                    <a:pt x="290" y="774"/>
                    <a:pt x="290" y="774"/>
                    <a:pt x="290" y="774"/>
                  </a:cubicBezTo>
                  <a:cubicBezTo>
                    <a:pt x="289" y="775"/>
                    <a:pt x="289" y="775"/>
                    <a:pt x="289" y="775"/>
                  </a:cubicBezTo>
                  <a:cubicBezTo>
                    <a:pt x="290" y="774"/>
                    <a:pt x="290" y="774"/>
                    <a:pt x="290" y="774"/>
                  </a:cubicBezTo>
                  <a:cubicBezTo>
                    <a:pt x="290" y="774"/>
                    <a:pt x="290" y="774"/>
                    <a:pt x="290" y="774"/>
                  </a:cubicBezTo>
                  <a:cubicBezTo>
                    <a:pt x="289" y="775"/>
                    <a:pt x="289" y="775"/>
                    <a:pt x="289" y="775"/>
                  </a:cubicBezTo>
                  <a:cubicBezTo>
                    <a:pt x="290" y="774"/>
                    <a:pt x="290" y="774"/>
                    <a:pt x="290" y="774"/>
                  </a:cubicBezTo>
                  <a:cubicBezTo>
                    <a:pt x="289" y="775"/>
                    <a:pt x="289" y="775"/>
                    <a:pt x="289" y="775"/>
                  </a:cubicBezTo>
                  <a:cubicBezTo>
                    <a:pt x="290" y="776"/>
                    <a:pt x="290" y="776"/>
                    <a:pt x="290" y="776"/>
                  </a:cubicBezTo>
                  <a:cubicBezTo>
                    <a:pt x="290" y="776"/>
                    <a:pt x="292" y="775"/>
                    <a:pt x="292" y="772"/>
                  </a:cubicBezTo>
                  <a:cubicBezTo>
                    <a:pt x="292" y="771"/>
                    <a:pt x="291" y="770"/>
                    <a:pt x="290" y="769"/>
                  </a:cubicBezTo>
                  <a:cubicBezTo>
                    <a:pt x="290" y="769"/>
                    <a:pt x="290" y="769"/>
                    <a:pt x="290" y="769"/>
                  </a:cubicBezTo>
                  <a:cubicBezTo>
                    <a:pt x="290" y="769"/>
                    <a:pt x="290" y="769"/>
                    <a:pt x="290" y="769"/>
                  </a:cubicBezTo>
                  <a:cubicBezTo>
                    <a:pt x="289" y="768"/>
                    <a:pt x="288" y="768"/>
                    <a:pt x="286" y="767"/>
                  </a:cubicBezTo>
                  <a:cubicBezTo>
                    <a:pt x="285" y="767"/>
                    <a:pt x="284" y="767"/>
                    <a:pt x="282" y="767"/>
                  </a:cubicBezTo>
                  <a:cubicBezTo>
                    <a:pt x="280" y="767"/>
                    <a:pt x="279" y="767"/>
                    <a:pt x="277" y="767"/>
                  </a:cubicBezTo>
                  <a:cubicBezTo>
                    <a:pt x="273" y="768"/>
                    <a:pt x="269" y="768"/>
                    <a:pt x="269" y="768"/>
                  </a:cubicBezTo>
                  <a:cubicBezTo>
                    <a:pt x="269" y="770"/>
                    <a:pt x="269" y="770"/>
                    <a:pt x="269" y="770"/>
                  </a:cubicBezTo>
                  <a:cubicBezTo>
                    <a:pt x="270" y="771"/>
                    <a:pt x="270" y="771"/>
                    <a:pt x="270" y="771"/>
                  </a:cubicBezTo>
                  <a:cubicBezTo>
                    <a:pt x="272" y="769"/>
                    <a:pt x="273" y="767"/>
                    <a:pt x="274" y="766"/>
                  </a:cubicBezTo>
                  <a:cubicBezTo>
                    <a:pt x="279" y="761"/>
                    <a:pt x="279" y="761"/>
                    <a:pt x="279" y="761"/>
                  </a:cubicBezTo>
                  <a:cubicBezTo>
                    <a:pt x="280" y="760"/>
                    <a:pt x="280" y="760"/>
                    <a:pt x="280" y="760"/>
                  </a:cubicBezTo>
                  <a:cubicBezTo>
                    <a:pt x="279" y="759"/>
                    <a:pt x="279" y="759"/>
                    <a:pt x="279" y="759"/>
                  </a:cubicBezTo>
                  <a:cubicBezTo>
                    <a:pt x="273" y="750"/>
                    <a:pt x="273" y="750"/>
                    <a:pt x="273" y="750"/>
                  </a:cubicBezTo>
                  <a:cubicBezTo>
                    <a:pt x="272" y="750"/>
                    <a:pt x="272" y="750"/>
                    <a:pt x="272" y="750"/>
                  </a:cubicBezTo>
                  <a:cubicBezTo>
                    <a:pt x="271" y="749"/>
                    <a:pt x="271" y="749"/>
                    <a:pt x="271" y="749"/>
                  </a:cubicBezTo>
                  <a:cubicBezTo>
                    <a:pt x="266" y="748"/>
                    <a:pt x="266" y="748"/>
                    <a:pt x="266" y="748"/>
                  </a:cubicBezTo>
                  <a:cubicBezTo>
                    <a:pt x="266" y="750"/>
                    <a:pt x="266" y="750"/>
                    <a:pt x="266" y="750"/>
                  </a:cubicBezTo>
                  <a:cubicBezTo>
                    <a:pt x="268" y="750"/>
                    <a:pt x="268" y="750"/>
                    <a:pt x="268" y="750"/>
                  </a:cubicBezTo>
                  <a:cubicBezTo>
                    <a:pt x="268" y="748"/>
                    <a:pt x="268" y="747"/>
                    <a:pt x="269" y="746"/>
                  </a:cubicBezTo>
                  <a:cubicBezTo>
                    <a:pt x="270" y="739"/>
                    <a:pt x="270" y="739"/>
                    <a:pt x="270" y="739"/>
                  </a:cubicBezTo>
                  <a:cubicBezTo>
                    <a:pt x="270" y="739"/>
                    <a:pt x="270" y="739"/>
                    <a:pt x="270" y="739"/>
                  </a:cubicBezTo>
                  <a:cubicBezTo>
                    <a:pt x="270" y="738"/>
                    <a:pt x="270" y="738"/>
                    <a:pt x="270" y="738"/>
                  </a:cubicBezTo>
                  <a:cubicBezTo>
                    <a:pt x="268" y="725"/>
                    <a:pt x="268" y="725"/>
                    <a:pt x="268" y="725"/>
                  </a:cubicBezTo>
                  <a:cubicBezTo>
                    <a:pt x="266" y="725"/>
                    <a:pt x="266" y="725"/>
                    <a:pt x="266" y="725"/>
                  </a:cubicBezTo>
                  <a:cubicBezTo>
                    <a:pt x="267" y="726"/>
                    <a:pt x="267" y="726"/>
                    <a:pt x="267" y="726"/>
                  </a:cubicBezTo>
                  <a:cubicBezTo>
                    <a:pt x="267" y="726"/>
                    <a:pt x="268" y="725"/>
                    <a:pt x="268" y="724"/>
                  </a:cubicBezTo>
                  <a:cubicBezTo>
                    <a:pt x="269" y="722"/>
                    <a:pt x="269" y="719"/>
                    <a:pt x="270" y="716"/>
                  </a:cubicBezTo>
                  <a:cubicBezTo>
                    <a:pt x="270" y="715"/>
                    <a:pt x="270" y="714"/>
                    <a:pt x="270" y="713"/>
                  </a:cubicBezTo>
                  <a:cubicBezTo>
                    <a:pt x="270" y="712"/>
                    <a:pt x="269" y="711"/>
                    <a:pt x="269" y="710"/>
                  </a:cubicBezTo>
                  <a:cubicBezTo>
                    <a:pt x="268" y="709"/>
                    <a:pt x="267" y="708"/>
                    <a:pt x="266" y="708"/>
                  </a:cubicBezTo>
                  <a:cubicBezTo>
                    <a:pt x="264" y="707"/>
                    <a:pt x="263" y="706"/>
                    <a:pt x="263" y="706"/>
                  </a:cubicBezTo>
                  <a:cubicBezTo>
                    <a:pt x="262" y="708"/>
                    <a:pt x="262" y="708"/>
                    <a:pt x="262" y="708"/>
                  </a:cubicBezTo>
                  <a:cubicBezTo>
                    <a:pt x="263" y="708"/>
                    <a:pt x="263" y="708"/>
                    <a:pt x="263" y="708"/>
                  </a:cubicBezTo>
                  <a:cubicBezTo>
                    <a:pt x="264" y="705"/>
                    <a:pt x="264" y="703"/>
                    <a:pt x="265" y="701"/>
                  </a:cubicBezTo>
                  <a:cubicBezTo>
                    <a:pt x="265" y="701"/>
                    <a:pt x="265" y="701"/>
                    <a:pt x="265" y="701"/>
                  </a:cubicBezTo>
                  <a:cubicBezTo>
                    <a:pt x="265" y="700"/>
                    <a:pt x="265" y="699"/>
                    <a:pt x="265" y="698"/>
                  </a:cubicBezTo>
                  <a:cubicBezTo>
                    <a:pt x="266" y="696"/>
                    <a:pt x="266" y="694"/>
                    <a:pt x="266" y="694"/>
                  </a:cubicBezTo>
                  <a:cubicBezTo>
                    <a:pt x="266" y="693"/>
                    <a:pt x="266" y="693"/>
                    <a:pt x="266" y="693"/>
                  </a:cubicBezTo>
                  <a:cubicBezTo>
                    <a:pt x="266" y="693"/>
                    <a:pt x="266" y="693"/>
                    <a:pt x="266" y="693"/>
                  </a:cubicBezTo>
                  <a:cubicBezTo>
                    <a:pt x="266" y="693"/>
                    <a:pt x="266" y="693"/>
                    <a:pt x="266" y="693"/>
                  </a:cubicBezTo>
                  <a:cubicBezTo>
                    <a:pt x="266" y="693"/>
                    <a:pt x="266" y="693"/>
                    <a:pt x="266" y="693"/>
                  </a:cubicBezTo>
                  <a:cubicBezTo>
                    <a:pt x="266" y="693"/>
                    <a:pt x="266" y="693"/>
                    <a:pt x="266" y="693"/>
                  </a:cubicBezTo>
                  <a:cubicBezTo>
                    <a:pt x="266" y="693"/>
                    <a:pt x="266" y="693"/>
                    <a:pt x="266" y="693"/>
                  </a:cubicBezTo>
                  <a:cubicBezTo>
                    <a:pt x="266" y="693"/>
                    <a:pt x="266" y="693"/>
                    <a:pt x="266" y="693"/>
                  </a:cubicBezTo>
                  <a:cubicBezTo>
                    <a:pt x="265" y="693"/>
                    <a:pt x="265" y="693"/>
                    <a:pt x="265" y="693"/>
                  </a:cubicBezTo>
                  <a:cubicBezTo>
                    <a:pt x="266" y="693"/>
                    <a:pt x="266" y="693"/>
                    <a:pt x="266" y="693"/>
                  </a:cubicBezTo>
                  <a:cubicBezTo>
                    <a:pt x="266" y="693"/>
                    <a:pt x="266" y="693"/>
                    <a:pt x="266" y="693"/>
                  </a:cubicBezTo>
                  <a:cubicBezTo>
                    <a:pt x="265" y="693"/>
                    <a:pt x="265" y="693"/>
                    <a:pt x="265" y="693"/>
                  </a:cubicBezTo>
                  <a:cubicBezTo>
                    <a:pt x="266" y="693"/>
                    <a:pt x="266" y="693"/>
                    <a:pt x="266" y="693"/>
                  </a:cubicBezTo>
                  <a:cubicBezTo>
                    <a:pt x="265" y="693"/>
                    <a:pt x="265" y="693"/>
                    <a:pt x="265" y="693"/>
                  </a:cubicBezTo>
                  <a:cubicBezTo>
                    <a:pt x="266" y="693"/>
                    <a:pt x="266" y="693"/>
                    <a:pt x="266" y="693"/>
                  </a:cubicBezTo>
                  <a:cubicBezTo>
                    <a:pt x="266" y="693"/>
                    <a:pt x="266" y="693"/>
                    <a:pt x="266" y="693"/>
                  </a:cubicBezTo>
                  <a:cubicBezTo>
                    <a:pt x="265" y="693"/>
                    <a:pt x="265" y="693"/>
                    <a:pt x="265" y="693"/>
                  </a:cubicBezTo>
                  <a:cubicBezTo>
                    <a:pt x="266" y="693"/>
                    <a:pt x="266" y="693"/>
                    <a:pt x="266" y="693"/>
                  </a:cubicBezTo>
                  <a:cubicBezTo>
                    <a:pt x="265" y="693"/>
                    <a:pt x="265" y="693"/>
                    <a:pt x="265" y="693"/>
                  </a:cubicBezTo>
                  <a:cubicBezTo>
                    <a:pt x="266" y="693"/>
                    <a:pt x="266" y="693"/>
                    <a:pt x="266" y="693"/>
                  </a:cubicBezTo>
                  <a:cubicBezTo>
                    <a:pt x="265" y="693"/>
                    <a:pt x="265" y="693"/>
                    <a:pt x="265" y="693"/>
                  </a:cubicBezTo>
                  <a:cubicBezTo>
                    <a:pt x="266" y="693"/>
                    <a:pt x="266" y="693"/>
                    <a:pt x="266" y="693"/>
                  </a:cubicBezTo>
                  <a:cubicBezTo>
                    <a:pt x="265" y="693"/>
                    <a:pt x="265" y="693"/>
                    <a:pt x="265" y="693"/>
                  </a:cubicBezTo>
                  <a:cubicBezTo>
                    <a:pt x="266" y="693"/>
                    <a:pt x="266" y="693"/>
                    <a:pt x="266" y="693"/>
                  </a:cubicBezTo>
                  <a:cubicBezTo>
                    <a:pt x="266" y="693"/>
                    <a:pt x="266" y="693"/>
                    <a:pt x="266" y="693"/>
                  </a:cubicBezTo>
                  <a:cubicBezTo>
                    <a:pt x="265" y="693"/>
                    <a:pt x="265" y="693"/>
                    <a:pt x="265" y="693"/>
                  </a:cubicBezTo>
                  <a:cubicBezTo>
                    <a:pt x="266" y="693"/>
                    <a:pt x="266" y="693"/>
                    <a:pt x="266" y="693"/>
                  </a:cubicBezTo>
                  <a:cubicBezTo>
                    <a:pt x="267" y="692"/>
                    <a:pt x="267" y="692"/>
                    <a:pt x="267" y="692"/>
                  </a:cubicBezTo>
                  <a:cubicBezTo>
                    <a:pt x="265" y="691"/>
                    <a:pt x="265" y="691"/>
                    <a:pt x="265" y="691"/>
                  </a:cubicBezTo>
                  <a:cubicBezTo>
                    <a:pt x="263" y="690"/>
                    <a:pt x="263" y="690"/>
                    <a:pt x="263" y="690"/>
                  </a:cubicBezTo>
                  <a:cubicBezTo>
                    <a:pt x="262" y="691"/>
                    <a:pt x="262" y="691"/>
                    <a:pt x="262" y="691"/>
                  </a:cubicBezTo>
                  <a:cubicBezTo>
                    <a:pt x="263" y="693"/>
                    <a:pt x="263" y="693"/>
                    <a:pt x="263" y="693"/>
                  </a:cubicBezTo>
                  <a:cubicBezTo>
                    <a:pt x="267" y="690"/>
                    <a:pt x="267" y="690"/>
                    <a:pt x="267" y="690"/>
                  </a:cubicBezTo>
                  <a:cubicBezTo>
                    <a:pt x="268" y="689"/>
                    <a:pt x="268" y="689"/>
                    <a:pt x="268" y="689"/>
                  </a:cubicBezTo>
                  <a:cubicBezTo>
                    <a:pt x="267" y="688"/>
                    <a:pt x="267" y="688"/>
                    <a:pt x="267" y="688"/>
                  </a:cubicBezTo>
                  <a:cubicBezTo>
                    <a:pt x="265" y="682"/>
                    <a:pt x="263" y="679"/>
                    <a:pt x="263" y="677"/>
                  </a:cubicBezTo>
                  <a:cubicBezTo>
                    <a:pt x="262" y="676"/>
                    <a:pt x="262" y="676"/>
                    <a:pt x="262" y="676"/>
                  </a:cubicBezTo>
                  <a:cubicBezTo>
                    <a:pt x="261" y="677"/>
                    <a:pt x="261" y="677"/>
                    <a:pt x="261" y="677"/>
                  </a:cubicBezTo>
                  <a:cubicBezTo>
                    <a:pt x="260" y="678"/>
                    <a:pt x="260" y="678"/>
                    <a:pt x="260" y="678"/>
                  </a:cubicBezTo>
                  <a:cubicBezTo>
                    <a:pt x="261" y="678"/>
                    <a:pt x="262" y="679"/>
                    <a:pt x="262" y="679"/>
                  </a:cubicBezTo>
                  <a:cubicBezTo>
                    <a:pt x="262" y="679"/>
                    <a:pt x="262" y="679"/>
                    <a:pt x="262" y="679"/>
                  </a:cubicBezTo>
                  <a:cubicBezTo>
                    <a:pt x="268" y="683"/>
                    <a:pt x="268" y="683"/>
                    <a:pt x="268" y="683"/>
                  </a:cubicBezTo>
                  <a:cubicBezTo>
                    <a:pt x="269" y="684"/>
                    <a:pt x="269" y="684"/>
                    <a:pt x="269" y="684"/>
                  </a:cubicBezTo>
                  <a:cubicBezTo>
                    <a:pt x="270" y="683"/>
                    <a:pt x="270" y="683"/>
                    <a:pt x="270" y="683"/>
                  </a:cubicBezTo>
                  <a:cubicBezTo>
                    <a:pt x="274" y="677"/>
                    <a:pt x="274" y="677"/>
                    <a:pt x="274" y="677"/>
                  </a:cubicBezTo>
                  <a:cubicBezTo>
                    <a:pt x="274" y="677"/>
                    <a:pt x="274" y="677"/>
                    <a:pt x="274" y="677"/>
                  </a:cubicBezTo>
                  <a:cubicBezTo>
                    <a:pt x="274" y="676"/>
                    <a:pt x="274" y="676"/>
                    <a:pt x="274" y="676"/>
                  </a:cubicBezTo>
                  <a:cubicBezTo>
                    <a:pt x="274" y="676"/>
                    <a:pt x="274" y="675"/>
                    <a:pt x="273" y="673"/>
                  </a:cubicBezTo>
                  <a:cubicBezTo>
                    <a:pt x="273" y="672"/>
                    <a:pt x="272" y="669"/>
                    <a:pt x="270" y="667"/>
                  </a:cubicBezTo>
                  <a:cubicBezTo>
                    <a:pt x="270" y="667"/>
                    <a:pt x="270" y="667"/>
                    <a:pt x="270" y="667"/>
                  </a:cubicBezTo>
                  <a:cubicBezTo>
                    <a:pt x="269" y="667"/>
                    <a:pt x="269" y="667"/>
                    <a:pt x="269" y="667"/>
                  </a:cubicBezTo>
                  <a:cubicBezTo>
                    <a:pt x="269" y="667"/>
                    <a:pt x="269" y="667"/>
                    <a:pt x="268" y="666"/>
                  </a:cubicBezTo>
                  <a:cubicBezTo>
                    <a:pt x="268" y="665"/>
                    <a:pt x="268" y="664"/>
                    <a:pt x="268" y="663"/>
                  </a:cubicBezTo>
                  <a:cubicBezTo>
                    <a:pt x="268" y="662"/>
                    <a:pt x="268" y="660"/>
                    <a:pt x="268" y="659"/>
                  </a:cubicBezTo>
                  <a:cubicBezTo>
                    <a:pt x="269" y="658"/>
                    <a:pt x="269" y="658"/>
                    <a:pt x="269" y="657"/>
                  </a:cubicBezTo>
                  <a:cubicBezTo>
                    <a:pt x="269" y="657"/>
                    <a:pt x="269" y="657"/>
                    <a:pt x="269" y="657"/>
                  </a:cubicBezTo>
                  <a:cubicBezTo>
                    <a:pt x="267" y="656"/>
                    <a:pt x="267" y="656"/>
                    <a:pt x="267" y="656"/>
                  </a:cubicBezTo>
                  <a:cubicBezTo>
                    <a:pt x="268" y="657"/>
                    <a:pt x="268" y="657"/>
                    <a:pt x="268" y="657"/>
                  </a:cubicBezTo>
                  <a:cubicBezTo>
                    <a:pt x="273" y="653"/>
                    <a:pt x="273" y="653"/>
                    <a:pt x="273" y="653"/>
                  </a:cubicBezTo>
                  <a:cubicBezTo>
                    <a:pt x="273" y="653"/>
                    <a:pt x="273" y="653"/>
                    <a:pt x="273" y="653"/>
                  </a:cubicBezTo>
                  <a:cubicBezTo>
                    <a:pt x="273" y="652"/>
                    <a:pt x="273" y="652"/>
                    <a:pt x="273" y="652"/>
                  </a:cubicBezTo>
                  <a:cubicBezTo>
                    <a:pt x="274" y="637"/>
                    <a:pt x="274" y="637"/>
                    <a:pt x="274" y="637"/>
                  </a:cubicBezTo>
                  <a:cubicBezTo>
                    <a:pt x="273" y="637"/>
                    <a:pt x="273" y="637"/>
                    <a:pt x="273" y="637"/>
                  </a:cubicBezTo>
                  <a:cubicBezTo>
                    <a:pt x="273" y="639"/>
                    <a:pt x="273" y="639"/>
                    <a:pt x="273" y="639"/>
                  </a:cubicBezTo>
                  <a:cubicBezTo>
                    <a:pt x="280" y="636"/>
                    <a:pt x="280" y="636"/>
                    <a:pt x="280" y="636"/>
                  </a:cubicBezTo>
                  <a:cubicBezTo>
                    <a:pt x="281" y="636"/>
                    <a:pt x="281" y="636"/>
                    <a:pt x="281" y="636"/>
                  </a:cubicBezTo>
                  <a:cubicBezTo>
                    <a:pt x="281" y="635"/>
                    <a:pt x="281" y="635"/>
                    <a:pt x="281" y="635"/>
                  </a:cubicBezTo>
                  <a:cubicBezTo>
                    <a:pt x="281" y="631"/>
                    <a:pt x="281" y="631"/>
                    <a:pt x="281" y="631"/>
                  </a:cubicBezTo>
                  <a:cubicBezTo>
                    <a:pt x="281" y="629"/>
                    <a:pt x="281" y="629"/>
                    <a:pt x="281" y="629"/>
                  </a:cubicBezTo>
                  <a:cubicBezTo>
                    <a:pt x="280" y="629"/>
                    <a:pt x="280" y="629"/>
                    <a:pt x="280" y="629"/>
                  </a:cubicBezTo>
                  <a:cubicBezTo>
                    <a:pt x="271" y="629"/>
                    <a:pt x="271" y="629"/>
                    <a:pt x="271" y="629"/>
                  </a:cubicBezTo>
                  <a:cubicBezTo>
                    <a:pt x="271" y="631"/>
                    <a:pt x="271" y="631"/>
                    <a:pt x="271" y="631"/>
                  </a:cubicBezTo>
                  <a:cubicBezTo>
                    <a:pt x="273" y="630"/>
                    <a:pt x="273" y="630"/>
                    <a:pt x="273" y="630"/>
                  </a:cubicBezTo>
                  <a:cubicBezTo>
                    <a:pt x="272" y="628"/>
                    <a:pt x="272" y="626"/>
                    <a:pt x="272" y="626"/>
                  </a:cubicBezTo>
                  <a:cubicBezTo>
                    <a:pt x="272" y="626"/>
                    <a:pt x="272" y="626"/>
                    <a:pt x="272" y="626"/>
                  </a:cubicBezTo>
                  <a:cubicBezTo>
                    <a:pt x="272" y="625"/>
                    <a:pt x="272" y="625"/>
                    <a:pt x="272" y="625"/>
                  </a:cubicBezTo>
                  <a:cubicBezTo>
                    <a:pt x="272" y="625"/>
                    <a:pt x="272" y="625"/>
                    <a:pt x="272" y="625"/>
                  </a:cubicBezTo>
                  <a:cubicBezTo>
                    <a:pt x="272" y="625"/>
                    <a:pt x="272" y="625"/>
                    <a:pt x="272" y="625"/>
                  </a:cubicBezTo>
                  <a:cubicBezTo>
                    <a:pt x="270" y="625"/>
                    <a:pt x="270" y="625"/>
                    <a:pt x="270" y="625"/>
                  </a:cubicBezTo>
                  <a:cubicBezTo>
                    <a:pt x="272" y="625"/>
                    <a:pt x="272" y="625"/>
                    <a:pt x="272" y="625"/>
                  </a:cubicBezTo>
                  <a:cubicBezTo>
                    <a:pt x="272" y="625"/>
                    <a:pt x="272" y="625"/>
                    <a:pt x="272" y="625"/>
                  </a:cubicBezTo>
                  <a:cubicBezTo>
                    <a:pt x="270" y="625"/>
                    <a:pt x="270" y="625"/>
                    <a:pt x="270" y="625"/>
                  </a:cubicBezTo>
                  <a:cubicBezTo>
                    <a:pt x="272" y="625"/>
                    <a:pt x="272" y="625"/>
                    <a:pt x="272" y="625"/>
                  </a:cubicBezTo>
                  <a:cubicBezTo>
                    <a:pt x="271" y="623"/>
                    <a:pt x="271" y="623"/>
                    <a:pt x="271" y="623"/>
                  </a:cubicBezTo>
                  <a:cubicBezTo>
                    <a:pt x="269" y="624"/>
                    <a:pt x="269" y="624"/>
                    <a:pt x="269" y="624"/>
                  </a:cubicBezTo>
                  <a:cubicBezTo>
                    <a:pt x="269" y="624"/>
                    <a:pt x="269" y="624"/>
                    <a:pt x="269" y="624"/>
                  </a:cubicBezTo>
                  <a:cubicBezTo>
                    <a:pt x="269" y="624"/>
                    <a:pt x="269" y="624"/>
                    <a:pt x="269" y="624"/>
                  </a:cubicBezTo>
                  <a:cubicBezTo>
                    <a:pt x="267" y="625"/>
                    <a:pt x="267" y="625"/>
                    <a:pt x="267" y="625"/>
                  </a:cubicBezTo>
                  <a:cubicBezTo>
                    <a:pt x="267" y="627"/>
                    <a:pt x="267" y="627"/>
                    <a:pt x="267" y="627"/>
                  </a:cubicBezTo>
                  <a:cubicBezTo>
                    <a:pt x="269" y="626"/>
                    <a:pt x="269" y="626"/>
                    <a:pt x="269" y="626"/>
                  </a:cubicBezTo>
                  <a:cubicBezTo>
                    <a:pt x="269" y="625"/>
                    <a:pt x="269" y="624"/>
                    <a:pt x="269" y="624"/>
                  </a:cubicBezTo>
                  <a:cubicBezTo>
                    <a:pt x="269" y="624"/>
                    <a:pt x="269" y="624"/>
                    <a:pt x="269" y="624"/>
                  </a:cubicBezTo>
                  <a:cubicBezTo>
                    <a:pt x="268" y="618"/>
                    <a:pt x="268" y="616"/>
                    <a:pt x="268" y="614"/>
                  </a:cubicBezTo>
                  <a:cubicBezTo>
                    <a:pt x="268" y="614"/>
                    <a:pt x="268" y="613"/>
                    <a:pt x="268" y="613"/>
                  </a:cubicBezTo>
                  <a:cubicBezTo>
                    <a:pt x="268" y="613"/>
                    <a:pt x="268" y="613"/>
                    <a:pt x="268" y="613"/>
                  </a:cubicBezTo>
                  <a:cubicBezTo>
                    <a:pt x="268" y="613"/>
                    <a:pt x="268" y="613"/>
                    <a:pt x="268" y="613"/>
                  </a:cubicBezTo>
                  <a:cubicBezTo>
                    <a:pt x="266" y="613"/>
                    <a:pt x="266" y="613"/>
                    <a:pt x="266" y="613"/>
                  </a:cubicBezTo>
                  <a:cubicBezTo>
                    <a:pt x="268" y="613"/>
                    <a:pt x="268" y="613"/>
                    <a:pt x="268" y="613"/>
                  </a:cubicBezTo>
                  <a:cubicBezTo>
                    <a:pt x="268" y="613"/>
                    <a:pt x="268" y="613"/>
                    <a:pt x="268" y="613"/>
                  </a:cubicBezTo>
                  <a:cubicBezTo>
                    <a:pt x="266" y="613"/>
                    <a:pt x="266" y="613"/>
                    <a:pt x="266" y="613"/>
                  </a:cubicBezTo>
                  <a:cubicBezTo>
                    <a:pt x="268" y="613"/>
                    <a:pt x="268" y="613"/>
                    <a:pt x="268" y="613"/>
                  </a:cubicBezTo>
                  <a:cubicBezTo>
                    <a:pt x="266" y="613"/>
                    <a:pt x="266" y="613"/>
                    <a:pt x="266" y="613"/>
                  </a:cubicBezTo>
                  <a:cubicBezTo>
                    <a:pt x="268" y="613"/>
                    <a:pt x="268" y="613"/>
                    <a:pt x="268" y="613"/>
                  </a:cubicBezTo>
                  <a:cubicBezTo>
                    <a:pt x="268" y="613"/>
                    <a:pt x="268" y="613"/>
                    <a:pt x="268" y="613"/>
                  </a:cubicBezTo>
                  <a:cubicBezTo>
                    <a:pt x="266" y="613"/>
                    <a:pt x="266" y="613"/>
                    <a:pt x="266" y="613"/>
                  </a:cubicBezTo>
                  <a:cubicBezTo>
                    <a:pt x="268" y="613"/>
                    <a:pt x="268" y="613"/>
                    <a:pt x="268" y="613"/>
                  </a:cubicBezTo>
                  <a:cubicBezTo>
                    <a:pt x="266" y="613"/>
                    <a:pt x="266" y="613"/>
                    <a:pt x="266" y="613"/>
                  </a:cubicBezTo>
                  <a:cubicBezTo>
                    <a:pt x="268" y="613"/>
                    <a:pt x="268" y="613"/>
                    <a:pt x="268" y="613"/>
                  </a:cubicBezTo>
                  <a:cubicBezTo>
                    <a:pt x="268" y="613"/>
                    <a:pt x="268" y="613"/>
                    <a:pt x="268" y="613"/>
                  </a:cubicBezTo>
                  <a:cubicBezTo>
                    <a:pt x="266" y="613"/>
                    <a:pt x="266" y="613"/>
                    <a:pt x="266" y="613"/>
                  </a:cubicBezTo>
                  <a:cubicBezTo>
                    <a:pt x="268" y="613"/>
                    <a:pt x="268" y="613"/>
                    <a:pt x="268" y="613"/>
                  </a:cubicBezTo>
                  <a:cubicBezTo>
                    <a:pt x="268" y="612"/>
                    <a:pt x="268" y="612"/>
                    <a:pt x="268" y="612"/>
                  </a:cubicBezTo>
                  <a:cubicBezTo>
                    <a:pt x="267" y="612"/>
                    <a:pt x="267" y="612"/>
                    <a:pt x="267" y="612"/>
                  </a:cubicBezTo>
                  <a:cubicBezTo>
                    <a:pt x="264" y="609"/>
                    <a:pt x="264" y="609"/>
                    <a:pt x="264" y="609"/>
                  </a:cubicBezTo>
                  <a:cubicBezTo>
                    <a:pt x="263" y="610"/>
                    <a:pt x="263" y="610"/>
                    <a:pt x="263" y="610"/>
                  </a:cubicBezTo>
                  <a:cubicBezTo>
                    <a:pt x="264" y="612"/>
                    <a:pt x="264" y="612"/>
                    <a:pt x="264" y="612"/>
                  </a:cubicBezTo>
                  <a:cubicBezTo>
                    <a:pt x="271" y="609"/>
                    <a:pt x="271" y="609"/>
                    <a:pt x="271" y="609"/>
                  </a:cubicBezTo>
                  <a:cubicBezTo>
                    <a:pt x="270" y="608"/>
                    <a:pt x="270" y="608"/>
                    <a:pt x="270" y="608"/>
                  </a:cubicBezTo>
                  <a:cubicBezTo>
                    <a:pt x="269" y="608"/>
                    <a:pt x="269" y="608"/>
                    <a:pt x="269" y="608"/>
                  </a:cubicBezTo>
                  <a:cubicBezTo>
                    <a:pt x="273" y="616"/>
                    <a:pt x="273" y="616"/>
                    <a:pt x="273" y="616"/>
                  </a:cubicBezTo>
                  <a:cubicBezTo>
                    <a:pt x="273" y="618"/>
                    <a:pt x="273" y="618"/>
                    <a:pt x="273" y="618"/>
                  </a:cubicBezTo>
                  <a:cubicBezTo>
                    <a:pt x="275" y="617"/>
                    <a:pt x="275" y="617"/>
                    <a:pt x="275" y="617"/>
                  </a:cubicBezTo>
                  <a:cubicBezTo>
                    <a:pt x="281" y="614"/>
                    <a:pt x="281" y="614"/>
                    <a:pt x="281" y="614"/>
                  </a:cubicBezTo>
                  <a:cubicBezTo>
                    <a:pt x="284" y="614"/>
                    <a:pt x="284" y="614"/>
                    <a:pt x="284" y="614"/>
                  </a:cubicBezTo>
                  <a:cubicBezTo>
                    <a:pt x="282" y="612"/>
                    <a:pt x="282" y="612"/>
                    <a:pt x="282" y="612"/>
                  </a:cubicBezTo>
                  <a:cubicBezTo>
                    <a:pt x="279" y="609"/>
                    <a:pt x="279" y="609"/>
                    <a:pt x="279" y="609"/>
                  </a:cubicBezTo>
                  <a:cubicBezTo>
                    <a:pt x="278" y="610"/>
                    <a:pt x="278" y="610"/>
                    <a:pt x="278" y="610"/>
                  </a:cubicBezTo>
                  <a:cubicBezTo>
                    <a:pt x="279" y="611"/>
                    <a:pt x="279" y="611"/>
                    <a:pt x="279" y="611"/>
                  </a:cubicBezTo>
                  <a:cubicBezTo>
                    <a:pt x="279" y="611"/>
                    <a:pt x="279" y="611"/>
                    <a:pt x="279" y="611"/>
                  </a:cubicBezTo>
                  <a:cubicBezTo>
                    <a:pt x="281" y="609"/>
                    <a:pt x="281" y="608"/>
                    <a:pt x="282" y="608"/>
                  </a:cubicBezTo>
                  <a:cubicBezTo>
                    <a:pt x="282" y="607"/>
                    <a:pt x="282" y="607"/>
                    <a:pt x="282" y="607"/>
                  </a:cubicBezTo>
                  <a:cubicBezTo>
                    <a:pt x="281" y="606"/>
                    <a:pt x="281" y="606"/>
                    <a:pt x="281" y="606"/>
                  </a:cubicBezTo>
                  <a:cubicBezTo>
                    <a:pt x="281" y="608"/>
                    <a:pt x="281" y="608"/>
                    <a:pt x="281" y="608"/>
                  </a:cubicBezTo>
                  <a:cubicBezTo>
                    <a:pt x="281" y="608"/>
                    <a:pt x="283" y="608"/>
                    <a:pt x="285" y="607"/>
                  </a:cubicBezTo>
                  <a:cubicBezTo>
                    <a:pt x="286" y="607"/>
                    <a:pt x="286" y="607"/>
                    <a:pt x="287" y="606"/>
                  </a:cubicBezTo>
                  <a:cubicBezTo>
                    <a:pt x="288" y="606"/>
                    <a:pt x="288" y="606"/>
                    <a:pt x="289" y="605"/>
                  </a:cubicBezTo>
                  <a:cubicBezTo>
                    <a:pt x="289" y="605"/>
                    <a:pt x="289" y="604"/>
                    <a:pt x="289" y="604"/>
                  </a:cubicBezTo>
                  <a:cubicBezTo>
                    <a:pt x="289" y="597"/>
                    <a:pt x="289" y="595"/>
                    <a:pt x="289" y="594"/>
                  </a:cubicBezTo>
                  <a:cubicBezTo>
                    <a:pt x="289" y="594"/>
                    <a:pt x="289" y="594"/>
                    <a:pt x="289" y="594"/>
                  </a:cubicBezTo>
                  <a:cubicBezTo>
                    <a:pt x="288" y="594"/>
                    <a:pt x="288" y="594"/>
                    <a:pt x="288" y="594"/>
                  </a:cubicBezTo>
                  <a:cubicBezTo>
                    <a:pt x="289" y="594"/>
                    <a:pt x="289" y="594"/>
                    <a:pt x="289" y="594"/>
                  </a:cubicBezTo>
                  <a:cubicBezTo>
                    <a:pt x="290" y="591"/>
                    <a:pt x="290" y="590"/>
                    <a:pt x="290" y="589"/>
                  </a:cubicBezTo>
                  <a:cubicBezTo>
                    <a:pt x="290" y="589"/>
                    <a:pt x="290" y="589"/>
                    <a:pt x="290" y="589"/>
                  </a:cubicBezTo>
                  <a:cubicBezTo>
                    <a:pt x="291" y="589"/>
                    <a:pt x="291" y="589"/>
                    <a:pt x="291" y="589"/>
                  </a:cubicBezTo>
                  <a:cubicBezTo>
                    <a:pt x="290" y="588"/>
                    <a:pt x="290" y="588"/>
                    <a:pt x="290" y="588"/>
                  </a:cubicBezTo>
                  <a:cubicBezTo>
                    <a:pt x="290" y="588"/>
                    <a:pt x="290" y="588"/>
                    <a:pt x="290" y="588"/>
                  </a:cubicBezTo>
                  <a:cubicBezTo>
                    <a:pt x="290" y="587"/>
                    <a:pt x="289" y="584"/>
                    <a:pt x="289" y="583"/>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90" y="582"/>
                    <a:pt x="290" y="582"/>
                    <a:pt x="290" y="582"/>
                  </a:cubicBezTo>
                  <a:cubicBezTo>
                    <a:pt x="290" y="582"/>
                    <a:pt x="290" y="582"/>
                    <a:pt x="290" y="582"/>
                  </a:cubicBezTo>
                  <a:cubicBezTo>
                    <a:pt x="290" y="582"/>
                    <a:pt x="290" y="582"/>
                    <a:pt x="290" y="582"/>
                  </a:cubicBezTo>
                  <a:cubicBezTo>
                    <a:pt x="291" y="582"/>
                    <a:pt x="291" y="583"/>
                    <a:pt x="291" y="583"/>
                  </a:cubicBezTo>
                  <a:cubicBezTo>
                    <a:pt x="292" y="584"/>
                    <a:pt x="292" y="584"/>
                    <a:pt x="292" y="584"/>
                  </a:cubicBezTo>
                  <a:cubicBezTo>
                    <a:pt x="292" y="584"/>
                    <a:pt x="292" y="584"/>
                    <a:pt x="292" y="584"/>
                  </a:cubicBezTo>
                  <a:cubicBezTo>
                    <a:pt x="292" y="584"/>
                    <a:pt x="292" y="584"/>
                    <a:pt x="292" y="584"/>
                  </a:cubicBezTo>
                  <a:cubicBezTo>
                    <a:pt x="292" y="586"/>
                    <a:pt x="292" y="586"/>
                    <a:pt x="292" y="586"/>
                  </a:cubicBezTo>
                  <a:cubicBezTo>
                    <a:pt x="294" y="585"/>
                    <a:pt x="294" y="585"/>
                    <a:pt x="294" y="585"/>
                  </a:cubicBezTo>
                  <a:cubicBezTo>
                    <a:pt x="301" y="581"/>
                    <a:pt x="301" y="581"/>
                    <a:pt x="301" y="581"/>
                  </a:cubicBezTo>
                  <a:cubicBezTo>
                    <a:pt x="302" y="580"/>
                    <a:pt x="302" y="580"/>
                    <a:pt x="302" y="580"/>
                  </a:cubicBezTo>
                  <a:cubicBezTo>
                    <a:pt x="301" y="578"/>
                    <a:pt x="301" y="578"/>
                    <a:pt x="301" y="578"/>
                  </a:cubicBezTo>
                  <a:cubicBezTo>
                    <a:pt x="301" y="578"/>
                    <a:pt x="301" y="578"/>
                    <a:pt x="301" y="578"/>
                  </a:cubicBezTo>
                  <a:cubicBezTo>
                    <a:pt x="301" y="578"/>
                    <a:pt x="299" y="576"/>
                    <a:pt x="300" y="574"/>
                  </a:cubicBezTo>
                  <a:cubicBezTo>
                    <a:pt x="300" y="574"/>
                    <a:pt x="300" y="573"/>
                    <a:pt x="301" y="572"/>
                  </a:cubicBezTo>
                  <a:cubicBezTo>
                    <a:pt x="300" y="571"/>
                    <a:pt x="300" y="571"/>
                    <a:pt x="300" y="571"/>
                  </a:cubicBezTo>
                  <a:cubicBezTo>
                    <a:pt x="300" y="573"/>
                    <a:pt x="300" y="573"/>
                    <a:pt x="300" y="573"/>
                  </a:cubicBezTo>
                  <a:cubicBezTo>
                    <a:pt x="301" y="573"/>
                    <a:pt x="301" y="573"/>
                    <a:pt x="301" y="573"/>
                  </a:cubicBezTo>
                  <a:cubicBezTo>
                    <a:pt x="301" y="571"/>
                    <a:pt x="301" y="571"/>
                    <a:pt x="301" y="571"/>
                  </a:cubicBezTo>
                  <a:cubicBezTo>
                    <a:pt x="300" y="572"/>
                    <a:pt x="300" y="572"/>
                    <a:pt x="300" y="572"/>
                  </a:cubicBezTo>
                  <a:cubicBezTo>
                    <a:pt x="300" y="573"/>
                    <a:pt x="301" y="573"/>
                    <a:pt x="302" y="574"/>
                  </a:cubicBezTo>
                  <a:cubicBezTo>
                    <a:pt x="302" y="575"/>
                    <a:pt x="303" y="576"/>
                    <a:pt x="303" y="576"/>
                  </a:cubicBezTo>
                  <a:cubicBezTo>
                    <a:pt x="303" y="576"/>
                    <a:pt x="303" y="576"/>
                    <a:pt x="303" y="576"/>
                  </a:cubicBezTo>
                  <a:cubicBezTo>
                    <a:pt x="304" y="577"/>
                    <a:pt x="304" y="577"/>
                    <a:pt x="304" y="577"/>
                  </a:cubicBezTo>
                  <a:cubicBezTo>
                    <a:pt x="305" y="579"/>
                    <a:pt x="305" y="579"/>
                    <a:pt x="305" y="579"/>
                  </a:cubicBezTo>
                  <a:cubicBezTo>
                    <a:pt x="306" y="577"/>
                    <a:pt x="306" y="577"/>
                    <a:pt x="306" y="577"/>
                  </a:cubicBezTo>
                  <a:cubicBezTo>
                    <a:pt x="307" y="577"/>
                    <a:pt x="307" y="576"/>
                    <a:pt x="308" y="576"/>
                  </a:cubicBezTo>
                  <a:cubicBezTo>
                    <a:pt x="306" y="575"/>
                    <a:pt x="306" y="575"/>
                    <a:pt x="306" y="575"/>
                  </a:cubicBezTo>
                  <a:cubicBezTo>
                    <a:pt x="307" y="576"/>
                    <a:pt x="307" y="576"/>
                    <a:pt x="307" y="576"/>
                  </a:cubicBezTo>
                  <a:cubicBezTo>
                    <a:pt x="308" y="575"/>
                    <a:pt x="309" y="574"/>
                    <a:pt x="309" y="573"/>
                  </a:cubicBezTo>
                  <a:cubicBezTo>
                    <a:pt x="308" y="573"/>
                    <a:pt x="308" y="573"/>
                    <a:pt x="308" y="573"/>
                  </a:cubicBezTo>
                  <a:cubicBezTo>
                    <a:pt x="309" y="573"/>
                    <a:pt x="309" y="573"/>
                    <a:pt x="309" y="573"/>
                  </a:cubicBezTo>
                  <a:cubicBezTo>
                    <a:pt x="312" y="569"/>
                    <a:pt x="312" y="569"/>
                    <a:pt x="312" y="569"/>
                  </a:cubicBezTo>
                  <a:cubicBezTo>
                    <a:pt x="313" y="568"/>
                    <a:pt x="313" y="568"/>
                    <a:pt x="313" y="568"/>
                  </a:cubicBezTo>
                  <a:cubicBezTo>
                    <a:pt x="311" y="567"/>
                    <a:pt x="311" y="567"/>
                    <a:pt x="311" y="567"/>
                  </a:cubicBezTo>
                  <a:cubicBezTo>
                    <a:pt x="308" y="566"/>
                    <a:pt x="307" y="565"/>
                    <a:pt x="306" y="565"/>
                  </a:cubicBezTo>
                  <a:cubicBezTo>
                    <a:pt x="306" y="564"/>
                    <a:pt x="306" y="564"/>
                    <a:pt x="306" y="564"/>
                  </a:cubicBezTo>
                  <a:cubicBezTo>
                    <a:pt x="306" y="564"/>
                    <a:pt x="306" y="564"/>
                    <a:pt x="306" y="564"/>
                  </a:cubicBezTo>
                  <a:cubicBezTo>
                    <a:pt x="306" y="564"/>
                    <a:pt x="306" y="564"/>
                    <a:pt x="306" y="564"/>
                  </a:cubicBezTo>
                  <a:cubicBezTo>
                    <a:pt x="305" y="566"/>
                    <a:pt x="305" y="566"/>
                    <a:pt x="305" y="566"/>
                  </a:cubicBezTo>
                  <a:cubicBezTo>
                    <a:pt x="306" y="564"/>
                    <a:pt x="306" y="564"/>
                    <a:pt x="306" y="564"/>
                  </a:cubicBezTo>
                  <a:cubicBezTo>
                    <a:pt x="306" y="564"/>
                    <a:pt x="306" y="564"/>
                    <a:pt x="306" y="564"/>
                  </a:cubicBezTo>
                  <a:cubicBezTo>
                    <a:pt x="305" y="566"/>
                    <a:pt x="305" y="566"/>
                    <a:pt x="305" y="566"/>
                  </a:cubicBezTo>
                  <a:cubicBezTo>
                    <a:pt x="306" y="564"/>
                    <a:pt x="306" y="564"/>
                    <a:pt x="306" y="564"/>
                  </a:cubicBezTo>
                  <a:cubicBezTo>
                    <a:pt x="305" y="566"/>
                    <a:pt x="305" y="566"/>
                    <a:pt x="305" y="566"/>
                  </a:cubicBezTo>
                  <a:cubicBezTo>
                    <a:pt x="306" y="567"/>
                    <a:pt x="306" y="567"/>
                    <a:pt x="306" y="567"/>
                  </a:cubicBezTo>
                  <a:cubicBezTo>
                    <a:pt x="310" y="566"/>
                    <a:pt x="310" y="566"/>
                    <a:pt x="310" y="566"/>
                  </a:cubicBezTo>
                  <a:cubicBezTo>
                    <a:pt x="311" y="565"/>
                    <a:pt x="311" y="565"/>
                    <a:pt x="311" y="565"/>
                  </a:cubicBezTo>
                  <a:cubicBezTo>
                    <a:pt x="311" y="564"/>
                    <a:pt x="311" y="564"/>
                    <a:pt x="311" y="564"/>
                  </a:cubicBezTo>
                  <a:cubicBezTo>
                    <a:pt x="311" y="563"/>
                    <a:pt x="311" y="563"/>
                    <a:pt x="311" y="563"/>
                  </a:cubicBezTo>
                  <a:cubicBezTo>
                    <a:pt x="311" y="562"/>
                    <a:pt x="311" y="562"/>
                    <a:pt x="311" y="562"/>
                  </a:cubicBezTo>
                  <a:cubicBezTo>
                    <a:pt x="309" y="562"/>
                    <a:pt x="309" y="562"/>
                    <a:pt x="309" y="562"/>
                  </a:cubicBezTo>
                  <a:cubicBezTo>
                    <a:pt x="301" y="562"/>
                    <a:pt x="301" y="562"/>
                    <a:pt x="301" y="562"/>
                  </a:cubicBezTo>
                  <a:cubicBezTo>
                    <a:pt x="301" y="563"/>
                    <a:pt x="301" y="563"/>
                    <a:pt x="301" y="563"/>
                  </a:cubicBezTo>
                  <a:cubicBezTo>
                    <a:pt x="302" y="564"/>
                    <a:pt x="302" y="564"/>
                    <a:pt x="302" y="564"/>
                  </a:cubicBezTo>
                  <a:cubicBezTo>
                    <a:pt x="307" y="560"/>
                    <a:pt x="307" y="560"/>
                    <a:pt x="307" y="560"/>
                  </a:cubicBezTo>
                  <a:cubicBezTo>
                    <a:pt x="308" y="560"/>
                    <a:pt x="308" y="560"/>
                    <a:pt x="308" y="560"/>
                  </a:cubicBezTo>
                  <a:cubicBezTo>
                    <a:pt x="308" y="560"/>
                    <a:pt x="308" y="560"/>
                    <a:pt x="308" y="560"/>
                  </a:cubicBezTo>
                  <a:cubicBezTo>
                    <a:pt x="308" y="558"/>
                    <a:pt x="309" y="557"/>
                    <a:pt x="309" y="556"/>
                  </a:cubicBezTo>
                  <a:cubicBezTo>
                    <a:pt x="310" y="555"/>
                    <a:pt x="310" y="554"/>
                    <a:pt x="311" y="553"/>
                  </a:cubicBezTo>
                  <a:cubicBezTo>
                    <a:pt x="311" y="553"/>
                    <a:pt x="311" y="553"/>
                    <a:pt x="311" y="553"/>
                  </a:cubicBezTo>
                  <a:cubicBezTo>
                    <a:pt x="313" y="548"/>
                    <a:pt x="314" y="546"/>
                    <a:pt x="314" y="545"/>
                  </a:cubicBezTo>
                  <a:cubicBezTo>
                    <a:pt x="314" y="544"/>
                    <a:pt x="315" y="544"/>
                    <a:pt x="315" y="544"/>
                  </a:cubicBezTo>
                  <a:cubicBezTo>
                    <a:pt x="315" y="543"/>
                    <a:pt x="315" y="543"/>
                    <a:pt x="315" y="543"/>
                  </a:cubicBezTo>
                  <a:cubicBezTo>
                    <a:pt x="315" y="543"/>
                    <a:pt x="315" y="543"/>
                    <a:pt x="315" y="543"/>
                  </a:cubicBezTo>
                  <a:cubicBezTo>
                    <a:pt x="313" y="543"/>
                    <a:pt x="313" y="543"/>
                    <a:pt x="313" y="543"/>
                  </a:cubicBezTo>
                  <a:cubicBezTo>
                    <a:pt x="313" y="544"/>
                    <a:pt x="313" y="544"/>
                    <a:pt x="313" y="544"/>
                  </a:cubicBezTo>
                  <a:cubicBezTo>
                    <a:pt x="317" y="544"/>
                    <a:pt x="317" y="544"/>
                    <a:pt x="317" y="544"/>
                  </a:cubicBezTo>
                  <a:cubicBezTo>
                    <a:pt x="318" y="544"/>
                    <a:pt x="318" y="544"/>
                    <a:pt x="318" y="544"/>
                  </a:cubicBezTo>
                  <a:cubicBezTo>
                    <a:pt x="318" y="544"/>
                    <a:pt x="318" y="544"/>
                    <a:pt x="318" y="544"/>
                  </a:cubicBezTo>
                  <a:cubicBezTo>
                    <a:pt x="325" y="540"/>
                    <a:pt x="325" y="540"/>
                    <a:pt x="325" y="540"/>
                  </a:cubicBezTo>
                  <a:cubicBezTo>
                    <a:pt x="328" y="538"/>
                    <a:pt x="328" y="538"/>
                    <a:pt x="328" y="538"/>
                  </a:cubicBezTo>
                  <a:cubicBezTo>
                    <a:pt x="325" y="537"/>
                    <a:pt x="325" y="537"/>
                    <a:pt x="325" y="537"/>
                  </a:cubicBezTo>
                  <a:cubicBezTo>
                    <a:pt x="316" y="535"/>
                    <a:pt x="316" y="535"/>
                    <a:pt x="316" y="535"/>
                  </a:cubicBezTo>
                  <a:cubicBezTo>
                    <a:pt x="316" y="536"/>
                    <a:pt x="316" y="536"/>
                    <a:pt x="316" y="536"/>
                  </a:cubicBezTo>
                  <a:cubicBezTo>
                    <a:pt x="316" y="537"/>
                    <a:pt x="316" y="537"/>
                    <a:pt x="316" y="537"/>
                  </a:cubicBezTo>
                  <a:cubicBezTo>
                    <a:pt x="324" y="536"/>
                    <a:pt x="324" y="536"/>
                    <a:pt x="324" y="536"/>
                  </a:cubicBezTo>
                  <a:cubicBezTo>
                    <a:pt x="324" y="535"/>
                    <a:pt x="324" y="535"/>
                    <a:pt x="324" y="535"/>
                  </a:cubicBezTo>
                  <a:cubicBezTo>
                    <a:pt x="323" y="536"/>
                    <a:pt x="323" y="536"/>
                    <a:pt x="323" y="536"/>
                  </a:cubicBezTo>
                  <a:cubicBezTo>
                    <a:pt x="324" y="537"/>
                    <a:pt x="325" y="538"/>
                    <a:pt x="326" y="538"/>
                  </a:cubicBezTo>
                  <a:cubicBezTo>
                    <a:pt x="326" y="538"/>
                    <a:pt x="326" y="538"/>
                    <a:pt x="326" y="538"/>
                  </a:cubicBezTo>
                  <a:cubicBezTo>
                    <a:pt x="328" y="541"/>
                    <a:pt x="328" y="541"/>
                    <a:pt x="328" y="541"/>
                  </a:cubicBezTo>
                  <a:cubicBezTo>
                    <a:pt x="330" y="543"/>
                    <a:pt x="330" y="543"/>
                    <a:pt x="330" y="543"/>
                  </a:cubicBezTo>
                  <a:cubicBezTo>
                    <a:pt x="331" y="540"/>
                    <a:pt x="331" y="540"/>
                    <a:pt x="331" y="540"/>
                  </a:cubicBezTo>
                  <a:cubicBezTo>
                    <a:pt x="331" y="540"/>
                    <a:pt x="331" y="540"/>
                    <a:pt x="331" y="540"/>
                  </a:cubicBezTo>
                  <a:cubicBezTo>
                    <a:pt x="331" y="539"/>
                    <a:pt x="332" y="538"/>
                    <a:pt x="333" y="536"/>
                  </a:cubicBezTo>
                  <a:cubicBezTo>
                    <a:pt x="333" y="534"/>
                    <a:pt x="334" y="533"/>
                    <a:pt x="335" y="531"/>
                  </a:cubicBezTo>
                  <a:cubicBezTo>
                    <a:pt x="336" y="530"/>
                    <a:pt x="337" y="528"/>
                    <a:pt x="337" y="526"/>
                  </a:cubicBezTo>
                  <a:cubicBezTo>
                    <a:pt x="337" y="526"/>
                    <a:pt x="337" y="526"/>
                    <a:pt x="337" y="526"/>
                  </a:cubicBezTo>
                  <a:cubicBezTo>
                    <a:pt x="338" y="524"/>
                    <a:pt x="338" y="521"/>
                    <a:pt x="339" y="520"/>
                  </a:cubicBezTo>
                  <a:cubicBezTo>
                    <a:pt x="339" y="520"/>
                    <a:pt x="339" y="520"/>
                    <a:pt x="339" y="520"/>
                  </a:cubicBezTo>
                  <a:cubicBezTo>
                    <a:pt x="339" y="520"/>
                    <a:pt x="339" y="520"/>
                    <a:pt x="339" y="520"/>
                  </a:cubicBezTo>
                  <a:cubicBezTo>
                    <a:pt x="339" y="518"/>
                    <a:pt x="339" y="517"/>
                    <a:pt x="339" y="517"/>
                  </a:cubicBezTo>
                  <a:cubicBezTo>
                    <a:pt x="338" y="517"/>
                    <a:pt x="338" y="517"/>
                    <a:pt x="338" y="517"/>
                  </a:cubicBezTo>
                  <a:cubicBezTo>
                    <a:pt x="337" y="518"/>
                    <a:pt x="337" y="518"/>
                    <a:pt x="337" y="518"/>
                  </a:cubicBezTo>
                  <a:cubicBezTo>
                    <a:pt x="337" y="519"/>
                    <a:pt x="338" y="519"/>
                    <a:pt x="339" y="519"/>
                  </a:cubicBezTo>
                  <a:cubicBezTo>
                    <a:pt x="341" y="519"/>
                    <a:pt x="342" y="519"/>
                    <a:pt x="344" y="518"/>
                  </a:cubicBezTo>
                  <a:cubicBezTo>
                    <a:pt x="344" y="518"/>
                    <a:pt x="344" y="518"/>
                    <a:pt x="344" y="518"/>
                  </a:cubicBezTo>
                  <a:cubicBezTo>
                    <a:pt x="345" y="517"/>
                    <a:pt x="345" y="517"/>
                    <a:pt x="345" y="517"/>
                  </a:cubicBezTo>
                  <a:cubicBezTo>
                    <a:pt x="344" y="516"/>
                    <a:pt x="344" y="516"/>
                    <a:pt x="344" y="516"/>
                  </a:cubicBezTo>
                  <a:cubicBezTo>
                    <a:pt x="345" y="517"/>
                    <a:pt x="345" y="517"/>
                    <a:pt x="345" y="517"/>
                  </a:cubicBezTo>
                  <a:cubicBezTo>
                    <a:pt x="346" y="516"/>
                    <a:pt x="347" y="515"/>
                    <a:pt x="347" y="514"/>
                  </a:cubicBezTo>
                  <a:cubicBezTo>
                    <a:pt x="347" y="513"/>
                    <a:pt x="348" y="512"/>
                    <a:pt x="348" y="511"/>
                  </a:cubicBezTo>
                  <a:cubicBezTo>
                    <a:pt x="348" y="509"/>
                    <a:pt x="347" y="508"/>
                    <a:pt x="347" y="507"/>
                  </a:cubicBezTo>
                  <a:cubicBezTo>
                    <a:pt x="347" y="507"/>
                    <a:pt x="347" y="507"/>
                    <a:pt x="347" y="507"/>
                  </a:cubicBezTo>
                  <a:cubicBezTo>
                    <a:pt x="347" y="507"/>
                    <a:pt x="347" y="506"/>
                    <a:pt x="347" y="506"/>
                  </a:cubicBezTo>
                  <a:cubicBezTo>
                    <a:pt x="346" y="506"/>
                    <a:pt x="346" y="506"/>
                    <a:pt x="346" y="506"/>
                  </a:cubicBezTo>
                  <a:cubicBezTo>
                    <a:pt x="344" y="507"/>
                    <a:pt x="344" y="507"/>
                    <a:pt x="344" y="507"/>
                  </a:cubicBezTo>
                  <a:cubicBezTo>
                    <a:pt x="345" y="507"/>
                    <a:pt x="345" y="508"/>
                    <a:pt x="345" y="508"/>
                  </a:cubicBezTo>
                  <a:cubicBezTo>
                    <a:pt x="345" y="508"/>
                    <a:pt x="345" y="508"/>
                    <a:pt x="345" y="508"/>
                  </a:cubicBezTo>
                  <a:cubicBezTo>
                    <a:pt x="348" y="514"/>
                    <a:pt x="348" y="514"/>
                    <a:pt x="348" y="514"/>
                  </a:cubicBezTo>
                  <a:cubicBezTo>
                    <a:pt x="348" y="514"/>
                    <a:pt x="348" y="514"/>
                    <a:pt x="348" y="514"/>
                  </a:cubicBezTo>
                  <a:cubicBezTo>
                    <a:pt x="353" y="521"/>
                    <a:pt x="353" y="521"/>
                    <a:pt x="353" y="521"/>
                  </a:cubicBezTo>
                  <a:cubicBezTo>
                    <a:pt x="354" y="522"/>
                    <a:pt x="354" y="522"/>
                    <a:pt x="354" y="522"/>
                  </a:cubicBezTo>
                  <a:cubicBezTo>
                    <a:pt x="355" y="521"/>
                    <a:pt x="355" y="521"/>
                    <a:pt x="355" y="521"/>
                  </a:cubicBezTo>
                  <a:cubicBezTo>
                    <a:pt x="358" y="518"/>
                    <a:pt x="358" y="518"/>
                    <a:pt x="358" y="518"/>
                  </a:cubicBezTo>
                  <a:cubicBezTo>
                    <a:pt x="358" y="518"/>
                    <a:pt x="358" y="518"/>
                    <a:pt x="358" y="518"/>
                  </a:cubicBezTo>
                  <a:cubicBezTo>
                    <a:pt x="358" y="517"/>
                    <a:pt x="358" y="517"/>
                    <a:pt x="358" y="517"/>
                  </a:cubicBezTo>
                  <a:cubicBezTo>
                    <a:pt x="357" y="511"/>
                    <a:pt x="357" y="511"/>
                    <a:pt x="357" y="511"/>
                  </a:cubicBezTo>
                  <a:cubicBezTo>
                    <a:pt x="355" y="512"/>
                    <a:pt x="355" y="512"/>
                    <a:pt x="355" y="512"/>
                  </a:cubicBezTo>
                  <a:cubicBezTo>
                    <a:pt x="356" y="513"/>
                    <a:pt x="356" y="513"/>
                    <a:pt x="356" y="513"/>
                  </a:cubicBezTo>
                  <a:cubicBezTo>
                    <a:pt x="367" y="501"/>
                    <a:pt x="367" y="501"/>
                    <a:pt x="367" y="501"/>
                  </a:cubicBezTo>
                  <a:cubicBezTo>
                    <a:pt x="368" y="499"/>
                    <a:pt x="368" y="499"/>
                    <a:pt x="368" y="499"/>
                  </a:cubicBezTo>
                  <a:cubicBezTo>
                    <a:pt x="367" y="498"/>
                    <a:pt x="367" y="498"/>
                    <a:pt x="367" y="498"/>
                  </a:cubicBezTo>
                  <a:cubicBezTo>
                    <a:pt x="365" y="496"/>
                    <a:pt x="364" y="496"/>
                    <a:pt x="364" y="496"/>
                  </a:cubicBezTo>
                  <a:cubicBezTo>
                    <a:pt x="363" y="497"/>
                    <a:pt x="363" y="497"/>
                    <a:pt x="363" y="497"/>
                  </a:cubicBezTo>
                  <a:cubicBezTo>
                    <a:pt x="364" y="496"/>
                    <a:pt x="364" y="496"/>
                    <a:pt x="364" y="496"/>
                  </a:cubicBezTo>
                  <a:cubicBezTo>
                    <a:pt x="364" y="496"/>
                    <a:pt x="364" y="496"/>
                    <a:pt x="364" y="496"/>
                  </a:cubicBezTo>
                  <a:cubicBezTo>
                    <a:pt x="363" y="497"/>
                    <a:pt x="363" y="497"/>
                    <a:pt x="363" y="497"/>
                  </a:cubicBezTo>
                  <a:cubicBezTo>
                    <a:pt x="364" y="498"/>
                    <a:pt x="364" y="498"/>
                    <a:pt x="364" y="498"/>
                  </a:cubicBezTo>
                  <a:cubicBezTo>
                    <a:pt x="364" y="498"/>
                    <a:pt x="364" y="498"/>
                    <a:pt x="364" y="498"/>
                  </a:cubicBezTo>
                  <a:cubicBezTo>
                    <a:pt x="364" y="498"/>
                    <a:pt x="364" y="498"/>
                    <a:pt x="364" y="498"/>
                  </a:cubicBezTo>
                  <a:cubicBezTo>
                    <a:pt x="368" y="497"/>
                    <a:pt x="368" y="497"/>
                    <a:pt x="368" y="497"/>
                  </a:cubicBezTo>
                  <a:cubicBezTo>
                    <a:pt x="367" y="495"/>
                    <a:pt x="367" y="495"/>
                    <a:pt x="367" y="495"/>
                  </a:cubicBezTo>
                  <a:cubicBezTo>
                    <a:pt x="366" y="497"/>
                    <a:pt x="366" y="497"/>
                    <a:pt x="366" y="497"/>
                  </a:cubicBezTo>
                  <a:cubicBezTo>
                    <a:pt x="368" y="498"/>
                    <a:pt x="368" y="498"/>
                    <a:pt x="368" y="498"/>
                  </a:cubicBezTo>
                  <a:cubicBezTo>
                    <a:pt x="368" y="499"/>
                    <a:pt x="368" y="499"/>
                    <a:pt x="368" y="499"/>
                  </a:cubicBezTo>
                  <a:cubicBezTo>
                    <a:pt x="369" y="498"/>
                    <a:pt x="369" y="498"/>
                    <a:pt x="369" y="498"/>
                  </a:cubicBezTo>
                  <a:cubicBezTo>
                    <a:pt x="377" y="496"/>
                    <a:pt x="377" y="496"/>
                    <a:pt x="377" y="496"/>
                  </a:cubicBezTo>
                  <a:cubicBezTo>
                    <a:pt x="378" y="495"/>
                    <a:pt x="378" y="495"/>
                    <a:pt x="378" y="495"/>
                  </a:cubicBezTo>
                  <a:cubicBezTo>
                    <a:pt x="378" y="494"/>
                    <a:pt x="378" y="494"/>
                    <a:pt x="378" y="494"/>
                  </a:cubicBezTo>
                  <a:cubicBezTo>
                    <a:pt x="378" y="489"/>
                    <a:pt x="378" y="489"/>
                    <a:pt x="378" y="489"/>
                  </a:cubicBezTo>
                  <a:cubicBezTo>
                    <a:pt x="377" y="489"/>
                    <a:pt x="377" y="489"/>
                    <a:pt x="377" y="489"/>
                  </a:cubicBezTo>
                  <a:cubicBezTo>
                    <a:pt x="375" y="489"/>
                    <a:pt x="375" y="489"/>
                    <a:pt x="375" y="489"/>
                  </a:cubicBezTo>
                  <a:cubicBezTo>
                    <a:pt x="378" y="495"/>
                    <a:pt x="378" y="495"/>
                    <a:pt x="378" y="495"/>
                  </a:cubicBezTo>
                  <a:cubicBezTo>
                    <a:pt x="380" y="499"/>
                    <a:pt x="380" y="499"/>
                    <a:pt x="380" y="499"/>
                  </a:cubicBezTo>
                  <a:cubicBezTo>
                    <a:pt x="381" y="494"/>
                    <a:pt x="381" y="494"/>
                    <a:pt x="381" y="494"/>
                  </a:cubicBezTo>
                  <a:cubicBezTo>
                    <a:pt x="382" y="481"/>
                    <a:pt x="382" y="481"/>
                    <a:pt x="382" y="481"/>
                  </a:cubicBezTo>
                  <a:cubicBezTo>
                    <a:pt x="381" y="481"/>
                    <a:pt x="381" y="481"/>
                    <a:pt x="381" y="481"/>
                  </a:cubicBezTo>
                  <a:cubicBezTo>
                    <a:pt x="380" y="481"/>
                    <a:pt x="380" y="481"/>
                    <a:pt x="380" y="481"/>
                  </a:cubicBezTo>
                  <a:cubicBezTo>
                    <a:pt x="384" y="488"/>
                    <a:pt x="384" y="488"/>
                    <a:pt x="384" y="488"/>
                  </a:cubicBezTo>
                  <a:cubicBezTo>
                    <a:pt x="385" y="490"/>
                    <a:pt x="385" y="490"/>
                    <a:pt x="385" y="490"/>
                  </a:cubicBezTo>
                  <a:cubicBezTo>
                    <a:pt x="386" y="488"/>
                    <a:pt x="386" y="488"/>
                    <a:pt x="386" y="488"/>
                  </a:cubicBezTo>
                  <a:cubicBezTo>
                    <a:pt x="394" y="480"/>
                    <a:pt x="394" y="480"/>
                    <a:pt x="394" y="480"/>
                  </a:cubicBezTo>
                  <a:cubicBezTo>
                    <a:pt x="394" y="480"/>
                    <a:pt x="394" y="480"/>
                    <a:pt x="394" y="480"/>
                  </a:cubicBezTo>
                  <a:cubicBezTo>
                    <a:pt x="394" y="480"/>
                    <a:pt x="394" y="480"/>
                    <a:pt x="394" y="480"/>
                  </a:cubicBezTo>
                  <a:cubicBezTo>
                    <a:pt x="394" y="480"/>
                    <a:pt x="398" y="469"/>
                    <a:pt x="400" y="463"/>
                  </a:cubicBezTo>
                  <a:cubicBezTo>
                    <a:pt x="398" y="463"/>
                    <a:pt x="398" y="463"/>
                    <a:pt x="398" y="463"/>
                  </a:cubicBezTo>
                  <a:cubicBezTo>
                    <a:pt x="400" y="464"/>
                    <a:pt x="400" y="464"/>
                    <a:pt x="400" y="464"/>
                  </a:cubicBezTo>
                  <a:cubicBezTo>
                    <a:pt x="400" y="462"/>
                    <a:pt x="400" y="461"/>
                    <a:pt x="400" y="460"/>
                  </a:cubicBezTo>
                  <a:cubicBezTo>
                    <a:pt x="400" y="456"/>
                    <a:pt x="398" y="452"/>
                    <a:pt x="398" y="452"/>
                  </a:cubicBezTo>
                  <a:cubicBezTo>
                    <a:pt x="397" y="452"/>
                    <a:pt x="397" y="452"/>
                    <a:pt x="397" y="452"/>
                  </a:cubicBezTo>
                  <a:cubicBezTo>
                    <a:pt x="398" y="453"/>
                    <a:pt x="398" y="453"/>
                    <a:pt x="398" y="453"/>
                  </a:cubicBezTo>
                  <a:cubicBezTo>
                    <a:pt x="405" y="447"/>
                    <a:pt x="405" y="447"/>
                    <a:pt x="405" y="447"/>
                  </a:cubicBezTo>
                  <a:cubicBezTo>
                    <a:pt x="405" y="446"/>
                    <a:pt x="405" y="446"/>
                    <a:pt x="405" y="446"/>
                  </a:cubicBezTo>
                  <a:cubicBezTo>
                    <a:pt x="405" y="446"/>
                    <a:pt x="405" y="446"/>
                    <a:pt x="405" y="446"/>
                  </a:cubicBezTo>
                  <a:cubicBezTo>
                    <a:pt x="407" y="438"/>
                    <a:pt x="407" y="438"/>
                    <a:pt x="407" y="438"/>
                  </a:cubicBezTo>
                  <a:cubicBezTo>
                    <a:pt x="405" y="437"/>
                    <a:pt x="405" y="437"/>
                    <a:pt x="405" y="437"/>
                  </a:cubicBezTo>
                  <a:cubicBezTo>
                    <a:pt x="406" y="438"/>
                    <a:pt x="406" y="438"/>
                    <a:pt x="406" y="438"/>
                  </a:cubicBezTo>
                  <a:cubicBezTo>
                    <a:pt x="420" y="426"/>
                    <a:pt x="420" y="426"/>
                    <a:pt x="420" y="426"/>
                  </a:cubicBezTo>
                  <a:cubicBezTo>
                    <a:pt x="420" y="426"/>
                    <a:pt x="420" y="426"/>
                    <a:pt x="420" y="426"/>
                  </a:cubicBezTo>
                  <a:cubicBezTo>
                    <a:pt x="420" y="425"/>
                    <a:pt x="420" y="425"/>
                    <a:pt x="420" y="425"/>
                  </a:cubicBezTo>
                  <a:cubicBezTo>
                    <a:pt x="421" y="417"/>
                    <a:pt x="421" y="417"/>
                    <a:pt x="421" y="417"/>
                  </a:cubicBezTo>
                  <a:cubicBezTo>
                    <a:pt x="422" y="415"/>
                    <a:pt x="422" y="415"/>
                    <a:pt x="422" y="415"/>
                  </a:cubicBezTo>
                  <a:cubicBezTo>
                    <a:pt x="417" y="416"/>
                    <a:pt x="417" y="416"/>
                    <a:pt x="417" y="416"/>
                  </a:cubicBezTo>
                  <a:cubicBezTo>
                    <a:pt x="414" y="417"/>
                    <a:pt x="414" y="417"/>
                    <a:pt x="414" y="417"/>
                  </a:cubicBezTo>
                  <a:cubicBezTo>
                    <a:pt x="415" y="418"/>
                    <a:pt x="415" y="418"/>
                    <a:pt x="415" y="418"/>
                  </a:cubicBezTo>
                  <a:cubicBezTo>
                    <a:pt x="416" y="417"/>
                    <a:pt x="416" y="417"/>
                    <a:pt x="416" y="417"/>
                  </a:cubicBezTo>
                  <a:cubicBezTo>
                    <a:pt x="413" y="415"/>
                    <a:pt x="413" y="415"/>
                    <a:pt x="413" y="415"/>
                  </a:cubicBezTo>
                  <a:cubicBezTo>
                    <a:pt x="412" y="416"/>
                    <a:pt x="412" y="416"/>
                    <a:pt x="412" y="416"/>
                  </a:cubicBezTo>
                  <a:cubicBezTo>
                    <a:pt x="412" y="417"/>
                    <a:pt x="412" y="417"/>
                    <a:pt x="412" y="417"/>
                  </a:cubicBezTo>
                  <a:cubicBezTo>
                    <a:pt x="418" y="416"/>
                    <a:pt x="418" y="416"/>
                    <a:pt x="418" y="416"/>
                  </a:cubicBezTo>
                  <a:cubicBezTo>
                    <a:pt x="418" y="416"/>
                    <a:pt x="418" y="416"/>
                    <a:pt x="418" y="416"/>
                  </a:cubicBezTo>
                  <a:cubicBezTo>
                    <a:pt x="419" y="415"/>
                    <a:pt x="419" y="415"/>
                    <a:pt x="419" y="415"/>
                  </a:cubicBezTo>
                  <a:cubicBezTo>
                    <a:pt x="419" y="414"/>
                    <a:pt x="419" y="414"/>
                    <a:pt x="419" y="414"/>
                  </a:cubicBezTo>
                  <a:cubicBezTo>
                    <a:pt x="419" y="414"/>
                    <a:pt x="419" y="414"/>
                    <a:pt x="419" y="414"/>
                  </a:cubicBezTo>
                  <a:cubicBezTo>
                    <a:pt x="420" y="413"/>
                    <a:pt x="420" y="413"/>
                    <a:pt x="420" y="413"/>
                  </a:cubicBezTo>
                  <a:cubicBezTo>
                    <a:pt x="420" y="412"/>
                    <a:pt x="420" y="412"/>
                    <a:pt x="420" y="412"/>
                  </a:cubicBezTo>
                  <a:cubicBezTo>
                    <a:pt x="420" y="412"/>
                    <a:pt x="420" y="412"/>
                    <a:pt x="420" y="412"/>
                  </a:cubicBezTo>
                  <a:cubicBezTo>
                    <a:pt x="419" y="412"/>
                    <a:pt x="419" y="412"/>
                    <a:pt x="419" y="412"/>
                  </a:cubicBezTo>
                  <a:cubicBezTo>
                    <a:pt x="420" y="412"/>
                    <a:pt x="420" y="412"/>
                    <a:pt x="420" y="412"/>
                  </a:cubicBezTo>
                  <a:cubicBezTo>
                    <a:pt x="420" y="412"/>
                    <a:pt x="420" y="412"/>
                    <a:pt x="420" y="412"/>
                  </a:cubicBezTo>
                  <a:cubicBezTo>
                    <a:pt x="419" y="412"/>
                    <a:pt x="419" y="412"/>
                    <a:pt x="419" y="412"/>
                  </a:cubicBezTo>
                  <a:cubicBezTo>
                    <a:pt x="420" y="412"/>
                    <a:pt x="420" y="412"/>
                    <a:pt x="420" y="412"/>
                  </a:cubicBezTo>
                  <a:cubicBezTo>
                    <a:pt x="419" y="412"/>
                    <a:pt x="419" y="412"/>
                    <a:pt x="419" y="412"/>
                  </a:cubicBezTo>
                  <a:cubicBezTo>
                    <a:pt x="420" y="412"/>
                    <a:pt x="420" y="412"/>
                    <a:pt x="420" y="412"/>
                  </a:cubicBezTo>
                  <a:cubicBezTo>
                    <a:pt x="420" y="412"/>
                    <a:pt x="420" y="412"/>
                    <a:pt x="420" y="412"/>
                  </a:cubicBezTo>
                  <a:cubicBezTo>
                    <a:pt x="419" y="412"/>
                    <a:pt x="419" y="412"/>
                    <a:pt x="419" y="412"/>
                  </a:cubicBezTo>
                  <a:cubicBezTo>
                    <a:pt x="420" y="412"/>
                    <a:pt x="420" y="412"/>
                    <a:pt x="420" y="412"/>
                  </a:cubicBezTo>
                  <a:cubicBezTo>
                    <a:pt x="421" y="410"/>
                    <a:pt x="421" y="410"/>
                    <a:pt x="421" y="410"/>
                  </a:cubicBezTo>
                  <a:cubicBezTo>
                    <a:pt x="419" y="410"/>
                    <a:pt x="419" y="410"/>
                    <a:pt x="419" y="410"/>
                  </a:cubicBezTo>
                  <a:cubicBezTo>
                    <a:pt x="416" y="410"/>
                    <a:pt x="413" y="410"/>
                    <a:pt x="412" y="410"/>
                  </a:cubicBezTo>
                  <a:cubicBezTo>
                    <a:pt x="405" y="410"/>
                    <a:pt x="405" y="410"/>
                    <a:pt x="405" y="410"/>
                  </a:cubicBezTo>
                  <a:cubicBezTo>
                    <a:pt x="405" y="412"/>
                    <a:pt x="405" y="412"/>
                    <a:pt x="405" y="412"/>
                  </a:cubicBezTo>
                  <a:cubicBezTo>
                    <a:pt x="406" y="411"/>
                    <a:pt x="406" y="411"/>
                    <a:pt x="406" y="411"/>
                  </a:cubicBezTo>
                  <a:cubicBezTo>
                    <a:pt x="401" y="403"/>
                    <a:pt x="401" y="403"/>
                    <a:pt x="401" y="403"/>
                  </a:cubicBezTo>
                  <a:cubicBezTo>
                    <a:pt x="400" y="404"/>
                    <a:pt x="400" y="404"/>
                    <a:pt x="400" y="404"/>
                  </a:cubicBezTo>
                  <a:cubicBezTo>
                    <a:pt x="401" y="404"/>
                    <a:pt x="401" y="404"/>
                    <a:pt x="401" y="404"/>
                  </a:cubicBezTo>
                  <a:cubicBezTo>
                    <a:pt x="401" y="403"/>
                    <a:pt x="402" y="403"/>
                    <a:pt x="402" y="402"/>
                  </a:cubicBezTo>
                  <a:cubicBezTo>
                    <a:pt x="402" y="402"/>
                    <a:pt x="402" y="402"/>
                    <a:pt x="402" y="402"/>
                  </a:cubicBezTo>
                  <a:cubicBezTo>
                    <a:pt x="402" y="402"/>
                    <a:pt x="402" y="402"/>
                    <a:pt x="402" y="402"/>
                  </a:cubicBezTo>
                  <a:cubicBezTo>
                    <a:pt x="405" y="393"/>
                    <a:pt x="405" y="393"/>
                    <a:pt x="405" y="393"/>
                  </a:cubicBezTo>
                  <a:cubicBezTo>
                    <a:pt x="406" y="391"/>
                    <a:pt x="406" y="391"/>
                    <a:pt x="406" y="391"/>
                  </a:cubicBezTo>
                  <a:cubicBezTo>
                    <a:pt x="404" y="391"/>
                    <a:pt x="404" y="391"/>
                    <a:pt x="404" y="391"/>
                  </a:cubicBezTo>
                  <a:cubicBezTo>
                    <a:pt x="397" y="391"/>
                    <a:pt x="397" y="391"/>
                    <a:pt x="397" y="391"/>
                  </a:cubicBezTo>
                  <a:cubicBezTo>
                    <a:pt x="397" y="393"/>
                    <a:pt x="397" y="393"/>
                    <a:pt x="397" y="393"/>
                  </a:cubicBezTo>
                  <a:cubicBezTo>
                    <a:pt x="398" y="393"/>
                    <a:pt x="398" y="393"/>
                    <a:pt x="398" y="393"/>
                  </a:cubicBezTo>
                  <a:cubicBezTo>
                    <a:pt x="399" y="392"/>
                    <a:pt x="399" y="391"/>
                    <a:pt x="399" y="391"/>
                  </a:cubicBezTo>
                  <a:cubicBezTo>
                    <a:pt x="399" y="390"/>
                    <a:pt x="399" y="390"/>
                    <a:pt x="399" y="390"/>
                  </a:cubicBezTo>
                  <a:cubicBezTo>
                    <a:pt x="399" y="391"/>
                    <a:pt x="399" y="391"/>
                    <a:pt x="399" y="391"/>
                  </a:cubicBezTo>
                  <a:cubicBezTo>
                    <a:pt x="400" y="387"/>
                    <a:pt x="400" y="385"/>
                    <a:pt x="401" y="384"/>
                  </a:cubicBezTo>
                  <a:cubicBezTo>
                    <a:pt x="401" y="384"/>
                    <a:pt x="401" y="384"/>
                    <a:pt x="401" y="384"/>
                  </a:cubicBezTo>
                  <a:cubicBezTo>
                    <a:pt x="401" y="382"/>
                    <a:pt x="401" y="382"/>
                    <a:pt x="401" y="382"/>
                  </a:cubicBezTo>
                  <a:cubicBezTo>
                    <a:pt x="400" y="382"/>
                    <a:pt x="400" y="382"/>
                    <a:pt x="400" y="382"/>
                  </a:cubicBezTo>
                  <a:cubicBezTo>
                    <a:pt x="401" y="383"/>
                    <a:pt x="401" y="383"/>
                    <a:pt x="401" y="383"/>
                  </a:cubicBezTo>
                  <a:cubicBezTo>
                    <a:pt x="405" y="381"/>
                    <a:pt x="405" y="381"/>
                    <a:pt x="405" y="381"/>
                  </a:cubicBezTo>
                  <a:cubicBezTo>
                    <a:pt x="405" y="380"/>
                    <a:pt x="405" y="380"/>
                    <a:pt x="405" y="380"/>
                  </a:cubicBezTo>
                  <a:cubicBezTo>
                    <a:pt x="405" y="380"/>
                    <a:pt x="405" y="380"/>
                    <a:pt x="405" y="380"/>
                  </a:cubicBezTo>
                  <a:cubicBezTo>
                    <a:pt x="409" y="370"/>
                    <a:pt x="409" y="370"/>
                    <a:pt x="409" y="370"/>
                  </a:cubicBezTo>
                  <a:cubicBezTo>
                    <a:pt x="410" y="368"/>
                    <a:pt x="410" y="368"/>
                    <a:pt x="410" y="368"/>
                  </a:cubicBezTo>
                  <a:cubicBezTo>
                    <a:pt x="408" y="368"/>
                    <a:pt x="408" y="368"/>
                    <a:pt x="408" y="368"/>
                  </a:cubicBezTo>
                  <a:cubicBezTo>
                    <a:pt x="404" y="368"/>
                    <a:pt x="400" y="368"/>
                    <a:pt x="396" y="368"/>
                  </a:cubicBezTo>
                  <a:cubicBezTo>
                    <a:pt x="396" y="370"/>
                    <a:pt x="396" y="370"/>
                    <a:pt x="396" y="370"/>
                  </a:cubicBezTo>
                  <a:cubicBezTo>
                    <a:pt x="397" y="370"/>
                    <a:pt x="397" y="370"/>
                    <a:pt x="397" y="370"/>
                  </a:cubicBezTo>
                  <a:cubicBezTo>
                    <a:pt x="398" y="366"/>
                    <a:pt x="399" y="364"/>
                    <a:pt x="401" y="361"/>
                  </a:cubicBezTo>
                  <a:cubicBezTo>
                    <a:pt x="402" y="360"/>
                    <a:pt x="402" y="360"/>
                    <a:pt x="402" y="360"/>
                  </a:cubicBezTo>
                  <a:cubicBezTo>
                    <a:pt x="401" y="361"/>
                    <a:pt x="401" y="361"/>
                    <a:pt x="401" y="361"/>
                  </a:cubicBezTo>
                  <a:cubicBezTo>
                    <a:pt x="403" y="358"/>
                    <a:pt x="405" y="357"/>
                    <a:pt x="407" y="355"/>
                  </a:cubicBezTo>
                  <a:cubicBezTo>
                    <a:pt x="409" y="354"/>
                    <a:pt x="410" y="352"/>
                    <a:pt x="411" y="348"/>
                  </a:cubicBezTo>
                  <a:cubicBezTo>
                    <a:pt x="411" y="348"/>
                    <a:pt x="411" y="348"/>
                    <a:pt x="411" y="348"/>
                  </a:cubicBezTo>
                  <a:cubicBezTo>
                    <a:pt x="411" y="348"/>
                    <a:pt x="411" y="348"/>
                    <a:pt x="411" y="348"/>
                  </a:cubicBezTo>
                  <a:cubicBezTo>
                    <a:pt x="410" y="348"/>
                    <a:pt x="410" y="348"/>
                    <a:pt x="410" y="348"/>
                  </a:cubicBezTo>
                  <a:cubicBezTo>
                    <a:pt x="411" y="348"/>
                    <a:pt x="411" y="348"/>
                    <a:pt x="411" y="348"/>
                  </a:cubicBezTo>
                  <a:cubicBezTo>
                    <a:pt x="411" y="348"/>
                    <a:pt x="411" y="348"/>
                    <a:pt x="411" y="348"/>
                  </a:cubicBezTo>
                  <a:cubicBezTo>
                    <a:pt x="410" y="348"/>
                    <a:pt x="410" y="348"/>
                    <a:pt x="410" y="348"/>
                  </a:cubicBezTo>
                  <a:cubicBezTo>
                    <a:pt x="411" y="348"/>
                    <a:pt x="411" y="348"/>
                    <a:pt x="411" y="348"/>
                  </a:cubicBezTo>
                  <a:cubicBezTo>
                    <a:pt x="410" y="348"/>
                    <a:pt x="410" y="348"/>
                    <a:pt x="410" y="348"/>
                  </a:cubicBezTo>
                  <a:cubicBezTo>
                    <a:pt x="411" y="348"/>
                    <a:pt x="411" y="348"/>
                    <a:pt x="411" y="348"/>
                  </a:cubicBezTo>
                  <a:cubicBezTo>
                    <a:pt x="411" y="348"/>
                    <a:pt x="411" y="348"/>
                    <a:pt x="411" y="348"/>
                  </a:cubicBezTo>
                  <a:cubicBezTo>
                    <a:pt x="410" y="348"/>
                    <a:pt x="410" y="348"/>
                    <a:pt x="410" y="348"/>
                  </a:cubicBezTo>
                  <a:cubicBezTo>
                    <a:pt x="411" y="348"/>
                    <a:pt x="411" y="348"/>
                    <a:pt x="411" y="348"/>
                  </a:cubicBezTo>
                  <a:cubicBezTo>
                    <a:pt x="411" y="348"/>
                    <a:pt x="411" y="348"/>
                    <a:pt x="411" y="348"/>
                  </a:cubicBezTo>
                  <a:cubicBezTo>
                    <a:pt x="411" y="348"/>
                    <a:pt x="411" y="348"/>
                    <a:pt x="411" y="347"/>
                  </a:cubicBezTo>
                  <a:cubicBezTo>
                    <a:pt x="411" y="347"/>
                    <a:pt x="411" y="347"/>
                    <a:pt x="411" y="347"/>
                  </a:cubicBezTo>
                  <a:cubicBezTo>
                    <a:pt x="411" y="347"/>
                    <a:pt x="411" y="347"/>
                    <a:pt x="411" y="347"/>
                  </a:cubicBezTo>
                  <a:cubicBezTo>
                    <a:pt x="411" y="346"/>
                    <a:pt x="410" y="345"/>
                    <a:pt x="410" y="344"/>
                  </a:cubicBezTo>
                  <a:cubicBezTo>
                    <a:pt x="409" y="343"/>
                    <a:pt x="409" y="343"/>
                    <a:pt x="409" y="342"/>
                  </a:cubicBezTo>
                  <a:cubicBezTo>
                    <a:pt x="409" y="342"/>
                    <a:pt x="409" y="342"/>
                    <a:pt x="409" y="342"/>
                  </a:cubicBezTo>
                  <a:cubicBezTo>
                    <a:pt x="409" y="342"/>
                    <a:pt x="409" y="342"/>
                    <a:pt x="409" y="342"/>
                  </a:cubicBezTo>
                  <a:cubicBezTo>
                    <a:pt x="407" y="339"/>
                    <a:pt x="406" y="337"/>
                    <a:pt x="403" y="334"/>
                  </a:cubicBezTo>
                  <a:cubicBezTo>
                    <a:pt x="403" y="334"/>
                    <a:pt x="403" y="334"/>
                    <a:pt x="403" y="334"/>
                  </a:cubicBezTo>
                  <a:cubicBezTo>
                    <a:pt x="402" y="333"/>
                    <a:pt x="400" y="332"/>
                    <a:pt x="399" y="332"/>
                  </a:cubicBezTo>
                  <a:cubicBezTo>
                    <a:pt x="398" y="331"/>
                    <a:pt x="398" y="331"/>
                    <a:pt x="398" y="331"/>
                  </a:cubicBezTo>
                  <a:cubicBezTo>
                    <a:pt x="398" y="331"/>
                    <a:pt x="397" y="331"/>
                    <a:pt x="397" y="330"/>
                  </a:cubicBezTo>
                  <a:cubicBezTo>
                    <a:pt x="397" y="330"/>
                    <a:pt x="397" y="330"/>
                    <a:pt x="397" y="330"/>
                  </a:cubicBezTo>
                  <a:cubicBezTo>
                    <a:pt x="397" y="330"/>
                    <a:pt x="397" y="330"/>
                    <a:pt x="397" y="330"/>
                  </a:cubicBezTo>
                  <a:cubicBezTo>
                    <a:pt x="397" y="330"/>
                    <a:pt x="397" y="330"/>
                    <a:pt x="398" y="329"/>
                  </a:cubicBezTo>
                  <a:cubicBezTo>
                    <a:pt x="398" y="329"/>
                    <a:pt x="398" y="328"/>
                    <a:pt x="398" y="327"/>
                  </a:cubicBezTo>
                  <a:cubicBezTo>
                    <a:pt x="398" y="327"/>
                    <a:pt x="398" y="327"/>
                    <a:pt x="398" y="327"/>
                  </a:cubicBezTo>
                  <a:cubicBezTo>
                    <a:pt x="398" y="327"/>
                    <a:pt x="398" y="327"/>
                    <a:pt x="398" y="327"/>
                  </a:cubicBezTo>
                  <a:cubicBezTo>
                    <a:pt x="398" y="327"/>
                    <a:pt x="398" y="327"/>
                    <a:pt x="398" y="327"/>
                  </a:cubicBezTo>
                  <a:cubicBezTo>
                    <a:pt x="398" y="326"/>
                    <a:pt x="398" y="325"/>
                    <a:pt x="398" y="325"/>
                  </a:cubicBezTo>
                  <a:cubicBezTo>
                    <a:pt x="398" y="324"/>
                    <a:pt x="398" y="324"/>
                    <a:pt x="398" y="323"/>
                  </a:cubicBezTo>
                  <a:cubicBezTo>
                    <a:pt x="398" y="323"/>
                    <a:pt x="398" y="323"/>
                    <a:pt x="398" y="323"/>
                  </a:cubicBezTo>
                  <a:cubicBezTo>
                    <a:pt x="396" y="323"/>
                    <a:pt x="396" y="323"/>
                    <a:pt x="396" y="323"/>
                  </a:cubicBezTo>
                  <a:cubicBezTo>
                    <a:pt x="396" y="325"/>
                    <a:pt x="396" y="325"/>
                    <a:pt x="396" y="325"/>
                  </a:cubicBezTo>
                  <a:cubicBezTo>
                    <a:pt x="397" y="325"/>
                    <a:pt x="397" y="325"/>
                    <a:pt x="398" y="325"/>
                  </a:cubicBezTo>
                  <a:cubicBezTo>
                    <a:pt x="398" y="325"/>
                    <a:pt x="399" y="325"/>
                    <a:pt x="400" y="325"/>
                  </a:cubicBezTo>
                  <a:cubicBezTo>
                    <a:pt x="400" y="325"/>
                    <a:pt x="400" y="325"/>
                    <a:pt x="400" y="325"/>
                  </a:cubicBezTo>
                  <a:cubicBezTo>
                    <a:pt x="400" y="325"/>
                    <a:pt x="400" y="325"/>
                    <a:pt x="400" y="325"/>
                  </a:cubicBezTo>
                  <a:cubicBezTo>
                    <a:pt x="401" y="325"/>
                    <a:pt x="402" y="325"/>
                    <a:pt x="403" y="324"/>
                  </a:cubicBezTo>
                  <a:cubicBezTo>
                    <a:pt x="403" y="323"/>
                    <a:pt x="404" y="323"/>
                    <a:pt x="404" y="322"/>
                  </a:cubicBezTo>
                  <a:cubicBezTo>
                    <a:pt x="404" y="322"/>
                    <a:pt x="404" y="322"/>
                    <a:pt x="404" y="322"/>
                  </a:cubicBezTo>
                  <a:cubicBezTo>
                    <a:pt x="405" y="321"/>
                    <a:pt x="405" y="321"/>
                    <a:pt x="406" y="321"/>
                  </a:cubicBezTo>
                  <a:cubicBezTo>
                    <a:pt x="407" y="320"/>
                    <a:pt x="408" y="320"/>
                    <a:pt x="410" y="319"/>
                  </a:cubicBezTo>
                  <a:cubicBezTo>
                    <a:pt x="410" y="319"/>
                    <a:pt x="410" y="319"/>
                    <a:pt x="410" y="319"/>
                  </a:cubicBezTo>
                  <a:cubicBezTo>
                    <a:pt x="410" y="319"/>
                    <a:pt x="410" y="319"/>
                    <a:pt x="410" y="319"/>
                  </a:cubicBezTo>
                  <a:cubicBezTo>
                    <a:pt x="412" y="318"/>
                    <a:pt x="413" y="318"/>
                    <a:pt x="415" y="317"/>
                  </a:cubicBezTo>
                  <a:cubicBezTo>
                    <a:pt x="415" y="317"/>
                    <a:pt x="415" y="317"/>
                    <a:pt x="415" y="317"/>
                  </a:cubicBezTo>
                  <a:cubicBezTo>
                    <a:pt x="415" y="317"/>
                    <a:pt x="415" y="317"/>
                    <a:pt x="415" y="317"/>
                  </a:cubicBezTo>
                  <a:cubicBezTo>
                    <a:pt x="415" y="317"/>
                    <a:pt x="416" y="317"/>
                    <a:pt x="417" y="316"/>
                  </a:cubicBezTo>
                  <a:cubicBezTo>
                    <a:pt x="418" y="316"/>
                    <a:pt x="418" y="316"/>
                    <a:pt x="419" y="315"/>
                  </a:cubicBezTo>
                  <a:cubicBezTo>
                    <a:pt x="419" y="315"/>
                    <a:pt x="419" y="314"/>
                    <a:pt x="419" y="313"/>
                  </a:cubicBezTo>
                  <a:cubicBezTo>
                    <a:pt x="419" y="313"/>
                    <a:pt x="419" y="313"/>
                    <a:pt x="419" y="313"/>
                  </a:cubicBezTo>
                  <a:cubicBezTo>
                    <a:pt x="419" y="313"/>
                    <a:pt x="419" y="313"/>
                    <a:pt x="419" y="313"/>
                  </a:cubicBezTo>
                  <a:cubicBezTo>
                    <a:pt x="419" y="313"/>
                    <a:pt x="419" y="313"/>
                    <a:pt x="419" y="313"/>
                  </a:cubicBezTo>
                  <a:cubicBezTo>
                    <a:pt x="419" y="312"/>
                    <a:pt x="419" y="312"/>
                    <a:pt x="418" y="312"/>
                  </a:cubicBezTo>
                  <a:cubicBezTo>
                    <a:pt x="418" y="311"/>
                    <a:pt x="417" y="311"/>
                    <a:pt x="417" y="311"/>
                  </a:cubicBezTo>
                  <a:cubicBezTo>
                    <a:pt x="417" y="311"/>
                    <a:pt x="416" y="311"/>
                    <a:pt x="416" y="310"/>
                  </a:cubicBezTo>
                  <a:cubicBezTo>
                    <a:pt x="416" y="310"/>
                    <a:pt x="416" y="310"/>
                    <a:pt x="416" y="310"/>
                  </a:cubicBezTo>
                  <a:cubicBezTo>
                    <a:pt x="416" y="310"/>
                    <a:pt x="416" y="310"/>
                    <a:pt x="416" y="310"/>
                  </a:cubicBezTo>
                  <a:cubicBezTo>
                    <a:pt x="415" y="310"/>
                    <a:pt x="415" y="309"/>
                    <a:pt x="414" y="308"/>
                  </a:cubicBezTo>
                  <a:cubicBezTo>
                    <a:pt x="413" y="307"/>
                    <a:pt x="413" y="306"/>
                    <a:pt x="412" y="305"/>
                  </a:cubicBezTo>
                  <a:cubicBezTo>
                    <a:pt x="411" y="306"/>
                    <a:pt x="411" y="306"/>
                    <a:pt x="411" y="306"/>
                  </a:cubicBezTo>
                  <a:cubicBezTo>
                    <a:pt x="412" y="307"/>
                    <a:pt x="412" y="307"/>
                    <a:pt x="412" y="307"/>
                  </a:cubicBezTo>
                  <a:cubicBezTo>
                    <a:pt x="413" y="306"/>
                    <a:pt x="415" y="305"/>
                    <a:pt x="417" y="303"/>
                  </a:cubicBezTo>
                  <a:cubicBezTo>
                    <a:pt x="416" y="302"/>
                    <a:pt x="416" y="302"/>
                    <a:pt x="416" y="302"/>
                  </a:cubicBezTo>
                  <a:cubicBezTo>
                    <a:pt x="417" y="303"/>
                    <a:pt x="417" y="303"/>
                    <a:pt x="417" y="303"/>
                  </a:cubicBezTo>
                  <a:cubicBezTo>
                    <a:pt x="417" y="303"/>
                    <a:pt x="418" y="303"/>
                    <a:pt x="418" y="303"/>
                  </a:cubicBezTo>
                  <a:cubicBezTo>
                    <a:pt x="419" y="302"/>
                    <a:pt x="419" y="302"/>
                    <a:pt x="419" y="302"/>
                  </a:cubicBezTo>
                  <a:cubicBezTo>
                    <a:pt x="419" y="302"/>
                    <a:pt x="419" y="301"/>
                    <a:pt x="419" y="301"/>
                  </a:cubicBezTo>
                  <a:cubicBezTo>
                    <a:pt x="419" y="301"/>
                    <a:pt x="419" y="301"/>
                    <a:pt x="419" y="301"/>
                  </a:cubicBezTo>
                  <a:cubicBezTo>
                    <a:pt x="419" y="301"/>
                    <a:pt x="419" y="301"/>
                    <a:pt x="419" y="301"/>
                  </a:cubicBezTo>
                  <a:cubicBezTo>
                    <a:pt x="419" y="301"/>
                    <a:pt x="419" y="301"/>
                    <a:pt x="419" y="301"/>
                  </a:cubicBezTo>
                  <a:cubicBezTo>
                    <a:pt x="419" y="299"/>
                    <a:pt x="419" y="298"/>
                    <a:pt x="418" y="298"/>
                  </a:cubicBezTo>
                  <a:cubicBezTo>
                    <a:pt x="417" y="297"/>
                    <a:pt x="416" y="296"/>
                    <a:pt x="415" y="296"/>
                  </a:cubicBezTo>
                  <a:cubicBezTo>
                    <a:pt x="414" y="295"/>
                    <a:pt x="412" y="295"/>
                    <a:pt x="411" y="294"/>
                  </a:cubicBezTo>
                  <a:cubicBezTo>
                    <a:pt x="411" y="294"/>
                    <a:pt x="411" y="294"/>
                    <a:pt x="411" y="294"/>
                  </a:cubicBezTo>
                  <a:cubicBezTo>
                    <a:pt x="409" y="293"/>
                    <a:pt x="408" y="291"/>
                    <a:pt x="405" y="290"/>
                  </a:cubicBezTo>
                  <a:cubicBezTo>
                    <a:pt x="405" y="290"/>
                    <a:pt x="405" y="290"/>
                    <a:pt x="405" y="290"/>
                  </a:cubicBezTo>
                  <a:cubicBezTo>
                    <a:pt x="403" y="289"/>
                    <a:pt x="401" y="288"/>
                    <a:pt x="399" y="286"/>
                  </a:cubicBezTo>
                  <a:cubicBezTo>
                    <a:pt x="398" y="284"/>
                    <a:pt x="396" y="282"/>
                    <a:pt x="393" y="280"/>
                  </a:cubicBezTo>
                  <a:cubicBezTo>
                    <a:pt x="392" y="281"/>
                    <a:pt x="392" y="281"/>
                    <a:pt x="392" y="281"/>
                  </a:cubicBezTo>
                  <a:cubicBezTo>
                    <a:pt x="393" y="283"/>
                    <a:pt x="393" y="283"/>
                    <a:pt x="393" y="283"/>
                  </a:cubicBezTo>
                  <a:cubicBezTo>
                    <a:pt x="394" y="282"/>
                    <a:pt x="394" y="282"/>
                    <a:pt x="394" y="282"/>
                  </a:cubicBezTo>
                  <a:cubicBezTo>
                    <a:pt x="393" y="281"/>
                    <a:pt x="393" y="281"/>
                    <a:pt x="393" y="281"/>
                  </a:cubicBezTo>
                  <a:cubicBezTo>
                    <a:pt x="393" y="282"/>
                    <a:pt x="393" y="282"/>
                    <a:pt x="393" y="282"/>
                  </a:cubicBezTo>
                  <a:cubicBezTo>
                    <a:pt x="395" y="283"/>
                    <a:pt x="397" y="284"/>
                    <a:pt x="399" y="284"/>
                  </a:cubicBezTo>
                  <a:cubicBezTo>
                    <a:pt x="401" y="284"/>
                    <a:pt x="402" y="284"/>
                    <a:pt x="404" y="285"/>
                  </a:cubicBezTo>
                  <a:cubicBezTo>
                    <a:pt x="404" y="285"/>
                    <a:pt x="404" y="285"/>
                    <a:pt x="404" y="285"/>
                  </a:cubicBezTo>
                  <a:cubicBezTo>
                    <a:pt x="405" y="285"/>
                    <a:pt x="405" y="285"/>
                    <a:pt x="406" y="286"/>
                  </a:cubicBezTo>
                  <a:cubicBezTo>
                    <a:pt x="406" y="286"/>
                    <a:pt x="407" y="287"/>
                    <a:pt x="408" y="287"/>
                  </a:cubicBezTo>
                  <a:cubicBezTo>
                    <a:pt x="409" y="286"/>
                    <a:pt x="409" y="286"/>
                    <a:pt x="409" y="286"/>
                  </a:cubicBezTo>
                  <a:cubicBezTo>
                    <a:pt x="408" y="287"/>
                    <a:pt x="408" y="287"/>
                    <a:pt x="408" y="287"/>
                  </a:cubicBezTo>
                  <a:cubicBezTo>
                    <a:pt x="409" y="288"/>
                    <a:pt x="410" y="288"/>
                    <a:pt x="411" y="288"/>
                  </a:cubicBezTo>
                  <a:cubicBezTo>
                    <a:pt x="412" y="289"/>
                    <a:pt x="413" y="289"/>
                    <a:pt x="414" y="289"/>
                  </a:cubicBezTo>
                  <a:cubicBezTo>
                    <a:pt x="414" y="288"/>
                    <a:pt x="414" y="288"/>
                    <a:pt x="414" y="288"/>
                  </a:cubicBezTo>
                  <a:cubicBezTo>
                    <a:pt x="414" y="289"/>
                    <a:pt x="414" y="289"/>
                    <a:pt x="414" y="289"/>
                  </a:cubicBezTo>
                  <a:cubicBezTo>
                    <a:pt x="416" y="290"/>
                    <a:pt x="418" y="291"/>
                    <a:pt x="420" y="292"/>
                  </a:cubicBezTo>
                  <a:cubicBezTo>
                    <a:pt x="422" y="293"/>
                    <a:pt x="424" y="294"/>
                    <a:pt x="427" y="294"/>
                  </a:cubicBezTo>
                  <a:cubicBezTo>
                    <a:pt x="428" y="294"/>
                    <a:pt x="428" y="294"/>
                    <a:pt x="428" y="294"/>
                  </a:cubicBezTo>
                  <a:cubicBezTo>
                    <a:pt x="427" y="284"/>
                    <a:pt x="427" y="284"/>
                    <a:pt x="427" y="284"/>
                  </a:cubicBezTo>
                  <a:cubicBezTo>
                    <a:pt x="427" y="284"/>
                    <a:pt x="427" y="284"/>
                    <a:pt x="427" y="284"/>
                  </a:cubicBezTo>
                  <a:cubicBezTo>
                    <a:pt x="427" y="282"/>
                    <a:pt x="426" y="281"/>
                    <a:pt x="426" y="281"/>
                  </a:cubicBezTo>
                  <a:cubicBezTo>
                    <a:pt x="425" y="280"/>
                    <a:pt x="424" y="280"/>
                    <a:pt x="423" y="280"/>
                  </a:cubicBezTo>
                  <a:cubicBezTo>
                    <a:pt x="422" y="279"/>
                    <a:pt x="422" y="279"/>
                    <a:pt x="422" y="279"/>
                  </a:cubicBezTo>
                  <a:cubicBezTo>
                    <a:pt x="422" y="280"/>
                    <a:pt x="422" y="280"/>
                    <a:pt x="422" y="280"/>
                  </a:cubicBezTo>
                  <a:cubicBezTo>
                    <a:pt x="421" y="281"/>
                    <a:pt x="420" y="282"/>
                    <a:pt x="418" y="282"/>
                  </a:cubicBezTo>
                  <a:cubicBezTo>
                    <a:pt x="418" y="282"/>
                    <a:pt x="418" y="282"/>
                    <a:pt x="418" y="282"/>
                  </a:cubicBezTo>
                  <a:cubicBezTo>
                    <a:pt x="417" y="282"/>
                    <a:pt x="417" y="282"/>
                    <a:pt x="417" y="282"/>
                  </a:cubicBezTo>
                  <a:cubicBezTo>
                    <a:pt x="417" y="282"/>
                    <a:pt x="417" y="282"/>
                    <a:pt x="417" y="282"/>
                  </a:cubicBezTo>
                  <a:cubicBezTo>
                    <a:pt x="417" y="282"/>
                    <a:pt x="417" y="282"/>
                    <a:pt x="417" y="282"/>
                  </a:cubicBezTo>
                  <a:cubicBezTo>
                    <a:pt x="417" y="282"/>
                    <a:pt x="417" y="282"/>
                    <a:pt x="417" y="282"/>
                  </a:cubicBezTo>
                  <a:cubicBezTo>
                    <a:pt x="417" y="281"/>
                    <a:pt x="417" y="281"/>
                    <a:pt x="417" y="281"/>
                  </a:cubicBezTo>
                  <a:cubicBezTo>
                    <a:pt x="417" y="280"/>
                    <a:pt x="417" y="279"/>
                    <a:pt x="417" y="278"/>
                  </a:cubicBezTo>
                  <a:cubicBezTo>
                    <a:pt x="417" y="277"/>
                    <a:pt x="418" y="276"/>
                    <a:pt x="418" y="274"/>
                  </a:cubicBezTo>
                  <a:cubicBezTo>
                    <a:pt x="418" y="274"/>
                    <a:pt x="418" y="274"/>
                    <a:pt x="418" y="274"/>
                  </a:cubicBezTo>
                  <a:cubicBezTo>
                    <a:pt x="418" y="273"/>
                    <a:pt x="418" y="272"/>
                    <a:pt x="418" y="271"/>
                  </a:cubicBezTo>
                  <a:cubicBezTo>
                    <a:pt x="419" y="270"/>
                    <a:pt x="419" y="270"/>
                    <a:pt x="419" y="270"/>
                  </a:cubicBezTo>
                  <a:cubicBezTo>
                    <a:pt x="419" y="270"/>
                    <a:pt x="419" y="270"/>
                    <a:pt x="419" y="270"/>
                  </a:cubicBezTo>
                  <a:cubicBezTo>
                    <a:pt x="420" y="270"/>
                    <a:pt x="420" y="270"/>
                    <a:pt x="420" y="270"/>
                  </a:cubicBezTo>
                  <a:cubicBezTo>
                    <a:pt x="421" y="270"/>
                    <a:pt x="422" y="270"/>
                    <a:pt x="422" y="271"/>
                  </a:cubicBezTo>
                  <a:cubicBezTo>
                    <a:pt x="423" y="272"/>
                    <a:pt x="425" y="273"/>
                    <a:pt x="426" y="275"/>
                  </a:cubicBezTo>
                  <a:cubicBezTo>
                    <a:pt x="427" y="277"/>
                    <a:pt x="429" y="278"/>
                    <a:pt x="432" y="279"/>
                  </a:cubicBezTo>
                  <a:cubicBezTo>
                    <a:pt x="434" y="279"/>
                    <a:pt x="434" y="279"/>
                    <a:pt x="434" y="279"/>
                  </a:cubicBezTo>
                  <a:cubicBezTo>
                    <a:pt x="434" y="277"/>
                    <a:pt x="434" y="277"/>
                    <a:pt x="434" y="277"/>
                  </a:cubicBezTo>
                  <a:cubicBezTo>
                    <a:pt x="434" y="272"/>
                    <a:pt x="434" y="270"/>
                    <a:pt x="435" y="265"/>
                  </a:cubicBezTo>
                  <a:cubicBezTo>
                    <a:pt x="434" y="265"/>
                    <a:pt x="434" y="265"/>
                    <a:pt x="434" y="265"/>
                  </a:cubicBezTo>
                  <a:cubicBezTo>
                    <a:pt x="434" y="266"/>
                    <a:pt x="434" y="266"/>
                    <a:pt x="434" y="266"/>
                  </a:cubicBezTo>
                  <a:cubicBezTo>
                    <a:pt x="435" y="266"/>
                    <a:pt x="435" y="266"/>
                    <a:pt x="435" y="266"/>
                  </a:cubicBezTo>
                  <a:cubicBezTo>
                    <a:pt x="435" y="264"/>
                    <a:pt x="435" y="264"/>
                    <a:pt x="435" y="264"/>
                  </a:cubicBezTo>
                  <a:cubicBezTo>
                    <a:pt x="433" y="265"/>
                    <a:pt x="433" y="265"/>
                    <a:pt x="433" y="265"/>
                  </a:cubicBezTo>
                  <a:cubicBezTo>
                    <a:pt x="436" y="269"/>
                    <a:pt x="438" y="272"/>
                    <a:pt x="441" y="275"/>
                  </a:cubicBezTo>
                  <a:cubicBezTo>
                    <a:pt x="442" y="274"/>
                    <a:pt x="442" y="274"/>
                    <a:pt x="442" y="274"/>
                  </a:cubicBezTo>
                  <a:cubicBezTo>
                    <a:pt x="441" y="275"/>
                    <a:pt x="441" y="275"/>
                    <a:pt x="441" y="275"/>
                  </a:cubicBezTo>
                  <a:cubicBezTo>
                    <a:pt x="442" y="276"/>
                    <a:pt x="443" y="277"/>
                    <a:pt x="444" y="278"/>
                  </a:cubicBezTo>
                  <a:cubicBezTo>
                    <a:pt x="445" y="279"/>
                    <a:pt x="446" y="279"/>
                    <a:pt x="448" y="279"/>
                  </a:cubicBezTo>
                  <a:cubicBezTo>
                    <a:pt x="449" y="279"/>
                    <a:pt x="449" y="279"/>
                    <a:pt x="449" y="279"/>
                  </a:cubicBezTo>
                  <a:cubicBezTo>
                    <a:pt x="450" y="278"/>
                    <a:pt x="450" y="278"/>
                    <a:pt x="450" y="278"/>
                  </a:cubicBezTo>
                  <a:cubicBezTo>
                    <a:pt x="450" y="277"/>
                    <a:pt x="450" y="276"/>
                    <a:pt x="450" y="275"/>
                  </a:cubicBezTo>
                  <a:cubicBezTo>
                    <a:pt x="450" y="274"/>
                    <a:pt x="450" y="273"/>
                    <a:pt x="450" y="272"/>
                  </a:cubicBezTo>
                  <a:cubicBezTo>
                    <a:pt x="448" y="272"/>
                    <a:pt x="448" y="272"/>
                    <a:pt x="448" y="272"/>
                  </a:cubicBezTo>
                  <a:cubicBezTo>
                    <a:pt x="448" y="274"/>
                    <a:pt x="448" y="274"/>
                    <a:pt x="448" y="274"/>
                  </a:cubicBezTo>
                  <a:cubicBezTo>
                    <a:pt x="450" y="273"/>
                    <a:pt x="452" y="274"/>
                    <a:pt x="453" y="273"/>
                  </a:cubicBezTo>
                  <a:cubicBezTo>
                    <a:pt x="455" y="273"/>
                    <a:pt x="457" y="273"/>
                    <a:pt x="459" y="272"/>
                  </a:cubicBezTo>
                  <a:cubicBezTo>
                    <a:pt x="458" y="271"/>
                    <a:pt x="458" y="271"/>
                    <a:pt x="458" y="271"/>
                  </a:cubicBezTo>
                  <a:cubicBezTo>
                    <a:pt x="459" y="272"/>
                    <a:pt x="459" y="272"/>
                    <a:pt x="459" y="272"/>
                  </a:cubicBezTo>
                  <a:cubicBezTo>
                    <a:pt x="460" y="271"/>
                    <a:pt x="461" y="270"/>
                    <a:pt x="461" y="269"/>
                  </a:cubicBezTo>
                  <a:cubicBezTo>
                    <a:pt x="462" y="269"/>
                    <a:pt x="462" y="269"/>
                    <a:pt x="462" y="269"/>
                  </a:cubicBezTo>
                  <a:cubicBezTo>
                    <a:pt x="462" y="269"/>
                    <a:pt x="462" y="269"/>
                    <a:pt x="462" y="269"/>
                  </a:cubicBezTo>
                  <a:cubicBezTo>
                    <a:pt x="462" y="269"/>
                    <a:pt x="463" y="269"/>
                    <a:pt x="464" y="269"/>
                  </a:cubicBezTo>
                  <a:cubicBezTo>
                    <a:pt x="467" y="269"/>
                    <a:pt x="469" y="270"/>
                    <a:pt x="473" y="270"/>
                  </a:cubicBezTo>
                  <a:cubicBezTo>
                    <a:pt x="474" y="270"/>
                    <a:pt x="474" y="270"/>
                    <a:pt x="475" y="270"/>
                  </a:cubicBezTo>
                  <a:cubicBezTo>
                    <a:pt x="477" y="269"/>
                    <a:pt x="479" y="269"/>
                    <a:pt x="481" y="268"/>
                  </a:cubicBezTo>
                  <a:cubicBezTo>
                    <a:pt x="482" y="268"/>
                    <a:pt x="482" y="267"/>
                    <a:pt x="483" y="266"/>
                  </a:cubicBezTo>
                  <a:cubicBezTo>
                    <a:pt x="484" y="265"/>
                    <a:pt x="484" y="264"/>
                    <a:pt x="484" y="263"/>
                  </a:cubicBezTo>
                  <a:cubicBezTo>
                    <a:pt x="484" y="263"/>
                    <a:pt x="484" y="263"/>
                    <a:pt x="484" y="263"/>
                  </a:cubicBezTo>
                  <a:cubicBezTo>
                    <a:pt x="482" y="263"/>
                    <a:pt x="482" y="263"/>
                    <a:pt x="482" y="263"/>
                  </a:cubicBezTo>
                  <a:cubicBezTo>
                    <a:pt x="483" y="264"/>
                    <a:pt x="483" y="264"/>
                    <a:pt x="483" y="264"/>
                  </a:cubicBezTo>
                  <a:cubicBezTo>
                    <a:pt x="483" y="264"/>
                    <a:pt x="483" y="264"/>
                    <a:pt x="483" y="264"/>
                  </a:cubicBezTo>
                  <a:cubicBezTo>
                    <a:pt x="485" y="264"/>
                    <a:pt x="485" y="264"/>
                    <a:pt x="485" y="264"/>
                  </a:cubicBezTo>
                  <a:cubicBezTo>
                    <a:pt x="484" y="262"/>
                    <a:pt x="484" y="262"/>
                    <a:pt x="484" y="262"/>
                  </a:cubicBezTo>
                  <a:cubicBezTo>
                    <a:pt x="482" y="258"/>
                    <a:pt x="481" y="254"/>
                    <a:pt x="479" y="249"/>
                  </a:cubicBezTo>
                  <a:cubicBezTo>
                    <a:pt x="479" y="249"/>
                    <a:pt x="479" y="249"/>
                    <a:pt x="479" y="249"/>
                  </a:cubicBezTo>
                  <a:cubicBezTo>
                    <a:pt x="479" y="249"/>
                    <a:pt x="479" y="249"/>
                    <a:pt x="479" y="249"/>
                  </a:cubicBezTo>
                  <a:cubicBezTo>
                    <a:pt x="478" y="250"/>
                    <a:pt x="478" y="250"/>
                    <a:pt x="478" y="250"/>
                  </a:cubicBezTo>
                  <a:cubicBezTo>
                    <a:pt x="476" y="250"/>
                    <a:pt x="476" y="250"/>
                    <a:pt x="476" y="250"/>
                  </a:cubicBezTo>
                  <a:cubicBezTo>
                    <a:pt x="478" y="254"/>
                    <a:pt x="479" y="259"/>
                    <a:pt x="481" y="264"/>
                  </a:cubicBezTo>
                  <a:cubicBezTo>
                    <a:pt x="483" y="263"/>
                    <a:pt x="483" y="263"/>
                    <a:pt x="483" y="263"/>
                  </a:cubicBezTo>
                  <a:cubicBezTo>
                    <a:pt x="483" y="261"/>
                    <a:pt x="483" y="261"/>
                    <a:pt x="483" y="261"/>
                  </a:cubicBezTo>
                  <a:cubicBezTo>
                    <a:pt x="482" y="261"/>
                    <a:pt x="482" y="261"/>
                    <a:pt x="482" y="261"/>
                  </a:cubicBezTo>
                  <a:cubicBezTo>
                    <a:pt x="481" y="262"/>
                    <a:pt x="481" y="262"/>
                    <a:pt x="481" y="262"/>
                  </a:cubicBezTo>
                  <a:cubicBezTo>
                    <a:pt x="481" y="263"/>
                    <a:pt x="481" y="263"/>
                    <a:pt x="481" y="263"/>
                  </a:cubicBezTo>
                  <a:cubicBezTo>
                    <a:pt x="481" y="263"/>
                    <a:pt x="481" y="263"/>
                    <a:pt x="481" y="263"/>
                  </a:cubicBezTo>
                  <a:cubicBezTo>
                    <a:pt x="481" y="264"/>
                    <a:pt x="481" y="264"/>
                    <a:pt x="481" y="264"/>
                  </a:cubicBezTo>
                  <a:cubicBezTo>
                    <a:pt x="480" y="265"/>
                    <a:pt x="479" y="265"/>
                    <a:pt x="478" y="266"/>
                  </a:cubicBezTo>
                  <a:cubicBezTo>
                    <a:pt x="477" y="266"/>
                    <a:pt x="476" y="266"/>
                    <a:pt x="475" y="267"/>
                  </a:cubicBezTo>
                  <a:cubicBezTo>
                    <a:pt x="474" y="267"/>
                    <a:pt x="474" y="267"/>
                    <a:pt x="473" y="267"/>
                  </a:cubicBezTo>
                  <a:cubicBezTo>
                    <a:pt x="470" y="267"/>
                    <a:pt x="467" y="266"/>
                    <a:pt x="464" y="266"/>
                  </a:cubicBezTo>
                  <a:cubicBezTo>
                    <a:pt x="463" y="266"/>
                    <a:pt x="462" y="266"/>
                    <a:pt x="461" y="266"/>
                  </a:cubicBezTo>
                  <a:cubicBezTo>
                    <a:pt x="461" y="266"/>
                    <a:pt x="460" y="266"/>
                    <a:pt x="460" y="267"/>
                  </a:cubicBezTo>
                  <a:cubicBezTo>
                    <a:pt x="459" y="267"/>
                    <a:pt x="459" y="268"/>
                    <a:pt x="458" y="268"/>
                  </a:cubicBezTo>
                  <a:cubicBezTo>
                    <a:pt x="458" y="269"/>
                    <a:pt x="458" y="269"/>
                    <a:pt x="457" y="269"/>
                  </a:cubicBezTo>
                  <a:cubicBezTo>
                    <a:pt x="457" y="269"/>
                    <a:pt x="457" y="269"/>
                    <a:pt x="457" y="269"/>
                  </a:cubicBezTo>
                  <a:cubicBezTo>
                    <a:pt x="457" y="269"/>
                    <a:pt x="457" y="269"/>
                    <a:pt x="457" y="269"/>
                  </a:cubicBezTo>
                  <a:cubicBezTo>
                    <a:pt x="456" y="270"/>
                    <a:pt x="455" y="270"/>
                    <a:pt x="453" y="270"/>
                  </a:cubicBezTo>
                  <a:cubicBezTo>
                    <a:pt x="452" y="271"/>
                    <a:pt x="450" y="270"/>
                    <a:pt x="448" y="271"/>
                  </a:cubicBezTo>
                  <a:cubicBezTo>
                    <a:pt x="447" y="271"/>
                    <a:pt x="447" y="271"/>
                    <a:pt x="447" y="271"/>
                  </a:cubicBezTo>
                  <a:cubicBezTo>
                    <a:pt x="447" y="272"/>
                    <a:pt x="447" y="272"/>
                    <a:pt x="447" y="272"/>
                  </a:cubicBezTo>
                  <a:cubicBezTo>
                    <a:pt x="447" y="273"/>
                    <a:pt x="447" y="274"/>
                    <a:pt x="447" y="275"/>
                  </a:cubicBezTo>
                  <a:cubicBezTo>
                    <a:pt x="447" y="276"/>
                    <a:pt x="447" y="276"/>
                    <a:pt x="447" y="277"/>
                  </a:cubicBezTo>
                  <a:cubicBezTo>
                    <a:pt x="448" y="278"/>
                    <a:pt x="448" y="278"/>
                    <a:pt x="448" y="278"/>
                  </a:cubicBezTo>
                  <a:cubicBezTo>
                    <a:pt x="448" y="276"/>
                    <a:pt x="448" y="276"/>
                    <a:pt x="448" y="276"/>
                  </a:cubicBezTo>
                  <a:cubicBezTo>
                    <a:pt x="447" y="276"/>
                    <a:pt x="446" y="276"/>
                    <a:pt x="445" y="275"/>
                  </a:cubicBezTo>
                  <a:cubicBezTo>
                    <a:pt x="445" y="275"/>
                    <a:pt x="444" y="274"/>
                    <a:pt x="443" y="273"/>
                  </a:cubicBezTo>
                  <a:cubicBezTo>
                    <a:pt x="443" y="273"/>
                    <a:pt x="443" y="273"/>
                    <a:pt x="443" y="273"/>
                  </a:cubicBezTo>
                  <a:cubicBezTo>
                    <a:pt x="440" y="270"/>
                    <a:pt x="438" y="268"/>
                    <a:pt x="436" y="264"/>
                  </a:cubicBezTo>
                  <a:cubicBezTo>
                    <a:pt x="435" y="263"/>
                    <a:pt x="435" y="263"/>
                    <a:pt x="435" y="263"/>
                  </a:cubicBezTo>
                  <a:cubicBezTo>
                    <a:pt x="433" y="263"/>
                    <a:pt x="433" y="263"/>
                    <a:pt x="433" y="263"/>
                  </a:cubicBezTo>
                  <a:cubicBezTo>
                    <a:pt x="432" y="264"/>
                    <a:pt x="432" y="264"/>
                    <a:pt x="432" y="264"/>
                  </a:cubicBezTo>
                  <a:cubicBezTo>
                    <a:pt x="432" y="264"/>
                    <a:pt x="432" y="264"/>
                    <a:pt x="432" y="264"/>
                  </a:cubicBezTo>
                  <a:cubicBezTo>
                    <a:pt x="431" y="269"/>
                    <a:pt x="431" y="272"/>
                    <a:pt x="431" y="277"/>
                  </a:cubicBezTo>
                  <a:cubicBezTo>
                    <a:pt x="432" y="277"/>
                    <a:pt x="432" y="277"/>
                    <a:pt x="432" y="277"/>
                  </a:cubicBezTo>
                  <a:cubicBezTo>
                    <a:pt x="432" y="276"/>
                    <a:pt x="432" y="276"/>
                    <a:pt x="432" y="276"/>
                  </a:cubicBezTo>
                  <a:cubicBezTo>
                    <a:pt x="431" y="276"/>
                    <a:pt x="430" y="275"/>
                    <a:pt x="430" y="274"/>
                  </a:cubicBezTo>
                  <a:cubicBezTo>
                    <a:pt x="428" y="273"/>
                    <a:pt x="427" y="271"/>
                    <a:pt x="426" y="270"/>
                  </a:cubicBezTo>
                  <a:cubicBezTo>
                    <a:pt x="425" y="269"/>
                    <a:pt x="424" y="268"/>
                    <a:pt x="423" y="268"/>
                  </a:cubicBezTo>
                  <a:cubicBezTo>
                    <a:pt x="422" y="267"/>
                    <a:pt x="421" y="267"/>
                    <a:pt x="420" y="267"/>
                  </a:cubicBezTo>
                  <a:cubicBezTo>
                    <a:pt x="419" y="267"/>
                    <a:pt x="419" y="267"/>
                    <a:pt x="419" y="267"/>
                  </a:cubicBezTo>
                  <a:cubicBezTo>
                    <a:pt x="418" y="267"/>
                    <a:pt x="417" y="267"/>
                    <a:pt x="417" y="268"/>
                  </a:cubicBezTo>
                  <a:cubicBezTo>
                    <a:pt x="416" y="269"/>
                    <a:pt x="416" y="270"/>
                    <a:pt x="415" y="271"/>
                  </a:cubicBezTo>
                  <a:cubicBezTo>
                    <a:pt x="415" y="272"/>
                    <a:pt x="415" y="273"/>
                    <a:pt x="415" y="274"/>
                  </a:cubicBezTo>
                  <a:cubicBezTo>
                    <a:pt x="415" y="275"/>
                    <a:pt x="415" y="276"/>
                    <a:pt x="414" y="277"/>
                  </a:cubicBezTo>
                  <a:cubicBezTo>
                    <a:pt x="414" y="278"/>
                    <a:pt x="414" y="279"/>
                    <a:pt x="414" y="281"/>
                  </a:cubicBezTo>
                  <a:cubicBezTo>
                    <a:pt x="414" y="281"/>
                    <a:pt x="414" y="282"/>
                    <a:pt x="414" y="282"/>
                  </a:cubicBezTo>
                  <a:cubicBezTo>
                    <a:pt x="414" y="284"/>
                    <a:pt x="414" y="284"/>
                    <a:pt x="414" y="284"/>
                  </a:cubicBezTo>
                  <a:cubicBezTo>
                    <a:pt x="414" y="286"/>
                    <a:pt x="414" y="286"/>
                    <a:pt x="414" y="286"/>
                  </a:cubicBezTo>
                  <a:cubicBezTo>
                    <a:pt x="418" y="285"/>
                    <a:pt x="418" y="285"/>
                    <a:pt x="418" y="285"/>
                  </a:cubicBezTo>
                  <a:cubicBezTo>
                    <a:pt x="418" y="285"/>
                    <a:pt x="418" y="285"/>
                    <a:pt x="418" y="285"/>
                  </a:cubicBezTo>
                  <a:cubicBezTo>
                    <a:pt x="421" y="285"/>
                    <a:pt x="423" y="284"/>
                    <a:pt x="424" y="282"/>
                  </a:cubicBezTo>
                  <a:cubicBezTo>
                    <a:pt x="423" y="281"/>
                    <a:pt x="423" y="281"/>
                    <a:pt x="423" y="281"/>
                  </a:cubicBezTo>
                  <a:cubicBezTo>
                    <a:pt x="422" y="283"/>
                    <a:pt x="422" y="283"/>
                    <a:pt x="422" y="283"/>
                  </a:cubicBezTo>
                  <a:cubicBezTo>
                    <a:pt x="423" y="283"/>
                    <a:pt x="423" y="283"/>
                    <a:pt x="424" y="283"/>
                  </a:cubicBezTo>
                  <a:cubicBezTo>
                    <a:pt x="424" y="284"/>
                    <a:pt x="424" y="284"/>
                    <a:pt x="424" y="284"/>
                  </a:cubicBezTo>
                  <a:cubicBezTo>
                    <a:pt x="424" y="284"/>
                    <a:pt x="424" y="284"/>
                    <a:pt x="424" y="284"/>
                  </a:cubicBezTo>
                  <a:cubicBezTo>
                    <a:pt x="425" y="293"/>
                    <a:pt x="425" y="293"/>
                    <a:pt x="425" y="293"/>
                  </a:cubicBezTo>
                  <a:cubicBezTo>
                    <a:pt x="427" y="293"/>
                    <a:pt x="427" y="293"/>
                    <a:pt x="427" y="293"/>
                  </a:cubicBezTo>
                  <a:cubicBezTo>
                    <a:pt x="427" y="291"/>
                    <a:pt x="427" y="291"/>
                    <a:pt x="427" y="291"/>
                  </a:cubicBezTo>
                  <a:cubicBezTo>
                    <a:pt x="424" y="291"/>
                    <a:pt x="423" y="290"/>
                    <a:pt x="421" y="289"/>
                  </a:cubicBezTo>
                  <a:cubicBezTo>
                    <a:pt x="419" y="288"/>
                    <a:pt x="417" y="287"/>
                    <a:pt x="415" y="286"/>
                  </a:cubicBezTo>
                  <a:cubicBezTo>
                    <a:pt x="415" y="286"/>
                    <a:pt x="415" y="286"/>
                    <a:pt x="415" y="286"/>
                  </a:cubicBezTo>
                  <a:cubicBezTo>
                    <a:pt x="415" y="286"/>
                    <a:pt x="415" y="286"/>
                    <a:pt x="415" y="286"/>
                  </a:cubicBezTo>
                  <a:cubicBezTo>
                    <a:pt x="414" y="286"/>
                    <a:pt x="412" y="286"/>
                    <a:pt x="412" y="286"/>
                  </a:cubicBezTo>
                  <a:cubicBezTo>
                    <a:pt x="411" y="285"/>
                    <a:pt x="410" y="285"/>
                    <a:pt x="409" y="285"/>
                  </a:cubicBezTo>
                  <a:cubicBezTo>
                    <a:pt x="409" y="285"/>
                    <a:pt x="409" y="285"/>
                    <a:pt x="409" y="285"/>
                  </a:cubicBezTo>
                  <a:cubicBezTo>
                    <a:pt x="409" y="285"/>
                    <a:pt x="409" y="285"/>
                    <a:pt x="409" y="285"/>
                  </a:cubicBezTo>
                  <a:cubicBezTo>
                    <a:pt x="409" y="284"/>
                    <a:pt x="408" y="284"/>
                    <a:pt x="408" y="283"/>
                  </a:cubicBezTo>
                  <a:cubicBezTo>
                    <a:pt x="407" y="283"/>
                    <a:pt x="406" y="282"/>
                    <a:pt x="405" y="282"/>
                  </a:cubicBezTo>
                  <a:cubicBezTo>
                    <a:pt x="405" y="282"/>
                    <a:pt x="405" y="282"/>
                    <a:pt x="405" y="282"/>
                  </a:cubicBezTo>
                  <a:cubicBezTo>
                    <a:pt x="405" y="282"/>
                    <a:pt x="405" y="282"/>
                    <a:pt x="405" y="282"/>
                  </a:cubicBezTo>
                  <a:cubicBezTo>
                    <a:pt x="403" y="281"/>
                    <a:pt x="401" y="281"/>
                    <a:pt x="399" y="281"/>
                  </a:cubicBezTo>
                  <a:cubicBezTo>
                    <a:pt x="397" y="281"/>
                    <a:pt x="396" y="280"/>
                    <a:pt x="394" y="280"/>
                  </a:cubicBezTo>
                  <a:cubicBezTo>
                    <a:pt x="393" y="279"/>
                    <a:pt x="393" y="279"/>
                    <a:pt x="393" y="279"/>
                  </a:cubicBezTo>
                  <a:cubicBezTo>
                    <a:pt x="392" y="280"/>
                    <a:pt x="392" y="280"/>
                    <a:pt x="392" y="280"/>
                  </a:cubicBezTo>
                  <a:cubicBezTo>
                    <a:pt x="389" y="281"/>
                    <a:pt x="389" y="281"/>
                    <a:pt x="389" y="281"/>
                  </a:cubicBezTo>
                  <a:cubicBezTo>
                    <a:pt x="392" y="283"/>
                    <a:pt x="392" y="283"/>
                    <a:pt x="392" y="283"/>
                  </a:cubicBezTo>
                  <a:cubicBezTo>
                    <a:pt x="394" y="284"/>
                    <a:pt x="396" y="286"/>
                    <a:pt x="397" y="288"/>
                  </a:cubicBezTo>
                  <a:cubicBezTo>
                    <a:pt x="399" y="290"/>
                    <a:pt x="401" y="292"/>
                    <a:pt x="404" y="293"/>
                  </a:cubicBezTo>
                  <a:cubicBezTo>
                    <a:pt x="404" y="293"/>
                    <a:pt x="404" y="293"/>
                    <a:pt x="404" y="293"/>
                  </a:cubicBezTo>
                  <a:cubicBezTo>
                    <a:pt x="406" y="294"/>
                    <a:pt x="407" y="295"/>
                    <a:pt x="410" y="297"/>
                  </a:cubicBezTo>
                  <a:cubicBezTo>
                    <a:pt x="410" y="297"/>
                    <a:pt x="410" y="297"/>
                    <a:pt x="410" y="297"/>
                  </a:cubicBezTo>
                  <a:cubicBezTo>
                    <a:pt x="412" y="298"/>
                    <a:pt x="413" y="298"/>
                    <a:pt x="415" y="299"/>
                  </a:cubicBezTo>
                  <a:cubicBezTo>
                    <a:pt x="415" y="299"/>
                    <a:pt x="416" y="299"/>
                    <a:pt x="416" y="300"/>
                  </a:cubicBezTo>
                  <a:cubicBezTo>
                    <a:pt x="416" y="300"/>
                    <a:pt x="416" y="300"/>
                    <a:pt x="416" y="301"/>
                  </a:cubicBezTo>
                  <a:cubicBezTo>
                    <a:pt x="418" y="301"/>
                    <a:pt x="418" y="301"/>
                    <a:pt x="418" y="301"/>
                  </a:cubicBezTo>
                  <a:cubicBezTo>
                    <a:pt x="416" y="301"/>
                    <a:pt x="416" y="301"/>
                    <a:pt x="416" y="301"/>
                  </a:cubicBezTo>
                  <a:cubicBezTo>
                    <a:pt x="417" y="301"/>
                    <a:pt x="417" y="301"/>
                    <a:pt x="417" y="301"/>
                  </a:cubicBezTo>
                  <a:cubicBezTo>
                    <a:pt x="416" y="301"/>
                    <a:pt x="416" y="301"/>
                    <a:pt x="416" y="301"/>
                  </a:cubicBezTo>
                  <a:cubicBezTo>
                    <a:pt x="416" y="301"/>
                    <a:pt x="416" y="301"/>
                    <a:pt x="416" y="301"/>
                  </a:cubicBezTo>
                  <a:cubicBezTo>
                    <a:pt x="417" y="301"/>
                    <a:pt x="417" y="301"/>
                    <a:pt x="417" y="301"/>
                  </a:cubicBezTo>
                  <a:cubicBezTo>
                    <a:pt x="416" y="301"/>
                    <a:pt x="416" y="301"/>
                    <a:pt x="416" y="301"/>
                  </a:cubicBezTo>
                  <a:cubicBezTo>
                    <a:pt x="417" y="301"/>
                    <a:pt x="417" y="301"/>
                    <a:pt x="417" y="301"/>
                  </a:cubicBezTo>
                  <a:cubicBezTo>
                    <a:pt x="416" y="300"/>
                    <a:pt x="416" y="300"/>
                    <a:pt x="416" y="300"/>
                  </a:cubicBezTo>
                  <a:cubicBezTo>
                    <a:pt x="416" y="301"/>
                    <a:pt x="416" y="301"/>
                    <a:pt x="416" y="301"/>
                  </a:cubicBezTo>
                  <a:cubicBezTo>
                    <a:pt x="417" y="301"/>
                    <a:pt x="417" y="301"/>
                    <a:pt x="417" y="301"/>
                  </a:cubicBezTo>
                  <a:cubicBezTo>
                    <a:pt x="416" y="300"/>
                    <a:pt x="416" y="300"/>
                    <a:pt x="416" y="300"/>
                  </a:cubicBezTo>
                  <a:cubicBezTo>
                    <a:pt x="417" y="301"/>
                    <a:pt x="417" y="301"/>
                    <a:pt x="417" y="301"/>
                  </a:cubicBezTo>
                  <a:cubicBezTo>
                    <a:pt x="417" y="300"/>
                    <a:pt x="417" y="300"/>
                    <a:pt x="417" y="300"/>
                  </a:cubicBezTo>
                  <a:cubicBezTo>
                    <a:pt x="416" y="300"/>
                    <a:pt x="416" y="300"/>
                    <a:pt x="416" y="300"/>
                  </a:cubicBezTo>
                  <a:cubicBezTo>
                    <a:pt x="417" y="301"/>
                    <a:pt x="417" y="301"/>
                    <a:pt x="417" y="301"/>
                  </a:cubicBezTo>
                  <a:cubicBezTo>
                    <a:pt x="417" y="300"/>
                    <a:pt x="417" y="300"/>
                    <a:pt x="417" y="300"/>
                  </a:cubicBezTo>
                  <a:cubicBezTo>
                    <a:pt x="417" y="300"/>
                    <a:pt x="417" y="300"/>
                    <a:pt x="417" y="300"/>
                  </a:cubicBezTo>
                  <a:cubicBezTo>
                    <a:pt x="417" y="300"/>
                    <a:pt x="417" y="300"/>
                    <a:pt x="417" y="300"/>
                  </a:cubicBezTo>
                  <a:cubicBezTo>
                    <a:pt x="417" y="300"/>
                    <a:pt x="417" y="300"/>
                    <a:pt x="417" y="300"/>
                  </a:cubicBezTo>
                  <a:cubicBezTo>
                    <a:pt x="417" y="300"/>
                    <a:pt x="417" y="300"/>
                    <a:pt x="417" y="300"/>
                  </a:cubicBezTo>
                  <a:cubicBezTo>
                    <a:pt x="417" y="300"/>
                    <a:pt x="417" y="300"/>
                    <a:pt x="417" y="300"/>
                  </a:cubicBezTo>
                  <a:cubicBezTo>
                    <a:pt x="416" y="300"/>
                    <a:pt x="416" y="301"/>
                    <a:pt x="416" y="301"/>
                  </a:cubicBezTo>
                  <a:cubicBezTo>
                    <a:pt x="416" y="301"/>
                    <a:pt x="416" y="301"/>
                    <a:pt x="416" y="301"/>
                  </a:cubicBezTo>
                  <a:cubicBezTo>
                    <a:pt x="415" y="301"/>
                    <a:pt x="415" y="301"/>
                    <a:pt x="415" y="301"/>
                  </a:cubicBezTo>
                  <a:cubicBezTo>
                    <a:pt x="414" y="303"/>
                    <a:pt x="412" y="303"/>
                    <a:pt x="410" y="305"/>
                  </a:cubicBezTo>
                  <a:cubicBezTo>
                    <a:pt x="409" y="306"/>
                    <a:pt x="409" y="306"/>
                    <a:pt x="409" y="306"/>
                  </a:cubicBezTo>
                  <a:cubicBezTo>
                    <a:pt x="410" y="307"/>
                    <a:pt x="410" y="307"/>
                    <a:pt x="410" y="307"/>
                  </a:cubicBezTo>
                  <a:cubicBezTo>
                    <a:pt x="410" y="308"/>
                    <a:pt x="411" y="309"/>
                    <a:pt x="412" y="310"/>
                  </a:cubicBezTo>
                  <a:cubicBezTo>
                    <a:pt x="412" y="311"/>
                    <a:pt x="413" y="312"/>
                    <a:pt x="415" y="313"/>
                  </a:cubicBezTo>
                  <a:cubicBezTo>
                    <a:pt x="415" y="313"/>
                    <a:pt x="415" y="313"/>
                    <a:pt x="415" y="313"/>
                  </a:cubicBezTo>
                  <a:cubicBezTo>
                    <a:pt x="415" y="313"/>
                    <a:pt x="416" y="314"/>
                    <a:pt x="416" y="314"/>
                  </a:cubicBezTo>
                  <a:cubicBezTo>
                    <a:pt x="416" y="314"/>
                    <a:pt x="416" y="314"/>
                    <a:pt x="416" y="314"/>
                  </a:cubicBezTo>
                  <a:cubicBezTo>
                    <a:pt x="416" y="314"/>
                    <a:pt x="416" y="314"/>
                    <a:pt x="416" y="314"/>
                  </a:cubicBezTo>
                  <a:cubicBezTo>
                    <a:pt x="416" y="314"/>
                    <a:pt x="416" y="314"/>
                    <a:pt x="416" y="314"/>
                  </a:cubicBezTo>
                  <a:cubicBezTo>
                    <a:pt x="416" y="314"/>
                    <a:pt x="416" y="314"/>
                    <a:pt x="416" y="314"/>
                  </a:cubicBezTo>
                  <a:cubicBezTo>
                    <a:pt x="416" y="314"/>
                    <a:pt x="416" y="314"/>
                    <a:pt x="416" y="314"/>
                  </a:cubicBezTo>
                  <a:cubicBezTo>
                    <a:pt x="416" y="314"/>
                    <a:pt x="416" y="314"/>
                    <a:pt x="416" y="314"/>
                  </a:cubicBezTo>
                  <a:cubicBezTo>
                    <a:pt x="417" y="313"/>
                    <a:pt x="417" y="313"/>
                    <a:pt x="417" y="313"/>
                  </a:cubicBezTo>
                  <a:cubicBezTo>
                    <a:pt x="416" y="313"/>
                    <a:pt x="416" y="313"/>
                    <a:pt x="416" y="313"/>
                  </a:cubicBezTo>
                  <a:cubicBezTo>
                    <a:pt x="416" y="314"/>
                    <a:pt x="416" y="314"/>
                    <a:pt x="416" y="314"/>
                  </a:cubicBezTo>
                  <a:cubicBezTo>
                    <a:pt x="417" y="313"/>
                    <a:pt x="417" y="313"/>
                    <a:pt x="417" y="313"/>
                  </a:cubicBezTo>
                  <a:cubicBezTo>
                    <a:pt x="416" y="313"/>
                    <a:pt x="416" y="313"/>
                    <a:pt x="416" y="313"/>
                  </a:cubicBezTo>
                  <a:cubicBezTo>
                    <a:pt x="418" y="313"/>
                    <a:pt x="418" y="313"/>
                    <a:pt x="418" y="313"/>
                  </a:cubicBezTo>
                  <a:cubicBezTo>
                    <a:pt x="416" y="313"/>
                    <a:pt x="416" y="313"/>
                    <a:pt x="416" y="313"/>
                  </a:cubicBezTo>
                  <a:cubicBezTo>
                    <a:pt x="416" y="313"/>
                    <a:pt x="416" y="313"/>
                    <a:pt x="416" y="313"/>
                  </a:cubicBezTo>
                  <a:cubicBezTo>
                    <a:pt x="416" y="313"/>
                    <a:pt x="416" y="313"/>
                    <a:pt x="416" y="313"/>
                  </a:cubicBezTo>
                  <a:cubicBezTo>
                    <a:pt x="416" y="314"/>
                    <a:pt x="416" y="314"/>
                    <a:pt x="415" y="314"/>
                  </a:cubicBezTo>
                  <a:cubicBezTo>
                    <a:pt x="415" y="314"/>
                    <a:pt x="414" y="314"/>
                    <a:pt x="414" y="315"/>
                  </a:cubicBezTo>
                  <a:cubicBezTo>
                    <a:pt x="414" y="316"/>
                    <a:pt x="414" y="316"/>
                    <a:pt x="414" y="316"/>
                  </a:cubicBezTo>
                  <a:cubicBezTo>
                    <a:pt x="414" y="315"/>
                    <a:pt x="414" y="315"/>
                    <a:pt x="414" y="315"/>
                  </a:cubicBezTo>
                  <a:cubicBezTo>
                    <a:pt x="412" y="315"/>
                    <a:pt x="410" y="316"/>
                    <a:pt x="408" y="317"/>
                  </a:cubicBezTo>
                  <a:cubicBezTo>
                    <a:pt x="409" y="318"/>
                    <a:pt x="409" y="318"/>
                    <a:pt x="409" y="318"/>
                  </a:cubicBezTo>
                  <a:cubicBezTo>
                    <a:pt x="408" y="317"/>
                    <a:pt x="408" y="317"/>
                    <a:pt x="408" y="317"/>
                  </a:cubicBezTo>
                  <a:cubicBezTo>
                    <a:pt x="407" y="317"/>
                    <a:pt x="406" y="318"/>
                    <a:pt x="405" y="318"/>
                  </a:cubicBezTo>
                  <a:cubicBezTo>
                    <a:pt x="404" y="318"/>
                    <a:pt x="403" y="319"/>
                    <a:pt x="402" y="320"/>
                  </a:cubicBezTo>
                  <a:cubicBezTo>
                    <a:pt x="402" y="320"/>
                    <a:pt x="402" y="320"/>
                    <a:pt x="402" y="320"/>
                  </a:cubicBezTo>
                  <a:cubicBezTo>
                    <a:pt x="401" y="321"/>
                    <a:pt x="401" y="322"/>
                    <a:pt x="401" y="322"/>
                  </a:cubicBezTo>
                  <a:cubicBezTo>
                    <a:pt x="400" y="322"/>
                    <a:pt x="400" y="322"/>
                    <a:pt x="400" y="322"/>
                  </a:cubicBezTo>
                  <a:cubicBezTo>
                    <a:pt x="400" y="322"/>
                    <a:pt x="400" y="322"/>
                    <a:pt x="400" y="322"/>
                  </a:cubicBezTo>
                  <a:cubicBezTo>
                    <a:pt x="400" y="322"/>
                    <a:pt x="400" y="322"/>
                    <a:pt x="400" y="322"/>
                  </a:cubicBezTo>
                  <a:cubicBezTo>
                    <a:pt x="399" y="322"/>
                    <a:pt x="399" y="322"/>
                    <a:pt x="398" y="322"/>
                  </a:cubicBezTo>
                  <a:cubicBezTo>
                    <a:pt x="398" y="322"/>
                    <a:pt x="397" y="322"/>
                    <a:pt x="396" y="322"/>
                  </a:cubicBezTo>
                  <a:cubicBezTo>
                    <a:pt x="395" y="322"/>
                    <a:pt x="395" y="322"/>
                    <a:pt x="395" y="322"/>
                  </a:cubicBezTo>
                  <a:cubicBezTo>
                    <a:pt x="395" y="323"/>
                    <a:pt x="395" y="323"/>
                    <a:pt x="395" y="323"/>
                  </a:cubicBezTo>
                  <a:cubicBezTo>
                    <a:pt x="395" y="323"/>
                    <a:pt x="395" y="323"/>
                    <a:pt x="395" y="323"/>
                  </a:cubicBezTo>
                  <a:cubicBezTo>
                    <a:pt x="395" y="324"/>
                    <a:pt x="395" y="325"/>
                    <a:pt x="395" y="325"/>
                  </a:cubicBezTo>
                  <a:cubicBezTo>
                    <a:pt x="395" y="326"/>
                    <a:pt x="395" y="326"/>
                    <a:pt x="395" y="327"/>
                  </a:cubicBezTo>
                  <a:cubicBezTo>
                    <a:pt x="395" y="327"/>
                    <a:pt x="395" y="327"/>
                    <a:pt x="395" y="327"/>
                  </a:cubicBezTo>
                  <a:cubicBezTo>
                    <a:pt x="395" y="327"/>
                    <a:pt x="395" y="327"/>
                    <a:pt x="395" y="327"/>
                  </a:cubicBezTo>
                  <a:cubicBezTo>
                    <a:pt x="395" y="327"/>
                    <a:pt x="395" y="328"/>
                    <a:pt x="395" y="328"/>
                  </a:cubicBezTo>
                  <a:cubicBezTo>
                    <a:pt x="395" y="329"/>
                    <a:pt x="394" y="329"/>
                    <a:pt x="394" y="330"/>
                  </a:cubicBezTo>
                  <a:cubicBezTo>
                    <a:pt x="394" y="331"/>
                    <a:pt x="394" y="331"/>
                    <a:pt x="394" y="331"/>
                  </a:cubicBezTo>
                  <a:cubicBezTo>
                    <a:pt x="394" y="331"/>
                    <a:pt x="394" y="331"/>
                    <a:pt x="394" y="331"/>
                  </a:cubicBezTo>
                  <a:cubicBezTo>
                    <a:pt x="395" y="332"/>
                    <a:pt x="395" y="333"/>
                    <a:pt x="396" y="333"/>
                  </a:cubicBezTo>
                  <a:cubicBezTo>
                    <a:pt x="397" y="334"/>
                    <a:pt x="398" y="335"/>
                    <a:pt x="399" y="335"/>
                  </a:cubicBezTo>
                  <a:cubicBezTo>
                    <a:pt x="400" y="335"/>
                    <a:pt x="401" y="336"/>
                    <a:pt x="401" y="336"/>
                  </a:cubicBezTo>
                  <a:cubicBezTo>
                    <a:pt x="401" y="336"/>
                    <a:pt x="401" y="336"/>
                    <a:pt x="401" y="336"/>
                  </a:cubicBezTo>
                  <a:cubicBezTo>
                    <a:pt x="403" y="339"/>
                    <a:pt x="404" y="340"/>
                    <a:pt x="406" y="343"/>
                  </a:cubicBezTo>
                  <a:cubicBezTo>
                    <a:pt x="407" y="343"/>
                    <a:pt x="407" y="343"/>
                    <a:pt x="407" y="343"/>
                  </a:cubicBezTo>
                  <a:cubicBezTo>
                    <a:pt x="406" y="343"/>
                    <a:pt x="406" y="343"/>
                    <a:pt x="406" y="343"/>
                  </a:cubicBezTo>
                  <a:cubicBezTo>
                    <a:pt x="406" y="344"/>
                    <a:pt x="407" y="345"/>
                    <a:pt x="407" y="346"/>
                  </a:cubicBezTo>
                  <a:cubicBezTo>
                    <a:pt x="408" y="346"/>
                    <a:pt x="408" y="347"/>
                    <a:pt x="408" y="347"/>
                  </a:cubicBezTo>
                  <a:cubicBezTo>
                    <a:pt x="408" y="347"/>
                    <a:pt x="408" y="347"/>
                    <a:pt x="408" y="347"/>
                  </a:cubicBezTo>
                  <a:cubicBezTo>
                    <a:pt x="409" y="347"/>
                    <a:pt x="409" y="347"/>
                    <a:pt x="409" y="347"/>
                  </a:cubicBezTo>
                  <a:cubicBezTo>
                    <a:pt x="408" y="347"/>
                    <a:pt x="408" y="347"/>
                    <a:pt x="408" y="347"/>
                  </a:cubicBezTo>
                  <a:cubicBezTo>
                    <a:pt x="408" y="347"/>
                    <a:pt x="408" y="347"/>
                    <a:pt x="408" y="347"/>
                  </a:cubicBezTo>
                  <a:cubicBezTo>
                    <a:pt x="409" y="347"/>
                    <a:pt x="409" y="347"/>
                    <a:pt x="409" y="347"/>
                  </a:cubicBezTo>
                  <a:cubicBezTo>
                    <a:pt x="408" y="347"/>
                    <a:pt x="408" y="347"/>
                    <a:pt x="408" y="347"/>
                  </a:cubicBezTo>
                  <a:cubicBezTo>
                    <a:pt x="409" y="347"/>
                    <a:pt x="409" y="347"/>
                    <a:pt x="409" y="347"/>
                  </a:cubicBezTo>
                  <a:cubicBezTo>
                    <a:pt x="408" y="347"/>
                    <a:pt x="408" y="347"/>
                    <a:pt x="408" y="347"/>
                  </a:cubicBezTo>
                  <a:cubicBezTo>
                    <a:pt x="408" y="347"/>
                    <a:pt x="408" y="347"/>
                    <a:pt x="408" y="347"/>
                  </a:cubicBezTo>
                  <a:cubicBezTo>
                    <a:pt x="409" y="347"/>
                    <a:pt x="409" y="347"/>
                    <a:pt x="409" y="347"/>
                  </a:cubicBezTo>
                  <a:cubicBezTo>
                    <a:pt x="408" y="347"/>
                    <a:pt x="408" y="347"/>
                    <a:pt x="408" y="347"/>
                  </a:cubicBezTo>
                  <a:cubicBezTo>
                    <a:pt x="408" y="347"/>
                    <a:pt x="408" y="347"/>
                    <a:pt x="408" y="347"/>
                  </a:cubicBezTo>
                  <a:cubicBezTo>
                    <a:pt x="408" y="347"/>
                    <a:pt x="408" y="347"/>
                    <a:pt x="408" y="348"/>
                  </a:cubicBezTo>
                  <a:cubicBezTo>
                    <a:pt x="408" y="348"/>
                    <a:pt x="408" y="348"/>
                    <a:pt x="408" y="348"/>
                  </a:cubicBezTo>
                  <a:cubicBezTo>
                    <a:pt x="409" y="348"/>
                    <a:pt x="409" y="348"/>
                    <a:pt x="409" y="348"/>
                  </a:cubicBezTo>
                  <a:cubicBezTo>
                    <a:pt x="408" y="348"/>
                    <a:pt x="408" y="348"/>
                    <a:pt x="408" y="348"/>
                  </a:cubicBezTo>
                  <a:cubicBezTo>
                    <a:pt x="408" y="350"/>
                    <a:pt x="406" y="352"/>
                    <a:pt x="405" y="353"/>
                  </a:cubicBezTo>
                  <a:cubicBezTo>
                    <a:pt x="403" y="355"/>
                    <a:pt x="401" y="356"/>
                    <a:pt x="399" y="359"/>
                  </a:cubicBezTo>
                  <a:cubicBezTo>
                    <a:pt x="399" y="359"/>
                    <a:pt x="399" y="359"/>
                    <a:pt x="399" y="359"/>
                  </a:cubicBezTo>
                  <a:cubicBezTo>
                    <a:pt x="396" y="363"/>
                    <a:pt x="395" y="366"/>
                    <a:pt x="395" y="369"/>
                  </a:cubicBezTo>
                  <a:cubicBezTo>
                    <a:pt x="394" y="371"/>
                    <a:pt x="394" y="371"/>
                    <a:pt x="394" y="371"/>
                  </a:cubicBezTo>
                  <a:cubicBezTo>
                    <a:pt x="396" y="371"/>
                    <a:pt x="396" y="371"/>
                    <a:pt x="396" y="371"/>
                  </a:cubicBezTo>
                  <a:cubicBezTo>
                    <a:pt x="400" y="371"/>
                    <a:pt x="404" y="371"/>
                    <a:pt x="408" y="371"/>
                  </a:cubicBezTo>
                  <a:cubicBezTo>
                    <a:pt x="408" y="370"/>
                    <a:pt x="408" y="370"/>
                    <a:pt x="408" y="370"/>
                  </a:cubicBezTo>
                  <a:cubicBezTo>
                    <a:pt x="406" y="369"/>
                    <a:pt x="406" y="369"/>
                    <a:pt x="406" y="369"/>
                  </a:cubicBezTo>
                  <a:cubicBezTo>
                    <a:pt x="406" y="369"/>
                    <a:pt x="406" y="369"/>
                    <a:pt x="402" y="379"/>
                  </a:cubicBezTo>
                  <a:cubicBezTo>
                    <a:pt x="404" y="379"/>
                    <a:pt x="404" y="379"/>
                    <a:pt x="404" y="379"/>
                  </a:cubicBezTo>
                  <a:cubicBezTo>
                    <a:pt x="403" y="378"/>
                    <a:pt x="403" y="378"/>
                    <a:pt x="403" y="378"/>
                  </a:cubicBezTo>
                  <a:cubicBezTo>
                    <a:pt x="403" y="378"/>
                    <a:pt x="403" y="378"/>
                    <a:pt x="399" y="381"/>
                  </a:cubicBezTo>
                  <a:cubicBezTo>
                    <a:pt x="398" y="381"/>
                    <a:pt x="398" y="381"/>
                    <a:pt x="398" y="381"/>
                  </a:cubicBezTo>
                  <a:cubicBezTo>
                    <a:pt x="398" y="382"/>
                    <a:pt x="398" y="382"/>
                    <a:pt x="398" y="382"/>
                  </a:cubicBezTo>
                  <a:cubicBezTo>
                    <a:pt x="398" y="382"/>
                    <a:pt x="398" y="382"/>
                    <a:pt x="398" y="382"/>
                  </a:cubicBezTo>
                  <a:cubicBezTo>
                    <a:pt x="398" y="382"/>
                    <a:pt x="398" y="382"/>
                    <a:pt x="398" y="383"/>
                  </a:cubicBezTo>
                  <a:cubicBezTo>
                    <a:pt x="398" y="383"/>
                    <a:pt x="398" y="383"/>
                    <a:pt x="398" y="383"/>
                  </a:cubicBezTo>
                  <a:cubicBezTo>
                    <a:pt x="398" y="385"/>
                    <a:pt x="397" y="387"/>
                    <a:pt x="396" y="390"/>
                  </a:cubicBezTo>
                  <a:cubicBezTo>
                    <a:pt x="396" y="390"/>
                    <a:pt x="396" y="390"/>
                    <a:pt x="396" y="390"/>
                  </a:cubicBezTo>
                  <a:cubicBezTo>
                    <a:pt x="396" y="391"/>
                    <a:pt x="396" y="391"/>
                    <a:pt x="396" y="392"/>
                  </a:cubicBezTo>
                  <a:cubicBezTo>
                    <a:pt x="395" y="394"/>
                    <a:pt x="395" y="394"/>
                    <a:pt x="395" y="394"/>
                  </a:cubicBezTo>
                  <a:cubicBezTo>
                    <a:pt x="397" y="394"/>
                    <a:pt x="397" y="394"/>
                    <a:pt x="397" y="394"/>
                  </a:cubicBezTo>
                  <a:cubicBezTo>
                    <a:pt x="397" y="394"/>
                    <a:pt x="397" y="394"/>
                    <a:pt x="398" y="394"/>
                  </a:cubicBezTo>
                  <a:cubicBezTo>
                    <a:pt x="399" y="394"/>
                    <a:pt x="400" y="394"/>
                    <a:pt x="404" y="394"/>
                  </a:cubicBezTo>
                  <a:cubicBezTo>
                    <a:pt x="404" y="393"/>
                    <a:pt x="404" y="393"/>
                    <a:pt x="404" y="393"/>
                  </a:cubicBezTo>
                  <a:cubicBezTo>
                    <a:pt x="402" y="392"/>
                    <a:pt x="402" y="392"/>
                    <a:pt x="402" y="392"/>
                  </a:cubicBezTo>
                  <a:cubicBezTo>
                    <a:pt x="403" y="393"/>
                    <a:pt x="403" y="393"/>
                    <a:pt x="403" y="393"/>
                  </a:cubicBezTo>
                  <a:cubicBezTo>
                    <a:pt x="402" y="392"/>
                    <a:pt x="402" y="392"/>
                    <a:pt x="402" y="392"/>
                  </a:cubicBezTo>
                  <a:cubicBezTo>
                    <a:pt x="402" y="392"/>
                    <a:pt x="402" y="392"/>
                    <a:pt x="402" y="392"/>
                  </a:cubicBezTo>
                  <a:cubicBezTo>
                    <a:pt x="403" y="393"/>
                    <a:pt x="403" y="393"/>
                    <a:pt x="403" y="393"/>
                  </a:cubicBezTo>
                  <a:cubicBezTo>
                    <a:pt x="402" y="392"/>
                    <a:pt x="402" y="392"/>
                    <a:pt x="402" y="392"/>
                  </a:cubicBezTo>
                  <a:cubicBezTo>
                    <a:pt x="402" y="392"/>
                    <a:pt x="402" y="393"/>
                    <a:pt x="399" y="401"/>
                  </a:cubicBezTo>
                  <a:cubicBezTo>
                    <a:pt x="399" y="401"/>
                    <a:pt x="399" y="401"/>
                    <a:pt x="399" y="401"/>
                  </a:cubicBezTo>
                  <a:cubicBezTo>
                    <a:pt x="399" y="401"/>
                    <a:pt x="399" y="401"/>
                    <a:pt x="399" y="401"/>
                  </a:cubicBezTo>
                  <a:cubicBezTo>
                    <a:pt x="399" y="401"/>
                    <a:pt x="399" y="402"/>
                    <a:pt x="398" y="403"/>
                  </a:cubicBezTo>
                  <a:cubicBezTo>
                    <a:pt x="398" y="404"/>
                    <a:pt x="398" y="404"/>
                    <a:pt x="398" y="404"/>
                  </a:cubicBezTo>
                  <a:cubicBezTo>
                    <a:pt x="398" y="404"/>
                    <a:pt x="398" y="404"/>
                    <a:pt x="398" y="404"/>
                  </a:cubicBezTo>
                  <a:cubicBezTo>
                    <a:pt x="398" y="404"/>
                    <a:pt x="398" y="404"/>
                    <a:pt x="404" y="413"/>
                  </a:cubicBezTo>
                  <a:cubicBezTo>
                    <a:pt x="404" y="413"/>
                    <a:pt x="404" y="413"/>
                    <a:pt x="404" y="413"/>
                  </a:cubicBezTo>
                  <a:cubicBezTo>
                    <a:pt x="405" y="413"/>
                    <a:pt x="405" y="413"/>
                    <a:pt x="405" y="413"/>
                  </a:cubicBezTo>
                  <a:cubicBezTo>
                    <a:pt x="405" y="413"/>
                    <a:pt x="405" y="413"/>
                    <a:pt x="406" y="413"/>
                  </a:cubicBezTo>
                  <a:cubicBezTo>
                    <a:pt x="407" y="413"/>
                    <a:pt x="408" y="413"/>
                    <a:pt x="412" y="413"/>
                  </a:cubicBezTo>
                  <a:cubicBezTo>
                    <a:pt x="413" y="413"/>
                    <a:pt x="416" y="413"/>
                    <a:pt x="419" y="413"/>
                  </a:cubicBezTo>
                  <a:cubicBezTo>
                    <a:pt x="419" y="412"/>
                    <a:pt x="419" y="412"/>
                    <a:pt x="419" y="412"/>
                  </a:cubicBezTo>
                  <a:cubicBezTo>
                    <a:pt x="417" y="411"/>
                    <a:pt x="417" y="411"/>
                    <a:pt x="417" y="411"/>
                  </a:cubicBezTo>
                  <a:cubicBezTo>
                    <a:pt x="417" y="411"/>
                    <a:pt x="417" y="411"/>
                    <a:pt x="417" y="411"/>
                  </a:cubicBezTo>
                  <a:cubicBezTo>
                    <a:pt x="417" y="411"/>
                    <a:pt x="417" y="412"/>
                    <a:pt x="417" y="412"/>
                  </a:cubicBezTo>
                  <a:cubicBezTo>
                    <a:pt x="416" y="413"/>
                    <a:pt x="416" y="413"/>
                    <a:pt x="416" y="413"/>
                  </a:cubicBezTo>
                  <a:cubicBezTo>
                    <a:pt x="417" y="412"/>
                    <a:pt x="417" y="412"/>
                    <a:pt x="417" y="412"/>
                  </a:cubicBezTo>
                  <a:cubicBezTo>
                    <a:pt x="417" y="413"/>
                    <a:pt x="416" y="413"/>
                    <a:pt x="416" y="414"/>
                  </a:cubicBezTo>
                  <a:cubicBezTo>
                    <a:pt x="417" y="414"/>
                    <a:pt x="417" y="414"/>
                    <a:pt x="417" y="414"/>
                  </a:cubicBezTo>
                  <a:cubicBezTo>
                    <a:pt x="417" y="413"/>
                    <a:pt x="417" y="413"/>
                    <a:pt x="417" y="413"/>
                  </a:cubicBezTo>
                  <a:cubicBezTo>
                    <a:pt x="417" y="413"/>
                    <a:pt x="417" y="413"/>
                    <a:pt x="412" y="414"/>
                  </a:cubicBezTo>
                  <a:cubicBezTo>
                    <a:pt x="409" y="415"/>
                    <a:pt x="409" y="415"/>
                    <a:pt x="409" y="415"/>
                  </a:cubicBezTo>
                  <a:cubicBezTo>
                    <a:pt x="411" y="417"/>
                    <a:pt x="411" y="417"/>
                    <a:pt x="411" y="417"/>
                  </a:cubicBezTo>
                  <a:cubicBezTo>
                    <a:pt x="411" y="417"/>
                    <a:pt x="411" y="417"/>
                    <a:pt x="414" y="420"/>
                  </a:cubicBezTo>
                  <a:cubicBezTo>
                    <a:pt x="414" y="420"/>
                    <a:pt x="414" y="420"/>
                    <a:pt x="414" y="420"/>
                  </a:cubicBezTo>
                  <a:cubicBezTo>
                    <a:pt x="418" y="419"/>
                    <a:pt x="418" y="419"/>
                    <a:pt x="418" y="419"/>
                  </a:cubicBezTo>
                  <a:cubicBezTo>
                    <a:pt x="420" y="419"/>
                    <a:pt x="420" y="419"/>
                    <a:pt x="420" y="419"/>
                  </a:cubicBezTo>
                  <a:cubicBezTo>
                    <a:pt x="420" y="417"/>
                    <a:pt x="420" y="417"/>
                    <a:pt x="420" y="417"/>
                  </a:cubicBezTo>
                  <a:cubicBezTo>
                    <a:pt x="418" y="417"/>
                    <a:pt x="418" y="417"/>
                    <a:pt x="418" y="417"/>
                  </a:cubicBezTo>
                  <a:cubicBezTo>
                    <a:pt x="418" y="417"/>
                    <a:pt x="418" y="417"/>
                    <a:pt x="417" y="425"/>
                  </a:cubicBezTo>
                  <a:cubicBezTo>
                    <a:pt x="419" y="425"/>
                    <a:pt x="419" y="425"/>
                    <a:pt x="419" y="425"/>
                  </a:cubicBezTo>
                  <a:cubicBezTo>
                    <a:pt x="418" y="424"/>
                    <a:pt x="418" y="424"/>
                    <a:pt x="418" y="424"/>
                  </a:cubicBezTo>
                  <a:cubicBezTo>
                    <a:pt x="418" y="424"/>
                    <a:pt x="418" y="424"/>
                    <a:pt x="404" y="436"/>
                  </a:cubicBezTo>
                  <a:cubicBezTo>
                    <a:pt x="404" y="437"/>
                    <a:pt x="404" y="437"/>
                    <a:pt x="404" y="437"/>
                  </a:cubicBezTo>
                  <a:cubicBezTo>
                    <a:pt x="404" y="437"/>
                    <a:pt x="404" y="437"/>
                    <a:pt x="404" y="437"/>
                  </a:cubicBezTo>
                  <a:cubicBezTo>
                    <a:pt x="404" y="437"/>
                    <a:pt x="404" y="437"/>
                    <a:pt x="402" y="445"/>
                  </a:cubicBezTo>
                  <a:cubicBezTo>
                    <a:pt x="404" y="445"/>
                    <a:pt x="404" y="445"/>
                    <a:pt x="404" y="445"/>
                  </a:cubicBezTo>
                  <a:cubicBezTo>
                    <a:pt x="403" y="444"/>
                    <a:pt x="403" y="444"/>
                    <a:pt x="403" y="444"/>
                  </a:cubicBezTo>
                  <a:cubicBezTo>
                    <a:pt x="403" y="444"/>
                    <a:pt x="403" y="444"/>
                    <a:pt x="396" y="451"/>
                  </a:cubicBezTo>
                  <a:cubicBezTo>
                    <a:pt x="395" y="452"/>
                    <a:pt x="395" y="452"/>
                    <a:pt x="395" y="452"/>
                  </a:cubicBezTo>
                  <a:cubicBezTo>
                    <a:pt x="396" y="453"/>
                    <a:pt x="396" y="453"/>
                    <a:pt x="396" y="453"/>
                  </a:cubicBezTo>
                  <a:cubicBezTo>
                    <a:pt x="396" y="453"/>
                    <a:pt x="396" y="453"/>
                    <a:pt x="396" y="453"/>
                  </a:cubicBezTo>
                  <a:cubicBezTo>
                    <a:pt x="396" y="455"/>
                    <a:pt x="397" y="458"/>
                    <a:pt x="397" y="460"/>
                  </a:cubicBezTo>
                  <a:cubicBezTo>
                    <a:pt x="397" y="461"/>
                    <a:pt x="397" y="462"/>
                    <a:pt x="397" y="463"/>
                  </a:cubicBezTo>
                  <a:cubicBezTo>
                    <a:pt x="397" y="463"/>
                    <a:pt x="397" y="463"/>
                    <a:pt x="397" y="463"/>
                  </a:cubicBezTo>
                  <a:cubicBezTo>
                    <a:pt x="397" y="463"/>
                    <a:pt x="397" y="463"/>
                    <a:pt x="397" y="463"/>
                  </a:cubicBezTo>
                  <a:cubicBezTo>
                    <a:pt x="396" y="465"/>
                    <a:pt x="395" y="469"/>
                    <a:pt x="394" y="473"/>
                  </a:cubicBezTo>
                  <a:cubicBezTo>
                    <a:pt x="393" y="476"/>
                    <a:pt x="392" y="479"/>
                    <a:pt x="392" y="479"/>
                  </a:cubicBezTo>
                  <a:cubicBezTo>
                    <a:pt x="393" y="479"/>
                    <a:pt x="393" y="479"/>
                    <a:pt x="393" y="479"/>
                  </a:cubicBezTo>
                  <a:cubicBezTo>
                    <a:pt x="392" y="478"/>
                    <a:pt x="392" y="478"/>
                    <a:pt x="392" y="478"/>
                  </a:cubicBezTo>
                  <a:cubicBezTo>
                    <a:pt x="392" y="478"/>
                    <a:pt x="392" y="478"/>
                    <a:pt x="384" y="486"/>
                  </a:cubicBezTo>
                  <a:cubicBezTo>
                    <a:pt x="385" y="487"/>
                    <a:pt x="385" y="487"/>
                    <a:pt x="385" y="487"/>
                  </a:cubicBezTo>
                  <a:cubicBezTo>
                    <a:pt x="386" y="487"/>
                    <a:pt x="386" y="487"/>
                    <a:pt x="386" y="487"/>
                  </a:cubicBezTo>
                  <a:cubicBezTo>
                    <a:pt x="386" y="487"/>
                    <a:pt x="386" y="487"/>
                    <a:pt x="382" y="480"/>
                  </a:cubicBezTo>
                  <a:cubicBezTo>
                    <a:pt x="380" y="476"/>
                    <a:pt x="380" y="476"/>
                    <a:pt x="380" y="476"/>
                  </a:cubicBezTo>
                  <a:cubicBezTo>
                    <a:pt x="379" y="480"/>
                    <a:pt x="379" y="480"/>
                    <a:pt x="379" y="480"/>
                  </a:cubicBezTo>
                  <a:cubicBezTo>
                    <a:pt x="379" y="480"/>
                    <a:pt x="379" y="480"/>
                    <a:pt x="378" y="494"/>
                  </a:cubicBezTo>
                  <a:cubicBezTo>
                    <a:pt x="379" y="494"/>
                    <a:pt x="379" y="494"/>
                    <a:pt x="379" y="494"/>
                  </a:cubicBezTo>
                  <a:cubicBezTo>
                    <a:pt x="381" y="493"/>
                    <a:pt x="381" y="493"/>
                    <a:pt x="381" y="493"/>
                  </a:cubicBezTo>
                  <a:cubicBezTo>
                    <a:pt x="381" y="493"/>
                    <a:pt x="381" y="493"/>
                    <a:pt x="378" y="488"/>
                  </a:cubicBezTo>
                  <a:cubicBezTo>
                    <a:pt x="375" y="482"/>
                    <a:pt x="375" y="482"/>
                    <a:pt x="375" y="482"/>
                  </a:cubicBezTo>
                  <a:cubicBezTo>
                    <a:pt x="375" y="489"/>
                    <a:pt x="375" y="489"/>
                    <a:pt x="375" y="489"/>
                  </a:cubicBezTo>
                  <a:cubicBezTo>
                    <a:pt x="375" y="489"/>
                    <a:pt x="375" y="489"/>
                    <a:pt x="375" y="494"/>
                  </a:cubicBezTo>
                  <a:cubicBezTo>
                    <a:pt x="377" y="494"/>
                    <a:pt x="377" y="494"/>
                    <a:pt x="377" y="494"/>
                  </a:cubicBezTo>
                  <a:cubicBezTo>
                    <a:pt x="376" y="493"/>
                    <a:pt x="376" y="493"/>
                    <a:pt x="376" y="493"/>
                  </a:cubicBezTo>
                  <a:cubicBezTo>
                    <a:pt x="376" y="493"/>
                    <a:pt x="376" y="493"/>
                    <a:pt x="368" y="495"/>
                  </a:cubicBezTo>
                  <a:cubicBezTo>
                    <a:pt x="369" y="497"/>
                    <a:pt x="369" y="497"/>
                    <a:pt x="369" y="497"/>
                  </a:cubicBezTo>
                  <a:cubicBezTo>
                    <a:pt x="370" y="496"/>
                    <a:pt x="370" y="496"/>
                    <a:pt x="370" y="496"/>
                  </a:cubicBezTo>
                  <a:cubicBezTo>
                    <a:pt x="370" y="496"/>
                    <a:pt x="370" y="496"/>
                    <a:pt x="368" y="494"/>
                  </a:cubicBezTo>
                  <a:cubicBezTo>
                    <a:pt x="368" y="494"/>
                    <a:pt x="368" y="494"/>
                    <a:pt x="368" y="494"/>
                  </a:cubicBezTo>
                  <a:cubicBezTo>
                    <a:pt x="367" y="494"/>
                    <a:pt x="367" y="494"/>
                    <a:pt x="367" y="494"/>
                  </a:cubicBezTo>
                  <a:cubicBezTo>
                    <a:pt x="367" y="494"/>
                    <a:pt x="367" y="494"/>
                    <a:pt x="367" y="494"/>
                  </a:cubicBezTo>
                  <a:cubicBezTo>
                    <a:pt x="367" y="494"/>
                    <a:pt x="367" y="494"/>
                    <a:pt x="367" y="494"/>
                  </a:cubicBezTo>
                  <a:cubicBezTo>
                    <a:pt x="367" y="494"/>
                    <a:pt x="367" y="494"/>
                    <a:pt x="367" y="494"/>
                  </a:cubicBezTo>
                  <a:cubicBezTo>
                    <a:pt x="367" y="494"/>
                    <a:pt x="367" y="494"/>
                    <a:pt x="367" y="494"/>
                  </a:cubicBezTo>
                  <a:cubicBezTo>
                    <a:pt x="367" y="494"/>
                    <a:pt x="367" y="494"/>
                    <a:pt x="367" y="494"/>
                  </a:cubicBezTo>
                  <a:cubicBezTo>
                    <a:pt x="367" y="494"/>
                    <a:pt x="366" y="494"/>
                    <a:pt x="363" y="495"/>
                  </a:cubicBezTo>
                  <a:cubicBezTo>
                    <a:pt x="363" y="495"/>
                    <a:pt x="363" y="495"/>
                    <a:pt x="363" y="495"/>
                  </a:cubicBezTo>
                  <a:cubicBezTo>
                    <a:pt x="363" y="495"/>
                    <a:pt x="363" y="495"/>
                    <a:pt x="363" y="495"/>
                  </a:cubicBezTo>
                  <a:cubicBezTo>
                    <a:pt x="361" y="496"/>
                    <a:pt x="361" y="496"/>
                    <a:pt x="361" y="496"/>
                  </a:cubicBezTo>
                  <a:cubicBezTo>
                    <a:pt x="362" y="498"/>
                    <a:pt x="362" y="498"/>
                    <a:pt x="362" y="498"/>
                  </a:cubicBezTo>
                  <a:cubicBezTo>
                    <a:pt x="362" y="498"/>
                    <a:pt x="362" y="498"/>
                    <a:pt x="362" y="498"/>
                  </a:cubicBezTo>
                  <a:cubicBezTo>
                    <a:pt x="362" y="498"/>
                    <a:pt x="362" y="498"/>
                    <a:pt x="362" y="498"/>
                  </a:cubicBezTo>
                  <a:cubicBezTo>
                    <a:pt x="362" y="498"/>
                    <a:pt x="363" y="498"/>
                    <a:pt x="365" y="501"/>
                  </a:cubicBezTo>
                  <a:cubicBezTo>
                    <a:pt x="366" y="500"/>
                    <a:pt x="366" y="500"/>
                    <a:pt x="366" y="500"/>
                  </a:cubicBezTo>
                  <a:cubicBezTo>
                    <a:pt x="365" y="499"/>
                    <a:pt x="365" y="499"/>
                    <a:pt x="365" y="499"/>
                  </a:cubicBezTo>
                  <a:cubicBezTo>
                    <a:pt x="365" y="499"/>
                    <a:pt x="365" y="499"/>
                    <a:pt x="354" y="511"/>
                  </a:cubicBezTo>
                  <a:cubicBezTo>
                    <a:pt x="354" y="511"/>
                    <a:pt x="354" y="511"/>
                    <a:pt x="354" y="511"/>
                  </a:cubicBezTo>
                  <a:cubicBezTo>
                    <a:pt x="354" y="512"/>
                    <a:pt x="354" y="512"/>
                    <a:pt x="354" y="512"/>
                  </a:cubicBezTo>
                  <a:cubicBezTo>
                    <a:pt x="354" y="512"/>
                    <a:pt x="354" y="512"/>
                    <a:pt x="355" y="517"/>
                  </a:cubicBezTo>
                  <a:cubicBezTo>
                    <a:pt x="357" y="517"/>
                    <a:pt x="357" y="517"/>
                    <a:pt x="357" y="517"/>
                  </a:cubicBezTo>
                  <a:cubicBezTo>
                    <a:pt x="355" y="516"/>
                    <a:pt x="355" y="516"/>
                    <a:pt x="355" y="516"/>
                  </a:cubicBezTo>
                  <a:cubicBezTo>
                    <a:pt x="355" y="516"/>
                    <a:pt x="355" y="516"/>
                    <a:pt x="353" y="519"/>
                  </a:cubicBezTo>
                  <a:cubicBezTo>
                    <a:pt x="354" y="520"/>
                    <a:pt x="354" y="520"/>
                    <a:pt x="354" y="520"/>
                  </a:cubicBezTo>
                  <a:cubicBezTo>
                    <a:pt x="355" y="519"/>
                    <a:pt x="355" y="519"/>
                    <a:pt x="355" y="519"/>
                  </a:cubicBezTo>
                  <a:cubicBezTo>
                    <a:pt x="355" y="519"/>
                    <a:pt x="355" y="519"/>
                    <a:pt x="351" y="512"/>
                  </a:cubicBezTo>
                  <a:cubicBezTo>
                    <a:pt x="351" y="512"/>
                    <a:pt x="351" y="512"/>
                    <a:pt x="351" y="512"/>
                  </a:cubicBezTo>
                  <a:cubicBezTo>
                    <a:pt x="351" y="512"/>
                    <a:pt x="351" y="512"/>
                    <a:pt x="348" y="507"/>
                  </a:cubicBezTo>
                  <a:cubicBezTo>
                    <a:pt x="348" y="507"/>
                    <a:pt x="348" y="507"/>
                    <a:pt x="348" y="507"/>
                  </a:cubicBezTo>
                  <a:cubicBezTo>
                    <a:pt x="347" y="506"/>
                    <a:pt x="347" y="506"/>
                    <a:pt x="347" y="506"/>
                  </a:cubicBezTo>
                  <a:cubicBezTo>
                    <a:pt x="343" y="499"/>
                    <a:pt x="343" y="499"/>
                    <a:pt x="343" y="499"/>
                  </a:cubicBezTo>
                  <a:cubicBezTo>
                    <a:pt x="344" y="507"/>
                    <a:pt x="344" y="507"/>
                    <a:pt x="344" y="507"/>
                  </a:cubicBezTo>
                  <a:cubicBezTo>
                    <a:pt x="344" y="507"/>
                    <a:pt x="344" y="507"/>
                    <a:pt x="344" y="508"/>
                  </a:cubicBezTo>
                  <a:cubicBezTo>
                    <a:pt x="344" y="508"/>
                    <a:pt x="344" y="508"/>
                    <a:pt x="344" y="508"/>
                  </a:cubicBezTo>
                  <a:cubicBezTo>
                    <a:pt x="344" y="508"/>
                    <a:pt x="345" y="509"/>
                    <a:pt x="345" y="511"/>
                  </a:cubicBezTo>
                  <a:cubicBezTo>
                    <a:pt x="345" y="512"/>
                    <a:pt x="344" y="513"/>
                    <a:pt x="344" y="513"/>
                  </a:cubicBezTo>
                  <a:cubicBezTo>
                    <a:pt x="344" y="514"/>
                    <a:pt x="344" y="514"/>
                    <a:pt x="344" y="514"/>
                  </a:cubicBezTo>
                  <a:cubicBezTo>
                    <a:pt x="344" y="514"/>
                    <a:pt x="344" y="514"/>
                    <a:pt x="344" y="514"/>
                  </a:cubicBezTo>
                  <a:cubicBezTo>
                    <a:pt x="343" y="515"/>
                    <a:pt x="343" y="515"/>
                    <a:pt x="343" y="515"/>
                  </a:cubicBezTo>
                  <a:cubicBezTo>
                    <a:pt x="343" y="516"/>
                    <a:pt x="343" y="516"/>
                    <a:pt x="343" y="516"/>
                  </a:cubicBezTo>
                  <a:cubicBezTo>
                    <a:pt x="343" y="515"/>
                    <a:pt x="343" y="515"/>
                    <a:pt x="343" y="515"/>
                  </a:cubicBezTo>
                  <a:cubicBezTo>
                    <a:pt x="341" y="516"/>
                    <a:pt x="340" y="516"/>
                    <a:pt x="339" y="516"/>
                  </a:cubicBezTo>
                  <a:cubicBezTo>
                    <a:pt x="339" y="516"/>
                    <a:pt x="339" y="516"/>
                    <a:pt x="338" y="516"/>
                  </a:cubicBezTo>
                  <a:cubicBezTo>
                    <a:pt x="338" y="516"/>
                    <a:pt x="338" y="516"/>
                    <a:pt x="338" y="516"/>
                  </a:cubicBezTo>
                  <a:cubicBezTo>
                    <a:pt x="338" y="516"/>
                    <a:pt x="338" y="516"/>
                    <a:pt x="338" y="516"/>
                  </a:cubicBezTo>
                  <a:cubicBezTo>
                    <a:pt x="338" y="516"/>
                    <a:pt x="338" y="516"/>
                    <a:pt x="338" y="516"/>
                  </a:cubicBezTo>
                  <a:cubicBezTo>
                    <a:pt x="338" y="516"/>
                    <a:pt x="338" y="516"/>
                    <a:pt x="338" y="516"/>
                  </a:cubicBezTo>
                  <a:cubicBezTo>
                    <a:pt x="338" y="516"/>
                    <a:pt x="338" y="516"/>
                    <a:pt x="338" y="516"/>
                  </a:cubicBezTo>
                  <a:cubicBezTo>
                    <a:pt x="338" y="516"/>
                    <a:pt x="338" y="516"/>
                    <a:pt x="338" y="516"/>
                  </a:cubicBezTo>
                  <a:cubicBezTo>
                    <a:pt x="336" y="515"/>
                    <a:pt x="336" y="515"/>
                    <a:pt x="336" y="515"/>
                  </a:cubicBezTo>
                  <a:cubicBezTo>
                    <a:pt x="336" y="517"/>
                    <a:pt x="336" y="517"/>
                    <a:pt x="336" y="517"/>
                  </a:cubicBezTo>
                  <a:cubicBezTo>
                    <a:pt x="336" y="517"/>
                    <a:pt x="336" y="518"/>
                    <a:pt x="336" y="519"/>
                  </a:cubicBezTo>
                  <a:cubicBezTo>
                    <a:pt x="336" y="519"/>
                    <a:pt x="336" y="519"/>
                    <a:pt x="336" y="519"/>
                  </a:cubicBezTo>
                  <a:cubicBezTo>
                    <a:pt x="336" y="519"/>
                    <a:pt x="336" y="519"/>
                    <a:pt x="336" y="519"/>
                  </a:cubicBezTo>
                  <a:cubicBezTo>
                    <a:pt x="335" y="521"/>
                    <a:pt x="335" y="523"/>
                    <a:pt x="334" y="525"/>
                  </a:cubicBezTo>
                  <a:cubicBezTo>
                    <a:pt x="334" y="525"/>
                    <a:pt x="334" y="525"/>
                    <a:pt x="334" y="525"/>
                  </a:cubicBezTo>
                  <a:cubicBezTo>
                    <a:pt x="334" y="525"/>
                    <a:pt x="334" y="525"/>
                    <a:pt x="334" y="525"/>
                  </a:cubicBezTo>
                  <a:cubicBezTo>
                    <a:pt x="334" y="527"/>
                    <a:pt x="333" y="529"/>
                    <a:pt x="332" y="530"/>
                  </a:cubicBezTo>
                  <a:cubicBezTo>
                    <a:pt x="331" y="531"/>
                    <a:pt x="330" y="533"/>
                    <a:pt x="330" y="535"/>
                  </a:cubicBezTo>
                  <a:cubicBezTo>
                    <a:pt x="329" y="537"/>
                    <a:pt x="328" y="540"/>
                    <a:pt x="328" y="540"/>
                  </a:cubicBezTo>
                  <a:cubicBezTo>
                    <a:pt x="330" y="540"/>
                    <a:pt x="330" y="540"/>
                    <a:pt x="330" y="540"/>
                  </a:cubicBezTo>
                  <a:cubicBezTo>
                    <a:pt x="331" y="539"/>
                    <a:pt x="331" y="539"/>
                    <a:pt x="331" y="539"/>
                  </a:cubicBezTo>
                  <a:cubicBezTo>
                    <a:pt x="331" y="539"/>
                    <a:pt x="331" y="539"/>
                    <a:pt x="328" y="536"/>
                  </a:cubicBezTo>
                  <a:cubicBezTo>
                    <a:pt x="328" y="536"/>
                    <a:pt x="328" y="536"/>
                    <a:pt x="328" y="536"/>
                  </a:cubicBezTo>
                  <a:cubicBezTo>
                    <a:pt x="327" y="536"/>
                    <a:pt x="326" y="535"/>
                    <a:pt x="325" y="534"/>
                  </a:cubicBezTo>
                  <a:cubicBezTo>
                    <a:pt x="325" y="533"/>
                    <a:pt x="325" y="533"/>
                    <a:pt x="325" y="533"/>
                  </a:cubicBezTo>
                  <a:cubicBezTo>
                    <a:pt x="324" y="533"/>
                    <a:pt x="324" y="533"/>
                    <a:pt x="324" y="533"/>
                  </a:cubicBezTo>
                  <a:cubicBezTo>
                    <a:pt x="324" y="533"/>
                    <a:pt x="324" y="533"/>
                    <a:pt x="316" y="535"/>
                  </a:cubicBezTo>
                  <a:cubicBezTo>
                    <a:pt x="310" y="536"/>
                    <a:pt x="310" y="536"/>
                    <a:pt x="310" y="536"/>
                  </a:cubicBezTo>
                  <a:cubicBezTo>
                    <a:pt x="316" y="537"/>
                    <a:pt x="316" y="537"/>
                    <a:pt x="316" y="537"/>
                  </a:cubicBezTo>
                  <a:cubicBezTo>
                    <a:pt x="316" y="537"/>
                    <a:pt x="316" y="537"/>
                    <a:pt x="324" y="540"/>
                  </a:cubicBezTo>
                  <a:cubicBezTo>
                    <a:pt x="324" y="539"/>
                    <a:pt x="324" y="539"/>
                    <a:pt x="324" y="539"/>
                  </a:cubicBezTo>
                  <a:cubicBezTo>
                    <a:pt x="323" y="537"/>
                    <a:pt x="323" y="537"/>
                    <a:pt x="323" y="537"/>
                  </a:cubicBezTo>
                  <a:cubicBezTo>
                    <a:pt x="323" y="537"/>
                    <a:pt x="323" y="537"/>
                    <a:pt x="317" y="541"/>
                  </a:cubicBezTo>
                  <a:cubicBezTo>
                    <a:pt x="317" y="543"/>
                    <a:pt x="317" y="543"/>
                    <a:pt x="317" y="543"/>
                  </a:cubicBezTo>
                  <a:cubicBezTo>
                    <a:pt x="317" y="541"/>
                    <a:pt x="317" y="541"/>
                    <a:pt x="317" y="541"/>
                  </a:cubicBezTo>
                  <a:cubicBezTo>
                    <a:pt x="317" y="541"/>
                    <a:pt x="317" y="541"/>
                    <a:pt x="313" y="541"/>
                  </a:cubicBezTo>
                  <a:cubicBezTo>
                    <a:pt x="312" y="541"/>
                    <a:pt x="312" y="541"/>
                    <a:pt x="312" y="541"/>
                  </a:cubicBezTo>
                  <a:cubicBezTo>
                    <a:pt x="312" y="542"/>
                    <a:pt x="312" y="542"/>
                    <a:pt x="312" y="542"/>
                  </a:cubicBezTo>
                  <a:cubicBezTo>
                    <a:pt x="313" y="543"/>
                    <a:pt x="313" y="543"/>
                    <a:pt x="313" y="543"/>
                  </a:cubicBezTo>
                  <a:cubicBezTo>
                    <a:pt x="312" y="542"/>
                    <a:pt x="312" y="542"/>
                    <a:pt x="312" y="542"/>
                  </a:cubicBezTo>
                  <a:cubicBezTo>
                    <a:pt x="312" y="542"/>
                    <a:pt x="312" y="542"/>
                    <a:pt x="312" y="542"/>
                  </a:cubicBezTo>
                  <a:cubicBezTo>
                    <a:pt x="313" y="543"/>
                    <a:pt x="313" y="543"/>
                    <a:pt x="313" y="543"/>
                  </a:cubicBezTo>
                  <a:cubicBezTo>
                    <a:pt x="312" y="542"/>
                    <a:pt x="312" y="542"/>
                    <a:pt x="312" y="542"/>
                  </a:cubicBezTo>
                  <a:cubicBezTo>
                    <a:pt x="312" y="542"/>
                    <a:pt x="312" y="543"/>
                    <a:pt x="308" y="552"/>
                  </a:cubicBezTo>
                  <a:cubicBezTo>
                    <a:pt x="308" y="552"/>
                    <a:pt x="308" y="552"/>
                    <a:pt x="308" y="552"/>
                  </a:cubicBezTo>
                  <a:cubicBezTo>
                    <a:pt x="307" y="553"/>
                    <a:pt x="307" y="554"/>
                    <a:pt x="307" y="555"/>
                  </a:cubicBezTo>
                  <a:cubicBezTo>
                    <a:pt x="306" y="556"/>
                    <a:pt x="306" y="557"/>
                    <a:pt x="305" y="558"/>
                  </a:cubicBezTo>
                  <a:cubicBezTo>
                    <a:pt x="307" y="559"/>
                    <a:pt x="307" y="559"/>
                    <a:pt x="307" y="559"/>
                  </a:cubicBezTo>
                  <a:cubicBezTo>
                    <a:pt x="306" y="558"/>
                    <a:pt x="306" y="558"/>
                    <a:pt x="306" y="558"/>
                  </a:cubicBezTo>
                  <a:cubicBezTo>
                    <a:pt x="306" y="558"/>
                    <a:pt x="306" y="558"/>
                    <a:pt x="300" y="562"/>
                  </a:cubicBezTo>
                  <a:cubicBezTo>
                    <a:pt x="297" y="565"/>
                    <a:pt x="297" y="565"/>
                    <a:pt x="297" y="565"/>
                  </a:cubicBezTo>
                  <a:cubicBezTo>
                    <a:pt x="301" y="565"/>
                    <a:pt x="301" y="565"/>
                    <a:pt x="301" y="565"/>
                  </a:cubicBezTo>
                  <a:cubicBezTo>
                    <a:pt x="301" y="565"/>
                    <a:pt x="301" y="565"/>
                    <a:pt x="309" y="565"/>
                  </a:cubicBezTo>
                  <a:cubicBezTo>
                    <a:pt x="309" y="563"/>
                    <a:pt x="309" y="563"/>
                    <a:pt x="309" y="563"/>
                  </a:cubicBezTo>
                  <a:cubicBezTo>
                    <a:pt x="308" y="563"/>
                    <a:pt x="308" y="563"/>
                    <a:pt x="308" y="563"/>
                  </a:cubicBezTo>
                  <a:cubicBezTo>
                    <a:pt x="308" y="563"/>
                    <a:pt x="308" y="563"/>
                    <a:pt x="308" y="563"/>
                  </a:cubicBezTo>
                  <a:cubicBezTo>
                    <a:pt x="308" y="563"/>
                    <a:pt x="308" y="564"/>
                    <a:pt x="308" y="564"/>
                  </a:cubicBezTo>
                  <a:cubicBezTo>
                    <a:pt x="309" y="564"/>
                    <a:pt x="309" y="564"/>
                    <a:pt x="309" y="564"/>
                  </a:cubicBezTo>
                  <a:cubicBezTo>
                    <a:pt x="309" y="563"/>
                    <a:pt x="309" y="563"/>
                    <a:pt x="309" y="563"/>
                  </a:cubicBezTo>
                  <a:cubicBezTo>
                    <a:pt x="309" y="563"/>
                    <a:pt x="309" y="563"/>
                    <a:pt x="305" y="564"/>
                  </a:cubicBezTo>
                  <a:cubicBezTo>
                    <a:pt x="301" y="565"/>
                    <a:pt x="301" y="565"/>
                    <a:pt x="301" y="565"/>
                  </a:cubicBezTo>
                  <a:cubicBezTo>
                    <a:pt x="304" y="567"/>
                    <a:pt x="304" y="567"/>
                    <a:pt x="304" y="567"/>
                  </a:cubicBezTo>
                  <a:cubicBezTo>
                    <a:pt x="305" y="567"/>
                    <a:pt x="305" y="567"/>
                    <a:pt x="305" y="567"/>
                  </a:cubicBezTo>
                  <a:cubicBezTo>
                    <a:pt x="305" y="567"/>
                    <a:pt x="306" y="568"/>
                    <a:pt x="309" y="569"/>
                  </a:cubicBezTo>
                  <a:cubicBezTo>
                    <a:pt x="310" y="570"/>
                    <a:pt x="310" y="570"/>
                    <a:pt x="310" y="570"/>
                  </a:cubicBezTo>
                  <a:cubicBezTo>
                    <a:pt x="311" y="568"/>
                    <a:pt x="311" y="568"/>
                    <a:pt x="311" y="568"/>
                  </a:cubicBezTo>
                  <a:cubicBezTo>
                    <a:pt x="309" y="568"/>
                    <a:pt x="309" y="568"/>
                    <a:pt x="309" y="568"/>
                  </a:cubicBezTo>
                  <a:cubicBezTo>
                    <a:pt x="309" y="568"/>
                    <a:pt x="309" y="568"/>
                    <a:pt x="307" y="572"/>
                  </a:cubicBezTo>
                  <a:cubicBezTo>
                    <a:pt x="306" y="572"/>
                    <a:pt x="306" y="572"/>
                    <a:pt x="306" y="572"/>
                  </a:cubicBezTo>
                  <a:cubicBezTo>
                    <a:pt x="306" y="572"/>
                    <a:pt x="306" y="572"/>
                    <a:pt x="306" y="572"/>
                  </a:cubicBezTo>
                  <a:cubicBezTo>
                    <a:pt x="306" y="573"/>
                    <a:pt x="306" y="573"/>
                    <a:pt x="305" y="574"/>
                  </a:cubicBezTo>
                  <a:cubicBezTo>
                    <a:pt x="305" y="574"/>
                    <a:pt x="305" y="574"/>
                    <a:pt x="305" y="574"/>
                  </a:cubicBezTo>
                  <a:cubicBezTo>
                    <a:pt x="305" y="574"/>
                    <a:pt x="305" y="574"/>
                    <a:pt x="305" y="574"/>
                  </a:cubicBezTo>
                  <a:cubicBezTo>
                    <a:pt x="305" y="574"/>
                    <a:pt x="304" y="575"/>
                    <a:pt x="304" y="576"/>
                  </a:cubicBezTo>
                  <a:cubicBezTo>
                    <a:pt x="305" y="577"/>
                    <a:pt x="305" y="577"/>
                    <a:pt x="305" y="577"/>
                  </a:cubicBezTo>
                  <a:cubicBezTo>
                    <a:pt x="306" y="576"/>
                    <a:pt x="306" y="576"/>
                    <a:pt x="306" y="576"/>
                  </a:cubicBezTo>
                  <a:cubicBezTo>
                    <a:pt x="306" y="576"/>
                    <a:pt x="306" y="575"/>
                    <a:pt x="306" y="575"/>
                  </a:cubicBezTo>
                  <a:cubicBezTo>
                    <a:pt x="306" y="575"/>
                    <a:pt x="306" y="575"/>
                    <a:pt x="306" y="575"/>
                  </a:cubicBezTo>
                  <a:cubicBezTo>
                    <a:pt x="306" y="575"/>
                    <a:pt x="306" y="575"/>
                    <a:pt x="306" y="575"/>
                  </a:cubicBezTo>
                  <a:cubicBezTo>
                    <a:pt x="305" y="574"/>
                    <a:pt x="305" y="573"/>
                    <a:pt x="304" y="572"/>
                  </a:cubicBezTo>
                  <a:cubicBezTo>
                    <a:pt x="303" y="571"/>
                    <a:pt x="302" y="570"/>
                    <a:pt x="301" y="570"/>
                  </a:cubicBezTo>
                  <a:cubicBezTo>
                    <a:pt x="301" y="570"/>
                    <a:pt x="301" y="570"/>
                    <a:pt x="301" y="570"/>
                  </a:cubicBezTo>
                  <a:cubicBezTo>
                    <a:pt x="300" y="570"/>
                    <a:pt x="300" y="570"/>
                    <a:pt x="300" y="570"/>
                  </a:cubicBezTo>
                  <a:cubicBezTo>
                    <a:pt x="299" y="570"/>
                    <a:pt x="299" y="570"/>
                    <a:pt x="299" y="570"/>
                  </a:cubicBezTo>
                  <a:cubicBezTo>
                    <a:pt x="299" y="570"/>
                    <a:pt x="299" y="570"/>
                    <a:pt x="299" y="570"/>
                  </a:cubicBezTo>
                  <a:cubicBezTo>
                    <a:pt x="297" y="571"/>
                    <a:pt x="296" y="573"/>
                    <a:pt x="297" y="574"/>
                  </a:cubicBezTo>
                  <a:cubicBezTo>
                    <a:pt x="297" y="576"/>
                    <a:pt x="297" y="577"/>
                    <a:pt x="298" y="578"/>
                  </a:cubicBezTo>
                  <a:cubicBezTo>
                    <a:pt x="298" y="579"/>
                    <a:pt x="299" y="580"/>
                    <a:pt x="299" y="580"/>
                  </a:cubicBezTo>
                  <a:cubicBezTo>
                    <a:pt x="300" y="579"/>
                    <a:pt x="300" y="579"/>
                    <a:pt x="300" y="579"/>
                  </a:cubicBezTo>
                  <a:cubicBezTo>
                    <a:pt x="299" y="578"/>
                    <a:pt x="299" y="578"/>
                    <a:pt x="299" y="578"/>
                  </a:cubicBezTo>
                  <a:cubicBezTo>
                    <a:pt x="299" y="578"/>
                    <a:pt x="299" y="578"/>
                    <a:pt x="292" y="582"/>
                  </a:cubicBezTo>
                  <a:cubicBezTo>
                    <a:pt x="293" y="583"/>
                    <a:pt x="293" y="583"/>
                    <a:pt x="293" y="583"/>
                  </a:cubicBezTo>
                  <a:cubicBezTo>
                    <a:pt x="294" y="583"/>
                    <a:pt x="294" y="583"/>
                    <a:pt x="294" y="583"/>
                  </a:cubicBezTo>
                  <a:cubicBezTo>
                    <a:pt x="294" y="583"/>
                    <a:pt x="294" y="582"/>
                    <a:pt x="294" y="581"/>
                  </a:cubicBezTo>
                  <a:cubicBezTo>
                    <a:pt x="293" y="581"/>
                    <a:pt x="293" y="580"/>
                    <a:pt x="292" y="580"/>
                  </a:cubicBezTo>
                  <a:cubicBezTo>
                    <a:pt x="292" y="579"/>
                    <a:pt x="291" y="579"/>
                    <a:pt x="290" y="579"/>
                  </a:cubicBezTo>
                  <a:cubicBezTo>
                    <a:pt x="289" y="579"/>
                    <a:pt x="289" y="579"/>
                    <a:pt x="288" y="579"/>
                  </a:cubicBezTo>
                  <a:cubicBezTo>
                    <a:pt x="289" y="581"/>
                    <a:pt x="289" y="581"/>
                    <a:pt x="289" y="581"/>
                  </a:cubicBezTo>
                  <a:cubicBezTo>
                    <a:pt x="289" y="579"/>
                    <a:pt x="289" y="579"/>
                    <a:pt x="289" y="579"/>
                  </a:cubicBezTo>
                  <a:cubicBezTo>
                    <a:pt x="288" y="579"/>
                    <a:pt x="287" y="580"/>
                    <a:pt x="287" y="580"/>
                  </a:cubicBezTo>
                  <a:cubicBezTo>
                    <a:pt x="286" y="581"/>
                    <a:pt x="286" y="582"/>
                    <a:pt x="286" y="582"/>
                  </a:cubicBezTo>
                  <a:cubicBezTo>
                    <a:pt x="286" y="582"/>
                    <a:pt x="286" y="582"/>
                    <a:pt x="286" y="582"/>
                  </a:cubicBezTo>
                  <a:cubicBezTo>
                    <a:pt x="286" y="583"/>
                    <a:pt x="286" y="583"/>
                    <a:pt x="286" y="583"/>
                  </a:cubicBezTo>
                  <a:cubicBezTo>
                    <a:pt x="286" y="586"/>
                    <a:pt x="288" y="589"/>
                    <a:pt x="288" y="589"/>
                  </a:cubicBezTo>
                  <a:cubicBezTo>
                    <a:pt x="289" y="589"/>
                    <a:pt x="289" y="589"/>
                    <a:pt x="289" y="589"/>
                  </a:cubicBezTo>
                  <a:cubicBezTo>
                    <a:pt x="288" y="588"/>
                    <a:pt x="288" y="588"/>
                    <a:pt x="288" y="588"/>
                  </a:cubicBezTo>
                  <a:cubicBezTo>
                    <a:pt x="287" y="589"/>
                    <a:pt x="287" y="589"/>
                    <a:pt x="287" y="589"/>
                  </a:cubicBezTo>
                  <a:cubicBezTo>
                    <a:pt x="287" y="589"/>
                    <a:pt x="287" y="589"/>
                    <a:pt x="287" y="589"/>
                  </a:cubicBezTo>
                  <a:cubicBezTo>
                    <a:pt x="287" y="589"/>
                    <a:pt x="287" y="590"/>
                    <a:pt x="286" y="594"/>
                  </a:cubicBezTo>
                  <a:cubicBezTo>
                    <a:pt x="286" y="594"/>
                    <a:pt x="286" y="594"/>
                    <a:pt x="286" y="594"/>
                  </a:cubicBezTo>
                  <a:cubicBezTo>
                    <a:pt x="286" y="594"/>
                    <a:pt x="286" y="594"/>
                    <a:pt x="286" y="594"/>
                  </a:cubicBezTo>
                  <a:cubicBezTo>
                    <a:pt x="286" y="595"/>
                    <a:pt x="286" y="597"/>
                    <a:pt x="286" y="604"/>
                  </a:cubicBezTo>
                  <a:cubicBezTo>
                    <a:pt x="286" y="604"/>
                    <a:pt x="286" y="604"/>
                    <a:pt x="286" y="604"/>
                  </a:cubicBezTo>
                  <a:cubicBezTo>
                    <a:pt x="286" y="604"/>
                    <a:pt x="286" y="604"/>
                    <a:pt x="286" y="604"/>
                  </a:cubicBezTo>
                  <a:cubicBezTo>
                    <a:pt x="286" y="604"/>
                    <a:pt x="284" y="604"/>
                    <a:pt x="283" y="605"/>
                  </a:cubicBezTo>
                  <a:cubicBezTo>
                    <a:pt x="283" y="605"/>
                    <a:pt x="282" y="605"/>
                    <a:pt x="282" y="605"/>
                  </a:cubicBezTo>
                  <a:cubicBezTo>
                    <a:pt x="281" y="605"/>
                    <a:pt x="281" y="605"/>
                    <a:pt x="281" y="605"/>
                  </a:cubicBezTo>
                  <a:cubicBezTo>
                    <a:pt x="280" y="605"/>
                    <a:pt x="280" y="605"/>
                    <a:pt x="280" y="605"/>
                  </a:cubicBezTo>
                  <a:cubicBezTo>
                    <a:pt x="280" y="605"/>
                    <a:pt x="280" y="605"/>
                    <a:pt x="280" y="605"/>
                  </a:cubicBezTo>
                  <a:cubicBezTo>
                    <a:pt x="280" y="605"/>
                    <a:pt x="280" y="605"/>
                    <a:pt x="277" y="609"/>
                  </a:cubicBezTo>
                  <a:cubicBezTo>
                    <a:pt x="277" y="610"/>
                    <a:pt x="277" y="610"/>
                    <a:pt x="277" y="610"/>
                  </a:cubicBezTo>
                  <a:cubicBezTo>
                    <a:pt x="276" y="611"/>
                    <a:pt x="276" y="611"/>
                    <a:pt x="276" y="611"/>
                  </a:cubicBezTo>
                  <a:cubicBezTo>
                    <a:pt x="277" y="611"/>
                    <a:pt x="277" y="611"/>
                    <a:pt x="277" y="611"/>
                  </a:cubicBezTo>
                  <a:cubicBezTo>
                    <a:pt x="277" y="611"/>
                    <a:pt x="277" y="611"/>
                    <a:pt x="280" y="614"/>
                  </a:cubicBezTo>
                  <a:cubicBezTo>
                    <a:pt x="281" y="613"/>
                    <a:pt x="281" y="613"/>
                    <a:pt x="281" y="613"/>
                  </a:cubicBezTo>
                  <a:cubicBezTo>
                    <a:pt x="280" y="612"/>
                    <a:pt x="280" y="612"/>
                    <a:pt x="280" y="612"/>
                  </a:cubicBezTo>
                  <a:cubicBezTo>
                    <a:pt x="280" y="612"/>
                    <a:pt x="280" y="612"/>
                    <a:pt x="274" y="614"/>
                  </a:cubicBezTo>
                  <a:cubicBezTo>
                    <a:pt x="274" y="616"/>
                    <a:pt x="274" y="616"/>
                    <a:pt x="274" y="616"/>
                  </a:cubicBezTo>
                  <a:cubicBezTo>
                    <a:pt x="275" y="615"/>
                    <a:pt x="275" y="615"/>
                    <a:pt x="275" y="615"/>
                  </a:cubicBezTo>
                  <a:cubicBezTo>
                    <a:pt x="275" y="615"/>
                    <a:pt x="275" y="615"/>
                    <a:pt x="271" y="607"/>
                  </a:cubicBezTo>
                  <a:cubicBezTo>
                    <a:pt x="271" y="606"/>
                    <a:pt x="271" y="606"/>
                    <a:pt x="271" y="606"/>
                  </a:cubicBezTo>
                  <a:cubicBezTo>
                    <a:pt x="270" y="606"/>
                    <a:pt x="270" y="606"/>
                    <a:pt x="270" y="606"/>
                  </a:cubicBezTo>
                  <a:cubicBezTo>
                    <a:pt x="270" y="606"/>
                    <a:pt x="270" y="606"/>
                    <a:pt x="263" y="609"/>
                  </a:cubicBezTo>
                  <a:cubicBezTo>
                    <a:pt x="261" y="610"/>
                    <a:pt x="261" y="610"/>
                    <a:pt x="261" y="610"/>
                  </a:cubicBezTo>
                  <a:cubicBezTo>
                    <a:pt x="262" y="611"/>
                    <a:pt x="262" y="611"/>
                    <a:pt x="262" y="611"/>
                  </a:cubicBezTo>
                  <a:cubicBezTo>
                    <a:pt x="262" y="611"/>
                    <a:pt x="262" y="611"/>
                    <a:pt x="265" y="614"/>
                  </a:cubicBezTo>
                  <a:cubicBezTo>
                    <a:pt x="266" y="613"/>
                    <a:pt x="266" y="613"/>
                    <a:pt x="266" y="613"/>
                  </a:cubicBezTo>
                  <a:cubicBezTo>
                    <a:pt x="265" y="613"/>
                    <a:pt x="265" y="613"/>
                    <a:pt x="265" y="613"/>
                  </a:cubicBezTo>
                  <a:cubicBezTo>
                    <a:pt x="265" y="613"/>
                    <a:pt x="265" y="613"/>
                    <a:pt x="265" y="613"/>
                  </a:cubicBezTo>
                  <a:cubicBezTo>
                    <a:pt x="265" y="613"/>
                    <a:pt x="265" y="613"/>
                    <a:pt x="265" y="613"/>
                  </a:cubicBezTo>
                  <a:cubicBezTo>
                    <a:pt x="265" y="614"/>
                    <a:pt x="265" y="616"/>
                    <a:pt x="266" y="624"/>
                  </a:cubicBezTo>
                  <a:cubicBezTo>
                    <a:pt x="266" y="624"/>
                    <a:pt x="266" y="624"/>
                    <a:pt x="266" y="624"/>
                  </a:cubicBezTo>
                  <a:cubicBezTo>
                    <a:pt x="266" y="625"/>
                    <a:pt x="266" y="626"/>
                    <a:pt x="266" y="627"/>
                  </a:cubicBezTo>
                  <a:cubicBezTo>
                    <a:pt x="266" y="629"/>
                    <a:pt x="266" y="629"/>
                    <a:pt x="266" y="629"/>
                  </a:cubicBezTo>
                  <a:cubicBezTo>
                    <a:pt x="268" y="628"/>
                    <a:pt x="268" y="628"/>
                    <a:pt x="268" y="628"/>
                  </a:cubicBezTo>
                  <a:cubicBezTo>
                    <a:pt x="268" y="627"/>
                    <a:pt x="268" y="627"/>
                    <a:pt x="268" y="627"/>
                  </a:cubicBezTo>
                  <a:cubicBezTo>
                    <a:pt x="268" y="628"/>
                    <a:pt x="268" y="628"/>
                    <a:pt x="268" y="628"/>
                  </a:cubicBezTo>
                  <a:cubicBezTo>
                    <a:pt x="268" y="628"/>
                    <a:pt x="268" y="628"/>
                    <a:pt x="268" y="628"/>
                  </a:cubicBezTo>
                  <a:cubicBezTo>
                    <a:pt x="268" y="627"/>
                    <a:pt x="268" y="627"/>
                    <a:pt x="268" y="627"/>
                  </a:cubicBezTo>
                  <a:cubicBezTo>
                    <a:pt x="268" y="628"/>
                    <a:pt x="268" y="628"/>
                    <a:pt x="268" y="628"/>
                  </a:cubicBezTo>
                  <a:cubicBezTo>
                    <a:pt x="268" y="628"/>
                    <a:pt x="268" y="628"/>
                    <a:pt x="270" y="627"/>
                  </a:cubicBezTo>
                  <a:cubicBezTo>
                    <a:pt x="270" y="627"/>
                    <a:pt x="270" y="627"/>
                    <a:pt x="270" y="627"/>
                  </a:cubicBezTo>
                  <a:cubicBezTo>
                    <a:pt x="270" y="627"/>
                    <a:pt x="270" y="627"/>
                    <a:pt x="271" y="627"/>
                  </a:cubicBezTo>
                  <a:cubicBezTo>
                    <a:pt x="270" y="625"/>
                    <a:pt x="270" y="625"/>
                    <a:pt x="270" y="625"/>
                  </a:cubicBezTo>
                  <a:cubicBezTo>
                    <a:pt x="269" y="626"/>
                    <a:pt x="269" y="626"/>
                    <a:pt x="269" y="626"/>
                  </a:cubicBezTo>
                  <a:cubicBezTo>
                    <a:pt x="269" y="626"/>
                    <a:pt x="269" y="626"/>
                    <a:pt x="269" y="626"/>
                  </a:cubicBezTo>
                  <a:cubicBezTo>
                    <a:pt x="269" y="626"/>
                    <a:pt x="269" y="626"/>
                    <a:pt x="269" y="626"/>
                  </a:cubicBezTo>
                  <a:cubicBezTo>
                    <a:pt x="269" y="627"/>
                    <a:pt x="269" y="628"/>
                    <a:pt x="270" y="631"/>
                  </a:cubicBezTo>
                  <a:cubicBezTo>
                    <a:pt x="270" y="632"/>
                    <a:pt x="270" y="632"/>
                    <a:pt x="270" y="632"/>
                  </a:cubicBezTo>
                  <a:cubicBezTo>
                    <a:pt x="271" y="632"/>
                    <a:pt x="271" y="632"/>
                    <a:pt x="271" y="632"/>
                  </a:cubicBezTo>
                  <a:cubicBezTo>
                    <a:pt x="271" y="632"/>
                    <a:pt x="271" y="632"/>
                    <a:pt x="280" y="632"/>
                  </a:cubicBezTo>
                  <a:cubicBezTo>
                    <a:pt x="280" y="631"/>
                    <a:pt x="280" y="631"/>
                    <a:pt x="280" y="631"/>
                  </a:cubicBezTo>
                  <a:cubicBezTo>
                    <a:pt x="278" y="631"/>
                    <a:pt x="278" y="631"/>
                    <a:pt x="278" y="631"/>
                  </a:cubicBezTo>
                  <a:cubicBezTo>
                    <a:pt x="278" y="631"/>
                    <a:pt x="278" y="631"/>
                    <a:pt x="278" y="635"/>
                  </a:cubicBezTo>
                  <a:cubicBezTo>
                    <a:pt x="280" y="635"/>
                    <a:pt x="280" y="635"/>
                    <a:pt x="280" y="635"/>
                  </a:cubicBezTo>
                  <a:cubicBezTo>
                    <a:pt x="279" y="633"/>
                    <a:pt x="279" y="633"/>
                    <a:pt x="279" y="633"/>
                  </a:cubicBezTo>
                  <a:cubicBezTo>
                    <a:pt x="279" y="633"/>
                    <a:pt x="279" y="633"/>
                    <a:pt x="272" y="636"/>
                  </a:cubicBezTo>
                  <a:cubicBezTo>
                    <a:pt x="271" y="636"/>
                    <a:pt x="271" y="636"/>
                    <a:pt x="271" y="636"/>
                  </a:cubicBezTo>
                  <a:cubicBezTo>
                    <a:pt x="271" y="637"/>
                    <a:pt x="271" y="637"/>
                    <a:pt x="271" y="637"/>
                  </a:cubicBezTo>
                  <a:cubicBezTo>
                    <a:pt x="271" y="637"/>
                    <a:pt x="271" y="637"/>
                    <a:pt x="271" y="639"/>
                  </a:cubicBezTo>
                  <a:cubicBezTo>
                    <a:pt x="271" y="641"/>
                    <a:pt x="271" y="645"/>
                    <a:pt x="270" y="652"/>
                  </a:cubicBezTo>
                  <a:cubicBezTo>
                    <a:pt x="271" y="652"/>
                    <a:pt x="271" y="652"/>
                    <a:pt x="271" y="652"/>
                  </a:cubicBezTo>
                  <a:cubicBezTo>
                    <a:pt x="270" y="651"/>
                    <a:pt x="270" y="651"/>
                    <a:pt x="270" y="651"/>
                  </a:cubicBezTo>
                  <a:cubicBezTo>
                    <a:pt x="270" y="651"/>
                    <a:pt x="270" y="651"/>
                    <a:pt x="266" y="655"/>
                  </a:cubicBezTo>
                  <a:cubicBezTo>
                    <a:pt x="266" y="656"/>
                    <a:pt x="266" y="656"/>
                    <a:pt x="266" y="656"/>
                  </a:cubicBezTo>
                  <a:cubicBezTo>
                    <a:pt x="266" y="656"/>
                    <a:pt x="266" y="656"/>
                    <a:pt x="266" y="656"/>
                  </a:cubicBezTo>
                  <a:cubicBezTo>
                    <a:pt x="266" y="656"/>
                    <a:pt x="265" y="660"/>
                    <a:pt x="265" y="663"/>
                  </a:cubicBezTo>
                  <a:cubicBezTo>
                    <a:pt x="265" y="664"/>
                    <a:pt x="265" y="666"/>
                    <a:pt x="266" y="667"/>
                  </a:cubicBezTo>
                  <a:cubicBezTo>
                    <a:pt x="266" y="668"/>
                    <a:pt x="267" y="669"/>
                    <a:pt x="268" y="670"/>
                  </a:cubicBezTo>
                  <a:cubicBezTo>
                    <a:pt x="269" y="668"/>
                    <a:pt x="269" y="668"/>
                    <a:pt x="269" y="668"/>
                  </a:cubicBezTo>
                  <a:cubicBezTo>
                    <a:pt x="268" y="669"/>
                    <a:pt x="268" y="669"/>
                    <a:pt x="268" y="669"/>
                  </a:cubicBezTo>
                  <a:cubicBezTo>
                    <a:pt x="269" y="671"/>
                    <a:pt x="270" y="673"/>
                    <a:pt x="271" y="674"/>
                  </a:cubicBezTo>
                  <a:cubicBezTo>
                    <a:pt x="271" y="675"/>
                    <a:pt x="271" y="676"/>
                    <a:pt x="271" y="676"/>
                  </a:cubicBezTo>
                  <a:cubicBezTo>
                    <a:pt x="271" y="677"/>
                    <a:pt x="271" y="677"/>
                    <a:pt x="271" y="677"/>
                  </a:cubicBezTo>
                  <a:cubicBezTo>
                    <a:pt x="273" y="677"/>
                    <a:pt x="273" y="677"/>
                    <a:pt x="273" y="677"/>
                  </a:cubicBezTo>
                  <a:cubicBezTo>
                    <a:pt x="272" y="676"/>
                    <a:pt x="272" y="676"/>
                    <a:pt x="272" y="676"/>
                  </a:cubicBezTo>
                  <a:cubicBezTo>
                    <a:pt x="272" y="676"/>
                    <a:pt x="272" y="676"/>
                    <a:pt x="268" y="681"/>
                  </a:cubicBezTo>
                  <a:cubicBezTo>
                    <a:pt x="269" y="682"/>
                    <a:pt x="269" y="682"/>
                    <a:pt x="269" y="682"/>
                  </a:cubicBezTo>
                  <a:cubicBezTo>
                    <a:pt x="270" y="681"/>
                    <a:pt x="270" y="681"/>
                    <a:pt x="270" y="681"/>
                  </a:cubicBezTo>
                  <a:cubicBezTo>
                    <a:pt x="270" y="681"/>
                    <a:pt x="270" y="681"/>
                    <a:pt x="264" y="677"/>
                  </a:cubicBezTo>
                  <a:cubicBezTo>
                    <a:pt x="264" y="677"/>
                    <a:pt x="264" y="677"/>
                    <a:pt x="264" y="677"/>
                  </a:cubicBezTo>
                  <a:cubicBezTo>
                    <a:pt x="263" y="676"/>
                    <a:pt x="262" y="676"/>
                    <a:pt x="261" y="675"/>
                  </a:cubicBezTo>
                  <a:cubicBezTo>
                    <a:pt x="257" y="672"/>
                    <a:pt x="257" y="672"/>
                    <a:pt x="257" y="672"/>
                  </a:cubicBezTo>
                  <a:cubicBezTo>
                    <a:pt x="259" y="677"/>
                    <a:pt x="259" y="677"/>
                    <a:pt x="259" y="677"/>
                  </a:cubicBezTo>
                  <a:cubicBezTo>
                    <a:pt x="259" y="677"/>
                    <a:pt x="259" y="677"/>
                    <a:pt x="260" y="679"/>
                  </a:cubicBezTo>
                  <a:cubicBezTo>
                    <a:pt x="261" y="680"/>
                    <a:pt x="262" y="683"/>
                    <a:pt x="265" y="689"/>
                  </a:cubicBezTo>
                  <a:cubicBezTo>
                    <a:pt x="266" y="689"/>
                    <a:pt x="266" y="689"/>
                    <a:pt x="266" y="689"/>
                  </a:cubicBezTo>
                  <a:cubicBezTo>
                    <a:pt x="265" y="687"/>
                    <a:pt x="265" y="687"/>
                    <a:pt x="265" y="687"/>
                  </a:cubicBezTo>
                  <a:cubicBezTo>
                    <a:pt x="265" y="687"/>
                    <a:pt x="265" y="687"/>
                    <a:pt x="261" y="690"/>
                  </a:cubicBezTo>
                  <a:cubicBezTo>
                    <a:pt x="259" y="692"/>
                    <a:pt x="259" y="692"/>
                    <a:pt x="259" y="692"/>
                  </a:cubicBezTo>
                  <a:cubicBezTo>
                    <a:pt x="261" y="693"/>
                    <a:pt x="261" y="693"/>
                    <a:pt x="261" y="693"/>
                  </a:cubicBezTo>
                  <a:cubicBezTo>
                    <a:pt x="261" y="693"/>
                    <a:pt x="261" y="693"/>
                    <a:pt x="264" y="694"/>
                  </a:cubicBezTo>
                  <a:cubicBezTo>
                    <a:pt x="265" y="693"/>
                    <a:pt x="265" y="693"/>
                    <a:pt x="265" y="693"/>
                  </a:cubicBezTo>
                  <a:cubicBezTo>
                    <a:pt x="263" y="692"/>
                    <a:pt x="263" y="692"/>
                    <a:pt x="263" y="692"/>
                  </a:cubicBezTo>
                  <a:cubicBezTo>
                    <a:pt x="263" y="692"/>
                    <a:pt x="263" y="692"/>
                    <a:pt x="263" y="692"/>
                  </a:cubicBezTo>
                  <a:cubicBezTo>
                    <a:pt x="263" y="692"/>
                    <a:pt x="263" y="692"/>
                    <a:pt x="263" y="692"/>
                  </a:cubicBezTo>
                  <a:cubicBezTo>
                    <a:pt x="263" y="693"/>
                    <a:pt x="263" y="693"/>
                    <a:pt x="262" y="698"/>
                  </a:cubicBezTo>
                  <a:cubicBezTo>
                    <a:pt x="262" y="698"/>
                    <a:pt x="262" y="699"/>
                    <a:pt x="262" y="700"/>
                  </a:cubicBezTo>
                  <a:cubicBezTo>
                    <a:pt x="262" y="700"/>
                    <a:pt x="262" y="700"/>
                    <a:pt x="262" y="700"/>
                  </a:cubicBezTo>
                  <a:cubicBezTo>
                    <a:pt x="261" y="702"/>
                    <a:pt x="261" y="705"/>
                    <a:pt x="261" y="707"/>
                  </a:cubicBezTo>
                  <a:cubicBezTo>
                    <a:pt x="260" y="709"/>
                    <a:pt x="260" y="709"/>
                    <a:pt x="260" y="709"/>
                  </a:cubicBezTo>
                  <a:cubicBezTo>
                    <a:pt x="261" y="709"/>
                    <a:pt x="261" y="709"/>
                    <a:pt x="261" y="709"/>
                  </a:cubicBezTo>
                  <a:cubicBezTo>
                    <a:pt x="262" y="709"/>
                    <a:pt x="262" y="709"/>
                    <a:pt x="262" y="709"/>
                  </a:cubicBezTo>
                  <a:cubicBezTo>
                    <a:pt x="262" y="709"/>
                    <a:pt x="263" y="710"/>
                    <a:pt x="264" y="710"/>
                  </a:cubicBezTo>
                  <a:cubicBezTo>
                    <a:pt x="265" y="711"/>
                    <a:pt x="266" y="712"/>
                    <a:pt x="267" y="712"/>
                  </a:cubicBezTo>
                  <a:cubicBezTo>
                    <a:pt x="267" y="713"/>
                    <a:pt x="267" y="713"/>
                    <a:pt x="267" y="713"/>
                  </a:cubicBezTo>
                  <a:cubicBezTo>
                    <a:pt x="267" y="713"/>
                    <a:pt x="267" y="713"/>
                    <a:pt x="267" y="713"/>
                  </a:cubicBezTo>
                  <a:cubicBezTo>
                    <a:pt x="267" y="714"/>
                    <a:pt x="267" y="715"/>
                    <a:pt x="267" y="716"/>
                  </a:cubicBezTo>
                  <a:cubicBezTo>
                    <a:pt x="267" y="718"/>
                    <a:pt x="266" y="721"/>
                    <a:pt x="265" y="723"/>
                  </a:cubicBezTo>
                  <a:cubicBezTo>
                    <a:pt x="265" y="724"/>
                    <a:pt x="265" y="725"/>
                    <a:pt x="265" y="725"/>
                  </a:cubicBezTo>
                  <a:cubicBezTo>
                    <a:pt x="265" y="725"/>
                    <a:pt x="265" y="725"/>
                    <a:pt x="265" y="725"/>
                  </a:cubicBezTo>
                  <a:cubicBezTo>
                    <a:pt x="265" y="725"/>
                    <a:pt x="265" y="725"/>
                    <a:pt x="265" y="725"/>
                  </a:cubicBezTo>
                  <a:cubicBezTo>
                    <a:pt x="265" y="725"/>
                    <a:pt x="265" y="725"/>
                    <a:pt x="265" y="727"/>
                  </a:cubicBezTo>
                  <a:cubicBezTo>
                    <a:pt x="265" y="729"/>
                    <a:pt x="266" y="732"/>
                    <a:pt x="267" y="739"/>
                  </a:cubicBezTo>
                  <a:cubicBezTo>
                    <a:pt x="269" y="739"/>
                    <a:pt x="269" y="739"/>
                    <a:pt x="269" y="739"/>
                  </a:cubicBezTo>
                  <a:cubicBezTo>
                    <a:pt x="267" y="738"/>
                    <a:pt x="267" y="738"/>
                    <a:pt x="267" y="738"/>
                  </a:cubicBezTo>
                  <a:cubicBezTo>
                    <a:pt x="267" y="738"/>
                    <a:pt x="267" y="738"/>
                    <a:pt x="266" y="745"/>
                  </a:cubicBezTo>
                  <a:cubicBezTo>
                    <a:pt x="265" y="746"/>
                    <a:pt x="265" y="747"/>
                    <a:pt x="265" y="749"/>
                  </a:cubicBezTo>
                  <a:cubicBezTo>
                    <a:pt x="264" y="751"/>
                    <a:pt x="264" y="751"/>
                    <a:pt x="264" y="751"/>
                  </a:cubicBezTo>
                  <a:cubicBezTo>
                    <a:pt x="266" y="751"/>
                    <a:pt x="266" y="751"/>
                    <a:pt x="266" y="751"/>
                  </a:cubicBezTo>
                  <a:cubicBezTo>
                    <a:pt x="266" y="751"/>
                    <a:pt x="266" y="751"/>
                    <a:pt x="270" y="752"/>
                  </a:cubicBezTo>
                  <a:cubicBezTo>
                    <a:pt x="271" y="752"/>
                    <a:pt x="271" y="752"/>
                    <a:pt x="271" y="752"/>
                  </a:cubicBezTo>
                  <a:cubicBezTo>
                    <a:pt x="271" y="751"/>
                    <a:pt x="271" y="751"/>
                    <a:pt x="271" y="751"/>
                  </a:cubicBezTo>
                  <a:cubicBezTo>
                    <a:pt x="270" y="752"/>
                    <a:pt x="270" y="752"/>
                    <a:pt x="270" y="752"/>
                  </a:cubicBezTo>
                  <a:cubicBezTo>
                    <a:pt x="270" y="752"/>
                    <a:pt x="270" y="752"/>
                    <a:pt x="277" y="761"/>
                  </a:cubicBezTo>
                  <a:cubicBezTo>
                    <a:pt x="278" y="760"/>
                    <a:pt x="278" y="760"/>
                    <a:pt x="278" y="760"/>
                  </a:cubicBezTo>
                  <a:cubicBezTo>
                    <a:pt x="277" y="759"/>
                    <a:pt x="277" y="759"/>
                    <a:pt x="277" y="759"/>
                  </a:cubicBezTo>
                  <a:cubicBezTo>
                    <a:pt x="277" y="759"/>
                    <a:pt x="277" y="759"/>
                    <a:pt x="272" y="764"/>
                  </a:cubicBezTo>
                  <a:cubicBezTo>
                    <a:pt x="271" y="765"/>
                    <a:pt x="270" y="767"/>
                    <a:pt x="268" y="769"/>
                  </a:cubicBezTo>
                  <a:cubicBezTo>
                    <a:pt x="264" y="772"/>
                    <a:pt x="264" y="772"/>
                    <a:pt x="264" y="772"/>
                  </a:cubicBezTo>
                  <a:cubicBezTo>
                    <a:pt x="269" y="771"/>
                    <a:pt x="269" y="771"/>
                    <a:pt x="269" y="771"/>
                  </a:cubicBezTo>
                  <a:cubicBezTo>
                    <a:pt x="269" y="771"/>
                    <a:pt x="270" y="771"/>
                    <a:pt x="272" y="771"/>
                  </a:cubicBezTo>
                  <a:cubicBezTo>
                    <a:pt x="273" y="771"/>
                    <a:pt x="275" y="770"/>
                    <a:pt x="278" y="770"/>
                  </a:cubicBezTo>
                  <a:cubicBezTo>
                    <a:pt x="279" y="770"/>
                    <a:pt x="281" y="770"/>
                    <a:pt x="282" y="770"/>
                  </a:cubicBezTo>
                  <a:cubicBezTo>
                    <a:pt x="283" y="770"/>
                    <a:pt x="285" y="770"/>
                    <a:pt x="286" y="770"/>
                  </a:cubicBezTo>
                  <a:cubicBezTo>
                    <a:pt x="287" y="770"/>
                    <a:pt x="288" y="771"/>
                    <a:pt x="288" y="771"/>
                  </a:cubicBezTo>
                  <a:cubicBezTo>
                    <a:pt x="289" y="770"/>
                    <a:pt x="289" y="770"/>
                    <a:pt x="289" y="770"/>
                  </a:cubicBezTo>
                  <a:cubicBezTo>
                    <a:pt x="288" y="771"/>
                    <a:pt x="288" y="771"/>
                    <a:pt x="288" y="771"/>
                  </a:cubicBezTo>
                  <a:cubicBezTo>
                    <a:pt x="289" y="772"/>
                    <a:pt x="289" y="772"/>
                    <a:pt x="289" y="772"/>
                  </a:cubicBezTo>
                  <a:cubicBezTo>
                    <a:pt x="289" y="773"/>
                    <a:pt x="289" y="773"/>
                    <a:pt x="288" y="774"/>
                  </a:cubicBezTo>
                  <a:cubicBezTo>
                    <a:pt x="288" y="774"/>
                    <a:pt x="288" y="774"/>
                    <a:pt x="288" y="774"/>
                  </a:cubicBezTo>
                  <a:cubicBezTo>
                    <a:pt x="288" y="774"/>
                    <a:pt x="288" y="774"/>
                    <a:pt x="288" y="774"/>
                  </a:cubicBezTo>
                  <a:cubicBezTo>
                    <a:pt x="288" y="774"/>
                    <a:pt x="288" y="774"/>
                    <a:pt x="288" y="774"/>
                  </a:cubicBezTo>
                  <a:cubicBezTo>
                    <a:pt x="287" y="775"/>
                    <a:pt x="287" y="775"/>
                    <a:pt x="287" y="775"/>
                  </a:cubicBezTo>
                  <a:cubicBezTo>
                    <a:pt x="288" y="776"/>
                    <a:pt x="288" y="776"/>
                    <a:pt x="288" y="776"/>
                  </a:cubicBezTo>
                  <a:cubicBezTo>
                    <a:pt x="288" y="776"/>
                    <a:pt x="288" y="776"/>
                    <a:pt x="288" y="776"/>
                  </a:cubicBezTo>
                  <a:cubicBezTo>
                    <a:pt x="288" y="776"/>
                    <a:pt x="288" y="776"/>
                    <a:pt x="289" y="778"/>
                  </a:cubicBezTo>
                  <a:cubicBezTo>
                    <a:pt x="289" y="778"/>
                    <a:pt x="289" y="778"/>
                    <a:pt x="289" y="778"/>
                  </a:cubicBezTo>
                  <a:cubicBezTo>
                    <a:pt x="289" y="778"/>
                    <a:pt x="289" y="778"/>
                    <a:pt x="289" y="778"/>
                  </a:cubicBezTo>
                  <a:cubicBezTo>
                    <a:pt x="289" y="779"/>
                    <a:pt x="290" y="780"/>
                    <a:pt x="292" y="783"/>
                  </a:cubicBezTo>
                  <a:cubicBezTo>
                    <a:pt x="293" y="785"/>
                    <a:pt x="293" y="785"/>
                    <a:pt x="293" y="785"/>
                  </a:cubicBezTo>
                  <a:cubicBezTo>
                    <a:pt x="294" y="783"/>
                    <a:pt x="294" y="783"/>
                    <a:pt x="294" y="783"/>
                  </a:cubicBezTo>
                  <a:cubicBezTo>
                    <a:pt x="294" y="783"/>
                    <a:pt x="295" y="782"/>
                    <a:pt x="295" y="782"/>
                  </a:cubicBezTo>
                  <a:cubicBezTo>
                    <a:pt x="296" y="781"/>
                    <a:pt x="298" y="778"/>
                    <a:pt x="300" y="775"/>
                  </a:cubicBezTo>
                  <a:cubicBezTo>
                    <a:pt x="301" y="774"/>
                    <a:pt x="303" y="772"/>
                    <a:pt x="304" y="773"/>
                  </a:cubicBezTo>
                  <a:cubicBezTo>
                    <a:pt x="305" y="773"/>
                    <a:pt x="305" y="773"/>
                    <a:pt x="305" y="773"/>
                  </a:cubicBezTo>
                  <a:cubicBezTo>
                    <a:pt x="305" y="771"/>
                    <a:pt x="305" y="771"/>
                    <a:pt x="305" y="771"/>
                  </a:cubicBezTo>
                  <a:cubicBezTo>
                    <a:pt x="305" y="773"/>
                    <a:pt x="305" y="773"/>
                    <a:pt x="305" y="773"/>
                  </a:cubicBezTo>
                  <a:cubicBezTo>
                    <a:pt x="306" y="773"/>
                    <a:pt x="306" y="773"/>
                    <a:pt x="306" y="774"/>
                  </a:cubicBezTo>
                  <a:cubicBezTo>
                    <a:pt x="307" y="774"/>
                    <a:pt x="307" y="775"/>
                    <a:pt x="307" y="776"/>
                  </a:cubicBezTo>
                  <a:cubicBezTo>
                    <a:pt x="307" y="776"/>
                    <a:pt x="307" y="777"/>
                    <a:pt x="307" y="777"/>
                  </a:cubicBezTo>
                  <a:cubicBezTo>
                    <a:pt x="306" y="777"/>
                    <a:pt x="306" y="777"/>
                    <a:pt x="306" y="777"/>
                  </a:cubicBezTo>
                  <a:cubicBezTo>
                    <a:pt x="306" y="778"/>
                    <a:pt x="306" y="778"/>
                    <a:pt x="306" y="778"/>
                  </a:cubicBezTo>
                  <a:cubicBezTo>
                    <a:pt x="306" y="778"/>
                    <a:pt x="306" y="778"/>
                    <a:pt x="306" y="778"/>
                  </a:cubicBezTo>
                  <a:cubicBezTo>
                    <a:pt x="307" y="779"/>
                    <a:pt x="307" y="779"/>
                    <a:pt x="307" y="779"/>
                  </a:cubicBezTo>
                  <a:cubicBezTo>
                    <a:pt x="308" y="778"/>
                    <a:pt x="308" y="778"/>
                    <a:pt x="308" y="778"/>
                  </a:cubicBezTo>
                  <a:cubicBezTo>
                    <a:pt x="307" y="779"/>
                    <a:pt x="307" y="779"/>
                    <a:pt x="307" y="779"/>
                  </a:cubicBezTo>
                  <a:cubicBezTo>
                    <a:pt x="307" y="779"/>
                    <a:pt x="307" y="779"/>
                    <a:pt x="307" y="779"/>
                  </a:cubicBezTo>
                  <a:cubicBezTo>
                    <a:pt x="308" y="778"/>
                    <a:pt x="308" y="778"/>
                    <a:pt x="308" y="778"/>
                  </a:cubicBezTo>
                  <a:cubicBezTo>
                    <a:pt x="307" y="779"/>
                    <a:pt x="307" y="779"/>
                    <a:pt x="307" y="779"/>
                  </a:cubicBezTo>
                  <a:cubicBezTo>
                    <a:pt x="307" y="779"/>
                    <a:pt x="307" y="779"/>
                    <a:pt x="315" y="788"/>
                  </a:cubicBezTo>
                  <a:cubicBezTo>
                    <a:pt x="316" y="789"/>
                    <a:pt x="318" y="791"/>
                    <a:pt x="320" y="794"/>
                  </a:cubicBezTo>
                  <a:cubicBezTo>
                    <a:pt x="321" y="794"/>
                    <a:pt x="321" y="794"/>
                    <a:pt x="321" y="794"/>
                  </a:cubicBezTo>
                  <a:cubicBezTo>
                    <a:pt x="322" y="794"/>
                    <a:pt x="322" y="794"/>
                    <a:pt x="322" y="794"/>
                  </a:cubicBezTo>
                  <a:cubicBezTo>
                    <a:pt x="322" y="794"/>
                    <a:pt x="322" y="794"/>
                    <a:pt x="327" y="793"/>
                  </a:cubicBezTo>
                  <a:cubicBezTo>
                    <a:pt x="327" y="791"/>
                    <a:pt x="327" y="791"/>
                    <a:pt x="327" y="791"/>
                  </a:cubicBezTo>
                  <a:cubicBezTo>
                    <a:pt x="325" y="792"/>
                    <a:pt x="325" y="792"/>
                    <a:pt x="325" y="792"/>
                  </a:cubicBezTo>
                  <a:cubicBezTo>
                    <a:pt x="325" y="792"/>
                    <a:pt x="325" y="792"/>
                    <a:pt x="327" y="795"/>
                  </a:cubicBezTo>
                  <a:cubicBezTo>
                    <a:pt x="328" y="794"/>
                    <a:pt x="328" y="794"/>
                    <a:pt x="328" y="794"/>
                  </a:cubicBezTo>
                  <a:cubicBezTo>
                    <a:pt x="327" y="794"/>
                    <a:pt x="327" y="794"/>
                    <a:pt x="327" y="794"/>
                  </a:cubicBezTo>
                  <a:cubicBezTo>
                    <a:pt x="327" y="794"/>
                    <a:pt x="327" y="794"/>
                    <a:pt x="327" y="800"/>
                  </a:cubicBezTo>
                  <a:cubicBezTo>
                    <a:pt x="327" y="800"/>
                    <a:pt x="327" y="800"/>
                    <a:pt x="327" y="800"/>
                  </a:cubicBezTo>
                  <a:cubicBezTo>
                    <a:pt x="327" y="800"/>
                    <a:pt x="327" y="800"/>
                    <a:pt x="327" y="800"/>
                  </a:cubicBezTo>
                  <a:cubicBezTo>
                    <a:pt x="327" y="800"/>
                    <a:pt x="328" y="803"/>
                    <a:pt x="329" y="806"/>
                  </a:cubicBezTo>
                  <a:cubicBezTo>
                    <a:pt x="330" y="807"/>
                    <a:pt x="331" y="808"/>
                    <a:pt x="332" y="810"/>
                  </a:cubicBezTo>
                  <a:cubicBezTo>
                    <a:pt x="332" y="810"/>
                    <a:pt x="332" y="811"/>
                    <a:pt x="333" y="811"/>
                  </a:cubicBezTo>
                  <a:cubicBezTo>
                    <a:pt x="333" y="811"/>
                    <a:pt x="334" y="812"/>
                    <a:pt x="335" y="812"/>
                  </a:cubicBezTo>
                  <a:cubicBezTo>
                    <a:pt x="335" y="812"/>
                    <a:pt x="335" y="812"/>
                    <a:pt x="337" y="812"/>
                  </a:cubicBezTo>
                  <a:cubicBezTo>
                    <a:pt x="340" y="812"/>
                    <a:pt x="340" y="812"/>
                    <a:pt x="340" y="812"/>
                  </a:cubicBezTo>
                  <a:cubicBezTo>
                    <a:pt x="337" y="808"/>
                    <a:pt x="337" y="808"/>
                    <a:pt x="337" y="808"/>
                  </a:cubicBezTo>
                  <a:cubicBezTo>
                    <a:pt x="336" y="809"/>
                    <a:pt x="336" y="809"/>
                    <a:pt x="336" y="809"/>
                  </a:cubicBezTo>
                  <a:cubicBezTo>
                    <a:pt x="336" y="811"/>
                    <a:pt x="336" y="811"/>
                    <a:pt x="336" y="811"/>
                  </a:cubicBezTo>
                  <a:cubicBezTo>
                    <a:pt x="337" y="811"/>
                    <a:pt x="337" y="811"/>
                    <a:pt x="337" y="811"/>
                  </a:cubicBezTo>
                  <a:cubicBezTo>
                    <a:pt x="337" y="810"/>
                    <a:pt x="337" y="810"/>
                    <a:pt x="337" y="810"/>
                  </a:cubicBezTo>
                  <a:cubicBezTo>
                    <a:pt x="337" y="810"/>
                    <a:pt x="337" y="810"/>
                    <a:pt x="337" y="810"/>
                  </a:cubicBezTo>
                  <a:cubicBezTo>
                    <a:pt x="337" y="810"/>
                    <a:pt x="337" y="810"/>
                    <a:pt x="337" y="810"/>
                  </a:cubicBezTo>
                  <a:cubicBezTo>
                    <a:pt x="337" y="810"/>
                    <a:pt x="337" y="810"/>
                    <a:pt x="337" y="810"/>
                  </a:cubicBezTo>
                  <a:cubicBezTo>
                    <a:pt x="337" y="810"/>
                    <a:pt x="337" y="810"/>
                    <a:pt x="337" y="810"/>
                  </a:cubicBezTo>
                  <a:cubicBezTo>
                    <a:pt x="337" y="810"/>
                    <a:pt x="337" y="810"/>
                    <a:pt x="337" y="810"/>
                  </a:cubicBezTo>
                  <a:cubicBezTo>
                    <a:pt x="337" y="810"/>
                    <a:pt x="337" y="810"/>
                    <a:pt x="337" y="810"/>
                  </a:cubicBezTo>
                  <a:cubicBezTo>
                    <a:pt x="337" y="811"/>
                    <a:pt x="337" y="811"/>
                    <a:pt x="337" y="811"/>
                  </a:cubicBezTo>
                  <a:cubicBezTo>
                    <a:pt x="337" y="810"/>
                    <a:pt x="337" y="810"/>
                    <a:pt x="337" y="810"/>
                  </a:cubicBezTo>
                  <a:cubicBezTo>
                    <a:pt x="337" y="810"/>
                    <a:pt x="337" y="810"/>
                    <a:pt x="337" y="810"/>
                  </a:cubicBezTo>
                  <a:cubicBezTo>
                    <a:pt x="337" y="811"/>
                    <a:pt x="337" y="811"/>
                    <a:pt x="337" y="811"/>
                  </a:cubicBezTo>
                  <a:cubicBezTo>
                    <a:pt x="338" y="810"/>
                    <a:pt x="338" y="810"/>
                    <a:pt x="338" y="810"/>
                  </a:cubicBezTo>
                  <a:cubicBezTo>
                    <a:pt x="340" y="810"/>
                    <a:pt x="342" y="811"/>
                    <a:pt x="344" y="812"/>
                  </a:cubicBezTo>
                  <a:cubicBezTo>
                    <a:pt x="345" y="812"/>
                    <a:pt x="346" y="812"/>
                    <a:pt x="347" y="812"/>
                  </a:cubicBezTo>
                  <a:cubicBezTo>
                    <a:pt x="347" y="811"/>
                    <a:pt x="347" y="811"/>
                    <a:pt x="347" y="811"/>
                  </a:cubicBezTo>
                  <a:cubicBezTo>
                    <a:pt x="346" y="811"/>
                    <a:pt x="346" y="811"/>
                    <a:pt x="346" y="811"/>
                  </a:cubicBezTo>
                  <a:cubicBezTo>
                    <a:pt x="346" y="812"/>
                    <a:pt x="348" y="815"/>
                    <a:pt x="351" y="821"/>
                  </a:cubicBezTo>
                  <a:cubicBezTo>
                    <a:pt x="351" y="822"/>
                    <a:pt x="352" y="823"/>
                    <a:pt x="352" y="824"/>
                  </a:cubicBezTo>
                  <a:cubicBezTo>
                    <a:pt x="353" y="825"/>
                    <a:pt x="353" y="825"/>
                    <a:pt x="353" y="825"/>
                  </a:cubicBezTo>
                  <a:cubicBezTo>
                    <a:pt x="353" y="825"/>
                    <a:pt x="353" y="825"/>
                    <a:pt x="353" y="825"/>
                  </a:cubicBezTo>
                  <a:cubicBezTo>
                    <a:pt x="353" y="825"/>
                    <a:pt x="353" y="825"/>
                    <a:pt x="359" y="829"/>
                  </a:cubicBezTo>
                  <a:cubicBezTo>
                    <a:pt x="359" y="829"/>
                    <a:pt x="360" y="830"/>
                    <a:pt x="361" y="830"/>
                  </a:cubicBezTo>
                  <a:cubicBezTo>
                    <a:pt x="362" y="829"/>
                    <a:pt x="362" y="829"/>
                    <a:pt x="362" y="829"/>
                  </a:cubicBezTo>
                  <a:cubicBezTo>
                    <a:pt x="360" y="829"/>
                    <a:pt x="360" y="829"/>
                    <a:pt x="360" y="829"/>
                  </a:cubicBezTo>
                  <a:cubicBezTo>
                    <a:pt x="360" y="829"/>
                    <a:pt x="360" y="829"/>
                    <a:pt x="359" y="833"/>
                  </a:cubicBezTo>
                  <a:cubicBezTo>
                    <a:pt x="361" y="833"/>
                    <a:pt x="361" y="833"/>
                    <a:pt x="361" y="833"/>
                  </a:cubicBezTo>
                  <a:cubicBezTo>
                    <a:pt x="361" y="832"/>
                    <a:pt x="361" y="832"/>
                    <a:pt x="361" y="832"/>
                  </a:cubicBezTo>
                  <a:cubicBezTo>
                    <a:pt x="361" y="832"/>
                    <a:pt x="361" y="832"/>
                    <a:pt x="361" y="832"/>
                  </a:cubicBezTo>
                  <a:cubicBezTo>
                    <a:pt x="361" y="832"/>
                    <a:pt x="361" y="832"/>
                    <a:pt x="361" y="832"/>
                  </a:cubicBezTo>
                  <a:cubicBezTo>
                    <a:pt x="361" y="832"/>
                    <a:pt x="361" y="832"/>
                    <a:pt x="361" y="832"/>
                  </a:cubicBezTo>
                  <a:cubicBezTo>
                    <a:pt x="361" y="832"/>
                    <a:pt x="361" y="832"/>
                    <a:pt x="361" y="832"/>
                  </a:cubicBezTo>
                  <a:cubicBezTo>
                    <a:pt x="361" y="832"/>
                    <a:pt x="361" y="832"/>
                    <a:pt x="361" y="832"/>
                  </a:cubicBezTo>
                  <a:cubicBezTo>
                    <a:pt x="361" y="832"/>
                    <a:pt x="361" y="832"/>
                    <a:pt x="360" y="832"/>
                  </a:cubicBezTo>
                  <a:cubicBezTo>
                    <a:pt x="359" y="831"/>
                    <a:pt x="357" y="831"/>
                    <a:pt x="354" y="830"/>
                  </a:cubicBezTo>
                  <a:cubicBezTo>
                    <a:pt x="353" y="830"/>
                    <a:pt x="353" y="830"/>
                    <a:pt x="353" y="830"/>
                  </a:cubicBezTo>
                  <a:cubicBezTo>
                    <a:pt x="352" y="831"/>
                    <a:pt x="352" y="831"/>
                    <a:pt x="352" y="831"/>
                  </a:cubicBezTo>
                  <a:cubicBezTo>
                    <a:pt x="352" y="831"/>
                    <a:pt x="352" y="831"/>
                    <a:pt x="350" y="840"/>
                  </a:cubicBezTo>
                  <a:cubicBezTo>
                    <a:pt x="349" y="842"/>
                    <a:pt x="349" y="842"/>
                    <a:pt x="349" y="842"/>
                  </a:cubicBezTo>
                  <a:cubicBezTo>
                    <a:pt x="351" y="842"/>
                    <a:pt x="351" y="842"/>
                    <a:pt x="351" y="842"/>
                  </a:cubicBezTo>
                  <a:cubicBezTo>
                    <a:pt x="351" y="842"/>
                    <a:pt x="351" y="842"/>
                    <a:pt x="351" y="842"/>
                  </a:cubicBezTo>
                  <a:cubicBezTo>
                    <a:pt x="351" y="842"/>
                    <a:pt x="352" y="842"/>
                    <a:pt x="352" y="842"/>
                  </a:cubicBezTo>
                  <a:cubicBezTo>
                    <a:pt x="354" y="842"/>
                    <a:pt x="356" y="842"/>
                    <a:pt x="362" y="842"/>
                  </a:cubicBezTo>
                  <a:cubicBezTo>
                    <a:pt x="362" y="840"/>
                    <a:pt x="362" y="840"/>
                    <a:pt x="362" y="840"/>
                  </a:cubicBezTo>
                  <a:cubicBezTo>
                    <a:pt x="361" y="839"/>
                    <a:pt x="361" y="839"/>
                    <a:pt x="361" y="839"/>
                  </a:cubicBezTo>
                  <a:cubicBezTo>
                    <a:pt x="361" y="839"/>
                    <a:pt x="361" y="839"/>
                    <a:pt x="359" y="840"/>
                  </a:cubicBezTo>
                  <a:cubicBezTo>
                    <a:pt x="361" y="841"/>
                    <a:pt x="361" y="841"/>
                    <a:pt x="361" y="841"/>
                  </a:cubicBezTo>
                  <a:cubicBezTo>
                    <a:pt x="360" y="840"/>
                    <a:pt x="360" y="840"/>
                    <a:pt x="360" y="840"/>
                  </a:cubicBezTo>
                  <a:cubicBezTo>
                    <a:pt x="360" y="840"/>
                    <a:pt x="360" y="840"/>
                    <a:pt x="360" y="840"/>
                  </a:cubicBezTo>
                  <a:cubicBezTo>
                    <a:pt x="360" y="840"/>
                    <a:pt x="359" y="841"/>
                    <a:pt x="352" y="846"/>
                  </a:cubicBezTo>
                  <a:cubicBezTo>
                    <a:pt x="352" y="846"/>
                    <a:pt x="352" y="846"/>
                    <a:pt x="352" y="846"/>
                  </a:cubicBezTo>
                  <a:cubicBezTo>
                    <a:pt x="351" y="847"/>
                    <a:pt x="350" y="847"/>
                    <a:pt x="349" y="848"/>
                  </a:cubicBezTo>
                  <a:cubicBezTo>
                    <a:pt x="348" y="849"/>
                    <a:pt x="348" y="849"/>
                    <a:pt x="348" y="849"/>
                  </a:cubicBezTo>
                  <a:cubicBezTo>
                    <a:pt x="348" y="850"/>
                    <a:pt x="348" y="850"/>
                    <a:pt x="348" y="850"/>
                  </a:cubicBezTo>
                  <a:cubicBezTo>
                    <a:pt x="348" y="850"/>
                    <a:pt x="348" y="850"/>
                    <a:pt x="348" y="854"/>
                  </a:cubicBezTo>
                  <a:cubicBezTo>
                    <a:pt x="350" y="854"/>
                    <a:pt x="350" y="854"/>
                    <a:pt x="350" y="854"/>
                  </a:cubicBezTo>
                  <a:cubicBezTo>
                    <a:pt x="349" y="853"/>
                    <a:pt x="349" y="853"/>
                    <a:pt x="349" y="853"/>
                  </a:cubicBezTo>
                  <a:cubicBezTo>
                    <a:pt x="350" y="854"/>
                    <a:pt x="350" y="854"/>
                    <a:pt x="350" y="854"/>
                  </a:cubicBezTo>
                  <a:cubicBezTo>
                    <a:pt x="349" y="853"/>
                    <a:pt x="349" y="853"/>
                    <a:pt x="349" y="853"/>
                  </a:cubicBezTo>
                  <a:cubicBezTo>
                    <a:pt x="349" y="853"/>
                    <a:pt x="349" y="853"/>
                    <a:pt x="349" y="853"/>
                  </a:cubicBezTo>
                  <a:cubicBezTo>
                    <a:pt x="350" y="854"/>
                    <a:pt x="350" y="854"/>
                    <a:pt x="350" y="854"/>
                  </a:cubicBezTo>
                  <a:cubicBezTo>
                    <a:pt x="349" y="853"/>
                    <a:pt x="349" y="853"/>
                    <a:pt x="349" y="853"/>
                  </a:cubicBezTo>
                  <a:cubicBezTo>
                    <a:pt x="349" y="853"/>
                    <a:pt x="348" y="853"/>
                    <a:pt x="334" y="868"/>
                  </a:cubicBezTo>
                  <a:cubicBezTo>
                    <a:pt x="333" y="870"/>
                    <a:pt x="331" y="871"/>
                    <a:pt x="330" y="873"/>
                  </a:cubicBezTo>
                  <a:cubicBezTo>
                    <a:pt x="331" y="874"/>
                    <a:pt x="331" y="874"/>
                    <a:pt x="331" y="874"/>
                  </a:cubicBezTo>
                  <a:cubicBezTo>
                    <a:pt x="331" y="872"/>
                    <a:pt x="331" y="872"/>
                    <a:pt x="331" y="872"/>
                  </a:cubicBezTo>
                  <a:cubicBezTo>
                    <a:pt x="331" y="872"/>
                    <a:pt x="331" y="872"/>
                    <a:pt x="324" y="872"/>
                  </a:cubicBezTo>
                  <a:cubicBezTo>
                    <a:pt x="323" y="872"/>
                    <a:pt x="323" y="872"/>
                    <a:pt x="323" y="872"/>
                  </a:cubicBezTo>
                  <a:cubicBezTo>
                    <a:pt x="323" y="873"/>
                    <a:pt x="323" y="873"/>
                    <a:pt x="323" y="873"/>
                  </a:cubicBezTo>
                  <a:cubicBezTo>
                    <a:pt x="323" y="873"/>
                    <a:pt x="323" y="873"/>
                    <a:pt x="320" y="877"/>
                  </a:cubicBezTo>
                  <a:cubicBezTo>
                    <a:pt x="319" y="878"/>
                    <a:pt x="319" y="878"/>
                    <a:pt x="319" y="878"/>
                  </a:cubicBezTo>
                  <a:cubicBezTo>
                    <a:pt x="320" y="879"/>
                    <a:pt x="320" y="879"/>
                    <a:pt x="320" y="879"/>
                  </a:cubicBezTo>
                  <a:cubicBezTo>
                    <a:pt x="321" y="878"/>
                    <a:pt x="321" y="878"/>
                    <a:pt x="321" y="878"/>
                  </a:cubicBezTo>
                  <a:cubicBezTo>
                    <a:pt x="320" y="879"/>
                    <a:pt x="320" y="879"/>
                    <a:pt x="320" y="879"/>
                  </a:cubicBezTo>
                  <a:cubicBezTo>
                    <a:pt x="320" y="879"/>
                    <a:pt x="320" y="879"/>
                    <a:pt x="320" y="879"/>
                  </a:cubicBezTo>
                  <a:cubicBezTo>
                    <a:pt x="321" y="878"/>
                    <a:pt x="321" y="878"/>
                    <a:pt x="321" y="878"/>
                  </a:cubicBezTo>
                  <a:cubicBezTo>
                    <a:pt x="320" y="879"/>
                    <a:pt x="320" y="879"/>
                    <a:pt x="320" y="879"/>
                  </a:cubicBezTo>
                  <a:cubicBezTo>
                    <a:pt x="320" y="879"/>
                    <a:pt x="321" y="879"/>
                    <a:pt x="326" y="884"/>
                  </a:cubicBezTo>
                  <a:cubicBezTo>
                    <a:pt x="327" y="884"/>
                    <a:pt x="328" y="885"/>
                    <a:pt x="329" y="886"/>
                  </a:cubicBezTo>
                  <a:cubicBezTo>
                    <a:pt x="330" y="885"/>
                    <a:pt x="330" y="885"/>
                    <a:pt x="330" y="885"/>
                  </a:cubicBezTo>
                  <a:cubicBezTo>
                    <a:pt x="328" y="885"/>
                    <a:pt x="328" y="885"/>
                    <a:pt x="328" y="885"/>
                  </a:cubicBezTo>
                  <a:cubicBezTo>
                    <a:pt x="328" y="885"/>
                    <a:pt x="328" y="885"/>
                    <a:pt x="329" y="888"/>
                  </a:cubicBezTo>
                  <a:cubicBezTo>
                    <a:pt x="329" y="888"/>
                    <a:pt x="329" y="888"/>
                    <a:pt x="329" y="888"/>
                  </a:cubicBezTo>
                  <a:cubicBezTo>
                    <a:pt x="329" y="889"/>
                    <a:pt x="330" y="891"/>
                    <a:pt x="331" y="893"/>
                  </a:cubicBezTo>
                  <a:cubicBezTo>
                    <a:pt x="331" y="894"/>
                    <a:pt x="331" y="894"/>
                    <a:pt x="331" y="894"/>
                  </a:cubicBezTo>
                  <a:cubicBezTo>
                    <a:pt x="332" y="894"/>
                    <a:pt x="332" y="894"/>
                    <a:pt x="332" y="894"/>
                  </a:cubicBezTo>
                  <a:cubicBezTo>
                    <a:pt x="332" y="894"/>
                    <a:pt x="332" y="894"/>
                    <a:pt x="336" y="896"/>
                  </a:cubicBezTo>
                  <a:cubicBezTo>
                    <a:pt x="336" y="894"/>
                    <a:pt x="336" y="894"/>
                    <a:pt x="336" y="894"/>
                  </a:cubicBezTo>
                  <a:cubicBezTo>
                    <a:pt x="335" y="893"/>
                    <a:pt x="335" y="893"/>
                    <a:pt x="335" y="893"/>
                  </a:cubicBezTo>
                  <a:cubicBezTo>
                    <a:pt x="335" y="893"/>
                    <a:pt x="335" y="893"/>
                    <a:pt x="334" y="894"/>
                  </a:cubicBezTo>
                  <a:cubicBezTo>
                    <a:pt x="334" y="894"/>
                    <a:pt x="334" y="894"/>
                    <a:pt x="334" y="894"/>
                  </a:cubicBezTo>
                  <a:cubicBezTo>
                    <a:pt x="334" y="894"/>
                    <a:pt x="333" y="895"/>
                    <a:pt x="332" y="896"/>
                  </a:cubicBezTo>
                  <a:cubicBezTo>
                    <a:pt x="334" y="897"/>
                    <a:pt x="334" y="897"/>
                    <a:pt x="334" y="897"/>
                  </a:cubicBezTo>
                  <a:cubicBezTo>
                    <a:pt x="333" y="895"/>
                    <a:pt x="333" y="895"/>
                    <a:pt x="333" y="895"/>
                  </a:cubicBezTo>
                  <a:cubicBezTo>
                    <a:pt x="333" y="895"/>
                    <a:pt x="333" y="895"/>
                    <a:pt x="328" y="897"/>
                  </a:cubicBezTo>
                  <a:cubicBezTo>
                    <a:pt x="327" y="897"/>
                    <a:pt x="327" y="897"/>
                    <a:pt x="327" y="897"/>
                  </a:cubicBezTo>
                  <a:cubicBezTo>
                    <a:pt x="327" y="898"/>
                    <a:pt x="327" y="898"/>
                    <a:pt x="327" y="898"/>
                  </a:cubicBezTo>
                  <a:cubicBezTo>
                    <a:pt x="327" y="898"/>
                    <a:pt x="327" y="898"/>
                    <a:pt x="327" y="899"/>
                  </a:cubicBezTo>
                  <a:cubicBezTo>
                    <a:pt x="327" y="900"/>
                    <a:pt x="327" y="901"/>
                    <a:pt x="326" y="902"/>
                  </a:cubicBezTo>
                  <a:cubicBezTo>
                    <a:pt x="326" y="902"/>
                    <a:pt x="326" y="903"/>
                    <a:pt x="326" y="903"/>
                  </a:cubicBezTo>
                  <a:cubicBezTo>
                    <a:pt x="326" y="904"/>
                    <a:pt x="326" y="904"/>
                    <a:pt x="326" y="904"/>
                  </a:cubicBezTo>
                  <a:cubicBezTo>
                    <a:pt x="327" y="905"/>
                    <a:pt x="327" y="905"/>
                    <a:pt x="327" y="905"/>
                  </a:cubicBezTo>
                  <a:cubicBezTo>
                    <a:pt x="326" y="904"/>
                    <a:pt x="326" y="904"/>
                    <a:pt x="326" y="904"/>
                  </a:cubicBezTo>
                  <a:cubicBezTo>
                    <a:pt x="325" y="904"/>
                    <a:pt x="324" y="904"/>
                    <a:pt x="323" y="905"/>
                  </a:cubicBezTo>
                  <a:cubicBezTo>
                    <a:pt x="322" y="905"/>
                    <a:pt x="322" y="905"/>
                    <a:pt x="322" y="905"/>
                  </a:cubicBezTo>
                  <a:cubicBezTo>
                    <a:pt x="321" y="905"/>
                    <a:pt x="321" y="905"/>
                    <a:pt x="321" y="905"/>
                  </a:cubicBezTo>
                  <a:cubicBezTo>
                    <a:pt x="321" y="905"/>
                    <a:pt x="321" y="905"/>
                    <a:pt x="321" y="905"/>
                  </a:cubicBezTo>
                  <a:cubicBezTo>
                    <a:pt x="320" y="905"/>
                    <a:pt x="320" y="905"/>
                    <a:pt x="320" y="905"/>
                  </a:cubicBezTo>
                  <a:cubicBezTo>
                    <a:pt x="320" y="906"/>
                    <a:pt x="320" y="906"/>
                    <a:pt x="320" y="906"/>
                  </a:cubicBezTo>
                  <a:cubicBezTo>
                    <a:pt x="320" y="906"/>
                    <a:pt x="320" y="906"/>
                    <a:pt x="320" y="908"/>
                  </a:cubicBezTo>
                  <a:cubicBezTo>
                    <a:pt x="319" y="909"/>
                    <a:pt x="319" y="913"/>
                    <a:pt x="317" y="919"/>
                  </a:cubicBezTo>
                  <a:cubicBezTo>
                    <a:pt x="319" y="920"/>
                    <a:pt x="319" y="920"/>
                    <a:pt x="319" y="920"/>
                  </a:cubicBezTo>
                  <a:cubicBezTo>
                    <a:pt x="319" y="918"/>
                    <a:pt x="319" y="918"/>
                    <a:pt x="319" y="918"/>
                  </a:cubicBezTo>
                  <a:cubicBezTo>
                    <a:pt x="319" y="918"/>
                    <a:pt x="319" y="918"/>
                    <a:pt x="310" y="917"/>
                  </a:cubicBezTo>
                  <a:cubicBezTo>
                    <a:pt x="310" y="917"/>
                    <a:pt x="310" y="917"/>
                    <a:pt x="310" y="917"/>
                  </a:cubicBezTo>
                  <a:cubicBezTo>
                    <a:pt x="309" y="917"/>
                    <a:pt x="309" y="917"/>
                    <a:pt x="309" y="917"/>
                  </a:cubicBezTo>
                  <a:cubicBezTo>
                    <a:pt x="309" y="918"/>
                    <a:pt x="309" y="918"/>
                    <a:pt x="309" y="918"/>
                  </a:cubicBezTo>
                  <a:cubicBezTo>
                    <a:pt x="311" y="918"/>
                    <a:pt x="311" y="918"/>
                    <a:pt x="311" y="918"/>
                  </a:cubicBezTo>
                  <a:cubicBezTo>
                    <a:pt x="309" y="918"/>
                    <a:pt x="309" y="918"/>
                    <a:pt x="309" y="918"/>
                  </a:cubicBezTo>
                  <a:cubicBezTo>
                    <a:pt x="311" y="918"/>
                    <a:pt x="311" y="918"/>
                    <a:pt x="311" y="918"/>
                  </a:cubicBezTo>
                  <a:cubicBezTo>
                    <a:pt x="311" y="918"/>
                    <a:pt x="311" y="918"/>
                    <a:pt x="311" y="918"/>
                  </a:cubicBezTo>
                  <a:cubicBezTo>
                    <a:pt x="309" y="918"/>
                    <a:pt x="309" y="918"/>
                    <a:pt x="309" y="918"/>
                  </a:cubicBezTo>
                  <a:cubicBezTo>
                    <a:pt x="311" y="918"/>
                    <a:pt x="311" y="918"/>
                    <a:pt x="311" y="918"/>
                  </a:cubicBezTo>
                  <a:cubicBezTo>
                    <a:pt x="311" y="918"/>
                    <a:pt x="311" y="918"/>
                    <a:pt x="308" y="906"/>
                  </a:cubicBezTo>
                  <a:cubicBezTo>
                    <a:pt x="308" y="906"/>
                    <a:pt x="308" y="906"/>
                    <a:pt x="308" y="906"/>
                  </a:cubicBezTo>
                  <a:cubicBezTo>
                    <a:pt x="308" y="905"/>
                    <a:pt x="308" y="905"/>
                    <a:pt x="308" y="905"/>
                  </a:cubicBezTo>
                  <a:cubicBezTo>
                    <a:pt x="308" y="904"/>
                    <a:pt x="308" y="904"/>
                    <a:pt x="308" y="904"/>
                  </a:cubicBezTo>
                  <a:cubicBezTo>
                    <a:pt x="307" y="903"/>
                    <a:pt x="307" y="903"/>
                    <a:pt x="307" y="903"/>
                  </a:cubicBezTo>
                  <a:cubicBezTo>
                    <a:pt x="307" y="903"/>
                    <a:pt x="307" y="903"/>
                    <a:pt x="303" y="902"/>
                  </a:cubicBezTo>
                  <a:cubicBezTo>
                    <a:pt x="301" y="901"/>
                    <a:pt x="301" y="901"/>
                    <a:pt x="301" y="901"/>
                  </a:cubicBezTo>
                  <a:cubicBezTo>
                    <a:pt x="301" y="904"/>
                    <a:pt x="301" y="904"/>
                    <a:pt x="301" y="904"/>
                  </a:cubicBezTo>
                  <a:cubicBezTo>
                    <a:pt x="302" y="904"/>
                    <a:pt x="302" y="904"/>
                    <a:pt x="302" y="904"/>
                  </a:cubicBezTo>
                  <a:cubicBezTo>
                    <a:pt x="301" y="903"/>
                    <a:pt x="301" y="903"/>
                    <a:pt x="301" y="903"/>
                  </a:cubicBezTo>
                  <a:cubicBezTo>
                    <a:pt x="301" y="904"/>
                    <a:pt x="301" y="904"/>
                    <a:pt x="301" y="904"/>
                  </a:cubicBezTo>
                  <a:cubicBezTo>
                    <a:pt x="302" y="904"/>
                    <a:pt x="302" y="904"/>
                    <a:pt x="302" y="904"/>
                  </a:cubicBezTo>
                  <a:cubicBezTo>
                    <a:pt x="301" y="903"/>
                    <a:pt x="301" y="903"/>
                    <a:pt x="301" y="903"/>
                  </a:cubicBezTo>
                  <a:cubicBezTo>
                    <a:pt x="301" y="903"/>
                    <a:pt x="301" y="904"/>
                    <a:pt x="301" y="907"/>
                  </a:cubicBezTo>
                  <a:cubicBezTo>
                    <a:pt x="301" y="909"/>
                    <a:pt x="300" y="914"/>
                    <a:pt x="300" y="924"/>
                  </a:cubicBezTo>
                  <a:cubicBezTo>
                    <a:pt x="301" y="924"/>
                    <a:pt x="301" y="924"/>
                    <a:pt x="301" y="924"/>
                  </a:cubicBezTo>
                  <a:cubicBezTo>
                    <a:pt x="302" y="922"/>
                    <a:pt x="302" y="922"/>
                    <a:pt x="302" y="922"/>
                  </a:cubicBezTo>
                  <a:cubicBezTo>
                    <a:pt x="302" y="922"/>
                    <a:pt x="302" y="922"/>
                    <a:pt x="299" y="922"/>
                  </a:cubicBezTo>
                  <a:cubicBezTo>
                    <a:pt x="299" y="922"/>
                    <a:pt x="298" y="921"/>
                    <a:pt x="296" y="921"/>
                  </a:cubicBezTo>
                  <a:cubicBezTo>
                    <a:pt x="294" y="921"/>
                    <a:pt x="294" y="921"/>
                    <a:pt x="294" y="921"/>
                  </a:cubicBezTo>
                  <a:cubicBezTo>
                    <a:pt x="294" y="922"/>
                    <a:pt x="294" y="922"/>
                    <a:pt x="294" y="922"/>
                  </a:cubicBezTo>
                  <a:cubicBezTo>
                    <a:pt x="294" y="922"/>
                    <a:pt x="294" y="923"/>
                    <a:pt x="294" y="928"/>
                  </a:cubicBezTo>
                  <a:cubicBezTo>
                    <a:pt x="294" y="929"/>
                    <a:pt x="294" y="929"/>
                    <a:pt x="294" y="929"/>
                  </a:cubicBezTo>
                  <a:cubicBezTo>
                    <a:pt x="296" y="929"/>
                    <a:pt x="296" y="929"/>
                    <a:pt x="296" y="929"/>
                  </a:cubicBezTo>
                  <a:cubicBezTo>
                    <a:pt x="295" y="928"/>
                    <a:pt x="295" y="928"/>
                    <a:pt x="295" y="928"/>
                  </a:cubicBezTo>
                  <a:cubicBezTo>
                    <a:pt x="295" y="928"/>
                    <a:pt x="294" y="929"/>
                    <a:pt x="294" y="929"/>
                  </a:cubicBezTo>
                  <a:cubicBezTo>
                    <a:pt x="293" y="930"/>
                    <a:pt x="292" y="932"/>
                    <a:pt x="291" y="933"/>
                  </a:cubicBezTo>
                  <a:cubicBezTo>
                    <a:pt x="290" y="933"/>
                    <a:pt x="290" y="934"/>
                    <a:pt x="289" y="934"/>
                  </a:cubicBezTo>
                  <a:cubicBezTo>
                    <a:pt x="289" y="935"/>
                    <a:pt x="289" y="935"/>
                    <a:pt x="289" y="935"/>
                  </a:cubicBezTo>
                  <a:cubicBezTo>
                    <a:pt x="289" y="935"/>
                    <a:pt x="289" y="935"/>
                    <a:pt x="289" y="935"/>
                  </a:cubicBezTo>
                  <a:cubicBezTo>
                    <a:pt x="289" y="935"/>
                    <a:pt x="289" y="935"/>
                    <a:pt x="289" y="935"/>
                  </a:cubicBezTo>
                  <a:cubicBezTo>
                    <a:pt x="289" y="934"/>
                    <a:pt x="289" y="934"/>
                    <a:pt x="289" y="934"/>
                  </a:cubicBezTo>
                  <a:cubicBezTo>
                    <a:pt x="289" y="935"/>
                    <a:pt x="289" y="935"/>
                    <a:pt x="289" y="935"/>
                  </a:cubicBezTo>
                  <a:cubicBezTo>
                    <a:pt x="289" y="935"/>
                    <a:pt x="289" y="935"/>
                    <a:pt x="289" y="935"/>
                  </a:cubicBezTo>
                  <a:cubicBezTo>
                    <a:pt x="289" y="934"/>
                    <a:pt x="289" y="934"/>
                    <a:pt x="289" y="934"/>
                  </a:cubicBezTo>
                  <a:cubicBezTo>
                    <a:pt x="289" y="934"/>
                    <a:pt x="288" y="935"/>
                    <a:pt x="288" y="935"/>
                  </a:cubicBezTo>
                  <a:cubicBezTo>
                    <a:pt x="286" y="935"/>
                    <a:pt x="282" y="936"/>
                    <a:pt x="282" y="936"/>
                  </a:cubicBezTo>
                  <a:cubicBezTo>
                    <a:pt x="282" y="937"/>
                    <a:pt x="282" y="937"/>
                    <a:pt x="282" y="937"/>
                  </a:cubicBezTo>
                  <a:cubicBezTo>
                    <a:pt x="283" y="936"/>
                    <a:pt x="283" y="936"/>
                    <a:pt x="283" y="936"/>
                  </a:cubicBezTo>
                  <a:cubicBezTo>
                    <a:pt x="283" y="936"/>
                    <a:pt x="283" y="936"/>
                    <a:pt x="275" y="931"/>
                  </a:cubicBezTo>
                  <a:cubicBezTo>
                    <a:pt x="272" y="928"/>
                    <a:pt x="272" y="928"/>
                    <a:pt x="272" y="928"/>
                  </a:cubicBezTo>
                  <a:cubicBezTo>
                    <a:pt x="273" y="932"/>
                    <a:pt x="273" y="932"/>
                    <a:pt x="273" y="932"/>
                  </a:cubicBezTo>
                  <a:cubicBezTo>
                    <a:pt x="273" y="932"/>
                    <a:pt x="273" y="932"/>
                    <a:pt x="275" y="942"/>
                  </a:cubicBezTo>
                  <a:cubicBezTo>
                    <a:pt x="277" y="941"/>
                    <a:pt x="277" y="941"/>
                    <a:pt x="277" y="941"/>
                  </a:cubicBezTo>
                  <a:cubicBezTo>
                    <a:pt x="276" y="941"/>
                    <a:pt x="276" y="941"/>
                    <a:pt x="276" y="941"/>
                  </a:cubicBezTo>
                  <a:cubicBezTo>
                    <a:pt x="276" y="941"/>
                    <a:pt x="276" y="941"/>
                    <a:pt x="272" y="947"/>
                  </a:cubicBezTo>
                  <a:cubicBezTo>
                    <a:pt x="273" y="948"/>
                    <a:pt x="273" y="948"/>
                    <a:pt x="273" y="948"/>
                  </a:cubicBezTo>
                  <a:cubicBezTo>
                    <a:pt x="273" y="947"/>
                    <a:pt x="273" y="947"/>
                    <a:pt x="273" y="947"/>
                  </a:cubicBezTo>
                  <a:cubicBezTo>
                    <a:pt x="273" y="947"/>
                    <a:pt x="271" y="946"/>
                    <a:pt x="269" y="945"/>
                  </a:cubicBezTo>
                  <a:cubicBezTo>
                    <a:pt x="266" y="944"/>
                    <a:pt x="263" y="943"/>
                    <a:pt x="261" y="943"/>
                  </a:cubicBezTo>
                  <a:cubicBezTo>
                    <a:pt x="261" y="943"/>
                    <a:pt x="261" y="943"/>
                    <a:pt x="239" y="943"/>
                  </a:cubicBezTo>
                  <a:cubicBezTo>
                    <a:pt x="238" y="943"/>
                    <a:pt x="238" y="943"/>
                    <a:pt x="238" y="943"/>
                  </a:cubicBezTo>
                  <a:cubicBezTo>
                    <a:pt x="238" y="944"/>
                    <a:pt x="238" y="944"/>
                    <a:pt x="238" y="944"/>
                  </a:cubicBezTo>
                  <a:cubicBezTo>
                    <a:pt x="238" y="944"/>
                    <a:pt x="238" y="944"/>
                    <a:pt x="238" y="945"/>
                  </a:cubicBezTo>
                  <a:cubicBezTo>
                    <a:pt x="238" y="945"/>
                    <a:pt x="238" y="947"/>
                    <a:pt x="238" y="949"/>
                  </a:cubicBezTo>
                  <a:cubicBezTo>
                    <a:pt x="238" y="951"/>
                    <a:pt x="238" y="951"/>
                    <a:pt x="238" y="951"/>
                  </a:cubicBezTo>
                  <a:cubicBezTo>
                    <a:pt x="239" y="951"/>
                    <a:pt x="239" y="951"/>
                    <a:pt x="239" y="951"/>
                  </a:cubicBezTo>
                  <a:cubicBezTo>
                    <a:pt x="239" y="951"/>
                    <a:pt x="239" y="951"/>
                    <a:pt x="247" y="952"/>
                  </a:cubicBezTo>
                  <a:cubicBezTo>
                    <a:pt x="248" y="953"/>
                    <a:pt x="248" y="953"/>
                    <a:pt x="248" y="953"/>
                  </a:cubicBezTo>
                  <a:cubicBezTo>
                    <a:pt x="249" y="951"/>
                    <a:pt x="249" y="951"/>
                    <a:pt x="249" y="951"/>
                  </a:cubicBezTo>
                  <a:cubicBezTo>
                    <a:pt x="249" y="951"/>
                    <a:pt x="249" y="951"/>
                    <a:pt x="250" y="947"/>
                  </a:cubicBezTo>
                  <a:cubicBezTo>
                    <a:pt x="249" y="947"/>
                    <a:pt x="249" y="947"/>
                    <a:pt x="249" y="947"/>
                  </a:cubicBezTo>
                  <a:cubicBezTo>
                    <a:pt x="249" y="948"/>
                    <a:pt x="249" y="948"/>
                    <a:pt x="249" y="948"/>
                  </a:cubicBezTo>
                  <a:cubicBezTo>
                    <a:pt x="249" y="948"/>
                    <a:pt x="249" y="948"/>
                    <a:pt x="251" y="948"/>
                  </a:cubicBezTo>
                  <a:cubicBezTo>
                    <a:pt x="255" y="948"/>
                    <a:pt x="264" y="949"/>
                    <a:pt x="268" y="952"/>
                  </a:cubicBezTo>
                  <a:cubicBezTo>
                    <a:pt x="269" y="952"/>
                    <a:pt x="270" y="953"/>
                    <a:pt x="271" y="954"/>
                  </a:cubicBezTo>
                  <a:cubicBezTo>
                    <a:pt x="271" y="954"/>
                    <a:pt x="272" y="955"/>
                    <a:pt x="272" y="956"/>
                  </a:cubicBezTo>
                  <a:cubicBezTo>
                    <a:pt x="272" y="956"/>
                    <a:pt x="272" y="956"/>
                    <a:pt x="271" y="957"/>
                  </a:cubicBezTo>
                  <a:cubicBezTo>
                    <a:pt x="273" y="958"/>
                    <a:pt x="273" y="958"/>
                    <a:pt x="273" y="958"/>
                  </a:cubicBezTo>
                  <a:cubicBezTo>
                    <a:pt x="271" y="957"/>
                    <a:pt x="271" y="957"/>
                    <a:pt x="271" y="957"/>
                  </a:cubicBezTo>
                  <a:cubicBezTo>
                    <a:pt x="271" y="958"/>
                    <a:pt x="270" y="959"/>
                    <a:pt x="270" y="960"/>
                  </a:cubicBezTo>
                  <a:cubicBezTo>
                    <a:pt x="268" y="963"/>
                    <a:pt x="265" y="963"/>
                    <a:pt x="263" y="963"/>
                  </a:cubicBezTo>
                  <a:cubicBezTo>
                    <a:pt x="263" y="963"/>
                    <a:pt x="262" y="963"/>
                    <a:pt x="262" y="963"/>
                  </a:cubicBezTo>
                  <a:cubicBezTo>
                    <a:pt x="261" y="963"/>
                    <a:pt x="261" y="963"/>
                    <a:pt x="261" y="963"/>
                  </a:cubicBezTo>
                  <a:cubicBezTo>
                    <a:pt x="261" y="963"/>
                    <a:pt x="261" y="963"/>
                    <a:pt x="261" y="963"/>
                  </a:cubicBezTo>
                  <a:cubicBezTo>
                    <a:pt x="261" y="963"/>
                    <a:pt x="261" y="963"/>
                    <a:pt x="261" y="963"/>
                  </a:cubicBezTo>
                  <a:cubicBezTo>
                    <a:pt x="257" y="961"/>
                    <a:pt x="257" y="961"/>
                    <a:pt x="257" y="961"/>
                  </a:cubicBezTo>
                  <a:cubicBezTo>
                    <a:pt x="259" y="965"/>
                    <a:pt x="259" y="965"/>
                    <a:pt x="259" y="965"/>
                  </a:cubicBezTo>
                  <a:cubicBezTo>
                    <a:pt x="259" y="965"/>
                    <a:pt x="259" y="965"/>
                    <a:pt x="259" y="965"/>
                  </a:cubicBezTo>
                  <a:cubicBezTo>
                    <a:pt x="260" y="965"/>
                    <a:pt x="260" y="966"/>
                    <a:pt x="260" y="966"/>
                  </a:cubicBezTo>
                  <a:cubicBezTo>
                    <a:pt x="260" y="966"/>
                    <a:pt x="260" y="966"/>
                    <a:pt x="260" y="966"/>
                  </a:cubicBezTo>
                  <a:cubicBezTo>
                    <a:pt x="260" y="966"/>
                    <a:pt x="260" y="966"/>
                    <a:pt x="260" y="966"/>
                  </a:cubicBezTo>
                  <a:cubicBezTo>
                    <a:pt x="260" y="967"/>
                    <a:pt x="261" y="969"/>
                    <a:pt x="263" y="972"/>
                  </a:cubicBezTo>
                  <a:cubicBezTo>
                    <a:pt x="265" y="971"/>
                    <a:pt x="265" y="971"/>
                    <a:pt x="265" y="971"/>
                  </a:cubicBezTo>
                  <a:cubicBezTo>
                    <a:pt x="264" y="970"/>
                    <a:pt x="264" y="970"/>
                    <a:pt x="264" y="970"/>
                  </a:cubicBezTo>
                  <a:cubicBezTo>
                    <a:pt x="265" y="971"/>
                    <a:pt x="265" y="971"/>
                    <a:pt x="265" y="971"/>
                  </a:cubicBezTo>
                  <a:cubicBezTo>
                    <a:pt x="264" y="970"/>
                    <a:pt x="264" y="970"/>
                    <a:pt x="264" y="970"/>
                  </a:cubicBezTo>
                  <a:cubicBezTo>
                    <a:pt x="264" y="970"/>
                    <a:pt x="264" y="970"/>
                    <a:pt x="264" y="970"/>
                  </a:cubicBezTo>
                  <a:cubicBezTo>
                    <a:pt x="265" y="971"/>
                    <a:pt x="265" y="971"/>
                    <a:pt x="265" y="971"/>
                  </a:cubicBezTo>
                  <a:cubicBezTo>
                    <a:pt x="264" y="970"/>
                    <a:pt x="264" y="970"/>
                    <a:pt x="264" y="970"/>
                  </a:cubicBezTo>
                  <a:cubicBezTo>
                    <a:pt x="265" y="971"/>
                    <a:pt x="265" y="971"/>
                    <a:pt x="265" y="971"/>
                  </a:cubicBezTo>
                  <a:cubicBezTo>
                    <a:pt x="264" y="970"/>
                    <a:pt x="264" y="970"/>
                    <a:pt x="264" y="970"/>
                  </a:cubicBezTo>
                  <a:cubicBezTo>
                    <a:pt x="264" y="970"/>
                    <a:pt x="264" y="970"/>
                    <a:pt x="264" y="970"/>
                  </a:cubicBezTo>
                  <a:cubicBezTo>
                    <a:pt x="265" y="971"/>
                    <a:pt x="265" y="971"/>
                    <a:pt x="265" y="971"/>
                  </a:cubicBezTo>
                  <a:cubicBezTo>
                    <a:pt x="264" y="970"/>
                    <a:pt x="264" y="970"/>
                    <a:pt x="264" y="970"/>
                  </a:cubicBezTo>
                  <a:cubicBezTo>
                    <a:pt x="264" y="970"/>
                    <a:pt x="264" y="970"/>
                    <a:pt x="260" y="971"/>
                  </a:cubicBezTo>
                  <a:cubicBezTo>
                    <a:pt x="258" y="972"/>
                    <a:pt x="258" y="972"/>
                    <a:pt x="258" y="972"/>
                  </a:cubicBezTo>
                  <a:cubicBezTo>
                    <a:pt x="260" y="973"/>
                    <a:pt x="260" y="973"/>
                    <a:pt x="260" y="973"/>
                  </a:cubicBezTo>
                  <a:cubicBezTo>
                    <a:pt x="260" y="974"/>
                    <a:pt x="260" y="974"/>
                    <a:pt x="260" y="974"/>
                  </a:cubicBezTo>
                  <a:cubicBezTo>
                    <a:pt x="260" y="974"/>
                    <a:pt x="260" y="974"/>
                    <a:pt x="260" y="974"/>
                  </a:cubicBezTo>
                  <a:cubicBezTo>
                    <a:pt x="260" y="974"/>
                    <a:pt x="263" y="975"/>
                    <a:pt x="265" y="977"/>
                  </a:cubicBezTo>
                  <a:cubicBezTo>
                    <a:pt x="266" y="978"/>
                    <a:pt x="266" y="979"/>
                    <a:pt x="267" y="980"/>
                  </a:cubicBezTo>
                  <a:cubicBezTo>
                    <a:pt x="268" y="981"/>
                    <a:pt x="268" y="982"/>
                    <a:pt x="268" y="982"/>
                  </a:cubicBezTo>
                  <a:cubicBezTo>
                    <a:pt x="268" y="983"/>
                    <a:pt x="268" y="983"/>
                    <a:pt x="268" y="984"/>
                  </a:cubicBezTo>
                  <a:cubicBezTo>
                    <a:pt x="267" y="984"/>
                    <a:pt x="267" y="984"/>
                    <a:pt x="267" y="984"/>
                  </a:cubicBezTo>
                  <a:cubicBezTo>
                    <a:pt x="267" y="984"/>
                    <a:pt x="267" y="984"/>
                    <a:pt x="267" y="984"/>
                  </a:cubicBezTo>
                  <a:cubicBezTo>
                    <a:pt x="266" y="987"/>
                    <a:pt x="265" y="991"/>
                    <a:pt x="265" y="995"/>
                  </a:cubicBezTo>
                  <a:cubicBezTo>
                    <a:pt x="265" y="998"/>
                    <a:pt x="265" y="1001"/>
                    <a:pt x="265" y="1001"/>
                  </a:cubicBezTo>
                  <a:cubicBezTo>
                    <a:pt x="266" y="1001"/>
                    <a:pt x="266" y="1001"/>
                    <a:pt x="266" y="1001"/>
                  </a:cubicBezTo>
                  <a:cubicBezTo>
                    <a:pt x="266" y="999"/>
                    <a:pt x="266" y="999"/>
                    <a:pt x="266" y="999"/>
                  </a:cubicBezTo>
                  <a:cubicBezTo>
                    <a:pt x="266" y="999"/>
                    <a:pt x="266" y="999"/>
                    <a:pt x="262" y="1001"/>
                  </a:cubicBezTo>
                  <a:cubicBezTo>
                    <a:pt x="258" y="1002"/>
                    <a:pt x="258" y="1002"/>
                    <a:pt x="258" y="1002"/>
                  </a:cubicBezTo>
                  <a:cubicBezTo>
                    <a:pt x="261" y="1004"/>
                    <a:pt x="261" y="1004"/>
                    <a:pt x="261" y="1004"/>
                  </a:cubicBezTo>
                  <a:cubicBezTo>
                    <a:pt x="261" y="1004"/>
                    <a:pt x="261" y="1004"/>
                    <a:pt x="267" y="1006"/>
                  </a:cubicBezTo>
                  <a:cubicBezTo>
                    <a:pt x="267" y="1005"/>
                    <a:pt x="267" y="1005"/>
                    <a:pt x="267" y="1005"/>
                  </a:cubicBezTo>
                  <a:cubicBezTo>
                    <a:pt x="266" y="1005"/>
                    <a:pt x="266" y="1005"/>
                    <a:pt x="266" y="1005"/>
                  </a:cubicBezTo>
                  <a:cubicBezTo>
                    <a:pt x="267" y="1005"/>
                    <a:pt x="267" y="1005"/>
                    <a:pt x="267" y="1005"/>
                  </a:cubicBezTo>
                  <a:cubicBezTo>
                    <a:pt x="266" y="1005"/>
                    <a:pt x="266" y="1005"/>
                    <a:pt x="266" y="1005"/>
                  </a:cubicBezTo>
                  <a:cubicBezTo>
                    <a:pt x="266" y="1005"/>
                    <a:pt x="266" y="1005"/>
                    <a:pt x="266" y="1005"/>
                  </a:cubicBezTo>
                  <a:cubicBezTo>
                    <a:pt x="267" y="1005"/>
                    <a:pt x="267" y="1005"/>
                    <a:pt x="267" y="1005"/>
                  </a:cubicBezTo>
                  <a:cubicBezTo>
                    <a:pt x="266" y="1005"/>
                    <a:pt x="266" y="1005"/>
                    <a:pt x="266" y="1005"/>
                  </a:cubicBezTo>
                  <a:cubicBezTo>
                    <a:pt x="266" y="1005"/>
                    <a:pt x="266" y="1006"/>
                    <a:pt x="267" y="1011"/>
                  </a:cubicBezTo>
                  <a:cubicBezTo>
                    <a:pt x="267" y="1011"/>
                    <a:pt x="267" y="1011"/>
                    <a:pt x="267" y="1011"/>
                  </a:cubicBezTo>
                  <a:cubicBezTo>
                    <a:pt x="267" y="1012"/>
                    <a:pt x="267" y="1012"/>
                    <a:pt x="267" y="1013"/>
                  </a:cubicBezTo>
                  <a:cubicBezTo>
                    <a:pt x="269" y="1013"/>
                    <a:pt x="269" y="1013"/>
                    <a:pt x="269" y="1013"/>
                  </a:cubicBezTo>
                  <a:cubicBezTo>
                    <a:pt x="270" y="1012"/>
                    <a:pt x="270" y="1012"/>
                    <a:pt x="270" y="1012"/>
                  </a:cubicBezTo>
                  <a:cubicBezTo>
                    <a:pt x="270" y="1012"/>
                    <a:pt x="268" y="1010"/>
                    <a:pt x="264" y="1008"/>
                  </a:cubicBezTo>
                  <a:cubicBezTo>
                    <a:pt x="263" y="1008"/>
                    <a:pt x="261" y="1007"/>
                    <a:pt x="259" y="1007"/>
                  </a:cubicBezTo>
                  <a:cubicBezTo>
                    <a:pt x="259" y="1007"/>
                    <a:pt x="259" y="1007"/>
                    <a:pt x="259" y="1007"/>
                  </a:cubicBezTo>
                  <a:cubicBezTo>
                    <a:pt x="259" y="1008"/>
                    <a:pt x="259" y="1008"/>
                    <a:pt x="259" y="1008"/>
                  </a:cubicBezTo>
                  <a:cubicBezTo>
                    <a:pt x="257" y="1008"/>
                    <a:pt x="255" y="1010"/>
                    <a:pt x="254" y="1011"/>
                  </a:cubicBezTo>
                  <a:cubicBezTo>
                    <a:pt x="254" y="1012"/>
                    <a:pt x="254" y="1013"/>
                    <a:pt x="254" y="1013"/>
                  </a:cubicBezTo>
                  <a:cubicBezTo>
                    <a:pt x="254" y="1014"/>
                    <a:pt x="254" y="1014"/>
                    <a:pt x="254" y="1014"/>
                  </a:cubicBezTo>
                  <a:cubicBezTo>
                    <a:pt x="255" y="1014"/>
                    <a:pt x="255" y="1014"/>
                    <a:pt x="255" y="1014"/>
                  </a:cubicBezTo>
                  <a:cubicBezTo>
                    <a:pt x="255" y="1014"/>
                    <a:pt x="255" y="1014"/>
                    <a:pt x="261" y="1014"/>
                  </a:cubicBezTo>
                  <a:cubicBezTo>
                    <a:pt x="261" y="1013"/>
                    <a:pt x="261" y="1013"/>
                    <a:pt x="261" y="1013"/>
                  </a:cubicBezTo>
                  <a:cubicBezTo>
                    <a:pt x="259" y="1013"/>
                    <a:pt x="259" y="1013"/>
                    <a:pt x="259" y="1013"/>
                  </a:cubicBezTo>
                  <a:cubicBezTo>
                    <a:pt x="259" y="1014"/>
                    <a:pt x="259" y="1014"/>
                    <a:pt x="259" y="1014"/>
                  </a:cubicBezTo>
                  <a:cubicBezTo>
                    <a:pt x="259" y="1014"/>
                    <a:pt x="259" y="1014"/>
                    <a:pt x="259" y="1014"/>
                  </a:cubicBezTo>
                  <a:cubicBezTo>
                    <a:pt x="259" y="1014"/>
                    <a:pt x="260" y="1016"/>
                    <a:pt x="262" y="1023"/>
                  </a:cubicBezTo>
                  <a:cubicBezTo>
                    <a:pt x="263" y="1022"/>
                    <a:pt x="263" y="1022"/>
                    <a:pt x="263" y="1022"/>
                  </a:cubicBezTo>
                  <a:cubicBezTo>
                    <a:pt x="262" y="1022"/>
                    <a:pt x="262" y="1022"/>
                    <a:pt x="262" y="1022"/>
                  </a:cubicBezTo>
                  <a:cubicBezTo>
                    <a:pt x="263" y="1022"/>
                    <a:pt x="263" y="1022"/>
                    <a:pt x="263" y="1022"/>
                  </a:cubicBezTo>
                  <a:cubicBezTo>
                    <a:pt x="262" y="1022"/>
                    <a:pt x="262" y="1022"/>
                    <a:pt x="262" y="1022"/>
                  </a:cubicBezTo>
                  <a:cubicBezTo>
                    <a:pt x="262" y="1022"/>
                    <a:pt x="262" y="1022"/>
                    <a:pt x="262" y="1022"/>
                  </a:cubicBezTo>
                  <a:cubicBezTo>
                    <a:pt x="263" y="1022"/>
                    <a:pt x="263" y="1022"/>
                    <a:pt x="263" y="1022"/>
                  </a:cubicBezTo>
                  <a:cubicBezTo>
                    <a:pt x="262" y="1022"/>
                    <a:pt x="262" y="1022"/>
                    <a:pt x="262" y="1022"/>
                  </a:cubicBezTo>
                  <a:cubicBezTo>
                    <a:pt x="262" y="1022"/>
                    <a:pt x="262" y="1022"/>
                    <a:pt x="262" y="1022"/>
                  </a:cubicBezTo>
                  <a:cubicBezTo>
                    <a:pt x="262" y="1022"/>
                    <a:pt x="262" y="1022"/>
                    <a:pt x="262" y="1022"/>
                  </a:cubicBezTo>
                  <a:cubicBezTo>
                    <a:pt x="262" y="1022"/>
                    <a:pt x="262" y="1022"/>
                    <a:pt x="262" y="1022"/>
                  </a:cubicBezTo>
                  <a:cubicBezTo>
                    <a:pt x="262" y="1022"/>
                    <a:pt x="262" y="1022"/>
                    <a:pt x="262" y="1022"/>
                  </a:cubicBezTo>
                  <a:cubicBezTo>
                    <a:pt x="262" y="1022"/>
                    <a:pt x="262" y="1023"/>
                    <a:pt x="262" y="1023"/>
                  </a:cubicBezTo>
                  <a:cubicBezTo>
                    <a:pt x="262" y="1023"/>
                    <a:pt x="262" y="1023"/>
                    <a:pt x="262" y="1023"/>
                  </a:cubicBezTo>
                  <a:cubicBezTo>
                    <a:pt x="262" y="1024"/>
                    <a:pt x="261" y="1027"/>
                    <a:pt x="261" y="1034"/>
                  </a:cubicBezTo>
                  <a:cubicBezTo>
                    <a:pt x="262" y="1035"/>
                    <a:pt x="262" y="1035"/>
                    <a:pt x="262" y="1035"/>
                  </a:cubicBezTo>
                  <a:cubicBezTo>
                    <a:pt x="261" y="1034"/>
                    <a:pt x="261" y="1034"/>
                    <a:pt x="261" y="1034"/>
                  </a:cubicBezTo>
                  <a:cubicBezTo>
                    <a:pt x="261" y="1034"/>
                    <a:pt x="261" y="1034"/>
                    <a:pt x="258" y="1036"/>
                  </a:cubicBezTo>
                  <a:cubicBezTo>
                    <a:pt x="257" y="1038"/>
                    <a:pt x="257" y="1038"/>
                    <a:pt x="257" y="1038"/>
                  </a:cubicBezTo>
                  <a:cubicBezTo>
                    <a:pt x="259" y="1039"/>
                    <a:pt x="259" y="1039"/>
                    <a:pt x="259" y="1039"/>
                  </a:cubicBezTo>
                  <a:cubicBezTo>
                    <a:pt x="259" y="1039"/>
                    <a:pt x="259" y="1039"/>
                    <a:pt x="259" y="1039"/>
                  </a:cubicBezTo>
                  <a:cubicBezTo>
                    <a:pt x="260" y="1040"/>
                    <a:pt x="262" y="1041"/>
                    <a:pt x="264" y="1043"/>
                  </a:cubicBezTo>
                  <a:cubicBezTo>
                    <a:pt x="265" y="1044"/>
                    <a:pt x="266" y="1045"/>
                    <a:pt x="266" y="1046"/>
                  </a:cubicBezTo>
                  <a:cubicBezTo>
                    <a:pt x="267" y="1047"/>
                    <a:pt x="267" y="1047"/>
                    <a:pt x="267" y="1048"/>
                  </a:cubicBezTo>
                  <a:cubicBezTo>
                    <a:pt x="267" y="1049"/>
                    <a:pt x="267" y="1049"/>
                    <a:pt x="266" y="1050"/>
                  </a:cubicBezTo>
                  <a:cubicBezTo>
                    <a:pt x="266" y="1050"/>
                    <a:pt x="266" y="1050"/>
                    <a:pt x="266" y="1050"/>
                  </a:cubicBezTo>
                  <a:cubicBezTo>
                    <a:pt x="266" y="1050"/>
                    <a:pt x="266" y="1050"/>
                    <a:pt x="266" y="1050"/>
                  </a:cubicBezTo>
                  <a:cubicBezTo>
                    <a:pt x="265" y="1053"/>
                    <a:pt x="264" y="1055"/>
                    <a:pt x="263" y="1055"/>
                  </a:cubicBezTo>
                  <a:cubicBezTo>
                    <a:pt x="262" y="1056"/>
                    <a:pt x="262" y="1056"/>
                    <a:pt x="261" y="1056"/>
                  </a:cubicBezTo>
                  <a:cubicBezTo>
                    <a:pt x="261" y="1056"/>
                    <a:pt x="261" y="1056"/>
                    <a:pt x="261" y="1056"/>
                  </a:cubicBezTo>
                  <a:cubicBezTo>
                    <a:pt x="261" y="1056"/>
                    <a:pt x="261" y="1056"/>
                    <a:pt x="261" y="1056"/>
                  </a:cubicBezTo>
                  <a:cubicBezTo>
                    <a:pt x="261" y="1057"/>
                    <a:pt x="261" y="1057"/>
                    <a:pt x="261" y="1057"/>
                  </a:cubicBezTo>
                  <a:cubicBezTo>
                    <a:pt x="261" y="1056"/>
                    <a:pt x="261" y="1056"/>
                    <a:pt x="261" y="1056"/>
                  </a:cubicBezTo>
                  <a:cubicBezTo>
                    <a:pt x="261" y="1056"/>
                    <a:pt x="261" y="1056"/>
                    <a:pt x="261" y="1056"/>
                  </a:cubicBezTo>
                  <a:cubicBezTo>
                    <a:pt x="261" y="1057"/>
                    <a:pt x="261" y="1057"/>
                    <a:pt x="261" y="1057"/>
                  </a:cubicBezTo>
                  <a:cubicBezTo>
                    <a:pt x="261" y="1056"/>
                    <a:pt x="261" y="1056"/>
                    <a:pt x="261" y="1056"/>
                  </a:cubicBezTo>
                  <a:cubicBezTo>
                    <a:pt x="259" y="1056"/>
                    <a:pt x="259" y="1056"/>
                    <a:pt x="259" y="1056"/>
                  </a:cubicBezTo>
                  <a:cubicBezTo>
                    <a:pt x="259" y="1057"/>
                    <a:pt x="259" y="1057"/>
                    <a:pt x="259" y="1057"/>
                  </a:cubicBezTo>
                  <a:cubicBezTo>
                    <a:pt x="259" y="1057"/>
                    <a:pt x="259" y="1057"/>
                    <a:pt x="259" y="1060"/>
                  </a:cubicBezTo>
                  <a:cubicBezTo>
                    <a:pt x="259" y="1062"/>
                    <a:pt x="258" y="1067"/>
                    <a:pt x="258" y="1076"/>
                  </a:cubicBezTo>
                  <a:cubicBezTo>
                    <a:pt x="258" y="1077"/>
                    <a:pt x="258" y="1077"/>
                    <a:pt x="258" y="1077"/>
                  </a:cubicBezTo>
                  <a:cubicBezTo>
                    <a:pt x="259" y="1078"/>
                    <a:pt x="259" y="1078"/>
                    <a:pt x="259" y="1078"/>
                  </a:cubicBezTo>
                  <a:cubicBezTo>
                    <a:pt x="259" y="1078"/>
                    <a:pt x="259" y="1078"/>
                    <a:pt x="259" y="1078"/>
                  </a:cubicBezTo>
                  <a:cubicBezTo>
                    <a:pt x="259" y="1078"/>
                    <a:pt x="260" y="1078"/>
                    <a:pt x="261" y="1079"/>
                  </a:cubicBezTo>
                  <a:cubicBezTo>
                    <a:pt x="261" y="1080"/>
                    <a:pt x="262" y="1081"/>
                    <a:pt x="262" y="1083"/>
                  </a:cubicBezTo>
                  <a:cubicBezTo>
                    <a:pt x="262" y="1083"/>
                    <a:pt x="262" y="1084"/>
                    <a:pt x="262" y="1084"/>
                  </a:cubicBezTo>
                  <a:cubicBezTo>
                    <a:pt x="263" y="1085"/>
                    <a:pt x="263" y="1085"/>
                    <a:pt x="263" y="1085"/>
                  </a:cubicBezTo>
                  <a:cubicBezTo>
                    <a:pt x="262" y="1084"/>
                    <a:pt x="262" y="1084"/>
                    <a:pt x="262" y="1084"/>
                  </a:cubicBezTo>
                  <a:cubicBezTo>
                    <a:pt x="261" y="1086"/>
                    <a:pt x="260" y="1087"/>
                    <a:pt x="259" y="1088"/>
                  </a:cubicBezTo>
                  <a:cubicBezTo>
                    <a:pt x="259" y="1088"/>
                    <a:pt x="258" y="1088"/>
                    <a:pt x="258" y="1088"/>
                  </a:cubicBezTo>
                  <a:cubicBezTo>
                    <a:pt x="258" y="1089"/>
                    <a:pt x="258" y="1089"/>
                    <a:pt x="258" y="1089"/>
                  </a:cubicBezTo>
                  <a:cubicBezTo>
                    <a:pt x="257" y="1089"/>
                    <a:pt x="257" y="1089"/>
                    <a:pt x="257" y="1089"/>
                  </a:cubicBezTo>
                  <a:cubicBezTo>
                    <a:pt x="257" y="1089"/>
                    <a:pt x="257" y="1089"/>
                    <a:pt x="257" y="1089"/>
                  </a:cubicBezTo>
                  <a:cubicBezTo>
                    <a:pt x="256" y="1089"/>
                    <a:pt x="256" y="1089"/>
                    <a:pt x="256" y="1089"/>
                  </a:cubicBezTo>
                  <a:cubicBezTo>
                    <a:pt x="257" y="1090"/>
                    <a:pt x="257" y="1090"/>
                    <a:pt x="257" y="1090"/>
                  </a:cubicBezTo>
                  <a:cubicBezTo>
                    <a:pt x="257" y="1091"/>
                    <a:pt x="257" y="1091"/>
                    <a:pt x="259" y="1099"/>
                  </a:cubicBezTo>
                  <a:cubicBezTo>
                    <a:pt x="261" y="1098"/>
                    <a:pt x="261" y="1098"/>
                    <a:pt x="261" y="1098"/>
                  </a:cubicBezTo>
                  <a:cubicBezTo>
                    <a:pt x="259" y="1098"/>
                    <a:pt x="259" y="1098"/>
                    <a:pt x="259" y="1098"/>
                  </a:cubicBezTo>
                  <a:cubicBezTo>
                    <a:pt x="259" y="1098"/>
                    <a:pt x="259" y="1098"/>
                    <a:pt x="254" y="1119"/>
                  </a:cubicBezTo>
                  <a:cubicBezTo>
                    <a:pt x="255" y="1120"/>
                    <a:pt x="255" y="1120"/>
                    <a:pt x="255" y="1120"/>
                  </a:cubicBezTo>
                  <a:cubicBezTo>
                    <a:pt x="254" y="1119"/>
                    <a:pt x="254" y="1119"/>
                    <a:pt x="254" y="1119"/>
                  </a:cubicBezTo>
                  <a:cubicBezTo>
                    <a:pt x="254" y="1119"/>
                    <a:pt x="254" y="1119"/>
                    <a:pt x="249" y="1123"/>
                  </a:cubicBezTo>
                  <a:cubicBezTo>
                    <a:pt x="249" y="1123"/>
                    <a:pt x="249" y="1123"/>
                    <a:pt x="249" y="1123"/>
                  </a:cubicBezTo>
                  <a:cubicBezTo>
                    <a:pt x="248" y="1123"/>
                    <a:pt x="248" y="1123"/>
                    <a:pt x="248" y="1123"/>
                  </a:cubicBezTo>
                  <a:cubicBezTo>
                    <a:pt x="248" y="1123"/>
                    <a:pt x="248" y="1123"/>
                    <a:pt x="244" y="1137"/>
                  </a:cubicBezTo>
                  <a:cubicBezTo>
                    <a:pt x="244" y="1137"/>
                    <a:pt x="244" y="1137"/>
                    <a:pt x="244" y="1137"/>
                  </a:cubicBezTo>
                  <a:cubicBezTo>
                    <a:pt x="244" y="1137"/>
                    <a:pt x="244" y="1137"/>
                    <a:pt x="244" y="1137"/>
                  </a:cubicBezTo>
                  <a:cubicBezTo>
                    <a:pt x="244" y="1137"/>
                    <a:pt x="244" y="1142"/>
                    <a:pt x="243" y="1148"/>
                  </a:cubicBezTo>
                  <a:cubicBezTo>
                    <a:pt x="242" y="1150"/>
                    <a:pt x="242" y="1153"/>
                    <a:pt x="241" y="1155"/>
                  </a:cubicBezTo>
                  <a:cubicBezTo>
                    <a:pt x="241" y="1156"/>
                    <a:pt x="241" y="1157"/>
                    <a:pt x="241" y="1158"/>
                  </a:cubicBezTo>
                  <a:cubicBezTo>
                    <a:pt x="241" y="1159"/>
                    <a:pt x="240" y="1160"/>
                    <a:pt x="240" y="1160"/>
                  </a:cubicBezTo>
                  <a:cubicBezTo>
                    <a:pt x="242" y="1160"/>
                    <a:pt x="242" y="1160"/>
                    <a:pt x="242" y="1160"/>
                  </a:cubicBezTo>
                  <a:cubicBezTo>
                    <a:pt x="241" y="1159"/>
                    <a:pt x="241" y="1159"/>
                    <a:pt x="241" y="1159"/>
                  </a:cubicBezTo>
                  <a:cubicBezTo>
                    <a:pt x="240" y="1160"/>
                    <a:pt x="239" y="1161"/>
                    <a:pt x="238" y="1162"/>
                  </a:cubicBezTo>
                  <a:cubicBezTo>
                    <a:pt x="235" y="1166"/>
                    <a:pt x="232" y="1173"/>
                    <a:pt x="232" y="1173"/>
                  </a:cubicBezTo>
                  <a:cubicBezTo>
                    <a:pt x="234" y="1174"/>
                    <a:pt x="234" y="1174"/>
                    <a:pt x="234" y="1174"/>
                  </a:cubicBezTo>
                  <a:cubicBezTo>
                    <a:pt x="235" y="1173"/>
                    <a:pt x="235" y="1173"/>
                    <a:pt x="235" y="1173"/>
                  </a:cubicBezTo>
                  <a:cubicBezTo>
                    <a:pt x="235" y="1173"/>
                    <a:pt x="235" y="1173"/>
                    <a:pt x="220" y="1162"/>
                  </a:cubicBezTo>
                  <a:cubicBezTo>
                    <a:pt x="219" y="1161"/>
                    <a:pt x="219" y="1161"/>
                    <a:pt x="219" y="1161"/>
                  </a:cubicBezTo>
                  <a:cubicBezTo>
                    <a:pt x="218" y="1162"/>
                    <a:pt x="218" y="1162"/>
                    <a:pt x="218" y="1162"/>
                  </a:cubicBezTo>
                  <a:cubicBezTo>
                    <a:pt x="218" y="1162"/>
                    <a:pt x="218" y="1162"/>
                    <a:pt x="210" y="1169"/>
                  </a:cubicBezTo>
                  <a:cubicBezTo>
                    <a:pt x="211" y="1170"/>
                    <a:pt x="211" y="1170"/>
                    <a:pt x="211" y="1170"/>
                  </a:cubicBezTo>
                  <a:cubicBezTo>
                    <a:pt x="211" y="1168"/>
                    <a:pt x="211" y="1168"/>
                    <a:pt x="211" y="1168"/>
                  </a:cubicBezTo>
                  <a:cubicBezTo>
                    <a:pt x="211" y="1168"/>
                    <a:pt x="211" y="1168"/>
                    <a:pt x="200" y="1166"/>
                  </a:cubicBezTo>
                  <a:cubicBezTo>
                    <a:pt x="200" y="1166"/>
                    <a:pt x="200" y="1166"/>
                    <a:pt x="200" y="1166"/>
                  </a:cubicBezTo>
                  <a:cubicBezTo>
                    <a:pt x="200" y="1166"/>
                    <a:pt x="200" y="1166"/>
                    <a:pt x="200" y="1166"/>
                  </a:cubicBezTo>
                  <a:cubicBezTo>
                    <a:pt x="200" y="1166"/>
                    <a:pt x="200" y="1166"/>
                    <a:pt x="175" y="1168"/>
                  </a:cubicBezTo>
                  <a:cubicBezTo>
                    <a:pt x="173" y="1168"/>
                    <a:pt x="173" y="1168"/>
                    <a:pt x="173" y="1168"/>
                  </a:cubicBezTo>
                  <a:cubicBezTo>
                    <a:pt x="174" y="1170"/>
                    <a:pt x="174" y="1170"/>
                    <a:pt x="174" y="1170"/>
                  </a:cubicBezTo>
                  <a:cubicBezTo>
                    <a:pt x="174" y="1170"/>
                    <a:pt x="174" y="1171"/>
                    <a:pt x="175" y="1172"/>
                  </a:cubicBezTo>
                  <a:cubicBezTo>
                    <a:pt x="175" y="1173"/>
                    <a:pt x="176" y="1174"/>
                    <a:pt x="177" y="1176"/>
                  </a:cubicBezTo>
                  <a:cubicBezTo>
                    <a:pt x="177" y="1178"/>
                    <a:pt x="178" y="1180"/>
                    <a:pt x="178" y="1181"/>
                  </a:cubicBezTo>
                  <a:cubicBezTo>
                    <a:pt x="178" y="1182"/>
                    <a:pt x="177" y="1182"/>
                    <a:pt x="177" y="1182"/>
                  </a:cubicBezTo>
                  <a:cubicBezTo>
                    <a:pt x="178" y="1183"/>
                    <a:pt x="178" y="1183"/>
                    <a:pt x="178" y="1183"/>
                  </a:cubicBezTo>
                  <a:cubicBezTo>
                    <a:pt x="178" y="1182"/>
                    <a:pt x="178" y="1182"/>
                    <a:pt x="178" y="1182"/>
                  </a:cubicBezTo>
                  <a:cubicBezTo>
                    <a:pt x="177" y="1182"/>
                    <a:pt x="177" y="1182"/>
                    <a:pt x="177" y="1182"/>
                  </a:cubicBezTo>
                  <a:cubicBezTo>
                    <a:pt x="176" y="1182"/>
                    <a:pt x="174" y="1181"/>
                    <a:pt x="172" y="1180"/>
                  </a:cubicBezTo>
                  <a:cubicBezTo>
                    <a:pt x="170" y="1180"/>
                    <a:pt x="167" y="1179"/>
                    <a:pt x="165" y="1179"/>
                  </a:cubicBezTo>
                  <a:cubicBezTo>
                    <a:pt x="164" y="1179"/>
                    <a:pt x="164" y="1179"/>
                    <a:pt x="163" y="1179"/>
                  </a:cubicBezTo>
                  <a:cubicBezTo>
                    <a:pt x="163" y="1179"/>
                    <a:pt x="163" y="1179"/>
                    <a:pt x="163" y="1179"/>
                  </a:cubicBezTo>
                  <a:cubicBezTo>
                    <a:pt x="162" y="1179"/>
                    <a:pt x="162" y="1179"/>
                    <a:pt x="162" y="1179"/>
                  </a:cubicBezTo>
                  <a:cubicBezTo>
                    <a:pt x="162" y="1180"/>
                    <a:pt x="160" y="1182"/>
                    <a:pt x="159" y="1184"/>
                  </a:cubicBezTo>
                  <a:cubicBezTo>
                    <a:pt x="157" y="1187"/>
                    <a:pt x="155" y="1190"/>
                    <a:pt x="153" y="1194"/>
                  </a:cubicBezTo>
                  <a:cubicBezTo>
                    <a:pt x="152" y="1196"/>
                    <a:pt x="151" y="1197"/>
                    <a:pt x="151" y="1199"/>
                  </a:cubicBezTo>
                  <a:cubicBezTo>
                    <a:pt x="150" y="1201"/>
                    <a:pt x="150" y="1202"/>
                    <a:pt x="150" y="1204"/>
                  </a:cubicBezTo>
                  <a:cubicBezTo>
                    <a:pt x="150" y="1206"/>
                    <a:pt x="151" y="1208"/>
                    <a:pt x="152" y="1209"/>
                  </a:cubicBezTo>
                  <a:cubicBezTo>
                    <a:pt x="153" y="1211"/>
                    <a:pt x="155" y="1213"/>
                    <a:pt x="157" y="1214"/>
                  </a:cubicBezTo>
                  <a:cubicBezTo>
                    <a:pt x="158" y="1215"/>
                    <a:pt x="158" y="1215"/>
                    <a:pt x="159" y="1216"/>
                  </a:cubicBezTo>
                  <a:cubicBezTo>
                    <a:pt x="159" y="1217"/>
                    <a:pt x="159" y="1217"/>
                    <a:pt x="159" y="1217"/>
                  </a:cubicBezTo>
                  <a:cubicBezTo>
                    <a:pt x="159" y="1218"/>
                    <a:pt x="159" y="1218"/>
                    <a:pt x="159" y="1218"/>
                  </a:cubicBezTo>
                  <a:cubicBezTo>
                    <a:pt x="159" y="1218"/>
                    <a:pt x="159" y="1218"/>
                    <a:pt x="159" y="1218"/>
                  </a:cubicBezTo>
                  <a:cubicBezTo>
                    <a:pt x="159" y="1218"/>
                    <a:pt x="159" y="1218"/>
                    <a:pt x="159" y="1218"/>
                  </a:cubicBezTo>
                  <a:cubicBezTo>
                    <a:pt x="159" y="1221"/>
                    <a:pt x="157" y="1226"/>
                    <a:pt x="155" y="1230"/>
                  </a:cubicBezTo>
                  <a:cubicBezTo>
                    <a:pt x="154" y="1232"/>
                    <a:pt x="153" y="1233"/>
                    <a:pt x="152" y="1235"/>
                  </a:cubicBezTo>
                  <a:cubicBezTo>
                    <a:pt x="152" y="1236"/>
                    <a:pt x="151" y="1237"/>
                    <a:pt x="151" y="1237"/>
                  </a:cubicBezTo>
                  <a:cubicBezTo>
                    <a:pt x="153" y="1237"/>
                    <a:pt x="153" y="1237"/>
                    <a:pt x="153" y="1237"/>
                  </a:cubicBezTo>
                  <a:cubicBezTo>
                    <a:pt x="152" y="1236"/>
                    <a:pt x="152" y="1236"/>
                    <a:pt x="152" y="1236"/>
                  </a:cubicBezTo>
                  <a:cubicBezTo>
                    <a:pt x="152" y="1236"/>
                    <a:pt x="152" y="1236"/>
                    <a:pt x="144" y="1237"/>
                  </a:cubicBezTo>
                  <a:cubicBezTo>
                    <a:pt x="145" y="1239"/>
                    <a:pt x="145" y="1239"/>
                    <a:pt x="145" y="1239"/>
                  </a:cubicBezTo>
                  <a:cubicBezTo>
                    <a:pt x="146" y="1238"/>
                    <a:pt x="146" y="1238"/>
                    <a:pt x="146" y="1238"/>
                  </a:cubicBezTo>
                  <a:cubicBezTo>
                    <a:pt x="146" y="1238"/>
                    <a:pt x="145" y="1237"/>
                    <a:pt x="143" y="1236"/>
                  </a:cubicBezTo>
                  <a:cubicBezTo>
                    <a:pt x="142" y="1235"/>
                    <a:pt x="140" y="1234"/>
                    <a:pt x="137" y="1234"/>
                  </a:cubicBezTo>
                  <a:cubicBezTo>
                    <a:pt x="135" y="1234"/>
                    <a:pt x="134" y="1234"/>
                    <a:pt x="132" y="1235"/>
                  </a:cubicBezTo>
                  <a:cubicBezTo>
                    <a:pt x="128" y="1236"/>
                    <a:pt x="124" y="1238"/>
                    <a:pt x="120" y="1240"/>
                  </a:cubicBezTo>
                  <a:cubicBezTo>
                    <a:pt x="118" y="1241"/>
                    <a:pt x="117" y="1241"/>
                    <a:pt x="115" y="1242"/>
                  </a:cubicBezTo>
                  <a:cubicBezTo>
                    <a:pt x="114" y="1242"/>
                    <a:pt x="113" y="1243"/>
                    <a:pt x="112" y="1243"/>
                  </a:cubicBezTo>
                  <a:cubicBezTo>
                    <a:pt x="111" y="1243"/>
                    <a:pt x="108" y="1242"/>
                    <a:pt x="105" y="1242"/>
                  </a:cubicBezTo>
                  <a:cubicBezTo>
                    <a:pt x="102" y="1241"/>
                    <a:pt x="98" y="1240"/>
                    <a:pt x="96" y="1240"/>
                  </a:cubicBezTo>
                  <a:cubicBezTo>
                    <a:pt x="92" y="1239"/>
                    <a:pt x="90" y="1239"/>
                    <a:pt x="90" y="1239"/>
                  </a:cubicBezTo>
                  <a:cubicBezTo>
                    <a:pt x="89" y="1238"/>
                    <a:pt x="89" y="1238"/>
                    <a:pt x="89" y="1238"/>
                  </a:cubicBezTo>
                  <a:cubicBezTo>
                    <a:pt x="89" y="1239"/>
                    <a:pt x="89" y="1239"/>
                    <a:pt x="89" y="1239"/>
                  </a:cubicBezTo>
                  <a:cubicBezTo>
                    <a:pt x="89" y="1239"/>
                    <a:pt x="89" y="1239"/>
                    <a:pt x="83" y="1240"/>
                  </a:cubicBezTo>
                  <a:cubicBezTo>
                    <a:pt x="84" y="1241"/>
                    <a:pt x="84" y="1241"/>
                    <a:pt x="84" y="1241"/>
                  </a:cubicBezTo>
                  <a:cubicBezTo>
                    <a:pt x="85" y="1242"/>
                    <a:pt x="85" y="1242"/>
                    <a:pt x="85" y="1242"/>
                  </a:cubicBezTo>
                  <a:cubicBezTo>
                    <a:pt x="85" y="1242"/>
                    <a:pt x="85" y="1242"/>
                    <a:pt x="87" y="1236"/>
                  </a:cubicBezTo>
                  <a:cubicBezTo>
                    <a:pt x="85" y="1236"/>
                    <a:pt x="85" y="1236"/>
                    <a:pt x="85" y="1236"/>
                  </a:cubicBezTo>
                  <a:cubicBezTo>
                    <a:pt x="84" y="1237"/>
                    <a:pt x="84" y="1237"/>
                    <a:pt x="84" y="1237"/>
                  </a:cubicBezTo>
                  <a:cubicBezTo>
                    <a:pt x="84" y="1237"/>
                    <a:pt x="85" y="1238"/>
                    <a:pt x="86" y="1238"/>
                  </a:cubicBezTo>
                  <a:cubicBezTo>
                    <a:pt x="87" y="1239"/>
                    <a:pt x="88" y="1240"/>
                    <a:pt x="89" y="1240"/>
                  </a:cubicBezTo>
                  <a:cubicBezTo>
                    <a:pt x="90" y="1240"/>
                    <a:pt x="90" y="1240"/>
                    <a:pt x="91" y="1239"/>
                  </a:cubicBezTo>
                  <a:cubicBezTo>
                    <a:pt x="91" y="1239"/>
                    <a:pt x="92" y="1239"/>
                    <a:pt x="92" y="1238"/>
                  </a:cubicBezTo>
                  <a:cubicBezTo>
                    <a:pt x="92" y="1238"/>
                    <a:pt x="92" y="1238"/>
                    <a:pt x="92" y="1238"/>
                  </a:cubicBezTo>
                  <a:cubicBezTo>
                    <a:pt x="92" y="1238"/>
                    <a:pt x="92" y="1238"/>
                    <a:pt x="92" y="1238"/>
                  </a:cubicBezTo>
                  <a:cubicBezTo>
                    <a:pt x="92" y="1237"/>
                    <a:pt x="92" y="1236"/>
                    <a:pt x="92" y="1236"/>
                  </a:cubicBezTo>
                  <a:cubicBezTo>
                    <a:pt x="92" y="1233"/>
                    <a:pt x="91" y="1232"/>
                    <a:pt x="91" y="1230"/>
                  </a:cubicBezTo>
                  <a:cubicBezTo>
                    <a:pt x="90" y="1229"/>
                    <a:pt x="89" y="1228"/>
                    <a:pt x="89" y="1228"/>
                  </a:cubicBezTo>
                  <a:cubicBezTo>
                    <a:pt x="88" y="1229"/>
                    <a:pt x="88" y="1229"/>
                    <a:pt x="88" y="1229"/>
                  </a:cubicBezTo>
                  <a:cubicBezTo>
                    <a:pt x="89" y="1229"/>
                    <a:pt x="89" y="1229"/>
                    <a:pt x="89" y="1229"/>
                  </a:cubicBezTo>
                  <a:cubicBezTo>
                    <a:pt x="89" y="1229"/>
                    <a:pt x="89" y="1229"/>
                    <a:pt x="89" y="1221"/>
                  </a:cubicBezTo>
                  <a:cubicBezTo>
                    <a:pt x="88" y="1221"/>
                    <a:pt x="88" y="1221"/>
                    <a:pt x="88" y="1221"/>
                  </a:cubicBezTo>
                  <a:cubicBezTo>
                    <a:pt x="88" y="1223"/>
                    <a:pt x="88" y="1223"/>
                    <a:pt x="88" y="1223"/>
                  </a:cubicBezTo>
                  <a:cubicBezTo>
                    <a:pt x="88" y="1223"/>
                    <a:pt x="90" y="1222"/>
                    <a:pt x="91" y="1222"/>
                  </a:cubicBezTo>
                  <a:cubicBezTo>
                    <a:pt x="92" y="1221"/>
                    <a:pt x="94" y="1221"/>
                    <a:pt x="95" y="1220"/>
                  </a:cubicBezTo>
                  <a:cubicBezTo>
                    <a:pt x="96" y="1219"/>
                    <a:pt x="97" y="1218"/>
                    <a:pt x="97" y="1216"/>
                  </a:cubicBezTo>
                  <a:cubicBezTo>
                    <a:pt x="97" y="1215"/>
                    <a:pt x="96" y="1215"/>
                    <a:pt x="96" y="1214"/>
                  </a:cubicBezTo>
                  <a:cubicBezTo>
                    <a:pt x="95" y="1214"/>
                    <a:pt x="95" y="1214"/>
                    <a:pt x="95" y="1214"/>
                  </a:cubicBezTo>
                  <a:cubicBezTo>
                    <a:pt x="96" y="1214"/>
                    <a:pt x="96" y="1214"/>
                    <a:pt x="96" y="1214"/>
                  </a:cubicBezTo>
                  <a:cubicBezTo>
                    <a:pt x="95" y="1210"/>
                    <a:pt x="93" y="1207"/>
                    <a:pt x="91" y="1206"/>
                  </a:cubicBezTo>
                  <a:cubicBezTo>
                    <a:pt x="89" y="1205"/>
                    <a:pt x="88" y="1205"/>
                    <a:pt x="88" y="1205"/>
                  </a:cubicBezTo>
                  <a:cubicBezTo>
                    <a:pt x="88" y="1206"/>
                    <a:pt x="88" y="1206"/>
                    <a:pt x="88" y="1206"/>
                  </a:cubicBezTo>
                  <a:cubicBezTo>
                    <a:pt x="89" y="1207"/>
                    <a:pt x="89" y="1207"/>
                    <a:pt x="89" y="1207"/>
                  </a:cubicBezTo>
                  <a:cubicBezTo>
                    <a:pt x="89" y="1207"/>
                    <a:pt x="89" y="1207"/>
                    <a:pt x="91" y="1200"/>
                  </a:cubicBezTo>
                  <a:cubicBezTo>
                    <a:pt x="91" y="1198"/>
                    <a:pt x="91" y="1198"/>
                    <a:pt x="91" y="1198"/>
                  </a:cubicBezTo>
                  <a:cubicBezTo>
                    <a:pt x="90" y="1198"/>
                    <a:pt x="90" y="1198"/>
                    <a:pt x="90" y="1198"/>
                  </a:cubicBezTo>
                  <a:cubicBezTo>
                    <a:pt x="90" y="1198"/>
                    <a:pt x="90" y="1198"/>
                    <a:pt x="84" y="1197"/>
                  </a:cubicBezTo>
                  <a:cubicBezTo>
                    <a:pt x="84" y="1198"/>
                    <a:pt x="84" y="1198"/>
                    <a:pt x="84" y="1198"/>
                  </a:cubicBezTo>
                  <a:cubicBezTo>
                    <a:pt x="85" y="1198"/>
                    <a:pt x="85" y="1198"/>
                    <a:pt x="85" y="1198"/>
                  </a:cubicBezTo>
                  <a:cubicBezTo>
                    <a:pt x="85" y="1198"/>
                    <a:pt x="85" y="1192"/>
                    <a:pt x="81" y="1185"/>
                  </a:cubicBezTo>
                  <a:cubicBezTo>
                    <a:pt x="81" y="1185"/>
                    <a:pt x="81" y="1185"/>
                    <a:pt x="81" y="1185"/>
                  </a:cubicBezTo>
                  <a:cubicBezTo>
                    <a:pt x="81" y="1185"/>
                    <a:pt x="81" y="1185"/>
                    <a:pt x="81" y="1185"/>
                  </a:cubicBezTo>
                  <a:cubicBezTo>
                    <a:pt x="80" y="1185"/>
                    <a:pt x="80" y="1184"/>
                    <a:pt x="80" y="1184"/>
                  </a:cubicBezTo>
                  <a:cubicBezTo>
                    <a:pt x="77" y="1181"/>
                    <a:pt x="74" y="1177"/>
                    <a:pt x="72" y="1174"/>
                  </a:cubicBezTo>
                  <a:cubicBezTo>
                    <a:pt x="69" y="1171"/>
                    <a:pt x="67" y="1169"/>
                    <a:pt x="67" y="1169"/>
                  </a:cubicBezTo>
                  <a:cubicBezTo>
                    <a:pt x="66" y="1170"/>
                    <a:pt x="66" y="1170"/>
                    <a:pt x="66" y="1170"/>
                  </a:cubicBezTo>
                  <a:cubicBezTo>
                    <a:pt x="68" y="1169"/>
                    <a:pt x="68" y="1169"/>
                    <a:pt x="68" y="1169"/>
                  </a:cubicBezTo>
                  <a:cubicBezTo>
                    <a:pt x="68" y="1169"/>
                    <a:pt x="68" y="1169"/>
                    <a:pt x="66" y="1163"/>
                  </a:cubicBezTo>
                  <a:cubicBezTo>
                    <a:pt x="66" y="1162"/>
                    <a:pt x="66" y="1162"/>
                    <a:pt x="66" y="1162"/>
                  </a:cubicBezTo>
                  <a:cubicBezTo>
                    <a:pt x="65" y="1162"/>
                    <a:pt x="65" y="1162"/>
                    <a:pt x="65" y="1162"/>
                  </a:cubicBezTo>
                  <a:cubicBezTo>
                    <a:pt x="65" y="1162"/>
                    <a:pt x="65" y="1161"/>
                    <a:pt x="65" y="1161"/>
                  </a:cubicBezTo>
                  <a:cubicBezTo>
                    <a:pt x="64" y="1161"/>
                    <a:pt x="63" y="1160"/>
                    <a:pt x="62" y="1160"/>
                  </a:cubicBezTo>
                  <a:cubicBezTo>
                    <a:pt x="61" y="1160"/>
                    <a:pt x="61" y="1159"/>
                    <a:pt x="61" y="1159"/>
                  </a:cubicBezTo>
                  <a:cubicBezTo>
                    <a:pt x="61" y="1159"/>
                    <a:pt x="61" y="1159"/>
                    <a:pt x="61" y="1159"/>
                  </a:cubicBezTo>
                  <a:cubicBezTo>
                    <a:pt x="60" y="1159"/>
                    <a:pt x="60" y="1159"/>
                    <a:pt x="60" y="1159"/>
                  </a:cubicBezTo>
                  <a:cubicBezTo>
                    <a:pt x="61" y="1159"/>
                    <a:pt x="61" y="1159"/>
                    <a:pt x="61" y="1159"/>
                  </a:cubicBezTo>
                  <a:cubicBezTo>
                    <a:pt x="61" y="1159"/>
                    <a:pt x="61" y="1159"/>
                    <a:pt x="61" y="1159"/>
                  </a:cubicBezTo>
                  <a:cubicBezTo>
                    <a:pt x="60" y="1159"/>
                    <a:pt x="60" y="1159"/>
                    <a:pt x="60" y="1159"/>
                  </a:cubicBezTo>
                  <a:cubicBezTo>
                    <a:pt x="61" y="1159"/>
                    <a:pt x="61" y="1159"/>
                    <a:pt x="61" y="1159"/>
                  </a:cubicBezTo>
                  <a:cubicBezTo>
                    <a:pt x="60" y="1159"/>
                    <a:pt x="60" y="1159"/>
                    <a:pt x="60" y="1159"/>
                  </a:cubicBezTo>
                  <a:cubicBezTo>
                    <a:pt x="61" y="1160"/>
                    <a:pt x="61" y="1160"/>
                    <a:pt x="61" y="1160"/>
                  </a:cubicBezTo>
                  <a:cubicBezTo>
                    <a:pt x="61" y="1159"/>
                    <a:pt x="61" y="1159"/>
                    <a:pt x="61" y="1159"/>
                  </a:cubicBezTo>
                  <a:cubicBezTo>
                    <a:pt x="60" y="1159"/>
                    <a:pt x="60" y="1159"/>
                    <a:pt x="60" y="1159"/>
                  </a:cubicBezTo>
                  <a:cubicBezTo>
                    <a:pt x="61" y="1160"/>
                    <a:pt x="61" y="1160"/>
                    <a:pt x="61" y="1160"/>
                  </a:cubicBezTo>
                  <a:cubicBezTo>
                    <a:pt x="61" y="1160"/>
                    <a:pt x="61" y="1160"/>
                    <a:pt x="62" y="1160"/>
                  </a:cubicBezTo>
                  <a:cubicBezTo>
                    <a:pt x="64" y="1160"/>
                    <a:pt x="65" y="1160"/>
                    <a:pt x="67" y="1161"/>
                  </a:cubicBezTo>
                  <a:cubicBezTo>
                    <a:pt x="67" y="1162"/>
                    <a:pt x="67" y="1162"/>
                    <a:pt x="67" y="1162"/>
                  </a:cubicBezTo>
                  <a:cubicBezTo>
                    <a:pt x="67" y="1162"/>
                    <a:pt x="67" y="1162"/>
                    <a:pt x="67" y="1162"/>
                  </a:cubicBezTo>
                  <a:cubicBezTo>
                    <a:pt x="67" y="1162"/>
                    <a:pt x="68" y="1162"/>
                    <a:pt x="69" y="1163"/>
                  </a:cubicBezTo>
                  <a:cubicBezTo>
                    <a:pt x="70" y="1164"/>
                    <a:pt x="71" y="1165"/>
                    <a:pt x="72" y="1166"/>
                  </a:cubicBezTo>
                  <a:cubicBezTo>
                    <a:pt x="74" y="1167"/>
                    <a:pt x="76" y="1168"/>
                    <a:pt x="78" y="1168"/>
                  </a:cubicBezTo>
                  <a:cubicBezTo>
                    <a:pt x="79" y="1168"/>
                    <a:pt x="81" y="1168"/>
                    <a:pt x="82" y="1167"/>
                  </a:cubicBezTo>
                  <a:cubicBezTo>
                    <a:pt x="82" y="1167"/>
                    <a:pt x="82" y="1167"/>
                    <a:pt x="82" y="1167"/>
                  </a:cubicBezTo>
                  <a:cubicBezTo>
                    <a:pt x="82" y="1167"/>
                    <a:pt x="82" y="1167"/>
                    <a:pt x="82" y="1167"/>
                  </a:cubicBezTo>
                  <a:cubicBezTo>
                    <a:pt x="83" y="1166"/>
                    <a:pt x="84" y="1164"/>
                    <a:pt x="84" y="1163"/>
                  </a:cubicBezTo>
                  <a:cubicBezTo>
                    <a:pt x="84" y="1161"/>
                    <a:pt x="83" y="1159"/>
                    <a:pt x="82" y="1158"/>
                  </a:cubicBezTo>
                  <a:cubicBezTo>
                    <a:pt x="82" y="1156"/>
                    <a:pt x="81" y="1156"/>
                    <a:pt x="81" y="1155"/>
                  </a:cubicBezTo>
                  <a:cubicBezTo>
                    <a:pt x="81" y="1155"/>
                    <a:pt x="81" y="1155"/>
                    <a:pt x="81" y="1155"/>
                  </a:cubicBezTo>
                  <a:cubicBezTo>
                    <a:pt x="80" y="1155"/>
                    <a:pt x="80" y="1155"/>
                    <a:pt x="80" y="1155"/>
                  </a:cubicBezTo>
                  <a:cubicBezTo>
                    <a:pt x="80" y="1156"/>
                    <a:pt x="80" y="1156"/>
                    <a:pt x="80" y="1156"/>
                  </a:cubicBezTo>
                  <a:cubicBezTo>
                    <a:pt x="80" y="1155"/>
                    <a:pt x="80" y="1155"/>
                    <a:pt x="80" y="1155"/>
                  </a:cubicBezTo>
                  <a:cubicBezTo>
                    <a:pt x="80" y="1155"/>
                    <a:pt x="78" y="1154"/>
                    <a:pt x="76" y="1153"/>
                  </a:cubicBezTo>
                  <a:cubicBezTo>
                    <a:pt x="75" y="1152"/>
                    <a:pt x="74" y="1151"/>
                    <a:pt x="73" y="1150"/>
                  </a:cubicBezTo>
                  <a:cubicBezTo>
                    <a:pt x="72" y="1149"/>
                    <a:pt x="72" y="1149"/>
                    <a:pt x="72" y="1148"/>
                  </a:cubicBezTo>
                  <a:cubicBezTo>
                    <a:pt x="72" y="1148"/>
                    <a:pt x="72" y="1147"/>
                    <a:pt x="73" y="1146"/>
                  </a:cubicBezTo>
                  <a:cubicBezTo>
                    <a:pt x="72" y="1145"/>
                    <a:pt x="72" y="1145"/>
                    <a:pt x="72" y="1145"/>
                  </a:cubicBezTo>
                  <a:cubicBezTo>
                    <a:pt x="72" y="1147"/>
                    <a:pt x="72" y="1147"/>
                    <a:pt x="72" y="1147"/>
                  </a:cubicBezTo>
                  <a:cubicBezTo>
                    <a:pt x="74" y="1146"/>
                    <a:pt x="75" y="1146"/>
                    <a:pt x="75" y="1146"/>
                  </a:cubicBezTo>
                  <a:cubicBezTo>
                    <a:pt x="77" y="1146"/>
                    <a:pt x="77" y="1146"/>
                    <a:pt x="78" y="1147"/>
                  </a:cubicBezTo>
                  <a:cubicBezTo>
                    <a:pt x="78" y="1147"/>
                    <a:pt x="78" y="1148"/>
                    <a:pt x="78" y="1148"/>
                  </a:cubicBezTo>
                  <a:cubicBezTo>
                    <a:pt x="78" y="1148"/>
                    <a:pt x="78" y="1148"/>
                    <a:pt x="78" y="1148"/>
                  </a:cubicBezTo>
                  <a:cubicBezTo>
                    <a:pt x="78" y="1148"/>
                    <a:pt x="78" y="1148"/>
                    <a:pt x="78" y="1148"/>
                  </a:cubicBezTo>
                  <a:cubicBezTo>
                    <a:pt x="78" y="1148"/>
                    <a:pt x="78" y="1148"/>
                    <a:pt x="78" y="1148"/>
                  </a:cubicBezTo>
                  <a:cubicBezTo>
                    <a:pt x="78" y="1149"/>
                    <a:pt x="78" y="1149"/>
                    <a:pt x="78" y="1149"/>
                  </a:cubicBezTo>
                  <a:cubicBezTo>
                    <a:pt x="79" y="1150"/>
                    <a:pt x="79" y="1150"/>
                    <a:pt x="79" y="1150"/>
                  </a:cubicBezTo>
                  <a:cubicBezTo>
                    <a:pt x="80" y="1150"/>
                    <a:pt x="81" y="1150"/>
                    <a:pt x="82" y="1150"/>
                  </a:cubicBezTo>
                  <a:cubicBezTo>
                    <a:pt x="83" y="1150"/>
                    <a:pt x="85" y="1150"/>
                    <a:pt x="86" y="1149"/>
                  </a:cubicBezTo>
                  <a:cubicBezTo>
                    <a:pt x="87" y="1148"/>
                    <a:pt x="88" y="1148"/>
                    <a:pt x="88" y="1147"/>
                  </a:cubicBezTo>
                  <a:cubicBezTo>
                    <a:pt x="89" y="1146"/>
                    <a:pt x="89" y="1145"/>
                    <a:pt x="89" y="1144"/>
                  </a:cubicBezTo>
                  <a:cubicBezTo>
                    <a:pt x="89" y="1142"/>
                    <a:pt x="88" y="1138"/>
                    <a:pt x="87" y="1135"/>
                  </a:cubicBezTo>
                  <a:cubicBezTo>
                    <a:pt x="86" y="1132"/>
                    <a:pt x="85" y="1129"/>
                    <a:pt x="85" y="1129"/>
                  </a:cubicBezTo>
                  <a:cubicBezTo>
                    <a:pt x="84" y="1124"/>
                    <a:pt x="84" y="1124"/>
                    <a:pt x="84" y="1124"/>
                  </a:cubicBezTo>
                  <a:cubicBezTo>
                    <a:pt x="82" y="1129"/>
                    <a:pt x="82" y="1129"/>
                    <a:pt x="82" y="1129"/>
                  </a:cubicBezTo>
                  <a:cubicBezTo>
                    <a:pt x="83" y="1129"/>
                    <a:pt x="83" y="1129"/>
                    <a:pt x="83" y="1129"/>
                  </a:cubicBezTo>
                  <a:cubicBezTo>
                    <a:pt x="82" y="1129"/>
                    <a:pt x="82" y="1129"/>
                    <a:pt x="82" y="1129"/>
                  </a:cubicBezTo>
                  <a:cubicBezTo>
                    <a:pt x="82" y="1129"/>
                    <a:pt x="82" y="1129"/>
                    <a:pt x="82" y="1129"/>
                  </a:cubicBezTo>
                  <a:cubicBezTo>
                    <a:pt x="83" y="1129"/>
                    <a:pt x="83" y="1129"/>
                    <a:pt x="83" y="1129"/>
                  </a:cubicBezTo>
                  <a:cubicBezTo>
                    <a:pt x="82" y="1129"/>
                    <a:pt x="82" y="1129"/>
                    <a:pt x="82" y="1129"/>
                  </a:cubicBezTo>
                  <a:cubicBezTo>
                    <a:pt x="82" y="1129"/>
                    <a:pt x="82" y="1129"/>
                    <a:pt x="82" y="1130"/>
                  </a:cubicBezTo>
                  <a:cubicBezTo>
                    <a:pt x="81" y="1130"/>
                    <a:pt x="81" y="1131"/>
                    <a:pt x="80" y="1131"/>
                  </a:cubicBezTo>
                  <a:cubicBezTo>
                    <a:pt x="79" y="1131"/>
                    <a:pt x="79" y="1131"/>
                    <a:pt x="79" y="1131"/>
                  </a:cubicBezTo>
                  <a:cubicBezTo>
                    <a:pt x="78" y="1131"/>
                    <a:pt x="77" y="1131"/>
                    <a:pt x="76" y="1131"/>
                  </a:cubicBezTo>
                  <a:cubicBezTo>
                    <a:pt x="76" y="1131"/>
                    <a:pt x="76" y="1131"/>
                    <a:pt x="76" y="1131"/>
                  </a:cubicBezTo>
                  <a:cubicBezTo>
                    <a:pt x="76" y="1130"/>
                    <a:pt x="76" y="1130"/>
                    <a:pt x="76" y="1130"/>
                  </a:cubicBezTo>
                  <a:cubicBezTo>
                    <a:pt x="76" y="1130"/>
                    <a:pt x="75" y="1130"/>
                    <a:pt x="75" y="1129"/>
                  </a:cubicBezTo>
                  <a:cubicBezTo>
                    <a:pt x="73" y="1125"/>
                    <a:pt x="71" y="1117"/>
                    <a:pt x="71" y="1115"/>
                  </a:cubicBezTo>
                  <a:cubicBezTo>
                    <a:pt x="71" y="1115"/>
                    <a:pt x="71" y="1115"/>
                    <a:pt x="71" y="1115"/>
                  </a:cubicBezTo>
                  <a:cubicBezTo>
                    <a:pt x="70" y="1114"/>
                    <a:pt x="70" y="1114"/>
                    <a:pt x="70" y="1114"/>
                  </a:cubicBezTo>
                  <a:cubicBezTo>
                    <a:pt x="70" y="1112"/>
                    <a:pt x="70" y="1112"/>
                    <a:pt x="70" y="1112"/>
                  </a:cubicBezTo>
                  <a:cubicBezTo>
                    <a:pt x="68" y="1113"/>
                    <a:pt x="68" y="1113"/>
                    <a:pt x="68" y="1113"/>
                  </a:cubicBezTo>
                  <a:cubicBezTo>
                    <a:pt x="68" y="1113"/>
                    <a:pt x="68" y="1113"/>
                    <a:pt x="67" y="1114"/>
                  </a:cubicBezTo>
                  <a:cubicBezTo>
                    <a:pt x="67" y="1114"/>
                    <a:pt x="66" y="1114"/>
                    <a:pt x="66" y="1114"/>
                  </a:cubicBezTo>
                  <a:cubicBezTo>
                    <a:pt x="66" y="1116"/>
                    <a:pt x="66" y="1116"/>
                    <a:pt x="66" y="1116"/>
                  </a:cubicBezTo>
                  <a:cubicBezTo>
                    <a:pt x="67" y="1115"/>
                    <a:pt x="67" y="1115"/>
                    <a:pt x="67" y="1115"/>
                  </a:cubicBezTo>
                  <a:cubicBezTo>
                    <a:pt x="67" y="1115"/>
                    <a:pt x="67" y="1115"/>
                    <a:pt x="59" y="1104"/>
                  </a:cubicBezTo>
                  <a:cubicBezTo>
                    <a:pt x="58" y="1105"/>
                    <a:pt x="58" y="1105"/>
                    <a:pt x="58" y="1105"/>
                  </a:cubicBezTo>
                  <a:cubicBezTo>
                    <a:pt x="60" y="1105"/>
                    <a:pt x="60" y="1105"/>
                    <a:pt x="60" y="1105"/>
                  </a:cubicBezTo>
                  <a:cubicBezTo>
                    <a:pt x="60" y="1105"/>
                    <a:pt x="60" y="1105"/>
                    <a:pt x="60" y="1103"/>
                  </a:cubicBezTo>
                  <a:cubicBezTo>
                    <a:pt x="60" y="1102"/>
                    <a:pt x="60" y="1101"/>
                    <a:pt x="60" y="1098"/>
                  </a:cubicBezTo>
                  <a:cubicBezTo>
                    <a:pt x="60" y="1098"/>
                    <a:pt x="60" y="1098"/>
                    <a:pt x="60" y="1098"/>
                  </a:cubicBezTo>
                  <a:cubicBezTo>
                    <a:pt x="59" y="1097"/>
                    <a:pt x="59" y="1097"/>
                    <a:pt x="59" y="1097"/>
                  </a:cubicBezTo>
                  <a:cubicBezTo>
                    <a:pt x="59" y="1097"/>
                    <a:pt x="59" y="1097"/>
                    <a:pt x="55" y="1093"/>
                  </a:cubicBezTo>
                  <a:cubicBezTo>
                    <a:pt x="55" y="1092"/>
                    <a:pt x="54" y="1091"/>
                    <a:pt x="52" y="1090"/>
                  </a:cubicBezTo>
                  <a:cubicBezTo>
                    <a:pt x="51" y="1091"/>
                    <a:pt x="51" y="1091"/>
                    <a:pt x="51" y="1091"/>
                  </a:cubicBezTo>
                  <a:cubicBezTo>
                    <a:pt x="53" y="1091"/>
                    <a:pt x="53" y="1091"/>
                    <a:pt x="53" y="1091"/>
                  </a:cubicBezTo>
                  <a:cubicBezTo>
                    <a:pt x="53" y="1091"/>
                    <a:pt x="53" y="1091"/>
                    <a:pt x="53" y="1082"/>
                  </a:cubicBezTo>
                  <a:cubicBezTo>
                    <a:pt x="53" y="1081"/>
                    <a:pt x="53" y="1081"/>
                    <a:pt x="53" y="1081"/>
                  </a:cubicBezTo>
                  <a:cubicBezTo>
                    <a:pt x="52" y="1081"/>
                    <a:pt x="52" y="1081"/>
                    <a:pt x="52" y="1081"/>
                  </a:cubicBezTo>
                  <a:cubicBezTo>
                    <a:pt x="52" y="1081"/>
                    <a:pt x="52" y="1081"/>
                    <a:pt x="45" y="1078"/>
                  </a:cubicBezTo>
                  <a:cubicBezTo>
                    <a:pt x="45" y="1079"/>
                    <a:pt x="45" y="1079"/>
                    <a:pt x="45" y="1079"/>
                  </a:cubicBezTo>
                  <a:cubicBezTo>
                    <a:pt x="46" y="1080"/>
                    <a:pt x="46" y="1080"/>
                    <a:pt x="46" y="1080"/>
                  </a:cubicBezTo>
                  <a:cubicBezTo>
                    <a:pt x="46" y="1080"/>
                    <a:pt x="46" y="1080"/>
                    <a:pt x="49" y="1072"/>
                  </a:cubicBezTo>
                  <a:cubicBezTo>
                    <a:pt x="49" y="1070"/>
                    <a:pt x="49" y="1070"/>
                    <a:pt x="49" y="1070"/>
                  </a:cubicBezTo>
                  <a:cubicBezTo>
                    <a:pt x="48" y="1070"/>
                    <a:pt x="48" y="1070"/>
                    <a:pt x="48" y="1070"/>
                  </a:cubicBezTo>
                  <a:cubicBezTo>
                    <a:pt x="48" y="1070"/>
                    <a:pt x="48" y="1070"/>
                    <a:pt x="47" y="1069"/>
                  </a:cubicBezTo>
                  <a:cubicBezTo>
                    <a:pt x="47" y="1069"/>
                    <a:pt x="46" y="1069"/>
                    <a:pt x="45" y="1068"/>
                  </a:cubicBezTo>
                  <a:cubicBezTo>
                    <a:pt x="45" y="1070"/>
                    <a:pt x="45" y="1070"/>
                    <a:pt x="45" y="1070"/>
                  </a:cubicBezTo>
                  <a:cubicBezTo>
                    <a:pt x="46" y="1070"/>
                    <a:pt x="46" y="1070"/>
                    <a:pt x="46" y="1070"/>
                  </a:cubicBezTo>
                  <a:cubicBezTo>
                    <a:pt x="46" y="1070"/>
                    <a:pt x="46" y="1070"/>
                    <a:pt x="46" y="1058"/>
                  </a:cubicBezTo>
                  <a:cubicBezTo>
                    <a:pt x="43" y="1057"/>
                    <a:pt x="43" y="1057"/>
                    <a:pt x="43" y="1057"/>
                  </a:cubicBezTo>
                  <a:cubicBezTo>
                    <a:pt x="43" y="1057"/>
                    <a:pt x="43" y="1058"/>
                    <a:pt x="43" y="1058"/>
                  </a:cubicBezTo>
                  <a:cubicBezTo>
                    <a:pt x="43" y="1059"/>
                    <a:pt x="43" y="1060"/>
                    <a:pt x="42" y="1062"/>
                  </a:cubicBezTo>
                  <a:cubicBezTo>
                    <a:pt x="42" y="1063"/>
                    <a:pt x="41" y="1064"/>
                    <a:pt x="41" y="1065"/>
                  </a:cubicBezTo>
                  <a:cubicBezTo>
                    <a:pt x="40" y="1066"/>
                    <a:pt x="40" y="1066"/>
                    <a:pt x="40" y="1066"/>
                  </a:cubicBezTo>
                  <a:cubicBezTo>
                    <a:pt x="40" y="1066"/>
                    <a:pt x="40" y="1066"/>
                    <a:pt x="40" y="1066"/>
                  </a:cubicBezTo>
                  <a:cubicBezTo>
                    <a:pt x="40" y="1066"/>
                    <a:pt x="40" y="1066"/>
                    <a:pt x="40" y="1066"/>
                  </a:cubicBezTo>
                  <a:cubicBezTo>
                    <a:pt x="40" y="1066"/>
                    <a:pt x="40" y="1066"/>
                    <a:pt x="40" y="1066"/>
                  </a:cubicBezTo>
                  <a:cubicBezTo>
                    <a:pt x="40" y="1066"/>
                    <a:pt x="40" y="1066"/>
                    <a:pt x="40" y="1066"/>
                  </a:cubicBezTo>
                  <a:cubicBezTo>
                    <a:pt x="40" y="1066"/>
                    <a:pt x="40" y="1066"/>
                    <a:pt x="40" y="1066"/>
                  </a:cubicBezTo>
                  <a:cubicBezTo>
                    <a:pt x="40" y="1066"/>
                    <a:pt x="40" y="1066"/>
                    <a:pt x="40" y="1066"/>
                  </a:cubicBezTo>
                  <a:cubicBezTo>
                    <a:pt x="41" y="1066"/>
                    <a:pt x="41" y="1066"/>
                    <a:pt x="41" y="1066"/>
                  </a:cubicBezTo>
                  <a:cubicBezTo>
                    <a:pt x="41" y="1066"/>
                    <a:pt x="41" y="1066"/>
                    <a:pt x="41" y="1066"/>
                  </a:cubicBezTo>
                  <a:cubicBezTo>
                    <a:pt x="40" y="1066"/>
                    <a:pt x="40" y="1066"/>
                    <a:pt x="40" y="1066"/>
                  </a:cubicBezTo>
                  <a:cubicBezTo>
                    <a:pt x="41" y="1066"/>
                    <a:pt x="41" y="1066"/>
                    <a:pt x="41" y="1066"/>
                  </a:cubicBezTo>
                  <a:cubicBezTo>
                    <a:pt x="41" y="1066"/>
                    <a:pt x="41" y="1066"/>
                    <a:pt x="41" y="1066"/>
                  </a:cubicBezTo>
                  <a:cubicBezTo>
                    <a:pt x="41" y="1066"/>
                    <a:pt x="41" y="1066"/>
                    <a:pt x="41" y="1066"/>
                  </a:cubicBezTo>
                  <a:cubicBezTo>
                    <a:pt x="41" y="1066"/>
                    <a:pt x="41" y="1066"/>
                    <a:pt x="41" y="1066"/>
                  </a:cubicBezTo>
                  <a:cubicBezTo>
                    <a:pt x="41" y="1066"/>
                    <a:pt x="41" y="1066"/>
                    <a:pt x="41" y="1066"/>
                  </a:cubicBezTo>
                  <a:cubicBezTo>
                    <a:pt x="41" y="1066"/>
                    <a:pt x="41" y="1066"/>
                    <a:pt x="41" y="1066"/>
                  </a:cubicBezTo>
                  <a:cubicBezTo>
                    <a:pt x="41" y="1066"/>
                    <a:pt x="41" y="1066"/>
                    <a:pt x="41" y="1066"/>
                  </a:cubicBezTo>
                  <a:cubicBezTo>
                    <a:pt x="41" y="1066"/>
                    <a:pt x="41" y="1066"/>
                    <a:pt x="41" y="1066"/>
                  </a:cubicBezTo>
                  <a:cubicBezTo>
                    <a:pt x="40" y="1065"/>
                    <a:pt x="40" y="1065"/>
                    <a:pt x="40" y="1064"/>
                  </a:cubicBezTo>
                  <a:cubicBezTo>
                    <a:pt x="39" y="1061"/>
                    <a:pt x="38" y="1056"/>
                    <a:pt x="38" y="1052"/>
                  </a:cubicBezTo>
                  <a:cubicBezTo>
                    <a:pt x="38" y="1050"/>
                    <a:pt x="37" y="1046"/>
                    <a:pt x="36" y="1043"/>
                  </a:cubicBezTo>
                  <a:cubicBezTo>
                    <a:pt x="36" y="1041"/>
                    <a:pt x="35" y="1040"/>
                    <a:pt x="34" y="1038"/>
                  </a:cubicBezTo>
                  <a:cubicBezTo>
                    <a:pt x="34" y="1038"/>
                    <a:pt x="34" y="1037"/>
                    <a:pt x="33" y="1037"/>
                  </a:cubicBezTo>
                  <a:cubicBezTo>
                    <a:pt x="33" y="1036"/>
                    <a:pt x="32" y="1036"/>
                    <a:pt x="31" y="1036"/>
                  </a:cubicBezTo>
                  <a:cubicBezTo>
                    <a:pt x="31" y="1036"/>
                    <a:pt x="31" y="1036"/>
                    <a:pt x="24" y="1036"/>
                  </a:cubicBezTo>
                  <a:cubicBezTo>
                    <a:pt x="24" y="1037"/>
                    <a:pt x="24" y="1037"/>
                    <a:pt x="24" y="1037"/>
                  </a:cubicBezTo>
                  <a:cubicBezTo>
                    <a:pt x="25" y="1038"/>
                    <a:pt x="25" y="1038"/>
                    <a:pt x="25" y="1038"/>
                  </a:cubicBezTo>
                  <a:cubicBezTo>
                    <a:pt x="25" y="1038"/>
                    <a:pt x="25" y="1038"/>
                    <a:pt x="32" y="1032"/>
                  </a:cubicBezTo>
                  <a:cubicBezTo>
                    <a:pt x="33" y="1031"/>
                    <a:pt x="33" y="1031"/>
                    <a:pt x="33" y="1031"/>
                  </a:cubicBezTo>
                  <a:cubicBezTo>
                    <a:pt x="32" y="1030"/>
                    <a:pt x="32" y="1030"/>
                    <a:pt x="32" y="1030"/>
                  </a:cubicBezTo>
                  <a:cubicBezTo>
                    <a:pt x="32" y="1030"/>
                    <a:pt x="32" y="1030"/>
                    <a:pt x="27" y="1024"/>
                  </a:cubicBezTo>
                  <a:cubicBezTo>
                    <a:pt x="26" y="1025"/>
                    <a:pt x="26" y="1025"/>
                    <a:pt x="26" y="1025"/>
                  </a:cubicBezTo>
                  <a:cubicBezTo>
                    <a:pt x="27" y="1026"/>
                    <a:pt x="27" y="1026"/>
                    <a:pt x="27" y="1026"/>
                  </a:cubicBezTo>
                  <a:cubicBezTo>
                    <a:pt x="27" y="1026"/>
                    <a:pt x="27" y="1026"/>
                    <a:pt x="31" y="1016"/>
                  </a:cubicBezTo>
                  <a:cubicBezTo>
                    <a:pt x="31" y="1016"/>
                    <a:pt x="31" y="1016"/>
                    <a:pt x="31" y="1016"/>
                  </a:cubicBezTo>
                  <a:cubicBezTo>
                    <a:pt x="31" y="1016"/>
                    <a:pt x="31" y="1016"/>
                    <a:pt x="31" y="1016"/>
                  </a:cubicBezTo>
                  <a:cubicBezTo>
                    <a:pt x="31" y="1016"/>
                    <a:pt x="31" y="1016"/>
                    <a:pt x="37" y="993"/>
                  </a:cubicBezTo>
                  <a:cubicBezTo>
                    <a:pt x="37" y="992"/>
                    <a:pt x="37" y="992"/>
                    <a:pt x="37" y="992"/>
                  </a:cubicBezTo>
                  <a:cubicBezTo>
                    <a:pt x="36" y="992"/>
                    <a:pt x="36" y="992"/>
                    <a:pt x="36" y="992"/>
                  </a:cubicBezTo>
                  <a:cubicBezTo>
                    <a:pt x="36" y="992"/>
                    <a:pt x="36" y="992"/>
                    <a:pt x="32" y="986"/>
                  </a:cubicBezTo>
                  <a:cubicBezTo>
                    <a:pt x="31" y="987"/>
                    <a:pt x="31" y="987"/>
                    <a:pt x="31" y="987"/>
                  </a:cubicBezTo>
                  <a:cubicBezTo>
                    <a:pt x="32" y="988"/>
                    <a:pt x="32" y="988"/>
                    <a:pt x="32" y="988"/>
                  </a:cubicBezTo>
                  <a:cubicBezTo>
                    <a:pt x="32" y="988"/>
                    <a:pt x="32" y="988"/>
                    <a:pt x="36" y="981"/>
                  </a:cubicBezTo>
                  <a:cubicBezTo>
                    <a:pt x="39" y="977"/>
                    <a:pt x="39" y="977"/>
                    <a:pt x="39" y="977"/>
                  </a:cubicBezTo>
                  <a:cubicBezTo>
                    <a:pt x="34" y="979"/>
                    <a:pt x="34" y="979"/>
                    <a:pt x="34" y="979"/>
                  </a:cubicBezTo>
                  <a:cubicBezTo>
                    <a:pt x="35" y="980"/>
                    <a:pt x="35" y="980"/>
                    <a:pt x="35" y="980"/>
                  </a:cubicBezTo>
                  <a:cubicBezTo>
                    <a:pt x="34" y="979"/>
                    <a:pt x="34" y="979"/>
                    <a:pt x="34" y="979"/>
                  </a:cubicBezTo>
                  <a:cubicBezTo>
                    <a:pt x="34" y="979"/>
                    <a:pt x="34" y="979"/>
                    <a:pt x="34" y="979"/>
                  </a:cubicBezTo>
                  <a:cubicBezTo>
                    <a:pt x="35" y="980"/>
                    <a:pt x="35" y="980"/>
                    <a:pt x="35" y="980"/>
                  </a:cubicBezTo>
                  <a:cubicBezTo>
                    <a:pt x="34" y="979"/>
                    <a:pt x="34" y="979"/>
                    <a:pt x="34" y="979"/>
                  </a:cubicBezTo>
                  <a:cubicBezTo>
                    <a:pt x="34" y="979"/>
                    <a:pt x="34" y="980"/>
                    <a:pt x="28" y="983"/>
                  </a:cubicBezTo>
                  <a:cubicBezTo>
                    <a:pt x="27" y="983"/>
                    <a:pt x="26" y="984"/>
                    <a:pt x="24" y="985"/>
                  </a:cubicBezTo>
                  <a:cubicBezTo>
                    <a:pt x="21" y="986"/>
                    <a:pt x="18" y="988"/>
                    <a:pt x="14" y="990"/>
                  </a:cubicBezTo>
                  <a:cubicBezTo>
                    <a:pt x="15" y="991"/>
                    <a:pt x="15" y="991"/>
                    <a:pt x="15" y="991"/>
                  </a:cubicBezTo>
                  <a:cubicBezTo>
                    <a:pt x="16" y="991"/>
                    <a:pt x="16" y="991"/>
                    <a:pt x="16" y="991"/>
                  </a:cubicBezTo>
                  <a:cubicBezTo>
                    <a:pt x="16" y="991"/>
                    <a:pt x="16" y="991"/>
                    <a:pt x="16" y="989"/>
                  </a:cubicBezTo>
                  <a:cubicBezTo>
                    <a:pt x="15" y="989"/>
                    <a:pt x="15" y="989"/>
                    <a:pt x="15" y="989"/>
                  </a:cubicBezTo>
                  <a:cubicBezTo>
                    <a:pt x="16" y="990"/>
                    <a:pt x="16" y="990"/>
                    <a:pt x="16" y="990"/>
                  </a:cubicBezTo>
                  <a:cubicBezTo>
                    <a:pt x="16" y="990"/>
                    <a:pt x="16" y="990"/>
                    <a:pt x="17" y="989"/>
                  </a:cubicBezTo>
                  <a:cubicBezTo>
                    <a:pt x="17" y="988"/>
                    <a:pt x="18" y="987"/>
                    <a:pt x="20" y="985"/>
                  </a:cubicBezTo>
                  <a:cubicBezTo>
                    <a:pt x="20" y="984"/>
                    <a:pt x="21" y="983"/>
                    <a:pt x="21" y="982"/>
                  </a:cubicBezTo>
                  <a:cubicBezTo>
                    <a:pt x="21" y="982"/>
                    <a:pt x="21" y="982"/>
                    <a:pt x="21" y="982"/>
                  </a:cubicBezTo>
                  <a:cubicBezTo>
                    <a:pt x="22" y="981"/>
                    <a:pt x="23" y="979"/>
                    <a:pt x="25" y="978"/>
                  </a:cubicBezTo>
                  <a:cubicBezTo>
                    <a:pt x="25" y="977"/>
                    <a:pt x="25" y="977"/>
                    <a:pt x="26" y="976"/>
                  </a:cubicBezTo>
                  <a:cubicBezTo>
                    <a:pt x="26" y="975"/>
                    <a:pt x="26" y="975"/>
                    <a:pt x="26" y="975"/>
                  </a:cubicBezTo>
                  <a:cubicBezTo>
                    <a:pt x="25" y="974"/>
                    <a:pt x="25" y="974"/>
                    <a:pt x="25" y="974"/>
                  </a:cubicBezTo>
                  <a:cubicBezTo>
                    <a:pt x="25" y="974"/>
                    <a:pt x="25" y="974"/>
                    <a:pt x="21" y="970"/>
                  </a:cubicBezTo>
                  <a:cubicBezTo>
                    <a:pt x="20" y="968"/>
                    <a:pt x="20" y="968"/>
                    <a:pt x="20" y="968"/>
                  </a:cubicBezTo>
                  <a:cubicBezTo>
                    <a:pt x="19" y="971"/>
                    <a:pt x="19" y="971"/>
                    <a:pt x="19" y="971"/>
                  </a:cubicBezTo>
                  <a:cubicBezTo>
                    <a:pt x="19" y="971"/>
                    <a:pt x="19" y="971"/>
                    <a:pt x="19" y="971"/>
                  </a:cubicBezTo>
                  <a:cubicBezTo>
                    <a:pt x="19" y="971"/>
                    <a:pt x="19" y="971"/>
                    <a:pt x="15" y="984"/>
                  </a:cubicBezTo>
                  <a:cubicBezTo>
                    <a:pt x="15" y="984"/>
                    <a:pt x="15" y="984"/>
                    <a:pt x="15" y="984"/>
                  </a:cubicBezTo>
                  <a:cubicBezTo>
                    <a:pt x="16" y="985"/>
                    <a:pt x="16" y="985"/>
                    <a:pt x="16" y="985"/>
                  </a:cubicBezTo>
                  <a:cubicBezTo>
                    <a:pt x="16" y="983"/>
                    <a:pt x="16" y="983"/>
                    <a:pt x="16" y="983"/>
                  </a:cubicBezTo>
                  <a:cubicBezTo>
                    <a:pt x="16" y="983"/>
                    <a:pt x="16" y="983"/>
                    <a:pt x="14" y="983"/>
                  </a:cubicBezTo>
                  <a:cubicBezTo>
                    <a:pt x="14" y="985"/>
                    <a:pt x="14" y="985"/>
                    <a:pt x="14" y="985"/>
                  </a:cubicBezTo>
                  <a:cubicBezTo>
                    <a:pt x="15" y="985"/>
                    <a:pt x="15" y="985"/>
                    <a:pt x="15" y="985"/>
                  </a:cubicBezTo>
                  <a:cubicBezTo>
                    <a:pt x="15" y="985"/>
                    <a:pt x="15" y="985"/>
                    <a:pt x="15" y="984"/>
                  </a:cubicBezTo>
                  <a:cubicBezTo>
                    <a:pt x="15" y="983"/>
                    <a:pt x="16" y="982"/>
                    <a:pt x="16" y="980"/>
                  </a:cubicBezTo>
                  <a:cubicBezTo>
                    <a:pt x="16" y="980"/>
                    <a:pt x="16" y="979"/>
                    <a:pt x="16" y="979"/>
                  </a:cubicBezTo>
                  <a:cubicBezTo>
                    <a:pt x="15" y="978"/>
                    <a:pt x="15" y="977"/>
                    <a:pt x="15" y="977"/>
                  </a:cubicBezTo>
                  <a:cubicBezTo>
                    <a:pt x="14" y="977"/>
                    <a:pt x="14" y="977"/>
                    <a:pt x="14" y="977"/>
                  </a:cubicBezTo>
                  <a:cubicBezTo>
                    <a:pt x="14" y="976"/>
                    <a:pt x="14" y="976"/>
                    <a:pt x="14" y="976"/>
                  </a:cubicBezTo>
                  <a:cubicBezTo>
                    <a:pt x="13" y="978"/>
                    <a:pt x="13" y="978"/>
                    <a:pt x="13" y="978"/>
                  </a:cubicBezTo>
                  <a:cubicBezTo>
                    <a:pt x="14" y="977"/>
                    <a:pt x="14" y="977"/>
                    <a:pt x="14" y="977"/>
                  </a:cubicBezTo>
                  <a:cubicBezTo>
                    <a:pt x="13" y="976"/>
                    <a:pt x="12" y="975"/>
                    <a:pt x="10" y="975"/>
                  </a:cubicBezTo>
                  <a:cubicBezTo>
                    <a:pt x="6" y="976"/>
                    <a:pt x="3" y="978"/>
                    <a:pt x="3" y="978"/>
                  </a:cubicBezTo>
                  <a:cubicBezTo>
                    <a:pt x="4" y="979"/>
                    <a:pt x="4" y="979"/>
                    <a:pt x="4" y="979"/>
                  </a:cubicBezTo>
                  <a:cubicBezTo>
                    <a:pt x="6" y="979"/>
                    <a:pt x="6" y="979"/>
                    <a:pt x="6" y="979"/>
                  </a:cubicBezTo>
                  <a:cubicBezTo>
                    <a:pt x="6" y="979"/>
                    <a:pt x="6" y="979"/>
                    <a:pt x="4" y="973"/>
                  </a:cubicBezTo>
                  <a:cubicBezTo>
                    <a:pt x="3" y="974"/>
                    <a:pt x="3" y="974"/>
                    <a:pt x="3" y="974"/>
                  </a:cubicBezTo>
                  <a:cubicBezTo>
                    <a:pt x="3" y="975"/>
                    <a:pt x="3" y="975"/>
                    <a:pt x="3" y="975"/>
                  </a:cubicBezTo>
                  <a:cubicBezTo>
                    <a:pt x="3" y="975"/>
                    <a:pt x="4" y="975"/>
                    <a:pt x="6" y="975"/>
                  </a:cubicBezTo>
                  <a:cubicBezTo>
                    <a:pt x="7" y="974"/>
                    <a:pt x="8" y="974"/>
                    <a:pt x="8" y="973"/>
                  </a:cubicBezTo>
                  <a:cubicBezTo>
                    <a:pt x="9" y="972"/>
                    <a:pt x="10" y="971"/>
                    <a:pt x="10" y="970"/>
                  </a:cubicBezTo>
                  <a:cubicBezTo>
                    <a:pt x="10" y="968"/>
                    <a:pt x="9" y="966"/>
                    <a:pt x="9" y="964"/>
                  </a:cubicBezTo>
                  <a:cubicBezTo>
                    <a:pt x="7" y="957"/>
                    <a:pt x="3" y="946"/>
                    <a:pt x="3" y="946"/>
                  </a:cubicBezTo>
                  <a:cubicBezTo>
                    <a:pt x="1" y="947"/>
                    <a:pt x="1" y="947"/>
                    <a:pt x="1" y="947"/>
                  </a:cubicBezTo>
                  <a:cubicBezTo>
                    <a:pt x="2" y="948"/>
                    <a:pt x="2" y="948"/>
                    <a:pt x="2" y="948"/>
                  </a:cubicBezTo>
                  <a:cubicBezTo>
                    <a:pt x="3" y="948"/>
                    <a:pt x="4" y="947"/>
                    <a:pt x="5" y="945"/>
                  </a:cubicBezTo>
                  <a:cubicBezTo>
                    <a:pt x="6" y="943"/>
                    <a:pt x="7" y="941"/>
                    <a:pt x="7" y="939"/>
                  </a:cubicBezTo>
                  <a:cubicBezTo>
                    <a:pt x="7" y="931"/>
                    <a:pt x="3" y="926"/>
                    <a:pt x="3" y="926"/>
                  </a:cubicBezTo>
                  <a:cubicBezTo>
                    <a:pt x="1" y="927"/>
                    <a:pt x="1" y="927"/>
                    <a:pt x="1" y="927"/>
                  </a:cubicBezTo>
                  <a:cubicBezTo>
                    <a:pt x="3" y="927"/>
                    <a:pt x="3" y="927"/>
                    <a:pt x="3" y="927"/>
                  </a:cubicBezTo>
                  <a:cubicBezTo>
                    <a:pt x="3" y="927"/>
                    <a:pt x="3" y="927"/>
                    <a:pt x="4" y="917"/>
                  </a:cubicBezTo>
                  <a:cubicBezTo>
                    <a:pt x="3" y="917"/>
                    <a:pt x="3" y="917"/>
                    <a:pt x="3" y="917"/>
                  </a:cubicBezTo>
                  <a:cubicBezTo>
                    <a:pt x="4" y="918"/>
                    <a:pt x="4" y="918"/>
                    <a:pt x="4" y="918"/>
                  </a:cubicBezTo>
                  <a:cubicBezTo>
                    <a:pt x="4" y="918"/>
                    <a:pt x="4" y="918"/>
                    <a:pt x="4" y="918"/>
                  </a:cubicBezTo>
                  <a:cubicBezTo>
                    <a:pt x="4" y="918"/>
                    <a:pt x="5" y="917"/>
                    <a:pt x="7" y="917"/>
                  </a:cubicBezTo>
                  <a:cubicBezTo>
                    <a:pt x="8" y="916"/>
                    <a:pt x="10" y="916"/>
                    <a:pt x="11" y="916"/>
                  </a:cubicBezTo>
                  <a:cubicBezTo>
                    <a:pt x="12" y="916"/>
                    <a:pt x="12" y="916"/>
                    <a:pt x="13" y="916"/>
                  </a:cubicBezTo>
                  <a:cubicBezTo>
                    <a:pt x="13" y="916"/>
                    <a:pt x="13" y="917"/>
                    <a:pt x="13" y="917"/>
                  </a:cubicBezTo>
                  <a:cubicBezTo>
                    <a:pt x="14" y="918"/>
                    <a:pt x="14" y="919"/>
                    <a:pt x="14" y="921"/>
                  </a:cubicBezTo>
                  <a:cubicBezTo>
                    <a:pt x="14" y="924"/>
                    <a:pt x="13" y="927"/>
                    <a:pt x="13" y="930"/>
                  </a:cubicBezTo>
                  <a:cubicBezTo>
                    <a:pt x="13" y="932"/>
                    <a:pt x="13" y="934"/>
                    <a:pt x="14" y="936"/>
                  </a:cubicBezTo>
                  <a:cubicBezTo>
                    <a:pt x="15" y="936"/>
                    <a:pt x="15" y="937"/>
                    <a:pt x="16" y="937"/>
                  </a:cubicBezTo>
                  <a:cubicBezTo>
                    <a:pt x="16" y="937"/>
                    <a:pt x="17" y="937"/>
                    <a:pt x="18" y="937"/>
                  </a:cubicBezTo>
                  <a:cubicBezTo>
                    <a:pt x="19" y="937"/>
                    <a:pt x="20" y="937"/>
                    <a:pt x="21" y="936"/>
                  </a:cubicBezTo>
                  <a:cubicBezTo>
                    <a:pt x="23" y="935"/>
                    <a:pt x="24" y="933"/>
                    <a:pt x="25" y="931"/>
                  </a:cubicBezTo>
                  <a:cubicBezTo>
                    <a:pt x="26" y="929"/>
                    <a:pt x="26" y="927"/>
                    <a:pt x="27" y="924"/>
                  </a:cubicBezTo>
                  <a:cubicBezTo>
                    <a:pt x="27" y="923"/>
                    <a:pt x="28" y="921"/>
                    <a:pt x="29" y="919"/>
                  </a:cubicBezTo>
                  <a:cubicBezTo>
                    <a:pt x="30" y="912"/>
                    <a:pt x="33" y="905"/>
                    <a:pt x="35" y="902"/>
                  </a:cubicBezTo>
                  <a:cubicBezTo>
                    <a:pt x="36" y="900"/>
                    <a:pt x="37" y="899"/>
                    <a:pt x="37" y="899"/>
                  </a:cubicBezTo>
                  <a:cubicBezTo>
                    <a:pt x="37" y="898"/>
                    <a:pt x="37" y="898"/>
                    <a:pt x="37" y="898"/>
                  </a:cubicBezTo>
                  <a:cubicBezTo>
                    <a:pt x="37" y="897"/>
                    <a:pt x="37" y="897"/>
                    <a:pt x="37" y="897"/>
                  </a:cubicBezTo>
                  <a:cubicBezTo>
                    <a:pt x="37" y="897"/>
                    <a:pt x="36" y="897"/>
                    <a:pt x="36" y="896"/>
                  </a:cubicBezTo>
                  <a:cubicBezTo>
                    <a:pt x="34" y="893"/>
                    <a:pt x="33" y="889"/>
                    <a:pt x="31" y="885"/>
                  </a:cubicBezTo>
                  <a:cubicBezTo>
                    <a:pt x="29" y="880"/>
                    <a:pt x="28" y="876"/>
                    <a:pt x="28" y="873"/>
                  </a:cubicBezTo>
                  <a:cubicBezTo>
                    <a:pt x="28" y="873"/>
                    <a:pt x="28" y="873"/>
                    <a:pt x="28" y="872"/>
                  </a:cubicBezTo>
                  <a:cubicBezTo>
                    <a:pt x="28" y="872"/>
                    <a:pt x="28" y="872"/>
                    <a:pt x="28" y="872"/>
                  </a:cubicBezTo>
                  <a:cubicBezTo>
                    <a:pt x="28" y="872"/>
                    <a:pt x="28" y="872"/>
                    <a:pt x="28" y="872"/>
                  </a:cubicBezTo>
                  <a:cubicBezTo>
                    <a:pt x="28" y="872"/>
                    <a:pt x="28" y="872"/>
                    <a:pt x="28" y="872"/>
                  </a:cubicBezTo>
                  <a:cubicBezTo>
                    <a:pt x="28" y="872"/>
                    <a:pt x="28" y="872"/>
                    <a:pt x="28" y="872"/>
                  </a:cubicBezTo>
                  <a:cubicBezTo>
                    <a:pt x="28" y="872"/>
                    <a:pt x="28" y="872"/>
                    <a:pt x="28" y="872"/>
                  </a:cubicBezTo>
                  <a:cubicBezTo>
                    <a:pt x="28" y="872"/>
                    <a:pt x="28" y="872"/>
                    <a:pt x="28" y="872"/>
                  </a:cubicBezTo>
                  <a:cubicBezTo>
                    <a:pt x="28" y="872"/>
                    <a:pt x="28" y="872"/>
                    <a:pt x="28" y="872"/>
                  </a:cubicBezTo>
                  <a:cubicBezTo>
                    <a:pt x="28" y="872"/>
                    <a:pt x="28" y="872"/>
                    <a:pt x="28" y="872"/>
                  </a:cubicBezTo>
                  <a:cubicBezTo>
                    <a:pt x="29" y="871"/>
                    <a:pt x="30" y="870"/>
                    <a:pt x="31" y="869"/>
                  </a:cubicBezTo>
                  <a:cubicBezTo>
                    <a:pt x="32" y="868"/>
                    <a:pt x="34" y="868"/>
                    <a:pt x="36" y="867"/>
                  </a:cubicBezTo>
                  <a:cubicBezTo>
                    <a:pt x="37" y="866"/>
                    <a:pt x="38" y="866"/>
                    <a:pt x="38" y="865"/>
                  </a:cubicBezTo>
                  <a:cubicBezTo>
                    <a:pt x="39" y="864"/>
                    <a:pt x="39" y="863"/>
                    <a:pt x="39" y="862"/>
                  </a:cubicBezTo>
                  <a:cubicBezTo>
                    <a:pt x="38" y="862"/>
                    <a:pt x="38" y="862"/>
                    <a:pt x="38" y="862"/>
                  </a:cubicBezTo>
                  <a:cubicBezTo>
                    <a:pt x="39" y="862"/>
                    <a:pt x="39" y="862"/>
                    <a:pt x="39" y="862"/>
                  </a:cubicBezTo>
                  <a:cubicBezTo>
                    <a:pt x="39" y="861"/>
                    <a:pt x="40" y="861"/>
                    <a:pt x="40" y="860"/>
                  </a:cubicBezTo>
                  <a:cubicBezTo>
                    <a:pt x="40" y="858"/>
                    <a:pt x="38" y="856"/>
                    <a:pt x="37" y="855"/>
                  </a:cubicBezTo>
                  <a:cubicBezTo>
                    <a:pt x="37" y="854"/>
                    <a:pt x="36" y="853"/>
                    <a:pt x="36" y="853"/>
                  </a:cubicBezTo>
                  <a:cubicBezTo>
                    <a:pt x="36" y="853"/>
                    <a:pt x="36" y="852"/>
                    <a:pt x="36" y="852"/>
                  </a:cubicBezTo>
                  <a:cubicBezTo>
                    <a:pt x="36" y="852"/>
                    <a:pt x="36" y="852"/>
                    <a:pt x="36" y="852"/>
                  </a:cubicBezTo>
                  <a:cubicBezTo>
                    <a:pt x="36" y="852"/>
                    <a:pt x="36" y="851"/>
                    <a:pt x="37" y="851"/>
                  </a:cubicBezTo>
                  <a:cubicBezTo>
                    <a:pt x="37" y="851"/>
                    <a:pt x="37" y="851"/>
                    <a:pt x="37" y="851"/>
                  </a:cubicBezTo>
                  <a:cubicBezTo>
                    <a:pt x="38" y="851"/>
                    <a:pt x="38" y="851"/>
                    <a:pt x="38" y="851"/>
                  </a:cubicBezTo>
                  <a:cubicBezTo>
                    <a:pt x="39" y="850"/>
                    <a:pt x="40" y="849"/>
                    <a:pt x="42" y="849"/>
                  </a:cubicBezTo>
                  <a:cubicBezTo>
                    <a:pt x="44" y="849"/>
                    <a:pt x="47" y="849"/>
                    <a:pt x="50" y="848"/>
                  </a:cubicBezTo>
                  <a:cubicBezTo>
                    <a:pt x="52" y="848"/>
                    <a:pt x="55" y="847"/>
                    <a:pt x="58" y="845"/>
                  </a:cubicBezTo>
                  <a:cubicBezTo>
                    <a:pt x="60" y="844"/>
                    <a:pt x="62" y="841"/>
                    <a:pt x="64" y="836"/>
                  </a:cubicBezTo>
                  <a:cubicBezTo>
                    <a:pt x="64" y="836"/>
                    <a:pt x="64" y="836"/>
                    <a:pt x="64" y="836"/>
                  </a:cubicBezTo>
                  <a:cubicBezTo>
                    <a:pt x="64" y="836"/>
                    <a:pt x="64" y="836"/>
                    <a:pt x="64" y="836"/>
                  </a:cubicBezTo>
                  <a:cubicBezTo>
                    <a:pt x="65" y="831"/>
                    <a:pt x="65" y="827"/>
                    <a:pt x="65" y="824"/>
                  </a:cubicBezTo>
                  <a:cubicBezTo>
                    <a:pt x="65" y="824"/>
                    <a:pt x="65" y="823"/>
                    <a:pt x="65" y="823"/>
                  </a:cubicBezTo>
                  <a:cubicBezTo>
                    <a:pt x="65" y="817"/>
                    <a:pt x="63" y="813"/>
                    <a:pt x="63" y="811"/>
                  </a:cubicBezTo>
                  <a:cubicBezTo>
                    <a:pt x="63" y="810"/>
                    <a:pt x="64" y="810"/>
                    <a:pt x="64" y="809"/>
                  </a:cubicBezTo>
                  <a:cubicBezTo>
                    <a:pt x="64" y="809"/>
                    <a:pt x="64" y="809"/>
                    <a:pt x="64" y="809"/>
                  </a:cubicBezTo>
                  <a:cubicBezTo>
                    <a:pt x="64" y="809"/>
                    <a:pt x="64" y="809"/>
                    <a:pt x="64" y="809"/>
                  </a:cubicBezTo>
                  <a:cubicBezTo>
                    <a:pt x="64" y="809"/>
                    <a:pt x="64" y="808"/>
                    <a:pt x="64" y="808"/>
                  </a:cubicBezTo>
                  <a:cubicBezTo>
                    <a:pt x="65" y="807"/>
                    <a:pt x="66" y="807"/>
                    <a:pt x="67" y="806"/>
                  </a:cubicBezTo>
                  <a:cubicBezTo>
                    <a:pt x="68" y="806"/>
                    <a:pt x="69" y="806"/>
                    <a:pt x="70" y="805"/>
                  </a:cubicBezTo>
                  <a:cubicBezTo>
                    <a:pt x="71" y="805"/>
                    <a:pt x="71" y="804"/>
                    <a:pt x="72" y="804"/>
                  </a:cubicBezTo>
                  <a:cubicBezTo>
                    <a:pt x="72" y="803"/>
                    <a:pt x="73" y="802"/>
                    <a:pt x="73" y="801"/>
                  </a:cubicBezTo>
                  <a:cubicBezTo>
                    <a:pt x="73" y="800"/>
                    <a:pt x="73" y="799"/>
                    <a:pt x="72" y="798"/>
                  </a:cubicBezTo>
                  <a:cubicBezTo>
                    <a:pt x="72" y="798"/>
                    <a:pt x="72" y="798"/>
                    <a:pt x="72" y="798"/>
                  </a:cubicBezTo>
                  <a:cubicBezTo>
                    <a:pt x="72" y="797"/>
                    <a:pt x="72" y="797"/>
                    <a:pt x="72" y="796"/>
                  </a:cubicBezTo>
                  <a:cubicBezTo>
                    <a:pt x="70" y="797"/>
                    <a:pt x="70" y="797"/>
                    <a:pt x="70" y="797"/>
                  </a:cubicBezTo>
                  <a:cubicBezTo>
                    <a:pt x="72" y="796"/>
                    <a:pt x="72" y="796"/>
                    <a:pt x="72" y="796"/>
                  </a:cubicBezTo>
                  <a:cubicBezTo>
                    <a:pt x="69" y="788"/>
                    <a:pt x="63" y="773"/>
                    <a:pt x="61" y="769"/>
                  </a:cubicBezTo>
                  <a:cubicBezTo>
                    <a:pt x="61" y="769"/>
                    <a:pt x="61" y="769"/>
                    <a:pt x="61" y="769"/>
                  </a:cubicBezTo>
                  <a:cubicBezTo>
                    <a:pt x="61" y="768"/>
                    <a:pt x="61" y="768"/>
                    <a:pt x="61" y="768"/>
                  </a:cubicBezTo>
                  <a:cubicBezTo>
                    <a:pt x="59" y="768"/>
                    <a:pt x="59" y="768"/>
                    <a:pt x="59" y="768"/>
                  </a:cubicBezTo>
                  <a:cubicBezTo>
                    <a:pt x="61" y="768"/>
                    <a:pt x="61" y="768"/>
                    <a:pt x="61" y="768"/>
                  </a:cubicBezTo>
                  <a:cubicBezTo>
                    <a:pt x="61" y="768"/>
                    <a:pt x="61" y="768"/>
                    <a:pt x="61" y="767"/>
                  </a:cubicBezTo>
                  <a:cubicBezTo>
                    <a:pt x="60" y="766"/>
                    <a:pt x="60" y="764"/>
                    <a:pt x="59" y="759"/>
                  </a:cubicBezTo>
                  <a:cubicBezTo>
                    <a:pt x="59" y="759"/>
                    <a:pt x="59" y="759"/>
                    <a:pt x="59" y="759"/>
                  </a:cubicBezTo>
                  <a:cubicBezTo>
                    <a:pt x="59" y="758"/>
                    <a:pt x="59" y="757"/>
                    <a:pt x="58" y="756"/>
                  </a:cubicBezTo>
                  <a:cubicBezTo>
                    <a:pt x="58" y="756"/>
                    <a:pt x="58" y="756"/>
                    <a:pt x="58" y="756"/>
                  </a:cubicBezTo>
                  <a:cubicBezTo>
                    <a:pt x="58" y="755"/>
                    <a:pt x="58" y="755"/>
                    <a:pt x="58" y="755"/>
                  </a:cubicBezTo>
                  <a:cubicBezTo>
                    <a:pt x="58" y="755"/>
                    <a:pt x="58" y="755"/>
                    <a:pt x="51" y="747"/>
                  </a:cubicBezTo>
                  <a:cubicBezTo>
                    <a:pt x="50" y="748"/>
                    <a:pt x="50" y="748"/>
                    <a:pt x="50" y="748"/>
                  </a:cubicBezTo>
                  <a:cubicBezTo>
                    <a:pt x="51" y="750"/>
                    <a:pt x="51" y="750"/>
                    <a:pt x="51" y="750"/>
                  </a:cubicBezTo>
                  <a:cubicBezTo>
                    <a:pt x="51" y="750"/>
                    <a:pt x="51" y="750"/>
                    <a:pt x="52" y="749"/>
                  </a:cubicBezTo>
                  <a:cubicBezTo>
                    <a:pt x="53" y="749"/>
                    <a:pt x="56" y="748"/>
                    <a:pt x="61" y="746"/>
                  </a:cubicBezTo>
                  <a:cubicBezTo>
                    <a:pt x="62" y="746"/>
                    <a:pt x="62" y="746"/>
                    <a:pt x="63" y="746"/>
                  </a:cubicBezTo>
                  <a:cubicBezTo>
                    <a:pt x="62" y="744"/>
                    <a:pt x="62" y="744"/>
                    <a:pt x="62" y="744"/>
                  </a:cubicBezTo>
                  <a:cubicBezTo>
                    <a:pt x="61" y="745"/>
                    <a:pt x="61" y="745"/>
                    <a:pt x="61" y="745"/>
                  </a:cubicBezTo>
                  <a:cubicBezTo>
                    <a:pt x="61" y="745"/>
                    <a:pt x="64" y="748"/>
                    <a:pt x="68" y="748"/>
                  </a:cubicBezTo>
                  <a:cubicBezTo>
                    <a:pt x="70" y="748"/>
                    <a:pt x="72" y="747"/>
                    <a:pt x="74" y="745"/>
                  </a:cubicBezTo>
                  <a:cubicBezTo>
                    <a:pt x="75" y="743"/>
                    <a:pt x="76" y="740"/>
                    <a:pt x="77" y="736"/>
                  </a:cubicBezTo>
                  <a:cubicBezTo>
                    <a:pt x="76" y="736"/>
                    <a:pt x="76" y="736"/>
                    <a:pt x="76" y="736"/>
                  </a:cubicBezTo>
                  <a:cubicBezTo>
                    <a:pt x="77" y="736"/>
                    <a:pt x="77" y="736"/>
                    <a:pt x="77" y="736"/>
                  </a:cubicBezTo>
                  <a:cubicBezTo>
                    <a:pt x="79" y="729"/>
                    <a:pt x="81" y="724"/>
                    <a:pt x="81" y="720"/>
                  </a:cubicBezTo>
                  <a:cubicBezTo>
                    <a:pt x="81" y="716"/>
                    <a:pt x="79" y="713"/>
                    <a:pt x="77" y="710"/>
                  </a:cubicBezTo>
                  <a:cubicBezTo>
                    <a:pt x="77" y="710"/>
                    <a:pt x="77" y="710"/>
                    <a:pt x="77" y="710"/>
                  </a:cubicBezTo>
                  <a:cubicBezTo>
                    <a:pt x="77" y="710"/>
                    <a:pt x="77" y="710"/>
                    <a:pt x="77" y="710"/>
                  </a:cubicBezTo>
                  <a:cubicBezTo>
                    <a:pt x="77" y="709"/>
                    <a:pt x="76" y="709"/>
                    <a:pt x="75" y="708"/>
                  </a:cubicBezTo>
                  <a:cubicBezTo>
                    <a:pt x="75" y="708"/>
                    <a:pt x="75" y="708"/>
                    <a:pt x="75" y="708"/>
                  </a:cubicBezTo>
                  <a:cubicBezTo>
                    <a:pt x="75" y="708"/>
                    <a:pt x="75" y="708"/>
                    <a:pt x="75" y="708"/>
                  </a:cubicBezTo>
                  <a:cubicBezTo>
                    <a:pt x="70" y="704"/>
                    <a:pt x="63" y="700"/>
                    <a:pt x="63" y="700"/>
                  </a:cubicBezTo>
                  <a:cubicBezTo>
                    <a:pt x="62" y="701"/>
                    <a:pt x="62" y="701"/>
                    <a:pt x="62" y="701"/>
                  </a:cubicBezTo>
                  <a:cubicBezTo>
                    <a:pt x="63" y="700"/>
                    <a:pt x="63" y="700"/>
                    <a:pt x="63" y="700"/>
                  </a:cubicBezTo>
                  <a:cubicBezTo>
                    <a:pt x="63" y="700"/>
                    <a:pt x="63" y="700"/>
                    <a:pt x="50" y="686"/>
                  </a:cubicBezTo>
                  <a:cubicBezTo>
                    <a:pt x="49" y="687"/>
                    <a:pt x="49" y="687"/>
                    <a:pt x="49" y="687"/>
                  </a:cubicBezTo>
                  <a:cubicBezTo>
                    <a:pt x="50" y="688"/>
                    <a:pt x="50" y="688"/>
                    <a:pt x="50" y="688"/>
                  </a:cubicBezTo>
                  <a:cubicBezTo>
                    <a:pt x="50" y="688"/>
                    <a:pt x="50" y="688"/>
                    <a:pt x="58" y="642"/>
                  </a:cubicBezTo>
                  <a:cubicBezTo>
                    <a:pt x="58" y="642"/>
                    <a:pt x="58" y="641"/>
                    <a:pt x="58" y="640"/>
                  </a:cubicBezTo>
                  <a:cubicBezTo>
                    <a:pt x="58" y="640"/>
                    <a:pt x="58" y="640"/>
                    <a:pt x="58" y="640"/>
                  </a:cubicBezTo>
                  <a:cubicBezTo>
                    <a:pt x="58" y="640"/>
                    <a:pt x="58" y="640"/>
                    <a:pt x="58" y="640"/>
                  </a:cubicBezTo>
                  <a:cubicBezTo>
                    <a:pt x="58" y="640"/>
                    <a:pt x="58" y="640"/>
                    <a:pt x="58" y="640"/>
                  </a:cubicBezTo>
                  <a:cubicBezTo>
                    <a:pt x="58" y="640"/>
                    <a:pt x="58" y="639"/>
                    <a:pt x="58" y="638"/>
                  </a:cubicBezTo>
                  <a:cubicBezTo>
                    <a:pt x="58" y="638"/>
                    <a:pt x="58" y="638"/>
                    <a:pt x="58" y="638"/>
                  </a:cubicBezTo>
                  <a:cubicBezTo>
                    <a:pt x="57" y="635"/>
                    <a:pt x="54" y="628"/>
                    <a:pt x="47" y="608"/>
                  </a:cubicBezTo>
                  <a:cubicBezTo>
                    <a:pt x="46" y="609"/>
                    <a:pt x="46" y="609"/>
                    <a:pt x="46" y="609"/>
                  </a:cubicBezTo>
                  <a:cubicBezTo>
                    <a:pt x="47" y="610"/>
                    <a:pt x="47" y="610"/>
                    <a:pt x="47" y="610"/>
                  </a:cubicBezTo>
                  <a:cubicBezTo>
                    <a:pt x="47" y="609"/>
                    <a:pt x="47" y="609"/>
                    <a:pt x="51" y="600"/>
                  </a:cubicBezTo>
                  <a:cubicBezTo>
                    <a:pt x="51" y="600"/>
                    <a:pt x="51" y="600"/>
                    <a:pt x="51" y="600"/>
                  </a:cubicBezTo>
                  <a:cubicBezTo>
                    <a:pt x="51" y="600"/>
                    <a:pt x="51" y="600"/>
                    <a:pt x="51" y="600"/>
                  </a:cubicBezTo>
                  <a:cubicBezTo>
                    <a:pt x="51" y="599"/>
                    <a:pt x="51" y="599"/>
                    <a:pt x="51" y="599"/>
                  </a:cubicBezTo>
                  <a:cubicBezTo>
                    <a:pt x="52" y="598"/>
                    <a:pt x="52" y="598"/>
                    <a:pt x="52" y="598"/>
                  </a:cubicBezTo>
                  <a:cubicBezTo>
                    <a:pt x="51" y="598"/>
                    <a:pt x="51" y="598"/>
                    <a:pt x="51" y="598"/>
                  </a:cubicBezTo>
                  <a:cubicBezTo>
                    <a:pt x="51" y="598"/>
                    <a:pt x="51" y="598"/>
                    <a:pt x="51" y="596"/>
                  </a:cubicBezTo>
                  <a:cubicBezTo>
                    <a:pt x="51" y="594"/>
                    <a:pt x="49" y="590"/>
                    <a:pt x="47" y="583"/>
                  </a:cubicBezTo>
                  <a:cubicBezTo>
                    <a:pt x="46" y="583"/>
                    <a:pt x="46" y="583"/>
                    <a:pt x="46" y="583"/>
                  </a:cubicBezTo>
                  <a:cubicBezTo>
                    <a:pt x="47" y="584"/>
                    <a:pt x="47" y="584"/>
                    <a:pt x="47" y="584"/>
                  </a:cubicBezTo>
                  <a:cubicBezTo>
                    <a:pt x="46" y="583"/>
                    <a:pt x="46" y="583"/>
                    <a:pt x="46" y="583"/>
                  </a:cubicBezTo>
                  <a:cubicBezTo>
                    <a:pt x="47" y="584"/>
                    <a:pt x="47" y="584"/>
                    <a:pt x="47" y="584"/>
                  </a:cubicBezTo>
                  <a:cubicBezTo>
                    <a:pt x="47" y="584"/>
                    <a:pt x="47" y="584"/>
                    <a:pt x="47" y="584"/>
                  </a:cubicBezTo>
                  <a:cubicBezTo>
                    <a:pt x="46" y="583"/>
                    <a:pt x="46" y="583"/>
                    <a:pt x="46" y="583"/>
                  </a:cubicBezTo>
                  <a:cubicBezTo>
                    <a:pt x="47" y="584"/>
                    <a:pt x="47" y="584"/>
                    <a:pt x="47" y="584"/>
                  </a:cubicBezTo>
                  <a:cubicBezTo>
                    <a:pt x="47" y="584"/>
                    <a:pt x="47" y="584"/>
                    <a:pt x="47" y="584"/>
                  </a:cubicBezTo>
                  <a:cubicBezTo>
                    <a:pt x="47" y="584"/>
                    <a:pt x="47" y="584"/>
                    <a:pt x="47" y="584"/>
                  </a:cubicBezTo>
                  <a:cubicBezTo>
                    <a:pt x="47" y="584"/>
                    <a:pt x="47" y="584"/>
                    <a:pt x="47" y="584"/>
                  </a:cubicBezTo>
                  <a:cubicBezTo>
                    <a:pt x="47" y="584"/>
                    <a:pt x="47" y="584"/>
                    <a:pt x="47" y="584"/>
                  </a:cubicBezTo>
                  <a:cubicBezTo>
                    <a:pt x="47" y="584"/>
                    <a:pt x="47" y="584"/>
                    <a:pt x="47" y="584"/>
                  </a:cubicBezTo>
                  <a:cubicBezTo>
                    <a:pt x="47" y="584"/>
                    <a:pt x="48" y="583"/>
                    <a:pt x="51" y="579"/>
                  </a:cubicBezTo>
                  <a:cubicBezTo>
                    <a:pt x="51" y="578"/>
                    <a:pt x="52" y="577"/>
                    <a:pt x="53" y="576"/>
                  </a:cubicBezTo>
                  <a:cubicBezTo>
                    <a:pt x="53" y="575"/>
                    <a:pt x="53" y="575"/>
                    <a:pt x="53" y="575"/>
                  </a:cubicBezTo>
                  <a:cubicBezTo>
                    <a:pt x="53" y="575"/>
                    <a:pt x="53" y="575"/>
                    <a:pt x="53" y="575"/>
                  </a:cubicBezTo>
                  <a:cubicBezTo>
                    <a:pt x="53" y="575"/>
                    <a:pt x="53" y="575"/>
                    <a:pt x="53" y="575"/>
                  </a:cubicBezTo>
                  <a:cubicBezTo>
                    <a:pt x="53" y="575"/>
                    <a:pt x="53" y="575"/>
                    <a:pt x="50" y="566"/>
                  </a:cubicBezTo>
                  <a:cubicBezTo>
                    <a:pt x="48" y="563"/>
                    <a:pt x="46" y="557"/>
                    <a:pt x="43" y="549"/>
                  </a:cubicBezTo>
                  <a:cubicBezTo>
                    <a:pt x="42" y="550"/>
                    <a:pt x="42" y="550"/>
                    <a:pt x="42" y="550"/>
                  </a:cubicBezTo>
                  <a:cubicBezTo>
                    <a:pt x="43" y="550"/>
                    <a:pt x="43" y="550"/>
                    <a:pt x="43" y="550"/>
                  </a:cubicBezTo>
                  <a:cubicBezTo>
                    <a:pt x="43" y="550"/>
                    <a:pt x="43" y="550"/>
                    <a:pt x="51" y="540"/>
                  </a:cubicBezTo>
                  <a:cubicBezTo>
                    <a:pt x="52" y="538"/>
                    <a:pt x="53" y="537"/>
                    <a:pt x="54" y="536"/>
                  </a:cubicBezTo>
                  <a:cubicBezTo>
                    <a:pt x="54" y="535"/>
                    <a:pt x="54" y="535"/>
                    <a:pt x="54" y="535"/>
                  </a:cubicBezTo>
                  <a:cubicBezTo>
                    <a:pt x="54" y="534"/>
                    <a:pt x="54" y="534"/>
                    <a:pt x="54" y="534"/>
                  </a:cubicBezTo>
                  <a:cubicBezTo>
                    <a:pt x="54" y="534"/>
                    <a:pt x="54" y="534"/>
                    <a:pt x="51" y="525"/>
                  </a:cubicBezTo>
                  <a:cubicBezTo>
                    <a:pt x="51" y="525"/>
                    <a:pt x="51" y="525"/>
                    <a:pt x="51" y="525"/>
                  </a:cubicBezTo>
                  <a:cubicBezTo>
                    <a:pt x="51" y="524"/>
                    <a:pt x="50" y="523"/>
                    <a:pt x="50" y="522"/>
                  </a:cubicBezTo>
                  <a:cubicBezTo>
                    <a:pt x="49" y="523"/>
                    <a:pt x="49" y="523"/>
                    <a:pt x="49" y="523"/>
                  </a:cubicBezTo>
                  <a:cubicBezTo>
                    <a:pt x="50" y="523"/>
                    <a:pt x="50" y="523"/>
                    <a:pt x="50" y="523"/>
                  </a:cubicBezTo>
                  <a:cubicBezTo>
                    <a:pt x="50" y="523"/>
                    <a:pt x="50" y="523"/>
                    <a:pt x="51" y="522"/>
                  </a:cubicBezTo>
                  <a:cubicBezTo>
                    <a:pt x="51" y="521"/>
                    <a:pt x="52" y="520"/>
                    <a:pt x="52" y="518"/>
                  </a:cubicBezTo>
                  <a:cubicBezTo>
                    <a:pt x="52" y="518"/>
                    <a:pt x="52" y="518"/>
                    <a:pt x="52" y="518"/>
                  </a:cubicBezTo>
                  <a:cubicBezTo>
                    <a:pt x="55" y="513"/>
                    <a:pt x="59" y="505"/>
                    <a:pt x="64" y="497"/>
                  </a:cubicBezTo>
                  <a:cubicBezTo>
                    <a:pt x="67" y="494"/>
                    <a:pt x="70" y="490"/>
                    <a:pt x="73" y="487"/>
                  </a:cubicBezTo>
                  <a:cubicBezTo>
                    <a:pt x="76" y="485"/>
                    <a:pt x="79" y="483"/>
                    <a:pt x="81" y="482"/>
                  </a:cubicBezTo>
                  <a:cubicBezTo>
                    <a:pt x="81" y="482"/>
                    <a:pt x="81" y="482"/>
                    <a:pt x="81" y="482"/>
                  </a:cubicBezTo>
                  <a:cubicBezTo>
                    <a:pt x="82" y="482"/>
                    <a:pt x="82" y="482"/>
                    <a:pt x="82" y="482"/>
                  </a:cubicBezTo>
                  <a:cubicBezTo>
                    <a:pt x="84" y="481"/>
                    <a:pt x="87" y="481"/>
                    <a:pt x="90" y="481"/>
                  </a:cubicBezTo>
                  <a:cubicBezTo>
                    <a:pt x="97" y="481"/>
                    <a:pt x="105" y="482"/>
                    <a:pt x="111" y="484"/>
                  </a:cubicBezTo>
                  <a:cubicBezTo>
                    <a:pt x="114" y="484"/>
                    <a:pt x="116" y="485"/>
                    <a:pt x="118" y="485"/>
                  </a:cubicBezTo>
                  <a:cubicBezTo>
                    <a:pt x="120" y="486"/>
                    <a:pt x="121" y="486"/>
                    <a:pt x="121" y="486"/>
                  </a:cubicBezTo>
                  <a:cubicBezTo>
                    <a:pt x="122" y="486"/>
                    <a:pt x="122" y="486"/>
                    <a:pt x="122" y="486"/>
                  </a:cubicBezTo>
                  <a:cubicBezTo>
                    <a:pt x="123" y="485"/>
                    <a:pt x="123" y="485"/>
                    <a:pt x="123" y="485"/>
                  </a:cubicBezTo>
                  <a:cubicBezTo>
                    <a:pt x="123" y="485"/>
                    <a:pt x="123" y="485"/>
                    <a:pt x="130" y="469"/>
                  </a:cubicBezTo>
                  <a:cubicBezTo>
                    <a:pt x="130" y="469"/>
                    <a:pt x="130" y="469"/>
                    <a:pt x="130" y="469"/>
                  </a:cubicBezTo>
                  <a:cubicBezTo>
                    <a:pt x="130" y="468"/>
                    <a:pt x="130" y="468"/>
                    <a:pt x="130" y="468"/>
                  </a:cubicBezTo>
                  <a:cubicBezTo>
                    <a:pt x="130" y="468"/>
                    <a:pt x="130" y="468"/>
                    <a:pt x="128" y="448"/>
                  </a:cubicBezTo>
                  <a:cubicBezTo>
                    <a:pt x="128" y="447"/>
                    <a:pt x="128" y="447"/>
                    <a:pt x="128" y="447"/>
                  </a:cubicBezTo>
                  <a:cubicBezTo>
                    <a:pt x="128" y="447"/>
                    <a:pt x="128" y="447"/>
                    <a:pt x="128" y="447"/>
                  </a:cubicBezTo>
                  <a:cubicBezTo>
                    <a:pt x="128" y="447"/>
                    <a:pt x="128" y="447"/>
                    <a:pt x="120" y="442"/>
                  </a:cubicBezTo>
                  <a:cubicBezTo>
                    <a:pt x="118" y="440"/>
                    <a:pt x="114" y="437"/>
                    <a:pt x="109" y="433"/>
                  </a:cubicBezTo>
                  <a:cubicBezTo>
                    <a:pt x="108" y="435"/>
                    <a:pt x="108" y="435"/>
                    <a:pt x="108" y="435"/>
                  </a:cubicBezTo>
                  <a:cubicBezTo>
                    <a:pt x="109" y="435"/>
                    <a:pt x="109" y="435"/>
                    <a:pt x="109" y="435"/>
                  </a:cubicBezTo>
                  <a:cubicBezTo>
                    <a:pt x="109" y="435"/>
                    <a:pt x="109" y="435"/>
                    <a:pt x="113" y="429"/>
                  </a:cubicBezTo>
                  <a:cubicBezTo>
                    <a:pt x="114" y="428"/>
                    <a:pt x="114" y="428"/>
                    <a:pt x="114" y="428"/>
                  </a:cubicBezTo>
                  <a:cubicBezTo>
                    <a:pt x="113" y="428"/>
                    <a:pt x="113" y="428"/>
                    <a:pt x="113" y="428"/>
                  </a:cubicBezTo>
                  <a:cubicBezTo>
                    <a:pt x="113" y="427"/>
                    <a:pt x="113" y="427"/>
                    <a:pt x="113" y="426"/>
                  </a:cubicBezTo>
                  <a:cubicBezTo>
                    <a:pt x="113" y="423"/>
                    <a:pt x="114" y="421"/>
                    <a:pt x="116" y="418"/>
                  </a:cubicBezTo>
                  <a:cubicBezTo>
                    <a:pt x="117" y="416"/>
                    <a:pt x="119" y="413"/>
                    <a:pt x="120" y="409"/>
                  </a:cubicBezTo>
                  <a:cubicBezTo>
                    <a:pt x="120" y="409"/>
                    <a:pt x="120" y="409"/>
                    <a:pt x="120" y="409"/>
                  </a:cubicBezTo>
                  <a:cubicBezTo>
                    <a:pt x="122" y="404"/>
                    <a:pt x="123" y="401"/>
                    <a:pt x="125" y="396"/>
                  </a:cubicBezTo>
                  <a:cubicBezTo>
                    <a:pt x="125" y="396"/>
                    <a:pt x="125" y="396"/>
                    <a:pt x="125" y="396"/>
                  </a:cubicBezTo>
                  <a:cubicBezTo>
                    <a:pt x="128" y="386"/>
                    <a:pt x="131" y="381"/>
                    <a:pt x="133" y="371"/>
                  </a:cubicBezTo>
                  <a:cubicBezTo>
                    <a:pt x="133" y="371"/>
                    <a:pt x="133" y="371"/>
                    <a:pt x="133" y="371"/>
                  </a:cubicBezTo>
                  <a:cubicBezTo>
                    <a:pt x="133" y="368"/>
                    <a:pt x="134" y="366"/>
                    <a:pt x="134" y="362"/>
                  </a:cubicBezTo>
                  <a:cubicBezTo>
                    <a:pt x="134" y="362"/>
                    <a:pt x="134" y="362"/>
                    <a:pt x="134" y="362"/>
                  </a:cubicBezTo>
                  <a:cubicBezTo>
                    <a:pt x="134" y="362"/>
                    <a:pt x="134" y="361"/>
                    <a:pt x="134" y="361"/>
                  </a:cubicBezTo>
                  <a:cubicBezTo>
                    <a:pt x="134" y="355"/>
                    <a:pt x="133" y="351"/>
                    <a:pt x="133" y="345"/>
                  </a:cubicBezTo>
                  <a:cubicBezTo>
                    <a:pt x="133" y="345"/>
                    <a:pt x="133" y="345"/>
                    <a:pt x="133" y="345"/>
                  </a:cubicBezTo>
                  <a:cubicBezTo>
                    <a:pt x="133" y="345"/>
                    <a:pt x="133" y="345"/>
                    <a:pt x="133" y="345"/>
                  </a:cubicBezTo>
                  <a:cubicBezTo>
                    <a:pt x="133" y="344"/>
                    <a:pt x="133" y="344"/>
                    <a:pt x="133" y="344"/>
                  </a:cubicBezTo>
                  <a:cubicBezTo>
                    <a:pt x="133" y="342"/>
                    <a:pt x="133" y="340"/>
                    <a:pt x="134" y="337"/>
                  </a:cubicBezTo>
                  <a:cubicBezTo>
                    <a:pt x="134" y="337"/>
                    <a:pt x="134" y="337"/>
                    <a:pt x="134" y="337"/>
                  </a:cubicBezTo>
                  <a:cubicBezTo>
                    <a:pt x="134" y="331"/>
                    <a:pt x="135" y="327"/>
                    <a:pt x="136" y="321"/>
                  </a:cubicBezTo>
                  <a:cubicBezTo>
                    <a:pt x="134" y="321"/>
                    <a:pt x="134" y="321"/>
                    <a:pt x="134" y="321"/>
                  </a:cubicBezTo>
                  <a:cubicBezTo>
                    <a:pt x="136" y="321"/>
                    <a:pt x="136" y="321"/>
                    <a:pt x="136" y="321"/>
                  </a:cubicBezTo>
                  <a:cubicBezTo>
                    <a:pt x="136" y="311"/>
                    <a:pt x="136" y="305"/>
                    <a:pt x="137" y="295"/>
                  </a:cubicBezTo>
                  <a:cubicBezTo>
                    <a:pt x="137" y="295"/>
                    <a:pt x="137" y="295"/>
                    <a:pt x="137" y="295"/>
                  </a:cubicBezTo>
                  <a:cubicBezTo>
                    <a:pt x="137" y="295"/>
                    <a:pt x="137" y="295"/>
                    <a:pt x="137" y="295"/>
                  </a:cubicBezTo>
                  <a:cubicBezTo>
                    <a:pt x="138" y="289"/>
                    <a:pt x="139" y="285"/>
                    <a:pt x="140" y="279"/>
                  </a:cubicBezTo>
                  <a:cubicBezTo>
                    <a:pt x="140" y="279"/>
                    <a:pt x="140" y="279"/>
                    <a:pt x="140" y="279"/>
                  </a:cubicBezTo>
                  <a:cubicBezTo>
                    <a:pt x="140" y="279"/>
                    <a:pt x="140" y="279"/>
                    <a:pt x="140" y="279"/>
                  </a:cubicBezTo>
                  <a:cubicBezTo>
                    <a:pt x="140" y="278"/>
                    <a:pt x="140" y="278"/>
                    <a:pt x="140" y="277"/>
                  </a:cubicBezTo>
                  <a:cubicBezTo>
                    <a:pt x="140" y="276"/>
                    <a:pt x="140" y="276"/>
                    <a:pt x="141" y="276"/>
                  </a:cubicBezTo>
                  <a:cubicBezTo>
                    <a:pt x="141" y="276"/>
                    <a:pt x="141" y="276"/>
                    <a:pt x="141" y="276"/>
                  </a:cubicBezTo>
                  <a:cubicBezTo>
                    <a:pt x="141" y="276"/>
                    <a:pt x="141" y="276"/>
                    <a:pt x="141" y="276"/>
                  </a:cubicBezTo>
                  <a:cubicBezTo>
                    <a:pt x="141" y="275"/>
                    <a:pt x="142" y="275"/>
                    <a:pt x="143" y="275"/>
                  </a:cubicBezTo>
                  <a:cubicBezTo>
                    <a:pt x="143" y="275"/>
                    <a:pt x="145" y="275"/>
                    <a:pt x="146" y="275"/>
                  </a:cubicBezTo>
                  <a:cubicBezTo>
                    <a:pt x="146" y="275"/>
                    <a:pt x="146" y="275"/>
                    <a:pt x="146" y="275"/>
                  </a:cubicBezTo>
                  <a:cubicBezTo>
                    <a:pt x="148" y="274"/>
                    <a:pt x="150" y="273"/>
                    <a:pt x="152" y="272"/>
                  </a:cubicBezTo>
                  <a:cubicBezTo>
                    <a:pt x="152" y="272"/>
                    <a:pt x="152" y="272"/>
                    <a:pt x="152" y="272"/>
                  </a:cubicBezTo>
                  <a:cubicBezTo>
                    <a:pt x="155" y="272"/>
                    <a:pt x="157" y="271"/>
                    <a:pt x="159" y="270"/>
                  </a:cubicBezTo>
                  <a:cubicBezTo>
                    <a:pt x="162" y="268"/>
                    <a:pt x="164" y="267"/>
                    <a:pt x="165" y="264"/>
                  </a:cubicBezTo>
                  <a:cubicBezTo>
                    <a:pt x="165" y="264"/>
                    <a:pt x="165" y="264"/>
                    <a:pt x="165" y="264"/>
                  </a:cubicBezTo>
                  <a:cubicBezTo>
                    <a:pt x="167" y="260"/>
                    <a:pt x="167" y="257"/>
                    <a:pt x="167" y="253"/>
                  </a:cubicBezTo>
                  <a:cubicBezTo>
                    <a:pt x="167" y="251"/>
                    <a:pt x="167" y="248"/>
                    <a:pt x="167" y="245"/>
                  </a:cubicBezTo>
                  <a:cubicBezTo>
                    <a:pt x="167" y="244"/>
                    <a:pt x="167" y="244"/>
                    <a:pt x="167" y="244"/>
                  </a:cubicBezTo>
                  <a:cubicBezTo>
                    <a:pt x="167" y="244"/>
                    <a:pt x="167" y="244"/>
                    <a:pt x="167" y="244"/>
                  </a:cubicBezTo>
                  <a:cubicBezTo>
                    <a:pt x="167" y="244"/>
                    <a:pt x="167" y="244"/>
                    <a:pt x="167" y="244"/>
                  </a:cubicBezTo>
                  <a:cubicBezTo>
                    <a:pt x="167" y="243"/>
                    <a:pt x="167" y="242"/>
                    <a:pt x="167" y="241"/>
                  </a:cubicBezTo>
                  <a:cubicBezTo>
                    <a:pt x="167" y="240"/>
                    <a:pt x="167" y="240"/>
                    <a:pt x="168" y="239"/>
                  </a:cubicBezTo>
                  <a:cubicBezTo>
                    <a:pt x="168" y="239"/>
                    <a:pt x="168" y="239"/>
                    <a:pt x="168" y="239"/>
                  </a:cubicBezTo>
                  <a:cubicBezTo>
                    <a:pt x="168" y="239"/>
                    <a:pt x="168" y="239"/>
                    <a:pt x="168" y="239"/>
                  </a:cubicBezTo>
                  <a:cubicBezTo>
                    <a:pt x="168" y="238"/>
                    <a:pt x="169" y="237"/>
                    <a:pt x="171" y="237"/>
                  </a:cubicBezTo>
                  <a:cubicBezTo>
                    <a:pt x="172" y="236"/>
                    <a:pt x="174" y="236"/>
                    <a:pt x="175" y="234"/>
                  </a:cubicBezTo>
                  <a:cubicBezTo>
                    <a:pt x="174" y="233"/>
                    <a:pt x="174" y="233"/>
                    <a:pt x="174" y="233"/>
                  </a:cubicBezTo>
                  <a:cubicBezTo>
                    <a:pt x="175" y="234"/>
                    <a:pt x="175" y="234"/>
                    <a:pt x="175" y="234"/>
                  </a:cubicBezTo>
                  <a:cubicBezTo>
                    <a:pt x="176" y="233"/>
                    <a:pt x="176" y="233"/>
                    <a:pt x="176" y="232"/>
                  </a:cubicBezTo>
                  <a:cubicBezTo>
                    <a:pt x="176" y="232"/>
                    <a:pt x="176" y="232"/>
                    <a:pt x="177" y="232"/>
                  </a:cubicBezTo>
                  <a:cubicBezTo>
                    <a:pt x="177" y="232"/>
                    <a:pt x="177" y="232"/>
                    <a:pt x="177" y="232"/>
                  </a:cubicBezTo>
                  <a:cubicBezTo>
                    <a:pt x="179" y="229"/>
                    <a:pt x="181" y="227"/>
                    <a:pt x="182" y="224"/>
                  </a:cubicBezTo>
                  <a:cubicBezTo>
                    <a:pt x="184" y="222"/>
                    <a:pt x="185" y="219"/>
                    <a:pt x="186" y="215"/>
                  </a:cubicBezTo>
                  <a:cubicBezTo>
                    <a:pt x="186" y="215"/>
                    <a:pt x="186" y="215"/>
                    <a:pt x="186" y="215"/>
                  </a:cubicBezTo>
                  <a:cubicBezTo>
                    <a:pt x="186" y="215"/>
                    <a:pt x="186" y="215"/>
                    <a:pt x="186" y="215"/>
                  </a:cubicBezTo>
                  <a:cubicBezTo>
                    <a:pt x="187" y="210"/>
                    <a:pt x="187" y="207"/>
                    <a:pt x="188" y="203"/>
                  </a:cubicBezTo>
                  <a:cubicBezTo>
                    <a:pt x="187" y="202"/>
                    <a:pt x="187" y="202"/>
                    <a:pt x="187" y="202"/>
                  </a:cubicBezTo>
                  <a:cubicBezTo>
                    <a:pt x="188" y="203"/>
                    <a:pt x="188" y="203"/>
                    <a:pt x="188" y="203"/>
                  </a:cubicBezTo>
                  <a:cubicBezTo>
                    <a:pt x="192" y="196"/>
                    <a:pt x="194" y="191"/>
                    <a:pt x="194" y="184"/>
                  </a:cubicBezTo>
                  <a:cubicBezTo>
                    <a:pt x="194" y="183"/>
                    <a:pt x="194" y="182"/>
                    <a:pt x="194" y="181"/>
                  </a:cubicBezTo>
                  <a:cubicBezTo>
                    <a:pt x="194" y="181"/>
                    <a:pt x="194" y="181"/>
                    <a:pt x="194" y="181"/>
                  </a:cubicBezTo>
                  <a:cubicBezTo>
                    <a:pt x="193" y="177"/>
                    <a:pt x="192" y="173"/>
                    <a:pt x="191" y="170"/>
                  </a:cubicBezTo>
                  <a:cubicBezTo>
                    <a:pt x="190" y="167"/>
                    <a:pt x="189" y="164"/>
                    <a:pt x="189" y="161"/>
                  </a:cubicBezTo>
                  <a:cubicBezTo>
                    <a:pt x="189" y="161"/>
                    <a:pt x="189" y="161"/>
                    <a:pt x="189" y="161"/>
                  </a:cubicBezTo>
                  <a:cubicBezTo>
                    <a:pt x="189" y="160"/>
                    <a:pt x="189" y="160"/>
                    <a:pt x="189" y="160"/>
                  </a:cubicBezTo>
                  <a:cubicBezTo>
                    <a:pt x="189" y="160"/>
                    <a:pt x="189" y="160"/>
                    <a:pt x="189" y="160"/>
                  </a:cubicBezTo>
                  <a:cubicBezTo>
                    <a:pt x="189" y="160"/>
                    <a:pt x="190" y="159"/>
                    <a:pt x="190" y="159"/>
                  </a:cubicBezTo>
                  <a:cubicBezTo>
                    <a:pt x="191" y="158"/>
                    <a:pt x="191" y="158"/>
                    <a:pt x="192" y="157"/>
                  </a:cubicBezTo>
                  <a:cubicBezTo>
                    <a:pt x="192" y="157"/>
                    <a:pt x="192" y="157"/>
                    <a:pt x="192" y="157"/>
                  </a:cubicBezTo>
                  <a:cubicBezTo>
                    <a:pt x="192" y="157"/>
                    <a:pt x="192" y="157"/>
                    <a:pt x="192" y="157"/>
                  </a:cubicBezTo>
                  <a:cubicBezTo>
                    <a:pt x="195" y="154"/>
                    <a:pt x="197" y="153"/>
                    <a:pt x="199" y="149"/>
                  </a:cubicBezTo>
                  <a:cubicBezTo>
                    <a:pt x="199" y="149"/>
                    <a:pt x="199" y="149"/>
                    <a:pt x="199" y="149"/>
                  </a:cubicBezTo>
                  <a:cubicBezTo>
                    <a:pt x="204" y="143"/>
                    <a:pt x="206" y="139"/>
                    <a:pt x="210" y="131"/>
                  </a:cubicBezTo>
                  <a:cubicBezTo>
                    <a:pt x="210" y="131"/>
                    <a:pt x="210" y="131"/>
                    <a:pt x="210" y="131"/>
                  </a:cubicBezTo>
                  <a:cubicBezTo>
                    <a:pt x="211" y="129"/>
                    <a:pt x="212" y="128"/>
                    <a:pt x="213" y="126"/>
                  </a:cubicBezTo>
                  <a:cubicBezTo>
                    <a:pt x="214" y="125"/>
                    <a:pt x="215" y="123"/>
                    <a:pt x="216" y="121"/>
                  </a:cubicBezTo>
                  <a:cubicBezTo>
                    <a:pt x="216" y="121"/>
                    <a:pt x="216" y="121"/>
                    <a:pt x="216" y="121"/>
                  </a:cubicBezTo>
                  <a:cubicBezTo>
                    <a:pt x="216" y="121"/>
                    <a:pt x="216" y="121"/>
                    <a:pt x="216" y="121"/>
                  </a:cubicBezTo>
                  <a:cubicBezTo>
                    <a:pt x="217" y="118"/>
                    <a:pt x="218" y="116"/>
                    <a:pt x="219" y="114"/>
                  </a:cubicBezTo>
                  <a:cubicBezTo>
                    <a:pt x="219" y="114"/>
                    <a:pt x="219" y="114"/>
                    <a:pt x="219" y="114"/>
                  </a:cubicBezTo>
                  <a:cubicBezTo>
                    <a:pt x="219" y="114"/>
                    <a:pt x="220" y="113"/>
                    <a:pt x="221" y="113"/>
                  </a:cubicBezTo>
                  <a:cubicBezTo>
                    <a:pt x="222" y="112"/>
                    <a:pt x="223" y="112"/>
                    <a:pt x="224" y="111"/>
                  </a:cubicBezTo>
                  <a:cubicBezTo>
                    <a:pt x="223" y="110"/>
                    <a:pt x="223" y="110"/>
                    <a:pt x="223" y="110"/>
                  </a:cubicBezTo>
                  <a:cubicBezTo>
                    <a:pt x="224" y="111"/>
                    <a:pt x="224" y="111"/>
                    <a:pt x="224" y="111"/>
                  </a:cubicBezTo>
                  <a:cubicBezTo>
                    <a:pt x="227" y="110"/>
                    <a:pt x="229" y="108"/>
                    <a:pt x="233" y="108"/>
                  </a:cubicBezTo>
                  <a:cubicBezTo>
                    <a:pt x="233" y="108"/>
                    <a:pt x="234" y="108"/>
                    <a:pt x="234" y="108"/>
                  </a:cubicBezTo>
                  <a:cubicBezTo>
                    <a:pt x="236" y="108"/>
                    <a:pt x="238" y="109"/>
                    <a:pt x="239" y="110"/>
                  </a:cubicBezTo>
                  <a:cubicBezTo>
                    <a:pt x="241" y="111"/>
                    <a:pt x="243" y="112"/>
                    <a:pt x="244" y="114"/>
                  </a:cubicBezTo>
                  <a:cubicBezTo>
                    <a:pt x="245" y="115"/>
                    <a:pt x="245" y="115"/>
                    <a:pt x="245" y="115"/>
                  </a:cubicBezTo>
                  <a:cubicBezTo>
                    <a:pt x="246" y="114"/>
                    <a:pt x="246" y="114"/>
                    <a:pt x="246" y="114"/>
                  </a:cubicBezTo>
                  <a:cubicBezTo>
                    <a:pt x="248" y="113"/>
                    <a:pt x="249" y="113"/>
                    <a:pt x="250" y="111"/>
                  </a:cubicBezTo>
                  <a:cubicBezTo>
                    <a:pt x="250" y="111"/>
                    <a:pt x="250" y="111"/>
                    <a:pt x="250" y="111"/>
                  </a:cubicBezTo>
                  <a:cubicBezTo>
                    <a:pt x="250" y="111"/>
                    <a:pt x="250" y="111"/>
                    <a:pt x="250" y="111"/>
                  </a:cubicBezTo>
                  <a:cubicBezTo>
                    <a:pt x="253" y="109"/>
                    <a:pt x="254" y="106"/>
                    <a:pt x="255" y="103"/>
                  </a:cubicBezTo>
                  <a:cubicBezTo>
                    <a:pt x="255" y="103"/>
                    <a:pt x="255" y="103"/>
                    <a:pt x="255" y="103"/>
                  </a:cubicBezTo>
                  <a:cubicBezTo>
                    <a:pt x="255" y="103"/>
                    <a:pt x="255" y="103"/>
                    <a:pt x="255" y="103"/>
                  </a:cubicBezTo>
                  <a:cubicBezTo>
                    <a:pt x="254" y="103"/>
                    <a:pt x="254" y="103"/>
                    <a:pt x="254" y="103"/>
                  </a:cubicBezTo>
                  <a:cubicBezTo>
                    <a:pt x="255" y="103"/>
                    <a:pt x="255" y="103"/>
                    <a:pt x="255" y="103"/>
                  </a:cubicBezTo>
                  <a:cubicBezTo>
                    <a:pt x="255" y="103"/>
                    <a:pt x="255" y="103"/>
                    <a:pt x="255" y="103"/>
                  </a:cubicBezTo>
                  <a:cubicBezTo>
                    <a:pt x="254" y="103"/>
                    <a:pt x="254" y="103"/>
                    <a:pt x="254" y="103"/>
                  </a:cubicBezTo>
                  <a:cubicBezTo>
                    <a:pt x="255" y="103"/>
                    <a:pt x="255" y="103"/>
                    <a:pt x="255" y="103"/>
                  </a:cubicBezTo>
                  <a:cubicBezTo>
                    <a:pt x="255" y="103"/>
                    <a:pt x="255" y="103"/>
                    <a:pt x="255" y="103"/>
                  </a:cubicBezTo>
                  <a:cubicBezTo>
                    <a:pt x="255" y="103"/>
                    <a:pt x="255" y="102"/>
                    <a:pt x="255" y="102"/>
                  </a:cubicBezTo>
                  <a:cubicBezTo>
                    <a:pt x="254" y="102"/>
                    <a:pt x="254" y="102"/>
                    <a:pt x="254" y="102"/>
                  </a:cubicBezTo>
                  <a:cubicBezTo>
                    <a:pt x="255" y="102"/>
                    <a:pt x="255" y="102"/>
                    <a:pt x="255" y="102"/>
                  </a:cubicBezTo>
                  <a:cubicBezTo>
                    <a:pt x="255" y="101"/>
                    <a:pt x="255" y="101"/>
                    <a:pt x="255" y="101"/>
                  </a:cubicBezTo>
                  <a:cubicBezTo>
                    <a:pt x="255" y="100"/>
                    <a:pt x="255" y="99"/>
                    <a:pt x="255" y="98"/>
                  </a:cubicBezTo>
                  <a:cubicBezTo>
                    <a:pt x="255" y="97"/>
                    <a:pt x="255" y="97"/>
                    <a:pt x="255" y="97"/>
                  </a:cubicBezTo>
                  <a:cubicBezTo>
                    <a:pt x="255" y="97"/>
                    <a:pt x="255" y="97"/>
                    <a:pt x="255" y="97"/>
                  </a:cubicBezTo>
                  <a:cubicBezTo>
                    <a:pt x="255" y="97"/>
                    <a:pt x="255" y="97"/>
                    <a:pt x="255" y="97"/>
                  </a:cubicBezTo>
                  <a:cubicBezTo>
                    <a:pt x="255" y="97"/>
                    <a:pt x="255" y="97"/>
                    <a:pt x="255" y="97"/>
                  </a:cubicBezTo>
                  <a:cubicBezTo>
                    <a:pt x="255" y="97"/>
                    <a:pt x="255" y="97"/>
                    <a:pt x="255" y="97"/>
                  </a:cubicBezTo>
                  <a:cubicBezTo>
                    <a:pt x="255" y="97"/>
                    <a:pt x="255" y="97"/>
                    <a:pt x="255" y="97"/>
                  </a:cubicBezTo>
                  <a:cubicBezTo>
                    <a:pt x="255" y="97"/>
                    <a:pt x="255" y="97"/>
                    <a:pt x="255" y="97"/>
                  </a:cubicBezTo>
                  <a:cubicBezTo>
                    <a:pt x="255" y="97"/>
                    <a:pt x="255" y="97"/>
                    <a:pt x="255" y="97"/>
                  </a:cubicBezTo>
                  <a:cubicBezTo>
                    <a:pt x="255" y="97"/>
                    <a:pt x="255" y="97"/>
                    <a:pt x="255" y="97"/>
                  </a:cubicBezTo>
                  <a:cubicBezTo>
                    <a:pt x="255" y="97"/>
                    <a:pt x="256" y="97"/>
                    <a:pt x="256" y="96"/>
                  </a:cubicBezTo>
                  <a:cubicBezTo>
                    <a:pt x="256" y="96"/>
                    <a:pt x="256" y="96"/>
                    <a:pt x="256" y="96"/>
                  </a:cubicBezTo>
                  <a:cubicBezTo>
                    <a:pt x="256" y="96"/>
                    <a:pt x="256" y="96"/>
                    <a:pt x="256" y="96"/>
                  </a:cubicBezTo>
                  <a:cubicBezTo>
                    <a:pt x="256" y="95"/>
                    <a:pt x="256" y="95"/>
                    <a:pt x="256" y="94"/>
                  </a:cubicBezTo>
                  <a:cubicBezTo>
                    <a:pt x="256" y="92"/>
                    <a:pt x="256" y="90"/>
                    <a:pt x="255" y="88"/>
                  </a:cubicBezTo>
                  <a:cubicBezTo>
                    <a:pt x="255" y="88"/>
                    <a:pt x="255" y="88"/>
                    <a:pt x="255" y="88"/>
                  </a:cubicBezTo>
                  <a:cubicBezTo>
                    <a:pt x="255" y="87"/>
                    <a:pt x="255" y="86"/>
                    <a:pt x="255" y="86"/>
                  </a:cubicBezTo>
                  <a:cubicBezTo>
                    <a:pt x="255" y="83"/>
                    <a:pt x="256" y="81"/>
                    <a:pt x="258" y="77"/>
                  </a:cubicBezTo>
                  <a:cubicBezTo>
                    <a:pt x="258" y="77"/>
                    <a:pt x="258" y="77"/>
                    <a:pt x="258" y="77"/>
                  </a:cubicBezTo>
                  <a:cubicBezTo>
                    <a:pt x="258" y="77"/>
                    <a:pt x="258" y="77"/>
                    <a:pt x="258" y="77"/>
                  </a:cubicBezTo>
                  <a:cubicBezTo>
                    <a:pt x="258" y="77"/>
                    <a:pt x="258" y="76"/>
                    <a:pt x="259" y="76"/>
                  </a:cubicBezTo>
                  <a:cubicBezTo>
                    <a:pt x="259" y="75"/>
                    <a:pt x="260" y="74"/>
                    <a:pt x="260" y="73"/>
                  </a:cubicBezTo>
                  <a:cubicBezTo>
                    <a:pt x="259" y="73"/>
                    <a:pt x="259" y="73"/>
                    <a:pt x="259" y="73"/>
                  </a:cubicBezTo>
                  <a:cubicBezTo>
                    <a:pt x="260" y="73"/>
                    <a:pt x="260" y="73"/>
                    <a:pt x="260" y="73"/>
                  </a:cubicBezTo>
                  <a:cubicBezTo>
                    <a:pt x="260" y="72"/>
                    <a:pt x="260" y="71"/>
                    <a:pt x="260" y="71"/>
                  </a:cubicBezTo>
                  <a:cubicBezTo>
                    <a:pt x="260" y="71"/>
                    <a:pt x="260" y="71"/>
                    <a:pt x="260" y="71"/>
                  </a:cubicBezTo>
                  <a:cubicBezTo>
                    <a:pt x="261" y="68"/>
                    <a:pt x="261" y="68"/>
                    <a:pt x="261" y="68"/>
                  </a:cubicBezTo>
                  <a:cubicBezTo>
                    <a:pt x="260" y="68"/>
                    <a:pt x="260" y="68"/>
                    <a:pt x="260" y="68"/>
                  </a:cubicBezTo>
                  <a:cubicBezTo>
                    <a:pt x="261" y="68"/>
                    <a:pt x="261" y="68"/>
                    <a:pt x="261" y="68"/>
                  </a:cubicBezTo>
                  <a:cubicBezTo>
                    <a:pt x="261" y="68"/>
                    <a:pt x="261" y="67"/>
                    <a:pt x="262" y="67"/>
                  </a:cubicBezTo>
                  <a:cubicBezTo>
                    <a:pt x="262" y="67"/>
                    <a:pt x="262" y="67"/>
                    <a:pt x="262" y="67"/>
                  </a:cubicBezTo>
                  <a:cubicBezTo>
                    <a:pt x="261" y="67"/>
                    <a:pt x="261" y="67"/>
                    <a:pt x="261" y="67"/>
                  </a:cubicBezTo>
                  <a:cubicBezTo>
                    <a:pt x="261" y="67"/>
                    <a:pt x="261" y="67"/>
                    <a:pt x="261" y="67"/>
                  </a:cubicBezTo>
                  <a:cubicBezTo>
                    <a:pt x="262" y="67"/>
                    <a:pt x="262" y="67"/>
                    <a:pt x="262" y="67"/>
                  </a:cubicBezTo>
                  <a:cubicBezTo>
                    <a:pt x="261" y="67"/>
                    <a:pt x="261" y="67"/>
                    <a:pt x="261" y="67"/>
                  </a:cubicBezTo>
                  <a:cubicBezTo>
                    <a:pt x="261" y="67"/>
                    <a:pt x="261" y="67"/>
                    <a:pt x="261" y="67"/>
                  </a:cubicBezTo>
                  <a:cubicBezTo>
                    <a:pt x="261" y="67"/>
                    <a:pt x="261" y="67"/>
                    <a:pt x="261" y="67"/>
                  </a:cubicBezTo>
                  <a:cubicBezTo>
                    <a:pt x="261" y="67"/>
                    <a:pt x="261" y="67"/>
                    <a:pt x="261" y="67"/>
                  </a:cubicBezTo>
                  <a:cubicBezTo>
                    <a:pt x="261" y="67"/>
                    <a:pt x="261" y="67"/>
                    <a:pt x="261" y="67"/>
                  </a:cubicBezTo>
                  <a:cubicBezTo>
                    <a:pt x="261" y="67"/>
                    <a:pt x="261" y="67"/>
                    <a:pt x="261" y="67"/>
                  </a:cubicBezTo>
                  <a:cubicBezTo>
                    <a:pt x="261" y="67"/>
                    <a:pt x="261" y="67"/>
                    <a:pt x="261" y="67"/>
                  </a:cubicBezTo>
                  <a:cubicBezTo>
                    <a:pt x="262" y="67"/>
                    <a:pt x="262" y="67"/>
                    <a:pt x="263" y="67"/>
                  </a:cubicBezTo>
                  <a:cubicBezTo>
                    <a:pt x="264" y="67"/>
                    <a:pt x="265" y="67"/>
                    <a:pt x="266" y="68"/>
                  </a:cubicBezTo>
                  <a:cubicBezTo>
                    <a:pt x="268" y="68"/>
                    <a:pt x="269" y="68"/>
                    <a:pt x="271" y="68"/>
                  </a:cubicBezTo>
                  <a:cubicBezTo>
                    <a:pt x="271" y="68"/>
                    <a:pt x="271" y="68"/>
                    <a:pt x="271" y="68"/>
                  </a:cubicBezTo>
                  <a:cubicBezTo>
                    <a:pt x="271" y="68"/>
                    <a:pt x="271" y="68"/>
                    <a:pt x="271" y="68"/>
                  </a:cubicBezTo>
                  <a:cubicBezTo>
                    <a:pt x="277" y="67"/>
                    <a:pt x="281" y="67"/>
                    <a:pt x="287" y="66"/>
                  </a:cubicBezTo>
                  <a:cubicBezTo>
                    <a:pt x="289" y="66"/>
                    <a:pt x="290" y="65"/>
                    <a:pt x="292" y="65"/>
                  </a:cubicBezTo>
                  <a:cubicBezTo>
                    <a:pt x="292" y="65"/>
                    <a:pt x="292" y="65"/>
                    <a:pt x="292" y="65"/>
                  </a:cubicBezTo>
                  <a:cubicBezTo>
                    <a:pt x="292" y="65"/>
                    <a:pt x="292" y="65"/>
                    <a:pt x="292" y="65"/>
                  </a:cubicBezTo>
                  <a:cubicBezTo>
                    <a:pt x="293" y="65"/>
                    <a:pt x="293" y="65"/>
                    <a:pt x="294" y="65"/>
                  </a:cubicBezTo>
                  <a:cubicBezTo>
                    <a:pt x="294" y="66"/>
                    <a:pt x="295" y="66"/>
                    <a:pt x="296" y="66"/>
                  </a:cubicBezTo>
                  <a:cubicBezTo>
                    <a:pt x="296" y="66"/>
                    <a:pt x="296" y="66"/>
                    <a:pt x="296" y="66"/>
                  </a:cubicBezTo>
                  <a:cubicBezTo>
                    <a:pt x="296" y="66"/>
                    <a:pt x="296" y="66"/>
                    <a:pt x="296" y="66"/>
                  </a:cubicBezTo>
                  <a:cubicBezTo>
                    <a:pt x="296" y="66"/>
                    <a:pt x="296" y="66"/>
                    <a:pt x="296" y="66"/>
                  </a:cubicBezTo>
                  <a:cubicBezTo>
                    <a:pt x="297" y="66"/>
                    <a:pt x="298" y="66"/>
                    <a:pt x="298" y="66"/>
                  </a:cubicBezTo>
                  <a:cubicBezTo>
                    <a:pt x="299" y="66"/>
                    <a:pt x="299" y="66"/>
                    <a:pt x="300" y="66"/>
                  </a:cubicBezTo>
                  <a:cubicBezTo>
                    <a:pt x="300" y="66"/>
                    <a:pt x="300" y="66"/>
                    <a:pt x="300" y="66"/>
                  </a:cubicBezTo>
                  <a:cubicBezTo>
                    <a:pt x="300" y="66"/>
                    <a:pt x="300" y="66"/>
                    <a:pt x="300" y="66"/>
                  </a:cubicBezTo>
                  <a:cubicBezTo>
                    <a:pt x="301" y="66"/>
                    <a:pt x="302" y="67"/>
                    <a:pt x="304" y="67"/>
                  </a:cubicBezTo>
                  <a:cubicBezTo>
                    <a:pt x="304" y="66"/>
                    <a:pt x="304" y="66"/>
                    <a:pt x="304" y="66"/>
                  </a:cubicBezTo>
                  <a:cubicBezTo>
                    <a:pt x="304" y="67"/>
                    <a:pt x="304" y="67"/>
                    <a:pt x="304" y="67"/>
                  </a:cubicBezTo>
                  <a:cubicBezTo>
                    <a:pt x="308" y="69"/>
                    <a:pt x="310" y="70"/>
                    <a:pt x="313" y="72"/>
                  </a:cubicBezTo>
                  <a:cubicBezTo>
                    <a:pt x="313" y="72"/>
                    <a:pt x="313" y="72"/>
                    <a:pt x="313" y="72"/>
                  </a:cubicBezTo>
                  <a:cubicBezTo>
                    <a:pt x="315" y="73"/>
                    <a:pt x="316" y="74"/>
                    <a:pt x="318" y="75"/>
                  </a:cubicBezTo>
                  <a:cubicBezTo>
                    <a:pt x="319" y="73"/>
                    <a:pt x="319" y="73"/>
                    <a:pt x="319" y="73"/>
                  </a:cubicBezTo>
                  <a:cubicBezTo>
                    <a:pt x="318" y="75"/>
                    <a:pt x="318" y="75"/>
                    <a:pt x="318" y="75"/>
                  </a:cubicBezTo>
                  <a:cubicBezTo>
                    <a:pt x="319" y="75"/>
                    <a:pt x="319" y="75"/>
                    <a:pt x="320" y="75"/>
                  </a:cubicBezTo>
                  <a:cubicBezTo>
                    <a:pt x="320" y="76"/>
                    <a:pt x="321" y="76"/>
                    <a:pt x="322" y="76"/>
                  </a:cubicBezTo>
                  <a:cubicBezTo>
                    <a:pt x="322" y="76"/>
                    <a:pt x="322" y="76"/>
                    <a:pt x="322" y="76"/>
                  </a:cubicBezTo>
                  <a:cubicBezTo>
                    <a:pt x="323" y="76"/>
                    <a:pt x="324" y="75"/>
                    <a:pt x="324" y="75"/>
                  </a:cubicBezTo>
                  <a:cubicBezTo>
                    <a:pt x="325" y="74"/>
                    <a:pt x="325" y="74"/>
                    <a:pt x="325" y="73"/>
                  </a:cubicBezTo>
                  <a:cubicBezTo>
                    <a:pt x="325" y="72"/>
                    <a:pt x="326" y="72"/>
                    <a:pt x="326" y="71"/>
                  </a:cubicBezTo>
                  <a:cubicBezTo>
                    <a:pt x="326" y="71"/>
                    <a:pt x="326" y="71"/>
                    <a:pt x="326" y="71"/>
                  </a:cubicBezTo>
                  <a:cubicBezTo>
                    <a:pt x="326" y="71"/>
                    <a:pt x="326" y="71"/>
                    <a:pt x="326" y="71"/>
                  </a:cubicBezTo>
                  <a:cubicBezTo>
                    <a:pt x="326" y="71"/>
                    <a:pt x="327" y="70"/>
                    <a:pt x="327" y="69"/>
                  </a:cubicBezTo>
                  <a:cubicBezTo>
                    <a:pt x="327" y="68"/>
                    <a:pt x="328" y="68"/>
                    <a:pt x="328" y="66"/>
                  </a:cubicBezTo>
                  <a:cubicBezTo>
                    <a:pt x="328" y="66"/>
                    <a:pt x="328" y="66"/>
                    <a:pt x="328" y="66"/>
                  </a:cubicBezTo>
                  <a:cubicBezTo>
                    <a:pt x="328" y="64"/>
                    <a:pt x="328" y="63"/>
                    <a:pt x="328" y="61"/>
                  </a:cubicBezTo>
                  <a:cubicBezTo>
                    <a:pt x="328" y="61"/>
                    <a:pt x="328" y="60"/>
                    <a:pt x="328" y="60"/>
                  </a:cubicBezTo>
                  <a:cubicBezTo>
                    <a:pt x="328" y="59"/>
                    <a:pt x="328" y="59"/>
                    <a:pt x="328" y="58"/>
                  </a:cubicBezTo>
                  <a:cubicBezTo>
                    <a:pt x="328" y="58"/>
                    <a:pt x="328" y="58"/>
                    <a:pt x="328" y="58"/>
                  </a:cubicBezTo>
                  <a:cubicBezTo>
                    <a:pt x="328" y="58"/>
                    <a:pt x="328" y="58"/>
                    <a:pt x="328" y="58"/>
                  </a:cubicBezTo>
                  <a:cubicBezTo>
                    <a:pt x="328" y="54"/>
                    <a:pt x="329" y="52"/>
                    <a:pt x="329" y="49"/>
                  </a:cubicBezTo>
                  <a:cubicBezTo>
                    <a:pt x="329" y="48"/>
                    <a:pt x="329" y="47"/>
                    <a:pt x="329" y="47"/>
                  </a:cubicBezTo>
                  <a:cubicBezTo>
                    <a:pt x="329" y="47"/>
                    <a:pt x="329" y="47"/>
                    <a:pt x="329" y="47"/>
                  </a:cubicBezTo>
                  <a:cubicBezTo>
                    <a:pt x="329" y="47"/>
                    <a:pt x="329" y="47"/>
                    <a:pt x="329" y="47"/>
                  </a:cubicBezTo>
                  <a:cubicBezTo>
                    <a:pt x="329" y="46"/>
                    <a:pt x="329" y="46"/>
                    <a:pt x="329" y="46"/>
                  </a:cubicBezTo>
                  <a:cubicBezTo>
                    <a:pt x="329" y="46"/>
                    <a:pt x="329" y="45"/>
                    <a:pt x="329" y="44"/>
                  </a:cubicBezTo>
                  <a:cubicBezTo>
                    <a:pt x="329" y="43"/>
                    <a:pt x="329" y="43"/>
                    <a:pt x="329" y="43"/>
                  </a:cubicBezTo>
                  <a:cubicBezTo>
                    <a:pt x="325" y="7"/>
                    <a:pt x="325" y="7"/>
                    <a:pt x="325" y="7"/>
                  </a:cubicBezTo>
                  <a:cubicBezTo>
                    <a:pt x="325" y="7"/>
                    <a:pt x="325" y="7"/>
                    <a:pt x="325" y="7"/>
                  </a:cubicBezTo>
                  <a:cubicBezTo>
                    <a:pt x="324" y="6"/>
                    <a:pt x="324" y="5"/>
                    <a:pt x="324" y="5"/>
                  </a:cubicBezTo>
                  <a:cubicBezTo>
                    <a:pt x="324" y="5"/>
                    <a:pt x="324" y="5"/>
                    <a:pt x="324" y="5"/>
                  </a:cubicBezTo>
                  <a:cubicBezTo>
                    <a:pt x="324" y="5"/>
                    <a:pt x="324" y="5"/>
                    <a:pt x="324" y="5"/>
                  </a:cubicBezTo>
                  <a:cubicBezTo>
                    <a:pt x="324" y="5"/>
                    <a:pt x="324" y="5"/>
                    <a:pt x="324" y="5"/>
                  </a:cubicBezTo>
                  <a:cubicBezTo>
                    <a:pt x="324" y="5"/>
                    <a:pt x="324" y="5"/>
                    <a:pt x="324" y="5"/>
                  </a:cubicBezTo>
                  <a:cubicBezTo>
                    <a:pt x="324" y="5"/>
                    <a:pt x="325" y="5"/>
                    <a:pt x="325" y="4"/>
                  </a:cubicBezTo>
                  <a:cubicBezTo>
                    <a:pt x="325" y="3"/>
                    <a:pt x="325" y="3"/>
                    <a:pt x="325" y="3"/>
                  </a:cubicBezTo>
                  <a:cubicBezTo>
                    <a:pt x="324" y="5"/>
                    <a:pt x="324" y="5"/>
                    <a:pt x="324" y="5"/>
                  </a:cubicBezTo>
                  <a:cubicBezTo>
                    <a:pt x="328" y="5"/>
                    <a:pt x="328" y="5"/>
                    <a:pt x="328" y="5"/>
                  </a:cubicBezTo>
                  <a:cubicBezTo>
                    <a:pt x="328" y="5"/>
                    <a:pt x="328" y="5"/>
                    <a:pt x="328" y="5"/>
                  </a:cubicBezTo>
                  <a:cubicBezTo>
                    <a:pt x="328" y="5"/>
                    <a:pt x="328" y="5"/>
                    <a:pt x="328" y="5"/>
                  </a:cubicBezTo>
                  <a:cubicBezTo>
                    <a:pt x="329" y="4"/>
                    <a:pt x="330" y="4"/>
                    <a:pt x="330" y="4"/>
                  </a:cubicBezTo>
                  <a:cubicBezTo>
                    <a:pt x="331" y="3"/>
                    <a:pt x="331" y="3"/>
                    <a:pt x="332" y="3"/>
                  </a:cubicBezTo>
                  <a:cubicBezTo>
                    <a:pt x="332" y="3"/>
                    <a:pt x="332" y="3"/>
                    <a:pt x="332" y="3"/>
                  </a:cubicBezTo>
                  <a:cubicBezTo>
                    <a:pt x="332" y="3"/>
                    <a:pt x="332" y="3"/>
                    <a:pt x="332" y="3"/>
                  </a:cubicBezTo>
                  <a:cubicBezTo>
                    <a:pt x="332" y="2"/>
                    <a:pt x="332" y="2"/>
                    <a:pt x="332" y="2"/>
                  </a:cubicBezTo>
                  <a:cubicBezTo>
                    <a:pt x="332" y="3"/>
                    <a:pt x="332" y="3"/>
                    <a:pt x="332" y="3"/>
                  </a:cubicBezTo>
                  <a:cubicBezTo>
                    <a:pt x="332" y="3"/>
                    <a:pt x="332" y="3"/>
                    <a:pt x="332" y="3"/>
                  </a:cubicBezTo>
                  <a:cubicBezTo>
                    <a:pt x="332" y="2"/>
                    <a:pt x="332" y="2"/>
                    <a:pt x="332" y="2"/>
                  </a:cubicBezTo>
                  <a:cubicBezTo>
                    <a:pt x="332" y="3"/>
                    <a:pt x="332" y="3"/>
                    <a:pt x="332" y="3"/>
                  </a:cubicBezTo>
                  <a:cubicBezTo>
                    <a:pt x="332" y="2"/>
                    <a:pt x="332" y="2"/>
                    <a:pt x="332" y="2"/>
                  </a:cubicBezTo>
                  <a:cubicBezTo>
                    <a:pt x="331" y="3"/>
                    <a:pt x="331" y="3"/>
                    <a:pt x="331" y="3"/>
                  </a:cubicBezTo>
                  <a:cubicBezTo>
                    <a:pt x="332" y="3"/>
                    <a:pt x="332" y="3"/>
                    <a:pt x="332" y="3"/>
                  </a:cubicBezTo>
                  <a:cubicBezTo>
                    <a:pt x="332" y="2"/>
                    <a:pt x="332" y="2"/>
                    <a:pt x="332" y="2"/>
                  </a:cubicBezTo>
                  <a:cubicBezTo>
                    <a:pt x="331" y="3"/>
                    <a:pt x="331" y="3"/>
                    <a:pt x="331" y="3"/>
                  </a:cubicBezTo>
                  <a:cubicBezTo>
                    <a:pt x="331" y="2"/>
                    <a:pt x="331" y="2"/>
                    <a:pt x="331" y="2"/>
                  </a:cubicBezTo>
                  <a:cubicBezTo>
                    <a:pt x="331" y="3"/>
                    <a:pt x="331" y="3"/>
                    <a:pt x="331" y="3"/>
                  </a:cubicBezTo>
                  <a:cubicBezTo>
                    <a:pt x="331" y="3"/>
                    <a:pt x="331" y="3"/>
                    <a:pt x="331" y="3"/>
                  </a:cubicBezTo>
                  <a:cubicBezTo>
                    <a:pt x="331" y="2"/>
                    <a:pt x="331" y="2"/>
                    <a:pt x="331" y="2"/>
                  </a:cubicBezTo>
                  <a:cubicBezTo>
                    <a:pt x="331" y="3"/>
                    <a:pt x="331" y="3"/>
                    <a:pt x="331" y="3"/>
                  </a:cubicBezTo>
                  <a:cubicBezTo>
                    <a:pt x="331" y="3"/>
                    <a:pt x="331" y="3"/>
                    <a:pt x="331" y="3"/>
                  </a:cubicBezTo>
                  <a:cubicBezTo>
                    <a:pt x="331" y="3"/>
                    <a:pt x="331" y="3"/>
                    <a:pt x="331" y="3"/>
                  </a:cubicBezTo>
                  <a:cubicBezTo>
                    <a:pt x="331" y="3"/>
                    <a:pt x="331" y="3"/>
                    <a:pt x="331" y="3"/>
                  </a:cubicBezTo>
                  <a:cubicBezTo>
                    <a:pt x="331" y="3"/>
                    <a:pt x="331" y="3"/>
                    <a:pt x="331" y="3"/>
                  </a:cubicBezTo>
                  <a:cubicBezTo>
                    <a:pt x="331" y="3"/>
                    <a:pt x="331" y="3"/>
                    <a:pt x="331" y="3"/>
                  </a:cubicBezTo>
                  <a:cubicBezTo>
                    <a:pt x="331" y="3"/>
                    <a:pt x="331" y="3"/>
                    <a:pt x="331" y="3"/>
                  </a:cubicBezTo>
                  <a:cubicBezTo>
                    <a:pt x="331" y="3"/>
                    <a:pt x="331" y="4"/>
                    <a:pt x="332" y="4"/>
                  </a:cubicBezTo>
                  <a:cubicBezTo>
                    <a:pt x="332" y="4"/>
                    <a:pt x="332" y="4"/>
                    <a:pt x="332" y="4"/>
                  </a:cubicBezTo>
                  <a:cubicBezTo>
                    <a:pt x="334" y="4"/>
                    <a:pt x="334" y="4"/>
                    <a:pt x="334" y="4"/>
                  </a:cubicBezTo>
                  <a:cubicBezTo>
                    <a:pt x="334" y="3"/>
                    <a:pt x="334" y="3"/>
                    <a:pt x="334" y="3"/>
                  </a:cubicBezTo>
                  <a:cubicBezTo>
                    <a:pt x="332" y="3"/>
                    <a:pt x="332" y="3"/>
                    <a:pt x="332" y="3"/>
                  </a:cubicBezTo>
                  <a:cubicBezTo>
                    <a:pt x="333" y="5"/>
                    <a:pt x="334" y="5"/>
                    <a:pt x="335" y="6"/>
                  </a:cubicBezTo>
                  <a:cubicBezTo>
                    <a:pt x="336" y="7"/>
                    <a:pt x="337" y="7"/>
                    <a:pt x="337" y="8"/>
                  </a:cubicBezTo>
                  <a:cubicBezTo>
                    <a:pt x="337" y="8"/>
                    <a:pt x="337" y="8"/>
                    <a:pt x="337" y="8"/>
                  </a:cubicBezTo>
                  <a:cubicBezTo>
                    <a:pt x="339" y="9"/>
                    <a:pt x="339" y="10"/>
                    <a:pt x="340" y="12"/>
                  </a:cubicBezTo>
                  <a:cubicBezTo>
                    <a:pt x="340" y="12"/>
                    <a:pt x="340" y="12"/>
                    <a:pt x="340" y="12"/>
                  </a:cubicBezTo>
                  <a:cubicBezTo>
                    <a:pt x="343" y="15"/>
                    <a:pt x="344" y="17"/>
                    <a:pt x="346" y="20"/>
                  </a:cubicBezTo>
                  <a:cubicBezTo>
                    <a:pt x="346" y="20"/>
                    <a:pt x="346" y="20"/>
                    <a:pt x="346" y="20"/>
                  </a:cubicBezTo>
                  <a:cubicBezTo>
                    <a:pt x="348" y="24"/>
                    <a:pt x="350" y="26"/>
                    <a:pt x="352" y="29"/>
                  </a:cubicBezTo>
                  <a:cubicBezTo>
                    <a:pt x="353" y="28"/>
                    <a:pt x="353" y="28"/>
                    <a:pt x="353" y="28"/>
                  </a:cubicBezTo>
                  <a:cubicBezTo>
                    <a:pt x="352" y="29"/>
                    <a:pt x="352" y="29"/>
                    <a:pt x="352" y="29"/>
                  </a:cubicBezTo>
                  <a:cubicBezTo>
                    <a:pt x="352" y="29"/>
                    <a:pt x="353" y="30"/>
                    <a:pt x="353" y="30"/>
                  </a:cubicBezTo>
                  <a:cubicBezTo>
                    <a:pt x="353" y="31"/>
                    <a:pt x="354" y="32"/>
                    <a:pt x="354" y="32"/>
                  </a:cubicBezTo>
                  <a:cubicBezTo>
                    <a:pt x="355" y="31"/>
                    <a:pt x="355" y="31"/>
                    <a:pt x="355" y="31"/>
                  </a:cubicBezTo>
                  <a:cubicBezTo>
                    <a:pt x="354" y="32"/>
                    <a:pt x="354" y="32"/>
                    <a:pt x="354" y="32"/>
                  </a:cubicBezTo>
                  <a:cubicBezTo>
                    <a:pt x="357" y="35"/>
                    <a:pt x="358" y="35"/>
                    <a:pt x="360" y="38"/>
                  </a:cubicBezTo>
                  <a:cubicBezTo>
                    <a:pt x="361" y="37"/>
                    <a:pt x="361" y="37"/>
                    <a:pt x="361" y="37"/>
                  </a:cubicBezTo>
                  <a:cubicBezTo>
                    <a:pt x="360" y="38"/>
                    <a:pt x="360" y="38"/>
                    <a:pt x="360" y="38"/>
                  </a:cubicBezTo>
                  <a:cubicBezTo>
                    <a:pt x="361" y="38"/>
                    <a:pt x="361" y="39"/>
                    <a:pt x="362" y="41"/>
                  </a:cubicBezTo>
                  <a:cubicBezTo>
                    <a:pt x="363" y="39"/>
                    <a:pt x="363" y="39"/>
                    <a:pt x="363" y="39"/>
                  </a:cubicBezTo>
                  <a:cubicBezTo>
                    <a:pt x="362" y="40"/>
                    <a:pt x="362" y="40"/>
                    <a:pt x="362" y="40"/>
                  </a:cubicBezTo>
                  <a:cubicBezTo>
                    <a:pt x="363" y="41"/>
                    <a:pt x="364" y="41"/>
                    <a:pt x="364" y="42"/>
                  </a:cubicBezTo>
                  <a:cubicBezTo>
                    <a:pt x="365" y="42"/>
                    <a:pt x="365" y="42"/>
                    <a:pt x="366" y="42"/>
                  </a:cubicBezTo>
                  <a:cubicBezTo>
                    <a:pt x="366" y="41"/>
                    <a:pt x="366" y="41"/>
                    <a:pt x="366" y="41"/>
                  </a:cubicBezTo>
                  <a:cubicBezTo>
                    <a:pt x="366" y="42"/>
                    <a:pt x="366" y="42"/>
                    <a:pt x="366" y="42"/>
                  </a:cubicBezTo>
                  <a:cubicBezTo>
                    <a:pt x="367" y="43"/>
                    <a:pt x="368" y="43"/>
                    <a:pt x="370" y="43"/>
                  </a:cubicBezTo>
                  <a:cubicBezTo>
                    <a:pt x="373" y="44"/>
                    <a:pt x="375" y="45"/>
                    <a:pt x="378" y="45"/>
                  </a:cubicBezTo>
                  <a:cubicBezTo>
                    <a:pt x="380" y="46"/>
                    <a:pt x="382" y="46"/>
                    <a:pt x="383" y="46"/>
                  </a:cubicBezTo>
                  <a:cubicBezTo>
                    <a:pt x="384" y="46"/>
                    <a:pt x="385" y="46"/>
                    <a:pt x="387" y="47"/>
                  </a:cubicBezTo>
                  <a:cubicBezTo>
                    <a:pt x="387" y="47"/>
                    <a:pt x="387" y="47"/>
                    <a:pt x="387" y="47"/>
                  </a:cubicBezTo>
                  <a:cubicBezTo>
                    <a:pt x="387" y="47"/>
                    <a:pt x="387" y="47"/>
                    <a:pt x="387" y="47"/>
                  </a:cubicBezTo>
                  <a:cubicBezTo>
                    <a:pt x="387" y="47"/>
                    <a:pt x="387" y="47"/>
                    <a:pt x="387" y="48"/>
                  </a:cubicBezTo>
                  <a:cubicBezTo>
                    <a:pt x="388" y="48"/>
                    <a:pt x="388" y="49"/>
                    <a:pt x="388" y="50"/>
                  </a:cubicBezTo>
                  <a:cubicBezTo>
                    <a:pt x="388" y="50"/>
                    <a:pt x="388" y="50"/>
                    <a:pt x="388" y="50"/>
                  </a:cubicBezTo>
                  <a:cubicBezTo>
                    <a:pt x="388" y="50"/>
                    <a:pt x="388" y="50"/>
                    <a:pt x="388" y="50"/>
                  </a:cubicBezTo>
                  <a:cubicBezTo>
                    <a:pt x="389" y="52"/>
                    <a:pt x="390" y="53"/>
                    <a:pt x="391" y="54"/>
                  </a:cubicBezTo>
                  <a:cubicBezTo>
                    <a:pt x="391" y="54"/>
                    <a:pt x="391" y="54"/>
                    <a:pt x="391" y="54"/>
                  </a:cubicBezTo>
                  <a:cubicBezTo>
                    <a:pt x="394" y="57"/>
                    <a:pt x="396" y="59"/>
                    <a:pt x="399" y="63"/>
                  </a:cubicBezTo>
                  <a:cubicBezTo>
                    <a:pt x="400" y="62"/>
                    <a:pt x="400" y="62"/>
                    <a:pt x="400" y="62"/>
                  </a:cubicBezTo>
                  <a:cubicBezTo>
                    <a:pt x="399" y="63"/>
                    <a:pt x="399" y="63"/>
                    <a:pt x="399" y="63"/>
                  </a:cubicBezTo>
                  <a:cubicBezTo>
                    <a:pt x="400" y="64"/>
                    <a:pt x="401" y="65"/>
                    <a:pt x="403" y="66"/>
                  </a:cubicBezTo>
                  <a:cubicBezTo>
                    <a:pt x="403" y="66"/>
                    <a:pt x="403" y="66"/>
                    <a:pt x="403" y="66"/>
                  </a:cubicBezTo>
                  <a:cubicBezTo>
                    <a:pt x="404" y="67"/>
                    <a:pt x="405" y="68"/>
                    <a:pt x="405" y="68"/>
                  </a:cubicBezTo>
                  <a:cubicBezTo>
                    <a:pt x="406" y="69"/>
                    <a:pt x="407" y="70"/>
                    <a:pt x="409" y="71"/>
                  </a:cubicBezTo>
                  <a:cubicBezTo>
                    <a:pt x="409" y="71"/>
                    <a:pt x="409" y="71"/>
                    <a:pt x="409" y="71"/>
                  </a:cubicBezTo>
                  <a:cubicBezTo>
                    <a:pt x="410" y="72"/>
                    <a:pt x="411" y="72"/>
                    <a:pt x="412" y="73"/>
                  </a:cubicBezTo>
                  <a:cubicBezTo>
                    <a:pt x="414" y="74"/>
                    <a:pt x="415" y="74"/>
                    <a:pt x="417" y="75"/>
                  </a:cubicBezTo>
                  <a:cubicBezTo>
                    <a:pt x="417" y="75"/>
                    <a:pt x="417" y="75"/>
                    <a:pt x="417" y="75"/>
                  </a:cubicBezTo>
                  <a:cubicBezTo>
                    <a:pt x="418" y="75"/>
                    <a:pt x="420" y="75"/>
                    <a:pt x="421" y="75"/>
                  </a:cubicBezTo>
                  <a:cubicBezTo>
                    <a:pt x="422" y="75"/>
                    <a:pt x="424" y="75"/>
                    <a:pt x="425" y="75"/>
                  </a:cubicBezTo>
                  <a:cubicBezTo>
                    <a:pt x="426" y="75"/>
                    <a:pt x="426" y="75"/>
                    <a:pt x="426" y="75"/>
                  </a:cubicBezTo>
                  <a:cubicBezTo>
                    <a:pt x="427" y="75"/>
                    <a:pt x="427" y="75"/>
                    <a:pt x="428" y="75"/>
                  </a:cubicBezTo>
                  <a:cubicBezTo>
                    <a:pt x="429" y="75"/>
                    <a:pt x="429" y="75"/>
                    <a:pt x="430" y="75"/>
                  </a:cubicBezTo>
                  <a:cubicBezTo>
                    <a:pt x="430" y="75"/>
                    <a:pt x="430" y="75"/>
                    <a:pt x="430" y="75"/>
                  </a:cubicBezTo>
                  <a:cubicBezTo>
                    <a:pt x="430" y="75"/>
                    <a:pt x="430" y="75"/>
                    <a:pt x="430" y="75"/>
                  </a:cubicBezTo>
                  <a:cubicBezTo>
                    <a:pt x="431" y="75"/>
                    <a:pt x="431" y="75"/>
                    <a:pt x="432" y="75"/>
                  </a:cubicBezTo>
                  <a:cubicBezTo>
                    <a:pt x="432" y="75"/>
                    <a:pt x="432" y="75"/>
                    <a:pt x="433" y="75"/>
                  </a:cubicBezTo>
                  <a:cubicBezTo>
                    <a:pt x="433" y="76"/>
                    <a:pt x="433" y="76"/>
                    <a:pt x="433" y="76"/>
                  </a:cubicBezTo>
                  <a:cubicBezTo>
                    <a:pt x="434" y="75"/>
                    <a:pt x="434" y="75"/>
                    <a:pt x="434" y="75"/>
                  </a:cubicBezTo>
                  <a:cubicBezTo>
                    <a:pt x="433" y="76"/>
                    <a:pt x="433" y="76"/>
                    <a:pt x="433" y="76"/>
                  </a:cubicBezTo>
                  <a:cubicBezTo>
                    <a:pt x="433" y="76"/>
                    <a:pt x="433" y="76"/>
                    <a:pt x="434" y="77"/>
                  </a:cubicBezTo>
                  <a:cubicBezTo>
                    <a:pt x="434" y="77"/>
                    <a:pt x="434" y="77"/>
                    <a:pt x="434" y="77"/>
                  </a:cubicBezTo>
                  <a:cubicBezTo>
                    <a:pt x="434" y="78"/>
                    <a:pt x="434" y="79"/>
                    <a:pt x="435" y="80"/>
                  </a:cubicBezTo>
                  <a:cubicBezTo>
                    <a:pt x="435" y="81"/>
                    <a:pt x="436" y="82"/>
                    <a:pt x="436" y="83"/>
                  </a:cubicBezTo>
                  <a:cubicBezTo>
                    <a:pt x="436" y="83"/>
                    <a:pt x="436" y="83"/>
                    <a:pt x="436" y="83"/>
                  </a:cubicBezTo>
                  <a:cubicBezTo>
                    <a:pt x="436" y="83"/>
                    <a:pt x="436" y="83"/>
                    <a:pt x="436" y="83"/>
                  </a:cubicBezTo>
                  <a:cubicBezTo>
                    <a:pt x="437" y="85"/>
                    <a:pt x="437" y="87"/>
                    <a:pt x="438" y="90"/>
                  </a:cubicBezTo>
                  <a:cubicBezTo>
                    <a:pt x="438" y="90"/>
                    <a:pt x="438" y="90"/>
                    <a:pt x="438" y="90"/>
                  </a:cubicBezTo>
                  <a:cubicBezTo>
                    <a:pt x="438" y="90"/>
                    <a:pt x="438" y="90"/>
                    <a:pt x="438" y="90"/>
                  </a:cubicBezTo>
                  <a:cubicBezTo>
                    <a:pt x="439" y="93"/>
                    <a:pt x="439" y="96"/>
                    <a:pt x="440" y="100"/>
                  </a:cubicBezTo>
                  <a:cubicBezTo>
                    <a:pt x="441" y="99"/>
                    <a:pt x="441" y="99"/>
                    <a:pt x="441" y="99"/>
                  </a:cubicBezTo>
                  <a:cubicBezTo>
                    <a:pt x="440" y="100"/>
                    <a:pt x="440" y="100"/>
                    <a:pt x="440" y="100"/>
                  </a:cubicBezTo>
                  <a:cubicBezTo>
                    <a:pt x="440" y="100"/>
                    <a:pt x="440" y="101"/>
                    <a:pt x="440" y="101"/>
                  </a:cubicBezTo>
                  <a:cubicBezTo>
                    <a:pt x="440" y="101"/>
                    <a:pt x="440" y="101"/>
                    <a:pt x="440" y="101"/>
                  </a:cubicBezTo>
                  <a:cubicBezTo>
                    <a:pt x="441" y="101"/>
                    <a:pt x="441" y="101"/>
                    <a:pt x="441" y="101"/>
                  </a:cubicBezTo>
                  <a:cubicBezTo>
                    <a:pt x="440" y="101"/>
                    <a:pt x="440" y="101"/>
                    <a:pt x="440" y="101"/>
                  </a:cubicBezTo>
                  <a:cubicBezTo>
                    <a:pt x="440" y="101"/>
                    <a:pt x="440" y="101"/>
                    <a:pt x="440" y="101"/>
                  </a:cubicBezTo>
                  <a:cubicBezTo>
                    <a:pt x="441" y="101"/>
                    <a:pt x="441" y="101"/>
                    <a:pt x="441" y="101"/>
                  </a:cubicBezTo>
                  <a:cubicBezTo>
                    <a:pt x="440" y="101"/>
                    <a:pt x="440" y="101"/>
                    <a:pt x="440" y="101"/>
                  </a:cubicBezTo>
                  <a:cubicBezTo>
                    <a:pt x="441" y="100"/>
                    <a:pt x="441" y="100"/>
                    <a:pt x="441" y="100"/>
                  </a:cubicBezTo>
                  <a:cubicBezTo>
                    <a:pt x="440" y="100"/>
                    <a:pt x="440" y="100"/>
                    <a:pt x="440" y="100"/>
                  </a:cubicBezTo>
                  <a:cubicBezTo>
                    <a:pt x="440" y="101"/>
                    <a:pt x="440" y="101"/>
                    <a:pt x="440" y="101"/>
                  </a:cubicBezTo>
                  <a:cubicBezTo>
                    <a:pt x="441" y="100"/>
                    <a:pt x="441" y="100"/>
                    <a:pt x="441" y="100"/>
                  </a:cubicBezTo>
                  <a:cubicBezTo>
                    <a:pt x="440" y="100"/>
                    <a:pt x="440" y="100"/>
                    <a:pt x="440" y="100"/>
                  </a:cubicBezTo>
                  <a:cubicBezTo>
                    <a:pt x="440" y="100"/>
                    <a:pt x="440" y="100"/>
                    <a:pt x="440" y="100"/>
                  </a:cubicBezTo>
                  <a:cubicBezTo>
                    <a:pt x="442" y="114"/>
                    <a:pt x="442" y="114"/>
                    <a:pt x="442" y="114"/>
                  </a:cubicBezTo>
                  <a:cubicBezTo>
                    <a:pt x="442" y="114"/>
                    <a:pt x="442" y="114"/>
                    <a:pt x="442" y="114"/>
                  </a:cubicBezTo>
                  <a:cubicBezTo>
                    <a:pt x="442" y="115"/>
                    <a:pt x="442" y="116"/>
                    <a:pt x="443" y="117"/>
                  </a:cubicBezTo>
                  <a:cubicBezTo>
                    <a:pt x="443" y="118"/>
                    <a:pt x="443" y="118"/>
                    <a:pt x="443" y="119"/>
                  </a:cubicBezTo>
                  <a:cubicBezTo>
                    <a:pt x="445" y="119"/>
                    <a:pt x="445" y="119"/>
                    <a:pt x="445" y="119"/>
                  </a:cubicBezTo>
                  <a:cubicBezTo>
                    <a:pt x="443" y="119"/>
                    <a:pt x="443" y="119"/>
                    <a:pt x="443" y="119"/>
                  </a:cubicBezTo>
                  <a:cubicBezTo>
                    <a:pt x="444" y="120"/>
                    <a:pt x="444" y="121"/>
                    <a:pt x="444" y="122"/>
                  </a:cubicBezTo>
                  <a:cubicBezTo>
                    <a:pt x="444" y="123"/>
                    <a:pt x="445" y="124"/>
                    <a:pt x="446" y="125"/>
                  </a:cubicBezTo>
                  <a:cubicBezTo>
                    <a:pt x="447" y="124"/>
                    <a:pt x="447" y="124"/>
                    <a:pt x="447" y="124"/>
                  </a:cubicBezTo>
                  <a:cubicBezTo>
                    <a:pt x="446" y="125"/>
                    <a:pt x="446" y="125"/>
                    <a:pt x="446" y="125"/>
                  </a:cubicBezTo>
                  <a:cubicBezTo>
                    <a:pt x="447" y="127"/>
                    <a:pt x="449" y="129"/>
                    <a:pt x="450" y="131"/>
                  </a:cubicBezTo>
                  <a:cubicBezTo>
                    <a:pt x="451" y="133"/>
                    <a:pt x="452" y="135"/>
                    <a:pt x="452" y="138"/>
                  </a:cubicBezTo>
                  <a:cubicBezTo>
                    <a:pt x="452" y="138"/>
                    <a:pt x="452" y="138"/>
                    <a:pt x="452" y="138"/>
                  </a:cubicBezTo>
                  <a:cubicBezTo>
                    <a:pt x="452" y="138"/>
                    <a:pt x="452" y="138"/>
                    <a:pt x="452" y="138"/>
                  </a:cubicBezTo>
                  <a:cubicBezTo>
                    <a:pt x="452" y="139"/>
                    <a:pt x="452" y="140"/>
                    <a:pt x="451" y="140"/>
                  </a:cubicBezTo>
                  <a:cubicBezTo>
                    <a:pt x="451" y="141"/>
                    <a:pt x="450" y="142"/>
                    <a:pt x="450" y="144"/>
                  </a:cubicBezTo>
                  <a:cubicBezTo>
                    <a:pt x="450" y="144"/>
                    <a:pt x="450" y="144"/>
                    <a:pt x="450" y="144"/>
                  </a:cubicBezTo>
                  <a:cubicBezTo>
                    <a:pt x="449" y="146"/>
                    <a:pt x="448" y="148"/>
                    <a:pt x="448" y="150"/>
                  </a:cubicBezTo>
                  <a:cubicBezTo>
                    <a:pt x="449" y="151"/>
                    <a:pt x="449" y="151"/>
                    <a:pt x="449" y="151"/>
                  </a:cubicBezTo>
                  <a:cubicBezTo>
                    <a:pt x="448" y="150"/>
                    <a:pt x="448" y="150"/>
                    <a:pt x="448" y="150"/>
                  </a:cubicBezTo>
                  <a:cubicBezTo>
                    <a:pt x="447" y="151"/>
                    <a:pt x="447" y="151"/>
                    <a:pt x="446" y="152"/>
                  </a:cubicBezTo>
                  <a:cubicBezTo>
                    <a:pt x="446" y="153"/>
                    <a:pt x="445" y="154"/>
                    <a:pt x="445" y="156"/>
                  </a:cubicBezTo>
                  <a:cubicBezTo>
                    <a:pt x="445" y="156"/>
                    <a:pt x="445" y="156"/>
                    <a:pt x="445" y="156"/>
                  </a:cubicBezTo>
                  <a:cubicBezTo>
                    <a:pt x="445" y="156"/>
                    <a:pt x="445" y="156"/>
                    <a:pt x="445" y="156"/>
                  </a:cubicBezTo>
                  <a:cubicBezTo>
                    <a:pt x="446" y="161"/>
                    <a:pt x="449" y="163"/>
                    <a:pt x="451" y="166"/>
                  </a:cubicBezTo>
                  <a:cubicBezTo>
                    <a:pt x="454" y="168"/>
                    <a:pt x="457" y="170"/>
                    <a:pt x="458" y="173"/>
                  </a:cubicBezTo>
                  <a:cubicBezTo>
                    <a:pt x="458" y="173"/>
                    <a:pt x="458" y="173"/>
                    <a:pt x="458" y="173"/>
                  </a:cubicBezTo>
                  <a:cubicBezTo>
                    <a:pt x="462" y="179"/>
                    <a:pt x="464" y="182"/>
                    <a:pt x="465" y="188"/>
                  </a:cubicBezTo>
                  <a:cubicBezTo>
                    <a:pt x="465" y="188"/>
                    <a:pt x="465" y="188"/>
                    <a:pt x="465" y="188"/>
                  </a:cubicBezTo>
                  <a:cubicBezTo>
                    <a:pt x="465" y="190"/>
                    <a:pt x="465" y="192"/>
                    <a:pt x="465" y="194"/>
                  </a:cubicBezTo>
                  <a:cubicBezTo>
                    <a:pt x="465" y="196"/>
                    <a:pt x="465" y="198"/>
                    <a:pt x="465" y="200"/>
                  </a:cubicBezTo>
                  <a:cubicBezTo>
                    <a:pt x="465" y="200"/>
                    <a:pt x="465" y="200"/>
                    <a:pt x="465" y="200"/>
                  </a:cubicBezTo>
                  <a:cubicBezTo>
                    <a:pt x="465" y="202"/>
                    <a:pt x="464" y="203"/>
                    <a:pt x="464" y="204"/>
                  </a:cubicBezTo>
                  <a:cubicBezTo>
                    <a:pt x="463" y="205"/>
                    <a:pt x="463" y="207"/>
                    <a:pt x="463" y="208"/>
                  </a:cubicBezTo>
                  <a:cubicBezTo>
                    <a:pt x="463" y="209"/>
                    <a:pt x="463" y="209"/>
                    <a:pt x="463" y="210"/>
                  </a:cubicBezTo>
                  <a:cubicBezTo>
                    <a:pt x="463" y="210"/>
                    <a:pt x="463" y="210"/>
                    <a:pt x="463" y="210"/>
                  </a:cubicBezTo>
                  <a:cubicBezTo>
                    <a:pt x="464" y="220"/>
                    <a:pt x="464" y="220"/>
                    <a:pt x="464" y="220"/>
                  </a:cubicBezTo>
                  <a:cubicBezTo>
                    <a:pt x="464" y="220"/>
                    <a:pt x="464" y="220"/>
                    <a:pt x="464" y="220"/>
                  </a:cubicBezTo>
                  <a:cubicBezTo>
                    <a:pt x="465" y="221"/>
                    <a:pt x="465" y="222"/>
                    <a:pt x="466" y="222"/>
                  </a:cubicBezTo>
                  <a:cubicBezTo>
                    <a:pt x="466" y="222"/>
                    <a:pt x="466" y="222"/>
                    <a:pt x="466" y="222"/>
                  </a:cubicBezTo>
                  <a:cubicBezTo>
                    <a:pt x="466" y="222"/>
                    <a:pt x="466" y="222"/>
                    <a:pt x="466" y="222"/>
                  </a:cubicBezTo>
                  <a:cubicBezTo>
                    <a:pt x="466" y="222"/>
                    <a:pt x="466" y="222"/>
                    <a:pt x="466" y="222"/>
                  </a:cubicBezTo>
                  <a:cubicBezTo>
                    <a:pt x="466" y="222"/>
                    <a:pt x="466" y="222"/>
                    <a:pt x="466" y="222"/>
                  </a:cubicBezTo>
                  <a:cubicBezTo>
                    <a:pt x="466" y="222"/>
                    <a:pt x="466" y="222"/>
                    <a:pt x="466" y="222"/>
                  </a:cubicBezTo>
                  <a:cubicBezTo>
                    <a:pt x="466" y="222"/>
                    <a:pt x="466" y="222"/>
                    <a:pt x="466" y="222"/>
                  </a:cubicBezTo>
                  <a:cubicBezTo>
                    <a:pt x="466" y="222"/>
                    <a:pt x="466" y="222"/>
                    <a:pt x="466" y="222"/>
                  </a:cubicBezTo>
                  <a:cubicBezTo>
                    <a:pt x="467" y="222"/>
                    <a:pt x="467" y="222"/>
                    <a:pt x="467" y="222"/>
                  </a:cubicBezTo>
                  <a:cubicBezTo>
                    <a:pt x="466" y="222"/>
                    <a:pt x="466" y="222"/>
                    <a:pt x="466" y="222"/>
                  </a:cubicBezTo>
                  <a:cubicBezTo>
                    <a:pt x="467" y="226"/>
                    <a:pt x="468" y="228"/>
                    <a:pt x="469" y="232"/>
                  </a:cubicBezTo>
                  <a:cubicBezTo>
                    <a:pt x="469" y="232"/>
                    <a:pt x="469" y="232"/>
                    <a:pt x="469" y="232"/>
                  </a:cubicBezTo>
                  <a:cubicBezTo>
                    <a:pt x="470" y="236"/>
                    <a:pt x="470" y="238"/>
                    <a:pt x="472" y="242"/>
                  </a:cubicBezTo>
                  <a:cubicBezTo>
                    <a:pt x="472" y="242"/>
                    <a:pt x="472" y="242"/>
                    <a:pt x="472" y="242"/>
                  </a:cubicBezTo>
                  <a:cubicBezTo>
                    <a:pt x="473" y="244"/>
                    <a:pt x="473" y="245"/>
                    <a:pt x="474" y="246"/>
                  </a:cubicBezTo>
                  <a:cubicBezTo>
                    <a:pt x="475" y="248"/>
                    <a:pt x="476" y="249"/>
                    <a:pt x="476" y="250"/>
                  </a:cubicBezTo>
                  <a:cubicBezTo>
                    <a:pt x="476" y="250"/>
                    <a:pt x="476" y="250"/>
                    <a:pt x="476" y="250"/>
                  </a:cubicBezTo>
                  <a:cubicBezTo>
                    <a:pt x="478" y="250"/>
                    <a:pt x="478" y="250"/>
                    <a:pt x="478" y="25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4" name="Freeform 143"/>
            <p:cNvSpPr>
              <a:spLocks/>
            </p:cNvSpPr>
            <p:nvPr/>
          </p:nvSpPr>
          <p:spPr bwMode="auto">
            <a:xfrm>
              <a:off x="2740" y="1002"/>
              <a:ext cx="0" cy="3"/>
            </a:xfrm>
            <a:custGeom>
              <a:avLst/>
              <a:gdLst>
                <a:gd name="T0" fmla="*/ 0 h 2"/>
                <a:gd name="T1" fmla="*/ 0 h 2"/>
                <a:gd name="T2" fmla="*/ 2 h 2"/>
                <a:gd name="T3" fmla="*/ 2 h 2"/>
                <a:gd name="T4" fmla="*/ 2 h 2"/>
                <a:gd name="T5" fmla="*/ 1 h 2"/>
                <a:gd name="T6" fmla="*/ 0 h 2"/>
                <a:gd name="T7" fmla="*/ 0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0"/>
                  </a:moveTo>
                  <a:cubicBezTo>
                    <a:pt x="0" y="0"/>
                    <a:pt x="0" y="0"/>
                    <a:pt x="0" y="0"/>
                  </a:cubicBezTo>
                  <a:cubicBezTo>
                    <a:pt x="0" y="1"/>
                    <a:pt x="0" y="1"/>
                    <a:pt x="0" y="2"/>
                  </a:cubicBezTo>
                  <a:cubicBezTo>
                    <a:pt x="0" y="2"/>
                    <a:pt x="0" y="2"/>
                    <a:pt x="0" y="2"/>
                  </a:cubicBezTo>
                  <a:cubicBezTo>
                    <a:pt x="0" y="2"/>
                    <a:pt x="0" y="2"/>
                    <a:pt x="0" y="2"/>
                  </a:cubicBezTo>
                  <a:cubicBezTo>
                    <a:pt x="0" y="1"/>
                    <a:pt x="0" y="1"/>
                    <a:pt x="0" y="1"/>
                  </a:cubicBezTo>
                  <a:cubicBezTo>
                    <a:pt x="0" y="1"/>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5" name="Freeform 144"/>
            <p:cNvSpPr>
              <a:spLocks noEditPoints="1"/>
            </p:cNvSpPr>
            <p:nvPr/>
          </p:nvSpPr>
          <p:spPr bwMode="auto">
            <a:xfrm>
              <a:off x="2741" y="995"/>
              <a:ext cx="5" cy="20"/>
            </a:xfrm>
            <a:custGeom>
              <a:avLst/>
              <a:gdLst>
                <a:gd name="T0" fmla="*/ 2 w 3"/>
                <a:gd name="T1" fmla="*/ 8 h 14"/>
                <a:gd name="T2" fmla="*/ 0 w 3"/>
                <a:gd name="T3" fmla="*/ 14 h 14"/>
                <a:gd name="T4" fmla="*/ 0 w 3"/>
                <a:gd name="T5" fmla="*/ 14 h 14"/>
                <a:gd name="T6" fmla="*/ 2 w 3"/>
                <a:gd name="T7" fmla="*/ 8 h 14"/>
                <a:gd name="T8" fmla="*/ 1 w 3"/>
                <a:gd name="T9" fmla="*/ 0 h 14"/>
                <a:gd name="T10" fmla="*/ 2 w 3"/>
                <a:gd name="T11" fmla="*/ 4 h 14"/>
                <a:gd name="T12" fmla="*/ 2 w 3"/>
                <a:gd name="T13" fmla="*/ 6 h 14"/>
                <a:gd name="T14" fmla="*/ 3 w 3"/>
                <a:gd name="T15" fmla="*/ 6 h 14"/>
                <a:gd name="T16" fmla="*/ 2 w 3"/>
                <a:gd name="T17" fmla="*/ 6 h 14"/>
                <a:gd name="T18" fmla="*/ 2 w 3"/>
                <a:gd name="T19" fmla="*/ 4 h 14"/>
                <a:gd name="T20" fmla="*/ 1 w 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4">
                  <a:moveTo>
                    <a:pt x="2" y="8"/>
                  </a:moveTo>
                  <a:cubicBezTo>
                    <a:pt x="1" y="11"/>
                    <a:pt x="0" y="13"/>
                    <a:pt x="0" y="14"/>
                  </a:cubicBezTo>
                  <a:cubicBezTo>
                    <a:pt x="0" y="14"/>
                    <a:pt x="0" y="14"/>
                    <a:pt x="0" y="14"/>
                  </a:cubicBezTo>
                  <a:cubicBezTo>
                    <a:pt x="2" y="8"/>
                    <a:pt x="2" y="8"/>
                    <a:pt x="2" y="8"/>
                  </a:cubicBezTo>
                  <a:moveTo>
                    <a:pt x="1" y="0"/>
                  </a:moveTo>
                  <a:cubicBezTo>
                    <a:pt x="1" y="2"/>
                    <a:pt x="2" y="3"/>
                    <a:pt x="2" y="4"/>
                  </a:cubicBezTo>
                  <a:cubicBezTo>
                    <a:pt x="2" y="6"/>
                    <a:pt x="2" y="6"/>
                    <a:pt x="2" y="6"/>
                  </a:cubicBezTo>
                  <a:cubicBezTo>
                    <a:pt x="3" y="6"/>
                    <a:pt x="3" y="6"/>
                    <a:pt x="3" y="6"/>
                  </a:cubicBezTo>
                  <a:cubicBezTo>
                    <a:pt x="2" y="6"/>
                    <a:pt x="2" y="6"/>
                    <a:pt x="2" y="6"/>
                  </a:cubicBezTo>
                  <a:cubicBezTo>
                    <a:pt x="2" y="6"/>
                    <a:pt x="2" y="6"/>
                    <a:pt x="2" y="4"/>
                  </a:cubicBezTo>
                  <a:cubicBezTo>
                    <a:pt x="1" y="0"/>
                    <a:pt x="1" y="0"/>
                    <a:pt x="1" y="0"/>
                  </a:cubicBezTo>
                </a:path>
              </a:pathLst>
            </a:custGeom>
            <a:solidFill>
              <a:srgbClr val="F6F5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6" name="Freeform 145"/>
            <p:cNvSpPr>
              <a:spLocks noEditPoints="1"/>
            </p:cNvSpPr>
            <p:nvPr/>
          </p:nvSpPr>
          <p:spPr bwMode="auto">
            <a:xfrm>
              <a:off x="2740" y="987"/>
              <a:ext cx="6" cy="28"/>
            </a:xfrm>
            <a:custGeom>
              <a:avLst/>
              <a:gdLst>
                <a:gd name="T0" fmla="*/ 0 w 4"/>
                <a:gd name="T1" fmla="*/ 11 h 20"/>
                <a:gd name="T2" fmla="*/ 2 w 4"/>
                <a:gd name="T3" fmla="*/ 10 h 20"/>
                <a:gd name="T4" fmla="*/ 0 w 4"/>
                <a:gd name="T5" fmla="*/ 11 h 20"/>
                <a:gd name="T6" fmla="*/ 0 w 4"/>
                <a:gd name="T7" fmla="*/ 0 h 20"/>
                <a:gd name="T8" fmla="*/ 0 w 4"/>
                <a:gd name="T9" fmla="*/ 10 h 20"/>
                <a:gd name="T10" fmla="*/ 0 w 4"/>
                <a:gd name="T11" fmla="*/ 11 h 20"/>
                <a:gd name="T12" fmla="*/ 0 w 4"/>
                <a:gd name="T13" fmla="*/ 11 h 20"/>
                <a:gd name="T14" fmla="*/ 0 w 4"/>
                <a:gd name="T15" fmla="*/ 12 h 20"/>
                <a:gd name="T16" fmla="*/ 0 w 4"/>
                <a:gd name="T17" fmla="*/ 13 h 20"/>
                <a:gd name="T18" fmla="*/ 0 w 4"/>
                <a:gd name="T19" fmla="*/ 13 h 20"/>
                <a:gd name="T20" fmla="*/ 0 w 4"/>
                <a:gd name="T21" fmla="*/ 13 h 20"/>
                <a:gd name="T22" fmla="*/ 0 w 4"/>
                <a:gd name="T23" fmla="*/ 13 h 20"/>
                <a:gd name="T24" fmla="*/ 1 w 4"/>
                <a:gd name="T25" fmla="*/ 20 h 20"/>
                <a:gd name="T26" fmla="*/ 3 w 4"/>
                <a:gd name="T27" fmla="*/ 14 h 20"/>
                <a:gd name="T28" fmla="*/ 3 w 4"/>
                <a:gd name="T29" fmla="*/ 14 h 20"/>
                <a:gd name="T30" fmla="*/ 3 w 4"/>
                <a:gd name="T31" fmla="*/ 13 h 20"/>
                <a:gd name="T32" fmla="*/ 4 w 4"/>
                <a:gd name="T33" fmla="*/ 12 h 20"/>
                <a:gd name="T34" fmla="*/ 3 w 4"/>
                <a:gd name="T35" fmla="*/ 12 h 20"/>
                <a:gd name="T36" fmla="*/ 3 w 4"/>
                <a:gd name="T37" fmla="*/ 10 h 20"/>
                <a:gd name="T38" fmla="*/ 2 w 4"/>
                <a:gd name="T39" fmla="*/ 6 h 20"/>
                <a:gd name="T40" fmla="*/ 0 w 4"/>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20">
                  <a:moveTo>
                    <a:pt x="0" y="11"/>
                  </a:moveTo>
                  <a:cubicBezTo>
                    <a:pt x="2" y="10"/>
                    <a:pt x="2" y="10"/>
                    <a:pt x="2" y="10"/>
                  </a:cubicBezTo>
                  <a:cubicBezTo>
                    <a:pt x="0" y="11"/>
                    <a:pt x="0" y="11"/>
                    <a:pt x="0" y="11"/>
                  </a:cubicBezTo>
                  <a:moveTo>
                    <a:pt x="0" y="0"/>
                  </a:moveTo>
                  <a:cubicBezTo>
                    <a:pt x="0" y="10"/>
                    <a:pt x="0" y="10"/>
                    <a:pt x="0" y="10"/>
                  </a:cubicBezTo>
                  <a:cubicBezTo>
                    <a:pt x="0" y="11"/>
                    <a:pt x="0" y="11"/>
                    <a:pt x="0" y="11"/>
                  </a:cubicBezTo>
                  <a:cubicBezTo>
                    <a:pt x="0" y="11"/>
                    <a:pt x="0" y="11"/>
                    <a:pt x="0" y="11"/>
                  </a:cubicBezTo>
                  <a:cubicBezTo>
                    <a:pt x="0" y="11"/>
                    <a:pt x="0" y="12"/>
                    <a:pt x="0" y="12"/>
                  </a:cubicBezTo>
                  <a:cubicBezTo>
                    <a:pt x="0" y="12"/>
                    <a:pt x="0" y="12"/>
                    <a:pt x="0" y="13"/>
                  </a:cubicBezTo>
                  <a:cubicBezTo>
                    <a:pt x="0" y="13"/>
                    <a:pt x="0" y="13"/>
                    <a:pt x="0" y="13"/>
                  </a:cubicBezTo>
                  <a:cubicBezTo>
                    <a:pt x="0" y="13"/>
                    <a:pt x="0" y="13"/>
                    <a:pt x="0" y="13"/>
                  </a:cubicBezTo>
                  <a:cubicBezTo>
                    <a:pt x="0" y="13"/>
                    <a:pt x="0" y="13"/>
                    <a:pt x="0" y="13"/>
                  </a:cubicBezTo>
                  <a:cubicBezTo>
                    <a:pt x="1" y="20"/>
                    <a:pt x="1" y="20"/>
                    <a:pt x="1" y="20"/>
                  </a:cubicBezTo>
                  <a:cubicBezTo>
                    <a:pt x="1" y="19"/>
                    <a:pt x="2" y="17"/>
                    <a:pt x="3" y="14"/>
                  </a:cubicBezTo>
                  <a:cubicBezTo>
                    <a:pt x="3" y="14"/>
                    <a:pt x="3" y="14"/>
                    <a:pt x="3" y="14"/>
                  </a:cubicBezTo>
                  <a:cubicBezTo>
                    <a:pt x="3" y="13"/>
                    <a:pt x="3" y="13"/>
                    <a:pt x="3" y="13"/>
                  </a:cubicBezTo>
                  <a:cubicBezTo>
                    <a:pt x="4" y="12"/>
                    <a:pt x="4" y="12"/>
                    <a:pt x="4" y="12"/>
                  </a:cubicBezTo>
                  <a:cubicBezTo>
                    <a:pt x="3" y="12"/>
                    <a:pt x="3" y="12"/>
                    <a:pt x="3" y="12"/>
                  </a:cubicBezTo>
                  <a:cubicBezTo>
                    <a:pt x="3" y="12"/>
                    <a:pt x="3" y="12"/>
                    <a:pt x="3" y="10"/>
                  </a:cubicBezTo>
                  <a:cubicBezTo>
                    <a:pt x="3" y="9"/>
                    <a:pt x="2" y="8"/>
                    <a:pt x="2" y="6"/>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7" name="Freeform 146"/>
            <p:cNvSpPr>
              <a:spLocks/>
            </p:cNvSpPr>
            <p:nvPr/>
          </p:nvSpPr>
          <p:spPr bwMode="auto">
            <a:xfrm>
              <a:off x="2750" y="1061"/>
              <a:ext cx="0" cy="5"/>
            </a:xfrm>
            <a:custGeom>
              <a:avLst/>
              <a:gdLst>
                <a:gd name="T0" fmla="*/ 0 h 3"/>
                <a:gd name="T1" fmla="*/ 3 h 3"/>
                <a:gd name="T2" fmla="*/ 3 h 3"/>
                <a:gd name="T3" fmla="*/ 1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cubicBezTo>
                    <a:pt x="0" y="1"/>
                    <a:pt x="0" y="2"/>
                    <a:pt x="0" y="3"/>
                  </a:cubicBezTo>
                  <a:cubicBezTo>
                    <a:pt x="0" y="3"/>
                    <a:pt x="0" y="3"/>
                    <a:pt x="0" y="3"/>
                  </a:cubicBezTo>
                  <a:cubicBezTo>
                    <a:pt x="0" y="2"/>
                    <a:pt x="0" y="2"/>
                    <a:pt x="0" y="1"/>
                  </a:cubicBezTo>
                  <a:cubicBezTo>
                    <a:pt x="0" y="1"/>
                    <a:pt x="0" y="1"/>
                    <a:pt x="0" y="0"/>
                  </a:cubicBez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8" name="Oval 147"/>
            <p:cNvSpPr>
              <a:spLocks noChangeArrowheads="1"/>
            </p:cNvSpPr>
            <p:nvPr/>
          </p:nvSpPr>
          <p:spPr bwMode="auto">
            <a:xfrm>
              <a:off x="2754" y="1064"/>
              <a:ext cx="1" cy="2"/>
            </a:xfrm>
            <a:prstGeom prst="ellipse">
              <a:avLst/>
            </a:prstGeom>
            <a:solidFill>
              <a:srgbClr val="F6F5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9" name="Freeform 148"/>
            <p:cNvSpPr>
              <a:spLocks noEditPoints="1"/>
            </p:cNvSpPr>
            <p:nvPr/>
          </p:nvSpPr>
          <p:spPr bwMode="auto">
            <a:xfrm>
              <a:off x="2747" y="1043"/>
              <a:ext cx="7" cy="39"/>
            </a:xfrm>
            <a:custGeom>
              <a:avLst/>
              <a:gdLst>
                <a:gd name="T0" fmla="*/ 3 w 5"/>
                <a:gd name="T1" fmla="*/ 12 h 28"/>
                <a:gd name="T2" fmla="*/ 3 w 5"/>
                <a:gd name="T3" fmla="*/ 12 h 28"/>
                <a:gd name="T4" fmla="*/ 0 w 5"/>
                <a:gd name="T5" fmla="*/ 0 h 28"/>
                <a:gd name="T6" fmla="*/ 2 w 5"/>
                <a:gd name="T7" fmla="*/ 12 h 28"/>
                <a:gd name="T8" fmla="*/ 3 w 5"/>
                <a:gd name="T9" fmla="*/ 12 h 28"/>
                <a:gd name="T10" fmla="*/ 2 w 5"/>
                <a:gd name="T11" fmla="*/ 13 h 28"/>
                <a:gd name="T12" fmla="*/ 3 w 5"/>
                <a:gd name="T13" fmla="*/ 12 h 28"/>
                <a:gd name="T14" fmla="*/ 2 w 5"/>
                <a:gd name="T15" fmla="*/ 12 h 28"/>
                <a:gd name="T16" fmla="*/ 2 w 5"/>
                <a:gd name="T17" fmla="*/ 13 h 28"/>
                <a:gd name="T18" fmla="*/ 2 w 5"/>
                <a:gd name="T19" fmla="*/ 13 h 28"/>
                <a:gd name="T20" fmla="*/ 2 w 5"/>
                <a:gd name="T21" fmla="*/ 13 h 28"/>
                <a:gd name="T22" fmla="*/ 2 w 5"/>
                <a:gd name="T23" fmla="*/ 14 h 28"/>
                <a:gd name="T24" fmla="*/ 2 w 5"/>
                <a:gd name="T25" fmla="*/ 16 h 28"/>
                <a:gd name="T26" fmla="*/ 2 w 5"/>
                <a:gd name="T27" fmla="*/ 16 h 28"/>
                <a:gd name="T28" fmla="*/ 2 w 5"/>
                <a:gd name="T29" fmla="*/ 16 h 28"/>
                <a:gd name="T30" fmla="*/ 3 w 5"/>
                <a:gd name="T31" fmla="*/ 28 h 28"/>
                <a:gd name="T32" fmla="*/ 5 w 5"/>
                <a:gd name="T33" fmla="*/ 16 h 28"/>
                <a:gd name="T34" fmla="*/ 5 w 5"/>
                <a:gd name="T35" fmla="*/ 16 h 28"/>
                <a:gd name="T36" fmla="*/ 5 w 5"/>
                <a:gd name="T37" fmla="*/ 15 h 28"/>
                <a:gd name="T38" fmla="*/ 5 w 5"/>
                <a:gd name="T39" fmla="*/ 14 h 28"/>
                <a:gd name="T40" fmla="*/ 5 w 5"/>
                <a:gd name="T41" fmla="*/ 14 h 28"/>
                <a:gd name="T42" fmla="*/ 5 w 5"/>
                <a:gd name="T43" fmla="*/ 14 h 28"/>
                <a:gd name="T44" fmla="*/ 5 w 5"/>
                <a:gd name="T45" fmla="*/ 14 h 28"/>
                <a:gd name="T46" fmla="*/ 5 w 5"/>
                <a:gd name="T47" fmla="*/ 12 h 28"/>
                <a:gd name="T48" fmla="*/ 5 w 5"/>
                <a:gd name="T49" fmla="*/ 12 h 28"/>
                <a:gd name="T50" fmla="*/ 5 w 5"/>
                <a:gd name="T51" fmla="*/ 12 h 28"/>
                <a:gd name="T52" fmla="*/ 0 w 5"/>
                <a:gd name="T5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28">
                  <a:moveTo>
                    <a:pt x="3" y="12"/>
                  </a:moveTo>
                  <a:cubicBezTo>
                    <a:pt x="3" y="12"/>
                    <a:pt x="3" y="12"/>
                    <a:pt x="3" y="12"/>
                  </a:cubicBezTo>
                  <a:moveTo>
                    <a:pt x="0" y="0"/>
                  </a:moveTo>
                  <a:cubicBezTo>
                    <a:pt x="2" y="12"/>
                    <a:pt x="2" y="12"/>
                    <a:pt x="2" y="12"/>
                  </a:cubicBezTo>
                  <a:cubicBezTo>
                    <a:pt x="3" y="12"/>
                    <a:pt x="3" y="12"/>
                    <a:pt x="3" y="12"/>
                  </a:cubicBezTo>
                  <a:cubicBezTo>
                    <a:pt x="2" y="13"/>
                    <a:pt x="2" y="13"/>
                    <a:pt x="2" y="13"/>
                  </a:cubicBezTo>
                  <a:cubicBezTo>
                    <a:pt x="3" y="12"/>
                    <a:pt x="3" y="12"/>
                    <a:pt x="3" y="12"/>
                  </a:cubicBezTo>
                  <a:cubicBezTo>
                    <a:pt x="2" y="12"/>
                    <a:pt x="2" y="12"/>
                    <a:pt x="2" y="12"/>
                  </a:cubicBezTo>
                  <a:cubicBezTo>
                    <a:pt x="2" y="12"/>
                    <a:pt x="2" y="13"/>
                    <a:pt x="2" y="13"/>
                  </a:cubicBezTo>
                  <a:cubicBezTo>
                    <a:pt x="2" y="13"/>
                    <a:pt x="2" y="13"/>
                    <a:pt x="2" y="13"/>
                  </a:cubicBezTo>
                  <a:cubicBezTo>
                    <a:pt x="2" y="13"/>
                    <a:pt x="2" y="13"/>
                    <a:pt x="2" y="13"/>
                  </a:cubicBezTo>
                  <a:cubicBezTo>
                    <a:pt x="2" y="14"/>
                    <a:pt x="2" y="14"/>
                    <a:pt x="2" y="14"/>
                  </a:cubicBezTo>
                  <a:cubicBezTo>
                    <a:pt x="2" y="15"/>
                    <a:pt x="2" y="15"/>
                    <a:pt x="2" y="16"/>
                  </a:cubicBezTo>
                  <a:cubicBezTo>
                    <a:pt x="2" y="16"/>
                    <a:pt x="2" y="16"/>
                    <a:pt x="2" y="16"/>
                  </a:cubicBezTo>
                  <a:cubicBezTo>
                    <a:pt x="2" y="16"/>
                    <a:pt x="2" y="16"/>
                    <a:pt x="2" y="16"/>
                  </a:cubicBezTo>
                  <a:cubicBezTo>
                    <a:pt x="3" y="28"/>
                    <a:pt x="3" y="28"/>
                    <a:pt x="3" y="28"/>
                  </a:cubicBezTo>
                  <a:cubicBezTo>
                    <a:pt x="5" y="16"/>
                    <a:pt x="5" y="16"/>
                    <a:pt x="5" y="16"/>
                  </a:cubicBezTo>
                  <a:cubicBezTo>
                    <a:pt x="5" y="16"/>
                    <a:pt x="5" y="16"/>
                    <a:pt x="5" y="16"/>
                  </a:cubicBezTo>
                  <a:cubicBezTo>
                    <a:pt x="5" y="16"/>
                    <a:pt x="5" y="15"/>
                    <a:pt x="5" y="15"/>
                  </a:cubicBezTo>
                  <a:cubicBezTo>
                    <a:pt x="5" y="15"/>
                    <a:pt x="5" y="14"/>
                    <a:pt x="5" y="14"/>
                  </a:cubicBezTo>
                  <a:cubicBezTo>
                    <a:pt x="5" y="14"/>
                    <a:pt x="5" y="14"/>
                    <a:pt x="5" y="14"/>
                  </a:cubicBezTo>
                  <a:cubicBezTo>
                    <a:pt x="5" y="14"/>
                    <a:pt x="5" y="14"/>
                    <a:pt x="5" y="14"/>
                  </a:cubicBezTo>
                  <a:cubicBezTo>
                    <a:pt x="5" y="14"/>
                    <a:pt x="5" y="14"/>
                    <a:pt x="5" y="14"/>
                  </a:cubicBezTo>
                  <a:cubicBezTo>
                    <a:pt x="5" y="14"/>
                    <a:pt x="5" y="13"/>
                    <a:pt x="5" y="12"/>
                  </a:cubicBezTo>
                  <a:cubicBezTo>
                    <a:pt x="5" y="12"/>
                    <a:pt x="5" y="12"/>
                    <a:pt x="5" y="12"/>
                  </a:cubicBezTo>
                  <a:cubicBezTo>
                    <a:pt x="5" y="12"/>
                    <a:pt x="5" y="12"/>
                    <a:pt x="5" y="12"/>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0" name="Freeform 149"/>
            <p:cNvSpPr>
              <a:spLocks/>
            </p:cNvSpPr>
            <p:nvPr/>
          </p:nvSpPr>
          <p:spPr bwMode="auto">
            <a:xfrm>
              <a:off x="3113" y="933"/>
              <a:ext cx="8" cy="17"/>
            </a:xfrm>
            <a:custGeom>
              <a:avLst/>
              <a:gdLst>
                <a:gd name="T0" fmla="*/ 4 w 6"/>
                <a:gd name="T1" fmla="*/ 9 h 12"/>
                <a:gd name="T2" fmla="*/ 2 w 6"/>
                <a:gd name="T3" fmla="*/ 0 h 12"/>
                <a:gd name="T4" fmla="*/ 1 w 6"/>
                <a:gd name="T5" fmla="*/ 9 h 12"/>
                <a:gd name="T6" fmla="*/ 0 w 6"/>
                <a:gd name="T7" fmla="*/ 12 h 12"/>
                <a:gd name="T8" fmla="*/ 4 w 6"/>
                <a:gd name="T9" fmla="*/ 11 h 12"/>
                <a:gd name="T10" fmla="*/ 4 w 6"/>
                <a:gd name="T11" fmla="*/ 11 h 12"/>
                <a:gd name="T12" fmla="*/ 4 w 6"/>
                <a:gd name="T13" fmla="*/ 11 h 12"/>
                <a:gd name="T14" fmla="*/ 6 w 6"/>
                <a:gd name="T15" fmla="*/ 9 h 12"/>
                <a:gd name="T16" fmla="*/ 4 w 6"/>
                <a:gd name="T1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9"/>
                  </a:moveTo>
                  <a:cubicBezTo>
                    <a:pt x="2" y="0"/>
                    <a:pt x="2" y="0"/>
                    <a:pt x="2" y="0"/>
                  </a:cubicBezTo>
                  <a:cubicBezTo>
                    <a:pt x="1" y="4"/>
                    <a:pt x="1" y="7"/>
                    <a:pt x="1" y="9"/>
                  </a:cubicBezTo>
                  <a:cubicBezTo>
                    <a:pt x="0" y="12"/>
                    <a:pt x="0" y="12"/>
                    <a:pt x="0" y="12"/>
                  </a:cubicBezTo>
                  <a:cubicBezTo>
                    <a:pt x="4" y="11"/>
                    <a:pt x="4" y="11"/>
                    <a:pt x="4" y="11"/>
                  </a:cubicBezTo>
                  <a:cubicBezTo>
                    <a:pt x="4" y="11"/>
                    <a:pt x="4" y="11"/>
                    <a:pt x="4" y="11"/>
                  </a:cubicBezTo>
                  <a:cubicBezTo>
                    <a:pt x="4" y="11"/>
                    <a:pt x="4" y="11"/>
                    <a:pt x="4" y="11"/>
                  </a:cubicBezTo>
                  <a:cubicBezTo>
                    <a:pt x="5" y="10"/>
                    <a:pt x="5" y="10"/>
                    <a:pt x="6" y="9"/>
                  </a:cubicBezTo>
                  <a:cubicBezTo>
                    <a:pt x="5" y="9"/>
                    <a:pt x="4" y="9"/>
                    <a:pt x="4" y="9"/>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1" name="Freeform 150"/>
            <p:cNvSpPr>
              <a:spLocks/>
            </p:cNvSpPr>
            <p:nvPr/>
          </p:nvSpPr>
          <p:spPr bwMode="auto">
            <a:xfrm>
              <a:off x="3112" y="922"/>
              <a:ext cx="12" cy="31"/>
            </a:xfrm>
            <a:custGeom>
              <a:avLst/>
              <a:gdLst>
                <a:gd name="T0" fmla="*/ 5 w 9"/>
                <a:gd name="T1" fmla="*/ 17 h 22"/>
                <a:gd name="T2" fmla="*/ 6 w 9"/>
                <a:gd name="T3" fmla="*/ 17 h 22"/>
                <a:gd name="T4" fmla="*/ 4 w 9"/>
                <a:gd name="T5" fmla="*/ 8 h 22"/>
                <a:gd name="T6" fmla="*/ 2 w 9"/>
                <a:gd name="T7" fmla="*/ 0 h 22"/>
                <a:gd name="T8" fmla="*/ 1 w 9"/>
                <a:gd name="T9" fmla="*/ 8 h 22"/>
                <a:gd name="T10" fmla="*/ 0 w 9"/>
                <a:gd name="T11" fmla="*/ 17 h 22"/>
                <a:gd name="T12" fmla="*/ 0 w 9"/>
                <a:gd name="T13" fmla="*/ 17 h 22"/>
                <a:gd name="T14" fmla="*/ 0 w 9"/>
                <a:gd name="T15" fmla="*/ 20 h 22"/>
                <a:gd name="T16" fmla="*/ 0 w 9"/>
                <a:gd name="T17" fmla="*/ 22 h 22"/>
                <a:gd name="T18" fmla="*/ 6 w 9"/>
                <a:gd name="T19" fmla="*/ 20 h 22"/>
                <a:gd name="T20" fmla="*/ 6 w 9"/>
                <a:gd name="T21" fmla="*/ 20 h 22"/>
                <a:gd name="T22" fmla="*/ 7 w 9"/>
                <a:gd name="T23" fmla="*/ 20 h 22"/>
                <a:gd name="T24" fmla="*/ 7 w 9"/>
                <a:gd name="T25" fmla="*/ 18 h 22"/>
                <a:gd name="T26" fmla="*/ 5 w 9"/>
                <a:gd name="T27" fmla="*/ 19 h 22"/>
                <a:gd name="T28" fmla="*/ 6 w 9"/>
                <a:gd name="T29" fmla="*/ 20 h 22"/>
                <a:gd name="T30" fmla="*/ 8 w 9"/>
                <a:gd name="T31" fmla="*/ 18 h 22"/>
                <a:gd name="T32" fmla="*/ 9 w 9"/>
                <a:gd name="T33" fmla="*/ 16 h 22"/>
                <a:gd name="T34" fmla="*/ 7 w 9"/>
                <a:gd name="T35" fmla="*/ 16 h 22"/>
                <a:gd name="T36" fmla="*/ 5 w 9"/>
                <a:gd name="T37" fmla="*/ 16 h 22"/>
                <a:gd name="T38" fmla="*/ 5 w 9"/>
                <a:gd name="T39" fmla="*/ 17 h 22"/>
                <a:gd name="T40" fmla="*/ 6 w 9"/>
                <a:gd name="T41" fmla="*/ 17 h 22"/>
                <a:gd name="T42" fmla="*/ 5 w 9"/>
                <a:gd name="T43" fmla="*/ 17 h 22"/>
                <a:gd name="T44" fmla="*/ 5 w 9"/>
                <a:gd name="T45" fmla="*/ 19 h 22"/>
                <a:gd name="T46" fmla="*/ 6 w 9"/>
                <a:gd name="T47" fmla="*/ 19 h 22"/>
                <a:gd name="T48" fmla="*/ 7 w 9"/>
                <a:gd name="T49" fmla="*/ 17 h 22"/>
                <a:gd name="T50" fmla="*/ 5 w 9"/>
                <a:gd name="T51" fmla="*/ 16 h 22"/>
                <a:gd name="T52" fmla="*/ 4 w 9"/>
                <a:gd name="T53" fmla="*/ 18 h 22"/>
                <a:gd name="T54" fmla="*/ 4 w 9"/>
                <a:gd name="T55" fmla="*/ 18 h 22"/>
                <a:gd name="T56" fmla="*/ 4 w 9"/>
                <a:gd name="T57" fmla="*/ 19 h 22"/>
                <a:gd name="T58" fmla="*/ 5 w 9"/>
                <a:gd name="T59" fmla="*/ 19 h 22"/>
                <a:gd name="T60" fmla="*/ 5 w 9"/>
                <a:gd name="T61" fmla="*/ 18 h 22"/>
                <a:gd name="T62" fmla="*/ 5 w 9"/>
                <a:gd name="T63" fmla="*/ 18 h 22"/>
                <a:gd name="T64" fmla="*/ 5 w 9"/>
                <a:gd name="T65" fmla="*/ 18 h 22"/>
                <a:gd name="T66" fmla="*/ 1 w 9"/>
                <a:gd name="T67" fmla="*/ 19 h 22"/>
                <a:gd name="T68" fmla="*/ 1 w 9"/>
                <a:gd name="T69" fmla="*/ 20 h 22"/>
                <a:gd name="T70" fmla="*/ 3 w 9"/>
                <a:gd name="T71" fmla="*/ 20 h 22"/>
                <a:gd name="T72" fmla="*/ 2 w 9"/>
                <a:gd name="T73" fmla="*/ 20 h 22"/>
                <a:gd name="T74" fmla="*/ 3 w 9"/>
                <a:gd name="T75" fmla="*/ 20 h 22"/>
                <a:gd name="T76" fmla="*/ 3 w 9"/>
                <a:gd name="T77" fmla="*/ 20 h 22"/>
                <a:gd name="T78" fmla="*/ 2 w 9"/>
                <a:gd name="T79" fmla="*/ 20 h 22"/>
                <a:gd name="T80" fmla="*/ 3 w 9"/>
                <a:gd name="T81" fmla="*/ 20 h 22"/>
                <a:gd name="T82" fmla="*/ 3 w 9"/>
                <a:gd name="T83" fmla="*/ 17 h 22"/>
                <a:gd name="T84" fmla="*/ 3 w 9"/>
                <a:gd name="T85" fmla="*/ 17 h 22"/>
                <a:gd name="T86" fmla="*/ 4 w 9"/>
                <a:gd name="T87" fmla="*/ 8 h 22"/>
                <a:gd name="T88" fmla="*/ 3 w 9"/>
                <a:gd name="T89" fmla="*/ 8 h 22"/>
                <a:gd name="T90" fmla="*/ 1 w 9"/>
                <a:gd name="T91" fmla="*/ 9 h 22"/>
                <a:gd name="T92" fmla="*/ 3 w 9"/>
                <a:gd name="T93" fmla="*/ 18 h 22"/>
                <a:gd name="T94" fmla="*/ 4 w 9"/>
                <a:gd name="T95" fmla="*/ 19 h 22"/>
                <a:gd name="T96" fmla="*/ 5 w 9"/>
                <a:gd name="T97" fmla="*/ 19 h 22"/>
                <a:gd name="T98" fmla="*/ 5 w 9"/>
                <a:gd name="T9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 h="22">
                  <a:moveTo>
                    <a:pt x="5" y="17"/>
                  </a:moveTo>
                  <a:cubicBezTo>
                    <a:pt x="6" y="17"/>
                    <a:pt x="6" y="17"/>
                    <a:pt x="6" y="17"/>
                  </a:cubicBezTo>
                  <a:cubicBezTo>
                    <a:pt x="4" y="8"/>
                    <a:pt x="4" y="8"/>
                    <a:pt x="4" y="8"/>
                  </a:cubicBezTo>
                  <a:cubicBezTo>
                    <a:pt x="2" y="0"/>
                    <a:pt x="2" y="0"/>
                    <a:pt x="2" y="0"/>
                  </a:cubicBezTo>
                  <a:cubicBezTo>
                    <a:pt x="1" y="8"/>
                    <a:pt x="1" y="8"/>
                    <a:pt x="1" y="8"/>
                  </a:cubicBezTo>
                  <a:cubicBezTo>
                    <a:pt x="1" y="12"/>
                    <a:pt x="0" y="15"/>
                    <a:pt x="0" y="17"/>
                  </a:cubicBezTo>
                  <a:cubicBezTo>
                    <a:pt x="0" y="17"/>
                    <a:pt x="0" y="17"/>
                    <a:pt x="0" y="17"/>
                  </a:cubicBezTo>
                  <a:cubicBezTo>
                    <a:pt x="0" y="20"/>
                    <a:pt x="0" y="20"/>
                    <a:pt x="0" y="20"/>
                  </a:cubicBezTo>
                  <a:cubicBezTo>
                    <a:pt x="0" y="22"/>
                    <a:pt x="0" y="22"/>
                    <a:pt x="0" y="22"/>
                  </a:cubicBezTo>
                  <a:cubicBezTo>
                    <a:pt x="6" y="20"/>
                    <a:pt x="6" y="20"/>
                    <a:pt x="6" y="20"/>
                  </a:cubicBezTo>
                  <a:cubicBezTo>
                    <a:pt x="6" y="20"/>
                    <a:pt x="6" y="20"/>
                    <a:pt x="6" y="20"/>
                  </a:cubicBezTo>
                  <a:cubicBezTo>
                    <a:pt x="7" y="20"/>
                    <a:pt x="7" y="20"/>
                    <a:pt x="7" y="20"/>
                  </a:cubicBezTo>
                  <a:cubicBezTo>
                    <a:pt x="7" y="18"/>
                    <a:pt x="7" y="18"/>
                    <a:pt x="7" y="18"/>
                  </a:cubicBezTo>
                  <a:cubicBezTo>
                    <a:pt x="5" y="19"/>
                    <a:pt x="5" y="19"/>
                    <a:pt x="5" y="19"/>
                  </a:cubicBezTo>
                  <a:cubicBezTo>
                    <a:pt x="6" y="20"/>
                    <a:pt x="6" y="20"/>
                    <a:pt x="6" y="20"/>
                  </a:cubicBezTo>
                  <a:cubicBezTo>
                    <a:pt x="7" y="19"/>
                    <a:pt x="7" y="19"/>
                    <a:pt x="8" y="18"/>
                  </a:cubicBezTo>
                  <a:cubicBezTo>
                    <a:pt x="9" y="16"/>
                    <a:pt x="9" y="16"/>
                    <a:pt x="9" y="16"/>
                  </a:cubicBezTo>
                  <a:cubicBezTo>
                    <a:pt x="7" y="16"/>
                    <a:pt x="7" y="16"/>
                    <a:pt x="7" y="16"/>
                  </a:cubicBezTo>
                  <a:cubicBezTo>
                    <a:pt x="6" y="16"/>
                    <a:pt x="6" y="16"/>
                    <a:pt x="5" y="16"/>
                  </a:cubicBezTo>
                  <a:cubicBezTo>
                    <a:pt x="5" y="17"/>
                    <a:pt x="5" y="17"/>
                    <a:pt x="5" y="17"/>
                  </a:cubicBezTo>
                  <a:cubicBezTo>
                    <a:pt x="6" y="17"/>
                    <a:pt x="6" y="17"/>
                    <a:pt x="6" y="17"/>
                  </a:cubicBezTo>
                  <a:cubicBezTo>
                    <a:pt x="5" y="17"/>
                    <a:pt x="5" y="17"/>
                    <a:pt x="5" y="17"/>
                  </a:cubicBezTo>
                  <a:cubicBezTo>
                    <a:pt x="5" y="19"/>
                    <a:pt x="5" y="19"/>
                    <a:pt x="5" y="19"/>
                  </a:cubicBezTo>
                  <a:cubicBezTo>
                    <a:pt x="5" y="19"/>
                    <a:pt x="6" y="19"/>
                    <a:pt x="6" y="19"/>
                  </a:cubicBezTo>
                  <a:cubicBezTo>
                    <a:pt x="7" y="17"/>
                    <a:pt x="7" y="17"/>
                    <a:pt x="7" y="17"/>
                  </a:cubicBezTo>
                  <a:cubicBezTo>
                    <a:pt x="5" y="16"/>
                    <a:pt x="5" y="16"/>
                    <a:pt x="5" y="16"/>
                  </a:cubicBezTo>
                  <a:cubicBezTo>
                    <a:pt x="5" y="17"/>
                    <a:pt x="5" y="17"/>
                    <a:pt x="4" y="18"/>
                  </a:cubicBezTo>
                  <a:cubicBezTo>
                    <a:pt x="4" y="18"/>
                    <a:pt x="4" y="18"/>
                    <a:pt x="4" y="18"/>
                  </a:cubicBezTo>
                  <a:cubicBezTo>
                    <a:pt x="4" y="19"/>
                    <a:pt x="4" y="19"/>
                    <a:pt x="4" y="19"/>
                  </a:cubicBezTo>
                  <a:cubicBezTo>
                    <a:pt x="5" y="19"/>
                    <a:pt x="5" y="19"/>
                    <a:pt x="5" y="19"/>
                  </a:cubicBezTo>
                  <a:cubicBezTo>
                    <a:pt x="5" y="18"/>
                    <a:pt x="5" y="18"/>
                    <a:pt x="5" y="18"/>
                  </a:cubicBezTo>
                  <a:cubicBezTo>
                    <a:pt x="5" y="18"/>
                    <a:pt x="5" y="18"/>
                    <a:pt x="5" y="18"/>
                  </a:cubicBezTo>
                  <a:cubicBezTo>
                    <a:pt x="5" y="18"/>
                    <a:pt x="5" y="18"/>
                    <a:pt x="5" y="18"/>
                  </a:cubicBezTo>
                  <a:cubicBezTo>
                    <a:pt x="1" y="19"/>
                    <a:pt x="1" y="19"/>
                    <a:pt x="1" y="19"/>
                  </a:cubicBezTo>
                  <a:cubicBezTo>
                    <a:pt x="1" y="20"/>
                    <a:pt x="1" y="20"/>
                    <a:pt x="1" y="20"/>
                  </a:cubicBezTo>
                  <a:cubicBezTo>
                    <a:pt x="3" y="20"/>
                    <a:pt x="3" y="20"/>
                    <a:pt x="3" y="20"/>
                  </a:cubicBezTo>
                  <a:cubicBezTo>
                    <a:pt x="2" y="20"/>
                    <a:pt x="2" y="20"/>
                    <a:pt x="2" y="20"/>
                  </a:cubicBezTo>
                  <a:cubicBezTo>
                    <a:pt x="3" y="20"/>
                    <a:pt x="3" y="20"/>
                    <a:pt x="3" y="20"/>
                  </a:cubicBezTo>
                  <a:cubicBezTo>
                    <a:pt x="3" y="20"/>
                    <a:pt x="3" y="20"/>
                    <a:pt x="3" y="20"/>
                  </a:cubicBezTo>
                  <a:cubicBezTo>
                    <a:pt x="2" y="20"/>
                    <a:pt x="2" y="20"/>
                    <a:pt x="2" y="20"/>
                  </a:cubicBezTo>
                  <a:cubicBezTo>
                    <a:pt x="3" y="20"/>
                    <a:pt x="3" y="20"/>
                    <a:pt x="3" y="20"/>
                  </a:cubicBezTo>
                  <a:cubicBezTo>
                    <a:pt x="3" y="20"/>
                    <a:pt x="3" y="20"/>
                    <a:pt x="3" y="17"/>
                  </a:cubicBezTo>
                  <a:cubicBezTo>
                    <a:pt x="3" y="17"/>
                    <a:pt x="3" y="17"/>
                    <a:pt x="3" y="17"/>
                  </a:cubicBezTo>
                  <a:cubicBezTo>
                    <a:pt x="3" y="15"/>
                    <a:pt x="4" y="13"/>
                    <a:pt x="4" y="8"/>
                  </a:cubicBezTo>
                  <a:cubicBezTo>
                    <a:pt x="3" y="8"/>
                    <a:pt x="3" y="8"/>
                    <a:pt x="3" y="8"/>
                  </a:cubicBezTo>
                  <a:cubicBezTo>
                    <a:pt x="1" y="9"/>
                    <a:pt x="1" y="9"/>
                    <a:pt x="1" y="9"/>
                  </a:cubicBezTo>
                  <a:cubicBezTo>
                    <a:pt x="1" y="9"/>
                    <a:pt x="1" y="9"/>
                    <a:pt x="3" y="18"/>
                  </a:cubicBezTo>
                  <a:cubicBezTo>
                    <a:pt x="4" y="19"/>
                    <a:pt x="4" y="19"/>
                    <a:pt x="4" y="19"/>
                  </a:cubicBezTo>
                  <a:cubicBezTo>
                    <a:pt x="5" y="19"/>
                    <a:pt x="5" y="19"/>
                    <a:pt x="5" y="19"/>
                  </a:cubicBezTo>
                  <a:lnTo>
                    <a:pt x="5"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2" name="Freeform 151"/>
            <p:cNvSpPr>
              <a:spLocks/>
            </p:cNvSpPr>
            <p:nvPr/>
          </p:nvSpPr>
          <p:spPr bwMode="auto">
            <a:xfrm>
              <a:off x="2782" y="1791"/>
              <a:ext cx="3" cy="2"/>
            </a:xfrm>
            <a:custGeom>
              <a:avLst/>
              <a:gdLst>
                <a:gd name="T0" fmla="*/ 0 w 2"/>
                <a:gd name="T1" fmla="*/ 0 h 2"/>
                <a:gd name="T2" fmla="*/ 2 w 2"/>
                <a:gd name="T3" fmla="*/ 2 h 2"/>
                <a:gd name="T4" fmla="*/ 1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1"/>
                    <a:pt x="1" y="2"/>
                    <a:pt x="2" y="2"/>
                  </a:cubicBezTo>
                  <a:cubicBezTo>
                    <a:pt x="2" y="2"/>
                    <a:pt x="1" y="2"/>
                    <a:pt x="1" y="2"/>
                  </a:cubicBezTo>
                  <a:cubicBezTo>
                    <a:pt x="1" y="1"/>
                    <a:pt x="1" y="1"/>
                    <a:pt x="1" y="0"/>
                  </a:cubicBezTo>
                  <a:cubicBezTo>
                    <a:pt x="1"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3" name="Freeform 152"/>
            <p:cNvSpPr>
              <a:spLocks/>
            </p:cNvSpPr>
            <p:nvPr/>
          </p:nvSpPr>
          <p:spPr bwMode="auto">
            <a:xfrm>
              <a:off x="2785" y="1788"/>
              <a:ext cx="7" cy="12"/>
            </a:xfrm>
            <a:custGeom>
              <a:avLst/>
              <a:gdLst>
                <a:gd name="T0" fmla="*/ 0 w 5"/>
                <a:gd name="T1" fmla="*/ 0 h 9"/>
                <a:gd name="T2" fmla="*/ 0 w 5"/>
                <a:gd name="T3" fmla="*/ 0 h 9"/>
                <a:gd name="T4" fmla="*/ 1 w 5"/>
                <a:gd name="T5" fmla="*/ 0 h 9"/>
                <a:gd name="T6" fmla="*/ 1 w 5"/>
                <a:gd name="T7" fmla="*/ 0 h 9"/>
                <a:gd name="T8" fmla="*/ 2 w 5"/>
                <a:gd name="T9" fmla="*/ 3 h 9"/>
                <a:gd name="T10" fmla="*/ 4 w 5"/>
                <a:gd name="T11" fmla="*/ 8 h 9"/>
                <a:gd name="T12" fmla="*/ 5 w 5"/>
                <a:gd name="T13" fmla="*/ 9 h 9"/>
                <a:gd name="T14" fmla="*/ 2 w 5"/>
                <a:gd name="T15" fmla="*/ 3 h 9"/>
                <a:gd name="T16" fmla="*/ 1 w 5"/>
                <a:gd name="T17" fmla="*/ 0 h 9"/>
                <a:gd name="T18" fmla="*/ 1 w 5"/>
                <a:gd name="T19" fmla="*/ 0 h 9"/>
                <a:gd name="T20" fmla="*/ 0 w 5"/>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0" y="0"/>
                  </a:moveTo>
                  <a:cubicBezTo>
                    <a:pt x="0" y="0"/>
                    <a:pt x="0" y="0"/>
                    <a:pt x="0" y="0"/>
                  </a:cubicBezTo>
                  <a:cubicBezTo>
                    <a:pt x="1" y="0"/>
                    <a:pt x="1" y="0"/>
                    <a:pt x="1" y="0"/>
                  </a:cubicBezTo>
                  <a:cubicBezTo>
                    <a:pt x="1" y="0"/>
                    <a:pt x="1" y="0"/>
                    <a:pt x="1" y="0"/>
                  </a:cubicBezTo>
                  <a:cubicBezTo>
                    <a:pt x="1" y="1"/>
                    <a:pt x="2" y="1"/>
                    <a:pt x="2" y="3"/>
                  </a:cubicBezTo>
                  <a:cubicBezTo>
                    <a:pt x="3" y="4"/>
                    <a:pt x="3" y="6"/>
                    <a:pt x="4" y="8"/>
                  </a:cubicBezTo>
                  <a:cubicBezTo>
                    <a:pt x="5" y="9"/>
                    <a:pt x="5" y="9"/>
                    <a:pt x="5" y="9"/>
                  </a:cubicBezTo>
                  <a:cubicBezTo>
                    <a:pt x="2" y="3"/>
                    <a:pt x="2" y="3"/>
                    <a:pt x="2" y="3"/>
                  </a:cubicBezTo>
                  <a:cubicBezTo>
                    <a:pt x="2" y="1"/>
                    <a:pt x="1" y="1"/>
                    <a:pt x="1" y="0"/>
                  </a:cubicBezTo>
                  <a:cubicBezTo>
                    <a:pt x="1" y="0"/>
                    <a:pt x="1" y="0"/>
                    <a:pt x="1" y="0"/>
                  </a:cubicBezTo>
                  <a:cubicBezTo>
                    <a:pt x="0" y="0"/>
                    <a:pt x="0" y="0"/>
                    <a:pt x="0" y="0"/>
                  </a:cubicBezTo>
                </a:path>
              </a:pathLst>
            </a:custGeom>
            <a:solidFill>
              <a:srgbClr val="F6F5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4" name="Freeform 153"/>
            <p:cNvSpPr>
              <a:spLocks noEditPoints="1"/>
            </p:cNvSpPr>
            <p:nvPr/>
          </p:nvSpPr>
          <p:spPr bwMode="auto">
            <a:xfrm>
              <a:off x="2782" y="1786"/>
              <a:ext cx="9" cy="13"/>
            </a:xfrm>
            <a:custGeom>
              <a:avLst/>
              <a:gdLst>
                <a:gd name="T0" fmla="*/ 2 w 6"/>
                <a:gd name="T1" fmla="*/ 2 h 9"/>
                <a:gd name="T2" fmla="*/ 2 w 6"/>
                <a:gd name="T3" fmla="*/ 2 h 9"/>
                <a:gd name="T4" fmla="*/ 2 w 6"/>
                <a:gd name="T5" fmla="*/ 2 h 9"/>
                <a:gd name="T6" fmla="*/ 0 w 6"/>
                <a:gd name="T7" fmla="*/ 0 h 9"/>
                <a:gd name="T8" fmla="*/ 0 w 6"/>
                <a:gd name="T9" fmla="*/ 2 h 9"/>
                <a:gd name="T10" fmla="*/ 0 w 6"/>
                <a:gd name="T11" fmla="*/ 2 h 9"/>
                <a:gd name="T12" fmla="*/ 0 w 6"/>
                <a:gd name="T13" fmla="*/ 2 h 9"/>
                <a:gd name="T14" fmla="*/ 0 w 6"/>
                <a:gd name="T15" fmla="*/ 3 h 9"/>
                <a:gd name="T16" fmla="*/ 0 w 6"/>
                <a:gd name="T17" fmla="*/ 3 h 9"/>
                <a:gd name="T18" fmla="*/ 1 w 6"/>
                <a:gd name="T19" fmla="*/ 3 h 9"/>
                <a:gd name="T20" fmla="*/ 1 w 6"/>
                <a:gd name="T21" fmla="*/ 5 h 9"/>
                <a:gd name="T22" fmla="*/ 2 w 6"/>
                <a:gd name="T23" fmla="*/ 5 h 9"/>
                <a:gd name="T24" fmla="*/ 2 w 6"/>
                <a:gd name="T25" fmla="*/ 5 h 9"/>
                <a:gd name="T26" fmla="*/ 6 w 6"/>
                <a:gd name="T27" fmla="*/ 9 h 9"/>
                <a:gd name="T28" fmla="*/ 4 w 6"/>
                <a:gd name="T29" fmla="*/ 4 h 9"/>
                <a:gd name="T30" fmla="*/ 3 w 6"/>
                <a:gd name="T31" fmla="*/ 1 h 9"/>
                <a:gd name="T32" fmla="*/ 3 w 6"/>
                <a:gd name="T33" fmla="*/ 1 h 9"/>
                <a:gd name="T34" fmla="*/ 2 w 6"/>
                <a:gd name="T35" fmla="*/ 1 h 9"/>
                <a:gd name="T36" fmla="*/ 2 w 6"/>
                <a:gd name="T37" fmla="*/ 1 h 9"/>
                <a:gd name="T38" fmla="*/ 2 w 6"/>
                <a:gd name="T39" fmla="*/ 1 h 9"/>
                <a:gd name="T40" fmla="*/ 0 w 6"/>
                <a:gd name="T4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9">
                  <a:moveTo>
                    <a:pt x="2" y="2"/>
                  </a:moveTo>
                  <a:cubicBezTo>
                    <a:pt x="2" y="2"/>
                    <a:pt x="2" y="2"/>
                    <a:pt x="2" y="2"/>
                  </a:cubicBezTo>
                  <a:cubicBezTo>
                    <a:pt x="2" y="2"/>
                    <a:pt x="2" y="2"/>
                    <a:pt x="2" y="2"/>
                  </a:cubicBezTo>
                  <a:moveTo>
                    <a:pt x="0" y="0"/>
                  </a:move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1" y="3"/>
                    <a:pt x="1" y="3"/>
                  </a:cubicBezTo>
                  <a:cubicBezTo>
                    <a:pt x="1" y="4"/>
                    <a:pt x="1" y="4"/>
                    <a:pt x="1" y="5"/>
                  </a:cubicBezTo>
                  <a:cubicBezTo>
                    <a:pt x="1" y="5"/>
                    <a:pt x="2" y="5"/>
                    <a:pt x="2" y="5"/>
                  </a:cubicBezTo>
                  <a:cubicBezTo>
                    <a:pt x="2" y="5"/>
                    <a:pt x="2" y="5"/>
                    <a:pt x="2" y="5"/>
                  </a:cubicBezTo>
                  <a:cubicBezTo>
                    <a:pt x="6" y="9"/>
                    <a:pt x="6" y="9"/>
                    <a:pt x="6" y="9"/>
                  </a:cubicBezTo>
                  <a:cubicBezTo>
                    <a:pt x="5" y="7"/>
                    <a:pt x="5" y="5"/>
                    <a:pt x="4" y="4"/>
                  </a:cubicBezTo>
                  <a:cubicBezTo>
                    <a:pt x="4" y="2"/>
                    <a:pt x="3" y="2"/>
                    <a:pt x="3" y="1"/>
                  </a:cubicBezTo>
                  <a:cubicBezTo>
                    <a:pt x="3" y="1"/>
                    <a:pt x="3" y="1"/>
                    <a:pt x="3" y="1"/>
                  </a:cubicBezTo>
                  <a:cubicBezTo>
                    <a:pt x="2" y="1"/>
                    <a:pt x="2" y="1"/>
                    <a:pt x="2" y="1"/>
                  </a:cubicBezTo>
                  <a:cubicBezTo>
                    <a:pt x="2" y="1"/>
                    <a:pt x="2" y="1"/>
                    <a:pt x="2" y="1"/>
                  </a:cubicBezTo>
                  <a:cubicBezTo>
                    <a:pt x="2" y="1"/>
                    <a:pt x="2" y="1"/>
                    <a:pt x="2" y="1"/>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5" name="Freeform 154"/>
            <p:cNvSpPr>
              <a:spLocks/>
            </p:cNvSpPr>
            <p:nvPr/>
          </p:nvSpPr>
          <p:spPr bwMode="auto">
            <a:xfrm>
              <a:off x="2767" y="1727"/>
              <a:ext cx="5" cy="6"/>
            </a:xfrm>
            <a:custGeom>
              <a:avLst/>
              <a:gdLst>
                <a:gd name="T0" fmla="*/ 3 w 4"/>
                <a:gd name="T1" fmla="*/ 0 h 4"/>
                <a:gd name="T2" fmla="*/ 1 w 4"/>
                <a:gd name="T3" fmla="*/ 1 h 4"/>
                <a:gd name="T4" fmla="*/ 0 w 4"/>
                <a:gd name="T5" fmla="*/ 2 h 4"/>
                <a:gd name="T6" fmla="*/ 0 w 4"/>
                <a:gd name="T7" fmla="*/ 2 h 4"/>
                <a:gd name="T8" fmla="*/ 0 w 4"/>
                <a:gd name="T9" fmla="*/ 2 h 4"/>
                <a:gd name="T10" fmla="*/ 0 w 4"/>
                <a:gd name="T11" fmla="*/ 2 h 4"/>
                <a:gd name="T12" fmla="*/ 1 w 4"/>
                <a:gd name="T13" fmla="*/ 1 h 4"/>
                <a:gd name="T14" fmla="*/ 3 w 4"/>
                <a:gd name="T15" fmla="*/ 0 h 4"/>
                <a:gd name="T16" fmla="*/ 3 w 4"/>
                <a:gd name="T17" fmla="*/ 2 h 4"/>
                <a:gd name="T18" fmla="*/ 4 w 4"/>
                <a:gd name="T19" fmla="*/ 3 h 4"/>
                <a:gd name="T20" fmla="*/ 4 w 4"/>
                <a:gd name="T21" fmla="*/ 3 h 4"/>
                <a:gd name="T22" fmla="*/ 4 w 4"/>
                <a:gd name="T23" fmla="*/ 4 h 4"/>
                <a:gd name="T24" fmla="*/ 4 w 4"/>
                <a:gd name="T25" fmla="*/ 3 h 4"/>
                <a:gd name="T26" fmla="*/ 3 w 4"/>
                <a:gd name="T27" fmla="*/ 2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1" y="1"/>
                    <a:pt x="1" y="1"/>
                    <a:pt x="1" y="1"/>
                  </a:cubicBezTo>
                  <a:cubicBezTo>
                    <a:pt x="1" y="1"/>
                    <a:pt x="1" y="1"/>
                    <a:pt x="0" y="2"/>
                  </a:cubicBezTo>
                  <a:cubicBezTo>
                    <a:pt x="0" y="2"/>
                    <a:pt x="0" y="2"/>
                    <a:pt x="0" y="2"/>
                  </a:cubicBezTo>
                  <a:cubicBezTo>
                    <a:pt x="0" y="2"/>
                    <a:pt x="0" y="2"/>
                    <a:pt x="0" y="2"/>
                  </a:cubicBezTo>
                  <a:cubicBezTo>
                    <a:pt x="0" y="2"/>
                    <a:pt x="0" y="2"/>
                    <a:pt x="0" y="2"/>
                  </a:cubicBezTo>
                  <a:cubicBezTo>
                    <a:pt x="1" y="1"/>
                    <a:pt x="1" y="1"/>
                    <a:pt x="1" y="1"/>
                  </a:cubicBezTo>
                  <a:cubicBezTo>
                    <a:pt x="3" y="0"/>
                    <a:pt x="3" y="0"/>
                    <a:pt x="3" y="0"/>
                  </a:cubicBezTo>
                  <a:cubicBezTo>
                    <a:pt x="3" y="2"/>
                    <a:pt x="3" y="2"/>
                    <a:pt x="3" y="2"/>
                  </a:cubicBezTo>
                  <a:cubicBezTo>
                    <a:pt x="3" y="2"/>
                    <a:pt x="3" y="2"/>
                    <a:pt x="4" y="3"/>
                  </a:cubicBezTo>
                  <a:cubicBezTo>
                    <a:pt x="4" y="3"/>
                    <a:pt x="4" y="3"/>
                    <a:pt x="4" y="3"/>
                  </a:cubicBezTo>
                  <a:cubicBezTo>
                    <a:pt x="4" y="3"/>
                    <a:pt x="4" y="4"/>
                    <a:pt x="4" y="4"/>
                  </a:cubicBezTo>
                  <a:cubicBezTo>
                    <a:pt x="4" y="3"/>
                    <a:pt x="4" y="3"/>
                    <a:pt x="4" y="3"/>
                  </a:cubicBezTo>
                  <a:cubicBezTo>
                    <a:pt x="3" y="2"/>
                    <a:pt x="3" y="2"/>
                    <a:pt x="3" y="2"/>
                  </a:cubicBezTo>
                  <a:cubicBezTo>
                    <a:pt x="3" y="0"/>
                    <a:pt x="3" y="0"/>
                    <a:pt x="3" y="0"/>
                  </a:cubicBezTo>
                </a:path>
              </a:pathLst>
            </a:custGeom>
            <a:solidFill>
              <a:srgbClr val="F6F5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6" name="Freeform 155"/>
            <p:cNvSpPr>
              <a:spLocks/>
            </p:cNvSpPr>
            <p:nvPr/>
          </p:nvSpPr>
          <p:spPr bwMode="auto">
            <a:xfrm>
              <a:off x="2763" y="1727"/>
              <a:ext cx="9" cy="7"/>
            </a:xfrm>
            <a:custGeom>
              <a:avLst/>
              <a:gdLst>
                <a:gd name="T0" fmla="*/ 6 w 7"/>
                <a:gd name="T1" fmla="*/ 0 h 5"/>
                <a:gd name="T2" fmla="*/ 4 w 7"/>
                <a:gd name="T3" fmla="*/ 1 h 5"/>
                <a:gd name="T4" fmla="*/ 3 w 7"/>
                <a:gd name="T5" fmla="*/ 2 h 5"/>
                <a:gd name="T6" fmla="*/ 3 w 7"/>
                <a:gd name="T7" fmla="*/ 2 h 5"/>
                <a:gd name="T8" fmla="*/ 3 w 7"/>
                <a:gd name="T9" fmla="*/ 2 h 5"/>
                <a:gd name="T10" fmla="*/ 0 w 7"/>
                <a:gd name="T11" fmla="*/ 3 h 5"/>
                <a:gd name="T12" fmla="*/ 3 w 7"/>
                <a:gd name="T13" fmla="*/ 4 h 5"/>
                <a:gd name="T14" fmla="*/ 4 w 7"/>
                <a:gd name="T15" fmla="*/ 4 h 5"/>
                <a:gd name="T16" fmla="*/ 3 w 7"/>
                <a:gd name="T17" fmla="*/ 4 h 5"/>
                <a:gd name="T18" fmla="*/ 5 w 7"/>
                <a:gd name="T19" fmla="*/ 5 h 5"/>
                <a:gd name="T20" fmla="*/ 7 w 7"/>
                <a:gd name="T21" fmla="*/ 5 h 5"/>
                <a:gd name="T22" fmla="*/ 7 w 7"/>
                <a:gd name="T23" fmla="*/ 4 h 5"/>
                <a:gd name="T24" fmla="*/ 7 w 7"/>
                <a:gd name="T25" fmla="*/ 3 h 5"/>
                <a:gd name="T26" fmla="*/ 7 w 7"/>
                <a:gd name="T27" fmla="*/ 3 h 5"/>
                <a:gd name="T28" fmla="*/ 6 w 7"/>
                <a:gd name="T29" fmla="*/ 2 h 5"/>
                <a:gd name="T30" fmla="*/ 6 w 7"/>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5">
                  <a:moveTo>
                    <a:pt x="6" y="0"/>
                  </a:moveTo>
                  <a:cubicBezTo>
                    <a:pt x="4" y="1"/>
                    <a:pt x="4" y="1"/>
                    <a:pt x="4" y="1"/>
                  </a:cubicBezTo>
                  <a:cubicBezTo>
                    <a:pt x="4" y="1"/>
                    <a:pt x="4" y="1"/>
                    <a:pt x="3" y="2"/>
                  </a:cubicBezTo>
                  <a:cubicBezTo>
                    <a:pt x="3" y="2"/>
                    <a:pt x="3" y="2"/>
                    <a:pt x="3" y="2"/>
                  </a:cubicBezTo>
                  <a:cubicBezTo>
                    <a:pt x="3" y="2"/>
                    <a:pt x="3" y="2"/>
                    <a:pt x="3" y="2"/>
                  </a:cubicBezTo>
                  <a:cubicBezTo>
                    <a:pt x="0" y="3"/>
                    <a:pt x="0" y="3"/>
                    <a:pt x="0" y="3"/>
                  </a:cubicBezTo>
                  <a:cubicBezTo>
                    <a:pt x="3" y="4"/>
                    <a:pt x="3" y="4"/>
                    <a:pt x="3" y="4"/>
                  </a:cubicBezTo>
                  <a:cubicBezTo>
                    <a:pt x="4" y="4"/>
                    <a:pt x="4" y="4"/>
                    <a:pt x="4" y="4"/>
                  </a:cubicBezTo>
                  <a:cubicBezTo>
                    <a:pt x="3" y="4"/>
                    <a:pt x="3" y="4"/>
                    <a:pt x="3" y="4"/>
                  </a:cubicBezTo>
                  <a:cubicBezTo>
                    <a:pt x="4" y="4"/>
                    <a:pt x="4" y="5"/>
                    <a:pt x="5" y="5"/>
                  </a:cubicBezTo>
                  <a:cubicBezTo>
                    <a:pt x="7" y="5"/>
                    <a:pt x="7" y="5"/>
                    <a:pt x="7" y="5"/>
                  </a:cubicBezTo>
                  <a:cubicBezTo>
                    <a:pt x="7" y="4"/>
                    <a:pt x="7" y="4"/>
                    <a:pt x="7" y="4"/>
                  </a:cubicBezTo>
                  <a:cubicBezTo>
                    <a:pt x="7" y="4"/>
                    <a:pt x="7" y="3"/>
                    <a:pt x="7" y="3"/>
                  </a:cubicBezTo>
                  <a:cubicBezTo>
                    <a:pt x="7" y="3"/>
                    <a:pt x="7" y="3"/>
                    <a:pt x="7" y="3"/>
                  </a:cubicBezTo>
                  <a:cubicBezTo>
                    <a:pt x="6" y="2"/>
                    <a:pt x="6" y="2"/>
                    <a:pt x="6" y="2"/>
                  </a:cubicBezTo>
                  <a:cubicBezTo>
                    <a:pt x="6"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7" name="Freeform 156"/>
            <p:cNvSpPr>
              <a:spLocks/>
            </p:cNvSpPr>
            <p:nvPr/>
          </p:nvSpPr>
          <p:spPr bwMode="auto">
            <a:xfrm>
              <a:off x="3137" y="1285"/>
              <a:ext cx="11" cy="6"/>
            </a:xfrm>
            <a:custGeom>
              <a:avLst/>
              <a:gdLst>
                <a:gd name="T0" fmla="*/ 2 w 8"/>
                <a:gd name="T1" fmla="*/ 3 h 4"/>
                <a:gd name="T2" fmla="*/ 4 w 8"/>
                <a:gd name="T3" fmla="*/ 0 h 4"/>
                <a:gd name="T4" fmla="*/ 2 w 8"/>
                <a:gd name="T5" fmla="*/ 3 h 4"/>
              </a:gdLst>
              <a:ahLst/>
              <a:cxnLst>
                <a:cxn ang="0">
                  <a:pos x="T0" y="T1"/>
                </a:cxn>
                <a:cxn ang="0">
                  <a:pos x="T2" y="T3"/>
                </a:cxn>
                <a:cxn ang="0">
                  <a:pos x="T4" y="T5"/>
                </a:cxn>
              </a:cxnLst>
              <a:rect l="0" t="0" r="r" b="b"/>
              <a:pathLst>
                <a:path w="8" h="4">
                  <a:moveTo>
                    <a:pt x="2" y="3"/>
                  </a:moveTo>
                  <a:cubicBezTo>
                    <a:pt x="6" y="4"/>
                    <a:pt x="8" y="0"/>
                    <a:pt x="4" y="0"/>
                  </a:cubicBezTo>
                  <a:cubicBezTo>
                    <a:pt x="0" y="0"/>
                    <a:pt x="0" y="3"/>
                    <a:pt x="2" y="3"/>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8" name="Freeform 157"/>
            <p:cNvSpPr>
              <a:spLocks/>
            </p:cNvSpPr>
            <p:nvPr/>
          </p:nvSpPr>
          <p:spPr bwMode="auto">
            <a:xfrm>
              <a:off x="3136" y="1284"/>
              <a:ext cx="12" cy="8"/>
            </a:xfrm>
            <a:custGeom>
              <a:avLst/>
              <a:gdLst>
                <a:gd name="T0" fmla="*/ 3 w 9"/>
                <a:gd name="T1" fmla="*/ 4 h 6"/>
                <a:gd name="T2" fmla="*/ 3 w 9"/>
                <a:gd name="T3" fmla="*/ 5 h 6"/>
                <a:gd name="T4" fmla="*/ 5 w 9"/>
                <a:gd name="T5" fmla="*/ 6 h 6"/>
                <a:gd name="T6" fmla="*/ 7 w 9"/>
                <a:gd name="T7" fmla="*/ 5 h 6"/>
                <a:gd name="T8" fmla="*/ 9 w 9"/>
                <a:gd name="T9" fmla="*/ 3 h 6"/>
                <a:gd name="T10" fmla="*/ 7 w 9"/>
                <a:gd name="T11" fmla="*/ 0 h 6"/>
                <a:gd name="T12" fmla="*/ 5 w 9"/>
                <a:gd name="T13" fmla="*/ 0 h 6"/>
                <a:gd name="T14" fmla="*/ 1 w 9"/>
                <a:gd name="T15" fmla="*/ 0 h 6"/>
                <a:gd name="T16" fmla="*/ 0 w 9"/>
                <a:gd name="T17" fmla="*/ 3 h 6"/>
                <a:gd name="T18" fmla="*/ 1 w 9"/>
                <a:gd name="T19" fmla="*/ 5 h 6"/>
                <a:gd name="T20" fmla="*/ 3 w 9"/>
                <a:gd name="T21" fmla="*/ 5 h 6"/>
                <a:gd name="T22" fmla="*/ 3 w 9"/>
                <a:gd name="T23" fmla="*/ 4 h 6"/>
                <a:gd name="T24" fmla="*/ 3 w 9"/>
                <a:gd name="T25" fmla="*/ 5 h 6"/>
                <a:gd name="T26" fmla="*/ 3 w 9"/>
                <a:gd name="T27" fmla="*/ 4 h 6"/>
                <a:gd name="T28" fmla="*/ 3 w 9"/>
                <a:gd name="T29" fmla="*/ 2 h 6"/>
                <a:gd name="T30" fmla="*/ 3 w 9"/>
                <a:gd name="T31" fmla="*/ 2 h 6"/>
                <a:gd name="T32" fmla="*/ 2 w 9"/>
                <a:gd name="T33" fmla="*/ 3 h 6"/>
                <a:gd name="T34" fmla="*/ 3 w 9"/>
                <a:gd name="T35" fmla="*/ 2 h 6"/>
                <a:gd name="T36" fmla="*/ 3 w 9"/>
                <a:gd name="T37" fmla="*/ 2 h 6"/>
                <a:gd name="T38" fmla="*/ 2 w 9"/>
                <a:gd name="T39" fmla="*/ 3 h 6"/>
                <a:gd name="T40" fmla="*/ 3 w 9"/>
                <a:gd name="T41" fmla="*/ 2 h 6"/>
                <a:gd name="T42" fmla="*/ 2 w 9"/>
                <a:gd name="T43" fmla="*/ 3 h 6"/>
                <a:gd name="T44" fmla="*/ 3 w 9"/>
                <a:gd name="T45" fmla="*/ 3 h 6"/>
                <a:gd name="T46" fmla="*/ 3 w 9"/>
                <a:gd name="T47" fmla="*/ 2 h 6"/>
                <a:gd name="T48" fmla="*/ 2 w 9"/>
                <a:gd name="T49" fmla="*/ 3 h 6"/>
                <a:gd name="T50" fmla="*/ 3 w 9"/>
                <a:gd name="T51" fmla="*/ 3 h 6"/>
                <a:gd name="T52" fmla="*/ 2 w 9"/>
                <a:gd name="T53" fmla="*/ 3 h 6"/>
                <a:gd name="T54" fmla="*/ 3 w 9"/>
                <a:gd name="T55" fmla="*/ 3 h 6"/>
                <a:gd name="T56" fmla="*/ 3 w 9"/>
                <a:gd name="T57" fmla="*/ 3 h 6"/>
                <a:gd name="T58" fmla="*/ 2 w 9"/>
                <a:gd name="T59" fmla="*/ 3 h 6"/>
                <a:gd name="T60" fmla="*/ 3 w 9"/>
                <a:gd name="T61" fmla="*/ 3 h 6"/>
                <a:gd name="T62" fmla="*/ 3 w 9"/>
                <a:gd name="T63" fmla="*/ 3 h 6"/>
                <a:gd name="T64" fmla="*/ 3 w 9"/>
                <a:gd name="T65" fmla="*/ 3 h 6"/>
                <a:gd name="T66" fmla="*/ 3 w 9"/>
                <a:gd name="T67" fmla="*/ 3 h 6"/>
                <a:gd name="T68" fmla="*/ 3 w 9"/>
                <a:gd name="T69" fmla="*/ 3 h 6"/>
                <a:gd name="T70" fmla="*/ 3 w 9"/>
                <a:gd name="T71" fmla="*/ 3 h 6"/>
                <a:gd name="T72" fmla="*/ 5 w 9"/>
                <a:gd name="T73" fmla="*/ 3 h 6"/>
                <a:gd name="T74" fmla="*/ 6 w 9"/>
                <a:gd name="T75" fmla="*/ 3 h 6"/>
                <a:gd name="T76" fmla="*/ 6 w 9"/>
                <a:gd name="T77" fmla="*/ 3 h 6"/>
                <a:gd name="T78" fmla="*/ 6 w 9"/>
                <a:gd name="T79" fmla="*/ 3 h 6"/>
                <a:gd name="T80" fmla="*/ 6 w 9"/>
                <a:gd name="T81" fmla="*/ 3 h 6"/>
                <a:gd name="T82" fmla="*/ 6 w 9"/>
                <a:gd name="T83" fmla="*/ 3 h 6"/>
                <a:gd name="T84" fmla="*/ 6 w 9"/>
                <a:gd name="T85" fmla="*/ 3 h 6"/>
                <a:gd name="T86" fmla="*/ 6 w 9"/>
                <a:gd name="T87" fmla="*/ 3 h 6"/>
                <a:gd name="T88" fmla="*/ 6 w 9"/>
                <a:gd name="T89" fmla="*/ 3 h 6"/>
                <a:gd name="T90" fmla="*/ 6 w 9"/>
                <a:gd name="T91" fmla="*/ 2 h 6"/>
                <a:gd name="T92" fmla="*/ 6 w 9"/>
                <a:gd name="T93" fmla="*/ 3 h 6"/>
                <a:gd name="T94" fmla="*/ 6 w 9"/>
                <a:gd name="T95" fmla="*/ 3 h 6"/>
                <a:gd name="T96" fmla="*/ 6 w 9"/>
                <a:gd name="T97" fmla="*/ 2 h 6"/>
                <a:gd name="T98" fmla="*/ 6 w 9"/>
                <a:gd name="T99" fmla="*/ 2 h 6"/>
                <a:gd name="T100" fmla="*/ 5 w 9"/>
                <a:gd name="T101" fmla="*/ 3 h 6"/>
                <a:gd name="T102" fmla="*/ 4 w 9"/>
                <a:gd name="T103" fmla="*/ 2 h 6"/>
                <a:gd name="T104" fmla="*/ 3 w 9"/>
                <a:gd name="T105" fmla="*/ 2 h 6"/>
                <a:gd name="T106" fmla="*/ 3 w 9"/>
                <a:gd name="T107" fmla="*/ 2 h 6"/>
                <a:gd name="T108" fmla="*/ 3 w 9"/>
                <a:gd name="T10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 h="6">
                  <a:moveTo>
                    <a:pt x="3" y="4"/>
                  </a:moveTo>
                  <a:cubicBezTo>
                    <a:pt x="3" y="5"/>
                    <a:pt x="3" y="5"/>
                    <a:pt x="3" y="5"/>
                  </a:cubicBezTo>
                  <a:cubicBezTo>
                    <a:pt x="3" y="6"/>
                    <a:pt x="4" y="6"/>
                    <a:pt x="5" y="6"/>
                  </a:cubicBezTo>
                  <a:cubicBezTo>
                    <a:pt x="6" y="6"/>
                    <a:pt x="7" y="5"/>
                    <a:pt x="7" y="5"/>
                  </a:cubicBezTo>
                  <a:cubicBezTo>
                    <a:pt x="8" y="4"/>
                    <a:pt x="9" y="4"/>
                    <a:pt x="9" y="3"/>
                  </a:cubicBezTo>
                  <a:cubicBezTo>
                    <a:pt x="9" y="2"/>
                    <a:pt x="8" y="1"/>
                    <a:pt x="7" y="0"/>
                  </a:cubicBezTo>
                  <a:cubicBezTo>
                    <a:pt x="7" y="0"/>
                    <a:pt x="6" y="0"/>
                    <a:pt x="5" y="0"/>
                  </a:cubicBezTo>
                  <a:cubicBezTo>
                    <a:pt x="3" y="0"/>
                    <a:pt x="2" y="0"/>
                    <a:pt x="1" y="0"/>
                  </a:cubicBezTo>
                  <a:cubicBezTo>
                    <a:pt x="1" y="1"/>
                    <a:pt x="0" y="2"/>
                    <a:pt x="0" y="3"/>
                  </a:cubicBezTo>
                  <a:cubicBezTo>
                    <a:pt x="0" y="4"/>
                    <a:pt x="0" y="4"/>
                    <a:pt x="1" y="5"/>
                  </a:cubicBezTo>
                  <a:cubicBezTo>
                    <a:pt x="2" y="5"/>
                    <a:pt x="2" y="5"/>
                    <a:pt x="3" y="5"/>
                  </a:cubicBezTo>
                  <a:cubicBezTo>
                    <a:pt x="3" y="4"/>
                    <a:pt x="3" y="4"/>
                    <a:pt x="3" y="4"/>
                  </a:cubicBezTo>
                  <a:cubicBezTo>
                    <a:pt x="3" y="5"/>
                    <a:pt x="3" y="5"/>
                    <a:pt x="3" y="5"/>
                  </a:cubicBezTo>
                  <a:cubicBezTo>
                    <a:pt x="3" y="4"/>
                    <a:pt x="3" y="4"/>
                    <a:pt x="3" y="4"/>
                  </a:cubicBezTo>
                  <a:cubicBezTo>
                    <a:pt x="3" y="2"/>
                    <a:pt x="3" y="2"/>
                    <a:pt x="3" y="2"/>
                  </a:cubicBezTo>
                  <a:cubicBezTo>
                    <a:pt x="3" y="2"/>
                    <a:pt x="3" y="2"/>
                    <a:pt x="3" y="2"/>
                  </a:cubicBezTo>
                  <a:cubicBezTo>
                    <a:pt x="2" y="3"/>
                    <a:pt x="2" y="3"/>
                    <a:pt x="2" y="3"/>
                  </a:cubicBezTo>
                  <a:cubicBezTo>
                    <a:pt x="3" y="2"/>
                    <a:pt x="3" y="2"/>
                    <a:pt x="3" y="2"/>
                  </a:cubicBezTo>
                  <a:cubicBezTo>
                    <a:pt x="3" y="2"/>
                    <a:pt x="3" y="2"/>
                    <a:pt x="3" y="2"/>
                  </a:cubicBezTo>
                  <a:cubicBezTo>
                    <a:pt x="2" y="3"/>
                    <a:pt x="2" y="3"/>
                    <a:pt x="2" y="3"/>
                  </a:cubicBezTo>
                  <a:cubicBezTo>
                    <a:pt x="3" y="2"/>
                    <a:pt x="3" y="2"/>
                    <a:pt x="3" y="2"/>
                  </a:cubicBezTo>
                  <a:cubicBezTo>
                    <a:pt x="2" y="3"/>
                    <a:pt x="2" y="3"/>
                    <a:pt x="2" y="3"/>
                  </a:cubicBezTo>
                  <a:cubicBezTo>
                    <a:pt x="3" y="3"/>
                    <a:pt x="3" y="3"/>
                    <a:pt x="3" y="3"/>
                  </a:cubicBezTo>
                  <a:cubicBezTo>
                    <a:pt x="3" y="2"/>
                    <a:pt x="3" y="2"/>
                    <a:pt x="3" y="2"/>
                  </a:cubicBezTo>
                  <a:cubicBezTo>
                    <a:pt x="2" y="3"/>
                    <a:pt x="2" y="3"/>
                    <a:pt x="2" y="3"/>
                  </a:cubicBezTo>
                  <a:cubicBezTo>
                    <a:pt x="3" y="3"/>
                    <a:pt x="3" y="3"/>
                    <a:pt x="3" y="3"/>
                  </a:cubicBezTo>
                  <a:cubicBezTo>
                    <a:pt x="2" y="3"/>
                    <a:pt x="2" y="3"/>
                    <a:pt x="2" y="3"/>
                  </a:cubicBezTo>
                  <a:cubicBezTo>
                    <a:pt x="3" y="3"/>
                    <a:pt x="3" y="3"/>
                    <a:pt x="3" y="3"/>
                  </a:cubicBezTo>
                  <a:cubicBezTo>
                    <a:pt x="3" y="3"/>
                    <a:pt x="3" y="3"/>
                    <a:pt x="3"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5" y="3"/>
                  </a:cubicBezTo>
                  <a:cubicBezTo>
                    <a:pt x="5"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3"/>
                    <a:pt x="6" y="3"/>
                    <a:pt x="6" y="3"/>
                  </a:cubicBezTo>
                  <a:cubicBezTo>
                    <a:pt x="6" y="3"/>
                    <a:pt x="6" y="3"/>
                    <a:pt x="6" y="3"/>
                  </a:cubicBezTo>
                  <a:cubicBezTo>
                    <a:pt x="6" y="2"/>
                    <a:pt x="6" y="2"/>
                    <a:pt x="6" y="2"/>
                  </a:cubicBezTo>
                  <a:cubicBezTo>
                    <a:pt x="6" y="2"/>
                    <a:pt x="6" y="2"/>
                    <a:pt x="6" y="2"/>
                  </a:cubicBezTo>
                  <a:cubicBezTo>
                    <a:pt x="5" y="2"/>
                    <a:pt x="5" y="3"/>
                    <a:pt x="5" y="3"/>
                  </a:cubicBezTo>
                  <a:cubicBezTo>
                    <a:pt x="4" y="3"/>
                    <a:pt x="4" y="3"/>
                    <a:pt x="4" y="2"/>
                  </a:cubicBezTo>
                  <a:cubicBezTo>
                    <a:pt x="3" y="2"/>
                    <a:pt x="3" y="2"/>
                    <a:pt x="3" y="2"/>
                  </a:cubicBezTo>
                  <a:cubicBezTo>
                    <a:pt x="3" y="2"/>
                    <a:pt x="3" y="2"/>
                    <a:pt x="3" y="2"/>
                  </a:cubicBezTo>
                  <a:lnTo>
                    <a:pt x="3"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9" name="Freeform 158"/>
            <p:cNvSpPr>
              <a:spLocks/>
            </p:cNvSpPr>
            <p:nvPr/>
          </p:nvSpPr>
          <p:spPr bwMode="auto">
            <a:xfrm>
              <a:off x="3171" y="1337"/>
              <a:ext cx="10" cy="3"/>
            </a:xfrm>
            <a:custGeom>
              <a:avLst/>
              <a:gdLst>
                <a:gd name="T0" fmla="*/ 3 w 7"/>
                <a:gd name="T1" fmla="*/ 0 h 2"/>
                <a:gd name="T2" fmla="*/ 0 w 7"/>
                <a:gd name="T3" fmla="*/ 2 h 2"/>
                <a:gd name="T4" fmla="*/ 3 w 7"/>
                <a:gd name="T5" fmla="*/ 2 h 2"/>
                <a:gd name="T6" fmla="*/ 7 w 7"/>
                <a:gd name="T7" fmla="*/ 2 h 2"/>
                <a:gd name="T8" fmla="*/ 4 w 7"/>
                <a:gd name="T9" fmla="*/ 1 h 2"/>
                <a:gd name="T10" fmla="*/ 3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3" y="0"/>
                  </a:moveTo>
                  <a:cubicBezTo>
                    <a:pt x="0" y="2"/>
                    <a:pt x="0" y="2"/>
                    <a:pt x="0" y="2"/>
                  </a:cubicBezTo>
                  <a:cubicBezTo>
                    <a:pt x="3" y="2"/>
                    <a:pt x="3" y="2"/>
                    <a:pt x="3" y="2"/>
                  </a:cubicBezTo>
                  <a:cubicBezTo>
                    <a:pt x="7" y="2"/>
                    <a:pt x="7" y="2"/>
                    <a:pt x="7" y="2"/>
                  </a:cubicBezTo>
                  <a:cubicBezTo>
                    <a:pt x="5" y="2"/>
                    <a:pt x="5" y="1"/>
                    <a:pt x="4" y="1"/>
                  </a:cubicBezTo>
                  <a:cubicBezTo>
                    <a:pt x="3" y="0"/>
                    <a:pt x="3" y="0"/>
                    <a:pt x="3"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0" name="Freeform 159"/>
            <p:cNvSpPr>
              <a:spLocks/>
            </p:cNvSpPr>
            <p:nvPr/>
          </p:nvSpPr>
          <p:spPr bwMode="auto">
            <a:xfrm>
              <a:off x="3165" y="1334"/>
              <a:ext cx="23" cy="9"/>
            </a:xfrm>
            <a:custGeom>
              <a:avLst/>
              <a:gdLst>
                <a:gd name="T0" fmla="*/ 7 w 16"/>
                <a:gd name="T1" fmla="*/ 2 h 6"/>
                <a:gd name="T2" fmla="*/ 5 w 16"/>
                <a:gd name="T3" fmla="*/ 1 h 6"/>
                <a:gd name="T4" fmla="*/ 3 w 16"/>
                <a:gd name="T5" fmla="*/ 3 h 6"/>
                <a:gd name="T6" fmla="*/ 0 w 16"/>
                <a:gd name="T7" fmla="*/ 6 h 6"/>
                <a:gd name="T8" fmla="*/ 7 w 16"/>
                <a:gd name="T9" fmla="*/ 6 h 6"/>
                <a:gd name="T10" fmla="*/ 11 w 16"/>
                <a:gd name="T11" fmla="*/ 6 h 6"/>
                <a:gd name="T12" fmla="*/ 16 w 16"/>
                <a:gd name="T13" fmla="*/ 6 h 6"/>
                <a:gd name="T14" fmla="*/ 11 w 16"/>
                <a:gd name="T15" fmla="*/ 3 h 6"/>
                <a:gd name="T16" fmla="*/ 9 w 16"/>
                <a:gd name="T17" fmla="*/ 1 h 6"/>
                <a:gd name="T18" fmla="*/ 7 w 16"/>
                <a:gd name="T19" fmla="*/ 0 h 6"/>
                <a:gd name="T20" fmla="*/ 6 w 16"/>
                <a:gd name="T21" fmla="*/ 0 h 6"/>
                <a:gd name="T22" fmla="*/ 5 w 16"/>
                <a:gd name="T23" fmla="*/ 1 h 6"/>
                <a:gd name="T24" fmla="*/ 7 w 16"/>
                <a:gd name="T25" fmla="*/ 2 h 6"/>
                <a:gd name="T26" fmla="*/ 6 w 16"/>
                <a:gd name="T27" fmla="*/ 3 h 6"/>
                <a:gd name="T28" fmla="*/ 6 w 16"/>
                <a:gd name="T29" fmla="*/ 2 h 6"/>
                <a:gd name="T30" fmla="*/ 6 w 16"/>
                <a:gd name="T31" fmla="*/ 3 h 6"/>
                <a:gd name="T32" fmla="*/ 6 w 16"/>
                <a:gd name="T33" fmla="*/ 3 h 6"/>
                <a:gd name="T34" fmla="*/ 6 w 16"/>
                <a:gd name="T35" fmla="*/ 2 h 6"/>
                <a:gd name="T36" fmla="*/ 6 w 16"/>
                <a:gd name="T37" fmla="*/ 3 h 6"/>
                <a:gd name="T38" fmla="*/ 7 w 16"/>
                <a:gd name="T39" fmla="*/ 4 h 6"/>
                <a:gd name="T40" fmla="*/ 10 w 16"/>
                <a:gd name="T41" fmla="*/ 6 h 6"/>
                <a:gd name="T42" fmla="*/ 11 w 16"/>
                <a:gd name="T43" fmla="*/ 4 h 6"/>
                <a:gd name="T44" fmla="*/ 11 w 16"/>
                <a:gd name="T45" fmla="*/ 3 h 6"/>
                <a:gd name="T46" fmla="*/ 7 w 16"/>
                <a:gd name="T47" fmla="*/ 3 h 6"/>
                <a:gd name="T48" fmla="*/ 4 w 16"/>
                <a:gd name="T49" fmla="*/ 3 h 6"/>
                <a:gd name="T50" fmla="*/ 4 w 16"/>
                <a:gd name="T51" fmla="*/ 4 h 6"/>
                <a:gd name="T52" fmla="*/ 5 w 16"/>
                <a:gd name="T53" fmla="*/ 5 h 6"/>
                <a:gd name="T54" fmla="*/ 8 w 16"/>
                <a:gd name="T55" fmla="*/ 3 h 6"/>
                <a:gd name="T56" fmla="*/ 7 w 16"/>
                <a:gd name="T57" fmla="*/ 2 h 6"/>
                <a:gd name="T58" fmla="*/ 6 w 16"/>
                <a:gd name="T59" fmla="*/ 3 h 6"/>
                <a:gd name="T60" fmla="*/ 7 w 16"/>
                <a:gd name="T6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 h="6">
                  <a:moveTo>
                    <a:pt x="7" y="2"/>
                  </a:moveTo>
                  <a:cubicBezTo>
                    <a:pt x="5" y="1"/>
                    <a:pt x="5" y="1"/>
                    <a:pt x="5" y="1"/>
                  </a:cubicBezTo>
                  <a:cubicBezTo>
                    <a:pt x="3" y="3"/>
                    <a:pt x="3" y="3"/>
                    <a:pt x="3" y="3"/>
                  </a:cubicBezTo>
                  <a:cubicBezTo>
                    <a:pt x="0" y="6"/>
                    <a:pt x="0" y="6"/>
                    <a:pt x="0" y="6"/>
                  </a:cubicBezTo>
                  <a:cubicBezTo>
                    <a:pt x="7" y="6"/>
                    <a:pt x="7" y="6"/>
                    <a:pt x="7" y="6"/>
                  </a:cubicBezTo>
                  <a:cubicBezTo>
                    <a:pt x="11" y="6"/>
                    <a:pt x="11" y="6"/>
                    <a:pt x="11" y="6"/>
                  </a:cubicBezTo>
                  <a:cubicBezTo>
                    <a:pt x="16" y="6"/>
                    <a:pt x="16" y="6"/>
                    <a:pt x="16" y="6"/>
                  </a:cubicBezTo>
                  <a:cubicBezTo>
                    <a:pt x="11" y="3"/>
                    <a:pt x="11" y="3"/>
                    <a:pt x="11" y="3"/>
                  </a:cubicBezTo>
                  <a:cubicBezTo>
                    <a:pt x="10" y="2"/>
                    <a:pt x="10" y="2"/>
                    <a:pt x="9" y="1"/>
                  </a:cubicBezTo>
                  <a:cubicBezTo>
                    <a:pt x="7" y="0"/>
                    <a:pt x="7" y="0"/>
                    <a:pt x="7" y="0"/>
                  </a:cubicBezTo>
                  <a:cubicBezTo>
                    <a:pt x="6" y="0"/>
                    <a:pt x="6" y="0"/>
                    <a:pt x="6" y="0"/>
                  </a:cubicBezTo>
                  <a:cubicBezTo>
                    <a:pt x="5" y="1"/>
                    <a:pt x="5" y="1"/>
                    <a:pt x="5" y="1"/>
                  </a:cubicBezTo>
                  <a:cubicBezTo>
                    <a:pt x="7" y="2"/>
                    <a:pt x="7" y="2"/>
                    <a:pt x="7" y="2"/>
                  </a:cubicBezTo>
                  <a:cubicBezTo>
                    <a:pt x="6" y="3"/>
                    <a:pt x="6" y="3"/>
                    <a:pt x="6" y="3"/>
                  </a:cubicBezTo>
                  <a:cubicBezTo>
                    <a:pt x="6" y="2"/>
                    <a:pt x="6" y="2"/>
                    <a:pt x="6" y="2"/>
                  </a:cubicBezTo>
                  <a:cubicBezTo>
                    <a:pt x="6" y="3"/>
                    <a:pt x="6" y="3"/>
                    <a:pt x="6" y="3"/>
                  </a:cubicBezTo>
                  <a:cubicBezTo>
                    <a:pt x="6" y="3"/>
                    <a:pt x="6" y="3"/>
                    <a:pt x="6" y="3"/>
                  </a:cubicBezTo>
                  <a:cubicBezTo>
                    <a:pt x="6" y="2"/>
                    <a:pt x="6" y="2"/>
                    <a:pt x="6" y="2"/>
                  </a:cubicBezTo>
                  <a:cubicBezTo>
                    <a:pt x="6" y="3"/>
                    <a:pt x="6" y="3"/>
                    <a:pt x="6" y="3"/>
                  </a:cubicBezTo>
                  <a:cubicBezTo>
                    <a:pt x="6" y="3"/>
                    <a:pt x="6" y="3"/>
                    <a:pt x="7" y="4"/>
                  </a:cubicBezTo>
                  <a:cubicBezTo>
                    <a:pt x="8" y="4"/>
                    <a:pt x="9" y="5"/>
                    <a:pt x="10" y="6"/>
                  </a:cubicBezTo>
                  <a:cubicBezTo>
                    <a:pt x="11" y="4"/>
                    <a:pt x="11" y="4"/>
                    <a:pt x="11" y="4"/>
                  </a:cubicBezTo>
                  <a:cubicBezTo>
                    <a:pt x="11" y="3"/>
                    <a:pt x="11" y="3"/>
                    <a:pt x="11" y="3"/>
                  </a:cubicBezTo>
                  <a:cubicBezTo>
                    <a:pt x="7" y="3"/>
                    <a:pt x="7" y="3"/>
                    <a:pt x="7" y="3"/>
                  </a:cubicBezTo>
                  <a:cubicBezTo>
                    <a:pt x="4" y="3"/>
                    <a:pt x="4" y="3"/>
                    <a:pt x="4" y="3"/>
                  </a:cubicBezTo>
                  <a:cubicBezTo>
                    <a:pt x="4" y="4"/>
                    <a:pt x="4" y="4"/>
                    <a:pt x="4" y="4"/>
                  </a:cubicBezTo>
                  <a:cubicBezTo>
                    <a:pt x="5" y="5"/>
                    <a:pt x="5" y="5"/>
                    <a:pt x="5" y="5"/>
                  </a:cubicBezTo>
                  <a:cubicBezTo>
                    <a:pt x="5" y="5"/>
                    <a:pt x="5" y="5"/>
                    <a:pt x="8" y="3"/>
                  </a:cubicBezTo>
                  <a:cubicBezTo>
                    <a:pt x="7" y="2"/>
                    <a:pt x="7" y="2"/>
                    <a:pt x="7" y="2"/>
                  </a:cubicBezTo>
                  <a:cubicBezTo>
                    <a:pt x="6" y="3"/>
                    <a:pt x="6" y="3"/>
                    <a:pt x="6" y="3"/>
                  </a:cubicBezTo>
                  <a:lnTo>
                    <a:pt x="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1" name="Freeform 160"/>
            <p:cNvSpPr>
              <a:spLocks/>
            </p:cNvSpPr>
            <p:nvPr/>
          </p:nvSpPr>
          <p:spPr bwMode="auto">
            <a:xfrm>
              <a:off x="3157" y="1302"/>
              <a:ext cx="4" cy="1"/>
            </a:xfrm>
            <a:custGeom>
              <a:avLst/>
              <a:gdLst>
                <a:gd name="T0" fmla="*/ 3 w 3"/>
                <a:gd name="T1" fmla="*/ 0 h 1"/>
                <a:gd name="T2" fmla="*/ 0 w 3"/>
                <a:gd name="T3" fmla="*/ 0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1" y="0"/>
                    <a:pt x="0" y="0"/>
                  </a:cubicBezTo>
                  <a:cubicBezTo>
                    <a:pt x="1" y="1"/>
                    <a:pt x="2" y="1"/>
                    <a:pt x="3" y="1"/>
                  </a:cubicBezTo>
                  <a:cubicBezTo>
                    <a:pt x="3" y="0"/>
                    <a:pt x="3" y="0"/>
                    <a:pt x="3" y="0"/>
                  </a:cubicBezTo>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2" name="Freeform 161"/>
            <p:cNvSpPr>
              <a:spLocks/>
            </p:cNvSpPr>
            <p:nvPr/>
          </p:nvSpPr>
          <p:spPr bwMode="auto">
            <a:xfrm>
              <a:off x="3143" y="1301"/>
              <a:ext cx="22" cy="4"/>
            </a:xfrm>
            <a:custGeom>
              <a:avLst/>
              <a:gdLst>
                <a:gd name="T0" fmla="*/ 13 w 16"/>
                <a:gd name="T1" fmla="*/ 1 h 3"/>
                <a:gd name="T2" fmla="*/ 13 w 16"/>
                <a:gd name="T3" fmla="*/ 0 h 3"/>
                <a:gd name="T4" fmla="*/ 10 w 16"/>
                <a:gd name="T5" fmla="*/ 0 h 3"/>
                <a:gd name="T6" fmla="*/ 0 w 16"/>
                <a:gd name="T7" fmla="*/ 0 h 3"/>
                <a:gd name="T8" fmla="*/ 10 w 16"/>
                <a:gd name="T9" fmla="*/ 3 h 3"/>
                <a:gd name="T10" fmla="*/ 13 w 16"/>
                <a:gd name="T11" fmla="*/ 3 h 3"/>
                <a:gd name="T12" fmla="*/ 16 w 16"/>
                <a:gd name="T13" fmla="*/ 3 h 3"/>
                <a:gd name="T14" fmla="*/ 15 w 16"/>
                <a:gd name="T15" fmla="*/ 1 h 3"/>
                <a:gd name="T16" fmla="*/ 14 w 16"/>
                <a:gd name="T17" fmla="*/ 1 h 3"/>
                <a:gd name="T18" fmla="*/ 14 w 16"/>
                <a:gd name="T19" fmla="*/ 1 h 3"/>
                <a:gd name="T20" fmla="*/ 14 w 16"/>
                <a:gd name="T21" fmla="*/ 1 h 3"/>
                <a:gd name="T22" fmla="*/ 14 w 16"/>
                <a:gd name="T23" fmla="*/ 1 h 3"/>
                <a:gd name="T24" fmla="*/ 14 w 16"/>
                <a:gd name="T25" fmla="*/ 1 h 3"/>
                <a:gd name="T26" fmla="*/ 14 w 16"/>
                <a:gd name="T27" fmla="*/ 1 h 3"/>
                <a:gd name="T28" fmla="*/ 14 w 16"/>
                <a:gd name="T29" fmla="*/ 1 h 3"/>
                <a:gd name="T30" fmla="*/ 13 w 16"/>
                <a:gd name="T31" fmla="*/ 1 h 3"/>
                <a:gd name="T32" fmla="*/ 14 w 16"/>
                <a:gd name="T33" fmla="*/ 1 h 3"/>
                <a:gd name="T34" fmla="*/ 14 w 16"/>
                <a:gd name="T35" fmla="*/ 1 h 3"/>
                <a:gd name="T36" fmla="*/ 13 w 16"/>
                <a:gd name="T37" fmla="*/ 1 h 3"/>
                <a:gd name="T38" fmla="*/ 14 w 16"/>
                <a:gd name="T39" fmla="*/ 1 h 3"/>
                <a:gd name="T40" fmla="*/ 14 w 16"/>
                <a:gd name="T41" fmla="*/ 0 h 3"/>
                <a:gd name="T42" fmla="*/ 13 w 16"/>
                <a:gd name="T43" fmla="*/ 0 h 3"/>
                <a:gd name="T44" fmla="*/ 13 w 16"/>
                <a:gd name="T45" fmla="*/ 1 h 3"/>
                <a:gd name="T46" fmla="*/ 12 w 16"/>
                <a:gd name="T47" fmla="*/ 2 h 3"/>
                <a:gd name="T48" fmla="*/ 12 w 16"/>
                <a:gd name="T49" fmla="*/ 2 h 3"/>
                <a:gd name="T50" fmla="*/ 12 w 16"/>
                <a:gd name="T51" fmla="*/ 3 h 3"/>
                <a:gd name="T52" fmla="*/ 13 w 16"/>
                <a:gd name="T53" fmla="*/ 2 h 3"/>
                <a:gd name="T54" fmla="*/ 13 w 16"/>
                <a:gd name="T55" fmla="*/ 0 h 3"/>
                <a:gd name="T56" fmla="*/ 11 w 16"/>
                <a:gd name="T57" fmla="*/ 0 h 3"/>
                <a:gd name="T58" fmla="*/ 10 w 16"/>
                <a:gd name="T59" fmla="*/ 1 h 3"/>
                <a:gd name="T60" fmla="*/ 10 w 16"/>
                <a:gd name="T61" fmla="*/ 3 h 3"/>
                <a:gd name="T62" fmla="*/ 13 w 16"/>
                <a:gd name="T63" fmla="*/ 3 h 3"/>
                <a:gd name="T64" fmla="*/ 13 w 16"/>
                <a:gd name="T65" fmla="*/ 1 h 3"/>
                <a:gd name="T66" fmla="*/ 12 w 16"/>
                <a:gd name="T67" fmla="*/ 2 h 3"/>
                <a:gd name="T68" fmla="*/ 13 w 16"/>
                <a:gd name="T6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3">
                  <a:moveTo>
                    <a:pt x="13" y="1"/>
                  </a:moveTo>
                  <a:cubicBezTo>
                    <a:pt x="13" y="0"/>
                    <a:pt x="13" y="0"/>
                    <a:pt x="13" y="0"/>
                  </a:cubicBezTo>
                  <a:cubicBezTo>
                    <a:pt x="12" y="0"/>
                    <a:pt x="11" y="0"/>
                    <a:pt x="10" y="0"/>
                  </a:cubicBezTo>
                  <a:cubicBezTo>
                    <a:pt x="0" y="0"/>
                    <a:pt x="0" y="0"/>
                    <a:pt x="0" y="0"/>
                  </a:cubicBezTo>
                  <a:cubicBezTo>
                    <a:pt x="10" y="3"/>
                    <a:pt x="10" y="3"/>
                    <a:pt x="10" y="3"/>
                  </a:cubicBezTo>
                  <a:cubicBezTo>
                    <a:pt x="11" y="3"/>
                    <a:pt x="12" y="3"/>
                    <a:pt x="13" y="3"/>
                  </a:cubicBezTo>
                  <a:cubicBezTo>
                    <a:pt x="16" y="3"/>
                    <a:pt x="16" y="3"/>
                    <a:pt x="16" y="3"/>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4" y="1"/>
                    <a:pt x="14" y="1"/>
                    <a:pt x="14" y="1"/>
                  </a:cubicBezTo>
                  <a:cubicBezTo>
                    <a:pt x="14" y="1"/>
                    <a:pt x="14" y="1"/>
                    <a:pt x="14" y="1"/>
                  </a:cubicBezTo>
                  <a:cubicBezTo>
                    <a:pt x="13" y="1"/>
                    <a:pt x="13" y="1"/>
                    <a:pt x="13" y="1"/>
                  </a:cubicBezTo>
                  <a:cubicBezTo>
                    <a:pt x="14" y="1"/>
                    <a:pt x="14" y="1"/>
                    <a:pt x="14" y="1"/>
                  </a:cubicBezTo>
                  <a:cubicBezTo>
                    <a:pt x="14" y="0"/>
                    <a:pt x="14" y="0"/>
                    <a:pt x="14" y="0"/>
                  </a:cubicBezTo>
                  <a:cubicBezTo>
                    <a:pt x="13" y="0"/>
                    <a:pt x="13" y="0"/>
                    <a:pt x="13" y="0"/>
                  </a:cubicBezTo>
                  <a:cubicBezTo>
                    <a:pt x="13" y="1"/>
                    <a:pt x="13" y="1"/>
                    <a:pt x="13" y="1"/>
                  </a:cubicBezTo>
                  <a:cubicBezTo>
                    <a:pt x="12" y="2"/>
                    <a:pt x="12" y="2"/>
                    <a:pt x="12" y="2"/>
                  </a:cubicBezTo>
                  <a:cubicBezTo>
                    <a:pt x="12" y="2"/>
                    <a:pt x="12" y="2"/>
                    <a:pt x="12" y="2"/>
                  </a:cubicBezTo>
                  <a:cubicBezTo>
                    <a:pt x="12" y="2"/>
                    <a:pt x="12" y="2"/>
                    <a:pt x="12" y="3"/>
                  </a:cubicBezTo>
                  <a:cubicBezTo>
                    <a:pt x="13" y="2"/>
                    <a:pt x="13" y="2"/>
                    <a:pt x="13" y="2"/>
                  </a:cubicBezTo>
                  <a:cubicBezTo>
                    <a:pt x="13" y="0"/>
                    <a:pt x="13" y="0"/>
                    <a:pt x="13" y="0"/>
                  </a:cubicBezTo>
                  <a:cubicBezTo>
                    <a:pt x="12" y="0"/>
                    <a:pt x="11" y="0"/>
                    <a:pt x="11" y="0"/>
                  </a:cubicBezTo>
                  <a:cubicBezTo>
                    <a:pt x="10" y="1"/>
                    <a:pt x="10" y="1"/>
                    <a:pt x="10" y="1"/>
                  </a:cubicBezTo>
                  <a:cubicBezTo>
                    <a:pt x="10" y="3"/>
                    <a:pt x="10" y="3"/>
                    <a:pt x="10" y="3"/>
                  </a:cubicBezTo>
                  <a:cubicBezTo>
                    <a:pt x="11" y="3"/>
                    <a:pt x="12" y="3"/>
                    <a:pt x="13" y="3"/>
                  </a:cubicBezTo>
                  <a:cubicBezTo>
                    <a:pt x="13" y="1"/>
                    <a:pt x="13" y="1"/>
                    <a:pt x="13" y="1"/>
                  </a:cubicBezTo>
                  <a:cubicBezTo>
                    <a:pt x="12" y="2"/>
                    <a:pt x="12" y="2"/>
                    <a:pt x="12" y="2"/>
                  </a:cubicBezTo>
                  <a:cubicBezTo>
                    <a:pt x="13" y="1"/>
                    <a:pt x="13" y="1"/>
                    <a:pt x="13"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3" name="Freeform 162"/>
            <p:cNvSpPr>
              <a:spLocks noEditPoints="1"/>
            </p:cNvSpPr>
            <p:nvPr/>
          </p:nvSpPr>
          <p:spPr bwMode="auto">
            <a:xfrm>
              <a:off x="3143" y="1301"/>
              <a:ext cx="22" cy="4"/>
            </a:xfrm>
            <a:custGeom>
              <a:avLst/>
              <a:gdLst>
                <a:gd name="T0" fmla="*/ 14 w 16"/>
                <a:gd name="T1" fmla="*/ 1 h 3"/>
                <a:gd name="T2" fmla="*/ 14 w 16"/>
                <a:gd name="T3" fmla="*/ 1 h 3"/>
                <a:gd name="T4" fmla="*/ 14 w 16"/>
                <a:gd name="T5" fmla="*/ 1 h 3"/>
                <a:gd name="T6" fmla="*/ 14 w 16"/>
                <a:gd name="T7" fmla="*/ 1 h 3"/>
                <a:gd name="T8" fmla="*/ 14 w 16"/>
                <a:gd name="T9" fmla="*/ 0 h 3"/>
                <a:gd name="T10" fmla="*/ 13 w 16"/>
                <a:gd name="T11" fmla="*/ 0 h 3"/>
                <a:gd name="T12" fmla="*/ 10 w 16"/>
                <a:gd name="T13" fmla="*/ 0 h 3"/>
                <a:gd name="T14" fmla="*/ 10 w 16"/>
                <a:gd name="T15" fmla="*/ 0 h 3"/>
                <a:gd name="T16" fmla="*/ 0 w 16"/>
                <a:gd name="T17" fmla="*/ 0 h 3"/>
                <a:gd name="T18" fmla="*/ 10 w 16"/>
                <a:gd name="T19" fmla="*/ 3 h 3"/>
                <a:gd name="T20" fmla="*/ 13 w 16"/>
                <a:gd name="T21" fmla="*/ 3 h 3"/>
                <a:gd name="T22" fmla="*/ 16 w 16"/>
                <a:gd name="T23" fmla="*/ 3 h 3"/>
                <a:gd name="T24" fmla="*/ 15 w 16"/>
                <a:gd name="T25" fmla="*/ 1 h 3"/>
                <a:gd name="T26" fmla="*/ 15 w 16"/>
                <a:gd name="T27" fmla="*/ 1 h 3"/>
                <a:gd name="T28" fmla="*/ 14 w 16"/>
                <a:gd name="T29" fmla="*/ 1 h 3"/>
                <a:gd name="T30" fmla="*/ 14 w 16"/>
                <a:gd name="T31" fmla="*/ 1 h 3"/>
                <a:gd name="T32" fmla="*/ 14 w 16"/>
                <a:gd name="T33" fmla="*/ 1 h 3"/>
                <a:gd name="T34" fmla="*/ 14 w 16"/>
                <a:gd name="T3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3">
                  <a:moveTo>
                    <a:pt x="14" y="1"/>
                  </a:moveTo>
                  <a:cubicBezTo>
                    <a:pt x="14" y="1"/>
                    <a:pt x="14" y="1"/>
                    <a:pt x="14" y="1"/>
                  </a:cubicBezTo>
                  <a:cubicBezTo>
                    <a:pt x="14" y="1"/>
                    <a:pt x="14" y="1"/>
                    <a:pt x="14" y="1"/>
                  </a:cubicBezTo>
                  <a:cubicBezTo>
                    <a:pt x="14" y="1"/>
                    <a:pt x="14" y="1"/>
                    <a:pt x="14" y="1"/>
                  </a:cubicBezTo>
                  <a:moveTo>
                    <a:pt x="14" y="0"/>
                  </a:moveTo>
                  <a:cubicBezTo>
                    <a:pt x="13" y="0"/>
                    <a:pt x="13" y="0"/>
                    <a:pt x="13" y="0"/>
                  </a:cubicBezTo>
                  <a:cubicBezTo>
                    <a:pt x="12" y="0"/>
                    <a:pt x="11" y="0"/>
                    <a:pt x="10" y="0"/>
                  </a:cubicBezTo>
                  <a:cubicBezTo>
                    <a:pt x="10" y="0"/>
                    <a:pt x="10" y="0"/>
                    <a:pt x="10" y="0"/>
                  </a:cubicBezTo>
                  <a:cubicBezTo>
                    <a:pt x="0" y="0"/>
                    <a:pt x="0" y="0"/>
                    <a:pt x="0" y="0"/>
                  </a:cubicBezTo>
                  <a:cubicBezTo>
                    <a:pt x="10" y="3"/>
                    <a:pt x="10" y="3"/>
                    <a:pt x="10" y="3"/>
                  </a:cubicBezTo>
                  <a:cubicBezTo>
                    <a:pt x="11" y="3"/>
                    <a:pt x="12" y="3"/>
                    <a:pt x="13" y="3"/>
                  </a:cubicBezTo>
                  <a:cubicBezTo>
                    <a:pt x="16" y="3"/>
                    <a:pt x="16" y="3"/>
                    <a:pt x="16" y="3"/>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0"/>
                    <a:pt x="14" y="0"/>
                    <a:pt x="1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4" name="Freeform 163"/>
            <p:cNvSpPr>
              <a:spLocks/>
            </p:cNvSpPr>
            <p:nvPr/>
          </p:nvSpPr>
          <p:spPr bwMode="auto">
            <a:xfrm>
              <a:off x="3155" y="1372"/>
              <a:ext cx="10" cy="10"/>
            </a:xfrm>
            <a:custGeom>
              <a:avLst/>
              <a:gdLst>
                <a:gd name="T0" fmla="*/ 1 w 7"/>
                <a:gd name="T1" fmla="*/ 0 h 7"/>
                <a:gd name="T2" fmla="*/ 0 w 7"/>
                <a:gd name="T3" fmla="*/ 6 h 7"/>
                <a:gd name="T4" fmla="*/ 0 w 7"/>
                <a:gd name="T5" fmla="*/ 7 h 7"/>
                <a:gd name="T6" fmla="*/ 7 w 7"/>
                <a:gd name="T7" fmla="*/ 3 h 7"/>
                <a:gd name="T8" fmla="*/ 5 w 7"/>
                <a:gd name="T9" fmla="*/ 2 h 7"/>
                <a:gd name="T10" fmla="*/ 1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1" y="0"/>
                  </a:moveTo>
                  <a:cubicBezTo>
                    <a:pt x="0" y="6"/>
                    <a:pt x="0" y="6"/>
                    <a:pt x="0" y="6"/>
                  </a:cubicBezTo>
                  <a:cubicBezTo>
                    <a:pt x="0" y="7"/>
                    <a:pt x="0" y="7"/>
                    <a:pt x="0" y="7"/>
                  </a:cubicBezTo>
                  <a:cubicBezTo>
                    <a:pt x="7" y="3"/>
                    <a:pt x="7" y="3"/>
                    <a:pt x="7" y="3"/>
                  </a:cubicBezTo>
                  <a:cubicBezTo>
                    <a:pt x="6" y="3"/>
                    <a:pt x="6" y="2"/>
                    <a:pt x="5" y="2"/>
                  </a:cubicBezTo>
                  <a:cubicBezTo>
                    <a:pt x="1" y="0"/>
                    <a:pt x="1" y="0"/>
                    <a:pt x="1"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5" name="Freeform 164"/>
            <p:cNvSpPr>
              <a:spLocks/>
            </p:cNvSpPr>
            <p:nvPr/>
          </p:nvSpPr>
          <p:spPr bwMode="auto">
            <a:xfrm>
              <a:off x="3152" y="1370"/>
              <a:ext cx="17" cy="17"/>
            </a:xfrm>
            <a:custGeom>
              <a:avLst/>
              <a:gdLst>
                <a:gd name="T0" fmla="*/ 3 w 12"/>
                <a:gd name="T1" fmla="*/ 2 h 12"/>
                <a:gd name="T2" fmla="*/ 2 w 12"/>
                <a:gd name="T3" fmla="*/ 2 h 12"/>
                <a:gd name="T4" fmla="*/ 1 w 12"/>
                <a:gd name="T5" fmla="*/ 8 h 12"/>
                <a:gd name="T6" fmla="*/ 1 w 12"/>
                <a:gd name="T7" fmla="*/ 9 h 12"/>
                <a:gd name="T8" fmla="*/ 0 w 12"/>
                <a:gd name="T9" fmla="*/ 12 h 12"/>
                <a:gd name="T10" fmla="*/ 3 w 12"/>
                <a:gd name="T11" fmla="*/ 10 h 12"/>
                <a:gd name="T12" fmla="*/ 10 w 12"/>
                <a:gd name="T13" fmla="*/ 6 h 12"/>
                <a:gd name="T14" fmla="*/ 12 w 12"/>
                <a:gd name="T15" fmla="*/ 5 h 12"/>
                <a:gd name="T16" fmla="*/ 9 w 12"/>
                <a:gd name="T17" fmla="*/ 4 h 12"/>
                <a:gd name="T18" fmla="*/ 8 w 12"/>
                <a:gd name="T19" fmla="*/ 3 h 12"/>
                <a:gd name="T20" fmla="*/ 4 w 12"/>
                <a:gd name="T21" fmla="*/ 1 h 12"/>
                <a:gd name="T22" fmla="*/ 2 w 12"/>
                <a:gd name="T23" fmla="*/ 0 h 12"/>
                <a:gd name="T24" fmla="*/ 2 w 12"/>
                <a:gd name="T25" fmla="*/ 2 h 12"/>
                <a:gd name="T26" fmla="*/ 3 w 12"/>
                <a:gd name="T27" fmla="*/ 2 h 12"/>
                <a:gd name="T28" fmla="*/ 3 w 12"/>
                <a:gd name="T29" fmla="*/ 4 h 12"/>
                <a:gd name="T30" fmla="*/ 6 w 12"/>
                <a:gd name="T31" fmla="*/ 6 h 12"/>
                <a:gd name="T32" fmla="*/ 8 w 12"/>
                <a:gd name="T33" fmla="*/ 6 h 12"/>
                <a:gd name="T34" fmla="*/ 9 w 12"/>
                <a:gd name="T35" fmla="*/ 5 h 12"/>
                <a:gd name="T36" fmla="*/ 8 w 12"/>
                <a:gd name="T37" fmla="*/ 4 h 12"/>
                <a:gd name="T38" fmla="*/ 1 w 12"/>
                <a:gd name="T39" fmla="*/ 8 h 12"/>
                <a:gd name="T40" fmla="*/ 2 w 12"/>
                <a:gd name="T41" fmla="*/ 9 h 12"/>
                <a:gd name="T42" fmla="*/ 3 w 12"/>
                <a:gd name="T43" fmla="*/ 9 h 12"/>
                <a:gd name="T44" fmla="*/ 4 w 12"/>
                <a:gd name="T45" fmla="*/ 8 h 12"/>
                <a:gd name="T46" fmla="*/ 5 w 12"/>
                <a:gd name="T47" fmla="*/ 3 h 12"/>
                <a:gd name="T48" fmla="*/ 3 w 12"/>
                <a:gd name="T49" fmla="*/ 2 h 12"/>
                <a:gd name="T50" fmla="*/ 3 w 12"/>
                <a:gd name="T51" fmla="*/ 4 h 12"/>
                <a:gd name="T52" fmla="*/ 3 w 12"/>
                <a:gd name="T5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2">
                  <a:moveTo>
                    <a:pt x="3" y="2"/>
                  </a:moveTo>
                  <a:cubicBezTo>
                    <a:pt x="2" y="2"/>
                    <a:pt x="2" y="2"/>
                    <a:pt x="2" y="2"/>
                  </a:cubicBezTo>
                  <a:cubicBezTo>
                    <a:pt x="1" y="8"/>
                    <a:pt x="1" y="8"/>
                    <a:pt x="1" y="8"/>
                  </a:cubicBezTo>
                  <a:cubicBezTo>
                    <a:pt x="1" y="9"/>
                    <a:pt x="1" y="9"/>
                    <a:pt x="1" y="9"/>
                  </a:cubicBezTo>
                  <a:cubicBezTo>
                    <a:pt x="0" y="12"/>
                    <a:pt x="0" y="12"/>
                    <a:pt x="0" y="12"/>
                  </a:cubicBezTo>
                  <a:cubicBezTo>
                    <a:pt x="3" y="10"/>
                    <a:pt x="3" y="10"/>
                    <a:pt x="3" y="10"/>
                  </a:cubicBezTo>
                  <a:cubicBezTo>
                    <a:pt x="10" y="6"/>
                    <a:pt x="10" y="6"/>
                    <a:pt x="10" y="6"/>
                  </a:cubicBezTo>
                  <a:cubicBezTo>
                    <a:pt x="12" y="5"/>
                    <a:pt x="12" y="5"/>
                    <a:pt x="12" y="5"/>
                  </a:cubicBezTo>
                  <a:cubicBezTo>
                    <a:pt x="9" y="4"/>
                    <a:pt x="9" y="4"/>
                    <a:pt x="9" y="4"/>
                  </a:cubicBezTo>
                  <a:cubicBezTo>
                    <a:pt x="9" y="3"/>
                    <a:pt x="8" y="3"/>
                    <a:pt x="8" y="3"/>
                  </a:cubicBezTo>
                  <a:cubicBezTo>
                    <a:pt x="4" y="1"/>
                    <a:pt x="4" y="1"/>
                    <a:pt x="4" y="1"/>
                  </a:cubicBezTo>
                  <a:cubicBezTo>
                    <a:pt x="2" y="0"/>
                    <a:pt x="2" y="0"/>
                    <a:pt x="2" y="0"/>
                  </a:cubicBezTo>
                  <a:cubicBezTo>
                    <a:pt x="2" y="2"/>
                    <a:pt x="2" y="2"/>
                    <a:pt x="2" y="2"/>
                  </a:cubicBezTo>
                  <a:cubicBezTo>
                    <a:pt x="3" y="2"/>
                    <a:pt x="3" y="2"/>
                    <a:pt x="3" y="2"/>
                  </a:cubicBezTo>
                  <a:cubicBezTo>
                    <a:pt x="3" y="4"/>
                    <a:pt x="3" y="4"/>
                    <a:pt x="3" y="4"/>
                  </a:cubicBezTo>
                  <a:cubicBezTo>
                    <a:pt x="3" y="4"/>
                    <a:pt x="3" y="4"/>
                    <a:pt x="6" y="6"/>
                  </a:cubicBezTo>
                  <a:cubicBezTo>
                    <a:pt x="7" y="6"/>
                    <a:pt x="7" y="6"/>
                    <a:pt x="8" y="6"/>
                  </a:cubicBezTo>
                  <a:cubicBezTo>
                    <a:pt x="9" y="5"/>
                    <a:pt x="9" y="5"/>
                    <a:pt x="9" y="5"/>
                  </a:cubicBezTo>
                  <a:cubicBezTo>
                    <a:pt x="8" y="4"/>
                    <a:pt x="8" y="4"/>
                    <a:pt x="8" y="4"/>
                  </a:cubicBezTo>
                  <a:cubicBezTo>
                    <a:pt x="8" y="4"/>
                    <a:pt x="8" y="4"/>
                    <a:pt x="1" y="8"/>
                  </a:cubicBezTo>
                  <a:cubicBezTo>
                    <a:pt x="2" y="9"/>
                    <a:pt x="2" y="9"/>
                    <a:pt x="2" y="9"/>
                  </a:cubicBezTo>
                  <a:cubicBezTo>
                    <a:pt x="3" y="9"/>
                    <a:pt x="3" y="9"/>
                    <a:pt x="3" y="9"/>
                  </a:cubicBezTo>
                  <a:cubicBezTo>
                    <a:pt x="4" y="8"/>
                    <a:pt x="4" y="8"/>
                    <a:pt x="4" y="8"/>
                  </a:cubicBezTo>
                  <a:cubicBezTo>
                    <a:pt x="5" y="3"/>
                    <a:pt x="5" y="3"/>
                    <a:pt x="5" y="3"/>
                  </a:cubicBezTo>
                  <a:cubicBezTo>
                    <a:pt x="3" y="2"/>
                    <a:pt x="3" y="2"/>
                    <a:pt x="3" y="2"/>
                  </a:cubicBezTo>
                  <a:cubicBezTo>
                    <a:pt x="3" y="4"/>
                    <a:pt x="3" y="4"/>
                    <a:pt x="3" y="4"/>
                  </a:cubicBezTo>
                  <a:lnTo>
                    <a:pt x="3"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6" name="Freeform 165"/>
            <p:cNvSpPr>
              <a:spLocks/>
            </p:cNvSpPr>
            <p:nvPr/>
          </p:nvSpPr>
          <p:spPr bwMode="auto">
            <a:xfrm>
              <a:off x="3045" y="1603"/>
              <a:ext cx="6" cy="7"/>
            </a:xfrm>
            <a:custGeom>
              <a:avLst/>
              <a:gdLst>
                <a:gd name="T0" fmla="*/ 0 w 4"/>
                <a:gd name="T1" fmla="*/ 5 h 5"/>
                <a:gd name="T2" fmla="*/ 4 w 4"/>
                <a:gd name="T3" fmla="*/ 4 h 5"/>
                <a:gd name="T4" fmla="*/ 0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4" y="4"/>
                    <a:pt x="4" y="4"/>
                    <a:pt x="4" y="4"/>
                  </a:cubicBezTo>
                  <a:cubicBezTo>
                    <a:pt x="0" y="0"/>
                    <a:pt x="0" y="0"/>
                    <a:pt x="0" y="0"/>
                  </a:cubicBezTo>
                  <a:lnTo>
                    <a:pt x="0" y="5"/>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7" name="Freeform 166"/>
            <p:cNvSpPr>
              <a:spLocks/>
            </p:cNvSpPr>
            <p:nvPr/>
          </p:nvSpPr>
          <p:spPr bwMode="auto">
            <a:xfrm>
              <a:off x="3043" y="1598"/>
              <a:ext cx="12" cy="15"/>
            </a:xfrm>
            <a:custGeom>
              <a:avLst/>
              <a:gdLst>
                <a:gd name="T0" fmla="*/ 2 w 9"/>
                <a:gd name="T1" fmla="*/ 9 h 11"/>
                <a:gd name="T2" fmla="*/ 2 w 9"/>
                <a:gd name="T3" fmla="*/ 11 h 11"/>
                <a:gd name="T4" fmla="*/ 6 w 9"/>
                <a:gd name="T5" fmla="*/ 9 h 11"/>
                <a:gd name="T6" fmla="*/ 9 w 9"/>
                <a:gd name="T7" fmla="*/ 9 h 11"/>
                <a:gd name="T8" fmla="*/ 7 w 9"/>
                <a:gd name="T9" fmla="*/ 7 h 11"/>
                <a:gd name="T10" fmla="*/ 3 w 9"/>
                <a:gd name="T11" fmla="*/ 3 h 11"/>
                <a:gd name="T12" fmla="*/ 0 w 9"/>
                <a:gd name="T13" fmla="*/ 0 h 11"/>
                <a:gd name="T14" fmla="*/ 0 w 9"/>
                <a:gd name="T15" fmla="*/ 11 h 11"/>
                <a:gd name="T16" fmla="*/ 2 w 9"/>
                <a:gd name="T17" fmla="*/ 11 h 11"/>
                <a:gd name="T18" fmla="*/ 2 w 9"/>
                <a:gd name="T19" fmla="*/ 9 h 11"/>
                <a:gd name="T20" fmla="*/ 3 w 9"/>
                <a:gd name="T21" fmla="*/ 9 h 11"/>
                <a:gd name="T22" fmla="*/ 3 w 9"/>
                <a:gd name="T23" fmla="*/ 4 h 11"/>
                <a:gd name="T24" fmla="*/ 2 w 9"/>
                <a:gd name="T25" fmla="*/ 4 h 11"/>
                <a:gd name="T26" fmla="*/ 1 w 9"/>
                <a:gd name="T27" fmla="*/ 5 h 11"/>
                <a:gd name="T28" fmla="*/ 5 w 9"/>
                <a:gd name="T29" fmla="*/ 9 h 11"/>
                <a:gd name="T30" fmla="*/ 6 w 9"/>
                <a:gd name="T31" fmla="*/ 8 h 11"/>
                <a:gd name="T32" fmla="*/ 5 w 9"/>
                <a:gd name="T33" fmla="*/ 6 h 11"/>
                <a:gd name="T34" fmla="*/ 1 w 9"/>
                <a:gd name="T35" fmla="*/ 8 h 11"/>
                <a:gd name="T36" fmla="*/ 2 w 9"/>
                <a:gd name="T37" fmla="*/ 9 h 11"/>
                <a:gd name="T38" fmla="*/ 3 w 9"/>
                <a:gd name="T39" fmla="*/ 9 h 11"/>
                <a:gd name="T40" fmla="*/ 2 w 9"/>
                <a:gd name="T4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11">
                  <a:moveTo>
                    <a:pt x="2" y="9"/>
                  </a:moveTo>
                  <a:cubicBezTo>
                    <a:pt x="2" y="11"/>
                    <a:pt x="2" y="11"/>
                    <a:pt x="2" y="11"/>
                  </a:cubicBezTo>
                  <a:cubicBezTo>
                    <a:pt x="6" y="9"/>
                    <a:pt x="6" y="9"/>
                    <a:pt x="6" y="9"/>
                  </a:cubicBezTo>
                  <a:cubicBezTo>
                    <a:pt x="9" y="9"/>
                    <a:pt x="9" y="9"/>
                    <a:pt x="9" y="9"/>
                  </a:cubicBezTo>
                  <a:cubicBezTo>
                    <a:pt x="7" y="7"/>
                    <a:pt x="7" y="7"/>
                    <a:pt x="7" y="7"/>
                  </a:cubicBezTo>
                  <a:cubicBezTo>
                    <a:pt x="3" y="3"/>
                    <a:pt x="3" y="3"/>
                    <a:pt x="3" y="3"/>
                  </a:cubicBezTo>
                  <a:cubicBezTo>
                    <a:pt x="0" y="0"/>
                    <a:pt x="0" y="0"/>
                    <a:pt x="0" y="0"/>
                  </a:cubicBezTo>
                  <a:cubicBezTo>
                    <a:pt x="0" y="11"/>
                    <a:pt x="0" y="11"/>
                    <a:pt x="0" y="11"/>
                  </a:cubicBezTo>
                  <a:cubicBezTo>
                    <a:pt x="2" y="11"/>
                    <a:pt x="2" y="11"/>
                    <a:pt x="2" y="11"/>
                  </a:cubicBezTo>
                  <a:cubicBezTo>
                    <a:pt x="2" y="9"/>
                    <a:pt x="2" y="9"/>
                    <a:pt x="2" y="9"/>
                  </a:cubicBezTo>
                  <a:cubicBezTo>
                    <a:pt x="3" y="9"/>
                    <a:pt x="3" y="9"/>
                    <a:pt x="3" y="9"/>
                  </a:cubicBezTo>
                  <a:cubicBezTo>
                    <a:pt x="3" y="4"/>
                    <a:pt x="3" y="4"/>
                    <a:pt x="3" y="4"/>
                  </a:cubicBezTo>
                  <a:cubicBezTo>
                    <a:pt x="2" y="4"/>
                    <a:pt x="2" y="4"/>
                    <a:pt x="2" y="4"/>
                  </a:cubicBezTo>
                  <a:cubicBezTo>
                    <a:pt x="1" y="5"/>
                    <a:pt x="1" y="5"/>
                    <a:pt x="1" y="5"/>
                  </a:cubicBezTo>
                  <a:cubicBezTo>
                    <a:pt x="1" y="5"/>
                    <a:pt x="1" y="5"/>
                    <a:pt x="5" y="9"/>
                  </a:cubicBezTo>
                  <a:cubicBezTo>
                    <a:pt x="6" y="8"/>
                    <a:pt x="6" y="8"/>
                    <a:pt x="6" y="8"/>
                  </a:cubicBezTo>
                  <a:cubicBezTo>
                    <a:pt x="5" y="6"/>
                    <a:pt x="5" y="6"/>
                    <a:pt x="5" y="6"/>
                  </a:cubicBezTo>
                  <a:cubicBezTo>
                    <a:pt x="5" y="6"/>
                    <a:pt x="5" y="6"/>
                    <a:pt x="1" y="8"/>
                  </a:cubicBezTo>
                  <a:cubicBezTo>
                    <a:pt x="2" y="9"/>
                    <a:pt x="2" y="9"/>
                    <a:pt x="2" y="9"/>
                  </a:cubicBezTo>
                  <a:cubicBezTo>
                    <a:pt x="3" y="9"/>
                    <a:pt x="3" y="9"/>
                    <a:pt x="3" y="9"/>
                  </a:cubicBezTo>
                  <a:lnTo>
                    <a:pt x="2"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8" name="Freeform 167"/>
            <p:cNvSpPr>
              <a:spLocks/>
            </p:cNvSpPr>
            <p:nvPr/>
          </p:nvSpPr>
          <p:spPr bwMode="auto">
            <a:xfrm>
              <a:off x="3127" y="1437"/>
              <a:ext cx="10" cy="9"/>
            </a:xfrm>
            <a:custGeom>
              <a:avLst/>
              <a:gdLst>
                <a:gd name="T0" fmla="*/ 5 w 7"/>
                <a:gd name="T1" fmla="*/ 0 h 6"/>
                <a:gd name="T2" fmla="*/ 0 w 7"/>
                <a:gd name="T3" fmla="*/ 4 h 6"/>
                <a:gd name="T4" fmla="*/ 4 w 7"/>
                <a:gd name="T5" fmla="*/ 6 h 6"/>
                <a:gd name="T6" fmla="*/ 5 w 7"/>
                <a:gd name="T7" fmla="*/ 4 h 6"/>
                <a:gd name="T8" fmla="*/ 7 w 7"/>
                <a:gd name="T9" fmla="*/ 0 h 6"/>
                <a:gd name="T10" fmla="*/ 6 w 7"/>
                <a:gd name="T11" fmla="*/ 0 h 6"/>
                <a:gd name="T12" fmla="*/ 5 w 7"/>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5" y="0"/>
                  </a:moveTo>
                  <a:cubicBezTo>
                    <a:pt x="0" y="4"/>
                    <a:pt x="0" y="4"/>
                    <a:pt x="0" y="4"/>
                  </a:cubicBezTo>
                  <a:cubicBezTo>
                    <a:pt x="4" y="6"/>
                    <a:pt x="4" y="6"/>
                    <a:pt x="4" y="6"/>
                  </a:cubicBezTo>
                  <a:cubicBezTo>
                    <a:pt x="4" y="5"/>
                    <a:pt x="4" y="4"/>
                    <a:pt x="5" y="4"/>
                  </a:cubicBezTo>
                  <a:cubicBezTo>
                    <a:pt x="7" y="0"/>
                    <a:pt x="7" y="0"/>
                    <a:pt x="7" y="0"/>
                  </a:cubicBezTo>
                  <a:cubicBezTo>
                    <a:pt x="6" y="0"/>
                    <a:pt x="6" y="0"/>
                    <a:pt x="6" y="0"/>
                  </a:cubicBezTo>
                  <a:cubicBezTo>
                    <a:pt x="5" y="0"/>
                    <a:pt x="5" y="0"/>
                    <a:pt x="5"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9" name="Freeform 168"/>
            <p:cNvSpPr>
              <a:spLocks/>
            </p:cNvSpPr>
            <p:nvPr/>
          </p:nvSpPr>
          <p:spPr bwMode="auto">
            <a:xfrm>
              <a:off x="3123" y="1436"/>
              <a:ext cx="17" cy="11"/>
            </a:xfrm>
            <a:custGeom>
              <a:avLst/>
              <a:gdLst>
                <a:gd name="T0" fmla="*/ 8 w 12"/>
                <a:gd name="T1" fmla="*/ 1 h 8"/>
                <a:gd name="T2" fmla="*/ 7 w 12"/>
                <a:gd name="T3" fmla="*/ 0 h 8"/>
                <a:gd name="T4" fmla="*/ 0 w 12"/>
                <a:gd name="T5" fmla="*/ 6 h 8"/>
                <a:gd name="T6" fmla="*/ 2 w 12"/>
                <a:gd name="T7" fmla="*/ 7 h 8"/>
                <a:gd name="T8" fmla="*/ 6 w 12"/>
                <a:gd name="T9" fmla="*/ 8 h 8"/>
                <a:gd name="T10" fmla="*/ 8 w 12"/>
                <a:gd name="T11" fmla="*/ 8 h 8"/>
                <a:gd name="T12" fmla="*/ 8 w 12"/>
                <a:gd name="T13" fmla="*/ 7 h 8"/>
                <a:gd name="T14" fmla="*/ 9 w 12"/>
                <a:gd name="T15" fmla="*/ 6 h 8"/>
                <a:gd name="T16" fmla="*/ 11 w 12"/>
                <a:gd name="T17" fmla="*/ 2 h 8"/>
                <a:gd name="T18" fmla="*/ 11 w 12"/>
                <a:gd name="T19" fmla="*/ 2 h 8"/>
                <a:gd name="T20" fmla="*/ 12 w 12"/>
                <a:gd name="T21" fmla="*/ 0 h 8"/>
                <a:gd name="T22" fmla="*/ 10 w 12"/>
                <a:gd name="T23" fmla="*/ 0 h 8"/>
                <a:gd name="T24" fmla="*/ 9 w 12"/>
                <a:gd name="T25" fmla="*/ 0 h 8"/>
                <a:gd name="T26" fmla="*/ 8 w 12"/>
                <a:gd name="T27" fmla="*/ 0 h 8"/>
                <a:gd name="T28" fmla="*/ 8 w 12"/>
                <a:gd name="T29" fmla="*/ 0 h 8"/>
                <a:gd name="T30" fmla="*/ 7 w 12"/>
                <a:gd name="T31" fmla="*/ 0 h 8"/>
                <a:gd name="T32" fmla="*/ 8 w 12"/>
                <a:gd name="T33" fmla="*/ 1 h 8"/>
                <a:gd name="T34" fmla="*/ 8 w 12"/>
                <a:gd name="T35" fmla="*/ 3 h 8"/>
                <a:gd name="T36" fmla="*/ 9 w 12"/>
                <a:gd name="T37" fmla="*/ 3 h 8"/>
                <a:gd name="T38" fmla="*/ 10 w 12"/>
                <a:gd name="T39" fmla="*/ 3 h 8"/>
                <a:gd name="T40" fmla="*/ 10 w 12"/>
                <a:gd name="T41" fmla="*/ 1 h 8"/>
                <a:gd name="T42" fmla="*/ 8 w 12"/>
                <a:gd name="T43" fmla="*/ 1 h 8"/>
                <a:gd name="T44" fmla="*/ 6 w 12"/>
                <a:gd name="T45" fmla="*/ 4 h 8"/>
                <a:gd name="T46" fmla="*/ 5 w 12"/>
                <a:gd name="T47" fmla="*/ 6 h 8"/>
                <a:gd name="T48" fmla="*/ 7 w 12"/>
                <a:gd name="T49" fmla="*/ 7 h 8"/>
                <a:gd name="T50" fmla="*/ 7 w 12"/>
                <a:gd name="T51" fmla="*/ 5 h 8"/>
                <a:gd name="T52" fmla="*/ 3 w 12"/>
                <a:gd name="T53" fmla="*/ 4 h 8"/>
                <a:gd name="T54" fmla="*/ 3 w 12"/>
                <a:gd name="T55" fmla="*/ 5 h 8"/>
                <a:gd name="T56" fmla="*/ 4 w 12"/>
                <a:gd name="T57" fmla="*/ 7 h 8"/>
                <a:gd name="T58" fmla="*/ 9 w 12"/>
                <a:gd name="T59" fmla="*/ 2 h 8"/>
                <a:gd name="T60" fmla="*/ 8 w 12"/>
                <a:gd name="T61" fmla="*/ 1 h 8"/>
                <a:gd name="T62" fmla="*/ 8 w 12"/>
                <a:gd name="T63" fmla="*/ 3 h 8"/>
                <a:gd name="T64" fmla="*/ 8 w 12"/>
                <a:gd name="T6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8">
                  <a:moveTo>
                    <a:pt x="8" y="1"/>
                  </a:moveTo>
                  <a:cubicBezTo>
                    <a:pt x="7" y="0"/>
                    <a:pt x="7" y="0"/>
                    <a:pt x="7" y="0"/>
                  </a:cubicBezTo>
                  <a:cubicBezTo>
                    <a:pt x="0" y="6"/>
                    <a:pt x="0" y="6"/>
                    <a:pt x="0" y="6"/>
                  </a:cubicBezTo>
                  <a:cubicBezTo>
                    <a:pt x="2" y="7"/>
                    <a:pt x="2" y="7"/>
                    <a:pt x="2" y="7"/>
                  </a:cubicBezTo>
                  <a:cubicBezTo>
                    <a:pt x="6" y="8"/>
                    <a:pt x="6" y="8"/>
                    <a:pt x="6" y="8"/>
                  </a:cubicBezTo>
                  <a:cubicBezTo>
                    <a:pt x="8" y="8"/>
                    <a:pt x="8" y="8"/>
                    <a:pt x="8" y="8"/>
                  </a:cubicBezTo>
                  <a:cubicBezTo>
                    <a:pt x="8" y="7"/>
                    <a:pt x="8" y="7"/>
                    <a:pt x="8" y="7"/>
                  </a:cubicBezTo>
                  <a:cubicBezTo>
                    <a:pt x="8" y="7"/>
                    <a:pt x="9" y="6"/>
                    <a:pt x="9" y="6"/>
                  </a:cubicBezTo>
                  <a:cubicBezTo>
                    <a:pt x="10" y="4"/>
                    <a:pt x="10" y="3"/>
                    <a:pt x="11" y="2"/>
                  </a:cubicBezTo>
                  <a:cubicBezTo>
                    <a:pt x="11" y="2"/>
                    <a:pt x="11" y="2"/>
                    <a:pt x="11" y="2"/>
                  </a:cubicBezTo>
                  <a:cubicBezTo>
                    <a:pt x="12" y="0"/>
                    <a:pt x="12" y="0"/>
                    <a:pt x="12" y="0"/>
                  </a:cubicBezTo>
                  <a:cubicBezTo>
                    <a:pt x="10" y="0"/>
                    <a:pt x="10" y="0"/>
                    <a:pt x="10" y="0"/>
                  </a:cubicBezTo>
                  <a:cubicBezTo>
                    <a:pt x="9" y="0"/>
                    <a:pt x="9" y="0"/>
                    <a:pt x="9" y="0"/>
                  </a:cubicBezTo>
                  <a:cubicBezTo>
                    <a:pt x="8" y="0"/>
                    <a:pt x="8" y="0"/>
                    <a:pt x="8" y="0"/>
                  </a:cubicBezTo>
                  <a:cubicBezTo>
                    <a:pt x="8" y="0"/>
                    <a:pt x="8" y="0"/>
                    <a:pt x="8" y="0"/>
                  </a:cubicBezTo>
                  <a:cubicBezTo>
                    <a:pt x="7" y="0"/>
                    <a:pt x="7" y="0"/>
                    <a:pt x="7" y="0"/>
                  </a:cubicBezTo>
                  <a:cubicBezTo>
                    <a:pt x="8" y="1"/>
                    <a:pt x="8" y="1"/>
                    <a:pt x="8" y="1"/>
                  </a:cubicBezTo>
                  <a:cubicBezTo>
                    <a:pt x="8" y="3"/>
                    <a:pt x="8" y="3"/>
                    <a:pt x="8" y="3"/>
                  </a:cubicBezTo>
                  <a:cubicBezTo>
                    <a:pt x="8" y="3"/>
                    <a:pt x="8" y="3"/>
                    <a:pt x="9" y="3"/>
                  </a:cubicBezTo>
                  <a:cubicBezTo>
                    <a:pt x="9" y="3"/>
                    <a:pt x="9" y="3"/>
                    <a:pt x="10" y="3"/>
                  </a:cubicBezTo>
                  <a:cubicBezTo>
                    <a:pt x="10" y="1"/>
                    <a:pt x="10" y="1"/>
                    <a:pt x="10" y="1"/>
                  </a:cubicBezTo>
                  <a:cubicBezTo>
                    <a:pt x="8" y="1"/>
                    <a:pt x="8" y="1"/>
                    <a:pt x="8" y="1"/>
                  </a:cubicBezTo>
                  <a:cubicBezTo>
                    <a:pt x="8" y="1"/>
                    <a:pt x="8" y="1"/>
                    <a:pt x="6" y="4"/>
                  </a:cubicBezTo>
                  <a:cubicBezTo>
                    <a:pt x="6" y="5"/>
                    <a:pt x="6" y="5"/>
                    <a:pt x="5" y="6"/>
                  </a:cubicBezTo>
                  <a:cubicBezTo>
                    <a:pt x="7" y="7"/>
                    <a:pt x="7" y="7"/>
                    <a:pt x="7" y="7"/>
                  </a:cubicBezTo>
                  <a:cubicBezTo>
                    <a:pt x="7" y="5"/>
                    <a:pt x="7" y="5"/>
                    <a:pt x="7" y="5"/>
                  </a:cubicBezTo>
                  <a:cubicBezTo>
                    <a:pt x="7" y="5"/>
                    <a:pt x="7" y="5"/>
                    <a:pt x="3" y="4"/>
                  </a:cubicBezTo>
                  <a:cubicBezTo>
                    <a:pt x="3" y="5"/>
                    <a:pt x="3" y="5"/>
                    <a:pt x="3" y="5"/>
                  </a:cubicBezTo>
                  <a:cubicBezTo>
                    <a:pt x="4" y="7"/>
                    <a:pt x="4" y="7"/>
                    <a:pt x="4" y="7"/>
                  </a:cubicBezTo>
                  <a:cubicBezTo>
                    <a:pt x="9" y="2"/>
                    <a:pt x="9" y="2"/>
                    <a:pt x="9" y="2"/>
                  </a:cubicBezTo>
                  <a:cubicBezTo>
                    <a:pt x="8" y="1"/>
                    <a:pt x="8" y="1"/>
                    <a:pt x="8" y="1"/>
                  </a:cubicBezTo>
                  <a:cubicBezTo>
                    <a:pt x="8" y="3"/>
                    <a:pt x="8" y="3"/>
                    <a:pt x="8" y="3"/>
                  </a:cubicBezTo>
                  <a:lnTo>
                    <a:pt x="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0" name="Freeform 169"/>
            <p:cNvSpPr>
              <a:spLocks/>
            </p:cNvSpPr>
            <p:nvPr/>
          </p:nvSpPr>
          <p:spPr bwMode="auto">
            <a:xfrm>
              <a:off x="3110" y="1460"/>
              <a:ext cx="6" cy="10"/>
            </a:xfrm>
            <a:custGeom>
              <a:avLst/>
              <a:gdLst>
                <a:gd name="T0" fmla="*/ 2 w 4"/>
                <a:gd name="T1" fmla="*/ 0 h 7"/>
                <a:gd name="T2" fmla="*/ 0 w 4"/>
                <a:gd name="T3" fmla="*/ 2 h 7"/>
                <a:gd name="T4" fmla="*/ 0 w 4"/>
                <a:gd name="T5" fmla="*/ 2 h 7"/>
                <a:gd name="T6" fmla="*/ 0 w 4"/>
                <a:gd name="T7" fmla="*/ 5 h 7"/>
                <a:gd name="T8" fmla="*/ 1 w 4"/>
                <a:gd name="T9" fmla="*/ 6 h 7"/>
                <a:gd name="T10" fmla="*/ 3 w 4"/>
                <a:gd name="T11" fmla="*/ 7 h 7"/>
                <a:gd name="T12" fmla="*/ 4 w 4"/>
                <a:gd name="T13" fmla="*/ 7 h 7"/>
                <a:gd name="T14" fmla="*/ 4 w 4"/>
                <a:gd name="T15" fmla="*/ 7 h 7"/>
                <a:gd name="T16" fmla="*/ 4 w 4"/>
                <a:gd name="T17" fmla="*/ 7 h 7"/>
                <a:gd name="T18" fmla="*/ 2 w 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7">
                  <a:moveTo>
                    <a:pt x="2" y="0"/>
                  </a:moveTo>
                  <a:cubicBezTo>
                    <a:pt x="0" y="2"/>
                    <a:pt x="0" y="2"/>
                    <a:pt x="0" y="2"/>
                  </a:cubicBezTo>
                  <a:cubicBezTo>
                    <a:pt x="0" y="2"/>
                    <a:pt x="0" y="2"/>
                    <a:pt x="0" y="2"/>
                  </a:cubicBezTo>
                  <a:cubicBezTo>
                    <a:pt x="0" y="4"/>
                    <a:pt x="0" y="5"/>
                    <a:pt x="0" y="5"/>
                  </a:cubicBezTo>
                  <a:cubicBezTo>
                    <a:pt x="0" y="5"/>
                    <a:pt x="1" y="5"/>
                    <a:pt x="1" y="6"/>
                  </a:cubicBezTo>
                  <a:cubicBezTo>
                    <a:pt x="2" y="7"/>
                    <a:pt x="2" y="7"/>
                    <a:pt x="3" y="7"/>
                  </a:cubicBezTo>
                  <a:cubicBezTo>
                    <a:pt x="4" y="7"/>
                    <a:pt x="4" y="7"/>
                    <a:pt x="4" y="7"/>
                  </a:cubicBezTo>
                  <a:cubicBezTo>
                    <a:pt x="4" y="7"/>
                    <a:pt x="4" y="7"/>
                    <a:pt x="4" y="7"/>
                  </a:cubicBezTo>
                  <a:cubicBezTo>
                    <a:pt x="4" y="7"/>
                    <a:pt x="4" y="7"/>
                    <a:pt x="4" y="7"/>
                  </a:cubicBezTo>
                  <a:cubicBezTo>
                    <a:pt x="2" y="0"/>
                    <a:pt x="2" y="0"/>
                    <a:pt x="2"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1" name="Freeform 170"/>
            <p:cNvSpPr>
              <a:spLocks/>
            </p:cNvSpPr>
            <p:nvPr/>
          </p:nvSpPr>
          <p:spPr bwMode="auto">
            <a:xfrm>
              <a:off x="3107" y="1458"/>
              <a:ext cx="12" cy="16"/>
            </a:xfrm>
            <a:custGeom>
              <a:avLst/>
              <a:gdLst>
                <a:gd name="T0" fmla="*/ 4 w 8"/>
                <a:gd name="T1" fmla="*/ 0 h 11"/>
                <a:gd name="T2" fmla="*/ 0 w 8"/>
                <a:gd name="T3" fmla="*/ 2 h 11"/>
                <a:gd name="T4" fmla="*/ 0 w 8"/>
                <a:gd name="T5" fmla="*/ 6 h 11"/>
                <a:gd name="T6" fmla="*/ 1 w 8"/>
                <a:gd name="T7" fmla="*/ 7 h 11"/>
                <a:gd name="T8" fmla="*/ 3 w 8"/>
                <a:gd name="T9" fmla="*/ 7 h 11"/>
                <a:gd name="T10" fmla="*/ 3 w 8"/>
                <a:gd name="T11" fmla="*/ 9 h 11"/>
                <a:gd name="T12" fmla="*/ 5 w 8"/>
                <a:gd name="T13" fmla="*/ 10 h 11"/>
                <a:gd name="T14" fmla="*/ 6 w 8"/>
                <a:gd name="T15" fmla="*/ 10 h 11"/>
                <a:gd name="T16" fmla="*/ 5 w 8"/>
                <a:gd name="T17" fmla="*/ 9 h 11"/>
                <a:gd name="T18" fmla="*/ 8 w 8"/>
                <a:gd name="T19" fmla="*/ 11 h 11"/>
                <a:gd name="T20" fmla="*/ 7 w 8"/>
                <a:gd name="T21" fmla="*/ 8 h 11"/>
                <a:gd name="T22" fmla="*/ 6 w 8"/>
                <a:gd name="T23" fmla="*/ 2 h 11"/>
                <a:gd name="T24" fmla="*/ 6 w 8"/>
                <a:gd name="T25" fmla="*/ 1 h 11"/>
                <a:gd name="T26" fmla="*/ 5 w 8"/>
                <a:gd name="T27" fmla="*/ 1 h 11"/>
                <a:gd name="T28" fmla="*/ 6 w 8"/>
                <a:gd name="T29" fmla="*/ 1 h 11"/>
                <a:gd name="T30" fmla="*/ 6 w 8"/>
                <a:gd name="T31" fmla="*/ 1 h 11"/>
                <a:gd name="T32" fmla="*/ 6 w 8"/>
                <a:gd name="T33" fmla="*/ 1 h 11"/>
                <a:gd name="T34" fmla="*/ 4 w 8"/>
                <a:gd name="T35" fmla="*/ 1 h 11"/>
                <a:gd name="T36" fmla="*/ 6 w 8"/>
                <a:gd name="T37" fmla="*/ 1 h 11"/>
                <a:gd name="T38" fmla="*/ 6 w 8"/>
                <a:gd name="T39" fmla="*/ 1 h 11"/>
                <a:gd name="T40" fmla="*/ 4 w 8"/>
                <a:gd name="T41" fmla="*/ 1 h 11"/>
                <a:gd name="T42" fmla="*/ 5 w 8"/>
                <a:gd name="T43" fmla="*/ 0 h 11"/>
                <a:gd name="T44" fmla="*/ 3 w 8"/>
                <a:gd name="T45" fmla="*/ 1 h 11"/>
                <a:gd name="T46" fmla="*/ 4 w 8"/>
                <a:gd name="T47" fmla="*/ 1 h 11"/>
                <a:gd name="T48" fmla="*/ 3 w 8"/>
                <a:gd name="T49" fmla="*/ 2 h 11"/>
                <a:gd name="T50" fmla="*/ 3 w 8"/>
                <a:gd name="T51" fmla="*/ 1 h 11"/>
                <a:gd name="T52" fmla="*/ 4 w 8"/>
                <a:gd name="T53" fmla="*/ 0 h 11"/>
                <a:gd name="T54" fmla="*/ 3 w 8"/>
                <a:gd name="T55" fmla="*/ 1 h 11"/>
                <a:gd name="T56" fmla="*/ 3 w 8"/>
                <a:gd name="T57" fmla="*/ 2 h 11"/>
                <a:gd name="T58" fmla="*/ 6 w 8"/>
                <a:gd name="T59" fmla="*/ 8 h 11"/>
                <a:gd name="T60" fmla="*/ 4 w 8"/>
                <a:gd name="T61" fmla="*/ 8 h 11"/>
                <a:gd name="T62" fmla="*/ 6 w 8"/>
                <a:gd name="T63" fmla="*/ 7 h 11"/>
                <a:gd name="T64" fmla="*/ 6 w 8"/>
                <a:gd name="T65" fmla="*/ 7 h 11"/>
                <a:gd name="T66" fmla="*/ 5 w 8"/>
                <a:gd name="T67" fmla="*/ 8 h 11"/>
                <a:gd name="T68" fmla="*/ 5 w 8"/>
                <a:gd name="T69" fmla="*/ 7 h 11"/>
                <a:gd name="T70" fmla="*/ 5 w 8"/>
                <a:gd name="T71" fmla="*/ 7 h 11"/>
                <a:gd name="T72" fmla="*/ 5 w 8"/>
                <a:gd name="T73" fmla="*/ 7 h 11"/>
                <a:gd name="T74" fmla="*/ 5 w 8"/>
                <a:gd name="T75" fmla="*/ 7 h 11"/>
                <a:gd name="T76" fmla="*/ 5 w 8"/>
                <a:gd name="T77" fmla="*/ 7 h 11"/>
                <a:gd name="T78" fmla="*/ 5 w 8"/>
                <a:gd name="T79" fmla="*/ 7 h 11"/>
                <a:gd name="T80" fmla="*/ 5 w 8"/>
                <a:gd name="T81" fmla="*/ 6 h 11"/>
                <a:gd name="T82" fmla="*/ 4 w 8"/>
                <a:gd name="T83" fmla="*/ 5 h 11"/>
                <a:gd name="T84" fmla="*/ 2 w 8"/>
                <a:gd name="T85" fmla="*/ 6 h 11"/>
                <a:gd name="T86" fmla="*/ 3 w 8"/>
                <a:gd name="T87" fmla="*/ 3 h 11"/>
                <a:gd name="T88" fmla="*/ 2 w 8"/>
                <a:gd name="T89" fmla="*/ 3 h 11"/>
                <a:gd name="T90" fmla="*/ 5 w 8"/>
                <a:gd name="T91" fmla="*/ 3 h 11"/>
                <a:gd name="T92" fmla="*/ 3 w 8"/>
                <a:gd name="T9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 h="11">
                  <a:moveTo>
                    <a:pt x="4" y="1"/>
                  </a:moveTo>
                  <a:cubicBezTo>
                    <a:pt x="4" y="0"/>
                    <a:pt x="4" y="0"/>
                    <a:pt x="4" y="0"/>
                  </a:cubicBezTo>
                  <a:cubicBezTo>
                    <a:pt x="1" y="1"/>
                    <a:pt x="1" y="1"/>
                    <a:pt x="1" y="1"/>
                  </a:cubicBezTo>
                  <a:cubicBezTo>
                    <a:pt x="0" y="2"/>
                    <a:pt x="0" y="2"/>
                    <a:pt x="0" y="2"/>
                  </a:cubicBezTo>
                  <a:cubicBezTo>
                    <a:pt x="0" y="3"/>
                    <a:pt x="0" y="3"/>
                    <a:pt x="0" y="3"/>
                  </a:cubicBezTo>
                  <a:cubicBezTo>
                    <a:pt x="0" y="5"/>
                    <a:pt x="0" y="6"/>
                    <a:pt x="0" y="6"/>
                  </a:cubicBezTo>
                  <a:cubicBezTo>
                    <a:pt x="0" y="6"/>
                    <a:pt x="0" y="6"/>
                    <a:pt x="0" y="6"/>
                  </a:cubicBezTo>
                  <a:cubicBezTo>
                    <a:pt x="1" y="7"/>
                    <a:pt x="1" y="7"/>
                    <a:pt x="1" y="7"/>
                  </a:cubicBezTo>
                  <a:cubicBezTo>
                    <a:pt x="1" y="7"/>
                    <a:pt x="2" y="8"/>
                    <a:pt x="2" y="8"/>
                  </a:cubicBezTo>
                  <a:cubicBezTo>
                    <a:pt x="3" y="7"/>
                    <a:pt x="3" y="7"/>
                    <a:pt x="3" y="7"/>
                  </a:cubicBezTo>
                  <a:cubicBezTo>
                    <a:pt x="2" y="7"/>
                    <a:pt x="2" y="7"/>
                    <a:pt x="2" y="7"/>
                  </a:cubicBezTo>
                  <a:cubicBezTo>
                    <a:pt x="2" y="8"/>
                    <a:pt x="2" y="8"/>
                    <a:pt x="3" y="9"/>
                  </a:cubicBezTo>
                  <a:cubicBezTo>
                    <a:pt x="3" y="9"/>
                    <a:pt x="4" y="10"/>
                    <a:pt x="5" y="10"/>
                  </a:cubicBezTo>
                  <a:cubicBezTo>
                    <a:pt x="5" y="10"/>
                    <a:pt x="5" y="10"/>
                    <a:pt x="5" y="10"/>
                  </a:cubicBezTo>
                  <a:cubicBezTo>
                    <a:pt x="5" y="10"/>
                    <a:pt x="5" y="10"/>
                    <a:pt x="5" y="10"/>
                  </a:cubicBezTo>
                  <a:cubicBezTo>
                    <a:pt x="6" y="10"/>
                    <a:pt x="6" y="10"/>
                    <a:pt x="6" y="10"/>
                  </a:cubicBezTo>
                  <a:cubicBezTo>
                    <a:pt x="6" y="8"/>
                    <a:pt x="6" y="8"/>
                    <a:pt x="6" y="8"/>
                  </a:cubicBezTo>
                  <a:cubicBezTo>
                    <a:pt x="5" y="9"/>
                    <a:pt x="5" y="9"/>
                    <a:pt x="5" y="9"/>
                  </a:cubicBezTo>
                  <a:cubicBezTo>
                    <a:pt x="5" y="9"/>
                    <a:pt x="5" y="9"/>
                    <a:pt x="5" y="9"/>
                  </a:cubicBezTo>
                  <a:cubicBezTo>
                    <a:pt x="8" y="11"/>
                    <a:pt x="8" y="11"/>
                    <a:pt x="8" y="11"/>
                  </a:cubicBezTo>
                  <a:cubicBezTo>
                    <a:pt x="7" y="8"/>
                    <a:pt x="7" y="8"/>
                    <a:pt x="7" y="8"/>
                  </a:cubicBezTo>
                  <a:cubicBezTo>
                    <a:pt x="7" y="8"/>
                    <a:pt x="7" y="8"/>
                    <a:pt x="7" y="8"/>
                  </a:cubicBezTo>
                  <a:cubicBezTo>
                    <a:pt x="7" y="8"/>
                    <a:pt x="7" y="8"/>
                    <a:pt x="7" y="8"/>
                  </a:cubicBezTo>
                  <a:cubicBezTo>
                    <a:pt x="6" y="5"/>
                    <a:pt x="6" y="3"/>
                    <a:pt x="6" y="2"/>
                  </a:cubicBezTo>
                  <a:cubicBezTo>
                    <a:pt x="6" y="2"/>
                    <a:pt x="6" y="1"/>
                    <a:pt x="6" y="1"/>
                  </a:cubicBezTo>
                  <a:cubicBezTo>
                    <a:pt x="6" y="1"/>
                    <a:pt x="6" y="1"/>
                    <a:pt x="6" y="1"/>
                  </a:cubicBezTo>
                  <a:cubicBezTo>
                    <a:pt x="6" y="1"/>
                    <a:pt x="6" y="1"/>
                    <a:pt x="6" y="1"/>
                  </a:cubicBezTo>
                  <a:cubicBezTo>
                    <a:pt x="5" y="1"/>
                    <a:pt x="5" y="1"/>
                    <a:pt x="5" y="1"/>
                  </a:cubicBezTo>
                  <a:cubicBezTo>
                    <a:pt x="6" y="1"/>
                    <a:pt x="6" y="1"/>
                    <a:pt x="6" y="1"/>
                  </a:cubicBezTo>
                  <a:cubicBezTo>
                    <a:pt x="6" y="1"/>
                    <a:pt x="6" y="1"/>
                    <a:pt x="6" y="1"/>
                  </a:cubicBezTo>
                  <a:cubicBezTo>
                    <a:pt x="5" y="1"/>
                    <a:pt x="5" y="1"/>
                    <a:pt x="5" y="1"/>
                  </a:cubicBezTo>
                  <a:cubicBezTo>
                    <a:pt x="6" y="1"/>
                    <a:pt x="6" y="1"/>
                    <a:pt x="6" y="1"/>
                  </a:cubicBezTo>
                  <a:cubicBezTo>
                    <a:pt x="4" y="1"/>
                    <a:pt x="4" y="1"/>
                    <a:pt x="4" y="1"/>
                  </a:cubicBezTo>
                  <a:cubicBezTo>
                    <a:pt x="6" y="1"/>
                    <a:pt x="6" y="1"/>
                    <a:pt x="6" y="1"/>
                  </a:cubicBezTo>
                  <a:cubicBezTo>
                    <a:pt x="6" y="1"/>
                    <a:pt x="6" y="1"/>
                    <a:pt x="6" y="1"/>
                  </a:cubicBezTo>
                  <a:cubicBezTo>
                    <a:pt x="4" y="1"/>
                    <a:pt x="4" y="1"/>
                    <a:pt x="4" y="1"/>
                  </a:cubicBezTo>
                  <a:cubicBezTo>
                    <a:pt x="6" y="1"/>
                    <a:pt x="6" y="1"/>
                    <a:pt x="6" y="1"/>
                  </a:cubicBezTo>
                  <a:cubicBezTo>
                    <a:pt x="6" y="1"/>
                    <a:pt x="6" y="1"/>
                    <a:pt x="6" y="1"/>
                  </a:cubicBezTo>
                  <a:cubicBezTo>
                    <a:pt x="4" y="1"/>
                    <a:pt x="4" y="1"/>
                    <a:pt x="4" y="1"/>
                  </a:cubicBezTo>
                  <a:cubicBezTo>
                    <a:pt x="6" y="1"/>
                    <a:pt x="6" y="1"/>
                    <a:pt x="6" y="1"/>
                  </a:cubicBezTo>
                  <a:cubicBezTo>
                    <a:pt x="6" y="1"/>
                    <a:pt x="6" y="1"/>
                    <a:pt x="6" y="1"/>
                  </a:cubicBezTo>
                  <a:cubicBezTo>
                    <a:pt x="4" y="1"/>
                    <a:pt x="4" y="1"/>
                    <a:pt x="4" y="1"/>
                  </a:cubicBezTo>
                  <a:cubicBezTo>
                    <a:pt x="6" y="1"/>
                    <a:pt x="6" y="1"/>
                    <a:pt x="6" y="1"/>
                  </a:cubicBezTo>
                  <a:cubicBezTo>
                    <a:pt x="6" y="1"/>
                    <a:pt x="6" y="0"/>
                    <a:pt x="5" y="0"/>
                  </a:cubicBezTo>
                  <a:cubicBezTo>
                    <a:pt x="5" y="0"/>
                    <a:pt x="4" y="0"/>
                    <a:pt x="4" y="0"/>
                  </a:cubicBezTo>
                  <a:cubicBezTo>
                    <a:pt x="4" y="0"/>
                    <a:pt x="3" y="0"/>
                    <a:pt x="3" y="1"/>
                  </a:cubicBezTo>
                  <a:cubicBezTo>
                    <a:pt x="3" y="1"/>
                    <a:pt x="3" y="1"/>
                    <a:pt x="3" y="2"/>
                  </a:cubicBezTo>
                  <a:cubicBezTo>
                    <a:pt x="4" y="1"/>
                    <a:pt x="4" y="1"/>
                    <a:pt x="4" y="1"/>
                  </a:cubicBezTo>
                  <a:cubicBezTo>
                    <a:pt x="3" y="1"/>
                    <a:pt x="3" y="1"/>
                    <a:pt x="3" y="1"/>
                  </a:cubicBezTo>
                  <a:cubicBezTo>
                    <a:pt x="3" y="2"/>
                    <a:pt x="3" y="2"/>
                    <a:pt x="3" y="2"/>
                  </a:cubicBezTo>
                  <a:cubicBezTo>
                    <a:pt x="4" y="1"/>
                    <a:pt x="4" y="1"/>
                    <a:pt x="4" y="1"/>
                  </a:cubicBezTo>
                  <a:cubicBezTo>
                    <a:pt x="3" y="1"/>
                    <a:pt x="3" y="1"/>
                    <a:pt x="3" y="1"/>
                  </a:cubicBezTo>
                  <a:cubicBezTo>
                    <a:pt x="4" y="1"/>
                    <a:pt x="4" y="1"/>
                    <a:pt x="4" y="1"/>
                  </a:cubicBezTo>
                  <a:cubicBezTo>
                    <a:pt x="4" y="0"/>
                    <a:pt x="4" y="0"/>
                    <a:pt x="4" y="0"/>
                  </a:cubicBezTo>
                  <a:cubicBezTo>
                    <a:pt x="4" y="1"/>
                    <a:pt x="4" y="1"/>
                    <a:pt x="4" y="1"/>
                  </a:cubicBezTo>
                  <a:cubicBezTo>
                    <a:pt x="3" y="1"/>
                    <a:pt x="3" y="1"/>
                    <a:pt x="3" y="1"/>
                  </a:cubicBezTo>
                  <a:cubicBezTo>
                    <a:pt x="3" y="2"/>
                    <a:pt x="3" y="2"/>
                    <a:pt x="3" y="2"/>
                  </a:cubicBezTo>
                  <a:cubicBezTo>
                    <a:pt x="3" y="2"/>
                    <a:pt x="3" y="2"/>
                    <a:pt x="3" y="2"/>
                  </a:cubicBezTo>
                  <a:cubicBezTo>
                    <a:pt x="3" y="2"/>
                    <a:pt x="3" y="3"/>
                    <a:pt x="4" y="8"/>
                  </a:cubicBezTo>
                  <a:cubicBezTo>
                    <a:pt x="6" y="8"/>
                    <a:pt x="6" y="8"/>
                    <a:pt x="6" y="8"/>
                  </a:cubicBezTo>
                  <a:cubicBezTo>
                    <a:pt x="4" y="8"/>
                    <a:pt x="4" y="8"/>
                    <a:pt x="4" y="8"/>
                  </a:cubicBezTo>
                  <a:cubicBezTo>
                    <a:pt x="4" y="8"/>
                    <a:pt x="4" y="8"/>
                    <a:pt x="4" y="8"/>
                  </a:cubicBezTo>
                  <a:cubicBezTo>
                    <a:pt x="6" y="8"/>
                    <a:pt x="6" y="8"/>
                    <a:pt x="6" y="8"/>
                  </a:cubicBezTo>
                  <a:cubicBezTo>
                    <a:pt x="6" y="7"/>
                    <a:pt x="6" y="7"/>
                    <a:pt x="6" y="7"/>
                  </a:cubicBezTo>
                  <a:cubicBezTo>
                    <a:pt x="6" y="7"/>
                    <a:pt x="6" y="7"/>
                    <a:pt x="6" y="7"/>
                  </a:cubicBezTo>
                  <a:cubicBezTo>
                    <a:pt x="6" y="7"/>
                    <a:pt x="6" y="7"/>
                    <a:pt x="6" y="7"/>
                  </a:cubicBezTo>
                  <a:cubicBezTo>
                    <a:pt x="5" y="7"/>
                    <a:pt x="5" y="7"/>
                    <a:pt x="5" y="7"/>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6"/>
                    <a:pt x="5" y="6"/>
                  </a:cubicBezTo>
                  <a:cubicBezTo>
                    <a:pt x="4" y="6"/>
                    <a:pt x="4" y="6"/>
                    <a:pt x="4" y="6"/>
                  </a:cubicBezTo>
                  <a:cubicBezTo>
                    <a:pt x="4" y="5"/>
                    <a:pt x="4" y="5"/>
                    <a:pt x="4" y="5"/>
                  </a:cubicBezTo>
                  <a:cubicBezTo>
                    <a:pt x="4" y="5"/>
                    <a:pt x="3" y="5"/>
                    <a:pt x="2" y="4"/>
                  </a:cubicBezTo>
                  <a:cubicBezTo>
                    <a:pt x="2" y="6"/>
                    <a:pt x="2" y="6"/>
                    <a:pt x="2" y="6"/>
                  </a:cubicBezTo>
                  <a:cubicBezTo>
                    <a:pt x="3" y="6"/>
                    <a:pt x="3" y="6"/>
                    <a:pt x="3" y="6"/>
                  </a:cubicBezTo>
                  <a:cubicBezTo>
                    <a:pt x="3" y="6"/>
                    <a:pt x="3" y="5"/>
                    <a:pt x="3" y="3"/>
                  </a:cubicBezTo>
                  <a:cubicBezTo>
                    <a:pt x="3" y="3"/>
                    <a:pt x="3" y="3"/>
                    <a:pt x="3" y="3"/>
                  </a:cubicBezTo>
                  <a:cubicBezTo>
                    <a:pt x="2" y="3"/>
                    <a:pt x="2" y="3"/>
                    <a:pt x="2" y="3"/>
                  </a:cubicBezTo>
                  <a:cubicBezTo>
                    <a:pt x="2" y="4"/>
                    <a:pt x="2" y="4"/>
                    <a:pt x="2" y="4"/>
                  </a:cubicBezTo>
                  <a:cubicBezTo>
                    <a:pt x="5" y="3"/>
                    <a:pt x="5" y="3"/>
                    <a:pt x="5" y="3"/>
                  </a:cubicBezTo>
                  <a:cubicBezTo>
                    <a:pt x="4" y="1"/>
                    <a:pt x="4" y="1"/>
                    <a:pt x="4" y="1"/>
                  </a:cubicBezTo>
                  <a:cubicBezTo>
                    <a:pt x="3" y="1"/>
                    <a:pt x="3" y="1"/>
                    <a:pt x="3" y="1"/>
                  </a:cubicBezTo>
                  <a:lnTo>
                    <a:pt x="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2" name="Freeform 171"/>
            <p:cNvSpPr>
              <a:spLocks/>
            </p:cNvSpPr>
            <p:nvPr/>
          </p:nvSpPr>
          <p:spPr bwMode="auto">
            <a:xfrm>
              <a:off x="3143" y="1405"/>
              <a:ext cx="8" cy="8"/>
            </a:xfrm>
            <a:custGeom>
              <a:avLst/>
              <a:gdLst>
                <a:gd name="T0" fmla="*/ 6 w 6"/>
                <a:gd name="T1" fmla="*/ 6 h 6"/>
                <a:gd name="T2" fmla="*/ 6 w 6"/>
                <a:gd name="T3" fmla="*/ 0 h 6"/>
                <a:gd name="T4" fmla="*/ 4 w 6"/>
                <a:gd name="T5" fmla="*/ 2 h 6"/>
                <a:gd name="T6" fmla="*/ 1 w 6"/>
                <a:gd name="T7" fmla="*/ 4 h 6"/>
                <a:gd name="T8" fmla="*/ 0 w 6"/>
                <a:gd name="T9" fmla="*/ 4 h 6"/>
                <a:gd name="T10" fmla="*/ 4 w 6"/>
                <a:gd name="T11" fmla="*/ 5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cubicBezTo>
                    <a:pt x="6" y="0"/>
                    <a:pt x="6" y="0"/>
                    <a:pt x="6" y="0"/>
                  </a:cubicBezTo>
                  <a:cubicBezTo>
                    <a:pt x="4" y="2"/>
                    <a:pt x="4" y="2"/>
                    <a:pt x="4" y="2"/>
                  </a:cubicBezTo>
                  <a:cubicBezTo>
                    <a:pt x="2" y="3"/>
                    <a:pt x="1" y="3"/>
                    <a:pt x="1" y="4"/>
                  </a:cubicBezTo>
                  <a:cubicBezTo>
                    <a:pt x="0" y="4"/>
                    <a:pt x="0" y="4"/>
                    <a:pt x="0" y="4"/>
                  </a:cubicBezTo>
                  <a:cubicBezTo>
                    <a:pt x="1" y="5"/>
                    <a:pt x="3" y="5"/>
                    <a:pt x="4" y="5"/>
                  </a:cubicBezTo>
                  <a:cubicBezTo>
                    <a:pt x="6" y="6"/>
                    <a:pt x="6" y="6"/>
                    <a:pt x="6" y="6"/>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3" name="Freeform 172"/>
            <p:cNvSpPr>
              <a:spLocks/>
            </p:cNvSpPr>
            <p:nvPr/>
          </p:nvSpPr>
          <p:spPr bwMode="auto">
            <a:xfrm>
              <a:off x="3136" y="1402"/>
              <a:ext cx="18" cy="13"/>
            </a:xfrm>
            <a:custGeom>
              <a:avLst/>
              <a:gdLst>
                <a:gd name="T0" fmla="*/ 11 w 13"/>
                <a:gd name="T1" fmla="*/ 8 h 9"/>
                <a:gd name="T2" fmla="*/ 13 w 13"/>
                <a:gd name="T3" fmla="*/ 8 h 9"/>
                <a:gd name="T4" fmla="*/ 13 w 13"/>
                <a:gd name="T5" fmla="*/ 0 h 9"/>
                <a:gd name="T6" fmla="*/ 11 w 13"/>
                <a:gd name="T7" fmla="*/ 1 h 9"/>
                <a:gd name="T8" fmla="*/ 8 w 13"/>
                <a:gd name="T9" fmla="*/ 2 h 9"/>
                <a:gd name="T10" fmla="*/ 8 w 13"/>
                <a:gd name="T11" fmla="*/ 2 h 9"/>
                <a:gd name="T12" fmla="*/ 8 w 13"/>
                <a:gd name="T13" fmla="*/ 2 h 9"/>
                <a:gd name="T14" fmla="*/ 5 w 13"/>
                <a:gd name="T15" fmla="*/ 4 h 9"/>
                <a:gd name="T16" fmla="*/ 4 w 13"/>
                <a:gd name="T17" fmla="*/ 5 h 9"/>
                <a:gd name="T18" fmla="*/ 4 w 13"/>
                <a:gd name="T19" fmla="*/ 5 h 9"/>
                <a:gd name="T20" fmla="*/ 0 w 13"/>
                <a:gd name="T21" fmla="*/ 7 h 9"/>
                <a:gd name="T22" fmla="*/ 4 w 13"/>
                <a:gd name="T23" fmla="*/ 8 h 9"/>
                <a:gd name="T24" fmla="*/ 8 w 13"/>
                <a:gd name="T25" fmla="*/ 9 h 9"/>
                <a:gd name="T26" fmla="*/ 11 w 13"/>
                <a:gd name="T27" fmla="*/ 9 h 9"/>
                <a:gd name="T28" fmla="*/ 13 w 13"/>
                <a:gd name="T29" fmla="*/ 9 h 9"/>
                <a:gd name="T30" fmla="*/ 13 w 13"/>
                <a:gd name="T31" fmla="*/ 8 h 9"/>
                <a:gd name="T32" fmla="*/ 11 w 13"/>
                <a:gd name="T33" fmla="*/ 8 h 9"/>
                <a:gd name="T34" fmla="*/ 12 w 13"/>
                <a:gd name="T35" fmla="*/ 6 h 9"/>
                <a:gd name="T36" fmla="*/ 11 w 13"/>
                <a:gd name="T37" fmla="*/ 8 h 9"/>
                <a:gd name="T38" fmla="*/ 12 w 13"/>
                <a:gd name="T39" fmla="*/ 6 h 9"/>
                <a:gd name="T40" fmla="*/ 12 w 13"/>
                <a:gd name="T41" fmla="*/ 6 h 9"/>
                <a:gd name="T42" fmla="*/ 11 w 13"/>
                <a:gd name="T43" fmla="*/ 8 h 9"/>
                <a:gd name="T44" fmla="*/ 12 w 13"/>
                <a:gd name="T45" fmla="*/ 6 h 9"/>
                <a:gd name="T46" fmla="*/ 9 w 13"/>
                <a:gd name="T47" fmla="*/ 6 h 9"/>
                <a:gd name="T48" fmla="*/ 5 w 13"/>
                <a:gd name="T49" fmla="*/ 5 h 9"/>
                <a:gd name="T50" fmla="*/ 5 w 13"/>
                <a:gd name="T51" fmla="*/ 6 h 9"/>
                <a:gd name="T52" fmla="*/ 5 w 13"/>
                <a:gd name="T53" fmla="*/ 8 h 9"/>
                <a:gd name="T54" fmla="*/ 5 w 13"/>
                <a:gd name="T55" fmla="*/ 8 h 9"/>
                <a:gd name="T56" fmla="*/ 6 w 13"/>
                <a:gd name="T57" fmla="*/ 7 h 9"/>
                <a:gd name="T58" fmla="*/ 9 w 13"/>
                <a:gd name="T59" fmla="*/ 5 h 9"/>
                <a:gd name="T60" fmla="*/ 9 w 13"/>
                <a:gd name="T61" fmla="*/ 4 h 9"/>
                <a:gd name="T62" fmla="*/ 9 w 13"/>
                <a:gd name="T63" fmla="*/ 5 h 9"/>
                <a:gd name="T64" fmla="*/ 12 w 13"/>
                <a:gd name="T65" fmla="*/ 4 h 9"/>
                <a:gd name="T66" fmla="*/ 11 w 13"/>
                <a:gd name="T67" fmla="*/ 2 h 9"/>
                <a:gd name="T68" fmla="*/ 10 w 13"/>
                <a:gd name="T69" fmla="*/ 2 h 9"/>
                <a:gd name="T70" fmla="*/ 10 w 13"/>
                <a:gd name="T71" fmla="*/ 8 h 9"/>
                <a:gd name="T72" fmla="*/ 11 w 13"/>
                <a:gd name="T73" fmla="*/ 8 h 9"/>
                <a:gd name="T74" fmla="*/ 12 w 13"/>
                <a:gd name="T75" fmla="*/ 6 h 9"/>
                <a:gd name="T76" fmla="*/ 11 w 13"/>
                <a:gd name="T7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 h="9">
                  <a:moveTo>
                    <a:pt x="11" y="8"/>
                  </a:moveTo>
                  <a:cubicBezTo>
                    <a:pt x="13" y="8"/>
                    <a:pt x="13" y="8"/>
                    <a:pt x="13" y="8"/>
                  </a:cubicBezTo>
                  <a:cubicBezTo>
                    <a:pt x="13" y="0"/>
                    <a:pt x="13" y="0"/>
                    <a:pt x="13" y="0"/>
                  </a:cubicBezTo>
                  <a:cubicBezTo>
                    <a:pt x="11" y="1"/>
                    <a:pt x="11" y="1"/>
                    <a:pt x="11" y="1"/>
                  </a:cubicBezTo>
                  <a:cubicBezTo>
                    <a:pt x="8" y="2"/>
                    <a:pt x="8" y="2"/>
                    <a:pt x="8" y="2"/>
                  </a:cubicBezTo>
                  <a:cubicBezTo>
                    <a:pt x="8" y="2"/>
                    <a:pt x="8" y="2"/>
                    <a:pt x="8" y="2"/>
                  </a:cubicBezTo>
                  <a:cubicBezTo>
                    <a:pt x="8" y="2"/>
                    <a:pt x="8" y="2"/>
                    <a:pt x="8" y="2"/>
                  </a:cubicBezTo>
                  <a:cubicBezTo>
                    <a:pt x="6" y="3"/>
                    <a:pt x="5" y="4"/>
                    <a:pt x="5" y="4"/>
                  </a:cubicBezTo>
                  <a:cubicBezTo>
                    <a:pt x="4" y="5"/>
                    <a:pt x="4" y="5"/>
                    <a:pt x="4" y="5"/>
                  </a:cubicBezTo>
                  <a:cubicBezTo>
                    <a:pt x="4" y="5"/>
                    <a:pt x="4" y="5"/>
                    <a:pt x="4" y="5"/>
                  </a:cubicBezTo>
                  <a:cubicBezTo>
                    <a:pt x="0" y="7"/>
                    <a:pt x="0" y="7"/>
                    <a:pt x="0" y="7"/>
                  </a:cubicBezTo>
                  <a:cubicBezTo>
                    <a:pt x="4" y="8"/>
                    <a:pt x="4" y="8"/>
                    <a:pt x="4" y="8"/>
                  </a:cubicBezTo>
                  <a:cubicBezTo>
                    <a:pt x="6" y="8"/>
                    <a:pt x="7" y="8"/>
                    <a:pt x="8" y="9"/>
                  </a:cubicBezTo>
                  <a:cubicBezTo>
                    <a:pt x="11" y="9"/>
                    <a:pt x="11" y="9"/>
                    <a:pt x="11" y="9"/>
                  </a:cubicBezTo>
                  <a:cubicBezTo>
                    <a:pt x="13" y="9"/>
                    <a:pt x="13" y="9"/>
                    <a:pt x="13" y="9"/>
                  </a:cubicBezTo>
                  <a:cubicBezTo>
                    <a:pt x="13" y="8"/>
                    <a:pt x="13" y="8"/>
                    <a:pt x="13" y="8"/>
                  </a:cubicBezTo>
                  <a:cubicBezTo>
                    <a:pt x="11" y="8"/>
                    <a:pt x="11" y="8"/>
                    <a:pt x="11" y="8"/>
                  </a:cubicBezTo>
                  <a:cubicBezTo>
                    <a:pt x="12" y="6"/>
                    <a:pt x="12" y="6"/>
                    <a:pt x="12" y="6"/>
                  </a:cubicBezTo>
                  <a:cubicBezTo>
                    <a:pt x="11" y="8"/>
                    <a:pt x="11" y="8"/>
                    <a:pt x="11" y="8"/>
                  </a:cubicBezTo>
                  <a:cubicBezTo>
                    <a:pt x="12" y="6"/>
                    <a:pt x="12" y="6"/>
                    <a:pt x="12" y="6"/>
                  </a:cubicBezTo>
                  <a:cubicBezTo>
                    <a:pt x="12" y="6"/>
                    <a:pt x="12" y="6"/>
                    <a:pt x="12" y="6"/>
                  </a:cubicBezTo>
                  <a:cubicBezTo>
                    <a:pt x="11" y="8"/>
                    <a:pt x="11" y="8"/>
                    <a:pt x="11" y="8"/>
                  </a:cubicBezTo>
                  <a:cubicBezTo>
                    <a:pt x="12" y="6"/>
                    <a:pt x="12" y="6"/>
                    <a:pt x="12" y="6"/>
                  </a:cubicBezTo>
                  <a:cubicBezTo>
                    <a:pt x="12" y="6"/>
                    <a:pt x="11" y="6"/>
                    <a:pt x="9" y="6"/>
                  </a:cubicBezTo>
                  <a:cubicBezTo>
                    <a:pt x="8" y="5"/>
                    <a:pt x="7" y="5"/>
                    <a:pt x="5" y="5"/>
                  </a:cubicBezTo>
                  <a:cubicBezTo>
                    <a:pt x="5" y="6"/>
                    <a:pt x="5" y="6"/>
                    <a:pt x="5" y="6"/>
                  </a:cubicBezTo>
                  <a:cubicBezTo>
                    <a:pt x="5" y="8"/>
                    <a:pt x="5" y="8"/>
                    <a:pt x="5" y="8"/>
                  </a:cubicBezTo>
                  <a:cubicBezTo>
                    <a:pt x="5" y="8"/>
                    <a:pt x="5" y="8"/>
                    <a:pt x="5" y="8"/>
                  </a:cubicBezTo>
                  <a:cubicBezTo>
                    <a:pt x="5" y="8"/>
                    <a:pt x="6" y="7"/>
                    <a:pt x="6" y="7"/>
                  </a:cubicBezTo>
                  <a:cubicBezTo>
                    <a:pt x="7" y="6"/>
                    <a:pt x="8" y="6"/>
                    <a:pt x="9" y="5"/>
                  </a:cubicBezTo>
                  <a:cubicBezTo>
                    <a:pt x="9" y="4"/>
                    <a:pt x="9" y="4"/>
                    <a:pt x="9" y="4"/>
                  </a:cubicBezTo>
                  <a:cubicBezTo>
                    <a:pt x="9" y="5"/>
                    <a:pt x="9" y="5"/>
                    <a:pt x="9" y="5"/>
                  </a:cubicBezTo>
                  <a:cubicBezTo>
                    <a:pt x="9" y="5"/>
                    <a:pt x="9" y="5"/>
                    <a:pt x="12" y="4"/>
                  </a:cubicBezTo>
                  <a:cubicBezTo>
                    <a:pt x="11" y="2"/>
                    <a:pt x="11" y="2"/>
                    <a:pt x="11" y="2"/>
                  </a:cubicBezTo>
                  <a:cubicBezTo>
                    <a:pt x="10" y="2"/>
                    <a:pt x="10" y="2"/>
                    <a:pt x="10" y="2"/>
                  </a:cubicBezTo>
                  <a:cubicBezTo>
                    <a:pt x="10" y="8"/>
                    <a:pt x="10" y="8"/>
                    <a:pt x="10" y="8"/>
                  </a:cubicBezTo>
                  <a:cubicBezTo>
                    <a:pt x="11" y="8"/>
                    <a:pt x="11" y="8"/>
                    <a:pt x="11" y="8"/>
                  </a:cubicBezTo>
                  <a:cubicBezTo>
                    <a:pt x="12" y="6"/>
                    <a:pt x="12" y="6"/>
                    <a:pt x="12" y="6"/>
                  </a:cubicBezTo>
                  <a:lnTo>
                    <a:pt x="11"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554" name="dotted rectangle"/>
          <p:cNvSpPr/>
          <p:nvPr/>
        </p:nvSpPr>
        <p:spPr>
          <a:xfrm>
            <a:off x="2905887" y="1808276"/>
            <a:ext cx="3034265" cy="3034265"/>
          </a:xfrm>
          <a:prstGeom prst="rect">
            <a:avLst/>
          </a:prstGeom>
          <a:noFill/>
          <a:ln>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5" name="Contact-Points"/>
          <p:cNvSpPr txBox="1">
            <a:spLocks/>
          </p:cNvSpPr>
          <p:nvPr/>
        </p:nvSpPr>
        <p:spPr>
          <a:xfrm>
            <a:off x="3005937" y="1801733"/>
            <a:ext cx="2854461" cy="32353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000"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600" kern="1200">
                <a:solidFill>
                  <a:schemeClr val="tx1">
                    <a:lumMod val="75000"/>
                    <a:lumOff val="2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lumMod val="75000"/>
                    <a:lumOff val="2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000" b="1">
                <a:solidFill>
                  <a:srgbClr val="031137"/>
                </a:solidFill>
                <a:latin typeface="Segoe UI" panose="020B0502040204020203" pitchFamily="34" charset="0"/>
                <a:cs typeface="Segoe UI" panose="020B0502040204020203" pitchFamily="34" charset="0"/>
              </a:rPr>
              <a:t>POINTS DE CONTACT</a:t>
            </a:r>
          </a:p>
        </p:txBody>
      </p:sp>
      <p:sp>
        <p:nvSpPr>
          <p:cNvPr id="556" name="Netherlands"/>
          <p:cNvSpPr>
            <a:spLocks noEditPoints="1"/>
          </p:cNvSpPr>
          <p:nvPr/>
        </p:nvSpPr>
        <p:spPr bwMode="auto">
          <a:xfrm>
            <a:off x="4069078" y="3449078"/>
            <a:ext cx="180336" cy="190476"/>
          </a:xfrm>
          <a:custGeom>
            <a:avLst/>
            <a:gdLst>
              <a:gd name="T0" fmla="*/ 208 w 227"/>
              <a:gd name="T1" fmla="*/ 7 h 240"/>
              <a:gd name="T2" fmla="*/ 177 w 227"/>
              <a:gd name="T3" fmla="*/ 14 h 240"/>
              <a:gd name="T4" fmla="*/ 130 w 227"/>
              <a:gd name="T5" fmla="*/ 46 h 240"/>
              <a:gd name="T6" fmla="*/ 142 w 227"/>
              <a:gd name="T7" fmla="*/ 61 h 240"/>
              <a:gd name="T8" fmla="*/ 141 w 227"/>
              <a:gd name="T9" fmla="*/ 75 h 240"/>
              <a:gd name="T10" fmla="*/ 137 w 227"/>
              <a:gd name="T11" fmla="*/ 77 h 240"/>
              <a:gd name="T12" fmla="*/ 112 w 227"/>
              <a:gd name="T13" fmla="*/ 99 h 240"/>
              <a:gd name="T14" fmla="*/ 134 w 227"/>
              <a:gd name="T15" fmla="*/ 98 h 240"/>
              <a:gd name="T16" fmla="*/ 147 w 227"/>
              <a:gd name="T17" fmla="*/ 98 h 240"/>
              <a:gd name="T18" fmla="*/ 103 w 227"/>
              <a:gd name="T19" fmla="*/ 96 h 240"/>
              <a:gd name="T20" fmla="*/ 111 w 227"/>
              <a:gd name="T21" fmla="*/ 87 h 240"/>
              <a:gd name="T22" fmla="*/ 114 w 227"/>
              <a:gd name="T23" fmla="*/ 60 h 240"/>
              <a:gd name="T24" fmla="*/ 91 w 227"/>
              <a:gd name="T25" fmla="*/ 44 h 240"/>
              <a:gd name="T26" fmla="*/ 64 w 227"/>
              <a:gd name="T27" fmla="*/ 137 h 240"/>
              <a:gd name="T28" fmla="*/ 45 w 227"/>
              <a:gd name="T29" fmla="*/ 127 h 240"/>
              <a:gd name="T30" fmla="*/ 83 w 227"/>
              <a:gd name="T31" fmla="*/ 148 h 240"/>
              <a:gd name="T32" fmla="*/ 65 w 227"/>
              <a:gd name="T33" fmla="*/ 153 h 240"/>
              <a:gd name="T34" fmla="*/ 54 w 227"/>
              <a:gd name="T35" fmla="*/ 161 h 240"/>
              <a:gd name="T36" fmla="*/ 43 w 227"/>
              <a:gd name="T37" fmla="*/ 161 h 240"/>
              <a:gd name="T38" fmla="*/ 54 w 227"/>
              <a:gd name="T39" fmla="*/ 171 h 240"/>
              <a:gd name="T40" fmla="*/ 26 w 227"/>
              <a:gd name="T41" fmla="*/ 164 h 240"/>
              <a:gd name="T42" fmla="*/ 14 w 227"/>
              <a:gd name="T43" fmla="*/ 168 h 240"/>
              <a:gd name="T44" fmla="*/ 35 w 227"/>
              <a:gd name="T45" fmla="*/ 172 h 240"/>
              <a:gd name="T46" fmla="*/ 45 w 227"/>
              <a:gd name="T47" fmla="*/ 183 h 240"/>
              <a:gd name="T48" fmla="*/ 31 w 227"/>
              <a:gd name="T49" fmla="*/ 180 h 240"/>
              <a:gd name="T50" fmla="*/ 3 w 227"/>
              <a:gd name="T51" fmla="*/ 175 h 240"/>
              <a:gd name="T52" fmla="*/ 10 w 227"/>
              <a:gd name="T53" fmla="*/ 188 h 240"/>
              <a:gd name="T54" fmla="*/ 30 w 227"/>
              <a:gd name="T55" fmla="*/ 194 h 240"/>
              <a:gd name="T56" fmla="*/ 62 w 227"/>
              <a:gd name="T57" fmla="*/ 183 h 240"/>
              <a:gd name="T58" fmla="*/ 73 w 227"/>
              <a:gd name="T59" fmla="*/ 177 h 240"/>
              <a:gd name="T60" fmla="*/ 91 w 227"/>
              <a:gd name="T61" fmla="*/ 182 h 240"/>
              <a:gd name="T62" fmla="*/ 103 w 227"/>
              <a:gd name="T63" fmla="*/ 187 h 240"/>
              <a:gd name="T64" fmla="*/ 124 w 227"/>
              <a:gd name="T65" fmla="*/ 196 h 240"/>
              <a:gd name="T66" fmla="*/ 134 w 227"/>
              <a:gd name="T67" fmla="*/ 215 h 240"/>
              <a:gd name="T68" fmla="*/ 126 w 227"/>
              <a:gd name="T69" fmla="*/ 230 h 240"/>
              <a:gd name="T70" fmla="*/ 149 w 227"/>
              <a:gd name="T71" fmla="*/ 237 h 240"/>
              <a:gd name="T72" fmla="*/ 143 w 227"/>
              <a:gd name="T73" fmla="*/ 218 h 240"/>
              <a:gd name="T74" fmla="*/ 159 w 227"/>
              <a:gd name="T75" fmla="*/ 202 h 240"/>
              <a:gd name="T76" fmla="*/ 161 w 227"/>
              <a:gd name="T77" fmla="*/ 168 h 240"/>
              <a:gd name="T78" fmla="*/ 162 w 227"/>
              <a:gd name="T79" fmla="*/ 144 h 240"/>
              <a:gd name="T80" fmla="*/ 177 w 227"/>
              <a:gd name="T81" fmla="*/ 141 h 240"/>
              <a:gd name="T82" fmla="*/ 203 w 227"/>
              <a:gd name="T83" fmla="*/ 119 h 240"/>
              <a:gd name="T84" fmla="*/ 199 w 227"/>
              <a:gd name="T85" fmla="*/ 79 h 240"/>
              <a:gd name="T86" fmla="*/ 224 w 227"/>
              <a:gd name="T87" fmla="*/ 40 h 240"/>
              <a:gd name="T88" fmla="*/ 103 w 227"/>
              <a:gd name="T89" fmla="*/ 23 h 240"/>
              <a:gd name="T90" fmla="*/ 95 w 227"/>
              <a:gd name="T91" fmla="*/ 40 h 240"/>
              <a:gd name="T92" fmla="*/ 37 w 227"/>
              <a:gd name="T93" fmla="*/ 156 h 240"/>
              <a:gd name="T94" fmla="*/ 42 w 227"/>
              <a:gd name="T95" fmla="*/ 152 h 240"/>
              <a:gd name="T96" fmla="*/ 30 w 227"/>
              <a:gd name="T97" fmla="*/ 149 h 240"/>
              <a:gd name="T98" fmla="*/ 33 w 227"/>
              <a:gd name="T99" fmla="*/ 157 h 240"/>
              <a:gd name="T100" fmla="*/ 24 w 227"/>
              <a:gd name="T101" fmla="*/ 160 h 240"/>
              <a:gd name="T102" fmla="*/ 43 w 227"/>
              <a:gd name="T103" fmla="*/ 144 h 240"/>
              <a:gd name="T104" fmla="*/ 61 w 227"/>
              <a:gd name="T105" fmla="*/ 152 h 240"/>
              <a:gd name="T106" fmla="*/ 37 w 227"/>
              <a:gd name="T107" fmla="*/ 142 h 240"/>
              <a:gd name="T108" fmla="*/ 111 w 227"/>
              <a:gd name="T109" fmla="*/ 18 h 240"/>
              <a:gd name="T110" fmla="*/ 134 w 227"/>
              <a:gd name="T111" fmla="*/ 10 h 240"/>
              <a:gd name="T112" fmla="*/ 132 w 227"/>
              <a:gd name="T113" fmla="*/ 5 h 240"/>
              <a:gd name="T114" fmla="*/ 122 w 227"/>
              <a:gd name="T115" fmla="*/ 13 h 240"/>
              <a:gd name="T116" fmla="*/ 147 w 227"/>
              <a:gd name="T117" fmla="*/ 5 h 240"/>
              <a:gd name="T118" fmla="*/ 182 w 227"/>
              <a:gd name="T119" fmla="*/ 0 h 240"/>
              <a:gd name="T120" fmla="*/ 184 w 227"/>
              <a:gd name="T121" fmla="*/ 3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7" h="240">
                <a:moveTo>
                  <a:pt x="227" y="25"/>
                </a:moveTo>
                <a:cubicBezTo>
                  <a:pt x="222" y="23"/>
                  <a:pt x="216" y="21"/>
                  <a:pt x="215" y="19"/>
                </a:cubicBezTo>
                <a:cubicBezTo>
                  <a:pt x="209" y="17"/>
                  <a:pt x="209" y="10"/>
                  <a:pt x="208" y="7"/>
                </a:cubicBezTo>
                <a:cubicBezTo>
                  <a:pt x="207" y="5"/>
                  <a:pt x="201" y="10"/>
                  <a:pt x="201" y="10"/>
                </a:cubicBezTo>
                <a:cubicBezTo>
                  <a:pt x="176" y="11"/>
                  <a:pt x="176" y="11"/>
                  <a:pt x="176" y="11"/>
                </a:cubicBezTo>
                <a:cubicBezTo>
                  <a:pt x="177" y="14"/>
                  <a:pt x="177" y="14"/>
                  <a:pt x="177" y="14"/>
                </a:cubicBezTo>
                <a:cubicBezTo>
                  <a:pt x="177" y="14"/>
                  <a:pt x="173" y="14"/>
                  <a:pt x="172" y="11"/>
                </a:cubicBezTo>
                <a:cubicBezTo>
                  <a:pt x="169" y="9"/>
                  <a:pt x="146" y="15"/>
                  <a:pt x="138" y="19"/>
                </a:cubicBezTo>
                <a:cubicBezTo>
                  <a:pt x="130" y="22"/>
                  <a:pt x="128" y="40"/>
                  <a:pt x="130" y="46"/>
                </a:cubicBezTo>
                <a:cubicBezTo>
                  <a:pt x="130" y="55"/>
                  <a:pt x="128" y="53"/>
                  <a:pt x="128" y="53"/>
                </a:cubicBezTo>
                <a:cubicBezTo>
                  <a:pt x="128" y="53"/>
                  <a:pt x="130" y="55"/>
                  <a:pt x="134" y="56"/>
                </a:cubicBezTo>
                <a:cubicBezTo>
                  <a:pt x="138" y="59"/>
                  <a:pt x="142" y="61"/>
                  <a:pt x="142" y="61"/>
                </a:cubicBezTo>
                <a:cubicBezTo>
                  <a:pt x="142" y="61"/>
                  <a:pt x="137" y="64"/>
                  <a:pt x="137" y="65"/>
                </a:cubicBezTo>
                <a:cubicBezTo>
                  <a:pt x="137" y="68"/>
                  <a:pt x="141" y="68"/>
                  <a:pt x="141" y="68"/>
                </a:cubicBezTo>
                <a:cubicBezTo>
                  <a:pt x="141" y="68"/>
                  <a:pt x="137" y="73"/>
                  <a:pt x="141" y="75"/>
                </a:cubicBezTo>
                <a:cubicBezTo>
                  <a:pt x="147" y="76"/>
                  <a:pt x="153" y="77"/>
                  <a:pt x="153" y="77"/>
                </a:cubicBezTo>
                <a:cubicBezTo>
                  <a:pt x="151" y="80"/>
                  <a:pt x="151" y="80"/>
                  <a:pt x="151" y="80"/>
                </a:cubicBezTo>
                <a:cubicBezTo>
                  <a:pt x="151" y="80"/>
                  <a:pt x="142" y="77"/>
                  <a:pt x="137" y="77"/>
                </a:cubicBezTo>
                <a:cubicBezTo>
                  <a:pt x="132" y="77"/>
                  <a:pt x="127" y="84"/>
                  <a:pt x="122" y="87"/>
                </a:cubicBezTo>
                <a:cubicBezTo>
                  <a:pt x="118" y="90"/>
                  <a:pt x="107" y="95"/>
                  <a:pt x="107" y="95"/>
                </a:cubicBezTo>
                <a:cubicBezTo>
                  <a:pt x="107" y="95"/>
                  <a:pt x="110" y="99"/>
                  <a:pt x="112" y="99"/>
                </a:cubicBezTo>
                <a:cubicBezTo>
                  <a:pt x="118" y="99"/>
                  <a:pt x="118" y="99"/>
                  <a:pt x="118" y="99"/>
                </a:cubicBezTo>
                <a:cubicBezTo>
                  <a:pt x="118" y="99"/>
                  <a:pt x="127" y="104"/>
                  <a:pt x="130" y="103"/>
                </a:cubicBezTo>
                <a:cubicBezTo>
                  <a:pt x="134" y="100"/>
                  <a:pt x="134" y="98"/>
                  <a:pt x="134" y="98"/>
                </a:cubicBezTo>
                <a:cubicBezTo>
                  <a:pt x="134" y="98"/>
                  <a:pt x="143" y="94"/>
                  <a:pt x="146" y="90"/>
                </a:cubicBezTo>
                <a:cubicBezTo>
                  <a:pt x="147" y="88"/>
                  <a:pt x="150" y="88"/>
                  <a:pt x="151" y="88"/>
                </a:cubicBezTo>
                <a:cubicBezTo>
                  <a:pt x="153" y="90"/>
                  <a:pt x="147" y="98"/>
                  <a:pt x="147" y="98"/>
                </a:cubicBezTo>
                <a:cubicBezTo>
                  <a:pt x="130" y="106"/>
                  <a:pt x="130" y="106"/>
                  <a:pt x="130" y="106"/>
                </a:cubicBezTo>
                <a:cubicBezTo>
                  <a:pt x="116" y="104"/>
                  <a:pt x="116" y="104"/>
                  <a:pt x="116" y="104"/>
                </a:cubicBezTo>
                <a:cubicBezTo>
                  <a:pt x="103" y="96"/>
                  <a:pt x="103" y="96"/>
                  <a:pt x="103" y="96"/>
                </a:cubicBezTo>
                <a:cubicBezTo>
                  <a:pt x="99" y="94"/>
                  <a:pt x="99" y="94"/>
                  <a:pt x="99" y="94"/>
                </a:cubicBezTo>
                <a:cubicBezTo>
                  <a:pt x="108" y="92"/>
                  <a:pt x="108" y="92"/>
                  <a:pt x="108" y="92"/>
                </a:cubicBezTo>
                <a:cubicBezTo>
                  <a:pt x="111" y="87"/>
                  <a:pt x="111" y="87"/>
                  <a:pt x="111" y="87"/>
                </a:cubicBezTo>
                <a:cubicBezTo>
                  <a:pt x="111" y="87"/>
                  <a:pt x="107" y="75"/>
                  <a:pt x="107" y="72"/>
                </a:cubicBezTo>
                <a:cubicBezTo>
                  <a:pt x="105" y="68"/>
                  <a:pt x="115" y="73"/>
                  <a:pt x="119" y="68"/>
                </a:cubicBezTo>
                <a:cubicBezTo>
                  <a:pt x="122" y="65"/>
                  <a:pt x="118" y="61"/>
                  <a:pt x="114" y="60"/>
                </a:cubicBezTo>
                <a:cubicBezTo>
                  <a:pt x="108" y="59"/>
                  <a:pt x="111" y="45"/>
                  <a:pt x="105" y="45"/>
                </a:cubicBezTo>
                <a:cubicBezTo>
                  <a:pt x="100" y="44"/>
                  <a:pt x="104" y="48"/>
                  <a:pt x="99" y="46"/>
                </a:cubicBezTo>
                <a:cubicBezTo>
                  <a:pt x="96" y="45"/>
                  <a:pt x="93" y="41"/>
                  <a:pt x="91" y="44"/>
                </a:cubicBezTo>
                <a:cubicBezTo>
                  <a:pt x="88" y="45"/>
                  <a:pt x="81" y="86"/>
                  <a:pt x="76" y="95"/>
                </a:cubicBezTo>
                <a:cubicBezTo>
                  <a:pt x="72" y="103"/>
                  <a:pt x="50" y="123"/>
                  <a:pt x="50" y="123"/>
                </a:cubicBezTo>
                <a:cubicBezTo>
                  <a:pt x="64" y="137"/>
                  <a:pt x="64" y="137"/>
                  <a:pt x="64" y="137"/>
                </a:cubicBezTo>
                <a:cubicBezTo>
                  <a:pt x="64" y="141"/>
                  <a:pt x="64" y="141"/>
                  <a:pt x="64" y="141"/>
                </a:cubicBezTo>
                <a:cubicBezTo>
                  <a:pt x="64" y="141"/>
                  <a:pt x="54" y="132"/>
                  <a:pt x="53" y="132"/>
                </a:cubicBezTo>
                <a:cubicBezTo>
                  <a:pt x="50" y="130"/>
                  <a:pt x="47" y="127"/>
                  <a:pt x="45" y="127"/>
                </a:cubicBezTo>
                <a:cubicBezTo>
                  <a:pt x="43" y="127"/>
                  <a:pt x="46" y="137"/>
                  <a:pt x="46" y="137"/>
                </a:cubicBezTo>
                <a:cubicBezTo>
                  <a:pt x="46" y="137"/>
                  <a:pt x="68" y="152"/>
                  <a:pt x="69" y="152"/>
                </a:cubicBezTo>
                <a:cubicBezTo>
                  <a:pt x="72" y="152"/>
                  <a:pt x="76" y="149"/>
                  <a:pt x="83" y="148"/>
                </a:cubicBezTo>
                <a:cubicBezTo>
                  <a:pt x="88" y="148"/>
                  <a:pt x="87" y="152"/>
                  <a:pt x="84" y="152"/>
                </a:cubicBezTo>
                <a:cubicBezTo>
                  <a:pt x="81" y="152"/>
                  <a:pt x="70" y="156"/>
                  <a:pt x="70" y="156"/>
                </a:cubicBezTo>
                <a:cubicBezTo>
                  <a:pt x="70" y="156"/>
                  <a:pt x="68" y="153"/>
                  <a:pt x="65" y="153"/>
                </a:cubicBezTo>
                <a:cubicBezTo>
                  <a:pt x="61" y="153"/>
                  <a:pt x="58" y="157"/>
                  <a:pt x="58" y="157"/>
                </a:cubicBezTo>
                <a:cubicBezTo>
                  <a:pt x="49" y="156"/>
                  <a:pt x="49" y="156"/>
                  <a:pt x="49" y="156"/>
                </a:cubicBezTo>
                <a:cubicBezTo>
                  <a:pt x="54" y="161"/>
                  <a:pt x="54" y="161"/>
                  <a:pt x="54" y="161"/>
                </a:cubicBezTo>
                <a:cubicBezTo>
                  <a:pt x="54" y="161"/>
                  <a:pt x="47" y="159"/>
                  <a:pt x="46" y="159"/>
                </a:cubicBezTo>
                <a:cubicBezTo>
                  <a:pt x="43" y="157"/>
                  <a:pt x="39" y="161"/>
                  <a:pt x="39" y="161"/>
                </a:cubicBezTo>
                <a:cubicBezTo>
                  <a:pt x="43" y="161"/>
                  <a:pt x="43" y="161"/>
                  <a:pt x="43" y="161"/>
                </a:cubicBezTo>
                <a:cubicBezTo>
                  <a:pt x="45" y="163"/>
                  <a:pt x="45" y="163"/>
                  <a:pt x="45" y="163"/>
                </a:cubicBezTo>
                <a:cubicBezTo>
                  <a:pt x="54" y="168"/>
                  <a:pt x="54" y="168"/>
                  <a:pt x="54" y="168"/>
                </a:cubicBezTo>
                <a:cubicBezTo>
                  <a:pt x="54" y="171"/>
                  <a:pt x="54" y="171"/>
                  <a:pt x="54" y="171"/>
                </a:cubicBezTo>
                <a:cubicBezTo>
                  <a:pt x="47" y="171"/>
                  <a:pt x="47" y="171"/>
                  <a:pt x="47" y="171"/>
                </a:cubicBezTo>
                <a:cubicBezTo>
                  <a:pt x="47" y="171"/>
                  <a:pt x="42" y="165"/>
                  <a:pt x="37" y="164"/>
                </a:cubicBezTo>
                <a:cubicBezTo>
                  <a:pt x="26" y="164"/>
                  <a:pt x="26" y="164"/>
                  <a:pt x="26" y="164"/>
                </a:cubicBezTo>
                <a:cubicBezTo>
                  <a:pt x="26" y="164"/>
                  <a:pt x="23" y="163"/>
                  <a:pt x="20" y="160"/>
                </a:cubicBezTo>
                <a:cubicBezTo>
                  <a:pt x="19" y="159"/>
                  <a:pt x="10" y="161"/>
                  <a:pt x="10" y="161"/>
                </a:cubicBezTo>
                <a:cubicBezTo>
                  <a:pt x="10" y="161"/>
                  <a:pt x="10" y="165"/>
                  <a:pt x="14" y="168"/>
                </a:cubicBezTo>
                <a:cubicBezTo>
                  <a:pt x="18" y="171"/>
                  <a:pt x="23" y="169"/>
                  <a:pt x="23" y="169"/>
                </a:cubicBezTo>
                <a:cubicBezTo>
                  <a:pt x="23" y="169"/>
                  <a:pt x="23" y="173"/>
                  <a:pt x="26" y="175"/>
                </a:cubicBezTo>
                <a:cubicBezTo>
                  <a:pt x="30" y="177"/>
                  <a:pt x="35" y="172"/>
                  <a:pt x="35" y="172"/>
                </a:cubicBezTo>
                <a:cubicBezTo>
                  <a:pt x="39" y="172"/>
                  <a:pt x="39" y="172"/>
                  <a:pt x="39" y="172"/>
                </a:cubicBezTo>
                <a:cubicBezTo>
                  <a:pt x="39" y="172"/>
                  <a:pt x="47" y="177"/>
                  <a:pt x="51" y="179"/>
                </a:cubicBezTo>
                <a:cubicBezTo>
                  <a:pt x="56" y="179"/>
                  <a:pt x="45" y="183"/>
                  <a:pt x="45" y="183"/>
                </a:cubicBezTo>
                <a:cubicBezTo>
                  <a:pt x="42" y="182"/>
                  <a:pt x="42" y="182"/>
                  <a:pt x="42" y="182"/>
                </a:cubicBezTo>
                <a:cubicBezTo>
                  <a:pt x="42" y="182"/>
                  <a:pt x="41" y="177"/>
                  <a:pt x="38" y="177"/>
                </a:cubicBezTo>
                <a:cubicBezTo>
                  <a:pt x="35" y="175"/>
                  <a:pt x="31" y="180"/>
                  <a:pt x="31" y="180"/>
                </a:cubicBezTo>
                <a:cubicBezTo>
                  <a:pt x="31" y="180"/>
                  <a:pt x="26" y="180"/>
                  <a:pt x="22" y="179"/>
                </a:cubicBezTo>
                <a:cubicBezTo>
                  <a:pt x="19" y="179"/>
                  <a:pt x="15" y="172"/>
                  <a:pt x="11" y="172"/>
                </a:cubicBezTo>
                <a:cubicBezTo>
                  <a:pt x="10" y="172"/>
                  <a:pt x="3" y="175"/>
                  <a:pt x="3" y="175"/>
                </a:cubicBezTo>
                <a:cubicBezTo>
                  <a:pt x="3" y="175"/>
                  <a:pt x="2" y="180"/>
                  <a:pt x="0" y="182"/>
                </a:cubicBezTo>
                <a:cubicBezTo>
                  <a:pt x="0" y="183"/>
                  <a:pt x="2" y="187"/>
                  <a:pt x="2" y="187"/>
                </a:cubicBezTo>
                <a:cubicBezTo>
                  <a:pt x="10" y="188"/>
                  <a:pt x="10" y="188"/>
                  <a:pt x="10" y="188"/>
                </a:cubicBezTo>
                <a:cubicBezTo>
                  <a:pt x="11" y="183"/>
                  <a:pt x="11" y="183"/>
                  <a:pt x="11" y="183"/>
                </a:cubicBezTo>
                <a:cubicBezTo>
                  <a:pt x="24" y="187"/>
                  <a:pt x="24" y="187"/>
                  <a:pt x="24" y="187"/>
                </a:cubicBezTo>
                <a:cubicBezTo>
                  <a:pt x="24" y="187"/>
                  <a:pt x="20" y="194"/>
                  <a:pt x="30" y="194"/>
                </a:cubicBezTo>
                <a:cubicBezTo>
                  <a:pt x="39" y="195"/>
                  <a:pt x="53" y="182"/>
                  <a:pt x="53" y="182"/>
                </a:cubicBezTo>
                <a:cubicBezTo>
                  <a:pt x="58" y="183"/>
                  <a:pt x="58" y="183"/>
                  <a:pt x="58" y="183"/>
                </a:cubicBezTo>
                <a:cubicBezTo>
                  <a:pt x="62" y="183"/>
                  <a:pt x="62" y="183"/>
                  <a:pt x="62" y="183"/>
                </a:cubicBezTo>
                <a:cubicBezTo>
                  <a:pt x="62" y="183"/>
                  <a:pt x="60" y="175"/>
                  <a:pt x="65" y="173"/>
                </a:cubicBezTo>
                <a:cubicBezTo>
                  <a:pt x="69" y="171"/>
                  <a:pt x="69" y="177"/>
                  <a:pt x="69" y="177"/>
                </a:cubicBezTo>
                <a:cubicBezTo>
                  <a:pt x="73" y="177"/>
                  <a:pt x="73" y="177"/>
                  <a:pt x="73" y="177"/>
                </a:cubicBezTo>
                <a:cubicBezTo>
                  <a:pt x="73" y="177"/>
                  <a:pt x="80" y="172"/>
                  <a:pt x="85" y="172"/>
                </a:cubicBezTo>
                <a:cubicBezTo>
                  <a:pt x="89" y="172"/>
                  <a:pt x="84" y="182"/>
                  <a:pt x="84" y="182"/>
                </a:cubicBezTo>
                <a:cubicBezTo>
                  <a:pt x="91" y="182"/>
                  <a:pt x="91" y="182"/>
                  <a:pt x="91" y="182"/>
                </a:cubicBezTo>
                <a:cubicBezTo>
                  <a:pt x="91" y="182"/>
                  <a:pt x="93" y="173"/>
                  <a:pt x="97" y="175"/>
                </a:cubicBezTo>
                <a:cubicBezTo>
                  <a:pt x="100" y="177"/>
                  <a:pt x="96" y="184"/>
                  <a:pt x="96" y="184"/>
                </a:cubicBezTo>
                <a:cubicBezTo>
                  <a:pt x="103" y="187"/>
                  <a:pt x="103" y="187"/>
                  <a:pt x="103" y="187"/>
                </a:cubicBezTo>
                <a:cubicBezTo>
                  <a:pt x="103" y="187"/>
                  <a:pt x="104" y="194"/>
                  <a:pt x="108" y="194"/>
                </a:cubicBezTo>
                <a:cubicBezTo>
                  <a:pt x="112" y="195"/>
                  <a:pt x="116" y="191"/>
                  <a:pt x="120" y="192"/>
                </a:cubicBezTo>
                <a:cubicBezTo>
                  <a:pt x="126" y="192"/>
                  <a:pt x="124" y="196"/>
                  <a:pt x="124" y="196"/>
                </a:cubicBezTo>
                <a:cubicBezTo>
                  <a:pt x="130" y="203"/>
                  <a:pt x="130" y="203"/>
                  <a:pt x="130" y="203"/>
                </a:cubicBezTo>
                <a:cubicBezTo>
                  <a:pt x="130" y="203"/>
                  <a:pt x="134" y="203"/>
                  <a:pt x="138" y="207"/>
                </a:cubicBezTo>
                <a:cubicBezTo>
                  <a:pt x="141" y="210"/>
                  <a:pt x="137" y="213"/>
                  <a:pt x="134" y="215"/>
                </a:cubicBezTo>
                <a:cubicBezTo>
                  <a:pt x="132" y="217"/>
                  <a:pt x="134" y="221"/>
                  <a:pt x="134" y="221"/>
                </a:cubicBezTo>
                <a:cubicBezTo>
                  <a:pt x="132" y="227"/>
                  <a:pt x="132" y="227"/>
                  <a:pt x="132" y="227"/>
                </a:cubicBezTo>
                <a:cubicBezTo>
                  <a:pt x="132" y="227"/>
                  <a:pt x="127" y="227"/>
                  <a:pt x="126" y="230"/>
                </a:cubicBezTo>
                <a:cubicBezTo>
                  <a:pt x="122" y="234"/>
                  <a:pt x="127" y="236"/>
                  <a:pt x="127" y="236"/>
                </a:cubicBezTo>
                <a:cubicBezTo>
                  <a:pt x="127" y="236"/>
                  <a:pt x="132" y="238"/>
                  <a:pt x="138" y="238"/>
                </a:cubicBezTo>
                <a:cubicBezTo>
                  <a:pt x="142" y="240"/>
                  <a:pt x="147" y="237"/>
                  <a:pt x="149" y="237"/>
                </a:cubicBezTo>
                <a:cubicBezTo>
                  <a:pt x="149" y="236"/>
                  <a:pt x="147" y="234"/>
                  <a:pt x="147" y="234"/>
                </a:cubicBezTo>
                <a:cubicBezTo>
                  <a:pt x="150" y="232"/>
                  <a:pt x="151" y="230"/>
                  <a:pt x="154" y="230"/>
                </a:cubicBezTo>
                <a:cubicBezTo>
                  <a:pt x="153" y="225"/>
                  <a:pt x="153" y="215"/>
                  <a:pt x="143" y="218"/>
                </a:cubicBezTo>
                <a:cubicBezTo>
                  <a:pt x="142" y="215"/>
                  <a:pt x="142" y="211"/>
                  <a:pt x="146" y="210"/>
                </a:cubicBezTo>
                <a:cubicBezTo>
                  <a:pt x="147" y="211"/>
                  <a:pt x="147" y="213"/>
                  <a:pt x="149" y="214"/>
                </a:cubicBezTo>
                <a:cubicBezTo>
                  <a:pt x="150" y="207"/>
                  <a:pt x="158" y="209"/>
                  <a:pt x="159" y="202"/>
                </a:cubicBezTo>
                <a:cubicBezTo>
                  <a:pt x="155" y="203"/>
                  <a:pt x="155" y="203"/>
                  <a:pt x="155" y="203"/>
                </a:cubicBezTo>
                <a:cubicBezTo>
                  <a:pt x="153" y="192"/>
                  <a:pt x="164" y="191"/>
                  <a:pt x="164" y="184"/>
                </a:cubicBezTo>
                <a:cubicBezTo>
                  <a:pt x="164" y="179"/>
                  <a:pt x="164" y="172"/>
                  <a:pt x="161" y="168"/>
                </a:cubicBezTo>
                <a:cubicBezTo>
                  <a:pt x="158" y="164"/>
                  <a:pt x="155" y="159"/>
                  <a:pt x="155" y="153"/>
                </a:cubicBezTo>
                <a:cubicBezTo>
                  <a:pt x="155" y="156"/>
                  <a:pt x="151" y="142"/>
                  <a:pt x="151" y="142"/>
                </a:cubicBezTo>
                <a:cubicBezTo>
                  <a:pt x="155" y="142"/>
                  <a:pt x="158" y="141"/>
                  <a:pt x="162" y="144"/>
                </a:cubicBezTo>
                <a:cubicBezTo>
                  <a:pt x="161" y="142"/>
                  <a:pt x="161" y="140"/>
                  <a:pt x="159" y="138"/>
                </a:cubicBezTo>
                <a:cubicBezTo>
                  <a:pt x="165" y="138"/>
                  <a:pt x="173" y="141"/>
                  <a:pt x="177" y="144"/>
                </a:cubicBezTo>
                <a:cubicBezTo>
                  <a:pt x="177" y="141"/>
                  <a:pt x="177" y="141"/>
                  <a:pt x="177" y="141"/>
                </a:cubicBezTo>
                <a:cubicBezTo>
                  <a:pt x="182" y="142"/>
                  <a:pt x="188" y="133"/>
                  <a:pt x="195" y="138"/>
                </a:cubicBezTo>
                <a:cubicBezTo>
                  <a:pt x="197" y="140"/>
                  <a:pt x="203" y="126"/>
                  <a:pt x="192" y="126"/>
                </a:cubicBezTo>
                <a:cubicBezTo>
                  <a:pt x="195" y="122"/>
                  <a:pt x="197" y="119"/>
                  <a:pt x="203" y="119"/>
                </a:cubicBezTo>
                <a:cubicBezTo>
                  <a:pt x="203" y="119"/>
                  <a:pt x="212" y="110"/>
                  <a:pt x="215" y="109"/>
                </a:cubicBezTo>
                <a:cubicBezTo>
                  <a:pt x="208" y="104"/>
                  <a:pt x="218" y="96"/>
                  <a:pt x="209" y="88"/>
                </a:cubicBezTo>
                <a:cubicBezTo>
                  <a:pt x="205" y="98"/>
                  <a:pt x="186" y="84"/>
                  <a:pt x="199" y="79"/>
                </a:cubicBezTo>
                <a:cubicBezTo>
                  <a:pt x="192" y="67"/>
                  <a:pt x="208" y="76"/>
                  <a:pt x="212" y="75"/>
                </a:cubicBezTo>
                <a:cubicBezTo>
                  <a:pt x="219" y="72"/>
                  <a:pt x="215" y="61"/>
                  <a:pt x="219" y="56"/>
                </a:cubicBezTo>
                <a:cubicBezTo>
                  <a:pt x="222" y="52"/>
                  <a:pt x="226" y="45"/>
                  <a:pt x="224" y="40"/>
                </a:cubicBezTo>
                <a:cubicBezTo>
                  <a:pt x="224" y="36"/>
                  <a:pt x="227" y="30"/>
                  <a:pt x="227" y="25"/>
                </a:cubicBezTo>
                <a:close/>
                <a:moveTo>
                  <a:pt x="104" y="36"/>
                </a:moveTo>
                <a:cubicBezTo>
                  <a:pt x="110" y="26"/>
                  <a:pt x="104" y="25"/>
                  <a:pt x="103" y="23"/>
                </a:cubicBezTo>
                <a:cubicBezTo>
                  <a:pt x="100" y="22"/>
                  <a:pt x="97" y="25"/>
                  <a:pt x="97" y="25"/>
                </a:cubicBezTo>
                <a:cubicBezTo>
                  <a:pt x="92" y="36"/>
                  <a:pt x="92" y="36"/>
                  <a:pt x="92" y="36"/>
                </a:cubicBezTo>
                <a:cubicBezTo>
                  <a:pt x="95" y="40"/>
                  <a:pt x="95" y="40"/>
                  <a:pt x="95" y="40"/>
                </a:cubicBezTo>
                <a:cubicBezTo>
                  <a:pt x="95" y="40"/>
                  <a:pt x="99" y="41"/>
                  <a:pt x="104" y="36"/>
                </a:cubicBezTo>
                <a:close/>
                <a:moveTo>
                  <a:pt x="30" y="149"/>
                </a:moveTo>
                <a:cubicBezTo>
                  <a:pt x="33" y="150"/>
                  <a:pt x="37" y="156"/>
                  <a:pt x="37" y="156"/>
                </a:cubicBezTo>
                <a:cubicBezTo>
                  <a:pt x="45" y="156"/>
                  <a:pt x="45" y="156"/>
                  <a:pt x="45" y="156"/>
                </a:cubicBezTo>
                <a:cubicBezTo>
                  <a:pt x="45" y="153"/>
                  <a:pt x="45" y="153"/>
                  <a:pt x="45" y="153"/>
                </a:cubicBezTo>
                <a:cubicBezTo>
                  <a:pt x="42" y="152"/>
                  <a:pt x="42" y="152"/>
                  <a:pt x="42" y="152"/>
                </a:cubicBezTo>
                <a:cubicBezTo>
                  <a:pt x="42" y="152"/>
                  <a:pt x="42" y="146"/>
                  <a:pt x="37" y="146"/>
                </a:cubicBezTo>
                <a:cubicBezTo>
                  <a:pt x="30" y="145"/>
                  <a:pt x="24" y="145"/>
                  <a:pt x="24" y="146"/>
                </a:cubicBezTo>
                <a:cubicBezTo>
                  <a:pt x="24" y="149"/>
                  <a:pt x="30" y="149"/>
                  <a:pt x="30" y="149"/>
                </a:cubicBezTo>
                <a:close/>
                <a:moveTo>
                  <a:pt x="31" y="161"/>
                </a:moveTo>
                <a:cubicBezTo>
                  <a:pt x="37" y="161"/>
                  <a:pt x="37" y="161"/>
                  <a:pt x="37" y="161"/>
                </a:cubicBezTo>
                <a:cubicBezTo>
                  <a:pt x="38" y="161"/>
                  <a:pt x="33" y="157"/>
                  <a:pt x="33" y="157"/>
                </a:cubicBezTo>
                <a:cubicBezTo>
                  <a:pt x="29" y="159"/>
                  <a:pt x="29" y="159"/>
                  <a:pt x="29" y="159"/>
                </a:cubicBezTo>
                <a:cubicBezTo>
                  <a:pt x="26" y="156"/>
                  <a:pt x="26" y="156"/>
                  <a:pt x="26" y="156"/>
                </a:cubicBezTo>
                <a:cubicBezTo>
                  <a:pt x="26" y="156"/>
                  <a:pt x="22" y="157"/>
                  <a:pt x="24" y="160"/>
                </a:cubicBezTo>
                <a:cubicBezTo>
                  <a:pt x="29" y="163"/>
                  <a:pt x="30" y="161"/>
                  <a:pt x="31" y="161"/>
                </a:cubicBezTo>
                <a:close/>
                <a:moveTo>
                  <a:pt x="37" y="142"/>
                </a:moveTo>
                <a:cubicBezTo>
                  <a:pt x="39" y="144"/>
                  <a:pt x="43" y="144"/>
                  <a:pt x="43" y="144"/>
                </a:cubicBezTo>
                <a:cubicBezTo>
                  <a:pt x="43" y="144"/>
                  <a:pt x="43" y="146"/>
                  <a:pt x="49" y="149"/>
                </a:cubicBezTo>
                <a:cubicBezTo>
                  <a:pt x="53" y="152"/>
                  <a:pt x="54" y="153"/>
                  <a:pt x="58" y="153"/>
                </a:cubicBezTo>
                <a:cubicBezTo>
                  <a:pt x="61" y="153"/>
                  <a:pt x="61" y="152"/>
                  <a:pt x="61" y="152"/>
                </a:cubicBezTo>
                <a:cubicBezTo>
                  <a:pt x="46" y="140"/>
                  <a:pt x="46" y="140"/>
                  <a:pt x="46" y="140"/>
                </a:cubicBezTo>
                <a:cubicBezTo>
                  <a:pt x="37" y="140"/>
                  <a:pt x="37" y="140"/>
                  <a:pt x="37" y="140"/>
                </a:cubicBezTo>
                <a:cubicBezTo>
                  <a:pt x="37" y="140"/>
                  <a:pt x="35" y="142"/>
                  <a:pt x="37" y="142"/>
                </a:cubicBezTo>
                <a:close/>
                <a:moveTo>
                  <a:pt x="111" y="18"/>
                </a:moveTo>
                <a:cubicBezTo>
                  <a:pt x="118" y="14"/>
                  <a:pt x="116" y="10"/>
                  <a:pt x="110" y="15"/>
                </a:cubicBezTo>
                <a:cubicBezTo>
                  <a:pt x="104" y="19"/>
                  <a:pt x="111" y="18"/>
                  <a:pt x="111" y="18"/>
                </a:cubicBezTo>
                <a:close/>
                <a:moveTo>
                  <a:pt x="122" y="13"/>
                </a:moveTo>
                <a:cubicBezTo>
                  <a:pt x="126" y="10"/>
                  <a:pt x="126" y="10"/>
                  <a:pt x="126" y="10"/>
                </a:cubicBezTo>
                <a:cubicBezTo>
                  <a:pt x="134" y="10"/>
                  <a:pt x="134" y="10"/>
                  <a:pt x="134" y="10"/>
                </a:cubicBezTo>
                <a:cubicBezTo>
                  <a:pt x="142" y="3"/>
                  <a:pt x="142" y="3"/>
                  <a:pt x="142" y="3"/>
                </a:cubicBezTo>
                <a:cubicBezTo>
                  <a:pt x="139" y="3"/>
                  <a:pt x="139" y="3"/>
                  <a:pt x="139" y="3"/>
                </a:cubicBezTo>
                <a:cubicBezTo>
                  <a:pt x="132" y="5"/>
                  <a:pt x="132" y="5"/>
                  <a:pt x="132" y="5"/>
                </a:cubicBezTo>
                <a:cubicBezTo>
                  <a:pt x="126" y="5"/>
                  <a:pt x="126" y="5"/>
                  <a:pt x="126" y="5"/>
                </a:cubicBezTo>
                <a:cubicBezTo>
                  <a:pt x="126" y="5"/>
                  <a:pt x="120" y="7"/>
                  <a:pt x="119" y="10"/>
                </a:cubicBezTo>
                <a:cubicBezTo>
                  <a:pt x="118" y="13"/>
                  <a:pt x="122" y="13"/>
                  <a:pt x="122" y="13"/>
                </a:cubicBezTo>
                <a:close/>
                <a:moveTo>
                  <a:pt x="155" y="7"/>
                </a:moveTo>
                <a:cubicBezTo>
                  <a:pt x="159" y="7"/>
                  <a:pt x="170" y="3"/>
                  <a:pt x="159" y="3"/>
                </a:cubicBezTo>
                <a:cubicBezTo>
                  <a:pt x="151" y="3"/>
                  <a:pt x="147" y="5"/>
                  <a:pt x="147" y="5"/>
                </a:cubicBezTo>
                <a:cubicBezTo>
                  <a:pt x="147" y="9"/>
                  <a:pt x="151" y="7"/>
                  <a:pt x="155" y="7"/>
                </a:cubicBezTo>
                <a:close/>
                <a:moveTo>
                  <a:pt x="184" y="3"/>
                </a:moveTo>
                <a:cubicBezTo>
                  <a:pt x="182" y="0"/>
                  <a:pt x="182" y="0"/>
                  <a:pt x="182" y="0"/>
                </a:cubicBezTo>
                <a:cubicBezTo>
                  <a:pt x="174" y="2"/>
                  <a:pt x="174" y="2"/>
                  <a:pt x="174" y="2"/>
                </a:cubicBezTo>
                <a:cubicBezTo>
                  <a:pt x="174" y="7"/>
                  <a:pt x="174" y="7"/>
                  <a:pt x="174" y="7"/>
                </a:cubicBezTo>
                <a:lnTo>
                  <a:pt x="184" y="3"/>
                </a:ln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57" name="Freeform 6"/>
          <p:cNvSpPr>
            <a:spLocks noEditPoints="1"/>
          </p:cNvSpPr>
          <p:nvPr/>
        </p:nvSpPr>
        <p:spPr bwMode="auto">
          <a:xfrm>
            <a:off x="4068514" y="3448515"/>
            <a:ext cx="181463" cy="191040"/>
          </a:xfrm>
          <a:custGeom>
            <a:avLst/>
            <a:gdLst>
              <a:gd name="T0" fmla="*/ 154 w 229"/>
              <a:gd name="T1" fmla="*/ 13 h 241"/>
              <a:gd name="T2" fmla="*/ 134 w 229"/>
              <a:gd name="T3" fmla="*/ 58 h 241"/>
              <a:gd name="T4" fmla="*/ 122 w 229"/>
              <a:gd name="T5" fmla="*/ 87 h 241"/>
              <a:gd name="T6" fmla="*/ 151 w 229"/>
              <a:gd name="T7" fmla="*/ 90 h 241"/>
              <a:gd name="T8" fmla="*/ 113 w 229"/>
              <a:gd name="T9" fmla="*/ 89 h 241"/>
              <a:gd name="T10" fmla="*/ 121 w 229"/>
              <a:gd name="T11" fmla="*/ 70 h 241"/>
              <a:gd name="T12" fmla="*/ 100 w 229"/>
              <a:gd name="T13" fmla="*/ 47 h 241"/>
              <a:gd name="T14" fmla="*/ 54 w 229"/>
              <a:gd name="T15" fmla="*/ 131 h 241"/>
              <a:gd name="T16" fmla="*/ 85 w 229"/>
              <a:gd name="T17" fmla="*/ 151 h 241"/>
              <a:gd name="T18" fmla="*/ 45 w 229"/>
              <a:gd name="T19" fmla="*/ 165 h 241"/>
              <a:gd name="T20" fmla="*/ 25 w 229"/>
              <a:gd name="T21" fmla="*/ 172 h 241"/>
              <a:gd name="T22" fmla="*/ 52 w 229"/>
              <a:gd name="T23" fmla="*/ 180 h 241"/>
              <a:gd name="T24" fmla="*/ 23 w 229"/>
              <a:gd name="T25" fmla="*/ 178 h 241"/>
              <a:gd name="T26" fmla="*/ 31 w 229"/>
              <a:gd name="T27" fmla="*/ 196 h 241"/>
              <a:gd name="T28" fmla="*/ 75 w 229"/>
              <a:gd name="T29" fmla="*/ 179 h 241"/>
              <a:gd name="T30" fmla="*/ 96 w 229"/>
              <a:gd name="T31" fmla="*/ 184 h 241"/>
              <a:gd name="T32" fmla="*/ 131 w 229"/>
              <a:gd name="T33" fmla="*/ 206 h 241"/>
              <a:gd name="T34" fmla="*/ 138 w 229"/>
              <a:gd name="T35" fmla="*/ 241 h 241"/>
              <a:gd name="T36" fmla="*/ 147 w 229"/>
              <a:gd name="T37" fmla="*/ 212 h 241"/>
              <a:gd name="T38" fmla="*/ 155 w 229"/>
              <a:gd name="T39" fmla="*/ 154 h 241"/>
              <a:gd name="T40" fmla="*/ 164 w 229"/>
              <a:gd name="T41" fmla="*/ 144 h 241"/>
              <a:gd name="T42" fmla="*/ 216 w 229"/>
              <a:gd name="T43" fmla="*/ 111 h 241"/>
              <a:gd name="T44" fmla="*/ 214 w 229"/>
              <a:gd name="T45" fmla="*/ 77 h 241"/>
              <a:gd name="T46" fmla="*/ 212 w 229"/>
              <a:gd name="T47" fmla="*/ 74 h 241"/>
              <a:gd name="T48" fmla="*/ 197 w 229"/>
              <a:gd name="T49" fmla="*/ 130 h 241"/>
              <a:gd name="T50" fmla="*/ 178 w 229"/>
              <a:gd name="T51" fmla="*/ 145 h 241"/>
              <a:gd name="T52" fmla="*/ 157 w 229"/>
              <a:gd name="T53" fmla="*/ 206 h 241"/>
              <a:gd name="T54" fmla="*/ 148 w 229"/>
              <a:gd name="T55" fmla="*/ 238 h 241"/>
              <a:gd name="T56" fmla="*/ 136 w 229"/>
              <a:gd name="T57" fmla="*/ 221 h 241"/>
              <a:gd name="T58" fmla="*/ 105 w 229"/>
              <a:gd name="T59" fmla="*/ 187 h 241"/>
              <a:gd name="T60" fmla="*/ 71 w 229"/>
              <a:gd name="T61" fmla="*/ 176 h 241"/>
              <a:gd name="T62" fmla="*/ 26 w 229"/>
              <a:gd name="T63" fmla="*/ 186 h 241"/>
              <a:gd name="T64" fmla="*/ 14 w 229"/>
              <a:gd name="T65" fmla="*/ 175 h 241"/>
              <a:gd name="T66" fmla="*/ 54 w 229"/>
              <a:gd name="T67" fmla="*/ 179 h 241"/>
              <a:gd name="T68" fmla="*/ 12 w 229"/>
              <a:gd name="T69" fmla="*/ 162 h 241"/>
              <a:gd name="T70" fmla="*/ 55 w 229"/>
              <a:gd name="T71" fmla="*/ 173 h 241"/>
              <a:gd name="T72" fmla="*/ 56 w 229"/>
              <a:gd name="T73" fmla="*/ 161 h 241"/>
              <a:gd name="T74" fmla="*/ 70 w 229"/>
              <a:gd name="T75" fmla="*/ 151 h 241"/>
              <a:gd name="T76" fmla="*/ 54 w 229"/>
              <a:gd name="T77" fmla="*/ 134 h 241"/>
              <a:gd name="T78" fmla="*/ 92 w 229"/>
              <a:gd name="T79" fmla="*/ 45 h 241"/>
              <a:gd name="T80" fmla="*/ 110 w 229"/>
              <a:gd name="T81" fmla="*/ 57 h 241"/>
              <a:gd name="T82" fmla="*/ 103 w 229"/>
              <a:gd name="T83" fmla="*/ 99 h 241"/>
              <a:gd name="T84" fmla="*/ 133 w 229"/>
              <a:gd name="T85" fmla="*/ 99 h 241"/>
              <a:gd name="T86" fmla="*/ 152 w 229"/>
              <a:gd name="T87" fmla="*/ 83 h 241"/>
              <a:gd name="T88" fmla="*/ 139 w 229"/>
              <a:gd name="T89" fmla="*/ 67 h 241"/>
              <a:gd name="T90" fmla="*/ 155 w 229"/>
              <a:gd name="T91" fmla="*/ 16 h 241"/>
              <a:gd name="T92" fmla="*/ 208 w 229"/>
              <a:gd name="T93" fmla="*/ 9 h 241"/>
              <a:gd name="T94" fmla="*/ 97 w 229"/>
              <a:gd name="T95" fmla="*/ 25 h 241"/>
              <a:gd name="T96" fmla="*/ 99 w 229"/>
              <a:gd name="T97" fmla="*/ 27 h 241"/>
              <a:gd name="T98" fmla="*/ 45 w 229"/>
              <a:gd name="T99" fmla="*/ 153 h 241"/>
              <a:gd name="T100" fmla="*/ 27 w 229"/>
              <a:gd name="T101" fmla="*/ 148 h 241"/>
              <a:gd name="T102" fmla="*/ 39 w 229"/>
              <a:gd name="T103" fmla="*/ 163 h 241"/>
              <a:gd name="T104" fmla="*/ 27 w 229"/>
              <a:gd name="T105" fmla="*/ 158 h 241"/>
              <a:gd name="T106" fmla="*/ 38 w 229"/>
              <a:gd name="T107" fmla="*/ 161 h 241"/>
              <a:gd name="T108" fmla="*/ 37 w 229"/>
              <a:gd name="T109" fmla="*/ 145 h 241"/>
              <a:gd name="T110" fmla="*/ 60 w 229"/>
              <a:gd name="T111" fmla="*/ 153 h 241"/>
              <a:gd name="T112" fmla="*/ 118 w 229"/>
              <a:gd name="T113" fmla="*/ 14 h 241"/>
              <a:gd name="T114" fmla="*/ 110 w 229"/>
              <a:gd name="T115" fmla="*/ 19 h 241"/>
              <a:gd name="T116" fmla="*/ 115 w 229"/>
              <a:gd name="T117" fmla="*/ 14 h 241"/>
              <a:gd name="T118" fmla="*/ 121 w 229"/>
              <a:gd name="T119" fmla="*/ 15 h 241"/>
              <a:gd name="T120" fmla="*/ 134 w 229"/>
              <a:gd name="T121" fmla="*/ 10 h 241"/>
              <a:gd name="T122" fmla="*/ 150 w 229"/>
              <a:gd name="T123" fmla="*/ 6 h 241"/>
              <a:gd name="T124" fmla="*/ 156 w 229"/>
              <a:gd name="T125" fmla="*/ 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41">
                <a:moveTo>
                  <a:pt x="228" y="26"/>
                </a:moveTo>
                <a:cubicBezTo>
                  <a:pt x="228" y="24"/>
                  <a:pt x="228" y="24"/>
                  <a:pt x="228" y="24"/>
                </a:cubicBezTo>
                <a:cubicBezTo>
                  <a:pt x="226" y="24"/>
                  <a:pt x="223" y="23"/>
                  <a:pt x="221" y="22"/>
                </a:cubicBezTo>
                <a:cubicBezTo>
                  <a:pt x="220" y="21"/>
                  <a:pt x="219" y="21"/>
                  <a:pt x="218" y="20"/>
                </a:cubicBezTo>
                <a:cubicBezTo>
                  <a:pt x="218" y="20"/>
                  <a:pt x="217" y="19"/>
                  <a:pt x="217" y="19"/>
                </a:cubicBezTo>
                <a:cubicBezTo>
                  <a:pt x="217" y="19"/>
                  <a:pt x="217" y="19"/>
                  <a:pt x="217" y="19"/>
                </a:cubicBezTo>
                <a:cubicBezTo>
                  <a:pt x="216" y="19"/>
                  <a:pt x="216" y="19"/>
                  <a:pt x="216" y="19"/>
                </a:cubicBezTo>
                <a:cubicBezTo>
                  <a:pt x="214" y="18"/>
                  <a:pt x="213" y="16"/>
                  <a:pt x="212" y="14"/>
                </a:cubicBezTo>
                <a:cubicBezTo>
                  <a:pt x="212" y="13"/>
                  <a:pt x="212" y="12"/>
                  <a:pt x="211" y="10"/>
                </a:cubicBezTo>
                <a:cubicBezTo>
                  <a:pt x="211" y="9"/>
                  <a:pt x="211" y="8"/>
                  <a:pt x="210" y="8"/>
                </a:cubicBezTo>
                <a:cubicBezTo>
                  <a:pt x="210" y="7"/>
                  <a:pt x="210" y="7"/>
                  <a:pt x="209" y="6"/>
                </a:cubicBezTo>
                <a:cubicBezTo>
                  <a:pt x="209" y="6"/>
                  <a:pt x="208" y="6"/>
                  <a:pt x="208" y="6"/>
                </a:cubicBezTo>
                <a:cubicBezTo>
                  <a:pt x="207" y="6"/>
                  <a:pt x="206" y="6"/>
                  <a:pt x="205" y="7"/>
                </a:cubicBezTo>
                <a:cubicBezTo>
                  <a:pt x="203" y="8"/>
                  <a:pt x="201" y="10"/>
                  <a:pt x="201" y="10"/>
                </a:cubicBezTo>
                <a:cubicBezTo>
                  <a:pt x="202" y="11"/>
                  <a:pt x="202" y="11"/>
                  <a:pt x="202" y="11"/>
                </a:cubicBezTo>
                <a:cubicBezTo>
                  <a:pt x="202" y="9"/>
                  <a:pt x="202" y="9"/>
                  <a:pt x="202" y="9"/>
                </a:cubicBezTo>
                <a:cubicBezTo>
                  <a:pt x="177" y="11"/>
                  <a:pt x="177" y="11"/>
                  <a:pt x="177" y="11"/>
                </a:cubicBezTo>
                <a:cubicBezTo>
                  <a:pt x="174" y="11"/>
                  <a:pt x="174" y="11"/>
                  <a:pt x="174" y="11"/>
                </a:cubicBezTo>
                <a:cubicBezTo>
                  <a:pt x="175" y="13"/>
                  <a:pt x="175" y="13"/>
                  <a:pt x="175" y="13"/>
                </a:cubicBezTo>
                <a:cubicBezTo>
                  <a:pt x="177" y="16"/>
                  <a:pt x="177" y="16"/>
                  <a:pt x="177" y="16"/>
                </a:cubicBezTo>
                <a:cubicBezTo>
                  <a:pt x="178" y="15"/>
                  <a:pt x="178" y="15"/>
                  <a:pt x="178" y="15"/>
                </a:cubicBezTo>
                <a:cubicBezTo>
                  <a:pt x="178" y="13"/>
                  <a:pt x="178" y="13"/>
                  <a:pt x="178" y="13"/>
                </a:cubicBezTo>
                <a:cubicBezTo>
                  <a:pt x="178" y="13"/>
                  <a:pt x="178" y="13"/>
                  <a:pt x="178" y="13"/>
                </a:cubicBezTo>
                <a:cubicBezTo>
                  <a:pt x="178" y="13"/>
                  <a:pt x="177" y="13"/>
                  <a:pt x="176" y="13"/>
                </a:cubicBezTo>
                <a:cubicBezTo>
                  <a:pt x="175" y="13"/>
                  <a:pt x="174" y="12"/>
                  <a:pt x="174" y="12"/>
                </a:cubicBezTo>
                <a:cubicBezTo>
                  <a:pt x="174" y="11"/>
                  <a:pt x="174" y="11"/>
                  <a:pt x="174" y="11"/>
                </a:cubicBezTo>
                <a:cubicBezTo>
                  <a:pt x="174" y="11"/>
                  <a:pt x="174" y="11"/>
                  <a:pt x="174" y="11"/>
                </a:cubicBezTo>
                <a:cubicBezTo>
                  <a:pt x="173" y="11"/>
                  <a:pt x="173" y="10"/>
                  <a:pt x="172" y="10"/>
                </a:cubicBezTo>
                <a:cubicBezTo>
                  <a:pt x="171" y="10"/>
                  <a:pt x="171" y="10"/>
                  <a:pt x="170" y="10"/>
                </a:cubicBezTo>
                <a:cubicBezTo>
                  <a:pt x="166" y="10"/>
                  <a:pt x="160" y="12"/>
                  <a:pt x="154" y="13"/>
                </a:cubicBezTo>
                <a:cubicBezTo>
                  <a:pt x="148" y="15"/>
                  <a:pt x="142" y="17"/>
                  <a:pt x="138" y="19"/>
                </a:cubicBezTo>
                <a:cubicBezTo>
                  <a:pt x="139" y="20"/>
                  <a:pt x="139" y="20"/>
                  <a:pt x="139" y="20"/>
                </a:cubicBezTo>
                <a:cubicBezTo>
                  <a:pt x="138" y="19"/>
                  <a:pt x="138" y="19"/>
                  <a:pt x="138" y="19"/>
                </a:cubicBezTo>
                <a:cubicBezTo>
                  <a:pt x="136" y="20"/>
                  <a:pt x="135" y="21"/>
                  <a:pt x="134" y="23"/>
                </a:cubicBezTo>
                <a:cubicBezTo>
                  <a:pt x="130" y="28"/>
                  <a:pt x="129" y="36"/>
                  <a:pt x="129" y="42"/>
                </a:cubicBezTo>
                <a:cubicBezTo>
                  <a:pt x="129" y="44"/>
                  <a:pt x="129" y="46"/>
                  <a:pt x="129" y="48"/>
                </a:cubicBezTo>
                <a:cubicBezTo>
                  <a:pt x="131" y="47"/>
                  <a:pt x="131" y="47"/>
                  <a:pt x="131" y="47"/>
                </a:cubicBezTo>
                <a:cubicBezTo>
                  <a:pt x="129" y="47"/>
                  <a:pt x="129" y="47"/>
                  <a:pt x="129" y="47"/>
                </a:cubicBezTo>
                <a:cubicBezTo>
                  <a:pt x="129" y="50"/>
                  <a:pt x="129" y="52"/>
                  <a:pt x="129" y="53"/>
                </a:cubicBezTo>
                <a:cubicBezTo>
                  <a:pt x="129" y="53"/>
                  <a:pt x="129" y="53"/>
                  <a:pt x="129" y="53"/>
                </a:cubicBezTo>
                <a:cubicBezTo>
                  <a:pt x="129" y="53"/>
                  <a:pt x="129" y="53"/>
                  <a:pt x="129" y="53"/>
                </a:cubicBezTo>
                <a:cubicBezTo>
                  <a:pt x="129" y="54"/>
                  <a:pt x="129" y="54"/>
                  <a:pt x="129" y="54"/>
                </a:cubicBezTo>
                <a:cubicBezTo>
                  <a:pt x="129" y="53"/>
                  <a:pt x="129" y="53"/>
                  <a:pt x="129" y="53"/>
                </a:cubicBezTo>
                <a:cubicBezTo>
                  <a:pt x="129" y="53"/>
                  <a:pt x="129" y="53"/>
                  <a:pt x="129" y="53"/>
                </a:cubicBezTo>
                <a:cubicBezTo>
                  <a:pt x="129" y="54"/>
                  <a:pt x="129" y="54"/>
                  <a:pt x="129" y="54"/>
                </a:cubicBezTo>
                <a:cubicBezTo>
                  <a:pt x="129" y="53"/>
                  <a:pt x="129" y="53"/>
                  <a:pt x="129" y="53"/>
                </a:cubicBezTo>
                <a:cubicBezTo>
                  <a:pt x="130" y="54"/>
                  <a:pt x="130" y="54"/>
                  <a:pt x="130" y="54"/>
                </a:cubicBezTo>
                <a:cubicBezTo>
                  <a:pt x="130" y="53"/>
                  <a:pt x="130" y="53"/>
                  <a:pt x="130" y="53"/>
                </a:cubicBezTo>
                <a:cubicBezTo>
                  <a:pt x="129" y="53"/>
                  <a:pt x="129" y="53"/>
                  <a:pt x="129" y="53"/>
                </a:cubicBezTo>
                <a:cubicBezTo>
                  <a:pt x="130" y="54"/>
                  <a:pt x="130" y="54"/>
                  <a:pt x="130" y="54"/>
                </a:cubicBezTo>
                <a:cubicBezTo>
                  <a:pt x="130" y="53"/>
                  <a:pt x="130" y="53"/>
                  <a:pt x="130" y="53"/>
                </a:cubicBezTo>
                <a:cubicBezTo>
                  <a:pt x="130" y="54"/>
                  <a:pt x="130" y="54"/>
                  <a:pt x="130" y="54"/>
                </a:cubicBezTo>
                <a:cubicBezTo>
                  <a:pt x="130" y="53"/>
                  <a:pt x="130" y="53"/>
                  <a:pt x="130" y="53"/>
                </a:cubicBezTo>
                <a:cubicBezTo>
                  <a:pt x="130" y="53"/>
                  <a:pt x="130" y="53"/>
                  <a:pt x="130" y="53"/>
                </a:cubicBezTo>
                <a:cubicBezTo>
                  <a:pt x="130" y="54"/>
                  <a:pt x="130" y="54"/>
                  <a:pt x="130" y="54"/>
                </a:cubicBezTo>
                <a:cubicBezTo>
                  <a:pt x="130" y="53"/>
                  <a:pt x="130" y="53"/>
                  <a:pt x="130" y="53"/>
                </a:cubicBezTo>
                <a:cubicBezTo>
                  <a:pt x="128" y="55"/>
                  <a:pt x="128" y="55"/>
                  <a:pt x="128" y="55"/>
                </a:cubicBezTo>
                <a:cubicBezTo>
                  <a:pt x="129" y="55"/>
                  <a:pt x="130" y="57"/>
                  <a:pt x="134" y="58"/>
                </a:cubicBezTo>
                <a:cubicBezTo>
                  <a:pt x="135" y="57"/>
                  <a:pt x="135" y="57"/>
                  <a:pt x="135" y="57"/>
                </a:cubicBezTo>
                <a:cubicBezTo>
                  <a:pt x="134" y="58"/>
                  <a:pt x="134" y="58"/>
                  <a:pt x="134" y="58"/>
                </a:cubicBezTo>
                <a:cubicBezTo>
                  <a:pt x="138" y="61"/>
                  <a:pt x="142" y="64"/>
                  <a:pt x="142" y="64"/>
                </a:cubicBezTo>
                <a:cubicBezTo>
                  <a:pt x="143" y="62"/>
                  <a:pt x="143" y="62"/>
                  <a:pt x="143" y="62"/>
                </a:cubicBezTo>
                <a:cubicBezTo>
                  <a:pt x="142" y="61"/>
                  <a:pt x="142" y="61"/>
                  <a:pt x="142" y="61"/>
                </a:cubicBezTo>
                <a:cubicBezTo>
                  <a:pt x="142" y="61"/>
                  <a:pt x="141" y="62"/>
                  <a:pt x="139" y="63"/>
                </a:cubicBezTo>
                <a:cubicBezTo>
                  <a:pt x="139" y="63"/>
                  <a:pt x="138" y="63"/>
                  <a:pt x="137" y="64"/>
                </a:cubicBezTo>
                <a:cubicBezTo>
                  <a:pt x="137" y="65"/>
                  <a:pt x="137" y="65"/>
                  <a:pt x="137" y="65"/>
                </a:cubicBezTo>
                <a:cubicBezTo>
                  <a:pt x="136" y="65"/>
                  <a:pt x="136" y="66"/>
                  <a:pt x="136" y="66"/>
                </a:cubicBezTo>
                <a:cubicBezTo>
                  <a:pt x="136" y="67"/>
                  <a:pt x="136" y="68"/>
                  <a:pt x="137" y="69"/>
                </a:cubicBezTo>
                <a:cubicBezTo>
                  <a:pt x="138" y="70"/>
                  <a:pt x="139" y="70"/>
                  <a:pt x="140" y="70"/>
                </a:cubicBezTo>
                <a:cubicBezTo>
                  <a:pt x="141" y="71"/>
                  <a:pt x="142" y="71"/>
                  <a:pt x="142" y="71"/>
                </a:cubicBezTo>
                <a:cubicBezTo>
                  <a:pt x="142" y="69"/>
                  <a:pt x="142" y="69"/>
                  <a:pt x="142" y="69"/>
                </a:cubicBezTo>
                <a:cubicBezTo>
                  <a:pt x="140" y="68"/>
                  <a:pt x="140" y="68"/>
                  <a:pt x="140" y="68"/>
                </a:cubicBezTo>
                <a:cubicBezTo>
                  <a:pt x="140" y="68"/>
                  <a:pt x="140" y="69"/>
                  <a:pt x="139" y="70"/>
                </a:cubicBezTo>
                <a:cubicBezTo>
                  <a:pt x="139" y="71"/>
                  <a:pt x="138" y="72"/>
                  <a:pt x="138" y="73"/>
                </a:cubicBezTo>
                <a:cubicBezTo>
                  <a:pt x="138" y="74"/>
                  <a:pt x="138" y="75"/>
                  <a:pt x="139" y="76"/>
                </a:cubicBezTo>
                <a:cubicBezTo>
                  <a:pt x="139" y="76"/>
                  <a:pt x="140" y="77"/>
                  <a:pt x="141" y="77"/>
                </a:cubicBezTo>
                <a:cubicBezTo>
                  <a:pt x="141" y="77"/>
                  <a:pt x="141" y="77"/>
                  <a:pt x="141" y="77"/>
                </a:cubicBezTo>
                <a:cubicBezTo>
                  <a:pt x="141" y="77"/>
                  <a:pt x="141" y="77"/>
                  <a:pt x="141" y="77"/>
                </a:cubicBezTo>
                <a:cubicBezTo>
                  <a:pt x="145" y="78"/>
                  <a:pt x="148" y="79"/>
                  <a:pt x="150" y="79"/>
                </a:cubicBezTo>
                <a:cubicBezTo>
                  <a:pt x="152" y="80"/>
                  <a:pt x="153" y="80"/>
                  <a:pt x="153" y="80"/>
                </a:cubicBezTo>
                <a:cubicBezTo>
                  <a:pt x="154" y="78"/>
                  <a:pt x="154" y="78"/>
                  <a:pt x="154" y="78"/>
                </a:cubicBezTo>
                <a:cubicBezTo>
                  <a:pt x="152" y="78"/>
                  <a:pt x="152" y="78"/>
                  <a:pt x="152" y="78"/>
                </a:cubicBezTo>
                <a:cubicBezTo>
                  <a:pt x="151" y="81"/>
                  <a:pt x="151" y="81"/>
                  <a:pt x="151" y="81"/>
                </a:cubicBezTo>
                <a:cubicBezTo>
                  <a:pt x="152" y="81"/>
                  <a:pt x="152" y="81"/>
                  <a:pt x="152" y="81"/>
                </a:cubicBezTo>
                <a:cubicBezTo>
                  <a:pt x="153" y="80"/>
                  <a:pt x="153" y="80"/>
                  <a:pt x="153" y="80"/>
                </a:cubicBezTo>
                <a:cubicBezTo>
                  <a:pt x="153" y="80"/>
                  <a:pt x="150" y="79"/>
                  <a:pt x="147" y="78"/>
                </a:cubicBezTo>
                <a:cubicBezTo>
                  <a:pt x="144" y="78"/>
                  <a:pt x="140" y="77"/>
                  <a:pt x="138" y="77"/>
                </a:cubicBezTo>
                <a:cubicBezTo>
                  <a:pt x="136" y="77"/>
                  <a:pt x="135" y="78"/>
                  <a:pt x="133" y="78"/>
                </a:cubicBezTo>
                <a:cubicBezTo>
                  <a:pt x="130" y="81"/>
                  <a:pt x="126" y="85"/>
                  <a:pt x="122" y="87"/>
                </a:cubicBezTo>
                <a:cubicBezTo>
                  <a:pt x="122" y="87"/>
                  <a:pt x="122" y="87"/>
                  <a:pt x="122" y="87"/>
                </a:cubicBezTo>
                <a:cubicBezTo>
                  <a:pt x="122" y="87"/>
                  <a:pt x="122" y="87"/>
                  <a:pt x="122" y="87"/>
                </a:cubicBezTo>
                <a:cubicBezTo>
                  <a:pt x="120" y="88"/>
                  <a:pt x="116" y="90"/>
                  <a:pt x="113" y="92"/>
                </a:cubicBezTo>
                <a:cubicBezTo>
                  <a:pt x="110" y="93"/>
                  <a:pt x="107" y="95"/>
                  <a:pt x="107" y="95"/>
                </a:cubicBezTo>
                <a:cubicBezTo>
                  <a:pt x="106" y="95"/>
                  <a:pt x="106" y="95"/>
                  <a:pt x="106" y="95"/>
                </a:cubicBezTo>
                <a:cubicBezTo>
                  <a:pt x="107" y="97"/>
                  <a:pt x="107" y="97"/>
                  <a:pt x="107" y="97"/>
                </a:cubicBezTo>
                <a:cubicBezTo>
                  <a:pt x="107" y="97"/>
                  <a:pt x="107" y="98"/>
                  <a:pt x="108" y="99"/>
                </a:cubicBezTo>
                <a:cubicBezTo>
                  <a:pt x="110" y="100"/>
                  <a:pt x="111" y="102"/>
                  <a:pt x="113" y="102"/>
                </a:cubicBezTo>
                <a:cubicBezTo>
                  <a:pt x="119" y="102"/>
                  <a:pt x="119" y="102"/>
                  <a:pt x="119" y="102"/>
                </a:cubicBezTo>
                <a:cubicBezTo>
                  <a:pt x="119" y="100"/>
                  <a:pt x="119" y="100"/>
                  <a:pt x="119" y="100"/>
                </a:cubicBezTo>
                <a:cubicBezTo>
                  <a:pt x="118" y="101"/>
                  <a:pt x="118" y="101"/>
                  <a:pt x="118" y="101"/>
                </a:cubicBezTo>
                <a:cubicBezTo>
                  <a:pt x="118" y="101"/>
                  <a:pt x="120" y="102"/>
                  <a:pt x="122" y="104"/>
                </a:cubicBezTo>
                <a:cubicBezTo>
                  <a:pt x="123" y="104"/>
                  <a:pt x="125" y="105"/>
                  <a:pt x="126" y="105"/>
                </a:cubicBezTo>
                <a:cubicBezTo>
                  <a:pt x="127" y="106"/>
                  <a:pt x="128" y="106"/>
                  <a:pt x="130" y="106"/>
                </a:cubicBezTo>
                <a:cubicBezTo>
                  <a:pt x="130" y="106"/>
                  <a:pt x="131" y="106"/>
                  <a:pt x="131" y="105"/>
                </a:cubicBezTo>
                <a:cubicBezTo>
                  <a:pt x="132" y="105"/>
                  <a:pt x="132" y="105"/>
                  <a:pt x="132" y="105"/>
                </a:cubicBezTo>
                <a:cubicBezTo>
                  <a:pt x="132" y="105"/>
                  <a:pt x="132" y="105"/>
                  <a:pt x="132" y="105"/>
                </a:cubicBezTo>
                <a:cubicBezTo>
                  <a:pt x="136" y="102"/>
                  <a:pt x="136" y="99"/>
                  <a:pt x="136" y="99"/>
                </a:cubicBezTo>
                <a:cubicBezTo>
                  <a:pt x="135" y="99"/>
                  <a:pt x="135" y="99"/>
                  <a:pt x="135" y="99"/>
                </a:cubicBezTo>
                <a:cubicBezTo>
                  <a:pt x="135" y="100"/>
                  <a:pt x="135" y="100"/>
                  <a:pt x="135" y="100"/>
                </a:cubicBezTo>
                <a:cubicBezTo>
                  <a:pt x="135" y="100"/>
                  <a:pt x="138" y="99"/>
                  <a:pt x="141" y="98"/>
                </a:cubicBezTo>
                <a:cubicBezTo>
                  <a:pt x="143" y="96"/>
                  <a:pt x="147" y="94"/>
                  <a:pt x="148" y="91"/>
                </a:cubicBezTo>
                <a:cubicBezTo>
                  <a:pt x="147" y="91"/>
                  <a:pt x="147" y="91"/>
                  <a:pt x="147" y="91"/>
                </a:cubicBezTo>
                <a:cubicBezTo>
                  <a:pt x="148" y="92"/>
                  <a:pt x="148" y="92"/>
                  <a:pt x="148" y="92"/>
                </a:cubicBezTo>
                <a:cubicBezTo>
                  <a:pt x="148" y="91"/>
                  <a:pt x="149" y="91"/>
                  <a:pt x="150" y="91"/>
                </a:cubicBezTo>
                <a:cubicBezTo>
                  <a:pt x="151" y="91"/>
                  <a:pt x="152" y="91"/>
                  <a:pt x="152" y="91"/>
                </a:cubicBezTo>
                <a:cubicBezTo>
                  <a:pt x="152" y="89"/>
                  <a:pt x="152" y="89"/>
                  <a:pt x="152" y="89"/>
                </a:cubicBezTo>
                <a:cubicBezTo>
                  <a:pt x="151" y="90"/>
                  <a:pt x="151" y="90"/>
                  <a:pt x="151" y="90"/>
                </a:cubicBezTo>
                <a:cubicBezTo>
                  <a:pt x="152" y="90"/>
                  <a:pt x="152" y="90"/>
                  <a:pt x="152" y="90"/>
                </a:cubicBezTo>
                <a:cubicBezTo>
                  <a:pt x="151" y="90"/>
                  <a:pt x="151" y="90"/>
                  <a:pt x="151" y="90"/>
                </a:cubicBezTo>
                <a:cubicBezTo>
                  <a:pt x="151" y="90"/>
                  <a:pt x="151" y="90"/>
                  <a:pt x="151" y="90"/>
                </a:cubicBezTo>
                <a:cubicBezTo>
                  <a:pt x="152" y="90"/>
                  <a:pt x="152" y="90"/>
                  <a:pt x="152" y="90"/>
                </a:cubicBezTo>
                <a:cubicBezTo>
                  <a:pt x="151" y="90"/>
                  <a:pt x="151" y="90"/>
                  <a:pt x="151" y="90"/>
                </a:cubicBezTo>
                <a:cubicBezTo>
                  <a:pt x="151" y="90"/>
                  <a:pt x="151" y="90"/>
                  <a:pt x="151" y="90"/>
                </a:cubicBezTo>
                <a:cubicBezTo>
                  <a:pt x="151" y="90"/>
                  <a:pt x="151" y="90"/>
                  <a:pt x="151" y="90"/>
                </a:cubicBezTo>
                <a:cubicBezTo>
                  <a:pt x="151" y="90"/>
                  <a:pt x="151" y="90"/>
                  <a:pt x="151" y="90"/>
                </a:cubicBezTo>
                <a:cubicBezTo>
                  <a:pt x="151" y="90"/>
                  <a:pt x="151" y="90"/>
                  <a:pt x="151" y="90"/>
                </a:cubicBezTo>
                <a:cubicBezTo>
                  <a:pt x="151" y="90"/>
                  <a:pt x="151" y="90"/>
                  <a:pt x="151" y="90"/>
                </a:cubicBezTo>
                <a:cubicBezTo>
                  <a:pt x="151" y="90"/>
                  <a:pt x="151" y="90"/>
                  <a:pt x="151" y="90"/>
                </a:cubicBezTo>
                <a:cubicBezTo>
                  <a:pt x="151" y="90"/>
                  <a:pt x="151" y="91"/>
                  <a:pt x="151" y="92"/>
                </a:cubicBezTo>
                <a:cubicBezTo>
                  <a:pt x="150" y="93"/>
                  <a:pt x="149" y="95"/>
                  <a:pt x="148" y="96"/>
                </a:cubicBezTo>
                <a:cubicBezTo>
                  <a:pt x="148" y="97"/>
                  <a:pt x="147" y="98"/>
                  <a:pt x="147" y="98"/>
                </a:cubicBezTo>
                <a:cubicBezTo>
                  <a:pt x="148" y="99"/>
                  <a:pt x="148" y="99"/>
                  <a:pt x="148" y="99"/>
                </a:cubicBezTo>
                <a:cubicBezTo>
                  <a:pt x="148" y="97"/>
                  <a:pt x="148" y="97"/>
                  <a:pt x="148" y="97"/>
                </a:cubicBezTo>
                <a:cubicBezTo>
                  <a:pt x="130" y="105"/>
                  <a:pt x="130" y="105"/>
                  <a:pt x="130" y="105"/>
                </a:cubicBezTo>
                <a:cubicBezTo>
                  <a:pt x="131" y="107"/>
                  <a:pt x="131" y="107"/>
                  <a:pt x="131" y="107"/>
                </a:cubicBezTo>
                <a:cubicBezTo>
                  <a:pt x="131" y="105"/>
                  <a:pt x="131" y="105"/>
                  <a:pt x="131" y="105"/>
                </a:cubicBezTo>
                <a:cubicBezTo>
                  <a:pt x="117" y="104"/>
                  <a:pt x="117" y="104"/>
                  <a:pt x="117" y="104"/>
                </a:cubicBezTo>
                <a:cubicBezTo>
                  <a:pt x="117" y="105"/>
                  <a:pt x="117" y="105"/>
                  <a:pt x="117" y="105"/>
                </a:cubicBezTo>
                <a:cubicBezTo>
                  <a:pt x="118" y="104"/>
                  <a:pt x="118" y="104"/>
                  <a:pt x="118" y="104"/>
                </a:cubicBezTo>
                <a:cubicBezTo>
                  <a:pt x="111" y="100"/>
                  <a:pt x="108" y="98"/>
                  <a:pt x="106" y="97"/>
                </a:cubicBezTo>
                <a:cubicBezTo>
                  <a:pt x="105" y="96"/>
                  <a:pt x="105" y="96"/>
                  <a:pt x="105" y="96"/>
                </a:cubicBezTo>
                <a:cubicBezTo>
                  <a:pt x="104" y="97"/>
                  <a:pt x="104" y="97"/>
                  <a:pt x="104" y="97"/>
                </a:cubicBezTo>
                <a:cubicBezTo>
                  <a:pt x="105" y="96"/>
                  <a:pt x="105" y="96"/>
                  <a:pt x="105" y="96"/>
                </a:cubicBezTo>
                <a:cubicBezTo>
                  <a:pt x="101" y="93"/>
                  <a:pt x="101" y="93"/>
                  <a:pt x="101" y="93"/>
                </a:cubicBezTo>
                <a:cubicBezTo>
                  <a:pt x="100" y="95"/>
                  <a:pt x="100" y="95"/>
                  <a:pt x="100" y="95"/>
                </a:cubicBezTo>
                <a:cubicBezTo>
                  <a:pt x="100" y="96"/>
                  <a:pt x="100" y="96"/>
                  <a:pt x="100" y="96"/>
                </a:cubicBezTo>
                <a:cubicBezTo>
                  <a:pt x="109" y="95"/>
                  <a:pt x="109" y="95"/>
                  <a:pt x="109" y="95"/>
                </a:cubicBezTo>
                <a:cubicBezTo>
                  <a:pt x="110" y="95"/>
                  <a:pt x="110" y="95"/>
                  <a:pt x="110" y="95"/>
                </a:cubicBezTo>
                <a:cubicBezTo>
                  <a:pt x="111" y="94"/>
                  <a:pt x="111" y="94"/>
                  <a:pt x="111" y="94"/>
                </a:cubicBezTo>
                <a:cubicBezTo>
                  <a:pt x="113" y="89"/>
                  <a:pt x="113" y="89"/>
                  <a:pt x="113" y="89"/>
                </a:cubicBezTo>
                <a:cubicBezTo>
                  <a:pt x="113" y="88"/>
                  <a:pt x="113" y="88"/>
                  <a:pt x="113" y="88"/>
                </a:cubicBezTo>
                <a:cubicBezTo>
                  <a:pt x="113" y="87"/>
                  <a:pt x="113" y="87"/>
                  <a:pt x="113" y="87"/>
                </a:cubicBezTo>
                <a:cubicBezTo>
                  <a:pt x="113" y="87"/>
                  <a:pt x="112" y="84"/>
                  <a:pt x="111" y="81"/>
                </a:cubicBezTo>
                <a:cubicBezTo>
                  <a:pt x="111" y="79"/>
                  <a:pt x="110" y="78"/>
                  <a:pt x="110" y="76"/>
                </a:cubicBezTo>
                <a:cubicBezTo>
                  <a:pt x="110" y="75"/>
                  <a:pt x="109" y="73"/>
                  <a:pt x="109" y="73"/>
                </a:cubicBezTo>
                <a:cubicBezTo>
                  <a:pt x="109" y="73"/>
                  <a:pt x="109" y="73"/>
                  <a:pt x="109" y="73"/>
                </a:cubicBezTo>
                <a:cubicBezTo>
                  <a:pt x="109" y="73"/>
                  <a:pt x="109" y="73"/>
                  <a:pt x="109" y="73"/>
                </a:cubicBezTo>
                <a:cubicBezTo>
                  <a:pt x="109" y="72"/>
                  <a:pt x="109" y="72"/>
                  <a:pt x="109" y="72"/>
                </a:cubicBezTo>
                <a:cubicBezTo>
                  <a:pt x="109" y="72"/>
                  <a:pt x="109" y="72"/>
                  <a:pt x="109" y="72"/>
                </a:cubicBezTo>
                <a:cubicBezTo>
                  <a:pt x="109" y="72"/>
                  <a:pt x="109" y="72"/>
                  <a:pt x="109" y="72"/>
                </a:cubicBezTo>
                <a:cubicBezTo>
                  <a:pt x="109" y="73"/>
                  <a:pt x="109" y="73"/>
                  <a:pt x="109" y="73"/>
                </a:cubicBezTo>
                <a:cubicBezTo>
                  <a:pt x="109" y="72"/>
                  <a:pt x="109" y="72"/>
                  <a:pt x="109" y="72"/>
                </a:cubicBezTo>
                <a:cubicBezTo>
                  <a:pt x="109" y="72"/>
                  <a:pt x="109" y="72"/>
                  <a:pt x="109" y="72"/>
                </a:cubicBezTo>
                <a:cubicBezTo>
                  <a:pt x="109" y="73"/>
                  <a:pt x="109" y="73"/>
                  <a:pt x="109" y="73"/>
                </a:cubicBezTo>
                <a:cubicBezTo>
                  <a:pt x="108" y="72"/>
                  <a:pt x="108" y="72"/>
                  <a:pt x="108" y="72"/>
                </a:cubicBezTo>
                <a:cubicBezTo>
                  <a:pt x="109" y="73"/>
                  <a:pt x="109" y="73"/>
                  <a:pt x="109" y="73"/>
                </a:cubicBezTo>
                <a:cubicBezTo>
                  <a:pt x="109" y="73"/>
                  <a:pt x="109" y="73"/>
                  <a:pt x="109" y="73"/>
                </a:cubicBezTo>
                <a:cubicBezTo>
                  <a:pt x="108" y="72"/>
                  <a:pt x="108" y="72"/>
                  <a:pt x="108" y="72"/>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10" y="73"/>
                  <a:pt x="112" y="73"/>
                  <a:pt x="114" y="73"/>
                </a:cubicBezTo>
                <a:cubicBezTo>
                  <a:pt x="115" y="73"/>
                  <a:pt x="116" y="73"/>
                  <a:pt x="118" y="73"/>
                </a:cubicBezTo>
                <a:cubicBezTo>
                  <a:pt x="119" y="72"/>
                  <a:pt x="120" y="71"/>
                  <a:pt x="121" y="70"/>
                </a:cubicBezTo>
                <a:cubicBezTo>
                  <a:pt x="120" y="69"/>
                  <a:pt x="120" y="69"/>
                  <a:pt x="120" y="69"/>
                </a:cubicBezTo>
                <a:cubicBezTo>
                  <a:pt x="121" y="70"/>
                  <a:pt x="121" y="70"/>
                  <a:pt x="121" y="70"/>
                </a:cubicBezTo>
                <a:cubicBezTo>
                  <a:pt x="122" y="69"/>
                  <a:pt x="122" y="68"/>
                  <a:pt x="122" y="67"/>
                </a:cubicBezTo>
                <a:cubicBezTo>
                  <a:pt x="122" y="65"/>
                  <a:pt x="121" y="64"/>
                  <a:pt x="120" y="62"/>
                </a:cubicBezTo>
                <a:cubicBezTo>
                  <a:pt x="119" y="61"/>
                  <a:pt x="117" y="60"/>
                  <a:pt x="115" y="59"/>
                </a:cubicBezTo>
                <a:cubicBezTo>
                  <a:pt x="115" y="59"/>
                  <a:pt x="115" y="59"/>
                  <a:pt x="115" y="59"/>
                </a:cubicBezTo>
                <a:cubicBezTo>
                  <a:pt x="115" y="59"/>
                  <a:pt x="115" y="59"/>
                  <a:pt x="115" y="59"/>
                </a:cubicBezTo>
                <a:cubicBezTo>
                  <a:pt x="115" y="59"/>
                  <a:pt x="114" y="59"/>
                  <a:pt x="114" y="59"/>
                </a:cubicBezTo>
                <a:cubicBezTo>
                  <a:pt x="113" y="58"/>
                  <a:pt x="113" y="57"/>
                  <a:pt x="113" y="56"/>
                </a:cubicBezTo>
                <a:cubicBezTo>
                  <a:pt x="112" y="54"/>
                  <a:pt x="112" y="51"/>
                  <a:pt x="111" y="49"/>
                </a:cubicBezTo>
                <a:cubicBezTo>
                  <a:pt x="111" y="48"/>
                  <a:pt x="110" y="47"/>
                  <a:pt x="110" y="46"/>
                </a:cubicBezTo>
                <a:cubicBezTo>
                  <a:pt x="109" y="45"/>
                  <a:pt x="108" y="45"/>
                  <a:pt x="106" y="45"/>
                </a:cubicBezTo>
                <a:cubicBezTo>
                  <a:pt x="106" y="46"/>
                  <a:pt x="106" y="46"/>
                  <a:pt x="106" y="46"/>
                </a:cubicBezTo>
                <a:cubicBezTo>
                  <a:pt x="107" y="45"/>
                  <a:pt x="107" y="45"/>
                  <a:pt x="107" y="45"/>
                </a:cubicBezTo>
                <a:cubicBezTo>
                  <a:pt x="106" y="44"/>
                  <a:pt x="105" y="44"/>
                  <a:pt x="105" y="44"/>
                </a:cubicBezTo>
                <a:cubicBezTo>
                  <a:pt x="104" y="44"/>
                  <a:pt x="103" y="44"/>
                  <a:pt x="103" y="45"/>
                </a:cubicBezTo>
                <a:cubicBezTo>
                  <a:pt x="102" y="45"/>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2" y="46"/>
                  <a:pt x="102" y="46"/>
                  <a:pt x="102" y="46"/>
                </a:cubicBezTo>
                <a:cubicBezTo>
                  <a:pt x="101" y="46"/>
                  <a:pt x="101" y="46"/>
                  <a:pt x="100" y="46"/>
                </a:cubicBezTo>
                <a:cubicBezTo>
                  <a:pt x="100" y="47"/>
                  <a:pt x="100" y="47"/>
                  <a:pt x="100" y="47"/>
                </a:cubicBezTo>
                <a:cubicBezTo>
                  <a:pt x="100" y="46"/>
                  <a:pt x="100" y="46"/>
                  <a:pt x="100" y="46"/>
                </a:cubicBezTo>
                <a:cubicBezTo>
                  <a:pt x="100" y="46"/>
                  <a:pt x="99" y="45"/>
                  <a:pt x="98" y="44"/>
                </a:cubicBezTo>
                <a:cubicBezTo>
                  <a:pt x="96" y="43"/>
                  <a:pt x="95" y="42"/>
                  <a:pt x="94" y="42"/>
                </a:cubicBezTo>
                <a:cubicBezTo>
                  <a:pt x="93" y="42"/>
                  <a:pt x="91" y="43"/>
                  <a:pt x="91" y="44"/>
                </a:cubicBezTo>
                <a:cubicBezTo>
                  <a:pt x="92" y="45"/>
                  <a:pt x="92" y="45"/>
                  <a:pt x="92" y="45"/>
                </a:cubicBezTo>
                <a:cubicBezTo>
                  <a:pt x="91" y="43"/>
                  <a:pt x="91" y="43"/>
                  <a:pt x="91" y="43"/>
                </a:cubicBezTo>
                <a:cubicBezTo>
                  <a:pt x="90" y="44"/>
                  <a:pt x="90" y="44"/>
                  <a:pt x="90" y="45"/>
                </a:cubicBezTo>
                <a:cubicBezTo>
                  <a:pt x="89" y="46"/>
                  <a:pt x="89" y="47"/>
                  <a:pt x="88" y="48"/>
                </a:cubicBezTo>
                <a:cubicBezTo>
                  <a:pt x="87" y="54"/>
                  <a:pt x="85" y="64"/>
                  <a:pt x="82" y="73"/>
                </a:cubicBezTo>
                <a:cubicBezTo>
                  <a:pt x="81" y="78"/>
                  <a:pt x="80" y="83"/>
                  <a:pt x="79" y="86"/>
                </a:cubicBezTo>
                <a:cubicBezTo>
                  <a:pt x="78" y="90"/>
                  <a:pt x="76" y="94"/>
                  <a:pt x="75" y="95"/>
                </a:cubicBezTo>
                <a:cubicBezTo>
                  <a:pt x="75" y="95"/>
                  <a:pt x="75" y="95"/>
                  <a:pt x="75" y="95"/>
                </a:cubicBezTo>
                <a:cubicBezTo>
                  <a:pt x="75" y="95"/>
                  <a:pt x="75" y="95"/>
                  <a:pt x="75" y="95"/>
                </a:cubicBezTo>
                <a:cubicBezTo>
                  <a:pt x="75" y="97"/>
                  <a:pt x="72" y="100"/>
                  <a:pt x="70" y="103"/>
                </a:cubicBezTo>
                <a:cubicBezTo>
                  <a:pt x="66" y="107"/>
                  <a:pt x="61" y="113"/>
                  <a:pt x="57" y="117"/>
                </a:cubicBezTo>
                <a:cubicBezTo>
                  <a:pt x="55" y="118"/>
                  <a:pt x="53" y="120"/>
                  <a:pt x="52" y="121"/>
                </a:cubicBezTo>
                <a:cubicBezTo>
                  <a:pt x="51" y="123"/>
                  <a:pt x="50" y="123"/>
                  <a:pt x="50" y="123"/>
                </a:cubicBezTo>
                <a:cubicBezTo>
                  <a:pt x="49" y="124"/>
                  <a:pt x="49" y="124"/>
                  <a:pt x="49" y="124"/>
                </a:cubicBezTo>
                <a:cubicBezTo>
                  <a:pt x="50" y="125"/>
                  <a:pt x="50" y="125"/>
                  <a:pt x="50" y="125"/>
                </a:cubicBezTo>
                <a:cubicBezTo>
                  <a:pt x="64" y="139"/>
                  <a:pt x="64" y="139"/>
                  <a:pt x="64" y="139"/>
                </a:cubicBezTo>
                <a:cubicBezTo>
                  <a:pt x="65" y="138"/>
                  <a:pt x="65" y="138"/>
                  <a:pt x="65" y="138"/>
                </a:cubicBezTo>
                <a:cubicBezTo>
                  <a:pt x="63" y="138"/>
                  <a:pt x="63" y="138"/>
                  <a:pt x="63" y="138"/>
                </a:cubicBezTo>
                <a:cubicBezTo>
                  <a:pt x="63" y="142"/>
                  <a:pt x="63" y="142"/>
                  <a:pt x="63" y="142"/>
                </a:cubicBezTo>
                <a:cubicBezTo>
                  <a:pt x="65" y="142"/>
                  <a:pt x="65" y="142"/>
                  <a:pt x="65" y="142"/>
                </a:cubicBezTo>
                <a:cubicBezTo>
                  <a:pt x="66" y="141"/>
                  <a:pt x="66" y="141"/>
                  <a:pt x="66" y="141"/>
                </a:cubicBezTo>
                <a:cubicBezTo>
                  <a:pt x="66" y="141"/>
                  <a:pt x="63" y="139"/>
                  <a:pt x="61" y="136"/>
                </a:cubicBezTo>
                <a:cubicBezTo>
                  <a:pt x="59" y="135"/>
                  <a:pt x="58" y="134"/>
                  <a:pt x="57" y="133"/>
                </a:cubicBezTo>
                <a:cubicBezTo>
                  <a:pt x="56" y="132"/>
                  <a:pt x="56" y="132"/>
                  <a:pt x="56" y="132"/>
                </a:cubicBezTo>
                <a:cubicBezTo>
                  <a:pt x="55" y="131"/>
                  <a:pt x="55" y="131"/>
                  <a:pt x="55" y="131"/>
                </a:cubicBezTo>
                <a:cubicBezTo>
                  <a:pt x="55" y="131"/>
                  <a:pt x="54" y="131"/>
                  <a:pt x="54" y="131"/>
                </a:cubicBezTo>
                <a:cubicBezTo>
                  <a:pt x="54" y="133"/>
                  <a:pt x="54" y="133"/>
                  <a:pt x="54" y="133"/>
                </a:cubicBezTo>
                <a:cubicBezTo>
                  <a:pt x="55" y="131"/>
                  <a:pt x="55" y="131"/>
                  <a:pt x="55" y="131"/>
                </a:cubicBezTo>
                <a:cubicBezTo>
                  <a:pt x="53" y="131"/>
                  <a:pt x="52" y="130"/>
                  <a:pt x="51" y="129"/>
                </a:cubicBezTo>
                <a:cubicBezTo>
                  <a:pt x="49" y="128"/>
                  <a:pt x="48" y="127"/>
                  <a:pt x="46" y="127"/>
                </a:cubicBezTo>
                <a:cubicBezTo>
                  <a:pt x="45" y="127"/>
                  <a:pt x="45" y="127"/>
                  <a:pt x="45" y="127"/>
                </a:cubicBezTo>
                <a:cubicBezTo>
                  <a:pt x="44" y="128"/>
                  <a:pt x="44" y="128"/>
                  <a:pt x="44" y="129"/>
                </a:cubicBezTo>
                <a:cubicBezTo>
                  <a:pt x="44" y="129"/>
                  <a:pt x="44" y="129"/>
                  <a:pt x="44" y="129"/>
                </a:cubicBezTo>
                <a:cubicBezTo>
                  <a:pt x="44" y="131"/>
                  <a:pt x="44" y="133"/>
                  <a:pt x="45" y="135"/>
                </a:cubicBezTo>
                <a:cubicBezTo>
                  <a:pt x="45" y="137"/>
                  <a:pt x="46" y="138"/>
                  <a:pt x="46" y="138"/>
                </a:cubicBezTo>
                <a:cubicBezTo>
                  <a:pt x="46" y="139"/>
                  <a:pt x="46" y="139"/>
                  <a:pt x="46" y="139"/>
                </a:cubicBezTo>
                <a:cubicBezTo>
                  <a:pt x="46" y="139"/>
                  <a:pt x="46" y="139"/>
                  <a:pt x="46" y="139"/>
                </a:cubicBezTo>
                <a:cubicBezTo>
                  <a:pt x="46" y="139"/>
                  <a:pt x="52" y="143"/>
                  <a:pt x="57" y="147"/>
                </a:cubicBezTo>
                <a:cubicBezTo>
                  <a:pt x="60" y="148"/>
                  <a:pt x="63" y="150"/>
                  <a:pt x="65" y="152"/>
                </a:cubicBezTo>
                <a:cubicBezTo>
                  <a:pt x="66" y="152"/>
                  <a:pt x="67" y="153"/>
                  <a:pt x="68" y="153"/>
                </a:cubicBezTo>
                <a:cubicBezTo>
                  <a:pt x="68" y="154"/>
                  <a:pt x="69" y="154"/>
                  <a:pt x="69" y="154"/>
                </a:cubicBezTo>
                <a:cubicBezTo>
                  <a:pt x="69" y="154"/>
                  <a:pt x="69" y="154"/>
                  <a:pt x="69" y="154"/>
                </a:cubicBezTo>
                <a:cubicBezTo>
                  <a:pt x="70" y="154"/>
                  <a:pt x="70" y="154"/>
                  <a:pt x="70" y="154"/>
                </a:cubicBezTo>
                <a:cubicBezTo>
                  <a:pt x="72" y="154"/>
                  <a:pt x="74" y="153"/>
                  <a:pt x="76" y="153"/>
                </a:cubicBezTo>
                <a:cubicBezTo>
                  <a:pt x="78" y="152"/>
                  <a:pt x="81" y="151"/>
                  <a:pt x="84" y="150"/>
                </a:cubicBezTo>
                <a:cubicBezTo>
                  <a:pt x="84" y="149"/>
                  <a:pt x="84" y="149"/>
                  <a:pt x="84" y="149"/>
                </a:cubicBezTo>
                <a:cubicBezTo>
                  <a:pt x="84" y="150"/>
                  <a:pt x="84" y="150"/>
                  <a:pt x="84" y="150"/>
                </a:cubicBezTo>
                <a:cubicBezTo>
                  <a:pt x="85" y="150"/>
                  <a:pt x="85" y="150"/>
                  <a:pt x="86" y="151"/>
                </a:cubicBezTo>
                <a:cubicBezTo>
                  <a:pt x="86" y="151"/>
                  <a:pt x="86" y="151"/>
                  <a:pt x="86" y="151"/>
                </a:cubicBezTo>
                <a:cubicBezTo>
                  <a:pt x="86" y="151"/>
                  <a:pt x="86" y="151"/>
                  <a:pt x="86" y="151"/>
                </a:cubicBezTo>
                <a:cubicBezTo>
                  <a:pt x="86" y="151"/>
                  <a:pt x="86" y="151"/>
                  <a:pt x="86" y="151"/>
                </a:cubicBezTo>
                <a:cubicBezTo>
                  <a:pt x="86" y="151"/>
                  <a:pt x="86" y="151"/>
                  <a:pt x="86" y="151"/>
                </a:cubicBezTo>
                <a:cubicBezTo>
                  <a:pt x="86" y="151"/>
                  <a:pt x="86" y="151"/>
                  <a:pt x="86" y="151"/>
                </a:cubicBezTo>
                <a:cubicBezTo>
                  <a:pt x="86" y="151"/>
                  <a:pt x="86" y="151"/>
                  <a:pt x="86" y="151"/>
                </a:cubicBezTo>
                <a:cubicBezTo>
                  <a:pt x="86" y="151"/>
                  <a:pt x="86" y="151"/>
                  <a:pt x="86" y="151"/>
                </a:cubicBezTo>
                <a:cubicBezTo>
                  <a:pt x="85" y="151"/>
                  <a:pt x="85" y="151"/>
                  <a:pt x="85" y="151"/>
                </a:cubicBezTo>
                <a:cubicBezTo>
                  <a:pt x="84" y="151"/>
                  <a:pt x="83" y="152"/>
                  <a:pt x="81" y="152"/>
                </a:cubicBezTo>
                <a:cubicBezTo>
                  <a:pt x="77" y="153"/>
                  <a:pt x="71" y="155"/>
                  <a:pt x="71" y="155"/>
                </a:cubicBezTo>
                <a:cubicBezTo>
                  <a:pt x="71" y="157"/>
                  <a:pt x="71" y="157"/>
                  <a:pt x="71" y="157"/>
                </a:cubicBezTo>
                <a:cubicBezTo>
                  <a:pt x="72" y="156"/>
                  <a:pt x="72" y="156"/>
                  <a:pt x="72" y="156"/>
                </a:cubicBezTo>
                <a:cubicBezTo>
                  <a:pt x="72" y="156"/>
                  <a:pt x="72" y="155"/>
                  <a:pt x="71" y="154"/>
                </a:cubicBezTo>
                <a:cubicBezTo>
                  <a:pt x="69" y="153"/>
                  <a:pt x="68" y="153"/>
                  <a:pt x="66" y="153"/>
                </a:cubicBezTo>
                <a:cubicBezTo>
                  <a:pt x="63" y="153"/>
                  <a:pt x="61" y="154"/>
                  <a:pt x="60" y="155"/>
                </a:cubicBezTo>
                <a:cubicBezTo>
                  <a:pt x="59" y="156"/>
                  <a:pt x="58" y="157"/>
                  <a:pt x="58" y="157"/>
                </a:cubicBezTo>
                <a:cubicBezTo>
                  <a:pt x="59" y="158"/>
                  <a:pt x="59" y="158"/>
                  <a:pt x="59" y="158"/>
                </a:cubicBezTo>
                <a:cubicBezTo>
                  <a:pt x="59" y="157"/>
                  <a:pt x="59" y="157"/>
                  <a:pt x="59" y="157"/>
                </a:cubicBezTo>
                <a:cubicBezTo>
                  <a:pt x="50" y="155"/>
                  <a:pt x="50" y="155"/>
                  <a:pt x="50" y="155"/>
                </a:cubicBezTo>
                <a:cubicBezTo>
                  <a:pt x="46" y="155"/>
                  <a:pt x="46" y="155"/>
                  <a:pt x="46" y="155"/>
                </a:cubicBezTo>
                <a:cubicBezTo>
                  <a:pt x="49" y="158"/>
                  <a:pt x="49" y="158"/>
                  <a:pt x="49" y="158"/>
                </a:cubicBezTo>
                <a:cubicBezTo>
                  <a:pt x="54" y="163"/>
                  <a:pt x="54" y="163"/>
                  <a:pt x="54" y="163"/>
                </a:cubicBezTo>
                <a:cubicBezTo>
                  <a:pt x="55" y="162"/>
                  <a:pt x="55" y="162"/>
                  <a:pt x="55" y="162"/>
                </a:cubicBezTo>
                <a:cubicBezTo>
                  <a:pt x="56" y="161"/>
                  <a:pt x="56" y="161"/>
                  <a:pt x="56" y="161"/>
                </a:cubicBezTo>
                <a:cubicBezTo>
                  <a:pt x="56" y="161"/>
                  <a:pt x="54" y="160"/>
                  <a:pt x="52" y="159"/>
                </a:cubicBezTo>
                <a:cubicBezTo>
                  <a:pt x="51" y="159"/>
                  <a:pt x="50" y="159"/>
                  <a:pt x="49" y="159"/>
                </a:cubicBezTo>
                <a:cubicBezTo>
                  <a:pt x="48" y="158"/>
                  <a:pt x="48" y="158"/>
                  <a:pt x="47" y="158"/>
                </a:cubicBezTo>
                <a:cubicBezTo>
                  <a:pt x="47" y="160"/>
                  <a:pt x="47" y="160"/>
                  <a:pt x="47" y="160"/>
                </a:cubicBezTo>
                <a:cubicBezTo>
                  <a:pt x="48" y="158"/>
                  <a:pt x="48" y="158"/>
                  <a:pt x="48" y="158"/>
                </a:cubicBezTo>
                <a:cubicBezTo>
                  <a:pt x="47" y="158"/>
                  <a:pt x="46" y="158"/>
                  <a:pt x="46" y="158"/>
                </a:cubicBezTo>
                <a:cubicBezTo>
                  <a:pt x="44" y="158"/>
                  <a:pt x="42" y="159"/>
                  <a:pt x="41" y="160"/>
                </a:cubicBezTo>
                <a:cubicBezTo>
                  <a:pt x="40" y="160"/>
                  <a:pt x="39" y="161"/>
                  <a:pt x="39" y="161"/>
                </a:cubicBezTo>
                <a:cubicBezTo>
                  <a:pt x="37" y="164"/>
                  <a:pt x="37" y="164"/>
                  <a:pt x="37" y="164"/>
                </a:cubicBezTo>
                <a:cubicBezTo>
                  <a:pt x="40" y="164"/>
                  <a:pt x="40" y="164"/>
                  <a:pt x="40" y="164"/>
                </a:cubicBezTo>
                <a:cubicBezTo>
                  <a:pt x="44" y="164"/>
                  <a:pt x="44" y="164"/>
                  <a:pt x="44" y="164"/>
                </a:cubicBezTo>
                <a:cubicBezTo>
                  <a:pt x="44" y="162"/>
                  <a:pt x="44" y="162"/>
                  <a:pt x="44" y="162"/>
                </a:cubicBezTo>
                <a:cubicBezTo>
                  <a:pt x="43" y="163"/>
                  <a:pt x="43" y="163"/>
                  <a:pt x="43" y="163"/>
                </a:cubicBezTo>
                <a:cubicBezTo>
                  <a:pt x="45" y="165"/>
                  <a:pt x="45" y="165"/>
                  <a:pt x="45" y="165"/>
                </a:cubicBezTo>
                <a:cubicBezTo>
                  <a:pt x="45" y="165"/>
                  <a:pt x="45" y="165"/>
                  <a:pt x="45" y="165"/>
                </a:cubicBezTo>
                <a:cubicBezTo>
                  <a:pt x="45" y="165"/>
                  <a:pt x="45" y="165"/>
                  <a:pt x="45" y="165"/>
                </a:cubicBezTo>
                <a:cubicBezTo>
                  <a:pt x="54" y="170"/>
                  <a:pt x="54" y="170"/>
                  <a:pt x="54" y="170"/>
                </a:cubicBezTo>
                <a:cubicBezTo>
                  <a:pt x="55" y="169"/>
                  <a:pt x="55" y="169"/>
                  <a:pt x="55" y="169"/>
                </a:cubicBezTo>
                <a:cubicBezTo>
                  <a:pt x="54" y="169"/>
                  <a:pt x="54" y="169"/>
                  <a:pt x="54" y="169"/>
                </a:cubicBezTo>
                <a:cubicBezTo>
                  <a:pt x="54" y="172"/>
                  <a:pt x="54" y="172"/>
                  <a:pt x="54" y="172"/>
                </a:cubicBezTo>
                <a:cubicBezTo>
                  <a:pt x="55" y="172"/>
                  <a:pt x="55" y="172"/>
                  <a:pt x="55" y="172"/>
                </a:cubicBezTo>
                <a:cubicBezTo>
                  <a:pt x="55" y="170"/>
                  <a:pt x="55" y="170"/>
                  <a:pt x="55" y="170"/>
                </a:cubicBezTo>
                <a:cubicBezTo>
                  <a:pt x="48" y="170"/>
                  <a:pt x="48" y="170"/>
                  <a:pt x="48" y="170"/>
                </a:cubicBezTo>
                <a:cubicBezTo>
                  <a:pt x="48" y="172"/>
                  <a:pt x="48" y="172"/>
                  <a:pt x="48" y="172"/>
                </a:cubicBezTo>
                <a:cubicBezTo>
                  <a:pt x="49" y="171"/>
                  <a:pt x="49" y="171"/>
                  <a:pt x="49" y="171"/>
                </a:cubicBezTo>
                <a:cubicBezTo>
                  <a:pt x="49" y="171"/>
                  <a:pt x="48" y="169"/>
                  <a:pt x="46" y="168"/>
                </a:cubicBezTo>
                <a:cubicBezTo>
                  <a:pt x="44" y="166"/>
                  <a:pt x="41" y="164"/>
                  <a:pt x="38" y="163"/>
                </a:cubicBezTo>
                <a:cubicBezTo>
                  <a:pt x="38" y="163"/>
                  <a:pt x="38" y="163"/>
                  <a:pt x="38" y="163"/>
                </a:cubicBezTo>
                <a:cubicBezTo>
                  <a:pt x="38" y="163"/>
                  <a:pt x="38" y="163"/>
                  <a:pt x="38" y="163"/>
                </a:cubicBezTo>
                <a:cubicBezTo>
                  <a:pt x="27" y="163"/>
                  <a:pt x="27" y="163"/>
                  <a:pt x="27" y="163"/>
                </a:cubicBezTo>
                <a:cubicBezTo>
                  <a:pt x="27" y="165"/>
                  <a:pt x="27" y="165"/>
                  <a:pt x="27" y="165"/>
                </a:cubicBezTo>
                <a:cubicBezTo>
                  <a:pt x="28" y="164"/>
                  <a:pt x="28" y="164"/>
                  <a:pt x="28" y="164"/>
                </a:cubicBezTo>
                <a:cubicBezTo>
                  <a:pt x="27" y="164"/>
                  <a:pt x="27" y="164"/>
                  <a:pt x="27" y="164"/>
                </a:cubicBezTo>
                <a:cubicBezTo>
                  <a:pt x="27" y="163"/>
                  <a:pt x="25" y="162"/>
                  <a:pt x="23" y="160"/>
                </a:cubicBezTo>
                <a:cubicBezTo>
                  <a:pt x="22" y="159"/>
                  <a:pt x="22" y="159"/>
                  <a:pt x="21" y="159"/>
                </a:cubicBezTo>
                <a:cubicBezTo>
                  <a:pt x="21" y="159"/>
                  <a:pt x="20" y="159"/>
                  <a:pt x="20" y="159"/>
                </a:cubicBezTo>
                <a:cubicBezTo>
                  <a:pt x="18" y="159"/>
                  <a:pt x="16" y="159"/>
                  <a:pt x="14" y="160"/>
                </a:cubicBezTo>
                <a:cubicBezTo>
                  <a:pt x="12" y="160"/>
                  <a:pt x="10" y="161"/>
                  <a:pt x="10" y="161"/>
                </a:cubicBezTo>
                <a:cubicBezTo>
                  <a:pt x="9" y="161"/>
                  <a:pt x="9" y="161"/>
                  <a:pt x="9" y="161"/>
                </a:cubicBezTo>
                <a:cubicBezTo>
                  <a:pt x="9" y="162"/>
                  <a:pt x="9" y="162"/>
                  <a:pt x="9" y="162"/>
                </a:cubicBezTo>
                <a:cubicBezTo>
                  <a:pt x="9" y="162"/>
                  <a:pt x="9" y="164"/>
                  <a:pt x="10" y="165"/>
                </a:cubicBezTo>
                <a:cubicBezTo>
                  <a:pt x="10" y="167"/>
                  <a:pt x="12" y="169"/>
                  <a:pt x="14" y="170"/>
                </a:cubicBezTo>
                <a:cubicBezTo>
                  <a:pt x="16" y="172"/>
                  <a:pt x="19" y="172"/>
                  <a:pt x="21" y="172"/>
                </a:cubicBezTo>
                <a:cubicBezTo>
                  <a:pt x="23" y="172"/>
                  <a:pt x="24" y="172"/>
                  <a:pt x="25" y="172"/>
                </a:cubicBezTo>
                <a:cubicBezTo>
                  <a:pt x="24" y="170"/>
                  <a:pt x="24" y="170"/>
                  <a:pt x="24" y="170"/>
                </a:cubicBezTo>
                <a:cubicBezTo>
                  <a:pt x="23" y="170"/>
                  <a:pt x="23" y="170"/>
                  <a:pt x="23" y="170"/>
                </a:cubicBezTo>
                <a:cubicBezTo>
                  <a:pt x="23" y="170"/>
                  <a:pt x="23" y="172"/>
                  <a:pt x="23" y="173"/>
                </a:cubicBezTo>
                <a:cubicBezTo>
                  <a:pt x="23" y="174"/>
                  <a:pt x="24" y="176"/>
                  <a:pt x="26" y="177"/>
                </a:cubicBezTo>
                <a:cubicBezTo>
                  <a:pt x="27" y="176"/>
                  <a:pt x="27" y="176"/>
                  <a:pt x="27" y="176"/>
                </a:cubicBezTo>
                <a:cubicBezTo>
                  <a:pt x="26" y="177"/>
                  <a:pt x="26" y="177"/>
                  <a:pt x="26" y="177"/>
                </a:cubicBezTo>
                <a:cubicBezTo>
                  <a:pt x="27" y="178"/>
                  <a:pt x="28" y="178"/>
                  <a:pt x="29" y="178"/>
                </a:cubicBezTo>
                <a:cubicBezTo>
                  <a:pt x="32" y="178"/>
                  <a:pt x="34" y="177"/>
                  <a:pt x="35" y="176"/>
                </a:cubicBezTo>
                <a:cubicBezTo>
                  <a:pt x="36" y="175"/>
                  <a:pt x="37" y="174"/>
                  <a:pt x="37" y="174"/>
                </a:cubicBezTo>
                <a:cubicBezTo>
                  <a:pt x="36" y="173"/>
                  <a:pt x="36" y="173"/>
                  <a:pt x="36" y="173"/>
                </a:cubicBezTo>
                <a:cubicBezTo>
                  <a:pt x="36" y="175"/>
                  <a:pt x="36" y="175"/>
                  <a:pt x="36" y="175"/>
                </a:cubicBezTo>
                <a:cubicBezTo>
                  <a:pt x="40" y="175"/>
                  <a:pt x="40" y="175"/>
                  <a:pt x="40" y="175"/>
                </a:cubicBezTo>
                <a:cubicBezTo>
                  <a:pt x="40" y="173"/>
                  <a:pt x="40" y="173"/>
                  <a:pt x="40" y="173"/>
                </a:cubicBezTo>
                <a:cubicBezTo>
                  <a:pt x="40" y="174"/>
                  <a:pt x="40" y="174"/>
                  <a:pt x="40" y="174"/>
                </a:cubicBezTo>
                <a:cubicBezTo>
                  <a:pt x="40" y="174"/>
                  <a:pt x="42" y="176"/>
                  <a:pt x="44" y="177"/>
                </a:cubicBezTo>
                <a:cubicBezTo>
                  <a:pt x="47" y="179"/>
                  <a:pt x="50" y="180"/>
                  <a:pt x="52" y="181"/>
                </a:cubicBezTo>
                <a:cubicBezTo>
                  <a:pt x="52" y="181"/>
                  <a:pt x="52" y="181"/>
                  <a:pt x="52" y="181"/>
                </a:cubicBezTo>
                <a:cubicBezTo>
                  <a:pt x="52" y="181"/>
                  <a:pt x="52" y="181"/>
                  <a:pt x="52" y="181"/>
                </a:cubicBezTo>
                <a:cubicBezTo>
                  <a:pt x="53" y="181"/>
                  <a:pt x="53" y="181"/>
                  <a:pt x="53" y="181"/>
                </a:cubicBezTo>
                <a:cubicBezTo>
                  <a:pt x="53" y="181"/>
                  <a:pt x="53" y="181"/>
                  <a:pt x="53" y="181"/>
                </a:cubicBezTo>
                <a:cubicBezTo>
                  <a:pt x="53" y="181"/>
                  <a:pt x="53" y="181"/>
                  <a:pt x="53" y="181"/>
                </a:cubicBezTo>
                <a:cubicBezTo>
                  <a:pt x="52" y="181"/>
                  <a:pt x="52" y="181"/>
                  <a:pt x="52" y="181"/>
                </a:cubicBezTo>
                <a:cubicBezTo>
                  <a:pt x="53" y="181"/>
                  <a:pt x="53" y="181"/>
                  <a:pt x="53" y="181"/>
                </a:cubicBezTo>
                <a:cubicBezTo>
                  <a:pt x="53" y="181"/>
                  <a:pt x="53" y="181"/>
                  <a:pt x="53" y="181"/>
                </a:cubicBezTo>
                <a:cubicBezTo>
                  <a:pt x="52" y="181"/>
                  <a:pt x="52" y="181"/>
                  <a:pt x="52" y="181"/>
                </a:cubicBezTo>
                <a:cubicBezTo>
                  <a:pt x="53" y="180"/>
                  <a:pt x="53" y="180"/>
                  <a:pt x="53" y="180"/>
                </a:cubicBezTo>
                <a:cubicBezTo>
                  <a:pt x="52" y="180"/>
                  <a:pt x="52" y="180"/>
                  <a:pt x="52" y="180"/>
                </a:cubicBezTo>
                <a:cubicBezTo>
                  <a:pt x="52" y="181"/>
                  <a:pt x="52" y="181"/>
                  <a:pt x="52" y="181"/>
                </a:cubicBezTo>
                <a:cubicBezTo>
                  <a:pt x="53" y="180"/>
                  <a:pt x="53" y="180"/>
                  <a:pt x="53" y="180"/>
                </a:cubicBezTo>
                <a:cubicBezTo>
                  <a:pt x="52" y="180"/>
                  <a:pt x="52" y="180"/>
                  <a:pt x="52" y="180"/>
                </a:cubicBezTo>
                <a:cubicBezTo>
                  <a:pt x="53" y="180"/>
                  <a:pt x="53" y="180"/>
                  <a:pt x="53" y="180"/>
                </a:cubicBezTo>
                <a:cubicBezTo>
                  <a:pt x="52" y="179"/>
                  <a:pt x="52" y="179"/>
                  <a:pt x="52" y="179"/>
                </a:cubicBezTo>
                <a:cubicBezTo>
                  <a:pt x="52" y="179"/>
                  <a:pt x="52" y="180"/>
                  <a:pt x="52" y="180"/>
                </a:cubicBezTo>
                <a:cubicBezTo>
                  <a:pt x="53" y="180"/>
                  <a:pt x="53" y="180"/>
                  <a:pt x="53" y="180"/>
                </a:cubicBezTo>
                <a:cubicBezTo>
                  <a:pt x="52" y="179"/>
                  <a:pt x="52" y="179"/>
                  <a:pt x="52" y="179"/>
                </a:cubicBezTo>
                <a:cubicBezTo>
                  <a:pt x="52" y="180"/>
                  <a:pt x="52" y="180"/>
                  <a:pt x="52" y="180"/>
                </a:cubicBezTo>
                <a:cubicBezTo>
                  <a:pt x="52" y="179"/>
                  <a:pt x="52" y="179"/>
                  <a:pt x="52" y="179"/>
                </a:cubicBezTo>
                <a:cubicBezTo>
                  <a:pt x="52" y="179"/>
                  <a:pt x="52" y="179"/>
                  <a:pt x="52" y="179"/>
                </a:cubicBezTo>
                <a:cubicBezTo>
                  <a:pt x="52" y="180"/>
                  <a:pt x="52" y="180"/>
                  <a:pt x="52" y="180"/>
                </a:cubicBezTo>
                <a:cubicBezTo>
                  <a:pt x="52" y="179"/>
                  <a:pt x="52" y="179"/>
                  <a:pt x="52" y="179"/>
                </a:cubicBezTo>
                <a:cubicBezTo>
                  <a:pt x="52" y="179"/>
                  <a:pt x="52" y="180"/>
                  <a:pt x="51" y="180"/>
                </a:cubicBezTo>
                <a:cubicBezTo>
                  <a:pt x="50" y="181"/>
                  <a:pt x="48" y="181"/>
                  <a:pt x="47" y="182"/>
                </a:cubicBezTo>
                <a:cubicBezTo>
                  <a:pt x="46" y="182"/>
                  <a:pt x="45" y="182"/>
                  <a:pt x="45" y="182"/>
                </a:cubicBezTo>
                <a:cubicBezTo>
                  <a:pt x="46" y="184"/>
                  <a:pt x="46" y="184"/>
                  <a:pt x="46" y="184"/>
                </a:cubicBezTo>
                <a:cubicBezTo>
                  <a:pt x="46" y="183"/>
                  <a:pt x="46" y="183"/>
                  <a:pt x="46" y="183"/>
                </a:cubicBezTo>
                <a:cubicBezTo>
                  <a:pt x="44" y="181"/>
                  <a:pt x="44" y="181"/>
                  <a:pt x="44" y="181"/>
                </a:cubicBezTo>
                <a:cubicBezTo>
                  <a:pt x="43" y="183"/>
                  <a:pt x="43" y="183"/>
                  <a:pt x="43" y="183"/>
                </a:cubicBezTo>
                <a:cubicBezTo>
                  <a:pt x="44" y="182"/>
                  <a:pt x="44" y="182"/>
                  <a:pt x="44" y="182"/>
                </a:cubicBezTo>
                <a:cubicBezTo>
                  <a:pt x="44" y="182"/>
                  <a:pt x="44" y="181"/>
                  <a:pt x="43" y="180"/>
                </a:cubicBezTo>
                <a:cubicBezTo>
                  <a:pt x="43" y="179"/>
                  <a:pt x="42" y="178"/>
                  <a:pt x="42" y="178"/>
                </a:cubicBezTo>
                <a:cubicBezTo>
                  <a:pt x="41" y="177"/>
                  <a:pt x="40" y="177"/>
                  <a:pt x="39" y="177"/>
                </a:cubicBezTo>
                <a:cubicBezTo>
                  <a:pt x="39" y="178"/>
                  <a:pt x="39" y="178"/>
                  <a:pt x="39" y="178"/>
                </a:cubicBezTo>
                <a:cubicBezTo>
                  <a:pt x="40" y="177"/>
                  <a:pt x="40" y="177"/>
                  <a:pt x="40" y="177"/>
                </a:cubicBezTo>
                <a:cubicBezTo>
                  <a:pt x="39" y="177"/>
                  <a:pt x="38" y="176"/>
                  <a:pt x="37" y="176"/>
                </a:cubicBezTo>
                <a:cubicBezTo>
                  <a:pt x="35" y="176"/>
                  <a:pt x="34" y="177"/>
                  <a:pt x="33" y="178"/>
                </a:cubicBezTo>
                <a:cubicBezTo>
                  <a:pt x="32" y="179"/>
                  <a:pt x="31" y="180"/>
                  <a:pt x="31" y="180"/>
                </a:cubicBezTo>
                <a:cubicBezTo>
                  <a:pt x="32" y="181"/>
                  <a:pt x="32" y="181"/>
                  <a:pt x="32" y="181"/>
                </a:cubicBezTo>
                <a:cubicBezTo>
                  <a:pt x="32" y="180"/>
                  <a:pt x="32" y="180"/>
                  <a:pt x="32" y="180"/>
                </a:cubicBezTo>
                <a:cubicBezTo>
                  <a:pt x="32" y="180"/>
                  <a:pt x="32" y="180"/>
                  <a:pt x="31" y="180"/>
                </a:cubicBezTo>
                <a:cubicBezTo>
                  <a:pt x="30" y="180"/>
                  <a:pt x="26" y="179"/>
                  <a:pt x="23" y="178"/>
                </a:cubicBezTo>
                <a:cubicBezTo>
                  <a:pt x="23" y="178"/>
                  <a:pt x="23" y="178"/>
                  <a:pt x="23" y="178"/>
                </a:cubicBezTo>
                <a:cubicBezTo>
                  <a:pt x="23" y="178"/>
                  <a:pt x="23" y="178"/>
                  <a:pt x="23" y="178"/>
                </a:cubicBezTo>
                <a:cubicBezTo>
                  <a:pt x="23" y="178"/>
                  <a:pt x="22" y="178"/>
                  <a:pt x="21" y="178"/>
                </a:cubicBezTo>
                <a:cubicBezTo>
                  <a:pt x="20" y="177"/>
                  <a:pt x="19" y="175"/>
                  <a:pt x="17" y="174"/>
                </a:cubicBezTo>
                <a:cubicBezTo>
                  <a:pt x="16" y="173"/>
                  <a:pt x="14" y="172"/>
                  <a:pt x="12" y="172"/>
                </a:cubicBezTo>
                <a:cubicBezTo>
                  <a:pt x="11" y="172"/>
                  <a:pt x="11" y="172"/>
                  <a:pt x="10" y="172"/>
                </a:cubicBezTo>
                <a:cubicBezTo>
                  <a:pt x="7" y="173"/>
                  <a:pt x="3" y="174"/>
                  <a:pt x="3" y="174"/>
                </a:cubicBezTo>
                <a:cubicBezTo>
                  <a:pt x="3" y="175"/>
                  <a:pt x="3" y="175"/>
                  <a:pt x="3" y="175"/>
                </a:cubicBezTo>
                <a:cubicBezTo>
                  <a:pt x="2" y="175"/>
                  <a:pt x="2" y="175"/>
                  <a:pt x="2" y="175"/>
                </a:cubicBezTo>
                <a:cubicBezTo>
                  <a:pt x="2" y="175"/>
                  <a:pt x="2" y="176"/>
                  <a:pt x="2" y="176"/>
                </a:cubicBezTo>
                <a:cubicBezTo>
                  <a:pt x="2" y="177"/>
                  <a:pt x="2" y="178"/>
                  <a:pt x="1" y="179"/>
                </a:cubicBezTo>
                <a:cubicBezTo>
                  <a:pt x="1" y="180"/>
                  <a:pt x="0" y="181"/>
                  <a:pt x="0" y="181"/>
                </a:cubicBezTo>
                <a:cubicBezTo>
                  <a:pt x="0" y="182"/>
                  <a:pt x="0" y="182"/>
                  <a:pt x="0" y="182"/>
                </a:cubicBezTo>
                <a:cubicBezTo>
                  <a:pt x="0" y="183"/>
                  <a:pt x="0" y="183"/>
                  <a:pt x="0" y="183"/>
                </a:cubicBezTo>
                <a:cubicBezTo>
                  <a:pt x="0" y="183"/>
                  <a:pt x="0" y="184"/>
                  <a:pt x="0" y="184"/>
                </a:cubicBezTo>
                <a:cubicBezTo>
                  <a:pt x="0" y="186"/>
                  <a:pt x="1" y="188"/>
                  <a:pt x="1" y="188"/>
                </a:cubicBezTo>
                <a:cubicBezTo>
                  <a:pt x="1" y="189"/>
                  <a:pt x="1" y="189"/>
                  <a:pt x="1" y="189"/>
                </a:cubicBezTo>
                <a:cubicBezTo>
                  <a:pt x="2" y="189"/>
                  <a:pt x="2" y="189"/>
                  <a:pt x="2" y="189"/>
                </a:cubicBezTo>
                <a:cubicBezTo>
                  <a:pt x="10" y="191"/>
                  <a:pt x="10" y="191"/>
                  <a:pt x="10" y="191"/>
                </a:cubicBezTo>
                <a:cubicBezTo>
                  <a:pt x="12" y="191"/>
                  <a:pt x="12" y="191"/>
                  <a:pt x="12" y="191"/>
                </a:cubicBezTo>
                <a:cubicBezTo>
                  <a:pt x="12" y="190"/>
                  <a:pt x="12" y="190"/>
                  <a:pt x="12" y="190"/>
                </a:cubicBezTo>
                <a:cubicBezTo>
                  <a:pt x="13" y="184"/>
                  <a:pt x="13" y="184"/>
                  <a:pt x="13" y="184"/>
                </a:cubicBezTo>
                <a:cubicBezTo>
                  <a:pt x="12" y="184"/>
                  <a:pt x="12" y="184"/>
                  <a:pt x="12" y="184"/>
                </a:cubicBezTo>
                <a:cubicBezTo>
                  <a:pt x="12" y="185"/>
                  <a:pt x="12" y="185"/>
                  <a:pt x="12" y="185"/>
                </a:cubicBezTo>
                <a:cubicBezTo>
                  <a:pt x="25" y="189"/>
                  <a:pt x="25" y="189"/>
                  <a:pt x="25" y="189"/>
                </a:cubicBezTo>
                <a:cubicBezTo>
                  <a:pt x="25" y="188"/>
                  <a:pt x="25" y="188"/>
                  <a:pt x="25" y="188"/>
                </a:cubicBezTo>
                <a:cubicBezTo>
                  <a:pt x="24" y="187"/>
                  <a:pt x="24" y="187"/>
                  <a:pt x="24" y="187"/>
                </a:cubicBezTo>
                <a:cubicBezTo>
                  <a:pt x="24" y="187"/>
                  <a:pt x="23" y="189"/>
                  <a:pt x="23" y="191"/>
                </a:cubicBezTo>
                <a:cubicBezTo>
                  <a:pt x="23" y="192"/>
                  <a:pt x="24" y="194"/>
                  <a:pt x="25" y="195"/>
                </a:cubicBezTo>
                <a:cubicBezTo>
                  <a:pt x="26" y="196"/>
                  <a:pt x="28" y="196"/>
                  <a:pt x="31" y="196"/>
                </a:cubicBezTo>
                <a:cubicBezTo>
                  <a:pt x="31" y="195"/>
                  <a:pt x="31" y="195"/>
                  <a:pt x="31" y="195"/>
                </a:cubicBezTo>
                <a:cubicBezTo>
                  <a:pt x="31" y="196"/>
                  <a:pt x="31" y="196"/>
                  <a:pt x="31" y="196"/>
                </a:cubicBezTo>
                <a:cubicBezTo>
                  <a:pt x="31" y="196"/>
                  <a:pt x="32" y="196"/>
                  <a:pt x="32" y="196"/>
                </a:cubicBezTo>
                <a:cubicBezTo>
                  <a:pt x="38" y="196"/>
                  <a:pt x="43" y="193"/>
                  <a:pt x="47" y="190"/>
                </a:cubicBezTo>
                <a:cubicBezTo>
                  <a:pt x="52" y="187"/>
                  <a:pt x="55" y="184"/>
                  <a:pt x="55" y="184"/>
                </a:cubicBezTo>
                <a:cubicBezTo>
                  <a:pt x="54" y="183"/>
                  <a:pt x="54" y="183"/>
                  <a:pt x="54" y="183"/>
                </a:cubicBezTo>
                <a:cubicBezTo>
                  <a:pt x="53" y="184"/>
                  <a:pt x="53" y="184"/>
                  <a:pt x="53" y="184"/>
                </a:cubicBezTo>
                <a:cubicBezTo>
                  <a:pt x="59" y="185"/>
                  <a:pt x="59" y="185"/>
                  <a:pt x="59" y="185"/>
                </a:cubicBezTo>
                <a:cubicBezTo>
                  <a:pt x="59" y="185"/>
                  <a:pt x="59" y="185"/>
                  <a:pt x="59" y="185"/>
                </a:cubicBezTo>
                <a:cubicBezTo>
                  <a:pt x="59" y="185"/>
                  <a:pt x="59" y="185"/>
                  <a:pt x="59" y="185"/>
                </a:cubicBezTo>
                <a:cubicBezTo>
                  <a:pt x="63" y="185"/>
                  <a:pt x="63" y="185"/>
                  <a:pt x="63" y="185"/>
                </a:cubicBezTo>
                <a:cubicBezTo>
                  <a:pt x="65" y="185"/>
                  <a:pt x="65" y="185"/>
                  <a:pt x="65" y="185"/>
                </a:cubicBezTo>
                <a:cubicBezTo>
                  <a:pt x="65" y="183"/>
                  <a:pt x="65" y="183"/>
                  <a:pt x="65" y="183"/>
                </a:cubicBezTo>
                <a:cubicBezTo>
                  <a:pt x="65" y="183"/>
                  <a:pt x="65" y="183"/>
                  <a:pt x="65" y="183"/>
                </a:cubicBezTo>
                <a:cubicBezTo>
                  <a:pt x="65" y="183"/>
                  <a:pt x="64" y="181"/>
                  <a:pt x="64" y="180"/>
                </a:cubicBezTo>
                <a:cubicBezTo>
                  <a:pt x="64" y="179"/>
                  <a:pt x="64" y="178"/>
                  <a:pt x="65" y="177"/>
                </a:cubicBezTo>
                <a:cubicBezTo>
                  <a:pt x="65" y="177"/>
                  <a:pt x="65" y="176"/>
                  <a:pt x="66" y="176"/>
                </a:cubicBezTo>
                <a:cubicBezTo>
                  <a:pt x="67" y="176"/>
                  <a:pt x="67" y="176"/>
                  <a:pt x="67" y="176"/>
                </a:cubicBezTo>
                <a:cubicBezTo>
                  <a:pt x="67" y="176"/>
                  <a:pt x="67" y="176"/>
                  <a:pt x="67" y="176"/>
                </a:cubicBezTo>
                <a:cubicBezTo>
                  <a:pt x="67" y="175"/>
                  <a:pt x="68" y="175"/>
                  <a:pt x="68" y="175"/>
                </a:cubicBezTo>
                <a:cubicBezTo>
                  <a:pt x="68" y="175"/>
                  <a:pt x="68" y="175"/>
                  <a:pt x="68" y="175"/>
                </a:cubicBezTo>
                <a:cubicBezTo>
                  <a:pt x="68" y="176"/>
                  <a:pt x="68" y="176"/>
                  <a:pt x="68" y="177"/>
                </a:cubicBezTo>
                <a:cubicBezTo>
                  <a:pt x="69" y="178"/>
                  <a:pt x="69" y="178"/>
                  <a:pt x="69" y="178"/>
                </a:cubicBezTo>
                <a:cubicBezTo>
                  <a:pt x="69" y="178"/>
                  <a:pt x="69" y="178"/>
                  <a:pt x="69" y="178"/>
                </a:cubicBezTo>
                <a:cubicBezTo>
                  <a:pt x="69" y="180"/>
                  <a:pt x="69" y="180"/>
                  <a:pt x="69" y="180"/>
                </a:cubicBezTo>
                <a:cubicBezTo>
                  <a:pt x="70" y="180"/>
                  <a:pt x="70" y="180"/>
                  <a:pt x="70" y="180"/>
                </a:cubicBezTo>
                <a:cubicBezTo>
                  <a:pt x="74" y="180"/>
                  <a:pt x="74" y="180"/>
                  <a:pt x="74" y="180"/>
                </a:cubicBezTo>
                <a:cubicBezTo>
                  <a:pt x="75" y="180"/>
                  <a:pt x="75" y="180"/>
                  <a:pt x="75" y="180"/>
                </a:cubicBezTo>
                <a:cubicBezTo>
                  <a:pt x="75" y="180"/>
                  <a:pt x="75" y="180"/>
                  <a:pt x="75" y="180"/>
                </a:cubicBezTo>
                <a:cubicBezTo>
                  <a:pt x="75" y="179"/>
                  <a:pt x="75" y="179"/>
                  <a:pt x="75" y="179"/>
                </a:cubicBezTo>
                <a:cubicBezTo>
                  <a:pt x="76" y="179"/>
                  <a:pt x="78" y="178"/>
                  <a:pt x="80" y="177"/>
                </a:cubicBezTo>
                <a:cubicBezTo>
                  <a:pt x="82" y="175"/>
                  <a:pt x="84" y="175"/>
                  <a:pt x="86" y="175"/>
                </a:cubicBezTo>
                <a:cubicBezTo>
                  <a:pt x="86" y="175"/>
                  <a:pt x="86" y="175"/>
                  <a:pt x="86" y="175"/>
                </a:cubicBezTo>
                <a:cubicBezTo>
                  <a:pt x="86" y="175"/>
                  <a:pt x="86" y="175"/>
                  <a:pt x="86" y="175"/>
                </a:cubicBezTo>
                <a:cubicBezTo>
                  <a:pt x="86" y="174"/>
                  <a:pt x="86" y="174"/>
                  <a:pt x="86" y="174"/>
                </a:cubicBezTo>
                <a:cubicBezTo>
                  <a:pt x="86" y="174"/>
                  <a:pt x="86" y="174"/>
                  <a:pt x="86" y="174"/>
                </a:cubicBezTo>
                <a:cubicBezTo>
                  <a:pt x="86" y="175"/>
                  <a:pt x="86" y="175"/>
                  <a:pt x="86" y="175"/>
                </a:cubicBezTo>
                <a:cubicBezTo>
                  <a:pt x="86" y="174"/>
                  <a:pt x="86" y="174"/>
                  <a:pt x="86" y="174"/>
                </a:cubicBezTo>
                <a:cubicBezTo>
                  <a:pt x="86" y="174"/>
                  <a:pt x="86" y="174"/>
                  <a:pt x="86" y="174"/>
                </a:cubicBezTo>
                <a:cubicBezTo>
                  <a:pt x="86" y="175"/>
                  <a:pt x="86" y="175"/>
                  <a:pt x="86" y="175"/>
                </a:cubicBezTo>
                <a:cubicBezTo>
                  <a:pt x="86" y="176"/>
                  <a:pt x="86" y="178"/>
                  <a:pt x="85" y="179"/>
                </a:cubicBezTo>
                <a:cubicBezTo>
                  <a:pt x="85" y="180"/>
                  <a:pt x="84" y="181"/>
                  <a:pt x="84" y="181"/>
                </a:cubicBezTo>
                <a:cubicBezTo>
                  <a:pt x="84" y="181"/>
                  <a:pt x="84" y="182"/>
                  <a:pt x="84" y="182"/>
                </a:cubicBezTo>
                <a:cubicBezTo>
                  <a:pt x="82" y="184"/>
                  <a:pt x="82" y="184"/>
                  <a:pt x="82" y="184"/>
                </a:cubicBezTo>
                <a:cubicBezTo>
                  <a:pt x="85" y="184"/>
                  <a:pt x="85" y="184"/>
                  <a:pt x="85" y="184"/>
                </a:cubicBezTo>
                <a:cubicBezTo>
                  <a:pt x="92" y="184"/>
                  <a:pt x="92" y="184"/>
                  <a:pt x="92" y="184"/>
                </a:cubicBezTo>
                <a:cubicBezTo>
                  <a:pt x="93" y="184"/>
                  <a:pt x="93" y="184"/>
                  <a:pt x="93" y="184"/>
                </a:cubicBezTo>
                <a:cubicBezTo>
                  <a:pt x="93" y="183"/>
                  <a:pt x="93" y="183"/>
                  <a:pt x="93" y="183"/>
                </a:cubicBezTo>
                <a:cubicBezTo>
                  <a:pt x="93" y="183"/>
                  <a:pt x="93" y="183"/>
                  <a:pt x="93" y="183"/>
                </a:cubicBezTo>
                <a:cubicBezTo>
                  <a:pt x="93" y="182"/>
                  <a:pt x="94" y="181"/>
                  <a:pt x="95" y="179"/>
                </a:cubicBezTo>
                <a:cubicBezTo>
                  <a:pt x="95" y="179"/>
                  <a:pt x="96" y="178"/>
                  <a:pt x="96" y="178"/>
                </a:cubicBezTo>
                <a:cubicBezTo>
                  <a:pt x="97" y="177"/>
                  <a:pt x="97" y="177"/>
                  <a:pt x="97" y="177"/>
                </a:cubicBezTo>
                <a:cubicBezTo>
                  <a:pt x="98" y="177"/>
                  <a:pt x="98" y="177"/>
                  <a:pt x="98" y="177"/>
                </a:cubicBezTo>
                <a:cubicBezTo>
                  <a:pt x="98" y="176"/>
                  <a:pt x="98" y="176"/>
                  <a:pt x="98" y="176"/>
                </a:cubicBezTo>
                <a:cubicBezTo>
                  <a:pt x="97" y="177"/>
                  <a:pt x="97" y="177"/>
                  <a:pt x="97" y="177"/>
                </a:cubicBezTo>
                <a:cubicBezTo>
                  <a:pt x="98" y="177"/>
                  <a:pt x="98" y="178"/>
                  <a:pt x="98" y="178"/>
                </a:cubicBezTo>
                <a:cubicBezTo>
                  <a:pt x="98" y="180"/>
                  <a:pt x="97" y="181"/>
                  <a:pt x="97" y="182"/>
                </a:cubicBezTo>
                <a:cubicBezTo>
                  <a:pt x="97" y="183"/>
                  <a:pt x="96" y="183"/>
                  <a:pt x="96" y="184"/>
                </a:cubicBezTo>
                <a:cubicBezTo>
                  <a:pt x="96" y="184"/>
                  <a:pt x="96" y="184"/>
                  <a:pt x="96" y="184"/>
                </a:cubicBezTo>
                <a:cubicBezTo>
                  <a:pt x="96" y="184"/>
                  <a:pt x="96" y="184"/>
                  <a:pt x="96" y="184"/>
                </a:cubicBezTo>
                <a:cubicBezTo>
                  <a:pt x="95" y="186"/>
                  <a:pt x="95" y="186"/>
                  <a:pt x="95" y="186"/>
                </a:cubicBezTo>
                <a:cubicBezTo>
                  <a:pt x="96" y="187"/>
                  <a:pt x="96" y="187"/>
                  <a:pt x="96" y="187"/>
                </a:cubicBezTo>
                <a:cubicBezTo>
                  <a:pt x="103" y="189"/>
                  <a:pt x="103" y="189"/>
                  <a:pt x="103" y="189"/>
                </a:cubicBezTo>
                <a:cubicBezTo>
                  <a:pt x="104" y="188"/>
                  <a:pt x="104" y="188"/>
                  <a:pt x="104" y="188"/>
                </a:cubicBezTo>
                <a:cubicBezTo>
                  <a:pt x="102" y="188"/>
                  <a:pt x="102" y="188"/>
                  <a:pt x="102" y="188"/>
                </a:cubicBezTo>
                <a:cubicBezTo>
                  <a:pt x="102" y="188"/>
                  <a:pt x="103" y="190"/>
                  <a:pt x="104" y="192"/>
                </a:cubicBezTo>
                <a:cubicBezTo>
                  <a:pt x="104" y="193"/>
                  <a:pt x="105" y="194"/>
                  <a:pt x="106" y="195"/>
                </a:cubicBezTo>
                <a:cubicBezTo>
                  <a:pt x="106" y="196"/>
                  <a:pt x="108" y="196"/>
                  <a:pt x="109" y="196"/>
                </a:cubicBezTo>
                <a:cubicBezTo>
                  <a:pt x="109" y="195"/>
                  <a:pt x="109" y="195"/>
                  <a:pt x="109" y="195"/>
                </a:cubicBezTo>
                <a:cubicBezTo>
                  <a:pt x="109" y="196"/>
                  <a:pt x="109" y="196"/>
                  <a:pt x="109" y="196"/>
                </a:cubicBezTo>
                <a:cubicBezTo>
                  <a:pt x="109" y="196"/>
                  <a:pt x="110" y="196"/>
                  <a:pt x="111" y="196"/>
                </a:cubicBezTo>
                <a:cubicBezTo>
                  <a:pt x="113" y="196"/>
                  <a:pt x="114" y="196"/>
                  <a:pt x="116" y="195"/>
                </a:cubicBezTo>
                <a:cubicBezTo>
                  <a:pt x="117" y="195"/>
                  <a:pt x="118" y="195"/>
                  <a:pt x="120" y="195"/>
                </a:cubicBezTo>
                <a:cubicBezTo>
                  <a:pt x="120" y="195"/>
                  <a:pt x="120" y="195"/>
                  <a:pt x="121" y="195"/>
                </a:cubicBezTo>
                <a:cubicBezTo>
                  <a:pt x="121" y="195"/>
                  <a:pt x="121" y="195"/>
                  <a:pt x="121" y="195"/>
                </a:cubicBezTo>
                <a:cubicBezTo>
                  <a:pt x="121" y="195"/>
                  <a:pt x="121" y="195"/>
                  <a:pt x="121" y="195"/>
                </a:cubicBezTo>
                <a:cubicBezTo>
                  <a:pt x="123" y="195"/>
                  <a:pt x="123" y="195"/>
                  <a:pt x="124" y="195"/>
                </a:cubicBezTo>
                <a:cubicBezTo>
                  <a:pt x="124" y="196"/>
                  <a:pt x="124" y="196"/>
                  <a:pt x="124" y="196"/>
                </a:cubicBezTo>
                <a:cubicBezTo>
                  <a:pt x="124" y="197"/>
                  <a:pt x="124" y="197"/>
                  <a:pt x="124" y="197"/>
                </a:cubicBezTo>
                <a:cubicBezTo>
                  <a:pt x="124" y="197"/>
                  <a:pt x="124" y="197"/>
                  <a:pt x="124" y="197"/>
                </a:cubicBezTo>
                <a:cubicBezTo>
                  <a:pt x="124" y="197"/>
                  <a:pt x="124" y="197"/>
                  <a:pt x="124" y="197"/>
                </a:cubicBezTo>
                <a:cubicBezTo>
                  <a:pt x="124" y="197"/>
                  <a:pt x="124" y="197"/>
                  <a:pt x="124" y="197"/>
                </a:cubicBezTo>
                <a:cubicBezTo>
                  <a:pt x="124" y="197"/>
                  <a:pt x="124" y="197"/>
                  <a:pt x="124" y="197"/>
                </a:cubicBezTo>
                <a:cubicBezTo>
                  <a:pt x="124" y="197"/>
                  <a:pt x="124" y="197"/>
                  <a:pt x="124" y="197"/>
                </a:cubicBezTo>
                <a:cubicBezTo>
                  <a:pt x="124" y="197"/>
                  <a:pt x="124" y="197"/>
                  <a:pt x="124" y="197"/>
                </a:cubicBezTo>
                <a:cubicBezTo>
                  <a:pt x="124" y="198"/>
                  <a:pt x="124" y="198"/>
                  <a:pt x="124" y="198"/>
                </a:cubicBezTo>
                <a:cubicBezTo>
                  <a:pt x="124" y="198"/>
                  <a:pt x="124" y="198"/>
                  <a:pt x="124" y="198"/>
                </a:cubicBezTo>
                <a:cubicBezTo>
                  <a:pt x="130" y="205"/>
                  <a:pt x="130" y="205"/>
                  <a:pt x="130" y="205"/>
                </a:cubicBezTo>
                <a:cubicBezTo>
                  <a:pt x="130" y="206"/>
                  <a:pt x="130" y="206"/>
                  <a:pt x="130" y="206"/>
                </a:cubicBezTo>
                <a:cubicBezTo>
                  <a:pt x="131" y="206"/>
                  <a:pt x="131" y="206"/>
                  <a:pt x="131" y="206"/>
                </a:cubicBezTo>
                <a:cubicBezTo>
                  <a:pt x="131" y="206"/>
                  <a:pt x="131" y="206"/>
                  <a:pt x="131" y="206"/>
                </a:cubicBezTo>
                <a:cubicBezTo>
                  <a:pt x="131" y="206"/>
                  <a:pt x="131" y="206"/>
                  <a:pt x="131" y="206"/>
                </a:cubicBezTo>
                <a:cubicBezTo>
                  <a:pt x="131" y="206"/>
                  <a:pt x="131" y="206"/>
                  <a:pt x="131" y="206"/>
                </a:cubicBezTo>
                <a:cubicBezTo>
                  <a:pt x="131" y="206"/>
                  <a:pt x="131" y="206"/>
                  <a:pt x="131" y="206"/>
                </a:cubicBezTo>
                <a:cubicBezTo>
                  <a:pt x="131" y="206"/>
                  <a:pt x="131" y="206"/>
                  <a:pt x="131" y="206"/>
                </a:cubicBezTo>
                <a:cubicBezTo>
                  <a:pt x="131" y="206"/>
                  <a:pt x="134" y="206"/>
                  <a:pt x="138" y="209"/>
                </a:cubicBezTo>
                <a:cubicBezTo>
                  <a:pt x="138" y="210"/>
                  <a:pt x="138" y="210"/>
                  <a:pt x="138" y="210"/>
                </a:cubicBezTo>
                <a:cubicBezTo>
                  <a:pt x="138" y="210"/>
                  <a:pt x="138" y="211"/>
                  <a:pt x="137" y="212"/>
                </a:cubicBezTo>
                <a:cubicBezTo>
                  <a:pt x="136" y="213"/>
                  <a:pt x="135" y="214"/>
                  <a:pt x="134" y="215"/>
                </a:cubicBezTo>
                <a:cubicBezTo>
                  <a:pt x="133" y="216"/>
                  <a:pt x="133" y="217"/>
                  <a:pt x="133" y="218"/>
                </a:cubicBezTo>
                <a:cubicBezTo>
                  <a:pt x="133" y="220"/>
                  <a:pt x="133" y="222"/>
                  <a:pt x="133" y="222"/>
                </a:cubicBezTo>
                <a:cubicBezTo>
                  <a:pt x="135" y="222"/>
                  <a:pt x="135" y="222"/>
                  <a:pt x="135" y="222"/>
                </a:cubicBezTo>
                <a:cubicBezTo>
                  <a:pt x="133" y="221"/>
                  <a:pt x="133" y="221"/>
                  <a:pt x="133" y="221"/>
                </a:cubicBezTo>
                <a:cubicBezTo>
                  <a:pt x="132" y="228"/>
                  <a:pt x="132" y="228"/>
                  <a:pt x="132" y="228"/>
                </a:cubicBezTo>
                <a:cubicBezTo>
                  <a:pt x="133" y="228"/>
                  <a:pt x="133" y="228"/>
                  <a:pt x="133" y="228"/>
                </a:cubicBezTo>
                <a:cubicBezTo>
                  <a:pt x="133" y="227"/>
                  <a:pt x="133" y="227"/>
                  <a:pt x="133" y="227"/>
                </a:cubicBezTo>
                <a:cubicBezTo>
                  <a:pt x="133" y="227"/>
                  <a:pt x="132" y="227"/>
                  <a:pt x="130" y="227"/>
                </a:cubicBezTo>
                <a:cubicBezTo>
                  <a:pt x="129" y="228"/>
                  <a:pt x="129" y="228"/>
                  <a:pt x="128" y="228"/>
                </a:cubicBezTo>
                <a:cubicBezTo>
                  <a:pt x="127" y="229"/>
                  <a:pt x="126" y="229"/>
                  <a:pt x="125" y="230"/>
                </a:cubicBezTo>
                <a:cubicBezTo>
                  <a:pt x="127" y="231"/>
                  <a:pt x="127" y="231"/>
                  <a:pt x="127" y="231"/>
                </a:cubicBezTo>
                <a:cubicBezTo>
                  <a:pt x="126" y="230"/>
                  <a:pt x="126" y="230"/>
                  <a:pt x="126" y="230"/>
                </a:cubicBezTo>
                <a:cubicBezTo>
                  <a:pt x="124" y="231"/>
                  <a:pt x="124" y="233"/>
                  <a:pt x="124" y="234"/>
                </a:cubicBezTo>
                <a:cubicBezTo>
                  <a:pt x="124" y="235"/>
                  <a:pt x="124" y="236"/>
                  <a:pt x="124" y="236"/>
                </a:cubicBezTo>
                <a:cubicBezTo>
                  <a:pt x="125" y="237"/>
                  <a:pt x="126" y="237"/>
                  <a:pt x="127" y="238"/>
                </a:cubicBezTo>
                <a:cubicBezTo>
                  <a:pt x="127" y="238"/>
                  <a:pt x="128" y="238"/>
                  <a:pt x="128" y="238"/>
                </a:cubicBezTo>
                <a:cubicBezTo>
                  <a:pt x="128" y="237"/>
                  <a:pt x="128" y="237"/>
                  <a:pt x="128" y="237"/>
                </a:cubicBezTo>
                <a:cubicBezTo>
                  <a:pt x="127" y="238"/>
                  <a:pt x="127" y="238"/>
                  <a:pt x="127" y="238"/>
                </a:cubicBezTo>
                <a:cubicBezTo>
                  <a:pt x="128" y="238"/>
                  <a:pt x="133" y="241"/>
                  <a:pt x="139" y="241"/>
                </a:cubicBezTo>
                <a:cubicBezTo>
                  <a:pt x="139" y="239"/>
                  <a:pt x="139" y="239"/>
                  <a:pt x="139" y="239"/>
                </a:cubicBezTo>
                <a:cubicBezTo>
                  <a:pt x="138" y="241"/>
                  <a:pt x="138" y="241"/>
                  <a:pt x="138" y="241"/>
                </a:cubicBezTo>
                <a:cubicBezTo>
                  <a:pt x="139" y="241"/>
                  <a:pt x="140" y="241"/>
                  <a:pt x="141" y="241"/>
                </a:cubicBezTo>
                <a:cubicBezTo>
                  <a:pt x="143" y="241"/>
                  <a:pt x="145" y="241"/>
                  <a:pt x="147" y="240"/>
                </a:cubicBezTo>
                <a:cubicBezTo>
                  <a:pt x="148" y="240"/>
                  <a:pt x="148" y="240"/>
                  <a:pt x="149" y="240"/>
                </a:cubicBezTo>
                <a:cubicBezTo>
                  <a:pt x="149" y="239"/>
                  <a:pt x="149" y="239"/>
                  <a:pt x="149" y="239"/>
                </a:cubicBezTo>
                <a:cubicBezTo>
                  <a:pt x="150" y="239"/>
                  <a:pt x="150" y="239"/>
                  <a:pt x="150" y="239"/>
                </a:cubicBezTo>
                <a:cubicBezTo>
                  <a:pt x="150" y="239"/>
                  <a:pt x="150" y="239"/>
                  <a:pt x="150" y="239"/>
                </a:cubicBezTo>
                <a:cubicBezTo>
                  <a:pt x="150" y="239"/>
                  <a:pt x="150" y="239"/>
                  <a:pt x="150" y="239"/>
                </a:cubicBezTo>
                <a:cubicBezTo>
                  <a:pt x="150" y="239"/>
                  <a:pt x="150" y="239"/>
                  <a:pt x="150" y="239"/>
                </a:cubicBezTo>
                <a:cubicBezTo>
                  <a:pt x="150" y="239"/>
                  <a:pt x="150" y="239"/>
                  <a:pt x="150" y="239"/>
                </a:cubicBezTo>
                <a:cubicBezTo>
                  <a:pt x="150" y="239"/>
                  <a:pt x="150" y="239"/>
                  <a:pt x="150" y="239"/>
                </a:cubicBezTo>
                <a:cubicBezTo>
                  <a:pt x="150" y="239"/>
                  <a:pt x="150" y="239"/>
                  <a:pt x="150" y="239"/>
                </a:cubicBezTo>
                <a:cubicBezTo>
                  <a:pt x="151" y="239"/>
                  <a:pt x="151" y="239"/>
                  <a:pt x="151" y="239"/>
                </a:cubicBezTo>
                <a:cubicBezTo>
                  <a:pt x="151" y="238"/>
                  <a:pt x="151" y="238"/>
                  <a:pt x="151" y="238"/>
                </a:cubicBezTo>
                <a:cubicBezTo>
                  <a:pt x="151" y="237"/>
                  <a:pt x="151" y="236"/>
                  <a:pt x="150" y="235"/>
                </a:cubicBezTo>
                <a:cubicBezTo>
                  <a:pt x="150" y="235"/>
                  <a:pt x="149" y="234"/>
                  <a:pt x="149" y="234"/>
                </a:cubicBezTo>
                <a:cubicBezTo>
                  <a:pt x="148" y="235"/>
                  <a:pt x="148" y="235"/>
                  <a:pt x="148" y="235"/>
                </a:cubicBezTo>
                <a:cubicBezTo>
                  <a:pt x="149" y="236"/>
                  <a:pt x="149" y="236"/>
                  <a:pt x="149" y="236"/>
                </a:cubicBezTo>
                <a:cubicBezTo>
                  <a:pt x="151" y="235"/>
                  <a:pt x="152" y="234"/>
                  <a:pt x="153" y="233"/>
                </a:cubicBezTo>
                <a:cubicBezTo>
                  <a:pt x="153" y="233"/>
                  <a:pt x="154" y="233"/>
                  <a:pt x="155" y="233"/>
                </a:cubicBezTo>
                <a:cubicBezTo>
                  <a:pt x="157" y="233"/>
                  <a:pt x="157" y="233"/>
                  <a:pt x="157" y="233"/>
                </a:cubicBezTo>
                <a:cubicBezTo>
                  <a:pt x="157" y="231"/>
                  <a:pt x="157" y="231"/>
                  <a:pt x="157" y="231"/>
                </a:cubicBezTo>
                <a:cubicBezTo>
                  <a:pt x="156" y="229"/>
                  <a:pt x="156" y="225"/>
                  <a:pt x="155" y="223"/>
                </a:cubicBezTo>
                <a:cubicBezTo>
                  <a:pt x="154" y="221"/>
                  <a:pt x="153" y="220"/>
                  <a:pt x="152" y="219"/>
                </a:cubicBezTo>
                <a:cubicBezTo>
                  <a:pt x="151" y="218"/>
                  <a:pt x="149" y="217"/>
                  <a:pt x="147" y="217"/>
                </a:cubicBezTo>
                <a:cubicBezTo>
                  <a:pt x="146" y="217"/>
                  <a:pt x="145" y="217"/>
                  <a:pt x="144" y="218"/>
                </a:cubicBezTo>
                <a:cubicBezTo>
                  <a:pt x="144" y="219"/>
                  <a:pt x="144" y="219"/>
                  <a:pt x="144" y="219"/>
                </a:cubicBezTo>
                <a:cubicBezTo>
                  <a:pt x="146" y="218"/>
                  <a:pt x="146" y="218"/>
                  <a:pt x="146" y="218"/>
                </a:cubicBezTo>
                <a:cubicBezTo>
                  <a:pt x="145" y="218"/>
                  <a:pt x="145" y="217"/>
                  <a:pt x="145" y="216"/>
                </a:cubicBezTo>
                <a:cubicBezTo>
                  <a:pt x="145" y="215"/>
                  <a:pt x="145" y="214"/>
                  <a:pt x="146" y="214"/>
                </a:cubicBezTo>
                <a:cubicBezTo>
                  <a:pt x="146" y="213"/>
                  <a:pt x="146" y="213"/>
                  <a:pt x="147" y="212"/>
                </a:cubicBezTo>
                <a:cubicBezTo>
                  <a:pt x="147" y="211"/>
                  <a:pt x="147" y="211"/>
                  <a:pt x="147" y="211"/>
                </a:cubicBezTo>
                <a:cubicBezTo>
                  <a:pt x="146" y="212"/>
                  <a:pt x="146" y="212"/>
                  <a:pt x="146" y="212"/>
                </a:cubicBezTo>
                <a:cubicBezTo>
                  <a:pt x="146" y="212"/>
                  <a:pt x="147" y="213"/>
                  <a:pt x="147" y="214"/>
                </a:cubicBezTo>
                <a:cubicBezTo>
                  <a:pt x="147" y="214"/>
                  <a:pt x="148" y="215"/>
                  <a:pt x="149" y="216"/>
                </a:cubicBezTo>
                <a:cubicBezTo>
                  <a:pt x="151" y="218"/>
                  <a:pt x="151" y="218"/>
                  <a:pt x="151" y="218"/>
                </a:cubicBezTo>
                <a:cubicBezTo>
                  <a:pt x="151" y="215"/>
                  <a:pt x="151" y="215"/>
                  <a:pt x="151" y="215"/>
                </a:cubicBezTo>
                <a:cubicBezTo>
                  <a:pt x="151" y="214"/>
                  <a:pt x="152" y="213"/>
                  <a:pt x="153" y="212"/>
                </a:cubicBezTo>
                <a:cubicBezTo>
                  <a:pt x="154" y="211"/>
                  <a:pt x="156" y="210"/>
                  <a:pt x="158" y="209"/>
                </a:cubicBezTo>
                <a:cubicBezTo>
                  <a:pt x="159" y="208"/>
                  <a:pt x="161" y="206"/>
                  <a:pt x="162" y="203"/>
                </a:cubicBezTo>
                <a:cubicBezTo>
                  <a:pt x="162" y="201"/>
                  <a:pt x="162" y="201"/>
                  <a:pt x="162" y="201"/>
                </a:cubicBezTo>
                <a:cubicBezTo>
                  <a:pt x="160" y="201"/>
                  <a:pt x="160" y="201"/>
                  <a:pt x="160" y="201"/>
                </a:cubicBezTo>
                <a:cubicBezTo>
                  <a:pt x="156" y="203"/>
                  <a:pt x="156" y="203"/>
                  <a:pt x="156" y="203"/>
                </a:cubicBezTo>
                <a:cubicBezTo>
                  <a:pt x="156" y="204"/>
                  <a:pt x="156" y="204"/>
                  <a:pt x="156" y="204"/>
                </a:cubicBezTo>
                <a:cubicBezTo>
                  <a:pt x="158" y="204"/>
                  <a:pt x="158" y="204"/>
                  <a:pt x="158" y="204"/>
                </a:cubicBezTo>
                <a:cubicBezTo>
                  <a:pt x="158" y="203"/>
                  <a:pt x="157" y="202"/>
                  <a:pt x="157" y="201"/>
                </a:cubicBezTo>
                <a:cubicBezTo>
                  <a:pt x="157" y="198"/>
                  <a:pt x="159" y="196"/>
                  <a:pt x="161" y="193"/>
                </a:cubicBezTo>
                <a:cubicBezTo>
                  <a:pt x="162" y="192"/>
                  <a:pt x="163" y="191"/>
                  <a:pt x="164" y="190"/>
                </a:cubicBezTo>
                <a:cubicBezTo>
                  <a:pt x="165" y="189"/>
                  <a:pt x="166" y="187"/>
                  <a:pt x="166" y="185"/>
                </a:cubicBezTo>
                <a:cubicBezTo>
                  <a:pt x="166" y="180"/>
                  <a:pt x="166" y="173"/>
                  <a:pt x="163" y="168"/>
                </a:cubicBezTo>
                <a:cubicBezTo>
                  <a:pt x="160" y="164"/>
                  <a:pt x="158" y="159"/>
                  <a:pt x="158" y="154"/>
                </a:cubicBezTo>
                <a:cubicBezTo>
                  <a:pt x="155" y="154"/>
                  <a:pt x="155" y="154"/>
                  <a:pt x="155" y="154"/>
                </a:cubicBezTo>
                <a:cubicBezTo>
                  <a:pt x="155" y="154"/>
                  <a:pt x="155" y="154"/>
                  <a:pt x="155" y="154"/>
                </a:cubicBezTo>
                <a:cubicBezTo>
                  <a:pt x="156" y="154"/>
                  <a:pt x="156" y="154"/>
                  <a:pt x="156" y="154"/>
                </a:cubicBezTo>
                <a:cubicBezTo>
                  <a:pt x="155" y="154"/>
                  <a:pt x="155" y="154"/>
                  <a:pt x="155" y="154"/>
                </a:cubicBezTo>
                <a:cubicBezTo>
                  <a:pt x="155" y="154"/>
                  <a:pt x="155" y="154"/>
                  <a:pt x="155" y="154"/>
                </a:cubicBezTo>
                <a:cubicBezTo>
                  <a:pt x="156" y="154"/>
                  <a:pt x="156" y="154"/>
                  <a:pt x="156" y="154"/>
                </a:cubicBezTo>
                <a:cubicBezTo>
                  <a:pt x="155" y="154"/>
                  <a:pt x="155" y="154"/>
                  <a:pt x="155" y="154"/>
                </a:cubicBezTo>
                <a:cubicBezTo>
                  <a:pt x="156" y="154"/>
                  <a:pt x="156" y="154"/>
                  <a:pt x="156" y="154"/>
                </a:cubicBezTo>
                <a:cubicBezTo>
                  <a:pt x="155" y="153"/>
                  <a:pt x="155" y="153"/>
                  <a:pt x="155" y="153"/>
                </a:cubicBezTo>
                <a:cubicBezTo>
                  <a:pt x="155" y="154"/>
                  <a:pt x="155" y="154"/>
                  <a:pt x="155" y="154"/>
                </a:cubicBezTo>
                <a:cubicBezTo>
                  <a:pt x="156" y="154"/>
                  <a:pt x="156" y="154"/>
                  <a:pt x="156" y="154"/>
                </a:cubicBezTo>
                <a:cubicBezTo>
                  <a:pt x="155" y="153"/>
                  <a:pt x="155" y="153"/>
                  <a:pt x="155" y="153"/>
                </a:cubicBezTo>
                <a:cubicBezTo>
                  <a:pt x="156" y="154"/>
                  <a:pt x="156" y="154"/>
                  <a:pt x="156" y="154"/>
                </a:cubicBezTo>
                <a:cubicBezTo>
                  <a:pt x="156" y="153"/>
                  <a:pt x="156" y="153"/>
                  <a:pt x="156" y="153"/>
                </a:cubicBezTo>
                <a:cubicBezTo>
                  <a:pt x="155" y="153"/>
                  <a:pt x="155" y="153"/>
                  <a:pt x="155" y="153"/>
                </a:cubicBezTo>
                <a:cubicBezTo>
                  <a:pt x="156" y="154"/>
                  <a:pt x="156" y="154"/>
                  <a:pt x="156" y="154"/>
                </a:cubicBezTo>
                <a:cubicBezTo>
                  <a:pt x="156" y="153"/>
                  <a:pt x="156" y="153"/>
                  <a:pt x="156" y="153"/>
                </a:cubicBezTo>
                <a:cubicBezTo>
                  <a:pt x="156" y="154"/>
                  <a:pt x="156" y="154"/>
                  <a:pt x="156" y="154"/>
                </a:cubicBezTo>
                <a:cubicBezTo>
                  <a:pt x="157" y="153"/>
                  <a:pt x="157" y="153"/>
                  <a:pt x="157" y="153"/>
                </a:cubicBezTo>
                <a:cubicBezTo>
                  <a:pt x="157" y="153"/>
                  <a:pt x="157" y="153"/>
                  <a:pt x="156" y="153"/>
                </a:cubicBezTo>
                <a:cubicBezTo>
                  <a:pt x="156" y="154"/>
                  <a:pt x="156" y="154"/>
                  <a:pt x="156" y="154"/>
                </a:cubicBezTo>
                <a:cubicBezTo>
                  <a:pt x="157" y="153"/>
                  <a:pt x="157" y="153"/>
                  <a:pt x="157" y="153"/>
                </a:cubicBezTo>
                <a:cubicBezTo>
                  <a:pt x="157" y="154"/>
                  <a:pt x="157" y="154"/>
                  <a:pt x="157" y="154"/>
                </a:cubicBezTo>
                <a:cubicBezTo>
                  <a:pt x="157" y="154"/>
                  <a:pt x="157" y="154"/>
                  <a:pt x="157" y="154"/>
                </a:cubicBezTo>
                <a:cubicBezTo>
                  <a:pt x="157" y="153"/>
                  <a:pt x="157" y="153"/>
                  <a:pt x="157" y="153"/>
                </a:cubicBezTo>
                <a:cubicBezTo>
                  <a:pt x="157" y="154"/>
                  <a:pt x="157" y="154"/>
                  <a:pt x="157" y="154"/>
                </a:cubicBezTo>
                <a:cubicBezTo>
                  <a:pt x="157" y="154"/>
                  <a:pt x="157" y="154"/>
                  <a:pt x="157" y="154"/>
                </a:cubicBezTo>
                <a:cubicBezTo>
                  <a:pt x="157" y="154"/>
                  <a:pt x="157" y="154"/>
                  <a:pt x="157" y="154"/>
                </a:cubicBezTo>
                <a:cubicBezTo>
                  <a:pt x="157" y="154"/>
                  <a:pt x="157" y="154"/>
                  <a:pt x="157" y="154"/>
                </a:cubicBezTo>
                <a:cubicBezTo>
                  <a:pt x="157" y="154"/>
                  <a:pt x="157" y="154"/>
                  <a:pt x="157" y="154"/>
                </a:cubicBezTo>
                <a:cubicBezTo>
                  <a:pt x="157" y="154"/>
                  <a:pt x="157" y="154"/>
                  <a:pt x="157" y="154"/>
                </a:cubicBezTo>
                <a:cubicBezTo>
                  <a:pt x="157" y="154"/>
                  <a:pt x="157" y="154"/>
                  <a:pt x="157" y="154"/>
                </a:cubicBezTo>
                <a:cubicBezTo>
                  <a:pt x="157" y="153"/>
                  <a:pt x="157" y="153"/>
                  <a:pt x="157" y="151"/>
                </a:cubicBezTo>
                <a:cubicBezTo>
                  <a:pt x="156" y="150"/>
                  <a:pt x="155" y="148"/>
                  <a:pt x="155" y="146"/>
                </a:cubicBezTo>
                <a:cubicBezTo>
                  <a:pt x="154" y="144"/>
                  <a:pt x="154" y="143"/>
                  <a:pt x="154" y="143"/>
                </a:cubicBezTo>
                <a:cubicBezTo>
                  <a:pt x="152" y="143"/>
                  <a:pt x="152" y="143"/>
                  <a:pt x="152" y="143"/>
                </a:cubicBezTo>
                <a:cubicBezTo>
                  <a:pt x="152" y="145"/>
                  <a:pt x="152" y="145"/>
                  <a:pt x="152" y="145"/>
                </a:cubicBezTo>
                <a:cubicBezTo>
                  <a:pt x="155" y="145"/>
                  <a:pt x="156" y="144"/>
                  <a:pt x="158" y="144"/>
                </a:cubicBezTo>
                <a:cubicBezTo>
                  <a:pt x="159" y="145"/>
                  <a:pt x="161" y="145"/>
                  <a:pt x="162" y="146"/>
                </a:cubicBezTo>
                <a:cubicBezTo>
                  <a:pt x="164" y="144"/>
                  <a:pt x="164" y="144"/>
                  <a:pt x="164" y="144"/>
                </a:cubicBezTo>
                <a:cubicBezTo>
                  <a:pt x="164" y="143"/>
                  <a:pt x="164" y="143"/>
                  <a:pt x="163" y="142"/>
                </a:cubicBezTo>
                <a:cubicBezTo>
                  <a:pt x="163" y="141"/>
                  <a:pt x="163" y="139"/>
                  <a:pt x="162" y="138"/>
                </a:cubicBezTo>
                <a:cubicBezTo>
                  <a:pt x="160" y="139"/>
                  <a:pt x="160" y="139"/>
                  <a:pt x="160" y="139"/>
                </a:cubicBezTo>
                <a:cubicBezTo>
                  <a:pt x="160" y="141"/>
                  <a:pt x="160" y="141"/>
                  <a:pt x="160" y="141"/>
                </a:cubicBezTo>
                <a:cubicBezTo>
                  <a:pt x="165" y="141"/>
                  <a:pt x="174" y="143"/>
                  <a:pt x="177" y="146"/>
                </a:cubicBezTo>
                <a:cubicBezTo>
                  <a:pt x="180" y="147"/>
                  <a:pt x="180" y="147"/>
                  <a:pt x="180" y="147"/>
                </a:cubicBezTo>
                <a:cubicBezTo>
                  <a:pt x="180" y="145"/>
                  <a:pt x="180" y="145"/>
                  <a:pt x="180" y="145"/>
                </a:cubicBezTo>
                <a:cubicBezTo>
                  <a:pt x="180" y="142"/>
                  <a:pt x="180" y="142"/>
                  <a:pt x="180" y="142"/>
                </a:cubicBezTo>
                <a:cubicBezTo>
                  <a:pt x="178" y="142"/>
                  <a:pt x="178" y="142"/>
                  <a:pt x="178" y="142"/>
                </a:cubicBezTo>
                <a:cubicBezTo>
                  <a:pt x="178" y="143"/>
                  <a:pt x="178" y="143"/>
                  <a:pt x="178" y="143"/>
                </a:cubicBezTo>
                <a:cubicBezTo>
                  <a:pt x="178" y="144"/>
                  <a:pt x="179" y="144"/>
                  <a:pt x="179" y="144"/>
                </a:cubicBezTo>
                <a:cubicBezTo>
                  <a:pt x="182" y="144"/>
                  <a:pt x="184" y="142"/>
                  <a:pt x="186" y="141"/>
                </a:cubicBezTo>
                <a:cubicBezTo>
                  <a:pt x="188" y="140"/>
                  <a:pt x="190" y="139"/>
                  <a:pt x="191" y="139"/>
                </a:cubicBezTo>
                <a:cubicBezTo>
                  <a:pt x="192" y="139"/>
                  <a:pt x="193" y="139"/>
                  <a:pt x="195" y="140"/>
                </a:cubicBezTo>
                <a:cubicBezTo>
                  <a:pt x="195" y="141"/>
                  <a:pt x="195" y="141"/>
                  <a:pt x="195" y="141"/>
                </a:cubicBezTo>
                <a:cubicBezTo>
                  <a:pt x="195" y="141"/>
                  <a:pt x="195" y="141"/>
                  <a:pt x="195" y="141"/>
                </a:cubicBezTo>
                <a:cubicBezTo>
                  <a:pt x="196" y="141"/>
                  <a:pt x="196" y="141"/>
                  <a:pt x="196" y="141"/>
                </a:cubicBezTo>
                <a:cubicBezTo>
                  <a:pt x="197" y="141"/>
                  <a:pt x="198" y="140"/>
                  <a:pt x="198" y="140"/>
                </a:cubicBezTo>
                <a:cubicBezTo>
                  <a:pt x="200" y="138"/>
                  <a:pt x="201" y="136"/>
                  <a:pt x="201" y="133"/>
                </a:cubicBezTo>
                <a:cubicBezTo>
                  <a:pt x="201" y="131"/>
                  <a:pt x="200" y="129"/>
                  <a:pt x="199" y="128"/>
                </a:cubicBezTo>
                <a:cubicBezTo>
                  <a:pt x="198" y="126"/>
                  <a:pt x="196" y="126"/>
                  <a:pt x="193" y="126"/>
                </a:cubicBezTo>
                <a:cubicBezTo>
                  <a:pt x="193" y="127"/>
                  <a:pt x="193" y="127"/>
                  <a:pt x="193" y="127"/>
                </a:cubicBezTo>
                <a:cubicBezTo>
                  <a:pt x="194" y="128"/>
                  <a:pt x="194" y="128"/>
                  <a:pt x="194" y="128"/>
                </a:cubicBezTo>
                <a:cubicBezTo>
                  <a:pt x="195" y="126"/>
                  <a:pt x="197" y="124"/>
                  <a:pt x="198" y="123"/>
                </a:cubicBezTo>
                <a:cubicBezTo>
                  <a:pt x="200" y="122"/>
                  <a:pt x="201" y="122"/>
                  <a:pt x="204" y="122"/>
                </a:cubicBezTo>
                <a:cubicBezTo>
                  <a:pt x="204" y="122"/>
                  <a:pt x="204" y="122"/>
                  <a:pt x="204" y="122"/>
                </a:cubicBezTo>
                <a:cubicBezTo>
                  <a:pt x="205" y="121"/>
                  <a:pt x="205" y="121"/>
                  <a:pt x="205" y="121"/>
                </a:cubicBezTo>
                <a:cubicBezTo>
                  <a:pt x="205" y="121"/>
                  <a:pt x="207" y="119"/>
                  <a:pt x="210" y="117"/>
                </a:cubicBezTo>
                <a:cubicBezTo>
                  <a:pt x="211" y="115"/>
                  <a:pt x="213" y="114"/>
                  <a:pt x="214" y="113"/>
                </a:cubicBezTo>
                <a:cubicBezTo>
                  <a:pt x="215" y="112"/>
                  <a:pt x="216" y="111"/>
                  <a:pt x="216" y="111"/>
                </a:cubicBezTo>
                <a:cubicBezTo>
                  <a:pt x="219" y="110"/>
                  <a:pt x="219" y="110"/>
                  <a:pt x="219" y="110"/>
                </a:cubicBezTo>
                <a:cubicBezTo>
                  <a:pt x="217" y="108"/>
                  <a:pt x="217" y="108"/>
                  <a:pt x="217" y="108"/>
                </a:cubicBezTo>
                <a:cubicBezTo>
                  <a:pt x="216" y="108"/>
                  <a:pt x="215" y="107"/>
                  <a:pt x="215" y="107"/>
                </a:cubicBezTo>
                <a:cubicBezTo>
                  <a:pt x="215" y="106"/>
                  <a:pt x="215" y="106"/>
                  <a:pt x="215" y="105"/>
                </a:cubicBezTo>
                <a:cubicBezTo>
                  <a:pt x="215" y="103"/>
                  <a:pt x="215" y="100"/>
                  <a:pt x="215" y="98"/>
                </a:cubicBezTo>
                <a:cubicBezTo>
                  <a:pt x="215" y="95"/>
                  <a:pt x="215" y="91"/>
                  <a:pt x="211" y="88"/>
                </a:cubicBezTo>
                <a:cubicBezTo>
                  <a:pt x="210" y="87"/>
                  <a:pt x="210" y="87"/>
                  <a:pt x="210" y="87"/>
                </a:cubicBezTo>
                <a:cubicBezTo>
                  <a:pt x="209" y="89"/>
                  <a:pt x="209" y="89"/>
                  <a:pt x="209" y="89"/>
                </a:cubicBezTo>
                <a:cubicBezTo>
                  <a:pt x="209" y="90"/>
                  <a:pt x="208" y="90"/>
                  <a:pt x="208" y="91"/>
                </a:cubicBezTo>
                <a:cubicBezTo>
                  <a:pt x="207" y="91"/>
                  <a:pt x="206" y="91"/>
                  <a:pt x="205" y="91"/>
                </a:cubicBezTo>
                <a:cubicBezTo>
                  <a:pt x="204" y="91"/>
                  <a:pt x="201" y="90"/>
                  <a:pt x="200" y="89"/>
                </a:cubicBezTo>
                <a:cubicBezTo>
                  <a:pt x="198" y="88"/>
                  <a:pt x="197" y="86"/>
                  <a:pt x="197" y="85"/>
                </a:cubicBezTo>
                <a:cubicBezTo>
                  <a:pt x="197" y="84"/>
                  <a:pt x="197" y="84"/>
                  <a:pt x="198" y="83"/>
                </a:cubicBezTo>
                <a:cubicBezTo>
                  <a:pt x="198" y="82"/>
                  <a:pt x="199" y="82"/>
                  <a:pt x="200" y="81"/>
                </a:cubicBezTo>
                <a:cubicBezTo>
                  <a:pt x="202" y="81"/>
                  <a:pt x="202" y="81"/>
                  <a:pt x="202" y="81"/>
                </a:cubicBezTo>
                <a:cubicBezTo>
                  <a:pt x="201" y="79"/>
                  <a:pt x="201" y="79"/>
                  <a:pt x="201" y="79"/>
                </a:cubicBezTo>
                <a:cubicBezTo>
                  <a:pt x="200" y="77"/>
                  <a:pt x="199" y="76"/>
                  <a:pt x="199" y="75"/>
                </a:cubicBezTo>
                <a:cubicBezTo>
                  <a:pt x="200" y="75"/>
                  <a:pt x="200" y="75"/>
                  <a:pt x="200" y="75"/>
                </a:cubicBezTo>
                <a:cubicBezTo>
                  <a:pt x="199" y="75"/>
                  <a:pt x="199" y="75"/>
                  <a:pt x="199" y="75"/>
                </a:cubicBezTo>
                <a:cubicBezTo>
                  <a:pt x="199" y="75"/>
                  <a:pt x="199" y="75"/>
                  <a:pt x="199" y="75"/>
                </a:cubicBezTo>
                <a:cubicBezTo>
                  <a:pt x="200" y="75"/>
                  <a:pt x="200" y="75"/>
                  <a:pt x="200" y="75"/>
                </a:cubicBezTo>
                <a:cubicBezTo>
                  <a:pt x="199" y="75"/>
                  <a:pt x="199" y="75"/>
                  <a:pt x="199" y="75"/>
                </a:cubicBezTo>
                <a:cubicBezTo>
                  <a:pt x="199" y="75"/>
                  <a:pt x="199" y="75"/>
                  <a:pt x="199" y="75"/>
                </a:cubicBezTo>
                <a:cubicBezTo>
                  <a:pt x="200" y="75"/>
                  <a:pt x="200" y="75"/>
                  <a:pt x="200" y="75"/>
                </a:cubicBezTo>
                <a:cubicBezTo>
                  <a:pt x="200" y="75"/>
                  <a:pt x="200" y="75"/>
                  <a:pt x="200" y="75"/>
                </a:cubicBezTo>
                <a:cubicBezTo>
                  <a:pt x="202" y="75"/>
                  <a:pt x="204" y="76"/>
                  <a:pt x="206" y="76"/>
                </a:cubicBezTo>
                <a:cubicBezTo>
                  <a:pt x="208" y="77"/>
                  <a:pt x="210" y="77"/>
                  <a:pt x="212" y="77"/>
                </a:cubicBezTo>
                <a:cubicBezTo>
                  <a:pt x="213" y="77"/>
                  <a:pt x="213" y="77"/>
                  <a:pt x="214" y="77"/>
                </a:cubicBezTo>
                <a:cubicBezTo>
                  <a:pt x="214" y="77"/>
                  <a:pt x="214" y="77"/>
                  <a:pt x="214" y="77"/>
                </a:cubicBezTo>
                <a:cubicBezTo>
                  <a:pt x="214" y="77"/>
                  <a:pt x="214" y="77"/>
                  <a:pt x="214" y="77"/>
                </a:cubicBezTo>
                <a:cubicBezTo>
                  <a:pt x="216" y="76"/>
                  <a:pt x="217" y="75"/>
                  <a:pt x="218" y="73"/>
                </a:cubicBezTo>
                <a:cubicBezTo>
                  <a:pt x="219" y="70"/>
                  <a:pt x="219" y="67"/>
                  <a:pt x="219" y="65"/>
                </a:cubicBezTo>
                <a:cubicBezTo>
                  <a:pt x="219" y="62"/>
                  <a:pt x="220" y="59"/>
                  <a:pt x="221" y="58"/>
                </a:cubicBezTo>
                <a:cubicBezTo>
                  <a:pt x="221" y="58"/>
                  <a:pt x="221" y="58"/>
                  <a:pt x="221" y="58"/>
                </a:cubicBezTo>
                <a:cubicBezTo>
                  <a:pt x="221" y="58"/>
                  <a:pt x="221" y="58"/>
                  <a:pt x="221" y="58"/>
                </a:cubicBezTo>
                <a:cubicBezTo>
                  <a:pt x="223" y="54"/>
                  <a:pt x="227" y="48"/>
                  <a:pt x="227" y="43"/>
                </a:cubicBezTo>
                <a:cubicBezTo>
                  <a:pt x="227" y="42"/>
                  <a:pt x="227" y="41"/>
                  <a:pt x="227" y="40"/>
                </a:cubicBezTo>
                <a:cubicBezTo>
                  <a:pt x="225" y="41"/>
                  <a:pt x="225" y="41"/>
                  <a:pt x="225" y="41"/>
                </a:cubicBezTo>
                <a:cubicBezTo>
                  <a:pt x="227" y="41"/>
                  <a:pt x="227" y="41"/>
                  <a:pt x="227" y="41"/>
                </a:cubicBezTo>
                <a:cubicBezTo>
                  <a:pt x="227" y="39"/>
                  <a:pt x="227" y="37"/>
                  <a:pt x="228" y="34"/>
                </a:cubicBezTo>
                <a:cubicBezTo>
                  <a:pt x="229" y="32"/>
                  <a:pt x="229" y="29"/>
                  <a:pt x="229" y="26"/>
                </a:cubicBezTo>
                <a:cubicBezTo>
                  <a:pt x="229" y="25"/>
                  <a:pt x="229" y="25"/>
                  <a:pt x="229" y="25"/>
                </a:cubicBezTo>
                <a:cubicBezTo>
                  <a:pt x="228" y="24"/>
                  <a:pt x="228" y="24"/>
                  <a:pt x="228" y="24"/>
                </a:cubicBezTo>
                <a:cubicBezTo>
                  <a:pt x="228" y="26"/>
                  <a:pt x="228" y="26"/>
                  <a:pt x="228" y="26"/>
                </a:cubicBezTo>
                <a:cubicBezTo>
                  <a:pt x="226" y="26"/>
                  <a:pt x="226" y="26"/>
                  <a:pt x="226" y="26"/>
                </a:cubicBezTo>
                <a:cubicBezTo>
                  <a:pt x="226" y="28"/>
                  <a:pt x="226" y="31"/>
                  <a:pt x="225" y="33"/>
                </a:cubicBezTo>
                <a:cubicBezTo>
                  <a:pt x="224" y="36"/>
                  <a:pt x="224" y="38"/>
                  <a:pt x="224" y="41"/>
                </a:cubicBezTo>
                <a:cubicBezTo>
                  <a:pt x="224" y="41"/>
                  <a:pt x="224" y="41"/>
                  <a:pt x="224" y="41"/>
                </a:cubicBezTo>
                <a:cubicBezTo>
                  <a:pt x="224" y="41"/>
                  <a:pt x="224" y="41"/>
                  <a:pt x="224" y="41"/>
                </a:cubicBezTo>
                <a:cubicBezTo>
                  <a:pt x="224" y="42"/>
                  <a:pt x="224" y="42"/>
                  <a:pt x="224" y="43"/>
                </a:cubicBezTo>
                <a:cubicBezTo>
                  <a:pt x="224" y="47"/>
                  <a:pt x="221" y="53"/>
                  <a:pt x="219" y="56"/>
                </a:cubicBezTo>
                <a:cubicBezTo>
                  <a:pt x="220" y="57"/>
                  <a:pt x="220" y="57"/>
                  <a:pt x="220" y="57"/>
                </a:cubicBezTo>
                <a:cubicBezTo>
                  <a:pt x="219" y="56"/>
                  <a:pt x="219" y="56"/>
                  <a:pt x="219" y="56"/>
                </a:cubicBezTo>
                <a:cubicBezTo>
                  <a:pt x="217" y="58"/>
                  <a:pt x="217" y="60"/>
                  <a:pt x="217" y="61"/>
                </a:cubicBezTo>
                <a:cubicBezTo>
                  <a:pt x="216" y="64"/>
                  <a:pt x="216" y="67"/>
                  <a:pt x="216" y="70"/>
                </a:cubicBezTo>
                <a:cubicBezTo>
                  <a:pt x="215" y="71"/>
                  <a:pt x="215" y="72"/>
                  <a:pt x="215" y="73"/>
                </a:cubicBezTo>
                <a:cubicBezTo>
                  <a:pt x="214" y="73"/>
                  <a:pt x="214" y="74"/>
                  <a:pt x="213" y="74"/>
                </a:cubicBezTo>
                <a:cubicBezTo>
                  <a:pt x="213" y="76"/>
                  <a:pt x="213" y="76"/>
                  <a:pt x="213" y="76"/>
                </a:cubicBezTo>
                <a:cubicBezTo>
                  <a:pt x="213" y="74"/>
                  <a:pt x="213" y="74"/>
                  <a:pt x="213" y="74"/>
                </a:cubicBezTo>
                <a:cubicBezTo>
                  <a:pt x="212" y="74"/>
                  <a:pt x="212" y="74"/>
                  <a:pt x="212" y="74"/>
                </a:cubicBezTo>
                <a:cubicBezTo>
                  <a:pt x="211" y="74"/>
                  <a:pt x="209" y="74"/>
                  <a:pt x="207" y="73"/>
                </a:cubicBezTo>
                <a:cubicBezTo>
                  <a:pt x="205" y="73"/>
                  <a:pt x="202" y="72"/>
                  <a:pt x="200" y="72"/>
                </a:cubicBezTo>
                <a:cubicBezTo>
                  <a:pt x="199" y="72"/>
                  <a:pt x="199" y="72"/>
                  <a:pt x="198" y="73"/>
                </a:cubicBezTo>
                <a:cubicBezTo>
                  <a:pt x="197" y="73"/>
                  <a:pt x="196" y="74"/>
                  <a:pt x="196" y="75"/>
                </a:cubicBezTo>
                <a:cubicBezTo>
                  <a:pt x="197" y="77"/>
                  <a:pt x="197" y="78"/>
                  <a:pt x="198" y="81"/>
                </a:cubicBezTo>
                <a:cubicBezTo>
                  <a:pt x="200" y="80"/>
                  <a:pt x="200" y="80"/>
                  <a:pt x="200" y="80"/>
                </a:cubicBezTo>
                <a:cubicBezTo>
                  <a:pt x="199" y="78"/>
                  <a:pt x="199" y="78"/>
                  <a:pt x="199" y="78"/>
                </a:cubicBezTo>
                <a:cubicBezTo>
                  <a:pt x="197" y="79"/>
                  <a:pt x="196" y="80"/>
                  <a:pt x="195" y="81"/>
                </a:cubicBezTo>
                <a:cubicBezTo>
                  <a:pt x="195" y="82"/>
                  <a:pt x="194" y="83"/>
                  <a:pt x="194" y="85"/>
                </a:cubicBezTo>
                <a:cubicBezTo>
                  <a:pt x="194" y="87"/>
                  <a:pt x="196" y="90"/>
                  <a:pt x="198" y="91"/>
                </a:cubicBezTo>
                <a:cubicBezTo>
                  <a:pt x="200" y="93"/>
                  <a:pt x="203" y="94"/>
                  <a:pt x="205" y="94"/>
                </a:cubicBezTo>
                <a:cubicBezTo>
                  <a:pt x="207" y="94"/>
                  <a:pt x="208" y="94"/>
                  <a:pt x="209" y="93"/>
                </a:cubicBezTo>
                <a:cubicBezTo>
                  <a:pt x="210" y="92"/>
                  <a:pt x="211" y="91"/>
                  <a:pt x="212" y="90"/>
                </a:cubicBezTo>
                <a:cubicBezTo>
                  <a:pt x="210" y="89"/>
                  <a:pt x="210" y="89"/>
                  <a:pt x="210" y="89"/>
                </a:cubicBezTo>
                <a:cubicBezTo>
                  <a:pt x="209" y="90"/>
                  <a:pt x="209" y="90"/>
                  <a:pt x="209" y="90"/>
                </a:cubicBezTo>
                <a:cubicBezTo>
                  <a:pt x="212" y="93"/>
                  <a:pt x="212" y="95"/>
                  <a:pt x="212" y="98"/>
                </a:cubicBezTo>
                <a:cubicBezTo>
                  <a:pt x="212" y="100"/>
                  <a:pt x="212" y="102"/>
                  <a:pt x="212" y="105"/>
                </a:cubicBezTo>
                <a:cubicBezTo>
                  <a:pt x="212" y="106"/>
                  <a:pt x="212" y="107"/>
                  <a:pt x="212" y="108"/>
                </a:cubicBezTo>
                <a:cubicBezTo>
                  <a:pt x="213" y="109"/>
                  <a:pt x="214" y="110"/>
                  <a:pt x="215" y="111"/>
                </a:cubicBezTo>
                <a:cubicBezTo>
                  <a:pt x="216" y="110"/>
                  <a:pt x="216" y="110"/>
                  <a:pt x="216" y="110"/>
                </a:cubicBezTo>
                <a:cubicBezTo>
                  <a:pt x="215" y="108"/>
                  <a:pt x="215" y="108"/>
                  <a:pt x="215" y="108"/>
                </a:cubicBezTo>
                <a:cubicBezTo>
                  <a:pt x="214" y="109"/>
                  <a:pt x="213" y="110"/>
                  <a:pt x="212" y="111"/>
                </a:cubicBezTo>
                <a:cubicBezTo>
                  <a:pt x="208" y="114"/>
                  <a:pt x="203" y="119"/>
                  <a:pt x="203" y="119"/>
                </a:cubicBezTo>
                <a:cubicBezTo>
                  <a:pt x="204" y="120"/>
                  <a:pt x="204" y="120"/>
                  <a:pt x="204" y="120"/>
                </a:cubicBezTo>
                <a:cubicBezTo>
                  <a:pt x="204" y="119"/>
                  <a:pt x="204" y="119"/>
                  <a:pt x="204" y="119"/>
                </a:cubicBezTo>
                <a:cubicBezTo>
                  <a:pt x="201" y="119"/>
                  <a:pt x="198" y="120"/>
                  <a:pt x="196" y="121"/>
                </a:cubicBezTo>
                <a:cubicBezTo>
                  <a:pt x="194" y="122"/>
                  <a:pt x="193" y="124"/>
                  <a:pt x="192" y="126"/>
                </a:cubicBezTo>
                <a:cubicBezTo>
                  <a:pt x="190" y="129"/>
                  <a:pt x="190" y="129"/>
                  <a:pt x="190" y="129"/>
                </a:cubicBezTo>
                <a:cubicBezTo>
                  <a:pt x="193" y="129"/>
                  <a:pt x="193" y="129"/>
                  <a:pt x="193" y="129"/>
                </a:cubicBezTo>
                <a:cubicBezTo>
                  <a:pt x="195" y="129"/>
                  <a:pt x="196" y="129"/>
                  <a:pt x="197" y="130"/>
                </a:cubicBezTo>
                <a:cubicBezTo>
                  <a:pt x="198" y="131"/>
                  <a:pt x="198" y="132"/>
                  <a:pt x="198" y="133"/>
                </a:cubicBezTo>
                <a:cubicBezTo>
                  <a:pt x="198" y="134"/>
                  <a:pt x="197" y="136"/>
                  <a:pt x="197" y="137"/>
                </a:cubicBezTo>
                <a:cubicBezTo>
                  <a:pt x="197" y="137"/>
                  <a:pt x="196" y="137"/>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8"/>
                  <a:pt x="196" y="138"/>
                  <a:pt x="196" y="138"/>
                </a:cubicBezTo>
                <a:cubicBezTo>
                  <a:pt x="196" y="139"/>
                  <a:pt x="196" y="139"/>
                  <a:pt x="196" y="139"/>
                </a:cubicBezTo>
                <a:cubicBezTo>
                  <a:pt x="197" y="138"/>
                  <a:pt x="197" y="138"/>
                  <a:pt x="197" y="138"/>
                </a:cubicBezTo>
                <a:cubicBezTo>
                  <a:pt x="195" y="137"/>
                  <a:pt x="193" y="136"/>
                  <a:pt x="191" y="136"/>
                </a:cubicBezTo>
                <a:cubicBezTo>
                  <a:pt x="188" y="136"/>
                  <a:pt x="186" y="137"/>
                  <a:pt x="184" y="139"/>
                </a:cubicBezTo>
                <a:cubicBezTo>
                  <a:pt x="182" y="140"/>
                  <a:pt x="180" y="141"/>
                  <a:pt x="179" y="141"/>
                </a:cubicBezTo>
                <a:cubicBezTo>
                  <a:pt x="178" y="141"/>
                  <a:pt x="178" y="141"/>
                  <a:pt x="178" y="141"/>
                </a:cubicBezTo>
                <a:cubicBezTo>
                  <a:pt x="177" y="140"/>
                  <a:pt x="177" y="140"/>
                  <a:pt x="177" y="140"/>
                </a:cubicBezTo>
                <a:cubicBezTo>
                  <a:pt x="177" y="142"/>
                  <a:pt x="177" y="142"/>
                  <a:pt x="177" y="142"/>
                </a:cubicBezTo>
                <a:cubicBezTo>
                  <a:pt x="177" y="142"/>
                  <a:pt x="177" y="142"/>
                  <a:pt x="177" y="142"/>
                </a:cubicBezTo>
                <a:cubicBezTo>
                  <a:pt x="177" y="143"/>
                  <a:pt x="177" y="143"/>
                  <a:pt x="177" y="145"/>
                </a:cubicBezTo>
                <a:cubicBezTo>
                  <a:pt x="178" y="145"/>
                  <a:pt x="178" y="145"/>
                  <a:pt x="178" y="145"/>
                </a:cubicBezTo>
                <a:cubicBezTo>
                  <a:pt x="179" y="143"/>
                  <a:pt x="179" y="143"/>
                  <a:pt x="179" y="143"/>
                </a:cubicBezTo>
                <a:cubicBezTo>
                  <a:pt x="174" y="141"/>
                  <a:pt x="166" y="138"/>
                  <a:pt x="160" y="138"/>
                </a:cubicBezTo>
                <a:cubicBezTo>
                  <a:pt x="157" y="138"/>
                  <a:pt x="157" y="138"/>
                  <a:pt x="157" y="138"/>
                </a:cubicBezTo>
                <a:cubicBezTo>
                  <a:pt x="159" y="140"/>
                  <a:pt x="159" y="140"/>
                  <a:pt x="159" y="140"/>
                </a:cubicBezTo>
                <a:cubicBezTo>
                  <a:pt x="160" y="141"/>
                  <a:pt x="160" y="141"/>
                  <a:pt x="160" y="142"/>
                </a:cubicBezTo>
                <a:cubicBezTo>
                  <a:pt x="161" y="143"/>
                  <a:pt x="161" y="145"/>
                  <a:pt x="162" y="146"/>
                </a:cubicBezTo>
                <a:cubicBezTo>
                  <a:pt x="163" y="145"/>
                  <a:pt x="163" y="145"/>
                  <a:pt x="163" y="145"/>
                </a:cubicBezTo>
                <a:cubicBezTo>
                  <a:pt x="164" y="143"/>
                  <a:pt x="164" y="143"/>
                  <a:pt x="164" y="143"/>
                </a:cubicBezTo>
                <a:cubicBezTo>
                  <a:pt x="162" y="142"/>
                  <a:pt x="160" y="141"/>
                  <a:pt x="158" y="141"/>
                </a:cubicBezTo>
                <a:cubicBezTo>
                  <a:pt x="156" y="142"/>
                  <a:pt x="154" y="142"/>
                  <a:pt x="152" y="142"/>
                </a:cubicBezTo>
                <a:cubicBezTo>
                  <a:pt x="150" y="142"/>
                  <a:pt x="150" y="142"/>
                  <a:pt x="150" y="142"/>
                </a:cubicBezTo>
                <a:cubicBezTo>
                  <a:pt x="151" y="144"/>
                  <a:pt x="151" y="144"/>
                  <a:pt x="151" y="144"/>
                </a:cubicBezTo>
                <a:cubicBezTo>
                  <a:pt x="151" y="144"/>
                  <a:pt x="152" y="147"/>
                  <a:pt x="153" y="149"/>
                </a:cubicBezTo>
                <a:cubicBezTo>
                  <a:pt x="153" y="151"/>
                  <a:pt x="154" y="152"/>
                  <a:pt x="154" y="153"/>
                </a:cubicBezTo>
                <a:cubicBezTo>
                  <a:pt x="154" y="154"/>
                  <a:pt x="154" y="154"/>
                  <a:pt x="155" y="155"/>
                </a:cubicBezTo>
                <a:cubicBezTo>
                  <a:pt x="155" y="155"/>
                  <a:pt x="155" y="155"/>
                  <a:pt x="155" y="155"/>
                </a:cubicBezTo>
                <a:cubicBezTo>
                  <a:pt x="155" y="156"/>
                  <a:pt x="155" y="156"/>
                  <a:pt x="155" y="156"/>
                </a:cubicBezTo>
                <a:cubicBezTo>
                  <a:pt x="155" y="156"/>
                  <a:pt x="156" y="156"/>
                  <a:pt x="156" y="156"/>
                </a:cubicBezTo>
                <a:cubicBezTo>
                  <a:pt x="157" y="156"/>
                  <a:pt x="157" y="156"/>
                  <a:pt x="158" y="155"/>
                </a:cubicBezTo>
                <a:cubicBezTo>
                  <a:pt x="158" y="155"/>
                  <a:pt x="158" y="155"/>
                  <a:pt x="158" y="155"/>
                </a:cubicBezTo>
                <a:cubicBezTo>
                  <a:pt x="158" y="154"/>
                  <a:pt x="158" y="154"/>
                  <a:pt x="158" y="154"/>
                </a:cubicBezTo>
                <a:cubicBezTo>
                  <a:pt x="155" y="154"/>
                  <a:pt x="155" y="154"/>
                  <a:pt x="155" y="154"/>
                </a:cubicBezTo>
                <a:cubicBezTo>
                  <a:pt x="155" y="160"/>
                  <a:pt x="158" y="166"/>
                  <a:pt x="161" y="170"/>
                </a:cubicBezTo>
                <a:cubicBezTo>
                  <a:pt x="163" y="173"/>
                  <a:pt x="163" y="180"/>
                  <a:pt x="163" y="185"/>
                </a:cubicBezTo>
                <a:cubicBezTo>
                  <a:pt x="163" y="186"/>
                  <a:pt x="163" y="187"/>
                  <a:pt x="162" y="188"/>
                </a:cubicBezTo>
                <a:cubicBezTo>
                  <a:pt x="161" y="190"/>
                  <a:pt x="159" y="191"/>
                  <a:pt x="158" y="193"/>
                </a:cubicBezTo>
                <a:cubicBezTo>
                  <a:pt x="156" y="195"/>
                  <a:pt x="154" y="197"/>
                  <a:pt x="154" y="201"/>
                </a:cubicBezTo>
                <a:cubicBezTo>
                  <a:pt x="154" y="202"/>
                  <a:pt x="155" y="203"/>
                  <a:pt x="155" y="204"/>
                </a:cubicBezTo>
                <a:cubicBezTo>
                  <a:pt x="155" y="206"/>
                  <a:pt x="155" y="206"/>
                  <a:pt x="155" y="206"/>
                </a:cubicBezTo>
                <a:cubicBezTo>
                  <a:pt x="157" y="206"/>
                  <a:pt x="157" y="206"/>
                  <a:pt x="157" y="206"/>
                </a:cubicBezTo>
                <a:cubicBezTo>
                  <a:pt x="157" y="206"/>
                  <a:pt x="157" y="206"/>
                  <a:pt x="161" y="204"/>
                </a:cubicBezTo>
                <a:cubicBezTo>
                  <a:pt x="160" y="203"/>
                  <a:pt x="160" y="203"/>
                  <a:pt x="160" y="203"/>
                </a:cubicBezTo>
                <a:cubicBezTo>
                  <a:pt x="159" y="202"/>
                  <a:pt x="159" y="202"/>
                  <a:pt x="159" y="202"/>
                </a:cubicBezTo>
                <a:cubicBezTo>
                  <a:pt x="159" y="204"/>
                  <a:pt x="158" y="205"/>
                  <a:pt x="157" y="205"/>
                </a:cubicBezTo>
                <a:cubicBezTo>
                  <a:pt x="156" y="207"/>
                  <a:pt x="154" y="207"/>
                  <a:pt x="153" y="209"/>
                </a:cubicBezTo>
                <a:cubicBezTo>
                  <a:pt x="151" y="210"/>
                  <a:pt x="149" y="212"/>
                  <a:pt x="148" y="215"/>
                </a:cubicBezTo>
                <a:cubicBezTo>
                  <a:pt x="150" y="215"/>
                  <a:pt x="150" y="215"/>
                  <a:pt x="150" y="215"/>
                </a:cubicBezTo>
                <a:cubicBezTo>
                  <a:pt x="151" y="214"/>
                  <a:pt x="151" y="214"/>
                  <a:pt x="151" y="214"/>
                </a:cubicBezTo>
                <a:cubicBezTo>
                  <a:pt x="150" y="213"/>
                  <a:pt x="150" y="213"/>
                  <a:pt x="150" y="212"/>
                </a:cubicBezTo>
                <a:cubicBezTo>
                  <a:pt x="149" y="212"/>
                  <a:pt x="149" y="211"/>
                  <a:pt x="148" y="210"/>
                </a:cubicBezTo>
                <a:cubicBezTo>
                  <a:pt x="147" y="209"/>
                  <a:pt x="147" y="209"/>
                  <a:pt x="147" y="209"/>
                </a:cubicBezTo>
                <a:cubicBezTo>
                  <a:pt x="146" y="209"/>
                  <a:pt x="146" y="209"/>
                  <a:pt x="146" y="209"/>
                </a:cubicBezTo>
                <a:cubicBezTo>
                  <a:pt x="145" y="210"/>
                  <a:pt x="144" y="211"/>
                  <a:pt x="143" y="212"/>
                </a:cubicBezTo>
                <a:cubicBezTo>
                  <a:pt x="142" y="213"/>
                  <a:pt x="142" y="214"/>
                  <a:pt x="142" y="216"/>
                </a:cubicBezTo>
                <a:cubicBezTo>
                  <a:pt x="142" y="217"/>
                  <a:pt x="142" y="218"/>
                  <a:pt x="143" y="220"/>
                </a:cubicBezTo>
                <a:cubicBezTo>
                  <a:pt x="143" y="221"/>
                  <a:pt x="143" y="221"/>
                  <a:pt x="143" y="221"/>
                </a:cubicBezTo>
                <a:cubicBezTo>
                  <a:pt x="145" y="220"/>
                  <a:pt x="145" y="220"/>
                  <a:pt x="145" y="220"/>
                </a:cubicBezTo>
                <a:cubicBezTo>
                  <a:pt x="146" y="220"/>
                  <a:pt x="147" y="220"/>
                  <a:pt x="147" y="220"/>
                </a:cubicBezTo>
                <a:cubicBezTo>
                  <a:pt x="149" y="220"/>
                  <a:pt x="149" y="220"/>
                  <a:pt x="150" y="221"/>
                </a:cubicBezTo>
                <a:cubicBezTo>
                  <a:pt x="151" y="222"/>
                  <a:pt x="152" y="223"/>
                  <a:pt x="152" y="225"/>
                </a:cubicBezTo>
                <a:cubicBezTo>
                  <a:pt x="153" y="227"/>
                  <a:pt x="153" y="230"/>
                  <a:pt x="154" y="232"/>
                </a:cubicBezTo>
                <a:cubicBezTo>
                  <a:pt x="155" y="231"/>
                  <a:pt x="155" y="231"/>
                  <a:pt x="155" y="231"/>
                </a:cubicBezTo>
                <a:cubicBezTo>
                  <a:pt x="155" y="230"/>
                  <a:pt x="155" y="230"/>
                  <a:pt x="155" y="230"/>
                </a:cubicBezTo>
                <a:cubicBezTo>
                  <a:pt x="153" y="230"/>
                  <a:pt x="152" y="230"/>
                  <a:pt x="151" y="231"/>
                </a:cubicBezTo>
                <a:cubicBezTo>
                  <a:pt x="150" y="232"/>
                  <a:pt x="149" y="233"/>
                  <a:pt x="147" y="234"/>
                </a:cubicBezTo>
                <a:cubicBezTo>
                  <a:pt x="146" y="235"/>
                  <a:pt x="146" y="235"/>
                  <a:pt x="146" y="235"/>
                </a:cubicBezTo>
                <a:cubicBezTo>
                  <a:pt x="147" y="236"/>
                  <a:pt x="147" y="236"/>
                  <a:pt x="147" y="236"/>
                </a:cubicBezTo>
                <a:cubicBezTo>
                  <a:pt x="147" y="236"/>
                  <a:pt x="147" y="236"/>
                  <a:pt x="147" y="236"/>
                </a:cubicBezTo>
                <a:cubicBezTo>
                  <a:pt x="148" y="237"/>
                  <a:pt x="148" y="237"/>
                  <a:pt x="148" y="237"/>
                </a:cubicBezTo>
                <a:cubicBezTo>
                  <a:pt x="148" y="238"/>
                  <a:pt x="148" y="238"/>
                  <a:pt x="148" y="238"/>
                </a:cubicBezTo>
                <a:cubicBezTo>
                  <a:pt x="150" y="238"/>
                  <a:pt x="150" y="238"/>
                  <a:pt x="150" y="238"/>
                </a:cubicBezTo>
                <a:cubicBezTo>
                  <a:pt x="150" y="236"/>
                  <a:pt x="150" y="236"/>
                  <a:pt x="150" y="236"/>
                </a:cubicBezTo>
                <a:cubicBezTo>
                  <a:pt x="149" y="236"/>
                  <a:pt x="149" y="237"/>
                  <a:pt x="148" y="237"/>
                </a:cubicBezTo>
                <a:cubicBezTo>
                  <a:pt x="146" y="237"/>
                  <a:pt x="144" y="238"/>
                  <a:pt x="141" y="238"/>
                </a:cubicBezTo>
                <a:cubicBezTo>
                  <a:pt x="141" y="238"/>
                  <a:pt x="140" y="238"/>
                  <a:pt x="139" y="238"/>
                </a:cubicBezTo>
                <a:cubicBezTo>
                  <a:pt x="139" y="238"/>
                  <a:pt x="139" y="238"/>
                  <a:pt x="139" y="238"/>
                </a:cubicBezTo>
                <a:cubicBezTo>
                  <a:pt x="139" y="238"/>
                  <a:pt x="139" y="238"/>
                  <a:pt x="139" y="238"/>
                </a:cubicBezTo>
                <a:cubicBezTo>
                  <a:pt x="136" y="238"/>
                  <a:pt x="134" y="237"/>
                  <a:pt x="132" y="236"/>
                </a:cubicBezTo>
                <a:cubicBezTo>
                  <a:pt x="131" y="236"/>
                  <a:pt x="130" y="236"/>
                  <a:pt x="130" y="236"/>
                </a:cubicBezTo>
                <a:cubicBezTo>
                  <a:pt x="129" y="235"/>
                  <a:pt x="129" y="235"/>
                  <a:pt x="129" y="235"/>
                </a:cubicBezTo>
                <a:cubicBezTo>
                  <a:pt x="129" y="235"/>
                  <a:pt x="129" y="235"/>
                  <a:pt x="129" y="235"/>
                </a:cubicBezTo>
                <a:cubicBezTo>
                  <a:pt x="129" y="235"/>
                  <a:pt x="129" y="235"/>
                  <a:pt x="129" y="235"/>
                </a:cubicBezTo>
                <a:cubicBezTo>
                  <a:pt x="128" y="235"/>
                  <a:pt x="128" y="235"/>
                  <a:pt x="128" y="235"/>
                </a:cubicBezTo>
                <a:cubicBezTo>
                  <a:pt x="128" y="235"/>
                  <a:pt x="128" y="235"/>
                  <a:pt x="128" y="235"/>
                </a:cubicBezTo>
                <a:cubicBezTo>
                  <a:pt x="128" y="235"/>
                  <a:pt x="128" y="235"/>
                  <a:pt x="127" y="235"/>
                </a:cubicBezTo>
                <a:cubicBezTo>
                  <a:pt x="127" y="234"/>
                  <a:pt x="127" y="234"/>
                  <a:pt x="127" y="234"/>
                </a:cubicBezTo>
                <a:cubicBezTo>
                  <a:pt x="127" y="234"/>
                  <a:pt x="127" y="234"/>
                  <a:pt x="127" y="234"/>
                </a:cubicBezTo>
                <a:cubicBezTo>
                  <a:pt x="127" y="234"/>
                  <a:pt x="127" y="233"/>
                  <a:pt x="128" y="232"/>
                </a:cubicBezTo>
                <a:cubicBezTo>
                  <a:pt x="128" y="232"/>
                  <a:pt x="128" y="232"/>
                  <a:pt x="128" y="232"/>
                </a:cubicBezTo>
                <a:cubicBezTo>
                  <a:pt x="128" y="232"/>
                  <a:pt x="128" y="232"/>
                  <a:pt x="128" y="232"/>
                </a:cubicBezTo>
                <a:cubicBezTo>
                  <a:pt x="128" y="232"/>
                  <a:pt x="129" y="231"/>
                  <a:pt x="129" y="231"/>
                </a:cubicBezTo>
                <a:cubicBezTo>
                  <a:pt x="130" y="230"/>
                  <a:pt x="131" y="230"/>
                  <a:pt x="132" y="230"/>
                </a:cubicBezTo>
                <a:cubicBezTo>
                  <a:pt x="132" y="230"/>
                  <a:pt x="133" y="230"/>
                  <a:pt x="133" y="230"/>
                </a:cubicBezTo>
                <a:cubicBezTo>
                  <a:pt x="133" y="230"/>
                  <a:pt x="133" y="230"/>
                  <a:pt x="133" y="230"/>
                </a:cubicBezTo>
                <a:cubicBezTo>
                  <a:pt x="135" y="230"/>
                  <a:pt x="135" y="230"/>
                  <a:pt x="135" y="230"/>
                </a:cubicBezTo>
                <a:cubicBezTo>
                  <a:pt x="135" y="229"/>
                  <a:pt x="135" y="229"/>
                  <a:pt x="135" y="229"/>
                </a:cubicBezTo>
                <a:cubicBezTo>
                  <a:pt x="135" y="229"/>
                  <a:pt x="135" y="229"/>
                  <a:pt x="136" y="222"/>
                </a:cubicBezTo>
                <a:cubicBezTo>
                  <a:pt x="136" y="222"/>
                  <a:pt x="136" y="222"/>
                  <a:pt x="136" y="222"/>
                </a:cubicBezTo>
                <a:cubicBezTo>
                  <a:pt x="136" y="221"/>
                  <a:pt x="136" y="221"/>
                  <a:pt x="136" y="221"/>
                </a:cubicBezTo>
                <a:cubicBezTo>
                  <a:pt x="136" y="221"/>
                  <a:pt x="136" y="221"/>
                  <a:pt x="136" y="221"/>
                </a:cubicBezTo>
                <a:cubicBezTo>
                  <a:pt x="136" y="220"/>
                  <a:pt x="136" y="219"/>
                  <a:pt x="136" y="218"/>
                </a:cubicBezTo>
                <a:cubicBezTo>
                  <a:pt x="136" y="218"/>
                  <a:pt x="136" y="218"/>
                  <a:pt x="136" y="218"/>
                </a:cubicBezTo>
                <a:cubicBezTo>
                  <a:pt x="136" y="217"/>
                  <a:pt x="136" y="217"/>
                  <a:pt x="136" y="217"/>
                </a:cubicBezTo>
                <a:cubicBezTo>
                  <a:pt x="136" y="217"/>
                  <a:pt x="136" y="217"/>
                  <a:pt x="136" y="217"/>
                </a:cubicBezTo>
                <a:cubicBezTo>
                  <a:pt x="137" y="216"/>
                  <a:pt x="138" y="215"/>
                  <a:pt x="139" y="214"/>
                </a:cubicBezTo>
                <a:cubicBezTo>
                  <a:pt x="140" y="213"/>
                  <a:pt x="141" y="212"/>
                  <a:pt x="141" y="210"/>
                </a:cubicBezTo>
                <a:cubicBezTo>
                  <a:pt x="141" y="209"/>
                  <a:pt x="141" y="208"/>
                  <a:pt x="140" y="207"/>
                </a:cubicBezTo>
                <a:cubicBezTo>
                  <a:pt x="136" y="203"/>
                  <a:pt x="131" y="203"/>
                  <a:pt x="131" y="203"/>
                </a:cubicBezTo>
                <a:cubicBezTo>
                  <a:pt x="131" y="204"/>
                  <a:pt x="131" y="204"/>
                  <a:pt x="131" y="204"/>
                </a:cubicBezTo>
                <a:cubicBezTo>
                  <a:pt x="132" y="203"/>
                  <a:pt x="132" y="203"/>
                  <a:pt x="132" y="203"/>
                </a:cubicBezTo>
                <a:cubicBezTo>
                  <a:pt x="132" y="203"/>
                  <a:pt x="132" y="203"/>
                  <a:pt x="127" y="196"/>
                </a:cubicBezTo>
                <a:cubicBezTo>
                  <a:pt x="125" y="197"/>
                  <a:pt x="125" y="197"/>
                  <a:pt x="125" y="197"/>
                </a:cubicBezTo>
                <a:cubicBezTo>
                  <a:pt x="127" y="198"/>
                  <a:pt x="127" y="198"/>
                  <a:pt x="127" y="198"/>
                </a:cubicBezTo>
                <a:cubicBezTo>
                  <a:pt x="127" y="198"/>
                  <a:pt x="127" y="197"/>
                  <a:pt x="127" y="196"/>
                </a:cubicBezTo>
                <a:cubicBezTo>
                  <a:pt x="127" y="195"/>
                  <a:pt x="127" y="194"/>
                  <a:pt x="126" y="193"/>
                </a:cubicBezTo>
                <a:cubicBezTo>
                  <a:pt x="125" y="192"/>
                  <a:pt x="123" y="192"/>
                  <a:pt x="121" y="192"/>
                </a:cubicBezTo>
                <a:cubicBezTo>
                  <a:pt x="121" y="193"/>
                  <a:pt x="121" y="193"/>
                  <a:pt x="121" y="193"/>
                </a:cubicBezTo>
                <a:cubicBezTo>
                  <a:pt x="122" y="192"/>
                  <a:pt x="122" y="192"/>
                  <a:pt x="122" y="192"/>
                </a:cubicBezTo>
                <a:cubicBezTo>
                  <a:pt x="121" y="192"/>
                  <a:pt x="120" y="192"/>
                  <a:pt x="120" y="192"/>
                </a:cubicBezTo>
                <a:cubicBezTo>
                  <a:pt x="118" y="192"/>
                  <a:pt x="116" y="192"/>
                  <a:pt x="115" y="193"/>
                </a:cubicBezTo>
                <a:cubicBezTo>
                  <a:pt x="113" y="193"/>
                  <a:pt x="112" y="193"/>
                  <a:pt x="111" y="193"/>
                </a:cubicBezTo>
                <a:cubicBezTo>
                  <a:pt x="111" y="193"/>
                  <a:pt x="110" y="193"/>
                  <a:pt x="110" y="193"/>
                </a:cubicBezTo>
                <a:cubicBezTo>
                  <a:pt x="109" y="193"/>
                  <a:pt x="109" y="193"/>
                  <a:pt x="109" y="193"/>
                </a:cubicBezTo>
                <a:cubicBezTo>
                  <a:pt x="109" y="193"/>
                  <a:pt x="109" y="193"/>
                  <a:pt x="109" y="193"/>
                </a:cubicBezTo>
                <a:cubicBezTo>
                  <a:pt x="109" y="193"/>
                  <a:pt x="108" y="193"/>
                  <a:pt x="108" y="193"/>
                </a:cubicBezTo>
                <a:cubicBezTo>
                  <a:pt x="107" y="192"/>
                  <a:pt x="106" y="191"/>
                  <a:pt x="106" y="190"/>
                </a:cubicBezTo>
                <a:cubicBezTo>
                  <a:pt x="106" y="189"/>
                  <a:pt x="105" y="188"/>
                  <a:pt x="105" y="188"/>
                </a:cubicBezTo>
                <a:cubicBezTo>
                  <a:pt x="105" y="188"/>
                  <a:pt x="105" y="188"/>
                  <a:pt x="105" y="188"/>
                </a:cubicBezTo>
                <a:cubicBezTo>
                  <a:pt x="105" y="188"/>
                  <a:pt x="105" y="188"/>
                  <a:pt x="105" y="188"/>
                </a:cubicBezTo>
                <a:cubicBezTo>
                  <a:pt x="105" y="187"/>
                  <a:pt x="105" y="187"/>
                  <a:pt x="105" y="187"/>
                </a:cubicBezTo>
                <a:cubicBezTo>
                  <a:pt x="104" y="187"/>
                  <a:pt x="104" y="187"/>
                  <a:pt x="104" y="187"/>
                </a:cubicBezTo>
                <a:cubicBezTo>
                  <a:pt x="104" y="187"/>
                  <a:pt x="104" y="187"/>
                  <a:pt x="98" y="184"/>
                </a:cubicBezTo>
                <a:cubicBezTo>
                  <a:pt x="97" y="185"/>
                  <a:pt x="97" y="185"/>
                  <a:pt x="97" y="185"/>
                </a:cubicBezTo>
                <a:cubicBezTo>
                  <a:pt x="98" y="186"/>
                  <a:pt x="98" y="186"/>
                  <a:pt x="98" y="186"/>
                </a:cubicBezTo>
                <a:cubicBezTo>
                  <a:pt x="98" y="186"/>
                  <a:pt x="99" y="185"/>
                  <a:pt x="100" y="184"/>
                </a:cubicBezTo>
                <a:cubicBezTo>
                  <a:pt x="100" y="182"/>
                  <a:pt x="101" y="180"/>
                  <a:pt x="101" y="178"/>
                </a:cubicBezTo>
                <a:cubicBezTo>
                  <a:pt x="101" y="177"/>
                  <a:pt x="100" y="176"/>
                  <a:pt x="99" y="175"/>
                </a:cubicBezTo>
                <a:cubicBezTo>
                  <a:pt x="99" y="174"/>
                  <a:pt x="99" y="174"/>
                  <a:pt x="99" y="174"/>
                </a:cubicBezTo>
                <a:cubicBezTo>
                  <a:pt x="99" y="174"/>
                  <a:pt x="99" y="174"/>
                  <a:pt x="99" y="174"/>
                </a:cubicBezTo>
                <a:cubicBezTo>
                  <a:pt x="98" y="174"/>
                  <a:pt x="98" y="174"/>
                  <a:pt x="97" y="174"/>
                </a:cubicBezTo>
                <a:cubicBezTo>
                  <a:pt x="96" y="174"/>
                  <a:pt x="95" y="175"/>
                  <a:pt x="94" y="176"/>
                </a:cubicBezTo>
                <a:cubicBezTo>
                  <a:pt x="93" y="177"/>
                  <a:pt x="92" y="178"/>
                  <a:pt x="91" y="180"/>
                </a:cubicBezTo>
                <a:cubicBezTo>
                  <a:pt x="91" y="181"/>
                  <a:pt x="90" y="182"/>
                  <a:pt x="90" y="182"/>
                </a:cubicBezTo>
                <a:cubicBezTo>
                  <a:pt x="92" y="183"/>
                  <a:pt x="92" y="183"/>
                  <a:pt x="92" y="183"/>
                </a:cubicBezTo>
                <a:cubicBezTo>
                  <a:pt x="92" y="181"/>
                  <a:pt x="92" y="181"/>
                  <a:pt x="92" y="181"/>
                </a:cubicBezTo>
                <a:cubicBezTo>
                  <a:pt x="92" y="181"/>
                  <a:pt x="92" y="181"/>
                  <a:pt x="85" y="181"/>
                </a:cubicBezTo>
                <a:cubicBezTo>
                  <a:pt x="85" y="183"/>
                  <a:pt x="85" y="183"/>
                  <a:pt x="85" y="183"/>
                </a:cubicBezTo>
                <a:cubicBezTo>
                  <a:pt x="86" y="183"/>
                  <a:pt x="86" y="183"/>
                  <a:pt x="86" y="183"/>
                </a:cubicBezTo>
                <a:cubicBezTo>
                  <a:pt x="86" y="183"/>
                  <a:pt x="87" y="182"/>
                  <a:pt x="88" y="180"/>
                </a:cubicBezTo>
                <a:cubicBezTo>
                  <a:pt x="88" y="179"/>
                  <a:pt x="89" y="177"/>
                  <a:pt x="89" y="175"/>
                </a:cubicBezTo>
                <a:cubicBezTo>
                  <a:pt x="89" y="174"/>
                  <a:pt x="89" y="173"/>
                  <a:pt x="89" y="173"/>
                </a:cubicBezTo>
                <a:cubicBezTo>
                  <a:pt x="88" y="172"/>
                  <a:pt x="87" y="172"/>
                  <a:pt x="86" y="172"/>
                </a:cubicBezTo>
                <a:cubicBezTo>
                  <a:pt x="83" y="172"/>
                  <a:pt x="80" y="173"/>
                  <a:pt x="77" y="174"/>
                </a:cubicBezTo>
                <a:cubicBezTo>
                  <a:pt x="75" y="176"/>
                  <a:pt x="73" y="177"/>
                  <a:pt x="73" y="177"/>
                </a:cubicBezTo>
                <a:cubicBezTo>
                  <a:pt x="74" y="178"/>
                  <a:pt x="74" y="178"/>
                  <a:pt x="74" y="178"/>
                </a:cubicBezTo>
                <a:cubicBezTo>
                  <a:pt x="74" y="177"/>
                  <a:pt x="74" y="177"/>
                  <a:pt x="74" y="177"/>
                </a:cubicBezTo>
                <a:cubicBezTo>
                  <a:pt x="74" y="177"/>
                  <a:pt x="74" y="177"/>
                  <a:pt x="70" y="177"/>
                </a:cubicBezTo>
                <a:cubicBezTo>
                  <a:pt x="70" y="178"/>
                  <a:pt x="70" y="178"/>
                  <a:pt x="70" y="178"/>
                </a:cubicBezTo>
                <a:cubicBezTo>
                  <a:pt x="72" y="178"/>
                  <a:pt x="72" y="178"/>
                  <a:pt x="72" y="178"/>
                </a:cubicBezTo>
                <a:cubicBezTo>
                  <a:pt x="72" y="178"/>
                  <a:pt x="72" y="177"/>
                  <a:pt x="71" y="176"/>
                </a:cubicBezTo>
                <a:cubicBezTo>
                  <a:pt x="71" y="175"/>
                  <a:pt x="71" y="174"/>
                  <a:pt x="70" y="174"/>
                </a:cubicBezTo>
                <a:cubicBezTo>
                  <a:pt x="70" y="173"/>
                  <a:pt x="69" y="172"/>
                  <a:pt x="68" y="172"/>
                </a:cubicBezTo>
                <a:cubicBezTo>
                  <a:pt x="67" y="172"/>
                  <a:pt x="66" y="173"/>
                  <a:pt x="65" y="173"/>
                </a:cubicBezTo>
                <a:cubicBezTo>
                  <a:pt x="66" y="174"/>
                  <a:pt x="66" y="174"/>
                  <a:pt x="66" y="174"/>
                </a:cubicBezTo>
                <a:cubicBezTo>
                  <a:pt x="66" y="173"/>
                  <a:pt x="66" y="173"/>
                  <a:pt x="66" y="173"/>
                </a:cubicBezTo>
                <a:cubicBezTo>
                  <a:pt x="64" y="173"/>
                  <a:pt x="63" y="174"/>
                  <a:pt x="62" y="176"/>
                </a:cubicBezTo>
                <a:cubicBezTo>
                  <a:pt x="61" y="177"/>
                  <a:pt x="61" y="178"/>
                  <a:pt x="61" y="180"/>
                </a:cubicBezTo>
                <a:cubicBezTo>
                  <a:pt x="61" y="182"/>
                  <a:pt x="62" y="184"/>
                  <a:pt x="62" y="184"/>
                </a:cubicBezTo>
                <a:cubicBezTo>
                  <a:pt x="63" y="184"/>
                  <a:pt x="63" y="184"/>
                  <a:pt x="63" y="184"/>
                </a:cubicBezTo>
                <a:cubicBezTo>
                  <a:pt x="63" y="182"/>
                  <a:pt x="63" y="182"/>
                  <a:pt x="63" y="182"/>
                </a:cubicBezTo>
                <a:cubicBezTo>
                  <a:pt x="63" y="182"/>
                  <a:pt x="63" y="182"/>
                  <a:pt x="59" y="182"/>
                </a:cubicBezTo>
                <a:cubicBezTo>
                  <a:pt x="59" y="184"/>
                  <a:pt x="59" y="184"/>
                  <a:pt x="59" y="184"/>
                </a:cubicBezTo>
                <a:cubicBezTo>
                  <a:pt x="60" y="182"/>
                  <a:pt x="60" y="182"/>
                  <a:pt x="60" y="182"/>
                </a:cubicBezTo>
                <a:cubicBezTo>
                  <a:pt x="60" y="182"/>
                  <a:pt x="60" y="182"/>
                  <a:pt x="54" y="181"/>
                </a:cubicBezTo>
                <a:cubicBezTo>
                  <a:pt x="53" y="181"/>
                  <a:pt x="53" y="181"/>
                  <a:pt x="53" y="181"/>
                </a:cubicBezTo>
                <a:cubicBezTo>
                  <a:pt x="53" y="181"/>
                  <a:pt x="53" y="181"/>
                  <a:pt x="53" y="181"/>
                </a:cubicBezTo>
                <a:cubicBezTo>
                  <a:pt x="52" y="182"/>
                  <a:pt x="52" y="182"/>
                  <a:pt x="52" y="182"/>
                </a:cubicBezTo>
                <a:cubicBezTo>
                  <a:pt x="51" y="183"/>
                  <a:pt x="48" y="186"/>
                  <a:pt x="44" y="189"/>
                </a:cubicBezTo>
                <a:cubicBezTo>
                  <a:pt x="40" y="191"/>
                  <a:pt x="36" y="193"/>
                  <a:pt x="32" y="193"/>
                </a:cubicBezTo>
                <a:cubicBezTo>
                  <a:pt x="32" y="193"/>
                  <a:pt x="31" y="193"/>
                  <a:pt x="31" y="193"/>
                </a:cubicBezTo>
                <a:cubicBezTo>
                  <a:pt x="31" y="193"/>
                  <a:pt x="31" y="193"/>
                  <a:pt x="31" y="193"/>
                </a:cubicBezTo>
                <a:cubicBezTo>
                  <a:pt x="31" y="193"/>
                  <a:pt x="31" y="193"/>
                  <a:pt x="31" y="193"/>
                </a:cubicBezTo>
                <a:cubicBezTo>
                  <a:pt x="29" y="193"/>
                  <a:pt x="27" y="193"/>
                  <a:pt x="27" y="192"/>
                </a:cubicBezTo>
                <a:cubicBezTo>
                  <a:pt x="26" y="192"/>
                  <a:pt x="26" y="192"/>
                  <a:pt x="26" y="191"/>
                </a:cubicBezTo>
                <a:cubicBezTo>
                  <a:pt x="26" y="190"/>
                  <a:pt x="26" y="190"/>
                  <a:pt x="26" y="189"/>
                </a:cubicBezTo>
                <a:cubicBezTo>
                  <a:pt x="27" y="189"/>
                  <a:pt x="27" y="189"/>
                  <a:pt x="27" y="189"/>
                </a:cubicBezTo>
                <a:cubicBezTo>
                  <a:pt x="27" y="189"/>
                  <a:pt x="27" y="189"/>
                  <a:pt x="27" y="189"/>
                </a:cubicBezTo>
                <a:cubicBezTo>
                  <a:pt x="27" y="189"/>
                  <a:pt x="27" y="189"/>
                  <a:pt x="27" y="189"/>
                </a:cubicBezTo>
                <a:cubicBezTo>
                  <a:pt x="28" y="187"/>
                  <a:pt x="28" y="187"/>
                  <a:pt x="28" y="187"/>
                </a:cubicBezTo>
                <a:cubicBezTo>
                  <a:pt x="26" y="186"/>
                  <a:pt x="26" y="186"/>
                  <a:pt x="26" y="186"/>
                </a:cubicBezTo>
                <a:cubicBezTo>
                  <a:pt x="26" y="186"/>
                  <a:pt x="26" y="186"/>
                  <a:pt x="12" y="182"/>
                </a:cubicBezTo>
                <a:cubicBezTo>
                  <a:pt x="11" y="182"/>
                  <a:pt x="11" y="182"/>
                  <a:pt x="11" y="182"/>
                </a:cubicBezTo>
                <a:cubicBezTo>
                  <a:pt x="11" y="184"/>
                  <a:pt x="11" y="184"/>
                  <a:pt x="11" y="184"/>
                </a:cubicBezTo>
                <a:cubicBezTo>
                  <a:pt x="11" y="184"/>
                  <a:pt x="11" y="184"/>
                  <a:pt x="10" y="184"/>
                </a:cubicBezTo>
                <a:cubicBezTo>
                  <a:pt x="10" y="185"/>
                  <a:pt x="10" y="186"/>
                  <a:pt x="9" y="189"/>
                </a:cubicBezTo>
                <a:cubicBezTo>
                  <a:pt x="11" y="189"/>
                  <a:pt x="11" y="189"/>
                  <a:pt x="11" y="189"/>
                </a:cubicBezTo>
                <a:cubicBezTo>
                  <a:pt x="11" y="188"/>
                  <a:pt x="11" y="188"/>
                  <a:pt x="11" y="188"/>
                </a:cubicBezTo>
                <a:cubicBezTo>
                  <a:pt x="11" y="188"/>
                  <a:pt x="11" y="188"/>
                  <a:pt x="3" y="186"/>
                </a:cubicBezTo>
                <a:cubicBezTo>
                  <a:pt x="3" y="188"/>
                  <a:pt x="3" y="188"/>
                  <a:pt x="3" y="188"/>
                </a:cubicBezTo>
                <a:cubicBezTo>
                  <a:pt x="4" y="187"/>
                  <a:pt x="4" y="187"/>
                  <a:pt x="4" y="187"/>
                </a:cubicBezTo>
                <a:cubicBezTo>
                  <a:pt x="4" y="187"/>
                  <a:pt x="4" y="186"/>
                  <a:pt x="3" y="185"/>
                </a:cubicBezTo>
                <a:cubicBezTo>
                  <a:pt x="3" y="185"/>
                  <a:pt x="3" y="184"/>
                  <a:pt x="3" y="184"/>
                </a:cubicBezTo>
                <a:cubicBezTo>
                  <a:pt x="3" y="183"/>
                  <a:pt x="3" y="183"/>
                  <a:pt x="3" y="183"/>
                </a:cubicBezTo>
                <a:cubicBezTo>
                  <a:pt x="1" y="183"/>
                  <a:pt x="1" y="183"/>
                  <a:pt x="1" y="183"/>
                </a:cubicBezTo>
                <a:cubicBezTo>
                  <a:pt x="2" y="184"/>
                  <a:pt x="2" y="184"/>
                  <a:pt x="2" y="184"/>
                </a:cubicBezTo>
                <a:cubicBezTo>
                  <a:pt x="3" y="183"/>
                  <a:pt x="3" y="182"/>
                  <a:pt x="4" y="182"/>
                </a:cubicBezTo>
                <a:cubicBezTo>
                  <a:pt x="5" y="179"/>
                  <a:pt x="5" y="176"/>
                  <a:pt x="5" y="176"/>
                </a:cubicBezTo>
                <a:cubicBezTo>
                  <a:pt x="4" y="176"/>
                  <a:pt x="4" y="176"/>
                  <a:pt x="4" y="176"/>
                </a:cubicBezTo>
                <a:cubicBezTo>
                  <a:pt x="4" y="177"/>
                  <a:pt x="4" y="177"/>
                  <a:pt x="4" y="177"/>
                </a:cubicBezTo>
                <a:cubicBezTo>
                  <a:pt x="4" y="177"/>
                  <a:pt x="6" y="176"/>
                  <a:pt x="8" y="176"/>
                </a:cubicBezTo>
                <a:cubicBezTo>
                  <a:pt x="9" y="175"/>
                  <a:pt x="10" y="175"/>
                  <a:pt x="11" y="175"/>
                </a:cubicBezTo>
                <a:cubicBezTo>
                  <a:pt x="11" y="175"/>
                  <a:pt x="11" y="175"/>
                  <a:pt x="12" y="175"/>
                </a:cubicBezTo>
                <a:cubicBezTo>
                  <a:pt x="12" y="175"/>
                  <a:pt x="12" y="175"/>
                  <a:pt x="12" y="175"/>
                </a:cubicBezTo>
                <a:cubicBezTo>
                  <a:pt x="12" y="175"/>
                  <a:pt x="12" y="175"/>
                  <a:pt x="12" y="175"/>
                </a:cubicBezTo>
                <a:cubicBezTo>
                  <a:pt x="12" y="175"/>
                  <a:pt x="12" y="175"/>
                  <a:pt x="12" y="175"/>
                </a:cubicBezTo>
                <a:cubicBezTo>
                  <a:pt x="12" y="175"/>
                  <a:pt x="12" y="175"/>
                  <a:pt x="12" y="175"/>
                </a:cubicBezTo>
                <a:cubicBezTo>
                  <a:pt x="12" y="175"/>
                  <a:pt x="12" y="175"/>
                  <a:pt x="12" y="175"/>
                </a:cubicBezTo>
                <a:cubicBezTo>
                  <a:pt x="12" y="175"/>
                  <a:pt x="12" y="175"/>
                  <a:pt x="12" y="175"/>
                </a:cubicBezTo>
                <a:cubicBezTo>
                  <a:pt x="12" y="175"/>
                  <a:pt x="12" y="175"/>
                  <a:pt x="12" y="175"/>
                </a:cubicBezTo>
                <a:cubicBezTo>
                  <a:pt x="13" y="175"/>
                  <a:pt x="13" y="175"/>
                  <a:pt x="14" y="175"/>
                </a:cubicBezTo>
                <a:cubicBezTo>
                  <a:pt x="15" y="176"/>
                  <a:pt x="17" y="178"/>
                  <a:pt x="18" y="179"/>
                </a:cubicBezTo>
                <a:cubicBezTo>
                  <a:pt x="19" y="179"/>
                  <a:pt x="20" y="180"/>
                  <a:pt x="20" y="180"/>
                </a:cubicBezTo>
                <a:cubicBezTo>
                  <a:pt x="21" y="181"/>
                  <a:pt x="22" y="181"/>
                  <a:pt x="23" y="181"/>
                </a:cubicBezTo>
                <a:cubicBezTo>
                  <a:pt x="23" y="180"/>
                  <a:pt x="23" y="180"/>
                  <a:pt x="23" y="180"/>
                </a:cubicBezTo>
                <a:cubicBezTo>
                  <a:pt x="22" y="181"/>
                  <a:pt x="22" y="181"/>
                  <a:pt x="22" y="181"/>
                </a:cubicBezTo>
                <a:cubicBezTo>
                  <a:pt x="27" y="183"/>
                  <a:pt x="32" y="183"/>
                  <a:pt x="32" y="183"/>
                </a:cubicBezTo>
                <a:cubicBezTo>
                  <a:pt x="33" y="183"/>
                  <a:pt x="33" y="183"/>
                  <a:pt x="33" y="183"/>
                </a:cubicBezTo>
                <a:cubicBezTo>
                  <a:pt x="33" y="182"/>
                  <a:pt x="33" y="182"/>
                  <a:pt x="33" y="182"/>
                </a:cubicBezTo>
                <a:cubicBezTo>
                  <a:pt x="34" y="182"/>
                  <a:pt x="34" y="182"/>
                  <a:pt x="34" y="182"/>
                </a:cubicBezTo>
                <a:cubicBezTo>
                  <a:pt x="34" y="182"/>
                  <a:pt x="34" y="181"/>
                  <a:pt x="35" y="180"/>
                </a:cubicBezTo>
                <a:cubicBezTo>
                  <a:pt x="36" y="180"/>
                  <a:pt x="37" y="179"/>
                  <a:pt x="37" y="179"/>
                </a:cubicBezTo>
                <a:cubicBezTo>
                  <a:pt x="38" y="180"/>
                  <a:pt x="38" y="180"/>
                  <a:pt x="38" y="180"/>
                </a:cubicBezTo>
                <a:cubicBezTo>
                  <a:pt x="38" y="180"/>
                  <a:pt x="38" y="180"/>
                  <a:pt x="38" y="180"/>
                </a:cubicBezTo>
                <a:cubicBezTo>
                  <a:pt x="39" y="180"/>
                  <a:pt x="39" y="180"/>
                  <a:pt x="39" y="180"/>
                </a:cubicBezTo>
                <a:cubicBezTo>
                  <a:pt x="40" y="180"/>
                  <a:pt x="40" y="180"/>
                  <a:pt x="40" y="180"/>
                </a:cubicBezTo>
                <a:cubicBezTo>
                  <a:pt x="40" y="181"/>
                  <a:pt x="41" y="181"/>
                  <a:pt x="41" y="182"/>
                </a:cubicBezTo>
                <a:cubicBezTo>
                  <a:pt x="42" y="183"/>
                  <a:pt x="42" y="183"/>
                  <a:pt x="42" y="183"/>
                </a:cubicBezTo>
                <a:cubicBezTo>
                  <a:pt x="42" y="183"/>
                  <a:pt x="42" y="183"/>
                  <a:pt x="42" y="183"/>
                </a:cubicBezTo>
                <a:cubicBezTo>
                  <a:pt x="42" y="183"/>
                  <a:pt x="42" y="183"/>
                  <a:pt x="42" y="183"/>
                </a:cubicBezTo>
                <a:cubicBezTo>
                  <a:pt x="42" y="184"/>
                  <a:pt x="42" y="184"/>
                  <a:pt x="42" y="184"/>
                </a:cubicBezTo>
                <a:cubicBezTo>
                  <a:pt x="42" y="184"/>
                  <a:pt x="42" y="184"/>
                  <a:pt x="42" y="184"/>
                </a:cubicBezTo>
                <a:cubicBezTo>
                  <a:pt x="42" y="184"/>
                  <a:pt x="42" y="184"/>
                  <a:pt x="45" y="185"/>
                </a:cubicBezTo>
                <a:cubicBezTo>
                  <a:pt x="46" y="186"/>
                  <a:pt x="46" y="186"/>
                  <a:pt x="46" y="186"/>
                </a:cubicBezTo>
                <a:cubicBezTo>
                  <a:pt x="46" y="185"/>
                  <a:pt x="46" y="185"/>
                  <a:pt x="46" y="185"/>
                </a:cubicBezTo>
                <a:cubicBezTo>
                  <a:pt x="46" y="185"/>
                  <a:pt x="48" y="185"/>
                  <a:pt x="50" y="184"/>
                </a:cubicBezTo>
                <a:cubicBezTo>
                  <a:pt x="51" y="183"/>
                  <a:pt x="52" y="183"/>
                  <a:pt x="53" y="182"/>
                </a:cubicBezTo>
                <a:cubicBezTo>
                  <a:pt x="53" y="182"/>
                  <a:pt x="54" y="182"/>
                  <a:pt x="54" y="182"/>
                </a:cubicBezTo>
                <a:cubicBezTo>
                  <a:pt x="54" y="181"/>
                  <a:pt x="54" y="181"/>
                  <a:pt x="54" y="181"/>
                </a:cubicBezTo>
                <a:cubicBezTo>
                  <a:pt x="55" y="181"/>
                  <a:pt x="55" y="181"/>
                  <a:pt x="55" y="180"/>
                </a:cubicBezTo>
                <a:cubicBezTo>
                  <a:pt x="55" y="180"/>
                  <a:pt x="55" y="179"/>
                  <a:pt x="54" y="179"/>
                </a:cubicBezTo>
                <a:cubicBezTo>
                  <a:pt x="54" y="178"/>
                  <a:pt x="54" y="178"/>
                  <a:pt x="53" y="178"/>
                </a:cubicBezTo>
                <a:cubicBezTo>
                  <a:pt x="52" y="178"/>
                  <a:pt x="52" y="178"/>
                  <a:pt x="52" y="178"/>
                </a:cubicBezTo>
                <a:cubicBezTo>
                  <a:pt x="52" y="180"/>
                  <a:pt x="52" y="180"/>
                  <a:pt x="52" y="180"/>
                </a:cubicBezTo>
                <a:cubicBezTo>
                  <a:pt x="53" y="178"/>
                  <a:pt x="53" y="178"/>
                  <a:pt x="53" y="178"/>
                </a:cubicBezTo>
                <a:cubicBezTo>
                  <a:pt x="51" y="178"/>
                  <a:pt x="48" y="176"/>
                  <a:pt x="46" y="175"/>
                </a:cubicBezTo>
                <a:cubicBezTo>
                  <a:pt x="44" y="174"/>
                  <a:pt x="43" y="173"/>
                  <a:pt x="42" y="173"/>
                </a:cubicBezTo>
                <a:cubicBezTo>
                  <a:pt x="42" y="172"/>
                  <a:pt x="41" y="172"/>
                  <a:pt x="41" y="172"/>
                </a:cubicBezTo>
                <a:cubicBezTo>
                  <a:pt x="41" y="172"/>
                  <a:pt x="41" y="172"/>
                  <a:pt x="41" y="172"/>
                </a:cubicBezTo>
                <a:cubicBezTo>
                  <a:pt x="40" y="172"/>
                  <a:pt x="40" y="172"/>
                  <a:pt x="40" y="172"/>
                </a:cubicBezTo>
                <a:cubicBezTo>
                  <a:pt x="40" y="172"/>
                  <a:pt x="40" y="172"/>
                  <a:pt x="36" y="172"/>
                </a:cubicBezTo>
                <a:cubicBezTo>
                  <a:pt x="36" y="172"/>
                  <a:pt x="36" y="172"/>
                  <a:pt x="36" y="172"/>
                </a:cubicBezTo>
                <a:cubicBezTo>
                  <a:pt x="35" y="172"/>
                  <a:pt x="35" y="172"/>
                  <a:pt x="35" y="172"/>
                </a:cubicBezTo>
                <a:cubicBezTo>
                  <a:pt x="35" y="172"/>
                  <a:pt x="35" y="172"/>
                  <a:pt x="35" y="172"/>
                </a:cubicBezTo>
                <a:cubicBezTo>
                  <a:pt x="35" y="172"/>
                  <a:pt x="34" y="173"/>
                  <a:pt x="33" y="174"/>
                </a:cubicBezTo>
                <a:cubicBezTo>
                  <a:pt x="32" y="175"/>
                  <a:pt x="30" y="175"/>
                  <a:pt x="29" y="175"/>
                </a:cubicBezTo>
                <a:cubicBezTo>
                  <a:pt x="29" y="175"/>
                  <a:pt x="28" y="175"/>
                  <a:pt x="28" y="175"/>
                </a:cubicBezTo>
                <a:cubicBezTo>
                  <a:pt x="28" y="174"/>
                  <a:pt x="28" y="174"/>
                  <a:pt x="28" y="174"/>
                </a:cubicBezTo>
                <a:cubicBezTo>
                  <a:pt x="28" y="174"/>
                  <a:pt x="28" y="174"/>
                  <a:pt x="28" y="174"/>
                </a:cubicBezTo>
                <a:cubicBezTo>
                  <a:pt x="27" y="174"/>
                  <a:pt x="26" y="173"/>
                  <a:pt x="26" y="172"/>
                </a:cubicBezTo>
                <a:cubicBezTo>
                  <a:pt x="26" y="172"/>
                  <a:pt x="26" y="171"/>
                  <a:pt x="26" y="171"/>
                </a:cubicBezTo>
                <a:cubicBezTo>
                  <a:pt x="26" y="170"/>
                  <a:pt x="26" y="170"/>
                  <a:pt x="26" y="170"/>
                </a:cubicBezTo>
                <a:cubicBezTo>
                  <a:pt x="26" y="170"/>
                  <a:pt x="26" y="170"/>
                  <a:pt x="26" y="170"/>
                </a:cubicBezTo>
                <a:cubicBezTo>
                  <a:pt x="26" y="168"/>
                  <a:pt x="26" y="168"/>
                  <a:pt x="26" y="168"/>
                </a:cubicBezTo>
                <a:cubicBezTo>
                  <a:pt x="24" y="169"/>
                  <a:pt x="24" y="169"/>
                  <a:pt x="24" y="169"/>
                </a:cubicBezTo>
                <a:cubicBezTo>
                  <a:pt x="24" y="169"/>
                  <a:pt x="24" y="169"/>
                  <a:pt x="24" y="169"/>
                </a:cubicBezTo>
                <a:cubicBezTo>
                  <a:pt x="23" y="169"/>
                  <a:pt x="22" y="169"/>
                  <a:pt x="21" y="169"/>
                </a:cubicBezTo>
                <a:cubicBezTo>
                  <a:pt x="19" y="169"/>
                  <a:pt x="17" y="169"/>
                  <a:pt x="16" y="168"/>
                </a:cubicBezTo>
                <a:cubicBezTo>
                  <a:pt x="14" y="167"/>
                  <a:pt x="13" y="165"/>
                  <a:pt x="13" y="164"/>
                </a:cubicBezTo>
                <a:cubicBezTo>
                  <a:pt x="12" y="164"/>
                  <a:pt x="12" y="163"/>
                  <a:pt x="12" y="163"/>
                </a:cubicBezTo>
                <a:cubicBezTo>
                  <a:pt x="12" y="162"/>
                  <a:pt x="12" y="162"/>
                  <a:pt x="12" y="162"/>
                </a:cubicBezTo>
                <a:cubicBezTo>
                  <a:pt x="12" y="162"/>
                  <a:pt x="12" y="162"/>
                  <a:pt x="12" y="162"/>
                </a:cubicBezTo>
                <a:cubicBezTo>
                  <a:pt x="12" y="162"/>
                  <a:pt x="12" y="162"/>
                  <a:pt x="12" y="162"/>
                </a:cubicBezTo>
                <a:cubicBezTo>
                  <a:pt x="12" y="162"/>
                  <a:pt x="12" y="162"/>
                  <a:pt x="12" y="162"/>
                </a:cubicBezTo>
                <a:cubicBezTo>
                  <a:pt x="12" y="162"/>
                  <a:pt x="12" y="162"/>
                  <a:pt x="12" y="162"/>
                </a:cubicBezTo>
                <a:cubicBezTo>
                  <a:pt x="12" y="162"/>
                  <a:pt x="12" y="162"/>
                  <a:pt x="12" y="162"/>
                </a:cubicBezTo>
                <a:cubicBezTo>
                  <a:pt x="12" y="162"/>
                  <a:pt x="12" y="162"/>
                  <a:pt x="12" y="162"/>
                </a:cubicBezTo>
                <a:cubicBezTo>
                  <a:pt x="11" y="162"/>
                  <a:pt x="11" y="162"/>
                  <a:pt x="11" y="162"/>
                </a:cubicBezTo>
                <a:cubicBezTo>
                  <a:pt x="11" y="164"/>
                  <a:pt x="11" y="164"/>
                  <a:pt x="11" y="164"/>
                </a:cubicBezTo>
                <a:cubicBezTo>
                  <a:pt x="11" y="164"/>
                  <a:pt x="11" y="164"/>
                  <a:pt x="12" y="163"/>
                </a:cubicBezTo>
                <a:cubicBezTo>
                  <a:pt x="14" y="163"/>
                  <a:pt x="18" y="162"/>
                  <a:pt x="20" y="162"/>
                </a:cubicBezTo>
                <a:cubicBezTo>
                  <a:pt x="20" y="162"/>
                  <a:pt x="20" y="162"/>
                  <a:pt x="20" y="162"/>
                </a:cubicBezTo>
                <a:cubicBezTo>
                  <a:pt x="21" y="162"/>
                  <a:pt x="21" y="162"/>
                  <a:pt x="21" y="162"/>
                </a:cubicBezTo>
                <a:cubicBezTo>
                  <a:pt x="21" y="162"/>
                  <a:pt x="21" y="162"/>
                  <a:pt x="21" y="162"/>
                </a:cubicBezTo>
                <a:cubicBezTo>
                  <a:pt x="20" y="162"/>
                  <a:pt x="20" y="162"/>
                  <a:pt x="20" y="162"/>
                </a:cubicBezTo>
                <a:cubicBezTo>
                  <a:pt x="21" y="162"/>
                  <a:pt x="21" y="162"/>
                  <a:pt x="21" y="162"/>
                </a:cubicBezTo>
                <a:cubicBezTo>
                  <a:pt x="21" y="162"/>
                  <a:pt x="21" y="162"/>
                  <a:pt x="21" y="162"/>
                </a:cubicBezTo>
                <a:cubicBezTo>
                  <a:pt x="20" y="162"/>
                  <a:pt x="20" y="162"/>
                  <a:pt x="20" y="162"/>
                </a:cubicBezTo>
                <a:cubicBezTo>
                  <a:pt x="23" y="165"/>
                  <a:pt x="26" y="166"/>
                  <a:pt x="26" y="166"/>
                </a:cubicBezTo>
                <a:cubicBezTo>
                  <a:pt x="26" y="166"/>
                  <a:pt x="26" y="166"/>
                  <a:pt x="26" y="166"/>
                </a:cubicBezTo>
                <a:cubicBezTo>
                  <a:pt x="27" y="166"/>
                  <a:pt x="27" y="166"/>
                  <a:pt x="27" y="166"/>
                </a:cubicBezTo>
                <a:cubicBezTo>
                  <a:pt x="27" y="166"/>
                  <a:pt x="27" y="166"/>
                  <a:pt x="38" y="166"/>
                </a:cubicBezTo>
                <a:cubicBezTo>
                  <a:pt x="38" y="165"/>
                  <a:pt x="38" y="165"/>
                  <a:pt x="38" y="165"/>
                </a:cubicBezTo>
                <a:cubicBezTo>
                  <a:pt x="37" y="166"/>
                  <a:pt x="37" y="166"/>
                  <a:pt x="37" y="166"/>
                </a:cubicBezTo>
                <a:cubicBezTo>
                  <a:pt x="40" y="167"/>
                  <a:pt x="42" y="169"/>
                  <a:pt x="44" y="170"/>
                </a:cubicBezTo>
                <a:cubicBezTo>
                  <a:pt x="45" y="171"/>
                  <a:pt x="46" y="171"/>
                  <a:pt x="47" y="172"/>
                </a:cubicBezTo>
                <a:cubicBezTo>
                  <a:pt x="47" y="173"/>
                  <a:pt x="47" y="173"/>
                  <a:pt x="47" y="173"/>
                </a:cubicBezTo>
                <a:cubicBezTo>
                  <a:pt x="47" y="173"/>
                  <a:pt x="47" y="173"/>
                  <a:pt x="47" y="173"/>
                </a:cubicBezTo>
                <a:cubicBezTo>
                  <a:pt x="48" y="173"/>
                  <a:pt x="48" y="173"/>
                  <a:pt x="48" y="173"/>
                </a:cubicBezTo>
                <a:cubicBezTo>
                  <a:pt x="48" y="173"/>
                  <a:pt x="48" y="173"/>
                  <a:pt x="48" y="173"/>
                </a:cubicBezTo>
                <a:cubicBezTo>
                  <a:pt x="48" y="173"/>
                  <a:pt x="48" y="173"/>
                  <a:pt x="55" y="173"/>
                </a:cubicBezTo>
                <a:cubicBezTo>
                  <a:pt x="57" y="173"/>
                  <a:pt x="57" y="173"/>
                  <a:pt x="57" y="173"/>
                </a:cubicBezTo>
                <a:cubicBezTo>
                  <a:pt x="57" y="172"/>
                  <a:pt x="57" y="172"/>
                  <a:pt x="57" y="172"/>
                </a:cubicBezTo>
                <a:cubicBezTo>
                  <a:pt x="57" y="172"/>
                  <a:pt x="57" y="172"/>
                  <a:pt x="57" y="169"/>
                </a:cubicBezTo>
                <a:cubicBezTo>
                  <a:pt x="57" y="168"/>
                  <a:pt x="57" y="168"/>
                  <a:pt x="57" y="168"/>
                </a:cubicBezTo>
                <a:cubicBezTo>
                  <a:pt x="56" y="168"/>
                  <a:pt x="56" y="168"/>
                  <a:pt x="56" y="168"/>
                </a:cubicBezTo>
                <a:cubicBezTo>
                  <a:pt x="56" y="168"/>
                  <a:pt x="56" y="168"/>
                  <a:pt x="46" y="162"/>
                </a:cubicBezTo>
                <a:cubicBezTo>
                  <a:pt x="46" y="164"/>
                  <a:pt x="46" y="164"/>
                  <a:pt x="46" y="164"/>
                </a:cubicBezTo>
                <a:cubicBezTo>
                  <a:pt x="47" y="163"/>
                  <a:pt x="47" y="163"/>
                  <a:pt x="47" y="163"/>
                </a:cubicBezTo>
                <a:cubicBezTo>
                  <a:pt x="47" y="163"/>
                  <a:pt x="47" y="163"/>
                  <a:pt x="45" y="161"/>
                </a:cubicBezTo>
                <a:cubicBezTo>
                  <a:pt x="45" y="161"/>
                  <a:pt x="45" y="161"/>
                  <a:pt x="45" y="161"/>
                </a:cubicBezTo>
                <a:cubicBezTo>
                  <a:pt x="44" y="161"/>
                  <a:pt x="44" y="161"/>
                  <a:pt x="44" y="161"/>
                </a:cubicBezTo>
                <a:cubicBezTo>
                  <a:pt x="44" y="161"/>
                  <a:pt x="44" y="161"/>
                  <a:pt x="40" y="161"/>
                </a:cubicBezTo>
                <a:cubicBezTo>
                  <a:pt x="40" y="162"/>
                  <a:pt x="40" y="162"/>
                  <a:pt x="40" y="162"/>
                </a:cubicBezTo>
                <a:cubicBezTo>
                  <a:pt x="41" y="163"/>
                  <a:pt x="41" y="163"/>
                  <a:pt x="41" y="163"/>
                </a:cubicBezTo>
                <a:cubicBezTo>
                  <a:pt x="41" y="163"/>
                  <a:pt x="41" y="163"/>
                  <a:pt x="41" y="163"/>
                </a:cubicBezTo>
                <a:cubicBezTo>
                  <a:pt x="42" y="163"/>
                  <a:pt x="42" y="162"/>
                  <a:pt x="43" y="162"/>
                </a:cubicBezTo>
                <a:cubicBezTo>
                  <a:pt x="44" y="161"/>
                  <a:pt x="45" y="161"/>
                  <a:pt x="46" y="161"/>
                </a:cubicBezTo>
                <a:cubicBezTo>
                  <a:pt x="46" y="161"/>
                  <a:pt x="46" y="161"/>
                  <a:pt x="46" y="161"/>
                </a:cubicBezTo>
                <a:cubicBezTo>
                  <a:pt x="47" y="161"/>
                  <a:pt x="47" y="161"/>
                  <a:pt x="47" y="161"/>
                </a:cubicBezTo>
                <a:cubicBezTo>
                  <a:pt x="47" y="161"/>
                  <a:pt x="47" y="161"/>
                  <a:pt x="47" y="161"/>
                </a:cubicBezTo>
                <a:cubicBezTo>
                  <a:pt x="47" y="161"/>
                  <a:pt x="47" y="161"/>
                  <a:pt x="47" y="161"/>
                </a:cubicBezTo>
                <a:cubicBezTo>
                  <a:pt x="47" y="161"/>
                  <a:pt x="47" y="161"/>
                  <a:pt x="47" y="161"/>
                </a:cubicBezTo>
                <a:cubicBezTo>
                  <a:pt x="47" y="161"/>
                  <a:pt x="47" y="161"/>
                  <a:pt x="47" y="161"/>
                </a:cubicBezTo>
                <a:cubicBezTo>
                  <a:pt x="47" y="161"/>
                  <a:pt x="47" y="161"/>
                  <a:pt x="47" y="161"/>
                </a:cubicBezTo>
                <a:cubicBezTo>
                  <a:pt x="47" y="161"/>
                  <a:pt x="47" y="161"/>
                  <a:pt x="47" y="161"/>
                </a:cubicBezTo>
                <a:cubicBezTo>
                  <a:pt x="47" y="161"/>
                  <a:pt x="48" y="161"/>
                  <a:pt x="49" y="161"/>
                </a:cubicBezTo>
                <a:cubicBezTo>
                  <a:pt x="50" y="162"/>
                  <a:pt x="51" y="162"/>
                  <a:pt x="53" y="163"/>
                </a:cubicBezTo>
                <a:cubicBezTo>
                  <a:pt x="54" y="163"/>
                  <a:pt x="55" y="164"/>
                  <a:pt x="55" y="164"/>
                </a:cubicBezTo>
                <a:cubicBezTo>
                  <a:pt x="61" y="166"/>
                  <a:pt x="61" y="166"/>
                  <a:pt x="61" y="166"/>
                </a:cubicBezTo>
                <a:cubicBezTo>
                  <a:pt x="56" y="161"/>
                  <a:pt x="56" y="161"/>
                  <a:pt x="56" y="161"/>
                </a:cubicBezTo>
                <a:cubicBezTo>
                  <a:pt x="56" y="161"/>
                  <a:pt x="56" y="161"/>
                  <a:pt x="51" y="156"/>
                </a:cubicBezTo>
                <a:cubicBezTo>
                  <a:pt x="50" y="157"/>
                  <a:pt x="50" y="157"/>
                  <a:pt x="50" y="157"/>
                </a:cubicBezTo>
                <a:cubicBezTo>
                  <a:pt x="50" y="158"/>
                  <a:pt x="50" y="158"/>
                  <a:pt x="50" y="158"/>
                </a:cubicBezTo>
                <a:cubicBezTo>
                  <a:pt x="50" y="158"/>
                  <a:pt x="50" y="158"/>
                  <a:pt x="59" y="160"/>
                </a:cubicBezTo>
                <a:cubicBezTo>
                  <a:pt x="60" y="160"/>
                  <a:pt x="60" y="160"/>
                  <a:pt x="60" y="160"/>
                </a:cubicBezTo>
                <a:cubicBezTo>
                  <a:pt x="60" y="159"/>
                  <a:pt x="60" y="159"/>
                  <a:pt x="60" y="159"/>
                </a:cubicBezTo>
                <a:cubicBezTo>
                  <a:pt x="60" y="159"/>
                  <a:pt x="60" y="159"/>
                  <a:pt x="60" y="159"/>
                </a:cubicBezTo>
                <a:cubicBezTo>
                  <a:pt x="61" y="159"/>
                  <a:pt x="61" y="158"/>
                  <a:pt x="62" y="157"/>
                </a:cubicBezTo>
                <a:cubicBezTo>
                  <a:pt x="63" y="156"/>
                  <a:pt x="65" y="156"/>
                  <a:pt x="66" y="156"/>
                </a:cubicBezTo>
                <a:cubicBezTo>
                  <a:pt x="67" y="156"/>
                  <a:pt x="68" y="156"/>
                  <a:pt x="69" y="157"/>
                </a:cubicBezTo>
                <a:cubicBezTo>
                  <a:pt x="69" y="157"/>
                  <a:pt x="70" y="157"/>
                  <a:pt x="70" y="158"/>
                </a:cubicBezTo>
                <a:cubicBezTo>
                  <a:pt x="70" y="158"/>
                  <a:pt x="70" y="158"/>
                  <a:pt x="70" y="158"/>
                </a:cubicBezTo>
                <a:cubicBezTo>
                  <a:pt x="70" y="158"/>
                  <a:pt x="70" y="158"/>
                  <a:pt x="70" y="158"/>
                </a:cubicBezTo>
                <a:cubicBezTo>
                  <a:pt x="71" y="159"/>
                  <a:pt x="71" y="159"/>
                  <a:pt x="71" y="159"/>
                </a:cubicBezTo>
                <a:cubicBezTo>
                  <a:pt x="72" y="158"/>
                  <a:pt x="72" y="158"/>
                  <a:pt x="72" y="158"/>
                </a:cubicBezTo>
                <a:cubicBezTo>
                  <a:pt x="72" y="158"/>
                  <a:pt x="75" y="157"/>
                  <a:pt x="78" y="156"/>
                </a:cubicBezTo>
                <a:cubicBezTo>
                  <a:pt x="79" y="156"/>
                  <a:pt x="81" y="155"/>
                  <a:pt x="82" y="155"/>
                </a:cubicBezTo>
                <a:cubicBezTo>
                  <a:pt x="83" y="154"/>
                  <a:pt x="85" y="154"/>
                  <a:pt x="85" y="154"/>
                </a:cubicBezTo>
                <a:cubicBezTo>
                  <a:pt x="87" y="154"/>
                  <a:pt x="89" y="153"/>
                  <a:pt x="89" y="151"/>
                </a:cubicBezTo>
                <a:cubicBezTo>
                  <a:pt x="89" y="150"/>
                  <a:pt x="88" y="149"/>
                  <a:pt x="87" y="148"/>
                </a:cubicBezTo>
                <a:cubicBezTo>
                  <a:pt x="86" y="148"/>
                  <a:pt x="85" y="147"/>
                  <a:pt x="84" y="147"/>
                </a:cubicBezTo>
                <a:cubicBezTo>
                  <a:pt x="83" y="147"/>
                  <a:pt x="83" y="147"/>
                  <a:pt x="83" y="147"/>
                </a:cubicBezTo>
                <a:cubicBezTo>
                  <a:pt x="83" y="147"/>
                  <a:pt x="83" y="147"/>
                  <a:pt x="83" y="147"/>
                </a:cubicBezTo>
                <a:cubicBezTo>
                  <a:pt x="80" y="148"/>
                  <a:pt x="77" y="149"/>
                  <a:pt x="75" y="150"/>
                </a:cubicBezTo>
                <a:cubicBezTo>
                  <a:pt x="73" y="151"/>
                  <a:pt x="71" y="151"/>
                  <a:pt x="70" y="151"/>
                </a:cubicBezTo>
                <a:cubicBezTo>
                  <a:pt x="70" y="152"/>
                  <a:pt x="70" y="152"/>
                  <a:pt x="70" y="152"/>
                </a:cubicBezTo>
                <a:cubicBezTo>
                  <a:pt x="70" y="151"/>
                  <a:pt x="70" y="151"/>
                  <a:pt x="70" y="151"/>
                </a:cubicBezTo>
                <a:cubicBezTo>
                  <a:pt x="70" y="151"/>
                  <a:pt x="70" y="151"/>
                  <a:pt x="70" y="151"/>
                </a:cubicBezTo>
                <a:cubicBezTo>
                  <a:pt x="70" y="152"/>
                  <a:pt x="70" y="152"/>
                  <a:pt x="70" y="152"/>
                </a:cubicBezTo>
                <a:cubicBezTo>
                  <a:pt x="70" y="151"/>
                  <a:pt x="70" y="151"/>
                  <a:pt x="70" y="151"/>
                </a:cubicBezTo>
                <a:cubicBezTo>
                  <a:pt x="70" y="151"/>
                  <a:pt x="70" y="151"/>
                  <a:pt x="69" y="151"/>
                </a:cubicBezTo>
                <a:cubicBezTo>
                  <a:pt x="66" y="149"/>
                  <a:pt x="61" y="145"/>
                  <a:pt x="56" y="142"/>
                </a:cubicBezTo>
                <a:cubicBezTo>
                  <a:pt x="52" y="139"/>
                  <a:pt x="48" y="137"/>
                  <a:pt x="48" y="137"/>
                </a:cubicBezTo>
                <a:cubicBezTo>
                  <a:pt x="47" y="138"/>
                  <a:pt x="47" y="138"/>
                  <a:pt x="47" y="138"/>
                </a:cubicBezTo>
                <a:cubicBezTo>
                  <a:pt x="49" y="138"/>
                  <a:pt x="49" y="138"/>
                  <a:pt x="49" y="138"/>
                </a:cubicBezTo>
                <a:cubicBezTo>
                  <a:pt x="49" y="138"/>
                  <a:pt x="48" y="136"/>
                  <a:pt x="48" y="134"/>
                </a:cubicBezTo>
                <a:cubicBezTo>
                  <a:pt x="47" y="132"/>
                  <a:pt x="47" y="130"/>
                  <a:pt x="47" y="129"/>
                </a:cubicBezTo>
                <a:cubicBezTo>
                  <a:pt x="47" y="129"/>
                  <a:pt x="47" y="129"/>
                  <a:pt x="47" y="129"/>
                </a:cubicBezTo>
                <a:cubicBezTo>
                  <a:pt x="47" y="129"/>
                  <a:pt x="47" y="129"/>
                  <a:pt x="47" y="129"/>
                </a:cubicBezTo>
                <a:cubicBezTo>
                  <a:pt x="46" y="129"/>
                  <a:pt x="46" y="129"/>
                  <a:pt x="46" y="129"/>
                </a:cubicBezTo>
                <a:cubicBezTo>
                  <a:pt x="47" y="129"/>
                  <a:pt x="47" y="129"/>
                  <a:pt x="47" y="129"/>
                </a:cubicBezTo>
                <a:cubicBezTo>
                  <a:pt x="47" y="129"/>
                  <a:pt x="47" y="129"/>
                  <a:pt x="47" y="129"/>
                </a:cubicBezTo>
                <a:cubicBezTo>
                  <a:pt x="46" y="129"/>
                  <a:pt x="46" y="129"/>
                  <a:pt x="46" y="129"/>
                </a:cubicBezTo>
                <a:cubicBezTo>
                  <a:pt x="47" y="129"/>
                  <a:pt x="47" y="129"/>
                  <a:pt x="47" y="129"/>
                </a:cubicBezTo>
                <a:cubicBezTo>
                  <a:pt x="46" y="129"/>
                  <a:pt x="46" y="129"/>
                  <a:pt x="46" y="129"/>
                </a:cubicBezTo>
                <a:cubicBezTo>
                  <a:pt x="46" y="130"/>
                  <a:pt x="46" y="130"/>
                  <a:pt x="46" y="130"/>
                </a:cubicBezTo>
                <a:cubicBezTo>
                  <a:pt x="46" y="130"/>
                  <a:pt x="47" y="130"/>
                  <a:pt x="47" y="129"/>
                </a:cubicBezTo>
                <a:cubicBezTo>
                  <a:pt x="46" y="129"/>
                  <a:pt x="46" y="129"/>
                  <a:pt x="46" y="129"/>
                </a:cubicBezTo>
                <a:cubicBezTo>
                  <a:pt x="46" y="130"/>
                  <a:pt x="46" y="130"/>
                  <a:pt x="46" y="130"/>
                </a:cubicBezTo>
                <a:cubicBezTo>
                  <a:pt x="47" y="130"/>
                  <a:pt x="48" y="130"/>
                  <a:pt x="49" y="131"/>
                </a:cubicBezTo>
                <a:cubicBezTo>
                  <a:pt x="50" y="132"/>
                  <a:pt x="52" y="133"/>
                  <a:pt x="53" y="134"/>
                </a:cubicBezTo>
                <a:cubicBezTo>
                  <a:pt x="53" y="134"/>
                  <a:pt x="53" y="134"/>
                  <a:pt x="53" y="134"/>
                </a:cubicBezTo>
                <a:cubicBezTo>
                  <a:pt x="54" y="134"/>
                  <a:pt x="54" y="134"/>
                  <a:pt x="54" y="134"/>
                </a:cubicBezTo>
                <a:cubicBezTo>
                  <a:pt x="54" y="133"/>
                  <a:pt x="54" y="133"/>
                  <a:pt x="54" y="133"/>
                </a:cubicBezTo>
                <a:cubicBezTo>
                  <a:pt x="54" y="134"/>
                  <a:pt x="54" y="134"/>
                  <a:pt x="54" y="134"/>
                </a:cubicBezTo>
                <a:cubicBezTo>
                  <a:pt x="54" y="134"/>
                  <a:pt x="54" y="134"/>
                  <a:pt x="54" y="134"/>
                </a:cubicBezTo>
                <a:cubicBezTo>
                  <a:pt x="54" y="133"/>
                  <a:pt x="54" y="133"/>
                  <a:pt x="54" y="133"/>
                </a:cubicBezTo>
                <a:cubicBezTo>
                  <a:pt x="54" y="134"/>
                  <a:pt x="54" y="134"/>
                  <a:pt x="54" y="134"/>
                </a:cubicBezTo>
                <a:cubicBezTo>
                  <a:pt x="54" y="134"/>
                  <a:pt x="54" y="134"/>
                  <a:pt x="54" y="134"/>
                </a:cubicBezTo>
                <a:cubicBezTo>
                  <a:pt x="54" y="134"/>
                  <a:pt x="54" y="134"/>
                  <a:pt x="54" y="134"/>
                </a:cubicBezTo>
                <a:cubicBezTo>
                  <a:pt x="54" y="134"/>
                  <a:pt x="54" y="134"/>
                  <a:pt x="54" y="134"/>
                </a:cubicBezTo>
                <a:cubicBezTo>
                  <a:pt x="54" y="134"/>
                  <a:pt x="54" y="134"/>
                  <a:pt x="54" y="134"/>
                </a:cubicBezTo>
                <a:cubicBezTo>
                  <a:pt x="54" y="134"/>
                  <a:pt x="54" y="134"/>
                  <a:pt x="54" y="134"/>
                </a:cubicBezTo>
                <a:cubicBezTo>
                  <a:pt x="54" y="134"/>
                  <a:pt x="54" y="134"/>
                  <a:pt x="54" y="134"/>
                </a:cubicBezTo>
                <a:cubicBezTo>
                  <a:pt x="56" y="135"/>
                  <a:pt x="58" y="138"/>
                  <a:pt x="60" y="140"/>
                </a:cubicBezTo>
                <a:cubicBezTo>
                  <a:pt x="62" y="141"/>
                  <a:pt x="64" y="143"/>
                  <a:pt x="64" y="143"/>
                </a:cubicBezTo>
                <a:cubicBezTo>
                  <a:pt x="66" y="146"/>
                  <a:pt x="66" y="146"/>
                  <a:pt x="66" y="146"/>
                </a:cubicBezTo>
                <a:cubicBezTo>
                  <a:pt x="66" y="142"/>
                  <a:pt x="66" y="142"/>
                  <a:pt x="66" y="142"/>
                </a:cubicBezTo>
                <a:cubicBezTo>
                  <a:pt x="66" y="142"/>
                  <a:pt x="66" y="142"/>
                  <a:pt x="66" y="138"/>
                </a:cubicBezTo>
                <a:cubicBezTo>
                  <a:pt x="66" y="137"/>
                  <a:pt x="66" y="137"/>
                  <a:pt x="66" y="137"/>
                </a:cubicBezTo>
                <a:cubicBezTo>
                  <a:pt x="66" y="137"/>
                  <a:pt x="66" y="137"/>
                  <a:pt x="66" y="137"/>
                </a:cubicBezTo>
                <a:cubicBezTo>
                  <a:pt x="66" y="137"/>
                  <a:pt x="66" y="137"/>
                  <a:pt x="52" y="123"/>
                </a:cubicBezTo>
                <a:cubicBezTo>
                  <a:pt x="51" y="124"/>
                  <a:pt x="51" y="124"/>
                  <a:pt x="51" y="124"/>
                </a:cubicBezTo>
                <a:cubicBezTo>
                  <a:pt x="52" y="126"/>
                  <a:pt x="52" y="126"/>
                  <a:pt x="52" y="126"/>
                </a:cubicBezTo>
                <a:cubicBezTo>
                  <a:pt x="52" y="125"/>
                  <a:pt x="58" y="120"/>
                  <a:pt x="64" y="114"/>
                </a:cubicBezTo>
                <a:cubicBezTo>
                  <a:pt x="66" y="111"/>
                  <a:pt x="70" y="108"/>
                  <a:pt x="72" y="105"/>
                </a:cubicBezTo>
                <a:cubicBezTo>
                  <a:pt x="75" y="102"/>
                  <a:pt x="77" y="99"/>
                  <a:pt x="78" y="97"/>
                </a:cubicBezTo>
                <a:cubicBezTo>
                  <a:pt x="77" y="96"/>
                  <a:pt x="77" y="96"/>
                  <a:pt x="77" y="96"/>
                </a:cubicBezTo>
                <a:cubicBezTo>
                  <a:pt x="78" y="97"/>
                  <a:pt x="78" y="97"/>
                  <a:pt x="78" y="97"/>
                </a:cubicBezTo>
                <a:cubicBezTo>
                  <a:pt x="80" y="94"/>
                  <a:pt x="81" y="90"/>
                  <a:pt x="82" y="85"/>
                </a:cubicBezTo>
                <a:cubicBezTo>
                  <a:pt x="85" y="77"/>
                  <a:pt x="87" y="67"/>
                  <a:pt x="89" y="59"/>
                </a:cubicBezTo>
                <a:cubicBezTo>
                  <a:pt x="90" y="55"/>
                  <a:pt x="90" y="52"/>
                  <a:pt x="91" y="50"/>
                </a:cubicBezTo>
                <a:cubicBezTo>
                  <a:pt x="92" y="48"/>
                  <a:pt x="92" y="47"/>
                  <a:pt x="92" y="47"/>
                </a:cubicBezTo>
                <a:cubicBezTo>
                  <a:pt x="92" y="46"/>
                  <a:pt x="92" y="46"/>
                  <a:pt x="92" y="46"/>
                </a:cubicBezTo>
                <a:cubicBezTo>
                  <a:pt x="93" y="46"/>
                  <a:pt x="93" y="46"/>
                  <a:pt x="93" y="46"/>
                </a:cubicBezTo>
                <a:cubicBezTo>
                  <a:pt x="93" y="46"/>
                  <a:pt x="93" y="46"/>
                  <a:pt x="93" y="46"/>
                </a:cubicBezTo>
                <a:cubicBezTo>
                  <a:pt x="92" y="45"/>
                  <a:pt x="92" y="45"/>
                  <a:pt x="92" y="45"/>
                </a:cubicBezTo>
                <a:cubicBezTo>
                  <a:pt x="92" y="46"/>
                  <a:pt x="92" y="46"/>
                  <a:pt x="92" y="46"/>
                </a:cubicBezTo>
                <a:cubicBezTo>
                  <a:pt x="93" y="46"/>
                  <a:pt x="93" y="46"/>
                  <a:pt x="93" y="46"/>
                </a:cubicBezTo>
                <a:cubicBezTo>
                  <a:pt x="92" y="45"/>
                  <a:pt x="92" y="45"/>
                  <a:pt x="92" y="45"/>
                </a:cubicBezTo>
                <a:cubicBezTo>
                  <a:pt x="92" y="46"/>
                  <a:pt x="92" y="46"/>
                  <a:pt x="92" y="46"/>
                </a:cubicBezTo>
                <a:cubicBezTo>
                  <a:pt x="93" y="46"/>
                  <a:pt x="93" y="46"/>
                  <a:pt x="93" y="46"/>
                </a:cubicBezTo>
                <a:cubicBezTo>
                  <a:pt x="93" y="46"/>
                  <a:pt x="93" y="46"/>
                  <a:pt x="93" y="46"/>
                </a:cubicBezTo>
                <a:cubicBezTo>
                  <a:pt x="93" y="45"/>
                  <a:pt x="93" y="45"/>
                  <a:pt x="94" y="45"/>
                </a:cubicBezTo>
                <a:cubicBezTo>
                  <a:pt x="94" y="45"/>
                  <a:pt x="95" y="46"/>
                  <a:pt x="96" y="46"/>
                </a:cubicBezTo>
                <a:cubicBezTo>
                  <a:pt x="97" y="47"/>
                  <a:pt x="98" y="48"/>
                  <a:pt x="99" y="49"/>
                </a:cubicBezTo>
                <a:cubicBezTo>
                  <a:pt x="99" y="49"/>
                  <a:pt x="99" y="49"/>
                  <a:pt x="99" y="49"/>
                </a:cubicBezTo>
                <a:cubicBezTo>
                  <a:pt x="99" y="49"/>
                  <a:pt x="99" y="49"/>
                  <a:pt x="99" y="49"/>
                </a:cubicBezTo>
                <a:cubicBezTo>
                  <a:pt x="100" y="49"/>
                  <a:pt x="101" y="49"/>
                  <a:pt x="102" y="49"/>
                </a:cubicBezTo>
                <a:cubicBezTo>
                  <a:pt x="102" y="49"/>
                  <a:pt x="103" y="49"/>
                  <a:pt x="104" y="49"/>
                </a:cubicBezTo>
                <a:cubicBezTo>
                  <a:pt x="104" y="48"/>
                  <a:pt x="104" y="48"/>
                  <a:pt x="104" y="48"/>
                </a:cubicBezTo>
                <a:cubicBezTo>
                  <a:pt x="105" y="47"/>
                  <a:pt x="105" y="47"/>
                  <a:pt x="105" y="47"/>
                </a:cubicBezTo>
                <a:cubicBezTo>
                  <a:pt x="105" y="47"/>
                  <a:pt x="105" y="47"/>
                  <a:pt x="105" y="47"/>
                </a:cubicBezTo>
                <a:cubicBezTo>
                  <a:pt x="104" y="47"/>
                  <a:pt x="104" y="47"/>
                  <a:pt x="104" y="47"/>
                </a:cubicBezTo>
                <a:cubicBezTo>
                  <a:pt x="105" y="47"/>
                  <a:pt x="105" y="47"/>
                  <a:pt x="105" y="47"/>
                </a:cubicBezTo>
                <a:cubicBezTo>
                  <a:pt x="105" y="47"/>
                  <a:pt x="105" y="47"/>
                  <a:pt x="105" y="47"/>
                </a:cubicBezTo>
                <a:cubicBezTo>
                  <a:pt x="104" y="47"/>
                  <a:pt x="104" y="47"/>
                  <a:pt x="104" y="47"/>
                </a:cubicBezTo>
                <a:cubicBezTo>
                  <a:pt x="105" y="47"/>
                  <a:pt x="105" y="47"/>
                  <a:pt x="105" y="47"/>
                </a:cubicBezTo>
                <a:cubicBezTo>
                  <a:pt x="104" y="47"/>
                  <a:pt x="104" y="47"/>
                  <a:pt x="104" y="47"/>
                </a:cubicBezTo>
                <a:cubicBezTo>
                  <a:pt x="104" y="47"/>
                  <a:pt x="104" y="47"/>
                  <a:pt x="104" y="47"/>
                </a:cubicBezTo>
                <a:cubicBezTo>
                  <a:pt x="105" y="47"/>
                  <a:pt x="105" y="47"/>
                  <a:pt x="105" y="47"/>
                </a:cubicBezTo>
                <a:cubicBezTo>
                  <a:pt x="104" y="47"/>
                  <a:pt x="104" y="47"/>
                  <a:pt x="104" y="47"/>
                </a:cubicBezTo>
                <a:cubicBezTo>
                  <a:pt x="104" y="47"/>
                  <a:pt x="104" y="47"/>
                  <a:pt x="104" y="47"/>
                </a:cubicBezTo>
                <a:cubicBezTo>
                  <a:pt x="105" y="47"/>
                  <a:pt x="105" y="47"/>
                  <a:pt x="105" y="47"/>
                </a:cubicBezTo>
                <a:cubicBezTo>
                  <a:pt x="105" y="47"/>
                  <a:pt x="105" y="47"/>
                  <a:pt x="106" y="47"/>
                </a:cubicBezTo>
                <a:cubicBezTo>
                  <a:pt x="106" y="48"/>
                  <a:pt x="106" y="48"/>
                  <a:pt x="106" y="48"/>
                </a:cubicBezTo>
                <a:cubicBezTo>
                  <a:pt x="106" y="48"/>
                  <a:pt x="106" y="48"/>
                  <a:pt x="106" y="48"/>
                </a:cubicBezTo>
                <a:cubicBezTo>
                  <a:pt x="107" y="48"/>
                  <a:pt x="107" y="48"/>
                  <a:pt x="107" y="48"/>
                </a:cubicBezTo>
                <a:cubicBezTo>
                  <a:pt x="108" y="48"/>
                  <a:pt x="108" y="49"/>
                  <a:pt x="108" y="50"/>
                </a:cubicBezTo>
                <a:cubicBezTo>
                  <a:pt x="109" y="52"/>
                  <a:pt x="109" y="55"/>
                  <a:pt x="110" y="57"/>
                </a:cubicBezTo>
                <a:cubicBezTo>
                  <a:pt x="110" y="58"/>
                  <a:pt x="111" y="59"/>
                  <a:pt x="111" y="60"/>
                </a:cubicBezTo>
                <a:cubicBezTo>
                  <a:pt x="112" y="61"/>
                  <a:pt x="113" y="62"/>
                  <a:pt x="114" y="62"/>
                </a:cubicBezTo>
                <a:cubicBezTo>
                  <a:pt x="115" y="61"/>
                  <a:pt x="115" y="61"/>
                  <a:pt x="115" y="61"/>
                </a:cubicBezTo>
                <a:cubicBezTo>
                  <a:pt x="114" y="62"/>
                  <a:pt x="114" y="62"/>
                  <a:pt x="114" y="62"/>
                </a:cubicBezTo>
                <a:cubicBezTo>
                  <a:pt x="115" y="63"/>
                  <a:pt x="117" y="64"/>
                  <a:pt x="118" y="65"/>
                </a:cubicBezTo>
                <a:cubicBezTo>
                  <a:pt x="119" y="65"/>
                  <a:pt x="119" y="67"/>
                  <a:pt x="119" y="67"/>
                </a:cubicBezTo>
                <a:cubicBezTo>
                  <a:pt x="119" y="67"/>
                  <a:pt x="119" y="68"/>
                  <a:pt x="119" y="68"/>
                </a:cubicBezTo>
                <a:cubicBezTo>
                  <a:pt x="119" y="68"/>
                  <a:pt x="119" y="68"/>
                  <a:pt x="119" y="68"/>
                </a:cubicBezTo>
                <a:cubicBezTo>
                  <a:pt x="119" y="68"/>
                  <a:pt x="119" y="68"/>
                  <a:pt x="119" y="68"/>
                </a:cubicBezTo>
                <a:cubicBezTo>
                  <a:pt x="118" y="69"/>
                  <a:pt x="117" y="69"/>
                  <a:pt x="117" y="70"/>
                </a:cubicBezTo>
                <a:cubicBezTo>
                  <a:pt x="116" y="70"/>
                  <a:pt x="115" y="70"/>
                  <a:pt x="114" y="70"/>
                </a:cubicBezTo>
                <a:cubicBezTo>
                  <a:pt x="112" y="70"/>
                  <a:pt x="111" y="70"/>
                  <a:pt x="109" y="70"/>
                </a:cubicBezTo>
                <a:cubicBezTo>
                  <a:pt x="109" y="70"/>
                  <a:pt x="108" y="70"/>
                  <a:pt x="108" y="70"/>
                </a:cubicBezTo>
                <a:cubicBezTo>
                  <a:pt x="107" y="70"/>
                  <a:pt x="107" y="71"/>
                  <a:pt x="107" y="71"/>
                </a:cubicBezTo>
                <a:cubicBezTo>
                  <a:pt x="106" y="71"/>
                  <a:pt x="106" y="72"/>
                  <a:pt x="106" y="72"/>
                </a:cubicBezTo>
                <a:cubicBezTo>
                  <a:pt x="106" y="73"/>
                  <a:pt x="106" y="73"/>
                  <a:pt x="106" y="74"/>
                </a:cubicBezTo>
                <a:cubicBezTo>
                  <a:pt x="108" y="73"/>
                  <a:pt x="108" y="73"/>
                  <a:pt x="108" y="73"/>
                </a:cubicBezTo>
                <a:cubicBezTo>
                  <a:pt x="106" y="73"/>
                  <a:pt x="106" y="73"/>
                  <a:pt x="106" y="73"/>
                </a:cubicBezTo>
                <a:cubicBezTo>
                  <a:pt x="106" y="74"/>
                  <a:pt x="107" y="75"/>
                  <a:pt x="107" y="77"/>
                </a:cubicBezTo>
                <a:cubicBezTo>
                  <a:pt x="108" y="82"/>
                  <a:pt x="110" y="88"/>
                  <a:pt x="110" y="88"/>
                </a:cubicBezTo>
                <a:cubicBezTo>
                  <a:pt x="112" y="88"/>
                  <a:pt x="112" y="88"/>
                  <a:pt x="112" y="88"/>
                </a:cubicBezTo>
                <a:cubicBezTo>
                  <a:pt x="111" y="87"/>
                  <a:pt x="111" y="87"/>
                  <a:pt x="111" y="87"/>
                </a:cubicBezTo>
                <a:cubicBezTo>
                  <a:pt x="111" y="87"/>
                  <a:pt x="111" y="87"/>
                  <a:pt x="108" y="93"/>
                </a:cubicBezTo>
                <a:cubicBezTo>
                  <a:pt x="109" y="93"/>
                  <a:pt x="109" y="93"/>
                  <a:pt x="109" y="93"/>
                </a:cubicBezTo>
                <a:cubicBezTo>
                  <a:pt x="109" y="92"/>
                  <a:pt x="109" y="92"/>
                  <a:pt x="109" y="92"/>
                </a:cubicBezTo>
                <a:cubicBezTo>
                  <a:pt x="109" y="92"/>
                  <a:pt x="109" y="92"/>
                  <a:pt x="100" y="93"/>
                </a:cubicBezTo>
                <a:cubicBezTo>
                  <a:pt x="96" y="94"/>
                  <a:pt x="96" y="94"/>
                  <a:pt x="96" y="94"/>
                </a:cubicBezTo>
                <a:cubicBezTo>
                  <a:pt x="99" y="96"/>
                  <a:pt x="99" y="96"/>
                  <a:pt x="99" y="96"/>
                </a:cubicBezTo>
                <a:cubicBezTo>
                  <a:pt x="99" y="96"/>
                  <a:pt x="99" y="96"/>
                  <a:pt x="103" y="99"/>
                </a:cubicBezTo>
                <a:cubicBezTo>
                  <a:pt x="103" y="99"/>
                  <a:pt x="103" y="99"/>
                  <a:pt x="103" y="99"/>
                </a:cubicBezTo>
                <a:cubicBezTo>
                  <a:pt x="103" y="99"/>
                  <a:pt x="103" y="99"/>
                  <a:pt x="103" y="99"/>
                </a:cubicBezTo>
                <a:cubicBezTo>
                  <a:pt x="103" y="99"/>
                  <a:pt x="103" y="99"/>
                  <a:pt x="105" y="100"/>
                </a:cubicBezTo>
                <a:cubicBezTo>
                  <a:pt x="106" y="101"/>
                  <a:pt x="110" y="103"/>
                  <a:pt x="117" y="107"/>
                </a:cubicBezTo>
                <a:cubicBezTo>
                  <a:pt x="117" y="107"/>
                  <a:pt x="117" y="107"/>
                  <a:pt x="117" y="107"/>
                </a:cubicBezTo>
                <a:cubicBezTo>
                  <a:pt x="117" y="107"/>
                  <a:pt x="117" y="107"/>
                  <a:pt x="117" y="107"/>
                </a:cubicBezTo>
                <a:cubicBezTo>
                  <a:pt x="117" y="107"/>
                  <a:pt x="117" y="107"/>
                  <a:pt x="131" y="108"/>
                </a:cubicBezTo>
                <a:cubicBezTo>
                  <a:pt x="131" y="108"/>
                  <a:pt x="131" y="108"/>
                  <a:pt x="131" y="108"/>
                </a:cubicBezTo>
                <a:cubicBezTo>
                  <a:pt x="131" y="108"/>
                  <a:pt x="131" y="108"/>
                  <a:pt x="131" y="108"/>
                </a:cubicBezTo>
                <a:cubicBezTo>
                  <a:pt x="131" y="108"/>
                  <a:pt x="131" y="108"/>
                  <a:pt x="134" y="107"/>
                </a:cubicBezTo>
                <a:cubicBezTo>
                  <a:pt x="136" y="106"/>
                  <a:pt x="140" y="104"/>
                  <a:pt x="149" y="100"/>
                </a:cubicBezTo>
                <a:cubicBezTo>
                  <a:pt x="149" y="100"/>
                  <a:pt x="149" y="100"/>
                  <a:pt x="149" y="100"/>
                </a:cubicBezTo>
                <a:cubicBezTo>
                  <a:pt x="150" y="100"/>
                  <a:pt x="150" y="100"/>
                  <a:pt x="150" y="100"/>
                </a:cubicBezTo>
                <a:cubicBezTo>
                  <a:pt x="150" y="100"/>
                  <a:pt x="151" y="98"/>
                  <a:pt x="152" y="96"/>
                </a:cubicBezTo>
                <a:cubicBezTo>
                  <a:pt x="152" y="95"/>
                  <a:pt x="153" y="94"/>
                  <a:pt x="153" y="93"/>
                </a:cubicBezTo>
                <a:cubicBezTo>
                  <a:pt x="154" y="92"/>
                  <a:pt x="154" y="91"/>
                  <a:pt x="154" y="90"/>
                </a:cubicBezTo>
                <a:cubicBezTo>
                  <a:pt x="154" y="89"/>
                  <a:pt x="154" y="89"/>
                  <a:pt x="153" y="88"/>
                </a:cubicBezTo>
                <a:cubicBezTo>
                  <a:pt x="153" y="88"/>
                  <a:pt x="153" y="88"/>
                  <a:pt x="153" y="88"/>
                </a:cubicBezTo>
                <a:cubicBezTo>
                  <a:pt x="152" y="88"/>
                  <a:pt x="152" y="88"/>
                  <a:pt x="152" y="88"/>
                </a:cubicBezTo>
                <a:cubicBezTo>
                  <a:pt x="152" y="88"/>
                  <a:pt x="151" y="88"/>
                  <a:pt x="149" y="88"/>
                </a:cubicBezTo>
                <a:cubicBezTo>
                  <a:pt x="148" y="88"/>
                  <a:pt x="147" y="89"/>
                  <a:pt x="146" y="90"/>
                </a:cubicBezTo>
                <a:cubicBezTo>
                  <a:pt x="146" y="90"/>
                  <a:pt x="146" y="90"/>
                  <a:pt x="146" y="90"/>
                </a:cubicBezTo>
                <a:cubicBezTo>
                  <a:pt x="146" y="90"/>
                  <a:pt x="146" y="90"/>
                  <a:pt x="146" y="90"/>
                </a:cubicBezTo>
                <a:cubicBezTo>
                  <a:pt x="145" y="91"/>
                  <a:pt x="142" y="93"/>
                  <a:pt x="139" y="95"/>
                </a:cubicBezTo>
                <a:cubicBezTo>
                  <a:pt x="138" y="96"/>
                  <a:pt x="137" y="96"/>
                  <a:pt x="136" y="97"/>
                </a:cubicBezTo>
                <a:cubicBezTo>
                  <a:pt x="135" y="97"/>
                  <a:pt x="134" y="97"/>
                  <a:pt x="134" y="97"/>
                </a:cubicBezTo>
                <a:cubicBezTo>
                  <a:pt x="133" y="98"/>
                  <a:pt x="133" y="98"/>
                  <a:pt x="133" y="98"/>
                </a:cubicBezTo>
                <a:cubicBezTo>
                  <a:pt x="133" y="99"/>
                  <a:pt x="133" y="99"/>
                  <a:pt x="133" y="99"/>
                </a:cubicBezTo>
                <a:cubicBezTo>
                  <a:pt x="134" y="99"/>
                  <a:pt x="134" y="99"/>
                  <a:pt x="134" y="99"/>
                </a:cubicBezTo>
                <a:cubicBezTo>
                  <a:pt x="133" y="99"/>
                  <a:pt x="133" y="99"/>
                  <a:pt x="133" y="99"/>
                </a:cubicBezTo>
                <a:cubicBezTo>
                  <a:pt x="133" y="99"/>
                  <a:pt x="133" y="99"/>
                  <a:pt x="133" y="99"/>
                </a:cubicBezTo>
                <a:cubicBezTo>
                  <a:pt x="134" y="99"/>
                  <a:pt x="134" y="99"/>
                  <a:pt x="134" y="99"/>
                </a:cubicBezTo>
                <a:cubicBezTo>
                  <a:pt x="133" y="99"/>
                  <a:pt x="133" y="99"/>
                  <a:pt x="133" y="99"/>
                </a:cubicBezTo>
                <a:cubicBezTo>
                  <a:pt x="133" y="99"/>
                  <a:pt x="133" y="99"/>
                  <a:pt x="133" y="99"/>
                </a:cubicBezTo>
                <a:cubicBezTo>
                  <a:pt x="133" y="100"/>
                  <a:pt x="133" y="101"/>
                  <a:pt x="130" y="103"/>
                </a:cubicBezTo>
                <a:cubicBezTo>
                  <a:pt x="131" y="104"/>
                  <a:pt x="131" y="104"/>
                  <a:pt x="131" y="104"/>
                </a:cubicBezTo>
                <a:cubicBezTo>
                  <a:pt x="130" y="103"/>
                  <a:pt x="130" y="103"/>
                  <a:pt x="130" y="103"/>
                </a:cubicBezTo>
                <a:cubicBezTo>
                  <a:pt x="130" y="103"/>
                  <a:pt x="130" y="103"/>
                  <a:pt x="130" y="103"/>
                </a:cubicBezTo>
                <a:cubicBezTo>
                  <a:pt x="129" y="103"/>
                  <a:pt x="128" y="103"/>
                  <a:pt x="127" y="102"/>
                </a:cubicBezTo>
                <a:cubicBezTo>
                  <a:pt x="125" y="102"/>
                  <a:pt x="123" y="101"/>
                  <a:pt x="122" y="100"/>
                </a:cubicBezTo>
                <a:cubicBezTo>
                  <a:pt x="121" y="100"/>
                  <a:pt x="120" y="99"/>
                  <a:pt x="120" y="99"/>
                </a:cubicBezTo>
                <a:cubicBezTo>
                  <a:pt x="120" y="99"/>
                  <a:pt x="119" y="99"/>
                  <a:pt x="119" y="99"/>
                </a:cubicBezTo>
                <a:cubicBezTo>
                  <a:pt x="119" y="99"/>
                  <a:pt x="119" y="99"/>
                  <a:pt x="119" y="99"/>
                </a:cubicBezTo>
                <a:cubicBezTo>
                  <a:pt x="119" y="99"/>
                  <a:pt x="119" y="99"/>
                  <a:pt x="119" y="99"/>
                </a:cubicBezTo>
                <a:cubicBezTo>
                  <a:pt x="119" y="99"/>
                  <a:pt x="119" y="99"/>
                  <a:pt x="113" y="99"/>
                </a:cubicBezTo>
                <a:cubicBezTo>
                  <a:pt x="113" y="99"/>
                  <a:pt x="111" y="98"/>
                  <a:pt x="111" y="97"/>
                </a:cubicBezTo>
                <a:cubicBezTo>
                  <a:pt x="110" y="97"/>
                  <a:pt x="110" y="96"/>
                  <a:pt x="109" y="96"/>
                </a:cubicBezTo>
                <a:cubicBezTo>
                  <a:pt x="109" y="95"/>
                  <a:pt x="109" y="95"/>
                  <a:pt x="109" y="95"/>
                </a:cubicBezTo>
                <a:cubicBezTo>
                  <a:pt x="109" y="95"/>
                  <a:pt x="109" y="95"/>
                  <a:pt x="109" y="95"/>
                </a:cubicBezTo>
                <a:cubicBezTo>
                  <a:pt x="108" y="96"/>
                  <a:pt x="108" y="96"/>
                  <a:pt x="108" y="96"/>
                </a:cubicBezTo>
                <a:cubicBezTo>
                  <a:pt x="108" y="97"/>
                  <a:pt x="108" y="97"/>
                  <a:pt x="108" y="97"/>
                </a:cubicBezTo>
                <a:cubicBezTo>
                  <a:pt x="109" y="97"/>
                  <a:pt x="111" y="96"/>
                  <a:pt x="114" y="94"/>
                </a:cubicBezTo>
                <a:cubicBezTo>
                  <a:pt x="118" y="93"/>
                  <a:pt x="121" y="91"/>
                  <a:pt x="124" y="89"/>
                </a:cubicBezTo>
                <a:cubicBezTo>
                  <a:pt x="123" y="88"/>
                  <a:pt x="123" y="88"/>
                  <a:pt x="123" y="88"/>
                </a:cubicBezTo>
                <a:cubicBezTo>
                  <a:pt x="123" y="89"/>
                  <a:pt x="123" y="89"/>
                  <a:pt x="123" y="89"/>
                </a:cubicBezTo>
                <a:cubicBezTo>
                  <a:pt x="126" y="88"/>
                  <a:pt x="129" y="85"/>
                  <a:pt x="132" y="83"/>
                </a:cubicBezTo>
                <a:cubicBezTo>
                  <a:pt x="133" y="82"/>
                  <a:pt x="134" y="81"/>
                  <a:pt x="135" y="81"/>
                </a:cubicBezTo>
                <a:cubicBezTo>
                  <a:pt x="136" y="80"/>
                  <a:pt x="137" y="80"/>
                  <a:pt x="138" y="80"/>
                </a:cubicBezTo>
                <a:cubicBezTo>
                  <a:pt x="140" y="80"/>
                  <a:pt x="144" y="81"/>
                  <a:pt x="147" y="81"/>
                </a:cubicBezTo>
                <a:cubicBezTo>
                  <a:pt x="148" y="82"/>
                  <a:pt x="149" y="82"/>
                  <a:pt x="150" y="82"/>
                </a:cubicBezTo>
                <a:cubicBezTo>
                  <a:pt x="151" y="82"/>
                  <a:pt x="152" y="83"/>
                  <a:pt x="152" y="83"/>
                </a:cubicBezTo>
                <a:cubicBezTo>
                  <a:pt x="153" y="83"/>
                  <a:pt x="153" y="83"/>
                  <a:pt x="153" y="83"/>
                </a:cubicBezTo>
                <a:cubicBezTo>
                  <a:pt x="154" y="82"/>
                  <a:pt x="154" y="82"/>
                  <a:pt x="154" y="82"/>
                </a:cubicBezTo>
                <a:cubicBezTo>
                  <a:pt x="154" y="82"/>
                  <a:pt x="154" y="82"/>
                  <a:pt x="155" y="79"/>
                </a:cubicBezTo>
                <a:cubicBezTo>
                  <a:pt x="156" y="77"/>
                  <a:pt x="156" y="77"/>
                  <a:pt x="156" y="77"/>
                </a:cubicBezTo>
                <a:cubicBezTo>
                  <a:pt x="154" y="77"/>
                  <a:pt x="154" y="77"/>
                  <a:pt x="154" y="77"/>
                </a:cubicBezTo>
                <a:cubicBezTo>
                  <a:pt x="154" y="77"/>
                  <a:pt x="149" y="76"/>
                  <a:pt x="142" y="74"/>
                </a:cubicBezTo>
                <a:cubicBezTo>
                  <a:pt x="142" y="76"/>
                  <a:pt x="142" y="76"/>
                  <a:pt x="142" y="76"/>
                </a:cubicBezTo>
                <a:cubicBezTo>
                  <a:pt x="142" y="74"/>
                  <a:pt x="142" y="74"/>
                  <a:pt x="142" y="74"/>
                </a:cubicBezTo>
                <a:cubicBezTo>
                  <a:pt x="142" y="74"/>
                  <a:pt x="141" y="74"/>
                  <a:pt x="141" y="74"/>
                </a:cubicBezTo>
                <a:cubicBezTo>
                  <a:pt x="141" y="73"/>
                  <a:pt x="141" y="73"/>
                  <a:pt x="141" y="73"/>
                </a:cubicBezTo>
                <a:cubicBezTo>
                  <a:pt x="141" y="73"/>
                  <a:pt x="142" y="72"/>
                  <a:pt x="142" y="71"/>
                </a:cubicBezTo>
                <a:cubicBezTo>
                  <a:pt x="142" y="71"/>
                  <a:pt x="142" y="70"/>
                  <a:pt x="143" y="70"/>
                </a:cubicBezTo>
                <a:cubicBezTo>
                  <a:pt x="143" y="70"/>
                  <a:pt x="143" y="70"/>
                  <a:pt x="143" y="70"/>
                </a:cubicBezTo>
                <a:cubicBezTo>
                  <a:pt x="143" y="70"/>
                  <a:pt x="143" y="70"/>
                  <a:pt x="143" y="70"/>
                </a:cubicBezTo>
                <a:cubicBezTo>
                  <a:pt x="145" y="68"/>
                  <a:pt x="145" y="68"/>
                  <a:pt x="145" y="68"/>
                </a:cubicBezTo>
                <a:cubicBezTo>
                  <a:pt x="142" y="68"/>
                  <a:pt x="142" y="68"/>
                  <a:pt x="142" y="68"/>
                </a:cubicBezTo>
                <a:cubicBezTo>
                  <a:pt x="141" y="68"/>
                  <a:pt x="141" y="68"/>
                  <a:pt x="141" y="68"/>
                </a:cubicBezTo>
                <a:cubicBezTo>
                  <a:pt x="141" y="68"/>
                  <a:pt x="140" y="67"/>
                  <a:pt x="140" y="67"/>
                </a:cubicBezTo>
                <a:cubicBezTo>
                  <a:pt x="139" y="67"/>
                  <a:pt x="139" y="67"/>
                  <a:pt x="139" y="67"/>
                </a:cubicBezTo>
                <a:cubicBezTo>
                  <a:pt x="139" y="66"/>
                  <a:pt x="139" y="66"/>
                  <a:pt x="139" y="66"/>
                </a:cubicBezTo>
                <a:cubicBezTo>
                  <a:pt x="138" y="66"/>
                  <a:pt x="138" y="66"/>
                  <a:pt x="138" y="66"/>
                </a:cubicBezTo>
                <a:cubicBezTo>
                  <a:pt x="139" y="67"/>
                  <a:pt x="139" y="67"/>
                  <a:pt x="139" y="67"/>
                </a:cubicBezTo>
                <a:cubicBezTo>
                  <a:pt x="139" y="66"/>
                  <a:pt x="139" y="66"/>
                  <a:pt x="139" y="66"/>
                </a:cubicBezTo>
                <a:cubicBezTo>
                  <a:pt x="138" y="66"/>
                  <a:pt x="138" y="66"/>
                  <a:pt x="138" y="66"/>
                </a:cubicBezTo>
                <a:cubicBezTo>
                  <a:pt x="139" y="67"/>
                  <a:pt x="139" y="67"/>
                  <a:pt x="139" y="67"/>
                </a:cubicBezTo>
                <a:cubicBezTo>
                  <a:pt x="139" y="67"/>
                  <a:pt x="139" y="67"/>
                  <a:pt x="139" y="67"/>
                </a:cubicBezTo>
                <a:cubicBezTo>
                  <a:pt x="139" y="67"/>
                  <a:pt x="139" y="67"/>
                  <a:pt x="139" y="67"/>
                </a:cubicBezTo>
                <a:cubicBezTo>
                  <a:pt x="139" y="67"/>
                  <a:pt x="139" y="67"/>
                  <a:pt x="139" y="67"/>
                </a:cubicBezTo>
                <a:cubicBezTo>
                  <a:pt x="139" y="67"/>
                  <a:pt x="139" y="67"/>
                  <a:pt x="139" y="67"/>
                </a:cubicBezTo>
                <a:cubicBezTo>
                  <a:pt x="139" y="67"/>
                  <a:pt x="139" y="67"/>
                  <a:pt x="139" y="67"/>
                </a:cubicBezTo>
                <a:cubicBezTo>
                  <a:pt x="139" y="67"/>
                  <a:pt x="139" y="66"/>
                  <a:pt x="140" y="66"/>
                </a:cubicBezTo>
                <a:cubicBezTo>
                  <a:pt x="140" y="65"/>
                  <a:pt x="141" y="65"/>
                  <a:pt x="142" y="64"/>
                </a:cubicBezTo>
                <a:cubicBezTo>
                  <a:pt x="143" y="64"/>
                  <a:pt x="144" y="64"/>
                  <a:pt x="144" y="64"/>
                </a:cubicBezTo>
                <a:cubicBezTo>
                  <a:pt x="146" y="62"/>
                  <a:pt x="146" y="62"/>
                  <a:pt x="146" y="62"/>
                </a:cubicBezTo>
                <a:cubicBezTo>
                  <a:pt x="144" y="61"/>
                  <a:pt x="144" y="61"/>
                  <a:pt x="144" y="61"/>
                </a:cubicBezTo>
                <a:cubicBezTo>
                  <a:pt x="144" y="61"/>
                  <a:pt x="140" y="58"/>
                  <a:pt x="136" y="56"/>
                </a:cubicBezTo>
                <a:cubicBezTo>
                  <a:pt x="135" y="55"/>
                  <a:pt x="135" y="55"/>
                  <a:pt x="135" y="55"/>
                </a:cubicBezTo>
                <a:cubicBezTo>
                  <a:pt x="135" y="55"/>
                  <a:pt x="135" y="55"/>
                  <a:pt x="135" y="55"/>
                </a:cubicBezTo>
                <a:cubicBezTo>
                  <a:pt x="133" y="55"/>
                  <a:pt x="132" y="54"/>
                  <a:pt x="131" y="54"/>
                </a:cubicBezTo>
                <a:cubicBezTo>
                  <a:pt x="131" y="53"/>
                  <a:pt x="131" y="53"/>
                  <a:pt x="131" y="53"/>
                </a:cubicBezTo>
                <a:cubicBezTo>
                  <a:pt x="130" y="53"/>
                  <a:pt x="130" y="53"/>
                  <a:pt x="130" y="53"/>
                </a:cubicBezTo>
                <a:cubicBezTo>
                  <a:pt x="130" y="53"/>
                  <a:pt x="130" y="53"/>
                  <a:pt x="130" y="53"/>
                </a:cubicBezTo>
                <a:cubicBezTo>
                  <a:pt x="130" y="53"/>
                  <a:pt x="130" y="53"/>
                  <a:pt x="130" y="53"/>
                </a:cubicBezTo>
                <a:cubicBezTo>
                  <a:pt x="130" y="53"/>
                  <a:pt x="130" y="53"/>
                  <a:pt x="130" y="53"/>
                </a:cubicBezTo>
                <a:cubicBezTo>
                  <a:pt x="130" y="53"/>
                  <a:pt x="130" y="53"/>
                  <a:pt x="130" y="53"/>
                </a:cubicBezTo>
                <a:cubicBezTo>
                  <a:pt x="130" y="53"/>
                  <a:pt x="130" y="53"/>
                  <a:pt x="130" y="53"/>
                </a:cubicBezTo>
                <a:cubicBezTo>
                  <a:pt x="128" y="55"/>
                  <a:pt x="128" y="55"/>
                  <a:pt x="128" y="55"/>
                </a:cubicBezTo>
                <a:cubicBezTo>
                  <a:pt x="128" y="55"/>
                  <a:pt x="129" y="56"/>
                  <a:pt x="130" y="56"/>
                </a:cubicBezTo>
                <a:cubicBezTo>
                  <a:pt x="130" y="56"/>
                  <a:pt x="131" y="55"/>
                  <a:pt x="131" y="55"/>
                </a:cubicBezTo>
                <a:cubicBezTo>
                  <a:pt x="132" y="54"/>
                  <a:pt x="132" y="54"/>
                  <a:pt x="132" y="52"/>
                </a:cubicBezTo>
                <a:cubicBezTo>
                  <a:pt x="132" y="51"/>
                  <a:pt x="132" y="50"/>
                  <a:pt x="132" y="47"/>
                </a:cubicBezTo>
                <a:cubicBezTo>
                  <a:pt x="132" y="47"/>
                  <a:pt x="132" y="47"/>
                  <a:pt x="132" y="47"/>
                </a:cubicBezTo>
                <a:cubicBezTo>
                  <a:pt x="132" y="47"/>
                  <a:pt x="132" y="47"/>
                  <a:pt x="132" y="47"/>
                </a:cubicBezTo>
                <a:cubicBezTo>
                  <a:pt x="132" y="46"/>
                  <a:pt x="132" y="44"/>
                  <a:pt x="132" y="42"/>
                </a:cubicBezTo>
                <a:cubicBezTo>
                  <a:pt x="132" y="38"/>
                  <a:pt x="132" y="33"/>
                  <a:pt x="134" y="29"/>
                </a:cubicBezTo>
                <a:cubicBezTo>
                  <a:pt x="134" y="27"/>
                  <a:pt x="135" y="26"/>
                  <a:pt x="136" y="24"/>
                </a:cubicBezTo>
                <a:cubicBezTo>
                  <a:pt x="137" y="23"/>
                  <a:pt x="138" y="22"/>
                  <a:pt x="139" y="22"/>
                </a:cubicBezTo>
                <a:cubicBezTo>
                  <a:pt x="139" y="22"/>
                  <a:pt x="139" y="22"/>
                  <a:pt x="139" y="22"/>
                </a:cubicBezTo>
                <a:cubicBezTo>
                  <a:pt x="140" y="22"/>
                  <a:pt x="140" y="22"/>
                  <a:pt x="140" y="22"/>
                </a:cubicBezTo>
                <a:cubicBezTo>
                  <a:pt x="143" y="20"/>
                  <a:pt x="149" y="18"/>
                  <a:pt x="155" y="16"/>
                </a:cubicBezTo>
                <a:cubicBezTo>
                  <a:pt x="161" y="14"/>
                  <a:pt x="167" y="13"/>
                  <a:pt x="170" y="13"/>
                </a:cubicBezTo>
                <a:cubicBezTo>
                  <a:pt x="171" y="13"/>
                  <a:pt x="171" y="13"/>
                  <a:pt x="171" y="13"/>
                </a:cubicBezTo>
                <a:cubicBezTo>
                  <a:pt x="172" y="13"/>
                  <a:pt x="172" y="13"/>
                  <a:pt x="172" y="13"/>
                </a:cubicBezTo>
                <a:cubicBezTo>
                  <a:pt x="172" y="13"/>
                  <a:pt x="172" y="13"/>
                  <a:pt x="172" y="13"/>
                </a:cubicBezTo>
                <a:cubicBezTo>
                  <a:pt x="172" y="13"/>
                  <a:pt x="172" y="13"/>
                  <a:pt x="172" y="13"/>
                </a:cubicBezTo>
                <a:cubicBezTo>
                  <a:pt x="172" y="13"/>
                  <a:pt x="172" y="13"/>
                  <a:pt x="172" y="13"/>
                </a:cubicBezTo>
                <a:cubicBezTo>
                  <a:pt x="172" y="13"/>
                  <a:pt x="172" y="13"/>
                  <a:pt x="172" y="13"/>
                </a:cubicBezTo>
                <a:cubicBezTo>
                  <a:pt x="172" y="13"/>
                  <a:pt x="172" y="13"/>
                  <a:pt x="172" y="13"/>
                </a:cubicBezTo>
                <a:cubicBezTo>
                  <a:pt x="172" y="13"/>
                  <a:pt x="172" y="13"/>
                  <a:pt x="172" y="13"/>
                </a:cubicBezTo>
                <a:cubicBezTo>
                  <a:pt x="173" y="12"/>
                  <a:pt x="173" y="12"/>
                  <a:pt x="173" y="12"/>
                </a:cubicBezTo>
                <a:cubicBezTo>
                  <a:pt x="171" y="13"/>
                  <a:pt x="171" y="13"/>
                  <a:pt x="171" y="13"/>
                </a:cubicBezTo>
                <a:cubicBezTo>
                  <a:pt x="172" y="15"/>
                  <a:pt x="174" y="16"/>
                  <a:pt x="175" y="16"/>
                </a:cubicBezTo>
                <a:cubicBezTo>
                  <a:pt x="177" y="16"/>
                  <a:pt x="178" y="16"/>
                  <a:pt x="178" y="16"/>
                </a:cubicBezTo>
                <a:cubicBezTo>
                  <a:pt x="180" y="16"/>
                  <a:pt x="180" y="16"/>
                  <a:pt x="180" y="16"/>
                </a:cubicBezTo>
                <a:cubicBezTo>
                  <a:pt x="179" y="14"/>
                  <a:pt x="179" y="14"/>
                  <a:pt x="179" y="14"/>
                </a:cubicBezTo>
                <a:cubicBezTo>
                  <a:pt x="179" y="14"/>
                  <a:pt x="179" y="14"/>
                  <a:pt x="178" y="12"/>
                </a:cubicBezTo>
                <a:cubicBezTo>
                  <a:pt x="177" y="12"/>
                  <a:pt x="177" y="12"/>
                  <a:pt x="177" y="12"/>
                </a:cubicBezTo>
                <a:cubicBezTo>
                  <a:pt x="177" y="14"/>
                  <a:pt x="177" y="14"/>
                  <a:pt x="177" y="14"/>
                </a:cubicBezTo>
                <a:cubicBezTo>
                  <a:pt x="177" y="14"/>
                  <a:pt x="177" y="14"/>
                  <a:pt x="180" y="14"/>
                </a:cubicBezTo>
                <a:cubicBezTo>
                  <a:pt x="183" y="13"/>
                  <a:pt x="190" y="13"/>
                  <a:pt x="202" y="12"/>
                </a:cubicBezTo>
                <a:cubicBezTo>
                  <a:pt x="203" y="12"/>
                  <a:pt x="203" y="12"/>
                  <a:pt x="203" y="12"/>
                </a:cubicBezTo>
                <a:cubicBezTo>
                  <a:pt x="203" y="12"/>
                  <a:pt x="203" y="12"/>
                  <a:pt x="203" y="12"/>
                </a:cubicBezTo>
                <a:cubicBezTo>
                  <a:pt x="204" y="12"/>
                  <a:pt x="204" y="12"/>
                  <a:pt x="204" y="12"/>
                </a:cubicBezTo>
                <a:cubicBezTo>
                  <a:pt x="204" y="12"/>
                  <a:pt x="205" y="11"/>
                  <a:pt x="206" y="10"/>
                </a:cubicBezTo>
                <a:cubicBezTo>
                  <a:pt x="206" y="10"/>
                  <a:pt x="207" y="9"/>
                  <a:pt x="207" y="9"/>
                </a:cubicBezTo>
                <a:cubicBezTo>
                  <a:pt x="207"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9"/>
                  <a:pt x="208" y="9"/>
                </a:cubicBezTo>
                <a:cubicBezTo>
                  <a:pt x="208" y="9"/>
                  <a:pt x="208" y="10"/>
                  <a:pt x="208" y="11"/>
                </a:cubicBezTo>
                <a:cubicBezTo>
                  <a:pt x="209" y="13"/>
                  <a:pt x="209" y="15"/>
                  <a:pt x="210" y="17"/>
                </a:cubicBezTo>
                <a:cubicBezTo>
                  <a:pt x="211" y="19"/>
                  <a:pt x="213" y="21"/>
                  <a:pt x="215" y="22"/>
                </a:cubicBezTo>
                <a:cubicBezTo>
                  <a:pt x="216" y="20"/>
                  <a:pt x="216" y="20"/>
                  <a:pt x="216" y="20"/>
                </a:cubicBezTo>
                <a:cubicBezTo>
                  <a:pt x="215" y="21"/>
                  <a:pt x="215" y="21"/>
                  <a:pt x="215" y="21"/>
                </a:cubicBezTo>
                <a:cubicBezTo>
                  <a:pt x="215" y="22"/>
                  <a:pt x="216" y="22"/>
                  <a:pt x="217" y="23"/>
                </a:cubicBezTo>
                <a:cubicBezTo>
                  <a:pt x="219" y="24"/>
                  <a:pt x="223" y="26"/>
                  <a:pt x="228" y="27"/>
                </a:cubicBezTo>
                <a:cubicBezTo>
                  <a:pt x="228" y="26"/>
                  <a:pt x="228" y="26"/>
                  <a:pt x="228" y="26"/>
                </a:cubicBezTo>
                <a:cubicBezTo>
                  <a:pt x="226" y="26"/>
                  <a:pt x="226" y="26"/>
                  <a:pt x="226" y="26"/>
                </a:cubicBezTo>
                <a:lnTo>
                  <a:pt x="228" y="26"/>
                </a:lnTo>
                <a:close/>
                <a:moveTo>
                  <a:pt x="105" y="37"/>
                </a:moveTo>
                <a:cubicBezTo>
                  <a:pt x="106" y="37"/>
                  <a:pt x="106" y="37"/>
                  <a:pt x="106" y="37"/>
                </a:cubicBezTo>
                <a:cubicBezTo>
                  <a:pt x="108" y="34"/>
                  <a:pt x="109" y="32"/>
                  <a:pt x="109" y="30"/>
                </a:cubicBezTo>
                <a:cubicBezTo>
                  <a:pt x="109" y="28"/>
                  <a:pt x="108" y="26"/>
                  <a:pt x="107" y="25"/>
                </a:cubicBezTo>
                <a:cubicBezTo>
                  <a:pt x="106" y="24"/>
                  <a:pt x="105" y="24"/>
                  <a:pt x="105" y="23"/>
                </a:cubicBezTo>
                <a:cubicBezTo>
                  <a:pt x="105" y="23"/>
                  <a:pt x="105" y="23"/>
                  <a:pt x="105" y="23"/>
                </a:cubicBezTo>
                <a:cubicBezTo>
                  <a:pt x="104" y="23"/>
                  <a:pt x="104" y="23"/>
                  <a:pt x="104" y="23"/>
                </a:cubicBezTo>
                <a:cubicBezTo>
                  <a:pt x="104" y="23"/>
                  <a:pt x="103" y="23"/>
                  <a:pt x="102" y="23"/>
                </a:cubicBezTo>
                <a:cubicBezTo>
                  <a:pt x="101" y="23"/>
                  <a:pt x="100" y="23"/>
                  <a:pt x="99" y="24"/>
                </a:cubicBezTo>
                <a:cubicBezTo>
                  <a:pt x="98" y="24"/>
                  <a:pt x="97" y="25"/>
                  <a:pt x="97" y="25"/>
                </a:cubicBezTo>
                <a:cubicBezTo>
                  <a:pt x="97" y="25"/>
                  <a:pt x="97" y="25"/>
                  <a:pt x="97" y="25"/>
                </a:cubicBezTo>
                <a:cubicBezTo>
                  <a:pt x="97" y="25"/>
                  <a:pt x="97" y="25"/>
                  <a:pt x="97" y="25"/>
                </a:cubicBezTo>
                <a:cubicBezTo>
                  <a:pt x="92" y="36"/>
                  <a:pt x="92" y="36"/>
                  <a:pt x="92" y="36"/>
                </a:cubicBezTo>
                <a:cubicBezTo>
                  <a:pt x="91" y="37"/>
                  <a:pt x="91" y="37"/>
                  <a:pt x="91" y="37"/>
                </a:cubicBezTo>
                <a:cubicBezTo>
                  <a:pt x="92" y="37"/>
                  <a:pt x="92" y="37"/>
                  <a:pt x="92" y="37"/>
                </a:cubicBezTo>
                <a:cubicBezTo>
                  <a:pt x="94" y="41"/>
                  <a:pt x="94" y="41"/>
                  <a:pt x="94" y="41"/>
                </a:cubicBezTo>
                <a:cubicBezTo>
                  <a:pt x="95" y="42"/>
                  <a:pt x="95" y="42"/>
                  <a:pt x="95" y="42"/>
                </a:cubicBezTo>
                <a:cubicBezTo>
                  <a:pt x="95" y="42"/>
                  <a:pt x="95" y="42"/>
                  <a:pt x="95" y="42"/>
                </a:cubicBezTo>
                <a:cubicBezTo>
                  <a:pt x="95" y="42"/>
                  <a:pt x="96" y="42"/>
                  <a:pt x="97" y="42"/>
                </a:cubicBezTo>
                <a:cubicBezTo>
                  <a:pt x="99" y="42"/>
                  <a:pt x="102" y="41"/>
                  <a:pt x="106" y="38"/>
                </a:cubicBezTo>
                <a:cubicBezTo>
                  <a:pt x="106" y="38"/>
                  <a:pt x="106" y="38"/>
                  <a:pt x="106" y="38"/>
                </a:cubicBezTo>
                <a:cubicBezTo>
                  <a:pt x="106" y="37"/>
                  <a:pt x="106" y="37"/>
                  <a:pt x="106" y="37"/>
                </a:cubicBezTo>
                <a:cubicBezTo>
                  <a:pt x="105" y="37"/>
                  <a:pt x="105" y="37"/>
                  <a:pt x="105" y="37"/>
                </a:cubicBezTo>
                <a:cubicBezTo>
                  <a:pt x="104" y="36"/>
                  <a:pt x="104" y="36"/>
                  <a:pt x="104" y="36"/>
                </a:cubicBezTo>
                <a:cubicBezTo>
                  <a:pt x="101" y="39"/>
                  <a:pt x="98" y="39"/>
                  <a:pt x="97" y="39"/>
                </a:cubicBezTo>
                <a:cubicBezTo>
                  <a:pt x="96" y="39"/>
                  <a:pt x="96" y="39"/>
                  <a:pt x="96" y="39"/>
                </a:cubicBezTo>
                <a:cubicBezTo>
                  <a:pt x="96" y="39"/>
                  <a:pt x="96" y="39"/>
                  <a:pt x="96" y="39"/>
                </a:cubicBezTo>
                <a:cubicBezTo>
                  <a:pt x="96" y="39"/>
                  <a:pt x="96" y="39"/>
                  <a:pt x="96" y="39"/>
                </a:cubicBezTo>
                <a:cubicBezTo>
                  <a:pt x="96" y="40"/>
                  <a:pt x="96" y="40"/>
                  <a:pt x="96" y="40"/>
                </a:cubicBezTo>
                <a:cubicBezTo>
                  <a:pt x="96" y="39"/>
                  <a:pt x="96" y="39"/>
                  <a:pt x="96" y="39"/>
                </a:cubicBezTo>
                <a:cubicBezTo>
                  <a:pt x="96" y="39"/>
                  <a:pt x="96" y="39"/>
                  <a:pt x="96" y="39"/>
                </a:cubicBezTo>
                <a:cubicBezTo>
                  <a:pt x="96" y="40"/>
                  <a:pt x="96" y="40"/>
                  <a:pt x="96" y="40"/>
                </a:cubicBezTo>
                <a:cubicBezTo>
                  <a:pt x="96" y="39"/>
                  <a:pt x="96" y="39"/>
                  <a:pt x="96" y="39"/>
                </a:cubicBezTo>
                <a:cubicBezTo>
                  <a:pt x="96" y="41"/>
                  <a:pt x="96" y="41"/>
                  <a:pt x="96" y="41"/>
                </a:cubicBezTo>
                <a:cubicBezTo>
                  <a:pt x="97" y="40"/>
                  <a:pt x="97" y="40"/>
                  <a:pt x="97" y="40"/>
                </a:cubicBezTo>
                <a:cubicBezTo>
                  <a:pt x="97" y="40"/>
                  <a:pt x="97" y="40"/>
                  <a:pt x="94" y="36"/>
                </a:cubicBezTo>
                <a:cubicBezTo>
                  <a:pt x="93" y="37"/>
                  <a:pt x="93" y="37"/>
                  <a:pt x="93" y="37"/>
                </a:cubicBezTo>
                <a:cubicBezTo>
                  <a:pt x="94" y="37"/>
                  <a:pt x="94" y="37"/>
                  <a:pt x="94" y="37"/>
                </a:cubicBezTo>
                <a:cubicBezTo>
                  <a:pt x="94" y="37"/>
                  <a:pt x="94" y="37"/>
                  <a:pt x="100" y="26"/>
                </a:cubicBezTo>
                <a:cubicBezTo>
                  <a:pt x="98" y="26"/>
                  <a:pt x="98" y="26"/>
                  <a:pt x="98" y="26"/>
                </a:cubicBezTo>
                <a:cubicBezTo>
                  <a:pt x="99" y="27"/>
                  <a:pt x="99" y="27"/>
                  <a:pt x="99" y="27"/>
                </a:cubicBezTo>
                <a:cubicBezTo>
                  <a:pt x="99" y="27"/>
                  <a:pt x="99" y="27"/>
                  <a:pt x="99" y="27"/>
                </a:cubicBezTo>
                <a:cubicBezTo>
                  <a:pt x="99" y="27"/>
                  <a:pt x="99" y="27"/>
                  <a:pt x="99" y="27"/>
                </a:cubicBezTo>
                <a:cubicBezTo>
                  <a:pt x="99" y="27"/>
                  <a:pt x="99" y="27"/>
                  <a:pt x="99" y="27"/>
                </a:cubicBezTo>
                <a:cubicBezTo>
                  <a:pt x="99" y="27"/>
                  <a:pt x="99" y="27"/>
                  <a:pt x="99" y="27"/>
                </a:cubicBezTo>
                <a:cubicBezTo>
                  <a:pt x="99" y="27"/>
                  <a:pt x="99" y="27"/>
                  <a:pt x="99" y="27"/>
                </a:cubicBezTo>
                <a:cubicBezTo>
                  <a:pt x="100" y="27"/>
                  <a:pt x="101" y="25"/>
                  <a:pt x="102" y="26"/>
                </a:cubicBezTo>
                <a:cubicBezTo>
                  <a:pt x="103" y="26"/>
                  <a:pt x="103" y="26"/>
                  <a:pt x="103" y="26"/>
                </a:cubicBezTo>
                <a:cubicBezTo>
                  <a:pt x="104" y="24"/>
                  <a:pt x="104" y="24"/>
                  <a:pt x="104" y="24"/>
                </a:cubicBezTo>
                <a:cubicBezTo>
                  <a:pt x="103" y="25"/>
                  <a:pt x="103" y="25"/>
                  <a:pt x="103" y="25"/>
                </a:cubicBezTo>
                <a:cubicBezTo>
                  <a:pt x="104" y="26"/>
                  <a:pt x="104" y="27"/>
                  <a:pt x="105" y="27"/>
                </a:cubicBezTo>
                <a:cubicBezTo>
                  <a:pt x="106" y="28"/>
                  <a:pt x="106" y="28"/>
                  <a:pt x="106" y="30"/>
                </a:cubicBezTo>
                <a:cubicBezTo>
                  <a:pt x="106" y="31"/>
                  <a:pt x="105" y="33"/>
                  <a:pt x="104" y="36"/>
                </a:cubicBezTo>
                <a:cubicBezTo>
                  <a:pt x="105" y="37"/>
                  <a:pt x="105" y="37"/>
                  <a:pt x="105" y="37"/>
                </a:cubicBezTo>
                <a:cubicBezTo>
                  <a:pt x="104" y="36"/>
                  <a:pt x="104" y="36"/>
                  <a:pt x="104" y="36"/>
                </a:cubicBezTo>
                <a:lnTo>
                  <a:pt x="105" y="37"/>
                </a:lnTo>
                <a:close/>
                <a:moveTo>
                  <a:pt x="31" y="150"/>
                </a:moveTo>
                <a:cubicBezTo>
                  <a:pt x="30" y="151"/>
                  <a:pt x="30" y="151"/>
                  <a:pt x="30" y="151"/>
                </a:cubicBezTo>
                <a:cubicBezTo>
                  <a:pt x="31" y="152"/>
                  <a:pt x="33" y="154"/>
                  <a:pt x="34" y="155"/>
                </a:cubicBezTo>
                <a:cubicBezTo>
                  <a:pt x="35" y="156"/>
                  <a:pt x="35" y="156"/>
                  <a:pt x="36" y="157"/>
                </a:cubicBezTo>
                <a:cubicBezTo>
                  <a:pt x="36" y="157"/>
                  <a:pt x="36" y="158"/>
                  <a:pt x="36" y="158"/>
                </a:cubicBezTo>
                <a:cubicBezTo>
                  <a:pt x="37" y="158"/>
                  <a:pt x="37" y="158"/>
                  <a:pt x="37" y="158"/>
                </a:cubicBezTo>
                <a:cubicBezTo>
                  <a:pt x="38" y="158"/>
                  <a:pt x="38" y="158"/>
                  <a:pt x="38" y="158"/>
                </a:cubicBezTo>
                <a:cubicBezTo>
                  <a:pt x="46" y="158"/>
                  <a:pt x="46" y="158"/>
                  <a:pt x="46" y="158"/>
                </a:cubicBezTo>
                <a:cubicBezTo>
                  <a:pt x="47" y="158"/>
                  <a:pt x="47" y="158"/>
                  <a:pt x="47" y="158"/>
                </a:cubicBezTo>
                <a:cubicBezTo>
                  <a:pt x="47" y="157"/>
                  <a:pt x="47" y="157"/>
                  <a:pt x="47" y="157"/>
                </a:cubicBezTo>
                <a:cubicBezTo>
                  <a:pt x="47" y="154"/>
                  <a:pt x="47" y="154"/>
                  <a:pt x="47" y="154"/>
                </a:cubicBezTo>
                <a:cubicBezTo>
                  <a:pt x="47" y="153"/>
                  <a:pt x="47" y="153"/>
                  <a:pt x="47" y="153"/>
                </a:cubicBezTo>
                <a:cubicBezTo>
                  <a:pt x="46" y="153"/>
                  <a:pt x="46" y="153"/>
                  <a:pt x="46" y="153"/>
                </a:cubicBezTo>
                <a:cubicBezTo>
                  <a:pt x="44" y="151"/>
                  <a:pt x="44" y="151"/>
                  <a:pt x="44" y="151"/>
                </a:cubicBezTo>
                <a:cubicBezTo>
                  <a:pt x="43" y="153"/>
                  <a:pt x="43" y="153"/>
                  <a:pt x="43" y="153"/>
                </a:cubicBezTo>
                <a:cubicBezTo>
                  <a:pt x="45" y="153"/>
                  <a:pt x="45" y="153"/>
                  <a:pt x="45" y="153"/>
                </a:cubicBezTo>
                <a:cubicBezTo>
                  <a:pt x="45" y="153"/>
                  <a:pt x="45" y="151"/>
                  <a:pt x="44" y="149"/>
                </a:cubicBezTo>
                <a:cubicBezTo>
                  <a:pt x="43" y="149"/>
                  <a:pt x="43" y="148"/>
                  <a:pt x="42" y="147"/>
                </a:cubicBezTo>
                <a:cubicBezTo>
                  <a:pt x="41" y="146"/>
                  <a:pt x="39" y="146"/>
                  <a:pt x="38" y="146"/>
                </a:cubicBezTo>
                <a:cubicBezTo>
                  <a:pt x="38" y="147"/>
                  <a:pt x="38" y="147"/>
                  <a:pt x="38" y="147"/>
                </a:cubicBezTo>
                <a:cubicBezTo>
                  <a:pt x="38" y="146"/>
                  <a:pt x="38" y="146"/>
                  <a:pt x="38" y="146"/>
                </a:cubicBezTo>
                <a:cubicBezTo>
                  <a:pt x="34" y="145"/>
                  <a:pt x="31" y="145"/>
                  <a:pt x="29" y="145"/>
                </a:cubicBezTo>
                <a:cubicBezTo>
                  <a:pt x="28" y="145"/>
                  <a:pt x="27" y="145"/>
                  <a:pt x="26" y="145"/>
                </a:cubicBezTo>
                <a:cubicBezTo>
                  <a:pt x="26" y="145"/>
                  <a:pt x="25" y="145"/>
                  <a:pt x="25" y="146"/>
                </a:cubicBezTo>
                <a:cubicBezTo>
                  <a:pt x="24" y="146"/>
                  <a:pt x="24" y="147"/>
                  <a:pt x="24" y="147"/>
                </a:cubicBezTo>
                <a:cubicBezTo>
                  <a:pt x="24" y="149"/>
                  <a:pt x="25" y="150"/>
                  <a:pt x="25" y="150"/>
                </a:cubicBezTo>
                <a:cubicBezTo>
                  <a:pt x="27" y="151"/>
                  <a:pt x="28" y="151"/>
                  <a:pt x="29" y="151"/>
                </a:cubicBezTo>
                <a:cubicBezTo>
                  <a:pt x="30" y="152"/>
                  <a:pt x="31" y="152"/>
                  <a:pt x="31" y="152"/>
                </a:cubicBezTo>
                <a:cubicBezTo>
                  <a:pt x="31" y="150"/>
                  <a:pt x="31" y="150"/>
                  <a:pt x="31" y="150"/>
                </a:cubicBezTo>
                <a:cubicBezTo>
                  <a:pt x="30" y="151"/>
                  <a:pt x="30" y="151"/>
                  <a:pt x="30" y="151"/>
                </a:cubicBezTo>
                <a:cubicBezTo>
                  <a:pt x="31" y="150"/>
                  <a:pt x="31" y="150"/>
                  <a:pt x="31" y="150"/>
                </a:cubicBezTo>
                <a:cubicBezTo>
                  <a:pt x="31" y="149"/>
                  <a:pt x="31" y="149"/>
                  <a:pt x="31" y="149"/>
                </a:cubicBezTo>
                <a:cubicBezTo>
                  <a:pt x="31" y="149"/>
                  <a:pt x="31" y="149"/>
                  <a:pt x="31" y="149"/>
                </a:cubicBezTo>
                <a:cubicBezTo>
                  <a:pt x="30" y="149"/>
                  <a:pt x="29" y="148"/>
                  <a:pt x="28" y="148"/>
                </a:cubicBezTo>
                <a:cubicBezTo>
                  <a:pt x="28" y="148"/>
                  <a:pt x="27" y="148"/>
                  <a:pt x="27" y="148"/>
                </a:cubicBezTo>
                <a:cubicBezTo>
                  <a:pt x="27" y="147"/>
                  <a:pt x="27" y="147"/>
                  <a:pt x="27" y="147"/>
                </a:cubicBezTo>
                <a:cubicBezTo>
                  <a:pt x="26" y="147"/>
                  <a:pt x="26" y="147"/>
                  <a:pt x="26" y="147"/>
                </a:cubicBezTo>
                <a:cubicBezTo>
                  <a:pt x="27" y="148"/>
                  <a:pt x="27" y="148"/>
                  <a:pt x="27" y="148"/>
                </a:cubicBezTo>
                <a:cubicBezTo>
                  <a:pt x="27" y="147"/>
                  <a:pt x="27" y="147"/>
                  <a:pt x="27" y="147"/>
                </a:cubicBezTo>
                <a:cubicBezTo>
                  <a:pt x="26" y="147"/>
                  <a:pt x="26" y="147"/>
                  <a:pt x="26" y="147"/>
                </a:cubicBezTo>
                <a:cubicBezTo>
                  <a:pt x="27" y="148"/>
                  <a:pt x="27" y="148"/>
                  <a:pt x="27" y="148"/>
                </a:cubicBezTo>
                <a:cubicBezTo>
                  <a:pt x="27" y="148"/>
                  <a:pt x="27" y="148"/>
                  <a:pt x="27" y="148"/>
                </a:cubicBezTo>
                <a:cubicBezTo>
                  <a:pt x="27" y="148"/>
                  <a:pt x="27" y="148"/>
                  <a:pt x="27" y="148"/>
                </a:cubicBezTo>
                <a:cubicBezTo>
                  <a:pt x="27" y="148"/>
                  <a:pt x="27" y="148"/>
                  <a:pt x="27" y="148"/>
                </a:cubicBezTo>
                <a:cubicBezTo>
                  <a:pt x="27" y="148"/>
                  <a:pt x="27" y="148"/>
                  <a:pt x="27" y="148"/>
                </a:cubicBezTo>
                <a:cubicBezTo>
                  <a:pt x="27" y="148"/>
                  <a:pt x="27" y="148"/>
                  <a:pt x="27" y="148"/>
                </a:cubicBezTo>
                <a:cubicBezTo>
                  <a:pt x="27" y="148"/>
                  <a:pt x="28" y="148"/>
                  <a:pt x="29" y="148"/>
                </a:cubicBezTo>
                <a:cubicBezTo>
                  <a:pt x="31" y="148"/>
                  <a:pt x="34" y="148"/>
                  <a:pt x="37" y="149"/>
                </a:cubicBezTo>
                <a:cubicBezTo>
                  <a:pt x="37" y="149"/>
                  <a:pt x="37" y="149"/>
                  <a:pt x="37" y="149"/>
                </a:cubicBezTo>
                <a:cubicBezTo>
                  <a:pt x="38" y="149"/>
                  <a:pt x="38" y="149"/>
                  <a:pt x="38" y="149"/>
                </a:cubicBezTo>
                <a:cubicBezTo>
                  <a:pt x="39" y="149"/>
                  <a:pt x="39" y="149"/>
                  <a:pt x="40" y="149"/>
                </a:cubicBezTo>
                <a:cubicBezTo>
                  <a:pt x="41" y="150"/>
                  <a:pt x="41" y="151"/>
                  <a:pt x="41" y="152"/>
                </a:cubicBezTo>
                <a:cubicBezTo>
                  <a:pt x="41" y="152"/>
                  <a:pt x="41" y="152"/>
                  <a:pt x="42" y="152"/>
                </a:cubicBezTo>
                <a:cubicBezTo>
                  <a:pt x="42" y="153"/>
                  <a:pt x="42" y="153"/>
                  <a:pt x="42" y="153"/>
                </a:cubicBezTo>
                <a:cubicBezTo>
                  <a:pt x="42" y="153"/>
                  <a:pt x="42" y="153"/>
                  <a:pt x="42" y="153"/>
                </a:cubicBezTo>
                <a:cubicBezTo>
                  <a:pt x="42" y="154"/>
                  <a:pt x="42" y="154"/>
                  <a:pt x="42" y="154"/>
                </a:cubicBezTo>
                <a:cubicBezTo>
                  <a:pt x="42" y="154"/>
                  <a:pt x="42" y="154"/>
                  <a:pt x="42" y="154"/>
                </a:cubicBezTo>
                <a:cubicBezTo>
                  <a:pt x="43" y="154"/>
                  <a:pt x="43" y="154"/>
                  <a:pt x="43" y="154"/>
                </a:cubicBezTo>
                <a:cubicBezTo>
                  <a:pt x="43" y="154"/>
                  <a:pt x="44" y="155"/>
                  <a:pt x="45" y="155"/>
                </a:cubicBezTo>
                <a:cubicBezTo>
                  <a:pt x="46" y="154"/>
                  <a:pt x="46" y="154"/>
                  <a:pt x="46" y="154"/>
                </a:cubicBezTo>
                <a:cubicBezTo>
                  <a:pt x="44" y="154"/>
                  <a:pt x="44" y="154"/>
                  <a:pt x="44" y="154"/>
                </a:cubicBezTo>
                <a:cubicBezTo>
                  <a:pt x="44" y="154"/>
                  <a:pt x="44" y="154"/>
                  <a:pt x="44" y="157"/>
                </a:cubicBezTo>
                <a:cubicBezTo>
                  <a:pt x="46" y="157"/>
                  <a:pt x="46" y="157"/>
                  <a:pt x="46" y="157"/>
                </a:cubicBezTo>
                <a:cubicBezTo>
                  <a:pt x="46" y="155"/>
                  <a:pt x="46" y="155"/>
                  <a:pt x="46" y="155"/>
                </a:cubicBezTo>
                <a:cubicBezTo>
                  <a:pt x="46" y="155"/>
                  <a:pt x="46" y="155"/>
                  <a:pt x="38" y="155"/>
                </a:cubicBezTo>
                <a:cubicBezTo>
                  <a:pt x="38" y="157"/>
                  <a:pt x="38" y="157"/>
                  <a:pt x="38" y="157"/>
                </a:cubicBezTo>
                <a:cubicBezTo>
                  <a:pt x="39" y="156"/>
                  <a:pt x="39" y="156"/>
                  <a:pt x="39" y="156"/>
                </a:cubicBezTo>
                <a:cubicBezTo>
                  <a:pt x="39" y="156"/>
                  <a:pt x="38" y="155"/>
                  <a:pt x="36" y="153"/>
                </a:cubicBezTo>
                <a:cubicBezTo>
                  <a:pt x="35" y="151"/>
                  <a:pt x="33" y="150"/>
                  <a:pt x="32" y="149"/>
                </a:cubicBezTo>
                <a:cubicBezTo>
                  <a:pt x="31" y="149"/>
                  <a:pt x="31" y="149"/>
                  <a:pt x="31" y="149"/>
                </a:cubicBezTo>
                <a:cubicBezTo>
                  <a:pt x="31" y="149"/>
                  <a:pt x="31" y="149"/>
                  <a:pt x="31" y="149"/>
                </a:cubicBezTo>
                <a:lnTo>
                  <a:pt x="31" y="150"/>
                </a:lnTo>
                <a:close/>
                <a:moveTo>
                  <a:pt x="32" y="162"/>
                </a:moveTo>
                <a:cubicBezTo>
                  <a:pt x="32" y="164"/>
                  <a:pt x="32" y="164"/>
                  <a:pt x="32" y="164"/>
                </a:cubicBezTo>
                <a:cubicBezTo>
                  <a:pt x="38" y="164"/>
                  <a:pt x="38" y="164"/>
                  <a:pt x="38" y="164"/>
                </a:cubicBezTo>
                <a:cubicBezTo>
                  <a:pt x="38" y="164"/>
                  <a:pt x="38" y="164"/>
                  <a:pt x="39" y="163"/>
                </a:cubicBezTo>
                <a:cubicBezTo>
                  <a:pt x="39" y="163"/>
                  <a:pt x="39" y="163"/>
                  <a:pt x="39" y="162"/>
                </a:cubicBezTo>
                <a:cubicBezTo>
                  <a:pt x="39" y="162"/>
                  <a:pt x="39" y="161"/>
                  <a:pt x="39" y="161"/>
                </a:cubicBezTo>
                <a:cubicBezTo>
                  <a:pt x="39" y="161"/>
                  <a:pt x="38" y="160"/>
                  <a:pt x="38" y="160"/>
                </a:cubicBezTo>
                <a:cubicBezTo>
                  <a:pt x="37" y="159"/>
                  <a:pt x="35" y="157"/>
                  <a:pt x="34" y="157"/>
                </a:cubicBezTo>
                <a:cubicBezTo>
                  <a:pt x="34" y="157"/>
                  <a:pt x="34" y="157"/>
                  <a:pt x="34" y="157"/>
                </a:cubicBezTo>
                <a:cubicBezTo>
                  <a:pt x="33" y="157"/>
                  <a:pt x="33" y="157"/>
                  <a:pt x="33" y="157"/>
                </a:cubicBezTo>
                <a:cubicBezTo>
                  <a:pt x="29" y="158"/>
                  <a:pt x="29" y="158"/>
                  <a:pt x="29" y="158"/>
                </a:cubicBezTo>
                <a:cubicBezTo>
                  <a:pt x="30" y="160"/>
                  <a:pt x="30" y="160"/>
                  <a:pt x="30" y="160"/>
                </a:cubicBezTo>
                <a:cubicBezTo>
                  <a:pt x="31" y="158"/>
                  <a:pt x="31" y="158"/>
                  <a:pt x="31" y="158"/>
                </a:cubicBezTo>
                <a:cubicBezTo>
                  <a:pt x="28" y="156"/>
                  <a:pt x="28" y="156"/>
                  <a:pt x="28" y="156"/>
                </a:cubicBezTo>
                <a:cubicBezTo>
                  <a:pt x="27" y="155"/>
                  <a:pt x="27" y="155"/>
                  <a:pt x="27" y="155"/>
                </a:cubicBezTo>
                <a:cubicBezTo>
                  <a:pt x="26" y="155"/>
                  <a:pt x="26" y="155"/>
                  <a:pt x="26" y="155"/>
                </a:cubicBezTo>
                <a:cubicBezTo>
                  <a:pt x="26" y="155"/>
                  <a:pt x="26" y="156"/>
                  <a:pt x="25" y="156"/>
                </a:cubicBezTo>
                <a:cubicBezTo>
                  <a:pt x="24" y="156"/>
                  <a:pt x="24" y="157"/>
                  <a:pt x="24" y="157"/>
                </a:cubicBezTo>
                <a:cubicBezTo>
                  <a:pt x="23" y="158"/>
                  <a:pt x="23" y="158"/>
                  <a:pt x="23" y="159"/>
                </a:cubicBezTo>
                <a:cubicBezTo>
                  <a:pt x="23" y="160"/>
                  <a:pt x="24" y="161"/>
                  <a:pt x="24" y="162"/>
                </a:cubicBezTo>
                <a:cubicBezTo>
                  <a:pt x="25" y="162"/>
                  <a:pt x="25" y="162"/>
                  <a:pt x="25" y="162"/>
                </a:cubicBezTo>
                <a:cubicBezTo>
                  <a:pt x="25" y="162"/>
                  <a:pt x="25" y="162"/>
                  <a:pt x="25" y="162"/>
                </a:cubicBezTo>
                <a:cubicBezTo>
                  <a:pt x="27" y="164"/>
                  <a:pt x="29" y="164"/>
                  <a:pt x="30" y="164"/>
                </a:cubicBezTo>
                <a:cubicBezTo>
                  <a:pt x="31" y="164"/>
                  <a:pt x="32" y="164"/>
                  <a:pt x="32" y="164"/>
                </a:cubicBezTo>
                <a:cubicBezTo>
                  <a:pt x="32" y="162"/>
                  <a:pt x="32" y="162"/>
                  <a:pt x="32" y="162"/>
                </a:cubicBezTo>
                <a:cubicBezTo>
                  <a:pt x="32" y="161"/>
                  <a:pt x="32" y="161"/>
                  <a:pt x="32" y="161"/>
                </a:cubicBezTo>
                <a:cubicBezTo>
                  <a:pt x="31" y="161"/>
                  <a:pt x="31" y="161"/>
                  <a:pt x="30" y="161"/>
                </a:cubicBezTo>
                <a:cubicBezTo>
                  <a:pt x="29" y="161"/>
                  <a:pt x="28" y="161"/>
                  <a:pt x="26" y="160"/>
                </a:cubicBezTo>
                <a:cubicBezTo>
                  <a:pt x="25" y="161"/>
                  <a:pt x="25" y="161"/>
                  <a:pt x="25" y="161"/>
                </a:cubicBezTo>
                <a:cubicBezTo>
                  <a:pt x="27" y="160"/>
                  <a:pt x="27" y="160"/>
                  <a:pt x="27" y="160"/>
                </a:cubicBezTo>
                <a:cubicBezTo>
                  <a:pt x="26" y="159"/>
                  <a:pt x="26" y="159"/>
                  <a:pt x="26" y="159"/>
                </a:cubicBezTo>
                <a:cubicBezTo>
                  <a:pt x="26" y="159"/>
                  <a:pt x="26" y="159"/>
                  <a:pt x="26" y="159"/>
                </a:cubicBezTo>
                <a:cubicBezTo>
                  <a:pt x="26" y="159"/>
                  <a:pt x="26" y="159"/>
                  <a:pt x="26" y="159"/>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7"/>
                  <a:pt x="27" y="157"/>
                  <a:pt x="27" y="157"/>
                </a:cubicBezTo>
                <a:cubicBezTo>
                  <a:pt x="26" y="158"/>
                  <a:pt x="26" y="158"/>
                  <a:pt x="26" y="158"/>
                </a:cubicBezTo>
                <a:cubicBezTo>
                  <a:pt x="26" y="158"/>
                  <a:pt x="26" y="158"/>
                  <a:pt x="28" y="161"/>
                </a:cubicBezTo>
                <a:cubicBezTo>
                  <a:pt x="29" y="161"/>
                  <a:pt x="29" y="161"/>
                  <a:pt x="29" y="161"/>
                </a:cubicBezTo>
                <a:cubicBezTo>
                  <a:pt x="30" y="161"/>
                  <a:pt x="30" y="161"/>
                  <a:pt x="30" y="161"/>
                </a:cubicBezTo>
                <a:cubicBezTo>
                  <a:pt x="30" y="161"/>
                  <a:pt x="30" y="161"/>
                  <a:pt x="34" y="160"/>
                </a:cubicBezTo>
                <a:cubicBezTo>
                  <a:pt x="34" y="158"/>
                  <a:pt x="34" y="158"/>
                  <a:pt x="34" y="158"/>
                </a:cubicBezTo>
                <a:cubicBezTo>
                  <a:pt x="33" y="159"/>
                  <a:pt x="33" y="159"/>
                  <a:pt x="33" y="159"/>
                </a:cubicBezTo>
                <a:cubicBezTo>
                  <a:pt x="33" y="159"/>
                  <a:pt x="34" y="160"/>
                  <a:pt x="35" y="161"/>
                </a:cubicBezTo>
                <a:cubicBezTo>
                  <a:pt x="35" y="161"/>
                  <a:pt x="36" y="162"/>
                  <a:pt x="36" y="162"/>
                </a:cubicBezTo>
                <a:cubicBezTo>
                  <a:pt x="36" y="163"/>
                  <a:pt x="36" y="163"/>
                  <a:pt x="36" y="163"/>
                </a:cubicBezTo>
                <a:cubicBezTo>
                  <a:pt x="36" y="163"/>
                  <a:pt x="36" y="163"/>
                  <a:pt x="36" y="163"/>
                </a:cubicBezTo>
                <a:cubicBezTo>
                  <a:pt x="37" y="162"/>
                  <a:pt x="37" y="162"/>
                  <a:pt x="37" y="162"/>
                </a:cubicBezTo>
                <a:cubicBezTo>
                  <a:pt x="36" y="162"/>
                  <a:pt x="36" y="162"/>
                  <a:pt x="36" y="162"/>
                </a:cubicBezTo>
                <a:cubicBezTo>
                  <a:pt x="36" y="163"/>
                  <a:pt x="37" y="163"/>
                  <a:pt x="36" y="163"/>
                </a:cubicBezTo>
                <a:cubicBezTo>
                  <a:pt x="37" y="162"/>
                  <a:pt x="37" y="162"/>
                  <a:pt x="37" y="162"/>
                </a:cubicBezTo>
                <a:cubicBezTo>
                  <a:pt x="36" y="162"/>
                  <a:pt x="36" y="162"/>
                  <a:pt x="36" y="162"/>
                </a:cubicBezTo>
                <a:cubicBezTo>
                  <a:pt x="38" y="162"/>
                  <a:pt x="38" y="162"/>
                  <a:pt x="38" y="162"/>
                </a:cubicBezTo>
                <a:cubicBezTo>
                  <a:pt x="37" y="161"/>
                  <a:pt x="37" y="161"/>
                  <a:pt x="37" y="161"/>
                </a:cubicBezTo>
                <a:cubicBezTo>
                  <a:pt x="37" y="161"/>
                  <a:pt x="36" y="162"/>
                  <a:pt x="36" y="162"/>
                </a:cubicBezTo>
                <a:cubicBezTo>
                  <a:pt x="38" y="162"/>
                  <a:pt x="38" y="162"/>
                  <a:pt x="38" y="162"/>
                </a:cubicBezTo>
                <a:cubicBezTo>
                  <a:pt x="37" y="161"/>
                  <a:pt x="37" y="161"/>
                  <a:pt x="37" y="161"/>
                </a:cubicBezTo>
                <a:cubicBezTo>
                  <a:pt x="38" y="162"/>
                  <a:pt x="38" y="162"/>
                  <a:pt x="38" y="162"/>
                </a:cubicBezTo>
                <a:cubicBezTo>
                  <a:pt x="38" y="161"/>
                  <a:pt x="38" y="161"/>
                  <a:pt x="38" y="161"/>
                </a:cubicBezTo>
                <a:cubicBezTo>
                  <a:pt x="38" y="161"/>
                  <a:pt x="37" y="161"/>
                  <a:pt x="37" y="161"/>
                </a:cubicBezTo>
                <a:cubicBezTo>
                  <a:pt x="38" y="162"/>
                  <a:pt x="38" y="162"/>
                  <a:pt x="38" y="162"/>
                </a:cubicBezTo>
                <a:cubicBezTo>
                  <a:pt x="38" y="161"/>
                  <a:pt x="38" y="161"/>
                  <a:pt x="38" y="161"/>
                </a:cubicBezTo>
                <a:cubicBezTo>
                  <a:pt x="38" y="161"/>
                  <a:pt x="38" y="161"/>
                  <a:pt x="32" y="161"/>
                </a:cubicBezTo>
                <a:lnTo>
                  <a:pt x="32" y="162"/>
                </a:lnTo>
                <a:close/>
                <a:moveTo>
                  <a:pt x="38" y="143"/>
                </a:moveTo>
                <a:cubicBezTo>
                  <a:pt x="37" y="145"/>
                  <a:pt x="37" y="145"/>
                  <a:pt x="37" y="145"/>
                </a:cubicBezTo>
                <a:cubicBezTo>
                  <a:pt x="40" y="146"/>
                  <a:pt x="44" y="146"/>
                  <a:pt x="44" y="146"/>
                </a:cubicBezTo>
                <a:cubicBezTo>
                  <a:pt x="44" y="145"/>
                  <a:pt x="44" y="145"/>
                  <a:pt x="44" y="145"/>
                </a:cubicBezTo>
                <a:cubicBezTo>
                  <a:pt x="43" y="145"/>
                  <a:pt x="43" y="145"/>
                  <a:pt x="43" y="145"/>
                </a:cubicBezTo>
                <a:cubicBezTo>
                  <a:pt x="43" y="145"/>
                  <a:pt x="43" y="146"/>
                  <a:pt x="44" y="147"/>
                </a:cubicBezTo>
                <a:cubicBezTo>
                  <a:pt x="45" y="148"/>
                  <a:pt x="46" y="150"/>
                  <a:pt x="49" y="151"/>
                </a:cubicBezTo>
                <a:cubicBezTo>
                  <a:pt x="50" y="150"/>
                  <a:pt x="50" y="150"/>
                  <a:pt x="50" y="150"/>
                </a:cubicBezTo>
                <a:cubicBezTo>
                  <a:pt x="49" y="151"/>
                  <a:pt x="49" y="151"/>
                  <a:pt x="49" y="151"/>
                </a:cubicBezTo>
                <a:cubicBezTo>
                  <a:pt x="51" y="153"/>
                  <a:pt x="52" y="154"/>
                  <a:pt x="54" y="154"/>
                </a:cubicBezTo>
                <a:cubicBezTo>
                  <a:pt x="55" y="155"/>
                  <a:pt x="57" y="156"/>
                  <a:pt x="59" y="156"/>
                </a:cubicBezTo>
                <a:cubicBezTo>
                  <a:pt x="61" y="156"/>
                  <a:pt x="62" y="155"/>
                  <a:pt x="63" y="155"/>
                </a:cubicBezTo>
                <a:cubicBezTo>
                  <a:pt x="63" y="154"/>
                  <a:pt x="63" y="153"/>
                  <a:pt x="63" y="153"/>
                </a:cubicBezTo>
                <a:cubicBezTo>
                  <a:pt x="63" y="152"/>
                  <a:pt x="63" y="152"/>
                  <a:pt x="63" y="152"/>
                </a:cubicBezTo>
                <a:cubicBezTo>
                  <a:pt x="63" y="152"/>
                  <a:pt x="63" y="152"/>
                  <a:pt x="63" y="152"/>
                </a:cubicBezTo>
                <a:cubicBezTo>
                  <a:pt x="55" y="146"/>
                  <a:pt x="52" y="143"/>
                  <a:pt x="50" y="141"/>
                </a:cubicBezTo>
                <a:cubicBezTo>
                  <a:pt x="48" y="139"/>
                  <a:pt x="48" y="139"/>
                  <a:pt x="48" y="139"/>
                </a:cubicBezTo>
                <a:cubicBezTo>
                  <a:pt x="48" y="139"/>
                  <a:pt x="48" y="139"/>
                  <a:pt x="48" y="139"/>
                </a:cubicBezTo>
                <a:cubicBezTo>
                  <a:pt x="47" y="139"/>
                  <a:pt x="47" y="139"/>
                  <a:pt x="47" y="139"/>
                </a:cubicBezTo>
                <a:cubicBezTo>
                  <a:pt x="38" y="139"/>
                  <a:pt x="38" y="139"/>
                  <a:pt x="38" y="139"/>
                </a:cubicBezTo>
                <a:cubicBezTo>
                  <a:pt x="37" y="139"/>
                  <a:pt x="37" y="139"/>
                  <a:pt x="37" y="139"/>
                </a:cubicBezTo>
                <a:cubicBezTo>
                  <a:pt x="36" y="140"/>
                  <a:pt x="36" y="140"/>
                  <a:pt x="36" y="140"/>
                </a:cubicBezTo>
                <a:cubicBezTo>
                  <a:pt x="36" y="140"/>
                  <a:pt x="36" y="140"/>
                  <a:pt x="36" y="141"/>
                </a:cubicBezTo>
                <a:cubicBezTo>
                  <a:pt x="36" y="141"/>
                  <a:pt x="36" y="142"/>
                  <a:pt x="36" y="143"/>
                </a:cubicBezTo>
                <a:cubicBezTo>
                  <a:pt x="36" y="143"/>
                  <a:pt x="36" y="144"/>
                  <a:pt x="36" y="144"/>
                </a:cubicBezTo>
                <a:cubicBezTo>
                  <a:pt x="36" y="145"/>
                  <a:pt x="37" y="145"/>
                  <a:pt x="38" y="145"/>
                </a:cubicBezTo>
                <a:cubicBezTo>
                  <a:pt x="38" y="143"/>
                  <a:pt x="38" y="143"/>
                  <a:pt x="38" y="143"/>
                </a:cubicBezTo>
                <a:cubicBezTo>
                  <a:pt x="37" y="145"/>
                  <a:pt x="37" y="145"/>
                  <a:pt x="37" y="145"/>
                </a:cubicBezTo>
                <a:cubicBezTo>
                  <a:pt x="38" y="143"/>
                  <a:pt x="38" y="143"/>
                  <a:pt x="38" y="143"/>
                </a:cubicBezTo>
                <a:cubicBezTo>
                  <a:pt x="38" y="142"/>
                  <a:pt x="38" y="142"/>
                  <a:pt x="38" y="142"/>
                </a:cubicBezTo>
                <a:cubicBezTo>
                  <a:pt x="38" y="143"/>
                  <a:pt x="38" y="143"/>
                  <a:pt x="38" y="143"/>
                </a:cubicBezTo>
                <a:cubicBezTo>
                  <a:pt x="38" y="142"/>
                  <a:pt x="38" y="142"/>
                  <a:pt x="38" y="142"/>
                </a:cubicBezTo>
                <a:cubicBezTo>
                  <a:pt x="38" y="142"/>
                  <a:pt x="38" y="142"/>
                  <a:pt x="38" y="142"/>
                </a:cubicBezTo>
                <a:cubicBezTo>
                  <a:pt x="38" y="143"/>
                  <a:pt x="38" y="143"/>
                  <a:pt x="38" y="143"/>
                </a:cubicBezTo>
                <a:cubicBezTo>
                  <a:pt x="38" y="142"/>
                  <a:pt x="38" y="142"/>
                  <a:pt x="38" y="142"/>
                </a:cubicBezTo>
                <a:cubicBezTo>
                  <a:pt x="38" y="143"/>
                  <a:pt x="38" y="143"/>
                  <a:pt x="38" y="143"/>
                </a:cubicBezTo>
                <a:cubicBezTo>
                  <a:pt x="39" y="143"/>
                  <a:pt x="39" y="143"/>
                  <a:pt x="39" y="143"/>
                </a:cubicBezTo>
                <a:cubicBezTo>
                  <a:pt x="38" y="142"/>
                  <a:pt x="38" y="142"/>
                  <a:pt x="38" y="142"/>
                </a:cubicBezTo>
                <a:cubicBezTo>
                  <a:pt x="38" y="143"/>
                  <a:pt x="38" y="143"/>
                  <a:pt x="38" y="143"/>
                </a:cubicBezTo>
                <a:cubicBezTo>
                  <a:pt x="39" y="143"/>
                  <a:pt x="39" y="143"/>
                  <a:pt x="39" y="143"/>
                </a:cubicBezTo>
                <a:cubicBezTo>
                  <a:pt x="38" y="143"/>
                  <a:pt x="38" y="143"/>
                  <a:pt x="38" y="143"/>
                </a:cubicBezTo>
                <a:cubicBezTo>
                  <a:pt x="39" y="143"/>
                  <a:pt x="39" y="143"/>
                  <a:pt x="39" y="143"/>
                </a:cubicBezTo>
                <a:cubicBezTo>
                  <a:pt x="39" y="143"/>
                  <a:pt x="39" y="143"/>
                  <a:pt x="39" y="143"/>
                </a:cubicBezTo>
                <a:cubicBezTo>
                  <a:pt x="38" y="143"/>
                  <a:pt x="38" y="143"/>
                  <a:pt x="38" y="143"/>
                </a:cubicBezTo>
                <a:cubicBezTo>
                  <a:pt x="39" y="143"/>
                  <a:pt x="39" y="143"/>
                  <a:pt x="39" y="143"/>
                </a:cubicBezTo>
                <a:cubicBezTo>
                  <a:pt x="39" y="142"/>
                  <a:pt x="39" y="142"/>
                  <a:pt x="39" y="142"/>
                </a:cubicBezTo>
                <a:cubicBezTo>
                  <a:pt x="39" y="141"/>
                  <a:pt x="39" y="141"/>
                  <a:pt x="39" y="141"/>
                </a:cubicBezTo>
                <a:cubicBezTo>
                  <a:pt x="39" y="141"/>
                  <a:pt x="39" y="141"/>
                  <a:pt x="39" y="141"/>
                </a:cubicBezTo>
                <a:cubicBezTo>
                  <a:pt x="38" y="141"/>
                  <a:pt x="38" y="141"/>
                  <a:pt x="38" y="141"/>
                </a:cubicBezTo>
                <a:cubicBezTo>
                  <a:pt x="38" y="142"/>
                  <a:pt x="38" y="142"/>
                  <a:pt x="38" y="142"/>
                </a:cubicBezTo>
                <a:cubicBezTo>
                  <a:pt x="38" y="142"/>
                  <a:pt x="38" y="142"/>
                  <a:pt x="39" y="142"/>
                </a:cubicBezTo>
                <a:cubicBezTo>
                  <a:pt x="40" y="142"/>
                  <a:pt x="42" y="142"/>
                  <a:pt x="47" y="142"/>
                </a:cubicBezTo>
                <a:cubicBezTo>
                  <a:pt x="47" y="141"/>
                  <a:pt x="47" y="141"/>
                  <a:pt x="47" y="141"/>
                </a:cubicBezTo>
                <a:cubicBezTo>
                  <a:pt x="46" y="142"/>
                  <a:pt x="46" y="142"/>
                  <a:pt x="46" y="142"/>
                </a:cubicBezTo>
                <a:cubicBezTo>
                  <a:pt x="46" y="142"/>
                  <a:pt x="46" y="142"/>
                  <a:pt x="48" y="143"/>
                </a:cubicBezTo>
                <a:cubicBezTo>
                  <a:pt x="50" y="145"/>
                  <a:pt x="54" y="148"/>
                  <a:pt x="61" y="154"/>
                </a:cubicBezTo>
                <a:cubicBezTo>
                  <a:pt x="62" y="153"/>
                  <a:pt x="62" y="153"/>
                  <a:pt x="62" y="153"/>
                </a:cubicBezTo>
                <a:cubicBezTo>
                  <a:pt x="60" y="153"/>
                  <a:pt x="60" y="153"/>
                  <a:pt x="60" y="153"/>
                </a:cubicBezTo>
                <a:cubicBezTo>
                  <a:pt x="61" y="153"/>
                  <a:pt x="61" y="153"/>
                  <a:pt x="61" y="153"/>
                </a:cubicBezTo>
                <a:cubicBezTo>
                  <a:pt x="61" y="152"/>
                  <a:pt x="61" y="152"/>
                  <a:pt x="61" y="152"/>
                </a:cubicBezTo>
                <a:cubicBezTo>
                  <a:pt x="60" y="153"/>
                  <a:pt x="60" y="153"/>
                  <a:pt x="60" y="153"/>
                </a:cubicBezTo>
                <a:cubicBezTo>
                  <a:pt x="61" y="153"/>
                  <a:pt x="61" y="153"/>
                  <a:pt x="61" y="153"/>
                </a:cubicBezTo>
                <a:cubicBezTo>
                  <a:pt x="61" y="152"/>
                  <a:pt x="61" y="152"/>
                  <a:pt x="61" y="152"/>
                </a:cubicBezTo>
                <a:cubicBezTo>
                  <a:pt x="60" y="153"/>
                  <a:pt x="60" y="153"/>
                  <a:pt x="60" y="153"/>
                </a:cubicBezTo>
                <a:cubicBezTo>
                  <a:pt x="60" y="153"/>
                  <a:pt x="60" y="153"/>
                  <a:pt x="59" y="153"/>
                </a:cubicBezTo>
                <a:cubicBezTo>
                  <a:pt x="57" y="153"/>
                  <a:pt x="56" y="152"/>
                  <a:pt x="55" y="152"/>
                </a:cubicBezTo>
                <a:cubicBezTo>
                  <a:pt x="54" y="151"/>
                  <a:pt x="53" y="150"/>
                  <a:pt x="51" y="149"/>
                </a:cubicBezTo>
                <a:cubicBezTo>
                  <a:pt x="51" y="149"/>
                  <a:pt x="51" y="149"/>
                  <a:pt x="51" y="149"/>
                </a:cubicBezTo>
                <a:cubicBezTo>
                  <a:pt x="50" y="149"/>
                  <a:pt x="50" y="149"/>
                  <a:pt x="50" y="149"/>
                </a:cubicBezTo>
                <a:cubicBezTo>
                  <a:pt x="48" y="147"/>
                  <a:pt x="47" y="146"/>
                  <a:pt x="46" y="146"/>
                </a:cubicBezTo>
                <a:cubicBezTo>
                  <a:pt x="46" y="145"/>
                  <a:pt x="46" y="145"/>
                  <a:pt x="46" y="145"/>
                </a:cubicBezTo>
                <a:cubicBezTo>
                  <a:pt x="46" y="145"/>
                  <a:pt x="46" y="145"/>
                  <a:pt x="46" y="145"/>
                </a:cubicBezTo>
                <a:cubicBezTo>
                  <a:pt x="45" y="145"/>
                  <a:pt x="45" y="145"/>
                  <a:pt x="45" y="145"/>
                </a:cubicBezTo>
                <a:cubicBezTo>
                  <a:pt x="46" y="145"/>
                  <a:pt x="46" y="145"/>
                  <a:pt x="46" y="145"/>
                </a:cubicBezTo>
                <a:cubicBezTo>
                  <a:pt x="46" y="145"/>
                  <a:pt x="46" y="145"/>
                  <a:pt x="46" y="145"/>
                </a:cubicBezTo>
                <a:cubicBezTo>
                  <a:pt x="45" y="145"/>
                  <a:pt x="45" y="145"/>
                  <a:pt x="45" y="145"/>
                </a:cubicBezTo>
                <a:cubicBezTo>
                  <a:pt x="46" y="145"/>
                  <a:pt x="46" y="145"/>
                  <a:pt x="46" y="145"/>
                </a:cubicBezTo>
                <a:cubicBezTo>
                  <a:pt x="46" y="143"/>
                  <a:pt x="46" y="143"/>
                  <a:pt x="46" y="143"/>
                </a:cubicBezTo>
                <a:cubicBezTo>
                  <a:pt x="44" y="143"/>
                  <a:pt x="44" y="143"/>
                  <a:pt x="44" y="143"/>
                </a:cubicBezTo>
                <a:cubicBezTo>
                  <a:pt x="44" y="143"/>
                  <a:pt x="44" y="143"/>
                  <a:pt x="44" y="143"/>
                </a:cubicBezTo>
                <a:cubicBezTo>
                  <a:pt x="43" y="143"/>
                  <a:pt x="40" y="143"/>
                  <a:pt x="38" y="142"/>
                </a:cubicBezTo>
                <a:cubicBezTo>
                  <a:pt x="38" y="142"/>
                  <a:pt x="38" y="142"/>
                  <a:pt x="38" y="142"/>
                </a:cubicBezTo>
                <a:cubicBezTo>
                  <a:pt x="38" y="142"/>
                  <a:pt x="38" y="142"/>
                  <a:pt x="38" y="142"/>
                </a:cubicBezTo>
                <a:lnTo>
                  <a:pt x="38" y="143"/>
                </a:lnTo>
                <a:close/>
                <a:moveTo>
                  <a:pt x="112" y="19"/>
                </a:moveTo>
                <a:cubicBezTo>
                  <a:pt x="113" y="20"/>
                  <a:pt x="113" y="20"/>
                  <a:pt x="113" y="20"/>
                </a:cubicBezTo>
                <a:cubicBezTo>
                  <a:pt x="114" y="19"/>
                  <a:pt x="115" y="18"/>
                  <a:pt x="116" y="17"/>
                </a:cubicBezTo>
                <a:cubicBezTo>
                  <a:pt x="117" y="16"/>
                  <a:pt x="118" y="16"/>
                  <a:pt x="118" y="14"/>
                </a:cubicBezTo>
                <a:cubicBezTo>
                  <a:pt x="118" y="14"/>
                  <a:pt x="118" y="13"/>
                  <a:pt x="117" y="13"/>
                </a:cubicBezTo>
                <a:cubicBezTo>
                  <a:pt x="117" y="12"/>
                  <a:pt x="116" y="12"/>
                  <a:pt x="115" y="12"/>
                </a:cubicBezTo>
                <a:cubicBezTo>
                  <a:pt x="115" y="12"/>
                  <a:pt x="114" y="12"/>
                  <a:pt x="113" y="13"/>
                </a:cubicBezTo>
                <a:cubicBezTo>
                  <a:pt x="112" y="13"/>
                  <a:pt x="111" y="14"/>
                  <a:pt x="110" y="15"/>
                </a:cubicBezTo>
                <a:cubicBezTo>
                  <a:pt x="111" y="16"/>
                  <a:pt x="111" y="16"/>
                  <a:pt x="111" y="16"/>
                </a:cubicBezTo>
                <a:cubicBezTo>
                  <a:pt x="110" y="15"/>
                  <a:pt x="110" y="15"/>
                  <a:pt x="110" y="15"/>
                </a:cubicBezTo>
                <a:cubicBezTo>
                  <a:pt x="109" y="16"/>
                  <a:pt x="108" y="16"/>
                  <a:pt x="108" y="17"/>
                </a:cubicBezTo>
                <a:cubicBezTo>
                  <a:pt x="107" y="17"/>
                  <a:pt x="107" y="18"/>
                  <a:pt x="107" y="19"/>
                </a:cubicBezTo>
                <a:cubicBezTo>
                  <a:pt x="107" y="19"/>
                  <a:pt x="107" y="20"/>
                  <a:pt x="107" y="20"/>
                </a:cubicBezTo>
                <a:cubicBezTo>
                  <a:pt x="108" y="20"/>
                  <a:pt x="108" y="21"/>
                  <a:pt x="109" y="21"/>
                </a:cubicBezTo>
                <a:cubicBezTo>
                  <a:pt x="109" y="21"/>
                  <a:pt x="109" y="21"/>
                  <a:pt x="110" y="21"/>
                </a:cubicBezTo>
                <a:cubicBezTo>
                  <a:pt x="111" y="21"/>
                  <a:pt x="112" y="20"/>
                  <a:pt x="112" y="20"/>
                </a:cubicBezTo>
                <a:cubicBezTo>
                  <a:pt x="112" y="20"/>
                  <a:pt x="112" y="20"/>
                  <a:pt x="112" y="20"/>
                </a:cubicBezTo>
                <a:cubicBezTo>
                  <a:pt x="113" y="20"/>
                  <a:pt x="113" y="20"/>
                  <a:pt x="113" y="20"/>
                </a:cubicBezTo>
                <a:cubicBezTo>
                  <a:pt x="112" y="19"/>
                  <a:pt x="112" y="19"/>
                  <a:pt x="112" y="19"/>
                </a:cubicBezTo>
                <a:cubicBezTo>
                  <a:pt x="112" y="18"/>
                  <a:pt x="112" y="18"/>
                  <a:pt x="112" y="18"/>
                </a:cubicBezTo>
                <a:cubicBezTo>
                  <a:pt x="111" y="18"/>
                  <a:pt x="111" y="18"/>
                  <a:pt x="111" y="18"/>
                </a:cubicBezTo>
                <a:cubicBezTo>
                  <a:pt x="111" y="18"/>
                  <a:pt x="110" y="18"/>
                  <a:pt x="110" y="18"/>
                </a:cubicBezTo>
                <a:cubicBezTo>
                  <a:pt x="109" y="18"/>
                  <a:pt x="109" y="18"/>
                  <a:pt x="109" y="18"/>
                </a:cubicBezTo>
                <a:cubicBezTo>
                  <a:pt x="109" y="18"/>
                  <a:pt x="109" y="18"/>
                  <a:pt x="109" y="18"/>
                </a:cubicBezTo>
                <a:cubicBezTo>
                  <a:pt x="109" y="18"/>
                  <a:pt x="109" y="18"/>
                  <a:pt x="109" y="18"/>
                </a:cubicBezTo>
                <a:cubicBezTo>
                  <a:pt x="110" y="18"/>
                  <a:pt x="110" y="18"/>
                  <a:pt x="110" y="18"/>
                </a:cubicBezTo>
                <a:cubicBezTo>
                  <a:pt x="109" y="18"/>
                  <a:pt x="109" y="18"/>
                  <a:pt x="109" y="18"/>
                </a:cubicBezTo>
                <a:cubicBezTo>
                  <a:pt x="109" y="18"/>
                  <a:pt x="109" y="18"/>
                  <a:pt x="109" y="18"/>
                </a:cubicBezTo>
                <a:cubicBezTo>
                  <a:pt x="110" y="18"/>
                  <a:pt x="110" y="18"/>
                  <a:pt x="110" y="18"/>
                </a:cubicBezTo>
                <a:cubicBezTo>
                  <a:pt x="109" y="19"/>
                  <a:pt x="109" y="19"/>
                  <a:pt x="109" y="19"/>
                </a:cubicBezTo>
                <a:cubicBezTo>
                  <a:pt x="110" y="19"/>
                  <a:pt x="110" y="19"/>
                  <a:pt x="110" y="19"/>
                </a:cubicBezTo>
                <a:cubicBezTo>
                  <a:pt x="110" y="18"/>
                  <a:pt x="110" y="18"/>
                  <a:pt x="110" y="18"/>
                </a:cubicBezTo>
                <a:cubicBezTo>
                  <a:pt x="109" y="19"/>
                  <a:pt x="109" y="19"/>
                  <a:pt x="109" y="19"/>
                </a:cubicBezTo>
                <a:cubicBezTo>
                  <a:pt x="110" y="19"/>
                  <a:pt x="110" y="19"/>
                  <a:pt x="110" y="19"/>
                </a:cubicBezTo>
                <a:cubicBezTo>
                  <a:pt x="109" y="19"/>
                  <a:pt x="109" y="19"/>
                  <a:pt x="109" y="19"/>
                </a:cubicBezTo>
                <a:cubicBezTo>
                  <a:pt x="110" y="19"/>
                  <a:pt x="110" y="19"/>
                  <a:pt x="110" y="19"/>
                </a:cubicBezTo>
                <a:cubicBezTo>
                  <a:pt x="110" y="19"/>
                  <a:pt x="110" y="19"/>
                  <a:pt x="110" y="19"/>
                </a:cubicBezTo>
                <a:cubicBezTo>
                  <a:pt x="109" y="19"/>
                  <a:pt x="109" y="19"/>
                  <a:pt x="109" y="19"/>
                </a:cubicBezTo>
                <a:cubicBezTo>
                  <a:pt x="110" y="19"/>
                  <a:pt x="110" y="19"/>
                  <a:pt x="110" y="19"/>
                </a:cubicBezTo>
                <a:cubicBezTo>
                  <a:pt x="110" y="19"/>
                  <a:pt x="110" y="18"/>
                  <a:pt x="111" y="18"/>
                </a:cubicBezTo>
                <a:cubicBezTo>
                  <a:pt x="111" y="18"/>
                  <a:pt x="111" y="18"/>
                  <a:pt x="111" y="18"/>
                </a:cubicBezTo>
                <a:cubicBezTo>
                  <a:pt x="111" y="17"/>
                  <a:pt x="111" y="17"/>
                  <a:pt x="111" y="17"/>
                </a:cubicBezTo>
                <a:cubicBezTo>
                  <a:pt x="113" y="17"/>
                  <a:pt x="113" y="16"/>
                  <a:pt x="114" y="16"/>
                </a:cubicBezTo>
                <a:cubicBezTo>
                  <a:pt x="115" y="15"/>
                  <a:pt x="115" y="15"/>
                  <a:pt x="115" y="15"/>
                </a:cubicBezTo>
                <a:cubicBezTo>
                  <a:pt x="115" y="15"/>
                  <a:pt x="115" y="15"/>
                  <a:pt x="115" y="15"/>
                </a:cubicBezTo>
                <a:cubicBezTo>
                  <a:pt x="115" y="15"/>
                  <a:pt x="115" y="15"/>
                  <a:pt x="115" y="15"/>
                </a:cubicBezTo>
                <a:cubicBezTo>
                  <a:pt x="115" y="15"/>
                  <a:pt x="115" y="15"/>
                  <a:pt x="115" y="15"/>
                </a:cubicBezTo>
                <a:cubicBezTo>
                  <a:pt x="115" y="15"/>
                  <a:pt x="115" y="15"/>
                  <a:pt x="115" y="15"/>
                </a:cubicBezTo>
                <a:cubicBezTo>
                  <a:pt x="115" y="15"/>
                  <a:pt x="115" y="15"/>
                  <a:pt x="115" y="15"/>
                </a:cubicBezTo>
                <a:cubicBezTo>
                  <a:pt x="116" y="14"/>
                  <a:pt x="116" y="14"/>
                  <a:pt x="116" y="14"/>
                </a:cubicBezTo>
                <a:cubicBezTo>
                  <a:pt x="115" y="15"/>
                  <a:pt x="115" y="15"/>
                  <a:pt x="115" y="15"/>
                </a:cubicBezTo>
                <a:cubicBezTo>
                  <a:pt x="115" y="15"/>
                  <a:pt x="115" y="15"/>
                  <a:pt x="115" y="15"/>
                </a:cubicBezTo>
                <a:cubicBezTo>
                  <a:pt x="116" y="14"/>
                  <a:pt x="116" y="14"/>
                  <a:pt x="116" y="14"/>
                </a:cubicBezTo>
                <a:cubicBezTo>
                  <a:pt x="115" y="15"/>
                  <a:pt x="115" y="15"/>
                  <a:pt x="115" y="15"/>
                </a:cubicBezTo>
                <a:cubicBezTo>
                  <a:pt x="116" y="14"/>
                  <a:pt x="116" y="14"/>
                  <a:pt x="116" y="14"/>
                </a:cubicBezTo>
                <a:cubicBezTo>
                  <a:pt x="115" y="14"/>
                  <a:pt x="115" y="14"/>
                  <a:pt x="115" y="14"/>
                </a:cubicBezTo>
                <a:cubicBezTo>
                  <a:pt x="115" y="15"/>
                  <a:pt x="115" y="15"/>
                  <a:pt x="115" y="15"/>
                </a:cubicBezTo>
                <a:cubicBezTo>
                  <a:pt x="116" y="14"/>
                  <a:pt x="116" y="14"/>
                  <a:pt x="116" y="14"/>
                </a:cubicBezTo>
                <a:cubicBezTo>
                  <a:pt x="115" y="14"/>
                  <a:pt x="115" y="14"/>
                  <a:pt x="115" y="14"/>
                </a:cubicBezTo>
                <a:cubicBezTo>
                  <a:pt x="115" y="14"/>
                  <a:pt x="115" y="14"/>
                  <a:pt x="115" y="14"/>
                </a:cubicBezTo>
                <a:cubicBezTo>
                  <a:pt x="115" y="14"/>
                  <a:pt x="115" y="14"/>
                  <a:pt x="115" y="14"/>
                </a:cubicBezTo>
                <a:cubicBezTo>
                  <a:pt x="115" y="14"/>
                  <a:pt x="115" y="14"/>
                  <a:pt x="115" y="14"/>
                </a:cubicBezTo>
                <a:cubicBezTo>
                  <a:pt x="115" y="14"/>
                  <a:pt x="115" y="14"/>
                  <a:pt x="115" y="14"/>
                </a:cubicBezTo>
                <a:cubicBezTo>
                  <a:pt x="115" y="14"/>
                  <a:pt x="115" y="14"/>
                  <a:pt x="115" y="14"/>
                </a:cubicBezTo>
                <a:cubicBezTo>
                  <a:pt x="115" y="15"/>
                  <a:pt x="115" y="15"/>
                  <a:pt x="115" y="15"/>
                </a:cubicBezTo>
                <a:cubicBezTo>
                  <a:pt x="114" y="15"/>
                  <a:pt x="113" y="17"/>
                  <a:pt x="111" y="18"/>
                </a:cubicBezTo>
                <a:cubicBezTo>
                  <a:pt x="112" y="19"/>
                  <a:pt x="112" y="19"/>
                  <a:pt x="112" y="19"/>
                </a:cubicBezTo>
                <a:cubicBezTo>
                  <a:pt x="112" y="18"/>
                  <a:pt x="112" y="18"/>
                  <a:pt x="112" y="18"/>
                </a:cubicBezTo>
                <a:lnTo>
                  <a:pt x="112" y="19"/>
                </a:lnTo>
                <a:close/>
                <a:moveTo>
                  <a:pt x="123" y="14"/>
                </a:moveTo>
                <a:cubicBezTo>
                  <a:pt x="124" y="15"/>
                  <a:pt x="124" y="15"/>
                  <a:pt x="124" y="15"/>
                </a:cubicBezTo>
                <a:cubicBezTo>
                  <a:pt x="128" y="12"/>
                  <a:pt x="128" y="12"/>
                  <a:pt x="128" y="12"/>
                </a:cubicBezTo>
                <a:cubicBezTo>
                  <a:pt x="127" y="11"/>
                  <a:pt x="127" y="11"/>
                  <a:pt x="127" y="11"/>
                </a:cubicBezTo>
                <a:cubicBezTo>
                  <a:pt x="127" y="12"/>
                  <a:pt x="127" y="12"/>
                  <a:pt x="127" y="12"/>
                </a:cubicBezTo>
                <a:cubicBezTo>
                  <a:pt x="135" y="12"/>
                  <a:pt x="135" y="12"/>
                  <a:pt x="135" y="12"/>
                </a:cubicBezTo>
                <a:cubicBezTo>
                  <a:pt x="135" y="12"/>
                  <a:pt x="135" y="12"/>
                  <a:pt x="135" y="12"/>
                </a:cubicBezTo>
                <a:cubicBezTo>
                  <a:pt x="136" y="12"/>
                  <a:pt x="136" y="12"/>
                  <a:pt x="136" y="12"/>
                </a:cubicBezTo>
                <a:cubicBezTo>
                  <a:pt x="144" y="5"/>
                  <a:pt x="144" y="5"/>
                  <a:pt x="144" y="5"/>
                </a:cubicBezTo>
                <a:cubicBezTo>
                  <a:pt x="147" y="3"/>
                  <a:pt x="147" y="3"/>
                  <a:pt x="147" y="3"/>
                </a:cubicBezTo>
                <a:cubicBezTo>
                  <a:pt x="143" y="3"/>
                  <a:pt x="143" y="3"/>
                  <a:pt x="143" y="3"/>
                </a:cubicBezTo>
                <a:cubicBezTo>
                  <a:pt x="140" y="3"/>
                  <a:pt x="140" y="3"/>
                  <a:pt x="140" y="3"/>
                </a:cubicBezTo>
                <a:cubicBezTo>
                  <a:pt x="140" y="3"/>
                  <a:pt x="140" y="3"/>
                  <a:pt x="140" y="3"/>
                </a:cubicBezTo>
                <a:cubicBezTo>
                  <a:pt x="140" y="3"/>
                  <a:pt x="140" y="3"/>
                  <a:pt x="140" y="3"/>
                </a:cubicBezTo>
                <a:cubicBezTo>
                  <a:pt x="133" y="4"/>
                  <a:pt x="133" y="4"/>
                  <a:pt x="133" y="4"/>
                </a:cubicBezTo>
                <a:cubicBezTo>
                  <a:pt x="133" y="6"/>
                  <a:pt x="133" y="6"/>
                  <a:pt x="133" y="6"/>
                </a:cubicBezTo>
                <a:cubicBezTo>
                  <a:pt x="133" y="4"/>
                  <a:pt x="133" y="4"/>
                  <a:pt x="133" y="4"/>
                </a:cubicBezTo>
                <a:cubicBezTo>
                  <a:pt x="127" y="4"/>
                  <a:pt x="127" y="4"/>
                  <a:pt x="127" y="4"/>
                </a:cubicBezTo>
                <a:cubicBezTo>
                  <a:pt x="126" y="4"/>
                  <a:pt x="126" y="4"/>
                  <a:pt x="126" y="4"/>
                </a:cubicBezTo>
                <a:cubicBezTo>
                  <a:pt x="126" y="4"/>
                  <a:pt x="126" y="4"/>
                  <a:pt x="126" y="4"/>
                </a:cubicBezTo>
                <a:cubicBezTo>
                  <a:pt x="126" y="4"/>
                  <a:pt x="125" y="5"/>
                  <a:pt x="123" y="6"/>
                </a:cubicBezTo>
                <a:cubicBezTo>
                  <a:pt x="121" y="7"/>
                  <a:pt x="120" y="8"/>
                  <a:pt x="119" y="10"/>
                </a:cubicBezTo>
                <a:cubicBezTo>
                  <a:pt x="118" y="11"/>
                  <a:pt x="118" y="11"/>
                  <a:pt x="118" y="12"/>
                </a:cubicBezTo>
                <a:cubicBezTo>
                  <a:pt x="118" y="13"/>
                  <a:pt x="119" y="14"/>
                  <a:pt x="119" y="14"/>
                </a:cubicBezTo>
                <a:cubicBezTo>
                  <a:pt x="120" y="15"/>
                  <a:pt x="121" y="15"/>
                  <a:pt x="121" y="15"/>
                </a:cubicBezTo>
                <a:cubicBezTo>
                  <a:pt x="122" y="15"/>
                  <a:pt x="123" y="15"/>
                  <a:pt x="123" y="15"/>
                </a:cubicBezTo>
                <a:cubicBezTo>
                  <a:pt x="123" y="15"/>
                  <a:pt x="123" y="15"/>
                  <a:pt x="123" y="15"/>
                </a:cubicBezTo>
                <a:cubicBezTo>
                  <a:pt x="124" y="15"/>
                  <a:pt x="124" y="15"/>
                  <a:pt x="124" y="15"/>
                </a:cubicBezTo>
                <a:cubicBezTo>
                  <a:pt x="123" y="14"/>
                  <a:pt x="123" y="14"/>
                  <a:pt x="123" y="14"/>
                </a:cubicBezTo>
                <a:cubicBezTo>
                  <a:pt x="123" y="12"/>
                  <a:pt x="123" y="12"/>
                  <a:pt x="123" y="12"/>
                </a:cubicBezTo>
                <a:cubicBezTo>
                  <a:pt x="123" y="12"/>
                  <a:pt x="123" y="12"/>
                  <a:pt x="123" y="12"/>
                </a:cubicBezTo>
                <a:cubicBezTo>
                  <a:pt x="122" y="12"/>
                  <a:pt x="122"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2" y="11"/>
                  <a:pt x="123" y="9"/>
                  <a:pt x="125" y="8"/>
                </a:cubicBezTo>
                <a:cubicBezTo>
                  <a:pt x="125" y="8"/>
                  <a:pt x="126" y="8"/>
                  <a:pt x="127" y="7"/>
                </a:cubicBezTo>
                <a:cubicBezTo>
                  <a:pt x="127" y="7"/>
                  <a:pt x="127" y="7"/>
                  <a:pt x="127" y="7"/>
                </a:cubicBezTo>
                <a:cubicBezTo>
                  <a:pt x="127" y="7"/>
                  <a:pt x="127" y="7"/>
                  <a:pt x="127" y="7"/>
                </a:cubicBezTo>
                <a:cubicBezTo>
                  <a:pt x="127" y="6"/>
                  <a:pt x="127" y="6"/>
                  <a:pt x="127" y="6"/>
                </a:cubicBezTo>
                <a:cubicBezTo>
                  <a:pt x="127" y="7"/>
                  <a:pt x="127" y="7"/>
                  <a:pt x="127" y="7"/>
                </a:cubicBezTo>
                <a:cubicBezTo>
                  <a:pt x="127" y="7"/>
                  <a:pt x="127" y="7"/>
                  <a:pt x="133" y="7"/>
                </a:cubicBezTo>
                <a:cubicBezTo>
                  <a:pt x="134" y="7"/>
                  <a:pt x="134" y="7"/>
                  <a:pt x="134" y="7"/>
                </a:cubicBezTo>
                <a:cubicBezTo>
                  <a:pt x="134" y="7"/>
                  <a:pt x="134" y="7"/>
                  <a:pt x="134" y="7"/>
                </a:cubicBezTo>
                <a:cubicBezTo>
                  <a:pt x="134" y="7"/>
                  <a:pt x="134" y="7"/>
                  <a:pt x="141" y="6"/>
                </a:cubicBezTo>
                <a:cubicBezTo>
                  <a:pt x="140" y="4"/>
                  <a:pt x="140" y="4"/>
                  <a:pt x="140" y="4"/>
                </a:cubicBezTo>
                <a:cubicBezTo>
                  <a:pt x="140" y="6"/>
                  <a:pt x="140" y="6"/>
                  <a:pt x="140" y="6"/>
                </a:cubicBezTo>
                <a:cubicBezTo>
                  <a:pt x="140" y="6"/>
                  <a:pt x="140" y="6"/>
                  <a:pt x="143" y="6"/>
                </a:cubicBezTo>
                <a:cubicBezTo>
                  <a:pt x="143" y="4"/>
                  <a:pt x="143" y="4"/>
                  <a:pt x="143" y="4"/>
                </a:cubicBezTo>
                <a:cubicBezTo>
                  <a:pt x="142" y="3"/>
                  <a:pt x="142" y="3"/>
                  <a:pt x="142" y="3"/>
                </a:cubicBezTo>
                <a:cubicBezTo>
                  <a:pt x="142" y="3"/>
                  <a:pt x="142" y="3"/>
                  <a:pt x="134" y="10"/>
                </a:cubicBezTo>
                <a:cubicBezTo>
                  <a:pt x="135" y="11"/>
                  <a:pt x="135" y="11"/>
                  <a:pt x="135" y="11"/>
                </a:cubicBezTo>
                <a:cubicBezTo>
                  <a:pt x="135" y="9"/>
                  <a:pt x="135" y="9"/>
                  <a:pt x="135" y="9"/>
                </a:cubicBezTo>
                <a:cubicBezTo>
                  <a:pt x="135" y="9"/>
                  <a:pt x="135" y="9"/>
                  <a:pt x="127" y="9"/>
                </a:cubicBezTo>
                <a:cubicBezTo>
                  <a:pt x="126" y="9"/>
                  <a:pt x="126" y="9"/>
                  <a:pt x="126" y="9"/>
                </a:cubicBezTo>
                <a:cubicBezTo>
                  <a:pt x="126" y="10"/>
                  <a:pt x="126" y="10"/>
                  <a:pt x="126" y="10"/>
                </a:cubicBezTo>
                <a:cubicBezTo>
                  <a:pt x="126" y="10"/>
                  <a:pt x="126" y="10"/>
                  <a:pt x="122" y="12"/>
                </a:cubicBezTo>
                <a:cubicBezTo>
                  <a:pt x="123" y="14"/>
                  <a:pt x="123" y="14"/>
                  <a:pt x="123" y="14"/>
                </a:cubicBezTo>
                <a:cubicBezTo>
                  <a:pt x="123" y="12"/>
                  <a:pt x="123" y="12"/>
                  <a:pt x="123" y="12"/>
                </a:cubicBezTo>
                <a:lnTo>
                  <a:pt x="123" y="14"/>
                </a:lnTo>
                <a:close/>
                <a:moveTo>
                  <a:pt x="156" y="8"/>
                </a:moveTo>
                <a:cubicBezTo>
                  <a:pt x="156" y="10"/>
                  <a:pt x="156" y="10"/>
                  <a:pt x="156" y="10"/>
                </a:cubicBezTo>
                <a:cubicBezTo>
                  <a:pt x="158" y="10"/>
                  <a:pt x="160" y="9"/>
                  <a:pt x="162" y="9"/>
                </a:cubicBezTo>
                <a:cubicBezTo>
                  <a:pt x="163" y="8"/>
                  <a:pt x="164" y="8"/>
                  <a:pt x="165" y="7"/>
                </a:cubicBezTo>
                <a:cubicBezTo>
                  <a:pt x="165" y="7"/>
                  <a:pt x="166" y="7"/>
                  <a:pt x="166" y="7"/>
                </a:cubicBezTo>
                <a:cubicBezTo>
                  <a:pt x="166" y="6"/>
                  <a:pt x="167" y="6"/>
                  <a:pt x="167" y="5"/>
                </a:cubicBezTo>
                <a:cubicBezTo>
                  <a:pt x="167" y="4"/>
                  <a:pt x="166" y="4"/>
                  <a:pt x="166" y="3"/>
                </a:cubicBezTo>
                <a:cubicBezTo>
                  <a:pt x="165" y="3"/>
                  <a:pt x="164" y="3"/>
                  <a:pt x="164" y="3"/>
                </a:cubicBezTo>
                <a:cubicBezTo>
                  <a:pt x="163" y="3"/>
                  <a:pt x="162" y="3"/>
                  <a:pt x="160" y="3"/>
                </a:cubicBezTo>
                <a:cubicBezTo>
                  <a:pt x="152" y="3"/>
                  <a:pt x="148" y="4"/>
                  <a:pt x="148" y="4"/>
                </a:cubicBezTo>
                <a:cubicBezTo>
                  <a:pt x="147" y="4"/>
                  <a:pt x="147" y="4"/>
                  <a:pt x="147" y="4"/>
                </a:cubicBezTo>
                <a:cubicBezTo>
                  <a:pt x="147" y="6"/>
                  <a:pt x="147" y="6"/>
                  <a:pt x="147" y="6"/>
                </a:cubicBezTo>
                <a:cubicBezTo>
                  <a:pt x="147" y="6"/>
                  <a:pt x="147" y="7"/>
                  <a:pt x="147" y="8"/>
                </a:cubicBezTo>
                <a:cubicBezTo>
                  <a:pt x="148" y="9"/>
                  <a:pt x="148" y="9"/>
                  <a:pt x="149" y="10"/>
                </a:cubicBezTo>
                <a:cubicBezTo>
                  <a:pt x="150" y="10"/>
                  <a:pt x="151" y="10"/>
                  <a:pt x="152" y="10"/>
                </a:cubicBezTo>
                <a:cubicBezTo>
                  <a:pt x="153" y="10"/>
                  <a:pt x="155" y="10"/>
                  <a:pt x="156" y="10"/>
                </a:cubicBezTo>
                <a:cubicBezTo>
                  <a:pt x="156" y="8"/>
                  <a:pt x="156" y="8"/>
                  <a:pt x="156" y="8"/>
                </a:cubicBezTo>
                <a:cubicBezTo>
                  <a:pt x="156" y="7"/>
                  <a:pt x="156" y="7"/>
                  <a:pt x="156" y="7"/>
                </a:cubicBezTo>
                <a:cubicBezTo>
                  <a:pt x="155" y="7"/>
                  <a:pt x="153" y="7"/>
                  <a:pt x="152" y="7"/>
                </a:cubicBezTo>
                <a:cubicBezTo>
                  <a:pt x="151" y="7"/>
                  <a:pt x="150" y="7"/>
                  <a:pt x="150" y="7"/>
                </a:cubicBezTo>
                <a:cubicBezTo>
                  <a:pt x="150" y="6"/>
                  <a:pt x="150" y="6"/>
                  <a:pt x="150" y="6"/>
                </a:cubicBezTo>
                <a:cubicBezTo>
                  <a:pt x="150" y="6"/>
                  <a:pt x="150" y="6"/>
                  <a:pt x="150" y="6"/>
                </a:cubicBezTo>
                <a:cubicBezTo>
                  <a:pt x="148" y="6"/>
                  <a:pt x="148" y="6"/>
                  <a:pt x="148" y="6"/>
                </a:cubicBezTo>
                <a:cubicBezTo>
                  <a:pt x="149" y="7"/>
                  <a:pt x="149" y="7"/>
                  <a:pt x="149" y="7"/>
                </a:cubicBezTo>
                <a:cubicBezTo>
                  <a:pt x="149" y="7"/>
                  <a:pt x="149" y="7"/>
                  <a:pt x="149" y="7"/>
                </a:cubicBezTo>
                <a:cubicBezTo>
                  <a:pt x="150" y="7"/>
                  <a:pt x="154" y="6"/>
                  <a:pt x="160" y="6"/>
                </a:cubicBezTo>
                <a:cubicBezTo>
                  <a:pt x="162" y="6"/>
                  <a:pt x="163" y="6"/>
                  <a:pt x="164" y="6"/>
                </a:cubicBezTo>
                <a:cubicBezTo>
                  <a:pt x="164" y="6"/>
                  <a:pt x="164" y="6"/>
                  <a:pt x="164" y="6"/>
                </a:cubicBezTo>
                <a:cubicBezTo>
                  <a:pt x="164" y="6"/>
                  <a:pt x="164" y="6"/>
                  <a:pt x="164" y="6"/>
                </a:cubicBezTo>
                <a:cubicBezTo>
                  <a:pt x="164" y="5"/>
                  <a:pt x="164" y="5"/>
                  <a:pt x="164" y="5"/>
                </a:cubicBezTo>
                <a:cubicBezTo>
                  <a:pt x="164" y="6"/>
                  <a:pt x="164" y="6"/>
                  <a:pt x="164" y="6"/>
                </a:cubicBezTo>
                <a:cubicBezTo>
                  <a:pt x="164" y="6"/>
                  <a:pt x="164" y="6"/>
                  <a:pt x="164" y="6"/>
                </a:cubicBezTo>
                <a:cubicBezTo>
                  <a:pt x="164" y="5"/>
                  <a:pt x="164" y="5"/>
                  <a:pt x="164" y="5"/>
                </a:cubicBezTo>
                <a:cubicBezTo>
                  <a:pt x="164" y="6"/>
                  <a:pt x="164" y="6"/>
                  <a:pt x="164" y="6"/>
                </a:cubicBezTo>
                <a:cubicBezTo>
                  <a:pt x="165" y="5"/>
                  <a:pt x="165" y="5"/>
                  <a:pt x="165" y="5"/>
                </a:cubicBezTo>
                <a:cubicBezTo>
                  <a:pt x="164" y="5"/>
                  <a:pt x="164" y="5"/>
                  <a:pt x="164" y="5"/>
                </a:cubicBezTo>
                <a:cubicBezTo>
                  <a:pt x="164" y="6"/>
                  <a:pt x="164" y="6"/>
                  <a:pt x="164" y="6"/>
                </a:cubicBezTo>
                <a:cubicBezTo>
                  <a:pt x="165" y="5"/>
                  <a:pt x="165" y="5"/>
                  <a:pt x="165" y="5"/>
                </a:cubicBezTo>
                <a:cubicBezTo>
                  <a:pt x="164" y="5"/>
                  <a:pt x="164" y="5"/>
                  <a:pt x="164" y="5"/>
                </a:cubicBezTo>
                <a:cubicBezTo>
                  <a:pt x="165" y="5"/>
                  <a:pt x="165" y="5"/>
                  <a:pt x="165" y="5"/>
                </a:cubicBezTo>
                <a:cubicBezTo>
                  <a:pt x="164" y="5"/>
                  <a:pt x="164" y="5"/>
                  <a:pt x="164" y="5"/>
                </a:cubicBezTo>
                <a:cubicBezTo>
                  <a:pt x="164" y="5"/>
                  <a:pt x="164" y="5"/>
                  <a:pt x="164" y="5"/>
                </a:cubicBezTo>
                <a:cubicBezTo>
                  <a:pt x="165" y="5"/>
                  <a:pt x="165" y="5"/>
                  <a:pt x="165" y="5"/>
                </a:cubicBezTo>
                <a:cubicBezTo>
                  <a:pt x="164" y="5"/>
                  <a:pt x="164" y="5"/>
                  <a:pt x="164" y="5"/>
                </a:cubicBezTo>
                <a:cubicBezTo>
                  <a:pt x="164" y="5"/>
                  <a:pt x="164" y="5"/>
                  <a:pt x="164" y="5"/>
                </a:cubicBezTo>
                <a:cubicBezTo>
                  <a:pt x="164" y="5"/>
                  <a:pt x="164" y="5"/>
                  <a:pt x="164" y="5"/>
                </a:cubicBezTo>
                <a:cubicBezTo>
                  <a:pt x="164" y="5"/>
                  <a:pt x="164" y="5"/>
                  <a:pt x="164" y="5"/>
                </a:cubicBezTo>
                <a:cubicBezTo>
                  <a:pt x="164" y="5"/>
                  <a:pt x="164" y="5"/>
                  <a:pt x="164" y="5"/>
                </a:cubicBezTo>
                <a:cubicBezTo>
                  <a:pt x="164" y="5"/>
                  <a:pt x="164" y="5"/>
                  <a:pt x="164" y="5"/>
                </a:cubicBezTo>
                <a:cubicBezTo>
                  <a:pt x="164" y="5"/>
                  <a:pt x="163" y="5"/>
                  <a:pt x="163" y="5"/>
                </a:cubicBezTo>
                <a:cubicBezTo>
                  <a:pt x="161" y="6"/>
                  <a:pt x="158" y="7"/>
                  <a:pt x="156" y="7"/>
                </a:cubicBezTo>
                <a:lnTo>
                  <a:pt x="156" y="8"/>
                </a:lnTo>
                <a:close/>
                <a:moveTo>
                  <a:pt x="185" y="4"/>
                </a:moveTo>
                <a:cubicBezTo>
                  <a:pt x="186" y="3"/>
                  <a:pt x="186" y="3"/>
                  <a:pt x="186" y="3"/>
                </a:cubicBezTo>
                <a:cubicBezTo>
                  <a:pt x="185" y="1"/>
                  <a:pt x="185" y="1"/>
                  <a:pt x="185" y="1"/>
                </a:cubicBezTo>
                <a:cubicBezTo>
                  <a:pt x="184" y="0"/>
                  <a:pt x="184" y="0"/>
                  <a:pt x="184" y="0"/>
                </a:cubicBezTo>
                <a:cubicBezTo>
                  <a:pt x="183" y="0"/>
                  <a:pt x="183" y="0"/>
                  <a:pt x="183" y="0"/>
                </a:cubicBezTo>
                <a:cubicBezTo>
                  <a:pt x="175" y="1"/>
                  <a:pt x="175" y="1"/>
                  <a:pt x="175" y="1"/>
                </a:cubicBezTo>
                <a:cubicBezTo>
                  <a:pt x="174" y="2"/>
                  <a:pt x="174" y="2"/>
                  <a:pt x="174" y="2"/>
                </a:cubicBezTo>
                <a:cubicBezTo>
                  <a:pt x="174" y="3"/>
                  <a:pt x="174" y="3"/>
                  <a:pt x="174" y="3"/>
                </a:cubicBezTo>
                <a:cubicBezTo>
                  <a:pt x="174" y="8"/>
                  <a:pt x="174" y="8"/>
                  <a:pt x="174" y="8"/>
                </a:cubicBezTo>
                <a:cubicBezTo>
                  <a:pt x="174" y="10"/>
                  <a:pt x="174" y="10"/>
                  <a:pt x="174" y="10"/>
                </a:cubicBezTo>
                <a:cubicBezTo>
                  <a:pt x="187" y="5"/>
                  <a:pt x="187" y="5"/>
                  <a:pt x="187" y="5"/>
                </a:cubicBezTo>
                <a:cubicBezTo>
                  <a:pt x="186" y="3"/>
                  <a:pt x="186" y="3"/>
                  <a:pt x="186" y="3"/>
                </a:cubicBezTo>
                <a:cubicBezTo>
                  <a:pt x="185" y="4"/>
                  <a:pt x="185" y="4"/>
                  <a:pt x="185" y="4"/>
                </a:cubicBezTo>
                <a:cubicBezTo>
                  <a:pt x="184" y="3"/>
                  <a:pt x="184" y="3"/>
                  <a:pt x="184" y="3"/>
                </a:cubicBezTo>
                <a:cubicBezTo>
                  <a:pt x="175" y="7"/>
                  <a:pt x="175" y="7"/>
                  <a:pt x="175" y="7"/>
                </a:cubicBezTo>
                <a:cubicBezTo>
                  <a:pt x="175" y="8"/>
                  <a:pt x="175" y="8"/>
                  <a:pt x="175" y="8"/>
                </a:cubicBezTo>
                <a:cubicBezTo>
                  <a:pt x="177" y="8"/>
                  <a:pt x="177" y="8"/>
                  <a:pt x="177" y="8"/>
                </a:cubicBezTo>
                <a:cubicBezTo>
                  <a:pt x="177" y="8"/>
                  <a:pt x="177" y="8"/>
                  <a:pt x="177" y="3"/>
                </a:cubicBezTo>
                <a:cubicBezTo>
                  <a:pt x="175" y="3"/>
                  <a:pt x="175" y="3"/>
                  <a:pt x="175" y="3"/>
                </a:cubicBezTo>
                <a:cubicBezTo>
                  <a:pt x="176" y="4"/>
                  <a:pt x="176" y="4"/>
                  <a:pt x="176" y="4"/>
                </a:cubicBezTo>
                <a:cubicBezTo>
                  <a:pt x="176" y="4"/>
                  <a:pt x="176" y="4"/>
                  <a:pt x="184" y="3"/>
                </a:cubicBezTo>
                <a:cubicBezTo>
                  <a:pt x="183" y="1"/>
                  <a:pt x="183" y="1"/>
                  <a:pt x="183" y="1"/>
                </a:cubicBezTo>
                <a:cubicBezTo>
                  <a:pt x="182" y="2"/>
                  <a:pt x="182" y="2"/>
                  <a:pt x="182" y="2"/>
                </a:cubicBezTo>
                <a:cubicBezTo>
                  <a:pt x="182" y="2"/>
                  <a:pt x="182" y="2"/>
                  <a:pt x="183" y="5"/>
                </a:cubicBezTo>
                <a:cubicBezTo>
                  <a:pt x="185" y="4"/>
                  <a:pt x="185" y="4"/>
                  <a:pt x="185" y="4"/>
                </a:cubicBezTo>
                <a:cubicBezTo>
                  <a:pt x="184" y="3"/>
                  <a:pt x="184" y="3"/>
                  <a:pt x="184" y="3"/>
                </a:cubicBezTo>
                <a:lnTo>
                  <a:pt x="185"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8" name="Belgium"/>
          <p:cNvSpPr>
            <a:spLocks/>
          </p:cNvSpPr>
          <p:nvPr/>
        </p:nvSpPr>
        <p:spPr bwMode="auto">
          <a:xfrm>
            <a:off x="4032447" y="3583764"/>
            <a:ext cx="172446" cy="143139"/>
          </a:xfrm>
          <a:custGeom>
            <a:avLst/>
            <a:gdLst>
              <a:gd name="T0" fmla="*/ 203 w 217"/>
              <a:gd name="T1" fmla="*/ 87 h 180"/>
              <a:gd name="T2" fmla="*/ 195 w 217"/>
              <a:gd name="T3" fmla="*/ 66 h 180"/>
              <a:gd name="T4" fmla="*/ 174 w 217"/>
              <a:gd name="T5" fmla="*/ 65 h 180"/>
              <a:gd name="T6" fmla="*/ 179 w 217"/>
              <a:gd name="T7" fmla="*/ 57 h 180"/>
              <a:gd name="T8" fmla="*/ 180 w 217"/>
              <a:gd name="T9" fmla="*/ 45 h 180"/>
              <a:gd name="T10" fmla="*/ 176 w 217"/>
              <a:gd name="T11" fmla="*/ 33 h 180"/>
              <a:gd name="T12" fmla="*/ 167 w 217"/>
              <a:gd name="T13" fmla="*/ 22 h 180"/>
              <a:gd name="T14" fmla="*/ 149 w 217"/>
              <a:gd name="T15" fmla="*/ 17 h 180"/>
              <a:gd name="T16" fmla="*/ 144 w 217"/>
              <a:gd name="T17" fmla="*/ 4 h 180"/>
              <a:gd name="T18" fmla="*/ 130 w 217"/>
              <a:gd name="T19" fmla="*/ 11 h 180"/>
              <a:gd name="T20" fmla="*/ 119 w 217"/>
              <a:gd name="T21" fmla="*/ 7 h 180"/>
              <a:gd name="T22" fmla="*/ 111 w 217"/>
              <a:gd name="T23" fmla="*/ 3 h 180"/>
              <a:gd name="T24" fmla="*/ 104 w 217"/>
              <a:gd name="T25" fmla="*/ 12 h 180"/>
              <a:gd name="T26" fmla="*/ 76 w 217"/>
              <a:gd name="T27" fmla="*/ 23 h 180"/>
              <a:gd name="T28" fmla="*/ 57 w 217"/>
              <a:gd name="T29" fmla="*/ 12 h 180"/>
              <a:gd name="T30" fmla="*/ 48 w 217"/>
              <a:gd name="T31" fmla="*/ 17 h 180"/>
              <a:gd name="T32" fmla="*/ 49 w 217"/>
              <a:gd name="T33" fmla="*/ 7 h 180"/>
              <a:gd name="T34" fmla="*/ 15 w 217"/>
              <a:gd name="T35" fmla="*/ 21 h 180"/>
              <a:gd name="T36" fmla="*/ 2 w 217"/>
              <a:gd name="T37" fmla="*/ 34 h 180"/>
              <a:gd name="T38" fmla="*/ 3 w 217"/>
              <a:gd name="T39" fmla="*/ 39 h 180"/>
              <a:gd name="T40" fmla="*/ 0 w 217"/>
              <a:gd name="T41" fmla="*/ 50 h 180"/>
              <a:gd name="T42" fmla="*/ 11 w 217"/>
              <a:gd name="T43" fmla="*/ 60 h 180"/>
              <a:gd name="T44" fmla="*/ 21 w 217"/>
              <a:gd name="T45" fmla="*/ 56 h 180"/>
              <a:gd name="T46" fmla="*/ 34 w 217"/>
              <a:gd name="T47" fmla="*/ 65 h 180"/>
              <a:gd name="T48" fmla="*/ 38 w 217"/>
              <a:gd name="T49" fmla="*/ 84 h 180"/>
              <a:gd name="T50" fmla="*/ 56 w 217"/>
              <a:gd name="T51" fmla="*/ 87 h 180"/>
              <a:gd name="T52" fmla="*/ 67 w 217"/>
              <a:gd name="T53" fmla="*/ 97 h 180"/>
              <a:gd name="T54" fmla="*/ 79 w 217"/>
              <a:gd name="T55" fmla="*/ 118 h 180"/>
              <a:gd name="T56" fmla="*/ 81 w 217"/>
              <a:gd name="T57" fmla="*/ 135 h 180"/>
              <a:gd name="T58" fmla="*/ 99 w 217"/>
              <a:gd name="T59" fmla="*/ 139 h 180"/>
              <a:gd name="T60" fmla="*/ 109 w 217"/>
              <a:gd name="T61" fmla="*/ 133 h 180"/>
              <a:gd name="T62" fmla="*/ 117 w 217"/>
              <a:gd name="T63" fmla="*/ 135 h 180"/>
              <a:gd name="T64" fmla="*/ 117 w 217"/>
              <a:gd name="T65" fmla="*/ 149 h 180"/>
              <a:gd name="T66" fmla="*/ 129 w 217"/>
              <a:gd name="T67" fmla="*/ 151 h 180"/>
              <a:gd name="T68" fmla="*/ 145 w 217"/>
              <a:gd name="T69" fmla="*/ 168 h 180"/>
              <a:gd name="T70" fmla="*/ 175 w 217"/>
              <a:gd name="T71" fmla="*/ 178 h 180"/>
              <a:gd name="T72" fmla="*/ 174 w 217"/>
              <a:gd name="T73" fmla="*/ 142 h 180"/>
              <a:gd name="T74" fmla="*/ 187 w 217"/>
              <a:gd name="T75" fmla="*/ 122 h 180"/>
              <a:gd name="T76" fmla="*/ 203 w 217"/>
              <a:gd name="T77" fmla="*/ 115 h 180"/>
              <a:gd name="T78" fmla="*/ 211 w 217"/>
              <a:gd name="T79" fmla="*/ 9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7" h="180">
                <a:moveTo>
                  <a:pt x="211" y="93"/>
                </a:moveTo>
                <a:cubicBezTo>
                  <a:pt x="209" y="89"/>
                  <a:pt x="203" y="95"/>
                  <a:pt x="203" y="87"/>
                </a:cubicBezTo>
                <a:cubicBezTo>
                  <a:pt x="203" y="85"/>
                  <a:pt x="207" y="83"/>
                  <a:pt x="209" y="81"/>
                </a:cubicBezTo>
                <a:cubicBezTo>
                  <a:pt x="203" y="80"/>
                  <a:pt x="198" y="73"/>
                  <a:pt x="195" y="66"/>
                </a:cubicBezTo>
                <a:cubicBezTo>
                  <a:pt x="194" y="66"/>
                  <a:pt x="188" y="69"/>
                  <a:pt x="184" y="68"/>
                </a:cubicBezTo>
                <a:cubicBezTo>
                  <a:pt x="179" y="68"/>
                  <a:pt x="174" y="65"/>
                  <a:pt x="174" y="65"/>
                </a:cubicBezTo>
                <a:cubicBezTo>
                  <a:pt x="174" y="65"/>
                  <a:pt x="168" y="64"/>
                  <a:pt x="172" y="60"/>
                </a:cubicBezTo>
                <a:cubicBezTo>
                  <a:pt x="174" y="57"/>
                  <a:pt x="179" y="57"/>
                  <a:pt x="179" y="57"/>
                </a:cubicBezTo>
                <a:cubicBezTo>
                  <a:pt x="180" y="50"/>
                  <a:pt x="180" y="50"/>
                  <a:pt x="180" y="50"/>
                </a:cubicBezTo>
                <a:cubicBezTo>
                  <a:pt x="180" y="50"/>
                  <a:pt x="179" y="46"/>
                  <a:pt x="180" y="45"/>
                </a:cubicBezTo>
                <a:cubicBezTo>
                  <a:pt x="183" y="42"/>
                  <a:pt x="187" y="39"/>
                  <a:pt x="184" y="37"/>
                </a:cubicBezTo>
                <a:cubicBezTo>
                  <a:pt x="180" y="33"/>
                  <a:pt x="176" y="33"/>
                  <a:pt x="176" y="33"/>
                </a:cubicBezTo>
                <a:cubicBezTo>
                  <a:pt x="171" y="26"/>
                  <a:pt x="171" y="26"/>
                  <a:pt x="171" y="26"/>
                </a:cubicBezTo>
                <a:cubicBezTo>
                  <a:pt x="171" y="26"/>
                  <a:pt x="172" y="22"/>
                  <a:pt x="167" y="22"/>
                </a:cubicBezTo>
                <a:cubicBezTo>
                  <a:pt x="163" y="21"/>
                  <a:pt x="159" y="25"/>
                  <a:pt x="155" y="23"/>
                </a:cubicBezTo>
                <a:cubicBezTo>
                  <a:pt x="150" y="23"/>
                  <a:pt x="149" y="17"/>
                  <a:pt x="149" y="17"/>
                </a:cubicBezTo>
                <a:cubicBezTo>
                  <a:pt x="142" y="14"/>
                  <a:pt x="142" y="14"/>
                  <a:pt x="142" y="14"/>
                </a:cubicBezTo>
                <a:cubicBezTo>
                  <a:pt x="142" y="14"/>
                  <a:pt x="146" y="7"/>
                  <a:pt x="144" y="4"/>
                </a:cubicBezTo>
                <a:cubicBezTo>
                  <a:pt x="140" y="3"/>
                  <a:pt x="137" y="11"/>
                  <a:pt x="137" y="11"/>
                </a:cubicBezTo>
                <a:cubicBezTo>
                  <a:pt x="130" y="11"/>
                  <a:pt x="130" y="11"/>
                  <a:pt x="130" y="11"/>
                </a:cubicBezTo>
                <a:cubicBezTo>
                  <a:pt x="130" y="11"/>
                  <a:pt x="136" y="2"/>
                  <a:pt x="132" y="2"/>
                </a:cubicBezTo>
                <a:cubicBezTo>
                  <a:pt x="126" y="2"/>
                  <a:pt x="119" y="7"/>
                  <a:pt x="119" y="7"/>
                </a:cubicBezTo>
                <a:cubicBezTo>
                  <a:pt x="115" y="7"/>
                  <a:pt x="115" y="7"/>
                  <a:pt x="115" y="7"/>
                </a:cubicBezTo>
                <a:cubicBezTo>
                  <a:pt x="115" y="7"/>
                  <a:pt x="115" y="0"/>
                  <a:pt x="111" y="3"/>
                </a:cubicBezTo>
                <a:cubicBezTo>
                  <a:pt x="106" y="4"/>
                  <a:pt x="109" y="12"/>
                  <a:pt x="109" y="12"/>
                </a:cubicBezTo>
                <a:cubicBezTo>
                  <a:pt x="104" y="12"/>
                  <a:pt x="104" y="12"/>
                  <a:pt x="104" y="12"/>
                </a:cubicBezTo>
                <a:cubicBezTo>
                  <a:pt x="99" y="11"/>
                  <a:pt x="99" y="11"/>
                  <a:pt x="99" y="11"/>
                </a:cubicBezTo>
                <a:cubicBezTo>
                  <a:pt x="99" y="11"/>
                  <a:pt x="86" y="25"/>
                  <a:pt x="76" y="23"/>
                </a:cubicBezTo>
                <a:cubicBezTo>
                  <a:pt x="67" y="23"/>
                  <a:pt x="71" y="17"/>
                  <a:pt x="71" y="17"/>
                </a:cubicBezTo>
                <a:cubicBezTo>
                  <a:pt x="57" y="12"/>
                  <a:pt x="57" y="12"/>
                  <a:pt x="57" y="12"/>
                </a:cubicBezTo>
                <a:cubicBezTo>
                  <a:pt x="56" y="18"/>
                  <a:pt x="56" y="18"/>
                  <a:pt x="56" y="18"/>
                </a:cubicBezTo>
                <a:cubicBezTo>
                  <a:pt x="48" y="17"/>
                  <a:pt x="48" y="17"/>
                  <a:pt x="48" y="17"/>
                </a:cubicBezTo>
                <a:cubicBezTo>
                  <a:pt x="48" y="17"/>
                  <a:pt x="46" y="12"/>
                  <a:pt x="46" y="11"/>
                </a:cubicBezTo>
                <a:cubicBezTo>
                  <a:pt x="48" y="10"/>
                  <a:pt x="48" y="8"/>
                  <a:pt x="49" y="7"/>
                </a:cubicBezTo>
                <a:cubicBezTo>
                  <a:pt x="46" y="7"/>
                  <a:pt x="42" y="7"/>
                  <a:pt x="33" y="10"/>
                </a:cubicBezTo>
                <a:cubicBezTo>
                  <a:pt x="22" y="15"/>
                  <a:pt x="19" y="18"/>
                  <a:pt x="15" y="21"/>
                </a:cubicBezTo>
                <a:cubicBezTo>
                  <a:pt x="10" y="22"/>
                  <a:pt x="2" y="25"/>
                  <a:pt x="2" y="25"/>
                </a:cubicBezTo>
                <a:cubicBezTo>
                  <a:pt x="2" y="34"/>
                  <a:pt x="2" y="34"/>
                  <a:pt x="2" y="34"/>
                </a:cubicBezTo>
                <a:cubicBezTo>
                  <a:pt x="3" y="34"/>
                  <a:pt x="3" y="34"/>
                  <a:pt x="3" y="34"/>
                </a:cubicBezTo>
                <a:cubicBezTo>
                  <a:pt x="3" y="39"/>
                  <a:pt x="3" y="39"/>
                  <a:pt x="3" y="39"/>
                </a:cubicBezTo>
                <a:cubicBezTo>
                  <a:pt x="2" y="41"/>
                  <a:pt x="2" y="41"/>
                  <a:pt x="2" y="41"/>
                </a:cubicBezTo>
                <a:cubicBezTo>
                  <a:pt x="0" y="50"/>
                  <a:pt x="0" y="50"/>
                  <a:pt x="0" y="50"/>
                </a:cubicBezTo>
                <a:cubicBezTo>
                  <a:pt x="0" y="50"/>
                  <a:pt x="2" y="48"/>
                  <a:pt x="4" y="50"/>
                </a:cubicBezTo>
                <a:cubicBezTo>
                  <a:pt x="8" y="52"/>
                  <a:pt x="11" y="60"/>
                  <a:pt x="11" y="60"/>
                </a:cubicBezTo>
                <a:cubicBezTo>
                  <a:pt x="16" y="61"/>
                  <a:pt x="16" y="61"/>
                  <a:pt x="16" y="61"/>
                </a:cubicBezTo>
                <a:cubicBezTo>
                  <a:pt x="16" y="61"/>
                  <a:pt x="18" y="56"/>
                  <a:pt x="21" y="56"/>
                </a:cubicBezTo>
                <a:cubicBezTo>
                  <a:pt x="30" y="56"/>
                  <a:pt x="30" y="56"/>
                  <a:pt x="30" y="56"/>
                </a:cubicBezTo>
                <a:cubicBezTo>
                  <a:pt x="34" y="65"/>
                  <a:pt x="34" y="65"/>
                  <a:pt x="34" y="65"/>
                </a:cubicBezTo>
                <a:cubicBezTo>
                  <a:pt x="34" y="80"/>
                  <a:pt x="34" y="80"/>
                  <a:pt x="34" y="80"/>
                </a:cubicBezTo>
                <a:cubicBezTo>
                  <a:pt x="38" y="84"/>
                  <a:pt x="38" y="84"/>
                  <a:pt x="38" y="84"/>
                </a:cubicBezTo>
                <a:cubicBezTo>
                  <a:pt x="48" y="80"/>
                  <a:pt x="48" y="80"/>
                  <a:pt x="48" y="80"/>
                </a:cubicBezTo>
                <a:cubicBezTo>
                  <a:pt x="56" y="87"/>
                  <a:pt x="56" y="87"/>
                  <a:pt x="56" y="87"/>
                </a:cubicBezTo>
                <a:cubicBezTo>
                  <a:pt x="56" y="87"/>
                  <a:pt x="52" y="104"/>
                  <a:pt x="54" y="103"/>
                </a:cubicBezTo>
                <a:cubicBezTo>
                  <a:pt x="60" y="103"/>
                  <a:pt x="60" y="96"/>
                  <a:pt x="67" y="97"/>
                </a:cubicBezTo>
                <a:cubicBezTo>
                  <a:pt x="72" y="99"/>
                  <a:pt x="83" y="100"/>
                  <a:pt x="83" y="106"/>
                </a:cubicBezTo>
                <a:cubicBezTo>
                  <a:pt x="83" y="114"/>
                  <a:pt x="79" y="118"/>
                  <a:pt x="79" y="118"/>
                </a:cubicBezTo>
                <a:cubicBezTo>
                  <a:pt x="84" y="123"/>
                  <a:pt x="84" y="123"/>
                  <a:pt x="84" y="123"/>
                </a:cubicBezTo>
                <a:cubicBezTo>
                  <a:pt x="84" y="123"/>
                  <a:pt x="72" y="131"/>
                  <a:pt x="81" y="135"/>
                </a:cubicBezTo>
                <a:cubicBezTo>
                  <a:pt x="88" y="138"/>
                  <a:pt x="95" y="135"/>
                  <a:pt x="95" y="135"/>
                </a:cubicBezTo>
                <a:cubicBezTo>
                  <a:pt x="99" y="139"/>
                  <a:pt x="99" y="139"/>
                  <a:pt x="99" y="139"/>
                </a:cubicBezTo>
                <a:cubicBezTo>
                  <a:pt x="104" y="135"/>
                  <a:pt x="104" y="135"/>
                  <a:pt x="104" y="135"/>
                </a:cubicBezTo>
                <a:cubicBezTo>
                  <a:pt x="109" y="133"/>
                  <a:pt x="109" y="133"/>
                  <a:pt x="109" y="133"/>
                </a:cubicBezTo>
                <a:cubicBezTo>
                  <a:pt x="109" y="133"/>
                  <a:pt x="117" y="115"/>
                  <a:pt x="121" y="119"/>
                </a:cubicBezTo>
                <a:cubicBezTo>
                  <a:pt x="126" y="123"/>
                  <a:pt x="117" y="135"/>
                  <a:pt x="117" y="135"/>
                </a:cubicBezTo>
                <a:cubicBezTo>
                  <a:pt x="117" y="135"/>
                  <a:pt x="119" y="135"/>
                  <a:pt x="119" y="139"/>
                </a:cubicBezTo>
                <a:cubicBezTo>
                  <a:pt x="121" y="142"/>
                  <a:pt x="117" y="149"/>
                  <a:pt x="117" y="149"/>
                </a:cubicBezTo>
                <a:cubicBezTo>
                  <a:pt x="119" y="151"/>
                  <a:pt x="119" y="151"/>
                  <a:pt x="119" y="151"/>
                </a:cubicBezTo>
                <a:cubicBezTo>
                  <a:pt x="129" y="151"/>
                  <a:pt x="129" y="151"/>
                  <a:pt x="129" y="151"/>
                </a:cubicBezTo>
                <a:cubicBezTo>
                  <a:pt x="145" y="165"/>
                  <a:pt x="145" y="165"/>
                  <a:pt x="145" y="165"/>
                </a:cubicBezTo>
                <a:cubicBezTo>
                  <a:pt x="145" y="168"/>
                  <a:pt x="145" y="168"/>
                  <a:pt x="145" y="168"/>
                </a:cubicBezTo>
                <a:cubicBezTo>
                  <a:pt x="155" y="180"/>
                  <a:pt x="155" y="180"/>
                  <a:pt x="155" y="180"/>
                </a:cubicBezTo>
                <a:cubicBezTo>
                  <a:pt x="175" y="178"/>
                  <a:pt x="175" y="178"/>
                  <a:pt x="175" y="178"/>
                </a:cubicBezTo>
                <a:cubicBezTo>
                  <a:pt x="179" y="168"/>
                  <a:pt x="179" y="168"/>
                  <a:pt x="179" y="168"/>
                </a:cubicBezTo>
                <a:cubicBezTo>
                  <a:pt x="174" y="142"/>
                  <a:pt x="174" y="142"/>
                  <a:pt x="174" y="142"/>
                </a:cubicBezTo>
                <a:cubicBezTo>
                  <a:pt x="178" y="141"/>
                  <a:pt x="178" y="141"/>
                  <a:pt x="178" y="141"/>
                </a:cubicBezTo>
                <a:cubicBezTo>
                  <a:pt x="187" y="122"/>
                  <a:pt x="187" y="122"/>
                  <a:pt x="187" y="122"/>
                </a:cubicBezTo>
                <a:cubicBezTo>
                  <a:pt x="199" y="124"/>
                  <a:pt x="199" y="124"/>
                  <a:pt x="199" y="124"/>
                </a:cubicBezTo>
                <a:cubicBezTo>
                  <a:pt x="201" y="120"/>
                  <a:pt x="201" y="118"/>
                  <a:pt x="203" y="115"/>
                </a:cubicBezTo>
                <a:cubicBezTo>
                  <a:pt x="206" y="111"/>
                  <a:pt x="213" y="110"/>
                  <a:pt x="215" y="108"/>
                </a:cubicBezTo>
                <a:cubicBezTo>
                  <a:pt x="217" y="106"/>
                  <a:pt x="213" y="95"/>
                  <a:pt x="211" y="93"/>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59" name="Freeform 8"/>
          <p:cNvSpPr>
            <a:spLocks/>
          </p:cNvSpPr>
          <p:nvPr/>
        </p:nvSpPr>
        <p:spPr bwMode="auto">
          <a:xfrm>
            <a:off x="4030193" y="3583764"/>
            <a:ext cx="174700" cy="143702"/>
          </a:xfrm>
          <a:custGeom>
            <a:avLst/>
            <a:gdLst>
              <a:gd name="T0" fmla="*/ 208 w 220"/>
              <a:gd name="T1" fmla="*/ 87 h 181"/>
              <a:gd name="T2" fmla="*/ 199 w 220"/>
              <a:gd name="T3" fmla="*/ 65 h 181"/>
              <a:gd name="T4" fmla="*/ 177 w 220"/>
              <a:gd name="T5" fmla="*/ 64 h 181"/>
              <a:gd name="T6" fmla="*/ 183 w 220"/>
              <a:gd name="T7" fmla="*/ 58 h 181"/>
              <a:gd name="T8" fmla="*/ 188 w 220"/>
              <a:gd name="T9" fmla="*/ 36 h 181"/>
              <a:gd name="T10" fmla="*/ 168 w 220"/>
              <a:gd name="T11" fmla="*/ 20 h 181"/>
              <a:gd name="T12" fmla="*/ 153 w 220"/>
              <a:gd name="T13" fmla="*/ 15 h 181"/>
              <a:gd name="T14" fmla="*/ 139 w 220"/>
              <a:gd name="T15" fmla="*/ 11 h 181"/>
              <a:gd name="T16" fmla="*/ 122 w 220"/>
              <a:gd name="T17" fmla="*/ 7 h 181"/>
              <a:gd name="T18" fmla="*/ 109 w 220"/>
              <a:gd name="T19" fmla="*/ 8 h 181"/>
              <a:gd name="T20" fmla="*/ 80 w 220"/>
              <a:gd name="T21" fmla="*/ 22 h 181"/>
              <a:gd name="T22" fmla="*/ 62 w 220"/>
              <a:gd name="T23" fmla="*/ 12 h 181"/>
              <a:gd name="T24" fmla="*/ 51 w 220"/>
              <a:gd name="T25" fmla="*/ 11 h 181"/>
              <a:gd name="T26" fmla="*/ 18 w 220"/>
              <a:gd name="T27" fmla="*/ 19 h 181"/>
              <a:gd name="T28" fmla="*/ 5 w 220"/>
              <a:gd name="T29" fmla="*/ 38 h 181"/>
              <a:gd name="T30" fmla="*/ 5 w 220"/>
              <a:gd name="T31" fmla="*/ 51 h 181"/>
              <a:gd name="T32" fmla="*/ 21 w 220"/>
              <a:gd name="T33" fmla="*/ 63 h 181"/>
              <a:gd name="T34" fmla="*/ 36 w 220"/>
              <a:gd name="T35" fmla="*/ 80 h 181"/>
              <a:gd name="T36" fmla="*/ 56 w 220"/>
              <a:gd name="T37" fmla="*/ 92 h 181"/>
              <a:gd name="T38" fmla="*/ 70 w 220"/>
              <a:gd name="T39" fmla="*/ 97 h 181"/>
              <a:gd name="T40" fmla="*/ 81 w 220"/>
              <a:gd name="T41" fmla="*/ 117 h 181"/>
              <a:gd name="T42" fmla="*/ 84 w 220"/>
              <a:gd name="T43" fmla="*/ 137 h 181"/>
              <a:gd name="T44" fmla="*/ 112 w 220"/>
              <a:gd name="T45" fmla="*/ 134 h 181"/>
              <a:gd name="T46" fmla="*/ 119 w 220"/>
              <a:gd name="T47" fmla="*/ 133 h 181"/>
              <a:gd name="T48" fmla="*/ 121 w 220"/>
              <a:gd name="T49" fmla="*/ 140 h 181"/>
              <a:gd name="T50" fmla="*/ 132 w 220"/>
              <a:gd name="T51" fmla="*/ 151 h 181"/>
              <a:gd name="T52" fmla="*/ 179 w 220"/>
              <a:gd name="T53" fmla="*/ 180 h 181"/>
              <a:gd name="T54" fmla="*/ 191 w 220"/>
              <a:gd name="T55" fmla="*/ 122 h 181"/>
              <a:gd name="T56" fmla="*/ 220 w 220"/>
              <a:gd name="T57" fmla="*/ 109 h 181"/>
              <a:gd name="T58" fmla="*/ 213 w 220"/>
              <a:gd name="T59" fmla="*/ 94 h 181"/>
              <a:gd name="T60" fmla="*/ 206 w 220"/>
              <a:gd name="T61" fmla="*/ 115 h 181"/>
              <a:gd name="T62" fmla="*/ 180 w 220"/>
              <a:gd name="T63" fmla="*/ 139 h 181"/>
              <a:gd name="T64" fmla="*/ 159 w 220"/>
              <a:gd name="T65" fmla="*/ 179 h 181"/>
              <a:gd name="T66" fmla="*/ 123 w 220"/>
              <a:gd name="T67" fmla="*/ 150 h 181"/>
              <a:gd name="T68" fmla="*/ 121 w 220"/>
              <a:gd name="T69" fmla="*/ 136 h 181"/>
              <a:gd name="T70" fmla="*/ 107 w 220"/>
              <a:gd name="T71" fmla="*/ 134 h 181"/>
              <a:gd name="T72" fmla="*/ 84 w 220"/>
              <a:gd name="T73" fmla="*/ 135 h 181"/>
              <a:gd name="T74" fmla="*/ 83 w 220"/>
              <a:gd name="T75" fmla="*/ 119 h 181"/>
              <a:gd name="T76" fmla="*/ 57 w 220"/>
              <a:gd name="T77" fmla="*/ 102 h 181"/>
              <a:gd name="T78" fmla="*/ 58 w 220"/>
              <a:gd name="T79" fmla="*/ 102 h 181"/>
              <a:gd name="T80" fmla="*/ 41 w 220"/>
              <a:gd name="T81" fmla="*/ 83 h 181"/>
              <a:gd name="T82" fmla="*/ 24 w 220"/>
              <a:gd name="T83" fmla="*/ 54 h 181"/>
              <a:gd name="T84" fmla="*/ 7 w 220"/>
              <a:gd name="T85" fmla="*/ 50 h 181"/>
              <a:gd name="T86" fmla="*/ 7 w 220"/>
              <a:gd name="T87" fmla="*/ 39 h 181"/>
              <a:gd name="T88" fmla="*/ 19 w 220"/>
              <a:gd name="T89" fmla="*/ 22 h 181"/>
              <a:gd name="T90" fmla="*/ 48 w 220"/>
              <a:gd name="T91" fmla="*/ 13 h 181"/>
              <a:gd name="T92" fmla="*/ 74 w 220"/>
              <a:gd name="T93" fmla="*/ 17 h 181"/>
              <a:gd name="T94" fmla="*/ 107 w 220"/>
              <a:gd name="T95" fmla="*/ 14 h 181"/>
              <a:gd name="T96" fmla="*/ 116 w 220"/>
              <a:gd name="T97" fmla="*/ 4 h 181"/>
              <a:gd name="T98" fmla="*/ 135 w 220"/>
              <a:gd name="T99" fmla="*/ 3 h 181"/>
              <a:gd name="T100" fmla="*/ 131 w 220"/>
              <a:gd name="T101" fmla="*/ 13 h 181"/>
              <a:gd name="T102" fmla="*/ 146 w 220"/>
              <a:gd name="T103" fmla="*/ 7 h 181"/>
              <a:gd name="T104" fmla="*/ 158 w 220"/>
              <a:gd name="T105" fmla="*/ 25 h 181"/>
              <a:gd name="T106" fmla="*/ 172 w 220"/>
              <a:gd name="T107" fmla="*/ 25 h 181"/>
              <a:gd name="T108" fmla="*/ 179 w 220"/>
              <a:gd name="T109" fmla="*/ 34 h 181"/>
              <a:gd name="T110" fmla="*/ 180 w 220"/>
              <a:gd name="T111" fmla="*/ 57 h 181"/>
              <a:gd name="T112" fmla="*/ 177 w 220"/>
              <a:gd name="T113" fmla="*/ 65 h 181"/>
              <a:gd name="T114" fmla="*/ 198 w 220"/>
              <a:gd name="T115" fmla="*/ 68 h 181"/>
              <a:gd name="T116" fmla="*/ 205 w 220"/>
              <a:gd name="T117" fmla="*/ 8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0" h="181">
                <a:moveTo>
                  <a:pt x="214" y="93"/>
                </a:moveTo>
                <a:cubicBezTo>
                  <a:pt x="216" y="93"/>
                  <a:pt x="216" y="93"/>
                  <a:pt x="216" y="93"/>
                </a:cubicBezTo>
                <a:cubicBezTo>
                  <a:pt x="215" y="91"/>
                  <a:pt x="213" y="91"/>
                  <a:pt x="212" y="90"/>
                </a:cubicBezTo>
                <a:cubicBezTo>
                  <a:pt x="211" y="90"/>
                  <a:pt x="209" y="90"/>
                  <a:pt x="209" y="90"/>
                </a:cubicBezTo>
                <a:cubicBezTo>
                  <a:pt x="208" y="90"/>
                  <a:pt x="208" y="90"/>
                  <a:pt x="208" y="89"/>
                </a:cubicBezTo>
                <a:cubicBezTo>
                  <a:pt x="208" y="89"/>
                  <a:pt x="208" y="88"/>
                  <a:pt x="208" y="87"/>
                </a:cubicBezTo>
                <a:cubicBezTo>
                  <a:pt x="207" y="87"/>
                  <a:pt x="207" y="87"/>
                  <a:pt x="207" y="87"/>
                </a:cubicBezTo>
                <a:cubicBezTo>
                  <a:pt x="208" y="87"/>
                  <a:pt x="208" y="87"/>
                  <a:pt x="208" y="87"/>
                </a:cubicBezTo>
                <a:cubicBezTo>
                  <a:pt x="208" y="87"/>
                  <a:pt x="208" y="87"/>
                  <a:pt x="208" y="87"/>
                </a:cubicBezTo>
                <a:cubicBezTo>
                  <a:pt x="207" y="87"/>
                  <a:pt x="207" y="87"/>
                  <a:pt x="207" y="87"/>
                </a:cubicBezTo>
                <a:cubicBezTo>
                  <a:pt x="208" y="87"/>
                  <a:pt x="208" y="87"/>
                  <a:pt x="208" y="87"/>
                </a:cubicBezTo>
                <a:cubicBezTo>
                  <a:pt x="208" y="87"/>
                  <a:pt x="208" y="87"/>
                  <a:pt x="208" y="87"/>
                </a:cubicBezTo>
                <a:cubicBezTo>
                  <a:pt x="208" y="87"/>
                  <a:pt x="208" y="87"/>
                  <a:pt x="208" y="87"/>
                </a:cubicBezTo>
                <a:cubicBezTo>
                  <a:pt x="208" y="87"/>
                  <a:pt x="208" y="87"/>
                  <a:pt x="208" y="87"/>
                </a:cubicBezTo>
                <a:cubicBezTo>
                  <a:pt x="208" y="87"/>
                  <a:pt x="208" y="87"/>
                  <a:pt x="208" y="87"/>
                </a:cubicBezTo>
                <a:cubicBezTo>
                  <a:pt x="208" y="87"/>
                  <a:pt x="208" y="87"/>
                  <a:pt x="208" y="87"/>
                </a:cubicBezTo>
                <a:cubicBezTo>
                  <a:pt x="208" y="87"/>
                  <a:pt x="208" y="86"/>
                  <a:pt x="208" y="86"/>
                </a:cubicBezTo>
                <a:cubicBezTo>
                  <a:pt x="209" y="86"/>
                  <a:pt x="210" y="85"/>
                  <a:pt x="211" y="84"/>
                </a:cubicBezTo>
                <a:cubicBezTo>
                  <a:pt x="211" y="84"/>
                  <a:pt x="212" y="83"/>
                  <a:pt x="213" y="82"/>
                </a:cubicBezTo>
                <a:cubicBezTo>
                  <a:pt x="215" y="80"/>
                  <a:pt x="215" y="80"/>
                  <a:pt x="215" y="80"/>
                </a:cubicBezTo>
                <a:cubicBezTo>
                  <a:pt x="212" y="80"/>
                  <a:pt x="212" y="80"/>
                  <a:pt x="212" y="80"/>
                </a:cubicBezTo>
                <a:cubicBezTo>
                  <a:pt x="210" y="79"/>
                  <a:pt x="207" y="77"/>
                  <a:pt x="205" y="75"/>
                </a:cubicBezTo>
                <a:cubicBezTo>
                  <a:pt x="203" y="72"/>
                  <a:pt x="201" y="69"/>
                  <a:pt x="200" y="66"/>
                </a:cubicBezTo>
                <a:cubicBezTo>
                  <a:pt x="199" y="65"/>
                  <a:pt x="199" y="65"/>
                  <a:pt x="199" y="65"/>
                </a:cubicBezTo>
                <a:cubicBezTo>
                  <a:pt x="198" y="65"/>
                  <a:pt x="198" y="65"/>
                  <a:pt x="198" y="65"/>
                </a:cubicBezTo>
                <a:cubicBezTo>
                  <a:pt x="198" y="65"/>
                  <a:pt x="197" y="65"/>
                  <a:pt x="196" y="65"/>
                </a:cubicBezTo>
                <a:cubicBezTo>
                  <a:pt x="195" y="66"/>
                  <a:pt x="192" y="67"/>
                  <a:pt x="190" y="67"/>
                </a:cubicBezTo>
                <a:cubicBezTo>
                  <a:pt x="189" y="67"/>
                  <a:pt x="188" y="67"/>
                  <a:pt x="188" y="66"/>
                </a:cubicBezTo>
                <a:cubicBezTo>
                  <a:pt x="188" y="66"/>
                  <a:pt x="188" y="66"/>
                  <a:pt x="188" y="66"/>
                </a:cubicBezTo>
                <a:cubicBezTo>
                  <a:pt x="187" y="66"/>
                  <a:pt x="187" y="66"/>
                  <a:pt x="187" y="66"/>
                </a:cubicBezTo>
                <a:cubicBezTo>
                  <a:pt x="185" y="66"/>
                  <a:pt x="182" y="66"/>
                  <a:pt x="180" y="65"/>
                </a:cubicBezTo>
                <a:cubicBezTo>
                  <a:pt x="179" y="65"/>
                  <a:pt x="179" y="64"/>
                  <a:pt x="178" y="64"/>
                </a:cubicBezTo>
                <a:cubicBezTo>
                  <a:pt x="177" y="64"/>
                  <a:pt x="177" y="64"/>
                  <a:pt x="177" y="64"/>
                </a:cubicBezTo>
                <a:cubicBezTo>
                  <a:pt x="177" y="64"/>
                  <a:pt x="177" y="64"/>
                  <a:pt x="177" y="64"/>
                </a:cubicBezTo>
                <a:cubicBezTo>
                  <a:pt x="177" y="64"/>
                  <a:pt x="177" y="64"/>
                  <a:pt x="177" y="64"/>
                </a:cubicBezTo>
                <a:cubicBezTo>
                  <a:pt x="177" y="64"/>
                  <a:pt x="177" y="64"/>
                  <a:pt x="177" y="64"/>
                </a:cubicBezTo>
                <a:cubicBezTo>
                  <a:pt x="177" y="64"/>
                  <a:pt x="177" y="64"/>
                  <a:pt x="177" y="64"/>
                </a:cubicBezTo>
                <a:cubicBezTo>
                  <a:pt x="177" y="64"/>
                  <a:pt x="176" y="63"/>
                  <a:pt x="176" y="63"/>
                </a:cubicBezTo>
                <a:cubicBezTo>
                  <a:pt x="175" y="63"/>
                  <a:pt x="175" y="63"/>
                  <a:pt x="175" y="63"/>
                </a:cubicBezTo>
                <a:cubicBezTo>
                  <a:pt x="175" y="62"/>
                  <a:pt x="175" y="62"/>
                  <a:pt x="175" y="62"/>
                </a:cubicBezTo>
                <a:cubicBezTo>
                  <a:pt x="175" y="62"/>
                  <a:pt x="175" y="62"/>
                  <a:pt x="176" y="61"/>
                </a:cubicBezTo>
                <a:cubicBezTo>
                  <a:pt x="176" y="61"/>
                  <a:pt x="176" y="61"/>
                  <a:pt x="176" y="61"/>
                </a:cubicBezTo>
                <a:cubicBezTo>
                  <a:pt x="176" y="60"/>
                  <a:pt x="176" y="60"/>
                  <a:pt x="176" y="60"/>
                </a:cubicBezTo>
                <a:cubicBezTo>
                  <a:pt x="177" y="60"/>
                  <a:pt x="177" y="60"/>
                  <a:pt x="177" y="59"/>
                </a:cubicBezTo>
                <a:cubicBezTo>
                  <a:pt x="178" y="59"/>
                  <a:pt x="179" y="59"/>
                  <a:pt x="180" y="59"/>
                </a:cubicBezTo>
                <a:cubicBezTo>
                  <a:pt x="181" y="59"/>
                  <a:pt x="181" y="59"/>
                  <a:pt x="181" y="59"/>
                </a:cubicBezTo>
                <a:cubicBezTo>
                  <a:pt x="182" y="58"/>
                  <a:pt x="182" y="58"/>
                  <a:pt x="182" y="58"/>
                </a:cubicBezTo>
                <a:cubicBezTo>
                  <a:pt x="183" y="58"/>
                  <a:pt x="183" y="58"/>
                  <a:pt x="183" y="58"/>
                </a:cubicBezTo>
                <a:cubicBezTo>
                  <a:pt x="183" y="57"/>
                  <a:pt x="183" y="57"/>
                  <a:pt x="183" y="57"/>
                </a:cubicBezTo>
                <a:cubicBezTo>
                  <a:pt x="185" y="51"/>
                  <a:pt x="185" y="51"/>
                  <a:pt x="185" y="51"/>
                </a:cubicBezTo>
                <a:cubicBezTo>
                  <a:pt x="185" y="50"/>
                  <a:pt x="185" y="50"/>
                  <a:pt x="185" y="50"/>
                </a:cubicBezTo>
                <a:cubicBezTo>
                  <a:pt x="185" y="50"/>
                  <a:pt x="185" y="50"/>
                  <a:pt x="185" y="50"/>
                </a:cubicBezTo>
                <a:cubicBezTo>
                  <a:pt x="185" y="50"/>
                  <a:pt x="185" y="50"/>
                  <a:pt x="185" y="50"/>
                </a:cubicBezTo>
                <a:cubicBezTo>
                  <a:pt x="184" y="49"/>
                  <a:pt x="184" y="48"/>
                  <a:pt x="184" y="47"/>
                </a:cubicBezTo>
                <a:cubicBezTo>
                  <a:pt x="184" y="46"/>
                  <a:pt x="184" y="46"/>
                  <a:pt x="184" y="46"/>
                </a:cubicBezTo>
                <a:cubicBezTo>
                  <a:pt x="184" y="46"/>
                  <a:pt x="184" y="46"/>
                  <a:pt x="184" y="46"/>
                </a:cubicBezTo>
                <a:cubicBezTo>
                  <a:pt x="184" y="46"/>
                  <a:pt x="184" y="46"/>
                  <a:pt x="184" y="46"/>
                </a:cubicBezTo>
                <a:cubicBezTo>
                  <a:pt x="185" y="45"/>
                  <a:pt x="187" y="44"/>
                  <a:pt x="188" y="43"/>
                </a:cubicBezTo>
                <a:cubicBezTo>
                  <a:pt x="189" y="42"/>
                  <a:pt x="190" y="40"/>
                  <a:pt x="190" y="39"/>
                </a:cubicBezTo>
                <a:cubicBezTo>
                  <a:pt x="190" y="38"/>
                  <a:pt x="189" y="37"/>
                  <a:pt x="188" y="36"/>
                </a:cubicBezTo>
                <a:cubicBezTo>
                  <a:pt x="184" y="31"/>
                  <a:pt x="179" y="31"/>
                  <a:pt x="179" y="31"/>
                </a:cubicBezTo>
                <a:cubicBezTo>
                  <a:pt x="179" y="33"/>
                  <a:pt x="179" y="33"/>
                  <a:pt x="179" y="33"/>
                </a:cubicBezTo>
                <a:cubicBezTo>
                  <a:pt x="180" y="32"/>
                  <a:pt x="180" y="32"/>
                  <a:pt x="180" y="32"/>
                </a:cubicBezTo>
                <a:cubicBezTo>
                  <a:pt x="175" y="25"/>
                  <a:pt x="175" y="25"/>
                  <a:pt x="175" y="25"/>
                </a:cubicBezTo>
                <a:cubicBezTo>
                  <a:pt x="174" y="26"/>
                  <a:pt x="174" y="26"/>
                  <a:pt x="174" y="26"/>
                </a:cubicBezTo>
                <a:cubicBezTo>
                  <a:pt x="175" y="26"/>
                  <a:pt x="175" y="26"/>
                  <a:pt x="175" y="26"/>
                </a:cubicBezTo>
                <a:cubicBezTo>
                  <a:pt x="175" y="26"/>
                  <a:pt x="175" y="26"/>
                  <a:pt x="175" y="25"/>
                </a:cubicBezTo>
                <a:cubicBezTo>
                  <a:pt x="175" y="24"/>
                  <a:pt x="175" y="23"/>
                  <a:pt x="174" y="22"/>
                </a:cubicBezTo>
                <a:cubicBezTo>
                  <a:pt x="173" y="21"/>
                  <a:pt x="172" y="20"/>
                  <a:pt x="170" y="20"/>
                </a:cubicBezTo>
                <a:cubicBezTo>
                  <a:pt x="170" y="22"/>
                  <a:pt x="170" y="22"/>
                  <a:pt x="170" y="22"/>
                </a:cubicBezTo>
                <a:cubicBezTo>
                  <a:pt x="170" y="21"/>
                  <a:pt x="170" y="21"/>
                  <a:pt x="170" y="21"/>
                </a:cubicBezTo>
                <a:cubicBezTo>
                  <a:pt x="169" y="20"/>
                  <a:pt x="169" y="20"/>
                  <a:pt x="168" y="20"/>
                </a:cubicBezTo>
                <a:cubicBezTo>
                  <a:pt x="166" y="20"/>
                  <a:pt x="165" y="21"/>
                  <a:pt x="163" y="21"/>
                </a:cubicBezTo>
                <a:cubicBezTo>
                  <a:pt x="162" y="22"/>
                  <a:pt x="160" y="22"/>
                  <a:pt x="159" y="22"/>
                </a:cubicBezTo>
                <a:cubicBezTo>
                  <a:pt x="159" y="22"/>
                  <a:pt x="158" y="22"/>
                  <a:pt x="158" y="22"/>
                </a:cubicBezTo>
                <a:cubicBezTo>
                  <a:pt x="158" y="22"/>
                  <a:pt x="158" y="22"/>
                  <a:pt x="158" y="22"/>
                </a:cubicBezTo>
                <a:cubicBezTo>
                  <a:pt x="158" y="22"/>
                  <a:pt x="158" y="22"/>
                  <a:pt x="158" y="22"/>
                </a:cubicBezTo>
                <a:cubicBezTo>
                  <a:pt x="157" y="22"/>
                  <a:pt x="157" y="22"/>
                  <a:pt x="156" y="21"/>
                </a:cubicBezTo>
                <a:cubicBezTo>
                  <a:pt x="155" y="20"/>
                  <a:pt x="155" y="19"/>
                  <a:pt x="154" y="18"/>
                </a:cubicBezTo>
                <a:cubicBezTo>
                  <a:pt x="154" y="18"/>
                  <a:pt x="154" y="17"/>
                  <a:pt x="154" y="17"/>
                </a:cubicBezTo>
                <a:cubicBezTo>
                  <a:pt x="154" y="16"/>
                  <a:pt x="154" y="16"/>
                  <a:pt x="154" y="16"/>
                </a:cubicBezTo>
                <a:cubicBezTo>
                  <a:pt x="154" y="16"/>
                  <a:pt x="154" y="16"/>
                  <a:pt x="154" y="16"/>
                </a:cubicBezTo>
                <a:cubicBezTo>
                  <a:pt x="153" y="15"/>
                  <a:pt x="153" y="15"/>
                  <a:pt x="153" y="15"/>
                </a:cubicBezTo>
                <a:cubicBezTo>
                  <a:pt x="153" y="15"/>
                  <a:pt x="153" y="15"/>
                  <a:pt x="153" y="15"/>
                </a:cubicBezTo>
                <a:cubicBezTo>
                  <a:pt x="146" y="12"/>
                  <a:pt x="146" y="12"/>
                  <a:pt x="146" y="12"/>
                </a:cubicBezTo>
                <a:cubicBezTo>
                  <a:pt x="145" y="14"/>
                  <a:pt x="145" y="14"/>
                  <a:pt x="145" y="14"/>
                </a:cubicBezTo>
                <a:cubicBezTo>
                  <a:pt x="147" y="15"/>
                  <a:pt x="147" y="15"/>
                  <a:pt x="147" y="15"/>
                </a:cubicBezTo>
                <a:cubicBezTo>
                  <a:pt x="147" y="15"/>
                  <a:pt x="147" y="14"/>
                  <a:pt x="148" y="12"/>
                </a:cubicBezTo>
                <a:cubicBezTo>
                  <a:pt x="149" y="11"/>
                  <a:pt x="149" y="9"/>
                  <a:pt x="149" y="7"/>
                </a:cubicBezTo>
                <a:cubicBezTo>
                  <a:pt x="149" y="6"/>
                  <a:pt x="149" y="4"/>
                  <a:pt x="148" y="3"/>
                </a:cubicBezTo>
                <a:cubicBezTo>
                  <a:pt x="148" y="3"/>
                  <a:pt x="148" y="3"/>
                  <a:pt x="148" y="3"/>
                </a:cubicBezTo>
                <a:cubicBezTo>
                  <a:pt x="147" y="3"/>
                  <a:pt x="147" y="3"/>
                  <a:pt x="147" y="3"/>
                </a:cubicBezTo>
                <a:cubicBezTo>
                  <a:pt x="147" y="3"/>
                  <a:pt x="146" y="3"/>
                  <a:pt x="146" y="3"/>
                </a:cubicBezTo>
                <a:cubicBezTo>
                  <a:pt x="144" y="3"/>
                  <a:pt x="143" y="3"/>
                  <a:pt x="142" y="4"/>
                </a:cubicBezTo>
                <a:cubicBezTo>
                  <a:pt x="141" y="5"/>
                  <a:pt x="140" y="7"/>
                  <a:pt x="140" y="8"/>
                </a:cubicBezTo>
                <a:cubicBezTo>
                  <a:pt x="139" y="10"/>
                  <a:pt x="139" y="11"/>
                  <a:pt x="139" y="11"/>
                </a:cubicBezTo>
                <a:cubicBezTo>
                  <a:pt x="140" y="11"/>
                  <a:pt x="140" y="11"/>
                  <a:pt x="140" y="11"/>
                </a:cubicBezTo>
                <a:cubicBezTo>
                  <a:pt x="140" y="10"/>
                  <a:pt x="140" y="10"/>
                  <a:pt x="140" y="10"/>
                </a:cubicBezTo>
                <a:cubicBezTo>
                  <a:pt x="133" y="10"/>
                  <a:pt x="133" y="10"/>
                  <a:pt x="133" y="10"/>
                </a:cubicBezTo>
                <a:cubicBezTo>
                  <a:pt x="133" y="11"/>
                  <a:pt x="133" y="11"/>
                  <a:pt x="133" y="11"/>
                </a:cubicBezTo>
                <a:cubicBezTo>
                  <a:pt x="134" y="12"/>
                  <a:pt x="134" y="12"/>
                  <a:pt x="134" y="12"/>
                </a:cubicBezTo>
                <a:cubicBezTo>
                  <a:pt x="135" y="12"/>
                  <a:pt x="135" y="11"/>
                  <a:pt x="136" y="9"/>
                </a:cubicBezTo>
                <a:cubicBezTo>
                  <a:pt x="137" y="7"/>
                  <a:pt x="138" y="5"/>
                  <a:pt x="138" y="3"/>
                </a:cubicBezTo>
                <a:cubicBezTo>
                  <a:pt x="138" y="3"/>
                  <a:pt x="137" y="2"/>
                  <a:pt x="137" y="1"/>
                </a:cubicBezTo>
                <a:cubicBezTo>
                  <a:pt x="136" y="1"/>
                  <a:pt x="135" y="0"/>
                  <a:pt x="135" y="0"/>
                </a:cubicBezTo>
                <a:cubicBezTo>
                  <a:pt x="131" y="0"/>
                  <a:pt x="128" y="2"/>
                  <a:pt x="126" y="3"/>
                </a:cubicBezTo>
                <a:cubicBezTo>
                  <a:pt x="123" y="4"/>
                  <a:pt x="121" y="6"/>
                  <a:pt x="121" y="6"/>
                </a:cubicBezTo>
                <a:cubicBezTo>
                  <a:pt x="122" y="7"/>
                  <a:pt x="122" y="7"/>
                  <a:pt x="122" y="7"/>
                </a:cubicBezTo>
                <a:cubicBezTo>
                  <a:pt x="122" y="6"/>
                  <a:pt x="122" y="6"/>
                  <a:pt x="122" y="6"/>
                </a:cubicBezTo>
                <a:cubicBezTo>
                  <a:pt x="118" y="6"/>
                  <a:pt x="118" y="6"/>
                  <a:pt x="118" y="6"/>
                </a:cubicBezTo>
                <a:cubicBezTo>
                  <a:pt x="118" y="7"/>
                  <a:pt x="118" y="7"/>
                  <a:pt x="118" y="7"/>
                </a:cubicBezTo>
                <a:cubicBezTo>
                  <a:pt x="120" y="7"/>
                  <a:pt x="120" y="7"/>
                  <a:pt x="120" y="7"/>
                </a:cubicBezTo>
                <a:cubicBezTo>
                  <a:pt x="120" y="7"/>
                  <a:pt x="120" y="6"/>
                  <a:pt x="119" y="4"/>
                </a:cubicBezTo>
                <a:cubicBezTo>
                  <a:pt x="119" y="4"/>
                  <a:pt x="119" y="3"/>
                  <a:pt x="119" y="2"/>
                </a:cubicBezTo>
                <a:cubicBezTo>
                  <a:pt x="118" y="2"/>
                  <a:pt x="117" y="1"/>
                  <a:pt x="116" y="1"/>
                </a:cubicBezTo>
                <a:cubicBezTo>
                  <a:pt x="115" y="1"/>
                  <a:pt x="114" y="1"/>
                  <a:pt x="113" y="2"/>
                </a:cubicBezTo>
                <a:cubicBezTo>
                  <a:pt x="114" y="3"/>
                  <a:pt x="114" y="3"/>
                  <a:pt x="114" y="3"/>
                </a:cubicBezTo>
                <a:cubicBezTo>
                  <a:pt x="114" y="2"/>
                  <a:pt x="114" y="2"/>
                  <a:pt x="114" y="2"/>
                </a:cubicBezTo>
                <a:cubicBezTo>
                  <a:pt x="112" y="2"/>
                  <a:pt x="111" y="3"/>
                  <a:pt x="110" y="4"/>
                </a:cubicBezTo>
                <a:cubicBezTo>
                  <a:pt x="110" y="6"/>
                  <a:pt x="109" y="7"/>
                  <a:pt x="109" y="8"/>
                </a:cubicBezTo>
                <a:cubicBezTo>
                  <a:pt x="109" y="11"/>
                  <a:pt x="110" y="13"/>
                  <a:pt x="110" y="13"/>
                </a:cubicBezTo>
                <a:cubicBezTo>
                  <a:pt x="112" y="12"/>
                  <a:pt x="112" y="12"/>
                  <a:pt x="112" y="12"/>
                </a:cubicBezTo>
                <a:cubicBezTo>
                  <a:pt x="112" y="11"/>
                  <a:pt x="112" y="11"/>
                  <a:pt x="112" y="11"/>
                </a:cubicBezTo>
                <a:cubicBezTo>
                  <a:pt x="107" y="11"/>
                  <a:pt x="107" y="11"/>
                  <a:pt x="107" y="11"/>
                </a:cubicBezTo>
                <a:cubicBezTo>
                  <a:pt x="107" y="12"/>
                  <a:pt x="107" y="12"/>
                  <a:pt x="107" y="12"/>
                </a:cubicBezTo>
                <a:cubicBezTo>
                  <a:pt x="108" y="11"/>
                  <a:pt x="108" y="11"/>
                  <a:pt x="108" y="11"/>
                </a:cubicBezTo>
                <a:cubicBezTo>
                  <a:pt x="102" y="10"/>
                  <a:pt x="102" y="10"/>
                  <a:pt x="102" y="10"/>
                </a:cubicBezTo>
                <a:cubicBezTo>
                  <a:pt x="102" y="9"/>
                  <a:pt x="102" y="9"/>
                  <a:pt x="102" y="9"/>
                </a:cubicBezTo>
                <a:cubicBezTo>
                  <a:pt x="101" y="10"/>
                  <a:pt x="101" y="10"/>
                  <a:pt x="101" y="10"/>
                </a:cubicBezTo>
                <a:cubicBezTo>
                  <a:pt x="100" y="11"/>
                  <a:pt x="100" y="11"/>
                  <a:pt x="100" y="11"/>
                </a:cubicBezTo>
                <a:cubicBezTo>
                  <a:pt x="99" y="12"/>
                  <a:pt x="96" y="15"/>
                  <a:pt x="92" y="17"/>
                </a:cubicBezTo>
                <a:cubicBezTo>
                  <a:pt x="88" y="20"/>
                  <a:pt x="84" y="22"/>
                  <a:pt x="80" y="22"/>
                </a:cubicBezTo>
                <a:cubicBezTo>
                  <a:pt x="80" y="22"/>
                  <a:pt x="80" y="22"/>
                  <a:pt x="79" y="22"/>
                </a:cubicBezTo>
                <a:cubicBezTo>
                  <a:pt x="79" y="22"/>
                  <a:pt x="79" y="22"/>
                  <a:pt x="79" y="22"/>
                </a:cubicBezTo>
                <a:cubicBezTo>
                  <a:pt x="79" y="22"/>
                  <a:pt x="79" y="22"/>
                  <a:pt x="79" y="22"/>
                </a:cubicBezTo>
                <a:cubicBezTo>
                  <a:pt x="77" y="22"/>
                  <a:pt x="75" y="21"/>
                  <a:pt x="75" y="21"/>
                </a:cubicBezTo>
                <a:cubicBezTo>
                  <a:pt x="74" y="20"/>
                  <a:pt x="74" y="20"/>
                  <a:pt x="74" y="20"/>
                </a:cubicBezTo>
                <a:cubicBezTo>
                  <a:pt x="74" y="19"/>
                  <a:pt x="74" y="18"/>
                  <a:pt x="75" y="18"/>
                </a:cubicBezTo>
                <a:cubicBezTo>
                  <a:pt x="75" y="17"/>
                  <a:pt x="75" y="17"/>
                  <a:pt x="75" y="17"/>
                </a:cubicBezTo>
                <a:cubicBezTo>
                  <a:pt x="75" y="17"/>
                  <a:pt x="75" y="17"/>
                  <a:pt x="75" y="17"/>
                </a:cubicBezTo>
                <a:cubicBezTo>
                  <a:pt x="75" y="17"/>
                  <a:pt x="75" y="17"/>
                  <a:pt x="75" y="17"/>
                </a:cubicBezTo>
                <a:cubicBezTo>
                  <a:pt x="76" y="16"/>
                  <a:pt x="76" y="16"/>
                  <a:pt x="76" y="16"/>
                </a:cubicBezTo>
                <a:cubicBezTo>
                  <a:pt x="74" y="15"/>
                  <a:pt x="74" y="15"/>
                  <a:pt x="74" y="15"/>
                </a:cubicBezTo>
                <a:cubicBezTo>
                  <a:pt x="67" y="13"/>
                  <a:pt x="64" y="12"/>
                  <a:pt x="62" y="12"/>
                </a:cubicBezTo>
                <a:cubicBezTo>
                  <a:pt x="61" y="11"/>
                  <a:pt x="61" y="11"/>
                  <a:pt x="61" y="11"/>
                </a:cubicBezTo>
                <a:cubicBezTo>
                  <a:pt x="59" y="11"/>
                  <a:pt x="59" y="11"/>
                  <a:pt x="59" y="11"/>
                </a:cubicBezTo>
                <a:cubicBezTo>
                  <a:pt x="59" y="12"/>
                  <a:pt x="59" y="12"/>
                  <a:pt x="59" y="12"/>
                </a:cubicBezTo>
                <a:cubicBezTo>
                  <a:pt x="57" y="18"/>
                  <a:pt x="57" y="18"/>
                  <a:pt x="57" y="18"/>
                </a:cubicBezTo>
                <a:cubicBezTo>
                  <a:pt x="59" y="18"/>
                  <a:pt x="59" y="18"/>
                  <a:pt x="59" y="18"/>
                </a:cubicBezTo>
                <a:cubicBezTo>
                  <a:pt x="59" y="16"/>
                  <a:pt x="59" y="16"/>
                  <a:pt x="59" y="16"/>
                </a:cubicBezTo>
                <a:cubicBezTo>
                  <a:pt x="51" y="15"/>
                  <a:pt x="51" y="15"/>
                  <a:pt x="51" y="15"/>
                </a:cubicBezTo>
                <a:cubicBezTo>
                  <a:pt x="51" y="17"/>
                  <a:pt x="51" y="17"/>
                  <a:pt x="51" y="17"/>
                </a:cubicBezTo>
                <a:cubicBezTo>
                  <a:pt x="52" y="16"/>
                  <a:pt x="52" y="16"/>
                  <a:pt x="52" y="16"/>
                </a:cubicBezTo>
                <a:cubicBezTo>
                  <a:pt x="52" y="16"/>
                  <a:pt x="52" y="15"/>
                  <a:pt x="51" y="14"/>
                </a:cubicBezTo>
                <a:cubicBezTo>
                  <a:pt x="51" y="13"/>
                  <a:pt x="51" y="13"/>
                  <a:pt x="51" y="12"/>
                </a:cubicBezTo>
                <a:cubicBezTo>
                  <a:pt x="51" y="12"/>
                  <a:pt x="51" y="11"/>
                  <a:pt x="51" y="11"/>
                </a:cubicBezTo>
                <a:cubicBezTo>
                  <a:pt x="49" y="11"/>
                  <a:pt x="49" y="11"/>
                  <a:pt x="49" y="11"/>
                </a:cubicBezTo>
                <a:cubicBezTo>
                  <a:pt x="50" y="12"/>
                  <a:pt x="50" y="12"/>
                  <a:pt x="50" y="12"/>
                </a:cubicBezTo>
                <a:cubicBezTo>
                  <a:pt x="51" y="11"/>
                  <a:pt x="52" y="10"/>
                  <a:pt x="52" y="10"/>
                </a:cubicBezTo>
                <a:cubicBezTo>
                  <a:pt x="52" y="9"/>
                  <a:pt x="53" y="9"/>
                  <a:pt x="53" y="8"/>
                </a:cubicBezTo>
                <a:cubicBezTo>
                  <a:pt x="56" y="6"/>
                  <a:pt x="56" y="6"/>
                  <a:pt x="56" y="6"/>
                </a:cubicBezTo>
                <a:cubicBezTo>
                  <a:pt x="52" y="6"/>
                  <a:pt x="52" y="6"/>
                  <a:pt x="52" y="6"/>
                </a:cubicBezTo>
                <a:cubicBezTo>
                  <a:pt x="49" y="6"/>
                  <a:pt x="45" y="6"/>
                  <a:pt x="35" y="8"/>
                </a:cubicBezTo>
                <a:cubicBezTo>
                  <a:pt x="35" y="8"/>
                  <a:pt x="35" y="8"/>
                  <a:pt x="35" y="8"/>
                </a:cubicBezTo>
                <a:cubicBezTo>
                  <a:pt x="35" y="8"/>
                  <a:pt x="35" y="8"/>
                  <a:pt x="35" y="8"/>
                </a:cubicBezTo>
                <a:cubicBezTo>
                  <a:pt x="24" y="14"/>
                  <a:pt x="21" y="17"/>
                  <a:pt x="17" y="19"/>
                </a:cubicBezTo>
                <a:cubicBezTo>
                  <a:pt x="18" y="21"/>
                  <a:pt x="18" y="21"/>
                  <a:pt x="18" y="21"/>
                </a:cubicBezTo>
                <a:cubicBezTo>
                  <a:pt x="18" y="19"/>
                  <a:pt x="18" y="19"/>
                  <a:pt x="18" y="19"/>
                </a:cubicBezTo>
                <a:cubicBezTo>
                  <a:pt x="12" y="20"/>
                  <a:pt x="4" y="23"/>
                  <a:pt x="4" y="23"/>
                </a:cubicBezTo>
                <a:cubicBezTo>
                  <a:pt x="3" y="24"/>
                  <a:pt x="3" y="24"/>
                  <a:pt x="3" y="24"/>
                </a:cubicBezTo>
                <a:cubicBezTo>
                  <a:pt x="3" y="25"/>
                  <a:pt x="3" y="25"/>
                  <a:pt x="3" y="25"/>
                </a:cubicBezTo>
                <a:cubicBezTo>
                  <a:pt x="3" y="34"/>
                  <a:pt x="3" y="34"/>
                  <a:pt x="3" y="34"/>
                </a:cubicBezTo>
                <a:cubicBezTo>
                  <a:pt x="3" y="36"/>
                  <a:pt x="3" y="36"/>
                  <a:pt x="3" y="36"/>
                </a:cubicBezTo>
                <a:cubicBezTo>
                  <a:pt x="5" y="36"/>
                  <a:pt x="5" y="36"/>
                  <a:pt x="5" y="36"/>
                </a:cubicBezTo>
                <a:cubicBezTo>
                  <a:pt x="6" y="36"/>
                  <a:pt x="6" y="36"/>
                  <a:pt x="6" y="36"/>
                </a:cubicBezTo>
                <a:cubicBezTo>
                  <a:pt x="6" y="34"/>
                  <a:pt x="6" y="34"/>
                  <a:pt x="6" y="34"/>
                </a:cubicBezTo>
                <a:cubicBezTo>
                  <a:pt x="4" y="34"/>
                  <a:pt x="4" y="34"/>
                  <a:pt x="4" y="34"/>
                </a:cubicBezTo>
                <a:cubicBezTo>
                  <a:pt x="4" y="39"/>
                  <a:pt x="4" y="39"/>
                  <a:pt x="4" y="39"/>
                </a:cubicBezTo>
                <a:cubicBezTo>
                  <a:pt x="6" y="39"/>
                  <a:pt x="6" y="39"/>
                  <a:pt x="6" y="39"/>
                </a:cubicBezTo>
                <a:cubicBezTo>
                  <a:pt x="5" y="38"/>
                  <a:pt x="5" y="38"/>
                  <a:pt x="5" y="38"/>
                </a:cubicBezTo>
                <a:cubicBezTo>
                  <a:pt x="4" y="40"/>
                  <a:pt x="4" y="40"/>
                  <a:pt x="4" y="40"/>
                </a:cubicBezTo>
                <a:cubicBezTo>
                  <a:pt x="3" y="40"/>
                  <a:pt x="3" y="40"/>
                  <a:pt x="3" y="40"/>
                </a:cubicBezTo>
                <a:cubicBezTo>
                  <a:pt x="3" y="41"/>
                  <a:pt x="3" y="41"/>
                  <a:pt x="3" y="41"/>
                </a:cubicBezTo>
                <a:cubicBezTo>
                  <a:pt x="2" y="50"/>
                  <a:pt x="2" y="50"/>
                  <a:pt x="2" y="50"/>
                </a:cubicBezTo>
                <a:cubicBezTo>
                  <a:pt x="0" y="59"/>
                  <a:pt x="0" y="59"/>
                  <a:pt x="0" y="59"/>
                </a:cubicBezTo>
                <a:cubicBezTo>
                  <a:pt x="5" y="51"/>
                  <a:pt x="5" y="51"/>
                  <a:pt x="5" y="51"/>
                </a:cubicBezTo>
                <a:cubicBezTo>
                  <a:pt x="4" y="51"/>
                  <a:pt x="4" y="51"/>
                  <a:pt x="4" y="51"/>
                </a:cubicBezTo>
                <a:cubicBezTo>
                  <a:pt x="5" y="51"/>
                  <a:pt x="5" y="51"/>
                  <a:pt x="5" y="51"/>
                </a:cubicBezTo>
                <a:cubicBezTo>
                  <a:pt x="5" y="51"/>
                  <a:pt x="5" y="51"/>
                  <a:pt x="5" y="51"/>
                </a:cubicBezTo>
                <a:cubicBezTo>
                  <a:pt x="4" y="51"/>
                  <a:pt x="4" y="51"/>
                  <a:pt x="4" y="51"/>
                </a:cubicBezTo>
                <a:cubicBezTo>
                  <a:pt x="5" y="51"/>
                  <a:pt x="5" y="51"/>
                  <a:pt x="5" y="51"/>
                </a:cubicBezTo>
                <a:cubicBezTo>
                  <a:pt x="5" y="51"/>
                  <a:pt x="5" y="51"/>
                  <a:pt x="5" y="51"/>
                </a:cubicBezTo>
                <a:cubicBezTo>
                  <a:pt x="5" y="51"/>
                  <a:pt x="5" y="51"/>
                  <a:pt x="5" y="51"/>
                </a:cubicBezTo>
                <a:cubicBezTo>
                  <a:pt x="5" y="51"/>
                  <a:pt x="6" y="51"/>
                  <a:pt x="6" y="51"/>
                </a:cubicBezTo>
                <a:cubicBezTo>
                  <a:pt x="7" y="52"/>
                  <a:pt x="7" y="52"/>
                  <a:pt x="7" y="52"/>
                </a:cubicBezTo>
                <a:cubicBezTo>
                  <a:pt x="7" y="52"/>
                  <a:pt x="7" y="52"/>
                  <a:pt x="7" y="52"/>
                </a:cubicBezTo>
                <a:cubicBezTo>
                  <a:pt x="7" y="52"/>
                  <a:pt x="8" y="52"/>
                  <a:pt x="9" y="53"/>
                </a:cubicBezTo>
                <a:cubicBezTo>
                  <a:pt x="10" y="55"/>
                  <a:pt x="11" y="56"/>
                  <a:pt x="12" y="58"/>
                </a:cubicBezTo>
                <a:cubicBezTo>
                  <a:pt x="12" y="58"/>
                  <a:pt x="12" y="59"/>
                  <a:pt x="12" y="59"/>
                </a:cubicBezTo>
                <a:cubicBezTo>
                  <a:pt x="13" y="60"/>
                  <a:pt x="13" y="60"/>
                  <a:pt x="13" y="60"/>
                </a:cubicBezTo>
                <a:cubicBezTo>
                  <a:pt x="13" y="61"/>
                  <a:pt x="13" y="61"/>
                  <a:pt x="13" y="61"/>
                </a:cubicBezTo>
                <a:cubicBezTo>
                  <a:pt x="14" y="61"/>
                  <a:pt x="14" y="61"/>
                  <a:pt x="14" y="61"/>
                </a:cubicBezTo>
                <a:cubicBezTo>
                  <a:pt x="19" y="62"/>
                  <a:pt x="19" y="62"/>
                  <a:pt x="19" y="62"/>
                </a:cubicBezTo>
                <a:cubicBezTo>
                  <a:pt x="21" y="63"/>
                  <a:pt x="21" y="63"/>
                  <a:pt x="21" y="63"/>
                </a:cubicBezTo>
                <a:cubicBezTo>
                  <a:pt x="21" y="61"/>
                  <a:pt x="21" y="61"/>
                  <a:pt x="21" y="61"/>
                </a:cubicBezTo>
                <a:cubicBezTo>
                  <a:pt x="21" y="61"/>
                  <a:pt x="21" y="61"/>
                  <a:pt x="21" y="61"/>
                </a:cubicBezTo>
                <a:cubicBezTo>
                  <a:pt x="21" y="61"/>
                  <a:pt x="22" y="60"/>
                  <a:pt x="22" y="59"/>
                </a:cubicBezTo>
                <a:cubicBezTo>
                  <a:pt x="22" y="58"/>
                  <a:pt x="23" y="58"/>
                  <a:pt x="23" y="57"/>
                </a:cubicBezTo>
                <a:cubicBezTo>
                  <a:pt x="24" y="57"/>
                  <a:pt x="24" y="57"/>
                  <a:pt x="24" y="57"/>
                </a:cubicBezTo>
                <a:cubicBezTo>
                  <a:pt x="33" y="57"/>
                  <a:pt x="33" y="57"/>
                  <a:pt x="33" y="57"/>
                </a:cubicBezTo>
                <a:cubicBezTo>
                  <a:pt x="33" y="56"/>
                  <a:pt x="33" y="56"/>
                  <a:pt x="33" y="56"/>
                </a:cubicBezTo>
                <a:cubicBezTo>
                  <a:pt x="32" y="56"/>
                  <a:pt x="32" y="56"/>
                  <a:pt x="32" y="56"/>
                </a:cubicBezTo>
                <a:cubicBezTo>
                  <a:pt x="36" y="66"/>
                  <a:pt x="36" y="66"/>
                  <a:pt x="36" y="66"/>
                </a:cubicBezTo>
                <a:cubicBezTo>
                  <a:pt x="37" y="65"/>
                  <a:pt x="37" y="65"/>
                  <a:pt x="37" y="65"/>
                </a:cubicBezTo>
                <a:cubicBezTo>
                  <a:pt x="36" y="65"/>
                  <a:pt x="36" y="65"/>
                  <a:pt x="36" y="65"/>
                </a:cubicBezTo>
                <a:cubicBezTo>
                  <a:pt x="36" y="80"/>
                  <a:pt x="36" y="80"/>
                  <a:pt x="36" y="80"/>
                </a:cubicBezTo>
                <a:cubicBezTo>
                  <a:pt x="36" y="81"/>
                  <a:pt x="36" y="81"/>
                  <a:pt x="36" y="81"/>
                </a:cubicBezTo>
                <a:cubicBezTo>
                  <a:pt x="36" y="81"/>
                  <a:pt x="36" y="81"/>
                  <a:pt x="36" y="81"/>
                </a:cubicBezTo>
                <a:cubicBezTo>
                  <a:pt x="40" y="85"/>
                  <a:pt x="40" y="85"/>
                  <a:pt x="40" y="85"/>
                </a:cubicBezTo>
                <a:cubicBezTo>
                  <a:pt x="41" y="86"/>
                  <a:pt x="41" y="86"/>
                  <a:pt x="41" y="86"/>
                </a:cubicBezTo>
                <a:cubicBezTo>
                  <a:pt x="42" y="85"/>
                  <a:pt x="42" y="85"/>
                  <a:pt x="42" y="85"/>
                </a:cubicBezTo>
                <a:cubicBezTo>
                  <a:pt x="51" y="81"/>
                  <a:pt x="51" y="81"/>
                  <a:pt x="51" y="81"/>
                </a:cubicBezTo>
                <a:cubicBezTo>
                  <a:pt x="51" y="80"/>
                  <a:pt x="51" y="80"/>
                  <a:pt x="51" y="80"/>
                </a:cubicBezTo>
                <a:cubicBezTo>
                  <a:pt x="50" y="81"/>
                  <a:pt x="50" y="81"/>
                  <a:pt x="50" y="81"/>
                </a:cubicBezTo>
                <a:cubicBezTo>
                  <a:pt x="58" y="88"/>
                  <a:pt x="58" y="88"/>
                  <a:pt x="58" y="88"/>
                </a:cubicBezTo>
                <a:cubicBezTo>
                  <a:pt x="59" y="87"/>
                  <a:pt x="59" y="87"/>
                  <a:pt x="59" y="87"/>
                </a:cubicBezTo>
                <a:cubicBezTo>
                  <a:pt x="57" y="86"/>
                  <a:pt x="57" y="86"/>
                  <a:pt x="57" y="86"/>
                </a:cubicBezTo>
                <a:cubicBezTo>
                  <a:pt x="57" y="86"/>
                  <a:pt x="57" y="89"/>
                  <a:pt x="56" y="92"/>
                </a:cubicBezTo>
                <a:cubicBezTo>
                  <a:pt x="56" y="95"/>
                  <a:pt x="55" y="98"/>
                  <a:pt x="55" y="101"/>
                </a:cubicBezTo>
                <a:cubicBezTo>
                  <a:pt x="55" y="102"/>
                  <a:pt x="55" y="102"/>
                  <a:pt x="55" y="103"/>
                </a:cubicBezTo>
                <a:cubicBezTo>
                  <a:pt x="56" y="104"/>
                  <a:pt x="56" y="104"/>
                  <a:pt x="56" y="104"/>
                </a:cubicBezTo>
                <a:cubicBezTo>
                  <a:pt x="56" y="104"/>
                  <a:pt x="57" y="104"/>
                  <a:pt x="57" y="104"/>
                </a:cubicBezTo>
                <a:cubicBezTo>
                  <a:pt x="57" y="104"/>
                  <a:pt x="58" y="104"/>
                  <a:pt x="58" y="104"/>
                </a:cubicBezTo>
                <a:cubicBezTo>
                  <a:pt x="57" y="103"/>
                  <a:pt x="57" y="103"/>
                  <a:pt x="57" y="103"/>
                </a:cubicBezTo>
                <a:cubicBezTo>
                  <a:pt x="57" y="104"/>
                  <a:pt x="57" y="104"/>
                  <a:pt x="57" y="104"/>
                </a:cubicBezTo>
                <a:cubicBezTo>
                  <a:pt x="59" y="104"/>
                  <a:pt x="60" y="104"/>
                  <a:pt x="61" y="103"/>
                </a:cubicBezTo>
                <a:cubicBezTo>
                  <a:pt x="63" y="102"/>
                  <a:pt x="64" y="101"/>
                  <a:pt x="65" y="100"/>
                </a:cubicBezTo>
                <a:cubicBezTo>
                  <a:pt x="66" y="99"/>
                  <a:pt x="66" y="99"/>
                  <a:pt x="68" y="99"/>
                </a:cubicBezTo>
                <a:cubicBezTo>
                  <a:pt x="68" y="99"/>
                  <a:pt x="69" y="99"/>
                  <a:pt x="69" y="99"/>
                </a:cubicBezTo>
                <a:cubicBezTo>
                  <a:pt x="70" y="97"/>
                  <a:pt x="70" y="97"/>
                  <a:pt x="70" y="97"/>
                </a:cubicBezTo>
                <a:cubicBezTo>
                  <a:pt x="69" y="99"/>
                  <a:pt x="69" y="99"/>
                  <a:pt x="69" y="99"/>
                </a:cubicBezTo>
                <a:cubicBezTo>
                  <a:pt x="72" y="100"/>
                  <a:pt x="76" y="100"/>
                  <a:pt x="79" y="101"/>
                </a:cubicBezTo>
                <a:cubicBezTo>
                  <a:pt x="81" y="102"/>
                  <a:pt x="82" y="103"/>
                  <a:pt x="83" y="103"/>
                </a:cubicBezTo>
                <a:cubicBezTo>
                  <a:pt x="84" y="104"/>
                  <a:pt x="84" y="105"/>
                  <a:pt x="84" y="106"/>
                </a:cubicBezTo>
                <a:cubicBezTo>
                  <a:pt x="84" y="109"/>
                  <a:pt x="83" y="112"/>
                  <a:pt x="82" y="114"/>
                </a:cubicBezTo>
                <a:cubicBezTo>
                  <a:pt x="82" y="115"/>
                  <a:pt x="82" y="116"/>
                  <a:pt x="81" y="116"/>
                </a:cubicBezTo>
                <a:cubicBezTo>
                  <a:pt x="81" y="117"/>
                  <a:pt x="81" y="117"/>
                  <a:pt x="81" y="117"/>
                </a:cubicBezTo>
                <a:cubicBezTo>
                  <a:pt x="81" y="117"/>
                  <a:pt x="81" y="117"/>
                  <a:pt x="81" y="117"/>
                </a:cubicBezTo>
                <a:cubicBezTo>
                  <a:pt x="81" y="117"/>
                  <a:pt x="81" y="117"/>
                  <a:pt x="81" y="117"/>
                </a:cubicBezTo>
                <a:cubicBezTo>
                  <a:pt x="81" y="117"/>
                  <a:pt x="81" y="117"/>
                  <a:pt x="81" y="117"/>
                </a:cubicBezTo>
                <a:cubicBezTo>
                  <a:pt x="81" y="117"/>
                  <a:pt x="81" y="117"/>
                  <a:pt x="81" y="117"/>
                </a:cubicBezTo>
                <a:cubicBezTo>
                  <a:pt x="81" y="117"/>
                  <a:pt x="81" y="117"/>
                  <a:pt x="81" y="117"/>
                </a:cubicBezTo>
                <a:cubicBezTo>
                  <a:pt x="81" y="117"/>
                  <a:pt x="81" y="117"/>
                  <a:pt x="81" y="117"/>
                </a:cubicBezTo>
                <a:cubicBezTo>
                  <a:pt x="81" y="117"/>
                  <a:pt x="81" y="117"/>
                  <a:pt x="81" y="117"/>
                </a:cubicBezTo>
                <a:cubicBezTo>
                  <a:pt x="80" y="118"/>
                  <a:pt x="80" y="118"/>
                  <a:pt x="80" y="118"/>
                </a:cubicBezTo>
                <a:cubicBezTo>
                  <a:pt x="81" y="119"/>
                  <a:pt x="81" y="119"/>
                  <a:pt x="81" y="119"/>
                </a:cubicBezTo>
                <a:cubicBezTo>
                  <a:pt x="86" y="124"/>
                  <a:pt x="86" y="124"/>
                  <a:pt x="86" y="124"/>
                </a:cubicBezTo>
                <a:cubicBezTo>
                  <a:pt x="87" y="123"/>
                  <a:pt x="87" y="123"/>
                  <a:pt x="87" y="123"/>
                </a:cubicBezTo>
                <a:cubicBezTo>
                  <a:pt x="86" y="122"/>
                  <a:pt x="86" y="122"/>
                  <a:pt x="86" y="122"/>
                </a:cubicBezTo>
                <a:cubicBezTo>
                  <a:pt x="86" y="122"/>
                  <a:pt x="85" y="123"/>
                  <a:pt x="83" y="125"/>
                </a:cubicBezTo>
                <a:cubicBezTo>
                  <a:pt x="81" y="126"/>
                  <a:pt x="79" y="128"/>
                  <a:pt x="79" y="131"/>
                </a:cubicBezTo>
                <a:cubicBezTo>
                  <a:pt x="79" y="132"/>
                  <a:pt x="80" y="133"/>
                  <a:pt x="81" y="134"/>
                </a:cubicBezTo>
                <a:cubicBezTo>
                  <a:pt x="81" y="135"/>
                  <a:pt x="82" y="136"/>
                  <a:pt x="84" y="137"/>
                </a:cubicBezTo>
                <a:cubicBezTo>
                  <a:pt x="84" y="137"/>
                  <a:pt x="84" y="137"/>
                  <a:pt x="84" y="137"/>
                </a:cubicBezTo>
                <a:cubicBezTo>
                  <a:pt x="84" y="137"/>
                  <a:pt x="84" y="137"/>
                  <a:pt x="84" y="137"/>
                </a:cubicBezTo>
                <a:cubicBezTo>
                  <a:pt x="86" y="138"/>
                  <a:pt x="89" y="138"/>
                  <a:pt x="91" y="138"/>
                </a:cubicBezTo>
                <a:cubicBezTo>
                  <a:pt x="95" y="138"/>
                  <a:pt x="98" y="137"/>
                  <a:pt x="99" y="137"/>
                </a:cubicBezTo>
                <a:cubicBezTo>
                  <a:pt x="98" y="135"/>
                  <a:pt x="98" y="135"/>
                  <a:pt x="98" y="135"/>
                </a:cubicBezTo>
                <a:cubicBezTo>
                  <a:pt x="97" y="136"/>
                  <a:pt x="97" y="136"/>
                  <a:pt x="97" y="136"/>
                </a:cubicBezTo>
                <a:cubicBezTo>
                  <a:pt x="101" y="140"/>
                  <a:pt x="101" y="140"/>
                  <a:pt x="101" y="140"/>
                </a:cubicBezTo>
                <a:cubicBezTo>
                  <a:pt x="102" y="141"/>
                  <a:pt x="102" y="141"/>
                  <a:pt x="102" y="141"/>
                </a:cubicBezTo>
                <a:cubicBezTo>
                  <a:pt x="103" y="140"/>
                  <a:pt x="103" y="140"/>
                  <a:pt x="103" y="140"/>
                </a:cubicBezTo>
                <a:cubicBezTo>
                  <a:pt x="108" y="136"/>
                  <a:pt x="108" y="136"/>
                  <a:pt x="108" y="136"/>
                </a:cubicBezTo>
                <a:cubicBezTo>
                  <a:pt x="107" y="135"/>
                  <a:pt x="107" y="135"/>
                  <a:pt x="107" y="135"/>
                </a:cubicBezTo>
                <a:cubicBezTo>
                  <a:pt x="108" y="136"/>
                  <a:pt x="108" y="136"/>
                  <a:pt x="108" y="136"/>
                </a:cubicBezTo>
                <a:cubicBezTo>
                  <a:pt x="112" y="134"/>
                  <a:pt x="112" y="134"/>
                  <a:pt x="112" y="134"/>
                </a:cubicBezTo>
                <a:cubicBezTo>
                  <a:pt x="113" y="134"/>
                  <a:pt x="113" y="134"/>
                  <a:pt x="113" y="134"/>
                </a:cubicBezTo>
                <a:cubicBezTo>
                  <a:pt x="113" y="133"/>
                  <a:pt x="113" y="133"/>
                  <a:pt x="113" y="133"/>
                </a:cubicBezTo>
                <a:cubicBezTo>
                  <a:pt x="113" y="133"/>
                  <a:pt x="113" y="132"/>
                  <a:pt x="114" y="131"/>
                </a:cubicBezTo>
                <a:cubicBezTo>
                  <a:pt x="115" y="129"/>
                  <a:pt x="117" y="126"/>
                  <a:pt x="118" y="124"/>
                </a:cubicBezTo>
                <a:cubicBezTo>
                  <a:pt x="119" y="123"/>
                  <a:pt x="120" y="122"/>
                  <a:pt x="121" y="121"/>
                </a:cubicBezTo>
                <a:cubicBezTo>
                  <a:pt x="122" y="120"/>
                  <a:pt x="122" y="120"/>
                  <a:pt x="122" y="120"/>
                </a:cubicBezTo>
                <a:cubicBezTo>
                  <a:pt x="123" y="120"/>
                  <a:pt x="123" y="120"/>
                  <a:pt x="123" y="120"/>
                </a:cubicBezTo>
                <a:cubicBezTo>
                  <a:pt x="123" y="120"/>
                  <a:pt x="123" y="120"/>
                  <a:pt x="123" y="120"/>
                </a:cubicBezTo>
                <a:cubicBezTo>
                  <a:pt x="123" y="120"/>
                  <a:pt x="123" y="120"/>
                  <a:pt x="123" y="120"/>
                </a:cubicBezTo>
                <a:cubicBezTo>
                  <a:pt x="124" y="121"/>
                  <a:pt x="124" y="122"/>
                  <a:pt x="124" y="123"/>
                </a:cubicBezTo>
                <a:cubicBezTo>
                  <a:pt x="124" y="125"/>
                  <a:pt x="123" y="128"/>
                  <a:pt x="121" y="130"/>
                </a:cubicBezTo>
                <a:cubicBezTo>
                  <a:pt x="121" y="131"/>
                  <a:pt x="120" y="132"/>
                  <a:pt x="119" y="133"/>
                </a:cubicBezTo>
                <a:cubicBezTo>
                  <a:pt x="119" y="133"/>
                  <a:pt x="119" y="134"/>
                  <a:pt x="119" y="134"/>
                </a:cubicBezTo>
                <a:cubicBezTo>
                  <a:pt x="118" y="134"/>
                  <a:pt x="118" y="134"/>
                  <a:pt x="118" y="134"/>
                </a:cubicBezTo>
                <a:cubicBezTo>
                  <a:pt x="117" y="137"/>
                  <a:pt x="117" y="137"/>
                  <a:pt x="117" y="137"/>
                </a:cubicBezTo>
                <a:cubicBezTo>
                  <a:pt x="120" y="137"/>
                  <a:pt x="120" y="137"/>
                  <a:pt x="120" y="137"/>
                </a:cubicBezTo>
                <a:cubicBezTo>
                  <a:pt x="120" y="136"/>
                  <a:pt x="120" y="136"/>
                  <a:pt x="120" y="136"/>
                </a:cubicBezTo>
                <a:cubicBezTo>
                  <a:pt x="120" y="137"/>
                  <a:pt x="120" y="137"/>
                  <a:pt x="120" y="137"/>
                </a:cubicBezTo>
                <a:cubicBezTo>
                  <a:pt x="120" y="137"/>
                  <a:pt x="120" y="137"/>
                  <a:pt x="120" y="137"/>
                </a:cubicBezTo>
                <a:cubicBezTo>
                  <a:pt x="120" y="136"/>
                  <a:pt x="120" y="136"/>
                  <a:pt x="120" y="136"/>
                </a:cubicBezTo>
                <a:cubicBezTo>
                  <a:pt x="120" y="137"/>
                  <a:pt x="120" y="137"/>
                  <a:pt x="120" y="137"/>
                </a:cubicBezTo>
                <a:cubicBezTo>
                  <a:pt x="120" y="137"/>
                  <a:pt x="120" y="137"/>
                  <a:pt x="120" y="137"/>
                </a:cubicBezTo>
                <a:cubicBezTo>
                  <a:pt x="120" y="137"/>
                  <a:pt x="121" y="138"/>
                  <a:pt x="121" y="139"/>
                </a:cubicBezTo>
                <a:cubicBezTo>
                  <a:pt x="121" y="140"/>
                  <a:pt x="121" y="140"/>
                  <a:pt x="121" y="140"/>
                </a:cubicBezTo>
                <a:cubicBezTo>
                  <a:pt x="121" y="140"/>
                  <a:pt x="121" y="140"/>
                  <a:pt x="121" y="140"/>
                </a:cubicBezTo>
                <a:cubicBezTo>
                  <a:pt x="121" y="140"/>
                  <a:pt x="121" y="140"/>
                  <a:pt x="121" y="141"/>
                </a:cubicBezTo>
                <a:cubicBezTo>
                  <a:pt x="121" y="142"/>
                  <a:pt x="121" y="144"/>
                  <a:pt x="120" y="145"/>
                </a:cubicBezTo>
                <a:cubicBezTo>
                  <a:pt x="119" y="146"/>
                  <a:pt x="119" y="147"/>
                  <a:pt x="119" y="147"/>
                </a:cubicBezTo>
                <a:cubicBezTo>
                  <a:pt x="119" y="148"/>
                  <a:pt x="118" y="148"/>
                  <a:pt x="118" y="148"/>
                </a:cubicBezTo>
                <a:cubicBezTo>
                  <a:pt x="118" y="149"/>
                  <a:pt x="118" y="149"/>
                  <a:pt x="118" y="149"/>
                </a:cubicBezTo>
                <a:cubicBezTo>
                  <a:pt x="119" y="150"/>
                  <a:pt x="119" y="150"/>
                  <a:pt x="119" y="150"/>
                </a:cubicBezTo>
                <a:cubicBezTo>
                  <a:pt x="121" y="152"/>
                  <a:pt x="121" y="152"/>
                  <a:pt x="121" y="152"/>
                </a:cubicBezTo>
                <a:cubicBezTo>
                  <a:pt x="122" y="153"/>
                  <a:pt x="122" y="153"/>
                  <a:pt x="122" y="153"/>
                </a:cubicBezTo>
                <a:cubicBezTo>
                  <a:pt x="122" y="153"/>
                  <a:pt x="122" y="153"/>
                  <a:pt x="122" y="153"/>
                </a:cubicBezTo>
                <a:cubicBezTo>
                  <a:pt x="132" y="153"/>
                  <a:pt x="132" y="153"/>
                  <a:pt x="132" y="153"/>
                </a:cubicBezTo>
                <a:cubicBezTo>
                  <a:pt x="132" y="151"/>
                  <a:pt x="132" y="151"/>
                  <a:pt x="132" y="151"/>
                </a:cubicBezTo>
                <a:cubicBezTo>
                  <a:pt x="131" y="153"/>
                  <a:pt x="131" y="153"/>
                  <a:pt x="131" y="153"/>
                </a:cubicBezTo>
                <a:cubicBezTo>
                  <a:pt x="147" y="166"/>
                  <a:pt x="147" y="166"/>
                  <a:pt x="147" y="166"/>
                </a:cubicBezTo>
                <a:cubicBezTo>
                  <a:pt x="148" y="165"/>
                  <a:pt x="148" y="165"/>
                  <a:pt x="148" y="165"/>
                </a:cubicBezTo>
                <a:cubicBezTo>
                  <a:pt x="147" y="165"/>
                  <a:pt x="147" y="165"/>
                  <a:pt x="147" y="165"/>
                </a:cubicBezTo>
                <a:cubicBezTo>
                  <a:pt x="147" y="168"/>
                  <a:pt x="147" y="168"/>
                  <a:pt x="147" y="168"/>
                </a:cubicBezTo>
                <a:cubicBezTo>
                  <a:pt x="147" y="168"/>
                  <a:pt x="147" y="168"/>
                  <a:pt x="147" y="168"/>
                </a:cubicBezTo>
                <a:cubicBezTo>
                  <a:pt x="147" y="169"/>
                  <a:pt x="147" y="169"/>
                  <a:pt x="147" y="169"/>
                </a:cubicBezTo>
                <a:cubicBezTo>
                  <a:pt x="156" y="181"/>
                  <a:pt x="156" y="181"/>
                  <a:pt x="156" y="181"/>
                </a:cubicBezTo>
                <a:cubicBezTo>
                  <a:pt x="157" y="181"/>
                  <a:pt x="157" y="181"/>
                  <a:pt x="157" y="181"/>
                </a:cubicBezTo>
                <a:cubicBezTo>
                  <a:pt x="158" y="181"/>
                  <a:pt x="158" y="181"/>
                  <a:pt x="158" y="181"/>
                </a:cubicBezTo>
                <a:cubicBezTo>
                  <a:pt x="178" y="180"/>
                  <a:pt x="178" y="180"/>
                  <a:pt x="178" y="180"/>
                </a:cubicBezTo>
                <a:cubicBezTo>
                  <a:pt x="179" y="180"/>
                  <a:pt x="179" y="180"/>
                  <a:pt x="179" y="180"/>
                </a:cubicBezTo>
                <a:cubicBezTo>
                  <a:pt x="179" y="179"/>
                  <a:pt x="179" y="179"/>
                  <a:pt x="179" y="179"/>
                </a:cubicBezTo>
                <a:cubicBezTo>
                  <a:pt x="183" y="168"/>
                  <a:pt x="183" y="168"/>
                  <a:pt x="183" y="168"/>
                </a:cubicBezTo>
                <a:cubicBezTo>
                  <a:pt x="183" y="168"/>
                  <a:pt x="183" y="168"/>
                  <a:pt x="183" y="168"/>
                </a:cubicBezTo>
                <a:cubicBezTo>
                  <a:pt x="183" y="167"/>
                  <a:pt x="183" y="167"/>
                  <a:pt x="183" y="167"/>
                </a:cubicBezTo>
                <a:cubicBezTo>
                  <a:pt x="178" y="142"/>
                  <a:pt x="178" y="142"/>
                  <a:pt x="178" y="142"/>
                </a:cubicBezTo>
                <a:cubicBezTo>
                  <a:pt x="177" y="142"/>
                  <a:pt x="177" y="142"/>
                  <a:pt x="177" y="142"/>
                </a:cubicBezTo>
                <a:cubicBezTo>
                  <a:pt x="177" y="143"/>
                  <a:pt x="177" y="143"/>
                  <a:pt x="177" y="143"/>
                </a:cubicBezTo>
                <a:cubicBezTo>
                  <a:pt x="181" y="142"/>
                  <a:pt x="181" y="142"/>
                  <a:pt x="181" y="142"/>
                </a:cubicBezTo>
                <a:cubicBezTo>
                  <a:pt x="182" y="142"/>
                  <a:pt x="182" y="142"/>
                  <a:pt x="182" y="142"/>
                </a:cubicBezTo>
                <a:cubicBezTo>
                  <a:pt x="182" y="141"/>
                  <a:pt x="182" y="141"/>
                  <a:pt x="182" y="141"/>
                </a:cubicBezTo>
                <a:cubicBezTo>
                  <a:pt x="187" y="132"/>
                  <a:pt x="189" y="127"/>
                  <a:pt x="190" y="125"/>
                </a:cubicBezTo>
                <a:cubicBezTo>
                  <a:pt x="191" y="122"/>
                  <a:pt x="191" y="122"/>
                  <a:pt x="191" y="122"/>
                </a:cubicBezTo>
                <a:cubicBezTo>
                  <a:pt x="190" y="122"/>
                  <a:pt x="190" y="122"/>
                  <a:pt x="190" y="122"/>
                </a:cubicBezTo>
                <a:cubicBezTo>
                  <a:pt x="190" y="123"/>
                  <a:pt x="190" y="123"/>
                  <a:pt x="190" y="123"/>
                </a:cubicBezTo>
                <a:cubicBezTo>
                  <a:pt x="202" y="126"/>
                  <a:pt x="202" y="126"/>
                  <a:pt x="202" y="126"/>
                </a:cubicBezTo>
                <a:cubicBezTo>
                  <a:pt x="203" y="126"/>
                  <a:pt x="203" y="126"/>
                  <a:pt x="203" y="126"/>
                </a:cubicBezTo>
                <a:cubicBezTo>
                  <a:pt x="204" y="125"/>
                  <a:pt x="204" y="125"/>
                  <a:pt x="204" y="125"/>
                </a:cubicBezTo>
                <a:cubicBezTo>
                  <a:pt x="204" y="123"/>
                  <a:pt x="205" y="121"/>
                  <a:pt x="205" y="120"/>
                </a:cubicBezTo>
                <a:cubicBezTo>
                  <a:pt x="206" y="118"/>
                  <a:pt x="206" y="117"/>
                  <a:pt x="207" y="116"/>
                </a:cubicBezTo>
                <a:cubicBezTo>
                  <a:pt x="207" y="116"/>
                  <a:pt x="207" y="116"/>
                  <a:pt x="207" y="116"/>
                </a:cubicBezTo>
                <a:cubicBezTo>
                  <a:pt x="208" y="116"/>
                  <a:pt x="208" y="116"/>
                  <a:pt x="208" y="116"/>
                </a:cubicBezTo>
                <a:cubicBezTo>
                  <a:pt x="209" y="114"/>
                  <a:pt x="211" y="113"/>
                  <a:pt x="213" y="112"/>
                </a:cubicBezTo>
                <a:cubicBezTo>
                  <a:pt x="215" y="111"/>
                  <a:pt x="218" y="110"/>
                  <a:pt x="219" y="110"/>
                </a:cubicBezTo>
                <a:cubicBezTo>
                  <a:pt x="220" y="109"/>
                  <a:pt x="220" y="109"/>
                  <a:pt x="220" y="109"/>
                </a:cubicBezTo>
                <a:cubicBezTo>
                  <a:pt x="220" y="109"/>
                  <a:pt x="220" y="109"/>
                  <a:pt x="220" y="109"/>
                </a:cubicBezTo>
                <a:cubicBezTo>
                  <a:pt x="220" y="108"/>
                  <a:pt x="220" y="107"/>
                  <a:pt x="220" y="107"/>
                </a:cubicBezTo>
                <a:cubicBezTo>
                  <a:pt x="220" y="104"/>
                  <a:pt x="219" y="101"/>
                  <a:pt x="218" y="98"/>
                </a:cubicBezTo>
                <a:cubicBezTo>
                  <a:pt x="218" y="97"/>
                  <a:pt x="217" y="96"/>
                  <a:pt x="217" y="95"/>
                </a:cubicBezTo>
                <a:cubicBezTo>
                  <a:pt x="217" y="94"/>
                  <a:pt x="216" y="94"/>
                  <a:pt x="216" y="93"/>
                </a:cubicBezTo>
                <a:cubicBezTo>
                  <a:pt x="216" y="93"/>
                  <a:pt x="216" y="93"/>
                  <a:pt x="215" y="92"/>
                </a:cubicBezTo>
                <a:cubicBezTo>
                  <a:pt x="214" y="93"/>
                  <a:pt x="214" y="93"/>
                  <a:pt x="214" y="93"/>
                </a:cubicBezTo>
                <a:cubicBezTo>
                  <a:pt x="216" y="93"/>
                  <a:pt x="216" y="93"/>
                  <a:pt x="216" y="93"/>
                </a:cubicBezTo>
                <a:cubicBezTo>
                  <a:pt x="214" y="93"/>
                  <a:pt x="214" y="93"/>
                  <a:pt x="214" y="93"/>
                </a:cubicBezTo>
                <a:cubicBezTo>
                  <a:pt x="213" y="94"/>
                  <a:pt x="213" y="94"/>
                  <a:pt x="213" y="94"/>
                </a:cubicBezTo>
                <a:cubicBezTo>
                  <a:pt x="213" y="94"/>
                  <a:pt x="213" y="94"/>
                  <a:pt x="213" y="94"/>
                </a:cubicBezTo>
                <a:cubicBezTo>
                  <a:pt x="213" y="94"/>
                  <a:pt x="213" y="94"/>
                  <a:pt x="213" y="94"/>
                </a:cubicBezTo>
                <a:cubicBezTo>
                  <a:pt x="213" y="94"/>
                  <a:pt x="213" y="94"/>
                  <a:pt x="213" y="94"/>
                </a:cubicBezTo>
                <a:cubicBezTo>
                  <a:pt x="213" y="94"/>
                  <a:pt x="213" y="94"/>
                  <a:pt x="213" y="94"/>
                </a:cubicBezTo>
                <a:cubicBezTo>
                  <a:pt x="213" y="94"/>
                  <a:pt x="213" y="94"/>
                  <a:pt x="213" y="94"/>
                </a:cubicBezTo>
                <a:cubicBezTo>
                  <a:pt x="213" y="95"/>
                  <a:pt x="214" y="95"/>
                  <a:pt x="214" y="96"/>
                </a:cubicBezTo>
                <a:cubicBezTo>
                  <a:pt x="215" y="98"/>
                  <a:pt x="216" y="100"/>
                  <a:pt x="216" y="102"/>
                </a:cubicBezTo>
                <a:cubicBezTo>
                  <a:pt x="217" y="104"/>
                  <a:pt x="217" y="105"/>
                  <a:pt x="217" y="107"/>
                </a:cubicBezTo>
                <a:cubicBezTo>
                  <a:pt x="217" y="107"/>
                  <a:pt x="217" y="108"/>
                  <a:pt x="217" y="108"/>
                </a:cubicBezTo>
                <a:cubicBezTo>
                  <a:pt x="218" y="108"/>
                  <a:pt x="218" y="108"/>
                  <a:pt x="218" y="108"/>
                </a:cubicBezTo>
                <a:cubicBezTo>
                  <a:pt x="218" y="107"/>
                  <a:pt x="218" y="107"/>
                  <a:pt x="218" y="107"/>
                </a:cubicBezTo>
                <a:cubicBezTo>
                  <a:pt x="217" y="107"/>
                  <a:pt x="214" y="108"/>
                  <a:pt x="212" y="109"/>
                </a:cubicBezTo>
                <a:cubicBezTo>
                  <a:pt x="209" y="110"/>
                  <a:pt x="207" y="112"/>
                  <a:pt x="205" y="114"/>
                </a:cubicBezTo>
                <a:cubicBezTo>
                  <a:pt x="206" y="115"/>
                  <a:pt x="206" y="115"/>
                  <a:pt x="206" y="115"/>
                </a:cubicBezTo>
                <a:cubicBezTo>
                  <a:pt x="205" y="114"/>
                  <a:pt x="205" y="114"/>
                  <a:pt x="205" y="114"/>
                </a:cubicBezTo>
                <a:cubicBezTo>
                  <a:pt x="204" y="115"/>
                  <a:pt x="203" y="117"/>
                  <a:pt x="202" y="119"/>
                </a:cubicBezTo>
                <a:cubicBezTo>
                  <a:pt x="202" y="120"/>
                  <a:pt x="201" y="122"/>
                  <a:pt x="201" y="124"/>
                </a:cubicBezTo>
                <a:cubicBezTo>
                  <a:pt x="202" y="124"/>
                  <a:pt x="202" y="124"/>
                  <a:pt x="202" y="124"/>
                </a:cubicBezTo>
                <a:cubicBezTo>
                  <a:pt x="203" y="123"/>
                  <a:pt x="203" y="123"/>
                  <a:pt x="203" y="123"/>
                </a:cubicBezTo>
                <a:cubicBezTo>
                  <a:pt x="203" y="123"/>
                  <a:pt x="203" y="123"/>
                  <a:pt x="190" y="120"/>
                </a:cubicBezTo>
                <a:cubicBezTo>
                  <a:pt x="189" y="120"/>
                  <a:pt x="189" y="120"/>
                  <a:pt x="189" y="120"/>
                </a:cubicBezTo>
                <a:cubicBezTo>
                  <a:pt x="189" y="121"/>
                  <a:pt x="189" y="121"/>
                  <a:pt x="189" y="121"/>
                </a:cubicBezTo>
                <a:cubicBezTo>
                  <a:pt x="189" y="121"/>
                  <a:pt x="189" y="121"/>
                  <a:pt x="188" y="123"/>
                </a:cubicBezTo>
                <a:cubicBezTo>
                  <a:pt x="186" y="126"/>
                  <a:pt x="184" y="130"/>
                  <a:pt x="179" y="140"/>
                </a:cubicBezTo>
                <a:cubicBezTo>
                  <a:pt x="181" y="141"/>
                  <a:pt x="181" y="141"/>
                  <a:pt x="181" y="141"/>
                </a:cubicBezTo>
                <a:cubicBezTo>
                  <a:pt x="180" y="139"/>
                  <a:pt x="180" y="139"/>
                  <a:pt x="180" y="139"/>
                </a:cubicBezTo>
                <a:cubicBezTo>
                  <a:pt x="180" y="139"/>
                  <a:pt x="180" y="139"/>
                  <a:pt x="176" y="141"/>
                </a:cubicBezTo>
                <a:cubicBezTo>
                  <a:pt x="175" y="141"/>
                  <a:pt x="175" y="141"/>
                  <a:pt x="175" y="141"/>
                </a:cubicBezTo>
                <a:cubicBezTo>
                  <a:pt x="175" y="142"/>
                  <a:pt x="175" y="142"/>
                  <a:pt x="175" y="142"/>
                </a:cubicBezTo>
                <a:cubicBezTo>
                  <a:pt x="175" y="142"/>
                  <a:pt x="175" y="142"/>
                  <a:pt x="180" y="168"/>
                </a:cubicBezTo>
                <a:cubicBezTo>
                  <a:pt x="182" y="168"/>
                  <a:pt x="182" y="168"/>
                  <a:pt x="182" y="168"/>
                </a:cubicBezTo>
                <a:cubicBezTo>
                  <a:pt x="181" y="167"/>
                  <a:pt x="181" y="167"/>
                  <a:pt x="181" y="167"/>
                </a:cubicBezTo>
                <a:cubicBezTo>
                  <a:pt x="181" y="167"/>
                  <a:pt x="181" y="167"/>
                  <a:pt x="176" y="178"/>
                </a:cubicBezTo>
                <a:cubicBezTo>
                  <a:pt x="178" y="178"/>
                  <a:pt x="178" y="178"/>
                  <a:pt x="178" y="178"/>
                </a:cubicBezTo>
                <a:cubicBezTo>
                  <a:pt x="178" y="177"/>
                  <a:pt x="178" y="177"/>
                  <a:pt x="178" y="177"/>
                </a:cubicBezTo>
                <a:cubicBezTo>
                  <a:pt x="178" y="177"/>
                  <a:pt x="178" y="177"/>
                  <a:pt x="157" y="178"/>
                </a:cubicBezTo>
                <a:cubicBezTo>
                  <a:pt x="158" y="180"/>
                  <a:pt x="158" y="180"/>
                  <a:pt x="158" y="180"/>
                </a:cubicBezTo>
                <a:cubicBezTo>
                  <a:pt x="159" y="179"/>
                  <a:pt x="159" y="179"/>
                  <a:pt x="159" y="179"/>
                </a:cubicBezTo>
                <a:cubicBezTo>
                  <a:pt x="159" y="179"/>
                  <a:pt x="159" y="179"/>
                  <a:pt x="149" y="167"/>
                </a:cubicBezTo>
                <a:cubicBezTo>
                  <a:pt x="148" y="168"/>
                  <a:pt x="148" y="168"/>
                  <a:pt x="148" y="168"/>
                </a:cubicBezTo>
                <a:cubicBezTo>
                  <a:pt x="150" y="168"/>
                  <a:pt x="150" y="168"/>
                  <a:pt x="150" y="168"/>
                </a:cubicBezTo>
                <a:cubicBezTo>
                  <a:pt x="150" y="168"/>
                  <a:pt x="150" y="168"/>
                  <a:pt x="150" y="165"/>
                </a:cubicBezTo>
                <a:cubicBezTo>
                  <a:pt x="150" y="164"/>
                  <a:pt x="150" y="164"/>
                  <a:pt x="150" y="164"/>
                </a:cubicBezTo>
                <a:cubicBezTo>
                  <a:pt x="149" y="164"/>
                  <a:pt x="149" y="164"/>
                  <a:pt x="149" y="164"/>
                </a:cubicBezTo>
                <a:cubicBezTo>
                  <a:pt x="149" y="164"/>
                  <a:pt x="149" y="164"/>
                  <a:pt x="133" y="150"/>
                </a:cubicBezTo>
                <a:cubicBezTo>
                  <a:pt x="132" y="150"/>
                  <a:pt x="132" y="150"/>
                  <a:pt x="132" y="150"/>
                </a:cubicBezTo>
                <a:cubicBezTo>
                  <a:pt x="132" y="150"/>
                  <a:pt x="132" y="150"/>
                  <a:pt x="132" y="150"/>
                </a:cubicBezTo>
                <a:cubicBezTo>
                  <a:pt x="132" y="150"/>
                  <a:pt x="132" y="150"/>
                  <a:pt x="122" y="150"/>
                </a:cubicBezTo>
                <a:cubicBezTo>
                  <a:pt x="122" y="151"/>
                  <a:pt x="122" y="151"/>
                  <a:pt x="122" y="151"/>
                </a:cubicBezTo>
                <a:cubicBezTo>
                  <a:pt x="123" y="150"/>
                  <a:pt x="123" y="150"/>
                  <a:pt x="123" y="150"/>
                </a:cubicBezTo>
                <a:cubicBezTo>
                  <a:pt x="123" y="150"/>
                  <a:pt x="123" y="150"/>
                  <a:pt x="121" y="148"/>
                </a:cubicBezTo>
                <a:cubicBezTo>
                  <a:pt x="120" y="149"/>
                  <a:pt x="120" y="149"/>
                  <a:pt x="120" y="149"/>
                </a:cubicBezTo>
                <a:cubicBezTo>
                  <a:pt x="121" y="149"/>
                  <a:pt x="121" y="149"/>
                  <a:pt x="121" y="149"/>
                </a:cubicBezTo>
                <a:cubicBezTo>
                  <a:pt x="121" y="149"/>
                  <a:pt x="122" y="148"/>
                  <a:pt x="123" y="146"/>
                </a:cubicBezTo>
                <a:cubicBezTo>
                  <a:pt x="123" y="145"/>
                  <a:pt x="124" y="143"/>
                  <a:pt x="124" y="141"/>
                </a:cubicBezTo>
                <a:cubicBezTo>
                  <a:pt x="124" y="140"/>
                  <a:pt x="124" y="139"/>
                  <a:pt x="124" y="139"/>
                </a:cubicBezTo>
                <a:cubicBezTo>
                  <a:pt x="122" y="139"/>
                  <a:pt x="122" y="139"/>
                  <a:pt x="122" y="139"/>
                </a:cubicBezTo>
                <a:cubicBezTo>
                  <a:pt x="124" y="139"/>
                  <a:pt x="124" y="139"/>
                  <a:pt x="124" y="139"/>
                </a:cubicBezTo>
                <a:cubicBezTo>
                  <a:pt x="124" y="137"/>
                  <a:pt x="123" y="135"/>
                  <a:pt x="122" y="135"/>
                </a:cubicBezTo>
                <a:cubicBezTo>
                  <a:pt x="121" y="134"/>
                  <a:pt x="120" y="134"/>
                  <a:pt x="120" y="134"/>
                </a:cubicBezTo>
                <a:cubicBezTo>
                  <a:pt x="120" y="135"/>
                  <a:pt x="120" y="135"/>
                  <a:pt x="120" y="135"/>
                </a:cubicBezTo>
                <a:cubicBezTo>
                  <a:pt x="121" y="136"/>
                  <a:pt x="121" y="136"/>
                  <a:pt x="121" y="136"/>
                </a:cubicBezTo>
                <a:cubicBezTo>
                  <a:pt x="121" y="136"/>
                  <a:pt x="122" y="134"/>
                  <a:pt x="124" y="132"/>
                </a:cubicBezTo>
                <a:cubicBezTo>
                  <a:pt x="125" y="129"/>
                  <a:pt x="127" y="126"/>
                  <a:pt x="127" y="123"/>
                </a:cubicBezTo>
                <a:cubicBezTo>
                  <a:pt x="127" y="121"/>
                  <a:pt x="126" y="119"/>
                  <a:pt x="125" y="118"/>
                </a:cubicBezTo>
                <a:cubicBezTo>
                  <a:pt x="124" y="119"/>
                  <a:pt x="124" y="119"/>
                  <a:pt x="124" y="119"/>
                </a:cubicBezTo>
                <a:cubicBezTo>
                  <a:pt x="125" y="118"/>
                  <a:pt x="125" y="118"/>
                  <a:pt x="125" y="118"/>
                </a:cubicBezTo>
                <a:cubicBezTo>
                  <a:pt x="124" y="117"/>
                  <a:pt x="123" y="117"/>
                  <a:pt x="122" y="117"/>
                </a:cubicBezTo>
                <a:cubicBezTo>
                  <a:pt x="120" y="117"/>
                  <a:pt x="119" y="118"/>
                  <a:pt x="118" y="120"/>
                </a:cubicBezTo>
                <a:cubicBezTo>
                  <a:pt x="116" y="122"/>
                  <a:pt x="114" y="125"/>
                  <a:pt x="113" y="127"/>
                </a:cubicBezTo>
                <a:cubicBezTo>
                  <a:pt x="111" y="130"/>
                  <a:pt x="110" y="132"/>
                  <a:pt x="110" y="132"/>
                </a:cubicBezTo>
                <a:cubicBezTo>
                  <a:pt x="112" y="133"/>
                  <a:pt x="112" y="133"/>
                  <a:pt x="112" y="133"/>
                </a:cubicBezTo>
                <a:cubicBezTo>
                  <a:pt x="111" y="131"/>
                  <a:pt x="111" y="131"/>
                  <a:pt x="111" y="131"/>
                </a:cubicBezTo>
                <a:cubicBezTo>
                  <a:pt x="111" y="131"/>
                  <a:pt x="111" y="131"/>
                  <a:pt x="107" y="134"/>
                </a:cubicBezTo>
                <a:cubicBezTo>
                  <a:pt x="107" y="134"/>
                  <a:pt x="107" y="134"/>
                  <a:pt x="107" y="134"/>
                </a:cubicBezTo>
                <a:cubicBezTo>
                  <a:pt x="107" y="134"/>
                  <a:pt x="107" y="134"/>
                  <a:pt x="107" y="134"/>
                </a:cubicBezTo>
                <a:cubicBezTo>
                  <a:pt x="107" y="134"/>
                  <a:pt x="107" y="134"/>
                  <a:pt x="101" y="138"/>
                </a:cubicBezTo>
                <a:cubicBezTo>
                  <a:pt x="102" y="139"/>
                  <a:pt x="102" y="139"/>
                  <a:pt x="102" y="139"/>
                </a:cubicBezTo>
                <a:cubicBezTo>
                  <a:pt x="103" y="138"/>
                  <a:pt x="103" y="138"/>
                  <a:pt x="103" y="138"/>
                </a:cubicBezTo>
                <a:cubicBezTo>
                  <a:pt x="103" y="138"/>
                  <a:pt x="103" y="138"/>
                  <a:pt x="99" y="134"/>
                </a:cubicBezTo>
                <a:cubicBezTo>
                  <a:pt x="98" y="133"/>
                  <a:pt x="98" y="133"/>
                  <a:pt x="98" y="133"/>
                </a:cubicBezTo>
                <a:cubicBezTo>
                  <a:pt x="97" y="134"/>
                  <a:pt x="97" y="134"/>
                  <a:pt x="97" y="134"/>
                </a:cubicBezTo>
                <a:cubicBezTo>
                  <a:pt x="97" y="134"/>
                  <a:pt x="97" y="134"/>
                  <a:pt x="97" y="134"/>
                </a:cubicBezTo>
                <a:cubicBezTo>
                  <a:pt x="97" y="134"/>
                  <a:pt x="94" y="135"/>
                  <a:pt x="91" y="135"/>
                </a:cubicBezTo>
                <a:cubicBezTo>
                  <a:pt x="89" y="135"/>
                  <a:pt x="87" y="135"/>
                  <a:pt x="85" y="134"/>
                </a:cubicBezTo>
                <a:cubicBezTo>
                  <a:pt x="84" y="135"/>
                  <a:pt x="84" y="135"/>
                  <a:pt x="84" y="135"/>
                </a:cubicBezTo>
                <a:cubicBezTo>
                  <a:pt x="85" y="134"/>
                  <a:pt x="85" y="134"/>
                  <a:pt x="85" y="134"/>
                </a:cubicBezTo>
                <a:cubicBezTo>
                  <a:pt x="84" y="133"/>
                  <a:pt x="83" y="133"/>
                  <a:pt x="83" y="132"/>
                </a:cubicBezTo>
                <a:cubicBezTo>
                  <a:pt x="82" y="132"/>
                  <a:pt x="82" y="132"/>
                  <a:pt x="82" y="131"/>
                </a:cubicBezTo>
                <a:cubicBezTo>
                  <a:pt x="82" y="130"/>
                  <a:pt x="84" y="128"/>
                  <a:pt x="85" y="127"/>
                </a:cubicBezTo>
                <a:cubicBezTo>
                  <a:pt x="86" y="126"/>
                  <a:pt x="87" y="125"/>
                  <a:pt x="87" y="125"/>
                </a:cubicBezTo>
                <a:cubicBezTo>
                  <a:pt x="88" y="124"/>
                  <a:pt x="88" y="124"/>
                  <a:pt x="88" y="124"/>
                </a:cubicBezTo>
                <a:cubicBezTo>
                  <a:pt x="88" y="124"/>
                  <a:pt x="88" y="124"/>
                  <a:pt x="88" y="124"/>
                </a:cubicBezTo>
                <a:cubicBezTo>
                  <a:pt x="90" y="123"/>
                  <a:pt x="90" y="123"/>
                  <a:pt x="90" y="123"/>
                </a:cubicBezTo>
                <a:cubicBezTo>
                  <a:pt x="88" y="122"/>
                  <a:pt x="88" y="122"/>
                  <a:pt x="88" y="122"/>
                </a:cubicBezTo>
                <a:cubicBezTo>
                  <a:pt x="88" y="122"/>
                  <a:pt x="88" y="122"/>
                  <a:pt x="83" y="117"/>
                </a:cubicBezTo>
                <a:cubicBezTo>
                  <a:pt x="82" y="118"/>
                  <a:pt x="82" y="118"/>
                  <a:pt x="82" y="118"/>
                </a:cubicBezTo>
                <a:cubicBezTo>
                  <a:pt x="83" y="119"/>
                  <a:pt x="83" y="119"/>
                  <a:pt x="83" y="119"/>
                </a:cubicBezTo>
                <a:cubicBezTo>
                  <a:pt x="83" y="119"/>
                  <a:pt x="87" y="114"/>
                  <a:pt x="87" y="106"/>
                </a:cubicBezTo>
                <a:cubicBezTo>
                  <a:pt x="87" y="104"/>
                  <a:pt x="86" y="102"/>
                  <a:pt x="85" y="101"/>
                </a:cubicBezTo>
                <a:cubicBezTo>
                  <a:pt x="83" y="99"/>
                  <a:pt x="80" y="98"/>
                  <a:pt x="77" y="98"/>
                </a:cubicBezTo>
                <a:cubicBezTo>
                  <a:pt x="75" y="97"/>
                  <a:pt x="72" y="96"/>
                  <a:pt x="70" y="96"/>
                </a:cubicBezTo>
                <a:cubicBezTo>
                  <a:pt x="70" y="96"/>
                  <a:pt x="70" y="96"/>
                  <a:pt x="70" y="96"/>
                </a:cubicBezTo>
                <a:cubicBezTo>
                  <a:pt x="70" y="96"/>
                  <a:pt x="70" y="96"/>
                  <a:pt x="70" y="96"/>
                </a:cubicBezTo>
                <a:cubicBezTo>
                  <a:pt x="69" y="96"/>
                  <a:pt x="69" y="96"/>
                  <a:pt x="68" y="96"/>
                </a:cubicBezTo>
                <a:cubicBezTo>
                  <a:pt x="66" y="96"/>
                  <a:pt x="65" y="96"/>
                  <a:pt x="64" y="97"/>
                </a:cubicBezTo>
                <a:cubicBezTo>
                  <a:pt x="62" y="98"/>
                  <a:pt x="61" y="99"/>
                  <a:pt x="61" y="100"/>
                </a:cubicBezTo>
                <a:cubicBezTo>
                  <a:pt x="60" y="101"/>
                  <a:pt x="59" y="101"/>
                  <a:pt x="57" y="101"/>
                </a:cubicBezTo>
                <a:cubicBezTo>
                  <a:pt x="57" y="101"/>
                  <a:pt x="57" y="101"/>
                  <a:pt x="57" y="101"/>
                </a:cubicBezTo>
                <a:cubicBezTo>
                  <a:pt x="57" y="102"/>
                  <a:pt x="57" y="102"/>
                  <a:pt x="57" y="102"/>
                </a:cubicBezTo>
                <a:cubicBezTo>
                  <a:pt x="57" y="102"/>
                  <a:pt x="57" y="102"/>
                  <a:pt x="57" y="102"/>
                </a:cubicBezTo>
                <a:cubicBezTo>
                  <a:pt x="57" y="101"/>
                  <a:pt x="57" y="101"/>
                  <a:pt x="57" y="101"/>
                </a:cubicBezTo>
                <a:cubicBezTo>
                  <a:pt x="57" y="102"/>
                  <a:pt x="57" y="102"/>
                  <a:pt x="57" y="102"/>
                </a:cubicBezTo>
                <a:cubicBezTo>
                  <a:pt x="57" y="102"/>
                  <a:pt x="57" y="102"/>
                  <a:pt x="57" y="102"/>
                </a:cubicBezTo>
                <a:cubicBezTo>
                  <a:pt x="57" y="101"/>
                  <a:pt x="57" y="101"/>
                  <a:pt x="57" y="101"/>
                </a:cubicBezTo>
                <a:cubicBezTo>
                  <a:pt x="57" y="103"/>
                  <a:pt x="57" y="103"/>
                  <a:pt x="57" y="103"/>
                </a:cubicBezTo>
                <a:cubicBezTo>
                  <a:pt x="58" y="102"/>
                  <a:pt x="58" y="102"/>
                  <a:pt x="58" y="102"/>
                </a:cubicBezTo>
                <a:cubicBezTo>
                  <a:pt x="57" y="101"/>
                  <a:pt x="57" y="101"/>
                  <a:pt x="57" y="101"/>
                </a:cubicBezTo>
                <a:cubicBezTo>
                  <a:pt x="57" y="103"/>
                  <a:pt x="57" y="103"/>
                  <a:pt x="57" y="103"/>
                </a:cubicBezTo>
                <a:cubicBezTo>
                  <a:pt x="58" y="102"/>
                  <a:pt x="58" y="102"/>
                  <a:pt x="58" y="102"/>
                </a:cubicBezTo>
                <a:cubicBezTo>
                  <a:pt x="57" y="102"/>
                  <a:pt x="57" y="102"/>
                  <a:pt x="57" y="102"/>
                </a:cubicBezTo>
                <a:cubicBezTo>
                  <a:pt x="58" y="102"/>
                  <a:pt x="58" y="102"/>
                  <a:pt x="58" y="102"/>
                </a:cubicBezTo>
                <a:cubicBezTo>
                  <a:pt x="58" y="102"/>
                  <a:pt x="58" y="102"/>
                  <a:pt x="58" y="102"/>
                </a:cubicBezTo>
                <a:cubicBezTo>
                  <a:pt x="57" y="102"/>
                  <a:pt x="57" y="102"/>
                  <a:pt x="57" y="102"/>
                </a:cubicBezTo>
                <a:cubicBezTo>
                  <a:pt x="58" y="102"/>
                  <a:pt x="58" y="102"/>
                  <a:pt x="58" y="102"/>
                </a:cubicBezTo>
                <a:cubicBezTo>
                  <a:pt x="58" y="102"/>
                  <a:pt x="58" y="101"/>
                  <a:pt x="58" y="101"/>
                </a:cubicBezTo>
                <a:cubicBezTo>
                  <a:pt x="58" y="99"/>
                  <a:pt x="59" y="95"/>
                  <a:pt x="59" y="92"/>
                </a:cubicBezTo>
                <a:cubicBezTo>
                  <a:pt x="60" y="89"/>
                  <a:pt x="60" y="87"/>
                  <a:pt x="60" y="87"/>
                </a:cubicBezTo>
                <a:cubicBezTo>
                  <a:pt x="60" y="86"/>
                  <a:pt x="60" y="86"/>
                  <a:pt x="60" y="86"/>
                </a:cubicBezTo>
                <a:cubicBezTo>
                  <a:pt x="60" y="86"/>
                  <a:pt x="60" y="86"/>
                  <a:pt x="60" y="86"/>
                </a:cubicBezTo>
                <a:cubicBezTo>
                  <a:pt x="60" y="86"/>
                  <a:pt x="60" y="86"/>
                  <a:pt x="52" y="79"/>
                </a:cubicBezTo>
                <a:cubicBezTo>
                  <a:pt x="51" y="78"/>
                  <a:pt x="51" y="78"/>
                  <a:pt x="51" y="78"/>
                </a:cubicBezTo>
                <a:cubicBezTo>
                  <a:pt x="50" y="79"/>
                  <a:pt x="50" y="79"/>
                  <a:pt x="50" y="79"/>
                </a:cubicBezTo>
                <a:cubicBezTo>
                  <a:pt x="50" y="79"/>
                  <a:pt x="50" y="79"/>
                  <a:pt x="41" y="83"/>
                </a:cubicBezTo>
                <a:cubicBezTo>
                  <a:pt x="41" y="84"/>
                  <a:pt x="41" y="84"/>
                  <a:pt x="41" y="84"/>
                </a:cubicBezTo>
                <a:cubicBezTo>
                  <a:pt x="42" y="83"/>
                  <a:pt x="42" y="83"/>
                  <a:pt x="42" y="83"/>
                </a:cubicBezTo>
                <a:cubicBezTo>
                  <a:pt x="42" y="83"/>
                  <a:pt x="42" y="83"/>
                  <a:pt x="38" y="79"/>
                </a:cubicBezTo>
                <a:cubicBezTo>
                  <a:pt x="37" y="80"/>
                  <a:pt x="37" y="80"/>
                  <a:pt x="37" y="80"/>
                </a:cubicBezTo>
                <a:cubicBezTo>
                  <a:pt x="39" y="80"/>
                  <a:pt x="39" y="80"/>
                  <a:pt x="39" y="80"/>
                </a:cubicBezTo>
                <a:cubicBezTo>
                  <a:pt x="39" y="80"/>
                  <a:pt x="39" y="80"/>
                  <a:pt x="39" y="65"/>
                </a:cubicBezTo>
                <a:cubicBezTo>
                  <a:pt x="39" y="65"/>
                  <a:pt x="39" y="65"/>
                  <a:pt x="39" y="65"/>
                </a:cubicBezTo>
                <a:cubicBezTo>
                  <a:pt x="38" y="64"/>
                  <a:pt x="38" y="64"/>
                  <a:pt x="38" y="64"/>
                </a:cubicBezTo>
                <a:cubicBezTo>
                  <a:pt x="38" y="64"/>
                  <a:pt x="38" y="64"/>
                  <a:pt x="34" y="55"/>
                </a:cubicBezTo>
                <a:cubicBezTo>
                  <a:pt x="34" y="54"/>
                  <a:pt x="34" y="54"/>
                  <a:pt x="34" y="54"/>
                </a:cubicBezTo>
                <a:cubicBezTo>
                  <a:pt x="33" y="54"/>
                  <a:pt x="33" y="54"/>
                  <a:pt x="33" y="54"/>
                </a:cubicBezTo>
                <a:cubicBezTo>
                  <a:pt x="33" y="54"/>
                  <a:pt x="33" y="54"/>
                  <a:pt x="24" y="54"/>
                </a:cubicBezTo>
                <a:cubicBezTo>
                  <a:pt x="22" y="54"/>
                  <a:pt x="21" y="55"/>
                  <a:pt x="21" y="55"/>
                </a:cubicBezTo>
                <a:cubicBezTo>
                  <a:pt x="20" y="56"/>
                  <a:pt x="19" y="58"/>
                  <a:pt x="19" y="59"/>
                </a:cubicBezTo>
                <a:cubicBezTo>
                  <a:pt x="18" y="60"/>
                  <a:pt x="18" y="61"/>
                  <a:pt x="18" y="61"/>
                </a:cubicBezTo>
                <a:cubicBezTo>
                  <a:pt x="19" y="61"/>
                  <a:pt x="19" y="61"/>
                  <a:pt x="19" y="61"/>
                </a:cubicBezTo>
                <a:cubicBezTo>
                  <a:pt x="20" y="60"/>
                  <a:pt x="20" y="60"/>
                  <a:pt x="20" y="60"/>
                </a:cubicBezTo>
                <a:cubicBezTo>
                  <a:pt x="20" y="60"/>
                  <a:pt x="20" y="60"/>
                  <a:pt x="14" y="58"/>
                </a:cubicBezTo>
                <a:cubicBezTo>
                  <a:pt x="14" y="60"/>
                  <a:pt x="14" y="60"/>
                  <a:pt x="14" y="60"/>
                </a:cubicBezTo>
                <a:cubicBezTo>
                  <a:pt x="16" y="59"/>
                  <a:pt x="16" y="59"/>
                  <a:pt x="16" y="59"/>
                </a:cubicBezTo>
                <a:cubicBezTo>
                  <a:pt x="15" y="59"/>
                  <a:pt x="15" y="57"/>
                  <a:pt x="14" y="55"/>
                </a:cubicBezTo>
                <a:cubicBezTo>
                  <a:pt x="13" y="54"/>
                  <a:pt x="12" y="52"/>
                  <a:pt x="11" y="51"/>
                </a:cubicBezTo>
                <a:cubicBezTo>
                  <a:pt x="10" y="50"/>
                  <a:pt x="9" y="49"/>
                  <a:pt x="8" y="49"/>
                </a:cubicBezTo>
                <a:cubicBezTo>
                  <a:pt x="7" y="50"/>
                  <a:pt x="7" y="50"/>
                  <a:pt x="7" y="50"/>
                </a:cubicBezTo>
                <a:cubicBezTo>
                  <a:pt x="8" y="49"/>
                  <a:pt x="8" y="49"/>
                  <a:pt x="8" y="49"/>
                </a:cubicBezTo>
                <a:cubicBezTo>
                  <a:pt x="7" y="48"/>
                  <a:pt x="6" y="48"/>
                  <a:pt x="5" y="48"/>
                </a:cubicBezTo>
                <a:cubicBezTo>
                  <a:pt x="4" y="48"/>
                  <a:pt x="3" y="48"/>
                  <a:pt x="3" y="49"/>
                </a:cubicBezTo>
                <a:cubicBezTo>
                  <a:pt x="2" y="49"/>
                  <a:pt x="2" y="49"/>
                  <a:pt x="2" y="50"/>
                </a:cubicBezTo>
                <a:cubicBezTo>
                  <a:pt x="3" y="50"/>
                  <a:pt x="3" y="50"/>
                  <a:pt x="3" y="50"/>
                </a:cubicBezTo>
                <a:cubicBezTo>
                  <a:pt x="5" y="50"/>
                  <a:pt x="5" y="50"/>
                  <a:pt x="5" y="50"/>
                </a:cubicBezTo>
                <a:cubicBezTo>
                  <a:pt x="5" y="50"/>
                  <a:pt x="5" y="50"/>
                  <a:pt x="6" y="41"/>
                </a:cubicBezTo>
                <a:cubicBezTo>
                  <a:pt x="5" y="41"/>
                  <a:pt x="5" y="41"/>
                  <a:pt x="5" y="41"/>
                </a:cubicBezTo>
                <a:cubicBezTo>
                  <a:pt x="6" y="42"/>
                  <a:pt x="6" y="42"/>
                  <a:pt x="6" y="42"/>
                </a:cubicBezTo>
                <a:cubicBezTo>
                  <a:pt x="6" y="42"/>
                  <a:pt x="6" y="42"/>
                  <a:pt x="7" y="41"/>
                </a:cubicBezTo>
                <a:cubicBezTo>
                  <a:pt x="7" y="40"/>
                  <a:pt x="7" y="40"/>
                  <a:pt x="7" y="40"/>
                </a:cubicBezTo>
                <a:cubicBezTo>
                  <a:pt x="7" y="39"/>
                  <a:pt x="7" y="39"/>
                  <a:pt x="7" y="39"/>
                </a:cubicBezTo>
                <a:cubicBezTo>
                  <a:pt x="7" y="39"/>
                  <a:pt x="7" y="39"/>
                  <a:pt x="7" y="34"/>
                </a:cubicBezTo>
                <a:cubicBezTo>
                  <a:pt x="7" y="33"/>
                  <a:pt x="7" y="33"/>
                  <a:pt x="7" y="33"/>
                </a:cubicBezTo>
                <a:cubicBezTo>
                  <a:pt x="6" y="33"/>
                  <a:pt x="6" y="33"/>
                  <a:pt x="6" y="33"/>
                </a:cubicBezTo>
                <a:cubicBezTo>
                  <a:pt x="6" y="33"/>
                  <a:pt x="6" y="33"/>
                  <a:pt x="5" y="33"/>
                </a:cubicBezTo>
                <a:cubicBezTo>
                  <a:pt x="5" y="34"/>
                  <a:pt x="5" y="34"/>
                  <a:pt x="5" y="34"/>
                </a:cubicBezTo>
                <a:cubicBezTo>
                  <a:pt x="6" y="34"/>
                  <a:pt x="6" y="34"/>
                  <a:pt x="6" y="34"/>
                </a:cubicBezTo>
                <a:cubicBezTo>
                  <a:pt x="6" y="34"/>
                  <a:pt x="6" y="34"/>
                  <a:pt x="6" y="25"/>
                </a:cubicBezTo>
                <a:cubicBezTo>
                  <a:pt x="5" y="25"/>
                  <a:pt x="5" y="25"/>
                  <a:pt x="5" y="25"/>
                </a:cubicBezTo>
                <a:cubicBezTo>
                  <a:pt x="5" y="26"/>
                  <a:pt x="5" y="26"/>
                  <a:pt x="5" y="26"/>
                </a:cubicBezTo>
                <a:cubicBezTo>
                  <a:pt x="5" y="26"/>
                  <a:pt x="7" y="25"/>
                  <a:pt x="10" y="25"/>
                </a:cubicBezTo>
                <a:cubicBezTo>
                  <a:pt x="12" y="24"/>
                  <a:pt x="16" y="23"/>
                  <a:pt x="19" y="22"/>
                </a:cubicBezTo>
                <a:cubicBezTo>
                  <a:pt x="19" y="22"/>
                  <a:pt x="19" y="22"/>
                  <a:pt x="19" y="22"/>
                </a:cubicBezTo>
                <a:cubicBezTo>
                  <a:pt x="19" y="22"/>
                  <a:pt x="19" y="22"/>
                  <a:pt x="19" y="22"/>
                </a:cubicBezTo>
                <a:cubicBezTo>
                  <a:pt x="23" y="19"/>
                  <a:pt x="26" y="16"/>
                  <a:pt x="36" y="11"/>
                </a:cubicBezTo>
                <a:cubicBezTo>
                  <a:pt x="36" y="10"/>
                  <a:pt x="36" y="10"/>
                  <a:pt x="36" y="10"/>
                </a:cubicBezTo>
                <a:cubicBezTo>
                  <a:pt x="36" y="11"/>
                  <a:pt x="36" y="11"/>
                  <a:pt x="36" y="11"/>
                </a:cubicBezTo>
                <a:cubicBezTo>
                  <a:pt x="46" y="9"/>
                  <a:pt x="49" y="9"/>
                  <a:pt x="52" y="9"/>
                </a:cubicBezTo>
                <a:cubicBezTo>
                  <a:pt x="52" y="7"/>
                  <a:pt x="52" y="7"/>
                  <a:pt x="52" y="7"/>
                </a:cubicBezTo>
                <a:cubicBezTo>
                  <a:pt x="51" y="6"/>
                  <a:pt x="51" y="6"/>
                  <a:pt x="51" y="6"/>
                </a:cubicBezTo>
                <a:cubicBezTo>
                  <a:pt x="50" y="7"/>
                  <a:pt x="50" y="8"/>
                  <a:pt x="49" y="8"/>
                </a:cubicBezTo>
                <a:cubicBezTo>
                  <a:pt x="49" y="9"/>
                  <a:pt x="49" y="10"/>
                  <a:pt x="48" y="10"/>
                </a:cubicBezTo>
                <a:cubicBezTo>
                  <a:pt x="48" y="11"/>
                  <a:pt x="48" y="11"/>
                  <a:pt x="48" y="11"/>
                </a:cubicBezTo>
                <a:cubicBezTo>
                  <a:pt x="48" y="11"/>
                  <a:pt x="48" y="11"/>
                  <a:pt x="48" y="11"/>
                </a:cubicBezTo>
                <a:cubicBezTo>
                  <a:pt x="48" y="12"/>
                  <a:pt x="48" y="12"/>
                  <a:pt x="48" y="13"/>
                </a:cubicBezTo>
                <a:cubicBezTo>
                  <a:pt x="48" y="15"/>
                  <a:pt x="49" y="17"/>
                  <a:pt x="49" y="17"/>
                </a:cubicBezTo>
                <a:cubicBezTo>
                  <a:pt x="49" y="18"/>
                  <a:pt x="49" y="18"/>
                  <a:pt x="49" y="18"/>
                </a:cubicBezTo>
                <a:cubicBezTo>
                  <a:pt x="50" y="18"/>
                  <a:pt x="50" y="18"/>
                  <a:pt x="50" y="18"/>
                </a:cubicBezTo>
                <a:cubicBezTo>
                  <a:pt x="50" y="18"/>
                  <a:pt x="50" y="18"/>
                  <a:pt x="59" y="19"/>
                </a:cubicBezTo>
                <a:cubicBezTo>
                  <a:pt x="60" y="20"/>
                  <a:pt x="60" y="20"/>
                  <a:pt x="60" y="20"/>
                </a:cubicBezTo>
                <a:cubicBezTo>
                  <a:pt x="60" y="18"/>
                  <a:pt x="60" y="18"/>
                  <a:pt x="60" y="18"/>
                </a:cubicBezTo>
                <a:cubicBezTo>
                  <a:pt x="60" y="18"/>
                  <a:pt x="60" y="18"/>
                  <a:pt x="62" y="13"/>
                </a:cubicBezTo>
                <a:cubicBezTo>
                  <a:pt x="60" y="12"/>
                  <a:pt x="60" y="12"/>
                  <a:pt x="60" y="12"/>
                </a:cubicBezTo>
                <a:cubicBezTo>
                  <a:pt x="60" y="14"/>
                  <a:pt x="60" y="14"/>
                  <a:pt x="60" y="14"/>
                </a:cubicBezTo>
                <a:cubicBezTo>
                  <a:pt x="60" y="14"/>
                  <a:pt x="60" y="14"/>
                  <a:pt x="61" y="14"/>
                </a:cubicBezTo>
                <a:cubicBezTo>
                  <a:pt x="63" y="15"/>
                  <a:pt x="66" y="16"/>
                  <a:pt x="73" y="18"/>
                </a:cubicBezTo>
                <a:cubicBezTo>
                  <a:pt x="74" y="17"/>
                  <a:pt x="74" y="17"/>
                  <a:pt x="74" y="17"/>
                </a:cubicBezTo>
                <a:cubicBezTo>
                  <a:pt x="72" y="16"/>
                  <a:pt x="72" y="16"/>
                  <a:pt x="72" y="16"/>
                </a:cubicBezTo>
                <a:cubicBezTo>
                  <a:pt x="72" y="16"/>
                  <a:pt x="71" y="17"/>
                  <a:pt x="71" y="20"/>
                </a:cubicBezTo>
                <a:cubicBezTo>
                  <a:pt x="71" y="21"/>
                  <a:pt x="72" y="22"/>
                  <a:pt x="73" y="23"/>
                </a:cubicBezTo>
                <a:cubicBezTo>
                  <a:pt x="74" y="24"/>
                  <a:pt x="76" y="25"/>
                  <a:pt x="79" y="25"/>
                </a:cubicBezTo>
                <a:cubicBezTo>
                  <a:pt x="79" y="23"/>
                  <a:pt x="79" y="23"/>
                  <a:pt x="79" y="23"/>
                </a:cubicBezTo>
                <a:cubicBezTo>
                  <a:pt x="79" y="25"/>
                  <a:pt x="79" y="25"/>
                  <a:pt x="79" y="25"/>
                </a:cubicBezTo>
                <a:cubicBezTo>
                  <a:pt x="79" y="25"/>
                  <a:pt x="80" y="25"/>
                  <a:pt x="80" y="25"/>
                </a:cubicBezTo>
                <a:cubicBezTo>
                  <a:pt x="86" y="25"/>
                  <a:pt x="91" y="22"/>
                  <a:pt x="96" y="18"/>
                </a:cubicBezTo>
                <a:cubicBezTo>
                  <a:pt x="100" y="15"/>
                  <a:pt x="103" y="12"/>
                  <a:pt x="103" y="12"/>
                </a:cubicBezTo>
                <a:cubicBezTo>
                  <a:pt x="102" y="11"/>
                  <a:pt x="102" y="11"/>
                  <a:pt x="102" y="11"/>
                </a:cubicBezTo>
                <a:cubicBezTo>
                  <a:pt x="102" y="13"/>
                  <a:pt x="102" y="13"/>
                  <a:pt x="102" y="13"/>
                </a:cubicBezTo>
                <a:cubicBezTo>
                  <a:pt x="102" y="13"/>
                  <a:pt x="102" y="13"/>
                  <a:pt x="107" y="14"/>
                </a:cubicBezTo>
                <a:cubicBezTo>
                  <a:pt x="107" y="14"/>
                  <a:pt x="107" y="14"/>
                  <a:pt x="107" y="14"/>
                </a:cubicBezTo>
                <a:cubicBezTo>
                  <a:pt x="107" y="14"/>
                  <a:pt x="107" y="14"/>
                  <a:pt x="107" y="14"/>
                </a:cubicBezTo>
                <a:cubicBezTo>
                  <a:pt x="107" y="14"/>
                  <a:pt x="107" y="14"/>
                  <a:pt x="112" y="14"/>
                </a:cubicBezTo>
                <a:cubicBezTo>
                  <a:pt x="114" y="14"/>
                  <a:pt x="114" y="14"/>
                  <a:pt x="114" y="14"/>
                </a:cubicBezTo>
                <a:cubicBezTo>
                  <a:pt x="113" y="12"/>
                  <a:pt x="113" y="12"/>
                  <a:pt x="113" y="12"/>
                </a:cubicBezTo>
                <a:cubicBezTo>
                  <a:pt x="113" y="12"/>
                  <a:pt x="113" y="12"/>
                  <a:pt x="113" y="12"/>
                </a:cubicBezTo>
                <a:cubicBezTo>
                  <a:pt x="113" y="12"/>
                  <a:pt x="112" y="10"/>
                  <a:pt x="112" y="8"/>
                </a:cubicBezTo>
                <a:cubicBezTo>
                  <a:pt x="112" y="7"/>
                  <a:pt x="113" y="6"/>
                  <a:pt x="113" y="6"/>
                </a:cubicBezTo>
                <a:cubicBezTo>
                  <a:pt x="113" y="5"/>
                  <a:pt x="114" y="5"/>
                  <a:pt x="115" y="5"/>
                </a:cubicBezTo>
                <a:cubicBezTo>
                  <a:pt x="115" y="4"/>
                  <a:pt x="115" y="4"/>
                  <a:pt x="115" y="4"/>
                </a:cubicBezTo>
                <a:cubicBezTo>
                  <a:pt x="115" y="4"/>
                  <a:pt x="115" y="4"/>
                  <a:pt x="115" y="4"/>
                </a:cubicBezTo>
                <a:cubicBezTo>
                  <a:pt x="116" y="4"/>
                  <a:pt x="116" y="4"/>
                  <a:pt x="116" y="4"/>
                </a:cubicBezTo>
                <a:cubicBezTo>
                  <a:pt x="116" y="4"/>
                  <a:pt x="116" y="4"/>
                  <a:pt x="116" y="4"/>
                </a:cubicBezTo>
                <a:cubicBezTo>
                  <a:pt x="116" y="4"/>
                  <a:pt x="117" y="5"/>
                  <a:pt x="117" y="6"/>
                </a:cubicBezTo>
                <a:cubicBezTo>
                  <a:pt x="117" y="7"/>
                  <a:pt x="117" y="7"/>
                  <a:pt x="117" y="7"/>
                </a:cubicBezTo>
                <a:cubicBezTo>
                  <a:pt x="117" y="7"/>
                  <a:pt x="117" y="7"/>
                  <a:pt x="117" y="7"/>
                </a:cubicBezTo>
                <a:cubicBezTo>
                  <a:pt x="117" y="9"/>
                  <a:pt x="117" y="9"/>
                  <a:pt x="117" y="9"/>
                </a:cubicBezTo>
                <a:cubicBezTo>
                  <a:pt x="118" y="9"/>
                  <a:pt x="118" y="9"/>
                  <a:pt x="118" y="9"/>
                </a:cubicBezTo>
                <a:cubicBezTo>
                  <a:pt x="118" y="9"/>
                  <a:pt x="118" y="9"/>
                  <a:pt x="122" y="9"/>
                </a:cubicBezTo>
                <a:cubicBezTo>
                  <a:pt x="123" y="9"/>
                  <a:pt x="123" y="9"/>
                  <a:pt x="123" y="9"/>
                </a:cubicBezTo>
                <a:cubicBezTo>
                  <a:pt x="123" y="8"/>
                  <a:pt x="123" y="8"/>
                  <a:pt x="123" y="8"/>
                </a:cubicBezTo>
                <a:cubicBezTo>
                  <a:pt x="124" y="8"/>
                  <a:pt x="124" y="8"/>
                  <a:pt x="124" y="8"/>
                </a:cubicBezTo>
                <a:cubicBezTo>
                  <a:pt x="124" y="8"/>
                  <a:pt x="126" y="6"/>
                  <a:pt x="128" y="5"/>
                </a:cubicBezTo>
                <a:cubicBezTo>
                  <a:pt x="130" y="4"/>
                  <a:pt x="133" y="3"/>
                  <a:pt x="135" y="3"/>
                </a:cubicBezTo>
                <a:cubicBezTo>
                  <a:pt x="135" y="3"/>
                  <a:pt x="135" y="3"/>
                  <a:pt x="135" y="3"/>
                </a:cubicBezTo>
                <a:cubicBezTo>
                  <a:pt x="135" y="3"/>
                  <a:pt x="135" y="3"/>
                  <a:pt x="135" y="3"/>
                </a:cubicBezTo>
                <a:cubicBezTo>
                  <a:pt x="135" y="3"/>
                  <a:pt x="135" y="3"/>
                  <a:pt x="135" y="3"/>
                </a:cubicBezTo>
                <a:cubicBezTo>
                  <a:pt x="135" y="3"/>
                  <a:pt x="135" y="3"/>
                  <a:pt x="135" y="3"/>
                </a:cubicBezTo>
                <a:cubicBezTo>
                  <a:pt x="135" y="3"/>
                  <a:pt x="135" y="3"/>
                  <a:pt x="135" y="3"/>
                </a:cubicBezTo>
                <a:cubicBezTo>
                  <a:pt x="135" y="3"/>
                  <a:pt x="135" y="3"/>
                  <a:pt x="135" y="3"/>
                </a:cubicBezTo>
                <a:cubicBezTo>
                  <a:pt x="135" y="3"/>
                  <a:pt x="135" y="3"/>
                  <a:pt x="135" y="3"/>
                </a:cubicBezTo>
                <a:cubicBezTo>
                  <a:pt x="135" y="3"/>
                  <a:pt x="135" y="3"/>
                  <a:pt x="135" y="3"/>
                </a:cubicBezTo>
                <a:cubicBezTo>
                  <a:pt x="135" y="4"/>
                  <a:pt x="134" y="6"/>
                  <a:pt x="133" y="8"/>
                </a:cubicBezTo>
                <a:cubicBezTo>
                  <a:pt x="133" y="8"/>
                  <a:pt x="133" y="9"/>
                  <a:pt x="132" y="10"/>
                </a:cubicBezTo>
                <a:cubicBezTo>
                  <a:pt x="132" y="10"/>
                  <a:pt x="132" y="10"/>
                  <a:pt x="132" y="10"/>
                </a:cubicBezTo>
                <a:cubicBezTo>
                  <a:pt x="131" y="13"/>
                  <a:pt x="131" y="13"/>
                  <a:pt x="131" y="13"/>
                </a:cubicBezTo>
                <a:cubicBezTo>
                  <a:pt x="133" y="13"/>
                  <a:pt x="133" y="13"/>
                  <a:pt x="133" y="13"/>
                </a:cubicBezTo>
                <a:cubicBezTo>
                  <a:pt x="133" y="13"/>
                  <a:pt x="133" y="13"/>
                  <a:pt x="140" y="13"/>
                </a:cubicBezTo>
                <a:cubicBezTo>
                  <a:pt x="141" y="13"/>
                  <a:pt x="141" y="13"/>
                  <a:pt x="141" y="13"/>
                </a:cubicBezTo>
                <a:cubicBezTo>
                  <a:pt x="141" y="12"/>
                  <a:pt x="141" y="12"/>
                  <a:pt x="141" y="12"/>
                </a:cubicBezTo>
                <a:cubicBezTo>
                  <a:pt x="141" y="11"/>
                  <a:pt x="141" y="11"/>
                  <a:pt x="141" y="11"/>
                </a:cubicBezTo>
                <a:cubicBezTo>
                  <a:pt x="142" y="11"/>
                  <a:pt x="142" y="9"/>
                  <a:pt x="143" y="8"/>
                </a:cubicBezTo>
                <a:cubicBezTo>
                  <a:pt x="144" y="7"/>
                  <a:pt x="144" y="7"/>
                  <a:pt x="145" y="6"/>
                </a:cubicBezTo>
                <a:cubicBezTo>
                  <a:pt x="145" y="6"/>
                  <a:pt x="145" y="6"/>
                  <a:pt x="146" y="6"/>
                </a:cubicBezTo>
                <a:cubicBezTo>
                  <a:pt x="146" y="6"/>
                  <a:pt x="146" y="6"/>
                  <a:pt x="146" y="6"/>
                </a:cubicBezTo>
                <a:cubicBezTo>
                  <a:pt x="147" y="4"/>
                  <a:pt x="147" y="4"/>
                  <a:pt x="147" y="4"/>
                </a:cubicBezTo>
                <a:cubicBezTo>
                  <a:pt x="146" y="5"/>
                  <a:pt x="146" y="5"/>
                  <a:pt x="146" y="5"/>
                </a:cubicBezTo>
                <a:cubicBezTo>
                  <a:pt x="146" y="6"/>
                  <a:pt x="146" y="6"/>
                  <a:pt x="146" y="7"/>
                </a:cubicBezTo>
                <a:cubicBezTo>
                  <a:pt x="146" y="8"/>
                  <a:pt x="146" y="10"/>
                  <a:pt x="145" y="11"/>
                </a:cubicBezTo>
                <a:cubicBezTo>
                  <a:pt x="145" y="12"/>
                  <a:pt x="145" y="12"/>
                  <a:pt x="144" y="12"/>
                </a:cubicBezTo>
                <a:cubicBezTo>
                  <a:pt x="144" y="13"/>
                  <a:pt x="144" y="13"/>
                  <a:pt x="144" y="13"/>
                </a:cubicBezTo>
                <a:cubicBezTo>
                  <a:pt x="144" y="13"/>
                  <a:pt x="144" y="13"/>
                  <a:pt x="144" y="13"/>
                </a:cubicBezTo>
                <a:cubicBezTo>
                  <a:pt x="143" y="15"/>
                  <a:pt x="143" y="15"/>
                  <a:pt x="143" y="15"/>
                </a:cubicBezTo>
                <a:cubicBezTo>
                  <a:pt x="145" y="15"/>
                  <a:pt x="145" y="15"/>
                  <a:pt x="145" y="15"/>
                </a:cubicBezTo>
                <a:cubicBezTo>
                  <a:pt x="145" y="15"/>
                  <a:pt x="145" y="15"/>
                  <a:pt x="152" y="18"/>
                </a:cubicBezTo>
                <a:cubicBezTo>
                  <a:pt x="152" y="17"/>
                  <a:pt x="152" y="17"/>
                  <a:pt x="152" y="17"/>
                </a:cubicBezTo>
                <a:cubicBezTo>
                  <a:pt x="151" y="17"/>
                  <a:pt x="151" y="17"/>
                  <a:pt x="151" y="17"/>
                </a:cubicBezTo>
                <a:cubicBezTo>
                  <a:pt x="151" y="17"/>
                  <a:pt x="151" y="19"/>
                  <a:pt x="152" y="21"/>
                </a:cubicBezTo>
                <a:cubicBezTo>
                  <a:pt x="152" y="22"/>
                  <a:pt x="153" y="23"/>
                  <a:pt x="154" y="23"/>
                </a:cubicBezTo>
                <a:cubicBezTo>
                  <a:pt x="155" y="24"/>
                  <a:pt x="156" y="25"/>
                  <a:pt x="158" y="25"/>
                </a:cubicBezTo>
                <a:cubicBezTo>
                  <a:pt x="158" y="23"/>
                  <a:pt x="158" y="23"/>
                  <a:pt x="158" y="23"/>
                </a:cubicBezTo>
                <a:cubicBezTo>
                  <a:pt x="157" y="25"/>
                  <a:pt x="157" y="25"/>
                  <a:pt x="157" y="25"/>
                </a:cubicBezTo>
                <a:cubicBezTo>
                  <a:pt x="158" y="25"/>
                  <a:pt x="159" y="25"/>
                  <a:pt x="159" y="25"/>
                </a:cubicBezTo>
                <a:cubicBezTo>
                  <a:pt x="161" y="25"/>
                  <a:pt x="163" y="24"/>
                  <a:pt x="164" y="24"/>
                </a:cubicBezTo>
                <a:cubicBezTo>
                  <a:pt x="166" y="24"/>
                  <a:pt x="167" y="23"/>
                  <a:pt x="168" y="23"/>
                </a:cubicBezTo>
                <a:cubicBezTo>
                  <a:pt x="168" y="23"/>
                  <a:pt x="169" y="23"/>
                  <a:pt x="169" y="23"/>
                </a:cubicBezTo>
                <a:cubicBezTo>
                  <a:pt x="169" y="23"/>
                  <a:pt x="169" y="23"/>
                  <a:pt x="169" y="23"/>
                </a:cubicBezTo>
                <a:cubicBezTo>
                  <a:pt x="170" y="23"/>
                  <a:pt x="170" y="23"/>
                  <a:pt x="170" y="23"/>
                </a:cubicBezTo>
                <a:cubicBezTo>
                  <a:pt x="171" y="23"/>
                  <a:pt x="172" y="24"/>
                  <a:pt x="172" y="24"/>
                </a:cubicBezTo>
                <a:cubicBezTo>
                  <a:pt x="172" y="24"/>
                  <a:pt x="172" y="25"/>
                  <a:pt x="172" y="25"/>
                </a:cubicBezTo>
                <a:cubicBezTo>
                  <a:pt x="172" y="25"/>
                  <a:pt x="172" y="25"/>
                  <a:pt x="172" y="25"/>
                </a:cubicBezTo>
                <a:cubicBezTo>
                  <a:pt x="172" y="25"/>
                  <a:pt x="172" y="25"/>
                  <a:pt x="172" y="25"/>
                </a:cubicBezTo>
                <a:cubicBezTo>
                  <a:pt x="172" y="25"/>
                  <a:pt x="172" y="25"/>
                  <a:pt x="172" y="25"/>
                </a:cubicBezTo>
                <a:cubicBezTo>
                  <a:pt x="172" y="25"/>
                  <a:pt x="172" y="25"/>
                  <a:pt x="172" y="25"/>
                </a:cubicBezTo>
                <a:cubicBezTo>
                  <a:pt x="172" y="25"/>
                  <a:pt x="172" y="25"/>
                  <a:pt x="172" y="25"/>
                </a:cubicBezTo>
                <a:cubicBezTo>
                  <a:pt x="172" y="25"/>
                  <a:pt x="172" y="25"/>
                  <a:pt x="172" y="25"/>
                </a:cubicBezTo>
                <a:cubicBezTo>
                  <a:pt x="172" y="25"/>
                  <a:pt x="172" y="25"/>
                  <a:pt x="172" y="25"/>
                </a:cubicBezTo>
                <a:cubicBezTo>
                  <a:pt x="172" y="26"/>
                  <a:pt x="172" y="26"/>
                  <a:pt x="172" y="26"/>
                </a:cubicBezTo>
                <a:cubicBezTo>
                  <a:pt x="173" y="27"/>
                  <a:pt x="173" y="27"/>
                  <a:pt x="173" y="27"/>
                </a:cubicBezTo>
                <a:cubicBezTo>
                  <a:pt x="173" y="27"/>
                  <a:pt x="173" y="27"/>
                  <a:pt x="178" y="34"/>
                </a:cubicBezTo>
                <a:cubicBezTo>
                  <a:pt x="178" y="34"/>
                  <a:pt x="178" y="34"/>
                  <a:pt x="178" y="34"/>
                </a:cubicBezTo>
                <a:cubicBezTo>
                  <a:pt x="179" y="34"/>
                  <a:pt x="179" y="34"/>
                  <a:pt x="179" y="34"/>
                </a:cubicBezTo>
                <a:cubicBezTo>
                  <a:pt x="179" y="34"/>
                  <a:pt x="179" y="34"/>
                  <a:pt x="179" y="34"/>
                </a:cubicBezTo>
                <a:cubicBezTo>
                  <a:pt x="179" y="34"/>
                  <a:pt x="179" y="34"/>
                  <a:pt x="179" y="34"/>
                </a:cubicBezTo>
                <a:cubicBezTo>
                  <a:pt x="179" y="34"/>
                  <a:pt x="179" y="34"/>
                  <a:pt x="179" y="34"/>
                </a:cubicBezTo>
                <a:cubicBezTo>
                  <a:pt x="179" y="34"/>
                  <a:pt x="179" y="34"/>
                  <a:pt x="179" y="34"/>
                </a:cubicBezTo>
                <a:cubicBezTo>
                  <a:pt x="179" y="34"/>
                  <a:pt x="179" y="34"/>
                  <a:pt x="179" y="34"/>
                </a:cubicBezTo>
                <a:cubicBezTo>
                  <a:pt x="179" y="34"/>
                  <a:pt x="183" y="34"/>
                  <a:pt x="186" y="38"/>
                </a:cubicBezTo>
                <a:cubicBezTo>
                  <a:pt x="187" y="38"/>
                  <a:pt x="187" y="38"/>
                  <a:pt x="187" y="39"/>
                </a:cubicBezTo>
                <a:cubicBezTo>
                  <a:pt x="187" y="39"/>
                  <a:pt x="186" y="40"/>
                  <a:pt x="185" y="41"/>
                </a:cubicBezTo>
                <a:cubicBezTo>
                  <a:pt x="185" y="42"/>
                  <a:pt x="183" y="43"/>
                  <a:pt x="182" y="44"/>
                </a:cubicBezTo>
                <a:cubicBezTo>
                  <a:pt x="181" y="45"/>
                  <a:pt x="181" y="46"/>
                  <a:pt x="181" y="47"/>
                </a:cubicBezTo>
                <a:cubicBezTo>
                  <a:pt x="181" y="49"/>
                  <a:pt x="182" y="51"/>
                  <a:pt x="182" y="51"/>
                </a:cubicBezTo>
                <a:cubicBezTo>
                  <a:pt x="183" y="50"/>
                  <a:pt x="183" y="50"/>
                  <a:pt x="183" y="50"/>
                </a:cubicBezTo>
                <a:cubicBezTo>
                  <a:pt x="182" y="50"/>
                  <a:pt x="182" y="50"/>
                  <a:pt x="182" y="50"/>
                </a:cubicBezTo>
                <a:cubicBezTo>
                  <a:pt x="182" y="50"/>
                  <a:pt x="182" y="50"/>
                  <a:pt x="180" y="57"/>
                </a:cubicBezTo>
                <a:cubicBezTo>
                  <a:pt x="182" y="57"/>
                  <a:pt x="182" y="57"/>
                  <a:pt x="182" y="57"/>
                </a:cubicBezTo>
                <a:cubicBezTo>
                  <a:pt x="182" y="55"/>
                  <a:pt x="182" y="55"/>
                  <a:pt x="182" y="55"/>
                </a:cubicBezTo>
                <a:cubicBezTo>
                  <a:pt x="182" y="55"/>
                  <a:pt x="180" y="55"/>
                  <a:pt x="179" y="56"/>
                </a:cubicBezTo>
                <a:cubicBezTo>
                  <a:pt x="178" y="56"/>
                  <a:pt x="177" y="56"/>
                  <a:pt x="176" y="57"/>
                </a:cubicBezTo>
                <a:cubicBezTo>
                  <a:pt x="175" y="57"/>
                  <a:pt x="174" y="58"/>
                  <a:pt x="174" y="59"/>
                </a:cubicBezTo>
                <a:cubicBezTo>
                  <a:pt x="175" y="60"/>
                  <a:pt x="175" y="60"/>
                  <a:pt x="175" y="60"/>
                </a:cubicBezTo>
                <a:cubicBezTo>
                  <a:pt x="174" y="59"/>
                  <a:pt x="174" y="59"/>
                  <a:pt x="174" y="59"/>
                </a:cubicBezTo>
                <a:cubicBezTo>
                  <a:pt x="173" y="60"/>
                  <a:pt x="172" y="61"/>
                  <a:pt x="172" y="62"/>
                </a:cubicBezTo>
                <a:cubicBezTo>
                  <a:pt x="172" y="63"/>
                  <a:pt x="172" y="64"/>
                  <a:pt x="173" y="65"/>
                </a:cubicBezTo>
                <a:cubicBezTo>
                  <a:pt x="174" y="65"/>
                  <a:pt x="174" y="66"/>
                  <a:pt x="175" y="66"/>
                </a:cubicBezTo>
                <a:cubicBezTo>
                  <a:pt x="176" y="66"/>
                  <a:pt x="176" y="67"/>
                  <a:pt x="176" y="67"/>
                </a:cubicBezTo>
                <a:cubicBezTo>
                  <a:pt x="177" y="65"/>
                  <a:pt x="177" y="65"/>
                  <a:pt x="177" y="65"/>
                </a:cubicBezTo>
                <a:cubicBezTo>
                  <a:pt x="176" y="66"/>
                  <a:pt x="176" y="66"/>
                  <a:pt x="176" y="66"/>
                </a:cubicBezTo>
                <a:cubicBezTo>
                  <a:pt x="176" y="66"/>
                  <a:pt x="181" y="69"/>
                  <a:pt x="187" y="69"/>
                </a:cubicBezTo>
                <a:cubicBezTo>
                  <a:pt x="187" y="68"/>
                  <a:pt x="187" y="68"/>
                  <a:pt x="187" y="68"/>
                </a:cubicBezTo>
                <a:cubicBezTo>
                  <a:pt x="187" y="69"/>
                  <a:pt x="187" y="69"/>
                  <a:pt x="187" y="69"/>
                </a:cubicBezTo>
                <a:cubicBezTo>
                  <a:pt x="188" y="70"/>
                  <a:pt x="189" y="70"/>
                  <a:pt x="190" y="70"/>
                </a:cubicBezTo>
                <a:cubicBezTo>
                  <a:pt x="192" y="70"/>
                  <a:pt x="194" y="69"/>
                  <a:pt x="195" y="69"/>
                </a:cubicBezTo>
                <a:cubicBezTo>
                  <a:pt x="196" y="69"/>
                  <a:pt x="197" y="68"/>
                  <a:pt x="197" y="68"/>
                </a:cubicBezTo>
                <a:cubicBezTo>
                  <a:pt x="198" y="68"/>
                  <a:pt x="198" y="68"/>
                  <a:pt x="198" y="68"/>
                </a:cubicBezTo>
                <a:cubicBezTo>
                  <a:pt x="198" y="68"/>
                  <a:pt x="198" y="68"/>
                  <a:pt x="198" y="68"/>
                </a:cubicBezTo>
                <a:cubicBezTo>
                  <a:pt x="198" y="68"/>
                  <a:pt x="198" y="68"/>
                  <a:pt x="198" y="68"/>
                </a:cubicBezTo>
                <a:cubicBezTo>
                  <a:pt x="198" y="68"/>
                  <a:pt x="198" y="68"/>
                  <a:pt x="198" y="68"/>
                </a:cubicBezTo>
                <a:cubicBezTo>
                  <a:pt x="198" y="68"/>
                  <a:pt x="198" y="68"/>
                  <a:pt x="198" y="68"/>
                </a:cubicBezTo>
                <a:cubicBezTo>
                  <a:pt x="198" y="68"/>
                  <a:pt x="198" y="68"/>
                  <a:pt x="198" y="68"/>
                </a:cubicBezTo>
                <a:cubicBezTo>
                  <a:pt x="198" y="68"/>
                  <a:pt x="198" y="68"/>
                  <a:pt x="198" y="68"/>
                </a:cubicBezTo>
                <a:cubicBezTo>
                  <a:pt x="198" y="68"/>
                  <a:pt x="198" y="68"/>
                  <a:pt x="198" y="68"/>
                </a:cubicBezTo>
                <a:cubicBezTo>
                  <a:pt x="198" y="66"/>
                  <a:pt x="198" y="66"/>
                  <a:pt x="198" y="66"/>
                </a:cubicBezTo>
                <a:cubicBezTo>
                  <a:pt x="197" y="67"/>
                  <a:pt x="197" y="67"/>
                  <a:pt x="197" y="67"/>
                </a:cubicBezTo>
                <a:cubicBezTo>
                  <a:pt x="198" y="71"/>
                  <a:pt x="200" y="74"/>
                  <a:pt x="203" y="77"/>
                </a:cubicBezTo>
                <a:cubicBezTo>
                  <a:pt x="205" y="80"/>
                  <a:pt x="208" y="82"/>
                  <a:pt x="211" y="83"/>
                </a:cubicBezTo>
                <a:cubicBezTo>
                  <a:pt x="212" y="81"/>
                  <a:pt x="212" y="81"/>
                  <a:pt x="212" y="81"/>
                </a:cubicBezTo>
                <a:cubicBezTo>
                  <a:pt x="211" y="80"/>
                  <a:pt x="211" y="80"/>
                  <a:pt x="211" y="80"/>
                </a:cubicBezTo>
                <a:cubicBezTo>
                  <a:pt x="210" y="81"/>
                  <a:pt x="209" y="82"/>
                  <a:pt x="208" y="83"/>
                </a:cubicBezTo>
                <a:cubicBezTo>
                  <a:pt x="207" y="83"/>
                  <a:pt x="206" y="84"/>
                  <a:pt x="206" y="84"/>
                </a:cubicBezTo>
                <a:cubicBezTo>
                  <a:pt x="205" y="85"/>
                  <a:pt x="205" y="86"/>
                  <a:pt x="205" y="87"/>
                </a:cubicBezTo>
                <a:cubicBezTo>
                  <a:pt x="205" y="89"/>
                  <a:pt x="205" y="90"/>
                  <a:pt x="206" y="91"/>
                </a:cubicBezTo>
                <a:cubicBezTo>
                  <a:pt x="207" y="92"/>
                  <a:pt x="208" y="93"/>
                  <a:pt x="208" y="93"/>
                </a:cubicBezTo>
                <a:cubicBezTo>
                  <a:pt x="210" y="93"/>
                  <a:pt x="211" y="93"/>
                  <a:pt x="211" y="93"/>
                </a:cubicBezTo>
                <a:cubicBezTo>
                  <a:pt x="212" y="93"/>
                  <a:pt x="213" y="93"/>
                  <a:pt x="213" y="94"/>
                </a:cubicBezTo>
                <a:cubicBezTo>
                  <a:pt x="213" y="94"/>
                  <a:pt x="213" y="94"/>
                  <a:pt x="213" y="94"/>
                </a:cubicBezTo>
                <a:cubicBezTo>
                  <a:pt x="213" y="94"/>
                  <a:pt x="213" y="94"/>
                  <a:pt x="213" y="94"/>
                </a:cubicBezTo>
                <a:lnTo>
                  <a:pt x="214" y="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0" name="Luxembourg"/>
          <p:cNvSpPr>
            <a:spLocks/>
          </p:cNvSpPr>
          <p:nvPr/>
        </p:nvSpPr>
        <p:spPr bwMode="auto">
          <a:xfrm>
            <a:off x="4169953" y="3680129"/>
            <a:ext cx="37194" cy="53536"/>
          </a:xfrm>
          <a:custGeom>
            <a:avLst/>
            <a:gdLst>
              <a:gd name="T0" fmla="*/ 46 w 47"/>
              <a:gd name="T1" fmla="*/ 41 h 68"/>
              <a:gd name="T2" fmla="*/ 38 w 47"/>
              <a:gd name="T3" fmla="*/ 29 h 68"/>
              <a:gd name="T4" fmla="*/ 26 w 47"/>
              <a:gd name="T5" fmla="*/ 7 h 68"/>
              <a:gd name="T6" fmla="*/ 26 w 47"/>
              <a:gd name="T7" fmla="*/ 3 h 68"/>
              <a:gd name="T8" fmla="*/ 14 w 47"/>
              <a:gd name="T9" fmla="*/ 0 h 68"/>
              <a:gd name="T10" fmla="*/ 4 w 47"/>
              <a:gd name="T11" fmla="*/ 19 h 68"/>
              <a:gd name="T12" fmla="*/ 0 w 47"/>
              <a:gd name="T13" fmla="*/ 21 h 68"/>
              <a:gd name="T14" fmla="*/ 5 w 47"/>
              <a:gd name="T15" fmla="*/ 46 h 68"/>
              <a:gd name="T16" fmla="*/ 1 w 47"/>
              <a:gd name="T17" fmla="*/ 57 h 68"/>
              <a:gd name="T18" fmla="*/ 0 w 47"/>
              <a:gd name="T19" fmla="*/ 57 h 68"/>
              <a:gd name="T20" fmla="*/ 7 w 47"/>
              <a:gd name="T21" fmla="*/ 60 h 68"/>
              <a:gd name="T22" fmla="*/ 14 w 47"/>
              <a:gd name="T23" fmla="*/ 67 h 68"/>
              <a:gd name="T24" fmla="*/ 24 w 47"/>
              <a:gd name="T25" fmla="*/ 61 h 68"/>
              <a:gd name="T26" fmla="*/ 31 w 47"/>
              <a:gd name="T27" fmla="*/ 64 h 68"/>
              <a:gd name="T28" fmla="*/ 37 w 47"/>
              <a:gd name="T29" fmla="*/ 63 h 68"/>
              <a:gd name="T30" fmla="*/ 35 w 47"/>
              <a:gd name="T31" fmla="*/ 59 h 68"/>
              <a:gd name="T32" fmla="*/ 37 w 47"/>
              <a:gd name="T33" fmla="*/ 51 h 68"/>
              <a:gd name="T34" fmla="*/ 46 w 47"/>
              <a:gd name="T35" fmla="*/ 4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8">
                <a:moveTo>
                  <a:pt x="46" y="41"/>
                </a:moveTo>
                <a:cubicBezTo>
                  <a:pt x="47" y="30"/>
                  <a:pt x="39" y="36"/>
                  <a:pt x="38" y="29"/>
                </a:cubicBezTo>
                <a:cubicBezTo>
                  <a:pt x="31" y="30"/>
                  <a:pt x="26" y="17"/>
                  <a:pt x="26" y="7"/>
                </a:cubicBezTo>
                <a:cubicBezTo>
                  <a:pt x="26" y="3"/>
                  <a:pt x="26" y="3"/>
                  <a:pt x="26" y="3"/>
                </a:cubicBezTo>
                <a:cubicBezTo>
                  <a:pt x="14" y="0"/>
                  <a:pt x="14" y="0"/>
                  <a:pt x="14" y="0"/>
                </a:cubicBezTo>
                <a:cubicBezTo>
                  <a:pt x="4" y="19"/>
                  <a:pt x="4" y="19"/>
                  <a:pt x="4" y="19"/>
                </a:cubicBezTo>
                <a:cubicBezTo>
                  <a:pt x="0" y="21"/>
                  <a:pt x="0" y="21"/>
                  <a:pt x="0" y="21"/>
                </a:cubicBezTo>
                <a:cubicBezTo>
                  <a:pt x="5" y="46"/>
                  <a:pt x="5" y="46"/>
                  <a:pt x="5" y="46"/>
                </a:cubicBezTo>
                <a:cubicBezTo>
                  <a:pt x="1" y="57"/>
                  <a:pt x="1" y="57"/>
                  <a:pt x="1" y="57"/>
                </a:cubicBezTo>
                <a:cubicBezTo>
                  <a:pt x="0" y="57"/>
                  <a:pt x="0" y="57"/>
                  <a:pt x="0" y="57"/>
                </a:cubicBezTo>
                <a:cubicBezTo>
                  <a:pt x="7" y="60"/>
                  <a:pt x="7" y="60"/>
                  <a:pt x="7" y="60"/>
                </a:cubicBezTo>
                <a:cubicBezTo>
                  <a:pt x="7" y="60"/>
                  <a:pt x="7" y="68"/>
                  <a:pt x="14" y="67"/>
                </a:cubicBezTo>
                <a:cubicBezTo>
                  <a:pt x="23" y="67"/>
                  <a:pt x="20" y="60"/>
                  <a:pt x="24" y="61"/>
                </a:cubicBezTo>
                <a:cubicBezTo>
                  <a:pt x="29" y="61"/>
                  <a:pt x="29" y="64"/>
                  <a:pt x="31" y="64"/>
                </a:cubicBezTo>
                <a:cubicBezTo>
                  <a:pt x="33" y="64"/>
                  <a:pt x="34" y="64"/>
                  <a:pt x="37" y="63"/>
                </a:cubicBezTo>
                <a:cubicBezTo>
                  <a:pt x="35" y="63"/>
                  <a:pt x="35" y="61"/>
                  <a:pt x="35" y="59"/>
                </a:cubicBezTo>
                <a:cubicBezTo>
                  <a:pt x="35" y="56"/>
                  <a:pt x="34" y="52"/>
                  <a:pt x="37" y="51"/>
                </a:cubicBezTo>
                <a:cubicBezTo>
                  <a:pt x="38" y="49"/>
                  <a:pt x="45" y="42"/>
                  <a:pt x="46" y="41"/>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61" name="Freeform 10"/>
          <p:cNvSpPr>
            <a:spLocks/>
          </p:cNvSpPr>
          <p:nvPr/>
        </p:nvSpPr>
        <p:spPr bwMode="auto">
          <a:xfrm>
            <a:off x="4163754" y="3679002"/>
            <a:ext cx="43957" cy="55790"/>
          </a:xfrm>
          <a:custGeom>
            <a:avLst/>
            <a:gdLst>
              <a:gd name="T0" fmla="*/ 56 w 56"/>
              <a:gd name="T1" fmla="*/ 40 h 70"/>
              <a:gd name="T2" fmla="*/ 48 w 56"/>
              <a:gd name="T3" fmla="*/ 31 h 70"/>
              <a:gd name="T4" fmla="*/ 46 w 56"/>
              <a:gd name="T5" fmla="*/ 28 h 70"/>
              <a:gd name="T6" fmla="*/ 37 w 56"/>
              <a:gd name="T7" fmla="*/ 19 h 70"/>
              <a:gd name="T8" fmla="*/ 35 w 56"/>
              <a:gd name="T9" fmla="*/ 3 h 70"/>
              <a:gd name="T10" fmla="*/ 21 w 56"/>
              <a:gd name="T11" fmla="*/ 0 h 70"/>
              <a:gd name="T12" fmla="*/ 12 w 56"/>
              <a:gd name="T13" fmla="*/ 20 h 70"/>
              <a:gd name="T14" fmla="*/ 6 w 56"/>
              <a:gd name="T15" fmla="*/ 21 h 70"/>
              <a:gd name="T16" fmla="*/ 13 w 56"/>
              <a:gd name="T17" fmla="*/ 47 h 70"/>
              <a:gd name="T18" fmla="*/ 9 w 56"/>
              <a:gd name="T19" fmla="*/ 58 h 70"/>
              <a:gd name="T20" fmla="*/ 0 w 56"/>
              <a:gd name="T21" fmla="*/ 57 h 70"/>
              <a:gd name="T22" fmla="*/ 15 w 56"/>
              <a:gd name="T23" fmla="*/ 61 h 70"/>
              <a:gd name="T24" fmla="*/ 16 w 56"/>
              <a:gd name="T25" fmla="*/ 68 h 70"/>
              <a:gd name="T26" fmla="*/ 22 w 56"/>
              <a:gd name="T27" fmla="*/ 68 h 70"/>
              <a:gd name="T28" fmla="*/ 31 w 56"/>
              <a:gd name="T29" fmla="*/ 65 h 70"/>
              <a:gd name="T30" fmla="*/ 31 w 56"/>
              <a:gd name="T31" fmla="*/ 64 h 70"/>
              <a:gd name="T32" fmla="*/ 31 w 56"/>
              <a:gd name="T33" fmla="*/ 64 h 70"/>
              <a:gd name="T34" fmla="*/ 32 w 56"/>
              <a:gd name="T35" fmla="*/ 64 h 70"/>
              <a:gd name="T36" fmla="*/ 35 w 56"/>
              <a:gd name="T37" fmla="*/ 65 h 70"/>
              <a:gd name="T38" fmla="*/ 45 w 56"/>
              <a:gd name="T39" fmla="*/ 65 h 70"/>
              <a:gd name="T40" fmla="*/ 45 w 56"/>
              <a:gd name="T41" fmla="*/ 62 h 70"/>
              <a:gd name="T42" fmla="*/ 45 w 56"/>
              <a:gd name="T43" fmla="*/ 62 h 70"/>
              <a:gd name="T44" fmla="*/ 45 w 56"/>
              <a:gd name="T45" fmla="*/ 63 h 70"/>
              <a:gd name="T46" fmla="*/ 45 w 56"/>
              <a:gd name="T47" fmla="*/ 63 h 70"/>
              <a:gd name="T48" fmla="*/ 45 w 56"/>
              <a:gd name="T49" fmla="*/ 60 h 70"/>
              <a:gd name="T50" fmla="*/ 45 w 56"/>
              <a:gd name="T51" fmla="*/ 53 h 70"/>
              <a:gd name="T52" fmla="*/ 55 w 56"/>
              <a:gd name="T53" fmla="*/ 43 h 70"/>
              <a:gd name="T54" fmla="*/ 54 w 56"/>
              <a:gd name="T55" fmla="*/ 42 h 70"/>
              <a:gd name="T56" fmla="*/ 45 w 56"/>
              <a:gd name="T57" fmla="*/ 52 h 70"/>
              <a:gd name="T58" fmla="*/ 41 w 56"/>
              <a:gd name="T59" fmla="*/ 55 h 70"/>
              <a:gd name="T60" fmla="*/ 43 w 56"/>
              <a:gd name="T61" fmla="*/ 65 h 70"/>
              <a:gd name="T62" fmla="*/ 44 w 56"/>
              <a:gd name="T63" fmla="*/ 62 h 70"/>
              <a:gd name="T64" fmla="*/ 36 w 56"/>
              <a:gd name="T65" fmla="*/ 62 h 70"/>
              <a:gd name="T66" fmla="*/ 33 w 56"/>
              <a:gd name="T67" fmla="*/ 61 h 70"/>
              <a:gd name="T68" fmla="*/ 28 w 56"/>
              <a:gd name="T69" fmla="*/ 63 h 70"/>
              <a:gd name="T70" fmla="*/ 21 w 56"/>
              <a:gd name="T71" fmla="*/ 66 h 70"/>
              <a:gd name="T72" fmla="*/ 18 w 56"/>
              <a:gd name="T73" fmla="*/ 66 h 70"/>
              <a:gd name="T74" fmla="*/ 16 w 56"/>
              <a:gd name="T75" fmla="*/ 61 h 70"/>
              <a:gd name="T76" fmla="*/ 15 w 56"/>
              <a:gd name="T77" fmla="*/ 60 h 70"/>
              <a:gd name="T78" fmla="*/ 8 w 56"/>
              <a:gd name="T79" fmla="*/ 60 h 70"/>
              <a:gd name="T80" fmla="*/ 11 w 56"/>
              <a:gd name="T81" fmla="*/ 59 h 70"/>
              <a:gd name="T82" fmla="*/ 15 w 56"/>
              <a:gd name="T83" fmla="*/ 47 h 70"/>
              <a:gd name="T84" fmla="*/ 9 w 56"/>
              <a:gd name="T85" fmla="*/ 23 h 70"/>
              <a:gd name="T86" fmla="*/ 13 w 56"/>
              <a:gd name="T87" fmla="*/ 21 h 70"/>
              <a:gd name="T88" fmla="*/ 21 w 56"/>
              <a:gd name="T89" fmla="*/ 3 h 70"/>
              <a:gd name="T90" fmla="*/ 32 w 56"/>
              <a:gd name="T91" fmla="*/ 4 h 70"/>
              <a:gd name="T92" fmla="*/ 40 w 56"/>
              <a:gd name="T93" fmla="*/ 29 h 70"/>
              <a:gd name="T94" fmla="*/ 46 w 56"/>
              <a:gd name="T95" fmla="*/ 30 h 70"/>
              <a:gd name="T96" fmla="*/ 51 w 56"/>
              <a:gd name="T97" fmla="*/ 36 h 70"/>
              <a:gd name="T98" fmla="*/ 53 w 56"/>
              <a:gd name="T99" fmla="*/ 42 h 70"/>
              <a:gd name="T100" fmla="*/ 54 w 56"/>
              <a:gd name="T101"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 h="70">
                <a:moveTo>
                  <a:pt x="54" y="42"/>
                </a:moveTo>
                <a:cubicBezTo>
                  <a:pt x="56" y="42"/>
                  <a:pt x="56" y="42"/>
                  <a:pt x="56" y="42"/>
                </a:cubicBezTo>
                <a:cubicBezTo>
                  <a:pt x="56" y="41"/>
                  <a:pt x="56" y="41"/>
                  <a:pt x="56" y="40"/>
                </a:cubicBezTo>
                <a:cubicBezTo>
                  <a:pt x="56" y="38"/>
                  <a:pt x="55" y="36"/>
                  <a:pt x="54" y="35"/>
                </a:cubicBezTo>
                <a:cubicBezTo>
                  <a:pt x="53" y="33"/>
                  <a:pt x="51" y="33"/>
                  <a:pt x="50" y="32"/>
                </a:cubicBezTo>
                <a:cubicBezTo>
                  <a:pt x="49" y="32"/>
                  <a:pt x="49" y="32"/>
                  <a:pt x="48" y="31"/>
                </a:cubicBezTo>
                <a:cubicBezTo>
                  <a:pt x="48" y="31"/>
                  <a:pt x="48" y="31"/>
                  <a:pt x="47" y="30"/>
                </a:cubicBezTo>
                <a:cubicBezTo>
                  <a:pt x="47" y="28"/>
                  <a:pt x="47" y="28"/>
                  <a:pt x="47" y="28"/>
                </a:cubicBezTo>
                <a:cubicBezTo>
                  <a:pt x="46" y="28"/>
                  <a:pt x="46" y="28"/>
                  <a:pt x="46" y="28"/>
                </a:cubicBezTo>
                <a:cubicBezTo>
                  <a:pt x="45" y="28"/>
                  <a:pt x="45" y="28"/>
                  <a:pt x="45" y="28"/>
                </a:cubicBezTo>
                <a:cubicBezTo>
                  <a:pt x="44" y="28"/>
                  <a:pt x="43" y="28"/>
                  <a:pt x="42" y="27"/>
                </a:cubicBezTo>
                <a:cubicBezTo>
                  <a:pt x="40" y="25"/>
                  <a:pt x="38" y="22"/>
                  <a:pt x="37" y="19"/>
                </a:cubicBezTo>
                <a:cubicBezTo>
                  <a:pt x="36" y="15"/>
                  <a:pt x="35" y="11"/>
                  <a:pt x="35" y="8"/>
                </a:cubicBezTo>
                <a:cubicBezTo>
                  <a:pt x="35" y="4"/>
                  <a:pt x="35" y="4"/>
                  <a:pt x="35" y="4"/>
                </a:cubicBezTo>
                <a:cubicBezTo>
                  <a:pt x="35" y="3"/>
                  <a:pt x="35" y="3"/>
                  <a:pt x="35" y="3"/>
                </a:cubicBezTo>
                <a:cubicBezTo>
                  <a:pt x="34" y="3"/>
                  <a:pt x="34" y="3"/>
                  <a:pt x="34" y="3"/>
                </a:cubicBezTo>
                <a:cubicBezTo>
                  <a:pt x="22" y="0"/>
                  <a:pt x="22" y="0"/>
                  <a:pt x="22" y="0"/>
                </a:cubicBezTo>
                <a:cubicBezTo>
                  <a:pt x="21" y="0"/>
                  <a:pt x="21" y="0"/>
                  <a:pt x="21" y="0"/>
                </a:cubicBezTo>
                <a:cubicBezTo>
                  <a:pt x="20" y="1"/>
                  <a:pt x="20" y="1"/>
                  <a:pt x="20" y="1"/>
                </a:cubicBezTo>
                <a:cubicBezTo>
                  <a:pt x="11" y="20"/>
                  <a:pt x="11" y="20"/>
                  <a:pt x="11" y="20"/>
                </a:cubicBezTo>
                <a:cubicBezTo>
                  <a:pt x="12" y="20"/>
                  <a:pt x="12" y="20"/>
                  <a:pt x="12" y="20"/>
                </a:cubicBezTo>
                <a:cubicBezTo>
                  <a:pt x="12" y="19"/>
                  <a:pt x="12" y="19"/>
                  <a:pt x="12" y="19"/>
                </a:cubicBezTo>
                <a:cubicBezTo>
                  <a:pt x="8" y="20"/>
                  <a:pt x="8" y="20"/>
                  <a:pt x="8" y="20"/>
                </a:cubicBezTo>
                <a:cubicBezTo>
                  <a:pt x="6" y="21"/>
                  <a:pt x="6" y="21"/>
                  <a:pt x="6" y="21"/>
                </a:cubicBezTo>
                <a:cubicBezTo>
                  <a:pt x="7" y="22"/>
                  <a:pt x="7" y="22"/>
                  <a:pt x="7" y="22"/>
                </a:cubicBezTo>
                <a:cubicBezTo>
                  <a:pt x="12" y="48"/>
                  <a:pt x="12" y="48"/>
                  <a:pt x="12" y="48"/>
                </a:cubicBezTo>
                <a:cubicBezTo>
                  <a:pt x="13" y="47"/>
                  <a:pt x="13" y="47"/>
                  <a:pt x="13" y="47"/>
                </a:cubicBezTo>
                <a:cubicBezTo>
                  <a:pt x="12" y="47"/>
                  <a:pt x="12" y="47"/>
                  <a:pt x="12" y="47"/>
                </a:cubicBezTo>
                <a:cubicBezTo>
                  <a:pt x="8" y="58"/>
                  <a:pt x="8" y="58"/>
                  <a:pt x="8" y="58"/>
                </a:cubicBezTo>
                <a:cubicBezTo>
                  <a:pt x="9" y="58"/>
                  <a:pt x="9" y="58"/>
                  <a:pt x="9" y="58"/>
                </a:cubicBezTo>
                <a:cubicBezTo>
                  <a:pt x="9" y="57"/>
                  <a:pt x="9" y="57"/>
                  <a:pt x="9" y="57"/>
                </a:cubicBezTo>
                <a:cubicBezTo>
                  <a:pt x="8" y="57"/>
                  <a:pt x="8" y="57"/>
                  <a:pt x="8" y="57"/>
                </a:cubicBezTo>
                <a:cubicBezTo>
                  <a:pt x="0" y="57"/>
                  <a:pt x="0" y="57"/>
                  <a:pt x="0" y="57"/>
                </a:cubicBezTo>
                <a:cubicBezTo>
                  <a:pt x="8" y="60"/>
                  <a:pt x="8" y="60"/>
                  <a:pt x="8" y="60"/>
                </a:cubicBezTo>
                <a:cubicBezTo>
                  <a:pt x="14" y="62"/>
                  <a:pt x="14" y="62"/>
                  <a:pt x="14" y="62"/>
                </a:cubicBezTo>
                <a:cubicBezTo>
                  <a:pt x="15" y="61"/>
                  <a:pt x="15" y="61"/>
                  <a:pt x="15" y="61"/>
                </a:cubicBezTo>
                <a:cubicBezTo>
                  <a:pt x="13" y="61"/>
                  <a:pt x="13" y="61"/>
                  <a:pt x="13" y="61"/>
                </a:cubicBezTo>
                <a:cubicBezTo>
                  <a:pt x="13" y="61"/>
                  <a:pt x="13" y="63"/>
                  <a:pt x="14" y="65"/>
                </a:cubicBezTo>
                <a:cubicBezTo>
                  <a:pt x="14" y="66"/>
                  <a:pt x="15" y="67"/>
                  <a:pt x="16" y="68"/>
                </a:cubicBezTo>
                <a:cubicBezTo>
                  <a:pt x="17" y="69"/>
                  <a:pt x="19" y="70"/>
                  <a:pt x="20" y="69"/>
                </a:cubicBezTo>
                <a:cubicBezTo>
                  <a:pt x="21" y="69"/>
                  <a:pt x="21" y="69"/>
                  <a:pt x="22" y="69"/>
                </a:cubicBezTo>
                <a:cubicBezTo>
                  <a:pt x="22" y="68"/>
                  <a:pt x="22" y="68"/>
                  <a:pt x="22" y="68"/>
                </a:cubicBezTo>
                <a:cubicBezTo>
                  <a:pt x="22" y="69"/>
                  <a:pt x="22" y="69"/>
                  <a:pt x="22" y="69"/>
                </a:cubicBezTo>
                <a:cubicBezTo>
                  <a:pt x="24" y="69"/>
                  <a:pt x="26" y="69"/>
                  <a:pt x="27" y="68"/>
                </a:cubicBezTo>
                <a:cubicBezTo>
                  <a:pt x="29" y="67"/>
                  <a:pt x="30" y="66"/>
                  <a:pt x="31" y="65"/>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2" y="64"/>
                  <a:pt x="32" y="64"/>
                  <a:pt x="32" y="64"/>
                </a:cubicBezTo>
                <a:cubicBezTo>
                  <a:pt x="32" y="64"/>
                  <a:pt x="32" y="64"/>
                  <a:pt x="32" y="64"/>
                </a:cubicBezTo>
                <a:cubicBezTo>
                  <a:pt x="32" y="64"/>
                  <a:pt x="32" y="64"/>
                  <a:pt x="32" y="64"/>
                </a:cubicBezTo>
                <a:cubicBezTo>
                  <a:pt x="34" y="64"/>
                  <a:pt x="35" y="64"/>
                  <a:pt x="35" y="65"/>
                </a:cubicBezTo>
                <a:cubicBezTo>
                  <a:pt x="36" y="65"/>
                  <a:pt x="36" y="66"/>
                  <a:pt x="37" y="66"/>
                </a:cubicBezTo>
                <a:cubicBezTo>
                  <a:pt x="37" y="66"/>
                  <a:pt x="38" y="67"/>
                  <a:pt x="39" y="67"/>
                </a:cubicBezTo>
                <a:cubicBezTo>
                  <a:pt x="41" y="67"/>
                  <a:pt x="42" y="67"/>
                  <a:pt x="45" y="65"/>
                </a:cubicBezTo>
                <a:cubicBezTo>
                  <a:pt x="51" y="62"/>
                  <a:pt x="51" y="62"/>
                  <a:pt x="51" y="62"/>
                </a:cubicBezTo>
                <a:cubicBezTo>
                  <a:pt x="45" y="62"/>
                  <a:pt x="45" y="62"/>
                  <a:pt x="45" y="62"/>
                </a:cubicBezTo>
                <a:cubicBezTo>
                  <a:pt x="45" y="62"/>
                  <a:pt x="45" y="62"/>
                  <a:pt x="45" y="62"/>
                </a:cubicBezTo>
                <a:cubicBezTo>
                  <a:pt x="45" y="63"/>
                  <a:pt x="45" y="63"/>
                  <a:pt x="45" y="63"/>
                </a:cubicBezTo>
                <a:cubicBezTo>
                  <a:pt x="45" y="62"/>
                  <a:pt x="45" y="62"/>
                  <a:pt x="45" y="62"/>
                </a:cubicBezTo>
                <a:cubicBezTo>
                  <a:pt x="45" y="62"/>
                  <a:pt x="45" y="62"/>
                  <a:pt x="45" y="62"/>
                </a:cubicBezTo>
                <a:cubicBezTo>
                  <a:pt x="45" y="63"/>
                  <a:pt x="45" y="63"/>
                  <a:pt x="45" y="63"/>
                </a:cubicBezTo>
                <a:cubicBezTo>
                  <a:pt x="45" y="62"/>
                  <a:pt x="45" y="62"/>
                  <a:pt x="45" y="62"/>
                </a:cubicBezTo>
                <a:cubicBezTo>
                  <a:pt x="45" y="63"/>
                  <a:pt x="45" y="63"/>
                  <a:pt x="45" y="63"/>
                </a:cubicBezTo>
                <a:cubicBezTo>
                  <a:pt x="45" y="63"/>
                  <a:pt x="45" y="63"/>
                  <a:pt x="45" y="63"/>
                </a:cubicBezTo>
                <a:cubicBezTo>
                  <a:pt x="45" y="62"/>
                  <a:pt x="45" y="62"/>
                  <a:pt x="45" y="62"/>
                </a:cubicBezTo>
                <a:cubicBezTo>
                  <a:pt x="45" y="63"/>
                  <a:pt x="45" y="63"/>
                  <a:pt x="45" y="63"/>
                </a:cubicBezTo>
                <a:cubicBezTo>
                  <a:pt x="45" y="63"/>
                  <a:pt x="45" y="63"/>
                  <a:pt x="45" y="63"/>
                </a:cubicBezTo>
                <a:cubicBezTo>
                  <a:pt x="45" y="63"/>
                  <a:pt x="45" y="62"/>
                  <a:pt x="45" y="62"/>
                </a:cubicBezTo>
                <a:cubicBezTo>
                  <a:pt x="45" y="61"/>
                  <a:pt x="45" y="61"/>
                  <a:pt x="45" y="60"/>
                </a:cubicBezTo>
                <a:cubicBezTo>
                  <a:pt x="45" y="58"/>
                  <a:pt x="44" y="56"/>
                  <a:pt x="44" y="55"/>
                </a:cubicBezTo>
                <a:cubicBezTo>
                  <a:pt x="44" y="54"/>
                  <a:pt x="45" y="54"/>
                  <a:pt x="45" y="54"/>
                </a:cubicBezTo>
                <a:cubicBezTo>
                  <a:pt x="45" y="53"/>
                  <a:pt x="45" y="53"/>
                  <a:pt x="45" y="53"/>
                </a:cubicBezTo>
                <a:cubicBezTo>
                  <a:pt x="46" y="53"/>
                  <a:pt x="46" y="53"/>
                  <a:pt x="46" y="53"/>
                </a:cubicBezTo>
                <a:cubicBezTo>
                  <a:pt x="46" y="53"/>
                  <a:pt x="46" y="53"/>
                  <a:pt x="46" y="53"/>
                </a:cubicBezTo>
                <a:cubicBezTo>
                  <a:pt x="47" y="51"/>
                  <a:pt x="54" y="44"/>
                  <a:pt x="55" y="43"/>
                </a:cubicBezTo>
                <a:cubicBezTo>
                  <a:pt x="56" y="43"/>
                  <a:pt x="56" y="43"/>
                  <a:pt x="56" y="43"/>
                </a:cubicBezTo>
                <a:cubicBezTo>
                  <a:pt x="56" y="42"/>
                  <a:pt x="56" y="42"/>
                  <a:pt x="56" y="42"/>
                </a:cubicBezTo>
                <a:cubicBezTo>
                  <a:pt x="54" y="42"/>
                  <a:pt x="54" y="42"/>
                  <a:pt x="54" y="42"/>
                </a:cubicBezTo>
                <a:cubicBezTo>
                  <a:pt x="53" y="41"/>
                  <a:pt x="53" y="41"/>
                  <a:pt x="53" y="41"/>
                </a:cubicBezTo>
                <a:cubicBezTo>
                  <a:pt x="52" y="42"/>
                  <a:pt x="45" y="49"/>
                  <a:pt x="44" y="51"/>
                </a:cubicBezTo>
                <a:cubicBezTo>
                  <a:pt x="45" y="52"/>
                  <a:pt x="45" y="52"/>
                  <a:pt x="45" y="52"/>
                </a:cubicBezTo>
                <a:cubicBezTo>
                  <a:pt x="44" y="50"/>
                  <a:pt x="44" y="50"/>
                  <a:pt x="44" y="50"/>
                </a:cubicBezTo>
                <a:cubicBezTo>
                  <a:pt x="43" y="51"/>
                  <a:pt x="42" y="52"/>
                  <a:pt x="42" y="52"/>
                </a:cubicBezTo>
                <a:cubicBezTo>
                  <a:pt x="42" y="53"/>
                  <a:pt x="41" y="54"/>
                  <a:pt x="41" y="55"/>
                </a:cubicBezTo>
                <a:cubicBezTo>
                  <a:pt x="41" y="57"/>
                  <a:pt x="42" y="59"/>
                  <a:pt x="42" y="60"/>
                </a:cubicBezTo>
                <a:cubicBezTo>
                  <a:pt x="42" y="61"/>
                  <a:pt x="42" y="62"/>
                  <a:pt x="42" y="63"/>
                </a:cubicBezTo>
                <a:cubicBezTo>
                  <a:pt x="42" y="64"/>
                  <a:pt x="42" y="64"/>
                  <a:pt x="43" y="65"/>
                </a:cubicBezTo>
                <a:cubicBezTo>
                  <a:pt x="43" y="65"/>
                  <a:pt x="44" y="65"/>
                  <a:pt x="45" y="65"/>
                </a:cubicBezTo>
                <a:cubicBezTo>
                  <a:pt x="45" y="64"/>
                  <a:pt x="45" y="64"/>
                  <a:pt x="45" y="64"/>
                </a:cubicBezTo>
                <a:cubicBezTo>
                  <a:pt x="44" y="62"/>
                  <a:pt x="44" y="62"/>
                  <a:pt x="44" y="62"/>
                </a:cubicBezTo>
                <a:cubicBezTo>
                  <a:pt x="41" y="64"/>
                  <a:pt x="41" y="64"/>
                  <a:pt x="39" y="64"/>
                </a:cubicBezTo>
                <a:cubicBezTo>
                  <a:pt x="39" y="64"/>
                  <a:pt x="39" y="64"/>
                  <a:pt x="38" y="63"/>
                </a:cubicBezTo>
                <a:cubicBezTo>
                  <a:pt x="38" y="63"/>
                  <a:pt x="37" y="63"/>
                  <a:pt x="36" y="62"/>
                </a:cubicBezTo>
                <a:cubicBezTo>
                  <a:pt x="36" y="61"/>
                  <a:pt x="34" y="61"/>
                  <a:pt x="32" y="61"/>
                </a:cubicBezTo>
                <a:cubicBezTo>
                  <a:pt x="32" y="62"/>
                  <a:pt x="32" y="62"/>
                  <a:pt x="32" y="62"/>
                </a:cubicBezTo>
                <a:cubicBezTo>
                  <a:pt x="33" y="61"/>
                  <a:pt x="33" y="61"/>
                  <a:pt x="33" y="61"/>
                </a:cubicBezTo>
                <a:cubicBezTo>
                  <a:pt x="32" y="61"/>
                  <a:pt x="32" y="61"/>
                  <a:pt x="31" y="61"/>
                </a:cubicBezTo>
                <a:cubicBezTo>
                  <a:pt x="31" y="61"/>
                  <a:pt x="30" y="61"/>
                  <a:pt x="30" y="61"/>
                </a:cubicBezTo>
                <a:cubicBezTo>
                  <a:pt x="29" y="62"/>
                  <a:pt x="29" y="62"/>
                  <a:pt x="28" y="63"/>
                </a:cubicBezTo>
                <a:cubicBezTo>
                  <a:pt x="28" y="64"/>
                  <a:pt x="27" y="65"/>
                  <a:pt x="26" y="65"/>
                </a:cubicBezTo>
                <a:cubicBezTo>
                  <a:pt x="26" y="66"/>
                  <a:pt x="24" y="66"/>
                  <a:pt x="22" y="66"/>
                </a:cubicBezTo>
                <a:cubicBezTo>
                  <a:pt x="21" y="66"/>
                  <a:pt x="21" y="66"/>
                  <a:pt x="21" y="66"/>
                </a:cubicBezTo>
                <a:cubicBezTo>
                  <a:pt x="21" y="66"/>
                  <a:pt x="21" y="66"/>
                  <a:pt x="21" y="66"/>
                </a:cubicBezTo>
                <a:cubicBezTo>
                  <a:pt x="21" y="66"/>
                  <a:pt x="20" y="66"/>
                  <a:pt x="20" y="66"/>
                </a:cubicBezTo>
                <a:cubicBezTo>
                  <a:pt x="19" y="66"/>
                  <a:pt x="19" y="66"/>
                  <a:pt x="18" y="66"/>
                </a:cubicBezTo>
                <a:cubicBezTo>
                  <a:pt x="17" y="65"/>
                  <a:pt x="17" y="64"/>
                  <a:pt x="17" y="63"/>
                </a:cubicBezTo>
                <a:cubicBezTo>
                  <a:pt x="16" y="62"/>
                  <a:pt x="16" y="62"/>
                  <a:pt x="16" y="62"/>
                </a:cubicBezTo>
                <a:cubicBezTo>
                  <a:pt x="16" y="61"/>
                  <a:pt x="16" y="61"/>
                  <a:pt x="16" y="61"/>
                </a:cubicBezTo>
                <a:cubicBezTo>
                  <a:pt x="16" y="61"/>
                  <a:pt x="16" y="61"/>
                  <a:pt x="16" y="61"/>
                </a:cubicBezTo>
                <a:cubicBezTo>
                  <a:pt x="16" y="60"/>
                  <a:pt x="16" y="60"/>
                  <a:pt x="16" y="60"/>
                </a:cubicBezTo>
                <a:cubicBezTo>
                  <a:pt x="15" y="60"/>
                  <a:pt x="15" y="60"/>
                  <a:pt x="15" y="60"/>
                </a:cubicBezTo>
                <a:cubicBezTo>
                  <a:pt x="15" y="60"/>
                  <a:pt x="15" y="60"/>
                  <a:pt x="9" y="57"/>
                </a:cubicBezTo>
                <a:cubicBezTo>
                  <a:pt x="8" y="58"/>
                  <a:pt x="8" y="58"/>
                  <a:pt x="8" y="58"/>
                </a:cubicBezTo>
                <a:cubicBezTo>
                  <a:pt x="8" y="60"/>
                  <a:pt x="8" y="60"/>
                  <a:pt x="8" y="60"/>
                </a:cubicBezTo>
                <a:cubicBezTo>
                  <a:pt x="8" y="60"/>
                  <a:pt x="8" y="60"/>
                  <a:pt x="9" y="60"/>
                </a:cubicBezTo>
                <a:cubicBezTo>
                  <a:pt x="10" y="60"/>
                  <a:pt x="10" y="60"/>
                  <a:pt x="10" y="60"/>
                </a:cubicBezTo>
                <a:cubicBezTo>
                  <a:pt x="11" y="59"/>
                  <a:pt x="11" y="59"/>
                  <a:pt x="11" y="59"/>
                </a:cubicBezTo>
                <a:cubicBezTo>
                  <a:pt x="11" y="59"/>
                  <a:pt x="11" y="59"/>
                  <a:pt x="15" y="48"/>
                </a:cubicBezTo>
                <a:cubicBezTo>
                  <a:pt x="15" y="48"/>
                  <a:pt x="15" y="48"/>
                  <a:pt x="15" y="48"/>
                </a:cubicBezTo>
                <a:cubicBezTo>
                  <a:pt x="15" y="47"/>
                  <a:pt x="15" y="47"/>
                  <a:pt x="15" y="47"/>
                </a:cubicBezTo>
                <a:cubicBezTo>
                  <a:pt x="15" y="47"/>
                  <a:pt x="15" y="47"/>
                  <a:pt x="10" y="21"/>
                </a:cubicBezTo>
                <a:cubicBezTo>
                  <a:pt x="8" y="22"/>
                  <a:pt x="8" y="22"/>
                  <a:pt x="8" y="22"/>
                </a:cubicBezTo>
                <a:cubicBezTo>
                  <a:pt x="9" y="23"/>
                  <a:pt x="9" y="23"/>
                  <a:pt x="9" y="23"/>
                </a:cubicBezTo>
                <a:cubicBezTo>
                  <a:pt x="9" y="23"/>
                  <a:pt x="9" y="23"/>
                  <a:pt x="13" y="22"/>
                </a:cubicBezTo>
                <a:cubicBezTo>
                  <a:pt x="13" y="22"/>
                  <a:pt x="13" y="22"/>
                  <a:pt x="13" y="22"/>
                </a:cubicBezTo>
                <a:cubicBezTo>
                  <a:pt x="13" y="21"/>
                  <a:pt x="13" y="21"/>
                  <a:pt x="13" y="21"/>
                </a:cubicBezTo>
                <a:cubicBezTo>
                  <a:pt x="13" y="21"/>
                  <a:pt x="13" y="21"/>
                  <a:pt x="23" y="2"/>
                </a:cubicBezTo>
                <a:cubicBezTo>
                  <a:pt x="22" y="1"/>
                  <a:pt x="22" y="1"/>
                  <a:pt x="22" y="1"/>
                </a:cubicBezTo>
                <a:cubicBezTo>
                  <a:pt x="21" y="3"/>
                  <a:pt x="21" y="3"/>
                  <a:pt x="21" y="3"/>
                </a:cubicBezTo>
                <a:cubicBezTo>
                  <a:pt x="21" y="3"/>
                  <a:pt x="21" y="3"/>
                  <a:pt x="33" y="6"/>
                </a:cubicBezTo>
                <a:cubicBezTo>
                  <a:pt x="34" y="4"/>
                  <a:pt x="34" y="4"/>
                  <a:pt x="34" y="4"/>
                </a:cubicBezTo>
                <a:cubicBezTo>
                  <a:pt x="32" y="4"/>
                  <a:pt x="32" y="4"/>
                  <a:pt x="32" y="4"/>
                </a:cubicBezTo>
                <a:cubicBezTo>
                  <a:pt x="32" y="4"/>
                  <a:pt x="32" y="4"/>
                  <a:pt x="32" y="8"/>
                </a:cubicBezTo>
                <a:cubicBezTo>
                  <a:pt x="32" y="13"/>
                  <a:pt x="34" y="19"/>
                  <a:pt x="36" y="23"/>
                </a:cubicBezTo>
                <a:cubicBezTo>
                  <a:pt x="37" y="25"/>
                  <a:pt x="38" y="27"/>
                  <a:pt x="40" y="29"/>
                </a:cubicBezTo>
                <a:cubicBezTo>
                  <a:pt x="41" y="30"/>
                  <a:pt x="43" y="31"/>
                  <a:pt x="45" y="31"/>
                </a:cubicBezTo>
                <a:cubicBezTo>
                  <a:pt x="45" y="31"/>
                  <a:pt x="46" y="31"/>
                  <a:pt x="46" y="31"/>
                </a:cubicBezTo>
                <a:cubicBezTo>
                  <a:pt x="46" y="30"/>
                  <a:pt x="46" y="30"/>
                  <a:pt x="46" y="30"/>
                </a:cubicBezTo>
                <a:cubicBezTo>
                  <a:pt x="45" y="30"/>
                  <a:pt x="45" y="30"/>
                  <a:pt x="45" y="30"/>
                </a:cubicBezTo>
                <a:cubicBezTo>
                  <a:pt x="45" y="32"/>
                  <a:pt x="46" y="33"/>
                  <a:pt x="47" y="34"/>
                </a:cubicBezTo>
                <a:cubicBezTo>
                  <a:pt x="49" y="35"/>
                  <a:pt x="50" y="36"/>
                  <a:pt x="51" y="36"/>
                </a:cubicBezTo>
                <a:cubicBezTo>
                  <a:pt x="52" y="36"/>
                  <a:pt x="52" y="37"/>
                  <a:pt x="52" y="37"/>
                </a:cubicBezTo>
                <a:cubicBezTo>
                  <a:pt x="53" y="38"/>
                  <a:pt x="53" y="39"/>
                  <a:pt x="53" y="40"/>
                </a:cubicBezTo>
                <a:cubicBezTo>
                  <a:pt x="53" y="40"/>
                  <a:pt x="53" y="41"/>
                  <a:pt x="53" y="42"/>
                </a:cubicBezTo>
                <a:cubicBezTo>
                  <a:pt x="54" y="42"/>
                  <a:pt x="54" y="42"/>
                  <a:pt x="54" y="42"/>
                </a:cubicBezTo>
                <a:cubicBezTo>
                  <a:pt x="53" y="41"/>
                  <a:pt x="53" y="41"/>
                  <a:pt x="53" y="41"/>
                </a:cubicBezTo>
                <a:lnTo>
                  <a:pt x="54"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2" name="Czech Republic"/>
          <p:cNvSpPr>
            <a:spLocks/>
          </p:cNvSpPr>
          <p:nvPr/>
        </p:nvSpPr>
        <p:spPr bwMode="auto">
          <a:xfrm>
            <a:off x="4459617" y="3618703"/>
            <a:ext cx="315587" cy="179205"/>
          </a:xfrm>
          <a:custGeom>
            <a:avLst/>
            <a:gdLst>
              <a:gd name="T0" fmla="*/ 381 w 398"/>
              <a:gd name="T1" fmla="*/ 107 h 226"/>
              <a:gd name="T2" fmla="*/ 363 w 398"/>
              <a:gd name="T3" fmla="*/ 87 h 226"/>
              <a:gd name="T4" fmla="*/ 340 w 398"/>
              <a:gd name="T5" fmla="*/ 85 h 226"/>
              <a:gd name="T6" fmla="*/ 328 w 398"/>
              <a:gd name="T7" fmla="*/ 79 h 226"/>
              <a:gd name="T8" fmla="*/ 328 w 398"/>
              <a:gd name="T9" fmla="*/ 65 h 226"/>
              <a:gd name="T10" fmla="*/ 307 w 398"/>
              <a:gd name="T11" fmla="*/ 65 h 226"/>
              <a:gd name="T12" fmla="*/ 276 w 398"/>
              <a:gd name="T13" fmla="*/ 50 h 226"/>
              <a:gd name="T14" fmla="*/ 285 w 398"/>
              <a:gd name="T15" fmla="*/ 62 h 226"/>
              <a:gd name="T16" fmla="*/ 280 w 398"/>
              <a:gd name="T17" fmla="*/ 69 h 226"/>
              <a:gd name="T18" fmla="*/ 258 w 398"/>
              <a:gd name="T19" fmla="*/ 79 h 226"/>
              <a:gd name="T20" fmla="*/ 237 w 398"/>
              <a:gd name="T21" fmla="*/ 56 h 226"/>
              <a:gd name="T22" fmla="*/ 242 w 398"/>
              <a:gd name="T23" fmla="*/ 34 h 226"/>
              <a:gd name="T24" fmla="*/ 223 w 398"/>
              <a:gd name="T25" fmla="*/ 34 h 226"/>
              <a:gd name="T26" fmla="*/ 193 w 398"/>
              <a:gd name="T27" fmla="*/ 30 h 226"/>
              <a:gd name="T28" fmla="*/ 185 w 398"/>
              <a:gd name="T29" fmla="*/ 10 h 226"/>
              <a:gd name="T30" fmla="*/ 164 w 398"/>
              <a:gd name="T31" fmla="*/ 11 h 226"/>
              <a:gd name="T32" fmla="*/ 164 w 398"/>
              <a:gd name="T33" fmla="*/ 18 h 226"/>
              <a:gd name="T34" fmla="*/ 149 w 398"/>
              <a:gd name="T35" fmla="*/ 19 h 226"/>
              <a:gd name="T36" fmla="*/ 137 w 398"/>
              <a:gd name="T37" fmla="*/ 12 h 226"/>
              <a:gd name="T38" fmla="*/ 120 w 398"/>
              <a:gd name="T39" fmla="*/ 7 h 226"/>
              <a:gd name="T40" fmla="*/ 120 w 398"/>
              <a:gd name="T41" fmla="*/ 16 h 226"/>
              <a:gd name="T42" fmla="*/ 87 w 398"/>
              <a:gd name="T43" fmla="*/ 31 h 226"/>
              <a:gd name="T44" fmla="*/ 64 w 398"/>
              <a:gd name="T45" fmla="*/ 50 h 226"/>
              <a:gd name="T46" fmla="*/ 41 w 398"/>
              <a:gd name="T47" fmla="*/ 60 h 226"/>
              <a:gd name="T48" fmla="*/ 22 w 398"/>
              <a:gd name="T49" fmla="*/ 66 h 226"/>
              <a:gd name="T50" fmla="*/ 3 w 398"/>
              <a:gd name="T51" fmla="*/ 70 h 226"/>
              <a:gd name="T52" fmla="*/ 10 w 398"/>
              <a:gd name="T53" fmla="*/ 91 h 226"/>
              <a:gd name="T54" fmla="*/ 26 w 398"/>
              <a:gd name="T55" fmla="*/ 104 h 226"/>
              <a:gd name="T56" fmla="*/ 19 w 398"/>
              <a:gd name="T57" fmla="*/ 119 h 226"/>
              <a:gd name="T58" fmla="*/ 31 w 398"/>
              <a:gd name="T59" fmla="*/ 140 h 226"/>
              <a:gd name="T60" fmla="*/ 68 w 398"/>
              <a:gd name="T61" fmla="*/ 176 h 226"/>
              <a:gd name="T62" fmla="*/ 93 w 398"/>
              <a:gd name="T63" fmla="*/ 191 h 226"/>
              <a:gd name="T64" fmla="*/ 110 w 398"/>
              <a:gd name="T65" fmla="*/ 207 h 226"/>
              <a:gd name="T66" fmla="*/ 120 w 398"/>
              <a:gd name="T67" fmla="*/ 218 h 226"/>
              <a:gd name="T68" fmla="*/ 123 w 398"/>
              <a:gd name="T69" fmla="*/ 223 h 226"/>
              <a:gd name="T70" fmla="*/ 143 w 398"/>
              <a:gd name="T71" fmla="*/ 218 h 226"/>
              <a:gd name="T72" fmla="*/ 152 w 398"/>
              <a:gd name="T73" fmla="*/ 219 h 226"/>
              <a:gd name="T74" fmla="*/ 157 w 398"/>
              <a:gd name="T75" fmla="*/ 211 h 226"/>
              <a:gd name="T76" fmla="*/ 173 w 398"/>
              <a:gd name="T77" fmla="*/ 207 h 226"/>
              <a:gd name="T78" fmla="*/ 183 w 398"/>
              <a:gd name="T79" fmla="*/ 184 h 226"/>
              <a:gd name="T80" fmla="*/ 193 w 398"/>
              <a:gd name="T81" fmla="*/ 184 h 226"/>
              <a:gd name="T82" fmla="*/ 218 w 398"/>
              <a:gd name="T83" fmla="*/ 194 h 226"/>
              <a:gd name="T84" fmla="*/ 239 w 398"/>
              <a:gd name="T85" fmla="*/ 203 h 226"/>
              <a:gd name="T86" fmla="*/ 261 w 398"/>
              <a:gd name="T87" fmla="*/ 195 h 226"/>
              <a:gd name="T88" fmla="*/ 278 w 398"/>
              <a:gd name="T89" fmla="*/ 203 h 226"/>
              <a:gd name="T90" fmla="*/ 292 w 398"/>
              <a:gd name="T91" fmla="*/ 206 h 226"/>
              <a:gd name="T92" fmla="*/ 327 w 398"/>
              <a:gd name="T93" fmla="*/ 191 h 226"/>
              <a:gd name="T94" fmla="*/ 346 w 398"/>
              <a:gd name="T95" fmla="*/ 171 h 226"/>
              <a:gd name="T96" fmla="*/ 359 w 398"/>
              <a:gd name="T97" fmla="*/ 145 h 226"/>
              <a:gd name="T98" fmla="*/ 380 w 398"/>
              <a:gd name="T99" fmla="*/ 125 h 226"/>
              <a:gd name="T100" fmla="*/ 398 w 398"/>
              <a:gd name="T101" fmla="*/ 12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226">
                <a:moveTo>
                  <a:pt x="393" y="107"/>
                </a:moveTo>
                <a:cubicBezTo>
                  <a:pt x="381" y="107"/>
                  <a:pt x="381" y="107"/>
                  <a:pt x="381" y="107"/>
                </a:cubicBezTo>
                <a:cubicBezTo>
                  <a:pt x="377" y="91"/>
                  <a:pt x="377" y="91"/>
                  <a:pt x="377" y="91"/>
                </a:cubicBezTo>
                <a:cubicBezTo>
                  <a:pt x="363" y="87"/>
                  <a:pt x="363" y="87"/>
                  <a:pt x="363" y="87"/>
                </a:cubicBezTo>
                <a:cubicBezTo>
                  <a:pt x="342" y="80"/>
                  <a:pt x="342" y="80"/>
                  <a:pt x="342" y="80"/>
                </a:cubicBezTo>
                <a:cubicBezTo>
                  <a:pt x="340" y="85"/>
                  <a:pt x="340" y="85"/>
                  <a:pt x="340" y="85"/>
                </a:cubicBezTo>
                <a:cubicBezTo>
                  <a:pt x="334" y="88"/>
                  <a:pt x="334" y="88"/>
                  <a:pt x="334" y="88"/>
                </a:cubicBezTo>
                <a:cubicBezTo>
                  <a:pt x="334" y="88"/>
                  <a:pt x="331" y="80"/>
                  <a:pt x="328" y="79"/>
                </a:cubicBezTo>
                <a:cubicBezTo>
                  <a:pt x="327" y="77"/>
                  <a:pt x="323" y="72"/>
                  <a:pt x="323" y="72"/>
                </a:cubicBezTo>
                <a:cubicBezTo>
                  <a:pt x="328" y="65"/>
                  <a:pt x="328" y="65"/>
                  <a:pt x="328" y="65"/>
                </a:cubicBezTo>
                <a:cubicBezTo>
                  <a:pt x="323" y="58"/>
                  <a:pt x="323" y="58"/>
                  <a:pt x="323" y="58"/>
                </a:cubicBezTo>
                <a:cubicBezTo>
                  <a:pt x="307" y="65"/>
                  <a:pt x="307" y="65"/>
                  <a:pt x="307" y="65"/>
                </a:cubicBezTo>
                <a:cubicBezTo>
                  <a:pt x="307" y="65"/>
                  <a:pt x="301" y="58"/>
                  <a:pt x="293" y="56"/>
                </a:cubicBezTo>
                <a:cubicBezTo>
                  <a:pt x="285" y="53"/>
                  <a:pt x="276" y="50"/>
                  <a:pt x="276" y="50"/>
                </a:cubicBezTo>
                <a:cubicBezTo>
                  <a:pt x="277" y="58"/>
                  <a:pt x="277" y="58"/>
                  <a:pt x="277" y="58"/>
                </a:cubicBezTo>
                <a:cubicBezTo>
                  <a:pt x="277" y="58"/>
                  <a:pt x="282" y="62"/>
                  <a:pt x="285" y="62"/>
                </a:cubicBezTo>
                <a:cubicBezTo>
                  <a:pt x="288" y="62"/>
                  <a:pt x="285" y="70"/>
                  <a:pt x="285" y="70"/>
                </a:cubicBezTo>
                <a:cubicBezTo>
                  <a:pt x="280" y="69"/>
                  <a:pt x="280" y="69"/>
                  <a:pt x="280" y="69"/>
                </a:cubicBezTo>
                <a:cubicBezTo>
                  <a:pt x="280" y="69"/>
                  <a:pt x="272" y="73"/>
                  <a:pt x="272" y="76"/>
                </a:cubicBezTo>
                <a:cubicBezTo>
                  <a:pt x="270" y="79"/>
                  <a:pt x="262" y="81"/>
                  <a:pt x="258" y="79"/>
                </a:cubicBezTo>
                <a:cubicBezTo>
                  <a:pt x="254" y="76"/>
                  <a:pt x="255" y="65"/>
                  <a:pt x="253" y="61"/>
                </a:cubicBezTo>
                <a:cubicBezTo>
                  <a:pt x="251" y="57"/>
                  <a:pt x="239" y="58"/>
                  <a:pt x="237" y="56"/>
                </a:cubicBezTo>
                <a:cubicBezTo>
                  <a:pt x="234" y="52"/>
                  <a:pt x="251" y="41"/>
                  <a:pt x="251" y="41"/>
                </a:cubicBezTo>
                <a:cubicBezTo>
                  <a:pt x="242" y="34"/>
                  <a:pt x="242" y="34"/>
                  <a:pt x="242" y="34"/>
                </a:cubicBezTo>
                <a:cubicBezTo>
                  <a:pt x="224" y="42"/>
                  <a:pt x="224" y="42"/>
                  <a:pt x="224" y="42"/>
                </a:cubicBezTo>
                <a:cubicBezTo>
                  <a:pt x="223" y="34"/>
                  <a:pt x="223" y="34"/>
                  <a:pt x="223" y="34"/>
                </a:cubicBezTo>
                <a:cubicBezTo>
                  <a:pt x="193" y="23"/>
                  <a:pt x="193" y="23"/>
                  <a:pt x="193" y="23"/>
                </a:cubicBezTo>
                <a:cubicBezTo>
                  <a:pt x="193" y="30"/>
                  <a:pt x="193" y="30"/>
                  <a:pt x="193" y="30"/>
                </a:cubicBezTo>
                <a:cubicBezTo>
                  <a:pt x="183" y="19"/>
                  <a:pt x="183" y="19"/>
                  <a:pt x="183" y="19"/>
                </a:cubicBezTo>
                <a:cubicBezTo>
                  <a:pt x="185" y="10"/>
                  <a:pt x="185" y="10"/>
                  <a:pt x="185" y="10"/>
                </a:cubicBezTo>
                <a:cubicBezTo>
                  <a:pt x="166" y="7"/>
                  <a:pt x="166" y="7"/>
                  <a:pt x="166" y="7"/>
                </a:cubicBezTo>
                <a:cubicBezTo>
                  <a:pt x="164" y="11"/>
                  <a:pt x="164" y="11"/>
                  <a:pt x="164" y="11"/>
                </a:cubicBezTo>
                <a:cubicBezTo>
                  <a:pt x="166" y="15"/>
                  <a:pt x="166" y="15"/>
                  <a:pt x="166" y="15"/>
                </a:cubicBezTo>
                <a:cubicBezTo>
                  <a:pt x="164" y="18"/>
                  <a:pt x="164" y="18"/>
                  <a:pt x="164" y="18"/>
                </a:cubicBezTo>
                <a:cubicBezTo>
                  <a:pt x="153" y="15"/>
                  <a:pt x="153" y="15"/>
                  <a:pt x="153" y="15"/>
                </a:cubicBezTo>
                <a:cubicBezTo>
                  <a:pt x="153" y="18"/>
                  <a:pt x="152" y="22"/>
                  <a:pt x="149" y="19"/>
                </a:cubicBezTo>
                <a:cubicBezTo>
                  <a:pt x="145" y="16"/>
                  <a:pt x="137" y="19"/>
                  <a:pt x="143" y="11"/>
                </a:cubicBezTo>
                <a:cubicBezTo>
                  <a:pt x="142" y="12"/>
                  <a:pt x="138" y="12"/>
                  <a:pt x="137" y="12"/>
                </a:cubicBezTo>
                <a:cubicBezTo>
                  <a:pt x="145" y="1"/>
                  <a:pt x="127" y="3"/>
                  <a:pt x="123" y="0"/>
                </a:cubicBezTo>
                <a:cubicBezTo>
                  <a:pt x="122" y="1"/>
                  <a:pt x="120" y="6"/>
                  <a:pt x="120" y="7"/>
                </a:cubicBezTo>
                <a:cubicBezTo>
                  <a:pt x="122" y="7"/>
                  <a:pt x="129" y="10"/>
                  <a:pt x="129" y="11"/>
                </a:cubicBezTo>
                <a:cubicBezTo>
                  <a:pt x="129" y="16"/>
                  <a:pt x="125" y="14"/>
                  <a:pt x="120" y="16"/>
                </a:cubicBezTo>
                <a:cubicBezTo>
                  <a:pt x="114" y="19"/>
                  <a:pt x="108" y="24"/>
                  <a:pt x="104" y="24"/>
                </a:cubicBezTo>
                <a:cubicBezTo>
                  <a:pt x="100" y="24"/>
                  <a:pt x="89" y="30"/>
                  <a:pt x="87" y="31"/>
                </a:cubicBezTo>
                <a:cubicBezTo>
                  <a:pt x="81" y="34"/>
                  <a:pt x="79" y="47"/>
                  <a:pt x="72" y="41"/>
                </a:cubicBezTo>
                <a:cubicBezTo>
                  <a:pt x="72" y="41"/>
                  <a:pt x="68" y="43"/>
                  <a:pt x="64" y="50"/>
                </a:cubicBezTo>
                <a:cubicBezTo>
                  <a:pt x="61" y="53"/>
                  <a:pt x="58" y="54"/>
                  <a:pt x="56" y="53"/>
                </a:cubicBezTo>
                <a:cubicBezTo>
                  <a:pt x="54" y="65"/>
                  <a:pt x="45" y="57"/>
                  <a:pt x="41" y="60"/>
                </a:cubicBezTo>
                <a:cubicBezTo>
                  <a:pt x="40" y="60"/>
                  <a:pt x="34" y="62"/>
                  <a:pt x="34" y="62"/>
                </a:cubicBezTo>
                <a:cubicBezTo>
                  <a:pt x="26" y="58"/>
                  <a:pt x="25" y="65"/>
                  <a:pt x="22" y="66"/>
                </a:cubicBezTo>
                <a:cubicBezTo>
                  <a:pt x="19" y="70"/>
                  <a:pt x="15" y="83"/>
                  <a:pt x="14" y="84"/>
                </a:cubicBezTo>
                <a:cubicBezTo>
                  <a:pt x="13" y="84"/>
                  <a:pt x="4" y="73"/>
                  <a:pt x="3" y="70"/>
                </a:cubicBezTo>
                <a:cubicBezTo>
                  <a:pt x="0" y="70"/>
                  <a:pt x="0" y="70"/>
                  <a:pt x="0" y="70"/>
                </a:cubicBezTo>
                <a:cubicBezTo>
                  <a:pt x="0" y="77"/>
                  <a:pt x="6" y="85"/>
                  <a:pt x="10" y="91"/>
                </a:cubicBezTo>
                <a:cubicBezTo>
                  <a:pt x="13" y="95"/>
                  <a:pt x="25" y="98"/>
                  <a:pt x="22" y="103"/>
                </a:cubicBezTo>
                <a:cubicBezTo>
                  <a:pt x="23" y="103"/>
                  <a:pt x="25" y="104"/>
                  <a:pt x="26" y="104"/>
                </a:cubicBezTo>
                <a:cubicBezTo>
                  <a:pt x="26" y="107"/>
                  <a:pt x="25" y="114"/>
                  <a:pt x="23" y="114"/>
                </a:cubicBezTo>
                <a:cubicBezTo>
                  <a:pt x="19" y="119"/>
                  <a:pt x="19" y="119"/>
                  <a:pt x="19" y="119"/>
                </a:cubicBezTo>
                <a:cubicBezTo>
                  <a:pt x="19" y="125"/>
                  <a:pt x="25" y="125"/>
                  <a:pt x="26" y="126"/>
                </a:cubicBezTo>
                <a:cubicBezTo>
                  <a:pt x="29" y="130"/>
                  <a:pt x="29" y="135"/>
                  <a:pt x="31" y="140"/>
                </a:cubicBezTo>
                <a:cubicBezTo>
                  <a:pt x="33" y="144"/>
                  <a:pt x="40" y="156"/>
                  <a:pt x="45" y="157"/>
                </a:cubicBezTo>
                <a:cubicBezTo>
                  <a:pt x="54" y="158"/>
                  <a:pt x="66" y="176"/>
                  <a:pt x="68" y="176"/>
                </a:cubicBezTo>
                <a:cubicBezTo>
                  <a:pt x="72" y="176"/>
                  <a:pt x="80" y="177"/>
                  <a:pt x="80" y="183"/>
                </a:cubicBezTo>
                <a:cubicBezTo>
                  <a:pt x="81" y="194"/>
                  <a:pt x="89" y="184"/>
                  <a:pt x="93" y="191"/>
                </a:cubicBezTo>
                <a:cubicBezTo>
                  <a:pt x="98" y="198"/>
                  <a:pt x="103" y="202"/>
                  <a:pt x="104" y="209"/>
                </a:cubicBezTo>
                <a:cubicBezTo>
                  <a:pt x="110" y="207"/>
                  <a:pt x="110" y="207"/>
                  <a:pt x="110" y="207"/>
                </a:cubicBezTo>
                <a:cubicBezTo>
                  <a:pt x="110" y="207"/>
                  <a:pt x="112" y="210"/>
                  <a:pt x="115" y="210"/>
                </a:cubicBezTo>
                <a:cubicBezTo>
                  <a:pt x="116" y="211"/>
                  <a:pt x="120" y="218"/>
                  <a:pt x="120" y="218"/>
                </a:cubicBezTo>
                <a:cubicBezTo>
                  <a:pt x="119" y="221"/>
                  <a:pt x="119" y="221"/>
                  <a:pt x="119" y="221"/>
                </a:cubicBezTo>
                <a:cubicBezTo>
                  <a:pt x="123" y="223"/>
                  <a:pt x="123" y="223"/>
                  <a:pt x="123" y="223"/>
                </a:cubicBezTo>
                <a:cubicBezTo>
                  <a:pt x="137" y="226"/>
                  <a:pt x="137" y="226"/>
                  <a:pt x="137" y="226"/>
                </a:cubicBezTo>
                <a:cubicBezTo>
                  <a:pt x="143" y="218"/>
                  <a:pt x="143" y="218"/>
                  <a:pt x="143" y="218"/>
                </a:cubicBezTo>
                <a:cubicBezTo>
                  <a:pt x="147" y="219"/>
                  <a:pt x="147" y="219"/>
                  <a:pt x="147" y="219"/>
                </a:cubicBezTo>
                <a:cubicBezTo>
                  <a:pt x="152" y="219"/>
                  <a:pt x="152" y="219"/>
                  <a:pt x="152" y="219"/>
                </a:cubicBezTo>
                <a:cubicBezTo>
                  <a:pt x="152" y="219"/>
                  <a:pt x="157" y="222"/>
                  <a:pt x="160" y="222"/>
                </a:cubicBezTo>
                <a:cubicBezTo>
                  <a:pt x="161" y="222"/>
                  <a:pt x="157" y="214"/>
                  <a:pt x="157" y="211"/>
                </a:cubicBezTo>
                <a:cubicBezTo>
                  <a:pt x="158" y="209"/>
                  <a:pt x="164" y="203"/>
                  <a:pt x="164" y="203"/>
                </a:cubicBezTo>
                <a:cubicBezTo>
                  <a:pt x="173" y="207"/>
                  <a:pt x="173" y="207"/>
                  <a:pt x="173" y="207"/>
                </a:cubicBezTo>
                <a:cubicBezTo>
                  <a:pt x="174" y="184"/>
                  <a:pt x="174" y="184"/>
                  <a:pt x="174" y="184"/>
                </a:cubicBezTo>
                <a:cubicBezTo>
                  <a:pt x="183" y="184"/>
                  <a:pt x="183" y="184"/>
                  <a:pt x="183" y="184"/>
                </a:cubicBezTo>
                <a:cubicBezTo>
                  <a:pt x="183" y="184"/>
                  <a:pt x="185" y="187"/>
                  <a:pt x="189" y="187"/>
                </a:cubicBezTo>
                <a:cubicBezTo>
                  <a:pt x="192" y="186"/>
                  <a:pt x="193" y="184"/>
                  <a:pt x="193" y="184"/>
                </a:cubicBezTo>
                <a:cubicBezTo>
                  <a:pt x="193" y="184"/>
                  <a:pt x="203" y="187"/>
                  <a:pt x="204" y="187"/>
                </a:cubicBezTo>
                <a:cubicBezTo>
                  <a:pt x="206" y="187"/>
                  <a:pt x="218" y="194"/>
                  <a:pt x="218" y="194"/>
                </a:cubicBezTo>
                <a:cubicBezTo>
                  <a:pt x="218" y="194"/>
                  <a:pt x="220" y="192"/>
                  <a:pt x="226" y="192"/>
                </a:cubicBezTo>
                <a:cubicBezTo>
                  <a:pt x="232" y="192"/>
                  <a:pt x="239" y="203"/>
                  <a:pt x="239" y="203"/>
                </a:cubicBezTo>
                <a:cubicBezTo>
                  <a:pt x="258" y="202"/>
                  <a:pt x="258" y="202"/>
                  <a:pt x="258" y="202"/>
                </a:cubicBezTo>
                <a:cubicBezTo>
                  <a:pt x="261" y="195"/>
                  <a:pt x="261" y="195"/>
                  <a:pt x="261" y="195"/>
                </a:cubicBezTo>
                <a:cubicBezTo>
                  <a:pt x="276" y="199"/>
                  <a:pt x="276" y="199"/>
                  <a:pt x="276" y="199"/>
                </a:cubicBezTo>
                <a:cubicBezTo>
                  <a:pt x="278" y="203"/>
                  <a:pt x="278" y="203"/>
                  <a:pt x="278" y="203"/>
                </a:cubicBezTo>
                <a:cubicBezTo>
                  <a:pt x="288" y="203"/>
                  <a:pt x="288" y="203"/>
                  <a:pt x="288" y="203"/>
                </a:cubicBezTo>
                <a:cubicBezTo>
                  <a:pt x="292" y="206"/>
                  <a:pt x="292" y="206"/>
                  <a:pt x="292" y="206"/>
                </a:cubicBezTo>
                <a:cubicBezTo>
                  <a:pt x="293" y="202"/>
                  <a:pt x="300" y="191"/>
                  <a:pt x="305" y="188"/>
                </a:cubicBezTo>
                <a:cubicBezTo>
                  <a:pt x="311" y="186"/>
                  <a:pt x="327" y="191"/>
                  <a:pt x="327" y="191"/>
                </a:cubicBezTo>
                <a:cubicBezTo>
                  <a:pt x="345" y="180"/>
                  <a:pt x="345" y="180"/>
                  <a:pt x="345" y="180"/>
                </a:cubicBezTo>
                <a:cubicBezTo>
                  <a:pt x="345" y="180"/>
                  <a:pt x="342" y="176"/>
                  <a:pt x="346" y="171"/>
                </a:cubicBezTo>
                <a:cubicBezTo>
                  <a:pt x="350" y="167"/>
                  <a:pt x="353" y="172"/>
                  <a:pt x="355" y="167"/>
                </a:cubicBezTo>
                <a:cubicBezTo>
                  <a:pt x="359" y="161"/>
                  <a:pt x="357" y="150"/>
                  <a:pt x="359" y="145"/>
                </a:cubicBezTo>
                <a:cubicBezTo>
                  <a:pt x="365" y="141"/>
                  <a:pt x="367" y="144"/>
                  <a:pt x="373" y="140"/>
                </a:cubicBezTo>
                <a:cubicBezTo>
                  <a:pt x="378" y="135"/>
                  <a:pt x="380" y="125"/>
                  <a:pt x="380" y="125"/>
                </a:cubicBezTo>
                <a:cubicBezTo>
                  <a:pt x="389" y="126"/>
                  <a:pt x="389" y="126"/>
                  <a:pt x="389" y="126"/>
                </a:cubicBezTo>
                <a:cubicBezTo>
                  <a:pt x="398" y="122"/>
                  <a:pt x="398" y="122"/>
                  <a:pt x="398" y="122"/>
                </a:cubicBezTo>
                <a:lnTo>
                  <a:pt x="393" y="107"/>
                </a:ln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63" name="Freeform 12"/>
          <p:cNvSpPr>
            <a:spLocks/>
          </p:cNvSpPr>
          <p:nvPr/>
        </p:nvSpPr>
        <p:spPr bwMode="auto">
          <a:xfrm>
            <a:off x="4458490" y="3617013"/>
            <a:ext cx="318405" cy="182586"/>
          </a:xfrm>
          <a:custGeom>
            <a:avLst/>
            <a:gdLst>
              <a:gd name="T0" fmla="*/ 341 w 401"/>
              <a:gd name="T1" fmla="*/ 82 h 230"/>
              <a:gd name="T2" fmla="*/ 325 w 401"/>
              <a:gd name="T3" fmla="*/ 75 h 230"/>
              <a:gd name="T4" fmla="*/ 277 w 401"/>
              <a:gd name="T5" fmla="*/ 61 h 230"/>
              <a:gd name="T6" fmla="*/ 286 w 401"/>
              <a:gd name="T7" fmla="*/ 66 h 230"/>
              <a:gd name="T8" fmla="*/ 273 w 401"/>
              <a:gd name="T9" fmla="*/ 75 h 230"/>
              <a:gd name="T10" fmla="*/ 240 w 401"/>
              <a:gd name="T11" fmla="*/ 57 h 230"/>
              <a:gd name="T12" fmla="*/ 225 w 401"/>
              <a:gd name="T13" fmla="*/ 44 h 230"/>
              <a:gd name="T14" fmla="*/ 188 w 401"/>
              <a:gd name="T15" fmla="*/ 10 h 230"/>
              <a:gd name="T16" fmla="*/ 152 w 401"/>
              <a:gd name="T17" fmla="*/ 15 h 230"/>
              <a:gd name="T18" fmla="*/ 151 w 401"/>
              <a:gd name="T19" fmla="*/ 20 h 230"/>
              <a:gd name="T20" fmla="*/ 143 w 401"/>
              <a:gd name="T21" fmla="*/ 18 h 230"/>
              <a:gd name="T22" fmla="*/ 124 w 401"/>
              <a:gd name="T23" fmla="*/ 0 h 230"/>
              <a:gd name="T24" fmla="*/ 129 w 401"/>
              <a:gd name="T25" fmla="*/ 13 h 230"/>
              <a:gd name="T26" fmla="*/ 80 w 401"/>
              <a:gd name="T27" fmla="*/ 41 h 230"/>
              <a:gd name="T28" fmla="*/ 44 w 401"/>
              <a:gd name="T29" fmla="*/ 60 h 230"/>
              <a:gd name="T30" fmla="*/ 15 w 401"/>
              <a:gd name="T31" fmla="*/ 83 h 230"/>
              <a:gd name="T32" fmla="*/ 15 w 401"/>
              <a:gd name="T33" fmla="*/ 85 h 230"/>
              <a:gd name="T34" fmla="*/ 19 w 401"/>
              <a:gd name="T35" fmla="*/ 100 h 230"/>
              <a:gd name="T36" fmla="*/ 24 w 401"/>
              <a:gd name="T37" fmla="*/ 115 h 230"/>
              <a:gd name="T38" fmla="*/ 25 w 401"/>
              <a:gd name="T39" fmla="*/ 129 h 230"/>
              <a:gd name="T40" fmla="*/ 62 w 401"/>
              <a:gd name="T41" fmla="*/ 173 h 230"/>
              <a:gd name="T42" fmla="*/ 100 w 401"/>
              <a:gd name="T43" fmla="*/ 203 h 230"/>
              <a:gd name="T44" fmla="*/ 120 w 401"/>
              <a:gd name="T45" fmla="*/ 219 h 230"/>
              <a:gd name="T46" fmla="*/ 148 w 401"/>
              <a:gd name="T47" fmla="*/ 223 h 230"/>
              <a:gd name="T48" fmla="*/ 165 w 401"/>
              <a:gd name="T49" fmla="*/ 207 h 230"/>
              <a:gd name="T50" fmla="*/ 191 w 401"/>
              <a:gd name="T51" fmla="*/ 190 h 230"/>
              <a:gd name="T52" fmla="*/ 213 w 401"/>
              <a:gd name="T53" fmla="*/ 194 h 230"/>
              <a:gd name="T54" fmla="*/ 240 w 401"/>
              <a:gd name="T55" fmla="*/ 207 h 230"/>
              <a:gd name="T56" fmla="*/ 288 w 401"/>
              <a:gd name="T57" fmla="*/ 206 h 230"/>
              <a:gd name="T58" fmla="*/ 347 w 401"/>
              <a:gd name="T59" fmla="*/ 181 h 230"/>
              <a:gd name="T60" fmla="*/ 360 w 401"/>
              <a:gd name="T61" fmla="*/ 158 h 230"/>
              <a:gd name="T62" fmla="*/ 395 w 401"/>
              <a:gd name="T63" fmla="*/ 108 h 230"/>
              <a:gd name="T64" fmla="*/ 373 w 401"/>
              <a:gd name="T65" fmla="*/ 140 h 230"/>
              <a:gd name="T66" fmla="*/ 343 w 401"/>
              <a:gd name="T67" fmla="*/ 179 h 230"/>
              <a:gd name="T68" fmla="*/ 289 w 401"/>
              <a:gd name="T69" fmla="*/ 204 h 230"/>
              <a:gd name="T70" fmla="*/ 242 w 401"/>
              <a:gd name="T71" fmla="*/ 204 h 230"/>
              <a:gd name="T72" fmla="*/ 205 w 401"/>
              <a:gd name="T73" fmla="*/ 187 h 230"/>
              <a:gd name="T74" fmla="*/ 184 w 401"/>
              <a:gd name="T75" fmla="*/ 185 h 230"/>
              <a:gd name="T76" fmla="*/ 157 w 401"/>
              <a:gd name="T77" fmla="*/ 216 h 230"/>
              <a:gd name="T78" fmla="*/ 161 w 401"/>
              <a:gd name="T79" fmla="*/ 223 h 230"/>
              <a:gd name="T80" fmla="*/ 137 w 401"/>
              <a:gd name="T81" fmla="*/ 227 h 230"/>
              <a:gd name="T82" fmla="*/ 117 w 401"/>
              <a:gd name="T83" fmla="*/ 210 h 230"/>
              <a:gd name="T84" fmla="*/ 86 w 401"/>
              <a:gd name="T85" fmla="*/ 189 h 230"/>
              <a:gd name="T86" fmla="*/ 69 w 401"/>
              <a:gd name="T87" fmla="*/ 177 h 230"/>
              <a:gd name="T88" fmla="*/ 28 w 401"/>
              <a:gd name="T89" fmla="*/ 127 h 230"/>
              <a:gd name="T90" fmla="*/ 23 w 401"/>
              <a:gd name="T91" fmla="*/ 103 h 230"/>
              <a:gd name="T92" fmla="*/ 3 w 401"/>
              <a:gd name="T93" fmla="*/ 73 h 230"/>
              <a:gd name="T94" fmla="*/ 28 w 401"/>
              <a:gd name="T95" fmla="*/ 66 h 230"/>
              <a:gd name="T96" fmla="*/ 42 w 401"/>
              <a:gd name="T97" fmla="*/ 63 h 230"/>
              <a:gd name="T98" fmla="*/ 74 w 401"/>
              <a:gd name="T99" fmla="*/ 44 h 230"/>
              <a:gd name="T100" fmla="*/ 127 w 401"/>
              <a:gd name="T101" fmla="*/ 18 h 230"/>
              <a:gd name="T102" fmla="*/ 135 w 401"/>
              <a:gd name="T103" fmla="*/ 7 h 230"/>
              <a:gd name="T104" fmla="*/ 149 w 401"/>
              <a:gd name="T105" fmla="*/ 22 h 230"/>
              <a:gd name="T106" fmla="*/ 166 w 401"/>
              <a:gd name="T107" fmla="*/ 12 h 230"/>
              <a:gd name="T108" fmla="*/ 196 w 401"/>
              <a:gd name="T109" fmla="*/ 36 h 230"/>
              <a:gd name="T110" fmla="*/ 243 w 401"/>
              <a:gd name="T111" fmla="*/ 38 h 230"/>
              <a:gd name="T112" fmla="*/ 252 w 401"/>
              <a:gd name="T113" fmla="*/ 64 h 230"/>
              <a:gd name="T114" fmla="*/ 281 w 401"/>
              <a:gd name="T115" fmla="*/ 71 h 230"/>
              <a:gd name="T116" fmla="*/ 278 w 401"/>
              <a:gd name="T117" fmla="*/ 52 h 230"/>
              <a:gd name="T118" fmla="*/ 329 w 401"/>
              <a:gd name="T119" fmla="*/ 67 h 230"/>
              <a:gd name="T120" fmla="*/ 342 w 401"/>
              <a:gd name="T121" fmla="*/ 89 h 230"/>
              <a:gd name="T122" fmla="*/ 382 w 401"/>
              <a:gd name="T123" fmla="*/ 11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1" h="230">
                <a:moveTo>
                  <a:pt x="394" y="109"/>
                </a:moveTo>
                <a:cubicBezTo>
                  <a:pt x="394" y="108"/>
                  <a:pt x="394" y="108"/>
                  <a:pt x="394" y="108"/>
                </a:cubicBezTo>
                <a:cubicBezTo>
                  <a:pt x="382" y="108"/>
                  <a:pt x="382" y="108"/>
                  <a:pt x="382" y="108"/>
                </a:cubicBezTo>
                <a:cubicBezTo>
                  <a:pt x="382" y="109"/>
                  <a:pt x="382" y="109"/>
                  <a:pt x="382" y="109"/>
                </a:cubicBezTo>
                <a:cubicBezTo>
                  <a:pt x="383" y="109"/>
                  <a:pt x="383" y="109"/>
                  <a:pt x="383" y="109"/>
                </a:cubicBezTo>
                <a:cubicBezTo>
                  <a:pt x="379" y="92"/>
                  <a:pt x="379" y="92"/>
                  <a:pt x="379" y="92"/>
                </a:cubicBezTo>
                <a:cubicBezTo>
                  <a:pt x="379" y="92"/>
                  <a:pt x="379" y="92"/>
                  <a:pt x="379" y="92"/>
                </a:cubicBezTo>
                <a:cubicBezTo>
                  <a:pt x="378" y="91"/>
                  <a:pt x="378" y="91"/>
                  <a:pt x="378" y="91"/>
                </a:cubicBezTo>
                <a:cubicBezTo>
                  <a:pt x="365" y="87"/>
                  <a:pt x="365" y="87"/>
                  <a:pt x="365" y="87"/>
                </a:cubicBezTo>
                <a:cubicBezTo>
                  <a:pt x="364" y="89"/>
                  <a:pt x="364" y="89"/>
                  <a:pt x="364" y="89"/>
                </a:cubicBezTo>
                <a:cubicBezTo>
                  <a:pt x="365" y="87"/>
                  <a:pt x="365" y="87"/>
                  <a:pt x="365" y="87"/>
                </a:cubicBezTo>
                <a:cubicBezTo>
                  <a:pt x="354" y="84"/>
                  <a:pt x="349" y="82"/>
                  <a:pt x="346" y="81"/>
                </a:cubicBezTo>
                <a:cubicBezTo>
                  <a:pt x="343" y="81"/>
                  <a:pt x="343" y="81"/>
                  <a:pt x="343" y="81"/>
                </a:cubicBezTo>
                <a:cubicBezTo>
                  <a:pt x="342" y="80"/>
                  <a:pt x="342" y="80"/>
                  <a:pt x="342" y="80"/>
                </a:cubicBezTo>
                <a:cubicBezTo>
                  <a:pt x="341" y="82"/>
                  <a:pt x="341" y="82"/>
                  <a:pt x="341" y="82"/>
                </a:cubicBezTo>
                <a:cubicBezTo>
                  <a:pt x="340" y="87"/>
                  <a:pt x="340" y="87"/>
                  <a:pt x="340" y="87"/>
                </a:cubicBezTo>
                <a:cubicBezTo>
                  <a:pt x="341" y="87"/>
                  <a:pt x="341" y="87"/>
                  <a:pt x="341" y="87"/>
                </a:cubicBezTo>
                <a:cubicBezTo>
                  <a:pt x="341" y="86"/>
                  <a:pt x="341" y="86"/>
                  <a:pt x="341" y="86"/>
                </a:cubicBezTo>
                <a:cubicBezTo>
                  <a:pt x="334" y="89"/>
                  <a:pt x="334" y="89"/>
                  <a:pt x="334" y="89"/>
                </a:cubicBezTo>
                <a:cubicBezTo>
                  <a:pt x="335" y="90"/>
                  <a:pt x="335" y="90"/>
                  <a:pt x="335" y="90"/>
                </a:cubicBezTo>
                <a:cubicBezTo>
                  <a:pt x="336" y="90"/>
                  <a:pt x="336" y="90"/>
                  <a:pt x="336" y="90"/>
                </a:cubicBezTo>
                <a:cubicBezTo>
                  <a:pt x="336" y="90"/>
                  <a:pt x="335" y="88"/>
                  <a:pt x="334" y="85"/>
                </a:cubicBezTo>
                <a:cubicBezTo>
                  <a:pt x="334" y="84"/>
                  <a:pt x="333" y="83"/>
                  <a:pt x="333" y="82"/>
                </a:cubicBezTo>
                <a:cubicBezTo>
                  <a:pt x="332" y="81"/>
                  <a:pt x="331" y="80"/>
                  <a:pt x="330" y="79"/>
                </a:cubicBezTo>
                <a:cubicBezTo>
                  <a:pt x="329" y="81"/>
                  <a:pt x="329" y="81"/>
                  <a:pt x="329" y="81"/>
                </a:cubicBezTo>
                <a:cubicBezTo>
                  <a:pt x="330" y="80"/>
                  <a:pt x="330" y="80"/>
                  <a:pt x="330" y="80"/>
                </a:cubicBezTo>
                <a:cubicBezTo>
                  <a:pt x="330" y="79"/>
                  <a:pt x="328" y="77"/>
                  <a:pt x="327" y="76"/>
                </a:cubicBezTo>
                <a:cubicBezTo>
                  <a:pt x="326" y="74"/>
                  <a:pt x="325" y="73"/>
                  <a:pt x="325" y="73"/>
                </a:cubicBezTo>
                <a:cubicBezTo>
                  <a:pt x="324" y="74"/>
                  <a:pt x="324" y="74"/>
                  <a:pt x="324" y="74"/>
                </a:cubicBezTo>
                <a:cubicBezTo>
                  <a:pt x="325" y="75"/>
                  <a:pt x="325" y="75"/>
                  <a:pt x="325" y="75"/>
                </a:cubicBezTo>
                <a:cubicBezTo>
                  <a:pt x="330" y="68"/>
                  <a:pt x="330" y="68"/>
                  <a:pt x="330" y="68"/>
                </a:cubicBezTo>
                <a:cubicBezTo>
                  <a:pt x="331" y="67"/>
                  <a:pt x="331" y="67"/>
                  <a:pt x="331" y="67"/>
                </a:cubicBezTo>
                <a:cubicBezTo>
                  <a:pt x="330" y="66"/>
                  <a:pt x="330" y="66"/>
                  <a:pt x="330" y="66"/>
                </a:cubicBezTo>
                <a:cubicBezTo>
                  <a:pt x="325" y="59"/>
                  <a:pt x="325" y="59"/>
                  <a:pt x="325" y="59"/>
                </a:cubicBezTo>
                <a:cubicBezTo>
                  <a:pt x="324" y="58"/>
                  <a:pt x="324" y="58"/>
                  <a:pt x="324" y="58"/>
                </a:cubicBezTo>
                <a:cubicBezTo>
                  <a:pt x="323" y="59"/>
                  <a:pt x="323" y="59"/>
                  <a:pt x="323" y="59"/>
                </a:cubicBezTo>
                <a:cubicBezTo>
                  <a:pt x="307" y="66"/>
                  <a:pt x="307" y="66"/>
                  <a:pt x="307" y="66"/>
                </a:cubicBezTo>
                <a:cubicBezTo>
                  <a:pt x="308" y="67"/>
                  <a:pt x="308" y="67"/>
                  <a:pt x="308" y="67"/>
                </a:cubicBezTo>
                <a:cubicBezTo>
                  <a:pt x="309" y="66"/>
                  <a:pt x="309" y="66"/>
                  <a:pt x="309" y="66"/>
                </a:cubicBezTo>
                <a:cubicBezTo>
                  <a:pt x="309" y="66"/>
                  <a:pt x="303" y="59"/>
                  <a:pt x="295" y="56"/>
                </a:cubicBezTo>
                <a:cubicBezTo>
                  <a:pt x="287" y="53"/>
                  <a:pt x="277" y="51"/>
                  <a:pt x="277" y="51"/>
                </a:cubicBezTo>
                <a:cubicBezTo>
                  <a:pt x="275" y="50"/>
                  <a:pt x="275" y="50"/>
                  <a:pt x="275" y="50"/>
                </a:cubicBezTo>
                <a:cubicBezTo>
                  <a:pt x="275" y="52"/>
                  <a:pt x="275" y="52"/>
                  <a:pt x="275" y="52"/>
                </a:cubicBezTo>
                <a:cubicBezTo>
                  <a:pt x="277" y="61"/>
                  <a:pt x="277" y="61"/>
                  <a:pt x="277" y="61"/>
                </a:cubicBezTo>
                <a:cubicBezTo>
                  <a:pt x="277" y="61"/>
                  <a:pt x="277" y="61"/>
                  <a:pt x="277" y="61"/>
                </a:cubicBezTo>
                <a:cubicBezTo>
                  <a:pt x="277" y="61"/>
                  <a:pt x="277" y="61"/>
                  <a:pt x="277" y="61"/>
                </a:cubicBezTo>
                <a:cubicBezTo>
                  <a:pt x="277" y="62"/>
                  <a:pt x="279" y="63"/>
                  <a:pt x="280" y="64"/>
                </a:cubicBezTo>
                <a:cubicBezTo>
                  <a:pt x="281" y="64"/>
                  <a:pt x="282" y="65"/>
                  <a:pt x="283" y="65"/>
                </a:cubicBezTo>
                <a:cubicBezTo>
                  <a:pt x="284" y="66"/>
                  <a:pt x="285" y="66"/>
                  <a:pt x="286" y="66"/>
                </a:cubicBezTo>
                <a:cubicBezTo>
                  <a:pt x="286" y="65"/>
                  <a:pt x="286" y="65"/>
                  <a:pt x="286" y="65"/>
                </a:cubicBezTo>
                <a:cubicBezTo>
                  <a:pt x="286" y="66"/>
                  <a:pt x="286" y="66"/>
                  <a:pt x="286" y="66"/>
                </a:cubicBezTo>
                <a:cubicBezTo>
                  <a:pt x="286" y="66"/>
                  <a:pt x="286" y="66"/>
                  <a:pt x="286" y="66"/>
                </a:cubicBezTo>
                <a:cubicBezTo>
                  <a:pt x="286" y="65"/>
                  <a:pt x="286" y="65"/>
                  <a:pt x="286" y="65"/>
                </a:cubicBezTo>
                <a:cubicBezTo>
                  <a:pt x="286" y="66"/>
                  <a:pt x="286" y="66"/>
                  <a:pt x="286" y="66"/>
                </a:cubicBezTo>
                <a:cubicBezTo>
                  <a:pt x="286" y="65"/>
                  <a:pt x="286" y="65"/>
                  <a:pt x="286" y="65"/>
                </a:cubicBezTo>
                <a:cubicBezTo>
                  <a:pt x="286" y="66"/>
                  <a:pt x="286" y="66"/>
                  <a:pt x="286" y="66"/>
                </a:cubicBezTo>
                <a:cubicBezTo>
                  <a:pt x="286" y="66"/>
                  <a:pt x="286" y="66"/>
                  <a:pt x="286" y="66"/>
                </a:cubicBezTo>
                <a:cubicBezTo>
                  <a:pt x="286" y="65"/>
                  <a:pt x="286" y="65"/>
                  <a:pt x="286" y="65"/>
                </a:cubicBezTo>
                <a:cubicBezTo>
                  <a:pt x="286" y="66"/>
                  <a:pt x="286" y="66"/>
                  <a:pt x="286" y="66"/>
                </a:cubicBezTo>
                <a:cubicBezTo>
                  <a:pt x="286" y="66"/>
                  <a:pt x="286" y="66"/>
                  <a:pt x="286" y="66"/>
                </a:cubicBezTo>
                <a:cubicBezTo>
                  <a:pt x="286" y="66"/>
                  <a:pt x="286" y="66"/>
                  <a:pt x="286" y="66"/>
                </a:cubicBezTo>
                <a:cubicBezTo>
                  <a:pt x="286" y="66"/>
                  <a:pt x="286" y="66"/>
                  <a:pt x="286" y="66"/>
                </a:cubicBezTo>
                <a:cubicBezTo>
                  <a:pt x="286" y="66"/>
                  <a:pt x="286" y="66"/>
                  <a:pt x="286" y="66"/>
                </a:cubicBezTo>
                <a:cubicBezTo>
                  <a:pt x="286" y="66"/>
                  <a:pt x="286" y="66"/>
                  <a:pt x="286" y="66"/>
                </a:cubicBezTo>
                <a:cubicBezTo>
                  <a:pt x="286" y="66"/>
                  <a:pt x="286" y="66"/>
                  <a:pt x="286" y="66"/>
                </a:cubicBezTo>
                <a:cubicBezTo>
                  <a:pt x="286" y="67"/>
                  <a:pt x="286" y="69"/>
                  <a:pt x="285" y="70"/>
                </a:cubicBezTo>
                <a:cubicBezTo>
                  <a:pt x="285" y="71"/>
                  <a:pt x="285" y="71"/>
                  <a:pt x="285" y="71"/>
                </a:cubicBezTo>
                <a:cubicBezTo>
                  <a:pt x="285" y="72"/>
                  <a:pt x="285" y="72"/>
                  <a:pt x="285" y="72"/>
                </a:cubicBezTo>
                <a:cubicBezTo>
                  <a:pt x="286" y="72"/>
                  <a:pt x="286" y="72"/>
                  <a:pt x="286" y="72"/>
                </a:cubicBezTo>
                <a:cubicBezTo>
                  <a:pt x="286" y="71"/>
                  <a:pt x="286" y="71"/>
                  <a:pt x="286" y="71"/>
                </a:cubicBezTo>
                <a:cubicBezTo>
                  <a:pt x="281" y="70"/>
                  <a:pt x="281" y="70"/>
                  <a:pt x="281" y="70"/>
                </a:cubicBezTo>
                <a:cubicBezTo>
                  <a:pt x="281" y="70"/>
                  <a:pt x="281" y="70"/>
                  <a:pt x="281" y="70"/>
                </a:cubicBezTo>
                <a:cubicBezTo>
                  <a:pt x="280" y="70"/>
                  <a:pt x="280" y="70"/>
                  <a:pt x="280" y="70"/>
                </a:cubicBezTo>
                <a:cubicBezTo>
                  <a:pt x="280" y="70"/>
                  <a:pt x="278" y="71"/>
                  <a:pt x="276" y="72"/>
                </a:cubicBezTo>
                <a:cubicBezTo>
                  <a:pt x="275" y="73"/>
                  <a:pt x="274" y="74"/>
                  <a:pt x="273" y="75"/>
                </a:cubicBezTo>
                <a:cubicBezTo>
                  <a:pt x="272" y="76"/>
                  <a:pt x="271" y="76"/>
                  <a:pt x="271" y="78"/>
                </a:cubicBezTo>
                <a:cubicBezTo>
                  <a:pt x="273" y="78"/>
                  <a:pt x="273" y="78"/>
                  <a:pt x="273" y="78"/>
                </a:cubicBezTo>
                <a:cubicBezTo>
                  <a:pt x="271" y="77"/>
                  <a:pt x="271" y="77"/>
                  <a:pt x="271" y="77"/>
                </a:cubicBezTo>
                <a:cubicBezTo>
                  <a:pt x="271" y="78"/>
                  <a:pt x="270" y="79"/>
                  <a:pt x="269" y="79"/>
                </a:cubicBezTo>
                <a:cubicBezTo>
                  <a:pt x="267" y="80"/>
                  <a:pt x="265" y="80"/>
                  <a:pt x="263" y="80"/>
                </a:cubicBezTo>
                <a:cubicBezTo>
                  <a:pt x="262" y="80"/>
                  <a:pt x="261" y="80"/>
                  <a:pt x="260" y="79"/>
                </a:cubicBezTo>
                <a:cubicBezTo>
                  <a:pt x="259" y="79"/>
                  <a:pt x="259" y="78"/>
                  <a:pt x="258" y="77"/>
                </a:cubicBezTo>
                <a:cubicBezTo>
                  <a:pt x="258" y="75"/>
                  <a:pt x="257" y="72"/>
                  <a:pt x="257" y="69"/>
                </a:cubicBezTo>
                <a:cubicBezTo>
                  <a:pt x="257" y="67"/>
                  <a:pt x="256" y="64"/>
                  <a:pt x="255" y="62"/>
                </a:cubicBezTo>
                <a:cubicBezTo>
                  <a:pt x="254" y="63"/>
                  <a:pt x="254" y="63"/>
                  <a:pt x="254" y="63"/>
                </a:cubicBezTo>
                <a:cubicBezTo>
                  <a:pt x="255" y="63"/>
                  <a:pt x="255" y="63"/>
                  <a:pt x="255" y="63"/>
                </a:cubicBezTo>
                <a:cubicBezTo>
                  <a:pt x="255" y="62"/>
                  <a:pt x="254" y="61"/>
                  <a:pt x="254" y="61"/>
                </a:cubicBezTo>
                <a:cubicBezTo>
                  <a:pt x="253" y="60"/>
                  <a:pt x="251" y="59"/>
                  <a:pt x="250" y="59"/>
                </a:cubicBezTo>
                <a:cubicBezTo>
                  <a:pt x="247" y="58"/>
                  <a:pt x="245" y="58"/>
                  <a:pt x="243" y="58"/>
                </a:cubicBezTo>
                <a:cubicBezTo>
                  <a:pt x="242" y="58"/>
                  <a:pt x="241" y="57"/>
                  <a:pt x="240" y="57"/>
                </a:cubicBezTo>
                <a:cubicBezTo>
                  <a:pt x="239" y="57"/>
                  <a:pt x="239" y="57"/>
                  <a:pt x="239" y="57"/>
                </a:cubicBezTo>
                <a:cubicBezTo>
                  <a:pt x="238" y="58"/>
                  <a:pt x="238" y="58"/>
                  <a:pt x="238" y="58"/>
                </a:cubicBezTo>
                <a:cubicBezTo>
                  <a:pt x="239" y="57"/>
                  <a:pt x="239" y="57"/>
                  <a:pt x="239" y="57"/>
                </a:cubicBezTo>
                <a:cubicBezTo>
                  <a:pt x="239" y="57"/>
                  <a:pt x="239" y="57"/>
                  <a:pt x="239" y="57"/>
                </a:cubicBezTo>
                <a:cubicBezTo>
                  <a:pt x="239" y="56"/>
                  <a:pt x="239" y="56"/>
                  <a:pt x="239" y="55"/>
                </a:cubicBezTo>
                <a:cubicBezTo>
                  <a:pt x="240" y="53"/>
                  <a:pt x="244" y="50"/>
                  <a:pt x="247" y="48"/>
                </a:cubicBezTo>
                <a:cubicBezTo>
                  <a:pt x="249" y="47"/>
                  <a:pt x="250" y="46"/>
                  <a:pt x="251" y="45"/>
                </a:cubicBezTo>
                <a:cubicBezTo>
                  <a:pt x="252" y="44"/>
                  <a:pt x="253" y="44"/>
                  <a:pt x="253" y="44"/>
                </a:cubicBezTo>
                <a:cubicBezTo>
                  <a:pt x="255" y="43"/>
                  <a:pt x="255" y="43"/>
                  <a:pt x="255" y="43"/>
                </a:cubicBezTo>
                <a:cubicBezTo>
                  <a:pt x="253" y="41"/>
                  <a:pt x="253" y="41"/>
                  <a:pt x="253" y="41"/>
                </a:cubicBezTo>
                <a:cubicBezTo>
                  <a:pt x="244" y="35"/>
                  <a:pt x="244" y="35"/>
                  <a:pt x="244" y="35"/>
                </a:cubicBezTo>
                <a:cubicBezTo>
                  <a:pt x="243" y="34"/>
                  <a:pt x="243" y="34"/>
                  <a:pt x="243" y="34"/>
                </a:cubicBezTo>
                <a:cubicBezTo>
                  <a:pt x="242" y="35"/>
                  <a:pt x="242" y="35"/>
                  <a:pt x="242" y="35"/>
                </a:cubicBezTo>
                <a:cubicBezTo>
                  <a:pt x="225" y="43"/>
                  <a:pt x="225" y="43"/>
                  <a:pt x="225" y="43"/>
                </a:cubicBezTo>
                <a:cubicBezTo>
                  <a:pt x="225" y="44"/>
                  <a:pt x="225" y="44"/>
                  <a:pt x="225" y="44"/>
                </a:cubicBezTo>
                <a:cubicBezTo>
                  <a:pt x="227" y="44"/>
                  <a:pt x="227" y="44"/>
                  <a:pt x="227" y="44"/>
                </a:cubicBezTo>
                <a:cubicBezTo>
                  <a:pt x="226" y="36"/>
                  <a:pt x="226" y="36"/>
                  <a:pt x="226" y="36"/>
                </a:cubicBezTo>
                <a:cubicBezTo>
                  <a:pt x="225" y="35"/>
                  <a:pt x="225" y="35"/>
                  <a:pt x="225" y="35"/>
                </a:cubicBezTo>
                <a:cubicBezTo>
                  <a:pt x="225" y="35"/>
                  <a:pt x="225" y="35"/>
                  <a:pt x="225" y="35"/>
                </a:cubicBezTo>
                <a:cubicBezTo>
                  <a:pt x="195" y="24"/>
                  <a:pt x="195" y="24"/>
                  <a:pt x="195" y="24"/>
                </a:cubicBezTo>
                <a:cubicBezTo>
                  <a:pt x="193" y="23"/>
                  <a:pt x="193" y="23"/>
                  <a:pt x="193" y="23"/>
                </a:cubicBezTo>
                <a:cubicBezTo>
                  <a:pt x="193" y="25"/>
                  <a:pt x="193" y="25"/>
                  <a:pt x="193" y="25"/>
                </a:cubicBezTo>
                <a:cubicBezTo>
                  <a:pt x="193" y="32"/>
                  <a:pt x="193" y="32"/>
                  <a:pt x="193" y="32"/>
                </a:cubicBezTo>
                <a:cubicBezTo>
                  <a:pt x="194" y="32"/>
                  <a:pt x="194" y="32"/>
                  <a:pt x="194" y="32"/>
                </a:cubicBezTo>
                <a:cubicBezTo>
                  <a:pt x="195" y="31"/>
                  <a:pt x="195" y="31"/>
                  <a:pt x="195" y="31"/>
                </a:cubicBezTo>
                <a:cubicBezTo>
                  <a:pt x="185" y="20"/>
                  <a:pt x="185" y="20"/>
                  <a:pt x="185" y="20"/>
                </a:cubicBezTo>
                <a:cubicBezTo>
                  <a:pt x="184" y="21"/>
                  <a:pt x="184" y="21"/>
                  <a:pt x="184" y="21"/>
                </a:cubicBezTo>
                <a:cubicBezTo>
                  <a:pt x="185" y="21"/>
                  <a:pt x="185" y="21"/>
                  <a:pt x="185" y="21"/>
                </a:cubicBezTo>
                <a:cubicBezTo>
                  <a:pt x="188" y="12"/>
                  <a:pt x="188" y="12"/>
                  <a:pt x="188" y="12"/>
                </a:cubicBezTo>
                <a:cubicBezTo>
                  <a:pt x="188" y="10"/>
                  <a:pt x="188" y="10"/>
                  <a:pt x="188" y="10"/>
                </a:cubicBezTo>
                <a:cubicBezTo>
                  <a:pt x="186" y="10"/>
                  <a:pt x="186" y="10"/>
                  <a:pt x="186" y="10"/>
                </a:cubicBezTo>
                <a:cubicBezTo>
                  <a:pt x="168" y="7"/>
                  <a:pt x="168" y="7"/>
                  <a:pt x="168" y="7"/>
                </a:cubicBezTo>
                <a:cubicBezTo>
                  <a:pt x="167" y="7"/>
                  <a:pt x="167" y="7"/>
                  <a:pt x="167" y="7"/>
                </a:cubicBezTo>
                <a:cubicBezTo>
                  <a:pt x="166" y="8"/>
                  <a:pt x="166" y="8"/>
                  <a:pt x="166" y="8"/>
                </a:cubicBezTo>
                <a:cubicBezTo>
                  <a:pt x="163" y="12"/>
                  <a:pt x="163" y="12"/>
                  <a:pt x="163" y="12"/>
                </a:cubicBezTo>
                <a:cubicBezTo>
                  <a:pt x="163" y="13"/>
                  <a:pt x="163" y="13"/>
                  <a:pt x="163" y="13"/>
                </a:cubicBezTo>
                <a:cubicBezTo>
                  <a:pt x="163" y="14"/>
                  <a:pt x="163" y="14"/>
                  <a:pt x="163" y="14"/>
                </a:cubicBezTo>
                <a:cubicBezTo>
                  <a:pt x="166" y="18"/>
                  <a:pt x="166" y="18"/>
                  <a:pt x="166" y="18"/>
                </a:cubicBezTo>
                <a:cubicBezTo>
                  <a:pt x="167" y="17"/>
                  <a:pt x="167" y="17"/>
                  <a:pt x="167" y="17"/>
                </a:cubicBezTo>
                <a:cubicBezTo>
                  <a:pt x="166" y="16"/>
                  <a:pt x="166" y="16"/>
                  <a:pt x="166" y="16"/>
                </a:cubicBezTo>
                <a:cubicBezTo>
                  <a:pt x="164" y="19"/>
                  <a:pt x="164" y="19"/>
                  <a:pt x="164" y="19"/>
                </a:cubicBezTo>
                <a:cubicBezTo>
                  <a:pt x="165" y="20"/>
                  <a:pt x="165" y="20"/>
                  <a:pt x="165" y="20"/>
                </a:cubicBezTo>
                <a:cubicBezTo>
                  <a:pt x="165" y="18"/>
                  <a:pt x="165" y="18"/>
                  <a:pt x="165" y="18"/>
                </a:cubicBezTo>
                <a:cubicBezTo>
                  <a:pt x="154" y="16"/>
                  <a:pt x="154" y="16"/>
                  <a:pt x="154" y="16"/>
                </a:cubicBezTo>
                <a:cubicBezTo>
                  <a:pt x="152" y="15"/>
                  <a:pt x="152" y="15"/>
                  <a:pt x="152" y="15"/>
                </a:cubicBezTo>
                <a:cubicBezTo>
                  <a:pt x="152" y="17"/>
                  <a:pt x="152" y="17"/>
                  <a:pt x="152" y="17"/>
                </a:cubicBezTo>
                <a:cubicBezTo>
                  <a:pt x="152" y="18"/>
                  <a:pt x="152" y="19"/>
                  <a:pt x="152" y="20"/>
                </a:cubicBezTo>
                <a:cubicBezTo>
                  <a:pt x="152" y="20"/>
                  <a:pt x="152" y="20"/>
                  <a:pt x="151" y="20"/>
                </a:cubicBezTo>
                <a:cubicBezTo>
                  <a:pt x="151" y="20"/>
                  <a:pt x="151" y="20"/>
                  <a:pt x="151" y="20"/>
                </a:cubicBezTo>
                <a:cubicBezTo>
                  <a:pt x="151" y="21"/>
                  <a:pt x="151" y="21"/>
                  <a:pt x="151" y="21"/>
                </a:cubicBezTo>
                <a:cubicBezTo>
                  <a:pt x="151" y="20"/>
                  <a:pt x="151" y="20"/>
                  <a:pt x="151" y="20"/>
                </a:cubicBezTo>
                <a:cubicBezTo>
                  <a:pt x="151" y="20"/>
                  <a:pt x="151" y="20"/>
                  <a:pt x="151" y="20"/>
                </a:cubicBezTo>
                <a:cubicBezTo>
                  <a:pt x="151" y="21"/>
                  <a:pt x="151" y="21"/>
                  <a:pt x="151" y="21"/>
                </a:cubicBezTo>
                <a:cubicBezTo>
                  <a:pt x="151" y="20"/>
                  <a:pt x="151" y="20"/>
                  <a:pt x="151" y="20"/>
                </a:cubicBezTo>
                <a:cubicBezTo>
                  <a:pt x="151" y="20"/>
                  <a:pt x="151" y="20"/>
                  <a:pt x="151" y="20"/>
                </a:cubicBezTo>
                <a:cubicBezTo>
                  <a:pt x="151" y="20"/>
                  <a:pt x="151" y="20"/>
                  <a:pt x="151" y="20"/>
                </a:cubicBezTo>
                <a:cubicBezTo>
                  <a:pt x="151" y="20"/>
                  <a:pt x="151" y="20"/>
                  <a:pt x="151" y="20"/>
                </a:cubicBezTo>
                <a:cubicBezTo>
                  <a:pt x="151" y="20"/>
                  <a:pt x="151" y="20"/>
                  <a:pt x="151" y="20"/>
                </a:cubicBezTo>
                <a:cubicBezTo>
                  <a:pt x="151" y="20"/>
                  <a:pt x="151" y="20"/>
                  <a:pt x="151" y="20"/>
                </a:cubicBezTo>
                <a:cubicBezTo>
                  <a:pt x="151" y="20"/>
                  <a:pt x="151" y="20"/>
                  <a:pt x="151" y="20"/>
                </a:cubicBezTo>
                <a:cubicBezTo>
                  <a:pt x="151" y="20"/>
                  <a:pt x="151" y="20"/>
                  <a:pt x="151" y="20"/>
                </a:cubicBezTo>
                <a:cubicBezTo>
                  <a:pt x="151" y="20"/>
                  <a:pt x="151" y="20"/>
                  <a:pt x="151" y="20"/>
                </a:cubicBezTo>
                <a:cubicBezTo>
                  <a:pt x="149" y="19"/>
                  <a:pt x="147" y="18"/>
                  <a:pt x="145" y="18"/>
                </a:cubicBezTo>
                <a:cubicBezTo>
                  <a:pt x="144" y="18"/>
                  <a:pt x="144" y="18"/>
                  <a:pt x="143" y="18"/>
                </a:cubicBezTo>
                <a:cubicBezTo>
                  <a:pt x="143" y="17"/>
                  <a:pt x="143" y="17"/>
                  <a:pt x="143" y="17"/>
                </a:cubicBezTo>
                <a:cubicBezTo>
                  <a:pt x="143" y="17"/>
                  <a:pt x="143" y="17"/>
                  <a:pt x="143" y="17"/>
                </a:cubicBezTo>
                <a:cubicBezTo>
                  <a:pt x="143" y="18"/>
                  <a:pt x="143" y="18"/>
                  <a:pt x="143" y="18"/>
                </a:cubicBezTo>
                <a:cubicBezTo>
                  <a:pt x="143" y="18"/>
                  <a:pt x="143" y="18"/>
                  <a:pt x="143" y="18"/>
                </a:cubicBezTo>
                <a:cubicBezTo>
                  <a:pt x="143" y="17"/>
                  <a:pt x="143" y="17"/>
                  <a:pt x="143" y="17"/>
                </a:cubicBezTo>
                <a:cubicBezTo>
                  <a:pt x="143" y="18"/>
                  <a:pt x="143" y="18"/>
                  <a:pt x="143" y="18"/>
                </a:cubicBezTo>
                <a:cubicBezTo>
                  <a:pt x="143" y="18"/>
                  <a:pt x="143" y="18"/>
                  <a:pt x="143" y="18"/>
                </a:cubicBezTo>
                <a:cubicBezTo>
                  <a:pt x="143" y="18"/>
                  <a:pt x="143" y="18"/>
                  <a:pt x="143" y="18"/>
                </a:cubicBezTo>
                <a:cubicBezTo>
                  <a:pt x="143" y="18"/>
                  <a:pt x="143" y="18"/>
                  <a:pt x="143" y="18"/>
                </a:cubicBezTo>
                <a:cubicBezTo>
                  <a:pt x="143" y="18"/>
                  <a:pt x="143" y="18"/>
                  <a:pt x="143" y="18"/>
                </a:cubicBezTo>
                <a:cubicBezTo>
                  <a:pt x="143" y="18"/>
                  <a:pt x="143" y="18"/>
                  <a:pt x="143" y="18"/>
                </a:cubicBezTo>
                <a:cubicBezTo>
                  <a:pt x="143" y="18"/>
                  <a:pt x="143" y="18"/>
                  <a:pt x="143" y="18"/>
                </a:cubicBezTo>
                <a:cubicBezTo>
                  <a:pt x="143" y="18"/>
                  <a:pt x="143" y="18"/>
                  <a:pt x="143" y="18"/>
                </a:cubicBezTo>
                <a:cubicBezTo>
                  <a:pt x="143" y="17"/>
                  <a:pt x="143" y="17"/>
                  <a:pt x="144" y="16"/>
                </a:cubicBezTo>
                <a:cubicBezTo>
                  <a:pt x="144" y="16"/>
                  <a:pt x="145" y="15"/>
                  <a:pt x="146" y="14"/>
                </a:cubicBezTo>
                <a:cubicBezTo>
                  <a:pt x="143" y="12"/>
                  <a:pt x="143" y="12"/>
                  <a:pt x="143" y="12"/>
                </a:cubicBezTo>
                <a:cubicBezTo>
                  <a:pt x="143" y="12"/>
                  <a:pt x="142" y="13"/>
                  <a:pt x="141" y="13"/>
                </a:cubicBezTo>
                <a:cubicBezTo>
                  <a:pt x="140" y="13"/>
                  <a:pt x="138" y="13"/>
                  <a:pt x="138" y="13"/>
                </a:cubicBezTo>
                <a:cubicBezTo>
                  <a:pt x="138" y="14"/>
                  <a:pt x="138" y="14"/>
                  <a:pt x="138" y="14"/>
                </a:cubicBezTo>
                <a:cubicBezTo>
                  <a:pt x="139" y="15"/>
                  <a:pt x="139" y="15"/>
                  <a:pt x="139" y="15"/>
                </a:cubicBezTo>
                <a:cubicBezTo>
                  <a:pt x="140" y="13"/>
                  <a:pt x="141" y="11"/>
                  <a:pt x="141" y="9"/>
                </a:cubicBezTo>
                <a:cubicBezTo>
                  <a:pt x="141" y="7"/>
                  <a:pt x="140" y="6"/>
                  <a:pt x="139" y="5"/>
                </a:cubicBezTo>
                <a:cubicBezTo>
                  <a:pt x="136" y="4"/>
                  <a:pt x="134" y="3"/>
                  <a:pt x="131" y="2"/>
                </a:cubicBezTo>
                <a:cubicBezTo>
                  <a:pt x="130" y="2"/>
                  <a:pt x="128" y="2"/>
                  <a:pt x="127" y="2"/>
                </a:cubicBezTo>
                <a:cubicBezTo>
                  <a:pt x="126" y="1"/>
                  <a:pt x="125" y="1"/>
                  <a:pt x="125" y="1"/>
                </a:cubicBezTo>
                <a:cubicBezTo>
                  <a:pt x="124" y="0"/>
                  <a:pt x="124" y="0"/>
                  <a:pt x="124" y="0"/>
                </a:cubicBezTo>
                <a:cubicBezTo>
                  <a:pt x="123" y="1"/>
                  <a:pt x="123" y="1"/>
                  <a:pt x="123" y="1"/>
                </a:cubicBezTo>
                <a:cubicBezTo>
                  <a:pt x="122" y="2"/>
                  <a:pt x="121" y="3"/>
                  <a:pt x="121" y="5"/>
                </a:cubicBezTo>
                <a:cubicBezTo>
                  <a:pt x="120" y="6"/>
                  <a:pt x="120" y="8"/>
                  <a:pt x="120" y="9"/>
                </a:cubicBezTo>
                <a:cubicBezTo>
                  <a:pt x="120" y="10"/>
                  <a:pt x="120" y="10"/>
                  <a:pt x="120" y="10"/>
                </a:cubicBezTo>
                <a:cubicBezTo>
                  <a:pt x="121" y="10"/>
                  <a:pt x="121" y="10"/>
                  <a:pt x="121" y="10"/>
                </a:cubicBezTo>
                <a:cubicBezTo>
                  <a:pt x="121" y="10"/>
                  <a:pt x="121" y="10"/>
                  <a:pt x="121" y="10"/>
                </a:cubicBezTo>
                <a:cubicBezTo>
                  <a:pt x="121" y="10"/>
                  <a:pt x="121" y="10"/>
                  <a:pt x="121" y="10"/>
                </a:cubicBezTo>
                <a:cubicBezTo>
                  <a:pt x="121" y="10"/>
                  <a:pt x="121" y="10"/>
                  <a:pt x="121" y="10"/>
                </a:cubicBezTo>
                <a:cubicBezTo>
                  <a:pt x="121" y="10"/>
                  <a:pt x="121" y="10"/>
                  <a:pt x="121" y="10"/>
                </a:cubicBezTo>
                <a:cubicBezTo>
                  <a:pt x="121" y="10"/>
                  <a:pt x="121" y="10"/>
                  <a:pt x="121" y="10"/>
                </a:cubicBezTo>
                <a:cubicBezTo>
                  <a:pt x="122" y="10"/>
                  <a:pt x="122" y="11"/>
                  <a:pt x="123" y="11"/>
                </a:cubicBezTo>
                <a:cubicBezTo>
                  <a:pt x="124" y="11"/>
                  <a:pt x="126" y="12"/>
                  <a:pt x="127" y="12"/>
                </a:cubicBezTo>
                <a:cubicBezTo>
                  <a:pt x="127" y="13"/>
                  <a:pt x="128" y="13"/>
                  <a:pt x="128" y="13"/>
                </a:cubicBezTo>
                <a:cubicBezTo>
                  <a:pt x="128" y="13"/>
                  <a:pt x="128" y="13"/>
                  <a:pt x="128" y="13"/>
                </a:cubicBezTo>
                <a:cubicBezTo>
                  <a:pt x="129" y="13"/>
                  <a:pt x="129" y="13"/>
                  <a:pt x="129" y="13"/>
                </a:cubicBezTo>
                <a:cubicBezTo>
                  <a:pt x="128" y="13"/>
                  <a:pt x="128" y="13"/>
                  <a:pt x="128" y="13"/>
                </a:cubicBezTo>
                <a:cubicBezTo>
                  <a:pt x="128" y="13"/>
                  <a:pt x="128" y="13"/>
                  <a:pt x="128" y="13"/>
                </a:cubicBezTo>
                <a:cubicBezTo>
                  <a:pt x="129" y="13"/>
                  <a:pt x="129" y="13"/>
                  <a:pt x="129" y="13"/>
                </a:cubicBezTo>
                <a:cubicBezTo>
                  <a:pt x="128" y="13"/>
                  <a:pt x="128" y="13"/>
                  <a:pt x="128" y="13"/>
                </a:cubicBezTo>
                <a:cubicBezTo>
                  <a:pt x="128" y="14"/>
                  <a:pt x="128" y="15"/>
                  <a:pt x="128" y="15"/>
                </a:cubicBezTo>
                <a:cubicBezTo>
                  <a:pt x="127" y="15"/>
                  <a:pt x="127" y="15"/>
                  <a:pt x="127" y="15"/>
                </a:cubicBezTo>
                <a:cubicBezTo>
                  <a:pt x="126" y="15"/>
                  <a:pt x="123" y="15"/>
                  <a:pt x="121" y="17"/>
                </a:cubicBezTo>
                <a:cubicBezTo>
                  <a:pt x="121" y="18"/>
                  <a:pt x="121" y="18"/>
                  <a:pt x="121" y="18"/>
                </a:cubicBezTo>
                <a:cubicBezTo>
                  <a:pt x="121" y="17"/>
                  <a:pt x="121" y="17"/>
                  <a:pt x="121" y="17"/>
                </a:cubicBezTo>
                <a:cubicBezTo>
                  <a:pt x="117" y="18"/>
                  <a:pt x="114" y="20"/>
                  <a:pt x="112" y="22"/>
                </a:cubicBezTo>
                <a:cubicBezTo>
                  <a:pt x="109" y="24"/>
                  <a:pt x="107" y="25"/>
                  <a:pt x="105" y="25"/>
                </a:cubicBezTo>
                <a:cubicBezTo>
                  <a:pt x="104" y="25"/>
                  <a:pt x="102" y="25"/>
                  <a:pt x="101" y="26"/>
                </a:cubicBezTo>
                <a:cubicBezTo>
                  <a:pt x="96" y="28"/>
                  <a:pt x="89" y="31"/>
                  <a:pt x="87" y="32"/>
                </a:cubicBezTo>
                <a:cubicBezTo>
                  <a:pt x="86" y="33"/>
                  <a:pt x="85" y="34"/>
                  <a:pt x="84" y="35"/>
                </a:cubicBezTo>
                <a:cubicBezTo>
                  <a:pt x="82" y="37"/>
                  <a:pt x="81" y="39"/>
                  <a:pt x="80" y="41"/>
                </a:cubicBezTo>
                <a:cubicBezTo>
                  <a:pt x="79" y="41"/>
                  <a:pt x="78" y="42"/>
                  <a:pt x="78" y="43"/>
                </a:cubicBezTo>
                <a:cubicBezTo>
                  <a:pt x="77" y="43"/>
                  <a:pt x="77" y="43"/>
                  <a:pt x="76" y="43"/>
                </a:cubicBezTo>
                <a:cubicBezTo>
                  <a:pt x="76" y="43"/>
                  <a:pt x="75" y="43"/>
                  <a:pt x="74" y="42"/>
                </a:cubicBezTo>
                <a:cubicBezTo>
                  <a:pt x="73" y="41"/>
                  <a:pt x="73" y="41"/>
                  <a:pt x="73" y="41"/>
                </a:cubicBezTo>
                <a:cubicBezTo>
                  <a:pt x="72" y="41"/>
                  <a:pt x="72" y="41"/>
                  <a:pt x="72" y="41"/>
                </a:cubicBezTo>
                <a:cubicBezTo>
                  <a:pt x="72" y="42"/>
                  <a:pt x="68" y="44"/>
                  <a:pt x="64" y="51"/>
                </a:cubicBezTo>
                <a:cubicBezTo>
                  <a:pt x="65" y="52"/>
                  <a:pt x="65" y="52"/>
                  <a:pt x="65" y="52"/>
                </a:cubicBezTo>
                <a:cubicBezTo>
                  <a:pt x="64" y="51"/>
                  <a:pt x="64" y="51"/>
                  <a:pt x="64" y="51"/>
                </a:cubicBezTo>
                <a:cubicBezTo>
                  <a:pt x="62" y="53"/>
                  <a:pt x="60" y="54"/>
                  <a:pt x="59" y="54"/>
                </a:cubicBezTo>
                <a:cubicBezTo>
                  <a:pt x="58" y="54"/>
                  <a:pt x="58" y="54"/>
                  <a:pt x="57" y="54"/>
                </a:cubicBezTo>
                <a:cubicBezTo>
                  <a:pt x="55" y="53"/>
                  <a:pt x="55" y="53"/>
                  <a:pt x="55" y="53"/>
                </a:cubicBezTo>
                <a:cubicBezTo>
                  <a:pt x="55" y="55"/>
                  <a:pt x="55" y="55"/>
                  <a:pt x="55" y="55"/>
                </a:cubicBezTo>
                <a:cubicBezTo>
                  <a:pt x="55" y="57"/>
                  <a:pt x="54" y="59"/>
                  <a:pt x="54" y="59"/>
                </a:cubicBezTo>
                <a:cubicBezTo>
                  <a:pt x="53" y="60"/>
                  <a:pt x="52" y="60"/>
                  <a:pt x="51" y="60"/>
                </a:cubicBezTo>
                <a:cubicBezTo>
                  <a:pt x="49" y="60"/>
                  <a:pt x="47" y="60"/>
                  <a:pt x="44" y="60"/>
                </a:cubicBezTo>
                <a:cubicBezTo>
                  <a:pt x="43" y="60"/>
                  <a:pt x="42" y="60"/>
                  <a:pt x="41" y="60"/>
                </a:cubicBezTo>
                <a:cubicBezTo>
                  <a:pt x="42" y="62"/>
                  <a:pt x="42" y="62"/>
                  <a:pt x="42" y="62"/>
                </a:cubicBezTo>
                <a:cubicBezTo>
                  <a:pt x="42" y="60"/>
                  <a:pt x="42" y="60"/>
                  <a:pt x="42" y="60"/>
                </a:cubicBezTo>
                <a:cubicBezTo>
                  <a:pt x="41" y="60"/>
                  <a:pt x="40" y="60"/>
                  <a:pt x="40" y="61"/>
                </a:cubicBezTo>
                <a:cubicBezTo>
                  <a:pt x="37" y="61"/>
                  <a:pt x="34" y="63"/>
                  <a:pt x="34" y="63"/>
                </a:cubicBezTo>
                <a:cubicBezTo>
                  <a:pt x="35" y="64"/>
                  <a:pt x="35" y="64"/>
                  <a:pt x="35" y="64"/>
                </a:cubicBezTo>
                <a:cubicBezTo>
                  <a:pt x="36" y="63"/>
                  <a:pt x="36" y="63"/>
                  <a:pt x="36" y="63"/>
                </a:cubicBezTo>
                <a:cubicBezTo>
                  <a:pt x="34" y="62"/>
                  <a:pt x="32" y="62"/>
                  <a:pt x="31" y="62"/>
                </a:cubicBezTo>
                <a:cubicBezTo>
                  <a:pt x="28" y="62"/>
                  <a:pt x="26" y="63"/>
                  <a:pt x="25" y="64"/>
                </a:cubicBezTo>
                <a:cubicBezTo>
                  <a:pt x="24" y="65"/>
                  <a:pt x="24" y="66"/>
                  <a:pt x="23" y="66"/>
                </a:cubicBezTo>
                <a:cubicBezTo>
                  <a:pt x="23" y="67"/>
                  <a:pt x="23" y="67"/>
                  <a:pt x="22" y="67"/>
                </a:cubicBezTo>
                <a:cubicBezTo>
                  <a:pt x="22" y="67"/>
                  <a:pt x="22" y="67"/>
                  <a:pt x="22" y="67"/>
                </a:cubicBezTo>
                <a:cubicBezTo>
                  <a:pt x="22" y="68"/>
                  <a:pt x="22" y="68"/>
                  <a:pt x="22" y="68"/>
                </a:cubicBezTo>
                <a:cubicBezTo>
                  <a:pt x="20" y="70"/>
                  <a:pt x="19" y="74"/>
                  <a:pt x="17" y="78"/>
                </a:cubicBezTo>
                <a:cubicBezTo>
                  <a:pt x="16" y="80"/>
                  <a:pt x="16" y="81"/>
                  <a:pt x="15" y="83"/>
                </a:cubicBezTo>
                <a:cubicBezTo>
                  <a:pt x="15" y="83"/>
                  <a:pt x="14" y="84"/>
                  <a:pt x="14" y="84"/>
                </a:cubicBezTo>
                <a:cubicBezTo>
                  <a:pt x="14" y="85"/>
                  <a:pt x="14" y="85"/>
                  <a:pt x="14" y="85"/>
                </a:cubicBezTo>
                <a:cubicBezTo>
                  <a:pt x="14" y="85"/>
                  <a:pt x="14" y="85"/>
                  <a:pt x="14" y="85"/>
                </a:cubicBezTo>
                <a:cubicBezTo>
                  <a:pt x="14" y="85"/>
                  <a:pt x="14" y="85"/>
                  <a:pt x="14" y="85"/>
                </a:cubicBezTo>
                <a:cubicBezTo>
                  <a:pt x="15" y="86"/>
                  <a:pt x="15" y="86"/>
                  <a:pt x="15" y="86"/>
                </a:cubicBezTo>
                <a:cubicBezTo>
                  <a:pt x="15" y="85"/>
                  <a:pt x="15" y="85"/>
                  <a:pt x="15" y="85"/>
                </a:cubicBezTo>
                <a:cubicBezTo>
                  <a:pt x="15" y="86"/>
                  <a:pt x="15" y="86"/>
                  <a:pt x="15" y="86"/>
                </a:cubicBezTo>
                <a:cubicBezTo>
                  <a:pt x="15" y="85"/>
                  <a:pt x="15" y="85"/>
                  <a:pt x="15" y="85"/>
                </a:cubicBezTo>
                <a:cubicBezTo>
                  <a:pt x="15" y="85"/>
                  <a:pt x="15" y="85"/>
                  <a:pt x="15" y="85"/>
                </a:cubicBezTo>
                <a:cubicBezTo>
                  <a:pt x="15" y="86"/>
                  <a:pt x="15" y="86"/>
                  <a:pt x="15" y="86"/>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4" y="84"/>
                  <a:pt x="13" y="83"/>
                </a:cubicBezTo>
                <a:cubicBezTo>
                  <a:pt x="12" y="81"/>
                  <a:pt x="10" y="79"/>
                  <a:pt x="9" y="77"/>
                </a:cubicBezTo>
                <a:cubicBezTo>
                  <a:pt x="7" y="75"/>
                  <a:pt x="6" y="73"/>
                  <a:pt x="5" y="72"/>
                </a:cubicBezTo>
                <a:cubicBezTo>
                  <a:pt x="5" y="71"/>
                  <a:pt x="5" y="71"/>
                  <a:pt x="5" y="71"/>
                </a:cubicBezTo>
                <a:cubicBezTo>
                  <a:pt x="4" y="71"/>
                  <a:pt x="4" y="71"/>
                  <a:pt x="4" y="71"/>
                </a:cubicBezTo>
                <a:cubicBezTo>
                  <a:pt x="1" y="71"/>
                  <a:pt x="1" y="71"/>
                  <a:pt x="1" y="71"/>
                </a:cubicBezTo>
                <a:cubicBezTo>
                  <a:pt x="0" y="71"/>
                  <a:pt x="0" y="71"/>
                  <a:pt x="0" y="71"/>
                </a:cubicBezTo>
                <a:cubicBezTo>
                  <a:pt x="0" y="72"/>
                  <a:pt x="0" y="72"/>
                  <a:pt x="0" y="72"/>
                </a:cubicBezTo>
                <a:cubicBezTo>
                  <a:pt x="0" y="76"/>
                  <a:pt x="1" y="80"/>
                  <a:pt x="3" y="84"/>
                </a:cubicBezTo>
                <a:cubicBezTo>
                  <a:pt x="5" y="87"/>
                  <a:pt x="8" y="91"/>
                  <a:pt x="10" y="94"/>
                </a:cubicBezTo>
                <a:cubicBezTo>
                  <a:pt x="11" y="93"/>
                  <a:pt x="11" y="93"/>
                  <a:pt x="11" y="93"/>
                </a:cubicBezTo>
                <a:cubicBezTo>
                  <a:pt x="10" y="94"/>
                  <a:pt x="10" y="94"/>
                  <a:pt x="10" y="94"/>
                </a:cubicBezTo>
                <a:cubicBezTo>
                  <a:pt x="10" y="95"/>
                  <a:pt x="12" y="96"/>
                  <a:pt x="13" y="97"/>
                </a:cubicBezTo>
                <a:cubicBezTo>
                  <a:pt x="15" y="98"/>
                  <a:pt x="17" y="99"/>
                  <a:pt x="19" y="100"/>
                </a:cubicBezTo>
                <a:cubicBezTo>
                  <a:pt x="20" y="101"/>
                  <a:pt x="21" y="102"/>
                  <a:pt x="21" y="102"/>
                </a:cubicBezTo>
                <a:cubicBezTo>
                  <a:pt x="22" y="103"/>
                  <a:pt x="22" y="103"/>
                  <a:pt x="22" y="103"/>
                </a:cubicBezTo>
                <a:cubicBezTo>
                  <a:pt x="22" y="104"/>
                  <a:pt x="22" y="104"/>
                  <a:pt x="22" y="104"/>
                </a:cubicBezTo>
                <a:cubicBezTo>
                  <a:pt x="21" y="106"/>
                  <a:pt x="21" y="106"/>
                  <a:pt x="21" y="106"/>
                </a:cubicBezTo>
                <a:cubicBezTo>
                  <a:pt x="23" y="106"/>
                  <a:pt x="23" y="106"/>
                  <a:pt x="23" y="106"/>
                </a:cubicBezTo>
                <a:cubicBezTo>
                  <a:pt x="23" y="106"/>
                  <a:pt x="24" y="107"/>
                  <a:pt x="24" y="107"/>
                </a:cubicBezTo>
                <a:cubicBezTo>
                  <a:pt x="25" y="107"/>
                  <a:pt x="26" y="108"/>
                  <a:pt x="27" y="108"/>
                </a:cubicBezTo>
                <a:cubicBezTo>
                  <a:pt x="27" y="106"/>
                  <a:pt x="27" y="106"/>
                  <a:pt x="27" y="106"/>
                </a:cubicBezTo>
                <a:cubicBezTo>
                  <a:pt x="26" y="106"/>
                  <a:pt x="26" y="106"/>
                  <a:pt x="26" y="106"/>
                </a:cubicBezTo>
                <a:cubicBezTo>
                  <a:pt x="26" y="107"/>
                  <a:pt x="25" y="110"/>
                  <a:pt x="25" y="112"/>
                </a:cubicBezTo>
                <a:cubicBezTo>
                  <a:pt x="24" y="113"/>
                  <a:pt x="24" y="114"/>
                  <a:pt x="24" y="114"/>
                </a:cubicBezTo>
                <a:cubicBezTo>
                  <a:pt x="24" y="115"/>
                  <a:pt x="24" y="115"/>
                  <a:pt x="24" y="115"/>
                </a:cubicBezTo>
                <a:cubicBezTo>
                  <a:pt x="24" y="115"/>
                  <a:pt x="24" y="115"/>
                  <a:pt x="24" y="115"/>
                </a:cubicBezTo>
                <a:cubicBezTo>
                  <a:pt x="24" y="114"/>
                  <a:pt x="24" y="114"/>
                  <a:pt x="24" y="114"/>
                </a:cubicBezTo>
                <a:cubicBezTo>
                  <a:pt x="24" y="115"/>
                  <a:pt x="24" y="115"/>
                  <a:pt x="24" y="115"/>
                </a:cubicBezTo>
                <a:cubicBezTo>
                  <a:pt x="24" y="115"/>
                  <a:pt x="24" y="115"/>
                  <a:pt x="24" y="115"/>
                </a:cubicBezTo>
                <a:cubicBezTo>
                  <a:pt x="24" y="114"/>
                  <a:pt x="24" y="114"/>
                  <a:pt x="24" y="114"/>
                </a:cubicBezTo>
                <a:cubicBezTo>
                  <a:pt x="24" y="115"/>
                  <a:pt x="24" y="115"/>
                  <a:pt x="24" y="115"/>
                </a:cubicBezTo>
                <a:cubicBezTo>
                  <a:pt x="24" y="114"/>
                  <a:pt x="24" y="114"/>
                  <a:pt x="24" y="114"/>
                </a:cubicBezTo>
                <a:cubicBezTo>
                  <a:pt x="24" y="114"/>
                  <a:pt x="24" y="114"/>
                  <a:pt x="24" y="114"/>
                </a:cubicBezTo>
                <a:cubicBezTo>
                  <a:pt x="24" y="115"/>
                  <a:pt x="24" y="115"/>
                  <a:pt x="24" y="115"/>
                </a:cubicBezTo>
                <a:cubicBezTo>
                  <a:pt x="24" y="114"/>
                  <a:pt x="24" y="114"/>
                  <a:pt x="24" y="114"/>
                </a:cubicBezTo>
                <a:cubicBezTo>
                  <a:pt x="24" y="114"/>
                  <a:pt x="24" y="114"/>
                  <a:pt x="24" y="114"/>
                </a:cubicBezTo>
                <a:cubicBezTo>
                  <a:pt x="23" y="115"/>
                  <a:pt x="23" y="115"/>
                  <a:pt x="23" y="115"/>
                </a:cubicBezTo>
                <a:cubicBezTo>
                  <a:pt x="19" y="120"/>
                  <a:pt x="19" y="120"/>
                  <a:pt x="19" y="120"/>
                </a:cubicBezTo>
                <a:cubicBezTo>
                  <a:pt x="19" y="121"/>
                  <a:pt x="19" y="121"/>
                  <a:pt x="19" y="121"/>
                </a:cubicBezTo>
                <a:cubicBezTo>
                  <a:pt x="19" y="121"/>
                  <a:pt x="19" y="121"/>
                  <a:pt x="19" y="121"/>
                </a:cubicBezTo>
                <a:cubicBezTo>
                  <a:pt x="19" y="123"/>
                  <a:pt x="19" y="124"/>
                  <a:pt x="20" y="125"/>
                </a:cubicBezTo>
                <a:cubicBezTo>
                  <a:pt x="21" y="127"/>
                  <a:pt x="22" y="128"/>
                  <a:pt x="24" y="128"/>
                </a:cubicBezTo>
                <a:cubicBezTo>
                  <a:pt x="24" y="128"/>
                  <a:pt x="25" y="129"/>
                  <a:pt x="25" y="129"/>
                </a:cubicBezTo>
                <a:cubicBezTo>
                  <a:pt x="26" y="129"/>
                  <a:pt x="26" y="129"/>
                  <a:pt x="26" y="129"/>
                </a:cubicBezTo>
                <a:cubicBezTo>
                  <a:pt x="26" y="129"/>
                  <a:pt x="26" y="129"/>
                  <a:pt x="26" y="129"/>
                </a:cubicBezTo>
                <a:cubicBezTo>
                  <a:pt x="27" y="128"/>
                  <a:pt x="27" y="128"/>
                  <a:pt x="27" y="128"/>
                </a:cubicBezTo>
                <a:cubicBezTo>
                  <a:pt x="26" y="129"/>
                  <a:pt x="26" y="129"/>
                  <a:pt x="26" y="129"/>
                </a:cubicBezTo>
                <a:cubicBezTo>
                  <a:pt x="27" y="131"/>
                  <a:pt x="28" y="133"/>
                  <a:pt x="28" y="135"/>
                </a:cubicBezTo>
                <a:cubicBezTo>
                  <a:pt x="29" y="138"/>
                  <a:pt x="30" y="140"/>
                  <a:pt x="31" y="142"/>
                </a:cubicBezTo>
                <a:cubicBezTo>
                  <a:pt x="32" y="142"/>
                  <a:pt x="32" y="142"/>
                  <a:pt x="32" y="142"/>
                </a:cubicBezTo>
                <a:cubicBezTo>
                  <a:pt x="31" y="142"/>
                  <a:pt x="31" y="142"/>
                  <a:pt x="31" y="142"/>
                </a:cubicBezTo>
                <a:cubicBezTo>
                  <a:pt x="32" y="144"/>
                  <a:pt x="34" y="148"/>
                  <a:pt x="36" y="152"/>
                </a:cubicBezTo>
                <a:cubicBezTo>
                  <a:pt x="38" y="154"/>
                  <a:pt x="39" y="156"/>
                  <a:pt x="41" y="157"/>
                </a:cubicBezTo>
                <a:cubicBezTo>
                  <a:pt x="42" y="159"/>
                  <a:pt x="44" y="160"/>
                  <a:pt x="46" y="161"/>
                </a:cubicBezTo>
                <a:cubicBezTo>
                  <a:pt x="46" y="161"/>
                  <a:pt x="46" y="161"/>
                  <a:pt x="46" y="161"/>
                </a:cubicBezTo>
                <a:cubicBezTo>
                  <a:pt x="46" y="161"/>
                  <a:pt x="46" y="161"/>
                  <a:pt x="46" y="161"/>
                </a:cubicBezTo>
                <a:cubicBezTo>
                  <a:pt x="48" y="161"/>
                  <a:pt x="50" y="162"/>
                  <a:pt x="52" y="164"/>
                </a:cubicBezTo>
                <a:cubicBezTo>
                  <a:pt x="56" y="166"/>
                  <a:pt x="60" y="170"/>
                  <a:pt x="62" y="173"/>
                </a:cubicBezTo>
                <a:cubicBezTo>
                  <a:pt x="64" y="175"/>
                  <a:pt x="65" y="176"/>
                  <a:pt x="66" y="177"/>
                </a:cubicBezTo>
                <a:cubicBezTo>
                  <a:pt x="66" y="178"/>
                  <a:pt x="67" y="178"/>
                  <a:pt x="67" y="179"/>
                </a:cubicBezTo>
                <a:cubicBezTo>
                  <a:pt x="68" y="179"/>
                  <a:pt x="68" y="179"/>
                  <a:pt x="68" y="179"/>
                </a:cubicBezTo>
                <a:cubicBezTo>
                  <a:pt x="68" y="179"/>
                  <a:pt x="68" y="180"/>
                  <a:pt x="69" y="180"/>
                </a:cubicBezTo>
                <a:cubicBezTo>
                  <a:pt x="71" y="180"/>
                  <a:pt x="74" y="180"/>
                  <a:pt x="76" y="181"/>
                </a:cubicBezTo>
                <a:cubicBezTo>
                  <a:pt x="77" y="181"/>
                  <a:pt x="78" y="182"/>
                  <a:pt x="79" y="182"/>
                </a:cubicBezTo>
                <a:cubicBezTo>
                  <a:pt x="79" y="183"/>
                  <a:pt x="79" y="184"/>
                  <a:pt x="79" y="185"/>
                </a:cubicBezTo>
                <a:cubicBezTo>
                  <a:pt x="79" y="185"/>
                  <a:pt x="79" y="185"/>
                  <a:pt x="79" y="185"/>
                </a:cubicBezTo>
                <a:cubicBezTo>
                  <a:pt x="80" y="185"/>
                  <a:pt x="80" y="185"/>
                  <a:pt x="80" y="185"/>
                </a:cubicBezTo>
                <a:cubicBezTo>
                  <a:pt x="80" y="188"/>
                  <a:pt x="81" y="189"/>
                  <a:pt x="82" y="191"/>
                </a:cubicBezTo>
                <a:cubicBezTo>
                  <a:pt x="83" y="192"/>
                  <a:pt x="85" y="192"/>
                  <a:pt x="86" y="192"/>
                </a:cubicBezTo>
                <a:cubicBezTo>
                  <a:pt x="87" y="192"/>
                  <a:pt x="88" y="192"/>
                  <a:pt x="89" y="192"/>
                </a:cubicBezTo>
                <a:cubicBezTo>
                  <a:pt x="90" y="192"/>
                  <a:pt x="91" y="192"/>
                  <a:pt x="92" y="192"/>
                </a:cubicBezTo>
                <a:cubicBezTo>
                  <a:pt x="92" y="192"/>
                  <a:pt x="93" y="193"/>
                  <a:pt x="93" y="194"/>
                </a:cubicBezTo>
                <a:cubicBezTo>
                  <a:pt x="95" y="197"/>
                  <a:pt x="98" y="200"/>
                  <a:pt x="100" y="203"/>
                </a:cubicBezTo>
                <a:cubicBezTo>
                  <a:pt x="102" y="205"/>
                  <a:pt x="103" y="208"/>
                  <a:pt x="104" y="211"/>
                </a:cubicBezTo>
                <a:cubicBezTo>
                  <a:pt x="104" y="212"/>
                  <a:pt x="104" y="212"/>
                  <a:pt x="104" y="212"/>
                </a:cubicBezTo>
                <a:cubicBezTo>
                  <a:pt x="106" y="212"/>
                  <a:pt x="106" y="212"/>
                  <a:pt x="106" y="212"/>
                </a:cubicBezTo>
                <a:cubicBezTo>
                  <a:pt x="111" y="211"/>
                  <a:pt x="111" y="211"/>
                  <a:pt x="111" y="211"/>
                </a:cubicBezTo>
                <a:cubicBezTo>
                  <a:pt x="111" y="209"/>
                  <a:pt x="111" y="209"/>
                  <a:pt x="111" y="209"/>
                </a:cubicBezTo>
                <a:cubicBezTo>
                  <a:pt x="110" y="210"/>
                  <a:pt x="110" y="210"/>
                  <a:pt x="110" y="210"/>
                </a:cubicBezTo>
                <a:cubicBezTo>
                  <a:pt x="110" y="210"/>
                  <a:pt x="110" y="211"/>
                  <a:pt x="112" y="212"/>
                </a:cubicBezTo>
                <a:cubicBezTo>
                  <a:pt x="113" y="213"/>
                  <a:pt x="114" y="213"/>
                  <a:pt x="116" y="213"/>
                </a:cubicBezTo>
                <a:cubicBezTo>
                  <a:pt x="116" y="212"/>
                  <a:pt x="116" y="212"/>
                  <a:pt x="116" y="212"/>
                </a:cubicBezTo>
                <a:cubicBezTo>
                  <a:pt x="115" y="213"/>
                  <a:pt x="115" y="213"/>
                  <a:pt x="115" y="213"/>
                </a:cubicBezTo>
                <a:cubicBezTo>
                  <a:pt x="115" y="213"/>
                  <a:pt x="116" y="214"/>
                  <a:pt x="116" y="215"/>
                </a:cubicBezTo>
                <a:cubicBezTo>
                  <a:pt x="117" y="216"/>
                  <a:pt x="118" y="217"/>
                  <a:pt x="119" y="219"/>
                </a:cubicBezTo>
                <a:cubicBezTo>
                  <a:pt x="120" y="220"/>
                  <a:pt x="120" y="221"/>
                  <a:pt x="120" y="221"/>
                </a:cubicBezTo>
                <a:cubicBezTo>
                  <a:pt x="121" y="220"/>
                  <a:pt x="121" y="220"/>
                  <a:pt x="121" y="220"/>
                </a:cubicBezTo>
                <a:cubicBezTo>
                  <a:pt x="120" y="219"/>
                  <a:pt x="120" y="219"/>
                  <a:pt x="120" y="219"/>
                </a:cubicBezTo>
                <a:cubicBezTo>
                  <a:pt x="119" y="222"/>
                  <a:pt x="119" y="222"/>
                  <a:pt x="119" y="222"/>
                </a:cubicBezTo>
                <a:cubicBezTo>
                  <a:pt x="118" y="223"/>
                  <a:pt x="118" y="223"/>
                  <a:pt x="118" y="223"/>
                </a:cubicBezTo>
                <a:cubicBezTo>
                  <a:pt x="119" y="224"/>
                  <a:pt x="119" y="224"/>
                  <a:pt x="119" y="224"/>
                </a:cubicBezTo>
                <a:cubicBezTo>
                  <a:pt x="123" y="227"/>
                  <a:pt x="123" y="227"/>
                  <a:pt x="123" y="227"/>
                </a:cubicBezTo>
                <a:cubicBezTo>
                  <a:pt x="124" y="227"/>
                  <a:pt x="124" y="227"/>
                  <a:pt x="124" y="227"/>
                </a:cubicBezTo>
                <a:cubicBezTo>
                  <a:pt x="124" y="227"/>
                  <a:pt x="124" y="227"/>
                  <a:pt x="124" y="227"/>
                </a:cubicBezTo>
                <a:cubicBezTo>
                  <a:pt x="137" y="230"/>
                  <a:pt x="137" y="230"/>
                  <a:pt x="137" y="230"/>
                </a:cubicBezTo>
                <a:cubicBezTo>
                  <a:pt x="138" y="230"/>
                  <a:pt x="138" y="230"/>
                  <a:pt x="138" y="230"/>
                </a:cubicBezTo>
                <a:cubicBezTo>
                  <a:pt x="139" y="229"/>
                  <a:pt x="139" y="229"/>
                  <a:pt x="139" y="229"/>
                </a:cubicBezTo>
                <a:cubicBezTo>
                  <a:pt x="146" y="221"/>
                  <a:pt x="146" y="221"/>
                  <a:pt x="146" y="221"/>
                </a:cubicBezTo>
                <a:cubicBezTo>
                  <a:pt x="144" y="220"/>
                  <a:pt x="144" y="220"/>
                  <a:pt x="144" y="220"/>
                </a:cubicBezTo>
                <a:cubicBezTo>
                  <a:pt x="144" y="221"/>
                  <a:pt x="144" y="221"/>
                  <a:pt x="144" y="221"/>
                </a:cubicBezTo>
                <a:cubicBezTo>
                  <a:pt x="148" y="223"/>
                  <a:pt x="148" y="223"/>
                  <a:pt x="148" y="223"/>
                </a:cubicBezTo>
                <a:cubicBezTo>
                  <a:pt x="148" y="223"/>
                  <a:pt x="148" y="223"/>
                  <a:pt x="148" y="223"/>
                </a:cubicBezTo>
                <a:cubicBezTo>
                  <a:pt x="148" y="223"/>
                  <a:pt x="148" y="223"/>
                  <a:pt x="148" y="223"/>
                </a:cubicBezTo>
                <a:cubicBezTo>
                  <a:pt x="153" y="223"/>
                  <a:pt x="153" y="223"/>
                  <a:pt x="153" y="223"/>
                </a:cubicBezTo>
                <a:cubicBezTo>
                  <a:pt x="153" y="221"/>
                  <a:pt x="153" y="221"/>
                  <a:pt x="153" y="221"/>
                </a:cubicBezTo>
                <a:cubicBezTo>
                  <a:pt x="152" y="223"/>
                  <a:pt x="152" y="223"/>
                  <a:pt x="152" y="223"/>
                </a:cubicBezTo>
                <a:cubicBezTo>
                  <a:pt x="152" y="223"/>
                  <a:pt x="153" y="223"/>
                  <a:pt x="155" y="224"/>
                </a:cubicBezTo>
                <a:cubicBezTo>
                  <a:pt x="157" y="225"/>
                  <a:pt x="159" y="226"/>
                  <a:pt x="161" y="226"/>
                </a:cubicBezTo>
                <a:cubicBezTo>
                  <a:pt x="161" y="225"/>
                  <a:pt x="161" y="225"/>
                  <a:pt x="161" y="225"/>
                </a:cubicBezTo>
                <a:cubicBezTo>
                  <a:pt x="162" y="225"/>
                  <a:pt x="162" y="225"/>
                  <a:pt x="162" y="224"/>
                </a:cubicBezTo>
                <a:cubicBezTo>
                  <a:pt x="162" y="224"/>
                  <a:pt x="162" y="224"/>
                  <a:pt x="162" y="224"/>
                </a:cubicBezTo>
                <a:cubicBezTo>
                  <a:pt x="162" y="223"/>
                  <a:pt x="162" y="222"/>
                  <a:pt x="162" y="221"/>
                </a:cubicBezTo>
                <a:cubicBezTo>
                  <a:pt x="161" y="220"/>
                  <a:pt x="161" y="218"/>
                  <a:pt x="160" y="217"/>
                </a:cubicBezTo>
                <a:cubicBezTo>
                  <a:pt x="160" y="215"/>
                  <a:pt x="159" y="214"/>
                  <a:pt x="159" y="213"/>
                </a:cubicBezTo>
                <a:cubicBezTo>
                  <a:pt x="158" y="213"/>
                  <a:pt x="158" y="213"/>
                  <a:pt x="158" y="213"/>
                </a:cubicBezTo>
                <a:cubicBezTo>
                  <a:pt x="159" y="214"/>
                  <a:pt x="159" y="214"/>
                  <a:pt x="159" y="214"/>
                </a:cubicBezTo>
                <a:cubicBezTo>
                  <a:pt x="160" y="213"/>
                  <a:pt x="161" y="211"/>
                  <a:pt x="163" y="209"/>
                </a:cubicBezTo>
                <a:cubicBezTo>
                  <a:pt x="164" y="208"/>
                  <a:pt x="164" y="208"/>
                  <a:pt x="165" y="207"/>
                </a:cubicBezTo>
                <a:cubicBezTo>
                  <a:pt x="165" y="207"/>
                  <a:pt x="166" y="206"/>
                  <a:pt x="166" y="206"/>
                </a:cubicBezTo>
                <a:cubicBezTo>
                  <a:pt x="165" y="205"/>
                  <a:pt x="165" y="205"/>
                  <a:pt x="165" y="205"/>
                </a:cubicBezTo>
                <a:cubicBezTo>
                  <a:pt x="164" y="207"/>
                  <a:pt x="164" y="207"/>
                  <a:pt x="164" y="207"/>
                </a:cubicBezTo>
                <a:cubicBezTo>
                  <a:pt x="174" y="211"/>
                  <a:pt x="174" y="211"/>
                  <a:pt x="174" y="211"/>
                </a:cubicBezTo>
                <a:cubicBezTo>
                  <a:pt x="175" y="211"/>
                  <a:pt x="175" y="211"/>
                  <a:pt x="175" y="211"/>
                </a:cubicBezTo>
                <a:cubicBezTo>
                  <a:pt x="176" y="209"/>
                  <a:pt x="176" y="209"/>
                  <a:pt x="176" y="209"/>
                </a:cubicBezTo>
                <a:cubicBezTo>
                  <a:pt x="176" y="198"/>
                  <a:pt x="177" y="192"/>
                  <a:pt x="177" y="189"/>
                </a:cubicBezTo>
                <a:cubicBezTo>
                  <a:pt x="177" y="186"/>
                  <a:pt x="177" y="186"/>
                  <a:pt x="177" y="186"/>
                </a:cubicBezTo>
                <a:cubicBezTo>
                  <a:pt x="175" y="186"/>
                  <a:pt x="175" y="186"/>
                  <a:pt x="175" y="186"/>
                </a:cubicBezTo>
                <a:cubicBezTo>
                  <a:pt x="175" y="188"/>
                  <a:pt x="175" y="188"/>
                  <a:pt x="175" y="188"/>
                </a:cubicBezTo>
                <a:cubicBezTo>
                  <a:pt x="184" y="188"/>
                  <a:pt x="184" y="188"/>
                  <a:pt x="184" y="188"/>
                </a:cubicBezTo>
                <a:cubicBezTo>
                  <a:pt x="184" y="186"/>
                  <a:pt x="184" y="186"/>
                  <a:pt x="184" y="186"/>
                </a:cubicBezTo>
                <a:cubicBezTo>
                  <a:pt x="182" y="187"/>
                  <a:pt x="182" y="187"/>
                  <a:pt x="182" y="187"/>
                </a:cubicBezTo>
                <a:cubicBezTo>
                  <a:pt x="183" y="187"/>
                  <a:pt x="186" y="190"/>
                  <a:pt x="190" y="190"/>
                </a:cubicBezTo>
                <a:cubicBezTo>
                  <a:pt x="191" y="190"/>
                  <a:pt x="191" y="190"/>
                  <a:pt x="191" y="190"/>
                </a:cubicBezTo>
                <a:cubicBezTo>
                  <a:pt x="191" y="190"/>
                  <a:pt x="191" y="190"/>
                  <a:pt x="191" y="190"/>
                </a:cubicBezTo>
                <a:cubicBezTo>
                  <a:pt x="194" y="189"/>
                  <a:pt x="195" y="187"/>
                  <a:pt x="195" y="187"/>
                </a:cubicBezTo>
                <a:cubicBezTo>
                  <a:pt x="194" y="186"/>
                  <a:pt x="194" y="186"/>
                  <a:pt x="194" y="186"/>
                </a:cubicBezTo>
                <a:cubicBezTo>
                  <a:pt x="194" y="188"/>
                  <a:pt x="194" y="188"/>
                  <a:pt x="194" y="188"/>
                </a:cubicBezTo>
                <a:cubicBezTo>
                  <a:pt x="194" y="188"/>
                  <a:pt x="196" y="188"/>
                  <a:pt x="199" y="189"/>
                </a:cubicBezTo>
                <a:cubicBezTo>
                  <a:pt x="200" y="189"/>
                  <a:pt x="201" y="190"/>
                  <a:pt x="203" y="190"/>
                </a:cubicBezTo>
                <a:cubicBezTo>
                  <a:pt x="203" y="190"/>
                  <a:pt x="204" y="190"/>
                  <a:pt x="204" y="190"/>
                </a:cubicBezTo>
                <a:cubicBezTo>
                  <a:pt x="204" y="190"/>
                  <a:pt x="205" y="190"/>
                  <a:pt x="205" y="190"/>
                </a:cubicBezTo>
                <a:cubicBezTo>
                  <a:pt x="205" y="190"/>
                  <a:pt x="205" y="190"/>
                  <a:pt x="205" y="190"/>
                </a:cubicBezTo>
                <a:cubicBezTo>
                  <a:pt x="205" y="190"/>
                  <a:pt x="205" y="190"/>
                  <a:pt x="205" y="190"/>
                </a:cubicBezTo>
                <a:cubicBezTo>
                  <a:pt x="205" y="190"/>
                  <a:pt x="205" y="190"/>
                  <a:pt x="205" y="190"/>
                </a:cubicBezTo>
                <a:cubicBezTo>
                  <a:pt x="205" y="190"/>
                  <a:pt x="205" y="190"/>
                  <a:pt x="205" y="190"/>
                </a:cubicBezTo>
                <a:cubicBezTo>
                  <a:pt x="205" y="190"/>
                  <a:pt x="205" y="190"/>
                  <a:pt x="205" y="190"/>
                </a:cubicBezTo>
                <a:cubicBezTo>
                  <a:pt x="205" y="190"/>
                  <a:pt x="205" y="190"/>
                  <a:pt x="206" y="191"/>
                </a:cubicBezTo>
                <a:cubicBezTo>
                  <a:pt x="207" y="191"/>
                  <a:pt x="211" y="193"/>
                  <a:pt x="213" y="194"/>
                </a:cubicBezTo>
                <a:cubicBezTo>
                  <a:pt x="216" y="196"/>
                  <a:pt x="218" y="197"/>
                  <a:pt x="218" y="197"/>
                </a:cubicBezTo>
                <a:cubicBezTo>
                  <a:pt x="219" y="197"/>
                  <a:pt x="219" y="197"/>
                  <a:pt x="219" y="197"/>
                </a:cubicBezTo>
                <a:cubicBezTo>
                  <a:pt x="219" y="197"/>
                  <a:pt x="219" y="197"/>
                  <a:pt x="219" y="197"/>
                </a:cubicBezTo>
                <a:cubicBezTo>
                  <a:pt x="219" y="197"/>
                  <a:pt x="219" y="197"/>
                  <a:pt x="219" y="197"/>
                </a:cubicBezTo>
                <a:cubicBezTo>
                  <a:pt x="219" y="197"/>
                  <a:pt x="219" y="197"/>
                  <a:pt x="219" y="197"/>
                </a:cubicBezTo>
                <a:cubicBezTo>
                  <a:pt x="219" y="197"/>
                  <a:pt x="219" y="197"/>
                  <a:pt x="219" y="197"/>
                </a:cubicBezTo>
                <a:cubicBezTo>
                  <a:pt x="219" y="197"/>
                  <a:pt x="219" y="197"/>
                  <a:pt x="219" y="197"/>
                </a:cubicBezTo>
                <a:cubicBezTo>
                  <a:pt x="219" y="197"/>
                  <a:pt x="219" y="197"/>
                  <a:pt x="219" y="197"/>
                </a:cubicBezTo>
                <a:cubicBezTo>
                  <a:pt x="219" y="197"/>
                  <a:pt x="222" y="196"/>
                  <a:pt x="227" y="196"/>
                </a:cubicBezTo>
                <a:cubicBezTo>
                  <a:pt x="229" y="196"/>
                  <a:pt x="233" y="198"/>
                  <a:pt x="235" y="201"/>
                </a:cubicBezTo>
                <a:cubicBezTo>
                  <a:pt x="236" y="202"/>
                  <a:pt x="237" y="203"/>
                  <a:pt x="238" y="204"/>
                </a:cubicBezTo>
                <a:cubicBezTo>
                  <a:pt x="238" y="205"/>
                  <a:pt x="238" y="205"/>
                  <a:pt x="239" y="205"/>
                </a:cubicBezTo>
                <a:cubicBezTo>
                  <a:pt x="239" y="206"/>
                  <a:pt x="239" y="206"/>
                  <a:pt x="239" y="206"/>
                </a:cubicBezTo>
                <a:cubicBezTo>
                  <a:pt x="239" y="207"/>
                  <a:pt x="239" y="207"/>
                  <a:pt x="239" y="207"/>
                </a:cubicBezTo>
                <a:cubicBezTo>
                  <a:pt x="240" y="207"/>
                  <a:pt x="240" y="207"/>
                  <a:pt x="240" y="207"/>
                </a:cubicBezTo>
                <a:cubicBezTo>
                  <a:pt x="259" y="205"/>
                  <a:pt x="259" y="205"/>
                  <a:pt x="259" y="205"/>
                </a:cubicBezTo>
                <a:cubicBezTo>
                  <a:pt x="260" y="205"/>
                  <a:pt x="260" y="205"/>
                  <a:pt x="260" y="205"/>
                </a:cubicBezTo>
                <a:cubicBezTo>
                  <a:pt x="261" y="204"/>
                  <a:pt x="261" y="204"/>
                  <a:pt x="261" y="204"/>
                </a:cubicBezTo>
                <a:cubicBezTo>
                  <a:pt x="263" y="198"/>
                  <a:pt x="263" y="198"/>
                  <a:pt x="263" y="198"/>
                </a:cubicBezTo>
                <a:cubicBezTo>
                  <a:pt x="262" y="197"/>
                  <a:pt x="262" y="197"/>
                  <a:pt x="262" y="197"/>
                </a:cubicBezTo>
                <a:cubicBezTo>
                  <a:pt x="261" y="198"/>
                  <a:pt x="261" y="198"/>
                  <a:pt x="261" y="198"/>
                </a:cubicBezTo>
                <a:cubicBezTo>
                  <a:pt x="276" y="203"/>
                  <a:pt x="276" y="203"/>
                  <a:pt x="276" y="203"/>
                </a:cubicBezTo>
                <a:cubicBezTo>
                  <a:pt x="277" y="201"/>
                  <a:pt x="277" y="201"/>
                  <a:pt x="277" y="201"/>
                </a:cubicBezTo>
                <a:cubicBezTo>
                  <a:pt x="275" y="202"/>
                  <a:pt x="275" y="202"/>
                  <a:pt x="275" y="202"/>
                </a:cubicBezTo>
                <a:cubicBezTo>
                  <a:pt x="278" y="206"/>
                  <a:pt x="278" y="206"/>
                  <a:pt x="278" y="206"/>
                </a:cubicBezTo>
                <a:cubicBezTo>
                  <a:pt x="279" y="207"/>
                  <a:pt x="279" y="207"/>
                  <a:pt x="279" y="207"/>
                </a:cubicBezTo>
                <a:cubicBezTo>
                  <a:pt x="279" y="207"/>
                  <a:pt x="279" y="207"/>
                  <a:pt x="279" y="207"/>
                </a:cubicBezTo>
                <a:cubicBezTo>
                  <a:pt x="289" y="207"/>
                  <a:pt x="289" y="207"/>
                  <a:pt x="289" y="207"/>
                </a:cubicBezTo>
                <a:cubicBezTo>
                  <a:pt x="289" y="205"/>
                  <a:pt x="289" y="205"/>
                  <a:pt x="289" y="205"/>
                </a:cubicBezTo>
                <a:cubicBezTo>
                  <a:pt x="288" y="206"/>
                  <a:pt x="288" y="206"/>
                  <a:pt x="288" y="206"/>
                </a:cubicBezTo>
                <a:cubicBezTo>
                  <a:pt x="292" y="209"/>
                  <a:pt x="292" y="209"/>
                  <a:pt x="292" y="209"/>
                </a:cubicBezTo>
                <a:cubicBezTo>
                  <a:pt x="294" y="210"/>
                  <a:pt x="294" y="210"/>
                  <a:pt x="294" y="210"/>
                </a:cubicBezTo>
                <a:cubicBezTo>
                  <a:pt x="294" y="208"/>
                  <a:pt x="294" y="208"/>
                  <a:pt x="294" y="208"/>
                </a:cubicBezTo>
                <a:cubicBezTo>
                  <a:pt x="295" y="207"/>
                  <a:pt x="297" y="203"/>
                  <a:pt x="299" y="199"/>
                </a:cubicBezTo>
                <a:cubicBezTo>
                  <a:pt x="302" y="196"/>
                  <a:pt x="305" y="193"/>
                  <a:pt x="307" y="192"/>
                </a:cubicBezTo>
                <a:cubicBezTo>
                  <a:pt x="308" y="191"/>
                  <a:pt x="309" y="191"/>
                  <a:pt x="311" y="191"/>
                </a:cubicBezTo>
                <a:cubicBezTo>
                  <a:pt x="314" y="191"/>
                  <a:pt x="318" y="192"/>
                  <a:pt x="322" y="193"/>
                </a:cubicBezTo>
                <a:cubicBezTo>
                  <a:pt x="323" y="193"/>
                  <a:pt x="325" y="194"/>
                  <a:pt x="326" y="194"/>
                </a:cubicBezTo>
                <a:cubicBezTo>
                  <a:pt x="327" y="194"/>
                  <a:pt x="327" y="194"/>
                  <a:pt x="327" y="194"/>
                </a:cubicBezTo>
                <a:cubicBezTo>
                  <a:pt x="328" y="195"/>
                  <a:pt x="328" y="195"/>
                  <a:pt x="328" y="195"/>
                </a:cubicBezTo>
                <a:cubicBezTo>
                  <a:pt x="329" y="194"/>
                  <a:pt x="329" y="194"/>
                  <a:pt x="329" y="194"/>
                </a:cubicBezTo>
                <a:cubicBezTo>
                  <a:pt x="346" y="183"/>
                  <a:pt x="346" y="183"/>
                  <a:pt x="346" y="183"/>
                </a:cubicBezTo>
                <a:cubicBezTo>
                  <a:pt x="348" y="183"/>
                  <a:pt x="348" y="183"/>
                  <a:pt x="348" y="183"/>
                </a:cubicBezTo>
                <a:cubicBezTo>
                  <a:pt x="347" y="181"/>
                  <a:pt x="347" y="181"/>
                  <a:pt x="347" y="181"/>
                </a:cubicBezTo>
                <a:cubicBezTo>
                  <a:pt x="347" y="181"/>
                  <a:pt x="347" y="181"/>
                  <a:pt x="347" y="181"/>
                </a:cubicBezTo>
                <a:cubicBezTo>
                  <a:pt x="347" y="181"/>
                  <a:pt x="347" y="181"/>
                  <a:pt x="347" y="181"/>
                </a:cubicBezTo>
                <a:cubicBezTo>
                  <a:pt x="347" y="181"/>
                  <a:pt x="347" y="181"/>
                  <a:pt x="347" y="181"/>
                </a:cubicBezTo>
                <a:cubicBezTo>
                  <a:pt x="347" y="181"/>
                  <a:pt x="347" y="181"/>
                  <a:pt x="347" y="181"/>
                </a:cubicBezTo>
                <a:cubicBezTo>
                  <a:pt x="347" y="181"/>
                  <a:pt x="347" y="181"/>
                  <a:pt x="347" y="181"/>
                </a:cubicBezTo>
                <a:cubicBezTo>
                  <a:pt x="347" y="181"/>
                  <a:pt x="346" y="180"/>
                  <a:pt x="346" y="179"/>
                </a:cubicBezTo>
                <a:cubicBezTo>
                  <a:pt x="346" y="177"/>
                  <a:pt x="346" y="176"/>
                  <a:pt x="348" y="174"/>
                </a:cubicBezTo>
                <a:cubicBezTo>
                  <a:pt x="347" y="173"/>
                  <a:pt x="347" y="173"/>
                  <a:pt x="347" y="173"/>
                </a:cubicBezTo>
                <a:cubicBezTo>
                  <a:pt x="348" y="174"/>
                  <a:pt x="348" y="174"/>
                  <a:pt x="348" y="174"/>
                </a:cubicBezTo>
                <a:cubicBezTo>
                  <a:pt x="349" y="173"/>
                  <a:pt x="350" y="173"/>
                  <a:pt x="351" y="172"/>
                </a:cubicBezTo>
                <a:cubicBezTo>
                  <a:pt x="351" y="172"/>
                  <a:pt x="352" y="173"/>
                  <a:pt x="353" y="173"/>
                </a:cubicBezTo>
                <a:cubicBezTo>
                  <a:pt x="354" y="173"/>
                  <a:pt x="355" y="173"/>
                  <a:pt x="356" y="172"/>
                </a:cubicBezTo>
                <a:cubicBezTo>
                  <a:pt x="356" y="171"/>
                  <a:pt x="357" y="170"/>
                  <a:pt x="358" y="169"/>
                </a:cubicBezTo>
                <a:cubicBezTo>
                  <a:pt x="356" y="169"/>
                  <a:pt x="356" y="169"/>
                  <a:pt x="356" y="169"/>
                </a:cubicBezTo>
                <a:cubicBezTo>
                  <a:pt x="358" y="169"/>
                  <a:pt x="358" y="169"/>
                  <a:pt x="358" y="169"/>
                </a:cubicBezTo>
                <a:cubicBezTo>
                  <a:pt x="360" y="166"/>
                  <a:pt x="360" y="162"/>
                  <a:pt x="360" y="158"/>
                </a:cubicBezTo>
                <a:cubicBezTo>
                  <a:pt x="360" y="154"/>
                  <a:pt x="361" y="150"/>
                  <a:pt x="362" y="148"/>
                </a:cubicBezTo>
                <a:cubicBezTo>
                  <a:pt x="360" y="147"/>
                  <a:pt x="360" y="147"/>
                  <a:pt x="360" y="147"/>
                </a:cubicBezTo>
                <a:cubicBezTo>
                  <a:pt x="361" y="148"/>
                  <a:pt x="361" y="148"/>
                  <a:pt x="361" y="148"/>
                </a:cubicBezTo>
                <a:cubicBezTo>
                  <a:pt x="364" y="146"/>
                  <a:pt x="365" y="146"/>
                  <a:pt x="367" y="146"/>
                </a:cubicBezTo>
                <a:cubicBezTo>
                  <a:pt x="369" y="145"/>
                  <a:pt x="372" y="145"/>
                  <a:pt x="375" y="143"/>
                </a:cubicBezTo>
                <a:cubicBezTo>
                  <a:pt x="378" y="140"/>
                  <a:pt x="380" y="136"/>
                  <a:pt x="381" y="133"/>
                </a:cubicBezTo>
                <a:cubicBezTo>
                  <a:pt x="382" y="130"/>
                  <a:pt x="382" y="127"/>
                  <a:pt x="382" y="127"/>
                </a:cubicBezTo>
                <a:cubicBezTo>
                  <a:pt x="381" y="127"/>
                  <a:pt x="381" y="127"/>
                  <a:pt x="381" y="127"/>
                </a:cubicBezTo>
                <a:cubicBezTo>
                  <a:pt x="380" y="128"/>
                  <a:pt x="380" y="128"/>
                  <a:pt x="380" y="128"/>
                </a:cubicBezTo>
                <a:cubicBezTo>
                  <a:pt x="390" y="129"/>
                  <a:pt x="390" y="129"/>
                  <a:pt x="390" y="129"/>
                </a:cubicBezTo>
                <a:cubicBezTo>
                  <a:pt x="390" y="130"/>
                  <a:pt x="390" y="130"/>
                  <a:pt x="390" y="130"/>
                </a:cubicBezTo>
                <a:cubicBezTo>
                  <a:pt x="391" y="129"/>
                  <a:pt x="391" y="129"/>
                  <a:pt x="391" y="129"/>
                </a:cubicBezTo>
                <a:cubicBezTo>
                  <a:pt x="400" y="125"/>
                  <a:pt x="400" y="125"/>
                  <a:pt x="400" y="125"/>
                </a:cubicBezTo>
                <a:cubicBezTo>
                  <a:pt x="401" y="125"/>
                  <a:pt x="401" y="125"/>
                  <a:pt x="401" y="125"/>
                </a:cubicBezTo>
                <a:cubicBezTo>
                  <a:pt x="395" y="108"/>
                  <a:pt x="395" y="108"/>
                  <a:pt x="395" y="108"/>
                </a:cubicBezTo>
                <a:cubicBezTo>
                  <a:pt x="394" y="108"/>
                  <a:pt x="394" y="108"/>
                  <a:pt x="394" y="108"/>
                </a:cubicBezTo>
                <a:cubicBezTo>
                  <a:pt x="394" y="109"/>
                  <a:pt x="394" y="109"/>
                  <a:pt x="394" y="109"/>
                </a:cubicBezTo>
                <a:cubicBezTo>
                  <a:pt x="393" y="110"/>
                  <a:pt x="393" y="110"/>
                  <a:pt x="393" y="110"/>
                </a:cubicBezTo>
                <a:cubicBezTo>
                  <a:pt x="398" y="124"/>
                  <a:pt x="398" y="124"/>
                  <a:pt x="398" y="124"/>
                </a:cubicBezTo>
                <a:cubicBezTo>
                  <a:pt x="399" y="124"/>
                  <a:pt x="399" y="124"/>
                  <a:pt x="399" y="124"/>
                </a:cubicBezTo>
                <a:cubicBezTo>
                  <a:pt x="399" y="123"/>
                  <a:pt x="399" y="123"/>
                  <a:pt x="399" y="123"/>
                </a:cubicBezTo>
                <a:cubicBezTo>
                  <a:pt x="399" y="123"/>
                  <a:pt x="399" y="123"/>
                  <a:pt x="389" y="127"/>
                </a:cubicBezTo>
                <a:cubicBezTo>
                  <a:pt x="390" y="128"/>
                  <a:pt x="390" y="128"/>
                  <a:pt x="390" y="128"/>
                </a:cubicBezTo>
                <a:cubicBezTo>
                  <a:pt x="390" y="126"/>
                  <a:pt x="390" y="126"/>
                  <a:pt x="390" y="126"/>
                </a:cubicBezTo>
                <a:cubicBezTo>
                  <a:pt x="390" y="126"/>
                  <a:pt x="390" y="126"/>
                  <a:pt x="381" y="125"/>
                </a:cubicBezTo>
                <a:cubicBezTo>
                  <a:pt x="379" y="125"/>
                  <a:pt x="379" y="125"/>
                  <a:pt x="379" y="125"/>
                </a:cubicBezTo>
                <a:cubicBezTo>
                  <a:pt x="379" y="126"/>
                  <a:pt x="379" y="126"/>
                  <a:pt x="379" y="126"/>
                </a:cubicBezTo>
                <a:cubicBezTo>
                  <a:pt x="379" y="127"/>
                  <a:pt x="379" y="127"/>
                  <a:pt x="379" y="127"/>
                </a:cubicBezTo>
                <a:cubicBezTo>
                  <a:pt x="379" y="128"/>
                  <a:pt x="378" y="131"/>
                  <a:pt x="377" y="133"/>
                </a:cubicBezTo>
                <a:cubicBezTo>
                  <a:pt x="376" y="136"/>
                  <a:pt x="375" y="139"/>
                  <a:pt x="373" y="140"/>
                </a:cubicBezTo>
                <a:cubicBezTo>
                  <a:pt x="370" y="142"/>
                  <a:pt x="369" y="142"/>
                  <a:pt x="367" y="143"/>
                </a:cubicBezTo>
                <a:cubicBezTo>
                  <a:pt x="365" y="143"/>
                  <a:pt x="362" y="144"/>
                  <a:pt x="359" y="146"/>
                </a:cubicBezTo>
                <a:cubicBezTo>
                  <a:pt x="359" y="146"/>
                  <a:pt x="359" y="146"/>
                  <a:pt x="359" y="146"/>
                </a:cubicBezTo>
                <a:cubicBezTo>
                  <a:pt x="359" y="146"/>
                  <a:pt x="359" y="146"/>
                  <a:pt x="359" y="146"/>
                </a:cubicBezTo>
                <a:cubicBezTo>
                  <a:pt x="357" y="150"/>
                  <a:pt x="358" y="154"/>
                  <a:pt x="357" y="158"/>
                </a:cubicBezTo>
                <a:cubicBezTo>
                  <a:pt x="357" y="162"/>
                  <a:pt x="357" y="166"/>
                  <a:pt x="355" y="168"/>
                </a:cubicBezTo>
                <a:cubicBezTo>
                  <a:pt x="355" y="168"/>
                  <a:pt x="355" y="168"/>
                  <a:pt x="355" y="168"/>
                </a:cubicBezTo>
                <a:cubicBezTo>
                  <a:pt x="355" y="168"/>
                  <a:pt x="355" y="168"/>
                  <a:pt x="355" y="168"/>
                </a:cubicBezTo>
                <a:cubicBezTo>
                  <a:pt x="354" y="169"/>
                  <a:pt x="354" y="169"/>
                  <a:pt x="354" y="169"/>
                </a:cubicBezTo>
                <a:cubicBezTo>
                  <a:pt x="354" y="170"/>
                  <a:pt x="353" y="170"/>
                  <a:pt x="353" y="170"/>
                </a:cubicBezTo>
                <a:cubicBezTo>
                  <a:pt x="352" y="170"/>
                  <a:pt x="352" y="169"/>
                  <a:pt x="351" y="169"/>
                </a:cubicBezTo>
                <a:cubicBezTo>
                  <a:pt x="349" y="169"/>
                  <a:pt x="347" y="170"/>
                  <a:pt x="346" y="172"/>
                </a:cubicBezTo>
                <a:cubicBezTo>
                  <a:pt x="346" y="172"/>
                  <a:pt x="346" y="172"/>
                  <a:pt x="346" y="172"/>
                </a:cubicBezTo>
                <a:cubicBezTo>
                  <a:pt x="346" y="172"/>
                  <a:pt x="346" y="172"/>
                  <a:pt x="346" y="172"/>
                </a:cubicBezTo>
                <a:cubicBezTo>
                  <a:pt x="344" y="174"/>
                  <a:pt x="343" y="177"/>
                  <a:pt x="343" y="179"/>
                </a:cubicBezTo>
                <a:cubicBezTo>
                  <a:pt x="343" y="181"/>
                  <a:pt x="344" y="183"/>
                  <a:pt x="344" y="183"/>
                </a:cubicBezTo>
                <a:cubicBezTo>
                  <a:pt x="346" y="182"/>
                  <a:pt x="346" y="182"/>
                  <a:pt x="346" y="182"/>
                </a:cubicBezTo>
                <a:cubicBezTo>
                  <a:pt x="345" y="181"/>
                  <a:pt x="345" y="181"/>
                  <a:pt x="345" y="181"/>
                </a:cubicBezTo>
                <a:cubicBezTo>
                  <a:pt x="345" y="181"/>
                  <a:pt x="345" y="181"/>
                  <a:pt x="327" y="192"/>
                </a:cubicBezTo>
                <a:cubicBezTo>
                  <a:pt x="328" y="193"/>
                  <a:pt x="328" y="193"/>
                  <a:pt x="328" y="193"/>
                </a:cubicBezTo>
                <a:cubicBezTo>
                  <a:pt x="328" y="192"/>
                  <a:pt x="328" y="192"/>
                  <a:pt x="328" y="192"/>
                </a:cubicBezTo>
                <a:cubicBezTo>
                  <a:pt x="328" y="192"/>
                  <a:pt x="318" y="188"/>
                  <a:pt x="311" y="188"/>
                </a:cubicBezTo>
                <a:cubicBezTo>
                  <a:pt x="309" y="188"/>
                  <a:pt x="307" y="188"/>
                  <a:pt x="306" y="189"/>
                </a:cubicBezTo>
                <a:cubicBezTo>
                  <a:pt x="303" y="191"/>
                  <a:pt x="300" y="194"/>
                  <a:pt x="297" y="198"/>
                </a:cubicBezTo>
                <a:cubicBezTo>
                  <a:pt x="294" y="201"/>
                  <a:pt x="292" y="205"/>
                  <a:pt x="291" y="207"/>
                </a:cubicBezTo>
                <a:cubicBezTo>
                  <a:pt x="293" y="208"/>
                  <a:pt x="293" y="208"/>
                  <a:pt x="293" y="208"/>
                </a:cubicBezTo>
                <a:cubicBezTo>
                  <a:pt x="294" y="207"/>
                  <a:pt x="294" y="207"/>
                  <a:pt x="294" y="207"/>
                </a:cubicBezTo>
                <a:cubicBezTo>
                  <a:pt x="294" y="207"/>
                  <a:pt x="294" y="207"/>
                  <a:pt x="290" y="204"/>
                </a:cubicBezTo>
                <a:cubicBezTo>
                  <a:pt x="289" y="204"/>
                  <a:pt x="289" y="204"/>
                  <a:pt x="289" y="204"/>
                </a:cubicBezTo>
                <a:cubicBezTo>
                  <a:pt x="289" y="204"/>
                  <a:pt x="289" y="204"/>
                  <a:pt x="289" y="204"/>
                </a:cubicBezTo>
                <a:cubicBezTo>
                  <a:pt x="289" y="204"/>
                  <a:pt x="289" y="204"/>
                  <a:pt x="279" y="204"/>
                </a:cubicBezTo>
                <a:cubicBezTo>
                  <a:pt x="279" y="205"/>
                  <a:pt x="279" y="205"/>
                  <a:pt x="279" y="205"/>
                </a:cubicBezTo>
                <a:cubicBezTo>
                  <a:pt x="281" y="204"/>
                  <a:pt x="281" y="204"/>
                  <a:pt x="281" y="204"/>
                </a:cubicBezTo>
                <a:cubicBezTo>
                  <a:pt x="281" y="204"/>
                  <a:pt x="281" y="204"/>
                  <a:pt x="278" y="200"/>
                </a:cubicBezTo>
                <a:cubicBezTo>
                  <a:pt x="278" y="200"/>
                  <a:pt x="278" y="200"/>
                  <a:pt x="278" y="200"/>
                </a:cubicBezTo>
                <a:cubicBezTo>
                  <a:pt x="277" y="200"/>
                  <a:pt x="277" y="200"/>
                  <a:pt x="277" y="200"/>
                </a:cubicBezTo>
                <a:cubicBezTo>
                  <a:pt x="277" y="200"/>
                  <a:pt x="277" y="200"/>
                  <a:pt x="262" y="196"/>
                </a:cubicBezTo>
                <a:cubicBezTo>
                  <a:pt x="261" y="195"/>
                  <a:pt x="261" y="195"/>
                  <a:pt x="261" y="195"/>
                </a:cubicBezTo>
                <a:cubicBezTo>
                  <a:pt x="260" y="196"/>
                  <a:pt x="260" y="196"/>
                  <a:pt x="260" y="196"/>
                </a:cubicBezTo>
                <a:cubicBezTo>
                  <a:pt x="260" y="196"/>
                  <a:pt x="260" y="196"/>
                  <a:pt x="258" y="203"/>
                </a:cubicBezTo>
                <a:cubicBezTo>
                  <a:pt x="259" y="204"/>
                  <a:pt x="259" y="204"/>
                  <a:pt x="259" y="204"/>
                </a:cubicBezTo>
                <a:cubicBezTo>
                  <a:pt x="259" y="202"/>
                  <a:pt x="259" y="202"/>
                  <a:pt x="259" y="202"/>
                </a:cubicBezTo>
                <a:cubicBezTo>
                  <a:pt x="259" y="202"/>
                  <a:pt x="259" y="202"/>
                  <a:pt x="240" y="204"/>
                </a:cubicBezTo>
                <a:cubicBezTo>
                  <a:pt x="240" y="205"/>
                  <a:pt x="240" y="205"/>
                  <a:pt x="240" y="205"/>
                </a:cubicBezTo>
                <a:cubicBezTo>
                  <a:pt x="242" y="204"/>
                  <a:pt x="242" y="204"/>
                  <a:pt x="242" y="204"/>
                </a:cubicBezTo>
                <a:cubicBezTo>
                  <a:pt x="241" y="204"/>
                  <a:pt x="240" y="202"/>
                  <a:pt x="237" y="199"/>
                </a:cubicBezTo>
                <a:cubicBezTo>
                  <a:pt x="234" y="196"/>
                  <a:pt x="231" y="193"/>
                  <a:pt x="227" y="193"/>
                </a:cubicBezTo>
                <a:cubicBezTo>
                  <a:pt x="221" y="193"/>
                  <a:pt x="218" y="194"/>
                  <a:pt x="218" y="194"/>
                </a:cubicBezTo>
                <a:cubicBezTo>
                  <a:pt x="219" y="196"/>
                  <a:pt x="219" y="196"/>
                  <a:pt x="219" y="196"/>
                </a:cubicBezTo>
                <a:cubicBezTo>
                  <a:pt x="219" y="194"/>
                  <a:pt x="219" y="194"/>
                  <a:pt x="219" y="194"/>
                </a:cubicBezTo>
                <a:cubicBezTo>
                  <a:pt x="219" y="194"/>
                  <a:pt x="216" y="193"/>
                  <a:pt x="213" y="191"/>
                </a:cubicBezTo>
                <a:cubicBezTo>
                  <a:pt x="211" y="190"/>
                  <a:pt x="210" y="189"/>
                  <a:pt x="208" y="189"/>
                </a:cubicBezTo>
                <a:cubicBezTo>
                  <a:pt x="208" y="188"/>
                  <a:pt x="207" y="188"/>
                  <a:pt x="207" y="188"/>
                </a:cubicBezTo>
                <a:cubicBezTo>
                  <a:pt x="206" y="188"/>
                  <a:pt x="206" y="188"/>
                  <a:pt x="206" y="188"/>
                </a:cubicBezTo>
                <a:cubicBezTo>
                  <a:pt x="206" y="187"/>
                  <a:pt x="206" y="187"/>
                  <a:pt x="205" y="187"/>
                </a:cubicBezTo>
                <a:cubicBezTo>
                  <a:pt x="205" y="188"/>
                  <a:pt x="205" y="188"/>
                  <a:pt x="205" y="188"/>
                </a:cubicBezTo>
                <a:cubicBezTo>
                  <a:pt x="205" y="187"/>
                  <a:pt x="205" y="187"/>
                  <a:pt x="205" y="187"/>
                </a:cubicBezTo>
                <a:cubicBezTo>
                  <a:pt x="205" y="187"/>
                  <a:pt x="205" y="187"/>
                  <a:pt x="205" y="187"/>
                </a:cubicBezTo>
                <a:cubicBezTo>
                  <a:pt x="205" y="188"/>
                  <a:pt x="205" y="188"/>
                  <a:pt x="205" y="188"/>
                </a:cubicBezTo>
                <a:cubicBezTo>
                  <a:pt x="205" y="187"/>
                  <a:pt x="205" y="187"/>
                  <a:pt x="205" y="187"/>
                </a:cubicBezTo>
                <a:cubicBezTo>
                  <a:pt x="205" y="187"/>
                  <a:pt x="204" y="187"/>
                  <a:pt x="203" y="187"/>
                </a:cubicBezTo>
                <a:cubicBezTo>
                  <a:pt x="200" y="186"/>
                  <a:pt x="195" y="185"/>
                  <a:pt x="195" y="185"/>
                </a:cubicBezTo>
                <a:cubicBezTo>
                  <a:pt x="194" y="184"/>
                  <a:pt x="194" y="184"/>
                  <a:pt x="194" y="184"/>
                </a:cubicBezTo>
                <a:cubicBezTo>
                  <a:pt x="193" y="185"/>
                  <a:pt x="193" y="185"/>
                  <a:pt x="193" y="185"/>
                </a:cubicBezTo>
                <a:cubicBezTo>
                  <a:pt x="193" y="185"/>
                  <a:pt x="193" y="185"/>
                  <a:pt x="193" y="185"/>
                </a:cubicBezTo>
                <a:cubicBezTo>
                  <a:pt x="193" y="185"/>
                  <a:pt x="192" y="186"/>
                  <a:pt x="190" y="188"/>
                </a:cubicBezTo>
                <a:cubicBezTo>
                  <a:pt x="190" y="189"/>
                  <a:pt x="190" y="189"/>
                  <a:pt x="190" y="189"/>
                </a:cubicBezTo>
                <a:cubicBezTo>
                  <a:pt x="190" y="187"/>
                  <a:pt x="190" y="187"/>
                  <a:pt x="190" y="187"/>
                </a:cubicBezTo>
                <a:cubicBezTo>
                  <a:pt x="189" y="187"/>
                  <a:pt x="187" y="187"/>
                  <a:pt x="186" y="186"/>
                </a:cubicBezTo>
                <a:cubicBezTo>
                  <a:pt x="186" y="186"/>
                  <a:pt x="185" y="186"/>
                  <a:pt x="185" y="185"/>
                </a:cubicBezTo>
                <a:cubicBezTo>
                  <a:pt x="185" y="185"/>
                  <a:pt x="185" y="185"/>
                  <a:pt x="185" y="185"/>
                </a:cubicBezTo>
                <a:cubicBezTo>
                  <a:pt x="185" y="185"/>
                  <a:pt x="185" y="185"/>
                  <a:pt x="185" y="185"/>
                </a:cubicBezTo>
                <a:cubicBezTo>
                  <a:pt x="185" y="185"/>
                  <a:pt x="185" y="185"/>
                  <a:pt x="185" y="185"/>
                </a:cubicBezTo>
                <a:cubicBezTo>
                  <a:pt x="184" y="185"/>
                  <a:pt x="184" y="185"/>
                  <a:pt x="184" y="185"/>
                </a:cubicBezTo>
                <a:cubicBezTo>
                  <a:pt x="184" y="185"/>
                  <a:pt x="184" y="185"/>
                  <a:pt x="184" y="185"/>
                </a:cubicBezTo>
                <a:cubicBezTo>
                  <a:pt x="184" y="185"/>
                  <a:pt x="184" y="185"/>
                  <a:pt x="175" y="185"/>
                </a:cubicBezTo>
                <a:cubicBezTo>
                  <a:pt x="174" y="185"/>
                  <a:pt x="174" y="185"/>
                  <a:pt x="174" y="185"/>
                </a:cubicBezTo>
                <a:cubicBezTo>
                  <a:pt x="174" y="186"/>
                  <a:pt x="174" y="186"/>
                  <a:pt x="174" y="186"/>
                </a:cubicBezTo>
                <a:cubicBezTo>
                  <a:pt x="174" y="186"/>
                  <a:pt x="174" y="186"/>
                  <a:pt x="174" y="189"/>
                </a:cubicBezTo>
                <a:cubicBezTo>
                  <a:pt x="174" y="192"/>
                  <a:pt x="173" y="198"/>
                  <a:pt x="173" y="209"/>
                </a:cubicBezTo>
                <a:cubicBezTo>
                  <a:pt x="174" y="209"/>
                  <a:pt x="174" y="209"/>
                  <a:pt x="174" y="209"/>
                </a:cubicBezTo>
                <a:cubicBezTo>
                  <a:pt x="175" y="208"/>
                  <a:pt x="175" y="208"/>
                  <a:pt x="175" y="208"/>
                </a:cubicBezTo>
                <a:cubicBezTo>
                  <a:pt x="175" y="208"/>
                  <a:pt x="175" y="208"/>
                  <a:pt x="165" y="204"/>
                </a:cubicBezTo>
                <a:cubicBezTo>
                  <a:pt x="164" y="203"/>
                  <a:pt x="164" y="203"/>
                  <a:pt x="164" y="203"/>
                </a:cubicBezTo>
                <a:cubicBezTo>
                  <a:pt x="164" y="204"/>
                  <a:pt x="164" y="204"/>
                  <a:pt x="164" y="204"/>
                </a:cubicBezTo>
                <a:cubicBezTo>
                  <a:pt x="164" y="204"/>
                  <a:pt x="162" y="205"/>
                  <a:pt x="161" y="207"/>
                </a:cubicBezTo>
                <a:cubicBezTo>
                  <a:pt x="159" y="209"/>
                  <a:pt x="157" y="211"/>
                  <a:pt x="157" y="213"/>
                </a:cubicBezTo>
                <a:cubicBezTo>
                  <a:pt x="156" y="213"/>
                  <a:pt x="156" y="213"/>
                  <a:pt x="156" y="213"/>
                </a:cubicBezTo>
                <a:cubicBezTo>
                  <a:pt x="156" y="213"/>
                  <a:pt x="156" y="213"/>
                  <a:pt x="156" y="213"/>
                </a:cubicBezTo>
                <a:cubicBezTo>
                  <a:pt x="156" y="214"/>
                  <a:pt x="157" y="215"/>
                  <a:pt x="157" y="216"/>
                </a:cubicBezTo>
                <a:cubicBezTo>
                  <a:pt x="157" y="218"/>
                  <a:pt x="158" y="219"/>
                  <a:pt x="159" y="221"/>
                </a:cubicBezTo>
                <a:cubicBezTo>
                  <a:pt x="159" y="221"/>
                  <a:pt x="159" y="222"/>
                  <a:pt x="159" y="223"/>
                </a:cubicBezTo>
                <a:cubicBezTo>
                  <a:pt x="159" y="223"/>
                  <a:pt x="159" y="224"/>
                  <a:pt x="159" y="224"/>
                </a:cubicBezTo>
                <a:cubicBezTo>
                  <a:pt x="160" y="224"/>
                  <a:pt x="160" y="224"/>
                  <a:pt x="160" y="224"/>
                </a:cubicBezTo>
                <a:cubicBezTo>
                  <a:pt x="160" y="223"/>
                  <a:pt x="160" y="223"/>
                  <a:pt x="160" y="223"/>
                </a:cubicBezTo>
                <a:cubicBezTo>
                  <a:pt x="159" y="224"/>
                  <a:pt x="159" y="224"/>
                  <a:pt x="159" y="224"/>
                </a:cubicBezTo>
                <a:cubicBezTo>
                  <a:pt x="160" y="224"/>
                  <a:pt x="160" y="224"/>
                  <a:pt x="160" y="224"/>
                </a:cubicBezTo>
                <a:cubicBezTo>
                  <a:pt x="160" y="223"/>
                  <a:pt x="160" y="223"/>
                  <a:pt x="160" y="223"/>
                </a:cubicBezTo>
                <a:cubicBezTo>
                  <a:pt x="161" y="224"/>
                  <a:pt x="161" y="224"/>
                  <a:pt x="161" y="224"/>
                </a:cubicBezTo>
                <a:cubicBezTo>
                  <a:pt x="160" y="223"/>
                  <a:pt x="160" y="223"/>
                  <a:pt x="160" y="223"/>
                </a:cubicBezTo>
                <a:cubicBezTo>
                  <a:pt x="160" y="223"/>
                  <a:pt x="160" y="223"/>
                  <a:pt x="160" y="223"/>
                </a:cubicBezTo>
                <a:cubicBezTo>
                  <a:pt x="161" y="224"/>
                  <a:pt x="161" y="224"/>
                  <a:pt x="161" y="224"/>
                </a:cubicBezTo>
                <a:cubicBezTo>
                  <a:pt x="160" y="223"/>
                  <a:pt x="160" y="223"/>
                  <a:pt x="160" y="223"/>
                </a:cubicBezTo>
                <a:cubicBezTo>
                  <a:pt x="161" y="224"/>
                  <a:pt x="161" y="224"/>
                  <a:pt x="161" y="224"/>
                </a:cubicBezTo>
                <a:cubicBezTo>
                  <a:pt x="161" y="223"/>
                  <a:pt x="161" y="223"/>
                  <a:pt x="161" y="223"/>
                </a:cubicBezTo>
                <a:cubicBezTo>
                  <a:pt x="160" y="223"/>
                  <a:pt x="160" y="223"/>
                  <a:pt x="160" y="223"/>
                </a:cubicBezTo>
                <a:cubicBezTo>
                  <a:pt x="161" y="224"/>
                  <a:pt x="161" y="224"/>
                  <a:pt x="161" y="224"/>
                </a:cubicBezTo>
                <a:cubicBezTo>
                  <a:pt x="161" y="223"/>
                  <a:pt x="161" y="223"/>
                  <a:pt x="161" y="223"/>
                </a:cubicBezTo>
                <a:cubicBezTo>
                  <a:pt x="160" y="223"/>
                  <a:pt x="158" y="222"/>
                  <a:pt x="156" y="221"/>
                </a:cubicBezTo>
                <a:cubicBezTo>
                  <a:pt x="155" y="221"/>
                  <a:pt x="155" y="221"/>
                  <a:pt x="154" y="220"/>
                </a:cubicBezTo>
                <a:cubicBezTo>
                  <a:pt x="154" y="220"/>
                  <a:pt x="153" y="220"/>
                  <a:pt x="153" y="220"/>
                </a:cubicBezTo>
                <a:cubicBezTo>
                  <a:pt x="153" y="220"/>
                  <a:pt x="153" y="220"/>
                  <a:pt x="153" y="220"/>
                </a:cubicBezTo>
                <a:cubicBezTo>
                  <a:pt x="153" y="220"/>
                  <a:pt x="153" y="220"/>
                  <a:pt x="153" y="220"/>
                </a:cubicBezTo>
                <a:cubicBezTo>
                  <a:pt x="153" y="220"/>
                  <a:pt x="153" y="220"/>
                  <a:pt x="148" y="220"/>
                </a:cubicBezTo>
                <a:cubicBezTo>
                  <a:pt x="148" y="221"/>
                  <a:pt x="148" y="221"/>
                  <a:pt x="148" y="221"/>
                </a:cubicBezTo>
                <a:cubicBezTo>
                  <a:pt x="149" y="220"/>
                  <a:pt x="149" y="220"/>
                  <a:pt x="149" y="220"/>
                </a:cubicBezTo>
                <a:cubicBezTo>
                  <a:pt x="149" y="220"/>
                  <a:pt x="149" y="220"/>
                  <a:pt x="145" y="219"/>
                </a:cubicBezTo>
                <a:cubicBezTo>
                  <a:pt x="144" y="218"/>
                  <a:pt x="144" y="218"/>
                  <a:pt x="144" y="218"/>
                </a:cubicBezTo>
                <a:cubicBezTo>
                  <a:pt x="143" y="219"/>
                  <a:pt x="143" y="219"/>
                  <a:pt x="143" y="219"/>
                </a:cubicBezTo>
                <a:cubicBezTo>
                  <a:pt x="143" y="219"/>
                  <a:pt x="143" y="219"/>
                  <a:pt x="137" y="227"/>
                </a:cubicBezTo>
                <a:cubicBezTo>
                  <a:pt x="138" y="228"/>
                  <a:pt x="138" y="228"/>
                  <a:pt x="138" y="228"/>
                </a:cubicBezTo>
                <a:cubicBezTo>
                  <a:pt x="138" y="227"/>
                  <a:pt x="138" y="227"/>
                  <a:pt x="138" y="227"/>
                </a:cubicBezTo>
                <a:cubicBezTo>
                  <a:pt x="138" y="227"/>
                  <a:pt x="138" y="227"/>
                  <a:pt x="124" y="224"/>
                </a:cubicBezTo>
                <a:cubicBezTo>
                  <a:pt x="124" y="225"/>
                  <a:pt x="124" y="225"/>
                  <a:pt x="124" y="225"/>
                </a:cubicBezTo>
                <a:cubicBezTo>
                  <a:pt x="125" y="224"/>
                  <a:pt x="125" y="224"/>
                  <a:pt x="125" y="224"/>
                </a:cubicBezTo>
                <a:cubicBezTo>
                  <a:pt x="125" y="224"/>
                  <a:pt x="125" y="224"/>
                  <a:pt x="121" y="221"/>
                </a:cubicBezTo>
                <a:cubicBezTo>
                  <a:pt x="120" y="223"/>
                  <a:pt x="120" y="223"/>
                  <a:pt x="120" y="223"/>
                </a:cubicBezTo>
                <a:cubicBezTo>
                  <a:pt x="121" y="223"/>
                  <a:pt x="121" y="223"/>
                  <a:pt x="121" y="223"/>
                </a:cubicBezTo>
                <a:cubicBezTo>
                  <a:pt x="121" y="223"/>
                  <a:pt x="121" y="223"/>
                  <a:pt x="123" y="221"/>
                </a:cubicBezTo>
                <a:cubicBezTo>
                  <a:pt x="123" y="220"/>
                  <a:pt x="123" y="220"/>
                  <a:pt x="123" y="220"/>
                </a:cubicBezTo>
                <a:cubicBezTo>
                  <a:pt x="123" y="219"/>
                  <a:pt x="123" y="219"/>
                  <a:pt x="123" y="219"/>
                </a:cubicBezTo>
                <a:cubicBezTo>
                  <a:pt x="123" y="219"/>
                  <a:pt x="122" y="218"/>
                  <a:pt x="121" y="216"/>
                </a:cubicBezTo>
                <a:cubicBezTo>
                  <a:pt x="120" y="215"/>
                  <a:pt x="119" y="214"/>
                  <a:pt x="119" y="213"/>
                </a:cubicBezTo>
                <a:cubicBezTo>
                  <a:pt x="118" y="212"/>
                  <a:pt x="118" y="211"/>
                  <a:pt x="117" y="211"/>
                </a:cubicBezTo>
                <a:cubicBezTo>
                  <a:pt x="117" y="210"/>
                  <a:pt x="117" y="210"/>
                  <a:pt x="117" y="210"/>
                </a:cubicBezTo>
                <a:cubicBezTo>
                  <a:pt x="116" y="210"/>
                  <a:pt x="116" y="210"/>
                  <a:pt x="116" y="210"/>
                </a:cubicBezTo>
                <a:cubicBezTo>
                  <a:pt x="115" y="210"/>
                  <a:pt x="114" y="210"/>
                  <a:pt x="113" y="209"/>
                </a:cubicBezTo>
                <a:cubicBezTo>
                  <a:pt x="113" y="209"/>
                  <a:pt x="112" y="209"/>
                  <a:pt x="112" y="208"/>
                </a:cubicBezTo>
                <a:cubicBezTo>
                  <a:pt x="112" y="208"/>
                  <a:pt x="112" y="208"/>
                  <a:pt x="112" y="208"/>
                </a:cubicBezTo>
                <a:cubicBezTo>
                  <a:pt x="112" y="208"/>
                  <a:pt x="112" y="208"/>
                  <a:pt x="112" y="208"/>
                </a:cubicBezTo>
                <a:cubicBezTo>
                  <a:pt x="111" y="208"/>
                  <a:pt x="111" y="208"/>
                  <a:pt x="111" y="208"/>
                </a:cubicBezTo>
                <a:cubicBezTo>
                  <a:pt x="110" y="208"/>
                  <a:pt x="110" y="208"/>
                  <a:pt x="110" y="208"/>
                </a:cubicBezTo>
                <a:cubicBezTo>
                  <a:pt x="110" y="208"/>
                  <a:pt x="110" y="208"/>
                  <a:pt x="105" y="209"/>
                </a:cubicBezTo>
                <a:cubicBezTo>
                  <a:pt x="105" y="211"/>
                  <a:pt x="105" y="211"/>
                  <a:pt x="105" y="211"/>
                </a:cubicBezTo>
                <a:cubicBezTo>
                  <a:pt x="107" y="210"/>
                  <a:pt x="107" y="210"/>
                  <a:pt x="107" y="210"/>
                </a:cubicBezTo>
                <a:cubicBezTo>
                  <a:pt x="106" y="207"/>
                  <a:pt x="104" y="204"/>
                  <a:pt x="102" y="201"/>
                </a:cubicBezTo>
                <a:cubicBezTo>
                  <a:pt x="100" y="198"/>
                  <a:pt x="98" y="195"/>
                  <a:pt x="96" y="192"/>
                </a:cubicBezTo>
                <a:cubicBezTo>
                  <a:pt x="95" y="191"/>
                  <a:pt x="94" y="190"/>
                  <a:pt x="93" y="189"/>
                </a:cubicBezTo>
                <a:cubicBezTo>
                  <a:pt x="92" y="189"/>
                  <a:pt x="91" y="189"/>
                  <a:pt x="89" y="189"/>
                </a:cubicBezTo>
                <a:cubicBezTo>
                  <a:pt x="88" y="189"/>
                  <a:pt x="87" y="189"/>
                  <a:pt x="86" y="189"/>
                </a:cubicBezTo>
                <a:cubicBezTo>
                  <a:pt x="85" y="189"/>
                  <a:pt x="84" y="189"/>
                  <a:pt x="84" y="188"/>
                </a:cubicBezTo>
                <a:cubicBezTo>
                  <a:pt x="83" y="188"/>
                  <a:pt x="83" y="187"/>
                  <a:pt x="82" y="185"/>
                </a:cubicBezTo>
                <a:cubicBezTo>
                  <a:pt x="81" y="185"/>
                  <a:pt x="81" y="185"/>
                  <a:pt x="81" y="185"/>
                </a:cubicBezTo>
                <a:cubicBezTo>
                  <a:pt x="82" y="185"/>
                  <a:pt x="82" y="185"/>
                  <a:pt x="82" y="185"/>
                </a:cubicBezTo>
                <a:cubicBezTo>
                  <a:pt x="83" y="183"/>
                  <a:pt x="82" y="182"/>
                  <a:pt x="81" y="180"/>
                </a:cubicBezTo>
                <a:cubicBezTo>
                  <a:pt x="79" y="179"/>
                  <a:pt x="77" y="178"/>
                  <a:pt x="75" y="177"/>
                </a:cubicBezTo>
                <a:cubicBezTo>
                  <a:pt x="73" y="177"/>
                  <a:pt x="70" y="177"/>
                  <a:pt x="69" y="177"/>
                </a:cubicBezTo>
                <a:cubicBezTo>
                  <a:pt x="69" y="178"/>
                  <a:pt x="69" y="178"/>
                  <a:pt x="69" y="178"/>
                </a:cubicBezTo>
                <a:cubicBezTo>
                  <a:pt x="69" y="177"/>
                  <a:pt x="69" y="177"/>
                  <a:pt x="69" y="177"/>
                </a:cubicBezTo>
                <a:cubicBezTo>
                  <a:pt x="69" y="177"/>
                  <a:pt x="69" y="177"/>
                  <a:pt x="69" y="177"/>
                </a:cubicBezTo>
                <a:cubicBezTo>
                  <a:pt x="69" y="178"/>
                  <a:pt x="69" y="178"/>
                  <a:pt x="69" y="178"/>
                </a:cubicBezTo>
                <a:cubicBezTo>
                  <a:pt x="69" y="177"/>
                  <a:pt x="69" y="177"/>
                  <a:pt x="69" y="177"/>
                </a:cubicBezTo>
                <a:cubicBezTo>
                  <a:pt x="69" y="177"/>
                  <a:pt x="69" y="177"/>
                  <a:pt x="69" y="177"/>
                </a:cubicBezTo>
                <a:cubicBezTo>
                  <a:pt x="69" y="177"/>
                  <a:pt x="69" y="177"/>
                  <a:pt x="69" y="177"/>
                </a:cubicBezTo>
                <a:cubicBezTo>
                  <a:pt x="69" y="177"/>
                  <a:pt x="69" y="177"/>
                  <a:pt x="69" y="177"/>
                </a:cubicBezTo>
                <a:cubicBezTo>
                  <a:pt x="69" y="177"/>
                  <a:pt x="69" y="177"/>
                  <a:pt x="69" y="177"/>
                </a:cubicBezTo>
                <a:cubicBezTo>
                  <a:pt x="69" y="177"/>
                  <a:pt x="69" y="177"/>
                  <a:pt x="69" y="177"/>
                </a:cubicBezTo>
                <a:cubicBezTo>
                  <a:pt x="69" y="177"/>
                  <a:pt x="69" y="176"/>
                  <a:pt x="68" y="176"/>
                </a:cubicBezTo>
                <a:cubicBezTo>
                  <a:pt x="66" y="173"/>
                  <a:pt x="63" y="169"/>
                  <a:pt x="59" y="166"/>
                </a:cubicBezTo>
                <a:cubicBezTo>
                  <a:pt x="55" y="162"/>
                  <a:pt x="51" y="158"/>
                  <a:pt x="46" y="158"/>
                </a:cubicBezTo>
                <a:cubicBezTo>
                  <a:pt x="46" y="159"/>
                  <a:pt x="46" y="159"/>
                  <a:pt x="46" y="159"/>
                </a:cubicBezTo>
                <a:cubicBezTo>
                  <a:pt x="46" y="158"/>
                  <a:pt x="46" y="158"/>
                  <a:pt x="46" y="158"/>
                </a:cubicBezTo>
                <a:cubicBezTo>
                  <a:pt x="45" y="157"/>
                  <a:pt x="44" y="157"/>
                  <a:pt x="43" y="155"/>
                </a:cubicBezTo>
                <a:cubicBezTo>
                  <a:pt x="39" y="151"/>
                  <a:pt x="35" y="144"/>
                  <a:pt x="34" y="141"/>
                </a:cubicBezTo>
                <a:cubicBezTo>
                  <a:pt x="34" y="141"/>
                  <a:pt x="34" y="141"/>
                  <a:pt x="34" y="141"/>
                </a:cubicBezTo>
                <a:cubicBezTo>
                  <a:pt x="34" y="141"/>
                  <a:pt x="34" y="141"/>
                  <a:pt x="34" y="141"/>
                </a:cubicBezTo>
                <a:cubicBezTo>
                  <a:pt x="32" y="139"/>
                  <a:pt x="32" y="137"/>
                  <a:pt x="31" y="134"/>
                </a:cubicBezTo>
                <a:cubicBezTo>
                  <a:pt x="30" y="132"/>
                  <a:pt x="30" y="129"/>
                  <a:pt x="28" y="127"/>
                </a:cubicBezTo>
                <a:cubicBezTo>
                  <a:pt x="28" y="127"/>
                  <a:pt x="28" y="127"/>
                  <a:pt x="28" y="127"/>
                </a:cubicBezTo>
                <a:cubicBezTo>
                  <a:pt x="28" y="127"/>
                  <a:pt x="28" y="127"/>
                  <a:pt x="28" y="127"/>
                </a:cubicBezTo>
                <a:cubicBezTo>
                  <a:pt x="27" y="126"/>
                  <a:pt x="27" y="126"/>
                  <a:pt x="26" y="126"/>
                </a:cubicBezTo>
                <a:cubicBezTo>
                  <a:pt x="25" y="125"/>
                  <a:pt x="24" y="125"/>
                  <a:pt x="23" y="124"/>
                </a:cubicBezTo>
                <a:cubicBezTo>
                  <a:pt x="22" y="124"/>
                  <a:pt x="22" y="123"/>
                  <a:pt x="22" y="121"/>
                </a:cubicBezTo>
                <a:cubicBezTo>
                  <a:pt x="20" y="121"/>
                  <a:pt x="20" y="121"/>
                  <a:pt x="20" y="121"/>
                </a:cubicBezTo>
                <a:cubicBezTo>
                  <a:pt x="21" y="122"/>
                  <a:pt x="21" y="122"/>
                  <a:pt x="21" y="122"/>
                </a:cubicBezTo>
                <a:cubicBezTo>
                  <a:pt x="21" y="122"/>
                  <a:pt x="21" y="122"/>
                  <a:pt x="26" y="117"/>
                </a:cubicBezTo>
                <a:cubicBezTo>
                  <a:pt x="24" y="116"/>
                  <a:pt x="24" y="116"/>
                  <a:pt x="24" y="116"/>
                </a:cubicBezTo>
                <a:cubicBezTo>
                  <a:pt x="24" y="117"/>
                  <a:pt x="24" y="117"/>
                  <a:pt x="24" y="117"/>
                </a:cubicBezTo>
                <a:cubicBezTo>
                  <a:pt x="25" y="117"/>
                  <a:pt x="26" y="117"/>
                  <a:pt x="26" y="116"/>
                </a:cubicBezTo>
                <a:cubicBezTo>
                  <a:pt x="26" y="116"/>
                  <a:pt x="27" y="115"/>
                  <a:pt x="27" y="114"/>
                </a:cubicBezTo>
                <a:cubicBezTo>
                  <a:pt x="28" y="112"/>
                  <a:pt x="28" y="108"/>
                  <a:pt x="29" y="106"/>
                </a:cubicBezTo>
                <a:cubicBezTo>
                  <a:pt x="29" y="105"/>
                  <a:pt x="29" y="105"/>
                  <a:pt x="29" y="105"/>
                </a:cubicBezTo>
                <a:cubicBezTo>
                  <a:pt x="27" y="105"/>
                  <a:pt x="27" y="105"/>
                  <a:pt x="27" y="105"/>
                </a:cubicBezTo>
                <a:cubicBezTo>
                  <a:pt x="27" y="105"/>
                  <a:pt x="26" y="105"/>
                  <a:pt x="26" y="104"/>
                </a:cubicBezTo>
                <a:cubicBezTo>
                  <a:pt x="25" y="104"/>
                  <a:pt x="24" y="103"/>
                  <a:pt x="23" y="103"/>
                </a:cubicBezTo>
                <a:cubicBezTo>
                  <a:pt x="23" y="105"/>
                  <a:pt x="23" y="105"/>
                  <a:pt x="23" y="105"/>
                </a:cubicBezTo>
                <a:cubicBezTo>
                  <a:pt x="24" y="106"/>
                  <a:pt x="24" y="106"/>
                  <a:pt x="24" y="106"/>
                </a:cubicBezTo>
                <a:cubicBezTo>
                  <a:pt x="25" y="105"/>
                  <a:pt x="25" y="104"/>
                  <a:pt x="25" y="103"/>
                </a:cubicBezTo>
                <a:cubicBezTo>
                  <a:pt x="25" y="102"/>
                  <a:pt x="24" y="100"/>
                  <a:pt x="23" y="99"/>
                </a:cubicBezTo>
                <a:cubicBezTo>
                  <a:pt x="21" y="98"/>
                  <a:pt x="19" y="97"/>
                  <a:pt x="17" y="95"/>
                </a:cubicBezTo>
                <a:cubicBezTo>
                  <a:pt x="14" y="94"/>
                  <a:pt x="13" y="93"/>
                  <a:pt x="12" y="92"/>
                </a:cubicBezTo>
                <a:cubicBezTo>
                  <a:pt x="12" y="92"/>
                  <a:pt x="12" y="92"/>
                  <a:pt x="12" y="92"/>
                </a:cubicBezTo>
                <a:cubicBezTo>
                  <a:pt x="12" y="92"/>
                  <a:pt x="12" y="92"/>
                  <a:pt x="12" y="92"/>
                </a:cubicBezTo>
                <a:cubicBezTo>
                  <a:pt x="10" y="89"/>
                  <a:pt x="8" y="86"/>
                  <a:pt x="6" y="82"/>
                </a:cubicBezTo>
                <a:cubicBezTo>
                  <a:pt x="4" y="79"/>
                  <a:pt x="3" y="75"/>
                  <a:pt x="3" y="72"/>
                </a:cubicBezTo>
                <a:cubicBezTo>
                  <a:pt x="1" y="72"/>
                  <a:pt x="1" y="72"/>
                  <a:pt x="1" y="72"/>
                </a:cubicBezTo>
                <a:cubicBezTo>
                  <a:pt x="1" y="74"/>
                  <a:pt x="1" y="74"/>
                  <a:pt x="1" y="74"/>
                </a:cubicBezTo>
                <a:cubicBezTo>
                  <a:pt x="1" y="74"/>
                  <a:pt x="1" y="74"/>
                  <a:pt x="4" y="74"/>
                </a:cubicBezTo>
                <a:cubicBezTo>
                  <a:pt x="4" y="72"/>
                  <a:pt x="4" y="72"/>
                  <a:pt x="4" y="72"/>
                </a:cubicBezTo>
                <a:cubicBezTo>
                  <a:pt x="3" y="73"/>
                  <a:pt x="3" y="73"/>
                  <a:pt x="3" y="73"/>
                </a:cubicBezTo>
                <a:cubicBezTo>
                  <a:pt x="3" y="74"/>
                  <a:pt x="4" y="75"/>
                  <a:pt x="5" y="77"/>
                </a:cubicBezTo>
                <a:cubicBezTo>
                  <a:pt x="6" y="79"/>
                  <a:pt x="8" y="81"/>
                  <a:pt x="10" y="83"/>
                </a:cubicBezTo>
                <a:cubicBezTo>
                  <a:pt x="11" y="84"/>
                  <a:pt x="12" y="85"/>
                  <a:pt x="12" y="86"/>
                </a:cubicBezTo>
                <a:cubicBezTo>
                  <a:pt x="13" y="87"/>
                  <a:pt x="13" y="87"/>
                  <a:pt x="13" y="87"/>
                </a:cubicBezTo>
                <a:cubicBezTo>
                  <a:pt x="14" y="87"/>
                  <a:pt x="14" y="87"/>
                  <a:pt x="14" y="87"/>
                </a:cubicBezTo>
                <a:cubicBezTo>
                  <a:pt x="14" y="87"/>
                  <a:pt x="14" y="88"/>
                  <a:pt x="15" y="88"/>
                </a:cubicBezTo>
                <a:cubicBezTo>
                  <a:pt x="15" y="88"/>
                  <a:pt x="15" y="88"/>
                  <a:pt x="15" y="88"/>
                </a:cubicBezTo>
                <a:cubicBezTo>
                  <a:pt x="16" y="87"/>
                  <a:pt x="16" y="87"/>
                  <a:pt x="16" y="87"/>
                </a:cubicBezTo>
                <a:cubicBezTo>
                  <a:pt x="16" y="87"/>
                  <a:pt x="17" y="86"/>
                  <a:pt x="17" y="86"/>
                </a:cubicBezTo>
                <a:cubicBezTo>
                  <a:pt x="18" y="84"/>
                  <a:pt x="19" y="81"/>
                  <a:pt x="20" y="77"/>
                </a:cubicBezTo>
                <a:cubicBezTo>
                  <a:pt x="22" y="74"/>
                  <a:pt x="23" y="71"/>
                  <a:pt x="24" y="69"/>
                </a:cubicBezTo>
                <a:cubicBezTo>
                  <a:pt x="23" y="68"/>
                  <a:pt x="23" y="68"/>
                  <a:pt x="23" y="68"/>
                </a:cubicBezTo>
                <a:cubicBezTo>
                  <a:pt x="24" y="70"/>
                  <a:pt x="24" y="70"/>
                  <a:pt x="24" y="70"/>
                </a:cubicBezTo>
                <a:cubicBezTo>
                  <a:pt x="24" y="69"/>
                  <a:pt x="25" y="69"/>
                  <a:pt x="26" y="68"/>
                </a:cubicBezTo>
                <a:cubicBezTo>
                  <a:pt x="26" y="67"/>
                  <a:pt x="27" y="66"/>
                  <a:pt x="28" y="66"/>
                </a:cubicBezTo>
                <a:cubicBezTo>
                  <a:pt x="29" y="65"/>
                  <a:pt x="29" y="65"/>
                  <a:pt x="31" y="65"/>
                </a:cubicBezTo>
                <a:cubicBezTo>
                  <a:pt x="31" y="65"/>
                  <a:pt x="33" y="65"/>
                  <a:pt x="34" y="66"/>
                </a:cubicBezTo>
                <a:cubicBezTo>
                  <a:pt x="35" y="66"/>
                  <a:pt x="35" y="66"/>
                  <a:pt x="35" y="66"/>
                </a:cubicBezTo>
                <a:cubicBezTo>
                  <a:pt x="36" y="66"/>
                  <a:pt x="36" y="66"/>
                  <a:pt x="36" y="66"/>
                </a:cubicBezTo>
                <a:cubicBezTo>
                  <a:pt x="36" y="66"/>
                  <a:pt x="37" y="65"/>
                  <a:pt x="39" y="64"/>
                </a:cubicBezTo>
                <a:cubicBezTo>
                  <a:pt x="39" y="64"/>
                  <a:pt x="40" y="64"/>
                  <a:pt x="41" y="63"/>
                </a:cubicBezTo>
                <a:cubicBezTo>
                  <a:pt x="42" y="63"/>
                  <a:pt x="42" y="63"/>
                  <a:pt x="42" y="63"/>
                </a:cubicBezTo>
                <a:cubicBezTo>
                  <a:pt x="42" y="63"/>
                  <a:pt x="42" y="63"/>
                  <a:pt x="42" y="63"/>
                </a:cubicBezTo>
                <a:cubicBezTo>
                  <a:pt x="42" y="63"/>
                  <a:pt x="42" y="63"/>
                  <a:pt x="42" y="63"/>
                </a:cubicBezTo>
                <a:cubicBezTo>
                  <a:pt x="42" y="63"/>
                  <a:pt x="42" y="63"/>
                  <a:pt x="42" y="63"/>
                </a:cubicBezTo>
                <a:cubicBezTo>
                  <a:pt x="42" y="63"/>
                  <a:pt x="42" y="63"/>
                  <a:pt x="42" y="63"/>
                </a:cubicBezTo>
                <a:cubicBezTo>
                  <a:pt x="42" y="63"/>
                  <a:pt x="42" y="63"/>
                  <a:pt x="42" y="63"/>
                </a:cubicBezTo>
                <a:cubicBezTo>
                  <a:pt x="42" y="63"/>
                  <a:pt x="42" y="63"/>
                  <a:pt x="42" y="63"/>
                </a:cubicBezTo>
                <a:cubicBezTo>
                  <a:pt x="42" y="63"/>
                  <a:pt x="42" y="63"/>
                  <a:pt x="42" y="63"/>
                </a:cubicBezTo>
                <a:cubicBezTo>
                  <a:pt x="42" y="63"/>
                  <a:pt x="42" y="63"/>
                  <a:pt x="42" y="63"/>
                </a:cubicBezTo>
                <a:cubicBezTo>
                  <a:pt x="43" y="63"/>
                  <a:pt x="43" y="63"/>
                  <a:pt x="43" y="63"/>
                </a:cubicBezTo>
                <a:cubicBezTo>
                  <a:pt x="43" y="63"/>
                  <a:pt x="43" y="63"/>
                  <a:pt x="44" y="63"/>
                </a:cubicBezTo>
                <a:cubicBezTo>
                  <a:pt x="46" y="63"/>
                  <a:pt x="48" y="63"/>
                  <a:pt x="51" y="63"/>
                </a:cubicBezTo>
                <a:cubicBezTo>
                  <a:pt x="52" y="63"/>
                  <a:pt x="54" y="63"/>
                  <a:pt x="56" y="62"/>
                </a:cubicBezTo>
                <a:cubicBezTo>
                  <a:pt x="57" y="60"/>
                  <a:pt x="58" y="58"/>
                  <a:pt x="58" y="55"/>
                </a:cubicBezTo>
                <a:cubicBezTo>
                  <a:pt x="57" y="55"/>
                  <a:pt x="57" y="55"/>
                  <a:pt x="57" y="55"/>
                </a:cubicBezTo>
                <a:cubicBezTo>
                  <a:pt x="56" y="56"/>
                  <a:pt x="56" y="56"/>
                  <a:pt x="56" y="56"/>
                </a:cubicBezTo>
                <a:cubicBezTo>
                  <a:pt x="57" y="57"/>
                  <a:pt x="58" y="57"/>
                  <a:pt x="59" y="57"/>
                </a:cubicBezTo>
                <a:cubicBezTo>
                  <a:pt x="62" y="57"/>
                  <a:pt x="64" y="55"/>
                  <a:pt x="66" y="53"/>
                </a:cubicBezTo>
                <a:cubicBezTo>
                  <a:pt x="66" y="53"/>
                  <a:pt x="66" y="53"/>
                  <a:pt x="66" y="53"/>
                </a:cubicBezTo>
                <a:cubicBezTo>
                  <a:pt x="66" y="53"/>
                  <a:pt x="66" y="53"/>
                  <a:pt x="66" y="53"/>
                </a:cubicBezTo>
                <a:cubicBezTo>
                  <a:pt x="68" y="50"/>
                  <a:pt x="70" y="47"/>
                  <a:pt x="71" y="46"/>
                </a:cubicBezTo>
                <a:cubicBezTo>
                  <a:pt x="72" y="45"/>
                  <a:pt x="73" y="45"/>
                  <a:pt x="73" y="44"/>
                </a:cubicBezTo>
                <a:cubicBezTo>
                  <a:pt x="74" y="44"/>
                  <a:pt x="74" y="44"/>
                  <a:pt x="74" y="44"/>
                </a:cubicBezTo>
                <a:cubicBezTo>
                  <a:pt x="74" y="44"/>
                  <a:pt x="74" y="44"/>
                  <a:pt x="74" y="44"/>
                </a:cubicBezTo>
                <a:cubicBezTo>
                  <a:pt x="74" y="44"/>
                  <a:pt x="74" y="44"/>
                  <a:pt x="74" y="44"/>
                </a:cubicBezTo>
                <a:cubicBezTo>
                  <a:pt x="73" y="43"/>
                  <a:pt x="73" y="43"/>
                  <a:pt x="73" y="43"/>
                </a:cubicBezTo>
                <a:cubicBezTo>
                  <a:pt x="72" y="44"/>
                  <a:pt x="72" y="44"/>
                  <a:pt x="72" y="44"/>
                </a:cubicBezTo>
                <a:cubicBezTo>
                  <a:pt x="73" y="45"/>
                  <a:pt x="75" y="46"/>
                  <a:pt x="76" y="46"/>
                </a:cubicBezTo>
                <a:cubicBezTo>
                  <a:pt x="78" y="46"/>
                  <a:pt x="79" y="45"/>
                  <a:pt x="80" y="44"/>
                </a:cubicBezTo>
                <a:cubicBezTo>
                  <a:pt x="82" y="43"/>
                  <a:pt x="83" y="41"/>
                  <a:pt x="85" y="39"/>
                </a:cubicBezTo>
                <a:cubicBezTo>
                  <a:pt x="86" y="37"/>
                  <a:pt x="87" y="35"/>
                  <a:pt x="88" y="35"/>
                </a:cubicBezTo>
                <a:cubicBezTo>
                  <a:pt x="90" y="34"/>
                  <a:pt x="93" y="32"/>
                  <a:pt x="97" y="31"/>
                </a:cubicBezTo>
                <a:cubicBezTo>
                  <a:pt x="98" y="30"/>
                  <a:pt x="100" y="29"/>
                  <a:pt x="102" y="29"/>
                </a:cubicBezTo>
                <a:cubicBezTo>
                  <a:pt x="103" y="28"/>
                  <a:pt x="105" y="28"/>
                  <a:pt x="105" y="28"/>
                </a:cubicBezTo>
                <a:cubicBezTo>
                  <a:pt x="108" y="28"/>
                  <a:pt x="110" y="26"/>
                  <a:pt x="113" y="25"/>
                </a:cubicBezTo>
                <a:cubicBezTo>
                  <a:pt x="116" y="23"/>
                  <a:pt x="119" y="21"/>
                  <a:pt x="122" y="20"/>
                </a:cubicBezTo>
                <a:cubicBezTo>
                  <a:pt x="122" y="20"/>
                  <a:pt x="122" y="20"/>
                  <a:pt x="122" y="20"/>
                </a:cubicBezTo>
                <a:cubicBezTo>
                  <a:pt x="122" y="20"/>
                  <a:pt x="122" y="20"/>
                  <a:pt x="122" y="20"/>
                </a:cubicBezTo>
                <a:cubicBezTo>
                  <a:pt x="124" y="18"/>
                  <a:pt x="126" y="18"/>
                  <a:pt x="127" y="18"/>
                </a:cubicBezTo>
                <a:cubicBezTo>
                  <a:pt x="128" y="18"/>
                  <a:pt x="129" y="18"/>
                  <a:pt x="130" y="17"/>
                </a:cubicBezTo>
                <a:cubicBezTo>
                  <a:pt x="131" y="16"/>
                  <a:pt x="131" y="14"/>
                  <a:pt x="131" y="13"/>
                </a:cubicBezTo>
                <a:cubicBezTo>
                  <a:pt x="131" y="12"/>
                  <a:pt x="131" y="12"/>
                  <a:pt x="130" y="11"/>
                </a:cubicBezTo>
                <a:cubicBezTo>
                  <a:pt x="130" y="11"/>
                  <a:pt x="129" y="10"/>
                  <a:pt x="128" y="10"/>
                </a:cubicBezTo>
                <a:cubicBezTo>
                  <a:pt x="127" y="9"/>
                  <a:pt x="126" y="9"/>
                  <a:pt x="125" y="8"/>
                </a:cubicBezTo>
                <a:cubicBezTo>
                  <a:pt x="124" y="8"/>
                  <a:pt x="123" y="8"/>
                  <a:pt x="123" y="8"/>
                </a:cubicBezTo>
                <a:cubicBezTo>
                  <a:pt x="122" y="7"/>
                  <a:pt x="122" y="7"/>
                  <a:pt x="121" y="7"/>
                </a:cubicBezTo>
                <a:cubicBezTo>
                  <a:pt x="121" y="9"/>
                  <a:pt x="121" y="9"/>
                  <a:pt x="121" y="9"/>
                </a:cubicBezTo>
                <a:cubicBezTo>
                  <a:pt x="123" y="9"/>
                  <a:pt x="123" y="9"/>
                  <a:pt x="123" y="9"/>
                </a:cubicBezTo>
                <a:cubicBezTo>
                  <a:pt x="123" y="9"/>
                  <a:pt x="123" y="7"/>
                  <a:pt x="124" y="6"/>
                </a:cubicBezTo>
                <a:cubicBezTo>
                  <a:pt x="124" y="5"/>
                  <a:pt x="125" y="3"/>
                  <a:pt x="125" y="3"/>
                </a:cubicBezTo>
                <a:cubicBezTo>
                  <a:pt x="124" y="2"/>
                  <a:pt x="124" y="2"/>
                  <a:pt x="124" y="2"/>
                </a:cubicBezTo>
                <a:cubicBezTo>
                  <a:pt x="123" y="3"/>
                  <a:pt x="123" y="3"/>
                  <a:pt x="123" y="3"/>
                </a:cubicBezTo>
                <a:cubicBezTo>
                  <a:pt x="125" y="4"/>
                  <a:pt x="126" y="4"/>
                  <a:pt x="128" y="5"/>
                </a:cubicBezTo>
                <a:cubicBezTo>
                  <a:pt x="130" y="5"/>
                  <a:pt x="133" y="6"/>
                  <a:pt x="135" y="7"/>
                </a:cubicBezTo>
                <a:cubicBezTo>
                  <a:pt x="136" y="7"/>
                  <a:pt x="137" y="7"/>
                  <a:pt x="138" y="8"/>
                </a:cubicBezTo>
                <a:cubicBezTo>
                  <a:pt x="138" y="8"/>
                  <a:pt x="138" y="9"/>
                  <a:pt x="138" y="9"/>
                </a:cubicBezTo>
                <a:cubicBezTo>
                  <a:pt x="138" y="10"/>
                  <a:pt x="138" y="12"/>
                  <a:pt x="136" y="13"/>
                </a:cubicBezTo>
                <a:cubicBezTo>
                  <a:pt x="135" y="16"/>
                  <a:pt x="135" y="16"/>
                  <a:pt x="135" y="16"/>
                </a:cubicBezTo>
                <a:cubicBezTo>
                  <a:pt x="138" y="16"/>
                  <a:pt x="138" y="16"/>
                  <a:pt x="138" y="16"/>
                </a:cubicBezTo>
                <a:cubicBezTo>
                  <a:pt x="138" y="16"/>
                  <a:pt x="140" y="16"/>
                  <a:pt x="141" y="16"/>
                </a:cubicBezTo>
                <a:cubicBezTo>
                  <a:pt x="143" y="15"/>
                  <a:pt x="144" y="15"/>
                  <a:pt x="145" y="14"/>
                </a:cubicBezTo>
                <a:cubicBezTo>
                  <a:pt x="144" y="13"/>
                  <a:pt x="144" y="13"/>
                  <a:pt x="144" y="13"/>
                </a:cubicBezTo>
                <a:cubicBezTo>
                  <a:pt x="143" y="12"/>
                  <a:pt x="143" y="12"/>
                  <a:pt x="143" y="12"/>
                </a:cubicBezTo>
                <a:cubicBezTo>
                  <a:pt x="142" y="13"/>
                  <a:pt x="142" y="14"/>
                  <a:pt x="141" y="15"/>
                </a:cubicBezTo>
                <a:cubicBezTo>
                  <a:pt x="141" y="16"/>
                  <a:pt x="140" y="17"/>
                  <a:pt x="140" y="18"/>
                </a:cubicBezTo>
                <a:cubicBezTo>
                  <a:pt x="140" y="18"/>
                  <a:pt x="140" y="19"/>
                  <a:pt x="141" y="19"/>
                </a:cubicBezTo>
                <a:cubicBezTo>
                  <a:pt x="141" y="20"/>
                  <a:pt x="142" y="20"/>
                  <a:pt x="143" y="21"/>
                </a:cubicBezTo>
                <a:cubicBezTo>
                  <a:pt x="144" y="21"/>
                  <a:pt x="145" y="21"/>
                  <a:pt x="146" y="21"/>
                </a:cubicBezTo>
                <a:cubicBezTo>
                  <a:pt x="147" y="22"/>
                  <a:pt x="148" y="22"/>
                  <a:pt x="149" y="22"/>
                </a:cubicBezTo>
                <a:cubicBezTo>
                  <a:pt x="150" y="21"/>
                  <a:pt x="150" y="21"/>
                  <a:pt x="150" y="21"/>
                </a:cubicBezTo>
                <a:cubicBezTo>
                  <a:pt x="149" y="22"/>
                  <a:pt x="149" y="22"/>
                  <a:pt x="149" y="22"/>
                </a:cubicBezTo>
                <a:cubicBezTo>
                  <a:pt x="150" y="23"/>
                  <a:pt x="150" y="23"/>
                  <a:pt x="151" y="23"/>
                </a:cubicBezTo>
                <a:cubicBezTo>
                  <a:pt x="152" y="23"/>
                  <a:pt x="153" y="23"/>
                  <a:pt x="154" y="23"/>
                </a:cubicBezTo>
                <a:cubicBezTo>
                  <a:pt x="154" y="22"/>
                  <a:pt x="155" y="21"/>
                  <a:pt x="155" y="20"/>
                </a:cubicBezTo>
                <a:cubicBezTo>
                  <a:pt x="155" y="19"/>
                  <a:pt x="155" y="18"/>
                  <a:pt x="155" y="17"/>
                </a:cubicBezTo>
                <a:cubicBezTo>
                  <a:pt x="154" y="17"/>
                  <a:pt x="154" y="17"/>
                  <a:pt x="154" y="17"/>
                </a:cubicBezTo>
                <a:cubicBezTo>
                  <a:pt x="153" y="18"/>
                  <a:pt x="153" y="18"/>
                  <a:pt x="153" y="18"/>
                </a:cubicBezTo>
                <a:cubicBezTo>
                  <a:pt x="154" y="18"/>
                  <a:pt x="154" y="18"/>
                  <a:pt x="164" y="21"/>
                </a:cubicBezTo>
                <a:cubicBezTo>
                  <a:pt x="165" y="21"/>
                  <a:pt x="165" y="21"/>
                  <a:pt x="165" y="21"/>
                </a:cubicBezTo>
                <a:cubicBezTo>
                  <a:pt x="166" y="21"/>
                  <a:pt x="166" y="21"/>
                  <a:pt x="166" y="21"/>
                </a:cubicBezTo>
                <a:cubicBezTo>
                  <a:pt x="166" y="21"/>
                  <a:pt x="166" y="21"/>
                  <a:pt x="168" y="18"/>
                </a:cubicBezTo>
                <a:cubicBezTo>
                  <a:pt x="169" y="17"/>
                  <a:pt x="169" y="17"/>
                  <a:pt x="169" y="17"/>
                </a:cubicBezTo>
                <a:cubicBezTo>
                  <a:pt x="169" y="16"/>
                  <a:pt x="169" y="16"/>
                  <a:pt x="169" y="16"/>
                </a:cubicBezTo>
                <a:cubicBezTo>
                  <a:pt x="169" y="16"/>
                  <a:pt x="169" y="16"/>
                  <a:pt x="166" y="12"/>
                </a:cubicBezTo>
                <a:cubicBezTo>
                  <a:pt x="165" y="13"/>
                  <a:pt x="165" y="13"/>
                  <a:pt x="165" y="13"/>
                </a:cubicBezTo>
                <a:cubicBezTo>
                  <a:pt x="166" y="14"/>
                  <a:pt x="166" y="14"/>
                  <a:pt x="166" y="14"/>
                </a:cubicBezTo>
                <a:cubicBezTo>
                  <a:pt x="166" y="14"/>
                  <a:pt x="166" y="14"/>
                  <a:pt x="169" y="10"/>
                </a:cubicBezTo>
                <a:cubicBezTo>
                  <a:pt x="167" y="9"/>
                  <a:pt x="167" y="9"/>
                  <a:pt x="167" y="9"/>
                </a:cubicBezTo>
                <a:cubicBezTo>
                  <a:pt x="167" y="10"/>
                  <a:pt x="167" y="10"/>
                  <a:pt x="167" y="10"/>
                </a:cubicBezTo>
                <a:cubicBezTo>
                  <a:pt x="167" y="10"/>
                  <a:pt x="167" y="10"/>
                  <a:pt x="170" y="11"/>
                </a:cubicBezTo>
                <a:cubicBezTo>
                  <a:pt x="172" y="11"/>
                  <a:pt x="177" y="12"/>
                  <a:pt x="186" y="13"/>
                </a:cubicBezTo>
                <a:cubicBezTo>
                  <a:pt x="186" y="12"/>
                  <a:pt x="186" y="12"/>
                  <a:pt x="186" y="12"/>
                </a:cubicBezTo>
                <a:cubicBezTo>
                  <a:pt x="185" y="11"/>
                  <a:pt x="185" y="11"/>
                  <a:pt x="185" y="11"/>
                </a:cubicBezTo>
                <a:cubicBezTo>
                  <a:pt x="185" y="11"/>
                  <a:pt x="185" y="11"/>
                  <a:pt x="182" y="21"/>
                </a:cubicBezTo>
                <a:cubicBezTo>
                  <a:pt x="182" y="21"/>
                  <a:pt x="182" y="21"/>
                  <a:pt x="182" y="21"/>
                </a:cubicBezTo>
                <a:cubicBezTo>
                  <a:pt x="182" y="22"/>
                  <a:pt x="182" y="22"/>
                  <a:pt x="182" y="22"/>
                </a:cubicBezTo>
                <a:cubicBezTo>
                  <a:pt x="183" y="22"/>
                  <a:pt x="183" y="22"/>
                  <a:pt x="184" y="23"/>
                </a:cubicBezTo>
                <a:cubicBezTo>
                  <a:pt x="185" y="25"/>
                  <a:pt x="188" y="28"/>
                  <a:pt x="193" y="33"/>
                </a:cubicBezTo>
                <a:cubicBezTo>
                  <a:pt x="196" y="36"/>
                  <a:pt x="196" y="36"/>
                  <a:pt x="196" y="36"/>
                </a:cubicBezTo>
                <a:cubicBezTo>
                  <a:pt x="196" y="32"/>
                  <a:pt x="196" y="32"/>
                  <a:pt x="196" y="32"/>
                </a:cubicBezTo>
                <a:cubicBezTo>
                  <a:pt x="196" y="32"/>
                  <a:pt x="196" y="32"/>
                  <a:pt x="196" y="25"/>
                </a:cubicBezTo>
                <a:cubicBezTo>
                  <a:pt x="194" y="25"/>
                  <a:pt x="194" y="25"/>
                  <a:pt x="194" y="25"/>
                </a:cubicBezTo>
                <a:cubicBezTo>
                  <a:pt x="194" y="27"/>
                  <a:pt x="194" y="27"/>
                  <a:pt x="194" y="27"/>
                </a:cubicBezTo>
                <a:cubicBezTo>
                  <a:pt x="194" y="27"/>
                  <a:pt x="194" y="27"/>
                  <a:pt x="224" y="37"/>
                </a:cubicBezTo>
                <a:cubicBezTo>
                  <a:pt x="224" y="36"/>
                  <a:pt x="224" y="36"/>
                  <a:pt x="224" y="36"/>
                </a:cubicBezTo>
                <a:cubicBezTo>
                  <a:pt x="223" y="36"/>
                  <a:pt x="223" y="36"/>
                  <a:pt x="223" y="36"/>
                </a:cubicBezTo>
                <a:cubicBezTo>
                  <a:pt x="223" y="36"/>
                  <a:pt x="223" y="36"/>
                  <a:pt x="224" y="44"/>
                </a:cubicBezTo>
                <a:cubicBezTo>
                  <a:pt x="224" y="46"/>
                  <a:pt x="224" y="46"/>
                  <a:pt x="224" y="46"/>
                </a:cubicBezTo>
                <a:cubicBezTo>
                  <a:pt x="226" y="45"/>
                  <a:pt x="226" y="45"/>
                  <a:pt x="226" y="45"/>
                </a:cubicBezTo>
                <a:cubicBezTo>
                  <a:pt x="226" y="45"/>
                  <a:pt x="226" y="45"/>
                  <a:pt x="228" y="44"/>
                </a:cubicBezTo>
                <a:cubicBezTo>
                  <a:pt x="230" y="43"/>
                  <a:pt x="235" y="41"/>
                  <a:pt x="244" y="37"/>
                </a:cubicBezTo>
                <a:cubicBezTo>
                  <a:pt x="243" y="36"/>
                  <a:pt x="243" y="36"/>
                  <a:pt x="243" y="36"/>
                </a:cubicBezTo>
                <a:cubicBezTo>
                  <a:pt x="242" y="37"/>
                  <a:pt x="242" y="37"/>
                  <a:pt x="242" y="37"/>
                </a:cubicBezTo>
                <a:cubicBezTo>
                  <a:pt x="242" y="37"/>
                  <a:pt x="242" y="37"/>
                  <a:pt x="243" y="38"/>
                </a:cubicBezTo>
                <a:cubicBezTo>
                  <a:pt x="244" y="39"/>
                  <a:pt x="247" y="41"/>
                  <a:pt x="252" y="44"/>
                </a:cubicBezTo>
                <a:cubicBezTo>
                  <a:pt x="252" y="43"/>
                  <a:pt x="252" y="43"/>
                  <a:pt x="252" y="43"/>
                </a:cubicBezTo>
                <a:cubicBezTo>
                  <a:pt x="252" y="41"/>
                  <a:pt x="252" y="41"/>
                  <a:pt x="252" y="41"/>
                </a:cubicBezTo>
                <a:cubicBezTo>
                  <a:pt x="252" y="41"/>
                  <a:pt x="248" y="44"/>
                  <a:pt x="244" y="47"/>
                </a:cubicBezTo>
                <a:cubicBezTo>
                  <a:pt x="242" y="48"/>
                  <a:pt x="240" y="50"/>
                  <a:pt x="239" y="51"/>
                </a:cubicBezTo>
                <a:cubicBezTo>
                  <a:pt x="238" y="52"/>
                  <a:pt x="237" y="53"/>
                  <a:pt x="237" y="54"/>
                </a:cubicBezTo>
                <a:cubicBezTo>
                  <a:pt x="236" y="55"/>
                  <a:pt x="236" y="56"/>
                  <a:pt x="236" y="57"/>
                </a:cubicBezTo>
                <a:cubicBezTo>
                  <a:pt x="236" y="57"/>
                  <a:pt x="236" y="58"/>
                  <a:pt x="236" y="58"/>
                </a:cubicBezTo>
                <a:cubicBezTo>
                  <a:pt x="236" y="59"/>
                  <a:pt x="236" y="59"/>
                  <a:pt x="236" y="59"/>
                </a:cubicBezTo>
                <a:cubicBezTo>
                  <a:pt x="236" y="59"/>
                  <a:pt x="236" y="59"/>
                  <a:pt x="236" y="59"/>
                </a:cubicBezTo>
                <a:cubicBezTo>
                  <a:pt x="238" y="60"/>
                  <a:pt x="239" y="60"/>
                  <a:pt x="241" y="60"/>
                </a:cubicBezTo>
                <a:cubicBezTo>
                  <a:pt x="243" y="61"/>
                  <a:pt x="246" y="61"/>
                  <a:pt x="248" y="62"/>
                </a:cubicBezTo>
                <a:cubicBezTo>
                  <a:pt x="250" y="62"/>
                  <a:pt x="251" y="62"/>
                  <a:pt x="251" y="63"/>
                </a:cubicBezTo>
                <a:cubicBezTo>
                  <a:pt x="252" y="63"/>
                  <a:pt x="252" y="63"/>
                  <a:pt x="252" y="63"/>
                </a:cubicBezTo>
                <a:cubicBezTo>
                  <a:pt x="252" y="64"/>
                  <a:pt x="252" y="64"/>
                  <a:pt x="252" y="64"/>
                </a:cubicBezTo>
                <a:cubicBezTo>
                  <a:pt x="252" y="64"/>
                  <a:pt x="252" y="64"/>
                  <a:pt x="252" y="64"/>
                </a:cubicBezTo>
                <a:cubicBezTo>
                  <a:pt x="253" y="65"/>
                  <a:pt x="253" y="66"/>
                  <a:pt x="254" y="67"/>
                </a:cubicBezTo>
                <a:cubicBezTo>
                  <a:pt x="254" y="70"/>
                  <a:pt x="254" y="73"/>
                  <a:pt x="255" y="75"/>
                </a:cubicBezTo>
                <a:cubicBezTo>
                  <a:pt x="255" y="78"/>
                  <a:pt x="256" y="80"/>
                  <a:pt x="258" y="82"/>
                </a:cubicBezTo>
                <a:cubicBezTo>
                  <a:pt x="260" y="83"/>
                  <a:pt x="262" y="83"/>
                  <a:pt x="263" y="83"/>
                </a:cubicBezTo>
                <a:cubicBezTo>
                  <a:pt x="266" y="83"/>
                  <a:pt x="268" y="83"/>
                  <a:pt x="270" y="82"/>
                </a:cubicBezTo>
                <a:cubicBezTo>
                  <a:pt x="272" y="81"/>
                  <a:pt x="273" y="80"/>
                  <a:pt x="274" y="79"/>
                </a:cubicBezTo>
                <a:cubicBezTo>
                  <a:pt x="274" y="78"/>
                  <a:pt x="274" y="78"/>
                  <a:pt x="274" y="78"/>
                </a:cubicBezTo>
                <a:cubicBezTo>
                  <a:pt x="274" y="78"/>
                  <a:pt x="274" y="78"/>
                  <a:pt x="274" y="78"/>
                </a:cubicBezTo>
                <a:cubicBezTo>
                  <a:pt x="274" y="78"/>
                  <a:pt x="274" y="78"/>
                  <a:pt x="274" y="78"/>
                </a:cubicBezTo>
                <a:cubicBezTo>
                  <a:pt x="274" y="78"/>
                  <a:pt x="275" y="77"/>
                  <a:pt x="275" y="76"/>
                </a:cubicBezTo>
                <a:cubicBezTo>
                  <a:pt x="276" y="75"/>
                  <a:pt x="278" y="74"/>
                  <a:pt x="279" y="74"/>
                </a:cubicBezTo>
                <a:cubicBezTo>
                  <a:pt x="280" y="73"/>
                  <a:pt x="280" y="73"/>
                  <a:pt x="281" y="73"/>
                </a:cubicBezTo>
                <a:cubicBezTo>
                  <a:pt x="281" y="73"/>
                  <a:pt x="281" y="72"/>
                  <a:pt x="281" y="72"/>
                </a:cubicBezTo>
                <a:cubicBezTo>
                  <a:pt x="281" y="71"/>
                  <a:pt x="281" y="71"/>
                  <a:pt x="281" y="71"/>
                </a:cubicBezTo>
                <a:cubicBezTo>
                  <a:pt x="280" y="73"/>
                  <a:pt x="280" y="73"/>
                  <a:pt x="280" y="73"/>
                </a:cubicBezTo>
                <a:cubicBezTo>
                  <a:pt x="280" y="73"/>
                  <a:pt x="280" y="73"/>
                  <a:pt x="286" y="74"/>
                </a:cubicBezTo>
                <a:cubicBezTo>
                  <a:pt x="287" y="74"/>
                  <a:pt x="287" y="74"/>
                  <a:pt x="287" y="74"/>
                </a:cubicBezTo>
                <a:cubicBezTo>
                  <a:pt x="288" y="73"/>
                  <a:pt x="288" y="73"/>
                  <a:pt x="288" y="73"/>
                </a:cubicBezTo>
                <a:cubicBezTo>
                  <a:pt x="288" y="73"/>
                  <a:pt x="289" y="69"/>
                  <a:pt x="289" y="66"/>
                </a:cubicBezTo>
                <a:cubicBezTo>
                  <a:pt x="289" y="66"/>
                  <a:pt x="289" y="65"/>
                  <a:pt x="288" y="64"/>
                </a:cubicBezTo>
                <a:cubicBezTo>
                  <a:pt x="288" y="64"/>
                  <a:pt x="288" y="64"/>
                  <a:pt x="288" y="63"/>
                </a:cubicBezTo>
                <a:cubicBezTo>
                  <a:pt x="287" y="63"/>
                  <a:pt x="287" y="63"/>
                  <a:pt x="286" y="63"/>
                </a:cubicBezTo>
                <a:cubicBezTo>
                  <a:pt x="286" y="63"/>
                  <a:pt x="285" y="63"/>
                  <a:pt x="284" y="62"/>
                </a:cubicBezTo>
                <a:cubicBezTo>
                  <a:pt x="283" y="62"/>
                  <a:pt x="282" y="61"/>
                  <a:pt x="281" y="60"/>
                </a:cubicBezTo>
                <a:cubicBezTo>
                  <a:pt x="280" y="60"/>
                  <a:pt x="280" y="60"/>
                  <a:pt x="279" y="59"/>
                </a:cubicBezTo>
                <a:cubicBezTo>
                  <a:pt x="279" y="59"/>
                  <a:pt x="279" y="59"/>
                  <a:pt x="279" y="59"/>
                </a:cubicBezTo>
                <a:cubicBezTo>
                  <a:pt x="278" y="60"/>
                  <a:pt x="278" y="60"/>
                  <a:pt x="278" y="60"/>
                </a:cubicBezTo>
                <a:cubicBezTo>
                  <a:pt x="280" y="60"/>
                  <a:pt x="280" y="60"/>
                  <a:pt x="280" y="60"/>
                </a:cubicBezTo>
                <a:cubicBezTo>
                  <a:pt x="280" y="60"/>
                  <a:pt x="280" y="60"/>
                  <a:pt x="278" y="52"/>
                </a:cubicBezTo>
                <a:cubicBezTo>
                  <a:pt x="277" y="52"/>
                  <a:pt x="277" y="52"/>
                  <a:pt x="277" y="52"/>
                </a:cubicBezTo>
                <a:cubicBezTo>
                  <a:pt x="276" y="54"/>
                  <a:pt x="276" y="54"/>
                  <a:pt x="276" y="54"/>
                </a:cubicBezTo>
                <a:cubicBezTo>
                  <a:pt x="276" y="54"/>
                  <a:pt x="279" y="54"/>
                  <a:pt x="282" y="55"/>
                </a:cubicBezTo>
                <a:cubicBezTo>
                  <a:pt x="285" y="56"/>
                  <a:pt x="290" y="58"/>
                  <a:pt x="294" y="59"/>
                </a:cubicBezTo>
                <a:cubicBezTo>
                  <a:pt x="298" y="60"/>
                  <a:pt x="301" y="63"/>
                  <a:pt x="303" y="64"/>
                </a:cubicBezTo>
                <a:cubicBezTo>
                  <a:pt x="304" y="65"/>
                  <a:pt x="305" y="66"/>
                  <a:pt x="306" y="67"/>
                </a:cubicBezTo>
                <a:cubicBezTo>
                  <a:pt x="306" y="68"/>
                  <a:pt x="306" y="68"/>
                  <a:pt x="306" y="68"/>
                </a:cubicBezTo>
                <a:cubicBezTo>
                  <a:pt x="307" y="68"/>
                  <a:pt x="307" y="68"/>
                  <a:pt x="307" y="68"/>
                </a:cubicBezTo>
                <a:cubicBezTo>
                  <a:pt x="307" y="69"/>
                  <a:pt x="307" y="69"/>
                  <a:pt x="307" y="69"/>
                </a:cubicBezTo>
                <a:cubicBezTo>
                  <a:pt x="308" y="68"/>
                  <a:pt x="308" y="68"/>
                  <a:pt x="308" y="68"/>
                </a:cubicBezTo>
                <a:cubicBezTo>
                  <a:pt x="308" y="68"/>
                  <a:pt x="308" y="68"/>
                  <a:pt x="324" y="62"/>
                </a:cubicBezTo>
                <a:cubicBezTo>
                  <a:pt x="324" y="60"/>
                  <a:pt x="324" y="60"/>
                  <a:pt x="324" y="60"/>
                </a:cubicBezTo>
                <a:cubicBezTo>
                  <a:pt x="323" y="61"/>
                  <a:pt x="323" y="61"/>
                  <a:pt x="323" y="61"/>
                </a:cubicBezTo>
                <a:cubicBezTo>
                  <a:pt x="323" y="61"/>
                  <a:pt x="323" y="61"/>
                  <a:pt x="328" y="68"/>
                </a:cubicBezTo>
                <a:cubicBezTo>
                  <a:pt x="329" y="67"/>
                  <a:pt x="329" y="67"/>
                  <a:pt x="329" y="67"/>
                </a:cubicBezTo>
                <a:cubicBezTo>
                  <a:pt x="328" y="66"/>
                  <a:pt x="328" y="66"/>
                  <a:pt x="328" y="66"/>
                </a:cubicBezTo>
                <a:cubicBezTo>
                  <a:pt x="328" y="66"/>
                  <a:pt x="328" y="66"/>
                  <a:pt x="323" y="73"/>
                </a:cubicBezTo>
                <a:cubicBezTo>
                  <a:pt x="322" y="74"/>
                  <a:pt x="322" y="74"/>
                  <a:pt x="322" y="74"/>
                </a:cubicBezTo>
                <a:cubicBezTo>
                  <a:pt x="323" y="75"/>
                  <a:pt x="323" y="75"/>
                  <a:pt x="323" y="75"/>
                </a:cubicBezTo>
                <a:cubicBezTo>
                  <a:pt x="323" y="75"/>
                  <a:pt x="324" y="76"/>
                  <a:pt x="325" y="78"/>
                </a:cubicBezTo>
                <a:cubicBezTo>
                  <a:pt x="326" y="79"/>
                  <a:pt x="327" y="81"/>
                  <a:pt x="328" y="82"/>
                </a:cubicBezTo>
                <a:cubicBezTo>
                  <a:pt x="328" y="82"/>
                  <a:pt x="328" y="82"/>
                  <a:pt x="328" y="82"/>
                </a:cubicBezTo>
                <a:cubicBezTo>
                  <a:pt x="329" y="82"/>
                  <a:pt x="329" y="82"/>
                  <a:pt x="329" y="82"/>
                </a:cubicBezTo>
                <a:cubicBezTo>
                  <a:pt x="329" y="82"/>
                  <a:pt x="329" y="83"/>
                  <a:pt x="330" y="83"/>
                </a:cubicBezTo>
                <a:cubicBezTo>
                  <a:pt x="331" y="85"/>
                  <a:pt x="332" y="87"/>
                  <a:pt x="332" y="88"/>
                </a:cubicBezTo>
                <a:cubicBezTo>
                  <a:pt x="333" y="89"/>
                  <a:pt x="333" y="89"/>
                  <a:pt x="333" y="90"/>
                </a:cubicBezTo>
                <a:cubicBezTo>
                  <a:pt x="333" y="90"/>
                  <a:pt x="333" y="91"/>
                  <a:pt x="333" y="91"/>
                </a:cubicBezTo>
                <a:cubicBezTo>
                  <a:pt x="334" y="92"/>
                  <a:pt x="334" y="92"/>
                  <a:pt x="334" y="92"/>
                </a:cubicBezTo>
                <a:cubicBezTo>
                  <a:pt x="335" y="91"/>
                  <a:pt x="335" y="91"/>
                  <a:pt x="335" y="91"/>
                </a:cubicBezTo>
                <a:cubicBezTo>
                  <a:pt x="335" y="91"/>
                  <a:pt x="335" y="91"/>
                  <a:pt x="342" y="89"/>
                </a:cubicBezTo>
                <a:cubicBezTo>
                  <a:pt x="343" y="88"/>
                  <a:pt x="343" y="88"/>
                  <a:pt x="343" y="88"/>
                </a:cubicBezTo>
                <a:cubicBezTo>
                  <a:pt x="343" y="88"/>
                  <a:pt x="343" y="88"/>
                  <a:pt x="343" y="88"/>
                </a:cubicBezTo>
                <a:cubicBezTo>
                  <a:pt x="343" y="88"/>
                  <a:pt x="343" y="88"/>
                  <a:pt x="344" y="82"/>
                </a:cubicBezTo>
                <a:cubicBezTo>
                  <a:pt x="343" y="82"/>
                  <a:pt x="343" y="82"/>
                  <a:pt x="343" y="82"/>
                </a:cubicBezTo>
                <a:cubicBezTo>
                  <a:pt x="342" y="83"/>
                  <a:pt x="342" y="83"/>
                  <a:pt x="342" y="83"/>
                </a:cubicBezTo>
                <a:cubicBezTo>
                  <a:pt x="342" y="83"/>
                  <a:pt x="342" y="83"/>
                  <a:pt x="345" y="84"/>
                </a:cubicBezTo>
                <a:cubicBezTo>
                  <a:pt x="348" y="85"/>
                  <a:pt x="353" y="87"/>
                  <a:pt x="364" y="90"/>
                </a:cubicBezTo>
                <a:cubicBezTo>
                  <a:pt x="364" y="90"/>
                  <a:pt x="364" y="90"/>
                  <a:pt x="364" y="90"/>
                </a:cubicBezTo>
                <a:cubicBezTo>
                  <a:pt x="364" y="90"/>
                  <a:pt x="364" y="90"/>
                  <a:pt x="364" y="90"/>
                </a:cubicBezTo>
                <a:cubicBezTo>
                  <a:pt x="364" y="90"/>
                  <a:pt x="364" y="90"/>
                  <a:pt x="377" y="94"/>
                </a:cubicBezTo>
                <a:cubicBezTo>
                  <a:pt x="378" y="93"/>
                  <a:pt x="378" y="93"/>
                  <a:pt x="378" y="93"/>
                </a:cubicBezTo>
                <a:cubicBezTo>
                  <a:pt x="376" y="93"/>
                  <a:pt x="376" y="93"/>
                  <a:pt x="376" y="93"/>
                </a:cubicBezTo>
                <a:cubicBezTo>
                  <a:pt x="376" y="93"/>
                  <a:pt x="376" y="93"/>
                  <a:pt x="380" y="109"/>
                </a:cubicBezTo>
                <a:cubicBezTo>
                  <a:pt x="381" y="111"/>
                  <a:pt x="381" y="111"/>
                  <a:pt x="381" y="111"/>
                </a:cubicBezTo>
                <a:cubicBezTo>
                  <a:pt x="382" y="111"/>
                  <a:pt x="382" y="111"/>
                  <a:pt x="382" y="111"/>
                </a:cubicBezTo>
                <a:cubicBezTo>
                  <a:pt x="382" y="111"/>
                  <a:pt x="382" y="111"/>
                  <a:pt x="383" y="111"/>
                </a:cubicBezTo>
                <a:cubicBezTo>
                  <a:pt x="385" y="111"/>
                  <a:pt x="388" y="111"/>
                  <a:pt x="394" y="111"/>
                </a:cubicBezTo>
                <a:cubicBezTo>
                  <a:pt x="394" y="109"/>
                  <a:pt x="394" y="109"/>
                  <a:pt x="394" y="109"/>
                </a:cubicBezTo>
                <a:cubicBezTo>
                  <a:pt x="393" y="110"/>
                  <a:pt x="393" y="110"/>
                  <a:pt x="393" y="110"/>
                </a:cubicBezTo>
                <a:lnTo>
                  <a:pt x="394"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4" name="Denmark"/>
          <p:cNvSpPr>
            <a:spLocks noEditPoints="1"/>
          </p:cNvSpPr>
          <p:nvPr/>
        </p:nvSpPr>
        <p:spPr bwMode="auto">
          <a:xfrm>
            <a:off x="4292806" y="3156602"/>
            <a:ext cx="287973" cy="218653"/>
          </a:xfrm>
          <a:custGeom>
            <a:avLst/>
            <a:gdLst>
              <a:gd name="T0" fmla="*/ 200 w 363"/>
              <a:gd name="T1" fmla="*/ 265 h 276"/>
              <a:gd name="T2" fmla="*/ 219 w 363"/>
              <a:gd name="T3" fmla="*/ 234 h 276"/>
              <a:gd name="T4" fmla="*/ 210 w 363"/>
              <a:gd name="T5" fmla="*/ 249 h 276"/>
              <a:gd name="T6" fmla="*/ 110 w 363"/>
              <a:gd name="T7" fmla="*/ 251 h 276"/>
              <a:gd name="T8" fmla="*/ 133 w 363"/>
              <a:gd name="T9" fmla="*/ 249 h 276"/>
              <a:gd name="T10" fmla="*/ 132 w 363"/>
              <a:gd name="T11" fmla="*/ 237 h 276"/>
              <a:gd name="T12" fmla="*/ 114 w 363"/>
              <a:gd name="T13" fmla="*/ 241 h 276"/>
              <a:gd name="T14" fmla="*/ 88 w 363"/>
              <a:gd name="T15" fmla="*/ 241 h 276"/>
              <a:gd name="T16" fmla="*/ 92 w 363"/>
              <a:gd name="T17" fmla="*/ 237 h 276"/>
              <a:gd name="T18" fmla="*/ 134 w 363"/>
              <a:gd name="T19" fmla="*/ 233 h 276"/>
              <a:gd name="T20" fmla="*/ 127 w 363"/>
              <a:gd name="T21" fmla="*/ 184 h 276"/>
              <a:gd name="T22" fmla="*/ 114 w 363"/>
              <a:gd name="T23" fmla="*/ 186 h 276"/>
              <a:gd name="T24" fmla="*/ 86 w 363"/>
              <a:gd name="T25" fmla="*/ 202 h 276"/>
              <a:gd name="T26" fmla="*/ 102 w 363"/>
              <a:gd name="T27" fmla="*/ 222 h 276"/>
              <a:gd name="T28" fmla="*/ 126 w 363"/>
              <a:gd name="T29" fmla="*/ 152 h 276"/>
              <a:gd name="T30" fmla="*/ 172 w 363"/>
              <a:gd name="T31" fmla="*/ 253 h 276"/>
              <a:gd name="T32" fmla="*/ 146 w 363"/>
              <a:gd name="T33" fmla="*/ 252 h 276"/>
              <a:gd name="T34" fmla="*/ 179 w 363"/>
              <a:gd name="T35" fmla="*/ 269 h 276"/>
              <a:gd name="T36" fmla="*/ 23 w 363"/>
              <a:gd name="T37" fmla="*/ 89 h 276"/>
              <a:gd name="T38" fmla="*/ 48 w 363"/>
              <a:gd name="T39" fmla="*/ 64 h 276"/>
              <a:gd name="T40" fmla="*/ 90 w 363"/>
              <a:gd name="T41" fmla="*/ 58 h 276"/>
              <a:gd name="T42" fmla="*/ 121 w 363"/>
              <a:gd name="T43" fmla="*/ 17 h 276"/>
              <a:gd name="T44" fmla="*/ 86 w 363"/>
              <a:gd name="T45" fmla="*/ 38 h 276"/>
              <a:gd name="T46" fmla="*/ 14 w 363"/>
              <a:gd name="T47" fmla="*/ 85 h 276"/>
              <a:gd name="T48" fmla="*/ 27 w 363"/>
              <a:gd name="T49" fmla="*/ 90 h 276"/>
              <a:gd name="T50" fmla="*/ 27 w 363"/>
              <a:gd name="T51" fmla="*/ 86 h 276"/>
              <a:gd name="T52" fmla="*/ 163 w 363"/>
              <a:gd name="T53" fmla="*/ 166 h 276"/>
              <a:gd name="T54" fmla="*/ 145 w 363"/>
              <a:gd name="T55" fmla="*/ 39 h 276"/>
              <a:gd name="T56" fmla="*/ 21 w 363"/>
              <a:gd name="T57" fmla="*/ 220 h 276"/>
              <a:gd name="T58" fmla="*/ 68 w 363"/>
              <a:gd name="T59" fmla="*/ 236 h 276"/>
              <a:gd name="T60" fmla="*/ 80 w 363"/>
              <a:gd name="T61" fmla="*/ 214 h 276"/>
              <a:gd name="T62" fmla="*/ 80 w 363"/>
              <a:gd name="T63" fmla="*/ 179 h 276"/>
              <a:gd name="T64" fmla="*/ 99 w 363"/>
              <a:gd name="T65" fmla="*/ 162 h 276"/>
              <a:gd name="T66" fmla="*/ 121 w 363"/>
              <a:gd name="T67" fmla="*/ 128 h 276"/>
              <a:gd name="T68" fmla="*/ 130 w 363"/>
              <a:gd name="T69" fmla="*/ 133 h 276"/>
              <a:gd name="T70" fmla="*/ 144 w 363"/>
              <a:gd name="T71" fmla="*/ 116 h 276"/>
              <a:gd name="T72" fmla="*/ 111 w 363"/>
              <a:gd name="T73" fmla="*/ 105 h 276"/>
              <a:gd name="T74" fmla="*/ 114 w 363"/>
              <a:gd name="T75" fmla="*/ 73 h 276"/>
              <a:gd name="T76" fmla="*/ 77 w 363"/>
              <a:gd name="T77" fmla="*/ 64 h 276"/>
              <a:gd name="T78" fmla="*/ 65 w 363"/>
              <a:gd name="T79" fmla="*/ 102 h 276"/>
              <a:gd name="T80" fmla="*/ 53 w 363"/>
              <a:gd name="T81" fmla="*/ 102 h 276"/>
              <a:gd name="T82" fmla="*/ 33 w 363"/>
              <a:gd name="T83" fmla="*/ 101 h 276"/>
              <a:gd name="T84" fmla="*/ 7 w 363"/>
              <a:gd name="T85" fmla="*/ 94 h 276"/>
              <a:gd name="T86" fmla="*/ 7 w 363"/>
              <a:gd name="T87" fmla="*/ 128 h 276"/>
              <a:gd name="T88" fmla="*/ 11 w 363"/>
              <a:gd name="T89" fmla="*/ 144 h 276"/>
              <a:gd name="T90" fmla="*/ 3 w 363"/>
              <a:gd name="T91" fmla="*/ 178 h 276"/>
              <a:gd name="T92" fmla="*/ 23 w 363"/>
              <a:gd name="T93" fmla="*/ 198 h 276"/>
              <a:gd name="T94" fmla="*/ 53 w 363"/>
              <a:gd name="T95" fmla="*/ 249 h 276"/>
              <a:gd name="T96" fmla="*/ 83 w 363"/>
              <a:gd name="T97" fmla="*/ 253 h 276"/>
              <a:gd name="T98" fmla="*/ 213 w 363"/>
              <a:gd name="T99" fmla="*/ 140 h 276"/>
              <a:gd name="T100" fmla="*/ 205 w 363"/>
              <a:gd name="T101" fmla="*/ 179 h 276"/>
              <a:gd name="T102" fmla="*/ 196 w 363"/>
              <a:gd name="T103" fmla="*/ 164 h 276"/>
              <a:gd name="T104" fmla="*/ 180 w 363"/>
              <a:gd name="T105" fmla="*/ 168 h 276"/>
              <a:gd name="T106" fmla="*/ 176 w 363"/>
              <a:gd name="T107" fmla="*/ 157 h 276"/>
              <a:gd name="T108" fmla="*/ 146 w 363"/>
              <a:gd name="T109" fmla="*/ 176 h 276"/>
              <a:gd name="T110" fmla="*/ 155 w 363"/>
              <a:gd name="T111" fmla="*/ 194 h 276"/>
              <a:gd name="T112" fmla="*/ 186 w 363"/>
              <a:gd name="T113" fmla="*/ 224 h 276"/>
              <a:gd name="T114" fmla="*/ 192 w 363"/>
              <a:gd name="T115" fmla="*/ 238 h 276"/>
              <a:gd name="T116" fmla="*/ 223 w 363"/>
              <a:gd name="T117" fmla="*/ 213 h 276"/>
              <a:gd name="T118" fmla="*/ 229 w 363"/>
              <a:gd name="T119" fmla="*/ 191 h 276"/>
              <a:gd name="T120" fmla="*/ 17 w 363"/>
              <a:gd name="T121" fmla="*/ 203 h 276"/>
              <a:gd name="T122" fmla="*/ 337 w 363"/>
              <a:gd name="T123" fmla="*/ 228 h 276"/>
              <a:gd name="T124" fmla="*/ 236 w 363"/>
              <a:gd name="T125" fmla="*/ 18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3" h="276">
                <a:moveTo>
                  <a:pt x="194" y="244"/>
                </a:moveTo>
                <a:cubicBezTo>
                  <a:pt x="192" y="241"/>
                  <a:pt x="192" y="241"/>
                  <a:pt x="192" y="241"/>
                </a:cubicBezTo>
                <a:cubicBezTo>
                  <a:pt x="192" y="241"/>
                  <a:pt x="187" y="240"/>
                  <a:pt x="186" y="241"/>
                </a:cubicBezTo>
                <a:cubicBezTo>
                  <a:pt x="186" y="241"/>
                  <a:pt x="187" y="249"/>
                  <a:pt x="190" y="252"/>
                </a:cubicBezTo>
                <a:cubicBezTo>
                  <a:pt x="192" y="256"/>
                  <a:pt x="194" y="259"/>
                  <a:pt x="194" y="259"/>
                </a:cubicBezTo>
                <a:cubicBezTo>
                  <a:pt x="194" y="276"/>
                  <a:pt x="194" y="276"/>
                  <a:pt x="194" y="276"/>
                </a:cubicBezTo>
                <a:cubicBezTo>
                  <a:pt x="199" y="276"/>
                  <a:pt x="199" y="276"/>
                  <a:pt x="199" y="276"/>
                </a:cubicBezTo>
                <a:cubicBezTo>
                  <a:pt x="200" y="265"/>
                  <a:pt x="200" y="265"/>
                  <a:pt x="200" y="265"/>
                </a:cubicBezTo>
                <a:cubicBezTo>
                  <a:pt x="209" y="251"/>
                  <a:pt x="209" y="251"/>
                  <a:pt x="209" y="251"/>
                </a:cubicBezTo>
                <a:cubicBezTo>
                  <a:pt x="199" y="242"/>
                  <a:pt x="199" y="242"/>
                  <a:pt x="199" y="242"/>
                </a:cubicBezTo>
                <a:lnTo>
                  <a:pt x="194" y="244"/>
                </a:lnTo>
                <a:close/>
                <a:moveTo>
                  <a:pt x="178" y="240"/>
                </a:moveTo>
                <a:cubicBezTo>
                  <a:pt x="178" y="237"/>
                  <a:pt x="175" y="238"/>
                  <a:pt x="175" y="240"/>
                </a:cubicBezTo>
                <a:cubicBezTo>
                  <a:pt x="176" y="242"/>
                  <a:pt x="178" y="240"/>
                  <a:pt x="178" y="240"/>
                </a:cubicBezTo>
                <a:close/>
                <a:moveTo>
                  <a:pt x="225" y="236"/>
                </a:moveTo>
                <a:cubicBezTo>
                  <a:pt x="223" y="236"/>
                  <a:pt x="219" y="236"/>
                  <a:pt x="219" y="234"/>
                </a:cubicBezTo>
                <a:cubicBezTo>
                  <a:pt x="218" y="234"/>
                  <a:pt x="213" y="233"/>
                  <a:pt x="213" y="233"/>
                </a:cubicBezTo>
                <a:cubicBezTo>
                  <a:pt x="211" y="233"/>
                  <a:pt x="211" y="233"/>
                  <a:pt x="211" y="233"/>
                </a:cubicBezTo>
                <a:cubicBezTo>
                  <a:pt x="214" y="236"/>
                  <a:pt x="214" y="236"/>
                  <a:pt x="214" y="236"/>
                </a:cubicBezTo>
                <a:cubicBezTo>
                  <a:pt x="214" y="236"/>
                  <a:pt x="218" y="238"/>
                  <a:pt x="214" y="238"/>
                </a:cubicBezTo>
                <a:cubicBezTo>
                  <a:pt x="213" y="240"/>
                  <a:pt x="209" y="240"/>
                  <a:pt x="209" y="240"/>
                </a:cubicBezTo>
                <a:cubicBezTo>
                  <a:pt x="206" y="241"/>
                  <a:pt x="206" y="241"/>
                  <a:pt x="206" y="241"/>
                </a:cubicBezTo>
                <a:cubicBezTo>
                  <a:pt x="207" y="245"/>
                  <a:pt x="207" y="245"/>
                  <a:pt x="207" y="245"/>
                </a:cubicBezTo>
                <a:cubicBezTo>
                  <a:pt x="209" y="249"/>
                  <a:pt x="210" y="249"/>
                  <a:pt x="210" y="249"/>
                </a:cubicBezTo>
                <a:cubicBezTo>
                  <a:pt x="213" y="244"/>
                  <a:pt x="213" y="244"/>
                  <a:pt x="213" y="244"/>
                </a:cubicBezTo>
                <a:cubicBezTo>
                  <a:pt x="213" y="244"/>
                  <a:pt x="218" y="241"/>
                  <a:pt x="219" y="241"/>
                </a:cubicBezTo>
                <a:cubicBezTo>
                  <a:pt x="221" y="241"/>
                  <a:pt x="223" y="244"/>
                  <a:pt x="228" y="242"/>
                </a:cubicBezTo>
                <a:cubicBezTo>
                  <a:pt x="230" y="241"/>
                  <a:pt x="228" y="236"/>
                  <a:pt x="225" y="236"/>
                </a:cubicBezTo>
                <a:close/>
                <a:moveTo>
                  <a:pt x="114" y="249"/>
                </a:moveTo>
                <a:cubicBezTo>
                  <a:pt x="114" y="249"/>
                  <a:pt x="114" y="246"/>
                  <a:pt x="111" y="244"/>
                </a:cubicBezTo>
                <a:cubicBezTo>
                  <a:pt x="110" y="242"/>
                  <a:pt x="107" y="241"/>
                  <a:pt x="107" y="241"/>
                </a:cubicBezTo>
                <a:cubicBezTo>
                  <a:pt x="107" y="241"/>
                  <a:pt x="109" y="249"/>
                  <a:pt x="110" y="251"/>
                </a:cubicBezTo>
                <a:cubicBezTo>
                  <a:pt x="113" y="252"/>
                  <a:pt x="114" y="255"/>
                  <a:pt x="114" y="255"/>
                </a:cubicBezTo>
                <a:cubicBezTo>
                  <a:pt x="122" y="253"/>
                  <a:pt x="122" y="253"/>
                  <a:pt x="122" y="253"/>
                </a:cubicBezTo>
                <a:cubicBezTo>
                  <a:pt x="117" y="249"/>
                  <a:pt x="117" y="249"/>
                  <a:pt x="117" y="249"/>
                </a:cubicBezTo>
                <a:lnTo>
                  <a:pt x="114" y="249"/>
                </a:lnTo>
                <a:close/>
                <a:moveTo>
                  <a:pt x="144" y="225"/>
                </a:moveTo>
                <a:cubicBezTo>
                  <a:pt x="140" y="236"/>
                  <a:pt x="140" y="236"/>
                  <a:pt x="140" y="236"/>
                </a:cubicBezTo>
                <a:cubicBezTo>
                  <a:pt x="130" y="246"/>
                  <a:pt x="130" y="246"/>
                  <a:pt x="130" y="246"/>
                </a:cubicBezTo>
                <a:cubicBezTo>
                  <a:pt x="133" y="249"/>
                  <a:pt x="133" y="249"/>
                  <a:pt x="133" y="249"/>
                </a:cubicBezTo>
                <a:cubicBezTo>
                  <a:pt x="126" y="253"/>
                  <a:pt x="126" y="253"/>
                  <a:pt x="126" y="253"/>
                </a:cubicBezTo>
                <a:cubicBezTo>
                  <a:pt x="133" y="264"/>
                  <a:pt x="133" y="264"/>
                  <a:pt x="133" y="264"/>
                </a:cubicBezTo>
                <a:cubicBezTo>
                  <a:pt x="144" y="236"/>
                  <a:pt x="144" y="236"/>
                  <a:pt x="144" y="236"/>
                </a:cubicBezTo>
                <a:cubicBezTo>
                  <a:pt x="145" y="234"/>
                  <a:pt x="145" y="225"/>
                  <a:pt x="145" y="225"/>
                </a:cubicBezTo>
                <a:lnTo>
                  <a:pt x="144" y="225"/>
                </a:lnTo>
                <a:close/>
                <a:moveTo>
                  <a:pt x="132" y="238"/>
                </a:moveTo>
                <a:cubicBezTo>
                  <a:pt x="127" y="238"/>
                  <a:pt x="127" y="238"/>
                  <a:pt x="127" y="238"/>
                </a:cubicBezTo>
                <a:cubicBezTo>
                  <a:pt x="132" y="237"/>
                  <a:pt x="132" y="237"/>
                  <a:pt x="132" y="237"/>
                </a:cubicBezTo>
                <a:cubicBezTo>
                  <a:pt x="132" y="237"/>
                  <a:pt x="130" y="236"/>
                  <a:pt x="127" y="236"/>
                </a:cubicBezTo>
                <a:cubicBezTo>
                  <a:pt x="122" y="238"/>
                  <a:pt x="122" y="238"/>
                  <a:pt x="122" y="238"/>
                </a:cubicBezTo>
                <a:cubicBezTo>
                  <a:pt x="123" y="244"/>
                  <a:pt x="123" y="244"/>
                  <a:pt x="123" y="244"/>
                </a:cubicBezTo>
                <a:cubicBezTo>
                  <a:pt x="123" y="244"/>
                  <a:pt x="130" y="242"/>
                  <a:pt x="132" y="242"/>
                </a:cubicBezTo>
                <a:cubicBezTo>
                  <a:pt x="133" y="241"/>
                  <a:pt x="132" y="238"/>
                  <a:pt x="132" y="238"/>
                </a:cubicBezTo>
                <a:close/>
                <a:moveTo>
                  <a:pt x="118" y="242"/>
                </a:moveTo>
                <a:cubicBezTo>
                  <a:pt x="119" y="242"/>
                  <a:pt x="119" y="241"/>
                  <a:pt x="119" y="241"/>
                </a:cubicBezTo>
                <a:cubicBezTo>
                  <a:pt x="114" y="241"/>
                  <a:pt x="114" y="241"/>
                  <a:pt x="114" y="241"/>
                </a:cubicBezTo>
                <a:lnTo>
                  <a:pt x="118" y="242"/>
                </a:lnTo>
                <a:close/>
                <a:moveTo>
                  <a:pt x="171" y="244"/>
                </a:moveTo>
                <a:cubicBezTo>
                  <a:pt x="175" y="242"/>
                  <a:pt x="175" y="241"/>
                  <a:pt x="169" y="241"/>
                </a:cubicBezTo>
                <a:cubicBezTo>
                  <a:pt x="169" y="241"/>
                  <a:pt x="167" y="241"/>
                  <a:pt x="167" y="242"/>
                </a:cubicBezTo>
                <a:cubicBezTo>
                  <a:pt x="167" y="244"/>
                  <a:pt x="168" y="245"/>
                  <a:pt x="171" y="244"/>
                </a:cubicBezTo>
                <a:close/>
                <a:moveTo>
                  <a:pt x="83" y="232"/>
                </a:moveTo>
                <a:cubicBezTo>
                  <a:pt x="82" y="232"/>
                  <a:pt x="79" y="233"/>
                  <a:pt x="79" y="236"/>
                </a:cubicBezTo>
                <a:cubicBezTo>
                  <a:pt x="79" y="237"/>
                  <a:pt x="87" y="240"/>
                  <a:pt x="88" y="241"/>
                </a:cubicBezTo>
                <a:cubicBezTo>
                  <a:pt x="91" y="242"/>
                  <a:pt x="88" y="244"/>
                  <a:pt x="88" y="244"/>
                </a:cubicBezTo>
                <a:cubicBezTo>
                  <a:pt x="87" y="242"/>
                  <a:pt x="87" y="242"/>
                  <a:pt x="87" y="242"/>
                </a:cubicBezTo>
                <a:cubicBezTo>
                  <a:pt x="86" y="242"/>
                  <a:pt x="86" y="242"/>
                  <a:pt x="86" y="242"/>
                </a:cubicBezTo>
                <a:cubicBezTo>
                  <a:pt x="87" y="246"/>
                  <a:pt x="87" y="246"/>
                  <a:pt x="87" y="246"/>
                </a:cubicBezTo>
                <a:cubicBezTo>
                  <a:pt x="90" y="246"/>
                  <a:pt x="90" y="246"/>
                  <a:pt x="90" y="246"/>
                </a:cubicBezTo>
                <a:cubicBezTo>
                  <a:pt x="94" y="252"/>
                  <a:pt x="94" y="252"/>
                  <a:pt x="94" y="252"/>
                </a:cubicBezTo>
                <a:cubicBezTo>
                  <a:pt x="99" y="251"/>
                  <a:pt x="99" y="251"/>
                  <a:pt x="99" y="251"/>
                </a:cubicBezTo>
                <a:cubicBezTo>
                  <a:pt x="99" y="251"/>
                  <a:pt x="96" y="242"/>
                  <a:pt x="92" y="237"/>
                </a:cubicBezTo>
                <a:cubicBezTo>
                  <a:pt x="92" y="237"/>
                  <a:pt x="87" y="232"/>
                  <a:pt x="83" y="232"/>
                </a:cubicBezTo>
                <a:close/>
                <a:moveTo>
                  <a:pt x="104" y="228"/>
                </a:moveTo>
                <a:cubicBezTo>
                  <a:pt x="100" y="230"/>
                  <a:pt x="100" y="230"/>
                  <a:pt x="100" y="230"/>
                </a:cubicBezTo>
                <a:cubicBezTo>
                  <a:pt x="107" y="233"/>
                  <a:pt x="107" y="233"/>
                  <a:pt x="107" y="233"/>
                </a:cubicBezTo>
                <a:cubicBezTo>
                  <a:pt x="109" y="232"/>
                  <a:pt x="109" y="232"/>
                  <a:pt x="109" y="232"/>
                </a:cubicBezTo>
                <a:cubicBezTo>
                  <a:pt x="109" y="232"/>
                  <a:pt x="110" y="234"/>
                  <a:pt x="117" y="236"/>
                </a:cubicBezTo>
                <a:cubicBezTo>
                  <a:pt x="123" y="237"/>
                  <a:pt x="125" y="232"/>
                  <a:pt x="125" y="232"/>
                </a:cubicBezTo>
                <a:cubicBezTo>
                  <a:pt x="125" y="232"/>
                  <a:pt x="133" y="236"/>
                  <a:pt x="134" y="233"/>
                </a:cubicBezTo>
                <a:cubicBezTo>
                  <a:pt x="137" y="229"/>
                  <a:pt x="140" y="220"/>
                  <a:pt x="140" y="220"/>
                </a:cubicBezTo>
                <a:cubicBezTo>
                  <a:pt x="140" y="220"/>
                  <a:pt x="136" y="217"/>
                  <a:pt x="137" y="214"/>
                </a:cubicBezTo>
                <a:cubicBezTo>
                  <a:pt x="137" y="213"/>
                  <a:pt x="138" y="213"/>
                  <a:pt x="138" y="213"/>
                </a:cubicBezTo>
                <a:cubicBezTo>
                  <a:pt x="134" y="201"/>
                  <a:pt x="134" y="201"/>
                  <a:pt x="134" y="201"/>
                </a:cubicBezTo>
                <a:cubicBezTo>
                  <a:pt x="125" y="201"/>
                  <a:pt x="125" y="201"/>
                  <a:pt x="125" y="201"/>
                </a:cubicBezTo>
                <a:cubicBezTo>
                  <a:pt x="127" y="199"/>
                  <a:pt x="132" y="199"/>
                  <a:pt x="133" y="198"/>
                </a:cubicBezTo>
                <a:cubicBezTo>
                  <a:pt x="134" y="195"/>
                  <a:pt x="136" y="195"/>
                  <a:pt x="134" y="193"/>
                </a:cubicBezTo>
                <a:cubicBezTo>
                  <a:pt x="132" y="190"/>
                  <a:pt x="127" y="184"/>
                  <a:pt x="127" y="184"/>
                </a:cubicBezTo>
                <a:cubicBezTo>
                  <a:pt x="126" y="186"/>
                  <a:pt x="126" y="186"/>
                  <a:pt x="126" y="186"/>
                </a:cubicBezTo>
                <a:cubicBezTo>
                  <a:pt x="127" y="191"/>
                  <a:pt x="127" y="191"/>
                  <a:pt x="127" y="191"/>
                </a:cubicBezTo>
                <a:cubicBezTo>
                  <a:pt x="126" y="193"/>
                  <a:pt x="126" y="193"/>
                  <a:pt x="126" y="193"/>
                </a:cubicBezTo>
                <a:cubicBezTo>
                  <a:pt x="127" y="195"/>
                  <a:pt x="127" y="195"/>
                  <a:pt x="127" y="195"/>
                </a:cubicBezTo>
                <a:cubicBezTo>
                  <a:pt x="121" y="201"/>
                  <a:pt x="121" y="201"/>
                  <a:pt x="121" y="201"/>
                </a:cubicBezTo>
                <a:cubicBezTo>
                  <a:pt x="119" y="198"/>
                  <a:pt x="119" y="198"/>
                  <a:pt x="119" y="198"/>
                </a:cubicBezTo>
                <a:cubicBezTo>
                  <a:pt x="123" y="194"/>
                  <a:pt x="123" y="194"/>
                  <a:pt x="123" y="194"/>
                </a:cubicBezTo>
                <a:cubicBezTo>
                  <a:pt x="114" y="186"/>
                  <a:pt x="114" y="186"/>
                  <a:pt x="114" y="186"/>
                </a:cubicBezTo>
                <a:cubicBezTo>
                  <a:pt x="113" y="189"/>
                  <a:pt x="113" y="189"/>
                  <a:pt x="113" y="189"/>
                </a:cubicBezTo>
                <a:cubicBezTo>
                  <a:pt x="110" y="186"/>
                  <a:pt x="110" y="186"/>
                  <a:pt x="110" y="186"/>
                </a:cubicBezTo>
                <a:cubicBezTo>
                  <a:pt x="91" y="194"/>
                  <a:pt x="91" y="194"/>
                  <a:pt x="91" y="194"/>
                </a:cubicBezTo>
                <a:cubicBezTo>
                  <a:pt x="88" y="191"/>
                  <a:pt x="88" y="191"/>
                  <a:pt x="88" y="191"/>
                </a:cubicBezTo>
                <a:cubicBezTo>
                  <a:pt x="83" y="195"/>
                  <a:pt x="83" y="195"/>
                  <a:pt x="83" y="195"/>
                </a:cubicBezTo>
                <a:cubicBezTo>
                  <a:pt x="87" y="198"/>
                  <a:pt x="87" y="198"/>
                  <a:pt x="87" y="198"/>
                </a:cubicBezTo>
                <a:cubicBezTo>
                  <a:pt x="83" y="198"/>
                  <a:pt x="83" y="198"/>
                  <a:pt x="83" y="198"/>
                </a:cubicBezTo>
                <a:cubicBezTo>
                  <a:pt x="86" y="202"/>
                  <a:pt x="86" y="202"/>
                  <a:pt x="86" y="202"/>
                </a:cubicBezTo>
                <a:cubicBezTo>
                  <a:pt x="88" y="202"/>
                  <a:pt x="88" y="202"/>
                  <a:pt x="88" y="202"/>
                </a:cubicBezTo>
                <a:cubicBezTo>
                  <a:pt x="87" y="207"/>
                  <a:pt x="87" y="207"/>
                  <a:pt x="87" y="207"/>
                </a:cubicBezTo>
                <a:cubicBezTo>
                  <a:pt x="91" y="209"/>
                  <a:pt x="91" y="209"/>
                  <a:pt x="91" y="209"/>
                </a:cubicBezTo>
                <a:cubicBezTo>
                  <a:pt x="91" y="209"/>
                  <a:pt x="90" y="217"/>
                  <a:pt x="92" y="218"/>
                </a:cubicBezTo>
                <a:cubicBezTo>
                  <a:pt x="95" y="220"/>
                  <a:pt x="96" y="229"/>
                  <a:pt x="96" y="229"/>
                </a:cubicBezTo>
                <a:cubicBezTo>
                  <a:pt x="98" y="229"/>
                  <a:pt x="98" y="229"/>
                  <a:pt x="98" y="229"/>
                </a:cubicBezTo>
                <a:cubicBezTo>
                  <a:pt x="98" y="222"/>
                  <a:pt x="98" y="222"/>
                  <a:pt x="98" y="222"/>
                </a:cubicBezTo>
                <a:cubicBezTo>
                  <a:pt x="102" y="222"/>
                  <a:pt x="102" y="222"/>
                  <a:pt x="102" y="222"/>
                </a:cubicBezTo>
                <a:lnTo>
                  <a:pt x="104" y="228"/>
                </a:lnTo>
                <a:close/>
                <a:moveTo>
                  <a:pt x="123" y="166"/>
                </a:moveTo>
                <a:cubicBezTo>
                  <a:pt x="123" y="168"/>
                  <a:pt x="125" y="171"/>
                  <a:pt x="125" y="171"/>
                </a:cubicBezTo>
                <a:cubicBezTo>
                  <a:pt x="130" y="174"/>
                  <a:pt x="130" y="174"/>
                  <a:pt x="130" y="174"/>
                </a:cubicBezTo>
                <a:cubicBezTo>
                  <a:pt x="133" y="171"/>
                  <a:pt x="134" y="170"/>
                  <a:pt x="134" y="167"/>
                </a:cubicBezTo>
                <a:cubicBezTo>
                  <a:pt x="134" y="166"/>
                  <a:pt x="132" y="159"/>
                  <a:pt x="132" y="159"/>
                </a:cubicBezTo>
                <a:cubicBezTo>
                  <a:pt x="132" y="159"/>
                  <a:pt x="130" y="160"/>
                  <a:pt x="127" y="157"/>
                </a:cubicBezTo>
                <a:cubicBezTo>
                  <a:pt x="127" y="155"/>
                  <a:pt x="126" y="152"/>
                  <a:pt x="126" y="152"/>
                </a:cubicBezTo>
                <a:cubicBezTo>
                  <a:pt x="123" y="152"/>
                  <a:pt x="123" y="152"/>
                  <a:pt x="123" y="152"/>
                </a:cubicBezTo>
                <a:cubicBezTo>
                  <a:pt x="126" y="160"/>
                  <a:pt x="126" y="160"/>
                  <a:pt x="126" y="160"/>
                </a:cubicBezTo>
                <a:cubicBezTo>
                  <a:pt x="126" y="160"/>
                  <a:pt x="123" y="162"/>
                  <a:pt x="123" y="166"/>
                </a:cubicBezTo>
                <a:close/>
                <a:moveTo>
                  <a:pt x="190" y="256"/>
                </a:moveTo>
                <a:cubicBezTo>
                  <a:pt x="188" y="253"/>
                  <a:pt x="183" y="245"/>
                  <a:pt x="183" y="245"/>
                </a:cubicBezTo>
                <a:cubicBezTo>
                  <a:pt x="180" y="245"/>
                  <a:pt x="180" y="245"/>
                  <a:pt x="180" y="245"/>
                </a:cubicBezTo>
                <a:cubicBezTo>
                  <a:pt x="180" y="251"/>
                  <a:pt x="180" y="251"/>
                  <a:pt x="180" y="251"/>
                </a:cubicBezTo>
                <a:cubicBezTo>
                  <a:pt x="172" y="253"/>
                  <a:pt x="172" y="253"/>
                  <a:pt x="172" y="253"/>
                </a:cubicBezTo>
                <a:cubicBezTo>
                  <a:pt x="172" y="251"/>
                  <a:pt x="172" y="251"/>
                  <a:pt x="172" y="251"/>
                </a:cubicBezTo>
                <a:cubicBezTo>
                  <a:pt x="169" y="249"/>
                  <a:pt x="169" y="249"/>
                  <a:pt x="169" y="249"/>
                </a:cubicBezTo>
                <a:cubicBezTo>
                  <a:pt x="169" y="249"/>
                  <a:pt x="168" y="242"/>
                  <a:pt x="160" y="242"/>
                </a:cubicBezTo>
                <a:cubicBezTo>
                  <a:pt x="152" y="241"/>
                  <a:pt x="148" y="246"/>
                  <a:pt x="148" y="246"/>
                </a:cubicBezTo>
                <a:cubicBezTo>
                  <a:pt x="155" y="253"/>
                  <a:pt x="155" y="253"/>
                  <a:pt x="155" y="253"/>
                </a:cubicBezTo>
                <a:cubicBezTo>
                  <a:pt x="149" y="256"/>
                  <a:pt x="149" y="256"/>
                  <a:pt x="149" y="256"/>
                </a:cubicBezTo>
                <a:cubicBezTo>
                  <a:pt x="146" y="255"/>
                  <a:pt x="146" y="255"/>
                  <a:pt x="146" y="255"/>
                </a:cubicBezTo>
                <a:cubicBezTo>
                  <a:pt x="146" y="252"/>
                  <a:pt x="146" y="252"/>
                  <a:pt x="146" y="252"/>
                </a:cubicBezTo>
                <a:cubicBezTo>
                  <a:pt x="145" y="253"/>
                  <a:pt x="145" y="253"/>
                  <a:pt x="145" y="253"/>
                </a:cubicBezTo>
                <a:cubicBezTo>
                  <a:pt x="145" y="259"/>
                  <a:pt x="145" y="259"/>
                  <a:pt x="145" y="259"/>
                </a:cubicBezTo>
                <a:cubicBezTo>
                  <a:pt x="164" y="264"/>
                  <a:pt x="164" y="264"/>
                  <a:pt x="164" y="264"/>
                </a:cubicBezTo>
                <a:cubicBezTo>
                  <a:pt x="164" y="264"/>
                  <a:pt x="165" y="267"/>
                  <a:pt x="167" y="269"/>
                </a:cubicBezTo>
                <a:cubicBezTo>
                  <a:pt x="167" y="272"/>
                  <a:pt x="171" y="275"/>
                  <a:pt x="171" y="275"/>
                </a:cubicBezTo>
                <a:cubicBezTo>
                  <a:pt x="175" y="273"/>
                  <a:pt x="175" y="273"/>
                  <a:pt x="175" y="273"/>
                </a:cubicBezTo>
                <a:cubicBezTo>
                  <a:pt x="175" y="271"/>
                  <a:pt x="175" y="271"/>
                  <a:pt x="175" y="271"/>
                </a:cubicBezTo>
                <a:cubicBezTo>
                  <a:pt x="175" y="271"/>
                  <a:pt x="176" y="269"/>
                  <a:pt x="179" y="269"/>
                </a:cubicBezTo>
                <a:cubicBezTo>
                  <a:pt x="182" y="269"/>
                  <a:pt x="190" y="267"/>
                  <a:pt x="190" y="267"/>
                </a:cubicBezTo>
                <a:cubicBezTo>
                  <a:pt x="191" y="264"/>
                  <a:pt x="191" y="264"/>
                  <a:pt x="191" y="264"/>
                </a:cubicBezTo>
                <a:cubicBezTo>
                  <a:pt x="190" y="261"/>
                  <a:pt x="190" y="261"/>
                  <a:pt x="190" y="261"/>
                </a:cubicBezTo>
                <a:cubicBezTo>
                  <a:pt x="190" y="261"/>
                  <a:pt x="191" y="259"/>
                  <a:pt x="190" y="256"/>
                </a:cubicBezTo>
                <a:close/>
                <a:moveTo>
                  <a:pt x="14" y="85"/>
                </a:moveTo>
                <a:cubicBezTo>
                  <a:pt x="15" y="90"/>
                  <a:pt x="15" y="90"/>
                  <a:pt x="15" y="90"/>
                </a:cubicBezTo>
                <a:cubicBezTo>
                  <a:pt x="15" y="90"/>
                  <a:pt x="19" y="91"/>
                  <a:pt x="21" y="91"/>
                </a:cubicBezTo>
                <a:cubicBezTo>
                  <a:pt x="22" y="91"/>
                  <a:pt x="23" y="89"/>
                  <a:pt x="23" y="89"/>
                </a:cubicBezTo>
                <a:cubicBezTo>
                  <a:pt x="26" y="87"/>
                  <a:pt x="26" y="87"/>
                  <a:pt x="26" y="87"/>
                </a:cubicBezTo>
                <a:cubicBezTo>
                  <a:pt x="26" y="87"/>
                  <a:pt x="25" y="85"/>
                  <a:pt x="23" y="83"/>
                </a:cubicBezTo>
                <a:cubicBezTo>
                  <a:pt x="23" y="81"/>
                  <a:pt x="29" y="78"/>
                  <a:pt x="30" y="75"/>
                </a:cubicBezTo>
                <a:cubicBezTo>
                  <a:pt x="31" y="74"/>
                  <a:pt x="34" y="69"/>
                  <a:pt x="34" y="69"/>
                </a:cubicBezTo>
                <a:cubicBezTo>
                  <a:pt x="44" y="66"/>
                  <a:pt x="44" y="66"/>
                  <a:pt x="44" y="66"/>
                </a:cubicBezTo>
                <a:cubicBezTo>
                  <a:pt x="44" y="63"/>
                  <a:pt x="44" y="63"/>
                  <a:pt x="44" y="63"/>
                </a:cubicBezTo>
                <a:cubicBezTo>
                  <a:pt x="45" y="64"/>
                  <a:pt x="45" y="64"/>
                  <a:pt x="45" y="64"/>
                </a:cubicBezTo>
                <a:cubicBezTo>
                  <a:pt x="48" y="64"/>
                  <a:pt x="48" y="64"/>
                  <a:pt x="48" y="64"/>
                </a:cubicBezTo>
                <a:cubicBezTo>
                  <a:pt x="48" y="63"/>
                  <a:pt x="48" y="63"/>
                  <a:pt x="48" y="63"/>
                </a:cubicBezTo>
                <a:cubicBezTo>
                  <a:pt x="57" y="62"/>
                  <a:pt x="57" y="62"/>
                  <a:pt x="57" y="62"/>
                </a:cubicBezTo>
                <a:cubicBezTo>
                  <a:pt x="57" y="62"/>
                  <a:pt x="60" y="63"/>
                  <a:pt x="64" y="64"/>
                </a:cubicBezTo>
                <a:cubicBezTo>
                  <a:pt x="65" y="64"/>
                  <a:pt x="72" y="60"/>
                  <a:pt x="72" y="60"/>
                </a:cubicBezTo>
                <a:cubicBezTo>
                  <a:pt x="82" y="60"/>
                  <a:pt x="82" y="60"/>
                  <a:pt x="82" y="60"/>
                </a:cubicBezTo>
                <a:cubicBezTo>
                  <a:pt x="82" y="60"/>
                  <a:pt x="82" y="55"/>
                  <a:pt x="83" y="55"/>
                </a:cubicBezTo>
                <a:cubicBezTo>
                  <a:pt x="87" y="55"/>
                  <a:pt x="86" y="59"/>
                  <a:pt x="86" y="59"/>
                </a:cubicBezTo>
                <a:cubicBezTo>
                  <a:pt x="86" y="59"/>
                  <a:pt x="87" y="59"/>
                  <a:pt x="90" y="58"/>
                </a:cubicBezTo>
                <a:cubicBezTo>
                  <a:pt x="98" y="58"/>
                  <a:pt x="98" y="58"/>
                  <a:pt x="98" y="58"/>
                </a:cubicBezTo>
                <a:cubicBezTo>
                  <a:pt x="100" y="58"/>
                  <a:pt x="107" y="62"/>
                  <a:pt x="109" y="63"/>
                </a:cubicBezTo>
                <a:cubicBezTo>
                  <a:pt x="111" y="64"/>
                  <a:pt x="113" y="66"/>
                  <a:pt x="115" y="64"/>
                </a:cubicBezTo>
                <a:cubicBezTo>
                  <a:pt x="118" y="64"/>
                  <a:pt x="121" y="52"/>
                  <a:pt x="121" y="52"/>
                </a:cubicBezTo>
                <a:cubicBezTo>
                  <a:pt x="127" y="43"/>
                  <a:pt x="127" y="43"/>
                  <a:pt x="127" y="43"/>
                </a:cubicBezTo>
                <a:cubicBezTo>
                  <a:pt x="127" y="43"/>
                  <a:pt x="126" y="40"/>
                  <a:pt x="126" y="39"/>
                </a:cubicBezTo>
                <a:cubicBezTo>
                  <a:pt x="125" y="38"/>
                  <a:pt x="127" y="31"/>
                  <a:pt x="126" y="25"/>
                </a:cubicBezTo>
                <a:cubicBezTo>
                  <a:pt x="126" y="19"/>
                  <a:pt x="122" y="20"/>
                  <a:pt x="121" y="17"/>
                </a:cubicBezTo>
                <a:cubicBezTo>
                  <a:pt x="121" y="16"/>
                  <a:pt x="126" y="5"/>
                  <a:pt x="127" y="4"/>
                </a:cubicBezTo>
                <a:cubicBezTo>
                  <a:pt x="130" y="2"/>
                  <a:pt x="134" y="1"/>
                  <a:pt x="134" y="1"/>
                </a:cubicBezTo>
                <a:cubicBezTo>
                  <a:pt x="133" y="0"/>
                  <a:pt x="133" y="0"/>
                  <a:pt x="133" y="0"/>
                </a:cubicBezTo>
                <a:cubicBezTo>
                  <a:pt x="126" y="1"/>
                  <a:pt x="126" y="1"/>
                  <a:pt x="126" y="1"/>
                </a:cubicBezTo>
                <a:cubicBezTo>
                  <a:pt x="126" y="1"/>
                  <a:pt x="123" y="4"/>
                  <a:pt x="122" y="5"/>
                </a:cubicBezTo>
                <a:cubicBezTo>
                  <a:pt x="119" y="8"/>
                  <a:pt x="113" y="15"/>
                  <a:pt x="113" y="15"/>
                </a:cubicBezTo>
                <a:cubicBezTo>
                  <a:pt x="113" y="15"/>
                  <a:pt x="99" y="15"/>
                  <a:pt x="98" y="16"/>
                </a:cubicBezTo>
                <a:cubicBezTo>
                  <a:pt x="95" y="16"/>
                  <a:pt x="87" y="32"/>
                  <a:pt x="86" y="38"/>
                </a:cubicBezTo>
                <a:cubicBezTo>
                  <a:pt x="83" y="40"/>
                  <a:pt x="75" y="50"/>
                  <a:pt x="68" y="51"/>
                </a:cubicBezTo>
                <a:cubicBezTo>
                  <a:pt x="59" y="52"/>
                  <a:pt x="54" y="50"/>
                  <a:pt x="52" y="50"/>
                </a:cubicBezTo>
                <a:cubicBezTo>
                  <a:pt x="48" y="50"/>
                  <a:pt x="46" y="52"/>
                  <a:pt x="46" y="52"/>
                </a:cubicBezTo>
                <a:cubicBezTo>
                  <a:pt x="46" y="52"/>
                  <a:pt x="38" y="54"/>
                  <a:pt x="37" y="54"/>
                </a:cubicBezTo>
                <a:cubicBezTo>
                  <a:pt x="37" y="54"/>
                  <a:pt x="36" y="51"/>
                  <a:pt x="31" y="51"/>
                </a:cubicBezTo>
                <a:cubicBezTo>
                  <a:pt x="29" y="52"/>
                  <a:pt x="22" y="64"/>
                  <a:pt x="17" y="70"/>
                </a:cubicBezTo>
                <a:cubicBezTo>
                  <a:pt x="13" y="75"/>
                  <a:pt x="11" y="85"/>
                  <a:pt x="11" y="85"/>
                </a:cubicBezTo>
                <a:lnTo>
                  <a:pt x="14" y="85"/>
                </a:lnTo>
                <a:close/>
                <a:moveTo>
                  <a:pt x="27" y="90"/>
                </a:moveTo>
                <a:cubicBezTo>
                  <a:pt x="25" y="90"/>
                  <a:pt x="25" y="90"/>
                  <a:pt x="25" y="90"/>
                </a:cubicBezTo>
                <a:cubicBezTo>
                  <a:pt x="25" y="91"/>
                  <a:pt x="25" y="91"/>
                  <a:pt x="25" y="91"/>
                </a:cubicBezTo>
                <a:cubicBezTo>
                  <a:pt x="22" y="93"/>
                  <a:pt x="22" y="93"/>
                  <a:pt x="22" y="93"/>
                </a:cubicBezTo>
                <a:cubicBezTo>
                  <a:pt x="22" y="93"/>
                  <a:pt x="23" y="94"/>
                  <a:pt x="25" y="95"/>
                </a:cubicBezTo>
                <a:cubicBezTo>
                  <a:pt x="26" y="95"/>
                  <a:pt x="30" y="95"/>
                  <a:pt x="31" y="94"/>
                </a:cubicBezTo>
                <a:cubicBezTo>
                  <a:pt x="33" y="93"/>
                  <a:pt x="29" y="93"/>
                  <a:pt x="29" y="93"/>
                </a:cubicBezTo>
                <a:lnTo>
                  <a:pt x="27" y="90"/>
                </a:lnTo>
                <a:close/>
                <a:moveTo>
                  <a:pt x="46" y="74"/>
                </a:moveTo>
                <a:cubicBezTo>
                  <a:pt x="49" y="74"/>
                  <a:pt x="48" y="69"/>
                  <a:pt x="48" y="69"/>
                </a:cubicBezTo>
                <a:cubicBezTo>
                  <a:pt x="45" y="69"/>
                  <a:pt x="45" y="69"/>
                  <a:pt x="45" y="69"/>
                </a:cubicBezTo>
                <a:cubicBezTo>
                  <a:pt x="42" y="71"/>
                  <a:pt x="42" y="71"/>
                  <a:pt x="42" y="71"/>
                </a:cubicBezTo>
                <a:cubicBezTo>
                  <a:pt x="34" y="74"/>
                  <a:pt x="34" y="74"/>
                  <a:pt x="34" y="74"/>
                </a:cubicBezTo>
                <a:cubicBezTo>
                  <a:pt x="33" y="81"/>
                  <a:pt x="33" y="81"/>
                  <a:pt x="33" y="81"/>
                </a:cubicBezTo>
                <a:cubicBezTo>
                  <a:pt x="30" y="82"/>
                  <a:pt x="30" y="82"/>
                  <a:pt x="30" y="82"/>
                </a:cubicBezTo>
                <a:cubicBezTo>
                  <a:pt x="27" y="86"/>
                  <a:pt x="27" y="86"/>
                  <a:pt x="27" y="86"/>
                </a:cubicBezTo>
                <a:cubicBezTo>
                  <a:pt x="27" y="86"/>
                  <a:pt x="30" y="87"/>
                  <a:pt x="30" y="89"/>
                </a:cubicBezTo>
                <a:cubicBezTo>
                  <a:pt x="31" y="89"/>
                  <a:pt x="33" y="90"/>
                  <a:pt x="33" y="90"/>
                </a:cubicBezTo>
                <a:cubicBezTo>
                  <a:pt x="38" y="87"/>
                  <a:pt x="38" y="87"/>
                  <a:pt x="38" y="87"/>
                </a:cubicBezTo>
                <a:cubicBezTo>
                  <a:pt x="38" y="87"/>
                  <a:pt x="45" y="82"/>
                  <a:pt x="45" y="81"/>
                </a:cubicBezTo>
                <a:cubicBezTo>
                  <a:pt x="45" y="81"/>
                  <a:pt x="42" y="75"/>
                  <a:pt x="44" y="74"/>
                </a:cubicBezTo>
                <a:cubicBezTo>
                  <a:pt x="45" y="73"/>
                  <a:pt x="45" y="75"/>
                  <a:pt x="46" y="74"/>
                </a:cubicBezTo>
                <a:close/>
                <a:moveTo>
                  <a:pt x="157" y="162"/>
                </a:moveTo>
                <a:cubicBezTo>
                  <a:pt x="159" y="164"/>
                  <a:pt x="163" y="166"/>
                  <a:pt x="163" y="166"/>
                </a:cubicBezTo>
                <a:cubicBezTo>
                  <a:pt x="163" y="166"/>
                  <a:pt x="160" y="162"/>
                  <a:pt x="159" y="160"/>
                </a:cubicBezTo>
                <a:cubicBezTo>
                  <a:pt x="157" y="159"/>
                  <a:pt x="153" y="157"/>
                  <a:pt x="153" y="157"/>
                </a:cubicBezTo>
                <a:cubicBezTo>
                  <a:pt x="153" y="157"/>
                  <a:pt x="155" y="162"/>
                  <a:pt x="157" y="162"/>
                </a:cubicBezTo>
                <a:close/>
                <a:moveTo>
                  <a:pt x="152" y="46"/>
                </a:moveTo>
                <a:cubicBezTo>
                  <a:pt x="153" y="46"/>
                  <a:pt x="152" y="44"/>
                  <a:pt x="153" y="42"/>
                </a:cubicBezTo>
                <a:cubicBezTo>
                  <a:pt x="156" y="40"/>
                  <a:pt x="159" y="40"/>
                  <a:pt x="159" y="40"/>
                </a:cubicBezTo>
                <a:cubicBezTo>
                  <a:pt x="157" y="33"/>
                  <a:pt x="157" y="33"/>
                  <a:pt x="157" y="33"/>
                </a:cubicBezTo>
                <a:cubicBezTo>
                  <a:pt x="157" y="33"/>
                  <a:pt x="148" y="36"/>
                  <a:pt x="145" y="39"/>
                </a:cubicBezTo>
                <a:cubicBezTo>
                  <a:pt x="144" y="40"/>
                  <a:pt x="142" y="43"/>
                  <a:pt x="142" y="43"/>
                </a:cubicBezTo>
                <a:cubicBezTo>
                  <a:pt x="146" y="44"/>
                  <a:pt x="146" y="44"/>
                  <a:pt x="146" y="44"/>
                </a:cubicBezTo>
                <a:cubicBezTo>
                  <a:pt x="146" y="44"/>
                  <a:pt x="148" y="47"/>
                  <a:pt x="152" y="46"/>
                </a:cubicBezTo>
                <a:close/>
                <a:moveTo>
                  <a:pt x="56" y="78"/>
                </a:moveTo>
                <a:cubicBezTo>
                  <a:pt x="48" y="79"/>
                  <a:pt x="48" y="79"/>
                  <a:pt x="48" y="79"/>
                </a:cubicBezTo>
                <a:cubicBezTo>
                  <a:pt x="50" y="81"/>
                  <a:pt x="50" y="81"/>
                  <a:pt x="50" y="81"/>
                </a:cubicBezTo>
                <a:lnTo>
                  <a:pt x="56" y="78"/>
                </a:lnTo>
                <a:close/>
                <a:moveTo>
                  <a:pt x="21" y="220"/>
                </a:moveTo>
                <a:cubicBezTo>
                  <a:pt x="21" y="220"/>
                  <a:pt x="17" y="221"/>
                  <a:pt x="17" y="225"/>
                </a:cubicBezTo>
                <a:cubicBezTo>
                  <a:pt x="17" y="229"/>
                  <a:pt x="21" y="232"/>
                  <a:pt x="22" y="232"/>
                </a:cubicBezTo>
                <a:cubicBezTo>
                  <a:pt x="23" y="232"/>
                  <a:pt x="22" y="225"/>
                  <a:pt x="22" y="225"/>
                </a:cubicBezTo>
                <a:cubicBezTo>
                  <a:pt x="22" y="225"/>
                  <a:pt x="25" y="220"/>
                  <a:pt x="21" y="220"/>
                </a:cubicBezTo>
                <a:close/>
                <a:moveTo>
                  <a:pt x="83" y="246"/>
                </a:moveTo>
                <a:cubicBezTo>
                  <a:pt x="80" y="240"/>
                  <a:pt x="80" y="240"/>
                  <a:pt x="80" y="240"/>
                </a:cubicBezTo>
                <a:cubicBezTo>
                  <a:pt x="72" y="234"/>
                  <a:pt x="72" y="234"/>
                  <a:pt x="72" y="234"/>
                </a:cubicBezTo>
                <a:cubicBezTo>
                  <a:pt x="68" y="236"/>
                  <a:pt x="68" y="236"/>
                  <a:pt x="68" y="236"/>
                </a:cubicBezTo>
                <a:cubicBezTo>
                  <a:pt x="68" y="236"/>
                  <a:pt x="71" y="233"/>
                  <a:pt x="72" y="233"/>
                </a:cubicBezTo>
                <a:cubicBezTo>
                  <a:pt x="73" y="232"/>
                  <a:pt x="72" y="229"/>
                  <a:pt x="72" y="229"/>
                </a:cubicBezTo>
                <a:cubicBezTo>
                  <a:pt x="71" y="229"/>
                  <a:pt x="71" y="229"/>
                  <a:pt x="71" y="229"/>
                </a:cubicBezTo>
                <a:cubicBezTo>
                  <a:pt x="76" y="222"/>
                  <a:pt x="76" y="222"/>
                  <a:pt x="76" y="222"/>
                </a:cubicBezTo>
                <a:cubicBezTo>
                  <a:pt x="76" y="222"/>
                  <a:pt x="79" y="222"/>
                  <a:pt x="80" y="221"/>
                </a:cubicBezTo>
                <a:cubicBezTo>
                  <a:pt x="82" y="220"/>
                  <a:pt x="80" y="214"/>
                  <a:pt x="80" y="214"/>
                </a:cubicBezTo>
                <a:cubicBezTo>
                  <a:pt x="77" y="215"/>
                  <a:pt x="77" y="215"/>
                  <a:pt x="77" y="215"/>
                </a:cubicBezTo>
                <a:cubicBezTo>
                  <a:pt x="80" y="214"/>
                  <a:pt x="80" y="214"/>
                  <a:pt x="80" y="214"/>
                </a:cubicBezTo>
                <a:cubicBezTo>
                  <a:pt x="80" y="214"/>
                  <a:pt x="77" y="209"/>
                  <a:pt x="77" y="207"/>
                </a:cubicBezTo>
                <a:cubicBezTo>
                  <a:pt x="77" y="203"/>
                  <a:pt x="80" y="199"/>
                  <a:pt x="80" y="199"/>
                </a:cubicBezTo>
                <a:cubicBezTo>
                  <a:pt x="79" y="195"/>
                  <a:pt x="79" y="195"/>
                  <a:pt x="79" y="195"/>
                </a:cubicBezTo>
                <a:cubicBezTo>
                  <a:pt x="79" y="195"/>
                  <a:pt x="72" y="197"/>
                  <a:pt x="72" y="195"/>
                </a:cubicBezTo>
                <a:cubicBezTo>
                  <a:pt x="73" y="194"/>
                  <a:pt x="80" y="193"/>
                  <a:pt x="80" y="193"/>
                </a:cubicBezTo>
                <a:cubicBezTo>
                  <a:pt x="91" y="184"/>
                  <a:pt x="91" y="184"/>
                  <a:pt x="91" y="184"/>
                </a:cubicBezTo>
                <a:cubicBezTo>
                  <a:pt x="86" y="184"/>
                  <a:pt x="86" y="184"/>
                  <a:pt x="86" y="184"/>
                </a:cubicBezTo>
                <a:cubicBezTo>
                  <a:pt x="86" y="184"/>
                  <a:pt x="82" y="179"/>
                  <a:pt x="80" y="179"/>
                </a:cubicBezTo>
                <a:cubicBezTo>
                  <a:pt x="76" y="178"/>
                  <a:pt x="76" y="178"/>
                  <a:pt x="76" y="178"/>
                </a:cubicBezTo>
                <a:cubicBezTo>
                  <a:pt x="76" y="178"/>
                  <a:pt x="77" y="176"/>
                  <a:pt x="80" y="176"/>
                </a:cubicBezTo>
                <a:cubicBezTo>
                  <a:pt x="82" y="176"/>
                  <a:pt x="88" y="180"/>
                  <a:pt x="92" y="179"/>
                </a:cubicBezTo>
                <a:cubicBezTo>
                  <a:pt x="96" y="178"/>
                  <a:pt x="99" y="172"/>
                  <a:pt x="99" y="172"/>
                </a:cubicBezTo>
                <a:cubicBezTo>
                  <a:pt x="99" y="168"/>
                  <a:pt x="99" y="168"/>
                  <a:pt x="99" y="168"/>
                </a:cubicBezTo>
                <a:cubicBezTo>
                  <a:pt x="99" y="167"/>
                  <a:pt x="91" y="164"/>
                  <a:pt x="91" y="164"/>
                </a:cubicBezTo>
                <a:cubicBezTo>
                  <a:pt x="91" y="162"/>
                  <a:pt x="95" y="164"/>
                  <a:pt x="95" y="164"/>
                </a:cubicBezTo>
                <a:cubicBezTo>
                  <a:pt x="99" y="162"/>
                  <a:pt x="99" y="162"/>
                  <a:pt x="99" y="162"/>
                </a:cubicBezTo>
                <a:cubicBezTo>
                  <a:pt x="104" y="162"/>
                  <a:pt x="104" y="162"/>
                  <a:pt x="104" y="162"/>
                </a:cubicBezTo>
                <a:cubicBezTo>
                  <a:pt x="107" y="166"/>
                  <a:pt x="107" y="166"/>
                  <a:pt x="107" y="166"/>
                </a:cubicBezTo>
                <a:cubicBezTo>
                  <a:pt x="109" y="166"/>
                  <a:pt x="109" y="166"/>
                  <a:pt x="109" y="166"/>
                </a:cubicBezTo>
                <a:cubicBezTo>
                  <a:pt x="109" y="166"/>
                  <a:pt x="110" y="160"/>
                  <a:pt x="110" y="159"/>
                </a:cubicBezTo>
                <a:cubicBezTo>
                  <a:pt x="111" y="157"/>
                  <a:pt x="113" y="156"/>
                  <a:pt x="113" y="156"/>
                </a:cubicBezTo>
                <a:cubicBezTo>
                  <a:pt x="113" y="148"/>
                  <a:pt x="113" y="148"/>
                  <a:pt x="113" y="148"/>
                </a:cubicBezTo>
                <a:cubicBezTo>
                  <a:pt x="113" y="147"/>
                  <a:pt x="110" y="140"/>
                  <a:pt x="110" y="139"/>
                </a:cubicBezTo>
                <a:cubicBezTo>
                  <a:pt x="110" y="137"/>
                  <a:pt x="118" y="128"/>
                  <a:pt x="121" y="128"/>
                </a:cubicBezTo>
                <a:cubicBezTo>
                  <a:pt x="122" y="128"/>
                  <a:pt x="122" y="131"/>
                  <a:pt x="122" y="131"/>
                </a:cubicBezTo>
                <a:cubicBezTo>
                  <a:pt x="118" y="136"/>
                  <a:pt x="118" y="136"/>
                  <a:pt x="118" y="136"/>
                </a:cubicBezTo>
                <a:cubicBezTo>
                  <a:pt x="118" y="139"/>
                  <a:pt x="118" y="139"/>
                  <a:pt x="118" y="139"/>
                </a:cubicBezTo>
                <a:cubicBezTo>
                  <a:pt x="118" y="139"/>
                  <a:pt x="122" y="137"/>
                  <a:pt x="123" y="137"/>
                </a:cubicBezTo>
                <a:cubicBezTo>
                  <a:pt x="125" y="139"/>
                  <a:pt x="123" y="140"/>
                  <a:pt x="122" y="143"/>
                </a:cubicBezTo>
                <a:cubicBezTo>
                  <a:pt x="121" y="143"/>
                  <a:pt x="125" y="144"/>
                  <a:pt x="126" y="144"/>
                </a:cubicBezTo>
                <a:cubicBezTo>
                  <a:pt x="127" y="143"/>
                  <a:pt x="126" y="137"/>
                  <a:pt x="126" y="137"/>
                </a:cubicBezTo>
                <a:cubicBezTo>
                  <a:pt x="126" y="137"/>
                  <a:pt x="127" y="133"/>
                  <a:pt x="130" y="133"/>
                </a:cubicBezTo>
                <a:cubicBezTo>
                  <a:pt x="132" y="133"/>
                  <a:pt x="133" y="136"/>
                  <a:pt x="132" y="136"/>
                </a:cubicBezTo>
                <a:cubicBezTo>
                  <a:pt x="130" y="137"/>
                  <a:pt x="130" y="139"/>
                  <a:pt x="132" y="140"/>
                </a:cubicBezTo>
                <a:cubicBezTo>
                  <a:pt x="133" y="140"/>
                  <a:pt x="136" y="139"/>
                  <a:pt x="136" y="139"/>
                </a:cubicBezTo>
                <a:cubicBezTo>
                  <a:pt x="136" y="135"/>
                  <a:pt x="136" y="135"/>
                  <a:pt x="136" y="135"/>
                </a:cubicBezTo>
                <a:cubicBezTo>
                  <a:pt x="140" y="131"/>
                  <a:pt x="140" y="131"/>
                  <a:pt x="140" y="131"/>
                </a:cubicBezTo>
                <a:cubicBezTo>
                  <a:pt x="140" y="129"/>
                  <a:pt x="140" y="129"/>
                  <a:pt x="140" y="129"/>
                </a:cubicBezTo>
                <a:cubicBezTo>
                  <a:pt x="145" y="124"/>
                  <a:pt x="145" y="124"/>
                  <a:pt x="145" y="124"/>
                </a:cubicBezTo>
                <a:cubicBezTo>
                  <a:pt x="144" y="116"/>
                  <a:pt x="144" y="116"/>
                  <a:pt x="144" y="116"/>
                </a:cubicBezTo>
                <a:cubicBezTo>
                  <a:pt x="145" y="114"/>
                  <a:pt x="145" y="114"/>
                  <a:pt x="145" y="114"/>
                </a:cubicBezTo>
                <a:cubicBezTo>
                  <a:pt x="145" y="110"/>
                  <a:pt x="145" y="110"/>
                  <a:pt x="145" y="110"/>
                </a:cubicBezTo>
                <a:cubicBezTo>
                  <a:pt x="145" y="108"/>
                  <a:pt x="140" y="105"/>
                  <a:pt x="140" y="105"/>
                </a:cubicBezTo>
                <a:cubicBezTo>
                  <a:pt x="123" y="108"/>
                  <a:pt x="123" y="108"/>
                  <a:pt x="123" y="108"/>
                </a:cubicBezTo>
                <a:cubicBezTo>
                  <a:pt x="118" y="105"/>
                  <a:pt x="118" y="105"/>
                  <a:pt x="118" y="105"/>
                </a:cubicBezTo>
                <a:cubicBezTo>
                  <a:pt x="118" y="105"/>
                  <a:pt x="117" y="101"/>
                  <a:pt x="115" y="101"/>
                </a:cubicBezTo>
                <a:cubicBezTo>
                  <a:pt x="114" y="100"/>
                  <a:pt x="111" y="102"/>
                  <a:pt x="111" y="102"/>
                </a:cubicBezTo>
                <a:cubicBezTo>
                  <a:pt x="111" y="105"/>
                  <a:pt x="111" y="105"/>
                  <a:pt x="111" y="105"/>
                </a:cubicBezTo>
                <a:cubicBezTo>
                  <a:pt x="110" y="102"/>
                  <a:pt x="110" y="102"/>
                  <a:pt x="110" y="102"/>
                </a:cubicBezTo>
                <a:cubicBezTo>
                  <a:pt x="114" y="97"/>
                  <a:pt x="114" y="97"/>
                  <a:pt x="114" y="97"/>
                </a:cubicBezTo>
                <a:cubicBezTo>
                  <a:pt x="115" y="97"/>
                  <a:pt x="115" y="97"/>
                  <a:pt x="115" y="97"/>
                </a:cubicBezTo>
                <a:cubicBezTo>
                  <a:pt x="118" y="93"/>
                  <a:pt x="118" y="93"/>
                  <a:pt x="118" y="93"/>
                </a:cubicBezTo>
                <a:cubicBezTo>
                  <a:pt x="115" y="91"/>
                  <a:pt x="115" y="91"/>
                  <a:pt x="115" y="91"/>
                </a:cubicBezTo>
                <a:cubicBezTo>
                  <a:pt x="117" y="87"/>
                  <a:pt x="117" y="87"/>
                  <a:pt x="117" y="87"/>
                </a:cubicBezTo>
                <a:cubicBezTo>
                  <a:pt x="115" y="85"/>
                  <a:pt x="115" y="85"/>
                  <a:pt x="115" y="85"/>
                </a:cubicBezTo>
                <a:cubicBezTo>
                  <a:pt x="114" y="73"/>
                  <a:pt x="114" y="73"/>
                  <a:pt x="114" y="73"/>
                </a:cubicBezTo>
                <a:cubicBezTo>
                  <a:pt x="115" y="69"/>
                  <a:pt x="115" y="69"/>
                  <a:pt x="115" y="69"/>
                </a:cubicBezTo>
                <a:cubicBezTo>
                  <a:pt x="115" y="67"/>
                  <a:pt x="110" y="67"/>
                  <a:pt x="110" y="67"/>
                </a:cubicBezTo>
                <a:cubicBezTo>
                  <a:pt x="100" y="60"/>
                  <a:pt x="100" y="60"/>
                  <a:pt x="100" y="60"/>
                </a:cubicBezTo>
                <a:cubicBezTo>
                  <a:pt x="98" y="60"/>
                  <a:pt x="98" y="60"/>
                  <a:pt x="98" y="60"/>
                </a:cubicBezTo>
                <a:cubicBezTo>
                  <a:pt x="87" y="62"/>
                  <a:pt x="87" y="62"/>
                  <a:pt x="87" y="62"/>
                </a:cubicBezTo>
                <a:cubicBezTo>
                  <a:pt x="87" y="62"/>
                  <a:pt x="82" y="64"/>
                  <a:pt x="82" y="66"/>
                </a:cubicBezTo>
                <a:cubicBezTo>
                  <a:pt x="80" y="67"/>
                  <a:pt x="77" y="70"/>
                  <a:pt x="76" y="69"/>
                </a:cubicBezTo>
                <a:cubicBezTo>
                  <a:pt x="76" y="67"/>
                  <a:pt x="79" y="66"/>
                  <a:pt x="77" y="64"/>
                </a:cubicBezTo>
                <a:cubicBezTo>
                  <a:pt x="77" y="62"/>
                  <a:pt x="67" y="64"/>
                  <a:pt x="67" y="64"/>
                </a:cubicBezTo>
                <a:cubicBezTo>
                  <a:pt x="59" y="73"/>
                  <a:pt x="59" y="73"/>
                  <a:pt x="59" y="73"/>
                </a:cubicBezTo>
                <a:cubicBezTo>
                  <a:pt x="59" y="73"/>
                  <a:pt x="60" y="83"/>
                  <a:pt x="60" y="85"/>
                </a:cubicBezTo>
                <a:cubicBezTo>
                  <a:pt x="59" y="85"/>
                  <a:pt x="61" y="86"/>
                  <a:pt x="61" y="86"/>
                </a:cubicBezTo>
                <a:cubicBezTo>
                  <a:pt x="61" y="86"/>
                  <a:pt x="61" y="87"/>
                  <a:pt x="60" y="87"/>
                </a:cubicBezTo>
                <a:cubicBezTo>
                  <a:pt x="59" y="89"/>
                  <a:pt x="60" y="91"/>
                  <a:pt x="60" y="91"/>
                </a:cubicBezTo>
                <a:cubicBezTo>
                  <a:pt x="61" y="91"/>
                  <a:pt x="65" y="93"/>
                  <a:pt x="65" y="93"/>
                </a:cubicBezTo>
                <a:cubicBezTo>
                  <a:pt x="65" y="102"/>
                  <a:pt x="65" y="102"/>
                  <a:pt x="65" y="102"/>
                </a:cubicBezTo>
                <a:cubicBezTo>
                  <a:pt x="69" y="102"/>
                  <a:pt x="69" y="102"/>
                  <a:pt x="69" y="102"/>
                </a:cubicBezTo>
                <a:cubicBezTo>
                  <a:pt x="69" y="102"/>
                  <a:pt x="68" y="105"/>
                  <a:pt x="65" y="105"/>
                </a:cubicBezTo>
                <a:cubicBezTo>
                  <a:pt x="61" y="106"/>
                  <a:pt x="61" y="102"/>
                  <a:pt x="61" y="102"/>
                </a:cubicBezTo>
                <a:cubicBezTo>
                  <a:pt x="64" y="97"/>
                  <a:pt x="64" y="97"/>
                  <a:pt x="64" y="97"/>
                </a:cubicBezTo>
                <a:cubicBezTo>
                  <a:pt x="59" y="94"/>
                  <a:pt x="59" y="94"/>
                  <a:pt x="59" y="94"/>
                </a:cubicBezTo>
                <a:cubicBezTo>
                  <a:pt x="59" y="94"/>
                  <a:pt x="56" y="97"/>
                  <a:pt x="54" y="97"/>
                </a:cubicBezTo>
                <a:cubicBezTo>
                  <a:pt x="54" y="102"/>
                  <a:pt x="54" y="102"/>
                  <a:pt x="54" y="102"/>
                </a:cubicBezTo>
                <a:cubicBezTo>
                  <a:pt x="53" y="102"/>
                  <a:pt x="53" y="102"/>
                  <a:pt x="53" y="102"/>
                </a:cubicBezTo>
                <a:cubicBezTo>
                  <a:pt x="52" y="100"/>
                  <a:pt x="52" y="100"/>
                  <a:pt x="52" y="100"/>
                </a:cubicBezTo>
                <a:cubicBezTo>
                  <a:pt x="57" y="90"/>
                  <a:pt x="57" y="90"/>
                  <a:pt x="57" y="90"/>
                </a:cubicBezTo>
                <a:cubicBezTo>
                  <a:pt x="54" y="83"/>
                  <a:pt x="54" y="83"/>
                  <a:pt x="54" y="83"/>
                </a:cubicBezTo>
                <a:cubicBezTo>
                  <a:pt x="48" y="83"/>
                  <a:pt x="48" y="83"/>
                  <a:pt x="48" y="83"/>
                </a:cubicBezTo>
                <a:cubicBezTo>
                  <a:pt x="45" y="83"/>
                  <a:pt x="44" y="86"/>
                  <a:pt x="44" y="89"/>
                </a:cubicBezTo>
                <a:cubicBezTo>
                  <a:pt x="42" y="90"/>
                  <a:pt x="45" y="90"/>
                  <a:pt x="45" y="90"/>
                </a:cubicBezTo>
                <a:cubicBezTo>
                  <a:pt x="41" y="91"/>
                  <a:pt x="41" y="91"/>
                  <a:pt x="41" y="91"/>
                </a:cubicBezTo>
                <a:cubicBezTo>
                  <a:pt x="33" y="101"/>
                  <a:pt x="33" y="101"/>
                  <a:pt x="33" y="101"/>
                </a:cubicBezTo>
                <a:cubicBezTo>
                  <a:pt x="33" y="101"/>
                  <a:pt x="37" y="104"/>
                  <a:pt x="37" y="106"/>
                </a:cubicBezTo>
                <a:cubicBezTo>
                  <a:pt x="37" y="110"/>
                  <a:pt x="30" y="109"/>
                  <a:pt x="30" y="109"/>
                </a:cubicBezTo>
                <a:cubicBezTo>
                  <a:pt x="27" y="102"/>
                  <a:pt x="27" y="102"/>
                  <a:pt x="27" y="102"/>
                </a:cubicBezTo>
                <a:cubicBezTo>
                  <a:pt x="27" y="102"/>
                  <a:pt x="17" y="101"/>
                  <a:pt x="13" y="100"/>
                </a:cubicBezTo>
                <a:cubicBezTo>
                  <a:pt x="8" y="97"/>
                  <a:pt x="10" y="94"/>
                  <a:pt x="10" y="91"/>
                </a:cubicBezTo>
                <a:cubicBezTo>
                  <a:pt x="10" y="90"/>
                  <a:pt x="11" y="89"/>
                  <a:pt x="11" y="89"/>
                </a:cubicBezTo>
                <a:cubicBezTo>
                  <a:pt x="10" y="86"/>
                  <a:pt x="10" y="86"/>
                  <a:pt x="10" y="86"/>
                </a:cubicBezTo>
                <a:cubicBezTo>
                  <a:pt x="7" y="94"/>
                  <a:pt x="7" y="94"/>
                  <a:pt x="7" y="94"/>
                </a:cubicBezTo>
                <a:cubicBezTo>
                  <a:pt x="6" y="100"/>
                  <a:pt x="4" y="114"/>
                  <a:pt x="4" y="114"/>
                </a:cubicBezTo>
                <a:cubicBezTo>
                  <a:pt x="6" y="113"/>
                  <a:pt x="6" y="113"/>
                  <a:pt x="6" y="113"/>
                </a:cubicBezTo>
                <a:cubicBezTo>
                  <a:pt x="13" y="124"/>
                  <a:pt x="13" y="124"/>
                  <a:pt x="13" y="124"/>
                </a:cubicBezTo>
                <a:cubicBezTo>
                  <a:pt x="10" y="124"/>
                  <a:pt x="10" y="124"/>
                  <a:pt x="10" y="124"/>
                </a:cubicBezTo>
                <a:cubicBezTo>
                  <a:pt x="8" y="121"/>
                  <a:pt x="8" y="121"/>
                  <a:pt x="8" y="121"/>
                </a:cubicBezTo>
                <a:cubicBezTo>
                  <a:pt x="6" y="118"/>
                  <a:pt x="6" y="118"/>
                  <a:pt x="6" y="118"/>
                </a:cubicBezTo>
                <a:cubicBezTo>
                  <a:pt x="4" y="129"/>
                  <a:pt x="4" y="129"/>
                  <a:pt x="4" y="129"/>
                </a:cubicBezTo>
                <a:cubicBezTo>
                  <a:pt x="7" y="128"/>
                  <a:pt x="7" y="128"/>
                  <a:pt x="7" y="128"/>
                </a:cubicBezTo>
                <a:cubicBezTo>
                  <a:pt x="10" y="133"/>
                  <a:pt x="10" y="133"/>
                  <a:pt x="10" y="133"/>
                </a:cubicBezTo>
                <a:cubicBezTo>
                  <a:pt x="7" y="135"/>
                  <a:pt x="7" y="135"/>
                  <a:pt x="7" y="135"/>
                </a:cubicBezTo>
                <a:cubicBezTo>
                  <a:pt x="6" y="132"/>
                  <a:pt x="6" y="132"/>
                  <a:pt x="6" y="132"/>
                </a:cubicBezTo>
                <a:cubicBezTo>
                  <a:pt x="3" y="133"/>
                  <a:pt x="3" y="133"/>
                  <a:pt x="3" y="133"/>
                </a:cubicBezTo>
                <a:cubicBezTo>
                  <a:pt x="2" y="148"/>
                  <a:pt x="2" y="148"/>
                  <a:pt x="2" y="148"/>
                </a:cubicBezTo>
                <a:cubicBezTo>
                  <a:pt x="3" y="147"/>
                  <a:pt x="3" y="147"/>
                  <a:pt x="3" y="147"/>
                </a:cubicBezTo>
                <a:cubicBezTo>
                  <a:pt x="6" y="140"/>
                  <a:pt x="6" y="140"/>
                  <a:pt x="6" y="140"/>
                </a:cubicBezTo>
                <a:cubicBezTo>
                  <a:pt x="11" y="144"/>
                  <a:pt x="11" y="144"/>
                  <a:pt x="11" y="144"/>
                </a:cubicBezTo>
                <a:cubicBezTo>
                  <a:pt x="11" y="152"/>
                  <a:pt x="11" y="152"/>
                  <a:pt x="11" y="152"/>
                </a:cubicBezTo>
                <a:cubicBezTo>
                  <a:pt x="11" y="152"/>
                  <a:pt x="17" y="155"/>
                  <a:pt x="15" y="157"/>
                </a:cubicBezTo>
                <a:cubicBezTo>
                  <a:pt x="14" y="160"/>
                  <a:pt x="11" y="164"/>
                  <a:pt x="8" y="162"/>
                </a:cubicBezTo>
                <a:cubicBezTo>
                  <a:pt x="4" y="160"/>
                  <a:pt x="6" y="151"/>
                  <a:pt x="6" y="151"/>
                </a:cubicBezTo>
                <a:cubicBezTo>
                  <a:pt x="4" y="151"/>
                  <a:pt x="4" y="151"/>
                  <a:pt x="4" y="151"/>
                </a:cubicBezTo>
                <a:cubicBezTo>
                  <a:pt x="4" y="151"/>
                  <a:pt x="6" y="164"/>
                  <a:pt x="6" y="167"/>
                </a:cubicBezTo>
                <a:cubicBezTo>
                  <a:pt x="6" y="171"/>
                  <a:pt x="2" y="176"/>
                  <a:pt x="2" y="176"/>
                </a:cubicBezTo>
                <a:cubicBezTo>
                  <a:pt x="3" y="178"/>
                  <a:pt x="3" y="178"/>
                  <a:pt x="3" y="178"/>
                </a:cubicBezTo>
                <a:cubicBezTo>
                  <a:pt x="0" y="189"/>
                  <a:pt x="0" y="189"/>
                  <a:pt x="0" y="189"/>
                </a:cubicBezTo>
                <a:cubicBezTo>
                  <a:pt x="3" y="190"/>
                  <a:pt x="3" y="190"/>
                  <a:pt x="3" y="190"/>
                </a:cubicBezTo>
                <a:cubicBezTo>
                  <a:pt x="10" y="195"/>
                  <a:pt x="10" y="195"/>
                  <a:pt x="10" y="195"/>
                </a:cubicBezTo>
                <a:cubicBezTo>
                  <a:pt x="7" y="186"/>
                  <a:pt x="7" y="186"/>
                  <a:pt x="7" y="186"/>
                </a:cubicBezTo>
                <a:cubicBezTo>
                  <a:pt x="10" y="186"/>
                  <a:pt x="10" y="186"/>
                  <a:pt x="10" y="186"/>
                </a:cubicBezTo>
                <a:cubicBezTo>
                  <a:pt x="13" y="195"/>
                  <a:pt x="13" y="195"/>
                  <a:pt x="13" y="195"/>
                </a:cubicBezTo>
                <a:cubicBezTo>
                  <a:pt x="21" y="198"/>
                  <a:pt x="21" y="198"/>
                  <a:pt x="21" y="198"/>
                </a:cubicBezTo>
                <a:cubicBezTo>
                  <a:pt x="23" y="198"/>
                  <a:pt x="23" y="198"/>
                  <a:pt x="23" y="198"/>
                </a:cubicBezTo>
                <a:cubicBezTo>
                  <a:pt x="29" y="210"/>
                  <a:pt x="29" y="210"/>
                  <a:pt x="29" y="210"/>
                </a:cubicBezTo>
                <a:cubicBezTo>
                  <a:pt x="27" y="214"/>
                  <a:pt x="27" y="214"/>
                  <a:pt x="27" y="214"/>
                </a:cubicBezTo>
                <a:cubicBezTo>
                  <a:pt x="27" y="214"/>
                  <a:pt x="29" y="220"/>
                  <a:pt x="29" y="224"/>
                </a:cubicBezTo>
                <a:cubicBezTo>
                  <a:pt x="29" y="228"/>
                  <a:pt x="25" y="233"/>
                  <a:pt x="25" y="236"/>
                </a:cubicBezTo>
                <a:cubicBezTo>
                  <a:pt x="25" y="238"/>
                  <a:pt x="27" y="240"/>
                  <a:pt x="27" y="241"/>
                </a:cubicBezTo>
                <a:cubicBezTo>
                  <a:pt x="26" y="241"/>
                  <a:pt x="26" y="242"/>
                  <a:pt x="26" y="244"/>
                </a:cubicBezTo>
                <a:cubicBezTo>
                  <a:pt x="27" y="244"/>
                  <a:pt x="29" y="245"/>
                  <a:pt x="30" y="245"/>
                </a:cubicBezTo>
                <a:cubicBezTo>
                  <a:pt x="38" y="244"/>
                  <a:pt x="45" y="246"/>
                  <a:pt x="53" y="249"/>
                </a:cubicBezTo>
                <a:cubicBezTo>
                  <a:pt x="56" y="249"/>
                  <a:pt x="54" y="256"/>
                  <a:pt x="60" y="255"/>
                </a:cubicBezTo>
                <a:cubicBezTo>
                  <a:pt x="64" y="252"/>
                  <a:pt x="65" y="246"/>
                  <a:pt x="67" y="255"/>
                </a:cubicBezTo>
                <a:cubicBezTo>
                  <a:pt x="67" y="255"/>
                  <a:pt x="67" y="253"/>
                  <a:pt x="68" y="253"/>
                </a:cubicBezTo>
                <a:cubicBezTo>
                  <a:pt x="68" y="251"/>
                  <a:pt x="68" y="251"/>
                  <a:pt x="68" y="251"/>
                </a:cubicBezTo>
                <a:cubicBezTo>
                  <a:pt x="73" y="246"/>
                  <a:pt x="73" y="246"/>
                  <a:pt x="73" y="246"/>
                </a:cubicBezTo>
                <a:cubicBezTo>
                  <a:pt x="73" y="246"/>
                  <a:pt x="76" y="244"/>
                  <a:pt x="77" y="244"/>
                </a:cubicBezTo>
                <a:cubicBezTo>
                  <a:pt x="79" y="244"/>
                  <a:pt x="77" y="249"/>
                  <a:pt x="77" y="251"/>
                </a:cubicBezTo>
                <a:cubicBezTo>
                  <a:pt x="77" y="252"/>
                  <a:pt x="80" y="253"/>
                  <a:pt x="83" y="253"/>
                </a:cubicBezTo>
                <a:cubicBezTo>
                  <a:pt x="86" y="252"/>
                  <a:pt x="82" y="251"/>
                  <a:pt x="80" y="249"/>
                </a:cubicBezTo>
                <a:cubicBezTo>
                  <a:pt x="80" y="246"/>
                  <a:pt x="83" y="246"/>
                  <a:pt x="83" y="246"/>
                </a:cubicBezTo>
                <a:close/>
                <a:moveTo>
                  <a:pt x="230" y="175"/>
                </a:moveTo>
                <a:cubicBezTo>
                  <a:pt x="230" y="174"/>
                  <a:pt x="229" y="170"/>
                  <a:pt x="229" y="168"/>
                </a:cubicBezTo>
                <a:cubicBezTo>
                  <a:pt x="226" y="156"/>
                  <a:pt x="226" y="156"/>
                  <a:pt x="226" y="156"/>
                </a:cubicBezTo>
                <a:cubicBezTo>
                  <a:pt x="226" y="156"/>
                  <a:pt x="226" y="151"/>
                  <a:pt x="228" y="149"/>
                </a:cubicBezTo>
                <a:cubicBezTo>
                  <a:pt x="230" y="149"/>
                  <a:pt x="232" y="147"/>
                  <a:pt x="229" y="145"/>
                </a:cubicBezTo>
                <a:cubicBezTo>
                  <a:pt x="226" y="144"/>
                  <a:pt x="213" y="140"/>
                  <a:pt x="213" y="140"/>
                </a:cubicBezTo>
                <a:cubicBezTo>
                  <a:pt x="213" y="140"/>
                  <a:pt x="206" y="145"/>
                  <a:pt x="202" y="148"/>
                </a:cubicBezTo>
                <a:cubicBezTo>
                  <a:pt x="198" y="149"/>
                  <a:pt x="192" y="151"/>
                  <a:pt x="192" y="151"/>
                </a:cubicBezTo>
                <a:cubicBezTo>
                  <a:pt x="192" y="153"/>
                  <a:pt x="192" y="153"/>
                  <a:pt x="192" y="153"/>
                </a:cubicBezTo>
                <a:cubicBezTo>
                  <a:pt x="192" y="153"/>
                  <a:pt x="199" y="152"/>
                  <a:pt x="200" y="153"/>
                </a:cubicBezTo>
                <a:cubicBezTo>
                  <a:pt x="202" y="156"/>
                  <a:pt x="202" y="162"/>
                  <a:pt x="202" y="162"/>
                </a:cubicBezTo>
                <a:cubicBezTo>
                  <a:pt x="205" y="170"/>
                  <a:pt x="205" y="170"/>
                  <a:pt x="205" y="170"/>
                </a:cubicBezTo>
                <a:cubicBezTo>
                  <a:pt x="203" y="176"/>
                  <a:pt x="203" y="176"/>
                  <a:pt x="203" y="176"/>
                </a:cubicBezTo>
                <a:cubicBezTo>
                  <a:pt x="205" y="179"/>
                  <a:pt x="205" y="179"/>
                  <a:pt x="205" y="179"/>
                </a:cubicBezTo>
                <a:cubicBezTo>
                  <a:pt x="200" y="178"/>
                  <a:pt x="200" y="178"/>
                  <a:pt x="200" y="178"/>
                </a:cubicBezTo>
                <a:cubicBezTo>
                  <a:pt x="194" y="179"/>
                  <a:pt x="194" y="179"/>
                  <a:pt x="194" y="179"/>
                </a:cubicBezTo>
                <a:cubicBezTo>
                  <a:pt x="198" y="174"/>
                  <a:pt x="198" y="174"/>
                  <a:pt x="198" y="174"/>
                </a:cubicBezTo>
                <a:cubicBezTo>
                  <a:pt x="202" y="174"/>
                  <a:pt x="202" y="174"/>
                  <a:pt x="202" y="174"/>
                </a:cubicBezTo>
                <a:cubicBezTo>
                  <a:pt x="202" y="172"/>
                  <a:pt x="202" y="168"/>
                  <a:pt x="200" y="167"/>
                </a:cubicBezTo>
                <a:cubicBezTo>
                  <a:pt x="200" y="157"/>
                  <a:pt x="200" y="157"/>
                  <a:pt x="200" y="157"/>
                </a:cubicBezTo>
                <a:cubicBezTo>
                  <a:pt x="200" y="157"/>
                  <a:pt x="198" y="155"/>
                  <a:pt x="196" y="156"/>
                </a:cubicBezTo>
                <a:cubicBezTo>
                  <a:pt x="192" y="157"/>
                  <a:pt x="196" y="164"/>
                  <a:pt x="196" y="164"/>
                </a:cubicBezTo>
                <a:cubicBezTo>
                  <a:pt x="196" y="164"/>
                  <a:pt x="192" y="166"/>
                  <a:pt x="192" y="168"/>
                </a:cubicBezTo>
                <a:cubicBezTo>
                  <a:pt x="192" y="175"/>
                  <a:pt x="192" y="175"/>
                  <a:pt x="192" y="175"/>
                </a:cubicBezTo>
                <a:cubicBezTo>
                  <a:pt x="188" y="180"/>
                  <a:pt x="188" y="180"/>
                  <a:pt x="188" y="180"/>
                </a:cubicBezTo>
                <a:cubicBezTo>
                  <a:pt x="190" y="175"/>
                  <a:pt x="190" y="175"/>
                  <a:pt x="190" y="175"/>
                </a:cubicBezTo>
                <a:cubicBezTo>
                  <a:pt x="183" y="175"/>
                  <a:pt x="183" y="175"/>
                  <a:pt x="183" y="175"/>
                </a:cubicBezTo>
                <a:cubicBezTo>
                  <a:pt x="187" y="172"/>
                  <a:pt x="187" y="172"/>
                  <a:pt x="187" y="172"/>
                </a:cubicBezTo>
                <a:cubicBezTo>
                  <a:pt x="184" y="168"/>
                  <a:pt x="184" y="168"/>
                  <a:pt x="184" y="168"/>
                </a:cubicBezTo>
                <a:cubicBezTo>
                  <a:pt x="180" y="168"/>
                  <a:pt x="180" y="168"/>
                  <a:pt x="180" y="168"/>
                </a:cubicBezTo>
                <a:cubicBezTo>
                  <a:pt x="180" y="168"/>
                  <a:pt x="186" y="164"/>
                  <a:pt x="186" y="162"/>
                </a:cubicBezTo>
                <a:cubicBezTo>
                  <a:pt x="186" y="159"/>
                  <a:pt x="186" y="157"/>
                  <a:pt x="187" y="156"/>
                </a:cubicBezTo>
                <a:cubicBezTo>
                  <a:pt x="188" y="156"/>
                  <a:pt x="190" y="153"/>
                  <a:pt x="190" y="153"/>
                </a:cubicBezTo>
                <a:cubicBezTo>
                  <a:pt x="188" y="152"/>
                  <a:pt x="188" y="152"/>
                  <a:pt x="188" y="152"/>
                </a:cubicBezTo>
                <a:cubicBezTo>
                  <a:pt x="188" y="152"/>
                  <a:pt x="178" y="155"/>
                  <a:pt x="175" y="153"/>
                </a:cubicBezTo>
                <a:cubicBezTo>
                  <a:pt x="169" y="152"/>
                  <a:pt x="163" y="148"/>
                  <a:pt x="163" y="148"/>
                </a:cubicBezTo>
                <a:cubicBezTo>
                  <a:pt x="164" y="152"/>
                  <a:pt x="164" y="152"/>
                  <a:pt x="164" y="152"/>
                </a:cubicBezTo>
                <a:cubicBezTo>
                  <a:pt x="164" y="152"/>
                  <a:pt x="172" y="155"/>
                  <a:pt x="176" y="157"/>
                </a:cubicBezTo>
                <a:cubicBezTo>
                  <a:pt x="178" y="160"/>
                  <a:pt x="167" y="164"/>
                  <a:pt x="167" y="164"/>
                </a:cubicBezTo>
                <a:cubicBezTo>
                  <a:pt x="167" y="164"/>
                  <a:pt x="167" y="171"/>
                  <a:pt x="164" y="172"/>
                </a:cubicBezTo>
                <a:cubicBezTo>
                  <a:pt x="161" y="174"/>
                  <a:pt x="156" y="171"/>
                  <a:pt x="156" y="171"/>
                </a:cubicBezTo>
                <a:cubicBezTo>
                  <a:pt x="153" y="174"/>
                  <a:pt x="153" y="174"/>
                  <a:pt x="153" y="174"/>
                </a:cubicBezTo>
                <a:cubicBezTo>
                  <a:pt x="148" y="172"/>
                  <a:pt x="148" y="172"/>
                  <a:pt x="148" y="172"/>
                </a:cubicBezTo>
                <a:cubicBezTo>
                  <a:pt x="142" y="172"/>
                  <a:pt x="142" y="172"/>
                  <a:pt x="142" y="172"/>
                </a:cubicBezTo>
                <a:cubicBezTo>
                  <a:pt x="142" y="175"/>
                  <a:pt x="142" y="175"/>
                  <a:pt x="142" y="175"/>
                </a:cubicBezTo>
                <a:cubicBezTo>
                  <a:pt x="146" y="176"/>
                  <a:pt x="146" y="176"/>
                  <a:pt x="146" y="176"/>
                </a:cubicBezTo>
                <a:cubicBezTo>
                  <a:pt x="149" y="178"/>
                  <a:pt x="149" y="178"/>
                  <a:pt x="149" y="178"/>
                </a:cubicBezTo>
                <a:cubicBezTo>
                  <a:pt x="145" y="178"/>
                  <a:pt x="145" y="178"/>
                  <a:pt x="145" y="178"/>
                </a:cubicBezTo>
                <a:cubicBezTo>
                  <a:pt x="145" y="180"/>
                  <a:pt x="145" y="180"/>
                  <a:pt x="145" y="180"/>
                </a:cubicBezTo>
                <a:cubicBezTo>
                  <a:pt x="148" y="180"/>
                  <a:pt x="148" y="180"/>
                  <a:pt x="148" y="180"/>
                </a:cubicBezTo>
                <a:cubicBezTo>
                  <a:pt x="156" y="186"/>
                  <a:pt x="156" y="186"/>
                  <a:pt x="156" y="186"/>
                </a:cubicBezTo>
                <a:cubicBezTo>
                  <a:pt x="156" y="190"/>
                  <a:pt x="156" y="190"/>
                  <a:pt x="156" y="190"/>
                </a:cubicBezTo>
                <a:cubicBezTo>
                  <a:pt x="153" y="191"/>
                  <a:pt x="153" y="191"/>
                  <a:pt x="153" y="191"/>
                </a:cubicBezTo>
                <a:cubicBezTo>
                  <a:pt x="155" y="194"/>
                  <a:pt x="155" y="194"/>
                  <a:pt x="155" y="194"/>
                </a:cubicBezTo>
                <a:cubicBezTo>
                  <a:pt x="159" y="195"/>
                  <a:pt x="159" y="195"/>
                  <a:pt x="159" y="195"/>
                </a:cubicBezTo>
                <a:cubicBezTo>
                  <a:pt x="159" y="203"/>
                  <a:pt x="159" y="203"/>
                  <a:pt x="159" y="203"/>
                </a:cubicBezTo>
                <a:cubicBezTo>
                  <a:pt x="153" y="209"/>
                  <a:pt x="153" y="209"/>
                  <a:pt x="153" y="209"/>
                </a:cubicBezTo>
                <a:cubicBezTo>
                  <a:pt x="164" y="220"/>
                  <a:pt x="164" y="220"/>
                  <a:pt x="164" y="220"/>
                </a:cubicBezTo>
                <a:cubicBezTo>
                  <a:pt x="164" y="220"/>
                  <a:pt x="169" y="218"/>
                  <a:pt x="172" y="218"/>
                </a:cubicBezTo>
                <a:cubicBezTo>
                  <a:pt x="175" y="218"/>
                  <a:pt x="176" y="222"/>
                  <a:pt x="179" y="221"/>
                </a:cubicBezTo>
                <a:cubicBezTo>
                  <a:pt x="182" y="221"/>
                  <a:pt x="183" y="217"/>
                  <a:pt x="186" y="218"/>
                </a:cubicBezTo>
                <a:cubicBezTo>
                  <a:pt x="187" y="221"/>
                  <a:pt x="186" y="224"/>
                  <a:pt x="186" y="224"/>
                </a:cubicBezTo>
                <a:cubicBezTo>
                  <a:pt x="188" y="224"/>
                  <a:pt x="188" y="224"/>
                  <a:pt x="188" y="224"/>
                </a:cubicBezTo>
                <a:cubicBezTo>
                  <a:pt x="186" y="228"/>
                  <a:pt x="186" y="228"/>
                  <a:pt x="186" y="228"/>
                </a:cubicBezTo>
                <a:cubicBezTo>
                  <a:pt x="187" y="230"/>
                  <a:pt x="187" y="230"/>
                  <a:pt x="187" y="230"/>
                </a:cubicBezTo>
                <a:cubicBezTo>
                  <a:pt x="188" y="230"/>
                  <a:pt x="188" y="230"/>
                  <a:pt x="188" y="230"/>
                </a:cubicBezTo>
                <a:cubicBezTo>
                  <a:pt x="188" y="233"/>
                  <a:pt x="188" y="233"/>
                  <a:pt x="188" y="233"/>
                </a:cubicBezTo>
                <a:cubicBezTo>
                  <a:pt x="182" y="230"/>
                  <a:pt x="182" y="230"/>
                  <a:pt x="182" y="230"/>
                </a:cubicBezTo>
                <a:cubicBezTo>
                  <a:pt x="182" y="232"/>
                  <a:pt x="182" y="232"/>
                  <a:pt x="182" y="232"/>
                </a:cubicBezTo>
                <a:cubicBezTo>
                  <a:pt x="192" y="238"/>
                  <a:pt x="192" y="238"/>
                  <a:pt x="192" y="238"/>
                </a:cubicBezTo>
                <a:cubicBezTo>
                  <a:pt x="199" y="237"/>
                  <a:pt x="199" y="237"/>
                  <a:pt x="199" y="237"/>
                </a:cubicBezTo>
                <a:cubicBezTo>
                  <a:pt x="202" y="241"/>
                  <a:pt x="202" y="241"/>
                  <a:pt x="202" y="241"/>
                </a:cubicBezTo>
                <a:cubicBezTo>
                  <a:pt x="209" y="238"/>
                  <a:pt x="209" y="238"/>
                  <a:pt x="209" y="238"/>
                </a:cubicBezTo>
                <a:cubicBezTo>
                  <a:pt x="209" y="238"/>
                  <a:pt x="205" y="236"/>
                  <a:pt x="207" y="234"/>
                </a:cubicBezTo>
                <a:cubicBezTo>
                  <a:pt x="209" y="233"/>
                  <a:pt x="211" y="230"/>
                  <a:pt x="209" y="229"/>
                </a:cubicBezTo>
                <a:cubicBezTo>
                  <a:pt x="205" y="229"/>
                  <a:pt x="200" y="229"/>
                  <a:pt x="200" y="225"/>
                </a:cubicBezTo>
                <a:cubicBezTo>
                  <a:pt x="202" y="224"/>
                  <a:pt x="210" y="217"/>
                  <a:pt x="214" y="217"/>
                </a:cubicBezTo>
                <a:cubicBezTo>
                  <a:pt x="218" y="217"/>
                  <a:pt x="222" y="217"/>
                  <a:pt x="223" y="213"/>
                </a:cubicBezTo>
                <a:cubicBezTo>
                  <a:pt x="223" y="209"/>
                  <a:pt x="219" y="202"/>
                  <a:pt x="215" y="202"/>
                </a:cubicBezTo>
                <a:cubicBezTo>
                  <a:pt x="213" y="201"/>
                  <a:pt x="207" y="199"/>
                  <a:pt x="209" y="198"/>
                </a:cubicBezTo>
                <a:cubicBezTo>
                  <a:pt x="210" y="197"/>
                  <a:pt x="210" y="191"/>
                  <a:pt x="210" y="191"/>
                </a:cubicBezTo>
                <a:cubicBezTo>
                  <a:pt x="210" y="191"/>
                  <a:pt x="213" y="186"/>
                  <a:pt x="214" y="186"/>
                </a:cubicBezTo>
                <a:cubicBezTo>
                  <a:pt x="215" y="184"/>
                  <a:pt x="222" y="184"/>
                  <a:pt x="222" y="184"/>
                </a:cubicBezTo>
                <a:cubicBezTo>
                  <a:pt x="222" y="184"/>
                  <a:pt x="223" y="179"/>
                  <a:pt x="225" y="180"/>
                </a:cubicBezTo>
                <a:cubicBezTo>
                  <a:pt x="228" y="180"/>
                  <a:pt x="225" y="180"/>
                  <a:pt x="225" y="184"/>
                </a:cubicBezTo>
                <a:cubicBezTo>
                  <a:pt x="225" y="186"/>
                  <a:pt x="226" y="193"/>
                  <a:pt x="229" y="191"/>
                </a:cubicBezTo>
                <a:cubicBezTo>
                  <a:pt x="232" y="190"/>
                  <a:pt x="234" y="186"/>
                  <a:pt x="234" y="186"/>
                </a:cubicBezTo>
                <a:cubicBezTo>
                  <a:pt x="234" y="186"/>
                  <a:pt x="232" y="175"/>
                  <a:pt x="230" y="175"/>
                </a:cubicBezTo>
                <a:close/>
                <a:moveTo>
                  <a:pt x="15" y="199"/>
                </a:moveTo>
                <a:cubicBezTo>
                  <a:pt x="13" y="197"/>
                  <a:pt x="13" y="197"/>
                  <a:pt x="13" y="197"/>
                </a:cubicBezTo>
                <a:cubicBezTo>
                  <a:pt x="13" y="201"/>
                  <a:pt x="13" y="201"/>
                  <a:pt x="13" y="201"/>
                </a:cubicBezTo>
                <a:cubicBezTo>
                  <a:pt x="14" y="203"/>
                  <a:pt x="14" y="203"/>
                  <a:pt x="14" y="203"/>
                </a:cubicBezTo>
                <a:cubicBezTo>
                  <a:pt x="15" y="209"/>
                  <a:pt x="15" y="209"/>
                  <a:pt x="15" y="209"/>
                </a:cubicBezTo>
                <a:cubicBezTo>
                  <a:pt x="17" y="203"/>
                  <a:pt x="17" y="203"/>
                  <a:pt x="17" y="203"/>
                </a:cubicBezTo>
                <a:cubicBezTo>
                  <a:pt x="17" y="199"/>
                  <a:pt x="15" y="199"/>
                  <a:pt x="15" y="199"/>
                </a:cubicBezTo>
                <a:close/>
                <a:moveTo>
                  <a:pt x="361" y="224"/>
                </a:moveTo>
                <a:cubicBezTo>
                  <a:pt x="353" y="218"/>
                  <a:pt x="353" y="218"/>
                  <a:pt x="353" y="218"/>
                </a:cubicBezTo>
                <a:cubicBezTo>
                  <a:pt x="347" y="217"/>
                  <a:pt x="347" y="217"/>
                  <a:pt x="347" y="217"/>
                </a:cubicBezTo>
                <a:cubicBezTo>
                  <a:pt x="341" y="210"/>
                  <a:pt x="341" y="210"/>
                  <a:pt x="341" y="210"/>
                </a:cubicBezTo>
                <a:cubicBezTo>
                  <a:pt x="337" y="217"/>
                  <a:pt x="337" y="217"/>
                  <a:pt x="337" y="217"/>
                </a:cubicBezTo>
                <a:cubicBezTo>
                  <a:pt x="337" y="217"/>
                  <a:pt x="340" y="218"/>
                  <a:pt x="338" y="221"/>
                </a:cubicBezTo>
                <a:cubicBezTo>
                  <a:pt x="338" y="224"/>
                  <a:pt x="337" y="228"/>
                  <a:pt x="337" y="228"/>
                </a:cubicBezTo>
                <a:cubicBezTo>
                  <a:pt x="357" y="236"/>
                  <a:pt x="357" y="236"/>
                  <a:pt x="357" y="236"/>
                </a:cubicBezTo>
                <a:cubicBezTo>
                  <a:pt x="359" y="234"/>
                  <a:pt x="359" y="234"/>
                  <a:pt x="359" y="234"/>
                </a:cubicBezTo>
                <a:cubicBezTo>
                  <a:pt x="359" y="230"/>
                  <a:pt x="359" y="230"/>
                  <a:pt x="359" y="230"/>
                </a:cubicBezTo>
                <a:cubicBezTo>
                  <a:pt x="363" y="229"/>
                  <a:pt x="363" y="229"/>
                  <a:pt x="363" y="229"/>
                </a:cubicBezTo>
                <a:lnTo>
                  <a:pt x="361" y="224"/>
                </a:lnTo>
                <a:close/>
                <a:moveTo>
                  <a:pt x="236" y="180"/>
                </a:moveTo>
                <a:cubicBezTo>
                  <a:pt x="237" y="186"/>
                  <a:pt x="241" y="186"/>
                  <a:pt x="238" y="180"/>
                </a:cubicBezTo>
                <a:cubicBezTo>
                  <a:pt x="238" y="176"/>
                  <a:pt x="236" y="180"/>
                  <a:pt x="236" y="180"/>
                </a:cubicBezTo>
                <a:close/>
                <a:moveTo>
                  <a:pt x="178" y="93"/>
                </a:moveTo>
                <a:cubicBezTo>
                  <a:pt x="182" y="91"/>
                  <a:pt x="184" y="87"/>
                  <a:pt x="184" y="87"/>
                </a:cubicBezTo>
                <a:cubicBezTo>
                  <a:pt x="175" y="87"/>
                  <a:pt x="175" y="87"/>
                  <a:pt x="175" y="87"/>
                </a:cubicBezTo>
                <a:cubicBezTo>
                  <a:pt x="175" y="87"/>
                  <a:pt x="175" y="93"/>
                  <a:pt x="178" y="93"/>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65" name="Freeform 14"/>
          <p:cNvSpPr>
            <a:spLocks noEditPoints="1"/>
          </p:cNvSpPr>
          <p:nvPr/>
        </p:nvSpPr>
        <p:spPr bwMode="auto">
          <a:xfrm>
            <a:off x="4292243" y="3154911"/>
            <a:ext cx="290227" cy="222034"/>
          </a:xfrm>
          <a:custGeom>
            <a:avLst/>
            <a:gdLst>
              <a:gd name="T0" fmla="*/ 193 w 366"/>
              <a:gd name="T1" fmla="*/ 245 h 280"/>
              <a:gd name="T2" fmla="*/ 221 w 366"/>
              <a:gd name="T3" fmla="*/ 236 h 280"/>
              <a:gd name="T4" fmla="*/ 220 w 366"/>
              <a:gd name="T5" fmla="*/ 244 h 280"/>
              <a:gd name="T6" fmla="*/ 116 w 366"/>
              <a:gd name="T7" fmla="*/ 251 h 280"/>
              <a:gd name="T8" fmla="*/ 126 w 366"/>
              <a:gd name="T9" fmla="*/ 254 h 280"/>
              <a:gd name="T10" fmla="*/ 134 w 366"/>
              <a:gd name="T11" fmla="*/ 245 h 280"/>
              <a:gd name="T12" fmla="*/ 119 w 366"/>
              <a:gd name="T13" fmla="*/ 243 h 280"/>
              <a:gd name="T14" fmla="*/ 89 w 366"/>
              <a:gd name="T15" fmla="*/ 244 h 280"/>
              <a:gd name="T16" fmla="*/ 92 w 366"/>
              <a:gd name="T17" fmla="*/ 244 h 280"/>
              <a:gd name="T18" fmla="*/ 137 w 366"/>
              <a:gd name="T19" fmla="*/ 202 h 280"/>
              <a:gd name="T20" fmla="*/ 90 w 366"/>
              <a:gd name="T21" fmla="*/ 210 h 280"/>
              <a:gd name="T22" fmla="*/ 115 w 366"/>
              <a:gd name="T23" fmla="*/ 188 h 280"/>
              <a:gd name="T24" fmla="*/ 124 w 366"/>
              <a:gd name="T25" fmla="*/ 233 h 280"/>
              <a:gd name="T26" fmla="*/ 126 w 366"/>
              <a:gd name="T27" fmla="*/ 154 h 280"/>
              <a:gd name="T28" fmla="*/ 146 w 366"/>
              <a:gd name="T29" fmla="*/ 253 h 280"/>
              <a:gd name="T30" fmla="*/ 166 w 366"/>
              <a:gd name="T31" fmla="*/ 265 h 280"/>
              <a:gd name="T32" fmla="*/ 25 w 366"/>
              <a:gd name="T33" fmla="*/ 92 h 280"/>
              <a:gd name="T34" fmla="*/ 99 w 366"/>
              <a:gd name="T35" fmla="*/ 61 h 280"/>
              <a:gd name="T36" fmla="*/ 87 w 366"/>
              <a:gd name="T37" fmla="*/ 40 h 280"/>
              <a:gd name="T38" fmla="*/ 88 w 366"/>
              <a:gd name="T39" fmla="*/ 41 h 280"/>
              <a:gd name="T40" fmla="*/ 116 w 366"/>
              <a:gd name="T41" fmla="*/ 65 h 280"/>
              <a:gd name="T42" fmla="*/ 30 w 366"/>
              <a:gd name="T43" fmla="*/ 76 h 280"/>
              <a:gd name="T44" fmla="*/ 32 w 366"/>
              <a:gd name="T45" fmla="*/ 96 h 280"/>
              <a:gd name="T46" fmla="*/ 40 w 366"/>
              <a:gd name="T47" fmla="*/ 91 h 280"/>
              <a:gd name="T48" fmla="*/ 44 w 366"/>
              <a:gd name="T49" fmla="*/ 75 h 280"/>
              <a:gd name="T50" fmla="*/ 152 w 366"/>
              <a:gd name="T51" fmla="*/ 157 h 280"/>
              <a:gd name="T52" fmla="*/ 144 w 366"/>
              <a:gd name="T53" fmla="*/ 43 h 280"/>
              <a:gd name="T54" fmla="*/ 25 w 366"/>
              <a:gd name="T55" fmla="*/ 232 h 280"/>
              <a:gd name="T56" fmla="*/ 74 w 366"/>
              <a:gd name="T57" fmla="*/ 236 h 280"/>
              <a:gd name="T58" fmla="*/ 83 w 366"/>
              <a:gd name="T59" fmla="*/ 180 h 280"/>
              <a:gd name="T60" fmla="*/ 111 w 366"/>
              <a:gd name="T61" fmla="*/ 161 h 280"/>
              <a:gd name="T62" fmla="*/ 128 w 366"/>
              <a:gd name="T63" fmla="*/ 147 h 280"/>
              <a:gd name="T64" fmla="*/ 118 w 366"/>
              <a:gd name="T65" fmla="*/ 102 h 280"/>
              <a:gd name="T66" fmla="*/ 79 w 366"/>
              <a:gd name="T67" fmla="*/ 71 h 280"/>
              <a:gd name="T68" fmla="*/ 64 w 366"/>
              <a:gd name="T69" fmla="*/ 106 h 280"/>
              <a:gd name="T70" fmla="*/ 12 w 366"/>
              <a:gd name="T71" fmla="*/ 98 h 280"/>
              <a:gd name="T72" fmla="*/ 11 w 366"/>
              <a:gd name="T73" fmla="*/ 162 h 280"/>
              <a:gd name="T74" fmla="*/ 31 w 366"/>
              <a:gd name="T75" fmla="*/ 249 h 280"/>
              <a:gd name="T76" fmla="*/ 78 w 366"/>
              <a:gd name="T77" fmla="*/ 247 h 280"/>
              <a:gd name="T78" fmla="*/ 80 w 366"/>
              <a:gd name="T79" fmla="*/ 252 h 280"/>
              <a:gd name="T80" fmla="*/ 31 w 366"/>
              <a:gd name="T81" fmla="*/ 213 h 280"/>
              <a:gd name="T82" fmla="*/ 7 w 366"/>
              <a:gd name="T83" fmla="*/ 139 h 280"/>
              <a:gd name="T84" fmla="*/ 45 w 366"/>
              <a:gd name="T85" fmla="*/ 91 h 280"/>
              <a:gd name="T86" fmla="*/ 62 w 366"/>
              <a:gd name="T87" fmla="*/ 90 h 280"/>
              <a:gd name="T88" fmla="*/ 76 w 366"/>
              <a:gd name="T89" fmla="*/ 71 h 280"/>
              <a:gd name="T90" fmla="*/ 114 w 366"/>
              <a:gd name="T91" fmla="*/ 104 h 280"/>
              <a:gd name="T92" fmla="*/ 131 w 366"/>
              <a:gd name="T93" fmla="*/ 134 h 280"/>
              <a:gd name="T94" fmla="*/ 110 w 366"/>
              <a:gd name="T95" fmla="*/ 140 h 280"/>
              <a:gd name="T96" fmla="*/ 81 w 366"/>
              <a:gd name="T97" fmla="*/ 183 h 280"/>
              <a:gd name="T98" fmla="*/ 81 w 366"/>
              <a:gd name="T99" fmla="*/ 242 h 280"/>
              <a:gd name="T100" fmla="*/ 199 w 366"/>
              <a:gd name="T101" fmla="*/ 177 h 280"/>
              <a:gd name="T102" fmla="*/ 177 w 366"/>
              <a:gd name="T103" fmla="*/ 159 h 280"/>
              <a:gd name="T104" fmla="*/ 153 w 366"/>
              <a:gd name="T105" fmla="*/ 210 h 280"/>
              <a:gd name="T106" fmla="*/ 209 w 366"/>
              <a:gd name="T107" fmla="*/ 238 h 280"/>
              <a:gd name="T108" fmla="*/ 225 w 366"/>
              <a:gd name="T109" fmla="*/ 183 h 280"/>
              <a:gd name="T110" fmla="*/ 229 w 366"/>
              <a:gd name="T111" fmla="*/ 192 h 280"/>
              <a:gd name="T112" fmla="*/ 206 w 366"/>
              <a:gd name="T113" fmla="*/ 238 h 280"/>
              <a:gd name="T114" fmla="*/ 158 w 366"/>
              <a:gd name="T115" fmla="*/ 187 h 280"/>
              <a:gd name="T116" fmla="*/ 185 w 366"/>
              <a:gd name="T117" fmla="*/ 160 h 280"/>
              <a:gd name="T118" fmla="*/ 209 w 366"/>
              <a:gd name="T119" fmla="*/ 184 h 280"/>
              <a:gd name="T120" fmla="*/ 16 w 366"/>
              <a:gd name="T121" fmla="*/ 203 h 280"/>
              <a:gd name="T122" fmla="*/ 358 w 366"/>
              <a:gd name="T123" fmla="*/ 233 h 280"/>
              <a:gd name="T124" fmla="*/ 238 w 366"/>
              <a:gd name="T125" fmla="*/ 182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6" h="280">
                <a:moveTo>
                  <a:pt x="195" y="246"/>
                </a:moveTo>
                <a:cubicBezTo>
                  <a:pt x="196" y="245"/>
                  <a:pt x="196" y="245"/>
                  <a:pt x="196" y="245"/>
                </a:cubicBezTo>
                <a:cubicBezTo>
                  <a:pt x="195" y="242"/>
                  <a:pt x="195" y="242"/>
                  <a:pt x="195" y="242"/>
                </a:cubicBezTo>
                <a:cubicBezTo>
                  <a:pt x="194" y="242"/>
                  <a:pt x="194" y="242"/>
                  <a:pt x="194" y="242"/>
                </a:cubicBezTo>
                <a:cubicBezTo>
                  <a:pt x="194" y="242"/>
                  <a:pt x="194" y="242"/>
                  <a:pt x="194" y="242"/>
                </a:cubicBezTo>
                <a:cubicBezTo>
                  <a:pt x="194" y="242"/>
                  <a:pt x="191" y="241"/>
                  <a:pt x="189" y="241"/>
                </a:cubicBezTo>
                <a:cubicBezTo>
                  <a:pt x="188" y="241"/>
                  <a:pt x="188" y="241"/>
                  <a:pt x="187" y="241"/>
                </a:cubicBezTo>
                <a:cubicBezTo>
                  <a:pt x="187" y="241"/>
                  <a:pt x="186" y="241"/>
                  <a:pt x="186" y="242"/>
                </a:cubicBezTo>
                <a:cubicBezTo>
                  <a:pt x="185" y="243"/>
                  <a:pt x="185" y="243"/>
                  <a:pt x="185" y="243"/>
                </a:cubicBezTo>
                <a:cubicBezTo>
                  <a:pt x="185" y="243"/>
                  <a:pt x="185" y="243"/>
                  <a:pt x="185" y="243"/>
                </a:cubicBezTo>
                <a:cubicBezTo>
                  <a:pt x="185" y="243"/>
                  <a:pt x="185" y="245"/>
                  <a:pt x="186" y="248"/>
                </a:cubicBezTo>
                <a:cubicBezTo>
                  <a:pt x="187" y="250"/>
                  <a:pt x="188" y="253"/>
                  <a:pt x="190" y="255"/>
                </a:cubicBezTo>
                <a:cubicBezTo>
                  <a:pt x="191" y="254"/>
                  <a:pt x="191" y="254"/>
                  <a:pt x="191" y="254"/>
                </a:cubicBezTo>
                <a:cubicBezTo>
                  <a:pt x="189" y="255"/>
                  <a:pt x="189" y="255"/>
                  <a:pt x="189" y="255"/>
                </a:cubicBezTo>
                <a:cubicBezTo>
                  <a:pt x="191" y="257"/>
                  <a:pt x="192" y="258"/>
                  <a:pt x="192" y="259"/>
                </a:cubicBezTo>
                <a:cubicBezTo>
                  <a:pt x="193" y="260"/>
                  <a:pt x="193" y="261"/>
                  <a:pt x="193" y="261"/>
                </a:cubicBezTo>
                <a:cubicBezTo>
                  <a:pt x="193" y="261"/>
                  <a:pt x="193" y="261"/>
                  <a:pt x="193" y="261"/>
                </a:cubicBezTo>
                <a:cubicBezTo>
                  <a:pt x="195" y="261"/>
                  <a:pt x="195" y="261"/>
                  <a:pt x="195" y="261"/>
                </a:cubicBezTo>
                <a:cubicBezTo>
                  <a:pt x="193" y="261"/>
                  <a:pt x="193" y="261"/>
                  <a:pt x="193" y="261"/>
                </a:cubicBezTo>
                <a:cubicBezTo>
                  <a:pt x="193" y="278"/>
                  <a:pt x="193" y="278"/>
                  <a:pt x="193" y="278"/>
                </a:cubicBezTo>
                <a:cubicBezTo>
                  <a:pt x="193" y="280"/>
                  <a:pt x="193" y="280"/>
                  <a:pt x="193" y="280"/>
                </a:cubicBezTo>
                <a:cubicBezTo>
                  <a:pt x="195" y="280"/>
                  <a:pt x="195" y="280"/>
                  <a:pt x="195" y="280"/>
                </a:cubicBezTo>
                <a:cubicBezTo>
                  <a:pt x="200" y="280"/>
                  <a:pt x="200" y="280"/>
                  <a:pt x="200" y="280"/>
                </a:cubicBezTo>
                <a:cubicBezTo>
                  <a:pt x="201" y="280"/>
                  <a:pt x="201" y="280"/>
                  <a:pt x="201" y="280"/>
                </a:cubicBezTo>
                <a:cubicBezTo>
                  <a:pt x="202" y="278"/>
                  <a:pt x="202" y="278"/>
                  <a:pt x="202" y="278"/>
                </a:cubicBezTo>
                <a:cubicBezTo>
                  <a:pt x="203" y="268"/>
                  <a:pt x="203" y="268"/>
                  <a:pt x="203" y="268"/>
                </a:cubicBezTo>
                <a:cubicBezTo>
                  <a:pt x="201" y="267"/>
                  <a:pt x="201" y="267"/>
                  <a:pt x="201" y="267"/>
                </a:cubicBezTo>
                <a:cubicBezTo>
                  <a:pt x="203" y="268"/>
                  <a:pt x="203" y="268"/>
                  <a:pt x="203" y="268"/>
                </a:cubicBezTo>
                <a:cubicBezTo>
                  <a:pt x="211" y="253"/>
                  <a:pt x="211" y="253"/>
                  <a:pt x="211" y="253"/>
                </a:cubicBezTo>
                <a:cubicBezTo>
                  <a:pt x="212" y="252"/>
                  <a:pt x="212" y="252"/>
                  <a:pt x="212" y="252"/>
                </a:cubicBezTo>
                <a:cubicBezTo>
                  <a:pt x="211" y="251"/>
                  <a:pt x="211" y="251"/>
                  <a:pt x="211" y="251"/>
                </a:cubicBezTo>
                <a:cubicBezTo>
                  <a:pt x="201" y="243"/>
                  <a:pt x="201" y="243"/>
                  <a:pt x="201" y="243"/>
                </a:cubicBezTo>
                <a:cubicBezTo>
                  <a:pt x="201" y="243"/>
                  <a:pt x="201" y="243"/>
                  <a:pt x="201" y="243"/>
                </a:cubicBezTo>
                <a:cubicBezTo>
                  <a:pt x="194" y="244"/>
                  <a:pt x="194" y="244"/>
                  <a:pt x="194" y="244"/>
                </a:cubicBezTo>
                <a:cubicBezTo>
                  <a:pt x="195" y="246"/>
                  <a:pt x="195" y="246"/>
                  <a:pt x="195" y="246"/>
                </a:cubicBezTo>
                <a:cubicBezTo>
                  <a:pt x="196" y="245"/>
                  <a:pt x="196" y="245"/>
                  <a:pt x="196" y="245"/>
                </a:cubicBezTo>
                <a:cubicBezTo>
                  <a:pt x="195" y="246"/>
                  <a:pt x="195" y="246"/>
                  <a:pt x="195" y="246"/>
                </a:cubicBezTo>
                <a:cubicBezTo>
                  <a:pt x="195" y="247"/>
                  <a:pt x="195" y="247"/>
                  <a:pt x="195" y="247"/>
                </a:cubicBezTo>
                <a:cubicBezTo>
                  <a:pt x="201" y="246"/>
                  <a:pt x="201" y="246"/>
                  <a:pt x="201" y="246"/>
                </a:cubicBezTo>
                <a:cubicBezTo>
                  <a:pt x="200" y="244"/>
                  <a:pt x="200" y="244"/>
                  <a:pt x="200" y="244"/>
                </a:cubicBezTo>
                <a:cubicBezTo>
                  <a:pt x="199" y="246"/>
                  <a:pt x="199" y="246"/>
                  <a:pt x="199" y="246"/>
                </a:cubicBezTo>
                <a:cubicBezTo>
                  <a:pt x="199" y="246"/>
                  <a:pt x="199" y="246"/>
                  <a:pt x="200" y="247"/>
                </a:cubicBezTo>
                <a:cubicBezTo>
                  <a:pt x="202" y="248"/>
                  <a:pt x="204" y="250"/>
                  <a:pt x="209" y="254"/>
                </a:cubicBezTo>
                <a:cubicBezTo>
                  <a:pt x="210" y="253"/>
                  <a:pt x="210" y="253"/>
                  <a:pt x="210" y="253"/>
                </a:cubicBezTo>
                <a:cubicBezTo>
                  <a:pt x="208" y="252"/>
                  <a:pt x="208" y="252"/>
                  <a:pt x="208" y="252"/>
                </a:cubicBezTo>
                <a:cubicBezTo>
                  <a:pt x="208" y="252"/>
                  <a:pt x="208" y="252"/>
                  <a:pt x="200" y="267"/>
                </a:cubicBezTo>
                <a:cubicBezTo>
                  <a:pt x="200" y="267"/>
                  <a:pt x="200" y="267"/>
                  <a:pt x="200" y="267"/>
                </a:cubicBezTo>
                <a:cubicBezTo>
                  <a:pt x="200" y="267"/>
                  <a:pt x="200" y="267"/>
                  <a:pt x="200" y="267"/>
                </a:cubicBezTo>
                <a:cubicBezTo>
                  <a:pt x="200" y="267"/>
                  <a:pt x="200" y="267"/>
                  <a:pt x="199" y="278"/>
                </a:cubicBezTo>
                <a:cubicBezTo>
                  <a:pt x="200" y="278"/>
                  <a:pt x="200" y="278"/>
                  <a:pt x="200" y="278"/>
                </a:cubicBezTo>
                <a:cubicBezTo>
                  <a:pt x="200" y="277"/>
                  <a:pt x="200" y="277"/>
                  <a:pt x="200" y="277"/>
                </a:cubicBezTo>
                <a:cubicBezTo>
                  <a:pt x="200" y="277"/>
                  <a:pt x="200" y="277"/>
                  <a:pt x="195" y="277"/>
                </a:cubicBezTo>
                <a:cubicBezTo>
                  <a:pt x="195" y="278"/>
                  <a:pt x="195" y="278"/>
                  <a:pt x="195" y="278"/>
                </a:cubicBezTo>
                <a:cubicBezTo>
                  <a:pt x="196" y="278"/>
                  <a:pt x="196" y="278"/>
                  <a:pt x="196" y="278"/>
                </a:cubicBezTo>
                <a:cubicBezTo>
                  <a:pt x="196" y="278"/>
                  <a:pt x="196" y="278"/>
                  <a:pt x="196" y="261"/>
                </a:cubicBezTo>
                <a:cubicBezTo>
                  <a:pt x="196" y="260"/>
                  <a:pt x="196" y="260"/>
                  <a:pt x="196" y="260"/>
                </a:cubicBezTo>
                <a:cubicBezTo>
                  <a:pt x="196" y="260"/>
                  <a:pt x="196" y="260"/>
                  <a:pt x="196" y="260"/>
                </a:cubicBezTo>
                <a:cubicBezTo>
                  <a:pt x="196" y="260"/>
                  <a:pt x="195" y="257"/>
                  <a:pt x="192" y="253"/>
                </a:cubicBezTo>
                <a:cubicBezTo>
                  <a:pt x="192" y="253"/>
                  <a:pt x="192" y="253"/>
                  <a:pt x="192" y="253"/>
                </a:cubicBezTo>
                <a:cubicBezTo>
                  <a:pt x="192" y="253"/>
                  <a:pt x="192" y="253"/>
                  <a:pt x="192" y="253"/>
                </a:cubicBezTo>
                <a:cubicBezTo>
                  <a:pt x="191" y="252"/>
                  <a:pt x="190" y="249"/>
                  <a:pt x="189" y="247"/>
                </a:cubicBezTo>
                <a:cubicBezTo>
                  <a:pt x="189" y="246"/>
                  <a:pt x="189" y="245"/>
                  <a:pt x="188" y="244"/>
                </a:cubicBezTo>
                <a:cubicBezTo>
                  <a:pt x="188" y="243"/>
                  <a:pt x="188" y="243"/>
                  <a:pt x="188" y="243"/>
                </a:cubicBezTo>
                <a:cubicBezTo>
                  <a:pt x="187" y="243"/>
                  <a:pt x="187" y="243"/>
                  <a:pt x="187" y="243"/>
                </a:cubicBezTo>
                <a:cubicBezTo>
                  <a:pt x="188" y="244"/>
                  <a:pt x="188" y="244"/>
                  <a:pt x="188" y="244"/>
                </a:cubicBezTo>
                <a:cubicBezTo>
                  <a:pt x="188" y="244"/>
                  <a:pt x="188" y="244"/>
                  <a:pt x="188" y="244"/>
                </a:cubicBezTo>
                <a:cubicBezTo>
                  <a:pt x="188" y="244"/>
                  <a:pt x="188" y="244"/>
                  <a:pt x="188" y="244"/>
                </a:cubicBezTo>
                <a:cubicBezTo>
                  <a:pt x="188" y="244"/>
                  <a:pt x="188" y="244"/>
                  <a:pt x="188" y="244"/>
                </a:cubicBezTo>
                <a:cubicBezTo>
                  <a:pt x="188" y="244"/>
                  <a:pt x="188" y="244"/>
                  <a:pt x="188" y="244"/>
                </a:cubicBezTo>
                <a:cubicBezTo>
                  <a:pt x="188" y="244"/>
                  <a:pt x="188" y="244"/>
                  <a:pt x="188" y="244"/>
                </a:cubicBezTo>
                <a:cubicBezTo>
                  <a:pt x="188" y="244"/>
                  <a:pt x="188" y="244"/>
                  <a:pt x="188" y="244"/>
                </a:cubicBezTo>
                <a:cubicBezTo>
                  <a:pt x="188" y="244"/>
                  <a:pt x="189" y="244"/>
                  <a:pt x="189" y="244"/>
                </a:cubicBezTo>
                <a:cubicBezTo>
                  <a:pt x="190" y="244"/>
                  <a:pt x="191" y="244"/>
                  <a:pt x="192" y="244"/>
                </a:cubicBezTo>
                <a:cubicBezTo>
                  <a:pt x="192" y="244"/>
                  <a:pt x="192" y="244"/>
                  <a:pt x="193" y="244"/>
                </a:cubicBezTo>
                <a:cubicBezTo>
                  <a:pt x="193" y="245"/>
                  <a:pt x="193" y="245"/>
                  <a:pt x="193" y="245"/>
                </a:cubicBezTo>
                <a:cubicBezTo>
                  <a:pt x="193" y="243"/>
                  <a:pt x="193" y="243"/>
                  <a:pt x="193" y="243"/>
                </a:cubicBezTo>
                <a:cubicBezTo>
                  <a:pt x="192" y="244"/>
                  <a:pt x="192" y="244"/>
                  <a:pt x="192" y="244"/>
                </a:cubicBezTo>
                <a:cubicBezTo>
                  <a:pt x="192" y="244"/>
                  <a:pt x="192" y="244"/>
                  <a:pt x="193" y="246"/>
                </a:cubicBezTo>
                <a:cubicBezTo>
                  <a:pt x="194" y="248"/>
                  <a:pt x="194" y="248"/>
                  <a:pt x="194" y="248"/>
                </a:cubicBezTo>
                <a:cubicBezTo>
                  <a:pt x="195" y="247"/>
                  <a:pt x="195" y="247"/>
                  <a:pt x="195" y="247"/>
                </a:cubicBezTo>
                <a:lnTo>
                  <a:pt x="195" y="246"/>
                </a:lnTo>
                <a:close/>
                <a:moveTo>
                  <a:pt x="179" y="242"/>
                </a:moveTo>
                <a:cubicBezTo>
                  <a:pt x="180" y="242"/>
                  <a:pt x="180" y="242"/>
                  <a:pt x="180" y="242"/>
                </a:cubicBezTo>
                <a:cubicBezTo>
                  <a:pt x="180" y="241"/>
                  <a:pt x="180" y="240"/>
                  <a:pt x="179" y="240"/>
                </a:cubicBezTo>
                <a:cubicBezTo>
                  <a:pt x="179" y="239"/>
                  <a:pt x="178" y="239"/>
                  <a:pt x="177" y="239"/>
                </a:cubicBezTo>
                <a:cubicBezTo>
                  <a:pt x="177" y="239"/>
                  <a:pt x="176" y="239"/>
                  <a:pt x="175" y="240"/>
                </a:cubicBezTo>
                <a:cubicBezTo>
                  <a:pt x="175" y="240"/>
                  <a:pt x="174" y="241"/>
                  <a:pt x="174" y="242"/>
                </a:cubicBezTo>
                <a:cubicBezTo>
                  <a:pt x="174" y="242"/>
                  <a:pt x="174" y="242"/>
                  <a:pt x="174" y="242"/>
                </a:cubicBezTo>
                <a:cubicBezTo>
                  <a:pt x="174" y="242"/>
                  <a:pt x="174" y="242"/>
                  <a:pt x="174" y="242"/>
                </a:cubicBezTo>
                <a:cubicBezTo>
                  <a:pt x="175" y="243"/>
                  <a:pt x="175" y="243"/>
                  <a:pt x="176" y="244"/>
                </a:cubicBezTo>
                <a:cubicBezTo>
                  <a:pt x="176" y="244"/>
                  <a:pt x="177" y="244"/>
                  <a:pt x="177" y="244"/>
                </a:cubicBezTo>
                <a:cubicBezTo>
                  <a:pt x="178" y="244"/>
                  <a:pt x="178" y="244"/>
                  <a:pt x="178" y="244"/>
                </a:cubicBezTo>
                <a:cubicBezTo>
                  <a:pt x="179" y="243"/>
                  <a:pt x="180" y="242"/>
                  <a:pt x="180" y="242"/>
                </a:cubicBezTo>
                <a:cubicBezTo>
                  <a:pt x="180" y="242"/>
                  <a:pt x="180" y="242"/>
                  <a:pt x="180" y="242"/>
                </a:cubicBezTo>
                <a:cubicBezTo>
                  <a:pt x="180" y="242"/>
                  <a:pt x="180" y="242"/>
                  <a:pt x="180" y="242"/>
                </a:cubicBezTo>
                <a:cubicBezTo>
                  <a:pt x="179" y="242"/>
                  <a:pt x="179" y="242"/>
                  <a:pt x="179" y="242"/>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2"/>
                  <a:pt x="177" y="242"/>
                  <a:pt x="177" y="242"/>
                </a:cubicBezTo>
                <a:cubicBezTo>
                  <a:pt x="177" y="241"/>
                  <a:pt x="177" y="241"/>
                  <a:pt x="177" y="241"/>
                </a:cubicBezTo>
                <a:cubicBezTo>
                  <a:pt x="177" y="241"/>
                  <a:pt x="177" y="241"/>
                  <a:pt x="177" y="241"/>
                </a:cubicBezTo>
                <a:cubicBezTo>
                  <a:pt x="177" y="242"/>
                  <a:pt x="177" y="242"/>
                  <a:pt x="177" y="242"/>
                </a:cubicBezTo>
                <a:cubicBezTo>
                  <a:pt x="177" y="241"/>
                  <a:pt x="177" y="241"/>
                  <a:pt x="177" y="241"/>
                </a:cubicBezTo>
                <a:cubicBezTo>
                  <a:pt x="177" y="242"/>
                  <a:pt x="177" y="242"/>
                  <a:pt x="177" y="242"/>
                </a:cubicBezTo>
                <a:cubicBezTo>
                  <a:pt x="177" y="242"/>
                  <a:pt x="177" y="242"/>
                  <a:pt x="177" y="242"/>
                </a:cubicBezTo>
                <a:cubicBezTo>
                  <a:pt x="177" y="241"/>
                  <a:pt x="177" y="241"/>
                  <a:pt x="177" y="241"/>
                </a:cubicBezTo>
                <a:cubicBezTo>
                  <a:pt x="177" y="242"/>
                  <a:pt x="177" y="242"/>
                  <a:pt x="177" y="242"/>
                </a:cubicBezTo>
                <a:cubicBezTo>
                  <a:pt x="177" y="242"/>
                  <a:pt x="177" y="242"/>
                  <a:pt x="177" y="242"/>
                </a:cubicBezTo>
                <a:cubicBezTo>
                  <a:pt x="177" y="241"/>
                  <a:pt x="177" y="241"/>
                  <a:pt x="177" y="241"/>
                </a:cubicBezTo>
                <a:cubicBezTo>
                  <a:pt x="176" y="242"/>
                  <a:pt x="176" y="242"/>
                  <a:pt x="176" y="242"/>
                </a:cubicBezTo>
                <a:cubicBezTo>
                  <a:pt x="177" y="242"/>
                  <a:pt x="177" y="242"/>
                  <a:pt x="177" y="242"/>
                </a:cubicBezTo>
                <a:cubicBezTo>
                  <a:pt x="177" y="242"/>
                  <a:pt x="177" y="242"/>
                  <a:pt x="177" y="242"/>
                </a:cubicBezTo>
                <a:cubicBezTo>
                  <a:pt x="177" y="242"/>
                  <a:pt x="177" y="242"/>
                  <a:pt x="177" y="242"/>
                </a:cubicBezTo>
                <a:cubicBezTo>
                  <a:pt x="177" y="242"/>
                  <a:pt x="177" y="242"/>
                  <a:pt x="177" y="242"/>
                </a:cubicBezTo>
                <a:cubicBezTo>
                  <a:pt x="177" y="242"/>
                  <a:pt x="177" y="242"/>
                  <a:pt x="177" y="242"/>
                </a:cubicBezTo>
                <a:cubicBezTo>
                  <a:pt x="177" y="242"/>
                  <a:pt x="177" y="242"/>
                  <a:pt x="177" y="242"/>
                </a:cubicBezTo>
                <a:cubicBezTo>
                  <a:pt x="177" y="242"/>
                  <a:pt x="177" y="242"/>
                  <a:pt x="177" y="242"/>
                </a:cubicBezTo>
                <a:cubicBezTo>
                  <a:pt x="178" y="242"/>
                  <a:pt x="178" y="242"/>
                  <a:pt x="178" y="242"/>
                </a:cubicBezTo>
                <a:cubicBezTo>
                  <a:pt x="177" y="242"/>
                  <a:pt x="177" y="242"/>
                  <a:pt x="177" y="242"/>
                </a:cubicBezTo>
                <a:cubicBezTo>
                  <a:pt x="177" y="242"/>
                  <a:pt x="177" y="242"/>
                  <a:pt x="177" y="242"/>
                </a:cubicBezTo>
                <a:cubicBezTo>
                  <a:pt x="178" y="242"/>
                  <a:pt x="178" y="242"/>
                  <a:pt x="178" y="242"/>
                </a:cubicBezTo>
                <a:cubicBezTo>
                  <a:pt x="177" y="242"/>
                  <a:pt x="177" y="242"/>
                  <a:pt x="177" y="242"/>
                </a:cubicBezTo>
                <a:cubicBezTo>
                  <a:pt x="177" y="242"/>
                  <a:pt x="177" y="242"/>
                  <a:pt x="177" y="242"/>
                </a:cubicBezTo>
                <a:cubicBezTo>
                  <a:pt x="177" y="241"/>
                  <a:pt x="177" y="241"/>
                  <a:pt x="177" y="241"/>
                </a:cubicBezTo>
                <a:cubicBezTo>
                  <a:pt x="177" y="241"/>
                  <a:pt x="177" y="241"/>
                  <a:pt x="177" y="241"/>
                </a:cubicBezTo>
                <a:cubicBezTo>
                  <a:pt x="177" y="242"/>
                  <a:pt x="177" y="242"/>
                  <a:pt x="177" y="242"/>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1"/>
                  <a:pt x="177" y="241"/>
                  <a:pt x="177" y="241"/>
                </a:cubicBezTo>
                <a:cubicBezTo>
                  <a:pt x="177" y="242"/>
                  <a:pt x="177" y="242"/>
                  <a:pt x="177" y="242"/>
                </a:cubicBezTo>
                <a:cubicBezTo>
                  <a:pt x="179" y="242"/>
                  <a:pt x="179" y="242"/>
                  <a:pt x="179" y="242"/>
                </a:cubicBezTo>
                <a:cubicBezTo>
                  <a:pt x="177" y="241"/>
                  <a:pt x="177" y="241"/>
                  <a:pt x="177" y="241"/>
                </a:cubicBezTo>
                <a:lnTo>
                  <a:pt x="179" y="242"/>
                </a:lnTo>
                <a:close/>
                <a:moveTo>
                  <a:pt x="226" y="238"/>
                </a:moveTo>
                <a:cubicBezTo>
                  <a:pt x="226" y="236"/>
                  <a:pt x="226" y="236"/>
                  <a:pt x="226" y="236"/>
                </a:cubicBezTo>
                <a:cubicBezTo>
                  <a:pt x="225" y="236"/>
                  <a:pt x="224" y="236"/>
                  <a:pt x="223" y="236"/>
                </a:cubicBezTo>
                <a:cubicBezTo>
                  <a:pt x="222" y="236"/>
                  <a:pt x="222" y="236"/>
                  <a:pt x="222" y="236"/>
                </a:cubicBezTo>
                <a:cubicBezTo>
                  <a:pt x="222" y="236"/>
                  <a:pt x="222" y="236"/>
                  <a:pt x="222" y="236"/>
                </a:cubicBezTo>
                <a:cubicBezTo>
                  <a:pt x="221" y="236"/>
                  <a:pt x="221" y="236"/>
                  <a:pt x="221" y="236"/>
                </a:cubicBezTo>
                <a:cubicBezTo>
                  <a:pt x="222" y="236"/>
                  <a:pt x="222" y="236"/>
                  <a:pt x="222" y="236"/>
                </a:cubicBezTo>
                <a:cubicBezTo>
                  <a:pt x="222" y="236"/>
                  <a:pt x="222" y="236"/>
                  <a:pt x="222" y="236"/>
                </a:cubicBezTo>
                <a:cubicBezTo>
                  <a:pt x="221" y="236"/>
                  <a:pt x="221" y="236"/>
                  <a:pt x="221" y="236"/>
                </a:cubicBezTo>
                <a:cubicBezTo>
                  <a:pt x="222" y="236"/>
                  <a:pt x="222" y="236"/>
                  <a:pt x="222" y="236"/>
                </a:cubicBezTo>
                <a:cubicBezTo>
                  <a:pt x="221" y="236"/>
                  <a:pt x="221" y="236"/>
                  <a:pt x="221" y="236"/>
                </a:cubicBezTo>
                <a:cubicBezTo>
                  <a:pt x="222" y="236"/>
                  <a:pt x="222" y="236"/>
                  <a:pt x="222" y="236"/>
                </a:cubicBezTo>
                <a:cubicBezTo>
                  <a:pt x="222" y="236"/>
                  <a:pt x="222" y="236"/>
                  <a:pt x="222" y="236"/>
                </a:cubicBezTo>
                <a:cubicBezTo>
                  <a:pt x="221" y="236"/>
                  <a:pt x="221" y="236"/>
                  <a:pt x="221" y="236"/>
                </a:cubicBezTo>
                <a:cubicBezTo>
                  <a:pt x="222" y="236"/>
                  <a:pt x="222" y="236"/>
                  <a:pt x="222" y="236"/>
                </a:cubicBezTo>
                <a:cubicBezTo>
                  <a:pt x="222" y="235"/>
                  <a:pt x="222" y="235"/>
                  <a:pt x="222" y="235"/>
                </a:cubicBezTo>
                <a:cubicBezTo>
                  <a:pt x="220" y="235"/>
                  <a:pt x="220" y="235"/>
                  <a:pt x="220" y="235"/>
                </a:cubicBezTo>
                <a:cubicBezTo>
                  <a:pt x="220" y="235"/>
                  <a:pt x="220" y="235"/>
                  <a:pt x="219" y="235"/>
                </a:cubicBezTo>
                <a:cubicBezTo>
                  <a:pt x="217" y="234"/>
                  <a:pt x="214" y="234"/>
                  <a:pt x="214" y="234"/>
                </a:cubicBezTo>
                <a:cubicBezTo>
                  <a:pt x="214" y="233"/>
                  <a:pt x="214" y="233"/>
                  <a:pt x="214" y="233"/>
                </a:cubicBezTo>
                <a:cubicBezTo>
                  <a:pt x="214" y="233"/>
                  <a:pt x="214" y="233"/>
                  <a:pt x="214" y="233"/>
                </a:cubicBezTo>
                <a:cubicBezTo>
                  <a:pt x="212" y="233"/>
                  <a:pt x="212" y="233"/>
                  <a:pt x="212" y="233"/>
                </a:cubicBezTo>
                <a:cubicBezTo>
                  <a:pt x="209" y="233"/>
                  <a:pt x="209" y="233"/>
                  <a:pt x="209" y="233"/>
                </a:cubicBezTo>
                <a:cubicBezTo>
                  <a:pt x="211" y="236"/>
                  <a:pt x="211" y="236"/>
                  <a:pt x="211" y="236"/>
                </a:cubicBezTo>
                <a:cubicBezTo>
                  <a:pt x="214" y="239"/>
                  <a:pt x="214" y="239"/>
                  <a:pt x="214" y="239"/>
                </a:cubicBezTo>
                <a:cubicBezTo>
                  <a:pt x="214" y="239"/>
                  <a:pt x="214" y="239"/>
                  <a:pt x="214" y="239"/>
                </a:cubicBezTo>
                <a:cubicBezTo>
                  <a:pt x="214" y="239"/>
                  <a:pt x="214" y="239"/>
                  <a:pt x="214" y="239"/>
                </a:cubicBezTo>
                <a:cubicBezTo>
                  <a:pt x="214" y="239"/>
                  <a:pt x="214" y="239"/>
                  <a:pt x="214" y="239"/>
                </a:cubicBezTo>
                <a:cubicBezTo>
                  <a:pt x="215" y="240"/>
                  <a:pt x="215" y="240"/>
                  <a:pt x="215" y="240"/>
                </a:cubicBezTo>
                <a:cubicBezTo>
                  <a:pt x="215" y="240"/>
                  <a:pt x="215" y="240"/>
                  <a:pt x="215" y="240"/>
                </a:cubicBezTo>
                <a:cubicBezTo>
                  <a:pt x="215" y="240"/>
                  <a:pt x="215" y="240"/>
                  <a:pt x="215" y="240"/>
                </a:cubicBezTo>
                <a:cubicBezTo>
                  <a:pt x="216" y="240"/>
                  <a:pt x="216" y="240"/>
                  <a:pt x="216" y="240"/>
                </a:cubicBezTo>
                <a:cubicBezTo>
                  <a:pt x="215" y="240"/>
                  <a:pt x="215" y="240"/>
                  <a:pt x="215" y="240"/>
                </a:cubicBezTo>
                <a:cubicBezTo>
                  <a:pt x="215" y="240"/>
                  <a:pt x="215" y="240"/>
                  <a:pt x="215" y="240"/>
                </a:cubicBezTo>
                <a:cubicBezTo>
                  <a:pt x="216" y="240"/>
                  <a:pt x="216" y="240"/>
                  <a:pt x="216" y="240"/>
                </a:cubicBezTo>
                <a:cubicBezTo>
                  <a:pt x="215" y="240"/>
                  <a:pt x="215" y="240"/>
                  <a:pt x="215" y="240"/>
                </a:cubicBezTo>
                <a:cubicBezTo>
                  <a:pt x="216" y="240"/>
                  <a:pt x="216" y="240"/>
                  <a:pt x="216" y="240"/>
                </a:cubicBezTo>
                <a:cubicBezTo>
                  <a:pt x="216" y="239"/>
                  <a:pt x="216" y="239"/>
                  <a:pt x="216" y="239"/>
                </a:cubicBezTo>
                <a:cubicBezTo>
                  <a:pt x="215" y="240"/>
                  <a:pt x="215" y="240"/>
                  <a:pt x="215" y="240"/>
                </a:cubicBezTo>
                <a:cubicBezTo>
                  <a:pt x="216" y="240"/>
                  <a:pt x="216" y="240"/>
                  <a:pt x="216" y="240"/>
                </a:cubicBezTo>
                <a:cubicBezTo>
                  <a:pt x="216" y="239"/>
                  <a:pt x="216" y="239"/>
                  <a:pt x="216" y="239"/>
                </a:cubicBezTo>
                <a:cubicBezTo>
                  <a:pt x="216" y="240"/>
                  <a:pt x="216" y="240"/>
                  <a:pt x="216" y="240"/>
                </a:cubicBezTo>
                <a:cubicBezTo>
                  <a:pt x="216" y="239"/>
                  <a:pt x="216" y="239"/>
                  <a:pt x="216" y="239"/>
                </a:cubicBezTo>
                <a:cubicBezTo>
                  <a:pt x="216" y="239"/>
                  <a:pt x="216" y="239"/>
                  <a:pt x="216" y="239"/>
                </a:cubicBezTo>
                <a:cubicBezTo>
                  <a:pt x="216" y="240"/>
                  <a:pt x="216" y="240"/>
                  <a:pt x="216" y="240"/>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5" y="239"/>
                  <a:pt x="215" y="239"/>
                </a:cubicBezTo>
                <a:cubicBezTo>
                  <a:pt x="214" y="239"/>
                  <a:pt x="214" y="239"/>
                  <a:pt x="214" y="239"/>
                </a:cubicBezTo>
                <a:cubicBezTo>
                  <a:pt x="214" y="239"/>
                  <a:pt x="214" y="239"/>
                  <a:pt x="214" y="239"/>
                </a:cubicBezTo>
                <a:cubicBezTo>
                  <a:pt x="214" y="240"/>
                  <a:pt x="213" y="240"/>
                  <a:pt x="212" y="240"/>
                </a:cubicBezTo>
                <a:cubicBezTo>
                  <a:pt x="211" y="240"/>
                  <a:pt x="211" y="240"/>
                  <a:pt x="210" y="240"/>
                </a:cubicBezTo>
                <a:cubicBezTo>
                  <a:pt x="210" y="240"/>
                  <a:pt x="210" y="240"/>
                  <a:pt x="210" y="240"/>
                </a:cubicBezTo>
                <a:cubicBezTo>
                  <a:pt x="209" y="240"/>
                  <a:pt x="209" y="240"/>
                  <a:pt x="209" y="240"/>
                </a:cubicBezTo>
                <a:cubicBezTo>
                  <a:pt x="209" y="240"/>
                  <a:pt x="209" y="240"/>
                  <a:pt x="209" y="240"/>
                </a:cubicBezTo>
                <a:cubicBezTo>
                  <a:pt x="206" y="242"/>
                  <a:pt x="206" y="242"/>
                  <a:pt x="206" y="242"/>
                </a:cubicBezTo>
                <a:cubicBezTo>
                  <a:pt x="205" y="242"/>
                  <a:pt x="205" y="242"/>
                  <a:pt x="205" y="242"/>
                </a:cubicBezTo>
                <a:cubicBezTo>
                  <a:pt x="205" y="244"/>
                  <a:pt x="205" y="244"/>
                  <a:pt x="205" y="244"/>
                </a:cubicBezTo>
                <a:cubicBezTo>
                  <a:pt x="207" y="248"/>
                  <a:pt x="207" y="248"/>
                  <a:pt x="207" y="248"/>
                </a:cubicBezTo>
                <a:cubicBezTo>
                  <a:pt x="208" y="250"/>
                  <a:pt x="208" y="251"/>
                  <a:pt x="209" y="252"/>
                </a:cubicBezTo>
                <a:cubicBezTo>
                  <a:pt x="210" y="252"/>
                  <a:pt x="211" y="253"/>
                  <a:pt x="211" y="253"/>
                </a:cubicBezTo>
                <a:cubicBezTo>
                  <a:pt x="212" y="253"/>
                  <a:pt x="212" y="253"/>
                  <a:pt x="212" y="253"/>
                </a:cubicBezTo>
                <a:cubicBezTo>
                  <a:pt x="212" y="252"/>
                  <a:pt x="212" y="252"/>
                  <a:pt x="212" y="252"/>
                </a:cubicBezTo>
                <a:cubicBezTo>
                  <a:pt x="215" y="246"/>
                  <a:pt x="215" y="246"/>
                  <a:pt x="215" y="246"/>
                </a:cubicBezTo>
                <a:cubicBezTo>
                  <a:pt x="214" y="246"/>
                  <a:pt x="214" y="246"/>
                  <a:pt x="214" y="246"/>
                </a:cubicBezTo>
                <a:cubicBezTo>
                  <a:pt x="214" y="247"/>
                  <a:pt x="214" y="247"/>
                  <a:pt x="214" y="247"/>
                </a:cubicBezTo>
                <a:cubicBezTo>
                  <a:pt x="214" y="247"/>
                  <a:pt x="216" y="246"/>
                  <a:pt x="217" y="246"/>
                </a:cubicBezTo>
                <a:cubicBezTo>
                  <a:pt x="218" y="245"/>
                  <a:pt x="219" y="245"/>
                  <a:pt x="219" y="245"/>
                </a:cubicBezTo>
                <a:cubicBezTo>
                  <a:pt x="220" y="245"/>
                  <a:pt x="220" y="245"/>
                  <a:pt x="220" y="245"/>
                </a:cubicBezTo>
                <a:cubicBezTo>
                  <a:pt x="220" y="245"/>
                  <a:pt x="220" y="245"/>
                  <a:pt x="220" y="245"/>
                </a:cubicBezTo>
                <a:cubicBezTo>
                  <a:pt x="220" y="245"/>
                  <a:pt x="220" y="245"/>
                  <a:pt x="220" y="245"/>
                </a:cubicBezTo>
                <a:cubicBezTo>
                  <a:pt x="220" y="244"/>
                  <a:pt x="220" y="244"/>
                  <a:pt x="220" y="244"/>
                </a:cubicBezTo>
                <a:cubicBezTo>
                  <a:pt x="220" y="245"/>
                  <a:pt x="220" y="245"/>
                  <a:pt x="220" y="245"/>
                </a:cubicBezTo>
                <a:cubicBezTo>
                  <a:pt x="220" y="245"/>
                  <a:pt x="220" y="245"/>
                  <a:pt x="220" y="245"/>
                </a:cubicBezTo>
                <a:cubicBezTo>
                  <a:pt x="220" y="244"/>
                  <a:pt x="220" y="244"/>
                  <a:pt x="220" y="244"/>
                </a:cubicBezTo>
                <a:cubicBezTo>
                  <a:pt x="220" y="245"/>
                  <a:pt x="220" y="245"/>
                  <a:pt x="220" y="245"/>
                </a:cubicBezTo>
                <a:cubicBezTo>
                  <a:pt x="220" y="244"/>
                  <a:pt x="220" y="244"/>
                  <a:pt x="220" y="244"/>
                </a:cubicBezTo>
                <a:cubicBezTo>
                  <a:pt x="220" y="245"/>
                  <a:pt x="220" y="245"/>
                  <a:pt x="220" y="245"/>
                </a:cubicBezTo>
                <a:cubicBezTo>
                  <a:pt x="220" y="245"/>
                  <a:pt x="220" y="245"/>
                  <a:pt x="220" y="245"/>
                </a:cubicBezTo>
                <a:cubicBezTo>
                  <a:pt x="220" y="244"/>
                  <a:pt x="220" y="244"/>
                  <a:pt x="220" y="244"/>
                </a:cubicBezTo>
                <a:cubicBezTo>
                  <a:pt x="220" y="245"/>
                  <a:pt x="220" y="245"/>
                  <a:pt x="220" y="245"/>
                </a:cubicBezTo>
                <a:cubicBezTo>
                  <a:pt x="220" y="245"/>
                  <a:pt x="221" y="245"/>
                  <a:pt x="222" y="245"/>
                </a:cubicBezTo>
                <a:cubicBezTo>
                  <a:pt x="223" y="246"/>
                  <a:pt x="225" y="246"/>
                  <a:pt x="226" y="246"/>
                </a:cubicBezTo>
                <a:cubicBezTo>
                  <a:pt x="227" y="246"/>
                  <a:pt x="228" y="246"/>
                  <a:pt x="229" y="246"/>
                </a:cubicBezTo>
                <a:cubicBezTo>
                  <a:pt x="229" y="246"/>
                  <a:pt x="229" y="246"/>
                  <a:pt x="229" y="246"/>
                </a:cubicBezTo>
                <a:cubicBezTo>
                  <a:pt x="229" y="246"/>
                  <a:pt x="229" y="246"/>
                  <a:pt x="229" y="246"/>
                </a:cubicBezTo>
                <a:cubicBezTo>
                  <a:pt x="230" y="245"/>
                  <a:pt x="230" y="245"/>
                  <a:pt x="231" y="244"/>
                </a:cubicBezTo>
                <a:cubicBezTo>
                  <a:pt x="231" y="244"/>
                  <a:pt x="231" y="243"/>
                  <a:pt x="231" y="242"/>
                </a:cubicBezTo>
                <a:cubicBezTo>
                  <a:pt x="231" y="241"/>
                  <a:pt x="231" y="240"/>
                  <a:pt x="230" y="238"/>
                </a:cubicBezTo>
                <a:cubicBezTo>
                  <a:pt x="229" y="237"/>
                  <a:pt x="228" y="236"/>
                  <a:pt x="226" y="236"/>
                </a:cubicBezTo>
                <a:cubicBezTo>
                  <a:pt x="226" y="238"/>
                  <a:pt x="226" y="238"/>
                  <a:pt x="226" y="238"/>
                </a:cubicBezTo>
                <a:cubicBezTo>
                  <a:pt x="226" y="239"/>
                  <a:pt x="226" y="239"/>
                  <a:pt x="226" y="239"/>
                </a:cubicBezTo>
                <a:cubicBezTo>
                  <a:pt x="226" y="239"/>
                  <a:pt x="227" y="239"/>
                  <a:pt x="227" y="240"/>
                </a:cubicBezTo>
                <a:cubicBezTo>
                  <a:pt x="228" y="241"/>
                  <a:pt x="228" y="242"/>
                  <a:pt x="228" y="242"/>
                </a:cubicBezTo>
                <a:cubicBezTo>
                  <a:pt x="228" y="243"/>
                  <a:pt x="228" y="243"/>
                  <a:pt x="228" y="243"/>
                </a:cubicBezTo>
                <a:cubicBezTo>
                  <a:pt x="228" y="243"/>
                  <a:pt x="228" y="243"/>
                  <a:pt x="228" y="243"/>
                </a:cubicBezTo>
                <a:cubicBezTo>
                  <a:pt x="229" y="244"/>
                  <a:pt x="229" y="244"/>
                  <a:pt x="229" y="244"/>
                </a:cubicBezTo>
                <a:cubicBezTo>
                  <a:pt x="228" y="243"/>
                  <a:pt x="228" y="243"/>
                  <a:pt x="228" y="243"/>
                </a:cubicBezTo>
                <a:cubicBezTo>
                  <a:pt x="227" y="243"/>
                  <a:pt x="227" y="243"/>
                  <a:pt x="226" y="243"/>
                </a:cubicBezTo>
                <a:cubicBezTo>
                  <a:pt x="225" y="243"/>
                  <a:pt x="224" y="243"/>
                  <a:pt x="223" y="243"/>
                </a:cubicBezTo>
                <a:cubicBezTo>
                  <a:pt x="223" y="242"/>
                  <a:pt x="222" y="242"/>
                  <a:pt x="222" y="242"/>
                </a:cubicBezTo>
                <a:cubicBezTo>
                  <a:pt x="222" y="242"/>
                  <a:pt x="221" y="242"/>
                  <a:pt x="220" y="242"/>
                </a:cubicBezTo>
                <a:cubicBezTo>
                  <a:pt x="220" y="242"/>
                  <a:pt x="219" y="242"/>
                  <a:pt x="218" y="242"/>
                </a:cubicBezTo>
                <a:cubicBezTo>
                  <a:pt x="216" y="243"/>
                  <a:pt x="213" y="244"/>
                  <a:pt x="213" y="244"/>
                </a:cubicBezTo>
                <a:cubicBezTo>
                  <a:pt x="213" y="245"/>
                  <a:pt x="213" y="245"/>
                  <a:pt x="213" y="245"/>
                </a:cubicBezTo>
                <a:cubicBezTo>
                  <a:pt x="212" y="245"/>
                  <a:pt x="212" y="245"/>
                  <a:pt x="212" y="245"/>
                </a:cubicBezTo>
                <a:cubicBezTo>
                  <a:pt x="212" y="245"/>
                  <a:pt x="212" y="245"/>
                  <a:pt x="210" y="250"/>
                </a:cubicBezTo>
                <a:cubicBezTo>
                  <a:pt x="211" y="251"/>
                  <a:pt x="211" y="251"/>
                  <a:pt x="211" y="251"/>
                </a:cubicBezTo>
                <a:cubicBezTo>
                  <a:pt x="211" y="250"/>
                  <a:pt x="211" y="250"/>
                  <a:pt x="211" y="250"/>
                </a:cubicBezTo>
                <a:cubicBezTo>
                  <a:pt x="211" y="251"/>
                  <a:pt x="211" y="251"/>
                  <a:pt x="211" y="251"/>
                </a:cubicBezTo>
                <a:cubicBezTo>
                  <a:pt x="211" y="250"/>
                  <a:pt x="211" y="250"/>
                  <a:pt x="211" y="250"/>
                </a:cubicBezTo>
                <a:cubicBezTo>
                  <a:pt x="211" y="250"/>
                  <a:pt x="211" y="250"/>
                  <a:pt x="211" y="250"/>
                </a:cubicBezTo>
                <a:cubicBezTo>
                  <a:pt x="211" y="251"/>
                  <a:pt x="211" y="251"/>
                  <a:pt x="211" y="251"/>
                </a:cubicBezTo>
                <a:cubicBezTo>
                  <a:pt x="211" y="250"/>
                  <a:pt x="211" y="250"/>
                  <a:pt x="211" y="250"/>
                </a:cubicBezTo>
                <a:cubicBezTo>
                  <a:pt x="211" y="250"/>
                  <a:pt x="211" y="250"/>
                  <a:pt x="211" y="250"/>
                </a:cubicBezTo>
                <a:cubicBezTo>
                  <a:pt x="211" y="250"/>
                  <a:pt x="211" y="250"/>
                  <a:pt x="211" y="250"/>
                </a:cubicBezTo>
                <a:cubicBezTo>
                  <a:pt x="211" y="250"/>
                  <a:pt x="211" y="250"/>
                  <a:pt x="211" y="250"/>
                </a:cubicBezTo>
                <a:cubicBezTo>
                  <a:pt x="211" y="250"/>
                  <a:pt x="211" y="250"/>
                  <a:pt x="211" y="250"/>
                </a:cubicBezTo>
                <a:cubicBezTo>
                  <a:pt x="211" y="250"/>
                  <a:pt x="211" y="250"/>
                  <a:pt x="211" y="250"/>
                </a:cubicBezTo>
                <a:cubicBezTo>
                  <a:pt x="211" y="250"/>
                  <a:pt x="211" y="249"/>
                  <a:pt x="210" y="247"/>
                </a:cubicBezTo>
                <a:cubicBezTo>
                  <a:pt x="210" y="247"/>
                  <a:pt x="210" y="247"/>
                  <a:pt x="208" y="243"/>
                </a:cubicBezTo>
                <a:cubicBezTo>
                  <a:pt x="207" y="243"/>
                  <a:pt x="207" y="243"/>
                  <a:pt x="207" y="243"/>
                </a:cubicBezTo>
                <a:cubicBezTo>
                  <a:pt x="208" y="244"/>
                  <a:pt x="208" y="244"/>
                  <a:pt x="208" y="244"/>
                </a:cubicBezTo>
                <a:cubicBezTo>
                  <a:pt x="208" y="244"/>
                  <a:pt x="208" y="244"/>
                  <a:pt x="210" y="243"/>
                </a:cubicBezTo>
                <a:cubicBezTo>
                  <a:pt x="210" y="242"/>
                  <a:pt x="210" y="242"/>
                  <a:pt x="210" y="242"/>
                </a:cubicBezTo>
                <a:cubicBezTo>
                  <a:pt x="210" y="243"/>
                  <a:pt x="210" y="243"/>
                  <a:pt x="210" y="243"/>
                </a:cubicBezTo>
                <a:cubicBezTo>
                  <a:pt x="210" y="243"/>
                  <a:pt x="211" y="243"/>
                  <a:pt x="212" y="243"/>
                </a:cubicBezTo>
                <a:cubicBezTo>
                  <a:pt x="213" y="243"/>
                  <a:pt x="215" y="243"/>
                  <a:pt x="216" y="241"/>
                </a:cubicBezTo>
                <a:cubicBezTo>
                  <a:pt x="215" y="240"/>
                  <a:pt x="215" y="240"/>
                  <a:pt x="215" y="240"/>
                </a:cubicBezTo>
                <a:cubicBezTo>
                  <a:pt x="215" y="242"/>
                  <a:pt x="215" y="242"/>
                  <a:pt x="215" y="242"/>
                </a:cubicBezTo>
                <a:cubicBezTo>
                  <a:pt x="216" y="242"/>
                  <a:pt x="216" y="242"/>
                  <a:pt x="217" y="242"/>
                </a:cubicBezTo>
                <a:cubicBezTo>
                  <a:pt x="218" y="241"/>
                  <a:pt x="218" y="241"/>
                  <a:pt x="218" y="241"/>
                </a:cubicBezTo>
                <a:cubicBezTo>
                  <a:pt x="218" y="241"/>
                  <a:pt x="218" y="240"/>
                  <a:pt x="218" y="240"/>
                </a:cubicBezTo>
                <a:cubicBezTo>
                  <a:pt x="218" y="239"/>
                  <a:pt x="218" y="238"/>
                  <a:pt x="218" y="238"/>
                </a:cubicBezTo>
                <a:cubicBezTo>
                  <a:pt x="217" y="237"/>
                  <a:pt x="216" y="236"/>
                  <a:pt x="216" y="236"/>
                </a:cubicBezTo>
                <a:cubicBezTo>
                  <a:pt x="215" y="238"/>
                  <a:pt x="215" y="238"/>
                  <a:pt x="215" y="238"/>
                </a:cubicBezTo>
                <a:cubicBezTo>
                  <a:pt x="216" y="237"/>
                  <a:pt x="216" y="237"/>
                  <a:pt x="216" y="237"/>
                </a:cubicBezTo>
                <a:cubicBezTo>
                  <a:pt x="216" y="237"/>
                  <a:pt x="216" y="237"/>
                  <a:pt x="213" y="234"/>
                </a:cubicBezTo>
                <a:cubicBezTo>
                  <a:pt x="212" y="235"/>
                  <a:pt x="212" y="235"/>
                  <a:pt x="212" y="235"/>
                </a:cubicBezTo>
                <a:cubicBezTo>
                  <a:pt x="212" y="236"/>
                  <a:pt x="212" y="236"/>
                  <a:pt x="212" y="236"/>
                </a:cubicBezTo>
                <a:cubicBezTo>
                  <a:pt x="212" y="236"/>
                  <a:pt x="212" y="236"/>
                  <a:pt x="212" y="236"/>
                </a:cubicBezTo>
                <a:cubicBezTo>
                  <a:pt x="213" y="236"/>
                  <a:pt x="213" y="236"/>
                  <a:pt x="214" y="236"/>
                </a:cubicBezTo>
                <a:cubicBezTo>
                  <a:pt x="214" y="235"/>
                  <a:pt x="214" y="235"/>
                  <a:pt x="214" y="235"/>
                </a:cubicBezTo>
                <a:cubicBezTo>
                  <a:pt x="213" y="236"/>
                  <a:pt x="213" y="236"/>
                  <a:pt x="213" y="236"/>
                </a:cubicBezTo>
                <a:cubicBezTo>
                  <a:pt x="213" y="236"/>
                  <a:pt x="215" y="237"/>
                  <a:pt x="216" y="237"/>
                </a:cubicBezTo>
                <a:cubicBezTo>
                  <a:pt x="217" y="237"/>
                  <a:pt x="218" y="237"/>
                  <a:pt x="219" y="238"/>
                </a:cubicBezTo>
                <a:cubicBezTo>
                  <a:pt x="219" y="238"/>
                  <a:pt x="220" y="238"/>
                  <a:pt x="220" y="238"/>
                </a:cubicBezTo>
                <a:cubicBezTo>
                  <a:pt x="220" y="236"/>
                  <a:pt x="220" y="236"/>
                  <a:pt x="220" y="236"/>
                </a:cubicBezTo>
                <a:cubicBezTo>
                  <a:pt x="219" y="236"/>
                  <a:pt x="219" y="236"/>
                  <a:pt x="219" y="236"/>
                </a:cubicBezTo>
                <a:cubicBezTo>
                  <a:pt x="219" y="237"/>
                  <a:pt x="219" y="237"/>
                  <a:pt x="219" y="238"/>
                </a:cubicBezTo>
                <a:cubicBezTo>
                  <a:pt x="220" y="238"/>
                  <a:pt x="221" y="239"/>
                  <a:pt x="221" y="239"/>
                </a:cubicBezTo>
                <a:cubicBezTo>
                  <a:pt x="223" y="239"/>
                  <a:pt x="225" y="239"/>
                  <a:pt x="226" y="239"/>
                </a:cubicBezTo>
                <a:lnTo>
                  <a:pt x="226" y="238"/>
                </a:lnTo>
                <a:close/>
                <a:moveTo>
                  <a:pt x="115" y="251"/>
                </a:moveTo>
                <a:cubicBezTo>
                  <a:pt x="116" y="251"/>
                  <a:pt x="116" y="251"/>
                  <a:pt x="116" y="251"/>
                </a:cubicBezTo>
                <a:cubicBezTo>
                  <a:pt x="116" y="251"/>
                  <a:pt x="116" y="248"/>
                  <a:pt x="113" y="245"/>
                </a:cubicBezTo>
                <a:cubicBezTo>
                  <a:pt x="112" y="244"/>
                  <a:pt x="111" y="243"/>
                  <a:pt x="110" y="243"/>
                </a:cubicBezTo>
                <a:cubicBezTo>
                  <a:pt x="110" y="242"/>
                  <a:pt x="109" y="242"/>
                  <a:pt x="109" y="242"/>
                </a:cubicBezTo>
                <a:cubicBezTo>
                  <a:pt x="106" y="240"/>
                  <a:pt x="106" y="240"/>
                  <a:pt x="106" y="240"/>
                </a:cubicBezTo>
                <a:cubicBezTo>
                  <a:pt x="107" y="243"/>
                  <a:pt x="107" y="243"/>
                  <a:pt x="107" y="243"/>
                </a:cubicBezTo>
                <a:cubicBezTo>
                  <a:pt x="107" y="243"/>
                  <a:pt x="107" y="245"/>
                  <a:pt x="108" y="248"/>
                </a:cubicBezTo>
                <a:cubicBezTo>
                  <a:pt x="108" y="249"/>
                  <a:pt x="108" y="250"/>
                  <a:pt x="108" y="251"/>
                </a:cubicBezTo>
                <a:cubicBezTo>
                  <a:pt x="109" y="252"/>
                  <a:pt x="109" y="253"/>
                  <a:pt x="110" y="254"/>
                </a:cubicBezTo>
                <a:cubicBezTo>
                  <a:pt x="110" y="254"/>
                  <a:pt x="110" y="254"/>
                  <a:pt x="110" y="254"/>
                </a:cubicBezTo>
                <a:cubicBezTo>
                  <a:pt x="110" y="254"/>
                  <a:pt x="110" y="254"/>
                  <a:pt x="110" y="254"/>
                </a:cubicBezTo>
                <a:cubicBezTo>
                  <a:pt x="111" y="254"/>
                  <a:pt x="112" y="255"/>
                  <a:pt x="113" y="256"/>
                </a:cubicBezTo>
                <a:cubicBezTo>
                  <a:pt x="113" y="256"/>
                  <a:pt x="113" y="257"/>
                  <a:pt x="113" y="257"/>
                </a:cubicBezTo>
                <a:cubicBezTo>
                  <a:pt x="114" y="257"/>
                  <a:pt x="114" y="257"/>
                  <a:pt x="114" y="257"/>
                </a:cubicBezTo>
                <a:cubicBezTo>
                  <a:pt x="114" y="257"/>
                  <a:pt x="114" y="257"/>
                  <a:pt x="114" y="257"/>
                </a:cubicBezTo>
                <a:cubicBezTo>
                  <a:pt x="114" y="258"/>
                  <a:pt x="114" y="258"/>
                  <a:pt x="114" y="258"/>
                </a:cubicBezTo>
                <a:cubicBezTo>
                  <a:pt x="115" y="258"/>
                  <a:pt x="115" y="258"/>
                  <a:pt x="115" y="258"/>
                </a:cubicBezTo>
                <a:cubicBezTo>
                  <a:pt x="123" y="257"/>
                  <a:pt x="123" y="257"/>
                  <a:pt x="123" y="257"/>
                </a:cubicBezTo>
                <a:cubicBezTo>
                  <a:pt x="127" y="256"/>
                  <a:pt x="127" y="256"/>
                  <a:pt x="127" y="256"/>
                </a:cubicBezTo>
                <a:cubicBezTo>
                  <a:pt x="124" y="254"/>
                  <a:pt x="124" y="254"/>
                  <a:pt x="124" y="254"/>
                </a:cubicBezTo>
                <a:cubicBezTo>
                  <a:pt x="119" y="250"/>
                  <a:pt x="119" y="250"/>
                  <a:pt x="119" y="250"/>
                </a:cubicBezTo>
                <a:cubicBezTo>
                  <a:pt x="118" y="250"/>
                  <a:pt x="118" y="250"/>
                  <a:pt x="118" y="250"/>
                </a:cubicBezTo>
                <a:cubicBezTo>
                  <a:pt x="115" y="250"/>
                  <a:pt x="115" y="250"/>
                  <a:pt x="115" y="250"/>
                </a:cubicBezTo>
                <a:cubicBezTo>
                  <a:pt x="115" y="251"/>
                  <a:pt x="115" y="251"/>
                  <a:pt x="115" y="251"/>
                </a:cubicBezTo>
                <a:cubicBezTo>
                  <a:pt x="116" y="251"/>
                  <a:pt x="116" y="251"/>
                  <a:pt x="116" y="251"/>
                </a:cubicBezTo>
                <a:cubicBezTo>
                  <a:pt x="115" y="251"/>
                  <a:pt x="115" y="251"/>
                  <a:pt x="115" y="251"/>
                </a:cubicBezTo>
                <a:cubicBezTo>
                  <a:pt x="115" y="253"/>
                  <a:pt x="115" y="253"/>
                  <a:pt x="115" y="253"/>
                </a:cubicBezTo>
                <a:cubicBezTo>
                  <a:pt x="118" y="253"/>
                  <a:pt x="118" y="253"/>
                  <a:pt x="118" y="253"/>
                </a:cubicBezTo>
                <a:cubicBezTo>
                  <a:pt x="118" y="251"/>
                  <a:pt x="118" y="251"/>
                  <a:pt x="118" y="251"/>
                </a:cubicBezTo>
                <a:cubicBezTo>
                  <a:pt x="117" y="252"/>
                  <a:pt x="117" y="252"/>
                  <a:pt x="117" y="252"/>
                </a:cubicBezTo>
                <a:cubicBezTo>
                  <a:pt x="117" y="252"/>
                  <a:pt x="117" y="252"/>
                  <a:pt x="117" y="253"/>
                </a:cubicBezTo>
                <a:cubicBezTo>
                  <a:pt x="118" y="253"/>
                  <a:pt x="119" y="254"/>
                  <a:pt x="122" y="256"/>
                </a:cubicBezTo>
                <a:cubicBezTo>
                  <a:pt x="123" y="255"/>
                  <a:pt x="123" y="255"/>
                  <a:pt x="123" y="255"/>
                </a:cubicBezTo>
                <a:cubicBezTo>
                  <a:pt x="123" y="254"/>
                  <a:pt x="123" y="254"/>
                  <a:pt x="123" y="254"/>
                </a:cubicBezTo>
                <a:cubicBezTo>
                  <a:pt x="123" y="254"/>
                  <a:pt x="123" y="254"/>
                  <a:pt x="115" y="255"/>
                </a:cubicBezTo>
                <a:cubicBezTo>
                  <a:pt x="115" y="257"/>
                  <a:pt x="115" y="257"/>
                  <a:pt x="115" y="257"/>
                </a:cubicBezTo>
                <a:cubicBezTo>
                  <a:pt x="116" y="256"/>
                  <a:pt x="116" y="256"/>
                  <a:pt x="116" y="256"/>
                </a:cubicBezTo>
                <a:cubicBezTo>
                  <a:pt x="116" y="256"/>
                  <a:pt x="115" y="253"/>
                  <a:pt x="112" y="251"/>
                </a:cubicBezTo>
                <a:cubicBezTo>
                  <a:pt x="111" y="253"/>
                  <a:pt x="111" y="253"/>
                  <a:pt x="111" y="253"/>
                </a:cubicBezTo>
                <a:cubicBezTo>
                  <a:pt x="112" y="251"/>
                  <a:pt x="112" y="251"/>
                  <a:pt x="112" y="251"/>
                </a:cubicBezTo>
                <a:cubicBezTo>
                  <a:pt x="112" y="251"/>
                  <a:pt x="112" y="251"/>
                  <a:pt x="112" y="251"/>
                </a:cubicBezTo>
                <a:cubicBezTo>
                  <a:pt x="112" y="251"/>
                  <a:pt x="112" y="251"/>
                  <a:pt x="112" y="251"/>
                </a:cubicBezTo>
                <a:cubicBezTo>
                  <a:pt x="112" y="251"/>
                  <a:pt x="112" y="251"/>
                  <a:pt x="112" y="251"/>
                </a:cubicBezTo>
                <a:cubicBezTo>
                  <a:pt x="112" y="251"/>
                  <a:pt x="112" y="251"/>
                  <a:pt x="112" y="251"/>
                </a:cubicBezTo>
                <a:cubicBezTo>
                  <a:pt x="112" y="251"/>
                  <a:pt x="112" y="251"/>
                  <a:pt x="112" y="251"/>
                </a:cubicBezTo>
                <a:cubicBezTo>
                  <a:pt x="112" y="251"/>
                  <a:pt x="112" y="251"/>
                  <a:pt x="111" y="250"/>
                </a:cubicBezTo>
                <a:cubicBezTo>
                  <a:pt x="111" y="248"/>
                  <a:pt x="110" y="247"/>
                  <a:pt x="110" y="245"/>
                </a:cubicBezTo>
                <a:cubicBezTo>
                  <a:pt x="110" y="244"/>
                  <a:pt x="110" y="243"/>
                  <a:pt x="110" y="243"/>
                </a:cubicBezTo>
                <a:cubicBezTo>
                  <a:pt x="108" y="243"/>
                  <a:pt x="108" y="243"/>
                  <a:pt x="108" y="243"/>
                </a:cubicBezTo>
                <a:cubicBezTo>
                  <a:pt x="108" y="244"/>
                  <a:pt x="108" y="244"/>
                  <a:pt x="108" y="244"/>
                </a:cubicBezTo>
                <a:cubicBezTo>
                  <a:pt x="108" y="245"/>
                  <a:pt x="108" y="245"/>
                  <a:pt x="108" y="245"/>
                </a:cubicBezTo>
                <a:cubicBezTo>
                  <a:pt x="109" y="245"/>
                  <a:pt x="110" y="246"/>
                  <a:pt x="111" y="247"/>
                </a:cubicBezTo>
                <a:cubicBezTo>
                  <a:pt x="112" y="248"/>
                  <a:pt x="113" y="249"/>
                  <a:pt x="113" y="250"/>
                </a:cubicBezTo>
                <a:cubicBezTo>
                  <a:pt x="113" y="250"/>
                  <a:pt x="113" y="251"/>
                  <a:pt x="113" y="251"/>
                </a:cubicBezTo>
                <a:cubicBezTo>
                  <a:pt x="113" y="251"/>
                  <a:pt x="113" y="251"/>
                  <a:pt x="113" y="251"/>
                </a:cubicBezTo>
                <a:cubicBezTo>
                  <a:pt x="113" y="251"/>
                  <a:pt x="113" y="251"/>
                  <a:pt x="113" y="251"/>
                </a:cubicBezTo>
                <a:cubicBezTo>
                  <a:pt x="114" y="251"/>
                  <a:pt x="114" y="251"/>
                  <a:pt x="114" y="251"/>
                </a:cubicBezTo>
                <a:cubicBezTo>
                  <a:pt x="113" y="251"/>
                  <a:pt x="113" y="251"/>
                  <a:pt x="113" y="251"/>
                </a:cubicBezTo>
                <a:cubicBezTo>
                  <a:pt x="113" y="251"/>
                  <a:pt x="113" y="251"/>
                  <a:pt x="113" y="251"/>
                </a:cubicBezTo>
                <a:cubicBezTo>
                  <a:pt x="114" y="251"/>
                  <a:pt x="114" y="251"/>
                  <a:pt x="114" y="251"/>
                </a:cubicBezTo>
                <a:cubicBezTo>
                  <a:pt x="113" y="251"/>
                  <a:pt x="113" y="251"/>
                  <a:pt x="113" y="251"/>
                </a:cubicBezTo>
                <a:cubicBezTo>
                  <a:pt x="113" y="253"/>
                  <a:pt x="113" y="253"/>
                  <a:pt x="113" y="253"/>
                </a:cubicBezTo>
                <a:cubicBezTo>
                  <a:pt x="115" y="253"/>
                  <a:pt x="115" y="253"/>
                  <a:pt x="115" y="253"/>
                </a:cubicBezTo>
                <a:lnTo>
                  <a:pt x="115" y="251"/>
                </a:lnTo>
                <a:close/>
                <a:moveTo>
                  <a:pt x="145" y="227"/>
                </a:moveTo>
                <a:cubicBezTo>
                  <a:pt x="143" y="226"/>
                  <a:pt x="143" y="226"/>
                  <a:pt x="143" y="226"/>
                </a:cubicBezTo>
                <a:cubicBezTo>
                  <a:pt x="139" y="237"/>
                  <a:pt x="139" y="237"/>
                  <a:pt x="139" y="237"/>
                </a:cubicBezTo>
                <a:cubicBezTo>
                  <a:pt x="141" y="238"/>
                  <a:pt x="141" y="238"/>
                  <a:pt x="141" y="238"/>
                </a:cubicBezTo>
                <a:cubicBezTo>
                  <a:pt x="140" y="237"/>
                  <a:pt x="140" y="237"/>
                  <a:pt x="140" y="237"/>
                </a:cubicBezTo>
                <a:cubicBezTo>
                  <a:pt x="130" y="247"/>
                  <a:pt x="130" y="247"/>
                  <a:pt x="130" y="247"/>
                </a:cubicBezTo>
                <a:cubicBezTo>
                  <a:pt x="129" y="249"/>
                  <a:pt x="129" y="249"/>
                  <a:pt x="129" y="249"/>
                </a:cubicBezTo>
                <a:cubicBezTo>
                  <a:pt x="130" y="250"/>
                  <a:pt x="130" y="250"/>
                  <a:pt x="130" y="250"/>
                </a:cubicBezTo>
                <a:cubicBezTo>
                  <a:pt x="133" y="252"/>
                  <a:pt x="133" y="252"/>
                  <a:pt x="133" y="252"/>
                </a:cubicBezTo>
                <a:cubicBezTo>
                  <a:pt x="134" y="251"/>
                  <a:pt x="134" y="251"/>
                  <a:pt x="134" y="251"/>
                </a:cubicBezTo>
                <a:cubicBezTo>
                  <a:pt x="133" y="250"/>
                  <a:pt x="133" y="250"/>
                  <a:pt x="133" y="250"/>
                </a:cubicBezTo>
                <a:cubicBezTo>
                  <a:pt x="126" y="254"/>
                  <a:pt x="126" y="254"/>
                  <a:pt x="126" y="254"/>
                </a:cubicBezTo>
                <a:cubicBezTo>
                  <a:pt x="125" y="255"/>
                  <a:pt x="125" y="255"/>
                  <a:pt x="125" y="255"/>
                </a:cubicBezTo>
                <a:cubicBezTo>
                  <a:pt x="126" y="256"/>
                  <a:pt x="126" y="256"/>
                  <a:pt x="126" y="256"/>
                </a:cubicBezTo>
                <a:cubicBezTo>
                  <a:pt x="133" y="267"/>
                  <a:pt x="133" y="267"/>
                  <a:pt x="133" y="267"/>
                </a:cubicBezTo>
                <a:cubicBezTo>
                  <a:pt x="134" y="269"/>
                  <a:pt x="134" y="269"/>
                  <a:pt x="134" y="269"/>
                </a:cubicBezTo>
                <a:cubicBezTo>
                  <a:pt x="135" y="267"/>
                  <a:pt x="135" y="267"/>
                  <a:pt x="135" y="267"/>
                </a:cubicBezTo>
                <a:cubicBezTo>
                  <a:pt x="141" y="252"/>
                  <a:pt x="143" y="245"/>
                  <a:pt x="145" y="242"/>
                </a:cubicBezTo>
                <a:cubicBezTo>
                  <a:pt x="146" y="238"/>
                  <a:pt x="146" y="238"/>
                  <a:pt x="146" y="238"/>
                </a:cubicBezTo>
                <a:cubicBezTo>
                  <a:pt x="145" y="238"/>
                  <a:pt x="145" y="238"/>
                  <a:pt x="145" y="238"/>
                </a:cubicBezTo>
                <a:cubicBezTo>
                  <a:pt x="146" y="239"/>
                  <a:pt x="146" y="239"/>
                  <a:pt x="146" y="239"/>
                </a:cubicBezTo>
                <a:cubicBezTo>
                  <a:pt x="146" y="238"/>
                  <a:pt x="146" y="238"/>
                  <a:pt x="147" y="237"/>
                </a:cubicBezTo>
                <a:cubicBezTo>
                  <a:pt x="147" y="236"/>
                  <a:pt x="147" y="233"/>
                  <a:pt x="147" y="231"/>
                </a:cubicBezTo>
                <a:cubicBezTo>
                  <a:pt x="148" y="229"/>
                  <a:pt x="148" y="227"/>
                  <a:pt x="148" y="227"/>
                </a:cubicBezTo>
                <a:cubicBezTo>
                  <a:pt x="148" y="225"/>
                  <a:pt x="148" y="225"/>
                  <a:pt x="148" y="225"/>
                </a:cubicBezTo>
                <a:cubicBezTo>
                  <a:pt x="145" y="225"/>
                  <a:pt x="145" y="225"/>
                  <a:pt x="145" y="225"/>
                </a:cubicBezTo>
                <a:cubicBezTo>
                  <a:pt x="144" y="225"/>
                  <a:pt x="144" y="225"/>
                  <a:pt x="144" y="225"/>
                </a:cubicBezTo>
                <a:cubicBezTo>
                  <a:pt x="143" y="226"/>
                  <a:pt x="143" y="226"/>
                  <a:pt x="143" y="226"/>
                </a:cubicBezTo>
                <a:cubicBezTo>
                  <a:pt x="145" y="227"/>
                  <a:pt x="145" y="227"/>
                  <a:pt x="145" y="227"/>
                </a:cubicBezTo>
                <a:cubicBezTo>
                  <a:pt x="145" y="228"/>
                  <a:pt x="145" y="228"/>
                  <a:pt x="145" y="228"/>
                </a:cubicBezTo>
                <a:cubicBezTo>
                  <a:pt x="146" y="228"/>
                  <a:pt x="146" y="228"/>
                  <a:pt x="146" y="228"/>
                </a:cubicBezTo>
                <a:cubicBezTo>
                  <a:pt x="146" y="227"/>
                  <a:pt x="146" y="227"/>
                  <a:pt x="146" y="227"/>
                </a:cubicBezTo>
                <a:cubicBezTo>
                  <a:pt x="145" y="227"/>
                  <a:pt x="145" y="227"/>
                  <a:pt x="145" y="227"/>
                </a:cubicBezTo>
                <a:cubicBezTo>
                  <a:pt x="145" y="227"/>
                  <a:pt x="145" y="229"/>
                  <a:pt x="144" y="232"/>
                </a:cubicBezTo>
                <a:cubicBezTo>
                  <a:pt x="144" y="233"/>
                  <a:pt x="144" y="234"/>
                  <a:pt x="144" y="235"/>
                </a:cubicBezTo>
                <a:cubicBezTo>
                  <a:pt x="144" y="236"/>
                  <a:pt x="144" y="236"/>
                  <a:pt x="144" y="236"/>
                </a:cubicBezTo>
                <a:cubicBezTo>
                  <a:pt x="144" y="237"/>
                  <a:pt x="144" y="237"/>
                  <a:pt x="144" y="237"/>
                </a:cubicBezTo>
                <a:cubicBezTo>
                  <a:pt x="144" y="237"/>
                  <a:pt x="144" y="237"/>
                  <a:pt x="144" y="237"/>
                </a:cubicBezTo>
                <a:cubicBezTo>
                  <a:pt x="144" y="237"/>
                  <a:pt x="144" y="237"/>
                  <a:pt x="144" y="237"/>
                </a:cubicBezTo>
                <a:cubicBezTo>
                  <a:pt x="144" y="237"/>
                  <a:pt x="144" y="237"/>
                  <a:pt x="144" y="237"/>
                </a:cubicBezTo>
                <a:cubicBezTo>
                  <a:pt x="144" y="237"/>
                  <a:pt x="144" y="237"/>
                  <a:pt x="144" y="237"/>
                </a:cubicBezTo>
                <a:cubicBezTo>
                  <a:pt x="144" y="237"/>
                  <a:pt x="144" y="237"/>
                  <a:pt x="144" y="237"/>
                </a:cubicBezTo>
                <a:cubicBezTo>
                  <a:pt x="144" y="237"/>
                  <a:pt x="144" y="237"/>
                  <a:pt x="144" y="237"/>
                </a:cubicBezTo>
                <a:cubicBezTo>
                  <a:pt x="143" y="237"/>
                  <a:pt x="143" y="237"/>
                  <a:pt x="143" y="237"/>
                </a:cubicBezTo>
                <a:cubicBezTo>
                  <a:pt x="143" y="237"/>
                  <a:pt x="143" y="237"/>
                  <a:pt x="143" y="237"/>
                </a:cubicBezTo>
                <a:cubicBezTo>
                  <a:pt x="143" y="237"/>
                  <a:pt x="143" y="237"/>
                  <a:pt x="142" y="241"/>
                </a:cubicBezTo>
                <a:cubicBezTo>
                  <a:pt x="141" y="244"/>
                  <a:pt x="138" y="251"/>
                  <a:pt x="132" y="265"/>
                </a:cubicBezTo>
                <a:cubicBezTo>
                  <a:pt x="134" y="266"/>
                  <a:pt x="134" y="266"/>
                  <a:pt x="134" y="266"/>
                </a:cubicBezTo>
                <a:cubicBezTo>
                  <a:pt x="135" y="265"/>
                  <a:pt x="135" y="265"/>
                  <a:pt x="135" y="265"/>
                </a:cubicBezTo>
                <a:cubicBezTo>
                  <a:pt x="135" y="265"/>
                  <a:pt x="135" y="265"/>
                  <a:pt x="128" y="254"/>
                </a:cubicBezTo>
                <a:cubicBezTo>
                  <a:pt x="127" y="255"/>
                  <a:pt x="127" y="255"/>
                  <a:pt x="127" y="255"/>
                </a:cubicBezTo>
                <a:cubicBezTo>
                  <a:pt x="128" y="256"/>
                  <a:pt x="128" y="256"/>
                  <a:pt x="128" y="256"/>
                </a:cubicBezTo>
                <a:cubicBezTo>
                  <a:pt x="128" y="256"/>
                  <a:pt x="128" y="256"/>
                  <a:pt x="135" y="252"/>
                </a:cubicBezTo>
                <a:cubicBezTo>
                  <a:pt x="136" y="251"/>
                  <a:pt x="136" y="251"/>
                  <a:pt x="136" y="251"/>
                </a:cubicBezTo>
                <a:cubicBezTo>
                  <a:pt x="135" y="250"/>
                  <a:pt x="135" y="250"/>
                  <a:pt x="135" y="250"/>
                </a:cubicBezTo>
                <a:cubicBezTo>
                  <a:pt x="135" y="250"/>
                  <a:pt x="135" y="250"/>
                  <a:pt x="132" y="247"/>
                </a:cubicBezTo>
                <a:cubicBezTo>
                  <a:pt x="131" y="248"/>
                  <a:pt x="131" y="248"/>
                  <a:pt x="131" y="248"/>
                </a:cubicBezTo>
                <a:cubicBezTo>
                  <a:pt x="132" y="249"/>
                  <a:pt x="132" y="249"/>
                  <a:pt x="132" y="249"/>
                </a:cubicBezTo>
                <a:cubicBezTo>
                  <a:pt x="132" y="249"/>
                  <a:pt x="132" y="249"/>
                  <a:pt x="142" y="239"/>
                </a:cubicBezTo>
                <a:cubicBezTo>
                  <a:pt x="142" y="238"/>
                  <a:pt x="142" y="238"/>
                  <a:pt x="142" y="238"/>
                </a:cubicBezTo>
                <a:cubicBezTo>
                  <a:pt x="142" y="238"/>
                  <a:pt x="142" y="238"/>
                  <a:pt x="142" y="238"/>
                </a:cubicBezTo>
                <a:cubicBezTo>
                  <a:pt x="142" y="238"/>
                  <a:pt x="142" y="238"/>
                  <a:pt x="146" y="227"/>
                </a:cubicBezTo>
                <a:cubicBezTo>
                  <a:pt x="145" y="227"/>
                  <a:pt x="145" y="227"/>
                  <a:pt x="145" y="227"/>
                </a:cubicBezTo>
                <a:cubicBezTo>
                  <a:pt x="145" y="228"/>
                  <a:pt x="145" y="228"/>
                  <a:pt x="145" y="228"/>
                </a:cubicBezTo>
                <a:lnTo>
                  <a:pt x="145" y="227"/>
                </a:lnTo>
                <a:close/>
                <a:moveTo>
                  <a:pt x="133" y="240"/>
                </a:moveTo>
                <a:cubicBezTo>
                  <a:pt x="133" y="239"/>
                  <a:pt x="133" y="239"/>
                  <a:pt x="133" y="239"/>
                </a:cubicBezTo>
                <a:cubicBezTo>
                  <a:pt x="128" y="239"/>
                  <a:pt x="128" y="239"/>
                  <a:pt x="128" y="239"/>
                </a:cubicBezTo>
                <a:cubicBezTo>
                  <a:pt x="128" y="240"/>
                  <a:pt x="128" y="240"/>
                  <a:pt x="128" y="240"/>
                </a:cubicBezTo>
                <a:cubicBezTo>
                  <a:pt x="129" y="242"/>
                  <a:pt x="129" y="242"/>
                  <a:pt x="129" y="242"/>
                </a:cubicBezTo>
                <a:cubicBezTo>
                  <a:pt x="133" y="240"/>
                  <a:pt x="133" y="240"/>
                  <a:pt x="133" y="240"/>
                </a:cubicBezTo>
                <a:cubicBezTo>
                  <a:pt x="135" y="240"/>
                  <a:pt x="135" y="240"/>
                  <a:pt x="135" y="240"/>
                </a:cubicBezTo>
                <a:cubicBezTo>
                  <a:pt x="134" y="238"/>
                  <a:pt x="134" y="238"/>
                  <a:pt x="134" y="238"/>
                </a:cubicBezTo>
                <a:cubicBezTo>
                  <a:pt x="133" y="238"/>
                  <a:pt x="132" y="236"/>
                  <a:pt x="128" y="236"/>
                </a:cubicBezTo>
                <a:cubicBezTo>
                  <a:pt x="128" y="236"/>
                  <a:pt x="128" y="236"/>
                  <a:pt x="128" y="236"/>
                </a:cubicBezTo>
                <a:cubicBezTo>
                  <a:pt x="128" y="236"/>
                  <a:pt x="128" y="236"/>
                  <a:pt x="128" y="236"/>
                </a:cubicBezTo>
                <a:cubicBezTo>
                  <a:pt x="122" y="239"/>
                  <a:pt x="122" y="239"/>
                  <a:pt x="122" y="239"/>
                </a:cubicBezTo>
                <a:cubicBezTo>
                  <a:pt x="121" y="240"/>
                  <a:pt x="121" y="240"/>
                  <a:pt x="121" y="240"/>
                </a:cubicBezTo>
                <a:cubicBezTo>
                  <a:pt x="122" y="241"/>
                  <a:pt x="122" y="241"/>
                  <a:pt x="122" y="241"/>
                </a:cubicBezTo>
                <a:cubicBezTo>
                  <a:pt x="123" y="246"/>
                  <a:pt x="123" y="246"/>
                  <a:pt x="123" y="246"/>
                </a:cubicBezTo>
                <a:cubicBezTo>
                  <a:pt x="123" y="248"/>
                  <a:pt x="123" y="248"/>
                  <a:pt x="123" y="248"/>
                </a:cubicBezTo>
                <a:cubicBezTo>
                  <a:pt x="125" y="247"/>
                  <a:pt x="125" y="247"/>
                  <a:pt x="125" y="247"/>
                </a:cubicBezTo>
                <a:cubicBezTo>
                  <a:pt x="125" y="247"/>
                  <a:pt x="126" y="247"/>
                  <a:pt x="128" y="247"/>
                </a:cubicBezTo>
                <a:cubicBezTo>
                  <a:pt x="129" y="246"/>
                  <a:pt x="130" y="246"/>
                  <a:pt x="131" y="246"/>
                </a:cubicBezTo>
                <a:cubicBezTo>
                  <a:pt x="132" y="246"/>
                  <a:pt x="132" y="246"/>
                  <a:pt x="133" y="246"/>
                </a:cubicBezTo>
                <a:cubicBezTo>
                  <a:pt x="133" y="246"/>
                  <a:pt x="133" y="246"/>
                  <a:pt x="133" y="246"/>
                </a:cubicBezTo>
                <a:cubicBezTo>
                  <a:pt x="134" y="245"/>
                  <a:pt x="134" y="245"/>
                  <a:pt x="134" y="245"/>
                </a:cubicBezTo>
                <a:cubicBezTo>
                  <a:pt x="134" y="245"/>
                  <a:pt x="135" y="244"/>
                  <a:pt x="135" y="243"/>
                </a:cubicBezTo>
                <a:cubicBezTo>
                  <a:pt x="135" y="241"/>
                  <a:pt x="134" y="240"/>
                  <a:pt x="134" y="240"/>
                </a:cubicBezTo>
                <a:cubicBezTo>
                  <a:pt x="133" y="239"/>
                  <a:pt x="133" y="239"/>
                  <a:pt x="133" y="239"/>
                </a:cubicBezTo>
                <a:cubicBezTo>
                  <a:pt x="133" y="239"/>
                  <a:pt x="133" y="239"/>
                  <a:pt x="133" y="239"/>
                </a:cubicBezTo>
                <a:cubicBezTo>
                  <a:pt x="133" y="240"/>
                  <a:pt x="133" y="240"/>
                  <a:pt x="133" y="240"/>
                </a:cubicBezTo>
                <a:cubicBezTo>
                  <a:pt x="131" y="241"/>
                  <a:pt x="131" y="241"/>
                  <a:pt x="131" y="241"/>
                </a:cubicBezTo>
                <a:cubicBezTo>
                  <a:pt x="131" y="241"/>
                  <a:pt x="131" y="241"/>
                  <a:pt x="131" y="241"/>
                </a:cubicBezTo>
                <a:cubicBezTo>
                  <a:pt x="131" y="241"/>
                  <a:pt x="132" y="242"/>
                  <a:pt x="132" y="243"/>
                </a:cubicBezTo>
                <a:cubicBezTo>
                  <a:pt x="132" y="243"/>
                  <a:pt x="132" y="243"/>
                  <a:pt x="131" y="243"/>
                </a:cubicBezTo>
                <a:cubicBezTo>
                  <a:pt x="133" y="244"/>
                  <a:pt x="133" y="244"/>
                  <a:pt x="133" y="244"/>
                </a:cubicBezTo>
                <a:cubicBezTo>
                  <a:pt x="133" y="243"/>
                  <a:pt x="133" y="243"/>
                  <a:pt x="133" y="243"/>
                </a:cubicBezTo>
                <a:cubicBezTo>
                  <a:pt x="132" y="243"/>
                  <a:pt x="131" y="243"/>
                  <a:pt x="130" y="243"/>
                </a:cubicBezTo>
                <a:cubicBezTo>
                  <a:pt x="128" y="244"/>
                  <a:pt x="124" y="244"/>
                  <a:pt x="124" y="244"/>
                </a:cubicBezTo>
                <a:cubicBezTo>
                  <a:pt x="124" y="246"/>
                  <a:pt x="124" y="246"/>
                  <a:pt x="124" y="246"/>
                </a:cubicBezTo>
                <a:cubicBezTo>
                  <a:pt x="126" y="245"/>
                  <a:pt x="126" y="245"/>
                  <a:pt x="126" y="245"/>
                </a:cubicBezTo>
                <a:cubicBezTo>
                  <a:pt x="126" y="245"/>
                  <a:pt x="126" y="245"/>
                  <a:pt x="125" y="240"/>
                </a:cubicBezTo>
                <a:cubicBezTo>
                  <a:pt x="123" y="240"/>
                  <a:pt x="123" y="240"/>
                  <a:pt x="123" y="240"/>
                </a:cubicBezTo>
                <a:cubicBezTo>
                  <a:pt x="124" y="242"/>
                  <a:pt x="124" y="242"/>
                  <a:pt x="124" y="242"/>
                </a:cubicBezTo>
                <a:cubicBezTo>
                  <a:pt x="124" y="242"/>
                  <a:pt x="124" y="242"/>
                  <a:pt x="129" y="239"/>
                </a:cubicBezTo>
                <a:cubicBezTo>
                  <a:pt x="128" y="238"/>
                  <a:pt x="128" y="238"/>
                  <a:pt x="128" y="238"/>
                </a:cubicBezTo>
                <a:cubicBezTo>
                  <a:pt x="128" y="239"/>
                  <a:pt x="128" y="239"/>
                  <a:pt x="128" y="239"/>
                </a:cubicBezTo>
                <a:cubicBezTo>
                  <a:pt x="130" y="239"/>
                  <a:pt x="130" y="239"/>
                  <a:pt x="131" y="240"/>
                </a:cubicBezTo>
                <a:cubicBezTo>
                  <a:pt x="131" y="240"/>
                  <a:pt x="131" y="240"/>
                  <a:pt x="131" y="240"/>
                </a:cubicBezTo>
                <a:cubicBezTo>
                  <a:pt x="131" y="240"/>
                  <a:pt x="131" y="240"/>
                  <a:pt x="131" y="240"/>
                </a:cubicBezTo>
                <a:cubicBezTo>
                  <a:pt x="131" y="240"/>
                  <a:pt x="131" y="240"/>
                  <a:pt x="131" y="240"/>
                </a:cubicBezTo>
                <a:cubicBezTo>
                  <a:pt x="132" y="240"/>
                  <a:pt x="132" y="240"/>
                  <a:pt x="132" y="240"/>
                </a:cubicBezTo>
                <a:cubicBezTo>
                  <a:pt x="131" y="240"/>
                  <a:pt x="131" y="240"/>
                  <a:pt x="131" y="240"/>
                </a:cubicBezTo>
                <a:cubicBezTo>
                  <a:pt x="131" y="240"/>
                  <a:pt x="131" y="240"/>
                  <a:pt x="131" y="240"/>
                </a:cubicBezTo>
                <a:cubicBezTo>
                  <a:pt x="132" y="240"/>
                  <a:pt x="132" y="240"/>
                  <a:pt x="132" y="240"/>
                </a:cubicBezTo>
                <a:cubicBezTo>
                  <a:pt x="131" y="240"/>
                  <a:pt x="131" y="240"/>
                  <a:pt x="131" y="240"/>
                </a:cubicBezTo>
                <a:cubicBezTo>
                  <a:pt x="133" y="239"/>
                  <a:pt x="133" y="239"/>
                  <a:pt x="133" y="239"/>
                </a:cubicBezTo>
                <a:cubicBezTo>
                  <a:pt x="132" y="238"/>
                  <a:pt x="132" y="238"/>
                  <a:pt x="132" y="238"/>
                </a:cubicBezTo>
                <a:cubicBezTo>
                  <a:pt x="132" y="238"/>
                  <a:pt x="132" y="238"/>
                  <a:pt x="128" y="239"/>
                </a:cubicBezTo>
                <a:cubicBezTo>
                  <a:pt x="119" y="242"/>
                  <a:pt x="119" y="242"/>
                  <a:pt x="119" y="242"/>
                </a:cubicBezTo>
                <a:cubicBezTo>
                  <a:pt x="128" y="242"/>
                  <a:pt x="128" y="242"/>
                  <a:pt x="128" y="242"/>
                </a:cubicBezTo>
                <a:cubicBezTo>
                  <a:pt x="128" y="242"/>
                  <a:pt x="128" y="242"/>
                  <a:pt x="133" y="242"/>
                </a:cubicBezTo>
                <a:cubicBezTo>
                  <a:pt x="133" y="240"/>
                  <a:pt x="133" y="240"/>
                  <a:pt x="133" y="240"/>
                </a:cubicBezTo>
                <a:cubicBezTo>
                  <a:pt x="131" y="241"/>
                  <a:pt x="131" y="241"/>
                  <a:pt x="131" y="241"/>
                </a:cubicBezTo>
                <a:lnTo>
                  <a:pt x="133" y="240"/>
                </a:lnTo>
                <a:close/>
                <a:moveTo>
                  <a:pt x="119" y="244"/>
                </a:moveTo>
                <a:cubicBezTo>
                  <a:pt x="119" y="246"/>
                  <a:pt x="119" y="246"/>
                  <a:pt x="119" y="246"/>
                </a:cubicBezTo>
                <a:cubicBezTo>
                  <a:pt x="120" y="246"/>
                  <a:pt x="120" y="246"/>
                  <a:pt x="121" y="245"/>
                </a:cubicBezTo>
                <a:cubicBezTo>
                  <a:pt x="121" y="245"/>
                  <a:pt x="122" y="244"/>
                  <a:pt x="122" y="244"/>
                </a:cubicBezTo>
                <a:cubicBezTo>
                  <a:pt x="122" y="243"/>
                  <a:pt x="122" y="243"/>
                  <a:pt x="122" y="243"/>
                </a:cubicBezTo>
                <a:cubicBezTo>
                  <a:pt x="122" y="242"/>
                  <a:pt x="122" y="242"/>
                  <a:pt x="122" y="242"/>
                </a:cubicBezTo>
                <a:cubicBezTo>
                  <a:pt x="120" y="242"/>
                  <a:pt x="120" y="242"/>
                  <a:pt x="120" y="242"/>
                </a:cubicBezTo>
                <a:cubicBezTo>
                  <a:pt x="115" y="242"/>
                  <a:pt x="115" y="242"/>
                  <a:pt x="115" y="242"/>
                </a:cubicBezTo>
                <a:cubicBezTo>
                  <a:pt x="106" y="242"/>
                  <a:pt x="106" y="242"/>
                  <a:pt x="106" y="242"/>
                </a:cubicBezTo>
                <a:cubicBezTo>
                  <a:pt x="119" y="246"/>
                  <a:pt x="119" y="246"/>
                  <a:pt x="119" y="246"/>
                </a:cubicBezTo>
                <a:cubicBezTo>
                  <a:pt x="119" y="246"/>
                  <a:pt x="119" y="246"/>
                  <a:pt x="119" y="246"/>
                </a:cubicBezTo>
                <a:cubicBezTo>
                  <a:pt x="119" y="244"/>
                  <a:pt x="119" y="244"/>
                  <a:pt x="119" y="244"/>
                </a:cubicBezTo>
                <a:cubicBezTo>
                  <a:pt x="119" y="243"/>
                  <a:pt x="119" y="243"/>
                  <a:pt x="119" y="243"/>
                </a:cubicBezTo>
                <a:cubicBezTo>
                  <a:pt x="115" y="242"/>
                  <a:pt x="115" y="242"/>
                  <a:pt x="115" y="242"/>
                </a:cubicBezTo>
                <a:cubicBezTo>
                  <a:pt x="115" y="243"/>
                  <a:pt x="115" y="243"/>
                  <a:pt x="115" y="243"/>
                </a:cubicBezTo>
                <a:cubicBezTo>
                  <a:pt x="115" y="245"/>
                  <a:pt x="115" y="245"/>
                  <a:pt x="115" y="245"/>
                </a:cubicBezTo>
                <a:cubicBezTo>
                  <a:pt x="115" y="245"/>
                  <a:pt x="115" y="245"/>
                  <a:pt x="120" y="245"/>
                </a:cubicBezTo>
                <a:cubicBezTo>
                  <a:pt x="120" y="243"/>
                  <a:pt x="120" y="243"/>
                  <a:pt x="120"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3"/>
                  <a:pt x="119" y="243"/>
                  <a:pt x="119" y="243"/>
                </a:cubicBezTo>
                <a:cubicBezTo>
                  <a:pt x="119" y="244"/>
                  <a:pt x="119" y="244"/>
                  <a:pt x="119" y="244"/>
                </a:cubicBezTo>
                <a:cubicBezTo>
                  <a:pt x="119" y="243"/>
                  <a:pt x="119" y="243"/>
                  <a:pt x="119" y="243"/>
                </a:cubicBezTo>
                <a:lnTo>
                  <a:pt x="119" y="244"/>
                </a:lnTo>
                <a:close/>
                <a:moveTo>
                  <a:pt x="172" y="246"/>
                </a:moveTo>
                <a:cubicBezTo>
                  <a:pt x="172" y="247"/>
                  <a:pt x="172" y="247"/>
                  <a:pt x="172" y="247"/>
                </a:cubicBezTo>
                <a:cubicBezTo>
                  <a:pt x="173" y="247"/>
                  <a:pt x="174" y="247"/>
                  <a:pt x="175" y="246"/>
                </a:cubicBezTo>
                <a:cubicBezTo>
                  <a:pt x="176" y="245"/>
                  <a:pt x="176" y="245"/>
                  <a:pt x="176" y="245"/>
                </a:cubicBezTo>
                <a:cubicBezTo>
                  <a:pt x="176" y="245"/>
                  <a:pt x="176" y="245"/>
                  <a:pt x="176" y="244"/>
                </a:cubicBezTo>
                <a:cubicBezTo>
                  <a:pt x="176" y="243"/>
                  <a:pt x="176" y="243"/>
                  <a:pt x="175" y="242"/>
                </a:cubicBezTo>
                <a:cubicBezTo>
                  <a:pt x="175" y="242"/>
                  <a:pt x="174" y="242"/>
                  <a:pt x="173" y="242"/>
                </a:cubicBezTo>
                <a:cubicBezTo>
                  <a:pt x="172" y="242"/>
                  <a:pt x="172" y="242"/>
                  <a:pt x="170" y="242"/>
                </a:cubicBezTo>
                <a:cubicBezTo>
                  <a:pt x="170" y="242"/>
                  <a:pt x="170" y="242"/>
                  <a:pt x="169" y="242"/>
                </a:cubicBezTo>
                <a:cubicBezTo>
                  <a:pt x="168" y="242"/>
                  <a:pt x="168" y="242"/>
                  <a:pt x="167" y="242"/>
                </a:cubicBezTo>
                <a:cubicBezTo>
                  <a:pt x="167" y="243"/>
                  <a:pt x="166" y="244"/>
                  <a:pt x="166" y="244"/>
                </a:cubicBezTo>
                <a:cubicBezTo>
                  <a:pt x="166" y="245"/>
                  <a:pt x="166" y="246"/>
                  <a:pt x="167" y="247"/>
                </a:cubicBezTo>
                <a:cubicBezTo>
                  <a:pt x="168" y="247"/>
                  <a:pt x="169" y="248"/>
                  <a:pt x="170" y="248"/>
                </a:cubicBezTo>
                <a:cubicBezTo>
                  <a:pt x="171" y="248"/>
                  <a:pt x="171" y="248"/>
                  <a:pt x="172" y="247"/>
                </a:cubicBezTo>
                <a:cubicBezTo>
                  <a:pt x="172" y="246"/>
                  <a:pt x="172" y="246"/>
                  <a:pt x="172" y="246"/>
                </a:cubicBezTo>
                <a:cubicBezTo>
                  <a:pt x="172" y="247"/>
                  <a:pt x="172" y="247"/>
                  <a:pt x="172" y="247"/>
                </a:cubicBezTo>
                <a:cubicBezTo>
                  <a:pt x="172" y="246"/>
                  <a:pt x="172" y="246"/>
                  <a:pt x="172" y="246"/>
                </a:cubicBezTo>
                <a:cubicBezTo>
                  <a:pt x="171" y="244"/>
                  <a:pt x="171" y="244"/>
                  <a:pt x="171" y="244"/>
                </a:cubicBezTo>
                <a:cubicBezTo>
                  <a:pt x="170" y="245"/>
                  <a:pt x="170" y="245"/>
                  <a:pt x="170" y="245"/>
                </a:cubicBezTo>
                <a:cubicBezTo>
                  <a:pt x="169" y="245"/>
                  <a:pt x="169" y="245"/>
                  <a:pt x="169" y="245"/>
                </a:cubicBezTo>
                <a:cubicBezTo>
                  <a:pt x="169" y="244"/>
                  <a:pt x="169" y="244"/>
                  <a:pt x="169" y="244"/>
                </a:cubicBezTo>
                <a:cubicBezTo>
                  <a:pt x="169" y="244"/>
                  <a:pt x="169" y="244"/>
                  <a:pt x="169" y="244"/>
                </a:cubicBezTo>
                <a:cubicBezTo>
                  <a:pt x="169" y="245"/>
                  <a:pt x="169" y="245"/>
                  <a:pt x="169" y="245"/>
                </a:cubicBezTo>
                <a:cubicBezTo>
                  <a:pt x="169" y="244"/>
                  <a:pt x="169" y="244"/>
                  <a:pt x="169" y="244"/>
                </a:cubicBezTo>
                <a:cubicBezTo>
                  <a:pt x="169" y="244"/>
                  <a:pt x="169" y="244"/>
                  <a:pt x="169" y="244"/>
                </a:cubicBezTo>
                <a:cubicBezTo>
                  <a:pt x="169" y="245"/>
                  <a:pt x="169" y="245"/>
                  <a:pt x="169" y="245"/>
                </a:cubicBezTo>
                <a:cubicBezTo>
                  <a:pt x="169" y="245"/>
                  <a:pt x="169" y="245"/>
                  <a:pt x="169" y="245"/>
                </a:cubicBezTo>
                <a:cubicBezTo>
                  <a:pt x="169" y="245"/>
                  <a:pt x="169" y="245"/>
                  <a:pt x="169" y="245"/>
                </a:cubicBezTo>
                <a:cubicBezTo>
                  <a:pt x="169" y="245"/>
                  <a:pt x="169" y="245"/>
                  <a:pt x="169" y="245"/>
                </a:cubicBezTo>
                <a:cubicBezTo>
                  <a:pt x="169" y="245"/>
                  <a:pt x="169" y="245"/>
                  <a:pt x="169" y="245"/>
                </a:cubicBezTo>
                <a:cubicBezTo>
                  <a:pt x="169" y="245"/>
                  <a:pt x="169" y="245"/>
                  <a:pt x="169" y="245"/>
                </a:cubicBezTo>
                <a:cubicBezTo>
                  <a:pt x="169" y="245"/>
                  <a:pt x="169" y="245"/>
                  <a:pt x="169" y="245"/>
                </a:cubicBezTo>
                <a:cubicBezTo>
                  <a:pt x="170" y="245"/>
                  <a:pt x="170" y="245"/>
                  <a:pt x="170" y="245"/>
                </a:cubicBezTo>
                <a:cubicBezTo>
                  <a:pt x="170" y="245"/>
                  <a:pt x="170" y="245"/>
                  <a:pt x="170" y="245"/>
                </a:cubicBezTo>
                <a:cubicBezTo>
                  <a:pt x="170" y="245"/>
                  <a:pt x="170" y="245"/>
                  <a:pt x="170" y="245"/>
                </a:cubicBezTo>
                <a:cubicBezTo>
                  <a:pt x="172" y="245"/>
                  <a:pt x="173" y="245"/>
                  <a:pt x="173" y="245"/>
                </a:cubicBezTo>
                <a:cubicBezTo>
                  <a:pt x="174" y="245"/>
                  <a:pt x="174" y="245"/>
                  <a:pt x="174" y="245"/>
                </a:cubicBezTo>
                <a:cubicBezTo>
                  <a:pt x="174" y="245"/>
                  <a:pt x="174" y="245"/>
                  <a:pt x="174" y="245"/>
                </a:cubicBezTo>
                <a:cubicBezTo>
                  <a:pt x="174" y="244"/>
                  <a:pt x="174" y="244"/>
                  <a:pt x="174" y="244"/>
                </a:cubicBezTo>
                <a:cubicBezTo>
                  <a:pt x="173" y="245"/>
                  <a:pt x="173" y="245"/>
                  <a:pt x="173" y="245"/>
                </a:cubicBezTo>
                <a:cubicBezTo>
                  <a:pt x="174" y="245"/>
                  <a:pt x="174" y="245"/>
                  <a:pt x="174" y="245"/>
                </a:cubicBezTo>
                <a:cubicBezTo>
                  <a:pt x="174" y="244"/>
                  <a:pt x="174" y="244"/>
                  <a:pt x="174" y="244"/>
                </a:cubicBezTo>
                <a:cubicBezTo>
                  <a:pt x="173" y="245"/>
                  <a:pt x="173" y="245"/>
                  <a:pt x="173" y="245"/>
                </a:cubicBezTo>
                <a:cubicBezTo>
                  <a:pt x="174" y="244"/>
                  <a:pt x="174" y="244"/>
                  <a:pt x="174" y="244"/>
                </a:cubicBezTo>
                <a:cubicBezTo>
                  <a:pt x="173" y="244"/>
                  <a:pt x="173" y="244"/>
                  <a:pt x="173" y="244"/>
                </a:cubicBezTo>
                <a:cubicBezTo>
                  <a:pt x="173" y="245"/>
                  <a:pt x="173" y="245"/>
                  <a:pt x="173" y="245"/>
                </a:cubicBezTo>
                <a:cubicBezTo>
                  <a:pt x="174" y="244"/>
                  <a:pt x="174" y="244"/>
                  <a:pt x="174" y="244"/>
                </a:cubicBezTo>
                <a:cubicBezTo>
                  <a:pt x="173" y="244"/>
                  <a:pt x="173" y="244"/>
                  <a:pt x="173" y="244"/>
                </a:cubicBezTo>
                <a:cubicBezTo>
                  <a:pt x="174" y="244"/>
                  <a:pt x="174" y="244"/>
                  <a:pt x="174" y="244"/>
                </a:cubicBezTo>
                <a:cubicBezTo>
                  <a:pt x="173" y="243"/>
                  <a:pt x="173" y="243"/>
                  <a:pt x="173" y="243"/>
                </a:cubicBezTo>
                <a:cubicBezTo>
                  <a:pt x="173" y="243"/>
                  <a:pt x="173" y="244"/>
                  <a:pt x="173" y="244"/>
                </a:cubicBezTo>
                <a:cubicBezTo>
                  <a:pt x="174" y="244"/>
                  <a:pt x="174" y="244"/>
                  <a:pt x="174" y="244"/>
                </a:cubicBezTo>
                <a:cubicBezTo>
                  <a:pt x="173" y="243"/>
                  <a:pt x="173" y="243"/>
                  <a:pt x="173" y="243"/>
                </a:cubicBezTo>
                <a:cubicBezTo>
                  <a:pt x="173" y="243"/>
                  <a:pt x="173" y="243"/>
                  <a:pt x="173" y="243"/>
                </a:cubicBezTo>
                <a:cubicBezTo>
                  <a:pt x="173" y="244"/>
                  <a:pt x="172" y="244"/>
                  <a:pt x="171" y="244"/>
                </a:cubicBezTo>
                <a:cubicBezTo>
                  <a:pt x="171" y="244"/>
                  <a:pt x="171" y="244"/>
                  <a:pt x="171" y="244"/>
                </a:cubicBezTo>
                <a:cubicBezTo>
                  <a:pt x="171" y="244"/>
                  <a:pt x="171" y="244"/>
                  <a:pt x="171" y="244"/>
                </a:cubicBezTo>
                <a:lnTo>
                  <a:pt x="172" y="246"/>
                </a:lnTo>
                <a:close/>
                <a:moveTo>
                  <a:pt x="84" y="234"/>
                </a:moveTo>
                <a:cubicBezTo>
                  <a:pt x="84" y="232"/>
                  <a:pt x="84" y="232"/>
                  <a:pt x="84" y="232"/>
                </a:cubicBezTo>
                <a:cubicBezTo>
                  <a:pt x="83" y="232"/>
                  <a:pt x="82" y="233"/>
                  <a:pt x="80" y="233"/>
                </a:cubicBezTo>
                <a:cubicBezTo>
                  <a:pt x="79" y="234"/>
                  <a:pt x="78" y="236"/>
                  <a:pt x="78" y="238"/>
                </a:cubicBezTo>
                <a:cubicBezTo>
                  <a:pt x="78" y="239"/>
                  <a:pt x="79" y="239"/>
                  <a:pt x="79" y="239"/>
                </a:cubicBezTo>
                <a:cubicBezTo>
                  <a:pt x="80" y="240"/>
                  <a:pt x="81" y="240"/>
                  <a:pt x="81" y="241"/>
                </a:cubicBezTo>
                <a:cubicBezTo>
                  <a:pt x="83" y="241"/>
                  <a:pt x="84" y="242"/>
                  <a:pt x="86" y="243"/>
                </a:cubicBezTo>
                <a:cubicBezTo>
                  <a:pt x="86" y="243"/>
                  <a:pt x="87" y="243"/>
                  <a:pt x="87" y="244"/>
                </a:cubicBezTo>
                <a:cubicBezTo>
                  <a:pt x="88" y="244"/>
                  <a:pt x="88" y="244"/>
                  <a:pt x="88" y="244"/>
                </a:cubicBezTo>
                <a:cubicBezTo>
                  <a:pt x="88" y="244"/>
                  <a:pt x="88" y="244"/>
                  <a:pt x="88" y="244"/>
                </a:cubicBezTo>
                <a:cubicBezTo>
                  <a:pt x="89" y="244"/>
                  <a:pt x="89" y="244"/>
                  <a:pt x="89" y="244"/>
                </a:cubicBezTo>
                <a:cubicBezTo>
                  <a:pt x="89" y="245"/>
                  <a:pt x="89" y="245"/>
                  <a:pt x="89" y="245"/>
                </a:cubicBezTo>
                <a:cubicBezTo>
                  <a:pt x="89" y="244"/>
                  <a:pt x="89" y="244"/>
                  <a:pt x="89" y="244"/>
                </a:cubicBezTo>
                <a:cubicBezTo>
                  <a:pt x="89" y="244"/>
                  <a:pt x="89" y="244"/>
                  <a:pt x="89" y="244"/>
                </a:cubicBezTo>
                <a:cubicBezTo>
                  <a:pt x="89" y="245"/>
                  <a:pt x="89" y="245"/>
                  <a:pt x="89" y="245"/>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4"/>
                  <a:pt x="89" y="244"/>
                  <a:pt x="89" y="244"/>
                </a:cubicBezTo>
                <a:cubicBezTo>
                  <a:pt x="89" y="245"/>
                  <a:pt x="89" y="245"/>
                  <a:pt x="89" y="245"/>
                </a:cubicBezTo>
                <a:cubicBezTo>
                  <a:pt x="89" y="244"/>
                  <a:pt x="89" y="244"/>
                  <a:pt x="89" y="244"/>
                </a:cubicBezTo>
                <a:cubicBezTo>
                  <a:pt x="89" y="244"/>
                  <a:pt x="89" y="244"/>
                  <a:pt x="89" y="244"/>
                </a:cubicBezTo>
                <a:cubicBezTo>
                  <a:pt x="89" y="245"/>
                  <a:pt x="89" y="245"/>
                  <a:pt x="89" y="245"/>
                </a:cubicBezTo>
                <a:cubicBezTo>
                  <a:pt x="89" y="244"/>
                  <a:pt x="89" y="244"/>
                  <a:pt x="89" y="244"/>
                </a:cubicBezTo>
                <a:cubicBezTo>
                  <a:pt x="89" y="246"/>
                  <a:pt x="89" y="246"/>
                  <a:pt x="89" y="246"/>
                </a:cubicBezTo>
                <a:cubicBezTo>
                  <a:pt x="90" y="245"/>
                  <a:pt x="90" y="245"/>
                  <a:pt x="90" y="245"/>
                </a:cubicBezTo>
                <a:cubicBezTo>
                  <a:pt x="89" y="243"/>
                  <a:pt x="89" y="243"/>
                  <a:pt x="89" y="243"/>
                </a:cubicBezTo>
                <a:cubicBezTo>
                  <a:pt x="89" y="243"/>
                  <a:pt x="89" y="243"/>
                  <a:pt x="89" y="243"/>
                </a:cubicBezTo>
                <a:cubicBezTo>
                  <a:pt x="88" y="243"/>
                  <a:pt x="88" y="243"/>
                  <a:pt x="88" y="243"/>
                </a:cubicBezTo>
                <a:cubicBezTo>
                  <a:pt x="87" y="243"/>
                  <a:pt x="87" y="243"/>
                  <a:pt x="87" y="243"/>
                </a:cubicBezTo>
                <a:cubicBezTo>
                  <a:pt x="84" y="243"/>
                  <a:pt x="84" y="243"/>
                  <a:pt x="84" y="243"/>
                </a:cubicBezTo>
                <a:cubicBezTo>
                  <a:pt x="85" y="245"/>
                  <a:pt x="85" y="245"/>
                  <a:pt x="85" y="245"/>
                </a:cubicBezTo>
                <a:cubicBezTo>
                  <a:pt x="86" y="249"/>
                  <a:pt x="86" y="249"/>
                  <a:pt x="86" y="249"/>
                </a:cubicBezTo>
                <a:cubicBezTo>
                  <a:pt x="87" y="250"/>
                  <a:pt x="87" y="250"/>
                  <a:pt x="87" y="250"/>
                </a:cubicBezTo>
                <a:cubicBezTo>
                  <a:pt x="88" y="250"/>
                  <a:pt x="88" y="250"/>
                  <a:pt x="88" y="250"/>
                </a:cubicBezTo>
                <a:cubicBezTo>
                  <a:pt x="91" y="250"/>
                  <a:pt x="91" y="250"/>
                  <a:pt x="91" y="250"/>
                </a:cubicBezTo>
                <a:cubicBezTo>
                  <a:pt x="91" y="248"/>
                  <a:pt x="91" y="248"/>
                  <a:pt x="91" y="248"/>
                </a:cubicBezTo>
                <a:cubicBezTo>
                  <a:pt x="89" y="249"/>
                  <a:pt x="89" y="249"/>
                  <a:pt x="89" y="249"/>
                </a:cubicBezTo>
                <a:cubicBezTo>
                  <a:pt x="93" y="255"/>
                  <a:pt x="93" y="255"/>
                  <a:pt x="93" y="255"/>
                </a:cubicBezTo>
                <a:cubicBezTo>
                  <a:pt x="94" y="256"/>
                  <a:pt x="94" y="256"/>
                  <a:pt x="94" y="256"/>
                </a:cubicBezTo>
                <a:cubicBezTo>
                  <a:pt x="95" y="255"/>
                  <a:pt x="95" y="255"/>
                  <a:pt x="95" y="255"/>
                </a:cubicBezTo>
                <a:cubicBezTo>
                  <a:pt x="100" y="254"/>
                  <a:pt x="100" y="254"/>
                  <a:pt x="100" y="254"/>
                </a:cubicBezTo>
                <a:cubicBezTo>
                  <a:pt x="102" y="254"/>
                  <a:pt x="102" y="254"/>
                  <a:pt x="102" y="254"/>
                </a:cubicBezTo>
                <a:cubicBezTo>
                  <a:pt x="102" y="252"/>
                  <a:pt x="102" y="252"/>
                  <a:pt x="102" y="252"/>
                </a:cubicBezTo>
                <a:cubicBezTo>
                  <a:pt x="101" y="252"/>
                  <a:pt x="99" y="244"/>
                  <a:pt x="95" y="238"/>
                </a:cubicBezTo>
                <a:cubicBezTo>
                  <a:pt x="94" y="238"/>
                  <a:pt x="94" y="238"/>
                  <a:pt x="94" y="238"/>
                </a:cubicBezTo>
                <a:cubicBezTo>
                  <a:pt x="94" y="238"/>
                  <a:pt x="94" y="238"/>
                  <a:pt x="94" y="238"/>
                </a:cubicBezTo>
                <a:cubicBezTo>
                  <a:pt x="94" y="238"/>
                  <a:pt x="93" y="237"/>
                  <a:pt x="91" y="235"/>
                </a:cubicBezTo>
                <a:cubicBezTo>
                  <a:pt x="89" y="234"/>
                  <a:pt x="87" y="232"/>
                  <a:pt x="84" y="232"/>
                </a:cubicBezTo>
                <a:cubicBezTo>
                  <a:pt x="84" y="234"/>
                  <a:pt x="84" y="234"/>
                  <a:pt x="84" y="234"/>
                </a:cubicBezTo>
                <a:cubicBezTo>
                  <a:pt x="84" y="235"/>
                  <a:pt x="84" y="235"/>
                  <a:pt x="84" y="235"/>
                </a:cubicBezTo>
                <a:cubicBezTo>
                  <a:pt x="85" y="235"/>
                  <a:pt x="87" y="236"/>
                  <a:pt x="89" y="238"/>
                </a:cubicBezTo>
                <a:cubicBezTo>
                  <a:pt x="90" y="238"/>
                  <a:pt x="91" y="239"/>
                  <a:pt x="91" y="239"/>
                </a:cubicBezTo>
                <a:cubicBezTo>
                  <a:pt x="92" y="240"/>
                  <a:pt x="92" y="240"/>
                  <a:pt x="92" y="240"/>
                </a:cubicBezTo>
                <a:cubicBezTo>
                  <a:pt x="92" y="240"/>
                  <a:pt x="92" y="240"/>
                  <a:pt x="92" y="240"/>
                </a:cubicBezTo>
                <a:cubicBezTo>
                  <a:pt x="93" y="239"/>
                  <a:pt x="93" y="239"/>
                  <a:pt x="93" y="239"/>
                </a:cubicBezTo>
                <a:cubicBezTo>
                  <a:pt x="92" y="240"/>
                  <a:pt x="92" y="240"/>
                  <a:pt x="92" y="240"/>
                </a:cubicBezTo>
                <a:cubicBezTo>
                  <a:pt x="94" y="242"/>
                  <a:pt x="96" y="246"/>
                  <a:pt x="97" y="248"/>
                </a:cubicBezTo>
                <a:cubicBezTo>
                  <a:pt x="97" y="250"/>
                  <a:pt x="98" y="251"/>
                  <a:pt x="98" y="252"/>
                </a:cubicBezTo>
                <a:cubicBezTo>
                  <a:pt x="99" y="253"/>
                  <a:pt x="99" y="253"/>
                  <a:pt x="99" y="253"/>
                </a:cubicBezTo>
                <a:cubicBezTo>
                  <a:pt x="100" y="253"/>
                  <a:pt x="100" y="253"/>
                  <a:pt x="100" y="253"/>
                </a:cubicBezTo>
                <a:cubicBezTo>
                  <a:pt x="100" y="251"/>
                  <a:pt x="100" y="251"/>
                  <a:pt x="100" y="251"/>
                </a:cubicBezTo>
                <a:cubicBezTo>
                  <a:pt x="100" y="251"/>
                  <a:pt x="100" y="251"/>
                  <a:pt x="94" y="252"/>
                </a:cubicBezTo>
                <a:cubicBezTo>
                  <a:pt x="95" y="254"/>
                  <a:pt x="95" y="254"/>
                  <a:pt x="95" y="254"/>
                </a:cubicBezTo>
                <a:cubicBezTo>
                  <a:pt x="96" y="253"/>
                  <a:pt x="96" y="253"/>
                  <a:pt x="96" y="253"/>
                </a:cubicBezTo>
                <a:cubicBezTo>
                  <a:pt x="96" y="253"/>
                  <a:pt x="96" y="253"/>
                  <a:pt x="92" y="248"/>
                </a:cubicBezTo>
                <a:cubicBezTo>
                  <a:pt x="91" y="247"/>
                  <a:pt x="91" y="247"/>
                  <a:pt x="91" y="247"/>
                </a:cubicBezTo>
                <a:cubicBezTo>
                  <a:pt x="91" y="247"/>
                  <a:pt x="91" y="247"/>
                  <a:pt x="91" y="247"/>
                </a:cubicBezTo>
                <a:cubicBezTo>
                  <a:pt x="91" y="247"/>
                  <a:pt x="91" y="247"/>
                  <a:pt x="88" y="247"/>
                </a:cubicBezTo>
                <a:cubicBezTo>
                  <a:pt x="88" y="248"/>
                  <a:pt x="88" y="248"/>
                  <a:pt x="88" y="248"/>
                </a:cubicBezTo>
                <a:cubicBezTo>
                  <a:pt x="89" y="248"/>
                  <a:pt x="89" y="248"/>
                  <a:pt x="89" y="248"/>
                </a:cubicBezTo>
                <a:cubicBezTo>
                  <a:pt x="89" y="248"/>
                  <a:pt x="89" y="248"/>
                  <a:pt x="88" y="244"/>
                </a:cubicBezTo>
                <a:cubicBezTo>
                  <a:pt x="87" y="244"/>
                  <a:pt x="87" y="244"/>
                  <a:pt x="87" y="244"/>
                </a:cubicBezTo>
                <a:cubicBezTo>
                  <a:pt x="87" y="246"/>
                  <a:pt x="87" y="246"/>
                  <a:pt x="87" y="246"/>
                </a:cubicBezTo>
                <a:cubicBezTo>
                  <a:pt x="87" y="246"/>
                  <a:pt x="87" y="246"/>
                  <a:pt x="88" y="246"/>
                </a:cubicBezTo>
                <a:cubicBezTo>
                  <a:pt x="88" y="244"/>
                  <a:pt x="88" y="244"/>
                  <a:pt x="88" y="244"/>
                </a:cubicBezTo>
                <a:cubicBezTo>
                  <a:pt x="87" y="245"/>
                  <a:pt x="87" y="245"/>
                  <a:pt x="87" y="245"/>
                </a:cubicBezTo>
                <a:cubicBezTo>
                  <a:pt x="87" y="245"/>
                  <a:pt x="87" y="245"/>
                  <a:pt x="88" y="247"/>
                </a:cubicBezTo>
                <a:cubicBezTo>
                  <a:pt x="89" y="248"/>
                  <a:pt x="89" y="248"/>
                  <a:pt x="89" y="248"/>
                </a:cubicBezTo>
                <a:cubicBezTo>
                  <a:pt x="90" y="247"/>
                  <a:pt x="90" y="247"/>
                  <a:pt x="90" y="247"/>
                </a:cubicBezTo>
                <a:cubicBezTo>
                  <a:pt x="90" y="247"/>
                  <a:pt x="90" y="247"/>
                  <a:pt x="91" y="247"/>
                </a:cubicBezTo>
                <a:cubicBezTo>
                  <a:pt x="92" y="246"/>
                  <a:pt x="92" y="246"/>
                  <a:pt x="92" y="246"/>
                </a:cubicBezTo>
                <a:cubicBezTo>
                  <a:pt x="92" y="245"/>
                  <a:pt x="92" y="245"/>
                  <a:pt x="92" y="244"/>
                </a:cubicBezTo>
                <a:cubicBezTo>
                  <a:pt x="92" y="244"/>
                  <a:pt x="92" y="243"/>
                  <a:pt x="91" y="243"/>
                </a:cubicBezTo>
                <a:cubicBezTo>
                  <a:pt x="91" y="242"/>
                  <a:pt x="91" y="242"/>
                  <a:pt x="90" y="242"/>
                </a:cubicBezTo>
                <a:cubicBezTo>
                  <a:pt x="89" y="243"/>
                  <a:pt x="89" y="243"/>
                  <a:pt x="89" y="243"/>
                </a:cubicBezTo>
                <a:cubicBezTo>
                  <a:pt x="90" y="242"/>
                  <a:pt x="90" y="242"/>
                  <a:pt x="90" y="242"/>
                </a:cubicBezTo>
                <a:cubicBezTo>
                  <a:pt x="90" y="241"/>
                  <a:pt x="89" y="241"/>
                  <a:pt x="88" y="241"/>
                </a:cubicBezTo>
                <a:cubicBezTo>
                  <a:pt x="86" y="240"/>
                  <a:pt x="85" y="239"/>
                  <a:pt x="83" y="238"/>
                </a:cubicBezTo>
                <a:cubicBezTo>
                  <a:pt x="82" y="238"/>
                  <a:pt x="82" y="238"/>
                  <a:pt x="81" y="237"/>
                </a:cubicBezTo>
                <a:cubicBezTo>
                  <a:pt x="81" y="237"/>
                  <a:pt x="81" y="237"/>
                  <a:pt x="81" y="237"/>
                </a:cubicBezTo>
                <a:cubicBezTo>
                  <a:pt x="81" y="237"/>
                  <a:pt x="81" y="237"/>
                  <a:pt x="81" y="237"/>
                </a:cubicBezTo>
                <a:cubicBezTo>
                  <a:pt x="81" y="237"/>
                  <a:pt x="81" y="237"/>
                  <a:pt x="81" y="237"/>
                </a:cubicBezTo>
                <a:cubicBezTo>
                  <a:pt x="81" y="237"/>
                  <a:pt x="81" y="237"/>
                  <a:pt x="81" y="237"/>
                </a:cubicBezTo>
                <a:cubicBezTo>
                  <a:pt x="81" y="237"/>
                  <a:pt x="81" y="237"/>
                  <a:pt x="81" y="237"/>
                </a:cubicBezTo>
                <a:cubicBezTo>
                  <a:pt x="81" y="237"/>
                  <a:pt x="81" y="237"/>
                  <a:pt x="81" y="237"/>
                </a:cubicBezTo>
                <a:cubicBezTo>
                  <a:pt x="80" y="238"/>
                  <a:pt x="80" y="238"/>
                  <a:pt x="80" y="238"/>
                </a:cubicBezTo>
                <a:cubicBezTo>
                  <a:pt x="81" y="238"/>
                  <a:pt x="81" y="238"/>
                  <a:pt x="81" y="238"/>
                </a:cubicBezTo>
                <a:cubicBezTo>
                  <a:pt x="81" y="237"/>
                  <a:pt x="81" y="237"/>
                  <a:pt x="81" y="237"/>
                </a:cubicBezTo>
                <a:cubicBezTo>
                  <a:pt x="80" y="238"/>
                  <a:pt x="80" y="238"/>
                  <a:pt x="80" y="238"/>
                </a:cubicBezTo>
                <a:cubicBezTo>
                  <a:pt x="81" y="238"/>
                  <a:pt x="81" y="238"/>
                  <a:pt x="81" y="238"/>
                </a:cubicBezTo>
                <a:cubicBezTo>
                  <a:pt x="81" y="237"/>
                  <a:pt x="82" y="236"/>
                  <a:pt x="82" y="236"/>
                </a:cubicBezTo>
                <a:cubicBezTo>
                  <a:pt x="83" y="235"/>
                  <a:pt x="84" y="235"/>
                  <a:pt x="84" y="235"/>
                </a:cubicBezTo>
                <a:lnTo>
                  <a:pt x="84" y="234"/>
                </a:lnTo>
                <a:close/>
                <a:moveTo>
                  <a:pt x="105" y="230"/>
                </a:moveTo>
                <a:cubicBezTo>
                  <a:pt x="105" y="228"/>
                  <a:pt x="105" y="228"/>
                  <a:pt x="105" y="228"/>
                </a:cubicBezTo>
                <a:cubicBezTo>
                  <a:pt x="101" y="231"/>
                  <a:pt x="101" y="231"/>
                  <a:pt x="101" y="231"/>
                </a:cubicBezTo>
                <a:cubicBezTo>
                  <a:pt x="98" y="233"/>
                  <a:pt x="98" y="233"/>
                  <a:pt x="98" y="233"/>
                </a:cubicBezTo>
                <a:cubicBezTo>
                  <a:pt x="101" y="234"/>
                  <a:pt x="101" y="234"/>
                  <a:pt x="101" y="234"/>
                </a:cubicBezTo>
                <a:cubicBezTo>
                  <a:pt x="108" y="236"/>
                  <a:pt x="108" y="236"/>
                  <a:pt x="108" y="236"/>
                </a:cubicBezTo>
                <a:cubicBezTo>
                  <a:pt x="109" y="237"/>
                  <a:pt x="109" y="237"/>
                  <a:pt x="109" y="237"/>
                </a:cubicBezTo>
                <a:cubicBezTo>
                  <a:pt x="109" y="236"/>
                  <a:pt x="109" y="236"/>
                  <a:pt x="109" y="236"/>
                </a:cubicBezTo>
                <a:cubicBezTo>
                  <a:pt x="111" y="235"/>
                  <a:pt x="111" y="235"/>
                  <a:pt x="111" y="235"/>
                </a:cubicBezTo>
                <a:cubicBezTo>
                  <a:pt x="110" y="234"/>
                  <a:pt x="110" y="234"/>
                  <a:pt x="110" y="234"/>
                </a:cubicBezTo>
                <a:cubicBezTo>
                  <a:pt x="108" y="234"/>
                  <a:pt x="108" y="234"/>
                  <a:pt x="108" y="234"/>
                </a:cubicBezTo>
                <a:cubicBezTo>
                  <a:pt x="108" y="235"/>
                  <a:pt x="110" y="238"/>
                  <a:pt x="117" y="239"/>
                </a:cubicBezTo>
                <a:cubicBezTo>
                  <a:pt x="118" y="239"/>
                  <a:pt x="119" y="239"/>
                  <a:pt x="120" y="239"/>
                </a:cubicBezTo>
                <a:cubicBezTo>
                  <a:pt x="123" y="239"/>
                  <a:pt x="125" y="238"/>
                  <a:pt x="126" y="237"/>
                </a:cubicBezTo>
                <a:cubicBezTo>
                  <a:pt x="127" y="235"/>
                  <a:pt x="127" y="234"/>
                  <a:pt x="127" y="234"/>
                </a:cubicBezTo>
                <a:cubicBezTo>
                  <a:pt x="126" y="234"/>
                  <a:pt x="126" y="234"/>
                  <a:pt x="126" y="234"/>
                </a:cubicBezTo>
                <a:cubicBezTo>
                  <a:pt x="125" y="235"/>
                  <a:pt x="125" y="235"/>
                  <a:pt x="125" y="235"/>
                </a:cubicBezTo>
                <a:cubicBezTo>
                  <a:pt x="125" y="235"/>
                  <a:pt x="126" y="236"/>
                  <a:pt x="128" y="236"/>
                </a:cubicBezTo>
                <a:cubicBezTo>
                  <a:pt x="129" y="237"/>
                  <a:pt x="131" y="237"/>
                  <a:pt x="133" y="237"/>
                </a:cubicBezTo>
                <a:cubicBezTo>
                  <a:pt x="134" y="237"/>
                  <a:pt x="134" y="237"/>
                  <a:pt x="135" y="237"/>
                </a:cubicBezTo>
                <a:cubicBezTo>
                  <a:pt x="136" y="237"/>
                  <a:pt x="136" y="236"/>
                  <a:pt x="137" y="236"/>
                </a:cubicBezTo>
                <a:cubicBezTo>
                  <a:pt x="135" y="235"/>
                  <a:pt x="135" y="235"/>
                  <a:pt x="135" y="235"/>
                </a:cubicBezTo>
                <a:cubicBezTo>
                  <a:pt x="136" y="236"/>
                  <a:pt x="136" y="236"/>
                  <a:pt x="136" y="236"/>
                </a:cubicBezTo>
                <a:cubicBezTo>
                  <a:pt x="138" y="234"/>
                  <a:pt x="139" y="230"/>
                  <a:pt x="140" y="227"/>
                </a:cubicBezTo>
                <a:cubicBezTo>
                  <a:pt x="141" y="224"/>
                  <a:pt x="142" y="222"/>
                  <a:pt x="142" y="222"/>
                </a:cubicBezTo>
                <a:cubicBezTo>
                  <a:pt x="142" y="221"/>
                  <a:pt x="142" y="221"/>
                  <a:pt x="142" y="221"/>
                </a:cubicBezTo>
                <a:cubicBezTo>
                  <a:pt x="141" y="220"/>
                  <a:pt x="141" y="220"/>
                  <a:pt x="141" y="220"/>
                </a:cubicBezTo>
                <a:cubicBezTo>
                  <a:pt x="141" y="220"/>
                  <a:pt x="141" y="220"/>
                  <a:pt x="141" y="220"/>
                </a:cubicBezTo>
                <a:cubicBezTo>
                  <a:pt x="141" y="220"/>
                  <a:pt x="141" y="220"/>
                  <a:pt x="140" y="219"/>
                </a:cubicBezTo>
                <a:cubicBezTo>
                  <a:pt x="139" y="218"/>
                  <a:pt x="139" y="218"/>
                  <a:pt x="139" y="217"/>
                </a:cubicBezTo>
                <a:cubicBezTo>
                  <a:pt x="139" y="217"/>
                  <a:pt x="139" y="217"/>
                  <a:pt x="139" y="217"/>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39" y="216"/>
                  <a:pt x="139" y="216"/>
                  <a:pt x="139" y="216"/>
                </a:cubicBezTo>
                <a:cubicBezTo>
                  <a:pt x="141" y="216"/>
                  <a:pt x="141" y="216"/>
                  <a:pt x="141" y="216"/>
                </a:cubicBezTo>
                <a:cubicBezTo>
                  <a:pt x="141" y="214"/>
                  <a:pt x="141" y="214"/>
                  <a:pt x="141" y="214"/>
                </a:cubicBezTo>
                <a:cubicBezTo>
                  <a:pt x="137" y="202"/>
                  <a:pt x="137" y="202"/>
                  <a:pt x="137" y="202"/>
                </a:cubicBezTo>
                <a:cubicBezTo>
                  <a:pt x="136" y="201"/>
                  <a:pt x="136" y="201"/>
                  <a:pt x="136" y="201"/>
                </a:cubicBezTo>
                <a:cubicBezTo>
                  <a:pt x="135" y="201"/>
                  <a:pt x="135" y="201"/>
                  <a:pt x="135" y="201"/>
                </a:cubicBezTo>
                <a:cubicBezTo>
                  <a:pt x="126" y="201"/>
                  <a:pt x="126" y="201"/>
                  <a:pt x="126" y="201"/>
                </a:cubicBezTo>
                <a:cubicBezTo>
                  <a:pt x="126" y="203"/>
                  <a:pt x="126" y="203"/>
                  <a:pt x="126" y="203"/>
                </a:cubicBezTo>
                <a:cubicBezTo>
                  <a:pt x="126" y="204"/>
                  <a:pt x="126" y="204"/>
                  <a:pt x="126" y="204"/>
                </a:cubicBezTo>
                <a:cubicBezTo>
                  <a:pt x="128" y="203"/>
                  <a:pt x="129" y="203"/>
                  <a:pt x="131" y="203"/>
                </a:cubicBezTo>
                <a:cubicBezTo>
                  <a:pt x="132" y="202"/>
                  <a:pt x="134" y="202"/>
                  <a:pt x="135" y="201"/>
                </a:cubicBezTo>
                <a:cubicBezTo>
                  <a:pt x="135" y="201"/>
                  <a:pt x="135" y="201"/>
                  <a:pt x="135" y="201"/>
                </a:cubicBezTo>
                <a:cubicBezTo>
                  <a:pt x="135" y="201"/>
                  <a:pt x="135" y="201"/>
                  <a:pt x="135" y="201"/>
                </a:cubicBezTo>
                <a:cubicBezTo>
                  <a:pt x="136" y="200"/>
                  <a:pt x="136" y="199"/>
                  <a:pt x="136" y="199"/>
                </a:cubicBezTo>
                <a:cubicBezTo>
                  <a:pt x="137" y="198"/>
                  <a:pt x="137" y="197"/>
                  <a:pt x="137" y="196"/>
                </a:cubicBezTo>
                <a:cubicBezTo>
                  <a:pt x="137" y="196"/>
                  <a:pt x="137" y="195"/>
                  <a:pt x="137" y="194"/>
                </a:cubicBezTo>
                <a:cubicBezTo>
                  <a:pt x="136" y="194"/>
                  <a:pt x="136" y="194"/>
                  <a:pt x="136" y="194"/>
                </a:cubicBezTo>
                <a:cubicBezTo>
                  <a:pt x="136" y="193"/>
                  <a:pt x="136" y="193"/>
                  <a:pt x="136" y="193"/>
                </a:cubicBezTo>
                <a:cubicBezTo>
                  <a:pt x="135" y="192"/>
                  <a:pt x="133" y="190"/>
                  <a:pt x="132" y="189"/>
                </a:cubicBezTo>
                <a:cubicBezTo>
                  <a:pt x="131" y="187"/>
                  <a:pt x="130" y="186"/>
                  <a:pt x="130" y="186"/>
                </a:cubicBezTo>
                <a:cubicBezTo>
                  <a:pt x="129" y="184"/>
                  <a:pt x="129" y="184"/>
                  <a:pt x="129" y="184"/>
                </a:cubicBezTo>
                <a:cubicBezTo>
                  <a:pt x="127" y="185"/>
                  <a:pt x="127" y="185"/>
                  <a:pt x="127" y="185"/>
                </a:cubicBezTo>
                <a:cubicBezTo>
                  <a:pt x="126" y="187"/>
                  <a:pt x="126" y="187"/>
                  <a:pt x="126" y="187"/>
                </a:cubicBezTo>
                <a:cubicBezTo>
                  <a:pt x="125" y="187"/>
                  <a:pt x="125" y="187"/>
                  <a:pt x="125" y="187"/>
                </a:cubicBezTo>
                <a:cubicBezTo>
                  <a:pt x="126" y="188"/>
                  <a:pt x="126" y="188"/>
                  <a:pt x="126" y="188"/>
                </a:cubicBezTo>
                <a:cubicBezTo>
                  <a:pt x="127" y="194"/>
                  <a:pt x="127" y="194"/>
                  <a:pt x="127" y="194"/>
                </a:cubicBezTo>
                <a:cubicBezTo>
                  <a:pt x="128" y="193"/>
                  <a:pt x="128" y="193"/>
                  <a:pt x="128" y="193"/>
                </a:cubicBezTo>
                <a:cubicBezTo>
                  <a:pt x="127" y="192"/>
                  <a:pt x="127" y="192"/>
                  <a:pt x="127" y="192"/>
                </a:cubicBezTo>
                <a:cubicBezTo>
                  <a:pt x="126" y="193"/>
                  <a:pt x="126" y="193"/>
                  <a:pt x="126" y="193"/>
                </a:cubicBezTo>
                <a:cubicBezTo>
                  <a:pt x="125" y="194"/>
                  <a:pt x="125" y="194"/>
                  <a:pt x="125" y="194"/>
                </a:cubicBezTo>
                <a:cubicBezTo>
                  <a:pt x="126" y="195"/>
                  <a:pt x="126" y="195"/>
                  <a:pt x="126" y="195"/>
                </a:cubicBezTo>
                <a:cubicBezTo>
                  <a:pt x="127" y="198"/>
                  <a:pt x="127" y="198"/>
                  <a:pt x="127" y="198"/>
                </a:cubicBezTo>
                <a:cubicBezTo>
                  <a:pt x="128" y="197"/>
                  <a:pt x="128" y="197"/>
                  <a:pt x="128" y="197"/>
                </a:cubicBezTo>
                <a:cubicBezTo>
                  <a:pt x="128" y="196"/>
                  <a:pt x="128" y="196"/>
                  <a:pt x="128" y="196"/>
                </a:cubicBezTo>
                <a:cubicBezTo>
                  <a:pt x="121" y="201"/>
                  <a:pt x="121" y="201"/>
                  <a:pt x="121" y="201"/>
                </a:cubicBezTo>
                <a:cubicBezTo>
                  <a:pt x="122" y="203"/>
                  <a:pt x="122" y="203"/>
                  <a:pt x="122" y="203"/>
                </a:cubicBezTo>
                <a:cubicBezTo>
                  <a:pt x="123" y="202"/>
                  <a:pt x="123" y="202"/>
                  <a:pt x="123" y="202"/>
                </a:cubicBezTo>
                <a:cubicBezTo>
                  <a:pt x="122" y="199"/>
                  <a:pt x="122" y="199"/>
                  <a:pt x="122" y="199"/>
                </a:cubicBezTo>
                <a:cubicBezTo>
                  <a:pt x="120" y="200"/>
                  <a:pt x="120" y="200"/>
                  <a:pt x="120" y="200"/>
                </a:cubicBezTo>
                <a:cubicBezTo>
                  <a:pt x="121" y="201"/>
                  <a:pt x="121" y="201"/>
                  <a:pt x="121" y="201"/>
                </a:cubicBezTo>
                <a:cubicBezTo>
                  <a:pt x="125" y="197"/>
                  <a:pt x="125" y="197"/>
                  <a:pt x="125" y="197"/>
                </a:cubicBezTo>
                <a:cubicBezTo>
                  <a:pt x="127" y="196"/>
                  <a:pt x="127" y="196"/>
                  <a:pt x="127" y="196"/>
                </a:cubicBezTo>
                <a:cubicBezTo>
                  <a:pt x="125" y="195"/>
                  <a:pt x="125" y="195"/>
                  <a:pt x="125" y="195"/>
                </a:cubicBezTo>
                <a:cubicBezTo>
                  <a:pt x="116" y="187"/>
                  <a:pt x="116" y="187"/>
                  <a:pt x="116" y="187"/>
                </a:cubicBezTo>
                <a:cubicBezTo>
                  <a:pt x="114" y="185"/>
                  <a:pt x="114" y="185"/>
                  <a:pt x="114" y="185"/>
                </a:cubicBezTo>
                <a:cubicBezTo>
                  <a:pt x="114" y="187"/>
                  <a:pt x="114" y="187"/>
                  <a:pt x="114" y="187"/>
                </a:cubicBezTo>
                <a:cubicBezTo>
                  <a:pt x="112" y="190"/>
                  <a:pt x="112" y="190"/>
                  <a:pt x="112" y="190"/>
                </a:cubicBezTo>
                <a:cubicBezTo>
                  <a:pt x="114" y="191"/>
                  <a:pt x="114" y="191"/>
                  <a:pt x="114" y="191"/>
                </a:cubicBezTo>
                <a:cubicBezTo>
                  <a:pt x="115" y="189"/>
                  <a:pt x="115" y="189"/>
                  <a:pt x="115" y="189"/>
                </a:cubicBezTo>
                <a:cubicBezTo>
                  <a:pt x="112" y="187"/>
                  <a:pt x="112" y="187"/>
                  <a:pt x="112" y="187"/>
                </a:cubicBezTo>
                <a:cubicBezTo>
                  <a:pt x="111" y="186"/>
                  <a:pt x="111" y="186"/>
                  <a:pt x="111" y="186"/>
                </a:cubicBezTo>
                <a:cubicBezTo>
                  <a:pt x="110" y="186"/>
                  <a:pt x="110" y="186"/>
                  <a:pt x="110" y="186"/>
                </a:cubicBezTo>
                <a:cubicBezTo>
                  <a:pt x="91" y="195"/>
                  <a:pt x="91" y="195"/>
                  <a:pt x="91" y="195"/>
                </a:cubicBezTo>
                <a:cubicBezTo>
                  <a:pt x="92" y="196"/>
                  <a:pt x="92" y="196"/>
                  <a:pt x="92" y="196"/>
                </a:cubicBezTo>
                <a:cubicBezTo>
                  <a:pt x="93" y="195"/>
                  <a:pt x="93" y="195"/>
                  <a:pt x="93" y="195"/>
                </a:cubicBezTo>
                <a:cubicBezTo>
                  <a:pt x="90" y="192"/>
                  <a:pt x="90" y="192"/>
                  <a:pt x="90" y="192"/>
                </a:cubicBezTo>
                <a:cubicBezTo>
                  <a:pt x="89" y="191"/>
                  <a:pt x="89" y="191"/>
                  <a:pt x="89" y="191"/>
                </a:cubicBezTo>
                <a:cubicBezTo>
                  <a:pt x="88" y="192"/>
                  <a:pt x="88" y="192"/>
                  <a:pt x="88" y="192"/>
                </a:cubicBezTo>
                <a:cubicBezTo>
                  <a:pt x="83" y="196"/>
                  <a:pt x="83" y="196"/>
                  <a:pt x="83" y="196"/>
                </a:cubicBezTo>
                <a:cubicBezTo>
                  <a:pt x="81" y="197"/>
                  <a:pt x="81" y="197"/>
                  <a:pt x="81" y="197"/>
                </a:cubicBezTo>
                <a:cubicBezTo>
                  <a:pt x="83" y="198"/>
                  <a:pt x="83" y="198"/>
                  <a:pt x="83" y="198"/>
                </a:cubicBezTo>
                <a:cubicBezTo>
                  <a:pt x="87" y="201"/>
                  <a:pt x="87" y="201"/>
                  <a:pt x="87" y="201"/>
                </a:cubicBezTo>
                <a:cubicBezTo>
                  <a:pt x="88" y="200"/>
                  <a:pt x="88" y="200"/>
                  <a:pt x="88" y="200"/>
                </a:cubicBezTo>
                <a:cubicBezTo>
                  <a:pt x="88" y="198"/>
                  <a:pt x="88" y="198"/>
                  <a:pt x="88" y="198"/>
                </a:cubicBezTo>
                <a:cubicBezTo>
                  <a:pt x="84" y="198"/>
                  <a:pt x="84" y="198"/>
                  <a:pt x="84" y="198"/>
                </a:cubicBezTo>
                <a:cubicBezTo>
                  <a:pt x="81" y="198"/>
                  <a:pt x="81" y="198"/>
                  <a:pt x="81" y="198"/>
                </a:cubicBezTo>
                <a:cubicBezTo>
                  <a:pt x="83" y="201"/>
                  <a:pt x="83" y="201"/>
                  <a:pt x="83" y="201"/>
                </a:cubicBezTo>
                <a:cubicBezTo>
                  <a:pt x="85" y="205"/>
                  <a:pt x="85" y="205"/>
                  <a:pt x="85" y="205"/>
                </a:cubicBezTo>
                <a:cubicBezTo>
                  <a:pt x="86" y="205"/>
                  <a:pt x="86" y="205"/>
                  <a:pt x="86" y="205"/>
                </a:cubicBezTo>
                <a:cubicBezTo>
                  <a:pt x="87" y="205"/>
                  <a:pt x="87" y="205"/>
                  <a:pt x="87" y="205"/>
                </a:cubicBezTo>
                <a:cubicBezTo>
                  <a:pt x="89" y="205"/>
                  <a:pt x="89" y="205"/>
                  <a:pt x="89" y="205"/>
                </a:cubicBezTo>
                <a:cubicBezTo>
                  <a:pt x="89" y="204"/>
                  <a:pt x="89" y="204"/>
                  <a:pt x="89" y="204"/>
                </a:cubicBezTo>
                <a:cubicBezTo>
                  <a:pt x="88" y="204"/>
                  <a:pt x="88" y="204"/>
                  <a:pt x="88" y="204"/>
                </a:cubicBezTo>
                <a:cubicBezTo>
                  <a:pt x="86" y="209"/>
                  <a:pt x="86" y="209"/>
                  <a:pt x="86" y="209"/>
                </a:cubicBezTo>
                <a:cubicBezTo>
                  <a:pt x="86" y="210"/>
                  <a:pt x="86" y="210"/>
                  <a:pt x="86" y="210"/>
                </a:cubicBezTo>
                <a:cubicBezTo>
                  <a:pt x="87" y="211"/>
                  <a:pt x="87" y="211"/>
                  <a:pt x="87" y="211"/>
                </a:cubicBezTo>
                <a:cubicBezTo>
                  <a:pt x="92" y="212"/>
                  <a:pt x="92" y="212"/>
                  <a:pt x="92" y="212"/>
                </a:cubicBezTo>
                <a:cubicBezTo>
                  <a:pt x="92" y="211"/>
                  <a:pt x="92" y="211"/>
                  <a:pt x="92" y="211"/>
                </a:cubicBezTo>
                <a:cubicBezTo>
                  <a:pt x="90" y="210"/>
                  <a:pt x="90" y="210"/>
                  <a:pt x="90" y="210"/>
                </a:cubicBezTo>
                <a:cubicBezTo>
                  <a:pt x="90" y="211"/>
                  <a:pt x="90" y="213"/>
                  <a:pt x="90" y="215"/>
                </a:cubicBezTo>
                <a:cubicBezTo>
                  <a:pt x="90" y="216"/>
                  <a:pt x="90" y="217"/>
                  <a:pt x="91" y="219"/>
                </a:cubicBezTo>
                <a:cubicBezTo>
                  <a:pt x="91" y="220"/>
                  <a:pt x="91" y="221"/>
                  <a:pt x="93" y="222"/>
                </a:cubicBezTo>
                <a:cubicBezTo>
                  <a:pt x="93" y="222"/>
                  <a:pt x="93" y="222"/>
                  <a:pt x="94" y="223"/>
                </a:cubicBezTo>
                <a:cubicBezTo>
                  <a:pt x="94" y="224"/>
                  <a:pt x="95" y="227"/>
                  <a:pt x="95" y="228"/>
                </a:cubicBezTo>
                <a:cubicBezTo>
                  <a:pt x="96" y="229"/>
                  <a:pt x="96" y="230"/>
                  <a:pt x="96" y="230"/>
                </a:cubicBezTo>
                <a:cubicBezTo>
                  <a:pt x="96" y="231"/>
                  <a:pt x="96" y="231"/>
                  <a:pt x="96" y="231"/>
                </a:cubicBezTo>
                <a:cubicBezTo>
                  <a:pt x="96" y="232"/>
                  <a:pt x="96" y="232"/>
                  <a:pt x="96" y="232"/>
                </a:cubicBezTo>
                <a:cubicBezTo>
                  <a:pt x="97" y="232"/>
                  <a:pt x="97" y="232"/>
                  <a:pt x="97" y="232"/>
                </a:cubicBezTo>
                <a:cubicBezTo>
                  <a:pt x="99" y="232"/>
                  <a:pt x="99" y="232"/>
                  <a:pt x="99" y="232"/>
                </a:cubicBezTo>
                <a:cubicBezTo>
                  <a:pt x="100" y="232"/>
                  <a:pt x="100" y="232"/>
                  <a:pt x="100" y="232"/>
                </a:cubicBezTo>
                <a:cubicBezTo>
                  <a:pt x="100" y="231"/>
                  <a:pt x="100" y="231"/>
                  <a:pt x="100" y="231"/>
                </a:cubicBezTo>
                <a:cubicBezTo>
                  <a:pt x="100" y="224"/>
                  <a:pt x="100" y="224"/>
                  <a:pt x="100" y="224"/>
                </a:cubicBezTo>
                <a:cubicBezTo>
                  <a:pt x="99" y="224"/>
                  <a:pt x="99" y="224"/>
                  <a:pt x="99" y="224"/>
                </a:cubicBezTo>
                <a:cubicBezTo>
                  <a:pt x="99" y="226"/>
                  <a:pt x="99" y="226"/>
                  <a:pt x="99" y="226"/>
                </a:cubicBezTo>
                <a:cubicBezTo>
                  <a:pt x="103" y="226"/>
                  <a:pt x="103" y="226"/>
                  <a:pt x="103" y="226"/>
                </a:cubicBezTo>
                <a:cubicBezTo>
                  <a:pt x="103" y="224"/>
                  <a:pt x="103" y="224"/>
                  <a:pt x="103" y="224"/>
                </a:cubicBezTo>
                <a:cubicBezTo>
                  <a:pt x="101" y="225"/>
                  <a:pt x="101" y="225"/>
                  <a:pt x="101" y="225"/>
                </a:cubicBezTo>
                <a:cubicBezTo>
                  <a:pt x="104" y="230"/>
                  <a:pt x="104" y="230"/>
                  <a:pt x="104" y="230"/>
                </a:cubicBezTo>
                <a:cubicBezTo>
                  <a:pt x="105" y="230"/>
                  <a:pt x="105" y="230"/>
                  <a:pt x="105" y="230"/>
                </a:cubicBezTo>
                <a:cubicBezTo>
                  <a:pt x="105" y="228"/>
                  <a:pt x="105" y="228"/>
                  <a:pt x="105" y="228"/>
                </a:cubicBezTo>
                <a:cubicBezTo>
                  <a:pt x="105" y="230"/>
                  <a:pt x="105" y="230"/>
                  <a:pt x="105" y="230"/>
                </a:cubicBezTo>
                <a:cubicBezTo>
                  <a:pt x="107" y="229"/>
                  <a:pt x="107" y="229"/>
                  <a:pt x="107" y="229"/>
                </a:cubicBezTo>
                <a:cubicBezTo>
                  <a:pt x="104" y="223"/>
                  <a:pt x="104" y="223"/>
                  <a:pt x="104" y="223"/>
                </a:cubicBezTo>
                <a:cubicBezTo>
                  <a:pt x="103" y="223"/>
                  <a:pt x="103" y="223"/>
                  <a:pt x="103" y="223"/>
                </a:cubicBezTo>
                <a:cubicBezTo>
                  <a:pt x="103" y="223"/>
                  <a:pt x="103" y="223"/>
                  <a:pt x="99" y="223"/>
                </a:cubicBezTo>
                <a:cubicBezTo>
                  <a:pt x="97" y="223"/>
                  <a:pt x="97" y="223"/>
                  <a:pt x="97" y="223"/>
                </a:cubicBezTo>
                <a:cubicBezTo>
                  <a:pt x="97" y="224"/>
                  <a:pt x="97" y="224"/>
                  <a:pt x="97" y="224"/>
                </a:cubicBezTo>
                <a:cubicBezTo>
                  <a:pt x="97" y="224"/>
                  <a:pt x="97" y="224"/>
                  <a:pt x="97" y="231"/>
                </a:cubicBezTo>
                <a:cubicBezTo>
                  <a:pt x="99" y="231"/>
                  <a:pt x="99" y="231"/>
                  <a:pt x="99" y="231"/>
                </a:cubicBezTo>
                <a:cubicBezTo>
                  <a:pt x="99" y="229"/>
                  <a:pt x="99" y="229"/>
                  <a:pt x="99" y="229"/>
                </a:cubicBezTo>
                <a:cubicBezTo>
                  <a:pt x="99" y="229"/>
                  <a:pt x="99" y="229"/>
                  <a:pt x="97" y="229"/>
                </a:cubicBezTo>
                <a:cubicBezTo>
                  <a:pt x="97" y="231"/>
                  <a:pt x="97" y="231"/>
                  <a:pt x="97" y="231"/>
                </a:cubicBezTo>
                <a:cubicBezTo>
                  <a:pt x="99" y="231"/>
                  <a:pt x="99" y="231"/>
                  <a:pt x="99" y="231"/>
                </a:cubicBezTo>
                <a:cubicBezTo>
                  <a:pt x="99" y="231"/>
                  <a:pt x="99" y="228"/>
                  <a:pt x="98" y="226"/>
                </a:cubicBezTo>
                <a:cubicBezTo>
                  <a:pt x="97" y="224"/>
                  <a:pt x="97" y="223"/>
                  <a:pt x="96" y="222"/>
                </a:cubicBezTo>
                <a:cubicBezTo>
                  <a:pt x="96" y="221"/>
                  <a:pt x="95" y="219"/>
                  <a:pt x="94" y="219"/>
                </a:cubicBezTo>
                <a:cubicBezTo>
                  <a:pt x="94" y="219"/>
                  <a:pt x="94" y="218"/>
                  <a:pt x="93" y="218"/>
                </a:cubicBezTo>
                <a:cubicBezTo>
                  <a:pt x="93" y="217"/>
                  <a:pt x="93" y="216"/>
                  <a:pt x="93" y="215"/>
                </a:cubicBezTo>
                <a:cubicBezTo>
                  <a:pt x="93" y="214"/>
                  <a:pt x="93" y="213"/>
                  <a:pt x="93" y="212"/>
                </a:cubicBezTo>
                <a:cubicBezTo>
                  <a:pt x="93" y="211"/>
                  <a:pt x="93" y="211"/>
                  <a:pt x="93" y="211"/>
                </a:cubicBezTo>
                <a:cubicBezTo>
                  <a:pt x="94" y="210"/>
                  <a:pt x="94" y="210"/>
                  <a:pt x="94" y="210"/>
                </a:cubicBezTo>
                <a:cubicBezTo>
                  <a:pt x="92" y="209"/>
                  <a:pt x="92" y="209"/>
                  <a:pt x="92" y="209"/>
                </a:cubicBezTo>
                <a:cubicBezTo>
                  <a:pt x="92" y="209"/>
                  <a:pt x="92" y="209"/>
                  <a:pt x="88" y="208"/>
                </a:cubicBezTo>
                <a:cubicBezTo>
                  <a:pt x="88" y="209"/>
                  <a:pt x="88" y="209"/>
                  <a:pt x="88" y="209"/>
                </a:cubicBezTo>
                <a:cubicBezTo>
                  <a:pt x="89" y="210"/>
                  <a:pt x="89" y="210"/>
                  <a:pt x="89" y="210"/>
                </a:cubicBezTo>
                <a:cubicBezTo>
                  <a:pt x="89" y="210"/>
                  <a:pt x="89" y="210"/>
                  <a:pt x="91" y="204"/>
                </a:cubicBezTo>
                <a:cubicBezTo>
                  <a:pt x="91" y="202"/>
                  <a:pt x="91" y="202"/>
                  <a:pt x="91" y="202"/>
                </a:cubicBezTo>
                <a:cubicBezTo>
                  <a:pt x="89" y="202"/>
                  <a:pt x="89" y="202"/>
                  <a:pt x="89" y="202"/>
                </a:cubicBezTo>
                <a:cubicBezTo>
                  <a:pt x="89" y="202"/>
                  <a:pt x="89" y="202"/>
                  <a:pt x="87" y="202"/>
                </a:cubicBezTo>
                <a:cubicBezTo>
                  <a:pt x="87" y="204"/>
                  <a:pt x="87" y="204"/>
                  <a:pt x="87" y="204"/>
                </a:cubicBezTo>
                <a:cubicBezTo>
                  <a:pt x="88" y="203"/>
                  <a:pt x="88" y="203"/>
                  <a:pt x="88" y="203"/>
                </a:cubicBezTo>
                <a:cubicBezTo>
                  <a:pt x="88" y="203"/>
                  <a:pt x="88" y="203"/>
                  <a:pt x="85" y="199"/>
                </a:cubicBezTo>
                <a:cubicBezTo>
                  <a:pt x="84" y="200"/>
                  <a:pt x="84" y="200"/>
                  <a:pt x="84" y="200"/>
                </a:cubicBezTo>
                <a:cubicBezTo>
                  <a:pt x="84" y="201"/>
                  <a:pt x="84" y="201"/>
                  <a:pt x="84" y="201"/>
                </a:cubicBezTo>
                <a:cubicBezTo>
                  <a:pt x="84" y="201"/>
                  <a:pt x="84" y="201"/>
                  <a:pt x="88" y="201"/>
                </a:cubicBezTo>
                <a:cubicBezTo>
                  <a:pt x="93" y="201"/>
                  <a:pt x="93" y="201"/>
                  <a:pt x="93" y="201"/>
                </a:cubicBezTo>
                <a:cubicBezTo>
                  <a:pt x="89" y="199"/>
                  <a:pt x="89" y="199"/>
                  <a:pt x="89" y="199"/>
                </a:cubicBezTo>
                <a:cubicBezTo>
                  <a:pt x="89" y="199"/>
                  <a:pt x="89" y="199"/>
                  <a:pt x="85" y="196"/>
                </a:cubicBezTo>
                <a:cubicBezTo>
                  <a:pt x="84" y="197"/>
                  <a:pt x="84" y="197"/>
                  <a:pt x="84" y="197"/>
                </a:cubicBezTo>
                <a:cubicBezTo>
                  <a:pt x="85" y="198"/>
                  <a:pt x="85" y="198"/>
                  <a:pt x="85" y="198"/>
                </a:cubicBezTo>
                <a:cubicBezTo>
                  <a:pt x="85" y="198"/>
                  <a:pt x="85" y="198"/>
                  <a:pt x="90" y="194"/>
                </a:cubicBezTo>
                <a:cubicBezTo>
                  <a:pt x="89" y="193"/>
                  <a:pt x="89" y="193"/>
                  <a:pt x="89" y="193"/>
                </a:cubicBezTo>
                <a:cubicBezTo>
                  <a:pt x="88" y="194"/>
                  <a:pt x="88" y="194"/>
                  <a:pt x="88" y="194"/>
                </a:cubicBezTo>
                <a:cubicBezTo>
                  <a:pt x="88" y="194"/>
                  <a:pt x="88" y="194"/>
                  <a:pt x="91" y="197"/>
                </a:cubicBezTo>
                <a:cubicBezTo>
                  <a:pt x="92" y="198"/>
                  <a:pt x="92" y="198"/>
                  <a:pt x="92" y="198"/>
                </a:cubicBezTo>
                <a:cubicBezTo>
                  <a:pt x="93" y="197"/>
                  <a:pt x="93" y="197"/>
                  <a:pt x="93" y="197"/>
                </a:cubicBezTo>
                <a:cubicBezTo>
                  <a:pt x="93" y="197"/>
                  <a:pt x="93" y="197"/>
                  <a:pt x="111" y="189"/>
                </a:cubicBezTo>
                <a:cubicBezTo>
                  <a:pt x="111" y="188"/>
                  <a:pt x="111" y="188"/>
                  <a:pt x="111" y="188"/>
                </a:cubicBezTo>
                <a:cubicBezTo>
                  <a:pt x="110" y="189"/>
                  <a:pt x="110" y="189"/>
                  <a:pt x="110" y="189"/>
                </a:cubicBezTo>
                <a:cubicBezTo>
                  <a:pt x="110" y="189"/>
                  <a:pt x="110" y="189"/>
                  <a:pt x="113" y="192"/>
                </a:cubicBezTo>
                <a:cubicBezTo>
                  <a:pt x="114" y="193"/>
                  <a:pt x="114" y="193"/>
                  <a:pt x="114" y="193"/>
                </a:cubicBezTo>
                <a:cubicBezTo>
                  <a:pt x="115" y="191"/>
                  <a:pt x="115" y="191"/>
                  <a:pt x="115" y="191"/>
                </a:cubicBezTo>
                <a:cubicBezTo>
                  <a:pt x="115" y="191"/>
                  <a:pt x="115" y="191"/>
                  <a:pt x="116" y="188"/>
                </a:cubicBezTo>
                <a:cubicBezTo>
                  <a:pt x="115" y="188"/>
                  <a:pt x="115" y="188"/>
                  <a:pt x="115" y="188"/>
                </a:cubicBezTo>
                <a:cubicBezTo>
                  <a:pt x="114" y="189"/>
                  <a:pt x="114" y="189"/>
                  <a:pt x="114" y="189"/>
                </a:cubicBezTo>
                <a:cubicBezTo>
                  <a:pt x="114" y="189"/>
                  <a:pt x="114" y="189"/>
                  <a:pt x="115" y="190"/>
                </a:cubicBezTo>
                <a:cubicBezTo>
                  <a:pt x="116" y="191"/>
                  <a:pt x="119" y="193"/>
                  <a:pt x="123" y="197"/>
                </a:cubicBezTo>
                <a:cubicBezTo>
                  <a:pt x="124" y="196"/>
                  <a:pt x="124" y="196"/>
                  <a:pt x="124" y="196"/>
                </a:cubicBezTo>
                <a:cubicBezTo>
                  <a:pt x="123" y="195"/>
                  <a:pt x="123" y="195"/>
                  <a:pt x="123" y="195"/>
                </a:cubicBezTo>
                <a:cubicBezTo>
                  <a:pt x="123" y="195"/>
                  <a:pt x="123" y="195"/>
                  <a:pt x="119" y="199"/>
                </a:cubicBezTo>
                <a:cubicBezTo>
                  <a:pt x="119" y="200"/>
                  <a:pt x="119" y="200"/>
                  <a:pt x="119" y="200"/>
                </a:cubicBezTo>
                <a:cubicBezTo>
                  <a:pt x="119" y="201"/>
                  <a:pt x="119" y="201"/>
                  <a:pt x="119" y="201"/>
                </a:cubicBezTo>
                <a:cubicBezTo>
                  <a:pt x="119" y="201"/>
                  <a:pt x="119" y="201"/>
                  <a:pt x="120" y="203"/>
                </a:cubicBezTo>
                <a:cubicBezTo>
                  <a:pt x="121" y="205"/>
                  <a:pt x="121" y="205"/>
                  <a:pt x="121" y="205"/>
                </a:cubicBezTo>
                <a:cubicBezTo>
                  <a:pt x="123" y="204"/>
                  <a:pt x="123" y="204"/>
                  <a:pt x="123" y="204"/>
                </a:cubicBezTo>
                <a:cubicBezTo>
                  <a:pt x="123" y="204"/>
                  <a:pt x="123" y="204"/>
                  <a:pt x="129" y="198"/>
                </a:cubicBezTo>
                <a:cubicBezTo>
                  <a:pt x="130" y="198"/>
                  <a:pt x="130" y="198"/>
                  <a:pt x="130" y="198"/>
                </a:cubicBezTo>
                <a:cubicBezTo>
                  <a:pt x="130" y="197"/>
                  <a:pt x="130" y="197"/>
                  <a:pt x="130" y="197"/>
                </a:cubicBezTo>
                <a:cubicBezTo>
                  <a:pt x="130" y="197"/>
                  <a:pt x="130" y="197"/>
                  <a:pt x="128" y="194"/>
                </a:cubicBezTo>
                <a:cubicBezTo>
                  <a:pt x="127" y="195"/>
                  <a:pt x="127" y="195"/>
                  <a:pt x="127" y="195"/>
                </a:cubicBezTo>
                <a:cubicBezTo>
                  <a:pt x="128" y="196"/>
                  <a:pt x="128" y="196"/>
                  <a:pt x="128" y="196"/>
                </a:cubicBezTo>
                <a:cubicBezTo>
                  <a:pt x="128" y="196"/>
                  <a:pt x="128" y="196"/>
                  <a:pt x="130" y="194"/>
                </a:cubicBezTo>
                <a:cubicBezTo>
                  <a:pt x="130" y="194"/>
                  <a:pt x="130" y="194"/>
                  <a:pt x="130" y="194"/>
                </a:cubicBezTo>
                <a:cubicBezTo>
                  <a:pt x="130" y="193"/>
                  <a:pt x="130" y="193"/>
                  <a:pt x="130" y="193"/>
                </a:cubicBezTo>
                <a:cubicBezTo>
                  <a:pt x="130" y="193"/>
                  <a:pt x="130" y="193"/>
                  <a:pt x="129" y="187"/>
                </a:cubicBezTo>
                <a:cubicBezTo>
                  <a:pt x="127" y="188"/>
                  <a:pt x="127" y="188"/>
                  <a:pt x="127" y="188"/>
                </a:cubicBezTo>
                <a:cubicBezTo>
                  <a:pt x="128" y="189"/>
                  <a:pt x="128" y="189"/>
                  <a:pt x="128" y="189"/>
                </a:cubicBezTo>
                <a:cubicBezTo>
                  <a:pt x="128" y="189"/>
                  <a:pt x="128" y="189"/>
                  <a:pt x="130" y="188"/>
                </a:cubicBezTo>
                <a:cubicBezTo>
                  <a:pt x="128" y="186"/>
                  <a:pt x="128" y="186"/>
                  <a:pt x="128" y="186"/>
                </a:cubicBezTo>
                <a:cubicBezTo>
                  <a:pt x="127" y="187"/>
                  <a:pt x="127" y="187"/>
                  <a:pt x="127" y="187"/>
                </a:cubicBezTo>
                <a:cubicBezTo>
                  <a:pt x="127" y="187"/>
                  <a:pt x="131" y="193"/>
                  <a:pt x="134" y="196"/>
                </a:cubicBezTo>
                <a:cubicBezTo>
                  <a:pt x="135" y="195"/>
                  <a:pt x="135" y="195"/>
                  <a:pt x="135" y="195"/>
                </a:cubicBezTo>
                <a:cubicBezTo>
                  <a:pt x="134" y="195"/>
                  <a:pt x="134" y="195"/>
                  <a:pt x="134" y="195"/>
                </a:cubicBezTo>
                <a:cubicBezTo>
                  <a:pt x="134" y="196"/>
                  <a:pt x="134" y="196"/>
                  <a:pt x="134" y="196"/>
                </a:cubicBezTo>
                <a:cubicBezTo>
                  <a:pt x="134" y="196"/>
                  <a:pt x="134" y="197"/>
                  <a:pt x="134" y="197"/>
                </a:cubicBezTo>
                <a:cubicBezTo>
                  <a:pt x="134" y="197"/>
                  <a:pt x="133" y="198"/>
                  <a:pt x="133" y="199"/>
                </a:cubicBezTo>
                <a:cubicBezTo>
                  <a:pt x="134" y="200"/>
                  <a:pt x="134" y="200"/>
                  <a:pt x="134" y="200"/>
                </a:cubicBezTo>
                <a:cubicBezTo>
                  <a:pt x="133" y="199"/>
                  <a:pt x="133" y="199"/>
                  <a:pt x="133" y="199"/>
                </a:cubicBezTo>
                <a:cubicBezTo>
                  <a:pt x="133" y="199"/>
                  <a:pt x="132" y="200"/>
                  <a:pt x="130" y="200"/>
                </a:cubicBezTo>
                <a:cubicBezTo>
                  <a:pt x="129" y="200"/>
                  <a:pt x="127" y="200"/>
                  <a:pt x="125" y="201"/>
                </a:cubicBezTo>
                <a:cubicBezTo>
                  <a:pt x="119" y="204"/>
                  <a:pt x="119" y="204"/>
                  <a:pt x="119" y="204"/>
                </a:cubicBezTo>
                <a:cubicBezTo>
                  <a:pt x="126" y="204"/>
                  <a:pt x="126" y="204"/>
                  <a:pt x="126" y="204"/>
                </a:cubicBezTo>
                <a:cubicBezTo>
                  <a:pt x="126" y="204"/>
                  <a:pt x="126" y="204"/>
                  <a:pt x="127" y="204"/>
                </a:cubicBezTo>
                <a:cubicBezTo>
                  <a:pt x="128" y="204"/>
                  <a:pt x="131" y="204"/>
                  <a:pt x="135" y="204"/>
                </a:cubicBezTo>
                <a:cubicBezTo>
                  <a:pt x="135" y="203"/>
                  <a:pt x="135" y="203"/>
                  <a:pt x="135" y="203"/>
                </a:cubicBezTo>
                <a:cubicBezTo>
                  <a:pt x="134" y="203"/>
                  <a:pt x="134" y="203"/>
                  <a:pt x="134" y="203"/>
                </a:cubicBezTo>
                <a:cubicBezTo>
                  <a:pt x="134" y="203"/>
                  <a:pt x="134" y="203"/>
                  <a:pt x="134" y="205"/>
                </a:cubicBezTo>
                <a:cubicBezTo>
                  <a:pt x="135" y="206"/>
                  <a:pt x="136" y="209"/>
                  <a:pt x="138" y="215"/>
                </a:cubicBezTo>
                <a:cubicBezTo>
                  <a:pt x="139" y="215"/>
                  <a:pt x="139" y="215"/>
                  <a:pt x="139" y="215"/>
                </a:cubicBezTo>
                <a:cubicBezTo>
                  <a:pt x="139" y="213"/>
                  <a:pt x="139" y="213"/>
                  <a:pt x="139" y="213"/>
                </a:cubicBezTo>
                <a:cubicBezTo>
                  <a:pt x="139" y="213"/>
                  <a:pt x="139" y="213"/>
                  <a:pt x="138" y="214"/>
                </a:cubicBezTo>
                <a:cubicBezTo>
                  <a:pt x="138" y="214"/>
                  <a:pt x="137" y="214"/>
                  <a:pt x="137" y="215"/>
                </a:cubicBezTo>
                <a:cubicBezTo>
                  <a:pt x="137" y="215"/>
                  <a:pt x="136" y="216"/>
                  <a:pt x="136" y="216"/>
                </a:cubicBezTo>
                <a:cubicBezTo>
                  <a:pt x="138" y="216"/>
                  <a:pt x="138" y="216"/>
                  <a:pt x="138" y="216"/>
                </a:cubicBezTo>
                <a:cubicBezTo>
                  <a:pt x="137" y="215"/>
                  <a:pt x="137" y="215"/>
                  <a:pt x="137" y="215"/>
                </a:cubicBezTo>
                <a:cubicBezTo>
                  <a:pt x="136" y="216"/>
                  <a:pt x="136" y="217"/>
                  <a:pt x="136" y="217"/>
                </a:cubicBezTo>
                <a:cubicBezTo>
                  <a:pt x="136" y="219"/>
                  <a:pt x="137" y="220"/>
                  <a:pt x="138" y="221"/>
                </a:cubicBezTo>
                <a:cubicBezTo>
                  <a:pt x="139" y="222"/>
                  <a:pt x="140" y="223"/>
                  <a:pt x="140" y="223"/>
                </a:cubicBezTo>
                <a:cubicBezTo>
                  <a:pt x="141" y="222"/>
                  <a:pt x="141" y="222"/>
                  <a:pt x="141" y="222"/>
                </a:cubicBezTo>
                <a:cubicBezTo>
                  <a:pt x="139" y="221"/>
                  <a:pt x="139" y="221"/>
                  <a:pt x="139" y="221"/>
                </a:cubicBezTo>
                <a:cubicBezTo>
                  <a:pt x="139" y="221"/>
                  <a:pt x="139" y="222"/>
                  <a:pt x="139" y="223"/>
                </a:cubicBezTo>
                <a:cubicBezTo>
                  <a:pt x="138" y="224"/>
                  <a:pt x="138" y="226"/>
                  <a:pt x="137" y="228"/>
                </a:cubicBezTo>
                <a:cubicBezTo>
                  <a:pt x="136" y="231"/>
                  <a:pt x="135" y="233"/>
                  <a:pt x="134" y="234"/>
                </a:cubicBezTo>
                <a:cubicBezTo>
                  <a:pt x="134" y="234"/>
                  <a:pt x="134" y="234"/>
                  <a:pt x="134" y="234"/>
                </a:cubicBezTo>
                <a:cubicBezTo>
                  <a:pt x="134" y="234"/>
                  <a:pt x="134" y="234"/>
                  <a:pt x="134" y="234"/>
                </a:cubicBezTo>
                <a:cubicBezTo>
                  <a:pt x="134" y="234"/>
                  <a:pt x="134" y="234"/>
                  <a:pt x="134" y="234"/>
                </a:cubicBezTo>
                <a:cubicBezTo>
                  <a:pt x="134" y="234"/>
                  <a:pt x="134" y="234"/>
                  <a:pt x="134" y="234"/>
                </a:cubicBezTo>
                <a:cubicBezTo>
                  <a:pt x="134" y="234"/>
                  <a:pt x="134" y="234"/>
                  <a:pt x="134" y="234"/>
                </a:cubicBezTo>
                <a:cubicBezTo>
                  <a:pt x="134" y="234"/>
                  <a:pt x="134" y="234"/>
                  <a:pt x="134" y="234"/>
                </a:cubicBezTo>
                <a:cubicBezTo>
                  <a:pt x="134" y="234"/>
                  <a:pt x="134" y="234"/>
                  <a:pt x="134" y="234"/>
                </a:cubicBezTo>
                <a:cubicBezTo>
                  <a:pt x="134" y="234"/>
                  <a:pt x="134" y="234"/>
                  <a:pt x="134" y="234"/>
                </a:cubicBezTo>
                <a:cubicBezTo>
                  <a:pt x="133" y="234"/>
                  <a:pt x="133" y="234"/>
                  <a:pt x="133" y="234"/>
                </a:cubicBezTo>
                <a:cubicBezTo>
                  <a:pt x="132" y="234"/>
                  <a:pt x="130" y="234"/>
                  <a:pt x="129" y="233"/>
                </a:cubicBezTo>
                <a:cubicBezTo>
                  <a:pt x="128" y="233"/>
                  <a:pt x="128" y="233"/>
                  <a:pt x="127" y="233"/>
                </a:cubicBezTo>
                <a:cubicBezTo>
                  <a:pt x="127" y="232"/>
                  <a:pt x="126" y="232"/>
                  <a:pt x="126" y="232"/>
                </a:cubicBezTo>
                <a:cubicBezTo>
                  <a:pt x="125" y="231"/>
                  <a:pt x="125" y="231"/>
                  <a:pt x="125" y="231"/>
                </a:cubicBezTo>
                <a:cubicBezTo>
                  <a:pt x="124" y="233"/>
                  <a:pt x="124" y="233"/>
                  <a:pt x="124" y="233"/>
                </a:cubicBezTo>
                <a:cubicBezTo>
                  <a:pt x="124" y="233"/>
                  <a:pt x="124" y="233"/>
                  <a:pt x="124" y="233"/>
                </a:cubicBezTo>
                <a:cubicBezTo>
                  <a:pt x="124" y="233"/>
                  <a:pt x="124" y="233"/>
                  <a:pt x="124" y="233"/>
                </a:cubicBezTo>
                <a:cubicBezTo>
                  <a:pt x="124" y="233"/>
                  <a:pt x="124" y="233"/>
                  <a:pt x="124" y="233"/>
                </a:cubicBezTo>
                <a:cubicBezTo>
                  <a:pt x="124" y="233"/>
                  <a:pt x="124" y="233"/>
                  <a:pt x="124" y="233"/>
                </a:cubicBezTo>
                <a:cubicBezTo>
                  <a:pt x="124" y="233"/>
                  <a:pt x="124" y="233"/>
                  <a:pt x="124" y="233"/>
                </a:cubicBezTo>
                <a:cubicBezTo>
                  <a:pt x="124" y="233"/>
                  <a:pt x="124" y="234"/>
                  <a:pt x="123" y="235"/>
                </a:cubicBezTo>
                <a:cubicBezTo>
                  <a:pt x="123" y="236"/>
                  <a:pt x="122" y="236"/>
                  <a:pt x="120" y="236"/>
                </a:cubicBezTo>
                <a:cubicBezTo>
                  <a:pt x="119" y="236"/>
                  <a:pt x="119" y="236"/>
                  <a:pt x="118" y="236"/>
                </a:cubicBezTo>
                <a:cubicBezTo>
                  <a:pt x="115" y="236"/>
                  <a:pt x="113" y="235"/>
                  <a:pt x="112" y="234"/>
                </a:cubicBezTo>
                <a:cubicBezTo>
                  <a:pt x="111" y="234"/>
                  <a:pt x="111" y="233"/>
                  <a:pt x="111" y="233"/>
                </a:cubicBezTo>
                <a:cubicBezTo>
                  <a:pt x="111" y="233"/>
                  <a:pt x="111" y="233"/>
                  <a:pt x="111" y="233"/>
                </a:cubicBezTo>
                <a:cubicBezTo>
                  <a:pt x="111" y="233"/>
                  <a:pt x="111" y="233"/>
                  <a:pt x="111" y="233"/>
                </a:cubicBezTo>
                <a:cubicBezTo>
                  <a:pt x="110" y="233"/>
                  <a:pt x="110" y="233"/>
                  <a:pt x="110" y="233"/>
                </a:cubicBezTo>
                <a:cubicBezTo>
                  <a:pt x="111" y="233"/>
                  <a:pt x="111" y="233"/>
                  <a:pt x="111" y="233"/>
                </a:cubicBezTo>
                <a:cubicBezTo>
                  <a:pt x="111" y="233"/>
                  <a:pt x="111" y="233"/>
                  <a:pt x="111" y="233"/>
                </a:cubicBezTo>
                <a:cubicBezTo>
                  <a:pt x="110" y="233"/>
                  <a:pt x="110" y="233"/>
                  <a:pt x="110" y="233"/>
                </a:cubicBezTo>
                <a:cubicBezTo>
                  <a:pt x="111" y="233"/>
                  <a:pt x="111" y="233"/>
                  <a:pt x="111" y="233"/>
                </a:cubicBezTo>
                <a:cubicBezTo>
                  <a:pt x="110" y="231"/>
                  <a:pt x="110" y="231"/>
                  <a:pt x="110" y="231"/>
                </a:cubicBezTo>
                <a:cubicBezTo>
                  <a:pt x="108" y="233"/>
                  <a:pt x="108" y="233"/>
                  <a:pt x="108" y="233"/>
                </a:cubicBezTo>
                <a:cubicBezTo>
                  <a:pt x="108" y="233"/>
                  <a:pt x="108" y="233"/>
                  <a:pt x="107" y="234"/>
                </a:cubicBezTo>
                <a:cubicBezTo>
                  <a:pt x="108" y="235"/>
                  <a:pt x="108" y="235"/>
                  <a:pt x="108" y="235"/>
                </a:cubicBezTo>
                <a:cubicBezTo>
                  <a:pt x="109" y="234"/>
                  <a:pt x="109" y="234"/>
                  <a:pt x="109" y="234"/>
                </a:cubicBezTo>
                <a:cubicBezTo>
                  <a:pt x="109" y="234"/>
                  <a:pt x="109" y="234"/>
                  <a:pt x="102" y="231"/>
                </a:cubicBezTo>
                <a:cubicBezTo>
                  <a:pt x="101" y="232"/>
                  <a:pt x="101" y="232"/>
                  <a:pt x="101" y="232"/>
                </a:cubicBezTo>
                <a:cubicBezTo>
                  <a:pt x="102" y="234"/>
                  <a:pt x="102" y="234"/>
                  <a:pt x="102" y="234"/>
                </a:cubicBezTo>
                <a:cubicBezTo>
                  <a:pt x="102" y="234"/>
                  <a:pt x="102" y="234"/>
                  <a:pt x="106" y="231"/>
                </a:cubicBezTo>
                <a:cubicBezTo>
                  <a:pt x="107" y="230"/>
                  <a:pt x="107" y="230"/>
                  <a:pt x="107" y="230"/>
                </a:cubicBezTo>
                <a:cubicBezTo>
                  <a:pt x="107" y="229"/>
                  <a:pt x="107" y="229"/>
                  <a:pt x="107" y="229"/>
                </a:cubicBezTo>
                <a:lnTo>
                  <a:pt x="105" y="230"/>
                </a:lnTo>
                <a:close/>
                <a:moveTo>
                  <a:pt x="124" y="168"/>
                </a:moveTo>
                <a:cubicBezTo>
                  <a:pt x="123" y="168"/>
                  <a:pt x="123" y="168"/>
                  <a:pt x="123" y="168"/>
                </a:cubicBezTo>
                <a:cubicBezTo>
                  <a:pt x="123" y="171"/>
                  <a:pt x="124" y="174"/>
                  <a:pt x="124" y="174"/>
                </a:cubicBezTo>
                <a:cubicBezTo>
                  <a:pt x="125" y="174"/>
                  <a:pt x="125" y="174"/>
                  <a:pt x="125" y="174"/>
                </a:cubicBezTo>
                <a:cubicBezTo>
                  <a:pt x="125" y="174"/>
                  <a:pt x="125" y="174"/>
                  <a:pt x="125" y="174"/>
                </a:cubicBezTo>
                <a:cubicBezTo>
                  <a:pt x="131" y="177"/>
                  <a:pt x="131" y="177"/>
                  <a:pt x="131" y="177"/>
                </a:cubicBezTo>
                <a:cubicBezTo>
                  <a:pt x="131" y="177"/>
                  <a:pt x="131" y="177"/>
                  <a:pt x="131" y="177"/>
                </a:cubicBezTo>
                <a:cubicBezTo>
                  <a:pt x="132" y="177"/>
                  <a:pt x="132" y="177"/>
                  <a:pt x="132" y="177"/>
                </a:cubicBezTo>
                <a:cubicBezTo>
                  <a:pt x="134" y="175"/>
                  <a:pt x="135" y="174"/>
                  <a:pt x="135" y="173"/>
                </a:cubicBezTo>
                <a:cubicBezTo>
                  <a:pt x="136" y="172"/>
                  <a:pt x="137" y="171"/>
                  <a:pt x="137" y="169"/>
                </a:cubicBezTo>
                <a:cubicBezTo>
                  <a:pt x="137" y="168"/>
                  <a:pt x="137" y="168"/>
                  <a:pt x="136" y="167"/>
                </a:cubicBezTo>
                <a:cubicBezTo>
                  <a:pt x="135" y="164"/>
                  <a:pt x="134" y="160"/>
                  <a:pt x="134" y="160"/>
                </a:cubicBezTo>
                <a:cubicBezTo>
                  <a:pt x="133" y="158"/>
                  <a:pt x="133" y="158"/>
                  <a:pt x="133" y="158"/>
                </a:cubicBezTo>
                <a:cubicBezTo>
                  <a:pt x="131" y="160"/>
                  <a:pt x="131" y="160"/>
                  <a:pt x="131" y="160"/>
                </a:cubicBezTo>
                <a:cubicBezTo>
                  <a:pt x="132" y="160"/>
                  <a:pt x="132" y="160"/>
                  <a:pt x="132" y="160"/>
                </a:cubicBezTo>
                <a:cubicBezTo>
                  <a:pt x="132" y="160"/>
                  <a:pt x="132" y="160"/>
                  <a:pt x="132" y="160"/>
                </a:cubicBezTo>
                <a:cubicBezTo>
                  <a:pt x="131" y="160"/>
                  <a:pt x="131" y="160"/>
                  <a:pt x="131" y="160"/>
                </a:cubicBezTo>
                <a:cubicBezTo>
                  <a:pt x="132" y="160"/>
                  <a:pt x="132" y="160"/>
                  <a:pt x="132" y="160"/>
                </a:cubicBezTo>
                <a:cubicBezTo>
                  <a:pt x="132" y="160"/>
                  <a:pt x="132" y="160"/>
                  <a:pt x="132" y="160"/>
                </a:cubicBezTo>
                <a:cubicBezTo>
                  <a:pt x="132" y="160"/>
                  <a:pt x="132" y="160"/>
                  <a:pt x="132" y="160"/>
                </a:cubicBezTo>
                <a:cubicBezTo>
                  <a:pt x="131" y="160"/>
                  <a:pt x="131" y="160"/>
                  <a:pt x="130" y="158"/>
                </a:cubicBezTo>
                <a:cubicBezTo>
                  <a:pt x="128" y="159"/>
                  <a:pt x="128" y="159"/>
                  <a:pt x="128" y="159"/>
                </a:cubicBezTo>
                <a:cubicBezTo>
                  <a:pt x="130" y="159"/>
                  <a:pt x="130" y="159"/>
                  <a:pt x="130" y="159"/>
                </a:cubicBezTo>
                <a:cubicBezTo>
                  <a:pt x="130" y="156"/>
                  <a:pt x="129" y="154"/>
                  <a:pt x="128" y="153"/>
                </a:cubicBezTo>
                <a:cubicBezTo>
                  <a:pt x="128" y="153"/>
                  <a:pt x="128" y="153"/>
                  <a:pt x="128" y="153"/>
                </a:cubicBezTo>
                <a:cubicBezTo>
                  <a:pt x="127" y="153"/>
                  <a:pt x="127" y="153"/>
                  <a:pt x="127" y="153"/>
                </a:cubicBezTo>
                <a:cubicBezTo>
                  <a:pt x="124" y="153"/>
                  <a:pt x="124" y="153"/>
                  <a:pt x="124" y="153"/>
                </a:cubicBezTo>
                <a:cubicBezTo>
                  <a:pt x="122" y="153"/>
                  <a:pt x="122" y="153"/>
                  <a:pt x="122" y="153"/>
                </a:cubicBezTo>
                <a:cubicBezTo>
                  <a:pt x="123" y="155"/>
                  <a:pt x="123" y="155"/>
                  <a:pt x="123" y="155"/>
                </a:cubicBezTo>
                <a:cubicBezTo>
                  <a:pt x="126" y="163"/>
                  <a:pt x="126" y="163"/>
                  <a:pt x="126" y="163"/>
                </a:cubicBezTo>
                <a:cubicBezTo>
                  <a:pt x="127" y="162"/>
                  <a:pt x="127" y="162"/>
                  <a:pt x="127" y="162"/>
                </a:cubicBezTo>
                <a:cubicBezTo>
                  <a:pt x="126" y="161"/>
                  <a:pt x="126" y="161"/>
                  <a:pt x="126" y="161"/>
                </a:cubicBezTo>
                <a:cubicBezTo>
                  <a:pt x="126" y="161"/>
                  <a:pt x="125" y="161"/>
                  <a:pt x="125" y="162"/>
                </a:cubicBezTo>
                <a:cubicBezTo>
                  <a:pt x="124" y="163"/>
                  <a:pt x="123" y="165"/>
                  <a:pt x="123" y="168"/>
                </a:cubicBezTo>
                <a:cubicBezTo>
                  <a:pt x="124" y="168"/>
                  <a:pt x="124" y="168"/>
                  <a:pt x="124" y="168"/>
                </a:cubicBezTo>
                <a:cubicBezTo>
                  <a:pt x="126" y="168"/>
                  <a:pt x="126" y="168"/>
                  <a:pt x="126" y="168"/>
                </a:cubicBezTo>
                <a:cubicBezTo>
                  <a:pt x="126" y="166"/>
                  <a:pt x="126" y="165"/>
                  <a:pt x="127" y="164"/>
                </a:cubicBezTo>
                <a:cubicBezTo>
                  <a:pt x="128" y="164"/>
                  <a:pt x="128" y="164"/>
                  <a:pt x="128" y="164"/>
                </a:cubicBezTo>
                <a:cubicBezTo>
                  <a:pt x="128" y="164"/>
                  <a:pt x="128" y="164"/>
                  <a:pt x="128" y="164"/>
                </a:cubicBezTo>
                <a:cubicBezTo>
                  <a:pt x="128" y="164"/>
                  <a:pt x="128" y="164"/>
                  <a:pt x="128" y="164"/>
                </a:cubicBezTo>
                <a:cubicBezTo>
                  <a:pt x="128" y="163"/>
                  <a:pt x="128" y="163"/>
                  <a:pt x="128" y="163"/>
                </a:cubicBezTo>
                <a:cubicBezTo>
                  <a:pt x="128" y="164"/>
                  <a:pt x="128" y="164"/>
                  <a:pt x="128" y="164"/>
                </a:cubicBezTo>
                <a:cubicBezTo>
                  <a:pt x="128" y="164"/>
                  <a:pt x="128" y="164"/>
                  <a:pt x="128" y="164"/>
                </a:cubicBezTo>
                <a:cubicBezTo>
                  <a:pt x="128" y="163"/>
                  <a:pt x="128" y="163"/>
                  <a:pt x="128" y="163"/>
                </a:cubicBezTo>
                <a:cubicBezTo>
                  <a:pt x="128" y="164"/>
                  <a:pt x="128" y="164"/>
                  <a:pt x="128" y="164"/>
                </a:cubicBezTo>
                <a:cubicBezTo>
                  <a:pt x="129" y="163"/>
                  <a:pt x="129" y="163"/>
                  <a:pt x="129" y="163"/>
                </a:cubicBezTo>
                <a:cubicBezTo>
                  <a:pt x="129" y="162"/>
                  <a:pt x="129" y="162"/>
                  <a:pt x="129" y="162"/>
                </a:cubicBezTo>
                <a:cubicBezTo>
                  <a:pt x="129" y="162"/>
                  <a:pt x="129" y="162"/>
                  <a:pt x="126" y="154"/>
                </a:cubicBezTo>
                <a:cubicBezTo>
                  <a:pt x="124" y="154"/>
                  <a:pt x="124" y="154"/>
                  <a:pt x="124" y="154"/>
                </a:cubicBezTo>
                <a:cubicBezTo>
                  <a:pt x="124" y="156"/>
                  <a:pt x="124" y="156"/>
                  <a:pt x="124" y="156"/>
                </a:cubicBezTo>
                <a:cubicBezTo>
                  <a:pt x="124" y="156"/>
                  <a:pt x="124" y="156"/>
                  <a:pt x="127" y="156"/>
                </a:cubicBezTo>
                <a:cubicBezTo>
                  <a:pt x="127" y="154"/>
                  <a:pt x="127" y="154"/>
                  <a:pt x="127" y="154"/>
                </a:cubicBezTo>
                <a:cubicBezTo>
                  <a:pt x="126" y="155"/>
                  <a:pt x="126" y="155"/>
                  <a:pt x="126" y="155"/>
                </a:cubicBezTo>
                <a:cubicBezTo>
                  <a:pt x="126" y="155"/>
                  <a:pt x="126" y="155"/>
                  <a:pt x="126" y="155"/>
                </a:cubicBezTo>
                <a:cubicBezTo>
                  <a:pt x="126" y="155"/>
                  <a:pt x="127" y="158"/>
                  <a:pt x="127" y="159"/>
                </a:cubicBezTo>
                <a:cubicBezTo>
                  <a:pt x="127" y="160"/>
                  <a:pt x="127" y="160"/>
                  <a:pt x="127" y="160"/>
                </a:cubicBezTo>
                <a:cubicBezTo>
                  <a:pt x="127" y="161"/>
                  <a:pt x="127" y="161"/>
                  <a:pt x="127" y="161"/>
                </a:cubicBezTo>
                <a:cubicBezTo>
                  <a:pt x="129" y="162"/>
                  <a:pt x="130" y="163"/>
                  <a:pt x="132" y="163"/>
                </a:cubicBezTo>
                <a:cubicBezTo>
                  <a:pt x="133" y="163"/>
                  <a:pt x="133" y="162"/>
                  <a:pt x="134" y="162"/>
                </a:cubicBezTo>
                <a:cubicBezTo>
                  <a:pt x="133" y="161"/>
                  <a:pt x="133" y="161"/>
                  <a:pt x="133" y="161"/>
                </a:cubicBezTo>
                <a:cubicBezTo>
                  <a:pt x="131" y="161"/>
                  <a:pt x="131" y="161"/>
                  <a:pt x="131" y="161"/>
                </a:cubicBezTo>
                <a:cubicBezTo>
                  <a:pt x="131" y="161"/>
                  <a:pt x="132" y="163"/>
                  <a:pt x="132" y="165"/>
                </a:cubicBezTo>
                <a:cubicBezTo>
                  <a:pt x="133" y="166"/>
                  <a:pt x="133" y="167"/>
                  <a:pt x="133" y="168"/>
                </a:cubicBezTo>
                <a:cubicBezTo>
                  <a:pt x="134" y="168"/>
                  <a:pt x="134" y="168"/>
                  <a:pt x="134" y="169"/>
                </a:cubicBezTo>
                <a:cubicBezTo>
                  <a:pt x="134" y="169"/>
                  <a:pt x="134" y="169"/>
                  <a:pt x="134" y="169"/>
                </a:cubicBezTo>
                <a:cubicBezTo>
                  <a:pt x="134" y="169"/>
                  <a:pt x="134" y="169"/>
                  <a:pt x="134" y="169"/>
                </a:cubicBezTo>
                <a:cubicBezTo>
                  <a:pt x="134" y="169"/>
                  <a:pt x="134" y="169"/>
                  <a:pt x="134" y="169"/>
                </a:cubicBezTo>
                <a:cubicBezTo>
                  <a:pt x="134" y="169"/>
                  <a:pt x="134" y="169"/>
                  <a:pt x="134" y="169"/>
                </a:cubicBezTo>
                <a:cubicBezTo>
                  <a:pt x="134" y="169"/>
                  <a:pt x="134" y="169"/>
                  <a:pt x="134" y="169"/>
                </a:cubicBezTo>
                <a:cubicBezTo>
                  <a:pt x="134" y="169"/>
                  <a:pt x="134" y="169"/>
                  <a:pt x="134" y="169"/>
                </a:cubicBezTo>
                <a:cubicBezTo>
                  <a:pt x="134" y="169"/>
                  <a:pt x="134" y="169"/>
                  <a:pt x="134" y="169"/>
                </a:cubicBezTo>
                <a:cubicBezTo>
                  <a:pt x="134" y="170"/>
                  <a:pt x="134" y="171"/>
                  <a:pt x="133" y="171"/>
                </a:cubicBezTo>
                <a:cubicBezTo>
                  <a:pt x="132" y="172"/>
                  <a:pt x="131" y="173"/>
                  <a:pt x="130" y="175"/>
                </a:cubicBezTo>
                <a:cubicBezTo>
                  <a:pt x="131" y="176"/>
                  <a:pt x="131" y="176"/>
                  <a:pt x="131" y="176"/>
                </a:cubicBezTo>
                <a:cubicBezTo>
                  <a:pt x="132" y="174"/>
                  <a:pt x="132" y="174"/>
                  <a:pt x="132" y="174"/>
                </a:cubicBezTo>
                <a:cubicBezTo>
                  <a:pt x="132" y="174"/>
                  <a:pt x="132" y="174"/>
                  <a:pt x="126" y="172"/>
                </a:cubicBezTo>
                <a:cubicBezTo>
                  <a:pt x="126" y="173"/>
                  <a:pt x="126" y="173"/>
                  <a:pt x="126" y="173"/>
                </a:cubicBezTo>
                <a:cubicBezTo>
                  <a:pt x="127" y="172"/>
                  <a:pt x="127" y="172"/>
                  <a:pt x="127" y="172"/>
                </a:cubicBezTo>
                <a:cubicBezTo>
                  <a:pt x="127" y="172"/>
                  <a:pt x="127" y="172"/>
                  <a:pt x="127" y="172"/>
                </a:cubicBezTo>
                <a:cubicBezTo>
                  <a:pt x="127" y="172"/>
                  <a:pt x="126" y="170"/>
                  <a:pt x="126" y="168"/>
                </a:cubicBezTo>
                <a:lnTo>
                  <a:pt x="124" y="168"/>
                </a:lnTo>
                <a:close/>
                <a:moveTo>
                  <a:pt x="191" y="258"/>
                </a:moveTo>
                <a:cubicBezTo>
                  <a:pt x="192" y="257"/>
                  <a:pt x="192" y="257"/>
                  <a:pt x="192" y="257"/>
                </a:cubicBezTo>
                <a:cubicBezTo>
                  <a:pt x="191" y="256"/>
                  <a:pt x="190" y="253"/>
                  <a:pt x="188" y="251"/>
                </a:cubicBezTo>
                <a:cubicBezTo>
                  <a:pt x="187" y="248"/>
                  <a:pt x="185" y="246"/>
                  <a:pt x="185" y="246"/>
                </a:cubicBezTo>
                <a:cubicBezTo>
                  <a:pt x="185" y="246"/>
                  <a:pt x="185" y="246"/>
                  <a:pt x="185" y="246"/>
                </a:cubicBezTo>
                <a:cubicBezTo>
                  <a:pt x="184" y="246"/>
                  <a:pt x="184" y="246"/>
                  <a:pt x="184" y="246"/>
                </a:cubicBezTo>
                <a:cubicBezTo>
                  <a:pt x="181" y="246"/>
                  <a:pt x="181" y="246"/>
                  <a:pt x="181" y="246"/>
                </a:cubicBezTo>
                <a:cubicBezTo>
                  <a:pt x="180" y="246"/>
                  <a:pt x="180" y="246"/>
                  <a:pt x="180" y="246"/>
                </a:cubicBezTo>
                <a:cubicBezTo>
                  <a:pt x="180" y="247"/>
                  <a:pt x="180" y="247"/>
                  <a:pt x="180" y="247"/>
                </a:cubicBezTo>
                <a:cubicBezTo>
                  <a:pt x="180" y="253"/>
                  <a:pt x="180" y="253"/>
                  <a:pt x="180" y="253"/>
                </a:cubicBezTo>
                <a:cubicBezTo>
                  <a:pt x="181" y="253"/>
                  <a:pt x="181" y="253"/>
                  <a:pt x="181" y="253"/>
                </a:cubicBezTo>
                <a:cubicBezTo>
                  <a:pt x="181" y="251"/>
                  <a:pt x="181" y="251"/>
                  <a:pt x="181" y="251"/>
                </a:cubicBezTo>
                <a:cubicBezTo>
                  <a:pt x="173" y="254"/>
                  <a:pt x="173" y="254"/>
                  <a:pt x="173" y="254"/>
                </a:cubicBezTo>
                <a:cubicBezTo>
                  <a:pt x="173" y="255"/>
                  <a:pt x="173" y="255"/>
                  <a:pt x="173" y="255"/>
                </a:cubicBezTo>
                <a:cubicBezTo>
                  <a:pt x="175" y="255"/>
                  <a:pt x="175" y="255"/>
                  <a:pt x="175" y="255"/>
                </a:cubicBezTo>
                <a:cubicBezTo>
                  <a:pt x="175" y="253"/>
                  <a:pt x="175" y="253"/>
                  <a:pt x="175" y="253"/>
                </a:cubicBezTo>
                <a:cubicBezTo>
                  <a:pt x="175" y="252"/>
                  <a:pt x="175" y="252"/>
                  <a:pt x="175" y="252"/>
                </a:cubicBezTo>
                <a:cubicBezTo>
                  <a:pt x="174" y="251"/>
                  <a:pt x="174" y="251"/>
                  <a:pt x="174" y="251"/>
                </a:cubicBezTo>
                <a:cubicBezTo>
                  <a:pt x="171" y="250"/>
                  <a:pt x="171" y="250"/>
                  <a:pt x="171" y="250"/>
                </a:cubicBezTo>
                <a:cubicBezTo>
                  <a:pt x="170" y="251"/>
                  <a:pt x="170" y="251"/>
                  <a:pt x="170" y="251"/>
                </a:cubicBezTo>
                <a:cubicBezTo>
                  <a:pt x="172" y="251"/>
                  <a:pt x="172" y="251"/>
                  <a:pt x="172" y="251"/>
                </a:cubicBezTo>
                <a:cubicBezTo>
                  <a:pt x="172" y="251"/>
                  <a:pt x="171" y="249"/>
                  <a:pt x="170" y="247"/>
                </a:cubicBezTo>
                <a:cubicBezTo>
                  <a:pt x="168" y="245"/>
                  <a:pt x="165" y="243"/>
                  <a:pt x="161" y="243"/>
                </a:cubicBezTo>
                <a:cubicBezTo>
                  <a:pt x="161" y="244"/>
                  <a:pt x="161" y="244"/>
                  <a:pt x="161" y="244"/>
                </a:cubicBezTo>
                <a:cubicBezTo>
                  <a:pt x="161" y="243"/>
                  <a:pt x="161" y="243"/>
                  <a:pt x="161" y="243"/>
                </a:cubicBezTo>
                <a:cubicBezTo>
                  <a:pt x="160" y="243"/>
                  <a:pt x="159" y="243"/>
                  <a:pt x="158" y="243"/>
                </a:cubicBezTo>
                <a:cubicBezTo>
                  <a:pt x="155" y="243"/>
                  <a:pt x="152" y="244"/>
                  <a:pt x="150" y="245"/>
                </a:cubicBezTo>
                <a:cubicBezTo>
                  <a:pt x="149" y="246"/>
                  <a:pt x="148" y="247"/>
                  <a:pt x="148" y="248"/>
                </a:cubicBezTo>
                <a:cubicBezTo>
                  <a:pt x="147" y="249"/>
                  <a:pt x="147" y="249"/>
                  <a:pt x="147" y="249"/>
                </a:cubicBezTo>
                <a:cubicBezTo>
                  <a:pt x="148" y="250"/>
                  <a:pt x="148" y="250"/>
                  <a:pt x="148" y="250"/>
                </a:cubicBezTo>
                <a:cubicBezTo>
                  <a:pt x="154" y="256"/>
                  <a:pt x="154" y="256"/>
                  <a:pt x="154" y="256"/>
                </a:cubicBezTo>
                <a:cubicBezTo>
                  <a:pt x="156" y="255"/>
                  <a:pt x="156" y="255"/>
                  <a:pt x="156" y="255"/>
                </a:cubicBezTo>
                <a:cubicBezTo>
                  <a:pt x="155" y="254"/>
                  <a:pt x="155" y="254"/>
                  <a:pt x="155" y="254"/>
                </a:cubicBezTo>
                <a:cubicBezTo>
                  <a:pt x="149" y="257"/>
                  <a:pt x="149" y="257"/>
                  <a:pt x="149" y="257"/>
                </a:cubicBezTo>
                <a:cubicBezTo>
                  <a:pt x="150" y="258"/>
                  <a:pt x="150" y="258"/>
                  <a:pt x="150" y="258"/>
                </a:cubicBezTo>
                <a:cubicBezTo>
                  <a:pt x="151" y="257"/>
                  <a:pt x="151" y="257"/>
                  <a:pt x="151" y="257"/>
                </a:cubicBezTo>
                <a:cubicBezTo>
                  <a:pt x="148" y="255"/>
                  <a:pt x="148" y="255"/>
                  <a:pt x="148" y="255"/>
                </a:cubicBezTo>
                <a:cubicBezTo>
                  <a:pt x="147" y="257"/>
                  <a:pt x="147" y="257"/>
                  <a:pt x="147" y="257"/>
                </a:cubicBezTo>
                <a:cubicBezTo>
                  <a:pt x="149" y="257"/>
                  <a:pt x="149" y="257"/>
                  <a:pt x="149" y="257"/>
                </a:cubicBezTo>
                <a:cubicBezTo>
                  <a:pt x="149" y="254"/>
                  <a:pt x="149" y="254"/>
                  <a:pt x="149" y="254"/>
                </a:cubicBezTo>
                <a:cubicBezTo>
                  <a:pt x="149" y="250"/>
                  <a:pt x="149" y="250"/>
                  <a:pt x="149" y="250"/>
                </a:cubicBezTo>
                <a:cubicBezTo>
                  <a:pt x="146" y="253"/>
                  <a:pt x="146" y="253"/>
                  <a:pt x="146" y="253"/>
                </a:cubicBezTo>
                <a:cubicBezTo>
                  <a:pt x="145" y="254"/>
                  <a:pt x="145" y="254"/>
                  <a:pt x="145" y="254"/>
                </a:cubicBezTo>
                <a:cubicBezTo>
                  <a:pt x="145" y="255"/>
                  <a:pt x="145" y="255"/>
                  <a:pt x="145" y="255"/>
                </a:cubicBezTo>
                <a:cubicBezTo>
                  <a:pt x="145" y="255"/>
                  <a:pt x="145" y="255"/>
                  <a:pt x="145" y="255"/>
                </a:cubicBezTo>
                <a:cubicBezTo>
                  <a:pt x="145" y="261"/>
                  <a:pt x="145" y="261"/>
                  <a:pt x="145" y="261"/>
                </a:cubicBezTo>
                <a:cubicBezTo>
                  <a:pt x="145" y="262"/>
                  <a:pt x="145" y="262"/>
                  <a:pt x="145" y="262"/>
                </a:cubicBezTo>
                <a:cubicBezTo>
                  <a:pt x="146" y="262"/>
                  <a:pt x="146" y="262"/>
                  <a:pt x="146" y="262"/>
                </a:cubicBezTo>
                <a:cubicBezTo>
                  <a:pt x="165" y="267"/>
                  <a:pt x="165" y="267"/>
                  <a:pt x="165" y="267"/>
                </a:cubicBezTo>
                <a:cubicBezTo>
                  <a:pt x="165" y="266"/>
                  <a:pt x="165" y="266"/>
                  <a:pt x="165" y="266"/>
                </a:cubicBezTo>
                <a:cubicBezTo>
                  <a:pt x="164" y="267"/>
                  <a:pt x="164" y="267"/>
                  <a:pt x="164" y="267"/>
                </a:cubicBezTo>
                <a:cubicBezTo>
                  <a:pt x="164" y="267"/>
                  <a:pt x="165" y="269"/>
                  <a:pt x="166" y="272"/>
                </a:cubicBezTo>
                <a:cubicBezTo>
                  <a:pt x="168" y="271"/>
                  <a:pt x="168" y="271"/>
                  <a:pt x="168" y="271"/>
                </a:cubicBezTo>
                <a:cubicBezTo>
                  <a:pt x="166" y="271"/>
                  <a:pt x="166" y="271"/>
                  <a:pt x="166" y="271"/>
                </a:cubicBezTo>
                <a:cubicBezTo>
                  <a:pt x="166" y="274"/>
                  <a:pt x="168" y="275"/>
                  <a:pt x="169" y="276"/>
                </a:cubicBezTo>
                <a:cubicBezTo>
                  <a:pt x="170" y="277"/>
                  <a:pt x="171" y="278"/>
                  <a:pt x="171" y="278"/>
                </a:cubicBezTo>
                <a:cubicBezTo>
                  <a:pt x="172" y="278"/>
                  <a:pt x="172" y="278"/>
                  <a:pt x="172" y="278"/>
                </a:cubicBezTo>
                <a:cubicBezTo>
                  <a:pt x="172" y="278"/>
                  <a:pt x="172" y="278"/>
                  <a:pt x="172" y="278"/>
                </a:cubicBezTo>
                <a:cubicBezTo>
                  <a:pt x="176" y="277"/>
                  <a:pt x="176" y="277"/>
                  <a:pt x="176" y="277"/>
                </a:cubicBezTo>
                <a:cubicBezTo>
                  <a:pt x="177" y="277"/>
                  <a:pt x="177" y="277"/>
                  <a:pt x="177" y="277"/>
                </a:cubicBezTo>
                <a:cubicBezTo>
                  <a:pt x="177" y="275"/>
                  <a:pt x="177" y="275"/>
                  <a:pt x="177" y="275"/>
                </a:cubicBezTo>
                <a:cubicBezTo>
                  <a:pt x="177" y="273"/>
                  <a:pt x="177" y="273"/>
                  <a:pt x="177" y="273"/>
                </a:cubicBezTo>
                <a:cubicBezTo>
                  <a:pt x="176" y="273"/>
                  <a:pt x="176" y="273"/>
                  <a:pt x="176" y="273"/>
                </a:cubicBezTo>
                <a:cubicBezTo>
                  <a:pt x="177" y="274"/>
                  <a:pt x="177" y="274"/>
                  <a:pt x="177" y="274"/>
                </a:cubicBezTo>
                <a:cubicBezTo>
                  <a:pt x="176" y="273"/>
                  <a:pt x="176" y="273"/>
                  <a:pt x="176" y="273"/>
                </a:cubicBezTo>
                <a:cubicBezTo>
                  <a:pt x="177" y="274"/>
                  <a:pt x="177" y="274"/>
                  <a:pt x="177" y="274"/>
                </a:cubicBezTo>
                <a:cubicBezTo>
                  <a:pt x="177" y="274"/>
                  <a:pt x="177" y="274"/>
                  <a:pt x="177" y="274"/>
                </a:cubicBezTo>
                <a:cubicBezTo>
                  <a:pt x="176" y="273"/>
                  <a:pt x="176" y="273"/>
                  <a:pt x="176" y="273"/>
                </a:cubicBezTo>
                <a:cubicBezTo>
                  <a:pt x="177" y="274"/>
                  <a:pt x="177" y="274"/>
                  <a:pt x="177" y="274"/>
                </a:cubicBezTo>
                <a:cubicBezTo>
                  <a:pt x="177" y="274"/>
                  <a:pt x="177" y="274"/>
                  <a:pt x="178" y="273"/>
                </a:cubicBezTo>
                <a:cubicBezTo>
                  <a:pt x="178" y="273"/>
                  <a:pt x="179" y="273"/>
                  <a:pt x="180" y="273"/>
                </a:cubicBezTo>
                <a:cubicBezTo>
                  <a:pt x="181" y="273"/>
                  <a:pt x="182" y="273"/>
                  <a:pt x="183" y="272"/>
                </a:cubicBezTo>
                <a:cubicBezTo>
                  <a:pt x="187" y="272"/>
                  <a:pt x="191" y="270"/>
                  <a:pt x="191" y="270"/>
                </a:cubicBezTo>
                <a:cubicBezTo>
                  <a:pt x="192" y="270"/>
                  <a:pt x="192" y="270"/>
                  <a:pt x="192" y="270"/>
                </a:cubicBezTo>
                <a:cubicBezTo>
                  <a:pt x="192" y="269"/>
                  <a:pt x="192" y="269"/>
                  <a:pt x="192" y="269"/>
                </a:cubicBezTo>
                <a:cubicBezTo>
                  <a:pt x="193" y="267"/>
                  <a:pt x="193" y="267"/>
                  <a:pt x="193" y="267"/>
                </a:cubicBezTo>
                <a:cubicBezTo>
                  <a:pt x="194" y="266"/>
                  <a:pt x="194" y="266"/>
                  <a:pt x="194" y="266"/>
                </a:cubicBezTo>
                <a:cubicBezTo>
                  <a:pt x="193" y="265"/>
                  <a:pt x="193" y="265"/>
                  <a:pt x="193" y="265"/>
                </a:cubicBezTo>
                <a:cubicBezTo>
                  <a:pt x="192" y="263"/>
                  <a:pt x="192" y="263"/>
                  <a:pt x="192" y="263"/>
                </a:cubicBezTo>
                <a:cubicBezTo>
                  <a:pt x="191" y="263"/>
                  <a:pt x="191" y="263"/>
                  <a:pt x="191" y="263"/>
                </a:cubicBezTo>
                <a:cubicBezTo>
                  <a:pt x="192" y="264"/>
                  <a:pt x="192" y="264"/>
                  <a:pt x="192" y="264"/>
                </a:cubicBezTo>
                <a:cubicBezTo>
                  <a:pt x="192" y="264"/>
                  <a:pt x="193" y="262"/>
                  <a:pt x="193" y="260"/>
                </a:cubicBezTo>
                <a:cubicBezTo>
                  <a:pt x="193" y="260"/>
                  <a:pt x="193" y="258"/>
                  <a:pt x="192" y="257"/>
                </a:cubicBezTo>
                <a:cubicBezTo>
                  <a:pt x="191" y="258"/>
                  <a:pt x="191" y="258"/>
                  <a:pt x="191" y="258"/>
                </a:cubicBezTo>
                <a:cubicBezTo>
                  <a:pt x="189" y="259"/>
                  <a:pt x="189" y="259"/>
                  <a:pt x="189" y="259"/>
                </a:cubicBezTo>
                <a:cubicBezTo>
                  <a:pt x="190" y="259"/>
                  <a:pt x="190" y="260"/>
                  <a:pt x="190" y="260"/>
                </a:cubicBezTo>
                <a:cubicBezTo>
                  <a:pt x="190" y="261"/>
                  <a:pt x="190" y="262"/>
                  <a:pt x="190" y="262"/>
                </a:cubicBezTo>
                <a:cubicBezTo>
                  <a:pt x="189" y="263"/>
                  <a:pt x="189" y="263"/>
                  <a:pt x="189" y="263"/>
                </a:cubicBezTo>
                <a:cubicBezTo>
                  <a:pt x="189" y="263"/>
                  <a:pt x="189" y="263"/>
                  <a:pt x="189" y="263"/>
                </a:cubicBezTo>
                <a:cubicBezTo>
                  <a:pt x="189" y="263"/>
                  <a:pt x="189" y="263"/>
                  <a:pt x="189" y="263"/>
                </a:cubicBezTo>
                <a:cubicBezTo>
                  <a:pt x="189" y="263"/>
                  <a:pt x="189" y="263"/>
                  <a:pt x="189" y="263"/>
                </a:cubicBezTo>
                <a:cubicBezTo>
                  <a:pt x="189" y="264"/>
                  <a:pt x="189" y="264"/>
                  <a:pt x="189" y="264"/>
                </a:cubicBezTo>
                <a:cubicBezTo>
                  <a:pt x="189" y="264"/>
                  <a:pt x="189" y="264"/>
                  <a:pt x="191" y="267"/>
                </a:cubicBezTo>
                <a:cubicBezTo>
                  <a:pt x="192" y="266"/>
                  <a:pt x="192" y="266"/>
                  <a:pt x="192" y="266"/>
                </a:cubicBezTo>
                <a:cubicBezTo>
                  <a:pt x="191" y="265"/>
                  <a:pt x="191" y="265"/>
                  <a:pt x="191" y="265"/>
                </a:cubicBezTo>
                <a:cubicBezTo>
                  <a:pt x="191" y="265"/>
                  <a:pt x="191" y="265"/>
                  <a:pt x="189" y="268"/>
                </a:cubicBezTo>
                <a:cubicBezTo>
                  <a:pt x="191" y="269"/>
                  <a:pt x="191" y="269"/>
                  <a:pt x="191" y="269"/>
                </a:cubicBezTo>
                <a:cubicBezTo>
                  <a:pt x="190" y="267"/>
                  <a:pt x="190" y="267"/>
                  <a:pt x="190" y="267"/>
                </a:cubicBezTo>
                <a:cubicBezTo>
                  <a:pt x="190" y="267"/>
                  <a:pt x="188" y="268"/>
                  <a:pt x="186" y="269"/>
                </a:cubicBezTo>
                <a:cubicBezTo>
                  <a:pt x="185" y="269"/>
                  <a:pt x="183" y="269"/>
                  <a:pt x="182" y="269"/>
                </a:cubicBezTo>
                <a:cubicBezTo>
                  <a:pt x="181" y="270"/>
                  <a:pt x="180" y="270"/>
                  <a:pt x="180" y="270"/>
                </a:cubicBezTo>
                <a:cubicBezTo>
                  <a:pt x="177" y="270"/>
                  <a:pt x="175" y="272"/>
                  <a:pt x="175" y="272"/>
                </a:cubicBezTo>
                <a:cubicBezTo>
                  <a:pt x="174" y="272"/>
                  <a:pt x="174" y="272"/>
                  <a:pt x="174" y="272"/>
                </a:cubicBezTo>
                <a:cubicBezTo>
                  <a:pt x="174" y="273"/>
                  <a:pt x="174" y="273"/>
                  <a:pt x="174" y="273"/>
                </a:cubicBezTo>
                <a:cubicBezTo>
                  <a:pt x="174" y="273"/>
                  <a:pt x="174" y="273"/>
                  <a:pt x="174" y="275"/>
                </a:cubicBezTo>
                <a:cubicBezTo>
                  <a:pt x="176" y="275"/>
                  <a:pt x="176" y="275"/>
                  <a:pt x="176" y="275"/>
                </a:cubicBezTo>
                <a:cubicBezTo>
                  <a:pt x="175" y="274"/>
                  <a:pt x="175" y="274"/>
                  <a:pt x="175" y="274"/>
                </a:cubicBezTo>
                <a:cubicBezTo>
                  <a:pt x="175" y="274"/>
                  <a:pt x="175" y="274"/>
                  <a:pt x="171" y="275"/>
                </a:cubicBezTo>
                <a:cubicBezTo>
                  <a:pt x="172" y="277"/>
                  <a:pt x="172" y="277"/>
                  <a:pt x="172" y="277"/>
                </a:cubicBezTo>
                <a:cubicBezTo>
                  <a:pt x="173" y="276"/>
                  <a:pt x="173" y="276"/>
                  <a:pt x="173" y="276"/>
                </a:cubicBezTo>
                <a:cubicBezTo>
                  <a:pt x="172" y="275"/>
                  <a:pt x="172" y="275"/>
                  <a:pt x="172" y="275"/>
                </a:cubicBezTo>
                <a:cubicBezTo>
                  <a:pt x="172" y="275"/>
                  <a:pt x="171" y="275"/>
                  <a:pt x="170" y="274"/>
                </a:cubicBezTo>
                <a:cubicBezTo>
                  <a:pt x="170" y="273"/>
                  <a:pt x="169" y="272"/>
                  <a:pt x="169" y="271"/>
                </a:cubicBezTo>
                <a:cubicBezTo>
                  <a:pt x="169" y="271"/>
                  <a:pt x="169" y="271"/>
                  <a:pt x="169" y="271"/>
                </a:cubicBezTo>
                <a:cubicBezTo>
                  <a:pt x="169" y="271"/>
                  <a:pt x="169" y="271"/>
                  <a:pt x="169" y="271"/>
                </a:cubicBezTo>
                <a:cubicBezTo>
                  <a:pt x="168" y="268"/>
                  <a:pt x="166" y="265"/>
                  <a:pt x="166" y="265"/>
                </a:cubicBezTo>
                <a:cubicBezTo>
                  <a:pt x="166" y="265"/>
                  <a:pt x="166" y="265"/>
                  <a:pt x="166" y="265"/>
                </a:cubicBezTo>
                <a:cubicBezTo>
                  <a:pt x="165" y="265"/>
                  <a:pt x="165" y="265"/>
                  <a:pt x="165" y="265"/>
                </a:cubicBezTo>
                <a:cubicBezTo>
                  <a:pt x="165" y="265"/>
                  <a:pt x="165" y="265"/>
                  <a:pt x="146" y="259"/>
                </a:cubicBezTo>
                <a:cubicBezTo>
                  <a:pt x="146" y="261"/>
                  <a:pt x="146" y="261"/>
                  <a:pt x="146" y="261"/>
                </a:cubicBezTo>
                <a:cubicBezTo>
                  <a:pt x="148" y="261"/>
                  <a:pt x="148" y="261"/>
                  <a:pt x="148" y="261"/>
                </a:cubicBezTo>
                <a:cubicBezTo>
                  <a:pt x="148" y="261"/>
                  <a:pt x="148" y="261"/>
                  <a:pt x="148" y="255"/>
                </a:cubicBezTo>
                <a:cubicBezTo>
                  <a:pt x="146" y="255"/>
                  <a:pt x="146" y="255"/>
                  <a:pt x="146" y="255"/>
                </a:cubicBezTo>
                <a:cubicBezTo>
                  <a:pt x="147" y="256"/>
                  <a:pt x="147" y="256"/>
                  <a:pt x="147" y="256"/>
                </a:cubicBezTo>
                <a:cubicBezTo>
                  <a:pt x="147" y="256"/>
                  <a:pt x="147" y="256"/>
                  <a:pt x="148" y="255"/>
                </a:cubicBezTo>
                <a:cubicBezTo>
                  <a:pt x="147" y="254"/>
                  <a:pt x="147" y="254"/>
                  <a:pt x="147" y="254"/>
                </a:cubicBezTo>
                <a:cubicBezTo>
                  <a:pt x="146" y="254"/>
                  <a:pt x="146" y="254"/>
                  <a:pt x="146" y="254"/>
                </a:cubicBezTo>
                <a:cubicBezTo>
                  <a:pt x="146" y="254"/>
                  <a:pt x="146" y="254"/>
                  <a:pt x="146" y="257"/>
                </a:cubicBezTo>
                <a:cubicBezTo>
                  <a:pt x="146" y="257"/>
                  <a:pt x="146" y="257"/>
                  <a:pt x="146" y="257"/>
                </a:cubicBezTo>
                <a:cubicBezTo>
                  <a:pt x="147" y="258"/>
                  <a:pt x="147" y="258"/>
                  <a:pt x="147" y="258"/>
                </a:cubicBezTo>
                <a:cubicBezTo>
                  <a:pt x="147" y="258"/>
                  <a:pt x="147" y="258"/>
                  <a:pt x="149" y="259"/>
                </a:cubicBezTo>
                <a:cubicBezTo>
                  <a:pt x="150" y="260"/>
                  <a:pt x="150" y="260"/>
                  <a:pt x="150" y="260"/>
                </a:cubicBezTo>
                <a:cubicBezTo>
                  <a:pt x="151" y="259"/>
                  <a:pt x="151" y="259"/>
                  <a:pt x="151" y="259"/>
                </a:cubicBezTo>
                <a:cubicBezTo>
                  <a:pt x="151" y="259"/>
                  <a:pt x="151" y="259"/>
                  <a:pt x="156" y="257"/>
                </a:cubicBezTo>
                <a:cubicBezTo>
                  <a:pt x="158" y="256"/>
                  <a:pt x="158" y="256"/>
                  <a:pt x="158" y="256"/>
                </a:cubicBezTo>
                <a:cubicBezTo>
                  <a:pt x="157" y="254"/>
                  <a:pt x="157" y="254"/>
                  <a:pt x="157" y="254"/>
                </a:cubicBezTo>
                <a:cubicBezTo>
                  <a:pt x="157" y="254"/>
                  <a:pt x="157" y="254"/>
                  <a:pt x="150" y="247"/>
                </a:cubicBezTo>
                <a:cubicBezTo>
                  <a:pt x="149" y="248"/>
                  <a:pt x="149" y="248"/>
                  <a:pt x="149" y="248"/>
                </a:cubicBezTo>
                <a:cubicBezTo>
                  <a:pt x="150" y="249"/>
                  <a:pt x="150" y="249"/>
                  <a:pt x="150" y="249"/>
                </a:cubicBezTo>
                <a:cubicBezTo>
                  <a:pt x="150" y="249"/>
                  <a:pt x="150" y="249"/>
                  <a:pt x="150" y="249"/>
                </a:cubicBezTo>
                <a:cubicBezTo>
                  <a:pt x="150" y="249"/>
                  <a:pt x="150" y="249"/>
                  <a:pt x="150" y="249"/>
                </a:cubicBezTo>
                <a:cubicBezTo>
                  <a:pt x="150" y="249"/>
                  <a:pt x="150" y="249"/>
                  <a:pt x="150" y="249"/>
                </a:cubicBezTo>
                <a:cubicBezTo>
                  <a:pt x="150" y="249"/>
                  <a:pt x="150" y="249"/>
                  <a:pt x="150" y="249"/>
                </a:cubicBezTo>
                <a:cubicBezTo>
                  <a:pt x="150" y="249"/>
                  <a:pt x="150" y="249"/>
                  <a:pt x="150" y="249"/>
                </a:cubicBezTo>
                <a:cubicBezTo>
                  <a:pt x="150" y="249"/>
                  <a:pt x="151" y="248"/>
                  <a:pt x="152" y="247"/>
                </a:cubicBezTo>
                <a:cubicBezTo>
                  <a:pt x="154" y="247"/>
                  <a:pt x="156" y="246"/>
                  <a:pt x="158" y="246"/>
                </a:cubicBezTo>
                <a:cubicBezTo>
                  <a:pt x="159" y="246"/>
                  <a:pt x="160" y="246"/>
                  <a:pt x="161" y="246"/>
                </a:cubicBezTo>
                <a:cubicBezTo>
                  <a:pt x="161" y="246"/>
                  <a:pt x="161" y="246"/>
                  <a:pt x="161" y="246"/>
                </a:cubicBezTo>
                <a:cubicBezTo>
                  <a:pt x="161" y="246"/>
                  <a:pt x="161" y="246"/>
                  <a:pt x="161" y="246"/>
                </a:cubicBezTo>
                <a:cubicBezTo>
                  <a:pt x="165" y="246"/>
                  <a:pt x="166" y="247"/>
                  <a:pt x="168" y="249"/>
                </a:cubicBezTo>
                <a:cubicBezTo>
                  <a:pt x="168" y="249"/>
                  <a:pt x="168" y="250"/>
                  <a:pt x="169" y="251"/>
                </a:cubicBezTo>
                <a:cubicBezTo>
                  <a:pt x="169" y="251"/>
                  <a:pt x="169" y="251"/>
                  <a:pt x="169" y="251"/>
                </a:cubicBezTo>
                <a:cubicBezTo>
                  <a:pt x="169" y="251"/>
                  <a:pt x="169" y="251"/>
                  <a:pt x="169" y="251"/>
                </a:cubicBezTo>
                <a:cubicBezTo>
                  <a:pt x="169" y="251"/>
                  <a:pt x="169" y="251"/>
                  <a:pt x="169" y="251"/>
                </a:cubicBezTo>
                <a:cubicBezTo>
                  <a:pt x="169" y="251"/>
                  <a:pt x="169" y="251"/>
                  <a:pt x="169" y="251"/>
                </a:cubicBezTo>
                <a:cubicBezTo>
                  <a:pt x="169" y="251"/>
                  <a:pt x="169" y="251"/>
                  <a:pt x="169" y="251"/>
                </a:cubicBezTo>
                <a:cubicBezTo>
                  <a:pt x="169" y="251"/>
                  <a:pt x="169" y="251"/>
                  <a:pt x="169" y="251"/>
                </a:cubicBezTo>
                <a:cubicBezTo>
                  <a:pt x="169" y="251"/>
                  <a:pt x="169" y="251"/>
                  <a:pt x="169" y="251"/>
                </a:cubicBezTo>
                <a:cubicBezTo>
                  <a:pt x="169" y="251"/>
                  <a:pt x="169" y="251"/>
                  <a:pt x="169" y="251"/>
                </a:cubicBezTo>
                <a:cubicBezTo>
                  <a:pt x="169" y="252"/>
                  <a:pt x="169" y="252"/>
                  <a:pt x="169" y="252"/>
                </a:cubicBezTo>
                <a:cubicBezTo>
                  <a:pt x="170" y="253"/>
                  <a:pt x="170" y="253"/>
                  <a:pt x="170" y="253"/>
                </a:cubicBezTo>
                <a:cubicBezTo>
                  <a:pt x="170" y="253"/>
                  <a:pt x="170" y="253"/>
                  <a:pt x="172" y="254"/>
                </a:cubicBezTo>
                <a:cubicBezTo>
                  <a:pt x="173" y="253"/>
                  <a:pt x="173" y="253"/>
                  <a:pt x="173" y="253"/>
                </a:cubicBezTo>
                <a:cubicBezTo>
                  <a:pt x="172" y="253"/>
                  <a:pt x="172" y="253"/>
                  <a:pt x="172" y="253"/>
                </a:cubicBezTo>
                <a:cubicBezTo>
                  <a:pt x="172" y="253"/>
                  <a:pt x="172" y="253"/>
                  <a:pt x="172" y="253"/>
                </a:cubicBezTo>
                <a:cubicBezTo>
                  <a:pt x="172" y="253"/>
                  <a:pt x="172" y="254"/>
                  <a:pt x="172" y="255"/>
                </a:cubicBezTo>
                <a:cubicBezTo>
                  <a:pt x="172" y="257"/>
                  <a:pt x="172" y="257"/>
                  <a:pt x="172" y="257"/>
                </a:cubicBezTo>
                <a:cubicBezTo>
                  <a:pt x="174" y="257"/>
                  <a:pt x="174" y="257"/>
                  <a:pt x="174" y="257"/>
                </a:cubicBezTo>
                <a:cubicBezTo>
                  <a:pt x="174" y="257"/>
                  <a:pt x="174" y="257"/>
                  <a:pt x="182" y="254"/>
                </a:cubicBezTo>
                <a:cubicBezTo>
                  <a:pt x="183" y="254"/>
                  <a:pt x="183" y="254"/>
                  <a:pt x="183" y="254"/>
                </a:cubicBezTo>
                <a:cubicBezTo>
                  <a:pt x="183" y="253"/>
                  <a:pt x="183" y="253"/>
                  <a:pt x="183" y="253"/>
                </a:cubicBezTo>
                <a:cubicBezTo>
                  <a:pt x="183" y="253"/>
                  <a:pt x="183" y="253"/>
                  <a:pt x="183" y="247"/>
                </a:cubicBezTo>
                <a:cubicBezTo>
                  <a:pt x="181" y="247"/>
                  <a:pt x="181" y="247"/>
                  <a:pt x="181" y="247"/>
                </a:cubicBezTo>
                <a:cubicBezTo>
                  <a:pt x="181" y="249"/>
                  <a:pt x="181" y="249"/>
                  <a:pt x="181" y="249"/>
                </a:cubicBezTo>
                <a:cubicBezTo>
                  <a:pt x="181" y="249"/>
                  <a:pt x="181" y="249"/>
                  <a:pt x="184" y="249"/>
                </a:cubicBezTo>
                <a:cubicBezTo>
                  <a:pt x="184" y="247"/>
                  <a:pt x="184" y="247"/>
                  <a:pt x="184" y="247"/>
                </a:cubicBezTo>
                <a:cubicBezTo>
                  <a:pt x="183" y="248"/>
                  <a:pt x="183" y="248"/>
                  <a:pt x="183" y="248"/>
                </a:cubicBezTo>
                <a:cubicBezTo>
                  <a:pt x="183" y="248"/>
                  <a:pt x="184" y="250"/>
                  <a:pt x="186" y="252"/>
                </a:cubicBezTo>
                <a:cubicBezTo>
                  <a:pt x="187" y="255"/>
                  <a:pt x="189" y="257"/>
                  <a:pt x="189" y="259"/>
                </a:cubicBezTo>
                <a:lnTo>
                  <a:pt x="191" y="258"/>
                </a:lnTo>
                <a:close/>
                <a:moveTo>
                  <a:pt x="15" y="87"/>
                </a:moveTo>
                <a:cubicBezTo>
                  <a:pt x="13" y="87"/>
                  <a:pt x="13" y="87"/>
                  <a:pt x="13" y="87"/>
                </a:cubicBezTo>
                <a:cubicBezTo>
                  <a:pt x="15" y="92"/>
                  <a:pt x="15" y="92"/>
                  <a:pt x="15" y="92"/>
                </a:cubicBezTo>
                <a:cubicBezTo>
                  <a:pt x="15" y="93"/>
                  <a:pt x="15" y="93"/>
                  <a:pt x="15" y="93"/>
                </a:cubicBezTo>
                <a:cubicBezTo>
                  <a:pt x="16" y="94"/>
                  <a:pt x="16" y="94"/>
                  <a:pt x="16" y="94"/>
                </a:cubicBezTo>
                <a:cubicBezTo>
                  <a:pt x="16" y="94"/>
                  <a:pt x="17" y="94"/>
                  <a:pt x="18" y="94"/>
                </a:cubicBezTo>
                <a:cubicBezTo>
                  <a:pt x="19" y="94"/>
                  <a:pt x="19" y="95"/>
                  <a:pt x="20" y="95"/>
                </a:cubicBezTo>
                <a:cubicBezTo>
                  <a:pt x="21" y="95"/>
                  <a:pt x="21" y="95"/>
                  <a:pt x="22" y="95"/>
                </a:cubicBezTo>
                <a:cubicBezTo>
                  <a:pt x="23" y="95"/>
                  <a:pt x="23" y="95"/>
                  <a:pt x="24" y="94"/>
                </a:cubicBezTo>
                <a:cubicBezTo>
                  <a:pt x="25" y="93"/>
                  <a:pt x="26" y="91"/>
                  <a:pt x="26" y="91"/>
                </a:cubicBezTo>
                <a:cubicBezTo>
                  <a:pt x="24" y="91"/>
                  <a:pt x="24" y="91"/>
                  <a:pt x="24" y="91"/>
                </a:cubicBezTo>
                <a:cubicBezTo>
                  <a:pt x="25" y="92"/>
                  <a:pt x="25" y="92"/>
                  <a:pt x="25" y="92"/>
                </a:cubicBezTo>
                <a:cubicBezTo>
                  <a:pt x="28" y="91"/>
                  <a:pt x="28" y="91"/>
                  <a:pt x="28" y="91"/>
                </a:cubicBezTo>
                <a:cubicBezTo>
                  <a:pt x="29" y="90"/>
                  <a:pt x="29" y="90"/>
                  <a:pt x="29" y="90"/>
                </a:cubicBezTo>
                <a:cubicBezTo>
                  <a:pt x="28" y="89"/>
                  <a:pt x="28" y="89"/>
                  <a:pt x="28" y="89"/>
                </a:cubicBezTo>
                <a:cubicBezTo>
                  <a:pt x="28" y="89"/>
                  <a:pt x="28" y="88"/>
                  <a:pt x="28" y="87"/>
                </a:cubicBezTo>
                <a:cubicBezTo>
                  <a:pt x="27" y="86"/>
                  <a:pt x="26" y="85"/>
                  <a:pt x="25" y="84"/>
                </a:cubicBezTo>
                <a:cubicBezTo>
                  <a:pt x="24" y="85"/>
                  <a:pt x="24" y="85"/>
                  <a:pt x="24" y="85"/>
                </a:cubicBezTo>
                <a:cubicBezTo>
                  <a:pt x="26" y="85"/>
                  <a:pt x="26" y="85"/>
                  <a:pt x="26" y="85"/>
                </a:cubicBezTo>
                <a:cubicBezTo>
                  <a:pt x="26" y="85"/>
                  <a:pt x="26" y="85"/>
                  <a:pt x="26" y="84"/>
                </a:cubicBezTo>
                <a:cubicBezTo>
                  <a:pt x="27" y="83"/>
                  <a:pt x="28" y="82"/>
                  <a:pt x="29" y="81"/>
                </a:cubicBezTo>
                <a:cubicBezTo>
                  <a:pt x="31" y="80"/>
                  <a:pt x="32" y="79"/>
                  <a:pt x="32" y="78"/>
                </a:cubicBezTo>
                <a:cubicBezTo>
                  <a:pt x="31" y="77"/>
                  <a:pt x="31" y="77"/>
                  <a:pt x="31" y="77"/>
                </a:cubicBezTo>
                <a:cubicBezTo>
                  <a:pt x="32" y="78"/>
                  <a:pt x="32" y="78"/>
                  <a:pt x="32" y="78"/>
                </a:cubicBezTo>
                <a:cubicBezTo>
                  <a:pt x="33" y="78"/>
                  <a:pt x="33" y="77"/>
                  <a:pt x="34" y="76"/>
                </a:cubicBezTo>
                <a:cubicBezTo>
                  <a:pt x="35" y="74"/>
                  <a:pt x="37" y="71"/>
                  <a:pt x="37" y="71"/>
                </a:cubicBezTo>
                <a:cubicBezTo>
                  <a:pt x="35" y="71"/>
                  <a:pt x="35" y="71"/>
                  <a:pt x="35" y="71"/>
                </a:cubicBezTo>
                <a:cubicBezTo>
                  <a:pt x="36" y="72"/>
                  <a:pt x="36" y="72"/>
                  <a:pt x="36" y="72"/>
                </a:cubicBezTo>
                <a:cubicBezTo>
                  <a:pt x="45" y="69"/>
                  <a:pt x="45" y="69"/>
                  <a:pt x="45" y="69"/>
                </a:cubicBezTo>
                <a:cubicBezTo>
                  <a:pt x="46" y="69"/>
                  <a:pt x="46" y="69"/>
                  <a:pt x="46" y="69"/>
                </a:cubicBezTo>
                <a:cubicBezTo>
                  <a:pt x="46" y="68"/>
                  <a:pt x="46" y="68"/>
                  <a:pt x="46" y="68"/>
                </a:cubicBezTo>
                <a:cubicBezTo>
                  <a:pt x="46" y="65"/>
                  <a:pt x="46" y="65"/>
                  <a:pt x="46" y="65"/>
                </a:cubicBezTo>
                <a:cubicBezTo>
                  <a:pt x="45" y="65"/>
                  <a:pt x="45" y="65"/>
                  <a:pt x="45" y="65"/>
                </a:cubicBezTo>
                <a:cubicBezTo>
                  <a:pt x="44" y="66"/>
                  <a:pt x="44" y="66"/>
                  <a:pt x="44" y="66"/>
                </a:cubicBezTo>
                <a:cubicBezTo>
                  <a:pt x="45" y="68"/>
                  <a:pt x="45" y="68"/>
                  <a:pt x="45" y="68"/>
                </a:cubicBezTo>
                <a:cubicBezTo>
                  <a:pt x="45" y="68"/>
                  <a:pt x="45" y="68"/>
                  <a:pt x="45" y="68"/>
                </a:cubicBezTo>
                <a:cubicBezTo>
                  <a:pt x="46" y="68"/>
                  <a:pt x="46" y="68"/>
                  <a:pt x="46" y="68"/>
                </a:cubicBezTo>
                <a:cubicBezTo>
                  <a:pt x="49" y="68"/>
                  <a:pt x="49" y="68"/>
                  <a:pt x="49" y="68"/>
                </a:cubicBezTo>
                <a:cubicBezTo>
                  <a:pt x="50" y="68"/>
                  <a:pt x="50" y="68"/>
                  <a:pt x="50" y="68"/>
                </a:cubicBezTo>
                <a:cubicBezTo>
                  <a:pt x="50" y="66"/>
                  <a:pt x="50" y="66"/>
                  <a:pt x="50" y="66"/>
                </a:cubicBezTo>
                <a:cubicBezTo>
                  <a:pt x="50" y="65"/>
                  <a:pt x="50" y="65"/>
                  <a:pt x="50" y="65"/>
                </a:cubicBezTo>
                <a:cubicBezTo>
                  <a:pt x="49" y="65"/>
                  <a:pt x="49" y="65"/>
                  <a:pt x="49" y="65"/>
                </a:cubicBezTo>
                <a:cubicBezTo>
                  <a:pt x="49" y="67"/>
                  <a:pt x="49" y="67"/>
                  <a:pt x="49" y="67"/>
                </a:cubicBezTo>
                <a:cubicBezTo>
                  <a:pt x="58" y="65"/>
                  <a:pt x="58" y="65"/>
                  <a:pt x="58" y="65"/>
                </a:cubicBezTo>
                <a:cubicBezTo>
                  <a:pt x="58" y="64"/>
                  <a:pt x="58" y="64"/>
                  <a:pt x="58" y="64"/>
                </a:cubicBezTo>
                <a:cubicBezTo>
                  <a:pt x="57" y="65"/>
                  <a:pt x="57" y="65"/>
                  <a:pt x="57" y="65"/>
                </a:cubicBezTo>
                <a:cubicBezTo>
                  <a:pt x="58" y="65"/>
                  <a:pt x="60" y="67"/>
                  <a:pt x="64" y="68"/>
                </a:cubicBezTo>
                <a:cubicBezTo>
                  <a:pt x="65" y="68"/>
                  <a:pt x="65" y="68"/>
                  <a:pt x="65" y="68"/>
                </a:cubicBezTo>
                <a:cubicBezTo>
                  <a:pt x="65" y="68"/>
                  <a:pt x="65" y="68"/>
                  <a:pt x="65" y="68"/>
                </a:cubicBezTo>
                <a:cubicBezTo>
                  <a:pt x="65" y="68"/>
                  <a:pt x="66" y="68"/>
                  <a:pt x="66" y="68"/>
                </a:cubicBezTo>
                <a:cubicBezTo>
                  <a:pt x="67" y="67"/>
                  <a:pt x="69" y="66"/>
                  <a:pt x="71" y="65"/>
                </a:cubicBezTo>
                <a:cubicBezTo>
                  <a:pt x="72" y="65"/>
                  <a:pt x="74" y="64"/>
                  <a:pt x="74" y="64"/>
                </a:cubicBezTo>
                <a:cubicBezTo>
                  <a:pt x="73" y="62"/>
                  <a:pt x="73" y="62"/>
                  <a:pt x="73" y="62"/>
                </a:cubicBezTo>
                <a:cubicBezTo>
                  <a:pt x="73" y="64"/>
                  <a:pt x="73" y="64"/>
                  <a:pt x="73" y="64"/>
                </a:cubicBezTo>
                <a:cubicBezTo>
                  <a:pt x="83" y="64"/>
                  <a:pt x="83" y="64"/>
                  <a:pt x="83" y="64"/>
                </a:cubicBezTo>
                <a:cubicBezTo>
                  <a:pt x="84" y="64"/>
                  <a:pt x="84" y="64"/>
                  <a:pt x="84" y="64"/>
                </a:cubicBezTo>
                <a:cubicBezTo>
                  <a:pt x="84" y="62"/>
                  <a:pt x="84" y="62"/>
                  <a:pt x="84" y="62"/>
                </a:cubicBezTo>
                <a:cubicBezTo>
                  <a:pt x="84" y="62"/>
                  <a:pt x="84" y="62"/>
                  <a:pt x="84" y="62"/>
                </a:cubicBezTo>
                <a:cubicBezTo>
                  <a:pt x="84" y="61"/>
                  <a:pt x="84" y="60"/>
                  <a:pt x="84" y="59"/>
                </a:cubicBezTo>
                <a:cubicBezTo>
                  <a:pt x="84" y="59"/>
                  <a:pt x="84" y="58"/>
                  <a:pt x="85" y="58"/>
                </a:cubicBezTo>
                <a:cubicBezTo>
                  <a:pt x="85" y="58"/>
                  <a:pt x="85" y="58"/>
                  <a:pt x="85" y="58"/>
                </a:cubicBezTo>
                <a:cubicBezTo>
                  <a:pt x="84" y="58"/>
                  <a:pt x="84" y="58"/>
                  <a:pt x="84" y="58"/>
                </a:cubicBezTo>
                <a:cubicBezTo>
                  <a:pt x="84" y="58"/>
                  <a:pt x="84" y="58"/>
                  <a:pt x="84" y="58"/>
                </a:cubicBezTo>
                <a:cubicBezTo>
                  <a:pt x="85" y="58"/>
                  <a:pt x="85" y="58"/>
                  <a:pt x="85" y="58"/>
                </a:cubicBezTo>
                <a:cubicBezTo>
                  <a:pt x="84" y="58"/>
                  <a:pt x="84" y="58"/>
                  <a:pt x="84" y="58"/>
                </a:cubicBezTo>
                <a:cubicBezTo>
                  <a:pt x="84" y="58"/>
                  <a:pt x="84" y="58"/>
                  <a:pt x="84" y="58"/>
                </a:cubicBezTo>
                <a:cubicBezTo>
                  <a:pt x="84" y="58"/>
                  <a:pt x="84" y="58"/>
                  <a:pt x="84" y="58"/>
                </a:cubicBezTo>
                <a:cubicBezTo>
                  <a:pt x="84" y="59"/>
                  <a:pt x="84" y="59"/>
                  <a:pt x="84" y="59"/>
                </a:cubicBezTo>
                <a:cubicBezTo>
                  <a:pt x="84" y="58"/>
                  <a:pt x="84" y="58"/>
                  <a:pt x="84" y="58"/>
                </a:cubicBezTo>
                <a:cubicBezTo>
                  <a:pt x="84" y="58"/>
                  <a:pt x="84" y="58"/>
                  <a:pt x="84" y="58"/>
                </a:cubicBezTo>
                <a:cubicBezTo>
                  <a:pt x="84" y="59"/>
                  <a:pt x="84" y="59"/>
                  <a:pt x="84" y="59"/>
                </a:cubicBezTo>
                <a:cubicBezTo>
                  <a:pt x="85" y="59"/>
                  <a:pt x="85" y="59"/>
                  <a:pt x="85" y="59"/>
                </a:cubicBezTo>
                <a:cubicBezTo>
                  <a:pt x="85" y="59"/>
                  <a:pt x="85" y="59"/>
                  <a:pt x="85" y="60"/>
                </a:cubicBezTo>
                <a:cubicBezTo>
                  <a:pt x="85" y="60"/>
                  <a:pt x="85" y="60"/>
                  <a:pt x="85" y="60"/>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4" y="63"/>
                  <a:pt x="84" y="63"/>
                  <a:pt x="84" y="63"/>
                </a:cubicBezTo>
                <a:cubicBezTo>
                  <a:pt x="87" y="63"/>
                  <a:pt x="87" y="63"/>
                  <a:pt x="87" y="63"/>
                </a:cubicBezTo>
                <a:cubicBezTo>
                  <a:pt x="87" y="63"/>
                  <a:pt x="88" y="63"/>
                  <a:pt x="91" y="61"/>
                </a:cubicBezTo>
                <a:cubicBezTo>
                  <a:pt x="91" y="60"/>
                  <a:pt x="91" y="60"/>
                  <a:pt x="91" y="60"/>
                </a:cubicBezTo>
                <a:cubicBezTo>
                  <a:pt x="91" y="61"/>
                  <a:pt x="91" y="61"/>
                  <a:pt x="91" y="61"/>
                </a:cubicBezTo>
                <a:cubicBezTo>
                  <a:pt x="99" y="61"/>
                  <a:pt x="99" y="61"/>
                  <a:pt x="99" y="61"/>
                </a:cubicBezTo>
                <a:cubicBezTo>
                  <a:pt x="99" y="61"/>
                  <a:pt x="100" y="61"/>
                  <a:pt x="101" y="62"/>
                </a:cubicBezTo>
                <a:cubicBezTo>
                  <a:pt x="102" y="62"/>
                  <a:pt x="104" y="63"/>
                  <a:pt x="105" y="64"/>
                </a:cubicBezTo>
                <a:cubicBezTo>
                  <a:pt x="107" y="65"/>
                  <a:pt x="108" y="66"/>
                  <a:pt x="108" y="66"/>
                </a:cubicBezTo>
                <a:cubicBezTo>
                  <a:pt x="109" y="66"/>
                  <a:pt x="109" y="66"/>
                  <a:pt x="109" y="66"/>
                </a:cubicBezTo>
                <a:cubicBezTo>
                  <a:pt x="109" y="66"/>
                  <a:pt x="109" y="66"/>
                  <a:pt x="109" y="66"/>
                </a:cubicBezTo>
                <a:cubicBezTo>
                  <a:pt x="110" y="67"/>
                  <a:pt x="111" y="67"/>
                  <a:pt x="111" y="68"/>
                </a:cubicBezTo>
                <a:cubicBezTo>
                  <a:pt x="112" y="68"/>
                  <a:pt x="113" y="69"/>
                  <a:pt x="114" y="69"/>
                </a:cubicBezTo>
                <a:cubicBezTo>
                  <a:pt x="115" y="69"/>
                  <a:pt x="116" y="68"/>
                  <a:pt x="117" y="68"/>
                </a:cubicBezTo>
                <a:cubicBezTo>
                  <a:pt x="116" y="66"/>
                  <a:pt x="116" y="66"/>
                  <a:pt x="116" y="66"/>
                </a:cubicBezTo>
                <a:cubicBezTo>
                  <a:pt x="116" y="68"/>
                  <a:pt x="116" y="68"/>
                  <a:pt x="116" y="68"/>
                </a:cubicBezTo>
                <a:cubicBezTo>
                  <a:pt x="117" y="68"/>
                  <a:pt x="118" y="67"/>
                  <a:pt x="118" y="67"/>
                </a:cubicBezTo>
                <a:cubicBezTo>
                  <a:pt x="119" y="66"/>
                  <a:pt x="120" y="65"/>
                  <a:pt x="120" y="64"/>
                </a:cubicBezTo>
                <a:cubicBezTo>
                  <a:pt x="122" y="60"/>
                  <a:pt x="123" y="55"/>
                  <a:pt x="123" y="55"/>
                </a:cubicBezTo>
                <a:cubicBezTo>
                  <a:pt x="122" y="54"/>
                  <a:pt x="122" y="54"/>
                  <a:pt x="122" y="54"/>
                </a:cubicBezTo>
                <a:cubicBezTo>
                  <a:pt x="123" y="55"/>
                  <a:pt x="123" y="55"/>
                  <a:pt x="123" y="55"/>
                </a:cubicBezTo>
                <a:cubicBezTo>
                  <a:pt x="130" y="46"/>
                  <a:pt x="130" y="46"/>
                  <a:pt x="130" y="46"/>
                </a:cubicBezTo>
                <a:cubicBezTo>
                  <a:pt x="130" y="45"/>
                  <a:pt x="130" y="45"/>
                  <a:pt x="130" y="45"/>
                </a:cubicBezTo>
                <a:cubicBezTo>
                  <a:pt x="130" y="44"/>
                  <a:pt x="130" y="44"/>
                  <a:pt x="130" y="44"/>
                </a:cubicBezTo>
                <a:cubicBezTo>
                  <a:pt x="130" y="44"/>
                  <a:pt x="130" y="44"/>
                  <a:pt x="130" y="44"/>
                </a:cubicBezTo>
                <a:cubicBezTo>
                  <a:pt x="129" y="43"/>
                  <a:pt x="129" y="43"/>
                  <a:pt x="129" y="42"/>
                </a:cubicBezTo>
                <a:cubicBezTo>
                  <a:pt x="129" y="42"/>
                  <a:pt x="129" y="41"/>
                  <a:pt x="129" y="41"/>
                </a:cubicBezTo>
                <a:cubicBezTo>
                  <a:pt x="129" y="40"/>
                  <a:pt x="129" y="40"/>
                  <a:pt x="129" y="40"/>
                </a:cubicBezTo>
                <a:cubicBezTo>
                  <a:pt x="128" y="40"/>
                  <a:pt x="128" y="40"/>
                  <a:pt x="128" y="40"/>
                </a:cubicBezTo>
                <a:cubicBezTo>
                  <a:pt x="128" y="40"/>
                  <a:pt x="128" y="40"/>
                  <a:pt x="128" y="40"/>
                </a:cubicBezTo>
                <a:cubicBezTo>
                  <a:pt x="128" y="40"/>
                  <a:pt x="128" y="40"/>
                  <a:pt x="128" y="40"/>
                </a:cubicBezTo>
                <a:cubicBezTo>
                  <a:pt x="128" y="40"/>
                  <a:pt x="128" y="40"/>
                  <a:pt x="128" y="40"/>
                </a:cubicBezTo>
                <a:cubicBezTo>
                  <a:pt x="128" y="40"/>
                  <a:pt x="128" y="40"/>
                  <a:pt x="128" y="40"/>
                </a:cubicBezTo>
                <a:cubicBezTo>
                  <a:pt x="128" y="40"/>
                  <a:pt x="128" y="40"/>
                  <a:pt x="128" y="40"/>
                </a:cubicBezTo>
                <a:cubicBezTo>
                  <a:pt x="128" y="40"/>
                  <a:pt x="128" y="40"/>
                  <a:pt x="128" y="40"/>
                </a:cubicBezTo>
                <a:cubicBezTo>
                  <a:pt x="128" y="39"/>
                  <a:pt x="128" y="39"/>
                  <a:pt x="128" y="39"/>
                </a:cubicBezTo>
                <a:cubicBezTo>
                  <a:pt x="128" y="38"/>
                  <a:pt x="129" y="34"/>
                  <a:pt x="129" y="31"/>
                </a:cubicBezTo>
                <a:cubicBezTo>
                  <a:pt x="129" y="30"/>
                  <a:pt x="129" y="28"/>
                  <a:pt x="129" y="27"/>
                </a:cubicBezTo>
                <a:cubicBezTo>
                  <a:pt x="127" y="27"/>
                  <a:pt x="127" y="27"/>
                  <a:pt x="127" y="27"/>
                </a:cubicBezTo>
                <a:cubicBezTo>
                  <a:pt x="129" y="27"/>
                  <a:pt x="129" y="27"/>
                  <a:pt x="129" y="27"/>
                </a:cubicBezTo>
                <a:cubicBezTo>
                  <a:pt x="129" y="26"/>
                  <a:pt x="128" y="24"/>
                  <a:pt x="128" y="23"/>
                </a:cubicBezTo>
                <a:cubicBezTo>
                  <a:pt x="127" y="21"/>
                  <a:pt x="126" y="20"/>
                  <a:pt x="125" y="20"/>
                </a:cubicBezTo>
                <a:cubicBezTo>
                  <a:pt x="124" y="20"/>
                  <a:pt x="124" y="19"/>
                  <a:pt x="124" y="19"/>
                </a:cubicBezTo>
                <a:cubicBezTo>
                  <a:pt x="123" y="19"/>
                  <a:pt x="123" y="19"/>
                  <a:pt x="123" y="19"/>
                </a:cubicBezTo>
                <a:cubicBezTo>
                  <a:pt x="122" y="19"/>
                  <a:pt x="122" y="19"/>
                  <a:pt x="122" y="19"/>
                </a:cubicBezTo>
                <a:cubicBezTo>
                  <a:pt x="123" y="19"/>
                  <a:pt x="123" y="19"/>
                  <a:pt x="123" y="19"/>
                </a:cubicBezTo>
                <a:cubicBezTo>
                  <a:pt x="123" y="19"/>
                  <a:pt x="123" y="19"/>
                  <a:pt x="123" y="19"/>
                </a:cubicBezTo>
                <a:cubicBezTo>
                  <a:pt x="123" y="19"/>
                  <a:pt x="123" y="19"/>
                  <a:pt x="123" y="19"/>
                </a:cubicBezTo>
                <a:cubicBezTo>
                  <a:pt x="123" y="19"/>
                  <a:pt x="123" y="19"/>
                  <a:pt x="123" y="19"/>
                </a:cubicBezTo>
                <a:cubicBezTo>
                  <a:pt x="123" y="19"/>
                  <a:pt x="123" y="19"/>
                  <a:pt x="123" y="19"/>
                </a:cubicBezTo>
                <a:cubicBezTo>
                  <a:pt x="123" y="19"/>
                  <a:pt x="123" y="19"/>
                  <a:pt x="123" y="19"/>
                </a:cubicBezTo>
                <a:cubicBezTo>
                  <a:pt x="123" y="19"/>
                  <a:pt x="124" y="18"/>
                  <a:pt x="124" y="17"/>
                </a:cubicBezTo>
                <a:cubicBezTo>
                  <a:pt x="125" y="15"/>
                  <a:pt x="126" y="13"/>
                  <a:pt x="127" y="11"/>
                </a:cubicBezTo>
                <a:cubicBezTo>
                  <a:pt x="128" y="10"/>
                  <a:pt x="128" y="9"/>
                  <a:pt x="129" y="8"/>
                </a:cubicBezTo>
                <a:cubicBezTo>
                  <a:pt x="129" y="7"/>
                  <a:pt x="130" y="7"/>
                  <a:pt x="130" y="7"/>
                </a:cubicBezTo>
                <a:cubicBezTo>
                  <a:pt x="128" y="6"/>
                  <a:pt x="128" y="6"/>
                  <a:pt x="128" y="6"/>
                </a:cubicBezTo>
                <a:cubicBezTo>
                  <a:pt x="129" y="7"/>
                  <a:pt x="129" y="7"/>
                  <a:pt x="129" y="7"/>
                </a:cubicBezTo>
                <a:cubicBezTo>
                  <a:pt x="130" y="7"/>
                  <a:pt x="132" y="6"/>
                  <a:pt x="133" y="5"/>
                </a:cubicBezTo>
                <a:cubicBezTo>
                  <a:pt x="135" y="5"/>
                  <a:pt x="136" y="5"/>
                  <a:pt x="136" y="5"/>
                </a:cubicBezTo>
                <a:cubicBezTo>
                  <a:pt x="138" y="4"/>
                  <a:pt x="138" y="4"/>
                  <a:pt x="138" y="4"/>
                </a:cubicBezTo>
                <a:cubicBezTo>
                  <a:pt x="136" y="2"/>
                  <a:pt x="136" y="2"/>
                  <a:pt x="136" y="2"/>
                </a:cubicBezTo>
                <a:cubicBezTo>
                  <a:pt x="135" y="1"/>
                  <a:pt x="135" y="1"/>
                  <a:pt x="135" y="1"/>
                </a:cubicBezTo>
                <a:cubicBezTo>
                  <a:pt x="134" y="0"/>
                  <a:pt x="134" y="0"/>
                  <a:pt x="134" y="0"/>
                </a:cubicBezTo>
                <a:cubicBezTo>
                  <a:pt x="134" y="0"/>
                  <a:pt x="134" y="0"/>
                  <a:pt x="134" y="0"/>
                </a:cubicBezTo>
                <a:cubicBezTo>
                  <a:pt x="127" y="2"/>
                  <a:pt x="127" y="2"/>
                  <a:pt x="127" y="2"/>
                </a:cubicBezTo>
                <a:cubicBezTo>
                  <a:pt x="126" y="2"/>
                  <a:pt x="126" y="2"/>
                  <a:pt x="126" y="2"/>
                </a:cubicBezTo>
                <a:cubicBezTo>
                  <a:pt x="126" y="2"/>
                  <a:pt x="126" y="2"/>
                  <a:pt x="126" y="2"/>
                </a:cubicBezTo>
                <a:cubicBezTo>
                  <a:pt x="126" y="2"/>
                  <a:pt x="123" y="5"/>
                  <a:pt x="122" y="6"/>
                </a:cubicBezTo>
                <a:cubicBezTo>
                  <a:pt x="119" y="9"/>
                  <a:pt x="113" y="16"/>
                  <a:pt x="113" y="16"/>
                </a:cubicBezTo>
                <a:cubicBezTo>
                  <a:pt x="114" y="17"/>
                  <a:pt x="114" y="17"/>
                  <a:pt x="114" y="17"/>
                </a:cubicBezTo>
                <a:cubicBezTo>
                  <a:pt x="114" y="15"/>
                  <a:pt x="114" y="15"/>
                  <a:pt x="114" y="15"/>
                </a:cubicBezTo>
                <a:cubicBezTo>
                  <a:pt x="114" y="15"/>
                  <a:pt x="110" y="15"/>
                  <a:pt x="107" y="15"/>
                </a:cubicBezTo>
                <a:cubicBezTo>
                  <a:pt x="105" y="15"/>
                  <a:pt x="103" y="15"/>
                  <a:pt x="101" y="16"/>
                </a:cubicBezTo>
                <a:cubicBezTo>
                  <a:pt x="101" y="16"/>
                  <a:pt x="100" y="16"/>
                  <a:pt x="99" y="16"/>
                </a:cubicBezTo>
                <a:cubicBezTo>
                  <a:pt x="99" y="16"/>
                  <a:pt x="98" y="16"/>
                  <a:pt x="98" y="17"/>
                </a:cubicBezTo>
                <a:cubicBezTo>
                  <a:pt x="99" y="18"/>
                  <a:pt x="99" y="18"/>
                  <a:pt x="99" y="18"/>
                </a:cubicBezTo>
                <a:cubicBezTo>
                  <a:pt x="99" y="16"/>
                  <a:pt x="99" y="16"/>
                  <a:pt x="99" y="16"/>
                </a:cubicBezTo>
                <a:cubicBezTo>
                  <a:pt x="98" y="17"/>
                  <a:pt x="97" y="17"/>
                  <a:pt x="96" y="18"/>
                </a:cubicBezTo>
                <a:cubicBezTo>
                  <a:pt x="95" y="19"/>
                  <a:pt x="94" y="20"/>
                  <a:pt x="93" y="22"/>
                </a:cubicBezTo>
                <a:cubicBezTo>
                  <a:pt x="90" y="27"/>
                  <a:pt x="86" y="35"/>
                  <a:pt x="85" y="39"/>
                </a:cubicBezTo>
                <a:cubicBezTo>
                  <a:pt x="87" y="40"/>
                  <a:pt x="87" y="40"/>
                  <a:pt x="87" y="40"/>
                </a:cubicBezTo>
                <a:cubicBezTo>
                  <a:pt x="86" y="38"/>
                  <a:pt x="86" y="38"/>
                  <a:pt x="86" y="38"/>
                </a:cubicBezTo>
                <a:cubicBezTo>
                  <a:pt x="84" y="40"/>
                  <a:pt x="81" y="43"/>
                  <a:pt x="78" y="46"/>
                </a:cubicBezTo>
                <a:cubicBezTo>
                  <a:pt x="75" y="48"/>
                  <a:pt x="72" y="51"/>
                  <a:pt x="69" y="52"/>
                </a:cubicBezTo>
                <a:cubicBezTo>
                  <a:pt x="69" y="53"/>
                  <a:pt x="69" y="53"/>
                  <a:pt x="69" y="53"/>
                </a:cubicBezTo>
                <a:cubicBezTo>
                  <a:pt x="69" y="52"/>
                  <a:pt x="69" y="52"/>
                  <a:pt x="69" y="52"/>
                </a:cubicBezTo>
                <a:cubicBezTo>
                  <a:pt x="67" y="52"/>
                  <a:pt x="65" y="52"/>
                  <a:pt x="64" y="52"/>
                </a:cubicBezTo>
                <a:cubicBezTo>
                  <a:pt x="61" y="52"/>
                  <a:pt x="59" y="51"/>
                  <a:pt x="57" y="51"/>
                </a:cubicBezTo>
                <a:cubicBezTo>
                  <a:pt x="56" y="51"/>
                  <a:pt x="54" y="50"/>
                  <a:pt x="53" y="50"/>
                </a:cubicBezTo>
                <a:cubicBezTo>
                  <a:pt x="50" y="50"/>
                  <a:pt x="49" y="51"/>
                  <a:pt x="48" y="52"/>
                </a:cubicBezTo>
                <a:cubicBezTo>
                  <a:pt x="47" y="53"/>
                  <a:pt x="46" y="54"/>
                  <a:pt x="46" y="54"/>
                </a:cubicBezTo>
                <a:cubicBezTo>
                  <a:pt x="47" y="54"/>
                  <a:pt x="47" y="54"/>
                  <a:pt x="47" y="54"/>
                </a:cubicBezTo>
                <a:cubicBezTo>
                  <a:pt x="47" y="53"/>
                  <a:pt x="47" y="53"/>
                  <a:pt x="47" y="53"/>
                </a:cubicBezTo>
                <a:cubicBezTo>
                  <a:pt x="47" y="53"/>
                  <a:pt x="45" y="53"/>
                  <a:pt x="43" y="54"/>
                </a:cubicBezTo>
                <a:cubicBezTo>
                  <a:pt x="42" y="54"/>
                  <a:pt x="41" y="54"/>
                  <a:pt x="40" y="54"/>
                </a:cubicBezTo>
                <a:cubicBezTo>
                  <a:pt x="39" y="54"/>
                  <a:pt x="38" y="54"/>
                  <a:pt x="38" y="54"/>
                </a:cubicBezTo>
                <a:cubicBezTo>
                  <a:pt x="38" y="56"/>
                  <a:pt x="38" y="56"/>
                  <a:pt x="38" y="56"/>
                </a:cubicBezTo>
                <a:cubicBezTo>
                  <a:pt x="39" y="55"/>
                  <a:pt x="39" y="55"/>
                  <a:pt x="39" y="55"/>
                </a:cubicBezTo>
                <a:cubicBezTo>
                  <a:pt x="39" y="55"/>
                  <a:pt x="39" y="54"/>
                  <a:pt x="38" y="53"/>
                </a:cubicBezTo>
                <a:cubicBezTo>
                  <a:pt x="37" y="52"/>
                  <a:pt x="35" y="51"/>
                  <a:pt x="32" y="52"/>
                </a:cubicBezTo>
                <a:cubicBezTo>
                  <a:pt x="32" y="52"/>
                  <a:pt x="32" y="52"/>
                  <a:pt x="32" y="52"/>
                </a:cubicBezTo>
                <a:cubicBezTo>
                  <a:pt x="32" y="52"/>
                  <a:pt x="32" y="52"/>
                  <a:pt x="32" y="52"/>
                </a:cubicBezTo>
                <a:cubicBezTo>
                  <a:pt x="31" y="52"/>
                  <a:pt x="30" y="53"/>
                  <a:pt x="29" y="55"/>
                </a:cubicBezTo>
                <a:cubicBezTo>
                  <a:pt x="27" y="57"/>
                  <a:pt x="25" y="60"/>
                  <a:pt x="23" y="63"/>
                </a:cubicBezTo>
                <a:cubicBezTo>
                  <a:pt x="21" y="66"/>
                  <a:pt x="18" y="69"/>
                  <a:pt x="17" y="71"/>
                </a:cubicBezTo>
                <a:cubicBezTo>
                  <a:pt x="16" y="71"/>
                  <a:pt x="16" y="71"/>
                  <a:pt x="16" y="71"/>
                </a:cubicBezTo>
                <a:cubicBezTo>
                  <a:pt x="16" y="71"/>
                  <a:pt x="16" y="71"/>
                  <a:pt x="16" y="71"/>
                </a:cubicBezTo>
                <a:cubicBezTo>
                  <a:pt x="14" y="74"/>
                  <a:pt x="13" y="78"/>
                  <a:pt x="12" y="81"/>
                </a:cubicBezTo>
                <a:cubicBezTo>
                  <a:pt x="11" y="84"/>
                  <a:pt x="11" y="86"/>
                  <a:pt x="11" y="86"/>
                </a:cubicBezTo>
                <a:cubicBezTo>
                  <a:pt x="10" y="88"/>
                  <a:pt x="10" y="88"/>
                  <a:pt x="10" y="88"/>
                </a:cubicBezTo>
                <a:cubicBezTo>
                  <a:pt x="15" y="88"/>
                  <a:pt x="15" y="88"/>
                  <a:pt x="15" y="88"/>
                </a:cubicBezTo>
                <a:cubicBezTo>
                  <a:pt x="15" y="87"/>
                  <a:pt x="15" y="87"/>
                  <a:pt x="15" y="87"/>
                </a:cubicBezTo>
                <a:cubicBezTo>
                  <a:pt x="13" y="87"/>
                  <a:pt x="13" y="87"/>
                  <a:pt x="13" y="87"/>
                </a:cubicBezTo>
                <a:cubicBezTo>
                  <a:pt x="15" y="87"/>
                  <a:pt x="15" y="87"/>
                  <a:pt x="15" y="87"/>
                </a:cubicBezTo>
                <a:cubicBezTo>
                  <a:pt x="15" y="85"/>
                  <a:pt x="15" y="85"/>
                  <a:pt x="15" y="85"/>
                </a:cubicBezTo>
                <a:cubicBezTo>
                  <a:pt x="12" y="85"/>
                  <a:pt x="12" y="85"/>
                  <a:pt x="12" y="85"/>
                </a:cubicBezTo>
                <a:cubicBezTo>
                  <a:pt x="12" y="87"/>
                  <a:pt x="12" y="87"/>
                  <a:pt x="12" y="87"/>
                </a:cubicBezTo>
                <a:cubicBezTo>
                  <a:pt x="14" y="87"/>
                  <a:pt x="14" y="87"/>
                  <a:pt x="14" y="87"/>
                </a:cubicBezTo>
                <a:cubicBezTo>
                  <a:pt x="14" y="87"/>
                  <a:pt x="14" y="87"/>
                  <a:pt x="14" y="87"/>
                </a:cubicBezTo>
                <a:cubicBezTo>
                  <a:pt x="14" y="85"/>
                  <a:pt x="16" y="77"/>
                  <a:pt x="19" y="73"/>
                </a:cubicBezTo>
                <a:cubicBezTo>
                  <a:pt x="18" y="72"/>
                  <a:pt x="18" y="72"/>
                  <a:pt x="18" y="72"/>
                </a:cubicBezTo>
                <a:cubicBezTo>
                  <a:pt x="19" y="73"/>
                  <a:pt x="19" y="73"/>
                  <a:pt x="19" y="73"/>
                </a:cubicBezTo>
                <a:cubicBezTo>
                  <a:pt x="22" y="70"/>
                  <a:pt x="25" y="66"/>
                  <a:pt x="27" y="62"/>
                </a:cubicBezTo>
                <a:cubicBezTo>
                  <a:pt x="29" y="60"/>
                  <a:pt x="30" y="58"/>
                  <a:pt x="31" y="57"/>
                </a:cubicBezTo>
                <a:cubicBezTo>
                  <a:pt x="32" y="55"/>
                  <a:pt x="33" y="54"/>
                  <a:pt x="33" y="54"/>
                </a:cubicBezTo>
                <a:cubicBezTo>
                  <a:pt x="32" y="53"/>
                  <a:pt x="32" y="53"/>
                  <a:pt x="32" y="53"/>
                </a:cubicBezTo>
                <a:cubicBezTo>
                  <a:pt x="32" y="55"/>
                  <a:pt x="32" y="55"/>
                  <a:pt x="32" y="55"/>
                </a:cubicBezTo>
                <a:cubicBezTo>
                  <a:pt x="34" y="55"/>
                  <a:pt x="35" y="55"/>
                  <a:pt x="36" y="56"/>
                </a:cubicBezTo>
                <a:cubicBezTo>
                  <a:pt x="36" y="56"/>
                  <a:pt x="36" y="56"/>
                  <a:pt x="36" y="56"/>
                </a:cubicBezTo>
                <a:cubicBezTo>
                  <a:pt x="37" y="56"/>
                  <a:pt x="37" y="56"/>
                  <a:pt x="37" y="56"/>
                </a:cubicBezTo>
                <a:cubicBezTo>
                  <a:pt x="37" y="56"/>
                  <a:pt x="37" y="56"/>
                  <a:pt x="37" y="56"/>
                </a:cubicBezTo>
                <a:cubicBezTo>
                  <a:pt x="37" y="56"/>
                  <a:pt x="37" y="56"/>
                  <a:pt x="37" y="56"/>
                </a:cubicBezTo>
                <a:cubicBezTo>
                  <a:pt x="37" y="56"/>
                  <a:pt x="37" y="56"/>
                  <a:pt x="37" y="56"/>
                </a:cubicBezTo>
                <a:cubicBezTo>
                  <a:pt x="37" y="56"/>
                  <a:pt x="37" y="56"/>
                  <a:pt x="37" y="56"/>
                </a:cubicBezTo>
                <a:cubicBezTo>
                  <a:pt x="37" y="56"/>
                  <a:pt x="37" y="56"/>
                  <a:pt x="37" y="56"/>
                </a:cubicBezTo>
                <a:cubicBezTo>
                  <a:pt x="37" y="56"/>
                  <a:pt x="37" y="56"/>
                  <a:pt x="37" y="56"/>
                </a:cubicBezTo>
                <a:cubicBezTo>
                  <a:pt x="37" y="57"/>
                  <a:pt x="37" y="57"/>
                  <a:pt x="37" y="57"/>
                </a:cubicBezTo>
                <a:cubicBezTo>
                  <a:pt x="38" y="57"/>
                  <a:pt x="38" y="57"/>
                  <a:pt x="38" y="57"/>
                </a:cubicBezTo>
                <a:cubicBezTo>
                  <a:pt x="38" y="57"/>
                  <a:pt x="39" y="57"/>
                  <a:pt x="40" y="57"/>
                </a:cubicBezTo>
                <a:cubicBezTo>
                  <a:pt x="43" y="57"/>
                  <a:pt x="48" y="56"/>
                  <a:pt x="48" y="56"/>
                </a:cubicBezTo>
                <a:cubicBezTo>
                  <a:pt x="48" y="56"/>
                  <a:pt x="48" y="56"/>
                  <a:pt x="48" y="56"/>
                </a:cubicBezTo>
                <a:cubicBezTo>
                  <a:pt x="49" y="55"/>
                  <a:pt x="49" y="55"/>
                  <a:pt x="49" y="55"/>
                </a:cubicBezTo>
                <a:cubicBezTo>
                  <a:pt x="48" y="55"/>
                  <a:pt x="48" y="55"/>
                  <a:pt x="48" y="55"/>
                </a:cubicBezTo>
                <a:cubicBezTo>
                  <a:pt x="49" y="55"/>
                  <a:pt x="49" y="55"/>
                  <a:pt x="49" y="55"/>
                </a:cubicBezTo>
                <a:cubicBezTo>
                  <a:pt x="49" y="55"/>
                  <a:pt x="49" y="55"/>
                  <a:pt x="49" y="55"/>
                </a:cubicBezTo>
                <a:cubicBezTo>
                  <a:pt x="48" y="55"/>
                  <a:pt x="48" y="55"/>
                  <a:pt x="48" y="55"/>
                </a:cubicBezTo>
                <a:cubicBezTo>
                  <a:pt x="49" y="55"/>
                  <a:pt x="49" y="55"/>
                  <a:pt x="49" y="55"/>
                </a:cubicBezTo>
                <a:cubicBezTo>
                  <a:pt x="49" y="55"/>
                  <a:pt x="49" y="55"/>
                  <a:pt x="50" y="54"/>
                </a:cubicBezTo>
                <a:cubicBezTo>
                  <a:pt x="50" y="54"/>
                  <a:pt x="51" y="53"/>
                  <a:pt x="53" y="53"/>
                </a:cubicBezTo>
                <a:cubicBezTo>
                  <a:pt x="53" y="53"/>
                  <a:pt x="55" y="54"/>
                  <a:pt x="57" y="54"/>
                </a:cubicBezTo>
                <a:cubicBezTo>
                  <a:pt x="58" y="54"/>
                  <a:pt x="61" y="55"/>
                  <a:pt x="64" y="55"/>
                </a:cubicBezTo>
                <a:cubicBezTo>
                  <a:pt x="65" y="55"/>
                  <a:pt x="67" y="55"/>
                  <a:pt x="69" y="54"/>
                </a:cubicBezTo>
                <a:cubicBezTo>
                  <a:pt x="69" y="54"/>
                  <a:pt x="69" y="54"/>
                  <a:pt x="69" y="54"/>
                </a:cubicBezTo>
                <a:cubicBezTo>
                  <a:pt x="69" y="54"/>
                  <a:pt x="69" y="54"/>
                  <a:pt x="69" y="54"/>
                </a:cubicBezTo>
                <a:cubicBezTo>
                  <a:pt x="73" y="54"/>
                  <a:pt x="77" y="51"/>
                  <a:pt x="80" y="48"/>
                </a:cubicBezTo>
                <a:cubicBezTo>
                  <a:pt x="84" y="45"/>
                  <a:pt x="86" y="42"/>
                  <a:pt x="88" y="41"/>
                </a:cubicBezTo>
                <a:cubicBezTo>
                  <a:pt x="88" y="40"/>
                  <a:pt x="88" y="40"/>
                  <a:pt x="88" y="40"/>
                </a:cubicBezTo>
                <a:cubicBezTo>
                  <a:pt x="88" y="40"/>
                  <a:pt x="88" y="40"/>
                  <a:pt x="88" y="40"/>
                </a:cubicBezTo>
                <a:cubicBezTo>
                  <a:pt x="89" y="37"/>
                  <a:pt x="91" y="32"/>
                  <a:pt x="93" y="27"/>
                </a:cubicBezTo>
                <a:cubicBezTo>
                  <a:pt x="95" y="25"/>
                  <a:pt x="96" y="23"/>
                  <a:pt x="97" y="21"/>
                </a:cubicBezTo>
                <a:cubicBezTo>
                  <a:pt x="98" y="21"/>
                  <a:pt x="98" y="20"/>
                  <a:pt x="99" y="20"/>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9"/>
                  <a:pt x="99" y="19"/>
                </a:cubicBezTo>
                <a:cubicBezTo>
                  <a:pt x="100" y="19"/>
                  <a:pt x="100" y="19"/>
                  <a:pt x="100" y="19"/>
                </a:cubicBezTo>
                <a:cubicBezTo>
                  <a:pt x="99" y="19"/>
                  <a:pt x="99" y="19"/>
                  <a:pt x="99" y="19"/>
                </a:cubicBezTo>
                <a:cubicBezTo>
                  <a:pt x="100" y="19"/>
                  <a:pt x="100" y="19"/>
                  <a:pt x="100" y="19"/>
                </a:cubicBezTo>
                <a:cubicBezTo>
                  <a:pt x="100" y="19"/>
                  <a:pt x="100" y="19"/>
                  <a:pt x="100" y="19"/>
                </a:cubicBezTo>
                <a:cubicBezTo>
                  <a:pt x="99" y="19"/>
                  <a:pt x="99" y="19"/>
                  <a:pt x="99" y="19"/>
                </a:cubicBezTo>
                <a:cubicBezTo>
                  <a:pt x="100" y="19"/>
                  <a:pt x="100" y="19"/>
                  <a:pt x="100" y="19"/>
                </a:cubicBezTo>
                <a:cubicBezTo>
                  <a:pt x="100" y="19"/>
                  <a:pt x="100" y="19"/>
                  <a:pt x="100" y="19"/>
                </a:cubicBezTo>
                <a:cubicBezTo>
                  <a:pt x="100" y="19"/>
                  <a:pt x="101" y="19"/>
                  <a:pt x="103" y="19"/>
                </a:cubicBezTo>
                <a:cubicBezTo>
                  <a:pt x="105" y="18"/>
                  <a:pt x="108" y="18"/>
                  <a:pt x="110" y="18"/>
                </a:cubicBezTo>
                <a:cubicBezTo>
                  <a:pt x="112" y="18"/>
                  <a:pt x="114" y="18"/>
                  <a:pt x="114" y="18"/>
                </a:cubicBezTo>
                <a:cubicBezTo>
                  <a:pt x="114" y="18"/>
                  <a:pt x="114" y="18"/>
                  <a:pt x="114" y="18"/>
                </a:cubicBezTo>
                <a:cubicBezTo>
                  <a:pt x="115" y="18"/>
                  <a:pt x="115" y="18"/>
                  <a:pt x="115" y="18"/>
                </a:cubicBezTo>
                <a:cubicBezTo>
                  <a:pt x="115" y="18"/>
                  <a:pt x="121" y="11"/>
                  <a:pt x="124" y="8"/>
                </a:cubicBezTo>
                <a:cubicBezTo>
                  <a:pt x="125" y="7"/>
                  <a:pt x="128" y="4"/>
                  <a:pt x="128" y="4"/>
                </a:cubicBezTo>
                <a:cubicBezTo>
                  <a:pt x="127" y="3"/>
                  <a:pt x="127" y="3"/>
                  <a:pt x="127" y="3"/>
                </a:cubicBezTo>
                <a:cubicBezTo>
                  <a:pt x="127" y="5"/>
                  <a:pt x="127" y="5"/>
                  <a:pt x="127" y="5"/>
                </a:cubicBezTo>
                <a:cubicBezTo>
                  <a:pt x="127" y="5"/>
                  <a:pt x="127" y="5"/>
                  <a:pt x="134" y="3"/>
                </a:cubicBezTo>
                <a:cubicBezTo>
                  <a:pt x="134" y="2"/>
                  <a:pt x="134" y="2"/>
                  <a:pt x="134" y="2"/>
                </a:cubicBezTo>
                <a:cubicBezTo>
                  <a:pt x="133" y="3"/>
                  <a:pt x="133" y="3"/>
                  <a:pt x="133" y="3"/>
                </a:cubicBezTo>
                <a:cubicBezTo>
                  <a:pt x="133" y="3"/>
                  <a:pt x="133" y="3"/>
                  <a:pt x="134" y="4"/>
                </a:cubicBezTo>
                <a:cubicBezTo>
                  <a:pt x="135" y="3"/>
                  <a:pt x="135" y="3"/>
                  <a:pt x="135" y="3"/>
                </a:cubicBezTo>
                <a:cubicBezTo>
                  <a:pt x="135" y="2"/>
                  <a:pt x="135" y="2"/>
                  <a:pt x="135" y="2"/>
                </a:cubicBezTo>
                <a:cubicBezTo>
                  <a:pt x="135" y="2"/>
                  <a:pt x="131" y="3"/>
                  <a:pt x="128" y="4"/>
                </a:cubicBezTo>
                <a:cubicBezTo>
                  <a:pt x="128" y="5"/>
                  <a:pt x="128" y="5"/>
                  <a:pt x="128" y="5"/>
                </a:cubicBezTo>
                <a:cubicBezTo>
                  <a:pt x="127" y="5"/>
                  <a:pt x="127" y="5"/>
                  <a:pt x="127" y="5"/>
                </a:cubicBezTo>
                <a:cubicBezTo>
                  <a:pt x="127" y="5"/>
                  <a:pt x="127" y="5"/>
                  <a:pt x="127" y="6"/>
                </a:cubicBezTo>
                <a:cubicBezTo>
                  <a:pt x="126" y="8"/>
                  <a:pt x="124" y="10"/>
                  <a:pt x="123" y="13"/>
                </a:cubicBezTo>
                <a:cubicBezTo>
                  <a:pt x="122" y="14"/>
                  <a:pt x="121" y="16"/>
                  <a:pt x="121" y="17"/>
                </a:cubicBezTo>
                <a:cubicBezTo>
                  <a:pt x="121" y="17"/>
                  <a:pt x="121" y="18"/>
                  <a:pt x="120" y="18"/>
                </a:cubicBezTo>
                <a:cubicBezTo>
                  <a:pt x="120" y="18"/>
                  <a:pt x="120" y="19"/>
                  <a:pt x="120" y="19"/>
                </a:cubicBezTo>
                <a:cubicBezTo>
                  <a:pt x="120" y="20"/>
                  <a:pt x="120" y="20"/>
                  <a:pt x="120" y="20"/>
                </a:cubicBezTo>
                <a:cubicBezTo>
                  <a:pt x="120" y="20"/>
                  <a:pt x="120" y="20"/>
                  <a:pt x="120" y="20"/>
                </a:cubicBezTo>
                <a:cubicBezTo>
                  <a:pt x="121" y="21"/>
                  <a:pt x="122" y="22"/>
                  <a:pt x="122" y="22"/>
                </a:cubicBezTo>
                <a:cubicBezTo>
                  <a:pt x="123" y="23"/>
                  <a:pt x="124" y="23"/>
                  <a:pt x="125" y="24"/>
                </a:cubicBezTo>
                <a:cubicBezTo>
                  <a:pt x="125" y="24"/>
                  <a:pt x="126" y="25"/>
                  <a:pt x="126" y="27"/>
                </a:cubicBezTo>
                <a:cubicBezTo>
                  <a:pt x="126" y="28"/>
                  <a:pt x="126" y="28"/>
                  <a:pt x="126" y="28"/>
                </a:cubicBezTo>
                <a:cubicBezTo>
                  <a:pt x="126" y="28"/>
                  <a:pt x="126" y="28"/>
                  <a:pt x="126" y="28"/>
                </a:cubicBezTo>
                <a:cubicBezTo>
                  <a:pt x="126" y="29"/>
                  <a:pt x="126" y="30"/>
                  <a:pt x="126" y="31"/>
                </a:cubicBezTo>
                <a:cubicBezTo>
                  <a:pt x="126" y="34"/>
                  <a:pt x="125" y="37"/>
                  <a:pt x="125" y="39"/>
                </a:cubicBezTo>
                <a:cubicBezTo>
                  <a:pt x="125" y="40"/>
                  <a:pt x="125" y="40"/>
                  <a:pt x="125" y="41"/>
                </a:cubicBezTo>
                <a:cubicBezTo>
                  <a:pt x="125" y="41"/>
                  <a:pt x="126" y="42"/>
                  <a:pt x="126" y="42"/>
                </a:cubicBezTo>
                <a:cubicBezTo>
                  <a:pt x="127" y="41"/>
                  <a:pt x="127" y="41"/>
                  <a:pt x="127" y="41"/>
                </a:cubicBezTo>
                <a:cubicBezTo>
                  <a:pt x="126" y="41"/>
                  <a:pt x="126" y="41"/>
                  <a:pt x="126" y="41"/>
                </a:cubicBezTo>
                <a:cubicBezTo>
                  <a:pt x="126" y="42"/>
                  <a:pt x="126" y="43"/>
                  <a:pt x="126" y="44"/>
                </a:cubicBezTo>
                <a:cubicBezTo>
                  <a:pt x="127" y="45"/>
                  <a:pt x="127" y="46"/>
                  <a:pt x="127" y="46"/>
                </a:cubicBezTo>
                <a:cubicBezTo>
                  <a:pt x="128" y="45"/>
                  <a:pt x="128" y="45"/>
                  <a:pt x="128" y="45"/>
                </a:cubicBezTo>
                <a:cubicBezTo>
                  <a:pt x="127" y="44"/>
                  <a:pt x="127" y="44"/>
                  <a:pt x="127" y="44"/>
                </a:cubicBezTo>
                <a:cubicBezTo>
                  <a:pt x="127" y="44"/>
                  <a:pt x="127" y="44"/>
                  <a:pt x="121" y="53"/>
                </a:cubicBezTo>
                <a:cubicBezTo>
                  <a:pt x="120" y="54"/>
                  <a:pt x="120" y="54"/>
                  <a:pt x="120" y="54"/>
                </a:cubicBezTo>
                <a:cubicBezTo>
                  <a:pt x="120" y="54"/>
                  <a:pt x="120" y="54"/>
                  <a:pt x="120" y="54"/>
                </a:cubicBezTo>
                <a:cubicBezTo>
                  <a:pt x="120" y="54"/>
                  <a:pt x="120" y="55"/>
                  <a:pt x="120" y="56"/>
                </a:cubicBezTo>
                <a:cubicBezTo>
                  <a:pt x="119" y="58"/>
                  <a:pt x="119" y="60"/>
                  <a:pt x="118" y="62"/>
                </a:cubicBezTo>
                <a:cubicBezTo>
                  <a:pt x="117" y="63"/>
                  <a:pt x="117" y="64"/>
                  <a:pt x="117" y="64"/>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6" y="65"/>
                  <a:pt x="116" y="65"/>
                  <a:pt x="116" y="65"/>
                </a:cubicBezTo>
                <a:cubicBezTo>
                  <a:pt x="115" y="65"/>
                  <a:pt x="115" y="66"/>
                  <a:pt x="114" y="66"/>
                </a:cubicBezTo>
                <a:cubicBezTo>
                  <a:pt x="114" y="66"/>
                  <a:pt x="113" y="65"/>
                  <a:pt x="113" y="65"/>
                </a:cubicBezTo>
                <a:cubicBezTo>
                  <a:pt x="112" y="65"/>
                  <a:pt x="111" y="64"/>
                  <a:pt x="110" y="64"/>
                </a:cubicBezTo>
                <a:cubicBezTo>
                  <a:pt x="110" y="65"/>
                  <a:pt x="110" y="65"/>
                  <a:pt x="110" y="65"/>
                </a:cubicBezTo>
                <a:cubicBezTo>
                  <a:pt x="111" y="64"/>
                  <a:pt x="111" y="64"/>
                  <a:pt x="111" y="64"/>
                </a:cubicBezTo>
                <a:cubicBezTo>
                  <a:pt x="110" y="64"/>
                  <a:pt x="109" y="63"/>
                  <a:pt x="108" y="62"/>
                </a:cubicBezTo>
                <a:cubicBezTo>
                  <a:pt x="107" y="62"/>
                  <a:pt x="105" y="61"/>
                  <a:pt x="104" y="60"/>
                </a:cubicBezTo>
                <a:cubicBezTo>
                  <a:pt x="102" y="59"/>
                  <a:pt x="100" y="58"/>
                  <a:pt x="99" y="58"/>
                </a:cubicBezTo>
                <a:cubicBezTo>
                  <a:pt x="99" y="58"/>
                  <a:pt x="99" y="58"/>
                  <a:pt x="91" y="58"/>
                </a:cubicBezTo>
                <a:cubicBezTo>
                  <a:pt x="90" y="58"/>
                  <a:pt x="90" y="58"/>
                  <a:pt x="90" y="58"/>
                </a:cubicBezTo>
                <a:cubicBezTo>
                  <a:pt x="90" y="58"/>
                  <a:pt x="90" y="58"/>
                  <a:pt x="90" y="58"/>
                </a:cubicBezTo>
                <a:cubicBezTo>
                  <a:pt x="89" y="59"/>
                  <a:pt x="88" y="59"/>
                  <a:pt x="87" y="59"/>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1"/>
                  <a:pt x="87" y="61"/>
                  <a:pt x="87" y="61"/>
                </a:cubicBezTo>
                <a:cubicBezTo>
                  <a:pt x="88" y="62"/>
                  <a:pt x="88" y="62"/>
                  <a:pt x="88" y="62"/>
                </a:cubicBezTo>
                <a:cubicBezTo>
                  <a:pt x="88" y="61"/>
                  <a:pt x="88" y="61"/>
                  <a:pt x="88" y="60"/>
                </a:cubicBezTo>
                <a:cubicBezTo>
                  <a:pt x="88" y="59"/>
                  <a:pt x="88" y="58"/>
                  <a:pt x="87" y="57"/>
                </a:cubicBezTo>
                <a:cubicBezTo>
                  <a:pt x="87" y="56"/>
                  <a:pt x="85" y="56"/>
                  <a:pt x="84" y="56"/>
                </a:cubicBezTo>
                <a:cubicBezTo>
                  <a:pt x="83" y="56"/>
                  <a:pt x="83" y="56"/>
                  <a:pt x="82" y="56"/>
                </a:cubicBezTo>
                <a:cubicBezTo>
                  <a:pt x="82" y="57"/>
                  <a:pt x="82" y="58"/>
                  <a:pt x="81" y="58"/>
                </a:cubicBezTo>
                <a:cubicBezTo>
                  <a:pt x="81" y="60"/>
                  <a:pt x="81" y="62"/>
                  <a:pt x="81" y="62"/>
                </a:cubicBezTo>
                <a:cubicBezTo>
                  <a:pt x="83" y="62"/>
                  <a:pt x="83" y="62"/>
                  <a:pt x="83" y="62"/>
                </a:cubicBezTo>
                <a:cubicBezTo>
                  <a:pt x="83" y="61"/>
                  <a:pt x="83" y="61"/>
                  <a:pt x="83" y="61"/>
                </a:cubicBezTo>
                <a:cubicBezTo>
                  <a:pt x="83" y="61"/>
                  <a:pt x="83" y="61"/>
                  <a:pt x="73" y="61"/>
                </a:cubicBezTo>
                <a:cubicBezTo>
                  <a:pt x="73" y="61"/>
                  <a:pt x="73" y="61"/>
                  <a:pt x="73" y="61"/>
                </a:cubicBezTo>
                <a:cubicBezTo>
                  <a:pt x="72" y="61"/>
                  <a:pt x="72" y="61"/>
                  <a:pt x="72" y="61"/>
                </a:cubicBezTo>
                <a:cubicBezTo>
                  <a:pt x="72" y="61"/>
                  <a:pt x="71" y="62"/>
                  <a:pt x="69" y="63"/>
                </a:cubicBezTo>
                <a:cubicBezTo>
                  <a:pt x="68" y="64"/>
                  <a:pt x="67" y="64"/>
                  <a:pt x="66" y="64"/>
                </a:cubicBezTo>
                <a:cubicBezTo>
                  <a:pt x="66" y="65"/>
                  <a:pt x="65" y="65"/>
                  <a:pt x="65" y="65"/>
                </a:cubicBezTo>
                <a:cubicBezTo>
                  <a:pt x="65" y="65"/>
                  <a:pt x="65" y="65"/>
                  <a:pt x="65" y="65"/>
                </a:cubicBezTo>
                <a:cubicBezTo>
                  <a:pt x="65" y="65"/>
                  <a:pt x="65" y="65"/>
                  <a:pt x="65" y="65"/>
                </a:cubicBezTo>
                <a:cubicBezTo>
                  <a:pt x="65" y="65"/>
                  <a:pt x="65" y="65"/>
                  <a:pt x="65" y="65"/>
                </a:cubicBezTo>
                <a:cubicBezTo>
                  <a:pt x="65" y="65"/>
                  <a:pt x="65" y="65"/>
                  <a:pt x="65" y="65"/>
                </a:cubicBezTo>
                <a:cubicBezTo>
                  <a:pt x="65" y="65"/>
                  <a:pt x="65" y="65"/>
                  <a:pt x="65" y="65"/>
                </a:cubicBezTo>
                <a:cubicBezTo>
                  <a:pt x="65" y="65"/>
                  <a:pt x="65" y="65"/>
                  <a:pt x="65" y="65"/>
                </a:cubicBezTo>
                <a:cubicBezTo>
                  <a:pt x="65" y="65"/>
                  <a:pt x="65" y="65"/>
                  <a:pt x="65" y="65"/>
                </a:cubicBezTo>
                <a:cubicBezTo>
                  <a:pt x="65" y="66"/>
                  <a:pt x="65" y="66"/>
                  <a:pt x="65" y="66"/>
                </a:cubicBezTo>
                <a:cubicBezTo>
                  <a:pt x="65" y="65"/>
                  <a:pt x="65" y="65"/>
                  <a:pt x="65" y="65"/>
                </a:cubicBezTo>
                <a:cubicBezTo>
                  <a:pt x="63" y="64"/>
                  <a:pt x="62" y="64"/>
                  <a:pt x="61" y="63"/>
                </a:cubicBezTo>
                <a:cubicBezTo>
                  <a:pt x="60" y="63"/>
                  <a:pt x="60" y="63"/>
                  <a:pt x="59" y="63"/>
                </a:cubicBezTo>
                <a:cubicBezTo>
                  <a:pt x="59" y="62"/>
                  <a:pt x="59" y="62"/>
                  <a:pt x="59" y="62"/>
                </a:cubicBezTo>
                <a:cubicBezTo>
                  <a:pt x="58" y="62"/>
                  <a:pt x="58" y="62"/>
                  <a:pt x="58" y="62"/>
                </a:cubicBezTo>
                <a:cubicBezTo>
                  <a:pt x="58" y="62"/>
                  <a:pt x="58" y="62"/>
                  <a:pt x="58" y="62"/>
                </a:cubicBezTo>
                <a:cubicBezTo>
                  <a:pt x="58" y="62"/>
                  <a:pt x="58" y="62"/>
                  <a:pt x="48" y="64"/>
                </a:cubicBezTo>
                <a:cubicBezTo>
                  <a:pt x="47" y="64"/>
                  <a:pt x="47" y="64"/>
                  <a:pt x="47" y="64"/>
                </a:cubicBezTo>
                <a:cubicBezTo>
                  <a:pt x="47" y="65"/>
                  <a:pt x="47" y="65"/>
                  <a:pt x="47" y="65"/>
                </a:cubicBezTo>
                <a:cubicBezTo>
                  <a:pt x="47" y="65"/>
                  <a:pt x="47" y="65"/>
                  <a:pt x="47" y="66"/>
                </a:cubicBezTo>
                <a:cubicBezTo>
                  <a:pt x="49" y="66"/>
                  <a:pt x="49" y="66"/>
                  <a:pt x="49" y="66"/>
                </a:cubicBezTo>
                <a:cubicBezTo>
                  <a:pt x="49" y="65"/>
                  <a:pt x="49" y="65"/>
                  <a:pt x="49" y="65"/>
                </a:cubicBezTo>
                <a:cubicBezTo>
                  <a:pt x="49" y="65"/>
                  <a:pt x="49" y="65"/>
                  <a:pt x="46" y="65"/>
                </a:cubicBezTo>
                <a:cubicBezTo>
                  <a:pt x="46" y="66"/>
                  <a:pt x="46" y="66"/>
                  <a:pt x="46" y="66"/>
                </a:cubicBezTo>
                <a:cubicBezTo>
                  <a:pt x="47" y="65"/>
                  <a:pt x="47" y="65"/>
                  <a:pt x="47" y="65"/>
                </a:cubicBezTo>
                <a:cubicBezTo>
                  <a:pt x="47" y="65"/>
                  <a:pt x="47" y="65"/>
                  <a:pt x="46" y="64"/>
                </a:cubicBezTo>
                <a:cubicBezTo>
                  <a:pt x="43" y="62"/>
                  <a:pt x="43" y="62"/>
                  <a:pt x="43" y="62"/>
                </a:cubicBezTo>
                <a:cubicBezTo>
                  <a:pt x="43" y="65"/>
                  <a:pt x="43" y="65"/>
                  <a:pt x="43" y="65"/>
                </a:cubicBezTo>
                <a:cubicBezTo>
                  <a:pt x="43" y="65"/>
                  <a:pt x="43" y="65"/>
                  <a:pt x="43" y="68"/>
                </a:cubicBezTo>
                <a:cubicBezTo>
                  <a:pt x="45" y="68"/>
                  <a:pt x="45" y="68"/>
                  <a:pt x="45" y="68"/>
                </a:cubicBezTo>
                <a:cubicBezTo>
                  <a:pt x="44" y="66"/>
                  <a:pt x="44" y="66"/>
                  <a:pt x="44" y="66"/>
                </a:cubicBezTo>
                <a:cubicBezTo>
                  <a:pt x="44" y="66"/>
                  <a:pt x="44" y="66"/>
                  <a:pt x="35" y="69"/>
                </a:cubicBezTo>
                <a:cubicBezTo>
                  <a:pt x="34" y="69"/>
                  <a:pt x="34" y="69"/>
                  <a:pt x="34" y="69"/>
                </a:cubicBezTo>
                <a:cubicBezTo>
                  <a:pt x="34" y="70"/>
                  <a:pt x="34" y="70"/>
                  <a:pt x="34" y="70"/>
                </a:cubicBezTo>
                <a:cubicBezTo>
                  <a:pt x="34" y="70"/>
                  <a:pt x="33" y="71"/>
                  <a:pt x="32" y="73"/>
                </a:cubicBezTo>
                <a:cubicBezTo>
                  <a:pt x="32" y="73"/>
                  <a:pt x="31" y="74"/>
                  <a:pt x="31" y="75"/>
                </a:cubicBezTo>
                <a:cubicBezTo>
                  <a:pt x="31" y="75"/>
                  <a:pt x="30" y="76"/>
                  <a:pt x="30" y="76"/>
                </a:cubicBezTo>
                <a:cubicBezTo>
                  <a:pt x="30" y="76"/>
                  <a:pt x="30" y="76"/>
                  <a:pt x="30" y="76"/>
                </a:cubicBezTo>
                <a:cubicBezTo>
                  <a:pt x="30" y="77"/>
                  <a:pt x="30" y="77"/>
                  <a:pt x="30" y="77"/>
                </a:cubicBezTo>
                <a:cubicBezTo>
                  <a:pt x="29" y="77"/>
                  <a:pt x="28" y="79"/>
                  <a:pt x="26" y="80"/>
                </a:cubicBezTo>
                <a:cubicBezTo>
                  <a:pt x="25" y="81"/>
                  <a:pt x="25" y="82"/>
                  <a:pt x="24" y="82"/>
                </a:cubicBezTo>
                <a:cubicBezTo>
                  <a:pt x="23" y="83"/>
                  <a:pt x="23" y="84"/>
                  <a:pt x="23" y="85"/>
                </a:cubicBezTo>
                <a:cubicBezTo>
                  <a:pt x="23" y="86"/>
                  <a:pt x="23" y="86"/>
                  <a:pt x="23" y="86"/>
                </a:cubicBezTo>
                <a:cubicBezTo>
                  <a:pt x="23" y="86"/>
                  <a:pt x="23" y="86"/>
                  <a:pt x="23" y="86"/>
                </a:cubicBezTo>
                <a:cubicBezTo>
                  <a:pt x="24" y="87"/>
                  <a:pt x="24" y="88"/>
                  <a:pt x="25" y="89"/>
                </a:cubicBezTo>
                <a:cubicBezTo>
                  <a:pt x="25" y="89"/>
                  <a:pt x="25" y="89"/>
                  <a:pt x="26" y="90"/>
                </a:cubicBezTo>
                <a:cubicBezTo>
                  <a:pt x="26" y="90"/>
                  <a:pt x="26" y="90"/>
                  <a:pt x="26" y="90"/>
                </a:cubicBezTo>
                <a:cubicBezTo>
                  <a:pt x="27" y="89"/>
                  <a:pt x="27" y="89"/>
                  <a:pt x="27" y="89"/>
                </a:cubicBezTo>
                <a:cubicBezTo>
                  <a:pt x="26" y="88"/>
                  <a:pt x="26" y="88"/>
                  <a:pt x="26" y="88"/>
                </a:cubicBezTo>
                <a:cubicBezTo>
                  <a:pt x="26" y="88"/>
                  <a:pt x="26" y="88"/>
                  <a:pt x="24" y="89"/>
                </a:cubicBezTo>
                <a:cubicBezTo>
                  <a:pt x="23" y="90"/>
                  <a:pt x="23" y="90"/>
                  <a:pt x="23" y="90"/>
                </a:cubicBezTo>
                <a:cubicBezTo>
                  <a:pt x="23" y="90"/>
                  <a:pt x="23" y="90"/>
                  <a:pt x="23" y="90"/>
                </a:cubicBezTo>
                <a:cubicBezTo>
                  <a:pt x="23" y="90"/>
                  <a:pt x="23" y="90"/>
                  <a:pt x="23" y="90"/>
                </a:cubicBezTo>
                <a:cubicBezTo>
                  <a:pt x="23" y="90"/>
                  <a:pt x="23" y="91"/>
                  <a:pt x="22" y="91"/>
                </a:cubicBezTo>
                <a:cubicBezTo>
                  <a:pt x="22" y="92"/>
                  <a:pt x="22" y="92"/>
                  <a:pt x="22" y="92"/>
                </a:cubicBezTo>
                <a:cubicBezTo>
                  <a:pt x="22" y="92"/>
                  <a:pt x="22" y="92"/>
                  <a:pt x="22" y="92"/>
                </a:cubicBezTo>
                <a:cubicBezTo>
                  <a:pt x="22" y="92"/>
                  <a:pt x="22" y="92"/>
                  <a:pt x="22" y="92"/>
                </a:cubicBezTo>
                <a:cubicBezTo>
                  <a:pt x="22" y="92"/>
                  <a:pt x="22" y="92"/>
                  <a:pt x="22" y="92"/>
                </a:cubicBezTo>
                <a:cubicBezTo>
                  <a:pt x="22" y="92"/>
                  <a:pt x="22" y="92"/>
                  <a:pt x="22" y="92"/>
                </a:cubicBezTo>
                <a:cubicBezTo>
                  <a:pt x="22" y="92"/>
                  <a:pt x="22" y="92"/>
                  <a:pt x="22" y="92"/>
                </a:cubicBezTo>
                <a:cubicBezTo>
                  <a:pt x="22" y="92"/>
                  <a:pt x="22" y="92"/>
                  <a:pt x="22" y="92"/>
                </a:cubicBezTo>
                <a:cubicBezTo>
                  <a:pt x="22" y="92"/>
                  <a:pt x="21" y="92"/>
                  <a:pt x="21" y="92"/>
                </a:cubicBezTo>
                <a:cubicBezTo>
                  <a:pt x="20" y="92"/>
                  <a:pt x="19" y="91"/>
                  <a:pt x="18" y="91"/>
                </a:cubicBezTo>
                <a:cubicBezTo>
                  <a:pt x="17" y="91"/>
                  <a:pt x="17" y="91"/>
                  <a:pt x="17" y="91"/>
                </a:cubicBezTo>
                <a:cubicBezTo>
                  <a:pt x="16" y="92"/>
                  <a:pt x="16" y="92"/>
                  <a:pt x="16" y="92"/>
                </a:cubicBezTo>
                <a:cubicBezTo>
                  <a:pt x="18" y="92"/>
                  <a:pt x="18" y="92"/>
                  <a:pt x="18" y="92"/>
                </a:cubicBezTo>
                <a:cubicBezTo>
                  <a:pt x="18" y="92"/>
                  <a:pt x="18" y="92"/>
                  <a:pt x="16" y="86"/>
                </a:cubicBezTo>
                <a:cubicBezTo>
                  <a:pt x="16" y="85"/>
                  <a:pt x="16" y="85"/>
                  <a:pt x="16" y="85"/>
                </a:cubicBezTo>
                <a:cubicBezTo>
                  <a:pt x="15" y="85"/>
                  <a:pt x="15" y="85"/>
                  <a:pt x="15" y="85"/>
                </a:cubicBezTo>
                <a:lnTo>
                  <a:pt x="15" y="87"/>
                </a:lnTo>
                <a:close/>
                <a:moveTo>
                  <a:pt x="28" y="92"/>
                </a:moveTo>
                <a:cubicBezTo>
                  <a:pt x="28" y="91"/>
                  <a:pt x="28" y="91"/>
                  <a:pt x="28" y="91"/>
                </a:cubicBezTo>
                <a:cubicBezTo>
                  <a:pt x="26" y="91"/>
                  <a:pt x="26" y="91"/>
                  <a:pt x="26" y="91"/>
                </a:cubicBezTo>
                <a:cubicBezTo>
                  <a:pt x="24" y="91"/>
                  <a:pt x="24" y="91"/>
                  <a:pt x="24" y="91"/>
                </a:cubicBezTo>
                <a:cubicBezTo>
                  <a:pt x="24" y="92"/>
                  <a:pt x="24" y="92"/>
                  <a:pt x="24" y="92"/>
                </a:cubicBezTo>
                <a:cubicBezTo>
                  <a:pt x="24" y="93"/>
                  <a:pt x="24" y="93"/>
                  <a:pt x="24" y="93"/>
                </a:cubicBezTo>
                <a:cubicBezTo>
                  <a:pt x="26" y="93"/>
                  <a:pt x="26" y="93"/>
                  <a:pt x="26" y="93"/>
                </a:cubicBezTo>
                <a:cubicBezTo>
                  <a:pt x="25" y="92"/>
                  <a:pt x="25" y="92"/>
                  <a:pt x="25" y="92"/>
                </a:cubicBezTo>
                <a:cubicBezTo>
                  <a:pt x="22" y="93"/>
                  <a:pt x="22" y="93"/>
                  <a:pt x="22" y="93"/>
                </a:cubicBezTo>
                <a:cubicBezTo>
                  <a:pt x="20" y="94"/>
                  <a:pt x="20" y="94"/>
                  <a:pt x="20" y="94"/>
                </a:cubicBezTo>
                <a:cubicBezTo>
                  <a:pt x="22" y="96"/>
                  <a:pt x="22" y="96"/>
                  <a:pt x="22" y="96"/>
                </a:cubicBezTo>
                <a:cubicBezTo>
                  <a:pt x="22" y="96"/>
                  <a:pt x="23" y="97"/>
                  <a:pt x="25" y="99"/>
                </a:cubicBezTo>
                <a:cubicBezTo>
                  <a:pt x="25" y="99"/>
                  <a:pt x="25" y="99"/>
                  <a:pt x="25" y="99"/>
                </a:cubicBezTo>
                <a:cubicBezTo>
                  <a:pt x="26" y="99"/>
                  <a:pt x="26" y="99"/>
                  <a:pt x="26" y="99"/>
                </a:cubicBezTo>
                <a:cubicBezTo>
                  <a:pt x="26" y="99"/>
                  <a:pt x="28" y="99"/>
                  <a:pt x="29" y="99"/>
                </a:cubicBezTo>
                <a:cubicBezTo>
                  <a:pt x="31" y="99"/>
                  <a:pt x="32" y="98"/>
                  <a:pt x="34" y="97"/>
                </a:cubicBezTo>
                <a:cubicBezTo>
                  <a:pt x="34" y="97"/>
                  <a:pt x="34" y="96"/>
                  <a:pt x="34" y="96"/>
                </a:cubicBezTo>
                <a:cubicBezTo>
                  <a:pt x="34" y="95"/>
                  <a:pt x="34" y="95"/>
                  <a:pt x="34" y="94"/>
                </a:cubicBezTo>
                <a:cubicBezTo>
                  <a:pt x="33" y="94"/>
                  <a:pt x="33" y="94"/>
                  <a:pt x="32" y="94"/>
                </a:cubicBezTo>
                <a:cubicBezTo>
                  <a:pt x="31" y="93"/>
                  <a:pt x="30" y="93"/>
                  <a:pt x="30" y="93"/>
                </a:cubicBezTo>
                <a:cubicBezTo>
                  <a:pt x="30" y="95"/>
                  <a:pt x="30" y="95"/>
                  <a:pt x="30" y="95"/>
                </a:cubicBezTo>
                <a:cubicBezTo>
                  <a:pt x="31" y="94"/>
                  <a:pt x="31" y="94"/>
                  <a:pt x="31" y="94"/>
                </a:cubicBezTo>
                <a:cubicBezTo>
                  <a:pt x="30" y="91"/>
                  <a:pt x="30" y="91"/>
                  <a:pt x="30" y="91"/>
                </a:cubicBezTo>
                <a:cubicBezTo>
                  <a:pt x="29" y="91"/>
                  <a:pt x="29" y="91"/>
                  <a:pt x="29" y="91"/>
                </a:cubicBezTo>
                <a:cubicBezTo>
                  <a:pt x="28" y="91"/>
                  <a:pt x="28" y="91"/>
                  <a:pt x="28" y="91"/>
                </a:cubicBezTo>
                <a:cubicBezTo>
                  <a:pt x="28" y="92"/>
                  <a:pt x="28" y="92"/>
                  <a:pt x="28" y="92"/>
                </a:cubicBezTo>
                <a:cubicBezTo>
                  <a:pt x="27" y="93"/>
                  <a:pt x="27" y="93"/>
                  <a:pt x="27" y="93"/>
                </a:cubicBezTo>
                <a:cubicBezTo>
                  <a:pt x="28" y="95"/>
                  <a:pt x="28" y="95"/>
                  <a:pt x="28" y="95"/>
                </a:cubicBezTo>
                <a:cubicBezTo>
                  <a:pt x="29" y="96"/>
                  <a:pt x="29" y="96"/>
                  <a:pt x="29" y="96"/>
                </a:cubicBezTo>
                <a:cubicBezTo>
                  <a:pt x="30" y="96"/>
                  <a:pt x="30" y="96"/>
                  <a:pt x="30" y="96"/>
                </a:cubicBezTo>
                <a:cubicBezTo>
                  <a:pt x="30" y="96"/>
                  <a:pt x="30" y="96"/>
                  <a:pt x="30" y="96"/>
                </a:cubicBezTo>
                <a:cubicBezTo>
                  <a:pt x="31" y="96"/>
                  <a:pt x="31" y="96"/>
                  <a:pt x="31" y="96"/>
                </a:cubicBezTo>
                <a:cubicBezTo>
                  <a:pt x="32" y="97"/>
                  <a:pt x="32" y="97"/>
                  <a:pt x="32" y="97"/>
                </a:cubicBezTo>
                <a:cubicBezTo>
                  <a:pt x="32" y="97"/>
                  <a:pt x="32" y="97"/>
                  <a:pt x="32" y="97"/>
                </a:cubicBezTo>
                <a:cubicBezTo>
                  <a:pt x="32" y="96"/>
                  <a:pt x="32" y="96"/>
                  <a:pt x="32" y="96"/>
                </a:cubicBezTo>
                <a:cubicBezTo>
                  <a:pt x="32" y="96"/>
                  <a:pt x="32" y="96"/>
                  <a:pt x="32" y="96"/>
                </a:cubicBezTo>
                <a:cubicBezTo>
                  <a:pt x="32" y="97"/>
                  <a:pt x="32" y="97"/>
                  <a:pt x="32" y="97"/>
                </a:cubicBezTo>
                <a:cubicBezTo>
                  <a:pt x="32" y="96"/>
                  <a:pt x="32" y="96"/>
                  <a:pt x="32" y="96"/>
                </a:cubicBezTo>
                <a:cubicBezTo>
                  <a:pt x="32" y="96"/>
                  <a:pt x="32" y="96"/>
                  <a:pt x="32" y="96"/>
                </a:cubicBezTo>
                <a:cubicBezTo>
                  <a:pt x="32" y="96"/>
                  <a:pt x="32" y="96"/>
                  <a:pt x="32" y="96"/>
                </a:cubicBezTo>
                <a:cubicBezTo>
                  <a:pt x="31" y="96"/>
                  <a:pt x="31" y="96"/>
                  <a:pt x="31" y="96"/>
                </a:cubicBezTo>
                <a:cubicBezTo>
                  <a:pt x="32" y="96"/>
                  <a:pt x="32" y="96"/>
                  <a:pt x="32" y="96"/>
                </a:cubicBezTo>
                <a:cubicBezTo>
                  <a:pt x="32" y="96"/>
                  <a:pt x="32" y="96"/>
                  <a:pt x="32" y="96"/>
                </a:cubicBezTo>
                <a:cubicBezTo>
                  <a:pt x="31" y="96"/>
                  <a:pt x="31" y="96"/>
                  <a:pt x="31" y="96"/>
                </a:cubicBezTo>
                <a:cubicBezTo>
                  <a:pt x="32" y="96"/>
                  <a:pt x="32" y="96"/>
                  <a:pt x="32" y="96"/>
                </a:cubicBezTo>
                <a:cubicBezTo>
                  <a:pt x="31" y="95"/>
                  <a:pt x="31" y="95"/>
                  <a:pt x="31" y="95"/>
                </a:cubicBezTo>
                <a:cubicBezTo>
                  <a:pt x="31" y="96"/>
                  <a:pt x="31" y="96"/>
                  <a:pt x="31" y="96"/>
                </a:cubicBezTo>
                <a:cubicBezTo>
                  <a:pt x="32" y="96"/>
                  <a:pt x="32" y="96"/>
                  <a:pt x="32" y="96"/>
                </a:cubicBezTo>
                <a:cubicBezTo>
                  <a:pt x="31" y="95"/>
                  <a:pt x="31" y="95"/>
                  <a:pt x="31" y="95"/>
                </a:cubicBezTo>
                <a:cubicBezTo>
                  <a:pt x="32" y="95"/>
                  <a:pt x="32" y="95"/>
                  <a:pt x="32" y="95"/>
                </a:cubicBezTo>
                <a:cubicBezTo>
                  <a:pt x="31" y="95"/>
                  <a:pt x="31" y="95"/>
                  <a:pt x="31" y="95"/>
                </a:cubicBezTo>
                <a:cubicBezTo>
                  <a:pt x="31" y="95"/>
                  <a:pt x="31" y="95"/>
                  <a:pt x="31" y="95"/>
                </a:cubicBezTo>
                <a:cubicBezTo>
                  <a:pt x="32" y="95"/>
                  <a:pt x="32" y="95"/>
                  <a:pt x="32" y="95"/>
                </a:cubicBezTo>
                <a:cubicBezTo>
                  <a:pt x="31" y="95"/>
                  <a:pt x="31" y="95"/>
                  <a:pt x="31" y="95"/>
                </a:cubicBezTo>
                <a:cubicBezTo>
                  <a:pt x="31" y="95"/>
                  <a:pt x="31" y="95"/>
                  <a:pt x="31" y="95"/>
                </a:cubicBezTo>
                <a:cubicBezTo>
                  <a:pt x="31" y="95"/>
                  <a:pt x="30" y="96"/>
                  <a:pt x="29" y="96"/>
                </a:cubicBezTo>
                <a:cubicBezTo>
                  <a:pt x="28" y="96"/>
                  <a:pt x="26" y="96"/>
                  <a:pt x="26" y="96"/>
                </a:cubicBezTo>
                <a:cubicBezTo>
                  <a:pt x="26" y="97"/>
                  <a:pt x="26" y="97"/>
                  <a:pt x="26" y="97"/>
                </a:cubicBezTo>
                <a:cubicBezTo>
                  <a:pt x="27" y="96"/>
                  <a:pt x="27" y="96"/>
                  <a:pt x="27" y="96"/>
                </a:cubicBezTo>
                <a:cubicBezTo>
                  <a:pt x="25" y="95"/>
                  <a:pt x="24" y="94"/>
                  <a:pt x="24" y="94"/>
                </a:cubicBezTo>
                <a:cubicBezTo>
                  <a:pt x="23" y="95"/>
                  <a:pt x="23" y="95"/>
                  <a:pt x="23" y="95"/>
                </a:cubicBezTo>
                <a:cubicBezTo>
                  <a:pt x="24" y="96"/>
                  <a:pt x="24" y="96"/>
                  <a:pt x="24" y="96"/>
                </a:cubicBezTo>
                <a:cubicBezTo>
                  <a:pt x="24" y="96"/>
                  <a:pt x="24" y="96"/>
                  <a:pt x="26" y="95"/>
                </a:cubicBezTo>
                <a:cubicBezTo>
                  <a:pt x="27" y="94"/>
                  <a:pt x="27" y="94"/>
                  <a:pt x="27" y="94"/>
                </a:cubicBezTo>
                <a:cubicBezTo>
                  <a:pt x="27" y="93"/>
                  <a:pt x="27" y="93"/>
                  <a:pt x="27" y="93"/>
                </a:cubicBezTo>
                <a:cubicBezTo>
                  <a:pt x="27" y="93"/>
                  <a:pt x="27" y="93"/>
                  <a:pt x="27" y="92"/>
                </a:cubicBezTo>
                <a:cubicBezTo>
                  <a:pt x="26" y="92"/>
                  <a:pt x="26" y="92"/>
                  <a:pt x="26" y="92"/>
                </a:cubicBezTo>
                <a:cubicBezTo>
                  <a:pt x="26" y="94"/>
                  <a:pt x="26" y="94"/>
                  <a:pt x="26" y="94"/>
                </a:cubicBezTo>
                <a:cubicBezTo>
                  <a:pt x="26" y="94"/>
                  <a:pt x="26" y="94"/>
                  <a:pt x="28" y="94"/>
                </a:cubicBezTo>
                <a:cubicBezTo>
                  <a:pt x="28" y="92"/>
                  <a:pt x="28" y="92"/>
                  <a:pt x="28" y="92"/>
                </a:cubicBezTo>
                <a:cubicBezTo>
                  <a:pt x="27" y="93"/>
                  <a:pt x="27" y="93"/>
                  <a:pt x="27" y="93"/>
                </a:cubicBezTo>
                <a:lnTo>
                  <a:pt x="28" y="92"/>
                </a:lnTo>
                <a:close/>
                <a:moveTo>
                  <a:pt x="47" y="76"/>
                </a:moveTo>
                <a:cubicBezTo>
                  <a:pt x="47" y="77"/>
                  <a:pt x="47" y="77"/>
                  <a:pt x="47" y="77"/>
                </a:cubicBezTo>
                <a:cubicBezTo>
                  <a:pt x="48" y="77"/>
                  <a:pt x="49" y="77"/>
                  <a:pt x="49" y="77"/>
                </a:cubicBezTo>
                <a:cubicBezTo>
                  <a:pt x="50" y="76"/>
                  <a:pt x="50" y="76"/>
                  <a:pt x="50" y="75"/>
                </a:cubicBezTo>
                <a:cubicBezTo>
                  <a:pt x="50" y="74"/>
                  <a:pt x="51" y="74"/>
                  <a:pt x="51" y="73"/>
                </a:cubicBezTo>
                <a:cubicBezTo>
                  <a:pt x="51" y="72"/>
                  <a:pt x="50" y="70"/>
                  <a:pt x="50" y="70"/>
                </a:cubicBezTo>
                <a:cubicBezTo>
                  <a:pt x="50" y="69"/>
                  <a:pt x="50" y="69"/>
                  <a:pt x="50" y="69"/>
                </a:cubicBezTo>
                <a:cubicBezTo>
                  <a:pt x="49" y="69"/>
                  <a:pt x="49" y="69"/>
                  <a:pt x="49" y="69"/>
                </a:cubicBezTo>
                <a:cubicBezTo>
                  <a:pt x="46" y="69"/>
                  <a:pt x="46" y="69"/>
                  <a:pt x="46" y="69"/>
                </a:cubicBezTo>
                <a:cubicBezTo>
                  <a:pt x="45" y="69"/>
                  <a:pt x="45" y="69"/>
                  <a:pt x="45" y="69"/>
                </a:cubicBezTo>
                <a:cubicBezTo>
                  <a:pt x="45" y="69"/>
                  <a:pt x="45" y="69"/>
                  <a:pt x="45" y="69"/>
                </a:cubicBezTo>
                <a:cubicBezTo>
                  <a:pt x="42" y="72"/>
                  <a:pt x="42" y="72"/>
                  <a:pt x="42" y="72"/>
                </a:cubicBezTo>
                <a:cubicBezTo>
                  <a:pt x="43" y="73"/>
                  <a:pt x="43" y="73"/>
                  <a:pt x="43" y="73"/>
                </a:cubicBezTo>
                <a:cubicBezTo>
                  <a:pt x="43" y="72"/>
                  <a:pt x="43" y="72"/>
                  <a:pt x="43" y="72"/>
                </a:cubicBezTo>
                <a:cubicBezTo>
                  <a:pt x="35" y="74"/>
                  <a:pt x="35" y="74"/>
                  <a:pt x="35" y="74"/>
                </a:cubicBezTo>
                <a:cubicBezTo>
                  <a:pt x="34" y="75"/>
                  <a:pt x="34" y="75"/>
                  <a:pt x="34" y="75"/>
                </a:cubicBezTo>
                <a:cubicBezTo>
                  <a:pt x="34" y="76"/>
                  <a:pt x="34" y="76"/>
                  <a:pt x="34" y="76"/>
                </a:cubicBezTo>
                <a:cubicBezTo>
                  <a:pt x="32" y="82"/>
                  <a:pt x="32" y="82"/>
                  <a:pt x="32" y="82"/>
                </a:cubicBezTo>
                <a:cubicBezTo>
                  <a:pt x="34" y="83"/>
                  <a:pt x="34" y="83"/>
                  <a:pt x="34" y="83"/>
                </a:cubicBezTo>
                <a:cubicBezTo>
                  <a:pt x="33" y="81"/>
                  <a:pt x="33" y="81"/>
                  <a:pt x="33" y="81"/>
                </a:cubicBezTo>
                <a:cubicBezTo>
                  <a:pt x="30" y="83"/>
                  <a:pt x="30" y="83"/>
                  <a:pt x="30" y="83"/>
                </a:cubicBezTo>
                <a:cubicBezTo>
                  <a:pt x="30" y="83"/>
                  <a:pt x="30" y="83"/>
                  <a:pt x="30" y="83"/>
                </a:cubicBezTo>
                <a:cubicBezTo>
                  <a:pt x="30" y="83"/>
                  <a:pt x="30" y="83"/>
                  <a:pt x="30" y="83"/>
                </a:cubicBezTo>
                <a:cubicBezTo>
                  <a:pt x="27" y="87"/>
                  <a:pt x="27" y="87"/>
                  <a:pt x="27" y="87"/>
                </a:cubicBezTo>
                <a:cubicBezTo>
                  <a:pt x="26" y="89"/>
                  <a:pt x="26" y="89"/>
                  <a:pt x="26" y="89"/>
                </a:cubicBezTo>
                <a:cubicBezTo>
                  <a:pt x="28" y="89"/>
                  <a:pt x="28" y="89"/>
                  <a:pt x="28" y="89"/>
                </a:cubicBezTo>
                <a:cubicBezTo>
                  <a:pt x="28" y="89"/>
                  <a:pt x="28" y="89"/>
                  <a:pt x="28" y="89"/>
                </a:cubicBezTo>
                <a:cubicBezTo>
                  <a:pt x="28" y="90"/>
                  <a:pt x="29" y="90"/>
                  <a:pt x="29" y="90"/>
                </a:cubicBezTo>
                <a:cubicBezTo>
                  <a:pt x="30" y="91"/>
                  <a:pt x="30" y="91"/>
                  <a:pt x="30" y="91"/>
                </a:cubicBezTo>
                <a:cubicBezTo>
                  <a:pt x="30" y="91"/>
                  <a:pt x="30" y="91"/>
                  <a:pt x="30" y="91"/>
                </a:cubicBezTo>
                <a:cubicBezTo>
                  <a:pt x="30" y="91"/>
                  <a:pt x="30" y="91"/>
                  <a:pt x="30" y="91"/>
                </a:cubicBezTo>
                <a:cubicBezTo>
                  <a:pt x="30" y="91"/>
                  <a:pt x="30" y="91"/>
                  <a:pt x="30" y="91"/>
                </a:cubicBezTo>
                <a:cubicBezTo>
                  <a:pt x="30" y="91"/>
                  <a:pt x="30" y="91"/>
                  <a:pt x="30" y="91"/>
                </a:cubicBezTo>
                <a:cubicBezTo>
                  <a:pt x="30" y="91"/>
                  <a:pt x="30" y="91"/>
                  <a:pt x="30" y="91"/>
                </a:cubicBezTo>
                <a:cubicBezTo>
                  <a:pt x="30" y="91"/>
                  <a:pt x="30" y="91"/>
                  <a:pt x="30" y="91"/>
                </a:cubicBezTo>
                <a:cubicBezTo>
                  <a:pt x="30" y="92"/>
                  <a:pt x="30" y="92"/>
                  <a:pt x="30" y="92"/>
                </a:cubicBezTo>
                <a:cubicBezTo>
                  <a:pt x="31" y="92"/>
                  <a:pt x="31" y="92"/>
                  <a:pt x="31" y="92"/>
                </a:cubicBezTo>
                <a:cubicBezTo>
                  <a:pt x="31" y="92"/>
                  <a:pt x="32" y="92"/>
                  <a:pt x="32" y="93"/>
                </a:cubicBezTo>
                <a:cubicBezTo>
                  <a:pt x="33" y="93"/>
                  <a:pt x="33" y="93"/>
                  <a:pt x="33" y="93"/>
                </a:cubicBezTo>
                <a:cubicBezTo>
                  <a:pt x="33" y="93"/>
                  <a:pt x="33" y="93"/>
                  <a:pt x="33" y="93"/>
                </a:cubicBezTo>
                <a:cubicBezTo>
                  <a:pt x="33" y="93"/>
                  <a:pt x="33" y="93"/>
                  <a:pt x="33" y="93"/>
                </a:cubicBezTo>
                <a:cubicBezTo>
                  <a:pt x="34" y="94"/>
                  <a:pt x="34" y="94"/>
                  <a:pt x="34" y="94"/>
                </a:cubicBezTo>
                <a:cubicBezTo>
                  <a:pt x="35" y="93"/>
                  <a:pt x="35" y="93"/>
                  <a:pt x="35" y="93"/>
                </a:cubicBezTo>
                <a:cubicBezTo>
                  <a:pt x="40" y="91"/>
                  <a:pt x="40" y="91"/>
                  <a:pt x="40" y="91"/>
                </a:cubicBezTo>
                <a:cubicBezTo>
                  <a:pt x="40" y="91"/>
                  <a:pt x="40" y="91"/>
                  <a:pt x="40" y="91"/>
                </a:cubicBezTo>
                <a:cubicBezTo>
                  <a:pt x="40" y="91"/>
                  <a:pt x="40" y="91"/>
                  <a:pt x="40" y="91"/>
                </a:cubicBezTo>
                <a:cubicBezTo>
                  <a:pt x="40" y="91"/>
                  <a:pt x="42" y="89"/>
                  <a:pt x="44" y="88"/>
                </a:cubicBezTo>
                <a:cubicBezTo>
                  <a:pt x="44" y="87"/>
                  <a:pt x="45" y="86"/>
                  <a:pt x="46" y="85"/>
                </a:cubicBezTo>
                <a:cubicBezTo>
                  <a:pt x="46" y="85"/>
                  <a:pt x="47" y="85"/>
                  <a:pt x="47" y="84"/>
                </a:cubicBezTo>
                <a:cubicBezTo>
                  <a:pt x="47" y="84"/>
                  <a:pt x="47" y="83"/>
                  <a:pt x="47" y="83"/>
                </a:cubicBezTo>
                <a:cubicBezTo>
                  <a:pt x="47" y="82"/>
                  <a:pt x="47" y="82"/>
                  <a:pt x="47" y="82"/>
                </a:cubicBezTo>
                <a:cubicBezTo>
                  <a:pt x="47" y="82"/>
                  <a:pt x="47" y="82"/>
                  <a:pt x="47" y="82"/>
                </a:cubicBezTo>
                <a:cubicBezTo>
                  <a:pt x="47" y="81"/>
                  <a:pt x="47" y="81"/>
                  <a:pt x="47" y="81"/>
                </a:cubicBezTo>
                <a:cubicBezTo>
                  <a:pt x="47" y="81"/>
                  <a:pt x="47" y="80"/>
                  <a:pt x="46" y="79"/>
                </a:cubicBezTo>
                <a:cubicBezTo>
                  <a:pt x="46" y="78"/>
                  <a:pt x="46" y="78"/>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5" y="77"/>
                  <a:pt x="45" y="77"/>
                  <a:pt x="45" y="77"/>
                </a:cubicBezTo>
                <a:cubicBezTo>
                  <a:pt x="46" y="77"/>
                  <a:pt x="46" y="77"/>
                  <a:pt x="46" y="77"/>
                </a:cubicBezTo>
                <a:cubicBezTo>
                  <a:pt x="46" y="77"/>
                  <a:pt x="46" y="77"/>
                  <a:pt x="46" y="77"/>
                </a:cubicBezTo>
                <a:cubicBezTo>
                  <a:pt x="45" y="77"/>
                  <a:pt x="45" y="77"/>
                  <a:pt x="45"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6" y="77"/>
                  <a:pt x="46" y="77"/>
                  <a:pt x="46" y="77"/>
                </a:cubicBezTo>
                <a:cubicBezTo>
                  <a:pt x="45" y="76"/>
                  <a:pt x="45" y="76"/>
                  <a:pt x="45" y="76"/>
                </a:cubicBezTo>
                <a:cubicBezTo>
                  <a:pt x="45" y="77"/>
                  <a:pt x="45" y="77"/>
                  <a:pt x="45" y="77"/>
                </a:cubicBezTo>
                <a:cubicBezTo>
                  <a:pt x="46" y="77"/>
                  <a:pt x="46" y="77"/>
                  <a:pt x="46" y="77"/>
                </a:cubicBezTo>
                <a:cubicBezTo>
                  <a:pt x="45" y="76"/>
                  <a:pt x="45" y="76"/>
                  <a:pt x="45" y="76"/>
                </a:cubicBezTo>
                <a:cubicBezTo>
                  <a:pt x="45" y="77"/>
                  <a:pt x="45" y="77"/>
                  <a:pt x="45" y="77"/>
                </a:cubicBezTo>
                <a:cubicBezTo>
                  <a:pt x="45" y="76"/>
                  <a:pt x="45" y="76"/>
                  <a:pt x="45" y="76"/>
                </a:cubicBezTo>
                <a:cubicBezTo>
                  <a:pt x="45" y="77"/>
                  <a:pt x="45" y="77"/>
                  <a:pt x="45" y="77"/>
                </a:cubicBezTo>
                <a:cubicBezTo>
                  <a:pt x="45" y="77"/>
                  <a:pt x="45" y="77"/>
                  <a:pt x="45" y="77"/>
                </a:cubicBezTo>
                <a:cubicBezTo>
                  <a:pt x="45" y="76"/>
                  <a:pt x="45" y="76"/>
                  <a:pt x="45" y="76"/>
                </a:cubicBezTo>
                <a:cubicBezTo>
                  <a:pt x="45" y="77"/>
                  <a:pt x="45" y="77"/>
                  <a:pt x="45" y="77"/>
                </a:cubicBezTo>
                <a:cubicBezTo>
                  <a:pt x="45" y="77"/>
                  <a:pt x="45" y="77"/>
                  <a:pt x="45" y="77"/>
                </a:cubicBezTo>
                <a:cubicBezTo>
                  <a:pt x="45" y="77"/>
                  <a:pt x="45" y="77"/>
                  <a:pt x="45" y="77"/>
                </a:cubicBezTo>
                <a:cubicBezTo>
                  <a:pt x="45" y="77"/>
                  <a:pt x="45" y="77"/>
                  <a:pt x="45" y="77"/>
                </a:cubicBezTo>
                <a:cubicBezTo>
                  <a:pt x="45" y="77"/>
                  <a:pt x="45" y="77"/>
                  <a:pt x="45" y="77"/>
                </a:cubicBezTo>
                <a:cubicBezTo>
                  <a:pt x="45" y="77"/>
                  <a:pt x="45" y="77"/>
                  <a:pt x="45" y="77"/>
                </a:cubicBezTo>
                <a:cubicBezTo>
                  <a:pt x="45" y="77"/>
                  <a:pt x="45" y="77"/>
                  <a:pt x="45" y="77"/>
                </a:cubicBezTo>
                <a:cubicBezTo>
                  <a:pt x="45" y="77"/>
                  <a:pt x="46" y="78"/>
                  <a:pt x="47" y="78"/>
                </a:cubicBezTo>
                <a:cubicBezTo>
                  <a:pt x="47" y="78"/>
                  <a:pt x="48" y="77"/>
                  <a:pt x="48" y="77"/>
                </a:cubicBezTo>
                <a:cubicBezTo>
                  <a:pt x="47" y="76"/>
                  <a:pt x="47" y="76"/>
                  <a:pt x="47" y="76"/>
                </a:cubicBezTo>
                <a:cubicBezTo>
                  <a:pt x="47" y="77"/>
                  <a:pt x="47" y="77"/>
                  <a:pt x="47" y="77"/>
                </a:cubicBezTo>
                <a:cubicBezTo>
                  <a:pt x="47" y="76"/>
                  <a:pt x="47" y="76"/>
                  <a:pt x="47" y="76"/>
                </a:cubicBezTo>
                <a:cubicBezTo>
                  <a:pt x="46" y="75"/>
                  <a:pt x="46" y="75"/>
                  <a:pt x="46" y="75"/>
                </a:cubicBezTo>
                <a:cubicBezTo>
                  <a:pt x="46" y="75"/>
                  <a:pt x="46" y="75"/>
                  <a:pt x="46" y="75"/>
                </a:cubicBezTo>
                <a:cubicBezTo>
                  <a:pt x="46" y="75"/>
                  <a:pt x="46" y="75"/>
                  <a:pt x="46" y="75"/>
                </a:cubicBezTo>
                <a:cubicBezTo>
                  <a:pt x="46" y="75"/>
                  <a:pt x="46" y="75"/>
                  <a:pt x="46" y="75"/>
                </a:cubicBezTo>
                <a:cubicBezTo>
                  <a:pt x="46" y="75"/>
                  <a:pt x="46" y="75"/>
                  <a:pt x="46" y="75"/>
                </a:cubicBezTo>
                <a:cubicBezTo>
                  <a:pt x="46" y="75"/>
                  <a:pt x="46" y="75"/>
                  <a:pt x="46" y="75"/>
                </a:cubicBezTo>
                <a:cubicBezTo>
                  <a:pt x="46" y="75"/>
                  <a:pt x="46" y="75"/>
                  <a:pt x="46" y="75"/>
                </a:cubicBezTo>
                <a:cubicBezTo>
                  <a:pt x="47" y="76"/>
                  <a:pt x="47" y="76"/>
                  <a:pt x="47" y="76"/>
                </a:cubicBezTo>
                <a:cubicBezTo>
                  <a:pt x="47" y="75"/>
                  <a:pt x="47" y="75"/>
                  <a:pt x="47" y="75"/>
                </a:cubicBezTo>
                <a:cubicBezTo>
                  <a:pt x="46" y="75"/>
                  <a:pt x="46" y="75"/>
                  <a:pt x="46" y="75"/>
                </a:cubicBezTo>
                <a:cubicBezTo>
                  <a:pt x="47" y="76"/>
                  <a:pt x="47" y="76"/>
                  <a:pt x="47" y="76"/>
                </a:cubicBezTo>
                <a:cubicBezTo>
                  <a:pt x="47" y="75"/>
                  <a:pt x="47" y="75"/>
                  <a:pt x="47" y="75"/>
                </a:cubicBezTo>
                <a:cubicBezTo>
                  <a:pt x="47" y="76"/>
                  <a:pt x="47" y="76"/>
                  <a:pt x="47" y="76"/>
                </a:cubicBezTo>
                <a:cubicBezTo>
                  <a:pt x="47" y="75"/>
                  <a:pt x="47" y="75"/>
                  <a:pt x="47" y="75"/>
                </a:cubicBezTo>
                <a:cubicBezTo>
                  <a:pt x="47" y="75"/>
                  <a:pt x="47" y="75"/>
                  <a:pt x="47" y="75"/>
                </a:cubicBezTo>
                <a:cubicBezTo>
                  <a:pt x="47" y="76"/>
                  <a:pt x="47" y="76"/>
                  <a:pt x="47" y="76"/>
                </a:cubicBezTo>
                <a:cubicBezTo>
                  <a:pt x="47" y="75"/>
                  <a:pt x="47" y="75"/>
                  <a:pt x="47" y="75"/>
                </a:cubicBezTo>
                <a:cubicBezTo>
                  <a:pt x="47" y="75"/>
                  <a:pt x="47" y="75"/>
                  <a:pt x="47" y="75"/>
                </a:cubicBezTo>
                <a:cubicBezTo>
                  <a:pt x="47" y="75"/>
                  <a:pt x="47" y="75"/>
                  <a:pt x="47" y="75"/>
                </a:cubicBezTo>
                <a:cubicBezTo>
                  <a:pt x="47" y="75"/>
                  <a:pt x="47" y="75"/>
                  <a:pt x="47" y="75"/>
                </a:cubicBezTo>
                <a:cubicBezTo>
                  <a:pt x="47" y="75"/>
                  <a:pt x="47" y="75"/>
                  <a:pt x="47" y="75"/>
                </a:cubicBezTo>
                <a:cubicBezTo>
                  <a:pt x="47" y="75"/>
                  <a:pt x="47" y="75"/>
                  <a:pt x="47" y="75"/>
                </a:cubicBezTo>
                <a:cubicBezTo>
                  <a:pt x="47" y="75"/>
                  <a:pt x="47" y="75"/>
                  <a:pt x="47" y="75"/>
                </a:cubicBezTo>
                <a:cubicBezTo>
                  <a:pt x="47" y="74"/>
                  <a:pt x="46" y="74"/>
                  <a:pt x="45" y="74"/>
                </a:cubicBezTo>
                <a:cubicBezTo>
                  <a:pt x="45" y="74"/>
                  <a:pt x="44" y="74"/>
                  <a:pt x="44" y="75"/>
                </a:cubicBezTo>
                <a:cubicBezTo>
                  <a:pt x="44" y="75"/>
                  <a:pt x="44" y="75"/>
                  <a:pt x="44" y="75"/>
                </a:cubicBezTo>
                <a:cubicBezTo>
                  <a:pt x="44" y="75"/>
                  <a:pt x="44" y="75"/>
                  <a:pt x="44" y="75"/>
                </a:cubicBezTo>
                <a:cubicBezTo>
                  <a:pt x="43" y="76"/>
                  <a:pt x="43" y="76"/>
                  <a:pt x="43" y="77"/>
                </a:cubicBezTo>
                <a:cubicBezTo>
                  <a:pt x="43" y="79"/>
                  <a:pt x="43" y="80"/>
                  <a:pt x="44" y="81"/>
                </a:cubicBezTo>
                <a:cubicBezTo>
                  <a:pt x="44" y="82"/>
                  <a:pt x="45" y="83"/>
                  <a:pt x="45" y="83"/>
                </a:cubicBezTo>
                <a:cubicBezTo>
                  <a:pt x="46" y="83"/>
                  <a:pt x="46" y="83"/>
                  <a:pt x="46" y="83"/>
                </a:cubicBezTo>
                <a:cubicBezTo>
                  <a:pt x="44" y="83"/>
                  <a:pt x="44" y="83"/>
                  <a:pt x="44" y="83"/>
                </a:cubicBezTo>
                <a:cubicBezTo>
                  <a:pt x="45" y="83"/>
                  <a:pt x="45" y="83"/>
                  <a:pt x="45" y="83"/>
                </a:cubicBezTo>
                <a:cubicBezTo>
                  <a:pt x="45" y="82"/>
                  <a:pt x="45" y="82"/>
                  <a:pt x="45" y="82"/>
                </a:cubicBezTo>
                <a:cubicBezTo>
                  <a:pt x="44" y="83"/>
                  <a:pt x="44" y="83"/>
                  <a:pt x="44" y="83"/>
                </a:cubicBezTo>
                <a:cubicBezTo>
                  <a:pt x="45" y="83"/>
                  <a:pt x="45" y="83"/>
                  <a:pt x="45" y="83"/>
                </a:cubicBezTo>
                <a:cubicBezTo>
                  <a:pt x="45" y="82"/>
                  <a:pt x="45" y="82"/>
                  <a:pt x="45" y="82"/>
                </a:cubicBezTo>
                <a:cubicBezTo>
                  <a:pt x="45" y="82"/>
                  <a:pt x="44" y="83"/>
                  <a:pt x="43" y="84"/>
                </a:cubicBezTo>
                <a:cubicBezTo>
                  <a:pt x="43" y="85"/>
                  <a:pt x="41" y="86"/>
                  <a:pt x="40" y="87"/>
                </a:cubicBezTo>
                <a:cubicBezTo>
                  <a:pt x="39" y="88"/>
                  <a:pt x="38" y="88"/>
                  <a:pt x="38" y="88"/>
                </a:cubicBezTo>
                <a:cubicBezTo>
                  <a:pt x="39" y="89"/>
                  <a:pt x="39" y="89"/>
                  <a:pt x="39" y="89"/>
                </a:cubicBezTo>
                <a:cubicBezTo>
                  <a:pt x="39" y="88"/>
                  <a:pt x="39" y="88"/>
                  <a:pt x="39" y="88"/>
                </a:cubicBezTo>
                <a:cubicBezTo>
                  <a:pt x="39" y="88"/>
                  <a:pt x="39" y="88"/>
                  <a:pt x="33" y="91"/>
                </a:cubicBezTo>
                <a:cubicBezTo>
                  <a:pt x="34" y="92"/>
                  <a:pt x="34" y="92"/>
                  <a:pt x="34" y="92"/>
                </a:cubicBezTo>
                <a:cubicBezTo>
                  <a:pt x="35" y="91"/>
                  <a:pt x="35" y="91"/>
                  <a:pt x="35" y="91"/>
                </a:cubicBezTo>
                <a:cubicBezTo>
                  <a:pt x="35" y="91"/>
                  <a:pt x="34" y="91"/>
                  <a:pt x="34" y="90"/>
                </a:cubicBezTo>
                <a:cubicBezTo>
                  <a:pt x="33" y="90"/>
                  <a:pt x="32" y="89"/>
                  <a:pt x="31" y="89"/>
                </a:cubicBezTo>
                <a:cubicBezTo>
                  <a:pt x="31" y="91"/>
                  <a:pt x="31" y="91"/>
                  <a:pt x="31" y="91"/>
                </a:cubicBezTo>
                <a:cubicBezTo>
                  <a:pt x="33" y="91"/>
                  <a:pt x="33" y="91"/>
                  <a:pt x="33" y="91"/>
                </a:cubicBezTo>
                <a:cubicBezTo>
                  <a:pt x="33" y="90"/>
                  <a:pt x="32" y="89"/>
                  <a:pt x="32" y="89"/>
                </a:cubicBezTo>
                <a:cubicBezTo>
                  <a:pt x="31" y="87"/>
                  <a:pt x="29" y="87"/>
                  <a:pt x="29" y="87"/>
                </a:cubicBezTo>
                <a:cubicBezTo>
                  <a:pt x="28" y="88"/>
                  <a:pt x="28" y="88"/>
                  <a:pt x="28" y="88"/>
                </a:cubicBezTo>
                <a:cubicBezTo>
                  <a:pt x="30" y="89"/>
                  <a:pt x="30" y="89"/>
                  <a:pt x="30" y="89"/>
                </a:cubicBezTo>
                <a:cubicBezTo>
                  <a:pt x="30" y="89"/>
                  <a:pt x="30" y="89"/>
                  <a:pt x="32" y="85"/>
                </a:cubicBezTo>
                <a:cubicBezTo>
                  <a:pt x="31" y="84"/>
                  <a:pt x="31" y="84"/>
                  <a:pt x="31" y="84"/>
                </a:cubicBezTo>
                <a:cubicBezTo>
                  <a:pt x="32" y="85"/>
                  <a:pt x="32" y="85"/>
                  <a:pt x="32" y="85"/>
                </a:cubicBezTo>
                <a:cubicBezTo>
                  <a:pt x="32" y="85"/>
                  <a:pt x="32" y="85"/>
                  <a:pt x="35" y="84"/>
                </a:cubicBezTo>
                <a:cubicBezTo>
                  <a:pt x="35" y="84"/>
                  <a:pt x="35" y="84"/>
                  <a:pt x="35" y="84"/>
                </a:cubicBezTo>
                <a:cubicBezTo>
                  <a:pt x="35" y="83"/>
                  <a:pt x="35" y="83"/>
                  <a:pt x="35" y="83"/>
                </a:cubicBezTo>
                <a:cubicBezTo>
                  <a:pt x="35" y="83"/>
                  <a:pt x="35" y="83"/>
                  <a:pt x="37" y="76"/>
                </a:cubicBezTo>
                <a:cubicBezTo>
                  <a:pt x="35" y="76"/>
                  <a:pt x="35" y="76"/>
                  <a:pt x="35" y="76"/>
                </a:cubicBezTo>
                <a:cubicBezTo>
                  <a:pt x="36" y="77"/>
                  <a:pt x="36" y="77"/>
                  <a:pt x="36" y="77"/>
                </a:cubicBezTo>
                <a:cubicBezTo>
                  <a:pt x="36" y="77"/>
                  <a:pt x="36" y="77"/>
                  <a:pt x="44" y="75"/>
                </a:cubicBezTo>
                <a:cubicBezTo>
                  <a:pt x="44" y="75"/>
                  <a:pt x="44" y="75"/>
                  <a:pt x="44" y="75"/>
                </a:cubicBezTo>
                <a:cubicBezTo>
                  <a:pt x="44" y="74"/>
                  <a:pt x="44" y="74"/>
                  <a:pt x="44" y="74"/>
                </a:cubicBezTo>
                <a:cubicBezTo>
                  <a:pt x="44" y="74"/>
                  <a:pt x="44" y="74"/>
                  <a:pt x="47" y="72"/>
                </a:cubicBezTo>
                <a:cubicBezTo>
                  <a:pt x="46" y="71"/>
                  <a:pt x="46" y="71"/>
                  <a:pt x="46" y="71"/>
                </a:cubicBezTo>
                <a:cubicBezTo>
                  <a:pt x="46" y="72"/>
                  <a:pt x="46" y="72"/>
                  <a:pt x="46" y="72"/>
                </a:cubicBezTo>
                <a:cubicBezTo>
                  <a:pt x="46" y="72"/>
                  <a:pt x="46" y="72"/>
                  <a:pt x="49" y="72"/>
                </a:cubicBezTo>
                <a:cubicBezTo>
                  <a:pt x="49" y="71"/>
                  <a:pt x="49" y="71"/>
                  <a:pt x="49" y="71"/>
                </a:cubicBezTo>
                <a:cubicBezTo>
                  <a:pt x="47" y="71"/>
                  <a:pt x="47" y="71"/>
                  <a:pt x="47" y="71"/>
                </a:cubicBezTo>
                <a:cubicBezTo>
                  <a:pt x="47" y="71"/>
                  <a:pt x="47" y="71"/>
                  <a:pt x="47" y="71"/>
                </a:cubicBezTo>
                <a:cubicBezTo>
                  <a:pt x="47" y="71"/>
                  <a:pt x="48" y="72"/>
                  <a:pt x="48" y="73"/>
                </a:cubicBezTo>
                <a:cubicBezTo>
                  <a:pt x="48" y="74"/>
                  <a:pt x="47" y="74"/>
                  <a:pt x="47" y="74"/>
                </a:cubicBezTo>
                <a:cubicBezTo>
                  <a:pt x="47" y="74"/>
                  <a:pt x="47" y="74"/>
                  <a:pt x="47" y="74"/>
                </a:cubicBezTo>
                <a:cubicBezTo>
                  <a:pt x="47" y="75"/>
                  <a:pt x="47" y="75"/>
                  <a:pt x="47" y="75"/>
                </a:cubicBezTo>
                <a:cubicBezTo>
                  <a:pt x="47" y="74"/>
                  <a:pt x="47" y="74"/>
                  <a:pt x="47" y="74"/>
                </a:cubicBezTo>
                <a:cubicBezTo>
                  <a:pt x="47" y="74"/>
                  <a:pt x="47" y="74"/>
                  <a:pt x="47" y="74"/>
                </a:cubicBezTo>
                <a:cubicBezTo>
                  <a:pt x="47" y="75"/>
                  <a:pt x="47" y="75"/>
                  <a:pt x="47" y="75"/>
                </a:cubicBezTo>
                <a:cubicBezTo>
                  <a:pt x="47" y="74"/>
                  <a:pt x="47" y="74"/>
                  <a:pt x="47" y="74"/>
                </a:cubicBezTo>
                <a:cubicBezTo>
                  <a:pt x="47" y="75"/>
                  <a:pt x="47" y="75"/>
                  <a:pt x="47" y="75"/>
                </a:cubicBezTo>
                <a:cubicBezTo>
                  <a:pt x="47" y="74"/>
                  <a:pt x="47" y="74"/>
                  <a:pt x="47" y="74"/>
                </a:cubicBezTo>
                <a:cubicBezTo>
                  <a:pt x="47" y="74"/>
                  <a:pt x="47" y="74"/>
                  <a:pt x="47" y="74"/>
                </a:cubicBezTo>
                <a:cubicBezTo>
                  <a:pt x="47" y="75"/>
                  <a:pt x="47" y="75"/>
                  <a:pt x="47" y="75"/>
                </a:cubicBezTo>
                <a:cubicBezTo>
                  <a:pt x="47" y="74"/>
                  <a:pt x="47" y="74"/>
                  <a:pt x="47" y="74"/>
                </a:cubicBezTo>
                <a:cubicBezTo>
                  <a:pt x="47" y="74"/>
                  <a:pt x="47" y="74"/>
                  <a:pt x="47" y="74"/>
                </a:cubicBezTo>
                <a:cubicBezTo>
                  <a:pt x="47" y="74"/>
                  <a:pt x="47" y="74"/>
                  <a:pt x="47" y="74"/>
                </a:cubicBezTo>
                <a:cubicBezTo>
                  <a:pt x="46" y="75"/>
                  <a:pt x="46" y="75"/>
                  <a:pt x="46" y="75"/>
                </a:cubicBezTo>
                <a:lnTo>
                  <a:pt x="47" y="76"/>
                </a:lnTo>
                <a:close/>
                <a:moveTo>
                  <a:pt x="158" y="164"/>
                </a:moveTo>
                <a:cubicBezTo>
                  <a:pt x="157" y="164"/>
                  <a:pt x="157" y="164"/>
                  <a:pt x="157" y="164"/>
                </a:cubicBezTo>
                <a:cubicBezTo>
                  <a:pt x="158" y="166"/>
                  <a:pt x="159" y="167"/>
                  <a:pt x="161" y="168"/>
                </a:cubicBezTo>
                <a:cubicBezTo>
                  <a:pt x="162" y="169"/>
                  <a:pt x="163" y="169"/>
                  <a:pt x="163" y="169"/>
                </a:cubicBezTo>
                <a:cubicBezTo>
                  <a:pt x="167" y="170"/>
                  <a:pt x="167" y="170"/>
                  <a:pt x="167" y="170"/>
                </a:cubicBezTo>
                <a:cubicBezTo>
                  <a:pt x="165" y="167"/>
                  <a:pt x="165" y="167"/>
                  <a:pt x="165" y="167"/>
                </a:cubicBezTo>
                <a:cubicBezTo>
                  <a:pt x="165" y="167"/>
                  <a:pt x="164" y="166"/>
                  <a:pt x="163" y="165"/>
                </a:cubicBezTo>
                <a:cubicBezTo>
                  <a:pt x="162" y="163"/>
                  <a:pt x="161" y="162"/>
                  <a:pt x="161" y="161"/>
                </a:cubicBezTo>
                <a:cubicBezTo>
                  <a:pt x="160" y="160"/>
                  <a:pt x="158" y="160"/>
                  <a:pt x="157" y="159"/>
                </a:cubicBezTo>
                <a:cubicBezTo>
                  <a:pt x="156" y="158"/>
                  <a:pt x="155" y="158"/>
                  <a:pt x="155" y="158"/>
                </a:cubicBezTo>
                <a:cubicBezTo>
                  <a:pt x="152" y="157"/>
                  <a:pt x="152" y="157"/>
                  <a:pt x="152" y="157"/>
                </a:cubicBezTo>
                <a:cubicBezTo>
                  <a:pt x="153" y="160"/>
                  <a:pt x="153" y="160"/>
                  <a:pt x="153" y="160"/>
                </a:cubicBezTo>
                <a:cubicBezTo>
                  <a:pt x="153" y="160"/>
                  <a:pt x="153" y="161"/>
                  <a:pt x="154" y="162"/>
                </a:cubicBezTo>
                <a:cubicBezTo>
                  <a:pt x="154" y="163"/>
                  <a:pt x="155" y="164"/>
                  <a:pt x="156" y="164"/>
                </a:cubicBezTo>
                <a:cubicBezTo>
                  <a:pt x="156" y="165"/>
                  <a:pt x="157" y="165"/>
                  <a:pt x="158" y="165"/>
                </a:cubicBezTo>
                <a:cubicBezTo>
                  <a:pt x="158" y="164"/>
                  <a:pt x="158" y="164"/>
                  <a:pt x="158" y="164"/>
                </a:cubicBezTo>
                <a:cubicBezTo>
                  <a:pt x="157" y="164"/>
                  <a:pt x="157" y="164"/>
                  <a:pt x="157" y="164"/>
                </a:cubicBezTo>
                <a:cubicBezTo>
                  <a:pt x="158" y="164"/>
                  <a:pt x="158" y="164"/>
                  <a:pt x="158" y="164"/>
                </a:cubicBezTo>
                <a:cubicBezTo>
                  <a:pt x="158" y="162"/>
                  <a:pt x="158" y="162"/>
                  <a:pt x="158" y="162"/>
                </a:cubicBezTo>
                <a:cubicBezTo>
                  <a:pt x="157" y="162"/>
                  <a:pt x="157" y="162"/>
                  <a:pt x="157" y="162"/>
                </a:cubicBezTo>
                <a:cubicBezTo>
                  <a:pt x="157" y="161"/>
                  <a:pt x="156" y="161"/>
                  <a:pt x="156" y="160"/>
                </a:cubicBezTo>
                <a:cubicBezTo>
                  <a:pt x="156" y="159"/>
                  <a:pt x="156" y="159"/>
                  <a:pt x="156" y="159"/>
                </a:cubicBezTo>
                <a:cubicBezTo>
                  <a:pt x="156" y="159"/>
                  <a:pt x="156" y="159"/>
                  <a:pt x="156" y="159"/>
                </a:cubicBezTo>
                <a:cubicBezTo>
                  <a:pt x="156" y="159"/>
                  <a:pt x="156" y="159"/>
                  <a:pt x="156" y="159"/>
                </a:cubicBezTo>
                <a:cubicBezTo>
                  <a:pt x="154" y="159"/>
                  <a:pt x="154" y="159"/>
                  <a:pt x="154" y="159"/>
                </a:cubicBezTo>
                <a:cubicBezTo>
                  <a:pt x="154" y="161"/>
                  <a:pt x="154" y="161"/>
                  <a:pt x="154" y="161"/>
                </a:cubicBezTo>
                <a:cubicBezTo>
                  <a:pt x="154" y="161"/>
                  <a:pt x="154" y="161"/>
                  <a:pt x="154" y="161"/>
                </a:cubicBezTo>
                <a:cubicBezTo>
                  <a:pt x="155" y="161"/>
                  <a:pt x="156" y="162"/>
                  <a:pt x="157" y="162"/>
                </a:cubicBezTo>
                <a:cubicBezTo>
                  <a:pt x="157" y="162"/>
                  <a:pt x="158" y="163"/>
                  <a:pt x="159" y="163"/>
                </a:cubicBezTo>
                <a:cubicBezTo>
                  <a:pt x="159" y="164"/>
                  <a:pt x="160" y="165"/>
                  <a:pt x="161" y="166"/>
                </a:cubicBezTo>
                <a:cubicBezTo>
                  <a:pt x="162" y="167"/>
                  <a:pt x="162" y="168"/>
                  <a:pt x="162" y="168"/>
                </a:cubicBezTo>
                <a:cubicBezTo>
                  <a:pt x="164" y="168"/>
                  <a:pt x="164" y="168"/>
                  <a:pt x="164" y="168"/>
                </a:cubicBezTo>
                <a:cubicBezTo>
                  <a:pt x="164" y="166"/>
                  <a:pt x="164" y="166"/>
                  <a:pt x="164" y="166"/>
                </a:cubicBezTo>
                <a:cubicBezTo>
                  <a:pt x="164" y="166"/>
                  <a:pt x="164" y="166"/>
                  <a:pt x="164" y="166"/>
                </a:cubicBezTo>
                <a:cubicBezTo>
                  <a:pt x="164" y="166"/>
                  <a:pt x="163" y="166"/>
                  <a:pt x="162" y="165"/>
                </a:cubicBezTo>
                <a:cubicBezTo>
                  <a:pt x="161" y="164"/>
                  <a:pt x="160" y="164"/>
                  <a:pt x="160" y="163"/>
                </a:cubicBezTo>
                <a:cubicBezTo>
                  <a:pt x="159" y="162"/>
                  <a:pt x="159" y="162"/>
                  <a:pt x="159" y="162"/>
                </a:cubicBezTo>
                <a:cubicBezTo>
                  <a:pt x="158" y="162"/>
                  <a:pt x="158" y="162"/>
                  <a:pt x="158" y="162"/>
                </a:cubicBezTo>
                <a:lnTo>
                  <a:pt x="158" y="164"/>
                </a:lnTo>
                <a:close/>
                <a:moveTo>
                  <a:pt x="153" y="48"/>
                </a:moveTo>
                <a:cubicBezTo>
                  <a:pt x="153" y="49"/>
                  <a:pt x="153" y="49"/>
                  <a:pt x="153" y="49"/>
                </a:cubicBezTo>
                <a:cubicBezTo>
                  <a:pt x="153" y="49"/>
                  <a:pt x="153" y="49"/>
                  <a:pt x="154" y="49"/>
                </a:cubicBezTo>
                <a:cubicBezTo>
                  <a:pt x="154" y="49"/>
                  <a:pt x="155" y="48"/>
                  <a:pt x="155" y="48"/>
                </a:cubicBezTo>
                <a:cubicBezTo>
                  <a:pt x="155" y="47"/>
                  <a:pt x="155" y="47"/>
                  <a:pt x="155" y="47"/>
                </a:cubicBezTo>
                <a:cubicBezTo>
                  <a:pt x="155" y="46"/>
                  <a:pt x="155" y="45"/>
                  <a:pt x="156" y="44"/>
                </a:cubicBezTo>
                <a:cubicBezTo>
                  <a:pt x="154" y="44"/>
                  <a:pt x="154" y="44"/>
                  <a:pt x="154" y="44"/>
                </a:cubicBezTo>
                <a:cubicBezTo>
                  <a:pt x="155" y="45"/>
                  <a:pt x="155" y="45"/>
                  <a:pt x="155" y="45"/>
                </a:cubicBezTo>
                <a:cubicBezTo>
                  <a:pt x="156" y="44"/>
                  <a:pt x="157" y="44"/>
                  <a:pt x="158" y="44"/>
                </a:cubicBezTo>
                <a:cubicBezTo>
                  <a:pt x="159" y="44"/>
                  <a:pt x="159" y="44"/>
                  <a:pt x="159" y="44"/>
                </a:cubicBezTo>
                <a:cubicBezTo>
                  <a:pt x="160" y="44"/>
                  <a:pt x="160" y="44"/>
                  <a:pt x="160" y="44"/>
                </a:cubicBezTo>
                <a:cubicBezTo>
                  <a:pt x="160" y="44"/>
                  <a:pt x="160" y="44"/>
                  <a:pt x="160" y="44"/>
                </a:cubicBezTo>
                <a:cubicBezTo>
                  <a:pt x="161" y="44"/>
                  <a:pt x="161" y="44"/>
                  <a:pt x="161" y="44"/>
                </a:cubicBezTo>
                <a:cubicBezTo>
                  <a:pt x="161" y="42"/>
                  <a:pt x="161" y="42"/>
                  <a:pt x="161" y="42"/>
                </a:cubicBezTo>
                <a:cubicBezTo>
                  <a:pt x="160" y="35"/>
                  <a:pt x="160" y="35"/>
                  <a:pt x="160" y="35"/>
                </a:cubicBezTo>
                <a:cubicBezTo>
                  <a:pt x="159" y="34"/>
                  <a:pt x="159" y="34"/>
                  <a:pt x="159" y="34"/>
                </a:cubicBezTo>
                <a:cubicBezTo>
                  <a:pt x="158" y="34"/>
                  <a:pt x="158" y="34"/>
                  <a:pt x="158" y="34"/>
                </a:cubicBezTo>
                <a:cubicBezTo>
                  <a:pt x="158" y="34"/>
                  <a:pt x="155" y="35"/>
                  <a:pt x="153" y="36"/>
                </a:cubicBezTo>
                <a:cubicBezTo>
                  <a:pt x="151" y="36"/>
                  <a:pt x="150" y="37"/>
                  <a:pt x="148" y="38"/>
                </a:cubicBezTo>
                <a:cubicBezTo>
                  <a:pt x="147" y="38"/>
                  <a:pt x="146" y="39"/>
                  <a:pt x="145" y="40"/>
                </a:cubicBezTo>
                <a:cubicBezTo>
                  <a:pt x="145" y="40"/>
                  <a:pt x="145" y="40"/>
                  <a:pt x="145" y="40"/>
                </a:cubicBezTo>
                <a:cubicBezTo>
                  <a:pt x="144" y="41"/>
                  <a:pt x="143" y="42"/>
                  <a:pt x="143" y="43"/>
                </a:cubicBezTo>
                <a:cubicBezTo>
                  <a:pt x="142" y="44"/>
                  <a:pt x="142" y="44"/>
                  <a:pt x="142" y="44"/>
                </a:cubicBezTo>
                <a:cubicBezTo>
                  <a:pt x="141" y="46"/>
                  <a:pt x="141" y="46"/>
                  <a:pt x="141" y="46"/>
                </a:cubicBezTo>
                <a:cubicBezTo>
                  <a:pt x="143" y="46"/>
                  <a:pt x="143" y="46"/>
                  <a:pt x="143" y="46"/>
                </a:cubicBezTo>
                <a:cubicBezTo>
                  <a:pt x="147" y="48"/>
                  <a:pt x="147" y="48"/>
                  <a:pt x="147" y="48"/>
                </a:cubicBezTo>
                <a:cubicBezTo>
                  <a:pt x="147" y="46"/>
                  <a:pt x="147" y="46"/>
                  <a:pt x="147" y="46"/>
                </a:cubicBezTo>
                <a:cubicBezTo>
                  <a:pt x="146" y="47"/>
                  <a:pt x="146" y="47"/>
                  <a:pt x="146" y="47"/>
                </a:cubicBezTo>
                <a:cubicBezTo>
                  <a:pt x="146" y="47"/>
                  <a:pt x="146" y="48"/>
                  <a:pt x="147" y="48"/>
                </a:cubicBezTo>
                <a:cubicBezTo>
                  <a:pt x="148" y="49"/>
                  <a:pt x="149" y="49"/>
                  <a:pt x="151" y="49"/>
                </a:cubicBezTo>
                <a:cubicBezTo>
                  <a:pt x="151" y="49"/>
                  <a:pt x="152" y="49"/>
                  <a:pt x="153" y="49"/>
                </a:cubicBezTo>
                <a:cubicBezTo>
                  <a:pt x="153" y="48"/>
                  <a:pt x="153" y="48"/>
                  <a:pt x="153" y="48"/>
                </a:cubicBezTo>
                <a:cubicBezTo>
                  <a:pt x="153" y="49"/>
                  <a:pt x="153" y="49"/>
                  <a:pt x="153" y="49"/>
                </a:cubicBezTo>
                <a:cubicBezTo>
                  <a:pt x="153" y="48"/>
                  <a:pt x="153" y="48"/>
                  <a:pt x="153" y="48"/>
                </a:cubicBezTo>
                <a:cubicBezTo>
                  <a:pt x="152" y="46"/>
                  <a:pt x="152" y="46"/>
                  <a:pt x="152" y="46"/>
                </a:cubicBezTo>
                <a:cubicBezTo>
                  <a:pt x="152" y="46"/>
                  <a:pt x="151" y="46"/>
                  <a:pt x="151" y="46"/>
                </a:cubicBezTo>
                <a:cubicBezTo>
                  <a:pt x="150" y="46"/>
                  <a:pt x="149" y="46"/>
                  <a:pt x="149" y="46"/>
                </a:cubicBezTo>
                <a:cubicBezTo>
                  <a:pt x="149" y="46"/>
                  <a:pt x="149" y="46"/>
                  <a:pt x="149" y="46"/>
                </a:cubicBezTo>
                <a:cubicBezTo>
                  <a:pt x="149" y="46"/>
                  <a:pt x="149" y="46"/>
                  <a:pt x="149" y="46"/>
                </a:cubicBezTo>
                <a:cubicBezTo>
                  <a:pt x="148" y="46"/>
                  <a:pt x="148" y="46"/>
                  <a:pt x="148" y="46"/>
                </a:cubicBezTo>
                <a:cubicBezTo>
                  <a:pt x="149" y="46"/>
                  <a:pt x="149" y="46"/>
                  <a:pt x="149" y="46"/>
                </a:cubicBezTo>
                <a:cubicBezTo>
                  <a:pt x="149" y="46"/>
                  <a:pt x="149" y="46"/>
                  <a:pt x="149" y="46"/>
                </a:cubicBezTo>
                <a:cubicBezTo>
                  <a:pt x="148" y="46"/>
                  <a:pt x="148" y="46"/>
                  <a:pt x="148" y="46"/>
                </a:cubicBezTo>
                <a:cubicBezTo>
                  <a:pt x="149" y="46"/>
                  <a:pt x="149" y="46"/>
                  <a:pt x="149" y="46"/>
                </a:cubicBezTo>
                <a:cubicBezTo>
                  <a:pt x="148" y="45"/>
                  <a:pt x="148" y="45"/>
                  <a:pt x="148" y="45"/>
                </a:cubicBezTo>
                <a:cubicBezTo>
                  <a:pt x="148" y="45"/>
                  <a:pt x="148" y="45"/>
                  <a:pt x="148" y="45"/>
                </a:cubicBezTo>
                <a:cubicBezTo>
                  <a:pt x="148" y="45"/>
                  <a:pt x="148" y="45"/>
                  <a:pt x="144" y="43"/>
                </a:cubicBezTo>
                <a:cubicBezTo>
                  <a:pt x="143" y="45"/>
                  <a:pt x="143" y="45"/>
                  <a:pt x="143" y="45"/>
                </a:cubicBezTo>
                <a:cubicBezTo>
                  <a:pt x="145" y="46"/>
                  <a:pt x="145" y="46"/>
                  <a:pt x="145" y="46"/>
                </a:cubicBezTo>
                <a:cubicBezTo>
                  <a:pt x="145" y="45"/>
                  <a:pt x="145" y="45"/>
                  <a:pt x="145" y="45"/>
                </a:cubicBezTo>
                <a:cubicBezTo>
                  <a:pt x="145" y="44"/>
                  <a:pt x="146" y="43"/>
                  <a:pt x="147" y="42"/>
                </a:cubicBezTo>
                <a:cubicBezTo>
                  <a:pt x="147" y="42"/>
                  <a:pt x="147" y="42"/>
                  <a:pt x="147" y="42"/>
                </a:cubicBezTo>
                <a:cubicBezTo>
                  <a:pt x="148" y="41"/>
                  <a:pt x="149" y="41"/>
                  <a:pt x="150" y="40"/>
                </a:cubicBezTo>
                <a:cubicBezTo>
                  <a:pt x="152" y="39"/>
                  <a:pt x="154" y="38"/>
                  <a:pt x="156" y="38"/>
                </a:cubicBezTo>
                <a:cubicBezTo>
                  <a:pt x="156" y="38"/>
                  <a:pt x="157" y="37"/>
                  <a:pt x="158" y="37"/>
                </a:cubicBezTo>
                <a:cubicBezTo>
                  <a:pt x="158" y="37"/>
                  <a:pt x="159" y="37"/>
                  <a:pt x="159" y="37"/>
                </a:cubicBezTo>
                <a:cubicBezTo>
                  <a:pt x="158" y="35"/>
                  <a:pt x="158" y="35"/>
                  <a:pt x="158" y="35"/>
                </a:cubicBezTo>
                <a:cubicBezTo>
                  <a:pt x="157" y="36"/>
                  <a:pt x="157" y="36"/>
                  <a:pt x="157" y="36"/>
                </a:cubicBezTo>
                <a:cubicBezTo>
                  <a:pt x="157" y="36"/>
                  <a:pt x="157" y="36"/>
                  <a:pt x="157" y="37"/>
                </a:cubicBezTo>
                <a:cubicBezTo>
                  <a:pt x="157" y="37"/>
                  <a:pt x="157" y="39"/>
                  <a:pt x="158" y="43"/>
                </a:cubicBezTo>
                <a:cubicBezTo>
                  <a:pt x="160" y="42"/>
                  <a:pt x="160" y="42"/>
                  <a:pt x="160" y="42"/>
                </a:cubicBezTo>
                <a:cubicBezTo>
                  <a:pt x="160" y="41"/>
                  <a:pt x="160" y="41"/>
                  <a:pt x="160" y="41"/>
                </a:cubicBezTo>
                <a:cubicBezTo>
                  <a:pt x="159" y="41"/>
                  <a:pt x="157" y="41"/>
                  <a:pt x="154" y="42"/>
                </a:cubicBezTo>
                <a:cubicBezTo>
                  <a:pt x="153" y="42"/>
                  <a:pt x="153" y="42"/>
                  <a:pt x="153" y="42"/>
                </a:cubicBezTo>
                <a:cubicBezTo>
                  <a:pt x="153" y="43"/>
                  <a:pt x="153" y="43"/>
                  <a:pt x="153" y="43"/>
                </a:cubicBezTo>
                <a:cubicBezTo>
                  <a:pt x="152" y="44"/>
                  <a:pt x="152" y="46"/>
                  <a:pt x="152" y="47"/>
                </a:cubicBezTo>
                <a:cubicBezTo>
                  <a:pt x="152" y="47"/>
                  <a:pt x="152" y="47"/>
                  <a:pt x="152" y="47"/>
                </a:cubicBezTo>
                <a:cubicBezTo>
                  <a:pt x="152" y="47"/>
                  <a:pt x="152" y="47"/>
                  <a:pt x="152" y="47"/>
                </a:cubicBezTo>
                <a:cubicBezTo>
                  <a:pt x="152" y="47"/>
                  <a:pt x="152" y="47"/>
                  <a:pt x="152" y="47"/>
                </a:cubicBezTo>
                <a:cubicBezTo>
                  <a:pt x="152" y="47"/>
                  <a:pt x="152" y="47"/>
                  <a:pt x="152" y="47"/>
                </a:cubicBezTo>
                <a:cubicBezTo>
                  <a:pt x="152" y="47"/>
                  <a:pt x="152" y="47"/>
                  <a:pt x="152" y="47"/>
                </a:cubicBezTo>
                <a:cubicBezTo>
                  <a:pt x="152" y="47"/>
                  <a:pt x="152" y="47"/>
                  <a:pt x="152" y="47"/>
                </a:cubicBezTo>
                <a:cubicBezTo>
                  <a:pt x="153" y="47"/>
                  <a:pt x="153" y="47"/>
                  <a:pt x="153" y="47"/>
                </a:cubicBezTo>
                <a:cubicBezTo>
                  <a:pt x="153" y="46"/>
                  <a:pt x="153" y="46"/>
                  <a:pt x="153" y="46"/>
                </a:cubicBezTo>
                <a:cubicBezTo>
                  <a:pt x="152" y="47"/>
                  <a:pt x="152" y="47"/>
                  <a:pt x="152" y="47"/>
                </a:cubicBezTo>
                <a:cubicBezTo>
                  <a:pt x="153" y="47"/>
                  <a:pt x="153" y="47"/>
                  <a:pt x="153" y="47"/>
                </a:cubicBezTo>
                <a:cubicBezTo>
                  <a:pt x="153" y="46"/>
                  <a:pt x="153" y="46"/>
                  <a:pt x="153" y="46"/>
                </a:cubicBezTo>
                <a:cubicBezTo>
                  <a:pt x="153" y="47"/>
                  <a:pt x="153" y="47"/>
                  <a:pt x="153" y="47"/>
                </a:cubicBezTo>
                <a:cubicBezTo>
                  <a:pt x="153" y="46"/>
                  <a:pt x="153" y="46"/>
                  <a:pt x="153" y="46"/>
                </a:cubicBezTo>
                <a:cubicBezTo>
                  <a:pt x="153" y="46"/>
                  <a:pt x="153" y="46"/>
                  <a:pt x="153" y="46"/>
                </a:cubicBezTo>
                <a:cubicBezTo>
                  <a:pt x="153" y="47"/>
                  <a:pt x="153" y="47"/>
                  <a:pt x="153" y="47"/>
                </a:cubicBezTo>
                <a:cubicBezTo>
                  <a:pt x="153" y="46"/>
                  <a:pt x="153" y="46"/>
                  <a:pt x="153" y="46"/>
                </a:cubicBezTo>
                <a:cubicBezTo>
                  <a:pt x="153" y="47"/>
                  <a:pt x="153" y="47"/>
                  <a:pt x="153" y="47"/>
                </a:cubicBezTo>
                <a:cubicBezTo>
                  <a:pt x="153" y="46"/>
                  <a:pt x="153" y="46"/>
                  <a:pt x="153" y="46"/>
                </a:cubicBezTo>
                <a:cubicBezTo>
                  <a:pt x="153" y="46"/>
                  <a:pt x="153" y="46"/>
                  <a:pt x="153" y="46"/>
                </a:cubicBezTo>
                <a:cubicBezTo>
                  <a:pt x="153" y="47"/>
                  <a:pt x="153" y="47"/>
                  <a:pt x="153" y="47"/>
                </a:cubicBezTo>
                <a:cubicBezTo>
                  <a:pt x="153" y="46"/>
                  <a:pt x="153" y="46"/>
                  <a:pt x="153" y="46"/>
                </a:cubicBezTo>
                <a:cubicBezTo>
                  <a:pt x="153" y="46"/>
                  <a:pt x="153" y="46"/>
                  <a:pt x="153" y="46"/>
                </a:cubicBezTo>
                <a:cubicBezTo>
                  <a:pt x="153" y="46"/>
                  <a:pt x="153" y="46"/>
                  <a:pt x="153" y="46"/>
                </a:cubicBezTo>
                <a:cubicBezTo>
                  <a:pt x="152" y="46"/>
                  <a:pt x="152" y="46"/>
                  <a:pt x="152" y="46"/>
                </a:cubicBezTo>
                <a:lnTo>
                  <a:pt x="153" y="48"/>
                </a:lnTo>
                <a:close/>
                <a:moveTo>
                  <a:pt x="57" y="80"/>
                </a:moveTo>
                <a:cubicBezTo>
                  <a:pt x="57" y="78"/>
                  <a:pt x="57" y="78"/>
                  <a:pt x="57" y="78"/>
                </a:cubicBezTo>
                <a:cubicBezTo>
                  <a:pt x="48" y="80"/>
                  <a:pt x="48" y="80"/>
                  <a:pt x="48" y="80"/>
                </a:cubicBezTo>
                <a:cubicBezTo>
                  <a:pt x="44" y="81"/>
                  <a:pt x="44" y="81"/>
                  <a:pt x="44" y="81"/>
                </a:cubicBezTo>
                <a:cubicBezTo>
                  <a:pt x="48" y="83"/>
                  <a:pt x="48" y="83"/>
                  <a:pt x="48" y="83"/>
                </a:cubicBezTo>
                <a:cubicBezTo>
                  <a:pt x="51" y="84"/>
                  <a:pt x="51" y="84"/>
                  <a:pt x="51" y="84"/>
                </a:cubicBezTo>
                <a:cubicBezTo>
                  <a:pt x="51" y="84"/>
                  <a:pt x="51" y="84"/>
                  <a:pt x="51" y="84"/>
                </a:cubicBezTo>
                <a:cubicBezTo>
                  <a:pt x="66" y="77"/>
                  <a:pt x="66" y="77"/>
                  <a:pt x="66" y="77"/>
                </a:cubicBezTo>
                <a:cubicBezTo>
                  <a:pt x="57" y="78"/>
                  <a:pt x="57" y="78"/>
                  <a:pt x="57" y="78"/>
                </a:cubicBezTo>
                <a:cubicBezTo>
                  <a:pt x="57" y="80"/>
                  <a:pt x="57" y="80"/>
                  <a:pt x="57" y="80"/>
                </a:cubicBezTo>
                <a:cubicBezTo>
                  <a:pt x="56" y="79"/>
                  <a:pt x="56" y="79"/>
                  <a:pt x="56" y="79"/>
                </a:cubicBezTo>
                <a:cubicBezTo>
                  <a:pt x="51" y="81"/>
                  <a:pt x="51" y="81"/>
                  <a:pt x="51" y="81"/>
                </a:cubicBezTo>
                <a:cubicBezTo>
                  <a:pt x="51" y="83"/>
                  <a:pt x="51" y="83"/>
                  <a:pt x="51" y="83"/>
                </a:cubicBezTo>
                <a:cubicBezTo>
                  <a:pt x="52" y="81"/>
                  <a:pt x="52" y="81"/>
                  <a:pt x="52" y="81"/>
                </a:cubicBezTo>
                <a:cubicBezTo>
                  <a:pt x="52" y="81"/>
                  <a:pt x="52" y="81"/>
                  <a:pt x="49" y="80"/>
                </a:cubicBezTo>
                <a:cubicBezTo>
                  <a:pt x="49" y="81"/>
                  <a:pt x="49" y="81"/>
                  <a:pt x="49" y="81"/>
                </a:cubicBezTo>
                <a:cubicBezTo>
                  <a:pt x="49" y="83"/>
                  <a:pt x="49" y="83"/>
                  <a:pt x="49" y="83"/>
                </a:cubicBezTo>
                <a:cubicBezTo>
                  <a:pt x="49" y="83"/>
                  <a:pt x="49" y="83"/>
                  <a:pt x="57" y="81"/>
                </a:cubicBezTo>
                <a:cubicBezTo>
                  <a:pt x="57" y="80"/>
                  <a:pt x="57" y="80"/>
                  <a:pt x="57" y="80"/>
                </a:cubicBezTo>
                <a:cubicBezTo>
                  <a:pt x="56" y="79"/>
                  <a:pt x="56" y="79"/>
                  <a:pt x="56" y="79"/>
                </a:cubicBezTo>
                <a:lnTo>
                  <a:pt x="57" y="80"/>
                </a:lnTo>
                <a:close/>
                <a:moveTo>
                  <a:pt x="22" y="222"/>
                </a:moveTo>
                <a:cubicBezTo>
                  <a:pt x="21" y="220"/>
                  <a:pt x="21" y="220"/>
                  <a:pt x="21" y="220"/>
                </a:cubicBezTo>
                <a:cubicBezTo>
                  <a:pt x="21" y="220"/>
                  <a:pt x="20" y="221"/>
                  <a:pt x="19" y="222"/>
                </a:cubicBezTo>
                <a:cubicBezTo>
                  <a:pt x="17" y="223"/>
                  <a:pt x="16" y="224"/>
                  <a:pt x="16" y="227"/>
                </a:cubicBezTo>
                <a:cubicBezTo>
                  <a:pt x="16" y="229"/>
                  <a:pt x="17" y="231"/>
                  <a:pt x="19" y="233"/>
                </a:cubicBezTo>
                <a:cubicBezTo>
                  <a:pt x="19" y="234"/>
                  <a:pt x="20" y="234"/>
                  <a:pt x="21" y="234"/>
                </a:cubicBezTo>
                <a:cubicBezTo>
                  <a:pt x="22" y="235"/>
                  <a:pt x="22" y="235"/>
                  <a:pt x="23" y="235"/>
                </a:cubicBezTo>
                <a:cubicBezTo>
                  <a:pt x="24" y="235"/>
                  <a:pt x="24" y="235"/>
                  <a:pt x="24" y="235"/>
                </a:cubicBezTo>
                <a:cubicBezTo>
                  <a:pt x="25" y="234"/>
                  <a:pt x="25" y="234"/>
                  <a:pt x="25" y="233"/>
                </a:cubicBezTo>
                <a:cubicBezTo>
                  <a:pt x="25" y="233"/>
                  <a:pt x="25" y="232"/>
                  <a:pt x="25" y="232"/>
                </a:cubicBezTo>
                <a:cubicBezTo>
                  <a:pt x="25" y="230"/>
                  <a:pt x="24" y="227"/>
                  <a:pt x="24" y="227"/>
                </a:cubicBezTo>
                <a:cubicBezTo>
                  <a:pt x="23" y="227"/>
                  <a:pt x="23" y="227"/>
                  <a:pt x="23" y="227"/>
                </a:cubicBezTo>
                <a:cubicBezTo>
                  <a:pt x="24" y="228"/>
                  <a:pt x="24" y="228"/>
                  <a:pt x="24" y="228"/>
                </a:cubicBezTo>
                <a:cubicBezTo>
                  <a:pt x="24" y="227"/>
                  <a:pt x="25" y="226"/>
                  <a:pt x="25" y="224"/>
                </a:cubicBezTo>
                <a:cubicBezTo>
                  <a:pt x="25" y="223"/>
                  <a:pt x="25" y="222"/>
                  <a:pt x="25" y="221"/>
                </a:cubicBezTo>
                <a:cubicBezTo>
                  <a:pt x="24" y="220"/>
                  <a:pt x="23" y="220"/>
                  <a:pt x="22" y="220"/>
                </a:cubicBezTo>
                <a:cubicBezTo>
                  <a:pt x="21" y="220"/>
                  <a:pt x="21" y="220"/>
                  <a:pt x="21" y="220"/>
                </a:cubicBezTo>
                <a:cubicBezTo>
                  <a:pt x="21" y="220"/>
                  <a:pt x="21" y="220"/>
                  <a:pt x="21" y="220"/>
                </a:cubicBezTo>
                <a:cubicBezTo>
                  <a:pt x="22" y="222"/>
                  <a:pt x="22" y="222"/>
                  <a:pt x="22" y="222"/>
                </a:cubicBezTo>
                <a:cubicBezTo>
                  <a:pt x="22" y="223"/>
                  <a:pt x="22" y="223"/>
                  <a:pt x="22" y="223"/>
                </a:cubicBezTo>
                <a:cubicBezTo>
                  <a:pt x="22" y="223"/>
                  <a:pt x="22" y="223"/>
                  <a:pt x="22" y="223"/>
                </a:cubicBezTo>
                <a:cubicBezTo>
                  <a:pt x="22" y="223"/>
                  <a:pt x="22" y="223"/>
                  <a:pt x="22" y="224"/>
                </a:cubicBezTo>
                <a:cubicBezTo>
                  <a:pt x="22" y="224"/>
                  <a:pt x="22" y="225"/>
                  <a:pt x="22" y="225"/>
                </a:cubicBezTo>
                <a:cubicBezTo>
                  <a:pt x="22" y="226"/>
                  <a:pt x="22" y="226"/>
                  <a:pt x="22" y="226"/>
                </a:cubicBezTo>
                <a:cubicBezTo>
                  <a:pt x="22" y="226"/>
                  <a:pt x="22" y="226"/>
                  <a:pt x="22" y="226"/>
                </a:cubicBezTo>
                <a:cubicBezTo>
                  <a:pt x="22" y="226"/>
                  <a:pt x="22" y="226"/>
                  <a:pt x="22" y="226"/>
                </a:cubicBezTo>
                <a:cubicBezTo>
                  <a:pt x="21" y="227"/>
                  <a:pt x="21" y="227"/>
                  <a:pt x="21" y="227"/>
                </a:cubicBezTo>
                <a:cubicBezTo>
                  <a:pt x="22" y="227"/>
                  <a:pt x="22" y="227"/>
                  <a:pt x="22" y="227"/>
                </a:cubicBezTo>
                <a:cubicBezTo>
                  <a:pt x="22" y="227"/>
                  <a:pt x="22" y="228"/>
                  <a:pt x="22" y="229"/>
                </a:cubicBezTo>
                <a:cubicBezTo>
                  <a:pt x="22" y="230"/>
                  <a:pt x="22" y="231"/>
                  <a:pt x="22" y="232"/>
                </a:cubicBezTo>
                <a:cubicBezTo>
                  <a:pt x="22" y="232"/>
                  <a:pt x="22" y="233"/>
                  <a:pt x="22" y="233"/>
                </a:cubicBezTo>
                <a:cubicBezTo>
                  <a:pt x="22" y="233"/>
                  <a:pt x="22" y="233"/>
                  <a:pt x="22" y="233"/>
                </a:cubicBezTo>
                <a:cubicBezTo>
                  <a:pt x="22" y="233"/>
                  <a:pt x="22" y="233"/>
                  <a:pt x="22" y="233"/>
                </a:cubicBezTo>
                <a:cubicBezTo>
                  <a:pt x="22" y="233"/>
                  <a:pt x="22" y="233"/>
                  <a:pt x="22" y="233"/>
                </a:cubicBezTo>
                <a:cubicBezTo>
                  <a:pt x="22" y="233"/>
                  <a:pt x="22" y="233"/>
                  <a:pt x="22" y="233"/>
                </a:cubicBezTo>
                <a:cubicBezTo>
                  <a:pt x="22" y="233"/>
                  <a:pt x="22" y="233"/>
                  <a:pt x="22" y="233"/>
                </a:cubicBezTo>
                <a:cubicBezTo>
                  <a:pt x="23" y="233"/>
                  <a:pt x="23" y="233"/>
                  <a:pt x="23" y="233"/>
                </a:cubicBezTo>
                <a:cubicBezTo>
                  <a:pt x="22" y="232"/>
                  <a:pt x="22" y="232"/>
                  <a:pt x="22" y="232"/>
                </a:cubicBezTo>
                <a:cubicBezTo>
                  <a:pt x="22" y="233"/>
                  <a:pt x="22" y="233"/>
                  <a:pt x="22" y="233"/>
                </a:cubicBezTo>
                <a:cubicBezTo>
                  <a:pt x="23" y="233"/>
                  <a:pt x="23" y="233"/>
                  <a:pt x="23" y="233"/>
                </a:cubicBezTo>
                <a:cubicBezTo>
                  <a:pt x="22" y="232"/>
                  <a:pt x="22" y="232"/>
                  <a:pt x="22" y="232"/>
                </a:cubicBezTo>
                <a:cubicBezTo>
                  <a:pt x="23" y="233"/>
                  <a:pt x="23" y="233"/>
                  <a:pt x="23" y="233"/>
                </a:cubicBezTo>
                <a:cubicBezTo>
                  <a:pt x="23" y="232"/>
                  <a:pt x="23" y="232"/>
                  <a:pt x="23" y="232"/>
                </a:cubicBezTo>
                <a:cubicBezTo>
                  <a:pt x="22" y="232"/>
                  <a:pt x="22" y="232"/>
                  <a:pt x="22" y="232"/>
                </a:cubicBezTo>
                <a:cubicBezTo>
                  <a:pt x="23" y="233"/>
                  <a:pt x="23" y="233"/>
                  <a:pt x="23" y="233"/>
                </a:cubicBezTo>
                <a:cubicBezTo>
                  <a:pt x="23" y="232"/>
                  <a:pt x="23" y="232"/>
                  <a:pt x="23" y="232"/>
                </a:cubicBezTo>
                <a:cubicBezTo>
                  <a:pt x="23" y="232"/>
                  <a:pt x="23" y="232"/>
                  <a:pt x="23" y="232"/>
                </a:cubicBezTo>
                <a:cubicBezTo>
                  <a:pt x="23" y="232"/>
                  <a:pt x="23" y="232"/>
                  <a:pt x="23" y="232"/>
                </a:cubicBezTo>
                <a:cubicBezTo>
                  <a:pt x="23" y="232"/>
                  <a:pt x="23" y="232"/>
                  <a:pt x="23" y="232"/>
                </a:cubicBezTo>
                <a:cubicBezTo>
                  <a:pt x="23" y="232"/>
                  <a:pt x="23" y="232"/>
                  <a:pt x="23" y="232"/>
                </a:cubicBezTo>
                <a:cubicBezTo>
                  <a:pt x="23" y="232"/>
                  <a:pt x="23" y="232"/>
                  <a:pt x="23" y="232"/>
                </a:cubicBezTo>
                <a:cubicBezTo>
                  <a:pt x="23" y="232"/>
                  <a:pt x="23" y="232"/>
                  <a:pt x="22" y="232"/>
                </a:cubicBezTo>
                <a:cubicBezTo>
                  <a:pt x="22" y="231"/>
                  <a:pt x="21" y="231"/>
                  <a:pt x="20" y="230"/>
                </a:cubicBezTo>
                <a:cubicBezTo>
                  <a:pt x="19" y="229"/>
                  <a:pt x="19" y="228"/>
                  <a:pt x="19" y="227"/>
                </a:cubicBezTo>
                <a:cubicBezTo>
                  <a:pt x="19" y="225"/>
                  <a:pt x="20" y="225"/>
                  <a:pt x="21" y="224"/>
                </a:cubicBezTo>
                <a:cubicBezTo>
                  <a:pt x="21" y="224"/>
                  <a:pt x="21" y="223"/>
                  <a:pt x="22" y="223"/>
                </a:cubicBezTo>
                <a:cubicBezTo>
                  <a:pt x="22" y="223"/>
                  <a:pt x="22" y="223"/>
                  <a:pt x="22" y="223"/>
                </a:cubicBezTo>
                <a:cubicBezTo>
                  <a:pt x="22" y="223"/>
                  <a:pt x="22" y="223"/>
                  <a:pt x="22" y="223"/>
                </a:cubicBezTo>
                <a:cubicBezTo>
                  <a:pt x="22" y="223"/>
                  <a:pt x="22" y="223"/>
                  <a:pt x="22" y="223"/>
                </a:cubicBezTo>
                <a:cubicBezTo>
                  <a:pt x="22" y="222"/>
                  <a:pt x="22" y="222"/>
                  <a:pt x="22" y="222"/>
                </a:cubicBezTo>
                <a:cubicBezTo>
                  <a:pt x="22" y="223"/>
                  <a:pt x="22" y="223"/>
                  <a:pt x="22" y="223"/>
                </a:cubicBezTo>
                <a:lnTo>
                  <a:pt x="22" y="222"/>
                </a:lnTo>
                <a:close/>
                <a:moveTo>
                  <a:pt x="84" y="248"/>
                </a:moveTo>
                <a:cubicBezTo>
                  <a:pt x="85" y="248"/>
                  <a:pt x="85" y="248"/>
                  <a:pt x="85" y="248"/>
                </a:cubicBezTo>
                <a:cubicBezTo>
                  <a:pt x="83" y="241"/>
                  <a:pt x="83" y="241"/>
                  <a:pt x="83" y="241"/>
                </a:cubicBezTo>
                <a:cubicBezTo>
                  <a:pt x="82" y="241"/>
                  <a:pt x="82" y="241"/>
                  <a:pt x="82" y="241"/>
                </a:cubicBezTo>
                <a:cubicBezTo>
                  <a:pt x="82" y="240"/>
                  <a:pt x="82" y="240"/>
                  <a:pt x="82" y="240"/>
                </a:cubicBezTo>
                <a:cubicBezTo>
                  <a:pt x="74" y="235"/>
                  <a:pt x="74" y="235"/>
                  <a:pt x="74" y="235"/>
                </a:cubicBezTo>
                <a:cubicBezTo>
                  <a:pt x="73" y="235"/>
                  <a:pt x="73" y="235"/>
                  <a:pt x="73" y="235"/>
                </a:cubicBezTo>
                <a:cubicBezTo>
                  <a:pt x="73" y="235"/>
                  <a:pt x="73" y="235"/>
                  <a:pt x="73" y="235"/>
                </a:cubicBezTo>
                <a:cubicBezTo>
                  <a:pt x="69" y="236"/>
                  <a:pt x="69" y="236"/>
                  <a:pt x="69" y="236"/>
                </a:cubicBezTo>
                <a:cubicBezTo>
                  <a:pt x="69" y="238"/>
                  <a:pt x="69" y="238"/>
                  <a:pt x="69" y="238"/>
                </a:cubicBezTo>
                <a:cubicBezTo>
                  <a:pt x="70" y="239"/>
                  <a:pt x="70" y="239"/>
                  <a:pt x="70" y="239"/>
                </a:cubicBezTo>
                <a:cubicBezTo>
                  <a:pt x="70" y="238"/>
                  <a:pt x="70" y="238"/>
                  <a:pt x="70" y="238"/>
                </a:cubicBezTo>
                <a:cubicBezTo>
                  <a:pt x="71" y="238"/>
                  <a:pt x="71" y="237"/>
                  <a:pt x="72" y="237"/>
                </a:cubicBezTo>
                <a:cubicBezTo>
                  <a:pt x="73" y="237"/>
                  <a:pt x="73" y="237"/>
                  <a:pt x="73" y="237"/>
                </a:cubicBezTo>
                <a:cubicBezTo>
                  <a:pt x="73" y="236"/>
                  <a:pt x="73" y="236"/>
                  <a:pt x="73" y="236"/>
                </a:cubicBezTo>
                <a:cubicBezTo>
                  <a:pt x="73" y="236"/>
                  <a:pt x="73" y="236"/>
                  <a:pt x="73" y="236"/>
                </a:cubicBezTo>
                <a:cubicBezTo>
                  <a:pt x="73" y="236"/>
                  <a:pt x="73" y="236"/>
                  <a:pt x="73" y="236"/>
                </a:cubicBezTo>
                <a:cubicBezTo>
                  <a:pt x="73" y="236"/>
                  <a:pt x="73" y="236"/>
                  <a:pt x="73" y="236"/>
                </a:cubicBezTo>
                <a:cubicBezTo>
                  <a:pt x="73" y="236"/>
                  <a:pt x="73" y="236"/>
                  <a:pt x="73" y="236"/>
                </a:cubicBezTo>
                <a:cubicBezTo>
                  <a:pt x="73" y="236"/>
                  <a:pt x="73" y="236"/>
                  <a:pt x="73" y="236"/>
                </a:cubicBezTo>
                <a:cubicBezTo>
                  <a:pt x="73" y="236"/>
                  <a:pt x="73" y="236"/>
                  <a:pt x="73" y="236"/>
                </a:cubicBezTo>
                <a:cubicBezTo>
                  <a:pt x="74" y="236"/>
                  <a:pt x="74" y="236"/>
                  <a:pt x="74" y="236"/>
                </a:cubicBezTo>
                <a:cubicBezTo>
                  <a:pt x="74" y="236"/>
                  <a:pt x="74" y="236"/>
                  <a:pt x="74" y="236"/>
                </a:cubicBezTo>
                <a:cubicBezTo>
                  <a:pt x="75" y="235"/>
                  <a:pt x="75" y="234"/>
                  <a:pt x="75" y="233"/>
                </a:cubicBezTo>
                <a:cubicBezTo>
                  <a:pt x="75" y="232"/>
                  <a:pt x="74" y="230"/>
                  <a:pt x="74" y="230"/>
                </a:cubicBezTo>
                <a:cubicBezTo>
                  <a:pt x="74" y="229"/>
                  <a:pt x="74" y="229"/>
                  <a:pt x="74" y="229"/>
                </a:cubicBezTo>
                <a:cubicBezTo>
                  <a:pt x="73" y="229"/>
                  <a:pt x="73" y="229"/>
                  <a:pt x="73" y="229"/>
                </a:cubicBezTo>
                <a:cubicBezTo>
                  <a:pt x="72" y="229"/>
                  <a:pt x="72" y="229"/>
                  <a:pt x="72" y="229"/>
                </a:cubicBezTo>
                <a:cubicBezTo>
                  <a:pt x="72" y="231"/>
                  <a:pt x="72" y="231"/>
                  <a:pt x="72" y="231"/>
                </a:cubicBezTo>
                <a:cubicBezTo>
                  <a:pt x="73" y="232"/>
                  <a:pt x="73" y="232"/>
                  <a:pt x="73" y="232"/>
                </a:cubicBezTo>
                <a:cubicBezTo>
                  <a:pt x="78" y="225"/>
                  <a:pt x="78" y="225"/>
                  <a:pt x="78" y="225"/>
                </a:cubicBezTo>
                <a:cubicBezTo>
                  <a:pt x="77" y="224"/>
                  <a:pt x="77" y="224"/>
                  <a:pt x="77" y="224"/>
                </a:cubicBezTo>
                <a:cubicBezTo>
                  <a:pt x="77" y="226"/>
                  <a:pt x="77" y="226"/>
                  <a:pt x="77" y="226"/>
                </a:cubicBezTo>
                <a:cubicBezTo>
                  <a:pt x="77" y="226"/>
                  <a:pt x="78" y="226"/>
                  <a:pt x="79" y="226"/>
                </a:cubicBezTo>
                <a:cubicBezTo>
                  <a:pt x="80" y="225"/>
                  <a:pt x="81" y="225"/>
                  <a:pt x="82" y="224"/>
                </a:cubicBezTo>
                <a:cubicBezTo>
                  <a:pt x="83" y="223"/>
                  <a:pt x="83" y="223"/>
                  <a:pt x="83" y="222"/>
                </a:cubicBezTo>
                <a:cubicBezTo>
                  <a:pt x="83" y="222"/>
                  <a:pt x="83" y="221"/>
                  <a:pt x="83" y="221"/>
                </a:cubicBezTo>
                <a:cubicBezTo>
                  <a:pt x="83" y="218"/>
                  <a:pt x="83" y="216"/>
                  <a:pt x="83" y="216"/>
                </a:cubicBezTo>
                <a:cubicBezTo>
                  <a:pt x="82" y="214"/>
                  <a:pt x="82" y="214"/>
                  <a:pt x="82" y="214"/>
                </a:cubicBezTo>
                <a:cubicBezTo>
                  <a:pt x="80" y="215"/>
                  <a:pt x="80" y="215"/>
                  <a:pt x="80" y="215"/>
                </a:cubicBezTo>
                <a:cubicBezTo>
                  <a:pt x="78" y="216"/>
                  <a:pt x="78" y="216"/>
                  <a:pt x="78" y="216"/>
                </a:cubicBezTo>
                <a:cubicBezTo>
                  <a:pt x="79" y="219"/>
                  <a:pt x="79" y="219"/>
                  <a:pt x="79" y="219"/>
                </a:cubicBezTo>
                <a:cubicBezTo>
                  <a:pt x="82" y="217"/>
                  <a:pt x="82" y="217"/>
                  <a:pt x="82" y="217"/>
                </a:cubicBezTo>
                <a:cubicBezTo>
                  <a:pt x="83" y="217"/>
                  <a:pt x="83" y="217"/>
                  <a:pt x="83" y="217"/>
                </a:cubicBezTo>
                <a:cubicBezTo>
                  <a:pt x="82" y="215"/>
                  <a:pt x="82" y="215"/>
                  <a:pt x="82" y="215"/>
                </a:cubicBezTo>
                <a:cubicBezTo>
                  <a:pt x="82" y="215"/>
                  <a:pt x="82" y="214"/>
                  <a:pt x="81" y="213"/>
                </a:cubicBezTo>
                <a:cubicBezTo>
                  <a:pt x="81" y="212"/>
                  <a:pt x="81" y="211"/>
                  <a:pt x="80" y="210"/>
                </a:cubicBezTo>
                <a:cubicBezTo>
                  <a:pt x="80" y="210"/>
                  <a:pt x="80" y="210"/>
                  <a:pt x="80" y="210"/>
                </a:cubicBezTo>
                <a:cubicBezTo>
                  <a:pt x="80" y="209"/>
                  <a:pt x="80" y="209"/>
                  <a:pt x="80" y="209"/>
                </a:cubicBezTo>
                <a:cubicBezTo>
                  <a:pt x="80" y="209"/>
                  <a:pt x="80" y="209"/>
                  <a:pt x="80" y="209"/>
                </a:cubicBezTo>
                <a:cubicBezTo>
                  <a:pt x="80" y="209"/>
                  <a:pt x="80" y="209"/>
                  <a:pt x="80" y="209"/>
                </a:cubicBezTo>
                <a:cubicBezTo>
                  <a:pt x="80" y="209"/>
                  <a:pt x="80" y="209"/>
                  <a:pt x="80" y="209"/>
                </a:cubicBezTo>
                <a:cubicBezTo>
                  <a:pt x="80" y="209"/>
                  <a:pt x="80" y="209"/>
                  <a:pt x="80" y="209"/>
                </a:cubicBezTo>
                <a:cubicBezTo>
                  <a:pt x="80" y="209"/>
                  <a:pt x="80" y="209"/>
                  <a:pt x="80" y="209"/>
                </a:cubicBezTo>
                <a:cubicBezTo>
                  <a:pt x="80" y="209"/>
                  <a:pt x="80" y="209"/>
                  <a:pt x="80" y="209"/>
                </a:cubicBezTo>
                <a:cubicBezTo>
                  <a:pt x="80" y="208"/>
                  <a:pt x="81" y="206"/>
                  <a:pt x="81" y="204"/>
                </a:cubicBezTo>
                <a:cubicBezTo>
                  <a:pt x="81" y="204"/>
                  <a:pt x="82" y="203"/>
                  <a:pt x="82" y="203"/>
                </a:cubicBezTo>
                <a:cubicBezTo>
                  <a:pt x="82" y="202"/>
                  <a:pt x="82" y="202"/>
                  <a:pt x="82" y="202"/>
                </a:cubicBezTo>
                <a:cubicBezTo>
                  <a:pt x="82" y="202"/>
                  <a:pt x="82" y="202"/>
                  <a:pt x="82" y="202"/>
                </a:cubicBezTo>
                <a:cubicBezTo>
                  <a:pt x="83" y="202"/>
                  <a:pt x="83" y="202"/>
                  <a:pt x="83" y="202"/>
                </a:cubicBezTo>
                <a:cubicBezTo>
                  <a:pt x="83" y="201"/>
                  <a:pt x="83" y="201"/>
                  <a:pt x="83" y="201"/>
                </a:cubicBezTo>
                <a:cubicBezTo>
                  <a:pt x="81" y="197"/>
                  <a:pt x="81" y="197"/>
                  <a:pt x="81" y="197"/>
                </a:cubicBezTo>
                <a:cubicBezTo>
                  <a:pt x="81" y="196"/>
                  <a:pt x="81" y="196"/>
                  <a:pt x="81" y="196"/>
                </a:cubicBezTo>
                <a:cubicBezTo>
                  <a:pt x="80" y="196"/>
                  <a:pt x="80" y="196"/>
                  <a:pt x="80" y="196"/>
                </a:cubicBezTo>
                <a:cubicBezTo>
                  <a:pt x="80" y="196"/>
                  <a:pt x="79" y="196"/>
                  <a:pt x="78" y="196"/>
                </a:cubicBezTo>
                <a:cubicBezTo>
                  <a:pt x="77" y="196"/>
                  <a:pt x="76" y="196"/>
                  <a:pt x="75" y="196"/>
                </a:cubicBezTo>
                <a:cubicBezTo>
                  <a:pt x="74" y="196"/>
                  <a:pt x="74" y="196"/>
                  <a:pt x="74" y="196"/>
                </a:cubicBezTo>
                <a:cubicBezTo>
                  <a:pt x="74" y="196"/>
                  <a:pt x="74" y="196"/>
                  <a:pt x="74" y="196"/>
                </a:cubicBezTo>
                <a:cubicBezTo>
                  <a:pt x="74" y="196"/>
                  <a:pt x="74" y="196"/>
                  <a:pt x="74" y="196"/>
                </a:cubicBezTo>
                <a:cubicBezTo>
                  <a:pt x="74" y="196"/>
                  <a:pt x="74" y="196"/>
                  <a:pt x="74" y="196"/>
                </a:cubicBezTo>
                <a:cubicBezTo>
                  <a:pt x="74" y="196"/>
                  <a:pt x="74" y="196"/>
                  <a:pt x="74" y="196"/>
                </a:cubicBezTo>
                <a:cubicBezTo>
                  <a:pt x="74" y="196"/>
                  <a:pt x="74" y="196"/>
                  <a:pt x="74" y="196"/>
                </a:cubicBezTo>
                <a:cubicBezTo>
                  <a:pt x="74" y="197"/>
                  <a:pt x="74" y="197"/>
                  <a:pt x="74" y="197"/>
                </a:cubicBezTo>
                <a:cubicBezTo>
                  <a:pt x="74" y="197"/>
                  <a:pt x="74" y="197"/>
                  <a:pt x="74" y="197"/>
                </a:cubicBezTo>
                <a:cubicBezTo>
                  <a:pt x="74" y="196"/>
                  <a:pt x="74" y="196"/>
                  <a:pt x="74" y="196"/>
                </a:cubicBezTo>
                <a:cubicBezTo>
                  <a:pt x="74" y="197"/>
                  <a:pt x="74" y="197"/>
                  <a:pt x="74" y="197"/>
                </a:cubicBezTo>
                <a:cubicBezTo>
                  <a:pt x="74" y="197"/>
                  <a:pt x="74" y="197"/>
                  <a:pt x="74" y="197"/>
                </a:cubicBezTo>
                <a:cubicBezTo>
                  <a:pt x="73" y="197"/>
                  <a:pt x="73" y="197"/>
                  <a:pt x="73" y="197"/>
                </a:cubicBezTo>
                <a:cubicBezTo>
                  <a:pt x="75" y="197"/>
                  <a:pt x="75" y="197"/>
                  <a:pt x="75" y="197"/>
                </a:cubicBezTo>
                <a:cubicBezTo>
                  <a:pt x="74" y="197"/>
                  <a:pt x="74" y="197"/>
                  <a:pt x="74" y="197"/>
                </a:cubicBezTo>
                <a:cubicBezTo>
                  <a:pt x="73" y="197"/>
                  <a:pt x="73" y="197"/>
                  <a:pt x="73" y="197"/>
                </a:cubicBezTo>
                <a:cubicBezTo>
                  <a:pt x="75" y="197"/>
                  <a:pt x="75" y="197"/>
                  <a:pt x="75" y="197"/>
                </a:cubicBezTo>
                <a:cubicBezTo>
                  <a:pt x="73" y="197"/>
                  <a:pt x="73" y="197"/>
                  <a:pt x="73" y="197"/>
                </a:cubicBezTo>
                <a:cubicBezTo>
                  <a:pt x="74" y="198"/>
                  <a:pt x="74" y="198"/>
                  <a:pt x="74" y="198"/>
                </a:cubicBezTo>
                <a:cubicBezTo>
                  <a:pt x="74" y="198"/>
                  <a:pt x="75" y="198"/>
                  <a:pt x="75" y="198"/>
                </a:cubicBezTo>
                <a:cubicBezTo>
                  <a:pt x="77" y="197"/>
                  <a:pt x="78" y="197"/>
                  <a:pt x="79" y="196"/>
                </a:cubicBezTo>
                <a:cubicBezTo>
                  <a:pt x="81" y="196"/>
                  <a:pt x="81" y="196"/>
                  <a:pt x="81" y="196"/>
                </a:cubicBezTo>
                <a:cubicBezTo>
                  <a:pt x="82" y="196"/>
                  <a:pt x="82" y="196"/>
                  <a:pt x="82" y="196"/>
                </a:cubicBezTo>
                <a:cubicBezTo>
                  <a:pt x="82" y="196"/>
                  <a:pt x="82" y="196"/>
                  <a:pt x="82" y="196"/>
                </a:cubicBezTo>
                <a:cubicBezTo>
                  <a:pt x="93" y="188"/>
                  <a:pt x="93" y="188"/>
                  <a:pt x="93" y="188"/>
                </a:cubicBezTo>
                <a:cubicBezTo>
                  <a:pt x="96" y="185"/>
                  <a:pt x="96" y="185"/>
                  <a:pt x="96" y="185"/>
                </a:cubicBezTo>
                <a:cubicBezTo>
                  <a:pt x="92" y="185"/>
                  <a:pt x="92" y="185"/>
                  <a:pt x="92" y="185"/>
                </a:cubicBezTo>
                <a:cubicBezTo>
                  <a:pt x="87" y="185"/>
                  <a:pt x="87" y="185"/>
                  <a:pt x="87" y="185"/>
                </a:cubicBezTo>
                <a:cubicBezTo>
                  <a:pt x="87" y="186"/>
                  <a:pt x="87" y="186"/>
                  <a:pt x="87" y="186"/>
                </a:cubicBezTo>
                <a:cubicBezTo>
                  <a:pt x="88" y="186"/>
                  <a:pt x="88" y="186"/>
                  <a:pt x="88" y="186"/>
                </a:cubicBezTo>
                <a:cubicBezTo>
                  <a:pt x="88" y="186"/>
                  <a:pt x="87" y="184"/>
                  <a:pt x="85" y="183"/>
                </a:cubicBezTo>
                <a:cubicBezTo>
                  <a:pt x="85" y="182"/>
                  <a:pt x="84" y="181"/>
                  <a:pt x="84" y="181"/>
                </a:cubicBezTo>
                <a:cubicBezTo>
                  <a:pt x="83" y="180"/>
                  <a:pt x="83" y="180"/>
                  <a:pt x="83" y="180"/>
                </a:cubicBezTo>
                <a:cubicBezTo>
                  <a:pt x="82" y="180"/>
                  <a:pt x="82" y="180"/>
                  <a:pt x="81" y="180"/>
                </a:cubicBezTo>
                <a:cubicBezTo>
                  <a:pt x="81" y="181"/>
                  <a:pt x="81" y="181"/>
                  <a:pt x="81" y="181"/>
                </a:cubicBezTo>
                <a:cubicBezTo>
                  <a:pt x="82" y="180"/>
                  <a:pt x="82" y="180"/>
                  <a:pt x="82" y="180"/>
                </a:cubicBezTo>
                <a:cubicBezTo>
                  <a:pt x="78" y="178"/>
                  <a:pt x="78" y="178"/>
                  <a:pt x="78" y="178"/>
                </a:cubicBezTo>
                <a:cubicBezTo>
                  <a:pt x="77" y="180"/>
                  <a:pt x="77" y="180"/>
                  <a:pt x="77" y="180"/>
                </a:cubicBezTo>
                <a:cubicBezTo>
                  <a:pt x="78" y="181"/>
                  <a:pt x="78" y="181"/>
                  <a:pt x="78" y="181"/>
                </a:cubicBezTo>
                <a:cubicBezTo>
                  <a:pt x="78" y="180"/>
                  <a:pt x="78" y="180"/>
                  <a:pt x="78" y="180"/>
                </a:cubicBezTo>
                <a:cubicBezTo>
                  <a:pt x="78" y="181"/>
                  <a:pt x="78" y="181"/>
                  <a:pt x="78" y="181"/>
                </a:cubicBezTo>
                <a:cubicBezTo>
                  <a:pt x="78" y="181"/>
                  <a:pt x="78" y="181"/>
                  <a:pt x="78" y="181"/>
                </a:cubicBezTo>
                <a:cubicBezTo>
                  <a:pt x="78" y="180"/>
                  <a:pt x="78" y="180"/>
                  <a:pt x="78" y="180"/>
                </a:cubicBezTo>
                <a:cubicBezTo>
                  <a:pt x="78" y="181"/>
                  <a:pt x="78" y="181"/>
                  <a:pt x="78" y="181"/>
                </a:cubicBezTo>
                <a:cubicBezTo>
                  <a:pt x="78" y="181"/>
                  <a:pt x="78" y="181"/>
                  <a:pt x="79" y="180"/>
                </a:cubicBezTo>
                <a:cubicBezTo>
                  <a:pt x="79" y="180"/>
                  <a:pt x="80" y="180"/>
                  <a:pt x="81" y="180"/>
                </a:cubicBezTo>
                <a:cubicBezTo>
                  <a:pt x="81" y="179"/>
                  <a:pt x="81" y="179"/>
                  <a:pt x="81" y="179"/>
                </a:cubicBezTo>
                <a:cubicBezTo>
                  <a:pt x="81" y="180"/>
                  <a:pt x="81" y="180"/>
                  <a:pt x="81" y="180"/>
                </a:cubicBezTo>
                <a:cubicBezTo>
                  <a:pt x="81" y="180"/>
                  <a:pt x="81" y="180"/>
                  <a:pt x="81" y="180"/>
                </a:cubicBezTo>
                <a:cubicBezTo>
                  <a:pt x="81" y="179"/>
                  <a:pt x="81" y="179"/>
                  <a:pt x="81" y="179"/>
                </a:cubicBezTo>
                <a:cubicBezTo>
                  <a:pt x="81" y="180"/>
                  <a:pt x="81" y="180"/>
                  <a:pt x="81" y="180"/>
                </a:cubicBezTo>
                <a:cubicBezTo>
                  <a:pt x="81" y="180"/>
                  <a:pt x="82" y="180"/>
                  <a:pt x="82" y="180"/>
                </a:cubicBezTo>
                <a:cubicBezTo>
                  <a:pt x="84" y="181"/>
                  <a:pt x="88" y="183"/>
                  <a:pt x="91" y="183"/>
                </a:cubicBezTo>
                <a:cubicBezTo>
                  <a:pt x="92" y="183"/>
                  <a:pt x="93" y="183"/>
                  <a:pt x="94" y="182"/>
                </a:cubicBezTo>
                <a:cubicBezTo>
                  <a:pt x="96" y="182"/>
                  <a:pt x="98" y="180"/>
                  <a:pt x="99" y="178"/>
                </a:cubicBezTo>
                <a:cubicBezTo>
                  <a:pt x="101" y="176"/>
                  <a:pt x="101" y="175"/>
                  <a:pt x="101" y="175"/>
                </a:cubicBezTo>
                <a:cubicBezTo>
                  <a:pt x="102" y="175"/>
                  <a:pt x="102" y="175"/>
                  <a:pt x="102" y="175"/>
                </a:cubicBezTo>
                <a:cubicBezTo>
                  <a:pt x="102" y="174"/>
                  <a:pt x="102" y="174"/>
                  <a:pt x="102" y="174"/>
                </a:cubicBezTo>
                <a:cubicBezTo>
                  <a:pt x="102" y="170"/>
                  <a:pt x="102" y="170"/>
                  <a:pt x="102" y="170"/>
                </a:cubicBezTo>
                <a:cubicBezTo>
                  <a:pt x="102" y="169"/>
                  <a:pt x="101" y="169"/>
                  <a:pt x="101" y="169"/>
                </a:cubicBezTo>
                <a:cubicBezTo>
                  <a:pt x="100" y="168"/>
                  <a:pt x="99" y="168"/>
                  <a:pt x="99" y="167"/>
                </a:cubicBezTo>
                <a:cubicBezTo>
                  <a:pt x="96" y="166"/>
                  <a:pt x="92" y="165"/>
                  <a:pt x="92" y="165"/>
                </a:cubicBezTo>
                <a:cubicBezTo>
                  <a:pt x="92" y="166"/>
                  <a:pt x="92" y="166"/>
                  <a:pt x="92"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6"/>
                  <a:pt x="93" y="166"/>
                  <a:pt x="93" y="166"/>
                </a:cubicBezTo>
                <a:cubicBezTo>
                  <a:pt x="93" y="167"/>
                  <a:pt x="93" y="167"/>
                  <a:pt x="93" y="167"/>
                </a:cubicBezTo>
                <a:cubicBezTo>
                  <a:pt x="93" y="166"/>
                  <a:pt x="93" y="166"/>
                  <a:pt x="93" y="166"/>
                </a:cubicBezTo>
                <a:cubicBezTo>
                  <a:pt x="93" y="166"/>
                  <a:pt x="93" y="166"/>
                  <a:pt x="93" y="166"/>
                </a:cubicBezTo>
                <a:cubicBezTo>
                  <a:pt x="93" y="167"/>
                  <a:pt x="93" y="167"/>
                  <a:pt x="93" y="167"/>
                </a:cubicBezTo>
                <a:cubicBezTo>
                  <a:pt x="93" y="166"/>
                  <a:pt x="93" y="166"/>
                  <a:pt x="93" y="166"/>
                </a:cubicBezTo>
                <a:cubicBezTo>
                  <a:pt x="93" y="167"/>
                  <a:pt x="93" y="167"/>
                  <a:pt x="93" y="167"/>
                </a:cubicBezTo>
                <a:cubicBezTo>
                  <a:pt x="93" y="167"/>
                  <a:pt x="93" y="167"/>
                  <a:pt x="93" y="167"/>
                </a:cubicBezTo>
                <a:cubicBezTo>
                  <a:pt x="93" y="166"/>
                  <a:pt x="93" y="166"/>
                  <a:pt x="93" y="166"/>
                </a:cubicBezTo>
                <a:cubicBezTo>
                  <a:pt x="93" y="167"/>
                  <a:pt x="93" y="167"/>
                  <a:pt x="93" y="167"/>
                </a:cubicBezTo>
                <a:cubicBezTo>
                  <a:pt x="93" y="167"/>
                  <a:pt x="93" y="167"/>
                  <a:pt x="93" y="167"/>
                </a:cubicBezTo>
                <a:cubicBezTo>
                  <a:pt x="93" y="167"/>
                  <a:pt x="94" y="167"/>
                  <a:pt x="94" y="167"/>
                </a:cubicBezTo>
                <a:cubicBezTo>
                  <a:pt x="95" y="167"/>
                  <a:pt x="95" y="167"/>
                  <a:pt x="95" y="167"/>
                </a:cubicBezTo>
                <a:cubicBezTo>
                  <a:pt x="95" y="167"/>
                  <a:pt x="95" y="167"/>
                  <a:pt x="95" y="167"/>
                </a:cubicBezTo>
                <a:cubicBezTo>
                  <a:pt x="95" y="167"/>
                  <a:pt x="95" y="167"/>
                  <a:pt x="95" y="167"/>
                </a:cubicBezTo>
                <a:cubicBezTo>
                  <a:pt x="96" y="168"/>
                  <a:pt x="96" y="168"/>
                  <a:pt x="96" y="168"/>
                </a:cubicBezTo>
                <a:cubicBezTo>
                  <a:pt x="97" y="167"/>
                  <a:pt x="97" y="167"/>
                  <a:pt x="97" y="167"/>
                </a:cubicBezTo>
                <a:cubicBezTo>
                  <a:pt x="101" y="165"/>
                  <a:pt x="101" y="165"/>
                  <a:pt x="101" y="165"/>
                </a:cubicBezTo>
                <a:cubicBezTo>
                  <a:pt x="100" y="164"/>
                  <a:pt x="100" y="164"/>
                  <a:pt x="100" y="164"/>
                </a:cubicBezTo>
                <a:cubicBezTo>
                  <a:pt x="100" y="165"/>
                  <a:pt x="100" y="165"/>
                  <a:pt x="100" y="165"/>
                </a:cubicBezTo>
                <a:cubicBezTo>
                  <a:pt x="105" y="165"/>
                  <a:pt x="105" y="165"/>
                  <a:pt x="105" y="165"/>
                </a:cubicBezTo>
                <a:cubicBezTo>
                  <a:pt x="105" y="164"/>
                  <a:pt x="105" y="164"/>
                  <a:pt x="105" y="164"/>
                </a:cubicBezTo>
                <a:cubicBezTo>
                  <a:pt x="104" y="164"/>
                  <a:pt x="104" y="164"/>
                  <a:pt x="104" y="164"/>
                </a:cubicBezTo>
                <a:cubicBezTo>
                  <a:pt x="107" y="168"/>
                  <a:pt x="107" y="168"/>
                  <a:pt x="107" y="168"/>
                </a:cubicBezTo>
                <a:cubicBezTo>
                  <a:pt x="107" y="169"/>
                  <a:pt x="107" y="169"/>
                  <a:pt x="107" y="169"/>
                </a:cubicBezTo>
                <a:cubicBezTo>
                  <a:pt x="108" y="169"/>
                  <a:pt x="108" y="169"/>
                  <a:pt x="108" y="169"/>
                </a:cubicBezTo>
                <a:cubicBezTo>
                  <a:pt x="110" y="169"/>
                  <a:pt x="110" y="169"/>
                  <a:pt x="110" y="169"/>
                </a:cubicBezTo>
                <a:cubicBezTo>
                  <a:pt x="111" y="169"/>
                  <a:pt x="111" y="169"/>
                  <a:pt x="111" y="169"/>
                </a:cubicBezTo>
                <a:cubicBezTo>
                  <a:pt x="111" y="168"/>
                  <a:pt x="111" y="168"/>
                  <a:pt x="111" y="168"/>
                </a:cubicBezTo>
                <a:cubicBezTo>
                  <a:pt x="111" y="168"/>
                  <a:pt x="111" y="167"/>
                  <a:pt x="112" y="165"/>
                </a:cubicBezTo>
                <a:cubicBezTo>
                  <a:pt x="112" y="164"/>
                  <a:pt x="112" y="163"/>
                  <a:pt x="112" y="163"/>
                </a:cubicBezTo>
                <a:cubicBezTo>
                  <a:pt x="112" y="162"/>
                  <a:pt x="112" y="161"/>
                  <a:pt x="112" y="161"/>
                </a:cubicBezTo>
                <a:cubicBezTo>
                  <a:pt x="111" y="161"/>
                  <a:pt x="111" y="161"/>
                  <a:pt x="111" y="161"/>
                </a:cubicBezTo>
                <a:cubicBezTo>
                  <a:pt x="112" y="162"/>
                  <a:pt x="112" y="162"/>
                  <a:pt x="112" y="162"/>
                </a:cubicBezTo>
                <a:cubicBezTo>
                  <a:pt x="113" y="161"/>
                  <a:pt x="115" y="159"/>
                  <a:pt x="115" y="159"/>
                </a:cubicBezTo>
                <a:cubicBezTo>
                  <a:pt x="115" y="159"/>
                  <a:pt x="115" y="159"/>
                  <a:pt x="115" y="159"/>
                </a:cubicBezTo>
                <a:cubicBezTo>
                  <a:pt x="115" y="158"/>
                  <a:pt x="115" y="158"/>
                  <a:pt x="115" y="158"/>
                </a:cubicBezTo>
                <a:cubicBezTo>
                  <a:pt x="115" y="150"/>
                  <a:pt x="115" y="150"/>
                  <a:pt x="115" y="150"/>
                </a:cubicBezTo>
                <a:cubicBezTo>
                  <a:pt x="115" y="149"/>
                  <a:pt x="115" y="149"/>
                  <a:pt x="115" y="148"/>
                </a:cubicBezTo>
                <a:cubicBezTo>
                  <a:pt x="114" y="146"/>
                  <a:pt x="114" y="145"/>
                  <a:pt x="113" y="143"/>
                </a:cubicBezTo>
                <a:cubicBezTo>
                  <a:pt x="113" y="143"/>
                  <a:pt x="113" y="142"/>
                  <a:pt x="113" y="141"/>
                </a:cubicBezTo>
                <a:cubicBezTo>
                  <a:pt x="112" y="141"/>
                  <a:pt x="112" y="141"/>
                  <a:pt x="112" y="141"/>
                </a:cubicBezTo>
                <a:cubicBezTo>
                  <a:pt x="112" y="141"/>
                  <a:pt x="112" y="141"/>
                  <a:pt x="112" y="141"/>
                </a:cubicBezTo>
                <a:cubicBezTo>
                  <a:pt x="112" y="141"/>
                  <a:pt x="112" y="141"/>
                  <a:pt x="112" y="141"/>
                </a:cubicBezTo>
                <a:cubicBezTo>
                  <a:pt x="112" y="141"/>
                  <a:pt x="112" y="141"/>
                  <a:pt x="112" y="141"/>
                </a:cubicBezTo>
                <a:cubicBezTo>
                  <a:pt x="112" y="141"/>
                  <a:pt x="112" y="141"/>
                  <a:pt x="112" y="141"/>
                </a:cubicBezTo>
                <a:cubicBezTo>
                  <a:pt x="112" y="141"/>
                  <a:pt x="112" y="141"/>
                  <a:pt x="112" y="141"/>
                </a:cubicBezTo>
                <a:cubicBezTo>
                  <a:pt x="112" y="141"/>
                  <a:pt x="112" y="141"/>
                  <a:pt x="112" y="141"/>
                </a:cubicBezTo>
                <a:cubicBezTo>
                  <a:pt x="112" y="141"/>
                  <a:pt x="112" y="141"/>
                  <a:pt x="112" y="141"/>
                </a:cubicBezTo>
                <a:cubicBezTo>
                  <a:pt x="111" y="141"/>
                  <a:pt x="111" y="141"/>
                  <a:pt x="111" y="141"/>
                </a:cubicBezTo>
                <a:cubicBezTo>
                  <a:pt x="112" y="141"/>
                  <a:pt x="112" y="141"/>
                  <a:pt x="112" y="141"/>
                </a:cubicBezTo>
                <a:cubicBezTo>
                  <a:pt x="112" y="141"/>
                  <a:pt x="112" y="141"/>
                  <a:pt x="112" y="141"/>
                </a:cubicBezTo>
                <a:cubicBezTo>
                  <a:pt x="111" y="141"/>
                  <a:pt x="111" y="141"/>
                  <a:pt x="111" y="141"/>
                </a:cubicBezTo>
                <a:cubicBezTo>
                  <a:pt x="112" y="141"/>
                  <a:pt x="112" y="141"/>
                  <a:pt x="112" y="141"/>
                </a:cubicBezTo>
                <a:cubicBezTo>
                  <a:pt x="112" y="141"/>
                  <a:pt x="112" y="141"/>
                  <a:pt x="112" y="141"/>
                </a:cubicBezTo>
                <a:cubicBezTo>
                  <a:pt x="112" y="141"/>
                  <a:pt x="113" y="140"/>
                  <a:pt x="114" y="139"/>
                </a:cubicBezTo>
                <a:cubicBezTo>
                  <a:pt x="115" y="137"/>
                  <a:pt x="117" y="135"/>
                  <a:pt x="118" y="134"/>
                </a:cubicBezTo>
                <a:cubicBezTo>
                  <a:pt x="119" y="133"/>
                  <a:pt x="120" y="132"/>
                  <a:pt x="121" y="132"/>
                </a:cubicBezTo>
                <a:cubicBezTo>
                  <a:pt x="121" y="131"/>
                  <a:pt x="121" y="131"/>
                  <a:pt x="121" y="131"/>
                </a:cubicBezTo>
                <a:cubicBezTo>
                  <a:pt x="122" y="131"/>
                  <a:pt x="122" y="131"/>
                  <a:pt x="122" y="131"/>
                </a:cubicBezTo>
                <a:cubicBezTo>
                  <a:pt x="122" y="131"/>
                  <a:pt x="122" y="131"/>
                  <a:pt x="122" y="131"/>
                </a:cubicBezTo>
                <a:cubicBezTo>
                  <a:pt x="122" y="131"/>
                  <a:pt x="122" y="131"/>
                  <a:pt x="122" y="131"/>
                </a:cubicBezTo>
                <a:cubicBezTo>
                  <a:pt x="122" y="131"/>
                  <a:pt x="122" y="131"/>
                  <a:pt x="122" y="131"/>
                </a:cubicBezTo>
                <a:cubicBezTo>
                  <a:pt x="122" y="131"/>
                  <a:pt x="122" y="131"/>
                  <a:pt x="122" y="131"/>
                </a:cubicBezTo>
                <a:cubicBezTo>
                  <a:pt x="122" y="131"/>
                  <a:pt x="122" y="131"/>
                  <a:pt x="122" y="131"/>
                </a:cubicBezTo>
                <a:cubicBezTo>
                  <a:pt x="122" y="131"/>
                  <a:pt x="122" y="131"/>
                  <a:pt x="122" y="131"/>
                </a:cubicBezTo>
                <a:cubicBezTo>
                  <a:pt x="122" y="131"/>
                  <a:pt x="122" y="131"/>
                  <a:pt x="122" y="131"/>
                </a:cubicBezTo>
                <a:cubicBezTo>
                  <a:pt x="121" y="131"/>
                  <a:pt x="121" y="131"/>
                  <a:pt x="121" y="131"/>
                </a:cubicBezTo>
                <a:cubicBezTo>
                  <a:pt x="122" y="131"/>
                  <a:pt x="122" y="131"/>
                  <a:pt x="122" y="131"/>
                </a:cubicBezTo>
                <a:cubicBezTo>
                  <a:pt x="122" y="131"/>
                  <a:pt x="122" y="131"/>
                  <a:pt x="122" y="131"/>
                </a:cubicBezTo>
                <a:cubicBezTo>
                  <a:pt x="121" y="131"/>
                  <a:pt x="121" y="131"/>
                  <a:pt x="121" y="131"/>
                </a:cubicBezTo>
                <a:cubicBezTo>
                  <a:pt x="122" y="131"/>
                  <a:pt x="122" y="131"/>
                  <a:pt x="122" y="131"/>
                </a:cubicBezTo>
                <a:cubicBezTo>
                  <a:pt x="121" y="131"/>
                  <a:pt x="121" y="131"/>
                  <a:pt x="121" y="131"/>
                </a:cubicBezTo>
                <a:cubicBezTo>
                  <a:pt x="121" y="131"/>
                  <a:pt x="121" y="131"/>
                  <a:pt x="121" y="131"/>
                </a:cubicBezTo>
                <a:cubicBezTo>
                  <a:pt x="122" y="131"/>
                  <a:pt x="122" y="131"/>
                  <a:pt x="122" y="131"/>
                </a:cubicBezTo>
                <a:cubicBezTo>
                  <a:pt x="121" y="131"/>
                  <a:pt x="121" y="131"/>
                  <a:pt x="121" y="131"/>
                </a:cubicBezTo>
                <a:cubicBezTo>
                  <a:pt x="121" y="131"/>
                  <a:pt x="121" y="131"/>
                  <a:pt x="121" y="131"/>
                </a:cubicBezTo>
                <a:cubicBezTo>
                  <a:pt x="122" y="132"/>
                  <a:pt x="122" y="132"/>
                  <a:pt x="122" y="132"/>
                </a:cubicBezTo>
                <a:cubicBezTo>
                  <a:pt x="122" y="132"/>
                  <a:pt x="122" y="132"/>
                  <a:pt x="122" y="132"/>
                </a:cubicBezTo>
                <a:cubicBezTo>
                  <a:pt x="122" y="133"/>
                  <a:pt x="122" y="133"/>
                  <a:pt x="122" y="133"/>
                </a:cubicBezTo>
                <a:cubicBezTo>
                  <a:pt x="123" y="133"/>
                  <a:pt x="123" y="133"/>
                  <a:pt x="123" y="133"/>
                </a:cubicBezTo>
                <a:cubicBezTo>
                  <a:pt x="122" y="132"/>
                  <a:pt x="122" y="132"/>
                  <a:pt x="122" y="132"/>
                </a:cubicBezTo>
                <a:cubicBezTo>
                  <a:pt x="118" y="137"/>
                  <a:pt x="118" y="137"/>
                  <a:pt x="118" y="137"/>
                </a:cubicBezTo>
                <a:cubicBezTo>
                  <a:pt x="118" y="137"/>
                  <a:pt x="118" y="137"/>
                  <a:pt x="118" y="137"/>
                </a:cubicBezTo>
                <a:cubicBezTo>
                  <a:pt x="118" y="138"/>
                  <a:pt x="118" y="138"/>
                  <a:pt x="118" y="138"/>
                </a:cubicBezTo>
                <a:cubicBezTo>
                  <a:pt x="118" y="141"/>
                  <a:pt x="118" y="141"/>
                  <a:pt x="118" y="141"/>
                </a:cubicBezTo>
                <a:cubicBezTo>
                  <a:pt x="118" y="143"/>
                  <a:pt x="118" y="143"/>
                  <a:pt x="118" y="143"/>
                </a:cubicBezTo>
                <a:cubicBezTo>
                  <a:pt x="119" y="142"/>
                  <a:pt x="119" y="142"/>
                  <a:pt x="119" y="142"/>
                </a:cubicBezTo>
                <a:cubicBezTo>
                  <a:pt x="119" y="142"/>
                  <a:pt x="120" y="142"/>
                  <a:pt x="122" y="141"/>
                </a:cubicBezTo>
                <a:cubicBezTo>
                  <a:pt x="122" y="141"/>
                  <a:pt x="123" y="141"/>
                  <a:pt x="123" y="141"/>
                </a:cubicBezTo>
                <a:cubicBezTo>
                  <a:pt x="124" y="141"/>
                  <a:pt x="124" y="141"/>
                  <a:pt x="124" y="141"/>
                </a:cubicBezTo>
                <a:cubicBezTo>
                  <a:pt x="124" y="139"/>
                  <a:pt x="124" y="139"/>
                  <a:pt x="124" y="139"/>
                </a:cubicBezTo>
                <a:cubicBezTo>
                  <a:pt x="123" y="140"/>
                  <a:pt x="123" y="140"/>
                  <a:pt x="123" y="140"/>
                </a:cubicBezTo>
                <a:cubicBezTo>
                  <a:pt x="123" y="140"/>
                  <a:pt x="123" y="140"/>
                  <a:pt x="123" y="140"/>
                </a:cubicBezTo>
                <a:cubicBezTo>
                  <a:pt x="123" y="140"/>
                  <a:pt x="123" y="140"/>
                  <a:pt x="123" y="140"/>
                </a:cubicBezTo>
                <a:cubicBezTo>
                  <a:pt x="124" y="141"/>
                  <a:pt x="123" y="141"/>
                  <a:pt x="123" y="142"/>
                </a:cubicBezTo>
                <a:cubicBezTo>
                  <a:pt x="123" y="142"/>
                  <a:pt x="122" y="143"/>
                  <a:pt x="122" y="144"/>
                </a:cubicBezTo>
                <a:cubicBezTo>
                  <a:pt x="123" y="145"/>
                  <a:pt x="123" y="145"/>
                  <a:pt x="123" y="145"/>
                </a:cubicBezTo>
                <a:cubicBezTo>
                  <a:pt x="123" y="143"/>
                  <a:pt x="123" y="143"/>
                  <a:pt x="123" y="143"/>
                </a:cubicBezTo>
                <a:cubicBezTo>
                  <a:pt x="122" y="143"/>
                  <a:pt x="122" y="143"/>
                  <a:pt x="122" y="143"/>
                </a:cubicBezTo>
                <a:cubicBezTo>
                  <a:pt x="122" y="144"/>
                  <a:pt x="122" y="144"/>
                  <a:pt x="122" y="144"/>
                </a:cubicBezTo>
                <a:cubicBezTo>
                  <a:pt x="122" y="144"/>
                  <a:pt x="121" y="144"/>
                  <a:pt x="121" y="145"/>
                </a:cubicBezTo>
                <a:cubicBezTo>
                  <a:pt x="121" y="145"/>
                  <a:pt x="122" y="146"/>
                  <a:pt x="122" y="146"/>
                </a:cubicBezTo>
                <a:cubicBezTo>
                  <a:pt x="122" y="146"/>
                  <a:pt x="122" y="146"/>
                  <a:pt x="122" y="146"/>
                </a:cubicBezTo>
                <a:cubicBezTo>
                  <a:pt x="123" y="147"/>
                  <a:pt x="124" y="147"/>
                  <a:pt x="125" y="147"/>
                </a:cubicBezTo>
                <a:cubicBezTo>
                  <a:pt x="126" y="147"/>
                  <a:pt x="126" y="148"/>
                  <a:pt x="127" y="148"/>
                </a:cubicBezTo>
                <a:cubicBezTo>
                  <a:pt x="128" y="148"/>
                  <a:pt x="128" y="148"/>
                  <a:pt x="128" y="148"/>
                </a:cubicBezTo>
                <a:cubicBezTo>
                  <a:pt x="128" y="147"/>
                  <a:pt x="128" y="147"/>
                  <a:pt x="128" y="147"/>
                </a:cubicBezTo>
                <a:cubicBezTo>
                  <a:pt x="129" y="147"/>
                  <a:pt x="129" y="146"/>
                  <a:pt x="129" y="145"/>
                </a:cubicBezTo>
                <a:cubicBezTo>
                  <a:pt x="129" y="145"/>
                  <a:pt x="129" y="144"/>
                  <a:pt x="129" y="144"/>
                </a:cubicBezTo>
                <a:cubicBezTo>
                  <a:pt x="129" y="141"/>
                  <a:pt x="129" y="139"/>
                  <a:pt x="129" y="139"/>
                </a:cubicBezTo>
                <a:cubicBezTo>
                  <a:pt x="127" y="139"/>
                  <a:pt x="127" y="139"/>
                  <a:pt x="127" y="139"/>
                </a:cubicBezTo>
                <a:cubicBezTo>
                  <a:pt x="129" y="140"/>
                  <a:pt x="129" y="140"/>
                  <a:pt x="129" y="140"/>
                </a:cubicBezTo>
                <a:cubicBezTo>
                  <a:pt x="129" y="140"/>
                  <a:pt x="129" y="140"/>
                  <a:pt x="129" y="140"/>
                </a:cubicBezTo>
                <a:cubicBezTo>
                  <a:pt x="129" y="139"/>
                  <a:pt x="129" y="138"/>
                  <a:pt x="130" y="138"/>
                </a:cubicBezTo>
                <a:cubicBezTo>
                  <a:pt x="130" y="137"/>
                  <a:pt x="130" y="137"/>
                  <a:pt x="130" y="137"/>
                </a:cubicBezTo>
                <a:cubicBezTo>
                  <a:pt x="131" y="137"/>
                  <a:pt x="131" y="137"/>
                  <a:pt x="131" y="137"/>
                </a:cubicBezTo>
                <a:cubicBezTo>
                  <a:pt x="131" y="136"/>
                  <a:pt x="131" y="136"/>
                  <a:pt x="131" y="136"/>
                </a:cubicBezTo>
                <a:cubicBezTo>
                  <a:pt x="131" y="137"/>
                  <a:pt x="131" y="137"/>
                  <a:pt x="131" y="137"/>
                </a:cubicBezTo>
                <a:cubicBezTo>
                  <a:pt x="131" y="137"/>
                  <a:pt x="131" y="137"/>
                  <a:pt x="131" y="137"/>
                </a:cubicBezTo>
                <a:cubicBezTo>
                  <a:pt x="131" y="136"/>
                  <a:pt x="131" y="136"/>
                  <a:pt x="131" y="136"/>
                </a:cubicBezTo>
                <a:cubicBezTo>
                  <a:pt x="131" y="137"/>
                  <a:pt x="131" y="137"/>
                  <a:pt x="131" y="137"/>
                </a:cubicBezTo>
                <a:cubicBezTo>
                  <a:pt x="131" y="137"/>
                  <a:pt x="131" y="137"/>
                  <a:pt x="131" y="137"/>
                </a:cubicBezTo>
                <a:cubicBezTo>
                  <a:pt x="131" y="137"/>
                  <a:pt x="131" y="137"/>
                  <a:pt x="131" y="137"/>
                </a:cubicBezTo>
                <a:cubicBezTo>
                  <a:pt x="132" y="137"/>
                  <a:pt x="132" y="137"/>
                  <a:pt x="132" y="137"/>
                </a:cubicBezTo>
                <a:cubicBezTo>
                  <a:pt x="132" y="137"/>
                  <a:pt x="132" y="137"/>
                  <a:pt x="132" y="137"/>
                </a:cubicBezTo>
                <a:cubicBezTo>
                  <a:pt x="132" y="137"/>
                  <a:pt x="132" y="137"/>
                  <a:pt x="132" y="137"/>
                </a:cubicBezTo>
                <a:cubicBezTo>
                  <a:pt x="132" y="137"/>
                  <a:pt x="132" y="137"/>
                  <a:pt x="132" y="137"/>
                </a:cubicBezTo>
                <a:cubicBezTo>
                  <a:pt x="132" y="137"/>
                  <a:pt x="132" y="137"/>
                  <a:pt x="132" y="137"/>
                </a:cubicBezTo>
                <a:cubicBezTo>
                  <a:pt x="132" y="137"/>
                  <a:pt x="132" y="137"/>
                  <a:pt x="132" y="137"/>
                </a:cubicBezTo>
                <a:cubicBezTo>
                  <a:pt x="132" y="137"/>
                  <a:pt x="132" y="137"/>
                  <a:pt x="132" y="137"/>
                </a:cubicBezTo>
                <a:cubicBezTo>
                  <a:pt x="133" y="137"/>
                  <a:pt x="133" y="137"/>
                  <a:pt x="133" y="137"/>
                </a:cubicBezTo>
                <a:cubicBezTo>
                  <a:pt x="132" y="137"/>
                  <a:pt x="132" y="137"/>
                  <a:pt x="132" y="137"/>
                </a:cubicBezTo>
                <a:cubicBezTo>
                  <a:pt x="132" y="137"/>
                  <a:pt x="132" y="137"/>
                  <a:pt x="132" y="137"/>
                </a:cubicBezTo>
                <a:cubicBezTo>
                  <a:pt x="133" y="137"/>
                  <a:pt x="133" y="137"/>
                  <a:pt x="133" y="137"/>
                </a:cubicBezTo>
                <a:cubicBezTo>
                  <a:pt x="132" y="137"/>
                  <a:pt x="132" y="137"/>
                  <a:pt x="132" y="137"/>
                </a:cubicBezTo>
                <a:cubicBezTo>
                  <a:pt x="133" y="137"/>
                  <a:pt x="133" y="137"/>
                  <a:pt x="133" y="137"/>
                </a:cubicBezTo>
                <a:cubicBezTo>
                  <a:pt x="133" y="136"/>
                  <a:pt x="133" y="136"/>
                  <a:pt x="133" y="136"/>
                </a:cubicBezTo>
                <a:cubicBezTo>
                  <a:pt x="132" y="137"/>
                  <a:pt x="132" y="137"/>
                  <a:pt x="132" y="137"/>
                </a:cubicBezTo>
                <a:cubicBezTo>
                  <a:pt x="133" y="137"/>
                  <a:pt x="133" y="137"/>
                  <a:pt x="133" y="137"/>
                </a:cubicBezTo>
                <a:cubicBezTo>
                  <a:pt x="133" y="136"/>
                  <a:pt x="133" y="136"/>
                  <a:pt x="133" y="136"/>
                </a:cubicBezTo>
                <a:cubicBezTo>
                  <a:pt x="132" y="136"/>
                  <a:pt x="132" y="136"/>
                  <a:pt x="132" y="136"/>
                </a:cubicBezTo>
                <a:cubicBezTo>
                  <a:pt x="131" y="137"/>
                  <a:pt x="131" y="137"/>
                  <a:pt x="131" y="137"/>
                </a:cubicBezTo>
                <a:cubicBezTo>
                  <a:pt x="131" y="138"/>
                  <a:pt x="130" y="139"/>
                  <a:pt x="130" y="140"/>
                </a:cubicBezTo>
                <a:cubicBezTo>
                  <a:pt x="130" y="141"/>
                  <a:pt x="131" y="142"/>
                  <a:pt x="131" y="143"/>
                </a:cubicBezTo>
                <a:cubicBezTo>
                  <a:pt x="132" y="143"/>
                  <a:pt x="132" y="143"/>
                  <a:pt x="132" y="143"/>
                </a:cubicBezTo>
                <a:cubicBezTo>
                  <a:pt x="133" y="143"/>
                  <a:pt x="133" y="143"/>
                  <a:pt x="133" y="143"/>
                </a:cubicBezTo>
                <a:cubicBezTo>
                  <a:pt x="134" y="143"/>
                  <a:pt x="135" y="143"/>
                  <a:pt x="136" y="143"/>
                </a:cubicBezTo>
                <a:cubicBezTo>
                  <a:pt x="137" y="142"/>
                  <a:pt x="137" y="142"/>
                  <a:pt x="137" y="142"/>
                </a:cubicBezTo>
                <a:cubicBezTo>
                  <a:pt x="138" y="142"/>
                  <a:pt x="138" y="142"/>
                  <a:pt x="138" y="142"/>
                </a:cubicBezTo>
                <a:cubicBezTo>
                  <a:pt x="138" y="141"/>
                  <a:pt x="138" y="141"/>
                  <a:pt x="138" y="141"/>
                </a:cubicBezTo>
                <a:cubicBezTo>
                  <a:pt x="138" y="137"/>
                  <a:pt x="138" y="137"/>
                  <a:pt x="138" y="137"/>
                </a:cubicBezTo>
                <a:cubicBezTo>
                  <a:pt x="137" y="137"/>
                  <a:pt x="137" y="137"/>
                  <a:pt x="137" y="137"/>
                </a:cubicBezTo>
                <a:cubicBezTo>
                  <a:pt x="138" y="138"/>
                  <a:pt x="138" y="138"/>
                  <a:pt x="138" y="138"/>
                </a:cubicBezTo>
                <a:cubicBezTo>
                  <a:pt x="142" y="134"/>
                  <a:pt x="142" y="134"/>
                  <a:pt x="142" y="134"/>
                </a:cubicBezTo>
                <a:cubicBezTo>
                  <a:pt x="142" y="133"/>
                  <a:pt x="142" y="133"/>
                  <a:pt x="142" y="133"/>
                </a:cubicBezTo>
                <a:cubicBezTo>
                  <a:pt x="142" y="133"/>
                  <a:pt x="142" y="133"/>
                  <a:pt x="142" y="133"/>
                </a:cubicBezTo>
                <a:cubicBezTo>
                  <a:pt x="142" y="131"/>
                  <a:pt x="142" y="131"/>
                  <a:pt x="142" y="131"/>
                </a:cubicBezTo>
                <a:cubicBezTo>
                  <a:pt x="141" y="131"/>
                  <a:pt x="141" y="131"/>
                  <a:pt x="141" y="131"/>
                </a:cubicBezTo>
                <a:cubicBezTo>
                  <a:pt x="142" y="132"/>
                  <a:pt x="142" y="132"/>
                  <a:pt x="142" y="132"/>
                </a:cubicBezTo>
                <a:cubicBezTo>
                  <a:pt x="147" y="127"/>
                  <a:pt x="147" y="127"/>
                  <a:pt x="147" y="127"/>
                </a:cubicBezTo>
                <a:cubicBezTo>
                  <a:pt x="148" y="126"/>
                  <a:pt x="148" y="126"/>
                  <a:pt x="148" y="126"/>
                </a:cubicBezTo>
                <a:cubicBezTo>
                  <a:pt x="148" y="126"/>
                  <a:pt x="148" y="126"/>
                  <a:pt x="148" y="126"/>
                </a:cubicBezTo>
                <a:cubicBezTo>
                  <a:pt x="146" y="117"/>
                  <a:pt x="146" y="117"/>
                  <a:pt x="146" y="117"/>
                </a:cubicBezTo>
                <a:cubicBezTo>
                  <a:pt x="145" y="118"/>
                  <a:pt x="145" y="118"/>
                  <a:pt x="145" y="118"/>
                </a:cubicBezTo>
                <a:cubicBezTo>
                  <a:pt x="146" y="119"/>
                  <a:pt x="146" y="119"/>
                  <a:pt x="146" y="119"/>
                </a:cubicBezTo>
                <a:cubicBezTo>
                  <a:pt x="147" y="117"/>
                  <a:pt x="147" y="117"/>
                  <a:pt x="147" y="117"/>
                </a:cubicBezTo>
                <a:cubicBezTo>
                  <a:pt x="148" y="117"/>
                  <a:pt x="148" y="117"/>
                  <a:pt x="148" y="117"/>
                </a:cubicBezTo>
                <a:cubicBezTo>
                  <a:pt x="148" y="116"/>
                  <a:pt x="148" y="116"/>
                  <a:pt x="148" y="116"/>
                </a:cubicBezTo>
                <a:cubicBezTo>
                  <a:pt x="148" y="112"/>
                  <a:pt x="148" y="112"/>
                  <a:pt x="148" y="112"/>
                </a:cubicBezTo>
                <a:cubicBezTo>
                  <a:pt x="148" y="111"/>
                  <a:pt x="147" y="110"/>
                  <a:pt x="146" y="109"/>
                </a:cubicBezTo>
                <a:cubicBezTo>
                  <a:pt x="145" y="107"/>
                  <a:pt x="141" y="106"/>
                  <a:pt x="141" y="106"/>
                </a:cubicBezTo>
                <a:cubicBezTo>
                  <a:pt x="141" y="105"/>
                  <a:pt x="141" y="105"/>
                  <a:pt x="141" y="105"/>
                </a:cubicBezTo>
                <a:cubicBezTo>
                  <a:pt x="140" y="105"/>
                  <a:pt x="140" y="105"/>
                  <a:pt x="140" y="105"/>
                </a:cubicBezTo>
                <a:cubicBezTo>
                  <a:pt x="124" y="108"/>
                  <a:pt x="124" y="108"/>
                  <a:pt x="124" y="108"/>
                </a:cubicBezTo>
                <a:cubicBezTo>
                  <a:pt x="124" y="110"/>
                  <a:pt x="124" y="110"/>
                  <a:pt x="124" y="110"/>
                </a:cubicBezTo>
                <a:cubicBezTo>
                  <a:pt x="125" y="108"/>
                  <a:pt x="125" y="108"/>
                  <a:pt x="125" y="108"/>
                </a:cubicBezTo>
                <a:cubicBezTo>
                  <a:pt x="120" y="106"/>
                  <a:pt x="120" y="106"/>
                  <a:pt x="120" y="106"/>
                </a:cubicBezTo>
                <a:cubicBezTo>
                  <a:pt x="119" y="107"/>
                  <a:pt x="119" y="107"/>
                  <a:pt x="119" y="107"/>
                </a:cubicBezTo>
                <a:cubicBezTo>
                  <a:pt x="120" y="106"/>
                  <a:pt x="120" y="106"/>
                  <a:pt x="120" y="106"/>
                </a:cubicBezTo>
                <a:cubicBezTo>
                  <a:pt x="120" y="106"/>
                  <a:pt x="120" y="105"/>
                  <a:pt x="120" y="104"/>
                </a:cubicBezTo>
                <a:cubicBezTo>
                  <a:pt x="119" y="104"/>
                  <a:pt x="119" y="103"/>
                  <a:pt x="118" y="103"/>
                </a:cubicBezTo>
                <a:cubicBezTo>
                  <a:pt x="118" y="102"/>
                  <a:pt x="118" y="102"/>
                  <a:pt x="118" y="102"/>
                </a:cubicBezTo>
                <a:cubicBezTo>
                  <a:pt x="117" y="102"/>
                  <a:pt x="117" y="101"/>
                  <a:pt x="116" y="101"/>
                </a:cubicBezTo>
                <a:cubicBezTo>
                  <a:pt x="116" y="103"/>
                  <a:pt x="116" y="103"/>
                  <a:pt x="116" y="103"/>
                </a:cubicBezTo>
                <a:cubicBezTo>
                  <a:pt x="117" y="102"/>
                  <a:pt x="117" y="102"/>
                  <a:pt x="117" y="102"/>
                </a:cubicBezTo>
                <a:cubicBezTo>
                  <a:pt x="117" y="101"/>
                  <a:pt x="116" y="101"/>
                  <a:pt x="115" y="101"/>
                </a:cubicBezTo>
                <a:cubicBezTo>
                  <a:pt x="114" y="101"/>
                  <a:pt x="113" y="102"/>
                  <a:pt x="112" y="102"/>
                </a:cubicBezTo>
                <a:cubicBezTo>
                  <a:pt x="112" y="103"/>
                  <a:pt x="111" y="103"/>
                  <a:pt x="111" y="103"/>
                </a:cubicBezTo>
                <a:cubicBezTo>
                  <a:pt x="111" y="104"/>
                  <a:pt x="111" y="104"/>
                  <a:pt x="111" y="104"/>
                </a:cubicBezTo>
                <a:cubicBezTo>
                  <a:pt x="111" y="104"/>
                  <a:pt x="111" y="104"/>
                  <a:pt x="111" y="104"/>
                </a:cubicBezTo>
                <a:cubicBezTo>
                  <a:pt x="111" y="107"/>
                  <a:pt x="111" y="107"/>
                  <a:pt x="111" y="107"/>
                </a:cubicBezTo>
                <a:cubicBezTo>
                  <a:pt x="112" y="107"/>
                  <a:pt x="112" y="107"/>
                  <a:pt x="112" y="107"/>
                </a:cubicBezTo>
                <a:cubicBezTo>
                  <a:pt x="114" y="106"/>
                  <a:pt x="114" y="106"/>
                  <a:pt x="114" y="106"/>
                </a:cubicBezTo>
                <a:cubicBezTo>
                  <a:pt x="112" y="104"/>
                  <a:pt x="112" y="104"/>
                  <a:pt x="112" y="104"/>
                </a:cubicBezTo>
                <a:cubicBezTo>
                  <a:pt x="111" y="104"/>
                  <a:pt x="111" y="104"/>
                  <a:pt x="111" y="104"/>
                </a:cubicBezTo>
                <a:cubicBezTo>
                  <a:pt x="112" y="105"/>
                  <a:pt x="112" y="105"/>
                  <a:pt x="112" y="105"/>
                </a:cubicBezTo>
                <a:cubicBezTo>
                  <a:pt x="116" y="100"/>
                  <a:pt x="116" y="100"/>
                  <a:pt x="116" y="100"/>
                </a:cubicBezTo>
                <a:cubicBezTo>
                  <a:pt x="115" y="99"/>
                  <a:pt x="115" y="99"/>
                  <a:pt x="115" y="99"/>
                </a:cubicBezTo>
                <a:cubicBezTo>
                  <a:pt x="115" y="100"/>
                  <a:pt x="115" y="100"/>
                  <a:pt x="115" y="100"/>
                </a:cubicBezTo>
                <a:cubicBezTo>
                  <a:pt x="116" y="100"/>
                  <a:pt x="116" y="100"/>
                  <a:pt x="116" y="100"/>
                </a:cubicBezTo>
                <a:cubicBezTo>
                  <a:pt x="117" y="100"/>
                  <a:pt x="117" y="100"/>
                  <a:pt x="117" y="100"/>
                </a:cubicBezTo>
                <a:cubicBezTo>
                  <a:pt x="118" y="100"/>
                  <a:pt x="118" y="100"/>
                  <a:pt x="118" y="100"/>
                </a:cubicBezTo>
                <a:cubicBezTo>
                  <a:pt x="120" y="96"/>
                  <a:pt x="120" y="96"/>
                  <a:pt x="120" y="96"/>
                </a:cubicBezTo>
                <a:cubicBezTo>
                  <a:pt x="121" y="94"/>
                  <a:pt x="121" y="94"/>
                  <a:pt x="121" y="94"/>
                </a:cubicBezTo>
                <a:cubicBezTo>
                  <a:pt x="120" y="93"/>
                  <a:pt x="120" y="93"/>
                  <a:pt x="120" y="93"/>
                </a:cubicBezTo>
                <a:cubicBezTo>
                  <a:pt x="117" y="92"/>
                  <a:pt x="117" y="92"/>
                  <a:pt x="117" y="92"/>
                </a:cubicBezTo>
                <a:cubicBezTo>
                  <a:pt x="116" y="93"/>
                  <a:pt x="116" y="93"/>
                  <a:pt x="116" y="93"/>
                </a:cubicBezTo>
                <a:cubicBezTo>
                  <a:pt x="118" y="94"/>
                  <a:pt x="118" y="94"/>
                  <a:pt x="118" y="94"/>
                </a:cubicBezTo>
                <a:cubicBezTo>
                  <a:pt x="119" y="90"/>
                  <a:pt x="119" y="90"/>
                  <a:pt x="119" y="90"/>
                </a:cubicBezTo>
                <a:cubicBezTo>
                  <a:pt x="119" y="89"/>
                  <a:pt x="119" y="89"/>
                  <a:pt x="119" y="89"/>
                </a:cubicBezTo>
                <a:cubicBezTo>
                  <a:pt x="119" y="89"/>
                  <a:pt x="119" y="89"/>
                  <a:pt x="119" y="89"/>
                </a:cubicBezTo>
                <a:cubicBezTo>
                  <a:pt x="118" y="86"/>
                  <a:pt x="118" y="86"/>
                  <a:pt x="118" y="86"/>
                </a:cubicBezTo>
                <a:cubicBezTo>
                  <a:pt x="116" y="87"/>
                  <a:pt x="116" y="87"/>
                  <a:pt x="116" y="87"/>
                </a:cubicBezTo>
                <a:cubicBezTo>
                  <a:pt x="118" y="87"/>
                  <a:pt x="118" y="87"/>
                  <a:pt x="118" y="87"/>
                </a:cubicBezTo>
                <a:cubicBezTo>
                  <a:pt x="116" y="74"/>
                  <a:pt x="116" y="74"/>
                  <a:pt x="116" y="74"/>
                </a:cubicBezTo>
                <a:cubicBezTo>
                  <a:pt x="115" y="75"/>
                  <a:pt x="115" y="75"/>
                  <a:pt x="115" y="75"/>
                </a:cubicBezTo>
                <a:cubicBezTo>
                  <a:pt x="116" y="75"/>
                  <a:pt x="116" y="75"/>
                  <a:pt x="116" y="75"/>
                </a:cubicBezTo>
                <a:cubicBezTo>
                  <a:pt x="118" y="71"/>
                  <a:pt x="118" y="71"/>
                  <a:pt x="118" y="71"/>
                </a:cubicBezTo>
                <a:cubicBezTo>
                  <a:pt x="118" y="71"/>
                  <a:pt x="118" y="71"/>
                  <a:pt x="118" y="71"/>
                </a:cubicBezTo>
                <a:cubicBezTo>
                  <a:pt x="118" y="71"/>
                  <a:pt x="118" y="71"/>
                  <a:pt x="118" y="71"/>
                </a:cubicBezTo>
                <a:cubicBezTo>
                  <a:pt x="118" y="70"/>
                  <a:pt x="117" y="69"/>
                  <a:pt x="117" y="69"/>
                </a:cubicBezTo>
                <a:cubicBezTo>
                  <a:pt x="116" y="68"/>
                  <a:pt x="116" y="68"/>
                  <a:pt x="115" y="68"/>
                </a:cubicBezTo>
                <a:cubicBezTo>
                  <a:pt x="113" y="68"/>
                  <a:pt x="111" y="68"/>
                  <a:pt x="111" y="68"/>
                </a:cubicBezTo>
                <a:cubicBezTo>
                  <a:pt x="111" y="69"/>
                  <a:pt x="111" y="69"/>
                  <a:pt x="111" y="69"/>
                </a:cubicBezTo>
                <a:cubicBezTo>
                  <a:pt x="112" y="68"/>
                  <a:pt x="112" y="68"/>
                  <a:pt x="112" y="68"/>
                </a:cubicBezTo>
                <a:cubicBezTo>
                  <a:pt x="102" y="61"/>
                  <a:pt x="102" y="61"/>
                  <a:pt x="102" y="61"/>
                </a:cubicBezTo>
                <a:cubicBezTo>
                  <a:pt x="102" y="61"/>
                  <a:pt x="102" y="61"/>
                  <a:pt x="102" y="61"/>
                </a:cubicBezTo>
                <a:cubicBezTo>
                  <a:pt x="101" y="61"/>
                  <a:pt x="101" y="61"/>
                  <a:pt x="101" y="61"/>
                </a:cubicBezTo>
                <a:cubicBezTo>
                  <a:pt x="99" y="61"/>
                  <a:pt x="99" y="61"/>
                  <a:pt x="99" y="61"/>
                </a:cubicBezTo>
                <a:cubicBezTo>
                  <a:pt x="99" y="61"/>
                  <a:pt x="99" y="61"/>
                  <a:pt x="99" y="61"/>
                </a:cubicBezTo>
                <a:cubicBezTo>
                  <a:pt x="99" y="61"/>
                  <a:pt x="99" y="61"/>
                  <a:pt x="99" y="61"/>
                </a:cubicBezTo>
                <a:cubicBezTo>
                  <a:pt x="88" y="62"/>
                  <a:pt x="88" y="62"/>
                  <a:pt x="88" y="62"/>
                </a:cubicBezTo>
                <a:cubicBezTo>
                  <a:pt x="87" y="62"/>
                  <a:pt x="87" y="62"/>
                  <a:pt x="87" y="62"/>
                </a:cubicBezTo>
                <a:cubicBezTo>
                  <a:pt x="87" y="62"/>
                  <a:pt x="87" y="62"/>
                  <a:pt x="87" y="62"/>
                </a:cubicBezTo>
                <a:cubicBezTo>
                  <a:pt x="87" y="62"/>
                  <a:pt x="86" y="63"/>
                  <a:pt x="84" y="64"/>
                </a:cubicBezTo>
                <a:cubicBezTo>
                  <a:pt x="84" y="64"/>
                  <a:pt x="83" y="65"/>
                  <a:pt x="82" y="65"/>
                </a:cubicBezTo>
                <a:cubicBezTo>
                  <a:pt x="82" y="66"/>
                  <a:pt x="82" y="66"/>
                  <a:pt x="82" y="66"/>
                </a:cubicBezTo>
                <a:cubicBezTo>
                  <a:pt x="81" y="67"/>
                  <a:pt x="81" y="67"/>
                  <a:pt x="81" y="68"/>
                </a:cubicBezTo>
                <a:cubicBezTo>
                  <a:pt x="83" y="68"/>
                  <a:pt x="83" y="68"/>
                  <a:pt x="83" y="68"/>
                </a:cubicBezTo>
                <a:cubicBezTo>
                  <a:pt x="81" y="67"/>
                  <a:pt x="81" y="67"/>
                  <a:pt x="81" y="67"/>
                </a:cubicBezTo>
                <a:cubicBezTo>
                  <a:pt x="81" y="67"/>
                  <a:pt x="80" y="68"/>
                  <a:pt x="79" y="69"/>
                </a:cubicBezTo>
                <a:cubicBezTo>
                  <a:pt x="79" y="69"/>
                  <a:pt x="78" y="69"/>
                  <a:pt x="78" y="69"/>
                </a:cubicBezTo>
                <a:cubicBezTo>
                  <a:pt x="78" y="70"/>
                  <a:pt x="78" y="70"/>
                  <a:pt x="78" y="70"/>
                </a:cubicBezTo>
                <a:cubicBezTo>
                  <a:pt x="78" y="69"/>
                  <a:pt x="78" y="69"/>
                  <a:pt x="78" y="69"/>
                </a:cubicBezTo>
                <a:cubicBezTo>
                  <a:pt x="78" y="69"/>
                  <a:pt x="78" y="69"/>
                  <a:pt x="78" y="69"/>
                </a:cubicBezTo>
                <a:cubicBezTo>
                  <a:pt x="78" y="70"/>
                  <a:pt x="78" y="70"/>
                  <a:pt x="78" y="70"/>
                </a:cubicBezTo>
                <a:cubicBezTo>
                  <a:pt x="78" y="69"/>
                  <a:pt x="78" y="69"/>
                  <a:pt x="78" y="69"/>
                </a:cubicBezTo>
                <a:cubicBezTo>
                  <a:pt x="78" y="70"/>
                  <a:pt x="78" y="70"/>
                  <a:pt x="78" y="70"/>
                </a:cubicBezTo>
                <a:cubicBezTo>
                  <a:pt x="78" y="69"/>
                  <a:pt x="78" y="69"/>
                  <a:pt x="78" y="69"/>
                </a:cubicBezTo>
                <a:cubicBezTo>
                  <a:pt x="78" y="69"/>
                  <a:pt x="78" y="69"/>
                  <a:pt x="78" y="69"/>
                </a:cubicBezTo>
                <a:cubicBezTo>
                  <a:pt x="78" y="70"/>
                  <a:pt x="78" y="70"/>
                  <a:pt x="78" y="70"/>
                </a:cubicBezTo>
                <a:cubicBezTo>
                  <a:pt x="78" y="69"/>
                  <a:pt x="78" y="69"/>
                  <a:pt x="78" y="69"/>
                </a:cubicBezTo>
                <a:cubicBezTo>
                  <a:pt x="77" y="71"/>
                  <a:pt x="77" y="71"/>
                  <a:pt x="77" y="71"/>
                </a:cubicBezTo>
                <a:cubicBezTo>
                  <a:pt x="79" y="71"/>
                  <a:pt x="79" y="71"/>
                  <a:pt x="79" y="71"/>
                </a:cubicBezTo>
                <a:cubicBezTo>
                  <a:pt x="78" y="71"/>
                  <a:pt x="78" y="71"/>
                  <a:pt x="78" y="71"/>
                </a:cubicBezTo>
                <a:cubicBezTo>
                  <a:pt x="79" y="71"/>
                  <a:pt x="79" y="71"/>
                  <a:pt x="79" y="71"/>
                </a:cubicBezTo>
                <a:cubicBezTo>
                  <a:pt x="79" y="71"/>
                  <a:pt x="79" y="71"/>
                  <a:pt x="79" y="71"/>
                </a:cubicBezTo>
                <a:cubicBezTo>
                  <a:pt x="78" y="71"/>
                  <a:pt x="78" y="71"/>
                  <a:pt x="78" y="71"/>
                </a:cubicBezTo>
                <a:cubicBezTo>
                  <a:pt x="79" y="71"/>
                  <a:pt x="79" y="71"/>
                  <a:pt x="79" y="71"/>
                </a:cubicBezTo>
                <a:cubicBezTo>
                  <a:pt x="79" y="71"/>
                  <a:pt x="79" y="70"/>
                  <a:pt x="79" y="70"/>
                </a:cubicBezTo>
                <a:cubicBezTo>
                  <a:pt x="80" y="69"/>
                  <a:pt x="80" y="68"/>
                  <a:pt x="80" y="67"/>
                </a:cubicBezTo>
                <a:cubicBezTo>
                  <a:pt x="80" y="67"/>
                  <a:pt x="80" y="66"/>
                  <a:pt x="80" y="65"/>
                </a:cubicBezTo>
                <a:cubicBezTo>
                  <a:pt x="78" y="66"/>
                  <a:pt x="78" y="66"/>
                  <a:pt x="78" y="66"/>
                </a:cubicBezTo>
                <a:cubicBezTo>
                  <a:pt x="80" y="66"/>
                  <a:pt x="80" y="66"/>
                  <a:pt x="80" y="66"/>
                </a:cubicBezTo>
                <a:cubicBezTo>
                  <a:pt x="80" y="66"/>
                  <a:pt x="80" y="65"/>
                  <a:pt x="79" y="65"/>
                </a:cubicBezTo>
                <a:cubicBezTo>
                  <a:pt x="79" y="64"/>
                  <a:pt x="78" y="64"/>
                  <a:pt x="78" y="64"/>
                </a:cubicBezTo>
                <a:cubicBezTo>
                  <a:pt x="77" y="64"/>
                  <a:pt x="76" y="64"/>
                  <a:pt x="76" y="64"/>
                </a:cubicBezTo>
                <a:cubicBezTo>
                  <a:pt x="72" y="64"/>
                  <a:pt x="67" y="65"/>
                  <a:pt x="67" y="65"/>
                </a:cubicBezTo>
                <a:cubicBezTo>
                  <a:pt x="67" y="65"/>
                  <a:pt x="67" y="65"/>
                  <a:pt x="67" y="65"/>
                </a:cubicBezTo>
                <a:cubicBezTo>
                  <a:pt x="67" y="65"/>
                  <a:pt x="67" y="65"/>
                  <a:pt x="67" y="65"/>
                </a:cubicBezTo>
                <a:cubicBezTo>
                  <a:pt x="58" y="74"/>
                  <a:pt x="58" y="74"/>
                  <a:pt x="58" y="74"/>
                </a:cubicBezTo>
                <a:cubicBezTo>
                  <a:pt x="58" y="74"/>
                  <a:pt x="58" y="74"/>
                  <a:pt x="58" y="74"/>
                </a:cubicBezTo>
                <a:cubicBezTo>
                  <a:pt x="58" y="75"/>
                  <a:pt x="58" y="75"/>
                  <a:pt x="58" y="75"/>
                </a:cubicBezTo>
                <a:cubicBezTo>
                  <a:pt x="58" y="75"/>
                  <a:pt x="58" y="77"/>
                  <a:pt x="59" y="80"/>
                </a:cubicBezTo>
                <a:cubicBezTo>
                  <a:pt x="59" y="82"/>
                  <a:pt x="59" y="83"/>
                  <a:pt x="59" y="84"/>
                </a:cubicBezTo>
                <a:cubicBezTo>
                  <a:pt x="59" y="86"/>
                  <a:pt x="59" y="87"/>
                  <a:pt x="59" y="87"/>
                </a:cubicBezTo>
                <a:cubicBezTo>
                  <a:pt x="61" y="87"/>
                  <a:pt x="61" y="87"/>
                  <a:pt x="61" y="87"/>
                </a:cubicBezTo>
                <a:cubicBezTo>
                  <a:pt x="61" y="85"/>
                  <a:pt x="61" y="85"/>
                  <a:pt x="61" y="85"/>
                </a:cubicBezTo>
                <a:cubicBezTo>
                  <a:pt x="61" y="85"/>
                  <a:pt x="60" y="85"/>
                  <a:pt x="60" y="85"/>
                </a:cubicBezTo>
                <a:cubicBezTo>
                  <a:pt x="59" y="86"/>
                  <a:pt x="59" y="86"/>
                  <a:pt x="59" y="86"/>
                </a:cubicBezTo>
                <a:cubicBezTo>
                  <a:pt x="59" y="87"/>
                  <a:pt x="59" y="87"/>
                  <a:pt x="59" y="87"/>
                </a:cubicBezTo>
                <a:cubicBezTo>
                  <a:pt x="59" y="88"/>
                  <a:pt x="59" y="88"/>
                  <a:pt x="59" y="88"/>
                </a:cubicBezTo>
                <a:cubicBezTo>
                  <a:pt x="60" y="89"/>
                  <a:pt x="60" y="89"/>
                  <a:pt x="60" y="89"/>
                </a:cubicBezTo>
                <a:cubicBezTo>
                  <a:pt x="61" y="89"/>
                  <a:pt x="62" y="89"/>
                  <a:pt x="62" y="89"/>
                </a:cubicBezTo>
                <a:cubicBezTo>
                  <a:pt x="62" y="88"/>
                  <a:pt x="62" y="88"/>
                  <a:pt x="62"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0" y="88"/>
                  <a:pt x="60" y="88"/>
                  <a:pt x="60" y="88"/>
                </a:cubicBezTo>
                <a:cubicBezTo>
                  <a:pt x="60" y="88"/>
                  <a:pt x="60" y="88"/>
                  <a:pt x="60" y="88"/>
                </a:cubicBezTo>
                <a:cubicBezTo>
                  <a:pt x="59" y="89"/>
                  <a:pt x="59" y="90"/>
                  <a:pt x="59" y="91"/>
                </a:cubicBezTo>
                <a:cubicBezTo>
                  <a:pt x="59" y="93"/>
                  <a:pt x="59" y="94"/>
                  <a:pt x="60" y="94"/>
                </a:cubicBezTo>
                <a:cubicBezTo>
                  <a:pt x="60" y="95"/>
                  <a:pt x="60" y="95"/>
                  <a:pt x="60" y="95"/>
                </a:cubicBezTo>
                <a:cubicBezTo>
                  <a:pt x="61" y="95"/>
                  <a:pt x="61" y="95"/>
                  <a:pt x="61" y="95"/>
                </a:cubicBezTo>
                <a:cubicBezTo>
                  <a:pt x="61" y="95"/>
                  <a:pt x="61" y="95"/>
                  <a:pt x="62" y="95"/>
                </a:cubicBezTo>
                <a:cubicBezTo>
                  <a:pt x="63" y="95"/>
                  <a:pt x="64" y="96"/>
                  <a:pt x="64" y="96"/>
                </a:cubicBezTo>
                <a:cubicBezTo>
                  <a:pt x="65" y="96"/>
                  <a:pt x="66" y="96"/>
                  <a:pt x="66" y="96"/>
                </a:cubicBezTo>
                <a:cubicBezTo>
                  <a:pt x="66" y="95"/>
                  <a:pt x="66" y="95"/>
                  <a:pt x="66" y="95"/>
                </a:cubicBezTo>
                <a:cubicBezTo>
                  <a:pt x="65" y="95"/>
                  <a:pt x="65" y="95"/>
                  <a:pt x="65" y="95"/>
                </a:cubicBezTo>
                <a:cubicBezTo>
                  <a:pt x="65" y="104"/>
                  <a:pt x="65" y="104"/>
                  <a:pt x="65" y="104"/>
                </a:cubicBezTo>
                <a:cubicBezTo>
                  <a:pt x="65" y="106"/>
                  <a:pt x="65" y="106"/>
                  <a:pt x="65" y="106"/>
                </a:cubicBezTo>
                <a:cubicBezTo>
                  <a:pt x="66" y="106"/>
                  <a:pt x="66" y="106"/>
                  <a:pt x="66" y="106"/>
                </a:cubicBezTo>
                <a:cubicBezTo>
                  <a:pt x="70" y="106"/>
                  <a:pt x="70" y="106"/>
                  <a:pt x="70" y="106"/>
                </a:cubicBezTo>
                <a:cubicBezTo>
                  <a:pt x="70" y="104"/>
                  <a:pt x="70" y="104"/>
                  <a:pt x="70" y="104"/>
                </a:cubicBezTo>
                <a:cubicBezTo>
                  <a:pt x="69" y="104"/>
                  <a:pt x="69" y="104"/>
                  <a:pt x="69" y="104"/>
                </a:cubicBezTo>
                <a:cubicBezTo>
                  <a:pt x="69" y="104"/>
                  <a:pt x="69" y="104"/>
                  <a:pt x="69" y="104"/>
                </a:cubicBezTo>
                <a:cubicBezTo>
                  <a:pt x="69" y="104"/>
                  <a:pt x="69" y="104"/>
                  <a:pt x="69" y="104"/>
                </a:cubicBezTo>
                <a:cubicBezTo>
                  <a:pt x="69" y="104"/>
                  <a:pt x="69" y="104"/>
                  <a:pt x="69" y="104"/>
                </a:cubicBezTo>
                <a:cubicBezTo>
                  <a:pt x="69" y="104"/>
                  <a:pt x="69" y="104"/>
                  <a:pt x="69" y="104"/>
                </a:cubicBezTo>
                <a:cubicBezTo>
                  <a:pt x="69" y="104"/>
                  <a:pt x="69" y="104"/>
                  <a:pt x="69" y="104"/>
                </a:cubicBezTo>
                <a:cubicBezTo>
                  <a:pt x="69" y="104"/>
                  <a:pt x="69" y="104"/>
                  <a:pt x="68" y="105"/>
                </a:cubicBezTo>
                <a:cubicBezTo>
                  <a:pt x="68" y="105"/>
                  <a:pt x="67" y="105"/>
                  <a:pt x="66" y="105"/>
                </a:cubicBezTo>
                <a:cubicBezTo>
                  <a:pt x="66" y="105"/>
                  <a:pt x="66" y="105"/>
                  <a:pt x="66" y="105"/>
                </a:cubicBezTo>
                <a:cubicBezTo>
                  <a:pt x="66" y="106"/>
                  <a:pt x="66" y="106"/>
                  <a:pt x="66" y="106"/>
                </a:cubicBezTo>
                <a:cubicBezTo>
                  <a:pt x="65" y="106"/>
                  <a:pt x="65" y="106"/>
                  <a:pt x="65" y="106"/>
                </a:cubicBezTo>
                <a:cubicBezTo>
                  <a:pt x="64" y="106"/>
                  <a:pt x="64" y="106"/>
                  <a:pt x="64" y="106"/>
                </a:cubicBezTo>
                <a:cubicBezTo>
                  <a:pt x="64" y="105"/>
                  <a:pt x="64" y="105"/>
                  <a:pt x="64" y="105"/>
                </a:cubicBezTo>
                <a:cubicBezTo>
                  <a:pt x="64" y="104"/>
                  <a:pt x="64" y="104"/>
                  <a:pt x="64" y="104"/>
                </a:cubicBezTo>
                <a:cubicBezTo>
                  <a:pt x="64" y="104"/>
                  <a:pt x="64" y="104"/>
                  <a:pt x="64" y="104"/>
                </a:cubicBezTo>
                <a:cubicBezTo>
                  <a:pt x="64" y="104"/>
                  <a:pt x="64" y="104"/>
                  <a:pt x="64" y="104"/>
                </a:cubicBezTo>
                <a:cubicBezTo>
                  <a:pt x="62" y="104"/>
                  <a:pt x="62" y="104"/>
                  <a:pt x="62" y="104"/>
                </a:cubicBezTo>
                <a:cubicBezTo>
                  <a:pt x="64" y="105"/>
                  <a:pt x="64" y="105"/>
                  <a:pt x="64" y="105"/>
                </a:cubicBezTo>
                <a:cubicBezTo>
                  <a:pt x="66" y="100"/>
                  <a:pt x="66" y="100"/>
                  <a:pt x="66" y="100"/>
                </a:cubicBezTo>
                <a:cubicBezTo>
                  <a:pt x="67" y="98"/>
                  <a:pt x="67" y="98"/>
                  <a:pt x="67" y="98"/>
                </a:cubicBezTo>
                <a:cubicBezTo>
                  <a:pt x="66" y="97"/>
                  <a:pt x="66" y="97"/>
                  <a:pt x="66" y="97"/>
                </a:cubicBezTo>
                <a:cubicBezTo>
                  <a:pt x="60" y="95"/>
                  <a:pt x="60" y="95"/>
                  <a:pt x="60" y="95"/>
                </a:cubicBezTo>
                <a:cubicBezTo>
                  <a:pt x="59" y="94"/>
                  <a:pt x="59" y="94"/>
                  <a:pt x="59" y="94"/>
                </a:cubicBezTo>
                <a:cubicBezTo>
                  <a:pt x="58" y="95"/>
                  <a:pt x="58" y="95"/>
                  <a:pt x="58" y="95"/>
                </a:cubicBezTo>
                <a:cubicBezTo>
                  <a:pt x="58" y="95"/>
                  <a:pt x="58" y="95"/>
                  <a:pt x="58" y="95"/>
                </a:cubicBezTo>
                <a:cubicBezTo>
                  <a:pt x="58" y="96"/>
                  <a:pt x="57" y="96"/>
                  <a:pt x="56" y="97"/>
                </a:cubicBezTo>
                <a:cubicBezTo>
                  <a:pt x="56" y="97"/>
                  <a:pt x="56" y="97"/>
                  <a:pt x="56" y="97"/>
                </a:cubicBezTo>
                <a:cubicBezTo>
                  <a:pt x="55" y="97"/>
                  <a:pt x="55" y="97"/>
                  <a:pt x="55" y="97"/>
                </a:cubicBezTo>
                <a:cubicBezTo>
                  <a:pt x="55" y="97"/>
                  <a:pt x="55" y="97"/>
                  <a:pt x="55" y="97"/>
                </a:cubicBezTo>
                <a:cubicBezTo>
                  <a:pt x="55" y="98"/>
                  <a:pt x="55" y="98"/>
                  <a:pt x="55" y="98"/>
                </a:cubicBezTo>
                <a:cubicBezTo>
                  <a:pt x="55" y="97"/>
                  <a:pt x="55" y="97"/>
                  <a:pt x="55" y="97"/>
                </a:cubicBezTo>
                <a:cubicBezTo>
                  <a:pt x="55" y="97"/>
                  <a:pt x="55" y="97"/>
                  <a:pt x="55" y="97"/>
                </a:cubicBezTo>
                <a:cubicBezTo>
                  <a:pt x="55" y="98"/>
                  <a:pt x="55" y="98"/>
                  <a:pt x="55" y="98"/>
                </a:cubicBezTo>
                <a:cubicBezTo>
                  <a:pt x="55" y="97"/>
                  <a:pt x="55" y="97"/>
                  <a:pt x="55" y="97"/>
                </a:cubicBezTo>
                <a:cubicBezTo>
                  <a:pt x="54" y="97"/>
                  <a:pt x="54" y="97"/>
                  <a:pt x="54" y="97"/>
                </a:cubicBezTo>
                <a:cubicBezTo>
                  <a:pt x="54" y="99"/>
                  <a:pt x="54" y="99"/>
                  <a:pt x="54" y="99"/>
                </a:cubicBezTo>
                <a:cubicBezTo>
                  <a:pt x="54" y="104"/>
                  <a:pt x="54" y="104"/>
                  <a:pt x="54" y="104"/>
                </a:cubicBezTo>
                <a:cubicBezTo>
                  <a:pt x="55" y="104"/>
                  <a:pt x="55" y="104"/>
                  <a:pt x="55" y="104"/>
                </a:cubicBezTo>
                <a:cubicBezTo>
                  <a:pt x="55" y="103"/>
                  <a:pt x="55" y="103"/>
                  <a:pt x="55" y="103"/>
                </a:cubicBezTo>
                <a:cubicBezTo>
                  <a:pt x="54" y="103"/>
                  <a:pt x="54" y="103"/>
                  <a:pt x="54" y="103"/>
                </a:cubicBezTo>
                <a:cubicBezTo>
                  <a:pt x="54" y="104"/>
                  <a:pt x="54" y="104"/>
                  <a:pt x="54" y="104"/>
                </a:cubicBezTo>
                <a:cubicBezTo>
                  <a:pt x="55" y="104"/>
                  <a:pt x="55" y="104"/>
                  <a:pt x="55" y="104"/>
                </a:cubicBezTo>
                <a:cubicBezTo>
                  <a:pt x="54" y="101"/>
                  <a:pt x="54" y="101"/>
                  <a:pt x="54" y="101"/>
                </a:cubicBezTo>
                <a:cubicBezTo>
                  <a:pt x="53" y="102"/>
                  <a:pt x="53" y="102"/>
                  <a:pt x="53" y="102"/>
                </a:cubicBezTo>
                <a:cubicBezTo>
                  <a:pt x="54" y="102"/>
                  <a:pt x="54" y="102"/>
                  <a:pt x="54" y="102"/>
                </a:cubicBezTo>
                <a:cubicBezTo>
                  <a:pt x="59" y="93"/>
                  <a:pt x="59" y="93"/>
                  <a:pt x="59" y="93"/>
                </a:cubicBezTo>
                <a:cubicBezTo>
                  <a:pt x="60" y="92"/>
                  <a:pt x="60" y="92"/>
                  <a:pt x="60" y="92"/>
                </a:cubicBezTo>
                <a:cubicBezTo>
                  <a:pt x="60" y="92"/>
                  <a:pt x="60" y="92"/>
                  <a:pt x="60" y="92"/>
                </a:cubicBezTo>
                <a:cubicBezTo>
                  <a:pt x="57" y="85"/>
                  <a:pt x="57" y="85"/>
                  <a:pt x="57" y="85"/>
                </a:cubicBezTo>
                <a:cubicBezTo>
                  <a:pt x="56" y="84"/>
                  <a:pt x="56" y="84"/>
                  <a:pt x="56" y="84"/>
                </a:cubicBezTo>
                <a:cubicBezTo>
                  <a:pt x="55" y="84"/>
                  <a:pt x="55" y="84"/>
                  <a:pt x="55" y="84"/>
                </a:cubicBezTo>
                <a:cubicBezTo>
                  <a:pt x="49" y="84"/>
                  <a:pt x="49" y="84"/>
                  <a:pt x="49" y="84"/>
                </a:cubicBezTo>
                <a:cubicBezTo>
                  <a:pt x="47" y="84"/>
                  <a:pt x="45" y="85"/>
                  <a:pt x="44" y="86"/>
                </a:cubicBezTo>
                <a:cubicBezTo>
                  <a:pt x="44" y="88"/>
                  <a:pt x="43" y="89"/>
                  <a:pt x="43" y="91"/>
                </a:cubicBezTo>
                <a:cubicBezTo>
                  <a:pt x="45" y="91"/>
                  <a:pt x="45" y="91"/>
                  <a:pt x="45" y="91"/>
                </a:cubicBezTo>
                <a:cubicBezTo>
                  <a:pt x="44" y="90"/>
                  <a:pt x="44" y="90"/>
                  <a:pt x="44" y="90"/>
                </a:cubicBezTo>
                <a:cubicBezTo>
                  <a:pt x="43" y="90"/>
                  <a:pt x="43" y="91"/>
                  <a:pt x="43" y="91"/>
                </a:cubicBezTo>
                <a:cubicBezTo>
                  <a:pt x="43" y="92"/>
                  <a:pt x="43" y="92"/>
                  <a:pt x="43" y="93"/>
                </a:cubicBezTo>
                <a:cubicBezTo>
                  <a:pt x="43" y="93"/>
                  <a:pt x="44" y="93"/>
                  <a:pt x="44" y="93"/>
                </a:cubicBezTo>
                <a:cubicBezTo>
                  <a:pt x="45" y="94"/>
                  <a:pt x="46" y="94"/>
                  <a:pt x="46" y="94"/>
                </a:cubicBezTo>
                <a:cubicBezTo>
                  <a:pt x="46" y="92"/>
                  <a:pt x="46" y="92"/>
                  <a:pt x="46" y="92"/>
                </a:cubicBezTo>
                <a:cubicBezTo>
                  <a:pt x="46" y="91"/>
                  <a:pt x="46" y="91"/>
                  <a:pt x="46" y="91"/>
                </a:cubicBezTo>
                <a:cubicBezTo>
                  <a:pt x="41" y="92"/>
                  <a:pt x="41" y="92"/>
                  <a:pt x="41" y="92"/>
                </a:cubicBezTo>
                <a:cubicBezTo>
                  <a:pt x="41" y="92"/>
                  <a:pt x="41" y="92"/>
                  <a:pt x="41" y="92"/>
                </a:cubicBezTo>
                <a:cubicBezTo>
                  <a:pt x="41" y="92"/>
                  <a:pt x="41" y="92"/>
                  <a:pt x="41" y="92"/>
                </a:cubicBezTo>
                <a:cubicBezTo>
                  <a:pt x="33" y="102"/>
                  <a:pt x="33" y="102"/>
                  <a:pt x="33" y="102"/>
                </a:cubicBezTo>
                <a:cubicBezTo>
                  <a:pt x="32" y="103"/>
                  <a:pt x="32" y="103"/>
                  <a:pt x="32" y="103"/>
                </a:cubicBezTo>
                <a:cubicBezTo>
                  <a:pt x="33" y="104"/>
                  <a:pt x="33" y="104"/>
                  <a:pt x="33" y="104"/>
                </a:cubicBezTo>
                <a:cubicBezTo>
                  <a:pt x="33" y="104"/>
                  <a:pt x="33" y="104"/>
                  <a:pt x="33" y="104"/>
                </a:cubicBezTo>
                <a:cubicBezTo>
                  <a:pt x="33" y="104"/>
                  <a:pt x="34" y="105"/>
                  <a:pt x="35" y="106"/>
                </a:cubicBezTo>
                <a:cubicBezTo>
                  <a:pt x="36" y="107"/>
                  <a:pt x="36" y="108"/>
                  <a:pt x="36" y="108"/>
                </a:cubicBezTo>
                <a:cubicBezTo>
                  <a:pt x="36" y="109"/>
                  <a:pt x="36" y="109"/>
                  <a:pt x="36" y="109"/>
                </a:cubicBezTo>
                <a:cubicBezTo>
                  <a:pt x="36" y="109"/>
                  <a:pt x="36" y="109"/>
                  <a:pt x="35" y="109"/>
                </a:cubicBezTo>
                <a:cubicBezTo>
                  <a:pt x="35" y="110"/>
                  <a:pt x="34" y="110"/>
                  <a:pt x="34" y="110"/>
                </a:cubicBezTo>
                <a:cubicBezTo>
                  <a:pt x="33" y="110"/>
                  <a:pt x="32" y="110"/>
                  <a:pt x="32" y="110"/>
                </a:cubicBezTo>
                <a:cubicBezTo>
                  <a:pt x="32" y="110"/>
                  <a:pt x="32" y="110"/>
                  <a:pt x="32" y="110"/>
                </a:cubicBezTo>
                <a:cubicBezTo>
                  <a:pt x="31" y="109"/>
                  <a:pt x="31" y="109"/>
                  <a:pt x="31" y="109"/>
                </a:cubicBezTo>
                <a:cubicBezTo>
                  <a:pt x="31" y="111"/>
                  <a:pt x="31" y="111"/>
                  <a:pt x="31" y="111"/>
                </a:cubicBezTo>
                <a:cubicBezTo>
                  <a:pt x="33" y="110"/>
                  <a:pt x="33" y="110"/>
                  <a:pt x="33" y="110"/>
                </a:cubicBezTo>
                <a:cubicBezTo>
                  <a:pt x="30" y="104"/>
                  <a:pt x="30" y="104"/>
                  <a:pt x="30" y="104"/>
                </a:cubicBezTo>
                <a:cubicBezTo>
                  <a:pt x="29" y="103"/>
                  <a:pt x="29" y="103"/>
                  <a:pt x="29" y="103"/>
                </a:cubicBezTo>
                <a:cubicBezTo>
                  <a:pt x="29" y="103"/>
                  <a:pt x="29" y="103"/>
                  <a:pt x="29" y="103"/>
                </a:cubicBezTo>
                <a:cubicBezTo>
                  <a:pt x="29" y="103"/>
                  <a:pt x="26" y="102"/>
                  <a:pt x="23" y="102"/>
                </a:cubicBezTo>
                <a:cubicBezTo>
                  <a:pt x="20" y="101"/>
                  <a:pt x="16" y="101"/>
                  <a:pt x="14" y="100"/>
                </a:cubicBezTo>
                <a:cubicBezTo>
                  <a:pt x="14" y="102"/>
                  <a:pt x="14" y="102"/>
                  <a:pt x="14" y="102"/>
                </a:cubicBezTo>
                <a:cubicBezTo>
                  <a:pt x="14" y="100"/>
                  <a:pt x="14" y="100"/>
                  <a:pt x="14" y="100"/>
                </a:cubicBezTo>
                <a:cubicBezTo>
                  <a:pt x="13" y="100"/>
                  <a:pt x="13" y="99"/>
                  <a:pt x="12" y="98"/>
                </a:cubicBezTo>
                <a:cubicBezTo>
                  <a:pt x="12" y="98"/>
                  <a:pt x="12" y="97"/>
                  <a:pt x="12" y="97"/>
                </a:cubicBezTo>
                <a:cubicBezTo>
                  <a:pt x="12" y="96"/>
                  <a:pt x="12" y="95"/>
                  <a:pt x="12" y="93"/>
                </a:cubicBezTo>
                <a:cubicBezTo>
                  <a:pt x="12" y="93"/>
                  <a:pt x="12" y="93"/>
                  <a:pt x="13" y="92"/>
                </a:cubicBezTo>
                <a:cubicBezTo>
                  <a:pt x="13" y="92"/>
                  <a:pt x="13" y="92"/>
                  <a:pt x="13" y="92"/>
                </a:cubicBezTo>
                <a:cubicBezTo>
                  <a:pt x="13" y="92"/>
                  <a:pt x="13" y="92"/>
                  <a:pt x="13" y="92"/>
                </a:cubicBezTo>
                <a:cubicBezTo>
                  <a:pt x="13" y="92"/>
                  <a:pt x="13" y="92"/>
                  <a:pt x="13" y="92"/>
                </a:cubicBezTo>
                <a:cubicBezTo>
                  <a:pt x="14" y="91"/>
                  <a:pt x="14" y="91"/>
                  <a:pt x="14" y="91"/>
                </a:cubicBezTo>
                <a:cubicBezTo>
                  <a:pt x="14" y="90"/>
                  <a:pt x="14" y="90"/>
                  <a:pt x="14" y="90"/>
                </a:cubicBezTo>
                <a:cubicBezTo>
                  <a:pt x="12" y="87"/>
                  <a:pt x="12" y="87"/>
                  <a:pt x="12" y="87"/>
                </a:cubicBezTo>
                <a:cubicBezTo>
                  <a:pt x="11" y="84"/>
                  <a:pt x="11" y="84"/>
                  <a:pt x="11" y="84"/>
                </a:cubicBezTo>
                <a:cubicBezTo>
                  <a:pt x="9" y="88"/>
                  <a:pt x="9" y="88"/>
                  <a:pt x="9" y="88"/>
                </a:cubicBezTo>
                <a:cubicBezTo>
                  <a:pt x="7" y="96"/>
                  <a:pt x="7" y="96"/>
                  <a:pt x="7" y="96"/>
                </a:cubicBezTo>
                <a:cubicBezTo>
                  <a:pt x="7" y="96"/>
                  <a:pt x="7" y="96"/>
                  <a:pt x="7" y="96"/>
                </a:cubicBezTo>
                <a:cubicBezTo>
                  <a:pt x="7" y="96"/>
                  <a:pt x="7" y="96"/>
                  <a:pt x="7" y="96"/>
                </a:cubicBezTo>
                <a:cubicBezTo>
                  <a:pt x="6" y="99"/>
                  <a:pt x="5" y="104"/>
                  <a:pt x="5" y="108"/>
                </a:cubicBezTo>
                <a:cubicBezTo>
                  <a:pt x="4" y="112"/>
                  <a:pt x="4" y="116"/>
                  <a:pt x="4" y="116"/>
                </a:cubicBezTo>
                <a:cubicBezTo>
                  <a:pt x="4" y="120"/>
                  <a:pt x="4" y="120"/>
                  <a:pt x="4" y="120"/>
                </a:cubicBezTo>
                <a:cubicBezTo>
                  <a:pt x="6" y="117"/>
                  <a:pt x="6" y="117"/>
                  <a:pt x="6" y="117"/>
                </a:cubicBezTo>
                <a:cubicBezTo>
                  <a:pt x="8" y="116"/>
                  <a:pt x="8" y="116"/>
                  <a:pt x="8" y="116"/>
                </a:cubicBezTo>
                <a:cubicBezTo>
                  <a:pt x="7" y="115"/>
                  <a:pt x="7" y="115"/>
                  <a:pt x="7" y="115"/>
                </a:cubicBezTo>
                <a:cubicBezTo>
                  <a:pt x="6" y="116"/>
                  <a:pt x="6" y="116"/>
                  <a:pt x="6" y="116"/>
                </a:cubicBezTo>
                <a:cubicBezTo>
                  <a:pt x="12" y="127"/>
                  <a:pt x="12" y="127"/>
                  <a:pt x="12" y="127"/>
                </a:cubicBezTo>
                <a:cubicBezTo>
                  <a:pt x="14" y="126"/>
                  <a:pt x="14" y="126"/>
                  <a:pt x="14" y="126"/>
                </a:cubicBezTo>
                <a:cubicBezTo>
                  <a:pt x="14" y="124"/>
                  <a:pt x="14" y="124"/>
                  <a:pt x="14" y="124"/>
                </a:cubicBezTo>
                <a:cubicBezTo>
                  <a:pt x="11" y="124"/>
                  <a:pt x="11" y="124"/>
                  <a:pt x="11" y="124"/>
                </a:cubicBezTo>
                <a:cubicBezTo>
                  <a:pt x="11" y="126"/>
                  <a:pt x="11" y="126"/>
                  <a:pt x="11" y="126"/>
                </a:cubicBezTo>
                <a:cubicBezTo>
                  <a:pt x="12" y="125"/>
                  <a:pt x="12" y="125"/>
                  <a:pt x="12" y="125"/>
                </a:cubicBezTo>
                <a:cubicBezTo>
                  <a:pt x="11" y="122"/>
                  <a:pt x="11" y="122"/>
                  <a:pt x="11" y="122"/>
                </a:cubicBezTo>
                <a:cubicBezTo>
                  <a:pt x="11" y="122"/>
                  <a:pt x="11" y="122"/>
                  <a:pt x="11" y="122"/>
                </a:cubicBezTo>
                <a:cubicBezTo>
                  <a:pt x="11" y="122"/>
                  <a:pt x="11" y="122"/>
                  <a:pt x="11" y="122"/>
                </a:cubicBezTo>
                <a:cubicBezTo>
                  <a:pt x="8" y="119"/>
                  <a:pt x="8" y="119"/>
                  <a:pt x="8" y="119"/>
                </a:cubicBezTo>
                <a:cubicBezTo>
                  <a:pt x="6" y="117"/>
                  <a:pt x="6" y="117"/>
                  <a:pt x="6" y="117"/>
                </a:cubicBezTo>
                <a:cubicBezTo>
                  <a:pt x="5" y="120"/>
                  <a:pt x="5" y="120"/>
                  <a:pt x="5" y="120"/>
                </a:cubicBezTo>
                <a:cubicBezTo>
                  <a:pt x="4" y="131"/>
                  <a:pt x="4" y="131"/>
                  <a:pt x="4" y="131"/>
                </a:cubicBezTo>
                <a:cubicBezTo>
                  <a:pt x="4" y="134"/>
                  <a:pt x="4" y="134"/>
                  <a:pt x="4" y="134"/>
                </a:cubicBezTo>
                <a:cubicBezTo>
                  <a:pt x="6" y="133"/>
                  <a:pt x="6" y="133"/>
                  <a:pt x="6" y="133"/>
                </a:cubicBezTo>
                <a:cubicBezTo>
                  <a:pt x="9" y="131"/>
                  <a:pt x="9" y="131"/>
                  <a:pt x="9" y="131"/>
                </a:cubicBezTo>
                <a:cubicBezTo>
                  <a:pt x="8" y="130"/>
                  <a:pt x="8" y="130"/>
                  <a:pt x="8" y="130"/>
                </a:cubicBezTo>
                <a:cubicBezTo>
                  <a:pt x="7" y="131"/>
                  <a:pt x="7" y="131"/>
                  <a:pt x="7" y="131"/>
                </a:cubicBezTo>
                <a:cubicBezTo>
                  <a:pt x="9" y="136"/>
                  <a:pt x="9" y="136"/>
                  <a:pt x="9" y="136"/>
                </a:cubicBezTo>
                <a:cubicBezTo>
                  <a:pt x="11" y="135"/>
                  <a:pt x="11" y="135"/>
                  <a:pt x="11" y="135"/>
                </a:cubicBezTo>
                <a:cubicBezTo>
                  <a:pt x="10" y="134"/>
                  <a:pt x="10" y="134"/>
                  <a:pt x="10" y="134"/>
                </a:cubicBezTo>
                <a:cubicBezTo>
                  <a:pt x="7" y="135"/>
                  <a:pt x="7" y="135"/>
                  <a:pt x="7" y="135"/>
                </a:cubicBezTo>
                <a:cubicBezTo>
                  <a:pt x="8" y="137"/>
                  <a:pt x="8" y="137"/>
                  <a:pt x="8" y="137"/>
                </a:cubicBezTo>
                <a:cubicBezTo>
                  <a:pt x="9" y="136"/>
                  <a:pt x="9" y="136"/>
                  <a:pt x="9" y="136"/>
                </a:cubicBezTo>
                <a:cubicBezTo>
                  <a:pt x="8" y="133"/>
                  <a:pt x="8" y="133"/>
                  <a:pt x="8" y="133"/>
                </a:cubicBezTo>
                <a:cubicBezTo>
                  <a:pt x="7" y="132"/>
                  <a:pt x="7" y="132"/>
                  <a:pt x="7" y="132"/>
                </a:cubicBezTo>
                <a:cubicBezTo>
                  <a:pt x="6" y="133"/>
                  <a:pt x="6" y="133"/>
                  <a:pt x="6" y="133"/>
                </a:cubicBezTo>
                <a:cubicBezTo>
                  <a:pt x="3" y="134"/>
                  <a:pt x="3" y="134"/>
                  <a:pt x="3" y="134"/>
                </a:cubicBezTo>
                <a:cubicBezTo>
                  <a:pt x="3" y="134"/>
                  <a:pt x="3" y="134"/>
                  <a:pt x="3" y="134"/>
                </a:cubicBezTo>
                <a:cubicBezTo>
                  <a:pt x="3" y="135"/>
                  <a:pt x="3" y="135"/>
                  <a:pt x="3" y="135"/>
                </a:cubicBezTo>
                <a:cubicBezTo>
                  <a:pt x="1" y="150"/>
                  <a:pt x="1" y="150"/>
                  <a:pt x="1" y="150"/>
                </a:cubicBezTo>
                <a:cubicBezTo>
                  <a:pt x="1" y="154"/>
                  <a:pt x="1" y="154"/>
                  <a:pt x="1" y="154"/>
                </a:cubicBezTo>
                <a:cubicBezTo>
                  <a:pt x="4" y="151"/>
                  <a:pt x="4" y="151"/>
                  <a:pt x="4" y="151"/>
                </a:cubicBezTo>
                <a:cubicBezTo>
                  <a:pt x="5" y="150"/>
                  <a:pt x="5" y="150"/>
                  <a:pt x="5" y="150"/>
                </a:cubicBezTo>
                <a:cubicBezTo>
                  <a:pt x="5" y="150"/>
                  <a:pt x="5" y="150"/>
                  <a:pt x="5" y="150"/>
                </a:cubicBezTo>
                <a:cubicBezTo>
                  <a:pt x="5" y="149"/>
                  <a:pt x="5" y="149"/>
                  <a:pt x="5" y="149"/>
                </a:cubicBezTo>
                <a:cubicBezTo>
                  <a:pt x="8" y="143"/>
                  <a:pt x="8" y="143"/>
                  <a:pt x="8" y="143"/>
                </a:cubicBezTo>
                <a:cubicBezTo>
                  <a:pt x="7" y="142"/>
                  <a:pt x="7" y="142"/>
                  <a:pt x="7" y="142"/>
                </a:cubicBezTo>
                <a:cubicBezTo>
                  <a:pt x="6" y="143"/>
                  <a:pt x="6" y="143"/>
                  <a:pt x="6" y="143"/>
                </a:cubicBezTo>
                <a:cubicBezTo>
                  <a:pt x="11" y="147"/>
                  <a:pt x="11" y="147"/>
                  <a:pt x="11" y="147"/>
                </a:cubicBezTo>
                <a:cubicBezTo>
                  <a:pt x="12" y="146"/>
                  <a:pt x="12" y="146"/>
                  <a:pt x="12" y="146"/>
                </a:cubicBezTo>
                <a:cubicBezTo>
                  <a:pt x="11" y="146"/>
                  <a:pt x="11" y="146"/>
                  <a:pt x="11" y="146"/>
                </a:cubicBezTo>
                <a:cubicBezTo>
                  <a:pt x="11" y="154"/>
                  <a:pt x="11" y="154"/>
                  <a:pt x="11" y="154"/>
                </a:cubicBezTo>
                <a:cubicBezTo>
                  <a:pt x="11" y="155"/>
                  <a:pt x="11" y="155"/>
                  <a:pt x="11" y="155"/>
                </a:cubicBezTo>
                <a:cubicBezTo>
                  <a:pt x="12" y="155"/>
                  <a:pt x="12" y="155"/>
                  <a:pt x="12" y="155"/>
                </a:cubicBezTo>
                <a:cubicBezTo>
                  <a:pt x="12" y="156"/>
                  <a:pt x="12" y="156"/>
                  <a:pt x="12" y="156"/>
                </a:cubicBezTo>
                <a:cubicBezTo>
                  <a:pt x="12" y="156"/>
                  <a:pt x="13" y="156"/>
                  <a:pt x="14" y="157"/>
                </a:cubicBezTo>
                <a:cubicBezTo>
                  <a:pt x="14" y="157"/>
                  <a:pt x="14" y="158"/>
                  <a:pt x="15" y="158"/>
                </a:cubicBezTo>
                <a:cubicBezTo>
                  <a:pt x="15" y="159"/>
                  <a:pt x="15" y="159"/>
                  <a:pt x="15" y="159"/>
                </a:cubicBezTo>
                <a:cubicBezTo>
                  <a:pt x="15" y="159"/>
                  <a:pt x="15" y="159"/>
                  <a:pt x="15" y="159"/>
                </a:cubicBezTo>
                <a:cubicBezTo>
                  <a:pt x="14" y="160"/>
                  <a:pt x="14" y="161"/>
                  <a:pt x="13" y="162"/>
                </a:cubicBezTo>
                <a:cubicBezTo>
                  <a:pt x="13" y="162"/>
                  <a:pt x="12" y="162"/>
                  <a:pt x="12" y="163"/>
                </a:cubicBezTo>
                <a:cubicBezTo>
                  <a:pt x="11" y="163"/>
                  <a:pt x="11" y="163"/>
                  <a:pt x="11" y="163"/>
                </a:cubicBezTo>
                <a:cubicBezTo>
                  <a:pt x="11" y="163"/>
                  <a:pt x="11" y="163"/>
                  <a:pt x="11" y="162"/>
                </a:cubicBezTo>
                <a:cubicBezTo>
                  <a:pt x="10" y="162"/>
                  <a:pt x="10" y="162"/>
                  <a:pt x="10" y="162"/>
                </a:cubicBezTo>
                <a:cubicBezTo>
                  <a:pt x="10" y="162"/>
                  <a:pt x="10" y="162"/>
                  <a:pt x="10" y="162"/>
                </a:cubicBezTo>
                <a:cubicBezTo>
                  <a:pt x="9" y="162"/>
                  <a:pt x="9" y="162"/>
                  <a:pt x="9" y="162"/>
                </a:cubicBezTo>
                <a:cubicBezTo>
                  <a:pt x="8" y="161"/>
                  <a:pt x="8" y="158"/>
                  <a:pt x="8" y="156"/>
                </a:cubicBezTo>
                <a:cubicBezTo>
                  <a:pt x="8" y="155"/>
                  <a:pt x="8" y="154"/>
                  <a:pt x="8" y="154"/>
                </a:cubicBezTo>
                <a:cubicBezTo>
                  <a:pt x="8" y="153"/>
                  <a:pt x="8" y="153"/>
                  <a:pt x="8" y="153"/>
                </a:cubicBezTo>
                <a:cubicBezTo>
                  <a:pt x="9" y="151"/>
                  <a:pt x="9" y="151"/>
                  <a:pt x="9" y="151"/>
                </a:cubicBezTo>
                <a:cubicBezTo>
                  <a:pt x="7" y="151"/>
                  <a:pt x="7" y="151"/>
                  <a:pt x="7" y="151"/>
                </a:cubicBezTo>
                <a:cubicBezTo>
                  <a:pt x="5" y="151"/>
                  <a:pt x="5" y="151"/>
                  <a:pt x="5" y="151"/>
                </a:cubicBezTo>
                <a:cubicBezTo>
                  <a:pt x="4" y="151"/>
                  <a:pt x="4" y="151"/>
                  <a:pt x="4" y="151"/>
                </a:cubicBezTo>
                <a:cubicBezTo>
                  <a:pt x="4" y="153"/>
                  <a:pt x="4" y="153"/>
                  <a:pt x="4" y="153"/>
                </a:cubicBezTo>
                <a:cubicBezTo>
                  <a:pt x="4" y="153"/>
                  <a:pt x="4" y="156"/>
                  <a:pt x="5" y="160"/>
                </a:cubicBezTo>
                <a:cubicBezTo>
                  <a:pt x="5" y="164"/>
                  <a:pt x="5" y="168"/>
                  <a:pt x="5" y="169"/>
                </a:cubicBezTo>
                <a:cubicBezTo>
                  <a:pt x="5" y="170"/>
                  <a:pt x="4" y="173"/>
                  <a:pt x="3" y="174"/>
                </a:cubicBezTo>
                <a:cubicBezTo>
                  <a:pt x="3" y="175"/>
                  <a:pt x="2" y="176"/>
                  <a:pt x="2" y="177"/>
                </a:cubicBezTo>
                <a:cubicBezTo>
                  <a:pt x="2" y="177"/>
                  <a:pt x="2" y="177"/>
                  <a:pt x="2" y="177"/>
                </a:cubicBezTo>
                <a:cubicBezTo>
                  <a:pt x="2" y="177"/>
                  <a:pt x="2" y="177"/>
                  <a:pt x="2" y="177"/>
                </a:cubicBezTo>
                <a:cubicBezTo>
                  <a:pt x="1" y="179"/>
                  <a:pt x="1" y="179"/>
                  <a:pt x="1" y="179"/>
                </a:cubicBezTo>
                <a:cubicBezTo>
                  <a:pt x="2" y="179"/>
                  <a:pt x="2" y="179"/>
                  <a:pt x="2" y="179"/>
                </a:cubicBezTo>
                <a:cubicBezTo>
                  <a:pt x="3" y="181"/>
                  <a:pt x="3" y="181"/>
                  <a:pt x="3" y="181"/>
                </a:cubicBezTo>
                <a:cubicBezTo>
                  <a:pt x="4" y="180"/>
                  <a:pt x="4" y="180"/>
                  <a:pt x="4" y="180"/>
                </a:cubicBezTo>
                <a:cubicBezTo>
                  <a:pt x="3" y="179"/>
                  <a:pt x="3" y="179"/>
                  <a:pt x="3" y="179"/>
                </a:cubicBezTo>
                <a:cubicBezTo>
                  <a:pt x="0" y="190"/>
                  <a:pt x="0" y="190"/>
                  <a:pt x="0" y="190"/>
                </a:cubicBezTo>
                <a:cubicBezTo>
                  <a:pt x="0" y="191"/>
                  <a:pt x="0" y="191"/>
                  <a:pt x="0" y="191"/>
                </a:cubicBezTo>
                <a:cubicBezTo>
                  <a:pt x="1" y="192"/>
                  <a:pt x="1" y="192"/>
                  <a:pt x="1" y="192"/>
                </a:cubicBezTo>
                <a:cubicBezTo>
                  <a:pt x="3" y="193"/>
                  <a:pt x="3" y="193"/>
                  <a:pt x="3" y="193"/>
                </a:cubicBezTo>
                <a:cubicBezTo>
                  <a:pt x="4" y="192"/>
                  <a:pt x="4" y="192"/>
                  <a:pt x="4" y="192"/>
                </a:cubicBezTo>
                <a:cubicBezTo>
                  <a:pt x="3" y="193"/>
                  <a:pt x="3" y="193"/>
                  <a:pt x="3" y="193"/>
                </a:cubicBezTo>
                <a:cubicBezTo>
                  <a:pt x="10" y="198"/>
                  <a:pt x="10" y="198"/>
                  <a:pt x="10" y="198"/>
                </a:cubicBezTo>
                <a:cubicBezTo>
                  <a:pt x="14" y="201"/>
                  <a:pt x="14" y="201"/>
                  <a:pt x="14" y="201"/>
                </a:cubicBezTo>
                <a:cubicBezTo>
                  <a:pt x="12" y="197"/>
                  <a:pt x="12" y="197"/>
                  <a:pt x="12" y="197"/>
                </a:cubicBezTo>
                <a:cubicBezTo>
                  <a:pt x="10" y="187"/>
                  <a:pt x="10" y="187"/>
                  <a:pt x="10" y="187"/>
                </a:cubicBezTo>
                <a:cubicBezTo>
                  <a:pt x="8" y="188"/>
                  <a:pt x="8" y="188"/>
                  <a:pt x="8" y="188"/>
                </a:cubicBezTo>
                <a:cubicBezTo>
                  <a:pt x="8" y="189"/>
                  <a:pt x="8" y="189"/>
                  <a:pt x="8" y="189"/>
                </a:cubicBezTo>
                <a:cubicBezTo>
                  <a:pt x="11" y="189"/>
                  <a:pt x="11" y="189"/>
                  <a:pt x="11" y="189"/>
                </a:cubicBezTo>
                <a:cubicBezTo>
                  <a:pt x="11" y="188"/>
                  <a:pt x="11" y="188"/>
                  <a:pt x="11" y="188"/>
                </a:cubicBezTo>
                <a:cubicBezTo>
                  <a:pt x="9" y="188"/>
                  <a:pt x="9" y="188"/>
                  <a:pt x="9" y="188"/>
                </a:cubicBezTo>
                <a:cubicBezTo>
                  <a:pt x="12" y="198"/>
                  <a:pt x="12" y="198"/>
                  <a:pt x="12" y="198"/>
                </a:cubicBezTo>
                <a:cubicBezTo>
                  <a:pt x="12" y="198"/>
                  <a:pt x="12" y="198"/>
                  <a:pt x="12" y="198"/>
                </a:cubicBezTo>
                <a:cubicBezTo>
                  <a:pt x="13" y="199"/>
                  <a:pt x="13" y="199"/>
                  <a:pt x="13" y="199"/>
                </a:cubicBezTo>
                <a:cubicBezTo>
                  <a:pt x="21" y="201"/>
                  <a:pt x="21" y="201"/>
                  <a:pt x="21" y="201"/>
                </a:cubicBezTo>
                <a:cubicBezTo>
                  <a:pt x="21" y="201"/>
                  <a:pt x="21" y="201"/>
                  <a:pt x="21" y="201"/>
                </a:cubicBezTo>
                <a:cubicBezTo>
                  <a:pt x="22" y="201"/>
                  <a:pt x="22" y="201"/>
                  <a:pt x="22" y="201"/>
                </a:cubicBezTo>
                <a:cubicBezTo>
                  <a:pt x="24" y="201"/>
                  <a:pt x="24" y="201"/>
                  <a:pt x="24" y="201"/>
                </a:cubicBezTo>
                <a:cubicBezTo>
                  <a:pt x="24" y="200"/>
                  <a:pt x="24" y="200"/>
                  <a:pt x="24" y="200"/>
                </a:cubicBezTo>
                <a:cubicBezTo>
                  <a:pt x="23" y="201"/>
                  <a:pt x="23" y="201"/>
                  <a:pt x="23" y="201"/>
                </a:cubicBezTo>
                <a:cubicBezTo>
                  <a:pt x="28" y="213"/>
                  <a:pt x="28" y="213"/>
                  <a:pt x="28" y="213"/>
                </a:cubicBezTo>
                <a:cubicBezTo>
                  <a:pt x="30" y="212"/>
                  <a:pt x="30" y="212"/>
                  <a:pt x="30" y="212"/>
                </a:cubicBezTo>
                <a:cubicBezTo>
                  <a:pt x="28" y="212"/>
                  <a:pt x="28" y="212"/>
                  <a:pt x="28" y="212"/>
                </a:cubicBezTo>
                <a:cubicBezTo>
                  <a:pt x="27" y="216"/>
                  <a:pt x="27" y="216"/>
                  <a:pt x="27" y="216"/>
                </a:cubicBezTo>
                <a:cubicBezTo>
                  <a:pt x="27" y="216"/>
                  <a:pt x="27" y="216"/>
                  <a:pt x="27" y="216"/>
                </a:cubicBezTo>
                <a:cubicBezTo>
                  <a:pt x="27" y="216"/>
                  <a:pt x="27" y="216"/>
                  <a:pt x="27" y="216"/>
                </a:cubicBezTo>
                <a:cubicBezTo>
                  <a:pt x="27" y="216"/>
                  <a:pt x="27" y="217"/>
                  <a:pt x="27" y="217"/>
                </a:cubicBezTo>
                <a:cubicBezTo>
                  <a:pt x="28" y="219"/>
                  <a:pt x="28" y="223"/>
                  <a:pt x="28" y="226"/>
                </a:cubicBezTo>
                <a:cubicBezTo>
                  <a:pt x="28" y="227"/>
                  <a:pt x="27" y="229"/>
                  <a:pt x="26" y="231"/>
                </a:cubicBezTo>
                <a:cubicBezTo>
                  <a:pt x="26" y="233"/>
                  <a:pt x="25" y="234"/>
                  <a:pt x="25" y="235"/>
                </a:cubicBezTo>
                <a:cubicBezTo>
                  <a:pt x="25" y="236"/>
                  <a:pt x="24" y="237"/>
                  <a:pt x="24" y="238"/>
                </a:cubicBezTo>
                <a:cubicBezTo>
                  <a:pt x="24" y="240"/>
                  <a:pt x="25" y="241"/>
                  <a:pt x="26" y="242"/>
                </a:cubicBezTo>
                <a:cubicBezTo>
                  <a:pt x="26" y="242"/>
                  <a:pt x="27" y="243"/>
                  <a:pt x="27" y="243"/>
                </a:cubicBezTo>
                <a:cubicBezTo>
                  <a:pt x="27" y="243"/>
                  <a:pt x="27" y="243"/>
                  <a:pt x="27" y="243"/>
                </a:cubicBezTo>
                <a:cubicBezTo>
                  <a:pt x="27" y="243"/>
                  <a:pt x="27" y="243"/>
                  <a:pt x="27" y="243"/>
                </a:cubicBezTo>
                <a:cubicBezTo>
                  <a:pt x="27" y="243"/>
                  <a:pt x="27" y="243"/>
                  <a:pt x="27" y="243"/>
                </a:cubicBezTo>
                <a:cubicBezTo>
                  <a:pt x="27" y="243"/>
                  <a:pt x="27" y="243"/>
                  <a:pt x="27" y="243"/>
                </a:cubicBezTo>
                <a:cubicBezTo>
                  <a:pt x="27" y="243"/>
                  <a:pt x="27" y="243"/>
                  <a:pt x="27" y="243"/>
                </a:cubicBezTo>
                <a:cubicBezTo>
                  <a:pt x="27" y="243"/>
                  <a:pt x="27" y="243"/>
                  <a:pt x="27" y="243"/>
                </a:cubicBezTo>
                <a:cubicBezTo>
                  <a:pt x="27" y="243"/>
                  <a:pt x="27" y="243"/>
                  <a:pt x="27" y="243"/>
                </a:cubicBezTo>
                <a:cubicBezTo>
                  <a:pt x="28" y="243"/>
                  <a:pt x="28" y="243"/>
                  <a:pt x="28" y="243"/>
                </a:cubicBezTo>
                <a:cubicBezTo>
                  <a:pt x="28" y="242"/>
                  <a:pt x="28" y="242"/>
                  <a:pt x="28" y="242"/>
                </a:cubicBezTo>
                <a:cubicBezTo>
                  <a:pt x="28" y="242"/>
                  <a:pt x="27" y="242"/>
                  <a:pt x="27" y="242"/>
                </a:cubicBezTo>
                <a:cubicBezTo>
                  <a:pt x="26" y="243"/>
                  <a:pt x="26" y="243"/>
                  <a:pt x="26" y="244"/>
                </a:cubicBezTo>
                <a:cubicBezTo>
                  <a:pt x="26" y="245"/>
                  <a:pt x="26" y="245"/>
                  <a:pt x="26" y="246"/>
                </a:cubicBezTo>
                <a:cubicBezTo>
                  <a:pt x="26" y="247"/>
                  <a:pt x="26" y="247"/>
                  <a:pt x="26" y="247"/>
                </a:cubicBezTo>
                <a:cubicBezTo>
                  <a:pt x="27" y="247"/>
                  <a:pt x="27" y="247"/>
                  <a:pt x="27" y="247"/>
                </a:cubicBezTo>
                <a:cubicBezTo>
                  <a:pt x="27" y="247"/>
                  <a:pt x="28" y="247"/>
                  <a:pt x="28" y="248"/>
                </a:cubicBezTo>
                <a:cubicBezTo>
                  <a:pt x="29" y="248"/>
                  <a:pt x="30" y="249"/>
                  <a:pt x="31" y="249"/>
                </a:cubicBezTo>
                <a:cubicBezTo>
                  <a:pt x="31" y="249"/>
                  <a:pt x="31" y="249"/>
                  <a:pt x="31" y="249"/>
                </a:cubicBezTo>
                <a:cubicBezTo>
                  <a:pt x="31" y="249"/>
                  <a:pt x="31" y="249"/>
                  <a:pt x="31" y="249"/>
                </a:cubicBezTo>
                <a:cubicBezTo>
                  <a:pt x="33" y="248"/>
                  <a:pt x="34" y="248"/>
                  <a:pt x="35" y="248"/>
                </a:cubicBezTo>
                <a:cubicBezTo>
                  <a:pt x="41" y="248"/>
                  <a:pt x="47" y="250"/>
                  <a:pt x="54" y="253"/>
                </a:cubicBezTo>
                <a:cubicBezTo>
                  <a:pt x="54" y="253"/>
                  <a:pt x="54" y="253"/>
                  <a:pt x="54" y="253"/>
                </a:cubicBezTo>
                <a:cubicBezTo>
                  <a:pt x="54" y="253"/>
                  <a:pt x="54" y="253"/>
                  <a:pt x="54" y="253"/>
                </a:cubicBezTo>
                <a:cubicBezTo>
                  <a:pt x="54" y="253"/>
                  <a:pt x="54" y="253"/>
                  <a:pt x="54" y="253"/>
                </a:cubicBezTo>
                <a:cubicBezTo>
                  <a:pt x="54" y="253"/>
                  <a:pt x="54" y="253"/>
                  <a:pt x="54" y="253"/>
                </a:cubicBezTo>
                <a:cubicBezTo>
                  <a:pt x="54" y="253"/>
                  <a:pt x="54" y="253"/>
                  <a:pt x="54" y="253"/>
                </a:cubicBezTo>
                <a:cubicBezTo>
                  <a:pt x="54" y="253"/>
                  <a:pt x="54" y="253"/>
                  <a:pt x="54" y="253"/>
                </a:cubicBezTo>
                <a:cubicBezTo>
                  <a:pt x="54" y="253"/>
                  <a:pt x="54" y="253"/>
                  <a:pt x="54" y="253"/>
                </a:cubicBezTo>
                <a:cubicBezTo>
                  <a:pt x="54" y="252"/>
                  <a:pt x="54" y="252"/>
                  <a:pt x="54" y="252"/>
                </a:cubicBezTo>
                <a:cubicBezTo>
                  <a:pt x="54" y="253"/>
                  <a:pt x="54" y="253"/>
                  <a:pt x="54" y="253"/>
                </a:cubicBezTo>
                <a:cubicBezTo>
                  <a:pt x="54" y="253"/>
                  <a:pt x="54" y="253"/>
                  <a:pt x="54" y="253"/>
                </a:cubicBezTo>
                <a:cubicBezTo>
                  <a:pt x="54" y="252"/>
                  <a:pt x="54" y="252"/>
                  <a:pt x="54" y="252"/>
                </a:cubicBezTo>
                <a:cubicBezTo>
                  <a:pt x="54" y="253"/>
                  <a:pt x="54" y="253"/>
                  <a:pt x="54" y="253"/>
                </a:cubicBezTo>
                <a:cubicBezTo>
                  <a:pt x="54" y="253"/>
                  <a:pt x="54" y="253"/>
                  <a:pt x="54" y="253"/>
                </a:cubicBezTo>
                <a:cubicBezTo>
                  <a:pt x="54" y="253"/>
                  <a:pt x="55" y="254"/>
                  <a:pt x="55" y="256"/>
                </a:cubicBezTo>
                <a:cubicBezTo>
                  <a:pt x="56" y="256"/>
                  <a:pt x="56" y="257"/>
                  <a:pt x="57" y="257"/>
                </a:cubicBezTo>
                <a:cubicBezTo>
                  <a:pt x="58" y="258"/>
                  <a:pt x="59" y="258"/>
                  <a:pt x="60" y="258"/>
                </a:cubicBezTo>
                <a:cubicBezTo>
                  <a:pt x="60" y="258"/>
                  <a:pt x="61" y="258"/>
                  <a:pt x="61" y="258"/>
                </a:cubicBezTo>
                <a:cubicBezTo>
                  <a:pt x="61" y="258"/>
                  <a:pt x="61" y="258"/>
                  <a:pt x="61" y="258"/>
                </a:cubicBezTo>
                <a:cubicBezTo>
                  <a:pt x="62" y="258"/>
                  <a:pt x="62" y="258"/>
                  <a:pt x="62" y="258"/>
                </a:cubicBezTo>
                <a:cubicBezTo>
                  <a:pt x="63" y="257"/>
                  <a:pt x="64" y="256"/>
                  <a:pt x="65" y="255"/>
                </a:cubicBezTo>
                <a:cubicBezTo>
                  <a:pt x="65" y="254"/>
                  <a:pt x="66" y="254"/>
                  <a:pt x="66" y="254"/>
                </a:cubicBezTo>
                <a:cubicBezTo>
                  <a:pt x="66" y="254"/>
                  <a:pt x="66" y="254"/>
                  <a:pt x="66" y="254"/>
                </a:cubicBezTo>
                <a:cubicBezTo>
                  <a:pt x="66" y="253"/>
                  <a:pt x="66" y="253"/>
                  <a:pt x="66" y="253"/>
                </a:cubicBezTo>
                <a:cubicBezTo>
                  <a:pt x="66" y="254"/>
                  <a:pt x="66" y="254"/>
                  <a:pt x="66" y="254"/>
                </a:cubicBezTo>
                <a:cubicBezTo>
                  <a:pt x="66" y="254"/>
                  <a:pt x="66" y="254"/>
                  <a:pt x="66" y="254"/>
                </a:cubicBezTo>
                <a:cubicBezTo>
                  <a:pt x="66" y="253"/>
                  <a:pt x="66" y="253"/>
                  <a:pt x="66" y="253"/>
                </a:cubicBezTo>
                <a:cubicBezTo>
                  <a:pt x="66" y="254"/>
                  <a:pt x="66" y="254"/>
                  <a:pt x="66" y="254"/>
                </a:cubicBezTo>
                <a:cubicBezTo>
                  <a:pt x="66" y="253"/>
                  <a:pt x="66" y="253"/>
                  <a:pt x="66" y="253"/>
                </a:cubicBezTo>
                <a:cubicBezTo>
                  <a:pt x="65" y="254"/>
                  <a:pt x="65" y="254"/>
                  <a:pt x="65" y="254"/>
                </a:cubicBezTo>
                <a:cubicBezTo>
                  <a:pt x="66" y="254"/>
                  <a:pt x="66" y="254"/>
                  <a:pt x="66" y="254"/>
                </a:cubicBezTo>
                <a:cubicBezTo>
                  <a:pt x="66" y="253"/>
                  <a:pt x="66" y="253"/>
                  <a:pt x="66" y="253"/>
                </a:cubicBezTo>
                <a:cubicBezTo>
                  <a:pt x="65" y="254"/>
                  <a:pt x="65" y="254"/>
                  <a:pt x="65" y="254"/>
                </a:cubicBezTo>
                <a:cubicBezTo>
                  <a:pt x="66" y="253"/>
                  <a:pt x="66" y="253"/>
                  <a:pt x="66" y="253"/>
                </a:cubicBezTo>
                <a:cubicBezTo>
                  <a:pt x="65" y="254"/>
                  <a:pt x="65" y="254"/>
                  <a:pt x="65" y="254"/>
                </a:cubicBezTo>
                <a:cubicBezTo>
                  <a:pt x="65" y="254"/>
                  <a:pt x="65" y="254"/>
                  <a:pt x="65" y="254"/>
                </a:cubicBezTo>
                <a:cubicBezTo>
                  <a:pt x="66" y="253"/>
                  <a:pt x="66" y="253"/>
                  <a:pt x="66" y="253"/>
                </a:cubicBezTo>
                <a:cubicBezTo>
                  <a:pt x="65" y="254"/>
                  <a:pt x="65" y="254"/>
                  <a:pt x="65" y="254"/>
                </a:cubicBezTo>
                <a:cubicBezTo>
                  <a:pt x="65" y="254"/>
                  <a:pt x="65" y="254"/>
                  <a:pt x="65" y="254"/>
                </a:cubicBezTo>
                <a:cubicBezTo>
                  <a:pt x="66" y="254"/>
                  <a:pt x="66" y="255"/>
                  <a:pt x="66" y="257"/>
                </a:cubicBezTo>
                <a:cubicBezTo>
                  <a:pt x="69" y="257"/>
                  <a:pt x="69" y="257"/>
                  <a:pt x="69" y="257"/>
                </a:cubicBezTo>
                <a:cubicBezTo>
                  <a:pt x="69" y="257"/>
                  <a:pt x="69" y="257"/>
                  <a:pt x="69" y="257"/>
                </a:cubicBezTo>
                <a:cubicBezTo>
                  <a:pt x="69" y="256"/>
                  <a:pt x="69" y="256"/>
                  <a:pt x="69" y="256"/>
                </a:cubicBezTo>
                <a:cubicBezTo>
                  <a:pt x="69" y="257"/>
                  <a:pt x="69" y="257"/>
                  <a:pt x="69" y="257"/>
                </a:cubicBezTo>
                <a:cubicBezTo>
                  <a:pt x="69" y="257"/>
                  <a:pt x="69" y="257"/>
                  <a:pt x="69" y="257"/>
                </a:cubicBezTo>
                <a:cubicBezTo>
                  <a:pt x="69" y="256"/>
                  <a:pt x="69" y="256"/>
                  <a:pt x="69" y="256"/>
                </a:cubicBezTo>
                <a:cubicBezTo>
                  <a:pt x="69" y="257"/>
                  <a:pt x="69" y="257"/>
                  <a:pt x="69" y="257"/>
                </a:cubicBezTo>
                <a:cubicBezTo>
                  <a:pt x="69" y="256"/>
                  <a:pt x="69" y="256"/>
                  <a:pt x="69" y="256"/>
                </a:cubicBezTo>
                <a:cubicBezTo>
                  <a:pt x="69" y="257"/>
                  <a:pt x="69" y="257"/>
                  <a:pt x="69" y="257"/>
                </a:cubicBezTo>
                <a:cubicBezTo>
                  <a:pt x="69" y="257"/>
                  <a:pt x="69" y="257"/>
                  <a:pt x="69" y="257"/>
                </a:cubicBezTo>
                <a:cubicBezTo>
                  <a:pt x="69" y="256"/>
                  <a:pt x="69" y="256"/>
                  <a:pt x="69" y="256"/>
                </a:cubicBezTo>
                <a:cubicBezTo>
                  <a:pt x="69" y="257"/>
                  <a:pt x="69" y="257"/>
                  <a:pt x="69" y="257"/>
                </a:cubicBezTo>
                <a:cubicBezTo>
                  <a:pt x="69" y="257"/>
                  <a:pt x="69" y="257"/>
                  <a:pt x="69" y="257"/>
                </a:cubicBezTo>
                <a:cubicBezTo>
                  <a:pt x="69" y="257"/>
                  <a:pt x="69" y="257"/>
                  <a:pt x="69" y="257"/>
                </a:cubicBezTo>
                <a:cubicBezTo>
                  <a:pt x="69" y="257"/>
                  <a:pt x="69" y="257"/>
                  <a:pt x="69" y="257"/>
                </a:cubicBezTo>
                <a:cubicBezTo>
                  <a:pt x="69" y="257"/>
                  <a:pt x="69" y="257"/>
                  <a:pt x="69" y="257"/>
                </a:cubicBezTo>
                <a:cubicBezTo>
                  <a:pt x="69" y="257"/>
                  <a:pt x="69" y="257"/>
                  <a:pt x="69" y="257"/>
                </a:cubicBezTo>
                <a:cubicBezTo>
                  <a:pt x="69" y="257"/>
                  <a:pt x="69" y="257"/>
                  <a:pt x="69" y="257"/>
                </a:cubicBezTo>
                <a:cubicBezTo>
                  <a:pt x="70" y="257"/>
                  <a:pt x="70" y="257"/>
                  <a:pt x="70" y="257"/>
                </a:cubicBezTo>
                <a:cubicBezTo>
                  <a:pt x="70" y="255"/>
                  <a:pt x="70" y="255"/>
                  <a:pt x="70" y="255"/>
                </a:cubicBezTo>
                <a:cubicBezTo>
                  <a:pt x="70" y="253"/>
                  <a:pt x="70" y="253"/>
                  <a:pt x="70" y="253"/>
                </a:cubicBezTo>
                <a:cubicBezTo>
                  <a:pt x="69" y="253"/>
                  <a:pt x="69" y="253"/>
                  <a:pt x="69" y="253"/>
                </a:cubicBezTo>
                <a:cubicBezTo>
                  <a:pt x="70" y="254"/>
                  <a:pt x="70" y="254"/>
                  <a:pt x="70" y="254"/>
                </a:cubicBezTo>
                <a:cubicBezTo>
                  <a:pt x="75" y="250"/>
                  <a:pt x="75" y="250"/>
                  <a:pt x="75" y="250"/>
                </a:cubicBezTo>
                <a:cubicBezTo>
                  <a:pt x="75" y="250"/>
                  <a:pt x="75" y="250"/>
                  <a:pt x="75" y="250"/>
                </a:cubicBezTo>
                <a:cubicBezTo>
                  <a:pt x="75" y="250"/>
                  <a:pt x="75" y="250"/>
                  <a:pt x="75" y="250"/>
                </a:cubicBezTo>
                <a:cubicBezTo>
                  <a:pt x="76" y="249"/>
                  <a:pt x="76" y="249"/>
                  <a:pt x="76" y="249"/>
                </a:cubicBezTo>
                <a:cubicBezTo>
                  <a:pt x="76" y="249"/>
                  <a:pt x="77" y="248"/>
                  <a:pt x="77" y="248"/>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6"/>
                  <a:pt x="78" y="246"/>
                  <a:pt x="78" y="246"/>
                </a:cubicBezTo>
                <a:cubicBezTo>
                  <a:pt x="78" y="247"/>
                  <a:pt x="78" y="247"/>
                  <a:pt x="78" y="247"/>
                </a:cubicBezTo>
                <a:cubicBezTo>
                  <a:pt x="78" y="247"/>
                  <a:pt x="78" y="247"/>
                  <a:pt x="78" y="247"/>
                </a:cubicBezTo>
                <a:cubicBezTo>
                  <a:pt x="78" y="246"/>
                  <a:pt x="78" y="246"/>
                  <a:pt x="78" y="246"/>
                </a:cubicBezTo>
                <a:cubicBezTo>
                  <a:pt x="78" y="247"/>
                  <a:pt x="78" y="247"/>
                  <a:pt x="78" y="247"/>
                </a:cubicBezTo>
                <a:cubicBezTo>
                  <a:pt x="78" y="246"/>
                  <a:pt x="78" y="246"/>
                  <a:pt x="78" y="246"/>
                </a:cubicBezTo>
                <a:cubicBezTo>
                  <a:pt x="78" y="247"/>
                  <a:pt x="78" y="247"/>
                  <a:pt x="78" y="247"/>
                </a:cubicBezTo>
                <a:cubicBezTo>
                  <a:pt x="78" y="247"/>
                  <a:pt x="78" y="247"/>
                  <a:pt x="78" y="247"/>
                </a:cubicBezTo>
                <a:cubicBezTo>
                  <a:pt x="78" y="246"/>
                  <a:pt x="78" y="246"/>
                  <a:pt x="78" y="246"/>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7"/>
                  <a:pt x="78" y="247"/>
                  <a:pt x="78" y="247"/>
                </a:cubicBezTo>
                <a:cubicBezTo>
                  <a:pt x="78" y="248"/>
                  <a:pt x="77" y="249"/>
                  <a:pt x="77" y="250"/>
                </a:cubicBezTo>
                <a:cubicBezTo>
                  <a:pt x="77" y="251"/>
                  <a:pt x="77" y="252"/>
                  <a:pt x="77" y="253"/>
                </a:cubicBezTo>
                <a:cubicBezTo>
                  <a:pt x="77" y="253"/>
                  <a:pt x="77" y="254"/>
                  <a:pt x="78" y="255"/>
                </a:cubicBezTo>
                <a:cubicBezTo>
                  <a:pt x="79" y="256"/>
                  <a:pt x="81" y="257"/>
                  <a:pt x="84" y="257"/>
                </a:cubicBezTo>
                <a:cubicBezTo>
                  <a:pt x="84" y="257"/>
                  <a:pt x="84" y="257"/>
                  <a:pt x="84" y="257"/>
                </a:cubicBezTo>
                <a:cubicBezTo>
                  <a:pt x="85" y="257"/>
                  <a:pt x="85" y="257"/>
                  <a:pt x="85" y="257"/>
                </a:cubicBezTo>
                <a:cubicBezTo>
                  <a:pt x="85" y="256"/>
                  <a:pt x="85" y="256"/>
                  <a:pt x="86" y="256"/>
                </a:cubicBezTo>
                <a:cubicBezTo>
                  <a:pt x="86" y="255"/>
                  <a:pt x="86" y="255"/>
                  <a:pt x="86" y="254"/>
                </a:cubicBezTo>
                <a:cubicBezTo>
                  <a:pt x="86" y="253"/>
                  <a:pt x="86" y="253"/>
                  <a:pt x="85" y="252"/>
                </a:cubicBezTo>
                <a:cubicBezTo>
                  <a:pt x="85" y="252"/>
                  <a:pt x="84" y="251"/>
                  <a:pt x="84" y="251"/>
                </a:cubicBezTo>
                <a:cubicBezTo>
                  <a:pt x="83" y="251"/>
                  <a:pt x="82" y="250"/>
                  <a:pt x="82" y="250"/>
                </a:cubicBezTo>
                <a:cubicBezTo>
                  <a:pt x="81" y="251"/>
                  <a:pt x="81" y="251"/>
                  <a:pt x="81" y="251"/>
                </a:cubicBezTo>
                <a:cubicBezTo>
                  <a:pt x="83" y="251"/>
                  <a:pt x="83" y="251"/>
                  <a:pt x="83" y="251"/>
                </a:cubicBezTo>
                <a:cubicBezTo>
                  <a:pt x="83" y="251"/>
                  <a:pt x="83" y="251"/>
                  <a:pt x="83" y="250"/>
                </a:cubicBezTo>
                <a:cubicBezTo>
                  <a:pt x="83" y="250"/>
                  <a:pt x="83" y="250"/>
                  <a:pt x="83" y="250"/>
                </a:cubicBezTo>
                <a:cubicBezTo>
                  <a:pt x="84" y="250"/>
                  <a:pt x="84" y="250"/>
                  <a:pt x="84" y="250"/>
                </a:cubicBezTo>
                <a:cubicBezTo>
                  <a:pt x="84" y="250"/>
                  <a:pt x="84" y="250"/>
                  <a:pt x="84" y="250"/>
                </a:cubicBezTo>
                <a:cubicBezTo>
                  <a:pt x="84" y="250"/>
                  <a:pt x="84" y="250"/>
                  <a:pt x="84" y="250"/>
                </a:cubicBezTo>
                <a:cubicBezTo>
                  <a:pt x="84" y="250"/>
                  <a:pt x="84" y="250"/>
                  <a:pt x="84" y="250"/>
                </a:cubicBezTo>
                <a:cubicBezTo>
                  <a:pt x="84" y="250"/>
                  <a:pt x="84" y="250"/>
                  <a:pt x="84" y="250"/>
                </a:cubicBezTo>
                <a:cubicBezTo>
                  <a:pt x="84" y="250"/>
                  <a:pt x="84" y="250"/>
                  <a:pt x="84" y="250"/>
                </a:cubicBezTo>
                <a:cubicBezTo>
                  <a:pt x="84" y="250"/>
                  <a:pt x="84" y="250"/>
                  <a:pt x="84" y="250"/>
                </a:cubicBezTo>
                <a:cubicBezTo>
                  <a:pt x="86" y="250"/>
                  <a:pt x="86" y="250"/>
                  <a:pt x="86" y="250"/>
                </a:cubicBezTo>
                <a:cubicBezTo>
                  <a:pt x="85" y="248"/>
                  <a:pt x="85" y="248"/>
                  <a:pt x="85" y="248"/>
                </a:cubicBezTo>
                <a:cubicBezTo>
                  <a:pt x="84" y="248"/>
                  <a:pt x="84" y="248"/>
                  <a:pt x="84" y="248"/>
                </a:cubicBezTo>
                <a:cubicBezTo>
                  <a:pt x="84" y="247"/>
                  <a:pt x="84" y="247"/>
                  <a:pt x="84" y="247"/>
                </a:cubicBezTo>
                <a:cubicBezTo>
                  <a:pt x="84" y="247"/>
                  <a:pt x="83" y="247"/>
                  <a:pt x="82" y="247"/>
                </a:cubicBezTo>
                <a:cubicBezTo>
                  <a:pt x="81" y="248"/>
                  <a:pt x="81" y="248"/>
                  <a:pt x="80" y="249"/>
                </a:cubicBezTo>
                <a:cubicBezTo>
                  <a:pt x="80" y="249"/>
                  <a:pt x="80" y="250"/>
                  <a:pt x="80" y="251"/>
                </a:cubicBezTo>
                <a:cubicBezTo>
                  <a:pt x="80" y="252"/>
                  <a:pt x="80" y="252"/>
                  <a:pt x="80" y="252"/>
                </a:cubicBezTo>
                <a:cubicBezTo>
                  <a:pt x="80" y="252"/>
                  <a:pt x="80" y="252"/>
                  <a:pt x="80" y="252"/>
                </a:cubicBezTo>
                <a:cubicBezTo>
                  <a:pt x="81" y="253"/>
                  <a:pt x="82" y="253"/>
                  <a:pt x="83" y="254"/>
                </a:cubicBezTo>
                <a:cubicBezTo>
                  <a:pt x="83" y="255"/>
                  <a:pt x="83" y="255"/>
                  <a:pt x="83" y="255"/>
                </a:cubicBezTo>
                <a:cubicBezTo>
                  <a:pt x="83" y="255"/>
                  <a:pt x="83" y="255"/>
                  <a:pt x="83" y="255"/>
                </a:cubicBezTo>
                <a:cubicBezTo>
                  <a:pt x="83" y="255"/>
                  <a:pt x="83" y="255"/>
                  <a:pt x="83" y="255"/>
                </a:cubicBezTo>
                <a:cubicBezTo>
                  <a:pt x="84" y="254"/>
                  <a:pt x="84" y="254"/>
                  <a:pt x="84" y="254"/>
                </a:cubicBezTo>
                <a:cubicBezTo>
                  <a:pt x="83" y="254"/>
                  <a:pt x="83" y="254"/>
                  <a:pt x="83" y="254"/>
                </a:cubicBezTo>
                <a:cubicBezTo>
                  <a:pt x="83" y="255"/>
                  <a:pt x="83" y="255"/>
                  <a:pt x="83" y="255"/>
                </a:cubicBezTo>
                <a:cubicBezTo>
                  <a:pt x="84" y="254"/>
                  <a:pt x="84" y="254"/>
                  <a:pt x="84" y="254"/>
                </a:cubicBezTo>
                <a:cubicBezTo>
                  <a:pt x="83" y="254"/>
                  <a:pt x="83" y="254"/>
                  <a:pt x="83" y="254"/>
                </a:cubicBezTo>
                <a:cubicBezTo>
                  <a:pt x="84" y="254"/>
                  <a:pt x="84" y="254"/>
                  <a:pt x="84" y="254"/>
                </a:cubicBezTo>
                <a:cubicBezTo>
                  <a:pt x="83" y="254"/>
                  <a:pt x="83" y="254"/>
                  <a:pt x="83" y="254"/>
                </a:cubicBezTo>
                <a:cubicBezTo>
                  <a:pt x="83" y="254"/>
                  <a:pt x="83" y="254"/>
                  <a:pt x="83" y="254"/>
                </a:cubicBezTo>
                <a:cubicBezTo>
                  <a:pt x="84" y="254"/>
                  <a:pt x="84" y="254"/>
                  <a:pt x="84" y="254"/>
                </a:cubicBezTo>
                <a:cubicBezTo>
                  <a:pt x="83" y="254"/>
                  <a:pt x="83" y="254"/>
                  <a:pt x="83" y="254"/>
                </a:cubicBezTo>
                <a:cubicBezTo>
                  <a:pt x="84" y="254"/>
                  <a:pt x="84" y="254"/>
                  <a:pt x="84" y="254"/>
                </a:cubicBezTo>
                <a:cubicBezTo>
                  <a:pt x="83" y="254"/>
                  <a:pt x="83" y="254"/>
                  <a:pt x="83" y="254"/>
                </a:cubicBezTo>
                <a:cubicBezTo>
                  <a:pt x="83" y="254"/>
                  <a:pt x="83" y="254"/>
                  <a:pt x="83" y="254"/>
                </a:cubicBezTo>
                <a:cubicBezTo>
                  <a:pt x="84" y="254"/>
                  <a:pt x="84" y="254"/>
                  <a:pt x="84" y="254"/>
                </a:cubicBezTo>
                <a:cubicBezTo>
                  <a:pt x="83" y="254"/>
                  <a:pt x="83" y="254"/>
                  <a:pt x="83" y="254"/>
                </a:cubicBezTo>
                <a:cubicBezTo>
                  <a:pt x="83" y="254"/>
                  <a:pt x="83" y="254"/>
                  <a:pt x="83" y="254"/>
                </a:cubicBezTo>
                <a:cubicBezTo>
                  <a:pt x="84" y="255"/>
                  <a:pt x="84" y="255"/>
                  <a:pt x="84" y="255"/>
                </a:cubicBezTo>
                <a:cubicBezTo>
                  <a:pt x="84" y="254"/>
                  <a:pt x="84" y="254"/>
                  <a:pt x="84" y="254"/>
                </a:cubicBezTo>
                <a:cubicBezTo>
                  <a:pt x="83" y="254"/>
                  <a:pt x="82" y="253"/>
                  <a:pt x="81" y="253"/>
                </a:cubicBezTo>
                <a:cubicBezTo>
                  <a:pt x="80" y="253"/>
                  <a:pt x="80" y="253"/>
                  <a:pt x="80" y="252"/>
                </a:cubicBezTo>
                <a:cubicBezTo>
                  <a:pt x="80" y="252"/>
                  <a:pt x="80" y="252"/>
                  <a:pt x="80" y="252"/>
                </a:cubicBezTo>
                <a:cubicBezTo>
                  <a:pt x="80" y="253"/>
                  <a:pt x="80" y="253"/>
                  <a:pt x="80" y="253"/>
                </a:cubicBezTo>
                <a:cubicBezTo>
                  <a:pt x="80" y="253"/>
                  <a:pt x="80" y="253"/>
                  <a:pt x="80" y="253"/>
                </a:cubicBezTo>
                <a:cubicBezTo>
                  <a:pt x="80" y="252"/>
                  <a:pt x="80" y="252"/>
                  <a:pt x="80" y="252"/>
                </a:cubicBezTo>
                <a:cubicBezTo>
                  <a:pt x="80" y="253"/>
                  <a:pt x="80" y="253"/>
                  <a:pt x="80" y="253"/>
                </a:cubicBezTo>
                <a:cubicBezTo>
                  <a:pt x="80" y="253"/>
                  <a:pt x="80" y="253"/>
                  <a:pt x="80" y="253"/>
                </a:cubicBezTo>
                <a:cubicBezTo>
                  <a:pt x="80" y="252"/>
                  <a:pt x="80" y="251"/>
                  <a:pt x="80" y="250"/>
                </a:cubicBezTo>
                <a:cubicBezTo>
                  <a:pt x="80" y="249"/>
                  <a:pt x="81" y="248"/>
                  <a:pt x="81" y="247"/>
                </a:cubicBezTo>
                <a:cubicBezTo>
                  <a:pt x="81" y="247"/>
                  <a:pt x="81" y="246"/>
                  <a:pt x="80" y="246"/>
                </a:cubicBezTo>
                <a:cubicBezTo>
                  <a:pt x="80" y="245"/>
                  <a:pt x="80" y="245"/>
                  <a:pt x="80" y="245"/>
                </a:cubicBezTo>
                <a:cubicBezTo>
                  <a:pt x="79" y="244"/>
                  <a:pt x="79" y="244"/>
                  <a:pt x="78" y="244"/>
                </a:cubicBezTo>
                <a:cubicBezTo>
                  <a:pt x="78" y="244"/>
                  <a:pt x="77" y="245"/>
                  <a:pt x="77" y="245"/>
                </a:cubicBezTo>
                <a:cubicBezTo>
                  <a:pt x="75" y="246"/>
                  <a:pt x="73" y="247"/>
                  <a:pt x="73" y="247"/>
                </a:cubicBezTo>
                <a:cubicBezTo>
                  <a:pt x="74" y="248"/>
                  <a:pt x="74" y="248"/>
                  <a:pt x="74" y="248"/>
                </a:cubicBezTo>
                <a:cubicBezTo>
                  <a:pt x="73" y="247"/>
                  <a:pt x="73" y="247"/>
                  <a:pt x="73" y="247"/>
                </a:cubicBezTo>
                <a:cubicBezTo>
                  <a:pt x="73" y="247"/>
                  <a:pt x="73" y="247"/>
                  <a:pt x="68" y="251"/>
                </a:cubicBezTo>
                <a:cubicBezTo>
                  <a:pt x="67" y="252"/>
                  <a:pt x="67" y="252"/>
                  <a:pt x="67" y="252"/>
                </a:cubicBezTo>
                <a:cubicBezTo>
                  <a:pt x="67" y="253"/>
                  <a:pt x="67" y="253"/>
                  <a:pt x="67" y="253"/>
                </a:cubicBezTo>
                <a:cubicBezTo>
                  <a:pt x="67" y="253"/>
                  <a:pt x="67" y="253"/>
                  <a:pt x="67" y="253"/>
                </a:cubicBezTo>
                <a:cubicBezTo>
                  <a:pt x="67" y="253"/>
                  <a:pt x="67" y="254"/>
                  <a:pt x="67" y="255"/>
                </a:cubicBezTo>
                <a:cubicBezTo>
                  <a:pt x="69" y="255"/>
                  <a:pt x="69" y="255"/>
                  <a:pt x="69" y="255"/>
                </a:cubicBezTo>
                <a:cubicBezTo>
                  <a:pt x="69" y="254"/>
                  <a:pt x="69" y="254"/>
                  <a:pt x="69" y="254"/>
                </a:cubicBezTo>
                <a:cubicBezTo>
                  <a:pt x="68" y="254"/>
                  <a:pt x="68" y="254"/>
                  <a:pt x="67" y="254"/>
                </a:cubicBezTo>
                <a:cubicBezTo>
                  <a:pt x="67" y="255"/>
                  <a:pt x="66" y="255"/>
                  <a:pt x="66" y="256"/>
                </a:cubicBezTo>
                <a:cubicBezTo>
                  <a:pt x="66" y="256"/>
                  <a:pt x="66" y="256"/>
                  <a:pt x="66" y="257"/>
                </a:cubicBezTo>
                <a:cubicBezTo>
                  <a:pt x="68" y="257"/>
                  <a:pt x="68" y="257"/>
                  <a:pt x="68" y="257"/>
                </a:cubicBezTo>
                <a:cubicBezTo>
                  <a:pt x="69" y="256"/>
                  <a:pt x="69" y="256"/>
                  <a:pt x="69" y="256"/>
                </a:cubicBezTo>
                <a:cubicBezTo>
                  <a:pt x="69" y="255"/>
                  <a:pt x="69" y="254"/>
                  <a:pt x="68" y="253"/>
                </a:cubicBezTo>
                <a:cubicBezTo>
                  <a:pt x="68" y="252"/>
                  <a:pt x="68" y="252"/>
                  <a:pt x="67" y="251"/>
                </a:cubicBezTo>
                <a:cubicBezTo>
                  <a:pt x="67" y="251"/>
                  <a:pt x="66" y="251"/>
                  <a:pt x="66" y="251"/>
                </a:cubicBezTo>
                <a:cubicBezTo>
                  <a:pt x="65" y="251"/>
                  <a:pt x="64" y="251"/>
                  <a:pt x="64" y="252"/>
                </a:cubicBezTo>
                <a:cubicBezTo>
                  <a:pt x="63" y="252"/>
                  <a:pt x="63" y="253"/>
                  <a:pt x="62" y="253"/>
                </a:cubicBezTo>
                <a:cubicBezTo>
                  <a:pt x="62" y="254"/>
                  <a:pt x="61" y="255"/>
                  <a:pt x="60" y="255"/>
                </a:cubicBezTo>
                <a:cubicBezTo>
                  <a:pt x="61" y="257"/>
                  <a:pt x="61" y="257"/>
                  <a:pt x="61" y="257"/>
                </a:cubicBezTo>
                <a:cubicBezTo>
                  <a:pt x="61" y="255"/>
                  <a:pt x="61" y="255"/>
                  <a:pt x="61" y="255"/>
                </a:cubicBezTo>
                <a:cubicBezTo>
                  <a:pt x="60" y="255"/>
                  <a:pt x="60" y="255"/>
                  <a:pt x="60" y="255"/>
                </a:cubicBezTo>
                <a:cubicBezTo>
                  <a:pt x="59" y="255"/>
                  <a:pt x="59" y="255"/>
                  <a:pt x="58" y="255"/>
                </a:cubicBezTo>
                <a:cubicBezTo>
                  <a:pt x="58" y="254"/>
                  <a:pt x="58" y="253"/>
                  <a:pt x="57" y="252"/>
                </a:cubicBezTo>
                <a:cubicBezTo>
                  <a:pt x="57" y="252"/>
                  <a:pt x="57" y="251"/>
                  <a:pt x="56" y="251"/>
                </a:cubicBezTo>
                <a:cubicBezTo>
                  <a:pt x="56" y="250"/>
                  <a:pt x="55" y="250"/>
                  <a:pt x="54" y="250"/>
                </a:cubicBezTo>
                <a:cubicBezTo>
                  <a:pt x="54" y="251"/>
                  <a:pt x="54" y="251"/>
                  <a:pt x="54" y="251"/>
                </a:cubicBezTo>
                <a:cubicBezTo>
                  <a:pt x="55" y="250"/>
                  <a:pt x="55" y="250"/>
                  <a:pt x="55" y="250"/>
                </a:cubicBezTo>
                <a:cubicBezTo>
                  <a:pt x="48" y="248"/>
                  <a:pt x="42" y="245"/>
                  <a:pt x="35" y="245"/>
                </a:cubicBezTo>
                <a:cubicBezTo>
                  <a:pt x="34" y="245"/>
                  <a:pt x="32" y="245"/>
                  <a:pt x="31" y="246"/>
                </a:cubicBezTo>
                <a:cubicBezTo>
                  <a:pt x="31" y="247"/>
                  <a:pt x="31" y="247"/>
                  <a:pt x="31" y="247"/>
                </a:cubicBezTo>
                <a:cubicBezTo>
                  <a:pt x="31" y="246"/>
                  <a:pt x="31" y="246"/>
                  <a:pt x="31" y="246"/>
                </a:cubicBezTo>
                <a:cubicBezTo>
                  <a:pt x="31" y="246"/>
                  <a:pt x="30" y="245"/>
                  <a:pt x="30" y="245"/>
                </a:cubicBezTo>
                <a:cubicBezTo>
                  <a:pt x="29" y="245"/>
                  <a:pt x="28" y="244"/>
                  <a:pt x="27" y="244"/>
                </a:cubicBezTo>
                <a:cubicBezTo>
                  <a:pt x="27" y="246"/>
                  <a:pt x="27" y="246"/>
                  <a:pt x="27" y="246"/>
                </a:cubicBezTo>
                <a:cubicBezTo>
                  <a:pt x="29" y="246"/>
                  <a:pt x="29" y="246"/>
                  <a:pt x="29" y="246"/>
                </a:cubicBezTo>
                <a:cubicBezTo>
                  <a:pt x="29" y="245"/>
                  <a:pt x="29" y="245"/>
                  <a:pt x="29" y="244"/>
                </a:cubicBezTo>
                <a:cubicBezTo>
                  <a:pt x="29" y="244"/>
                  <a:pt x="29" y="244"/>
                  <a:pt x="29" y="244"/>
                </a:cubicBezTo>
                <a:cubicBezTo>
                  <a:pt x="28" y="244"/>
                  <a:pt x="28" y="244"/>
                  <a:pt x="28" y="244"/>
                </a:cubicBezTo>
                <a:cubicBezTo>
                  <a:pt x="28" y="245"/>
                  <a:pt x="28" y="245"/>
                  <a:pt x="28" y="245"/>
                </a:cubicBezTo>
                <a:cubicBezTo>
                  <a:pt x="29" y="244"/>
                  <a:pt x="29" y="244"/>
                  <a:pt x="29" y="244"/>
                </a:cubicBezTo>
                <a:cubicBezTo>
                  <a:pt x="28" y="244"/>
                  <a:pt x="28" y="244"/>
                  <a:pt x="28" y="244"/>
                </a:cubicBezTo>
                <a:cubicBezTo>
                  <a:pt x="28" y="245"/>
                  <a:pt x="28" y="245"/>
                  <a:pt x="28" y="245"/>
                </a:cubicBezTo>
                <a:cubicBezTo>
                  <a:pt x="28" y="244"/>
                  <a:pt x="28" y="244"/>
                  <a:pt x="28" y="244"/>
                </a:cubicBezTo>
                <a:cubicBezTo>
                  <a:pt x="28" y="245"/>
                  <a:pt x="28" y="245"/>
                  <a:pt x="28" y="245"/>
                </a:cubicBezTo>
                <a:cubicBezTo>
                  <a:pt x="28" y="245"/>
                  <a:pt x="28" y="245"/>
                  <a:pt x="28" y="245"/>
                </a:cubicBezTo>
                <a:cubicBezTo>
                  <a:pt x="28" y="244"/>
                  <a:pt x="28" y="244"/>
                  <a:pt x="28" y="244"/>
                </a:cubicBezTo>
                <a:cubicBezTo>
                  <a:pt x="28" y="245"/>
                  <a:pt x="28" y="245"/>
                  <a:pt x="28" y="245"/>
                </a:cubicBezTo>
                <a:cubicBezTo>
                  <a:pt x="28" y="245"/>
                  <a:pt x="28" y="245"/>
                  <a:pt x="28" y="245"/>
                </a:cubicBezTo>
                <a:cubicBezTo>
                  <a:pt x="30" y="245"/>
                  <a:pt x="30" y="245"/>
                  <a:pt x="30" y="245"/>
                </a:cubicBezTo>
                <a:cubicBezTo>
                  <a:pt x="30" y="243"/>
                  <a:pt x="30" y="243"/>
                  <a:pt x="30" y="243"/>
                </a:cubicBezTo>
                <a:cubicBezTo>
                  <a:pt x="30" y="242"/>
                  <a:pt x="30" y="242"/>
                  <a:pt x="29" y="241"/>
                </a:cubicBezTo>
                <a:cubicBezTo>
                  <a:pt x="29" y="240"/>
                  <a:pt x="28" y="240"/>
                  <a:pt x="28" y="239"/>
                </a:cubicBezTo>
                <a:cubicBezTo>
                  <a:pt x="27" y="239"/>
                  <a:pt x="27" y="238"/>
                  <a:pt x="27" y="238"/>
                </a:cubicBezTo>
                <a:cubicBezTo>
                  <a:pt x="27" y="237"/>
                  <a:pt x="27" y="237"/>
                  <a:pt x="28" y="236"/>
                </a:cubicBezTo>
                <a:cubicBezTo>
                  <a:pt x="28" y="234"/>
                  <a:pt x="29" y="233"/>
                  <a:pt x="30" y="231"/>
                </a:cubicBezTo>
                <a:cubicBezTo>
                  <a:pt x="31" y="229"/>
                  <a:pt x="31" y="227"/>
                  <a:pt x="31" y="226"/>
                </a:cubicBezTo>
                <a:cubicBezTo>
                  <a:pt x="31" y="221"/>
                  <a:pt x="30" y="216"/>
                  <a:pt x="30" y="216"/>
                </a:cubicBezTo>
                <a:cubicBezTo>
                  <a:pt x="28" y="216"/>
                  <a:pt x="28" y="216"/>
                  <a:pt x="28" y="216"/>
                </a:cubicBezTo>
                <a:cubicBezTo>
                  <a:pt x="30" y="217"/>
                  <a:pt x="30" y="217"/>
                  <a:pt x="30" y="217"/>
                </a:cubicBezTo>
                <a:cubicBezTo>
                  <a:pt x="30" y="217"/>
                  <a:pt x="30" y="217"/>
                  <a:pt x="31" y="213"/>
                </a:cubicBezTo>
                <a:cubicBezTo>
                  <a:pt x="31" y="212"/>
                  <a:pt x="31" y="212"/>
                  <a:pt x="31" y="212"/>
                </a:cubicBezTo>
                <a:cubicBezTo>
                  <a:pt x="31" y="211"/>
                  <a:pt x="31" y="211"/>
                  <a:pt x="31" y="211"/>
                </a:cubicBezTo>
                <a:cubicBezTo>
                  <a:pt x="31" y="211"/>
                  <a:pt x="31" y="211"/>
                  <a:pt x="26" y="199"/>
                </a:cubicBezTo>
                <a:cubicBezTo>
                  <a:pt x="25" y="198"/>
                  <a:pt x="25" y="198"/>
                  <a:pt x="25" y="198"/>
                </a:cubicBezTo>
                <a:cubicBezTo>
                  <a:pt x="24" y="198"/>
                  <a:pt x="24" y="198"/>
                  <a:pt x="24" y="198"/>
                </a:cubicBezTo>
                <a:cubicBezTo>
                  <a:pt x="24" y="198"/>
                  <a:pt x="24" y="198"/>
                  <a:pt x="22" y="198"/>
                </a:cubicBezTo>
                <a:cubicBezTo>
                  <a:pt x="22" y="200"/>
                  <a:pt x="22" y="200"/>
                  <a:pt x="22" y="200"/>
                </a:cubicBezTo>
                <a:cubicBezTo>
                  <a:pt x="22" y="199"/>
                  <a:pt x="22" y="199"/>
                  <a:pt x="22" y="199"/>
                </a:cubicBezTo>
                <a:cubicBezTo>
                  <a:pt x="22" y="199"/>
                  <a:pt x="22" y="199"/>
                  <a:pt x="14" y="196"/>
                </a:cubicBezTo>
                <a:cubicBezTo>
                  <a:pt x="14" y="197"/>
                  <a:pt x="14" y="197"/>
                  <a:pt x="14" y="197"/>
                </a:cubicBezTo>
                <a:cubicBezTo>
                  <a:pt x="15" y="197"/>
                  <a:pt x="15" y="197"/>
                  <a:pt x="15" y="197"/>
                </a:cubicBezTo>
                <a:cubicBezTo>
                  <a:pt x="15" y="197"/>
                  <a:pt x="15" y="197"/>
                  <a:pt x="12" y="187"/>
                </a:cubicBezTo>
                <a:cubicBezTo>
                  <a:pt x="12" y="186"/>
                  <a:pt x="12" y="186"/>
                  <a:pt x="12" y="186"/>
                </a:cubicBezTo>
                <a:cubicBezTo>
                  <a:pt x="11" y="186"/>
                  <a:pt x="11" y="186"/>
                  <a:pt x="11" y="186"/>
                </a:cubicBezTo>
                <a:cubicBezTo>
                  <a:pt x="11" y="186"/>
                  <a:pt x="11" y="186"/>
                  <a:pt x="8" y="186"/>
                </a:cubicBezTo>
                <a:cubicBezTo>
                  <a:pt x="6" y="186"/>
                  <a:pt x="6" y="186"/>
                  <a:pt x="6" y="186"/>
                </a:cubicBezTo>
                <a:cubicBezTo>
                  <a:pt x="7" y="188"/>
                  <a:pt x="7" y="188"/>
                  <a:pt x="7" y="188"/>
                </a:cubicBezTo>
                <a:cubicBezTo>
                  <a:pt x="7" y="188"/>
                  <a:pt x="7" y="188"/>
                  <a:pt x="9" y="198"/>
                </a:cubicBezTo>
                <a:cubicBezTo>
                  <a:pt x="11" y="197"/>
                  <a:pt x="11" y="197"/>
                  <a:pt x="11" y="197"/>
                </a:cubicBezTo>
                <a:cubicBezTo>
                  <a:pt x="12" y="196"/>
                  <a:pt x="12" y="196"/>
                  <a:pt x="12" y="196"/>
                </a:cubicBezTo>
                <a:cubicBezTo>
                  <a:pt x="12" y="196"/>
                  <a:pt x="12" y="196"/>
                  <a:pt x="5" y="191"/>
                </a:cubicBezTo>
                <a:cubicBezTo>
                  <a:pt x="5" y="191"/>
                  <a:pt x="5" y="191"/>
                  <a:pt x="5" y="191"/>
                </a:cubicBezTo>
                <a:cubicBezTo>
                  <a:pt x="5" y="191"/>
                  <a:pt x="5" y="191"/>
                  <a:pt x="5" y="191"/>
                </a:cubicBezTo>
                <a:cubicBezTo>
                  <a:pt x="5" y="191"/>
                  <a:pt x="5" y="191"/>
                  <a:pt x="2" y="189"/>
                </a:cubicBezTo>
                <a:cubicBezTo>
                  <a:pt x="1" y="191"/>
                  <a:pt x="1" y="191"/>
                  <a:pt x="1" y="191"/>
                </a:cubicBezTo>
                <a:cubicBezTo>
                  <a:pt x="3" y="191"/>
                  <a:pt x="3" y="191"/>
                  <a:pt x="3" y="191"/>
                </a:cubicBezTo>
                <a:cubicBezTo>
                  <a:pt x="3" y="191"/>
                  <a:pt x="3" y="191"/>
                  <a:pt x="6" y="180"/>
                </a:cubicBezTo>
                <a:cubicBezTo>
                  <a:pt x="6" y="179"/>
                  <a:pt x="6" y="179"/>
                  <a:pt x="6" y="179"/>
                </a:cubicBezTo>
                <a:cubicBezTo>
                  <a:pt x="5" y="179"/>
                  <a:pt x="5" y="179"/>
                  <a:pt x="5" y="179"/>
                </a:cubicBezTo>
                <a:cubicBezTo>
                  <a:pt x="5" y="179"/>
                  <a:pt x="5" y="179"/>
                  <a:pt x="4" y="177"/>
                </a:cubicBezTo>
                <a:cubicBezTo>
                  <a:pt x="3" y="178"/>
                  <a:pt x="3" y="178"/>
                  <a:pt x="3" y="178"/>
                </a:cubicBezTo>
                <a:cubicBezTo>
                  <a:pt x="4" y="179"/>
                  <a:pt x="4" y="179"/>
                  <a:pt x="4" y="179"/>
                </a:cubicBezTo>
                <a:cubicBezTo>
                  <a:pt x="4" y="179"/>
                  <a:pt x="5" y="178"/>
                  <a:pt x="6" y="176"/>
                </a:cubicBezTo>
                <a:cubicBezTo>
                  <a:pt x="7" y="174"/>
                  <a:pt x="8" y="171"/>
                  <a:pt x="8" y="169"/>
                </a:cubicBezTo>
                <a:cubicBezTo>
                  <a:pt x="8" y="167"/>
                  <a:pt x="8" y="163"/>
                  <a:pt x="8" y="160"/>
                </a:cubicBezTo>
                <a:cubicBezTo>
                  <a:pt x="7" y="156"/>
                  <a:pt x="7" y="153"/>
                  <a:pt x="7" y="153"/>
                </a:cubicBezTo>
                <a:cubicBezTo>
                  <a:pt x="5" y="153"/>
                  <a:pt x="5" y="153"/>
                  <a:pt x="5" y="153"/>
                </a:cubicBezTo>
                <a:cubicBezTo>
                  <a:pt x="5" y="154"/>
                  <a:pt x="5" y="154"/>
                  <a:pt x="5" y="154"/>
                </a:cubicBezTo>
                <a:cubicBezTo>
                  <a:pt x="5" y="154"/>
                  <a:pt x="5" y="154"/>
                  <a:pt x="7" y="154"/>
                </a:cubicBezTo>
                <a:cubicBezTo>
                  <a:pt x="7" y="153"/>
                  <a:pt x="7" y="153"/>
                  <a:pt x="7" y="153"/>
                </a:cubicBezTo>
                <a:cubicBezTo>
                  <a:pt x="5" y="153"/>
                  <a:pt x="5" y="153"/>
                  <a:pt x="5" y="153"/>
                </a:cubicBezTo>
                <a:cubicBezTo>
                  <a:pt x="5" y="153"/>
                  <a:pt x="5" y="154"/>
                  <a:pt x="5" y="156"/>
                </a:cubicBezTo>
                <a:cubicBezTo>
                  <a:pt x="5" y="158"/>
                  <a:pt x="5" y="159"/>
                  <a:pt x="6" y="161"/>
                </a:cubicBezTo>
                <a:cubicBezTo>
                  <a:pt x="6" y="162"/>
                  <a:pt x="6" y="163"/>
                  <a:pt x="7" y="163"/>
                </a:cubicBezTo>
                <a:cubicBezTo>
                  <a:pt x="7" y="164"/>
                  <a:pt x="8" y="165"/>
                  <a:pt x="9" y="165"/>
                </a:cubicBezTo>
                <a:cubicBezTo>
                  <a:pt x="9" y="164"/>
                  <a:pt x="9" y="164"/>
                  <a:pt x="9" y="164"/>
                </a:cubicBezTo>
                <a:cubicBezTo>
                  <a:pt x="8" y="165"/>
                  <a:pt x="8" y="165"/>
                  <a:pt x="8" y="165"/>
                </a:cubicBezTo>
                <a:cubicBezTo>
                  <a:pt x="9" y="165"/>
                  <a:pt x="10" y="166"/>
                  <a:pt x="11" y="166"/>
                </a:cubicBezTo>
                <a:cubicBezTo>
                  <a:pt x="12" y="166"/>
                  <a:pt x="13" y="166"/>
                  <a:pt x="14" y="165"/>
                </a:cubicBezTo>
                <a:cubicBezTo>
                  <a:pt x="16" y="164"/>
                  <a:pt x="17" y="162"/>
                  <a:pt x="18" y="160"/>
                </a:cubicBezTo>
                <a:cubicBezTo>
                  <a:pt x="18" y="160"/>
                  <a:pt x="18" y="159"/>
                  <a:pt x="18" y="159"/>
                </a:cubicBezTo>
                <a:cubicBezTo>
                  <a:pt x="18" y="158"/>
                  <a:pt x="18" y="157"/>
                  <a:pt x="17" y="156"/>
                </a:cubicBezTo>
                <a:cubicBezTo>
                  <a:pt x="15" y="154"/>
                  <a:pt x="13" y="153"/>
                  <a:pt x="13" y="153"/>
                </a:cubicBezTo>
                <a:cubicBezTo>
                  <a:pt x="12" y="154"/>
                  <a:pt x="12" y="154"/>
                  <a:pt x="12" y="154"/>
                </a:cubicBezTo>
                <a:cubicBezTo>
                  <a:pt x="14" y="154"/>
                  <a:pt x="14" y="154"/>
                  <a:pt x="14" y="154"/>
                </a:cubicBezTo>
                <a:cubicBezTo>
                  <a:pt x="14" y="154"/>
                  <a:pt x="14" y="154"/>
                  <a:pt x="14" y="146"/>
                </a:cubicBezTo>
                <a:cubicBezTo>
                  <a:pt x="14" y="145"/>
                  <a:pt x="14" y="145"/>
                  <a:pt x="14" y="145"/>
                </a:cubicBezTo>
                <a:cubicBezTo>
                  <a:pt x="13" y="145"/>
                  <a:pt x="13" y="145"/>
                  <a:pt x="13" y="145"/>
                </a:cubicBezTo>
                <a:cubicBezTo>
                  <a:pt x="13" y="145"/>
                  <a:pt x="13" y="145"/>
                  <a:pt x="8" y="141"/>
                </a:cubicBezTo>
                <a:cubicBezTo>
                  <a:pt x="6" y="140"/>
                  <a:pt x="6" y="140"/>
                  <a:pt x="6" y="140"/>
                </a:cubicBezTo>
                <a:cubicBezTo>
                  <a:pt x="5" y="141"/>
                  <a:pt x="5" y="141"/>
                  <a:pt x="5" y="141"/>
                </a:cubicBezTo>
                <a:cubicBezTo>
                  <a:pt x="5" y="141"/>
                  <a:pt x="5" y="141"/>
                  <a:pt x="3" y="148"/>
                </a:cubicBezTo>
                <a:cubicBezTo>
                  <a:pt x="4" y="149"/>
                  <a:pt x="4" y="149"/>
                  <a:pt x="4" y="149"/>
                </a:cubicBezTo>
                <a:cubicBezTo>
                  <a:pt x="3" y="148"/>
                  <a:pt x="3" y="148"/>
                  <a:pt x="3" y="148"/>
                </a:cubicBezTo>
                <a:cubicBezTo>
                  <a:pt x="3" y="148"/>
                  <a:pt x="3" y="148"/>
                  <a:pt x="2" y="149"/>
                </a:cubicBezTo>
                <a:cubicBezTo>
                  <a:pt x="3" y="150"/>
                  <a:pt x="3" y="150"/>
                  <a:pt x="3" y="150"/>
                </a:cubicBezTo>
                <a:cubicBezTo>
                  <a:pt x="4" y="150"/>
                  <a:pt x="4" y="150"/>
                  <a:pt x="4" y="150"/>
                </a:cubicBezTo>
                <a:cubicBezTo>
                  <a:pt x="4" y="150"/>
                  <a:pt x="4" y="150"/>
                  <a:pt x="6" y="135"/>
                </a:cubicBezTo>
                <a:cubicBezTo>
                  <a:pt x="4" y="135"/>
                  <a:pt x="4" y="135"/>
                  <a:pt x="4" y="135"/>
                </a:cubicBezTo>
                <a:cubicBezTo>
                  <a:pt x="5" y="137"/>
                  <a:pt x="5" y="137"/>
                  <a:pt x="5" y="137"/>
                </a:cubicBezTo>
                <a:cubicBezTo>
                  <a:pt x="5" y="137"/>
                  <a:pt x="5" y="137"/>
                  <a:pt x="7" y="135"/>
                </a:cubicBezTo>
                <a:cubicBezTo>
                  <a:pt x="7" y="134"/>
                  <a:pt x="7" y="134"/>
                  <a:pt x="7" y="134"/>
                </a:cubicBezTo>
                <a:cubicBezTo>
                  <a:pt x="5" y="135"/>
                  <a:pt x="5" y="135"/>
                  <a:pt x="5" y="135"/>
                </a:cubicBezTo>
                <a:cubicBezTo>
                  <a:pt x="5" y="135"/>
                  <a:pt x="5" y="135"/>
                  <a:pt x="7" y="137"/>
                </a:cubicBezTo>
                <a:cubicBezTo>
                  <a:pt x="7" y="139"/>
                  <a:pt x="7" y="139"/>
                  <a:pt x="7" y="139"/>
                </a:cubicBezTo>
                <a:cubicBezTo>
                  <a:pt x="9" y="138"/>
                  <a:pt x="9" y="138"/>
                  <a:pt x="9" y="138"/>
                </a:cubicBezTo>
                <a:cubicBezTo>
                  <a:pt x="9" y="138"/>
                  <a:pt x="9" y="138"/>
                  <a:pt x="12" y="137"/>
                </a:cubicBezTo>
                <a:cubicBezTo>
                  <a:pt x="13" y="136"/>
                  <a:pt x="13" y="136"/>
                  <a:pt x="13" y="136"/>
                </a:cubicBezTo>
                <a:cubicBezTo>
                  <a:pt x="12" y="135"/>
                  <a:pt x="12" y="135"/>
                  <a:pt x="12" y="135"/>
                </a:cubicBezTo>
                <a:cubicBezTo>
                  <a:pt x="12" y="135"/>
                  <a:pt x="12" y="135"/>
                  <a:pt x="9" y="129"/>
                </a:cubicBezTo>
                <a:cubicBezTo>
                  <a:pt x="9" y="128"/>
                  <a:pt x="9" y="128"/>
                  <a:pt x="9" y="128"/>
                </a:cubicBezTo>
                <a:cubicBezTo>
                  <a:pt x="7" y="128"/>
                  <a:pt x="7" y="128"/>
                  <a:pt x="7" y="128"/>
                </a:cubicBezTo>
                <a:cubicBezTo>
                  <a:pt x="7" y="128"/>
                  <a:pt x="7" y="128"/>
                  <a:pt x="5" y="130"/>
                </a:cubicBezTo>
                <a:cubicBezTo>
                  <a:pt x="5" y="131"/>
                  <a:pt x="5" y="131"/>
                  <a:pt x="5" y="131"/>
                </a:cubicBezTo>
                <a:cubicBezTo>
                  <a:pt x="7" y="131"/>
                  <a:pt x="7" y="131"/>
                  <a:pt x="7" y="131"/>
                </a:cubicBezTo>
                <a:cubicBezTo>
                  <a:pt x="7" y="131"/>
                  <a:pt x="7" y="131"/>
                  <a:pt x="8" y="121"/>
                </a:cubicBezTo>
                <a:cubicBezTo>
                  <a:pt x="7" y="120"/>
                  <a:pt x="7" y="120"/>
                  <a:pt x="7" y="120"/>
                </a:cubicBezTo>
                <a:cubicBezTo>
                  <a:pt x="6" y="121"/>
                  <a:pt x="6" y="121"/>
                  <a:pt x="6" y="121"/>
                </a:cubicBezTo>
                <a:cubicBezTo>
                  <a:pt x="6" y="121"/>
                  <a:pt x="6" y="121"/>
                  <a:pt x="8" y="124"/>
                </a:cubicBezTo>
                <a:cubicBezTo>
                  <a:pt x="9" y="123"/>
                  <a:pt x="9" y="123"/>
                  <a:pt x="9" y="123"/>
                </a:cubicBezTo>
                <a:cubicBezTo>
                  <a:pt x="8" y="124"/>
                  <a:pt x="8" y="124"/>
                  <a:pt x="8" y="124"/>
                </a:cubicBezTo>
                <a:cubicBezTo>
                  <a:pt x="8" y="124"/>
                  <a:pt x="8" y="124"/>
                  <a:pt x="9" y="126"/>
                </a:cubicBezTo>
                <a:cubicBezTo>
                  <a:pt x="10" y="127"/>
                  <a:pt x="10" y="127"/>
                  <a:pt x="10" y="127"/>
                </a:cubicBezTo>
                <a:cubicBezTo>
                  <a:pt x="11" y="127"/>
                  <a:pt x="11" y="127"/>
                  <a:pt x="11" y="127"/>
                </a:cubicBezTo>
                <a:cubicBezTo>
                  <a:pt x="11" y="127"/>
                  <a:pt x="11" y="127"/>
                  <a:pt x="14" y="127"/>
                </a:cubicBezTo>
                <a:cubicBezTo>
                  <a:pt x="16" y="127"/>
                  <a:pt x="16" y="127"/>
                  <a:pt x="16" y="127"/>
                </a:cubicBezTo>
                <a:cubicBezTo>
                  <a:pt x="15" y="125"/>
                  <a:pt x="15" y="125"/>
                  <a:pt x="15" y="125"/>
                </a:cubicBezTo>
                <a:cubicBezTo>
                  <a:pt x="15" y="125"/>
                  <a:pt x="15" y="125"/>
                  <a:pt x="8" y="114"/>
                </a:cubicBezTo>
                <a:cubicBezTo>
                  <a:pt x="7" y="113"/>
                  <a:pt x="7" y="113"/>
                  <a:pt x="7" y="113"/>
                </a:cubicBezTo>
                <a:cubicBezTo>
                  <a:pt x="6" y="114"/>
                  <a:pt x="6" y="114"/>
                  <a:pt x="6" y="114"/>
                </a:cubicBezTo>
                <a:cubicBezTo>
                  <a:pt x="6" y="114"/>
                  <a:pt x="6" y="114"/>
                  <a:pt x="4" y="115"/>
                </a:cubicBezTo>
                <a:cubicBezTo>
                  <a:pt x="5" y="116"/>
                  <a:pt x="5" y="116"/>
                  <a:pt x="5" y="116"/>
                </a:cubicBezTo>
                <a:cubicBezTo>
                  <a:pt x="7" y="116"/>
                  <a:pt x="7" y="116"/>
                  <a:pt x="7" y="116"/>
                </a:cubicBezTo>
                <a:cubicBezTo>
                  <a:pt x="7" y="116"/>
                  <a:pt x="7" y="113"/>
                  <a:pt x="8" y="108"/>
                </a:cubicBezTo>
                <a:cubicBezTo>
                  <a:pt x="8" y="104"/>
                  <a:pt x="9" y="99"/>
                  <a:pt x="10" y="97"/>
                </a:cubicBezTo>
                <a:cubicBezTo>
                  <a:pt x="8" y="96"/>
                  <a:pt x="8" y="96"/>
                  <a:pt x="8" y="96"/>
                </a:cubicBezTo>
                <a:cubicBezTo>
                  <a:pt x="10" y="97"/>
                  <a:pt x="10" y="97"/>
                  <a:pt x="10" y="97"/>
                </a:cubicBezTo>
                <a:cubicBezTo>
                  <a:pt x="10" y="97"/>
                  <a:pt x="10" y="97"/>
                  <a:pt x="12" y="89"/>
                </a:cubicBezTo>
                <a:cubicBezTo>
                  <a:pt x="11" y="88"/>
                  <a:pt x="11" y="88"/>
                  <a:pt x="11" y="88"/>
                </a:cubicBezTo>
                <a:cubicBezTo>
                  <a:pt x="9" y="89"/>
                  <a:pt x="9" y="89"/>
                  <a:pt x="9" y="89"/>
                </a:cubicBezTo>
                <a:cubicBezTo>
                  <a:pt x="10" y="89"/>
                  <a:pt x="10" y="89"/>
                  <a:pt x="11" y="91"/>
                </a:cubicBezTo>
                <a:cubicBezTo>
                  <a:pt x="12" y="91"/>
                  <a:pt x="12" y="91"/>
                  <a:pt x="12" y="91"/>
                </a:cubicBezTo>
                <a:cubicBezTo>
                  <a:pt x="11" y="90"/>
                  <a:pt x="11" y="90"/>
                  <a:pt x="11" y="90"/>
                </a:cubicBezTo>
                <a:cubicBezTo>
                  <a:pt x="11" y="90"/>
                  <a:pt x="11" y="90"/>
                  <a:pt x="10" y="91"/>
                </a:cubicBezTo>
                <a:cubicBezTo>
                  <a:pt x="10" y="91"/>
                  <a:pt x="9" y="92"/>
                  <a:pt x="9" y="93"/>
                </a:cubicBezTo>
                <a:cubicBezTo>
                  <a:pt x="9" y="94"/>
                  <a:pt x="9" y="95"/>
                  <a:pt x="9" y="97"/>
                </a:cubicBezTo>
                <a:cubicBezTo>
                  <a:pt x="9" y="98"/>
                  <a:pt x="9" y="99"/>
                  <a:pt x="10" y="100"/>
                </a:cubicBezTo>
                <a:cubicBezTo>
                  <a:pt x="10" y="101"/>
                  <a:pt x="11" y="102"/>
                  <a:pt x="13" y="103"/>
                </a:cubicBezTo>
                <a:cubicBezTo>
                  <a:pt x="13" y="103"/>
                  <a:pt x="13" y="103"/>
                  <a:pt x="13" y="103"/>
                </a:cubicBezTo>
                <a:cubicBezTo>
                  <a:pt x="13" y="103"/>
                  <a:pt x="13" y="103"/>
                  <a:pt x="13" y="103"/>
                </a:cubicBezTo>
                <a:cubicBezTo>
                  <a:pt x="15" y="104"/>
                  <a:pt x="19" y="104"/>
                  <a:pt x="22" y="105"/>
                </a:cubicBezTo>
                <a:cubicBezTo>
                  <a:pt x="26" y="105"/>
                  <a:pt x="28" y="106"/>
                  <a:pt x="28" y="106"/>
                </a:cubicBezTo>
                <a:cubicBezTo>
                  <a:pt x="28" y="104"/>
                  <a:pt x="28" y="104"/>
                  <a:pt x="28" y="104"/>
                </a:cubicBezTo>
                <a:cubicBezTo>
                  <a:pt x="27" y="105"/>
                  <a:pt x="27" y="105"/>
                  <a:pt x="27" y="105"/>
                </a:cubicBezTo>
                <a:cubicBezTo>
                  <a:pt x="27" y="105"/>
                  <a:pt x="27" y="105"/>
                  <a:pt x="30" y="112"/>
                </a:cubicBezTo>
                <a:cubicBezTo>
                  <a:pt x="30" y="112"/>
                  <a:pt x="30" y="112"/>
                  <a:pt x="30" y="112"/>
                </a:cubicBezTo>
                <a:cubicBezTo>
                  <a:pt x="31" y="112"/>
                  <a:pt x="31" y="112"/>
                  <a:pt x="31" y="112"/>
                </a:cubicBezTo>
                <a:cubicBezTo>
                  <a:pt x="31" y="112"/>
                  <a:pt x="32" y="113"/>
                  <a:pt x="34" y="113"/>
                </a:cubicBezTo>
                <a:cubicBezTo>
                  <a:pt x="35" y="113"/>
                  <a:pt x="36" y="113"/>
                  <a:pt x="37" y="112"/>
                </a:cubicBezTo>
                <a:cubicBezTo>
                  <a:pt x="38" y="112"/>
                  <a:pt x="38" y="111"/>
                  <a:pt x="39" y="111"/>
                </a:cubicBezTo>
                <a:cubicBezTo>
                  <a:pt x="39" y="110"/>
                  <a:pt x="39" y="109"/>
                  <a:pt x="39" y="108"/>
                </a:cubicBezTo>
                <a:cubicBezTo>
                  <a:pt x="39" y="106"/>
                  <a:pt x="38" y="105"/>
                  <a:pt x="37" y="104"/>
                </a:cubicBezTo>
                <a:cubicBezTo>
                  <a:pt x="36" y="102"/>
                  <a:pt x="35" y="102"/>
                  <a:pt x="35" y="102"/>
                </a:cubicBezTo>
                <a:cubicBezTo>
                  <a:pt x="34" y="103"/>
                  <a:pt x="34" y="103"/>
                  <a:pt x="34" y="103"/>
                </a:cubicBezTo>
                <a:cubicBezTo>
                  <a:pt x="35" y="104"/>
                  <a:pt x="35" y="104"/>
                  <a:pt x="35" y="104"/>
                </a:cubicBezTo>
                <a:cubicBezTo>
                  <a:pt x="35" y="104"/>
                  <a:pt x="35" y="104"/>
                  <a:pt x="43" y="94"/>
                </a:cubicBezTo>
                <a:cubicBezTo>
                  <a:pt x="42" y="93"/>
                  <a:pt x="42" y="93"/>
                  <a:pt x="42" y="93"/>
                </a:cubicBezTo>
                <a:cubicBezTo>
                  <a:pt x="42" y="95"/>
                  <a:pt x="42" y="95"/>
                  <a:pt x="42" y="95"/>
                </a:cubicBezTo>
                <a:cubicBezTo>
                  <a:pt x="42" y="95"/>
                  <a:pt x="42" y="95"/>
                  <a:pt x="46" y="94"/>
                </a:cubicBezTo>
                <a:cubicBezTo>
                  <a:pt x="55" y="91"/>
                  <a:pt x="55" y="91"/>
                  <a:pt x="55" y="91"/>
                </a:cubicBezTo>
                <a:cubicBezTo>
                  <a:pt x="46" y="91"/>
                  <a:pt x="46" y="91"/>
                  <a:pt x="46" y="91"/>
                </a:cubicBezTo>
                <a:cubicBezTo>
                  <a:pt x="46" y="91"/>
                  <a:pt x="46" y="91"/>
                  <a:pt x="46" y="91"/>
                </a:cubicBezTo>
                <a:cubicBezTo>
                  <a:pt x="45" y="91"/>
                  <a:pt x="45" y="91"/>
                  <a:pt x="45" y="91"/>
                </a:cubicBezTo>
                <a:cubicBezTo>
                  <a:pt x="45" y="91"/>
                  <a:pt x="45" y="91"/>
                  <a:pt x="45" y="91"/>
                </a:cubicBezTo>
                <a:cubicBezTo>
                  <a:pt x="45" y="91"/>
                  <a:pt x="45" y="91"/>
                  <a:pt x="45" y="91"/>
                </a:cubicBezTo>
                <a:cubicBezTo>
                  <a:pt x="46" y="91"/>
                  <a:pt x="46" y="91"/>
                  <a:pt x="46" y="91"/>
                </a:cubicBezTo>
                <a:cubicBezTo>
                  <a:pt x="45" y="91"/>
                  <a:pt x="45" y="91"/>
                  <a:pt x="45" y="91"/>
                </a:cubicBezTo>
                <a:cubicBezTo>
                  <a:pt x="45" y="91"/>
                  <a:pt x="45" y="91"/>
                  <a:pt x="45" y="91"/>
                </a:cubicBezTo>
                <a:cubicBezTo>
                  <a:pt x="46" y="91"/>
                  <a:pt x="46" y="91"/>
                  <a:pt x="46" y="91"/>
                </a:cubicBezTo>
                <a:cubicBezTo>
                  <a:pt x="45" y="91"/>
                  <a:pt x="45" y="91"/>
                  <a:pt x="45" y="91"/>
                </a:cubicBezTo>
                <a:cubicBezTo>
                  <a:pt x="46" y="91"/>
                  <a:pt x="46" y="91"/>
                  <a:pt x="46" y="91"/>
                </a:cubicBezTo>
                <a:cubicBezTo>
                  <a:pt x="46" y="91"/>
                  <a:pt x="46" y="91"/>
                  <a:pt x="46" y="91"/>
                </a:cubicBezTo>
                <a:cubicBezTo>
                  <a:pt x="45" y="91"/>
                  <a:pt x="45" y="91"/>
                  <a:pt x="45" y="91"/>
                </a:cubicBezTo>
                <a:cubicBezTo>
                  <a:pt x="46" y="91"/>
                  <a:pt x="46" y="91"/>
                  <a:pt x="46" y="91"/>
                </a:cubicBezTo>
                <a:cubicBezTo>
                  <a:pt x="45" y="91"/>
                  <a:pt x="45" y="91"/>
                  <a:pt x="45" y="91"/>
                </a:cubicBezTo>
                <a:cubicBezTo>
                  <a:pt x="46" y="92"/>
                  <a:pt x="46" y="92"/>
                  <a:pt x="46" y="92"/>
                </a:cubicBezTo>
                <a:cubicBezTo>
                  <a:pt x="46" y="91"/>
                  <a:pt x="46" y="91"/>
                  <a:pt x="46" y="91"/>
                </a:cubicBezTo>
                <a:cubicBezTo>
                  <a:pt x="45" y="91"/>
                  <a:pt x="45" y="91"/>
                  <a:pt x="45" y="91"/>
                </a:cubicBezTo>
                <a:cubicBezTo>
                  <a:pt x="46" y="92"/>
                  <a:pt x="46" y="92"/>
                  <a:pt x="46" y="92"/>
                </a:cubicBezTo>
                <a:cubicBezTo>
                  <a:pt x="45" y="92"/>
                  <a:pt x="45" y="92"/>
                  <a:pt x="45" y="92"/>
                </a:cubicBezTo>
                <a:cubicBezTo>
                  <a:pt x="46" y="92"/>
                  <a:pt x="46" y="92"/>
                  <a:pt x="46" y="92"/>
                </a:cubicBezTo>
                <a:cubicBezTo>
                  <a:pt x="46" y="92"/>
                  <a:pt x="46" y="92"/>
                  <a:pt x="46" y="92"/>
                </a:cubicBezTo>
                <a:cubicBezTo>
                  <a:pt x="45" y="92"/>
                  <a:pt x="45" y="92"/>
                  <a:pt x="45" y="92"/>
                </a:cubicBezTo>
                <a:cubicBezTo>
                  <a:pt x="46" y="92"/>
                  <a:pt x="46" y="92"/>
                  <a:pt x="46" y="92"/>
                </a:cubicBezTo>
                <a:cubicBezTo>
                  <a:pt x="46" y="92"/>
                  <a:pt x="46" y="92"/>
                  <a:pt x="46" y="92"/>
                </a:cubicBezTo>
                <a:cubicBezTo>
                  <a:pt x="46" y="91"/>
                  <a:pt x="46" y="91"/>
                  <a:pt x="46" y="91"/>
                </a:cubicBezTo>
                <a:cubicBezTo>
                  <a:pt x="46" y="91"/>
                  <a:pt x="46" y="91"/>
                  <a:pt x="46" y="91"/>
                </a:cubicBezTo>
                <a:cubicBezTo>
                  <a:pt x="46" y="90"/>
                  <a:pt x="46" y="89"/>
                  <a:pt x="47" y="88"/>
                </a:cubicBezTo>
                <a:cubicBezTo>
                  <a:pt x="47" y="87"/>
                  <a:pt x="48" y="87"/>
                  <a:pt x="49" y="87"/>
                </a:cubicBezTo>
                <a:cubicBezTo>
                  <a:pt x="49" y="87"/>
                  <a:pt x="49" y="87"/>
                  <a:pt x="55" y="87"/>
                </a:cubicBezTo>
                <a:cubicBezTo>
                  <a:pt x="55" y="85"/>
                  <a:pt x="55" y="85"/>
                  <a:pt x="55" y="85"/>
                </a:cubicBezTo>
                <a:cubicBezTo>
                  <a:pt x="54" y="86"/>
                  <a:pt x="54" y="86"/>
                  <a:pt x="54" y="86"/>
                </a:cubicBezTo>
                <a:cubicBezTo>
                  <a:pt x="54" y="86"/>
                  <a:pt x="54" y="86"/>
                  <a:pt x="57" y="93"/>
                </a:cubicBezTo>
                <a:cubicBezTo>
                  <a:pt x="58" y="92"/>
                  <a:pt x="58" y="92"/>
                  <a:pt x="58" y="92"/>
                </a:cubicBezTo>
                <a:cubicBezTo>
                  <a:pt x="57" y="91"/>
                  <a:pt x="57" y="91"/>
                  <a:pt x="57" y="91"/>
                </a:cubicBezTo>
                <a:cubicBezTo>
                  <a:pt x="57" y="91"/>
                  <a:pt x="57" y="91"/>
                  <a:pt x="51" y="101"/>
                </a:cubicBezTo>
                <a:cubicBezTo>
                  <a:pt x="51" y="101"/>
                  <a:pt x="51" y="101"/>
                  <a:pt x="51" y="101"/>
                </a:cubicBezTo>
                <a:cubicBezTo>
                  <a:pt x="51" y="102"/>
                  <a:pt x="51" y="102"/>
                  <a:pt x="51" y="102"/>
                </a:cubicBezTo>
                <a:cubicBezTo>
                  <a:pt x="51" y="102"/>
                  <a:pt x="51" y="102"/>
                  <a:pt x="53" y="105"/>
                </a:cubicBezTo>
                <a:cubicBezTo>
                  <a:pt x="53" y="106"/>
                  <a:pt x="53" y="106"/>
                  <a:pt x="53" y="106"/>
                </a:cubicBezTo>
                <a:cubicBezTo>
                  <a:pt x="54" y="106"/>
                  <a:pt x="54" y="106"/>
                  <a:pt x="54" y="106"/>
                </a:cubicBezTo>
                <a:cubicBezTo>
                  <a:pt x="54" y="106"/>
                  <a:pt x="54" y="106"/>
                  <a:pt x="54" y="106"/>
                </a:cubicBezTo>
                <a:cubicBezTo>
                  <a:pt x="54" y="106"/>
                  <a:pt x="55" y="106"/>
                  <a:pt x="55" y="106"/>
                </a:cubicBezTo>
                <a:cubicBezTo>
                  <a:pt x="57" y="106"/>
                  <a:pt x="57" y="106"/>
                  <a:pt x="57" y="106"/>
                </a:cubicBezTo>
                <a:cubicBezTo>
                  <a:pt x="57" y="104"/>
                  <a:pt x="57" y="104"/>
                  <a:pt x="57" y="104"/>
                </a:cubicBezTo>
                <a:cubicBezTo>
                  <a:pt x="57" y="104"/>
                  <a:pt x="57" y="104"/>
                  <a:pt x="57" y="99"/>
                </a:cubicBezTo>
                <a:cubicBezTo>
                  <a:pt x="55" y="99"/>
                  <a:pt x="55" y="99"/>
                  <a:pt x="55" y="99"/>
                </a:cubicBezTo>
                <a:cubicBezTo>
                  <a:pt x="55" y="100"/>
                  <a:pt x="55" y="100"/>
                  <a:pt x="55" y="100"/>
                </a:cubicBezTo>
                <a:cubicBezTo>
                  <a:pt x="56" y="100"/>
                  <a:pt x="57" y="100"/>
                  <a:pt x="57" y="100"/>
                </a:cubicBezTo>
                <a:cubicBezTo>
                  <a:pt x="59" y="99"/>
                  <a:pt x="61" y="97"/>
                  <a:pt x="61" y="97"/>
                </a:cubicBezTo>
                <a:cubicBezTo>
                  <a:pt x="60" y="96"/>
                  <a:pt x="60" y="96"/>
                  <a:pt x="60" y="96"/>
                </a:cubicBezTo>
                <a:cubicBezTo>
                  <a:pt x="59" y="97"/>
                  <a:pt x="59" y="97"/>
                  <a:pt x="59" y="97"/>
                </a:cubicBezTo>
                <a:cubicBezTo>
                  <a:pt x="59" y="97"/>
                  <a:pt x="59" y="97"/>
                  <a:pt x="64" y="100"/>
                </a:cubicBezTo>
                <a:cubicBezTo>
                  <a:pt x="65" y="99"/>
                  <a:pt x="65" y="99"/>
                  <a:pt x="65" y="99"/>
                </a:cubicBezTo>
                <a:cubicBezTo>
                  <a:pt x="64" y="98"/>
                  <a:pt x="64" y="98"/>
                  <a:pt x="64" y="98"/>
                </a:cubicBezTo>
                <a:cubicBezTo>
                  <a:pt x="64" y="98"/>
                  <a:pt x="64" y="98"/>
                  <a:pt x="61" y="104"/>
                </a:cubicBezTo>
                <a:cubicBezTo>
                  <a:pt x="61" y="104"/>
                  <a:pt x="61" y="104"/>
                  <a:pt x="61" y="104"/>
                </a:cubicBezTo>
                <a:cubicBezTo>
                  <a:pt x="61" y="104"/>
                  <a:pt x="61" y="104"/>
                  <a:pt x="61" y="104"/>
                </a:cubicBezTo>
                <a:cubicBezTo>
                  <a:pt x="61" y="104"/>
                  <a:pt x="61" y="105"/>
                  <a:pt x="61" y="106"/>
                </a:cubicBezTo>
                <a:cubicBezTo>
                  <a:pt x="61" y="107"/>
                  <a:pt x="62" y="107"/>
                  <a:pt x="62" y="108"/>
                </a:cubicBezTo>
                <a:cubicBezTo>
                  <a:pt x="63" y="108"/>
                  <a:pt x="64" y="109"/>
                  <a:pt x="65" y="109"/>
                </a:cubicBezTo>
                <a:cubicBezTo>
                  <a:pt x="65" y="109"/>
                  <a:pt x="66" y="109"/>
                  <a:pt x="67" y="108"/>
                </a:cubicBezTo>
                <a:cubicBezTo>
                  <a:pt x="66" y="107"/>
                  <a:pt x="66" y="107"/>
                  <a:pt x="66" y="107"/>
                </a:cubicBezTo>
                <a:cubicBezTo>
                  <a:pt x="66" y="108"/>
                  <a:pt x="66" y="108"/>
                  <a:pt x="66" y="108"/>
                </a:cubicBezTo>
                <a:cubicBezTo>
                  <a:pt x="68" y="108"/>
                  <a:pt x="70" y="107"/>
                  <a:pt x="70" y="107"/>
                </a:cubicBezTo>
                <a:cubicBezTo>
                  <a:pt x="71" y="106"/>
                  <a:pt x="72" y="105"/>
                  <a:pt x="72" y="105"/>
                </a:cubicBezTo>
                <a:cubicBezTo>
                  <a:pt x="73" y="103"/>
                  <a:pt x="73" y="103"/>
                  <a:pt x="73" y="103"/>
                </a:cubicBezTo>
                <a:cubicBezTo>
                  <a:pt x="70" y="103"/>
                  <a:pt x="70" y="103"/>
                  <a:pt x="70" y="103"/>
                </a:cubicBezTo>
                <a:cubicBezTo>
                  <a:pt x="70" y="103"/>
                  <a:pt x="70" y="103"/>
                  <a:pt x="66" y="103"/>
                </a:cubicBezTo>
                <a:cubicBezTo>
                  <a:pt x="66" y="104"/>
                  <a:pt x="66" y="104"/>
                  <a:pt x="66" y="104"/>
                </a:cubicBezTo>
                <a:cubicBezTo>
                  <a:pt x="68" y="104"/>
                  <a:pt x="68" y="104"/>
                  <a:pt x="68" y="104"/>
                </a:cubicBezTo>
                <a:cubicBezTo>
                  <a:pt x="68" y="104"/>
                  <a:pt x="68" y="104"/>
                  <a:pt x="68" y="95"/>
                </a:cubicBezTo>
                <a:cubicBezTo>
                  <a:pt x="68" y="94"/>
                  <a:pt x="68" y="94"/>
                  <a:pt x="68" y="94"/>
                </a:cubicBezTo>
                <a:cubicBezTo>
                  <a:pt x="67" y="93"/>
                  <a:pt x="67" y="93"/>
                  <a:pt x="67" y="93"/>
                </a:cubicBezTo>
                <a:cubicBezTo>
                  <a:pt x="67" y="93"/>
                  <a:pt x="66" y="93"/>
                  <a:pt x="64" y="93"/>
                </a:cubicBezTo>
                <a:cubicBezTo>
                  <a:pt x="64" y="93"/>
                  <a:pt x="63" y="92"/>
                  <a:pt x="63" y="92"/>
                </a:cubicBezTo>
                <a:cubicBezTo>
                  <a:pt x="62" y="92"/>
                  <a:pt x="61" y="92"/>
                  <a:pt x="61" y="92"/>
                </a:cubicBezTo>
                <a:cubicBezTo>
                  <a:pt x="61" y="93"/>
                  <a:pt x="61" y="93"/>
                  <a:pt x="61" y="93"/>
                </a:cubicBezTo>
                <a:cubicBezTo>
                  <a:pt x="62" y="93"/>
                  <a:pt x="62" y="93"/>
                  <a:pt x="62" y="93"/>
                </a:cubicBezTo>
                <a:cubicBezTo>
                  <a:pt x="62" y="93"/>
                  <a:pt x="62" y="93"/>
                  <a:pt x="62" y="93"/>
                </a:cubicBezTo>
                <a:cubicBezTo>
                  <a:pt x="62" y="93"/>
                  <a:pt x="62" y="92"/>
                  <a:pt x="62" y="91"/>
                </a:cubicBezTo>
                <a:cubicBezTo>
                  <a:pt x="62" y="91"/>
                  <a:pt x="62" y="91"/>
                  <a:pt x="62" y="90"/>
                </a:cubicBezTo>
                <a:cubicBezTo>
                  <a:pt x="61" y="89"/>
                  <a:pt x="61" y="89"/>
                  <a:pt x="61" y="89"/>
                </a:cubicBezTo>
                <a:cubicBezTo>
                  <a:pt x="61" y="91"/>
                  <a:pt x="61" y="91"/>
                  <a:pt x="61" y="91"/>
                </a:cubicBezTo>
                <a:cubicBezTo>
                  <a:pt x="61" y="91"/>
                  <a:pt x="62" y="91"/>
                  <a:pt x="62" y="90"/>
                </a:cubicBezTo>
                <a:cubicBezTo>
                  <a:pt x="63" y="90"/>
                  <a:pt x="63" y="89"/>
                  <a:pt x="64" y="89"/>
                </a:cubicBezTo>
                <a:cubicBezTo>
                  <a:pt x="64" y="88"/>
                  <a:pt x="64" y="88"/>
                  <a:pt x="64" y="88"/>
                </a:cubicBezTo>
                <a:cubicBezTo>
                  <a:pt x="64" y="87"/>
                  <a:pt x="64" y="87"/>
                  <a:pt x="64" y="87"/>
                </a:cubicBezTo>
                <a:cubicBezTo>
                  <a:pt x="63" y="87"/>
                  <a:pt x="63" y="87"/>
                  <a:pt x="63" y="87"/>
                </a:cubicBezTo>
                <a:cubicBezTo>
                  <a:pt x="63" y="87"/>
                  <a:pt x="63" y="87"/>
                  <a:pt x="63" y="87"/>
                </a:cubicBezTo>
                <a:cubicBezTo>
                  <a:pt x="62" y="86"/>
                  <a:pt x="62" y="86"/>
                  <a:pt x="62" y="86"/>
                </a:cubicBezTo>
                <a:cubicBezTo>
                  <a:pt x="62" y="86"/>
                  <a:pt x="62" y="86"/>
                  <a:pt x="62" y="86"/>
                </a:cubicBezTo>
                <a:cubicBezTo>
                  <a:pt x="61" y="87"/>
                  <a:pt x="61" y="87"/>
                  <a:pt x="61" y="87"/>
                </a:cubicBezTo>
                <a:cubicBezTo>
                  <a:pt x="62" y="86"/>
                  <a:pt x="62" y="86"/>
                  <a:pt x="62" y="86"/>
                </a:cubicBezTo>
                <a:cubicBezTo>
                  <a:pt x="62" y="86"/>
                  <a:pt x="62" y="86"/>
                  <a:pt x="62" y="86"/>
                </a:cubicBezTo>
                <a:cubicBezTo>
                  <a:pt x="61" y="87"/>
                  <a:pt x="61" y="87"/>
                  <a:pt x="61" y="87"/>
                </a:cubicBezTo>
                <a:cubicBezTo>
                  <a:pt x="62" y="86"/>
                  <a:pt x="62" y="86"/>
                  <a:pt x="62" y="86"/>
                </a:cubicBezTo>
                <a:cubicBezTo>
                  <a:pt x="61" y="87"/>
                  <a:pt x="61" y="87"/>
                  <a:pt x="61" y="87"/>
                </a:cubicBezTo>
                <a:cubicBezTo>
                  <a:pt x="62" y="87"/>
                  <a:pt x="62" y="87"/>
                  <a:pt x="62" y="87"/>
                </a:cubicBezTo>
                <a:cubicBezTo>
                  <a:pt x="62" y="86"/>
                  <a:pt x="62" y="86"/>
                  <a:pt x="62" y="86"/>
                </a:cubicBezTo>
                <a:cubicBezTo>
                  <a:pt x="61" y="87"/>
                  <a:pt x="61" y="87"/>
                  <a:pt x="61" y="87"/>
                </a:cubicBezTo>
                <a:cubicBezTo>
                  <a:pt x="62" y="87"/>
                  <a:pt x="62" y="87"/>
                  <a:pt x="62" y="87"/>
                </a:cubicBezTo>
                <a:cubicBezTo>
                  <a:pt x="61" y="87"/>
                  <a:pt x="61" y="87"/>
                  <a:pt x="61" y="87"/>
                </a:cubicBezTo>
                <a:cubicBezTo>
                  <a:pt x="62" y="88"/>
                  <a:pt x="62" y="88"/>
                  <a:pt x="62" y="88"/>
                </a:cubicBezTo>
                <a:cubicBezTo>
                  <a:pt x="62" y="87"/>
                  <a:pt x="62" y="87"/>
                  <a:pt x="62" y="87"/>
                </a:cubicBezTo>
                <a:cubicBezTo>
                  <a:pt x="61" y="87"/>
                  <a:pt x="61" y="87"/>
                  <a:pt x="61" y="87"/>
                </a:cubicBezTo>
                <a:cubicBezTo>
                  <a:pt x="62" y="88"/>
                  <a:pt x="62" y="88"/>
                  <a:pt x="62" y="88"/>
                </a:cubicBezTo>
                <a:cubicBezTo>
                  <a:pt x="61" y="87"/>
                  <a:pt x="61" y="87"/>
                  <a:pt x="61" y="87"/>
                </a:cubicBezTo>
                <a:cubicBezTo>
                  <a:pt x="61" y="88"/>
                  <a:pt x="61" y="88"/>
                  <a:pt x="61" y="88"/>
                </a:cubicBezTo>
                <a:cubicBezTo>
                  <a:pt x="62" y="88"/>
                  <a:pt x="62" y="88"/>
                  <a:pt x="62" y="88"/>
                </a:cubicBezTo>
                <a:cubicBezTo>
                  <a:pt x="61" y="87"/>
                  <a:pt x="61" y="87"/>
                  <a:pt x="61" y="87"/>
                </a:cubicBezTo>
                <a:cubicBezTo>
                  <a:pt x="61" y="88"/>
                  <a:pt x="61" y="88"/>
                  <a:pt x="61" y="88"/>
                </a:cubicBezTo>
                <a:cubicBezTo>
                  <a:pt x="61" y="87"/>
                  <a:pt x="61" y="87"/>
                  <a:pt x="61" y="87"/>
                </a:cubicBezTo>
                <a:cubicBezTo>
                  <a:pt x="61" y="88"/>
                  <a:pt x="61" y="88"/>
                  <a:pt x="61" y="88"/>
                </a:cubicBezTo>
                <a:cubicBezTo>
                  <a:pt x="61" y="88"/>
                  <a:pt x="61" y="88"/>
                  <a:pt x="61" y="88"/>
                </a:cubicBezTo>
                <a:cubicBezTo>
                  <a:pt x="61" y="87"/>
                  <a:pt x="61" y="87"/>
                  <a:pt x="61" y="87"/>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1" y="88"/>
                  <a:pt x="61" y="88"/>
                  <a:pt x="61" y="88"/>
                </a:cubicBezTo>
                <a:cubicBezTo>
                  <a:pt x="62" y="88"/>
                  <a:pt x="62" y="88"/>
                  <a:pt x="62" y="88"/>
                </a:cubicBezTo>
                <a:cubicBezTo>
                  <a:pt x="62" y="87"/>
                  <a:pt x="62" y="87"/>
                  <a:pt x="62" y="87"/>
                </a:cubicBezTo>
                <a:cubicBezTo>
                  <a:pt x="62" y="86"/>
                  <a:pt x="62" y="85"/>
                  <a:pt x="62" y="84"/>
                </a:cubicBezTo>
                <a:cubicBezTo>
                  <a:pt x="62" y="80"/>
                  <a:pt x="61" y="74"/>
                  <a:pt x="61" y="74"/>
                </a:cubicBezTo>
                <a:cubicBezTo>
                  <a:pt x="60" y="75"/>
                  <a:pt x="60" y="75"/>
                  <a:pt x="60" y="75"/>
                </a:cubicBezTo>
                <a:cubicBezTo>
                  <a:pt x="61" y="76"/>
                  <a:pt x="61" y="76"/>
                  <a:pt x="61" y="76"/>
                </a:cubicBezTo>
                <a:cubicBezTo>
                  <a:pt x="61" y="76"/>
                  <a:pt x="61" y="76"/>
                  <a:pt x="69" y="68"/>
                </a:cubicBezTo>
                <a:cubicBezTo>
                  <a:pt x="68" y="66"/>
                  <a:pt x="68" y="66"/>
                  <a:pt x="68" y="66"/>
                </a:cubicBezTo>
                <a:cubicBezTo>
                  <a:pt x="68" y="68"/>
                  <a:pt x="68" y="68"/>
                  <a:pt x="68" y="68"/>
                </a:cubicBezTo>
                <a:cubicBezTo>
                  <a:pt x="68" y="68"/>
                  <a:pt x="68" y="68"/>
                  <a:pt x="69" y="68"/>
                </a:cubicBezTo>
                <a:cubicBezTo>
                  <a:pt x="70" y="67"/>
                  <a:pt x="73" y="67"/>
                  <a:pt x="76" y="67"/>
                </a:cubicBezTo>
                <a:cubicBezTo>
                  <a:pt x="76"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8" y="66"/>
                  <a:pt x="78" y="66"/>
                  <a:pt x="78" y="66"/>
                </a:cubicBezTo>
                <a:cubicBezTo>
                  <a:pt x="77" y="66"/>
                  <a:pt x="77" y="66"/>
                  <a:pt x="77" y="66"/>
                </a:cubicBezTo>
                <a:cubicBezTo>
                  <a:pt x="77" y="67"/>
                  <a:pt x="77" y="67"/>
                  <a:pt x="77" y="67"/>
                </a:cubicBezTo>
                <a:cubicBezTo>
                  <a:pt x="78" y="66"/>
                  <a:pt x="78" y="66"/>
                  <a:pt x="78" y="66"/>
                </a:cubicBezTo>
                <a:cubicBezTo>
                  <a:pt x="77" y="66"/>
                  <a:pt x="77" y="66"/>
                  <a:pt x="77" y="66"/>
                </a:cubicBezTo>
                <a:cubicBezTo>
                  <a:pt x="77" y="67"/>
                  <a:pt x="77" y="67"/>
                  <a:pt x="77" y="67"/>
                </a:cubicBezTo>
                <a:cubicBezTo>
                  <a:pt x="77" y="68"/>
                  <a:pt x="77" y="68"/>
                  <a:pt x="77" y="68"/>
                </a:cubicBezTo>
                <a:cubicBezTo>
                  <a:pt x="77" y="68"/>
                  <a:pt x="77" y="68"/>
                  <a:pt x="77" y="68"/>
                </a:cubicBezTo>
                <a:cubicBezTo>
                  <a:pt x="78" y="67"/>
                  <a:pt x="78" y="67"/>
                  <a:pt x="78" y="67"/>
                </a:cubicBezTo>
                <a:cubicBezTo>
                  <a:pt x="77" y="67"/>
                  <a:pt x="77" y="67"/>
                  <a:pt x="77" y="67"/>
                </a:cubicBezTo>
                <a:cubicBezTo>
                  <a:pt x="77" y="68"/>
                  <a:pt x="77" y="68"/>
                  <a:pt x="77" y="68"/>
                </a:cubicBezTo>
                <a:cubicBezTo>
                  <a:pt x="78" y="67"/>
                  <a:pt x="78" y="67"/>
                  <a:pt x="78" y="67"/>
                </a:cubicBezTo>
                <a:cubicBezTo>
                  <a:pt x="77" y="67"/>
                  <a:pt x="77" y="67"/>
                  <a:pt x="77" y="67"/>
                </a:cubicBezTo>
                <a:cubicBezTo>
                  <a:pt x="78" y="67"/>
                  <a:pt x="78" y="67"/>
                  <a:pt x="78" y="67"/>
                </a:cubicBezTo>
                <a:cubicBezTo>
                  <a:pt x="77" y="67"/>
                  <a:pt x="77" y="67"/>
                  <a:pt x="77" y="67"/>
                </a:cubicBezTo>
                <a:cubicBezTo>
                  <a:pt x="77" y="67"/>
                  <a:pt x="77" y="67"/>
                  <a:pt x="77" y="67"/>
                </a:cubicBezTo>
                <a:cubicBezTo>
                  <a:pt x="78" y="67"/>
                  <a:pt x="78" y="67"/>
                  <a:pt x="78" y="67"/>
                </a:cubicBezTo>
                <a:cubicBezTo>
                  <a:pt x="77" y="67"/>
                  <a:pt x="77" y="67"/>
                  <a:pt x="77" y="67"/>
                </a:cubicBezTo>
                <a:cubicBezTo>
                  <a:pt x="77" y="67"/>
                  <a:pt x="77" y="68"/>
                  <a:pt x="77" y="68"/>
                </a:cubicBezTo>
                <a:cubicBezTo>
                  <a:pt x="76" y="69"/>
                  <a:pt x="76" y="69"/>
                  <a:pt x="76" y="71"/>
                </a:cubicBezTo>
                <a:cubicBezTo>
                  <a:pt x="76" y="71"/>
                  <a:pt x="76" y="71"/>
                  <a:pt x="76" y="71"/>
                </a:cubicBezTo>
                <a:cubicBezTo>
                  <a:pt x="76" y="72"/>
                  <a:pt x="76" y="72"/>
                  <a:pt x="76" y="72"/>
                </a:cubicBezTo>
                <a:cubicBezTo>
                  <a:pt x="77" y="72"/>
                  <a:pt x="77" y="72"/>
                  <a:pt x="78" y="72"/>
                </a:cubicBezTo>
                <a:cubicBezTo>
                  <a:pt x="79" y="72"/>
                  <a:pt x="80" y="72"/>
                  <a:pt x="81" y="71"/>
                </a:cubicBezTo>
                <a:cubicBezTo>
                  <a:pt x="82" y="70"/>
                  <a:pt x="83" y="69"/>
                  <a:pt x="84" y="69"/>
                </a:cubicBezTo>
                <a:cubicBezTo>
                  <a:pt x="84" y="68"/>
                  <a:pt x="84" y="68"/>
                  <a:pt x="84" y="68"/>
                </a:cubicBezTo>
                <a:cubicBezTo>
                  <a:pt x="84" y="68"/>
                  <a:pt x="84" y="68"/>
                  <a:pt x="84" y="68"/>
                </a:cubicBezTo>
                <a:cubicBezTo>
                  <a:pt x="83" y="68"/>
                  <a:pt x="83" y="68"/>
                  <a:pt x="83" y="68"/>
                </a:cubicBezTo>
                <a:cubicBezTo>
                  <a:pt x="84" y="68"/>
                  <a:pt x="84" y="68"/>
                  <a:pt x="84" y="68"/>
                </a:cubicBezTo>
                <a:cubicBezTo>
                  <a:pt x="84" y="68"/>
                  <a:pt x="84" y="68"/>
                  <a:pt x="84" y="68"/>
                </a:cubicBezTo>
                <a:cubicBezTo>
                  <a:pt x="83" y="68"/>
                  <a:pt x="83" y="68"/>
                  <a:pt x="83"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5" y="67"/>
                </a:cubicBezTo>
                <a:cubicBezTo>
                  <a:pt x="85" y="67"/>
                  <a:pt x="86" y="66"/>
                  <a:pt x="87" y="66"/>
                </a:cubicBezTo>
                <a:cubicBezTo>
                  <a:pt x="88" y="65"/>
                  <a:pt x="89" y="65"/>
                  <a:pt x="89" y="65"/>
                </a:cubicBezTo>
                <a:cubicBezTo>
                  <a:pt x="88" y="64"/>
                  <a:pt x="88" y="64"/>
                  <a:pt x="88" y="64"/>
                </a:cubicBezTo>
                <a:cubicBezTo>
                  <a:pt x="88" y="65"/>
                  <a:pt x="88" y="65"/>
                  <a:pt x="88" y="65"/>
                </a:cubicBezTo>
                <a:cubicBezTo>
                  <a:pt x="88" y="65"/>
                  <a:pt x="88" y="65"/>
                  <a:pt x="99" y="64"/>
                </a:cubicBezTo>
                <a:cubicBezTo>
                  <a:pt x="99" y="62"/>
                  <a:pt x="99" y="62"/>
                  <a:pt x="99" y="62"/>
                </a:cubicBezTo>
                <a:cubicBezTo>
                  <a:pt x="99" y="64"/>
                  <a:pt x="99" y="64"/>
                  <a:pt x="99" y="64"/>
                </a:cubicBezTo>
                <a:cubicBezTo>
                  <a:pt x="99" y="64"/>
                  <a:pt x="99" y="64"/>
                  <a:pt x="101" y="64"/>
                </a:cubicBezTo>
                <a:cubicBezTo>
                  <a:pt x="101" y="62"/>
                  <a:pt x="101" y="62"/>
                  <a:pt x="101" y="62"/>
                </a:cubicBezTo>
                <a:cubicBezTo>
                  <a:pt x="101" y="64"/>
                  <a:pt x="101" y="64"/>
                  <a:pt x="101" y="64"/>
                </a:cubicBezTo>
                <a:cubicBezTo>
                  <a:pt x="101" y="64"/>
                  <a:pt x="101" y="64"/>
                  <a:pt x="110" y="70"/>
                </a:cubicBezTo>
                <a:cubicBezTo>
                  <a:pt x="110" y="71"/>
                  <a:pt x="110" y="71"/>
                  <a:pt x="110" y="71"/>
                </a:cubicBezTo>
                <a:cubicBezTo>
                  <a:pt x="111" y="71"/>
                  <a:pt x="111" y="71"/>
                  <a:pt x="111" y="71"/>
                </a:cubicBezTo>
                <a:cubicBezTo>
                  <a:pt x="111" y="71"/>
                  <a:pt x="111" y="71"/>
                  <a:pt x="112" y="71"/>
                </a:cubicBezTo>
                <a:cubicBezTo>
                  <a:pt x="112" y="71"/>
                  <a:pt x="113" y="71"/>
                  <a:pt x="114" y="71"/>
                </a:cubicBezTo>
                <a:cubicBezTo>
                  <a:pt x="115" y="71"/>
                  <a:pt x="115" y="71"/>
                  <a:pt x="115" y="71"/>
                </a:cubicBezTo>
                <a:cubicBezTo>
                  <a:pt x="115" y="71"/>
                  <a:pt x="115" y="71"/>
                  <a:pt x="115" y="71"/>
                </a:cubicBezTo>
                <a:cubicBezTo>
                  <a:pt x="115" y="71"/>
                  <a:pt x="115" y="71"/>
                  <a:pt x="115" y="71"/>
                </a:cubicBezTo>
                <a:cubicBezTo>
                  <a:pt x="115" y="71"/>
                  <a:pt x="115" y="71"/>
                  <a:pt x="115" y="71"/>
                </a:cubicBezTo>
                <a:cubicBezTo>
                  <a:pt x="115" y="71"/>
                  <a:pt x="115" y="71"/>
                  <a:pt x="115" y="71"/>
                </a:cubicBezTo>
                <a:cubicBezTo>
                  <a:pt x="115" y="71"/>
                  <a:pt x="115" y="71"/>
                  <a:pt x="115" y="71"/>
                </a:cubicBezTo>
                <a:cubicBezTo>
                  <a:pt x="115" y="71"/>
                  <a:pt x="115" y="71"/>
                  <a:pt x="115" y="71"/>
                </a:cubicBezTo>
                <a:cubicBezTo>
                  <a:pt x="116" y="71"/>
                  <a:pt x="116" y="71"/>
                  <a:pt x="116" y="71"/>
                </a:cubicBezTo>
                <a:cubicBezTo>
                  <a:pt x="115" y="71"/>
                  <a:pt x="115" y="71"/>
                  <a:pt x="115" y="71"/>
                </a:cubicBezTo>
                <a:cubicBezTo>
                  <a:pt x="115" y="71"/>
                  <a:pt x="115" y="71"/>
                  <a:pt x="115" y="71"/>
                </a:cubicBezTo>
                <a:cubicBezTo>
                  <a:pt x="116" y="71"/>
                  <a:pt x="116" y="71"/>
                  <a:pt x="116" y="71"/>
                </a:cubicBezTo>
                <a:cubicBezTo>
                  <a:pt x="115" y="71"/>
                  <a:pt x="115" y="71"/>
                  <a:pt x="115" y="71"/>
                </a:cubicBezTo>
                <a:cubicBezTo>
                  <a:pt x="116" y="71"/>
                  <a:pt x="116" y="71"/>
                  <a:pt x="116" y="71"/>
                </a:cubicBezTo>
                <a:cubicBezTo>
                  <a:pt x="115" y="70"/>
                  <a:pt x="115" y="70"/>
                  <a:pt x="115" y="70"/>
                </a:cubicBezTo>
                <a:cubicBezTo>
                  <a:pt x="115" y="70"/>
                  <a:pt x="115" y="70"/>
                  <a:pt x="114" y="74"/>
                </a:cubicBezTo>
                <a:cubicBezTo>
                  <a:pt x="113" y="74"/>
                  <a:pt x="113" y="74"/>
                  <a:pt x="113" y="74"/>
                </a:cubicBezTo>
                <a:cubicBezTo>
                  <a:pt x="113" y="75"/>
                  <a:pt x="113" y="75"/>
                  <a:pt x="113" y="75"/>
                </a:cubicBezTo>
                <a:cubicBezTo>
                  <a:pt x="113" y="75"/>
                  <a:pt x="113" y="75"/>
                  <a:pt x="115" y="87"/>
                </a:cubicBezTo>
                <a:cubicBezTo>
                  <a:pt x="115" y="87"/>
                  <a:pt x="115" y="87"/>
                  <a:pt x="115" y="87"/>
                </a:cubicBezTo>
                <a:cubicBezTo>
                  <a:pt x="115" y="87"/>
                  <a:pt x="115" y="87"/>
                  <a:pt x="115" y="87"/>
                </a:cubicBezTo>
                <a:cubicBezTo>
                  <a:pt x="115" y="87"/>
                  <a:pt x="115" y="87"/>
                  <a:pt x="116" y="90"/>
                </a:cubicBezTo>
                <a:cubicBezTo>
                  <a:pt x="118" y="89"/>
                  <a:pt x="118" y="89"/>
                  <a:pt x="118" y="89"/>
                </a:cubicBezTo>
                <a:cubicBezTo>
                  <a:pt x="116" y="89"/>
                  <a:pt x="116" y="89"/>
                  <a:pt x="116" y="89"/>
                </a:cubicBezTo>
                <a:cubicBezTo>
                  <a:pt x="116" y="89"/>
                  <a:pt x="116" y="89"/>
                  <a:pt x="115" y="93"/>
                </a:cubicBezTo>
                <a:cubicBezTo>
                  <a:pt x="114" y="94"/>
                  <a:pt x="114" y="94"/>
                  <a:pt x="114" y="94"/>
                </a:cubicBezTo>
                <a:cubicBezTo>
                  <a:pt x="116" y="95"/>
                  <a:pt x="116" y="95"/>
                  <a:pt x="116" y="95"/>
                </a:cubicBezTo>
                <a:cubicBezTo>
                  <a:pt x="116" y="95"/>
                  <a:pt x="116" y="95"/>
                  <a:pt x="118" y="96"/>
                </a:cubicBezTo>
                <a:cubicBezTo>
                  <a:pt x="119" y="95"/>
                  <a:pt x="119" y="95"/>
                  <a:pt x="119" y="95"/>
                </a:cubicBezTo>
                <a:cubicBezTo>
                  <a:pt x="118" y="94"/>
                  <a:pt x="118" y="94"/>
                  <a:pt x="118" y="94"/>
                </a:cubicBezTo>
                <a:cubicBezTo>
                  <a:pt x="118" y="94"/>
                  <a:pt x="118" y="94"/>
                  <a:pt x="115" y="98"/>
                </a:cubicBezTo>
                <a:cubicBezTo>
                  <a:pt x="116" y="99"/>
                  <a:pt x="116" y="99"/>
                  <a:pt x="116" y="99"/>
                </a:cubicBezTo>
                <a:cubicBezTo>
                  <a:pt x="116" y="97"/>
                  <a:pt x="116" y="97"/>
                  <a:pt x="116" y="97"/>
                </a:cubicBezTo>
                <a:cubicBezTo>
                  <a:pt x="116" y="97"/>
                  <a:pt x="116" y="97"/>
                  <a:pt x="115" y="97"/>
                </a:cubicBezTo>
                <a:cubicBezTo>
                  <a:pt x="114" y="97"/>
                  <a:pt x="114" y="97"/>
                  <a:pt x="114" y="97"/>
                </a:cubicBezTo>
                <a:cubicBezTo>
                  <a:pt x="114" y="98"/>
                  <a:pt x="114" y="98"/>
                  <a:pt x="114" y="98"/>
                </a:cubicBezTo>
                <a:cubicBezTo>
                  <a:pt x="114" y="98"/>
                  <a:pt x="114" y="98"/>
                  <a:pt x="110" y="103"/>
                </a:cubicBezTo>
                <a:cubicBezTo>
                  <a:pt x="109" y="104"/>
                  <a:pt x="109" y="104"/>
                  <a:pt x="109" y="104"/>
                </a:cubicBezTo>
                <a:cubicBezTo>
                  <a:pt x="110" y="105"/>
                  <a:pt x="110" y="105"/>
                  <a:pt x="110" y="105"/>
                </a:cubicBezTo>
                <a:cubicBezTo>
                  <a:pt x="110" y="105"/>
                  <a:pt x="110" y="105"/>
                  <a:pt x="111" y="108"/>
                </a:cubicBezTo>
                <a:cubicBezTo>
                  <a:pt x="114" y="113"/>
                  <a:pt x="114" y="113"/>
                  <a:pt x="114" y="113"/>
                </a:cubicBezTo>
                <a:cubicBezTo>
                  <a:pt x="114" y="107"/>
                  <a:pt x="114" y="107"/>
                  <a:pt x="114" y="107"/>
                </a:cubicBezTo>
                <a:cubicBezTo>
                  <a:pt x="114" y="107"/>
                  <a:pt x="114" y="107"/>
                  <a:pt x="114" y="104"/>
                </a:cubicBezTo>
                <a:cubicBezTo>
                  <a:pt x="112" y="104"/>
                  <a:pt x="112" y="104"/>
                  <a:pt x="112" y="104"/>
                </a:cubicBezTo>
                <a:cubicBezTo>
                  <a:pt x="113" y="105"/>
                  <a:pt x="113" y="105"/>
                  <a:pt x="113" y="105"/>
                </a:cubicBezTo>
                <a:cubicBezTo>
                  <a:pt x="113" y="105"/>
                  <a:pt x="113" y="105"/>
                  <a:pt x="113" y="105"/>
                </a:cubicBezTo>
                <a:cubicBezTo>
                  <a:pt x="113" y="105"/>
                  <a:pt x="114" y="105"/>
                  <a:pt x="114"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5" y="104"/>
                  <a:pt x="115" y="104"/>
                  <a:pt x="115" y="104"/>
                </a:cubicBezTo>
                <a:cubicBezTo>
                  <a:pt x="116" y="104"/>
                  <a:pt x="116" y="104"/>
                  <a:pt x="116" y="104"/>
                </a:cubicBezTo>
                <a:cubicBezTo>
                  <a:pt x="116" y="104"/>
                  <a:pt x="116" y="104"/>
                  <a:pt x="116" y="104"/>
                </a:cubicBezTo>
                <a:cubicBezTo>
                  <a:pt x="116" y="104"/>
                  <a:pt x="116" y="104"/>
                  <a:pt x="116" y="104"/>
                </a:cubicBezTo>
                <a:cubicBezTo>
                  <a:pt x="116" y="104"/>
                  <a:pt x="116" y="104"/>
                  <a:pt x="116" y="104"/>
                </a:cubicBezTo>
                <a:cubicBezTo>
                  <a:pt x="116" y="104"/>
                  <a:pt x="116" y="104"/>
                  <a:pt x="116" y="104"/>
                </a:cubicBezTo>
                <a:cubicBezTo>
                  <a:pt x="116" y="104"/>
                  <a:pt x="116" y="104"/>
                  <a:pt x="116" y="104"/>
                </a:cubicBezTo>
                <a:cubicBezTo>
                  <a:pt x="116" y="104"/>
                  <a:pt x="116" y="104"/>
                  <a:pt x="116" y="104"/>
                </a:cubicBezTo>
                <a:cubicBezTo>
                  <a:pt x="116" y="104"/>
                  <a:pt x="117" y="105"/>
                  <a:pt x="117" y="106"/>
                </a:cubicBezTo>
                <a:cubicBezTo>
                  <a:pt x="117" y="106"/>
                  <a:pt x="117" y="107"/>
                  <a:pt x="117" y="107"/>
                </a:cubicBezTo>
                <a:cubicBezTo>
                  <a:pt x="118" y="107"/>
                  <a:pt x="118" y="107"/>
                  <a:pt x="118" y="107"/>
                </a:cubicBezTo>
                <a:cubicBezTo>
                  <a:pt x="118" y="108"/>
                  <a:pt x="118" y="108"/>
                  <a:pt x="118" y="108"/>
                </a:cubicBezTo>
                <a:cubicBezTo>
                  <a:pt x="118" y="108"/>
                  <a:pt x="118" y="108"/>
                  <a:pt x="118" y="108"/>
                </a:cubicBezTo>
                <a:cubicBezTo>
                  <a:pt x="118" y="108"/>
                  <a:pt x="118" y="108"/>
                  <a:pt x="119" y="109"/>
                </a:cubicBezTo>
                <a:cubicBezTo>
                  <a:pt x="120" y="109"/>
                  <a:pt x="121" y="110"/>
                  <a:pt x="124" y="111"/>
                </a:cubicBezTo>
                <a:cubicBezTo>
                  <a:pt x="124" y="111"/>
                  <a:pt x="124" y="111"/>
                  <a:pt x="124" y="111"/>
                </a:cubicBezTo>
                <a:cubicBezTo>
                  <a:pt x="125" y="111"/>
                  <a:pt x="125" y="111"/>
                  <a:pt x="125" y="111"/>
                </a:cubicBezTo>
                <a:cubicBezTo>
                  <a:pt x="125" y="111"/>
                  <a:pt x="125" y="111"/>
                  <a:pt x="127" y="111"/>
                </a:cubicBezTo>
                <a:cubicBezTo>
                  <a:pt x="129" y="110"/>
                  <a:pt x="133" y="110"/>
                  <a:pt x="141" y="108"/>
                </a:cubicBezTo>
                <a:cubicBezTo>
                  <a:pt x="141" y="107"/>
                  <a:pt x="141" y="107"/>
                  <a:pt x="141" y="107"/>
                </a:cubicBezTo>
                <a:cubicBezTo>
                  <a:pt x="140" y="108"/>
                  <a:pt x="140" y="108"/>
                  <a:pt x="140" y="108"/>
                </a:cubicBezTo>
                <a:cubicBezTo>
                  <a:pt x="140" y="108"/>
                  <a:pt x="140" y="108"/>
                  <a:pt x="140" y="108"/>
                </a:cubicBezTo>
                <a:cubicBezTo>
                  <a:pt x="141" y="109"/>
                  <a:pt x="142" y="109"/>
                  <a:pt x="143" y="110"/>
                </a:cubicBezTo>
                <a:cubicBezTo>
                  <a:pt x="143" y="111"/>
                  <a:pt x="144" y="111"/>
                  <a:pt x="144" y="111"/>
                </a:cubicBezTo>
                <a:cubicBezTo>
                  <a:pt x="144" y="112"/>
                  <a:pt x="145" y="112"/>
                  <a:pt x="145" y="112"/>
                </a:cubicBezTo>
                <a:cubicBezTo>
                  <a:pt x="145" y="112"/>
                  <a:pt x="145" y="112"/>
                  <a:pt x="145" y="113"/>
                </a:cubicBezTo>
                <a:cubicBezTo>
                  <a:pt x="145" y="113"/>
                  <a:pt x="145" y="114"/>
                  <a:pt x="145" y="116"/>
                </a:cubicBezTo>
                <a:cubicBezTo>
                  <a:pt x="146" y="116"/>
                  <a:pt x="146" y="116"/>
                  <a:pt x="146" y="116"/>
                </a:cubicBezTo>
                <a:cubicBezTo>
                  <a:pt x="145" y="115"/>
                  <a:pt x="145" y="115"/>
                  <a:pt x="145" y="115"/>
                </a:cubicBezTo>
                <a:cubicBezTo>
                  <a:pt x="145" y="115"/>
                  <a:pt x="145" y="115"/>
                  <a:pt x="144" y="117"/>
                </a:cubicBezTo>
                <a:cubicBezTo>
                  <a:pt x="143" y="117"/>
                  <a:pt x="143" y="117"/>
                  <a:pt x="143" y="117"/>
                </a:cubicBezTo>
                <a:cubicBezTo>
                  <a:pt x="143" y="118"/>
                  <a:pt x="143" y="118"/>
                  <a:pt x="143" y="118"/>
                </a:cubicBezTo>
                <a:cubicBezTo>
                  <a:pt x="143" y="118"/>
                  <a:pt x="143" y="118"/>
                  <a:pt x="145" y="126"/>
                </a:cubicBezTo>
                <a:cubicBezTo>
                  <a:pt x="146" y="126"/>
                  <a:pt x="146" y="126"/>
                  <a:pt x="146" y="126"/>
                </a:cubicBezTo>
                <a:cubicBezTo>
                  <a:pt x="145" y="125"/>
                  <a:pt x="145" y="125"/>
                  <a:pt x="145" y="125"/>
                </a:cubicBezTo>
                <a:cubicBezTo>
                  <a:pt x="145" y="125"/>
                  <a:pt x="145" y="125"/>
                  <a:pt x="140" y="130"/>
                </a:cubicBezTo>
                <a:cubicBezTo>
                  <a:pt x="139" y="131"/>
                  <a:pt x="139" y="131"/>
                  <a:pt x="139" y="131"/>
                </a:cubicBezTo>
                <a:cubicBezTo>
                  <a:pt x="139" y="131"/>
                  <a:pt x="139" y="131"/>
                  <a:pt x="139" y="131"/>
                </a:cubicBezTo>
                <a:cubicBezTo>
                  <a:pt x="139" y="131"/>
                  <a:pt x="139" y="131"/>
                  <a:pt x="139" y="131"/>
                </a:cubicBezTo>
                <a:cubicBezTo>
                  <a:pt x="139" y="132"/>
                  <a:pt x="139" y="132"/>
                  <a:pt x="139" y="133"/>
                </a:cubicBezTo>
                <a:cubicBezTo>
                  <a:pt x="141" y="133"/>
                  <a:pt x="141" y="133"/>
                  <a:pt x="141" y="133"/>
                </a:cubicBezTo>
                <a:cubicBezTo>
                  <a:pt x="140" y="131"/>
                  <a:pt x="140" y="131"/>
                  <a:pt x="140" y="131"/>
                </a:cubicBezTo>
                <a:cubicBezTo>
                  <a:pt x="140" y="131"/>
                  <a:pt x="140" y="131"/>
                  <a:pt x="136" y="136"/>
                </a:cubicBezTo>
                <a:cubicBezTo>
                  <a:pt x="135" y="136"/>
                  <a:pt x="135" y="136"/>
                  <a:pt x="135" y="136"/>
                </a:cubicBezTo>
                <a:cubicBezTo>
                  <a:pt x="135" y="137"/>
                  <a:pt x="135" y="137"/>
                  <a:pt x="135" y="137"/>
                </a:cubicBezTo>
                <a:cubicBezTo>
                  <a:pt x="135" y="137"/>
                  <a:pt x="135" y="137"/>
                  <a:pt x="135" y="141"/>
                </a:cubicBezTo>
                <a:cubicBezTo>
                  <a:pt x="137" y="141"/>
                  <a:pt x="137" y="141"/>
                  <a:pt x="137" y="141"/>
                </a:cubicBezTo>
                <a:cubicBezTo>
                  <a:pt x="136" y="139"/>
                  <a:pt x="136" y="139"/>
                  <a:pt x="136" y="139"/>
                </a:cubicBezTo>
                <a:cubicBezTo>
                  <a:pt x="136" y="139"/>
                  <a:pt x="136" y="139"/>
                  <a:pt x="136" y="139"/>
                </a:cubicBezTo>
                <a:cubicBezTo>
                  <a:pt x="135" y="140"/>
                  <a:pt x="135" y="140"/>
                  <a:pt x="134" y="140"/>
                </a:cubicBezTo>
                <a:cubicBezTo>
                  <a:pt x="133" y="140"/>
                  <a:pt x="133" y="140"/>
                  <a:pt x="133" y="140"/>
                </a:cubicBezTo>
                <a:cubicBezTo>
                  <a:pt x="133" y="142"/>
                  <a:pt x="133" y="142"/>
                  <a:pt x="133" y="142"/>
                </a:cubicBezTo>
                <a:cubicBezTo>
                  <a:pt x="134" y="141"/>
                  <a:pt x="134" y="141"/>
                  <a:pt x="134" y="141"/>
                </a:cubicBezTo>
                <a:cubicBezTo>
                  <a:pt x="133" y="140"/>
                  <a:pt x="133" y="140"/>
                  <a:pt x="133" y="140"/>
                </a:cubicBezTo>
                <a:cubicBezTo>
                  <a:pt x="133" y="140"/>
                  <a:pt x="133" y="140"/>
                  <a:pt x="134" y="139"/>
                </a:cubicBezTo>
                <a:cubicBezTo>
                  <a:pt x="133" y="138"/>
                  <a:pt x="133" y="138"/>
                  <a:pt x="133" y="138"/>
                </a:cubicBezTo>
                <a:cubicBezTo>
                  <a:pt x="133" y="139"/>
                  <a:pt x="133" y="139"/>
                  <a:pt x="133" y="139"/>
                </a:cubicBezTo>
                <a:cubicBezTo>
                  <a:pt x="133" y="139"/>
                  <a:pt x="134" y="139"/>
                  <a:pt x="134" y="139"/>
                </a:cubicBezTo>
                <a:cubicBezTo>
                  <a:pt x="134" y="138"/>
                  <a:pt x="135" y="138"/>
                  <a:pt x="135" y="137"/>
                </a:cubicBezTo>
                <a:cubicBezTo>
                  <a:pt x="135" y="136"/>
                  <a:pt x="134" y="136"/>
                  <a:pt x="134" y="135"/>
                </a:cubicBezTo>
                <a:cubicBezTo>
                  <a:pt x="133" y="134"/>
                  <a:pt x="132" y="134"/>
                  <a:pt x="131" y="134"/>
                </a:cubicBezTo>
                <a:cubicBezTo>
                  <a:pt x="130" y="134"/>
                  <a:pt x="129" y="134"/>
                  <a:pt x="129" y="135"/>
                </a:cubicBezTo>
                <a:cubicBezTo>
                  <a:pt x="126" y="136"/>
                  <a:pt x="126" y="139"/>
                  <a:pt x="126" y="139"/>
                </a:cubicBezTo>
                <a:cubicBezTo>
                  <a:pt x="126" y="139"/>
                  <a:pt x="126" y="139"/>
                  <a:pt x="126" y="139"/>
                </a:cubicBezTo>
                <a:cubicBezTo>
                  <a:pt x="126" y="140"/>
                  <a:pt x="126" y="140"/>
                  <a:pt x="126" y="140"/>
                </a:cubicBezTo>
                <a:cubicBezTo>
                  <a:pt x="126" y="140"/>
                  <a:pt x="126" y="140"/>
                  <a:pt x="126" y="140"/>
                </a:cubicBezTo>
                <a:cubicBezTo>
                  <a:pt x="126" y="141"/>
                  <a:pt x="126" y="142"/>
                  <a:pt x="126" y="144"/>
                </a:cubicBezTo>
                <a:cubicBezTo>
                  <a:pt x="126" y="144"/>
                  <a:pt x="126" y="144"/>
                  <a:pt x="126" y="145"/>
                </a:cubicBezTo>
                <a:cubicBezTo>
                  <a:pt x="126" y="145"/>
                  <a:pt x="126" y="145"/>
                  <a:pt x="126" y="145"/>
                </a:cubicBezTo>
                <a:cubicBezTo>
                  <a:pt x="126" y="145"/>
                  <a:pt x="126" y="145"/>
                  <a:pt x="126" y="145"/>
                </a:cubicBezTo>
                <a:cubicBezTo>
                  <a:pt x="126" y="145"/>
                  <a:pt x="126" y="145"/>
                  <a:pt x="126" y="145"/>
                </a:cubicBezTo>
                <a:cubicBezTo>
                  <a:pt x="126" y="145"/>
                  <a:pt x="126" y="145"/>
                  <a:pt x="126" y="145"/>
                </a:cubicBezTo>
                <a:cubicBezTo>
                  <a:pt x="126" y="145"/>
                  <a:pt x="126" y="145"/>
                  <a:pt x="126" y="145"/>
                </a:cubicBezTo>
                <a:cubicBezTo>
                  <a:pt x="126" y="145"/>
                  <a:pt x="126" y="145"/>
                  <a:pt x="126" y="145"/>
                </a:cubicBezTo>
                <a:cubicBezTo>
                  <a:pt x="126" y="145"/>
                  <a:pt x="126" y="145"/>
                  <a:pt x="126" y="145"/>
                </a:cubicBezTo>
                <a:cubicBezTo>
                  <a:pt x="127" y="146"/>
                  <a:pt x="127" y="146"/>
                  <a:pt x="127" y="146"/>
                </a:cubicBezTo>
                <a:cubicBezTo>
                  <a:pt x="127" y="145"/>
                  <a:pt x="127" y="145"/>
                  <a:pt x="127" y="145"/>
                </a:cubicBezTo>
                <a:cubicBezTo>
                  <a:pt x="127" y="145"/>
                  <a:pt x="126" y="144"/>
                  <a:pt x="125" y="144"/>
                </a:cubicBezTo>
                <a:cubicBezTo>
                  <a:pt x="125" y="144"/>
                  <a:pt x="124" y="144"/>
                  <a:pt x="124" y="144"/>
                </a:cubicBezTo>
                <a:cubicBezTo>
                  <a:pt x="124" y="144"/>
                  <a:pt x="124" y="144"/>
                  <a:pt x="124" y="144"/>
                </a:cubicBezTo>
                <a:cubicBezTo>
                  <a:pt x="124" y="144"/>
                  <a:pt x="124" y="144"/>
                  <a:pt x="124" y="144"/>
                </a:cubicBezTo>
                <a:cubicBezTo>
                  <a:pt x="123" y="144"/>
                  <a:pt x="123" y="144"/>
                  <a:pt x="123" y="144"/>
                </a:cubicBezTo>
                <a:cubicBezTo>
                  <a:pt x="124" y="144"/>
                  <a:pt x="124" y="144"/>
                  <a:pt x="124" y="144"/>
                </a:cubicBezTo>
                <a:cubicBezTo>
                  <a:pt x="124" y="144"/>
                  <a:pt x="124" y="144"/>
                  <a:pt x="124" y="144"/>
                </a:cubicBezTo>
                <a:cubicBezTo>
                  <a:pt x="123" y="144"/>
                  <a:pt x="123" y="144"/>
                  <a:pt x="123" y="144"/>
                </a:cubicBezTo>
                <a:cubicBezTo>
                  <a:pt x="124" y="144"/>
                  <a:pt x="124" y="144"/>
                  <a:pt x="124" y="144"/>
                </a:cubicBezTo>
                <a:cubicBezTo>
                  <a:pt x="123" y="145"/>
                  <a:pt x="123" y="145"/>
                  <a:pt x="123" y="145"/>
                </a:cubicBezTo>
                <a:cubicBezTo>
                  <a:pt x="124" y="144"/>
                  <a:pt x="124" y="144"/>
                  <a:pt x="124" y="144"/>
                </a:cubicBezTo>
                <a:cubicBezTo>
                  <a:pt x="124" y="144"/>
                  <a:pt x="124" y="144"/>
                  <a:pt x="124" y="144"/>
                </a:cubicBezTo>
                <a:cubicBezTo>
                  <a:pt x="123" y="145"/>
                  <a:pt x="123" y="145"/>
                  <a:pt x="123" y="145"/>
                </a:cubicBezTo>
                <a:cubicBezTo>
                  <a:pt x="124" y="144"/>
                  <a:pt x="124" y="144"/>
                  <a:pt x="124" y="144"/>
                </a:cubicBezTo>
                <a:cubicBezTo>
                  <a:pt x="123" y="145"/>
                  <a:pt x="123" y="145"/>
                  <a:pt x="123" y="145"/>
                </a:cubicBezTo>
                <a:cubicBezTo>
                  <a:pt x="124" y="145"/>
                  <a:pt x="124" y="145"/>
                  <a:pt x="124" y="145"/>
                </a:cubicBezTo>
                <a:cubicBezTo>
                  <a:pt x="124" y="144"/>
                  <a:pt x="124" y="144"/>
                  <a:pt x="124" y="144"/>
                </a:cubicBezTo>
                <a:cubicBezTo>
                  <a:pt x="123" y="145"/>
                  <a:pt x="123" y="145"/>
                  <a:pt x="123" y="145"/>
                </a:cubicBezTo>
                <a:cubicBezTo>
                  <a:pt x="124" y="145"/>
                  <a:pt x="124" y="145"/>
                  <a:pt x="124" y="145"/>
                </a:cubicBezTo>
                <a:cubicBezTo>
                  <a:pt x="123" y="145"/>
                  <a:pt x="123" y="145"/>
                  <a:pt x="123" y="145"/>
                </a:cubicBezTo>
                <a:cubicBezTo>
                  <a:pt x="124" y="146"/>
                  <a:pt x="124" y="146"/>
                  <a:pt x="124" y="146"/>
                </a:cubicBezTo>
                <a:cubicBezTo>
                  <a:pt x="124" y="146"/>
                  <a:pt x="124" y="145"/>
                  <a:pt x="124" y="145"/>
                </a:cubicBezTo>
                <a:cubicBezTo>
                  <a:pt x="123" y="145"/>
                  <a:pt x="123" y="145"/>
                  <a:pt x="123" y="145"/>
                </a:cubicBezTo>
                <a:cubicBezTo>
                  <a:pt x="124" y="146"/>
                  <a:pt x="124" y="146"/>
                  <a:pt x="124" y="146"/>
                </a:cubicBezTo>
                <a:cubicBezTo>
                  <a:pt x="123" y="145"/>
                  <a:pt x="123" y="145"/>
                  <a:pt x="123" y="145"/>
                </a:cubicBezTo>
                <a:cubicBezTo>
                  <a:pt x="123" y="146"/>
                  <a:pt x="123" y="146"/>
                  <a:pt x="123" y="146"/>
                </a:cubicBezTo>
                <a:cubicBezTo>
                  <a:pt x="123" y="146"/>
                  <a:pt x="123" y="146"/>
                  <a:pt x="124" y="146"/>
                </a:cubicBezTo>
                <a:cubicBezTo>
                  <a:pt x="123" y="145"/>
                  <a:pt x="123" y="145"/>
                  <a:pt x="123" y="145"/>
                </a:cubicBezTo>
                <a:cubicBezTo>
                  <a:pt x="123" y="146"/>
                  <a:pt x="123" y="146"/>
                  <a:pt x="123" y="146"/>
                </a:cubicBezTo>
                <a:cubicBezTo>
                  <a:pt x="123" y="146"/>
                  <a:pt x="123" y="146"/>
                  <a:pt x="123" y="146"/>
                </a:cubicBezTo>
                <a:cubicBezTo>
                  <a:pt x="123" y="146"/>
                  <a:pt x="123" y="146"/>
                  <a:pt x="123" y="146"/>
                </a:cubicBezTo>
                <a:cubicBezTo>
                  <a:pt x="123" y="146"/>
                  <a:pt x="123" y="146"/>
                  <a:pt x="123" y="146"/>
                </a:cubicBezTo>
                <a:cubicBezTo>
                  <a:pt x="123" y="146"/>
                  <a:pt x="123" y="146"/>
                  <a:pt x="123" y="146"/>
                </a:cubicBezTo>
                <a:cubicBezTo>
                  <a:pt x="123" y="146"/>
                  <a:pt x="123" y="146"/>
                  <a:pt x="123" y="146"/>
                </a:cubicBezTo>
                <a:cubicBezTo>
                  <a:pt x="124" y="146"/>
                  <a:pt x="124" y="146"/>
                  <a:pt x="124" y="146"/>
                </a:cubicBezTo>
                <a:cubicBezTo>
                  <a:pt x="124" y="145"/>
                  <a:pt x="124" y="145"/>
                  <a:pt x="124" y="145"/>
                </a:cubicBezTo>
                <a:cubicBezTo>
                  <a:pt x="125" y="144"/>
                  <a:pt x="125" y="144"/>
                  <a:pt x="126" y="143"/>
                </a:cubicBezTo>
                <a:cubicBezTo>
                  <a:pt x="126" y="142"/>
                  <a:pt x="126" y="141"/>
                  <a:pt x="126" y="140"/>
                </a:cubicBezTo>
                <a:cubicBezTo>
                  <a:pt x="127" y="140"/>
                  <a:pt x="126" y="139"/>
                  <a:pt x="125" y="138"/>
                </a:cubicBezTo>
                <a:cubicBezTo>
                  <a:pt x="125" y="138"/>
                  <a:pt x="125" y="138"/>
                  <a:pt x="125" y="138"/>
                </a:cubicBezTo>
                <a:cubicBezTo>
                  <a:pt x="124" y="138"/>
                  <a:pt x="124" y="138"/>
                  <a:pt x="124" y="138"/>
                </a:cubicBezTo>
                <a:cubicBezTo>
                  <a:pt x="124" y="138"/>
                  <a:pt x="123" y="138"/>
                  <a:pt x="123" y="138"/>
                </a:cubicBezTo>
                <a:cubicBezTo>
                  <a:pt x="121" y="138"/>
                  <a:pt x="119" y="139"/>
                  <a:pt x="119" y="139"/>
                </a:cubicBezTo>
                <a:cubicBezTo>
                  <a:pt x="119" y="141"/>
                  <a:pt x="119" y="141"/>
                  <a:pt x="119" y="141"/>
                </a:cubicBezTo>
                <a:cubicBezTo>
                  <a:pt x="121" y="141"/>
                  <a:pt x="121" y="141"/>
                  <a:pt x="121" y="141"/>
                </a:cubicBezTo>
                <a:cubicBezTo>
                  <a:pt x="121" y="141"/>
                  <a:pt x="121" y="141"/>
                  <a:pt x="121" y="138"/>
                </a:cubicBezTo>
                <a:cubicBezTo>
                  <a:pt x="119" y="138"/>
                  <a:pt x="119" y="138"/>
                  <a:pt x="119" y="138"/>
                </a:cubicBezTo>
                <a:cubicBezTo>
                  <a:pt x="120" y="139"/>
                  <a:pt x="120" y="139"/>
                  <a:pt x="120" y="139"/>
                </a:cubicBezTo>
                <a:cubicBezTo>
                  <a:pt x="120" y="139"/>
                  <a:pt x="120" y="139"/>
                  <a:pt x="124" y="133"/>
                </a:cubicBezTo>
                <a:cubicBezTo>
                  <a:pt x="125" y="133"/>
                  <a:pt x="125" y="133"/>
                  <a:pt x="125" y="133"/>
                </a:cubicBezTo>
                <a:cubicBezTo>
                  <a:pt x="125" y="133"/>
                  <a:pt x="125" y="133"/>
                  <a:pt x="125" y="133"/>
                </a:cubicBezTo>
                <a:cubicBezTo>
                  <a:pt x="125" y="132"/>
                  <a:pt x="125" y="132"/>
                  <a:pt x="124" y="131"/>
                </a:cubicBezTo>
                <a:cubicBezTo>
                  <a:pt x="124" y="130"/>
                  <a:pt x="124" y="130"/>
                  <a:pt x="124" y="129"/>
                </a:cubicBezTo>
                <a:cubicBezTo>
                  <a:pt x="123" y="129"/>
                  <a:pt x="123" y="128"/>
                  <a:pt x="122" y="128"/>
                </a:cubicBezTo>
                <a:cubicBezTo>
                  <a:pt x="121" y="128"/>
                  <a:pt x="120" y="129"/>
                  <a:pt x="120" y="129"/>
                </a:cubicBezTo>
                <a:cubicBezTo>
                  <a:pt x="118" y="130"/>
                  <a:pt x="115" y="132"/>
                  <a:pt x="113" y="135"/>
                </a:cubicBezTo>
                <a:cubicBezTo>
                  <a:pt x="112" y="136"/>
                  <a:pt x="111" y="137"/>
                  <a:pt x="111" y="138"/>
                </a:cubicBezTo>
                <a:cubicBezTo>
                  <a:pt x="110" y="138"/>
                  <a:pt x="110" y="139"/>
                  <a:pt x="110" y="139"/>
                </a:cubicBezTo>
                <a:cubicBezTo>
                  <a:pt x="110" y="140"/>
                  <a:pt x="110" y="140"/>
                  <a:pt x="110" y="140"/>
                </a:cubicBezTo>
                <a:cubicBezTo>
                  <a:pt x="109" y="140"/>
                  <a:pt x="109" y="140"/>
                  <a:pt x="109" y="141"/>
                </a:cubicBezTo>
                <a:cubicBezTo>
                  <a:pt x="109" y="141"/>
                  <a:pt x="110" y="142"/>
                  <a:pt x="110" y="143"/>
                </a:cubicBezTo>
                <a:cubicBezTo>
                  <a:pt x="110" y="144"/>
                  <a:pt x="111" y="146"/>
                  <a:pt x="111" y="147"/>
                </a:cubicBezTo>
                <a:cubicBezTo>
                  <a:pt x="112" y="148"/>
                  <a:pt x="112" y="149"/>
                  <a:pt x="112" y="149"/>
                </a:cubicBezTo>
                <a:cubicBezTo>
                  <a:pt x="112" y="150"/>
                  <a:pt x="112" y="150"/>
                  <a:pt x="112" y="150"/>
                </a:cubicBezTo>
                <a:cubicBezTo>
                  <a:pt x="112" y="150"/>
                  <a:pt x="112" y="150"/>
                  <a:pt x="112" y="150"/>
                </a:cubicBezTo>
                <a:cubicBezTo>
                  <a:pt x="112" y="150"/>
                  <a:pt x="112" y="150"/>
                  <a:pt x="112" y="150"/>
                </a:cubicBezTo>
                <a:cubicBezTo>
                  <a:pt x="112" y="150"/>
                  <a:pt x="112" y="150"/>
                  <a:pt x="112" y="150"/>
                </a:cubicBezTo>
                <a:cubicBezTo>
                  <a:pt x="112" y="150"/>
                  <a:pt x="112" y="150"/>
                  <a:pt x="112" y="150"/>
                </a:cubicBezTo>
                <a:cubicBezTo>
                  <a:pt x="112" y="150"/>
                  <a:pt x="112" y="150"/>
                  <a:pt x="112" y="150"/>
                </a:cubicBezTo>
                <a:cubicBezTo>
                  <a:pt x="112" y="150"/>
                  <a:pt x="112" y="150"/>
                  <a:pt x="112" y="150"/>
                </a:cubicBezTo>
                <a:cubicBezTo>
                  <a:pt x="112" y="150"/>
                  <a:pt x="112" y="150"/>
                  <a:pt x="112" y="150"/>
                </a:cubicBezTo>
                <a:cubicBezTo>
                  <a:pt x="112" y="150"/>
                  <a:pt x="112" y="150"/>
                  <a:pt x="112" y="158"/>
                </a:cubicBezTo>
                <a:cubicBezTo>
                  <a:pt x="114" y="158"/>
                  <a:pt x="114" y="158"/>
                  <a:pt x="114" y="158"/>
                </a:cubicBezTo>
                <a:cubicBezTo>
                  <a:pt x="113" y="157"/>
                  <a:pt x="113" y="157"/>
                  <a:pt x="113" y="157"/>
                </a:cubicBezTo>
                <a:cubicBezTo>
                  <a:pt x="113" y="157"/>
                  <a:pt x="111" y="158"/>
                  <a:pt x="110" y="160"/>
                </a:cubicBezTo>
                <a:cubicBezTo>
                  <a:pt x="109" y="160"/>
                  <a:pt x="109" y="160"/>
                  <a:pt x="109" y="160"/>
                </a:cubicBezTo>
                <a:cubicBezTo>
                  <a:pt x="109" y="161"/>
                  <a:pt x="109" y="161"/>
                  <a:pt x="109" y="161"/>
                </a:cubicBezTo>
                <a:cubicBezTo>
                  <a:pt x="109" y="161"/>
                  <a:pt x="109" y="162"/>
                  <a:pt x="109" y="162"/>
                </a:cubicBezTo>
                <a:cubicBezTo>
                  <a:pt x="109" y="164"/>
                  <a:pt x="108" y="167"/>
                  <a:pt x="108" y="167"/>
                </a:cubicBezTo>
                <a:cubicBezTo>
                  <a:pt x="110" y="168"/>
                  <a:pt x="110" y="168"/>
                  <a:pt x="110" y="168"/>
                </a:cubicBezTo>
                <a:cubicBezTo>
                  <a:pt x="110" y="166"/>
                  <a:pt x="110" y="166"/>
                  <a:pt x="110" y="166"/>
                </a:cubicBezTo>
                <a:cubicBezTo>
                  <a:pt x="110" y="166"/>
                  <a:pt x="110" y="166"/>
                  <a:pt x="108" y="166"/>
                </a:cubicBezTo>
                <a:cubicBezTo>
                  <a:pt x="108" y="168"/>
                  <a:pt x="108" y="168"/>
                  <a:pt x="108" y="168"/>
                </a:cubicBezTo>
                <a:cubicBezTo>
                  <a:pt x="109" y="167"/>
                  <a:pt x="109" y="167"/>
                  <a:pt x="109" y="167"/>
                </a:cubicBezTo>
                <a:cubicBezTo>
                  <a:pt x="109" y="167"/>
                  <a:pt x="109" y="167"/>
                  <a:pt x="107" y="163"/>
                </a:cubicBezTo>
                <a:cubicBezTo>
                  <a:pt x="106" y="162"/>
                  <a:pt x="106" y="162"/>
                  <a:pt x="106" y="162"/>
                </a:cubicBezTo>
                <a:cubicBezTo>
                  <a:pt x="105" y="162"/>
                  <a:pt x="105" y="162"/>
                  <a:pt x="105" y="162"/>
                </a:cubicBezTo>
                <a:cubicBezTo>
                  <a:pt x="105" y="162"/>
                  <a:pt x="105" y="162"/>
                  <a:pt x="100" y="162"/>
                </a:cubicBezTo>
                <a:cubicBezTo>
                  <a:pt x="100" y="162"/>
                  <a:pt x="100" y="162"/>
                  <a:pt x="100" y="162"/>
                </a:cubicBezTo>
                <a:cubicBezTo>
                  <a:pt x="99" y="162"/>
                  <a:pt x="99" y="162"/>
                  <a:pt x="99" y="162"/>
                </a:cubicBezTo>
                <a:cubicBezTo>
                  <a:pt x="99" y="162"/>
                  <a:pt x="99" y="162"/>
                  <a:pt x="95" y="165"/>
                </a:cubicBezTo>
                <a:cubicBezTo>
                  <a:pt x="96" y="166"/>
                  <a:pt x="96" y="166"/>
                  <a:pt x="96" y="166"/>
                </a:cubicBezTo>
                <a:cubicBezTo>
                  <a:pt x="97" y="165"/>
                  <a:pt x="97" y="165"/>
                  <a:pt x="97" y="165"/>
                </a:cubicBezTo>
                <a:cubicBezTo>
                  <a:pt x="97" y="165"/>
                  <a:pt x="96" y="165"/>
                  <a:pt x="96" y="164"/>
                </a:cubicBezTo>
                <a:cubicBezTo>
                  <a:pt x="95" y="164"/>
                  <a:pt x="94" y="164"/>
                  <a:pt x="93" y="164"/>
                </a:cubicBezTo>
                <a:cubicBezTo>
                  <a:pt x="92" y="164"/>
                  <a:pt x="92" y="164"/>
                  <a:pt x="91" y="164"/>
                </a:cubicBezTo>
                <a:cubicBezTo>
                  <a:pt x="91" y="165"/>
                  <a:pt x="90" y="166"/>
                  <a:pt x="90" y="166"/>
                </a:cubicBezTo>
                <a:cubicBezTo>
                  <a:pt x="90" y="167"/>
                  <a:pt x="90" y="167"/>
                  <a:pt x="90" y="167"/>
                </a:cubicBezTo>
                <a:cubicBezTo>
                  <a:pt x="91" y="168"/>
                  <a:pt x="91" y="168"/>
                  <a:pt x="91" y="168"/>
                </a:cubicBezTo>
                <a:cubicBezTo>
                  <a:pt x="92" y="168"/>
                  <a:pt x="92" y="168"/>
                  <a:pt x="93" y="168"/>
                </a:cubicBezTo>
                <a:cubicBezTo>
                  <a:pt x="94" y="168"/>
                  <a:pt x="96" y="169"/>
                  <a:pt x="97" y="170"/>
                </a:cubicBezTo>
                <a:cubicBezTo>
                  <a:pt x="98" y="170"/>
                  <a:pt x="98" y="170"/>
                  <a:pt x="98" y="171"/>
                </a:cubicBezTo>
                <a:cubicBezTo>
                  <a:pt x="99" y="171"/>
                  <a:pt x="99" y="171"/>
                  <a:pt x="99" y="171"/>
                </a:cubicBezTo>
                <a:cubicBezTo>
                  <a:pt x="99" y="171"/>
                  <a:pt x="99" y="171"/>
                  <a:pt x="99" y="171"/>
                </a:cubicBezTo>
                <a:cubicBezTo>
                  <a:pt x="99" y="171"/>
                  <a:pt x="99" y="171"/>
                  <a:pt x="99" y="171"/>
                </a:cubicBezTo>
                <a:cubicBezTo>
                  <a:pt x="99" y="171"/>
                  <a:pt x="99" y="171"/>
                  <a:pt x="99" y="171"/>
                </a:cubicBezTo>
                <a:cubicBezTo>
                  <a:pt x="99" y="171"/>
                  <a:pt x="99" y="171"/>
                  <a:pt x="99" y="171"/>
                </a:cubicBezTo>
                <a:cubicBezTo>
                  <a:pt x="99" y="171"/>
                  <a:pt x="99" y="171"/>
                  <a:pt x="99" y="171"/>
                </a:cubicBezTo>
                <a:cubicBezTo>
                  <a:pt x="100" y="170"/>
                  <a:pt x="100" y="170"/>
                  <a:pt x="100" y="170"/>
                </a:cubicBezTo>
                <a:cubicBezTo>
                  <a:pt x="99" y="170"/>
                  <a:pt x="99" y="170"/>
                  <a:pt x="99" y="170"/>
                </a:cubicBezTo>
                <a:cubicBezTo>
                  <a:pt x="99" y="171"/>
                  <a:pt x="99" y="171"/>
                  <a:pt x="99" y="171"/>
                </a:cubicBezTo>
                <a:cubicBezTo>
                  <a:pt x="100" y="170"/>
                  <a:pt x="100" y="170"/>
                  <a:pt x="100" y="170"/>
                </a:cubicBezTo>
                <a:cubicBezTo>
                  <a:pt x="99" y="170"/>
                  <a:pt x="99" y="170"/>
                  <a:pt x="99" y="170"/>
                </a:cubicBezTo>
                <a:cubicBezTo>
                  <a:pt x="99" y="170"/>
                  <a:pt x="99" y="170"/>
                  <a:pt x="99" y="171"/>
                </a:cubicBezTo>
                <a:cubicBezTo>
                  <a:pt x="99" y="171"/>
                  <a:pt x="99" y="172"/>
                  <a:pt x="99" y="174"/>
                </a:cubicBezTo>
                <a:cubicBezTo>
                  <a:pt x="100" y="174"/>
                  <a:pt x="100" y="174"/>
                  <a:pt x="100" y="174"/>
                </a:cubicBezTo>
                <a:cubicBezTo>
                  <a:pt x="99" y="174"/>
                  <a:pt x="99" y="174"/>
                  <a:pt x="99" y="174"/>
                </a:cubicBezTo>
                <a:cubicBezTo>
                  <a:pt x="99" y="174"/>
                  <a:pt x="99" y="174"/>
                  <a:pt x="99" y="174"/>
                </a:cubicBezTo>
                <a:cubicBezTo>
                  <a:pt x="98" y="174"/>
                  <a:pt x="98" y="176"/>
                  <a:pt x="97" y="177"/>
                </a:cubicBezTo>
                <a:cubicBezTo>
                  <a:pt x="96" y="178"/>
                  <a:pt x="94" y="179"/>
                  <a:pt x="93" y="180"/>
                </a:cubicBezTo>
                <a:cubicBezTo>
                  <a:pt x="92" y="180"/>
                  <a:pt x="92" y="180"/>
                  <a:pt x="91" y="180"/>
                </a:cubicBezTo>
                <a:cubicBezTo>
                  <a:pt x="90" y="180"/>
                  <a:pt x="88" y="179"/>
                  <a:pt x="86" y="178"/>
                </a:cubicBezTo>
                <a:cubicBezTo>
                  <a:pt x="85" y="178"/>
                  <a:pt x="84" y="178"/>
                  <a:pt x="83" y="177"/>
                </a:cubicBezTo>
                <a:cubicBezTo>
                  <a:pt x="83" y="177"/>
                  <a:pt x="83" y="177"/>
                  <a:pt x="82" y="177"/>
                </a:cubicBezTo>
                <a:cubicBezTo>
                  <a:pt x="82" y="177"/>
                  <a:pt x="82" y="177"/>
                  <a:pt x="81" y="177"/>
                </a:cubicBezTo>
                <a:cubicBezTo>
                  <a:pt x="78" y="177"/>
                  <a:pt x="76" y="178"/>
                  <a:pt x="76" y="179"/>
                </a:cubicBezTo>
                <a:cubicBezTo>
                  <a:pt x="74" y="180"/>
                  <a:pt x="74" y="180"/>
                  <a:pt x="74" y="180"/>
                </a:cubicBezTo>
                <a:cubicBezTo>
                  <a:pt x="77" y="181"/>
                  <a:pt x="77" y="181"/>
                  <a:pt x="77" y="181"/>
                </a:cubicBezTo>
                <a:cubicBezTo>
                  <a:pt x="77" y="181"/>
                  <a:pt x="77" y="181"/>
                  <a:pt x="81" y="182"/>
                </a:cubicBezTo>
                <a:cubicBezTo>
                  <a:pt x="81" y="183"/>
                  <a:pt x="81" y="183"/>
                  <a:pt x="81" y="183"/>
                </a:cubicBezTo>
                <a:cubicBezTo>
                  <a:pt x="81" y="183"/>
                  <a:pt x="81" y="183"/>
                  <a:pt x="81" y="183"/>
                </a:cubicBezTo>
                <a:cubicBezTo>
                  <a:pt x="81" y="182"/>
                  <a:pt x="81" y="182"/>
                  <a:pt x="81" y="182"/>
                </a:cubicBezTo>
                <a:cubicBezTo>
                  <a:pt x="81" y="183"/>
                  <a:pt x="81" y="183"/>
                  <a:pt x="81" y="183"/>
                </a:cubicBezTo>
                <a:cubicBezTo>
                  <a:pt x="81" y="183"/>
                  <a:pt x="81" y="183"/>
                  <a:pt x="81" y="183"/>
                </a:cubicBezTo>
                <a:cubicBezTo>
                  <a:pt x="81" y="182"/>
                  <a:pt x="81" y="182"/>
                  <a:pt x="81" y="182"/>
                </a:cubicBezTo>
                <a:cubicBezTo>
                  <a:pt x="81" y="183"/>
                  <a:pt x="81" y="183"/>
                  <a:pt x="81" y="183"/>
                </a:cubicBezTo>
                <a:cubicBezTo>
                  <a:pt x="81" y="183"/>
                  <a:pt x="81" y="183"/>
                  <a:pt x="81" y="183"/>
                </a:cubicBezTo>
                <a:cubicBezTo>
                  <a:pt x="81" y="183"/>
                  <a:pt x="83" y="184"/>
                  <a:pt x="84" y="185"/>
                </a:cubicBezTo>
                <a:cubicBezTo>
                  <a:pt x="84" y="186"/>
                  <a:pt x="85" y="186"/>
                  <a:pt x="85" y="187"/>
                </a:cubicBezTo>
                <a:cubicBezTo>
                  <a:pt x="85" y="187"/>
                  <a:pt x="85" y="187"/>
                  <a:pt x="85" y="187"/>
                </a:cubicBezTo>
                <a:cubicBezTo>
                  <a:pt x="86" y="188"/>
                  <a:pt x="86" y="188"/>
                  <a:pt x="86" y="188"/>
                </a:cubicBezTo>
                <a:cubicBezTo>
                  <a:pt x="87" y="188"/>
                  <a:pt x="87" y="188"/>
                  <a:pt x="87" y="188"/>
                </a:cubicBezTo>
                <a:cubicBezTo>
                  <a:pt x="87" y="188"/>
                  <a:pt x="87" y="188"/>
                  <a:pt x="92" y="188"/>
                </a:cubicBezTo>
                <a:cubicBezTo>
                  <a:pt x="92" y="186"/>
                  <a:pt x="92" y="186"/>
                  <a:pt x="92" y="186"/>
                </a:cubicBezTo>
                <a:cubicBezTo>
                  <a:pt x="91" y="185"/>
                  <a:pt x="91" y="185"/>
                  <a:pt x="91" y="185"/>
                </a:cubicBezTo>
                <a:cubicBezTo>
                  <a:pt x="91" y="185"/>
                  <a:pt x="91" y="185"/>
                  <a:pt x="80" y="193"/>
                </a:cubicBezTo>
                <a:cubicBezTo>
                  <a:pt x="81" y="195"/>
                  <a:pt x="81" y="195"/>
                  <a:pt x="81" y="195"/>
                </a:cubicBezTo>
                <a:cubicBezTo>
                  <a:pt x="81" y="193"/>
                  <a:pt x="81" y="193"/>
                  <a:pt x="81" y="193"/>
                </a:cubicBezTo>
                <a:cubicBezTo>
                  <a:pt x="81" y="193"/>
                  <a:pt x="79" y="193"/>
                  <a:pt x="77" y="194"/>
                </a:cubicBezTo>
                <a:cubicBezTo>
                  <a:pt x="76" y="194"/>
                  <a:pt x="75" y="195"/>
                  <a:pt x="74" y="195"/>
                </a:cubicBezTo>
                <a:cubicBezTo>
                  <a:pt x="73" y="195"/>
                  <a:pt x="73" y="196"/>
                  <a:pt x="72" y="196"/>
                </a:cubicBezTo>
                <a:cubicBezTo>
                  <a:pt x="72" y="197"/>
                  <a:pt x="72" y="197"/>
                  <a:pt x="72" y="197"/>
                </a:cubicBezTo>
                <a:cubicBezTo>
                  <a:pt x="72" y="197"/>
                  <a:pt x="72" y="197"/>
                  <a:pt x="72" y="197"/>
                </a:cubicBezTo>
                <a:cubicBezTo>
                  <a:pt x="72" y="198"/>
                  <a:pt x="72" y="198"/>
                  <a:pt x="72" y="199"/>
                </a:cubicBezTo>
                <a:cubicBezTo>
                  <a:pt x="73" y="199"/>
                  <a:pt x="73" y="199"/>
                  <a:pt x="74" y="199"/>
                </a:cubicBezTo>
                <a:cubicBezTo>
                  <a:pt x="74" y="199"/>
                  <a:pt x="74" y="199"/>
                  <a:pt x="75" y="199"/>
                </a:cubicBezTo>
                <a:cubicBezTo>
                  <a:pt x="77" y="199"/>
                  <a:pt x="80" y="199"/>
                  <a:pt x="80" y="199"/>
                </a:cubicBezTo>
                <a:cubicBezTo>
                  <a:pt x="80" y="197"/>
                  <a:pt x="80" y="197"/>
                  <a:pt x="80" y="197"/>
                </a:cubicBezTo>
                <a:cubicBezTo>
                  <a:pt x="78" y="198"/>
                  <a:pt x="78" y="198"/>
                  <a:pt x="78" y="198"/>
                </a:cubicBezTo>
                <a:cubicBezTo>
                  <a:pt x="78" y="198"/>
                  <a:pt x="78" y="198"/>
                  <a:pt x="80" y="202"/>
                </a:cubicBezTo>
                <a:cubicBezTo>
                  <a:pt x="81" y="201"/>
                  <a:pt x="81" y="201"/>
                  <a:pt x="81" y="201"/>
                </a:cubicBezTo>
                <a:cubicBezTo>
                  <a:pt x="80" y="200"/>
                  <a:pt x="80" y="200"/>
                  <a:pt x="80" y="200"/>
                </a:cubicBezTo>
                <a:cubicBezTo>
                  <a:pt x="80" y="201"/>
                  <a:pt x="77" y="205"/>
                  <a:pt x="77" y="209"/>
                </a:cubicBezTo>
                <a:cubicBezTo>
                  <a:pt x="77" y="210"/>
                  <a:pt x="77" y="211"/>
                  <a:pt x="77" y="212"/>
                </a:cubicBezTo>
                <a:cubicBezTo>
                  <a:pt x="78" y="214"/>
                  <a:pt x="80" y="217"/>
                  <a:pt x="80" y="217"/>
                </a:cubicBezTo>
                <a:cubicBezTo>
                  <a:pt x="81" y="216"/>
                  <a:pt x="81" y="216"/>
                  <a:pt x="81" y="216"/>
                </a:cubicBezTo>
                <a:cubicBezTo>
                  <a:pt x="80" y="215"/>
                  <a:pt x="80" y="215"/>
                  <a:pt x="80" y="215"/>
                </a:cubicBezTo>
                <a:cubicBezTo>
                  <a:pt x="80" y="215"/>
                  <a:pt x="80" y="215"/>
                  <a:pt x="78" y="216"/>
                </a:cubicBezTo>
                <a:cubicBezTo>
                  <a:pt x="79" y="219"/>
                  <a:pt x="79" y="219"/>
                  <a:pt x="79" y="219"/>
                </a:cubicBezTo>
                <a:cubicBezTo>
                  <a:pt x="79" y="219"/>
                  <a:pt x="79" y="219"/>
                  <a:pt x="82" y="217"/>
                </a:cubicBezTo>
                <a:cubicBezTo>
                  <a:pt x="81" y="216"/>
                  <a:pt x="81" y="216"/>
                  <a:pt x="81" y="216"/>
                </a:cubicBezTo>
                <a:cubicBezTo>
                  <a:pt x="80" y="216"/>
                  <a:pt x="80" y="216"/>
                  <a:pt x="80" y="216"/>
                </a:cubicBezTo>
                <a:cubicBezTo>
                  <a:pt x="80" y="217"/>
                  <a:pt x="80" y="217"/>
                  <a:pt x="80" y="217"/>
                </a:cubicBezTo>
                <a:cubicBezTo>
                  <a:pt x="80" y="218"/>
                  <a:pt x="80" y="219"/>
                  <a:pt x="80" y="221"/>
                </a:cubicBezTo>
                <a:cubicBezTo>
                  <a:pt x="80" y="221"/>
                  <a:pt x="80" y="221"/>
                  <a:pt x="80" y="222"/>
                </a:cubicBezTo>
                <a:cubicBezTo>
                  <a:pt x="80" y="222"/>
                  <a:pt x="80" y="222"/>
                  <a:pt x="80" y="222"/>
                </a:cubicBezTo>
                <a:cubicBezTo>
                  <a:pt x="80" y="222"/>
                  <a:pt x="80" y="222"/>
                  <a:pt x="80" y="222"/>
                </a:cubicBezTo>
                <a:cubicBezTo>
                  <a:pt x="80" y="222"/>
                  <a:pt x="80" y="222"/>
                  <a:pt x="80" y="222"/>
                </a:cubicBezTo>
                <a:cubicBezTo>
                  <a:pt x="80" y="222"/>
                  <a:pt x="80" y="222"/>
                  <a:pt x="80" y="222"/>
                </a:cubicBezTo>
                <a:cubicBezTo>
                  <a:pt x="80" y="222"/>
                  <a:pt x="80" y="222"/>
                  <a:pt x="80" y="222"/>
                </a:cubicBezTo>
                <a:cubicBezTo>
                  <a:pt x="80" y="222"/>
                  <a:pt x="80" y="222"/>
                  <a:pt x="80" y="222"/>
                </a:cubicBezTo>
                <a:cubicBezTo>
                  <a:pt x="80" y="222"/>
                  <a:pt x="80" y="222"/>
                  <a:pt x="80" y="222"/>
                </a:cubicBezTo>
                <a:cubicBezTo>
                  <a:pt x="80" y="222"/>
                  <a:pt x="79" y="222"/>
                  <a:pt x="78" y="223"/>
                </a:cubicBezTo>
                <a:cubicBezTo>
                  <a:pt x="77" y="223"/>
                  <a:pt x="77" y="223"/>
                  <a:pt x="77" y="223"/>
                </a:cubicBezTo>
                <a:cubicBezTo>
                  <a:pt x="77" y="223"/>
                  <a:pt x="77" y="223"/>
                  <a:pt x="77" y="223"/>
                </a:cubicBezTo>
                <a:cubicBezTo>
                  <a:pt x="77" y="223"/>
                  <a:pt x="77" y="223"/>
                  <a:pt x="77" y="223"/>
                </a:cubicBezTo>
                <a:cubicBezTo>
                  <a:pt x="76" y="223"/>
                  <a:pt x="76" y="223"/>
                  <a:pt x="76" y="223"/>
                </a:cubicBezTo>
                <a:cubicBezTo>
                  <a:pt x="76" y="223"/>
                  <a:pt x="76" y="223"/>
                  <a:pt x="76" y="223"/>
                </a:cubicBezTo>
                <a:cubicBezTo>
                  <a:pt x="76" y="223"/>
                  <a:pt x="76" y="223"/>
                  <a:pt x="71" y="230"/>
                </a:cubicBezTo>
                <a:cubicBezTo>
                  <a:pt x="69" y="232"/>
                  <a:pt x="69" y="232"/>
                  <a:pt x="69" y="232"/>
                </a:cubicBezTo>
                <a:cubicBezTo>
                  <a:pt x="72" y="232"/>
                  <a:pt x="72" y="232"/>
                  <a:pt x="72" y="232"/>
                </a:cubicBezTo>
                <a:cubicBezTo>
                  <a:pt x="72" y="232"/>
                  <a:pt x="72" y="232"/>
                  <a:pt x="73" y="232"/>
                </a:cubicBezTo>
                <a:cubicBezTo>
                  <a:pt x="73" y="231"/>
                  <a:pt x="73" y="231"/>
                  <a:pt x="73" y="231"/>
                </a:cubicBezTo>
                <a:cubicBezTo>
                  <a:pt x="72" y="232"/>
                  <a:pt x="72" y="232"/>
                  <a:pt x="72" y="232"/>
                </a:cubicBezTo>
                <a:cubicBezTo>
                  <a:pt x="72" y="232"/>
                  <a:pt x="72" y="232"/>
                  <a:pt x="72" y="232"/>
                </a:cubicBezTo>
                <a:cubicBezTo>
                  <a:pt x="72" y="232"/>
                  <a:pt x="72" y="233"/>
                  <a:pt x="72" y="233"/>
                </a:cubicBezTo>
                <a:cubicBezTo>
                  <a:pt x="72" y="234"/>
                  <a:pt x="72" y="234"/>
                  <a:pt x="72" y="234"/>
                </a:cubicBezTo>
                <a:cubicBezTo>
                  <a:pt x="73" y="235"/>
                  <a:pt x="73" y="235"/>
                  <a:pt x="73" y="235"/>
                </a:cubicBezTo>
                <a:cubicBezTo>
                  <a:pt x="73" y="233"/>
                  <a:pt x="73" y="233"/>
                  <a:pt x="73" y="233"/>
                </a:cubicBezTo>
                <a:cubicBezTo>
                  <a:pt x="72" y="234"/>
                  <a:pt x="72" y="234"/>
                  <a:pt x="71" y="234"/>
                </a:cubicBezTo>
                <a:cubicBezTo>
                  <a:pt x="69" y="235"/>
                  <a:pt x="68" y="237"/>
                  <a:pt x="68" y="237"/>
                </a:cubicBezTo>
                <a:cubicBezTo>
                  <a:pt x="63" y="241"/>
                  <a:pt x="63" y="241"/>
                  <a:pt x="63" y="241"/>
                </a:cubicBezTo>
                <a:cubicBezTo>
                  <a:pt x="69" y="239"/>
                  <a:pt x="69" y="239"/>
                  <a:pt x="69" y="239"/>
                </a:cubicBezTo>
                <a:cubicBezTo>
                  <a:pt x="69" y="239"/>
                  <a:pt x="69" y="239"/>
                  <a:pt x="74" y="238"/>
                </a:cubicBezTo>
                <a:cubicBezTo>
                  <a:pt x="73" y="236"/>
                  <a:pt x="73" y="236"/>
                  <a:pt x="73" y="236"/>
                </a:cubicBezTo>
                <a:cubicBezTo>
                  <a:pt x="72" y="238"/>
                  <a:pt x="72" y="238"/>
                  <a:pt x="72" y="238"/>
                </a:cubicBezTo>
                <a:cubicBezTo>
                  <a:pt x="72" y="238"/>
                  <a:pt x="72" y="238"/>
                  <a:pt x="73" y="238"/>
                </a:cubicBezTo>
                <a:cubicBezTo>
                  <a:pt x="74" y="239"/>
                  <a:pt x="76" y="240"/>
                  <a:pt x="80" y="243"/>
                </a:cubicBezTo>
                <a:cubicBezTo>
                  <a:pt x="81" y="242"/>
                  <a:pt x="81" y="242"/>
                  <a:pt x="81" y="242"/>
                </a:cubicBezTo>
                <a:cubicBezTo>
                  <a:pt x="80" y="242"/>
                  <a:pt x="80" y="242"/>
                  <a:pt x="80" y="242"/>
                </a:cubicBezTo>
                <a:cubicBezTo>
                  <a:pt x="80" y="242"/>
                  <a:pt x="80" y="242"/>
                  <a:pt x="80" y="243"/>
                </a:cubicBezTo>
                <a:cubicBezTo>
                  <a:pt x="80" y="244"/>
                  <a:pt x="81" y="246"/>
                  <a:pt x="82" y="249"/>
                </a:cubicBezTo>
                <a:cubicBezTo>
                  <a:pt x="84" y="248"/>
                  <a:pt x="84" y="248"/>
                  <a:pt x="84" y="248"/>
                </a:cubicBezTo>
                <a:cubicBezTo>
                  <a:pt x="84" y="247"/>
                  <a:pt x="84" y="247"/>
                  <a:pt x="84" y="247"/>
                </a:cubicBezTo>
                <a:lnTo>
                  <a:pt x="84" y="248"/>
                </a:lnTo>
                <a:close/>
                <a:moveTo>
                  <a:pt x="231" y="177"/>
                </a:moveTo>
                <a:cubicBezTo>
                  <a:pt x="233" y="177"/>
                  <a:pt x="233" y="177"/>
                  <a:pt x="233" y="177"/>
                </a:cubicBezTo>
                <a:cubicBezTo>
                  <a:pt x="233" y="176"/>
                  <a:pt x="233" y="176"/>
                  <a:pt x="233" y="175"/>
                </a:cubicBezTo>
                <a:cubicBezTo>
                  <a:pt x="232" y="174"/>
                  <a:pt x="232" y="173"/>
                  <a:pt x="232" y="172"/>
                </a:cubicBezTo>
                <a:cubicBezTo>
                  <a:pt x="232" y="171"/>
                  <a:pt x="231" y="170"/>
                  <a:pt x="231" y="170"/>
                </a:cubicBezTo>
                <a:cubicBezTo>
                  <a:pt x="231" y="170"/>
                  <a:pt x="231" y="170"/>
                  <a:pt x="231" y="170"/>
                </a:cubicBezTo>
                <a:cubicBezTo>
                  <a:pt x="231" y="170"/>
                  <a:pt x="231" y="170"/>
                  <a:pt x="231" y="170"/>
                </a:cubicBezTo>
                <a:cubicBezTo>
                  <a:pt x="229" y="158"/>
                  <a:pt x="229" y="158"/>
                  <a:pt x="229" y="158"/>
                </a:cubicBezTo>
                <a:cubicBezTo>
                  <a:pt x="227" y="158"/>
                  <a:pt x="227" y="158"/>
                  <a:pt x="227" y="158"/>
                </a:cubicBezTo>
                <a:cubicBezTo>
                  <a:pt x="229" y="158"/>
                  <a:pt x="229" y="158"/>
                  <a:pt x="229" y="158"/>
                </a:cubicBezTo>
                <a:cubicBezTo>
                  <a:pt x="229" y="158"/>
                  <a:pt x="229" y="158"/>
                  <a:pt x="229" y="157"/>
                </a:cubicBezTo>
                <a:cubicBezTo>
                  <a:pt x="229" y="157"/>
                  <a:pt x="229" y="155"/>
                  <a:pt x="229" y="154"/>
                </a:cubicBezTo>
                <a:cubicBezTo>
                  <a:pt x="229" y="154"/>
                  <a:pt x="229" y="153"/>
                  <a:pt x="229" y="153"/>
                </a:cubicBezTo>
                <a:cubicBezTo>
                  <a:pt x="230" y="152"/>
                  <a:pt x="230" y="152"/>
                  <a:pt x="230" y="152"/>
                </a:cubicBezTo>
                <a:cubicBezTo>
                  <a:pt x="229" y="151"/>
                  <a:pt x="229" y="151"/>
                  <a:pt x="229" y="151"/>
                </a:cubicBezTo>
                <a:cubicBezTo>
                  <a:pt x="229" y="153"/>
                  <a:pt x="229" y="153"/>
                  <a:pt x="229" y="153"/>
                </a:cubicBezTo>
                <a:cubicBezTo>
                  <a:pt x="230" y="153"/>
                  <a:pt x="231" y="153"/>
                  <a:pt x="232" y="152"/>
                </a:cubicBezTo>
                <a:cubicBezTo>
                  <a:pt x="232" y="151"/>
                  <a:pt x="233" y="150"/>
                  <a:pt x="233" y="149"/>
                </a:cubicBezTo>
                <a:cubicBezTo>
                  <a:pt x="233" y="148"/>
                  <a:pt x="232" y="147"/>
                  <a:pt x="231" y="146"/>
                </a:cubicBezTo>
                <a:cubicBezTo>
                  <a:pt x="230" y="146"/>
                  <a:pt x="228" y="145"/>
                  <a:pt x="227" y="145"/>
                </a:cubicBezTo>
                <a:cubicBezTo>
                  <a:pt x="222" y="143"/>
                  <a:pt x="214" y="141"/>
                  <a:pt x="214" y="141"/>
                </a:cubicBezTo>
                <a:cubicBezTo>
                  <a:pt x="213" y="140"/>
                  <a:pt x="213" y="140"/>
                  <a:pt x="213" y="140"/>
                </a:cubicBezTo>
                <a:cubicBezTo>
                  <a:pt x="213" y="141"/>
                  <a:pt x="213" y="141"/>
                  <a:pt x="213" y="141"/>
                </a:cubicBezTo>
                <a:cubicBezTo>
                  <a:pt x="213" y="141"/>
                  <a:pt x="211" y="142"/>
                  <a:pt x="209" y="144"/>
                </a:cubicBezTo>
                <a:cubicBezTo>
                  <a:pt x="207" y="145"/>
                  <a:pt x="204" y="148"/>
                  <a:pt x="202" y="149"/>
                </a:cubicBezTo>
                <a:cubicBezTo>
                  <a:pt x="203" y="150"/>
                  <a:pt x="203" y="150"/>
                  <a:pt x="203" y="150"/>
                </a:cubicBezTo>
                <a:cubicBezTo>
                  <a:pt x="202" y="149"/>
                  <a:pt x="202" y="149"/>
                  <a:pt x="202" y="149"/>
                </a:cubicBezTo>
                <a:cubicBezTo>
                  <a:pt x="200" y="149"/>
                  <a:pt x="198" y="150"/>
                  <a:pt x="196" y="150"/>
                </a:cubicBezTo>
                <a:cubicBezTo>
                  <a:pt x="194" y="151"/>
                  <a:pt x="193" y="151"/>
                  <a:pt x="193" y="151"/>
                </a:cubicBezTo>
                <a:cubicBezTo>
                  <a:pt x="192" y="152"/>
                  <a:pt x="192" y="152"/>
                  <a:pt x="192" y="152"/>
                </a:cubicBezTo>
                <a:cubicBezTo>
                  <a:pt x="192" y="153"/>
                  <a:pt x="192" y="153"/>
                  <a:pt x="192" y="153"/>
                </a:cubicBezTo>
                <a:cubicBezTo>
                  <a:pt x="192" y="155"/>
                  <a:pt x="192" y="155"/>
                  <a:pt x="192" y="155"/>
                </a:cubicBezTo>
                <a:cubicBezTo>
                  <a:pt x="192" y="157"/>
                  <a:pt x="192" y="157"/>
                  <a:pt x="192" y="157"/>
                </a:cubicBezTo>
                <a:cubicBezTo>
                  <a:pt x="194" y="157"/>
                  <a:pt x="194" y="157"/>
                  <a:pt x="194" y="157"/>
                </a:cubicBezTo>
                <a:cubicBezTo>
                  <a:pt x="194" y="157"/>
                  <a:pt x="194" y="157"/>
                  <a:pt x="195" y="157"/>
                </a:cubicBezTo>
                <a:cubicBezTo>
                  <a:pt x="196" y="156"/>
                  <a:pt x="198" y="156"/>
                  <a:pt x="199" y="156"/>
                </a:cubicBezTo>
                <a:cubicBezTo>
                  <a:pt x="199" y="156"/>
                  <a:pt x="200" y="156"/>
                  <a:pt x="200" y="156"/>
                </a:cubicBezTo>
                <a:cubicBezTo>
                  <a:pt x="200" y="157"/>
                  <a:pt x="200" y="157"/>
                  <a:pt x="200" y="157"/>
                </a:cubicBezTo>
                <a:cubicBezTo>
                  <a:pt x="200" y="157"/>
                  <a:pt x="200" y="157"/>
                  <a:pt x="200" y="157"/>
                </a:cubicBezTo>
                <a:cubicBezTo>
                  <a:pt x="201" y="156"/>
                  <a:pt x="201" y="156"/>
                  <a:pt x="201" y="156"/>
                </a:cubicBezTo>
                <a:cubicBezTo>
                  <a:pt x="200" y="157"/>
                  <a:pt x="200" y="157"/>
                  <a:pt x="200" y="157"/>
                </a:cubicBezTo>
                <a:cubicBezTo>
                  <a:pt x="200" y="157"/>
                  <a:pt x="200" y="157"/>
                  <a:pt x="200" y="157"/>
                </a:cubicBezTo>
                <a:cubicBezTo>
                  <a:pt x="201" y="156"/>
                  <a:pt x="201" y="156"/>
                  <a:pt x="201" y="156"/>
                </a:cubicBezTo>
                <a:cubicBezTo>
                  <a:pt x="200" y="157"/>
                  <a:pt x="200" y="157"/>
                  <a:pt x="200" y="157"/>
                </a:cubicBezTo>
                <a:cubicBezTo>
                  <a:pt x="201" y="155"/>
                  <a:pt x="201" y="155"/>
                  <a:pt x="201" y="155"/>
                </a:cubicBezTo>
                <a:cubicBezTo>
                  <a:pt x="200" y="156"/>
                  <a:pt x="200" y="156"/>
                  <a:pt x="200" y="156"/>
                </a:cubicBezTo>
                <a:cubicBezTo>
                  <a:pt x="201" y="157"/>
                  <a:pt x="201" y="159"/>
                  <a:pt x="201" y="161"/>
                </a:cubicBezTo>
                <a:cubicBezTo>
                  <a:pt x="201" y="161"/>
                  <a:pt x="201" y="162"/>
                  <a:pt x="201" y="163"/>
                </a:cubicBezTo>
                <a:cubicBezTo>
                  <a:pt x="201" y="163"/>
                  <a:pt x="201" y="164"/>
                  <a:pt x="201" y="164"/>
                </a:cubicBezTo>
                <a:cubicBezTo>
                  <a:pt x="201" y="164"/>
                  <a:pt x="201" y="164"/>
                  <a:pt x="201" y="164"/>
                </a:cubicBezTo>
                <a:cubicBezTo>
                  <a:pt x="201" y="164"/>
                  <a:pt x="201" y="164"/>
                  <a:pt x="201" y="164"/>
                </a:cubicBezTo>
                <a:cubicBezTo>
                  <a:pt x="204" y="172"/>
                  <a:pt x="204" y="172"/>
                  <a:pt x="204" y="172"/>
                </a:cubicBezTo>
                <a:cubicBezTo>
                  <a:pt x="206" y="172"/>
                  <a:pt x="206" y="172"/>
                  <a:pt x="206" y="172"/>
                </a:cubicBezTo>
                <a:cubicBezTo>
                  <a:pt x="204" y="171"/>
                  <a:pt x="204" y="171"/>
                  <a:pt x="204" y="171"/>
                </a:cubicBezTo>
                <a:cubicBezTo>
                  <a:pt x="203" y="178"/>
                  <a:pt x="203" y="178"/>
                  <a:pt x="203" y="178"/>
                </a:cubicBezTo>
                <a:cubicBezTo>
                  <a:pt x="203" y="179"/>
                  <a:pt x="203" y="179"/>
                  <a:pt x="203" y="179"/>
                </a:cubicBezTo>
                <a:cubicBezTo>
                  <a:pt x="203" y="179"/>
                  <a:pt x="203" y="179"/>
                  <a:pt x="203" y="179"/>
                </a:cubicBezTo>
                <a:cubicBezTo>
                  <a:pt x="204" y="182"/>
                  <a:pt x="204" y="182"/>
                  <a:pt x="204" y="182"/>
                </a:cubicBezTo>
                <a:cubicBezTo>
                  <a:pt x="206" y="181"/>
                  <a:pt x="206" y="181"/>
                  <a:pt x="206" y="181"/>
                </a:cubicBezTo>
                <a:cubicBezTo>
                  <a:pt x="206" y="180"/>
                  <a:pt x="206" y="180"/>
                  <a:pt x="206" y="180"/>
                </a:cubicBezTo>
                <a:cubicBezTo>
                  <a:pt x="202" y="178"/>
                  <a:pt x="202" y="178"/>
                  <a:pt x="202" y="178"/>
                </a:cubicBezTo>
                <a:cubicBezTo>
                  <a:pt x="202" y="178"/>
                  <a:pt x="202" y="178"/>
                  <a:pt x="202" y="178"/>
                </a:cubicBezTo>
                <a:cubicBezTo>
                  <a:pt x="201" y="178"/>
                  <a:pt x="201" y="178"/>
                  <a:pt x="201" y="178"/>
                </a:cubicBezTo>
                <a:cubicBezTo>
                  <a:pt x="194" y="180"/>
                  <a:pt x="194" y="180"/>
                  <a:pt x="194" y="180"/>
                </a:cubicBezTo>
                <a:cubicBezTo>
                  <a:pt x="195" y="181"/>
                  <a:pt x="195" y="181"/>
                  <a:pt x="195" y="181"/>
                </a:cubicBezTo>
                <a:cubicBezTo>
                  <a:pt x="196" y="182"/>
                  <a:pt x="196" y="182"/>
                  <a:pt x="196" y="182"/>
                </a:cubicBezTo>
                <a:cubicBezTo>
                  <a:pt x="200" y="177"/>
                  <a:pt x="200" y="177"/>
                  <a:pt x="200" y="177"/>
                </a:cubicBezTo>
                <a:cubicBezTo>
                  <a:pt x="199" y="176"/>
                  <a:pt x="199" y="176"/>
                  <a:pt x="199" y="176"/>
                </a:cubicBezTo>
                <a:cubicBezTo>
                  <a:pt x="199" y="177"/>
                  <a:pt x="199" y="177"/>
                  <a:pt x="199" y="177"/>
                </a:cubicBezTo>
                <a:cubicBezTo>
                  <a:pt x="203" y="177"/>
                  <a:pt x="203" y="177"/>
                  <a:pt x="203" y="177"/>
                </a:cubicBezTo>
                <a:cubicBezTo>
                  <a:pt x="204" y="177"/>
                  <a:pt x="204" y="177"/>
                  <a:pt x="204" y="177"/>
                </a:cubicBezTo>
                <a:cubicBezTo>
                  <a:pt x="204" y="176"/>
                  <a:pt x="204" y="176"/>
                  <a:pt x="204" y="176"/>
                </a:cubicBezTo>
                <a:cubicBezTo>
                  <a:pt x="204" y="175"/>
                  <a:pt x="204" y="174"/>
                  <a:pt x="204" y="172"/>
                </a:cubicBezTo>
                <a:cubicBezTo>
                  <a:pt x="204" y="171"/>
                  <a:pt x="204" y="169"/>
                  <a:pt x="203" y="168"/>
                </a:cubicBezTo>
                <a:cubicBezTo>
                  <a:pt x="201" y="169"/>
                  <a:pt x="201" y="169"/>
                  <a:pt x="201" y="169"/>
                </a:cubicBezTo>
                <a:cubicBezTo>
                  <a:pt x="203" y="169"/>
                  <a:pt x="203" y="169"/>
                  <a:pt x="203" y="169"/>
                </a:cubicBezTo>
                <a:cubicBezTo>
                  <a:pt x="203" y="159"/>
                  <a:pt x="203" y="160"/>
                  <a:pt x="203" y="159"/>
                </a:cubicBezTo>
                <a:cubicBezTo>
                  <a:pt x="203" y="159"/>
                  <a:pt x="203" y="159"/>
                  <a:pt x="203" y="159"/>
                </a:cubicBezTo>
                <a:cubicBezTo>
                  <a:pt x="203" y="158"/>
                  <a:pt x="203" y="158"/>
                  <a:pt x="203" y="158"/>
                </a:cubicBezTo>
                <a:cubicBezTo>
                  <a:pt x="203" y="158"/>
                  <a:pt x="202" y="158"/>
                  <a:pt x="201" y="157"/>
                </a:cubicBezTo>
                <a:cubicBezTo>
                  <a:pt x="201" y="157"/>
                  <a:pt x="200" y="156"/>
                  <a:pt x="198" y="156"/>
                </a:cubicBezTo>
                <a:cubicBezTo>
                  <a:pt x="198" y="156"/>
                  <a:pt x="197" y="157"/>
                  <a:pt x="196" y="157"/>
                </a:cubicBezTo>
                <a:cubicBezTo>
                  <a:pt x="197" y="158"/>
                  <a:pt x="197" y="158"/>
                  <a:pt x="197" y="158"/>
                </a:cubicBezTo>
                <a:cubicBezTo>
                  <a:pt x="197" y="157"/>
                  <a:pt x="197" y="157"/>
                  <a:pt x="197" y="157"/>
                </a:cubicBezTo>
                <a:cubicBezTo>
                  <a:pt x="196" y="157"/>
                  <a:pt x="195" y="158"/>
                  <a:pt x="195" y="158"/>
                </a:cubicBezTo>
                <a:cubicBezTo>
                  <a:pt x="194" y="159"/>
                  <a:pt x="194" y="160"/>
                  <a:pt x="194" y="161"/>
                </a:cubicBezTo>
                <a:cubicBezTo>
                  <a:pt x="194" y="162"/>
                  <a:pt x="195" y="164"/>
                  <a:pt x="195" y="165"/>
                </a:cubicBezTo>
                <a:cubicBezTo>
                  <a:pt x="196" y="166"/>
                  <a:pt x="196" y="167"/>
                  <a:pt x="196" y="167"/>
                </a:cubicBezTo>
                <a:cubicBezTo>
                  <a:pt x="197" y="166"/>
                  <a:pt x="197" y="166"/>
                  <a:pt x="197" y="166"/>
                </a:cubicBezTo>
                <a:cubicBezTo>
                  <a:pt x="197" y="165"/>
                  <a:pt x="197" y="165"/>
                  <a:pt x="197" y="165"/>
                </a:cubicBezTo>
                <a:cubicBezTo>
                  <a:pt x="197" y="165"/>
                  <a:pt x="196" y="165"/>
                  <a:pt x="195" y="166"/>
                </a:cubicBezTo>
                <a:cubicBezTo>
                  <a:pt x="194" y="166"/>
                  <a:pt x="193" y="167"/>
                  <a:pt x="193" y="168"/>
                </a:cubicBezTo>
                <a:cubicBezTo>
                  <a:pt x="192" y="168"/>
                  <a:pt x="192" y="169"/>
                  <a:pt x="192" y="170"/>
                </a:cubicBezTo>
                <a:cubicBezTo>
                  <a:pt x="192" y="177"/>
                  <a:pt x="192" y="177"/>
                  <a:pt x="192" y="177"/>
                </a:cubicBezTo>
                <a:cubicBezTo>
                  <a:pt x="193" y="177"/>
                  <a:pt x="193" y="177"/>
                  <a:pt x="193" y="177"/>
                </a:cubicBezTo>
                <a:cubicBezTo>
                  <a:pt x="192" y="176"/>
                  <a:pt x="192" y="176"/>
                  <a:pt x="192" y="176"/>
                </a:cubicBezTo>
                <a:cubicBezTo>
                  <a:pt x="188" y="182"/>
                  <a:pt x="188" y="182"/>
                  <a:pt x="188" y="182"/>
                </a:cubicBezTo>
                <a:cubicBezTo>
                  <a:pt x="189" y="182"/>
                  <a:pt x="189" y="182"/>
                  <a:pt x="189" y="182"/>
                </a:cubicBezTo>
                <a:cubicBezTo>
                  <a:pt x="191" y="183"/>
                  <a:pt x="191" y="183"/>
                  <a:pt x="191" y="183"/>
                </a:cubicBezTo>
                <a:cubicBezTo>
                  <a:pt x="192" y="177"/>
                  <a:pt x="192" y="177"/>
                  <a:pt x="192" y="177"/>
                </a:cubicBezTo>
                <a:cubicBezTo>
                  <a:pt x="193" y="176"/>
                  <a:pt x="193" y="176"/>
                  <a:pt x="193" y="176"/>
                </a:cubicBezTo>
                <a:cubicBezTo>
                  <a:pt x="191" y="176"/>
                  <a:pt x="191" y="176"/>
                  <a:pt x="191" y="176"/>
                </a:cubicBezTo>
                <a:cubicBezTo>
                  <a:pt x="184" y="176"/>
                  <a:pt x="184" y="176"/>
                  <a:pt x="184" y="176"/>
                </a:cubicBezTo>
                <a:cubicBezTo>
                  <a:pt x="184" y="177"/>
                  <a:pt x="184" y="177"/>
                  <a:pt x="184" y="177"/>
                </a:cubicBezTo>
                <a:cubicBezTo>
                  <a:pt x="185" y="178"/>
                  <a:pt x="185" y="178"/>
                  <a:pt x="185" y="178"/>
                </a:cubicBezTo>
                <a:cubicBezTo>
                  <a:pt x="189" y="176"/>
                  <a:pt x="189" y="176"/>
                  <a:pt x="189" y="176"/>
                </a:cubicBezTo>
                <a:cubicBezTo>
                  <a:pt x="190" y="175"/>
                  <a:pt x="190" y="175"/>
                  <a:pt x="190" y="175"/>
                </a:cubicBezTo>
                <a:cubicBezTo>
                  <a:pt x="189" y="173"/>
                  <a:pt x="189" y="173"/>
                  <a:pt x="189" y="173"/>
                </a:cubicBezTo>
                <a:cubicBezTo>
                  <a:pt x="187" y="169"/>
                  <a:pt x="187" y="169"/>
                  <a:pt x="187" y="169"/>
                </a:cubicBezTo>
                <a:cubicBezTo>
                  <a:pt x="186" y="169"/>
                  <a:pt x="186" y="169"/>
                  <a:pt x="186" y="169"/>
                </a:cubicBezTo>
                <a:cubicBezTo>
                  <a:pt x="185" y="169"/>
                  <a:pt x="185" y="169"/>
                  <a:pt x="185" y="169"/>
                </a:cubicBezTo>
                <a:cubicBezTo>
                  <a:pt x="181" y="169"/>
                  <a:pt x="181" y="169"/>
                  <a:pt x="181" y="169"/>
                </a:cubicBezTo>
                <a:cubicBezTo>
                  <a:pt x="181" y="170"/>
                  <a:pt x="181" y="170"/>
                  <a:pt x="181" y="170"/>
                </a:cubicBezTo>
                <a:cubicBezTo>
                  <a:pt x="182" y="171"/>
                  <a:pt x="182" y="171"/>
                  <a:pt x="182" y="171"/>
                </a:cubicBezTo>
                <a:cubicBezTo>
                  <a:pt x="182" y="171"/>
                  <a:pt x="184" y="170"/>
                  <a:pt x="185" y="169"/>
                </a:cubicBezTo>
                <a:cubicBezTo>
                  <a:pt x="186" y="168"/>
                  <a:pt x="186" y="167"/>
                  <a:pt x="187" y="167"/>
                </a:cubicBezTo>
                <a:cubicBezTo>
                  <a:pt x="188" y="166"/>
                  <a:pt x="188" y="165"/>
                  <a:pt x="188" y="164"/>
                </a:cubicBezTo>
                <a:cubicBezTo>
                  <a:pt x="188" y="162"/>
                  <a:pt x="188" y="161"/>
                  <a:pt x="188" y="161"/>
                </a:cubicBezTo>
                <a:cubicBezTo>
                  <a:pt x="188" y="160"/>
                  <a:pt x="189" y="160"/>
                  <a:pt x="189" y="159"/>
                </a:cubicBezTo>
                <a:cubicBezTo>
                  <a:pt x="188" y="158"/>
                  <a:pt x="188" y="158"/>
                  <a:pt x="188" y="158"/>
                </a:cubicBezTo>
                <a:cubicBezTo>
                  <a:pt x="188" y="160"/>
                  <a:pt x="188" y="160"/>
                  <a:pt x="188" y="160"/>
                </a:cubicBezTo>
                <a:cubicBezTo>
                  <a:pt x="189" y="160"/>
                  <a:pt x="189" y="159"/>
                  <a:pt x="190" y="159"/>
                </a:cubicBezTo>
                <a:cubicBezTo>
                  <a:pt x="191" y="158"/>
                  <a:pt x="192" y="156"/>
                  <a:pt x="192" y="156"/>
                </a:cubicBezTo>
                <a:cubicBezTo>
                  <a:pt x="193" y="155"/>
                  <a:pt x="193" y="155"/>
                  <a:pt x="193" y="155"/>
                </a:cubicBezTo>
                <a:cubicBezTo>
                  <a:pt x="192" y="154"/>
                  <a:pt x="192" y="154"/>
                  <a:pt x="192" y="154"/>
                </a:cubicBezTo>
                <a:cubicBezTo>
                  <a:pt x="190" y="153"/>
                  <a:pt x="190" y="153"/>
                  <a:pt x="190" y="153"/>
                </a:cubicBezTo>
                <a:cubicBezTo>
                  <a:pt x="190" y="152"/>
                  <a:pt x="190" y="152"/>
                  <a:pt x="190" y="152"/>
                </a:cubicBezTo>
                <a:cubicBezTo>
                  <a:pt x="189" y="153"/>
                  <a:pt x="189" y="153"/>
                  <a:pt x="189" y="153"/>
                </a:cubicBezTo>
                <a:cubicBezTo>
                  <a:pt x="189" y="153"/>
                  <a:pt x="189" y="153"/>
                  <a:pt x="188" y="153"/>
                </a:cubicBezTo>
                <a:cubicBezTo>
                  <a:pt x="186" y="153"/>
                  <a:pt x="181" y="154"/>
                  <a:pt x="178" y="154"/>
                </a:cubicBezTo>
                <a:cubicBezTo>
                  <a:pt x="177" y="154"/>
                  <a:pt x="177" y="154"/>
                  <a:pt x="176" y="154"/>
                </a:cubicBezTo>
                <a:cubicBezTo>
                  <a:pt x="176" y="154"/>
                  <a:pt x="176" y="154"/>
                  <a:pt x="176" y="154"/>
                </a:cubicBezTo>
                <a:cubicBezTo>
                  <a:pt x="176" y="154"/>
                  <a:pt x="176" y="154"/>
                  <a:pt x="176" y="154"/>
                </a:cubicBezTo>
                <a:cubicBezTo>
                  <a:pt x="174" y="153"/>
                  <a:pt x="171" y="152"/>
                  <a:pt x="168" y="151"/>
                </a:cubicBezTo>
                <a:cubicBezTo>
                  <a:pt x="167" y="150"/>
                  <a:pt x="166" y="150"/>
                  <a:pt x="166" y="149"/>
                </a:cubicBezTo>
                <a:cubicBezTo>
                  <a:pt x="165" y="149"/>
                  <a:pt x="164" y="149"/>
                  <a:pt x="164" y="149"/>
                </a:cubicBezTo>
                <a:cubicBezTo>
                  <a:pt x="161" y="147"/>
                  <a:pt x="161" y="147"/>
                  <a:pt x="161" y="147"/>
                </a:cubicBezTo>
                <a:cubicBezTo>
                  <a:pt x="162" y="151"/>
                  <a:pt x="162" y="151"/>
                  <a:pt x="162" y="151"/>
                </a:cubicBezTo>
                <a:cubicBezTo>
                  <a:pt x="164" y="155"/>
                  <a:pt x="164" y="155"/>
                  <a:pt x="164" y="155"/>
                </a:cubicBezTo>
                <a:cubicBezTo>
                  <a:pt x="164" y="155"/>
                  <a:pt x="164" y="155"/>
                  <a:pt x="164" y="155"/>
                </a:cubicBezTo>
                <a:cubicBezTo>
                  <a:pt x="165" y="156"/>
                  <a:pt x="165" y="156"/>
                  <a:pt x="165" y="156"/>
                </a:cubicBezTo>
                <a:cubicBezTo>
                  <a:pt x="165" y="156"/>
                  <a:pt x="165" y="156"/>
                  <a:pt x="166" y="156"/>
                </a:cubicBezTo>
                <a:cubicBezTo>
                  <a:pt x="168" y="157"/>
                  <a:pt x="174" y="159"/>
                  <a:pt x="176" y="161"/>
                </a:cubicBezTo>
                <a:cubicBezTo>
                  <a:pt x="177" y="159"/>
                  <a:pt x="177" y="159"/>
                  <a:pt x="177" y="159"/>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6" y="160"/>
                  <a:pt x="176" y="160"/>
                </a:cubicBezTo>
                <a:cubicBezTo>
                  <a:pt x="176" y="160"/>
                  <a:pt x="175" y="161"/>
                  <a:pt x="174" y="161"/>
                </a:cubicBezTo>
                <a:cubicBezTo>
                  <a:pt x="173" y="162"/>
                  <a:pt x="171" y="163"/>
                  <a:pt x="170" y="164"/>
                </a:cubicBezTo>
                <a:cubicBezTo>
                  <a:pt x="169" y="164"/>
                  <a:pt x="168" y="164"/>
                  <a:pt x="168" y="165"/>
                </a:cubicBezTo>
                <a:cubicBezTo>
                  <a:pt x="167" y="165"/>
                  <a:pt x="167" y="165"/>
                  <a:pt x="167" y="165"/>
                </a:cubicBezTo>
                <a:cubicBezTo>
                  <a:pt x="166" y="165"/>
                  <a:pt x="166" y="165"/>
                  <a:pt x="166" y="165"/>
                </a:cubicBezTo>
                <a:cubicBezTo>
                  <a:pt x="166" y="166"/>
                  <a:pt x="166" y="166"/>
                  <a:pt x="166" y="166"/>
                </a:cubicBezTo>
                <a:cubicBezTo>
                  <a:pt x="166" y="166"/>
                  <a:pt x="166" y="166"/>
                  <a:pt x="166" y="166"/>
                </a:cubicBezTo>
                <a:cubicBezTo>
                  <a:pt x="166" y="167"/>
                  <a:pt x="166" y="169"/>
                  <a:pt x="166" y="170"/>
                </a:cubicBezTo>
                <a:cubicBezTo>
                  <a:pt x="166" y="171"/>
                  <a:pt x="165" y="172"/>
                  <a:pt x="165" y="172"/>
                </a:cubicBezTo>
                <a:cubicBezTo>
                  <a:pt x="165" y="173"/>
                  <a:pt x="165" y="173"/>
                  <a:pt x="164" y="173"/>
                </a:cubicBezTo>
                <a:cubicBezTo>
                  <a:pt x="164" y="173"/>
                  <a:pt x="164" y="173"/>
                  <a:pt x="163" y="173"/>
                </a:cubicBezTo>
                <a:cubicBezTo>
                  <a:pt x="162" y="173"/>
                  <a:pt x="161" y="173"/>
                  <a:pt x="159" y="172"/>
                </a:cubicBezTo>
                <a:cubicBezTo>
                  <a:pt x="159" y="172"/>
                  <a:pt x="158" y="172"/>
                  <a:pt x="158" y="172"/>
                </a:cubicBezTo>
                <a:cubicBezTo>
                  <a:pt x="158" y="172"/>
                  <a:pt x="158" y="172"/>
                  <a:pt x="158" y="172"/>
                </a:cubicBezTo>
                <a:cubicBezTo>
                  <a:pt x="158" y="172"/>
                  <a:pt x="158" y="172"/>
                  <a:pt x="158" y="172"/>
                </a:cubicBezTo>
                <a:cubicBezTo>
                  <a:pt x="157" y="171"/>
                  <a:pt x="157" y="171"/>
                  <a:pt x="157" y="171"/>
                </a:cubicBezTo>
                <a:cubicBezTo>
                  <a:pt x="156" y="172"/>
                  <a:pt x="156" y="172"/>
                  <a:pt x="156" y="172"/>
                </a:cubicBezTo>
                <a:cubicBezTo>
                  <a:pt x="153" y="175"/>
                  <a:pt x="153" y="175"/>
                  <a:pt x="153" y="175"/>
                </a:cubicBezTo>
                <a:cubicBezTo>
                  <a:pt x="154" y="176"/>
                  <a:pt x="154" y="176"/>
                  <a:pt x="154" y="176"/>
                </a:cubicBezTo>
                <a:cubicBezTo>
                  <a:pt x="155" y="174"/>
                  <a:pt x="155" y="174"/>
                  <a:pt x="155" y="174"/>
                </a:cubicBezTo>
                <a:cubicBezTo>
                  <a:pt x="149" y="173"/>
                  <a:pt x="149" y="173"/>
                  <a:pt x="149" y="173"/>
                </a:cubicBezTo>
                <a:cubicBezTo>
                  <a:pt x="149" y="173"/>
                  <a:pt x="149" y="173"/>
                  <a:pt x="149" y="173"/>
                </a:cubicBezTo>
                <a:cubicBezTo>
                  <a:pt x="149" y="173"/>
                  <a:pt x="149" y="173"/>
                  <a:pt x="149" y="173"/>
                </a:cubicBezTo>
                <a:cubicBezTo>
                  <a:pt x="143" y="173"/>
                  <a:pt x="143" y="173"/>
                  <a:pt x="143" y="173"/>
                </a:cubicBezTo>
                <a:cubicBezTo>
                  <a:pt x="142" y="173"/>
                  <a:pt x="142" y="173"/>
                  <a:pt x="142" y="173"/>
                </a:cubicBezTo>
                <a:cubicBezTo>
                  <a:pt x="142" y="174"/>
                  <a:pt x="142" y="174"/>
                  <a:pt x="142" y="174"/>
                </a:cubicBezTo>
                <a:cubicBezTo>
                  <a:pt x="142" y="177"/>
                  <a:pt x="142" y="177"/>
                  <a:pt x="142" y="177"/>
                </a:cubicBezTo>
                <a:cubicBezTo>
                  <a:pt x="142" y="178"/>
                  <a:pt x="142" y="178"/>
                  <a:pt x="142" y="178"/>
                </a:cubicBezTo>
                <a:cubicBezTo>
                  <a:pt x="143" y="178"/>
                  <a:pt x="143" y="178"/>
                  <a:pt x="143" y="178"/>
                </a:cubicBezTo>
                <a:cubicBezTo>
                  <a:pt x="147" y="180"/>
                  <a:pt x="147" y="180"/>
                  <a:pt x="147" y="180"/>
                </a:cubicBezTo>
                <a:cubicBezTo>
                  <a:pt x="147" y="178"/>
                  <a:pt x="147" y="178"/>
                  <a:pt x="147" y="178"/>
                </a:cubicBezTo>
                <a:cubicBezTo>
                  <a:pt x="147" y="180"/>
                  <a:pt x="147" y="180"/>
                  <a:pt x="147" y="180"/>
                </a:cubicBezTo>
                <a:cubicBezTo>
                  <a:pt x="149" y="181"/>
                  <a:pt x="149" y="181"/>
                  <a:pt x="149" y="181"/>
                </a:cubicBezTo>
                <a:cubicBezTo>
                  <a:pt x="150" y="180"/>
                  <a:pt x="150" y="180"/>
                  <a:pt x="150" y="180"/>
                </a:cubicBezTo>
                <a:cubicBezTo>
                  <a:pt x="150" y="178"/>
                  <a:pt x="150" y="178"/>
                  <a:pt x="150" y="178"/>
                </a:cubicBezTo>
                <a:cubicBezTo>
                  <a:pt x="146" y="178"/>
                  <a:pt x="146" y="178"/>
                  <a:pt x="146" y="178"/>
                </a:cubicBezTo>
                <a:cubicBezTo>
                  <a:pt x="145" y="178"/>
                  <a:pt x="145" y="178"/>
                  <a:pt x="145" y="178"/>
                </a:cubicBezTo>
                <a:cubicBezTo>
                  <a:pt x="145" y="180"/>
                  <a:pt x="145" y="180"/>
                  <a:pt x="145" y="180"/>
                </a:cubicBezTo>
                <a:cubicBezTo>
                  <a:pt x="145" y="182"/>
                  <a:pt x="145" y="182"/>
                  <a:pt x="145" y="182"/>
                </a:cubicBezTo>
                <a:cubicBezTo>
                  <a:pt x="145" y="184"/>
                  <a:pt x="145" y="184"/>
                  <a:pt x="145" y="184"/>
                </a:cubicBezTo>
                <a:cubicBezTo>
                  <a:pt x="146" y="184"/>
                  <a:pt x="146" y="184"/>
                  <a:pt x="146" y="184"/>
                </a:cubicBezTo>
                <a:cubicBezTo>
                  <a:pt x="149" y="184"/>
                  <a:pt x="149" y="184"/>
                  <a:pt x="149" y="184"/>
                </a:cubicBezTo>
                <a:cubicBezTo>
                  <a:pt x="149" y="182"/>
                  <a:pt x="149" y="182"/>
                  <a:pt x="149" y="182"/>
                </a:cubicBezTo>
                <a:cubicBezTo>
                  <a:pt x="148" y="184"/>
                  <a:pt x="148" y="184"/>
                  <a:pt x="148" y="184"/>
                </a:cubicBezTo>
                <a:cubicBezTo>
                  <a:pt x="156" y="189"/>
                  <a:pt x="156" y="189"/>
                  <a:pt x="156" y="189"/>
                </a:cubicBezTo>
                <a:cubicBezTo>
                  <a:pt x="157" y="188"/>
                  <a:pt x="157" y="188"/>
                  <a:pt x="157" y="188"/>
                </a:cubicBezTo>
                <a:cubicBezTo>
                  <a:pt x="155" y="188"/>
                  <a:pt x="155" y="188"/>
                  <a:pt x="155" y="188"/>
                </a:cubicBezTo>
                <a:cubicBezTo>
                  <a:pt x="155" y="192"/>
                  <a:pt x="155" y="192"/>
                  <a:pt x="155" y="192"/>
                </a:cubicBezTo>
                <a:cubicBezTo>
                  <a:pt x="157" y="192"/>
                  <a:pt x="157" y="192"/>
                  <a:pt x="157" y="192"/>
                </a:cubicBezTo>
                <a:cubicBezTo>
                  <a:pt x="156" y="191"/>
                  <a:pt x="156" y="191"/>
                  <a:pt x="156" y="191"/>
                </a:cubicBezTo>
                <a:cubicBezTo>
                  <a:pt x="154" y="192"/>
                  <a:pt x="154" y="192"/>
                  <a:pt x="154" y="192"/>
                </a:cubicBezTo>
                <a:cubicBezTo>
                  <a:pt x="152" y="193"/>
                  <a:pt x="152" y="193"/>
                  <a:pt x="152" y="193"/>
                </a:cubicBezTo>
                <a:cubicBezTo>
                  <a:pt x="153" y="194"/>
                  <a:pt x="153" y="194"/>
                  <a:pt x="153" y="194"/>
                </a:cubicBezTo>
                <a:cubicBezTo>
                  <a:pt x="154" y="197"/>
                  <a:pt x="154" y="197"/>
                  <a:pt x="154" y="197"/>
                </a:cubicBezTo>
                <a:cubicBezTo>
                  <a:pt x="154" y="197"/>
                  <a:pt x="154" y="197"/>
                  <a:pt x="154" y="197"/>
                </a:cubicBezTo>
                <a:cubicBezTo>
                  <a:pt x="155" y="197"/>
                  <a:pt x="155" y="197"/>
                  <a:pt x="155" y="197"/>
                </a:cubicBezTo>
                <a:cubicBezTo>
                  <a:pt x="159" y="199"/>
                  <a:pt x="159" y="199"/>
                  <a:pt x="159" y="199"/>
                </a:cubicBezTo>
                <a:cubicBezTo>
                  <a:pt x="160" y="197"/>
                  <a:pt x="160" y="197"/>
                  <a:pt x="160" y="197"/>
                </a:cubicBezTo>
                <a:cubicBezTo>
                  <a:pt x="158" y="197"/>
                  <a:pt x="158" y="197"/>
                  <a:pt x="158" y="197"/>
                </a:cubicBezTo>
                <a:cubicBezTo>
                  <a:pt x="158" y="205"/>
                  <a:pt x="158" y="205"/>
                  <a:pt x="158" y="205"/>
                </a:cubicBezTo>
                <a:cubicBezTo>
                  <a:pt x="160" y="205"/>
                  <a:pt x="160" y="205"/>
                  <a:pt x="160" y="205"/>
                </a:cubicBezTo>
                <a:cubicBezTo>
                  <a:pt x="159" y="204"/>
                  <a:pt x="159" y="204"/>
                  <a:pt x="159" y="204"/>
                </a:cubicBezTo>
                <a:cubicBezTo>
                  <a:pt x="153" y="210"/>
                  <a:pt x="153" y="210"/>
                  <a:pt x="153" y="210"/>
                </a:cubicBezTo>
                <a:cubicBezTo>
                  <a:pt x="152" y="211"/>
                  <a:pt x="152" y="211"/>
                  <a:pt x="152" y="211"/>
                </a:cubicBezTo>
                <a:cubicBezTo>
                  <a:pt x="153" y="212"/>
                  <a:pt x="153" y="212"/>
                  <a:pt x="153" y="212"/>
                </a:cubicBezTo>
                <a:cubicBezTo>
                  <a:pt x="164" y="223"/>
                  <a:pt x="164" y="223"/>
                  <a:pt x="164" y="223"/>
                </a:cubicBezTo>
                <a:cubicBezTo>
                  <a:pt x="165" y="223"/>
                  <a:pt x="165" y="223"/>
                  <a:pt x="165" y="223"/>
                </a:cubicBezTo>
                <a:cubicBezTo>
                  <a:pt x="165" y="223"/>
                  <a:pt x="165" y="223"/>
                  <a:pt x="165" y="223"/>
                </a:cubicBezTo>
                <a:cubicBezTo>
                  <a:pt x="165" y="223"/>
                  <a:pt x="167" y="223"/>
                  <a:pt x="168" y="222"/>
                </a:cubicBezTo>
                <a:cubicBezTo>
                  <a:pt x="170" y="222"/>
                  <a:pt x="172" y="222"/>
                  <a:pt x="173" y="222"/>
                </a:cubicBezTo>
                <a:cubicBezTo>
                  <a:pt x="174" y="222"/>
                  <a:pt x="174" y="222"/>
                  <a:pt x="174" y="222"/>
                </a:cubicBezTo>
                <a:cubicBezTo>
                  <a:pt x="174" y="222"/>
                  <a:pt x="175" y="223"/>
                  <a:pt x="176" y="223"/>
                </a:cubicBezTo>
                <a:cubicBezTo>
                  <a:pt x="176" y="224"/>
                  <a:pt x="177" y="225"/>
                  <a:pt x="179" y="225"/>
                </a:cubicBezTo>
                <a:cubicBezTo>
                  <a:pt x="179" y="225"/>
                  <a:pt x="180" y="224"/>
                  <a:pt x="181" y="224"/>
                </a:cubicBezTo>
                <a:cubicBezTo>
                  <a:pt x="180" y="223"/>
                  <a:pt x="180" y="223"/>
                  <a:pt x="180" y="223"/>
                </a:cubicBezTo>
                <a:cubicBezTo>
                  <a:pt x="180" y="224"/>
                  <a:pt x="180" y="224"/>
                  <a:pt x="180" y="224"/>
                </a:cubicBezTo>
                <a:cubicBezTo>
                  <a:pt x="181" y="224"/>
                  <a:pt x="182" y="224"/>
                  <a:pt x="182" y="224"/>
                </a:cubicBezTo>
                <a:cubicBezTo>
                  <a:pt x="183" y="223"/>
                  <a:pt x="184" y="222"/>
                  <a:pt x="184" y="222"/>
                </a:cubicBezTo>
                <a:cubicBezTo>
                  <a:pt x="185" y="222"/>
                  <a:pt x="185" y="221"/>
                  <a:pt x="186" y="221"/>
                </a:cubicBezTo>
                <a:cubicBezTo>
                  <a:pt x="186" y="222"/>
                  <a:pt x="186" y="222"/>
                  <a:pt x="186" y="222"/>
                </a:cubicBezTo>
                <a:cubicBezTo>
                  <a:pt x="187" y="220"/>
                  <a:pt x="187" y="220"/>
                  <a:pt x="187" y="220"/>
                </a:cubicBezTo>
                <a:cubicBezTo>
                  <a:pt x="185" y="221"/>
                  <a:pt x="185" y="221"/>
                  <a:pt x="185" y="221"/>
                </a:cubicBezTo>
                <a:cubicBezTo>
                  <a:pt x="186" y="221"/>
                  <a:pt x="186" y="222"/>
                  <a:pt x="186" y="223"/>
                </a:cubicBezTo>
                <a:cubicBezTo>
                  <a:pt x="186" y="223"/>
                  <a:pt x="186" y="224"/>
                  <a:pt x="185" y="224"/>
                </a:cubicBezTo>
                <a:cubicBezTo>
                  <a:pt x="185" y="225"/>
                  <a:pt x="185" y="225"/>
                  <a:pt x="185" y="225"/>
                </a:cubicBezTo>
                <a:cubicBezTo>
                  <a:pt x="185" y="225"/>
                  <a:pt x="185" y="225"/>
                  <a:pt x="185" y="225"/>
                </a:cubicBezTo>
                <a:cubicBezTo>
                  <a:pt x="185" y="225"/>
                  <a:pt x="185" y="225"/>
                  <a:pt x="185" y="225"/>
                </a:cubicBezTo>
                <a:cubicBezTo>
                  <a:pt x="184" y="227"/>
                  <a:pt x="184" y="227"/>
                  <a:pt x="184" y="227"/>
                </a:cubicBezTo>
                <a:cubicBezTo>
                  <a:pt x="187" y="227"/>
                  <a:pt x="187" y="227"/>
                  <a:pt x="187" y="227"/>
                </a:cubicBezTo>
                <a:cubicBezTo>
                  <a:pt x="189" y="227"/>
                  <a:pt x="189" y="227"/>
                  <a:pt x="189" y="227"/>
                </a:cubicBezTo>
                <a:cubicBezTo>
                  <a:pt x="189" y="226"/>
                  <a:pt x="189" y="226"/>
                  <a:pt x="189" y="226"/>
                </a:cubicBezTo>
                <a:cubicBezTo>
                  <a:pt x="188" y="225"/>
                  <a:pt x="188" y="225"/>
                  <a:pt x="188" y="225"/>
                </a:cubicBezTo>
                <a:cubicBezTo>
                  <a:pt x="185" y="229"/>
                  <a:pt x="185" y="229"/>
                  <a:pt x="185" y="229"/>
                </a:cubicBezTo>
                <a:cubicBezTo>
                  <a:pt x="185" y="229"/>
                  <a:pt x="185" y="229"/>
                  <a:pt x="185" y="229"/>
                </a:cubicBezTo>
                <a:cubicBezTo>
                  <a:pt x="185" y="230"/>
                  <a:pt x="185" y="230"/>
                  <a:pt x="185" y="230"/>
                </a:cubicBezTo>
                <a:cubicBezTo>
                  <a:pt x="187" y="233"/>
                  <a:pt x="187" y="233"/>
                  <a:pt x="187" y="233"/>
                </a:cubicBezTo>
                <a:cubicBezTo>
                  <a:pt x="187" y="234"/>
                  <a:pt x="187" y="234"/>
                  <a:pt x="187" y="234"/>
                </a:cubicBezTo>
                <a:cubicBezTo>
                  <a:pt x="188" y="234"/>
                  <a:pt x="188" y="234"/>
                  <a:pt x="188" y="234"/>
                </a:cubicBezTo>
                <a:cubicBezTo>
                  <a:pt x="189" y="234"/>
                  <a:pt x="189" y="234"/>
                  <a:pt x="189" y="234"/>
                </a:cubicBezTo>
                <a:cubicBezTo>
                  <a:pt x="189" y="232"/>
                  <a:pt x="189" y="232"/>
                  <a:pt x="189" y="232"/>
                </a:cubicBezTo>
                <a:cubicBezTo>
                  <a:pt x="188" y="232"/>
                  <a:pt x="188" y="232"/>
                  <a:pt x="188" y="232"/>
                </a:cubicBezTo>
                <a:cubicBezTo>
                  <a:pt x="188" y="235"/>
                  <a:pt x="188" y="235"/>
                  <a:pt x="188" y="235"/>
                </a:cubicBezTo>
                <a:cubicBezTo>
                  <a:pt x="189" y="235"/>
                  <a:pt x="189" y="235"/>
                  <a:pt x="189" y="235"/>
                </a:cubicBezTo>
                <a:cubicBezTo>
                  <a:pt x="190" y="234"/>
                  <a:pt x="190" y="234"/>
                  <a:pt x="190" y="234"/>
                </a:cubicBezTo>
                <a:cubicBezTo>
                  <a:pt x="183" y="231"/>
                  <a:pt x="183" y="231"/>
                  <a:pt x="183" y="231"/>
                </a:cubicBezTo>
                <a:cubicBezTo>
                  <a:pt x="181" y="230"/>
                  <a:pt x="181" y="230"/>
                  <a:pt x="181" y="230"/>
                </a:cubicBezTo>
                <a:cubicBezTo>
                  <a:pt x="181" y="232"/>
                  <a:pt x="181" y="232"/>
                  <a:pt x="181" y="232"/>
                </a:cubicBezTo>
                <a:cubicBezTo>
                  <a:pt x="181" y="234"/>
                  <a:pt x="181" y="234"/>
                  <a:pt x="181" y="234"/>
                </a:cubicBezTo>
                <a:cubicBezTo>
                  <a:pt x="181" y="234"/>
                  <a:pt x="181" y="234"/>
                  <a:pt x="181" y="234"/>
                </a:cubicBezTo>
                <a:cubicBezTo>
                  <a:pt x="182" y="235"/>
                  <a:pt x="182" y="235"/>
                  <a:pt x="182" y="235"/>
                </a:cubicBezTo>
                <a:cubicBezTo>
                  <a:pt x="193" y="242"/>
                  <a:pt x="193" y="242"/>
                  <a:pt x="193" y="242"/>
                </a:cubicBezTo>
                <a:cubicBezTo>
                  <a:pt x="193" y="242"/>
                  <a:pt x="193" y="242"/>
                  <a:pt x="193" y="242"/>
                </a:cubicBezTo>
                <a:cubicBezTo>
                  <a:pt x="194" y="242"/>
                  <a:pt x="194" y="242"/>
                  <a:pt x="194" y="242"/>
                </a:cubicBezTo>
                <a:cubicBezTo>
                  <a:pt x="200" y="241"/>
                  <a:pt x="200" y="241"/>
                  <a:pt x="200" y="241"/>
                </a:cubicBezTo>
                <a:cubicBezTo>
                  <a:pt x="200" y="239"/>
                  <a:pt x="200" y="239"/>
                  <a:pt x="200" y="239"/>
                </a:cubicBezTo>
                <a:cubicBezTo>
                  <a:pt x="199" y="240"/>
                  <a:pt x="199" y="240"/>
                  <a:pt x="199" y="240"/>
                </a:cubicBezTo>
                <a:cubicBezTo>
                  <a:pt x="202" y="244"/>
                  <a:pt x="202" y="244"/>
                  <a:pt x="202" y="244"/>
                </a:cubicBezTo>
                <a:cubicBezTo>
                  <a:pt x="202" y="245"/>
                  <a:pt x="202" y="245"/>
                  <a:pt x="202" y="245"/>
                </a:cubicBezTo>
                <a:cubicBezTo>
                  <a:pt x="203" y="244"/>
                  <a:pt x="203" y="244"/>
                  <a:pt x="203" y="244"/>
                </a:cubicBezTo>
                <a:cubicBezTo>
                  <a:pt x="210" y="242"/>
                  <a:pt x="210" y="242"/>
                  <a:pt x="210" y="242"/>
                </a:cubicBezTo>
                <a:cubicBezTo>
                  <a:pt x="213" y="241"/>
                  <a:pt x="213" y="241"/>
                  <a:pt x="213" y="241"/>
                </a:cubicBezTo>
                <a:cubicBezTo>
                  <a:pt x="210" y="239"/>
                  <a:pt x="210" y="239"/>
                  <a:pt x="210" y="239"/>
                </a:cubicBezTo>
                <a:cubicBezTo>
                  <a:pt x="210" y="239"/>
                  <a:pt x="210" y="239"/>
                  <a:pt x="210" y="239"/>
                </a:cubicBezTo>
                <a:cubicBezTo>
                  <a:pt x="210" y="239"/>
                  <a:pt x="210" y="239"/>
                  <a:pt x="209" y="238"/>
                </a:cubicBezTo>
                <a:cubicBezTo>
                  <a:pt x="209" y="238"/>
                  <a:pt x="209" y="238"/>
                  <a:pt x="209" y="238"/>
                </a:cubicBezTo>
                <a:cubicBezTo>
                  <a:pt x="209" y="238"/>
                  <a:pt x="209" y="238"/>
                  <a:pt x="209" y="238"/>
                </a:cubicBezTo>
                <a:cubicBezTo>
                  <a:pt x="209" y="237"/>
                  <a:pt x="209" y="237"/>
                  <a:pt x="209" y="237"/>
                </a:cubicBezTo>
                <a:cubicBezTo>
                  <a:pt x="209" y="238"/>
                  <a:pt x="209" y="238"/>
                  <a:pt x="209" y="238"/>
                </a:cubicBezTo>
                <a:cubicBezTo>
                  <a:pt x="209" y="238"/>
                  <a:pt x="209" y="238"/>
                  <a:pt x="209" y="238"/>
                </a:cubicBezTo>
                <a:cubicBezTo>
                  <a:pt x="209" y="237"/>
                  <a:pt x="209" y="237"/>
                  <a:pt x="209" y="237"/>
                </a:cubicBezTo>
                <a:cubicBezTo>
                  <a:pt x="209" y="238"/>
                  <a:pt x="209" y="238"/>
                  <a:pt x="209" y="238"/>
                </a:cubicBezTo>
                <a:cubicBezTo>
                  <a:pt x="209" y="238"/>
                  <a:pt x="209" y="238"/>
                  <a:pt x="209" y="238"/>
                </a:cubicBezTo>
                <a:cubicBezTo>
                  <a:pt x="208" y="238"/>
                  <a:pt x="208" y="238"/>
                  <a:pt x="208" y="238"/>
                </a:cubicBezTo>
                <a:cubicBezTo>
                  <a:pt x="209" y="238"/>
                  <a:pt x="209" y="238"/>
                  <a:pt x="209" y="238"/>
                </a:cubicBezTo>
                <a:cubicBezTo>
                  <a:pt x="209" y="238"/>
                  <a:pt x="209" y="238"/>
                  <a:pt x="209" y="238"/>
                </a:cubicBezTo>
                <a:cubicBezTo>
                  <a:pt x="208" y="238"/>
                  <a:pt x="208" y="238"/>
                  <a:pt x="208"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7"/>
                  <a:pt x="209" y="237"/>
                  <a:pt x="209" y="237"/>
                </a:cubicBezTo>
                <a:cubicBezTo>
                  <a:pt x="210" y="237"/>
                  <a:pt x="210" y="236"/>
                  <a:pt x="211" y="235"/>
                </a:cubicBezTo>
                <a:cubicBezTo>
                  <a:pt x="212" y="235"/>
                  <a:pt x="212" y="234"/>
                  <a:pt x="212" y="233"/>
                </a:cubicBezTo>
                <a:cubicBezTo>
                  <a:pt x="212" y="232"/>
                  <a:pt x="212" y="231"/>
                  <a:pt x="212" y="231"/>
                </a:cubicBezTo>
                <a:cubicBezTo>
                  <a:pt x="211" y="230"/>
                  <a:pt x="211" y="230"/>
                  <a:pt x="210" y="230"/>
                </a:cubicBezTo>
                <a:cubicBezTo>
                  <a:pt x="210" y="229"/>
                  <a:pt x="210" y="229"/>
                  <a:pt x="210" y="229"/>
                </a:cubicBezTo>
                <a:cubicBezTo>
                  <a:pt x="210" y="229"/>
                  <a:pt x="210" y="229"/>
                  <a:pt x="210" y="229"/>
                </a:cubicBezTo>
                <a:cubicBezTo>
                  <a:pt x="208" y="229"/>
                  <a:pt x="206" y="229"/>
                  <a:pt x="205" y="229"/>
                </a:cubicBezTo>
                <a:cubicBezTo>
                  <a:pt x="204" y="229"/>
                  <a:pt x="204" y="229"/>
                  <a:pt x="203" y="228"/>
                </a:cubicBezTo>
                <a:cubicBezTo>
                  <a:pt x="203" y="228"/>
                  <a:pt x="203" y="228"/>
                  <a:pt x="203" y="227"/>
                </a:cubicBezTo>
                <a:cubicBezTo>
                  <a:pt x="201" y="227"/>
                  <a:pt x="201" y="227"/>
                  <a:pt x="201" y="227"/>
                </a:cubicBezTo>
                <a:cubicBezTo>
                  <a:pt x="203" y="228"/>
                  <a:pt x="203" y="228"/>
                  <a:pt x="203" y="228"/>
                </a:cubicBezTo>
                <a:cubicBezTo>
                  <a:pt x="203" y="227"/>
                  <a:pt x="205" y="225"/>
                  <a:pt x="208" y="224"/>
                </a:cubicBezTo>
                <a:cubicBezTo>
                  <a:pt x="209" y="223"/>
                  <a:pt x="211" y="222"/>
                  <a:pt x="212" y="221"/>
                </a:cubicBezTo>
                <a:cubicBezTo>
                  <a:pt x="213" y="221"/>
                  <a:pt x="214" y="220"/>
                  <a:pt x="215" y="220"/>
                </a:cubicBezTo>
                <a:cubicBezTo>
                  <a:pt x="217" y="220"/>
                  <a:pt x="219" y="220"/>
                  <a:pt x="221" y="220"/>
                </a:cubicBezTo>
                <a:cubicBezTo>
                  <a:pt x="223" y="219"/>
                  <a:pt x="225" y="218"/>
                  <a:pt x="226" y="215"/>
                </a:cubicBezTo>
                <a:cubicBezTo>
                  <a:pt x="226" y="215"/>
                  <a:pt x="226" y="215"/>
                  <a:pt x="226" y="215"/>
                </a:cubicBezTo>
                <a:cubicBezTo>
                  <a:pt x="226" y="215"/>
                  <a:pt x="226" y="215"/>
                  <a:pt x="226" y="215"/>
                </a:cubicBezTo>
                <a:cubicBezTo>
                  <a:pt x="226" y="212"/>
                  <a:pt x="225" y="209"/>
                  <a:pt x="223" y="207"/>
                </a:cubicBezTo>
                <a:cubicBezTo>
                  <a:pt x="222" y="206"/>
                  <a:pt x="221" y="205"/>
                  <a:pt x="220" y="204"/>
                </a:cubicBezTo>
                <a:cubicBezTo>
                  <a:pt x="219" y="203"/>
                  <a:pt x="218" y="202"/>
                  <a:pt x="216" y="202"/>
                </a:cubicBezTo>
                <a:cubicBezTo>
                  <a:pt x="216" y="204"/>
                  <a:pt x="216" y="204"/>
                  <a:pt x="216" y="204"/>
                </a:cubicBezTo>
                <a:cubicBezTo>
                  <a:pt x="217" y="203"/>
                  <a:pt x="217" y="203"/>
                  <a:pt x="217" y="203"/>
                </a:cubicBezTo>
                <a:cubicBezTo>
                  <a:pt x="216" y="202"/>
                  <a:pt x="214" y="201"/>
                  <a:pt x="213" y="201"/>
                </a:cubicBezTo>
                <a:cubicBezTo>
                  <a:pt x="212" y="201"/>
                  <a:pt x="211" y="200"/>
                  <a:pt x="211" y="200"/>
                </a:cubicBezTo>
                <a:cubicBezTo>
                  <a:pt x="211" y="200"/>
                  <a:pt x="211" y="200"/>
                  <a:pt x="211" y="200"/>
                </a:cubicBezTo>
                <a:cubicBezTo>
                  <a:pt x="211" y="200"/>
                  <a:pt x="211" y="200"/>
                  <a:pt x="211" y="200"/>
                </a:cubicBezTo>
                <a:cubicBezTo>
                  <a:pt x="210" y="200"/>
                  <a:pt x="210" y="200"/>
                  <a:pt x="210" y="200"/>
                </a:cubicBezTo>
                <a:cubicBezTo>
                  <a:pt x="211" y="200"/>
                  <a:pt x="211" y="200"/>
                  <a:pt x="211" y="200"/>
                </a:cubicBezTo>
                <a:cubicBezTo>
                  <a:pt x="211" y="200"/>
                  <a:pt x="211" y="200"/>
                  <a:pt x="211" y="200"/>
                </a:cubicBezTo>
                <a:cubicBezTo>
                  <a:pt x="210" y="200"/>
                  <a:pt x="210" y="200"/>
                  <a:pt x="210" y="200"/>
                </a:cubicBezTo>
                <a:cubicBezTo>
                  <a:pt x="211" y="200"/>
                  <a:pt x="211" y="200"/>
                  <a:pt x="211" y="200"/>
                </a:cubicBezTo>
                <a:cubicBezTo>
                  <a:pt x="210" y="200"/>
                  <a:pt x="210" y="200"/>
                  <a:pt x="210" y="200"/>
                </a:cubicBezTo>
                <a:cubicBezTo>
                  <a:pt x="211" y="200"/>
                  <a:pt x="211" y="200"/>
                  <a:pt x="211" y="200"/>
                </a:cubicBezTo>
                <a:cubicBezTo>
                  <a:pt x="211" y="200"/>
                  <a:pt x="211" y="200"/>
                  <a:pt x="211" y="200"/>
                </a:cubicBezTo>
                <a:cubicBezTo>
                  <a:pt x="210" y="200"/>
                  <a:pt x="210" y="200"/>
                  <a:pt x="210" y="200"/>
                </a:cubicBezTo>
                <a:cubicBezTo>
                  <a:pt x="211" y="200"/>
                  <a:pt x="211" y="200"/>
                  <a:pt x="211" y="200"/>
                </a:cubicBezTo>
                <a:cubicBezTo>
                  <a:pt x="210" y="200"/>
                  <a:pt x="210" y="200"/>
                  <a:pt x="210" y="200"/>
                </a:cubicBezTo>
                <a:cubicBezTo>
                  <a:pt x="211" y="201"/>
                  <a:pt x="211" y="201"/>
                  <a:pt x="211" y="201"/>
                </a:cubicBezTo>
                <a:cubicBezTo>
                  <a:pt x="211" y="200"/>
                  <a:pt x="211" y="200"/>
                  <a:pt x="211" y="200"/>
                </a:cubicBezTo>
                <a:cubicBezTo>
                  <a:pt x="210" y="200"/>
                  <a:pt x="210" y="200"/>
                  <a:pt x="210" y="200"/>
                </a:cubicBezTo>
                <a:cubicBezTo>
                  <a:pt x="211" y="201"/>
                  <a:pt x="211" y="201"/>
                  <a:pt x="211" y="201"/>
                </a:cubicBezTo>
                <a:cubicBezTo>
                  <a:pt x="211" y="200"/>
                  <a:pt x="212" y="200"/>
                  <a:pt x="212" y="199"/>
                </a:cubicBezTo>
                <a:cubicBezTo>
                  <a:pt x="212" y="196"/>
                  <a:pt x="212" y="193"/>
                  <a:pt x="212" y="193"/>
                </a:cubicBezTo>
                <a:cubicBezTo>
                  <a:pt x="211" y="193"/>
                  <a:pt x="211" y="193"/>
                  <a:pt x="211" y="193"/>
                </a:cubicBezTo>
                <a:cubicBezTo>
                  <a:pt x="212" y="194"/>
                  <a:pt x="212" y="194"/>
                  <a:pt x="212" y="194"/>
                </a:cubicBezTo>
                <a:cubicBezTo>
                  <a:pt x="212" y="194"/>
                  <a:pt x="212" y="194"/>
                  <a:pt x="213" y="193"/>
                </a:cubicBezTo>
                <a:cubicBezTo>
                  <a:pt x="213" y="192"/>
                  <a:pt x="214" y="191"/>
                  <a:pt x="214" y="190"/>
                </a:cubicBezTo>
                <a:cubicBezTo>
                  <a:pt x="215" y="190"/>
                  <a:pt x="215" y="190"/>
                  <a:pt x="215" y="189"/>
                </a:cubicBezTo>
                <a:cubicBezTo>
                  <a:pt x="215" y="189"/>
                  <a:pt x="215" y="189"/>
                  <a:pt x="215" y="189"/>
                </a:cubicBezTo>
                <a:cubicBezTo>
                  <a:pt x="215" y="189"/>
                  <a:pt x="215" y="189"/>
                  <a:pt x="215" y="189"/>
                </a:cubicBezTo>
                <a:cubicBezTo>
                  <a:pt x="215" y="189"/>
                  <a:pt x="215" y="189"/>
                  <a:pt x="215" y="189"/>
                </a:cubicBezTo>
                <a:cubicBezTo>
                  <a:pt x="215" y="189"/>
                  <a:pt x="215" y="189"/>
                  <a:pt x="215" y="189"/>
                </a:cubicBezTo>
                <a:cubicBezTo>
                  <a:pt x="215" y="189"/>
                  <a:pt x="215" y="189"/>
                  <a:pt x="215" y="189"/>
                </a:cubicBezTo>
                <a:cubicBezTo>
                  <a:pt x="215" y="189"/>
                  <a:pt x="215" y="189"/>
                  <a:pt x="215" y="189"/>
                </a:cubicBezTo>
                <a:cubicBezTo>
                  <a:pt x="216" y="189"/>
                  <a:pt x="216" y="189"/>
                  <a:pt x="216" y="189"/>
                </a:cubicBezTo>
                <a:cubicBezTo>
                  <a:pt x="216" y="189"/>
                  <a:pt x="216" y="189"/>
                  <a:pt x="216" y="189"/>
                </a:cubicBezTo>
                <a:cubicBezTo>
                  <a:pt x="216" y="189"/>
                  <a:pt x="216" y="189"/>
                  <a:pt x="216" y="189"/>
                </a:cubicBezTo>
                <a:cubicBezTo>
                  <a:pt x="216" y="189"/>
                  <a:pt x="216" y="189"/>
                  <a:pt x="216" y="189"/>
                </a:cubicBezTo>
                <a:cubicBezTo>
                  <a:pt x="216" y="189"/>
                  <a:pt x="216" y="189"/>
                  <a:pt x="216" y="189"/>
                </a:cubicBezTo>
                <a:cubicBezTo>
                  <a:pt x="216" y="189"/>
                  <a:pt x="216" y="189"/>
                  <a:pt x="216" y="189"/>
                </a:cubicBezTo>
                <a:cubicBezTo>
                  <a:pt x="216" y="189"/>
                  <a:pt x="216" y="189"/>
                  <a:pt x="216" y="189"/>
                </a:cubicBezTo>
                <a:cubicBezTo>
                  <a:pt x="216" y="189"/>
                  <a:pt x="217" y="189"/>
                  <a:pt x="217" y="188"/>
                </a:cubicBezTo>
                <a:cubicBezTo>
                  <a:pt x="219" y="188"/>
                  <a:pt x="220" y="188"/>
                  <a:pt x="221" y="188"/>
                </a:cubicBezTo>
                <a:cubicBezTo>
                  <a:pt x="222" y="188"/>
                  <a:pt x="223" y="188"/>
                  <a:pt x="223" y="188"/>
                </a:cubicBezTo>
                <a:cubicBezTo>
                  <a:pt x="224" y="188"/>
                  <a:pt x="224" y="188"/>
                  <a:pt x="224" y="188"/>
                </a:cubicBezTo>
                <a:cubicBezTo>
                  <a:pt x="225" y="187"/>
                  <a:pt x="225" y="187"/>
                  <a:pt x="225" y="187"/>
                </a:cubicBezTo>
                <a:cubicBezTo>
                  <a:pt x="225" y="187"/>
                  <a:pt x="225" y="187"/>
                  <a:pt x="225" y="186"/>
                </a:cubicBezTo>
                <a:cubicBezTo>
                  <a:pt x="225" y="186"/>
                  <a:pt x="225" y="185"/>
                  <a:pt x="226" y="184"/>
                </a:cubicBezTo>
                <a:cubicBezTo>
                  <a:pt x="226" y="184"/>
                  <a:pt x="226" y="184"/>
                  <a:pt x="226" y="184"/>
                </a:cubicBezTo>
                <a:cubicBezTo>
                  <a:pt x="226" y="184"/>
                  <a:pt x="226" y="184"/>
                  <a:pt x="226" y="184"/>
                </a:cubicBezTo>
                <a:cubicBezTo>
                  <a:pt x="225" y="183"/>
                  <a:pt x="225" y="183"/>
                  <a:pt x="225" y="183"/>
                </a:cubicBezTo>
                <a:cubicBezTo>
                  <a:pt x="225" y="184"/>
                  <a:pt x="225" y="184"/>
                  <a:pt x="225" y="184"/>
                </a:cubicBezTo>
                <a:cubicBezTo>
                  <a:pt x="226" y="184"/>
                  <a:pt x="226" y="184"/>
                  <a:pt x="226" y="184"/>
                </a:cubicBezTo>
                <a:cubicBezTo>
                  <a:pt x="225" y="183"/>
                  <a:pt x="225" y="183"/>
                  <a:pt x="225" y="183"/>
                </a:cubicBezTo>
                <a:cubicBezTo>
                  <a:pt x="225" y="184"/>
                  <a:pt x="225" y="184"/>
                  <a:pt x="225" y="184"/>
                </a:cubicBezTo>
                <a:cubicBezTo>
                  <a:pt x="225" y="183"/>
                  <a:pt x="225" y="183"/>
                  <a:pt x="225" y="183"/>
                </a:cubicBezTo>
                <a:cubicBezTo>
                  <a:pt x="225" y="183"/>
                  <a:pt x="225" y="183"/>
                  <a:pt x="225" y="183"/>
                </a:cubicBezTo>
                <a:cubicBezTo>
                  <a:pt x="225" y="184"/>
                  <a:pt x="225" y="184"/>
                  <a:pt x="225" y="184"/>
                </a:cubicBezTo>
                <a:cubicBezTo>
                  <a:pt x="225" y="183"/>
                  <a:pt x="225" y="183"/>
                  <a:pt x="225" y="183"/>
                </a:cubicBezTo>
                <a:cubicBezTo>
                  <a:pt x="225" y="183"/>
                  <a:pt x="225" y="183"/>
                  <a:pt x="225" y="183"/>
                </a:cubicBezTo>
                <a:cubicBezTo>
                  <a:pt x="225" y="184"/>
                  <a:pt x="225" y="184"/>
                  <a:pt x="225" y="184"/>
                </a:cubicBezTo>
                <a:cubicBezTo>
                  <a:pt x="226" y="184"/>
                  <a:pt x="226" y="184"/>
                  <a:pt x="226" y="184"/>
                </a:cubicBezTo>
                <a:cubicBezTo>
                  <a:pt x="226" y="184"/>
                  <a:pt x="227" y="184"/>
                  <a:pt x="227" y="184"/>
                </a:cubicBezTo>
                <a:cubicBezTo>
                  <a:pt x="227" y="183"/>
                  <a:pt x="227" y="183"/>
                  <a:pt x="227" y="183"/>
                </a:cubicBezTo>
                <a:cubicBezTo>
                  <a:pt x="226" y="184"/>
                  <a:pt x="226" y="184"/>
                  <a:pt x="226" y="184"/>
                </a:cubicBezTo>
                <a:cubicBezTo>
                  <a:pt x="227" y="184"/>
                  <a:pt x="227" y="184"/>
                  <a:pt x="227" y="184"/>
                </a:cubicBezTo>
                <a:cubicBezTo>
                  <a:pt x="227" y="183"/>
                  <a:pt x="227" y="183"/>
                  <a:pt x="227" y="183"/>
                </a:cubicBezTo>
                <a:cubicBezTo>
                  <a:pt x="226" y="184"/>
                  <a:pt x="226" y="184"/>
                  <a:pt x="226" y="184"/>
                </a:cubicBezTo>
                <a:cubicBezTo>
                  <a:pt x="227" y="183"/>
                  <a:pt x="227" y="183"/>
                  <a:pt x="227" y="183"/>
                </a:cubicBezTo>
                <a:cubicBezTo>
                  <a:pt x="226" y="183"/>
                  <a:pt x="226" y="183"/>
                  <a:pt x="226" y="183"/>
                </a:cubicBezTo>
                <a:cubicBezTo>
                  <a:pt x="226" y="184"/>
                  <a:pt x="226" y="184"/>
                  <a:pt x="226" y="184"/>
                </a:cubicBezTo>
                <a:cubicBezTo>
                  <a:pt x="227" y="183"/>
                  <a:pt x="227" y="183"/>
                  <a:pt x="227" y="183"/>
                </a:cubicBezTo>
                <a:cubicBezTo>
                  <a:pt x="226" y="183"/>
                  <a:pt x="226" y="183"/>
                  <a:pt x="226" y="183"/>
                </a:cubicBezTo>
                <a:cubicBezTo>
                  <a:pt x="227" y="183"/>
                  <a:pt x="227" y="183"/>
                  <a:pt x="227" y="183"/>
                </a:cubicBezTo>
                <a:cubicBezTo>
                  <a:pt x="226" y="183"/>
                  <a:pt x="226" y="183"/>
                  <a:pt x="226" y="183"/>
                </a:cubicBezTo>
                <a:cubicBezTo>
                  <a:pt x="226" y="183"/>
                  <a:pt x="226" y="183"/>
                  <a:pt x="226" y="183"/>
                </a:cubicBezTo>
                <a:cubicBezTo>
                  <a:pt x="227" y="183"/>
                  <a:pt x="227" y="183"/>
                  <a:pt x="227" y="183"/>
                </a:cubicBezTo>
                <a:cubicBezTo>
                  <a:pt x="226" y="183"/>
                  <a:pt x="226" y="183"/>
                  <a:pt x="226" y="183"/>
                </a:cubicBezTo>
                <a:cubicBezTo>
                  <a:pt x="227" y="183"/>
                  <a:pt x="227" y="183"/>
                  <a:pt x="227" y="183"/>
                </a:cubicBezTo>
                <a:cubicBezTo>
                  <a:pt x="226" y="182"/>
                  <a:pt x="226" y="182"/>
                  <a:pt x="226" y="182"/>
                </a:cubicBezTo>
                <a:cubicBezTo>
                  <a:pt x="226" y="182"/>
                  <a:pt x="226" y="182"/>
                  <a:pt x="226" y="183"/>
                </a:cubicBezTo>
                <a:cubicBezTo>
                  <a:pt x="227" y="183"/>
                  <a:pt x="227" y="183"/>
                  <a:pt x="227" y="183"/>
                </a:cubicBezTo>
                <a:cubicBezTo>
                  <a:pt x="226" y="182"/>
                  <a:pt x="226" y="182"/>
                  <a:pt x="226" y="182"/>
                </a:cubicBezTo>
                <a:cubicBezTo>
                  <a:pt x="226" y="182"/>
                  <a:pt x="226" y="182"/>
                  <a:pt x="226" y="182"/>
                </a:cubicBezTo>
                <a:cubicBezTo>
                  <a:pt x="226" y="182"/>
                  <a:pt x="225" y="183"/>
                  <a:pt x="225" y="183"/>
                </a:cubicBezTo>
                <a:cubicBezTo>
                  <a:pt x="225" y="184"/>
                  <a:pt x="224" y="185"/>
                  <a:pt x="224" y="186"/>
                </a:cubicBezTo>
                <a:cubicBezTo>
                  <a:pt x="224" y="187"/>
                  <a:pt x="224" y="188"/>
                  <a:pt x="225" y="188"/>
                </a:cubicBezTo>
                <a:cubicBezTo>
                  <a:pt x="225" y="189"/>
                  <a:pt x="225" y="191"/>
                  <a:pt x="226" y="192"/>
                </a:cubicBezTo>
                <a:cubicBezTo>
                  <a:pt x="226" y="193"/>
                  <a:pt x="226" y="193"/>
                  <a:pt x="227" y="194"/>
                </a:cubicBezTo>
                <a:cubicBezTo>
                  <a:pt x="228" y="194"/>
                  <a:pt x="228" y="195"/>
                  <a:pt x="229" y="195"/>
                </a:cubicBezTo>
                <a:cubicBezTo>
                  <a:pt x="230" y="195"/>
                  <a:pt x="230" y="195"/>
                  <a:pt x="231" y="195"/>
                </a:cubicBezTo>
                <a:cubicBezTo>
                  <a:pt x="232" y="194"/>
                  <a:pt x="234" y="192"/>
                  <a:pt x="235" y="191"/>
                </a:cubicBezTo>
                <a:cubicBezTo>
                  <a:pt x="236" y="190"/>
                  <a:pt x="237" y="189"/>
                  <a:pt x="237" y="189"/>
                </a:cubicBezTo>
                <a:cubicBezTo>
                  <a:pt x="237" y="188"/>
                  <a:pt x="237" y="188"/>
                  <a:pt x="237" y="188"/>
                </a:cubicBezTo>
                <a:cubicBezTo>
                  <a:pt x="237" y="187"/>
                  <a:pt x="237" y="187"/>
                  <a:pt x="237" y="187"/>
                </a:cubicBezTo>
                <a:cubicBezTo>
                  <a:pt x="237" y="187"/>
                  <a:pt x="236" y="185"/>
                  <a:pt x="235" y="182"/>
                </a:cubicBezTo>
                <a:cubicBezTo>
                  <a:pt x="235" y="181"/>
                  <a:pt x="234" y="179"/>
                  <a:pt x="234" y="178"/>
                </a:cubicBezTo>
                <a:cubicBezTo>
                  <a:pt x="234" y="178"/>
                  <a:pt x="233" y="177"/>
                  <a:pt x="233" y="177"/>
                </a:cubicBezTo>
                <a:cubicBezTo>
                  <a:pt x="232" y="176"/>
                  <a:pt x="232" y="176"/>
                  <a:pt x="232" y="176"/>
                </a:cubicBezTo>
                <a:cubicBezTo>
                  <a:pt x="232" y="176"/>
                  <a:pt x="232" y="176"/>
                  <a:pt x="231" y="176"/>
                </a:cubicBezTo>
                <a:cubicBezTo>
                  <a:pt x="231" y="177"/>
                  <a:pt x="231" y="177"/>
                  <a:pt x="231" y="177"/>
                </a:cubicBezTo>
                <a:cubicBezTo>
                  <a:pt x="233" y="177"/>
                  <a:pt x="233" y="177"/>
                  <a:pt x="233" y="177"/>
                </a:cubicBezTo>
                <a:cubicBezTo>
                  <a:pt x="231" y="177"/>
                  <a:pt x="231" y="177"/>
                  <a:pt x="231" y="177"/>
                </a:cubicBezTo>
                <a:cubicBezTo>
                  <a:pt x="231" y="179"/>
                  <a:pt x="231" y="179"/>
                  <a:pt x="231" y="179"/>
                </a:cubicBezTo>
                <a:cubicBezTo>
                  <a:pt x="231" y="177"/>
                  <a:pt x="231" y="177"/>
                  <a:pt x="231" y="177"/>
                </a:cubicBezTo>
                <a:cubicBezTo>
                  <a:pt x="231" y="178"/>
                  <a:pt x="231" y="178"/>
                  <a:pt x="231" y="178"/>
                </a:cubicBezTo>
                <a:cubicBezTo>
                  <a:pt x="231" y="178"/>
                  <a:pt x="231" y="179"/>
                  <a:pt x="231" y="179"/>
                </a:cubicBezTo>
                <a:cubicBezTo>
                  <a:pt x="231" y="177"/>
                  <a:pt x="231" y="177"/>
                  <a:pt x="231" y="177"/>
                </a:cubicBezTo>
                <a:cubicBezTo>
                  <a:pt x="231" y="178"/>
                  <a:pt x="231" y="178"/>
                  <a:pt x="231" y="178"/>
                </a:cubicBezTo>
                <a:cubicBezTo>
                  <a:pt x="231" y="178"/>
                  <a:pt x="231" y="178"/>
                  <a:pt x="231" y="178"/>
                </a:cubicBezTo>
                <a:cubicBezTo>
                  <a:pt x="231" y="178"/>
                  <a:pt x="231" y="178"/>
                  <a:pt x="231" y="178"/>
                </a:cubicBezTo>
                <a:cubicBezTo>
                  <a:pt x="231" y="178"/>
                  <a:pt x="231" y="178"/>
                  <a:pt x="231" y="178"/>
                </a:cubicBezTo>
                <a:cubicBezTo>
                  <a:pt x="231" y="178"/>
                  <a:pt x="231" y="178"/>
                  <a:pt x="231" y="178"/>
                </a:cubicBezTo>
                <a:cubicBezTo>
                  <a:pt x="231" y="178"/>
                  <a:pt x="231" y="178"/>
                  <a:pt x="231" y="178"/>
                </a:cubicBezTo>
                <a:cubicBezTo>
                  <a:pt x="231" y="178"/>
                  <a:pt x="231" y="179"/>
                  <a:pt x="231" y="180"/>
                </a:cubicBezTo>
                <a:cubicBezTo>
                  <a:pt x="232" y="182"/>
                  <a:pt x="233" y="184"/>
                  <a:pt x="233" y="185"/>
                </a:cubicBezTo>
                <a:cubicBezTo>
                  <a:pt x="234" y="187"/>
                  <a:pt x="234" y="188"/>
                  <a:pt x="234" y="188"/>
                </a:cubicBezTo>
                <a:cubicBezTo>
                  <a:pt x="235" y="188"/>
                  <a:pt x="235" y="188"/>
                  <a:pt x="235" y="188"/>
                </a:cubicBezTo>
                <a:cubicBezTo>
                  <a:pt x="234" y="187"/>
                  <a:pt x="234" y="187"/>
                  <a:pt x="234" y="187"/>
                </a:cubicBezTo>
                <a:cubicBezTo>
                  <a:pt x="234" y="187"/>
                  <a:pt x="234" y="187"/>
                  <a:pt x="234" y="187"/>
                </a:cubicBezTo>
                <a:cubicBezTo>
                  <a:pt x="233" y="188"/>
                  <a:pt x="231" y="191"/>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2"/>
                  <a:pt x="229" y="192"/>
                  <a:pt x="229" y="192"/>
                </a:cubicBezTo>
                <a:cubicBezTo>
                  <a:pt x="229" y="191"/>
                  <a:pt x="228" y="190"/>
                  <a:pt x="228" y="189"/>
                </a:cubicBezTo>
                <a:cubicBezTo>
                  <a:pt x="227" y="188"/>
                  <a:pt x="227" y="187"/>
                  <a:pt x="227" y="186"/>
                </a:cubicBezTo>
                <a:cubicBezTo>
                  <a:pt x="227" y="185"/>
                  <a:pt x="228" y="185"/>
                  <a:pt x="228" y="184"/>
                </a:cubicBezTo>
                <a:cubicBezTo>
                  <a:pt x="228" y="184"/>
                  <a:pt x="228" y="184"/>
                  <a:pt x="228" y="184"/>
                </a:cubicBezTo>
                <a:cubicBezTo>
                  <a:pt x="228" y="183"/>
                  <a:pt x="228" y="183"/>
                  <a:pt x="228" y="183"/>
                </a:cubicBezTo>
                <a:cubicBezTo>
                  <a:pt x="228" y="183"/>
                  <a:pt x="229" y="183"/>
                  <a:pt x="229" y="183"/>
                </a:cubicBezTo>
                <a:cubicBezTo>
                  <a:pt x="228" y="182"/>
                  <a:pt x="228" y="182"/>
                  <a:pt x="228" y="182"/>
                </a:cubicBezTo>
                <a:cubicBezTo>
                  <a:pt x="228" y="181"/>
                  <a:pt x="228" y="181"/>
                  <a:pt x="227" y="181"/>
                </a:cubicBezTo>
                <a:cubicBezTo>
                  <a:pt x="227" y="181"/>
                  <a:pt x="227" y="181"/>
                  <a:pt x="227" y="181"/>
                </a:cubicBezTo>
                <a:cubicBezTo>
                  <a:pt x="226" y="181"/>
                  <a:pt x="226" y="181"/>
                  <a:pt x="226" y="181"/>
                </a:cubicBezTo>
                <a:cubicBezTo>
                  <a:pt x="226" y="182"/>
                  <a:pt x="226" y="182"/>
                  <a:pt x="226" y="182"/>
                </a:cubicBezTo>
                <a:cubicBezTo>
                  <a:pt x="227" y="181"/>
                  <a:pt x="227" y="181"/>
                  <a:pt x="227" y="181"/>
                </a:cubicBezTo>
                <a:cubicBezTo>
                  <a:pt x="227" y="181"/>
                  <a:pt x="226" y="181"/>
                  <a:pt x="225" y="181"/>
                </a:cubicBezTo>
                <a:cubicBezTo>
                  <a:pt x="225" y="181"/>
                  <a:pt x="224" y="181"/>
                  <a:pt x="224" y="181"/>
                </a:cubicBezTo>
                <a:cubicBezTo>
                  <a:pt x="223" y="182"/>
                  <a:pt x="223" y="182"/>
                  <a:pt x="223" y="183"/>
                </a:cubicBezTo>
                <a:cubicBezTo>
                  <a:pt x="222" y="184"/>
                  <a:pt x="222" y="186"/>
                  <a:pt x="222" y="186"/>
                </a:cubicBezTo>
                <a:cubicBezTo>
                  <a:pt x="223" y="186"/>
                  <a:pt x="223" y="186"/>
                  <a:pt x="223" y="186"/>
                </a:cubicBezTo>
                <a:cubicBezTo>
                  <a:pt x="223" y="185"/>
                  <a:pt x="223" y="185"/>
                  <a:pt x="223" y="185"/>
                </a:cubicBezTo>
                <a:cubicBezTo>
                  <a:pt x="223" y="185"/>
                  <a:pt x="221" y="185"/>
                  <a:pt x="219" y="185"/>
                </a:cubicBezTo>
                <a:cubicBezTo>
                  <a:pt x="218" y="185"/>
                  <a:pt x="217" y="185"/>
                  <a:pt x="217" y="186"/>
                </a:cubicBezTo>
                <a:cubicBezTo>
                  <a:pt x="216" y="186"/>
                  <a:pt x="215" y="186"/>
                  <a:pt x="214" y="187"/>
                </a:cubicBezTo>
                <a:cubicBezTo>
                  <a:pt x="215" y="188"/>
                  <a:pt x="215" y="188"/>
                  <a:pt x="215" y="188"/>
                </a:cubicBezTo>
                <a:cubicBezTo>
                  <a:pt x="215" y="186"/>
                  <a:pt x="215" y="186"/>
                  <a:pt x="215" y="186"/>
                </a:cubicBezTo>
                <a:cubicBezTo>
                  <a:pt x="214" y="186"/>
                  <a:pt x="214" y="187"/>
                  <a:pt x="214" y="187"/>
                </a:cubicBezTo>
                <a:cubicBezTo>
                  <a:pt x="213" y="187"/>
                  <a:pt x="213" y="188"/>
                  <a:pt x="212" y="188"/>
                </a:cubicBezTo>
                <a:cubicBezTo>
                  <a:pt x="211" y="190"/>
                  <a:pt x="210" y="192"/>
                  <a:pt x="210" y="193"/>
                </a:cubicBezTo>
                <a:cubicBezTo>
                  <a:pt x="209" y="193"/>
                  <a:pt x="209" y="193"/>
                  <a:pt x="209" y="193"/>
                </a:cubicBezTo>
                <a:cubicBezTo>
                  <a:pt x="209" y="193"/>
                  <a:pt x="209" y="193"/>
                  <a:pt x="209" y="193"/>
                </a:cubicBezTo>
                <a:cubicBezTo>
                  <a:pt x="209" y="193"/>
                  <a:pt x="209" y="193"/>
                  <a:pt x="209" y="194"/>
                </a:cubicBezTo>
                <a:cubicBezTo>
                  <a:pt x="209" y="195"/>
                  <a:pt x="209" y="196"/>
                  <a:pt x="209" y="197"/>
                </a:cubicBezTo>
                <a:cubicBezTo>
                  <a:pt x="209" y="197"/>
                  <a:pt x="209" y="198"/>
                  <a:pt x="209" y="198"/>
                </a:cubicBezTo>
                <a:cubicBezTo>
                  <a:pt x="209" y="199"/>
                  <a:pt x="209" y="199"/>
                  <a:pt x="209" y="199"/>
                </a:cubicBezTo>
                <a:cubicBezTo>
                  <a:pt x="209" y="199"/>
                  <a:pt x="209" y="199"/>
                  <a:pt x="209" y="199"/>
                </a:cubicBezTo>
                <a:cubicBezTo>
                  <a:pt x="208" y="199"/>
                  <a:pt x="208" y="200"/>
                  <a:pt x="208" y="200"/>
                </a:cubicBezTo>
                <a:cubicBezTo>
                  <a:pt x="208" y="201"/>
                  <a:pt x="208" y="201"/>
                  <a:pt x="208" y="202"/>
                </a:cubicBezTo>
                <a:cubicBezTo>
                  <a:pt x="209" y="202"/>
                  <a:pt x="209" y="203"/>
                  <a:pt x="210" y="203"/>
                </a:cubicBezTo>
                <a:cubicBezTo>
                  <a:pt x="212" y="204"/>
                  <a:pt x="214" y="205"/>
                  <a:pt x="216" y="205"/>
                </a:cubicBezTo>
                <a:cubicBezTo>
                  <a:pt x="216" y="205"/>
                  <a:pt x="216" y="205"/>
                  <a:pt x="216" y="205"/>
                </a:cubicBezTo>
                <a:cubicBezTo>
                  <a:pt x="216" y="205"/>
                  <a:pt x="216" y="205"/>
                  <a:pt x="216" y="205"/>
                </a:cubicBezTo>
                <a:cubicBezTo>
                  <a:pt x="217" y="205"/>
                  <a:pt x="218" y="206"/>
                  <a:pt x="218" y="206"/>
                </a:cubicBezTo>
                <a:cubicBezTo>
                  <a:pt x="220" y="207"/>
                  <a:pt x="221" y="209"/>
                  <a:pt x="222" y="210"/>
                </a:cubicBezTo>
                <a:cubicBezTo>
                  <a:pt x="223" y="212"/>
                  <a:pt x="223" y="214"/>
                  <a:pt x="223" y="215"/>
                </a:cubicBezTo>
                <a:cubicBezTo>
                  <a:pt x="224" y="215"/>
                  <a:pt x="224" y="215"/>
                  <a:pt x="224" y="215"/>
                </a:cubicBezTo>
                <a:cubicBezTo>
                  <a:pt x="223" y="214"/>
                  <a:pt x="223" y="214"/>
                  <a:pt x="223" y="214"/>
                </a:cubicBezTo>
                <a:cubicBezTo>
                  <a:pt x="223" y="216"/>
                  <a:pt x="222" y="216"/>
                  <a:pt x="220" y="217"/>
                </a:cubicBezTo>
                <a:cubicBezTo>
                  <a:pt x="219" y="217"/>
                  <a:pt x="217" y="217"/>
                  <a:pt x="215" y="217"/>
                </a:cubicBezTo>
                <a:cubicBezTo>
                  <a:pt x="214" y="217"/>
                  <a:pt x="212" y="218"/>
                  <a:pt x="211" y="219"/>
                </a:cubicBezTo>
                <a:cubicBezTo>
                  <a:pt x="206" y="221"/>
                  <a:pt x="202" y="225"/>
                  <a:pt x="200" y="226"/>
                </a:cubicBezTo>
                <a:cubicBezTo>
                  <a:pt x="200" y="226"/>
                  <a:pt x="200" y="226"/>
                  <a:pt x="200" y="226"/>
                </a:cubicBezTo>
                <a:cubicBezTo>
                  <a:pt x="200" y="227"/>
                  <a:pt x="200" y="227"/>
                  <a:pt x="200" y="227"/>
                </a:cubicBezTo>
                <a:cubicBezTo>
                  <a:pt x="200" y="228"/>
                  <a:pt x="200" y="229"/>
                  <a:pt x="201" y="230"/>
                </a:cubicBezTo>
                <a:cubicBezTo>
                  <a:pt x="202" y="231"/>
                  <a:pt x="204" y="232"/>
                  <a:pt x="205" y="232"/>
                </a:cubicBezTo>
                <a:cubicBezTo>
                  <a:pt x="207" y="232"/>
                  <a:pt x="208" y="232"/>
                  <a:pt x="210" y="232"/>
                </a:cubicBezTo>
                <a:cubicBezTo>
                  <a:pt x="210" y="231"/>
                  <a:pt x="210" y="231"/>
                  <a:pt x="210" y="231"/>
                </a:cubicBezTo>
                <a:cubicBezTo>
                  <a:pt x="209" y="232"/>
                  <a:pt x="209" y="232"/>
                  <a:pt x="209" y="232"/>
                </a:cubicBezTo>
                <a:cubicBezTo>
                  <a:pt x="209" y="233"/>
                  <a:pt x="209" y="233"/>
                  <a:pt x="209" y="233"/>
                </a:cubicBezTo>
                <a:cubicBezTo>
                  <a:pt x="209" y="232"/>
                  <a:pt x="209" y="232"/>
                  <a:pt x="209" y="232"/>
                </a:cubicBezTo>
                <a:cubicBezTo>
                  <a:pt x="209" y="233"/>
                  <a:pt x="209" y="233"/>
                  <a:pt x="209" y="233"/>
                </a:cubicBezTo>
                <a:cubicBezTo>
                  <a:pt x="209" y="233"/>
                  <a:pt x="209" y="233"/>
                  <a:pt x="209" y="233"/>
                </a:cubicBezTo>
                <a:cubicBezTo>
                  <a:pt x="209" y="232"/>
                  <a:pt x="209" y="232"/>
                  <a:pt x="209" y="232"/>
                </a:cubicBezTo>
                <a:cubicBezTo>
                  <a:pt x="209" y="233"/>
                  <a:pt x="209" y="233"/>
                  <a:pt x="209" y="233"/>
                </a:cubicBezTo>
                <a:cubicBezTo>
                  <a:pt x="209" y="233"/>
                  <a:pt x="209" y="233"/>
                  <a:pt x="209" y="233"/>
                </a:cubicBezTo>
                <a:cubicBezTo>
                  <a:pt x="209" y="233"/>
                  <a:pt x="209" y="233"/>
                  <a:pt x="209" y="234"/>
                </a:cubicBezTo>
                <a:cubicBezTo>
                  <a:pt x="208" y="234"/>
                  <a:pt x="208" y="235"/>
                  <a:pt x="207" y="235"/>
                </a:cubicBezTo>
                <a:cubicBezTo>
                  <a:pt x="208" y="236"/>
                  <a:pt x="208" y="236"/>
                  <a:pt x="208" y="236"/>
                </a:cubicBezTo>
                <a:cubicBezTo>
                  <a:pt x="208" y="235"/>
                  <a:pt x="208" y="235"/>
                  <a:pt x="208" y="235"/>
                </a:cubicBezTo>
                <a:cubicBezTo>
                  <a:pt x="207" y="235"/>
                  <a:pt x="207" y="236"/>
                  <a:pt x="206" y="236"/>
                </a:cubicBezTo>
                <a:cubicBezTo>
                  <a:pt x="206" y="236"/>
                  <a:pt x="206" y="237"/>
                  <a:pt x="206" y="238"/>
                </a:cubicBezTo>
                <a:cubicBezTo>
                  <a:pt x="206" y="238"/>
                  <a:pt x="206" y="239"/>
                  <a:pt x="206" y="239"/>
                </a:cubicBezTo>
                <a:cubicBezTo>
                  <a:pt x="207" y="241"/>
                  <a:pt x="209" y="242"/>
                  <a:pt x="209" y="242"/>
                </a:cubicBezTo>
                <a:cubicBezTo>
                  <a:pt x="210" y="240"/>
                  <a:pt x="210" y="240"/>
                  <a:pt x="210" y="240"/>
                </a:cubicBezTo>
                <a:cubicBezTo>
                  <a:pt x="209" y="239"/>
                  <a:pt x="209" y="239"/>
                  <a:pt x="209" y="239"/>
                </a:cubicBezTo>
                <a:cubicBezTo>
                  <a:pt x="209" y="239"/>
                  <a:pt x="209" y="239"/>
                  <a:pt x="202" y="242"/>
                </a:cubicBezTo>
                <a:cubicBezTo>
                  <a:pt x="203" y="243"/>
                  <a:pt x="203" y="243"/>
                  <a:pt x="203" y="243"/>
                </a:cubicBezTo>
                <a:cubicBezTo>
                  <a:pt x="204" y="242"/>
                  <a:pt x="204" y="242"/>
                  <a:pt x="204" y="242"/>
                </a:cubicBezTo>
                <a:cubicBezTo>
                  <a:pt x="204" y="242"/>
                  <a:pt x="204" y="242"/>
                  <a:pt x="201" y="238"/>
                </a:cubicBezTo>
                <a:cubicBezTo>
                  <a:pt x="201" y="237"/>
                  <a:pt x="201" y="237"/>
                  <a:pt x="201" y="237"/>
                </a:cubicBezTo>
                <a:cubicBezTo>
                  <a:pt x="200" y="238"/>
                  <a:pt x="200" y="238"/>
                  <a:pt x="200" y="238"/>
                </a:cubicBezTo>
                <a:cubicBezTo>
                  <a:pt x="200" y="238"/>
                  <a:pt x="200" y="238"/>
                  <a:pt x="193" y="239"/>
                </a:cubicBezTo>
                <a:cubicBezTo>
                  <a:pt x="193" y="240"/>
                  <a:pt x="193" y="240"/>
                  <a:pt x="193" y="240"/>
                </a:cubicBezTo>
                <a:cubicBezTo>
                  <a:pt x="194" y="239"/>
                  <a:pt x="194" y="239"/>
                  <a:pt x="194" y="239"/>
                </a:cubicBezTo>
                <a:cubicBezTo>
                  <a:pt x="194" y="239"/>
                  <a:pt x="194" y="239"/>
                  <a:pt x="183" y="232"/>
                </a:cubicBezTo>
                <a:cubicBezTo>
                  <a:pt x="183" y="234"/>
                  <a:pt x="183" y="234"/>
                  <a:pt x="183" y="234"/>
                </a:cubicBezTo>
                <a:cubicBezTo>
                  <a:pt x="184" y="234"/>
                  <a:pt x="184" y="234"/>
                  <a:pt x="184" y="234"/>
                </a:cubicBezTo>
                <a:cubicBezTo>
                  <a:pt x="184" y="234"/>
                  <a:pt x="184" y="234"/>
                  <a:pt x="184" y="232"/>
                </a:cubicBezTo>
                <a:cubicBezTo>
                  <a:pt x="183" y="232"/>
                  <a:pt x="183" y="232"/>
                  <a:pt x="183" y="232"/>
                </a:cubicBezTo>
                <a:cubicBezTo>
                  <a:pt x="182" y="234"/>
                  <a:pt x="182" y="234"/>
                  <a:pt x="182" y="234"/>
                </a:cubicBezTo>
                <a:cubicBezTo>
                  <a:pt x="182" y="234"/>
                  <a:pt x="182" y="234"/>
                  <a:pt x="189" y="236"/>
                </a:cubicBezTo>
                <a:cubicBezTo>
                  <a:pt x="191" y="237"/>
                  <a:pt x="191" y="237"/>
                  <a:pt x="191" y="237"/>
                </a:cubicBezTo>
                <a:cubicBezTo>
                  <a:pt x="191" y="235"/>
                  <a:pt x="191" y="235"/>
                  <a:pt x="191" y="235"/>
                </a:cubicBezTo>
                <a:cubicBezTo>
                  <a:pt x="191" y="235"/>
                  <a:pt x="191" y="235"/>
                  <a:pt x="191" y="232"/>
                </a:cubicBezTo>
                <a:cubicBezTo>
                  <a:pt x="191" y="231"/>
                  <a:pt x="191" y="231"/>
                  <a:pt x="191" y="231"/>
                </a:cubicBezTo>
                <a:cubicBezTo>
                  <a:pt x="189" y="231"/>
                  <a:pt x="189" y="231"/>
                  <a:pt x="189" y="231"/>
                </a:cubicBezTo>
                <a:cubicBezTo>
                  <a:pt x="189" y="231"/>
                  <a:pt x="189" y="231"/>
                  <a:pt x="188" y="231"/>
                </a:cubicBezTo>
                <a:cubicBezTo>
                  <a:pt x="188" y="232"/>
                  <a:pt x="188" y="232"/>
                  <a:pt x="188" y="232"/>
                </a:cubicBezTo>
                <a:cubicBezTo>
                  <a:pt x="189" y="232"/>
                  <a:pt x="189" y="232"/>
                  <a:pt x="189" y="232"/>
                </a:cubicBezTo>
                <a:cubicBezTo>
                  <a:pt x="189" y="232"/>
                  <a:pt x="189" y="232"/>
                  <a:pt x="188" y="229"/>
                </a:cubicBezTo>
                <a:cubicBezTo>
                  <a:pt x="187" y="230"/>
                  <a:pt x="187" y="230"/>
                  <a:pt x="187" y="230"/>
                </a:cubicBezTo>
                <a:cubicBezTo>
                  <a:pt x="188" y="230"/>
                  <a:pt x="188" y="230"/>
                  <a:pt x="188" y="230"/>
                </a:cubicBezTo>
                <a:cubicBezTo>
                  <a:pt x="188" y="230"/>
                  <a:pt x="188" y="230"/>
                  <a:pt x="191" y="226"/>
                </a:cubicBezTo>
                <a:cubicBezTo>
                  <a:pt x="192" y="224"/>
                  <a:pt x="192" y="224"/>
                  <a:pt x="192" y="224"/>
                </a:cubicBezTo>
                <a:cubicBezTo>
                  <a:pt x="189" y="224"/>
                  <a:pt x="189" y="224"/>
                  <a:pt x="189" y="224"/>
                </a:cubicBezTo>
                <a:cubicBezTo>
                  <a:pt x="189" y="224"/>
                  <a:pt x="189" y="224"/>
                  <a:pt x="187" y="224"/>
                </a:cubicBezTo>
                <a:cubicBezTo>
                  <a:pt x="187" y="226"/>
                  <a:pt x="187" y="226"/>
                  <a:pt x="187" y="226"/>
                </a:cubicBezTo>
                <a:cubicBezTo>
                  <a:pt x="188" y="226"/>
                  <a:pt x="188" y="226"/>
                  <a:pt x="188" y="226"/>
                </a:cubicBezTo>
                <a:cubicBezTo>
                  <a:pt x="188" y="226"/>
                  <a:pt x="189" y="225"/>
                  <a:pt x="189" y="223"/>
                </a:cubicBezTo>
                <a:cubicBezTo>
                  <a:pt x="189" y="222"/>
                  <a:pt x="189" y="221"/>
                  <a:pt x="188" y="219"/>
                </a:cubicBezTo>
                <a:cubicBezTo>
                  <a:pt x="188" y="219"/>
                  <a:pt x="188" y="219"/>
                  <a:pt x="188" y="219"/>
                </a:cubicBezTo>
                <a:cubicBezTo>
                  <a:pt x="187" y="219"/>
                  <a:pt x="187" y="219"/>
                  <a:pt x="187" y="219"/>
                </a:cubicBezTo>
                <a:cubicBezTo>
                  <a:pt x="187" y="219"/>
                  <a:pt x="186" y="218"/>
                  <a:pt x="186" y="218"/>
                </a:cubicBezTo>
                <a:cubicBezTo>
                  <a:pt x="185" y="218"/>
                  <a:pt x="184" y="219"/>
                  <a:pt x="183" y="219"/>
                </a:cubicBezTo>
                <a:cubicBezTo>
                  <a:pt x="182" y="220"/>
                  <a:pt x="182" y="220"/>
                  <a:pt x="181" y="221"/>
                </a:cubicBezTo>
                <a:cubicBezTo>
                  <a:pt x="181" y="221"/>
                  <a:pt x="180" y="221"/>
                  <a:pt x="180" y="221"/>
                </a:cubicBezTo>
                <a:cubicBezTo>
                  <a:pt x="180" y="221"/>
                  <a:pt x="180" y="221"/>
                  <a:pt x="180" y="221"/>
                </a:cubicBezTo>
                <a:cubicBezTo>
                  <a:pt x="179" y="222"/>
                  <a:pt x="179" y="222"/>
                  <a:pt x="179" y="222"/>
                </a:cubicBezTo>
                <a:cubicBezTo>
                  <a:pt x="179" y="222"/>
                  <a:pt x="179" y="222"/>
                  <a:pt x="179" y="222"/>
                </a:cubicBezTo>
                <a:cubicBezTo>
                  <a:pt x="178" y="221"/>
                  <a:pt x="178" y="221"/>
                  <a:pt x="178" y="221"/>
                </a:cubicBezTo>
                <a:cubicBezTo>
                  <a:pt x="178" y="221"/>
                  <a:pt x="177" y="221"/>
                  <a:pt x="176" y="220"/>
                </a:cubicBezTo>
                <a:cubicBezTo>
                  <a:pt x="176" y="219"/>
                  <a:pt x="174" y="219"/>
                  <a:pt x="173" y="219"/>
                </a:cubicBezTo>
                <a:cubicBezTo>
                  <a:pt x="172" y="219"/>
                  <a:pt x="169" y="219"/>
                  <a:pt x="168" y="219"/>
                </a:cubicBezTo>
                <a:cubicBezTo>
                  <a:pt x="166" y="220"/>
                  <a:pt x="165" y="220"/>
                  <a:pt x="165" y="220"/>
                </a:cubicBezTo>
                <a:cubicBezTo>
                  <a:pt x="165" y="222"/>
                  <a:pt x="165" y="222"/>
                  <a:pt x="165" y="222"/>
                </a:cubicBezTo>
                <a:cubicBezTo>
                  <a:pt x="166" y="220"/>
                  <a:pt x="166" y="220"/>
                  <a:pt x="166" y="220"/>
                </a:cubicBezTo>
                <a:cubicBezTo>
                  <a:pt x="166" y="220"/>
                  <a:pt x="166" y="220"/>
                  <a:pt x="155" y="210"/>
                </a:cubicBezTo>
                <a:cubicBezTo>
                  <a:pt x="154" y="211"/>
                  <a:pt x="154" y="211"/>
                  <a:pt x="154" y="211"/>
                </a:cubicBezTo>
                <a:cubicBezTo>
                  <a:pt x="155" y="212"/>
                  <a:pt x="155" y="212"/>
                  <a:pt x="155" y="212"/>
                </a:cubicBezTo>
                <a:cubicBezTo>
                  <a:pt x="155" y="212"/>
                  <a:pt x="155" y="212"/>
                  <a:pt x="161" y="206"/>
                </a:cubicBezTo>
                <a:cubicBezTo>
                  <a:pt x="161" y="206"/>
                  <a:pt x="161" y="206"/>
                  <a:pt x="161" y="206"/>
                </a:cubicBezTo>
                <a:cubicBezTo>
                  <a:pt x="161" y="205"/>
                  <a:pt x="161" y="205"/>
                  <a:pt x="161" y="205"/>
                </a:cubicBezTo>
                <a:cubicBezTo>
                  <a:pt x="161" y="205"/>
                  <a:pt x="161" y="205"/>
                  <a:pt x="161" y="197"/>
                </a:cubicBezTo>
                <a:cubicBezTo>
                  <a:pt x="161" y="196"/>
                  <a:pt x="161" y="196"/>
                  <a:pt x="161" y="196"/>
                </a:cubicBezTo>
                <a:cubicBezTo>
                  <a:pt x="160" y="196"/>
                  <a:pt x="160" y="196"/>
                  <a:pt x="160" y="196"/>
                </a:cubicBezTo>
                <a:cubicBezTo>
                  <a:pt x="160" y="196"/>
                  <a:pt x="160" y="196"/>
                  <a:pt x="156" y="194"/>
                </a:cubicBezTo>
                <a:cubicBezTo>
                  <a:pt x="156" y="196"/>
                  <a:pt x="156" y="196"/>
                  <a:pt x="156" y="196"/>
                </a:cubicBezTo>
                <a:cubicBezTo>
                  <a:pt x="157" y="195"/>
                  <a:pt x="157" y="195"/>
                  <a:pt x="157" y="195"/>
                </a:cubicBezTo>
                <a:cubicBezTo>
                  <a:pt x="157" y="195"/>
                  <a:pt x="157" y="195"/>
                  <a:pt x="156" y="193"/>
                </a:cubicBezTo>
                <a:cubicBezTo>
                  <a:pt x="154" y="193"/>
                  <a:pt x="154" y="193"/>
                  <a:pt x="154" y="193"/>
                </a:cubicBezTo>
                <a:cubicBezTo>
                  <a:pt x="155" y="195"/>
                  <a:pt x="155" y="195"/>
                  <a:pt x="155" y="195"/>
                </a:cubicBezTo>
                <a:cubicBezTo>
                  <a:pt x="155" y="195"/>
                  <a:pt x="155" y="195"/>
                  <a:pt x="158" y="193"/>
                </a:cubicBezTo>
                <a:cubicBezTo>
                  <a:pt x="158" y="193"/>
                  <a:pt x="158" y="193"/>
                  <a:pt x="158" y="193"/>
                </a:cubicBezTo>
                <a:cubicBezTo>
                  <a:pt x="158" y="192"/>
                  <a:pt x="158" y="192"/>
                  <a:pt x="158" y="192"/>
                </a:cubicBezTo>
                <a:cubicBezTo>
                  <a:pt x="158" y="192"/>
                  <a:pt x="158" y="192"/>
                  <a:pt x="158" y="188"/>
                </a:cubicBezTo>
                <a:cubicBezTo>
                  <a:pt x="158" y="187"/>
                  <a:pt x="158" y="187"/>
                  <a:pt x="158" y="187"/>
                </a:cubicBezTo>
                <a:cubicBezTo>
                  <a:pt x="158" y="187"/>
                  <a:pt x="158" y="187"/>
                  <a:pt x="158" y="187"/>
                </a:cubicBezTo>
                <a:cubicBezTo>
                  <a:pt x="158" y="187"/>
                  <a:pt x="158" y="187"/>
                  <a:pt x="150" y="181"/>
                </a:cubicBezTo>
                <a:cubicBezTo>
                  <a:pt x="149" y="181"/>
                  <a:pt x="149" y="181"/>
                  <a:pt x="149" y="181"/>
                </a:cubicBezTo>
                <a:cubicBezTo>
                  <a:pt x="149" y="181"/>
                  <a:pt x="149" y="181"/>
                  <a:pt x="149" y="181"/>
                </a:cubicBezTo>
                <a:cubicBezTo>
                  <a:pt x="149" y="181"/>
                  <a:pt x="149" y="181"/>
                  <a:pt x="146" y="181"/>
                </a:cubicBezTo>
                <a:cubicBezTo>
                  <a:pt x="146" y="182"/>
                  <a:pt x="146" y="182"/>
                  <a:pt x="146" y="182"/>
                </a:cubicBezTo>
                <a:cubicBezTo>
                  <a:pt x="148" y="182"/>
                  <a:pt x="148" y="182"/>
                  <a:pt x="148" y="182"/>
                </a:cubicBezTo>
                <a:cubicBezTo>
                  <a:pt x="148" y="182"/>
                  <a:pt x="148" y="182"/>
                  <a:pt x="148" y="180"/>
                </a:cubicBezTo>
                <a:cubicBezTo>
                  <a:pt x="146" y="180"/>
                  <a:pt x="146" y="180"/>
                  <a:pt x="146" y="180"/>
                </a:cubicBezTo>
                <a:cubicBezTo>
                  <a:pt x="146" y="181"/>
                  <a:pt x="146" y="181"/>
                  <a:pt x="146" y="181"/>
                </a:cubicBezTo>
                <a:cubicBezTo>
                  <a:pt x="146" y="181"/>
                  <a:pt x="146" y="181"/>
                  <a:pt x="150" y="181"/>
                </a:cubicBezTo>
                <a:cubicBezTo>
                  <a:pt x="157" y="181"/>
                  <a:pt x="157" y="181"/>
                  <a:pt x="157" y="181"/>
                </a:cubicBezTo>
                <a:cubicBezTo>
                  <a:pt x="151" y="178"/>
                  <a:pt x="151" y="178"/>
                  <a:pt x="151" y="178"/>
                </a:cubicBezTo>
                <a:cubicBezTo>
                  <a:pt x="151" y="178"/>
                  <a:pt x="151" y="178"/>
                  <a:pt x="148" y="177"/>
                </a:cubicBezTo>
                <a:cubicBezTo>
                  <a:pt x="148" y="177"/>
                  <a:pt x="148" y="177"/>
                  <a:pt x="148" y="177"/>
                </a:cubicBezTo>
                <a:cubicBezTo>
                  <a:pt x="148" y="177"/>
                  <a:pt x="148" y="177"/>
                  <a:pt x="148" y="177"/>
                </a:cubicBezTo>
                <a:cubicBezTo>
                  <a:pt x="148" y="177"/>
                  <a:pt x="148" y="177"/>
                  <a:pt x="144" y="176"/>
                </a:cubicBezTo>
                <a:cubicBezTo>
                  <a:pt x="143" y="177"/>
                  <a:pt x="143" y="177"/>
                  <a:pt x="143" y="177"/>
                </a:cubicBezTo>
                <a:cubicBezTo>
                  <a:pt x="145" y="177"/>
                  <a:pt x="145" y="177"/>
                  <a:pt x="145" y="177"/>
                </a:cubicBezTo>
                <a:cubicBezTo>
                  <a:pt x="145" y="177"/>
                  <a:pt x="145" y="177"/>
                  <a:pt x="145" y="174"/>
                </a:cubicBezTo>
                <a:cubicBezTo>
                  <a:pt x="143" y="174"/>
                  <a:pt x="143" y="174"/>
                  <a:pt x="143" y="174"/>
                </a:cubicBezTo>
                <a:cubicBezTo>
                  <a:pt x="143" y="176"/>
                  <a:pt x="143" y="176"/>
                  <a:pt x="143" y="176"/>
                </a:cubicBezTo>
                <a:cubicBezTo>
                  <a:pt x="143" y="176"/>
                  <a:pt x="143" y="176"/>
                  <a:pt x="149" y="176"/>
                </a:cubicBezTo>
                <a:cubicBezTo>
                  <a:pt x="149" y="174"/>
                  <a:pt x="149" y="174"/>
                  <a:pt x="149" y="174"/>
                </a:cubicBezTo>
                <a:cubicBezTo>
                  <a:pt x="148" y="176"/>
                  <a:pt x="148" y="176"/>
                  <a:pt x="148" y="176"/>
                </a:cubicBezTo>
                <a:cubicBezTo>
                  <a:pt x="148" y="176"/>
                  <a:pt x="148" y="176"/>
                  <a:pt x="154" y="177"/>
                </a:cubicBezTo>
                <a:cubicBezTo>
                  <a:pt x="155" y="177"/>
                  <a:pt x="155" y="177"/>
                  <a:pt x="155" y="177"/>
                </a:cubicBezTo>
                <a:cubicBezTo>
                  <a:pt x="155" y="177"/>
                  <a:pt x="155" y="177"/>
                  <a:pt x="155" y="177"/>
                </a:cubicBezTo>
                <a:cubicBezTo>
                  <a:pt x="155" y="177"/>
                  <a:pt x="155" y="177"/>
                  <a:pt x="158" y="174"/>
                </a:cubicBezTo>
                <a:cubicBezTo>
                  <a:pt x="157" y="173"/>
                  <a:pt x="157" y="173"/>
                  <a:pt x="157" y="173"/>
                </a:cubicBezTo>
                <a:cubicBezTo>
                  <a:pt x="156" y="174"/>
                  <a:pt x="156" y="174"/>
                  <a:pt x="156" y="174"/>
                </a:cubicBezTo>
                <a:cubicBezTo>
                  <a:pt x="156" y="174"/>
                  <a:pt x="157" y="175"/>
                  <a:pt x="158" y="175"/>
                </a:cubicBezTo>
                <a:cubicBezTo>
                  <a:pt x="160" y="176"/>
                  <a:pt x="161" y="176"/>
                  <a:pt x="163" y="176"/>
                </a:cubicBezTo>
                <a:cubicBezTo>
                  <a:pt x="164" y="176"/>
                  <a:pt x="165" y="176"/>
                  <a:pt x="166" y="176"/>
                </a:cubicBezTo>
                <a:cubicBezTo>
                  <a:pt x="167" y="175"/>
                  <a:pt x="167" y="174"/>
                  <a:pt x="168" y="173"/>
                </a:cubicBezTo>
                <a:cubicBezTo>
                  <a:pt x="169" y="172"/>
                  <a:pt x="169" y="170"/>
                  <a:pt x="169" y="169"/>
                </a:cubicBezTo>
                <a:cubicBezTo>
                  <a:pt x="169" y="167"/>
                  <a:pt x="169" y="166"/>
                  <a:pt x="169" y="166"/>
                </a:cubicBezTo>
                <a:cubicBezTo>
                  <a:pt x="168" y="166"/>
                  <a:pt x="168" y="166"/>
                  <a:pt x="168" y="166"/>
                </a:cubicBezTo>
                <a:cubicBezTo>
                  <a:pt x="168" y="168"/>
                  <a:pt x="168" y="168"/>
                  <a:pt x="168" y="168"/>
                </a:cubicBezTo>
                <a:cubicBezTo>
                  <a:pt x="168" y="168"/>
                  <a:pt x="171" y="167"/>
                  <a:pt x="173" y="165"/>
                </a:cubicBezTo>
                <a:cubicBezTo>
                  <a:pt x="174" y="165"/>
                  <a:pt x="176" y="164"/>
                  <a:pt x="177" y="163"/>
                </a:cubicBezTo>
                <a:cubicBezTo>
                  <a:pt x="177" y="163"/>
                  <a:pt x="178" y="162"/>
                  <a:pt x="178" y="162"/>
                </a:cubicBezTo>
                <a:cubicBezTo>
                  <a:pt x="178" y="161"/>
                  <a:pt x="179" y="161"/>
                  <a:pt x="179" y="160"/>
                </a:cubicBezTo>
                <a:cubicBezTo>
                  <a:pt x="179" y="160"/>
                  <a:pt x="179" y="159"/>
                  <a:pt x="178" y="159"/>
                </a:cubicBezTo>
                <a:cubicBezTo>
                  <a:pt x="178" y="158"/>
                  <a:pt x="178" y="158"/>
                  <a:pt x="178" y="158"/>
                </a:cubicBezTo>
                <a:cubicBezTo>
                  <a:pt x="178" y="158"/>
                  <a:pt x="178" y="158"/>
                  <a:pt x="178" y="158"/>
                </a:cubicBezTo>
                <a:cubicBezTo>
                  <a:pt x="176" y="157"/>
                  <a:pt x="173" y="155"/>
                  <a:pt x="170" y="154"/>
                </a:cubicBezTo>
                <a:cubicBezTo>
                  <a:pt x="168" y="153"/>
                  <a:pt x="165" y="153"/>
                  <a:pt x="165" y="153"/>
                </a:cubicBezTo>
                <a:cubicBezTo>
                  <a:pt x="165" y="154"/>
                  <a:pt x="165" y="154"/>
                  <a:pt x="165" y="154"/>
                </a:cubicBezTo>
                <a:cubicBezTo>
                  <a:pt x="166" y="154"/>
                  <a:pt x="166" y="154"/>
                  <a:pt x="166" y="154"/>
                </a:cubicBezTo>
                <a:cubicBezTo>
                  <a:pt x="166" y="154"/>
                  <a:pt x="166" y="154"/>
                  <a:pt x="165" y="150"/>
                </a:cubicBezTo>
                <a:cubicBezTo>
                  <a:pt x="164" y="150"/>
                  <a:pt x="164" y="150"/>
                  <a:pt x="164" y="150"/>
                </a:cubicBezTo>
                <a:cubicBezTo>
                  <a:pt x="163" y="151"/>
                  <a:pt x="163" y="151"/>
                  <a:pt x="163" y="151"/>
                </a:cubicBezTo>
                <a:cubicBezTo>
                  <a:pt x="163" y="151"/>
                  <a:pt x="170" y="155"/>
                  <a:pt x="175" y="157"/>
                </a:cubicBezTo>
                <a:cubicBezTo>
                  <a:pt x="176" y="155"/>
                  <a:pt x="176" y="155"/>
                  <a:pt x="176" y="155"/>
                </a:cubicBezTo>
                <a:cubicBezTo>
                  <a:pt x="175" y="157"/>
                  <a:pt x="175" y="157"/>
                  <a:pt x="175" y="157"/>
                </a:cubicBezTo>
                <a:cubicBezTo>
                  <a:pt x="176" y="157"/>
                  <a:pt x="177" y="157"/>
                  <a:pt x="178" y="157"/>
                </a:cubicBezTo>
                <a:cubicBezTo>
                  <a:pt x="183" y="157"/>
                  <a:pt x="190" y="156"/>
                  <a:pt x="190" y="156"/>
                </a:cubicBezTo>
                <a:cubicBezTo>
                  <a:pt x="189" y="154"/>
                  <a:pt x="189" y="154"/>
                  <a:pt x="189" y="154"/>
                </a:cubicBezTo>
                <a:cubicBezTo>
                  <a:pt x="188" y="155"/>
                  <a:pt x="188" y="155"/>
                  <a:pt x="188" y="155"/>
                </a:cubicBezTo>
                <a:cubicBezTo>
                  <a:pt x="188" y="155"/>
                  <a:pt x="188" y="155"/>
                  <a:pt x="190" y="157"/>
                </a:cubicBezTo>
                <a:cubicBezTo>
                  <a:pt x="191" y="155"/>
                  <a:pt x="191" y="155"/>
                  <a:pt x="191" y="155"/>
                </a:cubicBezTo>
                <a:cubicBezTo>
                  <a:pt x="189" y="155"/>
                  <a:pt x="189" y="155"/>
                  <a:pt x="189" y="155"/>
                </a:cubicBezTo>
                <a:cubicBezTo>
                  <a:pt x="189" y="155"/>
                  <a:pt x="189" y="155"/>
                  <a:pt x="189" y="155"/>
                </a:cubicBezTo>
                <a:cubicBezTo>
                  <a:pt x="189" y="155"/>
                  <a:pt x="189" y="156"/>
                  <a:pt x="188" y="156"/>
                </a:cubicBezTo>
                <a:cubicBezTo>
                  <a:pt x="188" y="157"/>
                  <a:pt x="188" y="157"/>
                  <a:pt x="188" y="157"/>
                </a:cubicBezTo>
                <a:cubicBezTo>
                  <a:pt x="188" y="157"/>
                  <a:pt x="188" y="157"/>
                  <a:pt x="188" y="157"/>
                </a:cubicBezTo>
                <a:cubicBezTo>
                  <a:pt x="188" y="157"/>
                  <a:pt x="188" y="157"/>
                  <a:pt x="188" y="157"/>
                </a:cubicBezTo>
                <a:cubicBezTo>
                  <a:pt x="188" y="157"/>
                  <a:pt x="188" y="157"/>
                  <a:pt x="188" y="157"/>
                </a:cubicBezTo>
                <a:cubicBezTo>
                  <a:pt x="188" y="157"/>
                  <a:pt x="188" y="157"/>
                  <a:pt x="188" y="157"/>
                </a:cubicBezTo>
                <a:cubicBezTo>
                  <a:pt x="188" y="157"/>
                  <a:pt x="188" y="157"/>
                  <a:pt x="188" y="157"/>
                </a:cubicBezTo>
                <a:cubicBezTo>
                  <a:pt x="188" y="157"/>
                  <a:pt x="188" y="157"/>
                  <a:pt x="188" y="157"/>
                </a:cubicBezTo>
                <a:cubicBezTo>
                  <a:pt x="187" y="157"/>
                  <a:pt x="187" y="157"/>
                  <a:pt x="187" y="157"/>
                </a:cubicBezTo>
                <a:cubicBezTo>
                  <a:pt x="187" y="157"/>
                  <a:pt x="187" y="157"/>
                  <a:pt x="187" y="157"/>
                </a:cubicBezTo>
                <a:cubicBezTo>
                  <a:pt x="186" y="158"/>
                  <a:pt x="186" y="159"/>
                  <a:pt x="185" y="160"/>
                </a:cubicBezTo>
                <a:cubicBezTo>
                  <a:pt x="185" y="161"/>
                  <a:pt x="185" y="162"/>
                  <a:pt x="185" y="164"/>
                </a:cubicBezTo>
                <a:cubicBezTo>
                  <a:pt x="185" y="164"/>
                  <a:pt x="185" y="164"/>
                  <a:pt x="185" y="165"/>
                </a:cubicBezTo>
                <a:cubicBezTo>
                  <a:pt x="184" y="166"/>
                  <a:pt x="183" y="167"/>
                  <a:pt x="182" y="168"/>
                </a:cubicBezTo>
                <a:cubicBezTo>
                  <a:pt x="181" y="168"/>
                  <a:pt x="181" y="168"/>
                  <a:pt x="181" y="169"/>
                </a:cubicBezTo>
                <a:cubicBezTo>
                  <a:pt x="180" y="169"/>
                  <a:pt x="180" y="169"/>
                  <a:pt x="180" y="169"/>
                </a:cubicBezTo>
                <a:cubicBezTo>
                  <a:pt x="177" y="172"/>
                  <a:pt x="177" y="172"/>
                  <a:pt x="177" y="172"/>
                </a:cubicBezTo>
                <a:cubicBezTo>
                  <a:pt x="181" y="172"/>
                  <a:pt x="181" y="172"/>
                  <a:pt x="181" y="172"/>
                </a:cubicBezTo>
                <a:cubicBezTo>
                  <a:pt x="181" y="172"/>
                  <a:pt x="181" y="172"/>
                  <a:pt x="182" y="172"/>
                </a:cubicBezTo>
                <a:cubicBezTo>
                  <a:pt x="182" y="172"/>
                  <a:pt x="183" y="172"/>
                  <a:pt x="185" y="172"/>
                </a:cubicBezTo>
                <a:cubicBezTo>
                  <a:pt x="185" y="170"/>
                  <a:pt x="185" y="170"/>
                  <a:pt x="185" y="170"/>
                </a:cubicBezTo>
                <a:cubicBezTo>
                  <a:pt x="184" y="171"/>
                  <a:pt x="184" y="171"/>
                  <a:pt x="184" y="171"/>
                </a:cubicBezTo>
                <a:cubicBezTo>
                  <a:pt x="184" y="171"/>
                  <a:pt x="184" y="171"/>
                  <a:pt x="187" y="175"/>
                </a:cubicBezTo>
                <a:cubicBezTo>
                  <a:pt x="188" y="174"/>
                  <a:pt x="188" y="174"/>
                  <a:pt x="188" y="174"/>
                </a:cubicBezTo>
                <a:cubicBezTo>
                  <a:pt x="187" y="173"/>
                  <a:pt x="187" y="173"/>
                  <a:pt x="187" y="173"/>
                </a:cubicBezTo>
                <a:cubicBezTo>
                  <a:pt x="187" y="173"/>
                  <a:pt x="187" y="173"/>
                  <a:pt x="183" y="176"/>
                </a:cubicBezTo>
                <a:cubicBezTo>
                  <a:pt x="179" y="179"/>
                  <a:pt x="179" y="179"/>
                  <a:pt x="179" y="179"/>
                </a:cubicBezTo>
                <a:cubicBezTo>
                  <a:pt x="184" y="179"/>
                  <a:pt x="184" y="179"/>
                  <a:pt x="184" y="179"/>
                </a:cubicBezTo>
                <a:cubicBezTo>
                  <a:pt x="184" y="179"/>
                  <a:pt x="184" y="179"/>
                  <a:pt x="191" y="179"/>
                </a:cubicBezTo>
                <a:cubicBezTo>
                  <a:pt x="191" y="177"/>
                  <a:pt x="191" y="177"/>
                  <a:pt x="191" y="177"/>
                </a:cubicBezTo>
                <a:cubicBezTo>
                  <a:pt x="189" y="177"/>
                  <a:pt x="189" y="177"/>
                  <a:pt x="189" y="177"/>
                </a:cubicBezTo>
                <a:cubicBezTo>
                  <a:pt x="189" y="177"/>
                  <a:pt x="189" y="177"/>
                  <a:pt x="188" y="182"/>
                </a:cubicBezTo>
                <a:cubicBezTo>
                  <a:pt x="186" y="189"/>
                  <a:pt x="186" y="189"/>
                  <a:pt x="186" y="189"/>
                </a:cubicBezTo>
                <a:cubicBezTo>
                  <a:pt x="191" y="183"/>
                  <a:pt x="191" y="183"/>
                  <a:pt x="191" y="183"/>
                </a:cubicBezTo>
                <a:cubicBezTo>
                  <a:pt x="191" y="183"/>
                  <a:pt x="191" y="183"/>
                  <a:pt x="195" y="178"/>
                </a:cubicBezTo>
                <a:cubicBezTo>
                  <a:pt x="195" y="178"/>
                  <a:pt x="195" y="178"/>
                  <a:pt x="195" y="178"/>
                </a:cubicBezTo>
                <a:cubicBezTo>
                  <a:pt x="195" y="177"/>
                  <a:pt x="195" y="177"/>
                  <a:pt x="195" y="177"/>
                </a:cubicBezTo>
                <a:cubicBezTo>
                  <a:pt x="195" y="177"/>
                  <a:pt x="195" y="177"/>
                  <a:pt x="195" y="170"/>
                </a:cubicBezTo>
                <a:cubicBezTo>
                  <a:pt x="195" y="169"/>
                  <a:pt x="195" y="169"/>
                  <a:pt x="195" y="169"/>
                </a:cubicBezTo>
                <a:cubicBezTo>
                  <a:pt x="196" y="169"/>
                  <a:pt x="196" y="168"/>
                  <a:pt x="197" y="168"/>
                </a:cubicBezTo>
                <a:cubicBezTo>
                  <a:pt x="198" y="168"/>
                  <a:pt x="198" y="168"/>
                  <a:pt x="198" y="168"/>
                </a:cubicBezTo>
                <a:cubicBezTo>
                  <a:pt x="198" y="168"/>
                  <a:pt x="198" y="168"/>
                  <a:pt x="198" y="168"/>
                </a:cubicBezTo>
                <a:cubicBezTo>
                  <a:pt x="198" y="168"/>
                  <a:pt x="198" y="168"/>
                  <a:pt x="198" y="168"/>
                </a:cubicBezTo>
                <a:cubicBezTo>
                  <a:pt x="200" y="167"/>
                  <a:pt x="200" y="167"/>
                  <a:pt x="200" y="167"/>
                </a:cubicBezTo>
                <a:cubicBezTo>
                  <a:pt x="199" y="165"/>
                  <a:pt x="199" y="165"/>
                  <a:pt x="199" y="165"/>
                </a:cubicBezTo>
                <a:cubicBezTo>
                  <a:pt x="199" y="165"/>
                  <a:pt x="199" y="165"/>
                  <a:pt x="199" y="165"/>
                </a:cubicBezTo>
                <a:cubicBezTo>
                  <a:pt x="199" y="165"/>
                  <a:pt x="198" y="164"/>
                  <a:pt x="198" y="163"/>
                </a:cubicBezTo>
                <a:cubicBezTo>
                  <a:pt x="197" y="163"/>
                  <a:pt x="197" y="162"/>
                  <a:pt x="197" y="161"/>
                </a:cubicBezTo>
                <a:cubicBezTo>
                  <a:pt x="197" y="160"/>
                  <a:pt x="197" y="160"/>
                  <a:pt x="197" y="160"/>
                </a:cubicBezTo>
                <a:cubicBezTo>
                  <a:pt x="197" y="160"/>
                  <a:pt x="198" y="160"/>
                  <a:pt x="198" y="160"/>
                </a:cubicBezTo>
                <a:cubicBezTo>
                  <a:pt x="198" y="159"/>
                  <a:pt x="198" y="159"/>
                  <a:pt x="198" y="159"/>
                </a:cubicBezTo>
                <a:cubicBezTo>
                  <a:pt x="199" y="159"/>
                  <a:pt x="199" y="159"/>
                  <a:pt x="199" y="159"/>
                </a:cubicBezTo>
                <a:cubicBezTo>
                  <a:pt x="198" y="159"/>
                  <a:pt x="198" y="159"/>
                  <a:pt x="198" y="159"/>
                </a:cubicBezTo>
                <a:cubicBezTo>
                  <a:pt x="198" y="159"/>
                  <a:pt x="198" y="159"/>
                  <a:pt x="198" y="159"/>
                </a:cubicBezTo>
                <a:cubicBezTo>
                  <a:pt x="199" y="159"/>
                  <a:pt x="199" y="159"/>
                  <a:pt x="199" y="159"/>
                </a:cubicBezTo>
                <a:cubicBezTo>
                  <a:pt x="198" y="159"/>
                  <a:pt x="198" y="159"/>
                  <a:pt x="198" y="159"/>
                </a:cubicBezTo>
                <a:cubicBezTo>
                  <a:pt x="198" y="159"/>
                  <a:pt x="198" y="159"/>
                  <a:pt x="198" y="159"/>
                </a:cubicBezTo>
                <a:cubicBezTo>
                  <a:pt x="198" y="159"/>
                  <a:pt x="198" y="159"/>
                  <a:pt x="198" y="159"/>
                </a:cubicBezTo>
                <a:cubicBezTo>
                  <a:pt x="198" y="159"/>
                  <a:pt x="198" y="159"/>
                  <a:pt x="198" y="159"/>
                </a:cubicBezTo>
                <a:cubicBezTo>
                  <a:pt x="198" y="159"/>
                  <a:pt x="198" y="159"/>
                  <a:pt x="198" y="159"/>
                </a:cubicBezTo>
                <a:cubicBezTo>
                  <a:pt x="198" y="159"/>
                  <a:pt x="198" y="159"/>
                  <a:pt x="198" y="159"/>
                </a:cubicBezTo>
                <a:cubicBezTo>
                  <a:pt x="198" y="159"/>
                  <a:pt x="198" y="159"/>
                  <a:pt x="198" y="159"/>
                </a:cubicBezTo>
                <a:cubicBezTo>
                  <a:pt x="198" y="159"/>
                  <a:pt x="199" y="159"/>
                  <a:pt x="200" y="160"/>
                </a:cubicBezTo>
                <a:cubicBezTo>
                  <a:pt x="200" y="160"/>
                  <a:pt x="200" y="160"/>
                  <a:pt x="200" y="160"/>
                </a:cubicBezTo>
                <a:cubicBezTo>
                  <a:pt x="200" y="161"/>
                  <a:pt x="200" y="161"/>
                  <a:pt x="200" y="161"/>
                </a:cubicBezTo>
                <a:cubicBezTo>
                  <a:pt x="200" y="161"/>
                  <a:pt x="200" y="161"/>
                  <a:pt x="200" y="161"/>
                </a:cubicBezTo>
                <a:cubicBezTo>
                  <a:pt x="201" y="159"/>
                  <a:pt x="201" y="159"/>
                  <a:pt x="201" y="159"/>
                </a:cubicBezTo>
                <a:cubicBezTo>
                  <a:pt x="200" y="159"/>
                  <a:pt x="200" y="159"/>
                  <a:pt x="200" y="159"/>
                </a:cubicBezTo>
                <a:cubicBezTo>
                  <a:pt x="200" y="160"/>
                  <a:pt x="200" y="160"/>
                  <a:pt x="200" y="169"/>
                </a:cubicBezTo>
                <a:cubicBezTo>
                  <a:pt x="200" y="170"/>
                  <a:pt x="200" y="170"/>
                  <a:pt x="200" y="170"/>
                </a:cubicBezTo>
                <a:cubicBezTo>
                  <a:pt x="200" y="170"/>
                  <a:pt x="200" y="170"/>
                  <a:pt x="200" y="170"/>
                </a:cubicBezTo>
                <a:cubicBezTo>
                  <a:pt x="201" y="170"/>
                  <a:pt x="201" y="171"/>
                  <a:pt x="201" y="172"/>
                </a:cubicBezTo>
                <a:cubicBezTo>
                  <a:pt x="201" y="174"/>
                  <a:pt x="201" y="175"/>
                  <a:pt x="201" y="176"/>
                </a:cubicBezTo>
                <a:cubicBezTo>
                  <a:pt x="203" y="176"/>
                  <a:pt x="203" y="176"/>
                  <a:pt x="203" y="176"/>
                </a:cubicBezTo>
                <a:cubicBezTo>
                  <a:pt x="203" y="174"/>
                  <a:pt x="203" y="174"/>
                  <a:pt x="203" y="174"/>
                </a:cubicBezTo>
                <a:cubicBezTo>
                  <a:pt x="203" y="174"/>
                  <a:pt x="203" y="174"/>
                  <a:pt x="199" y="174"/>
                </a:cubicBezTo>
                <a:cubicBezTo>
                  <a:pt x="198" y="174"/>
                  <a:pt x="198" y="174"/>
                  <a:pt x="198" y="174"/>
                </a:cubicBezTo>
                <a:cubicBezTo>
                  <a:pt x="198" y="175"/>
                  <a:pt x="198" y="175"/>
                  <a:pt x="198" y="175"/>
                </a:cubicBezTo>
                <a:cubicBezTo>
                  <a:pt x="198" y="175"/>
                  <a:pt x="198" y="175"/>
                  <a:pt x="194" y="180"/>
                </a:cubicBezTo>
                <a:cubicBezTo>
                  <a:pt x="191" y="183"/>
                  <a:pt x="191" y="183"/>
                  <a:pt x="191" y="183"/>
                </a:cubicBezTo>
                <a:cubicBezTo>
                  <a:pt x="195" y="183"/>
                  <a:pt x="195" y="183"/>
                  <a:pt x="195" y="183"/>
                </a:cubicBezTo>
                <a:cubicBezTo>
                  <a:pt x="195" y="183"/>
                  <a:pt x="195" y="183"/>
                  <a:pt x="202" y="181"/>
                </a:cubicBezTo>
                <a:cubicBezTo>
                  <a:pt x="201" y="180"/>
                  <a:pt x="201" y="180"/>
                  <a:pt x="201" y="180"/>
                </a:cubicBezTo>
                <a:cubicBezTo>
                  <a:pt x="201" y="181"/>
                  <a:pt x="201" y="181"/>
                  <a:pt x="201" y="181"/>
                </a:cubicBezTo>
                <a:cubicBezTo>
                  <a:pt x="201" y="181"/>
                  <a:pt x="201" y="181"/>
                  <a:pt x="205" y="182"/>
                </a:cubicBezTo>
                <a:cubicBezTo>
                  <a:pt x="209" y="184"/>
                  <a:pt x="209" y="184"/>
                  <a:pt x="209" y="184"/>
                </a:cubicBezTo>
                <a:cubicBezTo>
                  <a:pt x="207" y="180"/>
                  <a:pt x="207" y="180"/>
                  <a:pt x="207" y="180"/>
                </a:cubicBezTo>
                <a:cubicBezTo>
                  <a:pt x="207" y="180"/>
                  <a:pt x="207" y="180"/>
                  <a:pt x="206" y="178"/>
                </a:cubicBezTo>
                <a:cubicBezTo>
                  <a:pt x="204" y="178"/>
                  <a:pt x="204" y="178"/>
                  <a:pt x="204" y="178"/>
                </a:cubicBezTo>
                <a:cubicBezTo>
                  <a:pt x="206" y="179"/>
                  <a:pt x="206" y="179"/>
                  <a:pt x="206" y="179"/>
                </a:cubicBezTo>
                <a:cubicBezTo>
                  <a:pt x="206" y="179"/>
                  <a:pt x="206" y="179"/>
                  <a:pt x="207" y="172"/>
                </a:cubicBezTo>
                <a:cubicBezTo>
                  <a:pt x="207" y="172"/>
                  <a:pt x="207" y="172"/>
                  <a:pt x="207" y="172"/>
                </a:cubicBezTo>
                <a:cubicBezTo>
                  <a:pt x="207" y="171"/>
                  <a:pt x="207" y="171"/>
                  <a:pt x="207" y="171"/>
                </a:cubicBezTo>
                <a:cubicBezTo>
                  <a:pt x="207" y="171"/>
                  <a:pt x="207" y="171"/>
                  <a:pt x="204" y="163"/>
                </a:cubicBezTo>
                <a:cubicBezTo>
                  <a:pt x="203" y="164"/>
                  <a:pt x="203" y="164"/>
                  <a:pt x="203" y="164"/>
                </a:cubicBezTo>
                <a:cubicBezTo>
                  <a:pt x="204" y="164"/>
                  <a:pt x="204" y="164"/>
                  <a:pt x="204" y="164"/>
                </a:cubicBezTo>
                <a:cubicBezTo>
                  <a:pt x="204" y="164"/>
                  <a:pt x="204" y="162"/>
                  <a:pt x="204" y="160"/>
                </a:cubicBezTo>
                <a:cubicBezTo>
                  <a:pt x="204" y="159"/>
                  <a:pt x="204" y="156"/>
                  <a:pt x="203" y="155"/>
                </a:cubicBezTo>
                <a:cubicBezTo>
                  <a:pt x="203" y="155"/>
                  <a:pt x="203" y="155"/>
                  <a:pt x="203" y="155"/>
                </a:cubicBezTo>
                <a:cubicBezTo>
                  <a:pt x="203" y="154"/>
                  <a:pt x="203" y="154"/>
                  <a:pt x="203" y="154"/>
                </a:cubicBezTo>
                <a:cubicBezTo>
                  <a:pt x="202" y="154"/>
                  <a:pt x="201" y="154"/>
                  <a:pt x="201" y="154"/>
                </a:cubicBezTo>
                <a:cubicBezTo>
                  <a:pt x="200" y="153"/>
                  <a:pt x="199" y="153"/>
                  <a:pt x="199" y="153"/>
                </a:cubicBezTo>
                <a:cubicBezTo>
                  <a:pt x="196" y="153"/>
                  <a:pt x="193" y="154"/>
                  <a:pt x="193" y="154"/>
                </a:cubicBezTo>
                <a:cubicBezTo>
                  <a:pt x="193" y="155"/>
                  <a:pt x="193" y="155"/>
                  <a:pt x="193" y="155"/>
                </a:cubicBezTo>
                <a:cubicBezTo>
                  <a:pt x="195" y="155"/>
                  <a:pt x="195" y="155"/>
                  <a:pt x="195" y="155"/>
                </a:cubicBezTo>
                <a:cubicBezTo>
                  <a:pt x="195" y="155"/>
                  <a:pt x="195" y="155"/>
                  <a:pt x="195" y="153"/>
                </a:cubicBezTo>
                <a:cubicBezTo>
                  <a:pt x="193" y="153"/>
                  <a:pt x="193" y="153"/>
                  <a:pt x="193" y="153"/>
                </a:cubicBezTo>
                <a:cubicBezTo>
                  <a:pt x="194" y="154"/>
                  <a:pt x="194" y="154"/>
                  <a:pt x="194" y="154"/>
                </a:cubicBezTo>
                <a:cubicBezTo>
                  <a:pt x="194" y="154"/>
                  <a:pt x="199" y="153"/>
                  <a:pt x="203" y="151"/>
                </a:cubicBezTo>
                <a:cubicBezTo>
                  <a:pt x="204" y="151"/>
                  <a:pt x="204" y="151"/>
                  <a:pt x="204" y="151"/>
                </a:cubicBezTo>
                <a:cubicBezTo>
                  <a:pt x="204" y="151"/>
                  <a:pt x="204" y="151"/>
                  <a:pt x="204" y="151"/>
                </a:cubicBezTo>
                <a:cubicBezTo>
                  <a:pt x="208" y="149"/>
                  <a:pt x="215" y="143"/>
                  <a:pt x="215" y="143"/>
                </a:cubicBezTo>
                <a:cubicBezTo>
                  <a:pt x="214" y="142"/>
                  <a:pt x="214" y="142"/>
                  <a:pt x="214" y="142"/>
                </a:cubicBezTo>
                <a:cubicBezTo>
                  <a:pt x="213" y="143"/>
                  <a:pt x="213" y="143"/>
                  <a:pt x="213" y="143"/>
                </a:cubicBezTo>
                <a:cubicBezTo>
                  <a:pt x="213" y="143"/>
                  <a:pt x="217" y="144"/>
                  <a:pt x="220" y="146"/>
                </a:cubicBezTo>
                <a:cubicBezTo>
                  <a:pt x="222" y="146"/>
                  <a:pt x="224" y="147"/>
                  <a:pt x="226" y="147"/>
                </a:cubicBezTo>
                <a:cubicBezTo>
                  <a:pt x="227" y="148"/>
                  <a:pt x="229" y="148"/>
                  <a:pt x="229" y="149"/>
                </a:cubicBezTo>
                <a:cubicBezTo>
                  <a:pt x="230" y="149"/>
                  <a:pt x="230" y="149"/>
                  <a:pt x="230" y="149"/>
                </a:cubicBezTo>
                <a:cubicBezTo>
                  <a:pt x="230" y="150"/>
                  <a:pt x="230" y="150"/>
                  <a:pt x="230" y="150"/>
                </a:cubicBezTo>
                <a:cubicBezTo>
                  <a:pt x="229" y="150"/>
                  <a:pt x="229" y="150"/>
                  <a:pt x="229" y="150"/>
                </a:cubicBezTo>
                <a:cubicBezTo>
                  <a:pt x="228" y="150"/>
                  <a:pt x="228" y="150"/>
                  <a:pt x="228" y="150"/>
                </a:cubicBezTo>
                <a:cubicBezTo>
                  <a:pt x="227" y="150"/>
                  <a:pt x="227" y="150"/>
                  <a:pt x="227" y="150"/>
                </a:cubicBezTo>
                <a:cubicBezTo>
                  <a:pt x="227" y="151"/>
                  <a:pt x="227" y="152"/>
                  <a:pt x="226" y="153"/>
                </a:cubicBezTo>
                <a:cubicBezTo>
                  <a:pt x="226" y="155"/>
                  <a:pt x="226" y="158"/>
                  <a:pt x="226" y="158"/>
                </a:cubicBezTo>
                <a:cubicBezTo>
                  <a:pt x="226" y="158"/>
                  <a:pt x="226" y="158"/>
                  <a:pt x="226" y="158"/>
                </a:cubicBezTo>
                <a:cubicBezTo>
                  <a:pt x="226" y="158"/>
                  <a:pt x="226" y="158"/>
                  <a:pt x="226" y="158"/>
                </a:cubicBezTo>
                <a:cubicBezTo>
                  <a:pt x="226" y="158"/>
                  <a:pt x="226" y="158"/>
                  <a:pt x="228" y="171"/>
                </a:cubicBezTo>
                <a:cubicBezTo>
                  <a:pt x="230" y="170"/>
                  <a:pt x="230" y="170"/>
                  <a:pt x="230" y="170"/>
                </a:cubicBezTo>
                <a:cubicBezTo>
                  <a:pt x="228" y="170"/>
                  <a:pt x="228" y="170"/>
                  <a:pt x="228" y="170"/>
                </a:cubicBezTo>
                <a:cubicBezTo>
                  <a:pt x="228" y="171"/>
                  <a:pt x="229" y="171"/>
                  <a:pt x="229" y="172"/>
                </a:cubicBezTo>
                <a:cubicBezTo>
                  <a:pt x="229" y="173"/>
                  <a:pt x="229" y="174"/>
                  <a:pt x="229" y="175"/>
                </a:cubicBezTo>
                <a:cubicBezTo>
                  <a:pt x="230" y="176"/>
                  <a:pt x="230" y="177"/>
                  <a:pt x="230" y="177"/>
                </a:cubicBezTo>
                <a:cubicBezTo>
                  <a:pt x="230" y="179"/>
                  <a:pt x="230" y="179"/>
                  <a:pt x="230" y="179"/>
                </a:cubicBezTo>
                <a:cubicBezTo>
                  <a:pt x="231" y="179"/>
                  <a:pt x="231" y="179"/>
                  <a:pt x="231" y="179"/>
                </a:cubicBezTo>
                <a:lnTo>
                  <a:pt x="231" y="177"/>
                </a:lnTo>
                <a:close/>
                <a:moveTo>
                  <a:pt x="16" y="201"/>
                </a:moveTo>
                <a:cubicBezTo>
                  <a:pt x="17" y="200"/>
                  <a:pt x="17" y="200"/>
                  <a:pt x="17" y="200"/>
                </a:cubicBezTo>
                <a:cubicBezTo>
                  <a:pt x="15" y="198"/>
                  <a:pt x="15" y="198"/>
                  <a:pt x="15" y="198"/>
                </a:cubicBezTo>
                <a:cubicBezTo>
                  <a:pt x="12" y="195"/>
                  <a:pt x="12" y="195"/>
                  <a:pt x="12" y="195"/>
                </a:cubicBezTo>
                <a:cubicBezTo>
                  <a:pt x="12" y="199"/>
                  <a:pt x="12" y="199"/>
                  <a:pt x="12" y="199"/>
                </a:cubicBezTo>
                <a:cubicBezTo>
                  <a:pt x="12" y="203"/>
                  <a:pt x="12" y="203"/>
                  <a:pt x="12" y="203"/>
                </a:cubicBezTo>
                <a:cubicBezTo>
                  <a:pt x="12" y="203"/>
                  <a:pt x="12" y="203"/>
                  <a:pt x="12" y="203"/>
                </a:cubicBezTo>
                <a:cubicBezTo>
                  <a:pt x="12" y="203"/>
                  <a:pt x="12" y="203"/>
                  <a:pt x="12" y="203"/>
                </a:cubicBezTo>
                <a:cubicBezTo>
                  <a:pt x="14" y="206"/>
                  <a:pt x="14" y="206"/>
                  <a:pt x="14" y="206"/>
                </a:cubicBezTo>
                <a:cubicBezTo>
                  <a:pt x="15" y="205"/>
                  <a:pt x="15" y="205"/>
                  <a:pt x="15" y="205"/>
                </a:cubicBezTo>
                <a:cubicBezTo>
                  <a:pt x="13" y="206"/>
                  <a:pt x="13" y="206"/>
                  <a:pt x="13" y="206"/>
                </a:cubicBezTo>
                <a:cubicBezTo>
                  <a:pt x="15" y="211"/>
                  <a:pt x="15" y="211"/>
                  <a:pt x="15" y="211"/>
                </a:cubicBezTo>
                <a:cubicBezTo>
                  <a:pt x="16" y="217"/>
                  <a:pt x="16" y="217"/>
                  <a:pt x="16" y="217"/>
                </a:cubicBezTo>
                <a:cubicBezTo>
                  <a:pt x="18" y="211"/>
                  <a:pt x="18" y="211"/>
                  <a:pt x="18" y="211"/>
                </a:cubicBezTo>
                <a:cubicBezTo>
                  <a:pt x="19" y="206"/>
                  <a:pt x="19" y="206"/>
                  <a:pt x="19" y="206"/>
                </a:cubicBezTo>
                <a:cubicBezTo>
                  <a:pt x="19" y="206"/>
                  <a:pt x="19" y="206"/>
                  <a:pt x="19" y="206"/>
                </a:cubicBezTo>
                <a:cubicBezTo>
                  <a:pt x="19" y="205"/>
                  <a:pt x="19" y="205"/>
                  <a:pt x="19" y="205"/>
                </a:cubicBezTo>
                <a:cubicBezTo>
                  <a:pt x="19" y="203"/>
                  <a:pt x="19" y="202"/>
                  <a:pt x="18" y="201"/>
                </a:cubicBezTo>
                <a:cubicBezTo>
                  <a:pt x="18" y="200"/>
                  <a:pt x="17" y="200"/>
                  <a:pt x="16" y="200"/>
                </a:cubicBezTo>
                <a:cubicBezTo>
                  <a:pt x="16" y="201"/>
                  <a:pt x="16" y="201"/>
                  <a:pt x="16" y="201"/>
                </a:cubicBezTo>
                <a:cubicBezTo>
                  <a:pt x="17" y="200"/>
                  <a:pt x="17" y="200"/>
                  <a:pt x="17" y="200"/>
                </a:cubicBezTo>
                <a:cubicBezTo>
                  <a:pt x="16" y="201"/>
                  <a:pt x="16" y="201"/>
                  <a:pt x="16" y="201"/>
                </a:cubicBezTo>
                <a:cubicBezTo>
                  <a:pt x="16" y="203"/>
                  <a:pt x="16" y="203"/>
                  <a:pt x="16" y="203"/>
                </a:cubicBezTo>
                <a:cubicBezTo>
                  <a:pt x="16" y="202"/>
                  <a:pt x="16" y="202"/>
                  <a:pt x="16" y="202"/>
                </a:cubicBezTo>
                <a:cubicBezTo>
                  <a:pt x="16" y="203"/>
                  <a:pt x="16" y="203"/>
                  <a:pt x="16" y="203"/>
                </a:cubicBezTo>
                <a:cubicBezTo>
                  <a:pt x="16" y="203"/>
                  <a:pt x="16" y="203"/>
                  <a:pt x="16" y="203"/>
                </a:cubicBezTo>
                <a:cubicBezTo>
                  <a:pt x="16" y="202"/>
                  <a:pt x="16" y="202"/>
                  <a:pt x="16" y="202"/>
                </a:cubicBezTo>
                <a:cubicBezTo>
                  <a:pt x="16" y="203"/>
                  <a:pt x="16" y="203"/>
                  <a:pt x="16" y="203"/>
                </a:cubicBezTo>
                <a:cubicBezTo>
                  <a:pt x="16" y="202"/>
                  <a:pt x="16" y="202"/>
                  <a:pt x="16" y="202"/>
                </a:cubicBezTo>
                <a:cubicBezTo>
                  <a:pt x="16" y="203"/>
                  <a:pt x="16" y="203"/>
                  <a:pt x="16" y="203"/>
                </a:cubicBezTo>
                <a:cubicBezTo>
                  <a:pt x="16" y="203"/>
                  <a:pt x="16" y="203"/>
                  <a:pt x="16" y="203"/>
                </a:cubicBezTo>
                <a:cubicBezTo>
                  <a:pt x="16" y="202"/>
                  <a:pt x="16" y="202"/>
                  <a:pt x="16" y="202"/>
                </a:cubicBezTo>
                <a:cubicBezTo>
                  <a:pt x="16" y="203"/>
                  <a:pt x="16" y="203"/>
                  <a:pt x="16" y="203"/>
                </a:cubicBezTo>
                <a:cubicBezTo>
                  <a:pt x="16" y="203"/>
                  <a:pt x="16" y="203"/>
                  <a:pt x="16" y="203"/>
                </a:cubicBezTo>
                <a:cubicBezTo>
                  <a:pt x="16" y="204"/>
                  <a:pt x="16" y="204"/>
                  <a:pt x="16" y="205"/>
                </a:cubicBezTo>
                <a:cubicBezTo>
                  <a:pt x="18" y="205"/>
                  <a:pt x="18" y="205"/>
                  <a:pt x="18" y="205"/>
                </a:cubicBezTo>
                <a:cubicBezTo>
                  <a:pt x="16" y="205"/>
                  <a:pt x="16" y="205"/>
                  <a:pt x="16" y="205"/>
                </a:cubicBezTo>
                <a:cubicBezTo>
                  <a:pt x="16" y="205"/>
                  <a:pt x="16" y="205"/>
                  <a:pt x="15" y="210"/>
                </a:cubicBezTo>
                <a:cubicBezTo>
                  <a:pt x="16" y="211"/>
                  <a:pt x="16" y="211"/>
                  <a:pt x="16" y="211"/>
                </a:cubicBezTo>
                <a:cubicBezTo>
                  <a:pt x="18" y="210"/>
                  <a:pt x="18" y="210"/>
                  <a:pt x="18" y="210"/>
                </a:cubicBezTo>
                <a:cubicBezTo>
                  <a:pt x="18" y="210"/>
                  <a:pt x="18" y="210"/>
                  <a:pt x="16" y="205"/>
                </a:cubicBezTo>
                <a:cubicBezTo>
                  <a:pt x="16" y="205"/>
                  <a:pt x="16" y="205"/>
                  <a:pt x="16" y="205"/>
                </a:cubicBezTo>
                <a:cubicBezTo>
                  <a:pt x="16" y="205"/>
                  <a:pt x="16" y="205"/>
                  <a:pt x="16" y="205"/>
                </a:cubicBezTo>
                <a:cubicBezTo>
                  <a:pt x="16" y="205"/>
                  <a:pt x="16" y="205"/>
                  <a:pt x="15" y="202"/>
                </a:cubicBezTo>
                <a:cubicBezTo>
                  <a:pt x="14" y="203"/>
                  <a:pt x="14" y="203"/>
                  <a:pt x="14" y="203"/>
                </a:cubicBezTo>
                <a:cubicBezTo>
                  <a:pt x="15" y="203"/>
                  <a:pt x="15" y="203"/>
                  <a:pt x="15" y="203"/>
                </a:cubicBezTo>
                <a:cubicBezTo>
                  <a:pt x="15" y="203"/>
                  <a:pt x="15" y="203"/>
                  <a:pt x="15" y="199"/>
                </a:cubicBezTo>
                <a:cubicBezTo>
                  <a:pt x="14" y="199"/>
                  <a:pt x="14" y="199"/>
                  <a:pt x="14" y="199"/>
                </a:cubicBezTo>
                <a:cubicBezTo>
                  <a:pt x="12" y="200"/>
                  <a:pt x="12" y="200"/>
                  <a:pt x="12" y="200"/>
                </a:cubicBezTo>
                <a:cubicBezTo>
                  <a:pt x="13" y="200"/>
                  <a:pt x="13" y="200"/>
                  <a:pt x="13" y="200"/>
                </a:cubicBezTo>
                <a:cubicBezTo>
                  <a:pt x="13" y="200"/>
                  <a:pt x="14" y="201"/>
                  <a:pt x="15" y="202"/>
                </a:cubicBezTo>
                <a:cubicBezTo>
                  <a:pt x="16" y="203"/>
                  <a:pt x="16" y="203"/>
                  <a:pt x="16" y="203"/>
                </a:cubicBezTo>
                <a:cubicBezTo>
                  <a:pt x="16" y="203"/>
                  <a:pt x="16" y="203"/>
                  <a:pt x="16" y="203"/>
                </a:cubicBezTo>
                <a:lnTo>
                  <a:pt x="16" y="201"/>
                </a:lnTo>
                <a:close/>
                <a:moveTo>
                  <a:pt x="362" y="226"/>
                </a:moveTo>
                <a:cubicBezTo>
                  <a:pt x="363" y="224"/>
                  <a:pt x="363" y="224"/>
                  <a:pt x="363" y="224"/>
                </a:cubicBezTo>
                <a:cubicBezTo>
                  <a:pt x="355" y="219"/>
                  <a:pt x="355" y="219"/>
                  <a:pt x="355" y="219"/>
                </a:cubicBezTo>
                <a:cubicBezTo>
                  <a:pt x="355" y="219"/>
                  <a:pt x="355" y="219"/>
                  <a:pt x="355" y="219"/>
                </a:cubicBezTo>
                <a:cubicBezTo>
                  <a:pt x="355" y="219"/>
                  <a:pt x="355" y="219"/>
                  <a:pt x="355" y="219"/>
                </a:cubicBezTo>
                <a:cubicBezTo>
                  <a:pt x="348" y="217"/>
                  <a:pt x="348" y="217"/>
                  <a:pt x="348" y="217"/>
                </a:cubicBezTo>
                <a:cubicBezTo>
                  <a:pt x="348" y="219"/>
                  <a:pt x="348" y="219"/>
                  <a:pt x="348" y="219"/>
                </a:cubicBezTo>
                <a:cubicBezTo>
                  <a:pt x="349" y="218"/>
                  <a:pt x="349" y="218"/>
                  <a:pt x="349" y="218"/>
                </a:cubicBezTo>
                <a:cubicBezTo>
                  <a:pt x="343" y="211"/>
                  <a:pt x="343" y="211"/>
                  <a:pt x="343" y="211"/>
                </a:cubicBezTo>
                <a:cubicBezTo>
                  <a:pt x="342" y="209"/>
                  <a:pt x="342" y="209"/>
                  <a:pt x="342" y="209"/>
                </a:cubicBezTo>
                <a:cubicBezTo>
                  <a:pt x="341" y="211"/>
                  <a:pt x="341" y="211"/>
                  <a:pt x="341" y="211"/>
                </a:cubicBezTo>
                <a:cubicBezTo>
                  <a:pt x="337" y="218"/>
                  <a:pt x="337" y="218"/>
                  <a:pt x="337" y="218"/>
                </a:cubicBezTo>
                <a:cubicBezTo>
                  <a:pt x="336" y="219"/>
                  <a:pt x="336" y="219"/>
                  <a:pt x="336" y="219"/>
                </a:cubicBezTo>
                <a:cubicBezTo>
                  <a:pt x="337" y="220"/>
                  <a:pt x="337" y="220"/>
                  <a:pt x="337" y="220"/>
                </a:cubicBezTo>
                <a:cubicBezTo>
                  <a:pt x="337" y="220"/>
                  <a:pt x="337" y="220"/>
                  <a:pt x="337" y="220"/>
                </a:cubicBezTo>
                <a:cubicBezTo>
                  <a:pt x="338" y="221"/>
                  <a:pt x="338" y="221"/>
                  <a:pt x="338" y="221"/>
                </a:cubicBezTo>
                <a:cubicBezTo>
                  <a:pt x="338" y="221"/>
                  <a:pt x="338" y="221"/>
                  <a:pt x="338" y="221"/>
                </a:cubicBezTo>
                <a:cubicBezTo>
                  <a:pt x="338" y="222"/>
                  <a:pt x="338" y="222"/>
                  <a:pt x="338" y="222"/>
                </a:cubicBezTo>
                <a:cubicBezTo>
                  <a:pt x="338" y="222"/>
                  <a:pt x="338" y="222"/>
                  <a:pt x="338" y="222"/>
                </a:cubicBezTo>
                <a:cubicBezTo>
                  <a:pt x="338" y="223"/>
                  <a:pt x="338" y="223"/>
                  <a:pt x="338" y="223"/>
                </a:cubicBezTo>
                <a:cubicBezTo>
                  <a:pt x="338" y="224"/>
                  <a:pt x="338" y="226"/>
                  <a:pt x="337" y="227"/>
                </a:cubicBezTo>
                <a:cubicBezTo>
                  <a:pt x="337" y="228"/>
                  <a:pt x="337" y="228"/>
                  <a:pt x="337" y="228"/>
                </a:cubicBezTo>
                <a:cubicBezTo>
                  <a:pt x="337" y="229"/>
                  <a:pt x="337" y="229"/>
                  <a:pt x="337" y="229"/>
                </a:cubicBezTo>
                <a:cubicBezTo>
                  <a:pt x="336" y="230"/>
                  <a:pt x="336" y="230"/>
                  <a:pt x="336" y="230"/>
                </a:cubicBezTo>
                <a:cubicBezTo>
                  <a:pt x="338" y="231"/>
                  <a:pt x="338" y="231"/>
                  <a:pt x="338" y="231"/>
                </a:cubicBezTo>
                <a:cubicBezTo>
                  <a:pt x="358" y="239"/>
                  <a:pt x="358" y="239"/>
                  <a:pt x="358" y="239"/>
                </a:cubicBezTo>
                <a:cubicBezTo>
                  <a:pt x="359" y="239"/>
                  <a:pt x="359" y="239"/>
                  <a:pt x="359" y="239"/>
                </a:cubicBezTo>
                <a:cubicBezTo>
                  <a:pt x="359" y="239"/>
                  <a:pt x="359" y="239"/>
                  <a:pt x="359" y="239"/>
                </a:cubicBezTo>
                <a:cubicBezTo>
                  <a:pt x="361" y="237"/>
                  <a:pt x="361" y="237"/>
                  <a:pt x="361" y="237"/>
                </a:cubicBezTo>
                <a:cubicBezTo>
                  <a:pt x="361" y="237"/>
                  <a:pt x="361" y="237"/>
                  <a:pt x="361" y="237"/>
                </a:cubicBezTo>
                <a:cubicBezTo>
                  <a:pt x="361" y="236"/>
                  <a:pt x="361" y="236"/>
                  <a:pt x="361" y="236"/>
                </a:cubicBezTo>
                <a:cubicBezTo>
                  <a:pt x="361" y="232"/>
                  <a:pt x="361" y="232"/>
                  <a:pt x="361" y="232"/>
                </a:cubicBezTo>
                <a:cubicBezTo>
                  <a:pt x="360" y="232"/>
                  <a:pt x="360" y="232"/>
                  <a:pt x="360" y="232"/>
                </a:cubicBezTo>
                <a:cubicBezTo>
                  <a:pt x="360" y="234"/>
                  <a:pt x="360" y="234"/>
                  <a:pt x="360" y="234"/>
                </a:cubicBezTo>
                <a:cubicBezTo>
                  <a:pt x="364" y="232"/>
                  <a:pt x="364" y="232"/>
                  <a:pt x="364" y="232"/>
                </a:cubicBezTo>
                <a:cubicBezTo>
                  <a:pt x="366" y="232"/>
                  <a:pt x="366" y="232"/>
                  <a:pt x="366" y="232"/>
                </a:cubicBezTo>
                <a:cubicBezTo>
                  <a:pt x="364" y="225"/>
                  <a:pt x="364" y="225"/>
                  <a:pt x="364" y="225"/>
                </a:cubicBezTo>
                <a:cubicBezTo>
                  <a:pt x="363" y="224"/>
                  <a:pt x="363" y="224"/>
                  <a:pt x="363" y="224"/>
                </a:cubicBezTo>
                <a:cubicBezTo>
                  <a:pt x="362" y="226"/>
                  <a:pt x="362" y="226"/>
                  <a:pt x="362" y="226"/>
                </a:cubicBezTo>
                <a:cubicBezTo>
                  <a:pt x="361" y="226"/>
                  <a:pt x="361" y="226"/>
                  <a:pt x="361" y="226"/>
                </a:cubicBezTo>
                <a:cubicBezTo>
                  <a:pt x="362" y="231"/>
                  <a:pt x="362" y="231"/>
                  <a:pt x="362" y="231"/>
                </a:cubicBezTo>
                <a:cubicBezTo>
                  <a:pt x="364" y="231"/>
                  <a:pt x="364" y="231"/>
                  <a:pt x="364" y="231"/>
                </a:cubicBezTo>
                <a:cubicBezTo>
                  <a:pt x="363" y="230"/>
                  <a:pt x="363" y="230"/>
                  <a:pt x="363" y="230"/>
                </a:cubicBezTo>
                <a:cubicBezTo>
                  <a:pt x="363" y="230"/>
                  <a:pt x="363" y="230"/>
                  <a:pt x="359" y="231"/>
                </a:cubicBezTo>
                <a:cubicBezTo>
                  <a:pt x="358" y="231"/>
                  <a:pt x="358" y="231"/>
                  <a:pt x="358" y="231"/>
                </a:cubicBezTo>
                <a:cubicBezTo>
                  <a:pt x="358" y="232"/>
                  <a:pt x="358" y="232"/>
                  <a:pt x="358" y="232"/>
                </a:cubicBezTo>
                <a:cubicBezTo>
                  <a:pt x="358" y="232"/>
                  <a:pt x="358" y="232"/>
                  <a:pt x="358" y="233"/>
                </a:cubicBezTo>
                <a:cubicBezTo>
                  <a:pt x="358" y="233"/>
                  <a:pt x="358" y="234"/>
                  <a:pt x="358" y="236"/>
                </a:cubicBezTo>
                <a:cubicBezTo>
                  <a:pt x="360" y="236"/>
                  <a:pt x="360" y="236"/>
                  <a:pt x="360" y="236"/>
                </a:cubicBezTo>
                <a:cubicBezTo>
                  <a:pt x="359" y="235"/>
                  <a:pt x="359" y="235"/>
                  <a:pt x="359" y="235"/>
                </a:cubicBezTo>
                <a:cubicBezTo>
                  <a:pt x="359" y="235"/>
                  <a:pt x="359" y="235"/>
                  <a:pt x="357" y="237"/>
                </a:cubicBezTo>
                <a:cubicBezTo>
                  <a:pt x="358" y="238"/>
                  <a:pt x="358" y="238"/>
                  <a:pt x="358" y="238"/>
                </a:cubicBezTo>
                <a:cubicBezTo>
                  <a:pt x="359" y="236"/>
                  <a:pt x="359" y="236"/>
                  <a:pt x="359" y="236"/>
                </a:cubicBezTo>
                <a:cubicBezTo>
                  <a:pt x="359" y="236"/>
                  <a:pt x="359" y="236"/>
                  <a:pt x="339" y="228"/>
                </a:cubicBezTo>
                <a:cubicBezTo>
                  <a:pt x="338" y="230"/>
                  <a:pt x="338" y="230"/>
                  <a:pt x="338" y="230"/>
                </a:cubicBezTo>
                <a:cubicBezTo>
                  <a:pt x="339" y="230"/>
                  <a:pt x="339" y="230"/>
                  <a:pt x="339" y="230"/>
                </a:cubicBezTo>
                <a:cubicBezTo>
                  <a:pt x="340" y="230"/>
                  <a:pt x="341" y="226"/>
                  <a:pt x="341" y="223"/>
                </a:cubicBezTo>
                <a:cubicBezTo>
                  <a:pt x="339" y="223"/>
                  <a:pt x="339" y="223"/>
                  <a:pt x="339" y="223"/>
                </a:cubicBezTo>
                <a:cubicBezTo>
                  <a:pt x="341" y="224"/>
                  <a:pt x="341" y="224"/>
                  <a:pt x="341" y="224"/>
                </a:cubicBezTo>
                <a:cubicBezTo>
                  <a:pt x="341" y="223"/>
                  <a:pt x="341" y="222"/>
                  <a:pt x="341" y="221"/>
                </a:cubicBezTo>
                <a:cubicBezTo>
                  <a:pt x="341" y="220"/>
                  <a:pt x="341" y="219"/>
                  <a:pt x="340" y="218"/>
                </a:cubicBezTo>
                <a:cubicBezTo>
                  <a:pt x="339" y="218"/>
                  <a:pt x="339" y="218"/>
                  <a:pt x="339" y="217"/>
                </a:cubicBezTo>
                <a:cubicBezTo>
                  <a:pt x="338" y="219"/>
                  <a:pt x="338" y="219"/>
                  <a:pt x="338" y="219"/>
                </a:cubicBezTo>
                <a:cubicBezTo>
                  <a:pt x="339" y="220"/>
                  <a:pt x="339" y="220"/>
                  <a:pt x="339" y="220"/>
                </a:cubicBezTo>
                <a:cubicBezTo>
                  <a:pt x="339" y="220"/>
                  <a:pt x="339" y="220"/>
                  <a:pt x="343" y="213"/>
                </a:cubicBezTo>
                <a:cubicBezTo>
                  <a:pt x="342" y="212"/>
                  <a:pt x="342" y="212"/>
                  <a:pt x="342" y="212"/>
                </a:cubicBezTo>
                <a:cubicBezTo>
                  <a:pt x="341" y="213"/>
                  <a:pt x="341" y="213"/>
                  <a:pt x="341" y="213"/>
                </a:cubicBezTo>
                <a:cubicBezTo>
                  <a:pt x="341" y="213"/>
                  <a:pt x="341" y="213"/>
                  <a:pt x="342" y="214"/>
                </a:cubicBezTo>
                <a:cubicBezTo>
                  <a:pt x="342" y="215"/>
                  <a:pt x="344" y="216"/>
                  <a:pt x="346" y="220"/>
                </a:cubicBezTo>
                <a:cubicBezTo>
                  <a:pt x="347" y="220"/>
                  <a:pt x="347" y="220"/>
                  <a:pt x="347" y="220"/>
                </a:cubicBezTo>
                <a:cubicBezTo>
                  <a:pt x="347" y="220"/>
                  <a:pt x="347" y="220"/>
                  <a:pt x="347" y="220"/>
                </a:cubicBezTo>
                <a:cubicBezTo>
                  <a:pt x="347" y="220"/>
                  <a:pt x="347" y="220"/>
                  <a:pt x="348" y="220"/>
                </a:cubicBezTo>
                <a:cubicBezTo>
                  <a:pt x="349" y="221"/>
                  <a:pt x="351" y="221"/>
                  <a:pt x="354" y="222"/>
                </a:cubicBezTo>
                <a:cubicBezTo>
                  <a:pt x="354" y="220"/>
                  <a:pt x="354" y="220"/>
                  <a:pt x="354" y="220"/>
                </a:cubicBezTo>
                <a:cubicBezTo>
                  <a:pt x="353" y="221"/>
                  <a:pt x="353" y="221"/>
                  <a:pt x="353" y="221"/>
                </a:cubicBezTo>
                <a:cubicBezTo>
                  <a:pt x="353" y="221"/>
                  <a:pt x="353" y="221"/>
                  <a:pt x="362" y="227"/>
                </a:cubicBezTo>
                <a:cubicBezTo>
                  <a:pt x="362" y="226"/>
                  <a:pt x="362" y="226"/>
                  <a:pt x="362" y="226"/>
                </a:cubicBezTo>
                <a:cubicBezTo>
                  <a:pt x="361" y="226"/>
                  <a:pt x="361" y="226"/>
                  <a:pt x="361" y="226"/>
                </a:cubicBezTo>
                <a:lnTo>
                  <a:pt x="362" y="226"/>
                </a:lnTo>
                <a:close/>
                <a:moveTo>
                  <a:pt x="237" y="182"/>
                </a:moveTo>
                <a:cubicBezTo>
                  <a:pt x="235" y="183"/>
                  <a:pt x="235" y="183"/>
                  <a:pt x="235" y="183"/>
                </a:cubicBezTo>
                <a:cubicBezTo>
                  <a:pt x="236" y="184"/>
                  <a:pt x="236" y="185"/>
                  <a:pt x="237" y="186"/>
                </a:cubicBezTo>
                <a:cubicBezTo>
                  <a:pt x="238" y="187"/>
                  <a:pt x="238" y="188"/>
                  <a:pt x="240" y="188"/>
                </a:cubicBezTo>
                <a:cubicBezTo>
                  <a:pt x="240" y="188"/>
                  <a:pt x="241" y="188"/>
                  <a:pt x="241" y="187"/>
                </a:cubicBezTo>
                <a:cubicBezTo>
                  <a:pt x="242" y="187"/>
                  <a:pt x="242" y="186"/>
                  <a:pt x="242" y="185"/>
                </a:cubicBezTo>
                <a:cubicBezTo>
                  <a:pt x="242" y="184"/>
                  <a:pt x="241" y="183"/>
                  <a:pt x="241" y="182"/>
                </a:cubicBezTo>
                <a:cubicBezTo>
                  <a:pt x="239" y="182"/>
                  <a:pt x="239" y="182"/>
                  <a:pt x="239" y="182"/>
                </a:cubicBezTo>
                <a:cubicBezTo>
                  <a:pt x="241" y="182"/>
                  <a:pt x="241" y="182"/>
                  <a:pt x="241" y="182"/>
                </a:cubicBezTo>
                <a:cubicBezTo>
                  <a:pt x="241" y="182"/>
                  <a:pt x="241" y="181"/>
                  <a:pt x="241" y="180"/>
                </a:cubicBezTo>
                <a:cubicBezTo>
                  <a:pt x="240" y="180"/>
                  <a:pt x="240" y="180"/>
                  <a:pt x="240" y="180"/>
                </a:cubicBezTo>
                <a:cubicBezTo>
                  <a:pt x="239" y="179"/>
                  <a:pt x="239" y="179"/>
                  <a:pt x="239" y="179"/>
                </a:cubicBezTo>
                <a:cubicBezTo>
                  <a:pt x="238" y="179"/>
                  <a:pt x="237" y="179"/>
                  <a:pt x="237" y="180"/>
                </a:cubicBezTo>
                <a:cubicBezTo>
                  <a:pt x="236" y="180"/>
                  <a:pt x="235" y="182"/>
                  <a:pt x="235" y="182"/>
                </a:cubicBezTo>
                <a:cubicBezTo>
                  <a:pt x="235" y="182"/>
                  <a:pt x="235" y="182"/>
                  <a:pt x="235" y="182"/>
                </a:cubicBezTo>
                <a:cubicBezTo>
                  <a:pt x="235" y="183"/>
                  <a:pt x="235" y="183"/>
                  <a:pt x="235" y="183"/>
                </a:cubicBezTo>
                <a:cubicBezTo>
                  <a:pt x="237" y="182"/>
                  <a:pt x="237" y="182"/>
                  <a:pt x="237" y="182"/>
                </a:cubicBezTo>
                <a:cubicBezTo>
                  <a:pt x="238" y="183"/>
                  <a:pt x="238" y="183"/>
                  <a:pt x="238" y="183"/>
                </a:cubicBezTo>
                <a:cubicBezTo>
                  <a:pt x="238" y="183"/>
                  <a:pt x="238" y="183"/>
                  <a:pt x="238" y="183"/>
                </a:cubicBezTo>
                <a:cubicBezTo>
                  <a:pt x="239" y="182"/>
                  <a:pt x="239" y="182"/>
                  <a:pt x="239" y="182"/>
                </a:cubicBezTo>
                <a:cubicBezTo>
                  <a:pt x="239" y="182"/>
                  <a:pt x="239" y="182"/>
                  <a:pt x="239" y="182"/>
                </a:cubicBezTo>
                <a:cubicBezTo>
                  <a:pt x="239" y="182"/>
                  <a:pt x="239" y="182"/>
                  <a:pt x="239" y="182"/>
                </a:cubicBezTo>
                <a:cubicBezTo>
                  <a:pt x="239" y="182"/>
                  <a:pt x="239" y="182"/>
                  <a:pt x="239" y="182"/>
                </a:cubicBezTo>
                <a:cubicBezTo>
                  <a:pt x="239" y="182"/>
                  <a:pt x="239" y="182"/>
                  <a:pt x="239" y="182"/>
                </a:cubicBezTo>
                <a:cubicBezTo>
                  <a:pt x="239" y="182"/>
                  <a:pt x="239" y="182"/>
                  <a:pt x="239" y="182"/>
                </a:cubicBezTo>
                <a:cubicBezTo>
                  <a:pt x="239" y="182"/>
                  <a:pt x="239" y="182"/>
                  <a:pt x="239" y="182"/>
                </a:cubicBezTo>
                <a:cubicBezTo>
                  <a:pt x="239" y="182"/>
                  <a:pt x="239" y="182"/>
                  <a:pt x="239" y="182"/>
                </a:cubicBezTo>
                <a:cubicBezTo>
                  <a:pt x="239" y="181"/>
                  <a:pt x="239" y="181"/>
                  <a:pt x="239" y="181"/>
                </a:cubicBezTo>
                <a:cubicBezTo>
                  <a:pt x="238" y="182"/>
                  <a:pt x="238" y="182"/>
                  <a:pt x="238" y="182"/>
                </a:cubicBezTo>
                <a:cubicBezTo>
                  <a:pt x="239" y="182"/>
                  <a:pt x="239" y="182"/>
                  <a:pt x="239" y="182"/>
                </a:cubicBezTo>
                <a:cubicBezTo>
                  <a:pt x="239" y="181"/>
                  <a:pt x="239" y="181"/>
                  <a:pt x="239" y="181"/>
                </a:cubicBezTo>
                <a:cubicBezTo>
                  <a:pt x="238" y="182"/>
                  <a:pt x="238" y="182"/>
                  <a:pt x="238" y="182"/>
                </a:cubicBezTo>
                <a:cubicBezTo>
                  <a:pt x="239" y="181"/>
                  <a:pt x="239" y="181"/>
                  <a:pt x="239" y="181"/>
                </a:cubicBezTo>
                <a:cubicBezTo>
                  <a:pt x="238" y="182"/>
                  <a:pt x="238" y="182"/>
                  <a:pt x="238" y="182"/>
                </a:cubicBezTo>
                <a:cubicBezTo>
                  <a:pt x="238" y="182"/>
                  <a:pt x="238" y="182"/>
                  <a:pt x="238" y="182"/>
                </a:cubicBezTo>
                <a:cubicBezTo>
                  <a:pt x="239" y="181"/>
                  <a:pt x="239" y="181"/>
                  <a:pt x="239" y="181"/>
                </a:cubicBezTo>
                <a:cubicBezTo>
                  <a:pt x="238" y="182"/>
                  <a:pt x="238" y="182"/>
                  <a:pt x="238" y="182"/>
                </a:cubicBezTo>
                <a:cubicBezTo>
                  <a:pt x="238" y="182"/>
                  <a:pt x="238" y="182"/>
                  <a:pt x="238" y="182"/>
                </a:cubicBezTo>
                <a:cubicBezTo>
                  <a:pt x="238" y="182"/>
                  <a:pt x="238" y="182"/>
                  <a:pt x="238" y="182"/>
                </a:cubicBezTo>
                <a:cubicBezTo>
                  <a:pt x="238" y="182"/>
                  <a:pt x="238" y="182"/>
                  <a:pt x="238" y="182"/>
                </a:cubicBezTo>
                <a:cubicBezTo>
                  <a:pt x="238" y="182"/>
                  <a:pt x="238" y="182"/>
                  <a:pt x="238" y="182"/>
                </a:cubicBezTo>
                <a:cubicBezTo>
                  <a:pt x="238" y="182"/>
                  <a:pt x="238" y="182"/>
                  <a:pt x="238" y="182"/>
                </a:cubicBezTo>
                <a:cubicBezTo>
                  <a:pt x="238" y="182"/>
                  <a:pt x="238" y="182"/>
                  <a:pt x="238" y="182"/>
                </a:cubicBezTo>
                <a:cubicBezTo>
                  <a:pt x="238" y="183"/>
                  <a:pt x="238" y="183"/>
                  <a:pt x="238" y="183"/>
                </a:cubicBezTo>
                <a:cubicBezTo>
                  <a:pt x="238" y="183"/>
                  <a:pt x="238" y="183"/>
                  <a:pt x="238" y="183"/>
                </a:cubicBezTo>
                <a:cubicBezTo>
                  <a:pt x="239" y="184"/>
                  <a:pt x="239" y="185"/>
                  <a:pt x="239" y="185"/>
                </a:cubicBezTo>
                <a:cubicBezTo>
                  <a:pt x="239" y="185"/>
                  <a:pt x="239" y="185"/>
                  <a:pt x="239" y="185"/>
                </a:cubicBezTo>
                <a:cubicBezTo>
                  <a:pt x="239" y="186"/>
                  <a:pt x="239" y="186"/>
                  <a:pt x="239" y="186"/>
                </a:cubicBezTo>
                <a:cubicBezTo>
                  <a:pt x="239" y="185"/>
                  <a:pt x="239" y="185"/>
                  <a:pt x="239" y="185"/>
                </a:cubicBezTo>
                <a:cubicBezTo>
                  <a:pt x="239" y="185"/>
                  <a:pt x="239" y="185"/>
                  <a:pt x="239" y="185"/>
                </a:cubicBezTo>
                <a:cubicBezTo>
                  <a:pt x="239" y="186"/>
                  <a:pt x="239" y="186"/>
                  <a:pt x="239" y="186"/>
                </a:cubicBezTo>
                <a:cubicBezTo>
                  <a:pt x="239" y="185"/>
                  <a:pt x="239" y="185"/>
                  <a:pt x="239" y="185"/>
                </a:cubicBezTo>
                <a:cubicBezTo>
                  <a:pt x="240" y="186"/>
                  <a:pt x="240" y="186"/>
                  <a:pt x="240" y="186"/>
                </a:cubicBezTo>
                <a:cubicBezTo>
                  <a:pt x="240" y="185"/>
                  <a:pt x="240" y="185"/>
                  <a:pt x="240" y="185"/>
                </a:cubicBezTo>
                <a:cubicBezTo>
                  <a:pt x="239" y="185"/>
                  <a:pt x="239" y="185"/>
                  <a:pt x="239" y="185"/>
                </a:cubicBezTo>
                <a:cubicBezTo>
                  <a:pt x="240" y="186"/>
                  <a:pt x="240" y="186"/>
                  <a:pt x="240" y="186"/>
                </a:cubicBezTo>
                <a:cubicBezTo>
                  <a:pt x="240" y="185"/>
                  <a:pt x="240" y="185"/>
                  <a:pt x="240" y="185"/>
                </a:cubicBezTo>
                <a:cubicBezTo>
                  <a:pt x="240" y="185"/>
                  <a:pt x="240" y="185"/>
                  <a:pt x="240" y="185"/>
                </a:cubicBezTo>
                <a:cubicBezTo>
                  <a:pt x="240" y="185"/>
                  <a:pt x="240" y="185"/>
                  <a:pt x="240" y="185"/>
                </a:cubicBezTo>
                <a:cubicBezTo>
                  <a:pt x="240" y="185"/>
                  <a:pt x="240" y="185"/>
                  <a:pt x="240" y="185"/>
                </a:cubicBezTo>
                <a:cubicBezTo>
                  <a:pt x="240" y="185"/>
                  <a:pt x="240" y="185"/>
                  <a:pt x="240" y="185"/>
                </a:cubicBezTo>
                <a:cubicBezTo>
                  <a:pt x="240" y="185"/>
                  <a:pt x="240" y="185"/>
                  <a:pt x="240" y="185"/>
                </a:cubicBezTo>
                <a:cubicBezTo>
                  <a:pt x="240" y="185"/>
                  <a:pt x="240" y="185"/>
                  <a:pt x="240" y="185"/>
                </a:cubicBezTo>
                <a:cubicBezTo>
                  <a:pt x="239" y="185"/>
                  <a:pt x="239" y="184"/>
                  <a:pt x="238" y="182"/>
                </a:cubicBezTo>
                <a:cubicBezTo>
                  <a:pt x="237" y="182"/>
                  <a:pt x="237" y="182"/>
                  <a:pt x="237" y="182"/>
                </a:cubicBezTo>
                <a:cubicBezTo>
                  <a:pt x="238" y="183"/>
                  <a:pt x="238" y="183"/>
                  <a:pt x="238" y="183"/>
                </a:cubicBezTo>
                <a:lnTo>
                  <a:pt x="237" y="182"/>
                </a:lnTo>
                <a:close/>
                <a:moveTo>
                  <a:pt x="179" y="95"/>
                </a:moveTo>
                <a:cubicBezTo>
                  <a:pt x="179" y="96"/>
                  <a:pt x="179" y="96"/>
                  <a:pt x="179" y="96"/>
                </a:cubicBezTo>
                <a:cubicBezTo>
                  <a:pt x="184" y="95"/>
                  <a:pt x="186" y="90"/>
                  <a:pt x="187" y="90"/>
                </a:cubicBezTo>
                <a:cubicBezTo>
                  <a:pt x="188" y="88"/>
                  <a:pt x="188" y="88"/>
                  <a:pt x="188" y="88"/>
                </a:cubicBezTo>
                <a:cubicBezTo>
                  <a:pt x="185" y="88"/>
                  <a:pt x="185" y="88"/>
                  <a:pt x="185" y="88"/>
                </a:cubicBezTo>
                <a:cubicBezTo>
                  <a:pt x="176" y="88"/>
                  <a:pt x="176" y="88"/>
                  <a:pt x="176" y="88"/>
                </a:cubicBezTo>
                <a:cubicBezTo>
                  <a:pt x="174" y="88"/>
                  <a:pt x="174" y="88"/>
                  <a:pt x="174" y="88"/>
                </a:cubicBezTo>
                <a:cubicBezTo>
                  <a:pt x="174" y="89"/>
                  <a:pt x="174" y="89"/>
                  <a:pt x="174" y="89"/>
                </a:cubicBezTo>
                <a:cubicBezTo>
                  <a:pt x="174" y="89"/>
                  <a:pt x="174" y="91"/>
                  <a:pt x="175" y="92"/>
                </a:cubicBezTo>
                <a:cubicBezTo>
                  <a:pt x="175" y="93"/>
                  <a:pt x="175" y="94"/>
                  <a:pt x="176" y="95"/>
                </a:cubicBezTo>
                <a:cubicBezTo>
                  <a:pt x="176" y="96"/>
                  <a:pt x="177" y="96"/>
                  <a:pt x="179" y="96"/>
                </a:cubicBezTo>
                <a:cubicBezTo>
                  <a:pt x="179" y="96"/>
                  <a:pt x="179" y="96"/>
                  <a:pt x="179" y="96"/>
                </a:cubicBezTo>
                <a:cubicBezTo>
                  <a:pt x="179" y="96"/>
                  <a:pt x="179" y="96"/>
                  <a:pt x="179" y="96"/>
                </a:cubicBezTo>
                <a:cubicBezTo>
                  <a:pt x="179" y="95"/>
                  <a:pt x="179" y="95"/>
                  <a:pt x="179" y="95"/>
                </a:cubicBezTo>
                <a:cubicBezTo>
                  <a:pt x="179" y="93"/>
                  <a:pt x="179" y="93"/>
                  <a:pt x="179" y="93"/>
                </a:cubicBezTo>
                <a:cubicBezTo>
                  <a:pt x="178" y="93"/>
                  <a:pt x="178" y="93"/>
                  <a:pt x="178" y="93"/>
                </a:cubicBezTo>
                <a:cubicBezTo>
                  <a:pt x="178" y="93"/>
                  <a:pt x="178" y="92"/>
                  <a:pt x="177" y="91"/>
                </a:cubicBezTo>
                <a:cubicBezTo>
                  <a:pt x="177" y="90"/>
                  <a:pt x="177" y="90"/>
                  <a:pt x="177" y="90"/>
                </a:cubicBezTo>
                <a:cubicBezTo>
                  <a:pt x="177" y="89"/>
                  <a:pt x="177" y="89"/>
                  <a:pt x="177" y="89"/>
                </a:cubicBezTo>
                <a:cubicBezTo>
                  <a:pt x="176" y="89"/>
                  <a:pt x="176" y="89"/>
                  <a:pt x="176" y="89"/>
                </a:cubicBezTo>
                <a:cubicBezTo>
                  <a:pt x="176" y="91"/>
                  <a:pt x="176" y="91"/>
                  <a:pt x="176" y="91"/>
                </a:cubicBezTo>
                <a:cubicBezTo>
                  <a:pt x="176" y="91"/>
                  <a:pt x="176" y="91"/>
                  <a:pt x="185" y="91"/>
                </a:cubicBezTo>
                <a:cubicBezTo>
                  <a:pt x="185" y="89"/>
                  <a:pt x="185" y="89"/>
                  <a:pt x="185" y="89"/>
                </a:cubicBezTo>
                <a:cubicBezTo>
                  <a:pt x="184" y="89"/>
                  <a:pt x="184" y="89"/>
                  <a:pt x="184" y="89"/>
                </a:cubicBezTo>
                <a:cubicBezTo>
                  <a:pt x="184" y="89"/>
                  <a:pt x="184" y="89"/>
                  <a:pt x="184" y="89"/>
                </a:cubicBezTo>
                <a:cubicBezTo>
                  <a:pt x="183" y="89"/>
                  <a:pt x="181" y="92"/>
                  <a:pt x="178" y="93"/>
                </a:cubicBezTo>
                <a:cubicBezTo>
                  <a:pt x="179" y="95"/>
                  <a:pt x="179" y="95"/>
                  <a:pt x="179" y="95"/>
                </a:cubicBezTo>
                <a:cubicBezTo>
                  <a:pt x="179" y="93"/>
                  <a:pt x="179" y="93"/>
                  <a:pt x="179" y="93"/>
                </a:cubicBezTo>
                <a:lnTo>
                  <a:pt x="17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6" name="Slovenia"/>
          <p:cNvSpPr>
            <a:spLocks/>
          </p:cNvSpPr>
          <p:nvPr/>
        </p:nvSpPr>
        <p:spPr bwMode="auto">
          <a:xfrm>
            <a:off x="4526679" y="3908362"/>
            <a:ext cx="155539" cy="108763"/>
          </a:xfrm>
          <a:custGeom>
            <a:avLst/>
            <a:gdLst>
              <a:gd name="T0" fmla="*/ 161 w 196"/>
              <a:gd name="T1" fmla="*/ 18 h 137"/>
              <a:gd name="T2" fmla="*/ 146 w 196"/>
              <a:gd name="T3" fmla="*/ 18 h 137"/>
              <a:gd name="T4" fmla="*/ 130 w 196"/>
              <a:gd name="T5" fmla="*/ 27 h 137"/>
              <a:gd name="T6" fmla="*/ 112 w 196"/>
              <a:gd name="T7" fmla="*/ 27 h 137"/>
              <a:gd name="T8" fmla="*/ 92 w 196"/>
              <a:gd name="T9" fmla="*/ 30 h 137"/>
              <a:gd name="T10" fmla="*/ 80 w 196"/>
              <a:gd name="T11" fmla="*/ 41 h 137"/>
              <a:gd name="T12" fmla="*/ 62 w 196"/>
              <a:gd name="T13" fmla="*/ 46 h 137"/>
              <a:gd name="T14" fmla="*/ 45 w 196"/>
              <a:gd name="T15" fmla="*/ 45 h 137"/>
              <a:gd name="T16" fmla="*/ 24 w 196"/>
              <a:gd name="T17" fmla="*/ 42 h 137"/>
              <a:gd name="T18" fmla="*/ 20 w 196"/>
              <a:gd name="T19" fmla="*/ 49 h 137"/>
              <a:gd name="T20" fmla="*/ 0 w 196"/>
              <a:gd name="T21" fmla="*/ 61 h 137"/>
              <a:gd name="T22" fmla="*/ 19 w 196"/>
              <a:gd name="T23" fmla="*/ 72 h 137"/>
              <a:gd name="T24" fmla="*/ 7 w 196"/>
              <a:gd name="T25" fmla="*/ 92 h 137"/>
              <a:gd name="T26" fmla="*/ 15 w 196"/>
              <a:gd name="T27" fmla="*/ 105 h 137"/>
              <a:gd name="T28" fmla="*/ 24 w 196"/>
              <a:gd name="T29" fmla="*/ 123 h 137"/>
              <a:gd name="T30" fmla="*/ 9 w 196"/>
              <a:gd name="T31" fmla="*/ 133 h 137"/>
              <a:gd name="T32" fmla="*/ 26 w 196"/>
              <a:gd name="T33" fmla="*/ 132 h 137"/>
              <a:gd name="T34" fmla="*/ 43 w 196"/>
              <a:gd name="T35" fmla="*/ 131 h 137"/>
              <a:gd name="T36" fmla="*/ 70 w 196"/>
              <a:gd name="T37" fmla="*/ 125 h 137"/>
              <a:gd name="T38" fmla="*/ 74 w 196"/>
              <a:gd name="T39" fmla="*/ 119 h 137"/>
              <a:gd name="T40" fmla="*/ 78 w 196"/>
              <a:gd name="T41" fmla="*/ 119 h 137"/>
              <a:gd name="T42" fmla="*/ 97 w 196"/>
              <a:gd name="T43" fmla="*/ 131 h 137"/>
              <a:gd name="T44" fmla="*/ 108 w 196"/>
              <a:gd name="T45" fmla="*/ 129 h 137"/>
              <a:gd name="T46" fmla="*/ 127 w 196"/>
              <a:gd name="T47" fmla="*/ 127 h 137"/>
              <a:gd name="T48" fmla="*/ 128 w 196"/>
              <a:gd name="T49" fmla="*/ 112 h 137"/>
              <a:gd name="T50" fmla="*/ 115 w 196"/>
              <a:gd name="T51" fmla="*/ 108 h 137"/>
              <a:gd name="T52" fmla="*/ 145 w 196"/>
              <a:gd name="T53" fmla="*/ 96 h 137"/>
              <a:gd name="T54" fmla="*/ 138 w 196"/>
              <a:gd name="T55" fmla="*/ 68 h 137"/>
              <a:gd name="T56" fmla="*/ 168 w 196"/>
              <a:gd name="T57" fmla="*/ 42 h 137"/>
              <a:gd name="T58" fmla="*/ 179 w 196"/>
              <a:gd name="T59" fmla="*/ 31 h 137"/>
              <a:gd name="T60" fmla="*/ 196 w 196"/>
              <a:gd name="T61" fmla="*/ 27 h 137"/>
              <a:gd name="T62" fmla="*/ 185 w 196"/>
              <a:gd name="T63" fmla="*/ 15 h 137"/>
              <a:gd name="T64" fmla="*/ 180 w 196"/>
              <a:gd name="T65" fmla="*/ 4 h 137"/>
              <a:gd name="T66" fmla="*/ 164 w 196"/>
              <a:gd name="T67" fmla="*/ 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6" h="137">
                <a:moveTo>
                  <a:pt x="158" y="8"/>
                </a:moveTo>
                <a:cubicBezTo>
                  <a:pt x="156" y="14"/>
                  <a:pt x="161" y="18"/>
                  <a:pt x="161" y="18"/>
                </a:cubicBezTo>
                <a:cubicBezTo>
                  <a:pt x="157" y="21"/>
                  <a:pt x="157" y="21"/>
                  <a:pt x="157" y="21"/>
                </a:cubicBezTo>
                <a:cubicBezTo>
                  <a:pt x="157" y="21"/>
                  <a:pt x="154" y="17"/>
                  <a:pt x="146" y="18"/>
                </a:cubicBezTo>
                <a:cubicBezTo>
                  <a:pt x="135" y="18"/>
                  <a:pt x="135" y="21"/>
                  <a:pt x="135" y="21"/>
                </a:cubicBezTo>
                <a:cubicBezTo>
                  <a:pt x="130" y="27"/>
                  <a:pt x="130" y="27"/>
                  <a:pt x="130" y="27"/>
                </a:cubicBezTo>
                <a:cubicBezTo>
                  <a:pt x="130" y="27"/>
                  <a:pt x="127" y="25"/>
                  <a:pt x="123" y="25"/>
                </a:cubicBezTo>
                <a:cubicBezTo>
                  <a:pt x="119" y="23"/>
                  <a:pt x="112" y="27"/>
                  <a:pt x="112" y="27"/>
                </a:cubicBezTo>
                <a:cubicBezTo>
                  <a:pt x="104" y="26"/>
                  <a:pt x="104" y="26"/>
                  <a:pt x="104" y="26"/>
                </a:cubicBezTo>
                <a:cubicBezTo>
                  <a:pt x="104" y="26"/>
                  <a:pt x="97" y="29"/>
                  <a:pt x="92" y="30"/>
                </a:cubicBezTo>
                <a:cubicBezTo>
                  <a:pt x="88" y="30"/>
                  <a:pt x="89" y="38"/>
                  <a:pt x="87" y="39"/>
                </a:cubicBezTo>
                <a:cubicBezTo>
                  <a:pt x="84" y="41"/>
                  <a:pt x="80" y="41"/>
                  <a:pt x="80" y="41"/>
                </a:cubicBezTo>
                <a:cubicBezTo>
                  <a:pt x="72" y="50"/>
                  <a:pt x="72" y="50"/>
                  <a:pt x="72" y="50"/>
                </a:cubicBezTo>
                <a:cubicBezTo>
                  <a:pt x="62" y="46"/>
                  <a:pt x="62" y="46"/>
                  <a:pt x="62" y="46"/>
                </a:cubicBezTo>
                <a:cubicBezTo>
                  <a:pt x="47" y="49"/>
                  <a:pt x="47" y="49"/>
                  <a:pt x="47" y="49"/>
                </a:cubicBezTo>
                <a:cubicBezTo>
                  <a:pt x="45" y="45"/>
                  <a:pt x="45" y="45"/>
                  <a:pt x="45" y="45"/>
                </a:cubicBezTo>
                <a:cubicBezTo>
                  <a:pt x="31" y="41"/>
                  <a:pt x="31" y="41"/>
                  <a:pt x="31" y="41"/>
                </a:cubicBezTo>
                <a:cubicBezTo>
                  <a:pt x="24" y="42"/>
                  <a:pt x="24" y="42"/>
                  <a:pt x="24" y="42"/>
                </a:cubicBezTo>
                <a:cubicBezTo>
                  <a:pt x="19" y="41"/>
                  <a:pt x="19" y="41"/>
                  <a:pt x="19" y="41"/>
                </a:cubicBezTo>
                <a:cubicBezTo>
                  <a:pt x="20" y="42"/>
                  <a:pt x="22" y="47"/>
                  <a:pt x="20" y="49"/>
                </a:cubicBezTo>
                <a:cubicBezTo>
                  <a:pt x="13" y="49"/>
                  <a:pt x="13" y="49"/>
                  <a:pt x="13" y="49"/>
                </a:cubicBezTo>
                <a:cubicBezTo>
                  <a:pt x="0" y="61"/>
                  <a:pt x="0" y="61"/>
                  <a:pt x="0" y="61"/>
                </a:cubicBezTo>
                <a:cubicBezTo>
                  <a:pt x="4" y="69"/>
                  <a:pt x="4" y="69"/>
                  <a:pt x="4" y="69"/>
                </a:cubicBezTo>
                <a:cubicBezTo>
                  <a:pt x="4" y="69"/>
                  <a:pt x="18" y="64"/>
                  <a:pt x="19" y="72"/>
                </a:cubicBezTo>
                <a:cubicBezTo>
                  <a:pt x="19" y="77"/>
                  <a:pt x="5" y="84"/>
                  <a:pt x="5" y="84"/>
                </a:cubicBezTo>
                <a:cubicBezTo>
                  <a:pt x="7" y="92"/>
                  <a:pt x="7" y="92"/>
                  <a:pt x="7" y="92"/>
                </a:cubicBezTo>
                <a:cubicBezTo>
                  <a:pt x="7" y="92"/>
                  <a:pt x="18" y="84"/>
                  <a:pt x="19" y="88"/>
                </a:cubicBezTo>
                <a:cubicBezTo>
                  <a:pt x="20" y="90"/>
                  <a:pt x="15" y="105"/>
                  <a:pt x="15" y="105"/>
                </a:cubicBezTo>
                <a:cubicBezTo>
                  <a:pt x="15" y="105"/>
                  <a:pt x="31" y="105"/>
                  <a:pt x="31" y="113"/>
                </a:cubicBezTo>
                <a:cubicBezTo>
                  <a:pt x="31" y="119"/>
                  <a:pt x="24" y="123"/>
                  <a:pt x="24" y="123"/>
                </a:cubicBezTo>
                <a:cubicBezTo>
                  <a:pt x="15" y="127"/>
                  <a:pt x="15" y="127"/>
                  <a:pt x="15" y="127"/>
                </a:cubicBezTo>
                <a:cubicBezTo>
                  <a:pt x="9" y="133"/>
                  <a:pt x="9" y="133"/>
                  <a:pt x="9" y="133"/>
                </a:cubicBezTo>
                <a:cubicBezTo>
                  <a:pt x="9" y="133"/>
                  <a:pt x="16" y="137"/>
                  <a:pt x="19" y="137"/>
                </a:cubicBezTo>
                <a:cubicBezTo>
                  <a:pt x="20" y="137"/>
                  <a:pt x="26" y="132"/>
                  <a:pt x="26" y="132"/>
                </a:cubicBezTo>
                <a:cubicBezTo>
                  <a:pt x="34" y="137"/>
                  <a:pt x="34" y="137"/>
                  <a:pt x="34" y="137"/>
                </a:cubicBezTo>
                <a:cubicBezTo>
                  <a:pt x="43" y="131"/>
                  <a:pt x="43" y="131"/>
                  <a:pt x="43" y="131"/>
                </a:cubicBezTo>
                <a:cubicBezTo>
                  <a:pt x="47" y="133"/>
                  <a:pt x="47" y="133"/>
                  <a:pt x="47" y="133"/>
                </a:cubicBezTo>
                <a:cubicBezTo>
                  <a:pt x="70" y="125"/>
                  <a:pt x="70" y="125"/>
                  <a:pt x="70" y="125"/>
                </a:cubicBezTo>
                <a:cubicBezTo>
                  <a:pt x="72" y="120"/>
                  <a:pt x="72" y="120"/>
                  <a:pt x="72" y="120"/>
                </a:cubicBezTo>
                <a:cubicBezTo>
                  <a:pt x="74" y="119"/>
                  <a:pt x="74" y="119"/>
                  <a:pt x="74" y="119"/>
                </a:cubicBezTo>
                <a:cubicBezTo>
                  <a:pt x="74" y="119"/>
                  <a:pt x="73" y="115"/>
                  <a:pt x="74" y="113"/>
                </a:cubicBezTo>
                <a:cubicBezTo>
                  <a:pt x="78" y="113"/>
                  <a:pt x="78" y="119"/>
                  <a:pt x="78" y="119"/>
                </a:cubicBezTo>
                <a:cubicBezTo>
                  <a:pt x="84" y="125"/>
                  <a:pt x="84" y="125"/>
                  <a:pt x="84" y="125"/>
                </a:cubicBezTo>
                <a:cubicBezTo>
                  <a:pt x="97" y="131"/>
                  <a:pt x="97" y="131"/>
                  <a:pt x="97" y="131"/>
                </a:cubicBezTo>
                <a:cubicBezTo>
                  <a:pt x="97" y="131"/>
                  <a:pt x="96" y="124"/>
                  <a:pt x="97" y="124"/>
                </a:cubicBezTo>
                <a:cubicBezTo>
                  <a:pt x="101" y="124"/>
                  <a:pt x="108" y="129"/>
                  <a:pt x="108" y="129"/>
                </a:cubicBezTo>
                <a:cubicBezTo>
                  <a:pt x="108" y="129"/>
                  <a:pt x="105" y="133"/>
                  <a:pt x="114" y="133"/>
                </a:cubicBezTo>
                <a:cubicBezTo>
                  <a:pt x="123" y="133"/>
                  <a:pt x="127" y="127"/>
                  <a:pt x="127" y="127"/>
                </a:cubicBezTo>
                <a:cubicBezTo>
                  <a:pt x="127" y="127"/>
                  <a:pt x="119" y="121"/>
                  <a:pt x="123" y="119"/>
                </a:cubicBezTo>
                <a:cubicBezTo>
                  <a:pt x="126" y="116"/>
                  <a:pt x="128" y="112"/>
                  <a:pt x="128" y="112"/>
                </a:cubicBezTo>
                <a:cubicBezTo>
                  <a:pt x="126" y="108"/>
                  <a:pt x="126" y="108"/>
                  <a:pt x="126" y="108"/>
                </a:cubicBezTo>
                <a:cubicBezTo>
                  <a:pt x="126" y="108"/>
                  <a:pt x="112" y="113"/>
                  <a:pt x="115" y="108"/>
                </a:cubicBezTo>
                <a:cubicBezTo>
                  <a:pt x="118" y="103"/>
                  <a:pt x="137" y="93"/>
                  <a:pt x="137" y="93"/>
                </a:cubicBezTo>
                <a:cubicBezTo>
                  <a:pt x="145" y="96"/>
                  <a:pt x="145" y="96"/>
                  <a:pt x="145" y="96"/>
                </a:cubicBezTo>
                <a:cubicBezTo>
                  <a:pt x="147" y="78"/>
                  <a:pt x="147" y="78"/>
                  <a:pt x="147" y="78"/>
                </a:cubicBezTo>
                <a:cubicBezTo>
                  <a:pt x="147" y="78"/>
                  <a:pt x="134" y="73"/>
                  <a:pt x="138" y="68"/>
                </a:cubicBezTo>
                <a:cubicBezTo>
                  <a:pt x="142" y="62"/>
                  <a:pt x="168" y="51"/>
                  <a:pt x="168" y="51"/>
                </a:cubicBezTo>
                <a:cubicBezTo>
                  <a:pt x="168" y="51"/>
                  <a:pt x="164" y="42"/>
                  <a:pt x="168" y="42"/>
                </a:cubicBezTo>
                <a:cubicBezTo>
                  <a:pt x="170" y="42"/>
                  <a:pt x="179" y="46"/>
                  <a:pt x="179" y="46"/>
                </a:cubicBezTo>
                <a:cubicBezTo>
                  <a:pt x="179" y="46"/>
                  <a:pt x="174" y="31"/>
                  <a:pt x="179" y="31"/>
                </a:cubicBezTo>
                <a:cubicBezTo>
                  <a:pt x="184" y="30"/>
                  <a:pt x="196" y="34"/>
                  <a:pt x="196" y="34"/>
                </a:cubicBezTo>
                <a:cubicBezTo>
                  <a:pt x="196" y="27"/>
                  <a:pt x="196" y="27"/>
                  <a:pt x="196" y="27"/>
                </a:cubicBezTo>
                <a:cubicBezTo>
                  <a:pt x="196" y="27"/>
                  <a:pt x="185" y="29"/>
                  <a:pt x="185" y="25"/>
                </a:cubicBezTo>
                <a:cubicBezTo>
                  <a:pt x="185" y="15"/>
                  <a:pt x="185" y="15"/>
                  <a:pt x="185" y="15"/>
                </a:cubicBezTo>
                <a:cubicBezTo>
                  <a:pt x="185" y="15"/>
                  <a:pt x="180" y="17"/>
                  <a:pt x="180" y="12"/>
                </a:cubicBezTo>
                <a:cubicBezTo>
                  <a:pt x="181" y="10"/>
                  <a:pt x="185" y="7"/>
                  <a:pt x="180" y="4"/>
                </a:cubicBezTo>
                <a:cubicBezTo>
                  <a:pt x="179" y="4"/>
                  <a:pt x="173" y="3"/>
                  <a:pt x="168" y="0"/>
                </a:cubicBezTo>
                <a:cubicBezTo>
                  <a:pt x="164" y="4"/>
                  <a:pt x="164" y="4"/>
                  <a:pt x="164" y="4"/>
                </a:cubicBezTo>
                <a:cubicBezTo>
                  <a:pt x="164" y="4"/>
                  <a:pt x="161" y="3"/>
                  <a:pt x="158" y="8"/>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67" name="Freeform 16"/>
          <p:cNvSpPr>
            <a:spLocks/>
          </p:cNvSpPr>
          <p:nvPr/>
        </p:nvSpPr>
        <p:spPr bwMode="auto">
          <a:xfrm>
            <a:off x="4524988" y="3907799"/>
            <a:ext cx="158921" cy="111017"/>
          </a:xfrm>
          <a:custGeom>
            <a:avLst/>
            <a:gdLst>
              <a:gd name="T0" fmla="*/ 151 w 200"/>
              <a:gd name="T1" fmla="*/ 17 h 140"/>
              <a:gd name="T2" fmla="*/ 133 w 200"/>
              <a:gd name="T3" fmla="*/ 27 h 140"/>
              <a:gd name="T4" fmla="*/ 106 w 200"/>
              <a:gd name="T5" fmla="*/ 26 h 140"/>
              <a:gd name="T6" fmla="*/ 82 w 200"/>
              <a:gd name="T7" fmla="*/ 40 h 140"/>
              <a:gd name="T8" fmla="*/ 49 w 200"/>
              <a:gd name="T9" fmla="*/ 50 h 140"/>
              <a:gd name="T10" fmla="*/ 21 w 200"/>
              <a:gd name="T11" fmla="*/ 40 h 140"/>
              <a:gd name="T12" fmla="*/ 21 w 200"/>
              <a:gd name="T13" fmla="*/ 49 h 140"/>
              <a:gd name="T14" fmla="*/ 5 w 200"/>
              <a:gd name="T15" fmla="*/ 72 h 140"/>
              <a:gd name="T16" fmla="*/ 7 w 200"/>
              <a:gd name="T17" fmla="*/ 83 h 140"/>
              <a:gd name="T18" fmla="*/ 19 w 200"/>
              <a:gd name="T19" fmla="*/ 89 h 140"/>
              <a:gd name="T20" fmla="*/ 15 w 200"/>
              <a:gd name="T21" fmla="*/ 106 h 140"/>
              <a:gd name="T22" fmla="*/ 26 w 200"/>
              <a:gd name="T23" fmla="*/ 124 h 140"/>
              <a:gd name="T24" fmla="*/ 22 w 200"/>
              <a:gd name="T25" fmla="*/ 140 h 140"/>
              <a:gd name="T26" fmla="*/ 48 w 200"/>
              <a:gd name="T27" fmla="*/ 136 h 140"/>
              <a:gd name="T28" fmla="*/ 78 w 200"/>
              <a:gd name="T29" fmla="*/ 119 h 140"/>
              <a:gd name="T30" fmla="*/ 79 w 200"/>
              <a:gd name="T31" fmla="*/ 120 h 140"/>
              <a:gd name="T32" fmla="*/ 100 w 200"/>
              <a:gd name="T33" fmla="*/ 127 h 140"/>
              <a:gd name="T34" fmla="*/ 100 w 200"/>
              <a:gd name="T35" fmla="*/ 126 h 140"/>
              <a:gd name="T36" fmla="*/ 109 w 200"/>
              <a:gd name="T37" fmla="*/ 130 h 140"/>
              <a:gd name="T38" fmla="*/ 125 w 200"/>
              <a:gd name="T39" fmla="*/ 122 h 140"/>
              <a:gd name="T40" fmla="*/ 122 w 200"/>
              <a:gd name="T41" fmla="*/ 109 h 140"/>
              <a:gd name="T42" fmla="*/ 118 w 200"/>
              <a:gd name="T43" fmla="*/ 110 h 140"/>
              <a:gd name="T44" fmla="*/ 146 w 200"/>
              <a:gd name="T45" fmla="*/ 98 h 140"/>
              <a:gd name="T46" fmla="*/ 147 w 200"/>
              <a:gd name="T47" fmla="*/ 65 h 140"/>
              <a:gd name="T48" fmla="*/ 170 w 200"/>
              <a:gd name="T49" fmla="*/ 45 h 140"/>
              <a:gd name="T50" fmla="*/ 180 w 200"/>
              <a:gd name="T51" fmla="*/ 36 h 140"/>
              <a:gd name="T52" fmla="*/ 181 w 200"/>
              <a:gd name="T53" fmla="*/ 34 h 140"/>
              <a:gd name="T54" fmla="*/ 200 w 200"/>
              <a:gd name="T55" fmla="*/ 35 h 140"/>
              <a:gd name="T56" fmla="*/ 187 w 200"/>
              <a:gd name="T57" fmla="*/ 15 h 140"/>
              <a:gd name="T58" fmla="*/ 182 w 200"/>
              <a:gd name="T59" fmla="*/ 4 h 140"/>
              <a:gd name="T60" fmla="*/ 159 w 200"/>
              <a:gd name="T61" fmla="*/ 9 h 140"/>
              <a:gd name="T62" fmla="*/ 165 w 200"/>
              <a:gd name="T63" fmla="*/ 7 h 140"/>
              <a:gd name="T64" fmla="*/ 183 w 200"/>
              <a:gd name="T65" fmla="*/ 8 h 140"/>
              <a:gd name="T66" fmla="*/ 186 w 200"/>
              <a:gd name="T67" fmla="*/ 26 h 140"/>
              <a:gd name="T68" fmla="*/ 180 w 200"/>
              <a:gd name="T69" fmla="*/ 31 h 140"/>
              <a:gd name="T70" fmla="*/ 170 w 200"/>
              <a:gd name="T71" fmla="*/ 42 h 140"/>
              <a:gd name="T72" fmla="*/ 140 w 200"/>
              <a:gd name="T73" fmla="*/ 75 h 140"/>
              <a:gd name="T74" fmla="*/ 138 w 200"/>
              <a:gd name="T75" fmla="*/ 93 h 140"/>
              <a:gd name="T76" fmla="*/ 127 w 200"/>
              <a:gd name="T77" fmla="*/ 110 h 140"/>
              <a:gd name="T78" fmla="*/ 129 w 200"/>
              <a:gd name="T79" fmla="*/ 128 h 140"/>
              <a:gd name="T80" fmla="*/ 111 w 200"/>
              <a:gd name="T81" fmla="*/ 131 h 140"/>
              <a:gd name="T82" fmla="*/ 98 w 200"/>
              <a:gd name="T83" fmla="*/ 132 h 140"/>
              <a:gd name="T84" fmla="*/ 76 w 200"/>
              <a:gd name="T85" fmla="*/ 113 h 140"/>
              <a:gd name="T86" fmla="*/ 72 w 200"/>
              <a:gd name="T87" fmla="*/ 126 h 140"/>
              <a:gd name="T88" fmla="*/ 28 w 200"/>
              <a:gd name="T89" fmla="*/ 132 h 140"/>
              <a:gd name="T90" fmla="*/ 21 w 200"/>
              <a:gd name="T91" fmla="*/ 138 h 140"/>
              <a:gd name="T92" fmla="*/ 27 w 200"/>
              <a:gd name="T93" fmla="*/ 125 h 140"/>
              <a:gd name="T94" fmla="*/ 23 w 200"/>
              <a:gd name="T95" fmla="*/ 90 h 140"/>
              <a:gd name="T96" fmla="*/ 7 w 200"/>
              <a:gd name="T97" fmla="*/ 85 h 140"/>
              <a:gd name="T98" fmla="*/ 7 w 200"/>
              <a:gd name="T99" fmla="*/ 69 h 140"/>
              <a:gd name="T100" fmla="*/ 24 w 200"/>
              <a:gd name="T101" fmla="*/ 44 h 140"/>
              <a:gd name="T102" fmla="*/ 47 w 200"/>
              <a:gd name="T103" fmla="*/ 46 h 140"/>
              <a:gd name="T104" fmla="*/ 75 w 200"/>
              <a:gd name="T105" fmla="*/ 52 h 140"/>
              <a:gd name="T106" fmla="*/ 107 w 200"/>
              <a:gd name="T107" fmla="*/ 28 h 140"/>
              <a:gd name="T108" fmla="*/ 125 w 200"/>
              <a:gd name="T109" fmla="*/ 27 h 140"/>
              <a:gd name="T110" fmla="*/ 138 w 200"/>
              <a:gd name="T111" fmla="*/ 22 h 140"/>
              <a:gd name="T112" fmla="*/ 157 w 200"/>
              <a:gd name="T113" fmla="*/ 22 h 140"/>
              <a:gd name="T114" fmla="*/ 166 w 200"/>
              <a:gd name="T115" fmla="*/ 1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 h="140">
                <a:moveTo>
                  <a:pt x="160" y="9"/>
                </a:moveTo>
                <a:cubicBezTo>
                  <a:pt x="159" y="9"/>
                  <a:pt x="159" y="9"/>
                  <a:pt x="159" y="9"/>
                </a:cubicBezTo>
                <a:cubicBezTo>
                  <a:pt x="158" y="10"/>
                  <a:pt x="158" y="11"/>
                  <a:pt x="158" y="13"/>
                </a:cubicBezTo>
                <a:cubicBezTo>
                  <a:pt x="158" y="15"/>
                  <a:pt x="159" y="17"/>
                  <a:pt x="160" y="18"/>
                </a:cubicBezTo>
                <a:cubicBezTo>
                  <a:pt x="161" y="19"/>
                  <a:pt x="162" y="20"/>
                  <a:pt x="162" y="20"/>
                </a:cubicBezTo>
                <a:cubicBezTo>
                  <a:pt x="163" y="19"/>
                  <a:pt x="163" y="19"/>
                  <a:pt x="163" y="19"/>
                </a:cubicBezTo>
                <a:cubicBezTo>
                  <a:pt x="162" y="18"/>
                  <a:pt x="162" y="18"/>
                  <a:pt x="162" y="18"/>
                </a:cubicBezTo>
                <a:cubicBezTo>
                  <a:pt x="158" y="20"/>
                  <a:pt x="158" y="20"/>
                  <a:pt x="158" y="20"/>
                </a:cubicBezTo>
                <a:cubicBezTo>
                  <a:pt x="159" y="22"/>
                  <a:pt x="159" y="22"/>
                  <a:pt x="159" y="22"/>
                </a:cubicBezTo>
                <a:cubicBezTo>
                  <a:pt x="160" y="21"/>
                  <a:pt x="160" y="21"/>
                  <a:pt x="160" y="21"/>
                </a:cubicBezTo>
                <a:cubicBezTo>
                  <a:pt x="160" y="20"/>
                  <a:pt x="157" y="17"/>
                  <a:pt x="151" y="17"/>
                </a:cubicBezTo>
                <a:cubicBezTo>
                  <a:pt x="150" y="17"/>
                  <a:pt x="149" y="17"/>
                  <a:pt x="148" y="17"/>
                </a:cubicBezTo>
                <a:cubicBezTo>
                  <a:pt x="148" y="19"/>
                  <a:pt x="148" y="19"/>
                  <a:pt x="148" y="19"/>
                </a:cubicBezTo>
                <a:cubicBezTo>
                  <a:pt x="148" y="17"/>
                  <a:pt x="148" y="17"/>
                  <a:pt x="148" y="17"/>
                </a:cubicBezTo>
                <a:cubicBezTo>
                  <a:pt x="143" y="17"/>
                  <a:pt x="140" y="18"/>
                  <a:pt x="138" y="19"/>
                </a:cubicBezTo>
                <a:cubicBezTo>
                  <a:pt x="137" y="19"/>
                  <a:pt x="136" y="20"/>
                  <a:pt x="136" y="20"/>
                </a:cubicBezTo>
                <a:cubicBezTo>
                  <a:pt x="136" y="21"/>
                  <a:pt x="136" y="21"/>
                  <a:pt x="136" y="22"/>
                </a:cubicBezTo>
                <a:cubicBezTo>
                  <a:pt x="137" y="22"/>
                  <a:pt x="137" y="22"/>
                  <a:pt x="137" y="22"/>
                </a:cubicBezTo>
                <a:cubicBezTo>
                  <a:pt x="136" y="21"/>
                  <a:pt x="136" y="21"/>
                  <a:pt x="136" y="21"/>
                </a:cubicBezTo>
                <a:cubicBezTo>
                  <a:pt x="131" y="27"/>
                  <a:pt x="131" y="27"/>
                  <a:pt x="131" y="27"/>
                </a:cubicBezTo>
                <a:cubicBezTo>
                  <a:pt x="132" y="28"/>
                  <a:pt x="132" y="28"/>
                  <a:pt x="132" y="28"/>
                </a:cubicBezTo>
                <a:cubicBezTo>
                  <a:pt x="133" y="27"/>
                  <a:pt x="133" y="27"/>
                  <a:pt x="133" y="27"/>
                </a:cubicBezTo>
                <a:cubicBezTo>
                  <a:pt x="133" y="27"/>
                  <a:pt x="130" y="24"/>
                  <a:pt x="125" y="24"/>
                </a:cubicBezTo>
                <a:cubicBezTo>
                  <a:pt x="125" y="26"/>
                  <a:pt x="125" y="26"/>
                  <a:pt x="125" y="26"/>
                </a:cubicBezTo>
                <a:cubicBezTo>
                  <a:pt x="126" y="24"/>
                  <a:pt x="126" y="24"/>
                  <a:pt x="126" y="24"/>
                </a:cubicBezTo>
                <a:cubicBezTo>
                  <a:pt x="125" y="24"/>
                  <a:pt x="124" y="24"/>
                  <a:pt x="123" y="24"/>
                </a:cubicBezTo>
                <a:cubicBezTo>
                  <a:pt x="121" y="24"/>
                  <a:pt x="118" y="25"/>
                  <a:pt x="117" y="25"/>
                </a:cubicBezTo>
                <a:cubicBezTo>
                  <a:pt x="115" y="26"/>
                  <a:pt x="113" y="27"/>
                  <a:pt x="113" y="27"/>
                </a:cubicBezTo>
                <a:cubicBezTo>
                  <a:pt x="114" y="28"/>
                  <a:pt x="114" y="28"/>
                  <a:pt x="114" y="28"/>
                </a:cubicBezTo>
                <a:cubicBezTo>
                  <a:pt x="114" y="27"/>
                  <a:pt x="114" y="27"/>
                  <a:pt x="114" y="27"/>
                </a:cubicBezTo>
                <a:cubicBezTo>
                  <a:pt x="106" y="25"/>
                  <a:pt x="106" y="25"/>
                  <a:pt x="106" y="25"/>
                </a:cubicBezTo>
                <a:cubicBezTo>
                  <a:pt x="106" y="25"/>
                  <a:pt x="106" y="25"/>
                  <a:pt x="106" y="25"/>
                </a:cubicBezTo>
                <a:cubicBezTo>
                  <a:pt x="106" y="26"/>
                  <a:pt x="106" y="26"/>
                  <a:pt x="106" y="26"/>
                </a:cubicBezTo>
                <a:cubicBezTo>
                  <a:pt x="106" y="26"/>
                  <a:pt x="104" y="26"/>
                  <a:pt x="102" y="27"/>
                </a:cubicBezTo>
                <a:cubicBezTo>
                  <a:pt x="99" y="28"/>
                  <a:pt x="96" y="29"/>
                  <a:pt x="94" y="30"/>
                </a:cubicBezTo>
                <a:cubicBezTo>
                  <a:pt x="94" y="31"/>
                  <a:pt x="94" y="31"/>
                  <a:pt x="94" y="31"/>
                </a:cubicBezTo>
                <a:cubicBezTo>
                  <a:pt x="94" y="29"/>
                  <a:pt x="94" y="29"/>
                  <a:pt x="94" y="29"/>
                </a:cubicBezTo>
                <a:cubicBezTo>
                  <a:pt x="93" y="29"/>
                  <a:pt x="92" y="30"/>
                  <a:pt x="92" y="30"/>
                </a:cubicBezTo>
                <a:cubicBezTo>
                  <a:pt x="91" y="31"/>
                  <a:pt x="90" y="32"/>
                  <a:pt x="90" y="33"/>
                </a:cubicBezTo>
                <a:cubicBezTo>
                  <a:pt x="89" y="34"/>
                  <a:pt x="89" y="36"/>
                  <a:pt x="89" y="37"/>
                </a:cubicBezTo>
                <a:cubicBezTo>
                  <a:pt x="89" y="38"/>
                  <a:pt x="88" y="38"/>
                  <a:pt x="88" y="39"/>
                </a:cubicBezTo>
                <a:cubicBezTo>
                  <a:pt x="88" y="39"/>
                  <a:pt x="88" y="39"/>
                  <a:pt x="88" y="39"/>
                </a:cubicBezTo>
                <a:cubicBezTo>
                  <a:pt x="87" y="40"/>
                  <a:pt x="85" y="40"/>
                  <a:pt x="84" y="40"/>
                </a:cubicBezTo>
                <a:cubicBezTo>
                  <a:pt x="83" y="40"/>
                  <a:pt x="83" y="40"/>
                  <a:pt x="82" y="40"/>
                </a:cubicBezTo>
                <a:cubicBezTo>
                  <a:pt x="82" y="40"/>
                  <a:pt x="82" y="40"/>
                  <a:pt x="82" y="40"/>
                </a:cubicBezTo>
                <a:cubicBezTo>
                  <a:pt x="81" y="40"/>
                  <a:pt x="81" y="40"/>
                  <a:pt x="81" y="40"/>
                </a:cubicBezTo>
                <a:cubicBezTo>
                  <a:pt x="81" y="41"/>
                  <a:pt x="81" y="41"/>
                  <a:pt x="81" y="41"/>
                </a:cubicBezTo>
                <a:cubicBezTo>
                  <a:pt x="73" y="50"/>
                  <a:pt x="73" y="50"/>
                  <a:pt x="73" y="50"/>
                </a:cubicBezTo>
                <a:cubicBezTo>
                  <a:pt x="74" y="51"/>
                  <a:pt x="74" y="51"/>
                  <a:pt x="74" y="51"/>
                </a:cubicBezTo>
                <a:cubicBezTo>
                  <a:pt x="74" y="50"/>
                  <a:pt x="74" y="50"/>
                  <a:pt x="74" y="50"/>
                </a:cubicBezTo>
                <a:cubicBezTo>
                  <a:pt x="65" y="46"/>
                  <a:pt x="65" y="46"/>
                  <a:pt x="65" y="46"/>
                </a:cubicBezTo>
                <a:cubicBezTo>
                  <a:pt x="64" y="46"/>
                  <a:pt x="64" y="46"/>
                  <a:pt x="64" y="46"/>
                </a:cubicBezTo>
                <a:cubicBezTo>
                  <a:pt x="64" y="46"/>
                  <a:pt x="64" y="46"/>
                  <a:pt x="64" y="46"/>
                </a:cubicBezTo>
                <a:cubicBezTo>
                  <a:pt x="49" y="48"/>
                  <a:pt x="49" y="48"/>
                  <a:pt x="49" y="48"/>
                </a:cubicBezTo>
                <a:cubicBezTo>
                  <a:pt x="49" y="50"/>
                  <a:pt x="49" y="50"/>
                  <a:pt x="49" y="50"/>
                </a:cubicBezTo>
                <a:cubicBezTo>
                  <a:pt x="51" y="49"/>
                  <a:pt x="51" y="49"/>
                  <a:pt x="51" y="49"/>
                </a:cubicBezTo>
                <a:cubicBezTo>
                  <a:pt x="48" y="45"/>
                  <a:pt x="48" y="45"/>
                  <a:pt x="48" y="45"/>
                </a:cubicBezTo>
                <a:cubicBezTo>
                  <a:pt x="48" y="44"/>
                  <a:pt x="48" y="44"/>
                  <a:pt x="48" y="44"/>
                </a:cubicBezTo>
                <a:cubicBezTo>
                  <a:pt x="47" y="44"/>
                  <a:pt x="47" y="44"/>
                  <a:pt x="47" y="44"/>
                </a:cubicBezTo>
                <a:cubicBezTo>
                  <a:pt x="33" y="40"/>
                  <a:pt x="33" y="40"/>
                  <a:pt x="33" y="40"/>
                </a:cubicBezTo>
                <a:cubicBezTo>
                  <a:pt x="33" y="40"/>
                  <a:pt x="33" y="40"/>
                  <a:pt x="33" y="40"/>
                </a:cubicBezTo>
                <a:cubicBezTo>
                  <a:pt x="33" y="40"/>
                  <a:pt x="33" y="40"/>
                  <a:pt x="33" y="40"/>
                </a:cubicBezTo>
                <a:cubicBezTo>
                  <a:pt x="26" y="42"/>
                  <a:pt x="26" y="42"/>
                  <a:pt x="26" y="42"/>
                </a:cubicBezTo>
                <a:cubicBezTo>
                  <a:pt x="26" y="43"/>
                  <a:pt x="26" y="43"/>
                  <a:pt x="26" y="43"/>
                </a:cubicBezTo>
                <a:cubicBezTo>
                  <a:pt x="27" y="42"/>
                  <a:pt x="27" y="42"/>
                  <a:pt x="27" y="42"/>
                </a:cubicBezTo>
                <a:cubicBezTo>
                  <a:pt x="21" y="40"/>
                  <a:pt x="21" y="40"/>
                  <a:pt x="21" y="40"/>
                </a:cubicBezTo>
                <a:cubicBezTo>
                  <a:pt x="16" y="39"/>
                  <a:pt x="16" y="39"/>
                  <a:pt x="16" y="39"/>
                </a:cubicBezTo>
                <a:cubicBezTo>
                  <a:pt x="20" y="43"/>
                  <a:pt x="20" y="43"/>
                  <a:pt x="20" y="43"/>
                </a:cubicBezTo>
                <a:cubicBezTo>
                  <a:pt x="20" y="43"/>
                  <a:pt x="20" y="44"/>
                  <a:pt x="21" y="45"/>
                </a:cubicBezTo>
                <a:cubicBezTo>
                  <a:pt x="21" y="46"/>
                  <a:pt x="21" y="47"/>
                  <a:pt x="21" y="48"/>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2" y="50"/>
                  <a:pt x="22" y="50"/>
                  <a:pt x="22" y="50"/>
                </a:cubicBezTo>
                <a:cubicBezTo>
                  <a:pt x="22" y="48"/>
                  <a:pt x="22" y="48"/>
                  <a:pt x="22" y="48"/>
                </a:cubicBezTo>
                <a:cubicBezTo>
                  <a:pt x="15" y="48"/>
                  <a:pt x="15" y="48"/>
                  <a:pt x="15" y="48"/>
                </a:cubicBezTo>
                <a:cubicBezTo>
                  <a:pt x="15" y="48"/>
                  <a:pt x="15" y="48"/>
                  <a:pt x="15" y="48"/>
                </a:cubicBezTo>
                <a:cubicBezTo>
                  <a:pt x="14" y="49"/>
                  <a:pt x="14" y="49"/>
                  <a:pt x="14" y="49"/>
                </a:cubicBezTo>
                <a:cubicBezTo>
                  <a:pt x="1" y="61"/>
                  <a:pt x="1" y="61"/>
                  <a:pt x="1" y="61"/>
                </a:cubicBezTo>
                <a:cubicBezTo>
                  <a:pt x="0" y="62"/>
                  <a:pt x="0" y="62"/>
                  <a:pt x="0" y="62"/>
                </a:cubicBezTo>
                <a:cubicBezTo>
                  <a:pt x="1" y="63"/>
                  <a:pt x="1" y="63"/>
                  <a:pt x="1" y="63"/>
                </a:cubicBezTo>
                <a:cubicBezTo>
                  <a:pt x="5" y="71"/>
                  <a:pt x="5" y="71"/>
                  <a:pt x="5" y="71"/>
                </a:cubicBezTo>
                <a:cubicBezTo>
                  <a:pt x="5" y="72"/>
                  <a:pt x="5" y="72"/>
                  <a:pt x="5" y="72"/>
                </a:cubicBezTo>
                <a:cubicBezTo>
                  <a:pt x="7" y="71"/>
                  <a:pt x="7" y="71"/>
                  <a:pt x="7" y="71"/>
                </a:cubicBezTo>
                <a:cubicBezTo>
                  <a:pt x="7" y="71"/>
                  <a:pt x="7" y="71"/>
                  <a:pt x="7" y="71"/>
                </a:cubicBezTo>
                <a:cubicBezTo>
                  <a:pt x="8" y="71"/>
                  <a:pt x="11" y="70"/>
                  <a:pt x="14" y="70"/>
                </a:cubicBezTo>
                <a:cubicBezTo>
                  <a:pt x="16" y="70"/>
                  <a:pt x="17" y="70"/>
                  <a:pt x="18" y="70"/>
                </a:cubicBezTo>
                <a:cubicBezTo>
                  <a:pt x="19" y="71"/>
                  <a:pt x="19" y="72"/>
                  <a:pt x="19" y="73"/>
                </a:cubicBezTo>
                <a:cubicBezTo>
                  <a:pt x="21" y="73"/>
                  <a:pt x="21" y="73"/>
                  <a:pt x="21" y="73"/>
                </a:cubicBezTo>
                <a:cubicBezTo>
                  <a:pt x="19" y="73"/>
                  <a:pt x="19" y="73"/>
                  <a:pt x="19" y="73"/>
                </a:cubicBezTo>
                <a:cubicBezTo>
                  <a:pt x="19" y="73"/>
                  <a:pt x="19" y="75"/>
                  <a:pt x="18" y="76"/>
                </a:cubicBezTo>
                <a:cubicBezTo>
                  <a:pt x="16" y="78"/>
                  <a:pt x="13" y="80"/>
                  <a:pt x="11" y="81"/>
                </a:cubicBezTo>
                <a:cubicBezTo>
                  <a:pt x="10" y="82"/>
                  <a:pt x="9" y="82"/>
                  <a:pt x="8" y="83"/>
                </a:cubicBezTo>
                <a:cubicBezTo>
                  <a:pt x="7" y="83"/>
                  <a:pt x="7" y="83"/>
                  <a:pt x="7" y="83"/>
                </a:cubicBezTo>
                <a:cubicBezTo>
                  <a:pt x="6" y="84"/>
                  <a:pt x="6" y="84"/>
                  <a:pt x="6" y="84"/>
                </a:cubicBezTo>
                <a:cubicBezTo>
                  <a:pt x="6" y="85"/>
                  <a:pt x="6" y="85"/>
                  <a:pt x="6" y="85"/>
                </a:cubicBezTo>
                <a:cubicBezTo>
                  <a:pt x="7" y="93"/>
                  <a:pt x="7" y="93"/>
                  <a:pt x="7" y="93"/>
                </a:cubicBezTo>
                <a:cubicBezTo>
                  <a:pt x="8" y="95"/>
                  <a:pt x="8" y="95"/>
                  <a:pt x="8" y="95"/>
                </a:cubicBezTo>
                <a:cubicBezTo>
                  <a:pt x="10" y="94"/>
                  <a:pt x="10" y="94"/>
                  <a:pt x="10" y="94"/>
                </a:cubicBezTo>
                <a:cubicBezTo>
                  <a:pt x="10" y="94"/>
                  <a:pt x="10" y="94"/>
                  <a:pt x="11" y="93"/>
                </a:cubicBezTo>
                <a:cubicBezTo>
                  <a:pt x="12" y="93"/>
                  <a:pt x="13" y="91"/>
                  <a:pt x="15" y="91"/>
                </a:cubicBezTo>
                <a:cubicBezTo>
                  <a:pt x="17" y="90"/>
                  <a:pt x="18"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20" y="89"/>
                  <a:pt x="20" y="89"/>
                  <a:pt x="20" y="89"/>
                </a:cubicBezTo>
                <a:cubicBezTo>
                  <a:pt x="20" y="89"/>
                  <a:pt x="20" y="89"/>
                  <a:pt x="20" y="89"/>
                </a:cubicBezTo>
                <a:cubicBezTo>
                  <a:pt x="20" y="90"/>
                  <a:pt x="20" y="90"/>
                  <a:pt x="20" y="90"/>
                </a:cubicBezTo>
                <a:cubicBezTo>
                  <a:pt x="20" y="92"/>
                  <a:pt x="19" y="96"/>
                  <a:pt x="18" y="99"/>
                </a:cubicBezTo>
                <a:cubicBezTo>
                  <a:pt x="17" y="101"/>
                  <a:pt x="16" y="103"/>
                  <a:pt x="16" y="104"/>
                </a:cubicBezTo>
                <a:cubicBezTo>
                  <a:pt x="16" y="105"/>
                  <a:pt x="15" y="106"/>
                  <a:pt x="15" y="106"/>
                </a:cubicBezTo>
                <a:cubicBezTo>
                  <a:pt x="15" y="108"/>
                  <a:pt x="15" y="108"/>
                  <a:pt x="15" y="108"/>
                </a:cubicBezTo>
                <a:cubicBezTo>
                  <a:pt x="17" y="108"/>
                  <a:pt x="17" y="108"/>
                  <a:pt x="17" y="108"/>
                </a:cubicBezTo>
                <a:cubicBezTo>
                  <a:pt x="17" y="108"/>
                  <a:pt x="17" y="108"/>
                  <a:pt x="17" y="108"/>
                </a:cubicBezTo>
                <a:cubicBezTo>
                  <a:pt x="19" y="108"/>
                  <a:pt x="23" y="108"/>
                  <a:pt x="26" y="109"/>
                </a:cubicBezTo>
                <a:cubicBezTo>
                  <a:pt x="28" y="110"/>
                  <a:pt x="29" y="110"/>
                  <a:pt x="30" y="111"/>
                </a:cubicBezTo>
                <a:cubicBezTo>
                  <a:pt x="31" y="112"/>
                  <a:pt x="32" y="113"/>
                  <a:pt x="32" y="114"/>
                </a:cubicBezTo>
                <a:cubicBezTo>
                  <a:pt x="32" y="116"/>
                  <a:pt x="30" y="118"/>
                  <a:pt x="29" y="120"/>
                </a:cubicBezTo>
                <a:cubicBezTo>
                  <a:pt x="28" y="121"/>
                  <a:pt x="27" y="121"/>
                  <a:pt x="26" y="122"/>
                </a:cubicBezTo>
                <a:cubicBezTo>
                  <a:pt x="26" y="122"/>
                  <a:pt x="26" y="122"/>
                  <a:pt x="26" y="122"/>
                </a:cubicBezTo>
                <a:cubicBezTo>
                  <a:pt x="26" y="122"/>
                  <a:pt x="26" y="122"/>
                  <a:pt x="26" y="122"/>
                </a:cubicBezTo>
                <a:cubicBezTo>
                  <a:pt x="26" y="124"/>
                  <a:pt x="26" y="124"/>
                  <a:pt x="26" y="124"/>
                </a:cubicBezTo>
                <a:cubicBezTo>
                  <a:pt x="26" y="122"/>
                  <a:pt x="26" y="122"/>
                  <a:pt x="26" y="122"/>
                </a:cubicBezTo>
                <a:cubicBezTo>
                  <a:pt x="16" y="126"/>
                  <a:pt x="16" y="126"/>
                  <a:pt x="16" y="126"/>
                </a:cubicBezTo>
                <a:cubicBezTo>
                  <a:pt x="16" y="127"/>
                  <a:pt x="16" y="127"/>
                  <a:pt x="16" y="127"/>
                </a:cubicBezTo>
                <a:cubicBezTo>
                  <a:pt x="16" y="127"/>
                  <a:pt x="16" y="127"/>
                  <a:pt x="16" y="127"/>
                </a:cubicBezTo>
                <a:cubicBezTo>
                  <a:pt x="10" y="134"/>
                  <a:pt x="10" y="134"/>
                  <a:pt x="10" y="134"/>
                </a:cubicBezTo>
                <a:cubicBezTo>
                  <a:pt x="9" y="135"/>
                  <a:pt x="9" y="135"/>
                  <a:pt x="9" y="135"/>
                </a:cubicBezTo>
                <a:cubicBezTo>
                  <a:pt x="11" y="136"/>
                  <a:pt x="11" y="136"/>
                  <a:pt x="11" y="136"/>
                </a:cubicBezTo>
                <a:cubicBezTo>
                  <a:pt x="11" y="136"/>
                  <a:pt x="12" y="137"/>
                  <a:pt x="14" y="138"/>
                </a:cubicBezTo>
                <a:cubicBezTo>
                  <a:pt x="16" y="138"/>
                  <a:pt x="17" y="139"/>
                  <a:pt x="18" y="139"/>
                </a:cubicBezTo>
                <a:cubicBezTo>
                  <a:pt x="19" y="140"/>
                  <a:pt x="20" y="140"/>
                  <a:pt x="21" y="140"/>
                </a:cubicBezTo>
                <a:cubicBezTo>
                  <a:pt x="22" y="140"/>
                  <a:pt x="22" y="140"/>
                  <a:pt x="22" y="140"/>
                </a:cubicBezTo>
                <a:cubicBezTo>
                  <a:pt x="24" y="139"/>
                  <a:pt x="25" y="138"/>
                  <a:pt x="26" y="136"/>
                </a:cubicBezTo>
                <a:cubicBezTo>
                  <a:pt x="28" y="135"/>
                  <a:pt x="29" y="134"/>
                  <a:pt x="29" y="134"/>
                </a:cubicBezTo>
                <a:cubicBezTo>
                  <a:pt x="28" y="133"/>
                  <a:pt x="28" y="133"/>
                  <a:pt x="28" y="133"/>
                </a:cubicBezTo>
                <a:cubicBezTo>
                  <a:pt x="27" y="134"/>
                  <a:pt x="27" y="134"/>
                  <a:pt x="27" y="134"/>
                </a:cubicBezTo>
                <a:cubicBezTo>
                  <a:pt x="35" y="140"/>
                  <a:pt x="35" y="140"/>
                  <a:pt x="35" y="140"/>
                </a:cubicBezTo>
                <a:cubicBezTo>
                  <a:pt x="36" y="140"/>
                  <a:pt x="36" y="140"/>
                  <a:pt x="36" y="140"/>
                </a:cubicBezTo>
                <a:cubicBezTo>
                  <a:pt x="37" y="140"/>
                  <a:pt x="37" y="140"/>
                  <a:pt x="37" y="140"/>
                </a:cubicBezTo>
                <a:cubicBezTo>
                  <a:pt x="46" y="133"/>
                  <a:pt x="46" y="133"/>
                  <a:pt x="46" y="133"/>
                </a:cubicBezTo>
                <a:cubicBezTo>
                  <a:pt x="45" y="132"/>
                  <a:pt x="45" y="132"/>
                  <a:pt x="45" y="132"/>
                </a:cubicBezTo>
                <a:cubicBezTo>
                  <a:pt x="44" y="133"/>
                  <a:pt x="44" y="133"/>
                  <a:pt x="44" y="133"/>
                </a:cubicBezTo>
                <a:cubicBezTo>
                  <a:pt x="48" y="136"/>
                  <a:pt x="48" y="136"/>
                  <a:pt x="48" y="136"/>
                </a:cubicBezTo>
                <a:cubicBezTo>
                  <a:pt x="49" y="136"/>
                  <a:pt x="49" y="136"/>
                  <a:pt x="49" y="136"/>
                </a:cubicBezTo>
                <a:cubicBezTo>
                  <a:pt x="50" y="136"/>
                  <a:pt x="50" y="136"/>
                  <a:pt x="50" y="136"/>
                </a:cubicBezTo>
                <a:cubicBezTo>
                  <a:pt x="73" y="128"/>
                  <a:pt x="73" y="128"/>
                  <a:pt x="73" y="128"/>
                </a:cubicBezTo>
                <a:cubicBezTo>
                  <a:pt x="74" y="128"/>
                  <a:pt x="74" y="128"/>
                  <a:pt x="74" y="128"/>
                </a:cubicBezTo>
                <a:cubicBezTo>
                  <a:pt x="74" y="127"/>
                  <a:pt x="74" y="127"/>
                  <a:pt x="74" y="127"/>
                </a:cubicBezTo>
                <a:cubicBezTo>
                  <a:pt x="75" y="121"/>
                  <a:pt x="75" y="121"/>
                  <a:pt x="75" y="121"/>
                </a:cubicBezTo>
                <a:cubicBezTo>
                  <a:pt x="74" y="121"/>
                  <a:pt x="74" y="121"/>
                  <a:pt x="74" y="121"/>
                </a:cubicBezTo>
                <a:cubicBezTo>
                  <a:pt x="74" y="122"/>
                  <a:pt x="74" y="122"/>
                  <a:pt x="74" y="122"/>
                </a:cubicBezTo>
                <a:cubicBezTo>
                  <a:pt x="77" y="121"/>
                  <a:pt x="77" y="121"/>
                  <a:pt x="77" y="121"/>
                </a:cubicBezTo>
                <a:cubicBezTo>
                  <a:pt x="78" y="120"/>
                  <a:pt x="78" y="120"/>
                  <a:pt x="78" y="120"/>
                </a:cubicBezTo>
                <a:cubicBezTo>
                  <a:pt x="78" y="119"/>
                  <a:pt x="78" y="119"/>
                  <a:pt x="78" y="119"/>
                </a:cubicBezTo>
                <a:cubicBezTo>
                  <a:pt x="78" y="119"/>
                  <a:pt x="78" y="119"/>
                  <a:pt x="78" y="119"/>
                </a:cubicBezTo>
                <a:cubicBezTo>
                  <a:pt x="78" y="118"/>
                  <a:pt x="77" y="117"/>
                  <a:pt x="77" y="116"/>
                </a:cubicBezTo>
                <a:cubicBezTo>
                  <a:pt x="77" y="116"/>
                  <a:pt x="77" y="116"/>
                  <a:pt x="77" y="116"/>
                </a:cubicBezTo>
                <a:cubicBezTo>
                  <a:pt x="77" y="115"/>
                  <a:pt x="77" y="115"/>
                  <a:pt x="77" y="115"/>
                </a:cubicBezTo>
                <a:cubicBezTo>
                  <a:pt x="77" y="115"/>
                  <a:pt x="77" y="115"/>
                  <a:pt x="77" y="115"/>
                </a:cubicBezTo>
                <a:cubicBezTo>
                  <a:pt x="76" y="114"/>
                  <a:pt x="76" y="114"/>
                  <a:pt x="76" y="114"/>
                </a:cubicBezTo>
                <a:cubicBezTo>
                  <a:pt x="76" y="116"/>
                  <a:pt x="76" y="116"/>
                  <a:pt x="76" y="116"/>
                </a:cubicBezTo>
                <a:cubicBezTo>
                  <a:pt x="77" y="116"/>
                  <a:pt x="77" y="116"/>
                  <a:pt x="78" y="116"/>
                </a:cubicBezTo>
                <a:cubicBezTo>
                  <a:pt x="78" y="117"/>
                  <a:pt x="79" y="118"/>
                  <a:pt x="79" y="118"/>
                </a:cubicBezTo>
                <a:cubicBezTo>
                  <a:pt x="79" y="119"/>
                  <a:pt x="79" y="119"/>
                  <a:pt x="79" y="119"/>
                </a:cubicBezTo>
                <a:cubicBezTo>
                  <a:pt x="79" y="120"/>
                  <a:pt x="79" y="120"/>
                  <a:pt x="79" y="120"/>
                </a:cubicBezTo>
                <a:cubicBezTo>
                  <a:pt x="79" y="120"/>
                  <a:pt x="79" y="120"/>
                  <a:pt x="79" y="120"/>
                </a:cubicBezTo>
                <a:cubicBezTo>
                  <a:pt x="79" y="120"/>
                  <a:pt x="79" y="120"/>
                  <a:pt x="79" y="120"/>
                </a:cubicBezTo>
                <a:cubicBezTo>
                  <a:pt x="79" y="121"/>
                  <a:pt x="79" y="121"/>
                  <a:pt x="79" y="121"/>
                </a:cubicBezTo>
                <a:cubicBezTo>
                  <a:pt x="85" y="127"/>
                  <a:pt x="85" y="127"/>
                  <a:pt x="85" y="127"/>
                </a:cubicBezTo>
                <a:cubicBezTo>
                  <a:pt x="85" y="128"/>
                  <a:pt x="85" y="128"/>
                  <a:pt x="85" y="128"/>
                </a:cubicBezTo>
                <a:cubicBezTo>
                  <a:pt x="85" y="128"/>
                  <a:pt x="85" y="128"/>
                  <a:pt x="85" y="128"/>
                </a:cubicBezTo>
                <a:cubicBezTo>
                  <a:pt x="99" y="133"/>
                  <a:pt x="99" y="133"/>
                  <a:pt x="99" y="133"/>
                </a:cubicBezTo>
                <a:cubicBezTo>
                  <a:pt x="101" y="134"/>
                  <a:pt x="101" y="134"/>
                  <a:pt x="101" y="134"/>
                </a:cubicBezTo>
                <a:cubicBezTo>
                  <a:pt x="101" y="131"/>
                  <a:pt x="101" y="131"/>
                  <a:pt x="101" y="131"/>
                </a:cubicBezTo>
                <a:cubicBezTo>
                  <a:pt x="101" y="131"/>
                  <a:pt x="101" y="131"/>
                  <a:pt x="101" y="130"/>
                </a:cubicBezTo>
                <a:cubicBezTo>
                  <a:pt x="100" y="129"/>
                  <a:pt x="100" y="128"/>
                  <a:pt x="100" y="127"/>
                </a:cubicBezTo>
                <a:cubicBezTo>
                  <a:pt x="100" y="126"/>
                  <a:pt x="100" y="126"/>
                  <a:pt x="100" y="126"/>
                </a:cubicBezTo>
                <a:cubicBezTo>
                  <a:pt x="100" y="126"/>
                  <a:pt x="100" y="126"/>
                  <a:pt x="100" y="126"/>
                </a:cubicBezTo>
                <a:cubicBezTo>
                  <a:pt x="100" y="126"/>
                  <a:pt x="100" y="126"/>
                  <a:pt x="100" y="126"/>
                </a:cubicBezTo>
                <a:cubicBezTo>
                  <a:pt x="100" y="126"/>
                  <a:pt x="100" y="126"/>
                  <a:pt x="100" y="126"/>
                </a:cubicBezTo>
                <a:cubicBezTo>
                  <a:pt x="100" y="126"/>
                  <a:pt x="100" y="126"/>
                  <a:pt x="100" y="126"/>
                </a:cubicBezTo>
                <a:cubicBezTo>
                  <a:pt x="100" y="126"/>
                  <a:pt x="100" y="126"/>
                  <a:pt x="100" y="126"/>
                </a:cubicBezTo>
                <a:cubicBezTo>
                  <a:pt x="99" y="126"/>
                  <a:pt x="99" y="126"/>
                  <a:pt x="99" y="126"/>
                </a:cubicBezTo>
                <a:cubicBezTo>
                  <a:pt x="100" y="126"/>
                  <a:pt x="100" y="126"/>
                  <a:pt x="100" y="126"/>
                </a:cubicBezTo>
                <a:cubicBezTo>
                  <a:pt x="100" y="126"/>
                  <a:pt x="100" y="126"/>
                  <a:pt x="100" y="126"/>
                </a:cubicBezTo>
                <a:cubicBezTo>
                  <a:pt x="99" y="126"/>
                  <a:pt x="99" y="126"/>
                  <a:pt x="99" y="126"/>
                </a:cubicBezTo>
                <a:cubicBezTo>
                  <a:pt x="100" y="126"/>
                  <a:pt x="100" y="126"/>
                  <a:pt x="100" y="126"/>
                </a:cubicBezTo>
                <a:cubicBezTo>
                  <a:pt x="99" y="125"/>
                  <a:pt x="99" y="125"/>
                  <a:pt x="99" y="125"/>
                </a:cubicBezTo>
                <a:cubicBezTo>
                  <a:pt x="99" y="127"/>
                  <a:pt x="99" y="127"/>
                  <a:pt x="99" y="127"/>
                </a:cubicBezTo>
                <a:cubicBezTo>
                  <a:pt x="100" y="126"/>
                  <a:pt x="100" y="126"/>
                  <a:pt x="100" y="126"/>
                </a:cubicBezTo>
                <a:cubicBezTo>
                  <a:pt x="99" y="125"/>
                  <a:pt x="99" y="125"/>
                  <a:pt x="99" y="125"/>
                </a:cubicBezTo>
                <a:cubicBezTo>
                  <a:pt x="99" y="127"/>
                  <a:pt x="99" y="127"/>
                  <a:pt x="99" y="127"/>
                </a:cubicBezTo>
                <a:cubicBezTo>
                  <a:pt x="101" y="126"/>
                  <a:pt x="103" y="128"/>
                  <a:pt x="105" y="129"/>
                </a:cubicBezTo>
                <a:cubicBezTo>
                  <a:pt x="107" y="130"/>
                  <a:pt x="107" y="130"/>
                  <a:pt x="108" y="131"/>
                </a:cubicBezTo>
                <a:cubicBezTo>
                  <a:pt x="109" y="131"/>
                  <a:pt x="109" y="131"/>
                  <a:pt x="109" y="131"/>
                </a:cubicBezTo>
                <a:cubicBezTo>
                  <a:pt x="109" y="132"/>
                  <a:pt x="109" y="132"/>
                  <a:pt x="109" y="132"/>
                </a:cubicBezTo>
                <a:cubicBezTo>
                  <a:pt x="110" y="130"/>
                  <a:pt x="110" y="130"/>
                  <a:pt x="110" y="130"/>
                </a:cubicBezTo>
                <a:cubicBezTo>
                  <a:pt x="109" y="130"/>
                  <a:pt x="109" y="130"/>
                  <a:pt x="109" y="130"/>
                </a:cubicBezTo>
                <a:cubicBezTo>
                  <a:pt x="109" y="130"/>
                  <a:pt x="108" y="131"/>
                  <a:pt x="108" y="132"/>
                </a:cubicBezTo>
                <a:cubicBezTo>
                  <a:pt x="108" y="133"/>
                  <a:pt x="109" y="134"/>
                  <a:pt x="110" y="135"/>
                </a:cubicBezTo>
                <a:cubicBezTo>
                  <a:pt x="111" y="136"/>
                  <a:pt x="113" y="136"/>
                  <a:pt x="116" y="136"/>
                </a:cubicBezTo>
                <a:cubicBezTo>
                  <a:pt x="121" y="136"/>
                  <a:pt x="124" y="134"/>
                  <a:pt x="127" y="132"/>
                </a:cubicBezTo>
                <a:cubicBezTo>
                  <a:pt x="129" y="130"/>
                  <a:pt x="130" y="129"/>
                  <a:pt x="130" y="129"/>
                </a:cubicBezTo>
                <a:cubicBezTo>
                  <a:pt x="131" y="127"/>
                  <a:pt x="131" y="127"/>
                  <a:pt x="131" y="127"/>
                </a:cubicBezTo>
                <a:cubicBezTo>
                  <a:pt x="130" y="126"/>
                  <a:pt x="130" y="126"/>
                  <a:pt x="130" y="126"/>
                </a:cubicBezTo>
                <a:cubicBezTo>
                  <a:pt x="130" y="126"/>
                  <a:pt x="130" y="126"/>
                  <a:pt x="130" y="126"/>
                </a:cubicBezTo>
                <a:cubicBezTo>
                  <a:pt x="129" y="126"/>
                  <a:pt x="128" y="125"/>
                  <a:pt x="127" y="124"/>
                </a:cubicBezTo>
                <a:cubicBezTo>
                  <a:pt x="127" y="124"/>
                  <a:pt x="126" y="123"/>
                  <a:pt x="126" y="123"/>
                </a:cubicBezTo>
                <a:cubicBezTo>
                  <a:pt x="126" y="122"/>
                  <a:pt x="125" y="122"/>
                  <a:pt x="125" y="122"/>
                </a:cubicBezTo>
                <a:cubicBezTo>
                  <a:pt x="125" y="121"/>
                  <a:pt x="125" y="121"/>
                  <a:pt x="126" y="121"/>
                </a:cubicBezTo>
                <a:cubicBezTo>
                  <a:pt x="126" y="121"/>
                  <a:pt x="126" y="121"/>
                  <a:pt x="126" y="121"/>
                </a:cubicBezTo>
                <a:cubicBezTo>
                  <a:pt x="126" y="121"/>
                  <a:pt x="126" y="121"/>
                  <a:pt x="126" y="121"/>
                </a:cubicBezTo>
                <a:cubicBezTo>
                  <a:pt x="129" y="118"/>
                  <a:pt x="132" y="114"/>
                  <a:pt x="132" y="114"/>
                </a:cubicBezTo>
                <a:cubicBezTo>
                  <a:pt x="132" y="113"/>
                  <a:pt x="132" y="113"/>
                  <a:pt x="132" y="113"/>
                </a:cubicBezTo>
                <a:cubicBezTo>
                  <a:pt x="132" y="112"/>
                  <a:pt x="132" y="112"/>
                  <a:pt x="132" y="112"/>
                </a:cubicBezTo>
                <a:cubicBezTo>
                  <a:pt x="129" y="108"/>
                  <a:pt x="129" y="108"/>
                  <a:pt x="129" y="108"/>
                </a:cubicBezTo>
                <a:cubicBezTo>
                  <a:pt x="128" y="107"/>
                  <a:pt x="128" y="107"/>
                  <a:pt x="128" y="107"/>
                </a:cubicBezTo>
                <a:cubicBezTo>
                  <a:pt x="127" y="108"/>
                  <a:pt x="127" y="108"/>
                  <a:pt x="127" y="108"/>
                </a:cubicBezTo>
                <a:cubicBezTo>
                  <a:pt x="127" y="108"/>
                  <a:pt x="127" y="108"/>
                  <a:pt x="126" y="108"/>
                </a:cubicBezTo>
                <a:cubicBezTo>
                  <a:pt x="125" y="108"/>
                  <a:pt x="124" y="109"/>
                  <a:pt x="122" y="109"/>
                </a:cubicBezTo>
                <a:cubicBezTo>
                  <a:pt x="121" y="110"/>
                  <a:pt x="119" y="110"/>
                  <a:pt x="119"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8" y="110"/>
                  <a:pt x="118" y="110"/>
                  <a:pt x="118" y="110"/>
                </a:cubicBezTo>
                <a:cubicBezTo>
                  <a:pt x="119" y="109"/>
                  <a:pt x="120" y="107"/>
                  <a:pt x="122" y="106"/>
                </a:cubicBezTo>
                <a:cubicBezTo>
                  <a:pt x="125" y="103"/>
                  <a:pt x="130" y="101"/>
                  <a:pt x="133" y="99"/>
                </a:cubicBezTo>
                <a:cubicBezTo>
                  <a:pt x="135" y="98"/>
                  <a:pt x="136" y="97"/>
                  <a:pt x="138" y="96"/>
                </a:cubicBezTo>
                <a:cubicBezTo>
                  <a:pt x="139" y="96"/>
                  <a:pt x="139" y="95"/>
                  <a:pt x="139" y="95"/>
                </a:cubicBezTo>
                <a:cubicBezTo>
                  <a:pt x="139" y="94"/>
                  <a:pt x="139" y="94"/>
                  <a:pt x="139" y="94"/>
                </a:cubicBezTo>
                <a:cubicBezTo>
                  <a:pt x="138" y="96"/>
                  <a:pt x="138" y="96"/>
                  <a:pt x="138" y="96"/>
                </a:cubicBezTo>
                <a:cubicBezTo>
                  <a:pt x="146" y="98"/>
                  <a:pt x="146" y="98"/>
                  <a:pt x="146" y="98"/>
                </a:cubicBezTo>
                <a:cubicBezTo>
                  <a:pt x="148" y="99"/>
                  <a:pt x="148" y="99"/>
                  <a:pt x="148" y="99"/>
                </a:cubicBezTo>
                <a:cubicBezTo>
                  <a:pt x="148" y="97"/>
                  <a:pt x="148" y="97"/>
                  <a:pt x="148" y="97"/>
                </a:cubicBezTo>
                <a:cubicBezTo>
                  <a:pt x="151" y="80"/>
                  <a:pt x="151" y="80"/>
                  <a:pt x="151" y="80"/>
                </a:cubicBezTo>
                <a:cubicBezTo>
                  <a:pt x="151" y="78"/>
                  <a:pt x="151" y="78"/>
                  <a:pt x="151" y="78"/>
                </a:cubicBezTo>
                <a:cubicBezTo>
                  <a:pt x="150" y="78"/>
                  <a:pt x="150" y="78"/>
                  <a:pt x="150" y="78"/>
                </a:cubicBezTo>
                <a:cubicBezTo>
                  <a:pt x="150" y="78"/>
                  <a:pt x="150" y="78"/>
                  <a:pt x="150" y="78"/>
                </a:cubicBezTo>
                <a:cubicBezTo>
                  <a:pt x="149" y="77"/>
                  <a:pt x="146" y="76"/>
                  <a:pt x="144" y="75"/>
                </a:cubicBezTo>
                <a:cubicBezTo>
                  <a:pt x="143" y="74"/>
                  <a:pt x="142" y="73"/>
                  <a:pt x="142" y="73"/>
                </a:cubicBezTo>
                <a:cubicBezTo>
                  <a:pt x="141" y="72"/>
                  <a:pt x="141" y="71"/>
                  <a:pt x="141" y="71"/>
                </a:cubicBezTo>
                <a:cubicBezTo>
                  <a:pt x="141" y="70"/>
                  <a:pt x="141" y="70"/>
                  <a:pt x="141" y="70"/>
                </a:cubicBezTo>
                <a:cubicBezTo>
                  <a:pt x="142" y="69"/>
                  <a:pt x="144" y="67"/>
                  <a:pt x="147" y="65"/>
                </a:cubicBezTo>
                <a:cubicBezTo>
                  <a:pt x="151" y="63"/>
                  <a:pt x="157" y="60"/>
                  <a:pt x="162" y="58"/>
                </a:cubicBezTo>
                <a:cubicBezTo>
                  <a:pt x="164" y="56"/>
                  <a:pt x="166" y="56"/>
                  <a:pt x="168" y="55"/>
                </a:cubicBezTo>
                <a:cubicBezTo>
                  <a:pt x="169" y="54"/>
                  <a:pt x="170" y="54"/>
                  <a:pt x="170" y="54"/>
                </a:cubicBezTo>
                <a:cubicBezTo>
                  <a:pt x="172" y="53"/>
                  <a:pt x="172" y="53"/>
                  <a:pt x="172" y="53"/>
                </a:cubicBezTo>
                <a:cubicBezTo>
                  <a:pt x="171" y="52"/>
                  <a:pt x="171" y="52"/>
                  <a:pt x="171" y="52"/>
                </a:cubicBezTo>
                <a:cubicBezTo>
                  <a:pt x="171" y="52"/>
                  <a:pt x="171" y="52"/>
                  <a:pt x="171" y="51"/>
                </a:cubicBezTo>
                <a:cubicBezTo>
                  <a:pt x="170" y="50"/>
                  <a:pt x="169" y="47"/>
                  <a:pt x="169" y="46"/>
                </a:cubicBezTo>
                <a:cubicBezTo>
                  <a:pt x="169" y="45"/>
                  <a:pt x="169" y="45"/>
                  <a:pt x="170" y="45"/>
                </a:cubicBezTo>
                <a:cubicBezTo>
                  <a:pt x="170" y="45"/>
                  <a:pt x="170" y="45"/>
                  <a:pt x="170" y="45"/>
                </a:cubicBezTo>
                <a:cubicBezTo>
                  <a:pt x="169" y="45"/>
                  <a:pt x="169" y="45"/>
                  <a:pt x="169" y="45"/>
                </a:cubicBezTo>
                <a:cubicBezTo>
                  <a:pt x="170" y="45"/>
                  <a:pt x="170" y="45"/>
                  <a:pt x="170" y="45"/>
                </a:cubicBezTo>
                <a:cubicBezTo>
                  <a:pt x="170" y="45"/>
                  <a:pt x="170" y="45"/>
                  <a:pt x="170" y="45"/>
                </a:cubicBezTo>
                <a:cubicBezTo>
                  <a:pt x="169" y="45"/>
                  <a:pt x="169" y="45"/>
                  <a:pt x="169" y="45"/>
                </a:cubicBezTo>
                <a:cubicBezTo>
                  <a:pt x="170" y="45"/>
                  <a:pt x="170" y="45"/>
                  <a:pt x="170" y="45"/>
                </a:cubicBezTo>
                <a:cubicBezTo>
                  <a:pt x="170" y="45"/>
                  <a:pt x="170" y="45"/>
                  <a:pt x="170" y="45"/>
                </a:cubicBezTo>
                <a:cubicBezTo>
                  <a:pt x="170" y="45"/>
                  <a:pt x="171" y="45"/>
                  <a:pt x="172" y="45"/>
                </a:cubicBezTo>
                <a:cubicBezTo>
                  <a:pt x="174" y="46"/>
                  <a:pt x="176" y="46"/>
                  <a:pt x="177" y="47"/>
                </a:cubicBezTo>
                <a:cubicBezTo>
                  <a:pt x="179" y="48"/>
                  <a:pt x="180" y="48"/>
                  <a:pt x="180" y="48"/>
                </a:cubicBezTo>
                <a:cubicBezTo>
                  <a:pt x="183" y="50"/>
                  <a:pt x="183" y="50"/>
                  <a:pt x="183" y="50"/>
                </a:cubicBezTo>
                <a:cubicBezTo>
                  <a:pt x="182" y="47"/>
                  <a:pt x="182" y="47"/>
                  <a:pt x="182" y="47"/>
                </a:cubicBezTo>
                <a:cubicBezTo>
                  <a:pt x="182" y="47"/>
                  <a:pt x="182" y="46"/>
                  <a:pt x="182" y="46"/>
                </a:cubicBezTo>
                <a:cubicBezTo>
                  <a:pt x="181" y="44"/>
                  <a:pt x="180" y="39"/>
                  <a:pt x="180" y="36"/>
                </a:cubicBezTo>
                <a:cubicBezTo>
                  <a:pt x="180" y="35"/>
                  <a:pt x="180" y="34"/>
                  <a:pt x="180" y="34"/>
                </a:cubicBezTo>
                <a:cubicBezTo>
                  <a:pt x="181" y="34"/>
                  <a:pt x="181" y="34"/>
                  <a:pt x="181" y="34"/>
                </a:cubicBezTo>
                <a:cubicBezTo>
                  <a:pt x="181" y="34"/>
                  <a:pt x="181" y="34"/>
                  <a:pt x="181" y="34"/>
                </a:cubicBezTo>
                <a:cubicBezTo>
                  <a:pt x="180" y="34"/>
                  <a:pt x="180" y="34"/>
                  <a:pt x="180" y="34"/>
                </a:cubicBezTo>
                <a:cubicBezTo>
                  <a:pt x="181" y="34"/>
                  <a:pt x="181" y="34"/>
                  <a:pt x="181" y="34"/>
                </a:cubicBezTo>
                <a:cubicBezTo>
                  <a:pt x="181" y="34"/>
                  <a:pt x="181" y="34"/>
                  <a:pt x="181" y="34"/>
                </a:cubicBezTo>
                <a:cubicBezTo>
                  <a:pt x="180" y="34"/>
                  <a:pt x="180" y="34"/>
                  <a:pt x="180" y="34"/>
                </a:cubicBezTo>
                <a:cubicBezTo>
                  <a:pt x="181" y="34"/>
                  <a:pt x="181" y="34"/>
                  <a:pt x="181" y="34"/>
                </a:cubicBezTo>
                <a:cubicBezTo>
                  <a:pt x="180" y="34"/>
                  <a:pt x="180" y="34"/>
                  <a:pt x="180" y="34"/>
                </a:cubicBezTo>
                <a:cubicBezTo>
                  <a:pt x="181" y="34"/>
                  <a:pt x="181" y="34"/>
                  <a:pt x="181" y="34"/>
                </a:cubicBezTo>
                <a:cubicBezTo>
                  <a:pt x="181" y="34"/>
                  <a:pt x="181" y="34"/>
                  <a:pt x="181" y="34"/>
                </a:cubicBezTo>
                <a:cubicBezTo>
                  <a:pt x="180" y="34"/>
                  <a:pt x="180" y="34"/>
                  <a:pt x="180" y="34"/>
                </a:cubicBezTo>
                <a:cubicBezTo>
                  <a:pt x="181" y="34"/>
                  <a:pt x="181" y="34"/>
                  <a:pt x="181" y="34"/>
                </a:cubicBezTo>
                <a:cubicBezTo>
                  <a:pt x="181" y="34"/>
                  <a:pt x="181" y="34"/>
                  <a:pt x="181" y="34"/>
                </a:cubicBezTo>
                <a:cubicBezTo>
                  <a:pt x="181" y="34"/>
                  <a:pt x="181" y="34"/>
                  <a:pt x="181" y="34"/>
                </a:cubicBezTo>
                <a:cubicBezTo>
                  <a:pt x="181" y="34"/>
                  <a:pt x="181" y="34"/>
                  <a:pt x="181" y="34"/>
                </a:cubicBezTo>
                <a:cubicBezTo>
                  <a:pt x="181" y="34"/>
                  <a:pt x="182" y="34"/>
                  <a:pt x="183" y="34"/>
                </a:cubicBezTo>
                <a:cubicBezTo>
                  <a:pt x="186" y="34"/>
                  <a:pt x="190" y="34"/>
                  <a:pt x="193" y="35"/>
                </a:cubicBezTo>
                <a:cubicBezTo>
                  <a:pt x="194" y="35"/>
                  <a:pt x="195" y="36"/>
                  <a:pt x="196" y="36"/>
                </a:cubicBezTo>
                <a:cubicBezTo>
                  <a:pt x="197" y="36"/>
                  <a:pt x="198" y="36"/>
                  <a:pt x="198" y="36"/>
                </a:cubicBezTo>
                <a:cubicBezTo>
                  <a:pt x="200" y="37"/>
                  <a:pt x="200" y="37"/>
                  <a:pt x="200" y="37"/>
                </a:cubicBezTo>
                <a:cubicBezTo>
                  <a:pt x="200" y="35"/>
                  <a:pt x="200" y="35"/>
                  <a:pt x="200" y="35"/>
                </a:cubicBezTo>
                <a:cubicBezTo>
                  <a:pt x="200" y="28"/>
                  <a:pt x="200" y="28"/>
                  <a:pt x="200" y="28"/>
                </a:cubicBezTo>
                <a:cubicBezTo>
                  <a:pt x="200" y="27"/>
                  <a:pt x="200" y="27"/>
                  <a:pt x="200" y="27"/>
                </a:cubicBezTo>
                <a:cubicBezTo>
                  <a:pt x="198" y="27"/>
                  <a:pt x="198" y="27"/>
                  <a:pt x="198" y="27"/>
                </a:cubicBezTo>
                <a:cubicBezTo>
                  <a:pt x="198" y="27"/>
                  <a:pt x="198" y="27"/>
                  <a:pt x="197" y="27"/>
                </a:cubicBezTo>
                <a:cubicBezTo>
                  <a:pt x="196" y="27"/>
                  <a:pt x="195" y="27"/>
                  <a:pt x="194" y="27"/>
                </a:cubicBezTo>
                <a:cubicBezTo>
                  <a:pt x="193" y="27"/>
                  <a:pt x="191" y="27"/>
                  <a:pt x="190" y="27"/>
                </a:cubicBezTo>
                <a:cubicBezTo>
                  <a:pt x="190" y="26"/>
                  <a:pt x="189" y="26"/>
                  <a:pt x="189" y="26"/>
                </a:cubicBezTo>
                <a:cubicBezTo>
                  <a:pt x="189" y="26"/>
                  <a:pt x="189" y="26"/>
                  <a:pt x="189" y="26"/>
                </a:cubicBezTo>
                <a:cubicBezTo>
                  <a:pt x="189" y="16"/>
                  <a:pt x="189" y="16"/>
                  <a:pt x="189" y="16"/>
                </a:cubicBezTo>
                <a:cubicBezTo>
                  <a:pt x="189" y="14"/>
                  <a:pt x="189" y="14"/>
                  <a:pt x="189" y="14"/>
                </a:cubicBezTo>
                <a:cubicBezTo>
                  <a:pt x="187" y="15"/>
                  <a:pt x="187" y="15"/>
                  <a:pt x="187" y="15"/>
                </a:cubicBezTo>
                <a:cubicBezTo>
                  <a:pt x="187" y="15"/>
                  <a:pt x="187" y="15"/>
                  <a:pt x="187" y="15"/>
                </a:cubicBezTo>
                <a:cubicBezTo>
                  <a:pt x="187" y="15"/>
                  <a:pt x="186" y="15"/>
                  <a:pt x="185" y="15"/>
                </a:cubicBezTo>
                <a:cubicBezTo>
                  <a:pt x="185" y="15"/>
                  <a:pt x="184" y="15"/>
                  <a:pt x="184" y="15"/>
                </a:cubicBezTo>
                <a:cubicBezTo>
                  <a:pt x="184" y="14"/>
                  <a:pt x="183" y="14"/>
                  <a:pt x="183" y="13"/>
                </a:cubicBezTo>
                <a:cubicBezTo>
                  <a:pt x="182" y="13"/>
                  <a:pt x="182" y="13"/>
                  <a:pt x="182" y="13"/>
                </a:cubicBezTo>
                <a:cubicBezTo>
                  <a:pt x="183" y="14"/>
                  <a:pt x="183" y="14"/>
                  <a:pt x="183" y="14"/>
                </a:cubicBezTo>
                <a:cubicBezTo>
                  <a:pt x="184" y="14"/>
                  <a:pt x="184" y="13"/>
                  <a:pt x="185" y="12"/>
                </a:cubicBezTo>
                <a:cubicBezTo>
                  <a:pt x="185" y="11"/>
                  <a:pt x="186" y="10"/>
                  <a:pt x="186" y="8"/>
                </a:cubicBezTo>
                <a:cubicBezTo>
                  <a:pt x="186" y="8"/>
                  <a:pt x="186" y="7"/>
                  <a:pt x="185" y="6"/>
                </a:cubicBezTo>
                <a:cubicBezTo>
                  <a:pt x="185" y="5"/>
                  <a:pt x="184" y="5"/>
                  <a:pt x="183" y="4"/>
                </a:cubicBezTo>
                <a:cubicBezTo>
                  <a:pt x="182" y="4"/>
                  <a:pt x="182" y="4"/>
                  <a:pt x="182" y="4"/>
                </a:cubicBezTo>
                <a:cubicBezTo>
                  <a:pt x="182" y="4"/>
                  <a:pt x="182" y="4"/>
                  <a:pt x="182" y="4"/>
                </a:cubicBezTo>
                <a:cubicBezTo>
                  <a:pt x="182" y="4"/>
                  <a:pt x="181" y="4"/>
                  <a:pt x="180" y="4"/>
                </a:cubicBezTo>
                <a:cubicBezTo>
                  <a:pt x="178" y="3"/>
                  <a:pt x="174" y="2"/>
                  <a:pt x="170" y="0"/>
                </a:cubicBezTo>
                <a:cubicBezTo>
                  <a:pt x="169" y="0"/>
                  <a:pt x="169" y="0"/>
                  <a:pt x="169" y="0"/>
                </a:cubicBezTo>
                <a:cubicBezTo>
                  <a:pt x="169" y="0"/>
                  <a:pt x="169" y="0"/>
                  <a:pt x="169" y="0"/>
                </a:cubicBezTo>
                <a:cubicBezTo>
                  <a:pt x="165" y="4"/>
                  <a:pt x="165" y="4"/>
                  <a:pt x="165" y="4"/>
                </a:cubicBezTo>
                <a:cubicBezTo>
                  <a:pt x="166" y="5"/>
                  <a:pt x="166" y="5"/>
                  <a:pt x="166" y="5"/>
                </a:cubicBezTo>
                <a:cubicBezTo>
                  <a:pt x="166" y="4"/>
                  <a:pt x="166" y="4"/>
                  <a:pt x="166" y="4"/>
                </a:cubicBezTo>
                <a:cubicBezTo>
                  <a:pt x="166" y="4"/>
                  <a:pt x="166" y="4"/>
                  <a:pt x="165" y="4"/>
                </a:cubicBezTo>
                <a:cubicBezTo>
                  <a:pt x="164" y="4"/>
                  <a:pt x="163" y="4"/>
                  <a:pt x="162" y="5"/>
                </a:cubicBezTo>
                <a:cubicBezTo>
                  <a:pt x="161" y="6"/>
                  <a:pt x="160" y="7"/>
                  <a:pt x="159" y="9"/>
                </a:cubicBezTo>
                <a:cubicBezTo>
                  <a:pt x="160" y="9"/>
                  <a:pt x="160" y="9"/>
                  <a:pt x="160" y="9"/>
                </a:cubicBezTo>
                <a:cubicBezTo>
                  <a:pt x="162" y="10"/>
                  <a:pt x="162" y="10"/>
                  <a:pt x="162" y="10"/>
                </a:cubicBezTo>
                <a:cubicBezTo>
                  <a:pt x="162" y="8"/>
                  <a:pt x="163" y="8"/>
                  <a:pt x="164" y="7"/>
                </a:cubicBezTo>
                <a:cubicBezTo>
                  <a:pt x="164" y="7"/>
                  <a:pt x="165" y="7"/>
                  <a:pt x="165" y="7"/>
                </a:cubicBezTo>
                <a:cubicBezTo>
                  <a:pt x="165" y="7"/>
                  <a:pt x="165" y="7"/>
                  <a:pt x="165" y="7"/>
                </a:cubicBezTo>
                <a:cubicBezTo>
                  <a:pt x="165" y="7"/>
                  <a:pt x="165" y="7"/>
                  <a:pt x="165" y="7"/>
                </a:cubicBezTo>
                <a:cubicBezTo>
                  <a:pt x="165" y="6"/>
                  <a:pt x="165" y="6"/>
                  <a:pt x="165" y="6"/>
                </a:cubicBezTo>
                <a:cubicBezTo>
                  <a:pt x="165" y="7"/>
                  <a:pt x="165" y="7"/>
                  <a:pt x="165" y="7"/>
                </a:cubicBezTo>
                <a:cubicBezTo>
                  <a:pt x="165" y="7"/>
                  <a:pt x="165" y="7"/>
                  <a:pt x="165" y="7"/>
                </a:cubicBezTo>
                <a:cubicBezTo>
                  <a:pt x="165" y="6"/>
                  <a:pt x="165" y="6"/>
                  <a:pt x="165" y="6"/>
                </a:cubicBezTo>
                <a:cubicBezTo>
                  <a:pt x="165" y="7"/>
                  <a:pt x="165" y="7"/>
                  <a:pt x="165" y="7"/>
                </a:cubicBezTo>
                <a:cubicBezTo>
                  <a:pt x="166" y="7"/>
                  <a:pt x="166" y="7"/>
                  <a:pt x="166" y="7"/>
                </a:cubicBezTo>
                <a:cubicBezTo>
                  <a:pt x="167" y="6"/>
                  <a:pt x="167" y="6"/>
                  <a:pt x="167" y="6"/>
                </a:cubicBezTo>
                <a:cubicBezTo>
                  <a:pt x="167" y="6"/>
                  <a:pt x="167" y="6"/>
                  <a:pt x="171" y="2"/>
                </a:cubicBezTo>
                <a:cubicBezTo>
                  <a:pt x="170" y="1"/>
                  <a:pt x="170" y="1"/>
                  <a:pt x="170" y="1"/>
                </a:cubicBezTo>
                <a:cubicBezTo>
                  <a:pt x="169" y="3"/>
                  <a:pt x="169" y="3"/>
                  <a:pt x="169" y="3"/>
                </a:cubicBezTo>
                <a:cubicBezTo>
                  <a:pt x="172" y="4"/>
                  <a:pt x="175" y="5"/>
                  <a:pt x="177" y="6"/>
                </a:cubicBezTo>
                <a:cubicBezTo>
                  <a:pt x="178" y="6"/>
                  <a:pt x="179" y="6"/>
                  <a:pt x="180" y="7"/>
                </a:cubicBezTo>
                <a:cubicBezTo>
                  <a:pt x="181" y="7"/>
                  <a:pt x="181" y="7"/>
                  <a:pt x="182" y="7"/>
                </a:cubicBezTo>
                <a:cubicBezTo>
                  <a:pt x="182" y="5"/>
                  <a:pt x="182" y="5"/>
                  <a:pt x="182" y="5"/>
                </a:cubicBezTo>
                <a:cubicBezTo>
                  <a:pt x="181" y="7"/>
                  <a:pt x="181" y="7"/>
                  <a:pt x="181" y="7"/>
                </a:cubicBezTo>
                <a:cubicBezTo>
                  <a:pt x="182" y="7"/>
                  <a:pt x="183" y="8"/>
                  <a:pt x="183" y="8"/>
                </a:cubicBezTo>
                <a:cubicBezTo>
                  <a:pt x="183" y="8"/>
                  <a:pt x="183" y="8"/>
                  <a:pt x="183" y="8"/>
                </a:cubicBezTo>
                <a:cubicBezTo>
                  <a:pt x="183" y="9"/>
                  <a:pt x="183" y="9"/>
                  <a:pt x="182" y="10"/>
                </a:cubicBezTo>
                <a:cubicBezTo>
                  <a:pt x="182" y="11"/>
                  <a:pt x="181" y="12"/>
                  <a:pt x="181" y="13"/>
                </a:cubicBezTo>
                <a:cubicBezTo>
                  <a:pt x="180" y="13"/>
                  <a:pt x="180" y="13"/>
                  <a:pt x="180" y="13"/>
                </a:cubicBezTo>
                <a:cubicBezTo>
                  <a:pt x="180" y="13"/>
                  <a:pt x="180" y="13"/>
                  <a:pt x="180" y="13"/>
                </a:cubicBezTo>
                <a:cubicBezTo>
                  <a:pt x="180" y="15"/>
                  <a:pt x="181" y="17"/>
                  <a:pt x="182" y="17"/>
                </a:cubicBezTo>
                <a:cubicBezTo>
                  <a:pt x="183" y="18"/>
                  <a:pt x="184" y="18"/>
                  <a:pt x="185" y="18"/>
                </a:cubicBezTo>
                <a:cubicBezTo>
                  <a:pt x="187" y="18"/>
                  <a:pt x="188" y="18"/>
                  <a:pt x="188" y="18"/>
                </a:cubicBezTo>
                <a:cubicBezTo>
                  <a:pt x="187" y="16"/>
                  <a:pt x="187" y="16"/>
                  <a:pt x="187" y="16"/>
                </a:cubicBezTo>
                <a:cubicBezTo>
                  <a:pt x="186" y="16"/>
                  <a:pt x="186" y="16"/>
                  <a:pt x="186" y="16"/>
                </a:cubicBezTo>
                <a:cubicBezTo>
                  <a:pt x="186" y="16"/>
                  <a:pt x="186" y="16"/>
                  <a:pt x="186" y="26"/>
                </a:cubicBezTo>
                <a:cubicBezTo>
                  <a:pt x="186" y="27"/>
                  <a:pt x="186" y="28"/>
                  <a:pt x="187" y="28"/>
                </a:cubicBezTo>
                <a:cubicBezTo>
                  <a:pt x="188" y="29"/>
                  <a:pt x="189" y="29"/>
                  <a:pt x="190" y="30"/>
                </a:cubicBezTo>
                <a:cubicBezTo>
                  <a:pt x="192" y="30"/>
                  <a:pt x="193" y="30"/>
                  <a:pt x="194" y="30"/>
                </a:cubicBezTo>
                <a:cubicBezTo>
                  <a:pt x="196" y="30"/>
                  <a:pt x="198" y="30"/>
                  <a:pt x="198" y="30"/>
                </a:cubicBezTo>
                <a:cubicBezTo>
                  <a:pt x="198" y="28"/>
                  <a:pt x="198" y="28"/>
                  <a:pt x="198" y="28"/>
                </a:cubicBezTo>
                <a:cubicBezTo>
                  <a:pt x="197" y="28"/>
                  <a:pt x="197" y="28"/>
                  <a:pt x="197" y="28"/>
                </a:cubicBezTo>
                <a:cubicBezTo>
                  <a:pt x="197" y="28"/>
                  <a:pt x="197" y="28"/>
                  <a:pt x="197" y="35"/>
                </a:cubicBezTo>
                <a:cubicBezTo>
                  <a:pt x="198" y="35"/>
                  <a:pt x="198" y="35"/>
                  <a:pt x="198" y="35"/>
                </a:cubicBezTo>
                <a:cubicBezTo>
                  <a:pt x="199" y="34"/>
                  <a:pt x="199" y="34"/>
                  <a:pt x="199" y="34"/>
                </a:cubicBezTo>
                <a:cubicBezTo>
                  <a:pt x="198" y="34"/>
                  <a:pt x="190" y="31"/>
                  <a:pt x="183" y="31"/>
                </a:cubicBezTo>
                <a:cubicBezTo>
                  <a:pt x="182" y="31"/>
                  <a:pt x="181" y="31"/>
                  <a:pt x="180" y="31"/>
                </a:cubicBezTo>
                <a:cubicBezTo>
                  <a:pt x="181" y="32"/>
                  <a:pt x="181" y="32"/>
                  <a:pt x="181" y="32"/>
                </a:cubicBezTo>
                <a:cubicBezTo>
                  <a:pt x="181" y="31"/>
                  <a:pt x="181" y="31"/>
                  <a:pt x="181" y="31"/>
                </a:cubicBezTo>
                <a:cubicBezTo>
                  <a:pt x="180" y="31"/>
                  <a:pt x="179" y="31"/>
                  <a:pt x="179" y="31"/>
                </a:cubicBezTo>
                <a:cubicBezTo>
                  <a:pt x="178" y="32"/>
                  <a:pt x="178" y="33"/>
                  <a:pt x="177" y="34"/>
                </a:cubicBezTo>
                <a:cubicBezTo>
                  <a:pt x="177" y="34"/>
                  <a:pt x="177" y="35"/>
                  <a:pt x="177" y="36"/>
                </a:cubicBezTo>
                <a:cubicBezTo>
                  <a:pt x="177" y="41"/>
                  <a:pt x="179" y="47"/>
                  <a:pt x="179" y="47"/>
                </a:cubicBezTo>
                <a:cubicBezTo>
                  <a:pt x="181" y="47"/>
                  <a:pt x="181" y="47"/>
                  <a:pt x="181" y="47"/>
                </a:cubicBezTo>
                <a:cubicBezTo>
                  <a:pt x="181" y="46"/>
                  <a:pt x="181" y="46"/>
                  <a:pt x="181" y="46"/>
                </a:cubicBezTo>
                <a:cubicBezTo>
                  <a:pt x="181" y="46"/>
                  <a:pt x="179" y="45"/>
                  <a:pt x="177" y="44"/>
                </a:cubicBezTo>
                <a:cubicBezTo>
                  <a:pt x="175" y="43"/>
                  <a:pt x="174" y="43"/>
                  <a:pt x="173" y="42"/>
                </a:cubicBezTo>
                <a:cubicBezTo>
                  <a:pt x="172" y="42"/>
                  <a:pt x="171" y="42"/>
                  <a:pt x="170" y="42"/>
                </a:cubicBezTo>
                <a:cubicBezTo>
                  <a:pt x="169" y="42"/>
                  <a:pt x="168" y="42"/>
                  <a:pt x="167" y="43"/>
                </a:cubicBezTo>
                <a:cubicBezTo>
                  <a:pt x="166" y="44"/>
                  <a:pt x="166" y="45"/>
                  <a:pt x="166" y="46"/>
                </a:cubicBezTo>
                <a:cubicBezTo>
                  <a:pt x="166" y="47"/>
                  <a:pt x="167" y="49"/>
                  <a:pt x="167" y="50"/>
                </a:cubicBezTo>
                <a:cubicBezTo>
                  <a:pt x="168" y="52"/>
                  <a:pt x="168" y="53"/>
                  <a:pt x="168" y="53"/>
                </a:cubicBezTo>
                <a:cubicBezTo>
                  <a:pt x="170" y="52"/>
                  <a:pt x="170" y="52"/>
                  <a:pt x="170" y="52"/>
                </a:cubicBezTo>
                <a:cubicBezTo>
                  <a:pt x="169" y="51"/>
                  <a:pt x="169" y="51"/>
                  <a:pt x="169" y="51"/>
                </a:cubicBezTo>
                <a:cubicBezTo>
                  <a:pt x="169" y="51"/>
                  <a:pt x="163" y="54"/>
                  <a:pt x="156" y="57"/>
                </a:cubicBezTo>
                <a:cubicBezTo>
                  <a:pt x="152" y="59"/>
                  <a:pt x="149" y="61"/>
                  <a:pt x="146" y="63"/>
                </a:cubicBezTo>
                <a:cubicBezTo>
                  <a:pt x="142" y="64"/>
                  <a:pt x="140" y="66"/>
                  <a:pt x="139" y="68"/>
                </a:cubicBezTo>
                <a:cubicBezTo>
                  <a:pt x="138" y="69"/>
                  <a:pt x="138" y="70"/>
                  <a:pt x="138" y="71"/>
                </a:cubicBezTo>
                <a:cubicBezTo>
                  <a:pt x="138" y="72"/>
                  <a:pt x="139" y="74"/>
                  <a:pt x="140" y="75"/>
                </a:cubicBezTo>
                <a:cubicBezTo>
                  <a:pt x="141" y="77"/>
                  <a:pt x="144" y="78"/>
                  <a:pt x="145" y="79"/>
                </a:cubicBezTo>
                <a:cubicBezTo>
                  <a:pt x="147" y="80"/>
                  <a:pt x="149" y="81"/>
                  <a:pt x="149" y="81"/>
                </a:cubicBezTo>
                <a:cubicBezTo>
                  <a:pt x="149" y="79"/>
                  <a:pt x="149" y="79"/>
                  <a:pt x="149" y="79"/>
                </a:cubicBezTo>
                <a:cubicBezTo>
                  <a:pt x="148" y="79"/>
                  <a:pt x="148" y="79"/>
                  <a:pt x="148" y="79"/>
                </a:cubicBezTo>
                <a:cubicBezTo>
                  <a:pt x="148" y="79"/>
                  <a:pt x="148" y="79"/>
                  <a:pt x="148" y="81"/>
                </a:cubicBezTo>
                <a:cubicBezTo>
                  <a:pt x="147" y="83"/>
                  <a:pt x="147" y="88"/>
                  <a:pt x="145" y="97"/>
                </a:cubicBezTo>
                <a:cubicBezTo>
                  <a:pt x="147" y="97"/>
                  <a:pt x="147" y="97"/>
                  <a:pt x="147" y="97"/>
                </a:cubicBezTo>
                <a:cubicBezTo>
                  <a:pt x="147" y="95"/>
                  <a:pt x="147" y="95"/>
                  <a:pt x="147" y="95"/>
                </a:cubicBezTo>
                <a:cubicBezTo>
                  <a:pt x="147" y="95"/>
                  <a:pt x="147" y="95"/>
                  <a:pt x="139" y="93"/>
                </a:cubicBezTo>
                <a:cubicBezTo>
                  <a:pt x="138" y="93"/>
                  <a:pt x="138" y="93"/>
                  <a:pt x="138" y="93"/>
                </a:cubicBezTo>
                <a:cubicBezTo>
                  <a:pt x="138" y="93"/>
                  <a:pt x="138" y="93"/>
                  <a:pt x="138" y="93"/>
                </a:cubicBezTo>
                <a:cubicBezTo>
                  <a:pt x="138" y="93"/>
                  <a:pt x="133" y="95"/>
                  <a:pt x="128" y="98"/>
                </a:cubicBezTo>
                <a:cubicBezTo>
                  <a:pt x="125" y="100"/>
                  <a:pt x="123" y="101"/>
                  <a:pt x="121" y="103"/>
                </a:cubicBezTo>
                <a:cubicBezTo>
                  <a:pt x="118" y="105"/>
                  <a:pt x="117" y="106"/>
                  <a:pt x="116" y="108"/>
                </a:cubicBezTo>
                <a:cubicBezTo>
                  <a:pt x="115" y="109"/>
                  <a:pt x="115" y="109"/>
                  <a:pt x="115" y="110"/>
                </a:cubicBezTo>
                <a:cubicBezTo>
                  <a:pt x="115" y="111"/>
                  <a:pt x="115" y="111"/>
                  <a:pt x="115" y="111"/>
                </a:cubicBezTo>
                <a:cubicBezTo>
                  <a:pt x="116" y="112"/>
                  <a:pt x="116" y="112"/>
                  <a:pt x="117" y="113"/>
                </a:cubicBezTo>
                <a:cubicBezTo>
                  <a:pt x="117" y="113"/>
                  <a:pt x="118" y="113"/>
                  <a:pt x="119" y="113"/>
                </a:cubicBezTo>
                <a:cubicBezTo>
                  <a:pt x="120" y="113"/>
                  <a:pt x="123" y="112"/>
                  <a:pt x="125" y="112"/>
                </a:cubicBezTo>
                <a:cubicBezTo>
                  <a:pt x="127" y="111"/>
                  <a:pt x="128" y="110"/>
                  <a:pt x="128" y="110"/>
                </a:cubicBezTo>
                <a:cubicBezTo>
                  <a:pt x="128" y="109"/>
                  <a:pt x="128" y="109"/>
                  <a:pt x="128" y="109"/>
                </a:cubicBezTo>
                <a:cubicBezTo>
                  <a:pt x="127" y="110"/>
                  <a:pt x="127" y="110"/>
                  <a:pt x="127" y="110"/>
                </a:cubicBezTo>
                <a:cubicBezTo>
                  <a:pt x="127" y="110"/>
                  <a:pt x="127" y="110"/>
                  <a:pt x="129" y="114"/>
                </a:cubicBezTo>
                <a:cubicBezTo>
                  <a:pt x="130" y="113"/>
                  <a:pt x="130" y="113"/>
                  <a:pt x="130" y="113"/>
                </a:cubicBezTo>
                <a:cubicBezTo>
                  <a:pt x="129" y="112"/>
                  <a:pt x="129" y="112"/>
                  <a:pt x="129" y="112"/>
                </a:cubicBezTo>
                <a:cubicBezTo>
                  <a:pt x="129" y="112"/>
                  <a:pt x="129" y="112"/>
                  <a:pt x="129" y="113"/>
                </a:cubicBezTo>
                <a:cubicBezTo>
                  <a:pt x="128" y="114"/>
                  <a:pt x="126" y="117"/>
                  <a:pt x="124" y="119"/>
                </a:cubicBezTo>
                <a:cubicBezTo>
                  <a:pt x="125" y="120"/>
                  <a:pt x="125" y="120"/>
                  <a:pt x="125" y="120"/>
                </a:cubicBezTo>
                <a:cubicBezTo>
                  <a:pt x="124" y="118"/>
                  <a:pt x="124" y="118"/>
                  <a:pt x="124" y="118"/>
                </a:cubicBezTo>
                <a:cubicBezTo>
                  <a:pt x="123" y="119"/>
                  <a:pt x="122" y="120"/>
                  <a:pt x="122" y="122"/>
                </a:cubicBezTo>
                <a:cubicBezTo>
                  <a:pt x="122" y="123"/>
                  <a:pt x="123" y="124"/>
                  <a:pt x="123" y="125"/>
                </a:cubicBezTo>
                <a:cubicBezTo>
                  <a:pt x="125" y="127"/>
                  <a:pt x="128" y="129"/>
                  <a:pt x="128" y="129"/>
                </a:cubicBezTo>
                <a:cubicBezTo>
                  <a:pt x="129" y="128"/>
                  <a:pt x="129" y="128"/>
                  <a:pt x="129" y="128"/>
                </a:cubicBezTo>
                <a:cubicBezTo>
                  <a:pt x="128" y="127"/>
                  <a:pt x="128" y="127"/>
                  <a:pt x="128" y="127"/>
                </a:cubicBezTo>
                <a:cubicBezTo>
                  <a:pt x="128" y="127"/>
                  <a:pt x="128" y="127"/>
                  <a:pt x="128" y="127"/>
                </a:cubicBezTo>
                <a:cubicBezTo>
                  <a:pt x="128" y="127"/>
                  <a:pt x="127" y="129"/>
                  <a:pt x="125" y="130"/>
                </a:cubicBezTo>
                <a:cubicBezTo>
                  <a:pt x="123" y="132"/>
                  <a:pt x="120" y="133"/>
                  <a:pt x="116" y="133"/>
                </a:cubicBezTo>
                <a:cubicBezTo>
                  <a:pt x="113" y="133"/>
                  <a:pt x="112" y="133"/>
                  <a:pt x="112" y="132"/>
                </a:cubicBezTo>
                <a:cubicBezTo>
                  <a:pt x="111" y="132"/>
                  <a:pt x="111" y="132"/>
                  <a:pt x="111" y="132"/>
                </a:cubicBezTo>
                <a:cubicBezTo>
                  <a:pt x="111" y="131"/>
                  <a:pt x="111" y="131"/>
                  <a:pt x="111" y="131"/>
                </a:cubicBezTo>
                <a:cubicBezTo>
                  <a:pt x="111" y="131"/>
                  <a:pt x="111" y="131"/>
                  <a:pt x="111" y="131"/>
                </a:cubicBezTo>
                <a:cubicBezTo>
                  <a:pt x="111" y="131"/>
                  <a:pt x="111" y="131"/>
                  <a:pt x="111" y="131"/>
                </a:cubicBezTo>
                <a:cubicBezTo>
                  <a:pt x="111" y="131"/>
                  <a:pt x="111" y="131"/>
                  <a:pt x="111" y="131"/>
                </a:cubicBezTo>
                <a:cubicBezTo>
                  <a:pt x="111" y="131"/>
                  <a:pt x="111" y="131"/>
                  <a:pt x="111" y="131"/>
                </a:cubicBezTo>
                <a:cubicBezTo>
                  <a:pt x="111" y="131"/>
                  <a:pt x="111" y="131"/>
                  <a:pt x="111" y="131"/>
                </a:cubicBezTo>
                <a:cubicBezTo>
                  <a:pt x="111" y="131"/>
                  <a:pt x="111" y="131"/>
                  <a:pt x="111" y="131"/>
                </a:cubicBezTo>
                <a:cubicBezTo>
                  <a:pt x="111" y="131"/>
                  <a:pt x="111" y="131"/>
                  <a:pt x="111" y="131"/>
                </a:cubicBezTo>
                <a:cubicBezTo>
                  <a:pt x="112" y="130"/>
                  <a:pt x="112" y="130"/>
                  <a:pt x="112" y="130"/>
                </a:cubicBezTo>
                <a:cubicBezTo>
                  <a:pt x="111" y="129"/>
                  <a:pt x="111" y="129"/>
                  <a:pt x="111" y="129"/>
                </a:cubicBezTo>
                <a:cubicBezTo>
                  <a:pt x="111" y="129"/>
                  <a:pt x="109" y="128"/>
                  <a:pt x="107" y="126"/>
                </a:cubicBezTo>
                <a:cubicBezTo>
                  <a:pt x="105" y="125"/>
                  <a:pt x="102" y="124"/>
                  <a:pt x="99" y="124"/>
                </a:cubicBezTo>
                <a:cubicBezTo>
                  <a:pt x="99" y="124"/>
                  <a:pt x="98" y="124"/>
                  <a:pt x="98" y="124"/>
                </a:cubicBezTo>
                <a:cubicBezTo>
                  <a:pt x="98" y="125"/>
                  <a:pt x="97" y="125"/>
                  <a:pt x="97" y="126"/>
                </a:cubicBezTo>
                <a:cubicBezTo>
                  <a:pt x="97" y="126"/>
                  <a:pt x="97" y="126"/>
                  <a:pt x="97" y="127"/>
                </a:cubicBezTo>
                <a:cubicBezTo>
                  <a:pt x="97" y="129"/>
                  <a:pt x="98" y="132"/>
                  <a:pt x="98" y="132"/>
                </a:cubicBezTo>
                <a:cubicBezTo>
                  <a:pt x="99" y="132"/>
                  <a:pt x="99" y="132"/>
                  <a:pt x="99" y="132"/>
                </a:cubicBezTo>
                <a:cubicBezTo>
                  <a:pt x="100" y="130"/>
                  <a:pt x="100" y="130"/>
                  <a:pt x="100" y="130"/>
                </a:cubicBezTo>
                <a:cubicBezTo>
                  <a:pt x="100" y="130"/>
                  <a:pt x="100" y="130"/>
                  <a:pt x="86" y="125"/>
                </a:cubicBezTo>
                <a:cubicBezTo>
                  <a:pt x="86" y="126"/>
                  <a:pt x="86" y="126"/>
                  <a:pt x="86" y="126"/>
                </a:cubicBezTo>
                <a:cubicBezTo>
                  <a:pt x="87" y="125"/>
                  <a:pt x="87" y="125"/>
                  <a:pt x="87" y="125"/>
                </a:cubicBezTo>
                <a:cubicBezTo>
                  <a:pt x="87" y="125"/>
                  <a:pt x="87" y="125"/>
                  <a:pt x="82" y="119"/>
                </a:cubicBezTo>
                <a:cubicBezTo>
                  <a:pt x="80" y="120"/>
                  <a:pt x="80" y="120"/>
                  <a:pt x="80" y="120"/>
                </a:cubicBezTo>
                <a:cubicBezTo>
                  <a:pt x="82" y="120"/>
                  <a:pt x="82" y="120"/>
                  <a:pt x="82" y="120"/>
                </a:cubicBezTo>
                <a:cubicBezTo>
                  <a:pt x="82" y="120"/>
                  <a:pt x="82" y="118"/>
                  <a:pt x="81" y="116"/>
                </a:cubicBezTo>
                <a:cubicBezTo>
                  <a:pt x="81" y="116"/>
                  <a:pt x="81" y="115"/>
                  <a:pt x="80" y="114"/>
                </a:cubicBezTo>
                <a:cubicBezTo>
                  <a:pt x="79" y="113"/>
                  <a:pt x="78" y="113"/>
                  <a:pt x="76" y="113"/>
                </a:cubicBezTo>
                <a:cubicBezTo>
                  <a:pt x="76" y="113"/>
                  <a:pt x="76" y="113"/>
                  <a:pt x="76" y="113"/>
                </a:cubicBezTo>
                <a:cubicBezTo>
                  <a:pt x="75" y="113"/>
                  <a:pt x="75" y="113"/>
                  <a:pt x="75" y="113"/>
                </a:cubicBezTo>
                <a:cubicBezTo>
                  <a:pt x="74" y="114"/>
                  <a:pt x="74" y="115"/>
                  <a:pt x="74" y="116"/>
                </a:cubicBezTo>
                <a:cubicBezTo>
                  <a:pt x="74" y="118"/>
                  <a:pt x="75" y="120"/>
                  <a:pt x="75" y="120"/>
                </a:cubicBezTo>
                <a:cubicBezTo>
                  <a:pt x="76" y="120"/>
                  <a:pt x="76" y="120"/>
                  <a:pt x="76" y="120"/>
                </a:cubicBezTo>
                <a:cubicBezTo>
                  <a:pt x="76" y="118"/>
                  <a:pt x="76" y="118"/>
                  <a:pt x="76" y="118"/>
                </a:cubicBezTo>
                <a:cubicBezTo>
                  <a:pt x="76" y="118"/>
                  <a:pt x="76" y="118"/>
                  <a:pt x="73" y="120"/>
                </a:cubicBezTo>
                <a:cubicBezTo>
                  <a:pt x="72" y="120"/>
                  <a:pt x="72" y="120"/>
                  <a:pt x="72" y="120"/>
                </a:cubicBezTo>
                <a:cubicBezTo>
                  <a:pt x="72" y="121"/>
                  <a:pt x="72" y="121"/>
                  <a:pt x="72" y="121"/>
                </a:cubicBezTo>
                <a:cubicBezTo>
                  <a:pt x="72" y="121"/>
                  <a:pt x="72" y="121"/>
                  <a:pt x="71" y="126"/>
                </a:cubicBezTo>
                <a:cubicBezTo>
                  <a:pt x="72" y="126"/>
                  <a:pt x="72" y="126"/>
                  <a:pt x="72" y="126"/>
                </a:cubicBezTo>
                <a:cubicBezTo>
                  <a:pt x="72" y="125"/>
                  <a:pt x="72" y="125"/>
                  <a:pt x="72" y="125"/>
                </a:cubicBezTo>
                <a:cubicBezTo>
                  <a:pt x="72" y="125"/>
                  <a:pt x="72" y="125"/>
                  <a:pt x="49" y="133"/>
                </a:cubicBezTo>
                <a:cubicBezTo>
                  <a:pt x="49" y="134"/>
                  <a:pt x="49" y="134"/>
                  <a:pt x="49" y="134"/>
                </a:cubicBezTo>
                <a:cubicBezTo>
                  <a:pt x="50" y="133"/>
                  <a:pt x="50" y="133"/>
                  <a:pt x="50" y="133"/>
                </a:cubicBezTo>
                <a:cubicBezTo>
                  <a:pt x="50" y="133"/>
                  <a:pt x="50" y="133"/>
                  <a:pt x="46" y="131"/>
                </a:cubicBezTo>
                <a:cubicBezTo>
                  <a:pt x="45" y="130"/>
                  <a:pt x="45" y="130"/>
                  <a:pt x="45" y="130"/>
                </a:cubicBezTo>
                <a:cubicBezTo>
                  <a:pt x="44" y="131"/>
                  <a:pt x="44" y="131"/>
                  <a:pt x="44" y="131"/>
                </a:cubicBezTo>
                <a:cubicBezTo>
                  <a:pt x="44" y="131"/>
                  <a:pt x="44" y="131"/>
                  <a:pt x="35" y="137"/>
                </a:cubicBezTo>
                <a:cubicBezTo>
                  <a:pt x="36" y="138"/>
                  <a:pt x="36" y="138"/>
                  <a:pt x="36" y="138"/>
                </a:cubicBezTo>
                <a:cubicBezTo>
                  <a:pt x="37" y="137"/>
                  <a:pt x="37" y="137"/>
                  <a:pt x="37" y="137"/>
                </a:cubicBezTo>
                <a:cubicBezTo>
                  <a:pt x="37" y="137"/>
                  <a:pt x="37" y="137"/>
                  <a:pt x="28" y="132"/>
                </a:cubicBezTo>
                <a:cubicBezTo>
                  <a:pt x="27" y="131"/>
                  <a:pt x="27" y="131"/>
                  <a:pt x="27" y="131"/>
                </a:cubicBezTo>
                <a:cubicBezTo>
                  <a:pt x="27" y="132"/>
                  <a:pt x="27" y="132"/>
                  <a:pt x="27" y="132"/>
                </a:cubicBezTo>
                <a:cubicBezTo>
                  <a:pt x="27" y="132"/>
                  <a:pt x="26" y="132"/>
                  <a:pt x="26" y="133"/>
                </a:cubicBezTo>
                <a:cubicBezTo>
                  <a:pt x="25" y="134"/>
                  <a:pt x="24" y="135"/>
                  <a:pt x="23" y="136"/>
                </a:cubicBezTo>
                <a:cubicBezTo>
                  <a:pt x="22" y="136"/>
                  <a:pt x="22" y="136"/>
                  <a:pt x="21" y="137"/>
                </a:cubicBezTo>
                <a:cubicBezTo>
                  <a:pt x="21" y="137"/>
                  <a:pt x="21" y="137"/>
                  <a:pt x="21" y="137"/>
                </a:cubicBezTo>
                <a:cubicBezTo>
                  <a:pt x="21" y="137"/>
                  <a:pt x="21" y="137"/>
                  <a:pt x="21" y="137"/>
                </a:cubicBezTo>
                <a:cubicBezTo>
                  <a:pt x="21" y="138"/>
                  <a:pt x="21" y="138"/>
                  <a:pt x="21" y="138"/>
                </a:cubicBezTo>
                <a:cubicBezTo>
                  <a:pt x="21" y="137"/>
                  <a:pt x="21" y="137"/>
                  <a:pt x="21" y="137"/>
                </a:cubicBezTo>
                <a:cubicBezTo>
                  <a:pt x="21" y="137"/>
                  <a:pt x="21" y="137"/>
                  <a:pt x="21" y="137"/>
                </a:cubicBezTo>
                <a:cubicBezTo>
                  <a:pt x="21" y="138"/>
                  <a:pt x="21" y="138"/>
                  <a:pt x="21" y="138"/>
                </a:cubicBezTo>
                <a:cubicBezTo>
                  <a:pt x="21" y="137"/>
                  <a:pt x="21" y="137"/>
                  <a:pt x="21" y="137"/>
                </a:cubicBezTo>
                <a:cubicBezTo>
                  <a:pt x="21" y="137"/>
                  <a:pt x="20" y="137"/>
                  <a:pt x="19" y="136"/>
                </a:cubicBezTo>
                <a:cubicBezTo>
                  <a:pt x="17" y="136"/>
                  <a:pt x="16" y="135"/>
                  <a:pt x="14" y="134"/>
                </a:cubicBezTo>
                <a:cubicBezTo>
                  <a:pt x="14" y="134"/>
                  <a:pt x="13" y="134"/>
                  <a:pt x="13" y="134"/>
                </a:cubicBezTo>
                <a:cubicBezTo>
                  <a:pt x="12" y="133"/>
                  <a:pt x="12" y="133"/>
                  <a:pt x="12" y="133"/>
                </a:cubicBezTo>
                <a:cubicBezTo>
                  <a:pt x="11" y="134"/>
                  <a:pt x="11" y="134"/>
                  <a:pt x="11" y="134"/>
                </a:cubicBezTo>
                <a:cubicBezTo>
                  <a:pt x="13" y="135"/>
                  <a:pt x="13" y="135"/>
                  <a:pt x="13" y="135"/>
                </a:cubicBezTo>
                <a:cubicBezTo>
                  <a:pt x="13" y="135"/>
                  <a:pt x="13" y="135"/>
                  <a:pt x="18" y="129"/>
                </a:cubicBezTo>
                <a:cubicBezTo>
                  <a:pt x="17" y="128"/>
                  <a:pt x="17" y="128"/>
                  <a:pt x="17" y="128"/>
                </a:cubicBezTo>
                <a:cubicBezTo>
                  <a:pt x="17" y="129"/>
                  <a:pt x="17" y="129"/>
                  <a:pt x="17" y="129"/>
                </a:cubicBezTo>
                <a:cubicBezTo>
                  <a:pt x="17" y="129"/>
                  <a:pt x="17" y="129"/>
                  <a:pt x="27" y="125"/>
                </a:cubicBezTo>
                <a:cubicBezTo>
                  <a:pt x="27" y="125"/>
                  <a:pt x="27" y="125"/>
                  <a:pt x="27" y="125"/>
                </a:cubicBezTo>
                <a:cubicBezTo>
                  <a:pt x="27" y="125"/>
                  <a:pt x="27" y="125"/>
                  <a:pt x="27" y="125"/>
                </a:cubicBezTo>
                <a:cubicBezTo>
                  <a:pt x="27" y="125"/>
                  <a:pt x="29" y="124"/>
                  <a:pt x="31" y="122"/>
                </a:cubicBezTo>
                <a:cubicBezTo>
                  <a:pt x="33" y="120"/>
                  <a:pt x="35" y="118"/>
                  <a:pt x="35" y="114"/>
                </a:cubicBezTo>
                <a:cubicBezTo>
                  <a:pt x="35" y="112"/>
                  <a:pt x="33" y="110"/>
                  <a:pt x="31" y="108"/>
                </a:cubicBezTo>
                <a:cubicBezTo>
                  <a:pt x="29" y="106"/>
                  <a:pt x="25" y="106"/>
                  <a:pt x="22" y="105"/>
                </a:cubicBezTo>
                <a:cubicBezTo>
                  <a:pt x="19" y="105"/>
                  <a:pt x="17" y="105"/>
                  <a:pt x="17" y="105"/>
                </a:cubicBezTo>
                <a:cubicBezTo>
                  <a:pt x="17" y="106"/>
                  <a:pt x="17" y="106"/>
                  <a:pt x="17" y="106"/>
                </a:cubicBezTo>
                <a:cubicBezTo>
                  <a:pt x="18" y="107"/>
                  <a:pt x="18" y="107"/>
                  <a:pt x="18" y="107"/>
                </a:cubicBezTo>
                <a:cubicBezTo>
                  <a:pt x="18" y="107"/>
                  <a:pt x="19" y="104"/>
                  <a:pt x="20" y="100"/>
                </a:cubicBezTo>
                <a:cubicBezTo>
                  <a:pt x="21" y="97"/>
                  <a:pt x="23" y="93"/>
                  <a:pt x="23" y="90"/>
                </a:cubicBezTo>
                <a:cubicBezTo>
                  <a:pt x="23" y="89"/>
                  <a:pt x="23" y="89"/>
                  <a:pt x="22" y="88"/>
                </a:cubicBezTo>
                <a:cubicBezTo>
                  <a:pt x="21" y="89"/>
                  <a:pt x="21" y="89"/>
                  <a:pt x="21" y="89"/>
                </a:cubicBezTo>
                <a:cubicBezTo>
                  <a:pt x="22" y="88"/>
                  <a:pt x="22" y="88"/>
                  <a:pt x="22" y="88"/>
                </a:cubicBezTo>
                <a:cubicBezTo>
                  <a:pt x="22" y="88"/>
                  <a:pt x="22" y="87"/>
                  <a:pt x="21" y="87"/>
                </a:cubicBezTo>
                <a:cubicBezTo>
                  <a:pt x="20" y="86"/>
                  <a:pt x="20" y="86"/>
                  <a:pt x="19" y="86"/>
                </a:cubicBezTo>
                <a:cubicBezTo>
                  <a:pt x="18" y="86"/>
                  <a:pt x="17" y="87"/>
                  <a:pt x="15" y="87"/>
                </a:cubicBezTo>
                <a:cubicBezTo>
                  <a:pt x="12" y="89"/>
                  <a:pt x="8" y="92"/>
                  <a:pt x="8" y="92"/>
                </a:cubicBezTo>
                <a:cubicBezTo>
                  <a:pt x="9" y="93"/>
                  <a:pt x="9" y="93"/>
                  <a:pt x="9" y="93"/>
                </a:cubicBezTo>
                <a:cubicBezTo>
                  <a:pt x="10" y="93"/>
                  <a:pt x="10" y="93"/>
                  <a:pt x="10" y="93"/>
                </a:cubicBezTo>
                <a:cubicBezTo>
                  <a:pt x="10" y="93"/>
                  <a:pt x="10" y="93"/>
                  <a:pt x="9" y="84"/>
                </a:cubicBezTo>
                <a:cubicBezTo>
                  <a:pt x="7" y="85"/>
                  <a:pt x="7" y="85"/>
                  <a:pt x="7" y="85"/>
                </a:cubicBezTo>
                <a:cubicBezTo>
                  <a:pt x="8" y="86"/>
                  <a:pt x="8" y="86"/>
                  <a:pt x="8" y="86"/>
                </a:cubicBezTo>
                <a:cubicBezTo>
                  <a:pt x="8" y="86"/>
                  <a:pt x="11" y="84"/>
                  <a:pt x="15" y="82"/>
                </a:cubicBezTo>
                <a:cubicBezTo>
                  <a:pt x="17" y="81"/>
                  <a:pt x="18" y="79"/>
                  <a:pt x="20" y="78"/>
                </a:cubicBezTo>
                <a:cubicBezTo>
                  <a:pt x="21" y="76"/>
                  <a:pt x="22" y="75"/>
                  <a:pt x="22" y="73"/>
                </a:cubicBezTo>
                <a:cubicBezTo>
                  <a:pt x="22" y="73"/>
                  <a:pt x="22" y="73"/>
                  <a:pt x="22" y="73"/>
                </a:cubicBezTo>
                <a:cubicBezTo>
                  <a:pt x="22" y="72"/>
                  <a:pt x="22" y="72"/>
                  <a:pt x="22" y="72"/>
                </a:cubicBezTo>
                <a:cubicBezTo>
                  <a:pt x="22" y="70"/>
                  <a:pt x="21" y="69"/>
                  <a:pt x="19" y="68"/>
                </a:cubicBezTo>
                <a:cubicBezTo>
                  <a:pt x="18" y="67"/>
                  <a:pt x="16" y="67"/>
                  <a:pt x="14" y="67"/>
                </a:cubicBezTo>
                <a:cubicBezTo>
                  <a:pt x="10" y="67"/>
                  <a:pt x="6" y="69"/>
                  <a:pt x="5" y="69"/>
                </a:cubicBezTo>
                <a:cubicBezTo>
                  <a:pt x="6" y="70"/>
                  <a:pt x="6" y="70"/>
                  <a:pt x="6" y="70"/>
                </a:cubicBezTo>
                <a:cubicBezTo>
                  <a:pt x="7" y="69"/>
                  <a:pt x="7" y="69"/>
                  <a:pt x="7" y="69"/>
                </a:cubicBezTo>
                <a:cubicBezTo>
                  <a:pt x="7" y="69"/>
                  <a:pt x="7" y="69"/>
                  <a:pt x="3" y="61"/>
                </a:cubicBezTo>
                <a:cubicBezTo>
                  <a:pt x="2" y="62"/>
                  <a:pt x="2" y="62"/>
                  <a:pt x="2" y="62"/>
                </a:cubicBezTo>
                <a:cubicBezTo>
                  <a:pt x="3" y="63"/>
                  <a:pt x="3" y="63"/>
                  <a:pt x="3" y="63"/>
                </a:cubicBezTo>
                <a:cubicBezTo>
                  <a:pt x="3" y="63"/>
                  <a:pt x="3" y="63"/>
                  <a:pt x="16" y="51"/>
                </a:cubicBezTo>
                <a:cubicBezTo>
                  <a:pt x="15" y="50"/>
                  <a:pt x="15" y="50"/>
                  <a:pt x="15" y="50"/>
                </a:cubicBezTo>
                <a:cubicBezTo>
                  <a:pt x="15" y="51"/>
                  <a:pt x="15" y="51"/>
                  <a:pt x="15" y="51"/>
                </a:cubicBezTo>
                <a:cubicBezTo>
                  <a:pt x="15" y="51"/>
                  <a:pt x="15" y="51"/>
                  <a:pt x="22" y="51"/>
                </a:cubicBezTo>
                <a:cubicBezTo>
                  <a:pt x="23" y="51"/>
                  <a:pt x="23" y="51"/>
                  <a:pt x="23" y="51"/>
                </a:cubicBezTo>
                <a:cubicBezTo>
                  <a:pt x="23" y="51"/>
                  <a:pt x="23" y="51"/>
                  <a:pt x="23" y="51"/>
                </a:cubicBezTo>
                <a:cubicBezTo>
                  <a:pt x="24" y="50"/>
                  <a:pt x="24" y="49"/>
                  <a:pt x="24" y="48"/>
                </a:cubicBezTo>
                <a:cubicBezTo>
                  <a:pt x="24" y="46"/>
                  <a:pt x="24" y="45"/>
                  <a:pt x="24" y="44"/>
                </a:cubicBezTo>
                <a:cubicBezTo>
                  <a:pt x="23" y="43"/>
                  <a:pt x="23" y="41"/>
                  <a:pt x="22" y="41"/>
                </a:cubicBezTo>
                <a:cubicBezTo>
                  <a:pt x="21" y="42"/>
                  <a:pt x="21" y="42"/>
                  <a:pt x="21" y="42"/>
                </a:cubicBezTo>
                <a:cubicBezTo>
                  <a:pt x="21" y="43"/>
                  <a:pt x="21" y="43"/>
                  <a:pt x="21" y="43"/>
                </a:cubicBezTo>
                <a:cubicBezTo>
                  <a:pt x="21" y="43"/>
                  <a:pt x="21" y="43"/>
                  <a:pt x="26" y="45"/>
                </a:cubicBezTo>
                <a:cubicBezTo>
                  <a:pt x="26" y="45"/>
                  <a:pt x="26" y="45"/>
                  <a:pt x="26" y="45"/>
                </a:cubicBezTo>
                <a:cubicBezTo>
                  <a:pt x="27" y="45"/>
                  <a:pt x="27" y="45"/>
                  <a:pt x="27" y="45"/>
                </a:cubicBezTo>
                <a:cubicBezTo>
                  <a:pt x="27" y="45"/>
                  <a:pt x="27" y="45"/>
                  <a:pt x="33" y="43"/>
                </a:cubicBezTo>
                <a:cubicBezTo>
                  <a:pt x="33" y="42"/>
                  <a:pt x="33" y="42"/>
                  <a:pt x="33" y="42"/>
                </a:cubicBezTo>
                <a:cubicBezTo>
                  <a:pt x="33" y="43"/>
                  <a:pt x="33" y="43"/>
                  <a:pt x="33" y="43"/>
                </a:cubicBezTo>
                <a:cubicBezTo>
                  <a:pt x="33" y="43"/>
                  <a:pt x="33" y="43"/>
                  <a:pt x="46" y="47"/>
                </a:cubicBezTo>
                <a:cubicBezTo>
                  <a:pt x="47" y="46"/>
                  <a:pt x="47" y="46"/>
                  <a:pt x="47" y="46"/>
                </a:cubicBezTo>
                <a:cubicBezTo>
                  <a:pt x="45" y="47"/>
                  <a:pt x="45" y="47"/>
                  <a:pt x="45" y="47"/>
                </a:cubicBezTo>
                <a:cubicBezTo>
                  <a:pt x="45" y="47"/>
                  <a:pt x="45" y="47"/>
                  <a:pt x="48" y="51"/>
                </a:cubicBezTo>
                <a:cubicBezTo>
                  <a:pt x="49" y="51"/>
                  <a:pt x="49" y="51"/>
                  <a:pt x="49" y="51"/>
                </a:cubicBezTo>
                <a:cubicBezTo>
                  <a:pt x="50" y="51"/>
                  <a:pt x="50" y="51"/>
                  <a:pt x="50" y="51"/>
                </a:cubicBezTo>
                <a:cubicBezTo>
                  <a:pt x="50" y="51"/>
                  <a:pt x="50" y="51"/>
                  <a:pt x="51" y="51"/>
                </a:cubicBezTo>
                <a:cubicBezTo>
                  <a:pt x="53" y="51"/>
                  <a:pt x="57" y="50"/>
                  <a:pt x="64" y="49"/>
                </a:cubicBezTo>
                <a:cubicBezTo>
                  <a:pt x="64" y="47"/>
                  <a:pt x="64" y="47"/>
                  <a:pt x="64" y="47"/>
                </a:cubicBezTo>
                <a:cubicBezTo>
                  <a:pt x="64" y="48"/>
                  <a:pt x="64" y="48"/>
                  <a:pt x="64" y="48"/>
                </a:cubicBezTo>
                <a:cubicBezTo>
                  <a:pt x="64" y="48"/>
                  <a:pt x="64" y="48"/>
                  <a:pt x="73" y="53"/>
                </a:cubicBezTo>
                <a:cubicBezTo>
                  <a:pt x="74" y="53"/>
                  <a:pt x="74" y="53"/>
                  <a:pt x="74" y="53"/>
                </a:cubicBezTo>
                <a:cubicBezTo>
                  <a:pt x="75" y="52"/>
                  <a:pt x="75" y="52"/>
                  <a:pt x="75" y="52"/>
                </a:cubicBezTo>
                <a:cubicBezTo>
                  <a:pt x="75" y="52"/>
                  <a:pt x="75" y="52"/>
                  <a:pt x="83" y="43"/>
                </a:cubicBezTo>
                <a:cubicBezTo>
                  <a:pt x="82" y="42"/>
                  <a:pt x="82" y="42"/>
                  <a:pt x="82" y="42"/>
                </a:cubicBezTo>
                <a:cubicBezTo>
                  <a:pt x="82" y="43"/>
                  <a:pt x="82" y="43"/>
                  <a:pt x="82" y="43"/>
                </a:cubicBezTo>
                <a:cubicBezTo>
                  <a:pt x="82" y="43"/>
                  <a:pt x="86" y="43"/>
                  <a:pt x="89" y="42"/>
                </a:cubicBezTo>
                <a:cubicBezTo>
                  <a:pt x="90" y="41"/>
                  <a:pt x="91" y="40"/>
                  <a:pt x="91" y="39"/>
                </a:cubicBezTo>
                <a:cubicBezTo>
                  <a:pt x="92" y="37"/>
                  <a:pt x="92" y="35"/>
                  <a:pt x="93" y="34"/>
                </a:cubicBezTo>
                <a:cubicBezTo>
                  <a:pt x="93" y="33"/>
                  <a:pt x="93" y="33"/>
                  <a:pt x="93" y="33"/>
                </a:cubicBezTo>
                <a:cubicBezTo>
                  <a:pt x="93" y="33"/>
                  <a:pt x="94" y="32"/>
                  <a:pt x="94" y="32"/>
                </a:cubicBezTo>
                <a:cubicBezTo>
                  <a:pt x="94" y="32"/>
                  <a:pt x="94" y="32"/>
                  <a:pt x="94" y="32"/>
                </a:cubicBezTo>
                <a:cubicBezTo>
                  <a:pt x="94" y="32"/>
                  <a:pt x="94" y="32"/>
                  <a:pt x="94" y="32"/>
                </a:cubicBezTo>
                <a:cubicBezTo>
                  <a:pt x="100" y="31"/>
                  <a:pt x="107" y="28"/>
                  <a:pt x="107" y="28"/>
                </a:cubicBezTo>
                <a:cubicBezTo>
                  <a:pt x="106" y="27"/>
                  <a:pt x="106" y="27"/>
                  <a:pt x="106" y="27"/>
                </a:cubicBezTo>
                <a:cubicBezTo>
                  <a:pt x="106" y="28"/>
                  <a:pt x="106" y="28"/>
                  <a:pt x="106" y="28"/>
                </a:cubicBezTo>
                <a:cubicBezTo>
                  <a:pt x="106" y="28"/>
                  <a:pt x="106" y="28"/>
                  <a:pt x="114" y="30"/>
                </a:cubicBezTo>
                <a:cubicBezTo>
                  <a:pt x="115" y="30"/>
                  <a:pt x="115" y="30"/>
                  <a:pt x="115" y="30"/>
                </a:cubicBezTo>
                <a:cubicBezTo>
                  <a:pt x="115" y="30"/>
                  <a:pt x="115" y="30"/>
                  <a:pt x="115" y="30"/>
                </a:cubicBezTo>
                <a:cubicBezTo>
                  <a:pt x="115" y="29"/>
                  <a:pt x="115" y="29"/>
                  <a:pt x="115" y="29"/>
                </a:cubicBezTo>
                <a:cubicBezTo>
                  <a:pt x="116" y="29"/>
                  <a:pt x="117" y="29"/>
                  <a:pt x="118" y="28"/>
                </a:cubicBezTo>
                <a:cubicBezTo>
                  <a:pt x="120" y="27"/>
                  <a:pt x="122" y="27"/>
                  <a:pt x="123" y="27"/>
                </a:cubicBezTo>
                <a:cubicBezTo>
                  <a:pt x="124" y="27"/>
                  <a:pt x="124" y="27"/>
                  <a:pt x="125" y="27"/>
                </a:cubicBezTo>
                <a:cubicBezTo>
                  <a:pt x="125" y="27"/>
                  <a:pt x="125" y="27"/>
                  <a:pt x="125" y="27"/>
                </a:cubicBezTo>
                <a:cubicBezTo>
                  <a:pt x="125" y="27"/>
                  <a:pt x="125" y="27"/>
                  <a:pt x="125" y="27"/>
                </a:cubicBezTo>
                <a:cubicBezTo>
                  <a:pt x="127" y="27"/>
                  <a:pt x="128" y="28"/>
                  <a:pt x="129" y="28"/>
                </a:cubicBezTo>
                <a:cubicBezTo>
                  <a:pt x="130" y="29"/>
                  <a:pt x="130" y="29"/>
                  <a:pt x="130" y="29"/>
                </a:cubicBezTo>
                <a:cubicBezTo>
                  <a:pt x="131" y="29"/>
                  <a:pt x="131" y="29"/>
                  <a:pt x="131" y="29"/>
                </a:cubicBezTo>
                <a:cubicBezTo>
                  <a:pt x="131" y="29"/>
                  <a:pt x="131" y="29"/>
                  <a:pt x="131" y="29"/>
                </a:cubicBezTo>
                <a:cubicBezTo>
                  <a:pt x="131" y="29"/>
                  <a:pt x="131" y="29"/>
                  <a:pt x="131" y="29"/>
                </a:cubicBezTo>
                <a:cubicBezTo>
                  <a:pt x="132" y="31"/>
                  <a:pt x="132" y="31"/>
                  <a:pt x="132" y="31"/>
                </a:cubicBezTo>
                <a:cubicBezTo>
                  <a:pt x="133" y="29"/>
                  <a:pt x="133" y="29"/>
                  <a:pt x="133" y="29"/>
                </a:cubicBezTo>
                <a:cubicBezTo>
                  <a:pt x="133" y="29"/>
                  <a:pt x="133" y="29"/>
                  <a:pt x="138" y="23"/>
                </a:cubicBezTo>
                <a:cubicBezTo>
                  <a:pt x="139" y="22"/>
                  <a:pt x="139" y="22"/>
                  <a:pt x="139" y="22"/>
                </a:cubicBezTo>
                <a:cubicBezTo>
                  <a:pt x="139" y="22"/>
                  <a:pt x="139" y="22"/>
                  <a:pt x="139" y="22"/>
                </a:cubicBezTo>
                <a:cubicBezTo>
                  <a:pt x="138" y="22"/>
                  <a:pt x="138" y="22"/>
                  <a:pt x="138" y="22"/>
                </a:cubicBezTo>
                <a:cubicBezTo>
                  <a:pt x="139" y="22"/>
                  <a:pt x="139" y="22"/>
                  <a:pt x="139" y="22"/>
                </a:cubicBezTo>
                <a:cubicBezTo>
                  <a:pt x="139" y="22"/>
                  <a:pt x="139" y="22"/>
                  <a:pt x="139" y="22"/>
                </a:cubicBezTo>
                <a:cubicBezTo>
                  <a:pt x="138" y="22"/>
                  <a:pt x="138" y="22"/>
                  <a:pt x="138" y="22"/>
                </a:cubicBezTo>
                <a:cubicBezTo>
                  <a:pt x="139" y="22"/>
                  <a:pt x="139" y="22"/>
                  <a:pt x="139" y="22"/>
                </a:cubicBezTo>
                <a:cubicBezTo>
                  <a:pt x="139" y="22"/>
                  <a:pt x="139" y="22"/>
                  <a:pt x="139" y="22"/>
                </a:cubicBezTo>
                <a:cubicBezTo>
                  <a:pt x="140" y="21"/>
                  <a:pt x="142" y="20"/>
                  <a:pt x="148" y="20"/>
                </a:cubicBezTo>
                <a:cubicBezTo>
                  <a:pt x="148" y="20"/>
                  <a:pt x="148" y="20"/>
                  <a:pt x="148" y="20"/>
                </a:cubicBezTo>
                <a:cubicBezTo>
                  <a:pt x="148" y="20"/>
                  <a:pt x="148" y="20"/>
                  <a:pt x="148" y="20"/>
                </a:cubicBezTo>
                <a:cubicBezTo>
                  <a:pt x="149" y="20"/>
                  <a:pt x="150" y="20"/>
                  <a:pt x="151" y="20"/>
                </a:cubicBezTo>
                <a:cubicBezTo>
                  <a:pt x="154" y="20"/>
                  <a:pt x="155" y="21"/>
                  <a:pt x="156" y="21"/>
                </a:cubicBezTo>
                <a:cubicBezTo>
                  <a:pt x="157" y="22"/>
                  <a:pt x="157" y="22"/>
                  <a:pt x="157" y="22"/>
                </a:cubicBezTo>
                <a:cubicBezTo>
                  <a:pt x="158" y="22"/>
                  <a:pt x="158" y="22"/>
                  <a:pt x="158" y="22"/>
                </a:cubicBezTo>
                <a:cubicBezTo>
                  <a:pt x="158" y="22"/>
                  <a:pt x="158" y="22"/>
                  <a:pt x="158" y="22"/>
                </a:cubicBezTo>
                <a:cubicBezTo>
                  <a:pt x="158" y="22"/>
                  <a:pt x="158" y="22"/>
                  <a:pt x="158" y="22"/>
                </a:cubicBezTo>
                <a:cubicBezTo>
                  <a:pt x="158" y="22"/>
                  <a:pt x="158" y="22"/>
                  <a:pt x="158" y="22"/>
                </a:cubicBezTo>
                <a:cubicBezTo>
                  <a:pt x="158" y="22"/>
                  <a:pt x="158" y="22"/>
                  <a:pt x="158" y="22"/>
                </a:cubicBezTo>
                <a:cubicBezTo>
                  <a:pt x="158" y="22"/>
                  <a:pt x="158" y="22"/>
                  <a:pt x="158" y="22"/>
                </a:cubicBezTo>
                <a:cubicBezTo>
                  <a:pt x="158" y="22"/>
                  <a:pt x="158" y="22"/>
                  <a:pt x="158" y="22"/>
                </a:cubicBezTo>
                <a:cubicBezTo>
                  <a:pt x="158" y="24"/>
                  <a:pt x="158" y="24"/>
                  <a:pt x="158" y="24"/>
                </a:cubicBezTo>
                <a:cubicBezTo>
                  <a:pt x="160" y="23"/>
                  <a:pt x="160" y="23"/>
                  <a:pt x="160" y="23"/>
                </a:cubicBezTo>
                <a:cubicBezTo>
                  <a:pt x="160" y="23"/>
                  <a:pt x="160" y="23"/>
                  <a:pt x="164" y="20"/>
                </a:cubicBezTo>
                <a:cubicBezTo>
                  <a:pt x="166" y="19"/>
                  <a:pt x="166" y="19"/>
                  <a:pt x="166" y="19"/>
                </a:cubicBezTo>
                <a:cubicBezTo>
                  <a:pt x="164" y="18"/>
                  <a:pt x="164" y="18"/>
                  <a:pt x="164" y="18"/>
                </a:cubicBezTo>
                <a:cubicBezTo>
                  <a:pt x="164" y="18"/>
                  <a:pt x="164" y="18"/>
                  <a:pt x="164" y="18"/>
                </a:cubicBezTo>
                <a:cubicBezTo>
                  <a:pt x="164" y="18"/>
                  <a:pt x="163" y="17"/>
                  <a:pt x="162" y="16"/>
                </a:cubicBezTo>
                <a:cubicBezTo>
                  <a:pt x="162" y="15"/>
                  <a:pt x="161" y="14"/>
                  <a:pt x="161" y="13"/>
                </a:cubicBezTo>
                <a:cubicBezTo>
                  <a:pt x="161" y="12"/>
                  <a:pt x="161" y="11"/>
                  <a:pt x="162" y="10"/>
                </a:cubicBezTo>
                <a:lnTo>
                  <a:pt x="16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8" name="Austria"/>
          <p:cNvSpPr>
            <a:spLocks/>
          </p:cNvSpPr>
          <p:nvPr/>
        </p:nvSpPr>
        <p:spPr bwMode="auto">
          <a:xfrm>
            <a:off x="4335636" y="3764660"/>
            <a:ext cx="367434" cy="184277"/>
          </a:xfrm>
          <a:custGeom>
            <a:avLst/>
            <a:gdLst>
              <a:gd name="T0" fmla="*/ 452 w 463"/>
              <a:gd name="T1" fmla="*/ 58 h 232"/>
              <a:gd name="T2" fmla="*/ 448 w 463"/>
              <a:gd name="T3" fmla="*/ 23 h 232"/>
              <a:gd name="T4" fmla="*/ 432 w 463"/>
              <a:gd name="T5" fmla="*/ 15 h 232"/>
              <a:gd name="T6" fmla="*/ 395 w 463"/>
              <a:gd name="T7" fmla="*/ 19 h 232"/>
              <a:gd name="T8" fmla="*/ 360 w 463"/>
              <a:gd name="T9" fmla="*/ 3 h 232"/>
              <a:gd name="T10" fmla="*/ 338 w 463"/>
              <a:gd name="T11" fmla="*/ 0 h 232"/>
              <a:gd name="T12" fmla="*/ 320 w 463"/>
              <a:gd name="T13" fmla="*/ 19 h 232"/>
              <a:gd name="T14" fmla="*/ 307 w 463"/>
              <a:gd name="T15" fmla="*/ 35 h 232"/>
              <a:gd name="T16" fmla="*/ 293 w 463"/>
              <a:gd name="T17" fmla="*/ 42 h 232"/>
              <a:gd name="T18" fmla="*/ 276 w 463"/>
              <a:gd name="T19" fmla="*/ 34 h 232"/>
              <a:gd name="T20" fmla="*/ 260 w 463"/>
              <a:gd name="T21" fmla="*/ 24 h 232"/>
              <a:gd name="T22" fmla="*/ 239 w 463"/>
              <a:gd name="T23" fmla="*/ 42 h 232"/>
              <a:gd name="T24" fmla="*/ 201 w 463"/>
              <a:gd name="T25" fmla="*/ 81 h 232"/>
              <a:gd name="T26" fmla="*/ 210 w 463"/>
              <a:gd name="T27" fmla="*/ 119 h 232"/>
              <a:gd name="T28" fmla="*/ 202 w 463"/>
              <a:gd name="T29" fmla="*/ 133 h 232"/>
              <a:gd name="T30" fmla="*/ 170 w 463"/>
              <a:gd name="T31" fmla="*/ 123 h 232"/>
              <a:gd name="T32" fmla="*/ 148 w 463"/>
              <a:gd name="T33" fmla="*/ 129 h 232"/>
              <a:gd name="T34" fmla="*/ 121 w 463"/>
              <a:gd name="T35" fmla="*/ 145 h 232"/>
              <a:gd name="T36" fmla="*/ 93 w 463"/>
              <a:gd name="T37" fmla="*/ 149 h 232"/>
              <a:gd name="T38" fmla="*/ 68 w 463"/>
              <a:gd name="T39" fmla="*/ 134 h 232"/>
              <a:gd name="T40" fmla="*/ 45 w 463"/>
              <a:gd name="T41" fmla="*/ 158 h 232"/>
              <a:gd name="T42" fmla="*/ 36 w 463"/>
              <a:gd name="T43" fmla="*/ 141 h 232"/>
              <a:gd name="T44" fmla="*/ 13 w 463"/>
              <a:gd name="T45" fmla="*/ 134 h 232"/>
              <a:gd name="T46" fmla="*/ 4 w 463"/>
              <a:gd name="T47" fmla="*/ 163 h 232"/>
              <a:gd name="T48" fmla="*/ 24 w 463"/>
              <a:gd name="T49" fmla="*/ 180 h 232"/>
              <a:gd name="T50" fmla="*/ 43 w 463"/>
              <a:gd name="T51" fmla="*/ 195 h 232"/>
              <a:gd name="T52" fmla="*/ 60 w 463"/>
              <a:gd name="T53" fmla="*/ 198 h 232"/>
              <a:gd name="T54" fmla="*/ 77 w 463"/>
              <a:gd name="T55" fmla="*/ 202 h 232"/>
              <a:gd name="T56" fmla="*/ 102 w 463"/>
              <a:gd name="T57" fmla="*/ 187 h 232"/>
              <a:gd name="T58" fmla="*/ 140 w 463"/>
              <a:gd name="T59" fmla="*/ 188 h 232"/>
              <a:gd name="T60" fmla="*/ 168 w 463"/>
              <a:gd name="T61" fmla="*/ 173 h 232"/>
              <a:gd name="T62" fmla="*/ 171 w 463"/>
              <a:gd name="T63" fmla="*/ 192 h 232"/>
              <a:gd name="T64" fmla="*/ 180 w 463"/>
              <a:gd name="T65" fmla="*/ 211 h 232"/>
              <a:gd name="T66" fmla="*/ 228 w 463"/>
              <a:gd name="T67" fmla="*/ 217 h 232"/>
              <a:gd name="T68" fmla="*/ 266 w 463"/>
              <a:gd name="T69" fmla="*/ 224 h 232"/>
              <a:gd name="T70" fmla="*/ 288 w 463"/>
              <a:gd name="T71" fmla="*/ 230 h 232"/>
              <a:gd name="T72" fmla="*/ 321 w 463"/>
              <a:gd name="T73" fmla="*/ 222 h 232"/>
              <a:gd name="T74" fmla="*/ 345 w 463"/>
              <a:gd name="T75" fmla="*/ 207 h 232"/>
              <a:gd name="T76" fmla="*/ 371 w 463"/>
              <a:gd name="T77" fmla="*/ 209 h 232"/>
              <a:gd name="T78" fmla="*/ 398 w 463"/>
              <a:gd name="T79" fmla="*/ 202 h 232"/>
              <a:gd name="T80" fmla="*/ 405 w 463"/>
              <a:gd name="T81" fmla="*/ 186 h 232"/>
              <a:gd name="T82" fmla="*/ 432 w 463"/>
              <a:gd name="T83" fmla="*/ 160 h 232"/>
              <a:gd name="T84" fmla="*/ 422 w 463"/>
              <a:gd name="T85" fmla="*/ 141 h 232"/>
              <a:gd name="T86" fmla="*/ 428 w 463"/>
              <a:gd name="T87" fmla="*/ 116 h 232"/>
              <a:gd name="T88" fmla="*/ 442 w 463"/>
              <a:gd name="T89" fmla="*/ 111 h 232"/>
              <a:gd name="T90" fmla="*/ 457 w 463"/>
              <a:gd name="T91" fmla="*/ 93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3" h="232">
                <a:moveTo>
                  <a:pt x="461" y="77"/>
                </a:moveTo>
                <a:cubicBezTo>
                  <a:pt x="459" y="72"/>
                  <a:pt x="455" y="66"/>
                  <a:pt x="455" y="66"/>
                </a:cubicBezTo>
                <a:cubicBezTo>
                  <a:pt x="452" y="58"/>
                  <a:pt x="452" y="58"/>
                  <a:pt x="452" y="58"/>
                </a:cubicBezTo>
                <a:cubicBezTo>
                  <a:pt x="452" y="58"/>
                  <a:pt x="442" y="53"/>
                  <a:pt x="442" y="46"/>
                </a:cubicBezTo>
                <a:cubicBezTo>
                  <a:pt x="444" y="39"/>
                  <a:pt x="448" y="36"/>
                  <a:pt x="448" y="36"/>
                </a:cubicBezTo>
                <a:cubicBezTo>
                  <a:pt x="448" y="23"/>
                  <a:pt x="448" y="23"/>
                  <a:pt x="448" y="23"/>
                </a:cubicBezTo>
                <a:cubicBezTo>
                  <a:pt x="444" y="19"/>
                  <a:pt x="444" y="19"/>
                  <a:pt x="444" y="19"/>
                </a:cubicBezTo>
                <a:cubicBezTo>
                  <a:pt x="434" y="19"/>
                  <a:pt x="434" y="19"/>
                  <a:pt x="434" y="19"/>
                </a:cubicBezTo>
                <a:cubicBezTo>
                  <a:pt x="432" y="15"/>
                  <a:pt x="432" y="15"/>
                  <a:pt x="432" y="15"/>
                </a:cubicBezTo>
                <a:cubicBezTo>
                  <a:pt x="417" y="11"/>
                  <a:pt x="417" y="11"/>
                  <a:pt x="417" y="11"/>
                </a:cubicBezTo>
                <a:cubicBezTo>
                  <a:pt x="414" y="17"/>
                  <a:pt x="414" y="17"/>
                  <a:pt x="414" y="17"/>
                </a:cubicBezTo>
                <a:cubicBezTo>
                  <a:pt x="395" y="19"/>
                  <a:pt x="395" y="19"/>
                  <a:pt x="395" y="19"/>
                </a:cubicBezTo>
                <a:cubicBezTo>
                  <a:pt x="395" y="19"/>
                  <a:pt x="388" y="8"/>
                  <a:pt x="382" y="8"/>
                </a:cubicBezTo>
                <a:cubicBezTo>
                  <a:pt x="376" y="8"/>
                  <a:pt x="374" y="9"/>
                  <a:pt x="374" y="9"/>
                </a:cubicBezTo>
                <a:cubicBezTo>
                  <a:pt x="374" y="9"/>
                  <a:pt x="361" y="3"/>
                  <a:pt x="360" y="3"/>
                </a:cubicBezTo>
                <a:cubicBezTo>
                  <a:pt x="359" y="3"/>
                  <a:pt x="349" y="0"/>
                  <a:pt x="349" y="0"/>
                </a:cubicBezTo>
                <a:cubicBezTo>
                  <a:pt x="349" y="0"/>
                  <a:pt x="348" y="1"/>
                  <a:pt x="345" y="3"/>
                </a:cubicBezTo>
                <a:cubicBezTo>
                  <a:pt x="341" y="3"/>
                  <a:pt x="338" y="0"/>
                  <a:pt x="338" y="0"/>
                </a:cubicBezTo>
                <a:cubicBezTo>
                  <a:pt x="330" y="0"/>
                  <a:pt x="330" y="0"/>
                  <a:pt x="330" y="0"/>
                </a:cubicBezTo>
                <a:cubicBezTo>
                  <a:pt x="329" y="23"/>
                  <a:pt x="329" y="23"/>
                  <a:pt x="329" y="23"/>
                </a:cubicBezTo>
                <a:cubicBezTo>
                  <a:pt x="320" y="19"/>
                  <a:pt x="320" y="19"/>
                  <a:pt x="320" y="19"/>
                </a:cubicBezTo>
                <a:cubicBezTo>
                  <a:pt x="320" y="19"/>
                  <a:pt x="314" y="24"/>
                  <a:pt x="313" y="27"/>
                </a:cubicBezTo>
                <a:cubicBezTo>
                  <a:pt x="313" y="30"/>
                  <a:pt x="317" y="38"/>
                  <a:pt x="315" y="38"/>
                </a:cubicBezTo>
                <a:cubicBezTo>
                  <a:pt x="313" y="38"/>
                  <a:pt x="307" y="35"/>
                  <a:pt x="307" y="35"/>
                </a:cubicBezTo>
                <a:cubicBezTo>
                  <a:pt x="303" y="35"/>
                  <a:pt x="303" y="35"/>
                  <a:pt x="303" y="35"/>
                </a:cubicBezTo>
                <a:cubicBezTo>
                  <a:pt x="299" y="34"/>
                  <a:pt x="299" y="34"/>
                  <a:pt x="299" y="34"/>
                </a:cubicBezTo>
                <a:cubicBezTo>
                  <a:pt x="293" y="42"/>
                  <a:pt x="293" y="42"/>
                  <a:pt x="293" y="42"/>
                </a:cubicBezTo>
                <a:cubicBezTo>
                  <a:pt x="279" y="39"/>
                  <a:pt x="279" y="39"/>
                  <a:pt x="279" y="39"/>
                </a:cubicBezTo>
                <a:cubicBezTo>
                  <a:pt x="275" y="36"/>
                  <a:pt x="275" y="36"/>
                  <a:pt x="275" y="36"/>
                </a:cubicBezTo>
                <a:cubicBezTo>
                  <a:pt x="276" y="34"/>
                  <a:pt x="276" y="34"/>
                  <a:pt x="276" y="34"/>
                </a:cubicBezTo>
                <a:cubicBezTo>
                  <a:pt x="276" y="34"/>
                  <a:pt x="272" y="27"/>
                  <a:pt x="271" y="26"/>
                </a:cubicBezTo>
                <a:cubicBezTo>
                  <a:pt x="268" y="26"/>
                  <a:pt x="266" y="23"/>
                  <a:pt x="266" y="23"/>
                </a:cubicBezTo>
                <a:cubicBezTo>
                  <a:pt x="260" y="24"/>
                  <a:pt x="260" y="24"/>
                  <a:pt x="260" y="24"/>
                </a:cubicBezTo>
                <a:cubicBezTo>
                  <a:pt x="260" y="26"/>
                  <a:pt x="261" y="26"/>
                  <a:pt x="261" y="27"/>
                </a:cubicBezTo>
                <a:cubicBezTo>
                  <a:pt x="261" y="34"/>
                  <a:pt x="259" y="41"/>
                  <a:pt x="256" y="45"/>
                </a:cubicBezTo>
                <a:cubicBezTo>
                  <a:pt x="248" y="39"/>
                  <a:pt x="244" y="39"/>
                  <a:pt x="239" y="42"/>
                </a:cubicBezTo>
                <a:cubicBezTo>
                  <a:pt x="241" y="47"/>
                  <a:pt x="237" y="65"/>
                  <a:pt x="228" y="65"/>
                </a:cubicBezTo>
                <a:cubicBezTo>
                  <a:pt x="224" y="65"/>
                  <a:pt x="220" y="66"/>
                  <a:pt x="216" y="68"/>
                </a:cubicBezTo>
                <a:cubicBezTo>
                  <a:pt x="213" y="69"/>
                  <a:pt x="206" y="80"/>
                  <a:pt x="201" y="81"/>
                </a:cubicBezTo>
                <a:cubicBezTo>
                  <a:pt x="195" y="84"/>
                  <a:pt x="203" y="88"/>
                  <a:pt x="205" y="91"/>
                </a:cubicBezTo>
                <a:cubicBezTo>
                  <a:pt x="206" y="95"/>
                  <a:pt x="210" y="95"/>
                  <a:pt x="213" y="100"/>
                </a:cubicBezTo>
                <a:cubicBezTo>
                  <a:pt x="218" y="108"/>
                  <a:pt x="212" y="110"/>
                  <a:pt x="210" y="119"/>
                </a:cubicBezTo>
                <a:cubicBezTo>
                  <a:pt x="217" y="116"/>
                  <a:pt x="218" y="119"/>
                  <a:pt x="221" y="123"/>
                </a:cubicBezTo>
                <a:cubicBezTo>
                  <a:pt x="221" y="125"/>
                  <a:pt x="220" y="135"/>
                  <a:pt x="218" y="138"/>
                </a:cubicBezTo>
                <a:cubicBezTo>
                  <a:pt x="216" y="141"/>
                  <a:pt x="203" y="135"/>
                  <a:pt x="202" y="133"/>
                </a:cubicBezTo>
                <a:cubicBezTo>
                  <a:pt x="201" y="131"/>
                  <a:pt x="202" y="123"/>
                  <a:pt x="203" y="122"/>
                </a:cubicBezTo>
                <a:cubicBezTo>
                  <a:pt x="194" y="116"/>
                  <a:pt x="193" y="131"/>
                  <a:pt x="187" y="127"/>
                </a:cubicBezTo>
                <a:cubicBezTo>
                  <a:pt x="180" y="123"/>
                  <a:pt x="176" y="121"/>
                  <a:pt x="170" y="123"/>
                </a:cubicBezTo>
                <a:cubicBezTo>
                  <a:pt x="170" y="115"/>
                  <a:pt x="170" y="115"/>
                  <a:pt x="170" y="115"/>
                </a:cubicBezTo>
                <a:cubicBezTo>
                  <a:pt x="160" y="122"/>
                  <a:pt x="171" y="125"/>
                  <a:pt x="167" y="129"/>
                </a:cubicBezTo>
                <a:cubicBezTo>
                  <a:pt x="166" y="130"/>
                  <a:pt x="151" y="129"/>
                  <a:pt x="148" y="129"/>
                </a:cubicBezTo>
                <a:cubicBezTo>
                  <a:pt x="144" y="130"/>
                  <a:pt x="137" y="130"/>
                  <a:pt x="132" y="131"/>
                </a:cubicBezTo>
                <a:cubicBezTo>
                  <a:pt x="129" y="133"/>
                  <a:pt x="121" y="138"/>
                  <a:pt x="118" y="142"/>
                </a:cubicBezTo>
                <a:cubicBezTo>
                  <a:pt x="118" y="142"/>
                  <a:pt x="121" y="144"/>
                  <a:pt x="121" y="145"/>
                </a:cubicBezTo>
                <a:cubicBezTo>
                  <a:pt x="114" y="142"/>
                  <a:pt x="113" y="148"/>
                  <a:pt x="108" y="149"/>
                </a:cubicBezTo>
                <a:cubicBezTo>
                  <a:pt x="109" y="145"/>
                  <a:pt x="109" y="145"/>
                  <a:pt x="109" y="145"/>
                </a:cubicBezTo>
                <a:cubicBezTo>
                  <a:pt x="105" y="148"/>
                  <a:pt x="99" y="149"/>
                  <a:pt x="93" y="149"/>
                </a:cubicBezTo>
                <a:cubicBezTo>
                  <a:pt x="93" y="145"/>
                  <a:pt x="90" y="142"/>
                  <a:pt x="87" y="141"/>
                </a:cubicBezTo>
                <a:cubicBezTo>
                  <a:pt x="89" y="138"/>
                  <a:pt x="90" y="137"/>
                  <a:pt x="87" y="135"/>
                </a:cubicBezTo>
                <a:cubicBezTo>
                  <a:pt x="89" y="135"/>
                  <a:pt x="71" y="131"/>
                  <a:pt x="68" y="134"/>
                </a:cubicBezTo>
                <a:cubicBezTo>
                  <a:pt x="66" y="141"/>
                  <a:pt x="63" y="131"/>
                  <a:pt x="64" y="131"/>
                </a:cubicBezTo>
                <a:cubicBezTo>
                  <a:pt x="59" y="134"/>
                  <a:pt x="64" y="138"/>
                  <a:pt x="64" y="145"/>
                </a:cubicBezTo>
                <a:cubicBezTo>
                  <a:pt x="63" y="152"/>
                  <a:pt x="51" y="157"/>
                  <a:pt x="45" y="158"/>
                </a:cubicBezTo>
                <a:cubicBezTo>
                  <a:pt x="45" y="157"/>
                  <a:pt x="51" y="150"/>
                  <a:pt x="47" y="149"/>
                </a:cubicBezTo>
                <a:cubicBezTo>
                  <a:pt x="45" y="148"/>
                  <a:pt x="41" y="150"/>
                  <a:pt x="41" y="152"/>
                </a:cubicBezTo>
                <a:cubicBezTo>
                  <a:pt x="39" y="145"/>
                  <a:pt x="40" y="145"/>
                  <a:pt x="36" y="141"/>
                </a:cubicBezTo>
                <a:cubicBezTo>
                  <a:pt x="32" y="137"/>
                  <a:pt x="25" y="131"/>
                  <a:pt x="24" y="131"/>
                </a:cubicBezTo>
                <a:cubicBezTo>
                  <a:pt x="18" y="129"/>
                  <a:pt x="21" y="135"/>
                  <a:pt x="16" y="135"/>
                </a:cubicBezTo>
                <a:cubicBezTo>
                  <a:pt x="14" y="135"/>
                  <a:pt x="14" y="135"/>
                  <a:pt x="13" y="134"/>
                </a:cubicBezTo>
                <a:cubicBezTo>
                  <a:pt x="13" y="145"/>
                  <a:pt x="13" y="145"/>
                  <a:pt x="13" y="145"/>
                </a:cubicBezTo>
                <a:cubicBezTo>
                  <a:pt x="13" y="149"/>
                  <a:pt x="0" y="163"/>
                  <a:pt x="0" y="163"/>
                </a:cubicBezTo>
                <a:cubicBezTo>
                  <a:pt x="4" y="163"/>
                  <a:pt x="4" y="163"/>
                  <a:pt x="4" y="163"/>
                </a:cubicBezTo>
                <a:cubicBezTo>
                  <a:pt x="6" y="175"/>
                  <a:pt x="6" y="175"/>
                  <a:pt x="6" y="175"/>
                </a:cubicBezTo>
                <a:cubicBezTo>
                  <a:pt x="2" y="176"/>
                  <a:pt x="2" y="176"/>
                  <a:pt x="2" y="176"/>
                </a:cubicBezTo>
                <a:cubicBezTo>
                  <a:pt x="24" y="180"/>
                  <a:pt x="24" y="180"/>
                  <a:pt x="24" y="180"/>
                </a:cubicBezTo>
                <a:cubicBezTo>
                  <a:pt x="24" y="180"/>
                  <a:pt x="21" y="188"/>
                  <a:pt x="23" y="190"/>
                </a:cubicBezTo>
                <a:cubicBezTo>
                  <a:pt x="24" y="192"/>
                  <a:pt x="29" y="191"/>
                  <a:pt x="29" y="191"/>
                </a:cubicBezTo>
                <a:cubicBezTo>
                  <a:pt x="29" y="191"/>
                  <a:pt x="39" y="198"/>
                  <a:pt x="43" y="195"/>
                </a:cubicBezTo>
                <a:cubicBezTo>
                  <a:pt x="47" y="194"/>
                  <a:pt x="55" y="184"/>
                  <a:pt x="55" y="184"/>
                </a:cubicBezTo>
                <a:cubicBezTo>
                  <a:pt x="62" y="190"/>
                  <a:pt x="62" y="190"/>
                  <a:pt x="62" y="190"/>
                </a:cubicBezTo>
                <a:cubicBezTo>
                  <a:pt x="60" y="198"/>
                  <a:pt x="60" y="198"/>
                  <a:pt x="60" y="198"/>
                </a:cubicBezTo>
                <a:cubicBezTo>
                  <a:pt x="64" y="198"/>
                  <a:pt x="64" y="198"/>
                  <a:pt x="64" y="198"/>
                </a:cubicBezTo>
                <a:cubicBezTo>
                  <a:pt x="64" y="198"/>
                  <a:pt x="67" y="192"/>
                  <a:pt x="71" y="194"/>
                </a:cubicBezTo>
                <a:cubicBezTo>
                  <a:pt x="77" y="196"/>
                  <a:pt x="77" y="202"/>
                  <a:pt x="77" y="202"/>
                </a:cubicBezTo>
                <a:cubicBezTo>
                  <a:pt x="93" y="206"/>
                  <a:pt x="93" y="206"/>
                  <a:pt x="93" y="206"/>
                </a:cubicBezTo>
                <a:cubicBezTo>
                  <a:pt x="98" y="199"/>
                  <a:pt x="98" y="199"/>
                  <a:pt x="98" y="199"/>
                </a:cubicBezTo>
                <a:cubicBezTo>
                  <a:pt x="98" y="199"/>
                  <a:pt x="90" y="188"/>
                  <a:pt x="102" y="187"/>
                </a:cubicBezTo>
                <a:cubicBezTo>
                  <a:pt x="114" y="186"/>
                  <a:pt x="117" y="187"/>
                  <a:pt x="117" y="187"/>
                </a:cubicBezTo>
                <a:cubicBezTo>
                  <a:pt x="121" y="180"/>
                  <a:pt x="121" y="180"/>
                  <a:pt x="121" y="180"/>
                </a:cubicBezTo>
                <a:cubicBezTo>
                  <a:pt x="140" y="188"/>
                  <a:pt x="140" y="188"/>
                  <a:pt x="140" y="188"/>
                </a:cubicBezTo>
                <a:cubicBezTo>
                  <a:pt x="152" y="176"/>
                  <a:pt x="152" y="176"/>
                  <a:pt x="152" y="176"/>
                </a:cubicBezTo>
                <a:cubicBezTo>
                  <a:pt x="158" y="179"/>
                  <a:pt x="158" y="179"/>
                  <a:pt x="158" y="179"/>
                </a:cubicBezTo>
                <a:cubicBezTo>
                  <a:pt x="158" y="179"/>
                  <a:pt x="166" y="171"/>
                  <a:pt x="168" y="173"/>
                </a:cubicBezTo>
                <a:cubicBezTo>
                  <a:pt x="171" y="176"/>
                  <a:pt x="162" y="182"/>
                  <a:pt x="162" y="182"/>
                </a:cubicBezTo>
                <a:cubicBezTo>
                  <a:pt x="166" y="194"/>
                  <a:pt x="166" y="194"/>
                  <a:pt x="166" y="194"/>
                </a:cubicBezTo>
                <a:cubicBezTo>
                  <a:pt x="166" y="194"/>
                  <a:pt x="168" y="191"/>
                  <a:pt x="171" y="192"/>
                </a:cubicBezTo>
                <a:cubicBezTo>
                  <a:pt x="174" y="194"/>
                  <a:pt x="172" y="199"/>
                  <a:pt x="172" y="199"/>
                </a:cubicBezTo>
                <a:cubicBezTo>
                  <a:pt x="176" y="201"/>
                  <a:pt x="176" y="201"/>
                  <a:pt x="176" y="201"/>
                </a:cubicBezTo>
                <a:cubicBezTo>
                  <a:pt x="180" y="211"/>
                  <a:pt x="180" y="211"/>
                  <a:pt x="180" y="211"/>
                </a:cubicBezTo>
                <a:cubicBezTo>
                  <a:pt x="203" y="213"/>
                  <a:pt x="203" y="213"/>
                  <a:pt x="203" y="213"/>
                </a:cubicBezTo>
                <a:cubicBezTo>
                  <a:pt x="206" y="217"/>
                  <a:pt x="206" y="217"/>
                  <a:pt x="206" y="217"/>
                </a:cubicBezTo>
                <a:cubicBezTo>
                  <a:pt x="228" y="217"/>
                  <a:pt x="228" y="217"/>
                  <a:pt x="228" y="217"/>
                </a:cubicBezTo>
                <a:cubicBezTo>
                  <a:pt x="232" y="221"/>
                  <a:pt x="232" y="221"/>
                  <a:pt x="232" y="221"/>
                </a:cubicBezTo>
                <a:cubicBezTo>
                  <a:pt x="240" y="218"/>
                  <a:pt x="240" y="218"/>
                  <a:pt x="240" y="218"/>
                </a:cubicBezTo>
                <a:cubicBezTo>
                  <a:pt x="266" y="224"/>
                  <a:pt x="266" y="224"/>
                  <a:pt x="266" y="224"/>
                </a:cubicBezTo>
                <a:cubicBezTo>
                  <a:pt x="272" y="222"/>
                  <a:pt x="272" y="222"/>
                  <a:pt x="272" y="222"/>
                </a:cubicBezTo>
                <a:cubicBezTo>
                  <a:pt x="286" y="226"/>
                  <a:pt x="286" y="226"/>
                  <a:pt x="286" y="226"/>
                </a:cubicBezTo>
                <a:cubicBezTo>
                  <a:pt x="288" y="230"/>
                  <a:pt x="288" y="230"/>
                  <a:pt x="288" y="230"/>
                </a:cubicBezTo>
                <a:cubicBezTo>
                  <a:pt x="303" y="228"/>
                  <a:pt x="303" y="228"/>
                  <a:pt x="303" y="228"/>
                </a:cubicBezTo>
                <a:cubicBezTo>
                  <a:pt x="313" y="232"/>
                  <a:pt x="313" y="232"/>
                  <a:pt x="313" y="232"/>
                </a:cubicBezTo>
                <a:cubicBezTo>
                  <a:pt x="321" y="222"/>
                  <a:pt x="321" y="222"/>
                  <a:pt x="321" y="222"/>
                </a:cubicBezTo>
                <a:cubicBezTo>
                  <a:pt x="321" y="222"/>
                  <a:pt x="325" y="222"/>
                  <a:pt x="328" y="221"/>
                </a:cubicBezTo>
                <a:cubicBezTo>
                  <a:pt x="330" y="220"/>
                  <a:pt x="329" y="211"/>
                  <a:pt x="333" y="211"/>
                </a:cubicBezTo>
                <a:cubicBezTo>
                  <a:pt x="338" y="210"/>
                  <a:pt x="345" y="207"/>
                  <a:pt x="345" y="207"/>
                </a:cubicBezTo>
                <a:cubicBezTo>
                  <a:pt x="353" y="209"/>
                  <a:pt x="353" y="209"/>
                  <a:pt x="353" y="209"/>
                </a:cubicBezTo>
                <a:cubicBezTo>
                  <a:pt x="353" y="209"/>
                  <a:pt x="360" y="205"/>
                  <a:pt x="364" y="206"/>
                </a:cubicBezTo>
                <a:cubicBezTo>
                  <a:pt x="368" y="206"/>
                  <a:pt x="371" y="209"/>
                  <a:pt x="371" y="209"/>
                </a:cubicBezTo>
                <a:cubicBezTo>
                  <a:pt x="376" y="202"/>
                  <a:pt x="376" y="202"/>
                  <a:pt x="376" y="202"/>
                </a:cubicBezTo>
                <a:cubicBezTo>
                  <a:pt x="376" y="202"/>
                  <a:pt x="376" y="199"/>
                  <a:pt x="387" y="199"/>
                </a:cubicBezTo>
                <a:cubicBezTo>
                  <a:pt x="395" y="198"/>
                  <a:pt x="398" y="202"/>
                  <a:pt x="398" y="202"/>
                </a:cubicBezTo>
                <a:cubicBezTo>
                  <a:pt x="402" y="199"/>
                  <a:pt x="402" y="199"/>
                  <a:pt x="402" y="199"/>
                </a:cubicBezTo>
                <a:cubicBezTo>
                  <a:pt x="402" y="199"/>
                  <a:pt x="396" y="195"/>
                  <a:pt x="399" y="190"/>
                </a:cubicBezTo>
                <a:cubicBezTo>
                  <a:pt x="402" y="184"/>
                  <a:pt x="405" y="186"/>
                  <a:pt x="405" y="186"/>
                </a:cubicBezTo>
                <a:cubicBezTo>
                  <a:pt x="417" y="173"/>
                  <a:pt x="417" y="173"/>
                  <a:pt x="417" y="173"/>
                </a:cubicBezTo>
                <a:cubicBezTo>
                  <a:pt x="430" y="172"/>
                  <a:pt x="430" y="172"/>
                  <a:pt x="430" y="172"/>
                </a:cubicBezTo>
                <a:cubicBezTo>
                  <a:pt x="432" y="160"/>
                  <a:pt x="432" y="160"/>
                  <a:pt x="432" y="160"/>
                </a:cubicBezTo>
                <a:cubicBezTo>
                  <a:pt x="432" y="160"/>
                  <a:pt x="425" y="158"/>
                  <a:pt x="425" y="156"/>
                </a:cubicBezTo>
                <a:cubicBezTo>
                  <a:pt x="423" y="152"/>
                  <a:pt x="428" y="149"/>
                  <a:pt x="428" y="148"/>
                </a:cubicBezTo>
                <a:cubicBezTo>
                  <a:pt x="428" y="145"/>
                  <a:pt x="422" y="145"/>
                  <a:pt x="422" y="141"/>
                </a:cubicBezTo>
                <a:cubicBezTo>
                  <a:pt x="423" y="137"/>
                  <a:pt x="442" y="133"/>
                  <a:pt x="440" y="125"/>
                </a:cubicBezTo>
                <a:cubicBezTo>
                  <a:pt x="437" y="115"/>
                  <a:pt x="434" y="115"/>
                  <a:pt x="434" y="115"/>
                </a:cubicBezTo>
                <a:cubicBezTo>
                  <a:pt x="428" y="116"/>
                  <a:pt x="428" y="116"/>
                  <a:pt x="428" y="116"/>
                </a:cubicBezTo>
                <a:cubicBezTo>
                  <a:pt x="428" y="116"/>
                  <a:pt x="421" y="119"/>
                  <a:pt x="423" y="112"/>
                </a:cubicBezTo>
                <a:cubicBezTo>
                  <a:pt x="425" y="107"/>
                  <a:pt x="432" y="106"/>
                  <a:pt x="434" y="104"/>
                </a:cubicBezTo>
                <a:cubicBezTo>
                  <a:pt x="437" y="104"/>
                  <a:pt x="442" y="111"/>
                  <a:pt x="442" y="111"/>
                </a:cubicBezTo>
                <a:cubicBezTo>
                  <a:pt x="460" y="106"/>
                  <a:pt x="460" y="106"/>
                  <a:pt x="460" y="106"/>
                </a:cubicBezTo>
                <a:cubicBezTo>
                  <a:pt x="460" y="95"/>
                  <a:pt x="460" y="95"/>
                  <a:pt x="460" y="95"/>
                </a:cubicBezTo>
                <a:cubicBezTo>
                  <a:pt x="457" y="93"/>
                  <a:pt x="457" y="93"/>
                  <a:pt x="457" y="93"/>
                </a:cubicBezTo>
                <a:cubicBezTo>
                  <a:pt x="461" y="91"/>
                  <a:pt x="461" y="91"/>
                  <a:pt x="461" y="91"/>
                </a:cubicBezTo>
                <a:cubicBezTo>
                  <a:pt x="461" y="91"/>
                  <a:pt x="463" y="81"/>
                  <a:pt x="461" y="77"/>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69" name="Freeform 18"/>
          <p:cNvSpPr>
            <a:spLocks/>
          </p:cNvSpPr>
          <p:nvPr/>
        </p:nvSpPr>
        <p:spPr bwMode="auto">
          <a:xfrm>
            <a:off x="4332255" y="3762969"/>
            <a:ext cx="370815" cy="187658"/>
          </a:xfrm>
          <a:custGeom>
            <a:avLst/>
            <a:gdLst>
              <a:gd name="T0" fmla="*/ 453 w 467"/>
              <a:gd name="T1" fmla="*/ 24 h 236"/>
              <a:gd name="T2" fmla="*/ 377 w 467"/>
              <a:gd name="T3" fmla="*/ 10 h 236"/>
              <a:gd name="T4" fmla="*/ 344 w 467"/>
              <a:gd name="T5" fmla="*/ 1 h 236"/>
              <a:gd name="T6" fmla="*/ 318 w 467"/>
              <a:gd name="T7" fmla="*/ 39 h 236"/>
              <a:gd name="T8" fmla="*/ 295 w 467"/>
              <a:gd name="T9" fmla="*/ 43 h 236"/>
              <a:gd name="T10" fmla="*/ 270 w 467"/>
              <a:gd name="T11" fmla="*/ 23 h 236"/>
              <a:gd name="T12" fmla="*/ 239 w 467"/>
              <a:gd name="T13" fmla="*/ 60 h 236"/>
              <a:gd name="T14" fmla="*/ 217 w 467"/>
              <a:gd name="T15" fmla="*/ 108 h 236"/>
              <a:gd name="T16" fmla="*/ 207 w 467"/>
              <a:gd name="T17" fmla="*/ 134 h 236"/>
              <a:gd name="T18" fmla="*/ 193 w 467"/>
              <a:gd name="T19" fmla="*/ 129 h 236"/>
              <a:gd name="T20" fmla="*/ 169 w 467"/>
              <a:gd name="T21" fmla="*/ 130 h 236"/>
              <a:gd name="T22" fmla="*/ 124 w 467"/>
              <a:gd name="T23" fmla="*/ 147 h 236"/>
              <a:gd name="T24" fmla="*/ 91 w 467"/>
              <a:gd name="T25" fmla="*/ 137 h 236"/>
              <a:gd name="T26" fmla="*/ 71 w 467"/>
              <a:gd name="T27" fmla="*/ 137 h 236"/>
              <a:gd name="T28" fmla="*/ 68 w 467"/>
              <a:gd name="T29" fmla="*/ 133 h 236"/>
              <a:gd name="T30" fmla="*/ 51 w 467"/>
              <a:gd name="T31" fmla="*/ 151 h 236"/>
              <a:gd name="T32" fmla="*/ 19 w 467"/>
              <a:gd name="T33" fmla="*/ 136 h 236"/>
              <a:gd name="T34" fmla="*/ 10 w 467"/>
              <a:gd name="T35" fmla="*/ 175 h 236"/>
              <a:gd name="T36" fmla="*/ 47 w 467"/>
              <a:gd name="T37" fmla="*/ 199 h 236"/>
              <a:gd name="T38" fmla="*/ 79 w 467"/>
              <a:gd name="T39" fmla="*/ 204 h 236"/>
              <a:gd name="T40" fmla="*/ 121 w 467"/>
              <a:gd name="T41" fmla="*/ 190 h 236"/>
              <a:gd name="T42" fmla="*/ 171 w 467"/>
              <a:gd name="T43" fmla="*/ 177 h 236"/>
              <a:gd name="T44" fmla="*/ 175 w 467"/>
              <a:gd name="T45" fmla="*/ 202 h 236"/>
              <a:gd name="T46" fmla="*/ 244 w 467"/>
              <a:gd name="T47" fmla="*/ 222 h 236"/>
              <a:gd name="T48" fmla="*/ 332 w 467"/>
              <a:gd name="T49" fmla="*/ 224 h 236"/>
              <a:gd name="T50" fmla="*/ 374 w 467"/>
              <a:gd name="T51" fmla="*/ 212 h 236"/>
              <a:gd name="T52" fmla="*/ 401 w 467"/>
              <a:gd name="T53" fmla="*/ 205 h 236"/>
              <a:gd name="T54" fmla="*/ 409 w 467"/>
              <a:gd name="T55" fmla="*/ 189 h 236"/>
              <a:gd name="T56" fmla="*/ 429 w 467"/>
              <a:gd name="T57" fmla="*/ 145 h 236"/>
              <a:gd name="T58" fmla="*/ 428 w 467"/>
              <a:gd name="T59" fmla="*/ 117 h 236"/>
              <a:gd name="T60" fmla="*/ 461 w 467"/>
              <a:gd name="T61" fmla="*/ 95 h 236"/>
              <a:gd name="T62" fmla="*/ 462 w 467"/>
              <a:gd name="T63" fmla="*/ 97 h 236"/>
              <a:gd name="T64" fmla="*/ 439 w 467"/>
              <a:gd name="T65" fmla="*/ 119 h 236"/>
              <a:gd name="T66" fmla="*/ 425 w 467"/>
              <a:gd name="T67" fmla="*/ 143 h 236"/>
              <a:gd name="T68" fmla="*/ 435 w 467"/>
              <a:gd name="T69" fmla="*/ 163 h 236"/>
              <a:gd name="T70" fmla="*/ 403 w 467"/>
              <a:gd name="T71" fmla="*/ 203 h 236"/>
              <a:gd name="T72" fmla="*/ 349 w 467"/>
              <a:gd name="T73" fmla="*/ 208 h 236"/>
              <a:gd name="T74" fmla="*/ 307 w 467"/>
              <a:gd name="T75" fmla="*/ 228 h 236"/>
              <a:gd name="T76" fmla="*/ 210 w 467"/>
              <a:gd name="T77" fmla="*/ 217 h 236"/>
              <a:gd name="T78" fmla="*/ 171 w 467"/>
              <a:gd name="T79" fmla="*/ 195 h 236"/>
              <a:gd name="T80" fmla="*/ 120 w 467"/>
              <a:gd name="T81" fmla="*/ 188 h 236"/>
              <a:gd name="T82" fmla="*/ 74 w 467"/>
              <a:gd name="T83" fmla="*/ 194 h 236"/>
              <a:gd name="T84" fmla="*/ 34 w 467"/>
              <a:gd name="T85" fmla="*/ 192 h 236"/>
              <a:gd name="T86" fmla="*/ 7 w 467"/>
              <a:gd name="T87" fmla="*/ 177 h 236"/>
              <a:gd name="T88" fmla="*/ 23 w 467"/>
              <a:gd name="T89" fmla="*/ 138 h 236"/>
              <a:gd name="T90" fmla="*/ 47 w 467"/>
              <a:gd name="T91" fmla="*/ 154 h 236"/>
              <a:gd name="T92" fmla="*/ 51 w 467"/>
              <a:gd name="T93" fmla="*/ 153 h 236"/>
              <a:gd name="T94" fmla="*/ 70 w 467"/>
              <a:gd name="T95" fmla="*/ 140 h 236"/>
              <a:gd name="T96" fmla="*/ 90 w 467"/>
              <a:gd name="T97" fmla="*/ 137 h 236"/>
              <a:gd name="T98" fmla="*/ 91 w 467"/>
              <a:gd name="T99" fmla="*/ 139 h 236"/>
              <a:gd name="T100" fmla="*/ 122 w 467"/>
              <a:gd name="T101" fmla="*/ 144 h 236"/>
              <a:gd name="T102" fmla="*/ 172 w 467"/>
              <a:gd name="T103" fmla="*/ 125 h 236"/>
              <a:gd name="T104" fmla="*/ 213 w 467"/>
              <a:gd name="T105" fmla="*/ 141 h 236"/>
              <a:gd name="T106" fmla="*/ 210 w 467"/>
              <a:gd name="T107" fmla="*/ 92 h 236"/>
              <a:gd name="T108" fmla="*/ 249 w 467"/>
              <a:gd name="T109" fmla="*/ 44 h 236"/>
              <a:gd name="T110" fmla="*/ 274 w 467"/>
              <a:gd name="T111" fmla="*/ 29 h 236"/>
              <a:gd name="T112" fmla="*/ 307 w 467"/>
              <a:gd name="T113" fmla="*/ 39 h 236"/>
              <a:gd name="T114" fmla="*/ 334 w 467"/>
              <a:gd name="T115" fmla="*/ 2 h 236"/>
              <a:gd name="T116" fmla="*/ 377 w 467"/>
              <a:gd name="T117" fmla="*/ 13 h 236"/>
              <a:gd name="T118" fmla="*/ 422 w 467"/>
              <a:gd name="T119" fmla="*/ 15 h 236"/>
              <a:gd name="T120" fmla="*/ 454 w 467"/>
              <a:gd name="T121" fmla="*/ 61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236">
                <a:moveTo>
                  <a:pt x="465" y="79"/>
                </a:moveTo>
                <a:cubicBezTo>
                  <a:pt x="467" y="78"/>
                  <a:pt x="467" y="78"/>
                  <a:pt x="467" y="78"/>
                </a:cubicBezTo>
                <a:cubicBezTo>
                  <a:pt x="464" y="73"/>
                  <a:pt x="460" y="67"/>
                  <a:pt x="460" y="67"/>
                </a:cubicBezTo>
                <a:cubicBezTo>
                  <a:pt x="459" y="68"/>
                  <a:pt x="459" y="68"/>
                  <a:pt x="459" y="68"/>
                </a:cubicBezTo>
                <a:cubicBezTo>
                  <a:pt x="460" y="68"/>
                  <a:pt x="460" y="68"/>
                  <a:pt x="460" y="68"/>
                </a:cubicBezTo>
                <a:cubicBezTo>
                  <a:pt x="457" y="60"/>
                  <a:pt x="457" y="60"/>
                  <a:pt x="457" y="60"/>
                </a:cubicBezTo>
                <a:cubicBezTo>
                  <a:pt x="457" y="59"/>
                  <a:pt x="457" y="59"/>
                  <a:pt x="457" y="59"/>
                </a:cubicBezTo>
                <a:cubicBezTo>
                  <a:pt x="457" y="59"/>
                  <a:pt x="457" y="59"/>
                  <a:pt x="457" y="59"/>
                </a:cubicBezTo>
                <a:cubicBezTo>
                  <a:pt x="456" y="59"/>
                  <a:pt x="456" y="59"/>
                  <a:pt x="456" y="59"/>
                </a:cubicBezTo>
                <a:cubicBezTo>
                  <a:pt x="455" y="58"/>
                  <a:pt x="453" y="57"/>
                  <a:pt x="451" y="55"/>
                </a:cubicBezTo>
                <a:cubicBezTo>
                  <a:pt x="449" y="53"/>
                  <a:pt x="448" y="50"/>
                  <a:pt x="448" y="48"/>
                </a:cubicBezTo>
                <a:cubicBezTo>
                  <a:pt x="446" y="48"/>
                  <a:pt x="446" y="48"/>
                  <a:pt x="446" y="48"/>
                </a:cubicBezTo>
                <a:cubicBezTo>
                  <a:pt x="448" y="48"/>
                  <a:pt x="448" y="48"/>
                  <a:pt x="448" y="48"/>
                </a:cubicBezTo>
                <a:cubicBezTo>
                  <a:pt x="448" y="45"/>
                  <a:pt x="450" y="43"/>
                  <a:pt x="451" y="42"/>
                </a:cubicBezTo>
                <a:cubicBezTo>
                  <a:pt x="451" y="41"/>
                  <a:pt x="452" y="40"/>
                  <a:pt x="452" y="40"/>
                </a:cubicBezTo>
                <a:cubicBezTo>
                  <a:pt x="453" y="40"/>
                  <a:pt x="453" y="40"/>
                  <a:pt x="453" y="40"/>
                </a:cubicBezTo>
                <a:cubicBezTo>
                  <a:pt x="453" y="40"/>
                  <a:pt x="453" y="40"/>
                  <a:pt x="453" y="40"/>
                </a:cubicBezTo>
                <a:cubicBezTo>
                  <a:pt x="453" y="40"/>
                  <a:pt x="453" y="40"/>
                  <a:pt x="453" y="40"/>
                </a:cubicBezTo>
                <a:cubicBezTo>
                  <a:pt x="453" y="39"/>
                  <a:pt x="453" y="39"/>
                  <a:pt x="453" y="39"/>
                </a:cubicBezTo>
                <a:cubicBezTo>
                  <a:pt x="453" y="38"/>
                  <a:pt x="453" y="38"/>
                  <a:pt x="453" y="38"/>
                </a:cubicBezTo>
                <a:cubicBezTo>
                  <a:pt x="453" y="25"/>
                  <a:pt x="453" y="25"/>
                  <a:pt x="453" y="25"/>
                </a:cubicBezTo>
                <a:cubicBezTo>
                  <a:pt x="453" y="24"/>
                  <a:pt x="453" y="24"/>
                  <a:pt x="453" y="24"/>
                </a:cubicBezTo>
                <a:cubicBezTo>
                  <a:pt x="453" y="24"/>
                  <a:pt x="453" y="24"/>
                  <a:pt x="453" y="24"/>
                </a:cubicBezTo>
                <a:cubicBezTo>
                  <a:pt x="449" y="20"/>
                  <a:pt x="449" y="20"/>
                  <a:pt x="449" y="20"/>
                </a:cubicBezTo>
                <a:cubicBezTo>
                  <a:pt x="448" y="19"/>
                  <a:pt x="448" y="19"/>
                  <a:pt x="448" y="19"/>
                </a:cubicBezTo>
                <a:cubicBezTo>
                  <a:pt x="448" y="19"/>
                  <a:pt x="448" y="19"/>
                  <a:pt x="448" y="19"/>
                </a:cubicBezTo>
                <a:cubicBezTo>
                  <a:pt x="438" y="19"/>
                  <a:pt x="438" y="19"/>
                  <a:pt x="438" y="19"/>
                </a:cubicBezTo>
                <a:cubicBezTo>
                  <a:pt x="438" y="21"/>
                  <a:pt x="438" y="21"/>
                  <a:pt x="438" y="21"/>
                </a:cubicBezTo>
                <a:cubicBezTo>
                  <a:pt x="440" y="20"/>
                  <a:pt x="440" y="20"/>
                  <a:pt x="440" y="20"/>
                </a:cubicBezTo>
                <a:cubicBezTo>
                  <a:pt x="437" y="16"/>
                  <a:pt x="437" y="16"/>
                  <a:pt x="437" y="16"/>
                </a:cubicBezTo>
                <a:cubicBezTo>
                  <a:pt x="437" y="15"/>
                  <a:pt x="437" y="15"/>
                  <a:pt x="437" y="15"/>
                </a:cubicBezTo>
                <a:cubicBezTo>
                  <a:pt x="436" y="15"/>
                  <a:pt x="436" y="15"/>
                  <a:pt x="436" y="15"/>
                </a:cubicBezTo>
                <a:cubicBezTo>
                  <a:pt x="421" y="11"/>
                  <a:pt x="421" y="11"/>
                  <a:pt x="421" y="11"/>
                </a:cubicBezTo>
                <a:cubicBezTo>
                  <a:pt x="420" y="11"/>
                  <a:pt x="420" y="11"/>
                  <a:pt x="420" y="11"/>
                </a:cubicBezTo>
                <a:cubicBezTo>
                  <a:pt x="419" y="12"/>
                  <a:pt x="419" y="12"/>
                  <a:pt x="419" y="12"/>
                </a:cubicBezTo>
                <a:cubicBezTo>
                  <a:pt x="417" y="19"/>
                  <a:pt x="417" y="19"/>
                  <a:pt x="417" y="19"/>
                </a:cubicBezTo>
                <a:cubicBezTo>
                  <a:pt x="418" y="19"/>
                  <a:pt x="418" y="19"/>
                  <a:pt x="418" y="19"/>
                </a:cubicBezTo>
                <a:cubicBezTo>
                  <a:pt x="418" y="18"/>
                  <a:pt x="418" y="18"/>
                  <a:pt x="418" y="18"/>
                </a:cubicBezTo>
                <a:cubicBezTo>
                  <a:pt x="399" y="19"/>
                  <a:pt x="399" y="19"/>
                  <a:pt x="399" y="19"/>
                </a:cubicBezTo>
                <a:cubicBezTo>
                  <a:pt x="399" y="21"/>
                  <a:pt x="399" y="21"/>
                  <a:pt x="399" y="21"/>
                </a:cubicBezTo>
                <a:cubicBezTo>
                  <a:pt x="400" y="20"/>
                  <a:pt x="400" y="20"/>
                  <a:pt x="400" y="20"/>
                </a:cubicBezTo>
                <a:cubicBezTo>
                  <a:pt x="400" y="20"/>
                  <a:pt x="399" y="17"/>
                  <a:pt x="396" y="14"/>
                </a:cubicBezTo>
                <a:cubicBezTo>
                  <a:pt x="393" y="12"/>
                  <a:pt x="390" y="9"/>
                  <a:pt x="386" y="8"/>
                </a:cubicBezTo>
                <a:cubicBezTo>
                  <a:pt x="380" y="8"/>
                  <a:pt x="377" y="10"/>
                  <a:pt x="377" y="10"/>
                </a:cubicBezTo>
                <a:cubicBezTo>
                  <a:pt x="378" y="11"/>
                  <a:pt x="378" y="11"/>
                  <a:pt x="378" y="11"/>
                </a:cubicBezTo>
                <a:cubicBezTo>
                  <a:pt x="378" y="10"/>
                  <a:pt x="378" y="10"/>
                  <a:pt x="378" y="10"/>
                </a:cubicBezTo>
                <a:cubicBezTo>
                  <a:pt x="378" y="10"/>
                  <a:pt x="375" y="8"/>
                  <a:pt x="372" y="7"/>
                </a:cubicBezTo>
                <a:cubicBezTo>
                  <a:pt x="370" y="6"/>
                  <a:pt x="369" y="5"/>
                  <a:pt x="367" y="4"/>
                </a:cubicBezTo>
                <a:cubicBezTo>
                  <a:pt x="367" y="4"/>
                  <a:pt x="366" y="4"/>
                  <a:pt x="366" y="3"/>
                </a:cubicBezTo>
                <a:cubicBezTo>
                  <a:pt x="365" y="3"/>
                  <a:pt x="365" y="3"/>
                  <a:pt x="365" y="3"/>
                </a:cubicBezTo>
                <a:cubicBezTo>
                  <a:pt x="365" y="3"/>
                  <a:pt x="364" y="3"/>
                  <a:pt x="364" y="3"/>
                </a:cubicBezTo>
                <a:cubicBezTo>
                  <a:pt x="364" y="3"/>
                  <a:pt x="364" y="3"/>
                  <a:pt x="364" y="3"/>
                </a:cubicBezTo>
                <a:cubicBezTo>
                  <a:pt x="364" y="3"/>
                  <a:pt x="364" y="3"/>
                  <a:pt x="364" y="3"/>
                </a:cubicBezTo>
                <a:cubicBezTo>
                  <a:pt x="364" y="3"/>
                  <a:pt x="364" y="3"/>
                  <a:pt x="364" y="3"/>
                </a:cubicBezTo>
                <a:cubicBezTo>
                  <a:pt x="364" y="3"/>
                  <a:pt x="364" y="3"/>
                  <a:pt x="364" y="3"/>
                </a:cubicBezTo>
                <a:cubicBezTo>
                  <a:pt x="364" y="3"/>
                  <a:pt x="364" y="3"/>
                  <a:pt x="364" y="3"/>
                </a:cubicBezTo>
                <a:cubicBezTo>
                  <a:pt x="364" y="3"/>
                  <a:pt x="363" y="3"/>
                  <a:pt x="362" y="3"/>
                </a:cubicBezTo>
                <a:cubicBezTo>
                  <a:pt x="359" y="2"/>
                  <a:pt x="354" y="0"/>
                  <a:pt x="354" y="0"/>
                </a:cubicBezTo>
                <a:cubicBezTo>
                  <a:pt x="353" y="0"/>
                  <a:pt x="353" y="0"/>
                  <a:pt x="353" y="0"/>
                </a:cubicBezTo>
                <a:cubicBezTo>
                  <a:pt x="352" y="1"/>
                  <a:pt x="352" y="1"/>
                  <a:pt x="352" y="1"/>
                </a:cubicBezTo>
                <a:cubicBezTo>
                  <a:pt x="352" y="1"/>
                  <a:pt x="352" y="1"/>
                  <a:pt x="352" y="1"/>
                </a:cubicBezTo>
                <a:cubicBezTo>
                  <a:pt x="352" y="1"/>
                  <a:pt x="351" y="2"/>
                  <a:pt x="349" y="3"/>
                </a:cubicBezTo>
                <a:cubicBezTo>
                  <a:pt x="349" y="5"/>
                  <a:pt x="349" y="5"/>
                  <a:pt x="349" y="5"/>
                </a:cubicBezTo>
                <a:cubicBezTo>
                  <a:pt x="349" y="3"/>
                  <a:pt x="349" y="3"/>
                  <a:pt x="349" y="3"/>
                </a:cubicBezTo>
                <a:cubicBezTo>
                  <a:pt x="347" y="3"/>
                  <a:pt x="346" y="2"/>
                  <a:pt x="345" y="2"/>
                </a:cubicBezTo>
                <a:cubicBezTo>
                  <a:pt x="345" y="2"/>
                  <a:pt x="344" y="1"/>
                  <a:pt x="344" y="1"/>
                </a:cubicBezTo>
                <a:cubicBezTo>
                  <a:pt x="344" y="1"/>
                  <a:pt x="344" y="1"/>
                  <a:pt x="344" y="1"/>
                </a:cubicBezTo>
                <a:cubicBezTo>
                  <a:pt x="343" y="1"/>
                  <a:pt x="343" y="1"/>
                  <a:pt x="343" y="1"/>
                </a:cubicBezTo>
                <a:cubicBezTo>
                  <a:pt x="343" y="1"/>
                  <a:pt x="343" y="1"/>
                  <a:pt x="343" y="1"/>
                </a:cubicBezTo>
                <a:cubicBezTo>
                  <a:pt x="343" y="0"/>
                  <a:pt x="343" y="0"/>
                  <a:pt x="343" y="0"/>
                </a:cubicBezTo>
                <a:cubicBezTo>
                  <a:pt x="342" y="0"/>
                  <a:pt x="342" y="0"/>
                  <a:pt x="342" y="0"/>
                </a:cubicBezTo>
                <a:cubicBezTo>
                  <a:pt x="334" y="0"/>
                  <a:pt x="334" y="0"/>
                  <a:pt x="334" y="0"/>
                </a:cubicBezTo>
                <a:cubicBezTo>
                  <a:pt x="333" y="0"/>
                  <a:pt x="333" y="0"/>
                  <a:pt x="333" y="0"/>
                </a:cubicBezTo>
                <a:cubicBezTo>
                  <a:pt x="333" y="2"/>
                  <a:pt x="333" y="2"/>
                  <a:pt x="333" y="2"/>
                </a:cubicBezTo>
                <a:cubicBezTo>
                  <a:pt x="331" y="25"/>
                  <a:pt x="331" y="25"/>
                  <a:pt x="331" y="25"/>
                </a:cubicBezTo>
                <a:cubicBezTo>
                  <a:pt x="333" y="25"/>
                  <a:pt x="333" y="25"/>
                  <a:pt x="333" y="25"/>
                </a:cubicBezTo>
                <a:cubicBezTo>
                  <a:pt x="334" y="24"/>
                  <a:pt x="334" y="24"/>
                  <a:pt x="334" y="24"/>
                </a:cubicBezTo>
                <a:cubicBezTo>
                  <a:pt x="324" y="19"/>
                  <a:pt x="324" y="19"/>
                  <a:pt x="324" y="19"/>
                </a:cubicBezTo>
                <a:cubicBezTo>
                  <a:pt x="323" y="19"/>
                  <a:pt x="323" y="19"/>
                  <a:pt x="323" y="19"/>
                </a:cubicBezTo>
                <a:cubicBezTo>
                  <a:pt x="322" y="20"/>
                  <a:pt x="322" y="20"/>
                  <a:pt x="322" y="20"/>
                </a:cubicBezTo>
                <a:cubicBezTo>
                  <a:pt x="322" y="20"/>
                  <a:pt x="321" y="21"/>
                  <a:pt x="320" y="23"/>
                </a:cubicBezTo>
                <a:cubicBezTo>
                  <a:pt x="318" y="25"/>
                  <a:pt x="316" y="27"/>
                  <a:pt x="315" y="28"/>
                </a:cubicBezTo>
                <a:cubicBezTo>
                  <a:pt x="315" y="29"/>
                  <a:pt x="315" y="29"/>
                  <a:pt x="315" y="29"/>
                </a:cubicBezTo>
                <a:cubicBezTo>
                  <a:pt x="315" y="29"/>
                  <a:pt x="315" y="29"/>
                  <a:pt x="315" y="29"/>
                </a:cubicBezTo>
                <a:cubicBezTo>
                  <a:pt x="315" y="30"/>
                  <a:pt x="316" y="31"/>
                  <a:pt x="316" y="32"/>
                </a:cubicBezTo>
                <a:cubicBezTo>
                  <a:pt x="316" y="33"/>
                  <a:pt x="317" y="35"/>
                  <a:pt x="317" y="36"/>
                </a:cubicBezTo>
                <a:cubicBezTo>
                  <a:pt x="318" y="37"/>
                  <a:pt x="318" y="38"/>
                  <a:pt x="318" y="38"/>
                </a:cubicBezTo>
                <a:cubicBezTo>
                  <a:pt x="318" y="39"/>
                  <a:pt x="318" y="39"/>
                  <a:pt x="318" y="39"/>
                </a:cubicBezTo>
                <a:cubicBezTo>
                  <a:pt x="319" y="39"/>
                  <a:pt x="319" y="39"/>
                  <a:pt x="319" y="39"/>
                </a:cubicBezTo>
                <a:cubicBezTo>
                  <a:pt x="318" y="39"/>
                  <a:pt x="318" y="39"/>
                  <a:pt x="318" y="39"/>
                </a:cubicBezTo>
                <a:cubicBezTo>
                  <a:pt x="318" y="39"/>
                  <a:pt x="318" y="39"/>
                  <a:pt x="318" y="39"/>
                </a:cubicBezTo>
                <a:cubicBezTo>
                  <a:pt x="319" y="39"/>
                  <a:pt x="319" y="39"/>
                  <a:pt x="319" y="39"/>
                </a:cubicBezTo>
                <a:cubicBezTo>
                  <a:pt x="318" y="39"/>
                  <a:pt x="318" y="39"/>
                  <a:pt x="318" y="39"/>
                </a:cubicBezTo>
                <a:cubicBezTo>
                  <a:pt x="319" y="40"/>
                  <a:pt x="319" y="40"/>
                  <a:pt x="319" y="40"/>
                </a:cubicBezTo>
                <a:cubicBezTo>
                  <a:pt x="319" y="38"/>
                  <a:pt x="319" y="38"/>
                  <a:pt x="319" y="38"/>
                </a:cubicBezTo>
                <a:cubicBezTo>
                  <a:pt x="318" y="39"/>
                  <a:pt x="318" y="39"/>
                  <a:pt x="318" y="39"/>
                </a:cubicBezTo>
                <a:cubicBezTo>
                  <a:pt x="319" y="40"/>
                  <a:pt x="319" y="40"/>
                  <a:pt x="319" y="40"/>
                </a:cubicBezTo>
                <a:cubicBezTo>
                  <a:pt x="319" y="38"/>
                  <a:pt x="319" y="38"/>
                  <a:pt x="319" y="38"/>
                </a:cubicBezTo>
                <a:cubicBezTo>
                  <a:pt x="319" y="38"/>
                  <a:pt x="317" y="38"/>
                  <a:pt x="315" y="37"/>
                </a:cubicBezTo>
                <a:cubicBezTo>
                  <a:pt x="314" y="37"/>
                  <a:pt x="313" y="36"/>
                  <a:pt x="313" y="36"/>
                </a:cubicBezTo>
                <a:cubicBezTo>
                  <a:pt x="312" y="36"/>
                  <a:pt x="312" y="36"/>
                  <a:pt x="312" y="36"/>
                </a:cubicBezTo>
                <a:cubicBezTo>
                  <a:pt x="312" y="36"/>
                  <a:pt x="312" y="36"/>
                  <a:pt x="312" y="36"/>
                </a:cubicBezTo>
                <a:cubicBezTo>
                  <a:pt x="311" y="36"/>
                  <a:pt x="311" y="36"/>
                  <a:pt x="311" y="36"/>
                </a:cubicBezTo>
                <a:cubicBezTo>
                  <a:pt x="307" y="36"/>
                  <a:pt x="307" y="36"/>
                  <a:pt x="307" y="36"/>
                </a:cubicBezTo>
                <a:cubicBezTo>
                  <a:pt x="307" y="37"/>
                  <a:pt x="307" y="37"/>
                  <a:pt x="307" y="37"/>
                </a:cubicBezTo>
                <a:cubicBezTo>
                  <a:pt x="308" y="36"/>
                  <a:pt x="308" y="36"/>
                  <a:pt x="308" y="36"/>
                </a:cubicBezTo>
                <a:cubicBezTo>
                  <a:pt x="304" y="34"/>
                  <a:pt x="304" y="34"/>
                  <a:pt x="304" y="34"/>
                </a:cubicBezTo>
                <a:cubicBezTo>
                  <a:pt x="303" y="34"/>
                  <a:pt x="303" y="34"/>
                  <a:pt x="303" y="34"/>
                </a:cubicBezTo>
                <a:cubicBezTo>
                  <a:pt x="302" y="35"/>
                  <a:pt x="302" y="35"/>
                  <a:pt x="302" y="35"/>
                </a:cubicBezTo>
                <a:cubicBezTo>
                  <a:pt x="295" y="43"/>
                  <a:pt x="295" y="43"/>
                  <a:pt x="295" y="43"/>
                </a:cubicBezTo>
                <a:cubicBezTo>
                  <a:pt x="297" y="44"/>
                  <a:pt x="297" y="44"/>
                  <a:pt x="297" y="44"/>
                </a:cubicBezTo>
                <a:cubicBezTo>
                  <a:pt x="297" y="42"/>
                  <a:pt x="297" y="42"/>
                  <a:pt x="297" y="42"/>
                </a:cubicBezTo>
                <a:cubicBezTo>
                  <a:pt x="290" y="41"/>
                  <a:pt x="287" y="40"/>
                  <a:pt x="285" y="40"/>
                </a:cubicBezTo>
                <a:cubicBezTo>
                  <a:pt x="283" y="40"/>
                  <a:pt x="283" y="40"/>
                  <a:pt x="283" y="40"/>
                </a:cubicBezTo>
                <a:cubicBezTo>
                  <a:pt x="283" y="41"/>
                  <a:pt x="283" y="41"/>
                  <a:pt x="283" y="41"/>
                </a:cubicBezTo>
                <a:cubicBezTo>
                  <a:pt x="284" y="40"/>
                  <a:pt x="284" y="40"/>
                  <a:pt x="284" y="40"/>
                </a:cubicBezTo>
                <a:cubicBezTo>
                  <a:pt x="280" y="37"/>
                  <a:pt x="280" y="37"/>
                  <a:pt x="280" y="37"/>
                </a:cubicBezTo>
                <a:cubicBezTo>
                  <a:pt x="279" y="38"/>
                  <a:pt x="279" y="38"/>
                  <a:pt x="279" y="38"/>
                </a:cubicBezTo>
                <a:cubicBezTo>
                  <a:pt x="280" y="39"/>
                  <a:pt x="280" y="39"/>
                  <a:pt x="280" y="39"/>
                </a:cubicBezTo>
                <a:cubicBezTo>
                  <a:pt x="282" y="36"/>
                  <a:pt x="282" y="36"/>
                  <a:pt x="282" y="36"/>
                </a:cubicBezTo>
                <a:cubicBezTo>
                  <a:pt x="282" y="36"/>
                  <a:pt x="282" y="36"/>
                  <a:pt x="282" y="36"/>
                </a:cubicBezTo>
                <a:cubicBezTo>
                  <a:pt x="282" y="35"/>
                  <a:pt x="282" y="35"/>
                  <a:pt x="282" y="35"/>
                </a:cubicBezTo>
                <a:cubicBezTo>
                  <a:pt x="282" y="35"/>
                  <a:pt x="281" y="33"/>
                  <a:pt x="279" y="31"/>
                </a:cubicBezTo>
                <a:cubicBezTo>
                  <a:pt x="279" y="30"/>
                  <a:pt x="278" y="29"/>
                  <a:pt x="278" y="29"/>
                </a:cubicBezTo>
                <a:cubicBezTo>
                  <a:pt x="277" y="28"/>
                  <a:pt x="276" y="27"/>
                  <a:pt x="276" y="27"/>
                </a:cubicBezTo>
                <a:cubicBezTo>
                  <a:pt x="276" y="26"/>
                  <a:pt x="276" y="26"/>
                  <a:pt x="276" y="26"/>
                </a:cubicBezTo>
                <a:cubicBezTo>
                  <a:pt x="275" y="26"/>
                  <a:pt x="275" y="26"/>
                  <a:pt x="275" y="26"/>
                </a:cubicBezTo>
                <a:cubicBezTo>
                  <a:pt x="274" y="26"/>
                  <a:pt x="273" y="26"/>
                  <a:pt x="272" y="25"/>
                </a:cubicBezTo>
                <a:cubicBezTo>
                  <a:pt x="272" y="25"/>
                  <a:pt x="271" y="24"/>
                  <a:pt x="271" y="24"/>
                </a:cubicBezTo>
                <a:cubicBezTo>
                  <a:pt x="271" y="24"/>
                  <a:pt x="271" y="24"/>
                  <a:pt x="271" y="24"/>
                </a:cubicBezTo>
                <a:cubicBezTo>
                  <a:pt x="271" y="24"/>
                  <a:pt x="271" y="24"/>
                  <a:pt x="271" y="24"/>
                </a:cubicBezTo>
                <a:cubicBezTo>
                  <a:pt x="270" y="23"/>
                  <a:pt x="270" y="23"/>
                  <a:pt x="270" y="23"/>
                </a:cubicBezTo>
                <a:cubicBezTo>
                  <a:pt x="269" y="23"/>
                  <a:pt x="269" y="23"/>
                  <a:pt x="269" y="23"/>
                </a:cubicBezTo>
                <a:cubicBezTo>
                  <a:pt x="264" y="25"/>
                  <a:pt x="264" y="25"/>
                  <a:pt x="264" y="25"/>
                </a:cubicBezTo>
                <a:cubicBezTo>
                  <a:pt x="263" y="25"/>
                  <a:pt x="263" y="25"/>
                  <a:pt x="263" y="25"/>
                </a:cubicBezTo>
                <a:cubicBezTo>
                  <a:pt x="263" y="26"/>
                  <a:pt x="263" y="26"/>
                  <a:pt x="263" y="26"/>
                </a:cubicBezTo>
                <a:cubicBezTo>
                  <a:pt x="263" y="27"/>
                  <a:pt x="263" y="27"/>
                  <a:pt x="263" y="28"/>
                </a:cubicBezTo>
                <a:cubicBezTo>
                  <a:pt x="263" y="28"/>
                  <a:pt x="264" y="29"/>
                  <a:pt x="264" y="29"/>
                </a:cubicBezTo>
                <a:cubicBezTo>
                  <a:pt x="264" y="29"/>
                  <a:pt x="264" y="29"/>
                  <a:pt x="264" y="29"/>
                </a:cubicBezTo>
                <a:cubicBezTo>
                  <a:pt x="264" y="29"/>
                  <a:pt x="264" y="29"/>
                  <a:pt x="264" y="29"/>
                </a:cubicBezTo>
                <a:cubicBezTo>
                  <a:pt x="264" y="29"/>
                  <a:pt x="264" y="29"/>
                  <a:pt x="264" y="29"/>
                </a:cubicBezTo>
                <a:cubicBezTo>
                  <a:pt x="264" y="29"/>
                  <a:pt x="264" y="29"/>
                  <a:pt x="264" y="29"/>
                </a:cubicBezTo>
                <a:cubicBezTo>
                  <a:pt x="264" y="29"/>
                  <a:pt x="264" y="29"/>
                  <a:pt x="264" y="29"/>
                </a:cubicBezTo>
                <a:cubicBezTo>
                  <a:pt x="264" y="29"/>
                  <a:pt x="264" y="29"/>
                  <a:pt x="264" y="29"/>
                </a:cubicBezTo>
                <a:cubicBezTo>
                  <a:pt x="264" y="29"/>
                  <a:pt x="264" y="29"/>
                  <a:pt x="264" y="29"/>
                </a:cubicBezTo>
                <a:cubicBezTo>
                  <a:pt x="264" y="35"/>
                  <a:pt x="261" y="42"/>
                  <a:pt x="259" y="46"/>
                </a:cubicBezTo>
                <a:cubicBezTo>
                  <a:pt x="260" y="47"/>
                  <a:pt x="260" y="47"/>
                  <a:pt x="260" y="47"/>
                </a:cubicBezTo>
                <a:cubicBezTo>
                  <a:pt x="261" y="45"/>
                  <a:pt x="261" y="45"/>
                  <a:pt x="261" y="45"/>
                </a:cubicBezTo>
                <a:cubicBezTo>
                  <a:pt x="256" y="42"/>
                  <a:pt x="252" y="41"/>
                  <a:pt x="249" y="41"/>
                </a:cubicBezTo>
                <a:cubicBezTo>
                  <a:pt x="246" y="41"/>
                  <a:pt x="244" y="41"/>
                  <a:pt x="242" y="43"/>
                </a:cubicBezTo>
                <a:cubicBezTo>
                  <a:pt x="241" y="43"/>
                  <a:pt x="241" y="43"/>
                  <a:pt x="241" y="43"/>
                </a:cubicBezTo>
                <a:cubicBezTo>
                  <a:pt x="241" y="45"/>
                  <a:pt x="241" y="45"/>
                  <a:pt x="241" y="45"/>
                </a:cubicBezTo>
                <a:cubicBezTo>
                  <a:pt x="242" y="45"/>
                  <a:pt x="242" y="47"/>
                  <a:pt x="242" y="48"/>
                </a:cubicBezTo>
                <a:cubicBezTo>
                  <a:pt x="242" y="52"/>
                  <a:pt x="241" y="56"/>
                  <a:pt x="239" y="60"/>
                </a:cubicBezTo>
                <a:cubicBezTo>
                  <a:pt x="238" y="61"/>
                  <a:pt x="237" y="63"/>
                  <a:pt x="236" y="64"/>
                </a:cubicBezTo>
                <a:cubicBezTo>
                  <a:pt x="235" y="65"/>
                  <a:pt x="233" y="65"/>
                  <a:pt x="232" y="65"/>
                </a:cubicBezTo>
                <a:cubicBezTo>
                  <a:pt x="227" y="65"/>
                  <a:pt x="223" y="67"/>
                  <a:pt x="219" y="68"/>
                </a:cubicBezTo>
                <a:cubicBezTo>
                  <a:pt x="219" y="68"/>
                  <a:pt x="219" y="68"/>
                  <a:pt x="219" y="68"/>
                </a:cubicBezTo>
                <a:cubicBezTo>
                  <a:pt x="219" y="68"/>
                  <a:pt x="219" y="68"/>
                  <a:pt x="219" y="68"/>
                </a:cubicBezTo>
                <a:cubicBezTo>
                  <a:pt x="218" y="69"/>
                  <a:pt x="217" y="70"/>
                  <a:pt x="216" y="71"/>
                </a:cubicBezTo>
                <a:cubicBezTo>
                  <a:pt x="214" y="73"/>
                  <a:pt x="212" y="76"/>
                  <a:pt x="210" y="78"/>
                </a:cubicBezTo>
                <a:cubicBezTo>
                  <a:pt x="208" y="80"/>
                  <a:pt x="206" y="81"/>
                  <a:pt x="204" y="82"/>
                </a:cubicBezTo>
                <a:cubicBezTo>
                  <a:pt x="204" y="82"/>
                  <a:pt x="204" y="82"/>
                  <a:pt x="204" y="82"/>
                </a:cubicBezTo>
                <a:cubicBezTo>
                  <a:pt x="204" y="82"/>
                  <a:pt x="204" y="82"/>
                  <a:pt x="204" y="82"/>
                </a:cubicBezTo>
                <a:cubicBezTo>
                  <a:pt x="203" y="82"/>
                  <a:pt x="203" y="83"/>
                  <a:pt x="202" y="83"/>
                </a:cubicBezTo>
                <a:cubicBezTo>
                  <a:pt x="202" y="84"/>
                  <a:pt x="201" y="85"/>
                  <a:pt x="201" y="85"/>
                </a:cubicBezTo>
                <a:cubicBezTo>
                  <a:pt x="201" y="87"/>
                  <a:pt x="202" y="87"/>
                  <a:pt x="202" y="88"/>
                </a:cubicBezTo>
                <a:cubicBezTo>
                  <a:pt x="203" y="89"/>
                  <a:pt x="204" y="90"/>
                  <a:pt x="205" y="91"/>
                </a:cubicBezTo>
                <a:cubicBezTo>
                  <a:pt x="206" y="92"/>
                  <a:pt x="207" y="93"/>
                  <a:pt x="207" y="93"/>
                </a:cubicBezTo>
                <a:cubicBezTo>
                  <a:pt x="209" y="93"/>
                  <a:pt x="209" y="93"/>
                  <a:pt x="209" y="93"/>
                </a:cubicBezTo>
                <a:cubicBezTo>
                  <a:pt x="207" y="93"/>
                  <a:pt x="207" y="93"/>
                  <a:pt x="207" y="93"/>
                </a:cubicBezTo>
                <a:cubicBezTo>
                  <a:pt x="208" y="96"/>
                  <a:pt x="210" y="97"/>
                  <a:pt x="211" y="98"/>
                </a:cubicBezTo>
                <a:cubicBezTo>
                  <a:pt x="213" y="99"/>
                  <a:pt x="214" y="100"/>
                  <a:pt x="216" y="103"/>
                </a:cubicBezTo>
                <a:cubicBezTo>
                  <a:pt x="216" y="103"/>
                  <a:pt x="216" y="103"/>
                  <a:pt x="216" y="103"/>
                </a:cubicBezTo>
                <a:cubicBezTo>
                  <a:pt x="216" y="103"/>
                  <a:pt x="216" y="103"/>
                  <a:pt x="216" y="103"/>
                </a:cubicBezTo>
                <a:cubicBezTo>
                  <a:pt x="217" y="105"/>
                  <a:pt x="217" y="107"/>
                  <a:pt x="217" y="108"/>
                </a:cubicBezTo>
                <a:cubicBezTo>
                  <a:pt x="217" y="109"/>
                  <a:pt x="217" y="111"/>
                  <a:pt x="216" y="113"/>
                </a:cubicBezTo>
                <a:cubicBezTo>
                  <a:pt x="215" y="115"/>
                  <a:pt x="213" y="117"/>
                  <a:pt x="213" y="121"/>
                </a:cubicBezTo>
                <a:cubicBezTo>
                  <a:pt x="212" y="124"/>
                  <a:pt x="212" y="124"/>
                  <a:pt x="212" y="124"/>
                </a:cubicBezTo>
                <a:cubicBezTo>
                  <a:pt x="215" y="123"/>
                  <a:pt x="215" y="123"/>
                  <a:pt x="215" y="123"/>
                </a:cubicBezTo>
                <a:cubicBezTo>
                  <a:pt x="217" y="122"/>
                  <a:pt x="218" y="122"/>
                  <a:pt x="219" y="122"/>
                </a:cubicBezTo>
                <a:cubicBezTo>
                  <a:pt x="220" y="122"/>
                  <a:pt x="220" y="122"/>
                  <a:pt x="221" y="123"/>
                </a:cubicBezTo>
                <a:cubicBezTo>
                  <a:pt x="222" y="123"/>
                  <a:pt x="223" y="125"/>
                  <a:pt x="224" y="126"/>
                </a:cubicBezTo>
                <a:cubicBezTo>
                  <a:pt x="225" y="125"/>
                  <a:pt x="225" y="125"/>
                  <a:pt x="225" y="125"/>
                </a:cubicBezTo>
                <a:cubicBezTo>
                  <a:pt x="223" y="125"/>
                  <a:pt x="223" y="125"/>
                  <a:pt x="223" y="125"/>
                </a:cubicBezTo>
                <a:cubicBezTo>
                  <a:pt x="223" y="125"/>
                  <a:pt x="223" y="126"/>
                  <a:pt x="223" y="128"/>
                </a:cubicBezTo>
                <a:cubicBezTo>
                  <a:pt x="223" y="129"/>
                  <a:pt x="223" y="132"/>
                  <a:pt x="222" y="134"/>
                </a:cubicBezTo>
                <a:cubicBezTo>
                  <a:pt x="222" y="137"/>
                  <a:pt x="221" y="139"/>
                  <a:pt x="221" y="139"/>
                </a:cubicBezTo>
                <a:cubicBezTo>
                  <a:pt x="222" y="140"/>
                  <a:pt x="222" y="140"/>
                  <a:pt x="222" y="140"/>
                </a:cubicBezTo>
                <a:cubicBezTo>
                  <a:pt x="221" y="139"/>
                  <a:pt x="221" y="139"/>
                  <a:pt x="221" y="139"/>
                </a:cubicBezTo>
                <a:cubicBezTo>
                  <a:pt x="221" y="139"/>
                  <a:pt x="221" y="139"/>
                  <a:pt x="220" y="139"/>
                </a:cubicBezTo>
                <a:cubicBezTo>
                  <a:pt x="218" y="139"/>
                  <a:pt x="215" y="138"/>
                  <a:pt x="212" y="137"/>
                </a:cubicBezTo>
                <a:cubicBezTo>
                  <a:pt x="211" y="137"/>
                  <a:pt x="210" y="136"/>
                  <a:pt x="209" y="135"/>
                </a:cubicBezTo>
                <a:cubicBezTo>
                  <a:pt x="208" y="135"/>
                  <a:pt x="207" y="134"/>
                  <a:pt x="207" y="134"/>
                </a:cubicBezTo>
                <a:cubicBezTo>
                  <a:pt x="207" y="134"/>
                  <a:pt x="207" y="134"/>
                  <a:pt x="207" y="134"/>
                </a:cubicBezTo>
                <a:cubicBezTo>
                  <a:pt x="207" y="134"/>
                  <a:pt x="207" y="134"/>
                  <a:pt x="207" y="134"/>
                </a:cubicBezTo>
                <a:cubicBezTo>
                  <a:pt x="207" y="134"/>
                  <a:pt x="207" y="134"/>
                  <a:pt x="207" y="134"/>
                </a:cubicBezTo>
                <a:cubicBezTo>
                  <a:pt x="207" y="134"/>
                  <a:pt x="207" y="134"/>
                  <a:pt x="207" y="134"/>
                </a:cubicBezTo>
                <a:cubicBezTo>
                  <a:pt x="207" y="134"/>
                  <a:pt x="207" y="134"/>
                  <a:pt x="207" y="134"/>
                </a:cubicBezTo>
                <a:cubicBezTo>
                  <a:pt x="207" y="134"/>
                  <a:pt x="207" y="134"/>
                  <a:pt x="207" y="134"/>
                </a:cubicBezTo>
                <a:cubicBezTo>
                  <a:pt x="207" y="134"/>
                  <a:pt x="207" y="134"/>
                  <a:pt x="207" y="134"/>
                </a:cubicBezTo>
                <a:cubicBezTo>
                  <a:pt x="207" y="134"/>
                  <a:pt x="207" y="134"/>
                  <a:pt x="207" y="134"/>
                </a:cubicBezTo>
                <a:cubicBezTo>
                  <a:pt x="207" y="134"/>
                  <a:pt x="207" y="133"/>
                  <a:pt x="207" y="132"/>
                </a:cubicBezTo>
                <a:cubicBezTo>
                  <a:pt x="207" y="131"/>
                  <a:pt x="207" y="129"/>
                  <a:pt x="208" y="128"/>
                </a:cubicBezTo>
                <a:cubicBezTo>
                  <a:pt x="208" y="127"/>
                  <a:pt x="208" y="126"/>
                  <a:pt x="208" y="126"/>
                </a:cubicBezTo>
                <a:cubicBezTo>
                  <a:pt x="208" y="125"/>
                  <a:pt x="208" y="125"/>
                  <a:pt x="208" y="125"/>
                </a:cubicBezTo>
                <a:cubicBezTo>
                  <a:pt x="208" y="125"/>
                  <a:pt x="208" y="125"/>
                  <a:pt x="208" y="125"/>
                </a:cubicBezTo>
                <a:cubicBezTo>
                  <a:pt x="209" y="125"/>
                  <a:pt x="209" y="125"/>
                  <a:pt x="209" y="125"/>
                </a:cubicBezTo>
                <a:cubicBezTo>
                  <a:pt x="208" y="125"/>
                  <a:pt x="208" y="125"/>
                  <a:pt x="208" y="125"/>
                </a:cubicBezTo>
                <a:cubicBezTo>
                  <a:pt x="209" y="125"/>
                  <a:pt x="209" y="125"/>
                  <a:pt x="209" y="125"/>
                </a:cubicBezTo>
                <a:cubicBezTo>
                  <a:pt x="209" y="125"/>
                  <a:pt x="209" y="125"/>
                  <a:pt x="209" y="125"/>
                </a:cubicBezTo>
                <a:cubicBezTo>
                  <a:pt x="208" y="125"/>
                  <a:pt x="208" y="125"/>
                  <a:pt x="208" y="125"/>
                </a:cubicBezTo>
                <a:cubicBezTo>
                  <a:pt x="209" y="125"/>
                  <a:pt x="209" y="125"/>
                  <a:pt x="209" y="125"/>
                </a:cubicBezTo>
                <a:cubicBezTo>
                  <a:pt x="210" y="124"/>
                  <a:pt x="210" y="124"/>
                  <a:pt x="210" y="124"/>
                </a:cubicBezTo>
                <a:cubicBezTo>
                  <a:pt x="208" y="123"/>
                  <a:pt x="208" y="123"/>
                  <a:pt x="208" y="123"/>
                </a:cubicBezTo>
                <a:cubicBezTo>
                  <a:pt x="207" y="122"/>
                  <a:pt x="205" y="121"/>
                  <a:pt x="204" y="121"/>
                </a:cubicBezTo>
                <a:cubicBezTo>
                  <a:pt x="202" y="121"/>
                  <a:pt x="200" y="122"/>
                  <a:pt x="199" y="123"/>
                </a:cubicBezTo>
                <a:cubicBezTo>
                  <a:pt x="198" y="124"/>
                  <a:pt x="196" y="125"/>
                  <a:pt x="195" y="127"/>
                </a:cubicBezTo>
                <a:cubicBezTo>
                  <a:pt x="195" y="127"/>
                  <a:pt x="194" y="128"/>
                  <a:pt x="194" y="128"/>
                </a:cubicBezTo>
                <a:cubicBezTo>
                  <a:pt x="193" y="128"/>
                  <a:pt x="193" y="129"/>
                  <a:pt x="193" y="129"/>
                </a:cubicBezTo>
                <a:cubicBezTo>
                  <a:pt x="193" y="129"/>
                  <a:pt x="193" y="128"/>
                  <a:pt x="192" y="128"/>
                </a:cubicBezTo>
                <a:cubicBezTo>
                  <a:pt x="192" y="128"/>
                  <a:pt x="192" y="128"/>
                  <a:pt x="192" y="128"/>
                </a:cubicBezTo>
                <a:cubicBezTo>
                  <a:pt x="192" y="128"/>
                  <a:pt x="192" y="128"/>
                  <a:pt x="192" y="128"/>
                </a:cubicBezTo>
                <a:cubicBezTo>
                  <a:pt x="190" y="127"/>
                  <a:pt x="187" y="125"/>
                  <a:pt x="185" y="124"/>
                </a:cubicBezTo>
                <a:cubicBezTo>
                  <a:pt x="183" y="123"/>
                  <a:pt x="181" y="123"/>
                  <a:pt x="179" y="123"/>
                </a:cubicBezTo>
                <a:cubicBezTo>
                  <a:pt x="177" y="123"/>
                  <a:pt x="175" y="123"/>
                  <a:pt x="173" y="124"/>
                </a:cubicBezTo>
                <a:cubicBezTo>
                  <a:pt x="174" y="125"/>
                  <a:pt x="174" y="125"/>
                  <a:pt x="174" y="125"/>
                </a:cubicBezTo>
                <a:cubicBezTo>
                  <a:pt x="175" y="125"/>
                  <a:pt x="175" y="125"/>
                  <a:pt x="175" y="125"/>
                </a:cubicBezTo>
                <a:cubicBezTo>
                  <a:pt x="175" y="117"/>
                  <a:pt x="175" y="117"/>
                  <a:pt x="175" y="117"/>
                </a:cubicBezTo>
                <a:cubicBezTo>
                  <a:pt x="175" y="114"/>
                  <a:pt x="175" y="114"/>
                  <a:pt x="175" y="114"/>
                </a:cubicBezTo>
                <a:cubicBezTo>
                  <a:pt x="173" y="116"/>
                  <a:pt x="173" y="116"/>
                  <a:pt x="173" y="116"/>
                </a:cubicBezTo>
                <a:cubicBezTo>
                  <a:pt x="171" y="117"/>
                  <a:pt x="170" y="118"/>
                  <a:pt x="169" y="119"/>
                </a:cubicBezTo>
                <a:cubicBezTo>
                  <a:pt x="169" y="120"/>
                  <a:pt x="168" y="122"/>
                  <a:pt x="168" y="123"/>
                </a:cubicBezTo>
                <a:cubicBezTo>
                  <a:pt x="168" y="124"/>
                  <a:pt x="169" y="126"/>
                  <a:pt x="170" y="127"/>
                </a:cubicBezTo>
                <a:cubicBezTo>
                  <a:pt x="170" y="128"/>
                  <a:pt x="170" y="128"/>
                  <a:pt x="170" y="129"/>
                </a:cubicBezTo>
                <a:cubicBezTo>
                  <a:pt x="170" y="129"/>
                  <a:pt x="170" y="129"/>
                  <a:pt x="170" y="130"/>
                </a:cubicBezTo>
                <a:cubicBezTo>
                  <a:pt x="170" y="130"/>
                  <a:pt x="170" y="130"/>
                  <a:pt x="170" y="130"/>
                </a:cubicBezTo>
                <a:cubicBezTo>
                  <a:pt x="170" y="129"/>
                  <a:pt x="170" y="129"/>
                  <a:pt x="170" y="129"/>
                </a:cubicBezTo>
                <a:cubicBezTo>
                  <a:pt x="170" y="130"/>
                  <a:pt x="170" y="130"/>
                  <a:pt x="170" y="130"/>
                </a:cubicBezTo>
                <a:cubicBezTo>
                  <a:pt x="170" y="130"/>
                  <a:pt x="170" y="130"/>
                  <a:pt x="170" y="130"/>
                </a:cubicBezTo>
                <a:cubicBezTo>
                  <a:pt x="170" y="129"/>
                  <a:pt x="170" y="129"/>
                  <a:pt x="170" y="129"/>
                </a:cubicBezTo>
                <a:cubicBezTo>
                  <a:pt x="170" y="129"/>
                  <a:pt x="170" y="130"/>
                  <a:pt x="169" y="130"/>
                </a:cubicBezTo>
                <a:cubicBezTo>
                  <a:pt x="168" y="130"/>
                  <a:pt x="167" y="130"/>
                  <a:pt x="166" y="130"/>
                </a:cubicBezTo>
                <a:cubicBezTo>
                  <a:pt x="164" y="130"/>
                  <a:pt x="161" y="130"/>
                  <a:pt x="158" y="129"/>
                </a:cubicBezTo>
                <a:cubicBezTo>
                  <a:pt x="155" y="129"/>
                  <a:pt x="153" y="129"/>
                  <a:pt x="152" y="129"/>
                </a:cubicBezTo>
                <a:cubicBezTo>
                  <a:pt x="152" y="129"/>
                  <a:pt x="152" y="129"/>
                  <a:pt x="152" y="129"/>
                </a:cubicBezTo>
                <a:cubicBezTo>
                  <a:pt x="152" y="129"/>
                  <a:pt x="152" y="129"/>
                  <a:pt x="152" y="129"/>
                </a:cubicBezTo>
                <a:cubicBezTo>
                  <a:pt x="150" y="130"/>
                  <a:pt x="147" y="130"/>
                  <a:pt x="144" y="131"/>
                </a:cubicBezTo>
                <a:cubicBezTo>
                  <a:pt x="141" y="131"/>
                  <a:pt x="138" y="131"/>
                  <a:pt x="136" y="132"/>
                </a:cubicBezTo>
                <a:cubicBezTo>
                  <a:pt x="135" y="132"/>
                  <a:pt x="135" y="132"/>
                  <a:pt x="135" y="132"/>
                </a:cubicBezTo>
                <a:cubicBezTo>
                  <a:pt x="135" y="132"/>
                  <a:pt x="135" y="132"/>
                  <a:pt x="135" y="132"/>
                </a:cubicBezTo>
                <a:cubicBezTo>
                  <a:pt x="134" y="133"/>
                  <a:pt x="131" y="134"/>
                  <a:pt x="128" y="137"/>
                </a:cubicBezTo>
                <a:cubicBezTo>
                  <a:pt x="125" y="139"/>
                  <a:pt x="123" y="141"/>
                  <a:pt x="121" y="143"/>
                </a:cubicBezTo>
                <a:cubicBezTo>
                  <a:pt x="120" y="145"/>
                  <a:pt x="120" y="145"/>
                  <a:pt x="120" y="145"/>
                </a:cubicBezTo>
                <a:cubicBezTo>
                  <a:pt x="122" y="146"/>
                  <a:pt x="122" y="146"/>
                  <a:pt x="122" y="146"/>
                </a:cubicBezTo>
                <a:cubicBezTo>
                  <a:pt x="122" y="146"/>
                  <a:pt x="122" y="146"/>
                  <a:pt x="122" y="146"/>
                </a:cubicBezTo>
                <a:cubicBezTo>
                  <a:pt x="122" y="146"/>
                  <a:pt x="123" y="146"/>
                  <a:pt x="123" y="146"/>
                </a:cubicBezTo>
                <a:cubicBezTo>
                  <a:pt x="124" y="147"/>
                  <a:pt x="124" y="147"/>
                  <a:pt x="124" y="147"/>
                </a:cubicBezTo>
                <a:cubicBezTo>
                  <a:pt x="124" y="147"/>
                  <a:pt x="124" y="147"/>
                  <a:pt x="124" y="147"/>
                </a:cubicBezTo>
                <a:cubicBezTo>
                  <a:pt x="124" y="147"/>
                  <a:pt x="124" y="147"/>
                  <a:pt x="124" y="147"/>
                </a:cubicBezTo>
                <a:cubicBezTo>
                  <a:pt x="124" y="147"/>
                  <a:pt x="124" y="147"/>
                  <a:pt x="124" y="147"/>
                </a:cubicBezTo>
                <a:cubicBezTo>
                  <a:pt x="124" y="147"/>
                  <a:pt x="124" y="147"/>
                  <a:pt x="124" y="147"/>
                </a:cubicBezTo>
                <a:cubicBezTo>
                  <a:pt x="124" y="147"/>
                  <a:pt x="124" y="147"/>
                  <a:pt x="124" y="147"/>
                </a:cubicBezTo>
                <a:cubicBezTo>
                  <a:pt x="124" y="147"/>
                  <a:pt x="124" y="147"/>
                  <a:pt x="124" y="147"/>
                </a:cubicBezTo>
                <a:cubicBezTo>
                  <a:pt x="125" y="147"/>
                  <a:pt x="125" y="147"/>
                  <a:pt x="125" y="147"/>
                </a:cubicBezTo>
                <a:cubicBezTo>
                  <a:pt x="126" y="146"/>
                  <a:pt x="126" y="146"/>
                  <a:pt x="126" y="146"/>
                </a:cubicBezTo>
                <a:cubicBezTo>
                  <a:pt x="124" y="145"/>
                  <a:pt x="123" y="145"/>
                  <a:pt x="122" y="145"/>
                </a:cubicBezTo>
                <a:cubicBezTo>
                  <a:pt x="119" y="145"/>
                  <a:pt x="117" y="146"/>
                  <a:pt x="116" y="147"/>
                </a:cubicBezTo>
                <a:cubicBezTo>
                  <a:pt x="114" y="148"/>
                  <a:pt x="113" y="149"/>
                  <a:pt x="111" y="150"/>
                </a:cubicBezTo>
                <a:cubicBezTo>
                  <a:pt x="112" y="151"/>
                  <a:pt x="112" y="151"/>
                  <a:pt x="112" y="151"/>
                </a:cubicBezTo>
                <a:cubicBezTo>
                  <a:pt x="113" y="151"/>
                  <a:pt x="113" y="151"/>
                  <a:pt x="113" y="151"/>
                </a:cubicBezTo>
                <a:cubicBezTo>
                  <a:pt x="114" y="147"/>
                  <a:pt x="114" y="147"/>
                  <a:pt x="114" y="147"/>
                </a:cubicBezTo>
                <a:cubicBezTo>
                  <a:pt x="116" y="143"/>
                  <a:pt x="116" y="143"/>
                  <a:pt x="116" y="143"/>
                </a:cubicBezTo>
                <a:cubicBezTo>
                  <a:pt x="112" y="146"/>
                  <a:pt x="112" y="146"/>
                  <a:pt x="112" y="146"/>
                </a:cubicBezTo>
                <a:cubicBezTo>
                  <a:pt x="108" y="148"/>
                  <a:pt x="103" y="149"/>
                  <a:pt x="97" y="149"/>
                </a:cubicBezTo>
                <a:cubicBezTo>
                  <a:pt x="97" y="151"/>
                  <a:pt x="97" y="151"/>
                  <a:pt x="97" y="151"/>
                </a:cubicBezTo>
                <a:cubicBezTo>
                  <a:pt x="98" y="151"/>
                  <a:pt x="98" y="151"/>
                  <a:pt x="98" y="151"/>
                </a:cubicBezTo>
                <a:cubicBezTo>
                  <a:pt x="98" y="149"/>
                  <a:pt x="97" y="147"/>
                  <a:pt x="96" y="145"/>
                </a:cubicBezTo>
                <a:cubicBezTo>
                  <a:pt x="95" y="143"/>
                  <a:pt x="94" y="142"/>
                  <a:pt x="92" y="142"/>
                </a:cubicBezTo>
                <a:cubicBezTo>
                  <a:pt x="91" y="143"/>
                  <a:pt x="91" y="143"/>
                  <a:pt x="91" y="143"/>
                </a:cubicBezTo>
                <a:cubicBezTo>
                  <a:pt x="93" y="144"/>
                  <a:pt x="93" y="144"/>
                  <a:pt x="93" y="144"/>
                </a:cubicBezTo>
                <a:cubicBezTo>
                  <a:pt x="93" y="143"/>
                  <a:pt x="93" y="142"/>
                  <a:pt x="94" y="141"/>
                </a:cubicBezTo>
                <a:cubicBezTo>
                  <a:pt x="94" y="141"/>
                  <a:pt x="94" y="140"/>
                  <a:pt x="94" y="139"/>
                </a:cubicBezTo>
                <a:cubicBezTo>
                  <a:pt x="94" y="139"/>
                  <a:pt x="94" y="138"/>
                  <a:pt x="94" y="137"/>
                </a:cubicBezTo>
                <a:cubicBezTo>
                  <a:pt x="93" y="137"/>
                  <a:pt x="93" y="136"/>
                  <a:pt x="92" y="136"/>
                </a:cubicBezTo>
                <a:cubicBezTo>
                  <a:pt x="91" y="137"/>
                  <a:pt x="91" y="137"/>
                  <a:pt x="91" y="137"/>
                </a:cubicBezTo>
                <a:cubicBezTo>
                  <a:pt x="91" y="139"/>
                  <a:pt x="91" y="139"/>
                  <a:pt x="91" y="139"/>
                </a:cubicBezTo>
                <a:cubicBezTo>
                  <a:pt x="92" y="139"/>
                  <a:pt x="92" y="139"/>
                  <a:pt x="92" y="139"/>
                </a:cubicBezTo>
                <a:cubicBezTo>
                  <a:pt x="92" y="139"/>
                  <a:pt x="92" y="139"/>
                  <a:pt x="92" y="139"/>
                </a:cubicBezTo>
                <a:cubicBezTo>
                  <a:pt x="92" y="139"/>
                  <a:pt x="93" y="138"/>
                  <a:pt x="93" y="137"/>
                </a:cubicBezTo>
                <a:cubicBezTo>
                  <a:pt x="93" y="137"/>
                  <a:pt x="93" y="136"/>
                  <a:pt x="92" y="136"/>
                </a:cubicBezTo>
                <a:cubicBezTo>
                  <a:pt x="92" y="136"/>
                  <a:pt x="92" y="136"/>
                  <a:pt x="92" y="136"/>
                </a:cubicBezTo>
                <a:cubicBezTo>
                  <a:pt x="91" y="136"/>
                  <a:pt x="91" y="136"/>
                  <a:pt x="91" y="136"/>
                </a:cubicBezTo>
                <a:cubicBezTo>
                  <a:pt x="89" y="135"/>
                  <a:pt x="82" y="134"/>
                  <a:pt x="77" y="134"/>
                </a:cubicBezTo>
                <a:cubicBezTo>
                  <a:pt x="76" y="134"/>
                  <a:pt x="75" y="134"/>
                  <a:pt x="74" y="134"/>
                </a:cubicBezTo>
                <a:cubicBezTo>
                  <a:pt x="73" y="134"/>
                  <a:pt x="72" y="134"/>
                  <a:pt x="71" y="135"/>
                </a:cubicBezTo>
                <a:cubicBezTo>
                  <a:pt x="71" y="135"/>
                  <a:pt x="71" y="135"/>
                  <a:pt x="71" y="135"/>
                </a:cubicBezTo>
                <a:cubicBezTo>
                  <a:pt x="71" y="136"/>
                  <a:pt x="71" y="136"/>
                  <a:pt x="71" y="136"/>
                </a:cubicBezTo>
                <a:cubicBezTo>
                  <a:pt x="71" y="136"/>
                  <a:pt x="70" y="137"/>
                  <a:pt x="70" y="137"/>
                </a:cubicBezTo>
                <a:cubicBezTo>
                  <a:pt x="70" y="137"/>
                  <a:pt x="70" y="137"/>
                  <a:pt x="70" y="137"/>
                </a:cubicBezTo>
                <a:cubicBezTo>
                  <a:pt x="70" y="137"/>
                  <a:pt x="70" y="137"/>
                  <a:pt x="70" y="137"/>
                </a:cubicBezTo>
                <a:cubicBezTo>
                  <a:pt x="70" y="137"/>
                  <a:pt x="70" y="137"/>
                  <a:pt x="70" y="137"/>
                </a:cubicBezTo>
                <a:cubicBezTo>
                  <a:pt x="70" y="137"/>
                  <a:pt x="70" y="137"/>
                  <a:pt x="70" y="137"/>
                </a:cubicBezTo>
                <a:cubicBezTo>
                  <a:pt x="70" y="137"/>
                  <a:pt x="70" y="137"/>
                  <a:pt x="70" y="137"/>
                </a:cubicBezTo>
                <a:cubicBezTo>
                  <a:pt x="70" y="137"/>
                  <a:pt x="70" y="137"/>
                  <a:pt x="70" y="137"/>
                </a:cubicBezTo>
                <a:cubicBezTo>
                  <a:pt x="70" y="137"/>
                  <a:pt x="70" y="137"/>
                  <a:pt x="70" y="137"/>
                </a:cubicBezTo>
                <a:cubicBezTo>
                  <a:pt x="70" y="137"/>
                  <a:pt x="70" y="137"/>
                  <a:pt x="70" y="137"/>
                </a:cubicBezTo>
                <a:cubicBezTo>
                  <a:pt x="71" y="137"/>
                  <a:pt x="71" y="137"/>
                  <a:pt x="71" y="137"/>
                </a:cubicBezTo>
                <a:cubicBezTo>
                  <a:pt x="70" y="137"/>
                  <a:pt x="70" y="137"/>
                  <a:pt x="70" y="137"/>
                </a:cubicBezTo>
                <a:cubicBezTo>
                  <a:pt x="70" y="137"/>
                  <a:pt x="70" y="137"/>
                  <a:pt x="70" y="137"/>
                </a:cubicBezTo>
                <a:cubicBezTo>
                  <a:pt x="71" y="137"/>
                  <a:pt x="71" y="137"/>
                  <a:pt x="71" y="137"/>
                </a:cubicBezTo>
                <a:cubicBezTo>
                  <a:pt x="71" y="137"/>
                  <a:pt x="71" y="137"/>
                  <a:pt x="71" y="137"/>
                </a:cubicBezTo>
                <a:cubicBezTo>
                  <a:pt x="71" y="137"/>
                  <a:pt x="71" y="137"/>
                  <a:pt x="71" y="137"/>
                </a:cubicBezTo>
                <a:cubicBezTo>
                  <a:pt x="71" y="137"/>
                  <a:pt x="71" y="137"/>
                  <a:pt x="71" y="137"/>
                </a:cubicBezTo>
                <a:cubicBezTo>
                  <a:pt x="71" y="137"/>
                  <a:pt x="71" y="137"/>
                  <a:pt x="71" y="137"/>
                </a:cubicBezTo>
                <a:cubicBezTo>
                  <a:pt x="71" y="137"/>
                  <a:pt x="71" y="137"/>
                  <a:pt x="71" y="137"/>
                </a:cubicBezTo>
                <a:cubicBezTo>
                  <a:pt x="71" y="137"/>
                  <a:pt x="70" y="136"/>
                  <a:pt x="70" y="136"/>
                </a:cubicBezTo>
                <a:cubicBezTo>
                  <a:pt x="70" y="135"/>
                  <a:pt x="70" y="134"/>
                  <a:pt x="70" y="134"/>
                </a:cubicBezTo>
                <a:cubicBezTo>
                  <a:pt x="70" y="134"/>
                  <a:pt x="70" y="134"/>
                  <a:pt x="70" y="134"/>
                </a:cubicBezTo>
                <a:cubicBezTo>
                  <a:pt x="69" y="134"/>
                  <a:pt x="69" y="134"/>
                  <a:pt x="69" y="134"/>
                </a:cubicBezTo>
                <a:cubicBezTo>
                  <a:pt x="69" y="134"/>
                  <a:pt x="69" y="134"/>
                  <a:pt x="69" y="134"/>
                </a:cubicBezTo>
                <a:cubicBezTo>
                  <a:pt x="70" y="134"/>
                  <a:pt x="70" y="134"/>
                  <a:pt x="70" y="134"/>
                </a:cubicBezTo>
                <a:cubicBezTo>
                  <a:pt x="69" y="134"/>
                  <a:pt x="69" y="134"/>
                  <a:pt x="69" y="134"/>
                </a:cubicBezTo>
                <a:cubicBezTo>
                  <a:pt x="69" y="134"/>
                  <a:pt x="69" y="134"/>
                  <a:pt x="69" y="134"/>
                </a:cubicBezTo>
                <a:cubicBezTo>
                  <a:pt x="68" y="134"/>
                  <a:pt x="68" y="134"/>
                  <a:pt x="68" y="134"/>
                </a:cubicBezTo>
                <a:cubicBezTo>
                  <a:pt x="68" y="135"/>
                  <a:pt x="68" y="135"/>
                  <a:pt x="68" y="135"/>
                </a:cubicBezTo>
                <a:cubicBezTo>
                  <a:pt x="69" y="135"/>
                  <a:pt x="69" y="135"/>
                  <a:pt x="69" y="134"/>
                </a:cubicBezTo>
                <a:cubicBezTo>
                  <a:pt x="68" y="134"/>
                  <a:pt x="68" y="134"/>
                  <a:pt x="68" y="134"/>
                </a:cubicBezTo>
                <a:cubicBezTo>
                  <a:pt x="68" y="135"/>
                  <a:pt x="68" y="135"/>
                  <a:pt x="68" y="135"/>
                </a:cubicBezTo>
                <a:cubicBezTo>
                  <a:pt x="68" y="133"/>
                  <a:pt x="68" y="133"/>
                  <a:pt x="68" y="133"/>
                </a:cubicBezTo>
                <a:cubicBezTo>
                  <a:pt x="68" y="132"/>
                  <a:pt x="68" y="132"/>
                  <a:pt x="68" y="132"/>
                </a:cubicBezTo>
                <a:cubicBezTo>
                  <a:pt x="67" y="133"/>
                  <a:pt x="66" y="133"/>
                  <a:pt x="65" y="134"/>
                </a:cubicBezTo>
                <a:cubicBezTo>
                  <a:pt x="65" y="135"/>
                  <a:pt x="64" y="136"/>
                  <a:pt x="64" y="137"/>
                </a:cubicBezTo>
                <a:cubicBezTo>
                  <a:pt x="65" y="138"/>
                  <a:pt x="65" y="140"/>
                  <a:pt x="66" y="142"/>
                </a:cubicBezTo>
                <a:cubicBezTo>
                  <a:pt x="66" y="143"/>
                  <a:pt x="67" y="145"/>
                  <a:pt x="67" y="147"/>
                </a:cubicBezTo>
                <a:cubicBezTo>
                  <a:pt x="68" y="147"/>
                  <a:pt x="68" y="147"/>
                  <a:pt x="68" y="147"/>
                </a:cubicBezTo>
                <a:cubicBezTo>
                  <a:pt x="67" y="147"/>
                  <a:pt x="67" y="147"/>
                  <a:pt x="67" y="147"/>
                </a:cubicBezTo>
                <a:cubicBezTo>
                  <a:pt x="66" y="149"/>
                  <a:pt x="63" y="152"/>
                  <a:pt x="60" y="154"/>
                </a:cubicBezTo>
                <a:cubicBezTo>
                  <a:pt x="56" y="157"/>
                  <a:pt x="52" y="158"/>
                  <a:pt x="49" y="159"/>
                </a:cubicBezTo>
                <a:cubicBezTo>
                  <a:pt x="49" y="160"/>
                  <a:pt x="49" y="160"/>
                  <a:pt x="49" y="160"/>
                </a:cubicBezTo>
                <a:cubicBezTo>
                  <a:pt x="51" y="160"/>
                  <a:pt x="51" y="160"/>
                  <a:pt x="51" y="160"/>
                </a:cubicBezTo>
                <a:cubicBezTo>
                  <a:pt x="50" y="160"/>
                  <a:pt x="50" y="160"/>
                  <a:pt x="50" y="160"/>
                </a:cubicBezTo>
                <a:cubicBezTo>
                  <a:pt x="51" y="161"/>
                  <a:pt x="51" y="161"/>
                  <a:pt x="51" y="161"/>
                </a:cubicBezTo>
                <a:cubicBezTo>
                  <a:pt x="51" y="160"/>
                  <a:pt x="51" y="160"/>
                  <a:pt x="51" y="160"/>
                </a:cubicBezTo>
                <a:cubicBezTo>
                  <a:pt x="50" y="160"/>
                  <a:pt x="50" y="160"/>
                  <a:pt x="50" y="160"/>
                </a:cubicBezTo>
                <a:cubicBezTo>
                  <a:pt x="51" y="161"/>
                  <a:pt x="51" y="161"/>
                  <a:pt x="51" y="161"/>
                </a:cubicBezTo>
                <a:cubicBezTo>
                  <a:pt x="51" y="161"/>
                  <a:pt x="51" y="160"/>
                  <a:pt x="51" y="160"/>
                </a:cubicBezTo>
                <a:cubicBezTo>
                  <a:pt x="52" y="159"/>
                  <a:pt x="52" y="158"/>
                  <a:pt x="53" y="157"/>
                </a:cubicBezTo>
                <a:cubicBezTo>
                  <a:pt x="53" y="156"/>
                  <a:pt x="54" y="154"/>
                  <a:pt x="54" y="153"/>
                </a:cubicBezTo>
                <a:cubicBezTo>
                  <a:pt x="54" y="152"/>
                  <a:pt x="54" y="152"/>
                  <a:pt x="53" y="151"/>
                </a:cubicBezTo>
                <a:cubicBezTo>
                  <a:pt x="53" y="150"/>
                  <a:pt x="52" y="150"/>
                  <a:pt x="51" y="150"/>
                </a:cubicBezTo>
                <a:cubicBezTo>
                  <a:pt x="51" y="151"/>
                  <a:pt x="51" y="151"/>
                  <a:pt x="51" y="151"/>
                </a:cubicBezTo>
                <a:cubicBezTo>
                  <a:pt x="52" y="150"/>
                  <a:pt x="52" y="150"/>
                  <a:pt x="52" y="150"/>
                </a:cubicBezTo>
                <a:cubicBezTo>
                  <a:pt x="51" y="149"/>
                  <a:pt x="50" y="149"/>
                  <a:pt x="50" y="149"/>
                </a:cubicBezTo>
                <a:cubicBezTo>
                  <a:pt x="48" y="149"/>
                  <a:pt x="47" y="150"/>
                  <a:pt x="46" y="151"/>
                </a:cubicBezTo>
                <a:cubicBezTo>
                  <a:pt x="46" y="151"/>
                  <a:pt x="45" y="151"/>
                  <a:pt x="45" y="152"/>
                </a:cubicBezTo>
                <a:cubicBezTo>
                  <a:pt x="44" y="152"/>
                  <a:pt x="44" y="153"/>
                  <a:pt x="44" y="154"/>
                </a:cubicBezTo>
                <a:cubicBezTo>
                  <a:pt x="45" y="154"/>
                  <a:pt x="45" y="154"/>
                  <a:pt x="45" y="154"/>
                </a:cubicBezTo>
                <a:cubicBezTo>
                  <a:pt x="47" y="153"/>
                  <a:pt x="47" y="153"/>
                  <a:pt x="47" y="153"/>
                </a:cubicBezTo>
                <a:cubicBezTo>
                  <a:pt x="46" y="150"/>
                  <a:pt x="45" y="148"/>
                  <a:pt x="45" y="147"/>
                </a:cubicBezTo>
                <a:cubicBezTo>
                  <a:pt x="44" y="145"/>
                  <a:pt x="43" y="144"/>
                  <a:pt x="41" y="142"/>
                </a:cubicBezTo>
                <a:cubicBezTo>
                  <a:pt x="39" y="140"/>
                  <a:pt x="36" y="137"/>
                  <a:pt x="34" y="135"/>
                </a:cubicBezTo>
                <a:cubicBezTo>
                  <a:pt x="33" y="134"/>
                  <a:pt x="32" y="134"/>
                  <a:pt x="31" y="133"/>
                </a:cubicBezTo>
                <a:cubicBezTo>
                  <a:pt x="30" y="133"/>
                  <a:pt x="30" y="132"/>
                  <a:pt x="29" y="132"/>
                </a:cubicBezTo>
                <a:cubicBezTo>
                  <a:pt x="29" y="132"/>
                  <a:pt x="29" y="132"/>
                  <a:pt x="28" y="132"/>
                </a:cubicBezTo>
                <a:cubicBezTo>
                  <a:pt x="28" y="133"/>
                  <a:pt x="28" y="133"/>
                  <a:pt x="28" y="133"/>
                </a:cubicBezTo>
                <a:cubicBezTo>
                  <a:pt x="29" y="132"/>
                  <a:pt x="29" y="132"/>
                  <a:pt x="29" y="132"/>
                </a:cubicBezTo>
                <a:cubicBezTo>
                  <a:pt x="28" y="132"/>
                  <a:pt x="27" y="131"/>
                  <a:pt x="26" y="131"/>
                </a:cubicBezTo>
                <a:cubicBezTo>
                  <a:pt x="25" y="131"/>
                  <a:pt x="24" y="132"/>
                  <a:pt x="23" y="133"/>
                </a:cubicBezTo>
                <a:cubicBezTo>
                  <a:pt x="22" y="134"/>
                  <a:pt x="22" y="135"/>
                  <a:pt x="22" y="135"/>
                </a:cubicBezTo>
                <a:cubicBezTo>
                  <a:pt x="21" y="136"/>
                  <a:pt x="21" y="136"/>
                  <a:pt x="21" y="136"/>
                </a:cubicBezTo>
                <a:cubicBezTo>
                  <a:pt x="21" y="136"/>
                  <a:pt x="20" y="136"/>
                  <a:pt x="20" y="136"/>
                </a:cubicBezTo>
                <a:cubicBezTo>
                  <a:pt x="19" y="136"/>
                  <a:pt x="19" y="136"/>
                  <a:pt x="19" y="136"/>
                </a:cubicBezTo>
                <a:cubicBezTo>
                  <a:pt x="19" y="136"/>
                  <a:pt x="19" y="136"/>
                  <a:pt x="19" y="136"/>
                </a:cubicBezTo>
                <a:cubicBezTo>
                  <a:pt x="19" y="136"/>
                  <a:pt x="19" y="136"/>
                  <a:pt x="19" y="136"/>
                </a:cubicBezTo>
                <a:cubicBezTo>
                  <a:pt x="19" y="136"/>
                  <a:pt x="19" y="136"/>
                  <a:pt x="19" y="136"/>
                </a:cubicBezTo>
                <a:cubicBezTo>
                  <a:pt x="19" y="136"/>
                  <a:pt x="19" y="136"/>
                  <a:pt x="19" y="136"/>
                </a:cubicBezTo>
                <a:cubicBezTo>
                  <a:pt x="19" y="136"/>
                  <a:pt x="19" y="136"/>
                  <a:pt x="19" y="136"/>
                </a:cubicBezTo>
                <a:cubicBezTo>
                  <a:pt x="19" y="136"/>
                  <a:pt x="19" y="136"/>
                  <a:pt x="19" y="136"/>
                </a:cubicBezTo>
                <a:cubicBezTo>
                  <a:pt x="19" y="136"/>
                  <a:pt x="19" y="136"/>
                  <a:pt x="19" y="136"/>
                </a:cubicBezTo>
                <a:cubicBezTo>
                  <a:pt x="18" y="135"/>
                  <a:pt x="18" y="135"/>
                  <a:pt x="18" y="135"/>
                </a:cubicBezTo>
                <a:cubicBezTo>
                  <a:pt x="16" y="132"/>
                  <a:pt x="16" y="132"/>
                  <a:pt x="16" y="132"/>
                </a:cubicBezTo>
                <a:cubicBezTo>
                  <a:pt x="16" y="136"/>
                  <a:pt x="16" y="136"/>
                  <a:pt x="16" y="136"/>
                </a:cubicBezTo>
                <a:cubicBezTo>
                  <a:pt x="16" y="147"/>
                  <a:pt x="16" y="147"/>
                  <a:pt x="16" y="147"/>
                </a:cubicBezTo>
                <a:cubicBezTo>
                  <a:pt x="16" y="147"/>
                  <a:pt x="16" y="148"/>
                  <a:pt x="15" y="148"/>
                </a:cubicBezTo>
                <a:cubicBezTo>
                  <a:pt x="14" y="151"/>
                  <a:pt x="11" y="154"/>
                  <a:pt x="8" y="158"/>
                </a:cubicBezTo>
                <a:cubicBezTo>
                  <a:pt x="7" y="159"/>
                  <a:pt x="5" y="161"/>
                  <a:pt x="4" y="162"/>
                </a:cubicBezTo>
                <a:cubicBezTo>
                  <a:pt x="3" y="163"/>
                  <a:pt x="3" y="163"/>
                  <a:pt x="3" y="163"/>
                </a:cubicBezTo>
                <a:cubicBezTo>
                  <a:pt x="0" y="166"/>
                  <a:pt x="0" y="166"/>
                  <a:pt x="0" y="166"/>
                </a:cubicBezTo>
                <a:cubicBezTo>
                  <a:pt x="4" y="166"/>
                  <a:pt x="4" y="166"/>
                  <a:pt x="4" y="166"/>
                </a:cubicBezTo>
                <a:cubicBezTo>
                  <a:pt x="8" y="166"/>
                  <a:pt x="8" y="166"/>
                  <a:pt x="8" y="166"/>
                </a:cubicBezTo>
                <a:cubicBezTo>
                  <a:pt x="8" y="165"/>
                  <a:pt x="8" y="165"/>
                  <a:pt x="8" y="165"/>
                </a:cubicBezTo>
                <a:cubicBezTo>
                  <a:pt x="6" y="165"/>
                  <a:pt x="6" y="165"/>
                  <a:pt x="6" y="165"/>
                </a:cubicBezTo>
                <a:cubicBezTo>
                  <a:pt x="9" y="177"/>
                  <a:pt x="9" y="177"/>
                  <a:pt x="9" y="177"/>
                </a:cubicBezTo>
                <a:cubicBezTo>
                  <a:pt x="10" y="177"/>
                  <a:pt x="10" y="177"/>
                  <a:pt x="10" y="177"/>
                </a:cubicBezTo>
                <a:cubicBezTo>
                  <a:pt x="10" y="175"/>
                  <a:pt x="10" y="175"/>
                  <a:pt x="10" y="175"/>
                </a:cubicBezTo>
                <a:cubicBezTo>
                  <a:pt x="6" y="177"/>
                  <a:pt x="6" y="177"/>
                  <a:pt x="6" y="177"/>
                </a:cubicBezTo>
                <a:cubicBezTo>
                  <a:pt x="0" y="179"/>
                  <a:pt x="0" y="179"/>
                  <a:pt x="0" y="179"/>
                </a:cubicBezTo>
                <a:cubicBezTo>
                  <a:pt x="6" y="180"/>
                  <a:pt x="6" y="180"/>
                  <a:pt x="6" y="180"/>
                </a:cubicBezTo>
                <a:cubicBezTo>
                  <a:pt x="28" y="184"/>
                  <a:pt x="28" y="184"/>
                  <a:pt x="28" y="184"/>
                </a:cubicBezTo>
                <a:cubicBezTo>
                  <a:pt x="28" y="182"/>
                  <a:pt x="28" y="182"/>
                  <a:pt x="28" y="182"/>
                </a:cubicBezTo>
                <a:cubicBezTo>
                  <a:pt x="26" y="182"/>
                  <a:pt x="26" y="182"/>
                  <a:pt x="26" y="182"/>
                </a:cubicBezTo>
                <a:cubicBezTo>
                  <a:pt x="26" y="182"/>
                  <a:pt x="26" y="183"/>
                  <a:pt x="26" y="185"/>
                </a:cubicBezTo>
                <a:cubicBezTo>
                  <a:pt x="25" y="186"/>
                  <a:pt x="25" y="188"/>
                  <a:pt x="25" y="190"/>
                </a:cubicBezTo>
                <a:cubicBezTo>
                  <a:pt x="25" y="191"/>
                  <a:pt x="25" y="191"/>
                  <a:pt x="25" y="191"/>
                </a:cubicBezTo>
                <a:cubicBezTo>
                  <a:pt x="25" y="192"/>
                  <a:pt x="25" y="192"/>
                  <a:pt x="25" y="193"/>
                </a:cubicBezTo>
                <a:cubicBezTo>
                  <a:pt x="27" y="192"/>
                  <a:pt x="27" y="192"/>
                  <a:pt x="27" y="192"/>
                </a:cubicBezTo>
                <a:cubicBezTo>
                  <a:pt x="25" y="192"/>
                  <a:pt x="25" y="192"/>
                  <a:pt x="25" y="192"/>
                </a:cubicBezTo>
                <a:cubicBezTo>
                  <a:pt x="26" y="193"/>
                  <a:pt x="27" y="194"/>
                  <a:pt x="28" y="194"/>
                </a:cubicBezTo>
                <a:cubicBezTo>
                  <a:pt x="29" y="195"/>
                  <a:pt x="30" y="195"/>
                  <a:pt x="30" y="195"/>
                </a:cubicBezTo>
                <a:cubicBezTo>
                  <a:pt x="32" y="195"/>
                  <a:pt x="34" y="195"/>
                  <a:pt x="34" y="194"/>
                </a:cubicBezTo>
                <a:cubicBezTo>
                  <a:pt x="33" y="193"/>
                  <a:pt x="33" y="193"/>
                  <a:pt x="33" y="193"/>
                </a:cubicBezTo>
                <a:cubicBezTo>
                  <a:pt x="32" y="194"/>
                  <a:pt x="32" y="194"/>
                  <a:pt x="32" y="194"/>
                </a:cubicBezTo>
                <a:cubicBezTo>
                  <a:pt x="32" y="194"/>
                  <a:pt x="34" y="195"/>
                  <a:pt x="36" y="197"/>
                </a:cubicBezTo>
                <a:cubicBezTo>
                  <a:pt x="39" y="198"/>
                  <a:pt x="42" y="199"/>
                  <a:pt x="44" y="199"/>
                </a:cubicBezTo>
                <a:cubicBezTo>
                  <a:pt x="45" y="199"/>
                  <a:pt x="47" y="199"/>
                  <a:pt x="48" y="198"/>
                </a:cubicBezTo>
                <a:cubicBezTo>
                  <a:pt x="47" y="197"/>
                  <a:pt x="47" y="197"/>
                  <a:pt x="47" y="197"/>
                </a:cubicBezTo>
                <a:cubicBezTo>
                  <a:pt x="47" y="199"/>
                  <a:pt x="47" y="199"/>
                  <a:pt x="47" y="199"/>
                </a:cubicBezTo>
                <a:cubicBezTo>
                  <a:pt x="49" y="198"/>
                  <a:pt x="50" y="197"/>
                  <a:pt x="51" y="196"/>
                </a:cubicBezTo>
                <a:cubicBezTo>
                  <a:pt x="56" y="193"/>
                  <a:pt x="60" y="187"/>
                  <a:pt x="60" y="187"/>
                </a:cubicBezTo>
                <a:cubicBezTo>
                  <a:pt x="59" y="186"/>
                  <a:pt x="59" y="186"/>
                  <a:pt x="59" y="186"/>
                </a:cubicBezTo>
                <a:cubicBezTo>
                  <a:pt x="58" y="187"/>
                  <a:pt x="58" y="187"/>
                  <a:pt x="58" y="187"/>
                </a:cubicBezTo>
                <a:cubicBezTo>
                  <a:pt x="65" y="193"/>
                  <a:pt x="65" y="193"/>
                  <a:pt x="65" y="193"/>
                </a:cubicBezTo>
                <a:cubicBezTo>
                  <a:pt x="66" y="192"/>
                  <a:pt x="66" y="192"/>
                  <a:pt x="66" y="192"/>
                </a:cubicBezTo>
                <a:cubicBezTo>
                  <a:pt x="64" y="191"/>
                  <a:pt x="64" y="191"/>
                  <a:pt x="64" y="191"/>
                </a:cubicBezTo>
                <a:cubicBezTo>
                  <a:pt x="63" y="200"/>
                  <a:pt x="63" y="200"/>
                  <a:pt x="63" y="200"/>
                </a:cubicBezTo>
                <a:cubicBezTo>
                  <a:pt x="63" y="201"/>
                  <a:pt x="63" y="201"/>
                  <a:pt x="63" y="201"/>
                </a:cubicBezTo>
                <a:cubicBezTo>
                  <a:pt x="64" y="201"/>
                  <a:pt x="64" y="201"/>
                  <a:pt x="64" y="201"/>
                </a:cubicBezTo>
                <a:cubicBezTo>
                  <a:pt x="68" y="201"/>
                  <a:pt x="68" y="201"/>
                  <a:pt x="68" y="201"/>
                </a:cubicBezTo>
                <a:cubicBezTo>
                  <a:pt x="69" y="201"/>
                  <a:pt x="69" y="201"/>
                  <a:pt x="69" y="201"/>
                </a:cubicBezTo>
                <a:cubicBezTo>
                  <a:pt x="70" y="200"/>
                  <a:pt x="70" y="200"/>
                  <a:pt x="70" y="200"/>
                </a:cubicBezTo>
                <a:cubicBezTo>
                  <a:pt x="70" y="200"/>
                  <a:pt x="70" y="200"/>
                  <a:pt x="70" y="200"/>
                </a:cubicBezTo>
                <a:cubicBezTo>
                  <a:pt x="70" y="200"/>
                  <a:pt x="70" y="199"/>
                  <a:pt x="71" y="198"/>
                </a:cubicBezTo>
                <a:cubicBezTo>
                  <a:pt x="72" y="198"/>
                  <a:pt x="73" y="197"/>
                  <a:pt x="74" y="197"/>
                </a:cubicBezTo>
                <a:cubicBezTo>
                  <a:pt x="75" y="197"/>
                  <a:pt x="75" y="197"/>
                  <a:pt x="75" y="197"/>
                </a:cubicBezTo>
                <a:cubicBezTo>
                  <a:pt x="75" y="196"/>
                  <a:pt x="75" y="196"/>
                  <a:pt x="75" y="196"/>
                </a:cubicBezTo>
                <a:cubicBezTo>
                  <a:pt x="74" y="197"/>
                  <a:pt x="74" y="197"/>
                  <a:pt x="74" y="197"/>
                </a:cubicBezTo>
                <a:cubicBezTo>
                  <a:pt x="77" y="198"/>
                  <a:pt x="78" y="200"/>
                  <a:pt x="78" y="201"/>
                </a:cubicBezTo>
                <a:cubicBezTo>
                  <a:pt x="79" y="202"/>
                  <a:pt x="79" y="203"/>
                  <a:pt x="79" y="203"/>
                </a:cubicBezTo>
                <a:cubicBezTo>
                  <a:pt x="79" y="204"/>
                  <a:pt x="79" y="204"/>
                  <a:pt x="79" y="204"/>
                </a:cubicBezTo>
                <a:cubicBezTo>
                  <a:pt x="79" y="204"/>
                  <a:pt x="79" y="204"/>
                  <a:pt x="79" y="204"/>
                </a:cubicBezTo>
                <a:cubicBezTo>
                  <a:pt x="79" y="204"/>
                  <a:pt x="79" y="204"/>
                  <a:pt x="79" y="204"/>
                </a:cubicBezTo>
                <a:cubicBezTo>
                  <a:pt x="79" y="205"/>
                  <a:pt x="79" y="205"/>
                  <a:pt x="79" y="205"/>
                </a:cubicBezTo>
                <a:cubicBezTo>
                  <a:pt x="80" y="205"/>
                  <a:pt x="80" y="205"/>
                  <a:pt x="80" y="205"/>
                </a:cubicBezTo>
                <a:cubicBezTo>
                  <a:pt x="96" y="209"/>
                  <a:pt x="96" y="209"/>
                  <a:pt x="96" y="209"/>
                </a:cubicBezTo>
                <a:cubicBezTo>
                  <a:pt x="97" y="210"/>
                  <a:pt x="97" y="210"/>
                  <a:pt x="97" y="210"/>
                </a:cubicBezTo>
                <a:cubicBezTo>
                  <a:pt x="98" y="209"/>
                  <a:pt x="98" y="209"/>
                  <a:pt x="98" y="209"/>
                </a:cubicBezTo>
                <a:cubicBezTo>
                  <a:pt x="103" y="202"/>
                  <a:pt x="103" y="202"/>
                  <a:pt x="103" y="202"/>
                </a:cubicBezTo>
                <a:cubicBezTo>
                  <a:pt x="104" y="201"/>
                  <a:pt x="104" y="201"/>
                  <a:pt x="104" y="201"/>
                </a:cubicBezTo>
                <a:cubicBezTo>
                  <a:pt x="103" y="200"/>
                  <a:pt x="103" y="200"/>
                  <a:pt x="103" y="200"/>
                </a:cubicBezTo>
                <a:cubicBezTo>
                  <a:pt x="103" y="200"/>
                  <a:pt x="103" y="200"/>
                  <a:pt x="103" y="200"/>
                </a:cubicBezTo>
                <a:cubicBezTo>
                  <a:pt x="103" y="200"/>
                  <a:pt x="101" y="197"/>
                  <a:pt x="101" y="194"/>
                </a:cubicBezTo>
                <a:cubicBezTo>
                  <a:pt x="101" y="193"/>
                  <a:pt x="101" y="193"/>
                  <a:pt x="102" y="192"/>
                </a:cubicBezTo>
                <a:cubicBezTo>
                  <a:pt x="103" y="191"/>
                  <a:pt x="104" y="191"/>
                  <a:pt x="106" y="190"/>
                </a:cubicBezTo>
                <a:cubicBezTo>
                  <a:pt x="110" y="190"/>
                  <a:pt x="113" y="190"/>
                  <a:pt x="115" y="190"/>
                </a:cubicBezTo>
                <a:cubicBezTo>
                  <a:pt x="118" y="190"/>
                  <a:pt x="119" y="190"/>
                  <a:pt x="120" y="190"/>
                </a:cubicBezTo>
                <a:cubicBezTo>
                  <a:pt x="120" y="190"/>
                  <a:pt x="120" y="190"/>
                  <a:pt x="120" y="190"/>
                </a:cubicBezTo>
                <a:cubicBezTo>
                  <a:pt x="120" y="190"/>
                  <a:pt x="120" y="190"/>
                  <a:pt x="120" y="190"/>
                </a:cubicBezTo>
                <a:cubicBezTo>
                  <a:pt x="121" y="190"/>
                  <a:pt x="121" y="190"/>
                  <a:pt x="121" y="190"/>
                </a:cubicBezTo>
                <a:cubicBezTo>
                  <a:pt x="120" y="190"/>
                  <a:pt x="120" y="190"/>
                  <a:pt x="120" y="190"/>
                </a:cubicBezTo>
                <a:cubicBezTo>
                  <a:pt x="120" y="190"/>
                  <a:pt x="120" y="190"/>
                  <a:pt x="120" y="190"/>
                </a:cubicBezTo>
                <a:cubicBezTo>
                  <a:pt x="121" y="190"/>
                  <a:pt x="121" y="190"/>
                  <a:pt x="121" y="190"/>
                </a:cubicBezTo>
                <a:cubicBezTo>
                  <a:pt x="120" y="190"/>
                  <a:pt x="120" y="190"/>
                  <a:pt x="120" y="190"/>
                </a:cubicBezTo>
                <a:cubicBezTo>
                  <a:pt x="122" y="191"/>
                  <a:pt x="122" y="191"/>
                  <a:pt x="122" y="191"/>
                </a:cubicBezTo>
                <a:cubicBezTo>
                  <a:pt x="122" y="190"/>
                  <a:pt x="122" y="190"/>
                  <a:pt x="122" y="190"/>
                </a:cubicBezTo>
                <a:cubicBezTo>
                  <a:pt x="126" y="183"/>
                  <a:pt x="126" y="183"/>
                  <a:pt x="126" y="183"/>
                </a:cubicBezTo>
                <a:cubicBezTo>
                  <a:pt x="125" y="182"/>
                  <a:pt x="125" y="182"/>
                  <a:pt x="125" y="182"/>
                </a:cubicBezTo>
                <a:cubicBezTo>
                  <a:pt x="124" y="184"/>
                  <a:pt x="124" y="184"/>
                  <a:pt x="124" y="184"/>
                </a:cubicBezTo>
                <a:cubicBezTo>
                  <a:pt x="143" y="192"/>
                  <a:pt x="143" y="192"/>
                  <a:pt x="143" y="192"/>
                </a:cubicBezTo>
                <a:cubicBezTo>
                  <a:pt x="144" y="192"/>
                  <a:pt x="144" y="192"/>
                  <a:pt x="144" y="192"/>
                </a:cubicBezTo>
                <a:cubicBezTo>
                  <a:pt x="145" y="191"/>
                  <a:pt x="145" y="191"/>
                  <a:pt x="145" y="191"/>
                </a:cubicBezTo>
                <a:cubicBezTo>
                  <a:pt x="157" y="179"/>
                  <a:pt x="157" y="179"/>
                  <a:pt x="157" y="179"/>
                </a:cubicBezTo>
                <a:cubicBezTo>
                  <a:pt x="156" y="178"/>
                  <a:pt x="156" y="178"/>
                  <a:pt x="156" y="178"/>
                </a:cubicBezTo>
                <a:cubicBezTo>
                  <a:pt x="155" y="179"/>
                  <a:pt x="155" y="179"/>
                  <a:pt x="155" y="179"/>
                </a:cubicBezTo>
                <a:cubicBezTo>
                  <a:pt x="161" y="182"/>
                  <a:pt x="161" y="182"/>
                  <a:pt x="161" y="182"/>
                </a:cubicBezTo>
                <a:cubicBezTo>
                  <a:pt x="162" y="183"/>
                  <a:pt x="162" y="183"/>
                  <a:pt x="162" y="183"/>
                </a:cubicBezTo>
                <a:cubicBezTo>
                  <a:pt x="163" y="182"/>
                  <a:pt x="163" y="182"/>
                  <a:pt x="163" y="182"/>
                </a:cubicBezTo>
                <a:cubicBezTo>
                  <a:pt x="163" y="182"/>
                  <a:pt x="163" y="182"/>
                  <a:pt x="163" y="182"/>
                </a:cubicBezTo>
                <a:cubicBezTo>
                  <a:pt x="163" y="181"/>
                  <a:pt x="165" y="180"/>
                  <a:pt x="167" y="178"/>
                </a:cubicBezTo>
                <a:cubicBezTo>
                  <a:pt x="167" y="178"/>
                  <a:pt x="168" y="177"/>
                  <a:pt x="169" y="177"/>
                </a:cubicBezTo>
                <a:cubicBezTo>
                  <a:pt x="170" y="177"/>
                  <a:pt x="171" y="176"/>
                  <a:pt x="171" y="176"/>
                </a:cubicBezTo>
                <a:cubicBezTo>
                  <a:pt x="171" y="176"/>
                  <a:pt x="171" y="176"/>
                  <a:pt x="171" y="176"/>
                </a:cubicBezTo>
                <a:cubicBezTo>
                  <a:pt x="171" y="177"/>
                  <a:pt x="171" y="177"/>
                  <a:pt x="171" y="177"/>
                </a:cubicBezTo>
                <a:cubicBezTo>
                  <a:pt x="171" y="177"/>
                  <a:pt x="171" y="177"/>
                  <a:pt x="171" y="177"/>
                </a:cubicBezTo>
                <a:cubicBezTo>
                  <a:pt x="171" y="177"/>
                  <a:pt x="171" y="177"/>
                  <a:pt x="171" y="178"/>
                </a:cubicBezTo>
                <a:cubicBezTo>
                  <a:pt x="170" y="179"/>
                  <a:pt x="168" y="180"/>
                  <a:pt x="167" y="181"/>
                </a:cubicBezTo>
                <a:cubicBezTo>
                  <a:pt x="166" y="181"/>
                  <a:pt x="166" y="182"/>
                  <a:pt x="165" y="182"/>
                </a:cubicBezTo>
                <a:cubicBezTo>
                  <a:pt x="165" y="182"/>
                  <a:pt x="165" y="182"/>
                  <a:pt x="165" y="182"/>
                </a:cubicBezTo>
                <a:cubicBezTo>
                  <a:pt x="164" y="183"/>
                  <a:pt x="164" y="183"/>
                  <a:pt x="164" y="183"/>
                </a:cubicBezTo>
                <a:cubicBezTo>
                  <a:pt x="164" y="184"/>
                  <a:pt x="164" y="184"/>
                  <a:pt x="164" y="184"/>
                </a:cubicBezTo>
                <a:cubicBezTo>
                  <a:pt x="168" y="196"/>
                  <a:pt x="168" y="196"/>
                  <a:pt x="168" y="196"/>
                </a:cubicBezTo>
                <a:cubicBezTo>
                  <a:pt x="169" y="199"/>
                  <a:pt x="169" y="199"/>
                  <a:pt x="169" y="199"/>
                </a:cubicBezTo>
                <a:cubicBezTo>
                  <a:pt x="171" y="197"/>
                  <a:pt x="171" y="197"/>
                  <a:pt x="171" y="197"/>
                </a:cubicBezTo>
                <a:cubicBezTo>
                  <a:pt x="171" y="197"/>
                  <a:pt x="171" y="197"/>
                  <a:pt x="171" y="197"/>
                </a:cubicBezTo>
                <a:cubicBezTo>
                  <a:pt x="171" y="197"/>
                  <a:pt x="171" y="197"/>
                  <a:pt x="171" y="197"/>
                </a:cubicBezTo>
                <a:cubicBezTo>
                  <a:pt x="171" y="197"/>
                  <a:pt x="171" y="197"/>
                  <a:pt x="171" y="197"/>
                </a:cubicBezTo>
                <a:cubicBezTo>
                  <a:pt x="171" y="197"/>
                  <a:pt x="171" y="197"/>
                  <a:pt x="171" y="197"/>
                </a:cubicBezTo>
                <a:cubicBezTo>
                  <a:pt x="171" y="197"/>
                  <a:pt x="171" y="197"/>
                  <a:pt x="171" y="197"/>
                </a:cubicBezTo>
                <a:cubicBezTo>
                  <a:pt x="171" y="197"/>
                  <a:pt x="172" y="195"/>
                  <a:pt x="173" y="196"/>
                </a:cubicBezTo>
                <a:cubicBezTo>
                  <a:pt x="174" y="196"/>
                  <a:pt x="174" y="196"/>
                  <a:pt x="174" y="196"/>
                </a:cubicBezTo>
                <a:cubicBezTo>
                  <a:pt x="175" y="196"/>
                  <a:pt x="175" y="196"/>
                  <a:pt x="175" y="197"/>
                </a:cubicBezTo>
                <a:cubicBezTo>
                  <a:pt x="175" y="197"/>
                  <a:pt x="175" y="198"/>
                  <a:pt x="175" y="198"/>
                </a:cubicBezTo>
                <a:cubicBezTo>
                  <a:pt x="175" y="199"/>
                  <a:pt x="175" y="200"/>
                  <a:pt x="175" y="200"/>
                </a:cubicBezTo>
                <a:cubicBezTo>
                  <a:pt x="175" y="201"/>
                  <a:pt x="175" y="201"/>
                  <a:pt x="175" y="201"/>
                </a:cubicBezTo>
                <a:cubicBezTo>
                  <a:pt x="175" y="201"/>
                  <a:pt x="175" y="201"/>
                  <a:pt x="175" y="201"/>
                </a:cubicBezTo>
                <a:cubicBezTo>
                  <a:pt x="175" y="202"/>
                  <a:pt x="175" y="202"/>
                  <a:pt x="175" y="202"/>
                </a:cubicBezTo>
                <a:cubicBezTo>
                  <a:pt x="176" y="203"/>
                  <a:pt x="176" y="203"/>
                  <a:pt x="176" y="203"/>
                </a:cubicBezTo>
                <a:cubicBezTo>
                  <a:pt x="180" y="204"/>
                  <a:pt x="180" y="204"/>
                  <a:pt x="180" y="204"/>
                </a:cubicBezTo>
                <a:cubicBezTo>
                  <a:pt x="180" y="203"/>
                  <a:pt x="180" y="203"/>
                  <a:pt x="180" y="203"/>
                </a:cubicBezTo>
                <a:cubicBezTo>
                  <a:pt x="179" y="203"/>
                  <a:pt x="179" y="203"/>
                  <a:pt x="179" y="203"/>
                </a:cubicBezTo>
                <a:cubicBezTo>
                  <a:pt x="183" y="214"/>
                  <a:pt x="183" y="214"/>
                  <a:pt x="183" y="214"/>
                </a:cubicBezTo>
                <a:cubicBezTo>
                  <a:pt x="183" y="215"/>
                  <a:pt x="183" y="215"/>
                  <a:pt x="183" y="215"/>
                </a:cubicBezTo>
                <a:cubicBezTo>
                  <a:pt x="184" y="215"/>
                  <a:pt x="184" y="215"/>
                  <a:pt x="184" y="215"/>
                </a:cubicBezTo>
                <a:cubicBezTo>
                  <a:pt x="207" y="216"/>
                  <a:pt x="207" y="216"/>
                  <a:pt x="207" y="216"/>
                </a:cubicBezTo>
                <a:cubicBezTo>
                  <a:pt x="207" y="215"/>
                  <a:pt x="207" y="215"/>
                  <a:pt x="207" y="215"/>
                </a:cubicBezTo>
                <a:cubicBezTo>
                  <a:pt x="206" y="216"/>
                  <a:pt x="206" y="216"/>
                  <a:pt x="206" y="216"/>
                </a:cubicBezTo>
                <a:cubicBezTo>
                  <a:pt x="209" y="220"/>
                  <a:pt x="209" y="220"/>
                  <a:pt x="209" y="220"/>
                </a:cubicBezTo>
                <a:cubicBezTo>
                  <a:pt x="209" y="220"/>
                  <a:pt x="209" y="220"/>
                  <a:pt x="209" y="220"/>
                </a:cubicBezTo>
                <a:cubicBezTo>
                  <a:pt x="210" y="220"/>
                  <a:pt x="210" y="220"/>
                  <a:pt x="210" y="220"/>
                </a:cubicBezTo>
                <a:cubicBezTo>
                  <a:pt x="232" y="220"/>
                  <a:pt x="232" y="220"/>
                  <a:pt x="232" y="220"/>
                </a:cubicBezTo>
                <a:cubicBezTo>
                  <a:pt x="232" y="219"/>
                  <a:pt x="232" y="219"/>
                  <a:pt x="232" y="219"/>
                </a:cubicBezTo>
                <a:cubicBezTo>
                  <a:pt x="231" y="220"/>
                  <a:pt x="231" y="220"/>
                  <a:pt x="231" y="220"/>
                </a:cubicBezTo>
                <a:cubicBezTo>
                  <a:pt x="235" y="224"/>
                  <a:pt x="235" y="224"/>
                  <a:pt x="235" y="224"/>
                </a:cubicBezTo>
                <a:cubicBezTo>
                  <a:pt x="235" y="225"/>
                  <a:pt x="235" y="225"/>
                  <a:pt x="235" y="225"/>
                </a:cubicBezTo>
                <a:cubicBezTo>
                  <a:pt x="236" y="224"/>
                  <a:pt x="236" y="224"/>
                  <a:pt x="236" y="224"/>
                </a:cubicBezTo>
                <a:cubicBezTo>
                  <a:pt x="244" y="222"/>
                  <a:pt x="244" y="222"/>
                  <a:pt x="244" y="222"/>
                </a:cubicBezTo>
                <a:cubicBezTo>
                  <a:pt x="244" y="220"/>
                  <a:pt x="244" y="220"/>
                  <a:pt x="244" y="220"/>
                </a:cubicBezTo>
                <a:cubicBezTo>
                  <a:pt x="244" y="222"/>
                  <a:pt x="244" y="222"/>
                  <a:pt x="244" y="222"/>
                </a:cubicBezTo>
                <a:cubicBezTo>
                  <a:pt x="269" y="227"/>
                  <a:pt x="269" y="227"/>
                  <a:pt x="269" y="227"/>
                </a:cubicBezTo>
                <a:cubicBezTo>
                  <a:pt x="270" y="227"/>
                  <a:pt x="270" y="227"/>
                  <a:pt x="270" y="227"/>
                </a:cubicBezTo>
                <a:cubicBezTo>
                  <a:pt x="270" y="227"/>
                  <a:pt x="270" y="227"/>
                  <a:pt x="270" y="227"/>
                </a:cubicBezTo>
                <a:cubicBezTo>
                  <a:pt x="277" y="226"/>
                  <a:pt x="277" y="226"/>
                  <a:pt x="277" y="226"/>
                </a:cubicBezTo>
                <a:cubicBezTo>
                  <a:pt x="276" y="224"/>
                  <a:pt x="276" y="224"/>
                  <a:pt x="276" y="224"/>
                </a:cubicBezTo>
                <a:cubicBezTo>
                  <a:pt x="276" y="226"/>
                  <a:pt x="276" y="226"/>
                  <a:pt x="276" y="226"/>
                </a:cubicBezTo>
                <a:cubicBezTo>
                  <a:pt x="289" y="230"/>
                  <a:pt x="289" y="230"/>
                  <a:pt x="289" y="230"/>
                </a:cubicBezTo>
                <a:cubicBezTo>
                  <a:pt x="290" y="228"/>
                  <a:pt x="290" y="228"/>
                  <a:pt x="290" y="228"/>
                </a:cubicBezTo>
                <a:cubicBezTo>
                  <a:pt x="289" y="229"/>
                  <a:pt x="289" y="229"/>
                  <a:pt x="289" y="229"/>
                </a:cubicBezTo>
                <a:cubicBezTo>
                  <a:pt x="291" y="233"/>
                  <a:pt x="291" y="233"/>
                  <a:pt x="291" y="233"/>
                </a:cubicBezTo>
                <a:cubicBezTo>
                  <a:pt x="292" y="234"/>
                  <a:pt x="292" y="234"/>
                  <a:pt x="292" y="234"/>
                </a:cubicBezTo>
                <a:cubicBezTo>
                  <a:pt x="293" y="234"/>
                  <a:pt x="293" y="234"/>
                  <a:pt x="293" y="234"/>
                </a:cubicBezTo>
                <a:cubicBezTo>
                  <a:pt x="308" y="231"/>
                  <a:pt x="308" y="231"/>
                  <a:pt x="308" y="231"/>
                </a:cubicBezTo>
                <a:cubicBezTo>
                  <a:pt x="307" y="230"/>
                  <a:pt x="307" y="230"/>
                  <a:pt x="307" y="230"/>
                </a:cubicBezTo>
                <a:cubicBezTo>
                  <a:pt x="307" y="231"/>
                  <a:pt x="307" y="231"/>
                  <a:pt x="307" y="231"/>
                </a:cubicBezTo>
                <a:cubicBezTo>
                  <a:pt x="316" y="235"/>
                  <a:pt x="316" y="235"/>
                  <a:pt x="316" y="235"/>
                </a:cubicBezTo>
                <a:cubicBezTo>
                  <a:pt x="317" y="236"/>
                  <a:pt x="317" y="236"/>
                  <a:pt x="317" y="236"/>
                </a:cubicBezTo>
                <a:cubicBezTo>
                  <a:pt x="318" y="235"/>
                  <a:pt x="318" y="235"/>
                  <a:pt x="318" y="235"/>
                </a:cubicBezTo>
                <a:cubicBezTo>
                  <a:pt x="326" y="225"/>
                  <a:pt x="326" y="225"/>
                  <a:pt x="326" y="225"/>
                </a:cubicBezTo>
                <a:cubicBezTo>
                  <a:pt x="325" y="224"/>
                  <a:pt x="325" y="224"/>
                  <a:pt x="325" y="224"/>
                </a:cubicBezTo>
                <a:cubicBezTo>
                  <a:pt x="325" y="226"/>
                  <a:pt x="325" y="226"/>
                  <a:pt x="325" y="226"/>
                </a:cubicBezTo>
                <a:cubicBezTo>
                  <a:pt x="325" y="226"/>
                  <a:pt x="329" y="226"/>
                  <a:pt x="332" y="224"/>
                </a:cubicBezTo>
                <a:cubicBezTo>
                  <a:pt x="334" y="224"/>
                  <a:pt x="334" y="222"/>
                  <a:pt x="334" y="221"/>
                </a:cubicBezTo>
                <a:cubicBezTo>
                  <a:pt x="335" y="220"/>
                  <a:pt x="335" y="218"/>
                  <a:pt x="336" y="216"/>
                </a:cubicBezTo>
                <a:cubicBezTo>
                  <a:pt x="336" y="216"/>
                  <a:pt x="336" y="215"/>
                  <a:pt x="336" y="215"/>
                </a:cubicBezTo>
                <a:cubicBezTo>
                  <a:pt x="337" y="215"/>
                  <a:pt x="337" y="215"/>
                  <a:pt x="337" y="215"/>
                </a:cubicBezTo>
                <a:cubicBezTo>
                  <a:pt x="337" y="215"/>
                  <a:pt x="337" y="215"/>
                  <a:pt x="337" y="215"/>
                </a:cubicBezTo>
                <a:cubicBezTo>
                  <a:pt x="337" y="215"/>
                  <a:pt x="337" y="215"/>
                  <a:pt x="337" y="215"/>
                </a:cubicBezTo>
                <a:cubicBezTo>
                  <a:pt x="343" y="213"/>
                  <a:pt x="350" y="211"/>
                  <a:pt x="350" y="211"/>
                </a:cubicBezTo>
                <a:cubicBezTo>
                  <a:pt x="349" y="209"/>
                  <a:pt x="349" y="209"/>
                  <a:pt x="349" y="209"/>
                </a:cubicBezTo>
                <a:cubicBezTo>
                  <a:pt x="349" y="211"/>
                  <a:pt x="349" y="211"/>
                  <a:pt x="349" y="211"/>
                </a:cubicBezTo>
                <a:cubicBezTo>
                  <a:pt x="357" y="212"/>
                  <a:pt x="357" y="212"/>
                  <a:pt x="357" y="212"/>
                </a:cubicBezTo>
                <a:cubicBezTo>
                  <a:pt x="358" y="212"/>
                  <a:pt x="358" y="212"/>
                  <a:pt x="358" y="212"/>
                </a:cubicBezTo>
                <a:cubicBezTo>
                  <a:pt x="358" y="212"/>
                  <a:pt x="358" y="212"/>
                  <a:pt x="358" y="212"/>
                </a:cubicBezTo>
                <a:cubicBezTo>
                  <a:pt x="358" y="212"/>
                  <a:pt x="358" y="212"/>
                  <a:pt x="358" y="212"/>
                </a:cubicBezTo>
                <a:cubicBezTo>
                  <a:pt x="359" y="212"/>
                  <a:pt x="360" y="211"/>
                  <a:pt x="361" y="210"/>
                </a:cubicBezTo>
                <a:cubicBezTo>
                  <a:pt x="363" y="210"/>
                  <a:pt x="365" y="209"/>
                  <a:pt x="366" y="209"/>
                </a:cubicBezTo>
                <a:cubicBezTo>
                  <a:pt x="367" y="209"/>
                  <a:pt x="367" y="209"/>
                  <a:pt x="368" y="209"/>
                </a:cubicBezTo>
                <a:cubicBezTo>
                  <a:pt x="368" y="209"/>
                  <a:pt x="368" y="209"/>
                  <a:pt x="368" y="209"/>
                </a:cubicBezTo>
                <a:cubicBezTo>
                  <a:pt x="368" y="209"/>
                  <a:pt x="368" y="209"/>
                  <a:pt x="368" y="209"/>
                </a:cubicBezTo>
                <a:cubicBezTo>
                  <a:pt x="370" y="209"/>
                  <a:pt x="371" y="210"/>
                  <a:pt x="372" y="211"/>
                </a:cubicBezTo>
                <a:cubicBezTo>
                  <a:pt x="373" y="211"/>
                  <a:pt x="373" y="211"/>
                  <a:pt x="373" y="211"/>
                </a:cubicBezTo>
                <a:cubicBezTo>
                  <a:pt x="374" y="212"/>
                  <a:pt x="374" y="212"/>
                  <a:pt x="374" y="212"/>
                </a:cubicBezTo>
                <a:cubicBezTo>
                  <a:pt x="374" y="212"/>
                  <a:pt x="374" y="212"/>
                  <a:pt x="374" y="212"/>
                </a:cubicBezTo>
                <a:cubicBezTo>
                  <a:pt x="374" y="212"/>
                  <a:pt x="374" y="212"/>
                  <a:pt x="374" y="212"/>
                </a:cubicBezTo>
                <a:cubicBezTo>
                  <a:pt x="375" y="213"/>
                  <a:pt x="375" y="213"/>
                  <a:pt x="375" y="213"/>
                </a:cubicBezTo>
                <a:cubicBezTo>
                  <a:pt x="376" y="212"/>
                  <a:pt x="376" y="212"/>
                  <a:pt x="376" y="212"/>
                </a:cubicBezTo>
                <a:cubicBezTo>
                  <a:pt x="381" y="205"/>
                  <a:pt x="381" y="205"/>
                  <a:pt x="381" y="205"/>
                </a:cubicBezTo>
                <a:cubicBezTo>
                  <a:pt x="382" y="204"/>
                  <a:pt x="382" y="204"/>
                  <a:pt x="382" y="204"/>
                </a:cubicBezTo>
                <a:cubicBezTo>
                  <a:pt x="382" y="204"/>
                  <a:pt x="382" y="204"/>
                  <a:pt x="382" y="204"/>
                </a:cubicBezTo>
                <a:cubicBezTo>
                  <a:pt x="381" y="204"/>
                  <a:pt x="381" y="204"/>
                  <a:pt x="381" y="204"/>
                </a:cubicBezTo>
                <a:cubicBezTo>
                  <a:pt x="382" y="204"/>
                  <a:pt x="382" y="204"/>
                  <a:pt x="382" y="204"/>
                </a:cubicBezTo>
                <a:cubicBezTo>
                  <a:pt x="382" y="204"/>
                  <a:pt x="382" y="204"/>
                  <a:pt x="382" y="204"/>
                </a:cubicBezTo>
                <a:cubicBezTo>
                  <a:pt x="381" y="204"/>
                  <a:pt x="381" y="204"/>
                  <a:pt x="381" y="204"/>
                </a:cubicBezTo>
                <a:cubicBezTo>
                  <a:pt x="382" y="204"/>
                  <a:pt x="382" y="204"/>
                  <a:pt x="382" y="204"/>
                </a:cubicBezTo>
                <a:cubicBezTo>
                  <a:pt x="382" y="204"/>
                  <a:pt x="382" y="204"/>
                  <a:pt x="382" y="204"/>
                </a:cubicBezTo>
                <a:cubicBezTo>
                  <a:pt x="383" y="204"/>
                  <a:pt x="385" y="203"/>
                  <a:pt x="391" y="203"/>
                </a:cubicBezTo>
                <a:cubicBezTo>
                  <a:pt x="391" y="203"/>
                  <a:pt x="391" y="203"/>
                  <a:pt x="391" y="203"/>
                </a:cubicBezTo>
                <a:cubicBezTo>
                  <a:pt x="391" y="203"/>
                  <a:pt x="391" y="203"/>
                  <a:pt x="391" y="203"/>
                </a:cubicBezTo>
                <a:cubicBezTo>
                  <a:pt x="392" y="202"/>
                  <a:pt x="393" y="202"/>
                  <a:pt x="394" y="202"/>
                </a:cubicBezTo>
                <a:cubicBezTo>
                  <a:pt x="397" y="202"/>
                  <a:pt x="398" y="203"/>
                  <a:pt x="399" y="204"/>
                </a:cubicBezTo>
                <a:cubicBezTo>
                  <a:pt x="400" y="204"/>
                  <a:pt x="400" y="204"/>
                  <a:pt x="400" y="204"/>
                </a:cubicBezTo>
                <a:cubicBezTo>
                  <a:pt x="401" y="205"/>
                  <a:pt x="401" y="205"/>
                  <a:pt x="401" y="205"/>
                </a:cubicBezTo>
                <a:cubicBezTo>
                  <a:pt x="401" y="205"/>
                  <a:pt x="401" y="205"/>
                  <a:pt x="401" y="205"/>
                </a:cubicBezTo>
                <a:cubicBezTo>
                  <a:pt x="401" y="204"/>
                  <a:pt x="401" y="204"/>
                  <a:pt x="401" y="204"/>
                </a:cubicBezTo>
                <a:cubicBezTo>
                  <a:pt x="401" y="205"/>
                  <a:pt x="401" y="205"/>
                  <a:pt x="401" y="205"/>
                </a:cubicBezTo>
                <a:cubicBezTo>
                  <a:pt x="401" y="205"/>
                  <a:pt x="401" y="205"/>
                  <a:pt x="401" y="205"/>
                </a:cubicBezTo>
                <a:cubicBezTo>
                  <a:pt x="401" y="204"/>
                  <a:pt x="401" y="204"/>
                  <a:pt x="401" y="204"/>
                </a:cubicBezTo>
                <a:cubicBezTo>
                  <a:pt x="401" y="205"/>
                  <a:pt x="401" y="205"/>
                  <a:pt x="401" y="205"/>
                </a:cubicBezTo>
                <a:cubicBezTo>
                  <a:pt x="401" y="206"/>
                  <a:pt x="401" y="206"/>
                  <a:pt x="401" y="206"/>
                </a:cubicBezTo>
                <a:cubicBezTo>
                  <a:pt x="403" y="205"/>
                  <a:pt x="403" y="205"/>
                  <a:pt x="403" y="205"/>
                </a:cubicBezTo>
                <a:cubicBezTo>
                  <a:pt x="407" y="202"/>
                  <a:pt x="407" y="202"/>
                  <a:pt x="407" y="202"/>
                </a:cubicBezTo>
                <a:cubicBezTo>
                  <a:pt x="408" y="201"/>
                  <a:pt x="408" y="201"/>
                  <a:pt x="408" y="201"/>
                </a:cubicBezTo>
                <a:cubicBezTo>
                  <a:pt x="407" y="200"/>
                  <a:pt x="407" y="200"/>
                  <a:pt x="407" y="200"/>
                </a:cubicBezTo>
                <a:cubicBezTo>
                  <a:pt x="407" y="200"/>
                  <a:pt x="407" y="200"/>
                  <a:pt x="407" y="200"/>
                </a:cubicBezTo>
                <a:cubicBezTo>
                  <a:pt x="407" y="200"/>
                  <a:pt x="406" y="199"/>
                  <a:pt x="405" y="198"/>
                </a:cubicBezTo>
                <a:cubicBezTo>
                  <a:pt x="405" y="197"/>
                  <a:pt x="404" y="196"/>
                  <a:pt x="404" y="195"/>
                </a:cubicBezTo>
                <a:cubicBezTo>
                  <a:pt x="404" y="194"/>
                  <a:pt x="404" y="193"/>
                  <a:pt x="405" y="192"/>
                </a:cubicBezTo>
                <a:cubicBezTo>
                  <a:pt x="405" y="191"/>
                  <a:pt x="406" y="190"/>
                  <a:pt x="407" y="189"/>
                </a:cubicBezTo>
                <a:cubicBezTo>
                  <a:pt x="407" y="189"/>
                  <a:pt x="408" y="189"/>
                  <a:pt x="408" y="189"/>
                </a:cubicBezTo>
                <a:cubicBezTo>
                  <a:pt x="408" y="189"/>
                  <a:pt x="408" y="189"/>
                  <a:pt x="408" y="189"/>
                </a:cubicBezTo>
                <a:cubicBezTo>
                  <a:pt x="408" y="189"/>
                  <a:pt x="408" y="189"/>
                  <a:pt x="408" y="189"/>
                </a:cubicBezTo>
                <a:cubicBezTo>
                  <a:pt x="408" y="188"/>
                  <a:pt x="408" y="188"/>
                  <a:pt x="408" y="188"/>
                </a:cubicBezTo>
                <a:cubicBezTo>
                  <a:pt x="408" y="189"/>
                  <a:pt x="408" y="189"/>
                  <a:pt x="408" y="189"/>
                </a:cubicBezTo>
                <a:cubicBezTo>
                  <a:pt x="408" y="189"/>
                  <a:pt x="408" y="189"/>
                  <a:pt x="408" y="189"/>
                </a:cubicBezTo>
                <a:cubicBezTo>
                  <a:pt x="408" y="188"/>
                  <a:pt x="408" y="188"/>
                  <a:pt x="408" y="188"/>
                </a:cubicBezTo>
                <a:cubicBezTo>
                  <a:pt x="408" y="189"/>
                  <a:pt x="408" y="189"/>
                  <a:pt x="408" y="189"/>
                </a:cubicBezTo>
                <a:cubicBezTo>
                  <a:pt x="409" y="189"/>
                  <a:pt x="409" y="189"/>
                  <a:pt x="409" y="189"/>
                </a:cubicBezTo>
                <a:cubicBezTo>
                  <a:pt x="410" y="189"/>
                  <a:pt x="410" y="189"/>
                  <a:pt x="410" y="189"/>
                </a:cubicBezTo>
                <a:cubicBezTo>
                  <a:pt x="422" y="176"/>
                  <a:pt x="422" y="176"/>
                  <a:pt x="422" y="176"/>
                </a:cubicBezTo>
                <a:cubicBezTo>
                  <a:pt x="421" y="175"/>
                  <a:pt x="421" y="175"/>
                  <a:pt x="421" y="175"/>
                </a:cubicBezTo>
                <a:cubicBezTo>
                  <a:pt x="421" y="177"/>
                  <a:pt x="421" y="177"/>
                  <a:pt x="421" y="177"/>
                </a:cubicBezTo>
                <a:cubicBezTo>
                  <a:pt x="434" y="176"/>
                  <a:pt x="434" y="176"/>
                  <a:pt x="434" y="176"/>
                </a:cubicBezTo>
                <a:cubicBezTo>
                  <a:pt x="436" y="175"/>
                  <a:pt x="436" y="175"/>
                  <a:pt x="436" y="175"/>
                </a:cubicBezTo>
                <a:cubicBezTo>
                  <a:pt x="436" y="174"/>
                  <a:pt x="436" y="174"/>
                  <a:pt x="436" y="174"/>
                </a:cubicBezTo>
                <a:cubicBezTo>
                  <a:pt x="437" y="162"/>
                  <a:pt x="437" y="162"/>
                  <a:pt x="437" y="162"/>
                </a:cubicBezTo>
                <a:cubicBezTo>
                  <a:pt x="437" y="161"/>
                  <a:pt x="437" y="161"/>
                  <a:pt x="437" y="161"/>
                </a:cubicBezTo>
                <a:cubicBezTo>
                  <a:pt x="436" y="160"/>
                  <a:pt x="436" y="160"/>
                  <a:pt x="436" y="160"/>
                </a:cubicBezTo>
                <a:cubicBezTo>
                  <a:pt x="436" y="160"/>
                  <a:pt x="436" y="160"/>
                  <a:pt x="436" y="160"/>
                </a:cubicBezTo>
                <a:cubicBezTo>
                  <a:pt x="435" y="160"/>
                  <a:pt x="433" y="160"/>
                  <a:pt x="432" y="159"/>
                </a:cubicBezTo>
                <a:cubicBezTo>
                  <a:pt x="432" y="159"/>
                  <a:pt x="431" y="159"/>
                  <a:pt x="431" y="158"/>
                </a:cubicBezTo>
                <a:cubicBezTo>
                  <a:pt x="430" y="158"/>
                  <a:pt x="430" y="158"/>
                  <a:pt x="430" y="158"/>
                </a:cubicBezTo>
                <a:cubicBezTo>
                  <a:pt x="430" y="158"/>
                  <a:pt x="430" y="158"/>
                  <a:pt x="430" y="158"/>
                </a:cubicBezTo>
                <a:cubicBezTo>
                  <a:pt x="430" y="157"/>
                  <a:pt x="430" y="157"/>
                  <a:pt x="430" y="157"/>
                </a:cubicBezTo>
                <a:cubicBezTo>
                  <a:pt x="430" y="157"/>
                  <a:pt x="430" y="156"/>
                  <a:pt x="430" y="156"/>
                </a:cubicBezTo>
                <a:cubicBezTo>
                  <a:pt x="430" y="155"/>
                  <a:pt x="431" y="154"/>
                  <a:pt x="431" y="153"/>
                </a:cubicBezTo>
                <a:cubicBezTo>
                  <a:pt x="432" y="152"/>
                  <a:pt x="432" y="152"/>
                  <a:pt x="432" y="152"/>
                </a:cubicBezTo>
                <a:cubicBezTo>
                  <a:pt x="433" y="151"/>
                  <a:pt x="433" y="151"/>
                  <a:pt x="433" y="150"/>
                </a:cubicBezTo>
                <a:cubicBezTo>
                  <a:pt x="433" y="148"/>
                  <a:pt x="432" y="147"/>
                  <a:pt x="432" y="147"/>
                </a:cubicBezTo>
                <a:cubicBezTo>
                  <a:pt x="431" y="146"/>
                  <a:pt x="430" y="146"/>
                  <a:pt x="429" y="145"/>
                </a:cubicBezTo>
                <a:cubicBezTo>
                  <a:pt x="428" y="144"/>
                  <a:pt x="428" y="144"/>
                  <a:pt x="428" y="143"/>
                </a:cubicBezTo>
                <a:cubicBezTo>
                  <a:pt x="426" y="143"/>
                  <a:pt x="426" y="143"/>
                  <a:pt x="426" y="143"/>
                </a:cubicBezTo>
                <a:cubicBezTo>
                  <a:pt x="428" y="143"/>
                  <a:pt x="428" y="143"/>
                  <a:pt x="428" y="143"/>
                </a:cubicBezTo>
                <a:cubicBezTo>
                  <a:pt x="428" y="143"/>
                  <a:pt x="428" y="143"/>
                  <a:pt x="428" y="143"/>
                </a:cubicBezTo>
                <a:cubicBezTo>
                  <a:pt x="429" y="142"/>
                  <a:pt x="431" y="141"/>
                  <a:pt x="432" y="140"/>
                </a:cubicBezTo>
                <a:cubicBezTo>
                  <a:pt x="435" y="139"/>
                  <a:pt x="438" y="137"/>
                  <a:pt x="441" y="135"/>
                </a:cubicBezTo>
                <a:cubicBezTo>
                  <a:pt x="442" y="135"/>
                  <a:pt x="443" y="133"/>
                  <a:pt x="444" y="132"/>
                </a:cubicBezTo>
                <a:cubicBezTo>
                  <a:pt x="445" y="131"/>
                  <a:pt x="445" y="130"/>
                  <a:pt x="445" y="128"/>
                </a:cubicBezTo>
                <a:cubicBezTo>
                  <a:pt x="445" y="127"/>
                  <a:pt x="445" y="127"/>
                  <a:pt x="445" y="126"/>
                </a:cubicBezTo>
                <a:cubicBezTo>
                  <a:pt x="444" y="127"/>
                  <a:pt x="444" y="127"/>
                  <a:pt x="444" y="127"/>
                </a:cubicBezTo>
                <a:cubicBezTo>
                  <a:pt x="445" y="126"/>
                  <a:pt x="445" y="126"/>
                  <a:pt x="445" y="126"/>
                </a:cubicBezTo>
                <a:cubicBezTo>
                  <a:pt x="444" y="121"/>
                  <a:pt x="442" y="119"/>
                  <a:pt x="441" y="117"/>
                </a:cubicBezTo>
                <a:cubicBezTo>
                  <a:pt x="440" y="116"/>
                  <a:pt x="439" y="116"/>
                  <a:pt x="438" y="116"/>
                </a:cubicBezTo>
                <a:cubicBezTo>
                  <a:pt x="438" y="116"/>
                  <a:pt x="438" y="116"/>
                  <a:pt x="438" y="116"/>
                </a:cubicBezTo>
                <a:cubicBezTo>
                  <a:pt x="438" y="116"/>
                  <a:pt x="438" y="116"/>
                  <a:pt x="438" y="116"/>
                </a:cubicBezTo>
                <a:cubicBezTo>
                  <a:pt x="431" y="117"/>
                  <a:pt x="431" y="117"/>
                  <a:pt x="431" y="117"/>
                </a:cubicBezTo>
                <a:cubicBezTo>
                  <a:pt x="431" y="117"/>
                  <a:pt x="431" y="117"/>
                  <a:pt x="431" y="117"/>
                </a:cubicBezTo>
                <a:cubicBezTo>
                  <a:pt x="431" y="117"/>
                  <a:pt x="431" y="117"/>
                  <a:pt x="431" y="117"/>
                </a:cubicBezTo>
                <a:cubicBezTo>
                  <a:pt x="431" y="117"/>
                  <a:pt x="431" y="117"/>
                  <a:pt x="431" y="117"/>
                </a:cubicBezTo>
                <a:cubicBezTo>
                  <a:pt x="431" y="117"/>
                  <a:pt x="430" y="117"/>
                  <a:pt x="429" y="117"/>
                </a:cubicBezTo>
                <a:cubicBezTo>
                  <a:pt x="429" y="117"/>
                  <a:pt x="428" y="117"/>
                  <a:pt x="428" y="117"/>
                </a:cubicBezTo>
                <a:cubicBezTo>
                  <a:pt x="428" y="117"/>
                  <a:pt x="428" y="117"/>
                  <a:pt x="428" y="117"/>
                </a:cubicBezTo>
                <a:cubicBezTo>
                  <a:pt x="428" y="117"/>
                  <a:pt x="428" y="117"/>
                  <a:pt x="428" y="117"/>
                </a:cubicBezTo>
                <a:cubicBezTo>
                  <a:pt x="428" y="117"/>
                  <a:pt x="428" y="116"/>
                  <a:pt x="429" y="115"/>
                </a:cubicBezTo>
                <a:cubicBezTo>
                  <a:pt x="429" y="115"/>
                  <a:pt x="429" y="115"/>
                  <a:pt x="429" y="115"/>
                </a:cubicBezTo>
                <a:cubicBezTo>
                  <a:pt x="429" y="115"/>
                  <a:pt x="429" y="115"/>
                  <a:pt x="429" y="115"/>
                </a:cubicBezTo>
                <a:cubicBezTo>
                  <a:pt x="429" y="113"/>
                  <a:pt x="431" y="111"/>
                  <a:pt x="433" y="110"/>
                </a:cubicBezTo>
                <a:cubicBezTo>
                  <a:pt x="435" y="109"/>
                  <a:pt x="437" y="108"/>
                  <a:pt x="439" y="108"/>
                </a:cubicBezTo>
                <a:cubicBezTo>
                  <a:pt x="438" y="106"/>
                  <a:pt x="438" y="106"/>
                  <a:pt x="438" y="106"/>
                </a:cubicBezTo>
                <a:cubicBezTo>
                  <a:pt x="438" y="108"/>
                  <a:pt x="438" y="108"/>
                  <a:pt x="438" y="108"/>
                </a:cubicBezTo>
                <a:cubicBezTo>
                  <a:pt x="438" y="108"/>
                  <a:pt x="439" y="108"/>
                  <a:pt x="440" y="109"/>
                </a:cubicBezTo>
                <a:cubicBezTo>
                  <a:pt x="441" y="109"/>
                  <a:pt x="442" y="111"/>
                  <a:pt x="443" y="112"/>
                </a:cubicBezTo>
                <a:cubicBezTo>
                  <a:pt x="444" y="112"/>
                  <a:pt x="444" y="113"/>
                  <a:pt x="445" y="113"/>
                </a:cubicBezTo>
                <a:cubicBezTo>
                  <a:pt x="445" y="114"/>
                  <a:pt x="445" y="114"/>
                  <a:pt x="445" y="114"/>
                </a:cubicBezTo>
                <a:cubicBezTo>
                  <a:pt x="446" y="115"/>
                  <a:pt x="446" y="115"/>
                  <a:pt x="446" y="115"/>
                </a:cubicBezTo>
                <a:cubicBezTo>
                  <a:pt x="447" y="114"/>
                  <a:pt x="447" y="114"/>
                  <a:pt x="447" y="114"/>
                </a:cubicBezTo>
                <a:cubicBezTo>
                  <a:pt x="464" y="109"/>
                  <a:pt x="464" y="109"/>
                  <a:pt x="464" y="109"/>
                </a:cubicBezTo>
                <a:cubicBezTo>
                  <a:pt x="465" y="109"/>
                  <a:pt x="465" y="109"/>
                  <a:pt x="465" y="109"/>
                </a:cubicBezTo>
                <a:cubicBezTo>
                  <a:pt x="465" y="108"/>
                  <a:pt x="465" y="108"/>
                  <a:pt x="465" y="108"/>
                </a:cubicBezTo>
                <a:cubicBezTo>
                  <a:pt x="465" y="97"/>
                  <a:pt x="465" y="97"/>
                  <a:pt x="465" y="97"/>
                </a:cubicBezTo>
                <a:cubicBezTo>
                  <a:pt x="465" y="96"/>
                  <a:pt x="465" y="96"/>
                  <a:pt x="465" y="96"/>
                </a:cubicBezTo>
                <a:cubicBezTo>
                  <a:pt x="465" y="95"/>
                  <a:pt x="465" y="95"/>
                  <a:pt x="465" y="95"/>
                </a:cubicBezTo>
                <a:cubicBezTo>
                  <a:pt x="462" y="94"/>
                  <a:pt x="462" y="94"/>
                  <a:pt x="462" y="94"/>
                </a:cubicBezTo>
                <a:cubicBezTo>
                  <a:pt x="461" y="95"/>
                  <a:pt x="461" y="95"/>
                  <a:pt x="461" y="95"/>
                </a:cubicBezTo>
                <a:cubicBezTo>
                  <a:pt x="462" y="97"/>
                  <a:pt x="462" y="97"/>
                  <a:pt x="462" y="97"/>
                </a:cubicBezTo>
                <a:cubicBezTo>
                  <a:pt x="466" y="94"/>
                  <a:pt x="466" y="94"/>
                  <a:pt x="466" y="94"/>
                </a:cubicBezTo>
                <a:cubicBezTo>
                  <a:pt x="467" y="94"/>
                  <a:pt x="467" y="94"/>
                  <a:pt x="467" y="94"/>
                </a:cubicBezTo>
                <a:cubicBezTo>
                  <a:pt x="467" y="93"/>
                  <a:pt x="467" y="93"/>
                  <a:pt x="467" y="93"/>
                </a:cubicBezTo>
                <a:cubicBezTo>
                  <a:pt x="467" y="93"/>
                  <a:pt x="467" y="89"/>
                  <a:pt x="467" y="84"/>
                </a:cubicBezTo>
                <a:cubicBezTo>
                  <a:pt x="467" y="82"/>
                  <a:pt x="467" y="80"/>
                  <a:pt x="467" y="79"/>
                </a:cubicBezTo>
                <a:cubicBezTo>
                  <a:pt x="467" y="79"/>
                  <a:pt x="467" y="79"/>
                  <a:pt x="467" y="79"/>
                </a:cubicBezTo>
                <a:cubicBezTo>
                  <a:pt x="467" y="78"/>
                  <a:pt x="467" y="78"/>
                  <a:pt x="467" y="78"/>
                </a:cubicBezTo>
                <a:cubicBezTo>
                  <a:pt x="465" y="79"/>
                  <a:pt x="465" y="79"/>
                  <a:pt x="465" y="79"/>
                </a:cubicBezTo>
                <a:cubicBezTo>
                  <a:pt x="464" y="80"/>
                  <a:pt x="464" y="80"/>
                  <a:pt x="464" y="80"/>
                </a:cubicBezTo>
                <a:cubicBezTo>
                  <a:pt x="464" y="81"/>
                  <a:pt x="464" y="83"/>
                  <a:pt x="464" y="84"/>
                </a:cubicBezTo>
                <a:cubicBezTo>
                  <a:pt x="464" y="86"/>
                  <a:pt x="464" y="88"/>
                  <a:pt x="464" y="90"/>
                </a:cubicBezTo>
                <a:cubicBezTo>
                  <a:pt x="464" y="91"/>
                  <a:pt x="464" y="92"/>
                  <a:pt x="464" y="92"/>
                </a:cubicBezTo>
                <a:cubicBezTo>
                  <a:pt x="465" y="93"/>
                  <a:pt x="465" y="93"/>
                  <a:pt x="465" y="93"/>
                </a:cubicBezTo>
                <a:cubicBezTo>
                  <a:pt x="464" y="91"/>
                  <a:pt x="464" y="91"/>
                  <a:pt x="464" y="91"/>
                </a:cubicBezTo>
                <a:cubicBezTo>
                  <a:pt x="464" y="91"/>
                  <a:pt x="464" y="91"/>
                  <a:pt x="460" y="94"/>
                </a:cubicBezTo>
                <a:cubicBezTo>
                  <a:pt x="458" y="96"/>
                  <a:pt x="458" y="96"/>
                  <a:pt x="458" y="96"/>
                </a:cubicBezTo>
                <a:cubicBezTo>
                  <a:pt x="461" y="97"/>
                  <a:pt x="461" y="97"/>
                  <a:pt x="461" y="97"/>
                </a:cubicBezTo>
                <a:cubicBezTo>
                  <a:pt x="461" y="97"/>
                  <a:pt x="461" y="97"/>
                  <a:pt x="461" y="97"/>
                </a:cubicBezTo>
                <a:cubicBezTo>
                  <a:pt x="461" y="97"/>
                  <a:pt x="462" y="97"/>
                  <a:pt x="463" y="98"/>
                </a:cubicBezTo>
                <a:cubicBezTo>
                  <a:pt x="464" y="97"/>
                  <a:pt x="464" y="97"/>
                  <a:pt x="464" y="97"/>
                </a:cubicBezTo>
                <a:cubicBezTo>
                  <a:pt x="462" y="97"/>
                  <a:pt x="462" y="97"/>
                  <a:pt x="462" y="97"/>
                </a:cubicBezTo>
                <a:cubicBezTo>
                  <a:pt x="462" y="97"/>
                  <a:pt x="462" y="97"/>
                  <a:pt x="462" y="108"/>
                </a:cubicBezTo>
                <a:cubicBezTo>
                  <a:pt x="464" y="108"/>
                  <a:pt x="464" y="108"/>
                  <a:pt x="464" y="108"/>
                </a:cubicBezTo>
                <a:cubicBezTo>
                  <a:pt x="463" y="106"/>
                  <a:pt x="463" y="106"/>
                  <a:pt x="463" y="106"/>
                </a:cubicBezTo>
                <a:cubicBezTo>
                  <a:pt x="463" y="106"/>
                  <a:pt x="463" y="106"/>
                  <a:pt x="446" y="112"/>
                </a:cubicBezTo>
                <a:cubicBezTo>
                  <a:pt x="446" y="113"/>
                  <a:pt x="446" y="113"/>
                  <a:pt x="446" y="113"/>
                </a:cubicBezTo>
                <a:cubicBezTo>
                  <a:pt x="448" y="112"/>
                  <a:pt x="448" y="112"/>
                  <a:pt x="448" y="112"/>
                </a:cubicBezTo>
                <a:cubicBezTo>
                  <a:pt x="448" y="112"/>
                  <a:pt x="446" y="110"/>
                  <a:pt x="444" y="109"/>
                </a:cubicBezTo>
                <a:cubicBezTo>
                  <a:pt x="444" y="108"/>
                  <a:pt x="443" y="107"/>
                  <a:pt x="442" y="106"/>
                </a:cubicBezTo>
                <a:cubicBezTo>
                  <a:pt x="441" y="105"/>
                  <a:pt x="440" y="105"/>
                  <a:pt x="438" y="105"/>
                </a:cubicBezTo>
                <a:cubicBezTo>
                  <a:pt x="438" y="105"/>
                  <a:pt x="438" y="105"/>
                  <a:pt x="438" y="105"/>
                </a:cubicBezTo>
                <a:cubicBezTo>
                  <a:pt x="438" y="105"/>
                  <a:pt x="438" y="105"/>
                  <a:pt x="438" y="105"/>
                </a:cubicBezTo>
                <a:cubicBezTo>
                  <a:pt x="436" y="105"/>
                  <a:pt x="434" y="106"/>
                  <a:pt x="432" y="107"/>
                </a:cubicBezTo>
                <a:cubicBezTo>
                  <a:pt x="429" y="109"/>
                  <a:pt x="427" y="111"/>
                  <a:pt x="426" y="114"/>
                </a:cubicBezTo>
                <a:cubicBezTo>
                  <a:pt x="427" y="114"/>
                  <a:pt x="427" y="114"/>
                  <a:pt x="427" y="114"/>
                </a:cubicBezTo>
                <a:cubicBezTo>
                  <a:pt x="426" y="114"/>
                  <a:pt x="426" y="114"/>
                  <a:pt x="426" y="114"/>
                </a:cubicBezTo>
                <a:cubicBezTo>
                  <a:pt x="426" y="115"/>
                  <a:pt x="425" y="116"/>
                  <a:pt x="425" y="117"/>
                </a:cubicBezTo>
                <a:cubicBezTo>
                  <a:pt x="425" y="118"/>
                  <a:pt x="426" y="119"/>
                  <a:pt x="427" y="120"/>
                </a:cubicBezTo>
                <a:cubicBezTo>
                  <a:pt x="427" y="120"/>
                  <a:pt x="428" y="120"/>
                  <a:pt x="429" y="120"/>
                </a:cubicBezTo>
                <a:cubicBezTo>
                  <a:pt x="431" y="120"/>
                  <a:pt x="432" y="120"/>
                  <a:pt x="432" y="120"/>
                </a:cubicBezTo>
                <a:cubicBezTo>
                  <a:pt x="432" y="118"/>
                  <a:pt x="432" y="118"/>
                  <a:pt x="432" y="118"/>
                </a:cubicBezTo>
                <a:cubicBezTo>
                  <a:pt x="432" y="120"/>
                  <a:pt x="432" y="120"/>
                  <a:pt x="432" y="120"/>
                </a:cubicBezTo>
                <a:cubicBezTo>
                  <a:pt x="432" y="120"/>
                  <a:pt x="432" y="120"/>
                  <a:pt x="439" y="119"/>
                </a:cubicBezTo>
                <a:cubicBezTo>
                  <a:pt x="438" y="117"/>
                  <a:pt x="438" y="117"/>
                  <a:pt x="438" y="117"/>
                </a:cubicBezTo>
                <a:cubicBezTo>
                  <a:pt x="438" y="119"/>
                  <a:pt x="438" y="119"/>
                  <a:pt x="438" y="119"/>
                </a:cubicBezTo>
                <a:cubicBezTo>
                  <a:pt x="438" y="118"/>
                  <a:pt x="438" y="118"/>
                  <a:pt x="438" y="118"/>
                </a:cubicBezTo>
                <a:cubicBezTo>
                  <a:pt x="438" y="119"/>
                  <a:pt x="438" y="119"/>
                  <a:pt x="438" y="119"/>
                </a:cubicBezTo>
                <a:cubicBezTo>
                  <a:pt x="438" y="119"/>
                  <a:pt x="438" y="119"/>
                  <a:pt x="438" y="119"/>
                </a:cubicBezTo>
                <a:cubicBezTo>
                  <a:pt x="438" y="118"/>
                  <a:pt x="438" y="118"/>
                  <a:pt x="438" y="118"/>
                </a:cubicBezTo>
                <a:cubicBezTo>
                  <a:pt x="438" y="119"/>
                  <a:pt x="438" y="119"/>
                  <a:pt x="438" y="119"/>
                </a:cubicBezTo>
                <a:cubicBezTo>
                  <a:pt x="438" y="119"/>
                  <a:pt x="438" y="119"/>
                  <a:pt x="438" y="119"/>
                </a:cubicBezTo>
                <a:cubicBezTo>
                  <a:pt x="438" y="119"/>
                  <a:pt x="438" y="119"/>
                  <a:pt x="438" y="119"/>
                </a:cubicBezTo>
                <a:cubicBezTo>
                  <a:pt x="438" y="119"/>
                  <a:pt x="438" y="119"/>
                  <a:pt x="438" y="119"/>
                </a:cubicBezTo>
                <a:cubicBezTo>
                  <a:pt x="438" y="119"/>
                  <a:pt x="438" y="119"/>
                  <a:pt x="438" y="119"/>
                </a:cubicBezTo>
                <a:cubicBezTo>
                  <a:pt x="438" y="119"/>
                  <a:pt x="438" y="119"/>
                  <a:pt x="438" y="119"/>
                </a:cubicBezTo>
                <a:cubicBezTo>
                  <a:pt x="438" y="119"/>
                  <a:pt x="440" y="120"/>
                  <a:pt x="442" y="127"/>
                </a:cubicBezTo>
                <a:cubicBezTo>
                  <a:pt x="442" y="127"/>
                  <a:pt x="442" y="127"/>
                  <a:pt x="442" y="127"/>
                </a:cubicBezTo>
                <a:cubicBezTo>
                  <a:pt x="442" y="127"/>
                  <a:pt x="442" y="127"/>
                  <a:pt x="442" y="127"/>
                </a:cubicBezTo>
                <a:cubicBezTo>
                  <a:pt x="442" y="127"/>
                  <a:pt x="442" y="128"/>
                  <a:pt x="442" y="128"/>
                </a:cubicBezTo>
                <a:cubicBezTo>
                  <a:pt x="442" y="129"/>
                  <a:pt x="442" y="131"/>
                  <a:pt x="440" y="132"/>
                </a:cubicBezTo>
                <a:cubicBezTo>
                  <a:pt x="438" y="134"/>
                  <a:pt x="435" y="135"/>
                  <a:pt x="432" y="137"/>
                </a:cubicBezTo>
                <a:cubicBezTo>
                  <a:pt x="430" y="138"/>
                  <a:pt x="429" y="139"/>
                  <a:pt x="427" y="139"/>
                </a:cubicBezTo>
                <a:cubicBezTo>
                  <a:pt x="426" y="140"/>
                  <a:pt x="425" y="141"/>
                  <a:pt x="425" y="142"/>
                </a:cubicBezTo>
                <a:cubicBezTo>
                  <a:pt x="425" y="143"/>
                  <a:pt x="425" y="143"/>
                  <a:pt x="425" y="143"/>
                </a:cubicBezTo>
                <a:cubicBezTo>
                  <a:pt x="425" y="143"/>
                  <a:pt x="425" y="143"/>
                  <a:pt x="425" y="143"/>
                </a:cubicBezTo>
                <a:cubicBezTo>
                  <a:pt x="425" y="144"/>
                  <a:pt x="425" y="145"/>
                  <a:pt x="426" y="146"/>
                </a:cubicBezTo>
                <a:cubicBezTo>
                  <a:pt x="427" y="147"/>
                  <a:pt x="428" y="148"/>
                  <a:pt x="429" y="149"/>
                </a:cubicBezTo>
                <a:cubicBezTo>
                  <a:pt x="429" y="149"/>
                  <a:pt x="430" y="149"/>
                  <a:pt x="430" y="149"/>
                </a:cubicBezTo>
                <a:cubicBezTo>
                  <a:pt x="430" y="150"/>
                  <a:pt x="430" y="150"/>
                  <a:pt x="430" y="150"/>
                </a:cubicBezTo>
                <a:cubicBezTo>
                  <a:pt x="431" y="150"/>
                  <a:pt x="431" y="150"/>
                  <a:pt x="431" y="150"/>
                </a:cubicBezTo>
                <a:cubicBezTo>
                  <a:pt x="430" y="149"/>
                  <a:pt x="430" y="149"/>
                  <a:pt x="430" y="149"/>
                </a:cubicBezTo>
                <a:cubicBezTo>
                  <a:pt x="430" y="150"/>
                  <a:pt x="430" y="150"/>
                  <a:pt x="430" y="150"/>
                </a:cubicBezTo>
                <a:cubicBezTo>
                  <a:pt x="431" y="150"/>
                  <a:pt x="431" y="150"/>
                  <a:pt x="431" y="150"/>
                </a:cubicBezTo>
                <a:cubicBezTo>
                  <a:pt x="430" y="149"/>
                  <a:pt x="430" y="149"/>
                  <a:pt x="430" y="149"/>
                </a:cubicBezTo>
                <a:cubicBezTo>
                  <a:pt x="430" y="150"/>
                  <a:pt x="430" y="150"/>
                  <a:pt x="430" y="150"/>
                </a:cubicBezTo>
                <a:cubicBezTo>
                  <a:pt x="430" y="149"/>
                  <a:pt x="430" y="149"/>
                  <a:pt x="430" y="149"/>
                </a:cubicBezTo>
                <a:cubicBezTo>
                  <a:pt x="430" y="149"/>
                  <a:pt x="430" y="149"/>
                  <a:pt x="430" y="149"/>
                </a:cubicBezTo>
                <a:cubicBezTo>
                  <a:pt x="430" y="150"/>
                  <a:pt x="430" y="150"/>
                  <a:pt x="430" y="150"/>
                </a:cubicBezTo>
                <a:cubicBezTo>
                  <a:pt x="430" y="149"/>
                  <a:pt x="430" y="149"/>
                  <a:pt x="430" y="149"/>
                </a:cubicBezTo>
                <a:cubicBezTo>
                  <a:pt x="430" y="150"/>
                  <a:pt x="429" y="151"/>
                  <a:pt x="429" y="152"/>
                </a:cubicBezTo>
                <a:cubicBezTo>
                  <a:pt x="428" y="153"/>
                  <a:pt x="427" y="154"/>
                  <a:pt x="427" y="156"/>
                </a:cubicBezTo>
                <a:cubicBezTo>
                  <a:pt x="427" y="157"/>
                  <a:pt x="427" y="158"/>
                  <a:pt x="427" y="158"/>
                </a:cubicBezTo>
                <a:cubicBezTo>
                  <a:pt x="429" y="158"/>
                  <a:pt x="429" y="158"/>
                  <a:pt x="429" y="158"/>
                </a:cubicBezTo>
                <a:cubicBezTo>
                  <a:pt x="427" y="158"/>
                  <a:pt x="427" y="158"/>
                  <a:pt x="427" y="158"/>
                </a:cubicBezTo>
                <a:cubicBezTo>
                  <a:pt x="427" y="159"/>
                  <a:pt x="428" y="160"/>
                  <a:pt x="429" y="161"/>
                </a:cubicBezTo>
                <a:cubicBezTo>
                  <a:pt x="430" y="162"/>
                  <a:pt x="432" y="162"/>
                  <a:pt x="433" y="163"/>
                </a:cubicBezTo>
                <a:cubicBezTo>
                  <a:pt x="434" y="163"/>
                  <a:pt x="435" y="163"/>
                  <a:pt x="435" y="163"/>
                </a:cubicBezTo>
                <a:cubicBezTo>
                  <a:pt x="436" y="162"/>
                  <a:pt x="436" y="162"/>
                  <a:pt x="436" y="162"/>
                </a:cubicBezTo>
                <a:cubicBezTo>
                  <a:pt x="434" y="162"/>
                  <a:pt x="434" y="162"/>
                  <a:pt x="434" y="162"/>
                </a:cubicBezTo>
                <a:cubicBezTo>
                  <a:pt x="434" y="162"/>
                  <a:pt x="434" y="162"/>
                  <a:pt x="433" y="174"/>
                </a:cubicBezTo>
                <a:cubicBezTo>
                  <a:pt x="434" y="174"/>
                  <a:pt x="434" y="174"/>
                  <a:pt x="434" y="174"/>
                </a:cubicBezTo>
                <a:cubicBezTo>
                  <a:pt x="434" y="173"/>
                  <a:pt x="434" y="173"/>
                  <a:pt x="434" y="173"/>
                </a:cubicBezTo>
                <a:cubicBezTo>
                  <a:pt x="434" y="173"/>
                  <a:pt x="434" y="173"/>
                  <a:pt x="421" y="174"/>
                </a:cubicBezTo>
                <a:cubicBezTo>
                  <a:pt x="420" y="174"/>
                  <a:pt x="420" y="174"/>
                  <a:pt x="420" y="174"/>
                </a:cubicBezTo>
                <a:cubicBezTo>
                  <a:pt x="420" y="174"/>
                  <a:pt x="420" y="174"/>
                  <a:pt x="420" y="174"/>
                </a:cubicBezTo>
                <a:cubicBezTo>
                  <a:pt x="420" y="174"/>
                  <a:pt x="420" y="174"/>
                  <a:pt x="408" y="187"/>
                </a:cubicBezTo>
                <a:cubicBezTo>
                  <a:pt x="409" y="188"/>
                  <a:pt x="409" y="188"/>
                  <a:pt x="409" y="188"/>
                </a:cubicBezTo>
                <a:cubicBezTo>
                  <a:pt x="409" y="186"/>
                  <a:pt x="409" y="186"/>
                  <a:pt x="409" y="186"/>
                </a:cubicBezTo>
                <a:cubicBezTo>
                  <a:pt x="409" y="186"/>
                  <a:pt x="409" y="186"/>
                  <a:pt x="408" y="186"/>
                </a:cubicBezTo>
                <a:cubicBezTo>
                  <a:pt x="407" y="186"/>
                  <a:pt x="406" y="186"/>
                  <a:pt x="405" y="187"/>
                </a:cubicBezTo>
                <a:cubicBezTo>
                  <a:pt x="404" y="188"/>
                  <a:pt x="403" y="189"/>
                  <a:pt x="402" y="191"/>
                </a:cubicBezTo>
                <a:cubicBezTo>
                  <a:pt x="401" y="192"/>
                  <a:pt x="401" y="194"/>
                  <a:pt x="401" y="195"/>
                </a:cubicBezTo>
                <a:cubicBezTo>
                  <a:pt x="401" y="197"/>
                  <a:pt x="402" y="199"/>
                  <a:pt x="403" y="200"/>
                </a:cubicBezTo>
                <a:cubicBezTo>
                  <a:pt x="404" y="202"/>
                  <a:pt x="405" y="202"/>
                  <a:pt x="405" y="202"/>
                </a:cubicBezTo>
                <a:cubicBezTo>
                  <a:pt x="406" y="201"/>
                  <a:pt x="406" y="201"/>
                  <a:pt x="406" y="201"/>
                </a:cubicBezTo>
                <a:cubicBezTo>
                  <a:pt x="405" y="200"/>
                  <a:pt x="405" y="200"/>
                  <a:pt x="405" y="200"/>
                </a:cubicBezTo>
                <a:cubicBezTo>
                  <a:pt x="405" y="200"/>
                  <a:pt x="405" y="200"/>
                  <a:pt x="401" y="203"/>
                </a:cubicBezTo>
                <a:cubicBezTo>
                  <a:pt x="402" y="204"/>
                  <a:pt x="402" y="204"/>
                  <a:pt x="402" y="204"/>
                </a:cubicBezTo>
                <a:cubicBezTo>
                  <a:pt x="403" y="203"/>
                  <a:pt x="403" y="203"/>
                  <a:pt x="403" y="203"/>
                </a:cubicBezTo>
                <a:cubicBezTo>
                  <a:pt x="403" y="203"/>
                  <a:pt x="400" y="199"/>
                  <a:pt x="394" y="199"/>
                </a:cubicBezTo>
                <a:cubicBezTo>
                  <a:pt x="393" y="199"/>
                  <a:pt x="392" y="199"/>
                  <a:pt x="391" y="200"/>
                </a:cubicBezTo>
                <a:cubicBezTo>
                  <a:pt x="391" y="201"/>
                  <a:pt x="391" y="201"/>
                  <a:pt x="391" y="201"/>
                </a:cubicBezTo>
                <a:cubicBezTo>
                  <a:pt x="391" y="200"/>
                  <a:pt x="391" y="200"/>
                  <a:pt x="391" y="200"/>
                </a:cubicBezTo>
                <a:cubicBezTo>
                  <a:pt x="385" y="200"/>
                  <a:pt x="383" y="200"/>
                  <a:pt x="381" y="201"/>
                </a:cubicBezTo>
                <a:cubicBezTo>
                  <a:pt x="380" y="202"/>
                  <a:pt x="379" y="202"/>
                  <a:pt x="379" y="203"/>
                </a:cubicBezTo>
                <a:cubicBezTo>
                  <a:pt x="379" y="203"/>
                  <a:pt x="379" y="204"/>
                  <a:pt x="379" y="204"/>
                </a:cubicBezTo>
                <a:cubicBezTo>
                  <a:pt x="380" y="204"/>
                  <a:pt x="380" y="204"/>
                  <a:pt x="380" y="204"/>
                </a:cubicBezTo>
                <a:cubicBezTo>
                  <a:pt x="379" y="203"/>
                  <a:pt x="379" y="203"/>
                  <a:pt x="379" y="203"/>
                </a:cubicBezTo>
                <a:cubicBezTo>
                  <a:pt x="379" y="203"/>
                  <a:pt x="379" y="203"/>
                  <a:pt x="374" y="210"/>
                </a:cubicBezTo>
                <a:cubicBezTo>
                  <a:pt x="375" y="211"/>
                  <a:pt x="375" y="211"/>
                  <a:pt x="375" y="211"/>
                </a:cubicBezTo>
                <a:cubicBezTo>
                  <a:pt x="376" y="210"/>
                  <a:pt x="376" y="210"/>
                  <a:pt x="376" y="210"/>
                </a:cubicBezTo>
                <a:cubicBezTo>
                  <a:pt x="376" y="209"/>
                  <a:pt x="373" y="206"/>
                  <a:pt x="368" y="206"/>
                </a:cubicBezTo>
                <a:cubicBezTo>
                  <a:pt x="368" y="208"/>
                  <a:pt x="368" y="208"/>
                  <a:pt x="368" y="208"/>
                </a:cubicBezTo>
                <a:cubicBezTo>
                  <a:pt x="369" y="207"/>
                  <a:pt x="369" y="207"/>
                  <a:pt x="369" y="207"/>
                </a:cubicBezTo>
                <a:cubicBezTo>
                  <a:pt x="368" y="206"/>
                  <a:pt x="367" y="206"/>
                  <a:pt x="366" y="206"/>
                </a:cubicBezTo>
                <a:cubicBezTo>
                  <a:pt x="364" y="206"/>
                  <a:pt x="361" y="207"/>
                  <a:pt x="360" y="208"/>
                </a:cubicBezTo>
                <a:cubicBezTo>
                  <a:pt x="358" y="209"/>
                  <a:pt x="357" y="209"/>
                  <a:pt x="356" y="209"/>
                </a:cubicBezTo>
                <a:cubicBezTo>
                  <a:pt x="357" y="211"/>
                  <a:pt x="357" y="211"/>
                  <a:pt x="357" y="211"/>
                </a:cubicBezTo>
                <a:cubicBezTo>
                  <a:pt x="358" y="209"/>
                  <a:pt x="358" y="209"/>
                  <a:pt x="358" y="209"/>
                </a:cubicBezTo>
                <a:cubicBezTo>
                  <a:pt x="358" y="209"/>
                  <a:pt x="358" y="209"/>
                  <a:pt x="349" y="208"/>
                </a:cubicBezTo>
                <a:cubicBezTo>
                  <a:pt x="349" y="208"/>
                  <a:pt x="349" y="208"/>
                  <a:pt x="349" y="208"/>
                </a:cubicBezTo>
                <a:cubicBezTo>
                  <a:pt x="349" y="208"/>
                  <a:pt x="349" y="208"/>
                  <a:pt x="349" y="208"/>
                </a:cubicBezTo>
                <a:cubicBezTo>
                  <a:pt x="349" y="208"/>
                  <a:pt x="347" y="209"/>
                  <a:pt x="345" y="209"/>
                </a:cubicBezTo>
                <a:cubicBezTo>
                  <a:pt x="342" y="210"/>
                  <a:pt x="339" y="211"/>
                  <a:pt x="337" y="212"/>
                </a:cubicBezTo>
                <a:cubicBezTo>
                  <a:pt x="337" y="213"/>
                  <a:pt x="337" y="213"/>
                  <a:pt x="337" y="213"/>
                </a:cubicBezTo>
                <a:cubicBezTo>
                  <a:pt x="337" y="212"/>
                  <a:pt x="337" y="212"/>
                  <a:pt x="337" y="212"/>
                </a:cubicBezTo>
                <a:cubicBezTo>
                  <a:pt x="336" y="212"/>
                  <a:pt x="336" y="212"/>
                  <a:pt x="335" y="212"/>
                </a:cubicBezTo>
                <a:cubicBezTo>
                  <a:pt x="334" y="213"/>
                  <a:pt x="333" y="214"/>
                  <a:pt x="333" y="215"/>
                </a:cubicBezTo>
                <a:cubicBezTo>
                  <a:pt x="332" y="217"/>
                  <a:pt x="332" y="218"/>
                  <a:pt x="332" y="219"/>
                </a:cubicBezTo>
                <a:cubicBezTo>
                  <a:pt x="332" y="220"/>
                  <a:pt x="332" y="221"/>
                  <a:pt x="331" y="221"/>
                </a:cubicBezTo>
                <a:cubicBezTo>
                  <a:pt x="331" y="221"/>
                  <a:pt x="331" y="222"/>
                  <a:pt x="331" y="222"/>
                </a:cubicBezTo>
                <a:cubicBezTo>
                  <a:pt x="330" y="222"/>
                  <a:pt x="328" y="222"/>
                  <a:pt x="327" y="223"/>
                </a:cubicBezTo>
                <a:cubicBezTo>
                  <a:pt x="326" y="223"/>
                  <a:pt x="326" y="223"/>
                  <a:pt x="325" y="223"/>
                </a:cubicBezTo>
                <a:cubicBezTo>
                  <a:pt x="325" y="223"/>
                  <a:pt x="325" y="223"/>
                  <a:pt x="325" y="223"/>
                </a:cubicBezTo>
                <a:cubicBezTo>
                  <a:pt x="324" y="223"/>
                  <a:pt x="324" y="223"/>
                  <a:pt x="324" y="223"/>
                </a:cubicBezTo>
                <a:cubicBezTo>
                  <a:pt x="324" y="223"/>
                  <a:pt x="324" y="223"/>
                  <a:pt x="324" y="223"/>
                </a:cubicBezTo>
                <a:cubicBezTo>
                  <a:pt x="324" y="223"/>
                  <a:pt x="324" y="223"/>
                  <a:pt x="323" y="224"/>
                </a:cubicBezTo>
                <a:cubicBezTo>
                  <a:pt x="322" y="226"/>
                  <a:pt x="320" y="228"/>
                  <a:pt x="316" y="233"/>
                </a:cubicBezTo>
                <a:cubicBezTo>
                  <a:pt x="317" y="234"/>
                  <a:pt x="317" y="234"/>
                  <a:pt x="317" y="234"/>
                </a:cubicBezTo>
                <a:cubicBezTo>
                  <a:pt x="317" y="232"/>
                  <a:pt x="317" y="232"/>
                  <a:pt x="317" y="232"/>
                </a:cubicBezTo>
                <a:cubicBezTo>
                  <a:pt x="317" y="232"/>
                  <a:pt x="317" y="232"/>
                  <a:pt x="308" y="228"/>
                </a:cubicBezTo>
                <a:cubicBezTo>
                  <a:pt x="307" y="228"/>
                  <a:pt x="307" y="228"/>
                  <a:pt x="307" y="228"/>
                </a:cubicBezTo>
                <a:cubicBezTo>
                  <a:pt x="307" y="228"/>
                  <a:pt x="307" y="228"/>
                  <a:pt x="307" y="228"/>
                </a:cubicBezTo>
                <a:cubicBezTo>
                  <a:pt x="307" y="228"/>
                  <a:pt x="307" y="228"/>
                  <a:pt x="292" y="231"/>
                </a:cubicBezTo>
                <a:cubicBezTo>
                  <a:pt x="292" y="232"/>
                  <a:pt x="292" y="232"/>
                  <a:pt x="292" y="232"/>
                </a:cubicBezTo>
                <a:cubicBezTo>
                  <a:pt x="294" y="232"/>
                  <a:pt x="294" y="232"/>
                  <a:pt x="294" y="232"/>
                </a:cubicBezTo>
                <a:cubicBezTo>
                  <a:pt x="294" y="232"/>
                  <a:pt x="294" y="232"/>
                  <a:pt x="291" y="227"/>
                </a:cubicBezTo>
                <a:cubicBezTo>
                  <a:pt x="291" y="227"/>
                  <a:pt x="291" y="227"/>
                  <a:pt x="291" y="227"/>
                </a:cubicBezTo>
                <a:cubicBezTo>
                  <a:pt x="290" y="227"/>
                  <a:pt x="290" y="227"/>
                  <a:pt x="290" y="227"/>
                </a:cubicBezTo>
                <a:cubicBezTo>
                  <a:pt x="290" y="227"/>
                  <a:pt x="290" y="227"/>
                  <a:pt x="277" y="223"/>
                </a:cubicBezTo>
                <a:cubicBezTo>
                  <a:pt x="276" y="223"/>
                  <a:pt x="276" y="223"/>
                  <a:pt x="276" y="223"/>
                </a:cubicBezTo>
                <a:cubicBezTo>
                  <a:pt x="276" y="223"/>
                  <a:pt x="276" y="223"/>
                  <a:pt x="276" y="223"/>
                </a:cubicBezTo>
                <a:cubicBezTo>
                  <a:pt x="276" y="223"/>
                  <a:pt x="276" y="223"/>
                  <a:pt x="269" y="224"/>
                </a:cubicBezTo>
                <a:cubicBezTo>
                  <a:pt x="270" y="226"/>
                  <a:pt x="270" y="226"/>
                  <a:pt x="270" y="226"/>
                </a:cubicBezTo>
                <a:cubicBezTo>
                  <a:pt x="270" y="224"/>
                  <a:pt x="270" y="224"/>
                  <a:pt x="270" y="224"/>
                </a:cubicBezTo>
                <a:cubicBezTo>
                  <a:pt x="270" y="224"/>
                  <a:pt x="270" y="224"/>
                  <a:pt x="244" y="219"/>
                </a:cubicBezTo>
                <a:cubicBezTo>
                  <a:pt x="244" y="219"/>
                  <a:pt x="244" y="219"/>
                  <a:pt x="244" y="219"/>
                </a:cubicBezTo>
                <a:cubicBezTo>
                  <a:pt x="243" y="219"/>
                  <a:pt x="243" y="219"/>
                  <a:pt x="243" y="219"/>
                </a:cubicBezTo>
                <a:cubicBezTo>
                  <a:pt x="243" y="219"/>
                  <a:pt x="243" y="219"/>
                  <a:pt x="235" y="221"/>
                </a:cubicBezTo>
                <a:cubicBezTo>
                  <a:pt x="236" y="223"/>
                  <a:pt x="236" y="223"/>
                  <a:pt x="236" y="223"/>
                </a:cubicBezTo>
                <a:cubicBezTo>
                  <a:pt x="237" y="222"/>
                  <a:pt x="237" y="222"/>
                  <a:pt x="237" y="222"/>
                </a:cubicBezTo>
                <a:cubicBezTo>
                  <a:pt x="237" y="222"/>
                  <a:pt x="237" y="222"/>
                  <a:pt x="233" y="218"/>
                </a:cubicBezTo>
                <a:cubicBezTo>
                  <a:pt x="232" y="217"/>
                  <a:pt x="232" y="217"/>
                  <a:pt x="232" y="217"/>
                </a:cubicBezTo>
                <a:cubicBezTo>
                  <a:pt x="232" y="217"/>
                  <a:pt x="232" y="217"/>
                  <a:pt x="232" y="217"/>
                </a:cubicBezTo>
                <a:cubicBezTo>
                  <a:pt x="232" y="217"/>
                  <a:pt x="232" y="217"/>
                  <a:pt x="210" y="217"/>
                </a:cubicBezTo>
                <a:cubicBezTo>
                  <a:pt x="210" y="219"/>
                  <a:pt x="210" y="219"/>
                  <a:pt x="210" y="219"/>
                </a:cubicBezTo>
                <a:cubicBezTo>
                  <a:pt x="211" y="218"/>
                  <a:pt x="211" y="218"/>
                  <a:pt x="211" y="218"/>
                </a:cubicBezTo>
                <a:cubicBezTo>
                  <a:pt x="211" y="218"/>
                  <a:pt x="211" y="218"/>
                  <a:pt x="209" y="214"/>
                </a:cubicBezTo>
                <a:cubicBezTo>
                  <a:pt x="208" y="213"/>
                  <a:pt x="208" y="213"/>
                  <a:pt x="208" y="213"/>
                </a:cubicBezTo>
                <a:cubicBezTo>
                  <a:pt x="208" y="213"/>
                  <a:pt x="208" y="213"/>
                  <a:pt x="208" y="213"/>
                </a:cubicBezTo>
                <a:cubicBezTo>
                  <a:pt x="208" y="213"/>
                  <a:pt x="208" y="213"/>
                  <a:pt x="185" y="212"/>
                </a:cubicBezTo>
                <a:cubicBezTo>
                  <a:pt x="184" y="213"/>
                  <a:pt x="184" y="213"/>
                  <a:pt x="184" y="213"/>
                </a:cubicBezTo>
                <a:cubicBezTo>
                  <a:pt x="186" y="213"/>
                  <a:pt x="186" y="213"/>
                  <a:pt x="186" y="213"/>
                </a:cubicBezTo>
                <a:cubicBezTo>
                  <a:pt x="186" y="213"/>
                  <a:pt x="186" y="213"/>
                  <a:pt x="182" y="202"/>
                </a:cubicBezTo>
                <a:cubicBezTo>
                  <a:pt x="182" y="201"/>
                  <a:pt x="182" y="201"/>
                  <a:pt x="182" y="201"/>
                </a:cubicBezTo>
                <a:cubicBezTo>
                  <a:pt x="181" y="201"/>
                  <a:pt x="181" y="201"/>
                  <a:pt x="181" y="201"/>
                </a:cubicBezTo>
                <a:cubicBezTo>
                  <a:pt x="181" y="201"/>
                  <a:pt x="181" y="201"/>
                  <a:pt x="177" y="200"/>
                </a:cubicBezTo>
                <a:cubicBezTo>
                  <a:pt x="176" y="201"/>
                  <a:pt x="176" y="201"/>
                  <a:pt x="176" y="201"/>
                </a:cubicBezTo>
                <a:cubicBezTo>
                  <a:pt x="178" y="202"/>
                  <a:pt x="178" y="202"/>
                  <a:pt x="178" y="202"/>
                </a:cubicBezTo>
                <a:cubicBezTo>
                  <a:pt x="178" y="201"/>
                  <a:pt x="178" y="200"/>
                  <a:pt x="178" y="198"/>
                </a:cubicBezTo>
                <a:cubicBezTo>
                  <a:pt x="178" y="197"/>
                  <a:pt x="178" y="196"/>
                  <a:pt x="178" y="196"/>
                </a:cubicBezTo>
                <a:cubicBezTo>
                  <a:pt x="177" y="195"/>
                  <a:pt x="177" y="194"/>
                  <a:pt x="176" y="193"/>
                </a:cubicBezTo>
                <a:cubicBezTo>
                  <a:pt x="175" y="193"/>
                  <a:pt x="174" y="193"/>
                  <a:pt x="173" y="193"/>
                </a:cubicBezTo>
                <a:cubicBezTo>
                  <a:pt x="172" y="193"/>
                  <a:pt x="171" y="193"/>
                  <a:pt x="170" y="194"/>
                </a:cubicBezTo>
                <a:cubicBezTo>
                  <a:pt x="169" y="194"/>
                  <a:pt x="169" y="195"/>
                  <a:pt x="169" y="195"/>
                </a:cubicBezTo>
                <a:cubicBezTo>
                  <a:pt x="170" y="196"/>
                  <a:pt x="170" y="196"/>
                  <a:pt x="170" y="196"/>
                </a:cubicBezTo>
                <a:cubicBezTo>
                  <a:pt x="171" y="195"/>
                  <a:pt x="171" y="195"/>
                  <a:pt x="171" y="195"/>
                </a:cubicBezTo>
                <a:cubicBezTo>
                  <a:pt x="171" y="195"/>
                  <a:pt x="171" y="195"/>
                  <a:pt x="167" y="183"/>
                </a:cubicBezTo>
                <a:cubicBezTo>
                  <a:pt x="166" y="184"/>
                  <a:pt x="166" y="184"/>
                  <a:pt x="166" y="184"/>
                </a:cubicBezTo>
                <a:cubicBezTo>
                  <a:pt x="166" y="185"/>
                  <a:pt x="166" y="185"/>
                  <a:pt x="166" y="185"/>
                </a:cubicBezTo>
                <a:cubicBezTo>
                  <a:pt x="166" y="185"/>
                  <a:pt x="168" y="184"/>
                  <a:pt x="170" y="182"/>
                </a:cubicBezTo>
                <a:cubicBezTo>
                  <a:pt x="171" y="182"/>
                  <a:pt x="172" y="181"/>
                  <a:pt x="173" y="180"/>
                </a:cubicBezTo>
                <a:cubicBezTo>
                  <a:pt x="174" y="179"/>
                  <a:pt x="174" y="178"/>
                  <a:pt x="174" y="177"/>
                </a:cubicBezTo>
                <a:cubicBezTo>
                  <a:pt x="174" y="176"/>
                  <a:pt x="174" y="175"/>
                  <a:pt x="173" y="174"/>
                </a:cubicBezTo>
                <a:cubicBezTo>
                  <a:pt x="173" y="174"/>
                  <a:pt x="172" y="173"/>
                  <a:pt x="171" y="173"/>
                </a:cubicBezTo>
                <a:cubicBezTo>
                  <a:pt x="170" y="173"/>
                  <a:pt x="168" y="174"/>
                  <a:pt x="167" y="174"/>
                </a:cubicBezTo>
                <a:cubicBezTo>
                  <a:pt x="164" y="176"/>
                  <a:pt x="161" y="180"/>
                  <a:pt x="160" y="180"/>
                </a:cubicBezTo>
                <a:cubicBezTo>
                  <a:pt x="162" y="181"/>
                  <a:pt x="162" y="181"/>
                  <a:pt x="162" y="181"/>
                </a:cubicBezTo>
                <a:cubicBezTo>
                  <a:pt x="162" y="179"/>
                  <a:pt x="162" y="179"/>
                  <a:pt x="162" y="179"/>
                </a:cubicBezTo>
                <a:cubicBezTo>
                  <a:pt x="162" y="179"/>
                  <a:pt x="162" y="179"/>
                  <a:pt x="157" y="177"/>
                </a:cubicBezTo>
                <a:cubicBezTo>
                  <a:pt x="156" y="176"/>
                  <a:pt x="156" y="176"/>
                  <a:pt x="156" y="176"/>
                </a:cubicBezTo>
                <a:cubicBezTo>
                  <a:pt x="155" y="177"/>
                  <a:pt x="155" y="177"/>
                  <a:pt x="155" y="177"/>
                </a:cubicBezTo>
                <a:cubicBezTo>
                  <a:pt x="155" y="177"/>
                  <a:pt x="155" y="177"/>
                  <a:pt x="143" y="189"/>
                </a:cubicBezTo>
                <a:cubicBezTo>
                  <a:pt x="144" y="190"/>
                  <a:pt x="144" y="190"/>
                  <a:pt x="144" y="190"/>
                </a:cubicBezTo>
                <a:cubicBezTo>
                  <a:pt x="145" y="189"/>
                  <a:pt x="145" y="189"/>
                  <a:pt x="145" y="189"/>
                </a:cubicBezTo>
                <a:cubicBezTo>
                  <a:pt x="145" y="189"/>
                  <a:pt x="145" y="189"/>
                  <a:pt x="126" y="181"/>
                </a:cubicBezTo>
                <a:cubicBezTo>
                  <a:pt x="124" y="180"/>
                  <a:pt x="124" y="180"/>
                  <a:pt x="124" y="180"/>
                </a:cubicBezTo>
                <a:cubicBezTo>
                  <a:pt x="124" y="181"/>
                  <a:pt x="124" y="181"/>
                  <a:pt x="124" y="181"/>
                </a:cubicBezTo>
                <a:cubicBezTo>
                  <a:pt x="124" y="181"/>
                  <a:pt x="124" y="181"/>
                  <a:pt x="120" y="188"/>
                </a:cubicBezTo>
                <a:cubicBezTo>
                  <a:pt x="121" y="189"/>
                  <a:pt x="121" y="189"/>
                  <a:pt x="121" y="189"/>
                </a:cubicBezTo>
                <a:cubicBezTo>
                  <a:pt x="122" y="188"/>
                  <a:pt x="122" y="188"/>
                  <a:pt x="122" y="188"/>
                </a:cubicBezTo>
                <a:cubicBezTo>
                  <a:pt x="121" y="187"/>
                  <a:pt x="120" y="187"/>
                  <a:pt x="115" y="187"/>
                </a:cubicBezTo>
                <a:cubicBezTo>
                  <a:pt x="113" y="187"/>
                  <a:pt x="110" y="187"/>
                  <a:pt x="106" y="187"/>
                </a:cubicBezTo>
                <a:cubicBezTo>
                  <a:pt x="103" y="188"/>
                  <a:pt x="101" y="189"/>
                  <a:pt x="100" y="190"/>
                </a:cubicBezTo>
                <a:cubicBezTo>
                  <a:pt x="98" y="191"/>
                  <a:pt x="98" y="193"/>
                  <a:pt x="98" y="194"/>
                </a:cubicBezTo>
                <a:cubicBezTo>
                  <a:pt x="98" y="196"/>
                  <a:pt x="99" y="198"/>
                  <a:pt x="99" y="200"/>
                </a:cubicBezTo>
                <a:cubicBezTo>
                  <a:pt x="100" y="201"/>
                  <a:pt x="101" y="202"/>
                  <a:pt x="101" y="202"/>
                </a:cubicBezTo>
                <a:cubicBezTo>
                  <a:pt x="102" y="201"/>
                  <a:pt x="102" y="201"/>
                  <a:pt x="102" y="201"/>
                </a:cubicBezTo>
                <a:cubicBezTo>
                  <a:pt x="101" y="200"/>
                  <a:pt x="101" y="200"/>
                  <a:pt x="101" y="200"/>
                </a:cubicBezTo>
                <a:cubicBezTo>
                  <a:pt x="101" y="200"/>
                  <a:pt x="101" y="200"/>
                  <a:pt x="100" y="201"/>
                </a:cubicBezTo>
                <a:cubicBezTo>
                  <a:pt x="100" y="202"/>
                  <a:pt x="98" y="204"/>
                  <a:pt x="96" y="207"/>
                </a:cubicBezTo>
                <a:cubicBezTo>
                  <a:pt x="97" y="208"/>
                  <a:pt x="97" y="208"/>
                  <a:pt x="97" y="208"/>
                </a:cubicBezTo>
                <a:cubicBezTo>
                  <a:pt x="97" y="206"/>
                  <a:pt x="97" y="206"/>
                  <a:pt x="97" y="206"/>
                </a:cubicBezTo>
                <a:cubicBezTo>
                  <a:pt x="97" y="206"/>
                  <a:pt x="97" y="206"/>
                  <a:pt x="81" y="202"/>
                </a:cubicBezTo>
                <a:cubicBezTo>
                  <a:pt x="81" y="204"/>
                  <a:pt x="81" y="204"/>
                  <a:pt x="81" y="204"/>
                </a:cubicBezTo>
                <a:cubicBezTo>
                  <a:pt x="82" y="204"/>
                  <a:pt x="82" y="204"/>
                  <a:pt x="82" y="204"/>
                </a:cubicBezTo>
                <a:cubicBezTo>
                  <a:pt x="82" y="204"/>
                  <a:pt x="82" y="202"/>
                  <a:pt x="81" y="200"/>
                </a:cubicBezTo>
                <a:cubicBezTo>
                  <a:pt x="81" y="198"/>
                  <a:pt x="79" y="196"/>
                  <a:pt x="76" y="194"/>
                </a:cubicBezTo>
                <a:cubicBezTo>
                  <a:pt x="76" y="194"/>
                  <a:pt x="76" y="194"/>
                  <a:pt x="76" y="194"/>
                </a:cubicBezTo>
                <a:cubicBezTo>
                  <a:pt x="76" y="194"/>
                  <a:pt x="76" y="194"/>
                  <a:pt x="76" y="194"/>
                </a:cubicBezTo>
                <a:cubicBezTo>
                  <a:pt x="75" y="194"/>
                  <a:pt x="74" y="194"/>
                  <a:pt x="74" y="194"/>
                </a:cubicBezTo>
                <a:cubicBezTo>
                  <a:pt x="71" y="194"/>
                  <a:pt x="70" y="195"/>
                  <a:pt x="69" y="197"/>
                </a:cubicBezTo>
                <a:cubicBezTo>
                  <a:pt x="68" y="198"/>
                  <a:pt x="67" y="199"/>
                  <a:pt x="67" y="199"/>
                </a:cubicBezTo>
                <a:cubicBezTo>
                  <a:pt x="68" y="200"/>
                  <a:pt x="68" y="200"/>
                  <a:pt x="68" y="200"/>
                </a:cubicBezTo>
                <a:cubicBezTo>
                  <a:pt x="68" y="198"/>
                  <a:pt x="68" y="198"/>
                  <a:pt x="68" y="198"/>
                </a:cubicBezTo>
                <a:cubicBezTo>
                  <a:pt x="68" y="198"/>
                  <a:pt x="68" y="198"/>
                  <a:pt x="64" y="198"/>
                </a:cubicBezTo>
                <a:cubicBezTo>
                  <a:pt x="64" y="200"/>
                  <a:pt x="64" y="200"/>
                  <a:pt x="64" y="200"/>
                </a:cubicBezTo>
                <a:cubicBezTo>
                  <a:pt x="66" y="200"/>
                  <a:pt x="66" y="200"/>
                  <a:pt x="66" y="200"/>
                </a:cubicBezTo>
                <a:cubicBezTo>
                  <a:pt x="66" y="200"/>
                  <a:pt x="66" y="200"/>
                  <a:pt x="67" y="192"/>
                </a:cubicBezTo>
                <a:cubicBezTo>
                  <a:pt x="67" y="191"/>
                  <a:pt x="67" y="191"/>
                  <a:pt x="67" y="191"/>
                </a:cubicBezTo>
                <a:cubicBezTo>
                  <a:pt x="67" y="191"/>
                  <a:pt x="67" y="191"/>
                  <a:pt x="67" y="191"/>
                </a:cubicBezTo>
                <a:cubicBezTo>
                  <a:pt x="67" y="191"/>
                  <a:pt x="67" y="191"/>
                  <a:pt x="60" y="185"/>
                </a:cubicBezTo>
                <a:cubicBezTo>
                  <a:pt x="59" y="184"/>
                  <a:pt x="59" y="184"/>
                  <a:pt x="59" y="184"/>
                </a:cubicBezTo>
                <a:cubicBezTo>
                  <a:pt x="58" y="185"/>
                  <a:pt x="58" y="185"/>
                  <a:pt x="58" y="185"/>
                </a:cubicBezTo>
                <a:cubicBezTo>
                  <a:pt x="58" y="185"/>
                  <a:pt x="57" y="186"/>
                  <a:pt x="57" y="187"/>
                </a:cubicBezTo>
                <a:cubicBezTo>
                  <a:pt x="55" y="188"/>
                  <a:pt x="53" y="190"/>
                  <a:pt x="51" y="192"/>
                </a:cubicBezTo>
                <a:cubicBezTo>
                  <a:pt x="49" y="194"/>
                  <a:pt x="47" y="195"/>
                  <a:pt x="46" y="196"/>
                </a:cubicBezTo>
                <a:cubicBezTo>
                  <a:pt x="46" y="196"/>
                  <a:pt x="46" y="196"/>
                  <a:pt x="46" y="196"/>
                </a:cubicBezTo>
                <a:cubicBezTo>
                  <a:pt x="46" y="196"/>
                  <a:pt x="46" y="196"/>
                  <a:pt x="46" y="196"/>
                </a:cubicBezTo>
                <a:cubicBezTo>
                  <a:pt x="46" y="196"/>
                  <a:pt x="45" y="196"/>
                  <a:pt x="44" y="196"/>
                </a:cubicBezTo>
                <a:cubicBezTo>
                  <a:pt x="43" y="196"/>
                  <a:pt x="40" y="195"/>
                  <a:pt x="38" y="194"/>
                </a:cubicBezTo>
                <a:cubicBezTo>
                  <a:pt x="37" y="193"/>
                  <a:pt x="36" y="193"/>
                  <a:pt x="35" y="193"/>
                </a:cubicBezTo>
                <a:cubicBezTo>
                  <a:pt x="34" y="192"/>
                  <a:pt x="34" y="192"/>
                  <a:pt x="34" y="192"/>
                </a:cubicBezTo>
                <a:cubicBezTo>
                  <a:pt x="34" y="192"/>
                  <a:pt x="34" y="192"/>
                  <a:pt x="34" y="192"/>
                </a:cubicBezTo>
                <a:cubicBezTo>
                  <a:pt x="34" y="191"/>
                  <a:pt x="34" y="191"/>
                  <a:pt x="34" y="191"/>
                </a:cubicBezTo>
                <a:cubicBezTo>
                  <a:pt x="33" y="192"/>
                  <a:pt x="33" y="192"/>
                  <a:pt x="33" y="192"/>
                </a:cubicBezTo>
                <a:cubicBezTo>
                  <a:pt x="33" y="192"/>
                  <a:pt x="33" y="192"/>
                  <a:pt x="33" y="192"/>
                </a:cubicBezTo>
                <a:cubicBezTo>
                  <a:pt x="32" y="192"/>
                  <a:pt x="31" y="192"/>
                  <a:pt x="30" y="192"/>
                </a:cubicBezTo>
                <a:cubicBezTo>
                  <a:pt x="30" y="192"/>
                  <a:pt x="29" y="192"/>
                  <a:pt x="29" y="192"/>
                </a:cubicBezTo>
                <a:cubicBezTo>
                  <a:pt x="28" y="191"/>
                  <a:pt x="28" y="191"/>
                  <a:pt x="28" y="191"/>
                </a:cubicBezTo>
                <a:cubicBezTo>
                  <a:pt x="28" y="191"/>
                  <a:pt x="28" y="191"/>
                  <a:pt x="28" y="191"/>
                </a:cubicBezTo>
                <a:cubicBezTo>
                  <a:pt x="28" y="191"/>
                  <a:pt x="28" y="191"/>
                  <a:pt x="28" y="191"/>
                </a:cubicBezTo>
                <a:cubicBezTo>
                  <a:pt x="27" y="191"/>
                  <a:pt x="27" y="191"/>
                  <a:pt x="27" y="191"/>
                </a:cubicBezTo>
                <a:cubicBezTo>
                  <a:pt x="28" y="191"/>
                  <a:pt x="28" y="191"/>
                  <a:pt x="28" y="191"/>
                </a:cubicBezTo>
                <a:cubicBezTo>
                  <a:pt x="28" y="191"/>
                  <a:pt x="28" y="191"/>
                  <a:pt x="28" y="191"/>
                </a:cubicBezTo>
                <a:cubicBezTo>
                  <a:pt x="27" y="191"/>
                  <a:pt x="27" y="191"/>
                  <a:pt x="27" y="191"/>
                </a:cubicBezTo>
                <a:cubicBezTo>
                  <a:pt x="28" y="191"/>
                  <a:pt x="28" y="191"/>
                  <a:pt x="28" y="191"/>
                </a:cubicBezTo>
                <a:cubicBezTo>
                  <a:pt x="28" y="191"/>
                  <a:pt x="28" y="191"/>
                  <a:pt x="28" y="191"/>
                </a:cubicBezTo>
                <a:cubicBezTo>
                  <a:pt x="28" y="190"/>
                  <a:pt x="28" y="190"/>
                  <a:pt x="28" y="190"/>
                </a:cubicBezTo>
                <a:cubicBezTo>
                  <a:pt x="28" y="189"/>
                  <a:pt x="28" y="187"/>
                  <a:pt x="28" y="186"/>
                </a:cubicBezTo>
                <a:cubicBezTo>
                  <a:pt x="29" y="185"/>
                  <a:pt x="29" y="184"/>
                  <a:pt x="29" y="183"/>
                </a:cubicBezTo>
                <a:cubicBezTo>
                  <a:pt x="29" y="183"/>
                  <a:pt x="29" y="183"/>
                  <a:pt x="29" y="183"/>
                </a:cubicBezTo>
                <a:cubicBezTo>
                  <a:pt x="30" y="181"/>
                  <a:pt x="30" y="181"/>
                  <a:pt x="30" y="181"/>
                </a:cubicBezTo>
                <a:cubicBezTo>
                  <a:pt x="28" y="181"/>
                  <a:pt x="28" y="181"/>
                  <a:pt x="28" y="181"/>
                </a:cubicBezTo>
                <a:cubicBezTo>
                  <a:pt x="28" y="181"/>
                  <a:pt x="28" y="181"/>
                  <a:pt x="7" y="177"/>
                </a:cubicBezTo>
                <a:cubicBezTo>
                  <a:pt x="6" y="178"/>
                  <a:pt x="6" y="178"/>
                  <a:pt x="6" y="178"/>
                </a:cubicBezTo>
                <a:cubicBezTo>
                  <a:pt x="7" y="180"/>
                  <a:pt x="7" y="180"/>
                  <a:pt x="7" y="180"/>
                </a:cubicBezTo>
                <a:cubicBezTo>
                  <a:pt x="7" y="180"/>
                  <a:pt x="7" y="180"/>
                  <a:pt x="11" y="178"/>
                </a:cubicBezTo>
                <a:cubicBezTo>
                  <a:pt x="12" y="178"/>
                  <a:pt x="12" y="178"/>
                  <a:pt x="12" y="178"/>
                </a:cubicBezTo>
                <a:cubicBezTo>
                  <a:pt x="12" y="176"/>
                  <a:pt x="12" y="176"/>
                  <a:pt x="12" y="176"/>
                </a:cubicBezTo>
                <a:cubicBezTo>
                  <a:pt x="12" y="176"/>
                  <a:pt x="12" y="176"/>
                  <a:pt x="9" y="164"/>
                </a:cubicBezTo>
                <a:cubicBezTo>
                  <a:pt x="9" y="163"/>
                  <a:pt x="9" y="163"/>
                  <a:pt x="9" y="163"/>
                </a:cubicBezTo>
                <a:cubicBezTo>
                  <a:pt x="8" y="163"/>
                  <a:pt x="8" y="163"/>
                  <a:pt x="8" y="163"/>
                </a:cubicBezTo>
                <a:cubicBezTo>
                  <a:pt x="8" y="163"/>
                  <a:pt x="8" y="163"/>
                  <a:pt x="4" y="163"/>
                </a:cubicBezTo>
                <a:cubicBezTo>
                  <a:pt x="4" y="165"/>
                  <a:pt x="4" y="165"/>
                  <a:pt x="4" y="165"/>
                </a:cubicBezTo>
                <a:cubicBezTo>
                  <a:pt x="5" y="166"/>
                  <a:pt x="5" y="166"/>
                  <a:pt x="5" y="166"/>
                </a:cubicBezTo>
                <a:cubicBezTo>
                  <a:pt x="5" y="166"/>
                  <a:pt x="8" y="162"/>
                  <a:pt x="11" y="158"/>
                </a:cubicBezTo>
                <a:cubicBezTo>
                  <a:pt x="13" y="156"/>
                  <a:pt x="15" y="154"/>
                  <a:pt x="16" y="152"/>
                </a:cubicBezTo>
                <a:cubicBezTo>
                  <a:pt x="17" y="151"/>
                  <a:pt x="17" y="150"/>
                  <a:pt x="18" y="150"/>
                </a:cubicBezTo>
                <a:cubicBezTo>
                  <a:pt x="18" y="149"/>
                  <a:pt x="19" y="148"/>
                  <a:pt x="19" y="147"/>
                </a:cubicBezTo>
                <a:cubicBezTo>
                  <a:pt x="19" y="147"/>
                  <a:pt x="19" y="147"/>
                  <a:pt x="19" y="136"/>
                </a:cubicBezTo>
                <a:cubicBezTo>
                  <a:pt x="17" y="136"/>
                  <a:pt x="17" y="136"/>
                  <a:pt x="17" y="136"/>
                </a:cubicBezTo>
                <a:cubicBezTo>
                  <a:pt x="16" y="137"/>
                  <a:pt x="16" y="137"/>
                  <a:pt x="16" y="137"/>
                </a:cubicBezTo>
                <a:cubicBezTo>
                  <a:pt x="17" y="138"/>
                  <a:pt x="17" y="138"/>
                  <a:pt x="18" y="139"/>
                </a:cubicBezTo>
                <a:cubicBezTo>
                  <a:pt x="19" y="139"/>
                  <a:pt x="19" y="139"/>
                  <a:pt x="19" y="139"/>
                </a:cubicBezTo>
                <a:cubicBezTo>
                  <a:pt x="20" y="139"/>
                  <a:pt x="20" y="139"/>
                  <a:pt x="20" y="139"/>
                </a:cubicBezTo>
                <a:cubicBezTo>
                  <a:pt x="21" y="139"/>
                  <a:pt x="22" y="139"/>
                  <a:pt x="23" y="138"/>
                </a:cubicBezTo>
                <a:cubicBezTo>
                  <a:pt x="24" y="137"/>
                  <a:pt x="25" y="136"/>
                  <a:pt x="25" y="135"/>
                </a:cubicBezTo>
                <a:cubicBezTo>
                  <a:pt x="25" y="135"/>
                  <a:pt x="26" y="134"/>
                  <a:pt x="26" y="134"/>
                </a:cubicBezTo>
                <a:cubicBezTo>
                  <a:pt x="26" y="134"/>
                  <a:pt x="26" y="134"/>
                  <a:pt x="26" y="134"/>
                </a:cubicBezTo>
                <a:cubicBezTo>
                  <a:pt x="26" y="134"/>
                  <a:pt x="26" y="134"/>
                  <a:pt x="27" y="135"/>
                </a:cubicBezTo>
                <a:cubicBezTo>
                  <a:pt x="28" y="135"/>
                  <a:pt x="28" y="135"/>
                  <a:pt x="28" y="135"/>
                </a:cubicBezTo>
                <a:cubicBezTo>
                  <a:pt x="28" y="135"/>
                  <a:pt x="28" y="135"/>
                  <a:pt x="28" y="135"/>
                </a:cubicBezTo>
                <a:cubicBezTo>
                  <a:pt x="28" y="134"/>
                  <a:pt x="28" y="134"/>
                  <a:pt x="28" y="134"/>
                </a:cubicBezTo>
                <a:cubicBezTo>
                  <a:pt x="28" y="135"/>
                  <a:pt x="28" y="135"/>
                  <a:pt x="28" y="135"/>
                </a:cubicBezTo>
                <a:cubicBezTo>
                  <a:pt x="28" y="135"/>
                  <a:pt x="28" y="135"/>
                  <a:pt x="28" y="135"/>
                </a:cubicBezTo>
                <a:cubicBezTo>
                  <a:pt x="28" y="134"/>
                  <a:pt x="28" y="134"/>
                  <a:pt x="28" y="134"/>
                </a:cubicBezTo>
                <a:cubicBezTo>
                  <a:pt x="28" y="135"/>
                  <a:pt x="28" y="135"/>
                  <a:pt x="28" y="135"/>
                </a:cubicBezTo>
                <a:cubicBezTo>
                  <a:pt x="28" y="135"/>
                  <a:pt x="28" y="135"/>
                  <a:pt x="28" y="135"/>
                </a:cubicBezTo>
                <a:cubicBezTo>
                  <a:pt x="28" y="135"/>
                  <a:pt x="28" y="135"/>
                  <a:pt x="28" y="135"/>
                </a:cubicBezTo>
                <a:cubicBezTo>
                  <a:pt x="28" y="135"/>
                  <a:pt x="28" y="135"/>
                  <a:pt x="28" y="135"/>
                </a:cubicBezTo>
                <a:cubicBezTo>
                  <a:pt x="28" y="135"/>
                  <a:pt x="28" y="135"/>
                  <a:pt x="28" y="135"/>
                </a:cubicBezTo>
                <a:cubicBezTo>
                  <a:pt x="28" y="135"/>
                  <a:pt x="28" y="135"/>
                  <a:pt x="28" y="135"/>
                </a:cubicBezTo>
                <a:cubicBezTo>
                  <a:pt x="28" y="135"/>
                  <a:pt x="29" y="135"/>
                  <a:pt x="29" y="136"/>
                </a:cubicBezTo>
                <a:cubicBezTo>
                  <a:pt x="32" y="138"/>
                  <a:pt x="36" y="141"/>
                  <a:pt x="39" y="144"/>
                </a:cubicBezTo>
                <a:cubicBezTo>
                  <a:pt x="41" y="146"/>
                  <a:pt x="41" y="147"/>
                  <a:pt x="42" y="148"/>
                </a:cubicBezTo>
                <a:cubicBezTo>
                  <a:pt x="42" y="149"/>
                  <a:pt x="43" y="151"/>
                  <a:pt x="44" y="154"/>
                </a:cubicBezTo>
                <a:cubicBezTo>
                  <a:pt x="47" y="162"/>
                  <a:pt x="47" y="162"/>
                  <a:pt x="47" y="162"/>
                </a:cubicBezTo>
                <a:cubicBezTo>
                  <a:pt x="47" y="154"/>
                  <a:pt x="47" y="154"/>
                  <a:pt x="47" y="154"/>
                </a:cubicBezTo>
                <a:cubicBezTo>
                  <a:pt x="46" y="154"/>
                  <a:pt x="46" y="154"/>
                  <a:pt x="46" y="154"/>
                </a:cubicBezTo>
                <a:cubicBezTo>
                  <a:pt x="47" y="154"/>
                  <a:pt x="47" y="154"/>
                  <a:pt x="47" y="154"/>
                </a:cubicBezTo>
                <a:cubicBezTo>
                  <a:pt x="47" y="154"/>
                  <a:pt x="47" y="154"/>
                  <a:pt x="47" y="154"/>
                </a:cubicBezTo>
                <a:cubicBezTo>
                  <a:pt x="46" y="154"/>
                  <a:pt x="46" y="154"/>
                  <a:pt x="46" y="154"/>
                </a:cubicBezTo>
                <a:cubicBezTo>
                  <a:pt x="47" y="154"/>
                  <a:pt x="47" y="154"/>
                  <a:pt x="47" y="154"/>
                </a:cubicBezTo>
                <a:cubicBezTo>
                  <a:pt x="47" y="154"/>
                  <a:pt x="47" y="154"/>
                  <a:pt x="47" y="154"/>
                </a:cubicBezTo>
                <a:cubicBezTo>
                  <a:pt x="47" y="154"/>
                  <a:pt x="47" y="154"/>
                  <a:pt x="47" y="154"/>
                </a:cubicBezTo>
                <a:cubicBezTo>
                  <a:pt x="47" y="154"/>
                  <a:pt x="47" y="154"/>
                  <a:pt x="47" y="154"/>
                </a:cubicBezTo>
                <a:cubicBezTo>
                  <a:pt x="47" y="154"/>
                  <a:pt x="47" y="154"/>
                  <a:pt x="47" y="154"/>
                </a:cubicBezTo>
                <a:cubicBezTo>
                  <a:pt x="47" y="154"/>
                  <a:pt x="47" y="154"/>
                  <a:pt x="47" y="154"/>
                </a:cubicBezTo>
                <a:cubicBezTo>
                  <a:pt x="47" y="154"/>
                  <a:pt x="47" y="153"/>
                  <a:pt x="48" y="153"/>
                </a:cubicBezTo>
                <a:cubicBezTo>
                  <a:pt x="49" y="152"/>
                  <a:pt x="50" y="152"/>
                  <a:pt x="50" y="152"/>
                </a:cubicBezTo>
                <a:cubicBezTo>
                  <a:pt x="50" y="152"/>
                  <a:pt x="50" y="152"/>
                  <a:pt x="50" y="152"/>
                </a:cubicBezTo>
                <a:cubicBezTo>
                  <a:pt x="50" y="152"/>
                  <a:pt x="50" y="152"/>
                  <a:pt x="50" y="152"/>
                </a:cubicBezTo>
                <a:cubicBezTo>
                  <a:pt x="50" y="152"/>
                  <a:pt x="50" y="152"/>
                  <a:pt x="50" y="152"/>
                </a:cubicBezTo>
                <a:cubicBezTo>
                  <a:pt x="50" y="152"/>
                  <a:pt x="50" y="152"/>
                  <a:pt x="50" y="152"/>
                </a:cubicBezTo>
                <a:cubicBezTo>
                  <a:pt x="50" y="152"/>
                  <a:pt x="50" y="152"/>
                  <a:pt x="50" y="152"/>
                </a:cubicBezTo>
                <a:cubicBezTo>
                  <a:pt x="50" y="152"/>
                  <a:pt x="50" y="152"/>
                  <a:pt x="50" y="152"/>
                </a:cubicBezTo>
                <a:cubicBezTo>
                  <a:pt x="50" y="152"/>
                  <a:pt x="50" y="152"/>
                  <a:pt x="50" y="152"/>
                </a:cubicBezTo>
                <a:cubicBezTo>
                  <a:pt x="50" y="152"/>
                  <a:pt x="50" y="152"/>
                  <a:pt x="50" y="152"/>
                </a:cubicBezTo>
                <a:cubicBezTo>
                  <a:pt x="51" y="153"/>
                  <a:pt x="51" y="153"/>
                  <a:pt x="51" y="153"/>
                </a:cubicBezTo>
                <a:cubicBezTo>
                  <a:pt x="51" y="153"/>
                  <a:pt x="51" y="153"/>
                  <a:pt x="51" y="153"/>
                </a:cubicBezTo>
                <a:cubicBezTo>
                  <a:pt x="51" y="154"/>
                  <a:pt x="50" y="155"/>
                  <a:pt x="50" y="157"/>
                </a:cubicBezTo>
                <a:cubicBezTo>
                  <a:pt x="49" y="157"/>
                  <a:pt x="49" y="158"/>
                  <a:pt x="49" y="159"/>
                </a:cubicBezTo>
                <a:cubicBezTo>
                  <a:pt x="48" y="159"/>
                  <a:pt x="48" y="159"/>
                  <a:pt x="48" y="159"/>
                </a:cubicBezTo>
                <a:cubicBezTo>
                  <a:pt x="48" y="160"/>
                  <a:pt x="48" y="160"/>
                  <a:pt x="48" y="160"/>
                </a:cubicBezTo>
                <a:cubicBezTo>
                  <a:pt x="48" y="162"/>
                  <a:pt x="48" y="162"/>
                  <a:pt x="48" y="162"/>
                </a:cubicBezTo>
                <a:cubicBezTo>
                  <a:pt x="50" y="162"/>
                  <a:pt x="50" y="162"/>
                  <a:pt x="50" y="162"/>
                </a:cubicBezTo>
                <a:cubicBezTo>
                  <a:pt x="53" y="161"/>
                  <a:pt x="57" y="159"/>
                  <a:pt x="61" y="157"/>
                </a:cubicBezTo>
                <a:cubicBezTo>
                  <a:pt x="65" y="155"/>
                  <a:pt x="69" y="151"/>
                  <a:pt x="70" y="147"/>
                </a:cubicBezTo>
                <a:cubicBezTo>
                  <a:pt x="70" y="147"/>
                  <a:pt x="70" y="147"/>
                  <a:pt x="70" y="147"/>
                </a:cubicBezTo>
                <a:cubicBezTo>
                  <a:pt x="70" y="147"/>
                  <a:pt x="70" y="147"/>
                  <a:pt x="70" y="147"/>
                </a:cubicBezTo>
                <a:cubicBezTo>
                  <a:pt x="70" y="144"/>
                  <a:pt x="69" y="142"/>
                  <a:pt x="69" y="141"/>
                </a:cubicBezTo>
                <a:cubicBezTo>
                  <a:pt x="68" y="139"/>
                  <a:pt x="67" y="137"/>
                  <a:pt x="67" y="137"/>
                </a:cubicBezTo>
                <a:cubicBezTo>
                  <a:pt x="68" y="136"/>
                  <a:pt x="68" y="136"/>
                  <a:pt x="68" y="136"/>
                </a:cubicBezTo>
                <a:cubicBezTo>
                  <a:pt x="68" y="135"/>
                  <a:pt x="68" y="135"/>
                  <a:pt x="69" y="135"/>
                </a:cubicBezTo>
                <a:cubicBezTo>
                  <a:pt x="75" y="132"/>
                  <a:pt x="75" y="132"/>
                  <a:pt x="75" y="132"/>
                </a:cubicBezTo>
                <a:cubicBezTo>
                  <a:pt x="68" y="132"/>
                  <a:pt x="68" y="132"/>
                  <a:pt x="68" y="132"/>
                </a:cubicBezTo>
                <a:cubicBezTo>
                  <a:pt x="68" y="132"/>
                  <a:pt x="68" y="132"/>
                  <a:pt x="67" y="132"/>
                </a:cubicBezTo>
                <a:cubicBezTo>
                  <a:pt x="67" y="133"/>
                  <a:pt x="67" y="133"/>
                  <a:pt x="67" y="133"/>
                </a:cubicBezTo>
                <a:cubicBezTo>
                  <a:pt x="67" y="134"/>
                  <a:pt x="67" y="134"/>
                  <a:pt x="67" y="134"/>
                </a:cubicBezTo>
                <a:cubicBezTo>
                  <a:pt x="67" y="135"/>
                  <a:pt x="67" y="136"/>
                  <a:pt x="67" y="138"/>
                </a:cubicBezTo>
                <a:cubicBezTo>
                  <a:pt x="68" y="138"/>
                  <a:pt x="68" y="139"/>
                  <a:pt x="68" y="139"/>
                </a:cubicBezTo>
                <a:cubicBezTo>
                  <a:pt x="69" y="140"/>
                  <a:pt x="69" y="140"/>
                  <a:pt x="70" y="140"/>
                </a:cubicBezTo>
                <a:cubicBezTo>
                  <a:pt x="71" y="140"/>
                  <a:pt x="72" y="140"/>
                  <a:pt x="73" y="139"/>
                </a:cubicBezTo>
                <a:cubicBezTo>
                  <a:pt x="73" y="138"/>
                  <a:pt x="73" y="138"/>
                  <a:pt x="74" y="137"/>
                </a:cubicBezTo>
                <a:cubicBezTo>
                  <a:pt x="72" y="136"/>
                  <a:pt x="72" y="136"/>
                  <a:pt x="72" y="136"/>
                </a:cubicBezTo>
                <a:cubicBezTo>
                  <a:pt x="74" y="137"/>
                  <a:pt x="74" y="137"/>
                  <a:pt x="74" y="137"/>
                </a:cubicBezTo>
                <a:cubicBezTo>
                  <a:pt x="74" y="137"/>
                  <a:pt x="74" y="137"/>
                  <a:pt x="74" y="137"/>
                </a:cubicBezTo>
                <a:cubicBezTo>
                  <a:pt x="74" y="137"/>
                  <a:pt x="75" y="137"/>
                  <a:pt x="77" y="137"/>
                </a:cubicBezTo>
                <a:cubicBezTo>
                  <a:pt x="79" y="137"/>
                  <a:pt x="83" y="137"/>
                  <a:pt x="86" y="138"/>
                </a:cubicBezTo>
                <a:cubicBezTo>
                  <a:pt x="87" y="138"/>
                  <a:pt x="89" y="138"/>
                  <a:pt x="90" y="138"/>
                </a:cubicBezTo>
                <a:cubicBezTo>
                  <a:pt x="90" y="139"/>
                  <a:pt x="90" y="139"/>
                  <a:pt x="91" y="139"/>
                </a:cubicBezTo>
                <a:cubicBezTo>
                  <a:pt x="91" y="139"/>
                  <a:pt x="91" y="139"/>
                  <a:pt x="91" y="139"/>
                </a:cubicBezTo>
                <a:cubicBezTo>
                  <a:pt x="91" y="138"/>
                  <a:pt x="91" y="138"/>
                  <a:pt x="91" y="138"/>
                </a:cubicBezTo>
                <a:cubicBezTo>
                  <a:pt x="91" y="139"/>
                  <a:pt x="91" y="139"/>
                  <a:pt x="91" y="139"/>
                </a:cubicBezTo>
                <a:cubicBezTo>
                  <a:pt x="91" y="139"/>
                  <a:pt x="91" y="139"/>
                  <a:pt x="91" y="139"/>
                </a:cubicBezTo>
                <a:cubicBezTo>
                  <a:pt x="91" y="138"/>
                  <a:pt x="91" y="138"/>
                  <a:pt x="91" y="138"/>
                </a:cubicBezTo>
                <a:cubicBezTo>
                  <a:pt x="91" y="139"/>
                  <a:pt x="91" y="139"/>
                  <a:pt x="91" y="139"/>
                </a:cubicBezTo>
                <a:cubicBezTo>
                  <a:pt x="91" y="137"/>
                  <a:pt x="91" y="137"/>
                  <a:pt x="91" y="137"/>
                </a:cubicBezTo>
                <a:cubicBezTo>
                  <a:pt x="90" y="139"/>
                  <a:pt x="90" y="139"/>
                  <a:pt x="90" y="139"/>
                </a:cubicBezTo>
                <a:cubicBezTo>
                  <a:pt x="91" y="139"/>
                  <a:pt x="91" y="139"/>
                  <a:pt x="91" y="139"/>
                </a:cubicBezTo>
                <a:cubicBezTo>
                  <a:pt x="91" y="137"/>
                  <a:pt x="91" y="137"/>
                  <a:pt x="91" y="137"/>
                </a:cubicBezTo>
                <a:cubicBezTo>
                  <a:pt x="90" y="139"/>
                  <a:pt x="90" y="139"/>
                  <a:pt x="90" y="139"/>
                </a:cubicBezTo>
                <a:cubicBezTo>
                  <a:pt x="91" y="137"/>
                  <a:pt x="91" y="137"/>
                  <a:pt x="91" y="137"/>
                </a:cubicBezTo>
                <a:cubicBezTo>
                  <a:pt x="90" y="137"/>
                  <a:pt x="90" y="137"/>
                  <a:pt x="90" y="137"/>
                </a:cubicBezTo>
                <a:cubicBezTo>
                  <a:pt x="90" y="138"/>
                  <a:pt x="90" y="138"/>
                  <a:pt x="90" y="139"/>
                </a:cubicBezTo>
                <a:cubicBezTo>
                  <a:pt x="91" y="137"/>
                  <a:pt x="91" y="137"/>
                  <a:pt x="91" y="137"/>
                </a:cubicBezTo>
                <a:cubicBezTo>
                  <a:pt x="90" y="137"/>
                  <a:pt x="90" y="137"/>
                  <a:pt x="90" y="137"/>
                </a:cubicBezTo>
                <a:cubicBezTo>
                  <a:pt x="91" y="137"/>
                  <a:pt x="91" y="137"/>
                  <a:pt x="91" y="137"/>
                </a:cubicBezTo>
                <a:cubicBezTo>
                  <a:pt x="91" y="136"/>
                  <a:pt x="91" y="136"/>
                  <a:pt x="91" y="136"/>
                </a:cubicBezTo>
                <a:cubicBezTo>
                  <a:pt x="90" y="136"/>
                  <a:pt x="90" y="137"/>
                  <a:pt x="90" y="137"/>
                </a:cubicBezTo>
                <a:cubicBezTo>
                  <a:pt x="91" y="137"/>
                  <a:pt x="91" y="137"/>
                  <a:pt x="91" y="137"/>
                </a:cubicBezTo>
                <a:cubicBezTo>
                  <a:pt x="91" y="136"/>
                  <a:pt x="91" y="136"/>
                  <a:pt x="91" y="136"/>
                </a:cubicBezTo>
                <a:cubicBezTo>
                  <a:pt x="91" y="137"/>
                  <a:pt x="91" y="137"/>
                  <a:pt x="91" y="137"/>
                </a:cubicBezTo>
                <a:cubicBezTo>
                  <a:pt x="91" y="136"/>
                  <a:pt x="91" y="136"/>
                  <a:pt x="91" y="136"/>
                </a:cubicBezTo>
                <a:cubicBezTo>
                  <a:pt x="91" y="136"/>
                  <a:pt x="91" y="136"/>
                  <a:pt x="91" y="136"/>
                </a:cubicBezTo>
                <a:cubicBezTo>
                  <a:pt x="91" y="137"/>
                  <a:pt x="91" y="137"/>
                  <a:pt x="91" y="137"/>
                </a:cubicBezTo>
                <a:cubicBezTo>
                  <a:pt x="91" y="136"/>
                  <a:pt x="91" y="136"/>
                  <a:pt x="91" y="136"/>
                </a:cubicBezTo>
                <a:cubicBezTo>
                  <a:pt x="91" y="137"/>
                  <a:pt x="91" y="137"/>
                  <a:pt x="91" y="137"/>
                </a:cubicBezTo>
                <a:cubicBezTo>
                  <a:pt x="91" y="136"/>
                  <a:pt x="91" y="136"/>
                  <a:pt x="91" y="136"/>
                </a:cubicBezTo>
                <a:cubicBezTo>
                  <a:pt x="91" y="136"/>
                  <a:pt x="91" y="136"/>
                  <a:pt x="91" y="136"/>
                </a:cubicBezTo>
                <a:cubicBezTo>
                  <a:pt x="91" y="137"/>
                  <a:pt x="91" y="137"/>
                  <a:pt x="91" y="137"/>
                </a:cubicBezTo>
                <a:cubicBezTo>
                  <a:pt x="91" y="136"/>
                  <a:pt x="91" y="136"/>
                  <a:pt x="91" y="136"/>
                </a:cubicBezTo>
                <a:cubicBezTo>
                  <a:pt x="85" y="136"/>
                  <a:pt x="85" y="136"/>
                  <a:pt x="85" y="136"/>
                </a:cubicBezTo>
                <a:cubicBezTo>
                  <a:pt x="91" y="139"/>
                  <a:pt x="91" y="139"/>
                  <a:pt x="91" y="139"/>
                </a:cubicBezTo>
                <a:cubicBezTo>
                  <a:pt x="91" y="139"/>
                  <a:pt x="91" y="139"/>
                  <a:pt x="91" y="139"/>
                </a:cubicBezTo>
                <a:cubicBezTo>
                  <a:pt x="91" y="139"/>
                  <a:pt x="91" y="139"/>
                  <a:pt x="91" y="139"/>
                </a:cubicBezTo>
                <a:cubicBezTo>
                  <a:pt x="91" y="139"/>
                  <a:pt x="91" y="140"/>
                  <a:pt x="91" y="140"/>
                </a:cubicBezTo>
                <a:cubicBezTo>
                  <a:pt x="91" y="141"/>
                  <a:pt x="90" y="141"/>
                  <a:pt x="90" y="142"/>
                </a:cubicBezTo>
                <a:cubicBezTo>
                  <a:pt x="89" y="144"/>
                  <a:pt x="89" y="144"/>
                  <a:pt x="89" y="144"/>
                </a:cubicBezTo>
                <a:cubicBezTo>
                  <a:pt x="91" y="144"/>
                  <a:pt x="91" y="144"/>
                  <a:pt x="91" y="144"/>
                </a:cubicBezTo>
                <a:cubicBezTo>
                  <a:pt x="92" y="145"/>
                  <a:pt x="93" y="146"/>
                  <a:pt x="94" y="147"/>
                </a:cubicBezTo>
                <a:cubicBezTo>
                  <a:pt x="95" y="148"/>
                  <a:pt x="95" y="149"/>
                  <a:pt x="95" y="151"/>
                </a:cubicBezTo>
                <a:cubicBezTo>
                  <a:pt x="95" y="152"/>
                  <a:pt x="95" y="152"/>
                  <a:pt x="95" y="152"/>
                </a:cubicBezTo>
                <a:cubicBezTo>
                  <a:pt x="97" y="152"/>
                  <a:pt x="97" y="152"/>
                  <a:pt x="97" y="152"/>
                </a:cubicBezTo>
                <a:cubicBezTo>
                  <a:pt x="104" y="152"/>
                  <a:pt x="109" y="151"/>
                  <a:pt x="114" y="148"/>
                </a:cubicBezTo>
                <a:cubicBezTo>
                  <a:pt x="113" y="147"/>
                  <a:pt x="113" y="147"/>
                  <a:pt x="113" y="147"/>
                </a:cubicBezTo>
                <a:cubicBezTo>
                  <a:pt x="112" y="146"/>
                  <a:pt x="112" y="146"/>
                  <a:pt x="112" y="146"/>
                </a:cubicBezTo>
                <a:cubicBezTo>
                  <a:pt x="112" y="146"/>
                  <a:pt x="112" y="146"/>
                  <a:pt x="110" y="151"/>
                </a:cubicBezTo>
                <a:cubicBezTo>
                  <a:pt x="109" y="153"/>
                  <a:pt x="109" y="153"/>
                  <a:pt x="109" y="153"/>
                </a:cubicBezTo>
                <a:cubicBezTo>
                  <a:pt x="112" y="152"/>
                  <a:pt x="112" y="152"/>
                  <a:pt x="112" y="152"/>
                </a:cubicBezTo>
                <a:cubicBezTo>
                  <a:pt x="114" y="152"/>
                  <a:pt x="116" y="150"/>
                  <a:pt x="118" y="149"/>
                </a:cubicBezTo>
                <a:cubicBezTo>
                  <a:pt x="119" y="148"/>
                  <a:pt x="120" y="148"/>
                  <a:pt x="122" y="148"/>
                </a:cubicBezTo>
                <a:cubicBezTo>
                  <a:pt x="122" y="148"/>
                  <a:pt x="123" y="148"/>
                  <a:pt x="125" y="148"/>
                </a:cubicBezTo>
                <a:cubicBezTo>
                  <a:pt x="127" y="149"/>
                  <a:pt x="127" y="149"/>
                  <a:pt x="127" y="149"/>
                </a:cubicBezTo>
                <a:cubicBezTo>
                  <a:pt x="127" y="147"/>
                  <a:pt x="127" y="147"/>
                  <a:pt x="127" y="147"/>
                </a:cubicBezTo>
                <a:cubicBezTo>
                  <a:pt x="127" y="146"/>
                  <a:pt x="126" y="145"/>
                  <a:pt x="126" y="145"/>
                </a:cubicBezTo>
                <a:cubicBezTo>
                  <a:pt x="125" y="144"/>
                  <a:pt x="123" y="143"/>
                  <a:pt x="123" y="143"/>
                </a:cubicBezTo>
                <a:cubicBezTo>
                  <a:pt x="122" y="144"/>
                  <a:pt x="122" y="144"/>
                  <a:pt x="122" y="144"/>
                </a:cubicBezTo>
                <a:cubicBezTo>
                  <a:pt x="124" y="145"/>
                  <a:pt x="124" y="145"/>
                  <a:pt x="124" y="145"/>
                </a:cubicBezTo>
                <a:cubicBezTo>
                  <a:pt x="125" y="143"/>
                  <a:pt x="127" y="141"/>
                  <a:pt x="130" y="139"/>
                </a:cubicBezTo>
                <a:cubicBezTo>
                  <a:pt x="133" y="137"/>
                  <a:pt x="135" y="135"/>
                  <a:pt x="137" y="135"/>
                </a:cubicBezTo>
                <a:cubicBezTo>
                  <a:pt x="136" y="133"/>
                  <a:pt x="136" y="133"/>
                  <a:pt x="136" y="133"/>
                </a:cubicBezTo>
                <a:cubicBezTo>
                  <a:pt x="136" y="135"/>
                  <a:pt x="136" y="135"/>
                  <a:pt x="136" y="135"/>
                </a:cubicBezTo>
                <a:cubicBezTo>
                  <a:pt x="139" y="134"/>
                  <a:pt x="142" y="134"/>
                  <a:pt x="145" y="134"/>
                </a:cubicBezTo>
                <a:cubicBezTo>
                  <a:pt x="148" y="133"/>
                  <a:pt x="150" y="133"/>
                  <a:pt x="153" y="132"/>
                </a:cubicBezTo>
                <a:cubicBezTo>
                  <a:pt x="152" y="131"/>
                  <a:pt x="152" y="131"/>
                  <a:pt x="152" y="131"/>
                </a:cubicBezTo>
                <a:cubicBezTo>
                  <a:pt x="152" y="132"/>
                  <a:pt x="152" y="132"/>
                  <a:pt x="152" y="132"/>
                </a:cubicBezTo>
                <a:cubicBezTo>
                  <a:pt x="153" y="132"/>
                  <a:pt x="155" y="132"/>
                  <a:pt x="158" y="132"/>
                </a:cubicBezTo>
                <a:cubicBezTo>
                  <a:pt x="160" y="133"/>
                  <a:pt x="164" y="133"/>
                  <a:pt x="166" y="133"/>
                </a:cubicBezTo>
                <a:cubicBezTo>
                  <a:pt x="167" y="133"/>
                  <a:pt x="169" y="133"/>
                  <a:pt x="169" y="133"/>
                </a:cubicBezTo>
                <a:cubicBezTo>
                  <a:pt x="170" y="133"/>
                  <a:pt x="170" y="132"/>
                  <a:pt x="171" y="132"/>
                </a:cubicBezTo>
                <a:cubicBezTo>
                  <a:pt x="171" y="132"/>
                  <a:pt x="172" y="132"/>
                  <a:pt x="172" y="132"/>
                </a:cubicBezTo>
                <a:cubicBezTo>
                  <a:pt x="173" y="131"/>
                  <a:pt x="173" y="130"/>
                  <a:pt x="173" y="129"/>
                </a:cubicBezTo>
                <a:cubicBezTo>
                  <a:pt x="173" y="127"/>
                  <a:pt x="173" y="126"/>
                  <a:pt x="172" y="125"/>
                </a:cubicBezTo>
                <a:cubicBezTo>
                  <a:pt x="172" y="124"/>
                  <a:pt x="171" y="123"/>
                  <a:pt x="171" y="123"/>
                </a:cubicBezTo>
                <a:cubicBezTo>
                  <a:pt x="171" y="122"/>
                  <a:pt x="171" y="122"/>
                  <a:pt x="172" y="121"/>
                </a:cubicBezTo>
                <a:cubicBezTo>
                  <a:pt x="172" y="120"/>
                  <a:pt x="173" y="119"/>
                  <a:pt x="175" y="118"/>
                </a:cubicBezTo>
                <a:cubicBezTo>
                  <a:pt x="174" y="117"/>
                  <a:pt x="174" y="117"/>
                  <a:pt x="174" y="117"/>
                </a:cubicBezTo>
                <a:cubicBezTo>
                  <a:pt x="172" y="117"/>
                  <a:pt x="172" y="117"/>
                  <a:pt x="172" y="117"/>
                </a:cubicBezTo>
                <a:cubicBezTo>
                  <a:pt x="172" y="117"/>
                  <a:pt x="172" y="117"/>
                  <a:pt x="172" y="125"/>
                </a:cubicBezTo>
                <a:cubicBezTo>
                  <a:pt x="172" y="127"/>
                  <a:pt x="172" y="127"/>
                  <a:pt x="172" y="127"/>
                </a:cubicBezTo>
                <a:cubicBezTo>
                  <a:pt x="174" y="127"/>
                  <a:pt x="174" y="127"/>
                  <a:pt x="174" y="127"/>
                </a:cubicBezTo>
                <a:cubicBezTo>
                  <a:pt x="176" y="126"/>
                  <a:pt x="177" y="126"/>
                  <a:pt x="179" y="126"/>
                </a:cubicBezTo>
                <a:cubicBezTo>
                  <a:pt x="181" y="126"/>
                  <a:pt x="182" y="126"/>
                  <a:pt x="184" y="127"/>
                </a:cubicBezTo>
                <a:cubicBezTo>
                  <a:pt x="186" y="128"/>
                  <a:pt x="188" y="129"/>
                  <a:pt x="190" y="131"/>
                </a:cubicBezTo>
                <a:cubicBezTo>
                  <a:pt x="191" y="129"/>
                  <a:pt x="191" y="129"/>
                  <a:pt x="191" y="129"/>
                </a:cubicBezTo>
                <a:cubicBezTo>
                  <a:pt x="190" y="131"/>
                  <a:pt x="190" y="131"/>
                  <a:pt x="190" y="131"/>
                </a:cubicBezTo>
                <a:cubicBezTo>
                  <a:pt x="191" y="131"/>
                  <a:pt x="192" y="132"/>
                  <a:pt x="193" y="132"/>
                </a:cubicBezTo>
                <a:cubicBezTo>
                  <a:pt x="194" y="132"/>
                  <a:pt x="196" y="131"/>
                  <a:pt x="196" y="130"/>
                </a:cubicBezTo>
                <a:cubicBezTo>
                  <a:pt x="198" y="129"/>
                  <a:pt x="199" y="127"/>
                  <a:pt x="200" y="126"/>
                </a:cubicBezTo>
                <a:cubicBezTo>
                  <a:pt x="201" y="125"/>
                  <a:pt x="202" y="124"/>
                  <a:pt x="204" y="124"/>
                </a:cubicBezTo>
                <a:cubicBezTo>
                  <a:pt x="204" y="124"/>
                  <a:pt x="205" y="124"/>
                  <a:pt x="207" y="125"/>
                </a:cubicBezTo>
                <a:cubicBezTo>
                  <a:pt x="207" y="124"/>
                  <a:pt x="207" y="124"/>
                  <a:pt x="207" y="124"/>
                </a:cubicBezTo>
                <a:cubicBezTo>
                  <a:pt x="206" y="123"/>
                  <a:pt x="206" y="123"/>
                  <a:pt x="206" y="123"/>
                </a:cubicBezTo>
                <a:cubicBezTo>
                  <a:pt x="206" y="123"/>
                  <a:pt x="206" y="124"/>
                  <a:pt x="205" y="125"/>
                </a:cubicBezTo>
                <a:cubicBezTo>
                  <a:pt x="205" y="127"/>
                  <a:pt x="204" y="130"/>
                  <a:pt x="204" y="132"/>
                </a:cubicBezTo>
                <a:cubicBezTo>
                  <a:pt x="204" y="133"/>
                  <a:pt x="204" y="133"/>
                  <a:pt x="204" y="134"/>
                </a:cubicBezTo>
                <a:cubicBezTo>
                  <a:pt x="204" y="135"/>
                  <a:pt x="204" y="135"/>
                  <a:pt x="205" y="136"/>
                </a:cubicBezTo>
                <a:cubicBezTo>
                  <a:pt x="206" y="135"/>
                  <a:pt x="206" y="135"/>
                  <a:pt x="206" y="135"/>
                </a:cubicBezTo>
                <a:cubicBezTo>
                  <a:pt x="205" y="135"/>
                  <a:pt x="205" y="135"/>
                  <a:pt x="205" y="135"/>
                </a:cubicBezTo>
                <a:cubicBezTo>
                  <a:pt x="205" y="136"/>
                  <a:pt x="206" y="137"/>
                  <a:pt x="207" y="138"/>
                </a:cubicBezTo>
                <a:cubicBezTo>
                  <a:pt x="209" y="139"/>
                  <a:pt x="211" y="140"/>
                  <a:pt x="213" y="141"/>
                </a:cubicBezTo>
                <a:cubicBezTo>
                  <a:pt x="216" y="142"/>
                  <a:pt x="218" y="142"/>
                  <a:pt x="220" y="142"/>
                </a:cubicBezTo>
                <a:cubicBezTo>
                  <a:pt x="221" y="142"/>
                  <a:pt x="222" y="142"/>
                  <a:pt x="223" y="141"/>
                </a:cubicBezTo>
                <a:cubicBezTo>
                  <a:pt x="224" y="141"/>
                  <a:pt x="224" y="141"/>
                  <a:pt x="224" y="141"/>
                </a:cubicBezTo>
                <a:cubicBezTo>
                  <a:pt x="224" y="141"/>
                  <a:pt x="224" y="141"/>
                  <a:pt x="224" y="141"/>
                </a:cubicBezTo>
                <a:cubicBezTo>
                  <a:pt x="224" y="140"/>
                  <a:pt x="224" y="139"/>
                  <a:pt x="225" y="137"/>
                </a:cubicBezTo>
                <a:cubicBezTo>
                  <a:pt x="225" y="135"/>
                  <a:pt x="226" y="132"/>
                  <a:pt x="226" y="130"/>
                </a:cubicBezTo>
                <a:cubicBezTo>
                  <a:pt x="226" y="128"/>
                  <a:pt x="226" y="126"/>
                  <a:pt x="226" y="125"/>
                </a:cubicBezTo>
                <a:cubicBezTo>
                  <a:pt x="226" y="125"/>
                  <a:pt x="226" y="125"/>
                  <a:pt x="226" y="125"/>
                </a:cubicBezTo>
                <a:cubicBezTo>
                  <a:pt x="226" y="124"/>
                  <a:pt x="226" y="124"/>
                  <a:pt x="226" y="124"/>
                </a:cubicBezTo>
                <a:cubicBezTo>
                  <a:pt x="225" y="123"/>
                  <a:pt x="224" y="122"/>
                  <a:pt x="223" y="120"/>
                </a:cubicBezTo>
                <a:cubicBezTo>
                  <a:pt x="222" y="119"/>
                  <a:pt x="221" y="119"/>
                  <a:pt x="219" y="119"/>
                </a:cubicBezTo>
                <a:cubicBezTo>
                  <a:pt x="217" y="119"/>
                  <a:pt x="216" y="119"/>
                  <a:pt x="214" y="120"/>
                </a:cubicBezTo>
                <a:cubicBezTo>
                  <a:pt x="214" y="121"/>
                  <a:pt x="214" y="121"/>
                  <a:pt x="214" y="121"/>
                </a:cubicBezTo>
                <a:cubicBezTo>
                  <a:pt x="216" y="121"/>
                  <a:pt x="216" y="121"/>
                  <a:pt x="216" y="121"/>
                </a:cubicBezTo>
                <a:cubicBezTo>
                  <a:pt x="216" y="118"/>
                  <a:pt x="217" y="116"/>
                  <a:pt x="218" y="114"/>
                </a:cubicBezTo>
                <a:cubicBezTo>
                  <a:pt x="219" y="112"/>
                  <a:pt x="220" y="110"/>
                  <a:pt x="220" y="108"/>
                </a:cubicBezTo>
                <a:cubicBezTo>
                  <a:pt x="220" y="106"/>
                  <a:pt x="220" y="104"/>
                  <a:pt x="218" y="101"/>
                </a:cubicBezTo>
                <a:cubicBezTo>
                  <a:pt x="217" y="102"/>
                  <a:pt x="217" y="102"/>
                  <a:pt x="217" y="102"/>
                </a:cubicBezTo>
                <a:cubicBezTo>
                  <a:pt x="218" y="102"/>
                  <a:pt x="218" y="102"/>
                  <a:pt x="218" y="102"/>
                </a:cubicBezTo>
                <a:cubicBezTo>
                  <a:pt x="217" y="99"/>
                  <a:pt x="215" y="97"/>
                  <a:pt x="213" y="96"/>
                </a:cubicBezTo>
                <a:cubicBezTo>
                  <a:pt x="212" y="95"/>
                  <a:pt x="211" y="94"/>
                  <a:pt x="210" y="92"/>
                </a:cubicBezTo>
                <a:cubicBezTo>
                  <a:pt x="210" y="92"/>
                  <a:pt x="210" y="92"/>
                  <a:pt x="210" y="92"/>
                </a:cubicBezTo>
                <a:cubicBezTo>
                  <a:pt x="210" y="92"/>
                  <a:pt x="210" y="92"/>
                  <a:pt x="210" y="92"/>
                </a:cubicBezTo>
                <a:cubicBezTo>
                  <a:pt x="209" y="90"/>
                  <a:pt x="208" y="89"/>
                  <a:pt x="206" y="88"/>
                </a:cubicBezTo>
                <a:cubicBezTo>
                  <a:pt x="206" y="87"/>
                  <a:pt x="205" y="87"/>
                  <a:pt x="205" y="86"/>
                </a:cubicBezTo>
                <a:cubicBezTo>
                  <a:pt x="204" y="86"/>
                  <a:pt x="204" y="85"/>
                  <a:pt x="204" y="85"/>
                </a:cubicBezTo>
                <a:cubicBezTo>
                  <a:pt x="204" y="85"/>
                  <a:pt x="204" y="85"/>
                  <a:pt x="204" y="85"/>
                </a:cubicBezTo>
                <a:cubicBezTo>
                  <a:pt x="205" y="85"/>
                  <a:pt x="205" y="85"/>
                  <a:pt x="205" y="85"/>
                </a:cubicBezTo>
                <a:cubicBezTo>
                  <a:pt x="205" y="83"/>
                  <a:pt x="205" y="83"/>
                  <a:pt x="205" y="83"/>
                </a:cubicBezTo>
                <a:cubicBezTo>
                  <a:pt x="205" y="85"/>
                  <a:pt x="205" y="85"/>
                  <a:pt x="205" y="85"/>
                </a:cubicBezTo>
                <a:cubicBezTo>
                  <a:pt x="207" y="84"/>
                  <a:pt x="208" y="83"/>
                  <a:pt x="210" y="82"/>
                </a:cubicBezTo>
                <a:cubicBezTo>
                  <a:pt x="212" y="80"/>
                  <a:pt x="214" y="77"/>
                  <a:pt x="216" y="75"/>
                </a:cubicBezTo>
                <a:cubicBezTo>
                  <a:pt x="217" y="74"/>
                  <a:pt x="218" y="73"/>
                  <a:pt x="219" y="72"/>
                </a:cubicBezTo>
                <a:cubicBezTo>
                  <a:pt x="219" y="72"/>
                  <a:pt x="220" y="71"/>
                  <a:pt x="220" y="71"/>
                </a:cubicBezTo>
                <a:cubicBezTo>
                  <a:pt x="220" y="70"/>
                  <a:pt x="220" y="70"/>
                  <a:pt x="220" y="70"/>
                </a:cubicBezTo>
                <a:cubicBezTo>
                  <a:pt x="220" y="71"/>
                  <a:pt x="220" y="71"/>
                  <a:pt x="220" y="71"/>
                </a:cubicBezTo>
                <a:cubicBezTo>
                  <a:pt x="224" y="70"/>
                  <a:pt x="228" y="68"/>
                  <a:pt x="232" y="68"/>
                </a:cubicBezTo>
                <a:cubicBezTo>
                  <a:pt x="234" y="68"/>
                  <a:pt x="236" y="68"/>
                  <a:pt x="238" y="66"/>
                </a:cubicBezTo>
                <a:cubicBezTo>
                  <a:pt x="240" y="64"/>
                  <a:pt x="242" y="61"/>
                  <a:pt x="243" y="58"/>
                </a:cubicBezTo>
                <a:cubicBezTo>
                  <a:pt x="244" y="55"/>
                  <a:pt x="245" y="51"/>
                  <a:pt x="245" y="48"/>
                </a:cubicBezTo>
                <a:cubicBezTo>
                  <a:pt x="245" y="46"/>
                  <a:pt x="245" y="45"/>
                  <a:pt x="244" y="43"/>
                </a:cubicBezTo>
                <a:cubicBezTo>
                  <a:pt x="243" y="44"/>
                  <a:pt x="243" y="44"/>
                  <a:pt x="243" y="44"/>
                </a:cubicBezTo>
                <a:cubicBezTo>
                  <a:pt x="243" y="45"/>
                  <a:pt x="243" y="45"/>
                  <a:pt x="243" y="45"/>
                </a:cubicBezTo>
                <a:cubicBezTo>
                  <a:pt x="245" y="44"/>
                  <a:pt x="247" y="44"/>
                  <a:pt x="249" y="44"/>
                </a:cubicBezTo>
                <a:cubicBezTo>
                  <a:pt x="252" y="44"/>
                  <a:pt x="255" y="45"/>
                  <a:pt x="259" y="48"/>
                </a:cubicBezTo>
                <a:cubicBezTo>
                  <a:pt x="260" y="49"/>
                  <a:pt x="260" y="49"/>
                  <a:pt x="260" y="49"/>
                </a:cubicBezTo>
                <a:cubicBezTo>
                  <a:pt x="261" y="47"/>
                  <a:pt x="261" y="47"/>
                  <a:pt x="261" y="47"/>
                </a:cubicBezTo>
                <a:cubicBezTo>
                  <a:pt x="264" y="43"/>
                  <a:pt x="267" y="36"/>
                  <a:pt x="267" y="29"/>
                </a:cubicBezTo>
                <a:cubicBezTo>
                  <a:pt x="267" y="28"/>
                  <a:pt x="267" y="28"/>
                  <a:pt x="267" y="27"/>
                </a:cubicBezTo>
                <a:cubicBezTo>
                  <a:pt x="266" y="27"/>
                  <a:pt x="266" y="26"/>
                  <a:pt x="266" y="26"/>
                </a:cubicBezTo>
                <a:cubicBezTo>
                  <a:pt x="266" y="26"/>
                  <a:pt x="266" y="26"/>
                  <a:pt x="266" y="26"/>
                </a:cubicBezTo>
                <a:cubicBezTo>
                  <a:pt x="266" y="26"/>
                  <a:pt x="266" y="26"/>
                  <a:pt x="266" y="26"/>
                </a:cubicBezTo>
                <a:cubicBezTo>
                  <a:pt x="266" y="26"/>
                  <a:pt x="266" y="26"/>
                  <a:pt x="266" y="26"/>
                </a:cubicBezTo>
                <a:cubicBezTo>
                  <a:pt x="266" y="26"/>
                  <a:pt x="266" y="26"/>
                  <a:pt x="266" y="26"/>
                </a:cubicBezTo>
                <a:cubicBezTo>
                  <a:pt x="266" y="26"/>
                  <a:pt x="266" y="26"/>
                  <a:pt x="266" y="26"/>
                </a:cubicBezTo>
                <a:cubicBezTo>
                  <a:pt x="266" y="26"/>
                  <a:pt x="266" y="26"/>
                  <a:pt x="266" y="26"/>
                </a:cubicBezTo>
                <a:cubicBezTo>
                  <a:pt x="266" y="26"/>
                  <a:pt x="266" y="26"/>
                  <a:pt x="266" y="26"/>
                </a:cubicBezTo>
                <a:cubicBezTo>
                  <a:pt x="264" y="26"/>
                  <a:pt x="264" y="26"/>
                  <a:pt x="264" y="26"/>
                </a:cubicBezTo>
                <a:cubicBezTo>
                  <a:pt x="264" y="28"/>
                  <a:pt x="264" y="28"/>
                  <a:pt x="264" y="28"/>
                </a:cubicBezTo>
                <a:cubicBezTo>
                  <a:pt x="264" y="28"/>
                  <a:pt x="264" y="28"/>
                  <a:pt x="270" y="26"/>
                </a:cubicBezTo>
                <a:cubicBezTo>
                  <a:pt x="270" y="25"/>
                  <a:pt x="270" y="25"/>
                  <a:pt x="270" y="25"/>
                </a:cubicBezTo>
                <a:cubicBezTo>
                  <a:pt x="268" y="26"/>
                  <a:pt x="268" y="26"/>
                  <a:pt x="268" y="26"/>
                </a:cubicBezTo>
                <a:cubicBezTo>
                  <a:pt x="269" y="26"/>
                  <a:pt x="269" y="27"/>
                  <a:pt x="270" y="27"/>
                </a:cubicBezTo>
                <a:cubicBezTo>
                  <a:pt x="272" y="28"/>
                  <a:pt x="273" y="29"/>
                  <a:pt x="275" y="29"/>
                </a:cubicBezTo>
                <a:cubicBezTo>
                  <a:pt x="275" y="28"/>
                  <a:pt x="275" y="28"/>
                  <a:pt x="275" y="28"/>
                </a:cubicBezTo>
                <a:cubicBezTo>
                  <a:pt x="274" y="29"/>
                  <a:pt x="274" y="29"/>
                  <a:pt x="274" y="29"/>
                </a:cubicBezTo>
                <a:cubicBezTo>
                  <a:pt x="274" y="29"/>
                  <a:pt x="275" y="30"/>
                  <a:pt x="275" y="30"/>
                </a:cubicBezTo>
                <a:cubicBezTo>
                  <a:pt x="276" y="32"/>
                  <a:pt x="277" y="33"/>
                  <a:pt x="278" y="34"/>
                </a:cubicBezTo>
                <a:cubicBezTo>
                  <a:pt x="278" y="36"/>
                  <a:pt x="279" y="37"/>
                  <a:pt x="279" y="37"/>
                </a:cubicBezTo>
                <a:cubicBezTo>
                  <a:pt x="280" y="36"/>
                  <a:pt x="280" y="36"/>
                  <a:pt x="280" y="36"/>
                </a:cubicBezTo>
                <a:cubicBezTo>
                  <a:pt x="279" y="35"/>
                  <a:pt x="279" y="35"/>
                  <a:pt x="279" y="35"/>
                </a:cubicBezTo>
                <a:cubicBezTo>
                  <a:pt x="279" y="35"/>
                  <a:pt x="279" y="35"/>
                  <a:pt x="278" y="38"/>
                </a:cubicBezTo>
                <a:cubicBezTo>
                  <a:pt x="277" y="39"/>
                  <a:pt x="277" y="39"/>
                  <a:pt x="277" y="39"/>
                </a:cubicBezTo>
                <a:cubicBezTo>
                  <a:pt x="278" y="40"/>
                  <a:pt x="278" y="40"/>
                  <a:pt x="278" y="40"/>
                </a:cubicBezTo>
                <a:cubicBezTo>
                  <a:pt x="278" y="40"/>
                  <a:pt x="278" y="40"/>
                  <a:pt x="279" y="40"/>
                </a:cubicBezTo>
                <a:cubicBezTo>
                  <a:pt x="279" y="40"/>
                  <a:pt x="280" y="41"/>
                  <a:pt x="282" y="42"/>
                </a:cubicBezTo>
                <a:cubicBezTo>
                  <a:pt x="282" y="43"/>
                  <a:pt x="282" y="43"/>
                  <a:pt x="282" y="43"/>
                </a:cubicBezTo>
                <a:cubicBezTo>
                  <a:pt x="283" y="43"/>
                  <a:pt x="283" y="43"/>
                  <a:pt x="283" y="43"/>
                </a:cubicBezTo>
                <a:cubicBezTo>
                  <a:pt x="283" y="43"/>
                  <a:pt x="283" y="43"/>
                  <a:pt x="284" y="43"/>
                </a:cubicBezTo>
                <a:cubicBezTo>
                  <a:pt x="286" y="43"/>
                  <a:pt x="289" y="44"/>
                  <a:pt x="296" y="45"/>
                </a:cubicBezTo>
                <a:cubicBezTo>
                  <a:pt x="297" y="46"/>
                  <a:pt x="297" y="46"/>
                  <a:pt x="297" y="46"/>
                </a:cubicBezTo>
                <a:cubicBezTo>
                  <a:pt x="298" y="45"/>
                  <a:pt x="298" y="45"/>
                  <a:pt x="298" y="45"/>
                </a:cubicBezTo>
                <a:cubicBezTo>
                  <a:pt x="298" y="45"/>
                  <a:pt x="298" y="45"/>
                  <a:pt x="304" y="37"/>
                </a:cubicBezTo>
                <a:cubicBezTo>
                  <a:pt x="303" y="36"/>
                  <a:pt x="303" y="36"/>
                  <a:pt x="303" y="36"/>
                </a:cubicBezTo>
                <a:cubicBezTo>
                  <a:pt x="303" y="37"/>
                  <a:pt x="303" y="37"/>
                  <a:pt x="303" y="37"/>
                </a:cubicBezTo>
                <a:cubicBezTo>
                  <a:pt x="303" y="37"/>
                  <a:pt x="303" y="37"/>
                  <a:pt x="307" y="39"/>
                </a:cubicBezTo>
                <a:cubicBezTo>
                  <a:pt x="307" y="39"/>
                  <a:pt x="307" y="39"/>
                  <a:pt x="307" y="39"/>
                </a:cubicBezTo>
                <a:cubicBezTo>
                  <a:pt x="307" y="39"/>
                  <a:pt x="307" y="39"/>
                  <a:pt x="307" y="39"/>
                </a:cubicBezTo>
                <a:cubicBezTo>
                  <a:pt x="307" y="39"/>
                  <a:pt x="307" y="39"/>
                  <a:pt x="311" y="39"/>
                </a:cubicBezTo>
                <a:cubicBezTo>
                  <a:pt x="311" y="37"/>
                  <a:pt x="311" y="37"/>
                  <a:pt x="311" y="37"/>
                </a:cubicBezTo>
                <a:cubicBezTo>
                  <a:pt x="311" y="38"/>
                  <a:pt x="311" y="38"/>
                  <a:pt x="311" y="38"/>
                </a:cubicBezTo>
                <a:cubicBezTo>
                  <a:pt x="311" y="38"/>
                  <a:pt x="312" y="39"/>
                  <a:pt x="314" y="40"/>
                </a:cubicBezTo>
                <a:cubicBezTo>
                  <a:pt x="316" y="41"/>
                  <a:pt x="318" y="41"/>
                  <a:pt x="319" y="41"/>
                </a:cubicBezTo>
                <a:cubicBezTo>
                  <a:pt x="320" y="41"/>
                  <a:pt x="321" y="41"/>
                  <a:pt x="321" y="40"/>
                </a:cubicBezTo>
                <a:cubicBezTo>
                  <a:pt x="321" y="40"/>
                  <a:pt x="321" y="40"/>
                  <a:pt x="321" y="39"/>
                </a:cubicBezTo>
                <a:cubicBezTo>
                  <a:pt x="321" y="39"/>
                  <a:pt x="321" y="38"/>
                  <a:pt x="321" y="37"/>
                </a:cubicBezTo>
                <a:cubicBezTo>
                  <a:pt x="320" y="35"/>
                  <a:pt x="320" y="34"/>
                  <a:pt x="319" y="32"/>
                </a:cubicBezTo>
                <a:cubicBezTo>
                  <a:pt x="319" y="31"/>
                  <a:pt x="318" y="29"/>
                  <a:pt x="318" y="29"/>
                </a:cubicBezTo>
                <a:cubicBezTo>
                  <a:pt x="317" y="29"/>
                  <a:pt x="317" y="29"/>
                  <a:pt x="317" y="29"/>
                </a:cubicBezTo>
                <a:cubicBezTo>
                  <a:pt x="318" y="30"/>
                  <a:pt x="318" y="30"/>
                  <a:pt x="318" y="30"/>
                </a:cubicBezTo>
                <a:cubicBezTo>
                  <a:pt x="319" y="29"/>
                  <a:pt x="320" y="27"/>
                  <a:pt x="322" y="25"/>
                </a:cubicBezTo>
                <a:cubicBezTo>
                  <a:pt x="323" y="24"/>
                  <a:pt x="323" y="23"/>
                  <a:pt x="324" y="23"/>
                </a:cubicBezTo>
                <a:cubicBezTo>
                  <a:pt x="324" y="22"/>
                  <a:pt x="325" y="22"/>
                  <a:pt x="325" y="22"/>
                </a:cubicBezTo>
                <a:cubicBezTo>
                  <a:pt x="324" y="21"/>
                  <a:pt x="324" y="21"/>
                  <a:pt x="324" y="21"/>
                </a:cubicBezTo>
                <a:cubicBezTo>
                  <a:pt x="323" y="22"/>
                  <a:pt x="323" y="22"/>
                  <a:pt x="323" y="22"/>
                </a:cubicBezTo>
                <a:cubicBezTo>
                  <a:pt x="323" y="22"/>
                  <a:pt x="323" y="22"/>
                  <a:pt x="332" y="26"/>
                </a:cubicBezTo>
                <a:cubicBezTo>
                  <a:pt x="334" y="27"/>
                  <a:pt x="334" y="27"/>
                  <a:pt x="334" y="27"/>
                </a:cubicBezTo>
                <a:cubicBezTo>
                  <a:pt x="334" y="25"/>
                  <a:pt x="334" y="25"/>
                  <a:pt x="334" y="25"/>
                </a:cubicBezTo>
                <a:cubicBezTo>
                  <a:pt x="334" y="25"/>
                  <a:pt x="334" y="25"/>
                  <a:pt x="336" y="2"/>
                </a:cubicBezTo>
                <a:cubicBezTo>
                  <a:pt x="334" y="2"/>
                  <a:pt x="334" y="2"/>
                  <a:pt x="334" y="2"/>
                </a:cubicBezTo>
                <a:cubicBezTo>
                  <a:pt x="334" y="3"/>
                  <a:pt x="334" y="3"/>
                  <a:pt x="334" y="3"/>
                </a:cubicBezTo>
                <a:cubicBezTo>
                  <a:pt x="334" y="3"/>
                  <a:pt x="334" y="3"/>
                  <a:pt x="342" y="3"/>
                </a:cubicBezTo>
                <a:cubicBezTo>
                  <a:pt x="342" y="2"/>
                  <a:pt x="342" y="2"/>
                  <a:pt x="342" y="2"/>
                </a:cubicBezTo>
                <a:cubicBezTo>
                  <a:pt x="341" y="3"/>
                  <a:pt x="341" y="3"/>
                  <a:pt x="341" y="3"/>
                </a:cubicBezTo>
                <a:cubicBezTo>
                  <a:pt x="341" y="3"/>
                  <a:pt x="344" y="6"/>
                  <a:pt x="349" y="6"/>
                </a:cubicBezTo>
                <a:cubicBezTo>
                  <a:pt x="350" y="6"/>
                  <a:pt x="350" y="6"/>
                  <a:pt x="350" y="6"/>
                </a:cubicBezTo>
                <a:cubicBezTo>
                  <a:pt x="350" y="6"/>
                  <a:pt x="350" y="6"/>
                  <a:pt x="350" y="6"/>
                </a:cubicBezTo>
                <a:cubicBezTo>
                  <a:pt x="353" y="4"/>
                  <a:pt x="354" y="3"/>
                  <a:pt x="354" y="3"/>
                </a:cubicBezTo>
                <a:cubicBezTo>
                  <a:pt x="353" y="2"/>
                  <a:pt x="353" y="2"/>
                  <a:pt x="353" y="2"/>
                </a:cubicBezTo>
                <a:cubicBezTo>
                  <a:pt x="353" y="3"/>
                  <a:pt x="353" y="3"/>
                  <a:pt x="353" y="3"/>
                </a:cubicBezTo>
                <a:cubicBezTo>
                  <a:pt x="353" y="3"/>
                  <a:pt x="355" y="4"/>
                  <a:pt x="358" y="5"/>
                </a:cubicBezTo>
                <a:cubicBezTo>
                  <a:pt x="359" y="5"/>
                  <a:pt x="360" y="5"/>
                  <a:pt x="361" y="6"/>
                </a:cubicBezTo>
                <a:cubicBezTo>
                  <a:pt x="362" y="6"/>
                  <a:pt x="362" y="6"/>
                  <a:pt x="363" y="6"/>
                </a:cubicBezTo>
                <a:cubicBezTo>
                  <a:pt x="363" y="6"/>
                  <a:pt x="364" y="6"/>
                  <a:pt x="364" y="6"/>
                </a:cubicBezTo>
                <a:cubicBezTo>
                  <a:pt x="364" y="5"/>
                  <a:pt x="364" y="5"/>
                  <a:pt x="364" y="5"/>
                </a:cubicBezTo>
                <a:cubicBezTo>
                  <a:pt x="364" y="6"/>
                  <a:pt x="364" y="6"/>
                  <a:pt x="364" y="6"/>
                </a:cubicBezTo>
                <a:cubicBezTo>
                  <a:pt x="364" y="6"/>
                  <a:pt x="364" y="6"/>
                  <a:pt x="364" y="6"/>
                </a:cubicBezTo>
                <a:cubicBezTo>
                  <a:pt x="364" y="5"/>
                  <a:pt x="364" y="5"/>
                  <a:pt x="364" y="5"/>
                </a:cubicBezTo>
                <a:cubicBezTo>
                  <a:pt x="364" y="6"/>
                  <a:pt x="364" y="6"/>
                  <a:pt x="364" y="6"/>
                </a:cubicBezTo>
                <a:cubicBezTo>
                  <a:pt x="364" y="6"/>
                  <a:pt x="364" y="6"/>
                  <a:pt x="365" y="6"/>
                </a:cubicBezTo>
                <a:cubicBezTo>
                  <a:pt x="366" y="7"/>
                  <a:pt x="369" y="9"/>
                  <a:pt x="372" y="10"/>
                </a:cubicBezTo>
                <a:cubicBezTo>
                  <a:pt x="375" y="11"/>
                  <a:pt x="377" y="13"/>
                  <a:pt x="377" y="13"/>
                </a:cubicBezTo>
                <a:cubicBezTo>
                  <a:pt x="377" y="13"/>
                  <a:pt x="377" y="13"/>
                  <a:pt x="377" y="13"/>
                </a:cubicBezTo>
                <a:cubicBezTo>
                  <a:pt x="378" y="13"/>
                  <a:pt x="378" y="13"/>
                  <a:pt x="378" y="13"/>
                </a:cubicBezTo>
                <a:cubicBezTo>
                  <a:pt x="378" y="13"/>
                  <a:pt x="378" y="13"/>
                  <a:pt x="378" y="13"/>
                </a:cubicBezTo>
                <a:cubicBezTo>
                  <a:pt x="378" y="13"/>
                  <a:pt x="378" y="13"/>
                  <a:pt x="378" y="13"/>
                </a:cubicBezTo>
                <a:cubicBezTo>
                  <a:pt x="378" y="13"/>
                  <a:pt x="378" y="13"/>
                  <a:pt x="378" y="13"/>
                </a:cubicBezTo>
                <a:cubicBezTo>
                  <a:pt x="378" y="13"/>
                  <a:pt x="378" y="13"/>
                  <a:pt x="378" y="13"/>
                </a:cubicBezTo>
                <a:cubicBezTo>
                  <a:pt x="378" y="13"/>
                  <a:pt x="378" y="13"/>
                  <a:pt x="378" y="13"/>
                </a:cubicBezTo>
                <a:cubicBezTo>
                  <a:pt x="378" y="13"/>
                  <a:pt x="381" y="11"/>
                  <a:pt x="386" y="11"/>
                </a:cubicBezTo>
                <a:cubicBezTo>
                  <a:pt x="388" y="11"/>
                  <a:pt x="391" y="14"/>
                  <a:pt x="394" y="16"/>
                </a:cubicBezTo>
                <a:cubicBezTo>
                  <a:pt x="395" y="18"/>
                  <a:pt x="396" y="19"/>
                  <a:pt x="397" y="20"/>
                </a:cubicBezTo>
                <a:cubicBezTo>
                  <a:pt x="397" y="21"/>
                  <a:pt x="397" y="21"/>
                  <a:pt x="398" y="21"/>
                </a:cubicBezTo>
                <a:cubicBezTo>
                  <a:pt x="398" y="22"/>
                  <a:pt x="398" y="22"/>
                  <a:pt x="398" y="22"/>
                </a:cubicBezTo>
                <a:cubicBezTo>
                  <a:pt x="398" y="22"/>
                  <a:pt x="398" y="22"/>
                  <a:pt x="398" y="22"/>
                </a:cubicBezTo>
                <a:cubicBezTo>
                  <a:pt x="399" y="22"/>
                  <a:pt x="399" y="22"/>
                  <a:pt x="399" y="22"/>
                </a:cubicBezTo>
                <a:cubicBezTo>
                  <a:pt x="399" y="22"/>
                  <a:pt x="399" y="22"/>
                  <a:pt x="402" y="22"/>
                </a:cubicBezTo>
                <a:cubicBezTo>
                  <a:pt x="404" y="22"/>
                  <a:pt x="409" y="22"/>
                  <a:pt x="418" y="21"/>
                </a:cubicBezTo>
                <a:cubicBezTo>
                  <a:pt x="419" y="21"/>
                  <a:pt x="419" y="21"/>
                  <a:pt x="419" y="21"/>
                </a:cubicBezTo>
                <a:cubicBezTo>
                  <a:pt x="419" y="20"/>
                  <a:pt x="419" y="20"/>
                  <a:pt x="419" y="20"/>
                </a:cubicBezTo>
                <a:cubicBezTo>
                  <a:pt x="419" y="20"/>
                  <a:pt x="419" y="20"/>
                  <a:pt x="422" y="13"/>
                </a:cubicBezTo>
                <a:cubicBezTo>
                  <a:pt x="421" y="13"/>
                  <a:pt x="421" y="13"/>
                  <a:pt x="421" y="13"/>
                </a:cubicBezTo>
                <a:cubicBezTo>
                  <a:pt x="420" y="14"/>
                  <a:pt x="420" y="14"/>
                  <a:pt x="420" y="14"/>
                </a:cubicBezTo>
                <a:cubicBezTo>
                  <a:pt x="420" y="14"/>
                  <a:pt x="420" y="14"/>
                  <a:pt x="422" y="15"/>
                </a:cubicBezTo>
                <a:cubicBezTo>
                  <a:pt x="424" y="15"/>
                  <a:pt x="428" y="16"/>
                  <a:pt x="435" y="18"/>
                </a:cubicBezTo>
                <a:cubicBezTo>
                  <a:pt x="436" y="17"/>
                  <a:pt x="436" y="17"/>
                  <a:pt x="436" y="17"/>
                </a:cubicBezTo>
                <a:cubicBezTo>
                  <a:pt x="434" y="18"/>
                  <a:pt x="434" y="18"/>
                  <a:pt x="434" y="18"/>
                </a:cubicBezTo>
                <a:cubicBezTo>
                  <a:pt x="434" y="18"/>
                  <a:pt x="434" y="18"/>
                  <a:pt x="437" y="22"/>
                </a:cubicBezTo>
                <a:cubicBezTo>
                  <a:pt x="437" y="22"/>
                  <a:pt x="437" y="22"/>
                  <a:pt x="437" y="22"/>
                </a:cubicBezTo>
                <a:cubicBezTo>
                  <a:pt x="438" y="22"/>
                  <a:pt x="438" y="22"/>
                  <a:pt x="438" y="22"/>
                </a:cubicBezTo>
                <a:cubicBezTo>
                  <a:pt x="438" y="22"/>
                  <a:pt x="438" y="22"/>
                  <a:pt x="448" y="22"/>
                </a:cubicBezTo>
                <a:cubicBezTo>
                  <a:pt x="448" y="21"/>
                  <a:pt x="448" y="21"/>
                  <a:pt x="448" y="21"/>
                </a:cubicBezTo>
                <a:cubicBezTo>
                  <a:pt x="447" y="22"/>
                  <a:pt x="447" y="22"/>
                  <a:pt x="447" y="22"/>
                </a:cubicBezTo>
                <a:cubicBezTo>
                  <a:pt x="447" y="22"/>
                  <a:pt x="447" y="22"/>
                  <a:pt x="451" y="26"/>
                </a:cubicBezTo>
                <a:cubicBezTo>
                  <a:pt x="452" y="25"/>
                  <a:pt x="452" y="25"/>
                  <a:pt x="452" y="25"/>
                </a:cubicBezTo>
                <a:cubicBezTo>
                  <a:pt x="450" y="25"/>
                  <a:pt x="450" y="25"/>
                  <a:pt x="450" y="25"/>
                </a:cubicBezTo>
                <a:cubicBezTo>
                  <a:pt x="450" y="25"/>
                  <a:pt x="450" y="25"/>
                  <a:pt x="450" y="38"/>
                </a:cubicBezTo>
                <a:cubicBezTo>
                  <a:pt x="452" y="38"/>
                  <a:pt x="452" y="38"/>
                  <a:pt x="452" y="38"/>
                </a:cubicBezTo>
                <a:cubicBezTo>
                  <a:pt x="451" y="37"/>
                  <a:pt x="451" y="37"/>
                  <a:pt x="451" y="37"/>
                </a:cubicBezTo>
                <a:cubicBezTo>
                  <a:pt x="451" y="37"/>
                  <a:pt x="446" y="40"/>
                  <a:pt x="445" y="48"/>
                </a:cubicBezTo>
                <a:cubicBezTo>
                  <a:pt x="445" y="48"/>
                  <a:pt x="445" y="48"/>
                  <a:pt x="445" y="48"/>
                </a:cubicBezTo>
                <a:cubicBezTo>
                  <a:pt x="445" y="48"/>
                  <a:pt x="445" y="48"/>
                  <a:pt x="445" y="48"/>
                </a:cubicBezTo>
                <a:cubicBezTo>
                  <a:pt x="445" y="52"/>
                  <a:pt x="448" y="55"/>
                  <a:pt x="450" y="58"/>
                </a:cubicBezTo>
                <a:cubicBezTo>
                  <a:pt x="453" y="60"/>
                  <a:pt x="455" y="61"/>
                  <a:pt x="455" y="61"/>
                </a:cubicBezTo>
                <a:cubicBezTo>
                  <a:pt x="456" y="60"/>
                  <a:pt x="456" y="60"/>
                  <a:pt x="456" y="60"/>
                </a:cubicBezTo>
                <a:cubicBezTo>
                  <a:pt x="454" y="61"/>
                  <a:pt x="454" y="61"/>
                  <a:pt x="454" y="61"/>
                </a:cubicBezTo>
                <a:cubicBezTo>
                  <a:pt x="454" y="61"/>
                  <a:pt x="454" y="61"/>
                  <a:pt x="457" y="69"/>
                </a:cubicBezTo>
                <a:cubicBezTo>
                  <a:pt x="457" y="69"/>
                  <a:pt x="457" y="69"/>
                  <a:pt x="457" y="69"/>
                </a:cubicBezTo>
                <a:cubicBezTo>
                  <a:pt x="457" y="69"/>
                  <a:pt x="457" y="69"/>
                  <a:pt x="457" y="69"/>
                </a:cubicBezTo>
                <a:cubicBezTo>
                  <a:pt x="457" y="69"/>
                  <a:pt x="458" y="70"/>
                  <a:pt x="458" y="70"/>
                </a:cubicBezTo>
                <a:cubicBezTo>
                  <a:pt x="459" y="72"/>
                  <a:pt x="462" y="76"/>
                  <a:pt x="464" y="80"/>
                </a:cubicBezTo>
                <a:cubicBezTo>
                  <a:pt x="465" y="79"/>
                  <a:pt x="465" y="79"/>
                  <a:pt x="465" y="79"/>
                </a:cubicBezTo>
                <a:cubicBezTo>
                  <a:pt x="464" y="80"/>
                  <a:pt x="464" y="80"/>
                  <a:pt x="464" y="80"/>
                </a:cubicBezTo>
                <a:lnTo>
                  <a:pt x="465"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0" name="United Kingdom"/>
          <p:cNvSpPr>
            <a:spLocks noEditPoints="1"/>
          </p:cNvSpPr>
          <p:nvPr/>
        </p:nvSpPr>
        <p:spPr bwMode="auto">
          <a:xfrm>
            <a:off x="3629510" y="2908081"/>
            <a:ext cx="382649" cy="717948"/>
          </a:xfrm>
          <a:custGeom>
            <a:avLst/>
            <a:gdLst>
              <a:gd name="T0" fmla="*/ 379 w 482"/>
              <a:gd name="T1" fmla="*/ 631 h 905"/>
              <a:gd name="T2" fmla="*/ 392 w 482"/>
              <a:gd name="T3" fmla="*/ 582 h 905"/>
              <a:gd name="T4" fmla="*/ 331 w 482"/>
              <a:gd name="T5" fmla="*/ 434 h 905"/>
              <a:gd name="T6" fmla="*/ 284 w 482"/>
              <a:gd name="T7" fmla="*/ 398 h 905"/>
              <a:gd name="T8" fmla="*/ 347 w 482"/>
              <a:gd name="T9" fmla="*/ 334 h 905"/>
              <a:gd name="T10" fmla="*/ 266 w 482"/>
              <a:gd name="T11" fmla="*/ 251 h 905"/>
              <a:gd name="T12" fmla="*/ 335 w 482"/>
              <a:gd name="T13" fmla="*/ 190 h 905"/>
              <a:gd name="T14" fmla="*/ 258 w 482"/>
              <a:gd name="T15" fmla="*/ 180 h 905"/>
              <a:gd name="T16" fmla="*/ 221 w 482"/>
              <a:gd name="T17" fmla="*/ 189 h 905"/>
              <a:gd name="T18" fmla="*/ 193 w 482"/>
              <a:gd name="T19" fmla="*/ 217 h 905"/>
              <a:gd name="T20" fmla="*/ 197 w 482"/>
              <a:gd name="T21" fmla="*/ 273 h 905"/>
              <a:gd name="T22" fmla="*/ 150 w 482"/>
              <a:gd name="T23" fmla="*/ 311 h 905"/>
              <a:gd name="T24" fmla="*/ 171 w 482"/>
              <a:gd name="T25" fmla="*/ 334 h 905"/>
              <a:gd name="T26" fmla="*/ 177 w 482"/>
              <a:gd name="T27" fmla="*/ 351 h 905"/>
              <a:gd name="T28" fmla="*/ 136 w 482"/>
              <a:gd name="T29" fmla="*/ 428 h 905"/>
              <a:gd name="T30" fmla="*/ 192 w 482"/>
              <a:gd name="T31" fmla="*/ 373 h 905"/>
              <a:gd name="T32" fmla="*/ 200 w 482"/>
              <a:gd name="T33" fmla="*/ 388 h 905"/>
              <a:gd name="T34" fmla="*/ 171 w 482"/>
              <a:gd name="T35" fmla="*/ 465 h 905"/>
              <a:gd name="T36" fmla="*/ 196 w 482"/>
              <a:gd name="T37" fmla="*/ 490 h 905"/>
              <a:gd name="T38" fmla="*/ 254 w 482"/>
              <a:gd name="T39" fmla="*/ 494 h 905"/>
              <a:gd name="T40" fmla="*/ 243 w 482"/>
              <a:gd name="T41" fmla="*/ 562 h 905"/>
              <a:gd name="T42" fmla="*/ 251 w 482"/>
              <a:gd name="T43" fmla="*/ 637 h 905"/>
              <a:gd name="T44" fmla="*/ 147 w 482"/>
              <a:gd name="T45" fmla="*/ 664 h 905"/>
              <a:gd name="T46" fmla="*/ 138 w 482"/>
              <a:gd name="T47" fmla="*/ 724 h 905"/>
              <a:gd name="T48" fmla="*/ 100 w 482"/>
              <a:gd name="T49" fmla="*/ 756 h 905"/>
              <a:gd name="T50" fmla="*/ 147 w 482"/>
              <a:gd name="T51" fmla="*/ 768 h 905"/>
              <a:gd name="T52" fmla="*/ 231 w 482"/>
              <a:gd name="T53" fmla="*/ 786 h 905"/>
              <a:gd name="T54" fmla="*/ 74 w 482"/>
              <a:gd name="T55" fmla="*/ 864 h 905"/>
              <a:gd name="T56" fmla="*/ 84 w 482"/>
              <a:gd name="T57" fmla="*/ 887 h 905"/>
              <a:gd name="T58" fmla="*/ 165 w 482"/>
              <a:gd name="T59" fmla="*/ 871 h 905"/>
              <a:gd name="T60" fmla="*/ 271 w 482"/>
              <a:gd name="T61" fmla="*/ 876 h 905"/>
              <a:gd name="T62" fmla="*/ 419 w 482"/>
              <a:gd name="T63" fmla="*/ 882 h 905"/>
              <a:gd name="T64" fmla="*/ 398 w 482"/>
              <a:gd name="T65" fmla="*/ 829 h 905"/>
              <a:gd name="T66" fmla="*/ 431 w 482"/>
              <a:gd name="T67" fmla="*/ 808 h 905"/>
              <a:gd name="T68" fmla="*/ 282 w 482"/>
              <a:gd name="T69" fmla="*/ 878 h 905"/>
              <a:gd name="T70" fmla="*/ 163 w 482"/>
              <a:gd name="T71" fmla="*/ 636 h 905"/>
              <a:gd name="T72" fmla="*/ 188 w 482"/>
              <a:gd name="T73" fmla="*/ 535 h 905"/>
              <a:gd name="T74" fmla="*/ 186 w 482"/>
              <a:gd name="T75" fmla="*/ 408 h 905"/>
              <a:gd name="T76" fmla="*/ 120 w 482"/>
              <a:gd name="T77" fmla="*/ 393 h 905"/>
              <a:gd name="T78" fmla="*/ 147 w 482"/>
              <a:gd name="T79" fmla="*/ 379 h 905"/>
              <a:gd name="T80" fmla="*/ 119 w 482"/>
              <a:gd name="T81" fmla="*/ 321 h 905"/>
              <a:gd name="T82" fmla="*/ 151 w 482"/>
              <a:gd name="T83" fmla="*/ 317 h 905"/>
              <a:gd name="T84" fmla="*/ 139 w 482"/>
              <a:gd name="T85" fmla="*/ 351 h 905"/>
              <a:gd name="T86" fmla="*/ 158 w 482"/>
              <a:gd name="T87" fmla="*/ 293 h 905"/>
              <a:gd name="T88" fmla="*/ 111 w 482"/>
              <a:gd name="T89" fmla="*/ 266 h 905"/>
              <a:gd name="T90" fmla="*/ 119 w 482"/>
              <a:gd name="T91" fmla="*/ 239 h 905"/>
              <a:gd name="T92" fmla="*/ 154 w 482"/>
              <a:gd name="T93" fmla="*/ 238 h 905"/>
              <a:gd name="T94" fmla="*/ 171 w 482"/>
              <a:gd name="T95" fmla="*/ 274 h 905"/>
              <a:gd name="T96" fmla="*/ 182 w 482"/>
              <a:gd name="T97" fmla="*/ 234 h 905"/>
              <a:gd name="T98" fmla="*/ 109 w 482"/>
              <a:gd name="T99" fmla="*/ 223 h 905"/>
              <a:gd name="T100" fmla="*/ 190 w 482"/>
              <a:gd name="T101" fmla="*/ 181 h 905"/>
              <a:gd name="T102" fmla="*/ 140 w 482"/>
              <a:gd name="T103" fmla="*/ 178 h 905"/>
              <a:gd name="T104" fmla="*/ 327 w 482"/>
              <a:gd name="T105" fmla="*/ 153 h 905"/>
              <a:gd name="T106" fmla="*/ 346 w 482"/>
              <a:gd name="T107" fmla="*/ 144 h 905"/>
              <a:gd name="T108" fmla="*/ 350 w 482"/>
              <a:gd name="T109" fmla="*/ 127 h 905"/>
              <a:gd name="T110" fmla="*/ 419 w 482"/>
              <a:gd name="T111" fmla="*/ 111 h 905"/>
              <a:gd name="T112" fmla="*/ 381 w 482"/>
              <a:gd name="T113" fmla="*/ 126 h 905"/>
              <a:gd name="T114" fmla="*/ 458 w 482"/>
              <a:gd name="T115" fmla="*/ 31 h 905"/>
              <a:gd name="T116" fmla="*/ 482 w 482"/>
              <a:gd name="T117" fmla="*/ 4 h 905"/>
              <a:gd name="T118" fmla="*/ 66 w 482"/>
              <a:gd name="T119" fmla="*/ 535 h 905"/>
              <a:gd name="T120" fmla="*/ 130 w 482"/>
              <a:gd name="T121" fmla="*/ 521 h 905"/>
              <a:gd name="T122" fmla="*/ 46 w 482"/>
              <a:gd name="T123" fmla="*/ 448 h 905"/>
              <a:gd name="T124" fmla="*/ 18 w 482"/>
              <a:gd name="T125" fmla="*/ 509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2" h="905">
                <a:moveTo>
                  <a:pt x="462" y="710"/>
                </a:moveTo>
                <a:cubicBezTo>
                  <a:pt x="446" y="701"/>
                  <a:pt x="446" y="701"/>
                  <a:pt x="446" y="701"/>
                </a:cubicBezTo>
                <a:cubicBezTo>
                  <a:pt x="443" y="702"/>
                  <a:pt x="443" y="702"/>
                  <a:pt x="443" y="702"/>
                </a:cubicBezTo>
                <a:cubicBezTo>
                  <a:pt x="419" y="701"/>
                  <a:pt x="419" y="701"/>
                  <a:pt x="419" y="701"/>
                </a:cubicBezTo>
                <a:cubicBezTo>
                  <a:pt x="409" y="716"/>
                  <a:pt x="409" y="716"/>
                  <a:pt x="409" y="716"/>
                </a:cubicBezTo>
                <a:cubicBezTo>
                  <a:pt x="404" y="713"/>
                  <a:pt x="404" y="713"/>
                  <a:pt x="404" y="713"/>
                </a:cubicBezTo>
                <a:cubicBezTo>
                  <a:pt x="398" y="705"/>
                  <a:pt x="398" y="705"/>
                  <a:pt x="398" y="705"/>
                </a:cubicBezTo>
                <a:cubicBezTo>
                  <a:pt x="393" y="702"/>
                  <a:pt x="393" y="702"/>
                  <a:pt x="393" y="702"/>
                </a:cubicBezTo>
                <a:cubicBezTo>
                  <a:pt x="393" y="702"/>
                  <a:pt x="394" y="696"/>
                  <a:pt x="400" y="694"/>
                </a:cubicBezTo>
                <a:cubicBezTo>
                  <a:pt x="406" y="691"/>
                  <a:pt x="416" y="686"/>
                  <a:pt x="416" y="681"/>
                </a:cubicBezTo>
                <a:cubicBezTo>
                  <a:pt x="417" y="677"/>
                  <a:pt x="412" y="656"/>
                  <a:pt x="412" y="656"/>
                </a:cubicBezTo>
                <a:cubicBezTo>
                  <a:pt x="404" y="648"/>
                  <a:pt x="404" y="648"/>
                  <a:pt x="404" y="648"/>
                </a:cubicBezTo>
                <a:cubicBezTo>
                  <a:pt x="394" y="639"/>
                  <a:pt x="394" y="639"/>
                  <a:pt x="394" y="639"/>
                </a:cubicBezTo>
                <a:cubicBezTo>
                  <a:pt x="394" y="639"/>
                  <a:pt x="392" y="633"/>
                  <a:pt x="388" y="632"/>
                </a:cubicBezTo>
                <a:cubicBezTo>
                  <a:pt x="385" y="632"/>
                  <a:pt x="379" y="631"/>
                  <a:pt x="379" y="631"/>
                </a:cubicBezTo>
                <a:cubicBezTo>
                  <a:pt x="377" y="633"/>
                  <a:pt x="377" y="633"/>
                  <a:pt x="377" y="633"/>
                </a:cubicBezTo>
                <a:cubicBezTo>
                  <a:pt x="373" y="629"/>
                  <a:pt x="373" y="629"/>
                  <a:pt x="373" y="629"/>
                </a:cubicBezTo>
                <a:cubicBezTo>
                  <a:pt x="362" y="628"/>
                  <a:pt x="362" y="628"/>
                  <a:pt x="362" y="628"/>
                </a:cubicBezTo>
                <a:cubicBezTo>
                  <a:pt x="373" y="625"/>
                  <a:pt x="373" y="625"/>
                  <a:pt x="373" y="625"/>
                </a:cubicBezTo>
                <a:cubicBezTo>
                  <a:pt x="377" y="629"/>
                  <a:pt x="377" y="629"/>
                  <a:pt x="377" y="629"/>
                </a:cubicBezTo>
                <a:cubicBezTo>
                  <a:pt x="390" y="628"/>
                  <a:pt x="390" y="628"/>
                  <a:pt x="390" y="628"/>
                </a:cubicBezTo>
                <a:cubicBezTo>
                  <a:pt x="390" y="628"/>
                  <a:pt x="396" y="637"/>
                  <a:pt x="397" y="639"/>
                </a:cubicBezTo>
                <a:cubicBezTo>
                  <a:pt x="402" y="639"/>
                  <a:pt x="402" y="639"/>
                  <a:pt x="402" y="639"/>
                </a:cubicBezTo>
                <a:cubicBezTo>
                  <a:pt x="406" y="644"/>
                  <a:pt x="406" y="644"/>
                  <a:pt x="406" y="644"/>
                </a:cubicBezTo>
                <a:cubicBezTo>
                  <a:pt x="409" y="641"/>
                  <a:pt x="409" y="641"/>
                  <a:pt x="409" y="641"/>
                </a:cubicBezTo>
                <a:cubicBezTo>
                  <a:pt x="398" y="614"/>
                  <a:pt x="398" y="614"/>
                  <a:pt x="398" y="614"/>
                </a:cubicBezTo>
                <a:cubicBezTo>
                  <a:pt x="398" y="598"/>
                  <a:pt x="398" y="598"/>
                  <a:pt x="398" y="598"/>
                </a:cubicBezTo>
                <a:cubicBezTo>
                  <a:pt x="402" y="596"/>
                  <a:pt x="402" y="596"/>
                  <a:pt x="402" y="596"/>
                </a:cubicBezTo>
                <a:cubicBezTo>
                  <a:pt x="397" y="582"/>
                  <a:pt x="397" y="582"/>
                  <a:pt x="397" y="582"/>
                </a:cubicBezTo>
                <a:cubicBezTo>
                  <a:pt x="392" y="582"/>
                  <a:pt x="392" y="582"/>
                  <a:pt x="392" y="582"/>
                </a:cubicBezTo>
                <a:cubicBezTo>
                  <a:pt x="386" y="562"/>
                  <a:pt x="386" y="562"/>
                  <a:pt x="386" y="562"/>
                </a:cubicBezTo>
                <a:cubicBezTo>
                  <a:pt x="374" y="550"/>
                  <a:pt x="374" y="550"/>
                  <a:pt x="374" y="550"/>
                </a:cubicBezTo>
                <a:cubicBezTo>
                  <a:pt x="369" y="548"/>
                  <a:pt x="369" y="548"/>
                  <a:pt x="369" y="548"/>
                </a:cubicBezTo>
                <a:cubicBezTo>
                  <a:pt x="361" y="533"/>
                  <a:pt x="361" y="533"/>
                  <a:pt x="361" y="533"/>
                </a:cubicBezTo>
                <a:cubicBezTo>
                  <a:pt x="355" y="529"/>
                  <a:pt x="355" y="529"/>
                  <a:pt x="355" y="529"/>
                </a:cubicBezTo>
                <a:cubicBezTo>
                  <a:pt x="354" y="513"/>
                  <a:pt x="354" y="513"/>
                  <a:pt x="354" y="513"/>
                </a:cubicBezTo>
                <a:cubicBezTo>
                  <a:pt x="350" y="502"/>
                  <a:pt x="350" y="502"/>
                  <a:pt x="350" y="502"/>
                </a:cubicBezTo>
                <a:cubicBezTo>
                  <a:pt x="351" y="478"/>
                  <a:pt x="351" y="478"/>
                  <a:pt x="351" y="478"/>
                </a:cubicBezTo>
                <a:cubicBezTo>
                  <a:pt x="347" y="471"/>
                  <a:pt x="347" y="471"/>
                  <a:pt x="347" y="471"/>
                </a:cubicBezTo>
                <a:cubicBezTo>
                  <a:pt x="350" y="455"/>
                  <a:pt x="350" y="455"/>
                  <a:pt x="350" y="455"/>
                </a:cubicBezTo>
                <a:cubicBezTo>
                  <a:pt x="342" y="448"/>
                  <a:pt x="342" y="448"/>
                  <a:pt x="342" y="448"/>
                </a:cubicBezTo>
                <a:cubicBezTo>
                  <a:pt x="342" y="442"/>
                  <a:pt x="342" y="442"/>
                  <a:pt x="342" y="442"/>
                </a:cubicBezTo>
                <a:cubicBezTo>
                  <a:pt x="336" y="438"/>
                  <a:pt x="336" y="438"/>
                  <a:pt x="336" y="438"/>
                </a:cubicBezTo>
                <a:cubicBezTo>
                  <a:pt x="335" y="431"/>
                  <a:pt x="335" y="431"/>
                  <a:pt x="335" y="431"/>
                </a:cubicBezTo>
                <a:cubicBezTo>
                  <a:pt x="331" y="434"/>
                  <a:pt x="331" y="434"/>
                  <a:pt x="331" y="434"/>
                </a:cubicBezTo>
                <a:cubicBezTo>
                  <a:pt x="335" y="428"/>
                  <a:pt x="335" y="428"/>
                  <a:pt x="335" y="428"/>
                </a:cubicBezTo>
                <a:cubicBezTo>
                  <a:pt x="331" y="425"/>
                  <a:pt x="331" y="425"/>
                  <a:pt x="331" y="425"/>
                </a:cubicBezTo>
                <a:cubicBezTo>
                  <a:pt x="331" y="425"/>
                  <a:pt x="334" y="421"/>
                  <a:pt x="329" y="420"/>
                </a:cubicBezTo>
                <a:cubicBezTo>
                  <a:pt x="325" y="420"/>
                  <a:pt x="321" y="419"/>
                  <a:pt x="321" y="419"/>
                </a:cubicBezTo>
                <a:cubicBezTo>
                  <a:pt x="308" y="402"/>
                  <a:pt x="308" y="402"/>
                  <a:pt x="308" y="402"/>
                </a:cubicBezTo>
                <a:cubicBezTo>
                  <a:pt x="308" y="402"/>
                  <a:pt x="308" y="400"/>
                  <a:pt x="301" y="401"/>
                </a:cubicBezTo>
                <a:cubicBezTo>
                  <a:pt x="293" y="402"/>
                  <a:pt x="293" y="412"/>
                  <a:pt x="288" y="412"/>
                </a:cubicBezTo>
                <a:cubicBezTo>
                  <a:pt x="282" y="412"/>
                  <a:pt x="281" y="404"/>
                  <a:pt x="281" y="404"/>
                </a:cubicBezTo>
                <a:cubicBezTo>
                  <a:pt x="281" y="404"/>
                  <a:pt x="274" y="406"/>
                  <a:pt x="270" y="405"/>
                </a:cubicBezTo>
                <a:cubicBezTo>
                  <a:pt x="266" y="404"/>
                  <a:pt x="263" y="400"/>
                  <a:pt x="263" y="400"/>
                </a:cubicBezTo>
                <a:cubicBezTo>
                  <a:pt x="263" y="400"/>
                  <a:pt x="252" y="398"/>
                  <a:pt x="254" y="397"/>
                </a:cubicBezTo>
                <a:cubicBezTo>
                  <a:pt x="255" y="394"/>
                  <a:pt x="265" y="394"/>
                  <a:pt x="265" y="394"/>
                </a:cubicBezTo>
                <a:cubicBezTo>
                  <a:pt x="265" y="394"/>
                  <a:pt x="266" y="400"/>
                  <a:pt x="270" y="400"/>
                </a:cubicBezTo>
                <a:cubicBezTo>
                  <a:pt x="273" y="400"/>
                  <a:pt x="279" y="397"/>
                  <a:pt x="279" y="397"/>
                </a:cubicBezTo>
                <a:cubicBezTo>
                  <a:pt x="284" y="398"/>
                  <a:pt x="284" y="398"/>
                  <a:pt x="284" y="398"/>
                </a:cubicBezTo>
                <a:cubicBezTo>
                  <a:pt x="284" y="393"/>
                  <a:pt x="284" y="393"/>
                  <a:pt x="284" y="393"/>
                </a:cubicBezTo>
                <a:cubicBezTo>
                  <a:pt x="294" y="388"/>
                  <a:pt x="294" y="388"/>
                  <a:pt x="294" y="388"/>
                </a:cubicBezTo>
                <a:cubicBezTo>
                  <a:pt x="305" y="392"/>
                  <a:pt x="305" y="392"/>
                  <a:pt x="305" y="392"/>
                </a:cubicBezTo>
                <a:cubicBezTo>
                  <a:pt x="316" y="382"/>
                  <a:pt x="316" y="382"/>
                  <a:pt x="316" y="382"/>
                </a:cubicBezTo>
                <a:cubicBezTo>
                  <a:pt x="305" y="377"/>
                  <a:pt x="305" y="377"/>
                  <a:pt x="305" y="377"/>
                </a:cubicBezTo>
                <a:cubicBezTo>
                  <a:pt x="305" y="377"/>
                  <a:pt x="311" y="375"/>
                  <a:pt x="308" y="371"/>
                </a:cubicBezTo>
                <a:cubicBezTo>
                  <a:pt x="305" y="367"/>
                  <a:pt x="307" y="366"/>
                  <a:pt x="302" y="366"/>
                </a:cubicBezTo>
                <a:cubicBezTo>
                  <a:pt x="296" y="367"/>
                  <a:pt x="293" y="373"/>
                  <a:pt x="290" y="373"/>
                </a:cubicBezTo>
                <a:cubicBezTo>
                  <a:pt x="288" y="374"/>
                  <a:pt x="281" y="373"/>
                  <a:pt x="281" y="373"/>
                </a:cubicBezTo>
                <a:cubicBezTo>
                  <a:pt x="281" y="373"/>
                  <a:pt x="289" y="371"/>
                  <a:pt x="290" y="370"/>
                </a:cubicBezTo>
                <a:cubicBezTo>
                  <a:pt x="292" y="367"/>
                  <a:pt x="297" y="363"/>
                  <a:pt x="301" y="363"/>
                </a:cubicBezTo>
                <a:cubicBezTo>
                  <a:pt x="304" y="363"/>
                  <a:pt x="311" y="367"/>
                  <a:pt x="311" y="367"/>
                </a:cubicBezTo>
                <a:cubicBezTo>
                  <a:pt x="325" y="361"/>
                  <a:pt x="325" y="361"/>
                  <a:pt x="325" y="361"/>
                </a:cubicBezTo>
                <a:cubicBezTo>
                  <a:pt x="332" y="346"/>
                  <a:pt x="332" y="346"/>
                  <a:pt x="332" y="346"/>
                </a:cubicBezTo>
                <a:cubicBezTo>
                  <a:pt x="347" y="334"/>
                  <a:pt x="347" y="334"/>
                  <a:pt x="347" y="334"/>
                </a:cubicBezTo>
                <a:cubicBezTo>
                  <a:pt x="356" y="316"/>
                  <a:pt x="356" y="316"/>
                  <a:pt x="356" y="316"/>
                </a:cubicBezTo>
                <a:cubicBezTo>
                  <a:pt x="356" y="316"/>
                  <a:pt x="356" y="312"/>
                  <a:pt x="359" y="309"/>
                </a:cubicBezTo>
                <a:cubicBezTo>
                  <a:pt x="361" y="307"/>
                  <a:pt x="379" y="289"/>
                  <a:pt x="377" y="278"/>
                </a:cubicBezTo>
                <a:cubicBezTo>
                  <a:pt x="374" y="269"/>
                  <a:pt x="358" y="266"/>
                  <a:pt x="358" y="266"/>
                </a:cubicBezTo>
                <a:cubicBezTo>
                  <a:pt x="347" y="267"/>
                  <a:pt x="347" y="267"/>
                  <a:pt x="347" y="267"/>
                </a:cubicBezTo>
                <a:cubicBezTo>
                  <a:pt x="327" y="259"/>
                  <a:pt x="327" y="259"/>
                  <a:pt x="327" y="259"/>
                </a:cubicBezTo>
                <a:cubicBezTo>
                  <a:pt x="317" y="261"/>
                  <a:pt x="317" y="261"/>
                  <a:pt x="317" y="261"/>
                </a:cubicBezTo>
                <a:cubicBezTo>
                  <a:pt x="317" y="261"/>
                  <a:pt x="312" y="255"/>
                  <a:pt x="305" y="254"/>
                </a:cubicBezTo>
                <a:cubicBezTo>
                  <a:pt x="297" y="254"/>
                  <a:pt x="279" y="259"/>
                  <a:pt x="279" y="259"/>
                </a:cubicBezTo>
                <a:cubicBezTo>
                  <a:pt x="274" y="258"/>
                  <a:pt x="274" y="258"/>
                  <a:pt x="274" y="258"/>
                </a:cubicBezTo>
                <a:cubicBezTo>
                  <a:pt x="269" y="265"/>
                  <a:pt x="269" y="265"/>
                  <a:pt x="269" y="265"/>
                </a:cubicBezTo>
                <a:cubicBezTo>
                  <a:pt x="250" y="266"/>
                  <a:pt x="250" y="266"/>
                  <a:pt x="250" y="266"/>
                </a:cubicBezTo>
                <a:cubicBezTo>
                  <a:pt x="265" y="261"/>
                  <a:pt x="265" y="261"/>
                  <a:pt x="265" y="261"/>
                </a:cubicBezTo>
                <a:cubicBezTo>
                  <a:pt x="273" y="253"/>
                  <a:pt x="273" y="253"/>
                  <a:pt x="273" y="253"/>
                </a:cubicBezTo>
                <a:cubicBezTo>
                  <a:pt x="273" y="253"/>
                  <a:pt x="267" y="251"/>
                  <a:pt x="266" y="251"/>
                </a:cubicBezTo>
                <a:cubicBezTo>
                  <a:pt x="265" y="251"/>
                  <a:pt x="258" y="254"/>
                  <a:pt x="258" y="254"/>
                </a:cubicBezTo>
                <a:cubicBezTo>
                  <a:pt x="254" y="253"/>
                  <a:pt x="254" y="253"/>
                  <a:pt x="254" y="253"/>
                </a:cubicBezTo>
                <a:cubicBezTo>
                  <a:pt x="265" y="248"/>
                  <a:pt x="265" y="248"/>
                  <a:pt x="265" y="248"/>
                </a:cubicBezTo>
                <a:cubicBezTo>
                  <a:pt x="275" y="250"/>
                  <a:pt x="275" y="250"/>
                  <a:pt x="275" y="250"/>
                </a:cubicBezTo>
                <a:cubicBezTo>
                  <a:pt x="289" y="238"/>
                  <a:pt x="289" y="238"/>
                  <a:pt x="289" y="238"/>
                </a:cubicBezTo>
                <a:cubicBezTo>
                  <a:pt x="281" y="238"/>
                  <a:pt x="281" y="238"/>
                  <a:pt x="281" y="238"/>
                </a:cubicBezTo>
                <a:cubicBezTo>
                  <a:pt x="271" y="235"/>
                  <a:pt x="271" y="235"/>
                  <a:pt x="271" y="235"/>
                </a:cubicBezTo>
                <a:cubicBezTo>
                  <a:pt x="279" y="234"/>
                  <a:pt x="279" y="234"/>
                  <a:pt x="279" y="234"/>
                </a:cubicBezTo>
                <a:cubicBezTo>
                  <a:pt x="275" y="228"/>
                  <a:pt x="275" y="228"/>
                  <a:pt x="275" y="228"/>
                </a:cubicBezTo>
                <a:cubicBezTo>
                  <a:pt x="282" y="228"/>
                  <a:pt x="282" y="228"/>
                  <a:pt x="282" y="228"/>
                </a:cubicBezTo>
                <a:cubicBezTo>
                  <a:pt x="290" y="221"/>
                  <a:pt x="290" y="221"/>
                  <a:pt x="290" y="221"/>
                </a:cubicBezTo>
                <a:cubicBezTo>
                  <a:pt x="290" y="221"/>
                  <a:pt x="298" y="220"/>
                  <a:pt x="307" y="213"/>
                </a:cubicBezTo>
                <a:cubicBezTo>
                  <a:pt x="312" y="208"/>
                  <a:pt x="315" y="207"/>
                  <a:pt x="315" y="207"/>
                </a:cubicBezTo>
                <a:cubicBezTo>
                  <a:pt x="315" y="207"/>
                  <a:pt x="324" y="205"/>
                  <a:pt x="328" y="204"/>
                </a:cubicBezTo>
                <a:cubicBezTo>
                  <a:pt x="331" y="201"/>
                  <a:pt x="335" y="190"/>
                  <a:pt x="335" y="190"/>
                </a:cubicBezTo>
                <a:cubicBezTo>
                  <a:pt x="335" y="190"/>
                  <a:pt x="331" y="194"/>
                  <a:pt x="332" y="190"/>
                </a:cubicBezTo>
                <a:cubicBezTo>
                  <a:pt x="332" y="186"/>
                  <a:pt x="339" y="178"/>
                  <a:pt x="339" y="178"/>
                </a:cubicBezTo>
                <a:cubicBezTo>
                  <a:pt x="327" y="174"/>
                  <a:pt x="327" y="174"/>
                  <a:pt x="327" y="174"/>
                </a:cubicBezTo>
                <a:cubicBezTo>
                  <a:pt x="320" y="174"/>
                  <a:pt x="320" y="174"/>
                  <a:pt x="320" y="174"/>
                </a:cubicBezTo>
                <a:cubicBezTo>
                  <a:pt x="324" y="178"/>
                  <a:pt x="324" y="178"/>
                  <a:pt x="324" y="178"/>
                </a:cubicBezTo>
                <a:cubicBezTo>
                  <a:pt x="312" y="174"/>
                  <a:pt x="312" y="174"/>
                  <a:pt x="312" y="174"/>
                </a:cubicBezTo>
                <a:cubicBezTo>
                  <a:pt x="304" y="178"/>
                  <a:pt x="304" y="178"/>
                  <a:pt x="304" y="178"/>
                </a:cubicBezTo>
                <a:cubicBezTo>
                  <a:pt x="294" y="176"/>
                  <a:pt x="294" y="176"/>
                  <a:pt x="294" y="176"/>
                </a:cubicBezTo>
                <a:cubicBezTo>
                  <a:pt x="292" y="171"/>
                  <a:pt x="292" y="171"/>
                  <a:pt x="292" y="171"/>
                </a:cubicBezTo>
                <a:cubicBezTo>
                  <a:pt x="290" y="176"/>
                  <a:pt x="290" y="176"/>
                  <a:pt x="290" y="176"/>
                </a:cubicBezTo>
                <a:cubicBezTo>
                  <a:pt x="279" y="176"/>
                  <a:pt x="279" y="176"/>
                  <a:pt x="279" y="176"/>
                </a:cubicBezTo>
                <a:cubicBezTo>
                  <a:pt x="269" y="182"/>
                  <a:pt x="269" y="182"/>
                  <a:pt x="269" y="182"/>
                </a:cubicBezTo>
                <a:cubicBezTo>
                  <a:pt x="273" y="174"/>
                  <a:pt x="273" y="174"/>
                  <a:pt x="273" y="174"/>
                </a:cubicBezTo>
                <a:cubicBezTo>
                  <a:pt x="267" y="167"/>
                  <a:pt x="267" y="167"/>
                  <a:pt x="267" y="167"/>
                </a:cubicBezTo>
                <a:cubicBezTo>
                  <a:pt x="267" y="167"/>
                  <a:pt x="259" y="180"/>
                  <a:pt x="258" y="180"/>
                </a:cubicBezTo>
                <a:cubicBezTo>
                  <a:pt x="254" y="178"/>
                  <a:pt x="261" y="170"/>
                  <a:pt x="261" y="170"/>
                </a:cubicBezTo>
                <a:cubicBezTo>
                  <a:pt x="259" y="162"/>
                  <a:pt x="259" y="162"/>
                  <a:pt x="259" y="162"/>
                </a:cubicBezTo>
                <a:cubicBezTo>
                  <a:pt x="255" y="166"/>
                  <a:pt x="255" y="166"/>
                  <a:pt x="255" y="166"/>
                </a:cubicBezTo>
                <a:cubicBezTo>
                  <a:pt x="254" y="163"/>
                  <a:pt x="254" y="163"/>
                  <a:pt x="254" y="163"/>
                </a:cubicBezTo>
                <a:cubicBezTo>
                  <a:pt x="254" y="163"/>
                  <a:pt x="248" y="162"/>
                  <a:pt x="247" y="162"/>
                </a:cubicBezTo>
                <a:cubicBezTo>
                  <a:pt x="244" y="162"/>
                  <a:pt x="246" y="165"/>
                  <a:pt x="246" y="165"/>
                </a:cubicBezTo>
                <a:cubicBezTo>
                  <a:pt x="246" y="165"/>
                  <a:pt x="242" y="166"/>
                  <a:pt x="240" y="169"/>
                </a:cubicBezTo>
                <a:cubicBezTo>
                  <a:pt x="239" y="171"/>
                  <a:pt x="242" y="178"/>
                  <a:pt x="242" y="178"/>
                </a:cubicBezTo>
                <a:cubicBezTo>
                  <a:pt x="242" y="178"/>
                  <a:pt x="238" y="176"/>
                  <a:pt x="238" y="181"/>
                </a:cubicBezTo>
                <a:cubicBezTo>
                  <a:pt x="236" y="185"/>
                  <a:pt x="238" y="189"/>
                  <a:pt x="238" y="189"/>
                </a:cubicBezTo>
                <a:cubicBezTo>
                  <a:pt x="243" y="193"/>
                  <a:pt x="243" y="193"/>
                  <a:pt x="243" y="193"/>
                </a:cubicBezTo>
                <a:cubicBezTo>
                  <a:pt x="236" y="190"/>
                  <a:pt x="236" y="190"/>
                  <a:pt x="236" y="190"/>
                </a:cubicBezTo>
                <a:cubicBezTo>
                  <a:pt x="228" y="192"/>
                  <a:pt x="228" y="192"/>
                  <a:pt x="228" y="192"/>
                </a:cubicBezTo>
                <a:cubicBezTo>
                  <a:pt x="223" y="189"/>
                  <a:pt x="223" y="189"/>
                  <a:pt x="223" y="189"/>
                </a:cubicBezTo>
                <a:cubicBezTo>
                  <a:pt x="221" y="189"/>
                  <a:pt x="221" y="189"/>
                  <a:pt x="221" y="189"/>
                </a:cubicBezTo>
                <a:cubicBezTo>
                  <a:pt x="224" y="193"/>
                  <a:pt x="224" y="193"/>
                  <a:pt x="224" y="193"/>
                </a:cubicBezTo>
                <a:cubicBezTo>
                  <a:pt x="223" y="205"/>
                  <a:pt x="223" y="205"/>
                  <a:pt x="223" y="205"/>
                </a:cubicBezTo>
                <a:cubicBezTo>
                  <a:pt x="217" y="204"/>
                  <a:pt x="217" y="204"/>
                  <a:pt x="217" y="204"/>
                </a:cubicBezTo>
                <a:cubicBezTo>
                  <a:pt x="217" y="208"/>
                  <a:pt x="217" y="208"/>
                  <a:pt x="217" y="208"/>
                </a:cubicBezTo>
                <a:cubicBezTo>
                  <a:pt x="221" y="211"/>
                  <a:pt x="221" y="211"/>
                  <a:pt x="221" y="211"/>
                </a:cubicBezTo>
                <a:cubicBezTo>
                  <a:pt x="220" y="213"/>
                  <a:pt x="220" y="213"/>
                  <a:pt x="220" y="213"/>
                </a:cubicBezTo>
                <a:cubicBezTo>
                  <a:pt x="224" y="216"/>
                  <a:pt x="224" y="216"/>
                  <a:pt x="224" y="216"/>
                </a:cubicBezTo>
                <a:cubicBezTo>
                  <a:pt x="228" y="227"/>
                  <a:pt x="228" y="227"/>
                  <a:pt x="228" y="227"/>
                </a:cubicBezTo>
                <a:cubicBezTo>
                  <a:pt x="219" y="213"/>
                  <a:pt x="219" y="213"/>
                  <a:pt x="219" y="213"/>
                </a:cubicBezTo>
                <a:cubicBezTo>
                  <a:pt x="209" y="221"/>
                  <a:pt x="209" y="221"/>
                  <a:pt x="209" y="221"/>
                </a:cubicBezTo>
                <a:cubicBezTo>
                  <a:pt x="207" y="215"/>
                  <a:pt x="207" y="215"/>
                  <a:pt x="207" y="215"/>
                </a:cubicBezTo>
                <a:cubicBezTo>
                  <a:pt x="203" y="216"/>
                  <a:pt x="203" y="216"/>
                  <a:pt x="203" y="216"/>
                </a:cubicBezTo>
                <a:cubicBezTo>
                  <a:pt x="204" y="226"/>
                  <a:pt x="204" y="226"/>
                  <a:pt x="204" y="226"/>
                </a:cubicBezTo>
                <a:cubicBezTo>
                  <a:pt x="200" y="217"/>
                  <a:pt x="200" y="217"/>
                  <a:pt x="200" y="217"/>
                </a:cubicBezTo>
                <a:cubicBezTo>
                  <a:pt x="193" y="217"/>
                  <a:pt x="193" y="217"/>
                  <a:pt x="193" y="217"/>
                </a:cubicBezTo>
                <a:cubicBezTo>
                  <a:pt x="193" y="227"/>
                  <a:pt x="193" y="227"/>
                  <a:pt x="193" y="227"/>
                </a:cubicBezTo>
                <a:cubicBezTo>
                  <a:pt x="197" y="232"/>
                  <a:pt x="197" y="232"/>
                  <a:pt x="197" y="232"/>
                </a:cubicBezTo>
                <a:cubicBezTo>
                  <a:pt x="193" y="231"/>
                  <a:pt x="193" y="231"/>
                  <a:pt x="193" y="231"/>
                </a:cubicBezTo>
                <a:cubicBezTo>
                  <a:pt x="192" y="235"/>
                  <a:pt x="192" y="235"/>
                  <a:pt x="192" y="235"/>
                </a:cubicBezTo>
                <a:cubicBezTo>
                  <a:pt x="194" y="242"/>
                  <a:pt x="194" y="242"/>
                  <a:pt x="194" y="242"/>
                </a:cubicBezTo>
                <a:cubicBezTo>
                  <a:pt x="201" y="247"/>
                  <a:pt x="201" y="247"/>
                  <a:pt x="201" y="247"/>
                </a:cubicBezTo>
                <a:cubicBezTo>
                  <a:pt x="193" y="247"/>
                  <a:pt x="193" y="247"/>
                  <a:pt x="193" y="247"/>
                </a:cubicBezTo>
                <a:cubicBezTo>
                  <a:pt x="193" y="247"/>
                  <a:pt x="190" y="242"/>
                  <a:pt x="186" y="242"/>
                </a:cubicBezTo>
                <a:cubicBezTo>
                  <a:pt x="184" y="242"/>
                  <a:pt x="184" y="250"/>
                  <a:pt x="184" y="251"/>
                </a:cubicBezTo>
                <a:cubicBezTo>
                  <a:pt x="185" y="253"/>
                  <a:pt x="181" y="255"/>
                  <a:pt x="182" y="258"/>
                </a:cubicBezTo>
                <a:cubicBezTo>
                  <a:pt x="184" y="261"/>
                  <a:pt x="188" y="259"/>
                  <a:pt x="188" y="259"/>
                </a:cubicBezTo>
                <a:cubicBezTo>
                  <a:pt x="198" y="261"/>
                  <a:pt x="198" y="261"/>
                  <a:pt x="198" y="261"/>
                </a:cubicBezTo>
                <a:cubicBezTo>
                  <a:pt x="190" y="263"/>
                  <a:pt x="190" y="263"/>
                  <a:pt x="190" y="263"/>
                </a:cubicBezTo>
                <a:cubicBezTo>
                  <a:pt x="190" y="263"/>
                  <a:pt x="186" y="265"/>
                  <a:pt x="188" y="267"/>
                </a:cubicBezTo>
                <a:cubicBezTo>
                  <a:pt x="188" y="270"/>
                  <a:pt x="194" y="270"/>
                  <a:pt x="197" y="273"/>
                </a:cubicBezTo>
                <a:cubicBezTo>
                  <a:pt x="198" y="275"/>
                  <a:pt x="198" y="278"/>
                  <a:pt x="198" y="278"/>
                </a:cubicBezTo>
                <a:cubicBezTo>
                  <a:pt x="198" y="278"/>
                  <a:pt x="194" y="274"/>
                  <a:pt x="192" y="273"/>
                </a:cubicBezTo>
                <a:cubicBezTo>
                  <a:pt x="190" y="271"/>
                  <a:pt x="185" y="278"/>
                  <a:pt x="185" y="278"/>
                </a:cubicBezTo>
                <a:cubicBezTo>
                  <a:pt x="192" y="288"/>
                  <a:pt x="192" y="288"/>
                  <a:pt x="192" y="288"/>
                </a:cubicBezTo>
                <a:cubicBezTo>
                  <a:pt x="182" y="280"/>
                  <a:pt x="182" y="280"/>
                  <a:pt x="182" y="280"/>
                </a:cubicBezTo>
                <a:cubicBezTo>
                  <a:pt x="178" y="286"/>
                  <a:pt x="178" y="286"/>
                  <a:pt x="178" y="286"/>
                </a:cubicBezTo>
                <a:cubicBezTo>
                  <a:pt x="184" y="293"/>
                  <a:pt x="184" y="293"/>
                  <a:pt x="184" y="293"/>
                </a:cubicBezTo>
                <a:cubicBezTo>
                  <a:pt x="184" y="294"/>
                  <a:pt x="184" y="294"/>
                  <a:pt x="184" y="294"/>
                </a:cubicBezTo>
                <a:cubicBezTo>
                  <a:pt x="177" y="290"/>
                  <a:pt x="177" y="290"/>
                  <a:pt x="177" y="290"/>
                </a:cubicBezTo>
                <a:cubicBezTo>
                  <a:pt x="166" y="298"/>
                  <a:pt x="166" y="298"/>
                  <a:pt x="166" y="298"/>
                </a:cubicBezTo>
                <a:cubicBezTo>
                  <a:pt x="166" y="298"/>
                  <a:pt x="178" y="300"/>
                  <a:pt x="177" y="301"/>
                </a:cubicBezTo>
                <a:cubicBezTo>
                  <a:pt x="174" y="305"/>
                  <a:pt x="166" y="305"/>
                  <a:pt x="166" y="305"/>
                </a:cubicBezTo>
                <a:cubicBezTo>
                  <a:pt x="165" y="313"/>
                  <a:pt x="165" y="313"/>
                  <a:pt x="165" y="313"/>
                </a:cubicBezTo>
                <a:cubicBezTo>
                  <a:pt x="162" y="309"/>
                  <a:pt x="162" y="309"/>
                  <a:pt x="162" y="309"/>
                </a:cubicBezTo>
                <a:cubicBezTo>
                  <a:pt x="162" y="309"/>
                  <a:pt x="150" y="309"/>
                  <a:pt x="150" y="311"/>
                </a:cubicBezTo>
                <a:cubicBezTo>
                  <a:pt x="150" y="313"/>
                  <a:pt x="163" y="317"/>
                  <a:pt x="163" y="317"/>
                </a:cubicBezTo>
                <a:cubicBezTo>
                  <a:pt x="171" y="316"/>
                  <a:pt x="171" y="316"/>
                  <a:pt x="171" y="316"/>
                </a:cubicBezTo>
                <a:cubicBezTo>
                  <a:pt x="176" y="312"/>
                  <a:pt x="176" y="312"/>
                  <a:pt x="176" y="312"/>
                </a:cubicBezTo>
                <a:cubicBezTo>
                  <a:pt x="188" y="308"/>
                  <a:pt x="188" y="308"/>
                  <a:pt x="188" y="308"/>
                </a:cubicBezTo>
                <a:cubicBezTo>
                  <a:pt x="188" y="311"/>
                  <a:pt x="188" y="311"/>
                  <a:pt x="188" y="311"/>
                </a:cubicBezTo>
                <a:cubicBezTo>
                  <a:pt x="178" y="313"/>
                  <a:pt x="178" y="313"/>
                  <a:pt x="178" y="313"/>
                </a:cubicBezTo>
                <a:cubicBezTo>
                  <a:pt x="176" y="316"/>
                  <a:pt x="176" y="316"/>
                  <a:pt x="176" y="316"/>
                </a:cubicBezTo>
                <a:cubicBezTo>
                  <a:pt x="181" y="319"/>
                  <a:pt x="181" y="319"/>
                  <a:pt x="181" y="319"/>
                </a:cubicBezTo>
                <a:cubicBezTo>
                  <a:pt x="178" y="320"/>
                  <a:pt x="178" y="320"/>
                  <a:pt x="178" y="320"/>
                </a:cubicBezTo>
                <a:cubicBezTo>
                  <a:pt x="174" y="317"/>
                  <a:pt x="174" y="317"/>
                  <a:pt x="174" y="317"/>
                </a:cubicBezTo>
                <a:cubicBezTo>
                  <a:pt x="165" y="320"/>
                  <a:pt x="165" y="320"/>
                  <a:pt x="165" y="320"/>
                </a:cubicBezTo>
                <a:cubicBezTo>
                  <a:pt x="159" y="319"/>
                  <a:pt x="159" y="319"/>
                  <a:pt x="159" y="319"/>
                </a:cubicBezTo>
                <a:cubicBezTo>
                  <a:pt x="158" y="324"/>
                  <a:pt x="158" y="324"/>
                  <a:pt x="158" y="324"/>
                </a:cubicBezTo>
                <a:cubicBezTo>
                  <a:pt x="165" y="330"/>
                  <a:pt x="165" y="330"/>
                  <a:pt x="165" y="330"/>
                </a:cubicBezTo>
                <a:cubicBezTo>
                  <a:pt x="171" y="334"/>
                  <a:pt x="171" y="334"/>
                  <a:pt x="171" y="334"/>
                </a:cubicBezTo>
                <a:cubicBezTo>
                  <a:pt x="182" y="330"/>
                  <a:pt x="182" y="330"/>
                  <a:pt x="182" y="330"/>
                </a:cubicBezTo>
                <a:cubicBezTo>
                  <a:pt x="200" y="315"/>
                  <a:pt x="200" y="315"/>
                  <a:pt x="200" y="315"/>
                </a:cubicBezTo>
                <a:cubicBezTo>
                  <a:pt x="197" y="312"/>
                  <a:pt x="197" y="312"/>
                  <a:pt x="197" y="312"/>
                </a:cubicBezTo>
                <a:cubicBezTo>
                  <a:pt x="201" y="311"/>
                  <a:pt x="201" y="311"/>
                  <a:pt x="201" y="311"/>
                </a:cubicBezTo>
                <a:cubicBezTo>
                  <a:pt x="207" y="313"/>
                  <a:pt x="207" y="313"/>
                  <a:pt x="207" y="313"/>
                </a:cubicBezTo>
                <a:cubicBezTo>
                  <a:pt x="196" y="321"/>
                  <a:pt x="196" y="321"/>
                  <a:pt x="196" y="321"/>
                </a:cubicBezTo>
                <a:cubicBezTo>
                  <a:pt x="196" y="321"/>
                  <a:pt x="205" y="324"/>
                  <a:pt x="204" y="324"/>
                </a:cubicBezTo>
                <a:cubicBezTo>
                  <a:pt x="196" y="324"/>
                  <a:pt x="196" y="324"/>
                  <a:pt x="196" y="324"/>
                </a:cubicBezTo>
                <a:cubicBezTo>
                  <a:pt x="185" y="332"/>
                  <a:pt x="185" y="332"/>
                  <a:pt x="185" y="332"/>
                </a:cubicBezTo>
                <a:cubicBezTo>
                  <a:pt x="190" y="336"/>
                  <a:pt x="190" y="336"/>
                  <a:pt x="190" y="336"/>
                </a:cubicBezTo>
                <a:cubicBezTo>
                  <a:pt x="185" y="336"/>
                  <a:pt x="185" y="336"/>
                  <a:pt x="185" y="336"/>
                </a:cubicBezTo>
                <a:cubicBezTo>
                  <a:pt x="181" y="339"/>
                  <a:pt x="181" y="339"/>
                  <a:pt x="181" y="339"/>
                </a:cubicBezTo>
                <a:cubicBezTo>
                  <a:pt x="190" y="343"/>
                  <a:pt x="190" y="343"/>
                  <a:pt x="190" y="343"/>
                </a:cubicBezTo>
                <a:cubicBezTo>
                  <a:pt x="182" y="342"/>
                  <a:pt x="182" y="342"/>
                  <a:pt x="182" y="342"/>
                </a:cubicBezTo>
                <a:cubicBezTo>
                  <a:pt x="177" y="351"/>
                  <a:pt x="177" y="351"/>
                  <a:pt x="177" y="351"/>
                </a:cubicBezTo>
                <a:cubicBezTo>
                  <a:pt x="169" y="351"/>
                  <a:pt x="169" y="351"/>
                  <a:pt x="169" y="351"/>
                </a:cubicBezTo>
                <a:cubicBezTo>
                  <a:pt x="165" y="361"/>
                  <a:pt x="165" y="361"/>
                  <a:pt x="165" y="361"/>
                </a:cubicBezTo>
                <a:cubicBezTo>
                  <a:pt x="170" y="361"/>
                  <a:pt x="170" y="361"/>
                  <a:pt x="170" y="361"/>
                </a:cubicBezTo>
                <a:cubicBezTo>
                  <a:pt x="169" y="374"/>
                  <a:pt x="169" y="374"/>
                  <a:pt x="169" y="374"/>
                </a:cubicBezTo>
                <a:cubicBezTo>
                  <a:pt x="162" y="374"/>
                  <a:pt x="162" y="374"/>
                  <a:pt x="162" y="374"/>
                </a:cubicBezTo>
                <a:cubicBezTo>
                  <a:pt x="155" y="379"/>
                  <a:pt x="155" y="379"/>
                  <a:pt x="155" y="379"/>
                </a:cubicBezTo>
                <a:cubicBezTo>
                  <a:pt x="159" y="385"/>
                  <a:pt x="159" y="385"/>
                  <a:pt x="159" y="385"/>
                </a:cubicBezTo>
                <a:cubicBezTo>
                  <a:pt x="155" y="394"/>
                  <a:pt x="155" y="394"/>
                  <a:pt x="155" y="394"/>
                </a:cubicBezTo>
                <a:cubicBezTo>
                  <a:pt x="157" y="397"/>
                  <a:pt x="157" y="397"/>
                  <a:pt x="157" y="397"/>
                </a:cubicBezTo>
                <a:cubicBezTo>
                  <a:pt x="163" y="397"/>
                  <a:pt x="163" y="397"/>
                  <a:pt x="163" y="397"/>
                </a:cubicBezTo>
                <a:cubicBezTo>
                  <a:pt x="157" y="400"/>
                  <a:pt x="157" y="400"/>
                  <a:pt x="157" y="400"/>
                </a:cubicBezTo>
                <a:cubicBezTo>
                  <a:pt x="150" y="412"/>
                  <a:pt x="150" y="412"/>
                  <a:pt x="150" y="412"/>
                </a:cubicBezTo>
                <a:cubicBezTo>
                  <a:pt x="149" y="413"/>
                  <a:pt x="149" y="413"/>
                  <a:pt x="149" y="413"/>
                </a:cubicBezTo>
                <a:cubicBezTo>
                  <a:pt x="149" y="413"/>
                  <a:pt x="147" y="423"/>
                  <a:pt x="143" y="425"/>
                </a:cubicBezTo>
                <a:cubicBezTo>
                  <a:pt x="142" y="427"/>
                  <a:pt x="136" y="428"/>
                  <a:pt x="136" y="428"/>
                </a:cubicBezTo>
                <a:cubicBezTo>
                  <a:pt x="136" y="428"/>
                  <a:pt x="135" y="438"/>
                  <a:pt x="142" y="438"/>
                </a:cubicBezTo>
                <a:cubicBezTo>
                  <a:pt x="151" y="439"/>
                  <a:pt x="154" y="429"/>
                  <a:pt x="154" y="429"/>
                </a:cubicBezTo>
                <a:cubicBezTo>
                  <a:pt x="153" y="427"/>
                  <a:pt x="153" y="427"/>
                  <a:pt x="153" y="427"/>
                </a:cubicBezTo>
                <a:cubicBezTo>
                  <a:pt x="154" y="424"/>
                  <a:pt x="154" y="424"/>
                  <a:pt x="154" y="424"/>
                </a:cubicBezTo>
                <a:cubicBezTo>
                  <a:pt x="163" y="405"/>
                  <a:pt x="163" y="405"/>
                  <a:pt x="163" y="405"/>
                </a:cubicBezTo>
                <a:cubicBezTo>
                  <a:pt x="173" y="400"/>
                  <a:pt x="173" y="400"/>
                  <a:pt x="173" y="400"/>
                </a:cubicBezTo>
                <a:cubicBezTo>
                  <a:pt x="169" y="394"/>
                  <a:pt x="169" y="394"/>
                  <a:pt x="169" y="394"/>
                </a:cubicBezTo>
                <a:cubicBezTo>
                  <a:pt x="170" y="381"/>
                  <a:pt x="170" y="381"/>
                  <a:pt x="170" y="381"/>
                </a:cubicBezTo>
                <a:cubicBezTo>
                  <a:pt x="174" y="381"/>
                  <a:pt x="174" y="381"/>
                  <a:pt x="174" y="381"/>
                </a:cubicBezTo>
                <a:cubicBezTo>
                  <a:pt x="184" y="373"/>
                  <a:pt x="184" y="373"/>
                  <a:pt x="184" y="373"/>
                </a:cubicBezTo>
                <a:cubicBezTo>
                  <a:pt x="188" y="371"/>
                  <a:pt x="188" y="371"/>
                  <a:pt x="188" y="371"/>
                </a:cubicBezTo>
                <a:cubicBezTo>
                  <a:pt x="194" y="366"/>
                  <a:pt x="194" y="366"/>
                  <a:pt x="194" y="366"/>
                </a:cubicBezTo>
                <a:cubicBezTo>
                  <a:pt x="200" y="365"/>
                  <a:pt x="200" y="365"/>
                  <a:pt x="200" y="365"/>
                </a:cubicBezTo>
                <a:cubicBezTo>
                  <a:pt x="196" y="367"/>
                  <a:pt x="196" y="367"/>
                  <a:pt x="196" y="367"/>
                </a:cubicBezTo>
                <a:cubicBezTo>
                  <a:pt x="192" y="373"/>
                  <a:pt x="192" y="373"/>
                  <a:pt x="192" y="373"/>
                </a:cubicBezTo>
                <a:cubicBezTo>
                  <a:pt x="185" y="374"/>
                  <a:pt x="185" y="374"/>
                  <a:pt x="185" y="374"/>
                </a:cubicBezTo>
                <a:cubicBezTo>
                  <a:pt x="178" y="381"/>
                  <a:pt x="178" y="381"/>
                  <a:pt x="178" y="381"/>
                </a:cubicBezTo>
                <a:cubicBezTo>
                  <a:pt x="174" y="382"/>
                  <a:pt x="174" y="382"/>
                  <a:pt x="174" y="382"/>
                </a:cubicBezTo>
                <a:cubicBezTo>
                  <a:pt x="171" y="393"/>
                  <a:pt x="171" y="393"/>
                  <a:pt x="171" y="393"/>
                </a:cubicBezTo>
                <a:cubicBezTo>
                  <a:pt x="178" y="398"/>
                  <a:pt x="178" y="398"/>
                  <a:pt x="178" y="398"/>
                </a:cubicBezTo>
                <a:cubicBezTo>
                  <a:pt x="177" y="388"/>
                  <a:pt x="177" y="388"/>
                  <a:pt x="177" y="388"/>
                </a:cubicBezTo>
                <a:cubicBezTo>
                  <a:pt x="182" y="392"/>
                  <a:pt x="182" y="392"/>
                  <a:pt x="182" y="392"/>
                </a:cubicBezTo>
                <a:cubicBezTo>
                  <a:pt x="185" y="388"/>
                  <a:pt x="185" y="388"/>
                  <a:pt x="185" y="388"/>
                </a:cubicBezTo>
                <a:cubicBezTo>
                  <a:pt x="188" y="397"/>
                  <a:pt x="188" y="397"/>
                  <a:pt x="188" y="397"/>
                </a:cubicBezTo>
                <a:cubicBezTo>
                  <a:pt x="194" y="392"/>
                  <a:pt x="194" y="392"/>
                  <a:pt x="194" y="392"/>
                </a:cubicBezTo>
                <a:cubicBezTo>
                  <a:pt x="193" y="385"/>
                  <a:pt x="193" y="385"/>
                  <a:pt x="193" y="385"/>
                </a:cubicBezTo>
                <a:cubicBezTo>
                  <a:pt x="196" y="385"/>
                  <a:pt x="196" y="385"/>
                  <a:pt x="196" y="385"/>
                </a:cubicBezTo>
                <a:cubicBezTo>
                  <a:pt x="196" y="385"/>
                  <a:pt x="198" y="377"/>
                  <a:pt x="200" y="378"/>
                </a:cubicBezTo>
                <a:cubicBezTo>
                  <a:pt x="203" y="378"/>
                  <a:pt x="200" y="382"/>
                  <a:pt x="200" y="382"/>
                </a:cubicBezTo>
                <a:cubicBezTo>
                  <a:pt x="200" y="388"/>
                  <a:pt x="200" y="388"/>
                  <a:pt x="200" y="388"/>
                </a:cubicBezTo>
                <a:cubicBezTo>
                  <a:pt x="201" y="385"/>
                  <a:pt x="201" y="385"/>
                  <a:pt x="201" y="385"/>
                </a:cubicBezTo>
                <a:cubicBezTo>
                  <a:pt x="205" y="392"/>
                  <a:pt x="205" y="392"/>
                  <a:pt x="205" y="392"/>
                </a:cubicBezTo>
                <a:cubicBezTo>
                  <a:pt x="213" y="397"/>
                  <a:pt x="213" y="397"/>
                  <a:pt x="213" y="397"/>
                </a:cubicBezTo>
                <a:cubicBezTo>
                  <a:pt x="204" y="396"/>
                  <a:pt x="204" y="396"/>
                  <a:pt x="204" y="396"/>
                </a:cubicBezTo>
                <a:cubicBezTo>
                  <a:pt x="200" y="392"/>
                  <a:pt x="200" y="392"/>
                  <a:pt x="200" y="392"/>
                </a:cubicBezTo>
                <a:cubicBezTo>
                  <a:pt x="196" y="394"/>
                  <a:pt x="196" y="394"/>
                  <a:pt x="196" y="394"/>
                </a:cubicBezTo>
                <a:cubicBezTo>
                  <a:pt x="194" y="408"/>
                  <a:pt x="194" y="408"/>
                  <a:pt x="194" y="408"/>
                </a:cubicBezTo>
                <a:cubicBezTo>
                  <a:pt x="194" y="408"/>
                  <a:pt x="190" y="408"/>
                  <a:pt x="190" y="409"/>
                </a:cubicBezTo>
                <a:cubicBezTo>
                  <a:pt x="190" y="420"/>
                  <a:pt x="190" y="420"/>
                  <a:pt x="190" y="420"/>
                </a:cubicBezTo>
                <a:cubicBezTo>
                  <a:pt x="190" y="420"/>
                  <a:pt x="200" y="423"/>
                  <a:pt x="198" y="428"/>
                </a:cubicBezTo>
                <a:cubicBezTo>
                  <a:pt x="198" y="435"/>
                  <a:pt x="192" y="439"/>
                  <a:pt x="192" y="439"/>
                </a:cubicBezTo>
                <a:cubicBezTo>
                  <a:pt x="190" y="444"/>
                  <a:pt x="190" y="444"/>
                  <a:pt x="190" y="444"/>
                </a:cubicBezTo>
                <a:cubicBezTo>
                  <a:pt x="185" y="444"/>
                  <a:pt x="185" y="444"/>
                  <a:pt x="185" y="444"/>
                </a:cubicBezTo>
                <a:cubicBezTo>
                  <a:pt x="185" y="444"/>
                  <a:pt x="185" y="450"/>
                  <a:pt x="182" y="452"/>
                </a:cubicBezTo>
                <a:cubicBezTo>
                  <a:pt x="180" y="455"/>
                  <a:pt x="173" y="461"/>
                  <a:pt x="171" y="465"/>
                </a:cubicBezTo>
                <a:cubicBezTo>
                  <a:pt x="170" y="469"/>
                  <a:pt x="166" y="479"/>
                  <a:pt x="166" y="479"/>
                </a:cubicBezTo>
                <a:cubicBezTo>
                  <a:pt x="163" y="470"/>
                  <a:pt x="163" y="470"/>
                  <a:pt x="163" y="470"/>
                </a:cubicBezTo>
                <a:cubicBezTo>
                  <a:pt x="162" y="470"/>
                  <a:pt x="162" y="470"/>
                  <a:pt x="162" y="470"/>
                </a:cubicBezTo>
                <a:cubicBezTo>
                  <a:pt x="162" y="470"/>
                  <a:pt x="158" y="479"/>
                  <a:pt x="161" y="483"/>
                </a:cubicBezTo>
                <a:cubicBezTo>
                  <a:pt x="162" y="486"/>
                  <a:pt x="165" y="493"/>
                  <a:pt x="165" y="493"/>
                </a:cubicBezTo>
                <a:cubicBezTo>
                  <a:pt x="165" y="501"/>
                  <a:pt x="165" y="501"/>
                  <a:pt x="165" y="501"/>
                </a:cubicBezTo>
                <a:cubicBezTo>
                  <a:pt x="169" y="504"/>
                  <a:pt x="169" y="504"/>
                  <a:pt x="169" y="504"/>
                </a:cubicBezTo>
                <a:cubicBezTo>
                  <a:pt x="170" y="500"/>
                  <a:pt x="170" y="500"/>
                  <a:pt x="170" y="500"/>
                </a:cubicBezTo>
                <a:cubicBezTo>
                  <a:pt x="170" y="500"/>
                  <a:pt x="165" y="490"/>
                  <a:pt x="171" y="488"/>
                </a:cubicBezTo>
                <a:cubicBezTo>
                  <a:pt x="176" y="485"/>
                  <a:pt x="178" y="486"/>
                  <a:pt x="178" y="486"/>
                </a:cubicBezTo>
                <a:cubicBezTo>
                  <a:pt x="178" y="490"/>
                  <a:pt x="178" y="490"/>
                  <a:pt x="178" y="490"/>
                </a:cubicBezTo>
                <a:cubicBezTo>
                  <a:pt x="188" y="497"/>
                  <a:pt x="188" y="497"/>
                  <a:pt x="188" y="497"/>
                </a:cubicBezTo>
                <a:cubicBezTo>
                  <a:pt x="194" y="505"/>
                  <a:pt x="194" y="505"/>
                  <a:pt x="194" y="505"/>
                </a:cubicBezTo>
                <a:cubicBezTo>
                  <a:pt x="198" y="497"/>
                  <a:pt x="198" y="497"/>
                  <a:pt x="198" y="497"/>
                </a:cubicBezTo>
                <a:cubicBezTo>
                  <a:pt x="196" y="490"/>
                  <a:pt x="196" y="490"/>
                  <a:pt x="196" y="490"/>
                </a:cubicBezTo>
                <a:cubicBezTo>
                  <a:pt x="196" y="486"/>
                  <a:pt x="196" y="486"/>
                  <a:pt x="196" y="486"/>
                </a:cubicBezTo>
                <a:cubicBezTo>
                  <a:pt x="196" y="486"/>
                  <a:pt x="198" y="492"/>
                  <a:pt x="201" y="493"/>
                </a:cubicBezTo>
                <a:cubicBezTo>
                  <a:pt x="207" y="493"/>
                  <a:pt x="207" y="493"/>
                  <a:pt x="207" y="493"/>
                </a:cubicBezTo>
                <a:cubicBezTo>
                  <a:pt x="207" y="493"/>
                  <a:pt x="201" y="502"/>
                  <a:pt x="207" y="502"/>
                </a:cubicBezTo>
                <a:cubicBezTo>
                  <a:pt x="213" y="502"/>
                  <a:pt x="221" y="501"/>
                  <a:pt x="221" y="501"/>
                </a:cubicBezTo>
                <a:cubicBezTo>
                  <a:pt x="224" y="497"/>
                  <a:pt x="224" y="497"/>
                  <a:pt x="224" y="497"/>
                </a:cubicBezTo>
                <a:cubicBezTo>
                  <a:pt x="230" y="498"/>
                  <a:pt x="230" y="498"/>
                  <a:pt x="230" y="498"/>
                </a:cubicBezTo>
                <a:cubicBezTo>
                  <a:pt x="240" y="498"/>
                  <a:pt x="240" y="498"/>
                  <a:pt x="240" y="498"/>
                </a:cubicBezTo>
                <a:cubicBezTo>
                  <a:pt x="242" y="482"/>
                  <a:pt x="242" y="482"/>
                  <a:pt x="242" y="482"/>
                </a:cubicBezTo>
                <a:cubicBezTo>
                  <a:pt x="242" y="482"/>
                  <a:pt x="242" y="489"/>
                  <a:pt x="244" y="490"/>
                </a:cubicBezTo>
                <a:cubicBezTo>
                  <a:pt x="247" y="490"/>
                  <a:pt x="267" y="493"/>
                  <a:pt x="267" y="493"/>
                </a:cubicBezTo>
                <a:cubicBezTo>
                  <a:pt x="265" y="497"/>
                  <a:pt x="265" y="497"/>
                  <a:pt x="265" y="497"/>
                </a:cubicBezTo>
                <a:cubicBezTo>
                  <a:pt x="262" y="497"/>
                  <a:pt x="262" y="497"/>
                  <a:pt x="262" y="497"/>
                </a:cubicBezTo>
                <a:cubicBezTo>
                  <a:pt x="261" y="494"/>
                  <a:pt x="261" y="494"/>
                  <a:pt x="261" y="494"/>
                </a:cubicBezTo>
                <a:cubicBezTo>
                  <a:pt x="254" y="494"/>
                  <a:pt x="254" y="494"/>
                  <a:pt x="254" y="494"/>
                </a:cubicBezTo>
                <a:cubicBezTo>
                  <a:pt x="255" y="500"/>
                  <a:pt x="255" y="500"/>
                  <a:pt x="255" y="500"/>
                </a:cubicBezTo>
                <a:cubicBezTo>
                  <a:pt x="251" y="498"/>
                  <a:pt x="251" y="498"/>
                  <a:pt x="251" y="498"/>
                </a:cubicBezTo>
                <a:cubicBezTo>
                  <a:pt x="243" y="504"/>
                  <a:pt x="243" y="504"/>
                  <a:pt x="243" y="504"/>
                </a:cubicBezTo>
                <a:cubicBezTo>
                  <a:pt x="244" y="506"/>
                  <a:pt x="244" y="506"/>
                  <a:pt x="244" y="506"/>
                </a:cubicBezTo>
                <a:cubicBezTo>
                  <a:pt x="244" y="506"/>
                  <a:pt x="238" y="510"/>
                  <a:pt x="236" y="515"/>
                </a:cubicBezTo>
                <a:cubicBezTo>
                  <a:pt x="235" y="519"/>
                  <a:pt x="232" y="524"/>
                  <a:pt x="232" y="524"/>
                </a:cubicBezTo>
                <a:cubicBezTo>
                  <a:pt x="228" y="527"/>
                  <a:pt x="228" y="527"/>
                  <a:pt x="228" y="527"/>
                </a:cubicBezTo>
                <a:cubicBezTo>
                  <a:pt x="232" y="535"/>
                  <a:pt x="232" y="535"/>
                  <a:pt x="232" y="535"/>
                </a:cubicBezTo>
                <a:cubicBezTo>
                  <a:pt x="235" y="540"/>
                  <a:pt x="235" y="540"/>
                  <a:pt x="235" y="540"/>
                </a:cubicBezTo>
                <a:cubicBezTo>
                  <a:pt x="235" y="540"/>
                  <a:pt x="238" y="542"/>
                  <a:pt x="238" y="544"/>
                </a:cubicBezTo>
                <a:cubicBezTo>
                  <a:pt x="238" y="546"/>
                  <a:pt x="236" y="552"/>
                  <a:pt x="236" y="554"/>
                </a:cubicBezTo>
                <a:cubicBezTo>
                  <a:pt x="238" y="556"/>
                  <a:pt x="240" y="559"/>
                  <a:pt x="240" y="559"/>
                </a:cubicBezTo>
                <a:cubicBezTo>
                  <a:pt x="246" y="552"/>
                  <a:pt x="246" y="552"/>
                  <a:pt x="246" y="552"/>
                </a:cubicBezTo>
                <a:cubicBezTo>
                  <a:pt x="246" y="558"/>
                  <a:pt x="246" y="558"/>
                  <a:pt x="246" y="558"/>
                </a:cubicBezTo>
                <a:cubicBezTo>
                  <a:pt x="243" y="562"/>
                  <a:pt x="243" y="562"/>
                  <a:pt x="243" y="562"/>
                </a:cubicBezTo>
                <a:cubicBezTo>
                  <a:pt x="242" y="562"/>
                  <a:pt x="244" y="570"/>
                  <a:pt x="244" y="570"/>
                </a:cubicBezTo>
                <a:cubicBezTo>
                  <a:pt x="250" y="563"/>
                  <a:pt x="250" y="563"/>
                  <a:pt x="250" y="563"/>
                </a:cubicBezTo>
                <a:cubicBezTo>
                  <a:pt x="251" y="556"/>
                  <a:pt x="251" y="556"/>
                  <a:pt x="251" y="556"/>
                </a:cubicBezTo>
                <a:cubicBezTo>
                  <a:pt x="255" y="567"/>
                  <a:pt x="255" y="567"/>
                  <a:pt x="255" y="567"/>
                </a:cubicBezTo>
                <a:cubicBezTo>
                  <a:pt x="262" y="563"/>
                  <a:pt x="262" y="563"/>
                  <a:pt x="262" y="563"/>
                </a:cubicBezTo>
                <a:cubicBezTo>
                  <a:pt x="262" y="571"/>
                  <a:pt x="262" y="571"/>
                  <a:pt x="262" y="571"/>
                </a:cubicBezTo>
                <a:cubicBezTo>
                  <a:pt x="262" y="571"/>
                  <a:pt x="255" y="573"/>
                  <a:pt x="255" y="574"/>
                </a:cubicBezTo>
                <a:cubicBezTo>
                  <a:pt x="255" y="577"/>
                  <a:pt x="259" y="578"/>
                  <a:pt x="259" y="578"/>
                </a:cubicBezTo>
                <a:cubicBezTo>
                  <a:pt x="258" y="583"/>
                  <a:pt x="258" y="583"/>
                  <a:pt x="258" y="583"/>
                </a:cubicBezTo>
                <a:cubicBezTo>
                  <a:pt x="246" y="585"/>
                  <a:pt x="246" y="585"/>
                  <a:pt x="246" y="585"/>
                </a:cubicBezTo>
                <a:cubicBezTo>
                  <a:pt x="246" y="585"/>
                  <a:pt x="243" y="597"/>
                  <a:pt x="246" y="598"/>
                </a:cubicBezTo>
                <a:cubicBezTo>
                  <a:pt x="248" y="600"/>
                  <a:pt x="250" y="605"/>
                  <a:pt x="250" y="605"/>
                </a:cubicBezTo>
                <a:cubicBezTo>
                  <a:pt x="250" y="605"/>
                  <a:pt x="239" y="610"/>
                  <a:pt x="239" y="617"/>
                </a:cubicBezTo>
                <a:cubicBezTo>
                  <a:pt x="240" y="623"/>
                  <a:pt x="244" y="635"/>
                  <a:pt x="244" y="635"/>
                </a:cubicBezTo>
                <a:cubicBezTo>
                  <a:pt x="251" y="637"/>
                  <a:pt x="251" y="637"/>
                  <a:pt x="251" y="637"/>
                </a:cubicBezTo>
                <a:cubicBezTo>
                  <a:pt x="251" y="637"/>
                  <a:pt x="250" y="640"/>
                  <a:pt x="248" y="640"/>
                </a:cubicBezTo>
                <a:cubicBezTo>
                  <a:pt x="247" y="640"/>
                  <a:pt x="242" y="637"/>
                  <a:pt x="242" y="637"/>
                </a:cubicBezTo>
                <a:cubicBezTo>
                  <a:pt x="239" y="628"/>
                  <a:pt x="239" y="628"/>
                  <a:pt x="239" y="628"/>
                </a:cubicBezTo>
                <a:cubicBezTo>
                  <a:pt x="239" y="628"/>
                  <a:pt x="231" y="627"/>
                  <a:pt x="231" y="629"/>
                </a:cubicBezTo>
                <a:cubicBezTo>
                  <a:pt x="230" y="631"/>
                  <a:pt x="232" y="640"/>
                  <a:pt x="232" y="640"/>
                </a:cubicBezTo>
                <a:cubicBezTo>
                  <a:pt x="223" y="631"/>
                  <a:pt x="223" y="631"/>
                  <a:pt x="223" y="631"/>
                </a:cubicBezTo>
                <a:cubicBezTo>
                  <a:pt x="205" y="633"/>
                  <a:pt x="205" y="633"/>
                  <a:pt x="205" y="633"/>
                </a:cubicBezTo>
                <a:cubicBezTo>
                  <a:pt x="194" y="627"/>
                  <a:pt x="194" y="627"/>
                  <a:pt x="194" y="627"/>
                </a:cubicBezTo>
                <a:cubicBezTo>
                  <a:pt x="194" y="631"/>
                  <a:pt x="194" y="631"/>
                  <a:pt x="194" y="631"/>
                </a:cubicBezTo>
                <a:cubicBezTo>
                  <a:pt x="180" y="633"/>
                  <a:pt x="180" y="633"/>
                  <a:pt x="180" y="633"/>
                </a:cubicBezTo>
                <a:cubicBezTo>
                  <a:pt x="163" y="641"/>
                  <a:pt x="163" y="641"/>
                  <a:pt x="163" y="641"/>
                </a:cubicBezTo>
                <a:cubicBezTo>
                  <a:pt x="163" y="641"/>
                  <a:pt x="162" y="651"/>
                  <a:pt x="158" y="652"/>
                </a:cubicBezTo>
                <a:cubicBezTo>
                  <a:pt x="155" y="655"/>
                  <a:pt x="150" y="655"/>
                  <a:pt x="150" y="655"/>
                </a:cubicBezTo>
                <a:cubicBezTo>
                  <a:pt x="150" y="655"/>
                  <a:pt x="135" y="662"/>
                  <a:pt x="136" y="663"/>
                </a:cubicBezTo>
                <a:cubicBezTo>
                  <a:pt x="139" y="664"/>
                  <a:pt x="144" y="663"/>
                  <a:pt x="147" y="664"/>
                </a:cubicBezTo>
                <a:cubicBezTo>
                  <a:pt x="149" y="667"/>
                  <a:pt x="149" y="671"/>
                  <a:pt x="149" y="671"/>
                </a:cubicBezTo>
                <a:cubicBezTo>
                  <a:pt x="149" y="671"/>
                  <a:pt x="151" y="670"/>
                  <a:pt x="151" y="667"/>
                </a:cubicBezTo>
                <a:cubicBezTo>
                  <a:pt x="153" y="663"/>
                  <a:pt x="154" y="660"/>
                  <a:pt x="157" y="660"/>
                </a:cubicBezTo>
                <a:cubicBezTo>
                  <a:pt x="158" y="659"/>
                  <a:pt x="161" y="662"/>
                  <a:pt x="161" y="662"/>
                </a:cubicBezTo>
                <a:cubicBezTo>
                  <a:pt x="165" y="660"/>
                  <a:pt x="165" y="660"/>
                  <a:pt x="165" y="660"/>
                </a:cubicBezTo>
                <a:cubicBezTo>
                  <a:pt x="174" y="662"/>
                  <a:pt x="174" y="662"/>
                  <a:pt x="174" y="662"/>
                </a:cubicBezTo>
                <a:cubicBezTo>
                  <a:pt x="171" y="667"/>
                  <a:pt x="171" y="667"/>
                  <a:pt x="171" y="667"/>
                </a:cubicBezTo>
                <a:cubicBezTo>
                  <a:pt x="171" y="667"/>
                  <a:pt x="170" y="674"/>
                  <a:pt x="171" y="675"/>
                </a:cubicBezTo>
                <a:cubicBezTo>
                  <a:pt x="173" y="677"/>
                  <a:pt x="173" y="679"/>
                  <a:pt x="173" y="679"/>
                </a:cubicBezTo>
                <a:cubicBezTo>
                  <a:pt x="173" y="679"/>
                  <a:pt x="166" y="683"/>
                  <a:pt x="166" y="689"/>
                </a:cubicBezTo>
                <a:cubicBezTo>
                  <a:pt x="166" y="691"/>
                  <a:pt x="173" y="694"/>
                  <a:pt x="173" y="694"/>
                </a:cubicBezTo>
                <a:cubicBezTo>
                  <a:pt x="170" y="697"/>
                  <a:pt x="170" y="697"/>
                  <a:pt x="170" y="697"/>
                </a:cubicBezTo>
                <a:cubicBezTo>
                  <a:pt x="170" y="697"/>
                  <a:pt x="161" y="717"/>
                  <a:pt x="157" y="717"/>
                </a:cubicBezTo>
                <a:cubicBezTo>
                  <a:pt x="153" y="718"/>
                  <a:pt x="149" y="718"/>
                  <a:pt x="147" y="720"/>
                </a:cubicBezTo>
                <a:cubicBezTo>
                  <a:pt x="143" y="721"/>
                  <a:pt x="138" y="724"/>
                  <a:pt x="138" y="724"/>
                </a:cubicBezTo>
                <a:cubicBezTo>
                  <a:pt x="132" y="723"/>
                  <a:pt x="132" y="723"/>
                  <a:pt x="132" y="723"/>
                </a:cubicBezTo>
                <a:cubicBezTo>
                  <a:pt x="119" y="727"/>
                  <a:pt x="119" y="727"/>
                  <a:pt x="119" y="727"/>
                </a:cubicBezTo>
                <a:cubicBezTo>
                  <a:pt x="117" y="732"/>
                  <a:pt x="117" y="732"/>
                  <a:pt x="117" y="732"/>
                </a:cubicBezTo>
                <a:cubicBezTo>
                  <a:pt x="111" y="732"/>
                  <a:pt x="111" y="732"/>
                  <a:pt x="111" y="732"/>
                </a:cubicBezTo>
                <a:cubicBezTo>
                  <a:pt x="107" y="727"/>
                  <a:pt x="107" y="727"/>
                  <a:pt x="107" y="727"/>
                </a:cubicBezTo>
                <a:cubicBezTo>
                  <a:pt x="103" y="728"/>
                  <a:pt x="103" y="728"/>
                  <a:pt x="103" y="728"/>
                </a:cubicBezTo>
                <a:cubicBezTo>
                  <a:pt x="104" y="732"/>
                  <a:pt x="104" y="732"/>
                  <a:pt x="104" y="732"/>
                </a:cubicBezTo>
                <a:cubicBezTo>
                  <a:pt x="104" y="732"/>
                  <a:pt x="89" y="733"/>
                  <a:pt x="89" y="736"/>
                </a:cubicBezTo>
                <a:cubicBezTo>
                  <a:pt x="88" y="739"/>
                  <a:pt x="88" y="740"/>
                  <a:pt x="88" y="740"/>
                </a:cubicBezTo>
                <a:cubicBezTo>
                  <a:pt x="97" y="741"/>
                  <a:pt x="97" y="741"/>
                  <a:pt x="97" y="741"/>
                </a:cubicBezTo>
                <a:cubicBezTo>
                  <a:pt x="97" y="741"/>
                  <a:pt x="99" y="748"/>
                  <a:pt x="96" y="748"/>
                </a:cubicBezTo>
                <a:cubicBezTo>
                  <a:pt x="92" y="748"/>
                  <a:pt x="89" y="750"/>
                  <a:pt x="89" y="750"/>
                </a:cubicBezTo>
                <a:cubicBezTo>
                  <a:pt x="90" y="758"/>
                  <a:pt x="90" y="758"/>
                  <a:pt x="90" y="758"/>
                </a:cubicBezTo>
                <a:cubicBezTo>
                  <a:pt x="90" y="758"/>
                  <a:pt x="95" y="755"/>
                  <a:pt x="96" y="755"/>
                </a:cubicBezTo>
                <a:cubicBezTo>
                  <a:pt x="97" y="755"/>
                  <a:pt x="100" y="756"/>
                  <a:pt x="100" y="756"/>
                </a:cubicBezTo>
                <a:cubicBezTo>
                  <a:pt x="108" y="755"/>
                  <a:pt x="108" y="755"/>
                  <a:pt x="108" y="755"/>
                </a:cubicBezTo>
                <a:cubicBezTo>
                  <a:pt x="111" y="750"/>
                  <a:pt x="111" y="750"/>
                  <a:pt x="111" y="750"/>
                </a:cubicBezTo>
                <a:cubicBezTo>
                  <a:pt x="116" y="750"/>
                  <a:pt x="116" y="750"/>
                  <a:pt x="116" y="750"/>
                </a:cubicBezTo>
                <a:cubicBezTo>
                  <a:pt x="112" y="754"/>
                  <a:pt x="112" y="754"/>
                  <a:pt x="112" y="754"/>
                </a:cubicBezTo>
                <a:cubicBezTo>
                  <a:pt x="111" y="758"/>
                  <a:pt x="111" y="758"/>
                  <a:pt x="111" y="758"/>
                </a:cubicBezTo>
                <a:cubicBezTo>
                  <a:pt x="99" y="758"/>
                  <a:pt x="99" y="758"/>
                  <a:pt x="99" y="758"/>
                </a:cubicBezTo>
                <a:cubicBezTo>
                  <a:pt x="96" y="759"/>
                  <a:pt x="96" y="759"/>
                  <a:pt x="96" y="759"/>
                </a:cubicBezTo>
                <a:cubicBezTo>
                  <a:pt x="96" y="759"/>
                  <a:pt x="96" y="766"/>
                  <a:pt x="99" y="766"/>
                </a:cubicBezTo>
                <a:cubicBezTo>
                  <a:pt x="103" y="766"/>
                  <a:pt x="108" y="764"/>
                  <a:pt x="108" y="764"/>
                </a:cubicBezTo>
                <a:cubicBezTo>
                  <a:pt x="108" y="764"/>
                  <a:pt x="112" y="766"/>
                  <a:pt x="113" y="764"/>
                </a:cubicBezTo>
                <a:cubicBezTo>
                  <a:pt x="116" y="763"/>
                  <a:pt x="119" y="760"/>
                  <a:pt x="119" y="760"/>
                </a:cubicBezTo>
                <a:cubicBezTo>
                  <a:pt x="130" y="760"/>
                  <a:pt x="130" y="760"/>
                  <a:pt x="130" y="760"/>
                </a:cubicBezTo>
                <a:cubicBezTo>
                  <a:pt x="130" y="760"/>
                  <a:pt x="135" y="756"/>
                  <a:pt x="138" y="758"/>
                </a:cubicBezTo>
                <a:cubicBezTo>
                  <a:pt x="140" y="759"/>
                  <a:pt x="134" y="763"/>
                  <a:pt x="136" y="764"/>
                </a:cubicBezTo>
                <a:cubicBezTo>
                  <a:pt x="139" y="766"/>
                  <a:pt x="147" y="768"/>
                  <a:pt x="147" y="768"/>
                </a:cubicBezTo>
                <a:cubicBezTo>
                  <a:pt x="155" y="767"/>
                  <a:pt x="155" y="767"/>
                  <a:pt x="155" y="767"/>
                </a:cubicBezTo>
                <a:cubicBezTo>
                  <a:pt x="154" y="770"/>
                  <a:pt x="154" y="770"/>
                  <a:pt x="154" y="770"/>
                </a:cubicBezTo>
                <a:cubicBezTo>
                  <a:pt x="147" y="771"/>
                  <a:pt x="147" y="771"/>
                  <a:pt x="147" y="771"/>
                </a:cubicBezTo>
                <a:cubicBezTo>
                  <a:pt x="147" y="771"/>
                  <a:pt x="139" y="770"/>
                  <a:pt x="139" y="774"/>
                </a:cubicBezTo>
                <a:cubicBezTo>
                  <a:pt x="138" y="777"/>
                  <a:pt x="138" y="779"/>
                  <a:pt x="140" y="779"/>
                </a:cubicBezTo>
                <a:cubicBezTo>
                  <a:pt x="144" y="779"/>
                  <a:pt x="151" y="781"/>
                  <a:pt x="151" y="781"/>
                </a:cubicBezTo>
                <a:cubicBezTo>
                  <a:pt x="151" y="781"/>
                  <a:pt x="155" y="775"/>
                  <a:pt x="159" y="777"/>
                </a:cubicBezTo>
                <a:cubicBezTo>
                  <a:pt x="165" y="778"/>
                  <a:pt x="170" y="793"/>
                  <a:pt x="170" y="793"/>
                </a:cubicBezTo>
                <a:cubicBezTo>
                  <a:pt x="170" y="793"/>
                  <a:pt x="177" y="801"/>
                  <a:pt x="185" y="802"/>
                </a:cubicBezTo>
                <a:cubicBezTo>
                  <a:pt x="193" y="802"/>
                  <a:pt x="205" y="795"/>
                  <a:pt x="205" y="795"/>
                </a:cubicBezTo>
                <a:cubicBezTo>
                  <a:pt x="220" y="791"/>
                  <a:pt x="220" y="791"/>
                  <a:pt x="220" y="791"/>
                </a:cubicBezTo>
                <a:cubicBezTo>
                  <a:pt x="230" y="783"/>
                  <a:pt x="230" y="783"/>
                  <a:pt x="230" y="783"/>
                </a:cubicBezTo>
                <a:cubicBezTo>
                  <a:pt x="243" y="777"/>
                  <a:pt x="243" y="777"/>
                  <a:pt x="243" y="777"/>
                </a:cubicBezTo>
                <a:cubicBezTo>
                  <a:pt x="244" y="778"/>
                  <a:pt x="244" y="778"/>
                  <a:pt x="244" y="778"/>
                </a:cubicBezTo>
                <a:cubicBezTo>
                  <a:pt x="231" y="786"/>
                  <a:pt x="231" y="786"/>
                  <a:pt x="231" y="786"/>
                </a:cubicBezTo>
                <a:cubicBezTo>
                  <a:pt x="224" y="795"/>
                  <a:pt x="224" y="795"/>
                  <a:pt x="224" y="795"/>
                </a:cubicBezTo>
                <a:cubicBezTo>
                  <a:pt x="217" y="797"/>
                  <a:pt x="217" y="797"/>
                  <a:pt x="217" y="797"/>
                </a:cubicBezTo>
                <a:cubicBezTo>
                  <a:pt x="217" y="797"/>
                  <a:pt x="204" y="806"/>
                  <a:pt x="204" y="809"/>
                </a:cubicBezTo>
                <a:cubicBezTo>
                  <a:pt x="203" y="813"/>
                  <a:pt x="205" y="817"/>
                  <a:pt x="200" y="818"/>
                </a:cubicBezTo>
                <a:cubicBezTo>
                  <a:pt x="194" y="820"/>
                  <a:pt x="178" y="821"/>
                  <a:pt x="176" y="817"/>
                </a:cubicBezTo>
                <a:cubicBezTo>
                  <a:pt x="173" y="813"/>
                  <a:pt x="163" y="810"/>
                  <a:pt x="159" y="809"/>
                </a:cubicBezTo>
                <a:cubicBezTo>
                  <a:pt x="155" y="809"/>
                  <a:pt x="138" y="806"/>
                  <a:pt x="134" y="810"/>
                </a:cubicBezTo>
                <a:cubicBezTo>
                  <a:pt x="131" y="813"/>
                  <a:pt x="135" y="821"/>
                  <a:pt x="135" y="821"/>
                </a:cubicBezTo>
                <a:cubicBezTo>
                  <a:pt x="135" y="821"/>
                  <a:pt x="132" y="822"/>
                  <a:pt x="127" y="824"/>
                </a:cubicBezTo>
                <a:cubicBezTo>
                  <a:pt x="122" y="825"/>
                  <a:pt x="119" y="820"/>
                  <a:pt x="116" y="821"/>
                </a:cubicBezTo>
                <a:cubicBezTo>
                  <a:pt x="112" y="822"/>
                  <a:pt x="109" y="841"/>
                  <a:pt x="109" y="841"/>
                </a:cubicBezTo>
                <a:cubicBezTo>
                  <a:pt x="95" y="848"/>
                  <a:pt x="95" y="848"/>
                  <a:pt x="95" y="848"/>
                </a:cubicBezTo>
                <a:cubicBezTo>
                  <a:pt x="93" y="852"/>
                  <a:pt x="93" y="852"/>
                  <a:pt x="93" y="852"/>
                </a:cubicBezTo>
                <a:cubicBezTo>
                  <a:pt x="76" y="859"/>
                  <a:pt x="76" y="859"/>
                  <a:pt x="76" y="859"/>
                </a:cubicBezTo>
                <a:cubicBezTo>
                  <a:pt x="74" y="864"/>
                  <a:pt x="74" y="864"/>
                  <a:pt x="74" y="864"/>
                </a:cubicBezTo>
                <a:cubicBezTo>
                  <a:pt x="74" y="864"/>
                  <a:pt x="69" y="866"/>
                  <a:pt x="68" y="868"/>
                </a:cubicBezTo>
                <a:cubicBezTo>
                  <a:pt x="65" y="870"/>
                  <a:pt x="63" y="874"/>
                  <a:pt x="63" y="874"/>
                </a:cubicBezTo>
                <a:cubicBezTo>
                  <a:pt x="51" y="881"/>
                  <a:pt x="51" y="881"/>
                  <a:pt x="51" y="881"/>
                </a:cubicBezTo>
                <a:cubicBezTo>
                  <a:pt x="46" y="882"/>
                  <a:pt x="46" y="882"/>
                  <a:pt x="46" y="882"/>
                </a:cubicBezTo>
                <a:cubicBezTo>
                  <a:pt x="46" y="882"/>
                  <a:pt x="34" y="881"/>
                  <a:pt x="31" y="883"/>
                </a:cubicBezTo>
                <a:cubicBezTo>
                  <a:pt x="27" y="886"/>
                  <a:pt x="28" y="894"/>
                  <a:pt x="28" y="894"/>
                </a:cubicBezTo>
                <a:cubicBezTo>
                  <a:pt x="41" y="893"/>
                  <a:pt x="41" y="893"/>
                  <a:pt x="41" y="893"/>
                </a:cubicBezTo>
                <a:cubicBezTo>
                  <a:pt x="41" y="889"/>
                  <a:pt x="41" y="889"/>
                  <a:pt x="41" y="889"/>
                </a:cubicBezTo>
                <a:cubicBezTo>
                  <a:pt x="41" y="889"/>
                  <a:pt x="47" y="891"/>
                  <a:pt x="49" y="893"/>
                </a:cubicBezTo>
                <a:cubicBezTo>
                  <a:pt x="50" y="894"/>
                  <a:pt x="55" y="905"/>
                  <a:pt x="55" y="905"/>
                </a:cubicBezTo>
                <a:cubicBezTo>
                  <a:pt x="65" y="898"/>
                  <a:pt x="65" y="898"/>
                  <a:pt x="65" y="898"/>
                </a:cubicBezTo>
                <a:cubicBezTo>
                  <a:pt x="63" y="894"/>
                  <a:pt x="63" y="894"/>
                  <a:pt x="63" y="894"/>
                </a:cubicBezTo>
                <a:cubicBezTo>
                  <a:pt x="63" y="894"/>
                  <a:pt x="70" y="885"/>
                  <a:pt x="70" y="886"/>
                </a:cubicBezTo>
                <a:cubicBezTo>
                  <a:pt x="70" y="887"/>
                  <a:pt x="72" y="891"/>
                  <a:pt x="72" y="891"/>
                </a:cubicBezTo>
                <a:cubicBezTo>
                  <a:pt x="72" y="891"/>
                  <a:pt x="82" y="887"/>
                  <a:pt x="84" y="887"/>
                </a:cubicBezTo>
                <a:cubicBezTo>
                  <a:pt x="85" y="886"/>
                  <a:pt x="89" y="881"/>
                  <a:pt x="89" y="881"/>
                </a:cubicBezTo>
                <a:cubicBezTo>
                  <a:pt x="89" y="881"/>
                  <a:pt x="97" y="883"/>
                  <a:pt x="100" y="882"/>
                </a:cubicBezTo>
                <a:cubicBezTo>
                  <a:pt x="105" y="882"/>
                  <a:pt x="113" y="881"/>
                  <a:pt x="115" y="882"/>
                </a:cubicBezTo>
                <a:cubicBezTo>
                  <a:pt x="115" y="883"/>
                  <a:pt x="116" y="889"/>
                  <a:pt x="116" y="889"/>
                </a:cubicBezTo>
                <a:cubicBezTo>
                  <a:pt x="120" y="886"/>
                  <a:pt x="120" y="886"/>
                  <a:pt x="120" y="886"/>
                </a:cubicBezTo>
                <a:cubicBezTo>
                  <a:pt x="122" y="878"/>
                  <a:pt x="122" y="878"/>
                  <a:pt x="122" y="878"/>
                </a:cubicBezTo>
                <a:cubicBezTo>
                  <a:pt x="126" y="890"/>
                  <a:pt x="126" y="890"/>
                  <a:pt x="126" y="890"/>
                </a:cubicBezTo>
                <a:cubicBezTo>
                  <a:pt x="135" y="890"/>
                  <a:pt x="135" y="890"/>
                  <a:pt x="135" y="890"/>
                </a:cubicBezTo>
                <a:cubicBezTo>
                  <a:pt x="135" y="890"/>
                  <a:pt x="136" y="899"/>
                  <a:pt x="140" y="899"/>
                </a:cubicBezTo>
                <a:cubicBezTo>
                  <a:pt x="147" y="902"/>
                  <a:pt x="151" y="894"/>
                  <a:pt x="151" y="894"/>
                </a:cubicBezTo>
                <a:cubicBezTo>
                  <a:pt x="155" y="891"/>
                  <a:pt x="155" y="891"/>
                  <a:pt x="155" y="891"/>
                </a:cubicBezTo>
                <a:cubicBezTo>
                  <a:pt x="154" y="886"/>
                  <a:pt x="154" y="886"/>
                  <a:pt x="154" y="886"/>
                </a:cubicBezTo>
                <a:cubicBezTo>
                  <a:pt x="159" y="882"/>
                  <a:pt x="159" y="882"/>
                  <a:pt x="159" y="882"/>
                </a:cubicBezTo>
                <a:cubicBezTo>
                  <a:pt x="161" y="874"/>
                  <a:pt x="161" y="874"/>
                  <a:pt x="161" y="874"/>
                </a:cubicBezTo>
                <a:cubicBezTo>
                  <a:pt x="165" y="871"/>
                  <a:pt x="165" y="871"/>
                  <a:pt x="165" y="871"/>
                </a:cubicBezTo>
                <a:cubicBezTo>
                  <a:pt x="165" y="863"/>
                  <a:pt x="165" y="863"/>
                  <a:pt x="165" y="863"/>
                </a:cubicBezTo>
                <a:cubicBezTo>
                  <a:pt x="166" y="870"/>
                  <a:pt x="166" y="870"/>
                  <a:pt x="166" y="870"/>
                </a:cubicBezTo>
                <a:cubicBezTo>
                  <a:pt x="166" y="870"/>
                  <a:pt x="174" y="866"/>
                  <a:pt x="190" y="866"/>
                </a:cubicBezTo>
                <a:cubicBezTo>
                  <a:pt x="207" y="867"/>
                  <a:pt x="216" y="882"/>
                  <a:pt x="216" y="882"/>
                </a:cubicBezTo>
                <a:cubicBezTo>
                  <a:pt x="219" y="887"/>
                  <a:pt x="219" y="887"/>
                  <a:pt x="219" y="887"/>
                </a:cubicBezTo>
                <a:cubicBezTo>
                  <a:pt x="221" y="885"/>
                  <a:pt x="221" y="885"/>
                  <a:pt x="221" y="885"/>
                </a:cubicBezTo>
                <a:cubicBezTo>
                  <a:pt x="221" y="885"/>
                  <a:pt x="217" y="883"/>
                  <a:pt x="220" y="881"/>
                </a:cubicBezTo>
                <a:cubicBezTo>
                  <a:pt x="223" y="875"/>
                  <a:pt x="231" y="881"/>
                  <a:pt x="231" y="881"/>
                </a:cubicBezTo>
                <a:cubicBezTo>
                  <a:pt x="239" y="881"/>
                  <a:pt x="239" y="881"/>
                  <a:pt x="239" y="881"/>
                </a:cubicBezTo>
                <a:cubicBezTo>
                  <a:pt x="240" y="882"/>
                  <a:pt x="246" y="887"/>
                  <a:pt x="248" y="885"/>
                </a:cubicBezTo>
                <a:cubicBezTo>
                  <a:pt x="252" y="883"/>
                  <a:pt x="250" y="878"/>
                  <a:pt x="250" y="878"/>
                </a:cubicBezTo>
                <a:cubicBezTo>
                  <a:pt x="250" y="878"/>
                  <a:pt x="240" y="874"/>
                  <a:pt x="243" y="872"/>
                </a:cubicBezTo>
                <a:cubicBezTo>
                  <a:pt x="246" y="871"/>
                  <a:pt x="250" y="876"/>
                  <a:pt x="251" y="875"/>
                </a:cubicBezTo>
                <a:cubicBezTo>
                  <a:pt x="254" y="875"/>
                  <a:pt x="263" y="872"/>
                  <a:pt x="263" y="872"/>
                </a:cubicBezTo>
                <a:cubicBezTo>
                  <a:pt x="263" y="872"/>
                  <a:pt x="269" y="876"/>
                  <a:pt x="271" y="876"/>
                </a:cubicBezTo>
                <a:cubicBezTo>
                  <a:pt x="273" y="876"/>
                  <a:pt x="274" y="872"/>
                  <a:pt x="274" y="872"/>
                </a:cubicBezTo>
                <a:cubicBezTo>
                  <a:pt x="274" y="872"/>
                  <a:pt x="282" y="875"/>
                  <a:pt x="285" y="874"/>
                </a:cubicBezTo>
                <a:cubicBezTo>
                  <a:pt x="288" y="872"/>
                  <a:pt x="286" y="867"/>
                  <a:pt x="286" y="867"/>
                </a:cubicBezTo>
                <a:cubicBezTo>
                  <a:pt x="286" y="867"/>
                  <a:pt x="292" y="875"/>
                  <a:pt x="294" y="875"/>
                </a:cubicBezTo>
                <a:cubicBezTo>
                  <a:pt x="297" y="875"/>
                  <a:pt x="297" y="868"/>
                  <a:pt x="297" y="870"/>
                </a:cubicBezTo>
                <a:cubicBezTo>
                  <a:pt x="298" y="872"/>
                  <a:pt x="302" y="876"/>
                  <a:pt x="302" y="876"/>
                </a:cubicBezTo>
                <a:cubicBezTo>
                  <a:pt x="302" y="876"/>
                  <a:pt x="305" y="868"/>
                  <a:pt x="309" y="872"/>
                </a:cubicBezTo>
                <a:cubicBezTo>
                  <a:pt x="313" y="876"/>
                  <a:pt x="312" y="883"/>
                  <a:pt x="313" y="883"/>
                </a:cubicBezTo>
                <a:cubicBezTo>
                  <a:pt x="316" y="883"/>
                  <a:pt x="320" y="882"/>
                  <a:pt x="320" y="882"/>
                </a:cubicBezTo>
                <a:cubicBezTo>
                  <a:pt x="320" y="882"/>
                  <a:pt x="335" y="878"/>
                  <a:pt x="347" y="881"/>
                </a:cubicBezTo>
                <a:cubicBezTo>
                  <a:pt x="356" y="883"/>
                  <a:pt x="365" y="890"/>
                  <a:pt x="373" y="890"/>
                </a:cubicBezTo>
                <a:cubicBezTo>
                  <a:pt x="379" y="890"/>
                  <a:pt x="382" y="887"/>
                  <a:pt x="382" y="887"/>
                </a:cubicBezTo>
                <a:cubicBezTo>
                  <a:pt x="398" y="886"/>
                  <a:pt x="398" y="886"/>
                  <a:pt x="398" y="886"/>
                </a:cubicBezTo>
                <a:cubicBezTo>
                  <a:pt x="406" y="876"/>
                  <a:pt x="406" y="876"/>
                  <a:pt x="406" y="876"/>
                </a:cubicBezTo>
                <a:cubicBezTo>
                  <a:pt x="419" y="882"/>
                  <a:pt x="419" y="882"/>
                  <a:pt x="419" y="882"/>
                </a:cubicBezTo>
                <a:cubicBezTo>
                  <a:pt x="419" y="882"/>
                  <a:pt x="417" y="868"/>
                  <a:pt x="421" y="868"/>
                </a:cubicBezTo>
                <a:cubicBezTo>
                  <a:pt x="425" y="868"/>
                  <a:pt x="429" y="870"/>
                  <a:pt x="429" y="870"/>
                </a:cubicBezTo>
                <a:cubicBezTo>
                  <a:pt x="443" y="866"/>
                  <a:pt x="443" y="866"/>
                  <a:pt x="443" y="866"/>
                </a:cubicBezTo>
                <a:cubicBezTo>
                  <a:pt x="444" y="852"/>
                  <a:pt x="444" y="852"/>
                  <a:pt x="444" y="852"/>
                </a:cubicBezTo>
                <a:cubicBezTo>
                  <a:pt x="448" y="847"/>
                  <a:pt x="448" y="847"/>
                  <a:pt x="448" y="847"/>
                </a:cubicBezTo>
                <a:cubicBezTo>
                  <a:pt x="447" y="844"/>
                  <a:pt x="447" y="844"/>
                  <a:pt x="447" y="844"/>
                </a:cubicBezTo>
                <a:cubicBezTo>
                  <a:pt x="419" y="845"/>
                  <a:pt x="419" y="845"/>
                  <a:pt x="419" y="845"/>
                </a:cubicBezTo>
                <a:cubicBezTo>
                  <a:pt x="415" y="844"/>
                  <a:pt x="415" y="844"/>
                  <a:pt x="415" y="844"/>
                </a:cubicBezTo>
                <a:cubicBezTo>
                  <a:pt x="420" y="841"/>
                  <a:pt x="420" y="841"/>
                  <a:pt x="420" y="841"/>
                </a:cubicBezTo>
                <a:cubicBezTo>
                  <a:pt x="420" y="841"/>
                  <a:pt x="421" y="839"/>
                  <a:pt x="417" y="837"/>
                </a:cubicBezTo>
                <a:cubicBezTo>
                  <a:pt x="413" y="835"/>
                  <a:pt x="408" y="839"/>
                  <a:pt x="408" y="839"/>
                </a:cubicBezTo>
                <a:cubicBezTo>
                  <a:pt x="400" y="839"/>
                  <a:pt x="400" y="839"/>
                  <a:pt x="400" y="839"/>
                </a:cubicBezTo>
                <a:cubicBezTo>
                  <a:pt x="409" y="833"/>
                  <a:pt x="409" y="833"/>
                  <a:pt x="409" y="833"/>
                </a:cubicBezTo>
                <a:cubicBezTo>
                  <a:pt x="402" y="829"/>
                  <a:pt x="402" y="829"/>
                  <a:pt x="402" y="829"/>
                </a:cubicBezTo>
                <a:cubicBezTo>
                  <a:pt x="398" y="829"/>
                  <a:pt x="398" y="829"/>
                  <a:pt x="398" y="829"/>
                </a:cubicBezTo>
                <a:cubicBezTo>
                  <a:pt x="396" y="831"/>
                  <a:pt x="396" y="831"/>
                  <a:pt x="396" y="831"/>
                </a:cubicBezTo>
                <a:cubicBezTo>
                  <a:pt x="392" y="831"/>
                  <a:pt x="392" y="831"/>
                  <a:pt x="392" y="831"/>
                </a:cubicBezTo>
                <a:cubicBezTo>
                  <a:pt x="394" y="829"/>
                  <a:pt x="394" y="829"/>
                  <a:pt x="394" y="829"/>
                </a:cubicBezTo>
                <a:cubicBezTo>
                  <a:pt x="397" y="827"/>
                  <a:pt x="397" y="827"/>
                  <a:pt x="397" y="827"/>
                </a:cubicBezTo>
                <a:cubicBezTo>
                  <a:pt x="402" y="827"/>
                  <a:pt x="402" y="827"/>
                  <a:pt x="402" y="827"/>
                </a:cubicBezTo>
                <a:cubicBezTo>
                  <a:pt x="415" y="828"/>
                  <a:pt x="415" y="828"/>
                  <a:pt x="415" y="828"/>
                </a:cubicBezTo>
                <a:cubicBezTo>
                  <a:pt x="421" y="822"/>
                  <a:pt x="421" y="822"/>
                  <a:pt x="421" y="822"/>
                </a:cubicBezTo>
                <a:cubicBezTo>
                  <a:pt x="417" y="820"/>
                  <a:pt x="417" y="820"/>
                  <a:pt x="417" y="820"/>
                </a:cubicBezTo>
                <a:cubicBezTo>
                  <a:pt x="423" y="818"/>
                  <a:pt x="423" y="818"/>
                  <a:pt x="423" y="818"/>
                </a:cubicBezTo>
                <a:cubicBezTo>
                  <a:pt x="424" y="809"/>
                  <a:pt x="424" y="809"/>
                  <a:pt x="424" y="809"/>
                </a:cubicBezTo>
                <a:cubicBezTo>
                  <a:pt x="416" y="812"/>
                  <a:pt x="416" y="812"/>
                  <a:pt x="416" y="812"/>
                </a:cubicBezTo>
                <a:cubicBezTo>
                  <a:pt x="413" y="809"/>
                  <a:pt x="413" y="809"/>
                  <a:pt x="413" y="809"/>
                </a:cubicBezTo>
                <a:cubicBezTo>
                  <a:pt x="425" y="805"/>
                  <a:pt x="425" y="805"/>
                  <a:pt x="425" y="805"/>
                </a:cubicBezTo>
                <a:cubicBezTo>
                  <a:pt x="427" y="802"/>
                  <a:pt x="427" y="802"/>
                  <a:pt x="427" y="802"/>
                </a:cubicBezTo>
                <a:cubicBezTo>
                  <a:pt x="431" y="808"/>
                  <a:pt x="431" y="808"/>
                  <a:pt x="431" y="808"/>
                </a:cubicBezTo>
                <a:cubicBezTo>
                  <a:pt x="431" y="808"/>
                  <a:pt x="437" y="808"/>
                  <a:pt x="442" y="805"/>
                </a:cubicBezTo>
                <a:cubicBezTo>
                  <a:pt x="446" y="804"/>
                  <a:pt x="442" y="799"/>
                  <a:pt x="442" y="799"/>
                </a:cubicBezTo>
                <a:cubicBezTo>
                  <a:pt x="444" y="797"/>
                  <a:pt x="444" y="797"/>
                  <a:pt x="444" y="797"/>
                </a:cubicBezTo>
                <a:cubicBezTo>
                  <a:pt x="436" y="793"/>
                  <a:pt x="436" y="793"/>
                  <a:pt x="436" y="793"/>
                </a:cubicBezTo>
                <a:cubicBezTo>
                  <a:pt x="443" y="790"/>
                  <a:pt x="443" y="790"/>
                  <a:pt x="443" y="790"/>
                </a:cubicBezTo>
                <a:cubicBezTo>
                  <a:pt x="443" y="786"/>
                  <a:pt x="443" y="786"/>
                  <a:pt x="443" y="786"/>
                </a:cubicBezTo>
                <a:cubicBezTo>
                  <a:pt x="446" y="786"/>
                  <a:pt x="446" y="786"/>
                  <a:pt x="446" y="786"/>
                </a:cubicBezTo>
                <a:cubicBezTo>
                  <a:pt x="447" y="793"/>
                  <a:pt x="447" y="793"/>
                  <a:pt x="447" y="793"/>
                </a:cubicBezTo>
                <a:cubicBezTo>
                  <a:pt x="447" y="793"/>
                  <a:pt x="463" y="787"/>
                  <a:pt x="466" y="783"/>
                </a:cubicBezTo>
                <a:cubicBezTo>
                  <a:pt x="470" y="779"/>
                  <a:pt x="466" y="768"/>
                  <a:pt x="470" y="766"/>
                </a:cubicBezTo>
                <a:cubicBezTo>
                  <a:pt x="474" y="762"/>
                  <a:pt x="482" y="747"/>
                  <a:pt x="479" y="736"/>
                </a:cubicBezTo>
                <a:cubicBezTo>
                  <a:pt x="478" y="723"/>
                  <a:pt x="462" y="710"/>
                  <a:pt x="462" y="710"/>
                </a:cubicBezTo>
                <a:close/>
                <a:moveTo>
                  <a:pt x="293" y="881"/>
                </a:moveTo>
                <a:cubicBezTo>
                  <a:pt x="293" y="881"/>
                  <a:pt x="289" y="875"/>
                  <a:pt x="286" y="875"/>
                </a:cubicBezTo>
                <a:cubicBezTo>
                  <a:pt x="285" y="875"/>
                  <a:pt x="282" y="878"/>
                  <a:pt x="282" y="878"/>
                </a:cubicBezTo>
                <a:cubicBezTo>
                  <a:pt x="270" y="881"/>
                  <a:pt x="270" y="881"/>
                  <a:pt x="270" y="881"/>
                </a:cubicBezTo>
                <a:cubicBezTo>
                  <a:pt x="273" y="885"/>
                  <a:pt x="273" y="885"/>
                  <a:pt x="273" y="885"/>
                </a:cubicBezTo>
                <a:cubicBezTo>
                  <a:pt x="277" y="885"/>
                  <a:pt x="277" y="885"/>
                  <a:pt x="277" y="885"/>
                </a:cubicBezTo>
                <a:cubicBezTo>
                  <a:pt x="284" y="893"/>
                  <a:pt x="284" y="893"/>
                  <a:pt x="284" y="893"/>
                </a:cubicBezTo>
                <a:cubicBezTo>
                  <a:pt x="292" y="891"/>
                  <a:pt x="292" y="891"/>
                  <a:pt x="292" y="891"/>
                </a:cubicBezTo>
                <a:cubicBezTo>
                  <a:pt x="292" y="891"/>
                  <a:pt x="293" y="889"/>
                  <a:pt x="294" y="887"/>
                </a:cubicBezTo>
                <a:cubicBezTo>
                  <a:pt x="297" y="887"/>
                  <a:pt x="298" y="885"/>
                  <a:pt x="298" y="885"/>
                </a:cubicBezTo>
                <a:cubicBezTo>
                  <a:pt x="296" y="881"/>
                  <a:pt x="296" y="881"/>
                  <a:pt x="296" y="881"/>
                </a:cubicBezTo>
                <a:lnTo>
                  <a:pt x="293" y="881"/>
                </a:lnTo>
                <a:close/>
                <a:moveTo>
                  <a:pt x="158" y="613"/>
                </a:moveTo>
                <a:cubicBezTo>
                  <a:pt x="155" y="619"/>
                  <a:pt x="155" y="619"/>
                  <a:pt x="155" y="619"/>
                </a:cubicBezTo>
                <a:cubicBezTo>
                  <a:pt x="151" y="616"/>
                  <a:pt x="151" y="616"/>
                  <a:pt x="151" y="616"/>
                </a:cubicBezTo>
                <a:cubicBezTo>
                  <a:pt x="150" y="620"/>
                  <a:pt x="150" y="620"/>
                  <a:pt x="150" y="620"/>
                </a:cubicBezTo>
                <a:cubicBezTo>
                  <a:pt x="155" y="628"/>
                  <a:pt x="155" y="628"/>
                  <a:pt x="155" y="628"/>
                </a:cubicBezTo>
                <a:cubicBezTo>
                  <a:pt x="155" y="628"/>
                  <a:pt x="155" y="635"/>
                  <a:pt x="163" y="636"/>
                </a:cubicBezTo>
                <a:cubicBezTo>
                  <a:pt x="173" y="637"/>
                  <a:pt x="174" y="629"/>
                  <a:pt x="174" y="629"/>
                </a:cubicBezTo>
                <a:cubicBezTo>
                  <a:pt x="182" y="628"/>
                  <a:pt x="182" y="628"/>
                  <a:pt x="182" y="628"/>
                </a:cubicBezTo>
                <a:cubicBezTo>
                  <a:pt x="184" y="625"/>
                  <a:pt x="184" y="625"/>
                  <a:pt x="184" y="625"/>
                </a:cubicBezTo>
                <a:cubicBezTo>
                  <a:pt x="176" y="621"/>
                  <a:pt x="176" y="621"/>
                  <a:pt x="176" y="621"/>
                </a:cubicBezTo>
                <a:cubicBezTo>
                  <a:pt x="173" y="612"/>
                  <a:pt x="173" y="612"/>
                  <a:pt x="173" y="612"/>
                </a:cubicBezTo>
                <a:cubicBezTo>
                  <a:pt x="163" y="610"/>
                  <a:pt x="163" y="610"/>
                  <a:pt x="163" y="610"/>
                </a:cubicBezTo>
                <a:lnTo>
                  <a:pt x="158" y="613"/>
                </a:lnTo>
                <a:close/>
                <a:moveTo>
                  <a:pt x="181" y="528"/>
                </a:moveTo>
                <a:cubicBezTo>
                  <a:pt x="173" y="540"/>
                  <a:pt x="173" y="540"/>
                  <a:pt x="173" y="540"/>
                </a:cubicBezTo>
                <a:cubicBezTo>
                  <a:pt x="166" y="542"/>
                  <a:pt x="166" y="542"/>
                  <a:pt x="166" y="542"/>
                </a:cubicBezTo>
                <a:cubicBezTo>
                  <a:pt x="166" y="542"/>
                  <a:pt x="163" y="546"/>
                  <a:pt x="166" y="548"/>
                </a:cubicBezTo>
                <a:cubicBezTo>
                  <a:pt x="170" y="552"/>
                  <a:pt x="173" y="554"/>
                  <a:pt x="173" y="554"/>
                </a:cubicBezTo>
                <a:cubicBezTo>
                  <a:pt x="178" y="551"/>
                  <a:pt x="178" y="551"/>
                  <a:pt x="178" y="551"/>
                </a:cubicBezTo>
                <a:cubicBezTo>
                  <a:pt x="186" y="544"/>
                  <a:pt x="192" y="540"/>
                  <a:pt x="192" y="540"/>
                </a:cubicBezTo>
                <a:cubicBezTo>
                  <a:pt x="188" y="535"/>
                  <a:pt x="188" y="535"/>
                  <a:pt x="188" y="535"/>
                </a:cubicBezTo>
                <a:cubicBezTo>
                  <a:pt x="188" y="529"/>
                  <a:pt x="188" y="529"/>
                  <a:pt x="188" y="529"/>
                </a:cubicBezTo>
                <a:lnTo>
                  <a:pt x="181" y="528"/>
                </a:lnTo>
                <a:close/>
                <a:moveTo>
                  <a:pt x="174" y="408"/>
                </a:moveTo>
                <a:cubicBezTo>
                  <a:pt x="170" y="406"/>
                  <a:pt x="170" y="406"/>
                  <a:pt x="170" y="406"/>
                </a:cubicBezTo>
                <a:cubicBezTo>
                  <a:pt x="165" y="412"/>
                  <a:pt x="165" y="412"/>
                  <a:pt x="165" y="412"/>
                </a:cubicBezTo>
                <a:cubicBezTo>
                  <a:pt x="163" y="428"/>
                  <a:pt x="163" y="428"/>
                  <a:pt x="163" y="428"/>
                </a:cubicBezTo>
                <a:cubicBezTo>
                  <a:pt x="163" y="428"/>
                  <a:pt x="169" y="435"/>
                  <a:pt x="173" y="431"/>
                </a:cubicBezTo>
                <a:cubicBezTo>
                  <a:pt x="176" y="428"/>
                  <a:pt x="174" y="423"/>
                  <a:pt x="174" y="423"/>
                </a:cubicBezTo>
                <a:cubicBezTo>
                  <a:pt x="177" y="417"/>
                  <a:pt x="177" y="417"/>
                  <a:pt x="177" y="417"/>
                </a:cubicBezTo>
                <a:lnTo>
                  <a:pt x="174" y="408"/>
                </a:lnTo>
                <a:close/>
                <a:moveTo>
                  <a:pt x="182" y="394"/>
                </a:moveTo>
                <a:cubicBezTo>
                  <a:pt x="180" y="394"/>
                  <a:pt x="180" y="394"/>
                  <a:pt x="180" y="394"/>
                </a:cubicBezTo>
                <a:cubicBezTo>
                  <a:pt x="181" y="406"/>
                  <a:pt x="181" y="406"/>
                  <a:pt x="181" y="406"/>
                </a:cubicBezTo>
                <a:cubicBezTo>
                  <a:pt x="184" y="409"/>
                  <a:pt x="184" y="409"/>
                  <a:pt x="184" y="409"/>
                </a:cubicBezTo>
                <a:cubicBezTo>
                  <a:pt x="186" y="408"/>
                  <a:pt x="186" y="408"/>
                  <a:pt x="186" y="408"/>
                </a:cubicBezTo>
                <a:cubicBezTo>
                  <a:pt x="185" y="404"/>
                  <a:pt x="185" y="404"/>
                  <a:pt x="185" y="404"/>
                </a:cubicBezTo>
                <a:cubicBezTo>
                  <a:pt x="186" y="401"/>
                  <a:pt x="186" y="401"/>
                  <a:pt x="186" y="401"/>
                </a:cubicBezTo>
                <a:lnTo>
                  <a:pt x="182" y="394"/>
                </a:lnTo>
                <a:close/>
                <a:moveTo>
                  <a:pt x="134" y="386"/>
                </a:moveTo>
                <a:cubicBezTo>
                  <a:pt x="134" y="382"/>
                  <a:pt x="135" y="378"/>
                  <a:pt x="135" y="378"/>
                </a:cubicBezTo>
                <a:cubicBezTo>
                  <a:pt x="124" y="382"/>
                  <a:pt x="124" y="382"/>
                  <a:pt x="124" y="382"/>
                </a:cubicBezTo>
                <a:cubicBezTo>
                  <a:pt x="124" y="384"/>
                  <a:pt x="124" y="384"/>
                  <a:pt x="124" y="384"/>
                </a:cubicBezTo>
                <a:cubicBezTo>
                  <a:pt x="117" y="381"/>
                  <a:pt x="117" y="381"/>
                  <a:pt x="117" y="381"/>
                </a:cubicBezTo>
                <a:cubicBezTo>
                  <a:pt x="117" y="381"/>
                  <a:pt x="113" y="382"/>
                  <a:pt x="112" y="388"/>
                </a:cubicBezTo>
                <a:cubicBezTo>
                  <a:pt x="112" y="393"/>
                  <a:pt x="111" y="396"/>
                  <a:pt x="111" y="396"/>
                </a:cubicBezTo>
                <a:cubicBezTo>
                  <a:pt x="113" y="396"/>
                  <a:pt x="113" y="396"/>
                  <a:pt x="113" y="396"/>
                </a:cubicBezTo>
                <a:cubicBezTo>
                  <a:pt x="119" y="386"/>
                  <a:pt x="119" y="386"/>
                  <a:pt x="119" y="386"/>
                </a:cubicBezTo>
                <a:cubicBezTo>
                  <a:pt x="126" y="388"/>
                  <a:pt x="126" y="388"/>
                  <a:pt x="126" y="388"/>
                </a:cubicBezTo>
                <a:cubicBezTo>
                  <a:pt x="126" y="393"/>
                  <a:pt x="126" y="393"/>
                  <a:pt x="126" y="393"/>
                </a:cubicBezTo>
                <a:cubicBezTo>
                  <a:pt x="126" y="393"/>
                  <a:pt x="120" y="392"/>
                  <a:pt x="120" y="393"/>
                </a:cubicBezTo>
                <a:cubicBezTo>
                  <a:pt x="120" y="394"/>
                  <a:pt x="122" y="400"/>
                  <a:pt x="122" y="400"/>
                </a:cubicBezTo>
                <a:cubicBezTo>
                  <a:pt x="122" y="400"/>
                  <a:pt x="116" y="401"/>
                  <a:pt x="116" y="404"/>
                </a:cubicBezTo>
                <a:cubicBezTo>
                  <a:pt x="117" y="406"/>
                  <a:pt x="124" y="404"/>
                  <a:pt x="124" y="404"/>
                </a:cubicBezTo>
                <a:cubicBezTo>
                  <a:pt x="124" y="404"/>
                  <a:pt x="131" y="404"/>
                  <a:pt x="134" y="398"/>
                </a:cubicBezTo>
                <a:cubicBezTo>
                  <a:pt x="135" y="394"/>
                  <a:pt x="131" y="393"/>
                  <a:pt x="131" y="393"/>
                </a:cubicBezTo>
                <a:cubicBezTo>
                  <a:pt x="134" y="390"/>
                  <a:pt x="134" y="390"/>
                  <a:pt x="134" y="390"/>
                </a:cubicBezTo>
                <a:lnTo>
                  <a:pt x="134" y="386"/>
                </a:lnTo>
                <a:close/>
                <a:moveTo>
                  <a:pt x="150" y="382"/>
                </a:moveTo>
                <a:cubicBezTo>
                  <a:pt x="159" y="366"/>
                  <a:pt x="159" y="366"/>
                  <a:pt x="159" y="366"/>
                </a:cubicBezTo>
                <a:cubicBezTo>
                  <a:pt x="155" y="367"/>
                  <a:pt x="155" y="367"/>
                  <a:pt x="155" y="367"/>
                </a:cubicBezTo>
                <a:cubicBezTo>
                  <a:pt x="150" y="373"/>
                  <a:pt x="150" y="373"/>
                  <a:pt x="150" y="373"/>
                </a:cubicBezTo>
                <a:cubicBezTo>
                  <a:pt x="144" y="373"/>
                  <a:pt x="144" y="373"/>
                  <a:pt x="144" y="373"/>
                </a:cubicBezTo>
                <a:cubicBezTo>
                  <a:pt x="143" y="378"/>
                  <a:pt x="143" y="378"/>
                  <a:pt x="143" y="378"/>
                </a:cubicBezTo>
                <a:cubicBezTo>
                  <a:pt x="149" y="378"/>
                  <a:pt x="149" y="378"/>
                  <a:pt x="149" y="378"/>
                </a:cubicBezTo>
                <a:cubicBezTo>
                  <a:pt x="147" y="379"/>
                  <a:pt x="147" y="379"/>
                  <a:pt x="147" y="379"/>
                </a:cubicBezTo>
                <a:cubicBezTo>
                  <a:pt x="138" y="382"/>
                  <a:pt x="138" y="382"/>
                  <a:pt x="138" y="382"/>
                </a:cubicBezTo>
                <a:cubicBezTo>
                  <a:pt x="136" y="388"/>
                  <a:pt x="136" y="388"/>
                  <a:pt x="136" y="388"/>
                </a:cubicBezTo>
                <a:cubicBezTo>
                  <a:pt x="138" y="393"/>
                  <a:pt x="138" y="393"/>
                  <a:pt x="138" y="393"/>
                </a:cubicBezTo>
                <a:lnTo>
                  <a:pt x="150" y="382"/>
                </a:lnTo>
                <a:close/>
                <a:moveTo>
                  <a:pt x="139" y="363"/>
                </a:moveTo>
                <a:cubicBezTo>
                  <a:pt x="139" y="363"/>
                  <a:pt x="138" y="361"/>
                  <a:pt x="134" y="362"/>
                </a:cubicBezTo>
                <a:cubicBezTo>
                  <a:pt x="131" y="363"/>
                  <a:pt x="131" y="367"/>
                  <a:pt x="131" y="367"/>
                </a:cubicBezTo>
                <a:cubicBezTo>
                  <a:pt x="135" y="370"/>
                  <a:pt x="135" y="370"/>
                  <a:pt x="135" y="370"/>
                </a:cubicBezTo>
                <a:cubicBezTo>
                  <a:pt x="135" y="366"/>
                  <a:pt x="135" y="366"/>
                  <a:pt x="135" y="366"/>
                </a:cubicBezTo>
                <a:lnTo>
                  <a:pt x="139" y="363"/>
                </a:lnTo>
                <a:close/>
                <a:moveTo>
                  <a:pt x="109" y="319"/>
                </a:moveTo>
                <a:cubicBezTo>
                  <a:pt x="107" y="327"/>
                  <a:pt x="107" y="327"/>
                  <a:pt x="107" y="327"/>
                </a:cubicBezTo>
                <a:cubicBezTo>
                  <a:pt x="109" y="328"/>
                  <a:pt x="109" y="328"/>
                  <a:pt x="109" y="328"/>
                </a:cubicBezTo>
                <a:cubicBezTo>
                  <a:pt x="115" y="323"/>
                  <a:pt x="115" y="323"/>
                  <a:pt x="115" y="323"/>
                </a:cubicBezTo>
                <a:cubicBezTo>
                  <a:pt x="119" y="321"/>
                  <a:pt x="119" y="321"/>
                  <a:pt x="119" y="321"/>
                </a:cubicBezTo>
                <a:cubicBezTo>
                  <a:pt x="120" y="319"/>
                  <a:pt x="120" y="319"/>
                  <a:pt x="120" y="319"/>
                </a:cubicBezTo>
                <a:cubicBezTo>
                  <a:pt x="116" y="317"/>
                  <a:pt x="116" y="317"/>
                  <a:pt x="116" y="317"/>
                </a:cubicBezTo>
                <a:cubicBezTo>
                  <a:pt x="113" y="320"/>
                  <a:pt x="113" y="320"/>
                  <a:pt x="113" y="320"/>
                </a:cubicBezTo>
                <a:lnTo>
                  <a:pt x="109" y="319"/>
                </a:lnTo>
                <a:close/>
                <a:moveTo>
                  <a:pt x="134" y="311"/>
                </a:moveTo>
                <a:cubicBezTo>
                  <a:pt x="124" y="316"/>
                  <a:pt x="124" y="316"/>
                  <a:pt x="124" y="316"/>
                </a:cubicBezTo>
                <a:cubicBezTo>
                  <a:pt x="130" y="319"/>
                  <a:pt x="130" y="319"/>
                  <a:pt x="130" y="319"/>
                </a:cubicBezTo>
                <a:cubicBezTo>
                  <a:pt x="136" y="313"/>
                  <a:pt x="136" y="313"/>
                  <a:pt x="136" y="313"/>
                </a:cubicBezTo>
                <a:lnTo>
                  <a:pt x="134" y="311"/>
                </a:lnTo>
                <a:close/>
                <a:moveTo>
                  <a:pt x="169" y="344"/>
                </a:moveTo>
                <a:cubicBezTo>
                  <a:pt x="170" y="340"/>
                  <a:pt x="170" y="340"/>
                  <a:pt x="170" y="340"/>
                </a:cubicBezTo>
                <a:cubicBezTo>
                  <a:pt x="163" y="334"/>
                  <a:pt x="163" y="334"/>
                  <a:pt x="163" y="334"/>
                </a:cubicBezTo>
                <a:cubicBezTo>
                  <a:pt x="157" y="331"/>
                  <a:pt x="157" y="331"/>
                  <a:pt x="157" y="331"/>
                </a:cubicBezTo>
                <a:cubicBezTo>
                  <a:pt x="155" y="324"/>
                  <a:pt x="155" y="324"/>
                  <a:pt x="155" y="324"/>
                </a:cubicBezTo>
                <a:cubicBezTo>
                  <a:pt x="151" y="317"/>
                  <a:pt x="151" y="317"/>
                  <a:pt x="151" y="317"/>
                </a:cubicBezTo>
                <a:cubicBezTo>
                  <a:pt x="149" y="317"/>
                  <a:pt x="149" y="317"/>
                  <a:pt x="149" y="317"/>
                </a:cubicBezTo>
                <a:cubicBezTo>
                  <a:pt x="147" y="320"/>
                  <a:pt x="147" y="320"/>
                  <a:pt x="147" y="320"/>
                </a:cubicBezTo>
                <a:cubicBezTo>
                  <a:pt x="143" y="319"/>
                  <a:pt x="143" y="319"/>
                  <a:pt x="143" y="319"/>
                </a:cubicBezTo>
                <a:cubicBezTo>
                  <a:pt x="139" y="323"/>
                  <a:pt x="139" y="323"/>
                  <a:pt x="139" y="323"/>
                </a:cubicBezTo>
                <a:cubicBezTo>
                  <a:pt x="149" y="331"/>
                  <a:pt x="149" y="331"/>
                  <a:pt x="149" y="331"/>
                </a:cubicBezTo>
                <a:cubicBezTo>
                  <a:pt x="149" y="331"/>
                  <a:pt x="154" y="330"/>
                  <a:pt x="154" y="332"/>
                </a:cubicBezTo>
                <a:cubicBezTo>
                  <a:pt x="155" y="335"/>
                  <a:pt x="147" y="335"/>
                  <a:pt x="147" y="335"/>
                </a:cubicBezTo>
                <a:cubicBezTo>
                  <a:pt x="142" y="340"/>
                  <a:pt x="142" y="340"/>
                  <a:pt x="142" y="340"/>
                </a:cubicBezTo>
                <a:cubicBezTo>
                  <a:pt x="142" y="340"/>
                  <a:pt x="154" y="339"/>
                  <a:pt x="154" y="340"/>
                </a:cubicBezTo>
                <a:cubicBezTo>
                  <a:pt x="153" y="343"/>
                  <a:pt x="139" y="343"/>
                  <a:pt x="139" y="343"/>
                </a:cubicBezTo>
                <a:cubicBezTo>
                  <a:pt x="138" y="344"/>
                  <a:pt x="138" y="344"/>
                  <a:pt x="138" y="344"/>
                </a:cubicBezTo>
                <a:cubicBezTo>
                  <a:pt x="134" y="339"/>
                  <a:pt x="134" y="339"/>
                  <a:pt x="134" y="339"/>
                </a:cubicBezTo>
                <a:cubicBezTo>
                  <a:pt x="130" y="340"/>
                  <a:pt x="130" y="340"/>
                  <a:pt x="130" y="340"/>
                </a:cubicBezTo>
                <a:cubicBezTo>
                  <a:pt x="135" y="348"/>
                  <a:pt x="135" y="348"/>
                  <a:pt x="135" y="348"/>
                </a:cubicBezTo>
                <a:cubicBezTo>
                  <a:pt x="139" y="351"/>
                  <a:pt x="139" y="351"/>
                  <a:pt x="139" y="351"/>
                </a:cubicBezTo>
                <a:cubicBezTo>
                  <a:pt x="143" y="350"/>
                  <a:pt x="143" y="350"/>
                  <a:pt x="143" y="350"/>
                </a:cubicBezTo>
                <a:cubicBezTo>
                  <a:pt x="144" y="350"/>
                  <a:pt x="144" y="350"/>
                  <a:pt x="144" y="350"/>
                </a:cubicBezTo>
                <a:cubicBezTo>
                  <a:pt x="158" y="346"/>
                  <a:pt x="158" y="346"/>
                  <a:pt x="158" y="346"/>
                </a:cubicBezTo>
                <a:cubicBezTo>
                  <a:pt x="158" y="350"/>
                  <a:pt x="158" y="350"/>
                  <a:pt x="158" y="350"/>
                </a:cubicBezTo>
                <a:cubicBezTo>
                  <a:pt x="165" y="346"/>
                  <a:pt x="165" y="346"/>
                  <a:pt x="165" y="346"/>
                </a:cubicBezTo>
                <a:cubicBezTo>
                  <a:pt x="165" y="346"/>
                  <a:pt x="162" y="344"/>
                  <a:pt x="162" y="343"/>
                </a:cubicBezTo>
                <a:cubicBezTo>
                  <a:pt x="163" y="340"/>
                  <a:pt x="169" y="344"/>
                  <a:pt x="169" y="344"/>
                </a:cubicBezTo>
                <a:close/>
                <a:moveTo>
                  <a:pt x="180" y="332"/>
                </a:moveTo>
                <a:cubicBezTo>
                  <a:pt x="176" y="338"/>
                  <a:pt x="176" y="338"/>
                  <a:pt x="176" y="338"/>
                </a:cubicBezTo>
                <a:cubicBezTo>
                  <a:pt x="182" y="335"/>
                  <a:pt x="182" y="335"/>
                  <a:pt x="182" y="335"/>
                </a:cubicBezTo>
                <a:lnTo>
                  <a:pt x="180" y="332"/>
                </a:lnTo>
                <a:close/>
                <a:moveTo>
                  <a:pt x="158" y="293"/>
                </a:moveTo>
                <a:cubicBezTo>
                  <a:pt x="154" y="296"/>
                  <a:pt x="154" y="296"/>
                  <a:pt x="154" y="296"/>
                </a:cubicBezTo>
                <a:cubicBezTo>
                  <a:pt x="157" y="298"/>
                  <a:pt x="157" y="298"/>
                  <a:pt x="157" y="298"/>
                </a:cubicBezTo>
                <a:lnTo>
                  <a:pt x="158" y="293"/>
                </a:lnTo>
                <a:close/>
                <a:moveTo>
                  <a:pt x="154" y="285"/>
                </a:moveTo>
                <a:cubicBezTo>
                  <a:pt x="151" y="281"/>
                  <a:pt x="151" y="281"/>
                  <a:pt x="151" y="281"/>
                </a:cubicBezTo>
                <a:cubicBezTo>
                  <a:pt x="144" y="285"/>
                  <a:pt x="144" y="285"/>
                  <a:pt x="144" y="285"/>
                </a:cubicBezTo>
                <a:cubicBezTo>
                  <a:pt x="149" y="292"/>
                  <a:pt x="149" y="292"/>
                  <a:pt x="149" y="292"/>
                </a:cubicBezTo>
                <a:cubicBezTo>
                  <a:pt x="153" y="289"/>
                  <a:pt x="153" y="289"/>
                  <a:pt x="153" y="289"/>
                </a:cubicBezTo>
                <a:lnTo>
                  <a:pt x="154" y="285"/>
                </a:lnTo>
                <a:close/>
                <a:moveTo>
                  <a:pt x="143" y="275"/>
                </a:moveTo>
                <a:cubicBezTo>
                  <a:pt x="138" y="275"/>
                  <a:pt x="138" y="275"/>
                  <a:pt x="138" y="275"/>
                </a:cubicBezTo>
                <a:cubicBezTo>
                  <a:pt x="143" y="281"/>
                  <a:pt x="143" y="281"/>
                  <a:pt x="143" y="281"/>
                </a:cubicBezTo>
                <a:lnTo>
                  <a:pt x="143" y="275"/>
                </a:lnTo>
                <a:close/>
                <a:moveTo>
                  <a:pt x="96" y="277"/>
                </a:moveTo>
                <a:cubicBezTo>
                  <a:pt x="108" y="271"/>
                  <a:pt x="105" y="266"/>
                  <a:pt x="95" y="270"/>
                </a:cubicBezTo>
                <a:cubicBezTo>
                  <a:pt x="84" y="275"/>
                  <a:pt x="96" y="277"/>
                  <a:pt x="96" y="277"/>
                </a:cubicBezTo>
                <a:close/>
                <a:moveTo>
                  <a:pt x="108" y="267"/>
                </a:moveTo>
                <a:cubicBezTo>
                  <a:pt x="111" y="266"/>
                  <a:pt x="111" y="266"/>
                  <a:pt x="111" y="266"/>
                </a:cubicBezTo>
                <a:cubicBezTo>
                  <a:pt x="107" y="261"/>
                  <a:pt x="107" y="261"/>
                  <a:pt x="107" y="261"/>
                </a:cubicBezTo>
                <a:cubicBezTo>
                  <a:pt x="111" y="261"/>
                  <a:pt x="111" y="261"/>
                  <a:pt x="111" y="261"/>
                </a:cubicBezTo>
                <a:cubicBezTo>
                  <a:pt x="111" y="255"/>
                  <a:pt x="111" y="255"/>
                  <a:pt x="111" y="255"/>
                </a:cubicBezTo>
                <a:cubicBezTo>
                  <a:pt x="113" y="254"/>
                  <a:pt x="113" y="254"/>
                  <a:pt x="113" y="254"/>
                </a:cubicBezTo>
                <a:cubicBezTo>
                  <a:pt x="113" y="254"/>
                  <a:pt x="115" y="251"/>
                  <a:pt x="113" y="247"/>
                </a:cubicBezTo>
                <a:cubicBezTo>
                  <a:pt x="113" y="242"/>
                  <a:pt x="109" y="242"/>
                  <a:pt x="109" y="242"/>
                </a:cubicBezTo>
                <a:cubicBezTo>
                  <a:pt x="107" y="250"/>
                  <a:pt x="107" y="250"/>
                  <a:pt x="107" y="250"/>
                </a:cubicBezTo>
                <a:cubicBezTo>
                  <a:pt x="107" y="250"/>
                  <a:pt x="104" y="246"/>
                  <a:pt x="104" y="250"/>
                </a:cubicBezTo>
                <a:cubicBezTo>
                  <a:pt x="103" y="254"/>
                  <a:pt x="100" y="263"/>
                  <a:pt x="103" y="265"/>
                </a:cubicBezTo>
                <a:cubicBezTo>
                  <a:pt x="104" y="266"/>
                  <a:pt x="108" y="267"/>
                  <a:pt x="108" y="267"/>
                </a:cubicBezTo>
                <a:close/>
                <a:moveTo>
                  <a:pt x="115" y="234"/>
                </a:moveTo>
                <a:cubicBezTo>
                  <a:pt x="113" y="231"/>
                  <a:pt x="113" y="231"/>
                  <a:pt x="113" y="231"/>
                </a:cubicBezTo>
                <a:cubicBezTo>
                  <a:pt x="109" y="231"/>
                  <a:pt x="109" y="231"/>
                  <a:pt x="109" y="231"/>
                </a:cubicBezTo>
                <a:cubicBezTo>
                  <a:pt x="111" y="238"/>
                  <a:pt x="111" y="238"/>
                  <a:pt x="111" y="238"/>
                </a:cubicBezTo>
                <a:cubicBezTo>
                  <a:pt x="119" y="239"/>
                  <a:pt x="119" y="239"/>
                  <a:pt x="119" y="239"/>
                </a:cubicBezTo>
                <a:cubicBezTo>
                  <a:pt x="119" y="234"/>
                  <a:pt x="119" y="234"/>
                  <a:pt x="119" y="234"/>
                </a:cubicBezTo>
                <a:lnTo>
                  <a:pt x="115" y="234"/>
                </a:lnTo>
                <a:close/>
                <a:moveTo>
                  <a:pt x="166" y="286"/>
                </a:moveTo>
                <a:cubicBezTo>
                  <a:pt x="171" y="286"/>
                  <a:pt x="178" y="280"/>
                  <a:pt x="178" y="280"/>
                </a:cubicBezTo>
                <a:cubicBezTo>
                  <a:pt x="178" y="277"/>
                  <a:pt x="178" y="277"/>
                  <a:pt x="178" y="277"/>
                </a:cubicBezTo>
                <a:cubicBezTo>
                  <a:pt x="178" y="277"/>
                  <a:pt x="184" y="277"/>
                  <a:pt x="184" y="274"/>
                </a:cubicBezTo>
                <a:cubicBezTo>
                  <a:pt x="185" y="270"/>
                  <a:pt x="177" y="269"/>
                  <a:pt x="177" y="269"/>
                </a:cubicBezTo>
                <a:cubicBezTo>
                  <a:pt x="169" y="261"/>
                  <a:pt x="169" y="261"/>
                  <a:pt x="169" y="261"/>
                </a:cubicBezTo>
                <a:cubicBezTo>
                  <a:pt x="170" y="254"/>
                  <a:pt x="170" y="254"/>
                  <a:pt x="170" y="254"/>
                </a:cubicBezTo>
                <a:cubicBezTo>
                  <a:pt x="166" y="253"/>
                  <a:pt x="166" y="253"/>
                  <a:pt x="166" y="253"/>
                </a:cubicBezTo>
                <a:cubicBezTo>
                  <a:pt x="166" y="253"/>
                  <a:pt x="173" y="247"/>
                  <a:pt x="173" y="238"/>
                </a:cubicBezTo>
                <a:cubicBezTo>
                  <a:pt x="173" y="230"/>
                  <a:pt x="169" y="226"/>
                  <a:pt x="169" y="226"/>
                </a:cubicBezTo>
                <a:cubicBezTo>
                  <a:pt x="161" y="230"/>
                  <a:pt x="161" y="230"/>
                  <a:pt x="161" y="230"/>
                </a:cubicBezTo>
                <a:cubicBezTo>
                  <a:pt x="161" y="242"/>
                  <a:pt x="161" y="242"/>
                  <a:pt x="161" y="242"/>
                </a:cubicBezTo>
                <a:cubicBezTo>
                  <a:pt x="154" y="238"/>
                  <a:pt x="154" y="238"/>
                  <a:pt x="154" y="238"/>
                </a:cubicBezTo>
                <a:cubicBezTo>
                  <a:pt x="151" y="230"/>
                  <a:pt x="151" y="230"/>
                  <a:pt x="151" y="230"/>
                </a:cubicBezTo>
                <a:cubicBezTo>
                  <a:pt x="151" y="230"/>
                  <a:pt x="149" y="230"/>
                  <a:pt x="150" y="234"/>
                </a:cubicBezTo>
                <a:cubicBezTo>
                  <a:pt x="150" y="238"/>
                  <a:pt x="151" y="239"/>
                  <a:pt x="151" y="239"/>
                </a:cubicBezTo>
                <a:cubicBezTo>
                  <a:pt x="147" y="243"/>
                  <a:pt x="147" y="243"/>
                  <a:pt x="147" y="243"/>
                </a:cubicBezTo>
                <a:cubicBezTo>
                  <a:pt x="143" y="235"/>
                  <a:pt x="143" y="235"/>
                  <a:pt x="143" y="235"/>
                </a:cubicBezTo>
                <a:cubicBezTo>
                  <a:pt x="139" y="242"/>
                  <a:pt x="139" y="242"/>
                  <a:pt x="139" y="242"/>
                </a:cubicBezTo>
                <a:cubicBezTo>
                  <a:pt x="144" y="253"/>
                  <a:pt x="144" y="253"/>
                  <a:pt x="144" y="253"/>
                </a:cubicBezTo>
                <a:cubicBezTo>
                  <a:pt x="151" y="248"/>
                  <a:pt x="151" y="248"/>
                  <a:pt x="151" y="248"/>
                </a:cubicBezTo>
                <a:cubicBezTo>
                  <a:pt x="155" y="257"/>
                  <a:pt x="155" y="257"/>
                  <a:pt x="155" y="257"/>
                </a:cubicBezTo>
                <a:cubicBezTo>
                  <a:pt x="155" y="257"/>
                  <a:pt x="151" y="254"/>
                  <a:pt x="151" y="257"/>
                </a:cubicBezTo>
                <a:cubicBezTo>
                  <a:pt x="151" y="258"/>
                  <a:pt x="151" y="270"/>
                  <a:pt x="154" y="271"/>
                </a:cubicBezTo>
                <a:cubicBezTo>
                  <a:pt x="158" y="273"/>
                  <a:pt x="159" y="269"/>
                  <a:pt x="162" y="270"/>
                </a:cubicBezTo>
                <a:cubicBezTo>
                  <a:pt x="163" y="271"/>
                  <a:pt x="163" y="277"/>
                  <a:pt x="163" y="277"/>
                </a:cubicBezTo>
                <a:cubicBezTo>
                  <a:pt x="169" y="270"/>
                  <a:pt x="169" y="270"/>
                  <a:pt x="169" y="270"/>
                </a:cubicBezTo>
                <a:cubicBezTo>
                  <a:pt x="171" y="274"/>
                  <a:pt x="171" y="274"/>
                  <a:pt x="171" y="274"/>
                </a:cubicBezTo>
                <a:cubicBezTo>
                  <a:pt x="177" y="274"/>
                  <a:pt x="177" y="274"/>
                  <a:pt x="177" y="274"/>
                </a:cubicBezTo>
                <a:cubicBezTo>
                  <a:pt x="177" y="274"/>
                  <a:pt x="173" y="277"/>
                  <a:pt x="170" y="278"/>
                </a:cubicBezTo>
                <a:cubicBezTo>
                  <a:pt x="166" y="281"/>
                  <a:pt x="163" y="285"/>
                  <a:pt x="166" y="286"/>
                </a:cubicBezTo>
                <a:close/>
                <a:moveTo>
                  <a:pt x="173" y="251"/>
                </a:moveTo>
                <a:cubicBezTo>
                  <a:pt x="173" y="257"/>
                  <a:pt x="173" y="257"/>
                  <a:pt x="173" y="257"/>
                </a:cubicBezTo>
                <a:cubicBezTo>
                  <a:pt x="173" y="259"/>
                  <a:pt x="173" y="259"/>
                  <a:pt x="173" y="259"/>
                </a:cubicBezTo>
                <a:cubicBezTo>
                  <a:pt x="176" y="257"/>
                  <a:pt x="176" y="257"/>
                  <a:pt x="176" y="257"/>
                </a:cubicBezTo>
                <a:cubicBezTo>
                  <a:pt x="174" y="253"/>
                  <a:pt x="174" y="253"/>
                  <a:pt x="174" y="253"/>
                </a:cubicBezTo>
                <a:cubicBezTo>
                  <a:pt x="177" y="247"/>
                  <a:pt x="177" y="247"/>
                  <a:pt x="177" y="247"/>
                </a:cubicBezTo>
                <a:cubicBezTo>
                  <a:pt x="177" y="247"/>
                  <a:pt x="173" y="250"/>
                  <a:pt x="173" y="251"/>
                </a:cubicBezTo>
                <a:close/>
                <a:moveTo>
                  <a:pt x="178" y="265"/>
                </a:moveTo>
                <a:cubicBezTo>
                  <a:pt x="177" y="258"/>
                  <a:pt x="177" y="258"/>
                  <a:pt x="177" y="258"/>
                </a:cubicBezTo>
                <a:cubicBezTo>
                  <a:pt x="174" y="261"/>
                  <a:pt x="174" y="261"/>
                  <a:pt x="174" y="261"/>
                </a:cubicBezTo>
                <a:lnTo>
                  <a:pt x="178" y="265"/>
                </a:lnTo>
                <a:close/>
                <a:moveTo>
                  <a:pt x="182" y="234"/>
                </a:moveTo>
                <a:cubicBezTo>
                  <a:pt x="181" y="235"/>
                  <a:pt x="181" y="235"/>
                  <a:pt x="181" y="235"/>
                </a:cubicBezTo>
                <a:cubicBezTo>
                  <a:pt x="180" y="243"/>
                  <a:pt x="180" y="243"/>
                  <a:pt x="180" y="243"/>
                </a:cubicBezTo>
                <a:cubicBezTo>
                  <a:pt x="180" y="243"/>
                  <a:pt x="182" y="244"/>
                  <a:pt x="182" y="242"/>
                </a:cubicBezTo>
                <a:lnTo>
                  <a:pt x="182" y="234"/>
                </a:lnTo>
                <a:close/>
                <a:moveTo>
                  <a:pt x="117" y="230"/>
                </a:moveTo>
                <a:cubicBezTo>
                  <a:pt x="120" y="230"/>
                  <a:pt x="126" y="232"/>
                  <a:pt x="126" y="232"/>
                </a:cubicBezTo>
                <a:cubicBezTo>
                  <a:pt x="126" y="224"/>
                  <a:pt x="126" y="224"/>
                  <a:pt x="126" y="224"/>
                </a:cubicBezTo>
                <a:cubicBezTo>
                  <a:pt x="128" y="224"/>
                  <a:pt x="128" y="224"/>
                  <a:pt x="128" y="224"/>
                </a:cubicBezTo>
                <a:cubicBezTo>
                  <a:pt x="130" y="223"/>
                  <a:pt x="130" y="223"/>
                  <a:pt x="130" y="223"/>
                </a:cubicBezTo>
                <a:cubicBezTo>
                  <a:pt x="127" y="220"/>
                  <a:pt x="127" y="220"/>
                  <a:pt x="127" y="220"/>
                </a:cubicBezTo>
                <a:cubicBezTo>
                  <a:pt x="131" y="213"/>
                  <a:pt x="131" y="213"/>
                  <a:pt x="131" y="213"/>
                </a:cubicBezTo>
                <a:cubicBezTo>
                  <a:pt x="128" y="213"/>
                  <a:pt x="128" y="213"/>
                  <a:pt x="128" y="213"/>
                </a:cubicBezTo>
                <a:cubicBezTo>
                  <a:pt x="122" y="217"/>
                  <a:pt x="122" y="217"/>
                  <a:pt x="122" y="217"/>
                </a:cubicBezTo>
                <a:cubicBezTo>
                  <a:pt x="112" y="216"/>
                  <a:pt x="112" y="216"/>
                  <a:pt x="112" y="216"/>
                </a:cubicBezTo>
                <a:cubicBezTo>
                  <a:pt x="109" y="223"/>
                  <a:pt x="109" y="223"/>
                  <a:pt x="109" y="223"/>
                </a:cubicBezTo>
                <a:cubicBezTo>
                  <a:pt x="115" y="223"/>
                  <a:pt x="115" y="223"/>
                  <a:pt x="115" y="223"/>
                </a:cubicBezTo>
                <a:cubicBezTo>
                  <a:pt x="115" y="223"/>
                  <a:pt x="113" y="230"/>
                  <a:pt x="117" y="230"/>
                </a:cubicBezTo>
                <a:close/>
                <a:moveTo>
                  <a:pt x="150" y="209"/>
                </a:moveTo>
                <a:cubicBezTo>
                  <a:pt x="151" y="205"/>
                  <a:pt x="151" y="205"/>
                  <a:pt x="151" y="205"/>
                </a:cubicBezTo>
                <a:cubicBezTo>
                  <a:pt x="154" y="205"/>
                  <a:pt x="154" y="205"/>
                  <a:pt x="154" y="205"/>
                </a:cubicBezTo>
                <a:cubicBezTo>
                  <a:pt x="154" y="196"/>
                  <a:pt x="154" y="196"/>
                  <a:pt x="154" y="196"/>
                </a:cubicBezTo>
                <a:cubicBezTo>
                  <a:pt x="157" y="196"/>
                  <a:pt x="157" y="196"/>
                  <a:pt x="157" y="196"/>
                </a:cubicBezTo>
                <a:cubicBezTo>
                  <a:pt x="157" y="196"/>
                  <a:pt x="155" y="203"/>
                  <a:pt x="159" y="204"/>
                </a:cubicBezTo>
                <a:cubicBezTo>
                  <a:pt x="163" y="207"/>
                  <a:pt x="165" y="200"/>
                  <a:pt x="165" y="200"/>
                </a:cubicBezTo>
                <a:cubicBezTo>
                  <a:pt x="165" y="200"/>
                  <a:pt x="170" y="201"/>
                  <a:pt x="171" y="197"/>
                </a:cubicBezTo>
                <a:cubicBezTo>
                  <a:pt x="174" y="194"/>
                  <a:pt x="166" y="190"/>
                  <a:pt x="166" y="190"/>
                </a:cubicBezTo>
                <a:cubicBezTo>
                  <a:pt x="173" y="188"/>
                  <a:pt x="173" y="188"/>
                  <a:pt x="173" y="188"/>
                </a:cubicBezTo>
                <a:cubicBezTo>
                  <a:pt x="176" y="184"/>
                  <a:pt x="176" y="184"/>
                  <a:pt x="176" y="184"/>
                </a:cubicBezTo>
                <a:cubicBezTo>
                  <a:pt x="176" y="184"/>
                  <a:pt x="180" y="186"/>
                  <a:pt x="184" y="185"/>
                </a:cubicBezTo>
                <a:cubicBezTo>
                  <a:pt x="190" y="184"/>
                  <a:pt x="190" y="181"/>
                  <a:pt x="190" y="181"/>
                </a:cubicBezTo>
                <a:cubicBezTo>
                  <a:pt x="188" y="178"/>
                  <a:pt x="188" y="178"/>
                  <a:pt x="188" y="178"/>
                </a:cubicBezTo>
                <a:cubicBezTo>
                  <a:pt x="181" y="182"/>
                  <a:pt x="181" y="182"/>
                  <a:pt x="181" y="182"/>
                </a:cubicBezTo>
                <a:cubicBezTo>
                  <a:pt x="181" y="182"/>
                  <a:pt x="180" y="182"/>
                  <a:pt x="180" y="180"/>
                </a:cubicBezTo>
                <a:cubicBezTo>
                  <a:pt x="180" y="176"/>
                  <a:pt x="188" y="170"/>
                  <a:pt x="188" y="170"/>
                </a:cubicBezTo>
                <a:cubicBezTo>
                  <a:pt x="188" y="169"/>
                  <a:pt x="188" y="169"/>
                  <a:pt x="188" y="169"/>
                </a:cubicBezTo>
                <a:cubicBezTo>
                  <a:pt x="190" y="166"/>
                  <a:pt x="190" y="166"/>
                  <a:pt x="190" y="166"/>
                </a:cubicBezTo>
                <a:cubicBezTo>
                  <a:pt x="188" y="159"/>
                  <a:pt x="188" y="159"/>
                  <a:pt x="188" y="159"/>
                </a:cubicBezTo>
                <a:cubicBezTo>
                  <a:pt x="188" y="159"/>
                  <a:pt x="182" y="159"/>
                  <a:pt x="180" y="162"/>
                </a:cubicBezTo>
                <a:cubicBezTo>
                  <a:pt x="177" y="163"/>
                  <a:pt x="174" y="167"/>
                  <a:pt x="174" y="167"/>
                </a:cubicBezTo>
                <a:cubicBezTo>
                  <a:pt x="174" y="167"/>
                  <a:pt x="161" y="167"/>
                  <a:pt x="158" y="170"/>
                </a:cubicBezTo>
                <a:cubicBezTo>
                  <a:pt x="155" y="173"/>
                  <a:pt x="159" y="181"/>
                  <a:pt x="159" y="181"/>
                </a:cubicBezTo>
                <a:cubicBezTo>
                  <a:pt x="151" y="178"/>
                  <a:pt x="151" y="178"/>
                  <a:pt x="151" y="178"/>
                </a:cubicBezTo>
                <a:cubicBezTo>
                  <a:pt x="153" y="174"/>
                  <a:pt x="153" y="174"/>
                  <a:pt x="153" y="174"/>
                </a:cubicBezTo>
                <a:cubicBezTo>
                  <a:pt x="147" y="171"/>
                  <a:pt x="147" y="171"/>
                  <a:pt x="147" y="171"/>
                </a:cubicBezTo>
                <a:cubicBezTo>
                  <a:pt x="147" y="171"/>
                  <a:pt x="143" y="173"/>
                  <a:pt x="140" y="178"/>
                </a:cubicBezTo>
                <a:cubicBezTo>
                  <a:pt x="136" y="184"/>
                  <a:pt x="140" y="192"/>
                  <a:pt x="140" y="192"/>
                </a:cubicBezTo>
                <a:cubicBezTo>
                  <a:pt x="136" y="193"/>
                  <a:pt x="136" y="193"/>
                  <a:pt x="136" y="193"/>
                </a:cubicBezTo>
                <a:cubicBezTo>
                  <a:pt x="136" y="193"/>
                  <a:pt x="142" y="196"/>
                  <a:pt x="144" y="200"/>
                </a:cubicBezTo>
                <a:cubicBezTo>
                  <a:pt x="149" y="201"/>
                  <a:pt x="147" y="203"/>
                  <a:pt x="147" y="203"/>
                </a:cubicBezTo>
                <a:cubicBezTo>
                  <a:pt x="143" y="201"/>
                  <a:pt x="143" y="201"/>
                  <a:pt x="143" y="201"/>
                </a:cubicBezTo>
                <a:cubicBezTo>
                  <a:pt x="142" y="203"/>
                  <a:pt x="142" y="203"/>
                  <a:pt x="142" y="203"/>
                </a:cubicBezTo>
                <a:cubicBezTo>
                  <a:pt x="142" y="207"/>
                  <a:pt x="142" y="207"/>
                  <a:pt x="142" y="207"/>
                </a:cubicBezTo>
                <a:cubicBezTo>
                  <a:pt x="136" y="208"/>
                  <a:pt x="136" y="208"/>
                  <a:pt x="136" y="208"/>
                </a:cubicBezTo>
                <a:cubicBezTo>
                  <a:pt x="134" y="207"/>
                  <a:pt x="134" y="207"/>
                  <a:pt x="134" y="207"/>
                </a:cubicBezTo>
                <a:cubicBezTo>
                  <a:pt x="132" y="207"/>
                  <a:pt x="132" y="207"/>
                  <a:pt x="132" y="207"/>
                </a:cubicBezTo>
                <a:cubicBezTo>
                  <a:pt x="139" y="215"/>
                  <a:pt x="139" y="215"/>
                  <a:pt x="139" y="215"/>
                </a:cubicBezTo>
                <a:lnTo>
                  <a:pt x="150" y="209"/>
                </a:lnTo>
                <a:close/>
                <a:moveTo>
                  <a:pt x="336" y="166"/>
                </a:moveTo>
                <a:cubicBezTo>
                  <a:pt x="336" y="166"/>
                  <a:pt x="339" y="166"/>
                  <a:pt x="335" y="154"/>
                </a:cubicBezTo>
                <a:cubicBezTo>
                  <a:pt x="331" y="143"/>
                  <a:pt x="327" y="153"/>
                  <a:pt x="327" y="153"/>
                </a:cubicBezTo>
                <a:cubicBezTo>
                  <a:pt x="329" y="165"/>
                  <a:pt x="329" y="165"/>
                  <a:pt x="329" y="165"/>
                </a:cubicBezTo>
                <a:lnTo>
                  <a:pt x="336" y="166"/>
                </a:lnTo>
                <a:close/>
                <a:moveTo>
                  <a:pt x="342" y="163"/>
                </a:moveTo>
                <a:cubicBezTo>
                  <a:pt x="346" y="170"/>
                  <a:pt x="346" y="170"/>
                  <a:pt x="346" y="170"/>
                </a:cubicBezTo>
                <a:cubicBezTo>
                  <a:pt x="348" y="162"/>
                  <a:pt x="348" y="162"/>
                  <a:pt x="348" y="162"/>
                </a:cubicBezTo>
                <a:cubicBezTo>
                  <a:pt x="346" y="161"/>
                  <a:pt x="346" y="161"/>
                  <a:pt x="346" y="161"/>
                </a:cubicBezTo>
                <a:cubicBezTo>
                  <a:pt x="346" y="161"/>
                  <a:pt x="342" y="159"/>
                  <a:pt x="342" y="163"/>
                </a:cubicBezTo>
                <a:close/>
                <a:moveTo>
                  <a:pt x="339" y="150"/>
                </a:moveTo>
                <a:cubicBezTo>
                  <a:pt x="347" y="150"/>
                  <a:pt x="347" y="150"/>
                  <a:pt x="347" y="150"/>
                </a:cubicBezTo>
                <a:cubicBezTo>
                  <a:pt x="348" y="154"/>
                  <a:pt x="348" y="154"/>
                  <a:pt x="348" y="154"/>
                </a:cubicBezTo>
                <a:cubicBezTo>
                  <a:pt x="354" y="158"/>
                  <a:pt x="354" y="158"/>
                  <a:pt x="354" y="158"/>
                </a:cubicBezTo>
                <a:cubicBezTo>
                  <a:pt x="356" y="153"/>
                  <a:pt x="356" y="153"/>
                  <a:pt x="356" y="153"/>
                </a:cubicBezTo>
                <a:cubicBezTo>
                  <a:pt x="354" y="150"/>
                  <a:pt x="354" y="150"/>
                  <a:pt x="354" y="150"/>
                </a:cubicBezTo>
                <a:cubicBezTo>
                  <a:pt x="352" y="146"/>
                  <a:pt x="352" y="146"/>
                  <a:pt x="352" y="146"/>
                </a:cubicBezTo>
                <a:cubicBezTo>
                  <a:pt x="346" y="144"/>
                  <a:pt x="346" y="144"/>
                  <a:pt x="346" y="144"/>
                </a:cubicBezTo>
                <a:cubicBezTo>
                  <a:pt x="348" y="140"/>
                  <a:pt x="348" y="140"/>
                  <a:pt x="348" y="140"/>
                </a:cubicBezTo>
                <a:cubicBezTo>
                  <a:pt x="348" y="140"/>
                  <a:pt x="348" y="136"/>
                  <a:pt x="342" y="132"/>
                </a:cubicBezTo>
                <a:cubicBezTo>
                  <a:pt x="336" y="130"/>
                  <a:pt x="336" y="127"/>
                  <a:pt x="334" y="136"/>
                </a:cubicBezTo>
                <a:cubicBezTo>
                  <a:pt x="329" y="143"/>
                  <a:pt x="332" y="146"/>
                  <a:pt x="339" y="150"/>
                </a:cubicBezTo>
                <a:close/>
                <a:moveTo>
                  <a:pt x="351" y="142"/>
                </a:moveTo>
                <a:cubicBezTo>
                  <a:pt x="356" y="146"/>
                  <a:pt x="356" y="146"/>
                  <a:pt x="356" y="146"/>
                </a:cubicBezTo>
                <a:cubicBezTo>
                  <a:pt x="358" y="143"/>
                  <a:pt x="358" y="143"/>
                  <a:pt x="358" y="143"/>
                </a:cubicBezTo>
                <a:cubicBezTo>
                  <a:pt x="352" y="140"/>
                  <a:pt x="352" y="140"/>
                  <a:pt x="352" y="140"/>
                </a:cubicBezTo>
                <a:lnTo>
                  <a:pt x="351" y="142"/>
                </a:lnTo>
                <a:close/>
                <a:moveTo>
                  <a:pt x="371" y="143"/>
                </a:moveTo>
                <a:cubicBezTo>
                  <a:pt x="366" y="136"/>
                  <a:pt x="366" y="136"/>
                  <a:pt x="366" y="136"/>
                </a:cubicBezTo>
                <a:cubicBezTo>
                  <a:pt x="365" y="144"/>
                  <a:pt x="365" y="144"/>
                  <a:pt x="365" y="144"/>
                </a:cubicBezTo>
                <a:lnTo>
                  <a:pt x="371" y="143"/>
                </a:lnTo>
                <a:close/>
                <a:moveTo>
                  <a:pt x="355" y="131"/>
                </a:moveTo>
                <a:cubicBezTo>
                  <a:pt x="350" y="127"/>
                  <a:pt x="350" y="127"/>
                  <a:pt x="350" y="127"/>
                </a:cubicBezTo>
                <a:cubicBezTo>
                  <a:pt x="348" y="132"/>
                  <a:pt x="348" y="132"/>
                  <a:pt x="348" y="132"/>
                </a:cubicBezTo>
                <a:cubicBezTo>
                  <a:pt x="354" y="136"/>
                  <a:pt x="354" y="136"/>
                  <a:pt x="354" y="136"/>
                </a:cubicBezTo>
                <a:lnTo>
                  <a:pt x="355" y="131"/>
                </a:lnTo>
                <a:close/>
                <a:moveTo>
                  <a:pt x="358" y="120"/>
                </a:moveTo>
                <a:cubicBezTo>
                  <a:pt x="362" y="120"/>
                  <a:pt x="362" y="120"/>
                  <a:pt x="362" y="120"/>
                </a:cubicBezTo>
                <a:cubicBezTo>
                  <a:pt x="362" y="115"/>
                  <a:pt x="362" y="115"/>
                  <a:pt x="362" y="115"/>
                </a:cubicBezTo>
                <a:cubicBezTo>
                  <a:pt x="352" y="117"/>
                  <a:pt x="352" y="117"/>
                  <a:pt x="352" y="117"/>
                </a:cubicBezTo>
                <a:cubicBezTo>
                  <a:pt x="359" y="127"/>
                  <a:pt x="359" y="127"/>
                  <a:pt x="359" y="127"/>
                </a:cubicBezTo>
                <a:lnTo>
                  <a:pt x="358" y="120"/>
                </a:lnTo>
                <a:close/>
                <a:moveTo>
                  <a:pt x="381" y="117"/>
                </a:moveTo>
                <a:cubicBezTo>
                  <a:pt x="379" y="120"/>
                  <a:pt x="379" y="120"/>
                  <a:pt x="379" y="120"/>
                </a:cubicBezTo>
                <a:cubicBezTo>
                  <a:pt x="383" y="119"/>
                  <a:pt x="383" y="119"/>
                  <a:pt x="383" y="119"/>
                </a:cubicBezTo>
                <a:lnTo>
                  <a:pt x="381" y="117"/>
                </a:lnTo>
                <a:close/>
                <a:moveTo>
                  <a:pt x="420" y="111"/>
                </a:moveTo>
                <a:cubicBezTo>
                  <a:pt x="419" y="111"/>
                  <a:pt x="419" y="111"/>
                  <a:pt x="419" y="111"/>
                </a:cubicBezTo>
                <a:cubicBezTo>
                  <a:pt x="417" y="116"/>
                  <a:pt x="417" y="116"/>
                  <a:pt x="417" y="116"/>
                </a:cubicBezTo>
                <a:cubicBezTo>
                  <a:pt x="420" y="115"/>
                  <a:pt x="420" y="115"/>
                  <a:pt x="420" y="115"/>
                </a:cubicBezTo>
                <a:lnTo>
                  <a:pt x="420" y="111"/>
                </a:lnTo>
                <a:close/>
                <a:moveTo>
                  <a:pt x="362" y="138"/>
                </a:moveTo>
                <a:cubicBezTo>
                  <a:pt x="363" y="128"/>
                  <a:pt x="363" y="128"/>
                  <a:pt x="363" y="128"/>
                </a:cubicBezTo>
                <a:cubicBezTo>
                  <a:pt x="363" y="127"/>
                  <a:pt x="363" y="127"/>
                  <a:pt x="363" y="127"/>
                </a:cubicBezTo>
                <a:cubicBezTo>
                  <a:pt x="358" y="135"/>
                  <a:pt x="358" y="135"/>
                  <a:pt x="358" y="135"/>
                </a:cubicBezTo>
                <a:lnTo>
                  <a:pt x="362" y="138"/>
                </a:lnTo>
                <a:close/>
                <a:moveTo>
                  <a:pt x="381" y="126"/>
                </a:moveTo>
                <a:cubicBezTo>
                  <a:pt x="373" y="127"/>
                  <a:pt x="373" y="127"/>
                  <a:pt x="373" y="127"/>
                </a:cubicBezTo>
                <a:cubicBezTo>
                  <a:pt x="375" y="126"/>
                  <a:pt x="375" y="126"/>
                  <a:pt x="375" y="126"/>
                </a:cubicBezTo>
                <a:cubicBezTo>
                  <a:pt x="375" y="123"/>
                  <a:pt x="375" y="123"/>
                  <a:pt x="375" y="123"/>
                </a:cubicBezTo>
                <a:cubicBezTo>
                  <a:pt x="363" y="131"/>
                  <a:pt x="363" y="131"/>
                  <a:pt x="363" y="131"/>
                </a:cubicBezTo>
                <a:cubicBezTo>
                  <a:pt x="381" y="128"/>
                  <a:pt x="381" y="128"/>
                  <a:pt x="381" y="128"/>
                </a:cubicBezTo>
                <a:lnTo>
                  <a:pt x="381" y="126"/>
                </a:lnTo>
                <a:close/>
                <a:moveTo>
                  <a:pt x="446" y="46"/>
                </a:moveTo>
                <a:cubicBezTo>
                  <a:pt x="429" y="46"/>
                  <a:pt x="429" y="46"/>
                  <a:pt x="429" y="46"/>
                </a:cubicBezTo>
                <a:cubicBezTo>
                  <a:pt x="432" y="51"/>
                  <a:pt x="432" y="51"/>
                  <a:pt x="432" y="51"/>
                </a:cubicBezTo>
                <a:cubicBezTo>
                  <a:pt x="437" y="53"/>
                  <a:pt x="437" y="53"/>
                  <a:pt x="437" y="53"/>
                </a:cubicBezTo>
                <a:cubicBezTo>
                  <a:pt x="436" y="59"/>
                  <a:pt x="436" y="59"/>
                  <a:pt x="436" y="59"/>
                </a:cubicBezTo>
                <a:cubicBezTo>
                  <a:pt x="447" y="54"/>
                  <a:pt x="447" y="54"/>
                  <a:pt x="447" y="54"/>
                </a:cubicBezTo>
                <a:cubicBezTo>
                  <a:pt x="436" y="82"/>
                  <a:pt x="436" y="82"/>
                  <a:pt x="436" y="82"/>
                </a:cubicBezTo>
                <a:cubicBezTo>
                  <a:pt x="440" y="88"/>
                  <a:pt x="440" y="88"/>
                  <a:pt x="440" y="88"/>
                </a:cubicBezTo>
                <a:cubicBezTo>
                  <a:pt x="450" y="65"/>
                  <a:pt x="450" y="65"/>
                  <a:pt x="450" y="65"/>
                </a:cubicBezTo>
                <a:cubicBezTo>
                  <a:pt x="450" y="65"/>
                  <a:pt x="451" y="72"/>
                  <a:pt x="454" y="66"/>
                </a:cubicBezTo>
                <a:cubicBezTo>
                  <a:pt x="458" y="63"/>
                  <a:pt x="454" y="61"/>
                  <a:pt x="452" y="58"/>
                </a:cubicBezTo>
                <a:cubicBezTo>
                  <a:pt x="451" y="54"/>
                  <a:pt x="454" y="57"/>
                  <a:pt x="456" y="53"/>
                </a:cubicBezTo>
                <a:cubicBezTo>
                  <a:pt x="458" y="50"/>
                  <a:pt x="462" y="38"/>
                  <a:pt x="462" y="38"/>
                </a:cubicBezTo>
                <a:cubicBezTo>
                  <a:pt x="456" y="38"/>
                  <a:pt x="456" y="38"/>
                  <a:pt x="456" y="38"/>
                </a:cubicBezTo>
                <a:cubicBezTo>
                  <a:pt x="458" y="31"/>
                  <a:pt x="458" y="31"/>
                  <a:pt x="458" y="31"/>
                </a:cubicBezTo>
                <a:cubicBezTo>
                  <a:pt x="454" y="31"/>
                  <a:pt x="454" y="31"/>
                  <a:pt x="454" y="31"/>
                </a:cubicBezTo>
                <a:cubicBezTo>
                  <a:pt x="454" y="31"/>
                  <a:pt x="451" y="40"/>
                  <a:pt x="450" y="36"/>
                </a:cubicBezTo>
                <a:cubicBezTo>
                  <a:pt x="448" y="32"/>
                  <a:pt x="454" y="23"/>
                  <a:pt x="452" y="20"/>
                </a:cubicBezTo>
                <a:cubicBezTo>
                  <a:pt x="451" y="18"/>
                  <a:pt x="442" y="26"/>
                  <a:pt x="442" y="26"/>
                </a:cubicBezTo>
                <a:cubicBezTo>
                  <a:pt x="439" y="26"/>
                  <a:pt x="439" y="26"/>
                  <a:pt x="439" y="26"/>
                </a:cubicBezTo>
                <a:cubicBezTo>
                  <a:pt x="439" y="31"/>
                  <a:pt x="439" y="31"/>
                  <a:pt x="439" y="31"/>
                </a:cubicBezTo>
                <a:cubicBezTo>
                  <a:pt x="442" y="32"/>
                  <a:pt x="442" y="32"/>
                  <a:pt x="442" y="32"/>
                </a:cubicBezTo>
                <a:cubicBezTo>
                  <a:pt x="442" y="42"/>
                  <a:pt x="442" y="42"/>
                  <a:pt x="442" y="42"/>
                </a:cubicBezTo>
                <a:cubicBezTo>
                  <a:pt x="442" y="42"/>
                  <a:pt x="454" y="46"/>
                  <a:pt x="446" y="46"/>
                </a:cubicBezTo>
                <a:close/>
                <a:moveTo>
                  <a:pt x="462" y="34"/>
                </a:moveTo>
                <a:cubicBezTo>
                  <a:pt x="466" y="34"/>
                  <a:pt x="464" y="27"/>
                  <a:pt x="466" y="23"/>
                </a:cubicBezTo>
                <a:cubicBezTo>
                  <a:pt x="466" y="19"/>
                  <a:pt x="470" y="15"/>
                  <a:pt x="467" y="13"/>
                </a:cubicBezTo>
                <a:cubicBezTo>
                  <a:pt x="464" y="11"/>
                  <a:pt x="459" y="18"/>
                  <a:pt x="459" y="22"/>
                </a:cubicBezTo>
                <a:cubicBezTo>
                  <a:pt x="459" y="26"/>
                  <a:pt x="458" y="32"/>
                  <a:pt x="462" y="34"/>
                </a:cubicBezTo>
                <a:close/>
                <a:moveTo>
                  <a:pt x="482" y="4"/>
                </a:moveTo>
                <a:cubicBezTo>
                  <a:pt x="482" y="4"/>
                  <a:pt x="478" y="0"/>
                  <a:pt x="474" y="5"/>
                </a:cubicBezTo>
                <a:cubicBezTo>
                  <a:pt x="471" y="11"/>
                  <a:pt x="471" y="16"/>
                  <a:pt x="471" y="16"/>
                </a:cubicBezTo>
                <a:cubicBezTo>
                  <a:pt x="475" y="16"/>
                  <a:pt x="475" y="16"/>
                  <a:pt x="475" y="16"/>
                </a:cubicBezTo>
                <a:lnTo>
                  <a:pt x="482" y="4"/>
                </a:lnTo>
                <a:close/>
                <a:moveTo>
                  <a:pt x="471" y="22"/>
                </a:moveTo>
                <a:cubicBezTo>
                  <a:pt x="470" y="26"/>
                  <a:pt x="470" y="26"/>
                  <a:pt x="470" y="26"/>
                </a:cubicBezTo>
                <a:cubicBezTo>
                  <a:pt x="479" y="26"/>
                  <a:pt x="479" y="26"/>
                  <a:pt x="479" y="26"/>
                </a:cubicBezTo>
                <a:lnTo>
                  <a:pt x="471" y="22"/>
                </a:lnTo>
                <a:close/>
                <a:moveTo>
                  <a:pt x="45" y="512"/>
                </a:moveTo>
                <a:cubicBezTo>
                  <a:pt x="43" y="506"/>
                  <a:pt x="43" y="506"/>
                  <a:pt x="43" y="506"/>
                </a:cubicBezTo>
                <a:cubicBezTo>
                  <a:pt x="43" y="506"/>
                  <a:pt x="47" y="497"/>
                  <a:pt x="54" y="498"/>
                </a:cubicBezTo>
                <a:cubicBezTo>
                  <a:pt x="61" y="500"/>
                  <a:pt x="62" y="510"/>
                  <a:pt x="62" y="510"/>
                </a:cubicBezTo>
                <a:cubicBezTo>
                  <a:pt x="62" y="521"/>
                  <a:pt x="62" y="521"/>
                  <a:pt x="62" y="521"/>
                </a:cubicBezTo>
                <a:cubicBezTo>
                  <a:pt x="69" y="523"/>
                  <a:pt x="69" y="523"/>
                  <a:pt x="69" y="523"/>
                </a:cubicBezTo>
                <a:cubicBezTo>
                  <a:pt x="69" y="523"/>
                  <a:pt x="59" y="535"/>
                  <a:pt x="66" y="535"/>
                </a:cubicBezTo>
                <a:cubicBezTo>
                  <a:pt x="74" y="535"/>
                  <a:pt x="81" y="536"/>
                  <a:pt x="81" y="536"/>
                </a:cubicBezTo>
                <a:cubicBezTo>
                  <a:pt x="84" y="531"/>
                  <a:pt x="84" y="531"/>
                  <a:pt x="84" y="531"/>
                </a:cubicBezTo>
                <a:cubicBezTo>
                  <a:pt x="86" y="536"/>
                  <a:pt x="86" y="536"/>
                  <a:pt x="86" y="536"/>
                </a:cubicBezTo>
                <a:cubicBezTo>
                  <a:pt x="86" y="535"/>
                  <a:pt x="86" y="535"/>
                  <a:pt x="86" y="535"/>
                </a:cubicBezTo>
                <a:cubicBezTo>
                  <a:pt x="88" y="535"/>
                  <a:pt x="95" y="547"/>
                  <a:pt x="100" y="542"/>
                </a:cubicBezTo>
                <a:cubicBezTo>
                  <a:pt x="108" y="535"/>
                  <a:pt x="105" y="529"/>
                  <a:pt x="109" y="527"/>
                </a:cubicBezTo>
                <a:cubicBezTo>
                  <a:pt x="113" y="525"/>
                  <a:pt x="115" y="532"/>
                  <a:pt x="122" y="529"/>
                </a:cubicBezTo>
                <a:cubicBezTo>
                  <a:pt x="128" y="525"/>
                  <a:pt x="126" y="521"/>
                  <a:pt x="126" y="521"/>
                </a:cubicBezTo>
                <a:cubicBezTo>
                  <a:pt x="122" y="519"/>
                  <a:pt x="122" y="519"/>
                  <a:pt x="122" y="519"/>
                </a:cubicBezTo>
                <a:cubicBezTo>
                  <a:pt x="127" y="508"/>
                  <a:pt x="127" y="508"/>
                  <a:pt x="127" y="508"/>
                </a:cubicBezTo>
                <a:cubicBezTo>
                  <a:pt x="126" y="504"/>
                  <a:pt x="126" y="504"/>
                  <a:pt x="126" y="504"/>
                </a:cubicBezTo>
                <a:cubicBezTo>
                  <a:pt x="130" y="501"/>
                  <a:pt x="130" y="501"/>
                  <a:pt x="130" y="501"/>
                </a:cubicBezTo>
                <a:cubicBezTo>
                  <a:pt x="131" y="512"/>
                  <a:pt x="131" y="512"/>
                  <a:pt x="131" y="512"/>
                </a:cubicBezTo>
                <a:cubicBezTo>
                  <a:pt x="128" y="516"/>
                  <a:pt x="128" y="516"/>
                  <a:pt x="128" y="516"/>
                </a:cubicBezTo>
                <a:cubicBezTo>
                  <a:pt x="130" y="521"/>
                  <a:pt x="130" y="521"/>
                  <a:pt x="130" y="521"/>
                </a:cubicBezTo>
                <a:cubicBezTo>
                  <a:pt x="130" y="521"/>
                  <a:pt x="134" y="521"/>
                  <a:pt x="135" y="513"/>
                </a:cubicBezTo>
                <a:cubicBezTo>
                  <a:pt x="135" y="508"/>
                  <a:pt x="140" y="497"/>
                  <a:pt x="134" y="493"/>
                </a:cubicBezTo>
                <a:cubicBezTo>
                  <a:pt x="126" y="490"/>
                  <a:pt x="112" y="497"/>
                  <a:pt x="115" y="492"/>
                </a:cubicBezTo>
                <a:cubicBezTo>
                  <a:pt x="117" y="488"/>
                  <a:pt x="130" y="489"/>
                  <a:pt x="130" y="481"/>
                </a:cubicBezTo>
                <a:cubicBezTo>
                  <a:pt x="130" y="471"/>
                  <a:pt x="127" y="473"/>
                  <a:pt x="127" y="473"/>
                </a:cubicBezTo>
                <a:cubicBezTo>
                  <a:pt x="120" y="459"/>
                  <a:pt x="120" y="459"/>
                  <a:pt x="120" y="459"/>
                </a:cubicBezTo>
                <a:cubicBezTo>
                  <a:pt x="120" y="446"/>
                  <a:pt x="120" y="446"/>
                  <a:pt x="120" y="446"/>
                </a:cubicBezTo>
                <a:cubicBezTo>
                  <a:pt x="120" y="446"/>
                  <a:pt x="122" y="439"/>
                  <a:pt x="111" y="436"/>
                </a:cubicBezTo>
                <a:cubicBezTo>
                  <a:pt x="99" y="434"/>
                  <a:pt x="86" y="438"/>
                  <a:pt x="86" y="438"/>
                </a:cubicBezTo>
                <a:cubicBezTo>
                  <a:pt x="77" y="431"/>
                  <a:pt x="77" y="431"/>
                  <a:pt x="77" y="431"/>
                </a:cubicBezTo>
                <a:cubicBezTo>
                  <a:pt x="69" y="442"/>
                  <a:pt x="69" y="442"/>
                  <a:pt x="69" y="442"/>
                </a:cubicBezTo>
                <a:cubicBezTo>
                  <a:pt x="61" y="440"/>
                  <a:pt x="61" y="440"/>
                  <a:pt x="61" y="440"/>
                </a:cubicBezTo>
                <a:cubicBezTo>
                  <a:pt x="53" y="439"/>
                  <a:pt x="53" y="439"/>
                  <a:pt x="53" y="439"/>
                </a:cubicBezTo>
                <a:cubicBezTo>
                  <a:pt x="49" y="448"/>
                  <a:pt x="49" y="448"/>
                  <a:pt x="49" y="448"/>
                </a:cubicBezTo>
                <a:cubicBezTo>
                  <a:pt x="46" y="448"/>
                  <a:pt x="46" y="448"/>
                  <a:pt x="46" y="448"/>
                </a:cubicBezTo>
                <a:cubicBezTo>
                  <a:pt x="45" y="456"/>
                  <a:pt x="45" y="456"/>
                  <a:pt x="45" y="456"/>
                </a:cubicBezTo>
                <a:cubicBezTo>
                  <a:pt x="36" y="466"/>
                  <a:pt x="36" y="466"/>
                  <a:pt x="36" y="466"/>
                </a:cubicBezTo>
                <a:cubicBezTo>
                  <a:pt x="36" y="466"/>
                  <a:pt x="38" y="463"/>
                  <a:pt x="32" y="463"/>
                </a:cubicBezTo>
                <a:cubicBezTo>
                  <a:pt x="30" y="463"/>
                  <a:pt x="27" y="466"/>
                  <a:pt x="27" y="466"/>
                </a:cubicBezTo>
                <a:cubicBezTo>
                  <a:pt x="27" y="466"/>
                  <a:pt x="26" y="461"/>
                  <a:pt x="23" y="461"/>
                </a:cubicBezTo>
                <a:cubicBezTo>
                  <a:pt x="22" y="461"/>
                  <a:pt x="16" y="462"/>
                  <a:pt x="16" y="466"/>
                </a:cubicBezTo>
                <a:cubicBezTo>
                  <a:pt x="16" y="469"/>
                  <a:pt x="27" y="471"/>
                  <a:pt x="27" y="471"/>
                </a:cubicBezTo>
                <a:cubicBezTo>
                  <a:pt x="23" y="473"/>
                  <a:pt x="23" y="473"/>
                  <a:pt x="23" y="473"/>
                </a:cubicBezTo>
                <a:cubicBezTo>
                  <a:pt x="18" y="477"/>
                  <a:pt x="18" y="477"/>
                  <a:pt x="18" y="477"/>
                </a:cubicBezTo>
                <a:cubicBezTo>
                  <a:pt x="9" y="473"/>
                  <a:pt x="9" y="473"/>
                  <a:pt x="9" y="473"/>
                </a:cubicBezTo>
                <a:cubicBezTo>
                  <a:pt x="7" y="479"/>
                  <a:pt x="7" y="479"/>
                  <a:pt x="7" y="479"/>
                </a:cubicBezTo>
                <a:cubicBezTo>
                  <a:pt x="7" y="479"/>
                  <a:pt x="0" y="477"/>
                  <a:pt x="0" y="481"/>
                </a:cubicBezTo>
                <a:cubicBezTo>
                  <a:pt x="0" y="485"/>
                  <a:pt x="9" y="500"/>
                  <a:pt x="9" y="500"/>
                </a:cubicBezTo>
                <a:cubicBezTo>
                  <a:pt x="8" y="508"/>
                  <a:pt x="8" y="508"/>
                  <a:pt x="8" y="508"/>
                </a:cubicBezTo>
                <a:cubicBezTo>
                  <a:pt x="18" y="509"/>
                  <a:pt x="18" y="509"/>
                  <a:pt x="18" y="509"/>
                </a:cubicBezTo>
                <a:cubicBezTo>
                  <a:pt x="18" y="509"/>
                  <a:pt x="20" y="519"/>
                  <a:pt x="30" y="519"/>
                </a:cubicBezTo>
                <a:cubicBezTo>
                  <a:pt x="41" y="520"/>
                  <a:pt x="45" y="512"/>
                  <a:pt x="45" y="51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71" name="Freeform 20"/>
          <p:cNvSpPr>
            <a:spLocks noEditPoints="1"/>
          </p:cNvSpPr>
          <p:nvPr/>
        </p:nvSpPr>
        <p:spPr bwMode="auto">
          <a:xfrm>
            <a:off x="3628946" y="2908645"/>
            <a:ext cx="386031" cy="719075"/>
          </a:xfrm>
          <a:custGeom>
            <a:avLst/>
            <a:gdLst>
              <a:gd name="T0" fmla="*/ 352 w 487"/>
              <a:gd name="T1" fmla="*/ 501 h 906"/>
              <a:gd name="T2" fmla="*/ 307 w 487"/>
              <a:gd name="T3" fmla="*/ 374 h 906"/>
              <a:gd name="T4" fmla="*/ 281 w 487"/>
              <a:gd name="T5" fmla="*/ 234 h 906"/>
              <a:gd name="T6" fmla="*/ 263 w 487"/>
              <a:gd name="T7" fmla="*/ 169 h 906"/>
              <a:gd name="T8" fmla="*/ 184 w 487"/>
              <a:gd name="T9" fmla="*/ 251 h 906"/>
              <a:gd name="T10" fmla="*/ 189 w 487"/>
              <a:gd name="T11" fmla="*/ 308 h 906"/>
              <a:gd name="T12" fmla="*/ 170 w 487"/>
              <a:gd name="T13" fmla="*/ 359 h 906"/>
              <a:gd name="T14" fmla="*/ 194 w 487"/>
              <a:gd name="T15" fmla="*/ 384 h 906"/>
              <a:gd name="T16" fmla="*/ 165 w 487"/>
              <a:gd name="T17" fmla="*/ 501 h 906"/>
              <a:gd name="T18" fmla="*/ 237 w 487"/>
              <a:gd name="T19" fmla="*/ 545 h 906"/>
              <a:gd name="T20" fmla="*/ 180 w 487"/>
              <a:gd name="T21" fmla="*/ 631 h 906"/>
              <a:gd name="T22" fmla="*/ 103 w 487"/>
              <a:gd name="T23" fmla="*/ 725 h 906"/>
              <a:gd name="T24" fmla="*/ 148 w 487"/>
              <a:gd name="T25" fmla="*/ 769 h 906"/>
              <a:gd name="T26" fmla="*/ 63 w 487"/>
              <a:gd name="T27" fmla="*/ 872 h 906"/>
              <a:gd name="T28" fmla="*/ 157 w 487"/>
              <a:gd name="T29" fmla="*/ 892 h 906"/>
              <a:gd name="T30" fmla="*/ 289 w 487"/>
              <a:gd name="T31" fmla="*/ 871 h 906"/>
              <a:gd name="T32" fmla="*/ 420 w 487"/>
              <a:gd name="T33" fmla="*/ 843 h 906"/>
              <a:gd name="T34" fmla="*/ 463 w 487"/>
              <a:gd name="T35" fmla="*/ 709 h 906"/>
              <a:gd name="T36" fmla="*/ 420 w 487"/>
              <a:gd name="T37" fmla="*/ 840 h 906"/>
              <a:gd name="T38" fmla="*/ 274 w 487"/>
              <a:gd name="T39" fmla="*/ 871 h 906"/>
              <a:gd name="T40" fmla="*/ 122 w 487"/>
              <a:gd name="T41" fmla="*/ 871 h 906"/>
              <a:gd name="T42" fmla="*/ 137 w 487"/>
              <a:gd name="T43" fmla="*/ 819 h 906"/>
              <a:gd name="T44" fmla="*/ 132 w 487"/>
              <a:gd name="T45" fmla="*/ 757 h 906"/>
              <a:gd name="T46" fmla="*/ 172 w 487"/>
              <a:gd name="T47" fmla="*/ 697 h 906"/>
              <a:gd name="T48" fmla="*/ 233 w 487"/>
              <a:gd name="T49" fmla="*/ 629 h 906"/>
              <a:gd name="T50" fmla="*/ 236 w 487"/>
              <a:gd name="T51" fmla="*/ 539 h 906"/>
              <a:gd name="T52" fmla="*/ 163 w 487"/>
              <a:gd name="T53" fmla="*/ 482 h 906"/>
              <a:gd name="T54" fmla="*/ 186 w 487"/>
              <a:gd name="T55" fmla="*/ 375 h 906"/>
              <a:gd name="T56" fmla="*/ 187 w 487"/>
              <a:gd name="T57" fmla="*/ 332 h 906"/>
              <a:gd name="T58" fmla="*/ 178 w 487"/>
              <a:gd name="T59" fmla="*/ 289 h 906"/>
              <a:gd name="T60" fmla="*/ 194 w 487"/>
              <a:gd name="T61" fmla="*/ 218 h 906"/>
              <a:gd name="T62" fmla="*/ 257 w 487"/>
              <a:gd name="T63" fmla="*/ 179 h 906"/>
              <a:gd name="T64" fmla="*/ 267 w 487"/>
              <a:gd name="T65" fmla="*/ 252 h 906"/>
              <a:gd name="T66" fmla="*/ 283 w 487"/>
              <a:gd name="T67" fmla="*/ 397 h 906"/>
              <a:gd name="T68" fmla="*/ 375 w 487"/>
              <a:gd name="T69" fmla="*/ 550 h 906"/>
              <a:gd name="T70" fmla="*/ 285 w 487"/>
              <a:gd name="T71" fmla="*/ 873 h 906"/>
              <a:gd name="T72" fmla="*/ 164 w 487"/>
              <a:gd name="T73" fmla="*/ 608 h 906"/>
              <a:gd name="T74" fmla="*/ 164 w 487"/>
              <a:gd name="T75" fmla="*/ 410 h 906"/>
              <a:gd name="T76" fmla="*/ 112 w 487"/>
              <a:gd name="T77" fmla="*/ 396 h 906"/>
              <a:gd name="T78" fmla="*/ 119 w 487"/>
              <a:gd name="T79" fmla="*/ 381 h 906"/>
              <a:gd name="T80" fmla="*/ 135 w 487"/>
              <a:gd name="T81" fmla="*/ 362 h 906"/>
              <a:gd name="T82" fmla="*/ 139 w 487"/>
              <a:gd name="T83" fmla="*/ 323 h 906"/>
              <a:gd name="T84" fmla="*/ 163 w 487"/>
              <a:gd name="T85" fmla="*/ 340 h 906"/>
              <a:gd name="T86" fmla="*/ 154 w 487"/>
              <a:gd name="T87" fmla="*/ 293 h 906"/>
              <a:gd name="T88" fmla="*/ 103 w 487"/>
              <a:gd name="T89" fmla="*/ 269 h 906"/>
              <a:gd name="T90" fmla="*/ 110 w 487"/>
              <a:gd name="T91" fmla="*/ 260 h 906"/>
              <a:gd name="T92" fmla="*/ 151 w 487"/>
              <a:gd name="T93" fmla="*/ 248 h 906"/>
              <a:gd name="T94" fmla="*/ 149 w 487"/>
              <a:gd name="T95" fmla="*/ 243 h 906"/>
              <a:gd name="T96" fmla="*/ 175 w 487"/>
              <a:gd name="T97" fmla="*/ 255 h 906"/>
              <a:gd name="T98" fmla="*/ 117 w 487"/>
              <a:gd name="T99" fmla="*/ 222 h 906"/>
              <a:gd name="T100" fmla="*/ 175 w 487"/>
              <a:gd name="T101" fmla="*/ 165 h 906"/>
              <a:gd name="T102" fmla="*/ 151 w 487"/>
              <a:gd name="T103" fmla="*/ 177 h 906"/>
              <a:gd name="T104" fmla="*/ 332 w 487"/>
              <a:gd name="T105" fmla="*/ 146 h 906"/>
              <a:gd name="T106" fmla="*/ 336 w 487"/>
              <a:gd name="T107" fmla="*/ 136 h 906"/>
              <a:gd name="T108" fmla="*/ 358 w 487"/>
              <a:gd name="T109" fmla="*/ 129 h 906"/>
              <a:gd name="T110" fmla="*/ 363 w 487"/>
              <a:gd name="T111" fmla="*/ 127 h 906"/>
              <a:gd name="T112" fmla="*/ 451 w 487"/>
              <a:gd name="T113" fmla="*/ 35 h 906"/>
              <a:gd name="T114" fmla="*/ 463 w 487"/>
              <a:gd name="T115" fmla="*/ 38 h 906"/>
              <a:gd name="T116" fmla="*/ 483 w 487"/>
              <a:gd name="T117" fmla="*/ 3 h 906"/>
              <a:gd name="T118" fmla="*/ 111 w 487"/>
              <a:gd name="T119" fmla="*/ 527 h 906"/>
              <a:gd name="T120" fmla="*/ 27 w 487"/>
              <a:gd name="T121" fmla="*/ 459 h 906"/>
              <a:gd name="T122" fmla="*/ 36 w 487"/>
              <a:gd name="T123" fmla="*/ 464 h 906"/>
              <a:gd name="T124" fmla="*/ 128 w 487"/>
              <a:gd name="T125" fmla="*/ 507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7" h="906">
                <a:moveTo>
                  <a:pt x="463" y="709"/>
                </a:moveTo>
                <a:cubicBezTo>
                  <a:pt x="464" y="708"/>
                  <a:pt x="464" y="708"/>
                  <a:pt x="464" y="708"/>
                </a:cubicBezTo>
                <a:cubicBezTo>
                  <a:pt x="447" y="699"/>
                  <a:pt x="447" y="699"/>
                  <a:pt x="447" y="699"/>
                </a:cubicBezTo>
                <a:cubicBezTo>
                  <a:pt x="447" y="698"/>
                  <a:pt x="447" y="698"/>
                  <a:pt x="447" y="698"/>
                </a:cubicBezTo>
                <a:cubicBezTo>
                  <a:pt x="446" y="699"/>
                  <a:pt x="446" y="699"/>
                  <a:pt x="446" y="699"/>
                </a:cubicBezTo>
                <a:cubicBezTo>
                  <a:pt x="443" y="700"/>
                  <a:pt x="443" y="700"/>
                  <a:pt x="443" y="700"/>
                </a:cubicBezTo>
                <a:cubicBezTo>
                  <a:pt x="444" y="701"/>
                  <a:pt x="444" y="701"/>
                  <a:pt x="444" y="701"/>
                </a:cubicBezTo>
                <a:cubicBezTo>
                  <a:pt x="444" y="700"/>
                  <a:pt x="444" y="700"/>
                  <a:pt x="444" y="700"/>
                </a:cubicBezTo>
                <a:cubicBezTo>
                  <a:pt x="432" y="699"/>
                  <a:pt x="426" y="699"/>
                  <a:pt x="423" y="699"/>
                </a:cubicBezTo>
                <a:cubicBezTo>
                  <a:pt x="420" y="698"/>
                  <a:pt x="420" y="698"/>
                  <a:pt x="420" y="698"/>
                </a:cubicBezTo>
                <a:cubicBezTo>
                  <a:pt x="419" y="698"/>
                  <a:pt x="419" y="698"/>
                  <a:pt x="419" y="698"/>
                </a:cubicBezTo>
                <a:cubicBezTo>
                  <a:pt x="418" y="699"/>
                  <a:pt x="418" y="699"/>
                  <a:pt x="418" y="699"/>
                </a:cubicBezTo>
                <a:cubicBezTo>
                  <a:pt x="409" y="714"/>
                  <a:pt x="409" y="714"/>
                  <a:pt x="409" y="714"/>
                </a:cubicBezTo>
                <a:cubicBezTo>
                  <a:pt x="410" y="715"/>
                  <a:pt x="410" y="715"/>
                  <a:pt x="410" y="715"/>
                </a:cubicBezTo>
                <a:cubicBezTo>
                  <a:pt x="411" y="713"/>
                  <a:pt x="411" y="713"/>
                  <a:pt x="411" y="713"/>
                </a:cubicBezTo>
                <a:cubicBezTo>
                  <a:pt x="405" y="711"/>
                  <a:pt x="405" y="711"/>
                  <a:pt x="405" y="711"/>
                </a:cubicBezTo>
                <a:cubicBezTo>
                  <a:pt x="405" y="712"/>
                  <a:pt x="405" y="712"/>
                  <a:pt x="405" y="712"/>
                </a:cubicBezTo>
                <a:cubicBezTo>
                  <a:pt x="406" y="711"/>
                  <a:pt x="406" y="711"/>
                  <a:pt x="406" y="711"/>
                </a:cubicBezTo>
                <a:cubicBezTo>
                  <a:pt x="401" y="703"/>
                  <a:pt x="401" y="703"/>
                  <a:pt x="401" y="703"/>
                </a:cubicBezTo>
                <a:cubicBezTo>
                  <a:pt x="400" y="703"/>
                  <a:pt x="400" y="703"/>
                  <a:pt x="400" y="703"/>
                </a:cubicBezTo>
                <a:cubicBezTo>
                  <a:pt x="400" y="703"/>
                  <a:pt x="400" y="703"/>
                  <a:pt x="400" y="703"/>
                </a:cubicBezTo>
                <a:cubicBezTo>
                  <a:pt x="395" y="700"/>
                  <a:pt x="395" y="700"/>
                  <a:pt x="395" y="700"/>
                </a:cubicBezTo>
                <a:cubicBezTo>
                  <a:pt x="394" y="701"/>
                  <a:pt x="394" y="701"/>
                  <a:pt x="394" y="701"/>
                </a:cubicBezTo>
                <a:cubicBezTo>
                  <a:pt x="395" y="702"/>
                  <a:pt x="395" y="702"/>
                  <a:pt x="395" y="702"/>
                </a:cubicBezTo>
                <a:cubicBezTo>
                  <a:pt x="395" y="702"/>
                  <a:pt x="395" y="702"/>
                  <a:pt x="395" y="702"/>
                </a:cubicBezTo>
                <a:cubicBezTo>
                  <a:pt x="395" y="701"/>
                  <a:pt x="396" y="700"/>
                  <a:pt x="397" y="698"/>
                </a:cubicBezTo>
                <a:cubicBezTo>
                  <a:pt x="398" y="697"/>
                  <a:pt x="399" y="695"/>
                  <a:pt x="401" y="695"/>
                </a:cubicBezTo>
                <a:cubicBezTo>
                  <a:pt x="401" y="695"/>
                  <a:pt x="401" y="695"/>
                  <a:pt x="401" y="695"/>
                </a:cubicBezTo>
                <a:cubicBezTo>
                  <a:pt x="401" y="695"/>
                  <a:pt x="401" y="695"/>
                  <a:pt x="401" y="695"/>
                </a:cubicBezTo>
                <a:cubicBezTo>
                  <a:pt x="405" y="693"/>
                  <a:pt x="409" y="691"/>
                  <a:pt x="412" y="689"/>
                </a:cubicBezTo>
                <a:cubicBezTo>
                  <a:pt x="414" y="687"/>
                  <a:pt x="415" y="686"/>
                  <a:pt x="416" y="685"/>
                </a:cubicBezTo>
                <a:cubicBezTo>
                  <a:pt x="418" y="683"/>
                  <a:pt x="418" y="681"/>
                  <a:pt x="418" y="680"/>
                </a:cubicBezTo>
                <a:cubicBezTo>
                  <a:pt x="417" y="680"/>
                  <a:pt x="417" y="680"/>
                  <a:pt x="417" y="680"/>
                </a:cubicBezTo>
                <a:cubicBezTo>
                  <a:pt x="418" y="680"/>
                  <a:pt x="418" y="680"/>
                  <a:pt x="418" y="680"/>
                </a:cubicBezTo>
                <a:cubicBezTo>
                  <a:pt x="419" y="679"/>
                  <a:pt x="419" y="679"/>
                  <a:pt x="419" y="678"/>
                </a:cubicBezTo>
                <a:cubicBezTo>
                  <a:pt x="419" y="674"/>
                  <a:pt x="417" y="669"/>
                  <a:pt x="416" y="664"/>
                </a:cubicBezTo>
                <a:cubicBezTo>
                  <a:pt x="415" y="659"/>
                  <a:pt x="414" y="655"/>
                  <a:pt x="414" y="655"/>
                </a:cubicBezTo>
                <a:cubicBezTo>
                  <a:pt x="414" y="655"/>
                  <a:pt x="414" y="655"/>
                  <a:pt x="414" y="655"/>
                </a:cubicBezTo>
                <a:cubicBezTo>
                  <a:pt x="414" y="654"/>
                  <a:pt x="414" y="654"/>
                  <a:pt x="414" y="654"/>
                </a:cubicBezTo>
                <a:cubicBezTo>
                  <a:pt x="406" y="646"/>
                  <a:pt x="406" y="646"/>
                  <a:pt x="406" y="646"/>
                </a:cubicBezTo>
                <a:cubicBezTo>
                  <a:pt x="401" y="641"/>
                  <a:pt x="399" y="639"/>
                  <a:pt x="397" y="638"/>
                </a:cubicBezTo>
                <a:cubicBezTo>
                  <a:pt x="396" y="637"/>
                  <a:pt x="396" y="637"/>
                  <a:pt x="396" y="637"/>
                </a:cubicBezTo>
                <a:cubicBezTo>
                  <a:pt x="395" y="638"/>
                  <a:pt x="395" y="638"/>
                  <a:pt x="395" y="638"/>
                </a:cubicBezTo>
                <a:cubicBezTo>
                  <a:pt x="397" y="637"/>
                  <a:pt x="397" y="637"/>
                  <a:pt x="397" y="637"/>
                </a:cubicBezTo>
                <a:cubicBezTo>
                  <a:pt x="397" y="637"/>
                  <a:pt x="396" y="636"/>
                  <a:pt x="395" y="634"/>
                </a:cubicBezTo>
                <a:cubicBezTo>
                  <a:pt x="393" y="632"/>
                  <a:pt x="391" y="630"/>
                  <a:pt x="389" y="630"/>
                </a:cubicBezTo>
                <a:cubicBezTo>
                  <a:pt x="389" y="630"/>
                  <a:pt x="389" y="630"/>
                  <a:pt x="389" y="630"/>
                </a:cubicBezTo>
                <a:cubicBezTo>
                  <a:pt x="389" y="630"/>
                  <a:pt x="389" y="630"/>
                  <a:pt x="389" y="630"/>
                </a:cubicBezTo>
                <a:cubicBezTo>
                  <a:pt x="387" y="630"/>
                  <a:pt x="385" y="629"/>
                  <a:pt x="384" y="629"/>
                </a:cubicBezTo>
                <a:cubicBezTo>
                  <a:pt x="382" y="629"/>
                  <a:pt x="381" y="628"/>
                  <a:pt x="381" y="628"/>
                </a:cubicBezTo>
                <a:cubicBezTo>
                  <a:pt x="380" y="628"/>
                  <a:pt x="380" y="628"/>
                  <a:pt x="380" y="628"/>
                </a:cubicBezTo>
                <a:cubicBezTo>
                  <a:pt x="379" y="629"/>
                  <a:pt x="379" y="629"/>
                  <a:pt x="379" y="629"/>
                </a:cubicBezTo>
                <a:cubicBezTo>
                  <a:pt x="377" y="631"/>
                  <a:pt x="377" y="631"/>
                  <a:pt x="377" y="631"/>
                </a:cubicBezTo>
                <a:cubicBezTo>
                  <a:pt x="378" y="632"/>
                  <a:pt x="378" y="632"/>
                  <a:pt x="378" y="632"/>
                </a:cubicBezTo>
                <a:cubicBezTo>
                  <a:pt x="379" y="631"/>
                  <a:pt x="379" y="631"/>
                  <a:pt x="379" y="631"/>
                </a:cubicBezTo>
                <a:cubicBezTo>
                  <a:pt x="375" y="627"/>
                  <a:pt x="375" y="627"/>
                  <a:pt x="375" y="627"/>
                </a:cubicBezTo>
                <a:cubicBezTo>
                  <a:pt x="374" y="627"/>
                  <a:pt x="374" y="627"/>
                  <a:pt x="374" y="627"/>
                </a:cubicBezTo>
                <a:cubicBezTo>
                  <a:pt x="374" y="627"/>
                  <a:pt x="374" y="627"/>
                  <a:pt x="374" y="627"/>
                </a:cubicBezTo>
                <a:cubicBezTo>
                  <a:pt x="363" y="625"/>
                  <a:pt x="363" y="625"/>
                  <a:pt x="363" y="625"/>
                </a:cubicBezTo>
                <a:cubicBezTo>
                  <a:pt x="363" y="627"/>
                  <a:pt x="363" y="627"/>
                  <a:pt x="363" y="627"/>
                </a:cubicBezTo>
                <a:cubicBezTo>
                  <a:pt x="363" y="628"/>
                  <a:pt x="363" y="628"/>
                  <a:pt x="363" y="628"/>
                </a:cubicBezTo>
                <a:cubicBezTo>
                  <a:pt x="374" y="626"/>
                  <a:pt x="374" y="626"/>
                  <a:pt x="374" y="626"/>
                </a:cubicBezTo>
                <a:cubicBezTo>
                  <a:pt x="374" y="624"/>
                  <a:pt x="374" y="624"/>
                  <a:pt x="374" y="624"/>
                </a:cubicBezTo>
                <a:cubicBezTo>
                  <a:pt x="373" y="625"/>
                  <a:pt x="373" y="625"/>
                  <a:pt x="373" y="625"/>
                </a:cubicBezTo>
                <a:cubicBezTo>
                  <a:pt x="377" y="629"/>
                  <a:pt x="377" y="629"/>
                  <a:pt x="377" y="629"/>
                </a:cubicBezTo>
                <a:cubicBezTo>
                  <a:pt x="377" y="630"/>
                  <a:pt x="377" y="630"/>
                  <a:pt x="377" y="630"/>
                </a:cubicBezTo>
                <a:cubicBezTo>
                  <a:pt x="378" y="630"/>
                  <a:pt x="378" y="630"/>
                  <a:pt x="378" y="630"/>
                </a:cubicBezTo>
                <a:cubicBezTo>
                  <a:pt x="391" y="628"/>
                  <a:pt x="391" y="628"/>
                  <a:pt x="391" y="628"/>
                </a:cubicBezTo>
                <a:cubicBezTo>
                  <a:pt x="391" y="627"/>
                  <a:pt x="391" y="627"/>
                  <a:pt x="391" y="627"/>
                </a:cubicBezTo>
                <a:cubicBezTo>
                  <a:pt x="390" y="628"/>
                  <a:pt x="390" y="628"/>
                  <a:pt x="390" y="628"/>
                </a:cubicBezTo>
                <a:cubicBezTo>
                  <a:pt x="390" y="628"/>
                  <a:pt x="391" y="630"/>
                  <a:pt x="393" y="633"/>
                </a:cubicBezTo>
                <a:cubicBezTo>
                  <a:pt x="394" y="634"/>
                  <a:pt x="394" y="635"/>
                  <a:pt x="395" y="636"/>
                </a:cubicBezTo>
                <a:cubicBezTo>
                  <a:pt x="396" y="637"/>
                  <a:pt x="396" y="638"/>
                  <a:pt x="397" y="639"/>
                </a:cubicBezTo>
                <a:cubicBezTo>
                  <a:pt x="397" y="639"/>
                  <a:pt x="397" y="639"/>
                  <a:pt x="397" y="639"/>
                </a:cubicBezTo>
                <a:cubicBezTo>
                  <a:pt x="398" y="639"/>
                  <a:pt x="398" y="639"/>
                  <a:pt x="398" y="639"/>
                </a:cubicBezTo>
                <a:cubicBezTo>
                  <a:pt x="403" y="639"/>
                  <a:pt x="403" y="639"/>
                  <a:pt x="403" y="639"/>
                </a:cubicBezTo>
                <a:cubicBezTo>
                  <a:pt x="403" y="638"/>
                  <a:pt x="403" y="638"/>
                  <a:pt x="403" y="638"/>
                </a:cubicBezTo>
                <a:cubicBezTo>
                  <a:pt x="402" y="639"/>
                  <a:pt x="402" y="639"/>
                  <a:pt x="402" y="639"/>
                </a:cubicBezTo>
                <a:cubicBezTo>
                  <a:pt x="406" y="644"/>
                  <a:pt x="406" y="644"/>
                  <a:pt x="406" y="644"/>
                </a:cubicBezTo>
                <a:cubicBezTo>
                  <a:pt x="407" y="645"/>
                  <a:pt x="407" y="645"/>
                  <a:pt x="407" y="645"/>
                </a:cubicBezTo>
                <a:cubicBezTo>
                  <a:pt x="408" y="644"/>
                  <a:pt x="408" y="644"/>
                  <a:pt x="408" y="644"/>
                </a:cubicBezTo>
                <a:cubicBezTo>
                  <a:pt x="411" y="642"/>
                  <a:pt x="411" y="642"/>
                  <a:pt x="411" y="642"/>
                </a:cubicBezTo>
                <a:cubicBezTo>
                  <a:pt x="412" y="641"/>
                  <a:pt x="412" y="641"/>
                  <a:pt x="412" y="641"/>
                </a:cubicBezTo>
                <a:cubicBezTo>
                  <a:pt x="411" y="640"/>
                  <a:pt x="411" y="640"/>
                  <a:pt x="411" y="640"/>
                </a:cubicBezTo>
                <a:cubicBezTo>
                  <a:pt x="406" y="626"/>
                  <a:pt x="403" y="620"/>
                  <a:pt x="402" y="616"/>
                </a:cubicBezTo>
                <a:cubicBezTo>
                  <a:pt x="401" y="613"/>
                  <a:pt x="401" y="613"/>
                  <a:pt x="401" y="613"/>
                </a:cubicBezTo>
                <a:cubicBezTo>
                  <a:pt x="399" y="613"/>
                  <a:pt x="399" y="613"/>
                  <a:pt x="399" y="613"/>
                </a:cubicBezTo>
                <a:cubicBezTo>
                  <a:pt x="401" y="613"/>
                  <a:pt x="401" y="613"/>
                  <a:pt x="401" y="613"/>
                </a:cubicBezTo>
                <a:cubicBezTo>
                  <a:pt x="401" y="605"/>
                  <a:pt x="401" y="601"/>
                  <a:pt x="401" y="599"/>
                </a:cubicBezTo>
                <a:cubicBezTo>
                  <a:pt x="401" y="597"/>
                  <a:pt x="401" y="597"/>
                  <a:pt x="401" y="597"/>
                </a:cubicBezTo>
                <a:cubicBezTo>
                  <a:pt x="399" y="597"/>
                  <a:pt x="399" y="597"/>
                  <a:pt x="399" y="597"/>
                </a:cubicBezTo>
                <a:cubicBezTo>
                  <a:pt x="400" y="599"/>
                  <a:pt x="400" y="599"/>
                  <a:pt x="400" y="599"/>
                </a:cubicBezTo>
                <a:cubicBezTo>
                  <a:pt x="404" y="596"/>
                  <a:pt x="404" y="596"/>
                  <a:pt x="404" y="596"/>
                </a:cubicBezTo>
                <a:cubicBezTo>
                  <a:pt x="405" y="595"/>
                  <a:pt x="405" y="595"/>
                  <a:pt x="405" y="595"/>
                </a:cubicBezTo>
                <a:cubicBezTo>
                  <a:pt x="405" y="594"/>
                  <a:pt x="405" y="594"/>
                  <a:pt x="405" y="594"/>
                </a:cubicBezTo>
                <a:cubicBezTo>
                  <a:pt x="399" y="581"/>
                  <a:pt x="399" y="581"/>
                  <a:pt x="399" y="581"/>
                </a:cubicBezTo>
                <a:cubicBezTo>
                  <a:pt x="399" y="580"/>
                  <a:pt x="399" y="580"/>
                  <a:pt x="399" y="580"/>
                </a:cubicBezTo>
                <a:cubicBezTo>
                  <a:pt x="398" y="580"/>
                  <a:pt x="398" y="580"/>
                  <a:pt x="398" y="580"/>
                </a:cubicBezTo>
                <a:cubicBezTo>
                  <a:pt x="393" y="580"/>
                  <a:pt x="393" y="580"/>
                  <a:pt x="393" y="580"/>
                </a:cubicBezTo>
                <a:cubicBezTo>
                  <a:pt x="393" y="581"/>
                  <a:pt x="393" y="581"/>
                  <a:pt x="393" y="581"/>
                </a:cubicBezTo>
                <a:cubicBezTo>
                  <a:pt x="394" y="581"/>
                  <a:pt x="394" y="581"/>
                  <a:pt x="394" y="581"/>
                </a:cubicBezTo>
                <a:cubicBezTo>
                  <a:pt x="389" y="560"/>
                  <a:pt x="389" y="560"/>
                  <a:pt x="389" y="560"/>
                </a:cubicBezTo>
                <a:cubicBezTo>
                  <a:pt x="389" y="560"/>
                  <a:pt x="389" y="560"/>
                  <a:pt x="389" y="560"/>
                </a:cubicBezTo>
                <a:cubicBezTo>
                  <a:pt x="388" y="560"/>
                  <a:pt x="388" y="560"/>
                  <a:pt x="388" y="560"/>
                </a:cubicBezTo>
                <a:cubicBezTo>
                  <a:pt x="376" y="548"/>
                  <a:pt x="376" y="548"/>
                  <a:pt x="376" y="548"/>
                </a:cubicBezTo>
                <a:cubicBezTo>
                  <a:pt x="376" y="547"/>
                  <a:pt x="376" y="547"/>
                  <a:pt x="376" y="547"/>
                </a:cubicBezTo>
                <a:cubicBezTo>
                  <a:pt x="375" y="547"/>
                  <a:pt x="375" y="547"/>
                  <a:pt x="375" y="547"/>
                </a:cubicBezTo>
                <a:cubicBezTo>
                  <a:pt x="370" y="546"/>
                  <a:pt x="370" y="546"/>
                  <a:pt x="370" y="546"/>
                </a:cubicBezTo>
                <a:cubicBezTo>
                  <a:pt x="370" y="547"/>
                  <a:pt x="370" y="547"/>
                  <a:pt x="370" y="547"/>
                </a:cubicBezTo>
                <a:cubicBezTo>
                  <a:pt x="371" y="547"/>
                  <a:pt x="371" y="547"/>
                  <a:pt x="371" y="547"/>
                </a:cubicBezTo>
                <a:cubicBezTo>
                  <a:pt x="367" y="539"/>
                  <a:pt x="365" y="535"/>
                  <a:pt x="364" y="534"/>
                </a:cubicBezTo>
                <a:cubicBezTo>
                  <a:pt x="363" y="532"/>
                  <a:pt x="363" y="532"/>
                  <a:pt x="363" y="532"/>
                </a:cubicBezTo>
                <a:cubicBezTo>
                  <a:pt x="363" y="531"/>
                  <a:pt x="363" y="531"/>
                  <a:pt x="363" y="531"/>
                </a:cubicBezTo>
                <a:cubicBezTo>
                  <a:pt x="362" y="531"/>
                  <a:pt x="362" y="531"/>
                  <a:pt x="362" y="531"/>
                </a:cubicBezTo>
                <a:cubicBezTo>
                  <a:pt x="357" y="527"/>
                  <a:pt x="357" y="527"/>
                  <a:pt x="357" y="527"/>
                </a:cubicBezTo>
                <a:cubicBezTo>
                  <a:pt x="356" y="528"/>
                  <a:pt x="356" y="528"/>
                  <a:pt x="356" y="528"/>
                </a:cubicBezTo>
                <a:cubicBezTo>
                  <a:pt x="358" y="528"/>
                  <a:pt x="358" y="528"/>
                  <a:pt x="358" y="528"/>
                </a:cubicBezTo>
                <a:cubicBezTo>
                  <a:pt x="356" y="512"/>
                  <a:pt x="356" y="512"/>
                  <a:pt x="356" y="512"/>
                </a:cubicBezTo>
                <a:cubicBezTo>
                  <a:pt x="356" y="512"/>
                  <a:pt x="356" y="512"/>
                  <a:pt x="356" y="512"/>
                </a:cubicBezTo>
                <a:cubicBezTo>
                  <a:pt x="356" y="512"/>
                  <a:pt x="356" y="512"/>
                  <a:pt x="356" y="512"/>
                </a:cubicBezTo>
                <a:cubicBezTo>
                  <a:pt x="352" y="501"/>
                  <a:pt x="352" y="501"/>
                  <a:pt x="352" y="501"/>
                </a:cubicBezTo>
                <a:cubicBezTo>
                  <a:pt x="351" y="501"/>
                  <a:pt x="351" y="501"/>
                  <a:pt x="351" y="501"/>
                </a:cubicBezTo>
                <a:cubicBezTo>
                  <a:pt x="352" y="501"/>
                  <a:pt x="352" y="501"/>
                  <a:pt x="352" y="501"/>
                </a:cubicBezTo>
                <a:cubicBezTo>
                  <a:pt x="354" y="477"/>
                  <a:pt x="354" y="477"/>
                  <a:pt x="354" y="477"/>
                </a:cubicBezTo>
                <a:cubicBezTo>
                  <a:pt x="354" y="477"/>
                  <a:pt x="354" y="477"/>
                  <a:pt x="354" y="477"/>
                </a:cubicBezTo>
                <a:cubicBezTo>
                  <a:pt x="353" y="476"/>
                  <a:pt x="353" y="476"/>
                  <a:pt x="353" y="476"/>
                </a:cubicBezTo>
                <a:cubicBezTo>
                  <a:pt x="349" y="470"/>
                  <a:pt x="349" y="470"/>
                  <a:pt x="349" y="470"/>
                </a:cubicBezTo>
                <a:cubicBezTo>
                  <a:pt x="348" y="470"/>
                  <a:pt x="348" y="470"/>
                  <a:pt x="348" y="470"/>
                </a:cubicBezTo>
                <a:cubicBezTo>
                  <a:pt x="349" y="471"/>
                  <a:pt x="349" y="471"/>
                  <a:pt x="349" y="471"/>
                </a:cubicBezTo>
                <a:cubicBezTo>
                  <a:pt x="352" y="454"/>
                  <a:pt x="352" y="454"/>
                  <a:pt x="352" y="454"/>
                </a:cubicBezTo>
                <a:cubicBezTo>
                  <a:pt x="352" y="454"/>
                  <a:pt x="352" y="454"/>
                  <a:pt x="352" y="454"/>
                </a:cubicBezTo>
                <a:cubicBezTo>
                  <a:pt x="352" y="453"/>
                  <a:pt x="352" y="453"/>
                  <a:pt x="352" y="453"/>
                </a:cubicBezTo>
                <a:cubicBezTo>
                  <a:pt x="344" y="446"/>
                  <a:pt x="344" y="446"/>
                  <a:pt x="344" y="446"/>
                </a:cubicBezTo>
                <a:cubicBezTo>
                  <a:pt x="343" y="447"/>
                  <a:pt x="343" y="447"/>
                  <a:pt x="343" y="447"/>
                </a:cubicBezTo>
                <a:cubicBezTo>
                  <a:pt x="344" y="447"/>
                  <a:pt x="344" y="447"/>
                  <a:pt x="344" y="447"/>
                </a:cubicBezTo>
                <a:cubicBezTo>
                  <a:pt x="344" y="441"/>
                  <a:pt x="344" y="441"/>
                  <a:pt x="344" y="441"/>
                </a:cubicBezTo>
                <a:cubicBezTo>
                  <a:pt x="344" y="440"/>
                  <a:pt x="344" y="440"/>
                  <a:pt x="344" y="440"/>
                </a:cubicBezTo>
                <a:cubicBezTo>
                  <a:pt x="344" y="439"/>
                  <a:pt x="344" y="439"/>
                  <a:pt x="344" y="439"/>
                </a:cubicBezTo>
                <a:cubicBezTo>
                  <a:pt x="338" y="435"/>
                  <a:pt x="338" y="435"/>
                  <a:pt x="338" y="435"/>
                </a:cubicBezTo>
                <a:cubicBezTo>
                  <a:pt x="337" y="437"/>
                  <a:pt x="337" y="437"/>
                  <a:pt x="337" y="437"/>
                </a:cubicBezTo>
                <a:cubicBezTo>
                  <a:pt x="339" y="436"/>
                  <a:pt x="339" y="436"/>
                  <a:pt x="339" y="436"/>
                </a:cubicBezTo>
                <a:cubicBezTo>
                  <a:pt x="337" y="430"/>
                  <a:pt x="337" y="430"/>
                  <a:pt x="337" y="430"/>
                </a:cubicBezTo>
                <a:cubicBezTo>
                  <a:pt x="337" y="427"/>
                  <a:pt x="337" y="427"/>
                  <a:pt x="337" y="427"/>
                </a:cubicBezTo>
                <a:cubicBezTo>
                  <a:pt x="335" y="429"/>
                  <a:pt x="335" y="429"/>
                  <a:pt x="335" y="429"/>
                </a:cubicBezTo>
                <a:cubicBezTo>
                  <a:pt x="331" y="431"/>
                  <a:pt x="331" y="431"/>
                  <a:pt x="331" y="431"/>
                </a:cubicBezTo>
                <a:cubicBezTo>
                  <a:pt x="332" y="433"/>
                  <a:pt x="332" y="433"/>
                  <a:pt x="332" y="433"/>
                </a:cubicBezTo>
                <a:cubicBezTo>
                  <a:pt x="333" y="433"/>
                  <a:pt x="333" y="433"/>
                  <a:pt x="333" y="433"/>
                </a:cubicBezTo>
                <a:cubicBezTo>
                  <a:pt x="337" y="428"/>
                  <a:pt x="337" y="428"/>
                  <a:pt x="337" y="428"/>
                </a:cubicBezTo>
                <a:cubicBezTo>
                  <a:pt x="338" y="427"/>
                  <a:pt x="338" y="427"/>
                  <a:pt x="338" y="427"/>
                </a:cubicBezTo>
                <a:cubicBezTo>
                  <a:pt x="337" y="426"/>
                  <a:pt x="337" y="426"/>
                  <a:pt x="337" y="426"/>
                </a:cubicBezTo>
                <a:cubicBezTo>
                  <a:pt x="333" y="423"/>
                  <a:pt x="333" y="423"/>
                  <a:pt x="333" y="423"/>
                </a:cubicBezTo>
                <a:cubicBezTo>
                  <a:pt x="332" y="424"/>
                  <a:pt x="332" y="424"/>
                  <a:pt x="332" y="424"/>
                </a:cubicBezTo>
                <a:cubicBezTo>
                  <a:pt x="333" y="425"/>
                  <a:pt x="333" y="425"/>
                  <a:pt x="333" y="425"/>
                </a:cubicBezTo>
                <a:cubicBezTo>
                  <a:pt x="333" y="425"/>
                  <a:pt x="334" y="424"/>
                  <a:pt x="334" y="422"/>
                </a:cubicBezTo>
                <a:cubicBezTo>
                  <a:pt x="334" y="421"/>
                  <a:pt x="334" y="420"/>
                  <a:pt x="333" y="419"/>
                </a:cubicBezTo>
                <a:cubicBezTo>
                  <a:pt x="333" y="419"/>
                  <a:pt x="332" y="418"/>
                  <a:pt x="331" y="418"/>
                </a:cubicBezTo>
                <a:cubicBezTo>
                  <a:pt x="331" y="417"/>
                  <a:pt x="331" y="417"/>
                  <a:pt x="331" y="417"/>
                </a:cubicBezTo>
                <a:cubicBezTo>
                  <a:pt x="330" y="417"/>
                  <a:pt x="330" y="417"/>
                  <a:pt x="330" y="417"/>
                </a:cubicBezTo>
                <a:cubicBezTo>
                  <a:pt x="329" y="417"/>
                  <a:pt x="327" y="417"/>
                  <a:pt x="325" y="417"/>
                </a:cubicBezTo>
                <a:cubicBezTo>
                  <a:pt x="324" y="417"/>
                  <a:pt x="324" y="417"/>
                  <a:pt x="323" y="416"/>
                </a:cubicBezTo>
                <a:cubicBezTo>
                  <a:pt x="323" y="416"/>
                  <a:pt x="323" y="416"/>
                  <a:pt x="323" y="416"/>
                </a:cubicBezTo>
                <a:cubicBezTo>
                  <a:pt x="322" y="418"/>
                  <a:pt x="322" y="418"/>
                  <a:pt x="322" y="418"/>
                </a:cubicBezTo>
                <a:cubicBezTo>
                  <a:pt x="324" y="417"/>
                  <a:pt x="324" y="417"/>
                  <a:pt x="324" y="417"/>
                </a:cubicBezTo>
                <a:cubicBezTo>
                  <a:pt x="317" y="409"/>
                  <a:pt x="313" y="405"/>
                  <a:pt x="312" y="403"/>
                </a:cubicBezTo>
                <a:cubicBezTo>
                  <a:pt x="310" y="400"/>
                  <a:pt x="310" y="400"/>
                  <a:pt x="310" y="400"/>
                </a:cubicBezTo>
                <a:cubicBezTo>
                  <a:pt x="309" y="401"/>
                  <a:pt x="309" y="401"/>
                  <a:pt x="309" y="401"/>
                </a:cubicBezTo>
                <a:cubicBezTo>
                  <a:pt x="310" y="401"/>
                  <a:pt x="310" y="401"/>
                  <a:pt x="310" y="401"/>
                </a:cubicBezTo>
                <a:cubicBezTo>
                  <a:pt x="310" y="401"/>
                  <a:pt x="310" y="400"/>
                  <a:pt x="309" y="400"/>
                </a:cubicBezTo>
                <a:cubicBezTo>
                  <a:pt x="309" y="399"/>
                  <a:pt x="307" y="398"/>
                  <a:pt x="305" y="398"/>
                </a:cubicBezTo>
                <a:cubicBezTo>
                  <a:pt x="304" y="398"/>
                  <a:pt x="303" y="398"/>
                  <a:pt x="302" y="399"/>
                </a:cubicBezTo>
                <a:cubicBezTo>
                  <a:pt x="302" y="400"/>
                  <a:pt x="302" y="400"/>
                  <a:pt x="302" y="400"/>
                </a:cubicBezTo>
                <a:cubicBezTo>
                  <a:pt x="302" y="399"/>
                  <a:pt x="302" y="399"/>
                  <a:pt x="302" y="399"/>
                </a:cubicBezTo>
                <a:cubicBezTo>
                  <a:pt x="300" y="399"/>
                  <a:pt x="298" y="400"/>
                  <a:pt x="296" y="401"/>
                </a:cubicBezTo>
                <a:cubicBezTo>
                  <a:pt x="294" y="403"/>
                  <a:pt x="293" y="405"/>
                  <a:pt x="292" y="407"/>
                </a:cubicBezTo>
                <a:cubicBezTo>
                  <a:pt x="291" y="408"/>
                  <a:pt x="291" y="408"/>
                  <a:pt x="290" y="409"/>
                </a:cubicBezTo>
                <a:cubicBezTo>
                  <a:pt x="290" y="409"/>
                  <a:pt x="289" y="409"/>
                  <a:pt x="289" y="409"/>
                </a:cubicBezTo>
                <a:cubicBezTo>
                  <a:pt x="288" y="409"/>
                  <a:pt x="287" y="409"/>
                  <a:pt x="286" y="408"/>
                </a:cubicBezTo>
                <a:cubicBezTo>
                  <a:pt x="285" y="408"/>
                  <a:pt x="284" y="406"/>
                  <a:pt x="284" y="405"/>
                </a:cubicBezTo>
                <a:cubicBezTo>
                  <a:pt x="284" y="404"/>
                  <a:pt x="284" y="404"/>
                  <a:pt x="283" y="403"/>
                </a:cubicBezTo>
                <a:cubicBezTo>
                  <a:pt x="283" y="403"/>
                  <a:pt x="283" y="403"/>
                  <a:pt x="283" y="403"/>
                </a:cubicBezTo>
                <a:cubicBezTo>
                  <a:pt x="283" y="403"/>
                  <a:pt x="283" y="403"/>
                  <a:pt x="283" y="403"/>
                </a:cubicBezTo>
                <a:cubicBezTo>
                  <a:pt x="283" y="401"/>
                  <a:pt x="283" y="401"/>
                  <a:pt x="283" y="401"/>
                </a:cubicBezTo>
                <a:cubicBezTo>
                  <a:pt x="281" y="401"/>
                  <a:pt x="281" y="401"/>
                  <a:pt x="281" y="401"/>
                </a:cubicBezTo>
                <a:cubicBezTo>
                  <a:pt x="281" y="401"/>
                  <a:pt x="281" y="401"/>
                  <a:pt x="281" y="402"/>
                </a:cubicBezTo>
                <a:cubicBezTo>
                  <a:pt x="279" y="402"/>
                  <a:pt x="276" y="403"/>
                  <a:pt x="274" y="403"/>
                </a:cubicBezTo>
                <a:cubicBezTo>
                  <a:pt x="273" y="403"/>
                  <a:pt x="272" y="403"/>
                  <a:pt x="272" y="403"/>
                </a:cubicBezTo>
                <a:cubicBezTo>
                  <a:pt x="270" y="402"/>
                  <a:pt x="268" y="401"/>
                  <a:pt x="267" y="400"/>
                </a:cubicBezTo>
                <a:cubicBezTo>
                  <a:pt x="267" y="399"/>
                  <a:pt x="266" y="399"/>
                  <a:pt x="266" y="398"/>
                </a:cubicBezTo>
                <a:cubicBezTo>
                  <a:pt x="266" y="398"/>
                  <a:pt x="266" y="398"/>
                  <a:pt x="266" y="398"/>
                </a:cubicBezTo>
                <a:cubicBezTo>
                  <a:pt x="266" y="398"/>
                  <a:pt x="266" y="398"/>
                  <a:pt x="266" y="398"/>
                </a:cubicBezTo>
                <a:cubicBezTo>
                  <a:pt x="265" y="397"/>
                  <a:pt x="265" y="397"/>
                  <a:pt x="265" y="397"/>
                </a:cubicBezTo>
                <a:cubicBezTo>
                  <a:pt x="264" y="397"/>
                  <a:pt x="264" y="397"/>
                  <a:pt x="264" y="397"/>
                </a:cubicBezTo>
                <a:cubicBezTo>
                  <a:pt x="264" y="397"/>
                  <a:pt x="262" y="397"/>
                  <a:pt x="260" y="397"/>
                </a:cubicBezTo>
                <a:cubicBezTo>
                  <a:pt x="259" y="396"/>
                  <a:pt x="257" y="396"/>
                  <a:pt x="257" y="396"/>
                </a:cubicBezTo>
                <a:cubicBezTo>
                  <a:pt x="256" y="396"/>
                  <a:pt x="256" y="396"/>
                  <a:pt x="256" y="395"/>
                </a:cubicBezTo>
                <a:cubicBezTo>
                  <a:pt x="256" y="395"/>
                  <a:pt x="256" y="395"/>
                  <a:pt x="256" y="395"/>
                </a:cubicBezTo>
                <a:cubicBezTo>
                  <a:pt x="255" y="396"/>
                  <a:pt x="255" y="396"/>
                  <a:pt x="255" y="396"/>
                </a:cubicBezTo>
                <a:cubicBezTo>
                  <a:pt x="256" y="396"/>
                  <a:pt x="256" y="396"/>
                  <a:pt x="256" y="396"/>
                </a:cubicBezTo>
                <a:cubicBezTo>
                  <a:pt x="256" y="395"/>
                  <a:pt x="256" y="395"/>
                  <a:pt x="256" y="395"/>
                </a:cubicBezTo>
                <a:cubicBezTo>
                  <a:pt x="255" y="396"/>
                  <a:pt x="255" y="396"/>
                  <a:pt x="255" y="396"/>
                </a:cubicBezTo>
                <a:cubicBezTo>
                  <a:pt x="256" y="396"/>
                  <a:pt x="256" y="396"/>
                  <a:pt x="256" y="396"/>
                </a:cubicBezTo>
                <a:cubicBezTo>
                  <a:pt x="255" y="396"/>
                  <a:pt x="255" y="396"/>
                  <a:pt x="255" y="396"/>
                </a:cubicBezTo>
                <a:cubicBezTo>
                  <a:pt x="256" y="396"/>
                  <a:pt x="256" y="396"/>
                  <a:pt x="256" y="396"/>
                </a:cubicBezTo>
                <a:cubicBezTo>
                  <a:pt x="256" y="396"/>
                  <a:pt x="256" y="396"/>
                  <a:pt x="256" y="396"/>
                </a:cubicBezTo>
                <a:cubicBezTo>
                  <a:pt x="255" y="396"/>
                  <a:pt x="255" y="396"/>
                  <a:pt x="255" y="396"/>
                </a:cubicBezTo>
                <a:cubicBezTo>
                  <a:pt x="256" y="396"/>
                  <a:pt x="256" y="396"/>
                  <a:pt x="256" y="396"/>
                </a:cubicBezTo>
                <a:cubicBezTo>
                  <a:pt x="255" y="396"/>
                  <a:pt x="255" y="396"/>
                  <a:pt x="255" y="396"/>
                </a:cubicBezTo>
                <a:cubicBezTo>
                  <a:pt x="256" y="397"/>
                  <a:pt x="256" y="397"/>
                  <a:pt x="256" y="397"/>
                </a:cubicBezTo>
                <a:cubicBezTo>
                  <a:pt x="256" y="397"/>
                  <a:pt x="256" y="397"/>
                  <a:pt x="256" y="396"/>
                </a:cubicBezTo>
                <a:cubicBezTo>
                  <a:pt x="255" y="396"/>
                  <a:pt x="255" y="396"/>
                  <a:pt x="255" y="396"/>
                </a:cubicBezTo>
                <a:cubicBezTo>
                  <a:pt x="256" y="397"/>
                  <a:pt x="256" y="397"/>
                  <a:pt x="256" y="397"/>
                </a:cubicBezTo>
                <a:cubicBezTo>
                  <a:pt x="256" y="397"/>
                  <a:pt x="256" y="397"/>
                  <a:pt x="256" y="397"/>
                </a:cubicBezTo>
                <a:cubicBezTo>
                  <a:pt x="256" y="397"/>
                  <a:pt x="256" y="397"/>
                  <a:pt x="256" y="397"/>
                </a:cubicBezTo>
                <a:cubicBezTo>
                  <a:pt x="256" y="397"/>
                  <a:pt x="257" y="396"/>
                  <a:pt x="258" y="396"/>
                </a:cubicBezTo>
                <a:cubicBezTo>
                  <a:pt x="259" y="395"/>
                  <a:pt x="261" y="395"/>
                  <a:pt x="263" y="395"/>
                </a:cubicBezTo>
                <a:cubicBezTo>
                  <a:pt x="264" y="395"/>
                  <a:pt x="264" y="395"/>
                  <a:pt x="265" y="395"/>
                </a:cubicBezTo>
                <a:cubicBezTo>
                  <a:pt x="265" y="395"/>
                  <a:pt x="266" y="395"/>
                  <a:pt x="266" y="395"/>
                </a:cubicBezTo>
                <a:cubicBezTo>
                  <a:pt x="266" y="393"/>
                  <a:pt x="266" y="393"/>
                  <a:pt x="266" y="393"/>
                </a:cubicBezTo>
                <a:cubicBezTo>
                  <a:pt x="264" y="394"/>
                  <a:pt x="264" y="394"/>
                  <a:pt x="264" y="394"/>
                </a:cubicBezTo>
                <a:cubicBezTo>
                  <a:pt x="264" y="394"/>
                  <a:pt x="265" y="395"/>
                  <a:pt x="266" y="397"/>
                </a:cubicBezTo>
                <a:cubicBezTo>
                  <a:pt x="266" y="398"/>
                  <a:pt x="267" y="398"/>
                  <a:pt x="268" y="399"/>
                </a:cubicBezTo>
                <a:cubicBezTo>
                  <a:pt x="269" y="400"/>
                  <a:pt x="270" y="400"/>
                  <a:pt x="271" y="400"/>
                </a:cubicBezTo>
                <a:cubicBezTo>
                  <a:pt x="273" y="400"/>
                  <a:pt x="275" y="399"/>
                  <a:pt x="277" y="399"/>
                </a:cubicBezTo>
                <a:cubicBezTo>
                  <a:pt x="279" y="398"/>
                  <a:pt x="281" y="397"/>
                  <a:pt x="281" y="397"/>
                </a:cubicBezTo>
                <a:cubicBezTo>
                  <a:pt x="280" y="396"/>
                  <a:pt x="280" y="396"/>
                  <a:pt x="280" y="396"/>
                </a:cubicBezTo>
                <a:cubicBezTo>
                  <a:pt x="280" y="397"/>
                  <a:pt x="280" y="397"/>
                  <a:pt x="280" y="397"/>
                </a:cubicBezTo>
                <a:cubicBezTo>
                  <a:pt x="284" y="399"/>
                  <a:pt x="284" y="399"/>
                  <a:pt x="284" y="399"/>
                </a:cubicBezTo>
                <a:cubicBezTo>
                  <a:pt x="286" y="399"/>
                  <a:pt x="286" y="399"/>
                  <a:pt x="286" y="399"/>
                </a:cubicBezTo>
                <a:cubicBezTo>
                  <a:pt x="286" y="397"/>
                  <a:pt x="286" y="397"/>
                  <a:pt x="286" y="397"/>
                </a:cubicBezTo>
                <a:cubicBezTo>
                  <a:pt x="286" y="392"/>
                  <a:pt x="286" y="392"/>
                  <a:pt x="286" y="392"/>
                </a:cubicBezTo>
                <a:cubicBezTo>
                  <a:pt x="285" y="392"/>
                  <a:pt x="285" y="392"/>
                  <a:pt x="285" y="392"/>
                </a:cubicBezTo>
                <a:cubicBezTo>
                  <a:pt x="285" y="393"/>
                  <a:pt x="285" y="393"/>
                  <a:pt x="285" y="393"/>
                </a:cubicBezTo>
                <a:cubicBezTo>
                  <a:pt x="296" y="388"/>
                  <a:pt x="296" y="388"/>
                  <a:pt x="296" y="388"/>
                </a:cubicBezTo>
                <a:cubicBezTo>
                  <a:pt x="295" y="387"/>
                  <a:pt x="295" y="387"/>
                  <a:pt x="295" y="387"/>
                </a:cubicBezTo>
                <a:cubicBezTo>
                  <a:pt x="295" y="388"/>
                  <a:pt x="295" y="388"/>
                  <a:pt x="295" y="388"/>
                </a:cubicBezTo>
                <a:cubicBezTo>
                  <a:pt x="306" y="392"/>
                  <a:pt x="306" y="392"/>
                  <a:pt x="306" y="392"/>
                </a:cubicBezTo>
                <a:cubicBezTo>
                  <a:pt x="306" y="392"/>
                  <a:pt x="306" y="392"/>
                  <a:pt x="306" y="392"/>
                </a:cubicBezTo>
                <a:cubicBezTo>
                  <a:pt x="307" y="392"/>
                  <a:pt x="307" y="392"/>
                  <a:pt x="307" y="392"/>
                </a:cubicBezTo>
                <a:cubicBezTo>
                  <a:pt x="318" y="382"/>
                  <a:pt x="318" y="382"/>
                  <a:pt x="318" y="382"/>
                </a:cubicBezTo>
                <a:cubicBezTo>
                  <a:pt x="320" y="381"/>
                  <a:pt x="320" y="381"/>
                  <a:pt x="320" y="381"/>
                </a:cubicBezTo>
                <a:cubicBezTo>
                  <a:pt x="318" y="380"/>
                  <a:pt x="318" y="380"/>
                  <a:pt x="318" y="380"/>
                </a:cubicBezTo>
                <a:cubicBezTo>
                  <a:pt x="307" y="374"/>
                  <a:pt x="307" y="374"/>
                  <a:pt x="307" y="374"/>
                </a:cubicBezTo>
                <a:cubicBezTo>
                  <a:pt x="306" y="376"/>
                  <a:pt x="306" y="376"/>
                  <a:pt x="306" y="376"/>
                </a:cubicBezTo>
                <a:cubicBezTo>
                  <a:pt x="307" y="377"/>
                  <a:pt x="307" y="377"/>
                  <a:pt x="307" y="377"/>
                </a:cubicBezTo>
                <a:cubicBezTo>
                  <a:pt x="307" y="377"/>
                  <a:pt x="308" y="377"/>
                  <a:pt x="309" y="376"/>
                </a:cubicBezTo>
                <a:cubicBezTo>
                  <a:pt x="309" y="376"/>
                  <a:pt x="310" y="376"/>
                  <a:pt x="310" y="375"/>
                </a:cubicBezTo>
                <a:cubicBezTo>
                  <a:pt x="311" y="374"/>
                  <a:pt x="311" y="373"/>
                  <a:pt x="311" y="372"/>
                </a:cubicBezTo>
                <a:cubicBezTo>
                  <a:pt x="311" y="372"/>
                  <a:pt x="311" y="371"/>
                  <a:pt x="310" y="370"/>
                </a:cubicBezTo>
                <a:cubicBezTo>
                  <a:pt x="309" y="368"/>
                  <a:pt x="309" y="367"/>
                  <a:pt x="308" y="365"/>
                </a:cubicBezTo>
                <a:cubicBezTo>
                  <a:pt x="308" y="365"/>
                  <a:pt x="307" y="364"/>
                  <a:pt x="306" y="364"/>
                </a:cubicBezTo>
                <a:cubicBezTo>
                  <a:pt x="305" y="364"/>
                  <a:pt x="305" y="363"/>
                  <a:pt x="303" y="363"/>
                </a:cubicBezTo>
                <a:cubicBezTo>
                  <a:pt x="303" y="363"/>
                  <a:pt x="303" y="363"/>
                  <a:pt x="303" y="363"/>
                </a:cubicBezTo>
                <a:cubicBezTo>
                  <a:pt x="303" y="364"/>
                  <a:pt x="303" y="364"/>
                  <a:pt x="303" y="364"/>
                </a:cubicBezTo>
                <a:cubicBezTo>
                  <a:pt x="299" y="364"/>
                  <a:pt x="297" y="366"/>
                  <a:pt x="295" y="368"/>
                </a:cubicBezTo>
                <a:cubicBezTo>
                  <a:pt x="294" y="368"/>
                  <a:pt x="293" y="369"/>
                  <a:pt x="293" y="370"/>
                </a:cubicBezTo>
                <a:cubicBezTo>
                  <a:pt x="292" y="370"/>
                  <a:pt x="291" y="370"/>
                  <a:pt x="291" y="370"/>
                </a:cubicBezTo>
                <a:cubicBezTo>
                  <a:pt x="291" y="370"/>
                  <a:pt x="291" y="370"/>
                  <a:pt x="291" y="370"/>
                </a:cubicBezTo>
                <a:cubicBezTo>
                  <a:pt x="291" y="370"/>
                  <a:pt x="291" y="370"/>
                  <a:pt x="291" y="370"/>
                </a:cubicBezTo>
                <a:cubicBezTo>
                  <a:pt x="290" y="371"/>
                  <a:pt x="289" y="371"/>
                  <a:pt x="288" y="371"/>
                </a:cubicBezTo>
                <a:cubicBezTo>
                  <a:pt x="286" y="371"/>
                  <a:pt x="285" y="371"/>
                  <a:pt x="284" y="371"/>
                </a:cubicBezTo>
                <a:cubicBezTo>
                  <a:pt x="283" y="370"/>
                  <a:pt x="283" y="370"/>
                  <a:pt x="283" y="370"/>
                </a:cubicBezTo>
                <a:cubicBezTo>
                  <a:pt x="282" y="370"/>
                  <a:pt x="282" y="370"/>
                  <a:pt x="282" y="370"/>
                </a:cubicBezTo>
                <a:cubicBezTo>
                  <a:pt x="282" y="372"/>
                  <a:pt x="282" y="372"/>
                  <a:pt x="282" y="372"/>
                </a:cubicBezTo>
                <a:cubicBezTo>
                  <a:pt x="282" y="373"/>
                  <a:pt x="282" y="373"/>
                  <a:pt x="282" y="373"/>
                </a:cubicBezTo>
                <a:cubicBezTo>
                  <a:pt x="282" y="373"/>
                  <a:pt x="284" y="373"/>
                  <a:pt x="286" y="372"/>
                </a:cubicBezTo>
                <a:cubicBezTo>
                  <a:pt x="288" y="372"/>
                  <a:pt x="289" y="372"/>
                  <a:pt x="290" y="371"/>
                </a:cubicBezTo>
                <a:cubicBezTo>
                  <a:pt x="291" y="371"/>
                  <a:pt x="292" y="371"/>
                  <a:pt x="292" y="370"/>
                </a:cubicBezTo>
                <a:cubicBezTo>
                  <a:pt x="293" y="370"/>
                  <a:pt x="293" y="370"/>
                  <a:pt x="293" y="370"/>
                </a:cubicBezTo>
                <a:cubicBezTo>
                  <a:pt x="293" y="370"/>
                  <a:pt x="293" y="370"/>
                  <a:pt x="293" y="370"/>
                </a:cubicBezTo>
                <a:cubicBezTo>
                  <a:pt x="293" y="369"/>
                  <a:pt x="295" y="367"/>
                  <a:pt x="297" y="366"/>
                </a:cubicBezTo>
                <a:cubicBezTo>
                  <a:pt x="298" y="365"/>
                  <a:pt x="301" y="364"/>
                  <a:pt x="302" y="364"/>
                </a:cubicBezTo>
                <a:cubicBezTo>
                  <a:pt x="302" y="364"/>
                  <a:pt x="303" y="364"/>
                  <a:pt x="304" y="364"/>
                </a:cubicBezTo>
                <a:cubicBezTo>
                  <a:pt x="306" y="365"/>
                  <a:pt x="307" y="366"/>
                  <a:pt x="309" y="366"/>
                </a:cubicBezTo>
                <a:cubicBezTo>
                  <a:pt x="309" y="367"/>
                  <a:pt x="310" y="367"/>
                  <a:pt x="310" y="367"/>
                </a:cubicBezTo>
                <a:cubicBezTo>
                  <a:pt x="311" y="367"/>
                  <a:pt x="311" y="368"/>
                  <a:pt x="311" y="368"/>
                </a:cubicBezTo>
                <a:cubicBezTo>
                  <a:pt x="311" y="368"/>
                  <a:pt x="311" y="368"/>
                  <a:pt x="311" y="368"/>
                </a:cubicBezTo>
                <a:cubicBezTo>
                  <a:pt x="312" y="368"/>
                  <a:pt x="312" y="368"/>
                  <a:pt x="312" y="368"/>
                </a:cubicBezTo>
                <a:cubicBezTo>
                  <a:pt x="327" y="361"/>
                  <a:pt x="327" y="361"/>
                  <a:pt x="327" y="361"/>
                </a:cubicBezTo>
                <a:cubicBezTo>
                  <a:pt x="328" y="361"/>
                  <a:pt x="328" y="361"/>
                  <a:pt x="328" y="361"/>
                </a:cubicBezTo>
                <a:cubicBezTo>
                  <a:pt x="328" y="360"/>
                  <a:pt x="328" y="360"/>
                  <a:pt x="328" y="360"/>
                </a:cubicBezTo>
                <a:cubicBezTo>
                  <a:pt x="335" y="345"/>
                  <a:pt x="335" y="345"/>
                  <a:pt x="335" y="345"/>
                </a:cubicBezTo>
                <a:cubicBezTo>
                  <a:pt x="333" y="345"/>
                  <a:pt x="333" y="345"/>
                  <a:pt x="333" y="345"/>
                </a:cubicBezTo>
                <a:cubicBezTo>
                  <a:pt x="334" y="346"/>
                  <a:pt x="334" y="346"/>
                  <a:pt x="334" y="346"/>
                </a:cubicBezTo>
                <a:cubicBezTo>
                  <a:pt x="342" y="340"/>
                  <a:pt x="345" y="337"/>
                  <a:pt x="347" y="335"/>
                </a:cubicBezTo>
                <a:cubicBezTo>
                  <a:pt x="349" y="334"/>
                  <a:pt x="349" y="334"/>
                  <a:pt x="349" y="334"/>
                </a:cubicBezTo>
                <a:cubicBezTo>
                  <a:pt x="349" y="334"/>
                  <a:pt x="349" y="334"/>
                  <a:pt x="349" y="334"/>
                </a:cubicBezTo>
                <a:cubicBezTo>
                  <a:pt x="349" y="333"/>
                  <a:pt x="349" y="333"/>
                  <a:pt x="349" y="333"/>
                </a:cubicBezTo>
                <a:cubicBezTo>
                  <a:pt x="354" y="324"/>
                  <a:pt x="356" y="320"/>
                  <a:pt x="358" y="318"/>
                </a:cubicBezTo>
                <a:cubicBezTo>
                  <a:pt x="359" y="316"/>
                  <a:pt x="359" y="316"/>
                  <a:pt x="359" y="316"/>
                </a:cubicBezTo>
                <a:cubicBezTo>
                  <a:pt x="359" y="315"/>
                  <a:pt x="359" y="315"/>
                  <a:pt x="359" y="315"/>
                </a:cubicBezTo>
                <a:cubicBezTo>
                  <a:pt x="359" y="315"/>
                  <a:pt x="359" y="315"/>
                  <a:pt x="359" y="315"/>
                </a:cubicBezTo>
                <a:cubicBezTo>
                  <a:pt x="359" y="315"/>
                  <a:pt x="359" y="315"/>
                  <a:pt x="359" y="315"/>
                </a:cubicBezTo>
                <a:cubicBezTo>
                  <a:pt x="359" y="314"/>
                  <a:pt x="359" y="311"/>
                  <a:pt x="361" y="309"/>
                </a:cubicBezTo>
                <a:cubicBezTo>
                  <a:pt x="361" y="309"/>
                  <a:pt x="361" y="309"/>
                  <a:pt x="361" y="309"/>
                </a:cubicBezTo>
                <a:cubicBezTo>
                  <a:pt x="361" y="309"/>
                  <a:pt x="361" y="309"/>
                  <a:pt x="361" y="309"/>
                </a:cubicBezTo>
                <a:cubicBezTo>
                  <a:pt x="362" y="309"/>
                  <a:pt x="362" y="308"/>
                  <a:pt x="362" y="308"/>
                </a:cubicBezTo>
                <a:cubicBezTo>
                  <a:pt x="364" y="305"/>
                  <a:pt x="369" y="301"/>
                  <a:pt x="372" y="296"/>
                </a:cubicBezTo>
                <a:cubicBezTo>
                  <a:pt x="376" y="291"/>
                  <a:pt x="379" y="285"/>
                  <a:pt x="379" y="279"/>
                </a:cubicBezTo>
                <a:cubicBezTo>
                  <a:pt x="379" y="279"/>
                  <a:pt x="379" y="278"/>
                  <a:pt x="379" y="277"/>
                </a:cubicBezTo>
                <a:cubicBezTo>
                  <a:pt x="379" y="277"/>
                  <a:pt x="379" y="277"/>
                  <a:pt x="379" y="277"/>
                </a:cubicBezTo>
                <a:cubicBezTo>
                  <a:pt x="379" y="277"/>
                  <a:pt x="379" y="277"/>
                  <a:pt x="379" y="277"/>
                </a:cubicBezTo>
                <a:cubicBezTo>
                  <a:pt x="378" y="274"/>
                  <a:pt x="377" y="272"/>
                  <a:pt x="375" y="270"/>
                </a:cubicBezTo>
                <a:cubicBezTo>
                  <a:pt x="368" y="265"/>
                  <a:pt x="359" y="264"/>
                  <a:pt x="359" y="264"/>
                </a:cubicBezTo>
                <a:cubicBezTo>
                  <a:pt x="359" y="264"/>
                  <a:pt x="359" y="264"/>
                  <a:pt x="359" y="264"/>
                </a:cubicBezTo>
                <a:cubicBezTo>
                  <a:pt x="359" y="264"/>
                  <a:pt x="359" y="264"/>
                  <a:pt x="359" y="264"/>
                </a:cubicBezTo>
                <a:cubicBezTo>
                  <a:pt x="348" y="265"/>
                  <a:pt x="348" y="265"/>
                  <a:pt x="348" y="265"/>
                </a:cubicBezTo>
                <a:cubicBezTo>
                  <a:pt x="348" y="266"/>
                  <a:pt x="348" y="266"/>
                  <a:pt x="348" y="266"/>
                </a:cubicBezTo>
                <a:cubicBezTo>
                  <a:pt x="349" y="265"/>
                  <a:pt x="349" y="265"/>
                  <a:pt x="349" y="265"/>
                </a:cubicBezTo>
                <a:cubicBezTo>
                  <a:pt x="338" y="261"/>
                  <a:pt x="333" y="259"/>
                  <a:pt x="331" y="258"/>
                </a:cubicBezTo>
                <a:cubicBezTo>
                  <a:pt x="328" y="257"/>
                  <a:pt x="328" y="257"/>
                  <a:pt x="328" y="257"/>
                </a:cubicBezTo>
                <a:cubicBezTo>
                  <a:pt x="328" y="257"/>
                  <a:pt x="328" y="257"/>
                  <a:pt x="328" y="257"/>
                </a:cubicBezTo>
                <a:cubicBezTo>
                  <a:pt x="328" y="257"/>
                  <a:pt x="328" y="257"/>
                  <a:pt x="328" y="257"/>
                </a:cubicBezTo>
                <a:cubicBezTo>
                  <a:pt x="318" y="258"/>
                  <a:pt x="318" y="258"/>
                  <a:pt x="318" y="258"/>
                </a:cubicBezTo>
                <a:cubicBezTo>
                  <a:pt x="318" y="260"/>
                  <a:pt x="318" y="260"/>
                  <a:pt x="318" y="260"/>
                </a:cubicBezTo>
                <a:cubicBezTo>
                  <a:pt x="319" y="259"/>
                  <a:pt x="319" y="259"/>
                  <a:pt x="319" y="259"/>
                </a:cubicBezTo>
                <a:cubicBezTo>
                  <a:pt x="319" y="258"/>
                  <a:pt x="314" y="253"/>
                  <a:pt x="306" y="251"/>
                </a:cubicBezTo>
                <a:cubicBezTo>
                  <a:pt x="306" y="251"/>
                  <a:pt x="306" y="251"/>
                  <a:pt x="306" y="251"/>
                </a:cubicBezTo>
                <a:cubicBezTo>
                  <a:pt x="306" y="251"/>
                  <a:pt x="306" y="251"/>
                  <a:pt x="306" y="251"/>
                </a:cubicBezTo>
                <a:cubicBezTo>
                  <a:pt x="302" y="251"/>
                  <a:pt x="295" y="253"/>
                  <a:pt x="290" y="254"/>
                </a:cubicBezTo>
                <a:cubicBezTo>
                  <a:pt x="284" y="255"/>
                  <a:pt x="280" y="257"/>
                  <a:pt x="280" y="257"/>
                </a:cubicBezTo>
                <a:cubicBezTo>
                  <a:pt x="280" y="258"/>
                  <a:pt x="280" y="258"/>
                  <a:pt x="280" y="258"/>
                </a:cubicBezTo>
                <a:cubicBezTo>
                  <a:pt x="281" y="257"/>
                  <a:pt x="281" y="257"/>
                  <a:pt x="281" y="257"/>
                </a:cubicBezTo>
                <a:cubicBezTo>
                  <a:pt x="275" y="255"/>
                  <a:pt x="275" y="255"/>
                  <a:pt x="275" y="255"/>
                </a:cubicBezTo>
                <a:cubicBezTo>
                  <a:pt x="275" y="255"/>
                  <a:pt x="275" y="255"/>
                  <a:pt x="275" y="255"/>
                </a:cubicBezTo>
                <a:cubicBezTo>
                  <a:pt x="274" y="256"/>
                  <a:pt x="274" y="256"/>
                  <a:pt x="274" y="256"/>
                </a:cubicBezTo>
                <a:cubicBezTo>
                  <a:pt x="269" y="263"/>
                  <a:pt x="269" y="263"/>
                  <a:pt x="269" y="263"/>
                </a:cubicBezTo>
                <a:cubicBezTo>
                  <a:pt x="270" y="264"/>
                  <a:pt x="270" y="264"/>
                  <a:pt x="270" y="264"/>
                </a:cubicBezTo>
                <a:cubicBezTo>
                  <a:pt x="270" y="262"/>
                  <a:pt x="270" y="262"/>
                  <a:pt x="270" y="262"/>
                </a:cubicBezTo>
                <a:cubicBezTo>
                  <a:pt x="251" y="264"/>
                  <a:pt x="251" y="264"/>
                  <a:pt x="251" y="264"/>
                </a:cubicBezTo>
                <a:cubicBezTo>
                  <a:pt x="251" y="265"/>
                  <a:pt x="251" y="265"/>
                  <a:pt x="251" y="265"/>
                </a:cubicBezTo>
                <a:cubicBezTo>
                  <a:pt x="251" y="266"/>
                  <a:pt x="251" y="266"/>
                  <a:pt x="251" y="266"/>
                </a:cubicBezTo>
                <a:cubicBezTo>
                  <a:pt x="266" y="261"/>
                  <a:pt x="266" y="261"/>
                  <a:pt x="266" y="261"/>
                </a:cubicBezTo>
                <a:cubicBezTo>
                  <a:pt x="266" y="261"/>
                  <a:pt x="266" y="261"/>
                  <a:pt x="266" y="261"/>
                </a:cubicBezTo>
                <a:cubicBezTo>
                  <a:pt x="267" y="261"/>
                  <a:pt x="267" y="261"/>
                  <a:pt x="267" y="261"/>
                </a:cubicBezTo>
                <a:cubicBezTo>
                  <a:pt x="275" y="253"/>
                  <a:pt x="275" y="253"/>
                  <a:pt x="275" y="253"/>
                </a:cubicBezTo>
                <a:cubicBezTo>
                  <a:pt x="277" y="251"/>
                  <a:pt x="277" y="251"/>
                  <a:pt x="277" y="251"/>
                </a:cubicBezTo>
                <a:cubicBezTo>
                  <a:pt x="274" y="250"/>
                  <a:pt x="274" y="250"/>
                  <a:pt x="274" y="250"/>
                </a:cubicBezTo>
                <a:cubicBezTo>
                  <a:pt x="274" y="250"/>
                  <a:pt x="273" y="250"/>
                  <a:pt x="271" y="249"/>
                </a:cubicBezTo>
                <a:cubicBezTo>
                  <a:pt x="270" y="249"/>
                  <a:pt x="270" y="249"/>
                  <a:pt x="269" y="249"/>
                </a:cubicBezTo>
                <a:cubicBezTo>
                  <a:pt x="268" y="249"/>
                  <a:pt x="268" y="249"/>
                  <a:pt x="267" y="249"/>
                </a:cubicBezTo>
                <a:cubicBezTo>
                  <a:pt x="266" y="249"/>
                  <a:pt x="266" y="249"/>
                  <a:pt x="265" y="249"/>
                </a:cubicBezTo>
                <a:cubicBezTo>
                  <a:pt x="262" y="250"/>
                  <a:pt x="258" y="251"/>
                  <a:pt x="258" y="251"/>
                </a:cubicBezTo>
                <a:cubicBezTo>
                  <a:pt x="259" y="253"/>
                  <a:pt x="259" y="253"/>
                  <a:pt x="259" y="253"/>
                </a:cubicBezTo>
                <a:cubicBezTo>
                  <a:pt x="259" y="251"/>
                  <a:pt x="259" y="251"/>
                  <a:pt x="259" y="251"/>
                </a:cubicBezTo>
                <a:cubicBezTo>
                  <a:pt x="255" y="250"/>
                  <a:pt x="255" y="250"/>
                  <a:pt x="255" y="250"/>
                </a:cubicBezTo>
                <a:cubicBezTo>
                  <a:pt x="255" y="252"/>
                  <a:pt x="255" y="252"/>
                  <a:pt x="255" y="252"/>
                </a:cubicBezTo>
                <a:cubicBezTo>
                  <a:pt x="255" y="253"/>
                  <a:pt x="255" y="253"/>
                  <a:pt x="255" y="253"/>
                </a:cubicBezTo>
                <a:cubicBezTo>
                  <a:pt x="266" y="249"/>
                  <a:pt x="266" y="249"/>
                  <a:pt x="266" y="249"/>
                </a:cubicBezTo>
                <a:cubicBezTo>
                  <a:pt x="266" y="247"/>
                  <a:pt x="266" y="247"/>
                  <a:pt x="266" y="247"/>
                </a:cubicBezTo>
                <a:cubicBezTo>
                  <a:pt x="265" y="249"/>
                  <a:pt x="265" y="249"/>
                  <a:pt x="265" y="249"/>
                </a:cubicBezTo>
                <a:cubicBezTo>
                  <a:pt x="276" y="250"/>
                  <a:pt x="276" y="250"/>
                  <a:pt x="276" y="250"/>
                </a:cubicBezTo>
                <a:cubicBezTo>
                  <a:pt x="277" y="250"/>
                  <a:pt x="277" y="250"/>
                  <a:pt x="277" y="250"/>
                </a:cubicBezTo>
                <a:cubicBezTo>
                  <a:pt x="277" y="250"/>
                  <a:pt x="277" y="250"/>
                  <a:pt x="277" y="250"/>
                </a:cubicBezTo>
                <a:cubicBezTo>
                  <a:pt x="291" y="238"/>
                  <a:pt x="291" y="238"/>
                  <a:pt x="291" y="238"/>
                </a:cubicBezTo>
                <a:cubicBezTo>
                  <a:pt x="294" y="235"/>
                  <a:pt x="294" y="235"/>
                  <a:pt x="294" y="235"/>
                </a:cubicBezTo>
                <a:cubicBezTo>
                  <a:pt x="290" y="235"/>
                  <a:pt x="290" y="235"/>
                  <a:pt x="290" y="235"/>
                </a:cubicBezTo>
                <a:cubicBezTo>
                  <a:pt x="282" y="235"/>
                  <a:pt x="282" y="235"/>
                  <a:pt x="282" y="235"/>
                </a:cubicBezTo>
                <a:cubicBezTo>
                  <a:pt x="282" y="237"/>
                  <a:pt x="282" y="237"/>
                  <a:pt x="282" y="237"/>
                </a:cubicBezTo>
                <a:cubicBezTo>
                  <a:pt x="282" y="235"/>
                  <a:pt x="282" y="235"/>
                  <a:pt x="282" y="235"/>
                </a:cubicBezTo>
                <a:cubicBezTo>
                  <a:pt x="273" y="233"/>
                  <a:pt x="273" y="233"/>
                  <a:pt x="273" y="233"/>
                </a:cubicBezTo>
                <a:cubicBezTo>
                  <a:pt x="272" y="234"/>
                  <a:pt x="272" y="234"/>
                  <a:pt x="272" y="234"/>
                </a:cubicBezTo>
                <a:cubicBezTo>
                  <a:pt x="273" y="235"/>
                  <a:pt x="273" y="235"/>
                  <a:pt x="273" y="235"/>
                </a:cubicBezTo>
                <a:cubicBezTo>
                  <a:pt x="281" y="234"/>
                  <a:pt x="281" y="234"/>
                  <a:pt x="281" y="234"/>
                </a:cubicBezTo>
                <a:cubicBezTo>
                  <a:pt x="283" y="234"/>
                  <a:pt x="283" y="234"/>
                  <a:pt x="283" y="234"/>
                </a:cubicBezTo>
                <a:cubicBezTo>
                  <a:pt x="282" y="232"/>
                  <a:pt x="282" y="232"/>
                  <a:pt x="282" y="232"/>
                </a:cubicBezTo>
                <a:cubicBezTo>
                  <a:pt x="278" y="226"/>
                  <a:pt x="278" y="226"/>
                  <a:pt x="278" y="226"/>
                </a:cubicBezTo>
                <a:cubicBezTo>
                  <a:pt x="276" y="227"/>
                  <a:pt x="276" y="227"/>
                  <a:pt x="276" y="227"/>
                </a:cubicBezTo>
                <a:cubicBezTo>
                  <a:pt x="276" y="229"/>
                  <a:pt x="276" y="229"/>
                  <a:pt x="276" y="229"/>
                </a:cubicBezTo>
                <a:cubicBezTo>
                  <a:pt x="283" y="229"/>
                  <a:pt x="283" y="229"/>
                  <a:pt x="283" y="229"/>
                </a:cubicBezTo>
                <a:cubicBezTo>
                  <a:pt x="284" y="229"/>
                  <a:pt x="284" y="229"/>
                  <a:pt x="284" y="229"/>
                </a:cubicBezTo>
                <a:cubicBezTo>
                  <a:pt x="284" y="228"/>
                  <a:pt x="284" y="228"/>
                  <a:pt x="284" y="228"/>
                </a:cubicBezTo>
                <a:cubicBezTo>
                  <a:pt x="292" y="222"/>
                  <a:pt x="292" y="222"/>
                  <a:pt x="292" y="222"/>
                </a:cubicBezTo>
                <a:cubicBezTo>
                  <a:pt x="291" y="220"/>
                  <a:pt x="291" y="220"/>
                  <a:pt x="291" y="220"/>
                </a:cubicBezTo>
                <a:cubicBezTo>
                  <a:pt x="292" y="222"/>
                  <a:pt x="292" y="222"/>
                  <a:pt x="292" y="222"/>
                </a:cubicBezTo>
                <a:cubicBezTo>
                  <a:pt x="292" y="222"/>
                  <a:pt x="300" y="221"/>
                  <a:pt x="308" y="214"/>
                </a:cubicBezTo>
                <a:cubicBezTo>
                  <a:pt x="309" y="213"/>
                  <a:pt x="309" y="213"/>
                  <a:pt x="309" y="213"/>
                </a:cubicBezTo>
                <a:cubicBezTo>
                  <a:pt x="309" y="213"/>
                  <a:pt x="309" y="213"/>
                  <a:pt x="309" y="213"/>
                </a:cubicBezTo>
                <a:cubicBezTo>
                  <a:pt x="311" y="211"/>
                  <a:pt x="313" y="209"/>
                  <a:pt x="314" y="208"/>
                </a:cubicBezTo>
                <a:cubicBezTo>
                  <a:pt x="315" y="208"/>
                  <a:pt x="316" y="207"/>
                  <a:pt x="316" y="207"/>
                </a:cubicBezTo>
                <a:cubicBezTo>
                  <a:pt x="316" y="207"/>
                  <a:pt x="316" y="207"/>
                  <a:pt x="316" y="207"/>
                </a:cubicBezTo>
                <a:cubicBezTo>
                  <a:pt x="316" y="207"/>
                  <a:pt x="316" y="207"/>
                  <a:pt x="316" y="207"/>
                </a:cubicBezTo>
                <a:cubicBezTo>
                  <a:pt x="316" y="207"/>
                  <a:pt x="316" y="207"/>
                  <a:pt x="316" y="207"/>
                </a:cubicBezTo>
                <a:cubicBezTo>
                  <a:pt x="316" y="207"/>
                  <a:pt x="316" y="207"/>
                  <a:pt x="316" y="207"/>
                </a:cubicBezTo>
                <a:cubicBezTo>
                  <a:pt x="316" y="207"/>
                  <a:pt x="316" y="207"/>
                  <a:pt x="316" y="207"/>
                </a:cubicBezTo>
                <a:cubicBezTo>
                  <a:pt x="316" y="207"/>
                  <a:pt x="316" y="207"/>
                  <a:pt x="316" y="207"/>
                </a:cubicBezTo>
                <a:cubicBezTo>
                  <a:pt x="316" y="207"/>
                  <a:pt x="316" y="207"/>
                  <a:pt x="316" y="207"/>
                </a:cubicBezTo>
                <a:cubicBezTo>
                  <a:pt x="316" y="206"/>
                  <a:pt x="316" y="206"/>
                  <a:pt x="316" y="206"/>
                </a:cubicBezTo>
                <a:cubicBezTo>
                  <a:pt x="316" y="207"/>
                  <a:pt x="316" y="207"/>
                  <a:pt x="316" y="207"/>
                </a:cubicBezTo>
                <a:cubicBezTo>
                  <a:pt x="316" y="207"/>
                  <a:pt x="318" y="207"/>
                  <a:pt x="321" y="206"/>
                </a:cubicBezTo>
                <a:cubicBezTo>
                  <a:pt x="324" y="206"/>
                  <a:pt x="327" y="205"/>
                  <a:pt x="330" y="204"/>
                </a:cubicBezTo>
                <a:cubicBezTo>
                  <a:pt x="330" y="204"/>
                  <a:pt x="330" y="204"/>
                  <a:pt x="330" y="204"/>
                </a:cubicBezTo>
                <a:cubicBezTo>
                  <a:pt x="330" y="204"/>
                  <a:pt x="330" y="204"/>
                  <a:pt x="330" y="204"/>
                </a:cubicBezTo>
                <a:cubicBezTo>
                  <a:pt x="331" y="203"/>
                  <a:pt x="332" y="202"/>
                  <a:pt x="333" y="200"/>
                </a:cubicBezTo>
                <a:cubicBezTo>
                  <a:pt x="335" y="196"/>
                  <a:pt x="337" y="190"/>
                  <a:pt x="337" y="190"/>
                </a:cubicBezTo>
                <a:cubicBezTo>
                  <a:pt x="340" y="183"/>
                  <a:pt x="340" y="183"/>
                  <a:pt x="340" y="183"/>
                </a:cubicBezTo>
                <a:cubicBezTo>
                  <a:pt x="335" y="188"/>
                  <a:pt x="335" y="188"/>
                  <a:pt x="335" y="188"/>
                </a:cubicBezTo>
                <a:cubicBezTo>
                  <a:pt x="335" y="189"/>
                  <a:pt x="335" y="189"/>
                  <a:pt x="335" y="189"/>
                </a:cubicBezTo>
                <a:cubicBezTo>
                  <a:pt x="334" y="189"/>
                  <a:pt x="334" y="189"/>
                  <a:pt x="334" y="189"/>
                </a:cubicBezTo>
                <a:cubicBezTo>
                  <a:pt x="333" y="190"/>
                  <a:pt x="333" y="190"/>
                  <a:pt x="333" y="190"/>
                </a:cubicBezTo>
                <a:cubicBezTo>
                  <a:pt x="333" y="190"/>
                  <a:pt x="333" y="190"/>
                  <a:pt x="333" y="190"/>
                </a:cubicBezTo>
                <a:cubicBezTo>
                  <a:pt x="333" y="190"/>
                  <a:pt x="333" y="190"/>
                  <a:pt x="333" y="190"/>
                </a:cubicBezTo>
                <a:cubicBezTo>
                  <a:pt x="333" y="190"/>
                  <a:pt x="333" y="190"/>
                  <a:pt x="333" y="190"/>
                </a:cubicBezTo>
                <a:cubicBezTo>
                  <a:pt x="333" y="190"/>
                  <a:pt x="333" y="190"/>
                  <a:pt x="333" y="190"/>
                </a:cubicBezTo>
                <a:cubicBezTo>
                  <a:pt x="333" y="190"/>
                  <a:pt x="333" y="190"/>
                  <a:pt x="333" y="190"/>
                </a:cubicBezTo>
                <a:cubicBezTo>
                  <a:pt x="333" y="190"/>
                  <a:pt x="333" y="190"/>
                  <a:pt x="333" y="190"/>
                </a:cubicBezTo>
                <a:cubicBezTo>
                  <a:pt x="333" y="191"/>
                  <a:pt x="333" y="191"/>
                  <a:pt x="333" y="191"/>
                </a:cubicBezTo>
                <a:cubicBezTo>
                  <a:pt x="334" y="190"/>
                  <a:pt x="334" y="190"/>
                  <a:pt x="334" y="190"/>
                </a:cubicBezTo>
                <a:cubicBezTo>
                  <a:pt x="333" y="190"/>
                  <a:pt x="333" y="190"/>
                  <a:pt x="333" y="190"/>
                </a:cubicBezTo>
                <a:cubicBezTo>
                  <a:pt x="333" y="191"/>
                  <a:pt x="333" y="191"/>
                  <a:pt x="333" y="191"/>
                </a:cubicBezTo>
                <a:cubicBezTo>
                  <a:pt x="334" y="190"/>
                  <a:pt x="334" y="190"/>
                  <a:pt x="334" y="190"/>
                </a:cubicBezTo>
                <a:cubicBezTo>
                  <a:pt x="333" y="191"/>
                  <a:pt x="333" y="191"/>
                  <a:pt x="333" y="191"/>
                </a:cubicBezTo>
                <a:cubicBezTo>
                  <a:pt x="334" y="191"/>
                  <a:pt x="334" y="191"/>
                  <a:pt x="334" y="191"/>
                </a:cubicBezTo>
                <a:cubicBezTo>
                  <a:pt x="334" y="190"/>
                  <a:pt x="334" y="190"/>
                  <a:pt x="334" y="190"/>
                </a:cubicBezTo>
                <a:cubicBezTo>
                  <a:pt x="333" y="191"/>
                  <a:pt x="333" y="191"/>
                  <a:pt x="333" y="191"/>
                </a:cubicBezTo>
                <a:cubicBezTo>
                  <a:pt x="334" y="191"/>
                  <a:pt x="334" y="191"/>
                  <a:pt x="334" y="191"/>
                </a:cubicBezTo>
                <a:cubicBezTo>
                  <a:pt x="334" y="191"/>
                  <a:pt x="334" y="190"/>
                  <a:pt x="335" y="190"/>
                </a:cubicBezTo>
                <a:cubicBezTo>
                  <a:pt x="335" y="190"/>
                  <a:pt x="335" y="190"/>
                  <a:pt x="335" y="190"/>
                </a:cubicBezTo>
                <a:cubicBezTo>
                  <a:pt x="335" y="189"/>
                  <a:pt x="335" y="189"/>
                  <a:pt x="335" y="189"/>
                </a:cubicBezTo>
                <a:cubicBezTo>
                  <a:pt x="335" y="189"/>
                  <a:pt x="335" y="188"/>
                  <a:pt x="336" y="186"/>
                </a:cubicBezTo>
                <a:cubicBezTo>
                  <a:pt x="336" y="185"/>
                  <a:pt x="338" y="182"/>
                  <a:pt x="339" y="181"/>
                </a:cubicBezTo>
                <a:cubicBezTo>
                  <a:pt x="340" y="180"/>
                  <a:pt x="340" y="179"/>
                  <a:pt x="340" y="179"/>
                </a:cubicBezTo>
                <a:cubicBezTo>
                  <a:pt x="341" y="178"/>
                  <a:pt x="341" y="178"/>
                  <a:pt x="341" y="178"/>
                </a:cubicBezTo>
                <a:cubicBezTo>
                  <a:pt x="342" y="177"/>
                  <a:pt x="342" y="177"/>
                  <a:pt x="342" y="177"/>
                </a:cubicBezTo>
                <a:cubicBezTo>
                  <a:pt x="340" y="176"/>
                  <a:pt x="340" y="176"/>
                  <a:pt x="340" y="176"/>
                </a:cubicBezTo>
                <a:cubicBezTo>
                  <a:pt x="328" y="172"/>
                  <a:pt x="328" y="172"/>
                  <a:pt x="328" y="172"/>
                </a:cubicBezTo>
                <a:cubicBezTo>
                  <a:pt x="328" y="172"/>
                  <a:pt x="328" y="172"/>
                  <a:pt x="328" y="172"/>
                </a:cubicBezTo>
                <a:cubicBezTo>
                  <a:pt x="328" y="172"/>
                  <a:pt x="328" y="172"/>
                  <a:pt x="328" y="172"/>
                </a:cubicBezTo>
                <a:cubicBezTo>
                  <a:pt x="321" y="172"/>
                  <a:pt x="321" y="172"/>
                  <a:pt x="321" y="172"/>
                </a:cubicBezTo>
                <a:cubicBezTo>
                  <a:pt x="317" y="172"/>
                  <a:pt x="317" y="172"/>
                  <a:pt x="317" y="172"/>
                </a:cubicBezTo>
                <a:cubicBezTo>
                  <a:pt x="320" y="174"/>
                  <a:pt x="320" y="174"/>
                  <a:pt x="320" y="174"/>
                </a:cubicBezTo>
                <a:cubicBezTo>
                  <a:pt x="324" y="178"/>
                  <a:pt x="324" y="178"/>
                  <a:pt x="324" y="178"/>
                </a:cubicBezTo>
                <a:cubicBezTo>
                  <a:pt x="325" y="177"/>
                  <a:pt x="325" y="177"/>
                  <a:pt x="325" y="177"/>
                </a:cubicBezTo>
                <a:cubicBezTo>
                  <a:pt x="326" y="176"/>
                  <a:pt x="326" y="176"/>
                  <a:pt x="326" y="176"/>
                </a:cubicBezTo>
                <a:cubicBezTo>
                  <a:pt x="313" y="172"/>
                  <a:pt x="313" y="172"/>
                  <a:pt x="313" y="172"/>
                </a:cubicBezTo>
                <a:cubicBezTo>
                  <a:pt x="313" y="172"/>
                  <a:pt x="313" y="172"/>
                  <a:pt x="313" y="172"/>
                </a:cubicBezTo>
                <a:cubicBezTo>
                  <a:pt x="312" y="172"/>
                  <a:pt x="312" y="172"/>
                  <a:pt x="312" y="172"/>
                </a:cubicBezTo>
                <a:cubicBezTo>
                  <a:pt x="304" y="176"/>
                  <a:pt x="304" y="176"/>
                  <a:pt x="304" y="176"/>
                </a:cubicBezTo>
                <a:cubicBezTo>
                  <a:pt x="305" y="177"/>
                  <a:pt x="305" y="177"/>
                  <a:pt x="305" y="177"/>
                </a:cubicBezTo>
                <a:cubicBezTo>
                  <a:pt x="305" y="176"/>
                  <a:pt x="305" y="176"/>
                  <a:pt x="305" y="176"/>
                </a:cubicBezTo>
                <a:cubicBezTo>
                  <a:pt x="296" y="173"/>
                  <a:pt x="296" y="173"/>
                  <a:pt x="296" y="173"/>
                </a:cubicBezTo>
                <a:cubicBezTo>
                  <a:pt x="295" y="175"/>
                  <a:pt x="295" y="175"/>
                  <a:pt x="295" y="175"/>
                </a:cubicBezTo>
                <a:cubicBezTo>
                  <a:pt x="297" y="174"/>
                  <a:pt x="297" y="174"/>
                  <a:pt x="297" y="174"/>
                </a:cubicBezTo>
                <a:cubicBezTo>
                  <a:pt x="294" y="170"/>
                  <a:pt x="294" y="170"/>
                  <a:pt x="294" y="170"/>
                </a:cubicBezTo>
                <a:cubicBezTo>
                  <a:pt x="292" y="167"/>
                  <a:pt x="292" y="167"/>
                  <a:pt x="292" y="167"/>
                </a:cubicBezTo>
                <a:cubicBezTo>
                  <a:pt x="291" y="170"/>
                  <a:pt x="291" y="170"/>
                  <a:pt x="291" y="170"/>
                </a:cubicBezTo>
                <a:cubicBezTo>
                  <a:pt x="290" y="174"/>
                  <a:pt x="290" y="174"/>
                  <a:pt x="290" y="174"/>
                </a:cubicBezTo>
                <a:cubicBezTo>
                  <a:pt x="291" y="175"/>
                  <a:pt x="291" y="175"/>
                  <a:pt x="291" y="175"/>
                </a:cubicBezTo>
                <a:cubicBezTo>
                  <a:pt x="291" y="173"/>
                  <a:pt x="291" y="173"/>
                  <a:pt x="291" y="173"/>
                </a:cubicBezTo>
                <a:cubicBezTo>
                  <a:pt x="281" y="173"/>
                  <a:pt x="281" y="173"/>
                  <a:pt x="280" y="173"/>
                </a:cubicBezTo>
                <a:cubicBezTo>
                  <a:pt x="280" y="173"/>
                  <a:pt x="280" y="173"/>
                  <a:pt x="280" y="173"/>
                </a:cubicBezTo>
                <a:cubicBezTo>
                  <a:pt x="280" y="173"/>
                  <a:pt x="280" y="173"/>
                  <a:pt x="280" y="173"/>
                </a:cubicBezTo>
                <a:cubicBezTo>
                  <a:pt x="269" y="180"/>
                  <a:pt x="269" y="180"/>
                  <a:pt x="269" y="180"/>
                </a:cubicBezTo>
                <a:cubicBezTo>
                  <a:pt x="270" y="181"/>
                  <a:pt x="270" y="181"/>
                  <a:pt x="270" y="181"/>
                </a:cubicBezTo>
                <a:cubicBezTo>
                  <a:pt x="271" y="182"/>
                  <a:pt x="271" y="182"/>
                  <a:pt x="271" y="182"/>
                </a:cubicBezTo>
                <a:cubicBezTo>
                  <a:pt x="275" y="174"/>
                  <a:pt x="275" y="174"/>
                  <a:pt x="275" y="174"/>
                </a:cubicBezTo>
                <a:cubicBezTo>
                  <a:pt x="276" y="173"/>
                  <a:pt x="276" y="173"/>
                  <a:pt x="276" y="173"/>
                </a:cubicBezTo>
                <a:cubicBezTo>
                  <a:pt x="275" y="172"/>
                  <a:pt x="275" y="172"/>
                  <a:pt x="275" y="172"/>
                </a:cubicBezTo>
                <a:cubicBezTo>
                  <a:pt x="270" y="166"/>
                  <a:pt x="270" y="166"/>
                  <a:pt x="270" y="166"/>
                </a:cubicBezTo>
                <a:cubicBezTo>
                  <a:pt x="268" y="164"/>
                  <a:pt x="268" y="164"/>
                  <a:pt x="268" y="164"/>
                </a:cubicBezTo>
                <a:cubicBezTo>
                  <a:pt x="267" y="166"/>
                  <a:pt x="267" y="166"/>
                  <a:pt x="267" y="166"/>
                </a:cubicBezTo>
                <a:cubicBezTo>
                  <a:pt x="267" y="166"/>
                  <a:pt x="265" y="169"/>
                  <a:pt x="263" y="172"/>
                </a:cubicBezTo>
                <a:cubicBezTo>
                  <a:pt x="262" y="173"/>
                  <a:pt x="261" y="175"/>
                  <a:pt x="260" y="176"/>
                </a:cubicBezTo>
                <a:cubicBezTo>
                  <a:pt x="259" y="176"/>
                  <a:pt x="259" y="177"/>
                  <a:pt x="259" y="177"/>
                </a:cubicBezTo>
                <a:cubicBezTo>
                  <a:pt x="258" y="177"/>
                  <a:pt x="258" y="177"/>
                  <a:pt x="258" y="177"/>
                </a:cubicBezTo>
                <a:cubicBezTo>
                  <a:pt x="259" y="178"/>
                  <a:pt x="259" y="178"/>
                  <a:pt x="259" y="178"/>
                </a:cubicBezTo>
                <a:cubicBezTo>
                  <a:pt x="258" y="177"/>
                  <a:pt x="258" y="177"/>
                  <a:pt x="258" y="177"/>
                </a:cubicBezTo>
                <a:cubicBezTo>
                  <a:pt x="258" y="177"/>
                  <a:pt x="258" y="177"/>
                  <a:pt x="258" y="177"/>
                </a:cubicBezTo>
                <a:cubicBezTo>
                  <a:pt x="259" y="178"/>
                  <a:pt x="259" y="178"/>
                  <a:pt x="259" y="178"/>
                </a:cubicBezTo>
                <a:cubicBezTo>
                  <a:pt x="258" y="177"/>
                  <a:pt x="258" y="177"/>
                  <a:pt x="258" y="177"/>
                </a:cubicBezTo>
                <a:cubicBezTo>
                  <a:pt x="259" y="178"/>
                  <a:pt x="259" y="178"/>
                  <a:pt x="259" y="178"/>
                </a:cubicBezTo>
                <a:cubicBezTo>
                  <a:pt x="259" y="177"/>
                  <a:pt x="259" y="177"/>
                  <a:pt x="259" y="177"/>
                </a:cubicBezTo>
                <a:cubicBezTo>
                  <a:pt x="258" y="177"/>
                  <a:pt x="258" y="177"/>
                  <a:pt x="258" y="177"/>
                </a:cubicBezTo>
                <a:cubicBezTo>
                  <a:pt x="259" y="178"/>
                  <a:pt x="259" y="178"/>
                  <a:pt x="259" y="178"/>
                </a:cubicBezTo>
                <a:cubicBezTo>
                  <a:pt x="259" y="177"/>
                  <a:pt x="259" y="177"/>
                  <a:pt x="259" y="177"/>
                </a:cubicBezTo>
                <a:cubicBezTo>
                  <a:pt x="259" y="179"/>
                  <a:pt x="259" y="179"/>
                  <a:pt x="259" y="179"/>
                </a:cubicBezTo>
                <a:cubicBezTo>
                  <a:pt x="259" y="177"/>
                  <a:pt x="259" y="177"/>
                  <a:pt x="259" y="177"/>
                </a:cubicBezTo>
                <a:cubicBezTo>
                  <a:pt x="259" y="177"/>
                  <a:pt x="259" y="177"/>
                  <a:pt x="259" y="177"/>
                </a:cubicBezTo>
                <a:cubicBezTo>
                  <a:pt x="259" y="177"/>
                  <a:pt x="259" y="177"/>
                  <a:pt x="259" y="177"/>
                </a:cubicBezTo>
                <a:cubicBezTo>
                  <a:pt x="259" y="176"/>
                  <a:pt x="259" y="176"/>
                  <a:pt x="260" y="175"/>
                </a:cubicBezTo>
                <a:cubicBezTo>
                  <a:pt x="260" y="174"/>
                  <a:pt x="261" y="173"/>
                  <a:pt x="262" y="172"/>
                </a:cubicBezTo>
                <a:cubicBezTo>
                  <a:pt x="262" y="171"/>
                  <a:pt x="262" y="171"/>
                  <a:pt x="262" y="171"/>
                </a:cubicBezTo>
                <a:cubicBezTo>
                  <a:pt x="263" y="170"/>
                  <a:pt x="263" y="170"/>
                  <a:pt x="263" y="170"/>
                </a:cubicBezTo>
                <a:cubicBezTo>
                  <a:pt x="263" y="170"/>
                  <a:pt x="263" y="170"/>
                  <a:pt x="263" y="170"/>
                </a:cubicBezTo>
                <a:cubicBezTo>
                  <a:pt x="263" y="169"/>
                  <a:pt x="263" y="169"/>
                  <a:pt x="263" y="169"/>
                </a:cubicBezTo>
                <a:cubicBezTo>
                  <a:pt x="262" y="161"/>
                  <a:pt x="262" y="161"/>
                  <a:pt x="262" y="161"/>
                </a:cubicBezTo>
                <a:cubicBezTo>
                  <a:pt x="261" y="158"/>
                  <a:pt x="261" y="158"/>
                  <a:pt x="261" y="158"/>
                </a:cubicBezTo>
                <a:cubicBezTo>
                  <a:pt x="259" y="160"/>
                  <a:pt x="259" y="160"/>
                  <a:pt x="259" y="160"/>
                </a:cubicBezTo>
                <a:cubicBezTo>
                  <a:pt x="255" y="164"/>
                  <a:pt x="255" y="164"/>
                  <a:pt x="255" y="164"/>
                </a:cubicBezTo>
                <a:cubicBezTo>
                  <a:pt x="256" y="165"/>
                  <a:pt x="256" y="165"/>
                  <a:pt x="256" y="165"/>
                </a:cubicBezTo>
                <a:cubicBezTo>
                  <a:pt x="258" y="164"/>
                  <a:pt x="258" y="164"/>
                  <a:pt x="258" y="164"/>
                </a:cubicBezTo>
                <a:cubicBezTo>
                  <a:pt x="256" y="162"/>
                  <a:pt x="256" y="162"/>
                  <a:pt x="256" y="162"/>
                </a:cubicBezTo>
                <a:cubicBezTo>
                  <a:pt x="256" y="161"/>
                  <a:pt x="256" y="161"/>
                  <a:pt x="256" y="161"/>
                </a:cubicBezTo>
                <a:cubicBezTo>
                  <a:pt x="255" y="161"/>
                  <a:pt x="255" y="161"/>
                  <a:pt x="255" y="161"/>
                </a:cubicBezTo>
                <a:cubicBezTo>
                  <a:pt x="255" y="161"/>
                  <a:pt x="254" y="161"/>
                  <a:pt x="252" y="160"/>
                </a:cubicBezTo>
                <a:cubicBezTo>
                  <a:pt x="252" y="160"/>
                  <a:pt x="251" y="160"/>
                  <a:pt x="250" y="160"/>
                </a:cubicBezTo>
                <a:cubicBezTo>
                  <a:pt x="249" y="160"/>
                  <a:pt x="249" y="160"/>
                  <a:pt x="248" y="160"/>
                </a:cubicBezTo>
                <a:cubicBezTo>
                  <a:pt x="247" y="160"/>
                  <a:pt x="246" y="160"/>
                  <a:pt x="246" y="160"/>
                </a:cubicBezTo>
                <a:cubicBezTo>
                  <a:pt x="245" y="161"/>
                  <a:pt x="245" y="162"/>
                  <a:pt x="245" y="162"/>
                </a:cubicBezTo>
                <a:cubicBezTo>
                  <a:pt x="245" y="164"/>
                  <a:pt x="245" y="164"/>
                  <a:pt x="245" y="164"/>
                </a:cubicBezTo>
                <a:cubicBezTo>
                  <a:pt x="247" y="164"/>
                  <a:pt x="247" y="164"/>
                  <a:pt x="247" y="164"/>
                </a:cubicBezTo>
                <a:cubicBezTo>
                  <a:pt x="246" y="162"/>
                  <a:pt x="246" y="162"/>
                  <a:pt x="246" y="162"/>
                </a:cubicBezTo>
                <a:cubicBezTo>
                  <a:pt x="246" y="162"/>
                  <a:pt x="245" y="163"/>
                  <a:pt x="244" y="163"/>
                </a:cubicBezTo>
                <a:cubicBezTo>
                  <a:pt x="243" y="164"/>
                  <a:pt x="241" y="165"/>
                  <a:pt x="240" y="167"/>
                </a:cubicBezTo>
                <a:cubicBezTo>
                  <a:pt x="240" y="168"/>
                  <a:pt x="239" y="169"/>
                  <a:pt x="239" y="170"/>
                </a:cubicBezTo>
                <a:cubicBezTo>
                  <a:pt x="240" y="173"/>
                  <a:pt x="241" y="178"/>
                  <a:pt x="241" y="178"/>
                </a:cubicBezTo>
                <a:cubicBezTo>
                  <a:pt x="243" y="177"/>
                  <a:pt x="243" y="177"/>
                  <a:pt x="243" y="177"/>
                </a:cubicBezTo>
                <a:cubicBezTo>
                  <a:pt x="244" y="176"/>
                  <a:pt x="244" y="176"/>
                  <a:pt x="244" y="176"/>
                </a:cubicBezTo>
                <a:cubicBezTo>
                  <a:pt x="243" y="176"/>
                  <a:pt x="242" y="175"/>
                  <a:pt x="241" y="175"/>
                </a:cubicBezTo>
                <a:cubicBezTo>
                  <a:pt x="240" y="175"/>
                  <a:pt x="239" y="175"/>
                  <a:pt x="238" y="176"/>
                </a:cubicBezTo>
                <a:cubicBezTo>
                  <a:pt x="237" y="177"/>
                  <a:pt x="237" y="178"/>
                  <a:pt x="237" y="180"/>
                </a:cubicBezTo>
                <a:cubicBezTo>
                  <a:pt x="239" y="180"/>
                  <a:pt x="239" y="180"/>
                  <a:pt x="239" y="180"/>
                </a:cubicBezTo>
                <a:cubicBezTo>
                  <a:pt x="237" y="179"/>
                  <a:pt x="237" y="179"/>
                  <a:pt x="237" y="179"/>
                </a:cubicBezTo>
                <a:cubicBezTo>
                  <a:pt x="237" y="181"/>
                  <a:pt x="237" y="183"/>
                  <a:pt x="237" y="184"/>
                </a:cubicBezTo>
                <a:cubicBezTo>
                  <a:pt x="237" y="186"/>
                  <a:pt x="237" y="188"/>
                  <a:pt x="237" y="189"/>
                </a:cubicBezTo>
                <a:cubicBezTo>
                  <a:pt x="237" y="189"/>
                  <a:pt x="237" y="189"/>
                  <a:pt x="237" y="189"/>
                </a:cubicBezTo>
                <a:cubicBezTo>
                  <a:pt x="238" y="189"/>
                  <a:pt x="238" y="189"/>
                  <a:pt x="238" y="189"/>
                </a:cubicBezTo>
                <a:cubicBezTo>
                  <a:pt x="243" y="193"/>
                  <a:pt x="243" y="193"/>
                  <a:pt x="243" y="193"/>
                </a:cubicBezTo>
                <a:cubicBezTo>
                  <a:pt x="244" y="192"/>
                  <a:pt x="244" y="192"/>
                  <a:pt x="244" y="192"/>
                </a:cubicBezTo>
                <a:cubicBezTo>
                  <a:pt x="245" y="191"/>
                  <a:pt x="245" y="191"/>
                  <a:pt x="245" y="191"/>
                </a:cubicBezTo>
                <a:cubicBezTo>
                  <a:pt x="238" y="188"/>
                  <a:pt x="238" y="188"/>
                  <a:pt x="238" y="188"/>
                </a:cubicBezTo>
                <a:cubicBezTo>
                  <a:pt x="237" y="188"/>
                  <a:pt x="237" y="188"/>
                  <a:pt x="237" y="188"/>
                </a:cubicBezTo>
                <a:cubicBezTo>
                  <a:pt x="237" y="188"/>
                  <a:pt x="237" y="188"/>
                  <a:pt x="237" y="188"/>
                </a:cubicBezTo>
                <a:cubicBezTo>
                  <a:pt x="229" y="189"/>
                  <a:pt x="229" y="189"/>
                  <a:pt x="229" y="189"/>
                </a:cubicBezTo>
                <a:cubicBezTo>
                  <a:pt x="229" y="191"/>
                  <a:pt x="229" y="191"/>
                  <a:pt x="229" y="191"/>
                </a:cubicBezTo>
                <a:cubicBezTo>
                  <a:pt x="230" y="189"/>
                  <a:pt x="230" y="189"/>
                  <a:pt x="230" y="189"/>
                </a:cubicBezTo>
                <a:cubicBezTo>
                  <a:pt x="224" y="187"/>
                  <a:pt x="224" y="187"/>
                  <a:pt x="224" y="187"/>
                </a:cubicBezTo>
                <a:cubicBezTo>
                  <a:pt x="224" y="187"/>
                  <a:pt x="224" y="187"/>
                  <a:pt x="224" y="187"/>
                </a:cubicBezTo>
                <a:cubicBezTo>
                  <a:pt x="224" y="187"/>
                  <a:pt x="224" y="187"/>
                  <a:pt x="224" y="187"/>
                </a:cubicBezTo>
                <a:cubicBezTo>
                  <a:pt x="222" y="187"/>
                  <a:pt x="222" y="187"/>
                  <a:pt x="222" y="187"/>
                </a:cubicBezTo>
                <a:cubicBezTo>
                  <a:pt x="220" y="187"/>
                  <a:pt x="220" y="187"/>
                  <a:pt x="220" y="187"/>
                </a:cubicBezTo>
                <a:cubicBezTo>
                  <a:pt x="221" y="189"/>
                  <a:pt x="221" y="189"/>
                  <a:pt x="221" y="189"/>
                </a:cubicBezTo>
                <a:cubicBezTo>
                  <a:pt x="224" y="193"/>
                  <a:pt x="224" y="193"/>
                  <a:pt x="224" y="193"/>
                </a:cubicBezTo>
                <a:cubicBezTo>
                  <a:pt x="225" y="192"/>
                  <a:pt x="225" y="192"/>
                  <a:pt x="225" y="192"/>
                </a:cubicBezTo>
                <a:cubicBezTo>
                  <a:pt x="224" y="192"/>
                  <a:pt x="224" y="192"/>
                  <a:pt x="224" y="192"/>
                </a:cubicBezTo>
                <a:cubicBezTo>
                  <a:pt x="222" y="204"/>
                  <a:pt x="222" y="204"/>
                  <a:pt x="222" y="204"/>
                </a:cubicBezTo>
                <a:cubicBezTo>
                  <a:pt x="224" y="204"/>
                  <a:pt x="224" y="204"/>
                  <a:pt x="224" y="204"/>
                </a:cubicBezTo>
                <a:cubicBezTo>
                  <a:pt x="224" y="203"/>
                  <a:pt x="224" y="203"/>
                  <a:pt x="224" y="203"/>
                </a:cubicBezTo>
                <a:cubicBezTo>
                  <a:pt x="219" y="201"/>
                  <a:pt x="219" y="201"/>
                  <a:pt x="219" y="201"/>
                </a:cubicBezTo>
                <a:cubicBezTo>
                  <a:pt x="217" y="201"/>
                  <a:pt x="217" y="201"/>
                  <a:pt x="217" y="201"/>
                </a:cubicBezTo>
                <a:cubicBezTo>
                  <a:pt x="217" y="203"/>
                  <a:pt x="217" y="203"/>
                  <a:pt x="217" y="203"/>
                </a:cubicBezTo>
                <a:cubicBezTo>
                  <a:pt x="217" y="207"/>
                  <a:pt x="217" y="207"/>
                  <a:pt x="217" y="207"/>
                </a:cubicBezTo>
                <a:cubicBezTo>
                  <a:pt x="217" y="208"/>
                  <a:pt x="217" y="208"/>
                  <a:pt x="217" y="208"/>
                </a:cubicBezTo>
                <a:cubicBezTo>
                  <a:pt x="218" y="208"/>
                  <a:pt x="218" y="208"/>
                  <a:pt x="218" y="208"/>
                </a:cubicBezTo>
                <a:cubicBezTo>
                  <a:pt x="222" y="211"/>
                  <a:pt x="222" y="211"/>
                  <a:pt x="222" y="211"/>
                </a:cubicBezTo>
                <a:cubicBezTo>
                  <a:pt x="222" y="210"/>
                  <a:pt x="222" y="210"/>
                  <a:pt x="222" y="210"/>
                </a:cubicBezTo>
                <a:cubicBezTo>
                  <a:pt x="221" y="209"/>
                  <a:pt x="221" y="209"/>
                  <a:pt x="221" y="209"/>
                </a:cubicBezTo>
                <a:cubicBezTo>
                  <a:pt x="220" y="212"/>
                  <a:pt x="220" y="212"/>
                  <a:pt x="220" y="212"/>
                </a:cubicBezTo>
                <a:cubicBezTo>
                  <a:pt x="219" y="213"/>
                  <a:pt x="219" y="213"/>
                  <a:pt x="219" y="213"/>
                </a:cubicBezTo>
                <a:cubicBezTo>
                  <a:pt x="220" y="214"/>
                  <a:pt x="220" y="214"/>
                  <a:pt x="220" y="214"/>
                </a:cubicBezTo>
                <a:cubicBezTo>
                  <a:pt x="224" y="216"/>
                  <a:pt x="224" y="216"/>
                  <a:pt x="224" y="216"/>
                </a:cubicBezTo>
                <a:cubicBezTo>
                  <a:pt x="225" y="215"/>
                  <a:pt x="225" y="215"/>
                  <a:pt x="225" y="215"/>
                </a:cubicBezTo>
                <a:cubicBezTo>
                  <a:pt x="224" y="216"/>
                  <a:pt x="224" y="216"/>
                  <a:pt x="224" y="216"/>
                </a:cubicBezTo>
                <a:cubicBezTo>
                  <a:pt x="228" y="226"/>
                  <a:pt x="228" y="226"/>
                  <a:pt x="228" y="226"/>
                </a:cubicBezTo>
                <a:cubicBezTo>
                  <a:pt x="229" y="226"/>
                  <a:pt x="229" y="226"/>
                  <a:pt x="229" y="226"/>
                </a:cubicBezTo>
                <a:cubicBezTo>
                  <a:pt x="230" y="225"/>
                  <a:pt x="230" y="225"/>
                  <a:pt x="230" y="225"/>
                </a:cubicBezTo>
                <a:cubicBezTo>
                  <a:pt x="226" y="218"/>
                  <a:pt x="223" y="215"/>
                  <a:pt x="222" y="213"/>
                </a:cubicBezTo>
                <a:cubicBezTo>
                  <a:pt x="221" y="212"/>
                  <a:pt x="221" y="212"/>
                  <a:pt x="221" y="212"/>
                </a:cubicBezTo>
                <a:cubicBezTo>
                  <a:pt x="220" y="210"/>
                  <a:pt x="220" y="210"/>
                  <a:pt x="220" y="210"/>
                </a:cubicBezTo>
                <a:cubicBezTo>
                  <a:pt x="219" y="211"/>
                  <a:pt x="219" y="211"/>
                  <a:pt x="219" y="211"/>
                </a:cubicBezTo>
                <a:cubicBezTo>
                  <a:pt x="209" y="219"/>
                  <a:pt x="209" y="219"/>
                  <a:pt x="209" y="219"/>
                </a:cubicBezTo>
                <a:cubicBezTo>
                  <a:pt x="210" y="220"/>
                  <a:pt x="210" y="220"/>
                  <a:pt x="210" y="220"/>
                </a:cubicBezTo>
                <a:cubicBezTo>
                  <a:pt x="212" y="220"/>
                  <a:pt x="212" y="220"/>
                  <a:pt x="212" y="220"/>
                </a:cubicBezTo>
                <a:cubicBezTo>
                  <a:pt x="209" y="213"/>
                  <a:pt x="209" y="213"/>
                  <a:pt x="209" y="213"/>
                </a:cubicBezTo>
                <a:cubicBezTo>
                  <a:pt x="208" y="212"/>
                  <a:pt x="208" y="212"/>
                  <a:pt x="208" y="212"/>
                </a:cubicBezTo>
                <a:cubicBezTo>
                  <a:pt x="207" y="212"/>
                  <a:pt x="207" y="212"/>
                  <a:pt x="207" y="212"/>
                </a:cubicBezTo>
                <a:cubicBezTo>
                  <a:pt x="203" y="214"/>
                  <a:pt x="203" y="214"/>
                  <a:pt x="203" y="214"/>
                </a:cubicBezTo>
                <a:cubicBezTo>
                  <a:pt x="202" y="214"/>
                  <a:pt x="202" y="214"/>
                  <a:pt x="202" y="214"/>
                </a:cubicBezTo>
                <a:cubicBezTo>
                  <a:pt x="202" y="215"/>
                  <a:pt x="202" y="215"/>
                  <a:pt x="202" y="215"/>
                </a:cubicBezTo>
                <a:cubicBezTo>
                  <a:pt x="203" y="225"/>
                  <a:pt x="203" y="225"/>
                  <a:pt x="203" y="225"/>
                </a:cubicBezTo>
                <a:cubicBezTo>
                  <a:pt x="205" y="225"/>
                  <a:pt x="205" y="225"/>
                  <a:pt x="205" y="225"/>
                </a:cubicBezTo>
                <a:cubicBezTo>
                  <a:pt x="206" y="224"/>
                  <a:pt x="206" y="224"/>
                  <a:pt x="206" y="224"/>
                </a:cubicBezTo>
                <a:cubicBezTo>
                  <a:pt x="202" y="216"/>
                  <a:pt x="202" y="216"/>
                  <a:pt x="202" y="216"/>
                </a:cubicBezTo>
                <a:cubicBezTo>
                  <a:pt x="202" y="215"/>
                  <a:pt x="202" y="215"/>
                  <a:pt x="202" y="215"/>
                </a:cubicBezTo>
                <a:cubicBezTo>
                  <a:pt x="201" y="215"/>
                  <a:pt x="201" y="215"/>
                  <a:pt x="201" y="215"/>
                </a:cubicBezTo>
                <a:cubicBezTo>
                  <a:pt x="194" y="215"/>
                  <a:pt x="194" y="215"/>
                  <a:pt x="194" y="215"/>
                </a:cubicBezTo>
                <a:cubicBezTo>
                  <a:pt x="193" y="215"/>
                  <a:pt x="193" y="215"/>
                  <a:pt x="193" y="215"/>
                </a:cubicBezTo>
                <a:cubicBezTo>
                  <a:pt x="193" y="216"/>
                  <a:pt x="193" y="216"/>
                  <a:pt x="193" y="216"/>
                </a:cubicBezTo>
                <a:cubicBezTo>
                  <a:pt x="193" y="226"/>
                  <a:pt x="193" y="226"/>
                  <a:pt x="193" y="226"/>
                </a:cubicBezTo>
                <a:cubicBezTo>
                  <a:pt x="193" y="226"/>
                  <a:pt x="193" y="226"/>
                  <a:pt x="193" y="226"/>
                </a:cubicBezTo>
                <a:cubicBezTo>
                  <a:pt x="193" y="227"/>
                  <a:pt x="193" y="227"/>
                  <a:pt x="193" y="227"/>
                </a:cubicBezTo>
                <a:cubicBezTo>
                  <a:pt x="197" y="232"/>
                  <a:pt x="197" y="232"/>
                  <a:pt x="197" y="232"/>
                </a:cubicBezTo>
                <a:cubicBezTo>
                  <a:pt x="198" y="231"/>
                  <a:pt x="198" y="231"/>
                  <a:pt x="198" y="231"/>
                </a:cubicBezTo>
                <a:cubicBezTo>
                  <a:pt x="199" y="230"/>
                  <a:pt x="199" y="230"/>
                  <a:pt x="199" y="230"/>
                </a:cubicBezTo>
                <a:cubicBezTo>
                  <a:pt x="195" y="228"/>
                  <a:pt x="195" y="228"/>
                  <a:pt x="195" y="228"/>
                </a:cubicBezTo>
                <a:cubicBezTo>
                  <a:pt x="193" y="228"/>
                  <a:pt x="193" y="228"/>
                  <a:pt x="193" y="228"/>
                </a:cubicBezTo>
                <a:cubicBezTo>
                  <a:pt x="193" y="229"/>
                  <a:pt x="193" y="229"/>
                  <a:pt x="193" y="229"/>
                </a:cubicBezTo>
                <a:cubicBezTo>
                  <a:pt x="191" y="233"/>
                  <a:pt x="191" y="233"/>
                  <a:pt x="191" y="233"/>
                </a:cubicBezTo>
                <a:cubicBezTo>
                  <a:pt x="191" y="234"/>
                  <a:pt x="191" y="234"/>
                  <a:pt x="191" y="234"/>
                </a:cubicBezTo>
                <a:cubicBezTo>
                  <a:pt x="191" y="235"/>
                  <a:pt x="191" y="235"/>
                  <a:pt x="191" y="235"/>
                </a:cubicBezTo>
                <a:cubicBezTo>
                  <a:pt x="194" y="241"/>
                  <a:pt x="194" y="241"/>
                  <a:pt x="194" y="241"/>
                </a:cubicBezTo>
                <a:cubicBezTo>
                  <a:pt x="194" y="242"/>
                  <a:pt x="194" y="242"/>
                  <a:pt x="194" y="242"/>
                </a:cubicBezTo>
                <a:cubicBezTo>
                  <a:pt x="195" y="242"/>
                  <a:pt x="195" y="242"/>
                  <a:pt x="195" y="242"/>
                </a:cubicBezTo>
                <a:cubicBezTo>
                  <a:pt x="201" y="247"/>
                  <a:pt x="201" y="247"/>
                  <a:pt x="201" y="247"/>
                </a:cubicBezTo>
                <a:cubicBezTo>
                  <a:pt x="202" y="246"/>
                  <a:pt x="202" y="246"/>
                  <a:pt x="202" y="246"/>
                </a:cubicBezTo>
                <a:cubicBezTo>
                  <a:pt x="202" y="245"/>
                  <a:pt x="202" y="245"/>
                  <a:pt x="202" y="245"/>
                </a:cubicBezTo>
                <a:cubicBezTo>
                  <a:pt x="194" y="245"/>
                  <a:pt x="194" y="245"/>
                  <a:pt x="194" y="245"/>
                </a:cubicBezTo>
                <a:cubicBezTo>
                  <a:pt x="194" y="246"/>
                  <a:pt x="194" y="246"/>
                  <a:pt x="194" y="246"/>
                </a:cubicBezTo>
                <a:cubicBezTo>
                  <a:pt x="195" y="245"/>
                  <a:pt x="195" y="245"/>
                  <a:pt x="195" y="245"/>
                </a:cubicBezTo>
                <a:cubicBezTo>
                  <a:pt x="195" y="245"/>
                  <a:pt x="195" y="244"/>
                  <a:pt x="193" y="242"/>
                </a:cubicBezTo>
                <a:cubicBezTo>
                  <a:pt x="192" y="241"/>
                  <a:pt x="190" y="239"/>
                  <a:pt x="187" y="239"/>
                </a:cubicBezTo>
                <a:cubicBezTo>
                  <a:pt x="187" y="239"/>
                  <a:pt x="186" y="240"/>
                  <a:pt x="185" y="240"/>
                </a:cubicBezTo>
                <a:cubicBezTo>
                  <a:pt x="185" y="241"/>
                  <a:pt x="184" y="242"/>
                  <a:pt x="184" y="243"/>
                </a:cubicBezTo>
                <a:cubicBezTo>
                  <a:pt x="183" y="245"/>
                  <a:pt x="183" y="249"/>
                  <a:pt x="183" y="250"/>
                </a:cubicBezTo>
                <a:cubicBezTo>
                  <a:pt x="183" y="251"/>
                  <a:pt x="183" y="251"/>
                  <a:pt x="183" y="251"/>
                </a:cubicBezTo>
                <a:cubicBezTo>
                  <a:pt x="184" y="251"/>
                  <a:pt x="184" y="251"/>
                  <a:pt x="184" y="251"/>
                </a:cubicBezTo>
                <a:cubicBezTo>
                  <a:pt x="184" y="251"/>
                  <a:pt x="184" y="251"/>
                  <a:pt x="184" y="251"/>
                </a:cubicBezTo>
                <a:cubicBezTo>
                  <a:pt x="183" y="251"/>
                  <a:pt x="183" y="251"/>
                  <a:pt x="183" y="251"/>
                </a:cubicBezTo>
                <a:cubicBezTo>
                  <a:pt x="184" y="251"/>
                  <a:pt x="184" y="251"/>
                  <a:pt x="184" y="251"/>
                </a:cubicBezTo>
                <a:cubicBezTo>
                  <a:pt x="184" y="251"/>
                  <a:pt x="184" y="251"/>
                  <a:pt x="184" y="251"/>
                </a:cubicBezTo>
                <a:cubicBezTo>
                  <a:pt x="183" y="251"/>
                  <a:pt x="183" y="251"/>
                  <a:pt x="183" y="251"/>
                </a:cubicBezTo>
                <a:cubicBezTo>
                  <a:pt x="184" y="251"/>
                  <a:pt x="184" y="251"/>
                  <a:pt x="184" y="251"/>
                </a:cubicBezTo>
                <a:cubicBezTo>
                  <a:pt x="183" y="251"/>
                  <a:pt x="183" y="251"/>
                  <a:pt x="183" y="251"/>
                </a:cubicBezTo>
                <a:cubicBezTo>
                  <a:pt x="183" y="251"/>
                  <a:pt x="183" y="251"/>
                  <a:pt x="183" y="251"/>
                </a:cubicBezTo>
                <a:cubicBezTo>
                  <a:pt x="184" y="251"/>
                  <a:pt x="184" y="251"/>
                  <a:pt x="184" y="251"/>
                </a:cubicBezTo>
                <a:cubicBezTo>
                  <a:pt x="183" y="251"/>
                  <a:pt x="183" y="251"/>
                  <a:pt x="183" y="251"/>
                </a:cubicBezTo>
                <a:cubicBezTo>
                  <a:pt x="183" y="251"/>
                  <a:pt x="183" y="252"/>
                  <a:pt x="183" y="252"/>
                </a:cubicBezTo>
                <a:cubicBezTo>
                  <a:pt x="182" y="253"/>
                  <a:pt x="182" y="254"/>
                  <a:pt x="182" y="256"/>
                </a:cubicBezTo>
                <a:cubicBezTo>
                  <a:pt x="182" y="256"/>
                  <a:pt x="182" y="257"/>
                  <a:pt x="182" y="258"/>
                </a:cubicBezTo>
                <a:cubicBezTo>
                  <a:pt x="182" y="259"/>
                  <a:pt x="183" y="259"/>
                  <a:pt x="184" y="260"/>
                </a:cubicBezTo>
                <a:cubicBezTo>
                  <a:pt x="185" y="260"/>
                  <a:pt x="186" y="260"/>
                  <a:pt x="187" y="260"/>
                </a:cubicBezTo>
                <a:cubicBezTo>
                  <a:pt x="188" y="260"/>
                  <a:pt x="189" y="260"/>
                  <a:pt x="189" y="260"/>
                </a:cubicBezTo>
                <a:cubicBezTo>
                  <a:pt x="189" y="258"/>
                  <a:pt x="189" y="258"/>
                  <a:pt x="189" y="258"/>
                </a:cubicBezTo>
                <a:cubicBezTo>
                  <a:pt x="189" y="260"/>
                  <a:pt x="189" y="260"/>
                  <a:pt x="189" y="260"/>
                </a:cubicBezTo>
                <a:cubicBezTo>
                  <a:pt x="199" y="261"/>
                  <a:pt x="199" y="261"/>
                  <a:pt x="199" y="261"/>
                </a:cubicBezTo>
                <a:cubicBezTo>
                  <a:pt x="199" y="260"/>
                  <a:pt x="199" y="260"/>
                  <a:pt x="199" y="260"/>
                </a:cubicBezTo>
                <a:cubicBezTo>
                  <a:pt x="199" y="258"/>
                  <a:pt x="199" y="258"/>
                  <a:pt x="199" y="258"/>
                </a:cubicBezTo>
                <a:cubicBezTo>
                  <a:pt x="191" y="261"/>
                  <a:pt x="191" y="261"/>
                  <a:pt x="191" y="261"/>
                </a:cubicBezTo>
                <a:cubicBezTo>
                  <a:pt x="191" y="261"/>
                  <a:pt x="190" y="261"/>
                  <a:pt x="189" y="262"/>
                </a:cubicBezTo>
                <a:cubicBezTo>
                  <a:pt x="189" y="262"/>
                  <a:pt x="188" y="263"/>
                  <a:pt x="188" y="263"/>
                </a:cubicBezTo>
                <a:cubicBezTo>
                  <a:pt x="187" y="264"/>
                  <a:pt x="187" y="264"/>
                  <a:pt x="187" y="265"/>
                </a:cubicBezTo>
                <a:cubicBezTo>
                  <a:pt x="187" y="266"/>
                  <a:pt x="187" y="266"/>
                  <a:pt x="187" y="267"/>
                </a:cubicBezTo>
                <a:cubicBezTo>
                  <a:pt x="189" y="266"/>
                  <a:pt x="189" y="266"/>
                  <a:pt x="189" y="266"/>
                </a:cubicBezTo>
                <a:cubicBezTo>
                  <a:pt x="187" y="266"/>
                  <a:pt x="187" y="266"/>
                  <a:pt x="187" y="266"/>
                </a:cubicBezTo>
                <a:cubicBezTo>
                  <a:pt x="187" y="267"/>
                  <a:pt x="187" y="268"/>
                  <a:pt x="188" y="268"/>
                </a:cubicBezTo>
                <a:cubicBezTo>
                  <a:pt x="188" y="269"/>
                  <a:pt x="189" y="269"/>
                  <a:pt x="190" y="270"/>
                </a:cubicBezTo>
                <a:cubicBezTo>
                  <a:pt x="191" y="270"/>
                  <a:pt x="193" y="271"/>
                  <a:pt x="194" y="271"/>
                </a:cubicBezTo>
                <a:cubicBezTo>
                  <a:pt x="195" y="272"/>
                  <a:pt x="197" y="272"/>
                  <a:pt x="197" y="273"/>
                </a:cubicBezTo>
                <a:cubicBezTo>
                  <a:pt x="198" y="272"/>
                  <a:pt x="198" y="272"/>
                  <a:pt x="198" y="272"/>
                </a:cubicBezTo>
                <a:cubicBezTo>
                  <a:pt x="197" y="272"/>
                  <a:pt x="197" y="272"/>
                  <a:pt x="197" y="272"/>
                </a:cubicBezTo>
                <a:cubicBezTo>
                  <a:pt x="197" y="274"/>
                  <a:pt x="198" y="275"/>
                  <a:pt x="198" y="276"/>
                </a:cubicBezTo>
                <a:cubicBezTo>
                  <a:pt x="198" y="276"/>
                  <a:pt x="198" y="277"/>
                  <a:pt x="198" y="277"/>
                </a:cubicBezTo>
                <a:cubicBezTo>
                  <a:pt x="198" y="277"/>
                  <a:pt x="198" y="277"/>
                  <a:pt x="198" y="277"/>
                </a:cubicBezTo>
                <a:cubicBezTo>
                  <a:pt x="198" y="277"/>
                  <a:pt x="198" y="277"/>
                  <a:pt x="198" y="277"/>
                </a:cubicBezTo>
                <a:cubicBezTo>
                  <a:pt x="199" y="277"/>
                  <a:pt x="199" y="277"/>
                  <a:pt x="199" y="277"/>
                </a:cubicBezTo>
                <a:cubicBezTo>
                  <a:pt x="201" y="276"/>
                  <a:pt x="201" y="276"/>
                  <a:pt x="201" y="276"/>
                </a:cubicBezTo>
                <a:cubicBezTo>
                  <a:pt x="201" y="276"/>
                  <a:pt x="200" y="275"/>
                  <a:pt x="198" y="274"/>
                </a:cubicBezTo>
                <a:cubicBezTo>
                  <a:pt x="197" y="273"/>
                  <a:pt x="195" y="271"/>
                  <a:pt x="193" y="270"/>
                </a:cubicBezTo>
                <a:cubicBezTo>
                  <a:pt x="193" y="272"/>
                  <a:pt x="193" y="272"/>
                  <a:pt x="193" y="272"/>
                </a:cubicBezTo>
                <a:cubicBezTo>
                  <a:pt x="194" y="271"/>
                  <a:pt x="194" y="271"/>
                  <a:pt x="194" y="271"/>
                </a:cubicBezTo>
                <a:cubicBezTo>
                  <a:pt x="193" y="270"/>
                  <a:pt x="193" y="270"/>
                  <a:pt x="192" y="270"/>
                </a:cubicBezTo>
                <a:cubicBezTo>
                  <a:pt x="192" y="270"/>
                  <a:pt x="191" y="270"/>
                  <a:pt x="191" y="271"/>
                </a:cubicBezTo>
                <a:cubicBezTo>
                  <a:pt x="189" y="271"/>
                  <a:pt x="188" y="273"/>
                  <a:pt x="187" y="274"/>
                </a:cubicBezTo>
                <a:cubicBezTo>
                  <a:pt x="186" y="275"/>
                  <a:pt x="185" y="276"/>
                  <a:pt x="185" y="276"/>
                </a:cubicBezTo>
                <a:cubicBezTo>
                  <a:pt x="184" y="277"/>
                  <a:pt x="184" y="277"/>
                  <a:pt x="184" y="277"/>
                </a:cubicBezTo>
                <a:cubicBezTo>
                  <a:pt x="185" y="278"/>
                  <a:pt x="185" y="278"/>
                  <a:pt x="185" y="278"/>
                </a:cubicBezTo>
                <a:cubicBezTo>
                  <a:pt x="192" y="288"/>
                  <a:pt x="192" y="288"/>
                  <a:pt x="192" y="288"/>
                </a:cubicBezTo>
                <a:cubicBezTo>
                  <a:pt x="193" y="287"/>
                  <a:pt x="193" y="287"/>
                  <a:pt x="193" y="287"/>
                </a:cubicBezTo>
                <a:cubicBezTo>
                  <a:pt x="194" y="286"/>
                  <a:pt x="194" y="286"/>
                  <a:pt x="194" y="286"/>
                </a:cubicBezTo>
                <a:cubicBezTo>
                  <a:pt x="184" y="277"/>
                  <a:pt x="184" y="277"/>
                  <a:pt x="184" y="277"/>
                </a:cubicBezTo>
                <a:cubicBezTo>
                  <a:pt x="183" y="276"/>
                  <a:pt x="183" y="276"/>
                  <a:pt x="183" y="276"/>
                </a:cubicBezTo>
                <a:cubicBezTo>
                  <a:pt x="182" y="278"/>
                  <a:pt x="182" y="278"/>
                  <a:pt x="182" y="278"/>
                </a:cubicBezTo>
                <a:cubicBezTo>
                  <a:pt x="178" y="285"/>
                  <a:pt x="178" y="285"/>
                  <a:pt x="178" y="285"/>
                </a:cubicBezTo>
                <a:cubicBezTo>
                  <a:pt x="177" y="285"/>
                  <a:pt x="177" y="285"/>
                  <a:pt x="177" y="285"/>
                </a:cubicBezTo>
                <a:cubicBezTo>
                  <a:pt x="178" y="286"/>
                  <a:pt x="178" y="286"/>
                  <a:pt x="178" y="286"/>
                </a:cubicBezTo>
                <a:cubicBezTo>
                  <a:pt x="183" y="293"/>
                  <a:pt x="183" y="293"/>
                  <a:pt x="183" y="293"/>
                </a:cubicBezTo>
                <a:cubicBezTo>
                  <a:pt x="185" y="292"/>
                  <a:pt x="185" y="292"/>
                  <a:pt x="185" y="292"/>
                </a:cubicBezTo>
                <a:cubicBezTo>
                  <a:pt x="183" y="292"/>
                  <a:pt x="183" y="292"/>
                  <a:pt x="183" y="292"/>
                </a:cubicBezTo>
                <a:cubicBezTo>
                  <a:pt x="183" y="293"/>
                  <a:pt x="183" y="293"/>
                  <a:pt x="183" y="293"/>
                </a:cubicBezTo>
                <a:cubicBezTo>
                  <a:pt x="185" y="293"/>
                  <a:pt x="185" y="293"/>
                  <a:pt x="185" y="293"/>
                </a:cubicBezTo>
                <a:cubicBezTo>
                  <a:pt x="185" y="292"/>
                  <a:pt x="185" y="292"/>
                  <a:pt x="185" y="292"/>
                </a:cubicBezTo>
                <a:cubicBezTo>
                  <a:pt x="179" y="288"/>
                  <a:pt x="179" y="288"/>
                  <a:pt x="179" y="288"/>
                </a:cubicBezTo>
                <a:cubicBezTo>
                  <a:pt x="178" y="288"/>
                  <a:pt x="178" y="288"/>
                  <a:pt x="178" y="288"/>
                </a:cubicBezTo>
                <a:cubicBezTo>
                  <a:pt x="177" y="288"/>
                  <a:pt x="177" y="288"/>
                  <a:pt x="177" y="288"/>
                </a:cubicBezTo>
                <a:cubicBezTo>
                  <a:pt x="166" y="296"/>
                  <a:pt x="166" y="296"/>
                  <a:pt x="166" y="296"/>
                </a:cubicBezTo>
                <a:cubicBezTo>
                  <a:pt x="163" y="299"/>
                  <a:pt x="163" y="299"/>
                  <a:pt x="163" y="299"/>
                </a:cubicBezTo>
                <a:cubicBezTo>
                  <a:pt x="167" y="299"/>
                  <a:pt x="167" y="299"/>
                  <a:pt x="167" y="299"/>
                </a:cubicBezTo>
                <a:cubicBezTo>
                  <a:pt x="167" y="299"/>
                  <a:pt x="170" y="299"/>
                  <a:pt x="172" y="300"/>
                </a:cubicBezTo>
                <a:cubicBezTo>
                  <a:pt x="174" y="300"/>
                  <a:pt x="175" y="300"/>
                  <a:pt x="176" y="300"/>
                </a:cubicBezTo>
                <a:cubicBezTo>
                  <a:pt x="176" y="301"/>
                  <a:pt x="177" y="301"/>
                  <a:pt x="177" y="301"/>
                </a:cubicBezTo>
                <a:cubicBezTo>
                  <a:pt x="177" y="301"/>
                  <a:pt x="177" y="301"/>
                  <a:pt x="177" y="301"/>
                </a:cubicBezTo>
                <a:cubicBezTo>
                  <a:pt x="177" y="300"/>
                  <a:pt x="177" y="300"/>
                  <a:pt x="177" y="300"/>
                </a:cubicBezTo>
                <a:cubicBezTo>
                  <a:pt x="177" y="301"/>
                  <a:pt x="177" y="301"/>
                  <a:pt x="177" y="301"/>
                </a:cubicBezTo>
                <a:cubicBezTo>
                  <a:pt x="177" y="301"/>
                  <a:pt x="177" y="301"/>
                  <a:pt x="177" y="301"/>
                </a:cubicBezTo>
                <a:cubicBezTo>
                  <a:pt x="177" y="300"/>
                  <a:pt x="177" y="300"/>
                  <a:pt x="177" y="300"/>
                </a:cubicBezTo>
                <a:cubicBezTo>
                  <a:pt x="177" y="301"/>
                  <a:pt x="177" y="301"/>
                  <a:pt x="177" y="301"/>
                </a:cubicBezTo>
                <a:cubicBezTo>
                  <a:pt x="178" y="300"/>
                  <a:pt x="178" y="300"/>
                  <a:pt x="178" y="300"/>
                </a:cubicBezTo>
                <a:cubicBezTo>
                  <a:pt x="177" y="300"/>
                  <a:pt x="177" y="300"/>
                  <a:pt x="177" y="300"/>
                </a:cubicBezTo>
                <a:cubicBezTo>
                  <a:pt x="177" y="301"/>
                  <a:pt x="177" y="301"/>
                  <a:pt x="177" y="301"/>
                </a:cubicBezTo>
                <a:cubicBezTo>
                  <a:pt x="178" y="300"/>
                  <a:pt x="178" y="300"/>
                  <a:pt x="178" y="300"/>
                </a:cubicBezTo>
                <a:cubicBezTo>
                  <a:pt x="177" y="300"/>
                  <a:pt x="177" y="300"/>
                  <a:pt x="177" y="300"/>
                </a:cubicBezTo>
                <a:cubicBezTo>
                  <a:pt x="178" y="300"/>
                  <a:pt x="178" y="300"/>
                  <a:pt x="178" y="300"/>
                </a:cubicBezTo>
                <a:cubicBezTo>
                  <a:pt x="177" y="299"/>
                  <a:pt x="177" y="299"/>
                  <a:pt x="177" y="299"/>
                </a:cubicBezTo>
                <a:cubicBezTo>
                  <a:pt x="177" y="299"/>
                  <a:pt x="176" y="300"/>
                  <a:pt x="177" y="300"/>
                </a:cubicBezTo>
                <a:cubicBezTo>
                  <a:pt x="178" y="300"/>
                  <a:pt x="178" y="300"/>
                  <a:pt x="178" y="300"/>
                </a:cubicBezTo>
                <a:cubicBezTo>
                  <a:pt x="177" y="299"/>
                  <a:pt x="177" y="299"/>
                  <a:pt x="177" y="299"/>
                </a:cubicBezTo>
                <a:cubicBezTo>
                  <a:pt x="177" y="299"/>
                  <a:pt x="177" y="299"/>
                  <a:pt x="177" y="299"/>
                </a:cubicBezTo>
                <a:cubicBezTo>
                  <a:pt x="177" y="299"/>
                  <a:pt x="177" y="299"/>
                  <a:pt x="177" y="299"/>
                </a:cubicBezTo>
                <a:cubicBezTo>
                  <a:pt x="176" y="301"/>
                  <a:pt x="173" y="302"/>
                  <a:pt x="171" y="302"/>
                </a:cubicBezTo>
                <a:cubicBezTo>
                  <a:pt x="170" y="302"/>
                  <a:pt x="169" y="303"/>
                  <a:pt x="168" y="303"/>
                </a:cubicBezTo>
                <a:cubicBezTo>
                  <a:pt x="168" y="303"/>
                  <a:pt x="168" y="303"/>
                  <a:pt x="167" y="303"/>
                </a:cubicBezTo>
                <a:cubicBezTo>
                  <a:pt x="167" y="303"/>
                  <a:pt x="167" y="303"/>
                  <a:pt x="167" y="303"/>
                </a:cubicBezTo>
                <a:cubicBezTo>
                  <a:pt x="166" y="303"/>
                  <a:pt x="166" y="303"/>
                  <a:pt x="166" y="303"/>
                </a:cubicBezTo>
                <a:cubicBezTo>
                  <a:pt x="166" y="304"/>
                  <a:pt x="166" y="304"/>
                  <a:pt x="166" y="304"/>
                </a:cubicBezTo>
                <a:cubicBezTo>
                  <a:pt x="164" y="312"/>
                  <a:pt x="164" y="312"/>
                  <a:pt x="164" y="312"/>
                </a:cubicBezTo>
                <a:cubicBezTo>
                  <a:pt x="166" y="312"/>
                  <a:pt x="166" y="312"/>
                  <a:pt x="166" y="312"/>
                </a:cubicBezTo>
                <a:cubicBezTo>
                  <a:pt x="167" y="311"/>
                  <a:pt x="167" y="311"/>
                  <a:pt x="167" y="311"/>
                </a:cubicBezTo>
                <a:cubicBezTo>
                  <a:pt x="164" y="307"/>
                  <a:pt x="164" y="307"/>
                  <a:pt x="164" y="307"/>
                </a:cubicBezTo>
                <a:cubicBezTo>
                  <a:pt x="164" y="307"/>
                  <a:pt x="164" y="307"/>
                  <a:pt x="164" y="307"/>
                </a:cubicBezTo>
                <a:cubicBezTo>
                  <a:pt x="163" y="307"/>
                  <a:pt x="163" y="307"/>
                  <a:pt x="163" y="307"/>
                </a:cubicBezTo>
                <a:cubicBezTo>
                  <a:pt x="163" y="307"/>
                  <a:pt x="160" y="307"/>
                  <a:pt x="157" y="307"/>
                </a:cubicBezTo>
                <a:cubicBezTo>
                  <a:pt x="155" y="307"/>
                  <a:pt x="154" y="307"/>
                  <a:pt x="153" y="307"/>
                </a:cubicBezTo>
                <a:cubicBezTo>
                  <a:pt x="152" y="307"/>
                  <a:pt x="151" y="308"/>
                  <a:pt x="151" y="308"/>
                </a:cubicBezTo>
                <a:cubicBezTo>
                  <a:pt x="150" y="308"/>
                  <a:pt x="150" y="308"/>
                  <a:pt x="150" y="308"/>
                </a:cubicBezTo>
                <a:cubicBezTo>
                  <a:pt x="150" y="308"/>
                  <a:pt x="149" y="309"/>
                  <a:pt x="149" y="310"/>
                </a:cubicBezTo>
                <a:cubicBezTo>
                  <a:pt x="149" y="311"/>
                  <a:pt x="150" y="311"/>
                  <a:pt x="150" y="312"/>
                </a:cubicBezTo>
                <a:cubicBezTo>
                  <a:pt x="151" y="313"/>
                  <a:pt x="153" y="313"/>
                  <a:pt x="154" y="314"/>
                </a:cubicBezTo>
                <a:cubicBezTo>
                  <a:pt x="158" y="316"/>
                  <a:pt x="164" y="318"/>
                  <a:pt x="164" y="318"/>
                </a:cubicBezTo>
                <a:cubicBezTo>
                  <a:pt x="164" y="318"/>
                  <a:pt x="164" y="318"/>
                  <a:pt x="164" y="318"/>
                </a:cubicBezTo>
                <a:cubicBezTo>
                  <a:pt x="165" y="318"/>
                  <a:pt x="165" y="318"/>
                  <a:pt x="165" y="318"/>
                </a:cubicBezTo>
                <a:cubicBezTo>
                  <a:pt x="173" y="316"/>
                  <a:pt x="173" y="316"/>
                  <a:pt x="173" y="316"/>
                </a:cubicBezTo>
                <a:cubicBezTo>
                  <a:pt x="173" y="316"/>
                  <a:pt x="173" y="316"/>
                  <a:pt x="173" y="316"/>
                </a:cubicBezTo>
                <a:cubicBezTo>
                  <a:pt x="174" y="316"/>
                  <a:pt x="174" y="316"/>
                  <a:pt x="174" y="316"/>
                </a:cubicBezTo>
                <a:cubicBezTo>
                  <a:pt x="178" y="312"/>
                  <a:pt x="178" y="312"/>
                  <a:pt x="178" y="312"/>
                </a:cubicBezTo>
                <a:cubicBezTo>
                  <a:pt x="177" y="311"/>
                  <a:pt x="177" y="311"/>
                  <a:pt x="177" y="311"/>
                </a:cubicBezTo>
                <a:cubicBezTo>
                  <a:pt x="177" y="312"/>
                  <a:pt x="177" y="312"/>
                  <a:pt x="177" y="312"/>
                </a:cubicBezTo>
                <a:cubicBezTo>
                  <a:pt x="189" y="308"/>
                  <a:pt x="189" y="308"/>
                  <a:pt x="189" y="308"/>
                </a:cubicBezTo>
                <a:cubicBezTo>
                  <a:pt x="189" y="307"/>
                  <a:pt x="189" y="307"/>
                  <a:pt x="189" y="307"/>
                </a:cubicBezTo>
                <a:cubicBezTo>
                  <a:pt x="187" y="307"/>
                  <a:pt x="187" y="307"/>
                  <a:pt x="187" y="307"/>
                </a:cubicBezTo>
                <a:cubicBezTo>
                  <a:pt x="187" y="310"/>
                  <a:pt x="187" y="310"/>
                  <a:pt x="187" y="310"/>
                </a:cubicBezTo>
                <a:cubicBezTo>
                  <a:pt x="189" y="310"/>
                  <a:pt x="189" y="310"/>
                  <a:pt x="189" y="310"/>
                </a:cubicBezTo>
                <a:cubicBezTo>
                  <a:pt x="188" y="308"/>
                  <a:pt x="188" y="308"/>
                  <a:pt x="188" y="308"/>
                </a:cubicBezTo>
                <a:cubicBezTo>
                  <a:pt x="179" y="311"/>
                  <a:pt x="179" y="311"/>
                  <a:pt x="179" y="311"/>
                </a:cubicBezTo>
                <a:cubicBezTo>
                  <a:pt x="178" y="311"/>
                  <a:pt x="178" y="311"/>
                  <a:pt x="178" y="311"/>
                </a:cubicBezTo>
                <a:cubicBezTo>
                  <a:pt x="178" y="311"/>
                  <a:pt x="178" y="311"/>
                  <a:pt x="178" y="311"/>
                </a:cubicBezTo>
                <a:cubicBezTo>
                  <a:pt x="175" y="314"/>
                  <a:pt x="175" y="314"/>
                  <a:pt x="175" y="314"/>
                </a:cubicBezTo>
                <a:cubicBezTo>
                  <a:pt x="174" y="315"/>
                  <a:pt x="174" y="315"/>
                  <a:pt x="174" y="315"/>
                </a:cubicBezTo>
                <a:cubicBezTo>
                  <a:pt x="176" y="316"/>
                  <a:pt x="176" y="316"/>
                  <a:pt x="176" y="316"/>
                </a:cubicBezTo>
                <a:cubicBezTo>
                  <a:pt x="181" y="319"/>
                  <a:pt x="181" y="319"/>
                  <a:pt x="181" y="319"/>
                </a:cubicBezTo>
                <a:cubicBezTo>
                  <a:pt x="182" y="318"/>
                  <a:pt x="182" y="318"/>
                  <a:pt x="182" y="318"/>
                </a:cubicBezTo>
                <a:cubicBezTo>
                  <a:pt x="181" y="316"/>
                  <a:pt x="181" y="316"/>
                  <a:pt x="181" y="316"/>
                </a:cubicBezTo>
                <a:cubicBezTo>
                  <a:pt x="179" y="318"/>
                  <a:pt x="179" y="318"/>
                  <a:pt x="179" y="318"/>
                </a:cubicBezTo>
                <a:cubicBezTo>
                  <a:pt x="179" y="319"/>
                  <a:pt x="179" y="319"/>
                  <a:pt x="179" y="319"/>
                </a:cubicBezTo>
                <a:cubicBezTo>
                  <a:pt x="180" y="318"/>
                  <a:pt x="180" y="318"/>
                  <a:pt x="180" y="318"/>
                </a:cubicBezTo>
                <a:cubicBezTo>
                  <a:pt x="176" y="315"/>
                  <a:pt x="176" y="315"/>
                  <a:pt x="176" y="315"/>
                </a:cubicBezTo>
                <a:cubicBezTo>
                  <a:pt x="175" y="315"/>
                  <a:pt x="175" y="315"/>
                  <a:pt x="175" y="315"/>
                </a:cubicBezTo>
                <a:cubicBezTo>
                  <a:pt x="175" y="315"/>
                  <a:pt x="175" y="315"/>
                  <a:pt x="175" y="315"/>
                </a:cubicBezTo>
                <a:cubicBezTo>
                  <a:pt x="165" y="318"/>
                  <a:pt x="165" y="318"/>
                  <a:pt x="165" y="318"/>
                </a:cubicBezTo>
                <a:cubicBezTo>
                  <a:pt x="166" y="319"/>
                  <a:pt x="166" y="319"/>
                  <a:pt x="166" y="319"/>
                </a:cubicBezTo>
                <a:cubicBezTo>
                  <a:pt x="166" y="318"/>
                  <a:pt x="166" y="318"/>
                  <a:pt x="166" y="318"/>
                </a:cubicBezTo>
                <a:cubicBezTo>
                  <a:pt x="161" y="316"/>
                  <a:pt x="161" y="316"/>
                  <a:pt x="161" y="316"/>
                </a:cubicBezTo>
                <a:cubicBezTo>
                  <a:pt x="159" y="316"/>
                  <a:pt x="159" y="316"/>
                  <a:pt x="159" y="316"/>
                </a:cubicBezTo>
                <a:cubicBezTo>
                  <a:pt x="159" y="317"/>
                  <a:pt x="159" y="317"/>
                  <a:pt x="159" y="317"/>
                </a:cubicBezTo>
                <a:cubicBezTo>
                  <a:pt x="158" y="323"/>
                  <a:pt x="158" y="323"/>
                  <a:pt x="158" y="323"/>
                </a:cubicBezTo>
                <a:cubicBezTo>
                  <a:pt x="157" y="324"/>
                  <a:pt x="157" y="324"/>
                  <a:pt x="157" y="324"/>
                </a:cubicBezTo>
                <a:cubicBezTo>
                  <a:pt x="158" y="324"/>
                  <a:pt x="158" y="324"/>
                  <a:pt x="158" y="324"/>
                </a:cubicBezTo>
                <a:cubicBezTo>
                  <a:pt x="165" y="330"/>
                  <a:pt x="165" y="330"/>
                  <a:pt x="165" y="330"/>
                </a:cubicBezTo>
                <a:cubicBezTo>
                  <a:pt x="165" y="330"/>
                  <a:pt x="165" y="330"/>
                  <a:pt x="165" y="330"/>
                </a:cubicBezTo>
                <a:cubicBezTo>
                  <a:pt x="165" y="330"/>
                  <a:pt x="165" y="330"/>
                  <a:pt x="165" y="330"/>
                </a:cubicBezTo>
                <a:cubicBezTo>
                  <a:pt x="172" y="334"/>
                  <a:pt x="172" y="334"/>
                  <a:pt x="172" y="334"/>
                </a:cubicBezTo>
                <a:cubicBezTo>
                  <a:pt x="172" y="334"/>
                  <a:pt x="172" y="334"/>
                  <a:pt x="172" y="334"/>
                </a:cubicBezTo>
                <a:cubicBezTo>
                  <a:pt x="173" y="334"/>
                  <a:pt x="173" y="334"/>
                  <a:pt x="173" y="334"/>
                </a:cubicBezTo>
                <a:cubicBezTo>
                  <a:pt x="184" y="330"/>
                  <a:pt x="184" y="330"/>
                  <a:pt x="184" y="330"/>
                </a:cubicBezTo>
                <a:cubicBezTo>
                  <a:pt x="184" y="330"/>
                  <a:pt x="184" y="330"/>
                  <a:pt x="184" y="330"/>
                </a:cubicBezTo>
                <a:cubicBezTo>
                  <a:pt x="184" y="330"/>
                  <a:pt x="184" y="330"/>
                  <a:pt x="184" y="330"/>
                </a:cubicBezTo>
                <a:cubicBezTo>
                  <a:pt x="202" y="315"/>
                  <a:pt x="202" y="315"/>
                  <a:pt x="202" y="315"/>
                </a:cubicBezTo>
                <a:cubicBezTo>
                  <a:pt x="203" y="314"/>
                  <a:pt x="203" y="314"/>
                  <a:pt x="203" y="314"/>
                </a:cubicBezTo>
                <a:cubicBezTo>
                  <a:pt x="202" y="313"/>
                  <a:pt x="202" y="313"/>
                  <a:pt x="202" y="313"/>
                </a:cubicBezTo>
                <a:cubicBezTo>
                  <a:pt x="199" y="310"/>
                  <a:pt x="199" y="310"/>
                  <a:pt x="199" y="310"/>
                </a:cubicBezTo>
                <a:cubicBezTo>
                  <a:pt x="198" y="311"/>
                  <a:pt x="198" y="311"/>
                  <a:pt x="198" y="311"/>
                </a:cubicBezTo>
                <a:cubicBezTo>
                  <a:pt x="199" y="312"/>
                  <a:pt x="199" y="312"/>
                  <a:pt x="199" y="312"/>
                </a:cubicBezTo>
                <a:cubicBezTo>
                  <a:pt x="203" y="311"/>
                  <a:pt x="203" y="311"/>
                  <a:pt x="203" y="311"/>
                </a:cubicBezTo>
                <a:cubicBezTo>
                  <a:pt x="202" y="310"/>
                  <a:pt x="202" y="310"/>
                  <a:pt x="202" y="310"/>
                </a:cubicBezTo>
                <a:cubicBezTo>
                  <a:pt x="202" y="311"/>
                  <a:pt x="202" y="311"/>
                  <a:pt x="202" y="311"/>
                </a:cubicBezTo>
                <a:cubicBezTo>
                  <a:pt x="207" y="314"/>
                  <a:pt x="207" y="314"/>
                  <a:pt x="207" y="314"/>
                </a:cubicBezTo>
                <a:cubicBezTo>
                  <a:pt x="208" y="312"/>
                  <a:pt x="208" y="312"/>
                  <a:pt x="208" y="312"/>
                </a:cubicBezTo>
                <a:cubicBezTo>
                  <a:pt x="207" y="311"/>
                  <a:pt x="207" y="311"/>
                  <a:pt x="207" y="311"/>
                </a:cubicBezTo>
                <a:cubicBezTo>
                  <a:pt x="196" y="319"/>
                  <a:pt x="196" y="319"/>
                  <a:pt x="196" y="319"/>
                </a:cubicBezTo>
                <a:cubicBezTo>
                  <a:pt x="193" y="321"/>
                  <a:pt x="193" y="321"/>
                  <a:pt x="193" y="321"/>
                </a:cubicBezTo>
                <a:cubicBezTo>
                  <a:pt x="196" y="322"/>
                  <a:pt x="196" y="322"/>
                  <a:pt x="196" y="322"/>
                </a:cubicBezTo>
                <a:cubicBezTo>
                  <a:pt x="196" y="322"/>
                  <a:pt x="198" y="322"/>
                  <a:pt x="200" y="323"/>
                </a:cubicBezTo>
                <a:cubicBezTo>
                  <a:pt x="201" y="323"/>
                  <a:pt x="203" y="324"/>
                  <a:pt x="203" y="324"/>
                </a:cubicBezTo>
                <a:cubicBezTo>
                  <a:pt x="204" y="324"/>
                  <a:pt x="204" y="324"/>
                  <a:pt x="204" y="324"/>
                </a:cubicBezTo>
                <a:cubicBezTo>
                  <a:pt x="204" y="324"/>
                  <a:pt x="204" y="324"/>
                  <a:pt x="204" y="324"/>
                </a:cubicBezTo>
                <a:cubicBezTo>
                  <a:pt x="204" y="324"/>
                  <a:pt x="204" y="324"/>
                  <a:pt x="204" y="324"/>
                </a:cubicBezTo>
                <a:cubicBezTo>
                  <a:pt x="205" y="323"/>
                  <a:pt x="205" y="323"/>
                  <a:pt x="205" y="323"/>
                </a:cubicBezTo>
                <a:cubicBezTo>
                  <a:pt x="204" y="324"/>
                  <a:pt x="204" y="324"/>
                  <a:pt x="204" y="324"/>
                </a:cubicBezTo>
                <a:cubicBezTo>
                  <a:pt x="204" y="324"/>
                  <a:pt x="204" y="324"/>
                  <a:pt x="204" y="324"/>
                </a:cubicBezTo>
                <a:cubicBezTo>
                  <a:pt x="205" y="323"/>
                  <a:pt x="205" y="323"/>
                  <a:pt x="205" y="323"/>
                </a:cubicBezTo>
                <a:cubicBezTo>
                  <a:pt x="204" y="324"/>
                  <a:pt x="204" y="324"/>
                  <a:pt x="204" y="324"/>
                </a:cubicBezTo>
                <a:cubicBezTo>
                  <a:pt x="205" y="323"/>
                  <a:pt x="205" y="323"/>
                  <a:pt x="205" y="323"/>
                </a:cubicBezTo>
                <a:cubicBezTo>
                  <a:pt x="204" y="324"/>
                  <a:pt x="204" y="324"/>
                  <a:pt x="204" y="324"/>
                </a:cubicBezTo>
                <a:cubicBezTo>
                  <a:pt x="204" y="324"/>
                  <a:pt x="204" y="324"/>
                  <a:pt x="204" y="324"/>
                </a:cubicBezTo>
                <a:cubicBezTo>
                  <a:pt x="205" y="323"/>
                  <a:pt x="205" y="323"/>
                  <a:pt x="205" y="323"/>
                </a:cubicBezTo>
                <a:cubicBezTo>
                  <a:pt x="204" y="324"/>
                  <a:pt x="204" y="324"/>
                  <a:pt x="204" y="324"/>
                </a:cubicBezTo>
                <a:cubicBezTo>
                  <a:pt x="205" y="323"/>
                  <a:pt x="205" y="323"/>
                  <a:pt x="205" y="323"/>
                </a:cubicBezTo>
                <a:cubicBezTo>
                  <a:pt x="204" y="323"/>
                  <a:pt x="204" y="323"/>
                  <a:pt x="204" y="323"/>
                </a:cubicBezTo>
                <a:cubicBezTo>
                  <a:pt x="204" y="324"/>
                  <a:pt x="204" y="324"/>
                  <a:pt x="204" y="324"/>
                </a:cubicBezTo>
                <a:cubicBezTo>
                  <a:pt x="205" y="323"/>
                  <a:pt x="205" y="323"/>
                  <a:pt x="205" y="323"/>
                </a:cubicBezTo>
                <a:cubicBezTo>
                  <a:pt x="204" y="323"/>
                  <a:pt x="204" y="323"/>
                  <a:pt x="204" y="323"/>
                </a:cubicBezTo>
                <a:cubicBezTo>
                  <a:pt x="205" y="323"/>
                  <a:pt x="205" y="323"/>
                  <a:pt x="205" y="323"/>
                </a:cubicBezTo>
                <a:cubicBezTo>
                  <a:pt x="204" y="322"/>
                  <a:pt x="204" y="322"/>
                  <a:pt x="204" y="322"/>
                </a:cubicBezTo>
                <a:cubicBezTo>
                  <a:pt x="204" y="322"/>
                  <a:pt x="204" y="323"/>
                  <a:pt x="204" y="323"/>
                </a:cubicBezTo>
                <a:cubicBezTo>
                  <a:pt x="205" y="323"/>
                  <a:pt x="205" y="323"/>
                  <a:pt x="205" y="323"/>
                </a:cubicBezTo>
                <a:cubicBezTo>
                  <a:pt x="204" y="322"/>
                  <a:pt x="204" y="322"/>
                  <a:pt x="204" y="322"/>
                </a:cubicBezTo>
                <a:cubicBezTo>
                  <a:pt x="205" y="323"/>
                  <a:pt x="205" y="323"/>
                  <a:pt x="205" y="323"/>
                </a:cubicBezTo>
                <a:cubicBezTo>
                  <a:pt x="205" y="322"/>
                  <a:pt x="205" y="322"/>
                  <a:pt x="205" y="322"/>
                </a:cubicBezTo>
                <a:cubicBezTo>
                  <a:pt x="205" y="322"/>
                  <a:pt x="204" y="322"/>
                  <a:pt x="204" y="322"/>
                </a:cubicBezTo>
                <a:cubicBezTo>
                  <a:pt x="205" y="323"/>
                  <a:pt x="205" y="323"/>
                  <a:pt x="205" y="323"/>
                </a:cubicBezTo>
                <a:cubicBezTo>
                  <a:pt x="205" y="322"/>
                  <a:pt x="205" y="322"/>
                  <a:pt x="205" y="322"/>
                </a:cubicBezTo>
                <a:cubicBezTo>
                  <a:pt x="205" y="323"/>
                  <a:pt x="205" y="323"/>
                  <a:pt x="205" y="323"/>
                </a:cubicBezTo>
                <a:cubicBezTo>
                  <a:pt x="205" y="322"/>
                  <a:pt x="205" y="322"/>
                  <a:pt x="205" y="322"/>
                </a:cubicBezTo>
                <a:cubicBezTo>
                  <a:pt x="205" y="322"/>
                  <a:pt x="205" y="322"/>
                  <a:pt x="205" y="322"/>
                </a:cubicBezTo>
                <a:cubicBezTo>
                  <a:pt x="205" y="323"/>
                  <a:pt x="205" y="323"/>
                  <a:pt x="205" y="323"/>
                </a:cubicBezTo>
                <a:cubicBezTo>
                  <a:pt x="205" y="322"/>
                  <a:pt x="205" y="322"/>
                  <a:pt x="205" y="322"/>
                </a:cubicBezTo>
                <a:cubicBezTo>
                  <a:pt x="197" y="322"/>
                  <a:pt x="197" y="322"/>
                  <a:pt x="197" y="322"/>
                </a:cubicBezTo>
                <a:cubicBezTo>
                  <a:pt x="196" y="322"/>
                  <a:pt x="196" y="322"/>
                  <a:pt x="196" y="322"/>
                </a:cubicBezTo>
                <a:cubicBezTo>
                  <a:pt x="196" y="322"/>
                  <a:pt x="196" y="322"/>
                  <a:pt x="196" y="322"/>
                </a:cubicBezTo>
                <a:cubicBezTo>
                  <a:pt x="185" y="330"/>
                  <a:pt x="185" y="330"/>
                  <a:pt x="185" y="330"/>
                </a:cubicBezTo>
                <a:cubicBezTo>
                  <a:pt x="183" y="331"/>
                  <a:pt x="183" y="331"/>
                  <a:pt x="183" y="331"/>
                </a:cubicBezTo>
                <a:cubicBezTo>
                  <a:pt x="185" y="332"/>
                  <a:pt x="185" y="332"/>
                  <a:pt x="185" y="332"/>
                </a:cubicBezTo>
                <a:cubicBezTo>
                  <a:pt x="190" y="336"/>
                  <a:pt x="190" y="336"/>
                  <a:pt x="190" y="336"/>
                </a:cubicBezTo>
                <a:cubicBezTo>
                  <a:pt x="191" y="335"/>
                  <a:pt x="191" y="335"/>
                  <a:pt x="191" y="335"/>
                </a:cubicBezTo>
                <a:cubicBezTo>
                  <a:pt x="191" y="334"/>
                  <a:pt x="191" y="334"/>
                  <a:pt x="191" y="334"/>
                </a:cubicBezTo>
                <a:cubicBezTo>
                  <a:pt x="186" y="334"/>
                  <a:pt x="186" y="334"/>
                  <a:pt x="186" y="334"/>
                </a:cubicBezTo>
                <a:cubicBezTo>
                  <a:pt x="186" y="334"/>
                  <a:pt x="186" y="334"/>
                  <a:pt x="186" y="334"/>
                </a:cubicBezTo>
                <a:cubicBezTo>
                  <a:pt x="185" y="334"/>
                  <a:pt x="185" y="334"/>
                  <a:pt x="185" y="334"/>
                </a:cubicBezTo>
                <a:cubicBezTo>
                  <a:pt x="181" y="337"/>
                  <a:pt x="181" y="337"/>
                  <a:pt x="181" y="337"/>
                </a:cubicBezTo>
                <a:cubicBezTo>
                  <a:pt x="179" y="338"/>
                  <a:pt x="179" y="338"/>
                  <a:pt x="179" y="338"/>
                </a:cubicBezTo>
                <a:cubicBezTo>
                  <a:pt x="181" y="339"/>
                  <a:pt x="181" y="339"/>
                  <a:pt x="181" y="339"/>
                </a:cubicBezTo>
                <a:cubicBezTo>
                  <a:pt x="191" y="343"/>
                  <a:pt x="191" y="343"/>
                  <a:pt x="191" y="343"/>
                </a:cubicBezTo>
                <a:cubicBezTo>
                  <a:pt x="191" y="342"/>
                  <a:pt x="191" y="342"/>
                  <a:pt x="191" y="342"/>
                </a:cubicBezTo>
                <a:cubicBezTo>
                  <a:pt x="192" y="341"/>
                  <a:pt x="192" y="341"/>
                  <a:pt x="192" y="341"/>
                </a:cubicBezTo>
                <a:cubicBezTo>
                  <a:pt x="184" y="339"/>
                  <a:pt x="184" y="339"/>
                  <a:pt x="184" y="339"/>
                </a:cubicBezTo>
                <a:cubicBezTo>
                  <a:pt x="183" y="339"/>
                  <a:pt x="183" y="339"/>
                  <a:pt x="183" y="339"/>
                </a:cubicBezTo>
                <a:cubicBezTo>
                  <a:pt x="182" y="340"/>
                  <a:pt x="182" y="340"/>
                  <a:pt x="182" y="340"/>
                </a:cubicBezTo>
                <a:cubicBezTo>
                  <a:pt x="177" y="349"/>
                  <a:pt x="177" y="349"/>
                  <a:pt x="177" y="349"/>
                </a:cubicBezTo>
                <a:cubicBezTo>
                  <a:pt x="178" y="350"/>
                  <a:pt x="178" y="350"/>
                  <a:pt x="178" y="350"/>
                </a:cubicBezTo>
                <a:cubicBezTo>
                  <a:pt x="178" y="349"/>
                  <a:pt x="178" y="349"/>
                  <a:pt x="178" y="349"/>
                </a:cubicBezTo>
                <a:cubicBezTo>
                  <a:pt x="170" y="349"/>
                  <a:pt x="170" y="349"/>
                  <a:pt x="170" y="349"/>
                </a:cubicBezTo>
                <a:cubicBezTo>
                  <a:pt x="169" y="349"/>
                  <a:pt x="169" y="349"/>
                  <a:pt x="169" y="349"/>
                </a:cubicBezTo>
                <a:cubicBezTo>
                  <a:pt x="168" y="350"/>
                  <a:pt x="168" y="350"/>
                  <a:pt x="168" y="350"/>
                </a:cubicBezTo>
                <a:cubicBezTo>
                  <a:pt x="164" y="359"/>
                  <a:pt x="164" y="359"/>
                  <a:pt x="164" y="359"/>
                </a:cubicBezTo>
                <a:cubicBezTo>
                  <a:pt x="163" y="361"/>
                  <a:pt x="163" y="361"/>
                  <a:pt x="163" y="361"/>
                </a:cubicBezTo>
                <a:cubicBezTo>
                  <a:pt x="166" y="361"/>
                  <a:pt x="166" y="361"/>
                  <a:pt x="166" y="361"/>
                </a:cubicBezTo>
                <a:cubicBezTo>
                  <a:pt x="171" y="361"/>
                  <a:pt x="171" y="361"/>
                  <a:pt x="171" y="361"/>
                </a:cubicBezTo>
                <a:cubicBezTo>
                  <a:pt x="171" y="360"/>
                  <a:pt x="171" y="360"/>
                  <a:pt x="171" y="360"/>
                </a:cubicBezTo>
                <a:cubicBezTo>
                  <a:pt x="170" y="359"/>
                  <a:pt x="170" y="359"/>
                  <a:pt x="170" y="359"/>
                </a:cubicBezTo>
                <a:cubicBezTo>
                  <a:pt x="168" y="373"/>
                  <a:pt x="168" y="373"/>
                  <a:pt x="168" y="373"/>
                </a:cubicBezTo>
                <a:cubicBezTo>
                  <a:pt x="170" y="373"/>
                  <a:pt x="170" y="373"/>
                  <a:pt x="170" y="373"/>
                </a:cubicBezTo>
                <a:cubicBezTo>
                  <a:pt x="170" y="372"/>
                  <a:pt x="170" y="372"/>
                  <a:pt x="170" y="372"/>
                </a:cubicBezTo>
                <a:cubicBezTo>
                  <a:pt x="163" y="372"/>
                  <a:pt x="163" y="372"/>
                  <a:pt x="163" y="372"/>
                </a:cubicBezTo>
                <a:cubicBezTo>
                  <a:pt x="163" y="372"/>
                  <a:pt x="163" y="372"/>
                  <a:pt x="163" y="372"/>
                </a:cubicBezTo>
                <a:cubicBezTo>
                  <a:pt x="162" y="372"/>
                  <a:pt x="162" y="372"/>
                  <a:pt x="162" y="372"/>
                </a:cubicBezTo>
                <a:cubicBezTo>
                  <a:pt x="155" y="377"/>
                  <a:pt x="155" y="377"/>
                  <a:pt x="155" y="377"/>
                </a:cubicBezTo>
                <a:cubicBezTo>
                  <a:pt x="154" y="378"/>
                  <a:pt x="154" y="378"/>
                  <a:pt x="154" y="378"/>
                </a:cubicBezTo>
                <a:cubicBezTo>
                  <a:pt x="155" y="379"/>
                  <a:pt x="155" y="379"/>
                  <a:pt x="155" y="379"/>
                </a:cubicBezTo>
                <a:cubicBezTo>
                  <a:pt x="159" y="385"/>
                  <a:pt x="159" y="385"/>
                  <a:pt x="159" y="385"/>
                </a:cubicBezTo>
                <a:cubicBezTo>
                  <a:pt x="160" y="384"/>
                  <a:pt x="160" y="384"/>
                  <a:pt x="160" y="384"/>
                </a:cubicBezTo>
                <a:cubicBezTo>
                  <a:pt x="159" y="383"/>
                  <a:pt x="159" y="383"/>
                  <a:pt x="159" y="383"/>
                </a:cubicBezTo>
                <a:cubicBezTo>
                  <a:pt x="155" y="393"/>
                  <a:pt x="155" y="393"/>
                  <a:pt x="155" y="393"/>
                </a:cubicBezTo>
                <a:cubicBezTo>
                  <a:pt x="155" y="393"/>
                  <a:pt x="155" y="393"/>
                  <a:pt x="155" y="393"/>
                </a:cubicBezTo>
                <a:cubicBezTo>
                  <a:pt x="155" y="394"/>
                  <a:pt x="155" y="394"/>
                  <a:pt x="155" y="394"/>
                </a:cubicBezTo>
                <a:cubicBezTo>
                  <a:pt x="156" y="397"/>
                  <a:pt x="156" y="397"/>
                  <a:pt x="156" y="397"/>
                </a:cubicBezTo>
                <a:cubicBezTo>
                  <a:pt x="157" y="398"/>
                  <a:pt x="157" y="398"/>
                  <a:pt x="157" y="398"/>
                </a:cubicBezTo>
                <a:cubicBezTo>
                  <a:pt x="158" y="398"/>
                  <a:pt x="158" y="398"/>
                  <a:pt x="158" y="398"/>
                </a:cubicBezTo>
                <a:cubicBezTo>
                  <a:pt x="164" y="398"/>
                  <a:pt x="164" y="398"/>
                  <a:pt x="164" y="398"/>
                </a:cubicBezTo>
                <a:cubicBezTo>
                  <a:pt x="164" y="396"/>
                  <a:pt x="164" y="396"/>
                  <a:pt x="164" y="396"/>
                </a:cubicBezTo>
                <a:cubicBezTo>
                  <a:pt x="164" y="395"/>
                  <a:pt x="164" y="395"/>
                  <a:pt x="164" y="395"/>
                </a:cubicBezTo>
                <a:cubicBezTo>
                  <a:pt x="157" y="397"/>
                  <a:pt x="157" y="397"/>
                  <a:pt x="157" y="397"/>
                </a:cubicBezTo>
                <a:cubicBezTo>
                  <a:pt x="157" y="398"/>
                  <a:pt x="157" y="398"/>
                  <a:pt x="157" y="398"/>
                </a:cubicBezTo>
                <a:cubicBezTo>
                  <a:pt x="156" y="398"/>
                  <a:pt x="156" y="398"/>
                  <a:pt x="156" y="398"/>
                </a:cubicBezTo>
                <a:cubicBezTo>
                  <a:pt x="150" y="410"/>
                  <a:pt x="150" y="410"/>
                  <a:pt x="150" y="410"/>
                </a:cubicBezTo>
                <a:cubicBezTo>
                  <a:pt x="151" y="411"/>
                  <a:pt x="151" y="411"/>
                  <a:pt x="151" y="411"/>
                </a:cubicBezTo>
                <a:cubicBezTo>
                  <a:pt x="150" y="410"/>
                  <a:pt x="150" y="410"/>
                  <a:pt x="150" y="410"/>
                </a:cubicBezTo>
                <a:cubicBezTo>
                  <a:pt x="148" y="411"/>
                  <a:pt x="148" y="411"/>
                  <a:pt x="148" y="411"/>
                </a:cubicBezTo>
                <a:cubicBezTo>
                  <a:pt x="148" y="412"/>
                  <a:pt x="148" y="412"/>
                  <a:pt x="148" y="412"/>
                </a:cubicBezTo>
                <a:cubicBezTo>
                  <a:pt x="148" y="412"/>
                  <a:pt x="148" y="412"/>
                  <a:pt x="148" y="412"/>
                </a:cubicBezTo>
                <a:cubicBezTo>
                  <a:pt x="148" y="412"/>
                  <a:pt x="148" y="412"/>
                  <a:pt x="148" y="412"/>
                </a:cubicBezTo>
                <a:cubicBezTo>
                  <a:pt x="148" y="413"/>
                  <a:pt x="147" y="416"/>
                  <a:pt x="147" y="418"/>
                </a:cubicBezTo>
                <a:cubicBezTo>
                  <a:pt x="146" y="420"/>
                  <a:pt x="145" y="422"/>
                  <a:pt x="143" y="423"/>
                </a:cubicBezTo>
                <a:cubicBezTo>
                  <a:pt x="143" y="423"/>
                  <a:pt x="143" y="423"/>
                  <a:pt x="143" y="423"/>
                </a:cubicBezTo>
                <a:cubicBezTo>
                  <a:pt x="143" y="423"/>
                  <a:pt x="143" y="423"/>
                  <a:pt x="143" y="423"/>
                </a:cubicBezTo>
                <a:cubicBezTo>
                  <a:pt x="143" y="423"/>
                  <a:pt x="143" y="424"/>
                  <a:pt x="142" y="424"/>
                </a:cubicBezTo>
                <a:cubicBezTo>
                  <a:pt x="141" y="424"/>
                  <a:pt x="140" y="425"/>
                  <a:pt x="139" y="425"/>
                </a:cubicBezTo>
                <a:cubicBezTo>
                  <a:pt x="138" y="425"/>
                  <a:pt x="137" y="426"/>
                  <a:pt x="137" y="426"/>
                </a:cubicBezTo>
                <a:cubicBezTo>
                  <a:pt x="136" y="426"/>
                  <a:pt x="136" y="426"/>
                  <a:pt x="136" y="426"/>
                </a:cubicBezTo>
                <a:cubicBezTo>
                  <a:pt x="136" y="427"/>
                  <a:pt x="136" y="427"/>
                  <a:pt x="136" y="427"/>
                </a:cubicBezTo>
                <a:cubicBezTo>
                  <a:pt x="136" y="427"/>
                  <a:pt x="136" y="428"/>
                  <a:pt x="136" y="429"/>
                </a:cubicBezTo>
                <a:cubicBezTo>
                  <a:pt x="136" y="430"/>
                  <a:pt x="136" y="433"/>
                  <a:pt x="137" y="434"/>
                </a:cubicBezTo>
                <a:cubicBezTo>
                  <a:pt x="137" y="435"/>
                  <a:pt x="138" y="436"/>
                  <a:pt x="139" y="437"/>
                </a:cubicBezTo>
                <a:cubicBezTo>
                  <a:pt x="140" y="438"/>
                  <a:pt x="141" y="438"/>
                  <a:pt x="143" y="438"/>
                </a:cubicBezTo>
                <a:cubicBezTo>
                  <a:pt x="143" y="437"/>
                  <a:pt x="143" y="437"/>
                  <a:pt x="143" y="437"/>
                </a:cubicBezTo>
                <a:cubicBezTo>
                  <a:pt x="143" y="438"/>
                  <a:pt x="143" y="438"/>
                  <a:pt x="143" y="438"/>
                </a:cubicBezTo>
                <a:cubicBezTo>
                  <a:pt x="143" y="438"/>
                  <a:pt x="144" y="438"/>
                  <a:pt x="145" y="438"/>
                </a:cubicBezTo>
                <a:cubicBezTo>
                  <a:pt x="149" y="438"/>
                  <a:pt x="152" y="436"/>
                  <a:pt x="154" y="433"/>
                </a:cubicBezTo>
                <a:cubicBezTo>
                  <a:pt x="156" y="431"/>
                  <a:pt x="156" y="429"/>
                  <a:pt x="156" y="429"/>
                </a:cubicBezTo>
                <a:cubicBezTo>
                  <a:pt x="157" y="428"/>
                  <a:pt x="157" y="428"/>
                  <a:pt x="157" y="428"/>
                </a:cubicBezTo>
                <a:cubicBezTo>
                  <a:pt x="156" y="428"/>
                  <a:pt x="156" y="428"/>
                  <a:pt x="156" y="428"/>
                </a:cubicBezTo>
                <a:cubicBezTo>
                  <a:pt x="155" y="425"/>
                  <a:pt x="155" y="425"/>
                  <a:pt x="155" y="425"/>
                </a:cubicBezTo>
                <a:cubicBezTo>
                  <a:pt x="154" y="426"/>
                  <a:pt x="154" y="426"/>
                  <a:pt x="154" y="426"/>
                </a:cubicBezTo>
                <a:cubicBezTo>
                  <a:pt x="155" y="426"/>
                  <a:pt x="155" y="426"/>
                  <a:pt x="155" y="426"/>
                </a:cubicBezTo>
                <a:cubicBezTo>
                  <a:pt x="156" y="424"/>
                  <a:pt x="156" y="424"/>
                  <a:pt x="156" y="424"/>
                </a:cubicBezTo>
                <a:cubicBezTo>
                  <a:pt x="161" y="414"/>
                  <a:pt x="163" y="410"/>
                  <a:pt x="165" y="407"/>
                </a:cubicBezTo>
                <a:cubicBezTo>
                  <a:pt x="166" y="405"/>
                  <a:pt x="166" y="405"/>
                  <a:pt x="166" y="405"/>
                </a:cubicBezTo>
                <a:cubicBezTo>
                  <a:pt x="164" y="404"/>
                  <a:pt x="164" y="404"/>
                  <a:pt x="164" y="404"/>
                </a:cubicBezTo>
                <a:cubicBezTo>
                  <a:pt x="165" y="405"/>
                  <a:pt x="165" y="405"/>
                  <a:pt x="165" y="405"/>
                </a:cubicBezTo>
                <a:cubicBezTo>
                  <a:pt x="175" y="400"/>
                  <a:pt x="175" y="400"/>
                  <a:pt x="175" y="400"/>
                </a:cubicBezTo>
                <a:cubicBezTo>
                  <a:pt x="176" y="399"/>
                  <a:pt x="176" y="399"/>
                  <a:pt x="176" y="399"/>
                </a:cubicBezTo>
                <a:cubicBezTo>
                  <a:pt x="175" y="398"/>
                  <a:pt x="175" y="398"/>
                  <a:pt x="175" y="398"/>
                </a:cubicBezTo>
                <a:cubicBezTo>
                  <a:pt x="171" y="392"/>
                  <a:pt x="171" y="392"/>
                  <a:pt x="171" y="392"/>
                </a:cubicBezTo>
                <a:cubicBezTo>
                  <a:pt x="170" y="393"/>
                  <a:pt x="170" y="393"/>
                  <a:pt x="170" y="393"/>
                </a:cubicBezTo>
                <a:cubicBezTo>
                  <a:pt x="171" y="393"/>
                  <a:pt x="171" y="393"/>
                  <a:pt x="171" y="393"/>
                </a:cubicBezTo>
                <a:cubicBezTo>
                  <a:pt x="173" y="380"/>
                  <a:pt x="173" y="380"/>
                  <a:pt x="173" y="380"/>
                </a:cubicBezTo>
                <a:cubicBezTo>
                  <a:pt x="171" y="380"/>
                  <a:pt x="171" y="380"/>
                  <a:pt x="171" y="380"/>
                </a:cubicBezTo>
                <a:cubicBezTo>
                  <a:pt x="171" y="381"/>
                  <a:pt x="171" y="381"/>
                  <a:pt x="171" y="381"/>
                </a:cubicBezTo>
                <a:cubicBezTo>
                  <a:pt x="175" y="381"/>
                  <a:pt x="175" y="381"/>
                  <a:pt x="175" y="381"/>
                </a:cubicBezTo>
                <a:cubicBezTo>
                  <a:pt x="176" y="381"/>
                  <a:pt x="176" y="381"/>
                  <a:pt x="176" y="381"/>
                </a:cubicBezTo>
                <a:cubicBezTo>
                  <a:pt x="176" y="381"/>
                  <a:pt x="176" y="381"/>
                  <a:pt x="176" y="381"/>
                </a:cubicBezTo>
                <a:cubicBezTo>
                  <a:pt x="186" y="373"/>
                  <a:pt x="186" y="373"/>
                  <a:pt x="186" y="373"/>
                </a:cubicBezTo>
                <a:cubicBezTo>
                  <a:pt x="185" y="372"/>
                  <a:pt x="185" y="372"/>
                  <a:pt x="185" y="372"/>
                </a:cubicBezTo>
                <a:cubicBezTo>
                  <a:pt x="185" y="373"/>
                  <a:pt x="185" y="373"/>
                  <a:pt x="185" y="373"/>
                </a:cubicBezTo>
                <a:cubicBezTo>
                  <a:pt x="189" y="372"/>
                  <a:pt x="189" y="372"/>
                  <a:pt x="189" y="372"/>
                </a:cubicBezTo>
                <a:cubicBezTo>
                  <a:pt x="189" y="372"/>
                  <a:pt x="189" y="372"/>
                  <a:pt x="189" y="372"/>
                </a:cubicBezTo>
                <a:cubicBezTo>
                  <a:pt x="190" y="372"/>
                  <a:pt x="190" y="372"/>
                  <a:pt x="190" y="372"/>
                </a:cubicBezTo>
                <a:cubicBezTo>
                  <a:pt x="196" y="366"/>
                  <a:pt x="196" y="366"/>
                  <a:pt x="196" y="366"/>
                </a:cubicBezTo>
                <a:cubicBezTo>
                  <a:pt x="195" y="365"/>
                  <a:pt x="195" y="365"/>
                  <a:pt x="195" y="365"/>
                </a:cubicBezTo>
                <a:cubicBezTo>
                  <a:pt x="196" y="366"/>
                  <a:pt x="196" y="366"/>
                  <a:pt x="196" y="366"/>
                </a:cubicBezTo>
                <a:cubicBezTo>
                  <a:pt x="201" y="365"/>
                  <a:pt x="201" y="365"/>
                  <a:pt x="201" y="365"/>
                </a:cubicBezTo>
                <a:cubicBezTo>
                  <a:pt x="201" y="364"/>
                  <a:pt x="201" y="364"/>
                  <a:pt x="201" y="364"/>
                </a:cubicBezTo>
                <a:cubicBezTo>
                  <a:pt x="200" y="362"/>
                  <a:pt x="200" y="362"/>
                  <a:pt x="200" y="362"/>
                </a:cubicBezTo>
                <a:cubicBezTo>
                  <a:pt x="196" y="365"/>
                  <a:pt x="196" y="365"/>
                  <a:pt x="196" y="365"/>
                </a:cubicBezTo>
                <a:cubicBezTo>
                  <a:pt x="196" y="365"/>
                  <a:pt x="196" y="365"/>
                  <a:pt x="196" y="365"/>
                </a:cubicBezTo>
                <a:cubicBezTo>
                  <a:pt x="196" y="365"/>
                  <a:pt x="196" y="365"/>
                  <a:pt x="196" y="365"/>
                </a:cubicBezTo>
                <a:cubicBezTo>
                  <a:pt x="192" y="371"/>
                  <a:pt x="192" y="371"/>
                  <a:pt x="192" y="371"/>
                </a:cubicBezTo>
                <a:cubicBezTo>
                  <a:pt x="193" y="372"/>
                  <a:pt x="193" y="372"/>
                  <a:pt x="193" y="372"/>
                </a:cubicBezTo>
                <a:cubicBezTo>
                  <a:pt x="192" y="370"/>
                  <a:pt x="192" y="370"/>
                  <a:pt x="192" y="370"/>
                </a:cubicBezTo>
                <a:cubicBezTo>
                  <a:pt x="186" y="372"/>
                  <a:pt x="186" y="372"/>
                  <a:pt x="186" y="372"/>
                </a:cubicBezTo>
                <a:cubicBezTo>
                  <a:pt x="185" y="372"/>
                  <a:pt x="185" y="372"/>
                  <a:pt x="185" y="372"/>
                </a:cubicBezTo>
                <a:cubicBezTo>
                  <a:pt x="185" y="372"/>
                  <a:pt x="185" y="372"/>
                  <a:pt x="185" y="372"/>
                </a:cubicBezTo>
                <a:cubicBezTo>
                  <a:pt x="178" y="379"/>
                  <a:pt x="178" y="379"/>
                  <a:pt x="178" y="379"/>
                </a:cubicBezTo>
                <a:cubicBezTo>
                  <a:pt x="179" y="380"/>
                  <a:pt x="179" y="380"/>
                  <a:pt x="179" y="380"/>
                </a:cubicBezTo>
                <a:cubicBezTo>
                  <a:pt x="179" y="378"/>
                  <a:pt x="179" y="378"/>
                  <a:pt x="179" y="378"/>
                </a:cubicBezTo>
                <a:cubicBezTo>
                  <a:pt x="175" y="380"/>
                  <a:pt x="175" y="380"/>
                  <a:pt x="175" y="380"/>
                </a:cubicBezTo>
                <a:cubicBezTo>
                  <a:pt x="174" y="380"/>
                  <a:pt x="174" y="380"/>
                  <a:pt x="174" y="380"/>
                </a:cubicBezTo>
                <a:cubicBezTo>
                  <a:pt x="174" y="381"/>
                  <a:pt x="174" y="381"/>
                  <a:pt x="174" y="381"/>
                </a:cubicBezTo>
                <a:cubicBezTo>
                  <a:pt x="171" y="392"/>
                  <a:pt x="171" y="392"/>
                  <a:pt x="171" y="392"/>
                </a:cubicBezTo>
                <a:cubicBezTo>
                  <a:pt x="171" y="393"/>
                  <a:pt x="171" y="393"/>
                  <a:pt x="171" y="393"/>
                </a:cubicBezTo>
                <a:cubicBezTo>
                  <a:pt x="172" y="393"/>
                  <a:pt x="172" y="393"/>
                  <a:pt x="172" y="393"/>
                </a:cubicBezTo>
                <a:cubicBezTo>
                  <a:pt x="178" y="399"/>
                  <a:pt x="178" y="399"/>
                  <a:pt x="178" y="399"/>
                </a:cubicBezTo>
                <a:cubicBezTo>
                  <a:pt x="181" y="401"/>
                  <a:pt x="181" y="401"/>
                  <a:pt x="181" y="401"/>
                </a:cubicBezTo>
                <a:cubicBezTo>
                  <a:pt x="181" y="397"/>
                  <a:pt x="181" y="397"/>
                  <a:pt x="181" y="397"/>
                </a:cubicBezTo>
                <a:cubicBezTo>
                  <a:pt x="179" y="386"/>
                  <a:pt x="179" y="386"/>
                  <a:pt x="179" y="386"/>
                </a:cubicBezTo>
                <a:cubicBezTo>
                  <a:pt x="178" y="387"/>
                  <a:pt x="178" y="387"/>
                  <a:pt x="178" y="387"/>
                </a:cubicBezTo>
                <a:cubicBezTo>
                  <a:pt x="177" y="388"/>
                  <a:pt x="177" y="388"/>
                  <a:pt x="177" y="388"/>
                </a:cubicBezTo>
                <a:cubicBezTo>
                  <a:pt x="182" y="392"/>
                  <a:pt x="182" y="392"/>
                  <a:pt x="182" y="392"/>
                </a:cubicBezTo>
                <a:cubicBezTo>
                  <a:pt x="184" y="393"/>
                  <a:pt x="184" y="393"/>
                  <a:pt x="184" y="393"/>
                </a:cubicBezTo>
                <a:cubicBezTo>
                  <a:pt x="185" y="391"/>
                  <a:pt x="185" y="391"/>
                  <a:pt x="185" y="391"/>
                </a:cubicBezTo>
                <a:cubicBezTo>
                  <a:pt x="187" y="387"/>
                  <a:pt x="187" y="387"/>
                  <a:pt x="187" y="387"/>
                </a:cubicBezTo>
                <a:cubicBezTo>
                  <a:pt x="186" y="387"/>
                  <a:pt x="186" y="387"/>
                  <a:pt x="186" y="387"/>
                </a:cubicBezTo>
                <a:cubicBezTo>
                  <a:pt x="185" y="387"/>
                  <a:pt x="185" y="387"/>
                  <a:pt x="185" y="387"/>
                </a:cubicBezTo>
                <a:cubicBezTo>
                  <a:pt x="187" y="396"/>
                  <a:pt x="187" y="396"/>
                  <a:pt x="187" y="396"/>
                </a:cubicBezTo>
                <a:cubicBezTo>
                  <a:pt x="188" y="399"/>
                  <a:pt x="188" y="399"/>
                  <a:pt x="188" y="399"/>
                </a:cubicBezTo>
                <a:cubicBezTo>
                  <a:pt x="190" y="397"/>
                  <a:pt x="190" y="397"/>
                  <a:pt x="190" y="397"/>
                </a:cubicBezTo>
                <a:cubicBezTo>
                  <a:pt x="196" y="392"/>
                  <a:pt x="196" y="392"/>
                  <a:pt x="196" y="392"/>
                </a:cubicBezTo>
                <a:cubicBezTo>
                  <a:pt x="197" y="391"/>
                  <a:pt x="197" y="391"/>
                  <a:pt x="197" y="391"/>
                </a:cubicBezTo>
                <a:cubicBezTo>
                  <a:pt x="197" y="390"/>
                  <a:pt x="197" y="390"/>
                  <a:pt x="197" y="390"/>
                </a:cubicBezTo>
                <a:cubicBezTo>
                  <a:pt x="196" y="384"/>
                  <a:pt x="196" y="384"/>
                  <a:pt x="196" y="384"/>
                </a:cubicBezTo>
                <a:cubicBezTo>
                  <a:pt x="194" y="384"/>
                  <a:pt x="194" y="384"/>
                  <a:pt x="194" y="384"/>
                </a:cubicBezTo>
                <a:cubicBezTo>
                  <a:pt x="194" y="385"/>
                  <a:pt x="194" y="385"/>
                  <a:pt x="194" y="385"/>
                </a:cubicBezTo>
                <a:cubicBezTo>
                  <a:pt x="197" y="385"/>
                  <a:pt x="197" y="385"/>
                  <a:pt x="197" y="385"/>
                </a:cubicBezTo>
                <a:cubicBezTo>
                  <a:pt x="198" y="385"/>
                  <a:pt x="198" y="385"/>
                  <a:pt x="198" y="385"/>
                </a:cubicBezTo>
                <a:cubicBezTo>
                  <a:pt x="198" y="384"/>
                  <a:pt x="198" y="384"/>
                  <a:pt x="198" y="384"/>
                </a:cubicBezTo>
                <a:cubicBezTo>
                  <a:pt x="198" y="384"/>
                  <a:pt x="198" y="384"/>
                  <a:pt x="199" y="383"/>
                </a:cubicBezTo>
                <a:cubicBezTo>
                  <a:pt x="199" y="382"/>
                  <a:pt x="199" y="381"/>
                  <a:pt x="200" y="380"/>
                </a:cubicBezTo>
                <a:cubicBezTo>
                  <a:pt x="200" y="379"/>
                  <a:pt x="201" y="379"/>
                  <a:pt x="201" y="379"/>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7"/>
                  <a:pt x="201" y="377"/>
                  <a:pt x="201" y="377"/>
                </a:cubicBezTo>
                <a:cubicBezTo>
                  <a:pt x="200" y="378"/>
                  <a:pt x="200" y="378"/>
                  <a:pt x="200" y="378"/>
                </a:cubicBezTo>
                <a:cubicBezTo>
                  <a:pt x="201" y="378"/>
                  <a:pt x="201" y="378"/>
                  <a:pt x="201" y="378"/>
                </a:cubicBezTo>
                <a:cubicBezTo>
                  <a:pt x="201" y="377"/>
                  <a:pt x="201" y="377"/>
                  <a:pt x="201" y="377"/>
                </a:cubicBezTo>
                <a:cubicBezTo>
                  <a:pt x="200" y="378"/>
                  <a:pt x="200" y="378"/>
                  <a:pt x="200" y="378"/>
                </a:cubicBezTo>
                <a:cubicBezTo>
                  <a:pt x="200" y="379"/>
                  <a:pt x="200" y="379"/>
                  <a:pt x="200" y="379"/>
                </a:cubicBezTo>
                <a:cubicBezTo>
                  <a:pt x="201" y="379"/>
                  <a:pt x="201" y="379"/>
                  <a:pt x="201" y="379"/>
                </a:cubicBezTo>
                <a:cubicBezTo>
                  <a:pt x="201" y="379"/>
                  <a:pt x="201" y="379"/>
                  <a:pt x="201" y="379"/>
                </a:cubicBezTo>
                <a:cubicBezTo>
                  <a:pt x="201" y="379"/>
                  <a:pt x="201" y="379"/>
                  <a:pt x="201" y="379"/>
                </a:cubicBezTo>
                <a:cubicBezTo>
                  <a:pt x="201" y="378"/>
                  <a:pt x="201" y="378"/>
                  <a:pt x="201" y="378"/>
                </a:cubicBezTo>
                <a:cubicBezTo>
                  <a:pt x="201" y="378"/>
                  <a:pt x="201" y="378"/>
                  <a:pt x="201" y="378"/>
                </a:cubicBezTo>
                <a:cubicBezTo>
                  <a:pt x="201" y="379"/>
                  <a:pt x="201" y="379"/>
                  <a:pt x="201" y="379"/>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1" y="378"/>
                  <a:pt x="201" y="378"/>
                </a:cubicBezTo>
                <a:cubicBezTo>
                  <a:pt x="201" y="378"/>
                  <a:pt x="200" y="379"/>
                  <a:pt x="200" y="379"/>
                </a:cubicBezTo>
                <a:cubicBezTo>
                  <a:pt x="200" y="380"/>
                  <a:pt x="200" y="380"/>
                  <a:pt x="200" y="380"/>
                </a:cubicBezTo>
                <a:cubicBezTo>
                  <a:pt x="200" y="380"/>
                  <a:pt x="200" y="380"/>
                  <a:pt x="200" y="380"/>
                </a:cubicBezTo>
                <a:cubicBezTo>
                  <a:pt x="200" y="380"/>
                  <a:pt x="200" y="380"/>
                  <a:pt x="200" y="380"/>
                </a:cubicBezTo>
                <a:cubicBezTo>
                  <a:pt x="199" y="381"/>
                  <a:pt x="199" y="381"/>
                  <a:pt x="199" y="381"/>
                </a:cubicBezTo>
                <a:cubicBezTo>
                  <a:pt x="199" y="381"/>
                  <a:pt x="199" y="381"/>
                  <a:pt x="199" y="381"/>
                </a:cubicBezTo>
                <a:cubicBezTo>
                  <a:pt x="199" y="387"/>
                  <a:pt x="199" y="387"/>
                  <a:pt x="199" y="387"/>
                </a:cubicBezTo>
                <a:cubicBezTo>
                  <a:pt x="199" y="393"/>
                  <a:pt x="199" y="393"/>
                  <a:pt x="199" y="393"/>
                </a:cubicBezTo>
                <a:cubicBezTo>
                  <a:pt x="202" y="387"/>
                  <a:pt x="202" y="387"/>
                  <a:pt x="202" y="387"/>
                </a:cubicBezTo>
                <a:cubicBezTo>
                  <a:pt x="204" y="385"/>
                  <a:pt x="204" y="385"/>
                  <a:pt x="204" y="385"/>
                </a:cubicBezTo>
                <a:cubicBezTo>
                  <a:pt x="202" y="384"/>
                  <a:pt x="202" y="384"/>
                  <a:pt x="202" y="384"/>
                </a:cubicBezTo>
                <a:cubicBezTo>
                  <a:pt x="201" y="385"/>
                  <a:pt x="201" y="385"/>
                  <a:pt x="201" y="385"/>
                </a:cubicBezTo>
                <a:cubicBezTo>
                  <a:pt x="205" y="391"/>
                  <a:pt x="205" y="391"/>
                  <a:pt x="205" y="391"/>
                </a:cubicBezTo>
                <a:cubicBezTo>
                  <a:pt x="205" y="392"/>
                  <a:pt x="205" y="392"/>
                  <a:pt x="205" y="392"/>
                </a:cubicBezTo>
                <a:cubicBezTo>
                  <a:pt x="205" y="392"/>
                  <a:pt x="205" y="392"/>
                  <a:pt x="205" y="392"/>
                </a:cubicBezTo>
                <a:cubicBezTo>
                  <a:pt x="214" y="397"/>
                  <a:pt x="214" y="397"/>
                  <a:pt x="214" y="397"/>
                </a:cubicBezTo>
                <a:cubicBezTo>
                  <a:pt x="214" y="396"/>
                  <a:pt x="214" y="396"/>
                  <a:pt x="214" y="396"/>
                </a:cubicBezTo>
                <a:cubicBezTo>
                  <a:pt x="215" y="395"/>
                  <a:pt x="215" y="395"/>
                  <a:pt x="215" y="395"/>
                </a:cubicBezTo>
                <a:cubicBezTo>
                  <a:pt x="205" y="393"/>
                  <a:pt x="205" y="393"/>
                  <a:pt x="205" y="393"/>
                </a:cubicBezTo>
                <a:cubicBezTo>
                  <a:pt x="205" y="395"/>
                  <a:pt x="205" y="395"/>
                  <a:pt x="205" y="395"/>
                </a:cubicBezTo>
                <a:cubicBezTo>
                  <a:pt x="206" y="394"/>
                  <a:pt x="206" y="394"/>
                  <a:pt x="206" y="394"/>
                </a:cubicBezTo>
                <a:cubicBezTo>
                  <a:pt x="202" y="390"/>
                  <a:pt x="202" y="390"/>
                  <a:pt x="202" y="390"/>
                </a:cubicBezTo>
                <a:cubicBezTo>
                  <a:pt x="201" y="389"/>
                  <a:pt x="201" y="389"/>
                  <a:pt x="201" y="389"/>
                </a:cubicBezTo>
                <a:cubicBezTo>
                  <a:pt x="200" y="389"/>
                  <a:pt x="200" y="389"/>
                  <a:pt x="200" y="389"/>
                </a:cubicBezTo>
                <a:cubicBezTo>
                  <a:pt x="196" y="392"/>
                  <a:pt x="196" y="392"/>
                  <a:pt x="196" y="392"/>
                </a:cubicBezTo>
                <a:cubicBezTo>
                  <a:pt x="195" y="392"/>
                  <a:pt x="195" y="392"/>
                  <a:pt x="195" y="392"/>
                </a:cubicBezTo>
                <a:cubicBezTo>
                  <a:pt x="195" y="393"/>
                  <a:pt x="195" y="393"/>
                  <a:pt x="195" y="393"/>
                </a:cubicBezTo>
                <a:cubicBezTo>
                  <a:pt x="194" y="407"/>
                  <a:pt x="194" y="407"/>
                  <a:pt x="194" y="407"/>
                </a:cubicBezTo>
                <a:cubicBezTo>
                  <a:pt x="195" y="407"/>
                  <a:pt x="195" y="407"/>
                  <a:pt x="195" y="407"/>
                </a:cubicBezTo>
                <a:cubicBezTo>
                  <a:pt x="195" y="405"/>
                  <a:pt x="195" y="405"/>
                  <a:pt x="195" y="405"/>
                </a:cubicBezTo>
                <a:cubicBezTo>
                  <a:pt x="195" y="405"/>
                  <a:pt x="194" y="405"/>
                  <a:pt x="193" y="406"/>
                </a:cubicBezTo>
                <a:cubicBezTo>
                  <a:pt x="193" y="406"/>
                  <a:pt x="192" y="406"/>
                  <a:pt x="191" y="406"/>
                </a:cubicBezTo>
                <a:cubicBezTo>
                  <a:pt x="190" y="407"/>
                  <a:pt x="190" y="407"/>
                  <a:pt x="190" y="407"/>
                </a:cubicBezTo>
                <a:cubicBezTo>
                  <a:pt x="190" y="407"/>
                  <a:pt x="190" y="408"/>
                  <a:pt x="190" y="408"/>
                </a:cubicBezTo>
                <a:cubicBezTo>
                  <a:pt x="190" y="419"/>
                  <a:pt x="190" y="419"/>
                  <a:pt x="190" y="419"/>
                </a:cubicBezTo>
                <a:cubicBezTo>
                  <a:pt x="190" y="420"/>
                  <a:pt x="190" y="420"/>
                  <a:pt x="190" y="420"/>
                </a:cubicBezTo>
                <a:cubicBezTo>
                  <a:pt x="191" y="420"/>
                  <a:pt x="191" y="420"/>
                  <a:pt x="191" y="420"/>
                </a:cubicBezTo>
                <a:cubicBezTo>
                  <a:pt x="191" y="421"/>
                  <a:pt x="191" y="421"/>
                  <a:pt x="191" y="421"/>
                </a:cubicBezTo>
                <a:cubicBezTo>
                  <a:pt x="192" y="421"/>
                  <a:pt x="194" y="421"/>
                  <a:pt x="195" y="422"/>
                </a:cubicBezTo>
                <a:cubicBezTo>
                  <a:pt x="196" y="423"/>
                  <a:pt x="197" y="424"/>
                  <a:pt x="197" y="424"/>
                </a:cubicBezTo>
                <a:cubicBezTo>
                  <a:pt x="198" y="425"/>
                  <a:pt x="198" y="425"/>
                  <a:pt x="198" y="426"/>
                </a:cubicBezTo>
                <a:cubicBezTo>
                  <a:pt x="198" y="427"/>
                  <a:pt x="198" y="427"/>
                  <a:pt x="198" y="427"/>
                </a:cubicBezTo>
                <a:cubicBezTo>
                  <a:pt x="198" y="427"/>
                  <a:pt x="198" y="427"/>
                  <a:pt x="198" y="427"/>
                </a:cubicBezTo>
                <a:cubicBezTo>
                  <a:pt x="198" y="427"/>
                  <a:pt x="198" y="427"/>
                  <a:pt x="198" y="427"/>
                </a:cubicBezTo>
                <a:cubicBezTo>
                  <a:pt x="198" y="430"/>
                  <a:pt x="197" y="432"/>
                  <a:pt x="195" y="434"/>
                </a:cubicBezTo>
                <a:cubicBezTo>
                  <a:pt x="194" y="435"/>
                  <a:pt x="193" y="436"/>
                  <a:pt x="193" y="436"/>
                </a:cubicBezTo>
                <a:cubicBezTo>
                  <a:pt x="192" y="436"/>
                  <a:pt x="192" y="436"/>
                  <a:pt x="192" y="436"/>
                </a:cubicBezTo>
                <a:cubicBezTo>
                  <a:pt x="192" y="437"/>
                  <a:pt x="192" y="437"/>
                  <a:pt x="192" y="437"/>
                </a:cubicBezTo>
                <a:cubicBezTo>
                  <a:pt x="192" y="437"/>
                  <a:pt x="192" y="437"/>
                  <a:pt x="192" y="437"/>
                </a:cubicBezTo>
                <a:cubicBezTo>
                  <a:pt x="191" y="437"/>
                  <a:pt x="191" y="437"/>
                  <a:pt x="191" y="437"/>
                </a:cubicBezTo>
                <a:cubicBezTo>
                  <a:pt x="191" y="438"/>
                  <a:pt x="191" y="438"/>
                  <a:pt x="191" y="438"/>
                </a:cubicBezTo>
                <a:cubicBezTo>
                  <a:pt x="190" y="443"/>
                  <a:pt x="190" y="443"/>
                  <a:pt x="190" y="443"/>
                </a:cubicBezTo>
                <a:cubicBezTo>
                  <a:pt x="191" y="443"/>
                  <a:pt x="191" y="443"/>
                  <a:pt x="191" y="443"/>
                </a:cubicBezTo>
                <a:cubicBezTo>
                  <a:pt x="191" y="442"/>
                  <a:pt x="191" y="442"/>
                  <a:pt x="191" y="442"/>
                </a:cubicBezTo>
                <a:cubicBezTo>
                  <a:pt x="186" y="442"/>
                  <a:pt x="186" y="442"/>
                  <a:pt x="186" y="442"/>
                </a:cubicBezTo>
                <a:cubicBezTo>
                  <a:pt x="184" y="442"/>
                  <a:pt x="184" y="442"/>
                  <a:pt x="184" y="442"/>
                </a:cubicBezTo>
                <a:cubicBezTo>
                  <a:pt x="184" y="443"/>
                  <a:pt x="184" y="443"/>
                  <a:pt x="184" y="443"/>
                </a:cubicBezTo>
                <a:cubicBezTo>
                  <a:pt x="184" y="443"/>
                  <a:pt x="184" y="443"/>
                  <a:pt x="184" y="443"/>
                </a:cubicBezTo>
                <a:cubicBezTo>
                  <a:pt x="184" y="444"/>
                  <a:pt x="184" y="445"/>
                  <a:pt x="184" y="447"/>
                </a:cubicBezTo>
                <a:cubicBezTo>
                  <a:pt x="184" y="448"/>
                  <a:pt x="183" y="449"/>
                  <a:pt x="182" y="450"/>
                </a:cubicBezTo>
                <a:cubicBezTo>
                  <a:pt x="181" y="452"/>
                  <a:pt x="179" y="454"/>
                  <a:pt x="176" y="456"/>
                </a:cubicBezTo>
                <a:cubicBezTo>
                  <a:pt x="174" y="458"/>
                  <a:pt x="172" y="461"/>
                  <a:pt x="171" y="463"/>
                </a:cubicBezTo>
                <a:cubicBezTo>
                  <a:pt x="170" y="465"/>
                  <a:pt x="169" y="469"/>
                  <a:pt x="168" y="472"/>
                </a:cubicBezTo>
                <a:cubicBezTo>
                  <a:pt x="167" y="475"/>
                  <a:pt x="166" y="478"/>
                  <a:pt x="166" y="478"/>
                </a:cubicBezTo>
                <a:cubicBezTo>
                  <a:pt x="167" y="478"/>
                  <a:pt x="167" y="478"/>
                  <a:pt x="167" y="478"/>
                </a:cubicBezTo>
                <a:cubicBezTo>
                  <a:pt x="169" y="478"/>
                  <a:pt x="169" y="478"/>
                  <a:pt x="169" y="478"/>
                </a:cubicBezTo>
                <a:cubicBezTo>
                  <a:pt x="166" y="469"/>
                  <a:pt x="166" y="469"/>
                  <a:pt x="166" y="469"/>
                </a:cubicBezTo>
                <a:cubicBezTo>
                  <a:pt x="166" y="467"/>
                  <a:pt x="166" y="467"/>
                  <a:pt x="166" y="467"/>
                </a:cubicBezTo>
                <a:cubicBezTo>
                  <a:pt x="164" y="467"/>
                  <a:pt x="164" y="467"/>
                  <a:pt x="164" y="467"/>
                </a:cubicBezTo>
                <a:cubicBezTo>
                  <a:pt x="163" y="467"/>
                  <a:pt x="163" y="467"/>
                  <a:pt x="163" y="467"/>
                </a:cubicBezTo>
                <a:cubicBezTo>
                  <a:pt x="162" y="467"/>
                  <a:pt x="162" y="467"/>
                  <a:pt x="162" y="467"/>
                </a:cubicBezTo>
                <a:cubicBezTo>
                  <a:pt x="162" y="468"/>
                  <a:pt x="162" y="468"/>
                  <a:pt x="162" y="468"/>
                </a:cubicBezTo>
                <a:cubicBezTo>
                  <a:pt x="162" y="468"/>
                  <a:pt x="159" y="474"/>
                  <a:pt x="159" y="479"/>
                </a:cubicBezTo>
                <a:cubicBezTo>
                  <a:pt x="159" y="480"/>
                  <a:pt x="160" y="482"/>
                  <a:pt x="160" y="483"/>
                </a:cubicBezTo>
                <a:cubicBezTo>
                  <a:pt x="162" y="482"/>
                  <a:pt x="162" y="482"/>
                  <a:pt x="162" y="482"/>
                </a:cubicBezTo>
                <a:cubicBezTo>
                  <a:pt x="160" y="483"/>
                  <a:pt x="160" y="483"/>
                  <a:pt x="160" y="483"/>
                </a:cubicBezTo>
                <a:cubicBezTo>
                  <a:pt x="161" y="484"/>
                  <a:pt x="162" y="487"/>
                  <a:pt x="163" y="489"/>
                </a:cubicBezTo>
                <a:cubicBezTo>
                  <a:pt x="164" y="491"/>
                  <a:pt x="164" y="492"/>
                  <a:pt x="164" y="492"/>
                </a:cubicBezTo>
                <a:cubicBezTo>
                  <a:pt x="166" y="492"/>
                  <a:pt x="166" y="492"/>
                  <a:pt x="166" y="492"/>
                </a:cubicBezTo>
                <a:cubicBezTo>
                  <a:pt x="164" y="492"/>
                  <a:pt x="164" y="492"/>
                  <a:pt x="164" y="492"/>
                </a:cubicBezTo>
                <a:cubicBezTo>
                  <a:pt x="164" y="500"/>
                  <a:pt x="164" y="500"/>
                  <a:pt x="164" y="500"/>
                </a:cubicBezTo>
                <a:cubicBezTo>
                  <a:pt x="164" y="501"/>
                  <a:pt x="164" y="501"/>
                  <a:pt x="164" y="501"/>
                </a:cubicBezTo>
                <a:cubicBezTo>
                  <a:pt x="165" y="501"/>
                  <a:pt x="165" y="501"/>
                  <a:pt x="165" y="501"/>
                </a:cubicBezTo>
                <a:cubicBezTo>
                  <a:pt x="169" y="504"/>
                  <a:pt x="169" y="504"/>
                  <a:pt x="169" y="504"/>
                </a:cubicBezTo>
                <a:cubicBezTo>
                  <a:pt x="171" y="505"/>
                  <a:pt x="171" y="505"/>
                  <a:pt x="171" y="505"/>
                </a:cubicBezTo>
                <a:cubicBezTo>
                  <a:pt x="171" y="503"/>
                  <a:pt x="171" y="503"/>
                  <a:pt x="171" y="503"/>
                </a:cubicBezTo>
                <a:cubicBezTo>
                  <a:pt x="173" y="499"/>
                  <a:pt x="173" y="499"/>
                  <a:pt x="173" y="499"/>
                </a:cubicBezTo>
                <a:cubicBezTo>
                  <a:pt x="173" y="499"/>
                  <a:pt x="173" y="499"/>
                  <a:pt x="173" y="499"/>
                </a:cubicBezTo>
                <a:cubicBezTo>
                  <a:pt x="172" y="498"/>
                  <a:pt x="172" y="498"/>
                  <a:pt x="172" y="498"/>
                </a:cubicBezTo>
                <a:cubicBezTo>
                  <a:pt x="172" y="498"/>
                  <a:pt x="172" y="498"/>
                  <a:pt x="172" y="498"/>
                </a:cubicBezTo>
                <a:cubicBezTo>
                  <a:pt x="172" y="497"/>
                  <a:pt x="171" y="494"/>
                  <a:pt x="171" y="492"/>
                </a:cubicBezTo>
                <a:cubicBezTo>
                  <a:pt x="171" y="491"/>
                  <a:pt x="171" y="490"/>
                  <a:pt x="171" y="489"/>
                </a:cubicBezTo>
                <a:cubicBezTo>
                  <a:pt x="171" y="489"/>
                  <a:pt x="172" y="488"/>
                  <a:pt x="173" y="488"/>
                </a:cubicBezTo>
                <a:cubicBezTo>
                  <a:pt x="173" y="488"/>
                  <a:pt x="173" y="488"/>
                  <a:pt x="173" y="488"/>
                </a:cubicBezTo>
                <a:cubicBezTo>
                  <a:pt x="173" y="488"/>
                  <a:pt x="173" y="488"/>
                  <a:pt x="173" y="488"/>
                </a:cubicBezTo>
                <a:cubicBezTo>
                  <a:pt x="175" y="487"/>
                  <a:pt x="176" y="486"/>
                  <a:pt x="177" y="486"/>
                </a:cubicBezTo>
                <a:cubicBezTo>
                  <a:pt x="178" y="486"/>
                  <a:pt x="178" y="486"/>
                  <a:pt x="178" y="486"/>
                </a:cubicBezTo>
                <a:cubicBezTo>
                  <a:pt x="179" y="487"/>
                  <a:pt x="179" y="487"/>
                  <a:pt x="179" y="487"/>
                </a:cubicBezTo>
                <a:cubicBezTo>
                  <a:pt x="179" y="486"/>
                  <a:pt x="179" y="486"/>
                  <a:pt x="179" y="486"/>
                </a:cubicBezTo>
                <a:cubicBezTo>
                  <a:pt x="179" y="487"/>
                  <a:pt x="179" y="487"/>
                  <a:pt x="179" y="487"/>
                </a:cubicBezTo>
                <a:cubicBezTo>
                  <a:pt x="179" y="487"/>
                  <a:pt x="179" y="487"/>
                  <a:pt x="179" y="487"/>
                </a:cubicBezTo>
                <a:cubicBezTo>
                  <a:pt x="179" y="486"/>
                  <a:pt x="179" y="486"/>
                  <a:pt x="179" y="486"/>
                </a:cubicBezTo>
                <a:cubicBezTo>
                  <a:pt x="179" y="487"/>
                  <a:pt x="179" y="487"/>
                  <a:pt x="179" y="487"/>
                </a:cubicBezTo>
                <a:cubicBezTo>
                  <a:pt x="179" y="485"/>
                  <a:pt x="179" y="485"/>
                  <a:pt x="179" y="485"/>
                </a:cubicBezTo>
                <a:cubicBezTo>
                  <a:pt x="178" y="485"/>
                  <a:pt x="178" y="485"/>
                  <a:pt x="178" y="485"/>
                </a:cubicBezTo>
                <a:cubicBezTo>
                  <a:pt x="178" y="489"/>
                  <a:pt x="178" y="489"/>
                  <a:pt x="178" y="489"/>
                </a:cubicBezTo>
                <a:cubicBezTo>
                  <a:pt x="178" y="490"/>
                  <a:pt x="178" y="490"/>
                  <a:pt x="178" y="490"/>
                </a:cubicBezTo>
                <a:cubicBezTo>
                  <a:pt x="178" y="490"/>
                  <a:pt x="178" y="490"/>
                  <a:pt x="178" y="490"/>
                </a:cubicBezTo>
                <a:cubicBezTo>
                  <a:pt x="188" y="497"/>
                  <a:pt x="188" y="497"/>
                  <a:pt x="188" y="497"/>
                </a:cubicBezTo>
                <a:cubicBezTo>
                  <a:pt x="189" y="496"/>
                  <a:pt x="189" y="496"/>
                  <a:pt x="189" y="496"/>
                </a:cubicBezTo>
                <a:cubicBezTo>
                  <a:pt x="188" y="497"/>
                  <a:pt x="188" y="497"/>
                  <a:pt x="188" y="497"/>
                </a:cubicBezTo>
                <a:cubicBezTo>
                  <a:pt x="194" y="505"/>
                  <a:pt x="194" y="505"/>
                  <a:pt x="194" y="505"/>
                </a:cubicBezTo>
                <a:cubicBezTo>
                  <a:pt x="196" y="507"/>
                  <a:pt x="196" y="507"/>
                  <a:pt x="196" y="507"/>
                </a:cubicBezTo>
                <a:cubicBezTo>
                  <a:pt x="197" y="505"/>
                  <a:pt x="197" y="505"/>
                  <a:pt x="197" y="505"/>
                </a:cubicBezTo>
                <a:cubicBezTo>
                  <a:pt x="201" y="497"/>
                  <a:pt x="201" y="497"/>
                  <a:pt x="201" y="497"/>
                </a:cubicBezTo>
                <a:cubicBezTo>
                  <a:pt x="201" y="496"/>
                  <a:pt x="201" y="496"/>
                  <a:pt x="201" y="496"/>
                </a:cubicBezTo>
                <a:cubicBezTo>
                  <a:pt x="201" y="495"/>
                  <a:pt x="201" y="495"/>
                  <a:pt x="201" y="495"/>
                </a:cubicBezTo>
                <a:cubicBezTo>
                  <a:pt x="198" y="489"/>
                  <a:pt x="198" y="489"/>
                  <a:pt x="198" y="489"/>
                </a:cubicBezTo>
                <a:cubicBezTo>
                  <a:pt x="197" y="489"/>
                  <a:pt x="197" y="489"/>
                  <a:pt x="197" y="489"/>
                </a:cubicBezTo>
                <a:cubicBezTo>
                  <a:pt x="198" y="489"/>
                  <a:pt x="198" y="489"/>
                  <a:pt x="198" y="489"/>
                </a:cubicBezTo>
                <a:cubicBezTo>
                  <a:pt x="198" y="485"/>
                  <a:pt x="198" y="485"/>
                  <a:pt x="198" y="485"/>
                </a:cubicBezTo>
                <a:cubicBezTo>
                  <a:pt x="197" y="485"/>
                  <a:pt x="197" y="485"/>
                  <a:pt x="197" y="485"/>
                </a:cubicBezTo>
                <a:cubicBezTo>
                  <a:pt x="195" y="486"/>
                  <a:pt x="195" y="486"/>
                  <a:pt x="195" y="486"/>
                </a:cubicBezTo>
                <a:cubicBezTo>
                  <a:pt x="195" y="486"/>
                  <a:pt x="196" y="487"/>
                  <a:pt x="197" y="489"/>
                </a:cubicBezTo>
                <a:cubicBezTo>
                  <a:pt x="198" y="490"/>
                  <a:pt x="200" y="492"/>
                  <a:pt x="202" y="493"/>
                </a:cubicBezTo>
                <a:cubicBezTo>
                  <a:pt x="202" y="493"/>
                  <a:pt x="202" y="493"/>
                  <a:pt x="202" y="493"/>
                </a:cubicBezTo>
                <a:cubicBezTo>
                  <a:pt x="202" y="493"/>
                  <a:pt x="202" y="493"/>
                  <a:pt x="202" y="493"/>
                </a:cubicBezTo>
                <a:cubicBezTo>
                  <a:pt x="208" y="493"/>
                  <a:pt x="208" y="493"/>
                  <a:pt x="208" y="493"/>
                </a:cubicBezTo>
                <a:cubicBezTo>
                  <a:pt x="208" y="492"/>
                  <a:pt x="208" y="492"/>
                  <a:pt x="208" y="492"/>
                </a:cubicBezTo>
                <a:cubicBezTo>
                  <a:pt x="206" y="491"/>
                  <a:pt x="206" y="491"/>
                  <a:pt x="206" y="491"/>
                </a:cubicBezTo>
                <a:cubicBezTo>
                  <a:pt x="206" y="491"/>
                  <a:pt x="206" y="492"/>
                  <a:pt x="205" y="494"/>
                </a:cubicBezTo>
                <a:cubicBezTo>
                  <a:pt x="204" y="495"/>
                  <a:pt x="204" y="497"/>
                  <a:pt x="204" y="499"/>
                </a:cubicBezTo>
                <a:cubicBezTo>
                  <a:pt x="204" y="500"/>
                  <a:pt x="204" y="501"/>
                  <a:pt x="205" y="502"/>
                </a:cubicBezTo>
                <a:cubicBezTo>
                  <a:pt x="205" y="502"/>
                  <a:pt x="206" y="503"/>
                  <a:pt x="208" y="503"/>
                </a:cubicBezTo>
                <a:cubicBezTo>
                  <a:pt x="215" y="503"/>
                  <a:pt x="223" y="502"/>
                  <a:pt x="223" y="502"/>
                </a:cubicBezTo>
                <a:cubicBezTo>
                  <a:pt x="223" y="501"/>
                  <a:pt x="223" y="501"/>
                  <a:pt x="223" y="501"/>
                </a:cubicBezTo>
                <a:cubicBezTo>
                  <a:pt x="224" y="501"/>
                  <a:pt x="224" y="501"/>
                  <a:pt x="224" y="501"/>
                </a:cubicBezTo>
                <a:cubicBezTo>
                  <a:pt x="226" y="497"/>
                  <a:pt x="226" y="497"/>
                  <a:pt x="226" y="497"/>
                </a:cubicBezTo>
                <a:cubicBezTo>
                  <a:pt x="225" y="496"/>
                  <a:pt x="225" y="496"/>
                  <a:pt x="225" y="496"/>
                </a:cubicBezTo>
                <a:cubicBezTo>
                  <a:pt x="225" y="497"/>
                  <a:pt x="225" y="497"/>
                  <a:pt x="225" y="497"/>
                </a:cubicBezTo>
                <a:cubicBezTo>
                  <a:pt x="230" y="499"/>
                  <a:pt x="230" y="499"/>
                  <a:pt x="230" y="499"/>
                </a:cubicBezTo>
                <a:cubicBezTo>
                  <a:pt x="230" y="499"/>
                  <a:pt x="230" y="499"/>
                  <a:pt x="230" y="499"/>
                </a:cubicBezTo>
                <a:cubicBezTo>
                  <a:pt x="231" y="499"/>
                  <a:pt x="231" y="499"/>
                  <a:pt x="231" y="499"/>
                </a:cubicBezTo>
                <a:cubicBezTo>
                  <a:pt x="241" y="499"/>
                  <a:pt x="241" y="499"/>
                  <a:pt x="241" y="499"/>
                </a:cubicBezTo>
                <a:cubicBezTo>
                  <a:pt x="243" y="499"/>
                  <a:pt x="243" y="499"/>
                  <a:pt x="243" y="499"/>
                </a:cubicBezTo>
                <a:cubicBezTo>
                  <a:pt x="243" y="497"/>
                  <a:pt x="243" y="497"/>
                  <a:pt x="243" y="497"/>
                </a:cubicBezTo>
                <a:cubicBezTo>
                  <a:pt x="244" y="481"/>
                  <a:pt x="244" y="481"/>
                  <a:pt x="244" y="481"/>
                </a:cubicBezTo>
                <a:cubicBezTo>
                  <a:pt x="243" y="481"/>
                  <a:pt x="243" y="481"/>
                  <a:pt x="243" y="481"/>
                </a:cubicBezTo>
                <a:cubicBezTo>
                  <a:pt x="241" y="481"/>
                  <a:pt x="241" y="481"/>
                  <a:pt x="241" y="481"/>
                </a:cubicBezTo>
                <a:cubicBezTo>
                  <a:pt x="241" y="481"/>
                  <a:pt x="241" y="483"/>
                  <a:pt x="242" y="485"/>
                </a:cubicBezTo>
                <a:cubicBezTo>
                  <a:pt x="242" y="486"/>
                  <a:pt x="242" y="487"/>
                  <a:pt x="242" y="488"/>
                </a:cubicBezTo>
                <a:cubicBezTo>
                  <a:pt x="243" y="489"/>
                  <a:pt x="244" y="490"/>
                  <a:pt x="245" y="491"/>
                </a:cubicBezTo>
                <a:cubicBezTo>
                  <a:pt x="245" y="491"/>
                  <a:pt x="245" y="491"/>
                  <a:pt x="245" y="491"/>
                </a:cubicBezTo>
                <a:cubicBezTo>
                  <a:pt x="245" y="491"/>
                  <a:pt x="245" y="491"/>
                  <a:pt x="245" y="491"/>
                </a:cubicBezTo>
                <a:cubicBezTo>
                  <a:pt x="246" y="491"/>
                  <a:pt x="248" y="491"/>
                  <a:pt x="250" y="491"/>
                </a:cubicBezTo>
                <a:cubicBezTo>
                  <a:pt x="253" y="492"/>
                  <a:pt x="258" y="492"/>
                  <a:pt x="262" y="493"/>
                </a:cubicBezTo>
                <a:cubicBezTo>
                  <a:pt x="265" y="493"/>
                  <a:pt x="268" y="493"/>
                  <a:pt x="268" y="493"/>
                </a:cubicBezTo>
                <a:cubicBezTo>
                  <a:pt x="268" y="492"/>
                  <a:pt x="268" y="492"/>
                  <a:pt x="268" y="492"/>
                </a:cubicBezTo>
                <a:cubicBezTo>
                  <a:pt x="267" y="491"/>
                  <a:pt x="267" y="491"/>
                  <a:pt x="267" y="491"/>
                </a:cubicBezTo>
                <a:cubicBezTo>
                  <a:pt x="264" y="495"/>
                  <a:pt x="264" y="495"/>
                  <a:pt x="264" y="495"/>
                </a:cubicBezTo>
                <a:cubicBezTo>
                  <a:pt x="266" y="496"/>
                  <a:pt x="266" y="496"/>
                  <a:pt x="266" y="496"/>
                </a:cubicBezTo>
                <a:cubicBezTo>
                  <a:pt x="266" y="494"/>
                  <a:pt x="266" y="494"/>
                  <a:pt x="266" y="494"/>
                </a:cubicBezTo>
                <a:cubicBezTo>
                  <a:pt x="263" y="494"/>
                  <a:pt x="263" y="494"/>
                  <a:pt x="263" y="494"/>
                </a:cubicBezTo>
                <a:cubicBezTo>
                  <a:pt x="263" y="496"/>
                  <a:pt x="263" y="496"/>
                  <a:pt x="263" y="496"/>
                </a:cubicBezTo>
                <a:cubicBezTo>
                  <a:pt x="264" y="495"/>
                  <a:pt x="264" y="495"/>
                  <a:pt x="264" y="495"/>
                </a:cubicBezTo>
                <a:cubicBezTo>
                  <a:pt x="263" y="493"/>
                  <a:pt x="263" y="493"/>
                  <a:pt x="263" y="493"/>
                </a:cubicBezTo>
                <a:cubicBezTo>
                  <a:pt x="263" y="492"/>
                  <a:pt x="263" y="492"/>
                  <a:pt x="263" y="492"/>
                </a:cubicBezTo>
                <a:cubicBezTo>
                  <a:pt x="262" y="492"/>
                  <a:pt x="262" y="492"/>
                  <a:pt x="262" y="492"/>
                </a:cubicBezTo>
                <a:cubicBezTo>
                  <a:pt x="255" y="492"/>
                  <a:pt x="255" y="492"/>
                  <a:pt x="255" y="492"/>
                </a:cubicBezTo>
                <a:cubicBezTo>
                  <a:pt x="253" y="492"/>
                  <a:pt x="253" y="492"/>
                  <a:pt x="253" y="492"/>
                </a:cubicBezTo>
                <a:cubicBezTo>
                  <a:pt x="253" y="494"/>
                  <a:pt x="253" y="494"/>
                  <a:pt x="253" y="494"/>
                </a:cubicBezTo>
                <a:cubicBezTo>
                  <a:pt x="255" y="499"/>
                  <a:pt x="255" y="499"/>
                  <a:pt x="255" y="499"/>
                </a:cubicBezTo>
                <a:cubicBezTo>
                  <a:pt x="256" y="499"/>
                  <a:pt x="256" y="499"/>
                  <a:pt x="256" y="499"/>
                </a:cubicBezTo>
                <a:cubicBezTo>
                  <a:pt x="257" y="497"/>
                  <a:pt x="257" y="497"/>
                  <a:pt x="257" y="497"/>
                </a:cubicBezTo>
                <a:cubicBezTo>
                  <a:pt x="253" y="496"/>
                  <a:pt x="253" y="496"/>
                  <a:pt x="253" y="496"/>
                </a:cubicBezTo>
                <a:cubicBezTo>
                  <a:pt x="252" y="496"/>
                  <a:pt x="252" y="496"/>
                  <a:pt x="252" y="496"/>
                </a:cubicBezTo>
                <a:cubicBezTo>
                  <a:pt x="251" y="496"/>
                  <a:pt x="251" y="496"/>
                  <a:pt x="251" y="496"/>
                </a:cubicBezTo>
                <a:cubicBezTo>
                  <a:pt x="243" y="501"/>
                  <a:pt x="243" y="501"/>
                  <a:pt x="243" y="501"/>
                </a:cubicBezTo>
                <a:cubicBezTo>
                  <a:pt x="242" y="502"/>
                  <a:pt x="242" y="502"/>
                  <a:pt x="242" y="502"/>
                </a:cubicBezTo>
                <a:cubicBezTo>
                  <a:pt x="243" y="503"/>
                  <a:pt x="243" y="503"/>
                  <a:pt x="243" y="503"/>
                </a:cubicBezTo>
                <a:cubicBezTo>
                  <a:pt x="244" y="506"/>
                  <a:pt x="244" y="506"/>
                  <a:pt x="244" y="506"/>
                </a:cubicBezTo>
                <a:cubicBezTo>
                  <a:pt x="245" y="505"/>
                  <a:pt x="245" y="505"/>
                  <a:pt x="245" y="505"/>
                </a:cubicBezTo>
                <a:cubicBezTo>
                  <a:pt x="245" y="504"/>
                  <a:pt x="245" y="504"/>
                  <a:pt x="245" y="504"/>
                </a:cubicBezTo>
                <a:cubicBezTo>
                  <a:pt x="245" y="504"/>
                  <a:pt x="243" y="505"/>
                  <a:pt x="241" y="507"/>
                </a:cubicBezTo>
                <a:cubicBezTo>
                  <a:pt x="239" y="508"/>
                  <a:pt x="237" y="510"/>
                  <a:pt x="236" y="513"/>
                </a:cubicBezTo>
                <a:cubicBezTo>
                  <a:pt x="235" y="515"/>
                  <a:pt x="234" y="517"/>
                  <a:pt x="233" y="519"/>
                </a:cubicBezTo>
                <a:cubicBezTo>
                  <a:pt x="233" y="521"/>
                  <a:pt x="232" y="522"/>
                  <a:pt x="232" y="522"/>
                </a:cubicBezTo>
                <a:cubicBezTo>
                  <a:pt x="233" y="523"/>
                  <a:pt x="233" y="523"/>
                  <a:pt x="233" y="523"/>
                </a:cubicBezTo>
                <a:cubicBezTo>
                  <a:pt x="232" y="522"/>
                  <a:pt x="232" y="522"/>
                  <a:pt x="232" y="522"/>
                </a:cubicBezTo>
                <a:cubicBezTo>
                  <a:pt x="228" y="524"/>
                  <a:pt x="228" y="524"/>
                  <a:pt x="228" y="524"/>
                </a:cubicBezTo>
                <a:cubicBezTo>
                  <a:pt x="227" y="525"/>
                  <a:pt x="227" y="525"/>
                  <a:pt x="227" y="525"/>
                </a:cubicBezTo>
                <a:cubicBezTo>
                  <a:pt x="228" y="526"/>
                  <a:pt x="228" y="526"/>
                  <a:pt x="228" y="526"/>
                </a:cubicBezTo>
                <a:cubicBezTo>
                  <a:pt x="232" y="534"/>
                  <a:pt x="232" y="534"/>
                  <a:pt x="232" y="534"/>
                </a:cubicBezTo>
                <a:cubicBezTo>
                  <a:pt x="235" y="540"/>
                  <a:pt x="235" y="540"/>
                  <a:pt x="235" y="540"/>
                </a:cubicBezTo>
                <a:cubicBezTo>
                  <a:pt x="235" y="540"/>
                  <a:pt x="235" y="540"/>
                  <a:pt x="235" y="540"/>
                </a:cubicBezTo>
                <a:cubicBezTo>
                  <a:pt x="235" y="541"/>
                  <a:pt x="235" y="541"/>
                  <a:pt x="235" y="541"/>
                </a:cubicBezTo>
                <a:cubicBezTo>
                  <a:pt x="235" y="540"/>
                  <a:pt x="235" y="540"/>
                  <a:pt x="235" y="540"/>
                </a:cubicBezTo>
                <a:cubicBezTo>
                  <a:pt x="235" y="541"/>
                  <a:pt x="235" y="541"/>
                  <a:pt x="235" y="541"/>
                </a:cubicBezTo>
                <a:cubicBezTo>
                  <a:pt x="235" y="541"/>
                  <a:pt x="235" y="541"/>
                  <a:pt x="235" y="541"/>
                </a:cubicBezTo>
                <a:cubicBezTo>
                  <a:pt x="235" y="540"/>
                  <a:pt x="235" y="540"/>
                  <a:pt x="235" y="540"/>
                </a:cubicBezTo>
                <a:cubicBezTo>
                  <a:pt x="235" y="541"/>
                  <a:pt x="235" y="541"/>
                  <a:pt x="235" y="541"/>
                </a:cubicBezTo>
                <a:cubicBezTo>
                  <a:pt x="235" y="541"/>
                  <a:pt x="236" y="541"/>
                  <a:pt x="236" y="541"/>
                </a:cubicBezTo>
                <a:cubicBezTo>
                  <a:pt x="237" y="542"/>
                  <a:pt x="237" y="542"/>
                  <a:pt x="237" y="543"/>
                </a:cubicBezTo>
                <a:cubicBezTo>
                  <a:pt x="237" y="543"/>
                  <a:pt x="237" y="544"/>
                  <a:pt x="237" y="545"/>
                </a:cubicBezTo>
                <a:cubicBezTo>
                  <a:pt x="237" y="546"/>
                  <a:pt x="236" y="548"/>
                  <a:pt x="236" y="549"/>
                </a:cubicBezTo>
                <a:cubicBezTo>
                  <a:pt x="236" y="551"/>
                  <a:pt x="236" y="552"/>
                  <a:pt x="236" y="553"/>
                </a:cubicBezTo>
                <a:cubicBezTo>
                  <a:pt x="236" y="553"/>
                  <a:pt x="236" y="553"/>
                  <a:pt x="236" y="553"/>
                </a:cubicBezTo>
                <a:cubicBezTo>
                  <a:pt x="236" y="553"/>
                  <a:pt x="236" y="553"/>
                  <a:pt x="236" y="553"/>
                </a:cubicBezTo>
                <a:cubicBezTo>
                  <a:pt x="237" y="556"/>
                  <a:pt x="240" y="559"/>
                  <a:pt x="240" y="559"/>
                </a:cubicBezTo>
                <a:cubicBezTo>
                  <a:pt x="241" y="560"/>
                  <a:pt x="241" y="560"/>
                  <a:pt x="241" y="560"/>
                </a:cubicBezTo>
                <a:cubicBezTo>
                  <a:pt x="243" y="559"/>
                  <a:pt x="243" y="559"/>
                  <a:pt x="243" y="559"/>
                </a:cubicBezTo>
                <a:cubicBezTo>
                  <a:pt x="248" y="552"/>
                  <a:pt x="248" y="552"/>
                  <a:pt x="248" y="552"/>
                </a:cubicBezTo>
                <a:cubicBezTo>
                  <a:pt x="247" y="551"/>
                  <a:pt x="247" y="551"/>
                  <a:pt x="247" y="551"/>
                </a:cubicBezTo>
                <a:cubicBezTo>
                  <a:pt x="245" y="551"/>
                  <a:pt x="245" y="551"/>
                  <a:pt x="245" y="551"/>
                </a:cubicBezTo>
                <a:cubicBezTo>
                  <a:pt x="245" y="557"/>
                  <a:pt x="245" y="557"/>
                  <a:pt x="245" y="557"/>
                </a:cubicBezTo>
                <a:cubicBezTo>
                  <a:pt x="247" y="557"/>
                  <a:pt x="247" y="557"/>
                  <a:pt x="247" y="557"/>
                </a:cubicBezTo>
                <a:cubicBezTo>
                  <a:pt x="246" y="556"/>
                  <a:pt x="246" y="556"/>
                  <a:pt x="246" y="556"/>
                </a:cubicBezTo>
                <a:cubicBezTo>
                  <a:pt x="243" y="560"/>
                  <a:pt x="243" y="560"/>
                  <a:pt x="243" y="560"/>
                </a:cubicBezTo>
                <a:cubicBezTo>
                  <a:pt x="244" y="561"/>
                  <a:pt x="244" y="561"/>
                  <a:pt x="244" y="561"/>
                </a:cubicBezTo>
                <a:cubicBezTo>
                  <a:pt x="244" y="559"/>
                  <a:pt x="244" y="559"/>
                  <a:pt x="244" y="559"/>
                </a:cubicBezTo>
                <a:cubicBezTo>
                  <a:pt x="244" y="559"/>
                  <a:pt x="243" y="559"/>
                  <a:pt x="243" y="560"/>
                </a:cubicBezTo>
                <a:cubicBezTo>
                  <a:pt x="242" y="560"/>
                  <a:pt x="242" y="560"/>
                  <a:pt x="242" y="561"/>
                </a:cubicBezTo>
                <a:cubicBezTo>
                  <a:pt x="242" y="562"/>
                  <a:pt x="242" y="562"/>
                  <a:pt x="242" y="562"/>
                </a:cubicBezTo>
                <a:cubicBezTo>
                  <a:pt x="242" y="563"/>
                  <a:pt x="243" y="565"/>
                  <a:pt x="243" y="566"/>
                </a:cubicBezTo>
                <a:cubicBezTo>
                  <a:pt x="244" y="568"/>
                  <a:pt x="244" y="569"/>
                  <a:pt x="244" y="569"/>
                </a:cubicBezTo>
                <a:cubicBezTo>
                  <a:pt x="245" y="572"/>
                  <a:pt x="245" y="572"/>
                  <a:pt x="245" y="572"/>
                </a:cubicBezTo>
                <a:cubicBezTo>
                  <a:pt x="247" y="570"/>
                  <a:pt x="247" y="570"/>
                  <a:pt x="247" y="570"/>
                </a:cubicBezTo>
                <a:cubicBezTo>
                  <a:pt x="252" y="563"/>
                  <a:pt x="252" y="563"/>
                  <a:pt x="252" y="563"/>
                </a:cubicBezTo>
                <a:cubicBezTo>
                  <a:pt x="252" y="563"/>
                  <a:pt x="252" y="563"/>
                  <a:pt x="252" y="563"/>
                </a:cubicBezTo>
                <a:cubicBezTo>
                  <a:pt x="252" y="562"/>
                  <a:pt x="252" y="562"/>
                  <a:pt x="252" y="562"/>
                </a:cubicBezTo>
                <a:cubicBezTo>
                  <a:pt x="254" y="556"/>
                  <a:pt x="254" y="556"/>
                  <a:pt x="254" y="556"/>
                </a:cubicBezTo>
                <a:cubicBezTo>
                  <a:pt x="252" y="555"/>
                  <a:pt x="252" y="555"/>
                  <a:pt x="252" y="555"/>
                </a:cubicBezTo>
                <a:cubicBezTo>
                  <a:pt x="251" y="556"/>
                  <a:pt x="251" y="556"/>
                  <a:pt x="251" y="556"/>
                </a:cubicBezTo>
                <a:cubicBezTo>
                  <a:pt x="255" y="567"/>
                  <a:pt x="255" y="567"/>
                  <a:pt x="255" y="567"/>
                </a:cubicBezTo>
                <a:cubicBezTo>
                  <a:pt x="255" y="568"/>
                  <a:pt x="255" y="568"/>
                  <a:pt x="255" y="568"/>
                </a:cubicBezTo>
                <a:cubicBezTo>
                  <a:pt x="257" y="567"/>
                  <a:pt x="257" y="567"/>
                  <a:pt x="257" y="567"/>
                </a:cubicBezTo>
                <a:cubicBezTo>
                  <a:pt x="264" y="563"/>
                  <a:pt x="264" y="563"/>
                  <a:pt x="264" y="563"/>
                </a:cubicBezTo>
                <a:cubicBezTo>
                  <a:pt x="263" y="562"/>
                  <a:pt x="263" y="562"/>
                  <a:pt x="263" y="562"/>
                </a:cubicBezTo>
                <a:cubicBezTo>
                  <a:pt x="261" y="562"/>
                  <a:pt x="261" y="562"/>
                  <a:pt x="261" y="562"/>
                </a:cubicBezTo>
                <a:cubicBezTo>
                  <a:pt x="261" y="570"/>
                  <a:pt x="261" y="570"/>
                  <a:pt x="261" y="570"/>
                </a:cubicBezTo>
                <a:cubicBezTo>
                  <a:pt x="263" y="570"/>
                  <a:pt x="263" y="570"/>
                  <a:pt x="263" y="570"/>
                </a:cubicBezTo>
                <a:cubicBezTo>
                  <a:pt x="263" y="569"/>
                  <a:pt x="263" y="569"/>
                  <a:pt x="263" y="569"/>
                </a:cubicBezTo>
                <a:cubicBezTo>
                  <a:pt x="263" y="569"/>
                  <a:pt x="261" y="569"/>
                  <a:pt x="259" y="570"/>
                </a:cubicBezTo>
                <a:cubicBezTo>
                  <a:pt x="258" y="570"/>
                  <a:pt x="257" y="570"/>
                  <a:pt x="257" y="571"/>
                </a:cubicBezTo>
                <a:cubicBezTo>
                  <a:pt x="256" y="571"/>
                  <a:pt x="256" y="571"/>
                  <a:pt x="255" y="571"/>
                </a:cubicBezTo>
                <a:cubicBezTo>
                  <a:pt x="255" y="572"/>
                  <a:pt x="255" y="572"/>
                  <a:pt x="255" y="573"/>
                </a:cubicBezTo>
                <a:cubicBezTo>
                  <a:pt x="255" y="574"/>
                  <a:pt x="255" y="575"/>
                  <a:pt x="256" y="576"/>
                </a:cubicBezTo>
                <a:cubicBezTo>
                  <a:pt x="257" y="578"/>
                  <a:pt x="260" y="578"/>
                  <a:pt x="260" y="578"/>
                </a:cubicBezTo>
                <a:cubicBezTo>
                  <a:pt x="260" y="577"/>
                  <a:pt x="260" y="577"/>
                  <a:pt x="260" y="577"/>
                </a:cubicBezTo>
                <a:cubicBezTo>
                  <a:pt x="259" y="577"/>
                  <a:pt x="259" y="577"/>
                  <a:pt x="259" y="577"/>
                </a:cubicBezTo>
                <a:cubicBezTo>
                  <a:pt x="257" y="582"/>
                  <a:pt x="257" y="582"/>
                  <a:pt x="257" y="582"/>
                </a:cubicBezTo>
                <a:cubicBezTo>
                  <a:pt x="259" y="582"/>
                  <a:pt x="259" y="582"/>
                  <a:pt x="259" y="582"/>
                </a:cubicBezTo>
                <a:cubicBezTo>
                  <a:pt x="259" y="581"/>
                  <a:pt x="259" y="581"/>
                  <a:pt x="259" y="581"/>
                </a:cubicBezTo>
                <a:cubicBezTo>
                  <a:pt x="247" y="582"/>
                  <a:pt x="247" y="582"/>
                  <a:pt x="247" y="582"/>
                </a:cubicBezTo>
                <a:cubicBezTo>
                  <a:pt x="246" y="582"/>
                  <a:pt x="246" y="582"/>
                  <a:pt x="246" y="582"/>
                </a:cubicBezTo>
                <a:cubicBezTo>
                  <a:pt x="245" y="583"/>
                  <a:pt x="245" y="583"/>
                  <a:pt x="245" y="583"/>
                </a:cubicBezTo>
                <a:cubicBezTo>
                  <a:pt x="245" y="583"/>
                  <a:pt x="244" y="589"/>
                  <a:pt x="244" y="593"/>
                </a:cubicBezTo>
                <a:cubicBezTo>
                  <a:pt x="244" y="594"/>
                  <a:pt x="244" y="595"/>
                  <a:pt x="244" y="596"/>
                </a:cubicBezTo>
                <a:cubicBezTo>
                  <a:pt x="245" y="597"/>
                  <a:pt x="245" y="598"/>
                  <a:pt x="246" y="599"/>
                </a:cubicBezTo>
                <a:cubicBezTo>
                  <a:pt x="247" y="599"/>
                  <a:pt x="248" y="600"/>
                  <a:pt x="248" y="602"/>
                </a:cubicBezTo>
                <a:cubicBezTo>
                  <a:pt x="249" y="602"/>
                  <a:pt x="249" y="603"/>
                  <a:pt x="249" y="604"/>
                </a:cubicBezTo>
                <a:cubicBezTo>
                  <a:pt x="249" y="604"/>
                  <a:pt x="249" y="604"/>
                  <a:pt x="249" y="604"/>
                </a:cubicBezTo>
                <a:cubicBezTo>
                  <a:pt x="249" y="604"/>
                  <a:pt x="249" y="604"/>
                  <a:pt x="249" y="604"/>
                </a:cubicBezTo>
                <a:cubicBezTo>
                  <a:pt x="251" y="604"/>
                  <a:pt x="251" y="604"/>
                  <a:pt x="251" y="604"/>
                </a:cubicBezTo>
                <a:cubicBezTo>
                  <a:pt x="250" y="603"/>
                  <a:pt x="250" y="603"/>
                  <a:pt x="250" y="603"/>
                </a:cubicBezTo>
                <a:cubicBezTo>
                  <a:pt x="250" y="603"/>
                  <a:pt x="247" y="604"/>
                  <a:pt x="244" y="606"/>
                </a:cubicBezTo>
                <a:cubicBezTo>
                  <a:pt x="243" y="608"/>
                  <a:pt x="242" y="609"/>
                  <a:pt x="240" y="611"/>
                </a:cubicBezTo>
                <a:cubicBezTo>
                  <a:pt x="239" y="612"/>
                  <a:pt x="239" y="614"/>
                  <a:pt x="238" y="616"/>
                </a:cubicBezTo>
                <a:cubicBezTo>
                  <a:pt x="238" y="616"/>
                  <a:pt x="238" y="616"/>
                  <a:pt x="238" y="616"/>
                </a:cubicBezTo>
                <a:cubicBezTo>
                  <a:pt x="239" y="617"/>
                  <a:pt x="239" y="617"/>
                  <a:pt x="239" y="617"/>
                </a:cubicBezTo>
                <a:cubicBezTo>
                  <a:pt x="240" y="622"/>
                  <a:pt x="244" y="634"/>
                  <a:pt x="244" y="634"/>
                </a:cubicBezTo>
                <a:cubicBezTo>
                  <a:pt x="244" y="635"/>
                  <a:pt x="244" y="635"/>
                  <a:pt x="244" y="635"/>
                </a:cubicBezTo>
                <a:cubicBezTo>
                  <a:pt x="245" y="635"/>
                  <a:pt x="245" y="635"/>
                  <a:pt x="245" y="635"/>
                </a:cubicBezTo>
                <a:cubicBezTo>
                  <a:pt x="252" y="638"/>
                  <a:pt x="252" y="638"/>
                  <a:pt x="252" y="638"/>
                </a:cubicBezTo>
                <a:cubicBezTo>
                  <a:pt x="252" y="636"/>
                  <a:pt x="252" y="636"/>
                  <a:pt x="252" y="636"/>
                </a:cubicBezTo>
                <a:cubicBezTo>
                  <a:pt x="251" y="636"/>
                  <a:pt x="251" y="636"/>
                  <a:pt x="251" y="636"/>
                </a:cubicBezTo>
                <a:cubicBezTo>
                  <a:pt x="251" y="636"/>
                  <a:pt x="251" y="636"/>
                  <a:pt x="251" y="636"/>
                </a:cubicBezTo>
                <a:cubicBezTo>
                  <a:pt x="251" y="636"/>
                  <a:pt x="250" y="637"/>
                  <a:pt x="250" y="637"/>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8"/>
                  <a:pt x="249" y="638"/>
                </a:cubicBezTo>
                <a:cubicBezTo>
                  <a:pt x="249" y="638"/>
                  <a:pt x="249" y="637"/>
                  <a:pt x="248" y="637"/>
                </a:cubicBezTo>
                <a:cubicBezTo>
                  <a:pt x="247" y="637"/>
                  <a:pt x="246" y="636"/>
                  <a:pt x="245" y="636"/>
                </a:cubicBezTo>
                <a:cubicBezTo>
                  <a:pt x="244" y="635"/>
                  <a:pt x="243" y="635"/>
                  <a:pt x="243" y="635"/>
                </a:cubicBezTo>
                <a:cubicBezTo>
                  <a:pt x="243" y="636"/>
                  <a:pt x="243" y="636"/>
                  <a:pt x="243" y="636"/>
                </a:cubicBezTo>
                <a:cubicBezTo>
                  <a:pt x="244" y="636"/>
                  <a:pt x="244" y="636"/>
                  <a:pt x="244" y="636"/>
                </a:cubicBezTo>
                <a:cubicBezTo>
                  <a:pt x="241" y="627"/>
                  <a:pt x="241" y="627"/>
                  <a:pt x="241" y="627"/>
                </a:cubicBezTo>
                <a:cubicBezTo>
                  <a:pt x="241" y="626"/>
                  <a:pt x="241" y="626"/>
                  <a:pt x="241" y="626"/>
                </a:cubicBezTo>
                <a:cubicBezTo>
                  <a:pt x="240" y="626"/>
                  <a:pt x="240" y="626"/>
                  <a:pt x="240" y="626"/>
                </a:cubicBezTo>
                <a:cubicBezTo>
                  <a:pt x="240" y="625"/>
                  <a:pt x="238" y="625"/>
                  <a:pt x="236" y="625"/>
                </a:cubicBezTo>
                <a:cubicBezTo>
                  <a:pt x="235" y="625"/>
                  <a:pt x="234" y="625"/>
                  <a:pt x="233" y="626"/>
                </a:cubicBezTo>
                <a:cubicBezTo>
                  <a:pt x="232" y="626"/>
                  <a:pt x="232" y="626"/>
                  <a:pt x="231" y="626"/>
                </a:cubicBezTo>
                <a:cubicBezTo>
                  <a:pt x="231" y="627"/>
                  <a:pt x="230" y="628"/>
                  <a:pt x="230" y="628"/>
                </a:cubicBezTo>
                <a:cubicBezTo>
                  <a:pt x="232" y="628"/>
                  <a:pt x="232" y="628"/>
                  <a:pt x="232" y="628"/>
                </a:cubicBezTo>
                <a:cubicBezTo>
                  <a:pt x="231" y="627"/>
                  <a:pt x="231" y="627"/>
                  <a:pt x="231" y="627"/>
                </a:cubicBezTo>
                <a:cubicBezTo>
                  <a:pt x="230" y="628"/>
                  <a:pt x="230" y="628"/>
                  <a:pt x="230" y="629"/>
                </a:cubicBezTo>
                <a:cubicBezTo>
                  <a:pt x="230" y="629"/>
                  <a:pt x="230" y="630"/>
                  <a:pt x="230" y="630"/>
                </a:cubicBezTo>
                <a:cubicBezTo>
                  <a:pt x="230" y="632"/>
                  <a:pt x="230" y="634"/>
                  <a:pt x="231" y="636"/>
                </a:cubicBezTo>
                <a:cubicBezTo>
                  <a:pt x="231" y="638"/>
                  <a:pt x="232" y="640"/>
                  <a:pt x="232" y="640"/>
                </a:cubicBezTo>
                <a:cubicBezTo>
                  <a:pt x="233" y="639"/>
                  <a:pt x="233" y="639"/>
                  <a:pt x="233" y="639"/>
                </a:cubicBezTo>
                <a:cubicBezTo>
                  <a:pt x="234" y="638"/>
                  <a:pt x="234" y="638"/>
                  <a:pt x="234" y="638"/>
                </a:cubicBezTo>
                <a:cubicBezTo>
                  <a:pt x="225" y="629"/>
                  <a:pt x="225" y="629"/>
                  <a:pt x="225" y="629"/>
                </a:cubicBezTo>
                <a:cubicBezTo>
                  <a:pt x="224" y="628"/>
                  <a:pt x="224" y="628"/>
                  <a:pt x="224" y="628"/>
                </a:cubicBezTo>
                <a:cubicBezTo>
                  <a:pt x="224" y="628"/>
                  <a:pt x="224" y="628"/>
                  <a:pt x="224" y="628"/>
                </a:cubicBezTo>
                <a:cubicBezTo>
                  <a:pt x="206" y="631"/>
                  <a:pt x="206" y="631"/>
                  <a:pt x="206" y="631"/>
                </a:cubicBezTo>
                <a:cubicBezTo>
                  <a:pt x="206" y="632"/>
                  <a:pt x="206" y="632"/>
                  <a:pt x="206" y="632"/>
                </a:cubicBezTo>
                <a:cubicBezTo>
                  <a:pt x="207" y="631"/>
                  <a:pt x="207" y="631"/>
                  <a:pt x="207" y="631"/>
                </a:cubicBezTo>
                <a:cubicBezTo>
                  <a:pt x="196" y="624"/>
                  <a:pt x="196" y="624"/>
                  <a:pt x="196" y="624"/>
                </a:cubicBezTo>
                <a:cubicBezTo>
                  <a:pt x="194" y="623"/>
                  <a:pt x="194" y="623"/>
                  <a:pt x="194" y="623"/>
                </a:cubicBezTo>
                <a:cubicBezTo>
                  <a:pt x="194" y="626"/>
                  <a:pt x="194" y="626"/>
                  <a:pt x="194" y="626"/>
                </a:cubicBezTo>
                <a:cubicBezTo>
                  <a:pt x="194" y="630"/>
                  <a:pt x="194" y="630"/>
                  <a:pt x="194" y="630"/>
                </a:cubicBezTo>
                <a:cubicBezTo>
                  <a:pt x="195" y="630"/>
                  <a:pt x="195" y="630"/>
                  <a:pt x="195" y="630"/>
                </a:cubicBezTo>
                <a:cubicBezTo>
                  <a:pt x="195" y="628"/>
                  <a:pt x="195" y="628"/>
                  <a:pt x="195" y="628"/>
                </a:cubicBezTo>
                <a:cubicBezTo>
                  <a:pt x="180" y="631"/>
                  <a:pt x="180" y="631"/>
                  <a:pt x="180" y="631"/>
                </a:cubicBezTo>
                <a:cubicBezTo>
                  <a:pt x="180" y="631"/>
                  <a:pt x="180" y="631"/>
                  <a:pt x="180" y="631"/>
                </a:cubicBezTo>
                <a:cubicBezTo>
                  <a:pt x="180" y="631"/>
                  <a:pt x="180" y="631"/>
                  <a:pt x="180" y="631"/>
                </a:cubicBezTo>
                <a:cubicBezTo>
                  <a:pt x="164" y="639"/>
                  <a:pt x="164" y="639"/>
                  <a:pt x="164" y="639"/>
                </a:cubicBezTo>
                <a:cubicBezTo>
                  <a:pt x="163" y="639"/>
                  <a:pt x="163" y="639"/>
                  <a:pt x="163" y="639"/>
                </a:cubicBezTo>
                <a:cubicBezTo>
                  <a:pt x="163" y="640"/>
                  <a:pt x="163" y="640"/>
                  <a:pt x="163" y="640"/>
                </a:cubicBezTo>
                <a:cubicBezTo>
                  <a:pt x="163" y="641"/>
                  <a:pt x="163" y="641"/>
                  <a:pt x="163" y="641"/>
                </a:cubicBezTo>
                <a:cubicBezTo>
                  <a:pt x="163" y="641"/>
                  <a:pt x="162" y="644"/>
                  <a:pt x="161" y="646"/>
                </a:cubicBezTo>
                <a:cubicBezTo>
                  <a:pt x="161" y="647"/>
                  <a:pt x="161" y="648"/>
                  <a:pt x="160" y="649"/>
                </a:cubicBezTo>
                <a:cubicBezTo>
                  <a:pt x="160" y="649"/>
                  <a:pt x="159" y="650"/>
                  <a:pt x="159" y="650"/>
                </a:cubicBezTo>
                <a:cubicBezTo>
                  <a:pt x="158" y="650"/>
                  <a:pt x="158" y="650"/>
                  <a:pt x="158" y="650"/>
                </a:cubicBezTo>
                <a:cubicBezTo>
                  <a:pt x="158" y="650"/>
                  <a:pt x="158" y="650"/>
                  <a:pt x="158" y="650"/>
                </a:cubicBezTo>
                <a:cubicBezTo>
                  <a:pt x="157" y="651"/>
                  <a:pt x="155" y="652"/>
                  <a:pt x="154" y="652"/>
                </a:cubicBezTo>
                <a:cubicBezTo>
                  <a:pt x="153" y="652"/>
                  <a:pt x="152" y="652"/>
                  <a:pt x="152" y="652"/>
                </a:cubicBezTo>
                <a:cubicBezTo>
                  <a:pt x="151" y="652"/>
                  <a:pt x="151" y="652"/>
                  <a:pt x="151" y="652"/>
                </a:cubicBezTo>
                <a:cubicBezTo>
                  <a:pt x="151" y="652"/>
                  <a:pt x="151" y="652"/>
                  <a:pt x="151" y="652"/>
                </a:cubicBezTo>
                <a:cubicBezTo>
                  <a:pt x="151" y="652"/>
                  <a:pt x="151" y="652"/>
                  <a:pt x="151" y="652"/>
                </a:cubicBezTo>
                <a:cubicBezTo>
                  <a:pt x="150" y="653"/>
                  <a:pt x="150" y="653"/>
                  <a:pt x="150" y="653"/>
                </a:cubicBezTo>
                <a:cubicBezTo>
                  <a:pt x="150" y="653"/>
                  <a:pt x="147" y="654"/>
                  <a:pt x="143" y="656"/>
                </a:cubicBezTo>
                <a:cubicBezTo>
                  <a:pt x="142" y="657"/>
                  <a:pt x="140" y="658"/>
                  <a:pt x="139" y="659"/>
                </a:cubicBezTo>
                <a:cubicBezTo>
                  <a:pt x="138" y="659"/>
                  <a:pt x="137" y="660"/>
                  <a:pt x="137" y="660"/>
                </a:cubicBezTo>
                <a:cubicBezTo>
                  <a:pt x="136" y="661"/>
                  <a:pt x="136" y="661"/>
                  <a:pt x="136" y="661"/>
                </a:cubicBezTo>
                <a:cubicBezTo>
                  <a:pt x="136" y="661"/>
                  <a:pt x="136" y="661"/>
                  <a:pt x="136" y="662"/>
                </a:cubicBezTo>
                <a:cubicBezTo>
                  <a:pt x="136" y="662"/>
                  <a:pt x="136" y="663"/>
                  <a:pt x="136" y="663"/>
                </a:cubicBezTo>
                <a:cubicBezTo>
                  <a:pt x="137" y="663"/>
                  <a:pt x="137" y="663"/>
                  <a:pt x="137" y="663"/>
                </a:cubicBezTo>
                <a:cubicBezTo>
                  <a:pt x="137" y="663"/>
                  <a:pt x="137" y="663"/>
                  <a:pt x="137" y="663"/>
                </a:cubicBezTo>
                <a:cubicBezTo>
                  <a:pt x="139" y="664"/>
                  <a:pt x="141" y="664"/>
                  <a:pt x="143" y="664"/>
                </a:cubicBezTo>
                <a:cubicBezTo>
                  <a:pt x="145" y="664"/>
                  <a:pt x="147" y="664"/>
                  <a:pt x="148" y="665"/>
                </a:cubicBezTo>
                <a:cubicBezTo>
                  <a:pt x="148" y="663"/>
                  <a:pt x="148" y="663"/>
                  <a:pt x="148" y="663"/>
                </a:cubicBezTo>
                <a:cubicBezTo>
                  <a:pt x="147" y="664"/>
                  <a:pt x="147" y="664"/>
                  <a:pt x="147" y="664"/>
                </a:cubicBezTo>
                <a:cubicBezTo>
                  <a:pt x="147" y="665"/>
                  <a:pt x="148" y="667"/>
                  <a:pt x="148" y="668"/>
                </a:cubicBezTo>
                <a:cubicBezTo>
                  <a:pt x="148" y="669"/>
                  <a:pt x="148" y="669"/>
                  <a:pt x="148" y="670"/>
                </a:cubicBezTo>
                <a:cubicBezTo>
                  <a:pt x="148" y="670"/>
                  <a:pt x="148" y="670"/>
                  <a:pt x="148" y="670"/>
                </a:cubicBezTo>
                <a:cubicBezTo>
                  <a:pt x="148" y="673"/>
                  <a:pt x="148" y="673"/>
                  <a:pt x="148" y="673"/>
                </a:cubicBezTo>
                <a:cubicBezTo>
                  <a:pt x="150" y="672"/>
                  <a:pt x="150" y="672"/>
                  <a:pt x="150" y="672"/>
                </a:cubicBezTo>
                <a:cubicBezTo>
                  <a:pt x="150" y="671"/>
                  <a:pt x="151" y="671"/>
                  <a:pt x="152" y="670"/>
                </a:cubicBezTo>
                <a:cubicBezTo>
                  <a:pt x="153" y="669"/>
                  <a:pt x="154" y="668"/>
                  <a:pt x="154" y="666"/>
                </a:cubicBezTo>
                <a:cubicBezTo>
                  <a:pt x="152" y="666"/>
                  <a:pt x="152" y="666"/>
                  <a:pt x="152" y="666"/>
                </a:cubicBezTo>
                <a:cubicBezTo>
                  <a:pt x="154" y="667"/>
                  <a:pt x="154" y="667"/>
                  <a:pt x="154" y="667"/>
                </a:cubicBezTo>
                <a:cubicBezTo>
                  <a:pt x="154" y="665"/>
                  <a:pt x="155" y="663"/>
                  <a:pt x="156" y="662"/>
                </a:cubicBezTo>
                <a:cubicBezTo>
                  <a:pt x="156" y="661"/>
                  <a:pt x="157" y="661"/>
                  <a:pt x="158" y="661"/>
                </a:cubicBezTo>
                <a:cubicBezTo>
                  <a:pt x="158" y="661"/>
                  <a:pt x="158" y="661"/>
                  <a:pt x="158" y="661"/>
                </a:cubicBezTo>
                <a:cubicBezTo>
                  <a:pt x="159" y="660"/>
                  <a:pt x="159" y="660"/>
                  <a:pt x="159" y="660"/>
                </a:cubicBezTo>
                <a:cubicBezTo>
                  <a:pt x="159" y="660"/>
                  <a:pt x="159" y="660"/>
                  <a:pt x="159" y="660"/>
                </a:cubicBezTo>
                <a:cubicBezTo>
                  <a:pt x="159" y="661"/>
                  <a:pt x="159" y="661"/>
                  <a:pt x="159" y="661"/>
                </a:cubicBezTo>
                <a:cubicBezTo>
                  <a:pt x="159" y="660"/>
                  <a:pt x="159" y="660"/>
                  <a:pt x="159" y="660"/>
                </a:cubicBezTo>
                <a:cubicBezTo>
                  <a:pt x="159" y="660"/>
                  <a:pt x="159" y="660"/>
                  <a:pt x="159" y="660"/>
                </a:cubicBezTo>
                <a:cubicBezTo>
                  <a:pt x="159" y="661"/>
                  <a:pt x="159" y="661"/>
                  <a:pt x="159" y="661"/>
                </a:cubicBezTo>
                <a:cubicBezTo>
                  <a:pt x="159" y="660"/>
                  <a:pt x="159" y="660"/>
                  <a:pt x="159" y="660"/>
                </a:cubicBezTo>
                <a:cubicBezTo>
                  <a:pt x="159" y="661"/>
                  <a:pt x="159" y="661"/>
                  <a:pt x="159" y="661"/>
                </a:cubicBezTo>
                <a:cubicBezTo>
                  <a:pt x="159" y="661"/>
                  <a:pt x="159" y="661"/>
                  <a:pt x="159" y="661"/>
                </a:cubicBezTo>
                <a:cubicBezTo>
                  <a:pt x="159" y="660"/>
                  <a:pt x="159" y="660"/>
                  <a:pt x="159" y="660"/>
                </a:cubicBezTo>
                <a:cubicBezTo>
                  <a:pt x="159" y="661"/>
                  <a:pt x="159" y="661"/>
                  <a:pt x="159" y="661"/>
                </a:cubicBezTo>
                <a:cubicBezTo>
                  <a:pt x="159" y="660"/>
                  <a:pt x="159" y="661"/>
                  <a:pt x="160" y="661"/>
                </a:cubicBezTo>
                <a:cubicBezTo>
                  <a:pt x="160" y="662"/>
                  <a:pt x="160" y="662"/>
                  <a:pt x="160" y="662"/>
                </a:cubicBezTo>
                <a:cubicBezTo>
                  <a:pt x="161" y="662"/>
                  <a:pt x="161" y="662"/>
                  <a:pt x="161" y="662"/>
                </a:cubicBezTo>
                <a:cubicBezTo>
                  <a:pt x="161" y="662"/>
                  <a:pt x="161" y="662"/>
                  <a:pt x="161" y="662"/>
                </a:cubicBezTo>
                <a:cubicBezTo>
                  <a:pt x="161" y="662"/>
                  <a:pt x="161" y="662"/>
                  <a:pt x="161" y="662"/>
                </a:cubicBezTo>
                <a:cubicBezTo>
                  <a:pt x="162" y="662"/>
                  <a:pt x="162" y="662"/>
                  <a:pt x="162" y="662"/>
                </a:cubicBezTo>
                <a:cubicBezTo>
                  <a:pt x="166" y="661"/>
                  <a:pt x="166" y="661"/>
                  <a:pt x="166" y="661"/>
                </a:cubicBezTo>
                <a:cubicBezTo>
                  <a:pt x="166" y="659"/>
                  <a:pt x="166" y="659"/>
                  <a:pt x="166" y="659"/>
                </a:cubicBezTo>
                <a:cubicBezTo>
                  <a:pt x="166" y="661"/>
                  <a:pt x="166" y="661"/>
                  <a:pt x="166" y="661"/>
                </a:cubicBezTo>
                <a:cubicBezTo>
                  <a:pt x="175" y="662"/>
                  <a:pt x="175" y="662"/>
                  <a:pt x="175" y="662"/>
                </a:cubicBezTo>
                <a:cubicBezTo>
                  <a:pt x="175" y="661"/>
                  <a:pt x="175" y="661"/>
                  <a:pt x="175" y="661"/>
                </a:cubicBezTo>
                <a:cubicBezTo>
                  <a:pt x="174" y="660"/>
                  <a:pt x="174" y="660"/>
                  <a:pt x="174" y="660"/>
                </a:cubicBezTo>
                <a:cubicBezTo>
                  <a:pt x="171" y="665"/>
                  <a:pt x="171" y="665"/>
                  <a:pt x="171" y="665"/>
                </a:cubicBezTo>
                <a:cubicBezTo>
                  <a:pt x="171" y="666"/>
                  <a:pt x="171" y="666"/>
                  <a:pt x="171" y="666"/>
                </a:cubicBezTo>
                <a:cubicBezTo>
                  <a:pt x="171" y="666"/>
                  <a:pt x="171" y="666"/>
                  <a:pt x="171" y="666"/>
                </a:cubicBezTo>
                <a:cubicBezTo>
                  <a:pt x="171" y="666"/>
                  <a:pt x="170" y="669"/>
                  <a:pt x="170" y="672"/>
                </a:cubicBezTo>
                <a:cubicBezTo>
                  <a:pt x="170" y="672"/>
                  <a:pt x="170" y="673"/>
                  <a:pt x="171" y="673"/>
                </a:cubicBezTo>
                <a:cubicBezTo>
                  <a:pt x="171" y="674"/>
                  <a:pt x="171" y="675"/>
                  <a:pt x="171" y="675"/>
                </a:cubicBezTo>
                <a:cubicBezTo>
                  <a:pt x="172" y="676"/>
                  <a:pt x="172" y="676"/>
                  <a:pt x="172" y="677"/>
                </a:cubicBezTo>
                <a:cubicBezTo>
                  <a:pt x="172" y="678"/>
                  <a:pt x="172" y="678"/>
                  <a:pt x="172" y="678"/>
                </a:cubicBezTo>
                <a:cubicBezTo>
                  <a:pt x="172" y="678"/>
                  <a:pt x="172" y="678"/>
                  <a:pt x="172" y="678"/>
                </a:cubicBezTo>
                <a:cubicBezTo>
                  <a:pt x="172" y="678"/>
                  <a:pt x="172" y="678"/>
                  <a:pt x="172" y="678"/>
                </a:cubicBezTo>
                <a:cubicBezTo>
                  <a:pt x="174" y="678"/>
                  <a:pt x="174" y="678"/>
                  <a:pt x="174" y="678"/>
                </a:cubicBezTo>
                <a:cubicBezTo>
                  <a:pt x="173" y="677"/>
                  <a:pt x="173" y="677"/>
                  <a:pt x="173" y="677"/>
                </a:cubicBezTo>
                <a:cubicBezTo>
                  <a:pt x="173" y="677"/>
                  <a:pt x="171" y="678"/>
                  <a:pt x="169" y="680"/>
                </a:cubicBezTo>
                <a:cubicBezTo>
                  <a:pt x="168" y="682"/>
                  <a:pt x="166" y="684"/>
                  <a:pt x="166" y="688"/>
                </a:cubicBezTo>
                <a:cubicBezTo>
                  <a:pt x="166" y="689"/>
                  <a:pt x="166" y="690"/>
                  <a:pt x="167" y="691"/>
                </a:cubicBezTo>
                <a:cubicBezTo>
                  <a:pt x="168" y="692"/>
                  <a:pt x="170" y="693"/>
                  <a:pt x="171" y="693"/>
                </a:cubicBezTo>
                <a:cubicBezTo>
                  <a:pt x="172" y="694"/>
                  <a:pt x="173" y="695"/>
                  <a:pt x="173" y="695"/>
                </a:cubicBezTo>
                <a:cubicBezTo>
                  <a:pt x="174" y="693"/>
                  <a:pt x="174" y="693"/>
                  <a:pt x="174" y="693"/>
                </a:cubicBezTo>
                <a:cubicBezTo>
                  <a:pt x="173" y="692"/>
                  <a:pt x="173" y="692"/>
                  <a:pt x="173" y="692"/>
                </a:cubicBezTo>
                <a:cubicBezTo>
                  <a:pt x="170" y="695"/>
                  <a:pt x="170" y="695"/>
                  <a:pt x="170" y="695"/>
                </a:cubicBezTo>
                <a:cubicBezTo>
                  <a:pt x="170" y="695"/>
                  <a:pt x="170" y="695"/>
                  <a:pt x="170" y="695"/>
                </a:cubicBezTo>
                <a:cubicBezTo>
                  <a:pt x="170" y="695"/>
                  <a:pt x="170" y="695"/>
                  <a:pt x="170" y="695"/>
                </a:cubicBezTo>
                <a:cubicBezTo>
                  <a:pt x="170" y="695"/>
                  <a:pt x="169" y="696"/>
                  <a:pt x="168" y="698"/>
                </a:cubicBezTo>
                <a:cubicBezTo>
                  <a:pt x="167" y="701"/>
                  <a:pt x="165" y="705"/>
                  <a:pt x="162" y="709"/>
                </a:cubicBezTo>
                <a:cubicBezTo>
                  <a:pt x="161" y="711"/>
                  <a:pt x="160" y="712"/>
                  <a:pt x="159" y="713"/>
                </a:cubicBezTo>
                <a:cubicBezTo>
                  <a:pt x="159" y="714"/>
                  <a:pt x="158" y="714"/>
                  <a:pt x="158" y="714"/>
                </a:cubicBezTo>
                <a:cubicBezTo>
                  <a:pt x="158" y="715"/>
                  <a:pt x="158" y="715"/>
                  <a:pt x="158" y="715"/>
                </a:cubicBezTo>
                <a:cubicBezTo>
                  <a:pt x="158" y="715"/>
                  <a:pt x="158" y="715"/>
                  <a:pt x="158" y="715"/>
                </a:cubicBezTo>
                <a:cubicBezTo>
                  <a:pt x="158" y="715"/>
                  <a:pt x="158" y="715"/>
                  <a:pt x="158" y="715"/>
                </a:cubicBezTo>
                <a:cubicBezTo>
                  <a:pt x="158" y="715"/>
                  <a:pt x="158" y="715"/>
                  <a:pt x="158" y="715"/>
                </a:cubicBezTo>
                <a:cubicBezTo>
                  <a:pt x="158" y="715"/>
                  <a:pt x="158" y="715"/>
                  <a:pt x="158" y="715"/>
                </a:cubicBezTo>
                <a:cubicBezTo>
                  <a:pt x="158" y="715"/>
                  <a:pt x="158" y="715"/>
                  <a:pt x="158" y="715"/>
                </a:cubicBezTo>
                <a:cubicBezTo>
                  <a:pt x="158" y="715"/>
                  <a:pt x="158" y="715"/>
                  <a:pt x="158" y="715"/>
                </a:cubicBezTo>
                <a:cubicBezTo>
                  <a:pt x="157" y="715"/>
                  <a:pt x="157" y="715"/>
                  <a:pt x="157" y="715"/>
                </a:cubicBezTo>
                <a:cubicBezTo>
                  <a:pt x="157" y="715"/>
                  <a:pt x="157" y="715"/>
                  <a:pt x="157" y="715"/>
                </a:cubicBezTo>
                <a:cubicBezTo>
                  <a:pt x="155" y="715"/>
                  <a:pt x="153" y="716"/>
                  <a:pt x="152" y="716"/>
                </a:cubicBezTo>
                <a:cubicBezTo>
                  <a:pt x="151" y="716"/>
                  <a:pt x="150" y="716"/>
                  <a:pt x="149" y="717"/>
                </a:cubicBezTo>
                <a:cubicBezTo>
                  <a:pt x="148" y="717"/>
                  <a:pt x="148" y="717"/>
                  <a:pt x="147" y="718"/>
                </a:cubicBezTo>
                <a:cubicBezTo>
                  <a:pt x="148" y="719"/>
                  <a:pt x="148" y="719"/>
                  <a:pt x="148" y="719"/>
                </a:cubicBezTo>
                <a:cubicBezTo>
                  <a:pt x="148" y="717"/>
                  <a:pt x="148" y="717"/>
                  <a:pt x="148" y="717"/>
                </a:cubicBezTo>
                <a:cubicBezTo>
                  <a:pt x="144" y="719"/>
                  <a:pt x="138" y="722"/>
                  <a:pt x="138" y="722"/>
                </a:cubicBezTo>
                <a:cubicBezTo>
                  <a:pt x="139" y="723"/>
                  <a:pt x="139" y="723"/>
                  <a:pt x="139" y="723"/>
                </a:cubicBezTo>
                <a:cubicBezTo>
                  <a:pt x="139" y="721"/>
                  <a:pt x="139" y="721"/>
                  <a:pt x="139" y="721"/>
                </a:cubicBezTo>
                <a:cubicBezTo>
                  <a:pt x="134" y="720"/>
                  <a:pt x="134" y="720"/>
                  <a:pt x="134" y="720"/>
                </a:cubicBezTo>
                <a:cubicBezTo>
                  <a:pt x="133" y="720"/>
                  <a:pt x="133" y="720"/>
                  <a:pt x="133" y="720"/>
                </a:cubicBezTo>
                <a:cubicBezTo>
                  <a:pt x="133" y="720"/>
                  <a:pt x="133" y="720"/>
                  <a:pt x="133" y="720"/>
                </a:cubicBezTo>
                <a:cubicBezTo>
                  <a:pt x="119" y="724"/>
                  <a:pt x="119" y="724"/>
                  <a:pt x="119" y="724"/>
                </a:cubicBezTo>
                <a:cubicBezTo>
                  <a:pt x="119" y="724"/>
                  <a:pt x="119" y="724"/>
                  <a:pt x="119" y="724"/>
                </a:cubicBezTo>
                <a:cubicBezTo>
                  <a:pt x="118" y="725"/>
                  <a:pt x="118" y="725"/>
                  <a:pt x="118" y="725"/>
                </a:cubicBezTo>
                <a:cubicBezTo>
                  <a:pt x="117" y="731"/>
                  <a:pt x="117" y="731"/>
                  <a:pt x="117" y="731"/>
                </a:cubicBezTo>
                <a:cubicBezTo>
                  <a:pt x="118" y="731"/>
                  <a:pt x="118" y="731"/>
                  <a:pt x="118" y="731"/>
                </a:cubicBezTo>
                <a:cubicBezTo>
                  <a:pt x="118" y="729"/>
                  <a:pt x="118" y="729"/>
                  <a:pt x="118" y="729"/>
                </a:cubicBezTo>
                <a:cubicBezTo>
                  <a:pt x="112" y="729"/>
                  <a:pt x="112" y="729"/>
                  <a:pt x="112" y="729"/>
                </a:cubicBezTo>
                <a:cubicBezTo>
                  <a:pt x="112" y="731"/>
                  <a:pt x="112" y="731"/>
                  <a:pt x="112" y="731"/>
                </a:cubicBezTo>
                <a:cubicBezTo>
                  <a:pt x="113" y="730"/>
                  <a:pt x="113" y="730"/>
                  <a:pt x="113" y="730"/>
                </a:cubicBezTo>
                <a:cubicBezTo>
                  <a:pt x="109" y="725"/>
                  <a:pt x="109" y="725"/>
                  <a:pt x="109" y="725"/>
                </a:cubicBezTo>
                <a:cubicBezTo>
                  <a:pt x="108" y="724"/>
                  <a:pt x="108" y="724"/>
                  <a:pt x="108" y="724"/>
                </a:cubicBezTo>
                <a:cubicBezTo>
                  <a:pt x="107" y="724"/>
                  <a:pt x="107" y="724"/>
                  <a:pt x="107" y="724"/>
                </a:cubicBezTo>
                <a:cubicBezTo>
                  <a:pt x="103" y="725"/>
                  <a:pt x="103" y="725"/>
                  <a:pt x="103" y="725"/>
                </a:cubicBezTo>
                <a:cubicBezTo>
                  <a:pt x="102" y="726"/>
                  <a:pt x="102" y="726"/>
                  <a:pt x="102" y="726"/>
                </a:cubicBezTo>
                <a:cubicBezTo>
                  <a:pt x="102" y="727"/>
                  <a:pt x="102" y="727"/>
                  <a:pt x="102" y="727"/>
                </a:cubicBezTo>
                <a:cubicBezTo>
                  <a:pt x="104" y="731"/>
                  <a:pt x="104" y="731"/>
                  <a:pt x="104" y="731"/>
                </a:cubicBezTo>
                <a:cubicBezTo>
                  <a:pt x="105" y="731"/>
                  <a:pt x="105" y="731"/>
                  <a:pt x="105" y="731"/>
                </a:cubicBezTo>
                <a:cubicBezTo>
                  <a:pt x="105" y="729"/>
                  <a:pt x="105" y="729"/>
                  <a:pt x="105" y="729"/>
                </a:cubicBezTo>
                <a:cubicBezTo>
                  <a:pt x="105" y="729"/>
                  <a:pt x="101" y="730"/>
                  <a:pt x="97" y="731"/>
                </a:cubicBezTo>
                <a:cubicBezTo>
                  <a:pt x="95" y="731"/>
                  <a:pt x="93" y="731"/>
                  <a:pt x="92" y="732"/>
                </a:cubicBezTo>
                <a:cubicBezTo>
                  <a:pt x="91" y="732"/>
                  <a:pt x="90" y="732"/>
                  <a:pt x="90" y="733"/>
                </a:cubicBezTo>
                <a:cubicBezTo>
                  <a:pt x="89" y="734"/>
                  <a:pt x="89" y="734"/>
                  <a:pt x="89" y="734"/>
                </a:cubicBezTo>
                <a:cubicBezTo>
                  <a:pt x="89" y="734"/>
                  <a:pt x="89" y="735"/>
                  <a:pt x="89" y="735"/>
                </a:cubicBezTo>
                <a:cubicBezTo>
                  <a:pt x="90" y="735"/>
                  <a:pt x="90" y="735"/>
                  <a:pt x="90" y="735"/>
                </a:cubicBezTo>
                <a:cubicBezTo>
                  <a:pt x="89" y="734"/>
                  <a:pt x="89" y="734"/>
                  <a:pt x="89" y="734"/>
                </a:cubicBezTo>
                <a:cubicBezTo>
                  <a:pt x="87" y="737"/>
                  <a:pt x="87" y="739"/>
                  <a:pt x="87" y="739"/>
                </a:cubicBezTo>
                <a:cubicBezTo>
                  <a:pt x="87" y="740"/>
                  <a:pt x="87" y="740"/>
                  <a:pt x="87" y="740"/>
                </a:cubicBezTo>
                <a:cubicBezTo>
                  <a:pt x="89" y="741"/>
                  <a:pt x="89" y="741"/>
                  <a:pt x="89" y="741"/>
                </a:cubicBezTo>
                <a:cubicBezTo>
                  <a:pt x="98" y="742"/>
                  <a:pt x="98" y="742"/>
                  <a:pt x="98" y="742"/>
                </a:cubicBezTo>
                <a:cubicBezTo>
                  <a:pt x="98" y="740"/>
                  <a:pt x="98" y="740"/>
                  <a:pt x="98" y="740"/>
                </a:cubicBezTo>
                <a:cubicBezTo>
                  <a:pt x="97" y="741"/>
                  <a:pt x="97" y="741"/>
                  <a:pt x="97" y="741"/>
                </a:cubicBezTo>
                <a:cubicBezTo>
                  <a:pt x="97" y="741"/>
                  <a:pt x="97" y="741"/>
                  <a:pt x="97" y="741"/>
                </a:cubicBezTo>
                <a:cubicBezTo>
                  <a:pt x="97" y="741"/>
                  <a:pt x="97" y="743"/>
                  <a:pt x="97" y="744"/>
                </a:cubicBezTo>
                <a:cubicBezTo>
                  <a:pt x="97" y="745"/>
                  <a:pt x="97" y="745"/>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7" y="746"/>
                  <a:pt x="97" y="746"/>
                  <a:pt x="97" y="746"/>
                </a:cubicBezTo>
                <a:cubicBezTo>
                  <a:pt x="93" y="746"/>
                  <a:pt x="90" y="747"/>
                  <a:pt x="89" y="747"/>
                </a:cubicBezTo>
                <a:cubicBezTo>
                  <a:pt x="88" y="748"/>
                  <a:pt x="88" y="748"/>
                  <a:pt x="88" y="748"/>
                </a:cubicBezTo>
                <a:cubicBezTo>
                  <a:pt x="89" y="749"/>
                  <a:pt x="89" y="749"/>
                  <a:pt x="89" y="749"/>
                </a:cubicBezTo>
                <a:cubicBezTo>
                  <a:pt x="90" y="757"/>
                  <a:pt x="90" y="757"/>
                  <a:pt x="90" y="757"/>
                </a:cubicBezTo>
                <a:cubicBezTo>
                  <a:pt x="90" y="759"/>
                  <a:pt x="90" y="759"/>
                  <a:pt x="90" y="759"/>
                </a:cubicBezTo>
                <a:cubicBezTo>
                  <a:pt x="92" y="758"/>
                  <a:pt x="92" y="758"/>
                  <a:pt x="92" y="758"/>
                </a:cubicBezTo>
                <a:cubicBezTo>
                  <a:pt x="92" y="758"/>
                  <a:pt x="93" y="758"/>
                  <a:pt x="93" y="757"/>
                </a:cubicBezTo>
                <a:cubicBezTo>
                  <a:pt x="94" y="757"/>
                  <a:pt x="94" y="757"/>
                  <a:pt x="95" y="756"/>
                </a:cubicBezTo>
                <a:cubicBezTo>
                  <a:pt x="96" y="756"/>
                  <a:pt x="96" y="756"/>
                  <a:pt x="96" y="756"/>
                </a:cubicBezTo>
                <a:cubicBezTo>
                  <a:pt x="97" y="755"/>
                  <a:pt x="97" y="755"/>
                  <a:pt x="97" y="755"/>
                </a:cubicBezTo>
                <a:cubicBezTo>
                  <a:pt x="97" y="755"/>
                  <a:pt x="97" y="755"/>
                  <a:pt x="97" y="755"/>
                </a:cubicBezTo>
                <a:cubicBezTo>
                  <a:pt x="97" y="755"/>
                  <a:pt x="97" y="755"/>
                  <a:pt x="97" y="755"/>
                </a:cubicBezTo>
                <a:cubicBezTo>
                  <a:pt x="97" y="755"/>
                  <a:pt x="97" y="755"/>
                  <a:pt x="97" y="755"/>
                </a:cubicBezTo>
                <a:cubicBezTo>
                  <a:pt x="97" y="755"/>
                  <a:pt x="97" y="755"/>
                  <a:pt x="97" y="755"/>
                </a:cubicBezTo>
                <a:cubicBezTo>
                  <a:pt x="97" y="755"/>
                  <a:pt x="97" y="755"/>
                  <a:pt x="97" y="755"/>
                </a:cubicBezTo>
                <a:cubicBezTo>
                  <a:pt x="97" y="755"/>
                  <a:pt x="97" y="755"/>
                  <a:pt x="97" y="755"/>
                </a:cubicBezTo>
                <a:cubicBezTo>
                  <a:pt x="97" y="755"/>
                  <a:pt x="97" y="755"/>
                  <a:pt x="97" y="755"/>
                </a:cubicBezTo>
                <a:cubicBezTo>
                  <a:pt x="97" y="755"/>
                  <a:pt x="98" y="756"/>
                  <a:pt x="99" y="756"/>
                </a:cubicBezTo>
                <a:cubicBezTo>
                  <a:pt x="99" y="756"/>
                  <a:pt x="100" y="756"/>
                  <a:pt x="100" y="756"/>
                </a:cubicBezTo>
                <a:cubicBezTo>
                  <a:pt x="100" y="757"/>
                  <a:pt x="100" y="757"/>
                  <a:pt x="100" y="757"/>
                </a:cubicBezTo>
                <a:cubicBezTo>
                  <a:pt x="101" y="757"/>
                  <a:pt x="101" y="757"/>
                  <a:pt x="101" y="757"/>
                </a:cubicBezTo>
                <a:cubicBezTo>
                  <a:pt x="101" y="757"/>
                  <a:pt x="101" y="757"/>
                  <a:pt x="101" y="757"/>
                </a:cubicBezTo>
                <a:cubicBezTo>
                  <a:pt x="109" y="755"/>
                  <a:pt x="109" y="755"/>
                  <a:pt x="109" y="755"/>
                </a:cubicBezTo>
                <a:cubicBezTo>
                  <a:pt x="110" y="755"/>
                  <a:pt x="110" y="755"/>
                  <a:pt x="110" y="755"/>
                </a:cubicBezTo>
                <a:cubicBezTo>
                  <a:pt x="110" y="755"/>
                  <a:pt x="110" y="755"/>
                  <a:pt x="110" y="755"/>
                </a:cubicBezTo>
                <a:cubicBezTo>
                  <a:pt x="113" y="749"/>
                  <a:pt x="113" y="749"/>
                  <a:pt x="113" y="749"/>
                </a:cubicBezTo>
                <a:cubicBezTo>
                  <a:pt x="112" y="749"/>
                  <a:pt x="112" y="749"/>
                  <a:pt x="112" y="749"/>
                </a:cubicBezTo>
                <a:cubicBezTo>
                  <a:pt x="112" y="750"/>
                  <a:pt x="112" y="750"/>
                  <a:pt x="112" y="750"/>
                </a:cubicBezTo>
                <a:cubicBezTo>
                  <a:pt x="117" y="750"/>
                  <a:pt x="117" y="750"/>
                  <a:pt x="117" y="750"/>
                </a:cubicBezTo>
                <a:cubicBezTo>
                  <a:pt x="117" y="749"/>
                  <a:pt x="117" y="749"/>
                  <a:pt x="117" y="749"/>
                </a:cubicBezTo>
                <a:cubicBezTo>
                  <a:pt x="116" y="747"/>
                  <a:pt x="116" y="747"/>
                  <a:pt x="116" y="747"/>
                </a:cubicBezTo>
                <a:cubicBezTo>
                  <a:pt x="112" y="752"/>
                  <a:pt x="112" y="752"/>
                  <a:pt x="112" y="752"/>
                </a:cubicBezTo>
                <a:cubicBezTo>
                  <a:pt x="112" y="752"/>
                  <a:pt x="112" y="752"/>
                  <a:pt x="112" y="752"/>
                </a:cubicBezTo>
                <a:cubicBezTo>
                  <a:pt x="112" y="752"/>
                  <a:pt x="112" y="752"/>
                  <a:pt x="112" y="752"/>
                </a:cubicBezTo>
                <a:cubicBezTo>
                  <a:pt x="110" y="756"/>
                  <a:pt x="110" y="756"/>
                  <a:pt x="110" y="756"/>
                </a:cubicBezTo>
                <a:cubicBezTo>
                  <a:pt x="112" y="757"/>
                  <a:pt x="112" y="757"/>
                  <a:pt x="112" y="757"/>
                </a:cubicBezTo>
                <a:cubicBezTo>
                  <a:pt x="112" y="755"/>
                  <a:pt x="112" y="755"/>
                  <a:pt x="112" y="755"/>
                </a:cubicBezTo>
                <a:cubicBezTo>
                  <a:pt x="100" y="755"/>
                  <a:pt x="100" y="755"/>
                  <a:pt x="100" y="755"/>
                </a:cubicBezTo>
                <a:cubicBezTo>
                  <a:pt x="99" y="755"/>
                  <a:pt x="99" y="755"/>
                  <a:pt x="99" y="755"/>
                </a:cubicBezTo>
                <a:cubicBezTo>
                  <a:pt x="99" y="755"/>
                  <a:pt x="99" y="755"/>
                  <a:pt x="99" y="755"/>
                </a:cubicBezTo>
                <a:cubicBezTo>
                  <a:pt x="96" y="757"/>
                  <a:pt x="96" y="757"/>
                  <a:pt x="96" y="757"/>
                </a:cubicBezTo>
                <a:cubicBezTo>
                  <a:pt x="95" y="757"/>
                  <a:pt x="95" y="757"/>
                  <a:pt x="95" y="757"/>
                </a:cubicBezTo>
                <a:cubicBezTo>
                  <a:pt x="95" y="758"/>
                  <a:pt x="95" y="758"/>
                  <a:pt x="95" y="758"/>
                </a:cubicBezTo>
                <a:cubicBezTo>
                  <a:pt x="95" y="758"/>
                  <a:pt x="95" y="760"/>
                  <a:pt x="96" y="762"/>
                </a:cubicBezTo>
                <a:cubicBezTo>
                  <a:pt x="96" y="763"/>
                  <a:pt x="96" y="764"/>
                  <a:pt x="97" y="764"/>
                </a:cubicBezTo>
                <a:cubicBezTo>
                  <a:pt x="97" y="765"/>
                  <a:pt x="97" y="765"/>
                  <a:pt x="98" y="766"/>
                </a:cubicBezTo>
                <a:cubicBezTo>
                  <a:pt x="98" y="766"/>
                  <a:pt x="99" y="766"/>
                  <a:pt x="100" y="766"/>
                </a:cubicBezTo>
                <a:cubicBezTo>
                  <a:pt x="104" y="766"/>
                  <a:pt x="109" y="765"/>
                  <a:pt x="109" y="765"/>
                </a:cubicBezTo>
                <a:cubicBezTo>
                  <a:pt x="109" y="763"/>
                  <a:pt x="109" y="763"/>
                  <a:pt x="109" y="763"/>
                </a:cubicBezTo>
                <a:cubicBezTo>
                  <a:pt x="109" y="765"/>
                  <a:pt x="109" y="765"/>
                  <a:pt x="109" y="765"/>
                </a:cubicBezTo>
                <a:cubicBezTo>
                  <a:pt x="109" y="765"/>
                  <a:pt x="110" y="765"/>
                  <a:pt x="112" y="765"/>
                </a:cubicBezTo>
                <a:cubicBezTo>
                  <a:pt x="113" y="765"/>
                  <a:pt x="115" y="765"/>
                  <a:pt x="116" y="764"/>
                </a:cubicBezTo>
                <a:cubicBezTo>
                  <a:pt x="114" y="763"/>
                  <a:pt x="114" y="763"/>
                  <a:pt x="114" y="763"/>
                </a:cubicBezTo>
                <a:cubicBezTo>
                  <a:pt x="115" y="765"/>
                  <a:pt x="115" y="765"/>
                  <a:pt x="115" y="765"/>
                </a:cubicBezTo>
                <a:cubicBezTo>
                  <a:pt x="118" y="763"/>
                  <a:pt x="121" y="760"/>
                  <a:pt x="121" y="760"/>
                </a:cubicBezTo>
                <a:cubicBezTo>
                  <a:pt x="120" y="759"/>
                  <a:pt x="120" y="759"/>
                  <a:pt x="120" y="759"/>
                </a:cubicBezTo>
                <a:cubicBezTo>
                  <a:pt x="120" y="761"/>
                  <a:pt x="120" y="761"/>
                  <a:pt x="120" y="761"/>
                </a:cubicBezTo>
                <a:cubicBezTo>
                  <a:pt x="131" y="761"/>
                  <a:pt x="131" y="761"/>
                  <a:pt x="131" y="761"/>
                </a:cubicBezTo>
                <a:cubicBezTo>
                  <a:pt x="131" y="761"/>
                  <a:pt x="131" y="761"/>
                  <a:pt x="131" y="761"/>
                </a:cubicBezTo>
                <a:cubicBezTo>
                  <a:pt x="132" y="761"/>
                  <a:pt x="132" y="761"/>
                  <a:pt x="132" y="761"/>
                </a:cubicBezTo>
                <a:cubicBezTo>
                  <a:pt x="132" y="760"/>
                  <a:pt x="132" y="760"/>
                  <a:pt x="132" y="760"/>
                </a:cubicBezTo>
                <a:cubicBezTo>
                  <a:pt x="132" y="760"/>
                  <a:pt x="133" y="759"/>
                  <a:pt x="134" y="759"/>
                </a:cubicBezTo>
                <a:cubicBezTo>
                  <a:pt x="135" y="758"/>
                  <a:pt x="137" y="758"/>
                  <a:pt x="137"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8" y="758"/>
                  <a:pt x="138" y="758"/>
                </a:cubicBezTo>
                <a:cubicBezTo>
                  <a:pt x="138" y="758"/>
                  <a:pt x="137" y="758"/>
                  <a:pt x="137" y="759"/>
                </a:cubicBezTo>
                <a:cubicBezTo>
                  <a:pt x="136" y="760"/>
                  <a:pt x="136" y="760"/>
                  <a:pt x="136" y="761"/>
                </a:cubicBezTo>
                <a:cubicBezTo>
                  <a:pt x="136" y="761"/>
                  <a:pt x="135" y="762"/>
                  <a:pt x="135" y="762"/>
                </a:cubicBezTo>
                <a:cubicBezTo>
                  <a:pt x="135" y="763"/>
                  <a:pt x="135" y="763"/>
                  <a:pt x="136" y="764"/>
                </a:cubicBezTo>
                <a:cubicBezTo>
                  <a:pt x="136" y="764"/>
                  <a:pt x="136" y="765"/>
                  <a:pt x="137" y="765"/>
                </a:cubicBezTo>
                <a:cubicBezTo>
                  <a:pt x="138" y="765"/>
                  <a:pt x="141" y="766"/>
                  <a:pt x="143" y="767"/>
                </a:cubicBezTo>
                <a:cubicBezTo>
                  <a:pt x="146" y="768"/>
                  <a:pt x="148" y="769"/>
                  <a:pt x="148" y="769"/>
                </a:cubicBezTo>
                <a:cubicBezTo>
                  <a:pt x="148" y="769"/>
                  <a:pt x="148" y="769"/>
                  <a:pt x="148" y="769"/>
                </a:cubicBezTo>
                <a:cubicBezTo>
                  <a:pt x="148" y="769"/>
                  <a:pt x="148" y="769"/>
                  <a:pt x="148" y="769"/>
                </a:cubicBezTo>
                <a:cubicBezTo>
                  <a:pt x="157" y="768"/>
                  <a:pt x="157" y="768"/>
                  <a:pt x="157" y="768"/>
                </a:cubicBezTo>
                <a:cubicBezTo>
                  <a:pt x="156" y="766"/>
                  <a:pt x="156" y="766"/>
                  <a:pt x="156" y="766"/>
                </a:cubicBezTo>
                <a:cubicBezTo>
                  <a:pt x="155" y="765"/>
                  <a:pt x="155" y="765"/>
                  <a:pt x="155" y="765"/>
                </a:cubicBezTo>
                <a:cubicBezTo>
                  <a:pt x="154" y="768"/>
                  <a:pt x="154" y="768"/>
                  <a:pt x="154" y="768"/>
                </a:cubicBezTo>
                <a:cubicBezTo>
                  <a:pt x="155" y="769"/>
                  <a:pt x="155" y="769"/>
                  <a:pt x="155" y="769"/>
                </a:cubicBezTo>
                <a:cubicBezTo>
                  <a:pt x="155" y="767"/>
                  <a:pt x="155" y="767"/>
                  <a:pt x="155" y="767"/>
                </a:cubicBezTo>
                <a:cubicBezTo>
                  <a:pt x="148" y="769"/>
                  <a:pt x="148" y="769"/>
                  <a:pt x="148" y="769"/>
                </a:cubicBezTo>
                <a:cubicBezTo>
                  <a:pt x="148" y="770"/>
                  <a:pt x="148" y="770"/>
                  <a:pt x="148" y="770"/>
                </a:cubicBezTo>
                <a:cubicBezTo>
                  <a:pt x="148" y="769"/>
                  <a:pt x="148" y="769"/>
                  <a:pt x="148" y="769"/>
                </a:cubicBezTo>
                <a:cubicBezTo>
                  <a:pt x="148" y="769"/>
                  <a:pt x="147" y="768"/>
                  <a:pt x="145" y="768"/>
                </a:cubicBezTo>
                <a:cubicBezTo>
                  <a:pt x="144" y="768"/>
                  <a:pt x="143" y="769"/>
                  <a:pt x="141" y="769"/>
                </a:cubicBezTo>
                <a:cubicBezTo>
                  <a:pt x="141" y="769"/>
                  <a:pt x="140" y="770"/>
                  <a:pt x="139" y="770"/>
                </a:cubicBezTo>
                <a:cubicBezTo>
                  <a:pt x="139" y="771"/>
                  <a:pt x="139" y="772"/>
                  <a:pt x="139" y="773"/>
                </a:cubicBezTo>
                <a:cubicBezTo>
                  <a:pt x="140" y="773"/>
                  <a:pt x="140" y="773"/>
                  <a:pt x="140" y="773"/>
                </a:cubicBezTo>
                <a:cubicBezTo>
                  <a:pt x="139" y="772"/>
                  <a:pt x="139" y="772"/>
                  <a:pt x="139" y="772"/>
                </a:cubicBezTo>
                <a:cubicBezTo>
                  <a:pt x="138" y="773"/>
                  <a:pt x="138" y="775"/>
                  <a:pt x="138" y="776"/>
                </a:cubicBezTo>
                <a:cubicBezTo>
                  <a:pt x="138" y="777"/>
                  <a:pt x="138" y="778"/>
                  <a:pt x="139" y="779"/>
                </a:cubicBezTo>
                <a:cubicBezTo>
                  <a:pt x="139" y="779"/>
                  <a:pt x="140" y="780"/>
                  <a:pt x="141" y="780"/>
                </a:cubicBezTo>
                <a:cubicBezTo>
                  <a:pt x="143" y="780"/>
                  <a:pt x="146" y="780"/>
                  <a:pt x="148" y="780"/>
                </a:cubicBezTo>
                <a:cubicBezTo>
                  <a:pt x="150" y="781"/>
                  <a:pt x="152" y="781"/>
                  <a:pt x="152" y="781"/>
                </a:cubicBezTo>
                <a:cubicBezTo>
                  <a:pt x="153" y="781"/>
                  <a:pt x="153" y="781"/>
                  <a:pt x="153" y="781"/>
                </a:cubicBezTo>
                <a:cubicBezTo>
                  <a:pt x="153" y="780"/>
                  <a:pt x="153" y="780"/>
                  <a:pt x="153" y="780"/>
                </a:cubicBezTo>
                <a:cubicBezTo>
                  <a:pt x="154" y="780"/>
                  <a:pt x="154" y="780"/>
                  <a:pt x="154" y="780"/>
                </a:cubicBezTo>
                <a:cubicBezTo>
                  <a:pt x="154" y="780"/>
                  <a:pt x="155" y="779"/>
                  <a:pt x="156" y="778"/>
                </a:cubicBezTo>
                <a:cubicBezTo>
                  <a:pt x="157" y="777"/>
                  <a:pt x="158" y="777"/>
                  <a:pt x="159" y="777"/>
                </a:cubicBezTo>
                <a:cubicBezTo>
                  <a:pt x="160" y="777"/>
                  <a:pt x="160" y="777"/>
                  <a:pt x="160" y="777"/>
                </a:cubicBezTo>
                <a:cubicBezTo>
                  <a:pt x="160" y="777"/>
                  <a:pt x="160" y="777"/>
                  <a:pt x="160" y="777"/>
                </a:cubicBezTo>
                <a:cubicBezTo>
                  <a:pt x="160" y="777"/>
                  <a:pt x="160" y="777"/>
                  <a:pt x="160" y="777"/>
                </a:cubicBezTo>
                <a:cubicBezTo>
                  <a:pt x="161" y="777"/>
                  <a:pt x="162" y="778"/>
                  <a:pt x="163" y="780"/>
                </a:cubicBezTo>
                <a:cubicBezTo>
                  <a:pt x="165" y="782"/>
                  <a:pt x="167" y="785"/>
                  <a:pt x="168" y="788"/>
                </a:cubicBezTo>
                <a:cubicBezTo>
                  <a:pt x="168" y="789"/>
                  <a:pt x="169" y="790"/>
                  <a:pt x="169" y="791"/>
                </a:cubicBezTo>
                <a:cubicBezTo>
                  <a:pt x="170" y="792"/>
                  <a:pt x="170" y="792"/>
                  <a:pt x="170" y="792"/>
                </a:cubicBezTo>
                <a:cubicBezTo>
                  <a:pt x="170" y="793"/>
                  <a:pt x="170" y="793"/>
                  <a:pt x="170" y="793"/>
                </a:cubicBezTo>
                <a:cubicBezTo>
                  <a:pt x="170" y="793"/>
                  <a:pt x="170" y="793"/>
                  <a:pt x="170" y="793"/>
                </a:cubicBezTo>
                <a:cubicBezTo>
                  <a:pt x="170" y="793"/>
                  <a:pt x="172" y="795"/>
                  <a:pt x="175" y="797"/>
                </a:cubicBezTo>
                <a:cubicBezTo>
                  <a:pt x="177" y="799"/>
                  <a:pt x="181" y="802"/>
                  <a:pt x="186" y="803"/>
                </a:cubicBezTo>
                <a:cubicBezTo>
                  <a:pt x="186" y="803"/>
                  <a:pt x="186" y="803"/>
                  <a:pt x="186" y="803"/>
                </a:cubicBezTo>
                <a:cubicBezTo>
                  <a:pt x="186" y="803"/>
                  <a:pt x="186" y="803"/>
                  <a:pt x="186" y="803"/>
                </a:cubicBezTo>
                <a:cubicBezTo>
                  <a:pt x="190" y="803"/>
                  <a:pt x="196" y="801"/>
                  <a:pt x="200" y="799"/>
                </a:cubicBezTo>
                <a:cubicBezTo>
                  <a:pt x="204" y="797"/>
                  <a:pt x="207" y="796"/>
                  <a:pt x="207" y="796"/>
                </a:cubicBezTo>
                <a:cubicBezTo>
                  <a:pt x="206" y="794"/>
                  <a:pt x="206" y="794"/>
                  <a:pt x="206" y="794"/>
                </a:cubicBezTo>
                <a:cubicBezTo>
                  <a:pt x="207" y="796"/>
                  <a:pt x="207" y="796"/>
                  <a:pt x="207" y="796"/>
                </a:cubicBezTo>
                <a:cubicBezTo>
                  <a:pt x="221" y="792"/>
                  <a:pt x="221" y="792"/>
                  <a:pt x="221" y="792"/>
                </a:cubicBezTo>
                <a:cubicBezTo>
                  <a:pt x="222" y="792"/>
                  <a:pt x="222" y="792"/>
                  <a:pt x="222" y="792"/>
                </a:cubicBezTo>
                <a:cubicBezTo>
                  <a:pt x="222" y="792"/>
                  <a:pt x="222" y="792"/>
                  <a:pt x="222" y="792"/>
                </a:cubicBezTo>
                <a:cubicBezTo>
                  <a:pt x="232" y="783"/>
                  <a:pt x="232" y="783"/>
                  <a:pt x="232" y="783"/>
                </a:cubicBezTo>
                <a:cubicBezTo>
                  <a:pt x="231" y="782"/>
                  <a:pt x="231" y="782"/>
                  <a:pt x="231" y="782"/>
                </a:cubicBezTo>
                <a:cubicBezTo>
                  <a:pt x="231" y="784"/>
                  <a:pt x="231" y="784"/>
                  <a:pt x="231" y="784"/>
                </a:cubicBezTo>
                <a:cubicBezTo>
                  <a:pt x="245" y="777"/>
                  <a:pt x="245" y="777"/>
                  <a:pt x="245" y="777"/>
                </a:cubicBezTo>
                <a:cubicBezTo>
                  <a:pt x="244" y="776"/>
                  <a:pt x="244" y="776"/>
                  <a:pt x="244" y="776"/>
                </a:cubicBezTo>
                <a:cubicBezTo>
                  <a:pt x="243" y="777"/>
                  <a:pt x="243" y="777"/>
                  <a:pt x="243" y="777"/>
                </a:cubicBezTo>
                <a:cubicBezTo>
                  <a:pt x="244" y="778"/>
                  <a:pt x="244" y="778"/>
                  <a:pt x="244" y="778"/>
                </a:cubicBezTo>
                <a:cubicBezTo>
                  <a:pt x="245" y="777"/>
                  <a:pt x="245" y="777"/>
                  <a:pt x="245" y="777"/>
                </a:cubicBezTo>
                <a:cubicBezTo>
                  <a:pt x="245" y="776"/>
                  <a:pt x="245" y="776"/>
                  <a:pt x="245" y="776"/>
                </a:cubicBezTo>
                <a:cubicBezTo>
                  <a:pt x="231" y="784"/>
                  <a:pt x="231" y="784"/>
                  <a:pt x="231" y="784"/>
                </a:cubicBezTo>
                <a:cubicBezTo>
                  <a:pt x="231" y="784"/>
                  <a:pt x="231" y="784"/>
                  <a:pt x="231" y="784"/>
                </a:cubicBezTo>
                <a:cubicBezTo>
                  <a:pt x="231" y="784"/>
                  <a:pt x="231" y="784"/>
                  <a:pt x="231" y="784"/>
                </a:cubicBezTo>
                <a:cubicBezTo>
                  <a:pt x="224" y="794"/>
                  <a:pt x="224" y="794"/>
                  <a:pt x="224" y="794"/>
                </a:cubicBezTo>
                <a:cubicBezTo>
                  <a:pt x="225" y="794"/>
                  <a:pt x="225" y="794"/>
                  <a:pt x="225" y="794"/>
                </a:cubicBezTo>
                <a:cubicBezTo>
                  <a:pt x="225" y="793"/>
                  <a:pt x="225" y="793"/>
                  <a:pt x="225" y="793"/>
                </a:cubicBezTo>
                <a:cubicBezTo>
                  <a:pt x="218" y="794"/>
                  <a:pt x="218" y="794"/>
                  <a:pt x="218" y="794"/>
                </a:cubicBezTo>
                <a:cubicBezTo>
                  <a:pt x="218" y="794"/>
                  <a:pt x="218" y="794"/>
                  <a:pt x="218" y="794"/>
                </a:cubicBezTo>
                <a:cubicBezTo>
                  <a:pt x="218" y="795"/>
                  <a:pt x="218" y="795"/>
                  <a:pt x="218" y="795"/>
                </a:cubicBezTo>
                <a:cubicBezTo>
                  <a:pt x="218" y="795"/>
                  <a:pt x="214" y="797"/>
                  <a:pt x="211" y="800"/>
                </a:cubicBezTo>
                <a:cubicBezTo>
                  <a:pt x="209" y="801"/>
                  <a:pt x="207" y="803"/>
                  <a:pt x="206" y="804"/>
                </a:cubicBezTo>
                <a:cubicBezTo>
                  <a:pt x="205" y="805"/>
                  <a:pt x="205" y="805"/>
                  <a:pt x="204" y="806"/>
                </a:cubicBezTo>
                <a:cubicBezTo>
                  <a:pt x="204" y="806"/>
                  <a:pt x="203" y="807"/>
                  <a:pt x="203" y="808"/>
                </a:cubicBezTo>
                <a:cubicBezTo>
                  <a:pt x="205" y="808"/>
                  <a:pt x="205" y="808"/>
                  <a:pt x="205" y="808"/>
                </a:cubicBezTo>
                <a:cubicBezTo>
                  <a:pt x="203" y="807"/>
                  <a:pt x="203" y="807"/>
                  <a:pt x="203" y="807"/>
                </a:cubicBezTo>
                <a:cubicBezTo>
                  <a:pt x="203" y="809"/>
                  <a:pt x="203" y="811"/>
                  <a:pt x="203" y="812"/>
                </a:cubicBezTo>
                <a:cubicBezTo>
                  <a:pt x="203" y="812"/>
                  <a:pt x="203" y="812"/>
                  <a:pt x="203" y="812"/>
                </a:cubicBezTo>
                <a:cubicBezTo>
                  <a:pt x="203" y="813"/>
                  <a:pt x="203" y="814"/>
                  <a:pt x="203" y="815"/>
                </a:cubicBezTo>
                <a:cubicBezTo>
                  <a:pt x="202" y="815"/>
                  <a:pt x="202" y="816"/>
                  <a:pt x="200" y="816"/>
                </a:cubicBezTo>
                <a:cubicBezTo>
                  <a:pt x="198" y="817"/>
                  <a:pt x="193" y="817"/>
                  <a:pt x="188" y="817"/>
                </a:cubicBezTo>
                <a:cubicBezTo>
                  <a:pt x="185" y="817"/>
                  <a:pt x="183" y="817"/>
                  <a:pt x="181" y="817"/>
                </a:cubicBezTo>
                <a:cubicBezTo>
                  <a:pt x="179" y="816"/>
                  <a:pt x="178" y="816"/>
                  <a:pt x="178" y="815"/>
                </a:cubicBezTo>
                <a:cubicBezTo>
                  <a:pt x="176" y="813"/>
                  <a:pt x="173" y="811"/>
                  <a:pt x="170" y="810"/>
                </a:cubicBezTo>
                <a:cubicBezTo>
                  <a:pt x="166" y="808"/>
                  <a:pt x="163" y="807"/>
                  <a:pt x="161" y="807"/>
                </a:cubicBezTo>
                <a:cubicBezTo>
                  <a:pt x="161" y="806"/>
                  <a:pt x="161" y="806"/>
                  <a:pt x="161" y="806"/>
                </a:cubicBezTo>
                <a:cubicBezTo>
                  <a:pt x="160" y="806"/>
                  <a:pt x="160" y="806"/>
                  <a:pt x="160" y="806"/>
                </a:cubicBezTo>
                <a:cubicBezTo>
                  <a:pt x="159" y="806"/>
                  <a:pt x="157" y="806"/>
                  <a:pt x="154" y="806"/>
                </a:cubicBezTo>
                <a:cubicBezTo>
                  <a:pt x="152" y="806"/>
                  <a:pt x="148" y="806"/>
                  <a:pt x="145" y="806"/>
                </a:cubicBezTo>
                <a:cubicBezTo>
                  <a:pt x="143" y="806"/>
                  <a:pt x="141" y="806"/>
                  <a:pt x="139" y="806"/>
                </a:cubicBezTo>
                <a:cubicBezTo>
                  <a:pt x="137" y="806"/>
                  <a:pt x="135" y="807"/>
                  <a:pt x="134" y="808"/>
                </a:cubicBezTo>
                <a:cubicBezTo>
                  <a:pt x="133" y="809"/>
                  <a:pt x="132" y="811"/>
                  <a:pt x="132" y="812"/>
                </a:cubicBezTo>
                <a:cubicBezTo>
                  <a:pt x="132" y="814"/>
                  <a:pt x="133" y="816"/>
                  <a:pt x="133" y="818"/>
                </a:cubicBezTo>
                <a:cubicBezTo>
                  <a:pt x="134" y="820"/>
                  <a:pt x="135" y="821"/>
                  <a:pt x="135" y="821"/>
                </a:cubicBezTo>
                <a:cubicBezTo>
                  <a:pt x="136" y="820"/>
                  <a:pt x="136" y="820"/>
                  <a:pt x="136" y="820"/>
                </a:cubicBezTo>
                <a:cubicBezTo>
                  <a:pt x="135" y="819"/>
                  <a:pt x="135" y="819"/>
                  <a:pt x="135" y="819"/>
                </a:cubicBezTo>
                <a:cubicBezTo>
                  <a:pt x="135" y="819"/>
                  <a:pt x="135" y="819"/>
                  <a:pt x="135" y="819"/>
                </a:cubicBezTo>
                <a:cubicBezTo>
                  <a:pt x="135" y="819"/>
                  <a:pt x="132" y="820"/>
                  <a:pt x="128" y="821"/>
                </a:cubicBezTo>
                <a:cubicBezTo>
                  <a:pt x="127" y="821"/>
                  <a:pt x="127" y="822"/>
                  <a:pt x="126" y="822"/>
                </a:cubicBezTo>
                <a:cubicBezTo>
                  <a:pt x="125" y="822"/>
                  <a:pt x="124" y="821"/>
                  <a:pt x="122" y="820"/>
                </a:cubicBezTo>
                <a:cubicBezTo>
                  <a:pt x="121" y="819"/>
                  <a:pt x="120" y="818"/>
                  <a:pt x="118" y="818"/>
                </a:cubicBezTo>
                <a:cubicBezTo>
                  <a:pt x="118" y="818"/>
                  <a:pt x="117" y="819"/>
                  <a:pt x="116" y="819"/>
                </a:cubicBezTo>
                <a:cubicBezTo>
                  <a:pt x="117" y="820"/>
                  <a:pt x="117" y="820"/>
                  <a:pt x="117" y="820"/>
                </a:cubicBezTo>
                <a:cubicBezTo>
                  <a:pt x="117" y="819"/>
                  <a:pt x="117" y="819"/>
                  <a:pt x="117" y="819"/>
                </a:cubicBezTo>
                <a:cubicBezTo>
                  <a:pt x="116" y="819"/>
                  <a:pt x="115" y="820"/>
                  <a:pt x="114" y="820"/>
                </a:cubicBezTo>
                <a:cubicBezTo>
                  <a:pt x="114" y="822"/>
                  <a:pt x="113" y="824"/>
                  <a:pt x="112" y="826"/>
                </a:cubicBezTo>
                <a:cubicBezTo>
                  <a:pt x="110" y="832"/>
                  <a:pt x="109" y="840"/>
                  <a:pt x="109" y="840"/>
                </a:cubicBezTo>
                <a:cubicBezTo>
                  <a:pt x="110" y="840"/>
                  <a:pt x="110" y="840"/>
                  <a:pt x="110" y="840"/>
                </a:cubicBezTo>
                <a:cubicBezTo>
                  <a:pt x="110" y="839"/>
                  <a:pt x="110" y="839"/>
                  <a:pt x="110" y="839"/>
                </a:cubicBezTo>
                <a:cubicBezTo>
                  <a:pt x="95" y="846"/>
                  <a:pt x="95" y="846"/>
                  <a:pt x="95" y="846"/>
                </a:cubicBezTo>
                <a:cubicBezTo>
                  <a:pt x="94" y="846"/>
                  <a:pt x="94" y="846"/>
                  <a:pt x="94" y="846"/>
                </a:cubicBezTo>
                <a:cubicBezTo>
                  <a:pt x="94" y="847"/>
                  <a:pt x="94" y="847"/>
                  <a:pt x="94" y="847"/>
                </a:cubicBezTo>
                <a:cubicBezTo>
                  <a:pt x="93" y="851"/>
                  <a:pt x="93" y="851"/>
                  <a:pt x="93" y="851"/>
                </a:cubicBezTo>
                <a:cubicBezTo>
                  <a:pt x="94" y="851"/>
                  <a:pt x="94" y="851"/>
                  <a:pt x="94" y="851"/>
                </a:cubicBezTo>
                <a:cubicBezTo>
                  <a:pt x="94" y="850"/>
                  <a:pt x="94" y="850"/>
                  <a:pt x="94" y="850"/>
                </a:cubicBezTo>
                <a:cubicBezTo>
                  <a:pt x="76" y="857"/>
                  <a:pt x="76" y="857"/>
                  <a:pt x="76" y="857"/>
                </a:cubicBezTo>
                <a:cubicBezTo>
                  <a:pt x="75" y="857"/>
                  <a:pt x="75" y="857"/>
                  <a:pt x="75" y="857"/>
                </a:cubicBezTo>
                <a:cubicBezTo>
                  <a:pt x="75" y="858"/>
                  <a:pt x="75" y="858"/>
                  <a:pt x="75" y="858"/>
                </a:cubicBezTo>
                <a:cubicBezTo>
                  <a:pt x="74" y="863"/>
                  <a:pt x="74" y="863"/>
                  <a:pt x="74" y="863"/>
                </a:cubicBezTo>
                <a:cubicBezTo>
                  <a:pt x="75" y="863"/>
                  <a:pt x="75" y="863"/>
                  <a:pt x="75" y="863"/>
                </a:cubicBezTo>
                <a:cubicBezTo>
                  <a:pt x="75" y="862"/>
                  <a:pt x="75" y="862"/>
                  <a:pt x="75" y="862"/>
                </a:cubicBezTo>
                <a:cubicBezTo>
                  <a:pt x="75" y="862"/>
                  <a:pt x="73" y="862"/>
                  <a:pt x="72" y="863"/>
                </a:cubicBezTo>
                <a:cubicBezTo>
                  <a:pt x="70" y="864"/>
                  <a:pt x="68" y="865"/>
                  <a:pt x="67" y="867"/>
                </a:cubicBezTo>
                <a:cubicBezTo>
                  <a:pt x="69" y="867"/>
                  <a:pt x="69" y="867"/>
                  <a:pt x="69" y="867"/>
                </a:cubicBezTo>
                <a:cubicBezTo>
                  <a:pt x="68" y="866"/>
                  <a:pt x="68" y="866"/>
                  <a:pt x="68" y="866"/>
                </a:cubicBezTo>
                <a:cubicBezTo>
                  <a:pt x="66" y="867"/>
                  <a:pt x="65" y="869"/>
                  <a:pt x="64" y="870"/>
                </a:cubicBezTo>
                <a:cubicBezTo>
                  <a:pt x="63" y="871"/>
                  <a:pt x="63" y="872"/>
                  <a:pt x="63" y="872"/>
                </a:cubicBezTo>
                <a:cubicBezTo>
                  <a:pt x="64" y="873"/>
                  <a:pt x="64" y="873"/>
                  <a:pt x="64" y="873"/>
                </a:cubicBezTo>
                <a:cubicBezTo>
                  <a:pt x="64" y="871"/>
                  <a:pt x="64" y="871"/>
                  <a:pt x="64" y="871"/>
                </a:cubicBezTo>
                <a:cubicBezTo>
                  <a:pt x="52" y="878"/>
                  <a:pt x="52" y="878"/>
                  <a:pt x="52" y="878"/>
                </a:cubicBezTo>
                <a:cubicBezTo>
                  <a:pt x="52" y="880"/>
                  <a:pt x="52" y="880"/>
                  <a:pt x="52" y="880"/>
                </a:cubicBezTo>
                <a:cubicBezTo>
                  <a:pt x="52" y="878"/>
                  <a:pt x="52" y="878"/>
                  <a:pt x="52" y="878"/>
                </a:cubicBezTo>
                <a:cubicBezTo>
                  <a:pt x="47" y="879"/>
                  <a:pt x="47" y="879"/>
                  <a:pt x="47" y="879"/>
                </a:cubicBezTo>
                <a:cubicBezTo>
                  <a:pt x="47" y="881"/>
                  <a:pt x="47" y="881"/>
                  <a:pt x="47" y="881"/>
                </a:cubicBezTo>
                <a:cubicBezTo>
                  <a:pt x="47" y="879"/>
                  <a:pt x="47" y="879"/>
                  <a:pt x="47" y="879"/>
                </a:cubicBezTo>
                <a:cubicBezTo>
                  <a:pt x="47" y="879"/>
                  <a:pt x="44" y="879"/>
                  <a:pt x="41" y="879"/>
                </a:cubicBezTo>
                <a:cubicBezTo>
                  <a:pt x="39" y="879"/>
                  <a:pt x="37" y="879"/>
                  <a:pt x="35" y="879"/>
                </a:cubicBezTo>
                <a:cubicBezTo>
                  <a:pt x="34" y="880"/>
                  <a:pt x="32" y="880"/>
                  <a:pt x="31" y="881"/>
                </a:cubicBezTo>
                <a:cubicBezTo>
                  <a:pt x="32" y="882"/>
                  <a:pt x="32" y="882"/>
                  <a:pt x="32" y="882"/>
                </a:cubicBezTo>
                <a:cubicBezTo>
                  <a:pt x="31" y="881"/>
                  <a:pt x="31" y="881"/>
                  <a:pt x="31" y="881"/>
                </a:cubicBezTo>
                <a:cubicBezTo>
                  <a:pt x="30" y="882"/>
                  <a:pt x="29" y="884"/>
                  <a:pt x="28" y="885"/>
                </a:cubicBezTo>
                <a:cubicBezTo>
                  <a:pt x="28" y="887"/>
                  <a:pt x="28" y="889"/>
                  <a:pt x="28" y="890"/>
                </a:cubicBezTo>
                <a:cubicBezTo>
                  <a:pt x="28" y="892"/>
                  <a:pt x="28" y="893"/>
                  <a:pt x="28" y="893"/>
                </a:cubicBezTo>
                <a:cubicBezTo>
                  <a:pt x="28" y="895"/>
                  <a:pt x="28" y="895"/>
                  <a:pt x="28" y="895"/>
                </a:cubicBezTo>
                <a:cubicBezTo>
                  <a:pt x="30" y="895"/>
                  <a:pt x="30" y="895"/>
                  <a:pt x="30" y="895"/>
                </a:cubicBezTo>
                <a:cubicBezTo>
                  <a:pt x="42" y="893"/>
                  <a:pt x="42" y="893"/>
                  <a:pt x="42" y="893"/>
                </a:cubicBezTo>
                <a:cubicBezTo>
                  <a:pt x="43" y="893"/>
                  <a:pt x="43" y="893"/>
                  <a:pt x="43" y="893"/>
                </a:cubicBezTo>
                <a:cubicBezTo>
                  <a:pt x="43" y="892"/>
                  <a:pt x="43" y="892"/>
                  <a:pt x="43" y="892"/>
                </a:cubicBezTo>
                <a:cubicBezTo>
                  <a:pt x="43" y="888"/>
                  <a:pt x="43" y="888"/>
                  <a:pt x="43" y="888"/>
                </a:cubicBezTo>
                <a:cubicBezTo>
                  <a:pt x="42" y="888"/>
                  <a:pt x="42" y="888"/>
                  <a:pt x="42" y="888"/>
                </a:cubicBezTo>
                <a:cubicBezTo>
                  <a:pt x="41" y="889"/>
                  <a:pt x="41" y="889"/>
                  <a:pt x="41" y="889"/>
                </a:cubicBezTo>
                <a:cubicBezTo>
                  <a:pt x="41" y="889"/>
                  <a:pt x="43" y="890"/>
                  <a:pt x="44" y="891"/>
                </a:cubicBezTo>
                <a:cubicBezTo>
                  <a:pt x="45" y="891"/>
                  <a:pt x="46" y="891"/>
                  <a:pt x="47" y="892"/>
                </a:cubicBezTo>
                <a:cubicBezTo>
                  <a:pt x="48" y="892"/>
                  <a:pt x="48" y="893"/>
                  <a:pt x="49" y="893"/>
                </a:cubicBezTo>
                <a:cubicBezTo>
                  <a:pt x="49" y="893"/>
                  <a:pt x="49" y="893"/>
                  <a:pt x="49" y="893"/>
                </a:cubicBezTo>
                <a:cubicBezTo>
                  <a:pt x="50" y="895"/>
                  <a:pt x="51" y="898"/>
                  <a:pt x="53" y="900"/>
                </a:cubicBezTo>
                <a:cubicBezTo>
                  <a:pt x="54" y="902"/>
                  <a:pt x="55" y="905"/>
                  <a:pt x="55" y="905"/>
                </a:cubicBezTo>
                <a:cubicBezTo>
                  <a:pt x="56" y="906"/>
                  <a:pt x="56" y="906"/>
                  <a:pt x="56" y="906"/>
                </a:cubicBezTo>
                <a:cubicBezTo>
                  <a:pt x="57" y="905"/>
                  <a:pt x="57" y="905"/>
                  <a:pt x="57" y="905"/>
                </a:cubicBezTo>
                <a:cubicBezTo>
                  <a:pt x="67" y="898"/>
                  <a:pt x="67" y="898"/>
                  <a:pt x="67" y="898"/>
                </a:cubicBezTo>
                <a:cubicBezTo>
                  <a:pt x="68" y="898"/>
                  <a:pt x="68" y="898"/>
                  <a:pt x="68" y="898"/>
                </a:cubicBezTo>
                <a:cubicBezTo>
                  <a:pt x="67" y="897"/>
                  <a:pt x="67" y="897"/>
                  <a:pt x="67" y="897"/>
                </a:cubicBezTo>
                <a:cubicBezTo>
                  <a:pt x="66" y="893"/>
                  <a:pt x="66" y="893"/>
                  <a:pt x="66" y="893"/>
                </a:cubicBezTo>
                <a:cubicBezTo>
                  <a:pt x="64" y="893"/>
                  <a:pt x="64" y="893"/>
                  <a:pt x="64" y="893"/>
                </a:cubicBezTo>
                <a:cubicBezTo>
                  <a:pt x="66" y="894"/>
                  <a:pt x="66" y="894"/>
                  <a:pt x="66" y="894"/>
                </a:cubicBezTo>
                <a:cubicBezTo>
                  <a:pt x="66" y="894"/>
                  <a:pt x="67" y="892"/>
                  <a:pt x="69" y="890"/>
                </a:cubicBezTo>
                <a:cubicBezTo>
                  <a:pt x="69" y="889"/>
                  <a:pt x="70" y="888"/>
                  <a:pt x="71" y="887"/>
                </a:cubicBezTo>
                <a:cubicBezTo>
                  <a:pt x="71" y="887"/>
                  <a:pt x="72" y="886"/>
                  <a:pt x="72" y="886"/>
                </a:cubicBezTo>
                <a:cubicBezTo>
                  <a:pt x="72" y="886"/>
                  <a:pt x="72" y="886"/>
                  <a:pt x="72" y="886"/>
                </a:cubicBezTo>
                <a:cubicBezTo>
                  <a:pt x="72" y="886"/>
                  <a:pt x="72" y="886"/>
                  <a:pt x="72" y="886"/>
                </a:cubicBezTo>
                <a:cubicBezTo>
                  <a:pt x="71" y="885"/>
                  <a:pt x="71" y="885"/>
                  <a:pt x="71" y="885"/>
                </a:cubicBezTo>
                <a:cubicBezTo>
                  <a:pt x="71" y="886"/>
                  <a:pt x="71" y="886"/>
                  <a:pt x="71" y="886"/>
                </a:cubicBezTo>
                <a:cubicBezTo>
                  <a:pt x="72" y="886"/>
                  <a:pt x="72" y="886"/>
                  <a:pt x="72" y="886"/>
                </a:cubicBezTo>
                <a:cubicBezTo>
                  <a:pt x="71" y="885"/>
                  <a:pt x="71" y="885"/>
                  <a:pt x="71" y="885"/>
                </a:cubicBezTo>
                <a:cubicBezTo>
                  <a:pt x="71" y="886"/>
                  <a:pt x="71" y="886"/>
                  <a:pt x="71" y="886"/>
                </a:cubicBezTo>
                <a:cubicBezTo>
                  <a:pt x="71" y="885"/>
                  <a:pt x="71" y="885"/>
                  <a:pt x="71" y="885"/>
                </a:cubicBezTo>
                <a:cubicBezTo>
                  <a:pt x="70" y="886"/>
                  <a:pt x="70" y="886"/>
                  <a:pt x="70" y="886"/>
                </a:cubicBezTo>
                <a:cubicBezTo>
                  <a:pt x="70" y="886"/>
                  <a:pt x="71" y="886"/>
                  <a:pt x="71" y="886"/>
                </a:cubicBezTo>
                <a:cubicBezTo>
                  <a:pt x="71" y="885"/>
                  <a:pt x="71" y="885"/>
                  <a:pt x="71" y="885"/>
                </a:cubicBezTo>
                <a:cubicBezTo>
                  <a:pt x="70" y="886"/>
                  <a:pt x="70" y="886"/>
                  <a:pt x="70" y="886"/>
                </a:cubicBezTo>
                <a:cubicBezTo>
                  <a:pt x="71" y="885"/>
                  <a:pt x="71" y="885"/>
                  <a:pt x="71" y="885"/>
                </a:cubicBezTo>
                <a:cubicBezTo>
                  <a:pt x="70" y="885"/>
                  <a:pt x="70" y="885"/>
                  <a:pt x="70" y="885"/>
                </a:cubicBezTo>
                <a:cubicBezTo>
                  <a:pt x="70" y="885"/>
                  <a:pt x="70" y="885"/>
                  <a:pt x="70" y="886"/>
                </a:cubicBezTo>
                <a:cubicBezTo>
                  <a:pt x="71" y="885"/>
                  <a:pt x="71" y="885"/>
                  <a:pt x="71" y="885"/>
                </a:cubicBezTo>
                <a:cubicBezTo>
                  <a:pt x="70" y="885"/>
                  <a:pt x="70" y="885"/>
                  <a:pt x="70" y="885"/>
                </a:cubicBezTo>
                <a:cubicBezTo>
                  <a:pt x="70" y="886"/>
                  <a:pt x="70" y="886"/>
                  <a:pt x="70" y="887"/>
                </a:cubicBezTo>
                <a:cubicBezTo>
                  <a:pt x="70" y="889"/>
                  <a:pt x="71" y="891"/>
                  <a:pt x="71" y="891"/>
                </a:cubicBezTo>
                <a:cubicBezTo>
                  <a:pt x="72" y="892"/>
                  <a:pt x="72" y="892"/>
                  <a:pt x="72" y="892"/>
                </a:cubicBezTo>
                <a:cubicBezTo>
                  <a:pt x="73" y="892"/>
                  <a:pt x="73" y="892"/>
                  <a:pt x="73" y="892"/>
                </a:cubicBezTo>
                <a:cubicBezTo>
                  <a:pt x="73" y="892"/>
                  <a:pt x="76" y="891"/>
                  <a:pt x="79" y="890"/>
                </a:cubicBezTo>
                <a:cubicBezTo>
                  <a:pt x="80" y="889"/>
                  <a:pt x="82" y="889"/>
                  <a:pt x="83" y="888"/>
                </a:cubicBezTo>
                <a:cubicBezTo>
                  <a:pt x="83" y="888"/>
                  <a:pt x="84" y="888"/>
                  <a:pt x="84" y="888"/>
                </a:cubicBezTo>
                <a:cubicBezTo>
                  <a:pt x="85" y="888"/>
                  <a:pt x="85" y="888"/>
                  <a:pt x="85" y="888"/>
                </a:cubicBezTo>
                <a:cubicBezTo>
                  <a:pt x="85" y="888"/>
                  <a:pt x="85" y="888"/>
                  <a:pt x="85" y="888"/>
                </a:cubicBezTo>
                <a:cubicBezTo>
                  <a:pt x="85" y="888"/>
                  <a:pt x="85" y="888"/>
                  <a:pt x="85" y="888"/>
                </a:cubicBezTo>
                <a:cubicBezTo>
                  <a:pt x="85" y="887"/>
                  <a:pt x="85" y="887"/>
                  <a:pt x="85" y="887"/>
                </a:cubicBezTo>
                <a:cubicBezTo>
                  <a:pt x="85" y="888"/>
                  <a:pt x="85" y="888"/>
                  <a:pt x="85" y="888"/>
                </a:cubicBezTo>
                <a:cubicBezTo>
                  <a:pt x="85" y="888"/>
                  <a:pt x="85" y="888"/>
                  <a:pt x="85" y="888"/>
                </a:cubicBezTo>
                <a:cubicBezTo>
                  <a:pt x="85" y="887"/>
                  <a:pt x="85" y="887"/>
                  <a:pt x="85" y="887"/>
                </a:cubicBezTo>
                <a:cubicBezTo>
                  <a:pt x="85" y="888"/>
                  <a:pt x="85" y="888"/>
                  <a:pt x="85" y="888"/>
                </a:cubicBezTo>
                <a:cubicBezTo>
                  <a:pt x="85" y="888"/>
                  <a:pt x="85" y="888"/>
                  <a:pt x="85" y="888"/>
                </a:cubicBezTo>
                <a:cubicBezTo>
                  <a:pt x="86" y="887"/>
                  <a:pt x="86" y="887"/>
                  <a:pt x="86" y="887"/>
                </a:cubicBezTo>
                <a:cubicBezTo>
                  <a:pt x="87" y="887"/>
                  <a:pt x="88" y="885"/>
                  <a:pt x="89" y="883"/>
                </a:cubicBezTo>
                <a:cubicBezTo>
                  <a:pt x="90" y="882"/>
                  <a:pt x="91" y="880"/>
                  <a:pt x="91" y="880"/>
                </a:cubicBezTo>
                <a:cubicBezTo>
                  <a:pt x="90" y="880"/>
                  <a:pt x="90" y="880"/>
                  <a:pt x="90" y="880"/>
                </a:cubicBezTo>
                <a:cubicBezTo>
                  <a:pt x="90" y="881"/>
                  <a:pt x="90" y="881"/>
                  <a:pt x="90" y="881"/>
                </a:cubicBezTo>
                <a:cubicBezTo>
                  <a:pt x="90" y="881"/>
                  <a:pt x="95" y="883"/>
                  <a:pt x="99" y="883"/>
                </a:cubicBezTo>
                <a:cubicBezTo>
                  <a:pt x="100" y="883"/>
                  <a:pt x="101" y="883"/>
                  <a:pt x="102" y="882"/>
                </a:cubicBezTo>
                <a:cubicBezTo>
                  <a:pt x="101" y="881"/>
                  <a:pt x="101" y="881"/>
                  <a:pt x="101" y="881"/>
                </a:cubicBezTo>
                <a:cubicBezTo>
                  <a:pt x="101" y="882"/>
                  <a:pt x="101" y="882"/>
                  <a:pt x="101" y="882"/>
                </a:cubicBezTo>
                <a:cubicBezTo>
                  <a:pt x="105" y="882"/>
                  <a:pt x="110" y="882"/>
                  <a:pt x="113" y="882"/>
                </a:cubicBezTo>
                <a:cubicBezTo>
                  <a:pt x="113" y="882"/>
                  <a:pt x="114" y="882"/>
                  <a:pt x="114" y="882"/>
                </a:cubicBezTo>
                <a:cubicBezTo>
                  <a:pt x="115" y="882"/>
                  <a:pt x="115" y="882"/>
                  <a:pt x="115" y="882"/>
                </a:cubicBezTo>
                <a:cubicBezTo>
                  <a:pt x="115" y="882"/>
                  <a:pt x="115" y="882"/>
                  <a:pt x="115" y="882"/>
                </a:cubicBezTo>
                <a:cubicBezTo>
                  <a:pt x="115" y="882"/>
                  <a:pt x="115" y="882"/>
                  <a:pt x="115" y="882"/>
                </a:cubicBezTo>
                <a:cubicBezTo>
                  <a:pt x="115" y="882"/>
                  <a:pt x="115" y="882"/>
                  <a:pt x="115" y="882"/>
                </a:cubicBezTo>
                <a:cubicBezTo>
                  <a:pt x="115" y="882"/>
                  <a:pt x="115" y="882"/>
                  <a:pt x="115" y="882"/>
                </a:cubicBezTo>
                <a:cubicBezTo>
                  <a:pt x="115" y="882"/>
                  <a:pt x="115" y="882"/>
                  <a:pt x="115" y="882"/>
                </a:cubicBezTo>
                <a:cubicBezTo>
                  <a:pt x="115" y="882"/>
                  <a:pt x="115" y="882"/>
                  <a:pt x="115" y="882"/>
                </a:cubicBezTo>
                <a:cubicBezTo>
                  <a:pt x="116" y="881"/>
                  <a:pt x="116" y="881"/>
                  <a:pt x="116" y="881"/>
                </a:cubicBezTo>
                <a:cubicBezTo>
                  <a:pt x="114" y="881"/>
                  <a:pt x="114" y="881"/>
                  <a:pt x="114" y="881"/>
                </a:cubicBezTo>
                <a:cubicBezTo>
                  <a:pt x="114" y="881"/>
                  <a:pt x="114" y="882"/>
                  <a:pt x="115" y="883"/>
                </a:cubicBezTo>
                <a:cubicBezTo>
                  <a:pt x="115" y="885"/>
                  <a:pt x="116" y="888"/>
                  <a:pt x="116" y="888"/>
                </a:cubicBezTo>
                <a:cubicBezTo>
                  <a:pt x="116" y="890"/>
                  <a:pt x="116" y="890"/>
                  <a:pt x="116" y="890"/>
                </a:cubicBezTo>
                <a:cubicBezTo>
                  <a:pt x="118" y="889"/>
                  <a:pt x="118" y="889"/>
                  <a:pt x="118" y="889"/>
                </a:cubicBezTo>
                <a:cubicBezTo>
                  <a:pt x="122" y="886"/>
                  <a:pt x="122" y="886"/>
                  <a:pt x="122" y="886"/>
                </a:cubicBezTo>
                <a:cubicBezTo>
                  <a:pt x="123" y="886"/>
                  <a:pt x="123" y="886"/>
                  <a:pt x="123" y="886"/>
                </a:cubicBezTo>
                <a:cubicBezTo>
                  <a:pt x="123" y="885"/>
                  <a:pt x="123" y="885"/>
                  <a:pt x="123" y="885"/>
                </a:cubicBezTo>
                <a:cubicBezTo>
                  <a:pt x="124" y="877"/>
                  <a:pt x="124" y="877"/>
                  <a:pt x="124" y="877"/>
                </a:cubicBezTo>
                <a:cubicBezTo>
                  <a:pt x="123" y="877"/>
                  <a:pt x="123" y="877"/>
                  <a:pt x="123" y="877"/>
                </a:cubicBezTo>
                <a:cubicBezTo>
                  <a:pt x="121" y="877"/>
                  <a:pt x="121" y="877"/>
                  <a:pt x="121" y="877"/>
                </a:cubicBezTo>
                <a:cubicBezTo>
                  <a:pt x="125" y="889"/>
                  <a:pt x="125" y="889"/>
                  <a:pt x="125" y="889"/>
                </a:cubicBezTo>
                <a:cubicBezTo>
                  <a:pt x="126" y="890"/>
                  <a:pt x="126" y="890"/>
                  <a:pt x="126" y="890"/>
                </a:cubicBezTo>
                <a:cubicBezTo>
                  <a:pt x="127" y="890"/>
                  <a:pt x="127" y="890"/>
                  <a:pt x="127" y="890"/>
                </a:cubicBezTo>
                <a:cubicBezTo>
                  <a:pt x="136" y="890"/>
                  <a:pt x="136" y="890"/>
                  <a:pt x="136" y="890"/>
                </a:cubicBezTo>
                <a:cubicBezTo>
                  <a:pt x="136" y="889"/>
                  <a:pt x="136" y="889"/>
                  <a:pt x="136" y="889"/>
                </a:cubicBezTo>
                <a:cubicBezTo>
                  <a:pt x="135" y="889"/>
                  <a:pt x="135" y="889"/>
                  <a:pt x="135" y="889"/>
                </a:cubicBezTo>
                <a:cubicBezTo>
                  <a:pt x="135" y="889"/>
                  <a:pt x="135" y="892"/>
                  <a:pt x="136" y="894"/>
                </a:cubicBezTo>
                <a:cubicBezTo>
                  <a:pt x="136" y="895"/>
                  <a:pt x="137" y="897"/>
                  <a:pt x="138" y="898"/>
                </a:cubicBezTo>
                <a:cubicBezTo>
                  <a:pt x="139" y="899"/>
                  <a:pt x="140" y="900"/>
                  <a:pt x="141" y="900"/>
                </a:cubicBezTo>
                <a:cubicBezTo>
                  <a:pt x="141" y="898"/>
                  <a:pt x="141" y="898"/>
                  <a:pt x="141" y="898"/>
                </a:cubicBezTo>
                <a:cubicBezTo>
                  <a:pt x="141" y="900"/>
                  <a:pt x="141" y="900"/>
                  <a:pt x="141" y="900"/>
                </a:cubicBezTo>
                <a:cubicBezTo>
                  <a:pt x="142" y="900"/>
                  <a:pt x="143" y="900"/>
                  <a:pt x="144" y="900"/>
                </a:cubicBezTo>
                <a:cubicBezTo>
                  <a:pt x="147" y="900"/>
                  <a:pt x="150" y="899"/>
                  <a:pt x="151" y="897"/>
                </a:cubicBezTo>
                <a:cubicBezTo>
                  <a:pt x="153" y="895"/>
                  <a:pt x="154" y="894"/>
                  <a:pt x="154" y="894"/>
                </a:cubicBezTo>
                <a:cubicBezTo>
                  <a:pt x="152" y="893"/>
                  <a:pt x="152" y="893"/>
                  <a:pt x="152" y="893"/>
                </a:cubicBezTo>
                <a:cubicBezTo>
                  <a:pt x="153" y="894"/>
                  <a:pt x="153" y="894"/>
                  <a:pt x="153" y="894"/>
                </a:cubicBezTo>
                <a:cubicBezTo>
                  <a:pt x="157" y="892"/>
                  <a:pt x="157" y="892"/>
                  <a:pt x="157" y="892"/>
                </a:cubicBezTo>
                <a:cubicBezTo>
                  <a:pt x="158" y="891"/>
                  <a:pt x="158" y="891"/>
                  <a:pt x="158" y="891"/>
                </a:cubicBezTo>
                <a:cubicBezTo>
                  <a:pt x="158" y="890"/>
                  <a:pt x="158" y="890"/>
                  <a:pt x="158" y="890"/>
                </a:cubicBezTo>
                <a:cubicBezTo>
                  <a:pt x="156" y="885"/>
                  <a:pt x="156" y="885"/>
                  <a:pt x="156" y="885"/>
                </a:cubicBezTo>
                <a:cubicBezTo>
                  <a:pt x="155" y="885"/>
                  <a:pt x="155" y="885"/>
                  <a:pt x="155" y="885"/>
                </a:cubicBezTo>
                <a:cubicBezTo>
                  <a:pt x="156" y="886"/>
                  <a:pt x="156" y="886"/>
                  <a:pt x="156" y="886"/>
                </a:cubicBezTo>
                <a:cubicBezTo>
                  <a:pt x="161" y="882"/>
                  <a:pt x="161" y="882"/>
                  <a:pt x="161" y="882"/>
                </a:cubicBezTo>
                <a:cubicBezTo>
                  <a:pt x="162" y="882"/>
                  <a:pt x="162" y="882"/>
                  <a:pt x="162" y="882"/>
                </a:cubicBezTo>
                <a:cubicBezTo>
                  <a:pt x="162" y="881"/>
                  <a:pt x="162" y="881"/>
                  <a:pt x="162" y="881"/>
                </a:cubicBezTo>
                <a:cubicBezTo>
                  <a:pt x="163" y="873"/>
                  <a:pt x="163" y="873"/>
                  <a:pt x="163" y="873"/>
                </a:cubicBezTo>
                <a:cubicBezTo>
                  <a:pt x="162" y="873"/>
                  <a:pt x="162" y="873"/>
                  <a:pt x="162" y="873"/>
                </a:cubicBezTo>
                <a:cubicBezTo>
                  <a:pt x="163" y="874"/>
                  <a:pt x="163" y="874"/>
                  <a:pt x="163" y="874"/>
                </a:cubicBezTo>
                <a:cubicBezTo>
                  <a:pt x="167" y="871"/>
                  <a:pt x="167" y="871"/>
                  <a:pt x="167" y="871"/>
                </a:cubicBezTo>
                <a:cubicBezTo>
                  <a:pt x="167" y="871"/>
                  <a:pt x="167" y="871"/>
                  <a:pt x="167" y="871"/>
                </a:cubicBezTo>
                <a:cubicBezTo>
                  <a:pt x="167" y="870"/>
                  <a:pt x="167" y="870"/>
                  <a:pt x="167" y="870"/>
                </a:cubicBezTo>
                <a:cubicBezTo>
                  <a:pt x="167" y="862"/>
                  <a:pt x="167" y="862"/>
                  <a:pt x="167" y="862"/>
                </a:cubicBezTo>
                <a:cubicBezTo>
                  <a:pt x="166" y="862"/>
                  <a:pt x="166" y="862"/>
                  <a:pt x="166" y="862"/>
                </a:cubicBezTo>
                <a:cubicBezTo>
                  <a:pt x="164" y="862"/>
                  <a:pt x="164" y="862"/>
                  <a:pt x="164" y="862"/>
                </a:cubicBezTo>
                <a:cubicBezTo>
                  <a:pt x="166" y="869"/>
                  <a:pt x="166" y="869"/>
                  <a:pt x="166" y="869"/>
                </a:cubicBezTo>
                <a:cubicBezTo>
                  <a:pt x="166" y="871"/>
                  <a:pt x="166" y="871"/>
                  <a:pt x="166" y="871"/>
                </a:cubicBezTo>
                <a:cubicBezTo>
                  <a:pt x="168" y="870"/>
                  <a:pt x="168" y="870"/>
                  <a:pt x="168" y="870"/>
                </a:cubicBezTo>
                <a:cubicBezTo>
                  <a:pt x="168" y="870"/>
                  <a:pt x="168" y="870"/>
                  <a:pt x="168" y="870"/>
                </a:cubicBezTo>
                <a:cubicBezTo>
                  <a:pt x="169" y="870"/>
                  <a:pt x="176" y="866"/>
                  <a:pt x="191" y="866"/>
                </a:cubicBezTo>
                <a:cubicBezTo>
                  <a:pt x="191" y="865"/>
                  <a:pt x="191" y="865"/>
                  <a:pt x="191" y="865"/>
                </a:cubicBezTo>
                <a:cubicBezTo>
                  <a:pt x="191" y="866"/>
                  <a:pt x="191" y="866"/>
                  <a:pt x="191" y="866"/>
                </a:cubicBezTo>
                <a:cubicBezTo>
                  <a:pt x="199" y="867"/>
                  <a:pt x="205" y="871"/>
                  <a:pt x="209" y="874"/>
                </a:cubicBezTo>
                <a:cubicBezTo>
                  <a:pt x="211" y="876"/>
                  <a:pt x="213" y="878"/>
                  <a:pt x="214" y="879"/>
                </a:cubicBezTo>
                <a:cubicBezTo>
                  <a:pt x="215" y="880"/>
                  <a:pt x="215" y="881"/>
                  <a:pt x="215" y="881"/>
                </a:cubicBezTo>
                <a:cubicBezTo>
                  <a:pt x="216" y="882"/>
                  <a:pt x="216" y="882"/>
                  <a:pt x="216" y="882"/>
                </a:cubicBezTo>
                <a:cubicBezTo>
                  <a:pt x="216" y="882"/>
                  <a:pt x="216" y="882"/>
                  <a:pt x="216" y="882"/>
                </a:cubicBezTo>
                <a:cubicBezTo>
                  <a:pt x="217" y="881"/>
                  <a:pt x="217" y="881"/>
                  <a:pt x="217" y="881"/>
                </a:cubicBezTo>
                <a:cubicBezTo>
                  <a:pt x="216" y="882"/>
                  <a:pt x="216" y="882"/>
                  <a:pt x="216" y="882"/>
                </a:cubicBezTo>
                <a:cubicBezTo>
                  <a:pt x="218" y="887"/>
                  <a:pt x="218" y="887"/>
                  <a:pt x="218" y="887"/>
                </a:cubicBezTo>
                <a:cubicBezTo>
                  <a:pt x="219" y="889"/>
                  <a:pt x="219" y="889"/>
                  <a:pt x="219" y="889"/>
                </a:cubicBezTo>
                <a:cubicBezTo>
                  <a:pt x="221" y="887"/>
                  <a:pt x="221" y="887"/>
                  <a:pt x="221" y="887"/>
                </a:cubicBezTo>
                <a:cubicBezTo>
                  <a:pt x="224" y="885"/>
                  <a:pt x="224" y="885"/>
                  <a:pt x="224" y="885"/>
                </a:cubicBezTo>
                <a:cubicBezTo>
                  <a:pt x="225" y="883"/>
                  <a:pt x="225" y="883"/>
                  <a:pt x="225" y="883"/>
                </a:cubicBezTo>
                <a:cubicBezTo>
                  <a:pt x="223" y="882"/>
                  <a:pt x="223" y="882"/>
                  <a:pt x="223" y="882"/>
                </a:cubicBezTo>
                <a:cubicBezTo>
                  <a:pt x="223" y="882"/>
                  <a:pt x="223" y="882"/>
                  <a:pt x="223" y="882"/>
                </a:cubicBezTo>
                <a:cubicBezTo>
                  <a:pt x="222" y="882"/>
                  <a:pt x="222" y="882"/>
                  <a:pt x="222" y="882"/>
                </a:cubicBezTo>
                <a:cubicBezTo>
                  <a:pt x="222" y="881"/>
                  <a:pt x="222" y="881"/>
                  <a:pt x="222" y="881"/>
                </a:cubicBezTo>
                <a:cubicBezTo>
                  <a:pt x="222" y="881"/>
                  <a:pt x="222" y="881"/>
                  <a:pt x="222" y="881"/>
                </a:cubicBezTo>
                <a:cubicBezTo>
                  <a:pt x="222" y="881"/>
                  <a:pt x="222" y="881"/>
                  <a:pt x="222" y="881"/>
                </a:cubicBezTo>
                <a:cubicBezTo>
                  <a:pt x="222" y="880"/>
                  <a:pt x="222" y="880"/>
                  <a:pt x="222" y="880"/>
                </a:cubicBezTo>
                <a:cubicBezTo>
                  <a:pt x="222" y="880"/>
                  <a:pt x="222" y="880"/>
                  <a:pt x="222" y="880"/>
                </a:cubicBezTo>
                <a:cubicBezTo>
                  <a:pt x="223" y="880"/>
                  <a:pt x="223" y="879"/>
                  <a:pt x="224" y="879"/>
                </a:cubicBezTo>
                <a:cubicBezTo>
                  <a:pt x="224" y="879"/>
                  <a:pt x="224" y="879"/>
                  <a:pt x="225" y="879"/>
                </a:cubicBezTo>
                <a:cubicBezTo>
                  <a:pt x="226" y="879"/>
                  <a:pt x="228" y="879"/>
                  <a:pt x="229" y="880"/>
                </a:cubicBezTo>
                <a:cubicBezTo>
                  <a:pt x="230" y="880"/>
                  <a:pt x="230" y="880"/>
                  <a:pt x="231" y="880"/>
                </a:cubicBezTo>
                <a:cubicBezTo>
                  <a:pt x="231" y="881"/>
                  <a:pt x="231" y="881"/>
                  <a:pt x="231" y="881"/>
                </a:cubicBezTo>
                <a:cubicBezTo>
                  <a:pt x="231" y="881"/>
                  <a:pt x="231" y="881"/>
                  <a:pt x="231" y="881"/>
                </a:cubicBezTo>
                <a:cubicBezTo>
                  <a:pt x="231" y="881"/>
                  <a:pt x="231" y="881"/>
                  <a:pt x="231" y="881"/>
                </a:cubicBezTo>
                <a:cubicBezTo>
                  <a:pt x="232" y="881"/>
                  <a:pt x="232" y="881"/>
                  <a:pt x="232" y="881"/>
                </a:cubicBezTo>
                <a:cubicBezTo>
                  <a:pt x="240" y="881"/>
                  <a:pt x="240" y="881"/>
                  <a:pt x="240" y="881"/>
                </a:cubicBezTo>
                <a:cubicBezTo>
                  <a:pt x="240" y="880"/>
                  <a:pt x="240" y="880"/>
                  <a:pt x="240" y="880"/>
                </a:cubicBezTo>
                <a:cubicBezTo>
                  <a:pt x="239" y="881"/>
                  <a:pt x="239" y="881"/>
                  <a:pt x="239" y="881"/>
                </a:cubicBezTo>
                <a:cubicBezTo>
                  <a:pt x="239" y="881"/>
                  <a:pt x="241" y="882"/>
                  <a:pt x="242" y="884"/>
                </a:cubicBezTo>
                <a:cubicBezTo>
                  <a:pt x="244" y="885"/>
                  <a:pt x="246" y="886"/>
                  <a:pt x="248" y="886"/>
                </a:cubicBezTo>
                <a:cubicBezTo>
                  <a:pt x="249" y="886"/>
                  <a:pt x="250" y="885"/>
                  <a:pt x="251" y="885"/>
                </a:cubicBezTo>
                <a:cubicBezTo>
                  <a:pt x="249" y="884"/>
                  <a:pt x="249" y="884"/>
                  <a:pt x="249" y="884"/>
                </a:cubicBezTo>
                <a:cubicBezTo>
                  <a:pt x="250" y="885"/>
                  <a:pt x="250" y="885"/>
                  <a:pt x="250" y="885"/>
                </a:cubicBezTo>
                <a:cubicBezTo>
                  <a:pt x="251" y="885"/>
                  <a:pt x="252" y="884"/>
                  <a:pt x="253" y="883"/>
                </a:cubicBezTo>
                <a:cubicBezTo>
                  <a:pt x="253" y="882"/>
                  <a:pt x="253" y="881"/>
                  <a:pt x="253" y="880"/>
                </a:cubicBezTo>
                <a:cubicBezTo>
                  <a:pt x="253" y="878"/>
                  <a:pt x="252" y="876"/>
                  <a:pt x="252" y="876"/>
                </a:cubicBezTo>
                <a:cubicBezTo>
                  <a:pt x="252" y="876"/>
                  <a:pt x="252" y="876"/>
                  <a:pt x="252" y="876"/>
                </a:cubicBezTo>
                <a:cubicBezTo>
                  <a:pt x="251" y="875"/>
                  <a:pt x="251" y="875"/>
                  <a:pt x="251" y="875"/>
                </a:cubicBezTo>
                <a:cubicBezTo>
                  <a:pt x="251" y="875"/>
                  <a:pt x="251" y="875"/>
                  <a:pt x="250" y="875"/>
                </a:cubicBezTo>
                <a:cubicBezTo>
                  <a:pt x="249" y="875"/>
                  <a:pt x="248" y="874"/>
                  <a:pt x="247" y="873"/>
                </a:cubicBezTo>
                <a:cubicBezTo>
                  <a:pt x="246" y="873"/>
                  <a:pt x="246" y="872"/>
                  <a:pt x="245" y="872"/>
                </a:cubicBezTo>
                <a:cubicBezTo>
                  <a:pt x="245" y="872"/>
                  <a:pt x="245" y="872"/>
                  <a:pt x="245" y="872"/>
                </a:cubicBezTo>
                <a:cubicBezTo>
                  <a:pt x="245" y="872"/>
                  <a:pt x="245" y="872"/>
                  <a:pt x="245" y="872"/>
                </a:cubicBezTo>
                <a:cubicBezTo>
                  <a:pt x="245" y="872"/>
                  <a:pt x="245" y="872"/>
                  <a:pt x="245" y="872"/>
                </a:cubicBezTo>
                <a:cubicBezTo>
                  <a:pt x="245" y="872"/>
                  <a:pt x="245" y="872"/>
                  <a:pt x="245" y="872"/>
                </a:cubicBezTo>
                <a:cubicBezTo>
                  <a:pt x="245" y="872"/>
                  <a:pt x="245" y="872"/>
                  <a:pt x="245" y="872"/>
                </a:cubicBezTo>
                <a:cubicBezTo>
                  <a:pt x="245" y="872"/>
                  <a:pt x="245" y="872"/>
                  <a:pt x="245" y="872"/>
                </a:cubicBezTo>
                <a:cubicBezTo>
                  <a:pt x="244" y="872"/>
                  <a:pt x="244" y="872"/>
                  <a:pt x="244" y="872"/>
                </a:cubicBezTo>
                <a:cubicBezTo>
                  <a:pt x="245" y="872"/>
                  <a:pt x="245" y="872"/>
                  <a:pt x="245" y="872"/>
                </a:cubicBezTo>
                <a:cubicBezTo>
                  <a:pt x="245" y="872"/>
                  <a:pt x="245" y="872"/>
                  <a:pt x="245" y="872"/>
                </a:cubicBezTo>
                <a:cubicBezTo>
                  <a:pt x="244" y="872"/>
                  <a:pt x="244" y="872"/>
                  <a:pt x="244" y="872"/>
                </a:cubicBezTo>
                <a:cubicBezTo>
                  <a:pt x="245" y="872"/>
                  <a:pt x="245" y="872"/>
                  <a:pt x="245" y="872"/>
                </a:cubicBezTo>
                <a:cubicBezTo>
                  <a:pt x="244" y="872"/>
                  <a:pt x="244" y="872"/>
                  <a:pt x="244" y="872"/>
                </a:cubicBezTo>
                <a:cubicBezTo>
                  <a:pt x="245" y="873"/>
                  <a:pt x="245" y="873"/>
                  <a:pt x="245" y="873"/>
                </a:cubicBezTo>
                <a:cubicBezTo>
                  <a:pt x="245" y="872"/>
                  <a:pt x="245" y="872"/>
                  <a:pt x="245" y="872"/>
                </a:cubicBezTo>
                <a:cubicBezTo>
                  <a:pt x="244" y="872"/>
                  <a:pt x="244" y="872"/>
                  <a:pt x="244" y="872"/>
                </a:cubicBezTo>
                <a:cubicBezTo>
                  <a:pt x="245" y="873"/>
                  <a:pt x="245" y="873"/>
                  <a:pt x="245" y="873"/>
                </a:cubicBezTo>
                <a:cubicBezTo>
                  <a:pt x="244" y="872"/>
                  <a:pt x="244" y="872"/>
                  <a:pt x="244" y="872"/>
                </a:cubicBezTo>
                <a:cubicBezTo>
                  <a:pt x="245" y="873"/>
                  <a:pt x="245" y="873"/>
                  <a:pt x="245" y="873"/>
                </a:cubicBezTo>
                <a:cubicBezTo>
                  <a:pt x="245" y="873"/>
                  <a:pt x="245" y="873"/>
                  <a:pt x="245" y="873"/>
                </a:cubicBezTo>
                <a:cubicBezTo>
                  <a:pt x="244" y="872"/>
                  <a:pt x="244" y="872"/>
                  <a:pt x="244" y="872"/>
                </a:cubicBezTo>
                <a:cubicBezTo>
                  <a:pt x="245" y="873"/>
                  <a:pt x="245" y="873"/>
                  <a:pt x="245" y="873"/>
                </a:cubicBezTo>
                <a:cubicBezTo>
                  <a:pt x="245" y="873"/>
                  <a:pt x="245" y="873"/>
                  <a:pt x="245" y="873"/>
                </a:cubicBezTo>
                <a:cubicBezTo>
                  <a:pt x="245" y="873"/>
                  <a:pt x="245" y="873"/>
                  <a:pt x="245" y="873"/>
                </a:cubicBezTo>
                <a:cubicBezTo>
                  <a:pt x="245" y="873"/>
                  <a:pt x="245" y="873"/>
                  <a:pt x="245" y="873"/>
                </a:cubicBezTo>
                <a:cubicBezTo>
                  <a:pt x="245" y="873"/>
                  <a:pt x="245" y="873"/>
                  <a:pt x="245" y="873"/>
                </a:cubicBezTo>
                <a:cubicBezTo>
                  <a:pt x="245" y="873"/>
                  <a:pt x="245" y="873"/>
                  <a:pt x="245" y="873"/>
                </a:cubicBezTo>
                <a:cubicBezTo>
                  <a:pt x="245" y="873"/>
                  <a:pt x="245" y="873"/>
                  <a:pt x="245" y="873"/>
                </a:cubicBezTo>
                <a:cubicBezTo>
                  <a:pt x="245" y="873"/>
                  <a:pt x="247" y="873"/>
                  <a:pt x="248" y="874"/>
                </a:cubicBezTo>
                <a:cubicBezTo>
                  <a:pt x="248" y="874"/>
                  <a:pt x="249" y="875"/>
                  <a:pt x="250" y="875"/>
                </a:cubicBezTo>
                <a:cubicBezTo>
                  <a:pt x="250" y="875"/>
                  <a:pt x="251" y="876"/>
                  <a:pt x="252" y="876"/>
                </a:cubicBezTo>
                <a:cubicBezTo>
                  <a:pt x="252" y="876"/>
                  <a:pt x="253" y="876"/>
                  <a:pt x="253" y="875"/>
                </a:cubicBezTo>
                <a:cubicBezTo>
                  <a:pt x="252" y="874"/>
                  <a:pt x="252" y="874"/>
                  <a:pt x="252" y="874"/>
                </a:cubicBezTo>
                <a:cubicBezTo>
                  <a:pt x="252" y="876"/>
                  <a:pt x="252" y="876"/>
                  <a:pt x="252" y="876"/>
                </a:cubicBezTo>
                <a:cubicBezTo>
                  <a:pt x="253" y="876"/>
                  <a:pt x="254" y="875"/>
                  <a:pt x="255" y="875"/>
                </a:cubicBezTo>
                <a:cubicBezTo>
                  <a:pt x="259" y="874"/>
                  <a:pt x="265" y="873"/>
                  <a:pt x="265" y="873"/>
                </a:cubicBezTo>
                <a:cubicBezTo>
                  <a:pt x="264" y="871"/>
                  <a:pt x="264" y="871"/>
                  <a:pt x="264" y="871"/>
                </a:cubicBezTo>
                <a:cubicBezTo>
                  <a:pt x="263" y="873"/>
                  <a:pt x="263" y="873"/>
                  <a:pt x="263" y="873"/>
                </a:cubicBezTo>
                <a:cubicBezTo>
                  <a:pt x="263" y="873"/>
                  <a:pt x="265" y="874"/>
                  <a:pt x="267" y="875"/>
                </a:cubicBezTo>
                <a:cubicBezTo>
                  <a:pt x="267" y="875"/>
                  <a:pt x="268" y="876"/>
                  <a:pt x="269" y="876"/>
                </a:cubicBezTo>
                <a:cubicBezTo>
                  <a:pt x="270" y="877"/>
                  <a:pt x="271" y="877"/>
                  <a:pt x="272" y="877"/>
                </a:cubicBezTo>
                <a:cubicBezTo>
                  <a:pt x="273" y="877"/>
                  <a:pt x="273" y="877"/>
                  <a:pt x="274" y="877"/>
                </a:cubicBezTo>
                <a:cubicBezTo>
                  <a:pt x="275" y="876"/>
                  <a:pt x="275" y="875"/>
                  <a:pt x="276" y="874"/>
                </a:cubicBezTo>
                <a:cubicBezTo>
                  <a:pt x="276" y="873"/>
                  <a:pt x="277" y="872"/>
                  <a:pt x="277" y="872"/>
                </a:cubicBezTo>
                <a:cubicBezTo>
                  <a:pt x="275" y="871"/>
                  <a:pt x="275" y="871"/>
                  <a:pt x="275" y="871"/>
                </a:cubicBezTo>
                <a:cubicBezTo>
                  <a:pt x="275" y="873"/>
                  <a:pt x="275" y="873"/>
                  <a:pt x="275" y="873"/>
                </a:cubicBezTo>
                <a:cubicBezTo>
                  <a:pt x="275" y="873"/>
                  <a:pt x="280" y="875"/>
                  <a:pt x="284" y="875"/>
                </a:cubicBezTo>
                <a:cubicBezTo>
                  <a:pt x="285" y="875"/>
                  <a:pt x="286" y="875"/>
                  <a:pt x="287" y="874"/>
                </a:cubicBezTo>
                <a:cubicBezTo>
                  <a:pt x="288" y="874"/>
                  <a:pt x="288" y="873"/>
                  <a:pt x="289" y="872"/>
                </a:cubicBezTo>
                <a:cubicBezTo>
                  <a:pt x="289" y="871"/>
                  <a:pt x="289" y="870"/>
                  <a:pt x="289" y="869"/>
                </a:cubicBezTo>
                <a:cubicBezTo>
                  <a:pt x="289" y="867"/>
                  <a:pt x="289" y="866"/>
                  <a:pt x="289" y="866"/>
                </a:cubicBezTo>
                <a:cubicBezTo>
                  <a:pt x="287" y="866"/>
                  <a:pt x="287" y="866"/>
                  <a:pt x="287" y="866"/>
                </a:cubicBezTo>
                <a:cubicBezTo>
                  <a:pt x="286" y="867"/>
                  <a:pt x="286" y="867"/>
                  <a:pt x="286" y="867"/>
                </a:cubicBezTo>
                <a:cubicBezTo>
                  <a:pt x="286" y="867"/>
                  <a:pt x="287" y="869"/>
                  <a:pt x="289" y="871"/>
                </a:cubicBezTo>
                <a:cubicBezTo>
                  <a:pt x="290" y="872"/>
                  <a:pt x="291" y="873"/>
                  <a:pt x="292" y="874"/>
                </a:cubicBezTo>
                <a:cubicBezTo>
                  <a:pt x="293" y="875"/>
                  <a:pt x="294" y="876"/>
                  <a:pt x="295" y="876"/>
                </a:cubicBezTo>
                <a:cubicBezTo>
                  <a:pt x="297" y="876"/>
                  <a:pt x="298" y="875"/>
                  <a:pt x="298" y="874"/>
                </a:cubicBezTo>
                <a:cubicBezTo>
                  <a:pt x="299" y="873"/>
                  <a:pt x="299" y="872"/>
                  <a:pt x="299" y="871"/>
                </a:cubicBezTo>
                <a:cubicBezTo>
                  <a:pt x="299" y="870"/>
                  <a:pt x="299" y="870"/>
                  <a:pt x="299" y="869"/>
                </a:cubicBezTo>
                <a:cubicBezTo>
                  <a:pt x="300" y="869"/>
                  <a:pt x="300" y="869"/>
                  <a:pt x="300" y="869"/>
                </a:cubicBezTo>
                <a:cubicBezTo>
                  <a:pt x="300" y="869"/>
                  <a:pt x="300" y="869"/>
                  <a:pt x="300" y="869"/>
                </a:cubicBezTo>
                <a:cubicBezTo>
                  <a:pt x="299" y="869"/>
                  <a:pt x="299" y="869"/>
                  <a:pt x="299" y="869"/>
                </a:cubicBezTo>
                <a:cubicBezTo>
                  <a:pt x="300" y="869"/>
                  <a:pt x="300" y="869"/>
                  <a:pt x="300" y="869"/>
                </a:cubicBezTo>
                <a:cubicBezTo>
                  <a:pt x="300" y="869"/>
                  <a:pt x="300" y="869"/>
                  <a:pt x="300" y="869"/>
                </a:cubicBezTo>
                <a:cubicBezTo>
                  <a:pt x="299" y="869"/>
                  <a:pt x="299" y="869"/>
                  <a:pt x="299" y="869"/>
                </a:cubicBezTo>
                <a:cubicBezTo>
                  <a:pt x="300" y="869"/>
                  <a:pt x="300" y="869"/>
                  <a:pt x="300" y="869"/>
                </a:cubicBezTo>
                <a:cubicBezTo>
                  <a:pt x="298" y="869"/>
                  <a:pt x="298" y="869"/>
                  <a:pt x="298" y="869"/>
                </a:cubicBezTo>
                <a:cubicBezTo>
                  <a:pt x="300" y="869"/>
                  <a:pt x="300" y="869"/>
                  <a:pt x="300" y="869"/>
                </a:cubicBezTo>
                <a:cubicBezTo>
                  <a:pt x="300" y="869"/>
                  <a:pt x="300" y="869"/>
                  <a:pt x="300" y="869"/>
                </a:cubicBezTo>
                <a:cubicBezTo>
                  <a:pt x="298" y="869"/>
                  <a:pt x="298" y="869"/>
                  <a:pt x="298" y="869"/>
                </a:cubicBezTo>
                <a:cubicBezTo>
                  <a:pt x="300" y="869"/>
                  <a:pt x="300" y="869"/>
                  <a:pt x="300" y="869"/>
                </a:cubicBezTo>
                <a:cubicBezTo>
                  <a:pt x="298" y="869"/>
                  <a:pt x="298" y="869"/>
                  <a:pt x="298" y="869"/>
                </a:cubicBezTo>
                <a:cubicBezTo>
                  <a:pt x="299" y="869"/>
                  <a:pt x="299" y="869"/>
                  <a:pt x="299" y="869"/>
                </a:cubicBezTo>
                <a:cubicBezTo>
                  <a:pt x="300" y="869"/>
                  <a:pt x="300" y="869"/>
                  <a:pt x="300" y="869"/>
                </a:cubicBezTo>
                <a:cubicBezTo>
                  <a:pt x="298" y="869"/>
                  <a:pt x="298" y="869"/>
                  <a:pt x="298" y="869"/>
                </a:cubicBezTo>
                <a:cubicBezTo>
                  <a:pt x="299" y="869"/>
                  <a:pt x="299" y="869"/>
                  <a:pt x="299" y="869"/>
                </a:cubicBezTo>
                <a:cubicBezTo>
                  <a:pt x="298" y="869"/>
                  <a:pt x="298" y="869"/>
                  <a:pt x="298" y="869"/>
                </a:cubicBezTo>
                <a:cubicBezTo>
                  <a:pt x="299" y="869"/>
                  <a:pt x="299" y="869"/>
                  <a:pt x="299" y="869"/>
                </a:cubicBezTo>
                <a:cubicBezTo>
                  <a:pt x="299" y="869"/>
                  <a:pt x="299" y="869"/>
                  <a:pt x="299" y="869"/>
                </a:cubicBezTo>
                <a:cubicBezTo>
                  <a:pt x="298" y="869"/>
                  <a:pt x="298" y="869"/>
                  <a:pt x="298" y="869"/>
                </a:cubicBezTo>
                <a:cubicBezTo>
                  <a:pt x="299" y="869"/>
                  <a:pt x="299" y="869"/>
                  <a:pt x="299" y="869"/>
                </a:cubicBezTo>
                <a:cubicBezTo>
                  <a:pt x="298" y="869"/>
                  <a:pt x="298" y="869"/>
                  <a:pt x="298" y="869"/>
                </a:cubicBezTo>
                <a:cubicBezTo>
                  <a:pt x="299" y="870"/>
                  <a:pt x="299" y="870"/>
                  <a:pt x="299" y="870"/>
                </a:cubicBezTo>
                <a:cubicBezTo>
                  <a:pt x="299" y="869"/>
                  <a:pt x="299" y="869"/>
                  <a:pt x="299" y="869"/>
                </a:cubicBezTo>
                <a:cubicBezTo>
                  <a:pt x="298" y="869"/>
                  <a:pt x="298" y="869"/>
                  <a:pt x="298" y="869"/>
                </a:cubicBezTo>
                <a:cubicBezTo>
                  <a:pt x="299" y="870"/>
                  <a:pt x="299" y="870"/>
                  <a:pt x="299" y="870"/>
                </a:cubicBezTo>
                <a:cubicBezTo>
                  <a:pt x="298" y="869"/>
                  <a:pt x="298" y="869"/>
                  <a:pt x="298" y="869"/>
                </a:cubicBezTo>
                <a:cubicBezTo>
                  <a:pt x="298" y="870"/>
                  <a:pt x="298" y="870"/>
                  <a:pt x="298" y="870"/>
                </a:cubicBezTo>
                <a:cubicBezTo>
                  <a:pt x="298" y="870"/>
                  <a:pt x="299" y="870"/>
                  <a:pt x="299" y="870"/>
                </a:cubicBezTo>
                <a:cubicBezTo>
                  <a:pt x="298" y="869"/>
                  <a:pt x="298" y="869"/>
                  <a:pt x="298" y="869"/>
                </a:cubicBezTo>
                <a:cubicBezTo>
                  <a:pt x="298" y="870"/>
                  <a:pt x="298" y="870"/>
                  <a:pt x="298" y="870"/>
                </a:cubicBezTo>
                <a:cubicBezTo>
                  <a:pt x="298" y="869"/>
                  <a:pt x="298" y="869"/>
                  <a:pt x="298" y="869"/>
                </a:cubicBezTo>
                <a:cubicBezTo>
                  <a:pt x="297" y="870"/>
                  <a:pt x="297" y="870"/>
                  <a:pt x="297" y="870"/>
                </a:cubicBezTo>
                <a:cubicBezTo>
                  <a:pt x="297" y="870"/>
                  <a:pt x="298" y="870"/>
                  <a:pt x="298" y="870"/>
                </a:cubicBezTo>
                <a:cubicBezTo>
                  <a:pt x="298" y="869"/>
                  <a:pt x="298" y="869"/>
                  <a:pt x="298" y="869"/>
                </a:cubicBezTo>
                <a:cubicBezTo>
                  <a:pt x="297" y="870"/>
                  <a:pt x="297" y="870"/>
                  <a:pt x="297" y="870"/>
                </a:cubicBezTo>
                <a:cubicBezTo>
                  <a:pt x="298" y="869"/>
                  <a:pt x="298" y="869"/>
                  <a:pt x="298" y="869"/>
                </a:cubicBezTo>
                <a:cubicBezTo>
                  <a:pt x="297" y="869"/>
                  <a:pt x="297" y="869"/>
                  <a:pt x="297" y="869"/>
                </a:cubicBezTo>
                <a:cubicBezTo>
                  <a:pt x="297" y="870"/>
                  <a:pt x="297" y="870"/>
                  <a:pt x="297" y="870"/>
                </a:cubicBezTo>
                <a:cubicBezTo>
                  <a:pt x="298" y="869"/>
                  <a:pt x="298" y="869"/>
                  <a:pt x="298" y="869"/>
                </a:cubicBezTo>
                <a:cubicBezTo>
                  <a:pt x="297" y="869"/>
                  <a:pt x="297" y="869"/>
                  <a:pt x="297" y="869"/>
                </a:cubicBezTo>
                <a:cubicBezTo>
                  <a:pt x="298" y="869"/>
                  <a:pt x="298" y="869"/>
                  <a:pt x="298" y="869"/>
                </a:cubicBezTo>
                <a:cubicBezTo>
                  <a:pt x="297" y="869"/>
                  <a:pt x="297" y="869"/>
                  <a:pt x="297" y="869"/>
                </a:cubicBezTo>
                <a:cubicBezTo>
                  <a:pt x="297" y="869"/>
                  <a:pt x="297" y="869"/>
                  <a:pt x="297" y="869"/>
                </a:cubicBezTo>
                <a:cubicBezTo>
                  <a:pt x="298" y="869"/>
                  <a:pt x="298" y="869"/>
                  <a:pt x="298" y="869"/>
                </a:cubicBezTo>
                <a:cubicBezTo>
                  <a:pt x="297" y="869"/>
                  <a:pt x="297" y="869"/>
                  <a:pt x="297" y="869"/>
                </a:cubicBezTo>
                <a:cubicBezTo>
                  <a:pt x="298" y="869"/>
                  <a:pt x="298" y="869"/>
                  <a:pt x="298" y="869"/>
                </a:cubicBezTo>
                <a:cubicBezTo>
                  <a:pt x="297" y="869"/>
                  <a:pt x="297" y="869"/>
                  <a:pt x="297" y="869"/>
                </a:cubicBezTo>
                <a:cubicBezTo>
                  <a:pt x="297" y="869"/>
                  <a:pt x="297" y="869"/>
                  <a:pt x="297" y="869"/>
                </a:cubicBezTo>
                <a:cubicBezTo>
                  <a:pt x="298" y="869"/>
                  <a:pt x="298" y="869"/>
                  <a:pt x="298" y="869"/>
                </a:cubicBezTo>
                <a:cubicBezTo>
                  <a:pt x="297" y="869"/>
                  <a:pt x="297" y="869"/>
                  <a:pt x="297" y="869"/>
                </a:cubicBezTo>
                <a:cubicBezTo>
                  <a:pt x="297" y="869"/>
                  <a:pt x="297" y="869"/>
                  <a:pt x="297" y="869"/>
                </a:cubicBezTo>
                <a:cubicBezTo>
                  <a:pt x="297" y="869"/>
                  <a:pt x="297" y="869"/>
                  <a:pt x="297" y="869"/>
                </a:cubicBezTo>
                <a:cubicBezTo>
                  <a:pt x="297" y="869"/>
                  <a:pt x="297" y="869"/>
                  <a:pt x="297" y="869"/>
                </a:cubicBezTo>
                <a:cubicBezTo>
                  <a:pt x="298" y="871"/>
                  <a:pt x="299" y="873"/>
                  <a:pt x="300" y="874"/>
                </a:cubicBezTo>
                <a:cubicBezTo>
                  <a:pt x="301" y="875"/>
                  <a:pt x="302" y="877"/>
                  <a:pt x="302" y="877"/>
                </a:cubicBezTo>
                <a:cubicBezTo>
                  <a:pt x="304" y="878"/>
                  <a:pt x="304" y="878"/>
                  <a:pt x="304" y="878"/>
                </a:cubicBezTo>
                <a:cubicBezTo>
                  <a:pt x="305" y="876"/>
                  <a:pt x="305" y="876"/>
                  <a:pt x="305" y="876"/>
                </a:cubicBezTo>
                <a:cubicBezTo>
                  <a:pt x="305" y="876"/>
                  <a:pt x="305" y="876"/>
                  <a:pt x="305" y="876"/>
                </a:cubicBezTo>
                <a:cubicBezTo>
                  <a:pt x="305" y="875"/>
                  <a:pt x="306" y="874"/>
                  <a:pt x="306" y="873"/>
                </a:cubicBezTo>
                <a:cubicBezTo>
                  <a:pt x="307" y="873"/>
                  <a:pt x="307" y="872"/>
                  <a:pt x="307" y="872"/>
                </a:cubicBezTo>
                <a:cubicBezTo>
                  <a:pt x="308" y="872"/>
                  <a:pt x="308" y="872"/>
                  <a:pt x="308" y="872"/>
                </a:cubicBezTo>
                <a:cubicBezTo>
                  <a:pt x="308" y="872"/>
                  <a:pt x="308" y="872"/>
                  <a:pt x="309" y="872"/>
                </a:cubicBezTo>
                <a:cubicBezTo>
                  <a:pt x="311" y="874"/>
                  <a:pt x="311" y="876"/>
                  <a:pt x="312" y="879"/>
                </a:cubicBezTo>
                <a:cubicBezTo>
                  <a:pt x="312" y="880"/>
                  <a:pt x="312" y="881"/>
                  <a:pt x="312" y="881"/>
                </a:cubicBezTo>
                <a:cubicBezTo>
                  <a:pt x="312" y="882"/>
                  <a:pt x="312" y="882"/>
                  <a:pt x="313" y="883"/>
                </a:cubicBezTo>
                <a:cubicBezTo>
                  <a:pt x="313" y="883"/>
                  <a:pt x="313" y="883"/>
                  <a:pt x="313" y="883"/>
                </a:cubicBezTo>
                <a:cubicBezTo>
                  <a:pt x="313" y="884"/>
                  <a:pt x="314" y="884"/>
                  <a:pt x="314" y="884"/>
                </a:cubicBezTo>
                <a:cubicBezTo>
                  <a:pt x="317" y="884"/>
                  <a:pt x="321" y="882"/>
                  <a:pt x="321" y="882"/>
                </a:cubicBezTo>
                <a:cubicBezTo>
                  <a:pt x="321" y="881"/>
                  <a:pt x="321" y="881"/>
                  <a:pt x="321" y="881"/>
                </a:cubicBezTo>
                <a:cubicBezTo>
                  <a:pt x="321" y="882"/>
                  <a:pt x="321" y="882"/>
                  <a:pt x="321" y="882"/>
                </a:cubicBezTo>
                <a:cubicBezTo>
                  <a:pt x="321" y="882"/>
                  <a:pt x="322" y="882"/>
                  <a:pt x="323" y="882"/>
                </a:cubicBezTo>
                <a:cubicBezTo>
                  <a:pt x="326" y="881"/>
                  <a:pt x="332" y="880"/>
                  <a:pt x="339" y="880"/>
                </a:cubicBezTo>
                <a:cubicBezTo>
                  <a:pt x="342" y="880"/>
                  <a:pt x="345" y="880"/>
                  <a:pt x="348" y="881"/>
                </a:cubicBezTo>
                <a:cubicBezTo>
                  <a:pt x="348" y="880"/>
                  <a:pt x="348" y="880"/>
                  <a:pt x="348" y="880"/>
                </a:cubicBezTo>
                <a:cubicBezTo>
                  <a:pt x="348" y="881"/>
                  <a:pt x="348" y="881"/>
                  <a:pt x="348" y="881"/>
                </a:cubicBezTo>
                <a:cubicBezTo>
                  <a:pt x="352" y="882"/>
                  <a:pt x="356" y="885"/>
                  <a:pt x="361" y="887"/>
                </a:cubicBezTo>
                <a:cubicBezTo>
                  <a:pt x="365" y="889"/>
                  <a:pt x="369" y="890"/>
                  <a:pt x="374" y="890"/>
                </a:cubicBezTo>
                <a:cubicBezTo>
                  <a:pt x="381" y="891"/>
                  <a:pt x="384" y="888"/>
                  <a:pt x="384" y="887"/>
                </a:cubicBezTo>
                <a:cubicBezTo>
                  <a:pt x="383" y="886"/>
                  <a:pt x="383" y="886"/>
                  <a:pt x="383" y="886"/>
                </a:cubicBezTo>
                <a:cubicBezTo>
                  <a:pt x="383" y="888"/>
                  <a:pt x="383" y="888"/>
                  <a:pt x="383" y="888"/>
                </a:cubicBezTo>
                <a:cubicBezTo>
                  <a:pt x="399" y="886"/>
                  <a:pt x="399" y="886"/>
                  <a:pt x="399" y="886"/>
                </a:cubicBezTo>
                <a:cubicBezTo>
                  <a:pt x="400" y="886"/>
                  <a:pt x="400" y="886"/>
                  <a:pt x="400" y="886"/>
                </a:cubicBezTo>
                <a:cubicBezTo>
                  <a:pt x="400" y="886"/>
                  <a:pt x="400" y="886"/>
                  <a:pt x="400" y="886"/>
                </a:cubicBezTo>
                <a:cubicBezTo>
                  <a:pt x="409" y="876"/>
                  <a:pt x="409" y="876"/>
                  <a:pt x="409" y="876"/>
                </a:cubicBezTo>
                <a:cubicBezTo>
                  <a:pt x="407" y="875"/>
                  <a:pt x="407" y="875"/>
                  <a:pt x="407" y="875"/>
                </a:cubicBezTo>
                <a:cubicBezTo>
                  <a:pt x="407" y="877"/>
                  <a:pt x="407" y="877"/>
                  <a:pt x="407" y="877"/>
                </a:cubicBezTo>
                <a:cubicBezTo>
                  <a:pt x="419" y="882"/>
                  <a:pt x="419" y="882"/>
                  <a:pt x="419" y="882"/>
                </a:cubicBezTo>
                <a:cubicBezTo>
                  <a:pt x="421" y="883"/>
                  <a:pt x="421" y="883"/>
                  <a:pt x="421" y="883"/>
                </a:cubicBezTo>
                <a:cubicBezTo>
                  <a:pt x="421" y="881"/>
                  <a:pt x="421" y="881"/>
                  <a:pt x="421" y="881"/>
                </a:cubicBezTo>
                <a:cubicBezTo>
                  <a:pt x="421" y="881"/>
                  <a:pt x="421" y="880"/>
                  <a:pt x="421" y="879"/>
                </a:cubicBezTo>
                <a:cubicBezTo>
                  <a:pt x="421" y="879"/>
                  <a:pt x="421" y="877"/>
                  <a:pt x="421" y="876"/>
                </a:cubicBezTo>
                <a:cubicBezTo>
                  <a:pt x="421" y="874"/>
                  <a:pt x="421" y="872"/>
                  <a:pt x="421" y="871"/>
                </a:cubicBezTo>
                <a:cubicBezTo>
                  <a:pt x="422" y="870"/>
                  <a:pt x="422" y="869"/>
                  <a:pt x="422" y="869"/>
                </a:cubicBezTo>
                <a:cubicBezTo>
                  <a:pt x="422" y="869"/>
                  <a:pt x="422" y="869"/>
                  <a:pt x="422" y="869"/>
                </a:cubicBezTo>
                <a:cubicBezTo>
                  <a:pt x="424" y="869"/>
                  <a:pt x="426" y="869"/>
                  <a:pt x="428" y="870"/>
                </a:cubicBezTo>
                <a:cubicBezTo>
                  <a:pt x="428" y="870"/>
                  <a:pt x="429" y="870"/>
                  <a:pt x="429" y="870"/>
                </a:cubicBezTo>
                <a:cubicBezTo>
                  <a:pt x="430" y="870"/>
                  <a:pt x="430" y="870"/>
                  <a:pt x="430" y="870"/>
                </a:cubicBezTo>
                <a:cubicBezTo>
                  <a:pt x="430" y="870"/>
                  <a:pt x="430" y="870"/>
                  <a:pt x="430" y="870"/>
                </a:cubicBezTo>
                <a:cubicBezTo>
                  <a:pt x="431" y="870"/>
                  <a:pt x="431" y="870"/>
                  <a:pt x="431" y="870"/>
                </a:cubicBezTo>
                <a:cubicBezTo>
                  <a:pt x="444" y="866"/>
                  <a:pt x="444" y="866"/>
                  <a:pt x="444" y="866"/>
                </a:cubicBezTo>
                <a:cubicBezTo>
                  <a:pt x="445" y="866"/>
                  <a:pt x="445" y="866"/>
                  <a:pt x="445" y="866"/>
                </a:cubicBezTo>
                <a:cubicBezTo>
                  <a:pt x="445" y="865"/>
                  <a:pt x="445" y="865"/>
                  <a:pt x="445" y="865"/>
                </a:cubicBezTo>
                <a:cubicBezTo>
                  <a:pt x="447" y="851"/>
                  <a:pt x="447" y="851"/>
                  <a:pt x="447" y="851"/>
                </a:cubicBezTo>
                <a:cubicBezTo>
                  <a:pt x="445" y="851"/>
                  <a:pt x="445" y="851"/>
                  <a:pt x="445" y="851"/>
                </a:cubicBezTo>
                <a:cubicBezTo>
                  <a:pt x="446" y="852"/>
                  <a:pt x="446" y="852"/>
                  <a:pt x="446" y="852"/>
                </a:cubicBezTo>
                <a:cubicBezTo>
                  <a:pt x="450" y="847"/>
                  <a:pt x="450" y="847"/>
                  <a:pt x="450" y="847"/>
                </a:cubicBezTo>
                <a:cubicBezTo>
                  <a:pt x="451" y="846"/>
                  <a:pt x="451" y="846"/>
                  <a:pt x="451" y="846"/>
                </a:cubicBezTo>
                <a:cubicBezTo>
                  <a:pt x="451" y="845"/>
                  <a:pt x="451" y="845"/>
                  <a:pt x="451" y="845"/>
                </a:cubicBezTo>
                <a:cubicBezTo>
                  <a:pt x="449" y="842"/>
                  <a:pt x="449" y="842"/>
                  <a:pt x="449" y="842"/>
                </a:cubicBezTo>
                <a:cubicBezTo>
                  <a:pt x="449" y="842"/>
                  <a:pt x="449" y="842"/>
                  <a:pt x="449" y="842"/>
                </a:cubicBezTo>
                <a:cubicBezTo>
                  <a:pt x="448" y="842"/>
                  <a:pt x="448" y="842"/>
                  <a:pt x="448" y="842"/>
                </a:cubicBezTo>
                <a:cubicBezTo>
                  <a:pt x="419" y="843"/>
                  <a:pt x="419" y="843"/>
                  <a:pt x="419" y="843"/>
                </a:cubicBezTo>
                <a:cubicBezTo>
                  <a:pt x="420" y="844"/>
                  <a:pt x="420" y="844"/>
                  <a:pt x="420" y="844"/>
                </a:cubicBezTo>
                <a:cubicBezTo>
                  <a:pt x="420" y="843"/>
                  <a:pt x="420" y="843"/>
                  <a:pt x="420" y="843"/>
                </a:cubicBezTo>
                <a:cubicBezTo>
                  <a:pt x="416" y="842"/>
                  <a:pt x="416" y="842"/>
                  <a:pt x="416" y="842"/>
                </a:cubicBezTo>
                <a:cubicBezTo>
                  <a:pt x="416" y="843"/>
                  <a:pt x="416" y="843"/>
                  <a:pt x="416" y="843"/>
                </a:cubicBezTo>
                <a:cubicBezTo>
                  <a:pt x="416" y="844"/>
                  <a:pt x="416" y="844"/>
                  <a:pt x="416" y="844"/>
                </a:cubicBezTo>
                <a:cubicBezTo>
                  <a:pt x="422" y="842"/>
                  <a:pt x="422" y="842"/>
                  <a:pt x="422" y="842"/>
                </a:cubicBezTo>
                <a:cubicBezTo>
                  <a:pt x="422" y="841"/>
                  <a:pt x="422" y="841"/>
                  <a:pt x="422" y="841"/>
                </a:cubicBezTo>
                <a:cubicBezTo>
                  <a:pt x="422" y="841"/>
                  <a:pt x="422" y="841"/>
                  <a:pt x="422" y="841"/>
                </a:cubicBezTo>
                <a:cubicBezTo>
                  <a:pt x="422" y="841"/>
                  <a:pt x="423" y="840"/>
                  <a:pt x="423" y="839"/>
                </a:cubicBezTo>
                <a:cubicBezTo>
                  <a:pt x="423" y="839"/>
                  <a:pt x="422" y="838"/>
                  <a:pt x="422" y="837"/>
                </a:cubicBezTo>
                <a:cubicBezTo>
                  <a:pt x="421" y="836"/>
                  <a:pt x="420" y="835"/>
                  <a:pt x="419" y="835"/>
                </a:cubicBezTo>
                <a:cubicBezTo>
                  <a:pt x="418" y="836"/>
                  <a:pt x="418" y="836"/>
                  <a:pt x="418" y="836"/>
                </a:cubicBezTo>
                <a:cubicBezTo>
                  <a:pt x="419" y="835"/>
                  <a:pt x="419" y="835"/>
                  <a:pt x="419" y="835"/>
                </a:cubicBezTo>
                <a:cubicBezTo>
                  <a:pt x="418" y="834"/>
                  <a:pt x="416" y="834"/>
                  <a:pt x="415" y="834"/>
                </a:cubicBezTo>
                <a:cubicBezTo>
                  <a:pt x="411" y="834"/>
                  <a:pt x="408" y="836"/>
                  <a:pt x="408" y="836"/>
                </a:cubicBezTo>
                <a:cubicBezTo>
                  <a:pt x="409" y="838"/>
                  <a:pt x="409" y="838"/>
                  <a:pt x="409" y="838"/>
                </a:cubicBezTo>
                <a:cubicBezTo>
                  <a:pt x="409" y="836"/>
                  <a:pt x="409" y="836"/>
                  <a:pt x="409" y="836"/>
                </a:cubicBezTo>
                <a:cubicBezTo>
                  <a:pt x="401" y="836"/>
                  <a:pt x="401" y="836"/>
                  <a:pt x="401" y="836"/>
                </a:cubicBezTo>
                <a:cubicBezTo>
                  <a:pt x="401" y="838"/>
                  <a:pt x="401" y="838"/>
                  <a:pt x="401" y="838"/>
                </a:cubicBezTo>
                <a:cubicBezTo>
                  <a:pt x="401" y="839"/>
                  <a:pt x="401" y="839"/>
                  <a:pt x="401" y="839"/>
                </a:cubicBezTo>
                <a:cubicBezTo>
                  <a:pt x="411" y="834"/>
                  <a:pt x="411" y="834"/>
                  <a:pt x="411" y="834"/>
                </a:cubicBezTo>
                <a:cubicBezTo>
                  <a:pt x="413" y="832"/>
                  <a:pt x="413" y="832"/>
                  <a:pt x="413" y="832"/>
                </a:cubicBezTo>
                <a:cubicBezTo>
                  <a:pt x="411" y="831"/>
                  <a:pt x="411" y="831"/>
                  <a:pt x="411" y="831"/>
                </a:cubicBezTo>
                <a:cubicBezTo>
                  <a:pt x="404" y="827"/>
                  <a:pt x="404" y="827"/>
                  <a:pt x="404" y="827"/>
                </a:cubicBezTo>
                <a:cubicBezTo>
                  <a:pt x="404" y="827"/>
                  <a:pt x="404" y="827"/>
                  <a:pt x="404" y="827"/>
                </a:cubicBezTo>
                <a:cubicBezTo>
                  <a:pt x="403" y="827"/>
                  <a:pt x="403" y="827"/>
                  <a:pt x="403" y="827"/>
                </a:cubicBezTo>
                <a:cubicBezTo>
                  <a:pt x="399" y="827"/>
                  <a:pt x="399" y="827"/>
                  <a:pt x="399" y="827"/>
                </a:cubicBezTo>
                <a:cubicBezTo>
                  <a:pt x="399" y="827"/>
                  <a:pt x="399" y="827"/>
                  <a:pt x="399" y="827"/>
                </a:cubicBezTo>
                <a:cubicBezTo>
                  <a:pt x="399" y="827"/>
                  <a:pt x="399" y="827"/>
                  <a:pt x="399" y="827"/>
                </a:cubicBezTo>
                <a:cubicBezTo>
                  <a:pt x="396" y="828"/>
                  <a:pt x="396" y="828"/>
                  <a:pt x="396" y="828"/>
                </a:cubicBezTo>
                <a:cubicBezTo>
                  <a:pt x="397" y="830"/>
                  <a:pt x="397" y="830"/>
                  <a:pt x="397" y="830"/>
                </a:cubicBezTo>
                <a:cubicBezTo>
                  <a:pt x="397" y="828"/>
                  <a:pt x="397" y="828"/>
                  <a:pt x="397" y="828"/>
                </a:cubicBezTo>
                <a:cubicBezTo>
                  <a:pt x="393" y="828"/>
                  <a:pt x="393" y="828"/>
                  <a:pt x="393" y="828"/>
                </a:cubicBezTo>
                <a:cubicBezTo>
                  <a:pt x="393" y="830"/>
                  <a:pt x="393" y="830"/>
                  <a:pt x="393" y="830"/>
                </a:cubicBezTo>
                <a:cubicBezTo>
                  <a:pt x="393" y="831"/>
                  <a:pt x="393" y="831"/>
                  <a:pt x="393" y="831"/>
                </a:cubicBezTo>
                <a:cubicBezTo>
                  <a:pt x="396" y="830"/>
                  <a:pt x="396" y="830"/>
                  <a:pt x="396" y="830"/>
                </a:cubicBezTo>
                <a:cubicBezTo>
                  <a:pt x="396" y="829"/>
                  <a:pt x="396" y="829"/>
                  <a:pt x="396" y="829"/>
                </a:cubicBezTo>
                <a:cubicBezTo>
                  <a:pt x="396" y="829"/>
                  <a:pt x="396" y="829"/>
                  <a:pt x="396" y="829"/>
                </a:cubicBezTo>
                <a:cubicBezTo>
                  <a:pt x="399" y="827"/>
                  <a:pt x="399" y="827"/>
                  <a:pt x="399" y="827"/>
                </a:cubicBezTo>
                <a:cubicBezTo>
                  <a:pt x="398" y="826"/>
                  <a:pt x="398" y="826"/>
                  <a:pt x="398" y="826"/>
                </a:cubicBezTo>
                <a:cubicBezTo>
                  <a:pt x="398" y="827"/>
                  <a:pt x="398" y="827"/>
                  <a:pt x="398" y="827"/>
                </a:cubicBezTo>
                <a:cubicBezTo>
                  <a:pt x="403" y="827"/>
                  <a:pt x="403" y="827"/>
                  <a:pt x="403" y="827"/>
                </a:cubicBezTo>
                <a:cubicBezTo>
                  <a:pt x="403" y="826"/>
                  <a:pt x="403" y="826"/>
                  <a:pt x="403" y="826"/>
                </a:cubicBezTo>
                <a:cubicBezTo>
                  <a:pt x="403" y="827"/>
                  <a:pt x="403" y="827"/>
                  <a:pt x="403" y="827"/>
                </a:cubicBezTo>
                <a:cubicBezTo>
                  <a:pt x="415" y="828"/>
                  <a:pt x="415" y="828"/>
                  <a:pt x="415" y="828"/>
                </a:cubicBezTo>
                <a:cubicBezTo>
                  <a:pt x="416" y="828"/>
                  <a:pt x="416" y="828"/>
                  <a:pt x="416" y="828"/>
                </a:cubicBezTo>
                <a:cubicBezTo>
                  <a:pt x="416" y="828"/>
                  <a:pt x="416" y="828"/>
                  <a:pt x="416" y="828"/>
                </a:cubicBezTo>
                <a:cubicBezTo>
                  <a:pt x="423" y="823"/>
                  <a:pt x="423" y="823"/>
                  <a:pt x="423" y="823"/>
                </a:cubicBezTo>
                <a:cubicBezTo>
                  <a:pt x="425" y="821"/>
                  <a:pt x="425" y="821"/>
                  <a:pt x="425" y="821"/>
                </a:cubicBezTo>
                <a:cubicBezTo>
                  <a:pt x="423" y="820"/>
                  <a:pt x="423" y="820"/>
                  <a:pt x="423" y="820"/>
                </a:cubicBezTo>
                <a:cubicBezTo>
                  <a:pt x="419" y="818"/>
                  <a:pt x="419" y="818"/>
                  <a:pt x="419" y="818"/>
                </a:cubicBezTo>
                <a:cubicBezTo>
                  <a:pt x="418" y="819"/>
                  <a:pt x="418" y="819"/>
                  <a:pt x="418" y="819"/>
                </a:cubicBezTo>
                <a:cubicBezTo>
                  <a:pt x="419" y="820"/>
                  <a:pt x="419" y="820"/>
                  <a:pt x="419" y="820"/>
                </a:cubicBezTo>
                <a:cubicBezTo>
                  <a:pt x="424" y="819"/>
                  <a:pt x="424" y="819"/>
                  <a:pt x="424" y="819"/>
                </a:cubicBezTo>
                <a:cubicBezTo>
                  <a:pt x="425" y="819"/>
                  <a:pt x="425" y="819"/>
                  <a:pt x="425" y="819"/>
                </a:cubicBezTo>
                <a:cubicBezTo>
                  <a:pt x="425" y="818"/>
                  <a:pt x="425" y="818"/>
                  <a:pt x="425" y="818"/>
                </a:cubicBezTo>
                <a:cubicBezTo>
                  <a:pt x="426" y="808"/>
                  <a:pt x="426" y="808"/>
                  <a:pt x="426" y="808"/>
                </a:cubicBezTo>
                <a:cubicBezTo>
                  <a:pt x="427" y="806"/>
                  <a:pt x="427" y="806"/>
                  <a:pt x="427" y="806"/>
                </a:cubicBezTo>
                <a:cubicBezTo>
                  <a:pt x="424" y="807"/>
                  <a:pt x="424" y="807"/>
                  <a:pt x="424" y="807"/>
                </a:cubicBezTo>
                <a:cubicBezTo>
                  <a:pt x="416" y="809"/>
                  <a:pt x="416" y="809"/>
                  <a:pt x="416" y="809"/>
                </a:cubicBezTo>
                <a:cubicBezTo>
                  <a:pt x="417" y="811"/>
                  <a:pt x="417" y="811"/>
                  <a:pt x="417" y="811"/>
                </a:cubicBezTo>
                <a:cubicBezTo>
                  <a:pt x="418" y="810"/>
                  <a:pt x="418" y="810"/>
                  <a:pt x="418" y="810"/>
                </a:cubicBezTo>
                <a:cubicBezTo>
                  <a:pt x="415" y="807"/>
                  <a:pt x="415" y="807"/>
                  <a:pt x="415" y="807"/>
                </a:cubicBezTo>
                <a:cubicBezTo>
                  <a:pt x="414" y="808"/>
                  <a:pt x="414" y="808"/>
                  <a:pt x="414" y="808"/>
                </a:cubicBezTo>
                <a:cubicBezTo>
                  <a:pt x="415" y="809"/>
                  <a:pt x="415" y="809"/>
                  <a:pt x="415" y="809"/>
                </a:cubicBezTo>
                <a:cubicBezTo>
                  <a:pt x="427" y="805"/>
                  <a:pt x="427" y="805"/>
                  <a:pt x="427" y="805"/>
                </a:cubicBezTo>
                <a:cubicBezTo>
                  <a:pt x="427" y="805"/>
                  <a:pt x="427" y="805"/>
                  <a:pt x="427" y="805"/>
                </a:cubicBezTo>
                <a:cubicBezTo>
                  <a:pt x="428" y="805"/>
                  <a:pt x="428" y="805"/>
                  <a:pt x="428" y="805"/>
                </a:cubicBezTo>
                <a:cubicBezTo>
                  <a:pt x="429" y="802"/>
                  <a:pt x="429" y="802"/>
                  <a:pt x="429" y="802"/>
                </a:cubicBezTo>
                <a:cubicBezTo>
                  <a:pt x="428" y="801"/>
                  <a:pt x="428" y="801"/>
                  <a:pt x="428" y="801"/>
                </a:cubicBezTo>
                <a:cubicBezTo>
                  <a:pt x="426" y="802"/>
                  <a:pt x="426" y="802"/>
                  <a:pt x="426" y="802"/>
                </a:cubicBezTo>
                <a:cubicBezTo>
                  <a:pt x="431" y="808"/>
                  <a:pt x="431" y="808"/>
                  <a:pt x="431" y="808"/>
                </a:cubicBezTo>
                <a:cubicBezTo>
                  <a:pt x="431" y="808"/>
                  <a:pt x="431" y="808"/>
                  <a:pt x="431" y="808"/>
                </a:cubicBezTo>
                <a:cubicBezTo>
                  <a:pt x="432" y="808"/>
                  <a:pt x="432" y="808"/>
                  <a:pt x="432" y="808"/>
                </a:cubicBezTo>
                <a:cubicBezTo>
                  <a:pt x="432" y="808"/>
                  <a:pt x="434" y="808"/>
                  <a:pt x="436" y="808"/>
                </a:cubicBezTo>
                <a:cubicBezTo>
                  <a:pt x="438" y="807"/>
                  <a:pt x="441" y="807"/>
                  <a:pt x="443" y="805"/>
                </a:cubicBezTo>
                <a:cubicBezTo>
                  <a:pt x="443" y="804"/>
                  <a:pt x="443" y="804"/>
                  <a:pt x="443" y="804"/>
                </a:cubicBezTo>
                <a:cubicBezTo>
                  <a:pt x="443" y="805"/>
                  <a:pt x="443" y="805"/>
                  <a:pt x="443" y="805"/>
                </a:cubicBezTo>
                <a:cubicBezTo>
                  <a:pt x="444" y="805"/>
                  <a:pt x="445" y="805"/>
                  <a:pt x="445" y="804"/>
                </a:cubicBezTo>
                <a:cubicBezTo>
                  <a:pt x="446" y="803"/>
                  <a:pt x="446" y="803"/>
                  <a:pt x="446" y="802"/>
                </a:cubicBezTo>
                <a:cubicBezTo>
                  <a:pt x="446" y="801"/>
                  <a:pt x="445" y="800"/>
                  <a:pt x="445" y="799"/>
                </a:cubicBezTo>
                <a:cubicBezTo>
                  <a:pt x="444" y="798"/>
                  <a:pt x="444" y="797"/>
                  <a:pt x="444" y="797"/>
                </a:cubicBezTo>
                <a:cubicBezTo>
                  <a:pt x="443" y="798"/>
                  <a:pt x="443" y="798"/>
                  <a:pt x="443" y="798"/>
                </a:cubicBezTo>
                <a:cubicBezTo>
                  <a:pt x="444" y="800"/>
                  <a:pt x="444" y="800"/>
                  <a:pt x="444" y="800"/>
                </a:cubicBezTo>
                <a:cubicBezTo>
                  <a:pt x="446" y="797"/>
                  <a:pt x="446" y="797"/>
                  <a:pt x="446" y="797"/>
                </a:cubicBezTo>
                <a:cubicBezTo>
                  <a:pt x="448" y="795"/>
                  <a:pt x="448" y="795"/>
                  <a:pt x="448" y="795"/>
                </a:cubicBezTo>
                <a:cubicBezTo>
                  <a:pt x="446" y="794"/>
                  <a:pt x="446" y="794"/>
                  <a:pt x="446" y="794"/>
                </a:cubicBezTo>
                <a:cubicBezTo>
                  <a:pt x="438" y="790"/>
                  <a:pt x="438" y="790"/>
                  <a:pt x="438" y="790"/>
                </a:cubicBezTo>
                <a:cubicBezTo>
                  <a:pt x="437" y="792"/>
                  <a:pt x="437" y="792"/>
                  <a:pt x="437" y="792"/>
                </a:cubicBezTo>
                <a:cubicBezTo>
                  <a:pt x="438" y="793"/>
                  <a:pt x="438" y="793"/>
                  <a:pt x="438" y="793"/>
                </a:cubicBezTo>
                <a:cubicBezTo>
                  <a:pt x="444" y="790"/>
                  <a:pt x="444" y="790"/>
                  <a:pt x="444" y="790"/>
                </a:cubicBezTo>
                <a:cubicBezTo>
                  <a:pt x="445" y="790"/>
                  <a:pt x="445" y="790"/>
                  <a:pt x="445" y="790"/>
                </a:cubicBezTo>
                <a:cubicBezTo>
                  <a:pt x="445" y="789"/>
                  <a:pt x="445" y="789"/>
                  <a:pt x="445" y="789"/>
                </a:cubicBezTo>
                <a:cubicBezTo>
                  <a:pt x="445" y="785"/>
                  <a:pt x="445" y="785"/>
                  <a:pt x="445" y="785"/>
                </a:cubicBezTo>
                <a:cubicBezTo>
                  <a:pt x="444" y="785"/>
                  <a:pt x="444" y="785"/>
                  <a:pt x="444" y="785"/>
                </a:cubicBezTo>
                <a:cubicBezTo>
                  <a:pt x="444" y="786"/>
                  <a:pt x="444" y="786"/>
                  <a:pt x="444" y="786"/>
                </a:cubicBezTo>
                <a:cubicBezTo>
                  <a:pt x="447" y="786"/>
                  <a:pt x="447" y="786"/>
                  <a:pt x="447" y="786"/>
                </a:cubicBezTo>
                <a:cubicBezTo>
                  <a:pt x="447" y="785"/>
                  <a:pt x="447" y="785"/>
                  <a:pt x="447" y="785"/>
                </a:cubicBezTo>
                <a:cubicBezTo>
                  <a:pt x="445" y="785"/>
                  <a:pt x="445" y="785"/>
                  <a:pt x="445" y="785"/>
                </a:cubicBezTo>
                <a:cubicBezTo>
                  <a:pt x="446" y="792"/>
                  <a:pt x="446" y="792"/>
                  <a:pt x="446" y="792"/>
                </a:cubicBezTo>
                <a:cubicBezTo>
                  <a:pt x="447" y="794"/>
                  <a:pt x="447" y="794"/>
                  <a:pt x="447" y="794"/>
                </a:cubicBezTo>
                <a:cubicBezTo>
                  <a:pt x="448" y="793"/>
                  <a:pt x="448" y="793"/>
                  <a:pt x="448" y="793"/>
                </a:cubicBezTo>
                <a:cubicBezTo>
                  <a:pt x="448" y="793"/>
                  <a:pt x="452" y="792"/>
                  <a:pt x="457" y="790"/>
                </a:cubicBezTo>
                <a:cubicBezTo>
                  <a:pt x="459" y="789"/>
                  <a:pt x="461" y="788"/>
                  <a:pt x="463" y="787"/>
                </a:cubicBezTo>
                <a:cubicBezTo>
                  <a:pt x="465" y="786"/>
                  <a:pt x="467" y="785"/>
                  <a:pt x="468" y="783"/>
                </a:cubicBezTo>
                <a:cubicBezTo>
                  <a:pt x="467" y="782"/>
                  <a:pt x="467" y="782"/>
                  <a:pt x="467" y="782"/>
                </a:cubicBezTo>
                <a:cubicBezTo>
                  <a:pt x="468" y="783"/>
                  <a:pt x="468" y="783"/>
                  <a:pt x="468" y="783"/>
                </a:cubicBezTo>
                <a:cubicBezTo>
                  <a:pt x="469" y="782"/>
                  <a:pt x="470" y="780"/>
                  <a:pt x="470" y="778"/>
                </a:cubicBezTo>
                <a:cubicBezTo>
                  <a:pt x="470" y="777"/>
                  <a:pt x="470" y="775"/>
                  <a:pt x="470" y="773"/>
                </a:cubicBezTo>
                <a:cubicBezTo>
                  <a:pt x="470" y="771"/>
                  <a:pt x="470" y="770"/>
                  <a:pt x="471" y="768"/>
                </a:cubicBezTo>
                <a:cubicBezTo>
                  <a:pt x="471" y="767"/>
                  <a:pt x="471" y="766"/>
                  <a:pt x="472" y="766"/>
                </a:cubicBezTo>
                <a:cubicBezTo>
                  <a:pt x="472" y="766"/>
                  <a:pt x="472" y="766"/>
                  <a:pt x="472" y="766"/>
                </a:cubicBezTo>
                <a:cubicBezTo>
                  <a:pt x="472" y="766"/>
                  <a:pt x="472" y="766"/>
                  <a:pt x="472" y="766"/>
                </a:cubicBezTo>
                <a:cubicBezTo>
                  <a:pt x="474" y="764"/>
                  <a:pt x="476" y="760"/>
                  <a:pt x="479" y="755"/>
                </a:cubicBezTo>
                <a:cubicBezTo>
                  <a:pt x="481" y="751"/>
                  <a:pt x="482" y="745"/>
                  <a:pt x="482" y="740"/>
                </a:cubicBezTo>
                <a:cubicBezTo>
                  <a:pt x="482" y="738"/>
                  <a:pt x="482" y="736"/>
                  <a:pt x="482" y="735"/>
                </a:cubicBezTo>
                <a:cubicBezTo>
                  <a:pt x="480" y="735"/>
                  <a:pt x="480" y="735"/>
                  <a:pt x="480" y="735"/>
                </a:cubicBezTo>
                <a:cubicBezTo>
                  <a:pt x="482" y="735"/>
                  <a:pt x="482" y="735"/>
                  <a:pt x="482" y="735"/>
                </a:cubicBezTo>
                <a:cubicBezTo>
                  <a:pt x="481" y="728"/>
                  <a:pt x="476" y="721"/>
                  <a:pt x="472" y="716"/>
                </a:cubicBezTo>
                <a:cubicBezTo>
                  <a:pt x="468" y="711"/>
                  <a:pt x="464" y="708"/>
                  <a:pt x="464" y="708"/>
                </a:cubicBezTo>
                <a:cubicBezTo>
                  <a:pt x="464" y="708"/>
                  <a:pt x="464" y="708"/>
                  <a:pt x="464" y="708"/>
                </a:cubicBezTo>
                <a:cubicBezTo>
                  <a:pt x="464" y="708"/>
                  <a:pt x="464" y="708"/>
                  <a:pt x="464" y="708"/>
                </a:cubicBezTo>
                <a:cubicBezTo>
                  <a:pt x="463" y="709"/>
                  <a:pt x="463" y="709"/>
                  <a:pt x="463" y="709"/>
                </a:cubicBezTo>
                <a:cubicBezTo>
                  <a:pt x="462" y="711"/>
                  <a:pt x="462" y="711"/>
                  <a:pt x="462" y="711"/>
                </a:cubicBezTo>
                <a:cubicBezTo>
                  <a:pt x="462" y="711"/>
                  <a:pt x="462" y="711"/>
                  <a:pt x="463" y="711"/>
                </a:cubicBezTo>
                <a:cubicBezTo>
                  <a:pt x="464" y="712"/>
                  <a:pt x="468" y="716"/>
                  <a:pt x="471" y="720"/>
                </a:cubicBezTo>
                <a:cubicBezTo>
                  <a:pt x="475" y="724"/>
                  <a:pt x="478" y="730"/>
                  <a:pt x="479" y="735"/>
                </a:cubicBezTo>
                <a:cubicBezTo>
                  <a:pt x="479" y="735"/>
                  <a:pt x="479" y="735"/>
                  <a:pt x="479" y="735"/>
                </a:cubicBezTo>
                <a:cubicBezTo>
                  <a:pt x="479" y="735"/>
                  <a:pt x="479" y="735"/>
                  <a:pt x="479" y="735"/>
                </a:cubicBezTo>
                <a:cubicBezTo>
                  <a:pt x="479" y="737"/>
                  <a:pt x="479" y="738"/>
                  <a:pt x="479" y="740"/>
                </a:cubicBezTo>
                <a:cubicBezTo>
                  <a:pt x="479" y="744"/>
                  <a:pt x="478" y="750"/>
                  <a:pt x="476" y="754"/>
                </a:cubicBezTo>
                <a:cubicBezTo>
                  <a:pt x="474" y="758"/>
                  <a:pt x="471" y="762"/>
                  <a:pt x="470" y="764"/>
                </a:cubicBezTo>
                <a:cubicBezTo>
                  <a:pt x="471" y="765"/>
                  <a:pt x="471" y="765"/>
                  <a:pt x="471" y="765"/>
                </a:cubicBezTo>
                <a:cubicBezTo>
                  <a:pt x="470" y="763"/>
                  <a:pt x="470" y="763"/>
                  <a:pt x="470" y="763"/>
                </a:cubicBezTo>
                <a:cubicBezTo>
                  <a:pt x="469" y="765"/>
                  <a:pt x="468" y="766"/>
                  <a:pt x="468" y="768"/>
                </a:cubicBezTo>
                <a:cubicBezTo>
                  <a:pt x="467" y="769"/>
                  <a:pt x="467" y="771"/>
                  <a:pt x="467" y="773"/>
                </a:cubicBezTo>
                <a:cubicBezTo>
                  <a:pt x="467" y="775"/>
                  <a:pt x="467" y="777"/>
                  <a:pt x="467" y="778"/>
                </a:cubicBezTo>
                <a:cubicBezTo>
                  <a:pt x="467" y="779"/>
                  <a:pt x="466" y="781"/>
                  <a:pt x="466" y="781"/>
                </a:cubicBezTo>
                <a:cubicBezTo>
                  <a:pt x="466" y="781"/>
                  <a:pt x="466" y="781"/>
                  <a:pt x="466" y="781"/>
                </a:cubicBezTo>
                <a:cubicBezTo>
                  <a:pt x="466" y="781"/>
                  <a:pt x="466" y="781"/>
                  <a:pt x="466" y="781"/>
                </a:cubicBezTo>
                <a:cubicBezTo>
                  <a:pt x="465" y="782"/>
                  <a:pt x="464" y="783"/>
                  <a:pt x="462" y="784"/>
                </a:cubicBezTo>
                <a:cubicBezTo>
                  <a:pt x="459" y="786"/>
                  <a:pt x="456" y="787"/>
                  <a:pt x="453" y="788"/>
                </a:cubicBezTo>
                <a:cubicBezTo>
                  <a:pt x="451" y="789"/>
                  <a:pt x="450" y="789"/>
                  <a:pt x="449" y="790"/>
                </a:cubicBezTo>
                <a:cubicBezTo>
                  <a:pt x="448" y="790"/>
                  <a:pt x="447" y="790"/>
                  <a:pt x="447" y="790"/>
                </a:cubicBezTo>
                <a:cubicBezTo>
                  <a:pt x="448" y="792"/>
                  <a:pt x="448" y="792"/>
                  <a:pt x="448" y="792"/>
                </a:cubicBezTo>
                <a:cubicBezTo>
                  <a:pt x="449" y="791"/>
                  <a:pt x="449" y="791"/>
                  <a:pt x="449" y="791"/>
                </a:cubicBezTo>
                <a:cubicBezTo>
                  <a:pt x="449" y="791"/>
                  <a:pt x="449" y="791"/>
                  <a:pt x="448" y="785"/>
                </a:cubicBezTo>
                <a:cubicBezTo>
                  <a:pt x="448" y="783"/>
                  <a:pt x="448" y="783"/>
                  <a:pt x="448" y="783"/>
                </a:cubicBezTo>
                <a:cubicBezTo>
                  <a:pt x="447" y="783"/>
                  <a:pt x="447" y="783"/>
                  <a:pt x="447" y="783"/>
                </a:cubicBezTo>
                <a:cubicBezTo>
                  <a:pt x="447" y="783"/>
                  <a:pt x="447" y="783"/>
                  <a:pt x="444" y="783"/>
                </a:cubicBezTo>
                <a:cubicBezTo>
                  <a:pt x="442" y="783"/>
                  <a:pt x="442" y="783"/>
                  <a:pt x="442" y="783"/>
                </a:cubicBezTo>
                <a:cubicBezTo>
                  <a:pt x="442" y="785"/>
                  <a:pt x="442" y="785"/>
                  <a:pt x="442" y="785"/>
                </a:cubicBezTo>
                <a:cubicBezTo>
                  <a:pt x="442" y="785"/>
                  <a:pt x="442" y="785"/>
                  <a:pt x="442" y="789"/>
                </a:cubicBezTo>
                <a:cubicBezTo>
                  <a:pt x="444" y="789"/>
                  <a:pt x="444" y="789"/>
                  <a:pt x="444" y="789"/>
                </a:cubicBezTo>
                <a:cubicBezTo>
                  <a:pt x="443" y="788"/>
                  <a:pt x="443" y="788"/>
                  <a:pt x="443" y="788"/>
                </a:cubicBezTo>
                <a:cubicBezTo>
                  <a:pt x="443" y="788"/>
                  <a:pt x="443" y="788"/>
                  <a:pt x="437" y="790"/>
                </a:cubicBezTo>
                <a:cubicBezTo>
                  <a:pt x="433" y="792"/>
                  <a:pt x="433" y="792"/>
                  <a:pt x="433" y="792"/>
                </a:cubicBezTo>
                <a:cubicBezTo>
                  <a:pt x="436" y="793"/>
                  <a:pt x="436" y="793"/>
                  <a:pt x="436" y="793"/>
                </a:cubicBezTo>
                <a:cubicBezTo>
                  <a:pt x="436" y="793"/>
                  <a:pt x="436" y="793"/>
                  <a:pt x="445" y="797"/>
                </a:cubicBezTo>
                <a:cubicBezTo>
                  <a:pt x="445" y="796"/>
                  <a:pt x="445" y="796"/>
                  <a:pt x="445" y="796"/>
                </a:cubicBezTo>
                <a:cubicBezTo>
                  <a:pt x="444" y="795"/>
                  <a:pt x="444" y="795"/>
                  <a:pt x="444" y="795"/>
                </a:cubicBezTo>
                <a:cubicBezTo>
                  <a:pt x="444" y="795"/>
                  <a:pt x="444" y="795"/>
                  <a:pt x="441" y="797"/>
                </a:cubicBezTo>
                <a:cubicBezTo>
                  <a:pt x="440" y="798"/>
                  <a:pt x="440" y="798"/>
                  <a:pt x="440" y="798"/>
                </a:cubicBezTo>
                <a:cubicBezTo>
                  <a:pt x="441" y="800"/>
                  <a:pt x="441" y="800"/>
                  <a:pt x="441" y="800"/>
                </a:cubicBezTo>
                <a:cubicBezTo>
                  <a:pt x="441" y="800"/>
                  <a:pt x="441" y="800"/>
                  <a:pt x="441" y="800"/>
                </a:cubicBezTo>
                <a:cubicBezTo>
                  <a:pt x="442" y="800"/>
                  <a:pt x="442" y="800"/>
                  <a:pt x="442" y="801"/>
                </a:cubicBezTo>
                <a:cubicBezTo>
                  <a:pt x="443" y="801"/>
                  <a:pt x="443" y="802"/>
                  <a:pt x="443" y="802"/>
                </a:cubicBezTo>
                <a:cubicBezTo>
                  <a:pt x="443" y="802"/>
                  <a:pt x="443" y="802"/>
                  <a:pt x="443" y="802"/>
                </a:cubicBezTo>
                <a:cubicBezTo>
                  <a:pt x="443" y="802"/>
                  <a:pt x="443" y="802"/>
                  <a:pt x="442" y="802"/>
                </a:cubicBezTo>
                <a:cubicBezTo>
                  <a:pt x="442" y="803"/>
                  <a:pt x="442" y="803"/>
                  <a:pt x="442" y="803"/>
                </a:cubicBezTo>
                <a:cubicBezTo>
                  <a:pt x="442" y="803"/>
                  <a:pt x="442" y="803"/>
                  <a:pt x="442" y="803"/>
                </a:cubicBezTo>
                <a:cubicBezTo>
                  <a:pt x="440" y="804"/>
                  <a:pt x="437" y="804"/>
                  <a:pt x="435" y="805"/>
                </a:cubicBezTo>
                <a:cubicBezTo>
                  <a:pt x="434" y="805"/>
                  <a:pt x="433" y="805"/>
                  <a:pt x="433" y="805"/>
                </a:cubicBezTo>
                <a:cubicBezTo>
                  <a:pt x="432" y="805"/>
                  <a:pt x="432" y="805"/>
                  <a:pt x="432" y="805"/>
                </a:cubicBezTo>
                <a:cubicBezTo>
                  <a:pt x="432" y="805"/>
                  <a:pt x="432" y="805"/>
                  <a:pt x="432" y="805"/>
                </a:cubicBezTo>
                <a:cubicBezTo>
                  <a:pt x="432" y="807"/>
                  <a:pt x="432" y="807"/>
                  <a:pt x="432" y="807"/>
                </a:cubicBezTo>
                <a:cubicBezTo>
                  <a:pt x="433" y="806"/>
                  <a:pt x="433" y="806"/>
                  <a:pt x="433" y="806"/>
                </a:cubicBezTo>
                <a:cubicBezTo>
                  <a:pt x="433" y="806"/>
                  <a:pt x="433" y="806"/>
                  <a:pt x="429" y="800"/>
                </a:cubicBezTo>
                <a:cubicBezTo>
                  <a:pt x="427" y="798"/>
                  <a:pt x="427" y="798"/>
                  <a:pt x="427" y="798"/>
                </a:cubicBezTo>
                <a:cubicBezTo>
                  <a:pt x="426" y="801"/>
                  <a:pt x="426" y="801"/>
                  <a:pt x="426" y="801"/>
                </a:cubicBezTo>
                <a:cubicBezTo>
                  <a:pt x="426" y="801"/>
                  <a:pt x="426" y="801"/>
                  <a:pt x="425" y="803"/>
                </a:cubicBezTo>
                <a:cubicBezTo>
                  <a:pt x="426" y="804"/>
                  <a:pt x="426" y="804"/>
                  <a:pt x="426" y="804"/>
                </a:cubicBezTo>
                <a:cubicBezTo>
                  <a:pt x="426" y="802"/>
                  <a:pt x="426" y="802"/>
                  <a:pt x="426" y="802"/>
                </a:cubicBezTo>
                <a:cubicBezTo>
                  <a:pt x="426" y="802"/>
                  <a:pt x="426" y="802"/>
                  <a:pt x="414" y="807"/>
                </a:cubicBezTo>
                <a:cubicBezTo>
                  <a:pt x="411" y="807"/>
                  <a:pt x="411" y="807"/>
                  <a:pt x="411" y="807"/>
                </a:cubicBezTo>
                <a:cubicBezTo>
                  <a:pt x="413" y="809"/>
                  <a:pt x="413" y="809"/>
                  <a:pt x="413" y="809"/>
                </a:cubicBezTo>
                <a:cubicBezTo>
                  <a:pt x="413" y="809"/>
                  <a:pt x="413" y="809"/>
                  <a:pt x="416" y="812"/>
                </a:cubicBezTo>
                <a:cubicBezTo>
                  <a:pt x="416" y="812"/>
                  <a:pt x="416" y="812"/>
                  <a:pt x="416" y="812"/>
                </a:cubicBezTo>
                <a:cubicBezTo>
                  <a:pt x="417" y="812"/>
                  <a:pt x="417" y="812"/>
                  <a:pt x="417" y="812"/>
                </a:cubicBezTo>
                <a:cubicBezTo>
                  <a:pt x="417" y="812"/>
                  <a:pt x="417" y="812"/>
                  <a:pt x="425" y="809"/>
                </a:cubicBezTo>
                <a:cubicBezTo>
                  <a:pt x="425" y="808"/>
                  <a:pt x="425" y="808"/>
                  <a:pt x="425" y="808"/>
                </a:cubicBezTo>
                <a:cubicBezTo>
                  <a:pt x="423" y="808"/>
                  <a:pt x="423" y="808"/>
                  <a:pt x="423" y="808"/>
                </a:cubicBezTo>
                <a:cubicBezTo>
                  <a:pt x="423" y="808"/>
                  <a:pt x="423" y="808"/>
                  <a:pt x="422" y="817"/>
                </a:cubicBezTo>
                <a:cubicBezTo>
                  <a:pt x="424" y="817"/>
                  <a:pt x="424" y="817"/>
                  <a:pt x="424" y="817"/>
                </a:cubicBezTo>
                <a:cubicBezTo>
                  <a:pt x="423" y="816"/>
                  <a:pt x="423" y="816"/>
                  <a:pt x="423" y="816"/>
                </a:cubicBezTo>
                <a:cubicBezTo>
                  <a:pt x="423" y="816"/>
                  <a:pt x="423" y="816"/>
                  <a:pt x="418" y="817"/>
                </a:cubicBezTo>
                <a:cubicBezTo>
                  <a:pt x="415" y="818"/>
                  <a:pt x="415" y="818"/>
                  <a:pt x="415" y="818"/>
                </a:cubicBezTo>
                <a:cubicBezTo>
                  <a:pt x="417" y="820"/>
                  <a:pt x="417" y="820"/>
                  <a:pt x="417" y="820"/>
                </a:cubicBezTo>
                <a:cubicBezTo>
                  <a:pt x="417" y="820"/>
                  <a:pt x="417" y="820"/>
                  <a:pt x="421" y="823"/>
                </a:cubicBezTo>
                <a:cubicBezTo>
                  <a:pt x="422" y="821"/>
                  <a:pt x="422" y="821"/>
                  <a:pt x="422" y="821"/>
                </a:cubicBezTo>
                <a:cubicBezTo>
                  <a:pt x="421" y="820"/>
                  <a:pt x="421" y="820"/>
                  <a:pt x="421" y="820"/>
                </a:cubicBezTo>
                <a:cubicBezTo>
                  <a:pt x="421" y="820"/>
                  <a:pt x="421" y="820"/>
                  <a:pt x="415" y="826"/>
                </a:cubicBezTo>
                <a:cubicBezTo>
                  <a:pt x="416" y="827"/>
                  <a:pt x="416" y="827"/>
                  <a:pt x="416" y="827"/>
                </a:cubicBezTo>
                <a:cubicBezTo>
                  <a:pt x="416" y="825"/>
                  <a:pt x="416" y="825"/>
                  <a:pt x="416" y="825"/>
                </a:cubicBezTo>
                <a:cubicBezTo>
                  <a:pt x="416" y="825"/>
                  <a:pt x="416" y="825"/>
                  <a:pt x="404" y="824"/>
                </a:cubicBezTo>
                <a:cubicBezTo>
                  <a:pt x="403" y="824"/>
                  <a:pt x="403" y="824"/>
                  <a:pt x="403" y="824"/>
                </a:cubicBezTo>
                <a:cubicBezTo>
                  <a:pt x="403" y="824"/>
                  <a:pt x="403" y="824"/>
                  <a:pt x="403" y="824"/>
                </a:cubicBezTo>
                <a:cubicBezTo>
                  <a:pt x="403" y="824"/>
                  <a:pt x="403" y="824"/>
                  <a:pt x="398" y="824"/>
                </a:cubicBezTo>
                <a:cubicBezTo>
                  <a:pt x="397" y="824"/>
                  <a:pt x="397" y="824"/>
                  <a:pt x="397" y="824"/>
                </a:cubicBezTo>
                <a:cubicBezTo>
                  <a:pt x="397" y="824"/>
                  <a:pt x="397" y="824"/>
                  <a:pt x="397" y="824"/>
                </a:cubicBezTo>
                <a:cubicBezTo>
                  <a:pt x="397" y="824"/>
                  <a:pt x="397" y="824"/>
                  <a:pt x="394" y="827"/>
                </a:cubicBezTo>
                <a:cubicBezTo>
                  <a:pt x="395" y="828"/>
                  <a:pt x="395" y="828"/>
                  <a:pt x="395" y="828"/>
                </a:cubicBezTo>
                <a:cubicBezTo>
                  <a:pt x="395" y="827"/>
                  <a:pt x="395" y="827"/>
                  <a:pt x="395" y="827"/>
                </a:cubicBezTo>
                <a:cubicBezTo>
                  <a:pt x="394" y="827"/>
                  <a:pt x="394" y="827"/>
                  <a:pt x="394" y="827"/>
                </a:cubicBezTo>
                <a:cubicBezTo>
                  <a:pt x="394" y="827"/>
                  <a:pt x="393" y="828"/>
                  <a:pt x="392" y="828"/>
                </a:cubicBezTo>
                <a:cubicBezTo>
                  <a:pt x="386" y="831"/>
                  <a:pt x="386" y="831"/>
                  <a:pt x="386" y="831"/>
                </a:cubicBezTo>
                <a:cubicBezTo>
                  <a:pt x="393" y="831"/>
                  <a:pt x="393" y="831"/>
                  <a:pt x="393" y="831"/>
                </a:cubicBezTo>
                <a:cubicBezTo>
                  <a:pt x="393" y="831"/>
                  <a:pt x="393" y="831"/>
                  <a:pt x="397" y="831"/>
                </a:cubicBezTo>
                <a:cubicBezTo>
                  <a:pt x="397" y="831"/>
                  <a:pt x="397" y="831"/>
                  <a:pt x="397" y="831"/>
                </a:cubicBezTo>
                <a:cubicBezTo>
                  <a:pt x="397" y="831"/>
                  <a:pt x="397" y="831"/>
                  <a:pt x="397" y="831"/>
                </a:cubicBezTo>
                <a:cubicBezTo>
                  <a:pt x="397" y="831"/>
                  <a:pt x="397" y="831"/>
                  <a:pt x="400" y="830"/>
                </a:cubicBezTo>
                <a:cubicBezTo>
                  <a:pt x="399" y="828"/>
                  <a:pt x="399" y="828"/>
                  <a:pt x="399" y="828"/>
                </a:cubicBezTo>
                <a:cubicBezTo>
                  <a:pt x="399" y="830"/>
                  <a:pt x="399" y="830"/>
                  <a:pt x="399" y="830"/>
                </a:cubicBezTo>
                <a:cubicBezTo>
                  <a:pt x="399" y="830"/>
                  <a:pt x="399" y="830"/>
                  <a:pt x="403" y="830"/>
                </a:cubicBezTo>
                <a:cubicBezTo>
                  <a:pt x="403" y="828"/>
                  <a:pt x="403" y="828"/>
                  <a:pt x="403" y="828"/>
                </a:cubicBezTo>
                <a:cubicBezTo>
                  <a:pt x="403" y="830"/>
                  <a:pt x="403" y="830"/>
                  <a:pt x="403" y="830"/>
                </a:cubicBezTo>
                <a:cubicBezTo>
                  <a:pt x="403" y="830"/>
                  <a:pt x="403" y="830"/>
                  <a:pt x="409" y="834"/>
                </a:cubicBezTo>
                <a:cubicBezTo>
                  <a:pt x="410" y="832"/>
                  <a:pt x="410" y="832"/>
                  <a:pt x="410" y="832"/>
                </a:cubicBezTo>
                <a:cubicBezTo>
                  <a:pt x="409" y="831"/>
                  <a:pt x="409" y="831"/>
                  <a:pt x="409" y="831"/>
                </a:cubicBezTo>
                <a:cubicBezTo>
                  <a:pt x="409" y="831"/>
                  <a:pt x="409" y="831"/>
                  <a:pt x="400" y="836"/>
                </a:cubicBezTo>
                <a:cubicBezTo>
                  <a:pt x="395" y="839"/>
                  <a:pt x="395" y="839"/>
                  <a:pt x="395" y="839"/>
                </a:cubicBezTo>
                <a:cubicBezTo>
                  <a:pt x="401" y="839"/>
                  <a:pt x="401" y="839"/>
                  <a:pt x="401" y="839"/>
                </a:cubicBezTo>
                <a:cubicBezTo>
                  <a:pt x="401" y="839"/>
                  <a:pt x="401" y="839"/>
                  <a:pt x="402" y="839"/>
                </a:cubicBezTo>
                <a:cubicBezTo>
                  <a:pt x="403" y="839"/>
                  <a:pt x="405" y="839"/>
                  <a:pt x="409" y="839"/>
                </a:cubicBezTo>
                <a:cubicBezTo>
                  <a:pt x="409" y="839"/>
                  <a:pt x="409" y="839"/>
                  <a:pt x="409" y="839"/>
                </a:cubicBezTo>
                <a:cubicBezTo>
                  <a:pt x="410" y="839"/>
                  <a:pt x="410" y="839"/>
                  <a:pt x="410" y="839"/>
                </a:cubicBezTo>
                <a:cubicBezTo>
                  <a:pt x="410" y="839"/>
                  <a:pt x="410" y="839"/>
                  <a:pt x="410" y="839"/>
                </a:cubicBezTo>
                <a:cubicBezTo>
                  <a:pt x="410" y="838"/>
                  <a:pt x="413" y="837"/>
                  <a:pt x="415" y="837"/>
                </a:cubicBezTo>
                <a:cubicBezTo>
                  <a:pt x="416" y="837"/>
                  <a:pt x="417" y="837"/>
                  <a:pt x="417" y="838"/>
                </a:cubicBezTo>
                <a:cubicBezTo>
                  <a:pt x="418" y="838"/>
                  <a:pt x="418" y="838"/>
                  <a:pt x="418" y="838"/>
                </a:cubicBezTo>
                <a:cubicBezTo>
                  <a:pt x="418" y="838"/>
                  <a:pt x="418" y="838"/>
                  <a:pt x="418" y="838"/>
                </a:cubicBezTo>
                <a:cubicBezTo>
                  <a:pt x="419" y="838"/>
                  <a:pt x="419" y="838"/>
                  <a:pt x="419" y="839"/>
                </a:cubicBezTo>
                <a:cubicBezTo>
                  <a:pt x="420" y="839"/>
                  <a:pt x="420" y="839"/>
                  <a:pt x="420" y="839"/>
                </a:cubicBezTo>
                <a:cubicBezTo>
                  <a:pt x="420" y="840"/>
                  <a:pt x="420" y="840"/>
                  <a:pt x="420" y="840"/>
                </a:cubicBezTo>
                <a:cubicBezTo>
                  <a:pt x="420" y="840"/>
                  <a:pt x="420" y="840"/>
                  <a:pt x="420" y="840"/>
                </a:cubicBezTo>
                <a:cubicBezTo>
                  <a:pt x="420" y="840"/>
                  <a:pt x="420" y="840"/>
                  <a:pt x="420" y="840"/>
                </a:cubicBezTo>
                <a:cubicBezTo>
                  <a:pt x="420" y="840"/>
                  <a:pt x="420" y="840"/>
                  <a:pt x="420" y="840"/>
                </a:cubicBezTo>
                <a:cubicBezTo>
                  <a:pt x="420" y="840"/>
                  <a:pt x="420" y="840"/>
                  <a:pt x="420" y="840"/>
                </a:cubicBezTo>
                <a:cubicBezTo>
                  <a:pt x="420" y="840"/>
                  <a:pt x="420" y="840"/>
                  <a:pt x="420" y="840"/>
                </a:cubicBezTo>
                <a:cubicBezTo>
                  <a:pt x="420" y="840"/>
                  <a:pt x="420" y="840"/>
                  <a:pt x="420" y="840"/>
                </a:cubicBezTo>
                <a:cubicBezTo>
                  <a:pt x="421" y="840"/>
                  <a:pt x="421" y="840"/>
                  <a:pt x="421" y="840"/>
                </a:cubicBezTo>
                <a:cubicBezTo>
                  <a:pt x="420" y="839"/>
                  <a:pt x="420" y="839"/>
                  <a:pt x="420" y="839"/>
                </a:cubicBezTo>
                <a:cubicBezTo>
                  <a:pt x="420" y="839"/>
                  <a:pt x="420" y="839"/>
                  <a:pt x="415" y="842"/>
                </a:cubicBezTo>
                <a:cubicBezTo>
                  <a:pt x="412" y="843"/>
                  <a:pt x="412" y="843"/>
                  <a:pt x="412" y="843"/>
                </a:cubicBezTo>
                <a:cubicBezTo>
                  <a:pt x="415" y="844"/>
                  <a:pt x="415" y="844"/>
                  <a:pt x="415" y="844"/>
                </a:cubicBezTo>
                <a:cubicBezTo>
                  <a:pt x="415" y="844"/>
                  <a:pt x="415" y="844"/>
                  <a:pt x="419" y="846"/>
                </a:cubicBezTo>
                <a:cubicBezTo>
                  <a:pt x="419" y="846"/>
                  <a:pt x="419" y="846"/>
                  <a:pt x="419" y="846"/>
                </a:cubicBezTo>
                <a:cubicBezTo>
                  <a:pt x="420" y="846"/>
                  <a:pt x="420" y="846"/>
                  <a:pt x="420" y="846"/>
                </a:cubicBezTo>
                <a:cubicBezTo>
                  <a:pt x="420" y="846"/>
                  <a:pt x="420" y="846"/>
                  <a:pt x="423" y="846"/>
                </a:cubicBezTo>
                <a:cubicBezTo>
                  <a:pt x="427" y="846"/>
                  <a:pt x="434" y="845"/>
                  <a:pt x="448" y="845"/>
                </a:cubicBezTo>
                <a:cubicBezTo>
                  <a:pt x="448" y="843"/>
                  <a:pt x="448" y="843"/>
                  <a:pt x="448" y="843"/>
                </a:cubicBezTo>
                <a:cubicBezTo>
                  <a:pt x="447" y="844"/>
                  <a:pt x="447" y="844"/>
                  <a:pt x="447" y="844"/>
                </a:cubicBezTo>
                <a:cubicBezTo>
                  <a:pt x="447" y="844"/>
                  <a:pt x="447" y="844"/>
                  <a:pt x="448" y="846"/>
                </a:cubicBezTo>
                <a:cubicBezTo>
                  <a:pt x="449" y="846"/>
                  <a:pt x="449" y="846"/>
                  <a:pt x="449" y="846"/>
                </a:cubicBezTo>
                <a:cubicBezTo>
                  <a:pt x="448" y="845"/>
                  <a:pt x="448" y="845"/>
                  <a:pt x="448" y="845"/>
                </a:cubicBezTo>
                <a:cubicBezTo>
                  <a:pt x="448" y="845"/>
                  <a:pt x="448" y="845"/>
                  <a:pt x="444" y="850"/>
                </a:cubicBezTo>
                <a:cubicBezTo>
                  <a:pt x="444" y="851"/>
                  <a:pt x="444" y="851"/>
                  <a:pt x="444" y="851"/>
                </a:cubicBezTo>
                <a:cubicBezTo>
                  <a:pt x="444" y="851"/>
                  <a:pt x="444" y="851"/>
                  <a:pt x="444" y="851"/>
                </a:cubicBezTo>
                <a:cubicBezTo>
                  <a:pt x="444" y="851"/>
                  <a:pt x="444" y="851"/>
                  <a:pt x="442" y="865"/>
                </a:cubicBezTo>
                <a:cubicBezTo>
                  <a:pt x="444" y="865"/>
                  <a:pt x="444" y="865"/>
                  <a:pt x="444" y="865"/>
                </a:cubicBezTo>
                <a:cubicBezTo>
                  <a:pt x="443" y="863"/>
                  <a:pt x="443" y="863"/>
                  <a:pt x="443" y="863"/>
                </a:cubicBezTo>
                <a:cubicBezTo>
                  <a:pt x="443" y="863"/>
                  <a:pt x="443" y="863"/>
                  <a:pt x="430" y="867"/>
                </a:cubicBezTo>
                <a:cubicBezTo>
                  <a:pt x="430" y="869"/>
                  <a:pt x="430" y="869"/>
                  <a:pt x="430" y="869"/>
                </a:cubicBezTo>
                <a:cubicBezTo>
                  <a:pt x="431" y="867"/>
                  <a:pt x="431" y="867"/>
                  <a:pt x="431" y="867"/>
                </a:cubicBezTo>
                <a:cubicBezTo>
                  <a:pt x="431" y="867"/>
                  <a:pt x="427" y="866"/>
                  <a:pt x="422" y="866"/>
                </a:cubicBezTo>
                <a:cubicBezTo>
                  <a:pt x="421" y="866"/>
                  <a:pt x="420" y="867"/>
                  <a:pt x="420" y="867"/>
                </a:cubicBezTo>
                <a:cubicBezTo>
                  <a:pt x="419" y="868"/>
                  <a:pt x="418" y="870"/>
                  <a:pt x="418" y="871"/>
                </a:cubicBezTo>
                <a:cubicBezTo>
                  <a:pt x="418" y="873"/>
                  <a:pt x="418" y="875"/>
                  <a:pt x="418" y="876"/>
                </a:cubicBezTo>
                <a:cubicBezTo>
                  <a:pt x="418" y="879"/>
                  <a:pt x="418" y="881"/>
                  <a:pt x="418" y="881"/>
                </a:cubicBezTo>
                <a:cubicBezTo>
                  <a:pt x="420" y="881"/>
                  <a:pt x="420" y="881"/>
                  <a:pt x="420" y="881"/>
                </a:cubicBezTo>
                <a:cubicBezTo>
                  <a:pt x="420" y="880"/>
                  <a:pt x="420" y="880"/>
                  <a:pt x="420" y="880"/>
                </a:cubicBezTo>
                <a:cubicBezTo>
                  <a:pt x="420" y="880"/>
                  <a:pt x="420" y="880"/>
                  <a:pt x="408" y="874"/>
                </a:cubicBezTo>
                <a:cubicBezTo>
                  <a:pt x="407" y="874"/>
                  <a:pt x="407" y="874"/>
                  <a:pt x="407" y="874"/>
                </a:cubicBezTo>
                <a:cubicBezTo>
                  <a:pt x="406" y="875"/>
                  <a:pt x="406" y="875"/>
                  <a:pt x="406" y="875"/>
                </a:cubicBezTo>
                <a:cubicBezTo>
                  <a:pt x="406" y="875"/>
                  <a:pt x="406" y="875"/>
                  <a:pt x="405" y="876"/>
                </a:cubicBezTo>
                <a:cubicBezTo>
                  <a:pt x="404" y="877"/>
                  <a:pt x="402" y="879"/>
                  <a:pt x="398" y="884"/>
                </a:cubicBezTo>
                <a:cubicBezTo>
                  <a:pt x="399" y="885"/>
                  <a:pt x="399" y="885"/>
                  <a:pt x="399" y="885"/>
                </a:cubicBezTo>
                <a:cubicBezTo>
                  <a:pt x="399" y="883"/>
                  <a:pt x="399" y="883"/>
                  <a:pt x="399" y="883"/>
                </a:cubicBezTo>
                <a:cubicBezTo>
                  <a:pt x="399" y="883"/>
                  <a:pt x="399" y="883"/>
                  <a:pt x="383" y="885"/>
                </a:cubicBezTo>
                <a:cubicBezTo>
                  <a:pt x="382" y="885"/>
                  <a:pt x="382" y="885"/>
                  <a:pt x="382" y="885"/>
                </a:cubicBezTo>
                <a:cubicBezTo>
                  <a:pt x="382" y="885"/>
                  <a:pt x="382" y="885"/>
                  <a:pt x="382" y="885"/>
                </a:cubicBezTo>
                <a:cubicBezTo>
                  <a:pt x="382" y="886"/>
                  <a:pt x="382" y="886"/>
                  <a:pt x="382" y="886"/>
                </a:cubicBezTo>
                <a:cubicBezTo>
                  <a:pt x="382" y="885"/>
                  <a:pt x="382" y="885"/>
                  <a:pt x="382" y="885"/>
                </a:cubicBezTo>
                <a:cubicBezTo>
                  <a:pt x="382" y="885"/>
                  <a:pt x="382" y="885"/>
                  <a:pt x="382" y="885"/>
                </a:cubicBezTo>
                <a:cubicBezTo>
                  <a:pt x="382" y="886"/>
                  <a:pt x="382" y="886"/>
                  <a:pt x="382" y="886"/>
                </a:cubicBezTo>
                <a:cubicBezTo>
                  <a:pt x="382" y="885"/>
                  <a:pt x="382" y="885"/>
                  <a:pt x="382" y="885"/>
                </a:cubicBezTo>
                <a:cubicBezTo>
                  <a:pt x="382" y="885"/>
                  <a:pt x="380" y="887"/>
                  <a:pt x="374" y="887"/>
                </a:cubicBezTo>
                <a:cubicBezTo>
                  <a:pt x="370" y="888"/>
                  <a:pt x="366" y="886"/>
                  <a:pt x="362" y="884"/>
                </a:cubicBezTo>
                <a:cubicBezTo>
                  <a:pt x="358" y="882"/>
                  <a:pt x="353" y="880"/>
                  <a:pt x="348" y="878"/>
                </a:cubicBezTo>
                <a:cubicBezTo>
                  <a:pt x="348" y="878"/>
                  <a:pt x="348" y="878"/>
                  <a:pt x="348" y="878"/>
                </a:cubicBezTo>
                <a:cubicBezTo>
                  <a:pt x="348" y="878"/>
                  <a:pt x="348" y="878"/>
                  <a:pt x="348" y="878"/>
                </a:cubicBezTo>
                <a:cubicBezTo>
                  <a:pt x="345" y="877"/>
                  <a:pt x="342" y="877"/>
                  <a:pt x="339" y="877"/>
                </a:cubicBezTo>
                <a:cubicBezTo>
                  <a:pt x="329" y="877"/>
                  <a:pt x="321" y="879"/>
                  <a:pt x="321" y="879"/>
                </a:cubicBezTo>
                <a:cubicBezTo>
                  <a:pt x="321" y="879"/>
                  <a:pt x="321" y="879"/>
                  <a:pt x="321" y="879"/>
                </a:cubicBezTo>
                <a:cubicBezTo>
                  <a:pt x="321" y="879"/>
                  <a:pt x="321" y="879"/>
                  <a:pt x="321" y="879"/>
                </a:cubicBezTo>
                <a:cubicBezTo>
                  <a:pt x="321" y="879"/>
                  <a:pt x="320" y="880"/>
                  <a:pt x="320" y="880"/>
                </a:cubicBezTo>
                <a:cubicBezTo>
                  <a:pt x="319" y="880"/>
                  <a:pt x="316" y="881"/>
                  <a:pt x="314" y="881"/>
                </a:cubicBezTo>
                <a:cubicBezTo>
                  <a:pt x="314" y="882"/>
                  <a:pt x="314" y="882"/>
                  <a:pt x="314" y="882"/>
                </a:cubicBezTo>
                <a:cubicBezTo>
                  <a:pt x="315" y="881"/>
                  <a:pt x="315" y="881"/>
                  <a:pt x="315" y="881"/>
                </a:cubicBezTo>
                <a:cubicBezTo>
                  <a:pt x="314" y="881"/>
                  <a:pt x="314" y="881"/>
                  <a:pt x="314" y="881"/>
                </a:cubicBezTo>
                <a:cubicBezTo>
                  <a:pt x="314" y="882"/>
                  <a:pt x="314" y="882"/>
                  <a:pt x="314" y="882"/>
                </a:cubicBezTo>
                <a:cubicBezTo>
                  <a:pt x="315" y="881"/>
                  <a:pt x="315" y="881"/>
                  <a:pt x="315" y="881"/>
                </a:cubicBezTo>
                <a:cubicBezTo>
                  <a:pt x="314" y="882"/>
                  <a:pt x="314" y="882"/>
                  <a:pt x="314" y="882"/>
                </a:cubicBezTo>
                <a:cubicBezTo>
                  <a:pt x="315" y="881"/>
                  <a:pt x="315" y="881"/>
                  <a:pt x="315" y="881"/>
                </a:cubicBezTo>
                <a:cubicBezTo>
                  <a:pt x="315" y="881"/>
                  <a:pt x="315" y="881"/>
                  <a:pt x="315" y="881"/>
                </a:cubicBezTo>
                <a:cubicBezTo>
                  <a:pt x="314" y="882"/>
                  <a:pt x="314" y="882"/>
                  <a:pt x="314" y="882"/>
                </a:cubicBezTo>
                <a:cubicBezTo>
                  <a:pt x="315" y="881"/>
                  <a:pt x="315" y="881"/>
                  <a:pt x="315" y="881"/>
                </a:cubicBezTo>
                <a:cubicBezTo>
                  <a:pt x="315" y="881"/>
                  <a:pt x="315" y="881"/>
                  <a:pt x="315" y="881"/>
                </a:cubicBezTo>
                <a:cubicBezTo>
                  <a:pt x="315" y="881"/>
                  <a:pt x="315" y="881"/>
                  <a:pt x="315" y="881"/>
                </a:cubicBezTo>
                <a:cubicBezTo>
                  <a:pt x="315" y="881"/>
                  <a:pt x="315" y="881"/>
                  <a:pt x="315" y="881"/>
                </a:cubicBezTo>
                <a:cubicBezTo>
                  <a:pt x="315" y="881"/>
                  <a:pt x="315" y="881"/>
                  <a:pt x="315" y="881"/>
                </a:cubicBezTo>
                <a:cubicBezTo>
                  <a:pt x="315" y="881"/>
                  <a:pt x="315" y="881"/>
                  <a:pt x="315" y="881"/>
                </a:cubicBezTo>
                <a:cubicBezTo>
                  <a:pt x="315" y="881"/>
                  <a:pt x="315" y="881"/>
                  <a:pt x="315" y="880"/>
                </a:cubicBezTo>
                <a:cubicBezTo>
                  <a:pt x="315" y="878"/>
                  <a:pt x="314" y="873"/>
                  <a:pt x="311" y="870"/>
                </a:cubicBezTo>
                <a:cubicBezTo>
                  <a:pt x="310" y="869"/>
                  <a:pt x="309" y="869"/>
                  <a:pt x="308" y="869"/>
                </a:cubicBezTo>
                <a:cubicBezTo>
                  <a:pt x="307" y="869"/>
                  <a:pt x="306" y="869"/>
                  <a:pt x="305" y="870"/>
                </a:cubicBezTo>
                <a:cubicBezTo>
                  <a:pt x="303" y="872"/>
                  <a:pt x="302" y="875"/>
                  <a:pt x="302" y="875"/>
                </a:cubicBezTo>
                <a:cubicBezTo>
                  <a:pt x="303" y="875"/>
                  <a:pt x="303" y="875"/>
                  <a:pt x="303" y="875"/>
                </a:cubicBezTo>
                <a:cubicBezTo>
                  <a:pt x="305" y="874"/>
                  <a:pt x="305" y="874"/>
                  <a:pt x="305" y="874"/>
                </a:cubicBezTo>
                <a:cubicBezTo>
                  <a:pt x="305" y="874"/>
                  <a:pt x="304" y="874"/>
                  <a:pt x="304" y="874"/>
                </a:cubicBezTo>
                <a:cubicBezTo>
                  <a:pt x="303" y="873"/>
                  <a:pt x="300" y="870"/>
                  <a:pt x="299" y="868"/>
                </a:cubicBezTo>
                <a:cubicBezTo>
                  <a:pt x="298" y="869"/>
                  <a:pt x="298" y="869"/>
                  <a:pt x="298" y="869"/>
                </a:cubicBezTo>
                <a:cubicBezTo>
                  <a:pt x="300" y="869"/>
                  <a:pt x="300" y="869"/>
                  <a:pt x="300" y="869"/>
                </a:cubicBezTo>
                <a:cubicBezTo>
                  <a:pt x="300" y="869"/>
                  <a:pt x="300" y="869"/>
                  <a:pt x="300" y="869"/>
                </a:cubicBezTo>
                <a:cubicBezTo>
                  <a:pt x="300" y="868"/>
                  <a:pt x="300" y="868"/>
                  <a:pt x="300" y="868"/>
                </a:cubicBezTo>
                <a:cubicBezTo>
                  <a:pt x="300" y="868"/>
                  <a:pt x="300" y="868"/>
                  <a:pt x="300" y="868"/>
                </a:cubicBezTo>
                <a:cubicBezTo>
                  <a:pt x="300" y="868"/>
                  <a:pt x="300" y="868"/>
                  <a:pt x="300" y="868"/>
                </a:cubicBezTo>
                <a:cubicBezTo>
                  <a:pt x="299" y="868"/>
                  <a:pt x="299" y="868"/>
                  <a:pt x="299" y="868"/>
                </a:cubicBezTo>
                <a:cubicBezTo>
                  <a:pt x="299" y="867"/>
                  <a:pt x="299" y="867"/>
                  <a:pt x="299" y="867"/>
                </a:cubicBezTo>
                <a:cubicBezTo>
                  <a:pt x="299" y="867"/>
                  <a:pt x="299" y="867"/>
                  <a:pt x="298" y="867"/>
                </a:cubicBezTo>
                <a:cubicBezTo>
                  <a:pt x="297" y="867"/>
                  <a:pt x="297" y="867"/>
                  <a:pt x="297" y="868"/>
                </a:cubicBezTo>
                <a:cubicBezTo>
                  <a:pt x="297" y="868"/>
                  <a:pt x="297" y="868"/>
                  <a:pt x="297" y="868"/>
                </a:cubicBezTo>
                <a:cubicBezTo>
                  <a:pt x="297" y="868"/>
                  <a:pt x="297" y="868"/>
                  <a:pt x="297" y="868"/>
                </a:cubicBezTo>
                <a:cubicBezTo>
                  <a:pt x="297" y="869"/>
                  <a:pt x="297" y="869"/>
                  <a:pt x="297" y="869"/>
                </a:cubicBezTo>
                <a:cubicBezTo>
                  <a:pt x="296" y="869"/>
                  <a:pt x="296" y="871"/>
                  <a:pt x="296" y="871"/>
                </a:cubicBezTo>
                <a:cubicBezTo>
                  <a:pt x="296" y="872"/>
                  <a:pt x="296" y="872"/>
                  <a:pt x="295" y="873"/>
                </a:cubicBezTo>
                <a:cubicBezTo>
                  <a:pt x="295" y="873"/>
                  <a:pt x="295" y="873"/>
                  <a:pt x="295" y="873"/>
                </a:cubicBezTo>
                <a:cubicBezTo>
                  <a:pt x="295" y="873"/>
                  <a:pt x="295" y="873"/>
                  <a:pt x="295" y="873"/>
                </a:cubicBezTo>
                <a:cubicBezTo>
                  <a:pt x="295" y="873"/>
                  <a:pt x="295" y="873"/>
                  <a:pt x="295" y="873"/>
                </a:cubicBezTo>
                <a:cubicBezTo>
                  <a:pt x="295" y="873"/>
                  <a:pt x="294" y="872"/>
                  <a:pt x="293" y="871"/>
                </a:cubicBezTo>
                <a:cubicBezTo>
                  <a:pt x="292" y="870"/>
                  <a:pt x="291" y="869"/>
                  <a:pt x="290" y="867"/>
                </a:cubicBezTo>
                <a:cubicBezTo>
                  <a:pt x="290" y="867"/>
                  <a:pt x="289" y="866"/>
                  <a:pt x="289" y="866"/>
                </a:cubicBezTo>
                <a:cubicBezTo>
                  <a:pt x="289" y="865"/>
                  <a:pt x="288" y="865"/>
                  <a:pt x="288" y="865"/>
                </a:cubicBezTo>
                <a:cubicBezTo>
                  <a:pt x="284" y="858"/>
                  <a:pt x="284" y="858"/>
                  <a:pt x="284" y="858"/>
                </a:cubicBezTo>
                <a:cubicBezTo>
                  <a:pt x="286" y="866"/>
                  <a:pt x="286" y="866"/>
                  <a:pt x="286" y="866"/>
                </a:cubicBezTo>
                <a:cubicBezTo>
                  <a:pt x="286" y="867"/>
                  <a:pt x="286" y="867"/>
                  <a:pt x="286" y="867"/>
                </a:cubicBezTo>
                <a:cubicBezTo>
                  <a:pt x="286" y="867"/>
                  <a:pt x="286" y="868"/>
                  <a:pt x="286" y="869"/>
                </a:cubicBezTo>
                <a:cubicBezTo>
                  <a:pt x="286" y="870"/>
                  <a:pt x="286" y="870"/>
                  <a:pt x="286" y="871"/>
                </a:cubicBezTo>
                <a:cubicBezTo>
                  <a:pt x="286" y="871"/>
                  <a:pt x="285" y="871"/>
                  <a:pt x="285" y="871"/>
                </a:cubicBezTo>
                <a:cubicBezTo>
                  <a:pt x="285" y="872"/>
                  <a:pt x="284" y="872"/>
                  <a:pt x="284" y="872"/>
                </a:cubicBezTo>
                <a:cubicBezTo>
                  <a:pt x="282" y="872"/>
                  <a:pt x="280" y="871"/>
                  <a:pt x="278" y="871"/>
                </a:cubicBezTo>
                <a:cubicBezTo>
                  <a:pt x="278" y="871"/>
                  <a:pt x="277" y="870"/>
                  <a:pt x="276" y="870"/>
                </a:cubicBezTo>
                <a:cubicBezTo>
                  <a:pt x="276" y="870"/>
                  <a:pt x="276" y="870"/>
                  <a:pt x="276" y="870"/>
                </a:cubicBezTo>
                <a:cubicBezTo>
                  <a:pt x="274" y="870"/>
                  <a:pt x="274" y="870"/>
                  <a:pt x="274" y="870"/>
                </a:cubicBezTo>
                <a:cubicBezTo>
                  <a:pt x="274" y="871"/>
                  <a:pt x="274" y="871"/>
                  <a:pt x="274" y="871"/>
                </a:cubicBezTo>
                <a:cubicBezTo>
                  <a:pt x="273" y="872"/>
                  <a:pt x="273" y="872"/>
                  <a:pt x="273" y="872"/>
                </a:cubicBezTo>
                <a:cubicBezTo>
                  <a:pt x="273" y="872"/>
                  <a:pt x="273" y="873"/>
                  <a:pt x="273" y="873"/>
                </a:cubicBezTo>
                <a:cubicBezTo>
                  <a:pt x="272" y="874"/>
                  <a:pt x="272" y="874"/>
                  <a:pt x="272" y="874"/>
                </a:cubicBezTo>
                <a:cubicBezTo>
                  <a:pt x="272" y="874"/>
                  <a:pt x="272" y="874"/>
                  <a:pt x="272" y="874"/>
                </a:cubicBezTo>
                <a:cubicBezTo>
                  <a:pt x="272" y="874"/>
                  <a:pt x="272" y="874"/>
                  <a:pt x="272" y="874"/>
                </a:cubicBezTo>
                <a:cubicBezTo>
                  <a:pt x="272" y="874"/>
                  <a:pt x="272" y="874"/>
                  <a:pt x="272" y="874"/>
                </a:cubicBezTo>
                <a:cubicBezTo>
                  <a:pt x="272" y="874"/>
                  <a:pt x="272" y="874"/>
                  <a:pt x="272" y="874"/>
                </a:cubicBezTo>
                <a:cubicBezTo>
                  <a:pt x="272" y="874"/>
                  <a:pt x="272" y="874"/>
                  <a:pt x="272" y="874"/>
                </a:cubicBezTo>
                <a:cubicBezTo>
                  <a:pt x="272" y="874"/>
                  <a:pt x="272" y="874"/>
                  <a:pt x="272" y="874"/>
                </a:cubicBezTo>
                <a:cubicBezTo>
                  <a:pt x="272" y="875"/>
                  <a:pt x="272" y="875"/>
                  <a:pt x="272" y="875"/>
                </a:cubicBezTo>
                <a:cubicBezTo>
                  <a:pt x="272" y="874"/>
                  <a:pt x="272" y="874"/>
                  <a:pt x="272" y="874"/>
                </a:cubicBezTo>
                <a:cubicBezTo>
                  <a:pt x="272" y="874"/>
                  <a:pt x="272" y="874"/>
                  <a:pt x="272" y="874"/>
                </a:cubicBezTo>
                <a:cubicBezTo>
                  <a:pt x="272" y="875"/>
                  <a:pt x="272" y="875"/>
                  <a:pt x="272" y="875"/>
                </a:cubicBezTo>
                <a:cubicBezTo>
                  <a:pt x="272" y="874"/>
                  <a:pt x="272" y="874"/>
                  <a:pt x="272" y="874"/>
                </a:cubicBezTo>
                <a:cubicBezTo>
                  <a:pt x="272" y="874"/>
                  <a:pt x="271" y="874"/>
                  <a:pt x="271" y="873"/>
                </a:cubicBezTo>
                <a:cubicBezTo>
                  <a:pt x="269" y="873"/>
                  <a:pt x="268" y="872"/>
                  <a:pt x="267" y="871"/>
                </a:cubicBezTo>
                <a:cubicBezTo>
                  <a:pt x="266" y="871"/>
                  <a:pt x="266" y="871"/>
                  <a:pt x="266" y="871"/>
                </a:cubicBezTo>
                <a:cubicBezTo>
                  <a:pt x="265" y="870"/>
                  <a:pt x="265" y="870"/>
                  <a:pt x="265" y="870"/>
                </a:cubicBezTo>
                <a:cubicBezTo>
                  <a:pt x="265" y="870"/>
                  <a:pt x="265" y="870"/>
                  <a:pt x="265" y="870"/>
                </a:cubicBezTo>
                <a:cubicBezTo>
                  <a:pt x="264" y="870"/>
                  <a:pt x="264" y="870"/>
                  <a:pt x="264" y="870"/>
                </a:cubicBezTo>
                <a:cubicBezTo>
                  <a:pt x="264" y="870"/>
                  <a:pt x="262" y="871"/>
                  <a:pt x="259" y="871"/>
                </a:cubicBezTo>
                <a:cubicBezTo>
                  <a:pt x="258" y="872"/>
                  <a:pt x="256" y="872"/>
                  <a:pt x="255" y="872"/>
                </a:cubicBezTo>
                <a:cubicBezTo>
                  <a:pt x="254" y="872"/>
                  <a:pt x="253" y="873"/>
                  <a:pt x="252" y="873"/>
                </a:cubicBezTo>
                <a:cubicBezTo>
                  <a:pt x="252" y="873"/>
                  <a:pt x="252" y="873"/>
                  <a:pt x="252" y="873"/>
                </a:cubicBezTo>
                <a:cubicBezTo>
                  <a:pt x="251" y="873"/>
                  <a:pt x="251" y="873"/>
                  <a:pt x="251" y="873"/>
                </a:cubicBezTo>
                <a:cubicBezTo>
                  <a:pt x="252" y="874"/>
                  <a:pt x="252" y="874"/>
                  <a:pt x="252" y="874"/>
                </a:cubicBezTo>
                <a:cubicBezTo>
                  <a:pt x="252" y="873"/>
                  <a:pt x="252" y="873"/>
                  <a:pt x="252" y="873"/>
                </a:cubicBezTo>
                <a:cubicBezTo>
                  <a:pt x="251" y="873"/>
                  <a:pt x="251" y="873"/>
                  <a:pt x="251" y="873"/>
                </a:cubicBezTo>
                <a:cubicBezTo>
                  <a:pt x="252" y="874"/>
                  <a:pt x="252" y="874"/>
                  <a:pt x="252" y="874"/>
                </a:cubicBezTo>
                <a:cubicBezTo>
                  <a:pt x="252" y="873"/>
                  <a:pt x="252" y="873"/>
                  <a:pt x="252" y="873"/>
                </a:cubicBezTo>
                <a:cubicBezTo>
                  <a:pt x="252" y="873"/>
                  <a:pt x="252" y="873"/>
                  <a:pt x="252" y="873"/>
                </a:cubicBezTo>
                <a:cubicBezTo>
                  <a:pt x="252" y="873"/>
                  <a:pt x="252" y="873"/>
                  <a:pt x="252" y="873"/>
                </a:cubicBezTo>
                <a:cubicBezTo>
                  <a:pt x="252" y="873"/>
                  <a:pt x="252" y="873"/>
                  <a:pt x="252" y="873"/>
                </a:cubicBezTo>
                <a:cubicBezTo>
                  <a:pt x="252" y="873"/>
                  <a:pt x="252" y="873"/>
                  <a:pt x="252" y="873"/>
                </a:cubicBezTo>
                <a:cubicBezTo>
                  <a:pt x="252" y="873"/>
                  <a:pt x="252" y="873"/>
                  <a:pt x="252" y="873"/>
                </a:cubicBezTo>
                <a:cubicBezTo>
                  <a:pt x="252" y="873"/>
                  <a:pt x="251" y="873"/>
                  <a:pt x="251" y="872"/>
                </a:cubicBezTo>
                <a:cubicBezTo>
                  <a:pt x="250" y="872"/>
                  <a:pt x="249" y="871"/>
                  <a:pt x="248" y="871"/>
                </a:cubicBezTo>
                <a:cubicBezTo>
                  <a:pt x="247" y="870"/>
                  <a:pt x="246" y="870"/>
                  <a:pt x="245" y="870"/>
                </a:cubicBezTo>
                <a:cubicBezTo>
                  <a:pt x="244" y="870"/>
                  <a:pt x="244" y="870"/>
                  <a:pt x="243" y="870"/>
                </a:cubicBezTo>
                <a:cubicBezTo>
                  <a:pt x="242" y="871"/>
                  <a:pt x="242" y="871"/>
                  <a:pt x="242" y="871"/>
                </a:cubicBezTo>
                <a:cubicBezTo>
                  <a:pt x="242" y="871"/>
                  <a:pt x="242" y="872"/>
                  <a:pt x="242" y="872"/>
                </a:cubicBezTo>
                <a:cubicBezTo>
                  <a:pt x="242" y="873"/>
                  <a:pt x="242" y="873"/>
                  <a:pt x="243" y="874"/>
                </a:cubicBezTo>
                <a:cubicBezTo>
                  <a:pt x="243" y="874"/>
                  <a:pt x="244" y="875"/>
                  <a:pt x="245" y="875"/>
                </a:cubicBezTo>
                <a:cubicBezTo>
                  <a:pt x="247" y="877"/>
                  <a:pt x="250" y="878"/>
                  <a:pt x="250" y="878"/>
                </a:cubicBezTo>
                <a:cubicBezTo>
                  <a:pt x="251" y="877"/>
                  <a:pt x="251" y="877"/>
                  <a:pt x="251" y="877"/>
                </a:cubicBezTo>
                <a:cubicBezTo>
                  <a:pt x="249" y="878"/>
                  <a:pt x="249" y="878"/>
                  <a:pt x="249" y="878"/>
                </a:cubicBezTo>
                <a:cubicBezTo>
                  <a:pt x="249" y="878"/>
                  <a:pt x="249" y="878"/>
                  <a:pt x="249" y="878"/>
                </a:cubicBezTo>
                <a:cubicBezTo>
                  <a:pt x="250" y="878"/>
                  <a:pt x="250" y="879"/>
                  <a:pt x="250" y="880"/>
                </a:cubicBezTo>
                <a:cubicBezTo>
                  <a:pt x="250" y="881"/>
                  <a:pt x="250" y="881"/>
                  <a:pt x="250" y="881"/>
                </a:cubicBezTo>
                <a:cubicBezTo>
                  <a:pt x="250" y="882"/>
                  <a:pt x="250" y="882"/>
                  <a:pt x="249" y="882"/>
                </a:cubicBezTo>
                <a:cubicBezTo>
                  <a:pt x="249" y="882"/>
                  <a:pt x="249" y="882"/>
                  <a:pt x="249" y="882"/>
                </a:cubicBezTo>
                <a:cubicBezTo>
                  <a:pt x="248" y="883"/>
                  <a:pt x="248" y="883"/>
                  <a:pt x="248" y="883"/>
                </a:cubicBezTo>
                <a:cubicBezTo>
                  <a:pt x="248" y="883"/>
                  <a:pt x="248" y="883"/>
                  <a:pt x="248" y="883"/>
                </a:cubicBezTo>
                <a:cubicBezTo>
                  <a:pt x="247" y="883"/>
                  <a:pt x="245" y="882"/>
                  <a:pt x="244" y="881"/>
                </a:cubicBezTo>
                <a:cubicBezTo>
                  <a:pt x="243" y="880"/>
                  <a:pt x="242" y="879"/>
                  <a:pt x="241" y="878"/>
                </a:cubicBezTo>
                <a:cubicBezTo>
                  <a:pt x="241" y="878"/>
                  <a:pt x="241" y="878"/>
                  <a:pt x="241" y="878"/>
                </a:cubicBezTo>
                <a:cubicBezTo>
                  <a:pt x="240" y="878"/>
                  <a:pt x="240" y="878"/>
                  <a:pt x="240" y="878"/>
                </a:cubicBezTo>
                <a:cubicBezTo>
                  <a:pt x="240" y="878"/>
                  <a:pt x="240" y="878"/>
                  <a:pt x="232" y="878"/>
                </a:cubicBezTo>
                <a:cubicBezTo>
                  <a:pt x="232" y="880"/>
                  <a:pt x="232" y="880"/>
                  <a:pt x="232" y="880"/>
                </a:cubicBezTo>
                <a:cubicBezTo>
                  <a:pt x="233" y="878"/>
                  <a:pt x="233" y="878"/>
                  <a:pt x="233" y="878"/>
                </a:cubicBezTo>
                <a:cubicBezTo>
                  <a:pt x="233" y="878"/>
                  <a:pt x="232" y="878"/>
                  <a:pt x="230" y="877"/>
                </a:cubicBezTo>
                <a:cubicBezTo>
                  <a:pt x="229" y="876"/>
                  <a:pt x="227" y="876"/>
                  <a:pt x="225" y="876"/>
                </a:cubicBezTo>
                <a:cubicBezTo>
                  <a:pt x="224" y="876"/>
                  <a:pt x="223" y="876"/>
                  <a:pt x="222" y="876"/>
                </a:cubicBezTo>
                <a:cubicBezTo>
                  <a:pt x="221" y="877"/>
                  <a:pt x="220" y="878"/>
                  <a:pt x="220" y="879"/>
                </a:cubicBezTo>
                <a:cubicBezTo>
                  <a:pt x="221" y="880"/>
                  <a:pt x="221" y="880"/>
                  <a:pt x="221" y="880"/>
                </a:cubicBezTo>
                <a:cubicBezTo>
                  <a:pt x="220" y="878"/>
                  <a:pt x="220" y="878"/>
                  <a:pt x="220" y="878"/>
                </a:cubicBezTo>
                <a:cubicBezTo>
                  <a:pt x="219" y="879"/>
                  <a:pt x="219" y="880"/>
                  <a:pt x="219" y="881"/>
                </a:cubicBezTo>
                <a:cubicBezTo>
                  <a:pt x="219" y="882"/>
                  <a:pt x="219" y="883"/>
                  <a:pt x="219" y="883"/>
                </a:cubicBezTo>
                <a:cubicBezTo>
                  <a:pt x="220" y="885"/>
                  <a:pt x="222" y="885"/>
                  <a:pt x="222" y="885"/>
                </a:cubicBezTo>
                <a:cubicBezTo>
                  <a:pt x="222" y="884"/>
                  <a:pt x="222" y="884"/>
                  <a:pt x="222" y="884"/>
                </a:cubicBezTo>
                <a:cubicBezTo>
                  <a:pt x="221" y="883"/>
                  <a:pt x="221" y="883"/>
                  <a:pt x="221" y="883"/>
                </a:cubicBezTo>
                <a:cubicBezTo>
                  <a:pt x="221" y="883"/>
                  <a:pt x="221" y="883"/>
                  <a:pt x="219" y="885"/>
                </a:cubicBezTo>
                <a:cubicBezTo>
                  <a:pt x="220" y="886"/>
                  <a:pt x="220" y="886"/>
                  <a:pt x="220" y="886"/>
                </a:cubicBezTo>
                <a:cubicBezTo>
                  <a:pt x="221" y="886"/>
                  <a:pt x="221" y="886"/>
                  <a:pt x="221" y="886"/>
                </a:cubicBezTo>
                <a:cubicBezTo>
                  <a:pt x="221" y="886"/>
                  <a:pt x="221" y="886"/>
                  <a:pt x="218" y="880"/>
                </a:cubicBezTo>
                <a:cubicBezTo>
                  <a:pt x="218" y="880"/>
                  <a:pt x="218" y="880"/>
                  <a:pt x="218" y="880"/>
                </a:cubicBezTo>
                <a:cubicBezTo>
                  <a:pt x="218" y="880"/>
                  <a:pt x="218" y="880"/>
                  <a:pt x="218" y="880"/>
                </a:cubicBezTo>
                <a:cubicBezTo>
                  <a:pt x="218" y="880"/>
                  <a:pt x="216" y="876"/>
                  <a:pt x="211" y="872"/>
                </a:cubicBezTo>
                <a:cubicBezTo>
                  <a:pt x="207" y="868"/>
                  <a:pt x="200" y="864"/>
                  <a:pt x="192" y="863"/>
                </a:cubicBezTo>
                <a:cubicBezTo>
                  <a:pt x="191" y="863"/>
                  <a:pt x="191" y="863"/>
                  <a:pt x="191" y="863"/>
                </a:cubicBezTo>
                <a:cubicBezTo>
                  <a:pt x="191" y="863"/>
                  <a:pt x="191" y="863"/>
                  <a:pt x="191" y="863"/>
                </a:cubicBezTo>
                <a:cubicBezTo>
                  <a:pt x="175" y="863"/>
                  <a:pt x="167" y="867"/>
                  <a:pt x="166" y="867"/>
                </a:cubicBezTo>
                <a:cubicBezTo>
                  <a:pt x="167" y="869"/>
                  <a:pt x="167" y="869"/>
                  <a:pt x="167" y="869"/>
                </a:cubicBezTo>
                <a:cubicBezTo>
                  <a:pt x="169" y="868"/>
                  <a:pt x="169" y="868"/>
                  <a:pt x="169" y="868"/>
                </a:cubicBezTo>
                <a:cubicBezTo>
                  <a:pt x="169" y="868"/>
                  <a:pt x="169" y="868"/>
                  <a:pt x="167" y="862"/>
                </a:cubicBezTo>
                <a:cubicBezTo>
                  <a:pt x="164" y="862"/>
                  <a:pt x="164" y="862"/>
                  <a:pt x="164" y="862"/>
                </a:cubicBezTo>
                <a:cubicBezTo>
                  <a:pt x="164" y="862"/>
                  <a:pt x="164" y="862"/>
                  <a:pt x="164" y="870"/>
                </a:cubicBezTo>
                <a:cubicBezTo>
                  <a:pt x="166" y="870"/>
                  <a:pt x="166" y="870"/>
                  <a:pt x="166" y="870"/>
                </a:cubicBezTo>
                <a:cubicBezTo>
                  <a:pt x="165" y="869"/>
                  <a:pt x="165" y="869"/>
                  <a:pt x="165" y="869"/>
                </a:cubicBezTo>
                <a:cubicBezTo>
                  <a:pt x="165" y="869"/>
                  <a:pt x="165" y="869"/>
                  <a:pt x="161" y="872"/>
                </a:cubicBezTo>
                <a:cubicBezTo>
                  <a:pt x="160" y="872"/>
                  <a:pt x="160" y="872"/>
                  <a:pt x="160" y="872"/>
                </a:cubicBezTo>
                <a:cubicBezTo>
                  <a:pt x="160" y="873"/>
                  <a:pt x="160" y="873"/>
                  <a:pt x="160" y="873"/>
                </a:cubicBezTo>
                <a:cubicBezTo>
                  <a:pt x="160" y="873"/>
                  <a:pt x="160" y="873"/>
                  <a:pt x="159" y="881"/>
                </a:cubicBezTo>
                <a:cubicBezTo>
                  <a:pt x="160" y="881"/>
                  <a:pt x="160" y="881"/>
                  <a:pt x="160" y="881"/>
                </a:cubicBezTo>
                <a:cubicBezTo>
                  <a:pt x="159" y="880"/>
                  <a:pt x="159" y="880"/>
                  <a:pt x="159" y="880"/>
                </a:cubicBezTo>
                <a:cubicBezTo>
                  <a:pt x="159" y="880"/>
                  <a:pt x="159" y="880"/>
                  <a:pt x="154" y="884"/>
                </a:cubicBezTo>
                <a:cubicBezTo>
                  <a:pt x="153" y="884"/>
                  <a:pt x="153" y="884"/>
                  <a:pt x="153" y="884"/>
                </a:cubicBezTo>
                <a:cubicBezTo>
                  <a:pt x="153" y="885"/>
                  <a:pt x="153" y="885"/>
                  <a:pt x="153" y="885"/>
                </a:cubicBezTo>
                <a:cubicBezTo>
                  <a:pt x="153" y="885"/>
                  <a:pt x="153" y="885"/>
                  <a:pt x="155" y="891"/>
                </a:cubicBezTo>
                <a:cubicBezTo>
                  <a:pt x="156" y="890"/>
                  <a:pt x="156" y="890"/>
                  <a:pt x="156" y="890"/>
                </a:cubicBezTo>
                <a:cubicBezTo>
                  <a:pt x="155" y="889"/>
                  <a:pt x="155" y="889"/>
                  <a:pt x="155" y="889"/>
                </a:cubicBezTo>
                <a:cubicBezTo>
                  <a:pt x="155" y="889"/>
                  <a:pt x="155" y="889"/>
                  <a:pt x="151" y="892"/>
                </a:cubicBezTo>
                <a:cubicBezTo>
                  <a:pt x="151" y="892"/>
                  <a:pt x="151" y="892"/>
                  <a:pt x="151" y="892"/>
                </a:cubicBezTo>
                <a:cubicBezTo>
                  <a:pt x="151" y="892"/>
                  <a:pt x="151" y="892"/>
                  <a:pt x="151" y="892"/>
                </a:cubicBezTo>
                <a:cubicBezTo>
                  <a:pt x="151" y="892"/>
                  <a:pt x="151" y="892"/>
                  <a:pt x="151" y="892"/>
                </a:cubicBezTo>
                <a:cubicBezTo>
                  <a:pt x="151" y="893"/>
                  <a:pt x="150" y="894"/>
                  <a:pt x="149" y="895"/>
                </a:cubicBezTo>
                <a:cubicBezTo>
                  <a:pt x="148" y="896"/>
                  <a:pt x="146" y="898"/>
                  <a:pt x="144" y="897"/>
                </a:cubicBezTo>
                <a:cubicBezTo>
                  <a:pt x="144" y="897"/>
                  <a:pt x="143" y="897"/>
                  <a:pt x="142" y="897"/>
                </a:cubicBezTo>
                <a:cubicBezTo>
                  <a:pt x="142" y="897"/>
                  <a:pt x="142" y="897"/>
                  <a:pt x="142" y="897"/>
                </a:cubicBezTo>
                <a:cubicBezTo>
                  <a:pt x="141" y="897"/>
                  <a:pt x="141" y="897"/>
                  <a:pt x="141" y="897"/>
                </a:cubicBezTo>
                <a:cubicBezTo>
                  <a:pt x="141" y="897"/>
                  <a:pt x="141" y="897"/>
                  <a:pt x="140" y="896"/>
                </a:cubicBezTo>
                <a:cubicBezTo>
                  <a:pt x="139" y="895"/>
                  <a:pt x="139" y="893"/>
                  <a:pt x="138" y="892"/>
                </a:cubicBezTo>
                <a:cubicBezTo>
                  <a:pt x="138" y="891"/>
                  <a:pt x="138" y="890"/>
                  <a:pt x="138" y="890"/>
                </a:cubicBezTo>
                <a:cubicBezTo>
                  <a:pt x="138" y="889"/>
                  <a:pt x="138" y="889"/>
                  <a:pt x="138" y="889"/>
                </a:cubicBezTo>
                <a:cubicBezTo>
                  <a:pt x="137" y="887"/>
                  <a:pt x="137" y="887"/>
                  <a:pt x="137" y="887"/>
                </a:cubicBezTo>
                <a:cubicBezTo>
                  <a:pt x="136" y="887"/>
                  <a:pt x="136" y="887"/>
                  <a:pt x="136" y="887"/>
                </a:cubicBezTo>
                <a:cubicBezTo>
                  <a:pt x="136" y="887"/>
                  <a:pt x="136" y="887"/>
                  <a:pt x="127" y="887"/>
                </a:cubicBezTo>
                <a:cubicBezTo>
                  <a:pt x="127" y="889"/>
                  <a:pt x="127" y="889"/>
                  <a:pt x="127" y="889"/>
                </a:cubicBezTo>
                <a:cubicBezTo>
                  <a:pt x="128" y="889"/>
                  <a:pt x="128" y="889"/>
                  <a:pt x="128" y="889"/>
                </a:cubicBezTo>
                <a:cubicBezTo>
                  <a:pt x="128" y="889"/>
                  <a:pt x="128" y="889"/>
                  <a:pt x="124" y="876"/>
                </a:cubicBezTo>
                <a:cubicBezTo>
                  <a:pt x="122" y="871"/>
                  <a:pt x="122" y="871"/>
                  <a:pt x="122" y="871"/>
                </a:cubicBezTo>
                <a:cubicBezTo>
                  <a:pt x="121" y="877"/>
                  <a:pt x="121" y="877"/>
                  <a:pt x="121" y="877"/>
                </a:cubicBezTo>
                <a:cubicBezTo>
                  <a:pt x="121" y="877"/>
                  <a:pt x="121" y="877"/>
                  <a:pt x="120" y="885"/>
                </a:cubicBezTo>
                <a:cubicBezTo>
                  <a:pt x="121" y="885"/>
                  <a:pt x="121" y="885"/>
                  <a:pt x="121" y="885"/>
                </a:cubicBezTo>
                <a:cubicBezTo>
                  <a:pt x="120" y="884"/>
                  <a:pt x="120" y="884"/>
                  <a:pt x="120" y="884"/>
                </a:cubicBezTo>
                <a:cubicBezTo>
                  <a:pt x="120" y="884"/>
                  <a:pt x="120" y="884"/>
                  <a:pt x="116" y="886"/>
                </a:cubicBezTo>
                <a:cubicBezTo>
                  <a:pt x="117" y="888"/>
                  <a:pt x="117" y="888"/>
                  <a:pt x="117" y="888"/>
                </a:cubicBezTo>
                <a:cubicBezTo>
                  <a:pt x="119" y="887"/>
                  <a:pt x="119" y="887"/>
                  <a:pt x="119" y="887"/>
                </a:cubicBezTo>
                <a:cubicBezTo>
                  <a:pt x="119" y="887"/>
                  <a:pt x="118" y="886"/>
                  <a:pt x="118" y="884"/>
                </a:cubicBezTo>
                <a:cubicBezTo>
                  <a:pt x="118" y="884"/>
                  <a:pt x="118" y="883"/>
                  <a:pt x="117" y="882"/>
                </a:cubicBezTo>
                <a:cubicBezTo>
                  <a:pt x="117" y="882"/>
                  <a:pt x="117" y="881"/>
                  <a:pt x="117" y="881"/>
                </a:cubicBezTo>
                <a:cubicBezTo>
                  <a:pt x="117" y="880"/>
                  <a:pt x="117" y="880"/>
                  <a:pt x="117" y="880"/>
                </a:cubicBezTo>
                <a:cubicBezTo>
                  <a:pt x="117" y="880"/>
                  <a:pt x="117" y="880"/>
                  <a:pt x="117" y="880"/>
                </a:cubicBezTo>
                <a:cubicBezTo>
                  <a:pt x="116" y="879"/>
                  <a:pt x="116" y="879"/>
                  <a:pt x="115" y="879"/>
                </a:cubicBezTo>
                <a:cubicBezTo>
                  <a:pt x="114" y="879"/>
                  <a:pt x="113" y="879"/>
                  <a:pt x="113" y="879"/>
                </a:cubicBezTo>
                <a:cubicBezTo>
                  <a:pt x="109" y="879"/>
                  <a:pt x="104" y="879"/>
                  <a:pt x="101" y="879"/>
                </a:cubicBezTo>
                <a:cubicBezTo>
                  <a:pt x="101" y="879"/>
                  <a:pt x="101" y="879"/>
                  <a:pt x="101" y="879"/>
                </a:cubicBezTo>
                <a:cubicBezTo>
                  <a:pt x="100" y="880"/>
                  <a:pt x="100" y="880"/>
                  <a:pt x="100" y="880"/>
                </a:cubicBezTo>
                <a:cubicBezTo>
                  <a:pt x="100" y="880"/>
                  <a:pt x="100" y="880"/>
                  <a:pt x="99" y="880"/>
                </a:cubicBezTo>
                <a:cubicBezTo>
                  <a:pt x="97" y="880"/>
                  <a:pt x="95" y="879"/>
                  <a:pt x="94" y="879"/>
                </a:cubicBezTo>
                <a:cubicBezTo>
                  <a:pt x="93" y="879"/>
                  <a:pt x="92" y="879"/>
                  <a:pt x="91" y="878"/>
                </a:cubicBezTo>
                <a:cubicBezTo>
                  <a:pt x="91" y="878"/>
                  <a:pt x="91" y="878"/>
                  <a:pt x="91" y="878"/>
                </a:cubicBezTo>
                <a:cubicBezTo>
                  <a:pt x="90" y="878"/>
                  <a:pt x="90" y="878"/>
                  <a:pt x="90" y="878"/>
                </a:cubicBezTo>
                <a:cubicBezTo>
                  <a:pt x="89" y="879"/>
                  <a:pt x="89" y="879"/>
                  <a:pt x="89" y="879"/>
                </a:cubicBezTo>
                <a:cubicBezTo>
                  <a:pt x="89" y="879"/>
                  <a:pt x="88" y="880"/>
                  <a:pt x="87" y="881"/>
                </a:cubicBezTo>
                <a:cubicBezTo>
                  <a:pt x="86" y="883"/>
                  <a:pt x="84" y="885"/>
                  <a:pt x="84" y="885"/>
                </a:cubicBezTo>
                <a:cubicBezTo>
                  <a:pt x="85" y="886"/>
                  <a:pt x="85" y="886"/>
                  <a:pt x="85" y="886"/>
                </a:cubicBezTo>
                <a:cubicBezTo>
                  <a:pt x="85" y="885"/>
                  <a:pt x="85" y="885"/>
                  <a:pt x="85" y="885"/>
                </a:cubicBezTo>
                <a:cubicBezTo>
                  <a:pt x="84" y="885"/>
                  <a:pt x="84" y="885"/>
                  <a:pt x="83" y="885"/>
                </a:cubicBezTo>
                <a:cubicBezTo>
                  <a:pt x="80" y="886"/>
                  <a:pt x="72" y="889"/>
                  <a:pt x="72" y="889"/>
                </a:cubicBezTo>
                <a:cubicBezTo>
                  <a:pt x="73" y="890"/>
                  <a:pt x="73" y="890"/>
                  <a:pt x="73" y="890"/>
                </a:cubicBezTo>
                <a:cubicBezTo>
                  <a:pt x="74" y="890"/>
                  <a:pt x="74" y="890"/>
                  <a:pt x="74" y="890"/>
                </a:cubicBezTo>
                <a:cubicBezTo>
                  <a:pt x="74" y="890"/>
                  <a:pt x="74" y="889"/>
                  <a:pt x="73" y="888"/>
                </a:cubicBezTo>
                <a:cubicBezTo>
                  <a:pt x="73" y="887"/>
                  <a:pt x="73" y="887"/>
                  <a:pt x="73" y="886"/>
                </a:cubicBezTo>
                <a:cubicBezTo>
                  <a:pt x="73" y="886"/>
                  <a:pt x="73" y="885"/>
                  <a:pt x="73" y="885"/>
                </a:cubicBezTo>
                <a:cubicBezTo>
                  <a:pt x="73" y="885"/>
                  <a:pt x="73" y="884"/>
                  <a:pt x="72" y="884"/>
                </a:cubicBezTo>
                <a:cubicBezTo>
                  <a:pt x="72" y="884"/>
                  <a:pt x="72" y="883"/>
                  <a:pt x="71" y="883"/>
                </a:cubicBezTo>
                <a:cubicBezTo>
                  <a:pt x="70" y="883"/>
                  <a:pt x="70" y="884"/>
                  <a:pt x="70" y="884"/>
                </a:cubicBezTo>
                <a:cubicBezTo>
                  <a:pt x="69" y="884"/>
                  <a:pt x="69" y="884"/>
                  <a:pt x="69" y="884"/>
                </a:cubicBezTo>
                <a:cubicBezTo>
                  <a:pt x="68" y="886"/>
                  <a:pt x="67" y="887"/>
                  <a:pt x="66" y="889"/>
                </a:cubicBezTo>
                <a:cubicBezTo>
                  <a:pt x="64" y="891"/>
                  <a:pt x="63" y="892"/>
                  <a:pt x="63" y="892"/>
                </a:cubicBezTo>
                <a:cubicBezTo>
                  <a:pt x="63" y="893"/>
                  <a:pt x="63" y="893"/>
                  <a:pt x="63" y="893"/>
                </a:cubicBezTo>
                <a:cubicBezTo>
                  <a:pt x="63" y="894"/>
                  <a:pt x="63" y="894"/>
                  <a:pt x="63" y="894"/>
                </a:cubicBezTo>
                <a:cubicBezTo>
                  <a:pt x="63" y="894"/>
                  <a:pt x="63" y="894"/>
                  <a:pt x="63" y="894"/>
                </a:cubicBezTo>
                <a:cubicBezTo>
                  <a:pt x="63" y="895"/>
                  <a:pt x="64" y="896"/>
                  <a:pt x="64" y="898"/>
                </a:cubicBezTo>
                <a:cubicBezTo>
                  <a:pt x="66" y="897"/>
                  <a:pt x="66" y="897"/>
                  <a:pt x="66" y="897"/>
                </a:cubicBezTo>
                <a:cubicBezTo>
                  <a:pt x="65" y="896"/>
                  <a:pt x="65" y="896"/>
                  <a:pt x="65" y="896"/>
                </a:cubicBezTo>
                <a:cubicBezTo>
                  <a:pt x="65" y="896"/>
                  <a:pt x="65" y="896"/>
                  <a:pt x="56" y="903"/>
                </a:cubicBezTo>
                <a:cubicBezTo>
                  <a:pt x="56" y="904"/>
                  <a:pt x="56" y="904"/>
                  <a:pt x="56" y="904"/>
                </a:cubicBezTo>
                <a:cubicBezTo>
                  <a:pt x="58" y="903"/>
                  <a:pt x="58" y="903"/>
                  <a:pt x="58" y="903"/>
                </a:cubicBezTo>
                <a:cubicBezTo>
                  <a:pt x="58" y="903"/>
                  <a:pt x="56" y="900"/>
                  <a:pt x="55" y="898"/>
                </a:cubicBezTo>
                <a:cubicBezTo>
                  <a:pt x="54" y="896"/>
                  <a:pt x="53" y="895"/>
                  <a:pt x="53" y="893"/>
                </a:cubicBezTo>
                <a:cubicBezTo>
                  <a:pt x="52" y="893"/>
                  <a:pt x="52" y="892"/>
                  <a:pt x="52" y="892"/>
                </a:cubicBezTo>
                <a:cubicBezTo>
                  <a:pt x="51" y="891"/>
                  <a:pt x="51" y="891"/>
                  <a:pt x="51" y="891"/>
                </a:cubicBezTo>
                <a:cubicBezTo>
                  <a:pt x="50" y="890"/>
                  <a:pt x="49" y="890"/>
                  <a:pt x="49" y="889"/>
                </a:cubicBezTo>
                <a:cubicBezTo>
                  <a:pt x="46" y="888"/>
                  <a:pt x="42" y="886"/>
                  <a:pt x="42" y="886"/>
                </a:cubicBezTo>
                <a:cubicBezTo>
                  <a:pt x="40" y="885"/>
                  <a:pt x="40" y="885"/>
                  <a:pt x="40" y="885"/>
                </a:cubicBezTo>
                <a:cubicBezTo>
                  <a:pt x="40" y="888"/>
                  <a:pt x="40" y="888"/>
                  <a:pt x="40" y="888"/>
                </a:cubicBezTo>
                <a:cubicBezTo>
                  <a:pt x="40" y="888"/>
                  <a:pt x="40" y="888"/>
                  <a:pt x="40" y="888"/>
                </a:cubicBezTo>
                <a:cubicBezTo>
                  <a:pt x="40" y="889"/>
                  <a:pt x="40" y="890"/>
                  <a:pt x="40" y="892"/>
                </a:cubicBezTo>
                <a:cubicBezTo>
                  <a:pt x="42" y="892"/>
                  <a:pt x="42" y="892"/>
                  <a:pt x="42" y="892"/>
                </a:cubicBezTo>
                <a:cubicBezTo>
                  <a:pt x="41" y="890"/>
                  <a:pt x="41" y="890"/>
                  <a:pt x="41" y="890"/>
                </a:cubicBezTo>
                <a:cubicBezTo>
                  <a:pt x="41" y="890"/>
                  <a:pt x="41" y="890"/>
                  <a:pt x="29" y="892"/>
                </a:cubicBezTo>
                <a:cubicBezTo>
                  <a:pt x="29" y="893"/>
                  <a:pt x="29" y="893"/>
                  <a:pt x="29" y="893"/>
                </a:cubicBezTo>
                <a:cubicBezTo>
                  <a:pt x="31" y="893"/>
                  <a:pt x="31" y="893"/>
                  <a:pt x="31" y="893"/>
                </a:cubicBezTo>
                <a:cubicBezTo>
                  <a:pt x="31" y="893"/>
                  <a:pt x="31" y="893"/>
                  <a:pt x="31" y="893"/>
                </a:cubicBezTo>
                <a:cubicBezTo>
                  <a:pt x="31" y="892"/>
                  <a:pt x="31" y="891"/>
                  <a:pt x="31" y="890"/>
                </a:cubicBezTo>
                <a:cubicBezTo>
                  <a:pt x="31" y="889"/>
                  <a:pt x="31" y="887"/>
                  <a:pt x="31" y="886"/>
                </a:cubicBezTo>
                <a:cubicBezTo>
                  <a:pt x="32" y="885"/>
                  <a:pt x="32" y="884"/>
                  <a:pt x="33" y="883"/>
                </a:cubicBezTo>
                <a:cubicBezTo>
                  <a:pt x="33" y="883"/>
                  <a:pt x="33" y="883"/>
                  <a:pt x="33" y="883"/>
                </a:cubicBezTo>
                <a:cubicBezTo>
                  <a:pt x="33" y="883"/>
                  <a:pt x="33" y="883"/>
                  <a:pt x="33" y="883"/>
                </a:cubicBezTo>
                <a:cubicBezTo>
                  <a:pt x="33" y="883"/>
                  <a:pt x="34" y="883"/>
                  <a:pt x="36" y="882"/>
                </a:cubicBezTo>
                <a:cubicBezTo>
                  <a:pt x="37" y="882"/>
                  <a:pt x="39" y="882"/>
                  <a:pt x="41" y="882"/>
                </a:cubicBezTo>
                <a:cubicBezTo>
                  <a:pt x="42" y="882"/>
                  <a:pt x="44" y="882"/>
                  <a:pt x="45" y="882"/>
                </a:cubicBezTo>
                <a:cubicBezTo>
                  <a:pt x="46" y="882"/>
                  <a:pt x="47" y="882"/>
                  <a:pt x="47" y="882"/>
                </a:cubicBezTo>
                <a:cubicBezTo>
                  <a:pt x="47" y="882"/>
                  <a:pt x="47" y="882"/>
                  <a:pt x="47" y="882"/>
                </a:cubicBezTo>
                <a:cubicBezTo>
                  <a:pt x="47" y="882"/>
                  <a:pt x="47" y="882"/>
                  <a:pt x="47" y="882"/>
                </a:cubicBezTo>
                <a:cubicBezTo>
                  <a:pt x="47" y="882"/>
                  <a:pt x="47" y="882"/>
                  <a:pt x="53" y="881"/>
                </a:cubicBezTo>
                <a:cubicBezTo>
                  <a:pt x="53" y="881"/>
                  <a:pt x="53" y="881"/>
                  <a:pt x="53" y="881"/>
                </a:cubicBezTo>
                <a:cubicBezTo>
                  <a:pt x="53" y="881"/>
                  <a:pt x="53" y="881"/>
                  <a:pt x="53" y="881"/>
                </a:cubicBezTo>
                <a:cubicBezTo>
                  <a:pt x="53" y="881"/>
                  <a:pt x="53" y="881"/>
                  <a:pt x="65" y="874"/>
                </a:cubicBezTo>
                <a:cubicBezTo>
                  <a:pt x="66" y="874"/>
                  <a:pt x="66" y="874"/>
                  <a:pt x="66" y="874"/>
                </a:cubicBezTo>
                <a:cubicBezTo>
                  <a:pt x="66" y="873"/>
                  <a:pt x="66" y="873"/>
                  <a:pt x="66" y="873"/>
                </a:cubicBezTo>
                <a:cubicBezTo>
                  <a:pt x="66" y="873"/>
                  <a:pt x="66" y="873"/>
                  <a:pt x="66" y="873"/>
                </a:cubicBezTo>
                <a:cubicBezTo>
                  <a:pt x="66" y="873"/>
                  <a:pt x="66" y="872"/>
                  <a:pt x="67" y="871"/>
                </a:cubicBezTo>
                <a:cubicBezTo>
                  <a:pt x="68" y="870"/>
                  <a:pt x="68" y="869"/>
                  <a:pt x="69" y="869"/>
                </a:cubicBezTo>
                <a:cubicBezTo>
                  <a:pt x="70" y="868"/>
                  <a:pt x="70" y="868"/>
                  <a:pt x="70" y="868"/>
                </a:cubicBezTo>
                <a:cubicBezTo>
                  <a:pt x="70" y="868"/>
                  <a:pt x="70" y="868"/>
                  <a:pt x="70" y="868"/>
                </a:cubicBezTo>
                <a:cubicBezTo>
                  <a:pt x="70" y="867"/>
                  <a:pt x="72" y="866"/>
                  <a:pt x="73" y="866"/>
                </a:cubicBezTo>
                <a:cubicBezTo>
                  <a:pt x="74" y="865"/>
                  <a:pt x="74" y="865"/>
                  <a:pt x="75" y="865"/>
                </a:cubicBezTo>
                <a:cubicBezTo>
                  <a:pt x="75" y="865"/>
                  <a:pt x="75" y="865"/>
                  <a:pt x="75" y="865"/>
                </a:cubicBezTo>
                <a:cubicBezTo>
                  <a:pt x="76" y="865"/>
                  <a:pt x="76" y="865"/>
                  <a:pt x="76" y="865"/>
                </a:cubicBezTo>
                <a:cubicBezTo>
                  <a:pt x="77" y="865"/>
                  <a:pt x="77" y="865"/>
                  <a:pt x="77" y="865"/>
                </a:cubicBezTo>
                <a:cubicBezTo>
                  <a:pt x="77" y="864"/>
                  <a:pt x="77" y="864"/>
                  <a:pt x="77" y="864"/>
                </a:cubicBezTo>
                <a:cubicBezTo>
                  <a:pt x="77" y="864"/>
                  <a:pt x="77" y="864"/>
                  <a:pt x="78" y="858"/>
                </a:cubicBezTo>
                <a:cubicBezTo>
                  <a:pt x="77" y="858"/>
                  <a:pt x="77" y="858"/>
                  <a:pt x="77" y="858"/>
                </a:cubicBezTo>
                <a:cubicBezTo>
                  <a:pt x="77" y="859"/>
                  <a:pt x="77" y="859"/>
                  <a:pt x="77" y="859"/>
                </a:cubicBezTo>
                <a:cubicBezTo>
                  <a:pt x="77" y="859"/>
                  <a:pt x="77" y="859"/>
                  <a:pt x="79" y="858"/>
                </a:cubicBezTo>
                <a:cubicBezTo>
                  <a:pt x="82" y="858"/>
                  <a:pt x="86" y="856"/>
                  <a:pt x="95" y="853"/>
                </a:cubicBezTo>
                <a:cubicBezTo>
                  <a:pt x="95" y="852"/>
                  <a:pt x="95" y="852"/>
                  <a:pt x="95" y="852"/>
                </a:cubicBezTo>
                <a:cubicBezTo>
                  <a:pt x="96" y="852"/>
                  <a:pt x="96" y="852"/>
                  <a:pt x="96" y="852"/>
                </a:cubicBezTo>
                <a:cubicBezTo>
                  <a:pt x="96" y="852"/>
                  <a:pt x="96" y="852"/>
                  <a:pt x="97" y="848"/>
                </a:cubicBezTo>
                <a:cubicBezTo>
                  <a:pt x="96" y="847"/>
                  <a:pt x="96" y="847"/>
                  <a:pt x="96" y="847"/>
                </a:cubicBezTo>
                <a:cubicBezTo>
                  <a:pt x="96" y="848"/>
                  <a:pt x="96" y="848"/>
                  <a:pt x="96" y="848"/>
                </a:cubicBezTo>
                <a:cubicBezTo>
                  <a:pt x="96" y="848"/>
                  <a:pt x="96" y="848"/>
                  <a:pt x="98" y="848"/>
                </a:cubicBezTo>
                <a:cubicBezTo>
                  <a:pt x="100" y="847"/>
                  <a:pt x="104" y="845"/>
                  <a:pt x="111" y="842"/>
                </a:cubicBezTo>
                <a:cubicBezTo>
                  <a:pt x="112" y="841"/>
                  <a:pt x="112" y="841"/>
                  <a:pt x="112" y="841"/>
                </a:cubicBezTo>
                <a:cubicBezTo>
                  <a:pt x="112" y="841"/>
                  <a:pt x="112" y="841"/>
                  <a:pt x="112" y="841"/>
                </a:cubicBezTo>
                <a:cubicBezTo>
                  <a:pt x="112" y="841"/>
                  <a:pt x="112" y="839"/>
                  <a:pt x="112" y="838"/>
                </a:cubicBezTo>
                <a:cubicBezTo>
                  <a:pt x="113" y="835"/>
                  <a:pt x="114" y="831"/>
                  <a:pt x="115" y="828"/>
                </a:cubicBezTo>
                <a:cubicBezTo>
                  <a:pt x="115" y="826"/>
                  <a:pt x="116" y="824"/>
                  <a:pt x="116" y="823"/>
                </a:cubicBezTo>
                <a:cubicBezTo>
                  <a:pt x="117" y="823"/>
                  <a:pt x="117" y="822"/>
                  <a:pt x="117" y="822"/>
                </a:cubicBezTo>
                <a:cubicBezTo>
                  <a:pt x="118" y="822"/>
                  <a:pt x="118" y="822"/>
                  <a:pt x="118" y="822"/>
                </a:cubicBezTo>
                <a:cubicBezTo>
                  <a:pt x="118" y="821"/>
                  <a:pt x="118" y="821"/>
                  <a:pt x="118" y="821"/>
                </a:cubicBezTo>
                <a:cubicBezTo>
                  <a:pt x="118" y="821"/>
                  <a:pt x="118" y="821"/>
                  <a:pt x="118" y="821"/>
                </a:cubicBezTo>
                <a:cubicBezTo>
                  <a:pt x="118" y="821"/>
                  <a:pt x="118" y="821"/>
                  <a:pt x="118" y="821"/>
                </a:cubicBezTo>
                <a:cubicBezTo>
                  <a:pt x="118" y="821"/>
                  <a:pt x="119" y="822"/>
                  <a:pt x="121" y="823"/>
                </a:cubicBezTo>
                <a:cubicBezTo>
                  <a:pt x="122" y="824"/>
                  <a:pt x="124" y="825"/>
                  <a:pt x="126" y="825"/>
                </a:cubicBezTo>
                <a:cubicBezTo>
                  <a:pt x="127" y="825"/>
                  <a:pt x="128" y="824"/>
                  <a:pt x="128" y="824"/>
                </a:cubicBezTo>
                <a:cubicBezTo>
                  <a:pt x="134" y="823"/>
                  <a:pt x="137" y="821"/>
                  <a:pt x="137" y="821"/>
                </a:cubicBezTo>
                <a:cubicBezTo>
                  <a:pt x="138" y="821"/>
                  <a:pt x="138" y="821"/>
                  <a:pt x="138" y="821"/>
                </a:cubicBezTo>
                <a:cubicBezTo>
                  <a:pt x="137" y="819"/>
                  <a:pt x="137" y="819"/>
                  <a:pt x="137" y="819"/>
                </a:cubicBezTo>
                <a:cubicBezTo>
                  <a:pt x="137" y="819"/>
                  <a:pt x="137" y="819"/>
                  <a:pt x="137" y="819"/>
                </a:cubicBezTo>
                <a:cubicBezTo>
                  <a:pt x="137" y="818"/>
                  <a:pt x="135" y="815"/>
                  <a:pt x="135" y="812"/>
                </a:cubicBezTo>
                <a:cubicBezTo>
                  <a:pt x="135" y="811"/>
                  <a:pt x="135" y="811"/>
                  <a:pt x="136" y="810"/>
                </a:cubicBezTo>
                <a:cubicBezTo>
                  <a:pt x="136" y="810"/>
                  <a:pt x="137" y="809"/>
                  <a:pt x="139" y="809"/>
                </a:cubicBezTo>
                <a:cubicBezTo>
                  <a:pt x="141" y="809"/>
                  <a:pt x="143" y="809"/>
                  <a:pt x="145" y="809"/>
                </a:cubicBezTo>
                <a:cubicBezTo>
                  <a:pt x="148" y="809"/>
                  <a:pt x="151" y="809"/>
                  <a:pt x="154" y="809"/>
                </a:cubicBezTo>
                <a:cubicBezTo>
                  <a:pt x="157" y="809"/>
                  <a:pt x="159" y="809"/>
                  <a:pt x="160" y="809"/>
                </a:cubicBezTo>
                <a:cubicBezTo>
                  <a:pt x="160" y="808"/>
                  <a:pt x="160" y="808"/>
                  <a:pt x="160" y="808"/>
                </a:cubicBezTo>
                <a:cubicBezTo>
                  <a:pt x="160" y="809"/>
                  <a:pt x="160" y="809"/>
                  <a:pt x="160" y="809"/>
                </a:cubicBezTo>
                <a:cubicBezTo>
                  <a:pt x="162" y="810"/>
                  <a:pt x="165" y="811"/>
                  <a:pt x="168" y="812"/>
                </a:cubicBezTo>
                <a:cubicBezTo>
                  <a:pt x="171" y="814"/>
                  <a:pt x="174" y="815"/>
                  <a:pt x="175" y="817"/>
                </a:cubicBezTo>
                <a:cubicBezTo>
                  <a:pt x="176" y="819"/>
                  <a:pt x="178" y="819"/>
                  <a:pt x="180" y="820"/>
                </a:cubicBezTo>
                <a:cubicBezTo>
                  <a:pt x="183" y="820"/>
                  <a:pt x="185" y="820"/>
                  <a:pt x="188" y="820"/>
                </a:cubicBezTo>
                <a:cubicBezTo>
                  <a:pt x="193" y="820"/>
                  <a:pt x="198" y="820"/>
                  <a:pt x="201" y="819"/>
                </a:cubicBezTo>
                <a:cubicBezTo>
                  <a:pt x="203" y="818"/>
                  <a:pt x="205" y="817"/>
                  <a:pt x="205" y="816"/>
                </a:cubicBezTo>
                <a:cubicBezTo>
                  <a:pt x="206" y="815"/>
                  <a:pt x="206" y="813"/>
                  <a:pt x="206" y="812"/>
                </a:cubicBezTo>
                <a:cubicBezTo>
                  <a:pt x="206" y="812"/>
                  <a:pt x="206" y="812"/>
                  <a:pt x="206" y="812"/>
                </a:cubicBezTo>
                <a:cubicBezTo>
                  <a:pt x="206" y="811"/>
                  <a:pt x="206" y="809"/>
                  <a:pt x="206" y="808"/>
                </a:cubicBezTo>
                <a:cubicBezTo>
                  <a:pt x="206" y="808"/>
                  <a:pt x="206" y="808"/>
                  <a:pt x="206" y="808"/>
                </a:cubicBezTo>
                <a:cubicBezTo>
                  <a:pt x="206" y="808"/>
                  <a:pt x="206" y="808"/>
                  <a:pt x="206" y="808"/>
                </a:cubicBezTo>
                <a:cubicBezTo>
                  <a:pt x="206" y="808"/>
                  <a:pt x="206" y="808"/>
                  <a:pt x="206" y="808"/>
                </a:cubicBezTo>
                <a:cubicBezTo>
                  <a:pt x="206" y="808"/>
                  <a:pt x="206" y="808"/>
                  <a:pt x="206" y="808"/>
                </a:cubicBezTo>
                <a:cubicBezTo>
                  <a:pt x="206" y="808"/>
                  <a:pt x="206" y="808"/>
                  <a:pt x="206" y="808"/>
                </a:cubicBezTo>
                <a:cubicBezTo>
                  <a:pt x="206" y="808"/>
                  <a:pt x="206" y="808"/>
                  <a:pt x="206" y="808"/>
                </a:cubicBezTo>
                <a:cubicBezTo>
                  <a:pt x="206" y="808"/>
                  <a:pt x="206" y="808"/>
                  <a:pt x="206" y="808"/>
                </a:cubicBezTo>
                <a:cubicBezTo>
                  <a:pt x="206" y="808"/>
                  <a:pt x="207" y="808"/>
                  <a:pt x="207" y="807"/>
                </a:cubicBezTo>
                <a:cubicBezTo>
                  <a:pt x="208" y="806"/>
                  <a:pt x="211" y="803"/>
                  <a:pt x="214" y="801"/>
                </a:cubicBezTo>
                <a:cubicBezTo>
                  <a:pt x="215" y="800"/>
                  <a:pt x="217" y="799"/>
                  <a:pt x="218" y="798"/>
                </a:cubicBezTo>
                <a:cubicBezTo>
                  <a:pt x="219" y="797"/>
                  <a:pt x="219" y="797"/>
                  <a:pt x="219" y="797"/>
                </a:cubicBezTo>
                <a:cubicBezTo>
                  <a:pt x="218" y="796"/>
                  <a:pt x="218" y="796"/>
                  <a:pt x="218" y="796"/>
                </a:cubicBezTo>
                <a:cubicBezTo>
                  <a:pt x="219" y="797"/>
                  <a:pt x="219" y="797"/>
                  <a:pt x="219" y="797"/>
                </a:cubicBezTo>
                <a:cubicBezTo>
                  <a:pt x="219" y="797"/>
                  <a:pt x="219" y="797"/>
                  <a:pt x="225" y="796"/>
                </a:cubicBezTo>
                <a:cubicBezTo>
                  <a:pt x="226" y="796"/>
                  <a:pt x="226" y="796"/>
                  <a:pt x="226" y="796"/>
                </a:cubicBezTo>
                <a:cubicBezTo>
                  <a:pt x="226" y="795"/>
                  <a:pt x="226" y="795"/>
                  <a:pt x="226" y="795"/>
                </a:cubicBezTo>
                <a:cubicBezTo>
                  <a:pt x="226" y="795"/>
                  <a:pt x="226" y="795"/>
                  <a:pt x="233" y="786"/>
                </a:cubicBezTo>
                <a:cubicBezTo>
                  <a:pt x="232" y="785"/>
                  <a:pt x="232" y="785"/>
                  <a:pt x="232" y="785"/>
                </a:cubicBezTo>
                <a:cubicBezTo>
                  <a:pt x="233" y="786"/>
                  <a:pt x="233" y="786"/>
                  <a:pt x="233" y="786"/>
                </a:cubicBezTo>
                <a:cubicBezTo>
                  <a:pt x="233" y="786"/>
                  <a:pt x="233" y="786"/>
                  <a:pt x="246" y="778"/>
                </a:cubicBezTo>
                <a:cubicBezTo>
                  <a:pt x="248" y="777"/>
                  <a:pt x="248" y="777"/>
                  <a:pt x="248" y="777"/>
                </a:cubicBezTo>
                <a:cubicBezTo>
                  <a:pt x="246" y="776"/>
                  <a:pt x="246" y="776"/>
                  <a:pt x="246" y="776"/>
                </a:cubicBezTo>
                <a:cubicBezTo>
                  <a:pt x="246" y="776"/>
                  <a:pt x="246" y="776"/>
                  <a:pt x="245" y="774"/>
                </a:cubicBezTo>
                <a:cubicBezTo>
                  <a:pt x="244" y="774"/>
                  <a:pt x="244" y="774"/>
                  <a:pt x="244" y="774"/>
                </a:cubicBezTo>
                <a:cubicBezTo>
                  <a:pt x="243" y="774"/>
                  <a:pt x="243" y="774"/>
                  <a:pt x="243" y="774"/>
                </a:cubicBezTo>
                <a:cubicBezTo>
                  <a:pt x="243" y="774"/>
                  <a:pt x="243" y="774"/>
                  <a:pt x="230" y="781"/>
                </a:cubicBezTo>
                <a:cubicBezTo>
                  <a:pt x="230" y="781"/>
                  <a:pt x="230" y="781"/>
                  <a:pt x="230" y="781"/>
                </a:cubicBezTo>
                <a:cubicBezTo>
                  <a:pt x="230" y="781"/>
                  <a:pt x="230" y="781"/>
                  <a:pt x="230" y="781"/>
                </a:cubicBezTo>
                <a:cubicBezTo>
                  <a:pt x="230" y="781"/>
                  <a:pt x="230" y="781"/>
                  <a:pt x="220" y="789"/>
                </a:cubicBezTo>
                <a:cubicBezTo>
                  <a:pt x="221" y="790"/>
                  <a:pt x="221" y="790"/>
                  <a:pt x="221" y="790"/>
                </a:cubicBezTo>
                <a:cubicBezTo>
                  <a:pt x="221" y="789"/>
                  <a:pt x="221" y="789"/>
                  <a:pt x="221" y="789"/>
                </a:cubicBezTo>
                <a:cubicBezTo>
                  <a:pt x="221" y="789"/>
                  <a:pt x="221" y="789"/>
                  <a:pt x="206" y="793"/>
                </a:cubicBezTo>
                <a:cubicBezTo>
                  <a:pt x="206" y="793"/>
                  <a:pt x="206" y="793"/>
                  <a:pt x="206" y="793"/>
                </a:cubicBezTo>
                <a:cubicBezTo>
                  <a:pt x="206" y="793"/>
                  <a:pt x="206" y="793"/>
                  <a:pt x="206" y="793"/>
                </a:cubicBezTo>
                <a:cubicBezTo>
                  <a:pt x="205" y="793"/>
                  <a:pt x="205" y="793"/>
                  <a:pt x="205" y="793"/>
                </a:cubicBezTo>
                <a:cubicBezTo>
                  <a:pt x="204" y="794"/>
                  <a:pt x="201" y="796"/>
                  <a:pt x="197" y="797"/>
                </a:cubicBezTo>
                <a:cubicBezTo>
                  <a:pt x="193" y="798"/>
                  <a:pt x="189" y="800"/>
                  <a:pt x="186" y="800"/>
                </a:cubicBezTo>
                <a:cubicBezTo>
                  <a:pt x="186" y="801"/>
                  <a:pt x="186" y="801"/>
                  <a:pt x="186" y="801"/>
                </a:cubicBezTo>
                <a:cubicBezTo>
                  <a:pt x="186" y="800"/>
                  <a:pt x="186" y="800"/>
                  <a:pt x="186" y="800"/>
                </a:cubicBezTo>
                <a:cubicBezTo>
                  <a:pt x="183" y="799"/>
                  <a:pt x="179" y="797"/>
                  <a:pt x="176" y="795"/>
                </a:cubicBezTo>
                <a:cubicBezTo>
                  <a:pt x="175" y="794"/>
                  <a:pt x="174" y="793"/>
                  <a:pt x="173" y="792"/>
                </a:cubicBezTo>
                <a:cubicBezTo>
                  <a:pt x="173" y="792"/>
                  <a:pt x="173" y="791"/>
                  <a:pt x="173" y="791"/>
                </a:cubicBezTo>
                <a:cubicBezTo>
                  <a:pt x="172" y="791"/>
                  <a:pt x="172" y="791"/>
                  <a:pt x="172" y="791"/>
                </a:cubicBezTo>
                <a:cubicBezTo>
                  <a:pt x="171" y="792"/>
                  <a:pt x="171" y="792"/>
                  <a:pt x="171" y="792"/>
                </a:cubicBezTo>
                <a:cubicBezTo>
                  <a:pt x="173" y="791"/>
                  <a:pt x="173" y="791"/>
                  <a:pt x="173" y="791"/>
                </a:cubicBezTo>
                <a:cubicBezTo>
                  <a:pt x="173" y="791"/>
                  <a:pt x="171" y="787"/>
                  <a:pt x="169" y="783"/>
                </a:cubicBezTo>
                <a:cubicBezTo>
                  <a:pt x="168" y="781"/>
                  <a:pt x="167" y="779"/>
                  <a:pt x="165" y="778"/>
                </a:cubicBezTo>
                <a:cubicBezTo>
                  <a:pt x="164" y="776"/>
                  <a:pt x="163" y="775"/>
                  <a:pt x="161" y="774"/>
                </a:cubicBezTo>
                <a:cubicBezTo>
                  <a:pt x="160" y="776"/>
                  <a:pt x="160" y="776"/>
                  <a:pt x="160" y="776"/>
                </a:cubicBezTo>
                <a:cubicBezTo>
                  <a:pt x="161" y="774"/>
                  <a:pt x="161" y="774"/>
                  <a:pt x="161" y="774"/>
                </a:cubicBezTo>
                <a:cubicBezTo>
                  <a:pt x="160" y="774"/>
                  <a:pt x="160" y="774"/>
                  <a:pt x="159" y="774"/>
                </a:cubicBezTo>
                <a:cubicBezTo>
                  <a:pt x="157" y="774"/>
                  <a:pt x="155" y="775"/>
                  <a:pt x="153" y="776"/>
                </a:cubicBezTo>
                <a:cubicBezTo>
                  <a:pt x="152" y="778"/>
                  <a:pt x="151" y="779"/>
                  <a:pt x="151" y="779"/>
                </a:cubicBezTo>
                <a:cubicBezTo>
                  <a:pt x="152" y="780"/>
                  <a:pt x="152" y="780"/>
                  <a:pt x="152" y="780"/>
                </a:cubicBezTo>
                <a:cubicBezTo>
                  <a:pt x="153" y="778"/>
                  <a:pt x="153" y="778"/>
                  <a:pt x="153" y="778"/>
                </a:cubicBezTo>
                <a:cubicBezTo>
                  <a:pt x="152" y="778"/>
                  <a:pt x="146" y="777"/>
                  <a:pt x="141" y="777"/>
                </a:cubicBezTo>
                <a:cubicBezTo>
                  <a:pt x="141" y="777"/>
                  <a:pt x="141" y="777"/>
                  <a:pt x="141" y="777"/>
                </a:cubicBezTo>
                <a:cubicBezTo>
                  <a:pt x="141" y="777"/>
                  <a:pt x="141" y="776"/>
                  <a:pt x="141" y="776"/>
                </a:cubicBezTo>
                <a:cubicBezTo>
                  <a:pt x="141" y="775"/>
                  <a:pt x="141" y="774"/>
                  <a:pt x="141" y="774"/>
                </a:cubicBezTo>
                <a:cubicBezTo>
                  <a:pt x="142" y="773"/>
                  <a:pt x="142" y="773"/>
                  <a:pt x="142" y="773"/>
                </a:cubicBezTo>
                <a:cubicBezTo>
                  <a:pt x="142" y="773"/>
                  <a:pt x="142" y="773"/>
                  <a:pt x="142" y="773"/>
                </a:cubicBezTo>
                <a:cubicBezTo>
                  <a:pt x="142" y="772"/>
                  <a:pt x="142" y="772"/>
                  <a:pt x="142" y="772"/>
                </a:cubicBezTo>
                <a:cubicBezTo>
                  <a:pt x="142" y="772"/>
                  <a:pt x="142" y="772"/>
                  <a:pt x="143" y="772"/>
                </a:cubicBezTo>
                <a:cubicBezTo>
                  <a:pt x="144" y="771"/>
                  <a:pt x="145" y="771"/>
                  <a:pt x="145" y="771"/>
                </a:cubicBezTo>
                <a:cubicBezTo>
                  <a:pt x="146" y="771"/>
                  <a:pt x="147" y="771"/>
                  <a:pt x="147" y="772"/>
                </a:cubicBezTo>
                <a:cubicBezTo>
                  <a:pt x="148" y="772"/>
                  <a:pt x="148" y="772"/>
                  <a:pt x="148" y="772"/>
                </a:cubicBezTo>
                <a:cubicBezTo>
                  <a:pt x="148" y="772"/>
                  <a:pt x="148" y="772"/>
                  <a:pt x="148" y="772"/>
                </a:cubicBezTo>
                <a:cubicBezTo>
                  <a:pt x="148" y="772"/>
                  <a:pt x="148" y="772"/>
                  <a:pt x="148" y="772"/>
                </a:cubicBezTo>
                <a:cubicBezTo>
                  <a:pt x="148" y="772"/>
                  <a:pt x="148" y="772"/>
                  <a:pt x="148" y="772"/>
                </a:cubicBezTo>
                <a:cubicBezTo>
                  <a:pt x="148" y="772"/>
                  <a:pt x="148" y="772"/>
                  <a:pt x="155" y="770"/>
                </a:cubicBezTo>
                <a:cubicBezTo>
                  <a:pt x="156" y="770"/>
                  <a:pt x="156" y="770"/>
                  <a:pt x="156" y="770"/>
                </a:cubicBezTo>
                <a:cubicBezTo>
                  <a:pt x="156" y="769"/>
                  <a:pt x="156" y="769"/>
                  <a:pt x="156" y="769"/>
                </a:cubicBezTo>
                <a:cubicBezTo>
                  <a:pt x="156" y="769"/>
                  <a:pt x="156" y="769"/>
                  <a:pt x="158" y="767"/>
                </a:cubicBezTo>
                <a:cubicBezTo>
                  <a:pt x="159" y="764"/>
                  <a:pt x="159" y="764"/>
                  <a:pt x="159" y="764"/>
                </a:cubicBezTo>
                <a:cubicBezTo>
                  <a:pt x="156" y="765"/>
                  <a:pt x="156" y="765"/>
                  <a:pt x="156" y="765"/>
                </a:cubicBezTo>
                <a:cubicBezTo>
                  <a:pt x="156" y="765"/>
                  <a:pt x="156" y="765"/>
                  <a:pt x="148" y="766"/>
                </a:cubicBezTo>
                <a:cubicBezTo>
                  <a:pt x="148" y="767"/>
                  <a:pt x="148" y="767"/>
                  <a:pt x="148" y="767"/>
                </a:cubicBezTo>
                <a:cubicBezTo>
                  <a:pt x="149" y="766"/>
                  <a:pt x="149" y="766"/>
                  <a:pt x="149" y="766"/>
                </a:cubicBezTo>
                <a:cubicBezTo>
                  <a:pt x="149" y="766"/>
                  <a:pt x="147" y="765"/>
                  <a:pt x="144" y="765"/>
                </a:cubicBezTo>
                <a:cubicBezTo>
                  <a:pt x="142" y="764"/>
                  <a:pt x="139" y="763"/>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2"/>
                  <a:pt x="138" y="762"/>
                  <a:pt x="138" y="762"/>
                </a:cubicBezTo>
                <a:cubicBezTo>
                  <a:pt x="138" y="763"/>
                  <a:pt x="138" y="763"/>
                  <a:pt x="138" y="763"/>
                </a:cubicBezTo>
                <a:cubicBezTo>
                  <a:pt x="138" y="762"/>
                  <a:pt x="138" y="762"/>
                  <a:pt x="138" y="762"/>
                </a:cubicBezTo>
                <a:cubicBezTo>
                  <a:pt x="138" y="762"/>
                  <a:pt x="138" y="762"/>
                  <a:pt x="138" y="762"/>
                </a:cubicBezTo>
                <a:cubicBezTo>
                  <a:pt x="138" y="763"/>
                  <a:pt x="138" y="763"/>
                  <a:pt x="138" y="763"/>
                </a:cubicBezTo>
                <a:cubicBezTo>
                  <a:pt x="138" y="762"/>
                  <a:pt x="139" y="762"/>
                  <a:pt x="139" y="761"/>
                </a:cubicBezTo>
                <a:cubicBezTo>
                  <a:pt x="140" y="760"/>
                  <a:pt x="140" y="760"/>
                  <a:pt x="140" y="759"/>
                </a:cubicBezTo>
                <a:cubicBezTo>
                  <a:pt x="141" y="759"/>
                  <a:pt x="141" y="758"/>
                  <a:pt x="141" y="758"/>
                </a:cubicBezTo>
                <a:cubicBezTo>
                  <a:pt x="141" y="757"/>
                  <a:pt x="141" y="757"/>
                  <a:pt x="140" y="756"/>
                </a:cubicBezTo>
                <a:cubicBezTo>
                  <a:pt x="140" y="756"/>
                  <a:pt x="140" y="755"/>
                  <a:pt x="139" y="755"/>
                </a:cubicBezTo>
                <a:cubicBezTo>
                  <a:pt x="139" y="755"/>
                  <a:pt x="138" y="755"/>
                  <a:pt x="137" y="755"/>
                </a:cubicBezTo>
                <a:cubicBezTo>
                  <a:pt x="136" y="755"/>
                  <a:pt x="134" y="756"/>
                  <a:pt x="132" y="757"/>
                </a:cubicBezTo>
                <a:cubicBezTo>
                  <a:pt x="131" y="757"/>
                  <a:pt x="130" y="758"/>
                  <a:pt x="130" y="758"/>
                </a:cubicBezTo>
                <a:cubicBezTo>
                  <a:pt x="131" y="759"/>
                  <a:pt x="131" y="759"/>
                  <a:pt x="131" y="759"/>
                </a:cubicBezTo>
                <a:cubicBezTo>
                  <a:pt x="131" y="758"/>
                  <a:pt x="131" y="758"/>
                  <a:pt x="131" y="758"/>
                </a:cubicBezTo>
                <a:cubicBezTo>
                  <a:pt x="131" y="758"/>
                  <a:pt x="131" y="758"/>
                  <a:pt x="120" y="758"/>
                </a:cubicBezTo>
                <a:cubicBezTo>
                  <a:pt x="119" y="758"/>
                  <a:pt x="119" y="758"/>
                  <a:pt x="119" y="758"/>
                </a:cubicBezTo>
                <a:cubicBezTo>
                  <a:pt x="119" y="758"/>
                  <a:pt x="119" y="758"/>
                  <a:pt x="119" y="758"/>
                </a:cubicBezTo>
                <a:cubicBezTo>
                  <a:pt x="118" y="759"/>
                  <a:pt x="118" y="759"/>
                  <a:pt x="118" y="759"/>
                </a:cubicBezTo>
                <a:cubicBezTo>
                  <a:pt x="118" y="759"/>
                  <a:pt x="116" y="761"/>
                  <a:pt x="114" y="762"/>
                </a:cubicBezTo>
                <a:cubicBezTo>
                  <a:pt x="114" y="762"/>
                  <a:pt x="114" y="762"/>
                  <a:pt x="114" y="762"/>
                </a:cubicBezTo>
                <a:cubicBezTo>
                  <a:pt x="113" y="762"/>
                  <a:pt x="113" y="762"/>
                  <a:pt x="113" y="762"/>
                </a:cubicBezTo>
                <a:cubicBezTo>
                  <a:pt x="113" y="762"/>
                  <a:pt x="113" y="762"/>
                  <a:pt x="113" y="762"/>
                </a:cubicBezTo>
                <a:cubicBezTo>
                  <a:pt x="113" y="762"/>
                  <a:pt x="113" y="762"/>
                  <a:pt x="112" y="762"/>
                </a:cubicBezTo>
                <a:cubicBezTo>
                  <a:pt x="112" y="762"/>
                  <a:pt x="111" y="762"/>
                  <a:pt x="110" y="762"/>
                </a:cubicBezTo>
                <a:cubicBezTo>
                  <a:pt x="110" y="762"/>
                  <a:pt x="110" y="762"/>
                  <a:pt x="110" y="762"/>
                </a:cubicBezTo>
                <a:cubicBezTo>
                  <a:pt x="110" y="762"/>
                  <a:pt x="110" y="762"/>
                  <a:pt x="110" y="762"/>
                </a:cubicBezTo>
                <a:cubicBezTo>
                  <a:pt x="109" y="762"/>
                  <a:pt x="109" y="762"/>
                  <a:pt x="109" y="762"/>
                </a:cubicBezTo>
                <a:cubicBezTo>
                  <a:pt x="109" y="762"/>
                  <a:pt x="109" y="762"/>
                  <a:pt x="109" y="762"/>
                </a:cubicBezTo>
                <a:cubicBezTo>
                  <a:pt x="109" y="762"/>
                  <a:pt x="108" y="762"/>
                  <a:pt x="108" y="762"/>
                </a:cubicBezTo>
                <a:cubicBezTo>
                  <a:pt x="106" y="763"/>
                  <a:pt x="102" y="763"/>
                  <a:pt x="100" y="763"/>
                </a:cubicBezTo>
                <a:cubicBezTo>
                  <a:pt x="100" y="763"/>
                  <a:pt x="100" y="763"/>
                  <a:pt x="100" y="763"/>
                </a:cubicBezTo>
                <a:cubicBezTo>
                  <a:pt x="99" y="763"/>
                  <a:pt x="99" y="763"/>
                  <a:pt x="99" y="763"/>
                </a:cubicBezTo>
                <a:cubicBezTo>
                  <a:pt x="99" y="763"/>
                  <a:pt x="99" y="761"/>
                  <a:pt x="99" y="760"/>
                </a:cubicBezTo>
                <a:cubicBezTo>
                  <a:pt x="98" y="760"/>
                  <a:pt x="98" y="759"/>
                  <a:pt x="98" y="759"/>
                </a:cubicBezTo>
                <a:cubicBezTo>
                  <a:pt x="98" y="758"/>
                  <a:pt x="98" y="758"/>
                  <a:pt x="98" y="758"/>
                </a:cubicBezTo>
                <a:cubicBezTo>
                  <a:pt x="97" y="758"/>
                  <a:pt x="97" y="758"/>
                  <a:pt x="97" y="758"/>
                </a:cubicBezTo>
                <a:cubicBezTo>
                  <a:pt x="98" y="759"/>
                  <a:pt x="98" y="759"/>
                  <a:pt x="98" y="759"/>
                </a:cubicBezTo>
                <a:cubicBezTo>
                  <a:pt x="98" y="759"/>
                  <a:pt x="98" y="759"/>
                  <a:pt x="100" y="758"/>
                </a:cubicBezTo>
                <a:cubicBezTo>
                  <a:pt x="100" y="757"/>
                  <a:pt x="100" y="757"/>
                  <a:pt x="100" y="757"/>
                </a:cubicBezTo>
                <a:cubicBezTo>
                  <a:pt x="100" y="758"/>
                  <a:pt x="100" y="758"/>
                  <a:pt x="100" y="758"/>
                </a:cubicBezTo>
                <a:cubicBezTo>
                  <a:pt x="100" y="758"/>
                  <a:pt x="100" y="758"/>
                  <a:pt x="112" y="758"/>
                </a:cubicBezTo>
                <a:cubicBezTo>
                  <a:pt x="113" y="758"/>
                  <a:pt x="113" y="758"/>
                  <a:pt x="113" y="758"/>
                </a:cubicBezTo>
                <a:cubicBezTo>
                  <a:pt x="113" y="757"/>
                  <a:pt x="113" y="757"/>
                  <a:pt x="113" y="757"/>
                </a:cubicBezTo>
                <a:cubicBezTo>
                  <a:pt x="113" y="757"/>
                  <a:pt x="113" y="757"/>
                  <a:pt x="115" y="753"/>
                </a:cubicBezTo>
                <a:cubicBezTo>
                  <a:pt x="113" y="753"/>
                  <a:pt x="113" y="753"/>
                  <a:pt x="113" y="753"/>
                </a:cubicBezTo>
                <a:cubicBezTo>
                  <a:pt x="114" y="754"/>
                  <a:pt x="114" y="754"/>
                  <a:pt x="114" y="754"/>
                </a:cubicBezTo>
                <a:cubicBezTo>
                  <a:pt x="114" y="754"/>
                  <a:pt x="114" y="754"/>
                  <a:pt x="118" y="750"/>
                </a:cubicBezTo>
                <a:cubicBezTo>
                  <a:pt x="121" y="747"/>
                  <a:pt x="121" y="747"/>
                  <a:pt x="121" y="747"/>
                </a:cubicBezTo>
                <a:cubicBezTo>
                  <a:pt x="117" y="747"/>
                  <a:pt x="117" y="747"/>
                  <a:pt x="117" y="747"/>
                </a:cubicBezTo>
                <a:cubicBezTo>
                  <a:pt x="117" y="747"/>
                  <a:pt x="117" y="747"/>
                  <a:pt x="112" y="747"/>
                </a:cubicBezTo>
                <a:cubicBezTo>
                  <a:pt x="111" y="747"/>
                  <a:pt x="111" y="747"/>
                  <a:pt x="111" y="747"/>
                </a:cubicBezTo>
                <a:cubicBezTo>
                  <a:pt x="110" y="748"/>
                  <a:pt x="110" y="748"/>
                  <a:pt x="110" y="748"/>
                </a:cubicBezTo>
                <a:cubicBezTo>
                  <a:pt x="110" y="748"/>
                  <a:pt x="110" y="748"/>
                  <a:pt x="108" y="753"/>
                </a:cubicBezTo>
                <a:cubicBezTo>
                  <a:pt x="109" y="754"/>
                  <a:pt x="109" y="754"/>
                  <a:pt x="109" y="754"/>
                </a:cubicBezTo>
                <a:cubicBezTo>
                  <a:pt x="109" y="752"/>
                  <a:pt x="109" y="752"/>
                  <a:pt x="109" y="752"/>
                </a:cubicBezTo>
                <a:cubicBezTo>
                  <a:pt x="109" y="752"/>
                  <a:pt x="109" y="752"/>
                  <a:pt x="101" y="754"/>
                </a:cubicBezTo>
                <a:cubicBezTo>
                  <a:pt x="101" y="755"/>
                  <a:pt x="101" y="755"/>
                  <a:pt x="101" y="755"/>
                </a:cubicBezTo>
                <a:cubicBezTo>
                  <a:pt x="102" y="754"/>
                  <a:pt x="102" y="754"/>
                  <a:pt x="102" y="754"/>
                </a:cubicBezTo>
                <a:cubicBezTo>
                  <a:pt x="102" y="754"/>
                  <a:pt x="101" y="754"/>
                  <a:pt x="100" y="753"/>
                </a:cubicBezTo>
                <a:cubicBezTo>
                  <a:pt x="99" y="753"/>
                  <a:pt x="98" y="752"/>
                  <a:pt x="97" y="752"/>
                </a:cubicBezTo>
                <a:cubicBezTo>
                  <a:pt x="96" y="752"/>
                  <a:pt x="96" y="753"/>
                  <a:pt x="95" y="753"/>
                </a:cubicBezTo>
                <a:cubicBezTo>
                  <a:pt x="93" y="754"/>
                  <a:pt x="91" y="755"/>
                  <a:pt x="91" y="755"/>
                </a:cubicBezTo>
                <a:cubicBezTo>
                  <a:pt x="91" y="757"/>
                  <a:pt x="91" y="757"/>
                  <a:pt x="91" y="757"/>
                </a:cubicBezTo>
                <a:cubicBezTo>
                  <a:pt x="93" y="756"/>
                  <a:pt x="93" y="756"/>
                  <a:pt x="93" y="756"/>
                </a:cubicBezTo>
                <a:cubicBezTo>
                  <a:pt x="93" y="756"/>
                  <a:pt x="93" y="756"/>
                  <a:pt x="92" y="748"/>
                </a:cubicBezTo>
                <a:cubicBezTo>
                  <a:pt x="90" y="749"/>
                  <a:pt x="90" y="749"/>
                  <a:pt x="90" y="749"/>
                </a:cubicBezTo>
                <a:cubicBezTo>
                  <a:pt x="91" y="750"/>
                  <a:pt x="91" y="750"/>
                  <a:pt x="91" y="750"/>
                </a:cubicBezTo>
                <a:cubicBezTo>
                  <a:pt x="91" y="750"/>
                  <a:pt x="91" y="750"/>
                  <a:pt x="91" y="750"/>
                </a:cubicBezTo>
                <a:cubicBezTo>
                  <a:pt x="91" y="750"/>
                  <a:pt x="94" y="749"/>
                  <a:pt x="97" y="749"/>
                </a:cubicBezTo>
                <a:cubicBezTo>
                  <a:pt x="98" y="749"/>
                  <a:pt x="98" y="748"/>
                  <a:pt x="99" y="748"/>
                </a:cubicBezTo>
                <a:cubicBezTo>
                  <a:pt x="99" y="747"/>
                  <a:pt x="100" y="747"/>
                  <a:pt x="100" y="746"/>
                </a:cubicBezTo>
                <a:cubicBezTo>
                  <a:pt x="100" y="745"/>
                  <a:pt x="100" y="745"/>
                  <a:pt x="100" y="744"/>
                </a:cubicBezTo>
                <a:cubicBezTo>
                  <a:pt x="100" y="742"/>
                  <a:pt x="100" y="740"/>
                  <a:pt x="100" y="740"/>
                </a:cubicBezTo>
                <a:cubicBezTo>
                  <a:pt x="100" y="739"/>
                  <a:pt x="100" y="739"/>
                  <a:pt x="100" y="739"/>
                </a:cubicBezTo>
                <a:cubicBezTo>
                  <a:pt x="98" y="739"/>
                  <a:pt x="98" y="739"/>
                  <a:pt x="98" y="739"/>
                </a:cubicBezTo>
                <a:cubicBezTo>
                  <a:pt x="98" y="739"/>
                  <a:pt x="98" y="739"/>
                  <a:pt x="89" y="738"/>
                </a:cubicBezTo>
                <a:cubicBezTo>
                  <a:pt x="89" y="739"/>
                  <a:pt x="89" y="739"/>
                  <a:pt x="89" y="739"/>
                </a:cubicBezTo>
                <a:cubicBezTo>
                  <a:pt x="90" y="739"/>
                  <a:pt x="90" y="739"/>
                  <a:pt x="90" y="739"/>
                </a:cubicBezTo>
                <a:cubicBezTo>
                  <a:pt x="90" y="739"/>
                  <a:pt x="90" y="739"/>
                  <a:pt x="90" y="739"/>
                </a:cubicBezTo>
                <a:cubicBezTo>
                  <a:pt x="90" y="739"/>
                  <a:pt x="90" y="739"/>
                  <a:pt x="90" y="739"/>
                </a:cubicBezTo>
                <a:cubicBezTo>
                  <a:pt x="90" y="739"/>
                  <a:pt x="90" y="739"/>
                  <a:pt x="90" y="739"/>
                </a:cubicBezTo>
                <a:cubicBezTo>
                  <a:pt x="90" y="739"/>
                  <a:pt x="90" y="739"/>
                  <a:pt x="90" y="739"/>
                </a:cubicBezTo>
                <a:cubicBezTo>
                  <a:pt x="90" y="739"/>
                  <a:pt x="90" y="739"/>
                  <a:pt x="90" y="739"/>
                </a:cubicBezTo>
                <a:cubicBezTo>
                  <a:pt x="90" y="739"/>
                  <a:pt x="90" y="738"/>
                  <a:pt x="91" y="736"/>
                </a:cubicBezTo>
                <a:cubicBezTo>
                  <a:pt x="92" y="735"/>
                  <a:pt x="92" y="735"/>
                  <a:pt x="92" y="735"/>
                </a:cubicBezTo>
                <a:cubicBezTo>
                  <a:pt x="92" y="735"/>
                  <a:pt x="92" y="735"/>
                  <a:pt x="92" y="735"/>
                </a:cubicBezTo>
                <a:cubicBezTo>
                  <a:pt x="91" y="735"/>
                  <a:pt x="91" y="735"/>
                  <a:pt x="91" y="735"/>
                </a:cubicBezTo>
                <a:cubicBezTo>
                  <a:pt x="92" y="735"/>
                  <a:pt x="92" y="735"/>
                  <a:pt x="92" y="735"/>
                </a:cubicBezTo>
                <a:cubicBezTo>
                  <a:pt x="92" y="735"/>
                  <a:pt x="92" y="735"/>
                  <a:pt x="92" y="735"/>
                </a:cubicBezTo>
                <a:cubicBezTo>
                  <a:pt x="91" y="735"/>
                  <a:pt x="91" y="735"/>
                  <a:pt x="91" y="735"/>
                </a:cubicBezTo>
                <a:cubicBezTo>
                  <a:pt x="92" y="735"/>
                  <a:pt x="92" y="735"/>
                  <a:pt x="92" y="735"/>
                </a:cubicBezTo>
                <a:cubicBezTo>
                  <a:pt x="92" y="735"/>
                  <a:pt x="92" y="735"/>
                  <a:pt x="92" y="735"/>
                </a:cubicBezTo>
                <a:cubicBezTo>
                  <a:pt x="92" y="735"/>
                  <a:pt x="93" y="735"/>
                  <a:pt x="94" y="734"/>
                </a:cubicBezTo>
                <a:cubicBezTo>
                  <a:pt x="96" y="734"/>
                  <a:pt x="99" y="733"/>
                  <a:pt x="101" y="733"/>
                </a:cubicBezTo>
                <a:cubicBezTo>
                  <a:pt x="103" y="733"/>
                  <a:pt x="105" y="732"/>
                  <a:pt x="105" y="732"/>
                </a:cubicBezTo>
                <a:cubicBezTo>
                  <a:pt x="107" y="732"/>
                  <a:pt x="107" y="732"/>
                  <a:pt x="107" y="732"/>
                </a:cubicBezTo>
                <a:cubicBezTo>
                  <a:pt x="106" y="731"/>
                  <a:pt x="106" y="731"/>
                  <a:pt x="106" y="731"/>
                </a:cubicBezTo>
                <a:cubicBezTo>
                  <a:pt x="106" y="731"/>
                  <a:pt x="106" y="731"/>
                  <a:pt x="105" y="726"/>
                </a:cubicBezTo>
                <a:cubicBezTo>
                  <a:pt x="104" y="727"/>
                  <a:pt x="104" y="727"/>
                  <a:pt x="104" y="727"/>
                </a:cubicBezTo>
                <a:cubicBezTo>
                  <a:pt x="104" y="728"/>
                  <a:pt x="104" y="728"/>
                  <a:pt x="104" y="728"/>
                </a:cubicBezTo>
                <a:cubicBezTo>
                  <a:pt x="104" y="728"/>
                  <a:pt x="104" y="728"/>
                  <a:pt x="108" y="727"/>
                </a:cubicBezTo>
                <a:cubicBezTo>
                  <a:pt x="108" y="726"/>
                  <a:pt x="108" y="726"/>
                  <a:pt x="108" y="726"/>
                </a:cubicBezTo>
                <a:cubicBezTo>
                  <a:pt x="106" y="726"/>
                  <a:pt x="106" y="726"/>
                  <a:pt x="106" y="726"/>
                </a:cubicBezTo>
                <a:cubicBezTo>
                  <a:pt x="106" y="726"/>
                  <a:pt x="106" y="726"/>
                  <a:pt x="111" y="732"/>
                </a:cubicBezTo>
                <a:cubicBezTo>
                  <a:pt x="111" y="732"/>
                  <a:pt x="111" y="732"/>
                  <a:pt x="111" y="732"/>
                </a:cubicBezTo>
                <a:cubicBezTo>
                  <a:pt x="112" y="732"/>
                  <a:pt x="112" y="732"/>
                  <a:pt x="112" y="732"/>
                </a:cubicBezTo>
                <a:cubicBezTo>
                  <a:pt x="112" y="732"/>
                  <a:pt x="112" y="732"/>
                  <a:pt x="113" y="732"/>
                </a:cubicBezTo>
                <a:cubicBezTo>
                  <a:pt x="113" y="732"/>
                  <a:pt x="115" y="732"/>
                  <a:pt x="118" y="732"/>
                </a:cubicBezTo>
                <a:cubicBezTo>
                  <a:pt x="120" y="732"/>
                  <a:pt x="120" y="732"/>
                  <a:pt x="120" y="732"/>
                </a:cubicBezTo>
                <a:cubicBezTo>
                  <a:pt x="120" y="731"/>
                  <a:pt x="120" y="731"/>
                  <a:pt x="120" y="731"/>
                </a:cubicBezTo>
                <a:cubicBezTo>
                  <a:pt x="120" y="731"/>
                  <a:pt x="120" y="731"/>
                  <a:pt x="121" y="726"/>
                </a:cubicBezTo>
                <a:cubicBezTo>
                  <a:pt x="120" y="726"/>
                  <a:pt x="120" y="726"/>
                  <a:pt x="120" y="726"/>
                </a:cubicBezTo>
                <a:cubicBezTo>
                  <a:pt x="120" y="727"/>
                  <a:pt x="120" y="727"/>
                  <a:pt x="120" y="727"/>
                </a:cubicBezTo>
                <a:cubicBezTo>
                  <a:pt x="120" y="727"/>
                  <a:pt x="120" y="727"/>
                  <a:pt x="134" y="723"/>
                </a:cubicBezTo>
                <a:cubicBezTo>
                  <a:pt x="133" y="722"/>
                  <a:pt x="133" y="722"/>
                  <a:pt x="133" y="722"/>
                </a:cubicBezTo>
                <a:cubicBezTo>
                  <a:pt x="133" y="723"/>
                  <a:pt x="133" y="723"/>
                  <a:pt x="133" y="723"/>
                </a:cubicBezTo>
                <a:cubicBezTo>
                  <a:pt x="133" y="723"/>
                  <a:pt x="133" y="723"/>
                  <a:pt x="138" y="724"/>
                </a:cubicBezTo>
                <a:cubicBezTo>
                  <a:pt x="139" y="724"/>
                  <a:pt x="139" y="724"/>
                  <a:pt x="139" y="724"/>
                </a:cubicBezTo>
                <a:cubicBezTo>
                  <a:pt x="139" y="724"/>
                  <a:pt x="139" y="724"/>
                  <a:pt x="139" y="724"/>
                </a:cubicBezTo>
                <a:cubicBezTo>
                  <a:pt x="139" y="724"/>
                  <a:pt x="141" y="724"/>
                  <a:pt x="143" y="723"/>
                </a:cubicBezTo>
                <a:cubicBezTo>
                  <a:pt x="144" y="722"/>
                  <a:pt x="147" y="721"/>
                  <a:pt x="149" y="720"/>
                </a:cubicBezTo>
                <a:cubicBezTo>
                  <a:pt x="149" y="720"/>
                  <a:pt x="149" y="720"/>
                  <a:pt x="149" y="720"/>
                </a:cubicBezTo>
                <a:cubicBezTo>
                  <a:pt x="149" y="720"/>
                  <a:pt x="149" y="720"/>
                  <a:pt x="149" y="720"/>
                </a:cubicBezTo>
                <a:cubicBezTo>
                  <a:pt x="149" y="720"/>
                  <a:pt x="150" y="720"/>
                  <a:pt x="150" y="719"/>
                </a:cubicBezTo>
                <a:cubicBezTo>
                  <a:pt x="152" y="719"/>
                  <a:pt x="155" y="719"/>
                  <a:pt x="158" y="718"/>
                </a:cubicBezTo>
                <a:cubicBezTo>
                  <a:pt x="158" y="716"/>
                  <a:pt x="158" y="716"/>
                  <a:pt x="158" y="716"/>
                </a:cubicBezTo>
                <a:cubicBezTo>
                  <a:pt x="158" y="718"/>
                  <a:pt x="158" y="718"/>
                  <a:pt x="158" y="718"/>
                </a:cubicBezTo>
                <a:cubicBezTo>
                  <a:pt x="159" y="718"/>
                  <a:pt x="160" y="717"/>
                  <a:pt x="160" y="716"/>
                </a:cubicBezTo>
                <a:cubicBezTo>
                  <a:pt x="162" y="715"/>
                  <a:pt x="163" y="713"/>
                  <a:pt x="164" y="711"/>
                </a:cubicBezTo>
                <a:cubicBezTo>
                  <a:pt x="168" y="705"/>
                  <a:pt x="172" y="697"/>
                  <a:pt x="173" y="696"/>
                </a:cubicBezTo>
                <a:cubicBezTo>
                  <a:pt x="171" y="696"/>
                  <a:pt x="171" y="696"/>
                  <a:pt x="171" y="696"/>
                </a:cubicBezTo>
                <a:cubicBezTo>
                  <a:pt x="172" y="697"/>
                  <a:pt x="172" y="697"/>
                  <a:pt x="172" y="697"/>
                </a:cubicBezTo>
                <a:cubicBezTo>
                  <a:pt x="172" y="697"/>
                  <a:pt x="172" y="697"/>
                  <a:pt x="175" y="694"/>
                </a:cubicBezTo>
                <a:cubicBezTo>
                  <a:pt x="177" y="693"/>
                  <a:pt x="177" y="693"/>
                  <a:pt x="177" y="693"/>
                </a:cubicBezTo>
                <a:cubicBezTo>
                  <a:pt x="174" y="692"/>
                  <a:pt x="174" y="692"/>
                  <a:pt x="174" y="692"/>
                </a:cubicBezTo>
                <a:cubicBezTo>
                  <a:pt x="174" y="692"/>
                  <a:pt x="174" y="692"/>
                  <a:pt x="174" y="692"/>
                </a:cubicBezTo>
                <a:cubicBezTo>
                  <a:pt x="174" y="691"/>
                  <a:pt x="172" y="691"/>
                  <a:pt x="171" y="690"/>
                </a:cubicBezTo>
                <a:cubicBezTo>
                  <a:pt x="170" y="689"/>
                  <a:pt x="169" y="689"/>
                  <a:pt x="169" y="688"/>
                </a:cubicBezTo>
                <a:cubicBezTo>
                  <a:pt x="169" y="688"/>
                  <a:pt x="169" y="688"/>
                  <a:pt x="169" y="688"/>
                </a:cubicBezTo>
                <a:cubicBezTo>
                  <a:pt x="169" y="686"/>
                  <a:pt x="170" y="684"/>
                  <a:pt x="172" y="682"/>
                </a:cubicBezTo>
                <a:cubicBezTo>
                  <a:pt x="172" y="681"/>
                  <a:pt x="173" y="681"/>
                  <a:pt x="174" y="680"/>
                </a:cubicBezTo>
                <a:cubicBezTo>
                  <a:pt x="174" y="680"/>
                  <a:pt x="174" y="680"/>
                  <a:pt x="174" y="680"/>
                </a:cubicBezTo>
                <a:cubicBezTo>
                  <a:pt x="175" y="680"/>
                  <a:pt x="175" y="680"/>
                  <a:pt x="175" y="680"/>
                </a:cubicBezTo>
                <a:cubicBezTo>
                  <a:pt x="175" y="680"/>
                  <a:pt x="175" y="680"/>
                  <a:pt x="175" y="680"/>
                </a:cubicBezTo>
                <a:cubicBezTo>
                  <a:pt x="175" y="679"/>
                  <a:pt x="175" y="679"/>
                  <a:pt x="175" y="679"/>
                </a:cubicBezTo>
                <a:cubicBezTo>
                  <a:pt x="175" y="678"/>
                  <a:pt x="175" y="678"/>
                  <a:pt x="175" y="678"/>
                </a:cubicBezTo>
                <a:cubicBezTo>
                  <a:pt x="175" y="678"/>
                  <a:pt x="175" y="677"/>
                  <a:pt x="175" y="676"/>
                </a:cubicBezTo>
                <a:cubicBezTo>
                  <a:pt x="175" y="675"/>
                  <a:pt x="175" y="674"/>
                  <a:pt x="174" y="673"/>
                </a:cubicBezTo>
                <a:cubicBezTo>
                  <a:pt x="173" y="673"/>
                  <a:pt x="173" y="673"/>
                  <a:pt x="173" y="673"/>
                </a:cubicBezTo>
                <a:cubicBezTo>
                  <a:pt x="174" y="673"/>
                  <a:pt x="174" y="673"/>
                  <a:pt x="174" y="673"/>
                </a:cubicBezTo>
                <a:cubicBezTo>
                  <a:pt x="174" y="673"/>
                  <a:pt x="174" y="673"/>
                  <a:pt x="174" y="673"/>
                </a:cubicBezTo>
                <a:cubicBezTo>
                  <a:pt x="173" y="673"/>
                  <a:pt x="173" y="673"/>
                  <a:pt x="173" y="673"/>
                </a:cubicBezTo>
                <a:cubicBezTo>
                  <a:pt x="174" y="673"/>
                  <a:pt x="174" y="673"/>
                  <a:pt x="174" y="673"/>
                </a:cubicBezTo>
                <a:cubicBezTo>
                  <a:pt x="174" y="673"/>
                  <a:pt x="174" y="673"/>
                  <a:pt x="174" y="673"/>
                </a:cubicBezTo>
                <a:cubicBezTo>
                  <a:pt x="173" y="673"/>
                  <a:pt x="173" y="672"/>
                  <a:pt x="173" y="672"/>
                </a:cubicBezTo>
                <a:cubicBezTo>
                  <a:pt x="173" y="670"/>
                  <a:pt x="174" y="669"/>
                  <a:pt x="174" y="668"/>
                </a:cubicBezTo>
                <a:cubicBezTo>
                  <a:pt x="174" y="667"/>
                  <a:pt x="174" y="666"/>
                  <a:pt x="174" y="666"/>
                </a:cubicBezTo>
                <a:cubicBezTo>
                  <a:pt x="172" y="666"/>
                  <a:pt x="172" y="666"/>
                  <a:pt x="172" y="666"/>
                </a:cubicBezTo>
                <a:cubicBezTo>
                  <a:pt x="174" y="667"/>
                  <a:pt x="174" y="667"/>
                  <a:pt x="174" y="667"/>
                </a:cubicBezTo>
                <a:cubicBezTo>
                  <a:pt x="174" y="667"/>
                  <a:pt x="174" y="667"/>
                  <a:pt x="177" y="661"/>
                </a:cubicBezTo>
                <a:cubicBezTo>
                  <a:pt x="177" y="660"/>
                  <a:pt x="177" y="660"/>
                  <a:pt x="177" y="660"/>
                </a:cubicBezTo>
                <a:cubicBezTo>
                  <a:pt x="175" y="659"/>
                  <a:pt x="175" y="659"/>
                  <a:pt x="175" y="659"/>
                </a:cubicBezTo>
                <a:cubicBezTo>
                  <a:pt x="175" y="659"/>
                  <a:pt x="175" y="659"/>
                  <a:pt x="166" y="658"/>
                </a:cubicBezTo>
                <a:cubicBezTo>
                  <a:pt x="166" y="658"/>
                  <a:pt x="166" y="658"/>
                  <a:pt x="166" y="658"/>
                </a:cubicBezTo>
                <a:cubicBezTo>
                  <a:pt x="165" y="658"/>
                  <a:pt x="165" y="658"/>
                  <a:pt x="165" y="658"/>
                </a:cubicBezTo>
                <a:cubicBezTo>
                  <a:pt x="165" y="658"/>
                  <a:pt x="165" y="658"/>
                  <a:pt x="161" y="659"/>
                </a:cubicBezTo>
                <a:cubicBezTo>
                  <a:pt x="162" y="661"/>
                  <a:pt x="162" y="661"/>
                  <a:pt x="162" y="661"/>
                </a:cubicBezTo>
                <a:cubicBezTo>
                  <a:pt x="163" y="660"/>
                  <a:pt x="163" y="660"/>
                  <a:pt x="163" y="660"/>
                </a:cubicBezTo>
                <a:cubicBezTo>
                  <a:pt x="163" y="660"/>
                  <a:pt x="162" y="659"/>
                  <a:pt x="162" y="659"/>
                </a:cubicBezTo>
                <a:cubicBezTo>
                  <a:pt x="161" y="658"/>
                  <a:pt x="160" y="658"/>
                  <a:pt x="159" y="658"/>
                </a:cubicBezTo>
                <a:cubicBezTo>
                  <a:pt x="158" y="658"/>
                  <a:pt x="157" y="658"/>
                  <a:pt x="157" y="658"/>
                </a:cubicBezTo>
                <a:cubicBezTo>
                  <a:pt x="158" y="659"/>
                  <a:pt x="158" y="659"/>
                  <a:pt x="158" y="659"/>
                </a:cubicBezTo>
                <a:cubicBezTo>
                  <a:pt x="158" y="658"/>
                  <a:pt x="158" y="658"/>
                  <a:pt x="158" y="658"/>
                </a:cubicBezTo>
                <a:cubicBezTo>
                  <a:pt x="156" y="658"/>
                  <a:pt x="154" y="659"/>
                  <a:pt x="153" y="660"/>
                </a:cubicBezTo>
                <a:cubicBezTo>
                  <a:pt x="152" y="662"/>
                  <a:pt x="152" y="664"/>
                  <a:pt x="151" y="666"/>
                </a:cubicBezTo>
                <a:cubicBezTo>
                  <a:pt x="151" y="666"/>
                  <a:pt x="151" y="666"/>
                  <a:pt x="151" y="666"/>
                </a:cubicBezTo>
                <a:cubicBezTo>
                  <a:pt x="151" y="666"/>
                  <a:pt x="151" y="666"/>
                  <a:pt x="151" y="666"/>
                </a:cubicBezTo>
                <a:cubicBezTo>
                  <a:pt x="151" y="667"/>
                  <a:pt x="150" y="668"/>
                  <a:pt x="150" y="668"/>
                </a:cubicBezTo>
                <a:cubicBezTo>
                  <a:pt x="149" y="669"/>
                  <a:pt x="149" y="669"/>
                  <a:pt x="149" y="669"/>
                </a:cubicBezTo>
                <a:cubicBezTo>
                  <a:pt x="149" y="669"/>
                  <a:pt x="149" y="669"/>
                  <a:pt x="149" y="669"/>
                </a:cubicBezTo>
                <a:cubicBezTo>
                  <a:pt x="149" y="669"/>
                  <a:pt x="149" y="669"/>
                  <a:pt x="149" y="669"/>
                </a:cubicBezTo>
                <a:cubicBezTo>
                  <a:pt x="149" y="669"/>
                  <a:pt x="149" y="669"/>
                  <a:pt x="149" y="669"/>
                </a:cubicBezTo>
                <a:cubicBezTo>
                  <a:pt x="149" y="669"/>
                  <a:pt x="149" y="669"/>
                  <a:pt x="149" y="669"/>
                </a:cubicBezTo>
                <a:cubicBezTo>
                  <a:pt x="149" y="669"/>
                  <a:pt x="149" y="669"/>
                  <a:pt x="149" y="669"/>
                </a:cubicBezTo>
                <a:cubicBezTo>
                  <a:pt x="149" y="669"/>
                  <a:pt x="149" y="669"/>
                  <a:pt x="149" y="669"/>
                </a:cubicBezTo>
                <a:cubicBezTo>
                  <a:pt x="149" y="669"/>
                  <a:pt x="149" y="669"/>
                  <a:pt x="149" y="669"/>
                </a:cubicBezTo>
                <a:cubicBezTo>
                  <a:pt x="150" y="670"/>
                  <a:pt x="150" y="670"/>
                  <a:pt x="150" y="670"/>
                </a:cubicBezTo>
                <a:cubicBezTo>
                  <a:pt x="151" y="670"/>
                  <a:pt x="151" y="670"/>
                  <a:pt x="151" y="670"/>
                </a:cubicBezTo>
                <a:cubicBezTo>
                  <a:pt x="151" y="670"/>
                  <a:pt x="151" y="666"/>
                  <a:pt x="150" y="663"/>
                </a:cubicBezTo>
                <a:cubicBezTo>
                  <a:pt x="149" y="662"/>
                  <a:pt x="149" y="662"/>
                  <a:pt x="149" y="662"/>
                </a:cubicBezTo>
                <a:cubicBezTo>
                  <a:pt x="149" y="662"/>
                  <a:pt x="149" y="662"/>
                  <a:pt x="149" y="662"/>
                </a:cubicBezTo>
                <a:cubicBezTo>
                  <a:pt x="147" y="661"/>
                  <a:pt x="145" y="661"/>
                  <a:pt x="143" y="661"/>
                </a:cubicBezTo>
                <a:cubicBezTo>
                  <a:pt x="141" y="661"/>
                  <a:pt x="139" y="661"/>
                  <a:pt x="138" y="661"/>
                </a:cubicBezTo>
                <a:cubicBezTo>
                  <a:pt x="137" y="662"/>
                  <a:pt x="137" y="662"/>
                  <a:pt x="137" y="662"/>
                </a:cubicBezTo>
                <a:cubicBezTo>
                  <a:pt x="138" y="661"/>
                  <a:pt x="138" y="661"/>
                  <a:pt x="138" y="661"/>
                </a:cubicBezTo>
                <a:cubicBezTo>
                  <a:pt x="138" y="662"/>
                  <a:pt x="138" y="662"/>
                  <a:pt x="138" y="662"/>
                </a:cubicBezTo>
                <a:cubicBezTo>
                  <a:pt x="139" y="662"/>
                  <a:pt x="139" y="662"/>
                  <a:pt x="139" y="662"/>
                </a:cubicBezTo>
                <a:cubicBezTo>
                  <a:pt x="138" y="661"/>
                  <a:pt x="138" y="661"/>
                  <a:pt x="138" y="661"/>
                </a:cubicBezTo>
                <a:cubicBezTo>
                  <a:pt x="138" y="662"/>
                  <a:pt x="138" y="662"/>
                  <a:pt x="138" y="662"/>
                </a:cubicBezTo>
                <a:cubicBezTo>
                  <a:pt x="139" y="662"/>
                  <a:pt x="139" y="662"/>
                  <a:pt x="139" y="662"/>
                </a:cubicBezTo>
                <a:cubicBezTo>
                  <a:pt x="138" y="662"/>
                  <a:pt x="138" y="662"/>
                  <a:pt x="138" y="662"/>
                </a:cubicBezTo>
                <a:cubicBezTo>
                  <a:pt x="139" y="662"/>
                  <a:pt x="139" y="662"/>
                  <a:pt x="139" y="662"/>
                </a:cubicBezTo>
                <a:cubicBezTo>
                  <a:pt x="139" y="662"/>
                  <a:pt x="139" y="662"/>
                  <a:pt x="139" y="662"/>
                </a:cubicBezTo>
                <a:cubicBezTo>
                  <a:pt x="138" y="662"/>
                  <a:pt x="138" y="662"/>
                  <a:pt x="138" y="662"/>
                </a:cubicBezTo>
                <a:cubicBezTo>
                  <a:pt x="139" y="662"/>
                  <a:pt x="139" y="662"/>
                  <a:pt x="139" y="662"/>
                </a:cubicBezTo>
                <a:cubicBezTo>
                  <a:pt x="139" y="662"/>
                  <a:pt x="139" y="662"/>
                  <a:pt x="139" y="662"/>
                </a:cubicBezTo>
                <a:cubicBezTo>
                  <a:pt x="141" y="661"/>
                  <a:pt x="144" y="659"/>
                  <a:pt x="147" y="658"/>
                </a:cubicBezTo>
                <a:cubicBezTo>
                  <a:pt x="149" y="656"/>
                  <a:pt x="152" y="655"/>
                  <a:pt x="152" y="655"/>
                </a:cubicBezTo>
                <a:cubicBezTo>
                  <a:pt x="151" y="654"/>
                  <a:pt x="151" y="654"/>
                  <a:pt x="151" y="654"/>
                </a:cubicBezTo>
                <a:cubicBezTo>
                  <a:pt x="151" y="655"/>
                  <a:pt x="151" y="655"/>
                  <a:pt x="151" y="655"/>
                </a:cubicBezTo>
                <a:cubicBezTo>
                  <a:pt x="151" y="655"/>
                  <a:pt x="152" y="655"/>
                  <a:pt x="154" y="655"/>
                </a:cubicBezTo>
                <a:cubicBezTo>
                  <a:pt x="156" y="655"/>
                  <a:pt x="158" y="654"/>
                  <a:pt x="160" y="652"/>
                </a:cubicBezTo>
                <a:cubicBezTo>
                  <a:pt x="159" y="651"/>
                  <a:pt x="159" y="651"/>
                  <a:pt x="159" y="651"/>
                </a:cubicBezTo>
                <a:cubicBezTo>
                  <a:pt x="159" y="653"/>
                  <a:pt x="159" y="653"/>
                  <a:pt x="159" y="653"/>
                </a:cubicBezTo>
                <a:cubicBezTo>
                  <a:pt x="161" y="652"/>
                  <a:pt x="162" y="651"/>
                  <a:pt x="163" y="650"/>
                </a:cubicBezTo>
                <a:cubicBezTo>
                  <a:pt x="165" y="646"/>
                  <a:pt x="166" y="641"/>
                  <a:pt x="166" y="641"/>
                </a:cubicBezTo>
                <a:cubicBezTo>
                  <a:pt x="164" y="640"/>
                  <a:pt x="164" y="640"/>
                  <a:pt x="164" y="640"/>
                </a:cubicBezTo>
                <a:cubicBezTo>
                  <a:pt x="165" y="642"/>
                  <a:pt x="165" y="642"/>
                  <a:pt x="165" y="642"/>
                </a:cubicBezTo>
                <a:cubicBezTo>
                  <a:pt x="165" y="642"/>
                  <a:pt x="165" y="642"/>
                  <a:pt x="181" y="634"/>
                </a:cubicBezTo>
                <a:cubicBezTo>
                  <a:pt x="181" y="632"/>
                  <a:pt x="181" y="632"/>
                  <a:pt x="181" y="632"/>
                </a:cubicBezTo>
                <a:cubicBezTo>
                  <a:pt x="181" y="634"/>
                  <a:pt x="181" y="634"/>
                  <a:pt x="181" y="634"/>
                </a:cubicBezTo>
                <a:cubicBezTo>
                  <a:pt x="181" y="634"/>
                  <a:pt x="181" y="634"/>
                  <a:pt x="183" y="634"/>
                </a:cubicBezTo>
                <a:cubicBezTo>
                  <a:pt x="185" y="633"/>
                  <a:pt x="188" y="633"/>
                  <a:pt x="196" y="631"/>
                </a:cubicBezTo>
                <a:cubicBezTo>
                  <a:pt x="197" y="631"/>
                  <a:pt x="197" y="631"/>
                  <a:pt x="197" y="631"/>
                </a:cubicBezTo>
                <a:cubicBezTo>
                  <a:pt x="197" y="630"/>
                  <a:pt x="197" y="630"/>
                  <a:pt x="197" y="630"/>
                </a:cubicBezTo>
                <a:cubicBezTo>
                  <a:pt x="197" y="630"/>
                  <a:pt x="197" y="630"/>
                  <a:pt x="197" y="626"/>
                </a:cubicBezTo>
                <a:cubicBezTo>
                  <a:pt x="195" y="626"/>
                  <a:pt x="195" y="626"/>
                  <a:pt x="195" y="626"/>
                </a:cubicBezTo>
                <a:cubicBezTo>
                  <a:pt x="195" y="627"/>
                  <a:pt x="195" y="627"/>
                  <a:pt x="195" y="627"/>
                </a:cubicBezTo>
                <a:cubicBezTo>
                  <a:pt x="195" y="627"/>
                  <a:pt x="195" y="627"/>
                  <a:pt x="196" y="628"/>
                </a:cubicBezTo>
                <a:cubicBezTo>
                  <a:pt x="197" y="629"/>
                  <a:pt x="200" y="630"/>
                  <a:pt x="205" y="634"/>
                </a:cubicBezTo>
                <a:cubicBezTo>
                  <a:pt x="206" y="634"/>
                  <a:pt x="206" y="634"/>
                  <a:pt x="206" y="634"/>
                </a:cubicBezTo>
                <a:cubicBezTo>
                  <a:pt x="206" y="634"/>
                  <a:pt x="206" y="634"/>
                  <a:pt x="206" y="634"/>
                </a:cubicBezTo>
                <a:cubicBezTo>
                  <a:pt x="206" y="634"/>
                  <a:pt x="206" y="634"/>
                  <a:pt x="209" y="634"/>
                </a:cubicBezTo>
                <a:cubicBezTo>
                  <a:pt x="211" y="633"/>
                  <a:pt x="215" y="633"/>
                  <a:pt x="224" y="631"/>
                </a:cubicBezTo>
                <a:cubicBezTo>
                  <a:pt x="224" y="630"/>
                  <a:pt x="224" y="630"/>
                  <a:pt x="224" y="630"/>
                </a:cubicBezTo>
                <a:cubicBezTo>
                  <a:pt x="223" y="631"/>
                  <a:pt x="223" y="631"/>
                  <a:pt x="223" y="631"/>
                </a:cubicBezTo>
                <a:cubicBezTo>
                  <a:pt x="223" y="631"/>
                  <a:pt x="223" y="631"/>
                  <a:pt x="224" y="632"/>
                </a:cubicBezTo>
                <a:cubicBezTo>
                  <a:pt x="225" y="633"/>
                  <a:pt x="227" y="635"/>
                  <a:pt x="232" y="640"/>
                </a:cubicBezTo>
                <a:cubicBezTo>
                  <a:pt x="236" y="644"/>
                  <a:pt x="236" y="644"/>
                  <a:pt x="236" y="644"/>
                </a:cubicBezTo>
                <a:cubicBezTo>
                  <a:pt x="235" y="639"/>
                  <a:pt x="235" y="639"/>
                  <a:pt x="235" y="639"/>
                </a:cubicBezTo>
                <a:cubicBezTo>
                  <a:pt x="235" y="639"/>
                  <a:pt x="235" y="638"/>
                  <a:pt x="234" y="638"/>
                </a:cubicBezTo>
                <a:cubicBezTo>
                  <a:pt x="234" y="636"/>
                  <a:pt x="233" y="632"/>
                  <a:pt x="233" y="630"/>
                </a:cubicBezTo>
                <a:cubicBezTo>
                  <a:pt x="233" y="629"/>
                  <a:pt x="233" y="629"/>
                  <a:pt x="233" y="629"/>
                </a:cubicBezTo>
                <a:cubicBezTo>
                  <a:pt x="233" y="629"/>
                  <a:pt x="233" y="629"/>
                  <a:pt x="233" y="629"/>
                </a:cubicBezTo>
                <a:cubicBezTo>
                  <a:pt x="233" y="629"/>
                  <a:pt x="233" y="629"/>
                  <a:pt x="233" y="629"/>
                </a:cubicBezTo>
                <a:cubicBezTo>
                  <a:pt x="233" y="629"/>
                  <a:pt x="233" y="629"/>
                  <a:pt x="233" y="629"/>
                </a:cubicBezTo>
                <a:cubicBezTo>
                  <a:pt x="233" y="629"/>
                  <a:pt x="233" y="629"/>
                  <a:pt x="233" y="629"/>
                </a:cubicBezTo>
                <a:cubicBezTo>
                  <a:pt x="233" y="629"/>
                  <a:pt x="233" y="629"/>
                  <a:pt x="233" y="629"/>
                </a:cubicBezTo>
                <a:cubicBezTo>
                  <a:pt x="233" y="629"/>
                  <a:pt x="233" y="629"/>
                  <a:pt x="233" y="629"/>
                </a:cubicBezTo>
                <a:cubicBezTo>
                  <a:pt x="233" y="629"/>
                  <a:pt x="233" y="629"/>
                  <a:pt x="233" y="629"/>
                </a:cubicBezTo>
                <a:cubicBezTo>
                  <a:pt x="233" y="628"/>
                  <a:pt x="233" y="628"/>
                  <a:pt x="233" y="628"/>
                </a:cubicBezTo>
                <a:cubicBezTo>
                  <a:pt x="233" y="628"/>
                  <a:pt x="233" y="628"/>
                  <a:pt x="233" y="628"/>
                </a:cubicBezTo>
                <a:cubicBezTo>
                  <a:pt x="233" y="629"/>
                  <a:pt x="233" y="629"/>
                  <a:pt x="233" y="629"/>
                </a:cubicBezTo>
                <a:cubicBezTo>
                  <a:pt x="233" y="628"/>
                  <a:pt x="233" y="628"/>
                  <a:pt x="233" y="628"/>
                </a:cubicBezTo>
                <a:cubicBezTo>
                  <a:pt x="233" y="628"/>
                  <a:pt x="233" y="628"/>
                  <a:pt x="233" y="628"/>
                </a:cubicBezTo>
                <a:cubicBezTo>
                  <a:pt x="233" y="629"/>
                  <a:pt x="233" y="629"/>
                  <a:pt x="233" y="629"/>
                </a:cubicBezTo>
                <a:cubicBezTo>
                  <a:pt x="233" y="628"/>
                  <a:pt x="233" y="628"/>
                  <a:pt x="233" y="628"/>
                </a:cubicBezTo>
                <a:cubicBezTo>
                  <a:pt x="234" y="628"/>
                  <a:pt x="235" y="628"/>
                  <a:pt x="236" y="628"/>
                </a:cubicBezTo>
                <a:cubicBezTo>
                  <a:pt x="237" y="628"/>
                  <a:pt x="238" y="628"/>
                  <a:pt x="239" y="628"/>
                </a:cubicBezTo>
                <a:cubicBezTo>
                  <a:pt x="239" y="628"/>
                  <a:pt x="240" y="628"/>
                  <a:pt x="240" y="628"/>
                </a:cubicBezTo>
                <a:cubicBezTo>
                  <a:pt x="240" y="627"/>
                  <a:pt x="240" y="627"/>
                  <a:pt x="240" y="627"/>
                </a:cubicBezTo>
                <a:cubicBezTo>
                  <a:pt x="239" y="627"/>
                  <a:pt x="239" y="627"/>
                  <a:pt x="239" y="627"/>
                </a:cubicBezTo>
                <a:cubicBezTo>
                  <a:pt x="239" y="627"/>
                  <a:pt x="239" y="627"/>
                  <a:pt x="241" y="637"/>
                </a:cubicBezTo>
                <a:cubicBezTo>
                  <a:pt x="241" y="637"/>
                  <a:pt x="241" y="637"/>
                  <a:pt x="241" y="637"/>
                </a:cubicBezTo>
                <a:cubicBezTo>
                  <a:pt x="242" y="638"/>
                  <a:pt x="242" y="638"/>
                  <a:pt x="242" y="638"/>
                </a:cubicBezTo>
                <a:cubicBezTo>
                  <a:pt x="242" y="638"/>
                  <a:pt x="243" y="638"/>
                  <a:pt x="245" y="639"/>
                </a:cubicBezTo>
                <a:cubicBezTo>
                  <a:pt x="246" y="640"/>
                  <a:pt x="247" y="640"/>
                  <a:pt x="247" y="640"/>
                </a:cubicBezTo>
                <a:cubicBezTo>
                  <a:pt x="248" y="640"/>
                  <a:pt x="249" y="641"/>
                  <a:pt x="249" y="641"/>
                </a:cubicBezTo>
                <a:cubicBezTo>
                  <a:pt x="250" y="641"/>
                  <a:pt x="251" y="640"/>
                  <a:pt x="251" y="640"/>
                </a:cubicBezTo>
                <a:cubicBezTo>
                  <a:pt x="253" y="639"/>
                  <a:pt x="253" y="637"/>
                  <a:pt x="253" y="637"/>
                </a:cubicBezTo>
                <a:cubicBezTo>
                  <a:pt x="254" y="636"/>
                  <a:pt x="254" y="636"/>
                  <a:pt x="254" y="636"/>
                </a:cubicBezTo>
                <a:cubicBezTo>
                  <a:pt x="253" y="635"/>
                  <a:pt x="253" y="635"/>
                  <a:pt x="253" y="635"/>
                </a:cubicBezTo>
                <a:cubicBezTo>
                  <a:pt x="253" y="635"/>
                  <a:pt x="253" y="635"/>
                  <a:pt x="246" y="632"/>
                </a:cubicBezTo>
                <a:cubicBezTo>
                  <a:pt x="245" y="634"/>
                  <a:pt x="245" y="634"/>
                  <a:pt x="245" y="634"/>
                </a:cubicBezTo>
                <a:cubicBezTo>
                  <a:pt x="247" y="633"/>
                  <a:pt x="247" y="633"/>
                  <a:pt x="247" y="633"/>
                </a:cubicBezTo>
                <a:cubicBezTo>
                  <a:pt x="247" y="633"/>
                  <a:pt x="246" y="630"/>
                  <a:pt x="245" y="627"/>
                </a:cubicBezTo>
                <a:cubicBezTo>
                  <a:pt x="243" y="623"/>
                  <a:pt x="242" y="618"/>
                  <a:pt x="241" y="616"/>
                </a:cubicBezTo>
                <a:cubicBezTo>
                  <a:pt x="240" y="616"/>
                  <a:pt x="240" y="616"/>
                  <a:pt x="240" y="616"/>
                </a:cubicBezTo>
                <a:cubicBezTo>
                  <a:pt x="241" y="616"/>
                  <a:pt x="241" y="616"/>
                  <a:pt x="241" y="616"/>
                </a:cubicBezTo>
                <a:cubicBezTo>
                  <a:pt x="241" y="615"/>
                  <a:pt x="242" y="614"/>
                  <a:pt x="243" y="612"/>
                </a:cubicBezTo>
                <a:cubicBezTo>
                  <a:pt x="244" y="610"/>
                  <a:pt x="246" y="609"/>
                  <a:pt x="248" y="607"/>
                </a:cubicBezTo>
                <a:cubicBezTo>
                  <a:pt x="249" y="607"/>
                  <a:pt x="250" y="606"/>
                  <a:pt x="251" y="606"/>
                </a:cubicBezTo>
                <a:cubicBezTo>
                  <a:pt x="251" y="605"/>
                  <a:pt x="251" y="605"/>
                  <a:pt x="251" y="605"/>
                </a:cubicBezTo>
                <a:cubicBezTo>
                  <a:pt x="251" y="605"/>
                  <a:pt x="251" y="605"/>
                  <a:pt x="251" y="605"/>
                </a:cubicBezTo>
                <a:cubicBezTo>
                  <a:pt x="253" y="605"/>
                  <a:pt x="253" y="605"/>
                  <a:pt x="253" y="605"/>
                </a:cubicBezTo>
                <a:cubicBezTo>
                  <a:pt x="252" y="604"/>
                  <a:pt x="252" y="604"/>
                  <a:pt x="252" y="604"/>
                </a:cubicBezTo>
                <a:cubicBezTo>
                  <a:pt x="252" y="604"/>
                  <a:pt x="252" y="602"/>
                  <a:pt x="251" y="601"/>
                </a:cubicBezTo>
                <a:cubicBezTo>
                  <a:pt x="250" y="599"/>
                  <a:pt x="249" y="597"/>
                  <a:pt x="247" y="596"/>
                </a:cubicBezTo>
                <a:cubicBezTo>
                  <a:pt x="247" y="596"/>
                  <a:pt x="247" y="596"/>
                  <a:pt x="247" y="596"/>
                </a:cubicBezTo>
                <a:cubicBezTo>
                  <a:pt x="247" y="596"/>
                  <a:pt x="247" y="596"/>
                  <a:pt x="247" y="596"/>
                </a:cubicBezTo>
                <a:cubicBezTo>
                  <a:pt x="247" y="596"/>
                  <a:pt x="247" y="596"/>
                  <a:pt x="247" y="596"/>
                </a:cubicBezTo>
                <a:cubicBezTo>
                  <a:pt x="247" y="596"/>
                  <a:pt x="247" y="596"/>
                  <a:pt x="247" y="596"/>
                </a:cubicBezTo>
                <a:cubicBezTo>
                  <a:pt x="247" y="596"/>
                  <a:pt x="247" y="596"/>
                  <a:pt x="247" y="596"/>
                </a:cubicBezTo>
                <a:cubicBezTo>
                  <a:pt x="247" y="596"/>
                  <a:pt x="247" y="596"/>
                  <a:pt x="247" y="596"/>
                </a:cubicBezTo>
                <a:cubicBezTo>
                  <a:pt x="247" y="595"/>
                  <a:pt x="247" y="594"/>
                  <a:pt x="247" y="593"/>
                </a:cubicBezTo>
                <a:cubicBezTo>
                  <a:pt x="247" y="591"/>
                  <a:pt x="247" y="589"/>
                  <a:pt x="248" y="587"/>
                </a:cubicBezTo>
                <a:cubicBezTo>
                  <a:pt x="248" y="586"/>
                  <a:pt x="248" y="586"/>
                  <a:pt x="248" y="585"/>
                </a:cubicBezTo>
                <a:cubicBezTo>
                  <a:pt x="248" y="584"/>
                  <a:pt x="248" y="584"/>
                  <a:pt x="248" y="584"/>
                </a:cubicBezTo>
                <a:cubicBezTo>
                  <a:pt x="247" y="584"/>
                  <a:pt x="247" y="584"/>
                  <a:pt x="247" y="584"/>
                </a:cubicBezTo>
                <a:cubicBezTo>
                  <a:pt x="247" y="585"/>
                  <a:pt x="247" y="585"/>
                  <a:pt x="247" y="585"/>
                </a:cubicBezTo>
                <a:cubicBezTo>
                  <a:pt x="247" y="585"/>
                  <a:pt x="247" y="585"/>
                  <a:pt x="259" y="584"/>
                </a:cubicBezTo>
                <a:cubicBezTo>
                  <a:pt x="260" y="584"/>
                  <a:pt x="260" y="584"/>
                  <a:pt x="260" y="584"/>
                </a:cubicBezTo>
                <a:cubicBezTo>
                  <a:pt x="260" y="583"/>
                  <a:pt x="260" y="583"/>
                  <a:pt x="260" y="583"/>
                </a:cubicBezTo>
                <a:cubicBezTo>
                  <a:pt x="260" y="583"/>
                  <a:pt x="260" y="583"/>
                  <a:pt x="262" y="577"/>
                </a:cubicBezTo>
                <a:cubicBezTo>
                  <a:pt x="262" y="576"/>
                  <a:pt x="262" y="576"/>
                  <a:pt x="262" y="576"/>
                </a:cubicBezTo>
                <a:cubicBezTo>
                  <a:pt x="261" y="576"/>
                  <a:pt x="261" y="576"/>
                  <a:pt x="261" y="576"/>
                </a:cubicBezTo>
                <a:cubicBezTo>
                  <a:pt x="261" y="576"/>
                  <a:pt x="261" y="576"/>
                  <a:pt x="261" y="576"/>
                </a:cubicBezTo>
                <a:cubicBezTo>
                  <a:pt x="260" y="575"/>
                  <a:pt x="259" y="575"/>
                  <a:pt x="259" y="575"/>
                </a:cubicBezTo>
                <a:cubicBezTo>
                  <a:pt x="258" y="574"/>
                  <a:pt x="258" y="574"/>
                  <a:pt x="258" y="574"/>
                </a:cubicBezTo>
                <a:cubicBezTo>
                  <a:pt x="258" y="573"/>
                  <a:pt x="258" y="573"/>
                  <a:pt x="258" y="573"/>
                </a:cubicBezTo>
                <a:cubicBezTo>
                  <a:pt x="257" y="573"/>
                  <a:pt x="257" y="573"/>
                  <a:pt x="257" y="573"/>
                </a:cubicBezTo>
                <a:cubicBezTo>
                  <a:pt x="258" y="573"/>
                  <a:pt x="258" y="573"/>
                  <a:pt x="258" y="573"/>
                </a:cubicBezTo>
                <a:cubicBezTo>
                  <a:pt x="258" y="573"/>
                  <a:pt x="258" y="573"/>
                  <a:pt x="258" y="573"/>
                </a:cubicBezTo>
                <a:cubicBezTo>
                  <a:pt x="257" y="573"/>
                  <a:pt x="257" y="573"/>
                  <a:pt x="257" y="573"/>
                </a:cubicBezTo>
                <a:cubicBezTo>
                  <a:pt x="258" y="573"/>
                  <a:pt x="258" y="573"/>
                  <a:pt x="258" y="573"/>
                </a:cubicBezTo>
                <a:cubicBezTo>
                  <a:pt x="257" y="573"/>
                  <a:pt x="257" y="573"/>
                  <a:pt x="257" y="573"/>
                </a:cubicBezTo>
                <a:cubicBezTo>
                  <a:pt x="257" y="574"/>
                  <a:pt x="257" y="574"/>
                  <a:pt x="257" y="574"/>
                </a:cubicBezTo>
                <a:cubicBezTo>
                  <a:pt x="258" y="573"/>
                  <a:pt x="258" y="573"/>
                  <a:pt x="258" y="573"/>
                </a:cubicBezTo>
                <a:cubicBezTo>
                  <a:pt x="257" y="573"/>
                  <a:pt x="257" y="573"/>
                  <a:pt x="257" y="573"/>
                </a:cubicBezTo>
                <a:cubicBezTo>
                  <a:pt x="257" y="574"/>
                  <a:pt x="257" y="574"/>
                  <a:pt x="257" y="574"/>
                </a:cubicBezTo>
                <a:cubicBezTo>
                  <a:pt x="258" y="574"/>
                  <a:pt x="258" y="573"/>
                  <a:pt x="259" y="573"/>
                </a:cubicBezTo>
                <a:cubicBezTo>
                  <a:pt x="259" y="573"/>
                  <a:pt x="261" y="572"/>
                  <a:pt x="262" y="572"/>
                </a:cubicBezTo>
                <a:cubicBezTo>
                  <a:pt x="263" y="572"/>
                  <a:pt x="263" y="572"/>
                  <a:pt x="263" y="572"/>
                </a:cubicBezTo>
                <a:cubicBezTo>
                  <a:pt x="264" y="571"/>
                  <a:pt x="264" y="571"/>
                  <a:pt x="264" y="571"/>
                </a:cubicBezTo>
                <a:cubicBezTo>
                  <a:pt x="264" y="570"/>
                  <a:pt x="264" y="570"/>
                  <a:pt x="264" y="570"/>
                </a:cubicBezTo>
                <a:cubicBezTo>
                  <a:pt x="264" y="570"/>
                  <a:pt x="264" y="570"/>
                  <a:pt x="264" y="562"/>
                </a:cubicBezTo>
                <a:cubicBezTo>
                  <a:pt x="264" y="560"/>
                  <a:pt x="264" y="560"/>
                  <a:pt x="264" y="560"/>
                </a:cubicBezTo>
                <a:cubicBezTo>
                  <a:pt x="262" y="561"/>
                  <a:pt x="262" y="561"/>
                  <a:pt x="262" y="561"/>
                </a:cubicBezTo>
                <a:cubicBezTo>
                  <a:pt x="262" y="561"/>
                  <a:pt x="262" y="561"/>
                  <a:pt x="255" y="565"/>
                </a:cubicBezTo>
                <a:cubicBezTo>
                  <a:pt x="256" y="566"/>
                  <a:pt x="256" y="566"/>
                  <a:pt x="256" y="566"/>
                </a:cubicBezTo>
                <a:cubicBezTo>
                  <a:pt x="258" y="566"/>
                  <a:pt x="258" y="566"/>
                  <a:pt x="258" y="566"/>
                </a:cubicBezTo>
                <a:cubicBezTo>
                  <a:pt x="258" y="566"/>
                  <a:pt x="258" y="566"/>
                  <a:pt x="254" y="555"/>
                </a:cubicBezTo>
                <a:cubicBezTo>
                  <a:pt x="252" y="550"/>
                  <a:pt x="252" y="550"/>
                  <a:pt x="252" y="550"/>
                </a:cubicBezTo>
                <a:cubicBezTo>
                  <a:pt x="251" y="555"/>
                  <a:pt x="251" y="555"/>
                  <a:pt x="251" y="555"/>
                </a:cubicBezTo>
                <a:cubicBezTo>
                  <a:pt x="251" y="555"/>
                  <a:pt x="251" y="555"/>
                  <a:pt x="249" y="562"/>
                </a:cubicBezTo>
                <a:cubicBezTo>
                  <a:pt x="251" y="562"/>
                  <a:pt x="251" y="562"/>
                  <a:pt x="251" y="562"/>
                </a:cubicBezTo>
                <a:cubicBezTo>
                  <a:pt x="250" y="561"/>
                  <a:pt x="250" y="561"/>
                  <a:pt x="250" y="561"/>
                </a:cubicBezTo>
                <a:cubicBezTo>
                  <a:pt x="250" y="561"/>
                  <a:pt x="250" y="561"/>
                  <a:pt x="244" y="568"/>
                </a:cubicBezTo>
                <a:cubicBezTo>
                  <a:pt x="245" y="569"/>
                  <a:pt x="245" y="569"/>
                  <a:pt x="245" y="569"/>
                </a:cubicBezTo>
                <a:cubicBezTo>
                  <a:pt x="247" y="568"/>
                  <a:pt x="247" y="568"/>
                  <a:pt x="247" y="568"/>
                </a:cubicBezTo>
                <a:cubicBezTo>
                  <a:pt x="247" y="568"/>
                  <a:pt x="246" y="567"/>
                  <a:pt x="246" y="566"/>
                </a:cubicBezTo>
                <a:cubicBezTo>
                  <a:pt x="246" y="564"/>
                  <a:pt x="245" y="562"/>
                  <a:pt x="245" y="562"/>
                </a:cubicBezTo>
                <a:cubicBezTo>
                  <a:pt x="245" y="562"/>
                  <a:pt x="245" y="562"/>
                  <a:pt x="245" y="562"/>
                </a:cubicBezTo>
                <a:cubicBezTo>
                  <a:pt x="244" y="561"/>
                  <a:pt x="244" y="561"/>
                  <a:pt x="244" y="561"/>
                </a:cubicBezTo>
                <a:cubicBezTo>
                  <a:pt x="245" y="562"/>
                  <a:pt x="245" y="562"/>
                  <a:pt x="245" y="562"/>
                </a:cubicBezTo>
                <a:cubicBezTo>
                  <a:pt x="245" y="562"/>
                  <a:pt x="245" y="562"/>
                  <a:pt x="245" y="562"/>
                </a:cubicBezTo>
                <a:cubicBezTo>
                  <a:pt x="244" y="561"/>
                  <a:pt x="244" y="561"/>
                  <a:pt x="244" y="561"/>
                </a:cubicBezTo>
                <a:cubicBezTo>
                  <a:pt x="245" y="562"/>
                  <a:pt x="245" y="562"/>
                  <a:pt x="245" y="562"/>
                </a:cubicBezTo>
                <a:cubicBezTo>
                  <a:pt x="244" y="561"/>
                  <a:pt x="244" y="561"/>
                  <a:pt x="244" y="561"/>
                </a:cubicBezTo>
                <a:cubicBezTo>
                  <a:pt x="244" y="562"/>
                  <a:pt x="244" y="562"/>
                  <a:pt x="244" y="562"/>
                </a:cubicBezTo>
                <a:cubicBezTo>
                  <a:pt x="244" y="562"/>
                  <a:pt x="245" y="562"/>
                  <a:pt x="245" y="562"/>
                </a:cubicBezTo>
                <a:cubicBezTo>
                  <a:pt x="244" y="561"/>
                  <a:pt x="244" y="561"/>
                  <a:pt x="244" y="561"/>
                </a:cubicBezTo>
                <a:cubicBezTo>
                  <a:pt x="244" y="562"/>
                  <a:pt x="244" y="562"/>
                  <a:pt x="244" y="562"/>
                </a:cubicBezTo>
                <a:cubicBezTo>
                  <a:pt x="245" y="562"/>
                  <a:pt x="245" y="562"/>
                  <a:pt x="245" y="562"/>
                </a:cubicBezTo>
                <a:cubicBezTo>
                  <a:pt x="245" y="562"/>
                  <a:pt x="245" y="562"/>
                  <a:pt x="245" y="562"/>
                </a:cubicBezTo>
                <a:cubicBezTo>
                  <a:pt x="245" y="562"/>
                  <a:pt x="245" y="562"/>
                  <a:pt x="248" y="558"/>
                </a:cubicBezTo>
                <a:cubicBezTo>
                  <a:pt x="248" y="557"/>
                  <a:pt x="248" y="557"/>
                  <a:pt x="248" y="557"/>
                </a:cubicBezTo>
                <a:cubicBezTo>
                  <a:pt x="248" y="557"/>
                  <a:pt x="248" y="557"/>
                  <a:pt x="248" y="557"/>
                </a:cubicBezTo>
                <a:cubicBezTo>
                  <a:pt x="248" y="557"/>
                  <a:pt x="248" y="557"/>
                  <a:pt x="248" y="551"/>
                </a:cubicBezTo>
                <a:cubicBezTo>
                  <a:pt x="248" y="547"/>
                  <a:pt x="248" y="547"/>
                  <a:pt x="248" y="547"/>
                </a:cubicBezTo>
                <a:cubicBezTo>
                  <a:pt x="246" y="550"/>
                  <a:pt x="246" y="550"/>
                  <a:pt x="246" y="550"/>
                </a:cubicBezTo>
                <a:cubicBezTo>
                  <a:pt x="246" y="550"/>
                  <a:pt x="246" y="550"/>
                  <a:pt x="240" y="557"/>
                </a:cubicBezTo>
                <a:cubicBezTo>
                  <a:pt x="241" y="558"/>
                  <a:pt x="241" y="558"/>
                  <a:pt x="241" y="558"/>
                </a:cubicBezTo>
                <a:cubicBezTo>
                  <a:pt x="242" y="557"/>
                  <a:pt x="242" y="557"/>
                  <a:pt x="242" y="557"/>
                </a:cubicBezTo>
                <a:cubicBezTo>
                  <a:pt x="242" y="557"/>
                  <a:pt x="242" y="557"/>
                  <a:pt x="242" y="557"/>
                </a:cubicBezTo>
                <a:cubicBezTo>
                  <a:pt x="241" y="556"/>
                  <a:pt x="240" y="554"/>
                  <a:pt x="239" y="552"/>
                </a:cubicBezTo>
                <a:cubicBezTo>
                  <a:pt x="237" y="553"/>
                  <a:pt x="237" y="553"/>
                  <a:pt x="237" y="553"/>
                </a:cubicBezTo>
                <a:cubicBezTo>
                  <a:pt x="239" y="553"/>
                  <a:pt x="239" y="553"/>
                  <a:pt x="239" y="553"/>
                </a:cubicBezTo>
                <a:cubicBezTo>
                  <a:pt x="239" y="553"/>
                  <a:pt x="239" y="552"/>
                  <a:pt x="239" y="551"/>
                </a:cubicBezTo>
                <a:cubicBezTo>
                  <a:pt x="239" y="550"/>
                  <a:pt x="239" y="548"/>
                  <a:pt x="240" y="547"/>
                </a:cubicBezTo>
                <a:cubicBezTo>
                  <a:pt x="240" y="545"/>
                  <a:pt x="240" y="544"/>
                  <a:pt x="240" y="543"/>
                </a:cubicBezTo>
                <a:cubicBezTo>
                  <a:pt x="240" y="541"/>
                  <a:pt x="239" y="540"/>
                  <a:pt x="238" y="539"/>
                </a:cubicBezTo>
                <a:cubicBezTo>
                  <a:pt x="238" y="538"/>
                  <a:pt x="237" y="538"/>
                  <a:pt x="237" y="538"/>
                </a:cubicBezTo>
                <a:cubicBezTo>
                  <a:pt x="236" y="539"/>
                  <a:pt x="236" y="539"/>
                  <a:pt x="236" y="539"/>
                </a:cubicBezTo>
                <a:cubicBezTo>
                  <a:pt x="237" y="539"/>
                  <a:pt x="237" y="539"/>
                  <a:pt x="237" y="539"/>
                </a:cubicBezTo>
                <a:cubicBezTo>
                  <a:pt x="237" y="539"/>
                  <a:pt x="237" y="539"/>
                  <a:pt x="235" y="533"/>
                </a:cubicBezTo>
                <a:cubicBezTo>
                  <a:pt x="235" y="533"/>
                  <a:pt x="235" y="533"/>
                  <a:pt x="231" y="525"/>
                </a:cubicBezTo>
                <a:cubicBezTo>
                  <a:pt x="229" y="526"/>
                  <a:pt x="229" y="526"/>
                  <a:pt x="229" y="526"/>
                </a:cubicBezTo>
                <a:cubicBezTo>
                  <a:pt x="230" y="527"/>
                  <a:pt x="230" y="527"/>
                  <a:pt x="230" y="527"/>
                </a:cubicBezTo>
                <a:cubicBezTo>
                  <a:pt x="230" y="527"/>
                  <a:pt x="230" y="527"/>
                  <a:pt x="234" y="524"/>
                </a:cubicBezTo>
                <a:cubicBezTo>
                  <a:pt x="234" y="524"/>
                  <a:pt x="234" y="524"/>
                  <a:pt x="234" y="524"/>
                </a:cubicBezTo>
                <a:cubicBezTo>
                  <a:pt x="235" y="524"/>
                  <a:pt x="235" y="524"/>
                  <a:pt x="235" y="524"/>
                </a:cubicBezTo>
                <a:cubicBezTo>
                  <a:pt x="235" y="524"/>
                  <a:pt x="237" y="518"/>
                  <a:pt x="239" y="514"/>
                </a:cubicBezTo>
                <a:cubicBezTo>
                  <a:pt x="239" y="513"/>
                  <a:pt x="241" y="511"/>
                  <a:pt x="243" y="509"/>
                </a:cubicBezTo>
                <a:cubicBezTo>
                  <a:pt x="244" y="508"/>
                  <a:pt x="245" y="508"/>
                  <a:pt x="245" y="507"/>
                </a:cubicBezTo>
                <a:cubicBezTo>
                  <a:pt x="246" y="507"/>
                  <a:pt x="246" y="507"/>
                  <a:pt x="246" y="507"/>
                </a:cubicBezTo>
                <a:cubicBezTo>
                  <a:pt x="246" y="507"/>
                  <a:pt x="246" y="507"/>
                  <a:pt x="246" y="507"/>
                </a:cubicBezTo>
                <a:cubicBezTo>
                  <a:pt x="247" y="506"/>
                  <a:pt x="247" y="506"/>
                  <a:pt x="247" y="506"/>
                </a:cubicBezTo>
                <a:cubicBezTo>
                  <a:pt x="247" y="505"/>
                  <a:pt x="247" y="505"/>
                  <a:pt x="247" y="505"/>
                </a:cubicBezTo>
                <a:cubicBezTo>
                  <a:pt x="247" y="505"/>
                  <a:pt x="247" y="505"/>
                  <a:pt x="245" y="502"/>
                </a:cubicBezTo>
                <a:cubicBezTo>
                  <a:pt x="244" y="503"/>
                  <a:pt x="244" y="503"/>
                  <a:pt x="244" y="503"/>
                </a:cubicBezTo>
                <a:cubicBezTo>
                  <a:pt x="245" y="504"/>
                  <a:pt x="245" y="504"/>
                  <a:pt x="245" y="504"/>
                </a:cubicBezTo>
                <a:cubicBezTo>
                  <a:pt x="245" y="504"/>
                  <a:pt x="245" y="504"/>
                  <a:pt x="253" y="499"/>
                </a:cubicBezTo>
                <a:cubicBezTo>
                  <a:pt x="252" y="497"/>
                  <a:pt x="252" y="497"/>
                  <a:pt x="252" y="497"/>
                </a:cubicBezTo>
                <a:cubicBezTo>
                  <a:pt x="252" y="499"/>
                  <a:pt x="252" y="499"/>
                  <a:pt x="252" y="499"/>
                </a:cubicBezTo>
                <a:cubicBezTo>
                  <a:pt x="252" y="499"/>
                  <a:pt x="252" y="499"/>
                  <a:pt x="256" y="500"/>
                </a:cubicBezTo>
                <a:cubicBezTo>
                  <a:pt x="258" y="501"/>
                  <a:pt x="258" y="501"/>
                  <a:pt x="258" y="501"/>
                </a:cubicBezTo>
                <a:cubicBezTo>
                  <a:pt x="258" y="498"/>
                  <a:pt x="258" y="498"/>
                  <a:pt x="258" y="498"/>
                </a:cubicBezTo>
                <a:cubicBezTo>
                  <a:pt x="258" y="498"/>
                  <a:pt x="258" y="498"/>
                  <a:pt x="256" y="493"/>
                </a:cubicBezTo>
                <a:cubicBezTo>
                  <a:pt x="255" y="493"/>
                  <a:pt x="255" y="493"/>
                  <a:pt x="255" y="493"/>
                </a:cubicBezTo>
                <a:cubicBezTo>
                  <a:pt x="255" y="495"/>
                  <a:pt x="255" y="495"/>
                  <a:pt x="255" y="495"/>
                </a:cubicBezTo>
                <a:cubicBezTo>
                  <a:pt x="255" y="495"/>
                  <a:pt x="255" y="495"/>
                  <a:pt x="262" y="495"/>
                </a:cubicBezTo>
                <a:cubicBezTo>
                  <a:pt x="262" y="493"/>
                  <a:pt x="262" y="493"/>
                  <a:pt x="262" y="493"/>
                </a:cubicBezTo>
                <a:cubicBezTo>
                  <a:pt x="260" y="494"/>
                  <a:pt x="260" y="494"/>
                  <a:pt x="260" y="494"/>
                </a:cubicBezTo>
                <a:cubicBezTo>
                  <a:pt x="260" y="494"/>
                  <a:pt x="260" y="494"/>
                  <a:pt x="262" y="497"/>
                </a:cubicBezTo>
                <a:cubicBezTo>
                  <a:pt x="262" y="497"/>
                  <a:pt x="262" y="497"/>
                  <a:pt x="262" y="497"/>
                </a:cubicBezTo>
                <a:cubicBezTo>
                  <a:pt x="263" y="497"/>
                  <a:pt x="263" y="497"/>
                  <a:pt x="263" y="497"/>
                </a:cubicBezTo>
                <a:cubicBezTo>
                  <a:pt x="263" y="497"/>
                  <a:pt x="263" y="497"/>
                  <a:pt x="263" y="497"/>
                </a:cubicBezTo>
                <a:cubicBezTo>
                  <a:pt x="264" y="497"/>
                  <a:pt x="264" y="497"/>
                  <a:pt x="266" y="497"/>
                </a:cubicBezTo>
                <a:cubicBezTo>
                  <a:pt x="266" y="497"/>
                  <a:pt x="266" y="497"/>
                  <a:pt x="266" y="497"/>
                </a:cubicBezTo>
                <a:cubicBezTo>
                  <a:pt x="267" y="497"/>
                  <a:pt x="267" y="497"/>
                  <a:pt x="267" y="497"/>
                </a:cubicBezTo>
                <a:cubicBezTo>
                  <a:pt x="267" y="497"/>
                  <a:pt x="267" y="497"/>
                  <a:pt x="270" y="493"/>
                </a:cubicBezTo>
                <a:cubicBezTo>
                  <a:pt x="271" y="491"/>
                  <a:pt x="271" y="491"/>
                  <a:pt x="271" y="491"/>
                </a:cubicBezTo>
                <a:cubicBezTo>
                  <a:pt x="269" y="490"/>
                  <a:pt x="269" y="490"/>
                  <a:pt x="269" y="490"/>
                </a:cubicBezTo>
                <a:cubicBezTo>
                  <a:pt x="269" y="490"/>
                  <a:pt x="263" y="490"/>
                  <a:pt x="258" y="489"/>
                </a:cubicBezTo>
                <a:cubicBezTo>
                  <a:pt x="255" y="489"/>
                  <a:pt x="253" y="488"/>
                  <a:pt x="250" y="488"/>
                </a:cubicBezTo>
                <a:cubicBezTo>
                  <a:pt x="248" y="488"/>
                  <a:pt x="246" y="488"/>
                  <a:pt x="245" y="488"/>
                </a:cubicBezTo>
                <a:cubicBezTo>
                  <a:pt x="245" y="489"/>
                  <a:pt x="245" y="489"/>
                  <a:pt x="245" y="489"/>
                </a:cubicBezTo>
                <a:cubicBezTo>
                  <a:pt x="246" y="488"/>
                  <a:pt x="246" y="488"/>
                  <a:pt x="246" y="488"/>
                </a:cubicBezTo>
                <a:cubicBezTo>
                  <a:pt x="246" y="488"/>
                  <a:pt x="245" y="487"/>
                  <a:pt x="245" y="487"/>
                </a:cubicBezTo>
                <a:cubicBezTo>
                  <a:pt x="245" y="486"/>
                  <a:pt x="244" y="484"/>
                  <a:pt x="244" y="483"/>
                </a:cubicBezTo>
                <a:cubicBezTo>
                  <a:pt x="244" y="483"/>
                  <a:pt x="244" y="482"/>
                  <a:pt x="244" y="482"/>
                </a:cubicBezTo>
                <a:cubicBezTo>
                  <a:pt x="244" y="481"/>
                  <a:pt x="244" y="481"/>
                  <a:pt x="244" y="481"/>
                </a:cubicBezTo>
                <a:cubicBezTo>
                  <a:pt x="241" y="481"/>
                  <a:pt x="241" y="481"/>
                  <a:pt x="241" y="481"/>
                </a:cubicBezTo>
                <a:cubicBezTo>
                  <a:pt x="241" y="481"/>
                  <a:pt x="241" y="481"/>
                  <a:pt x="241" y="483"/>
                </a:cubicBezTo>
                <a:cubicBezTo>
                  <a:pt x="241" y="485"/>
                  <a:pt x="241" y="489"/>
                  <a:pt x="240" y="497"/>
                </a:cubicBezTo>
                <a:cubicBezTo>
                  <a:pt x="241" y="497"/>
                  <a:pt x="241" y="497"/>
                  <a:pt x="241" y="497"/>
                </a:cubicBezTo>
                <a:cubicBezTo>
                  <a:pt x="241" y="496"/>
                  <a:pt x="241" y="496"/>
                  <a:pt x="241" y="496"/>
                </a:cubicBezTo>
                <a:cubicBezTo>
                  <a:pt x="241" y="496"/>
                  <a:pt x="241" y="496"/>
                  <a:pt x="231" y="496"/>
                </a:cubicBezTo>
                <a:cubicBezTo>
                  <a:pt x="231" y="497"/>
                  <a:pt x="231" y="497"/>
                  <a:pt x="231" y="497"/>
                </a:cubicBezTo>
                <a:cubicBezTo>
                  <a:pt x="231" y="496"/>
                  <a:pt x="231" y="496"/>
                  <a:pt x="231" y="496"/>
                </a:cubicBezTo>
                <a:cubicBezTo>
                  <a:pt x="231" y="496"/>
                  <a:pt x="231" y="496"/>
                  <a:pt x="226" y="495"/>
                </a:cubicBezTo>
                <a:cubicBezTo>
                  <a:pt x="224" y="494"/>
                  <a:pt x="224" y="494"/>
                  <a:pt x="224" y="494"/>
                </a:cubicBezTo>
                <a:cubicBezTo>
                  <a:pt x="224" y="495"/>
                  <a:pt x="224" y="495"/>
                  <a:pt x="224" y="495"/>
                </a:cubicBezTo>
                <a:cubicBezTo>
                  <a:pt x="224" y="495"/>
                  <a:pt x="224" y="495"/>
                  <a:pt x="221" y="499"/>
                </a:cubicBezTo>
                <a:cubicBezTo>
                  <a:pt x="222" y="500"/>
                  <a:pt x="222" y="500"/>
                  <a:pt x="222" y="500"/>
                </a:cubicBezTo>
                <a:cubicBezTo>
                  <a:pt x="222" y="499"/>
                  <a:pt x="222" y="499"/>
                  <a:pt x="222" y="499"/>
                </a:cubicBezTo>
                <a:cubicBezTo>
                  <a:pt x="222" y="499"/>
                  <a:pt x="220" y="499"/>
                  <a:pt x="217" y="499"/>
                </a:cubicBezTo>
                <a:cubicBezTo>
                  <a:pt x="215" y="500"/>
                  <a:pt x="211" y="500"/>
                  <a:pt x="208" y="500"/>
                </a:cubicBezTo>
                <a:cubicBezTo>
                  <a:pt x="207" y="500"/>
                  <a:pt x="207" y="500"/>
                  <a:pt x="207" y="500"/>
                </a:cubicBezTo>
                <a:cubicBezTo>
                  <a:pt x="207" y="500"/>
                  <a:pt x="207" y="499"/>
                  <a:pt x="207" y="499"/>
                </a:cubicBezTo>
                <a:cubicBezTo>
                  <a:pt x="207" y="498"/>
                  <a:pt x="207" y="496"/>
                  <a:pt x="208" y="495"/>
                </a:cubicBezTo>
                <a:cubicBezTo>
                  <a:pt x="208" y="494"/>
                  <a:pt x="208" y="494"/>
                  <a:pt x="209" y="493"/>
                </a:cubicBezTo>
                <a:cubicBezTo>
                  <a:pt x="209" y="493"/>
                  <a:pt x="209" y="493"/>
                  <a:pt x="209" y="493"/>
                </a:cubicBezTo>
                <a:cubicBezTo>
                  <a:pt x="210" y="490"/>
                  <a:pt x="210" y="490"/>
                  <a:pt x="210" y="490"/>
                </a:cubicBezTo>
                <a:cubicBezTo>
                  <a:pt x="208" y="490"/>
                  <a:pt x="208" y="490"/>
                  <a:pt x="208" y="490"/>
                </a:cubicBezTo>
                <a:cubicBezTo>
                  <a:pt x="208" y="490"/>
                  <a:pt x="208" y="490"/>
                  <a:pt x="202" y="490"/>
                </a:cubicBezTo>
                <a:cubicBezTo>
                  <a:pt x="202" y="492"/>
                  <a:pt x="202" y="492"/>
                  <a:pt x="202" y="492"/>
                </a:cubicBezTo>
                <a:cubicBezTo>
                  <a:pt x="203" y="491"/>
                  <a:pt x="203" y="491"/>
                  <a:pt x="203" y="491"/>
                </a:cubicBezTo>
                <a:cubicBezTo>
                  <a:pt x="202" y="490"/>
                  <a:pt x="201" y="489"/>
                  <a:pt x="200" y="487"/>
                </a:cubicBezTo>
                <a:cubicBezTo>
                  <a:pt x="199" y="486"/>
                  <a:pt x="199" y="486"/>
                  <a:pt x="199" y="485"/>
                </a:cubicBezTo>
                <a:cubicBezTo>
                  <a:pt x="198" y="485"/>
                  <a:pt x="198" y="485"/>
                  <a:pt x="198" y="485"/>
                </a:cubicBezTo>
                <a:cubicBezTo>
                  <a:pt x="198" y="485"/>
                  <a:pt x="198" y="485"/>
                  <a:pt x="198" y="485"/>
                </a:cubicBezTo>
                <a:cubicBezTo>
                  <a:pt x="195" y="479"/>
                  <a:pt x="195" y="479"/>
                  <a:pt x="195" y="479"/>
                </a:cubicBezTo>
                <a:cubicBezTo>
                  <a:pt x="195" y="485"/>
                  <a:pt x="195" y="485"/>
                  <a:pt x="195" y="485"/>
                </a:cubicBezTo>
                <a:cubicBezTo>
                  <a:pt x="195" y="485"/>
                  <a:pt x="195" y="485"/>
                  <a:pt x="195" y="489"/>
                </a:cubicBezTo>
                <a:cubicBezTo>
                  <a:pt x="195" y="490"/>
                  <a:pt x="195" y="490"/>
                  <a:pt x="195" y="490"/>
                </a:cubicBezTo>
                <a:cubicBezTo>
                  <a:pt x="195" y="490"/>
                  <a:pt x="195" y="490"/>
                  <a:pt x="195" y="490"/>
                </a:cubicBezTo>
                <a:cubicBezTo>
                  <a:pt x="195" y="490"/>
                  <a:pt x="195" y="490"/>
                  <a:pt x="198" y="497"/>
                </a:cubicBezTo>
                <a:cubicBezTo>
                  <a:pt x="199" y="496"/>
                  <a:pt x="199" y="496"/>
                  <a:pt x="199" y="496"/>
                </a:cubicBezTo>
                <a:cubicBezTo>
                  <a:pt x="198" y="495"/>
                  <a:pt x="198" y="495"/>
                  <a:pt x="198" y="495"/>
                </a:cubicBezTo>
                <a:cubicBezTo>
                  <a:pt x="198" y="495"/>
                  <a:pt x="198" y="495"/>
                  <a:pt x="198" y="496"/>
                </a:cubicBezTo>
                <a:cubicBezTo>
                  <a:pt x="197" y="497"/>
                  <a:pt x="196" y="499"/>
                  <a:pt x="194" y="503"/>
                </a:cubicBezTo>
                <a:cubicBezTo>
                  <a:pt x="195" y="504"/>
                  <a:pt x="195" y="504"/>
                  <a:pt x="195" y="504"/>
                </a:cubicBezTo>
                <a:cubicBezTo>
                  <a:pt x="197" y="503"/>
                  <a:pt x="197" y="503"/>
                  <a:pt x="197" y="503"/>
                </a:cubicBezTo>
                <a:cubicBezTo>
                  <a:pt x="197" y="503"/>
                  <a:pt x="197" y="503"/>
                  <a:pt x="190" y="495"/>
                </a:cubicBezTo>
                <a:cubicBezTo>
                  <a:pt x="190" y="495"/>
                  <a:pt x="190" y="495"/>
                  <a:pt x="190" y="495"/>
                </a:cubicBezTo>
                <a:cubicBezTo>
                  <a:pt x="190" y="495"/>
                  <a:pt x="190" y="495"/>
                  <a:pt x="190" y="495"/>
                </a:cubicBezTo>
                <a:cubicBezTo>
                  <a:pt x="190" y="495"/>
                  <a:pt x="190" y="495"/>
                  <a:pt x="180" y="488"/>
                </a:cubicBezTo>
                <a:cubicBezTo>
                  <a:pt x="179" y="489"/>
                  <a:pt x="179" y="489"/>
                  <a:pt x="179" y="489"/>
                </a:cubicBezTo>
                <a:cubicBezTo>
                  <a:pt x="181" y="489"/>
                  <a:pt x="181" y="489"/>
                  <a:pt x="181" y="489"/>
                </a:cubicBezTo>
                <a:cubicBezTo>
                  <a:pt x="181" y="489"/>
                  <a:pt x="181" y="489"/>
                  <a:pt x="181" y="485"/>
                </a:cubicBezTo>
                <a:cubicBezTo>
                  <a:pt x="181" y="484"/>
                  <a:pt x="181" y="484"/>
                  <a:pt x="181" y="484"/>
                </a:cubicBezTo>
                <a:cubicBezTo>
                  <a:pt x="180" y="484"/>
                  <a:pt x="180" y="484"/>
                  <a:pt x="180" y="484"/>
                </a:cubicBezTo>
                <a:cubicBezTo>
                  <a:pt x="180" y="484"/>
                  <a:pt x="179" y="483"/>
                  <a:pt x="177" y="483"/>
                </a:cubicBezTo>
                <a:cubicBezTo>
                  <a:pt x="176" y="483"/>
                  <a:pt x="174" y="484"/>
                  <a:pt x="172" y="485"/>
                </a:cubicBezTo>
                <a:cubicBezTo>
                  <a:pt x="172" y="487"/>
                  <a:pt x="172" y="487"/>
                  <a:pt x="172" y="487"/>
                </a:cubicBezTo>
                <a:cubicBezTo>
                  <a:pt x="172" y="485"/>
                  <a:pt x="172" y="485"/>
                  <a:pt x="172" y="485"/>
                </a:cubicBezTo>
                <a:cubicBezTo>
                  <a:pt x="170" y="486"/>
                  <a:pt x="169" y="487"/>
                  <a:pt x="169" y="488"/>
                </a:cubicBezTo>
                <a:cubicBezTo>
                  <a:pt x="168" y="489"/>
                  <a:pt x="168" y="490"/>
                  <a:pt x="168" y="492"/>
                </a:cubicBezTo>
                <a:cubicBezTo>
                  <a:pt x="168" y="496"/>
                  <a:pt x="170" y="499"/>
                  <a:pt x="170" y="499"/>
                </a:cubicBezTo>
                <a:cubicBezTo>
                  <a:pt x="171" y="499"/>
                  <a:pt x="171" y="499"/>
                  <a:pt x="171" y="499"/>
                </a:cubicBezTo>
                <a:cubicBezTo>
                  <a:pt x="170" y="498"/>
                  <a:pt x="170" y="498"/>
                  <a:pt x="170" y="498"/>
                </a:cubicBezTo>
                <a:cubicBezTo>
                  <a:pt x="170" y="498"/>
                  <a:pt x="170" y="498"/>
                  <a:pt x="168" y="502"/>
                </a:cubicBezTo>
                <a:cubicBezTo>
                  <a:pt x="170" y="503"/>
                  <a:pt x="170" y="503"/>
                  <a:pt x="170" y="503"/>
                </a:cubicBezTo>
                <a:cubicBezTo>
                  <a:pt x="171" y="501"/>
                  <a:pt x="171" y="501"/>
                  <a:pt x="171" y="501"/>
                </a:cubicBezTo>
                <a:cubicBezTo>
                  <a:pt x="171" y="501"/>
                  <a:pt x="171" y="501"/>
                  <a:pt x="167" y="499"/>
                </a:cubicBezTo>
                <a:cubicBezTo>
                  <a:pt x="166" y="500"/>
                  <a:pt x="166" y="500"/>
                  <a:pt x="166" y="500"/>
                </a:cubicBezTo>
                <a:cubicBezTo>
                  <a:pt x="167" y="500"/>
                  <a:pt x="167" y="500"/>
                  <a:pt x="167" y="500"/>
                </a:cubicBezTo>
                <a:cubicBezTo>
                  <a:pt x="167" y="500"/>
                  <a:pt x="167" y="500"/>
                  <a:pt x="167" y="492"/>
                </a:cubicBezTo>
                <a:cubicBezTo>
                  <a:pt x="167" y="492"/>
                  <a:pt x="167" y="492"/>
                  <a:pt x="167" y="492"/>
                </a:cubicBezTo>
                <a:cubicBezTo>
                  <a:pt x="167" y="491"/>
                  <a:pt x="167" y="491"/>
                  <a:pt x="167" y="491"/>
                </a:cubicBezTo>
                <a:cubicBezTo>
                  <a:pt x="167" y="491"/>
                  <a:pt x="164" y="485"/>
                  <a:pt x="163" y="482"/>
                </a:cubicBezTo>
                <a:cubicBezTo>
                  <a:pt x="163" y="482"/>
                  <a:pt x="163" y="482"/>
                  <a:pt x="163" y="482"/>
                </a:cubicBezTo>
                <a:cubicBezTo>
                  <a:pt x="163" y="482"/>
                  <a:pt x="163" y="482"/>
                  <a:pt x="163" y="482"/>
                </a:cubicBezTo>
                <a:cubicBezTo>
                  <a:pt x="163" y="481"/>
                  <a:pt x="162" y="480"/>
                  <a:pt x="162" y="479"/>
                </a:cubicBezTo>
                <a:cubicBezTo>
                  <a:pt x="162" y="477"/>
                  <a:pt x="163" y="474"/>
                  <a:pt x="163" y="473"/>
                </a:cubicBezTo>
                <a:cubicBezTo>
                  <a:pt x="164" y="472"/>
                  <a:pt x="164" y="471"/>
                  <a:pt x="164" y="470"/>
                </a:cubicBezTo>
                <a:cubicBezTo>
                  <a:pt x="164" y="470"/>
                  <a:pt x="164" y="470"/>
                  <a:pt x="164" y="470"/>
                </a:cubicBezTo>
                <a:cubicBezTo>
                  <a:pt x="163" y="469"/>
                  <a:pt x="163" y="469"/>
                  <a:pt x="163" y="469"/>
                </a:cubicBezTo>
                <a:cubicBezTo>
                  <a:pt x="163" y="470"/>
                  <a:pt x="163" y="470"/>
                  <a:pt x="163" y="470"/>
                </a:cubicBezTo>
                <a:cubicBezTo>
                  <a:pt x="163" y="470"/>
                  <a:pt x="163" y="470"/>
                  <a:pt x="164" y="470"/>
                </a:cubicBezTo>
                <a:cubicBezTo>
                  <a:pt x="164" y="469"/>
                  <a:pt x="164" y="469"/>
                  <a:pt x="164" y="469"/>
                </a:cubicBezTo>
                <a:cubicBezTo>
                  <a:pt x="163" y="469"/>
                  <a:pt x="163" y="469"/>
                  <a:pt x="163" y="469"/>
                </a:cubicBezTo>
                <a:cubicBezTo>
                  <a:pt x="163" y="469"/>
                  <a:pt x="163" y="469"/>
                  <a:pt x="166" y="479"/>
                </a:cubicBezTo>
                <a:cubicBezTo>
                  <a:pt x="167" y="483"/>
                  <a:pt x="167" y="483"/>
                  <a:pt x="167" y="483"/>
                </a:cubicBezTo>
                <a:cubicBezTo>
                  <a:pt x="168" y="479"/>
                  <a:pt x="168" y="479"/>
                  <a:pt x="168" y="479"/>
                </a:cubicBezTo>
                <a:cubicBezTo>
                  <a:pt x="169" y="479"/>
                  <a:pt x="173" y="468"/>
                  <a:pt x="174" y="464"/>
                </a:cubicBezTo>
                <a:cubicBezTo>
                  <a:pt x="174" y="462"/>
                  <a:pt x="176" y="460"/>
                  <a:pt x="178" y="458"/>
                </a:cubicBezTo>
                <a:cubicBezTo>
                  <a:pt x="181" y="456"/>
                  <a:pt x="183" y="454"/>
                  <a:pt x="184" y="452"/>
                </a:cubicBezTo>
                <a:cubicBezTo>
                  <a:pt x="186" y="451"/>
                  <a:pt x="187" y="448"/>
                  <a:pt x="187" y="447"/>
                </a:cubicBezTo>
                <a:cubicBezTo>
                  <a:pt x="187" y="445"/>
                  <a:pt x="187" y="443"/>
                  <a:pt x="187" y="443"/>
                </a:cubicBezTo>
                <a:cubicBezTo>
                  <a:pt x="186" y="443"/>
                  <a:pt x="186" y="443"/>
                  <a:pt x="186" y="443"/>
                </a:cubicBezTo>
                <a:cubicBezTo>
                  <a:pt x="186" y="445"/>
                  <a:pt x="186" y="445"/>
                  <a:pt x="186" y="445"/>
                </a:cubicBezTo>
                <a:cubicBezTo>
                  <a:pt x="186" y="445"/>
                  <a:pt x="186" y="445"/>
                  <a:pt x="191" y="445"/>
                </a:cubicBezTo>
                <a:cubicBezTo>
                  <a:pt x="193" y="445"/>
                  <a:pt x="193" y="445"/>
                  <a:pt x="193" y="445"/>
                </a:cubicBezTo>
                <a:cubicBezTo>
                  <a:pt x="193" y="444"/>
                  <a:pt x="193" y="444"/>
                  <a:pt x="193" y="444"/>
                </a:cubicBezTo>
                <a:cubicBezTo>
                  <a:pt x="193" y="444"/>
                  <a:pt x="193" y="444"/>
                  <a:pt x="194" y="438"/>
                </a:cubicBezTo>
                <a:cubicBezTo>
                  <a:pt x="193" y="438"/>
                  <a:pt x="193" y="438"/>
                  <a:pt x="193" y="438"/>
                </a:cubicBezTo>
                <a:cubicBezTo>
                  <a:pt x="194" y="439"/>
                  <a:pt x="194" y="439"/>
                  <a:pt x="194" y="439"/>
                </a:cubicBezTo>
                <a:cubicBezTo>
                  <a:pt x="194" y="439"/>
                  <a:pt x="195" y="438"/>
                  <a:pt x="197" y="436"/>
                </a:cubicBezTo>
                <a:cubicBezTo>
                  <a:pt x="199" y="434"/>
                  <a:pt x="201" y="431"/>
                  <a:pt x="201" y="427"/>
                </a:cubicBezTo>
                <a:cubicBezTo>
                  <a:pt x="199" y="427"/>
                  <a:pt x="199" y="427"/>
                  <a:pt x="199" y="427"/>
                </a:cubicBezTo>
                <a:cubicBezTo>
                  <a:pt x="201" y="427"/>
                  <a:pt x="201" y="427"/>
                  <a:pt x="201" y="427"/>
                </a:cubicBezTo>
                <a:cubicBezTo>
                  <a:pt x="201" y="427"/>
                  <a:pt x="201" y="427"/>
                  <a:pt x="201" y="426"/>
                </a:cubicBezTo>
                <a:cubicBezTo>
                  <a:pt x="201" y="424"/>
                  <a:pt x="200" y="423"/>
                  <a:pt x="199" y="422"/>
                </a:cubicBezTo>
                <a:cubicBezTo>
                  <a:pt x="197" y="419"/>
                  <a:pt x="192" y="418"/>
                  <a:pt x="192" y="418"/>
                </a:cubicBezTo>
                <a:cubicBezTo>
                  <a:pt x="191" y="419"/>
                  <a:pt x="191" y="419"/>
                  <a:pt x="191" y="419"/>
                </a:cubicBezTo>
                <a:cubicBezTo>
                  <a:pt x="193" y="419"/>
                  <a:pt x="193" y="419"/>
                  <a:pt x="193" y="419"/>
                </a:cubicBezTo>
                <a:cubicBezTo>
                  <a:pt x="193" y="419"/>
                  <a:pt x="193" y="419"/>
                  <a:pt x="193" y="408"/>
                </a:cubicBezTo>
                <a:cubicBezTo>
                  <a:pt x="192" y="408"/>
                  <a:pt x="192" y="408"/>
                  <a:pt x="192" y="408"/>
                </a:cubicBezTo>
                <a:cubicBezTo>
                  <a:pt x="193" y="409"/>
                  <a:pt x="193" y="409"/>
                  <a:pt x="193" y="409"/>
                </a:cubicBezTo>
                <a:cubicBezTo>
                  <a:pt x="193" y="408"/>
                  <a:pt x="193" y="408"/>
                  <a:pt x="193" y="408"/>
                </a:cubicBezTo>
                <a:cubicBezTo>
                  <a:pt x="192" y="408"/>
                  <a:pt x="192" y="408"/>
                  <a:pt x="192" y="408"/>
                </a:cubicBezTo>
                <a:cubicBezTo>
                  <a:pt x="193" y="409"/>
                  <a:pt x="193" y="409"/>
                  <a:pt x="193" y="409"/>
                </a:cubicBezTo>
                <a:cubicBezTo>
                  <a:pt x="192" y="408"/>
                  <a:pt x="192" y="408"/>
                  <a:pt x="192" y="408"/>
                </a:cubicBezTo>
                <a:cubicBezTo>
                  <a:pt x="193" y="409"/>
                  <a:pt x="193" y="409"/>
                  <a:pt x="193" y="409"/>
                </a:cubicBezTo>
                <a:cubicBezTo>
                  <a:pt x="193" y="409"/>
                  <a:pt x="193" y="409"/>
                  <a:pt x="193" y="409"/>
                </a:cubicBezTo>
                <a:cubicBezTo>
                  <a:pt x="192" y="408"/>
                  <a:pt x="192" y="408"/>
                  <a:pt x="192" y="408"/>
                </a:cubicBezTo>
                <a:cubicBezTo>
                  <a:pt x="193" y="409"/>
                  <a:pt x="193" y="409"/>
                  <a:pt x="193" y="409"/>
                </a:cubicBezTo>
                <a:cubicBezTo>
                  <a:pt x="193" y="409"/>
                  <a:pt x="193" y="409"/>
                  <a:pt x="193" y="409"/>
                </a:cubicBezTo>
                <a:cubicBezTo>
                  <a:pt x="193" y="409"/>
                  <a:pt x="194" y="408"/>
                  <a:pt x="194" y="408"/>
                </a:cubicBezTo>
                <a:cubicBezTo>
                  <a:pt x="195" y="408"/>
                  <a:pt x="195" y="408"/>
                  <a:pt x="195" y="408"/>
                </a:cubicBezTo>
                <a:cubicBezTo>
                  <a:pt x="195" y="408"/>
                  <a:pt x="195" y="408"/>
                  <a:pt x="195" y="408"/>
                </a:cubicBezTo>
                <a:cubicBezTo>
                  <a:pt x="197" y="408"/>
                  <a:pt x="197" y="408"/>
                  <a:pt x="197" y="408"/>
                </a:cubicBezTo>
                <a:cubicBezTo>
                  <a:pt x="197" y="407"/>
                  <a:pt x="197" y="407"/>
                  <a:pt x="197" y="407"/>
                </a:cubicBezTo>
                <a:cubicBezTo>
                  <a:pt x="197" y="407"/>
                  <a:pt x="197" y="407"/>
                  <a:pt x="198" y="393"/>
                </a:cubicBezTo>
                <a:cubicBezTo>
                  <a:pt x="197" y="393"/>
                  <a:pt x="197" y="393"/>
                  <a:pt x="197" y="393"/>
                </a:cubicBezTo>
                <a:cubicBezTo>
                  <a:pt x="198" y="395"/>
                  <a:pt x="198" y="395"/>
                  <a:pt x="198" y="395"/>
                </a:cubicBezTo>
                <a:cubicBezTo>
                  <a:pt x="198" y="395"/>
                  <a:pt x="198" y="395"/>
                  <a:pt x="202" y="392"/>
                </a:cubicBezTo>
                <a:cubicBezTo>
                  <a:pt x="201" y="391"/>
                  <a:pt x="201" y="391"/>
                  <a:pt x="201" y="391"/>
                </a:cubicBezTo>
                <a:cubicBezTo>
                  <a:pt x="200" y="392"/>
                  <a:pt x="200" y="392"/>
                  <a:pt x="200" y="392"/>
                </a:cubicBezTo>
                <a:cubicBezTo>
                  <a:pt x="200" y="392"/>
                  <a:pt x="200" y="392"/>
                  <a:pt x="204" y="396"/>
                </a:cubicBezTo>
                <a:cubicBezTo>
                  <a:pt x="204" y="396"/>
                  <a:pt x="204" y="396"/>
                  <a:pt x="204" y="396"/>
                </a:cubicBezTo>
                <a:cubicBezTo>
                  <a:pt x="205" y="396"/>
                  <a:pt x="205" y="396"/>
                  <a:pt x="205" y="396"/>
                </a:cubicBezTo>
                <a:cubicBezTo>
                  <a:pt x="205" y="396"/>
                  <a:pt x="205" y="396"/>
                  <a:pt x="206" y="396"/>
                </a:cubicBezTo>
                <a:cubicBezTo>
                  <a:pt x="207" y="397"/>
                  <a:pt x="209" y="397"/>
                  <a:pt x="214" y="398"/>
                </a:cubicBezTo>
                <a:cubicBezTo>
                  <a:pt x="221" y="398"/>
                  <a:pt x="221" y="398"/>
                  <a:pt x="221" y="398"/>
                </a:cubicBezTo>
                <a:cubicBezTo>
                  <a:pt x="215" y="395"/>
                  <a:pt x="215" y="395"/>
                  <a:pt x="215" y="395"/>
                </a:cubicBezTo>
                <a:cubicBezTo>
                  <a:pt x="215" y="395"/>
                  <a:pt x="215" y="395"/>
                  <a:pt x="207" y="389"/>
                </a:cubicBezTo>
                <a:cubicBezTo>
                  <a:pt x="206" y="391"/>
                  <a:pt x="206" y="391"/>
                  <a:pt x="206" y="391"/>
                </a:cubicBezTo>
                <a:cubicBezTo>
                  <a:pt x="208" y="390"/>
                  <a:pt x="208" y="390"/>
                  <a:pt x="208" y="390"/>
                </a:cubicBezTo>
                <a:cubicBezTo>
                  <a:pt x="208" y="390"/>
                  <a:pt x="208" y="390"/>
                  <a:pt x="203" y="383"/>
                </a:cubicBezTo>
                <a:cubicBezTo>
                  <a:pt x="202" y="381"/>
                  <a:pt x="202" y="381"/>
                  <a:pt x="202" y="381"/>
                </a:cubicBezTo>
                <a:cubicBezTo>
                  <a:pt x="201" y="383"/>
                  <a:pt x="201" y="383"/>
                  <a:pt x="201" y="383"/>
                </a:cubicBezTo>
                <a:cubicBezTo>
                  <a:pt x="201" y="383"/>
                  <a:pt x="201" y="383"/>
                  <a:pt x="200" y="386"/>
                </a:cubicBezTo>
                <a:cubicBezTo>
                  <a:pt x="201" y="387"/>
                  <a:pt x="201" y="387"/>
                  <a:pt x="201" y="387"/>
                </a:cubicBezTo>
                <a:cubicBezTo>
                  <a:pt x="202" y="387"/>
                  <a:pt x="202" y="387"/>
                  <a:pt x="202" y="387"/>
                </a:cubicBezTo>
                <a:cubicBezTo>
                  <a:pt x="202" y="387"/>
                  <a:pt x="202" y="387"/>
                  <a:pt x="202" y="381"/>
                </a:cubicBezTo>
                <a:cubicBezTo>
                  <a:pt x="201" y="381"/>
                  <a:pt x="201" y="381"/>
                  <a:pt x="201" y="381"/>
                </a:cubicBezTo>
                <a:cubicBezTo>
                  <a:pt x="202" y="382"/>
                  <a:pt x="202" y="382"/>
                  <a:pt x="202" y="382"/>
                </a:cubicBezTo>
                <a:cubicBezTo>
                  <a:pt x="202" y="382"/>
                  <a:pt x="202" y="381"/>
                  <a:pt x="203" y="381"/>
                </a:cubicBezTo>
                <a:cubicBezTo>
                  <a:pt x="203" y="380"/>
                  <a:pt x="204" y="379"/>
                  <a:pt x="204" y="378"/>
                </a:cubicBezTo>
                <a:cubicBezTo>
                  <a:pt x="204" y="378"/>
                  <a:pt x="203" y="377"/>
                  <a:pt x="203" y="376"/>
                </a:cubicBezTo>
                <a:cubicBezTo>
                  <a:pt x="202" y="376"/>
                  <a:pt x="202" y="376"/>
                  <a:pt x="201" y="376"/>
                </a:cubicBezTo>
                <a:cubicBezTo>
                  <a:pt x="201" y="377"/>
                  <a:pt x="201" y="377"/>
                  <a:pt x="201" y="377"/>
                </a:cubicBezTo>
                <a:cubicBezTo>
                  <a:pt x="202" y="376"/>
                  <a:pt x="202" y="376"/>
                  <a:pt x="202" y="376"/>
                </a:cubicBezTo>
                <a:cubicBezTo>
                  <a:pt x="202" y="376"/>
                  <a:pt x="201" y="375"/>
                  <a:pt x="201" y="375"/>
                </a:cubicBezTo>
                <a:cubicBezTo>
                  <a:pt x="200" y="376"/>
                  <a:pt x="199" y="376"/>
                  <a:pt x="199" y="376"/>
                </a:cubicBezTo>
                <a:cubicBezTo>
                  <a:pt x="198" y="377"/>
                  <a:pt x="198" y="377"/>
                  <a:pt x="198" y="378"/>
                </a:cubicBezTo>
                <a:cubicBezTo>
                  <a:pt x="196" y="380"/>
                  <a:pt x="195" y="383"/>
                  <a:pt x="195" y="383"/>
                </a:cubicBezTo>
                <a:cubicBezTo>
                  <a:pt x="197" y="384"/>
                  <a:pt x="197" y="384"/>
                  <a:pt x="197" y="384"/>
                </a:cubicBezTo>
                <a:cubicBezTo>
                  <a:pt x="197" y="382"/>
                  <a:pt x="197" y="382"/>
                  <a:pt x="197" y="382"/>
                </a:cubicBezTo>
                <a:cubicBezTo>
                  <a:pt x="197" y="382"/>
                  <a:pt x="197" y="382"/>
                  <a:pt x="194" y="382"/>
                </a:cubicBezTo>
                <a:cubicBezTo>
                  <a:pt x="192" y="382"/>
                  <a:pt x="192" y="382"/>
                  <a:pt x="192" y="382"/>
                </a:cubicBezTo>
                <a:cubicBezTo>
                  <a:pt x="193" y="384"/>
                  <a:pt x="193" y="384"/>
                  <a:pt x="193" y="384"/>
                </a:cubicBezTo>
                <a:cubicBezTo>
                  <a:pt x="193" y="384"/>
                  <a:pt x="193" y="384"/>
                  <a:pt x="194" y="391"/>
                </a:cubicBezTo>
                <a:cubicBezTo>
                  <a:pt x="195" y="391"/>
                  <a:pt x="195" y="391"/>
                  <a:pt x="195" y="391"/>
                </a:cubicBezTo>
                <a:cubicBezTo>
                  <a:pt x="195" y="389"/>
                  <a:pt x="195" y="389"/>
                  <a:pt x="195" y="389"/>
                </a:cubicBezTo>
                <a:cubicBezTo>
                  <a:pt x="195" y="389"/>
                  <a:pt x="195" y="389"/>
                  <a:pt x="188" y="395"/>
                </a:cubicBezTo>
                <a:cubicBezTo>
                  <a:pt x="189" y="396"/>
                  <a:pt x="189" y="396"/>
                  <a:pt x="189" y="396"/>
                </a:cubicBezTo>
                <a:cubicBezTo>
                  <a:pt x="190" y="396"/>
                  <a:pt x="190" y="396"/>
                  <a:pt x="190" y="396"/>
                </a:cubicBezTo>
                <a:cubicBezTo>
                  <a:pt x="190" y="396"/>
                  <a:pt x="190" y="396"/>
                  <a:pt x="187" y="386"/>
                </a:cubicBezTo>
                <a:cubicBezTo>
                  <a:pt x="187" y="383"/>
                  <a:pt x="187" y="383"/>
                  <a:pt x="187" y="383"/>
                </a:cubicBezTo>
                <a:cubicBezTo>
                  <a:pt x="185" y="386"/>
                  <a:pt x="185" y="386"/>
                  <a:pt x="185" y="386"/>
                </a:cubicBezTo>
                <a:cubicBezTo>
                  <a:pt x="185" y="386"/>
                  <a:pt x="185" y="386"/>
                  <a:pt x="182" y="390"/>
                </a:cubicBezTo>
                <a:cubicBezTo>
                  <a:pt x="183" y="391"/>
                  <a:pt x="183" y="391"/>
                  <a:pt x="183" y="391"/>
                </a:cubicBezTo>
                <a:cubicBezTo>
                  <a:pt x="184" y="389"/>
                  <a:pt x="184" y="389"/>
                  <a:pt x="184" y="389"/>
                </a:cubicBezTo>
                <a:cubicBezTo>
                  <a:pt x="184" y="389"/>
                  <a:pt x="184" y="389"/>
                  <a:pt x="179" y="385"/>
                </a:cubicBezTo>
                <a:cubicBezTo>
                  <a:pt x="176" y="383"/>
                  <a:pt x="176" y="383"/>
                  <a:pt x="176" y="383"/>
                </a:cubicBezTo>
                <a:cubicBezTo>
                  <a:pt x="176" y="387"/>
                  <a:pt x="176" y="387"/>
                  <a:pt x="176" y="387"/>
                </a:cubicBezTo>
                <a:cubicBezTo>
                  <a:pt x="176" y="387"/>
                  <a:pt x="176" y="387"/>
                  <a:pt x="178" y="398"/>
                </a:cubicBezTo>
                <a:cubicBezTo>
                  <a:pt x="179" y="397"/>
                  <a:pt x="179" y="397"/>
                  <a:pt x="179" y="397"/>
                </a:cubicBezTo>
                <a:cubicBezTo>
                  <a:pt x="180" y="396"/>
                  <a:pt x="180" y="396"/>
                  <a:pt x="180" y="396"/>
                </a:cubicBezTo>
                <a:cubicBezTo>
                  <a:pt x="180" y="396"/>
                  <a:pt x="180" y="396"/>
                  <a:pt x="173" y="391"/>
                </a:cubicBezTo>
                <a:cubicBezTo>
                  <a:pt x="172" y="392"/>
                  <a:pt x="172" y="392"/>
                  <a:pt x="172" y="392"/>
                </a:cubicBezTo>
                <a:cubicBezTo>
                  <a:pt x="174" y="392"/>
                  <a:pt x="174" y="392"/>
                  <a:pt x="174" y="392"/>
                </a:cubicBezTo>
                <a:cubicBezTo>
                  <a:pt x="174" y="392"/>
                  <a:pt x="174" y="392"/>
                  <a:pt x="177" y="382"/>
                </a:cubicBezTo>
                <a:cubicBezTo>
                  <a:pt x="175" y="381"/>
                  <a:pt x="175" y="381"/>
                  <a:pt x="175" y="381"/>
                </a:cubicBezTo>
                <a:cubicBezTo>
                  <a:pt x="176" y="383"/>
                  <a:pt x="176" y="383"/>
                  <a:pt x="176" y="383"/>
                </a:cubicBezTo>
                <a:cubicBezTo>
                  <a:pt x="176" y="383"/>
                  <a:pt x="176" y="383"/>
                  <a:pt x="180" y="381"/>
                </a:cubicBezTo>
                <a:cubicBezTo>
                  <a:pt x="180" y="381"/>
                  <a:pt x="180" y="381"/>
                  <a:pt x="180" y="381"/>
                </a:cubicBezTo>
                <a:cubicBezTo>
                  <a:pt x="180" y="381"/>
                  <a:pt x="180" y="381"/>
                  <a:pt x="180" y="381"/>
                </a:cubicBezTo>
                <a:cubicBezTo>
                  <a:pt x="180" y="381"/>
                  <a:pt x="180" y="381"/>
                  <a:pt x="187" y="374"/>
                </a:cubicBezTo>
                <a:cubicBezTo>
                  <a:pt x="186" y="373"/>
                  <a:pt x="186" y="373"/>
                  <a:pt x="186" y="373"/>
                </a:cubicBezTo>
                <a:cubicBezTo>
                  <a:pt x="186" y="375"/>
                  <a:pt x="186" y="375"/>
                  <a:pt x="186" y="375"/>
                </a:cubicBezTo>
                <a:cubicBezTo>
                  <a:pt x="186" y="375"/>
                  <a:pt x="186" y="375"/>
                  <a:pt x="193" y="373"/>
                </a:cubicBezTo>
                <a:cubicBezTo>
                  <a:pt x="194" y="373"/>
                  <a:pt x="194" y="373"/>
                  <a:pt x="194" y="373"/>
                </a:cubicBezTo>
                <a:cubicBezTo>
                  <a:pt x="194" y="373"/>
                  <a:pt x="194" y="373"/>
                  <a:pt x="194" y="373"/>
                </a:cubicBezTo>
                <a:cubicBezTo>
                  <a:pt x="194" y="373"/>
                  <a:pt x="194" y="373"/>
                  <a:pt x="198" y="367"/>
                </a:cubicBezTo>
                <a:cubicBezTo>
                  <a:pt x="197" y="366"/>
                  <a:pt x="197" y="366"/>
                  <a:pt x="197" y="366"/>
                </a:cubicBezTo>
                <a:cubicBezTo>
                  <a:pt x="198" y="368"/>
                  <a:pt x="198" y="368"/>
                  <a:pt x="198" y="368"/>
                </a:cubicBezTo>
                <a:cubicBezTo>
                  <a:pt x="198" y="368"/>
                  <a:pt x="198" y="368"/>
                  <a:pt x="202" y="365"/>
                </a:cubicBezTo>
                <a:cubicBezTo>
                  <a:pt x="209" y="360"/>
                  <a:pt x="209" y="360"/>
                  <a:pt x="209" y="360"/>
                </a:cubicBezTo>
                <a:cubicBezTo>
                  <a:pt x="200" y="362"/>
                  <a:pt x="200" y="362"/>
                  <a:pt x="200" y="362"/>
                </a:cubicBezTo>
                <a:cubicBezTo>
                  <a:pt x="200" y="362"/>
                  <a:pt x="200" y="362"/>
                  <a:pt x="195" y="364"/>
                </a:cubicBezTo>
                <a:cubicBezTo>
                  <a:pt x="195" y="364"/>
                  <a:pt x="195" y="364"/>
                  <a:pt x="195" y="364"/>
                </a:cubicBezTo>
                <a:cubicBezTo>
                  <a:pt x="195" y="364"/>
                  <a:pt x="195" y="364"/>
                  <a:pt x="195" y="364"/>
                </a:cubicBezTo>
                <a:cubicBezTo>
                  <a:pt x="195" y="364"/>
                  <a:pt x="195" y="364"/>
                  <a:pt x="188" y="369"/>
                </a:cubicBezTo>
                <a:cubicBezTo>
                  <a:pt x="189" y="370"/>
                  <a:pt x="189" y="370"/>
                  <a:pt x="189" y="370"/>
                </a:cubicBezTo>
                <a:cubicBezTo>
                  <a:pt x="188" y="369"/>
                  <a:pt x="188" y="369"/>
                  <a:pt x="188" y="369"/>
                </a:cubicBezTo>
                <a:cubicBezTo>
                  <a:pt x="188" y="369"/>
                  <a:pt x="188" y="369"/>
                  <a:pt x="184" y="370"/>
                </a:cubicBezTo>
                <a:cubicBezTo>
                  <a:pt x="184" y="370"/>
                  <a:pt x="184" y="370"/>
                  <a:pt x="184" y="370"/>
                </a:cubicBezTo>
                <a:cubicBezTo>
                  <a:pt x="184" y="371"/>
                  <a:pt x="184" y="371"/>
                  <a:pt x="184" y="371"/>
                </a:cubicBezTo>
                <a:cubicBezTo>
                  <a:pt x="184" y="371"/>
                  <a:pt x="184" y="371"/>
                  <a:pt x="174" y="379"/>
                </a:cubicBezTo>
                <a:cubicBezTo>
                  <a:pt x="175" y="380"/>
                  <a:pt x="175" y="380"/>
                  <a:pt x="175" y="380"/>
                </a:cubicBezTo>
                <a:cubicBezTo>
                  <a:pt x="175" y="378"/>
                  <a:pt x="175" y="378"/>
                  <a:pt x="175" y="378"/>
                </a:cubicBezTo>
                <a:cubicBezTo>
                  <a:pt x="175" y="378"/>
                  <a:pt x="175" y="378"/>
                  <a:pt x="171" y="378"/>
                </a:cubicBezTo>
                <a:cubicBezTo>
                  <a:pt x="170" y="378"/>
                  <a:pt x="170" y="378"/>
                  <a:pt x="170" y="378"/>
                </a:cubicBezTo>
                <a:cubicBezTo>
                  <a:pt x="170" y="380"/>
                  <a:pt x="170" y="380"/>
                  <a:pt x="170" y="380"/>
                </a:cubicBezTo>
                <a:cubicBezTo>
                  <a:pt x="170" y="380"/>
                  <a:pt x="170" y="380"/>
                  <a:pt x="168" y="393"/>
                </a:cubicBezTo>
                <a:cubicBezTo>
                  <a:pt x="168" y="394"/>
                  <a:pt x="168" y="394"/>
                  <a:pt x="168" y="394"/>
                </a:cubicBezTo>
                <a:cubicBezTo>
                  <a:pt x="169" y="394"/>
                  <a:pt x="169" y="394"/>
                  <a:pt x="169" y="394"/>
                </a:cubicBezTo>
                <a:cubicBezTo>
                  <a:pt x="169" y="394"/>
                  <a:pt x="169" y="394"/>
                  <a:pt x="173" y="400"/>
                </a:cubicBezTo>
                <a:cubicBezTo>
                  <a:pt x="174" y="399"/>
                  <a:pt x="174" y="399"/>
                  <a:pt x="174" y="399"/>
                </a:cubicBezTo>
                <a:cubicBezTo>
                  <a:pt x="173" y="397"/>
                  <a:pt x="173" y="397"/>
                  <a:pt x="173" y="397"/>
                </a:cubicBezTo>
                <a:cubicBezTo>
                  <a:pt x="173" y="397"/>
                  <a:pt x="173" y="397"/>
                  <a:pt x="164" y="403"/>
                </a:cubicBezTo>
                <a:cubicBezTo>
                  <a:pt x="163" y="403"/>
                  <a:pt x="163" y="403"/>
                  <a:pt x="163" y="403"/>
                </a:cubicBezTo>
                <a:cubicBezTo>
                  <a:pt x="163" y="403"/>
                  <a:pt x="163" y="403"/>
                  <a:pt x="163" y="403"/>
                </a:cubicBezTo>
                <a:cubicBezTo>
                  <a:pt x="163" y="403"/>
                  <a:pt x="163" y="403"/>
                  <a:pt x="154" y="422"/>
                </a:cubicBezTo>
                <a:cubicBezTo>
                  <a:pt x="154" y="422"/>
                  <a:pt x="154" y="422"/>
                  <a:pt x="152" y="425"/>
                </a:cubicBezTo>
                <a:cubicBezTo>
                  <a:pt x="152" y="426"/>
                  <a:pt x="152" y="426"/>
                  <a:pt x="152" y="426"/>
                </a:cubicBezTo>
                <a:cubicBezTo>
                  <a:pt x="152" y="426"/>
                  <a:pt x="152" y="426"/>
                  <a:pt x="152" y="426"/>
                </a:cubicBezTo>
                <a:cubicBezTo>
                  <a:pt x="152" y="426"/>
                  <a:pt x="152" y="426"/>
                  <a:pt x="154" y="429"/>
                </a:cubicBezTo>
                <a:cubicBezTo>
                  <a:pt x="155" y="428"/>
                  <a:pt x="155" y="428"/>
                  <a:pt x="155" y="428"/>
                </a:cubicBezTo>
                <a:cubicBezTo>
                  <a:pt x="154" y="428"/>
                  <a:pt x="154" y="428"/>
                  <a:pt x="154" y="428"/>
                </a:cubicBezTo>
                <a:cubicBezTo>
                  <a:pt x="153" y="428"/>
                  <a:pt x="153" y="428"/>
                  <a:pt x="153" y="428"/>
                </a:cubicBezTo>
                <a:cubicBezTo>
                  <a:pt x="153" y="428"/>
                  <a:pt x="153" y="430"/>
                  <a:pt x="151" y="432"/>
                </a:cubicBezTo>
                <a:cubicBezTo>
                  <a:pt x="150" y="434"/>
                  <a:pt x="148" y="435"/>
                  <a:pt x="145" y="435"/>
                </a:cubicBezTo>
                <a:cubicBezTo>
                  <a:pt x="144" y="435"/>
                  <a:pt x="144" y="435"/>
                  <a:pt x="143" y="435"/>
                </a:cubicBezTo>
                <a:cubicBezTo>
                  <a:pt x="143" y="435"/>
                  <a:pt x="143" y="435"/>
                  <a:pt x="143" y="435"/>
                </a:cubicBezTo>
                <a:cubicBezTo>
                  <a:pt x="143" y="435"/>
                  <a:pt x="143" y="435"/>
                  <a:pt x="143" y="435"/>
                </a:cubicBezTo>
                <a:cubicBezTo>
                  <a:pt x="142" y="435"/>
                  <a:pt x="141" y="435"/>
                  <a:pt x="141" y="435"/>
                </a:cubicBezTo>
                <a:cubicBezTo>
                  <a:pt x="140" y="434"/>
                  <a:pt x="140" y="433"/>
                  <a:pt x="139" y="432"/>
                </a:cubicBezTo>
                <a:cubicBezTo>
                  <a:pt x="139" y="431"/>
                  <a:pt x="139" y="430"/>
                  <a:pt x="139" y="429"/>
                </a:cubicBezTo>
                <a:cubicBezTo>
                  <a:pt x="139" y="428"/>
                  <a:pt x="139" y="428"/>
                  <a:pt x="139" y="428"/>
                </a:cubicBezTo>
                <a:cubicBezTo>
                  <a:pt x="139" y="427"/>
                  <a:pt x="139" y="427"/>
                  <a:pt x="139" y="427"/>
                </a:cubicBezTo>
                <a:cubicBezTo>
                  <a:pt x="139" y="427"/>
                  <a:pt x="139" y="427"/>
                  <a:pt x="139" y="427"/>
                </a:cubicBezTo>
                <a:cubicBezTo>
                  <a:pt x="137" y="427"/>
                  <a:pt x="137" y="427"/>
                  <a:pt x="137" y="427"/>
                </a:cubicBezTo>
                <a:cubicBezTo>
                  <a:pt x="138" y="429"/>
                  <a:pt x="138" y="429"/>
                  <a:pt x="138" y="429"/>
                </a:cubicBezTo>
                <a:cubicBezTo>
                  <a:pt x="138" y="429"/>
                  <a:pt x="139" y="428"/>
                  <a:pt x="141" y="428"/>
                </a:cubicBezTo>
                <a:cubicBezTo>
                  <a:pt x="142" y="427"/>
                  <a:pt x="142" y="427"/>
                  <a:pt x="143" y="427"/>
                </a:cubicBezTo>
                <a:cubicBezTo>
                  <a:pt x="144" y="426"/>
                  <a:pt x="145" y="426"/>
                  <a:pt x="145" y="425"/>
                </a:cubicBezTo>
                <a:cubicBezTo>
                  <a:pt x="144" y="424"/>
                  <a:pt x="144" y="424"/>
                  <a:pt x="144" y="424"/>
                </a:cubicBezTo>
                <a:cubicBezTo>
                  <a:pt x="145" y="426"/>
                  <a:pt x="145" y="426"/>
                  <a:pt x="145" y="426"/>
                </a:cubicBezTo>
                <a:cubicBezTo>
                  <a:pt x="148" y="424"/>
                  <a:pt x="149" y="421"/>
                  <a:pt x="150" y="418"/>
                </a:cubicBezTo>
                <a:cubicBezTo>
                  <a:pt x="151" y="415"/>
                  <a:pt x="151" y="413"/>
                  <a:pt x="151" y="412"/>
                </a:cubicBezTo>
                <a:cubicBezTo>
                  <a:pt x="150" y="412"/>
                  <a:pt x="150" y="412"/>
                  <a:pt x="150" y="412"/>
                </a:cubicBezTo>
                <a:cubicBezTo>
                  <a:pt x="151" y="413"/>
                  <a:pt x="151" y="413"/>
                  <a:pt x="151" y="413"/>
                </a:cubicBezTo>
                <a:cubicBezTo>
                  <a:pt x="151" y="413"/>
                  <a:pt x="151" y="413"/>
                  <a:pt x="152" y="412"/>
                </a:cubicBezTo>
                <a:cubicBezTo>
                  <a:pt x="152" y="412"/>
                  <a:pt x="152" y="412"/>
                  <a:pt x="152" y="412"/>
                </a:cubicBezTo>
                <a:cubicBezTo>
                  <a:pt x="152" y="412"/>
                  <a:pt x="152" y="412"/>
                  <a:pt x="152" y="412"/>
                </a:cubicBezTo>
                <a:cubicBezTo>
                  <a:pt x="152" y="412"/>
                  <a:pt x="152" y="412"/>
                  <a:pt x="159" y="399"/>
                </a:cubicBezTo>
                <a:cubicBezTo>
                  <a:pt x="158" y="399"/>
                  <a:pt x="158" y="399"/>
                  <a:pt x="158" y="399"/>
                </a:cubicBezTo>
                <a:cubicBezTo>
                  <a:pt x="158" y="400"/>
                  <a:pt x="158" y="400"/>
                  <a:pt x="158" y="400"/>
                </a:cubicBezTo>
                <a:cubicBezTo>
                  <a:pt x="158" y="400"/>
                  <a:pt x="158" y="400"/>
                  <a:pt x="165" y="397"/>
                </a:cubicBezTo>
                <a:cubicBezTo>
                  <a:pt x="172" y="395"/>
                  <a:pt x="172" y="395"/>
                  <a:pt x="172" y="395"/>
                </a:cubicBezTo>
                <a:cubicBezTo>
                  <a:pt x="164" y="395"/>
                  <a:pt x="164" y="395"/>
                  <a:pt x="164" y="395"/>
                </a:cubicBezTo>
                <a:cubicBezTo>
                  <a:pt x="164" y="395"/>
                  <a:pt x="164" y="395"/>
                  <a:pt x="158" y="395"/>
                </a:cubicBezTo>
                <a:cubicBezTo>
                  <a:pt x="158" y="396"/>
                  <a:pt x="158" y="396"/>
                  <a:pt x="158" y="396"/>
                </a:cubicBezTo>
                <a:cubicBezTo>
                  <a:pt x="159" y="395"/>
                  <a:pt x="159" y="395"/>
                  <a:pt x="159" y="395"/>
                </a:cubicBezTo>
                <a:cubicBezTo>
                  <a:pt x="159" y="395"/>
                  <a:pt x="159" y="395"/>
                  <a:pt x="158" y="393"/>
                </a:cubicBezTo>
                <a:cubicBezTo>
                  <a:pt x="156" y="393"/>
                  <a:pt x="156" y="393"/>
                  <a:pt x="156" y="393"/>
                </a:cubicBezTo>
                <a:cubicBezTo>
                  <a:pt x="158" y="394"/>
                  <a:pt x="158" y="394"/>
                  <a:pt x="158" y="394"/>
                </a:cubicBezTo>
                <a:cubicBezTo>
                  <a:pt x="158" y="394"/>
                  <a:pt x="158" y="394"/>
                  <a:pt x="162" y="384"/>
                </a:cubicBezTo>
                <a:cubicBezTo>
                  <a:pt x="162" y="384"/>
                  <a:pt x="162" y="384"/>
                  <a:pt x="162" y="384"/>
                </a:cubicBezTo>
                <a:cubicBezTo>
                  <a:pt x="162" y="383"/>
                  <a:pt x="162" y="383"/>
                  <a:pt x="162" y="383"/>
                </a:cubicBezTo>
                <a:cubicBezTo>
                  <a:pt x="162" y="383"/>
                  <a:pt x="162" y="383"/>
                  <a:pt x="158" y="378"/>
                </a:cubicBezTo>
                <a:cubicBezTo>
                  <a:pt x="156" y="378"/>
                  <a:pt x="156" y="378"/>
                  <a:pt x="156" y="378"/>
                </a:cubicBezTo>
                <a:cubicBezTo>
                  <a:pt x="157" y="380"/>
                  <a:pt x="157" y="380"/>
                  <a:pt x="157" y="380"/>
                </a:cubicBezTo>
                <a:cubicBezTo>
                  <a:pt x="157" y="380"/>
                  <a:pt x="157" y="380"/>
                  <a:pt x="164" y="374"/>
                </a:cubicBezTo>
                <a:cubicBezTo>
                  <a:pt x="163" y="373"/>
                  <a:pt x="163" y="373"/>
                  <a:pt x="163" y="373"/>
                </a:cubicBezTo>
                <a:cubicBezTo>
                  <a:pt x="163" y="375"/>
                  <a:pt x="163" y="375"/>
                  <a:pt x="163" y="375"/>
                </a:cubicBezTo>
                <a:cubicBezTo>
                  <a:pt x="163" y="375"/>
                  <a:pt x="163" y="375"/>
                  <a:pt x="170" y="375"/>
                </a:cubicBezTo>
                <a:cubicBezTo>
                  <a:pt x="171" y="375"/>
                  <a:pt x="171" y="375"/>
                  <a:pt x="171" y="375"/>
                </a:cubicBezTo>
                <a:cubicBezTo>
                  <a:pt x="171" y="373"/>
                  <a:pt x="171" y="373"/>
                  <a:pt x="171" y="373"/>
                </a:cubicBezTo>
                <a:cubicBezTo>
                  <a:pt x="171" y="373"/>
                  <a:pt x="171" y="373"/>
                  <a:pt x="173" y="360"/>
                </a:cubicBezTo>
                <a:cubicBezTo>
                  <a:pt x="173" y="358"/>
                  <a:pt x="173" y="358"/>
                  <a:pt x="173" y="358"/>
                </a:cubicBezTo>
                <a:cubicBezTo>
                  <a:pt x="171" y="358"/>
                  <a:pt x="171" y="358"/>
                  <a:pt x="171" y="358"/>
                </a:cubicBezTo>
                <a:cubicBezTo>
                  <a:pt x="171" y="358"/>
                  <a:pt x="171" y="358"/>
                  <a:pt x="166" y="358"/>
                </a:cubicBezTo>
                <a:cubicBezTo>
                  <a:pt x="166" y="360"/>
                  <a:pt x="166" y="360"/>
                  <a:pt x="166" y="360"/>
                </a:cubicBezTo>
                <a:cubicBezTo>
                  <a:pt x="167" y="360"/>
                  <a:pt x="167" y="360"/>
                  <a:pt x="167" y="360"/>
                </a:cubicBezTo>
                <a:cubicBezTo>
                  <a:pt x="167" y="360"/>
                  <a:pt x="167" y="360"/>
                  <a:pt x="171" y="351"/>
                </a:cubicBezTo>
                <a:cubicBezTo>
                  <a:pt x="170" y="350"/>
                  <a:pt x="170" y="350"/>
                  <a:pt x="170" y="350"/>
                </a:cubicBezTo>
                <a:cubicBezTo>
                  <a:pt x="170" y="352"/>
                  <a:pt x="170" y="352"/>
                  <a:pt x="170" y="352"/>
                </a:cubicBezTo>
                <a:cubicBezTo>
                  <a:pt x="170" y="352"/>
                  <a:pt x="170" y="352"/>
                  <a:pt x="171" y="352"/>
                </a:cubicBezTo>
                <a:cubicBezTo>
                  <a:pt x="172" y="352"/>
                  <a:pt x="174" y="352"/>
                  <a:pt x="178" y="352"/>
                </a:cubicBezTo>
                <a:cubicBezTo>
                  <a:pt x="179" y="352"/>
                  <a:pt x="179" y="352"/>
                  <a:pt x="179" y="352"/>
                </a:cubicBezTo>
                <a:cubicBezTo>
                  <a:pt x="179" y="351"/>
                  <a:pt x="179" y="351"/>
                  <a:pt x="179" y="351"/>
                </a:cubicBezTo>
                <a:cubicBezTo>
                  <a:pt x="179" y="351"/>
                  <a:pt x="179" y="351"/>
                  <a:pt x="185" y="341"/>
                </a:cubicBezTo>
                <a:cubicBezTo>
                  <a:pt x="183" y="341"/>
                  <a:pt x="183" y="341"/>
                  <a:pt x="183" y="341"/>
                </a:cubicBezTo>
                <a:cubicBezTo>
                  <a:pt x="183" y="342"/>
                  <a:pt x="183" y="342"/>
                  <a:pt x="183" y="342"/>
                </a:cubicBezTo>
                <a:cubicBezTo>
                  <a:pt x="183" y="342"/>
                  <a:pt x="183" y="342"/>
                  <a:pt x="191" y="343"/>
                </a:cubicBezTo>
                <a:cubicBezTo>
                  <a:pt x="203" y="346"/>
                  <a:pt x="203" y="346"/>
                  <a:pt x="203" y="346"/>
                </a:cubicBezTo>
                <a:cubicBezTo>
                  <a:pt x="192" y="341"/>
                  <a:pt x="192" y="341"/>
                  <a:pt x="192" y="341"/>
                </a:cubicBezTo>
                <a:cubicBezTo>
                  <a:pt x="192" y="341"/>
                  <a:pt x="192" y="341"/>
                  <a:pt x="183" y="337"/>
                </a:cubicBezTo>
                <a:cubicBezTo>
                  <a:pt x="182" y="338"/>
                  <a:pt x="182" y="338"/>
                  <a:pt x="182" y="338"/>
                </a:cubicBezTo>
                <a:cubicBezTo>
                  <a:pt x="183" y="339"/>
                  <a:pt x="183" y="339"/>
                  <a:pt x="183" y="339"/>
                </a:cubicBezTo>
                <a:cubicBezTo>
                  <a:pt x="183" y="339"/>
                  <a:pt x="183" y="339"/>
                  <a:pt x="187" y="337"/>
                </a:cubicBezTo>
                <a:cubicBezTo>
                  <a:pt x="186" y="335"/>
                  <a:pt x="186" y="335"/>
                  <a:pt x="186" y="335"/>
                </a:cubicBezTo>
                <a:cubicBezTo>
                  <a:pt x="186" y="337"/>
                  <a:pt x="186" y="337"/>
                  <a:pt x="186" y="337"/>
                </a:cubicBezTo>
                <a:cubicBezTo>
                  <a:pt x="186" y="337"/>
                  <a:pt x="186" y="337"/>
                  <a:pt x="191" y="337"/>
                </a:cubicBezTo>
                <a:cubicBezTo>
                  <a:pt x="196" y="337"/>
                  <a:pt x="196" y="337"/>
                  <a:pt x="196" y="337"/>
                </a:cubicBezTo>
                <a:cubicBezTo>
                  <a:pt x="192" y="334"/>
                  <a:pt x="192" y="334"/>
                  <a:pt x="192" y="334"/>
                </a:cubicBezTo>
                <a:cubicBezTo>
                  <a:pt x="192" y="334"/>
                  <a:pt x="192" y="334"/>
                  <a:pt x="187" y="330"/>
                </a:cubicBezTo>
                <a:cubicBezTo>
                  <a:pt x="186" y="331"/>
                  <a:pt x="186" y="331"/>
                  <a:pt x="186" y="331"/>
                </a:cubicBezTo>
                <a:cubicBezTo>
                  <a:pt x="187" y="332"/>
                  <a:pt x="187" y="332"/>
                  <a:pt x="187" y="332"/>
                </a:cubicBezTo>
                <a:cubicBezTo>
                  <a:pt x="187" y="332"/>
                  <a:pt x="187" y="332"/>
                  <a:pt x="198" y="324"/>
                </a:cubicBezTo>
                <a:cubicBezTo>
                  <a:pt x="197" y="323"/>
                  <a:pt x="197" y="323"/>
                  <a:pt x="197" y="323"/>
                </a:cubicBezTo>
                <a:cubicBezTo>
                  <a:pt x="197" y="325"/>
                  <a:pt x="197" y="325"/>
                  <a:pt x="197" y="325"/>
                </a:cubicBezTo>
                <a:cubicBezTo>
                  <a:pt x="197" y="325"/>
                  <a:pt x="197" y="325"/>
                  <a:pt x="198" y="325"/>
                </a:cubicBezTo>
                <a:cubicBezTo>
                  <a:pt x="199" y="325"/>
                  <a:pt x="201" y="325"/>
                  <a:pt x="205" y="325"/>
                </a:cubicBezTo>
                <a:cubicBezTo>
                  <a:pt x="205" y="325"/>
                  <a:pt x="205" y="325"/>
                  <a:pt x="205" y="325"/>
                </a:cubicBezTo>
                <a:cubicBezTo>
                  <a:pt x="206" y="324"/>
                  <a:pt x="206" y="324"/>
                  <a:pt x="206" y="324"/>
                </a:cubicBezTo>
                <a:cubicBezTo>
                  <a:pt x="206" y="324"/>
                  <a:pt x="207" y="324"/>
                  <a:pt x="207" y="323"/>
                </a:cubicBezTo>
                <a:cubicBezTo>
                  <a:pt x="207" y="323"/>
                  <a:pt x="206" y="322"/>
                  <a:pt x="206" y="322"/>
                </a:cubicBezTo>
                <a:cubicBezTo>
                  <a:pt x="206" y="322"/>
                  <a:pt x="206" y="322"/>
                  <a:pt x="206" y="322"/>
                </a:cubicBezTo>
                <a:cubicBezTo>
                  <a:pt x="205" y="321"/>
                  <a:pt x="205" y="321"/>
                  <a:pt x="205" y="321"/>
                </a:cubicBezTo>
                <a:cubicBezTo>
                  <a:pt x="203" y="321"/>
                  <a:pt x="197" y="319"/>
                  <a:pt x="197" y="319"/>
                </a:cubicBezTo>
                <a:cubicBezTo>
                  <a:pt x="197" y="320"/>
                  <a:pt x="197" y="320"/>
                  <a:pt x="197" y="320"/>
                </a:cubicBezTo>
                <a:cubicBezTo>
                  <a:pt x="198" y="322"/>
                  <a:pt x="198" y="322"/>
                  <a:pt x="198" y="322"/>
                </a:cubicBezTo>
                <a:cubicBezTo>
                  <a:pt x="198" y="322"/>
                  <a:pt x="198" y="322"/>
                  <a:pt x="208" y="314"/>
                </a:cubicBezTo>
                <a:cubicBezTo>
                  <a:pt x="210" y="312"/>
                  <a:pt x="210" y="312"/>
                  <a:pt x="210" y="312"/>
                </a:cubicBezTo>
                <a:cubicBezTo>
                  <a:pt x="208" y="311"/>
                  <a:pt x="208" y="311"/>
                  <a:pt x="208" y="311"/>
                </a:cubicBezTo>
                <a:cubicBezTo>
                  <a:pt x="208" y="311"/>
                  <a:pt x="208" y="311"/>
                  <a:pt x="203" y="308"/>
                </a:cubicBezTo>
                <a:cubicBezTo>
                  <a:pt x="202" y="308"/>
                  <a:pt x="202" y="308"/>
                  <a:pt x="202" y="308"/>
                </a:cubicBezTo>
                <a:cubicBezTo>
                  <a:pt x="202" y="308"/>
                  <a:pt x="202" y="308"/>
                  <a:pt x="202" y="308"/>
                </a:cubicBezTo>
                <a:cubicBezTo>
                  <a:pt x="202" y="308"/>
                  <a:pt x="202" y="308"/>
                  <a:pt x="198" y="310"/>
                </a:cubicBezTo>
                <a:cubicBezTo>
                  <a:pt x="195" y="310"/>
                  <a:pt x="195" y="310"/>
                  <a:pt x="195" y="310"/>
                </a:cubicBezTo>
                <a:cubicBezTo>
                  <a:pt x="197" y="312"/>
                  <a:pt x="197" y="312"/>
                  <a:pt x="197" y="312"/>
                </a:cubicBezTo>
                <a:cubicBezTo>
                  <a:pt x="197" y="312"/>
                  <a:pt x="197" y="312"/>
                  <a:pt x="200" y="315"/>
                </a:cubicBezTo>
                <a:cubicBezTo>
                  <a:pt x="201" y="314"/>
                  <a:pt x="201" y="314"/>
                  <a:pt x="201" y="314"/>
                </a:cubicBezTo>
                <a:cubicBezTo>
                  <a:pt x="200" y="313"/>
                  <a:pt x="200" y="313"/>
                  <a:pt x="200" y="313"/>
                </a:cubicBezTo>
                <a:cubicBezTo>
                  <a:pt x="200" y="313"/>
                  <a:pt x="200" y="313"/>
                  <a:pt x="182" y="327"/>
                </a:cubicBezTo>
                <a:cubicBezTo>
                  <a:pt x="183" y="329"/>
                  <a:pt x="183" y="329"/>
                  <a:pt x="183" y="329"/>
                </a:cubicBezTo>
                <a:cubicBezTo>
                  <a:pt x="183" y="327"/>
                  <a:pt x="183" y="327"/>
                  <a:pt x="183" y="327"/>
                </a:cubicBezTo>
                <a:cubicBezTo>
                  <a:pt x="183" y="327"/>
                  <a:pt x="183" y="327"/>
                  <a:pt x="172" y="331"/>
                </a:cubicBezTo>
                <a:cubicBezTo>
                  <a:pt x="172" y="333"/>
                  <a:pt x="172" y="333"/>
                  <a:pt x="172" y="333"/>
                </a:cubicBezTo>
                <a:cubicBezTo>
                  <a:pt x="173" y="331"/>
                  <a:pt x="173" y="331"/>
                  <a:pt x="173" y="331"/>
                </a:cubicBezTo>
                <a:cubicBezTo>
                  <a:pt x="173" y="331"/>
                  <a:pt x="173" y="331"/>
                  <a:pt x="167" y="327"/>
                </a:cubicBezTo>
                <a:cubicBezTo>
                  <a:pt x="166" y="329"/>
                  <a:pt x="166" y="329"/>
                  <a:pt x="166" y="329"/>
                </a:cubicBezTo>
                <a:cubicBezTo>
                  <a:pt x="167" y="327"/>
                  <a:pt x="167" y="327"/>
                  <a:pt x="167" y="327"/>
                </a:cubicBezTo>
                <a:cubicBezTo>
                  <a:pt x="167" y="327"/>
                  <a:pt x="167" y="327"/>
                  <a:pt x="160" y="322"/>
                </a:cubicBezTo>
                <a:cubicBezTo>
                  <a:pt x="159" y="323"/>
                  <a:pt x="159" y="323"/>
                  <a:pt x="159" y="323"/>
                </a:cubicBezTo>
                <a:cubicBezTo>
                  <a:pt x="160" y="323"/>
                  <a:pt x="160" y="323"/>
                  <a:pt x="160" y="323"/>
                </a:cubicBezTo>
                <a:cubicBezTo>
                  <a:pt x="160" y="323"/>
                  <a:pt x="160" y="323"/>
                  <a:pt x="162" y="318"/>
                </a:cubicBezTo>
                <a:cubicBezTo>
                  <a:pt x="160" y="318"/>
                  <a:pt x="160" y="318"/>
                  <a:pt x="160" y="318"/>
                </a:cubicBezTo>
                <a:cubicBezTo>
                  <a:pt x="160" y="319"/>
                  <a:pt x="160" y="319"/>
                  <a:pt x="160" y="319"/>
                </a:cubicBezTo>
                <a:cubicBezTo>
                  <a:pt x="160" y="319"/>
                  <a:pt x="160" y="319"/>
                  <a:pt x="165" y="321"/>
                </a:cubicBezTo>
                <a:cubicBezTo>
                  <a:pt x="166" y="321"/>
                  <a:pt x="166" y="321"/>
                  <a:pt x="166" y="321"/>
                </a:cubicBezTo>
                <a:cubicBezTo>
                  <a:pt x="166" y="320"/>
                  <a:pt x="166" y="320"/>
                  <a:pt x="166" y="320"/>
                </a:cubicBezTo>
                <a:cubicBezTo>
                  <a:pt x="166" y="320"/>
                  <a:pt x="166" y="320"/>
                  <a:pt x="167" y="320"/>
                </a:cubicBezTo>
                <a:cubicBezTo>
                  <a:pt x="169" y="320"/>
                  <a:pt x="171" y="319"/>
                  <a:pt x="176" y="318"/>
                </a:cubicBezTo>
                <a:cubicBezTo>
                  <a:pt x="175" y="316"/>
                  <a:pt x="175" y="316"/>
                  <a:pt x="175" y="316"/>
                </a:cubicBezTo>
                <a:cubicBezTo>
                  <a:pt x="174" y="318"/>
                  <a:pt x="174" y="318"/>
                  <a:pt x="174" y="318"/>
                </a:cubicBezTo>
                <a:cubicBezTo>
                  <a:pt x="174" y="318"/>
                  <a:pt x="174" y="318"/>
                  <a:pt x="178" y="320"/>
                </a:cubicBezTo>
                <a:cubicBezTo>
                  <a:pt x="179" y="321"/>
                  <a:pt x="179" y="321"/>
                  <a:pt x="179" y="321"/>
                </a:cubicBezTo>
                <a:cubicBezTo>
                  <a:pt x="180" y="320"/>
                  <a:pt x="180" y="320"/>
                  <a:pt x="180" y="320"/>
                </a:cubicBezTo>
                <a:cubicBezTo>
                  <a:pt x="180" y="320"/>
                  <a:pt x="180" y="320"/>
                  <a:pt x="183" y="319"/>
                </a:cubicBezTo>
                <a:cubicBezTo>
                  <a:pt x="185" y="318"/>
                  <a:pt x="185" y="318"/>
                  <a:pt x="185" y="318"/>
                </a:cubicBezTo>
                <a:cubicBezTo>
                  <a:pt x="183" y="316"/>
                  <a:pt x="183" y="316"/>
                  <a:pt x="183" y="316"/>
                </a:cubicBezTo>
                <a:cubicBezTo>
                  <a:pt x="183" y="316"/>
                  <a:pt x="183" y="316"/>
                  <a:pt x="177" y="314"/>
                </a:cubicBezTo>
                <a:cubicBezTo>
                  <a:pt x="177" y="315"/>
                  <a:pt x="177" y="315"/>
                  <a:pt x="177" y="315"/>
                </a:cubicBezTo>
                <a:cubicBezTo>
                  <a:pt x="178" y="316"/>
                  <a:pt x="178" y="316"/>
                  <a:pt x="178" y="316"/>
                </a:cubicBezTo>
                <a:cubicBezTo>
                  <a:pt x="178" y="316"/>
                  <a:pt x="178" y="316"/>
                  <a:pt x="180" y="313"/>
                </a:cubicBezTo>
                <a:cubicBezTo>
                  <a:pt x="179" y="312"/>
                  <a:pt x="179" y="312"/>
                  <a:pt x="179" y="312"/>
                </a:cubicBezTo>
                <a:cubicBezTo>
                  <a:pt x="180" y="314"/>
                  <a:pt x="180" y="314"/>
                  <a:pt x="180" y="314"/>
                </a:cubicBezTo>
                <a:cubicBezTo>
                  <a:pt x="180" y="314"/>
                  <a:pt x="180" y="314"/>
                  <a:pt x="181" y="313"/>
                </a:cubicBezTo>
                <a:cubicBezTo>
                  <a:pt x="182" y="313"/>
                  <a:pt x="184" y="312"/>
                  <a:pt x="189" y="311"/>
                </a:cubicBezTo>
                <a:cubicBezTo>
                  <a:pt x="190" y="311"/>
                  <a:pt x="190" y="311"/>
                  <a:pt x="190" y="311"/>
                </a:cubicBezTo>
                <a:cubicBezTo>
                  <a:pt x="190" y="310"/>
                  <a:pt x="190" y="310"/>
                  <a:pt x="190" y="310"/>
                </a:cubicBezTo>
                <a:cubicBezTo>
                  <a:pt x="190" y="310"/>
                  <a:pt x="190" y="310"/>
                  <a:pt x="190" y="307"/>
                </a:cubicBezTo>
                <a:cubicBezTo>
                  <a:pt x="190" y="305"/>
                  <a:pt x="190" y="305"/>
                  <a:pt x="190" y="305"/>
                </a:cubicBezTo>
                <a:cubicBezTo>
                  <a:pt x="188" y="305"/>
                  <a:pt x="188" y="305"/>
                  <a:pt x="188" y="305"/>
                </a:cubicBezTo>
                <a:cubicBezTo>
                  <a:pt x="188" y="305"/>
                  <a:pt x="188" y="305"/>
                  <a:pt x="176" y="310"/>
                </a:cubicBezTo>
                <a:cubicBezTo>
                  <a:pt x="176" y="310"/>
                  <a:pt x="176" y="310"/>
                  <a:pt x="176" y="310"/>
                </a:cubicBezTo>
                <a:cubicBezTo>
                  <a:pt x="175" y="310"/>
                  <a:pt x="175" y="310"/>
                  <a:pt x="175" y="310"/>
                </a:cubicBezTo>
                <a:cubicBezTo>
                  <a:pt x="175" y="310"/>
                  <a:pt x="175" y="310"/>
                  <a:pt x="171" y="314"/>
                </a:cubicBezTo>
                <a:cubicBezTo>
                  <a:pt x="172" y="315"/>
                  <a:pt x="172" y="315"/>
                  <a:pt x="172" y="315"/>
                </a:cubicBezTo>
                <a:cubicBezTo>
                  <a:pt x="172" y="314"/>
                  <a:pt x="172" y="314"/>
                  <a:pt x="172" y="314"/>
                </a:cubicBezTo>
                <a:cubicBezTo>
                  <a:pt x="172" y="314"/>
                  <a:pt x="172" y="314"/>
                  <a:pt x="164" y="315"/>
                </a:cubicBezTo>
                <a:cubicBezTo>
                  <a:pt x="164" y="316"/>
                  <a:pt x="164" y="316"/>
                  <a:pt x="164" y="316"/>
                </a:cubicBezTo>
                <a:cubicBezTo>
                  <a:pt x="165" y="315"/>
                  <a:pt x="165" y="315"/>
                  <a:pt x="165" y="315"/>
                </a:cubicBezTo>
                <a:cubicBezTo>
                  <a:pt x="165" y="315"/>
                  <a:pt x="164" y="315"/>
                  <a:pt x="163" y="314"/>
                </a:cubicBezTo>
                <a:cubicBezTo>
                  <a:pt x="161" y="314"/>
                  <a:pt x="158" y="313"/>
                  <a:pt x="156" y="312"/>
                </a:cubicBezTo>
                <a:cubicBezTo>
                  <a:pt x="155" y="311"/>
                  <a:pt x="154" y="310"/>
                  <a:pt x="153" y="310"/>
                </a:cubicBezTo>
                <a:cubicBezTo>
                  <a:pt x="152" y="309"/>
                  <a:pt x="152" y="309"/>
                  <a:pt x="152" y="309"/>
                </a:cubicBezTo>
                <a:cubicBezTo>
                  <a:pt x="152" y="309"/>
                  <a:pt x="152" y="309"/>
                  <a:pt x="152" y="309"/>
                </a:cubicBezTo>
                <a:cubicBezTo>
                  <a:pt x="152" y="309"/>
                  <a:pt x="152" y="309"/>
                  <a:pt x="152" y="309"/>
                </a:cubicBezTo>
                <a:cubicBezTo>
                  <a:pt x="152" y="310"/>
                  <a:pt x="152" y="310"/>
                  <a:pt x="152" y="310"/>
                </a:cubicBezTo>
                <a:cubicBezTo>
                  <a:pt x="152" y="310"/>
                  <a:pt x="152" y="310"/>
                  <a:pt x="152" y="310"/>
                </a:cubicBezTo>
                <a:cubicBezTo>
                  <a:pt x="152" y="309"/>
                  <a:pt x="152" y="309"/>
                  <a:pt x="152" y="309"/>
                </a:cubicBezTo>
                <a:cubicBezTo>
                  <a:pt x="152" y="310"/>
                  <a:pt x="152" y="310"/>
                  <a:pt x="152" y="310"/>
                </a:cubicBezTo>
                <a:cubicBezTo>
                  <a:pt x="152" y="310"/>
                  <a:pt x="152" y="310"/>
                  <a:pt x="152" y="310"/>
                </a:cubicBezTo>
                <a:cubicBezTo>
                  <a:pt x="151" y="310"/>
                  <a:pt x="151" y="310"/>
                  <a:pt x="151" y="310"/>
                </a:cubicBezTo>
                <a:cubicBezTo>
                  <a:pt x="152" y="311"/>
                  <a:pt x="152" y="311"/>
                  <a:pt x="152" y="311"/>
                </a:cubicBezTo>
                <a:cubicBezTo>
                  <a:pt x="152" y="310"/>
                  <a:pt x="152" y="310"/>
                  <a:pt x="152" y="310"/>
                </a:cubicBezTo>
                <a:cubicBezTo>
                  <a:pt x="151" y="310"/>
                  <a:pt x="151" y="310"/>
                  <a:pt x="151" y="310"/>
                </a:cubicBezTo>
                <a:cubicBezTo>
                  <a:pt x="152" y="311"/>
                  <a:pt x="152" y="311"/>
                  <a:pt x="152" y="311"/>
                </a:cubicBezTo>
                <a:cubicBezTo>
                  <a:pt x="152" y="310"/>
                  <a:pt x="152" y="310"/>
                  <a:pt x="152" y="310"/>
                </a:cubicBezTo>
                <a:cubicBezTo>
                  <a:pt x="152" y="311"/>
                  <a:pt x="152" y="311"/>
                  <a:pt x="152" y="311"/>
                </a:cubicBezTo>
                <a:cubicBezTo>
                  <a:pt x="152" y="311"/>
                  <a:pt x="152" y="311"/>
                  <a:pt x="152" y="311"/>
                </a:cubicBezTo>
                <a:cubicBezTo>
                  <a:pt x="152" y="310"/>
                  <a:pt x="152" y="310"/>
                  <a:pt x="152" y="310"/>
                </a:cubicBezTo>
                <a:cubicBezTo>
                  <a:pt x="152" y="311"/>
                  <a:pt x="152" y="311"/>
                  <a:pt x="152" y="311"/>
                </a:cubicBezTo>
                <a:cubicBezTo>
                  <a:pt x="152" y="311"/>
                  <a:pt x="152" y="310"/>
                  <a:pt x="153" y="310"/>
                </a:cubicBezTo>
                <a:cubicBezTo>
                  <a:pt x="154" y="310"/>
                  <a:pt x="157" y="310"/>
                  <a:pt x="159" y="310"/>
                </a:cubicBezTo>
                <a:cubicBezTo>
                  <a:pt x="161" y="310"/>
                  <a:pt x="163" y="310"/>
                  <a:pt x="163" y="310"/>
                </a:cubicBezTo>
                <a:cubicBezTo>
                  <a:pt x="163" y="308"/>
                  <a:pt x="163" y="308"/>
                  <a:pt x="163" y="308"/>
                </a:cubicBezTo>
                <a:cubicBezTo>
                  <a:pt x="162" y="309"/>
                  <a:pt x="162" y="309"/>
                  <a:pt x="162" y="309"/>
                </a:cubicBezTo>
                <a:cubicBezTo>
                  <a:pt x="162" y="309"/>
                  <a:pt x="162" y="309"/>
                  <a:pt x="164" y="313"/>
                </a:cubicBezTo>
                <a:cubicBezTo>
                  <a:pt x="167" y="316"/>
                  <a:pt x="167" y="316"/>
                  <a:pt x="167" y="316"/>
                </a:cubicBezTo>
                <a:cubicBezTo>
                  <a:pt x="167" y="313"/>
                  <a:pt x="167" y="313"/>
                  <a:pt x="167" y="313"/>
                </a:cubicBezTo>
                <a:cubicBezTo>
                  <a:pt x="167" y="313"/>
                  <a:pt x="167" y="313"/>
                  <a:pt x="169" y="304"/>
                </a:cubicBezTo>
                <a:cubicBezTo>
                  <a:pt x="167" y="304"/>
                  <a:pt x="167" y="304"/>
                  <a:pt x="167" y="304"/>
                </a:cubicBezTo>
                <a:cubicBezTo>
                  <a:pt x="167" y="306"/>
                  <a:pt x="167" y="306"/>
                  <a:pt x="167" y="306"/>
                </a:cubicBezTo>
                <a:cubicBezTo>
                  <a:pt x="167" y="306"/>
                  <a:pt x="169" y="306"/>
                  <a:pt x="172" y="305"/>
                </a:cubicBezTo>
                <a:cubicBezTo>
                  <a:pt x="174" y="305"/>
                  <a:pt x="177" y="304"/>
                  <a:pt x="179" y="301"/>
                </a:cubicBezTo>
                <a:cubicBezTo>
                  <a:pt x="178" y="300"/>
                  <a:pt x="178" y="300"/>
                  <a:pt x="178" y="300"/>
                </a:cubicBezTo>
                <a:cubicBezTo>
                  <a:pt x="179" y="301"/>
                  <a:pt x="179" y="301"/>
                  <a:pt x="179" y="301"/>
                </a:cubicBezTo>
                <a:cubicBezTo>
                  <a:pt x="179" y="301"/>
                  <a:pt x="180" y="301"/>
                  <a:pt x="180" y="300"/>
                </a:cubicBezTo>
                <a:cubicBezTo>
                  <a:pt x="179" y="299"/>
                  <a:pt x="179" y="299"/>
                  <a:pt x="179" y="299"/>
                </a:cubicBezTo>
                <a:cubicBezTo>
                  <a:pt x="178" y="298"/>
                  <a:pt x="178" y="298"/>
                  <a:pt x="178" y="298"/>
                </a:cubicBezTo>
                <a:cubicBezTo>
                  <a:pt x="176" y="297"/>
                  <a:pt x="174" y="297"/>
                  <a:pt x="171" y="296"/>
                </a:cubicBezTo>
                <a:cubicBezTo>
                  <a:pt x="169" y="296"/>
                  <a:pt x="167" y="296"/>
                  <a:pt x="167" y="296"/>
                </a:cubicBezTo>
                <a:cubicBezTo>
                  <a:pt x="167" y="297"/>
                  <a:pt x="167" y="297"/>
                  <a:pt x="167" y="297"/>
                </a:cubicBezTo>
                <a:cubicBezTo>
                  <a:pt x="168" y="299"/>
                  <a:pt x="168" y="299"/>
                  <a:pt x="168" y="299"/>
                </a:cubicBezTo>
                <a:cubicBezTo>
                  <a:pt x="168" y="299"/>
                  <a:pt x="168" y="299"/>
                  <a:pt x="179" y="291"/>
                </a:cubicBezTo>
                <a:cubicBezTo>
                  <a:pt x="178" y="289"/>
                  <a:pt x="178" y="289"/>
                  <a:pt x="178" y="289"/>
                </a:cubicBezTo>
                <a:cubicBezTo>
                  <a:pt x="177" y="291"/>
                  <a:pt x="177" y="291"/>
                  <a:pt x="177" y="291"/>
                </a:cubicBezTo>
                <a:cubicBezTo>
                  <a:pt x="177" y="291"/>
                  <a:pt x="177" y="291"/>
                  <a:pt x="184" y="295"/>
                </a:cubicBezTo>
                <a:cubicBezTo>
                  <a:pt x="186" y="296"/>
                  <a:pt x="186" y="296"/>
                  <a:pt x="186" y="296"/>
                </a:cubicBezTo>
                <a:cubicBezTo>
                  <a:pt x="186" y="293"/>
                  <a:pt x="186" y="293"/>
                  <a:pt x="186" y="293"/>
                </a:cubicBezTo>
                <a:cubicBezTo>
                  <a:pt x="186" y="293"/>
                  <a:pt x="186" y="293"/>
                  <a:pt x="186" y="292"/>
                </a:cubicBezTo>
                <a:cubicBezTo>
                  <a:pt x="186" y="292"/>
                  <a:pt x="186" y="292"/>
                  <a:pt x="186" y="292"/>
                </a:cubicBezTo>
                <a:cubicBezTo>
                  <a:pt x="186" y="291"/>
                  <a:pt x="186" y="291"/>
                  <a:pt x="186" y="291"/>
                </a:cubicBezTo>
                <a:cubicBezTo>
                  <a:pt x="186" y="291"/>
                  <a:pt x="186" y="291"/>
                  <a:pt x="180" y="284"/>
                </a:cubicBezTo>
                <a:cubicBezTo>
                  <a:pt x="179" y="285"/>
                  <a:pt x="179" y="285"/>
                  <a:pt x="179" y="285"/>
                </a:cubicBezTo>
                <a:cubicBezTo>
                  <a:pt x="181" y="286"/>
                  <a:pt x="181" y="286"/>
                  <a:pt x="181" y="286"/>
                </a:cubicBezTo>
                <a:cubicBezTo>
                  <a:pt x="181" y="286"/>
                  <a:pt x="181" y="286"/>
                  <a:pt x="185" y="279"/>
                </a:cubicBezTo>
                <a:cubicBezTo>
                  <a:pt x="183" y="279"/>
                  <a:pt x="183" y="279"/>
                  <a:pt x="183" y="279"/>
                </a:cubicBezTo>
                <a:cubicBezTo>
                  <a:pt x="182" y="280"/>
                  <a:pt x="182" y="280"/>
                  <a:pt x="182" y="280"/>
                </a:cubicBezTo>
                <a:cubicBezTo>
                  <a:pt x="182" y="280"/>
                  <a:pt x="182" y="280"/>
                  <a:pt x="184" y="281"/>
                </a:cubicBezTo>
                <a:cubicBezTo>
                  <a:pt x="185" y="282"/>
                  <a:pt x="187" y="284"/>
                  <a:pt x="192" y="288"/>
                </a:cubicBezTo>
                <a:cubicBezTo>
                  <a:pt x="201" y="296"/>
                  <a:pt x="201" y="296"/>
                  <a:pt x="201" y="296"/>
                </a:cubicBezTo>
                <a:cubicBezTo>
                  <a:pt x="194" y="286"/>
                  <a:pt x="194" y="286"/>
                  <a:pt x="194" y="286"/>
                </a:cubicBezTo>
                <a:cubicBezTo>
                  <a:pt x="194" y="286"/>
                  <a:pt x="194" y="286"/>
                  <a:pt x="187" y="276"/>
                </a:cubicBezTo>
                <a:cubicBezTo>
                  <a:pt x="186" y="277"/>
                  <a:pt x="186" y="277"/>
                  <a:pt x="186" y="277"/>
                </a:cubicBezTo>
                <a:cubicBezTo>
                  <a:pt x="187" y="278"/>
                  <a:pt x="187" y="278"/>
                  <a:pt x="187" y="278"/>
                </a:cubicBezTo>
                <a:cubicBezTo>
                  <a:pt x="187" y="278"/>
                  <a:pt x="187" y="278"/>
                  <a:pt x="188" y="277"/>
                </a:cubicBezTo>
                <a:cubicBezTo>
                  <a:pt x="189" y="277"/>
                  <a:pt x="190" y="275"/>
                  <a:pt x="191" y="274"/>
                </a:cubicBezTo>
                <a:cubicBezTo>
                  <a:pt x="191" y="274"/>
                  <a:pt x="191" y="274"/>
                  <a:pt x="192" y="273"/>
                </a:cubicBezTo>
                <a:cubicBezTo>
                  <a:pt x="192" y="273"/>
                  <a:pt x="192" y="273"/>
                  <a:pt x="192" y="273"/>
                </a:cubicBezTo>
                <a:cubicBezTo>
                  <a:pt x="192" y="273"/>
                  <a:pt x="192" y="273"/>
                  <a:pt x="192" y="273"/>
                </a:cubicBezTo>
                <a:cubicBezTo>
                  <a:pt x="192" y="273"/>
                  <a:pt x="192" y="273"/>
                  <a:pt x="192" y="273"/>
                </a:cubicBezTo>
                <a:cubicBezTo>
                  <a:pt x="192" y="273"/>
                  <a:pt x="192" y="273"/>
                  <a:pt x="192" y="273"/>
                </a:cubicBezTo>
                <a:cubicBezTo>
                  <a:pt x="192" y="273"/>
                  <a:pt x="192" y="273"/>
                  <a:pt x="192" y="273"/>
                </a:cubicBezTo>
                <a:cubicBezTo>
                  <a:pt x="192" y="273"/>
                  <a:pt x="192" y="273"/>
                  <a:pt x="192" y="273"/>
                </a:cubicBezTo>
                <a:cubicBezTo>
                  <a:pt x="192" y="273"/>
                  <a:pt x="192" y="273"/>
                  <a:pt x="192" y="273"/>
                </a:cubicBezTo>
                <a:cubicBezTo>
                  <a:pt x="192" y="272"/>
                  <a:pt x="192" y="272"/>
                  <a:pt x="192" y="272"/>
                </a:cubicBezTo>
                <a:cubicBezTo>
                  <a:pt x="192" y="273"/>
                  <a:pt x="192" y="273"/>
                  <a:pt x="192" y="273"/>
                </a:cubicBezTo>
                <a:cubicBezTo>
                  <a:pt x="192" y="273"/>
                  <a:pt x="192" y="273"/>
                  <a:pt x="192" y="273"/>
                </a:cubicBezTo>
                <a:cubicBezTo>
                  <a:pt x="192" y="272"/>
                  <a:pt x="192" y="272"/>
                  <a:pt x="192" y="272"/>
                </a:cubicBezTo>
                <a:cubicBezTo>
                  <a:pt x="192" y="273"/>
                  <a:pt x="192" y="273"/>
                  <a:pt x="192" y="273"/>
                </a:cubicBezTo>
                <a:cubicBezTo>
                  <a:pt x="192" y="273"/>
                  <a:pt x="192" y="273"/>
                  <a:pt x="192" y="273"/>
                </a:cubicBezTo>
                <a:cubicBezTo>
                  <a:pt x="192" y="273"/>
                  <a:pt x="192" y="273"/>
                  <a:pt x="192" y="273"/>
                </a:cubicBezTo>
                <a:cubicBezTo>
                  <a:pt x="193" y="274"/>
                  <a:pt x="195" y="275"/>
                  <a:pt x="196" y="276"/>
                </a:cubicBezTo>
                <a:cubicBezTo>
                  <a:pt x="197" y="277"/>
                  <a:pt x="197" y="277"/>
                  <a:pt x="198" y="278"/>
                </a:cubicBezTo>
                <a:cubicBezTo>
                  <a:pt x="198" y="278"/>
                  <a:pt x="198" y="278"/>
                  <a:pt x="198" y="278"/>
                </a:cubicBezTo>
                <a:cubicBezTo>
                  <a:pt x="201" y="281"/>
                  <a:pt x="201" y="281"/>
                  <a:pt x="201" y="281"/>
                </a:cubicBezTo>
                <a:cubicBezTo>
                  <a:pt x="201" y="277"/>
                  <a:pt x="201" y="277"/>
                  <a:pt x="201" y="277"/>
                </a:cubicBezTo>
                <a:cubicBezTo>
                  <a:pt x="201" y="277"/>
                  <a:pt x="201" y="274"/>
                  <a:pt x="199" y="271"/>
                </a:cubicBezTo>
                <a:cubicBezTo>
                  <a:pt x="199" y="271"/>
                  <a:pt x="199" y="271"/>
                  <a:pt x="199" y="271"/>
                </a:cubicBezTo>
                <a:cubicBezTo>
                  <a:pt x="199" y="271"/>
                  <a:pt x="199" y="271"/>
                  <a:pt x="199" y="271"/>
                </a:cubicBezTo>
                <a:cubicBezTo>
                  <a:pt x="197" y="269"/>
                  <a:pt x="195" y="268"/>
                  <a:pt x="193" y="268"/>
                </a:cubicBezTo>
                <a:cubicBezTo>
                  <a:pt x="192" y="267"/>
                  <a:pt x="191" y="267"/>
                  <a:pt x="191" y="267"/>
                </a:cubicBezTo>
                <a:cubicBezTo>
                  <a:pt x="190" y="266"/>
                  <a:pt x="190" y="266"/>
                  <a:pt x="190" y="266"/>
                </a:cubicBezTo>
                <a:cubicBezTo>
                  <a:pt x="190" y="266"/>
                  <a:pt x="190" y="266"/>
                  <a:pt x="190" y="266"/>
                </a:cubicBezTo>
                <a:cubicBezTo>
                  <a:pt x="190" y="266"/>
                  <a:pt x="190" y="266"/>
                  <a:pt x="190" y="266"/>
                </a:cubicBezTo>
                <a:cubicBezTo>
                  <a:pt x="190" y="266"/>
                  <a:pt x="190" y="266"/>
                  <a:pt x="190" y="266"/>
                </a:cubicBezTo>
                <a:cubicBezTo>
                  <a:pt x="190" y="266"/>
                  <a:pt x="190" y="266"/>
                  <a:pt x="190" y="266"/>
                </a:cubicBezTo>
                <a:cubicBezTo>
                  <a:pt x="190" y="266"/>
                  <a:pt x="190" y="266"/>
                  <a:pt x="190" y="266"/>
                </a:cubicBezTo>
                <a:cubicBezTo>
                  <a:pt x="190" y="266"/>
                  <a:pt x="190" y="266"/>
                  <a:pt x="190" y="266"/>
                </a:cubicBezTo>
                <a:cubicBezTo>
                  <a:pt x="190" y="266"/>
                  <a:pt x="190" y="266"/>
                  <a:pt x="190" y="266"/>
                </a:cubicBezTo>
                <a:cubicBezTo>
                  <a:pt x="190" y="266"/>
                  <a:pt x="190" y="266"/>
                  <a:pt x="190" y="266"/>
                </a:cubicBezTo>
                <a:cubicBezTo>
                  <a:pt x="190" y="265"/>
                  <a:pt x="190" y="265"/>
                  <a:pt x="190" y="265"/>
                </a:cubicBezTo>
                <a:cubicBezTo>
                  <a:pt x="190" y="265"/>
                  <a:pt x="190" y="265"/>
                  <a:pt x="190" y="265"/>
                </a:cubicBezTo>
                <a:cubicBezTo>
                  <a:pt x="190" y="265"/>
                  <a:pt x="191" y="264"/>
                  <a:pt x="191" y="264"/>
                </a:cubicBezTo>
                <a:cubicBezTo>
                  <a:pt x="192" y="264"/>
                  <a:pt x="192" y="264"/>
                  <a:pt x="192" y="264"/>
                </a:cubicBezTo>
                <a:cubicBezTo>
                  <a:pt x="192" y="264"/>
                  <a:pt x="192" y="264"/>
                  <a:pt x="192" y="264"/>
                </a:cubicBezTo>
                <a:cubicBezTo>
                  <a:pt x="192" y="264"/>
                  <a:pt x="192" y="264"/>
                  <a:pt x="192" y="264"/>
                </a:cubicBezTo>
                <a:cubicBezTo>
                  <a:pt x="192" y="264"/>
                  <a:pt x="192" y="264"/>
                  <a:pt x="193" y="263"/>
                </a:cubicBezTo>
                <a:cubicBezTo>
                  <a:pt x="194" y="263"/>
                  <a:pt x="196" y="262"/>
                  <a:pt x="200" y="261"/>
                </a:cubicBezTo>
                <a:cubicBezTo>
                  <a:pt x="206" y="259"/>
                  <a:pt x="206" y="259"/>
                  <a:pt x="206" y="259"/>
                </a:cubicBezTo>
                <a:cubicBezTo>
                  <a:pt x="200" y="258"/>
                  <a:pt x="200" y="258"/>
                  <a:pt x="200" y="258"/>
                </a:cubicBezTo>
                <a:cubicBezTo>
                  <a:pt x="200" y="258"/>
                  <a:pt x="200" y="258"/>
                  <a:pt x="189" y="257"/>
                </a:cubicBezTo>
                <a:cubicBezTo>
                  <a:pt x="189" y="257"/>
                  <a:pt x="189" y="257"/>
                  <a:pt x="189" y="257"/>
                </a:cubicBezTo>
                <a:cubicBezTo>
                  <a:pt x="188" y="257"/>
                  <a:pt x="188" y="257"/>
                  <a:pt x="188" y="257"/>
                </a:cubicBezTo>
                <a:cubicBezTo>
                  <a:pt x="188" y="257"/>
                  <a:pt x="188" y="257"/>
                  <a:pt x="188" y="257"/>
                </a:cubicBezTo>
                <a:cubicBezTo>
                  <a:pt x="188" y="257"/>
                  <a:pt x="187" y="257"/>
                  <a:pt x="187" y="257"/>
                </a:cubicBezTo>
                <a:cubicBezTo>
                  <a:pt x="186" y="257"/>
                  <a:pt x="186" y="257"/>
                  <a:pt x="185" y="257"/>
                </a:cubicBezTo>
                <a:cubicBezTo>
                  <a:pt x="185" y="256"/>
                  <a:pt x="185" y="256"/>
                  <a:pt x="185" y="256"/>
                </a:cubicBezTo>
                <a:cubicBezTo>
                  <a:pt x="185" y="256"/>
                  <a:pt x="185" y="256"/>
                  <a:pt x="185" y="256"/>
                </a:cubicBezTo>
                <a:cubicBezTo>
                  <a:pt x="184" y="255"/>
                  <a:pt x="185" y="255"/>
                  <a:pt x="185" y="254"/>
                </a:cubicBezTo>
                <a:cubicBezTo>
                  <a:pt x="186" y="253"/>
                  <a:pt x="186" y="253"/>
                  <a:pt x="186" y="253"/>
                </a:cubicBezTo>
                <a:cubicBezTo>
                  <a:pt x="186" y="252"/>
                  <a:pt x="186" y="252"/>
                  <a:pt x="186" y="251"/>
                </a:cubicBezTo>
                <a:cubicBezTo>
                  <a:pt x="186" y="250"/>
                  <a:pt x="186" y="250"/>
                  <a:pt x="186" y="249"/>
                </a:cubicBezTo>
                <a:cubicBezTo>
                  <a:pt x="185" y="250"/>
                  <a:pt x="185" y="250"/>
                  <a:pt x="185" y="250"/>
                </a:cubicBezTo>
                <a:cubicBezTo>
                  <a:pt x="186" y="250"/>
                  <a:pt x="186" y="250"/>
                  <a:pt x="186" y="250"/>
                </a:cubicBezTo>
                <a:cubicBezTo>
                  <a:pt x="186" y="250"/>
                  <a:pt x="186" y="247"/>
                  <a:pt x="186" y="245"/>
                </a:cubicBezTo>
                <a:cubicBezTo>
                  <a:pt x="187" y="244"/>
                  <a:pt x="187" y="243"/>
                  <a:pt x="187" y="243"/>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7" y="242"/>
                  <a:pt x="187" y="242"/>
                  <a:pt x="187" y="242"/>
                </a:cubicBezTo>
                <a:cubicBezTo>
                  <a:pt x="189" y="242"/>
                  <a:pt x="190" y="243"/>
                  <a:pt x="191" y="244"/>
                </a:cubicBezTo>
                <a:cubicBezTo>
                  <a:pt x="192" y="245"/>
                  <a:pt x="192" y="246"/>
                  <a:pt x="192" y="246"/>
                </a:cubicBezTo>
                <a:cubicBezTo>
                  <a:pt x="193" y="247"/>
                  <a:pt x="193" y="247"/>
                  <a:pt x="193" y="247"/>
                </a:cubicBezTo>
                <a:cubicBezTo>
                  <a:pt x="193" y="247"/>
                  <a:pt x="193" y="247"/>
                  <a:pt x="193" y="247"/>
                </a:cubicBezTo>
                <a:cubicBezTo>
                  <a:pt x="193" y="248"/>
                  <a:pt x="193" y="248"/>
                  <a:pt x="193" y="248"/>
                </a:cubicBezTo>
                <a:cubicBezTo>
                  <a:pt x="194" y="248"/>
                  <a:pt x="194" y="248"/>
                  <a:pt x="194" y="248"/>
                </a:cubicBezTo>
                <a:cubicBezTo>
                  <a:pt x="194" y="248"/>
                  <a:pt x="194" y="248"/>
                  <a:pt x="195" y="248"/>
                </a:cubicBezTo>
                <a:cubicBezTo>
                  <a:pt x="196" y="248"/>
                  <a:pt x="198" y="248"/>
                  <a:pt x="202" y="248"/>
                </a:cubicBezTo>
                <a:cubicBezTo>
                  <a:pt x="206" y="248"/>
                  <a:pt x="206" y="248"/>
                  <a:pt x="206" y="248"/>
                </a:cubicBezTo>
                <a:cubicBezTo>
                  <a:pt x="203" y="245"/>
                  <a:pt x="203" y="245"/>
                  <a:pt x="203" y="245"/>
                </a:cubicBezTo>
                <a:cubicBezTo>
                  <a:pt x="203" y="245"/>
                  <a:pt x="203" y="245"/>
                  <a:pt x="196" y="240"/>
                </a:cubicBezTo>
                <a:cubicBezTo>
                  <a:pt x="195" y="241"/>
                  <a:pt x="195" y="241"/>
                  <a:pt x="195" y="241"/>
                </a:cubicBezTo>
                <a:cubicBezTo>
                  <a:pt x="197" y="240"/>
                  <a:pt x="197" y="240"/>
                  <a:pt x="197" y="240"/>
                </a:cubicBezTo>
                <a:cubicBezTo>
                  <a:pt x="197" y="240"/>
                  <a:pt x="197" y="240"/>
                  <a:pt x="194" y="233"/>
                </a:cubicBezTo>
                <a:cubicBezTo>
                  <a:pt x="193" y="234"/>
                  <a:pt x="193" y="234"/>
                  <a:pt x="193" y="234"/>
                </a:cubicBezTo>
                <a:cubicBezTo>
                  <a:pt x="194" y="234"/>
                  <a:pt x="194" y="234"/>
                  <a:pt x="194" y="234"/>
                </a:cubicBezTo>
                <a:cubicBezTo>
                  <a:pt x="194" y="234"/>
                  <a:pt x="194" y="234"/>
                  <a:pt x="196" y="230"/>
                </a:cubicBezTo>
                <a:cubicBezTo>
                  <a:pt x="194" y="230"/>
                  <a:pt x="194" y="230"/>
                  <a:pt x="194" y="230"/>
                </a:cubicBezTo>
                <a:cubicBezTo>
                  <a:pt x="194" y="231"/>
                  <a:pt x="194" y="231"/>
                  <a:pt x="194" y="231"/>
                </a:cubicBezTo>
                <a:cubicBezTo>
                  <a:pt x="194" y="231"/>
                  <a:pt x="194" y="231"/>
                  <a:pt x="198" y="233"/>
                </a:cubicBezTo>
                <a:cubicBezTo>
                  <a:pt x="202" y="234"/>
                  <a:pt x="202" y="234"/>
                  <a:pt x="202" y="234"/>
                </a:cubicBezTo>
                <a:cubicBezTo>
                  <a:pt x="199" y="230"/>
                  <a:pt x="199" y="230"/>
                  <a:pt x="199" y="230"/>
                </a:cubicBezTo>
                <a:cubicBezTo>
                  <a:pt x="199" y="230"/>
                  <a:pt x="199" y="230"/>
                  <a:pt x="195" y="225"/>
                </a:cubicBezTo>
                <a:cubicBezTo>
                  <a:pt x="194" y="226"/>
                  <a:pt x="194" y="226"/>
                  <a:pt x="194" y="226"/>
                </a:cubicBezTo>
                <a:cubicBezTo>
                  <a:pt x="196" y="226"/>
                  <a:pt x="196" y="226"/>
                  <a:pt x="196" y="226"/>
                </a:cubicBezTo>
                <a:cubicBezTo>
                  <a:pt x="196" y="226"/>
                  <a:pt x="196" y="226"/>
                  <a:pt x="196" y="216"/>
                </a:cubicBezTo>
                <a:cubicBezTo>
                  <a:pt x="194" y="216"/>
                  <a:pt x="194" y="216"/>
                  <a:pt x="194" y="216"/>
                </a:cubicBezTo>
                <a:cubicBezTo>
                  <a:pt x="194" y="218"/>
                  <a:pt x="194" y="218"/>
                  <a:pt x="194" y="218"/>
                </a:cubicBezTo>
                <a:cubicBezTo>
                  <a:pt x="194" y="218"/>
                  <a:pt x="194" y="218"/>
                  <a:pt x="195" y="218"/>
                </a:cubicBezTo>
                <a:cubicBezTo>
                  <a:pt x="196" y="218"/>
                  <a:pt x="197" y="218"/>
                  <a:pt x="201" y="218"/>
                </a:cubicBezTo>
                <a:cubicBezTo>
                  <a:pt x="201" y="216"/>
                  <a:pt x="201" y="216"/>
                  <a:pt x="201" y="216"/>
                </a:cubicBezTo>
                <a:cubicBezTo>
                  <a:pt x="200" y="217"/>
                  <a:pt x="200" y="217"/>
                  <a:pt x="200" y="217"/>
                </a:cubicBezTo>
                <a:cubicBezTo>
                  <a:pt x="200" y="217"/>
                  <a:pt x="200" y="217"/>
                  <a:pt x="204" y="225"/>
                </a:cubicBezTo>
                <a:cubicBezTo>
                  <a:pt x="208" y="233"/>
                  <a:pt x="208" y="233"/>
                  <a:pt x="208" y="233"/>
                </a:cubicBezTo>
                <a:cubicBezTo>
                  <a:pt x="206" y="224"/>
                  <a:pt x="206" y="224"/>
                  <a:pt x="206" y="224"/>
                </a:cubicBezTo>
                <a:cubicBezTo>
                  <a:pt x="206" y="224"/>
                  <a:pt x="206" y="224"/>
                  <a:pt x="205" y="215"/>
                </a:cubicBezTo>
                <a:cubicBezTo>
                  <a:pt x="204" y="215"/>
                  <a:pt x="204" y="215"/>
                  <a:pt x="204" y="215"/>
                </a:cubicBezTo>
                <a:cubicBezTo>
                  <a:pt x="204" y="216"/>
                  <a:pt x="204" y="216"/>
                  <a:pt x="204" y="216"/>
                </a:cubicBezTo>
                <a:cubicBezTo>
                  <a:pt x="204" y="216"/>
                  <a:pt x="204" y="216"/>
                  <a:pt x="208" y="215"/>
                </a:cubicBezTo>
                <a:cubicBezTo>
                  <a:pt x="208" y="214"/>
                  <a:pt x="208" y="214"/>
                  <a:pt x="208" y="214"/>
                </a:cubicBezTo>
                <a:cubicBezTo>
                  <a:pt x="206" y="214"/>
                  <a:pt x="206" y="214"/>
                  <a:pt x="206" y="214"/>
                </a:cubicBezTo>
                <a:cubicBezTo>
                  <a:pt x="206" y="214"/>
                  <a:pt x="206" y="214"/>
                  <a:pt x="209" y="221"/>
                </a:cubicBezTo>
                <a:cubicBezTo>
                  <a:pt x="210" y="223"/>
                  <a:pt x="210" y="223"/>
                  <a:pt x="210" y="223"/>
                </a:cubicBezTo>
                <a:cubicBezTo>
                  <a:pt x="211" y="222"/>
                  <a:pt x="211" y="222"/>
                  <a:pt x="211" y="222"/>
                </a:cubicBezTo>
                <a:cubicBezTo>
                  <a:pt x="211" y="222"/>
                  <a:pt x="211" y="222"/>
                  <a:pt x="221" y="214"/>
                </a:cubicBezTo>
                <a:cubicBezTo>
                  <a:pt x="220" y="212"/>
                  <a:pt x="220" y="212"/>
                  <a:pt x="220" y="212"/>
                </a:cubicBezTo>
                <a:cubicBezTo>
                  <a:pt x="219" y="213"/>
                  <a:pt x="219" y="213"/>
                  <a:pt x="219" y="213"/>
                </a:cubicBezTo>
                <a:cubicBezTo>
                  <a:pt x="219" y="213"/>
                  <a:pt x="219" y="213"/>
                  <a:pt x="228" y="227"/>
                </a:cubicBezTo>
                <a:cubicBezTo>
                  <a:pt x="235" y="236"/>
                  <a:pt x="235" y="236"/>
                  <a:pt x="235" y="236"/>
                </a:cubicBezTo>
                <a:cubicBezTo>
                  <a:pt x="231" y="225"/>
                  <a:pt x="231" y="225"/>
                  <a:pt x="231" y="225"/>
                </a:cubicBezTo>
                <a:cubicBezTo>
                  <a:pt x="231" y="225"/>
                  <a:pt x="231" y="225"/>
                  <a:pt x="227" y="215"/>
                </a:cubicBezTo>
                <a:cubicBezTo>
                  <a:pt x="226" y="214"/>
                  <a:pt x="226" y="214"/>
                  <a:pt x="226" y="214"/>
                </a:cubicBezTo>
                <a:cubicBezTo>
                  <a:pt x="226" y="214"/>
                  <a:pt x="226" y="214"/>
                  <a:pt x="226" y="214"/>
                </a:cubicBezTo>
                <a:cubicBezTo>
                  <a:pt x="226" y="214"/>
                  <a:pt x="226" y="214"/>
                  <a:pt x="222" y="211"/>
                </a:cubicBezTo>
                <a:cubicBezTo>
                  <a:pt x="221" y="212"/>
                  <a:pt x="221" y="212"/>
                  <a:pt x="221" y="212"/>
                </a:cubicBezTo>
                <a:cubicBezTo>
                  <a:pt x="222" y="213"/>
                  <a:pt x="222" y="213"/>
                  <a:pt x="222" y="213"/>
                </a:cubicBezTo>
                <a:cubicBezTo>
                  <a:pt x="222" y="213"/>
                  <a:pt x="222" y="213"/>
                  <a:pt x="224" y="210"/>
                </a:cubicBezTo>
                <a:cubicBezTo>
                  <a:pt x="224" y="209"/>
                  <a:pt x="224" y="209"/>
                  <a:pt x="224" y="209"/>
                </a:cubicBezTo>
                <a:cubicBezTo>
                  <a:pt x="223" y="208"/>
                  <a:pt x="223" y="208"/>
                  <a:pt x="223" y="208"/>
                </a:cubicBezTo>
                <a:cubicBezTo>
                  <a:pt x="223" y="208"/>
                  <a:pt x="223" y="208"/>
                  <a:pt x="219" y="206"/>
                </a:cubicBezTo>
                <a:cubicBezTo>
                  <a:pt x="218" y="207"/>
                  <a:pt x="218" y="207"/>
                  <a:pt x="218" y="207"/>
                </a:cubicBezTo>
                <a:cubicBezTo>
                  <a:pt x="220" y="207"/>
                  <a:pt x="220" y="207"/>
                  <a:pt x="220" y="207"/>
                </a:cubicBezTo>
                <a:cubicBezTo>
                  <a:pt x="220" y="207"/>
                  <a:pt x="220" y="207"/>
                  <a:pt x="220" y="203"/>
                </a:cubicBezTo>
                <a:cubicBezTo>
                  <a:pt x="218" y="203"/>
                  <a:pt x="218" y="203"/>
                  <a:pt x="218" y="203"/>
                </a:cubicBezTo>
                <a:cubicBezTo>
                  <a:pt x="218" y="204"/>
                  <a:pt x="218" y="204"/>
                  <a:pt x="218" y="204"/>
                </a:cubicBezTo>
                <a:cubicBezTo>
                  <a:pt x="218" y="204"/>
                  <a:pt x="218" y="204"/>
                  <a:pt x="223" y="206"/>
                </a:cubicBezTo>
                <a:cubicBezTo>
                  <a:pt x="225" y="206"/>
                  <a:pt x="225" y="206"/>
                  <a:pt x="225" y="206"/>
                </a:cubicBezTo>
                <a:cubicBezTo>
                  <a:pt x="225" y="204"/>
                  <a:pt x="225" y="204"/>
                  <a:pt x="225" y="204"/>
                </a:cubicBezTo>
                <a:cubicBezTo>
                  <a:pt x="225" y="204"/>
                  <a:pt x="225" y="204"/>
                  <a:pt x="227" y="192"/>
                </a:cubicBezTo>
                <a:cubicBezTo>
                  <a:pt x="227" y="192"/>
                  <a:pt x="227" y="192"/>
                  <a:pt x="227" y="192"/>
                </a:cubicBezTo>
                <a:cubicBezTo>
                  <a:pt x="226" y="191"/>
                  <a:pt x="226" y="191"/>
                  <a:pt x="226" y="191"/>
                </a:cubicBezTo>
                <a:cubicBezTo>
                  <a:pt x="226" y="191"/>
                  <a:pt x="226" y="191"/>
                  <a:pt x="224" y="187"/>
                </a:cubicBezTo>
                <a:cubicBezTo>
                  <a:pt x="222" y="188"/>
                  <a:pt x="222" y="188"/>
                  <a:pt x="222" y="188"/>
                </a:cubicBezTo>
                <a:cubicBezTo>
                  <a:pt x="222" y="190"/>
                  <a:pt x="222" y="190"/>
                  <a:pt x="222" y="190"/>
                </a:cubicBezTo>
                <a:cubicBezTo>
                  <a:pt x="222" y="190"/>
                  <a:pt x="222" y="190"/>
                  <a:pt x="224" y="190"/>
                </a:cubicBezTo>
                <a:cubicBezTo>
                  <a:pt x="224" y="188"/>
                  <a:pt x="224" y="188"/>
                  <a:pt x="224" y="188"/>
                </a:cubicBezTo>
                <a:cubicBezTo>
                  <a:pt x="223" y="189"/>
                  <a:pt x="223" y="189"/>
                  <a:pt x="223" y="189"/>
                </a:cubicBezTo>
                <a:cubicBezTo>
                  <a:pt x="223" y="189"/>
                  <a:pt x="223" y="189"/>
                  <a:pt x="229" y="192"/>
                </a:cubicBezTo>
                <a:cubicBezTo>
                  <a:pt x="229" y="192"/>
                  <a:pt x="229" y="192"/>
                  <a:pt x="229" y="192"/>
                </a:cubicBezTo>
                <a:cubicBezTo>
                  <a:pt x="229" y="192"/>
                  <a:pt x="229" y="192"/>
                  <a:pt x="229" y="192"/>
                </a:cubicBezTo>
                <a:cubicBezTo>
                  <a:pt x="229" y="192"/>
                  <a:pt x="229" y="192"/>
                  <a:pt x="230" y="192"/>
                </a:cubicBezTo>
                <a:cubicBezTo>
                  <a:pt x="231" y="192"/>
                  <a:pt x="233" y="192"/>
                  <a:pt x="238" y="191"/>
                </a:cubicBezTo>
                <a:cubicBezTo>
                  <a:pt x="237" y="189"/>
                  <a:pt x="237" y="189"/>
                  <a:pt x="237" y="189"/>
                </a:cubicBezTo>
                <a:cubicBezTo>
                  <a:pt x="237" y="191"/>
                  <a:pt x="237" y="191"/>
                  <a:pt x="237" y="191"/>
                </a:cubicBezTo>
                <a:cubicBezTo>
                  <a:pt x="237" y="191"/>
                  <a:pt x="237" y="191"/>
                  <a:pt x="243" y="193"/>
                </a:cubicBezTo>
                <a:cubicBezTo>
                  <a:pt x="254" y="198"/>
                  <a:pt x="254" y="198"/>
                  <a:pt x="254" y="198"/>
                </a:cubicBezTo>
                <a:cubicBezTo>
                  <a:pt x="245" y="191"/>
                  <a:pt x="245" y="191"/>
                  <a:pt x="245" y="191"/>
                </a:cubicBezTo>
                <a:cubicBezTo>
                  <a:pt x="245" y="191"/>
                  <a:pt x="245" y="191"/>
                  <a:pt x="240" y="187"/>
                </a:cubicBezTo>
                <a:cubicBezTo>
                  <a:pt x="239" y="188"/>
                  <a:pt x="239" y="188"/>
                  <a:pt x="239" y="188"/>
                </a:cubicBezTo>
                <a:cubicBezTo>
                  <a:pt x="240" y="188"/>
                  <a:pt x="240" y="188"/>
                  <a:pt x="240" y="188"/>
                </a:cubicBezTo>
                <a:cubicBezTo>
                  <a:pt x="240" y="188"/>
                  <a:pt x="240" y="188"/>
                  <a:pt x="240" y="188"/>
                </a:cubicBezTo>
                <a:cubicBezTo>
                  <a:pt x="240" y="187"/>
                  <a:pt x="240" y="186"/>
                  <a:pt x="240" y="184"/>
                </a:cubicBezTo>
                <a:cubicBezTo>
                  <a:pt x="240" y="183"/>
                  <a:pt x="240" y="182"/>
                  <a:pt x="240" y="180"/>
                </a:cubicBezTo>
                <a:cubicBezTo>
                  <a:pt x="240" y="180"/>
                  <a:pt x="240" y="180"/>
                  <a:pt x="240" y="180"/>
                </a:cubicBezTo>
                <a:cubicBezTo>
                  <a:pt x="240" y="180"/>
                  <a:pt x="240" y="180"/>
                  <a:pt x="240" y="180"/>
                </a:cubicBezTo>
                <a:cubicBezTo>
                  <a:pt x="240" y="179"/>
                  <a:pt x="240" y="178"/>
                  <a:pt x="240" y="178"/>
                </a:cubicBezTo>
                <a:cubicBezTo>
                  <a:pt x="241" y="178"/>
                  <a:pt x="241" y="178"/>
                  <a:pt x="241" y="178"/>
                </a:cubicBezTo>
                <a:cubicBezTo>
                  <a:pt x="241" y="178"/>
                  <a:pt x="241" y="178"/>
                  <a:pt x="241" y="178"/>
                </a:cubicBezTo>
                <a:cubicBezTo>
                  <a:pt x="242" y="178"/>
                  <a:pt x="242" y="178"/>
                  <a:pt x="242" y="178"/>
                </a:cubicBezTo>
                <a:cubicBezTo>
                  <a:pt x="242" y="178"/>
                  <a:pt x="242" y="178"/>
                  <a:pt x="242" y="178"/>
                </a:cubicBezTo>
                <a:cubicBezTo>
                  <a:pt x="242" y="178"/>
                  <a:pt x="242" y="178"/>
                  <a:pt x="242" y="178"/>
                </a:cubicBezTo>
                <a:cubicBezTo>
                  <a:pt x="246" y="181"/>
                  <a:pt x="246" y="181"/>
                  <a:pt x="246" y="181"/>
                </a:cubicBezTo>
                <a:cubicBezTo>
                  <a:pt x="244" y="177"/>
                  <a:pt x="244" y="177"/>
                  <a:pt x="244" y="177"/>
                </a:cubicBezTo>
                <a:cubicBezTo>
                  <a:pt x="244" y="177"/>
                  <a:pt x="244" y="176"/>
                  <a:pt x="244" y="176"/>
                </a:cubicBezTo>
                <a:cubicBezTo>
                  <a:pt x="243" y="175"/>
                  <a:pt x="242" y="172"/>
                  <a:pt x="242" y="170"/>
                </a:cubicBezTo>
                <a:cubicBezTo>
                  <a:pt x="242" y="169"/>
                  <a:pt x="243" y="169"/>
                  <a:pt x="243" y="168"/>
                </a:cubicBezTo>
                <a:cubicBezTo>
                  <a:pt x="243" y="168"/>
                  <a:pt x="244" y="167"/>
                  <a:pt x="245" y="166"/>
                </a:cubicBezTo>
                <a:cubicBezTo>
                  <a:pt x="246" y="166"/>
                  <a:pt x="246" y="166"/>
                  <a:pt x="247" y="165"/>
                </a:cubicBezTo>
                <a:cubicBezTo>
                  <a:pt x="247" y="165"/>
                  <a:pt x="247" y="165"/>
                  <a:pt x="247" y="165"/>
                </a:cubicBezTo>
                <a:cubicBezTo>
                  <a:pt x="247" y="165"/>
                  <a:pt x="247" y="165"/>
                  <a:pt x="247" y="165"/>
                </a:cubicBezTo>
                <a:cubicBezTo>
                  <a:pt x="249" y="165"/>
                  <a:pt x="249" y="165"/>
                  <a:pt x="249" y="165"/>
                </a:cubicBezTo>
                <a:cubicBezTo>
                  <a:pt x="248" y="163"/>
                  <a:pt x="248" y="163"/>
                  <a:pt x="248" y="163"/>
                </a:cubicBezTo>
                <a:cubicBezTo>
                  <a:pt x="248" y="163"/>
                  <a:pt x="248" y="163"/>
                  <a:pt x="248" y="163"/>
                </a:cubicBezTo>
                <a:cubicBezTo>
                  <a:pt x="248" y="163"/>
                  <a:pt x="248" y="163"/>
                  <a:pt x="248" y="163"/>
                </a:cubicBezTo>
                <a:cubicBezTo>
                  <a:pt x="248" y="163"/>
                  <a:pt x="248" y="163"/>
                  <a:pt x="248" y="163"/>
                </a:cubicBezTo>
                <a:cubicBezTo>
                  <a:pt x="248" y="163"/>
                  <a:pt x="248" y="163"/>
                  <a:pt x="248" y="163"/>
                </a:cubicBezTo>
                <a:cubicBezTo>
                  <a:pt x="248" y="163"/>
                  <a:pt x="248" y="163"/>
                  <a:pt x="248" y="163"/>
                </a:cubicBezTo>
                <a:cubicBezTo>
                  <a:pt x="248" y="162"/>
                  <a:pt x="248" y="162"/>
                  <a:pt x="248" y="162"/>
                </a:cubicBezTo>
                <a:cubicBezTo>
                  <a:pt x="248" y="162"/>
                  <a:pt x="248" y="162"/>
                  <a:pt x="248" y="162"/>
                </a:cubicBezTo>
                <a:cubicBezTo>
                  <a:pt x="248" y="162"/>
                  <a:pt x="248" y="162"/>
                  <a:pt x="248" y="162"/>
                </a:cubicBezTo>
                <a:cubicBezTo>
                  <a:pt x="248" y="162"/>
                  <a:pt x="248" y="162"/>
                  <a:pt x="248" y="162"/>
                </a:cubicBezTo>
                <a:cubicBezTo>
                  <a:pt x="248" y="162"/>
                  <a:pt x="248" y="162"/>
                  <a:pt x="248" y="162"/>
                </a:cubicBezTo>
                <a:cubicBezTo>
                  <a:pt x="248" y="162"/>
                  <a:pt x="248" y="162"/>
                  <a:pt x="248" y="162"/>
                </a:cubicBezTo>
                <a:cubicBezTo>
                  <a:pt x="248" y="162"/>
                  <a:pt x="248" y="162"/>
                  <a:pt x="248" y="162"/>
                </a:cubicBezTo>
                <a:cubicBezTo>
                  <a:pt x="248" y="162"/>
                  <a:pt x="248" y="162"/>
                  <a:pt x="248" y="162"/>
                </a:cubicBezTo>
                <a:cubicBezTo>
                  <a:pt x="248" y="163"/>
                  <a:pt x="248" y="163"/>
                  <a:pt x="248" y="163"/>
                </a:cubicBezTo>
                <a:cubicBezTo>
                  <a:pt x="248" y="162"/>
                  <a:pt x="248" y="162"/>
                  <a:pt x="248" y="162"/>
                </a:cubicBezTo>
                <a:cubicBezTo>
                  <a:pt x="248" y="162"/>
                  <a:pt x="248" y="162"/>
                  <a:pt x="248" y="162"/>
                </a:cubicBezTo>
                <a:cubicBezTo>
                  <a:pt x="248" y="163"/>
                  <a:pt x="248" y="163"/>
                  <a:pt x="248" y="163"/>
                </a:cubicBezTo>
                <a:cubicBezTo>
                  <a:pt x="248" y="163"/>
                  <a:pt x="248" y="163"/>
                  <a:pt x="248" y="163"/>
                </a:cubicBezTo>
                <a:cubicBezTo>
                  <a:pt x="248" y="163"/>
                  <a:pt x="248" y="163"/>
                  <a:pt x="248" y="163"/>
                </a:cubicBezTo>
                <a:cubicBezTo>
                  <a:pt x="248" y="163"/>
                  <a:pt x="249" y="163"/>
                  <a:pt x="249" y="163"/>
                </a:cubicBezTo>
                <a:cubicBezTo>
                  <a:pt x="251" y="163"/>
                  <a:pt x="254" y="164"/>
                  <a:pt x="254" y="164"/>
                </a:cubicBezTo>
                <a:cubicBezTo>
                  <a:pt x="255" y="162"/>
                  <a:pt x="255" y="162"/>
                  <a:pt x="255" y="162"/>
                </a:cubicBezTo>
                <a:cubicBezTo>
                  <a:pt x="254" y="163"/>
                  <a:pt x="254" y="163"/>
                  <a:pt x="254" y="163"/>
                </a:cubicBezTo>
                <a:cubicBezTo>
                  <a:pt x="254" y="163"/>
                  <a:pt x="254" y="163"/>
                  <a:pt x="255" y="166"/>
                </a:cubicBezTo>
                <a:cubicBezTo>
                  <a:pt x="256" y="168"/>
                  <a:pt x="256" y="168"/>
                  <a:pt x="256" y="168"/>
                </a:cubicBezTo>
                <a:cubicBezTo>
                  <a:pt x="257" y="166"/>
                  <a:pt x="257" y="166"/>
                  <a:pt x="257" y="166"/>
                </a:cubicBezTo>
                <a:cubicBezTo>
                  <a:pt x="257" y="166"/>
                  <a:pt x="257" y="166"/>
                  <a:pt x="261" y="162"/>
                </a:cubicBezTo>
                <a:cubicBezTo>
                  <a:pt x="260" y="161"/>
                  <a:pt x="260" y="161"/>
                  <a:pt x="260" y="161"/>
                </a:cubicBezTo>
                <a:cubicBezTo>
                  <a:pt x="259" y="161"/>
                  <a:pt x="259" y="161"/>
                  <a:pt x="259" y="161"/>
                </a:cubicBezTo>
                <a:cubicBezTo>
                  <a:pt x="259" y="161"/>
                  <a:pt x="259" y="161"/>
                  <a:pt x="259" y="162"/>
                </a:cubicBezTo>
                <a:cubicBezTo>
                  <a:pt x="259" y="163"/>
                  <a:pt x="259" y="165"/>
                  <a:pt x="260" y="169"/>
                </a:cubicBezTo>
                <a:cubicBezTo>
                  <a:pt x="262" y="169"/>
                  <a:pt x="262" y="169"/>
                  <a:pt x="262" y="169"/>
                </a:cubicBezTo>
                <a:cubicBezTo>
                  <a:pt x="260" y="168"/>
                  <a:pt x="260" y="168"/>
                  <a:pt x="260" y="168"/>
                </a:cubicBezTo>
                <a:cubicBezTo>
                  <a:pt x="260" y="168"/>
                  <a:pt x="259" y="169"/>
                  <a:pt x="258" y="171"/>
                </a:cubicBezTo>
                <a:cubicBezTo>
                  <a:pt x="258" y="172"/>
                  <a:pt x="257" y="173"/>
                  <a:pt x="257" y="174"/>
                </a:cubicBezTo>
                <a:cubicBezTo>
                  <a:pt x="256" y="175"/>
                  <a:pt x="256" y="176"/>
                  <a:pt x="256" y="177"/>
                </a:cubicBezTo>
                <a:cubicBezTo>
                  <a:pt x="256" y="177"/>
                  <a:pt x="256" y="178"/>
                  <a:pt x="257" y="179"/>
                </a:cubicBezTo>
                <a:cubicBezTo>
                  <a:pt x="257" y="179"/>
                  <a:pt x="258" y="180"/>
                  <a:pt x="258" y="180"/>
                </a:cubicBezTo>
                <a:cubicBezTo>
                  <a:pt x="259" y="180"/>
                  <a:pt x="259" y="180"/>
                  <a:pt x="259" y="180"/>
                </a:cubicBezTo>
                <a:cubicBezTo>
                  <a:pt x="259" y="180"/>
                  <a:pt x="259" y="180"/>
                  <a:pt x="259" y="180"/>
                </a:cubicBezTo>
                <a:cubicBezTo>
                  <a:pt x="260" y="180"/>
                  <a:pt x="260" y="180"/>
                  <a:pt x="260" y="180"/>
                </a:cubicBezTo>
                <a:cubicBezTo>
                  <a:pt x="261" y="179"/>
                  <a:pt x="261" y="179"/>
                  <a:pt x="261" y="179"/>
                </a:cubicBezTo>
                <a:cubicBezTo>
                  <a:pt x="263" y="177"/>
                  <a:pt x="265" y="174"/>
                  <a:pt x="267" y="172"/>
                </a:cubicBezTo>
                <a:cubicBezTo>
                  <a:pt x="268" y="169"/>
                  <a:pt x="270" y="167"/>
                  <a:pt x="270" y="167"/>
                </a:cubicBezTo>
                <a:cubicBezTo>
                  <a:pt x="268" y="166"/>
                  <a:pt x="268" y="166"/>
                  <a:pt x="268" y="166"/>
                </a:cubicBezTo>
                <a:cubicBezTo>
                  <a:pt x="267" y="167"/>
                  <a:pt x="267" y="167"/>
                  <a:pt x="267" y="167"/>
                </a:cubicBezTo>
                <a:cubicBezTo>
                  <a:pt x="267" y="167"/>
                  <a:pt x="267" y="167"/>
                  <a:pt x="268" y="168"/>
                </a:cubicBezTo>
                <a:cubicBezTo>
                  <a:pt x="269" y="169"/>
                  <a:pt x="270" y="171"/>
                  <a:pt x="273" y="174"/>
                </a:cubicBezTo>
                <a:cubicBezTo>
                  <a:pt x="274" y="173"/>
                  <a:pt x="274" y="173"/>
                  <a:pt x="274" y="173"/>
                </a:cubicBezTo>
                <a:cubicBezTo>
                  <a:pt x="272" y="173"/>
                  <a:pt x="272" y="173"/>
                  <a:pt x="272" y="173"/>
                </a:cubicBezTo>
                <a:cubicBezTo>
                  <a:pt x="272" y="173"/>
                  <a:pt x="272" y="173"/>
                  <a:pt x="268" y="181"/>
                </a:cubicBezTo>
                <a:cubicBezTo>
                  <a:pt x="266" y="185"/>
                  <a:pt x="266" y="185"/>
                  <a:pt x="266" y="185"/>
                </a:cubicBezTo>
                <a:cubicBezTo>
                  <a:pt x="270" y="183"/>
                  <a:pt x="270" y="183"/>
                  <a:pt x="270" y="183"/>
                </a:cubicBezTo>
                <a:cubicBezTo>
                  <a:pt x="270" y="183"/>
                  <a:pt x="270" y="183"/>
                  <a:pt x="281" y="176"/>
                </a:cubicBezTo>
                <a:cubicBezTo>
                  <a:pt x="280" y="175"/>
                  <a:pt x="280" y="175"/>
                  <a:pt x="280" y="175"/>
                </a:cubicBezTo>
                <a:cubicBezTo>
                  <a:pt x="280" y="176"/>
                  <a:pt x="280" y="176"/>
                  <a:pt x="280" y="176"/>
                </a:cubicBezTo>
                <a:cubicBezTo>
                  <a:pt x="281" y="176"/>
                  <a:pt x="281" y="176"/>
                  <a:pt x="291" y="176"/>
                </a:cubicBezTo>
                <a:cubicBezTo>
                  <a:pt x="292" y="176"/>
                  <a:pt x="292" y="176"/>
                  <a:pt x="292" y="176"/>
                </a:cubicBezTo>
                <a:cubicBezTo>
                  <a:pt x="293" y="175"/>
                  <a:pt x="293" y="175"/>
                  <a:pt x="293" y="175"/>
                </a:cubicBezTo>
                <a:cubicBezTo>
                  <a:pt x="293" y="175"/>
                  <a:pt x="293" y="175"/>
                  <a:pt x="294" y="171"/>
                </a:cubicBezTo>
                <a:cubicBezTo>
                  <a:pt x="293" y="170"/>
                  <a:pt x="293" y="170"/>
                  <a:pt x="293" y="170"/>
                </a:cubicBezTo>
                <a:cubicBezTo>
                  <a:pt x="291" y="171"/>
                  <a:pt x="291" y="171"/>
                  <a:pt x="291" y="171"/>
                </a:cubicBezTo>
                <a:cubicBezTo>
                  <a:pt x="291" y="171"/>
                  <a:pt x="291" y="171"/>
                  <a:pt x="294" y="175"/>
                </a:cubicBezTo>
                <a:cubicBezTo>
                  <a:pt x="294" y="176"/>
                  <a:pt x="294" y="176"/>
                  <a:pt x="294" y="176"/>
                </a:cubicBezTo>
                <a:cubicBezTo>
                  <a:pt x="295" y="176"/>
                  <a:pt x="295" y="176"/>
                  <a:pt x="295" y="176"/>
                </a:cubicBezTo>
                <a:cubicBezTo>
                  <a:pt x="295" y="176"/>
                  <a:pt x="295" y="176"/>
                  <a:pt x="304" y="179"/>
                </a:cubicBezTo>
                <a:cubicBezTo>
                  <a:pt x="305" y="179"/>
                  <a:pt x="305" y="179"/>
                  <a:pt x="305" y="179"/>
                </a:cubicBezTo>
                <a:cubicBezTo>
                  <a:pt x="305" y="179"/>
                  <a:pt x="305" y="179"/>
                  <a:pt x="305" y="179"/>
                </a:cubicBezTo>
                <a:cubicBezTo>
                  <a:pt x="305" y="179"/>
                  <a:pt x="305" y="179"/>
                  <a:pt x="306" y="178"/>
                </a:cubicBezTo>
                <a:cubicBezTo>
                  <a:pt x="307" y="178"/>
                  <a:pt x="310" y="177"/>
                  <a:pt x="314" y="175"/>
                </a:cubicBezTo>
                <a:cubicBezTo>
                  <a:pt x="313" y="173"/>
                  <a:pt x="313" y="173"/>
                  <a:pt x="313" y="173"/>
                </a:cubicBezTo>
                <a:cubicBezTo>
                  <a:pt x="312" y="175"/>
                  <a:pt x="312" y="175"/>
                  <a:pt x="312" y="175"/>
                </a:cubicBezTo>
                <a:cubicBezTo>
                  <a:pt x="312" y="175"/>
                  <a:pt x="312" y="175"/>
                  <a:pt x="314" y="175"/>
                </a:cubicBezTo>
                <a:cubicBezTo>
                  <a:pt x="315" y="176"/>
                  <a:pt x="319" y="177"/>
                  <a:pt x="325" y="179"/>
                </a:cubicBezTo>
                <a:cubicBezTo>
                  <a:pt x="331" y="181"/>
                  <a:pt x="331" y="181"/>
                  <a:pt x="331" y="181"/>
                </a:cubicBezTo>
                <a:cubicBezTo>
                  <a:pt x="326" y="176"/>
                  <a:pt x="326" y="176"/>
                  <a:pt x="326" y="176"/>
                </a:cubicBezTo>
                <a:cubicBezTo>
                  <a:pt x="326" y="176"/>
                  <a:pt x="326" y="176"/>
                  <a:pt x="322" y="172"/>
                </a:cubicBezTo>
                <a:cubicBezTo>
                  <a:pt x="321" y="173"/>
                  <a:pt x="321" y="173"/>
                  <a:pt x="321" y="173"/>
                </a:cubicBezTo>
                <a:cubicBezTo>
                  <a:pt x="321" y="175"/>
                  <a:pt x="321" y="175"/>
                  <a:pt x="321" y="175"/>
                </a:cubicBezTo>
                <a:cubicBezTo>
                  <a:pt x="321" y="175"/>
                  <a:pt x="321" y="175"/>
                  <a:pt x="322" y="175"/>
                </a:cubicBezTo>
                <a:cubicBezTo>
                  <a:pt x="323" y="175"/>
                  <a:pt x="324" y="175"/>
                  <a:pt x="328" y="175"/>
                </a:cubicBezTo>
                <a:cubicBezTo>
                  <a:pt x="328" y="173"/>
                  <a:pt x="328" y="173"/>
                  <a:pt x="328" y="173"/>
                </a:cubicBezTo>
                <a:cubicBezTo>
                  <a:pt x="327" y="175"/>
                  <a:pt x="327" y="175"/>
                  <a:pt x="327" y="175"/>
                </a:cubicBezTo>
                <a:cubicBezTo>
                  <a:pt x="327" y="175"/>
                  <a:pt x="327" y="175"/>
                  <a:pt x="329" y="175"/>
                </a:cubicBezTo>
                <a:cubicBezTo>
                  <a:pt x="330" y="176"/>
                  <a:pt x="333" y="177"/>
                  <a:pt x="339" y="179"/>
                </a:cubicBezTo>
                <a:cubicBezTo>
                  <a:pt x="340" y="177"/>
                  <a:pt x="340" y="177"/>
                  <a:pt x="340" y="177"/>
                </a:cubicBezTo>
                <a:cubicBezTo>
                  <a:pt x="339" y="176"/>
                  <a:pt x="339" y="176"/>
                  <a:pt x="339" y="176"/>
                </a:cubicBezTo>
                <a:cubicBezTo>
                  <a:pt x="339" y="176"/>
                  <a:pt x="337" y="178"/>
                  <a:pt x="335" y="181"/>
                </a:cubicBezTo>
                <a:cubicBezTo>
                  <a:pt x="334" y="182"/>
                  <a:pt x="334" y="184"/>
                  <a:pt x="333" y="185"/>
                </a:cubicBezTo>
                <a:cubicBezTo>
                  <a:pt x="332" y="187"/>
                  <a:pt x="332" y="188"/>
                  <a:pt x="332" y="189"/>
                </a:cubicBezTo>
                <a:cubicBezTo>
                  <a:pt x="333" y="189"/>
                  <a:pt x="333" y="189"/>
                  <a:pt x="333" y="189"/>
                </a:cubicBezTo>
                <a:cubicBezTo>
                  <a:pt x="332" y="189"/>
                  <a:pt x="332" y="189"/>
                  <a:pt x="332" y="189"/>
                </a:cubicBezTo>
                <a:cubicBezTo>
                  <a:pt x="332" y="190"/>
                  <a:pt x="331" y="190"/>
                  <a:pt x="331" y="191"/>
                </a:cubicBezTo>
                <a:cubicBezTo>
                  <a:pt x="331" y="191"/>
                  <a:pt x="331" y="192"/>
                  <a:pt x="332" y="192"/>
                </a:cubicBezTo>
                <a:cubicBezTo>
                  <a:pt x="332" y="193"/>
                  <a:pt x="333" y="193"/>
                  <a:pt x="333" y="193"/>
                </a:cubicBezTo>
                <a:cubicBezTo>
                  <a:pt x="334" y="193"/>
                  <a:pt x="334" y="192"/>
                  <a:pt x="335" y="192"/>
                </a:cubicBezTo>
                <a:cubicBezTo>
                  <a:pt x="336" y="192"/>
                  <a:pt x="337" y="190"/>
                  <a:pt x="337" y="190"/>
                </a:cubicBezTo>
                <a:cubicBezTo>
                  <a:pt x="336" y="189"/>
                  <a:pt x="336" y="189"/>
                  <a:pt x="336" y="189"/>
                </a:cubicBezTo>
                <a:cubicBezTo>
                  <a:pt x="334" y="189"/>
                  <a:pt x="334" y="189"/>
                  <a:pt x="334" y="189"/>
                </a:cubicBezTo>
                <a:cubicBezTo>
                  <a:pt x="334" y="189"/>
                  <a:pt x="334" y="190"/>
                  <a:pt x="334" y="191"/>
                </a:cubicBezTo>
                <a:cubicBezTo>
                  <a:pt x="333" y="192"/>
                  <a:pt x="332" y="195"/>
                  <a:pt x="331" y="197"/>
                </a:cubicBezTo>
                <a:cubicBezTo>
                  <a:pt x="330" y="199"/>
                  <a:pt x="329" y="201"/>
                  <a:pt x="328" y="202"/>
                </a:cubicBezTo>
                <a:cubicBezTo>
                  <a:pt x="329" y="203"/>
                  <a:pt x="329" y="203"/>
                  <a:pt x="329" y="203"/>
                </a:cubicBezTo>
                <a:cubicBezTo>
                  <a:pt x="329" y="201"/>
                  <a:pt x="329" y="201"/>
                  <a:pt x="329" y="201"/>
                </a:cubicBezTo>
                <a:cubicBezTo>
                  <a:pt x="327" y="202"/>
                  <a:pt x="323" y="203"/>
                  <a:pt x="321" y="203"/>
                </a:cubicBezTo>
                <a:cubicBezTo>
                  <a:pt x="318" y="204"/>
                  <a:pt x="315" y="204"/>
                  <a:pt x="315" y="204"/>
                </a:cubicBezTo>
                <a:cubicBezTo>
                  <a:pt x="315" y="204"/>
                  <a:pt x="315" y="204"/>
                  <a:pt x="315" y="204"/>
                </a:cubicBezTo>
                <a:cubicBezTo>
                  <a:pt x="315" y="204"/>
                  <a:pt x="315" y="204"/>
                  <a:pt x="315" y="204"/>
                </a:cubicBezTo>
                <a:cubicBezTo>
                  <a:pt x="315" y="204"/>
                  <a:pt x="312" y="206"/>
                  <a:pt x="306" y="211"/>
                </a:cubicBezTo>
                <a:cubicBezTo>
                  <a:pt x="308" y="212"/>
                  <a:pt x="308" y="212"/>
                  <a:pt x="308" y="212"/>
                </a:cubicBezTo>
                <a:cubicBezTo>
                  <a:pt x="307" y="211"/>
                  <a:pt x="307" y="211"/>
                  <a:pt x="307" y="211"/>
                </a:cubicBezTo>
                <a:cubicBezTo>
                  <a:pt x="303" y="214"/>
                  <a:pt x="299" y="216"/>
                  <a:pt x="296" y="218"/>
                </a:cubicBezTo>
                <a:cubicBezTo>
                  <a:pt x="294" y="218"/>
                  <a:pt x="293" y="218"/>
                  <a:pt x="292" y="219"/>
                </a:cubicBezTo>
                <a:cubicBezTo>
                  <a:pt x="292" y="219"/>
                  <a:pt x="292" y="219"/>
                  <a:pt x="291" y="219"/>
                </a:cubicBezTo>
                <a:cubicBezTo>
                  <a:pt x="291" y="219"/>
                  <a:pt x="291" y="219"/>
                  <a:pt x="291" y="219"/>
                </a:cubicBezTo>
                <a:cubicBezTo>
                  <a:pt x="291" y="219"/>
                  <a:pt x="291" y="219"/>
                  <a:pt x="291" y="219"/>
                </a:cubicBezTo>
                <a:cubicBezTo>
                  <a:pt x="290" y="219"/>
                  <a:pt x="290" y="219"/>
                  <a:pt x="290" y="219"/>
                </a:cubicBezTo>
                <a:cubicBezTo>
                  <a:pt x="290" y="219"/>
                  <a:pt x="290" y="219"/>
                  <a:pt x="282" y="226"/>
                </a:cubicBezTo>
                <a:cubicBezTo>
                  <a:pt x="283" y="227"/>
                  <a:pt x="283" y="227"/>
                  <a:pt x="283" y="227"/>
                </a:cubicBezTo>
                <a:cubicBezTo>
                  <a:pt x="283" y="226"/>
                  <a:pt x="283" y="226"/>
                  <a:pt x="283" y="226"/>
                </a:cubicBezTo>
                <a:cubicBezTo>
                  <a:pt x="283" y="226"/>
                  <a:pt x="283" y="226"/>
                  <a:pt x="276" y="226"/>
                </a:cubicBezTo>
                <a:cubicBezTo>
                  <a:pt x="273" y="226"/>
                  <a:pt x="273" y="226"/>
                  <a:pt x="273" y="226"/>
                </a:cubicBezTo>
                <a:cubicBezTo>
                  <a:pt x="275" y="228"/>
                  <a:pt x="275" y="228"/>
                  <a:pt x="275" y="228"/>
                </a:cubicBezTo>
                <a:cubicBezTo>
                  <a:pt x="275" y="228"/>
                  <a:pt x="275" y="228"/>
                  <a:pt x="276" y="229"/>
                </a:cubicBezTo>
                <a:cubicBezTo>
                  <a:pt x="276" y="229"/>
                  <a:pt x="277" y="231"/>
                  <a:pt x="279" y="234"/>
                </a:cubicBezTo>
                <a:cubicBezTo>
                  <a:pt x="280" y="233"/>
                  <a:pt x="280" y="233"/>
                  <a:pt x="280" y="233"/>
                </a:cubicBezTo>
                <a:cubicBezTo>
                  <a:pt x="280" y="231"/>
                  <a:pt x="280" y="231"/>
                  <a:pt x="280" y="231"/>
                </a:cubicBezTo>
                <a:cubicBezTo>
                  <a:pt x="280" y="231"/>
                  <a:pt x="280" y="231"/>
                  <a:pt x="272" y="232"/>
                </a:cubicBezTo>
                <a:cubicBezTo>
                  <a:pt x="266" y="234"/>
                  <a:pt x="266" y="234"/>
                  <a:pt x="266" y="234"/>
                </a:cubicBezTo>
                <a:cubicBezTo>
                  <a:pt x="272" y="235"/>
                  <a:pt x="272" y="235"/>
                  <a:pt x="272" y="235"/>
                </a:cubicBezTo>
                <a:cubicBezTo>
                  <a:pt x="272" y="235"/>
                  <a:pt x="272" y="235"/>
                  <a:pt x="281" y="238"/>
                </a:cubicBezTo>
                <a:cubicBezTo>
                  <a:pt x="282" y="238"/>
                  <a:pt x="282" y="238"/>
                  <a:pt x="282" y="238"/>
                </a:cubicBezTo>
                <a:cubicBezTo>
                  <a:pt x="282" y="238"/>
                  <a:pt x="282" y="238"/>
                  <a:pt x="282" y="238"/>
                </a:cubicBezTo>
                <a:cubicBezTo>
                  <a:pt x="282" y="238"/>
                  <a:pt x="282" y="238"/>
                  <a:pt x="290" y="238"/>
                </a:cubicBezTo>
                <a:cubicBezTo>
                  <a:pt x="290" y="237"/>
                  <a:pt x="290" y="237"/>
                  <a:pt x="290" y="237"/>
                </a:cubicBezTo>
                <a:cubicBezTo>
                  <a:pt x="289" y="236"/>
                  <a:pt x="289" y="236"/>
                  <a:pt x="289" y="236"/>
                </a:cubicBezTo>
                <a:cubicBezTo>
                  <a:pt x="289" y="236"/>
                  <a:pt x="289" y="236"/>
                  <a:pt x="275" y="248"/>
                </a:cubicBezTo>
                <a:cubicBezTo>
                  <a:pt x="276" y="249"/>
                  <a:pt x="276" y="249"/>
                  <a:pt x="276" y="249"/>
                </a:cubicBezTo>
                <a:cubicBezTo>
                  <a:pt x="277" y="247"/>
                  <a:pt x="277" y="247"/>
                  <a:pt x="277" y="247"/>
                </a:cubicBezTo>
                <a:cubicBezTo>
                  <a:pt x="277" y="247"/>
                  <a:pt x="277" y="247"/>
                  <a:pt x="266" y="246"/>
                </a:cubicBezTo>
                <a:cubicBezTo>
                  <a:pt x="265" y="246"/>
                  <a:pt x="265" y="246"/>
                  <a:pt x="265" y="246"/>
                </a:cubicBezTo>
                <a:cubicBezTo>
                  <a:pt x="265" y="246"/>
                  <a:pt x="265" y="246"/>
                  <a:pt x="265" y="246"/>
                </a:cubicBezTo>
                <a:cubicBezTo>
                  <a:pt x="265" y="246"/>
                  <a:pt x="265" y="246"/>
                  <a:pt x="254" y="250"/>
                </a:cubicBezTo>
                <a:cubicBezTo>
                  <a:pt x="250" y="252"/>
                  <a:pt x="250" y="252"/>
                  <a:pt x="250" y="252"/>
                </a:cubicBezTo>
                <a:cubicBezTo>
                  <a:pt x="254" y="253"/>
                  <a:pt x="254" y="253"/>
                  <a:pt x="254" y="253"/>
                </a:cubicBezTo>
                <a:cubicBezTo>
                  <a:pt x="254" y="253"/>
                  <a:pt x="254" y="253"/>
                  <a:pt x="258" y="254"/>
                </a:cubicBezTo>
                <a:cubicBezTo>
                  <a:pt x="259" y="254"/>
                  <a:pt x="259" y="254"/>
                  <a:pt x="259" y="254"/>
                </a:cubicBezTo>
                <a:cubicBezTo>
                  <a:pt x="259" y="254"/>
                  <a:pt x="259" y="254"/>
                  <a:pt x="259" y="254"/>
                </a:cubicBezTo>
                <a:cubicBezTo>
                  <a:pt x="259" y="254"/>
                  <a:pt x="261" y="254"/>
                  <a:pt x="263" y="253"/>
                </a:cubicBezTo>
                <a:cubicBezTo>
                  <a:pt x="264" y="253"/>
                  <a:pt x="265" y="252"/>
                  <a:pt x="266" y="252"/>
                </a:cubicBezTo>
                <a:cubicBezTo>
                  <a:pt x="266" y="252"/>
                  <a:pt x="266" y="252"/>
                  <a:pt x="267" y="252"/>
                </a:cubicBezTo>
                <a:cubicBezTo>
                  <a:pt x="267" y="252"/>
                  <a:pt x="267" y="252"/>
                  <a:pt x="267" y="252"/>
                </a:cubicBezTo>
                <a:cubicBezTo>
                  <a:pt x="267" y="252"/>
                  <a:pt x="267" y="252"/>
                  <a:pt x="267" y="252"/>
                </a:cubicBezTo>
                <a:cubicBezTo>
                  <a:pt x="267" y="252"/>
                  <a:pt x="267" y="252"/>
                  <a:pt x="267" y="252"/>
                </a:cubicBezTo>
                <a:cubicBezTo>
                  <a:pt x="267" y="252"/>
                  <a:pt x="267" y="252"/>
                  <a:pt x="267" y="252"/>
                </a:cubicBezTo>
                <a:cubicBezTo>
                  <a:pt x="267" y="252"/>
                  <a:pt x="267" y="252"/>
                  <a:pt x="267" y="252"/>
                </a:cubicBezTo>
                <a:cubicBezTo>
                  <a:pt x="267" y="252"/>
                  <a:pt x="267" y="252"/>
                  <a:pt x="267" y="252"/>
                </a:cubicBezTo>
                <a:cubicBezTo>
                  <a:pt x="267" y="252"/>
                  <a:pt x="267" y="252"/>
                  <a:pt x="267" y="252"/>
                </a:cubicBezTo>
                <a:cubicBezTo>
                  <a:pt x="267" y="252"/>
                  <a:pt x="268" y="252"/>
                  <a:pt x="268" y="252"/>
                </a:cubicBezTo>
                <a:cubicBezTo>
                  <a:pt x="270" y="252"/>
                  <a:pt x="273" y="253"/>
                  <a:pt x="273" y="253"/>
                </a:cubicBezTo>
                <a:cubicBezTo>
                  <a:pt x="274" y="252"/>
                  <a:pt x="274" y="252"/>
                  <a:pt x="274" y="252"/>
                </a:cubicBezTo>
                <a:cubicBezTo>
                  <a:pt x="273" y="250"/>
                  <a:pt x="273" y="250"/>
                  <a:pt x="273" y="250"/>
                </a:cubicBezTo>
                <a:cubicBezTo>
                  <a:pt x="273" y="250"/>
                  <a:pt x="273" y="250"/>
                  <a:pt x="265" y="259"/>
                </a:cubicBezTo>
                <a:cubicBezTo>
                  <a:pt x="266" y="260"/>
                  <a:pt x="266" y="260"/>
                  <a:pt x="266" y="260"/>
                </a:cubicBezTo>
                <a:cubicBezTo>
                  <a:pt x="265" y="258"/>
                  <a:pt x="265" y="258"/>
                  <a:pt x="265" y="258"/>
                </a:cubicBezTo>
                <a:cubicBezTo>
                  <a:pt x="265" y="258"/>
                  <a:pt x="265" y="258"/>
                  <a:pt x="250" y="264"/>
                </a:cubicBezTo>
                <a:cubicBezTo>
                  <a:pt x="240" y="267"/>
                  <a:pt x="240" y="267"/>
                  <a:pt x="240" y="267"/>
                </a:cubicBezTo>
                <a:cubicBezTo>
                  <a:pt x="251" y="267"/>
                  <a:pt x="251" y="267"/>
                  <a:pt x="251" y="267"/>
                </a:cubicBezTo>
                <a:cubicBezTo>
                  <a:pt x="251" y="267"/>
                  <a:pt x="251" y="267"/>
                  <a:pt x="270" y="265"/>
                </a:cubicBezTo>
                <a:cubicBezTo>
                  <a:pt x="270" y="265"/>
                  <a:pt x="270" y="265"/>
                  <a:pt x="270" y="265"/>
                </a:cubicBezTo>
                <a:cubicBezTo>
                  <a:pt x="271" y="265"/>
                  <a:pt x="271" y="265"/>
                  <a:pt x="271" y="265"/>
                </a:cubicBezTo>
                <a:cubicBezTo>
                  <a:pt x="271" y="265"/>
                  <a:pt x="271" y="265"/>
                  <a:pt x="276" y="258"/>
                </a:cubicBezTo>
                <a:cubicBezTo>
                  <a:pt x="275" y="257"/>
                  <a:pt x="275" y="257"/>
                  <a:pt x="275" y="257"/>
                </a:cubicBezTo>
                <a:cubicBezTo>
                  <a:pt x="275" y="258"/>
                  <a:pt x="275" y="258"/>
                  <a:pt x="275" y="258"/>
                </a:cubicBezTo>
                <a:cubicBezTo>
                  <a:pt x="275" y="258"/>
                  <a:pt x="275" y="258"/>
                  <a:pt x="280" y="260"/>
                </a:cubicBezTo>
                <a:cubicBezTo>
                  <a:pt x="281" y="260"/>
                  <a:pt x="281" y="260"/>
                  <a:pt x="281" y="260"/>
                </a:cubicBezTo>
                <a:cubicBezTo>
                  <a:pt x="281" y="260"/>
                  <a:pt x="281" y="260"/>
                  <a:pt x="281" y="260"/>
                </a:cubicBezTo>
                <a:cubicBezTo>
                  <a:pt x="281" y="260"/>
                  <a:pt x="282" y="259"/>
                  <a:pt x="284" y="259"/>
                </a:cubicBezTo>
                <a:cubicBezTo>
                  <a:pt x="286" y="258"/>
                  <a:pt x="291" y="257"/>
                  <a:pt x="295" y="256"/>
                </a:cubicBezTo>
                <a:cubicBezTo>
                  <a:pt x="299" y="255"/>
                  <a:pt x="303" y="254"/>
                  <a:pt x="306" y="254"/>
                </a:cubicBezTo>
                <a:cubicBezTo>
                  <a:pt x="306" y="253"/>
                  <a:pt x="306" y="253"/>
                  <a:pt x="306" y="253"/>
                </a:cubicBezTo>
                <a:cubicBezTo>
                  <a:pt x="306" y="254"/>
                  <a:pt x="306" y="254"/>
                  <a:pt x="306" y="254"/>
                </a:cubicBezTo>
                <a:cubicBezTo>
                  <a:pt x="309" y="255"/>
                  <a:pt x="312" y="257"/>
                  <a:pt x="314" y="258"/>
                </a:cubicBezTo>
                <a:cubicBezTo>
                  <a:pt x="315" y="259"/>
                  <a:pt x="316" y="259"/>
                  <a:pt x="316" y="260"/>
                </a:cubicBezTo>
                <a:cubicBezTo>
                  <a:pt x="317" y="260"/>
                  <a:pt x="317" y="260"/>
                  <a:pt x="317" y="260"/>
                </a:cubicBezTo>
                <a:cubicBezTo>
                  <a:pt x="317" y="261"/>
                  <a:pt x="317" y="261"/>
                  <a:pt x="317" y="261"/>
                </a:cubicBezTo>
                <a:cubicBezTo>
                  <a:pt x="318" y="261"/>
                  <a:pt x="318" y="261"/>
                  <a:pt x="318" y="261"/>
                </a:cubicBezTo>
                <a:cubicBezTo>
                  <a:pt x="319" y="261"/>
                  <a:pt x="319" y="261"/>
                  <a:pt x="319" y="261"/>
                </a:cubicBezTo>
                <a:cubicBezTo>
                  <a:pt x="319" y="261"/>
                  <a:pt x="319" y="261"/>
                  <a:pt x="328" y="260"/>
                </a:cubicBezTo>
                <a:cubicBezTo>
                  <a:pt x="328" y="258"/>
                  <a:pt x="328" y="258"/>
                  <a:pt x="328" y="258"/>
                </a:cubicBezTo>
                <a:cubicBezTo>
                  <a:pt x="327" y="260"/>
                  <a:pt x="327" y="260"/>
                  <a:pt x="327" y="260"/>
                </a:cubicBezTo>
                <a:cubicBezTo>
                  <a:pt x="327" y="260"/>
                  <a:pt x="327" y="260"/>
                  <a:pt x="330" y="261"/>
                </a:cubicBezTo>
                <a:cubicBezTo>
                  <a:pt x="332" y="262"/>
                  <a:pt x="337" y="264"/>
                  <a:pt x="347" y="268"/>
                </a:cubicBezTo>
                <a:cubicBezTo>
                  <a:pt x="348" y="268"/>
                  <a:pt x="348" y="268"/>
                  <a:pt x="348" y="268"/>
                </a:cubicBezTo>
                <a:cubicBezTo>
                  <a:pt x="348" y="268"/>
                  <a:pt x="348" y="268"/>
                  <a:pt x="348" y="268"/>
                </a:cubicBezTo>
                <a:cubicBezTo>
                  <a:pt x="348" y="268"/>
                  <a:pt x="348" y="268"/>
                  <a:pt x="359" y="267"/>
                </a:cubicBezTo>
                <a:cubicBezTo>
                  <a:pt x="359" y="265"/>
                  <a:pt x="359" y="265"/>
                  <a:pt x="359" y="265"/>
                </a:cubicBezTo>
                <a:cubicBezTo>
                  <a:pt x="359" y="267"/>
                  <a:pt x="359" y="267"/>
                  <a:pt x="359" y="267"/>
                </a:cubicBezTo>
                <a:cubicBezTo>
                  <a:pt x="359" y="267"/>
                  <a:pt x="359" y="267"/>
                  <a:pt x="359" y="267"/>
                </a:cubicBezTo>
                <a:cubicBezTo>
                  <a:pt x="361" y="267"/>
                  <a:pt x="365" y="268"/>
                  <a:pt x="368" y="270"/>
                </a:cubicBezTo>
                <a:cubicBezTo>
                  <a:pt x="372" y="271"/>
                  <a:pt x="375" y="274"/>
                  <a:pt x="376" y="278"/>
                </a:cubicBezTo>
                <a:cubicBezTo>
                  <a:pt x="378" y="277"/>
                  <a:pt x="378" y="277"/>
                  <a:pt x="378" y="277"/>
                </a:cubicBezTo>
                <a:cubicBezTo>
                  <a:pt x="376" y="278"/>
                  <a:pt x="376" y="278"/>
                  <a:pt x="376" y="278"/>
                </a:cubicBezTo>
                <a:cubicBezTo>
                  <a:pt x="376" y="278"/>
                  <a:pt x="376" y="279"/>
                  <a:pt x="376" y="279"/>
                </a:cubicBezTo>
                <a:cubicBezTo>
                  <a:pt x="376" y="282"/>
                  <a:pt x="376" y="285"/>
                  <a:pt x="374" y="287"/>
                </a:cubicBezTo>
                <a:cubicBezTo>
                  <a:pt x="372" y="292"/>
                  <a:pt x="368" y="296"/>
                  <a:pt x="365" y="300"/>
                </a:cubicBezTo>
                <a:cubicBezTo>
                  <a:pt x="364" y="302"/>
                  <a:pt x="362" y="303"/>
                  <a:pt x="361" y="305"/>
                </a:cubicBezTo>
                <a:cubicBezTo>
                  <a:pt x="361" y="305"/>
                  <a:pt x="360" y="306"/>
                  <a:pt x="360" y="306"/>
                </a:cubicBezTo>
                <a:cubicBezTo>
                  <a:pt x="359" y="307"/>
                  <a:pt x="359" y="307"/>
                  <a:pt x="359" y="308"/>
                </a:cubicBezTo>
                <a:cubicBezTo>
                  <a:pt x="360" y="308"/>
                  <a:pt x="360" y="308"/>
                  <a:pt x="360" y="308"/>
                </a:cubicBezTo>
                <a:cubicBezTo>
                  <a:pt x="359" y="307"/>
                  <a:pt x="359" y="307"/>
                  <a:pt x="359" y="307"/>
                </a:cubicBezTo>
                <a:cubicBezTo>
                  <a:pt x="356" y="310"/>
                  <a:pt x="356" y="315"/>
                  <a:pt x="356" y="315"/>
                </a:cubicBezTo>
                <a:cubicBezTo>
                  <a:pt x="357" y="315"/>
                  <a:pt x="357" y="315"/>
                  <a:pt x="357" y="315"/>
                </a:cubicBezTo>
                <a:cubicBezTo>
                  <a:pt x="356" y="314"/>
                  <a:pt x="356" y="314"/>
                  <a:pt x="356" y="314"/>
                </a:cubicBezTo>
                <a:cubicBezTo>
                  <a:pt x="356" y="314"/>
                  <a:pt x="356" y="314"/>
                  <a:pt x="355" y="316"/>
                </a:cubicBezTo>
                <a:cubicBezTo>
                  <a:pt x="354" y="319"/>
                  <a:pt x="351" y="323"/>
                  <a:pt x="347" y="332"/>
                </a:cubicBezTo>
                <a:cubicBezTo>
                  <a:pt x="348" y="333"/>
                  <a:pt x="348" y="333"/>
                  <a:pt x="348" y="333"/>
                </a:cubicBezTo>
                <a:cubicBezTo>
                  <a:pt x="347" y="331"/>
                  <a:pt x="347" y="331"/>
                  <a:pt x="347" y="331"/>
                </a:cubicBezTo>
                <a:cubicBezTo>
                  <a:pt x="347" y="331"/>
                  <a:pt x="347" y="331"/>
                  <a:pt x="332" y="344"/>
                </a:cubicBezTo>
                <a:cubicBezTo>
                  <a:pt x="332" y="344"/>
                  <a:pt x="332" y="344"/>
                  <a:pt x="332" y="344"/>
                </a:cubicBezTo>
                <a:cubicBezTo>
                  <a:pt x="332" y="344"/>
                  <a:pt x="332" y="344"/>
                  <a:pt x="332" y="344"/>
                </a:cubicBezTo>
                <a:cubicBezTo>
                  <a:pt x="332" y="344"/>
                  <a:pt x="332" y="344"/>
                  <a:pt x="331" y="346"/>
                </a:cubicBezTo>
                <a:cubicBezTo>
                  <a:pt x="330" y="348"/>
                  <a:pt x="328" y="352"/>
                  <a:pt x="325" y="359"/>
                </a:cubicBezTo>
                <a:cubicBezTo>
                  <a:pt x="326" y="360"/>
                  <a:pt x="326" y="360"/>
                  <a:pt x="326" y="360"/>
                </a:cubicBezTo>
                <a:cubicBezTo>
                  <a:pt x="326" y="358"/>
                  <a:pt x="326" y="358"/>
                  <a:pt x="326" y="358"/>
                </a:cubicBezTo>
                <a:cubicBezTo>
                  <a:pt x="326" y="358"/>
                  <a:pt x="326" y="358"/>
                  <a:pt x="311" y="365"/>
                </a:cubicBezTo>
                <a:cubicBezTo>
                  <a:pt x="312" y="366"/>
                  <a:pt x="312" y="366"/>
                  <a:pt x="312" y="366"/>
                </a:cubicBezTo>
                <a:cubicBezTo>
                  <a:pt x="312" y="365"/>
                  <a:pt x="312" y="365"/>
                  <a:pt x="312" y="365"/>
                </a:cubicBezTo>
                <a:cubicBezTo>
                  <a:pt x="312" y="365"/>
                  <a:pt x="311" y="364"/>
                  <a:pt x="309" y="363"/>
                </a:cubicBezTo>
                <a:cubicBezTo>
                  <a:pt x="307" y="362"/>
                  <a:pt x="306" y="362"/>
                  <a:pt x="305" y="361"/>
                </a:cubicBezTo>
                <a:cubicBezTo>
                  <a:pt x="304" y="361"/>
                  <a:pt x="303" y="361"/>
                  <a:pt x="302" y="361"/>
                </a:cubicBezTo>
                <a:cubicBezTo>
                  <a:pt x="300" y="361"/>
                  <a:pt x="297" y="362"/>
                  <a:pt x="295" y="363"/>
                </a:cubicBezTo>
                <a:cubicBezTo>
                  <a:pt x="293" y="365"/>
                  <a:pt x="291" y="367"/>
                  <a:pt x="290" y="368"/>
                </a:cubicBezTo>
                <a:cubicBezTo>
                  <a:pt x="291" y="369"/>
                  <a:pt x="291" y="369"/>
                  <a:pt x="291" y="369"/>
                </a:cubicBezTo>
                <a:cubicBezTo>
                  <a:pt x="290" y="368"/>
                  <a:pt x="290" y="368"/>
                  <a:pt x="290" y="368"/>
                </a:cubicBezTo>
                <a:cubicBezTo>
                  <a:pt x="290" y="368"/>
                  <a:pt x="290" y="368"/>
                  <a:pt x="290" y="368"/>
                </a:cubicBezTo>
                <a:cubicBezTo>
                  <a:pt x="290" y="368"/>
                  <a:pt x="290" y="368"/>
                  <a:pt x="290" y="368"/>
                </a:cubicBezTo>
                <a:cubicBezTo>
                  <a:pt x="290" y="368"/>
                  <a:pt x="290" y="368"/>
                  <a:pt x="290" y="368"/>
                </a:cubicBezTo>
                <a:cubicBezTo>
                  <a:pt x="290" y="368"/>
                  <a:pt x="290" y="368"/>
                  <a:pt x="290" y="368"/>
                </a:cubicBezTo>
                <a:cubicBezTo>
                  <a:pt x="290" y="368"/>
                  <a:pt x="290" y="368"/>
                  <a:pt x="290" y="368"/>
                </a:cubicBezTo>
                <a:cubicBezTo>
                  <a:pt x="290" y="368"/>
                  <a:pt x="289" y="368"/>
                  <a:pt x="289" y="369"/>
                </a:cubicBezTo>
                <a:cubicBezTo>
                  <a:pt x="287" y="369"/>
                  <a:pt x="285" y="370"/>
                  <a:pt x="284" y="370"/>
                </a:cubicBezTo>
                <a:cubicBezTo>
                  <a:pt x="283" y="370"/>
                  <a:pt x="282" y="370"/>
                  <a:pt x="282" y="370"/>
                </a:cubicBezTo>
                <a:cubicBezTo>
                  <a:pt x="274" y="372"/>
                  <a:pt x="274" y="372"/>
                  <a:pt x="274" y="372"/>
                </a:cubicBezTo>
                <a:cubicBezTo>
                  <a:pt x="282" y="373"/>
                  <a:pt x="282" y="373"/>
                  <a:pt x="282" y="373"/>
                </a:cubicBezTo>
                <a:cubicBezTo>
                  <a:pt x="282" y="373"/>
                  <a:pt x="285" y="374"/>
                  <a:pt x="288" y="374"/>
                </a:cubicBezTo>
                <a:cubicBezTo>
                  <a:pt x="289" y="374"/>
                  <a:pt x="291" y="374"/>
                  <a:pt x="292" y="373"/>
                </a:cubicBezTo>
                <a:cubicBezTo>
                  <a:pt x="291" y="372"/>
                  <a:pt x="291" y="372"/>
                  <a:pt x="291" y="372"/>
                </a:cubicBezTo>
                <a:cubicBezTo>
                  <a:pt x="291" y="373"/>
                  <a:pt x="291" y="373"/>
                  <a:pt x="291" y="373"/>
                </a:cubicBezTo>
                <a:cubicBezTo>
                  <a:pt x="293" y="373"/>
                  <a:pt x="293" y="373"/>
                  <a:pt x="294" y="372"/>
                </a:cubicBezTo>
                <a:cubicBezTo>
                  <a:pt x="297" y="370"/>
                  <a:pt x="299" y="367"/>
                  <a:pt x="304" y="366"/>
                </a:cubicBezTo>
                <a:cubicBezTo>
                  <a:pt x="303" y="365"/>
                  <a:pt x="303" y="365"/>
                  <a:pt x="303" y="365"/>
                </a:cubicBezTo>
                <a:cubicBezTo>
                  <a:pt x="303" y="366"/>
                  <a:pt x="303" y="366"/>
                  <a:pt x="303" y="366"/>
                </a:cubicBezTo>
                <a:cubicBezTo>
                  <a:pt x="304" y="366"/>
                  <a:pt x="305" y="367"/>
                  <a:pt x="305" y="367"/>
                </a:cubicBezTo>
                <a:cubicBezTo>
                  <a:pt x="305" y="367"/>
                  <a:pt x="305" y="367"/>
                  <a:pt x="305" y="367"/>
                </a:cubicBezTo>
                <a:cubicBezTo>
                  <a:pt x="306" y="367"/>
                  <a:pt x="306" y="369"/>
                  <a:pt x="308" y="371"/>
                </a:cubicBezTo>
                <a:cubicBezTo>
                  <a:pt x="308" y="372"/>
                  <a:pt x="308" y="372"/>
                  <a:pt x="308" y="372"/>
                </a:cubicBezTo>
                <a:cubicBezTo>
                  <a:pt x="308" y="373"/>
                  <a:pt x="308" y="373"/>
                  <a:pt x="308" y="373"/>
                </a:cubicBezTo>
                <a:cubicBezTo>
                  <a:pt x="308" y="373"/>
                  <a:pt x="307" y="374"/>
                  <a:pt x="307" y="374"/>
                </a:cubicBezTo>
                <a:cubicBezTo>
                  <a:pt x="306" y="374"/>
                  <a:pt x="306" y="374"/>
                  <a:pt x="306" y="374"/>
                </a:cubicBezTo>
                <a:cubicBezTo>
                  <a:pt x="306" y="374"/>
                  <a:pt x="306" y="374"/>
                  <a:pt x="306" y="374"/>
                </a:cubicBezTo>
                <a:cubicBezTo>
                  <a:pt x="306" y="374"/>
                  <a:pt x="306" y="374"/>
                  <a:pt x="306" y="374"/>
                </a:cubicBezTo>
                <a:cubicBezTo>
                  <a:pt x="302" y="375"/>
                  <a:pt x="302" y="375"/>
                  <a:pt x="302" y="375"/>
                </a:cubicBezTo>
                <a:cubicBezTo>
                  <a:pt x="305" y="377"/>
                  <a:pt x="305" y="377"/>
                  <a:pt x="305" y="377"/>
                </a:cubicBezTo>
                <a:cubicBezTo>
                  <a:pt x="305" y="377"/>
                  <a:pt x="305" y="377"/>
                  <a:pt x="307" y="378"/>
                </a:cubicBezTo>
                <a:cubicBezTo>
                  <a:pt x="308" y="378"/>
                  <a:pt x="311" y="380"/>
                  <a:pt x="316" y="383"/>
                </a:cubicBezTo>
                <a:cubicBezTo>
                  <a:pt x="317" y="381"/>
                  <a:pt x="317" y="381"/>
                  <a:pt x="317" y="381"/>
                </a:cubicBezTo>
                <a:cubicBezTo>
                  <a:pt x="316" y="380"/>
                  <a:pt x="316" y="380"/>
                  <a:pt x="316" y="380"/>
                </a:cubicBezTo>
                <a:cubicBezTo>
                  <a:pt x="316" y="380"/>
                  <a:pt x="316" y="380"/>
                  <a:pt x="315" y="381"/>
                </a:cubicBezTo>
                <a:cubicBezTo>
                  <a:pt x="313" y="382"/>
                  <a:pt x="311" y="385"/>
                  <a:pt x="305" y="390"/>
                </a:cubicBezTo>
                <a:cubicBezTo>
                  <a:pt x="306" y="391"/>
                  <a:pt x="306" y="391"/>
                  <a:pt x="306" y="391"/>
                </a:cubicBezTo>
                <a:cubicBezTo>
                  <a:pt x="307" y="389"/>
                  <a:pt x="307" y="389"/>
                  <a:pt x="307" y="389"/>
                </a:cubicBezTo>
                <a:cubicBezTo>
                  <a:pt x="307" y="389"/>
                  <a:pt x="307" y="389"/>
                  <a:pt x="296" y="385"/>
                </a:cubicBezTo>
                <a:cubicBezTo>
                  <a:pt x="295" y="385"/>
                  <a:pt x="295" y="385"/>
                  <a:pt x="295" y="385"/>
                </a:cubicBezTo>
                <a:cubicBezTo>
                  <a:pt x="295" y="385"/>
                  <a:pt x="295" y="385"/>
                  <a:pt x="295" y="385"/>
                </a:cubicBezTo>
                <a:cubicBezTo>
                  <a:pt x="295" y="385"/>
                  <a:pt x="295" y="385"/>
                  <a:pt x="284" y="391"/>
                </a:cubicBezTo>
                <a:cubicBezTo>
                  <a:pt x="283" y="391"/>
                  <a:pt x="283" y="391"/>
                  <a:pt x="283" y="391"/>
                </a:cubicBezTo>
                <a:cubicBezTo>
                  <a:pt x="283" y="392"/>
                  <a:pt x="283" y="392"/>
                  <a:pt x="283" y="392"/>
                </a:cubicBezTo>
                <a:cubicBezTo>
                  <a:pt x="283" y="392"/>
                  <a:pt x="283" y="392"/>
                  <a:pt x="283" y="397"/>
                </a:cubicBezTo>
                <a:cubicBezTo>
                  <a:pt x="285" y="397"/>
                  <a:pt x="285" y="397"/>
                  <a:pt x="285" y="397"/>
                </a:cubicBezTo>
                <a:cubicBezTo>
                  <a:pt x="285" y="396"/>
                  <a:pt x="285" y="396"/>
                  <a:pt x="285" y="396"/>
                </a:cubicBezTo>
                <a:cubicBezTo>
                  <a:pt x="285" y="396"/>
                  <a:pt x="285" y="396"/>
                  <a:pt x="281" y="395"/>
                </a:cubicBezTo>
                <a:cubicBezTo>
                  <a:pt x="280" y="394"/>
                  <a:pt x="280" y="394"/>
                  <a:pt x="280" y="394"/>
                </a:cubicBezTo>
                <a:cubicBezTo>
                  <a:pt x="280" y="395"/>
                  <a:pt x="280" y="395"/>
                  <a:pt x="280" y="395"/>
                </a:cubicBezTo>
                <a:cubicBezTo>
                  <a:pt x="280" y="395"/>
                  <a:pt x="280" y="395"/>
                  <a:pt x="279" y="395"/>
                </a:cubicBezTo>
                <a:cubicBezTo>
                  <a:pt x="278" y="395"/>
                  <a:pt x="276" y="396"/>
                  <a:pt x="275" y="396"/>
                </a:cubicBezTo>
                <a:cubicBezTo>
                  <a:pt x="273" y="397"/>
                  <a:pt x="272" y="397"/>
                  <a:pt x="271" y="397"/>
                </a:cubicBezTo>
                <a:cubicBezTo>
                  <a:pt x="270" y="397"/>
                  <a:pt x="270" y="397"/>
                  <a:pt x="269" y="397"/>
                </a:cubicBezTo>
                <a:cubicBezTo>
                  <a:pt x="269" y="396"/>
                  <a:pt x="268" y="395"/>
                  <a:pt x="268" y="394"/>
                </a:cubicBezTo>
                <a:cubicBezTo>
                  <a:pt x="267" y="394"/>
                  <a:pt x="267" y="394"/>
                  <a:pt x="267" y="393"/>
                </a:cubicBezTo>
                <a:cubicBezTo>
                  <a:pt x="267" y="393"/>
                  <a:pt x="267" y="393"/>
                  <a:pt x="267" y="393"/>
                </a:cubicBezTo>
                <a:cubicBezTo>
                  <a:pt x="267" y="393"/>
                  <a:pt x="267" y="393"/>
                  <a:pt x="267" y="393"/>
                </a:cubicBezTo>
                <a:cubicBezTo>
                  <a:pt x="267" y="392"/>
                  <a:pt x="267" y="392"/>
                  <a:pt x="267" y="392"/>
                </a:cubicBezTo>
                <a:cubicBezTo>
                  <a:pt x="266" y="392"/>
                  <a:pt x="266" y="392"/>
                  <a:pt x="266" y="392"/>
                </a:cubicBezTo>
                <a:cubicBezTo>
                  <a:pt x="266" y="392"/>
                  <a:pt x="263" y="392"/>
                  <a:pt x="261" y="392"/>
                </a:cubicBezTo>
                <a:cubicBezTo>
                  <a:pt x="259" y="392"/>
                  <a:pt x="258" y="393"/>
                  <a:pt x="257" y="393"/>
                </a:cubicBezTo>
                <a:cubicBezTo>
                  <a:pt x="255" y="394"/>
                  <a:pt x="254" y="394"/>
                  <a:pt x="254" y="395"/>
                </a:cubicBezTo>
                <a:cubicBezTo>
                  <a:pt x="255" y="396"/>
                  <a:pt x="255" y="396"/>
                  <a:pt x="255" y="396"/>
                </a:cubicBezTo>
                <a:cubicBezTo>
                  <a:pt x="254" y="395"/>
                  <a:pt x="254" y="395"/>
                  <a:pt x="254" y="395"/>
                </a:cubicBezTo>
                <a:cubicBezTo>
                  <a:pt x="254" y="395"/>
                  <a:pt x="253" y="396"/>
                  <a:pt x="253" y="396"/>
                </a:cubicBezTo>
                <a:cubicBezTo>
                  <a:pt x="253" y="397"/>
                  <a:pt x="254" y="397"/>
                  <a:pt x="254" y="398"/>
                </a:cubicBezTo>
                <a:cubicBezTo>
                  <a:pt x="254" y="398"/>
                  <a:pt x="255" y="398"/>
                  <a:pt x="255" y="398"/>
                </a:cubicBezTo>
                <a:cubicBezTo>
                  <a:pt x="256" y="399"/>
                  <a:pt x="259" y="399"/>
                  <a:pt x="261" y="400"/>
                </a:cubicBezTo>
                <a:cubicBezTo>
                  <a:pt x="262" y="400"/>
                  <a:pt x="264" y="400"/>
                  <a:pt x="264" y="400"/>
                </a:cubicBezTo>
                <a:cubicBezTo>
                  <a:pt x="264" y="399"/>
                  <a:pt x="264" y="399"/>
                  <a:pt x="264" y="399"/>
                </a:cubicBezTo>
                <a:cubicBezTo>
                  <a:pt x="263" y="400"/>
                  <a:pt x="263" y="400"/>
                  <a:pt x="263" y="400"/>
                </a:cubicBezTo>
                <a:cubicBezTo>
                  <a:pt x="263" y="400"/>
                  <a:pt x="266" y="404"/>
                  <a:pt x="271" y="406"/>
                </a:cubicBezTo>
                <a:cubicBezTo>
                  <a:pt x="272" y="406"/>
                  <a:pt x="273" y="406"/>
                  <a:pt x="274" y="406"/>
                </a:cubicBezTo>
                <a:cubicBezTo>
                  <a:pt x="278" y="406"/>
                  <a:pt x="282" y="404"/>
                  <a:pt x="282" y="404"/>
                </a:cubicBezTo>
                <a:cubicBezTo>
                  <a:pt x="282" y="403"/>
                  <a:pt x="282" y="403"/>
                  <a:pt x="282" y="403"/>
                </a:cubicBezTo>
                <a:cubicBezTo>
                  <a:pt x="280" y="403"/>
                  <a:pt x="280" y="403"/>
                  <a:pt x="280" y="403"/>
                </a:cubicBezTo>
                <a:cubicBezTo>
                  <a:pt x="280" y="403"/>
                  <a:pt x="281" y="405"/>
                  <a:pt x="282" y="408"/>
                </a:cubicBezTo>
                <a:cubicBezTo>
                  <a:pt x="282" y="409"/>
                  <a:pt x="283" y="410"/>
                  <a:pt x="284" y="411"/>
                </a:cubicBezTo>
                <a:cubicBezTo>
                  <a:pt x="285" y="412"/>
                  <a:pt x="287" y="412"/>
                  <a:pt x="289" y="412"/>
                </a:cubicBezTo>
                <a:cubicBezTo>
                  <a:pt x="290" y="412"/>
                  <a:pt x="292" y="412"/>
                  <a:pt x="293" y="410"/>
                </a:cubicBezTo>
                <a:cubicBezTo>
                  <a:pt x="294" y="409"/>
                  <a:pt x="296" y="407"/>
                  <a:pt x="297" y="405"/>
                </a:cubicBezTo>
                <a:cubicBezTo>
                  <a:pt x="298" y="403"/>
                  <a:pt x="300" y="402"/>
                  <a:pt x="302" y="402"/>
                </a:cubicBezTo>
                <a:cubicBezTo>
                  <a:pt x="302" y="402"/>
                  <a:pt x="302" y="402"/>
                  <a:pt x="302" y="402"/>
                </a:cubicBezTo>
                <a:cubicBezTo>
                  <a:pt x="302" y="402"/>
                  <a:pt x="302" y="402"/>
                  <a:pt x="302" y="402"/>
                </a:cubicBezTo>
                <a:cubicBezTo>
                  <a:pt x="304" y="401"/>
                  <a:pt x="305" y="401"/>
                  <a:pt x="305" y="401"/>
                </a:cubicBezTo>
                <a:cubicBezTo>
                  <a:pt x="307" y="401"/>
                  <a:pt x="307" y="402"/>
                  <a:pt x="307" y="402"/>
                </a:cubicBezTo>
                <a:cubicBezTo>
                  <a:pt x="307" y="402"/>
                  <a:pt x="307" y="402"/>
                  <a:pt x="307" y="402"/>
                </a:cubicBezTo>
                <a:cubicBezTo>
                  <a:pt x="308" y="401"/>
                  <a:pt x="308" y="401"/>
                  <a:pt x="308" y="401"/>
                </a:cubicBezTo>
                <a:cubicBezTo>
                  <a:pt x="307" y="401"/>
                  <a:pt x="307" y="401"/>
                  <a:pt x="307" y="401"/>
                </a:cubicBezTo>
                <a:cubicBezTo>
                  <a:pt x="307" y="402"/>
                  <a:pt x="307" y="402"/>
                  <a:pt x="307" y="402"/>
                </a:cubicBezTo>
                <a:cubicBezTo>
                  <a:pt x="308" y="401"/>
                  <a:pt x="308" y="401"/>
                  <a:pt x="308" y="401"/>
                </a:cubicBezTo>
                <a:cubicBezTo>
                  <a:pt x="307" y="401"/>
                  <a:pt x="307" y="401"/>
                  <a:pt x="307" y="401"/>
                </a:cubicBezTo>
                <a:cubicBezTo>
                  <a:pt x="307" y="402"/>
                  <a:pt x="307" y="402"/>
                  <a:pt x="307" y="402"/>
                </a:cubicBezTo>
                <a:cubicBezTo>
                  <a:pt x="308" y="402"/>
                  <a:pt x="308" y="402"/>
                  <a:pt x="308" y="402"/>
                </a:cubicBezTo>
                <a:cubicBezTo>
                  <a:pt x="308" y="402"/>
                  <a:pt x="308" y="402"/>
                  <a:pt x="309" y="404"/>
                </a:cubicBezTo>
                <a:cubicBezTo>
                  <a:pt x="311" y="406"/>
                  <a:pt x="314" y="410"/>
                  <a:pt x="321" y="419"/>
                </a:cubicBezTo>
                <a:cubicBezTo>
                  <a:pt x="321" y="419"/>
                  <a:pt x="321" y="419"/>
                  <a:pt x="321" y="419"/>
                </a:cubicBezTo>
                <a:cubicBezTo>
                  <a:pt x="322" y="419"/>
                  <a:pt x="322" y="419"/>
                  <a:pt x="322" y="419"/>
                </a:cubicBezTo>
                <a:cubicBezTo>
                  <a:pt x="322" y="419"/>
                  <a:pt x="326" y="420"/>
                  <a:pt x="330" y="420"/>
                </a:cubicBezTo>
                <a:cubicBezTo>
                  <a:pt x="330" y="419"/>
                  <a:pt x="330" y="419"/>
                  <a:pt x="330" y="419"/>
                </a:cubicBezTo>
                <a:cubicBezTo>
                  <a:pt x="330" y="420"/>
                  <a:pt x="330" y="420"/>
                  <a:pt x="330" y="420"/>
                </a:cubicBezTo>
                <a:cubicBezTo>
                  <a:pt x="331" y="421"/>
                  <a:pt x="331" y="421"/>
                  <a:pt x="331" y="421"/>
                </a:cubicBezTo>
                <a:cubicBezTo>
                  <a:pt x="331" y="422"/>
                  <a:pt x="331" y="422"/>
                  <a:pt x="331" y="422"/>
                </a:cubicBezTo>
                <a:cubicBezTo>
                  <a:pt x="331" y="422"/>
                  <a:pt x="331" y="423"/>
                  <a:pt x="331" y="423"/>
                </a:cubicBezTo>
                <a:cubicBezTo>
                  <a:pt x="331" y="423"/>
                  <a:pt x="331" y="423"/>
                  <a:pt x="331" y="423"/>
                </a:cubicBezTo>
                <a:cubicBezTo>
                  <a:pt x="331" y="424"/>
                  <a:pt x="331" y="424"/>
                  <a:pt x="331" y="424"/>
                </a:cubicBezTo>
                <a:cubicBezTo>
                  <a:pt x="331" y="424"/>
                  <a:pt x="331" y="424"/>
                  <a:pt x="331" y="424"/>
                </a:cubicBezTo>
                <a:cubicBezTo>
                  <a:pt x="331" y="424"/>
                  <a:pt x="331" y="424"/>
                  <a:pt x="331" y="424"/>
                </a:cubicBezTo>
                <a:cubicBezTo>
                  <a:pt x="331" y="424"/>
                  <a:pt x="331" y="424"/>
                  <a:pt x="331" y="424"/>
                </a:cubicBezTo>
                <a:cubicBezTo>
                  <a:pt x="331" y="424"/>
                  <a:pt x="331" y="424"/>
                  <a:pt x="331" y="424"/>
                </a:cubicBezTo>
                <a:cubicBezTo>
                  <a:pt x="331" y="424"/>
                  <a:pt x="331" y="424"/>
                  <a:pt x="331" y="424"/>
                </a:cubicBezTo>
                <a:cubicBezTo>
                  <a:pt x="331" y="424"/>
                  <a:pt x="331" y="424"/>
                  <a:pt x="331" y="424"/>
                </a:cubicBezTo>
                <a:cubicBezTo>
                  <a:pt x="330" y="425"/>
                  <a:pt x="330" y="425"/>
                  <a:pt x="330" y="425"/>
                </a:cubicBezTo>
                <a:cubicBezTo>
                  <a:pt x="331" y="426"/>
                  <a:pt x="331" y="426"/>
                  <a:pt x="331" y="426"/>
                </a:cubicBezTo>
                <a:cubicBezTo>
                  <a:pt x="331" y="426"/>
                  <a:pt x="331" y="426"/>
                  <a:pt x="335" y="428"/>
                </a:cubicBezTo>
                <a:cubicBezTo>
                  <a:pt x="336" y="427"/>
                  <a:pt x="336" y="427"/>
                  <a:pt x="336" y="427"/>
                </a:cubicBezTo>
                <a:cubicBezTo>
                  <a:pt x="335" y="426"/>
                  <a:pt x="335" y="426"/>
                  <a:pt x="335" y="426"/>
                </a:cubicBezTo>
                <a:cubicBezTo>
                  <a:pt x="335" y="426"/>
                  <a:pt x="335" y="426"/>
                  <a:pt x="334" y="427"/>
                </a:cubicBezTo>
                <a:cubicBezTo>
                  <a:pt x="334" y="428"/>
                  <a:pt x="333" y="429"/>
                  <a:pt x="331" y="432"/>
                </a:cubicBezTo>
                <a:cubicBezTo>
                  <a:pt x="325" y="439"/>
                  <a:pt x="325" y="439"/>
                  <a:pt x="325" y="439"/>
                </a:cubicBezTo>
                <a:cubicBezTo>
                  <a:pt x="333" y="434"/>
                  <a:pt x="333" y="434"/>
                  <a:pt x="333" y="434"/>
                </a:cubicBezTo>
                <a:cubicBezTo>
                  <a:pt x="333" y="434"/>
                  <a:pt x="333" y="434"/>
                  <a:pt x="337" y="431"/>
                </a:cubicBezTo>
                <a:cubicBezTo>
                  <a:pt x="336" y="430"/>
                  <a:pt x="336" y="430"/>
                  <a:pt x="336" y="430"/>
                </a:cubicBezTo>
                <a:cubicBezTo>
                  <a:pt x="334" y="430"/>
                  <a:pt x="334" y="430"/>
                  <a:pt x="334" y="430"/>
                </a:cubicBezTo>
                <a:cubicBezTo>
                  <a:pt x="334" y="430"/>
                  <a:pt x="334" y="430"/>
                  <a:pt x="336" y="437"/>
                </a:cubicBezTo>
                <a:cubicBezTo>
                  <a:pt x="336" y="437"/>
                  <a:pt x="336" y="437"/>
                  <a:pt x="336" y="437"/>
                </a:cubicBezTo>
                <a:cubicBezTo>
                  <a:pt x="336" y="438"/>
                  <a:pt x="336" y="438"/>
                  <a:pt x="336" y="438"/>
                </a:cubicBezTo>
                <a:cubicBezTo>
                  <a:pt x="336" y="438"/>
                  <a:pt x="336" y="438"/>
                  <a:pt x="342" y="442"/>
                </a:cubicBezTo>
                <a:cubicBezTo>
                  <a:pt x="343" y="441"/>
                  <a:pt x="343" y="441"/>
                  <a:pt x="343" y="441"/>
                </a:cubicBezTo>
                <a:cubicBezTo>
                  <a:pt x="341" y="441"/>
                  <a:pt x="341" y="441"/>
                  <a:pt x="341" y="441"/>
                </a:cubicBezTo>
                <a:cubicBezTo>
                  <a:pt x="341" y="441"/>
                  <a:pt x="341" y="441"/>
                  <a:pt x="341" y="441"/>
                </a:cubicBezTo>
                <a:cubicBezTo>
                  <a:pt x="341" y="442"/>
                  <a:pt x="341" y="444"/>
                  <a:pt x="341" y="447"/>
                </a:cubicBezTo>
                <a:cubicBezTo>
                  <a:pt x="341" y="448"/>
                  <a:pt x="341" y="448"/>
                  <a:pt x="341" y="448"/>
                </a:cubicBezTo>
                <a:cubicBezTo>
                  <a:pt x="342" y="449"/>
                  <a:pt x="342" y="449"/>
                  <a:pt x="342" y="449"/>
                </a:cubicBezTo>
                <a:cubicBezTo>
                  <a:pt x="342" y="449"/>
                  <a:pt x="342" y="449"/>
                  <a:pt x="350" y="455"/>
                </a:cubicBezTo>
                <a:cubicBezTo>
                  <a:pt x="351" y="454"/>
                  <a:pt x="351" y="454"/>
                  <a:pt x="351" y="454"/>
                </a:cubicBezTo>
                <a:cubicBezTo>
                  <a:pt x="349" y="454"/>
                  <a:pt x="349" y="454"/>
                  <a:pt x="349" y="454"/>
                </a:cubicBezTo>
                <a:cubicBezTo>
                  <a:pt x="349" y="454"/>
                  <a:pt x="349" y="454"/>
                  <a:pt x="349" y="456"/>
                </a:cubicBezTo>
                <a:cubicBezTo>
                  <a:pt x="349" y="458"/>
                  <a:pt x="348" y="462"/>
                  <a:pt x="347" y="470"/>
                </a:cubicBezTo>
                <a:cubicBezTo>
                  <a:pt x="346" y="471"/>
                  <a:pt x="346" y="471"/>
                  <a:pt x="346" y="471"/>
                </a:cubicBezTo>
                <a:cubicBezTo>
                  <a:pt x="347" y="471"/>
                  <a:pt x="347" y="471"/>
                  <a:pt x="347" y="471"/>
                </a:cubicBezTo>
                <a:cubicBezTo>
                  <a:pt x="347" y="471"/>
                  <a:pt x="347" y="471"/>
                  <a:pt x="347" y="472"/>
                </a:cubicBezTo>
                <a:cubicBezTo>
                  <a:pt x="348" y="473"/>
                  <a:pt x="349" y="474"/>
                  <a:pt x="351" y="478"/>
                </a:cubicBezTo>
                <a:cubicBezTo>
                  <a:pt x="352" y="477"/>
                  <a:pt x="352" y="477"/>
                  <a:pt x="352" y="477"/>
                </a:cubicBezTo>
                <a:cubicBezTo>
                  <a:pt x="351" y="477"/>
                  <a:pt x="351" y="477"/>
                  <a:pt x="351" y="477"/>
                </a:cubicBezTo>
                <a:cubicBezTo>
                  <a:pt x="351" y="477"/>
                  <a:pt x="351" y="477"/>
                  <a:pt x="350" y="480"/>
                </a:cubicBezTo>
                <a:cubicBezTo>
                  <a:pt x="350" y="483"/>
                  <a:pt x="350" y="489"/>
                  <a:pt x="349" y="501"/>
                </a:cubicBezTo>
                <a:cubicBezTo>
                  <a:pt x="349" y="502"/>
                  <a:pt x="349" y="502"/>
                  <a:pt x="349" y="502"/>
                </a:cubicBezTo>
                <a:cubicBezTo>
                  <a:pt x="349" y="502"/>
                  <a:pt x="349" y="502"/>
                  <a:pt x="349" y="502"/>
                </a:cubicBezTo>
                <a:cubicBezTo>
                  <a:pt x="349" y="502"/>
                  <a:pt x="349" y="502"/>
                  <a:pt x="350" y="503"/>
                </a:cubicBezTo>
                <a:cubicBezTo>
                  <a:pt x="350" y="505"/>
                  <a:pt x="351" y="507"/>
                  <a:pt x="353" y="513"/>
                </a:cubicBezTo>
                <a:cubicBezTo>
                  <a:pt x="355" y="512"/>
                  <a:pt x="355" y="512"/>
                  <a:pt x="355" y="512"/>
                </a:cubicBezTo>
                <a:cubicBezTo>
                  <a:pt x="353" y="512"/>
                  <a:pt x="353" y="512"/>
                  <a:pt x="353" y="512"/>
                </a:cubicBezTo>
                <a:cubicBezTo>
                  <a:pt x="353" y="512"/>
                  <a:pt x="353" y="512"/>
                  <a:pt x="353" y="514"/>
                </a:cubicBezTo>
                <a:cubicBezTo>
                  <a:pt x="354" y="516"/>
                  <a:pt x="354" y="520"/>
                  <a:pt x="355" y="529"/>
                </a:cubicBezTo>
                <a:cubicBezTo>
                  <a:pt x="355" y="529"/>
                  <a:pt x="355" y="529"/>
                  <a:pt x="355" y="529"/>
                </a:cubicBezTo>
                <a:cubicBezTo>
                  <a:pt x="355" y="530"/>
                  <a:pt x="355" y="530"/>
                  <a:pt x="355" y="530"/>
                </a:cubicBezTo>
                <a:cubicBezTo>
                  <a:pt x="355" y="530"/>
                  <a:pt x="355" y="530"/>
                  <a:pt x="361" y="534"/>
                </a:cubicBezTo>
                <a:cubicBezTo>
                  <a:pt x="362" y="532"/>
                  <a:pt x="362" y="532"/>
                  <a:pt x="362" y="532"/>
                </a:cubicBezTo>
                <a:cubicBezTo>
                  <a:pt x="360" y="533"/>
                  <a:pt x="360" y="533"/>
                  <a:pt x="360" y="533"/>
                </a:cubicBezTo>
                <a:cubicBezTo>
                  <a:pt x="360" y="533"/>
                  <a:pt x="360" y="533"/>
                  <a:pt x="361" y="535"/>
                </a:cubicBezTo>
                <a:cubicBezTo>
                  <a:pt x="362" y="537"/>
                  <a:pt x="364" y="541"/>
                  <a:pt x="368" y="548"/>
                </a:cubicBezTo>
                <a:cubicBezTo>
                  <a:pt x="369" y="549"/>
                  <a:pt x="369" y="549"/>
                  <a:pt x="369" y="549"/>
                </a:cubicBezTo>
                <a:cubicBezTo>
                  <a:pt x="369" y="549"/>
                  <a:pt x="369" y="549"/>
                  <a:pt x="369" y="549"/>
                </a:cubicBezTo>
                <a:cubicBezTo>
                  <a:pt x="369" y="549"/>
                  <a:pt x="369" y="549"/>
                  <a:pt x="375" y="550"/>
                </a:cubicBezTo>
                <a:cubicBezTo>
                  <a:pt x="375" y="549"/>
                  <a:pt x="375" y="549"/>
                  <a:pt x="375" y="549"/>
                </a:cubicBezTo>
                <a:cubicBezTo>
                  <a:pt x="374" y="550"/>
                  <a:pt x="374" y="550"/>
                  <a:pt x="374" y="550"/>
                </a:cubicBezTo>
                <a:cubicBezTo>
                  <a:pt x="374" y="550"/>
                  <a:pt x="374" y="550"/>
                  <a:pt x="375" y="551"/>
                </a:cubicBezTo>
                <a:cubicBezTo>
                  <a:pt x="377" y="553"/>
                  <a:pt x="380" y="556"/>
                  <a:pt x="386" y="562"/>
                </a:cubicBezTo>
                <a:cubicBezTo>
                  <a:pt x="387" y="561"/>
                  <a:pt x="387" y="561"/>
                  <a:pt x="387" y="561"/>
                </a:cubicBezTo>
                <a:cubicBezTo>
                  <a:pt x="386" y="561"/>
                  <a:pt x="386" y="561"/>
                  <a:pt x="386" y="561"/>
                </a:cubicBezTo>
                <a:cubicBezTo>
                  <a:pt x="386" y="561"/>
                  <a:pt x="386" y="561"/>
                  <a:pt x="386" y="564"/>
                </a:cubicBezTo>
                <a:cubicBezTo>
                  <a:pt x="387" y="566"/>
                  <a:pt x="388" y="571"/>
                  <a:pt x="391" y="581"/>
                </a:cubicBezTo>
                <a:cubicBezTo>
                  <a:pt x="391" y="583"/>
                  <a:pt x="391" y="583"/>
                  <a:pt x="391" y="583"/>
                </a:cubicBezTo>
                <a:cubicBezTo>
                  <a:pt x="393" y="583"/>
                  <a:pt x="393" y="583"/>
                  <a:pt x="393" y="583"/>
                </a:cubicBezTo>
                <a:cubicBezTo>
                  <a:pt x="393" y="583"/>
                  <a:pt x="393" y="583"/>
                  <a:pt x="398" y="583"/>
                </a:cubicBezTo>
                <a:cubicBezTo>
                  <a:pt x="398" y="581"/>
                  <a:pt x="398" y="581"/>
                  <a:pt x="398" y="581"/>
                </a:cubicBezTo>
                <a:cubicBezTo>
                  <a:pt x="397" y="582"/>
                  <a:pt x="397" y="582"/>
                  <a:pt x="397" y="582"/>
                </a:cubicBezTo>
                <a:cubicBezTo>
                  <a:pt x="397" y="582"/>
                  <a:pt x="397" y="582"/>
                  <a:pt x="397" y="583"/>
                </a:cubicBezTo>
                <a:cubicBezTo>
                  <a:pt x="398" y="585"/>
                  <a:pt x="399" y="588"/>
                  <a:pt x="402" y="595"/>
                </a:cubicBezTo>
                <a:cubicBezTo>
                  <a:pt x="403" y="595"/>
                  <a:pt x="403" y="595"/>
                  <a:pt x="403" y="595"/>
                </a:cubicBezTo>
                <a:cubicBezTo>
                  <a:pt x="403" y="593"/>
                  <a:pt x="403" y="593"/>
                  <a:pt x="403" y="593"/>
                </a:cubicBezTo>
                <a:cubicBezTo>
                  <a:pt x="403" y="593"/>
                  <a:pt x="403" y="593"/>
                  <a:pt x="398" y="596"/>
                </a:cubicBezTo>
                <a:cubicBezTo>
                  <a:pt x="398" y="596"/>
                  <a:pt x="398" y="596"/>
                  <a:pt x="398" y="596"/>
                </a:cubicBezTo>
                <a:cubicBezTo>
                  <a:pt x="398" y="597"/>
                  <a:pt x="398" y="597"/>
                  <a:pt x="398" y="597"/>
                </a:cubicBezTo>
                <a:cubicBezTo>
                  <a:pt x="398" y="597"/>
                  <a:pt x="398" y="597"/>
                  <a:pt x="398" y="599"/>
                </a:cubicBezTo>
                <a:cubicBezTo>
                  <a:pt x="398" y="601"/>
                  <a:pt x="398" y="605"/>
                  <a:pt x="398" y="613"/>
                </a:cubicBezTo>
                <a:cubicBezTo>
                  <a:pt x="398" y="614"/>
                  <a:pt x="398" y="614"/>
                  <a:pt x="398" y="614"/>
                </a:cubicBezTo>
                <a:cubicBezTo>
                  <a:pt x="398" y="614"/>
                  <a:pt x="398" y="614"/>
                  <a:pt x="398" y="614"/>
                </a:cubicBezTo>
                <a:cubicBezTo>
                  <a:pt x="398" y="614"/>
                  <a:pt x="398" y="614"/>
                  <a:pt x="409" y="641"/>
                </a:cubicBezTo>
                <a:cubicBezTo>
                  <a:pt x="410" y="640"/>
                  <a:pt x="410" y="640"/>
                  <a:pt x="410" y="640"/>
                </a:cubicBezTo>
                <a:cubicBezTo>
                  <a:pt x="409" y="639"/>
                  <a:pt x="409" y="639"/>
                  <a:pt x="409" y="639"/>
                </a:cubicBezTo>
                <a:cubicBezTo>
                  <a:pt x="409" y="639"/>
                  <a:pt x="409" y="639"/>
                  <a:pt x="406" y="642"/>
                </a:cubicBezTo>
                <a:cubicBezTo>
                  <a:pt x="407" y="643"/>
                  <a:pt x="407" y="643"/>
                  <a:pt x="407" y="643"/>
                </a:cubicBezTo>
                <a:cubicBezTo>
                  <a:pt x="409" y="642"/>
                  <a:pt x="409" y="642"/>
                  <a:pt x="409" y="642"/>
                </a:cubicBezTo>
                <a:cubicBezTo>
                  <a:pt x="409" y="642"/>
                  <a:pt x="409" y="642"/>
                  <a:pt x="405" y="637"/>
                </a:cubicBezTo>
                <a:cubicBezTo>
                  <a:pt x="404" y="636"/>
                  <a:pt x="404" y="636"/>
                  <a:pt x="404" y="636"/>
                </a:cubicBezTo>
                <a:cubicBezTo>
                  <a:pt x="403" y="636"/>
                  <a:pt x="403" y="636"/>
                  <a:pt x="403" y="636"/>
                </a:cubicBezTo>
                <a:cubicBezTo>
                  <a:pt x="403" y="636"/>
                  <a:pt x="403" y="636"/>
                  <a:pt x="398" y="636"/>
                </a:cubicBezTo>
                <a:cubicBezTo>
                  <a:pt x="398" y="638"/>
                  <a:pt x="398" y="638"/>
                  <a:pt x="398" y="638"/>
                </a:cubicBezTo>
                <a:cubicBezTo>
                  <a:pt x="399" y="637"/>
                  <a:pt x="399" y="637"/>
                  <a:pt x="399" y="637"/>
                </a:cubicBezTo>
                <a:cubicBezTo>
                  <a:pt x="399" y="637"/>
                  <a:pt x="398" y="636"/>
                  <a:pt x="398" y="635"/>
                </a:cubicBezTo>
                <a:cubicBezTo>
                  <a:pt x="397" y="633"/>
                  <a:pt x="395" y="631"/>
                  <a:pt x="394" y="629"/>
                </a:cubicBezTo>
                <a:cubicBezTo>
                  <a:pt x="393" y="628"/>
                  <a:pt x="393" y="626"/>
                  <a:pt x="393" y="626"/>
                </a:cubicBezTo>
                <a:cubicBezTo>
                  <a:pt x="392" y="625"/>
                  <a:pt x="392" y="625"/>
                  <a:pt x="392" y="625"/>
                </a:cubicBezTo>
                <a:cubicBezTo>
                  <a:pt x="391" y="625"/>
                  <a:pt x="391" y="625"/>
                  <a:pt x="391" y="625"/>
                </a:cubicBezTo>
                <a:cubicBezTo>
                  <a:pt x="391" y="625"/>
                  <a:pt x="391" y="625"/>
                  <a:pt x="378" y="627"/>
                </a:cubicBezTo>
                <a:cubicBezTo>
                  <a:pt x="378" y="628"/>
                  <a:pt x="378" y="628"/>
                  <a:pt x="378" y="628"/>
                </a:cubicBezTo>
                <a:cubicBezTo>
                  <a:pt x="379" y="627"/>
                  <a:pt x="379" y="627"/>
                  <a:pt x="379" y="627"/>
                </a:cubicBezTo>
                <a:cubicBezTo>
                  <a:pt x="379" y="627"/>
                  <a:pt x="379" y="627"/>
                  <a:pt x="375" y="623"/>
                </a:cubicBezTo>
                <a:cubicBezTo>
                  <a:pt x="374" y="623"/>
                  <a:pt x="374" y="623"/>
                  <a:pt x="374" y="623"/>
                </a:cubicBezTo>
                <a:cubicBezTo>
                  <a:pt x="373" y="623"/>
                  <a:pt x="373" y="623"/>
                  <a:pt x="373" y="623"/>
                </a:cubicBezTo>
                <a:cubicBezTo>
                  <a:pt x="373" y="623"/>
                  <a:pt x="373" y="623"/>
                  <a:pt x="362" y="626"/>
                </a:cubicBezTo>
                <a:cubicBezTo>
                  <a:pt x="355" y="627"/>
                  <a:pt x="355" y="627"/>
                  <a:pt x="355" y="627"/>
                </a:cubicBezTo>
                <a:cubicBezTo>
                  <a:pt x="363" y="628"/>
                  <a:pt x="363" y="628"/>
                  <a:pt x="363" y="628"/>
                </a:cubicBezTo>
                <a:cubicBezTo>
                  <a:pt x="363" y="628"/>
                  <a:pt x="363" y="628"/>
                  <a:pt x="373" y="630"/>
                </a:cubicBezTo>
                <a:cubicBezTo>
                  <a:pt x="374" y="628"/>
                  <a:pt x="374" y="628"/>
                  <a:pt x="374" y="628"/>
                </a:cubicBezTo>
                <a:cubicBezTo>
                  <a:pt x="373" y="629"/>
                  <a:pt x="373" y="629"/>
                  <a:pt x="373" y="629"/>
                </a:cubicBezTo>
                <a:cubicBezTo>
                  <a:pt x="373" y="629"/>
                  <a:pt x="373" y="629"/>
                  <a:pt x="377" y="633"/>
                </a:cubicBezTo>
                <a:cubicBezTo>
                  <a:pt x="378" y="635"/>
                  <a:pt x="378" y="635"/>
                  <a:pt x="378" y="635"/>
                </a:cubicBezTo>
                <a:cubicBezTo>
                  <a:pt x="379" y="633"/>
                  <a:pt x="379" y="633"/>
                  <a:pt x="379" y="633"/>
                </a:cubicBezTo>
                <a:cubicBezTo>
                  <a:pt x="379" y="633"/>
                  <a:pt x="379" y="633"/>
                  <a:pt x="381" y="631"/>
                </a:cubicBezTo>
                <a:cubicBezTo>
                  <a:pt x="380" y="630"/>
                  <a:pt x="380" y="630"/>
                  <a:pt x="380" y="630"/>
                </a:cubicBezTo>
                <a:cubicBezTo>
                  <a:pt x="380" y="631"/>
                  <a:pt x="380" y="631"/>
                  <a:pt x="380" y="631"/>
                </a:cubicBezTo>
                <a:cubicBezTo>
                  <a:pt x="380" y="631"/>
                  <a:pt x="381" y="631"/>
                  <a:pt x="383" y="632"/>
                </a:cubicBezTo>
                <a:cubicBezTo>
                  <a:pt x="385" y="632"/>
                  <a:pt x="387" y="633"/>
                  <a:pt x="389" y="633"/>
                </a:cubicBezTo>
                <a:cubicBezTo>
                  <a:pt x="389" y="631"/>
                  <a:pt x="389" y="631"/>
                  <a:pt x="389" y="631"/>
                </a:cubicBezTo>
                <a:cubicBezTo>
                  <a:pt x="388" y="632"/>
                  <a:pt x="388" y="632"/>
                  <a:pt x="388" y="632"/>
                </a:cubicBezTo>
                <a:cubicBezTo>
                  <a:pt x="390" y="633"/>
                  <a:pt x="391" y="634"/>
                  <a:pt x="392" y="636"/>
                </a:cubicBezTo>
                <a:cubicBezTo>
                  <a:pt x="393" y="637"/>
                  <a:pt x="393" y="637"/>
                  <a:pt x="393" y="638"/>
                </a:cubicBezTo>
                <a:cubicBezTo>
                  <a:pt x="394" y="638"/>
                  <a:pt x="394" y="638"/>
                  <a:pt x="394" y="638"/>
                </a:cubicBezTo>
                <a:cubicBezTo>
                  <a:pt x="394" y="638"/>
                  <a:pt x="394" y="638"/>
                  <a:pt x="394" y="638"/>
                </a:cubicBezTo>
                <a:cubicBezTo>
                  <a:pt x="394" y="639"/>
                  <a:pt x="394" y="639"/>
                  <a:pt x="394" y="639"/>
                </a:cubicBezTo>
                <a:cubicBezTo>
                  <a:pt x="394" y="639"/>
                  <a:pt x="394" y="639"/>
                  <a:pt x="394" y="639"/>
                </a:cubicBezTo>
                <a:cubicBezTo>
                  <a:pt x="394" y="639"/>
                  <a:pt x="394" y="639"/>
                  <a:pt x="395" y="640"/>
                </a:cubicBezTo>
                <a:cubicBezTo>
                  <a:pt x="397" y="641"/>
                  <a:pt x="399" y="644"/>
                  <a:pt x="404" y="648"/>
                </a:cubicBezTo>
                <a:cubicBezTo>
                  <a:pt x="404" y="648"/>
                  <a:pt x="404" y="648"/>
                  <a:pt x="405" y="649"/>
                </a:cubicBezTo>
                <a:cubicBezTo>
                  <a:pt x="406" y="650"/>
                  <a:pt x="408" y="652"/>
                  <a:pt x="412" y="656"/>
                </a:cubicBezTo>
                <a:cubicBezTo>
                  <a:pt x="413" y="655"/>
                  <a:pt x="413" y="655"/>
                  <a:pt x="413" y="655"/>
                </a:cubicBezTo>
                <a:cubicBezTo>
                  <a:pt x="411" y="656"/>
                  <a:pt x="411" y="656"/>
                  <a:pt x="411" y="656"/>
                </a:cubicBezTo>
                <a:cubicBezTo>
                  <a:pt x="411" y="656"/>
                  <a:pt x="412" y="657"/>
                  <a:pt x="412" y="658"/>
                </a:cubicBezTo>
                <a:cubicBezTo>
                  <a:pt x="413" y="661"/>
                  <a:pt x="414" y="664"/>
                  <a:pt x="414" y="668"/>
                </a:cubicBezTo>
                <a:cubicBezTo>
                  <a:pt x="415" y="672"/>
                  <a:pt x="416" y="676"/>
                  <a:pt x="416" y="678"/>
                </a:cubicBezTo>
                <a:cubicBezTo>
                  <a:pt x="416" y="678"/>
                  <a:pt x="415" y="679"/>
                  <a:pt x="415" y="679"/>
                </a:cubicBezTo>
                <a:cubicBezTo>
                  <a:pt x="415" y="679"/>
                  <a:pt x="415" y="679"/>
                  <a:pt x="415" y="679"/>
                </a:cubicBezTo>
                <a:cubicBezTo>
                  <a:pt x="415" y="680"/>
                  <a:pt x="415" y="680"/>
                  <a:pt x="415" y="680"/>
                </a:cubicBezTo>
                <a:cubicBezTo>
                  <a:pt x="415" y="681"/>
                  <a:pt x="415" y="682"/>
                  <a:pt x="414" y="683"/>
                </a:cubicBezTo>
                <a:cubicBezTo>
                  <a:pt x="411" y="686"/>
                  <a:pt x="405" y="690"/>
                  <a:pt x="400" y="692"/>
                </a:cubicBezTo>
                <a:cubicBezTo>
                  <a:pt x="401" y="693"/>
                  <a:pt x="401" y="693"/>
                  <a:pt x="401" y="693"/>
                </a:cubicBezTo>
                <a:cubicBezTo>
                  <a:pt x="400" y="692"/>
                  <a:pt x="400" y="692"/>
                  <a:pt x="400" y="692"/>
                </a:cubicBezTo>
                <a:cubicBezTo>
                  <a:pt x="397" y="693"/>
                  <a:pt x="395" y="695"/>
                  <a:pt x="394" y="697"/>
                </a:cubicBezTo>
                <a:cubicBezTo>
                  <a:pt x="393" y="699"/>
                  <a:pt x="392" y="701"/>
                  <a:pt x="392" y="701"/>
                </a:cubicBezTo>
                <a:cubicBezTo>
                  <a:pt x="392" y="702"/>
                  <a:pt x="392" y="702"/>
                  <a:pt x="392" y="702"/>
                </a:cubicBezTo>
                <a:cubicBezTo>
                  <a:pt x="393" y="703"/>
                  <a:pt x="393" y="703"/>
                  <a:pt x="393" y="703"/>
                </a:cubicBezTo>
                <a:cubicBezTo>
                  <a:pt x="393" y="703"/>
                  <a:pt x="393" y="703"/>
                  <a:pt x="399" y="705"/>
                </a:cubicBezTo>
                <a:cubicBezTo>
                  <a:pt x="399" y="704"/>
                  <a:pt x="399" y="704"/>
                  <a:pt x="399" y="704"/>
                </a:cubicBezTo>
                <a:cubicBezTo>
                  <a:pt x="398" y="705"/>
                  <a:pt x="398" y="705"/>
                  <a:pt x="398" y="705"/>
                </a:cubicBezTo>
                <a:cubicBezTo>
                  <a:pt x="398" y="705"/>
                  <a:pt x="398" y="705"/>
                  <a:pt x="399" y="706"/>
                </a:cubicBezTo>
                <a:cubicBezTo>
                  <a:pt x="399" y="707"/>
                  <a:pt x="401" y="709"/>
                  <a:pt x="403" y="713"/>
                </a:cubicBezTo>
                <a:cubicBezTo>
                  <a:pt x="404" y="713"/>
                  <a:pt x="404" y="713"/>
                  <a:pt x="404" y="713"/>
                </a:cubicBezTo>
                <a:cubicBezTo>
                  <a:pt x="404" y="713"/>
                  <a:pt x="404" y="713"/>
                  <a:pt x="404" y="713"/>
                </a:cubicBezTo>
                <a:cubicBezTo>
                  <a:pt x="404" y="713"/>
                  <a:pt x="404" y="713"/>
                  <a:pt x="405" y="714"/>
                </a:cubicBezTo>
                <a:cubicBezTo>
                  <a:pt x="405" y="714"/>
                  <a:pt x="407" y="715"/>
                  <a:pt x="409" y="716"/>
                </a:cubicBezTo>
                <a:cubicBezTo>
                  <a:pt x="411" y="717"/>
                  <a:pt x="411" y="717"/>
                  <a:pt x="411" y="717"/>
                </a:cubicBezTo>
                <a:cubicBezTo>
                  <a:pt x="411" y="716"/>
                  <a:pt x="411" y="716"/>
                  <a:pt x="411" y="716"/>
                </a:cubicBezTo>
                <a:cubicBezTo>
                  <a:pt x="411" y="716"/>
                  <a:pt x="411" y="716"/>
                  <a:pt x="421" y="701"/>
                </a:cubicBezTo>
                <a:cubicBezTo>
                  <a:pt x="420" y="700"/>
                  <a:pt x="420" y="700"/>
                  <a:pt x="420" y="700"/>
                </a:cubicBezTo>
                <a:cubicBezTo>
                  <a:pt x="419" y="701"/>
                  <a:pt x="419" y="701"/>
                  <a:pt x="419" y="701"/>
                </a:cubicBezTo>
                <a:cubicBezTo>
                  <a:pt x="419" y="701"/>
                  <a:pt x="419" y="701"/>
                  <a:pt x="423" y="702"/>
                </a:cubicBezTo>
                <a:cubicBezTo>
                  <a:pt x="426" y="702"/>
                  <a:pt x="432" y="702"/>
                  <a:pt x="444" y="703"/>
                </a:cubicBezTo>
                <a:cubicBezTo>
                  <a:pt x="444" y="703"/>
                  <a:pt x="444" y="703"/>
                  <a:pt x="444" y="703"/>
                </a:cubicBezTo>
                <a:cubicBezTo>
                  <a:pt x="445" y="703"/>
                  <a:pt x="445" y="703"/>
                  <a:pt x="445" y="703"/>
                </a:cubicBezTo>
                <a:cubicBezTo>
                  <a:pt x="445" y="703"/>
                  <a:pt x="445" y="703"/>
                  <a:pt x="447" y="701"/>
                </a:cubicBezTo>
                <a:cubicBezTo>
                  <a:pt x="447" y="700"/>
                  <a:pt x="447" y="700"/>
                  <a:pt x="447" y="700"/>
                </a:cubicBezTo>
                <a:cubicBezTo>
                  <a:pt x="446" y="701"/>
                  <a:pt x="446" y="701"/>
                  <a:pt x="446" y="701"/>
                </a:cubicBezTo>
                <a:cubicBezTo>
                  <a:pt x="446" y="701"/>
                  <a:pt x="446" y="701"/>
                  <a:pt x="448" y="702"/>
                </a:cubicBezTo>
                <a:cubicBezTo>
                  <a:pt x="450" y="704"/>
                  <a:pt x="454" y="706"/>
                  <a:pt x="462" y="711"/>
                </a:cubicBezTo>
                <a:cubicBezTo>
                  <a:pt x="463" y="709"/>
                  <a:pt x="463" y="709"/>
                  <a:pt x="463" y="709"/>
                </a:cubicBezTo>
                <a:cubicBezTo>
                  <a:pt x="462" y="711"/>
                  <a:pt x="462" y="711"/>
                  <a:pt x="462" y="711"/>
                </a:cubicBezTo>
                <a:lnTo>
                  <a:pt x="463" y="709"/>
                </a:lnTo>
                <a:close/>
                <a:moveTo>
                  <a:pt x="294" y="880"/>
                </a:moveTo>
                <a:cubicBezTo>
                  <a:pt x="295" y="879"/>
                  <a:pt x="295" y="879"/>
                  <a:pt x="295" y="879"/>
                </a:cubicBezTo>
                <a:cubicBezTo>
                  <a:pt x="295" y="879"/>
                  <a:pt x="294" y="877"/>
                  <a:pt x="293" y="876"/>
                </a:cubicBezTo>
                <a:cubicBezTo>
                  <a:pt x="292" y="875"/>
                  <a:pt x="291" y="874"/>
                  <a:pt x="290" y="874"/>
                </a:cubicBezTo>
                <a:cubicBezTo>
                  <a:pt x="289" y="873"/>
                  <a:pt x="288" y="873"/>
                  <a:pt x="287" y="873"/>
                </a:cubicBezTo>
                <a:cubicBezTo>
                  <a:pt x="286" y="873"/>
                  <a:pt x="286" y="873"/>
                  <a:pt x="285" y="873"/>
                </a:cubicBezTo>
                <a:cubicBezTo>
                  <a:pt x="284" y="874"/>
                  <a:pt x="282" y="876"/>
                  <a:pt x="282" y="876"/>
                </a:cubicBezTo>
                <a:cubicBezTo>
                  <a:pt x="283" y="877"/>
                  <a:pt x="283" y="877"/>
                  <a:pt x="283" y="877"/>
                </a:cubicBezTo>
                <a:cubicBezTo>
                  <a:pt x="283" y="875"/>
                  <a:pt x="283" y="875"/>
                  <a:pt x="283" y="875"/>
                </a:cubicBezTo>
                <a:cubicBezTo>
                  <a:pt x="271" y="878"/>
                  <a:pt x="271" y="878"/>
                  <a:pt x="271" y="878"/>
                </a:cubicBezTo>
                <a:cubicBezTo>
                  <a:pt x="269" y="879"/>
                  <a:pt x="269" y="879"/>
                  <a:pt x="269" y="879"/>
                </a:cubicBezTo>
                <a:cubicBezTo>
                  <a:pt x="270" y="880"/>
                  <a:pt x="270" y="880"/>
                  <a:pt x="270" y="880"/>
                </a:cubicBezTo>
                <a:cubicBezTo>
                  <a:pt x="273" y="884"/>
                  <a:pt x="273" y="884"/>
                  <a:pt x="273" y="884"/>
                </a:cubicBezTo>
                <a:cubicBezTo>
                  <a:pt x="273" y="885"/>
                  <a:pt x="273" y="885"/>
                  <a:pt x="273" y="885"/>
                </a:cubicBezTo>
                <a:cubicBezTo>
                  <a:pt x="274" y="885"/>
                  <a:pt x="274" y="885"/>
                  <a:pt x="274" y="885"/>
                </a:cubicBezTo>
                <a:cubicBezTo>
                  <a:pt x="278" y="885"/>
                  <a:pt x="278" y="885"/>
                  <a:pt x="278" y="885"/>
                </a:cubicBezTo>
                <a:cubicBezTo>
                  <a:pt x="278" y="884"/>
                  <a:pt x="278" y="884"/>
                  <a:pt x="278" y="884"/>
                </a:cubicBezTo>
                <a:cubicBezTo>
                  <a:pt x="277" y="885"/>
                  <a:pt x="277" y="885"/>
                  <a:pt x="277" y="885"/>
                </a:cubicBezTo>
                <a:cubicBezTo>
                  <a:pt x="283" y="893"/>
                  <a:pt x="283" y="893"/>
                  <a:pt x="283" y="893"/>
                </a:cubicBezTo>
                <a:cubicBezTo>
                  <a:pt x="284" y="893"/>
                  <a:pt x="284" y="893"/>
                  <a:pt x="284" y="893"/>
                </a:cubicBezTo>
                <a:cubicBezTo>
                  <a:pt x="285" y="893"/>
                  <a:pt x="285" y="893"/>
                  <a:pt x="285" y="893"/>
                </a:cubicBezTo>
                <a:cubicBezTo>
                  <a:pt x="293" y="892"/>
                  <a:pt x="293" y="892"/>
                  <a:pt x="293" y="892"/>
                </a:cubicBezTo>
                <a:cubicBezTo>
                  <a:pt x="294" y="892"/>
                  <a:pt x="294" y="892"/>
                  <a:pt x="294" y="892"/>
                </a:cubicBezTo>
                <a:cubicBezTo>
                  <a:pt x="294" y="891"/>
                  <a:pt x="294" y="891"/>
                  <a:pt x="294" y="891"/>
                </a:cubicBezTo>
                <a:cubicBezTo>
                  <a:pt x="294" y="891"/>
                  <a:pt x="294" y="891"/>
                  <a:pt x="294" y="891"/>
                </a:cubicBezTo>
                <a:cubicBezTo>
                  <a:pt x="295" y="890"/>
                  <a:pt x="296" y="888"/>
                  <a:pt x="296" y="887"/>
                </a:cubicBezTo>
                <a:cubicBezTo>
                  <a:pt x="295" y="886"/>
                  <a:pt x="295" y="886"/>
                  <a:pt x="295" y="886"/>
                </a:cubicBezTo>
                <a:cubicBezTo>
                  <a:pt x="295" y="888"/>
                  <a:pt x="295" y="888"/>
                  <a:pt x="295" y="888"/>
                </a:cubicBezTo>
                <a:cubicBezTo>
                  <a:pt x="297" y="888"/>
                  <a:pt x="299" y="887"/>
                  <a:pt x="299" y="886"/>
                </a:cubicBezTo>
                <a:cubicBezTo>
                  <a:pt x="300" y="885"/>
                  <a:pt x="301" y="884"/>
                  <a:pt x="301" y="884"/>
                </a:cubicBezTo>
                <a:cubicBezTo>
                  <a:pt x="301" y="883"/>
                  <a:pt x="301" y="883"/>
                  <a:pt x="301" y="883"/>
                </a:cubicBezTo>
                <a:cubicBezTo>
                  <a:pt x="301" y="883"/>
                  <a:pt x="301" y="883"/>
                  <a:pt x="301" y="883"/>
                </a:cubicBezTo>
                <a:cubicBezTo>
                  <a:pt x="298" y="879"/>
                  <a:pt x="298" y="879"/>
                  <a:pt x="298" y="879"/>
                </a:cubicBezTo>
                <a:cubicBezTo>
                  <a:pt x="298" y="878"/>
                  <a:pt x="298" y="878"/>
                  <a:pt x="298" y="878"/>
                </a:cubicBezTo>
                <a:cubicBezTo>
                  <a:pt x="294" y="878"/>
                  <a:pt x="294" y="878"/>
                  <a:pt x="294" y="878"/>
                </a:cubicBezTo>
                <a:cubicBezTo>
                  <a:pt x="294" y="880"/>
                  <a:pt x="294" y="880"/>
                  <a:pt x="294" y="880"/>
                </a:cubicBezTo>
                <a:cubicBezTo>
                  <a:pt x="295" y="879"/>
                  <a:pt x="295" y="879"/>
                  <a:pt x="295" y="879"/>
                </a:cubicBezTo>
                <a:cubicBezTo>
                  <a:pt x="294" y="880"/>
                  <a:pt x="294" y="880"/>
                  <a:pt x="294" y="880"/>
                </a:cubicBezTo>
                <a:cubicBezTo>
                  <a:pt x="294" y="881"/>
                  <a:pt x="294" y="881"/>
                  <a:pt x="294" y="881"/>
                </a:cubicBezTo>
                <a:cubicBezTo>
                  <a:pt x="297" y="881"/>
                  <a:pt x="297" y="881"/>
                  <a:pt x="297" y="881"/>
                </a:cubicBezTo>
                <a:cubicBezTo>
                  <a:pt x="297" y="880"/>
                  <a:pt x="297" y="880"/>
                  <a:pt x="297" y="880"/>
                </a:cubicBezTo>
                <a:cubicBezTo>
                  <a:pt x="295" y="880"/>
                  <a:pt x="295" y="880"/>
                  <a:pt x="295" y="880"/>
                </a:cubicBezTo>
                <a:cubicBezTo>
                  <a:pt x="295" y="880"/>
                  <a:pt x="295" y="880"/>
                  <a:pt x="298" y="884"/>
                </a:cubicBezTo>
                <a:cubicBezTo>
                  <a:pt x="299" y="884"/>
                  <a:pt x="299" y="884"/>
                  <a:pt x="299" y="884"/>
                </a:cubicBezTo>
                <a:cubicBezTo>
                  <a:pt x="298" y="883"/>
                  <a:pt x="298" y="883"/>
                  <a:pt x="298" y="883"/>
                </a:cubicBezTo>
                <a:cubicBezTo>
                  <a:pt x="298" y="883"/>
                  <a:pt x="298" y="883"/>
                  <a:pt x="298" y="883"/>
                </a:cubicBezTo>
                <a:cubicBezTo>
                  <a:pt x="298" y="883"/>
                  <a:pt x="298" y="883"/>
                  <a:pt x="298" y="883"/>
                </a:cubicBezTo>
                <a:cubicBezTo>
                  <a:pt x="298" y="883"/>
                  <a:pt x="298" y="883"/>
                  <a:pt x="298" y="883"/>
                </a:cubicBezTo>
                <a:cubicBezTo>
                  <a:pt x="298" y="883"/>
                  <a:pt x="298" y="883"/>
                  <a:pt x="298" y="883"/>
                </a:cubicBezTo>
                <a:cubicBezTo>
                  <a:pt x="298" y="883"/>
                  <a:pt x="298" y="883"/>
                  <a:pt x="298" y="883"/>
                </a:cubicBezTo>
                <a:cubicBezTo>
                  <a:pt x="298" y="883"/>
                  <a:pt x="298" y="884"/>
                  <a:pt x="297" y="884"/>
                </a:cubicBezTo>
                <a:cubicBezTo>
                  <a:pt x="297" y="884"/>
                  <a:pt x="296" y="885"/>
                  <a:pt x="295" y="885"/>
                </a:cubicBezTo>
                <a:cubicBezTo>
                  <a:pt x="295" y="885"/>
                  <a:pt x="295" y="885"/>
                  <a:pt x="295" y="885"/>
                </a:cubicBezTo>
                <a:cubicBezTo>
                  <a:pt x="294" y="885"/>
                  <a:pt x="294" y="885"/>
                  <a:pt x="294" y="885"/>
                </a:cubicBezTo>
                <a:cubicBezTo>
                  <a:pt x="293" y="886"/>
                  <a:pt x="293" y="887"/>
                  <a:pt x="292" y="888"/>
                </a:cubicBezTo>
                <a:cubicBezTo>
                  <a:pt x="292" y="889"/>
                  <a:pt x="291" y="890"/>
                  <a:pt x="291" y="890"/>
                </a:cubicBezTo>
                <a:cubicBezTo>
                  <a:pt x="293" y="890"/>
                  <a:pt x="293" y="890"/>
                  <a:pt x="293" y="890"/>
                </a:cubicBezTo>
                <a:cubicBezTo>
                  <a:pt x="292" y="889"/>
                  <a:pt x="292" y="889"/>
                  <a:pt x="292" y="889"/>
                </a:cubicBezTo>
                <a:cubicBezTo>
                  <a:pt x="292" y="889"/>
                  <a:pt x="292" y="889"/>
                  <a:pt x="284" y="890"/>
                </a:cubicBezTo>
                <a:cubicBezTo>
                  <a:pt x="285" y="892"/>
                  <a:pt x="285" y="892"/>
                  <a:pt x="285" y="892"/>
                </a:cubicBezTo>
                <a:cubicBezTo>
                  <a:pt x="286" y="891"/>
                  <a:pt x="286" y="891"/>
                  <a:pt x="286" y="891"/>
                </a:cubicBezTo>
                <a:cubicBezTo>
                  <a:pt x="286" y="891"/>
                  <a:pt x="286" y="891"/>
                  <a:pt x="279" y="883"/>
                </a:cubicBezTo>
                <a:cubicBezTo>
                  <a:pt x="279" y="882"/>
                  <a:pt x="279" y="882"/>
                  <a:pt x="279" y="882"/>
                </a:cubicBezTo>
                <a:cubicBezTo>
                  <a:pt x="278" y="882"/>
                  <a:pt x="278" y="882"/>
                  <a:pt x="278" y="882"/>
                </a:cubicBezTo>
                <a:cubicBezTo>
                  <a:pt x="278" y="882"/>
                  <a:pt x="278" y="882"/>
                  <a:pt x="274" y="882"/>
                </a:cubicBezTo>
                <a:cubicBezTo>
                  <a:pt x="274" y="884"/>
                  <a:pt x="274" y="884"/>
                  <a:pt x="274" y="884"/>
                </a:cubicBezTo>
                <a:cubicBezTo>
                  <a:pt x="275" y="883"/>
                  <a:pt x="275" y="883"/>
                  <a:pt x="275" y="883"/>
                </a:cubicBezTo>
                <a:cubicBezTo>
                  <a:pt x="275" y="883"/>
                  <a:pt x="275" y="883"/>
                  <a:pt x="272" y="879"/>
                </a:cubicBezTo>
                <a:cubicBezTo>
                  <a:pt x="271" y="880"/>
                  <a:pt x="271" y="880"/>
                  <a:pt x="271" y="880"/>
                </a:cubicBezTo>
                <a:cubicBezTo>
                  <a:pt x="271" y="881"/>
                  <a:pt x="271" y="881"/>
                  <a:pt x="271" y="881"/>
                </a:cubicBezTo>
                <a:cubicBezTo>
                  <a:pt x="271" y="881"/>
                  <a:pt x="271" y="881"/>
                  <a:pt x="284" y="878"/>
                </a:cubicBezTo>
                <a:cubicBezTo>
                  <a:pt x="284" y="878"/>
                  <a:pt x="284" y="878"/>
                  <a:pt x="284" y="878"/>
                </a:cubicBezTo>
                <a:cubicBezTo>
                  <a:pt x="284" y="878"/>
                  <a:pt x="284" y="878"/>
                  <a:pt x="284" y="878"/>
                </a:cubicBezTo>
                <a:cubicBezTo>
                  <a:pt x="285" y="878"/>
                  <a:pt x="285" y="878"/>
                  <a:pt x="285" y="878"/>
                </a:cubicBezTo>
                <a:cubicBezTo>
                  <a:pt x="285" y="877"/>
                  <a:pt x="286" y="877"/>
                  <a:pt x="286" y="876"/>
                </a:cubicBezTo>
                <a:cubicBezTo>
                  <a:pt x="287" y="876"/>
                  <a:pt x="287" y="876"/>
                  <a:pt x="287" y="876"/>
                </a:cubicBezTo>
                <a:cubicBezTo>
                  <a:pt x="287" y="876"/>
                  <a:pt x="287" y="876"/>
                  <a:pt x="287" y="876"/>
                </a:cubicBezTo>
                <a:cubicBezTo>
                  <a:pt x="287" y="876"/>
                  <a:pt x="287" y="876"/>
                  <a:pt x="287" y="876"/>
                </a:cubicBezTo>
                <a:cubicBezTo>
                  <a:pt x="287" y="875"/>
                  <a:pt x="287" y="875"/>
                  <a:pt x="287" y="875"/>
                </a:cubicBezTo>
                <a:cubicBezTo>
                  <a:pt x="287" y="876"/>
                  <a:pt x="287" y="876"/>
                  <a:pt x="287" y="876"/>
                </a:cubicBezTo>
                <a:cubicBezTo>
                  <a:pt x="287" y="876"/>
                  <a:pt x="287" y="876"/>
                  <a:pt x="287" y="876"/>
                </a:cubicBezTo>
                <a:cubicBezTo>
                  <a:pt x="287" y="875"/>
                  <a:pt x="287" y="875"/>
                  <a:pt x="287" y="875"/>
                </a:cubicBezTo>
                <a:cubicBezTo>
                  <a:pt x="287" y="876"/>
                  <a:pt x="287" y="876"/>
                  <a:pt x="287" y="876"/>
                </a:cubicBezTo>
                <a:cubicBezTo>
                  <a:pt x="287" y="876"/>
                  <a:pt x="288" y="876"/>
                  <a:pt x="289" y="876"/>
                </a:cubicBezTo>
                <a:cubicBezTo>
                  <a:pt x="290" y="877"/>
                  <a:pt x="291" y="878"/>
                  <a:pt x="291" y="879"/>
                </a:cubicBezTo>
                <a:cubicBezTo>
                  <a:pt x="292" y="879"/>
                  <a:pt x="292" y="880"/>
                  <a:pt x="292" y="880"/>
                </a:cubicBezTo>
                <a:cubicBezTo>
                  <a:pt x="293" y="880"/>
                  <a:pt x="293" y="880"/>
                  <a:pt x="293" y="880"/>
                </a:cubicBezTo>
                <a:cubicBezTo>
                  <a:pt x="293" y="881"/>
                  <a:pt x="293" y="881"/>
                  <a:pt x="293" y="881"/>
                </a:cubicBezTo>
                <a:cubicBezTo>
                  <a:pt x="294" y="881"/>
                  <a:pt x="294" y="881"/>
                  <a:pt x="294" y="881"/>
                </a:cubicBezTo>
                <a:lnTo>
                  <a:pt x="294" y="880"/>
                </a:lnTo>
                <a:close/>
                <a:moveTo>
                  <a:pt x="159" y="612"/>
                </a:moveTo>
                <a:cubicBezTo>
                  <a:pt x="158" y="611"/>
                  <a:pt x="158" y="611"/>
                  <a:pt x="158" y="611"/>
                </a:cubicBezTo>
                <a:cubicBezTo>
                  <a:pt x="155" y="617"/>
                  <a:pt x="155" y="617"/>
                  <a:pt x="155" y="617"/>
                </a:cubicBezTo>
                <a:cubicBezTo>
                  <a:pt x="156" y="618"/>
                  <a:pt x="156" y="618"/>
                  <a:pt x="156" y="618"/>
                </a:cubicBezTo>
                <a:cubicBezTo>
                  <a:pt x="157" y="616"/>
                  <a:pt x="157" y="616"/>
                  <a:pt x="157" y="616"/>
                </a:cubicBezTo>
                <a:cubicBezTo>
                  <a:pt x="153" y="614"/>
                  <a:pt x="153" y="614"/>
                  <a:pt x="153" y="614"/>
                </a:cubicBezTo>
                <a:cubicBezTo>
                  <a:pt x="151" y="612"/>
                  <a:pt x="151" y="612"/>
                  <a:pt x="151" y="612"/>
                </a:cubicBezTo>
                <a:cubicBezTo>
                  <a:pt x="151" y="614"/>
                  <a:pt x="151" y="614"/>
                  <a:pt x="151" y="614"/>
                </a:cubicBezTo>
                <a:cubicBezTo>
                  <a:pt x="149" y="618"/>
                  <a:pt x="149" y="618"/>
                  <a:pt x="149" y="618"/>
                </a:cubicBezTo>
                <a:cubicBezTo>
                  <a:pt x="149" y="619"/>
                  <a:pt x="149" y="619"/>
                  <a:pt x="149" y="619"/>
                </a:cubicBezTo>
                <a:cubicBezTo>
                  <a:pt x="150" y="620"/>
                  <a:pt x="150" y="620"/>
                  <a:pt x="150" y="620"/>
                </a:cubicBezTo>
                <a:cubicBezTo>
                  <a:pt x="155" y="628"/>
                  <a:pt x="155" y="628"/>
                  <a:pt x="155" y="628"/>
                </a:cubicBezTo>
                <a:cubicBezTo>
                  <a:pt x="156" y="627"/>
                  <a:pt x="156" y="627"/>
                  <a:pt x="156" y="627"/>
                </a:cubicBezTo>
                <a:cubicBezTo>
                  <a:pt x="155" y="627"/>
                  <a:pt x="155" y="627"/>
                  <a:pt x="155" y="627"/>
                </a:cubicBezTo>
                <a:cubicBezTo>
                  <a:pt x="155" y="627"/>
                  <a:pt x="155" y="629"/>
                  <a:pt x="156" y="631"/>
                </a:cubicBezTo>
                <a:cubicBezTo>
                  <a:pt x="157" y="633"/>
                  <a:pt x="160" y="636"/>
                  <a:pt x="164" y="637"/>
                </a:cubicBezTo>
                <a:cubicBezTo>
                  <a:pt x="164" y="637"/>
                  <a:pt x="164" y="637"/>
                  <a:pt x="164" y="637"/>
                </a:cubicBezTo>
                <a:cubicBezTo>
                  <a:pt x="164" y="637"/>
                  <a:pt x="164" y="637"/>
                  <a:pt x="164" y="637"/>
                </a:cubicBezTo>
                <a:cubicBezTo>
                  <a:pt x="165" y="637"/>
                  <a:pt x="166" y="637"/>
                  <a:pt x="166" y="637"/>
                </a:cubicBezTo>
                <a:cubicBezTo>
                  <a:pt x="171" y="637"/>
                  <a:pt x="173" y="635"/>
                  <a:pt x="175" y="633"/>
                </a:cubicBezTo>
                <a:cubicBezTo>
                  <a:pt x="176" y="631"/>
                  <a:pt x="177" y="629"/>
                  <a:pt x="177" y="629"/>
                </a:cubicBezTo>
                <a:cubicBezTo>
                  <a:pt x="175" y="628"/>
                  <a:pt x="175" y="628"/>
                  <a:pt x="175" y="628"/>
                </a:cubicBezTo>
                <a:cubicBezTo>
                  <a:pt x="175" y="630"/>
                  <a:pt x="175" y="630"/>
                  <a:pt x="175" y="630"/>
                </a:cubicBezTo>
                <a:cubicBezTo>
                  <a:pt x="184" y="628"/>
                  <a:pt x="184" y="628"/>
                  <a:pt x="184" y="628"/>
                </a:cubicBezTo>
                <a:cubicBezTo>
                  <a:pt x="184" y="628"/>
                  <a:pt x="184" y="628"/>
                  <a:pt x="184" y="628"/>
                </a:cubicBezTo>
                <a:cubicBezTo>
                  <a:pt x="185" y="628"/>
                  <a:pt x="185" y="628"/>
                  <a:pt x="185" y="628"/>
                </a:cubicBezTo>
                <a:cubicBezTo>
                  <a:pt x="186" y="625"/>
                  <a:pt x="186" y="625"/>
                  <a:pt x="186" y="625"/>
                </a:cubicBezTo>
                <a:cubicBezTo>
                  <a:pt x="187" y="624"/>
                  <a:pt x="187" y="624"/>
                  <a:pt x="187" y="624"/>
                </a:cubicBezTo>
                <a:cubicBezTo>
                  <a:pt x="185" y="623"/>
                  <a:pt x="185" y="623"/>
                  <a:pt x="185" y="623"/>
                </a:cubicBezTo>
                <a:cubicBezTo>
                  <a:pt x="177" y="619"/>
                  <a:pt x="177" y="619"/>
                  <a:pt x="177" y="619"/>
                </a:cubicBezTo>
                <a:cubicBezTo>
                  <a:pt x="177" y="620"/>
                  <a:pt x="177" y="620"/>
                  <a:pt x="177" y="620"/>
                </a:cubicBezTo>
                <a:cubicBezTo>
                  <a:pt x="178" y="620"/>
                  <a:pt x="178" y="620"/>
                  <a:pt x="178" y="620"/>
                </a:cubicBezTo>
                <a:cubicBezTo>
                  <a:pt x="175" y="610"/>
                  <a:pt x="175" y="610"/>
                  <a:pt x="175" y="610"/>
                </a:cubicBezTo>
                <a:cubicBezTo>
                  <a:pt x="175" y="609"/>
                  <a:pt x="175" y="609"/>
                  <a:pt x="175" y="609"/>
                </a:cubicBezTo>
                <a:cubicBezTo>
                  <a:pt x="174" y="609"/>
                  <a:pt x="174" y="609"/>
                  <a:pt x="174" y="609"/>
                </a:cubicBezTo>
                <a:cubicBezTo>
                  <a:pt x="165" y="608"/>
                  <a:pt x="165" y="608"/>
                  <a:pt x="165" y="608"/>
                </a:cubicBezTo>
                <a:cubicBezTo>
                  <a:pt x="164" y="608"/>
                  <a:pt x="164" y="608"/>
                  <a:pt x="164" y="608"/>
                </a:cubicBezTo>
                <a:cubicBezTo>
                  <a:pt x="158" y="611"/>
                  <a:pt x="158" y="611"/>
                  <a:pt x="158" y="611"/>
                </a:cubicBezTo>
                <a:cubicBezTo>
                  <a:pt x="158" y="611"/>
                  <a:pt x="158" y="611"/>
                  <a:pt x="158" y="611"/>
                </a:cubicBezTo>
                <a:cubicBezTo>
                  <a:pt x="159" y="612"/>
                  <a:pt x="159" y="612"/>
                  <a:pt x="159" y="612"/>
                </a:cubicBezTo>
                <a:cubicBezTo>
                  <a:pt x="160" y="613"/>
                  <a:pt x="160" y="613"/>
                  <a:pt x="160" y="613"/>
                </a:cubicBezTo>
                <a:cubicBezTo>
                  <a:pt x="165" y="611"/>
                  <a:pt x="165" y="611"/>
                  <a:pt x="165" y="611"/>
                </a:cubicBezTo>
                <a:cubicBezTo>
                  <a:pt x="164" y="609"/>
                  <a:pt x="164" y="609"/>
                  <a:pt x="164" y="609"/>
                </a:cubicBezTo>
                <a:cubicBezTo>
                  <a:pt x="164" y="611"/>
                  <a:pt x="164" y="611"/>
                  <a:pt x="164" y="611"/>
                </a:cubicBezTo>
                <a:cubicBezTo>
                  <a:pt x="164" y="611"/>
                  <a:pt x="164" y="611"/>
                  <a:pt x="165" y="611"/>
                </a:cubicBezTo>
                <a:cubicBezTo>
                  <a:pt x="167" y="611"/>
                  <a:pt x="169" y="612"/>
                  <a:pt x="174" y="612"/>
                </a:cubicBezTo>
                <a:cubicBezTo>
                  <a:pt x="174" y="611"/>
                  <a:pt x="174" y="611"/>
                  <a:pt x="174" y="611"/>
                </a:cubicBezTo>
                <a:cubicBezTo>
                  <a:pt x="172" y="611"/>
                  <a:pt x="172" y="611"/>
                  <a:pt x="172" y="611"/>
                </a:cubicBezTo>
                <a:cubicBezTo>
                  <a:pt x="172" y="611"/>
                  <a:pt x="172" y="611"/>
                  <a:pt x="175" y="621"/>
                </a:cubicBezTo>
                <a:cubicBezTo>
                  <a:pt x="175" y="621"/>
                  <a:pt x="175" y="621"/>
                  <a:pt x="175" y="621"/>
                </a:cubicBezTo>
                <a:cubicBezTo>
                  <a:pt x="176" y="622"/>
                  <a:pt x="176" y="622"/>
                  <a:pt x="176" y="622"/>
                </a:cubicBezTo>
                <a:cubicBezTo>
                  <a:pt x="176" y="622"/>
                  <a:pt x="176" y="622"/>
                  <a:pt x="184" y="626"/>
                </a:cubicBezTo>
                <a:cubicBezTo>
                  <a:pt x="185" y="624"/>
                  <a:pt x="185" y="624"/>
                  <a:pt x="185" y="624"/>
                </a:cubicBezTo>
                <a:cubicBezTo>
                  <a:pt x="183" y="624"/>
                  <a:pt x="183" y="624"/>
                  <a:pt x="183" y="624"/>
                </a:cubicBezTo>
                <a:cubicBezTo>
                  <a:pt x="183" y="624"/>
                  <a:pt x="183" y="624"/>
                  <a:pt x="182" y="626"/>
                </a:cubicBezTo>
                <a:cubicBezTo>
                  <a:pt x="183" y="627"/>
                  <a:pt x="183" y="627"/>
                  <a:pt x="183" y="627"/>
                </a:cubicBezTo>
                <a:cubicBezTo>
                  <a:pt x="183" y="626"/>
                  <a:pt x="183" y="626"/>
                  <a:pt x="183" y="626"/>
                </a:cubicBezTo>
                <a:cubicBezTo>
                  <a:pt x="183" y="626"/>
                  <a:pt x="183" y="626"/>
                  <a:pt x="175" y="627"/>
                </a:cubicBezTo>
                <a:cubicBezTo>
                  <a:pt x="174" y="627"/>
                  <a:pt x="174" y="627"/>
                  <a:pt x="174" y="627"/>
                </a:cubicBezTo>
                <a:cubicBezTo>
                  <a:pt x="174" y="628"/>
                  <a:pt x="174" y="628"/>
                  <a:pt x="174" y="628"/>
                </a:cubicBezTo>
                <a:cubicBezTo>
                  <a:pt x="174" y="628"/>
                  <a:pt x="174" y="628"/>
                  <a:pt x="174" y="628"/>
                </a:cubicBezTo>
                <a:cubicBezTo>
                  <a:pt x="174" y="628"/>
                  <a:pt x="173" y="630"/>
                  <a:pt x="172" y="631"/>
                </a:cubicBezTo>
                <a:cubicBezTo>
                  <a:pt x="171" y="632"/>
                  <a:pt x="170" y="634"/>
                  <a:pt x="166" y="634"/>
                </a:cubicBezTo>
                <a:cubicBezTo>
                  <a:pt x="166" y="634"/>
                  <a:pt x="165" y="634"/>
                  <a:pt x="165" y="634"/>
                </a:cubicBezTo>
                <a:cubicBezTo>
                  <a:pt x="164" y="635"/>
                  <a:pt x="164" y="635"/>
                  <a:pt x="164" y="635"/>
                </a:cubicBezTo>
                <a:cubicBezTo>
                  <a:pt x="165" y="634"/>
                  <a:pt x="165" y="634"/>
                  <a:pt x="165" y="634"/>
                </a:cubicBezTo>
                <a:cubicBezTo>
                  <a:pt x="161" y="633"/>
                  <a:pt x="159" y="631"/>
                  <a:pt x="159" y="630"/>
                </a:cubicBezTo>
                <a:cubicBezTo>
                  <a:pt x="158" y="629"/>
                  <a:pt x="158" y="628"/>
                  <a:pt x="158" y="628"/>
                </a:cubicBezTo>
                <a:cubicBezTo>
                  <a:pt x="158" y="627"/>
                  <a:pt x="158" y="627"/>
                  <a:pt x="158" y="627"/>
                </a:cubicBezTo>
                <a:cubicBezTo>
                  <a:pt x="158" y="627"/>
                  <a:pt x="158" y="627"/>
                  <a:pt x="158" y="627"/>
                </a:cubicBezTo>
                <a:cubicBezTo>
                  <a:pt x="158" y="627"/>
                  <a:pt x="158" y="627"/>
                  <a:pt x="158" y="627"/>
                </a:cubicBezTo>
                <a:cubicBezTo>
                  <a:pt x="157" y="627"/>
                  <a:pt x="157" y="627"/>
                  <a:pt x="157" y="627"/>
                </a:cubicBezTo>
                <a:cubicBezTo>
                  <a:pt x="158" y="627"/>
                  <a:pt x="158" y="627"/>
                  <a:pt x="158" y="627"/>
                </a:cubicBezTo>
                <a:cubicBezTo>
                  <a:pt x="158" y="627"/>
                  <a:pt x="158" y="627"/>
                  <a:pt x="158" y="627"/>
                </a:cubicBezTo>
                <a:cubicBezTo>
                  <a:pt x="157" y="627"/>
                  <a:pt x="157" y="627"/>
                  <a:pt x="157" y="627"/>
                </a:cubicBezTo>
                <a:cubicBezTo>
                  <a:pt x="158" y="627"/>
                  <a:pt x="158" y="627"/>
                  <a:pt x="158" y="627"/>
                </a:cubicBezTo>
                <a:cubicBezTo>
                  <a:pt x="158" y="627"/>
                  <a:pt x="158" y="627"/>
                  <a:pt x="158" y="627"/>
                </a:cubicBezTo>
                <a:cubicBezTo>
                  <a:pt x="158" y="626"/>
                  <a:pt x="158" y="626"/>
                  <a:pt x="158" y="626"/>
                </a:cubicBezTo>
                <a:cubicBezTo>
                  <a:pt x="158" y="626"/>
                  <a:pt x="158" y="626"/>
                  <a:pt x="152" y="618"/>
                </a:cubicBezTo>
                <a:cubicBezTo>
                  <a:pt x="151" y="619"/>
                  <a:pt x="151" y="619"/>
                  <a:pt x="151" y="619"/>
                </a:cubicBezTo>
                <a:cubicBezTo>
                  <a:pt x="152" y="619"/>
                  <a:pt x="152" y="619"/>
                  <a:pt x="152" y="619"/>
                </a:cubicBezTo>
                <a:cubicBezTo>
                  <a:pt x="152" y="619"/>
                  <a:pt x="152" y="619"/>
                  <a:pt x="154" y="615"/>
                </a:cubicBezTo>
                <a:cubicBezTo>
                  <a:pt x="152" y="615"/>
                  <a:pt x="152" y="615"/>
                  <a:pt x="152" y="615"/>
                </a:cubicBezTo>
                <a:cubicBezTo>
                  <a:pt x="151" y="616"/>
                  <a:pt x="151" y="616"/>
                  <a:pt x="151" y="616"/>
                </a:cubicBezTo>
                <a:cubicBezTo>
                  <a:pt x="151" y="616"/>
                  <a:pt x="151" y="616"/>
                  <a:pt x="155" y="619"/>
                </a:cubicBezTo>
                <a:cubicBezTo>
                  <a:pt x="157" y="620"/>
                  <a:pt x="157" y="620"/>
                  <a:pt x="157" y="620"/>
                </a:cubicBezTo>
                <a:cubicBezTo>
                  <a:pt x="158" y="618"/>
                  <a:pt x="158" y="618"/>
                  <a:pt x="158" y="618"/>
                </a:cubicBezTo>
                <a:cubicBezTo>
                  <a:pt x="158" y="618"/>
                  <a:pt x="158" y="618"/>
                  <a:pt x="160" y="613"/>
                </a:cubicBezTo>
                <a:cubicBezTo>
                  <a:pt x="159" y="612"/>
                  <a:pt x="159" y="612"/>
                  <a:pt x="159" y="612"/>
                </a:cubicBezTo>
                <a:cubicBezTo>
                  <a:pt x="160" y="613"/>
                  <a:pt x="160" y="613"/>
                  <a:pt x="160" y="613"/>
                </a:cubicBezTo>
                <a:lnTo>
                  <a:pt x="159" y="612"/>
                </a:lnTo>
                <a:close/>
                <a:moveTo>
                  <a:pt x="182" y="527"/>
                </a:moveTo>
                <a:cubicBezTo>
                  <a:pt x="181" y="526"/>
                  <a:pt x="181" y="526"/>
                  <a:pt x="181" y="526"/>
                </a:cubicBezTo>
                <a:cubicBezTo>
                  <a:pt x="173" y="538"/>
                  <a:pt x="173" y="538"/>
                  <a:pt x="173" y="538"/>
                </a:cubicBezTo>
                <a:cubicBezTo>
                  <a:pt x="174" y="539"/>
                  <a:pt x="174" y="539"/>
                  <a:pt x="174" y="539"/>
                </a:cubicBezTo>
                <a:cubicBezTo>
                  <a:pt x="174" y="538"/>
                  <a:pt x="174" y="538"/>
                  <a:pt x="174" y="538"/>
                </a:cubicBezTo>
                <a:cubicBezTo>
                  <a:pt x="167" y="539"/>
                  <a:pt x="167" y="539"/>
                  <a:pt x="167" y="539"/>
                </a:cubicBezTo>
                <a:cubicBezTo>
                  <a:pt x="166" y="539"/>
                  <a:pt x="166" y="539"/>
                  <a:pt x="166" y="539"/>
                </a:cubicBezTo>
                <a:cubicBezTo>
                  <a:pt x="166" y="540"/>
                  <a:pt x="166" y="540"/>
                  <a:pt x="166" y="540"/>
                </a:cubicBezTo>
                <a:cubicBezTo>
                  <a:pt x="166" y="540"/>
                  <a:pt x="164" y="542"/>
                  <a:pt x="164" y="544"/>
                </a:cubicBezTo>
                <a:cubicBezTo>
                  <a:pt x="164" y="546"/>
                  <a:pt x="165" y="547"/>
                  <a:pt x="166" y="548"/>
                </a:cubicBezTo>
                <a:cubicBezTo>
                  <a:pt x="170" y="553"/>
                  <a:pt x="173" y="554"/>
                  <a:pt x="173" y="554"/>
                </a:cubicBezTo>
                <a:cubicBezTo>
                  <a:pt x="174" y="554"/>
                  <a:pt x="174" y="554"/>
                  <a:pt x="174" y="554"/>
                </a:cubicBezTo>
                <a:cubicBezTo>
                  <a:pt x="175" y="554"/>
                  <a:pt x="175" y="554"/>
                  <a:pt x="175" y="554"/>
                </a:cubicBezTo>
                <a:cubicBezTo>
                  <a:pt x="180" y="551"/>
                  <a:pt x="180" y="551"/>
                  <a:pt x="180" y="551"/>
                </a:cubicBezTo>
                <a:cubicBezTo>
                  <a:pt x="180" y="551"/>
                  <a:pt x="180" y="551"/>
                  <a:pt x="180" y="551"/>
                </a:cubicBezTo>
                <a:cubicBezTo>
                  <a:pt x="180" y="551"/>
                  <a:pt x="180" y="551"/>
                  <a:pt x="180" y="551"/>
                </a:cubicBezTo>
                <a:cubicBezTo>
                  <a:pt x="184" y="548"/>
                  <a:pt x="188" y="545"/>
                  <a:pt x="190" y="543"/>
                </a:cubicBezTo>
                <a:cubicBezTo>
                  <a:pt x="192" y="541"/>
                  <a:pt x="194" y="540"/>
                  <a:pt x="194" y="540"/>
                </a:cubicBezTo>
                <a:cubicBezTo>
                  <a:pt x="195" y="539"/>
                  <a:pt x="195" y="539"/>
                  <a:pt x="195" y="539"/>
                </a:cubicBezTo>
                <a:cubicBezTo>
                  <a:pt x="194" y="538"/>
                  <a:pt x="194" y="538"/>
                  <a:pt x="194" y="538"/>
                </a:cubicBezTo>
                <a:cubicBezTo>
                  <a:pt x="190" y="533"/>
                  <a:pt x="190" y="533"/>
                  <a:pt x="190" y="533"/>
                </a:cubicBezTo>
                <a:cubicBezTo>
                  <a:pt x="189" y="534"/>
                  <a:pt x="189" y="534"/>
                  <a:pt x="189" y="534"/>
                </a:cubicBezTo>
                <a:cubicBezTo>
                  <a:pt x="190" y="534"/>
                  <a:pt x="190" y="534"/>
                  <a:pt x="190" y="534"/>
                </a:cubicBezTo>
                <a:cubicBezTo>
                  <a:pt x="190" y="528"/>
                  <a:pt x="190" y="528"/>
                  <a:pt x="190" y="528"/>
                </a:cubicBezTo>
                <a:cubicBezTo>
                  <a:pt x="190" y="527"/>
                  <a:pt x="190" y="527"/>
                  <a:pt x="190" y="527"/>
                </a:cubicBezTo>
                <a:cubicBezTo>
                  <a:pt x="181" y="525"/>
                  <a:pt x="181" y="525"/>
                  <a:pt x="181" y="525"/>
                </a:cubicBezTo>
                <a:cubicBezTo>
                  <a:pt x="181" y="526"/>
                  <a:pt x="181" y="526"/>
                  <a:pt x="181" y="526"/>
                </a:cubicBezTo>
                <a:cubicBezTo>
                  <a:pt x="182" y="527"/>
                  <a:pt x="182" y="527"/>
                  <a:pt x="182" y="527"/>
                </a:cubicBezTo>
                <a:cubicBezTo>
                  <a:pt x="182" y="529"/>
                  <a:pt x="182" y="529"/>
                  <a:pt x="182" y="529"/>
                </a:cubicBezTo>
                <a:cubicBezTo>
                  <a:pt x="188" y="530"/>
                  <a:pt x="188" y="530"/>
                  <a:pt x="188" y="530"/>
                </a:cubicBezTo>
                <a:cubicBezTo>
                  <a:pt x="189" y="528"/>
                  <a:pt x="189" y="528"/>
                  <a:pt x="189" y="528"/>
                </a:cubicBezTo>
                <a:cubicBezTo>
                  <a:pt x="187" y="528"/>
                  <a:pt x="187" y="528"/>
                  <a:pt x="187" y="528"/>
                </a:cubicBezTo>
                <a:cubicBezTo>
                  <a:pt x="187" y="528"/>
                  <a:pt x="187" y="528"/>
                  <a:pt x="187" y="534"/>
                </a:cubicBezTo>
                <a:cubicBezTo>
                  <a:pt x="187" y="534"/>
                  <a:pt x="187" y="534"/>
                  <a:pt x="187" y="534"/>
                </a:cubicBezTo>
                <a:cubicBezTo>
                  <a:pt x="187" y="535"/>
                  <a:pt x="187" y="535"/>
                  <a:pt x="187" y="535"/>
                </a:cubicBezTo>
                <a:cubicBezTo>
                  <a:pt x="188" y="535"/>
                  <a:pt x="188" y="535"/>
                  <a:pt x="192" y="540"/>
                </a:cubicBezTo>
                <a:cubicBezTo>
                  <a:pt x="193" y="539"/>
                  <a:pt x="193" y="539"/>
                  <a:pt x="193" y="539"/>
                </a:cubicBezTo>
                <a:cubicBezTo>
                  <a:pt x="192" y="538"/>
                  <a:pt x="192" y="538"/>
                  <a:pt x="192" y="538"/>
                </a:cubicBezTo>
                <a:cubicBezTo>
                  <a:pt x="192" y="538"/>
                  <a:pt x="186" y="542"/>
                  <a:pt x="178" y="549"/>
                </a:cubicBezTo>
                <a:cubicBezTo>
                  <a:pt x="179" y="550"/>
                  <a:pt x="179" y="550"/>
                  <a:pt x="179" y="550"/>
                </a:cubicBezTo>
                <a:cubicBezTo>
                  <a:pt x="179" y="549"/>
                  <a:pt x="179" y="549"/>
                  <a:pt x="179" y="549"/>
                </a:cubicBezTo>
                <a:cubicBezTo>
                  <a:pt x="179" y="549"/>
                  <a:pt x="179" y="549"/>
                  <a:pt x="173" y="551"/>
                </a:cubicBezTo>
                <a:cubicBezTo>
                  <a:pt x="174" y="553"/>
                  <a:pt x="174" y="553"/>
                  <a:pt x="174" y="553"/>
                </a:cubicBezTo>
                <a:cubicBezTo>
                  <a:pt x="175" y="551"/>
                  <a:pt x="175" y="551"/>
                  <a:pt x="175" y="551"/>
                </a:cubicBezTo>
                <a:cubicBezTo>
                  <a:pt x="174" y="551"/>
                  <a:pt x="174" y="551"/>
                  <a:pt x="174" y="551"/>
                </a:cubicBezTo>
                <a:cubicBezTo>
                  <a:pt x="174" y="551"/>
                  <a:pt x="172" y="550"/>
                  <a:pt x="168" y="546"/>
                </a:cubicBezTo>
                <a:cubicBezTo>
                  <a:pt x="168" y="546"/>
                  <a:pt x="167" y="545"/>
                  <a:pt x="167" y="544"/>
                </a:cubicBezTo>
                <a:cubicBezTo>
                  <a:pt x="167" y="544"/>
                  <a:pt x="168" y="543"/>
                  <a:pt x="168" y="542"/>
                </a:cubicBezTo>
                <a:cubicBezTo>
                  <a:pt x="168" y="542"/>
                  <a:pt x="168" y="542"/>
                  <a:pt x="168" y="542"/>
                </a:cubicBezTo>
                <a:cubicBezTo>
                  <a:pt x="168" y="541"/>
                  <a:pt x="168" y="541"/>
                  <a:pt x="168" y="541"/>
                </a:cubicBezTo>
                <a:cubicBezTo>
                  <a:pt x="168" y="541"/>
                  <a:pt x="168" y="541"/>
                  <a:pt x="168" y="541"/>
                </a:cubicBezTo>
                <a:cubicBezTo>
                  <a:pt x="167" y="541"/>
                  <a:pt x="167" y="541"/>
                  <a:pt x="167" y="541"/>
                </a:cubicBezTo>
                <a:cubicBezTo>
                  <a:pt x="167" y="542"/>
                  <a:pt x="167" y="542"/>
                  <a:pt x="167" y="542"/>
                </a:cubicBezTo>
                <a:cubicBezTo>
                  <a:pt x="167" y="542"/>
                  <a:pt x="167" y="542"/>
                  <a:pt x="174" y="541"/>
                </a:cubicBezTo>
                <a:cubicBezTo>
                  <a:pt x="175" y="541"/>
                  <a:pt x="175" y="541"/>
                  <a:pt x="175" y="541"/>
                </a:cubicBezTo>
                <a:cubicBezTo>
                  <a:pt x="175" y="540"/>
                  <a:pt x="175" y="540"/>
                  <a:pt x="175" y="540"/>
                </a:cubicBezTo>
                <a:cubicBezTo>
                  <a:pt x="175" y="540"/>
                  <a:pt x="175" y="540"/>
                  <a:pt x="183" y="528"/>
                </a:cubicBezTo>
                <a:cubicBezTo>
                  <a:pt x="182" y="527"/>
                  <a:pt x="182" y="527"/>
                  <a:pt x="182" y="527"/>
                </a:cubicBezTo>
                <a:cubicBezTo>
                  <a:pt x="182" y="529"/>
                  <a:pt x="182" y="529"/>
                  <a:pt x="182" y="529"/>
                </a:cubicBezTo>
                <a:lnTo>
                  <a:pt x="182" y="527"/>
                </a:lnTo>
                <a:close/>
                <a:moveTo>
                  <a:pt x="175" y="407"/>
                </a:moveTo>
                <a:cubicBezTo>
                  <a:pt x="176" y="405"/>
                  <a:pt x="176" y="405"/>
                  <a:pt x="176" y="405"/>
                </a:cubicBezTo>
                <a:cubicBezTo>
                  <a:pt x="172" y="404"/>
                  <a:pt x="172" y="404"/>
                  <a:pt x="172" y="404"/>
                </a:cubicBezTo>
                <a:cubicBezTo>
                  <a:pt x="171" y="404"/>
                  <a:pt x="171" y="404"/>
                  <a:pt x="171" y="404"/>
                </a:cubicBezTo>
                <a:cubicBezTo>
                  <a:pt x="170" y="404"/>
                  <a:pt x="170" y="404"/>
                  <a:pt x="170" y="404"/>
                </a:cubicBezTo>
                <a:cubicBezTo>
                  <a:pt x="165" y="410"/>
                  <a:pt x="165" y="410"/>
                  <a:pt x="165" y="410"/>
                </a:cubicBezTo>
                <a:cubicBezTo>
                  <a:pt x="164" y="410"/>
                  <a:pt x="164" y="410"/>
                  <a:pt x="164" y="410"/>
                </a:cubicBezTo>
                <a:cubicBezTo>
                  <a:pt x="164" y="411"/>
                  <a:pt x="164" y="411"/>
                  <a:pt x="164" y="411"/>
                </a:cubicBezTo>
                <a:cubicBezTo>
                  <a:pt x="163" y="427"/>
                  <a:pt x="163" y="427"/>
                  <a:pt x="163" y="427"/>
                </a:cubicBezTo>
                <a:cubicBezTo>
                  <a:pt x="163" y="428"/>
                  <a:pt x="163" y="428"/>
                  <a:pt x="163" y="428"/>
                </a:cubicBezTo>
                <a:cubicBezTo>
                  <a:pt x="163" y="428"/>
                  <a:pt x="163" y="428"/>
                  <a:pt x="163" y="428"/>
                </a:cubicBezTo>
                <a:cubicBezTo>
                  <a:pt x="163" y="428"/>
                  <a:pt x="164" y="429"/>
                  <a:pt x="165" y="430"/>
                </a:cubicBezTo>
                <a:cubicBezTo>
                  <a:pt x="167" y="431"/>
                  <a:pt x="169" y="433"/>
                  <a:pt x="171" y="433"/>
                </a:cubicBezTo>
                <a:cubicBezTo>
                  <a:pt x="172" y="433"/>
                  <a:pt x="174" y="432"/>
                  <a:pt x="175" y="431"/>
                </a:cubicBezTo>
                <a:cubicBezTo>
                  <a:pt x="177" y="429"/>
                  <a:pt x="177" y="427"/>
                  <a:pt x="177" y="425"/>
                </a:cubicBezTo>
                <a:cubicBezTo>
                  <a:pt x="177" y="423"/>
                  <a:pt x="177" y="421"/>
                  <a:pt x="177" y="421"/>
                </a:cubicBezTo>
                <a:cubicBezTo>
                  <a:pt x="175" y="422"/>
                  <a:pt x="175" y="422"/>
                  <a:pt x="175" y="422"/>
                </a:cubicBezTo>
                <a:cubicBezTo>
                  <a:pt x="177" y="422"/>
                  <a:pt x="177" y="422"/>
                  <a:pt x="177" y="422"/>
                </a:cubicBezTo>
                <a:cubicBezTo>
                  <a:pt x="179" y="417"/>
                  <a:pt x="179" y="417"/>
                  <a:pt x="179" y="417"/>
                </a:cubicBezTo>
                <a:cubicBezTo>
                  <a:pt x="179" y="416"/>
                  <a:pt x="179" y="416"/>
                  <a:pt x="179" y="416"/>
                </a:cubicBezTo>
                <a:cubicBezTo>
                  <a:pt x="176" y="406"/>
                  <a:pt x="176" y="406"/>
                  <a:pt x="176" y="406"/>
                </a:cubicBezTo>
                <a:cubicBezTo>
                  <a:pt x="176" y="405"/>
                  <a:pt x="176" y="405"/>
                  <a:pt x="176" y="405"/>
                </a:cubicBezTo>
                <a:cubicBezTo>
                  <a:pt x="175" y="407"/>
                  <a:pt x="175" y="407"/>
                  <a:pt x="175" y="407"/>
                </a:cubicBezTo>
                <a:cubicBezTo>
                  <a:pt x="174" y="407"/>
                  <a:pt x="174" y="407"/>
                  <a:pt x="174" y="407"/>
                </a:cubicBezTo>
                <a:cubicBezTo>
                  <a:pt x="176" y="417"/>
                  <a:pt x="176" y="417"/>
                  <a:pt x="176" y="417"/>
                </a:cubicBezTo>
                <a:cubicBezTo>
                  <a:pt x="178" y="416"/>
                  <a:pt x="178" y="416"/>
                  <a:pt x="178" y="416"/>
                </a:cubicBezTo>
                <a:cubicBezTo>
                  <a:pt x="177" y="416"/>
                  <a:pt x="177" y="416"/>
                  <a:pt x="177" y="416"/>
                </a:cubicBezTo>
                <a:cubicBezTo>
                  <a:pt x="177" y="416"/>
                  <a:pt x="177" y="416"/>
                  <a:pt x="174" y="421"/>
                </a:cubicBezTo>
                <a:cubicBezTo>
                  <a:pt x="174" y="422"/>
                  <a:pt x="174" y="422"/>
                  <a:pt x="174" y="422"/>
                </a:cubicBezTo>
                <a:cubicBezTo>
                  <a:pt x="174" y="422"/>
                  <a:pt x="174" y="422"/>
                  <a:pt x="174" y="422"/>
                </a:cubicBezTo>
                <a:cubicBezTo>
                  <a:pt x="174" y="422"/>
                  <a:pt x="174" y="422"/>
                  <a:pt x="174" y="422"/>
                </a:cubicBezTo>
                <a:cubicBezTo>
                  <a:pt x="174" y="423"/>
                  <a:pt x="174" y="424"/>
                  <a:pt x="174" y="425"/>
                </a:cubicBezTo>
                <a:cubicBezTo>
                  <a:pt x="174" y="426"/>
                  <a:pt x="174" y="428"/>
                  <a:pt x="173" y="429"/>
                </a:cubicBezTo>
                <a:cubicBezTo>
                  <a:pt x="172" y="429"/>
                  <a:pt x="172" y="430"/>
                  <a:pt x="171" y="430"/>
                </a:cubicBezTo>
                <a:cubicBezTo>
                  <a:pt x="170" y="430"/>
                  <a:pt x="168" y="429"/>
                  <a:pt x="167" y="428"/>
                </a:cubicBezTo>
                <a:cubicBezTo>
                  <a:pt x="167" y="427"/>
                  <a:pt x="166" y="427"/>
                  <a:pt x="166" y="427"/>
                </a:cubicBezTo>
                <a:cubicBezTo>
                  <a:pt x="166" y="426"/>
                  <a:pt x="166" y="426"/>
                  <a:pt x="166" y="426"/>
                </a:cubicBezTo>
                <a:cubicBezTo>
                  <a:pt x="166" y="426"/>
                  <a:pt x="166" y="426"/>
                  <a:pt x="166" y="426"/>
                </a:cubicBezTo>
                <a:cubicBezTo>
                  <a:pt x="164" y="427"/>
                  <a:pt x="164" y="427"/>
                  <a:pt x="164" y="427"/>
                </a:cubicBezTo>
                <a:cubicBezTo>
                  <a:pt x="166" y="427"/>
                  <a:pt x="166" y="427"/>
                  <a:pt x="166" y="427"/>
                </a:cubicBezTo>
                <a:cubicBezTo>
                  <a:pt x="166" y="427"/>
                  <a:pt x="166" y="427"/>
                  <a:pt x="167" y="411"/>
                </a:cubicBezTo>
                <a:cubicBezTo>
                  <a:pt x="166" y="411"/>
                  <a:pt x="166" y="411"/>
                  <a:pt x="166" y="411"/>
                </a:cubicBezTo>
                <a:cubicBezTo>
                  <a:pt x="167" y="412"/>
                  <a:pt x="167" y="412"/>
                  <a:pt x="167" y="412"/>
                </a:cubicBezTo>
                <a:cubicBezTo>
                  <a:pt x="167" y="412"/>
                  <a:pt x="167" y="412"/>
                  <a:pt x="172" y="407"/>
                </a:cubicBezTo>
                <a:cubicBezTo>
                  <a:pt x="171" y="405"/>
                  <a:pt x="171" y="405"/>
                  <a:pt x="171" y="405"/>
                </a:cubicBezTo>
                <a:cubicBezTo>
                  <a:pt x="171" y="407"/>
                  <a:pt x="171" y="407"/>
                  <a:pt x="171" y="407"/>
                </a:cubicBezTo>
                <a:cubicBezTo>
                  <a:pt x="171" y="407"/>
                  <a:pt x="171" y="407"/>
                  <a:pt x="175" y="408"/>
                </a:cubicBezTo>
                <a:cubicBezTo>
                  <a:pt x="175" y="407"/>
                  <a:pt x="175" y="407"/>
                  <a:pt x="175" y="407"/>
                </a:cubicBezTo>
                <a:cubicBezTo>
                  <a:pt x="174" y="407"/>
                  <a:pt x="174" y="407"/>
                  <a:pt x="174" y="407"/>
                </a:cubicBezTo>
                <a:lnTo>
                  <a:pt x="175" y="407"/>
                </a:lnTo>
                <a:close/>
                <a:moveTo>
                  <a:pt x="183" y="393"/>
                </a:moveTo>
                <a:cubicBezTo>
                  <a:pt x="183" y="392"/>
                  <a:pt x="183" y="392"/>
                  <a:pt x="183" y="392"/>
                </a:cubicBezTo>
                <a:cubicBezTo>
                  <a:pt x="181" y="392"/>
                  <a:pt x="181" y="392"/>
                  <a:pt x="181" y="392"/>
                </a:cubicBezTo>
                <a:cubicBezTo>
                  <a:pt x="179" y="392"/>
                  <a:pt x="179" y="392"/>
                  <a:pt x="179" y="392"/>
                </a:cubicBezTo>
                <a:cubicBezTo>
                  <a:pt x="179" y="394"/>
                  <a:pt x="179" y="394"/>
                  <a:pt x="179" y="394"/>
                </a:cubicBezTo>
                <a:cubicBezTo>
                  <a:pt x="180" y="406"/>
                  <a:pt x="180" y="406"/>
                  <a:pt x="180" y="406"/>
                </a:cubicBezTo>
                <a:cubicBezTo>
                  <a:pt x="181" y="406"/>
                  <a:pt x="181" y="406"/>
                  <a:pt x="181" y="406"/>
                </a:cubicBezTo>
                <a:cubicBezTo>
                  <a:pt x="181" y="407"/>
                  <a:pt x="181" y="407"/>
                  <a:pt x="181" y="407"/>
                </a:cubicBezTo>
                <a:cubicBezTo>
                  <a:pt x="184" y="409"/>
                  <a:pt x="184" y="409"/>
                  <a:pt x="184" y="409"/>
                </a:cubicBezTo>
                <a:cubicBezTo>
                  <a:pt x="184" y="410"/>
                  <a:pt x="184" y="410"/>
                  <a:pt x="184" y="410"/>
                </a:cubicBezTo>
                <a:cubicBezTo>
                  <a:pt x="185" y="410"/>
                  <a:pt x="185" y="410"/>
                  <a:pt x="185" y="410"/>
                </a:cubicBezTo>
                <a:cubicBezTo>
                  <a:pt x="188" y="408"/>
                  <a:pt x="188" y="408"/>
                  <a:pt x="188" y="408"/>
                </a:cubicBezTo>
                <a:cubicBezTo>
                  <a:pt x="189" y="408"/>
                  <a:pt x="189" y="408"/>
                  <a:pt x="189" y="408"/>
                </a:cubicBezTo>
                <a:cubicBezTo>
                  <a:pt x="189" y="406"/>
                  <a:pt x="189" y="406"/>
                  <a:pt x="189" y="406"/>
                </a:cubicBezTo>
                <a:cubicBezTo>
                  <a:pt x="187" y="402"/>
                  <a:pt x="187" y="402"/>
                  <a:pt x="187" y="402"/>
                </a:cubicBezTo>
                <a:cubicBezTo>
                  <a:pt x="186" y="403"/>
                  <a:pt x="186" y="403"/>
                  <a:pt x="186" y="403"/>
                </a:cubicBezTo>
                <a:cubicBezTo>
                  <a:pt x="187" y="403"/>
                  <a:pt x="187" y="403"/>
                  <a:pt x="187" y="403"/>
                </a:cubicBezTo>
                <a:cubicBezTo>
                  <a:pt x="189" y="401"/>
                  <a:pt x="189" y="401"/>
                  <a:pt x="189" y="401"/>
                </a:cubicBezTo>
                <a:cubicBezTo>
                  <a:pt x="189" y="400"/>
                  <a:pt x="189" y="400"/>
                  <a:pt x="189" y="400"/>
                </a:cubicBezTo>
                <a:cubicBezTo>
                  <a:pt x="184" y="392"/>
                  <a:pt x="184" y="392"/>
                  <a:pt x="184" y="392"/>
                </a:cubicBezTo>
                <a:cubicBezTo>
                  <a:pt x="183" y="392"/>
                  <a:pt x="183" y="392"/>
                  <a:pt x="183" y="392"/>
                </a:cubicBezTo>
                <a:cubicBezTo>
                  <a:pt x="183" y="393"/>
                  <a:pt x="183" y="393"/>
                  <a:pt x="183" y="393"/>
                </a:cubicBezTo>
                <a:cubicBezTo>
                  <a:pt x="182" y="394"/>
                  <a:pt x="182" y="394"/>
                  <a:pt x="182" y="394"/>
                </a:cubicBezTo>
                <a:cubicBezTo>
                  <a:pt x="186" y="401"/>
                  <a:pt x="186" y="401"/>
                  <a:pt x="186" y="401"/>
                </a:cubicBezTo>
                <a:cubicBezTo>
                  <a:pt x="187" y="400"/>
                  <a:pt x="187" y="400"/>
                  <a:pt x="187" y="400"/>
                </a:cubicBezTo>
                <a:cubicBezTo>
                  <a:pt x="186" y="399"/>
                  <a:pt x="186" y="399"/>
                  <a:pt x="186" y="399"/>
                </a:cubicBezTo>
                <a:cubicBezTo>
                  <a:pt x="186" y="400"/>
                  <a:pt x="186" y="400"/>
                  <a:pt x="186" y="400"/>
                </a:cubicBezTo>
                <a:cubicBezTo>
                  <a:pt x="186" y="400"/>
                  <a:pt x="185" y="401"/>
                  <a:pt x="185" y="402"/>
                </a:cubicBezTo>
                <a:cubicBezTo>
                  <a:pt x="184" y="403"/>
                  <a:pt x="184" y="403"/>
                  <a:pt x="184" y="403"/>
                </a:cubicBezTo>
                <a:cubicBezTo>
                  <a:pt x="185" y="403"/>
                  <a:pt x="185" y="403"/>
                  <a:pt x="185" y="403"/>
                </a:cubicBezTo>
                <a:cubicBezTo>
                  <a:pt x="185" y="403"/>
                  <a:pt x="185" y="403"/>
                  <a:pt x="186" y="407"/>
                </a:cubicBezTo>
                <a:cubicBezTo>
                  <a:pt x="187" y="407"/>
                  <a:pt x="187" y="407"/>
                  <a:pt x="187" y="407"/>
                </a:cubicBezTo>
                <a:cubicBezTo>
                  <a:pt x="187" y="405"/>
                  <a:pt x="187" y="405"/>
                  <a:pt x="187" y="405"/>
                </a:cubicBezTo>
                <a:cubicBezTo>
                  <a:pt x="187" y="405"/>
                  <a:pt x="187" y="405"/>
                  <a:pt x="184" y="407"/>
                </a:cubicBezTo>
                <a:cubicBezTo>
                  <a:pt x="185" y="408"/>
                  <a:pt x="185" y="408"/>
                  <a:pt x="185" y="408"/>
                </a:cubicBezTo>
                <a:cubicBezTo>
                  <a:pt x="186" y="407"/>
                  <a:pt x="186" y="407"/>
                  <a:pt x="186" y="407"/>
                </a:cubicBezTo>
                <a:cubicBezTo>
                  <a:pt x="186" y="407"/>
                  <a:pt x="186" y="407"/>
                  <a:pt x="183" y="404"/>
                </a:cubicBezTo>
                <a:cubicBezTo>
                  <a:pt x="182" y="405"/>
                  <a:pt x="182" y="405"/>
                  <a:pt x="182" y="405"/>
                </a:cubicBezTo>
                <a:cubicBezTo>
                  <a:pt x="183" y="405"/>
                  <a:pt x="183" y="405"/>
                  <a:pt x="183" y="405"/>
                </a:cubicBezTo>
                <a:cubicBezTo>
                  <a:pt x="183" y="405"/>
                  <a:pt x="183" y="405"/>
                  <a:pt x="182" y="393"/>
                </a:cubicBezTo>
                <a:cubicBezTo>
                  <a:pt x="181" y="393"/>
                  <a:pt x="181" y="393"/>
                  <a:pt x="181" y="393"/>
                </a:cubicBezTo>
                <a:cubicBezTo>
                  <a:pt x="181" y="395"/>
                  <a:pt x="181" y="395"/>
                  <a:pt x="181" y="395"/>
                </a:cubicBezTo>
                <a:cubicBezTo>
                  <a:pt x="181" y="395"/>
                  <a:pt x="181" y="395"/>
                  <a:pt x="181" y="395"/>
                </a:cubicBezTo>
                <a:cubicBezTo>
                  <a:pt x="181" y="395"/>
                  <a:pt x="182" y="395"/>
                  <a:pt x="183" y="395"/>
                </a:cubicBezTo>
                <a:cubicBezTo>
                  <a:pt x="183" y="393"/>
                  <a:pt x="183" y="393"/>
                  <a:pt x="183" y="393"/>
                </a:cubicBezTo>
                <a:cubicBezTo>
                  <a:pt x="182" y="394"/>
                  <a:pt x="182" y="394"/>
                  <a:pt x="182" y="394"/>
                </a:cubicBezTo>
                <a:lnTo>
                  <a:pt x="183" y="393"/>
                </a:lnTo>
                <a:close/>
                <a:moveTo>
                  <a:pt x="135" y="385"/>
                </a:moveTo>
                <a:cubicBezTo>
                  <a:pt x="136" y="385"/>
                  <a:pt x="136" y="385"/>
                  <a:pt x="136" y="385"/>
                </a:cubicBezTo>
                <a:cubicBezTo>
                  <a:pt x="136" y="383"/>
                  <a:pt x="137" y="381"/>
                  <a:pt x="137" y="380"/>
                </a:cubicBezTo>
                <a:cubicBezTo>
                  <a:pt x="137" y="379"/>
                  <a:pt x="137" y="379"/>
                  <a:pt x="137" y="378"/>
                </a:cubicBezTo>
                <a:cubicBezTo>
                  <a:pt x="137" y="378"/>
                  <a:pt x="137" y="378"/>
                  <a:pt x="137" y="378"/>
                </a:cubicBezTo>
                <a:cubicBezTo>
                  <a:pt x="138" y="375"/>
                  <a:pt x="138" y="375"/>
                  <a:pt x="138" y="375"/>
                </a:cubicBezTo>
                <a:cubicBezTo>
                  <a:pt x="136" y="376"/>
                  <a:pt x="136" y="376"/>
                  <a:pt x="136" y="376"/>
                </a:cubicBezTo>
                <a:cubicBezTo>
                  <a:pt x="125" y="380"/>
                  <a:pt x="125" y="380"/>
                  <a:pt x="125" y="380"/>
                </a:cubicBezTo>
                <a:cubicBezTo>
                  <a:pt x="124" y="380"/>
                  <a:pt x="124" y="380"/>
                  <a:pt x="124" y="380"/>
                </a:cubicBezTo>
                <a:cubicBezTo>
                  <a:pt x="124" y="381"/>
                  <a:pt x="124" y="381"/>
                  <a:pt x="124" y="381"/>
                </a:cubicBezTo>
                <a:cubicBezTo>
                  <a:pt x="124" y="383"/>
                  <a:pt x="124" y="383"/>
                  <a:pt x="124" y="383"/>
                </a:cubicBezTo>
                <a:cubicBezTo>
                  <a:pt x="125" y="383"/>
                  <a:pt x="125" y="383"/>
                  <a:pt x="125" y="383"/>
                </a:cubicBezTo>
                <a:cubicBezTo>
                  <a:pt x="126" y="381"/>
                  <a:pt x="126" y="381"/>
                  <a:pt x="126" y="381"/>
                </a:cubicBezTo>
                <a:cubicBezTo>
                  <a:pt x="119" y="378"/>
                  <a:pt x="119" y="378"/>
                  <a:pt x="119" y="378"/>
                </a:cubicBezTo>
                <a:cubicBezTo>
                  <a:pt x="119" y="378"/>
                  <a:pt x="119" y="378"/>
                  <a:pt x="119" y="378"/>
                </a:cubicBezTo>
                <a:cubicBezTo>
                  <a:pt x="118" y="378"/>
                  <a:pt x="118" y="378"/>
                  <a:pt x="118" y="378"/>
                </a:cubicBezTo>
                <a:cubicBezTo>
                  <a:pt x="118" y="378"/>
                  <a:pt x="117" y="379"/>
                  <a:pt x="115" y="380"/>
                </a:cubicBezTo>
                <a:cubicBezTo>
                  <a:pt x="114" y="381"/>
                  <a:pt x="112" y="383"/>
                  <a:pt x="112" y="386"/>
                </a:cubicBezTo>
                <a:cubicBezTo>
                  <a:pt x="112" y="386"/>
                  <a:pt x="112" y="386"/>
                  <a:pt x="112" y="386"/>
                </a:cubicBezTo>
                <a:cubicBezTo>
                  <a:pt x="112" y="387"/>
                  <a:pt x="112" y="387"/>
                  <a:pt x="112" y="387"/>
                </a:cubicBezTo>
                <a:cubicBezTo>
                  <a:pt x="112" y="389"/>
                  <a:pt x="111" y="391"/>
                  <a:pt x="111" y="392"/>
                </a:cubicBezTo>
                <a:cubicBezTo>
                  <a:pt x="111" y="393"/>
                  <a:pt x="111" y="393"/>
                  <a:pt x="111" y="394"/>
                </a:cubicBezTo>
                <a:cubicBezTo>
                  <a:pt x="110" y="394"/>
                  <a:pt x="110" y="394"/>
                  <a:pt x="110" y="394"/>
                </a:cubicBezTo>
                <a:cubicBezTo>
                  <a:pt x="110" y="394"/>
                  <a:pt x="110" y="394"/>
                  <a:pt x="110" y="394"/>
                </a:cubicBezTo>
                <a:cubicBezTo>
                  <a:pt x="111" y="394"/>
                  <a:pt x="111" y="394"/>
                  <a:pt x="111" y="394"/>
                </a:cubicBezTo>
                <a:cubicBezTo>
                  <a:pt x="110" y="394"/>
                  <a:pt x="110" y="394"/>
                  <a:pt x="110" y="394"/>
                </a:cubicBezTo>
                <a:cubicBezTo>
                  <a:pt x="110" y="394"/>
                  <a:pt x="110" y="394"/>
                  <a:pt x="110" y="394"/>
                </a:cubicBezTo>
                <a:cubicBezTo>
                  <a:pt x="111" y="394"/>
                  <a:pt x="111" y="394"/>
                  <a:pt x="111" y="394"/>
                </a:cubicBezTo>
                <a:cubicBezTo>
                  <a:pt x="110" y="394"/>
                  <a:pt x="110" y="394"/>
                  <a:pt x="110" y="394"/>
                </a:cubicBezTo>
                <a:cubicBezTo>
                  <a:pt x="109" y="396"/>
                  <a:pt x="109" y="396"/>
                  <a:pt x="109" y="396"/>
                </a:cubicBezTo>
                <a:cubicBezTo>
                  <a:pt x="112" y="396"/>
                  <a:pt x="112" y="396"/>
                  <a:pt x="112" y="396"/>
                </a:cubicBezTo>
                <a:cubicBezTo>
                  <a:pt x="114" y="396"/>
                  <a:pt x="114" y="396"/>
                  <a:pt x="114" y="396"/>
                </a:cubicBezTo>
                <a:cubicBezTo>
                  <a:pt x="115" y="396"/>
                  <a:pt x="115" y="396"/>
                  <a:pt x="115" y="396"/>
                </a:cubicBezTo>
                <a:cubicBezTo>
                  <a:pt x="116" y="395"/>
                  <a:pt x="116" y="395"/>
                  <a:pt x="116" y="395"/>
                </a:cubicBezTo>
                <a:cubicBezTo>
                  <a:pt x="121" y="386"/>
                  <a:pt x="121" y="386"/>
                  <a:pt x="121" y="386"/>
                </a:cubicBezTo>
                <a:cubicBezTo>
                  <a:pt x="120" y="385"/>
                  <a:pt x="120" y="385"/>
                  <a:pt x="120" y="385"/>
                </a:cubicBezTo>
                <a:cubicBezTo>
                  <a:pt x="120" y="387"/>
                  <a:pt x="120" y="387"/>
                  <a:pt x="120" y="387"/>
                </a:cubicBezTo>
                <a:cubicBezTo>
                  <a:pt x="126" y="388"/>
                  <a:pt x="126" y="388"/>
                  <a:pt x="126" y="388"/>
                </a:cubicBezTo>
                <a:cubicBezTo>
                  <a:pt x="127" y="387"/>
                  <a:pt x="127" y="387"/>
                  <a:pt x="127" y="387"/>
                </a:cubicBezTo>
                <a:cubicBezTo>
                  <a:pt x="125" y="387"/>
                  <a:pt x="125" y="387"/>
                  <a:pt x="125" y="387"/>
                </a:cubicBezTo>
                <a:cubicBezTo>
                  <a:pt x="125" y="392"/>
                  <a:pt x="125" y="392"/>
                  <a:pt x="125" y="392"/>
                </a:cubicBezTo>
                <a:cubicBezTo>
                  <a:pt x="127" y="392"/>
                  <a:pt x="127" y="392"/>
                  <a:pt x="127" y="392"/>
                </a:cubicBezTo>
                <a:cubicBezTo>
                  <a:pt x="127" y="391"/>
                  <a:pt x="127" y="391"/>
                  <a:pt x="127" y="391"/>
                </a:cubicBezTo>
                <a:cubicBezTo>
                  <a:pt x="127" y="391"/>
                  <a:pt x="125" y="390"/>
                  <a:pt x="123" y="390"/>
                </a:cubicBezTo>
                <a:cubicBezTo>
                  <a:pt x="122" y="390"/>
                  <a:pt x="122" y="390"/>
                  <a:pt x="121" y="390"/>
                </a:cubicBezTo>
                <a:cubicBezTo>
                  <a:pt x="120" y="391"/>
                  <a:pt x="120" y="391"/>
                  <a:pt x="120" y="391"/>
                </a:cubicBezTo>
                <a:cubicBezTo>
                  <a:pt x="120" y="391"/>
                  <a:pt x="120" y="392"/>
                  <a:pt x="120" y="392"/>
                </a:cubicBezTo>
                <a:cubicBezTo>
                  <a:pt x="120" y="393"/>
                  <a:pt x="120" y="393"/>
                  <a:pt x="120" y="394"/>
                </a:cubicBezTo>
                <a:cubicBezTo>
                  <a:pt x="120" y="396"/>
                  <a:pt x="121" y="399"/>
                  <a:pt x="121" y="399"/>
                </a:cubicBezTo>
                <a:cubicBezTo>
                  <a:pt x="123" y="399"/>
                  <a:pt x="123" y="399"/>
                  <a:pt x="123" y="399"/>
                </a:cubicBezTo>
                <a:cubicBezTo>
                  <a:pt x="122" y="397"/>
                  <a:pt x="122" y="397"/>
                  <a:pt x="122" y="397"/>
                </a:cubicBezTo>
                <a:cubicBezTo>
                  <a:pt x="122" y="397"/>
                  <a:pt x="121" y="398"/>
                  <a:pt x="119" y="398"/>
                </a:cubicBezTo>
                <a:cubicBezTo>
                  <a:pt x="118" y="399"/>
                  <a:pt x="118" y="399"/>
                  <a:pt x="117" y="400"/>
                </a:cubicBezTo>
                <a:cubicBezTo>
                  <a:pt x="116" y="401"/>
                  <a:pt x="116" y="402"/>
                  <a:pt x="116" y="403"/>
                </a:cubicBezTo>
                <a:cubicBezTo>
                  <a:pt x="116" y="403"/>
                  <a:pt x="116" y="403"/>
                  <a:pt x="116" y="403"/>
                </a:cubicBezTo>
                <a:cubicBezTo>
                  <a:pt x="116" y="403"/>
                  <a:pt x="116" y="403"/>
                  <a:pt x="116" y="403"/>
                </a:cubicBezTo>
                <a:cubicBezTo>
                  <a:pt x="116" y="404"/>
                  <a:pt x="117" y="405"/>
                  <a:pt x="118" y="405"/>
                </a:cubicBezTo>
                <a:cubicBezTo>
                  <a:pt x="118" y="405"/>
                  <a:pt x="119" y="405"/>
                  <a:pt x="120" y="405"/>
                </a:cubicBezTo>
                <a:cubicBezTo>
                  <a:pt x="123" y="405"/>
                  <a:pt x="126" y="404"/>
                  <a:pt x="126" y="404"/>
                </a:cubicBezTo>
                <a:cubicBezTo>
                  <a:pt x="125" y="403"/>
                  <a:pt x="125" y="403"/>
                  <a:pt x="125" y="403"/>
                </a:cubicBezTo>
                <a:cubicBezTo>
                  <a:pt x="125" y="404"/>
                  <a:pt x="125" y="404"/>
                  <a:pt x="125" y="404"/>
                </a:cubicBezTo>
                <a:cubicBezTo>
                  <a:pt x="125" y="404"/>
                  <a:pt x="127" y="404"/>
                  <a:pt x="129" y="404"/>
                </a:cubicBezTo>
                <a:cubicBezTo>
                  <a:pt x="132" y="403"/>
                  <a:pt x="134" y="401"/>
                  <a:pt x="136" y="398"/>
                </a:cubicBezTo>
                <a:cubicBezTo>
                  <a:pt x="136" y="398"/>
                  <a:pt x="136" y="398"/>
                  <a:pt x="136" y="398"/>
                </a:cubicBezTo>
                <a:cubicBezTo>
                  <a:pt x="136" y="398"/>
                  <a:pt x="136" y="398"/>
                  <a:pt x="136" y="398"/>
                </a:cubicBezTo>
                <a:cubicBezTo>
                  <a:pt x="136" y="397"/>
                  <a:pt x="136" y="396"/>
                  <a:pt x="136" y="396"/>
                </a:cubicBezTo>
                <a:cubicBezTo>
                  <a:pt x="136" y="394"/>
                  <a:pt x="135" y="392"/>
                  <a:pt x="134" y="392"/>
                </a:cubicBezTo>
                <a:cubicBezTo>
                  <a:pt x="133" y="391"/>
                  <a:pt x="133" y="391"/>
                  <a:pt x="132" y="391"/>
                </a:cubicBezTo>
                <a:cubicBezTo>
                  <a:pt x="132" y="392"/>
                  <a:pt x="132" y="392"/>
                  <a:pt x="132" y="392"/>
                </a:cubicBezTo>
                <a:cubicBezTo>
                  <a:pt x="133" y="393"/>
                  <a:pt x="133" y="393"/>
                  <a:pt x="133" y="393"/>
                </a:cubicBezTo>
                <a:cubicBezTo>
                  <a:pt x="136" y="390"/>
                  <a:pt x="136" y="390"/>
                  <a:pt x="136" y="390"/>
                </a:cubicBezTo>
                <a:cubicBezTo>
                  <a:pt x="136" y="390"/>
                  <a:pt x="136" y="390"/>
                  <a:pt x="136" y="390"/>
                </a:cubicBezTo>
                <a:cubicBezTo>
                  <a:pt x="136" y="385"/>
                  <a:pt x="136" y="385"/>
                  <a:pt x="136" y="385"/>
                </a:cubicBezTo>
                <a:cubicBezTo>
                  <a:pt x="135" y="385"/>
                  <a:pt x="135" y="385"/>
                  <a:pt x="135" y="385"/>
                </a:cubicBezTo>
                <a:cubicBezTo>
                  <a:pt x="133" y="385"/>
                  <a:pt x="133" y="385"/>
                  <a:pt x="133" y="385"/>
                </a:cubicBezTo>
                <a:cubicBezTo>
                  <a:pt x="133" y="389"/>
                  <a:pt x="133" y="389"/>
                  <a:pt x="133" y="389"/>
                </a:cubicBezTo>
                <a:cubicBezTo>
                  <a:pt x="135" y="389"/>
                  <a:pt x="135" y="389"/>
                  <a:pt x="135" y="389"/>
                </a:cubicBezTo>
                <a:cubicBezTo>
                  <a:pt x="134" y="388"/>
                  <a:pt x="134" y="388"/>
                  <a:pt x="134" y="388"/>
                </a:cubicBezTo>
                <a:cubicBezTo>
                  <a:pt x="134" y="388"/>
                  <a:pt x="134" y="388"/>
                  <a:pt x="131" y="391"/>
                </a:cubicBezTo>
                <a:cubicBezTo>
                  <a:pt x="129" y="393"/>
                  <a:pt x="129" y="393"/>
                  <a:pt x="129" y="393"/>
                </a:cubicBezTo>
                <a:cubicBezTo>
                  <a:pt x="132" y="393"/>
                  <a:pt x="132" y="393"/>
                  <a:pt x="132" y="393"/>
                </a:cubicBezTo>
                <a:cubicBezTo>
                  <a:pt x="132" y="393"/>
                  <a:pt x="132" y="393"/>
                  <a:pt x="132" y="393"/>
                </a:cubicBezTo>
                <a:cubicBezTo>
                  <a:pt x="132" y="393"/>
                  <a:pt x="132" y="393"/>
                  <a:pt x="132" y="393"/>
                </a:cubicBezTo>
                <a:cubicBezTo>
                  <a:pt x="132" y="393"/>
                  <a:pt x="132" y="393"/>
                  <a:pt x="132" y="393"/>
                </a:cubicBezTo>
                <a:cubicBezTo>
                  <a:pt x="132" y="393"/>
                  <a:pt x="132" y="393"/>
                  <a:pt x="132" y="393"/>
                </a:cubicBezTo>
                <a:cubicBezTo>
                  <a:pt x="132" y="393"/>
                  <a:pt x="132" y="393"/>
                  <a:pt x="132" y="393"/>
                </a:cubicBezTo>
                <a:cubicBezTo>
                  <a:pt x="132" y="393"/>
                  <a:pt x="132" y="394"/>
                  <a:pt x="133" y="394"/>
                </a:cubicBezTo>
                <a:cubicBezTo>
                  <a:pt x="133" y="395"/>
                  <a:pt x="133" y="395"/>
                  <a:pt x="133" y="396"/>
                </a:cubicBezTo>
                <a:cubicBezTo>
                  <a:pt x="133" y="396"/>
                  <a:pt x="133" y="396"/>
                  <a:pt x="133" y="397"/>
                </a:cubicBezTo>
                <a:cubicBezTo>
                  <a:pt x="135" y="397"/>
                  <a:pt x="135" y="397"/>
                  <a:pt x="135" y="397"/>
                </a:cubicBezTo>
                <a:cubicBezTo>
                  <a:pt x="133" y="397"/>
                  <a:pt x="133" y="397"/>
                  <a:pt x="133" y="397"/>
                </a:cubicBezTo>
                <a:cubicBezTo>
                  <a:pt x="132" y="399"/>
                  <a:pt x="130" y="400"/>
                  <a:pt x="128" y="401"/>
                </a:cubicBezTo>
                <a:cubicBezTo>
                  <a:pt x="128" y="401"/>
                  <a:pt x="127" y="401"/>
                  <a:pt x="126" y="401"/>
                </a:cubicBezTo>
                <a:cubicBezTo>
                  <a:pt x="125" y="401"/>
                  <a:pt x="125" y="401"/>
                  <a:pt x="125" y="401"/>
                </a:cubicBezTo>
                <a:cubicBezTo>
                  <a:pt x="125" y="401"/>
                  <a:pt x="125" y="401"/>
                  <a:pt x="125" y="401"/>
                </a:cubicBezTo>
                <a:cubicBezTo>
                  <a:pt x="125" y="401"/>
                  <a:pt x="125" y="401"/>
                  <a:pt x="125" y="401"/>
                </a:cubicBezTo>
                <a:cubicBezTo>
                  <a:pt x="125" y="401"/>
                  <a:pt x="125" y="401"/>
                  <a:pt x="125" y="401"/>
                </a:cubicBezTo>
                <a:cubicBezTo>
                  <a:pt x="125" y="401"/>
                  <a:pt x="125" y="401"/>
                  <a:pt x="125" y="401"/>
                </a:cubicBezTo>
                <a:cubicBezTo>
                  <a:pt x="124" y="402"/>
                  <a:pt x="124" y="402"/>
                  <a:pt x="124" y="402"/>
                </a:cubicBezTo>
                <a:cubicBezTo>
                  <a:pt x="123" y="402"/>
                  <a:pt x="121" y="403"/>
                  <a:pt x="120" y="402"/>
                </a:cubicBezTo>
                <a:cubicBezTo>
                  <a:pt x="119" y="402"/>
                  <a:pt x="119" y="402"/>
                  <a:pt x="119" y="402"/>
                </a:cubicBezTo>
                <a:cubicBezTo>
                  <a:pt x="118" y="402"/>
                  <a:pt x="118" y="402"/>
                  <a:pt x="118" y="402"/>
                </a:cubicBezTo>
                <a:cubicBezTo>
                  <a:pt x="117" y="403"/>
                  <a:pt x="117" y="403"/>
                  <a:pt x="117" y="403"/>
                </a:cubicBezTo>
                <a:cubicBezTo>
                  <a:pt x="119" y="403"/>
                  <a:pt x="119" y="403"/>
                  <a:pt x="119" y="403"/>
                </a:cubicBezTo>
                <a:cubicBezTo>
                  <a:pt x="119" y="402"/>
                  <a:pt x="119" y="402"/>
                  <a:pt x="119" y="402"/>
                </a:cubicBezTo>
                <a:cubicBezTo>
                  <a:pt x="120" y="402"/>
                  <a:pt x="121" y="401"/>
                  <a:pt x="121" y="401"/>
                </a:cubicBezTo>
                <a:cubicBezTo>
                  <a:pt x="122" y="401"/>
                  <a:pt x="122" y="400"/>
                  <a:pt x="122" y="400"/>
                </a:cubicBezTo>
                <a:cubicBezTo>
                  <a:pt x="123" y="400"/>
                  <a:pt x="123" y="400"/>
                  <a:pt x="123" y="400"/>
                </a:cubicBezTo>
                <a:cubicBezTo>
                  <a:pt x="123" y="400"/>
                  <a:pt x="123" y="400"/>
                  <a:pt x="123" y="400"/>
                </a:cubicBezTo>
                <a:cubicBezTo>
                  <a:pt x="124" y="400"/>
                  <a:pt x="124" y="400"/>
                  <a:pt x="124" y="400"/>
                </a:cubicBezTo>
                <a:cubicBezTo>
                  <a:pt x="124" y="398"/>
                  <a:pt x="124" y="398"/>
                  <a:pt x="124" y="398"/>
                </a:cubicBezTo>
                <a:cubicBezTo>
                  <a:pt x="124" y="398"/>
                  <a:pt x="124" y="397"/>
                  <a:pt x="123" y="396"/>
                </a:cubicBezTo>
                <a:cubicBezTo>
                  <a:pt x="123" y="395"/>
                  <a:pt x="123" y="394"/>
                  <a:pt x="123" y="393"/>
                </a:cubicBezTo>
                <a:cubicBezTo>
                  <a:pt x="123" y="393"/>
                  <a:pt x="123" y="392"/>
                  <a:pt x="123" y="392"/>
                </a:cubicBezTo>
                <a:cubicBezTo>
                  <a:pt x="122" y="392"/>
                  <a:pt x="122" y="392"/>
                  <a:pt x="122" y="392"/>
                </a:cubicBezTo>
                <a:cubicBezTo>
                  <a:pt x="122" y="393"/>
                  <a:pt x="122" y="393"/>
                  <a:pt x="122" y="393"/>
                </a:cubicBezTo>
                <a:cubicBezTo>
                  <a:pt x="123" y="392"/>
                  <a:pt x="123" y="392"/>
                  <a:pt x="123" y="392"/>
                </a:cubicBezTo>
                <a:cubicBezTo>
                  <a:pt x="122" y="392"/>
                  <a:pt x="122" y="392"/>
                  <a:pt x="122" y="392"/>
                </a:cubicBezTo>
                <a:cubicBezTo>
                  <a:pt x="122" y="393"/>
                  <a:pt x="122" y="393"/>
                  <a:pt x="122" y="393"/>
                </a:cubicBezTo>
                <a:cubicBezTo>
                  <a:pt x="122" y="392"/>
                  <a:pt x="122" y="392"/>
                  <a:pt x="122" y="392"/>
                </a:cubicBezTo>
                <a:cubicBezTo>
                  <a:pt x="122" y="393"/>
                  <a:pt x="122" y="393"/>
                  <a:pt x="122" y="393"/>
                </a:cubicBezTo>
                <a:cubicBezTo>
                  <a:pt x="122" y="393"/>
                  <a:pt x="122" y="393"/>
                  <a:pt x="122" y="393"/>
                </a:cubicBezTo>
                <a:cubicBezTo>
                  <a:pt x="122" y="392"/>
                  <a:pt x="122" y="392"/>
                  <a:pt x="122" y="392"/>
                </a:cubicBezTo>
                <a:cubicBezTo>
                  <a:pt x="122" y="393"/>
                  <a:pt x="122" y="393"/>
                  <a:pt x="122" y="393"/>
                </a:cubicBezTo>
                <a:cubicBezTo>
                  <a:pt x="122" y="393"/>
                  <a:pt x="122" y="393"/>
                  <a:pt x="122" y="393"/>
                </a:cubicBezTo>
                <a:cubicBezTo>
                  <a:pt x="122" y="393"/>
                  <a:pt x="122" y="393"/>
                  <a:pt x="122" y="393"/>
                </a:cubicBezTo>
                <a:cubicBezTo>
                  <a:pt x="122" y="393"/>
                  <a:pt x="122" y="393"/>
                  <a:pt x="122" y="393"/>
                </a:cubicBezTo>
                <a:cubicBezTo>
                  <a:pt x="122" y="393"/>
                  <a:pt x="122" y="393"/>
                  <a:pt x="122" y="393"/>
                </a:cubicBezTo>
                <a:cubicBezTo>
                  <a:pt x="122" y="393"/>
                  <a:pt x="122" y="393"/>
                  <a:pt x="122" y="393"/>
                </a:cubicBezTo>
                <a:cubicBezTo>
                  <a:pt x="123" y="393"/>
                  <a:pt x="123" y="393"/>
                  <a:pt x="123" y="393"/>
                </a:cubicBezTo>
                <a:cubicBezTo>
                  <a:pt x="123" y="393"/>
                  <a:pt x="124" y="393"/>
                  <a:pt x="125" y="393"/>
                </a:cubicBezTo>
                <a:cubicBezTo>
                  <a:pt x="126" y="393"/>
                  <a:pt x="126" y="393"/>
                  <a:pt x="126" y="393"/>
                </a:cubicBezTo>
                <a:cubicBezTo>
                  <a:pt x="128" y="394"/>
                  <a:pt x="128" y="394"/>
                  <a:pt x="128" y="394"/>
                </a:cubicBezTo>
                <a:cubicBezTo>
                  <a:pt x="128" y="392"/>
                  <a:pt x="128" y="392"/>
                  <a:pt x="128" y="392"/>
                </a:cubicBezTo>
                <a:cubicBezTo>
                  <a:pt x="128" y="392"/>
                  <a:pt x="128" y="392"/>
                  <a:pt x="128" y="387"/>
                </a:cubicBezTo>
                <a:cubicBezTo>
                  <a:pt x="128" y="385"/>
                  <a:pt x="128" y="385"/>
                  <a:pt x="128" y="385"/>
                </a:cubicBezTo>
                <a:cubicBezTo>
                  <a:pt x="127" y="385"/>
                  <a:pt x="127" y="385"/>
                  <a:pt x="127" y="385"/>
                </a:cubicBezTo>
                <a:cubicBezTo>
                  <a:pt x="127" y="385"/>
                  <a:pt x="127" y="385"/>
                  <a:pt x="120" y="384"/>
                </a:cubicBezTo>
                <a:cubicBezTo>
                  <a:pt x="119" y="384"/>
                  <a:pt x="119" y="384"/>
                  <a:pt x="119" y="384"/>
                </a:cubicBezTo>
                <a:cubicBezTo>
                  <a:pt x="119" y="384"/>
                  <a:pt x="119" y="384"/>
                  <a:pt x="119" y="384"/>
                </a:cubicBezTo>
                <a:cubicBezTo>
                  <a:pt x="119" y="384"/>
                  <a:pt x="119" y="384"/>
                  <a:pt x="118" y="386"/>
                </a:cubicBezTo>
                <a:cubicBezTo>
                  <a:pt x="117" y="387"/>
                  <a:pt x="116" y="389"/>
                  <a:pt x="113" y="394"/>
                </a:cubicBezTo>
                <a:cubicBezTo>
                  <a:pt x="114" y="395"/>
                  <a:pt x="114" y="395"/>
                  <a:pt x="114" y="395"/>
                </a:cubicBezTo>
                <a:cubicBezTo>
                  <a:pt x="114" y="393"/>
                  <a:pt x="114" y="393"/>
                  <a:pt x="114" y="393"/>
                </a:cubicBezTo>
                <a:cubicBezTo>
                  <a:pt x="114" y="393"/>
                  <a:pt x="114" y="393"/>
                  <a:pt x="112" y="393"/>
                </a:cubicBezTo>
                <a:cubicBezTo>
                  <a:pt x="112" y="395"/>
                  <a:pt x="112" y="395"/>
                  <a:pt x="112" y="395"/>
                </a:cubicBezTo>
                <a:cubicBezTo>
                  <a:pt x="113" y="395"/>
                  <a:pt x="113" y="395"/>
                  <a:pt x="113" y="395"/>
                </a:cubicBezTo>
                <a:cubicBezTo>
                  <a:pt x="113" y="395"/>
                  <a:pt x="115" y="392"/>
                  <a:pt x="115" y="387"/>
                </a:cubicBezTo>
                <a:cubicBezTo>
                  <a:pt x="113" y="387"/>
                  <a:pt x="113" y="387"/>
                  <a:pt x="113" y="387"/>
                </a:cubicBezTo>
                <a:cubicBezTo>
                  <a:pt x="115" y="387"/>
                  <a:pt x="115" y="387"/>
                  <a:pt x="115" y="387"/>
                </a:cubicBezTo>
                <a:cubicBezTo>
                  <a:pt x="115" y="385"/>
                  <a:pt x="116" y="383"/>
                  <a:pt x="117" y="382"/>
                </a:cubicBezTo>
                <a:cubicBezTo>
                  <a:pt x="118" y="382"/>
                  <a:pt x="118" y="382"/>
                  <a:pt x="119" y="381"/>
                </a:cubicBezTo>
                <a:cubicBezTo>
                  <a:pt x="119" y="381"/>
                  <a:pt x="119" y="381"/>
                  <a:pt x="119" y="381"/>
                </a:cubicBezTo>
                <a:cubicBezTo>
                  <a:pt x="119" y="381"/>
                  <a:pt x="119" y="381"/>
                  <a:pt x="119" y="381"/>
                </a:cubicBezTo>
                <a:cubicBezTo>
                  <a:pt x="119" y="381"/>
                  <a:pt x="119" y="381"/>
                  <a:pt x="119" y="381"/>
                </a:cubicBezTo>
                <a:cubicBezTo>
                  <a:pt x="119" y="381"/>
                  <a:pt x="119" y="381"/>
                  <a:pt x="119" y="381"/>
                </a:cubicBezTo>
                <a:cubicBezTo>
                  <a:pt x="119" y="381"/>
                  <a:pt x="119" y="381"/>
                  <a:pt x="119" y="381"/>
                </a:cubicBezTo>
                <a:cubicBezTo>
                  <a:pt x="119" y="381"/>
                  <a:pt x="119" y="381"/>
                  <a:pt x="119" y="381"/>
                </a:cubicBezTo>
                <a:cubicBezTo>
                  <a:pt x="119" y="381"/>
                  <a:pt x="119" y="381"/>
                  <a:pt x="119" y="381"/>
                </a:cubicBezTo>
                <a:cubicBezTo>
                  <a:pt x="118" y="380"/>
                  <a:pt x="118" y="380"/>
                  <a:pt x="118" y="380"/>
                </a:cubicBezTo>
                <a:cubicBezTo>
                  <a:pt x="118" y="381"/>
                  <a:pt x="118" y="381"/>
                  <a:pt x="118" y="381"/>
                </a:cubicBezTo>
                <a:cubicBezTo>
                  <a:pt x="118" y="381"/>
                  <a:pt x="118" y="381"/>
                  <a:pt x="125" y="384"/>
                </a:cubicBezTo>
                <a:cubicBezTo>
                  <a:pt x="127" y="385"/>
                  <a:pt x="127" y="385"/>
                  <a:pt x="127" y="385"/>
                </a:cubicBezTo>
                <a:cubicBezTo>
                  <a:pt x="127" y="383"/>
                  <a:pt x="127" y="383"/>
                  <a:pt x="127" y="383"/>
                </a:cubicBezTo>
                <a:cubicBezTo>
                  <a:pt x="127" y="383"/>
                  <a:pt x="127" y="383"/>
                  <a:pt x="127" y="381"/>
                </a:cubicBezTo>
                <a:cubicBezTo>
                  <a:pt x="125" y="381"/>
                  <a:pt x="125" y="381"/>
                  <a:pt x="125" y="381"/>
                </a:cubicBezTo>
                <a:cubicBezTo>
                  <a:pt x="126" y="383"/>
                  <a:pt x="126" y="383"/>
                  <a:pt x="126" y="383"/>
                </a:cubicBezTo>
                <a:cubicBezTo>
                  <a:pt x="126" y="383"/>
                  <a:pt x="126" y="383"/>
                  <a:pt x="137" y="379"/>
                </a:cubicBezTo>
                <a:cubicBezTo>
                  <a:pt x="136" y="377"/>
                  <a:pt x="136" y="377"/>
                  <a:pt x="136" y="377"/>
                </a:cubicBezTo>
                <a:cubicBezTo>
                  <a:pt x="135" y="377"/>
                  <a:pt x="135" y="377"/>
                  <a:pt x="135" y="377"/>
                </a:cubicBezTo>
                <a:cubicBezTo>
                  <a:pt x="135" y="377"/>
                  <a:pt x="133" y="381"/>
                  <a:pt x="133" y="385"/>
                </a:cubicBezTo>
                <a:lnTo>
                  <a:pt x="135" y="385"/>
                </a:lnTo>
                <a:close/>
                <a:moveTo>
                  <a:pt x="151" y="381"/>
                </a:moveTo>
                <a:cubicBezTo>
                  <a:pt x="152" y="382"/>
                  <a:pt x="152" y="382"/>
                  <a:pt x="152" y="382"/>
                </a:cubicBezTo>
                <a:cubicBezTo>
                  <a:pt x="162" y="366"/>
                  <a:pt x="162" y="366"/>
                  <a:pt x="162" y="366"/>
                </a:cubicBezTo>
                <a:cubicBezTo>
                  <a:pt x="164" y="362"/>
                  <a:pt x="164" y="362"/>
                  <a:pt x="164" y="362"/>
                </a:cubicBezTo>
                <a:cubicBezTo>
                  <a:pt x="160" y="364"/>
                  <a:pt x="160" y="364"/>
                  <a:pt x="160" y="364"/>
                </a:cubicBezTo>
                <a:cubicBezTo>
                  <a:pt x="156" y="365"/>
                  <a:pt x="156" y="365"/>
                  <a:pt x="156" y="365"/>
                </a:cubicBezTo>
                <a:cubicBezTo>
                  <a:pt x="155" y="365"/>
                  <a:pt x="155" y="365"/>
                  <a:pt x="155" y="365"/>
                </a:cubicBezTo>
                <a:cubicBezTo>
                  <a:pt x="155" y="365"/>
                  <a:pt x="155" y="365"/>
                  <a:pt x="155" y="365"/>
                </a:cubicBezTo>
                <a:cubicBezTo>
                  <a:pt x="150" y="371"/>
                  <a:pt x="150" y="371"/>
                  <a:pt x="150" y="371"/>
                </a:cubicBezTo>
                <a:cubicBezTo>
                  <a:pt x="151" y="372"/>
                  <a:pt x="151" y="372"/>
                  <a:pt x="151" y="372"/>
                </a:cubicBezTo>
                <a:cubicBezTo>
                  <a:pt x="151" y="370"/>
                  <a:pt x="151" y="370"/>
                  <a:pt x="151" y="370"/>
                </a:cubicBezTo>
                <a:cubicBezTo>
                  <a:pt x="145" y="370"/>
                  <a:pt x="146" y="370"/>
                  <a:pt x="145" y="370"/>
                </a:cubicBezTo>
                <a:cubicBezTo>
                  <a:pt x="144" y="370"/>
                  <a:pt x="144" y="370"/>
                  <a:pt x="144" y="370"/>
                </a:cubicBezTo>
                <a:cubicBezTo>
                  <a:pt x="144" y="371"/>
                  <a:pt x="144" y="371"/>
                  <a:pt x="144" y="371"/>
                </a:cubicBezTo>
                <a:cubicBezTo>
                  <a:pt x="143" y="377"/>
                  <a:pt x="143" y="377"/>
                  <a:pt x="143" y="377"/>
                </a:cubicBezTo>
                <a:cubicBezTo>
                  <a:pt x="142" y="379"/>
                  <a:pt x="142" y="379"/>
                  <a:pt x="142" y="379"/>
                </a:cubicBezTo>
                <a:cubicBezTo>
                  <a:pt x="144" y="379"/>
                  <a:pt x="144" y="379"/>
                  <a:pt x="144" y="379"/>
                </a:cubicBezTo>
                <a:cubicBezTo>
                  <a:pt x="150" y="379"/>
                  <a:pt x="150" y="379"/>
                  <a:pt x="150" y="379"/>
                </a:cubicBezTo>
                <a:cubicBezTo>
                  <a:pt x="150" y="377"/>
                  <a:pt x="150" y="377"/>
                  <a:pt x="150" y="377"/>
                </a:cubicBezTo>
                <a:cubicBezTo>
                  <a:pt x="148" y="376"/>
                  <a:pt x="148" y="376"/>
                  <a:pt x="148" y="376"/>
                </a:cubicBezTo>
                <a:cubicBezTo>
                  <a:pt x="147" y="377"/>
                  <a:pt x="147" y="377"/>
                  <a:pt x="147" y="377"/>
                </a:cubicBezTo>
                <a:cubicBezTo>
                  <a:pt x="148" y="378"/>
                  <a:pt x="148" y="378"/>
                  <a:pt x="148" y="378"/>
                </a:cubicBezTo>
                <a:cubicBezTo>
                  <a:pt x="148" y="377"/>
                  <a:pt x="148" y="377"/>
                  <a:pt x="148" y="377"/>
                </a:cubicBezTo>
                <a:cubicBezTo>
                  <a:pt x="138" y="380"/>
                  <a:pt x="138" y="380"/>
                  <a:pt x="138" y="380"/>
                </a:cubicBezTo>
                <a:cubicBezTo>
                  <a:pt x="137" y="380"/>
                  <a:pt x="137" y="380"/>
                  <a:pt x="137" y="380"/>
                </a:cubicBezTo>
                <a:cubicBezTo>
                  <a:pt x="137" y="381"/>
                  <a:pt x="137" y="381"/>
                  <a:pt x="137" y="381"/>
                </a:cubicBezTo>
                <a:cubicBezTo>
                  <a:pt x="136" y="386"/>
                  <a:pt x="136" y="386"/>
                  <a:pt x="136" y="386"/>
                </a:cubicBezTo>
                <a:cubicBezTo>
                  <a:pt x="136" y="387"/>
                  <a:pt x="136" y="387"/>
                  <a:pt x="136" y="387"/>
                </a:cubicBezTo>
                <a:cubicBezTo>
                  <a:pt x="136" y="387"/>
                  <a:pt x="136" y="387"/>
                  <a:pt x="136" y="387"/>
                </a:cubicBezTo>
                <a:cubicBezTo>
                  <a:pt x="137" y="392"/>
                  <a:pt x="137" y="392"/>
                  <a:pt x="137" y="392"/>
                </a:cubicBezTo>
                <a:cubicBezTo>
                  <a:pt x="138" y="395"/>
                  <a:pt x="138" y="395"/>
                  <a:pt x="138" y="395"/>
                </a:cubicBezTo>
                <a:cubicBezTo>
                  <a:pt x="152" y="382"/>
                  <a:pt x="152" y="382"/>
                  <a:pt x="152" y="382"/>
                </a:cubicBezTo>
                <a:cubicBezTo>
                  <a:pt x="152" y="382"/>
                  <a:pt x="152" y="382"/>
                  <a:pt x="152" y="382"/>
                </a:cubicBezTo>
                <a:cubicBezTo>
                  <a:pt x="151" y="381"/>
                  <a:pt x="151" y="381"/>
                  <a:pt x="151" y="381"/>
                </a:cubicBezTo>
                <a:cubicBezTo>
                  <a:pt x="150" y="380"/>
                  <a:pt x="150" y="380"/>
                  <a:pt x="150" y="380"/>
                </a:cubicBezTo>
                <a:cubicBezTo>
                  <a:pt x="138" y="391"/>
                  <a:pt x="138" y="391"/>
                  <a:pt x="138" y="391"/>
                </a:cubicBezTo>
                <a:cubicBezTo>
                  <a:pt x="139" y="392"/>
                  <a:pt x="139" y="392"/>
                  <a:pt x="139" y="392"/>
                </a:cubicBezTo>
                <a:cubicBezTo>
                  <a:pt x="140" y="392"/>
                  <a:pt x="140" y="392"/>
                  <a:pt x="140" y="392"/>
                </a:cubicBezTo>
                <a:cubicBezTo>
                  <a:pt x="140" y="392"/>
                  <a:pt x="140" y="392"/>
                  <a:pt x="139" y="386"/>
                </a:cubicBezTo>
                <a:cubicBezTo>
                  <a:pt x="137" y="387"/>
                  <a:pt x="137" y="387"/>
                  <a:pt x="137" y="387"/>
                </a:cubicBezTo>
                <a:cubicBezTo>
                  <a:pt x="139" y="387"/>
                  <a:pt x="139" y="387"/>
                  <a:pt x="139" y="387"/>
                </a:cubicBezTo>
                <a:cubicBezTo>
                  <a:pt x="139" y="387"/>
                  <a:pt x="139" y="387"/>
                  <a:pt x="140" y="382"/>
                </a:cubicBezTo>
                <a:cubicBezTo>
                  <a:pt x="139" y="381"/>
                  <a:pt x="139" y="381"/>
                  <a:pt x="139" y="381"/>
                </a:cubicBezTo>
                <a:cubicBezTo>
                  <a:pt x="139" y="383"/>
                  <a:pt x="139" y="383"/>
                  <a:pt x="139" y="383"/>
                </a:cubicBezTo>
                <a:cubicBezTo>
                  <a:pt x="139" y="383"/>
                  <a:pt x="139" y="383"/>
                  <a:pt x="149" y="380"/>
                </a:cubicBezTo>
                <a:cubicBezTo>
                  <a:pt x="149" y="380"/>
                  <a:pt x="149" y="380"/>
                  <a:pt x="149" y="380"/>
                </a:cubicBezTo>
                <a:cubicBezTo>
                  <a:pt x="149" y="380"/>
                  <a:pt x="149" y="380"/>
                  <a:pt x="149" y="380"/>
                </a:cubicBezTo>
                <a:cubicBezTo>
                  <a:pt x="149" y="380"/>
                  <a:pt x="149" y="380"/>
                  <a:pt x="151" y="378"/>
                </a:cubicBezTo>
                <a:cubicBezTo>
                  <a:pt x="153" y="376"/>
                  <a:pt x="153" y="376"/>
                  <a:pt x="153" y="376"/>
                </a:cubicBezTo>
                <a:cubicBezTo>
                  <a:pt x="150" y="376"/>
                  <a:pt x="150" y="376"/>
                  <a:pt x="150" y="376"/>
                </a:cubicBezTo>
                <a:cubicBezTo>
                  <a:pt x="150" y="376"/>
                  <a:pt x="150" y="376"/>
                  <a:pt x="144" y="376"/>
                </a:cubicBezTo>
                <a:cubicBezTo>
                  <a:pt x="144" y="377"/>
                  <a:pt x="144" y="377"/>
                  <a:pt x="144" y="377"/>
                </a:cubicBezTo>
                <a:cubicBezTo>
                  <a:pt x="146" y="377"/>
                  <a:pt x="146" y="377"/>
                  <a:pt x="146" y="377"/>
                </a:cubicBezTo>
                <a:cubicBezTo>
                  <a:pt x="146" y="377"/>
                  <a:pt x="146" y="377"/>
                  <a:pt x="147" y="372"/>
                </a:cubicBezTo>
                <a:cubicBezTo>
                  <a:pt x="145" y="372"/>
                  <a:pt x="145" y="372"/>
                  <a:pt x="145" y="372"/>
                </a:cubicBezTo>
                <a:cubicBezTo>
                  <a:pt x="145" y="373"/>
                  <a:pt x="145" y="373"/>
                  <a:pt x="145" y="373"/>
                </a:cubicBezTo>
                <a:cubicBezTo>
                  <a:pt x="146" y="373"/>
                  <a:pt x="146" y="373"/>
                  <a:pt x="151" y="373"/>
                </a:cubicBezTo>
                <a:cubicBezTo>
                  <a:pt x="152" y="373"/>
                  <a:pt x="152" y="373"/>
                  <a:pt x="152" y="373"/>
                </a:cubicBezTo>
                <a:cubicBezTo>
                  <a:pt x="152" y="373"/>
                  <a:pt x="152" y="373"/>
                  <a:pt x="152" y="373"/>
                </a:cubicBezTo>
                <a:cubicBezTo>
                  <a:pt x="152" y="373"/>
                  <a:pt x="152" y="373"/>
                  <a:pt x="157" y="367"/>
                </a:cubicBezTo>
                <a:cubicBezTo>
                  <a:pt x="156" y="366"/>
                  <a:pt x="156" y="366"/>
                  <a:pt x="156" y="366"/>
                </a:cubicBezTo>
                <a:cubicBezTo>
                  <a:pt x="157" y="368"/>
                  <a:pt x="157" y="368"/>
                  <a:pt x="157" y="368"/>
                </a:cubicBezTo>
                <a:cubicBezTo>
                  <a:pt x="157" y="368"/>
                  <a:pt x="157" y="368"/>
                  <a:pt x="161" y="366"/>
                </a:cubicBezTo>
                <a:cubicBezTo>
                  <a:pt x="160" y="365"/>
                  <a:pt x="160" y="365"/>
                  <a:pt x="160" y="365"/>
                </a:cubicBezTo>
                <a:cubicBezTo>
                  <a:pt x="159" y="364"/>
                  <a:pt x="159" y="364"/>
                  <a:pt x="159" y="364"/>
                </a:cubicBezTo>
                <a:cubicBezTo>
                  <a:pt x="159" y="364"/>
                  <a:pt x="159" y="364"/>
                  <a:pt x="150" y="380"/>
                </a:cubicBezTo>
                <a:cubicBezTo>
                  <a:pt x="151" y="381"/>
                  <a:pt x="151" y="381"/>
                  <a:pt x="151" y="381"/>
                </a:cubicBezTo>
                <a:cubicBezTo>
                  <a:pt x="150" y="380"/>
                  <a:pt x="150" y="380"/>
                  <a:pt x="150" y="380"/>
                </a:cubicBezTo>
                <a:lnTo>
                  <a:pt x="151" y="381"/>
                </a:lnTo>
                <a:close/>
                <a:moveTo>
                  <a:pt x="140" y="362"/>
                </a:moveTo>
                <a:cubicBezTo>
                  <a:pt x="141" y="362"/>
                  <a:pt x="141" y="362"/>
                  <a:pt x="141" y="362"/>
                </a:cubicBezTo>
                <a:cubicBezTo>
                  <a:pt x="141" y="361"/>
                  <a:pt x="141" y="361"/>
                  <a:pt x="140" y="360"/>
                </a:cubicBezTo>
                <a:cubicBezTo>
                  <a:pt x="140" y="360"/>
                  <a:pt x="138" y="359"/>
                  <a:pt x="137" y="359"/>
                </a:cubicBezTo>
                <a:cubicBezTo>
                  <a:pt x="136" y="359"/>
                  <a:pt x="135" y="359"/>
                  <a:pt x="134" y="359"/>
                </a:cubicBezTo>
                <a:cubicBezTo>
                  <a:pt x="134" y="360"/>
                  <a:pt x="134" y="360"/>
                  <a:pt x="134" y="360"/>
                </a:cubicBezTo>
                <a:cubicBezTo>
                  <a:pt x="134" y="360"/>
                  <a:pt x="134" y="360"/>
                  <a:pt x="134" y="360"/>
                </a:cubicBezTo>
                <a:cubicBezTo>
                  <a:pt x="132" y="361"/>
                  <a:pt x="131" y="362"/>
                  <a:pt x="131" y="364"/>
                </a:cubicBezTo>
                <a:cubicBezTo>
                  <a:pt x="130" y="365"/>
                  <a:pt x="130" y="366"/>
                  <a:pt x="130" y="366"/>
                </a:cubicBezTo>
                <a:cubicBezTo>
                  <a:pt x="130" y="367"/>
                  <a:pt x="130" y="367"/>
                  <a:pt x="130" y="367"/>
                </a:cubicBezTo>
                <a:cubicBezTo>
                  <a:pt x="131" y="368"/>
                  <a:pt x="131" y="368"/>
                  <a:pt x="131" y="368"/>
                </a:cubicBezTo>
                <a:cubicBezTo>
                  <a:pt x="135" y="370"/>
                  <a:pt x="135" y="370"/>
                  <a:pt x="135" y="370"/>
                </a:cubicBezTo>
                <a:cubicBezTo>
                  <a:pt x="138" y="372"/>
                  <a:pt x="138" y="372"/>
                  <a:pt x="138" y="372"/>
                </a:cubicBezTo>
                <a:cubicBezTo>
                  <a:pt x="138" y="369"/>
                  <a:pt x="138" y="369"/>
                  <a:pt x="138" y="369"/>
                </a:cubicBezTo>
                <a:cubicBezTo>
                  <a:pt x="138" y="365"/>
                  <a:pt x="138" y="365"/>
                  <a:pt x="138" y="365"/>
                </a:cubicBezTo>
                <a:cubicBezTo>
                  <a:pt x="136" y="365"/>
                  <a:pt x="136" y="365"/>
                  <a:pt x="136" y="365"/>
                </a:cubicBezTo>
                <a:cubicBezTo>
                  <a:pt x="137" y="366"/>
                  <a:pt x="137" y="366"/>
                  <a:pt x="137" y="366"/>
                </a:cubicBezTo>
                <a:cubicBezTo>
                  <a:pt x="142" y="363"/>
                  <a:pt x="142" y="363"/>
                  <a:pt x="142" y="363"/>
                </a:cubicBezTo>
                <a:cubicBezTo>
                  <a:pt x="141" y="362"/>
                  <a:pt x="141" y="362"/>
                  <a:pt x="141" y="362"/>
                </a:cubicBezTo>
                <a:cubicBezTo>
                  <a:pt x="140" y="362"/>
                  <a:pt x="140" y="362"/>
                  <a:pt x="140" y="362"/>
                </a:cubicBezTo>
                <a:cubicBezTo>
                  <a:pt x="139" y="361"/>
                  <a:pt x="139" y="361"/>
                  <a:pt x="139" y="361"/>
                </a:cubicBezTo>
                <a:cubicBezTo>
                  <a:pt x="135" y="364"/>
                  <a:pt x="135" y="364"/>
                  <a:pt x="135" y="364"/>
                </a:cubicBezTo>
                <a:cubicBezTo>
                  <a:pt x="135" y="365"/>
                  <a:pt x="135" y="365"/>
                  <a:pt x="135" y="365"/>
                </a:cubicBezTo>
                <a:cubicBezTo>
                  <a:pt x="135" y="365"/>
                  <a:pt x="135" y="365"/>
                  <a:pt x="135" y="369"/>
                </a:cubicBezTo>
                <a:cubicBezTo>
                  <a:pt x="136" y="369"/>
                  <a:pt x="136" y="369"/>
                  <a:pt x="136" y="369"/>
                </a:cubicBezTo>
                <a:cubicBezTo>
                  <a:pt x="137" y="368"/>
                  <a:pt x="137" y="368"/>
                  <a:pt x="137" y="368"/>
                </a:cubicBezTo>
                <a:cubicBezTo>
                  <a:pt x="137" y="368"/>
                  <a:pt x="137" y="368"/>
                  <a:pt x="133" y="365"/>
                </a:cubicBezTo>
                <a:cubicBezTo>
                  <a:pt x="132" y="366"/>
                  <a:pt x="132" y="366"/>
                  <a:pt x="132" y="366"/>
                </a:cubicBezTo>
                <a:cubicBezTo>
                  <a:pt x="133" y="366"/>
                  <a:pt x="133" y="366"/>
                  <a:pt x="133" y="366"/>
                </a:cubicBezTo>
                <a:cubicBezTo>
                  <a:pt x="133" y="366"/>
                  <a:pt x="133" y="366"/>
                  <a:pt x="133" y="366"/>
                </a:cubicBezTo>
                <a:cubicBezTo>
                  <a:pt x="134" y="366"/>
                  <a:pt x="134" y="365"/>
                  <a:pt x="134" y="364"/>
                </a:cubicBezTo>
                <a:cubicBezTo>
                  <a:pt x="134" y="363"/>
                  <a:pt x="135" y="363"/>
                  <a:pt x="135" y="362"/>
                </a:cubicBezTo>
                <a:cubicBezTo>
                  <a:pt x="135" y="361"/>
                  <a:pt x="135" y="361"/>
                  <a:pt x="135" y="361"/>
                </a:cubicBezTo>
                <a:cubicBezTo>
                  <a:pt x="135" y="362"/>
                  <a:pt x="135" y="362"/>
                  <a:pt x="135" y="362"/>
                </a:cubicBezTo>
                <a:cubicBezTo>
                  <a:pt x="136" y="362"/>
                  <a:pt x="136" y="362"/>
                  <a:pt x="137" y="362"/>
                </a:cubicBezTo>
                <a:cubicBezTo>
                  <a:pt x="138" y="362"/>
                  <a:pt x="138" y="362"/>
                  <a:pt x="138" y="363"/>
                </a:cubicBezTo>
                <a:cubicBezTo>
                  <a:pt x="139" y="363"/>
                  <a:pt x="139" y="363"/>
                  <a:pt x="139" y="363"/>
                </a:cubicBezTo>
                <a:cubicBezTo>
                  <a:pt x="139" y="363"/>
                  <a:pt x="139" y="363"/>
                  <a:pt x="139" y="363"/>
                </a:cubicBezTo>
                <a:cubicBezTo>
                  <a:pt x="139" y="363"/>
                  <a:pt x="139" y="363"/>
                  <a:pt x="139" y="363"/>
                </a:cubicBezTo>
                <a:cubicBezTo>
                  <a:pt x="139" y="363"/>
                  <a:pt x="139" y="363"/>
                  <a:pt x="139" y="363"/>
                </a:cubicBezTo>
                <a:cubicBezTo>
                  <a:pt x="139" y="363"/>
                  <a:pt x="139" y="363"/>
                  <a:pt x="139" y="363"/>
                </a:cubicBezTo>
                <a:cubicBezTo>
                  <a:pt x="139" y="363"/>
                  <a:pt x="139" y="363"/>
                  <a:pt x="139" y="363"/>
                </a:cubicBezTo>
                <a:cubicBezTo>
                  <a:pt x="139" y="363"/>
                  <a:pt x="139" y="363"/>
                  <a:pt x="139" y="363"/>
                </a:cubicBezTo>
                <a:cubicBezTo>
                  <a:pt x="140" y="362"/>
                  <a:pt x="140" y="362"/>
                  <a:pt x="140" y="362"/>
                </a:cubicBezTo>
                <a:cubicBezTo>
                  <a:pt x="139" y="361"/>
                  <a:pt x="139" y="361"/>
                  <a:pt x="139" y="361"/>
                </a:cubicBezTo>
                <a:lnTo>
                  <a:pt x="140" y="362"/>
                </a:lnTo>
                <a:close/>
                <a:moveTo>
                  <a:pt x="110" y="318"/>
                </a:moveTo>
                <a:cubicBezTo>
                  <a:pt x="109" y="317"/>
                  <a:pt x="109" y="317"/>
                  <a:pt x="109" y="317"/>
                </a:cubicBezTo>
                <a:cubicBezTo>
                  <a:pt x="106" y="325"/>
                  <a:pt x="106" y="325"/>
                  <a:pt x="106" y="325"/>
                </a:cubicBezTo>
                <a:cubicBezTo>
                  <a:pt x="106" y="327"/>
                  <a:pt x="106" y="327"/>
                  <a:pt x="106" y="327"/>
                </a:cubicBezTo>
                <a:cubicBezTo>
                  <a:pt x="107" y="327"/>
                  <a:pt x="107" y="327"/>
                  <a:pt x="107" y="327"/>
                </a:cubicBezTo>
                <a:cubicBezTo>
                  <a:pt x="110" y="328"/>
                  <a:pt x="110" y="328"/>
                  <a:pt x="110" y="328"/>
                </a:cubicBezTo>
                <a:cubicBezTo>
                  <a:pt x="111" y="329"/>
                  <a:pt x="111" y="329"/>
                  <a:pt x="111" y="329"/>
                </a:cubicBezTo>
                <a:cubicBezTo>
                  <a:pt x="111" y="328"/>
                  <a:pt x="111" y="328"/>
                  <a:pt x="111" y="328"/>
                </a:cubicBezTo>
                <a:cubicBezTo>
                  <a:pt x="117" y="323"/>
                  <a:pt x="117" y="323"/>
                  <a:pt x="117" y="323"/>
                </a:cubicBezTo>
                <a:cubicBezTo>
                  <a:pt x="116" y="322"/>
                  <a:pt x="116" y="322"/>
                  <a:pt x="116" y="322"/>
                </a:cubicBezTo>
                <a:cubicBezTo>
                  <a:pt x="116" y="323"/>
                  <a:pt x="116" y="323"/>
                  <a:pt x="116" y="323"/>
                </a:cubicBezTo>
                <a:cubicBezTo>
                  <a:pt x="120" y="322"/>
                  <a:pt x="120" y="322"/>
                  <a:pt x="120" y="322"/>
                </a:cubicBezTo>
                <a:cubicBezTo>
                  <a:pt x="121" y="322"/>
                  <a:pt x="121" y="322"/>
                  <a:pt x="121" y="322"/>
                </a:cubicBezTo>
                <a:cubicBezTo>
                  <a:pt x="121" y="321"/>
                  <a:pt x="121" y="321"/>
                  <a:pt x="121" y="321"/>
                </a:cubicBezTo>
                <a:cubicBezTo>
                  <a:pt x="123" y="318"/>
                  <a:pt x="123" y="318"/>
                  <a:pt x="123" y="318"/>
                </a:cubicBezTo>
                <a:cubicBezTo>
                  <a:pt x="123" y="317"/>
                  <a:pt x="123" y="317"/>
                  <a:pt x="123" y="317"/>
                </a:cubicBezTo>
                <a:cubicBezTo>
                  <a:pt x="122" y="316"/>
                  <a:pt x="122" y="316"/>
                  <a:pt x="122" y="316"/>
                </a:cubicBezTo>
                <a:cubicBezTo>
                  <a:pt x="118" y="315"/>
                  <a:pt x="118" y="315"/>
                  <a:pt x="118" y="315"/>
                </a:cubicBezTo>
                <a:cubicBezTo>
                  <a:pt x="117" y="315"/>
                  <a:pt x="117" y="315"/>
                  <a:pt x="117" y="315"/>
                </a:cubicBezTo>
                <a:cubicBezTo>
                  <a:pt x="116" y="315"/>
                  <a:pt x="116" y="315"/>
                  <a:pt x="116" y="315"/>
                </a:cubicBezTo>
                <a:cubicBezTo>
                  <a:pt x="113" y="318"/>
                  <a:pt x="113" y="318"/>
                  <a:pt x="113" y="318"/>
                </a:cubicBezTo>
                <a:cubicBezTo>
                  <a:pt x="114" y="319"/>
                  <a:pt x="114" y="319"/>
                  <a:pt x="114" y="319"/>
                </a:cubicBezTo>
                <a:cubicBezTo>
                  <a:pt x="115" y="318"/>
                  <a:pt x="115" y="318"/>
                  <a:pt x="115" y="318"/>
                </a:cubicBezTo>
                <a:cubicBezTo>
                  <a:pt x="109" y="316"/>
                  <a:pt x="109" y="316"/>
                  <a:pt x="109" y="316"/>
                </a:cubicBezTo>
                <a:cubicBezTo>
                  <a:pt x="109" y="317"/>
                  <a:pt x="109" y="317"/>
                  <a:pt x="109" y="317"/>
                </a:cubicBezTo>
                <a:cubicBezTo>
                  <a:pt x="110" y="318"/>
                  <a:pt x="110" y="318"/>
                  <a:pt x="110" y="318"/>
                </a:cubicBezTo>
                <a:cubicBezTo>
                  <a:pt x="110" y="319"/>
                  <a:pt x="110" y="319"/>
                  <a:pt x="110" y="319"/>
                </a:cubicBezTo>
                <a:cubicBezTo>
                  <a:pt x="115" y="321"/>
                  <a:pt x="115" y="321"/>
                  <a:pt x="115" y="321"/>
                </a:cubicBezTo>
                <a:cubicBezTo>
                  <a:pt x="116" y="320"/>
                  <a:pt x="116" y="320"/>
                  <a:pt x="116" y="320"/>
                </a:cubicBezTo>
                <a:cubicBezTo>
                  <a:pt x="116" y="320"/>
                  <a:pt x="116" y="320"/>
                  <a:pt x="118" y="317"/>
                </a:cubicBezTo>
                <a:cubicBezTo>
                  <a:pt x="117" y="316"/>
                  <a:pt x="117" y="316"/>
                  <a:pt x="117" y="316"/>
                </a:cubicBezTo>
                <a:cubicBezTo>
                  <a:pt x="117" y="318"/>
                  <a:pt x="117" y="318"/>
                  <a:pt x="117" y="318"/>
                </a:cubicBezTo>
                <a:cubicBezTo>
                  <a:pt x="117" y="318"/>
                  <a:pt x="117" y="318"/>
                  <a:pt x="121" y="319"/>
                </a:cubicBezTo>
                <a:cubicBezTo>
                  <a:pt x="121" y="318"/>
                  <a:pt x="121" y="318"/>
                  <a:pt x="121" y="318"/>
                </a:cubicBezTo>
                <a:cubicBezTo>
                  <a:pt x="120" y="317"/>
                  <a:pt x="120" y="317"/>
                  <a:pt x="120" y="317"/>
                </a:cubicBezTo>
                <a:cubicBezTo>
                  <a:pt x="120" y="317"/>
                  <a:pt x="120" y="317"/>
                  <a:pt x="119" y="320"/>
                </a:cubicBezTo>
                <a:cubicBezTo>
                  <a:pt x="120" y="320"/>
                  <a:pt x="120" y="320"/>
                  <a:pt x="120" y="320"/>
                </a:cubicBezTo>
                <a:cubicBezTo>
                  <a:pt x="119" y="319"/>
                  <a:pt x="119" y="319"/>
                  <a:pt x="119" y="319"/>
                </a:cubicBezTo>
                <a:cubicBezTo>
                  <a:pt x="119" y="319"/>
                  <a:pt x="119" y="319"/>
                  <a:pt x="115" y="320"/>
                </a:cubicBezTo>
                <a:cubicBezTo>
                  <a:pt x="115" y="320"/>
                  <a:pt x="115" y="320"/>
                  <a:pt x="115" y="320"/>
                </a:cubicBezTo>
                <a:cubicBezTo>
                  <a:pt x="115" y="321"/>
                  <a:pt x="115" y="321"/>
                  <a:pt x="115" y="321"/>
                </a:cubicBezTo>
                <a:cubicBezTo>
                  <a:pt x="115" y="321"/>
                  <a:pt x="115" y="321"/>
                  <a:pt x="109" y="326"/>
                </a:cubicBezTo>
                <a:cubicBezTo>
                  <a:pt x="110" y="327"/>
                  <a:pt x="110" y="327"/>
                  <a:pt x="110" y="327"/>
                </a:cubicBezTo>
                <a:cubicBezTo>
                  <a:pt x="111" y="326"/>
                  <a:pt x="111" y="326"/>
                  <a:pt x="111" y="326"/>
                </a:cubicBezTo>
                <a:cubicBezTo>
                  <a:pt x="111" y="326"/>
                  <a:pt x="111" y="326"/>
                  <a:pt x="108" y="324"/>
                </a:cubicBezTo>
                <a:cubicBezTo>
                  <a:pt x="108" y="326"/>
                  <a:pt x="108" y="326"/>
                  <a:pt x="108" y="326"/>
                </a:cubicBezTo>
                <a:cubicBezTo>
                  <a:pt x="109" y="326"/>
                  <a:pt x="109" y="326"/>
                  <a:pt x="109" y="326"/>
                </a:cubicBezTo>
                <a:cubicBezTo>
                  <a:pt x="109" y="326"/>
                  <a:pt x="109" y="326"/>
                  <a:pt x="112" y="318"/>
                </a:cubicBezTo>
                <a:cubicBezTo>
                  <a:pt x="110" y="318"/>
                  <a:pt x="110" y="318"/>
                  <a:pt x="110" y="318"/>
                </a:cubicBezTo>
                <a:cubicBezTo>
                  <a:pt x="110" y="319"/>
                  <a:pt x="110" y="319"/>
                  <a:pt x="110" y="319"/>
                </a:cubicBezTo>
                <a:lnTo>
                  <a:pt x="110" y="318"/>
                </a:lnTo>
                <a:close/>
                <a:moveTo>
                  <a:pt x="135" y="310"/>
                </a:moveTo>
                <a:cubicBezTo>
                  <a:pt x="134" y="308"/>
                  <a:pt x="134" y="308"/>
                  <a:pt x="134" y="308"/>
                </a:cubicBezTo>
                <a:cubicBezTo>
                  <a:pt x="125" y="314"/>
                  <a:pt x="125" y="314"/>
                  <a:pt x="125" y="314"/>
                </a:cubicBezTo>
                <a:cubicBezTo>
                  <a:pt x="122" y="315"/>
                  <a:pt x="122" y="315"/>
                  <a:pt x="122" y="315"/>
                </a:cubicBezTo>
                <a:cubicBezTo>
                  <a:pt x="125" y="316"/>
                  <a:pt x="125" y="316"/>
                  <a:pt x="125" y="316"/>
                </a:cubicBezTo>
                <a:cubicBezTo>
                  <a:pt x="130" y="319"/>
                  <a:pt x="130" y="319"/>
                  <a:pt x="130" y="319"/>
                </a:cubicBezTo>
                <a:cubicBezTo>
                  <a:pt x="131" y="319"/>
                  <a:pt x="131" y="319"/>
                  <a:pt x="131" y="319"/>
                </a:cubicBezTo>
                <a:cubicBezTo>
                  <a:pt x="132" y="319"/>
                  <a:pt x="132" y="319"/>
                  <a:pt x="132" y="319"/>
                </a:cubicBezTo>
                <a:cubicBezTo>
                  <a:pt x="138" y="313"/>
                  <a:pt x="138" y="313"/>
                  <a:pt x="138" y="313"/>
                </a:cubicBezTo>
                <a:cubicBezTo>
                  <a:pt x="140" y="312"/>
                  <a:pt x="140" y="312"/>
                  <a:pt x="140" y="312"/>
                </a:cubicBezTo>
                <a:cubicBezTo>
                  <a:pt x="135" y="308"/>
                  <a:pt x="135" y="308"/>
                  <a:pt x="135" y="308"/>
                </a:cubicBezTo>
                <a:cubicBezTo>
                  <a:pt x="134" y="308"/>
                  <a:pt x="134" y="308"/>
                  <a:pt x="134" y="308"/>
                </a:cubicBezTo>
                <a:cubicBezTo>
                  <a:pt x="135" y="310"/>
                  <a:pt x="135" y="310"/>
                  <a:pt x="135" y="310"/>
                </a:cubicBezTo>
                <a:cubicBezTo>
                  <a:pt x="134" y="311"/>
                  <a:pt x="134" y="311"/>
                  <a:pt x="134" y="311"/>
                </a:cubicBezTo>
                <a:cubicBezTo>
                  <a:pt x="136" y="313"/>
                  <a:pt x="136" y="313"/>
                  <a:pt x="136" y="313"/>
                </a:cubicBezTo>
                <a:cubicBezTo>
                  <a:pt x="137" y="312"/>
                  <a:pt x="137" y="312"/>
                  <a:pt x="137" y="312"/>
                </a:cubicBezTo>
                <a:cubicBezTo>
                  <a:pt x="136" y="311"/>
                  <a:pt x="136" y="311"/>
                  <a:pt x="136" y="311"/>
                </a:cubicBezTo>
                <a:cubicBezTo>
                  <a:pt x="136" y="311"/>
                  <a:pt x="136" y="311"/>
                  <a:pt x="130" y="317"/>
                </a:cubicBezTo>
                <a:cubicBezTo>
                  <a:pt x="131" y="318"/>
                  <a:pt x="131" y="318"/>
                  <a:pt x="131" y="318"/>
                </a:cubicBezTo>
                <a:cubicBezTo>
                  <a:pt x="131" y="316"/>
                  <a:pt x="131" y="316"/>
                  <a:pt x="131" y="316"/>
                </a:cubicBezTo>
                <a:cubicBezTo>
                  <a:pt x="131" y="316"/>
                  <a:pt x="131" y="316"/>
                  <a:pt x="126" y="314"/>
                </a:cubicBezTo>
                <a:cubicBezTo>
                  <a:pt x="125" y="315"/>
                  <a:pt x="125" y="315"/>
                  <a:pt x="125" y="315"/>
                </a:cubicBezTo>
                <a:cubicBezTo>
                  <a:pt x="126" y="316"/>
                  <a:pt x="126" y="316"/>
                  <a:pt x="126" y="316"/>
                </a:cubicBezTo>
                <a:cubicBezTo>
                  <a:pt x="126" y="316"/>
                  <a:pt x="126" y="316"/>
                  <a:pt x="135" y="311"/>
                </a:cubicBezTo>
                <a:cubicBezTo>
                  <a:pt x="135" y="310"/>
                  <a:pt x="135" y="310"/>
                  <a:pt x="135" y="310"/>
                </a:cubicBezTo>
                <a:cubicBezTo>
                  <a:pt x="134" y="311"/>
                  <a:pt x="134" y="311"/>
                  <a:pt x="134" y="311"/>
                </a:cubicBezTo>
                <a:lnTo>
                  <a:pt x="135" y="310"/>
                </a:lnTo>
                <a:close/>
                <a:moveTo>
                  <a:pt x="170" y="343"/>
                </a:moveTo>
                <a:cubicBezTo>
                  <a:pt x="171" y="344"/>
                  <a:pt x="171" y="344"/>
                  <a:pt x="171" y="344"/>
                </a:cubicBezTo>
                <a:cubicBezTo>
                  <a:pt x="173" y="340"/>
                  <a:pt x="173" y="340"/>
                  <a:pt x="173" y="340"/>
                </a:cubicBezTo>
                <a:cubicBezTo>
                  <a:pt x="173" y="339"/>
                  <a:pt x="173" y="339"/>
                  <a:pt x="173" y="339"/>
                </a:cubicBezTo>
                <a:cubicBezTo>
                  <a:pt x="172" y="338"/>
                  <a:pt x="172" y="338"/>
                  <a:pt x="172" y="338"/>
                </a:cubicBezTo>
                <a:cubicBezTo>
                  <a:pt x="165" y="331"/>
                  <a:pt x="165" y="332"/>
                  <a:pt x="165" y="331"/>
                </a:cubicBezTo>
                <a:cubicBezTo>
                  <a:pt x="165" y="331"/>
                  <a:pt x="165" y="331"/>
                  <a:pt x="165" y="331"/>
                </a:cubicBezTo>
                <a:cubicBezTo>
                  <a:pt x="165" y="331"/>
                  <a:pt x="165" y="331"/>
                  <a:pt x="165" y="331"/>
                </a:cubicBezTo>
                <a:cubicBezTo>
                  <a:pt x="158" y="328"/>
                  <a:pt x="158" y="328"/>
                  <a:pt x="158" y="328"/>
                </a:cubicBezTo>
                <a:cubicBezTo>
                  <a:pt x="158" y="330"/>
                  <a:pt x="158" y="330"/>
                  <a:pt x="158" y="330"/>
                </a:cubicBezTo>
                <a:cubicBezTo>
                  <a:pt x="159" y="330"/>
                  <a:pt x="159" y="330"/>
                  <a:pt x="159" y="330"/>
                </a:cubicBezTo>
                <a:cubicBezTo>
                  <a:pt x="158" y="323"/>
                  <a:pt x="158" y="323"/>
                  <a:pt x="158" y="323"/>
                </a:cubicBezTo>
                <a:cubicBezTo>
                  <a:pt x="158" y="323"/>
                  <a:pt x="158" y="323"/>
                  <a:pt x="158" y="323"/>
                </a:cubicBezTo>
                <a:cubicBezTo>
                  <a:pt x="158" y="322"/>
                  <a:pt x="158" y="322"/>
                  <a:pt x="158" y="322"/>
                </a:cubicBezTo>
                <a:cubicBezTo>
                  <a:pt x="154" y="316"/>
                  <a:pt x="154" y="316"/>
                  <a:pt x="154" y="316"/>
                </a:cubicBezTo>
                <a:cubicBezTo>
                  <a:pt x="153" y="315"/>
                  <a:pt x="153" y="315"/>
                  <a:pt x="153" y="315"/>
                </a:cubicBezTo>
                <a:cubicBezTo>
                  <a:pt x="152" y="315"/>
                  <a:pt x="152" y="315"/>
                  <a:pt x="152" y="315"/>
                </a:cubicBezTo>
                <a:cubicBezTo>
                  <a:pt x="150" y="315"/>
                  <a:pt x="150" y="315"/>
                  <a:pt x="150" y="315"/>
                </a:cubicBezTo>
                <a:cubicBezTo>
                  <a:pt x="149" y="315"/>
                  <a:pt x="149" y="315"/>
                  <a:pt x="149" y="315"/>
                </a:cubicBezTo>
                <a:cubicBezTo>
                  <a:pt x="148" y="316"/>
                  <a:pt x="148" y="316"/>
                  <a:pt x="148" y="316"/>
                </a:cubicBezTo>
                <a:cubicBezTo>
                  <a:pt x="147" y="318"/>
                  <a:pt x="147" y="318"/>
                  <a:pt x="147" y="318"/>
                </a:cubicBezTo>
                <a:cubicBezTo>
                  <a:pt x="148" y="319"/>
                  <a:pt x="148" y="319"/>
                  <a:pt x="148" y="319"/>
                </a:cubicBezTo>
                <a:cubicBezTo>
                  <a:pt x="149" y="318"/>
                  <a:pt x="149" y="318"/>
                  <a:pt x="149" y="318"/>
                </a:cubicBezTo>
                <a:cubicBezTo>
                  <a:pt x="145" y="316"/>
                  <a:pt x="145" y="316"/>
                  <a:pt x="145" y="316"/>
                </a:cubicBezTo>
                <a:cubicBezTo>
                  <a:pt x="144" y="316"/>
                  <a:pt x="144" y="316"/>
                  <a:pt x="144" y="316"/>
                </a:cubicBezTo>
                <a:cubicBezTo>
                  <a:pt x="143" y="317"/>
                  <a:pt x="143" y="317"/>
                  <a:pt x="143" y="317"/>
                </a:cubicBezTo>
                <a:cubicBezTo>
                  <a:pt x="139" y="321"/>
                  <a:pt x="139" y="321"/>
                  <a:pt x="139" y="321"/>
                </a:cubicBezTo>
                <a:cubicBezTo>
                  <a:pt x="138" y="322"/>
                  <a:pt x="138" y="322"/>
                  <a:pt x="138" y="322"/>
                </a:cubicBezTo>
                <a:cubicBezTo>
                  <a:pt x="139" y="323"/>
                  <a:pt x="139" y="323"/>
                  <a:pt x="139" y="323"/>
                </a:cubicBezTo>
                <a:cubicBezTo>
                  <a:pt x="149" y="331"/>
                  <a:pt x="149" y="331"/>
                  <a:pt x="149" y="331"/>
                </a:cubicBezTo>
                <a:cubicBezTo>
                  <a:pt x="149" y="332"/>
                  <a:pt x="149" y="332"/>
                  <a:pt x="149" y="332"/>
                </a:cubicBezTo>
                <a:cubicBezTo>
                  <a:pt x="150" y="331"/>
                  <a:pt x="150" y="331"/>
                  <a:pt x="150" y="331"/>
                </a:cubicBezTo>
                <a:cubicBezTo>
                  <a:pt x="150" y="331"/>
                  <a:pt x="150" y="331"/>
                  <a:pt x="150" y="331"/>
                </a:cubicBezTo>
                <a:cubicBezTo>
                  <a:pt x="150" y="331"/>
                  <a:pt x="151" y="331"/>
                  <a:pt x="152" y="331"/>
                </a:cubicBezTo>
                <a:cubicBezTo>
                  <a:pt x="153" y="331"/>
                  <a:pt x="153" y="331"/>
                  <a:pt x="153" y="331"/>
                </a:cubicBezTo>
                <a:cubicBezTo>
                  <a:pt x="153" y="331"/>
                  <a:pt x="153" y="331"/>
                  <a:pt x="153" y="331"/>
                </a:cubicBezTo>
                <a:cubicBezTo>
                  <a:pt x="154" y="331"/>
                  <a:pt x="154" y="331"/>
                  <a:pt x="154" y="331"/>
                </a:cubicBezTo>
                <a:cubicBezTo>
                  <a:pt x="153" y="331"/>
                  <a:pt x="153" y="331"/>
                  <a:pt x="153" y="331"/>
                </a:cubicBezTo>
                <a:cubicBezTo>
                  <a:pt x="153" y="331"/>
                  <a:pt x="153" y="331"/>
                  <a:pt x="153" y="331"/>
                </a:cubicBezTo>
                <a:cubicBezTo>
                  <a:pt x="154" y="331"/>
                  <a:pt x="154" y="331"/>
                  <a:pt x="154" y="331"/>
                </a:cubicBezTo>
                <a:cubicBezTo>
                  <a:pt x="153" y="331"/>
                  <a:pt x="153" y="331"/>
                  <a:pt x="153" y="331"/>
                </a:cubicBezTo>
                <a:cubicBezTo>
                  <a:pt x="154" y="331"/>
                  <a:pt x="154" y="331"/>
                  <a:pt x="154" y="331"/>
                </a:cubicBezTo>
                <a:cubicBezTo>
                  <a:pt x="153" y="331"/>
                  <a:pt x="153" y="331"/>
                  <a:pt x="153" y="331"/>
                </a:cubicBezTo>
                <a:cubicBezTo>
                  <a:pt x="153" y="331"/>
                  <a:pt x="153" y="331"/>
                  <a:pt x="153" y="331"/>
                </a:cubicBezTo>
                <a:cubicBezTo>
                  <a:pt x="154" y="331"/>
                  <a:pt x="154" y="331"/>
                  <a:pt x="154" y="331"/>
                </a:cubicBezTo>
                <a:cubicBezTo>
                  <a:pt x="153" y="331"/>
                  <a:pt x="153" y="331"/>
                  <a:pt x="153" y="331"/>
                </a:cubicBezTo>
                <a:cubicBezTo>
                  <a:pt x="153" y="331"/>
                  <a:pt x="153" y="331"/>
                  <a:pt x="153" y="331"/>
                </a:cubicBezTo>
                <a:cubicBezTo>
                  <a:pt x="153" y="332"/>
                  <a:pt x="153" y="332"/>
                  <a:pt x="153" y="332"/>
                </a:cubicBezTo>
                <a:cubicBezTo>
                  <a:pt x="154" y="332"/>
                  <a:pt x="154" y="332"/>
                  <a:pt x="154" y="332"/>
                </a:cubicBezTo>
                <a:cubicBezTo>
                  <a:pt x="154" y="332"/>
                  <a:pt x="154" y="332"/>
                  <a:pt x="154" y="332"/>
                </a:cubicBezTo>
                <a:cubicBezTo>
                  <a:pt x="154" y="332"/>
                  <a:pt x="154" y="332"/>
                  <a:pt x="154" y="332"/>
                </a:cubicBezTo>
                <a:cubicBezTo>
                  <a:pt x="154" y="332"/>
                  <a:pt x="154" y="332"/>
                  <a:pt x="154" y="332"/>
                </a:cubicBezTo>
                <a:cubicBezTo>
                  <a:pt x="154" y="332"/>
                  <a:pt x="154" y="332"/>
                  <a:pt x="154" y="332"/>
                </a:cubicBezTo>
                <a:cubicBezTo>
                  <a:pt x="154" y="332"/>
                  <a:pt x="154" y="332"/>
                  <a:pt x="154" y="332"/>
                </a:cubicBezTo>
                <a:cubicBezTo>
                  <a:pt x="154" y="332"/>
                  <a:pt x="154" y="332"/>
                  <a:pt x="154" y="332"/>
                </a:cubicBezTo>
                <a:cubicBezTo>
                  <a:pt x="154" y="332"/>
                  <a:pt x="154" y="332"/>
                  <a:pt x="154" y="332"/>
                </a:cubicBezTo>
                <a:cubicBezTo>
                  <a:pt x="154" y="331"/>
                  <a:pt x="154" y="331"/>
                  <a:pt x="154" y="331"/>
                </a:cubicBezTo>
                <a:cubicBezTo>
                  <a:pt x="154" y="332"/>
                  <a:pt x="154" y="332"/>
                  <a:pt x="154" y="332"/>
                </a:cubicBezTo>
                <a:cubicBezTo>
                  <a:pt x="154" y="332"/>
                  <a:pt x="154" y="332"/>
                  <a:pt x="154" y="332"/>
                </a:cubicBezTo>
                <a:cubicBezTo>
                  <a:pt x="154" y="331"/>
                  <a:pt x="154" y="331"/>
                  <a:pt x="154" y="331"/>
                </a:cubicBezTo>
                <a:cubicBezTo>
                  <a:pt x="153" y="332"/>
                  <a:pt x="153" y="332"/>
                  <a:pt x="153" y="332"/>
                </a:cubicBezTo>
                <a:cubicBezTo>
                  <a:pt x="153" y="332"/>
                  <a:pt x="151" y="332"/>
                  <a:pt x="150" y="332"/>
                </a:cubicBezTo>
                <a:cubicBezTo>
                  <a:pt x="150" y="332"/>
                  <a:pt x="149" y="332"/>
                  <a:pt x="149" y="332"/>
                </a:cubicBezTo>
                <a:cubicBezTo>
                  <a:pt x="148" y="332"/>
                  <a:pt x="148" y="332"/>
                  <a:pt x="148" y="332"/>
                </a:cubicBezTo>
                <a:cubicBezTo>
                  <a:pt x="148" y="332"/>
                  <a:pt x="148" y="332"/>
                  <a:pt x="148" y="332"/>
                </a:cubicBezTo>
                <a:cubicBezTo>
                  <a:pt x="147" y="333"/>
                  <a:pt x="147" y="333"/>
                  <a:pt x="147" y="333"/>
                </a:cubicBezTo>
                <a:cubicBezTo>
                  <a:pt x="142" y="338"/>
                  <a:pt x="142" y="338"/>
                  <a:pt x="142" y="338"/>
                </a:cubicBezTo>
                <a:cubicBezTo>
                  <a:pt x="139" y="341"/>
                  <a:pt x="139" y="341"/>
                  <a:pt x="139" y="341"/>
                </a:cubicBezTo>
                <a:cubicBezTo>
                  <a:pt x="143" y="341"/>
                  <a:pt x="143" y="341"/>
                  <a:pt x="143" y="341"/>
                </a:cubicBezTo>
                <a:cubicBezTo>
                  <a:pt x="143" y="341"/>
                  <a:pt x="144" y="341"/>
                  <a:pt x="146" y="341"/>
                </a:cubicBezTo>
                <a:cubicBezTo>
                  <a:pt x="148" y="340"/>
                  <a:pt x="150" y="340"/>
                  <a:pt x="152" y="340"/>
                </a:cubicBezTo>
                <a:cubicBezTo>
                  <a:pt x="153" y="340"/>
                  <a:pt x="153" y="340"/>
                  <a:pt x="154" y="340"/>
                </a:cubicBezTo>
                <a:cubicBezTo>
                  <a:pt x="154" y="340"/>
                  <a:pt x="154" y="340"/>
                  <a:pt x="154" y="340"/>
                </a:cubicBezTo>
                <a:cubicBezTo>
                  <a:pt x="154" y="340"/>
                  <a:pt x="154" y="340"/>
                  <a:pt x="154" y="340"/>
                </a:cubicBezTo>
                <a:cubicBezTo>
                  <a:pt x="154" y="340"/>
                  <a:pt x="154" y="340"/>
                  <a:pt x="154" y="340"/>
                </a:cubicBezTo>
                <a:cubicBezTo>
                  <a:pt x="154" y="340"/>
                  <a:pt x="154" y="340"/>
                  <a:pt x="154" y="340"/>
                </a:cubicBezTo>
                <a:cubicBezTo>
                  <a:pt x="154" y="340"/>
                  <a:pt x="154" y="340"/>
                  <a:pt x="154" y="340"/>
                </a:cubicBezTo>
                <a:cubicBezTo>
                  <a:pt x="154" y="340"/>
                  <a:pt x="154" y="340"/>
                  <a:pt x="154" y="340"/>
                </a:cubicBezTo>
                <a:cubicBezTo>
                  <a:pt x="154" y="340"/>
                  <a:pt x="154" y="340"/>
                  <a:pt x="154" y="340"/>
                </a:cubicBezTo>
                <a:cubicBezTo>
                  <a:pt x="155" y="339"/>
                  <a:pt x="155" y="339"/>
                  <a:pt x="155" y="339"/>
                </a:cubicBezTo>
                <a:cubicBezTo>
                  <a:pt x="153" y="339"/>
                  <a:pt x="153" y="339"/>
                  <a:pt x="153" y="339"/>
                </a:cubicBezTo>
                <a:cubicBezTo>
                  <a:pt x="153" y="340"/>
                  <a:pt x="154" y="340"/>
                  <a:pt x="154" y="340"/>
                </a:cubicBezTo>
                <a:cubicBezTo>
                  <a:pt x="155" y="339"/>
                  <a:pt x="155" y="339"/>
                  <a:pt x="155" y="339"/>
                </a:cubicBezTo>
                <a:cubicBezTo>
                  <a:pt x="153" y="339"/>
                  <a:pt x="153" y="339"/>
                  <a:pt x="153" y="339"/>
                </a:cubicBezTo>
                <a:cubicBezTo>
                  <a:pt x="155" y="339"/>
                  <a:pt x="155" y="339"/>
                  <a:pt x="155" y="339"/>
                </a:cubicBezTo>
                <a:cubicBezTo>
                  <a:pt x="154" y="339"/>
                  <a:pt x="154" y="339"/>
                  <a:pt x="154" y="339"/>
                </a:cubicBezTo>
                <a:cubicBezTo>
                  <a:pt x="154" y="339"/>
                  <a:pt x="154" y="339"/>
                  <a:pt x="154" y="339"/>
                </a:cubicBezTo>
                <a:cubicBezTo>
                  <a:pt x="154" y="339"/>
                  <a:pt x="154" y="339"/>
                  <a:pt x="154" y="339"/>
                </a:cubicBezTo>
                <a:cubicBezTo>
                  <a:pt x="154" y="339"/>
                  <a:pt x="154" y="339"/>
                  <a:pt x="154" y="339"/>
                </a:cubicBezTo>
                <a:cubicBezTo>
                  <a:pt x="154" y="339"/>
                  <a:pt x="154" y="339"/>
                  <a:pt x="154" y="339"/>
                </a:cubicBezTo>
                <a:cubicBezTo>
                  <a:pt x="154" y="339"/>
                  <a:pt x="154" y="339"/>
                  <a:pt x="154" y="339"/>
                </a:cubicBezTo>
                <a:cubicBezTo>
                  <a:pt x="154" y="339"/>
                  <a:pt x="153" y="339"/>
                  <a:pt x="151" y="340"/>
                </a:cubicBezTo>
                <a:cubicBezTo>
                  <a:pt x="149" y="340"/>
                  <a:pt x="146" y="340"/>
                  <a:pt x="144" y="340"/>
                </a:cubicBezTo>
                <a:cubicBezTo>
                  <a:pt x="142" y="341"/>
                  <a:pt x="140" y="341"/>
                  <a:pt x="140" y="341"/>
                </a:cubicBezTo>
                <a:cubicBezTo>
                  <a:pt x="139" y="341"/>
                  <a:pt x="139" y="341"/>
                  <a:pt x="139" y="341"/>
                </a:cubicBezTo>
                <a:cubicBezTo>
                  <a:pt x="139" y="341"/>
                  <a:pt x="139" y="341"/>
                  <a:pt x="139" y="341"/>
                </a:cubicBezTo>
                <a:cubicBezTo>
                  <a:pt x="138" y="342"/>
                  <a:pt x="138" y="342"/>
                  <a:pt x="138" y="342"/>
                </a:cubicBezTo>
                <a:cubicBezTo>
                  <a:pt x="139" y="343"/>
                  <a:pt x="139" y="343"/>
                  <a:pt x="139" y="343"/>
                </a:cubicBezTo>
                <a:cubicBezTo>
                  <a:pt x="140" y="342"/>
                  <a:pt x="140" y="342"/>
                  <a:pt x="140" y="342"/>
                </a:cubicBezTo>
                <a:cubicBezTo>
                  <a:pt x="136" y="337"/>
                  <a:pt x="136" y="337"/>
                  <a:pt x="136" y="337"/>
                </a:cubicBezTo>
                <a:cubicBezTo>
                  <a:pt x="135" y="336"/>
                  <a:pt x="135" y="336"/>
                  <a:pt x="135" y="336"/>
                </a:cubicBezTo>
                <a:cubicBezTo>
                  <a:pt x="134" y="337"/>
                  <a:pt x="134" y="337"/>
                  <a:pt x="134" y="337"/>
                </a:cubicBezTo>
                <a:cubicBezTo>
                  <a:pt x="130" y="338"/>
                  <a:pt x="130" y="338"/>
                  <a:pt x="130" y="338"/>
                </a:cubicBezTo>
                <a:cubicBezTo>
                  <a:pt x="128" y="339"/>
                  <a:pt x="128" y="339"/>
                  <a:pt x="128" y="339"/>
                </a:cubicBezTo>
                <a:cubicBezTo>
                  <a:pt x="129" y="340"/>
                  <a:pt x="129" y="340"/>
                  <a:pt x="129" y="340"/>
                </a:cubicBezTo>
                <a:cubicBezTo>
                  <a:pt x="135" y="348"/>
                  <a:pt x="135" y="348"/>
                  <a:pt x="135" y="348"/>
                </a:cubicBezTo>
                <a:cubicBezTo>
                  <a:pt x="135" y="348"/>
                  <a:pt x="135" y="348"/>
                  <a:pt x="135" y="348"/>
                </a:cubicBezTo>
                <a:cubicBezTo>
                  <a:pt x="135" y="349"/>
                  <a:pt x="135" y="349"/>
                  <a:pt x="135" y="349"/>
                </a:cubicBezTo>
                <a:cubicBezTo>
                  <a:pt x="139" y="351"/>
                  <a:pt x="139" y="351"/>
                  <a:pt x="139" y="351"/>
                </a:cubicBezTo>
                <a:cubicBezTo>
                  <a:pt x="140" y="352"/>
                  <a:pt x="140" y="352"/>
                  <a:pt x="140" y="352"/>
                </a:cubicBezTo>
                <a:cubicBezTo>
                  <a:pt x="141" y="352"/>
                  <a:pt x="141" y="352"/>
                  <a:pt x="141" y="352"/>
                </a:cubicBezTo>
                <a:cubicBezTo>
                  <a:pt x="145" y="350"/>
                  <a:pt x="145" y="350"/>
                  <a:pt x="145" y="350"/>
                </a:cubicBezTo>
                <a:cubicBezTo>
                  <a:pt x="144" y="349"/>
                  <a:pt x="144" y="349"/>
                  <a:pt x="144" y="349"/>
                </a:cubicBezTo>
                <a:cubicBezTo>
                  <a:pt x="144" y="350"/>
                  <a:pt x="144" y="350"/>
                  <a:pt x="144" y="350"/>
                </a:cubicBezTo>
                <a:cubicBezTo>
                  <a:pt x="145" y="350"/>
                  <a:pt x="145" y="350"/>
                  <a:pt x="145" y="350"/>
                </a:cubicBezTo>
                <a:cubicBezTo>
                  <a:pt x="146" y="350"/>
                  <a:pt x="146" y="350"/>
                  <a:pt x="146" y="350"/>
                </a:cubicBezTo>
                <a:cubicBezTo>
                  <a:pt x="146" y="350"/>
                  <a:pt x="146" y="350"/>
                  <a:pt x="146" y="350"/>
                </a:cubicBezTo>
                <a:cubicBezTo>
                  <a:pt x="159" y="346"/>
                  <a:pt x="159" y="346"/>
                  <a:pt x="159" y="346"/>
                </a:cubicBezTo>
                <a:cubicBezTo>
                  <a:pt x="159" y="345"/>
                  <a:pt x="159" y="345"/>
                  <a:pt x="159" y="345"/>
                </a:cubicBezTo>
                <a:cubicBezTo>
                  <a:pt x="157" y="345"/>
                  <a:pt x="157" y="345"/>
                  <a:pt x="157" y="345"/>
                </a:cubicBezTo>
                <a:cubicBezTo>
                  <a:pt x="157" y="349"/>
                  <a:pt x="157" y="349"/>
                  <a:pt x="157" y="349"/>
                </a:cubicBezTo>
                <a:cubicBezTo>
                  <a:pt x="157" y="351"/>
                  <a:pt x="157" y="351"/>
                  <a:pt x="157" y="351"/>
                </a:cubicBezTo>
                <a:cubicBezTo>
                  <a:pt x="160" y="350"/>
                  <a:pt x="160" y="350"/>
                  <a:pt x="160" y="350"/>
                </a:cubicBezTo>
                <a:cubicBezTo>
                  <a:pt x="167" y="346"/>
                  <a:pt x="167" y="346"/>
                  <a:pt x="167" y="346"/>
                </a:cubicBezTo>
                <a:cubicBezTo>
                  <a:pt x="169" y="345"/>
                  <a:pt x="169" y="345"/>
                  <a:pt x="169" y="345"/>
                </a:cubicBezTo>
                <a:cubicBezTo>
                  <a:pt x="166" y="343"/>
                  <a:pt x="166" y="343"/>
                  <a:pt x="166" y="343"/>
                </a:cubicBezTo>
                <a:cubicBezTo>
                  <a:pt x="166" y="343"/>
                  <a:pt x="166" y="343"/>
                  <a:pt x="166" y="343"/>
                </a:cubicBezTo>
                <a:cubicBezTo>
                  <a:pt x="166" y="343"/>
                  <a:pt x="166" y="343"/>
                  <a:pt x="165" y="343"/>
                </a:cubicBezTo>
                <a:cubicBezTo>
                  <a:pt x="165" y="342"/>
                  <a:pt x="165" y="342"/>
                  <a:pt x="165" y="342"/>
                </a:cubicBezTo>
                <a:cubicBezTo>
                  <a:pt x="165" y="342"/>
                  <a:pt x="165" y="342"/>
                  <a:pt x="165" y="342"/>
                </a:cubicBezTo>
                <a:cubicBezTo>
                  <a:pt x="164" y="342"/>
                  <a:pt x="164" y="342"/>
                  <a:pt x="164" y="342"/>
                </a:cubicBezTo>
                <a:cubicBezTo>
                  <a:pt x="165" y="342"/>
                  <a:pt x="165" y="342"/>
                  <a:pt x="165" y="342"/>
                </a:cubicBezTo>
                <a:cubicBezTo>
                  <a:pt x="165" y="342"/>
                  <a:pt x="165" y="342"/>
                  <a:pt x="165" y="342"/>
                </a:cubicBezTo>
                <a:cubicBezTo>
                  <a:pt x="164" y="342"/>
                  <a:pt x="164" y="342"/>
                  <a:pt x="164" y="342"/>
                </a:cubicBezTo>
                <a:cubicBezTo>
                  <a:pt x="165" y="342"/>
                  <a:pt x="165" y="342"/>
                  <a:pt x="165" y="342"/>
                </a:cubicBezTo>
                <a:cubicBezTo>
                  <a:pt x="163" y="342"/>
                  <a:pt x="163" y="342"/>
                  <a:pt x="163" y="342"/>
                </a:cubicBezTo>
                <a:cubicBezTo>
                  <a:pt x="164" y="343"/>
                  <a:pt x="164" y="343"/>
                  <a:pt x="164" y="343"/>
                </a:cubicBezTo>
                <a:cubicBezTo>
                  <a:pt x="164" y="343"/>
                  <a:pt x="164" y="343"/>
                  <a:pt x="164" y="343"/>
                </a:cubicBezTo>
                <a:cubicBezTo>
                  <a:pt x="165" y="343"/>
                  <a:pt x="165" y="343"/>
                  <a:pt x="165" y="343"/>
                </a:cubicBezTo>
                <a:cubicBezTo>
                  <a:pt x="165" y="343"/>
                  <a:pt x="166" y="343"/>
                  <a:pt x="167" y="344"/>
                </a:cubicBezTo>
                <a:cubicBezTo>
                  <a:pt x="168" y="344"/>
                  <a:pt x="168" y="344"/>
                  <a:pt x="168" y="344"/>
                </a:cubicBezTo>
                <a:cubicBezTo>
                  <a:pt x="169" y="344"/>
                  <a:pt x="169" y="344"/>
                  <a:pt x="169" y="344"/>
                </a:cubicBezTo>
                <a:cubicBezTo>
                  <a:pt x="169" y="345"/>
                  <a:pt x="169" y="345"/>
                  <a:pt x="169" y="345"/>
                </a:cubicBezTo>
                <a:cubicBezTo>
                  <a:pt x="171" y="346"/>
                  <a:pt x="171" y="346"/>
                  <a:pt x="171" y="346"/>
                </a:cubicBezTo>
                <a:cubicBezTo>
                  <a:pt x="171" y="344"/>
                  <a:pt x="171" y="344"/>
                  <a:pt x="171" y="344"/>
                </a:cubicBezTo>
                <a:cubicBezTo>
                  <a:pt x="170" y="343"/>
                  <a:pt x="170" y="343"/>
                  <a:pt x="170" y="343"/>
                </a:cubicBezTo>
                <a:cubicBezTo>
                  <a:pt x="171" y="342"/>
                  <a:pt x="171" y="342"/>
                  <a:pt x="171" y="342"/>
                </a:cubicBezTo>
                <a:cubicBezTo>
                  <a:pt x="171" y="342"/>
                  <a:pt x="170" y="342"/>
                  <a:pt x="169" y="341"/>
                </a:cubicBezTo>
                <a:cubicBezTo>
                  <a:pt x="168" y="340"/>
                  <a:pt x="166" y="340"/>
                  <a:pt x="165" y="340"/>
                </a:cubicBezTo>
                <a:cubicBezTo>
                  <a:pt x="164" y="340"/>
                  <a:pt x="164" y="340"/>
                  <a:pt x="163" y="340"/>
                </a:cubicBezTo>
                <a:cubicBezTo>
                  <a:pt x="162" y="340"/>
                  <a:pt x="162" y="341"/>
                  <a:pt x="162" y="341"/>
                </a:cubicBezTo>
                <a:cubicBezTo>
                  <a:pt x="162" y="342"/>
                  <a:pt x="162" y="342"/>
                  <a:pt x="162" y="342"/>
                </a:cubicBezTo>
                <a:cubicBezTo>
                  <a:pt x="162" y="342"/>
                  <a:pt x="162" y="342"/>
                  <a:pt x="162" y="342"/>
                </a:cubicBezTo>
                <a:cubicBezTo>
                  <a:pt x="162" y="343"/>
                  <a:pt x="162" y="343"/>
                  <a:pt x="162" y="344"/>
                </a:cubicBezTo>
                <a:cubicBezTo>
                  <a:pt x="163" y="345"/>
                  <a:pt x="165" y="346"/>
                  <a:pt x="165" y="346"/>
                </a:cubicBezTo>
                <a:cubicBezTo>
                  <a:pt x="166" y="345"/>
                  <a:pt x="166" y="345"/>
                  <a:pt x="166" y="345"/>
                </a:cubicBezTo>
                <a:cubicBezTo>
                  <a:pt x="165" y="343"/>
                  <a:pt x="165" y="343"/>
                  <a:pt x="165" y="343"/>
                </a:cubicBezTo>
                <a:cubicBezTo>
                  <a:pt x="165" y="343"/>
                  <a:pt x="165" y="343"/>
                  <a:pt x="158" y="347"/>
                </a:cubicBezTo>
                <a:cubicBezTo>
                  <a:pt x="159" y="349"/>
                  <a:pt x="159" y="349"/>
                  <a:pt x="159" y="349"/>
                </a:cubicBezTo>
                <a:cubicBezTo>
                  <a:pt x="160" y="349"/>
                  <a:pt x="160" y="349"/>
                  <a:pt x="160" y="349"/>
                </a:cubicBezTo>
                <a:cubicBezTo>
                  <a:pt x="160" y="349"/>
                  <a:pt x="160" y="349"/>
                  <a:pt x="160" y="345"/>
                </a:cubicBezTo>
                <a:cubicBezTo>
                  <a:pt x="160" y="343"/>
                  <a:pt x="160" y="343"/>
                  <a:pt x="160" y="343"/>
                </a:cubicBezTo>
                <a:cubicBezTo>
                  <a:pt x="159" y="343"/>
                  <a:pt x="159" y="343"/>
                  <a:pt x="159" y="343"/>
                </a:cubicBezTo>
                <a:cubicBezTo>
                  <a:pt x="159" y="343"/>
                  <a:pt x="159" y="343"/>
                  <a:pt x="145" y="347"/>
                </a:cubicBezTo>
                <a:cubicBezTo>
                  <a:pt x="145" y="349"/>
                  <a:pt x="145" y="349"/>
                  <a:pt x="145" y="349"/>
                </a:cubicBezTo>
                <a:cubicBezTo>
                  <a:pt x="145" y="347"/>
                  <a:pt x="145" y="347"/>
                  <a:pt x="145" y="347"/>
                </a:cubicBezTo>
                <a:cubicBezTo>
                  <a:pt x="145" y="347"/>
                  <a:pt x="145" y="347"/>
                  <a:pt x="144" y="347"/>
                </a:cubicBezTo>
                <a:cubicBezTo>
                  <a:pt x="144" y="347"/>
                  <a:pt x="144" y="347"/>
                  <a:pt x="144" y="347"/>
                </a:cubicBezTo>
                <a:cubicBezTo>
                  <a:pt x="144" y="347"/>
                  <a:pt x="144" y="347"/>
                  <a:pt x="144" y="347"/>
                </a:cubicBezTo>
                <a:cubicBezTo>
                  <a:pt x="144" y="347"/>
                  <a:pt x="144" y="347"/>
                  <a:pt x="140" y="349"/>
                </a:cubicBezTo>
                <a:cubicBezTo>
                  <a:pt x="140" y="350"/>
                  <a:pt x="140" y="350"/>
                  <a:pt x="140" y="350"/>
                </a:cubicBezTo>
                <a:cubicBezTo>
                  <a:pt x="141" y="349"/>
                  <a:pt x="141" y="349"/>
                  <a:pt x="141" y="349"/>
                </a:cubicBezTo>
                <a:cubicBezTo>
                  <a:pt x="141" y="349"/>
                  <a:pt x="141" y="349"/>
                  <a:pt x="137" y="346"/>
                </a:cubicBezTo>
                <a:cubicBezTo>
                  <a:pt x="136" y="347"/>
                  <a:pt x="136" y="347"/>
                  <a:pt x="136" y="347"/>
                </a:cubicBezTo>
                <a:cubicBezTo>
                  <a:pt x="137" y="347"/>
                  <a:pt x="137" y="347"/>
                  <a:pt x="137" y="347"/>
                </a:cubicBezTo>
                <a:cubicBezTo>
                  <a:pt x="137" y="347"/>
                  <a:pt x="137" y="347"/>
                  <a:pt x="132" y="338"/>
                </a:cubicBezTo>
                <a:cubicBezTo>
                  <a:pt x="131" y="339"/>
                  <a:pt x="131" y="339"/>
                  <a:pt x="131" y="339"/>
                </a:cubicBezTo>
                <a:cubicBezTo>
                  <a:pt x="131" y="341"/>
                  <a:pt x="131" y="341"/>
                  <a:pt x="131" y="341"/>
                </a:cubicBezTo>
                <a:cubicBezTo>
                  <a:pt x="131" y="341"/>
                  <a:pt x="131" y="341"/>
                  <a:pt x="135" y="339"/>
                </a:cubicBezTo>
                <a:cubicBezTo>
                  <a:pt x="135" y="338"/>
                  <a:pt x="135" y="338"/>
                  <a:pt x="135" y="338"/>
                </a:cubicBezTo>
                <a:cubicBezTo>
                  <a:pt x="133" y="339"/>
                  <a:pt x="133" y="339"/>
                  <a:pt x="133" y="339"/>
                </a:cubicBezTo>
                <a:cubicBezTo>
                  <a:pt x="133" y="339"/>
                  <a:pt x="133" y="339"/>
                  <a:pt x="134" y="340"/>
                </a:cubicBezTo>
                <a:cubicBezTo>
                  <a:pt x="135" y="340"/>
                  <a:pt x="136" y="342"/>
                  <a:pt x="138" y="344"/>
                </a:cubicBezTo>
                <a:cubicBezTo>
                  <a:pt x="139" y="346"/>
                  <a:pt x="139" y="346"/>
                  <a:pt x="139" y="346"/>
                </a:cubicBezTo>
                <a:cubicBezTo>
                  <a:pt x="140" y="344"/>
                  <a:pt x="140" y="344"/>
                  <a:pt x="140" y="344"/>
                </a:cubicBezTo>
                <a:cubicBezTo>
                  <a:pt x="140" y="344"/>
                  <a:pt x="140" y="344"/>
                  <a:pt x="141" y="343"/>
                </a:cubicBezTo>
                <a:cubicBezTo>
                  <a:pt x="140" y="342"/>
                  <a:pt x="140" y="342"/>
                  <a:pt x="140" y="342"/>
                </a:cubicBezTo>
                <a:cubicBezTo>
                  <a:pt x="140" y="344"/>
                  <a:pt x="140" y="344"/>
                  <a:pt x="140" y="344"/>
                </a:cubicBezTo>
                <a:cubicBezTo>
                  <a:pt x="140" y="344"/>
                  <a:pt x="144" y="344"/>
                  <a:pt x="147" y="343"/>
                </a:cubicBezTo>
                <a:cubicBezTo>
                  <a:pt x="149" y="343"/>
                  <a:pt x="151" y="343"/>
                  <a:pt x="152" y="342"/>
                </a:cubicBezTo>
                <a:cubicBezTo>
                  <a:pt x="153" y="342"/>
                  <a:pt x="154" y="342"/>
                  <a:pt x="155" y="342"/>
                </a:cubicBezTo>
                <a:cubicBezTo>
                  <a:pt x="155" y="341"/>
                  <a:pt x="156" y="341"/>
                  <a:pt x="156" y="340"/>
                </a:cubicBezTo>
                <a:cubicBezTo>
                  <a:pt x="156" y="340"/>
                  <a:pt x="156" y="340"/>
                  <a:pt x="156" y="340"/>
                </a:cubicBezTo>
                <a:cubicBezTo>
                  <a:pt x="156" y="339"/>
                  <a:pt x="156" y="339"/>
                  <a:pt x="156" y="339"/>
                </a:cubicBezTo>
                <a:cubicBezTo>
                  <a:pt x="156" y="339"/>
                  <a:pt x="156" y="338"/>
                  <a:pt x="156" y="338"/>
                </a:cubicBezTo>
                <a:cubicBezTo>
                  <a:pt x="156" y="338"/>
                  <a:pt x="155" y="338"/>
                  <a:pt x="155" y="338"/>
                </a:cubicBezTo>
                <a:cubicBezTo>
                  <a:pt x="154" y="337"/>
                  <a:pt x="153" y="337"/>
                  <a:pt x="152" y="337"/>
                </a:cubicBezTo>
                <a:cubicBezTo>
                  <a:pt x="148" y="337"/>
                  <a:pt x="143" y="338"/>
                  <a:pt x="143" y="338"/>
                </a:cubicBezTo>
                <a:cubicBezTo>
                  <a:pt x="143" y="339"/>
                  <a:pt x="143" y="339"/>
                  <a:pt x="143" y="339"/>
                </a:cubicBezTo>
                <a:cubicBezTo>
                  <a:pt x="144" y="340"/>
                  <a:pt x="144" y="340"/>
                  <a:pt x="144" y="340"/>
                </a:cubicBezTo>
                <a:cubicBezTo>
                  <a:pt x="144" y="340"/>
                  <a:pt x="144" y="340"/>
                  <a:pt x="149" y="335"/>
                </a:cubicBezTo>
                <a:cubicBezTo>
                  <a:pt x="148" y="334"/>
                  <a:pt x="148" y="334"/>
                  <a:pt x="148" y="334"/>
                </a:cubicBezTo>
                <a:cubicBezTo>
                  <a:pt x="148" y="335"/>
                  <a:pt x="148" y="335"/>
                  <a:pt x="148" y="335"/>
                </a:cubicBezTo>
                <a:cubicBezTo>
                  <a:pt x="148" y="335"/>
                  <a:pt x="150" y="335"/>
                  <a:pt x="152" y="335"/>
                </a:cubicBezTo>
                <a:cubicBezTo>
                  <a:pt x="153" y="335"/>
                  <a:pt x="154" y="335"/>
                  <a:pt x="155" y="334"/>
                </a:cubicBezTo>
                <a:cubicBezTo>
                  <a:pt x="155" y="334"/>
                  <a:pt x="156" y="334"/>
                  <a:pt x="156" y="334"/>
                </a:cubicBezTo>
                <a:cubicBezTo>
                  <a:pt x="156" y="333"/>
                  <a:pt x="157" y="332"/>
                  <a:pt x="157" y="332"/>
                </a:cubicBezTo>
                <a:cubicBezTo>
                  <a:pt x="157" y="331"/>
                  <a:pt x="156" y="331"/>
                  <a:pt x="156" y="331"/>
                </a:cubicBezTo>
                <a:cubicBezTo>
                  <a:pt x="155" y="331"/>
                  <a:pt x="155" y="331"/>
                  <a:pt x="155" y="331"/>
                </a:cubicBezTo>
                <a:cubicBezTo>
                  <a:pt x="156" y="331"/>
                  <a:pt x="156" y="331"/>
                  <a:pt x="156" y="331"/>
                </a:cubicBezTo>
                <a:cubicBezTo>
                  <a:pt x="156" y="331"/>
                  <a:pt x="156" y="330"/>
                  <a:pt x="156" y="330"/>
                </a:cubicBezTo>
                <a:cubicBezTo>
                  <a:pt x="155" y="329"/>
                  <a:pt x="155" y="328"/>
                  <a:pt x="154" y="328"/>
                </a:cubicBezTo>
                <a:cubicBezTo>
                  <a:pt x="153" y="328"/>
                  <a:pt x="153" y="328"/>
                  <a:pt x="152" y="328"/>
                </a:cubicBezTo>
                <a:cubicBezTo>
                  <a:pt x="151" y="328"/>
                  <a:pt x="149" y="328"/>
                  <a:pt x="149" y="328"/>
                </a:cubicBezTo>
                <a:cubicBezTo>
                  <a:pt x="150" y="330"/>
                  <a:pt x="150" y="330"/>
                  <a:pt x="150" y="330"/>
                </a:cubicBezTo>
                <a:cubicBezTo>
                  <a:pt x="151" y="329"/>
                  <a:pt x="151" y="329"/>
                  <a:pt x="151" y="329"/>
                </a:cubicBezTo>
                <a:cubicBezTo>
                  <a:pt x="151" y="329"/>
                  <a:pt x="151" y="329"/>
                  <a:pt x="141" y="321"/>
                </a:cubicBezTo>
                <a:cubicBezTo>
                  <a:pt x="140" y="322"/>
                  <a:pt x="140" y="322"/>
                  <a:pt x="140" y="322"/>
                </a:cubicBezTo>
                <a:cubicBezTo>
                  <a:pt x="141" y="323"/>
                  <a:pt x="141" y="323"/>
                  <a:pt x="141" y="323"/>
                </a:cubicBezTo>
                <a:cubicBezTo>
                  <a:pt x="141" y="323"/>
                  <a:pt x="141" y="323"/>
                  <a:pt x="145" y="319"/>
                </a:cubicBezTo>
                <a:cubicBezTo>
                  <a:pt x="144" y="318"/>
                  <a:pt x="144" y="318"/>
                  <a:pt x="144" y="318"/>
                </a:cubicBezTo>
                <a:cubicBezTo>
                  <a:pt x="144" y="319"/>
                  <a:pt x="144" y="319"/>
                  <a:pt x="144" y="319"/>
                </a:cubicBezTo>
                <a:cubicBezTo>
                  <a:pt x="144" y="319"/>
                  <a:pt x="144" y="319"/>
                  <a:pt x="148" y="320"/>
                </a:cubicBezTo>
                <a:cubicBezTo>
                  <a:pt x="149" y="321"/>
                  <a:pt x="149" y="321"/>
                  <a:pt x="149" y="321"/>
                </a:cubicBezTo>
                <a:cubicBezTo>
                  <a:pt x="150" y="320"/>
                  <a:pt x="150" y="320"/>
                  <a:pt x="150" y="320"/>
                </a:cubicBezTo>
                <a:cubicBezTo>
                  <a:pt x="150" y="320"/>
                  <a:pt x="150" y="320"/>
                  <a:pt x="151" y="317"/>
                </a:cubicBezTo>
                <a:cubicBezTo>
                  <a:pt x="150" y="316"/>
                  <a:pt x="150" y="316"/>
                  <a:pt x="150" y="316"/>
                </a:cubicBezTo>
                <a:cubicBezTo>
                  <a:pt x="150" y="318"/>
                  <a:pt x="150" y="318"/>
                  <a:pt x="150" y="318"/>
                </a:cubicBezTo>
                <a:cubicBezTo>
                  <a:pt x="150" y="318"/>
                  <a:pt x="150" y="318"/>
                  <a:pt x="152" y="318"/>
                </a:cubicBezTo>
                <a:cubicBezTo>
                  <a:pt x="152" y="316"/>
                  <a:pt x="152" y="316"/>
                  <a:pt x="152" y="316"/>
                </a:cubicBezTo>
                <a:cubicBezTo>
                  <a:pt x="151" y="317"/>
                  <a:pt x="151" y="317"/>
                  <a:pt x="151" y="317"/>
                </a:cubicBezTo>
                <a:cubicBezTo>
                  <a:pt x="151" y="317"/>
                  <a:pt x="151" y="317"/>
                  <a:pt x="155" y="324"/>
                </a:cubicBezTo>
                <a:cubicBezTo>
                  <a:pt x="156" y="323"/>
                  <a:pt x="156" y="323"/>
                  <a:pt x="156" y="323"/>
                </a:cubicBezTo>
                <a:cubicBezTo>
                  <a:pt x="155" y="323"/>
                  <a:pt x="155" y="323"/>
                  <a:pt x="155" y="323"/>
                </a:cubicBezTo>
                <a:cubicBezTo>
                  <a:pt x="155" y="323"/>
                  <a:pt x="155" y="323"/>
                  <a:pt x="156" y="330"/>
                </a:cubicBezTo>
                <a:cubicBezTo>
                  <a:pt x="156" y="331"/>
                  <a:pt x="156" y="331"/>
                  <a:pt x="156" y="331"/>
                </a:cubicBezTo>
                <a:cubicBezTo>
                  <a:pt x="157" y="331"/>
                  <a:pt x="157" y="331"/>
                  <a:pt x="157" y="331"/>
                </a:cubicBezTo>
                <a:cubicBezTo>
                  <a:pt x="157" y="331"/>
                  <a:pt x="157" y="331"/>
                  <a:pt x="164" y="334"/>
                </a:cubicBezTo>
                <a:cubicBezTo>
                  <a:pt x="164" y="333"/>
                  <a:pt x="164" y="333"/>
                  <a:pt x="164" y="333"/>
                </a:cubicBezTo>
                <a:cubicBezTo>
                  <a:pt x="163" y="334"/>
                  <a:pt x="163" y="334"/>
                  <a:pt x="163" y="334"/>
                </a:cubicBezTo>
                <a:cubicBezTo>
                  <a:pt x="163" y="334"/>
                  <a:pt x="163" y="334"/>
                  <a:pt x="170" y="340"/>
                </a:cubicBezTo>
                <a:cubicBezTo>
                  <a:pt x="171" y="339"/>
                  <a:pt x="171" y="339"/>
                  <a:pt x="171" y="339"/>
                </a:cubicBezTo>
                <a:cubicBezTo>
                  <a:pt x="170" y="339"/>
                  <a:pt x="170" y="339"/>
                  <a:pt x="170" y="339"/>
                </a:cubicBezTo>
                <a:cubicBezTo>
                  <a:pt x="170" y="339"/>
                  <a:pt x="170" y="339"/>
                  <a:pt x="168" y="343"/>
                </a:cubicBezTo>
                <a:cubicBezTo>
                  <a:pt x="170" y="343"/>
                  <a:pt x="170" y="343"/>
                  <a:pt x="170" y="343"/>
                </a:cubicBezTo>
                <a:cubicBezTo>
                  <a:pt x="171" y="342"/>
                  <a:pt x="171" y="342"/>
                  <a:pt x="171" y="342"/>
                </a:cubicBezTo>
                <a:lnTo>
                  <a:pt x="170" y="343"/>
                </a:lnTo>
                <a:close/>
                <a:moveTo>
                  <a:pt x="181" y="331"/>
                </a:moveTo>
                <a:cubicBezTo>
                  <a:pt x="179" y="330"/>
                  <a:pt x="179" y="330"/>
                  <a:pt x="179" y="330"/>
                </a:cubicBezTo>
                <a:cubicBezTo>
                  <a:pt x="175" y="336"/>
                  <a:pt x="175" y="336"/>
                  <a:pt x="175" y="336"/>
                </a:cubicBezTo>
                <a:cubicBezTo>
                  <a:pt x="172" y="340"/>
                  <a:pt x="172" y="340"/>
                  <a:pt x="172" y="340"/>
                </a:cubicBezTo>
                <a:cubicBezTo>
                  <a:pt x="177" y="338"/>
                  <a:pt x="177" y="338"/>
                  <a:pt x="177" y="338"/>
                </a:cubicBezTo>
                <a:cubicBezTo>
                  <a:pt x="184" y="335"/>
                  <a:pt x="184" y="335"/>
                  <a:pt x="184" y="335"/>
                </a:cubicBezTo>
                <a:cubicBezTo>
                  <a:pt x="186" y="334"/>
                  <a:pt x="186" y="334"/>
                  <a:pt x="186" y="334"/>
                </a:cubicBezTo>
                <a:cubicBezTo>
                  <a:pt x="180" y="329"/>
                  <a:pt x="180" y="329"/>
                  <a:pt x="180" y="329"/>
                </a:cubicBezTo>
                <a:cubicBezTo>
                  <a:pt x="179" y="330"/>
                  <a:pt x="179" y="330"/>
                  <a:pt x="179" y="330"/>
                </a:cubicBezTo>
                <a:cubicBezTo>
                  <a:pt x="181" y="331"/>
                  <a:pt x="181" y="331"/>
                  <a:pt x="181" y="331"/>
                </a:cubicBezTo>
                <a:cubicBezTo>
                  <a:pt x="180" y="332"/>
                  <a:pt x="180" y="332"/>
                  <a:pt x="180" y="332"/>
                </a:cubicBezTo>
                <a:cubicBezTo>
                  <a:pt x="182" y="335"/>
                  <a:pt x="182" y="335"/>
                  <a:pt x="182" y="335"/>
                </a:cubicBezTo>
                <a:cubicBezTo>
                  <a:pt x="183" y="334"/>
                  <a:pt x="183" y="334"/>
                  <a:pt x="183" y="334"/>
                </a:cubicBezTo>
                <a:cubicBezTo>
                  <a:pt x="183" y="333"/>
                  <a:pt x="183" y="333"/>
                  <a:pt x="183" y="333"/>
                </a:cubicBezTo>
                <a:cubicBezTo>
                  <a:pt x="183" y="333"/>
                  <a:pt x="183" y="333"/>
                  <a:pt x="176" y="335"/>
                </a:cubicBezTo>
                <a:cubicBezTo>
                  <a:pt x="177" y="337"/>
                  <a:pt x="177" y="337"/>
                  <a:pt x="177" y="337"/>
                </a:cubicBezTo>
                <a:cubicBezTo>
                  <a:pt x="178" y="338"/>
                  <a:pt x="178" y="338"/>
                  <a:pt x="178" y="338"/>
                </a:cubicBezTo>
                <a:cubicBezTo>
                  <a:pt x="178" y="338"/>
                  <a:pt x="178" y="338"/>
                  <a:pt x="182" y="332"/>
                </a:cubicBezTo>
                <a:cubicBezTo>
                  <a:pt x="181" y="331"/>
                  <a:pt x="181" y="331"/>
                  <a:pt x="181" y="331"/>
                </a:cubicBezTo>
                <a:cubicBezTo>
                  <a:pt x="180" y="332"/>
                  <a:pt x="180" y="332"/>
                  <a:pt x="180" y="332"/>
                </a:cubicBezTo>
                <a:lnTo>
                  <a:pt x="181" y="331"/>
                </a:lnTo>
                <a:close/>
                <a:moveTo>
                  <a:pt x="159" y="292"/>
                </a:moveTo>
                <a:cubicBezTo>
                  <a:pt x="158" y="291"/>
                  <a:pt x="158" y="291"/>
                  <a:pt x="158" y="291"/>
                </a:cubicBezTo>
                <a:cubicBezTo>
                  <a:pt x="154" y="293"/>
                  <a:pt x="154" y="293"/>
                  <a:pt x="154" y="293"/>
                </a:cubicBezTo>
                <a:cubicBezTo>
                  <a:pt x="153" y="295"/>
                  <a:pt x="153" y="295"/>
                  <a:pt x="153" y="295"/>
                </a:cubicBezTo>
                <a:cubicBezTo>
                  <a:pt x="154" y="296"/>
                  <a:pt x="154" y="296"/>
                  <a:pt x="154" y="296"/>
                </a:cubicBezTo>
                <a:cubicBezTo>
                  <a:pt x="157" y="299"/>
                  <a:pt x="157" y="299"/>
                  <a:pt x="157" y="299"/>
                </a:cubicBezTo>
                <a:cubicBezTo>
                  <a:pt x="158" y="300"/>
                  <a:pt x="158" y="300"/>
                  <a:pt x="158" y="300"/>
                </a:cubicBezTo>
                <a:cubicBezTo>
                  <a:pt x="161" y="289"/>
                  <a:pt x="161" y="289"/>
                  <a:pt x="161" y="289"/>
                </a:cubicBezTo>
                <a:cubicBezTo>
                  <a:pt x="158" y="291"/>
                  <a:pt x="158" y="291"/>
                  <a:pt x="158" y="291"/>
                </a:cubicBezTo>
                <a:cubicBezTo>
                  <a:pt x="159" y="292"/>
                  <a:pt x="159" y="292"/>
                  <a:pt x="159" y="292"/>
                </a:cubicBezTo>
                <a:cubicBezTo>
                  <a:pt x="158" y="292"/>
                  <a:pt x="158" y="292"/>
                  <a:pt x="158" y="292"/>
                </a:cubicBezTo>
                <a:cubicBezTo>
                  <a:pt x="156" y="297"/>
                  <a:pt x="156" y="297"/>
                  <a:pt x="156" y="297"/>
                </a:cubicBezTo>
                <a:cubicBezTo>
                  <a:pt x="158" y="297"/>
                  <a:pt x="158" y="297"/>
                  <a:pt x="158" y="297"/>
                </a:cubicBezTo>
                <a:cubicBezTo>
                  <a:pt x="159" y="296"/>
                  <a:pt x="159" y="296"/>
                  <a:pt x="159" y="296"/>
                </a:cubicBezTo>
                <a:cubicBezTo>
                  <a:pt x="159" y="296"/>
                  <a:pt x="159" y="296"/>
                  <a:pt x="156" y="294"/>
                </a:cubicBezTo>
                <a:cubicBezTo>
                  <a:pt x="155" y="295"/>
                  <a:pt x="155" y="295"/>
                  <a:pt x="155" y="295"/>
                </a:cubicBezTo>
                <a:cubicBezTo>
                  <a:pt x="156" y="296"/>
                  <a:pt x="156" y="296"/>
                  <a:pt x="156" y="296"/>
                </a:cubicBezTo>
                <a:cubicBezTo>
                  <a:pt x="156" y="296"/>
                  <a:pt x="156" y="296"/>
                  <a:pt x="160" y="293"/>
                </a:cubicBezTo>
                <a:cubicBezTo>
                  <a:pt x="159" y="292"/>
                  <a:pt x="159" y="292"/>
                  <a:pt x="159" y="292"/>
                </a:cubicBezTo>
                <a:cubicBezTo>
                  <a:pt x="158" y="292"/>
                  <a:pt x="158" y="292"/>
                  <a:pt x="158" y="292"/>
                </a:cubicBezTo>
                <a:lnTo>
                  <a:pt x="159" y="292"/>
                </a:lnTo>
                <a:close/>
                <a:moveTo>
                  <a:pt x="155" y="284"/>
                </a:moveTo>
                <a:cubicBezTo>
                  <a:pt x="156" y="283"/>
                  <a:pt x="156" y="283"/>
                  <a:pt x="156" y="283"/>
                </a:cubicBezTo>
                <a:cubicBezTo>
                  <a:pt x="153" y="279"/>
                  <a:pt x="153" y="279"/>
                  <a:pt x="153" y="279"/>
                </a:cubicBezTo>
                <a:cubicBezTo>
                  <a:pt x="153" y="278"/>
                  <a:pt x="153" y="278"/>
                  <a:pt x="153" y="278"/>
                </a:cubicBezTo>
                <a:cubicBezTo>
                  <a:pt x="151" y="279"/>
                  <a:pt x="151" y="279"/>
                  <a:pt x="151" y="279"/>
                </a:cubicBezTo>
                <a:cubicBezTo>
                  <a:pt x="145" y="283"/>
                  <a:pt x="145" y="283"/>
                  <a:pt x="145" y="283"/>
                </a:cubicBezTo>
                <a:cubicBezTo>
                  <a:pt x="143" y="283"/>
                  <a:pt x="143" y="283"/>
                  <a:pt x="143" y="283"/>
                </a:cubicBezTo>
                <a:cubicBezTo>
                  <a:pt x="144" y="285"/>
                  <a:pt x="144" y="285"/>
                  <a:pt x="144" y="285"/>
                </a:cubicBezTo>
                <a:cubicBezTo>
                  <a:pt x="148" y="291"/>
                  <a:pt x="148" y="291"/>
                  <a:pt x="148" y="291"/>
                </a:cubicBezTo>
                <a:cubicBezTo>
                  <a:pt x="149" y="293"/>
                  <a:pt x="149" y="293"/>
                  <a:pt x="149" y="293"/>
                </a:cubicBezTo>
                <a:cubicBezTo>
                  <a:pt x="150" y="292"/>
                  <a:pt x="150" y="292"/>
                  <a:pt x="150" y="292"/>
                </a:cubicBezTo>
                <a:cubicBezTo>
                  <a:pt x="154" y="289"/>
                  <a:pt x="154" y="289"/>
                  <a:pt x="154" y="289"/>
                </a:cubicBezTo>
                <a:cubicBezTo>
                  <a:pt x="155" y="289"/>
                  <a:pt x="155" y="289"/>
                  <a:pt x="155" y="289"/>
                </a:cubicBezTo>
                <a:cubicBezTo>
                  <a:pt x="157" y="284"/>
                  <a:pt x="157" y="284"/>
                  <a:pt x="157" y="284"/>
                </a:cubicBezTo>
                <a:cubicBezTo>
                  <a:pt x="156" y="283"/>
                  <a:pt x="156" y="283"/>
                  <a:pt x="156" y="283"/>
                </a:cubicBezTo>
                <a:cubicBezTo>
                  <a:pt x="155" y="284"/>
                  <a:pt x="155" y="284"/>
                  <a:pt x="155" y="284"/>
                </a:cubicBezTo>
                <a:cubicBezTo>
                  <a:pt x="154" y="283"/>
                  <a:pt x="154" y="283"/>
                  <a:pt x="154" y="283"/>
                </a:cubicBezTo>
                <a:cubicBezTo>
                  <a:pt x="152" y="288"/>
                  <a:pt x="152" y="288"/>
                  <a:pt x="152" y="288"/>
                </a:cubicBezTo>
                <a:cubicBezTo>
                  <a:pt x="154" y="288"/>
                  <a:pt x="154" y="288"/>
                  <a:pt x="154" y="288"/>
                </a:cubicBezTo>
                <a:cubicBezTo>
                  <a:pt x="153" y="287"/>
                  <a:pt x="153" y="287"/>
                  <a:pt x="153" y="287"/>
                </a:cubicBezTo>
                <a:cubicBezTo>
                  <a:pt x="153" y="287"/>
                  <a:pt x="153" y="287"/>
                  <a:pt x="149" y="289"/>
                </a:cubicBezTo>
                <a:cubicBezTo>
                  <a:pt x="150" y="291"/>
                  <a:pt x="150" y="291"/>
                  <a:pt x="150" y="291"/>
                </a:cubicBezTo>
                <a:cubicBezTo>
                  <a:pt x="151" y="290"/>
                  <a:pt x="151" y="290"/>
                  <a:pt x="151" y="290"/>
                </a:cubicBezTo>
                <a:cubicBezTo>
                  <a:pt x="151" y="290"/>
                  <a:pt x="151" y="290"/>
                  <a:pt x="147" y="283"/>
                </a:cubicBezTo>
                <a:cubicBezTo>
                  <a:pt x="145" y="284"/>
                  <a:pt x="145" y="284"/>
                  <a:pt x="145" y="284"/>
                </a:cubicBezTo>
                <a:cubicBezTo>
                  <a:pt x="146" y="285"/>
                  <a:pt x="146" y="285"/>
                  <a:pt x="146" y="285"/>
                </a:cubicBezTo>
                <a:cubicBezTo>
                  <a:pt x="146" y="285"/>
                  <a:pt x="146" y="285"/>
                  <a:pt x="153" y="281"/>
                </a:cubicBezTo>
                <a:cubicBezTo>
                  <a:pt x="152" y="280"/>
                  <a:pt x="152" y="280"/>
                  <a:pt x="152" y="280"/>
                </a:cubicBezTo>
                <a:cubicBezTo>
                  <a:pt x="151" y="281"/>
                  <a:pt x="151" y="281"/>
                  <a:pt x="151" y="281"/>
                </a:cubicBezTo>
                <a:cubicBezTo>
                  <a:pt x="151" y="281"/>
                  <a:pt x="151" y="281"/>
                  <a:pt x="154" y="285"/>
                </a:cubicBezTo>
                <a:cubicBezTo>
                  <a:pt x="155" y="284"/>
                  <a:pt x="155" y="284"/>
                  <a:pt x="155" y="284"/>
                </a:cubicBezTo>
                <a:cubicBezTo>
                  <a:pt x="154" y="283"/>
                  <a:pt x="154" y="283"/>
                  <a:pt x="154" y="283"/>
                </a:cubicBezTo>
                <a:lnTo>
                  <a:pt x="155" y="284"/>
                </a:lnTo>
                <a:close/>
                <a:moveTo>
                  <a:pt x="144" y="274"/>
                </a:moveTo>
                <a:cubicBezTo>
                  <a:pt x="144" y="273"/>
                  <a:pt x="144" y="273"/>
                  <a:pt x="144" y="273"/>
                </a:cubicBezTo>
                <a:cubicBezTo>
                  <a:pt x="139" y="273"/>
                  <a:pt x="139" y="273"/>
                  <a:pt x="139" y="273"/>
                </a:cubicBezTo>
                <a:cubicBezTo>
                  <a:pt x="135" y="273"/>
                  <a:pt x="135" y="273"/>
                  <a:pt x="135" y="273"/>
                </a:cubicBezTo>
                <a:cubicBezTo>
                  <a:pt x="138" y="276"/>
                  <a:pt x="138" y="276"/>
                  <a:pt x="138" y="276"/>
                </a:cubicBezTo>
                <a:cubicBezTo>
                  <a:pt x="143" y="281"/>
                  <a:pt x="143" y="281"/>
                  <a:pt x="143" y="281"/>
                </a:cubicBezTo>
                <a:cubicBezTo>
                  <a:pt x="146" y="284"/>
                  <a:pt x="146" y="284"/>
                  <a:pt x="146" y="284"/>
                </a:cubicBezTo>
                <a:cubicBezTo>
                  <a:pt x="146" y="273"/>
                  <a:pt x="146" y="273"/>
                  <a:pt x="146" y="273"/>
                </a:cubicBezTo>
                <a:cubicBezTo>
                  <a:pt x="144" y="273"/>
                  <a:pt x="144" y="273"/>
                  <a:pt x="144" y="273"/>
                </a:cubicBezTo>
                <a:cubicBezTo>
                  <a:pt x="144" y="274"/>
                  <a:pt x="144" y="274"/>
                  <a:pt x="144" y="274"/>
                </a:cubicBezTo>
                <a:cubicBezTo>
                  <a:pt x="143" y="274"/>
                  <a:pt x="143" y="274"/>
                  <a:pt x="143" y="274"/>
                </a:cubicBezTo>
                <a:cubicBezTo>
                  <a:pt x="143" y="280"/>
                  <a:pt x="143" y="280"/>
                  <a:pt x="143" y="280"/>
                </a:cubicBezTo>
                <a:cubicBezTo>
                  <a:pt x="144" y="280"/>
                  <a:pt x="144" y="280"/>
                  <a:pt x="144" y="280"/>
                </a:cubicBezTo>
                <a:cubicBezTo>
                  <a:pt x="145" y="279"/>
                  <a:pt x="145" y="279"/>
                  <a:pt x="145" y="279"/>
                </a:cubicBezTo>
                <a:cubicBezTo>
                  <a:pt x="145" y="279"/>
                  <a:pt x="145" y="279"/>
                  <a:pt x="140" y="273"/>
                </a:cubicBezTo>
                <a:cubicBezTo>
                  <a:pt x="139" y="274"/>
                  <a:pt x="139" y="274"/>
                  <a:pt x="139" y="274"/>
                </a:cubicBezTo>
                <a:cubicBezTo>
                  <a:pt x="139" y="276"/>
                  <a:pt x="139" y="276"/>
                  <a:pt x="139" y="276"/>
                </a:cubicBezTo>
                <a:cubicBezTo>
                  <a:pt x="139" y="276"/>
                  <a:pt x="139" y="276"/>
                  <a:pt x="144" y="276"/>
                </a:cubicBezTo>
                <a:cubicBezTo>
                  <a:pt x="144" y="274"/>
                  <a:pt x="144" y="274"/>
                  <a:pt x="144" y="274"/>
                </a:cubicBezTo>
                <a:cubicBezTo>
                  <a:pt x="143" y="274"/>
                  <a:pt x="143" y="274"/>
                  <a:pt x="143" y="274"/>
                </a:cubicBezTo>
                <a:lnTo>
                  <a:pt x="144" y="274"/>
                </a:lnTo>
                <a:close/>
                <a:moveTo>
                  <a:pt x="97" y="276"/>
                </a:moveTo>
                <a:cubicBezTo>
                  <a:pt x="98" y="277"/>
                  <a:pt x="98" y="277"/>
                  <a:pt x="98" y="277"/>
                </a:cubicBezTo>
                <a:cubicBezTo>
                  <a:pt x="100" y="276"/>
                  <a:pt x="102" y="275"/>
                  <a:pt x="104" y="273"/>
                </a:cubicBezTo>
                <a:cubicBezTo>
                  <a:pt x="105" y="272"/>
                  <a:pt x="106" y="271"/>
                  <a:pt x="106" y="269"/>
                </a:cubicBezTo>
                <a:cubicBezTo>
                  <a:pt x="106" y="268"/>
                  <a:pt x="106" y="267"/>
                  <a:pt x="105" y="267"/>
                </a:cubicBezTo>
                <a:cubicBezTo>
                  <a:pt x="104" y="266"/>
                  <a:pt x="103" y="266"/>
                  <a:pt x="102" y="266"/>
                </a:cubicBezTo>
                <a:cubicBezTo>
                  <a:pt x="100" y="266"/>
                  <a:pt x="98" y="267"/>
                  <a:pt x="95" y="268"/>
                </a:cubicBezTo>
                <a:cubicBezTo>
                  <a:pt x="95" y="268"/>
                  <a:pt x="95" y="268"/>
                  <a:pt x="95" y="268"/>
                </a:cubicBezTo>
                <a:cubicBezTo>
                  <a:pt x="95" y="268"/>
                  <a:pt x="95" y="268"/>
                  <a:pt x="95" y="268"/>
                </a:cubicBezTo>
                <a:cubicBezTo>
                  <a:pt x="93" y="269"/>
                  <a:pt x="92" y="269"/>
                  <a:pt x="91" y="270"/>
                </a:cubicBezTo>
                <a:cubicBezTo>
                  <a:pt x="90" y="271"/>
                  <a:pt x="90" y="272"/>
                  <a:pt x="90" y="273"/>
                </a:cubicBezTo>
                <a:cubicBezTo>
                  <a:pt x="90" y="274"/>
                  <a:pt x="90" y="274"/>
                  <a:pt x="90" y="275"/>
                </a:cubicBezTo>
                <a:cubicBezTo>
                  <a:pt x="91" y="275"/>
                  <a:pt x="91" y="276"/>
                  <a:pt x="92" y="276"/>
                </a:cubicBezTo>
                <a:cubicBezTo>
                  <a:pt x="94" y="277"/>
                  <a:pt x="97" y="277"/>
                  <a:pt x="97" y="277"/>
                </a:cubicBezTo>
                <a:cubicBezTo>
                  <a:pt x="97" y="277"/>
                  <a:pt x="97" y="277"/>
                  <a:pt x="97" y="277"/>
                </a:cubicBezTo>
                <a:cubicBezTo>
                  <a:pt x="98" y="277"/>
                  <a:pt x="98" y="277"/>
                  <a:pt x="98" y="277"/>
                </a:cubicBezTo>
                <a:cubicBezTo>
                  <a:pt x="97" y="276"/>
                  <a:pt x="97" y="276"/>
                  <a:pt x="97" y="276"/>
                </a:cubicBezTo>
                <a:cubicBezTo>
                  <a:pt x="97" y="274"/>
                  <a:pt x="97" y="274"/>
                  <a:pt x="97" y="274"/>
                </a:cubicBezTo>
                <a:cubicBezTo>
                  <a:pt x="97" y="274"/>
                  <a:pt x="97" y="274"/>
                  <a:pt x="97" y="274"/>
                </a:cubicBezTo>
                <a:cubicBezTo>
                  <a:pt x="96" y="274"/>
                  <a:pt x="95" y="274"/>
                  <a:pt x="94" y="274"/>
                </a:cubicBezTo>
                <a:cubicBezTo>
                  <a:pt x="93" y="273"/>
                  <a:pt x="93" y="273"/>
                  <a:pt x="93" y="273"/>
                </a:cubicBezTo>
                <a:cubicBezTo>
                  <a:pt x="93" y="273"/>
                  <a:pt x="93" y="273"/>
                  <a:pt x="93" y="273"/>
                </a:cubicBezTo>
                <a:cubicBezTo>
                  <a:pt x="92" y="273"/>
                  <a:pt x="92" y="273"/>
                  <a:pt x="92" y="273"/>
                </a:cubicBezTo>
                <a:cubicBezTo>
                  <a:pt x="93" y="273"/>
                  <a:pt x="93" y="273"/>
                  <a:pt x="93" y="273"/>
                </a:cubicBezTo>
                <a:cubicBezTo>
                  <a:pt x="93" y="273"/>
                  <a:pt x="93" y="273"/>
                  <a:pt x="93" y="273"/>
                </a:cubicBezTo>
                <a:cubicBezTo>
                  <a:pt x="92" y="273"/>
                  <a:pt x="92" y="273"/>
                  <a:pt x="92" y="273"/>
                </a:cubicBezTo>
                <a:cubicBezTo>
                  <a:pt x="93" y="273"/>
                  <a:pt x="93" y="273"/>
                  <a:pt x="93" y="273"/>
                </a:cubicBezTo>
                <a:cubicBezTo>
                  <a:pt x="92" y="273"/>
                  <a:pt x="92" y="273"/>
                  <a:pt x="92" y="273"/>
                </a:cubicBezTo>
                <a:cubicBezTo>
                  <a:pt x="93" y="273"/>
                  <a:pt x="93" y="273"/>
                  <a:pt x="93" y="273"/>
                </a:cubicBezTo>
                <a:cubicBezTo>
                  <a:pt x="93" y="273"/>
                  <a:pt x="93" y="273"/>
                  <a:pt x="93" y="273"/>
                </a:cubicBezTo>
                <a:cubicBezTo>
                  <a:pt x="92" y="273"/>
                  <a:pt x="92" y="273"/>
                  <a:pt x="92" y="273"/>
                </a:cubicBezTo>
                <a:cubicBezTo>
                  <a:pt x="93" y="273"/>
                  <a:pt x="93" y="273"/>
                  <a:pt x="93" y="273"/>
                </a:cubicBezTo>
                <a:cubicBezTo>
                  <a:pt x="93" y="273"/>
                  <a:pt x="93" y="273"/>
                  <a:pt x="93" y="272"/>
                </a:cubicBezTo>
                <a:cubicBezTo>
                  <a:pt x="94" y="272"/>
                  <a:pt x="95" y="271"/>
                  <a:pt x="96" y="270"/>
                </a:cubicBezTo>
                <a:cubicBezTo>
                  <a:pt x="96" y="269"/>
                  <a:pt x="96" y="269"/>
                  <a:pt x="96" y="269"/>
                </a:cubicBezTo>
                <a:cubicBezTo>
                  <a:pt x="96" y="270"/>
                  <a:pt x="96" y="270"/>
                  <a:pt x="96" y="270"/>
                </a:cubicBezTo>
                <a:cubicBezTo>
                  <a:pt x="99" y="270"/>
                  <a:pt x="101" y="269"/>
                  <a:pt x="102" y="269"/>
                </a:cubicBezTo>
                <a:cubicBezTo>
                  <a:pt x="103" y="269"/>
                  <a:pt x="103" y="269"/>
                  <a:pt x="103" y="269"/>
                </a:cubicBezTo>
                <a:cubicBezTo>
                  <a:pt x="103" y="269"/>
                  <a:pt x="103" y="269"/>
                  <a:pt x="103" y="269"/>
                </a:cubicBezTo>
                <a:cubicBezTo>
                  <a:pt x="104" y="269"/>
                  <a:pt x="104" y="269"/>
                  <a:pt x="104" y="269"/>
                </a:cubicBezTo>
                <a:cubicBezTo>
                  <a:pt x="103" y="269"/>
                  <a:pt x="103" y="269"/>
                  <a:pt x="103" y="269"/>
                </a:cubicBezTo>
                <a:cubicBezTo>
                  <a:pt x="103" y="269"/>
                  <a:pt x="103" y="269"/>
                  <a:pt x="103" y="269"/>
                </a:cubicBezTo>
                <a:cubicBezTo>
                  <a:pt x="104" y="269"/>
                  <a:pt x="104" y="269"/>
                  <a:pt x="104" y="269"/>
                </a:cubicBezTo>
                <a:cubicBezTo>
                  <a:pt x="103" y="269"/>
                  <a:pt x="103" y="269"/>
                  <a:pt x="103" y="269"/>
                </a:cubicBezTo>
                <a:cubicBezTo>
                  <a:pt x="104" y="269"/>
                  <a:pt x="104" y="269"/>
                  <a:pt x="104" y="269"/>
                </a:cubicBezTo>
                <a:cubicBezTo>
                  <a:pt x="103" y="269"/>
                  <a:pt x="103" y="269"/>
                  <a:pt x="103" y="269"/>
                </a:cubicBezTo>
                <a:cubicBezTo>
                  <a:pt x="103" y="269"/>
                  <a:pt x="103" y="269"/>
                  <a:pt x="103" y="269"/>
                </a:cubicBezTo>
                <a:cubicBezTo>
                  <a:pt x="104" y="269"/>
                  <a:pt x="104" y="269"/>
                  <a:pt x="104" y="269"/>
                </a:cubicBezTo>
                <a:cubicBezTo>
                  <a:pt x="103" y="269"/>
                  <a:pt x="103" y="269"/>
                  <a:pt x="103" y="269"/>
                </a:cubicBezTo>
                <a:cubicBezTo>
                  <a:pt x="103" y="270"/>
                  <a:pt x="103" y="270"/>
                  <a:pt x="103" y="270"/>
                </a:cubicBezTo>
                <a:cubicBezTo>
                  <a:pt x="103" y="271"/>
                  <a:pt x="100" y="273"/>
                  <a:pt x="96" y="274"/>
                </a:cubicBezTo>
                <a:cubicBezTo>
                  <a:pt x="97" y="276"/>
                  <a:pt x="97" y="276"/>
                  <a:pt x="97" y="276"/>
                </a:cubicBezTo>
                <a:cubicBezTo>
                  <a:pt x="97" y="274"/>
                  <a:pt x="97" y="274"/>
                  <a:pt x="97" y="274"/>
                </a:cubicBezTo>
                <a:lnTo>
                  <a:pt x="97" y="276"/>
                </a:lnTo>
                <a:close/>
                <a:moveTo>
                  <a:pt x="109" y="266"/>
                </a:moveTo>
                <a:cubicBezTo>
                  <a:pt x="110" y="268"/>
                  <a:pt x="110" y="268"/>
                  <a:pt x="110" y="268"/>
                </a:cubicBezTo>
                <a:cubicBezTo>
                  <a:pt x="112" y="266"/>
                  <a:pt x="112" y="266"/>
                  <a:pt x="112" y="266"/>
                </a:cubicBezTo>
                <a:cubicBezTo>
                  <a:pt x="114" y="266"/>
                  <a:pt x="114" y="266"/>
                  <a:pt x="114" y="266"/>
                </a:cubicBezTo>
                <a:cubicBezTo>
                  <a:pt x="113" y="264"/>
                  <a:pt x="113" y="264"/>
                  <a:pt x="113" y="264"/>
                </a:cubicBezTo>
                <a:cubicBezTo>
                  <a:pt x="109" y="259"/>
                  <a:pt x="109" y="259"/>
                  <a:pt x="109" y="259"/>
                </a:cubicBezTo>
                <a:cubicBezTo>
                  <a:pt x="108" y="260"/>
                  <a:pt x="108" y="260"/>
                  <a:pt x="108" y="260"/>
                </a:cubicBezTo>
                <a:cubicBezTo>
                  <a:pt x="108" y="261"/>
                  <a:pt x="108" y="261"/>
                  <a:pt x="108" y="261"/>
                </a:cubicBezTo>
                <a:cubicBezTo>
                  <a:pt x="112" y="261"/>
                  <a:pt x="112" y="261"/>
                  <a:pt x="112" y="261"/>
                </a:cubicBezTo>
                <a:cubicBezTo>
                  <a:pt x="113" y="261"/>
                  <a:pt x="113" y="261"/>
                  <a:pt x="113" y="261"/>
                </a:cubicBezTo>
                <a:cubicBezTo>
                  <a:pt x="113" y="260"/>
                  <a:pt x="113" y="260"/>
                  <a:pt x="113" y="260"/>
                </a:cubicBezTo>
                <a:cubicBezTo>
                  <a:pt x="113" y="254"/>
                  <a:pt x="113" y="254"/>
                  <a:pt x="113" y="254"/>
                </a:cubicBezTo>
                <a:cubicBezTo>
                  <a:pt x="112" y="254"/>
                  <a:pt x="112" y="254"/>
                  <a:pt x="112" y="254"/>
                </a:cubicBezTo>
                <a:cubicBezTo>
                  <a:pt x="112" y="256"/>
                  <a:pt x="112" y="256"/>
                  <a:pt x="112" y="256"/>
                </a:cubicBezTo>
                <a:cubicBezTo>
                  <a:pt x="115" y="254"/>
                  <a:pt x="115" y="254"/>
                  <a:pt x="115" y="254"/>
                </a:cubicBezTo>
                <a:cubicBezTo>
                  <a:pt x="116" y="254"/>
                  <a:pt x="116" y="254"/>
                  <a:pt x="116" y="254"/>
                </a:cubicBezTo>
                <a:cubicBezTo>
                  <a:pt x="116" y="254"/>
                  <a:pt x="116" y="254"/>
                  <a:pt x="116" y="254"/>
                </a:cubicBezTo>
                <a:cubicBezTo>
                  <a:pt x="116" y="253"/>
                  <a:pt x="117" y="252"/>
                  <a:pt x="117" y="250"/>
                </a:cubicBezTo>
                <a:cubicBezTo>
                  <a:pt x="117" y="249"/>
                  <a:pt x="116" y="247"/>
                  <a:pt x="116" y="246"/>
                </a:cubicBezTo>
                <a:cubicBezTo>
                  <a:pt x="114" y="246"/>
                  <a:pt x="114" y="246"/>
                  <a:pt x="114" y="246"/>
                </a:cubicBezTo>
                <a:cubicBezTo>
                  <a:pt x="116" y="246"/>
                  <a:pt x="116" y="246"/>
                  <a:pt x="116" y="246"/>
                </a:cubicBezTo>
                <a:cubicBezTo>
                  <a:pt x="116" y="243"/>
                  <a:pt x="115" y="241"/>
                  <a:pt x="113" y="240"/>
                </a:cubicBezTo>
                <a:cubicBezTo>
                  <a:pt x="112" y="239"/>
                  <a:pt x="111" y="239"/>
                  <a:pt x="110" y="239"/>
                </a:cubicBezTo>
                <a:cubicBezTo>
                  <a:pt x="109" y="239"/>
                  <a:pt x="109" y="239"/>
                  <a:pt x="109" y="239"/>
                </a:cubicBezTo>
                <a:cubicBezTo>
                  <a:pt x="109" y="240"/>
                  <a:pt x="109" y="240"/>
                  <a:pt x="109" y="240"/>
                </a:cubicBezTo>
                <a:cubicBezTo>
                  <a:pt x="106" y="248"/>
                  <a:pt x="106" y="248"/>
                  <a:pt x="106" y="248"/>
                </a:cubicBezTo>
                <a:cubicBezTo>
                  <a:pt x="108" y="249"/>
                  <a:pt x="108" y="249"/>
                  <a:pt x="108" y="249"/>
                </a:cubicBezTo>
                <a:cubicBezTo>
                  <a:pt x="109" y="248"/>
                  <a:pt x="109" y="248"/>
                  <a:pt x="109" y="248"/>
                </a:cubicBezTo>
                <a:cubicBezTo>
                  <a:pt x="109" y="248"/>
                  <a:pt x="109" y="247"/>
                  <a:pt x="108" y="247"/>
                </a:cubicBezTo>
                <a:cubicBezTo>
                  <a:pt x="107" y="246"/>
                  <a:pt x="107" y="246"/>
                  <a:pt x="107" y="246"/>
                </a:cubicBezTo>
                <a:cubicBezTo>
                  <a:pt x="107" y="246"/>
                  <a:pt x="106" y="246"/>
                  <a:pt x="106" y="246"/>
                </a:cubicBezTo>
                <a:cubicBezTo>
                  <a:pt x="105" y="246"/>
                  <a:pt x="105" y="246"/>
                  <a:pt x="105" y="246"/>
                </a:cubicBezTo>
                <a:cubicBezTo>
                  <a:pt x="104" y="246"/>
                  <a:pt x="104" y="247"/>
                  <a:pt x="104" y="247"/>
                </a:cubicBezTo>
                <a:cubicBezTo>
                  <a:pt x="104" y="248"/>
                  <a:pt x="103" y="248"/>
                  <a:pt x="103" y="249"/>
                </a:cubicBezTo>
                <a:cubicBezTo>
                  <a:pt x="105" y="249"/>
                  <a:pt x="105" y="249"/>
                  <a:pt x="105" y="249"/>
                </a:cubicBezTo>
                <a:cubicBezTo>
                  <a:pt x="104" y="248"/>
                  <a:pt x="104" y="248"/>
                  <a:pt x="104" y="248"/>
                </a:cubicBezTo>
                <a:cubicBezTo>
                  <a:pt x="103" y="251"/>
                  <a:pt x="101" y="257"/>
                  <a:pt x="101" y="260"/>
                </a:cubicBezTo>
                <a:cubicBezTo>
                  <a:pt x="101" y="261"/>
                  <a:pt x="101" y="262"/>
                  <a:pt x="101" y="263"/>
                </a:cubicBezTo>
                <a:cubicBezTo>
                  <a:pt x="102" y="264"/>
                  <a:pt x="102" y="265"/>
                  <a:pt x="103" y="265"/>
                </a:cubicBezTo>
                <a:cubicBezTo>
                  <a:pt x="104" y="264"/>
                  <a:pt x="104" y="264"/>
                  <a:pt x="104" y="264"/>
                </a:cubicBezTo>
                <a:cubicBezTo>
                  <a:pt x="103" y="265"/>
                  <a:pt x="103" y="265"/>
                  <a:pt x="103" y="265"/>
                </a:cubicBezTo>
                <a:cubicBezTo>
                  <a:pt x="104" y="266"/>
                  <a:pt x="105" y="266"/>
                  <a:pt x="106" y="267"/>
                </a:cubicBezTo>
                <a:cubicBezTo>
                  <a:pt x="108" y="267"/>
                  <a:pt x="109" y="268"/>
                  <a:pt x="109" y="268"/>
                </a:cubicBezTo>
                <a:cubicBezTo>
                  <a:pt x="109" y="268"/>
                  <a:pt x="109" y="268"/>
                  <a:pt x="109" y="268"/>
                </a:cubicBezTo>
                <a:cubicBezTo>
                  <a:pt x="110" y="268"/>
                  <a:pt x="110" y="268"/>
                  <a:pt x="110" y="268"/>
                </a:cubicBezTo>
                <a:cubicBezTo>
                  <a:pt x="109" y="266"/>
                  <a:pt x="109" y="266"/>
                  <a:pt x="109" y="266"/>
                </a:cubicBezTo>
                <a:cubicBezTo>
                  <a:pt x="110" y="265"/>
                  <a:pt x="110" y="265"/>
                  <a:pt x="110" y="265"/>
                </a:cubicBezTo>
                <a:cubicBezTo>
                  <a:pt x="110" y="265"/>
                  <a:pt x="109" y="265"/>
                  <a:pt x="109" y="265"/>
                </a:cubicBezTo>
                <a:cubicBezTo>
                  <a:pt x="108" y="265"/>
                  <a:pt x="107" y="264"/>
                  <a:pt x="107" y="264"/>
                </a:cubicBezTo>
                <a:cubicBezTo>
                  <a:pt x="106" y="263"/>
                  <a:pt x="105" y="263"/>
                  <a:pt x="105" y="263"/>
                </a:cubicBezTo>
                <a:cubicBezTo>
                  <a:pt x="105" y="262"/>
                  <a:pt x="105" y="262"/>
                  <a:pt x="105" y="262"/>
                </a:cubicBezTo>
                <a:cubicBezTo>
                  <a:pt x="104" y="262"/>
                  <a:pt x="104" y="262"/>
                  <a:pt x="104" y="262"/>
                </a:cubicBezTo>
                <a:cubicBezTo>
                  <a:pt x="104" y="262"/>
                  <a:pt x="104" y="262"/>
                  <a:pt x="104" y="262"/>
                </a:cubicBezTo>
                <a:cubicBezTo>
                  <a:pt x="104" y="262"/>
                  <a:pt x="104" y="262"/>
                  <a:pt x="104" y="262"/>
                </a:cubicBezTo>
                <a:cubicBezTo>
                  <a:pt x="104" y="262"/>
                  <a:pt x="104" y="262"/>
                  <a:pt x="104" y="262"/>
                </a:cubicBezTo>
                <a:cubicBezTo>
                  <a:pt x="104" y="262"/>
                  <a:pt x="104" y="262"/>
                  <a:pt x="104" y="262"/>
                </a:cubicBezTo>
                <a:cubicBezTo>
                  <a:pt x="104" y="262"/>
                  <a:pt x="104" y="262"/>
                  <a:pt x="104" y="262"/>
                </a:cubicBezTo>
                <a:cubicBezTo>
                  <a:pt x="104" y="262"/>
                  <a:pt x="104" y="262"/>
                  <a:pt x="104" y="262"/>
                </a:cubicBezTo>
                <a:cubicBezTo>
                  <a:pt x="104" y="262"/>
                  <a:pt x="104" y="261"/>
                  <a:pt x="104" y="260"/>
                </a:cubicBezTo>
                <a:cubicBezTo>
                  <a:pt x="104" y="257"/>
                  <a:pt x="106" y="252"/>
                  <a:pt x="106" y="249"/>
                </a:cubicBezTo>
                <a:cubicBezTo>
                  <a:pt x="106" y="249"/>
                  <a:pt x="106" y="249"/>
                  <a:pt x="106" y="249"/>
                </a:cubicBezTo>
                <a:cubicBezTo>
                  <a:pt x="106" y="249"/>
                  <a:pt x="106" y="249"/>
                  <a:pt x="106" y="249"/>
                </a:cubicBezTo>
                <a:cubicBezTo>
                  <a:pt x="107" y="248"/>
                  <a:pt x="107" y="248"/>
                  <a:pt x="107" y="248"/>
                </a:cubicBezTo>
                <a:cubicBezTo>
                  <a:pt x="107" y="248"/>
                  <a:pt x="107" y="248"/>
                  <a:pt x="107" y="248"/>
                </a:cubicBezTo>
                <a:cubicBezTo>
                  <a:pt x="106" y="248"/>
                  <a:pt x="106" y="248"/>
                  <a:pt x="106" y="248"/>
                </a:cubicBezTo>
                <a:cubicBezTo>
                  <a:pt x="107" y="248"/>
                  <a:pt x="107" y="248"/>
                  <a:pt x="107" y="248"/>
                </a:cubicBezTo>
                <a:cubicBezTo>
                  <a:pt x="107" y="248"/>
                  <a:pt x="107" y="248"/>
                  <a:pt x="107" y="248"/>
                </a:cubicBezTo>
                <a:cubicBezTo>
                  <a:pt x="106" y="248"/>
                  <a:pt x="106" y="248"/>
                  <a:pt x="106" y="248"/>
                </a:cubicBezTo>
                <a:cubicBezTo>
                  <a:pt x="107" y="248"/>
                  <a:pt x="107" y="248"/>
                  <a:pt x="107" y="248"/>
                </a:cubicBezTo>
                <a:cubicBezTo>
                  <a:pt x="106" y="248"/>
                  <a:pt x="106" y="248"/>
                  <a:pt x="106" y="248"/>
                </a:cubicBezTo>
                <a:cubicBezTo>
                  <a:pt x="106" y="249"/>
                  <a:pt x="106" y="249"/>
                  <a:pt x="106" y="249"/>
                </a:cubicBezTo>
                <a:cubicBezTo>
                  <a:pt x="107" y="248"/>
                  <a:pt x="107" y="248"/>
                  <a:pt x="107" y="248"/>
                </a:cubicBezTo>
                <a:cubicBezTo>
                  <a:pt x="106" y="248"/>
                  <a:pt x="106" y="248"/>
                  <a:pt x="106" y="248"/>
                </a:cubicBezTo>
                <a:cubicBezTo>
                  <a:pt x="106" y="249"/>
                  <a:pt x="106" y="249"/>
                  <a:pt x="106" y="249"/>
                </a:cubicBezTo>
                <a:cubicBezTo>
                  <a:pt x="106" y="248"/>
                  <a:pt x="106" y="248"/>
                  <a:pt x="106" y="248"/>
                </a:cubicBezTo>
                <a:cubicBezTo>
                  <a:pt x="105" y="248"/>
                  <a:pt x="105" y="248"/>
                  <a:pt x="105" y="248"/>
                </a:cubicBezTo>
                <a:cubicBezTo>
                  <a:pt x="106" y="249"/>
                  <a:pt x="106" y="249"/>
                  <a:pt x="106" y="249"/>
                </a:cubicBezTo>
                <a:cubicBezTo>
                  <a:pt x="106" y="248"/>
                  <a:pt x="106" y="248"/>
                  <a:pt x="106" y="248"/>
                </a:cubicBezTo>
                <a:cubicBezTo>
                  <a:pt x="105" y="248"/>
                  <a:pt x="105" y="248"/>
                  <a:pt x="105" y="248"/>
                </a:cubicBezTo>
                <a:cubicBezTo>
                  <a:pt x="105" y="248"/>
                  <a:pt x="105" y="248"/>
                  <a:pt x="105" y="248"/>
                </a:cubicBezTo>
                <a:cubicBezTo>
                  <a:pt x="105" y="248"/>
                  <a:pt x="105" y="248"/>
                  <a:pt x="105" y="248"/>
                </a:cubicBezTo>
                <a:cubicBezTo>
                  <a:pt x="105" y="248"/>
                  <a:pt x="105" y="248"/>
                  <a:pt x="105" y="248"/>
                </a:cubicBezTo>
                <a:cubicBezTo>
                  <a:pt x="105" y="248"/>
                  <a:pt x="105" y="248"/>
                  <a:pt x="105" y="248"/>
                </a:cubicBezTo>
                <a:cubicBezTo>
                  <a:pt x="105" y="248"/>
                  <a:pt x="105" y="248"/>
                  <a:pt x="105" y="248"/>
                </a:cubicBezTo>
                <a:cubicBezTo>
                  <a:pt x="106" y="249"/>
                  <a:pt x="106" y="249"/>
                  <a:pt x="106" y="249"/>
                </a:cubicBezTo>
                <a:cubicBezTo>
                  <a:pt x="106" y="250"/>
                  <a:pt x="106" y="250"/>
                  <a:pt x="106" y="250"/>
                </a:cubicBezTo>
                <a:cubicBezTo>
                  <a:pt x="106" y="250"/>
                  <a:pt x="106" y="250"/>
                  <a:pt x="106" y="250"/>
                </a:cubicBezTo>
                <a:cubicBezTo>
                  <a:pt x="108" y="252"/>
                  <a:pt x="108" y="252"/>
                  <a:pt x="108" y="252"/>
                </a:cubicBezTo>
                <a:cubicBezTo>
                  <a:pt x="109" y="249"/>
                  <a:pt x="109" y="249"/>
                  <a:pt x="109" y="249"/>
                </a:cubicBezTo>
                <a:cubicBezTo>
                  <a:pt x="109" y="249"/>
                  <a:pt x="109" y="249"/>
                  <a:pt x="112" y="241"/>
                </a:cubicBezTo>
                <a:cubicBezTo>
                  <a:pt x="110" y="241"/>
                  <a:pt x="110" y="241"/>
                  <a:pt x="110" y="241"/>
                </a:cubicBezTo>
                <a:cubicBezTo>
                  <a:pt x="110" y="242"/>
                  <a:pt x="110" y="242"/>
                  <a:pt x="110" y="242"/>
                </a:cubicBezTo>
                <a:cubicBezTo>
                  <a:pt x="110" y="242"/>
                  <a:pt x="110" y="242"/>
                  <a:pt x="110" y="242"/>
                </a:cubicBezTo>
                <a:cubicBezTo>
                  <a:pt x="110" y="242"/>
                  <a:pt x="110" y="242"/>
                  <a:pt x="110" y="242"/>
                </a:cubicBezTo>
                <a:cubicBezTo>
                  <a:pt x="110" y="242"/>
                  <a:pt x="110" y="242"/>
                  <a:pt x="110" y="242"/>
                </a:cubicBezTo>
                <a:cubicBezTo>
                  <a:pt x="110" y="242"/>
                  <a:pt x="110" y="242"/>
                  <a:pt x="110" y="242"/>
                </a:cubicBezTo>
                <a:cubicBezTo>
                  <a:pt x="110" y="242"/>
                  <a:pt x="110" y="242"/>
                  <a:pt x="110" y="242"/>
                </a:cubicBezTo>
                <a:cubicBezTo>
                  <a:pt x="110" y="242"/>
                  <a:pt x="111" y="242"/>
                  <a:pt x="112" y="243"/>
                </a:cubicBezTo>
                <a:cubicBezTo>
                  <a:pt x="112" y="243"/>
                  <a:pt x="113" y="244"/>
                  <a:pt x="113" y="246"/>
                </a:cubicBezTo>
                <a:cubicBezTo>
                  <a:pt x="113" y="246"/>
                  <a:pt x="113" y="246"/>
                  <a:pt x="113" y="246"/>
                </a:cubicBezTo>
                <a:cubicBezTo>
                  <a:pt x="113" y="247"/>
                  <a:pt x="113" y="247"/>
                  <a:pt x="113" y="247"/>
                </a:cubicBezTo>
                <a:cubicBezTo>
                  <a:pt x="113" y="248"/>
                  <a:pt x="114" y="249"/>
                  <a:pt x="114" y="250"/>
                </a:cubicBezTo>
                <a:cubicBezTo>
                  <a:pt x="114" y="251"/>
                  <a:pt x="113" y="251"/>
                  <a:pt x="113" y="252"/>
                </a:cubicBezTo>
                <a:cubicBezTo>
                  <a:pt x="113" y="252"/>
                  <a:pt x="113" y="252"/>
                  <a:pt x="113" y="252"/>
                </a:cubicBezTo>
                <a:cubicBezTo>
                  <a:pt x="113" y="252"/>
                  <a:pt x="113" y="252"/>
                  <a:pt x="113" y="252"/>
                </a:cubicBezTo>
                <a:cubicBezTo>
                  <a:pt x="113" y="252"/>
                  <a:pt x="113" y="252"/>
                  <a:pt x="113" y="252"/>
                </a:cubicBezTo>
                <a:cubicBezTo>
                  <a:pt x="113" y="252"/>
                  <a:pt x="113" y="252"/>
                  <a:pt x="113" y="252"/>
                </a:cubicBezTo>
                <a:cubicBezTo>
                  <a:pt x="113" y="252"/>
                  <a:pt x="113" y="252"/>
                  <a:pt x="113" y="252"/>
                </a:cubicBezTo>
                <a:cubicBezTo>
                  <a:pt x="113" y="252"/>
                  <a:pt x="113" y="252"/>
                  <a:pt x="113" y="252"/>
                </a:cubicBezTo>
                <a:cubicBezTo>
                  <a:pt x="113" y="252"/>
                  <a:pt x="113" y="252"/>
                  <a:pt x="113" y="252"/>
                </a:cubicBezTo>
                <a:cubicBezTo>
                  <a:pt x="114" y="253"/>
                  <a:pt x="114" y="253"/>
                  <a:pt x="114" y="253"/>
                </a:cubicBezTo>
                <a:cubicBezTo>
                  <a:pt x="114" y="252"/>
                  <a:pt x="114" y="252"/>
                  <a:pt x="114" y="252"/>
                </a:cubicBezTo>
                <a:cubicBezTo>
                  <a:pt x="114" y="252"/>
                  <a:pt x="114" y="252"/>
                  <a:pt x="111" y="253"/>
                </a:cubicBezTo>
                <a:cubicBezTo>
                  <a:pt x="110" y="253"/>
                  <a:pt x="110" y="253"/>
                  <a:pt x="110" y="253"/>
                </a:cubicBezTo>
                <a:cubicBezTo>
                  <a:pt x="110" y="254"/>
                  <a:pt x="110" y="254"/>
                  <a:pt x="110" y="254"/>
                </a:cubicBezTo>
                <a:cubicBezTo>
                  <a:pt x="110" y="254"/>
                  <a:pt x="110" y="254"/>
                  <a:pt x="110" y="260"/>
                </a:cubicBezTo>
                <a:cubicBezTo>
                  <a:pt x="112" y="260"/>
                  <a:pt x="112" y="260"/>
                  <a:pt x="112" y="260"/>
                </a:cubicBezTo>
                <a:cubicBezTo>
                  <a:pt x="112" y="258"/>
                  <a:pt x="112" y="258"/>
                  <a:pt x="112" y="258"/>
                </a:cubicBezTo>
                <a:cubicBezTo>
                  <a:pt x="112" y="258"/>
                  <a:pt x="112" y="258"/>
                  <a:pt x="108" y="258"/>
                </a:cubicBezTo>
                <a:cubicBezTo>
                  <a:pt x="105" y="258"/>
                  <a:pt x="105" y="258"/>
                  <a:pt x="105" y="258"/>
                </a:cubicBezTo>
                <a:cubicBezTo>
                  <a:pt x="106" y="261"/>
                  <a:pt x="106" y="261"/>
                  <a:pt x="106" y="261"/>
                </a:cubicBezTo>
                <a:cubicBezTo>
                  <a:pt x="106" y="261"/>
                  <a:pt x="106" y="261"/>
                  <a:pt x="111" y="266"/>
                </a:cubicBezTo>
                <a:cubicBezTo>
                  <a:pt x="112" y="265"/>
                  <a:pt x="112" y="265"/>
                  <a:pt x="112" y="265"/>
                </a:cubicBezTo>
                <a:cubicBezTo>
                  <a:pt x="111" y="264"/>
                  <a:pt x="111" y="264"/>
                  <a:pt x="111" y="264"/>
                </a:cubicBezTo>
                <a:cubicBezTo>
                  <a:pt x="111" y="264"/>
                  <a:pt x="111" y="264"/>
                  <a:pt x="108" y="265"/>
                </a:cubicBezTo>
                <a:cubicBezTo>
                  <a:pt x="109" y="266"/>
                  <a:pt x="109" y="266"/>
                  <a:pt x="109" y="266"/>
                </a:cubicBezTo>
                <a:cubicBezTo>
                  <a:pt x="110" y="265"/>
                  <a:pt x="110" y="265"/>
                  <a:pt x="110" y="265"/>
                </a:cubicBezTo>
                <a:lnTo>
                  <a:pt x="109" y="266"/>
                </a:lnTo>
                <a:close/>
                <a:moveTo>
                  <a:pt x="116" y="233"/>
                </a:moveTo>
                <a:cubicBezTo>
                  <a:pt x="117" y="232"/>
                  <a:pt x="117" y="232"/>
                  <a:pt x="117" y="232"/>
                </a:cubicBezTo>
                <a:cubicBezTo>
                  <a:pt x="116" y="229"/>
                  <a:pt x="116" y="229"/>
                  <a:pt x="116" y="229"/>
                </a:cubicBezTo>
                <a:cubicBezTo>
                  <a:pt x="115" y="228"/>
                  <a:pt x="115" y="228"/>
                  <a:pt x="115" y="228"/>
                </a:cubicBezTo>
                <a:cubicBezTo>
                  <a:pt x="114" y="228"/>
                  <a:pt x="114" y="228"/>
                  <a:pt x="114" y="228"/>
                </a:cubicBezTo>
                <a:cubicBezTo>
                  <a:pt x="110" y="228"/>
                  <a:pt x="110" y="228"/>
                  <a:pt x="110" y="228"/>
                </a:cubicBezTo>
                <a:cubicBezTo>
                  <a:pt x="109" y="228"/>
                  <a:pt x="109" y="228"/>
                  <a:pt x="109" y="228"/>
                </a:cubicBezTo>
                <a:cubicBezTo>
                  <a:pt x="109" y="230"/>
                  <a:pt x="109" y="230"/>
                  <a:pt x="109" y="230"/>
                </a:cubicBezTo>
                <a:cubicBezTo>
                  <a:pt x="110" y="237"/>
                  <a:pt x="110" y="237"/>
                  <a:pt x="110" y="237"/>
                </a:cubicBezTo>
                <a:cubicBezTo>
                  <a:pt x="110" y="238"/>
                  <a:pt x="110" y="238"/>
                  <a:pt x="110" y="238"/>
                </a:cubicBezTo>
                <a:cubicBezTo>
                  <a:pt x="111" y="238"/>
                  <a:pt x="111" y="238"/>
                  <a:pt x="111" y="238"/>
                </a:cubicBezTo>
                <a:cubicBezTo>
                  <a:pt x="120" y="240"/>
                  <a:pt x="120" y="240"/>
                  <a:pt x="120" y="240"/>
                </a:cubicBezTo>
                <a:cubicBezTo>
                  <a:pt x="121" y="240"/>
                  <a:pt x="121" y="240"/>
                  <a:pt x="121" y="240"/>
                </a:cubicBezTo>
                <a:cubicBezTo>
                  <a:pt x="121" y="238"/>
                  <a:pt x="121" y="238"/>
                  <a:pt x="121" y="238"/>
                </a:cubicBezTo>
                <a:cubicBezTo>
                  <a:pt x="121" y="233"/>
                  <a:pt x="121" y="233"/>
                  <a:pt x="121" y="233"/>
                </a:cubicBezTo>
                <a:cubicBezTo>
                  <a:pt x="121" y="231"/>
                  <a:pt x="121" y="231"/>
                  <a:pt x="121" y="231"/>
                </a:cubicBezTo>
                <a:cubicBezTo>
                  <a:pt x="116" y="231"/>
                  <a:pt x="116" y="231"/>
                  <a:pt x="116" y="231"/>
                </a:cubicBezTo>
                <a:cubicBezTo>
                  <a:pt x="116" y="233"/>
                  <a:pt x="116" y="233"/>
                  <a:pt x="116" y="233"/>
                </a:cubicBezTo>
                <a:cubicBezTo>
                  <a:pt x="117" y="232"/>
                  <a:pt x="117" y="232"/>
                  <a:pt x="117" y="232"/>
                </a:cubicBezTo>
                <a:cubicBezTo>
                  <a:pt x="116" y="233"/>
                  <a:pt x="116" y="233"/>
                  <a:pt x="116" y="233"/>
                </a:cubicBezTo>
                <a:cubicBezTo>
                  <a:pt x="116" y="234"/>
                  <a:pt x="116" y="234"/>
                  <a:pt x="116" y="234"/>
                </a:cubicBezTo>
                <a:cubicBezTo>
                  <a:pt x="120" y="234"/>
                  <a:pt x="120" y="234"/>
                  <a:pt x="120" y="234"/>
                </a:cubicBezTo>
                <a:cubicBezTo>
                  <a:pt x="120" y="233"/>
                  <a:pt x="120" y="233"/>
                  <a:pt x="120" y="233"/>
                </a:cubicBezTo>
                <a:cubicBezTo>
                  <a:pt x="118" y="233"/>
                  <a:pt x="118" y="233"/>
                  <a:pt x="118" y="233"/>
                </a:cubicBezTo>
                <a:cubicBezTo>
                  <a:pt x="118" y="233"/>
                  <a:pt x="118" y="233"/>
                  <a:pt x="118" y="238"/>
                </a:cubicBezTo>
                <a:cubicBezTo>
                  <a:pt x="120" y="238"/>
                  <a:pt x="120" y="238"/>
                  <a:pt x="120" y="238"/>
                </a:cubicBezTo>
                <a:cubicBezTo>
                  <a:pt x="120" y="237"/>
                  <a:pt x="120" y="237"/>
                  <a:pt x="120" y="237"/>
                </a:cubicBezTo>
                <a:cubicBezTo>
                  <a:pt x="120" y="237"/>
                  <a:pt x="120" y="237"/>
                  <a:pt x="112" y="235"/>
                </a:cubicBezTo>
                <a:cubicBezTo>
                  <a:pt x="112" y="237"/>
                  <a:pt x="112" y="237"/>
                  <a:pt x="112" y="237"/>
                </a:cubicBezTo>
                <a:cubicBezTo>
                  <a:pt x="113" y="236"/>
                  <a:pt x="113" y="236"/>
                  <a:pt x="113" y="236"/>
                </a:cubicBezTo>
                <a:cubicBezTo>
                  <a:pt x="113" y="236"/>
                  <a:pt x="113" y="236"/>
                  <a:pt x="112" y="230"/>
                </a:cubicBezTo>
                <a:cubicBezTo>
                  <a:pt x="110" y="230"/>
                  <a:pt x="110" y="230"/>
                  <a:pt x="110" y="230"/>
                </a:cubicBezTo>
                <a:cubicBezTo>
                  <a:pt x="110" y="231"/>
                  <a:pt x="110" y="231"/>
                  <a:pt x="110" y="231"/>
                </a:cubicBezTo>
                <a:cubicBezTo>
                  <a:pt x="110" y="231"/>
                  <a:pt x="110" y="231"/>
                  <a:pt x="114" y="231"/>
                </a:cubicBezTo>
                <a:cubicBezTo>
                  <a:pt x="114" y="230"/>
                  <a:pt x="114" y="230"/>
                  <a:pt x="114" y="230"/>
                </a:cubicBezTo>
                <a:cubicBezTo>
                  <a:pt x="113" y="231"/>
                  <a:pt x="113" y="231"/>
                  <a:pt x="113" y="231"/>
                </a:cubicBezTo>
                <a:cubicBezTo>
                  <a:pt x="113" y="231"/>
                  <a:pt x="113" y="231"/>
                  <a:pt x="114" y="233"/>
                </a:cubicBezTo>
                <a:cubicBezTo>
                  <a:pt x="115" y="234"/>
                  <a:pt x="115" y="234"/>
                  <a:pt x="115" y="234"/>
                </a:cubicBezTo>
                <a:cubicBezTo>
                  <a:pt x="116" y="234"/>
                  <a:pt x="116" y="234"/>
                  <a:pt x="116" y="234"/>
                </a:cubicBezTo>
                <a:lnTo>
                  <a:pt x="116" y="233"/>
                </a:lnTo>
                <a:close/>
                <a:moveTo>
                  <a:pt x="167" y="285"/>
                </a:moveTo>
                <a:cubicBezTo>
                  <a:pt x="167" y="287"/>
                  <a:pt x="167" y="287"/>
                  <a:pt x="167" y="287"/>
                </a:cubicBezTo>
                <a:cubicBezTo>
                  <a:pt x="170" y="287"/>
                  <a:pt x="174" y="285"/>
                  <a:pt x="176" y="283"/>
                </a:cubicBezTo>
                <a:cubicBezTo>
                  <a:pt x="179" y="281"/>
                  <a:pt x="180" y="280"/>
                  <a:pt x="180" y="280"/>
                </a:cubicBezTo>
                <a:cubicBezTo>
                  <a:pt x="181" y="279"/>
                  <a:pt x="181" y="279"/>
                  <a:pt x="181" y="279"/>
                </a:cubicBezTo>
                <a:cubicBezTo>
                  <a:pt x="181" y="279"/>
                  <a:pt x="181" y="279"/>
                  <a:pt x="181" y="279"/>
                </a:cubicBezTo>
                <a:cubicBezTo>
                  <a:pt x="181" y="276"/>
                  <a:pt x="181" y="276"/>
                  <a:pt x="181" y="276"/>
                </a:cubicBezTo>
                <a:cubicBezTo>
                  <a:pt x="179" y="276"/>
                  <a:pt x="179" y="276"/>
                  <a:pt x="179" y="276"/>
                </a:cubicBezTo>
                <a:cubicBezTo>
                  <a:pt x="179" y="277"/>
                  <a:pt x="179" y="277"/>
                  <a:pt x="179" y="277"/>
                </a:cubicBezTo>
                <a:cubicBezTo>
                  <a:pt x="179" y="277"/>
                  <a:pt x="181" y="277"/>
                  <a:pt x="182" y="277"/>
                </a:cubicBezTo>
                <a:cubicBezTo>
                  <a:pt x="183" y="277"/>
                  <a:pt x="184" y="276"/>
                  <a:pt x="185" y="276"/>
                </a:cubicBezTo>
                <a:cubicBezTo>
                  <a:pt x="185" y="275"/>
                  <a:pt x="186" y="274"/>
                  <a:pt x="186" y="273"/>
                </a:cubicBezTo>
                <a:cubicBezTo>
                  <a:pt x="185" y="273"/>
                  <a:pt x="185" y="273"/>
                  <a:pt x="185" y="273"/>
                </a:cubicBezTo>
                <a:cubicBezTo>
                  <a:pt x="186" y="274"/>
                  <a:pt x="186" y="274"/>
                  <a:pt x="186" y="274"/>
                </a:cubicBezTo>
                <a:cubicBezTo>
                  <a:pt x="186" y="273"/>
                  <a:pt x="186" y="273"/>
                  <a:pt x="186" y="272"/>
                </a:cubicBezTo>
                <a:cubicBezTo>
                  <a:pt x="186" y="271"/>
                  <a:pt x="186" y="270"/>
                  <a:pt x="185" y="269"/>
                </a:cubicBezTo>
                <a:cubicBezTo>
                  <a:pt x="183" y="268"/>
                  <a:pt x="182" y="267"/>
                  <a:pt x="181" y="267"/>
                </a:cubicBezTo>
                <a:cubicBezTo>
                  <a:pt x="179" y="266"/>
                  <a:pt x="178" y="266"/>
                  <a:pt x="178" y="266"/>
                </a:cubicBezTo>
                <a:cubicBezTo>
                  <a:pt x="178" y="268"/>
                  <a:pt x="178" y="268"/>
                  <a:pt x="178" y="268"/>
                </a:cubicBezTo>
                <a:cubicBezTo>
                  <a:pt x="179" y="267"/>
                  <a:pt x="179" y="267"/>
                  <a:pt x="179" y="267"/>
                </a:cubicBezTo>
                <a:cubicBezTo>
                  <a:pt x="171" y="259"/>
                  <a:pt x="171" y="259"/>
                  <a:pt x="171" y="259"/>
                </a:cubicBezTo>
                <a:cubicBezTo>
                  <a:pt x="170" y="260"/>
                  <a:pt x="170" y="260"/>
                  <a:pt x="170" y="260"/>
                </a:cubicBezTo>
                <a:cubicBezTo>
                  <a:pt x="171" y="260"/>
                  <a:pt x="171" y="260"/>
                  <a:pt x="171" y="260"/>
                </a:cubicBezTo>
                <a:cubicBezTo>
                  <a:pt x="173" y="253"/>
                  <a:pt x="173" y="253"/>
                  <a:pt x="173" y="253"/>
                </a:cubicBezTo>
                <a:cubicBezTo>
                  <a:pt x="173" y="252"/>
                  <a:pt x="173" y="252"/>
                  <a:pt x="173" y="252"/>
                </a:cubicBezTo>
                <a:cubicBezTo>
                  <a:pt x="172" y="251"/>
                  <a:pt x="172" y="251"/>
                  <a:pt x="172" y="251"/>
                </a:cubicBezTo>
                <a:cubicBezTo>
                  <a:pt x="168" y="250"/>
                  <a:pt x="168" y="250"/>
                  <a:pt x="168" y="250"/>
                </a:cubicBezTo>
                <a:cubicBezTo>
                  <a:pt x="167" y="252"/>
                  <a:pt x="167" y="252"/>
                  <a:pt x="167" y="252"/>
                </a:cubicBezTo>
                <a:cubicBezTo>
                  <a:pt x="168" y="253"/>
                  <a:pt x="168" y="253"/>
                  <a:pt x="168" y="253"/>
                </a:cubicBezTo>
                <a:cubicBezTo>
                  <a:pt x="168" y="253"/>
                  <a:pt x="170" y="251"/>
                  <a:pt x="172" y="248"/>
                </a:cubicBezTo>
                <a:cubicBezTo>
                  <a:pt x="174" y="246"/>
                  <a:pt x="175" y="242"/>
                  <a:pt x="175" y="237"/>
                </a:cubicBezTo>
                <a:cubicBezTo>
                  <a:pt x="175" y="228"/>
                  <a:pt x="171" y="224"/>
                  <a:pt x="171" y="223"/>
                </a:cubicBezTo>
                <a:cubicBezTo>
                  <a:pt x="170" y="223"/>
                  <a:pt x="170" y="223"/>
                  <a:pt x="170" y="223"/>
                </a:cubicBezTo>
                <a:cubicBezTo>
                  <a:pt x="169" y="223"/>
                  <a:pt x="169" y="223"/>
                  <a:pt x="169" y="223"/>
                </a:cubicBezTo>
                <a:cubicBezTo>
                  <a:pt x="161" y="227"/>
                  <a:pt x="161" y="227"/>
                  <a:pt x="161" y="227"/>
                </a:cubicBezTo>
                <a:cubicBezTo>
                  <a:pt x="160" y="228"/>
                  <a:pt x="160" y="228"/>
                  <a:pt x="160" y="228"/>
                </a:cubicBezTo>
                <a:cubicBezTo>
                  <a:pt x="160" y="229"/>
                  <a:pt x="160" y="229"/>
                  <a:pt x="160" y="229"/>
                </a:cubicBezTo>
                <a:cubicBezTo>
                  <a:pt x="160" y="241"/>
                  <a:pt x="160" y="241"/>
                  <a:pt x="160" y="241"/>
                </a:cubicBezTo>
                <a:cubicBezTo>
                  <a:pt x="162" y="241"/>
                  <a:pt x="162" y="241"/>
                  <a:pt x="162" y="241"/>
                </a:cubicBezTo>
                <a:cubicBezTo>
                  <a:pt x="162" y="239"/>
                  <a:pt x="162" y="239"/>
                  <a:pt x="162" y="239"/>
                </a:cubicBezTo>
                <a:cubicBezTo>
                  <a:pt x="156" y="235"/>
                  <a:pt x="156" y="235"/>
                  <a:pt x="156" y="235"/>
                </a:cubicBezTo>
                <a:cubicBezTo>
                  <a:pt x="155" y="237"/>
                  <a:pt x="155" y="237"/>
                  <a:pt x="155" y="237"/>
                </a:cubicBezTo>
                <a:cubicBezTo>
                  <a:pt x="156" y="236"/>
                  <a:pt x="156" y="236"/>
                  <a:pt x="156" y="236"/>
                </a:cubicBezTo>
                <a:cubicBezTo>
                  <a:pt x="154" y="228"/>
                  <a:pt x="154" y="228"/>
                  <a:pt x="154" y="228"/>
                </a:cubicBezTo>
                <a:cubicBezTo>
                  <a:pt x="153" y="227"/>
                  <a:pt x="153" y="227"/>
                  <a:pt x="153" y="227"/>
                </a:cubicBezTo>
                <a:cubicBezTo>
                  <a:pt x="152" y="227"/>
                  <a:pt x="152" y="227"/>
                  <a:pt x="152" y="227"/>
                </a:cubicBezTo>
                <a:cubicBezTo>
                  <a:pt x="152" y="227"/>
                  <a:pt x="151" y="227"/>
                  <a:pt x="151" y="228"/>
                </a:cubicBezTo>
                <a:cubicBezTo>
                  <a:pt x="150" y="228"/>
                  <a:pt x="149" y="229"/>
                  <a:pt x="149" y="231"/>
                </a:cubicBezTo>
                <a:cubicBezTo>
                  <a:pt x="149" y="231"/>
                  <a:pt x="149" y="232"/>
                  <a:pt x="149" y="233"/>
                </a:cubicBezTo>
                <a:cubicBezTo>
                  <a:pt x="151" y="233"/>
                  <a:pt x="151" y="233"/>
                  <a:pt x="151" y="233"/>
                </a:cubicBezTo>
                <a:cubicBezTo>
                  <a:pt x="149" y="233"/>
                  <a:pt x="149" y="233"/>
                  <a:pt x="149" y="233"/>
                </a:cubicBezTo>
                <a:cubicBezTo>
                  <a:pt x="149" y="237"/>
                  <a:pt x="151" y="239"/>
                  <a:pt x="151" y="239"/>
                </a:cubicBezTo>
                <a:cubicBezTo>
                  <a:pt x="152" y="238"/>
                  <a:pt x="152" y="238"/>
                  <a:pt x="152" y="238"/>
                </a:cubicBezTo>
                <a:cubicBezTo>
                  <a:pt x="151" y="237"/>
                  <a:pt x="151" y="237"/>
                  <a:pt x="151" y="237"/>
                </a:cubicBezTo>
                <a:cubicBezTo>
                  <a:pt x="147" y="241"/>
                  <a:pt x="147" y="241"/>
                  <a:pt x="147" y="241"/>
                </a:cubicBezTo>
                <a:cubicBezTo>
                  <a:pt x="148" y="242"/>
                  <a:pt x="148" y="242"/>
                  <a:pt x="148" y="242"/>
                </a:cubicBezTo>
                <a:cubicBezTo>
                  <a:pt x="150" y="241"/>
                  <a:pt x="150" y="241"/>
                  <a:pt x="150" y="241"/>
                </a:cubicBezTo>
                <a:cubicBezTo>
                  <a:pt x="145" y="233"/>
                  <a:pt x="145" y="233"/>
                  <a:pt x="145" y="233"/>
                </a:cubicBezTo>
                <a:cubicBezTo>
                  <a:pt x="144" y="231"/>
                  <a:pt x="144" y="231"/>
                  <a:pt x="144" y="231"/>
                </a:cubicBezTo>
                <a:cubicBezTo>
                  <a:pt x="143" y="233"/>
                  <a:pt x="143" y="233"/>
                  <a:pt x="143" y="233"/>
                </a:cubicBezTo>
                <a:cubicBezTo>
                  <a:pt x="139" y="240"/>
                  <a:pt x="139" y="240"/>
                  <a:pt x="139" y="240"/>
                </a:cubicBezTo>
                <a:cubicBezTo>
                  <a:pt x="138" y="241"/>
                  <a:pt x="138" y="241"/>
                  <a:pt x="138" y="241"/>
                </a:cubicBezTo>
                <a:cubicBezTo>
                  <a:pt x="139" y="241"/>
                  <a:pt x="139" y="241"/>
                  <a:pt x="139" y="241"/>
                </a:cubicBezTo>
                <a:cubicBezTo>
                  <a:pt x="144" y="252"/>
                  <a:pt x="144" y="252"/>
                  <a:pt x="144" y="252"/>
                </a:cubicBezTo>
                <a:cubicBezTo>
                  <a:pt x="145" y="254"/>
                  <a:pt x="145" y="254"/>
                  <a:pt x="145" y="254"/>
                </a:cubicBezTo>
                <a:cubicBezTo>
                  <a:pt x="146" y="253"/>
                  <a:pt x="146" y="253"/>
                  <a:pt x="146" y="253"/>
                </a:cubicBezTo>
                <a:cubicBezTo>
                  <a:pt x="153" y="249"/>
                  <a:pt x="153" y="249"/>
                  <a:pt x="153" y="249"/>
                </a:cubicBezTo>
                <a:cubicBezTo>
                  <a:pt x="152" y="247"/>
                  <a:pt x="152" y="247"/>
                  <a:pt x="152" y="247"/>
                </a:cubicBezTo>
                <a:cubicBezTo>
                  <a:pt x="151" y="248"/>
                  <a:pt x="151" y="248"/>
                  <a:pt x="151" y="248"/>
                </a:cubicBezTo>
                <a:cubicBezTo>
                  <a:pt x="155" y="256"/>
                  <a:pt x="155" y="256"/>
                  <a:pt x="155" y="256"/>
                </a:cubicBezTo>
                <a:cubicBezTo>
                  <a:pt x="156" y="256"/>
                  <a:pt x="156" y="256"/>
                  <a:pt x="156" y="256"/>
                </a:cubicBezTo>
                <a:cubicBezTo>
                  <a:pt x="157" y="254"/>
                  <a:pt x="157" y="254"/>
                  <a:pt x="157" y="254"/>
                </a:cubicBezTo>
                <a:cubicBezTo>
                  <a:pt x="157" y="254"/>
                  <a:pt x="157" y="254"/>
                  <a:pt x="156" y="254"/>
                </a:cubicBezTo>
                <a:cubicBezTo>
                  <a:pt x="155" y="253"/>
                  <a:pt x="154" y="253"/>
                  <a:pt x="153" y="253"/>
                </a:cubicBezTo>
                <a:cubicBezTo>
                  <a:pt x="153" y="253"/>
                  <a:pt x="152" y="253"/>
                  <a:pt x="151" y="254"/>
                </a:cubicBezTo>
                <a:cubicBezTo>
                  <a:pt x="151" y="254"/>
                  <a:pt x="151" y="255"/>
                  <a:pt x="151" y="256"/>
                </a:cubicBezTo>
                <a:cubicBezTo>
                  <a:pt x="151" y="256"/>
                  <a:pt x="151" y="260"/>
                  <a:pt x="151" y="263"/>
                </a:cubicBezTo>
                <a:cubicBezTo>
                  <a:pt x="151" y="265"/>
                  <a:pt x="152" y="267"/>
                  <a:pt x="152" y="268"/>
                </a:cubicBezTo>
                <a:cubicBezTo>
                  <a:pt x="152" y="269"/>
                  <a:pt x="152" y="270"/>
                  <a:pt x="153" y="270"/>
                </a:cubicBezTo>
                <a:cubicBezTo>
                  <a:pt x="153" y="271"/>
                  <a:pt x="154" y="271"/>
                  <a:pt x="154" y="272"/>
                </a:cubicBezTo>
                <a:cubicBezTo>
                  <a:pt x="154" y="272"/>
                  <a:pt x="154" y="272"/>
                  <a:pt x="154" y="272"/>
                </a:cubicBezTo>
                <a:cubicBezTo>
                  <a:pt x="154" y="272"/>
                  <a:pt x="154" y="272"/>
                  <a:pt x="154" y="272"/>
                </a:cubicBezTo>
                <a:cubicBezTo>
                  <a:pt x="155" y="272"/>
                  <a:pt x="156" y="272"/>
                  <a:pt x="157" y="272"/>
                </a:cubicBezTo>
                <a:cubicBezTo>
                  <a:pt x="158" y="272"/>
                  <a:pt x="159" y="272"/>
                  <a:pt x="160" y="271"/>
                </a:cubicBezTo>
                <a:cubicBezTo>
                  <a:pt x="161" y="271"/>
                  <a:pt x="162" y="270"/>
                  <a:pt x="162" y="270"/>
                </a:cubicBezTo>
                <a:cubicBezTo>
                  <a:pt x="162" y="270"/>
                  <a:pt x="162" y="270"/>
                  <a:pt x="162" y="270"/>
                </a:cubicBezTo>
                <a:cubicBezTo>
                  <a:pt x="163" y="269"/>
                  <a:pt x="163" y="269"/>
                  <a:pt x="163" y="269"/>
                </a:cubicBezTo>
                <a:cubicBezTo>
                  <a:pt x="162" y="270"/>
                  <a:pt x="162" y="270"/>
                  <a:pt x="162" y="270"/>
                </a:cubicBezTo>
                <a:cubicBezTo>
                  <a:pt x="162" y="270"/>
                  <a:pt x="162" y="270"/>
                  <a:pt x="162" y="270"/>
                </a:cubicBezTo>
                <a:cubicBezTo>
                  <a:pt x="162" y="271"/>
                  <a:pt x="163" y="272"/>
                  <a:pt x="163" y="274"/>
                </a:cubicBezTo>
                <a:cubicBezTo>
                  <a:pt x="163" y="274"/>
                  <a:pt x="163" y="275"/>
                  <a:pt x="163" y="275"/>
                </a:cubicBezTo>
                <a:cubicBezTo>
                  <a:pt x="163" y="276"/>
                  <a:pt x="163" y="276"/>
                  <a:pt x="163" y="276"/>
                </a:cubicBezTo>
                <a:cubicBezTo>
                  <a:pt x="163" y="280"/>
                  <a:pt x="163" y="280"/>
                  <a:pt x="163" y="280"/>
                </a:cubicBezTo>
                <a:cubicBezTo>
                  <a:pt x="166" y="277"/>
                  <a:pt x="166" y="277"/>
                  <a:pt x="166" y="277"/>
                </a:cubicBezTo>
                <a:cubicBezTo>
                  <a:pt x="171" y="270"/>
                  <a:pt x="171" y="270"/>
                  <a:pt x="171" y="270"/>
                </a:cubicBezTo>
                <a:cubicBezTo>
                  <a:pt x="170" y="269"/>
                  <a:pt x="170" y="269"/>
                  <a:pt x="170" y="269"/>
                </a:cubicBezTo>
                <a:cubicBezTo>
                  <a:pt x="169" y="270"/>
                  <a:pt x="169" y="270"/>
                  <a:pt x="169" y="270"/>
                </a:cubicBezTo>
                <a:cubicBezTo>
                  <a:pt x="171" y="274"/>
                  <a:pt x="171" y="274"/>
                  <a:pt x="171" y="274"/>
                </a:cubicBezTo>
                <a:cubicBezTo>
                  <a:pt x="172" y="275"/>
                  <a:pt x="172" y="275"/>
                  <a:pt x="172" y="275"/>
                </a:cubicBezTo>
                <a:cubicBezTo>
                  <a:pt x="172" y="275"/>
                  <a:pt x="172" y="275"/>
                  <a:pt x="172" y="275"/>
                </a:cubicBezTo>
                <a:cubicBezTo>
                  <a:pt x="178" y="275"/>
                  <a:pt x="178" y="275"/>
                  <a:pt x="178" y="275"/>
                </a:cubicBezTo>
                <a:cubicBezTo>
                  <a:pt x="178" y="273"/>
                  <a:pt x="178" y="273"/>
                  <a:pt x="178" y="273"/>
                </a:cubicBezTo>
                <a:cubicBezTo>
                  <a:pt x="177" y="272"/>
                  <a:pt x="177" y="272"/>
                  <a:pt x="177" y="272"/>
                </a:cubicBezTo>
                <a:cubicBezTo>
                  <a:pt x="177" y="272"/>
                  <a:pt x="176" y="273"/>
                  <a:pt x="175" y="273"/>
                </a:cubicBezTo>
                <a:cubicBezTo>
                  <a:pt x="173" y="274"/>
                  <a:pt x="172" y="275"/>
                  <a:pt x="170" y="276"/>
                </a:cubicBezTo>
                <a:cubicBezTo>
                  <a:pt x="170" y="276"/>
                  <a:pt x="170" y="276"/>
                  <a:pt x="170" y="276"/>
                </a:cubicBezTo>
                <a:cubicBezTo>
                  <a:pt x="170" y="276"/>
                  <a:pt x="170" y="276"/>
                  <a:pt x="170" y="276"/>
                </a:cubicBezTo>
                <a:cubicBezTo>
                  <a:pt x="169" y="277"/>
                  <a:pt x="167" y="278"/>
                  <a:pt x="166" y="279"/>
                </a:cubicBezTo>
                <a:cubicBezTo>
                  <a:pt x="165" y="281"/>
                  <a:pt x="165" y="282"/>
                  <a:pt x="165" y="284"/>
                </a:cubicBezTo>
                <a:cubicBezTo>
                  <a:pt x="165" y="284"/>
                  <a:pt x="165" y="285"/>
                  <a:pt x="165" y="285"/>
                </a:cubicBezTo>
                <a:cubicBezTo>
                  <a:pt x="165" y="286"/>
                  <a:pt x="166" y="286"/>
                  <a:pt x="166" y="287"/>
                </a:cubicBezTo>
                <a:cubicBezTo>
                  <a:pt x="167" y="287"/>
                  <a:pt x="167" y="287"/>
                  <a:pt x="167" y="287"/>
                </a:cubicBezTo>
                <a:cubicBezTo>
                  <a:pt x="167" y="287"/>
                  <a:pt x="167" y="287"/>
                  <a:pt x="167" y="287"/>
                </a:cubicBezTo>
                <a:cubicBezTo>
                  <a:pt x="167" y="285"/>
                  <a:pt x="167" y="285"/>
                  <a:pt x="167" y="285"/>
                </a:cubicBezTo>
                <a:cubicBezTo>
                  <a:pt x="168" y="284"/>
                  <a:pt x="168" y="284"/>
                  <a:pt x="168" y="284"/>
                </a:cubicBezTo>
                <a:cubicBezTo>
                  <a:pt x="168" y="284"/>
                  <a:pt x="168" y="284"/>
                  <a:pt x="168" y="284"/>
                </a:cubicBezTo>
                <a:cubicBezTo>
                  <a:pt x="168" y="284"/>
                  <a:pt x="168" y="284"/>
                  <a:pt x="168" y="284"/>
                </a:cubicBezTo>
                <a:cubicBezTo>
                  <a:pt x="167" y="283"/>
                  <a:pt x="168" y="282"/>
                  <a:pt x="169" y="281"/>
                </a:cubicBezTo>
                <a:cubicBezTo>
                  <a:pt x="169" y="280"/>
                  <a:pt x="171" y="279"/>
                  <a:pt x="172" y="278"/>
                </a:cubicBezTo>
                <a:cubicBezTo>
                  <a:pt x="171" y="277"/>
                  <a:pt x="171" y="277"/>
                  <a:pt x="171" y="277"/>
                </a:cubicBezTo>
                <a:cubicBezTo>
                  <a:pt x="172" y="279"/>
                  <a:pt x="172" y="279"/>
                  <a:pt x="172" y="279"/>
                </a:cubicBezTo>
                <a:cubicBezTo>
                  <a:pt x="175" y="277"/>
                  <a:pt x="179" y="274"/>
                  <a:pt x="179" y="274"/>
                </a:cubicBezTo>
                <a:cubicBezTo>
                  <a:pt x="183" y="272"/>
                  <a:pt x="183" y="272"/>
                  <a:pt x="183" y="272"/>
                </a:cubicBezTo>
                <a:cubicBezTo>
                  <a:pt x="178" y="272"/>
                  <a:pt x="178" y="272"/>
                  <a:pt x="178" y="272"/>
                </a:cubicBezTo>
                <a:cubicBezTo>
                  <a:pt x="178" y="272"/>
                  <a:pt x="178" y="272"/>
                  <a:pt x="172" y="272"/>
                </a:cubicBezTo>
                <a:cubicBezTo>
                  <a:pt x="172" y="273"/>
                  <a:pt x="172" y="273"/>
                  <a:pt x="172" y="273"/>
                </a:cubicBezTo>
                <a:cubicBezTo>
                  <a:pt x="174" y="272"/>
                  <a:pt x="174" y="272"/>
                  <a:pt x="174" y="272"/>
                </a:cubicBezTo>
                <a:cubicBezTo>
                  <a:pt x="174" y="272"/>
                  <a:pt x="174" y="272"/>
                  <a:pt x="171" y="268"/>
                </a:cubicBezTo>
                <a:cubicBezTo>
                  <a:pt x="170" y="267"/>
                  <a:pt x="170" y="267"/>
                  <a:pt x="170" y="267"/>
                </a:cubicBezTo>
                <a:cubicBezTo>
                  <a:pt x="169" y="268"/>
                  <a:pt x="169" y="268"/>
                  <a:pt x="169" y="268"/>
                </a:cubicBezTo>
                <a:cubicBezTo>
                  <a:pt x="169" y="268"/>
                  <a:pt x="169" y="268"/>
                  <a:pt x="163" y="275"/>
                </a:cubicBezTo>
                <a:cubicBezTo>
                  <a:pt x="164" y="276"/>
                  <a:pt x="164" y="276"/>
                  <a:pt x="164" y="276"/>
                </a:cubicBezTo>
                <a:cubicBezTo>
                  <a:pt x="166" y="276"/>
                  <a:pt x="166" y="276"/>
                  <a:pt x="166" y="276"/>
                </a:cubicBezTo>
                <a:cubicBezTo>
                  <a:pt x="166" y="276"/>
                  <a:pt x="166" y="274"/>
                  <a:pt x="166" y="273"/>
                </a:cubicBezTo>
                <a:cubicBezTo>
                  <a:pt x="166" y="272"/>
                  <a:pt x="165" y="271"/>
                  <a:pt x="165" y="270"/>
                </a:cubicBezTo>
                <a:cubicBezTo>
                  <a:pt x="165" y="269"/>
                  <a:pt x="165" y="269"/>
                  <a:pt x="164" y="268"/>
                </a:cubicBezTo>
                <a:cubicBezTo>
                  <a:pt x="164" y="268"/>
                  <a:pt x="164" y="268"/>
                  <a:pt x="164" y="268"/>
                </a:cubicBezTo>
                <a:cubicBezTo>
                  <a:pt x="164" y="268"/>
                  <a:pt x="164" y="268"/>
                  <a:pt x="164" y="268"/>
                </a:cubicBezTo>
                <a:cubicBezTo>
                  <a:pt x="163" y="267"/>
                  <a:pt x="163" y="267"/>
                  <a:pt x="162" y="267"/>
                </a:cubicBezTo>
                <a:cubicBezTo>
                  <a:pt x="160" y="267"/>
                  <a:pt x="160" y="268"/>
                  <a:pt x="159" y="268"/>
                </a:cubicBezTo>
                <a:cubicBezTo>
                  <a:pt x="158" y="269"/>
                  <a:pt x="157" y="269"/>
                  <a:pt x="157" y="269"/>
                </a:cubicBezTo>
                <a:cubicBezTo>
                  <a:pt x="156" y="269"/>
                  <a:pt x="156" y="269"/>
                  <a:pt x="155" y="269"/>
                </a:cubicBezTo>
                <a:cubicBezTo>
                  <a:pt x="155" y="270"/>
                  <a:pt x="155" y="270"/>
                  <a:pt x="155" y="270"/>
                </a:cubicBezTo>
                <a:cubicBezTo>
                  <a:pt x="156" y="269"/>
                  <a:pt x="156" y="269"/>
                  <a:pt x="156" y="269"/>
                </a:cubicBezTo>
                <a:cubicBezTo>
                  <a:pt x="156" y="269"/>
                  <a:pt x="156" y="269"/>
                  <a:pt x="156" y="269"/>
                </a:cubicBezTo>
                <a:cubicBezTo>
                  <a:pt x="156" y="269"/>
                  <a:pt x="156" y="269"/>
                  <a:pt x="156" y="269"/>
                </a:cubicBezTo>
                <a:cubicBezTo>
                  <a:pt x="156" y="269"/>
                  <a:pt x="156" y="269"/>
                  <a:pt x="156" y="269"/>
                </a:cubicBezTo>
                <a:cubicBezTo>
                  <a:pt x="156" y="269"/>
                  <a:pt x="156" y="269"/>
                  <a:pt x="156" y="269"/>
                </a:cubicBezTo>
                <a:cubicBezTo>
                  <a:pt x="156" y="269"/>
                  <a:pt x="156" y="269"/>
                  <a:pt x="156" y="269"/>
                </a:cubicBezTo>
                <a:cubicBezTo>
                  <a:pt x="156" y="269"/>
                  <a:pt x="155" y="268"/>
                  <a:pt x="155" y="267"/>
                </a:cubicBezTo>
                <a:cubicBezTo>
                  <a:pt x="154" y="263"/>
                  <a:pt x="154" y="257"/>
                  <a:pt x="154" y="256"/>
                </a:cubicBezTo>
                <a:cubicBezTo>
                  <a:pt x="154" y="255"/>
                  <a:pt x="154" y="255"/>
                  <a:pt x="154" y="255"/>
                </a:cubicBezTo>
                <a:cubicBezTo>
                  <a:pt x="154" y="255"/>
                  <a:pt x="154" y="255"/>
                  <a:pt x="154" y="255"/>
                </a:cubicBezTo>
                <a:cubicBezTo>
                  <a:pt x="153" y="255"/>
                  <a:pt x="153" y="255"/>
                  <a:pt x="153" y="255"/>
                </a:cubicBezTo>
                <a:cubicBezTo>
                  <a:pt x="153" y="256"/>
                  <a:pt x="153" y="256"/>
                  <a:pt x="153" y="256"/>
                </a:cubicBezTo>
                <a:cubicBezTo>
                  <a:pt x="154" y="255"/>
                  <a:pt x="154" y="255"/>
                  <a:pt x="154" y="255"/>
                </a:cubicBezTo>
                <a:cubicBezTo>
                  <a:pt x="153" y="255"/>
                  <a:pt x="153" y="255"/>
                  <a:pt x="153" y="255"/>
                </a:cubicBezTo>
                <a:cubicBezTo>
                  <a:pt x="153" y="256"/>
                  <a:pt x="153" y="256"/>
                  <a:pt x="153" y="256"/>
                </a:cubicBezTo>
                <a:cubicBezTo>
                  <a:pt x="153" y="255"/>
                  <a:pt x="153" y="255"/>
                  <a:pt x="153" y="255"/>
                </a:cubicBezTo>
                <a:cubicBezTo>
                  <a:pt x="153" y="256"/>
                  <a:pt x="153" y="256"/>
                  <a:pt x="153" y="256"/>
                </a:cubicBezTo>
                <a:cubicBezTo>
                  <a:pt x="153" y="256"/>
                  <a:pt x="153" y="256"/>
                  <a:pt x="153" y="256"/>
                </a:cubicBezTo>
                <a:cubicBezTo>
                  <a:pt x="153" y="255"/>
                  <a:pt x="153" y="255"/>
                  <a:pt x="153" y="255"/>
                </a:cubicBezTo>
                <a:cubicBezTo>
                  <a:pt x="153" y="256"/>
                  <a:pt x="153" y="256"/>
                  <a:pt x="153" y="256"/>
                </a:cubicBezTo>
                <a:cubicBezTo>
                  <a:pt x="153" y="256"/>
                  <a:pt x="153" y="256"/>
                  <a:pt x="153" y="256"/>
                </a:cubicBezTo>
                <a:cubicBezTo>
                  <a:pt x="153" y="256"/>
                  <a:pt x="153" y="256"/>
                  <a:pt x="153" y="256"/>
                </a:cubicBezTo>
                <a:cubicBezTo>
                  <a:pt x="153" y="256"/>
                  <a:pt x="153" y="256"/>
                  <a:pt x="153" y="256"/>
                </a:cubicBezTo>
                <a:cubicBezTo>
                  <a:pt x="153" y="256"/>
                  <a:pt x="153" y="256"/>
                  <a:pt x="153" y="256"/>
                </a:cubicBezTo>
                <a:cubicBezTo>
                  <a:pt x="153" y="256"/>
                  <a:pt x="153" y="256"/>
                  <a:pt x="153" y="256"/>
                </a:cubicBezTo>
                <a:cubicBezTo>
                  <a:pt x="153" y="256"/>
                  <a:pt x="153" y="256"/>
                  <a:pt x="153" y="256"/>
                </a:cubicBezTo>
                <a:cubicBezTo>
                  <a:pt x="153" y="256"/>
                  <a:pt x="154" y="256"/>
                  <a:pt x="155" y="256"/>
                </a:cubicBezTo>
                <a:cubicBezTo>
                  <a:pt x="155" y="257"/>
                  <a:pt x="155" y="257"/>
                  <a:pt x="155" y="257"/>
                </a:cubicBezTo>
                <a:cubicBezTo>
                  <a:pt x="155" y="257"/>
                  <a:pt x="155" y="257"/>
                  <a:pt x="155" y="257"/>
                </a:cubicBezTo>
                <a:cubicBezTo>
                  <a:pt x="155" y="257"/>
                  <a:pt x="155" y="257"/>
                  <a:pt x="155" y="257"/>
                </a:cubicBezTo>
                <a:cubicBezTo>
                  <a:pt x="160" y="260"/>
                  <a:pt x="160" y="260"/>
                  <a:pt x="160" y="260"/>
                </a:cubicBezTo>
                <a:cubicBezTo>
                  <a:pt x="158" y="255"/>
                  <a:pt x="158" y="255"/>
                  <a:pt x="158" y="255"/>
                </a:cubicBezTo>
                <a:cubicBezTo>
                  <a:pt x="158" y="255"/>
                  <a:pt x="158" y="255"/>
                  <a:pt x="154" y="247"/>
                </a:cubicBezTo>
                <a:cubicBezTo>
                  <a:pt x="153" y="245"/>
                  <a:pt x="153" y="245"/>
                  <a:pt x="153" y="245"/>
                </a:cubicBezTo>
                <a:cubicBezTo>
                  <a:pt x="151" y="246"/>
                  <a:pt x="151" y="246"/>
                  <a:pt x="151" y="246"/>
                </a:cubicBezTo>
                <a:cubicBezTo>
                  <a:pt x="151" y="246"/>
                  <a:pt x="151" y="246"/>
                  <a:pt x="145" y="250"/>
                </a:cubicBezTo>
                <a:cubicBezTo>
                  <a:pt x="145" y="252"/>
                  <a:pt x="145" y="252"/>
                  <a:pt x="145" y="252"/>
                </a:cubicBezTo>
                <a:cubicBezTo>
                  <a:pt x="147" y="251"/>
                  <a:pt x="147" y="251"/>
                  <a:pt x="147" y="251"/>
                </a:cubicBezTo>
                <a:cubicBezTo>
                  <a:pt x="147" y="251"/>
                  <a:pt x="147" y="251"/>
                  <a:pt x="141" y="240"/>
                </a:cubicBezTo>
                <a:cubicBezTo>
                  <a:pt x="140" y="241"/>
                  <a:pt x="140" y="241"/>
                  <a:pt x="140" y="241"/>
                </a:cubicBezTo>
                <a:cubicBezTo>
                  <a:pt x="141" y="241"/>
                  <a:pt x="141" y="241"/>
                  <a:pt x="141" y="241"/>
                </a:cubicBezTo>
                <a:cubicBezTo>
                  <a:pt x="141" y="241"/>
                  <a:pt x="141" y="241"/>
                  <a:pt x="145" y="235"/>
                </a:cubicBezTo>
                <a:cubicBezTo>
                  <a:pt x="144" y="234"/>
                  <a:pt x="144" y="234"/>
                  <a:pt x="144" y="234"/>
                </a:cubicBezTo>
                <a:cubicBezTo>
                  <a:pt x="143" y="235"/>
                  <a:pt x="143" y="235"/>
                  <a:pt x="143" y="235"/>
                </a:cubicBezTo>
                <a:cubicBezTo>
                  <a:pt x="143" y="235"/>
                  <a:pt x="143" y="235"/>
                  <a:pt x="147" y="243"/>
                </a:cubicBezTo>
                <a:cubicBezTo>
                  <a:pt x="148" y="245"/>
                  <a:pt x="148" y="245"/>
                  <a:pt x="148" y="245"/>
                </a:cubicBezTo>
                <a:cubicBezTo>
                  <a:pt x="149" y="243"/>
                  <a:pt x="149" y="243"/>
                  <a:pt x="149" y="243"/>
                </a:cubicBezTo>
                <a:cubicBezTo>
                  <a:pt x="149" y="243"/>
                  <a:pt x="149" y="243"/>
                  <a:pt x="153" y="239"/>
                </a:cubicBezTo>
                <a:cubicBezTo>
                  <a:pt x="154" y="238"/>
                  <a:pt x="154" y="238"/>
                  <a:pt x="154" y="238"/>
                </a:cubicBezTo>
                <a:cubicBezTo>
                  <a:pt x="153" y="237"/>
                  <a:pt x="153" y="237"/>
                  <a:pt x="153" y="237"/>
                </a:cubicBezTo>
                <a:cubicBezTo>
                  <a:pt x="153" y="237"/>
                  <a:pt x="153" y="237"/>
                  <a:pt x="153" y="237"/>
                </a:cubicBezTo>
                <a:cubicBezTo>
                  <a:pt x="153" y="237"/>
                  <a:pt x="153" y="237"/>
                  <a:pt x="153" y="237"/>
                </a:cubicBezTo>
                <a:cubicBezTo>
                  <a:pt x="153" y="237"/>
                  <a:pt x="153" y="237"/>
                  <a:pt x="153" y="237"/>
                </a:cubicBezTo>
                <a:cubicBezTo>
                  <a:pt x="153" y="237"/>
                  <a:pt x="153" y="237"/>
                  <a:pt x="153" y="237"/>
                </a:cubicBezTo>
                <a:cubicBezTo>
                  <a:pt x="153" y="237"/>
                  <a:pt x="153" y="237"/>
                  <a:pt x="153" y="237"/>
                </a:cubicBezTo>
                <a:cubicBezTo>
                  <a:pt x="153" y="237"/>
                  <a:pt x="152" y="236"/>
                  <a:pt x="152" y="233"/>
                </a:cubicBezTo>
                <a:cubicBezTo>
                  <a:pt x="152" y="232"/>
                  <a:pt x="152" y="232"/>
                  <a:pt x="152" y="232"/>
                </a:cubicBezTo>
                <a:cubicBezTo>
                  <a:pt x="152" y="232"/>
                  <a:pt x="152" y="232"/>
                  <a:pt x="152" y="232"/>
                </a:cubicBezTo>
                <a:cubicBezTo>
                  <a:pt x="152" y="231"/>
                  <a:pt x="152" y="231"/>
                  <a:pt x="152" y="231"/>
                </a:cubicBezTo>
                <a:cubicBezTo>
                  <a:pt x="152" y="230"/>
                  <a:pt x="152" y="230"/>
                  <a:pt x="152" y="230"/>
                </a:cubicBezTo>
                <a:cubicBezTo>
                  <a:pt x="152" y="230"/>
                  <a:pt x="152" y="230"/>
                  <a:pt x="152" y="230"/>
                </a:cubicBezTo>
                <a:cubicBezTo>
                  <a:pt x="152" y="230"/>
                  <a:pt x="152" y="230"/>
                  <a:pt x="152" y="230"/>
                </a:cubicBezTo>
                <a:cubicBezTo>
                  <a:pt x="152" y="229"/>
                  <a:pt x="152" y="229"/>
                  <a:pt x="152" y="229"/>
                </a:cubicBezTo>
                <a:cubicBezTo>
                  <a:pt x="152" y="230"/>
                  <a:pt x="152" y="230"/>
                  <a:pt x="152" y="230"/>
                </a:cubicBezTo>
                <a:cubicBezTo>
                  <a:pt x="152" y="230"/>
                  <a:pt x="152" y="230"/>
                  <a:pt x="152" y="230"/>
                </a:cubicBezTo>
                <a:cubicBezTo>
                  <a:pt x="152" y="229"/>
                  <a:pt x="152" y="229"/>
                  <a:pt x="152" y="229"/>
                </a:cubicBezTo>
                <a:cubicBezTo>
                  <a:pt x="152" y="230"/>
                  <a:pt x="152" y="230"/>
                  <a:pt x="152" y="230"/>
                </a:cubicBezTo>
                <a:cubicBezTo>
                  <a:pt x="152" y="229"/>
                  <a:pt x="152" y="229"/>
                  <a:pt x="152" y="229"/>
                </a:cubicBezTo>
                <a:cubicBezTo>
                  <a:pt x="151" y="229"/>
                  <a:pt x="151" y="229"/>
                  <a:pt x="151" y="229"/>
                </a:cubicBezTo>
                <a:cubicBezTo>
                  <a:pt x="151" y="229"/>
                  <a:pt x="151" y="229"/>
                  <a:pt x="154" y="237"/>
                </a:cubicBezTo>
                <a:cubicBezTo>
                  <a:pt x="154" y="238"/>
                  <a:pt x="154" y="238"/>
                  <a:pt x="154" y="238"/>
                </a:cubicBezTo>
                <a:cubicBezTo>
                  <a:pt x="154" y="238"/>
                  <a:pt x="154" y="238"/>
                  <a:pt x="154" y="238"/>
                </a:cubicBezTo>
                <a:cubicBezTo>
                  <a:pt x="154" y="238"/>
                  <a:pt x="154" y="238"/>
                  <a:pt x="161" y="242"/>
                </a:cubicBezTo>
                <a:cubicBezTo>
                  <a:pt x="163" y="243"/>
                  <a:pt x="163" y="243"/>
                  <a:pt x="163" y="243"/>
                </a:cubicBezTo>
                <a:cubicBezTo>
                  <a:pt x="163" y="241"/>
                  <a:pt x="163" y="241"/>
                  <a:pt x="163" y="241"/>
                </a:cubicBezTo>
                <a:cubicBezTo>
                  <a:pt x="163" y="241"/>
                  <a:pt x="163" y="241"/>
                  <a:pt x="163" y="229"/>
                </a:cubicBezTo>
                <a:cubicBezTo>
                  <a:pt x="162" y="229"/>
                  <a:pt x="162" y="229"/>
                  <a:pt x="162" y="229"/>
                </a:cubicBezTo>
                <a:cubicBezTo>
                  <a:pt x="162" y="230"/>
                  <a:pt x="162" y="230"/>
                  <a:pt x="162" y="230"/>
                </a:cubicBezTo>
                <a:cubicBezTo>
                  <a:pt x="162" y="230"/>
                  <a:pt x="162" y="230"/>
                  <a:pt x="170" y="226"/>
                </a:cubicBezTo>
                <a:cubicBezTo>
                  <a:pt x="170" y="225"/>
                  <a:pt x="170" y="225"/>
                  <a:pt x="170" y="225"/>
                </a:cubicBezTo>
                <a:cubicBezTo>
                  <a:pt x="169" y="226"/>
                  <a:pt x="169" y="226"/>
                  <a:pt x="169" y="226"/>
                </a:cubicBezTo>
                <a:cubicBezTo>
                  <a:pt x="169" y="225"/>
                  <a:pt x="169" y="225"/>
                  <a:pt x="169" y="225"/>
                </a:cubicBezTo>
                <a:cubicBezTo>
                  <a:pt x="169" y="226"/>
                  <a:pt x="169" y="226"/>
                  <a:pt x="169" y="226"/>
                </a:cubicBezTo>
                <a:cubicBezTo>
                  <a:pt x="169" y="226"/>
                  <a:pt x="169" y="226"/>
                  <a:pt x="169" y="226"/>
                </a:cubicBezTo>
                <a:cubicBezTo>
                  <a:pt x="169" y="225"/>
                  <a:pt x="169" y="225"/>
                  <a:pt x="169" y="225"/>
                </a:cubicBezTo>
                <a:cubicBezTo>
                  <a:pt x="169" y="226"/>
                  <a:pt x="169" y="226"/>
                  <a:pt x="169" y="226"/>
                </a:cubicBezTo>
                <a:cubicBezTo>
                  <a:pt x="169" y="226"/>
                  <a:pt x="172" y="229"/>
                  <a:pt x="172" y="237"/>
                </a:cubicBezTo>
                <a:cubicBezTo>
                  <a:pt x="172" y="241"/>
                  <a:pt x="171" y="244"/>
                  <a:pt x="169" y="247"/>
                </a:cubicBezTo>
                <a:cubicBezTo>
                  <a:pt x="168" y="248"/>
                  <a:pt x="168" y="249"/>
                  <a:pt x="167" y="249"/>
                </a:cubicBezTo>
                <a:cubicBezTo>
                  <a:pt x="166" y="250"/>
                  <a:pt x="166" y="250"/>
                  <a:pt x="166" y="250"/>
                </a:cubicBezTo>
                <a:cubicBezTo>
                  <a:pt x="166" y="250"/>
                  <a:pt x="166" y="250"/>
                  <a:pt x="166" y="250"/>
                </a:cubicBezTo>
                <a:cubicBezTo>
                  <a:pt x="166" y="250"/>
                  <a:pt x="166" y="250"/>
                  <a:pt x="166" y="250"/>
                </a:cubicBezTo>
                <a:cubicBezTo>
                  <a:pt x="164" y="252"/>
                  <a:pt x="164" y="252"/>
                  <a:pt x="164" y="252"/>
                </a:cubicBezTo>
                <a:cubicBezTo>
                  <a:pt x="167" y="253"/>
                  <a:pt x="167" y="253"/>
                  <a:pt x="167" y="253"/>
                </a:cubicBezTo>
                <a:cubicBezTo>
                  <a:pt x="167" y="253"/>
                  <a:pt x="167" y="253"/>
                  <a:pt x="171" y="254"/>
                </a:cubicBezTo>
                <a:cubicBezTo>
                  <a:pt x="171" y="253"/>
                  <a:pt x="171" y="253"/>
                  <a:pt x="171" y="253"/>
                </a:cubicBezTo>
                <a:cubicBezTo>
                  <a:pt x="170" y="253"/>
                  <a:pt x="170" y="253"/>
                  <a:pt x="170" y="253"/>
                </a:cubicBezTo>
                <a:cubicBezTo>
                  <a:pt x="170" y="253"/>
                  <a:pt x="170" y="253"/>
                  <a:pt x="168" y="259"/>
                </a:cubicBezTo>
                <a:cubicBezTo>
                  <a:pt x="168" y="260"/>
                  <a:pt x="168" y="260"/>
                  <a:pt x="168" y="260"/>
                </a:cubicBezTo>
                <a:cubicBezTo>
                  <a:pt x="169" y="261"/>
                  <a:pt x="169" y="261"/>
                  <a:pt x="169" y="261"/>
                </a:cubicBezTo>
                <a:cubicBezTo>
                  <a:pt x="169" y="261"/>
                  <a:pt x="169" y="261"/>
                  <a:pt x="170" y="262"/>
                </a:cubicBezTo>
                <a:cubicBezTo>
                  <a:pt x="171" y="263"/>
                  <a:pt x="173" y="265"/>
                  <a:pt x="177" y="269"/>
                </a:cubicBezTo>
                <a:cubicBezTo>
                  <a:pt x="177" y="269"/>
                  <a:pt x="177" y="269"/>
                  <a:pt x="177" y="269"/>
                </a:cubicBezTo>
                <a:cubicBezTo>
                  <a:pt x="178" y="269"/>
                  <a:pt x="178" y="269"/>
                  <a:pt x="178" y="269"/>
                </a:cubicBezTo>
                <a:cubicBezTo>
                  <a:pt x="178" y="269"/>
                  <a:pt x="178" y="269"/>
                  <a:pt x="178" y="269"/>
                </a:cubicBezTo>
                <a:cubicBezTo>
                  <a:pt x="178" y="269"/>
                  <a:pt x="180" y="270"/>
                  <a:pt x="181" y="270"/>
                </a:cubicBezTo>
                <a:cubicBezTo>
                  <a:pt x="182" y="271"/>
                  <a:pt x="183" y="271"/>
                  <a:pt x="183" y="271"/>
                </a:cubicBezTo>
                <a:cubicBezTo>
                  <a:pt x="183" y="272"/>
                  <a:pt x="183" y="272"/>
                  <a:pt x="183" y="272"/>
                </a:cubicBezTo>
                <a:cubicBezTo>
                  <a:pt x="183" y="273"/>
                  <a:pt x="183" y="273"/>
                  <a:pt x="183" y="273"/>
                </a:cubicBezTo>
                <a:cubicBezTo>
                  <a:pt x="183" y="273"/>
                  <a:pt x="183" y="273"/>
                  <a:pt x="183" y="273"/>
                </a:cubicBezTo>
                <a:cubicBezTo>
                  <a:pt x="183" y="273"/>
                  <a:pt x="183" y="273"/>
                  <a:pt x="183" y="273"/>
                </a:cubicBezTo>
                <a:cubicBezTo>
                  <a:pt x="183" y="273"/>
                  <a:pt x="183" y="273"/>
                  <a:pt x="183" y="273"/>
                </a:cubicBezTo>
                <a:cubicBezTo>
                  <a:pt x="183" y="274"/>
                  <a:pt x="182" y="274"/>
                  <a:pt x="181" y="274"/>
                </a:cubicBezTo>
                <a:cubicBezTo>
                  <a:pt x="180" y="274"/>
                  <a:pt x="180" y="274"/>
                  <a:pt x="180" y="274"/>
                </a:cubicBezTo>
                <a:cubicBezTo>
                  <a:pt x="179" y="274"/>
                  <a:pt x="179" y="274"/>
                  <a:pt x="179" y="274"/>
                </a:cubicBezTo>
                <a:cubicBezTo>
                  <a:pt x="178" y="274"/>
                  <a:pt x="178" y="274"/>
                  <a:pt x="178" y="274"/>
                </a:cubicBezTo>
                <a:cubicBezTo>
                  <a:pt x="178" y="276"/>
                  <a:pt x="178" y="276"/>
                  <a:pt x="178" y="276"/>
                </a:cubicBezTo>
                <a:cubicBezTo>
                  <a:pt x="178" y="276"/>
                  <a:pt x="178" y="276"/>
                  <a:pt x="178" y="279"/>
                </a:cubicBezTo>
                <a:cubicBezTo>
                  <a:pt x="179" y="279"/>
                  <a:pt x="179" y="279"/>
                  <a:pt x="179" y="279"/>
                </a:cubicBezTo>
                <a:cubicBezTo>
                  <a:pt x="178" y="277"/>
                  <a:pt x="178" y="277"/>
                  <a:pt x="178" y="277"/>
                </a:cubicBezTo>
                <a:cubicBezTo>
                  <a:pt x="178" y="278"/>
                  <a:pt x="178" y="278"/>
                  <a:pt x="178" y="278"/>
                </a:cubicBezTo>
                <a:cubicBezTo>
                  <a:pt x="177" y="278"/>
                  <a:pt x="176" y="280"/>
                  <a:pt x="173" y="281"/>
                </a:cubicBezTo>
                <a:cubicBezTo>
                  <a:pt x="171" y="283"/>
                  <a:pt x="169" y="284"/>
                  <a:pt x="167" y="284"/>
                </a:cubicBezTo>
                <a:cubicBezTo>
                  <a:pt x="167" y="285"/>
                  <a:pt x="167" y="285"/>
                  <a:pt x="167" y="285"/>
                </a:cubicBezTo>
                <a:cubicBezTo>
                  <a:pt x="168" y="284"/>
                  <a:pt x="168" y="284"/>
                  <a:pt x="168" y="284"/>
                </a:cubicBezTo>
                <a:lnTo>
                  <a:pt x="167" y="285"/>
                </a:lnTo>
                <a:close/>
                <a:moveTo>
                  <a:pt x="174" y="250"/>
                </a:moveTo>
                <a:cubicBezTo>
                  <a:pt x="172" y="250"/>
                  <a:pt x="172" y="250"/>
                  <a:pt x="172" y="250"/>
                </a:cubicBezTo>
                <a:cubicBezTo>
                  <a:pt x="172" y="256"/>
                  <a:pt x="172" y="256"/>
                  <a:pt x="172" y="256"/>
                </a:cubicBezTo>
                <a:cubicBezTo>
                  <a:pt x="172" y="258"/>
                  <a:pt x="172" y="258"/>
                  <a:pt x="172" y="258"/>
                </a:cubicBezTo>
                <a:cubicBezTo>
                  <a:pt x="172" y="262"/>
                  <a:pt x="172" y="262"/>
                  <a:pt x="172" y="262"/>
                </a:cubicBezTo>
                <a:cubicBezTo>
                  <a:pt x="175" y="259"/>
                  <a:pt x="175" y="259"/>
                  <a:pt x="175" y="259"/>
                </a:cubicBezTo>
                <a:cubicBezTo>
                  <a:pt x="178" y="257"/>
                  <a:pt x="178" y="257"/>
                  <a:pt x="178" y="257"/>
                </a:cubicBezTo>
                <a:cubicBezTo>
                  <a:pt x="178" y="256"/>
                  <a:pt x="178" y="256"/>
                  <a:pt x="178" y="256"/>
                </a:cubicBezTo>
                <a:cubicBezTo>
                  <a:pt x="178" y="255"/>
                  <a:pt x="178" y="255"/>
                  <a:pt x="178" y="255"/>
                </a:cubicBezTo>
                <a:cubicBezTo>
                  <a:pt x="177" y="251"/>
                  <a:pt x="177" y="251"/>
                  <a:pt x="177" y="251"/>
                </a:cubicBezTo>
                <a:cubicBezTo>
                  <a:pt x="175" y="252"/>
                  <a:pt x="175" y="252"/>
                  <a:pt x="175" y="252"/>
                </a:cubicBezTo>
                <a:cubicBezTo>
                  <a:pt x="177" y="252"/>
                  <a:pt x="177" y="252"/>
                  <a:pt x="177" y="252"/>
                </a:cubicBezTo>
                <a:cubicBezTo>
                  <a:pt x="179" y="247"/>
                  <a:pt x="179" y="247"/>
                  <a:pt x="179" y="247"/>
                </a:cubicBezTo>
                <a:cubicBezTo>
                  <a:pt x="182" y="242"/>
                  <a:pt x="182" y="242"/>
                  <a:pt x="182" y="242"/>
                </a:cubicBezTo>
                <a:cubicBezTo>
                  <a:pt x="177" y="245"/>
                  <a:pt x="177" y="245"/>
                  <a:pt x="177" y="245"/>
                </a:cubicBezTo>
                <a:cubicBezTo>
                  <a:pt x="177" y="245"/>
                  <a:pt x="176" y="246"/>
                  <a:pt x="175" y="246"/>
                </a:cubicBezTo>
                <a:cubicBezTo>
                  <a:pt x="174" y="247"/>
                  <a:pt x="174" y="247"/>
                  <a:pt x="173" y="248"/>
                </a:cubicBezTo>
                <a:cubicBezTo>
                  <a:pt x="173" y="249"/>
                  <a:pt x="172" y="249"/>
                  <a:pt x="172" y="250"/>
                </a:cubicBezTo>
                <a:cubicBezTo>
                  <a:pt x="174" y="250"/>
                  <a:pt x="174" y="250"/>
                  <a:pt x="174"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6" y="250"/>
                  <a:pt x="176" y="250"/>
                  <a:pt x="176" y="250"/>
                </a:cubicBezTo>
                <a:cubicBezTo>
                  <a:pt x="176" y="249"/>
                  <a:pt x="177" y="249"/>
                  <a:pt x="178" y="248"/>
                </a:cubicBezTo>
                <a:cubicBezTo>
                  <a:pt x="178" y="248"/>
                  <a:pt x="178" y="248"/>
                  <a:pt x="178" y="248"/>
                </a:cubicBezTo>
                <a:cubicBezTo>
                  <a:pt x="179" y="247"/>
                  <a:pt x="179" y="247"/>
                  <a:pt x="179" y="247"/>
                </a:cubicBezTo>
                <a:cubicBezTo>
                  <a:pt x="178" y="246"/>
                  <a:pt x="178" y="246"/>
                  <a:pt x="178" y="246"/>
                </a:cubicBezTo>
                <a:cubicBezTo>
                  <a:pt x="177" y="245"/>
                  <a:pt x="177" y="245"/>
                  <a:pt x="177" y="245"/>
                </a:cubicBezTo>
                <a:cubicBezTo>
                  <a:pt x="177" y="245"/>
                  <a:pt x="177" y="245"/>
                  <a:pt x="174" y="251"/>
                </a:cubicBezTo>
                <a:cubicBezTo>
                  <a:pt x="174" y="251"/>
                  <a:pt x="174" y="251"/>
                  <a:pt x="174" y="251"/>
                </a:cubicBezTo>
                <a:cubicBezTo>
                  <a:pt x="174" y="252"/>
                  <a:pt x="174" y="252"/>
                  <a:pt x="174" y="252"/>
                </a:cubicBezTo>
                <a:cubicBezTo>
                  <a:pt x="174" y="252"/>
                  <a:pt x="174" y="252"/>
                  <a:pt x="175" y="256"/>
                </a:cubicBezTo>
                <a:cubicBezTo>
                  <a:pt x="177" y="256"/>
                  <a:pt x="177" y="256"/>
                  <a:pt x="177" y="256"/>
                </a:cubicBezTo>
                <a:cubicBezTo>
                  <a:pt x="175" y="255"/>
                  <a:pt x="175" y="255"/>
                  <a:pt x="175" y="255"/>
                </a:cubicBezTo>
                <a:cubicBezTo>
                  <a:pt x="175" y="255"/>
                  <a:pt x="175" y="255"/>
                  <a:pt x="173" y="257"/>
                </a:cubicBezTo>
                <a:cubicBezTo>
                  <a:pt x="174" y="258"/>
                  <a:pt x="174" y="258"/>
                  <a:pt x="174" y="258"/>
                </a:cubicBezTo>
                <a:cubicBezTo>
                  <a:pt x="175" y="258"/>
                  <a:pt x="175" y="258"/>
                  <a:pt x="175" y="258"/>
                </a:cubicBezTo>
                <a:cubicBezTo>
                  <a:pt x="175" y="258"/>
                  <a:pt x="175" y="258"/>
                  <a:pt x="175" y="256"/>
                </a:cubicBezTo>
                <a:cubicBezTo>
                  <a:pt x="175" y="256"/>
                  <a:pt x="175" y="256"/>
                  <a:pt x="175" y="250"/>
                </a:cubicBezTo>
                <a:lnTo>
                  <a:pt x="174" y="250"/>
                </a:lnTo>
                <a:close/>
                <a:moveTo>
                  <a:pt x="179" y="264"/>
                </a:moveTo>
                <a:cubicBezTo>
                  <a:pt x="181" y="263"/>
                  <a:pt x="181" y="263"/>
                  <a:pt x="181" y="263"/>
                </a:cubicBezTo>
                <a:cubicBezTo>
                  <a:pt x="179" y="257"/>
                  <a:pt x="179" y="257"/>
                  <a:pt x="179" y="257"/>
                </a:cubicBezTo>
                <a:cubicBezTo>
                  <a:pt x="179" y="254"/>
                  <a:pt x="179" y="254"/>
                  <a:pt x="179" y="254"/>
                </a:cubicBezTo>
                <a:cubicBezTo>
                  <a:pt x="177" y="256"/>
                  <a:pt x="177" y="256"/>
                  <a:pt x="177" y="256"/>
                </a:cubicBezTo>
                <a:cubicBezTo>
                  <a:pt x="174" y="259"/>
                  <a:pt x="174" y="259"/>
                  <a:pt x="174" y="259"/>
                </a:cubicBezTo>
                <a:cubicBezTo>
                  <a:pt x="173" y="260"/>
                  <a:pt x="173" y="260"/>
                  <a:pt x="173" y="260"/>
                </a:cubicBezTo>
                <a:cubicBezTo>
                  <a:pt x="182" y="268"/>
                  <a:pt x="182" y="268"/>
                  <a:pt x="182" y="268"/>
                </a:cubicBezTo>
                <a:cubicBezTo>
                  <a:pt x="181" y="263"/>
                  <a:pt x="181" y="263"/>
                  <a:pt x="181" y="263"/>
                </a:cubicBezTo>
                <a:cubicBezTo>
                  <a:pt x="179" y="264"/>
                  <a:pt x="179" y="264"/>
                  <a:pt x="179" y="264"/>
                </a:cubicBezTo>
                <a:cubicBezTo>
                  <a:pt x="180" y="263"/>
                  <a:pt x="180" y="263"/>
                  <a:pt x="180" y="263"/>
                </a:cubicBezTo>
                <a:cubicBezTo>
                  <a:pt x="176" y="259"/>
                  <a:pt x="176" y="259"/>
                  <a:pt x="176" y="259"/>
                </a:cubicBezTo>
                <a:cubicBezTo>
                  <a:pt x="175" y="260"/>
                  <a:pt x="175" y="260"/>
                  <a:pt x="175" y="260"/>
                </a:cubicBezTo>
                <a:cubicBezTo>
                  <a:pt x="176" y="261"/>
                  <a:pt x="176" y="261"/>
                  <a:pt x="176" y="261"/>
                </a:cubicBezTo>
                <a:cubicBezTo>
                  <a:pt x="176" y="261"/>
                  <a:pt x="176" y="261"/>
                  <a:pt x="179" y="258"/>
                </a:cubicBezTo>
                <a:cubicBezTo>
                  <a:pt x="178" y="257"/>
                  <a:pt x="178" y="257"/>
                  <a:pt x="178" y="257"/>
                </a:cubicBezTo>
                <a:cubicBezTo>
                  <a:pt x="176" y="257"/>
                  <a:pt x="176" y="257"/>
                  <a:pt x="176" y="257"/>
                </a:cubicBezTo>
                <a:cubicBezTo>
                  <a:pt x="176" y="257"/>
                  <a:pt x="176" y="257"/>
                  <a:pt x="178" y="264"/>
                </a:cubicBezTo>
                <a:cubicBezTo>
                  <a:pt x="179" y="264"/>
                  <a:pt x="179" y="264"/>
                  <a:pt x="179" y="264"/>
                </a:cubicBezTo>
                <a:cubicBezTo>
                  <a:pt x="180" y="263"/>
                  <a:pt x="180" y="263"/>
                  <a:pt x="180" y="263"/>
                </a:cubicBezTo>
                <a:lnTo>
                  <a:pt x="179" y="264"/>
                </a:lnTo>
                <a:close/>
                <a:moveTo>
                  <a:pt x="183" y="233"/>
                </a:moveTo>
                <a:cubicBezTo>
                  <a:pt x="182" y="232"/>
                  <a:pt x="182" y="232"/>
                  <a:pt x="182" y="232"/>
                </a:cubicBezTo>
                <a:cubicBezTo>
                  <a:pt x="181" y="233"/>
                  <a:pt x="181" y="233"/>
                  <a:pt x="181" y="233"/>
                </a:cubicBezTo>
                <a:cubicBezTo>
                  <a:pt x="181" y="233"/>
                  <a:pt x="181" y="233"/>
                  <a:pt x="181" y="233"/>
                </a:cubicBezTo>
                <a:cubicBezTo>
                  <a:pt x="180" y="234"/>
                  <a:pt x="180" y="234"/>
                  <a:pt x="180" y="234"/>
                </a:cubicBezTo>
                <a:cubicBezTo>
                  <a:pt x="179" y="242"/>
                  <a:pt x="179" y="242"/>
                  <a:pt x="179" y="242"/>
                </a:cubicBezTo>
                <a:cubicBezTo>
                  <a:pt x="179" y="243"/>
                  <a:pt x="179" y="243"/>
                  <a:pt x="179" y="243"/>
                </a:cubicBezTo>
                <a:cubicBezTo>
                  <a:pt x="180" y="243"/>
                  <a:pt x="180" y="243"/>
                  <a:pt x="180" y="243"/>
                </a:cubicBezTo>
                <a:cubicBezTo>
                  <a:pt x="180" y="243"/>
                  <a:pt x="181" y="244"/>
                  <a:pt x="182" y="244"/>
                </a:cubicBezTo>
                <a:cubicBezTo>
                  <a:pt x="183" y="244"/>
                  <a:pt x="183" y="244"/>
                  <a:pt x="184" y="243"/>
                </a:cubicBezTo>
                <a:cubicBezTo>
                  <a:pt x="185" y="243"/>
                  <a:pt x="185" y="242"/>
                  <a:pt x="185" y="241"/>
                </a:cubicBezTo>
                <a:cubicBezTo>
                  <a:pt x="185" y="229"/>
                  <a:pt x="185" y="229"/>
                  <a:pt x="185" y="229"/>
                </a:cubicBezTo>
                <a:cubicBezTo>
                  <a:pt x="182" y="232"/>
                  <a:pt x="182" y="232"/>
                  <a:pt x="182" y="232"/>
                </a:cubicBezTo>
                <a:cubicBezTo>
                  <a:pt x="183" y="233"/>
                  <a:pt x="183" y="233"/>
                  <a:pt x="183" y="233"/>
                </a:cubicBezTo>
                <a:cubicBezTo>
                  <a:pt x="182" y="233"/>
                  <a:pt x="182" y="233"/>
                  <a:pt x="182" y="233"/>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2" y="241"/>
                  <a:pt x="182" y="241"/>
                  <a:pt x="182" y="241"/>
                </a:cubicBezTo>
                <a:cubicBezTo>
                  <a:pt x="181" y="241"/>
                  <a:pt x="181" y="241"/>
                  <a:pt x="181" y="241"/>
                </a:cubicBezTo>
                <a:cubicBezTo>
                  <a:pt x="181" y="241"/>
                  <a:pt x="181" y="241"/>
                  <a:pt x="181" y="241"/>
                </a:cubicBezTo>
                <a:cubicBezTo>
                  <a:pt x="181" y="241"/>
                  <a:pt x="181" y="241"/>
                  <a:pt x="181" y="241"/>
                </a:cubicBezTo>
                <a:cubicBezTo>
                  <a:pt x="181" y="241"/>
                  <a:pt x="181" y="241"/>
                  <a:pt x="181" y="241"/>
                </a:cubicBezTo>
                <a:cubicBezTo>
                  <a:pt x="181" y="241"/>
                  <a:pt x="181" y="241"/>
                  <a:pt x="181" y="241"/>
                </a:cubicBezTo>
                <a:cubicBezTo>
                  <a:pt x="181" y="241"/>
                  <a:pt x="181" y="241"/>
                  <a:pt x="181" y="241"/>
                </a:cubicBezTo>
                <a:cubicBezTo>
                  <a:pt x="181" y="241"/>
                  <a:pt x="181" y="241"/>
                  <a:pt x="181" y="241"/>
                </a:cubicBezTo>
                <a:cubicBezTo>
                  <a:pt x="181" y="241"/>
                  <a:pt x="181" y="241"/>
                  <a:pt x="181" y="241"/>
                </a:cubicBezTo>
                <a:cubicBezTo>
                  <a:pt x="181" y="242"/>
                  <a:pt x="181" y="242"/>
                  <a:pt x="181" y="242"/>
                </a:cubicBezTo>
                <a:cubicBezTo>
                  <a:pt x="182" y="242"/>
                  <a:pt x="182" y="242"/>
                  <a:pt x="182" y="242"/>
                </a:cubicBezTo>
                <a:cubicBezTo>
                  <a:pt x="182" y="242"/>
                  <a:pt x="182" y="242"/>
                  <a:pt x="183" y="234"/>
                </a:cubicBezTo>
                <a:cubicBezTo>
                  <a:pt x="182" y="234"/>
                  <a:pt x="182" y="234"/>
                  <a:pt x="182" y="234"/>
                </a:cubicBezTo>
                <a:cubicBezTo>
                  <a:pt x="183" y="235"/>
                  <a:pt x="183" y="235"/>
                  <a:pt x="183" y="235"/>
                </a:cubicBezTo>
                <a:cubicBezTo>
                  <a:pt x="183" y="235"/>
                  <a:pt x="183" y="235"/>
                  <a:pt x="184" y="234"/>
                </a:cubicBezTo>
                <a:cubicBezTo>
                  <a:pt x="183" y="233"/>
                  <a:pt x="183" y="233"/>
                  <a:pt x="183" y="233"/>
                </a:cubicBezTo>
                <a:cubicBezTo>
                  <a:pt x="182" y="233"/>
                  <a:pt x="182" y="233"/>
                  <a:pt x="182" y="233"/>
                </a:cubicBezTo>
                <a:lnTo>
                  <a:pt x="183" y="233"/>
                </a:lnTo>
                <a:close/>
                <a:moveTo>
                  <a:pt x="118" y="229"/>
                </a:moveTo>
                <a:cubicBezTo>
                  <a:pt x="118" y="230"/>
                  <a:pt x="118" y="230"/>
                  <a:pt x="118" y="230"/>
                </a:cubicBezTo>
                <a:cubicBezTo>
                  <a:pt x="119" y="230"/>
                  <a:pt x="121" y="231"/>
                  <a:pt x="123" y="231"/>
                </a:cubicBezTo>
                <a:cubicBezTo>
                  <a:pt x="124" y="232"/>
                  <a:pt x="125" y="232"/>
                  <a:pt x="125" y="232"/>
                </a:cubicBezTo>
                <a:cubicBezTo>
                  <a:pt x="126" y="232"/>
                  <a:pt x="126" y="233"/>
                  <a:pt x="126" y="233"/>
                </a:cubicBezTo>
                <a:cubicBezTo>
                  <a:pt x="128" y="234"/>
                  <a:pt x="128" y="234"/>
                  <a:pt x="128" y="234"/>
                </a:cubicBezTo>
                <a:cubicBezTo>
                  <a:pt x="128" y="231"/>
                  <a:pt x="128" y="231"/>
                  <a:pt x="128" y="231"/>
                </a:cubicBezTo>
                <a:cubicBezTo>
                  <a:pt x="128" y="223"/>
                  <a:pt x="128" y="223"/>
                  <a:pt x="128" y="223"/>
                </a:cubicBezTo>
                <a:cubicBezTo>
                  <a:pt x="127" y="223"/>
                  <a:pt x="127" y="223"/>
                  <a:pt x="127" y="223"/>
                </a:cubicBezTo>
                <a:cubicBezTo>
                  <a:pt x="127" y="225"/>
                  <a:pt x="127" y="225"/>
                  <a:pt x="127" y="225"/>
                </a:cubicBezTo>
                <a:cubicBezTo>
                  <a:pt x="129" y="225"/>
                  <a:pt x="129" y="225"/>
                  <a:pt x="129" y="225"/>
                </a:cubicBezTo>
                <a:cubicBezTo>
                  <a:pt x="130" y="225"/>
                  <a:pt x="130" y="225"/>
                  <a:pt x="130" y="225"/>
                </a:cubicBezTo>
                <a:cubicBezTo>
                  <a:pt x="130" y="224"/>
                  <a:pt x="130" y="224"/>
                  <a:pt x="130" y="224"/>
                </a:cubicBezTo>
                <a:cubicBezTo>
                  <a:pt x="132" y="223"/>
                  <a:pt x="132" y="223"/>
                  <a:pt x="132" y="223"/>
                </a:cubicBezTo>
                <a:cubicBezTo>
                  <a:pt x="133" y="222"/>
                  <a:pt x="133" y="222"/>
                  <a:pt x="133" y="222"/>
                </a:cubicBezTo>
                <a:cubicBezTo>
                  <a:pt x="132" y="221"/>
                  <a:pt x="132" y="221"/>
                  <a:pt x="132" y="221"/>
                </a:cubicBezTo>
                <a:cubicBezTo>
                  <a:pt x="129" y="218"/>
                  <a:pt x="129" y="218"/>
                  <a:pt x="129" y="218"/>
                </a:cubicBezTo>
                <a:cubicBezTo>
                  <a:pt x="128" y="219"/>
                  <a:pt x="128" y="219"/>
                  <a:pt x="128" y="219"/>
                </a:cubicBezTo>
                <a:cubicBezTo>
                  <a:pt x="129" y="220"/>
                  <a:pt x="129" y="220"/>
                  <a:pt x="129" y="220"/>
                </a:cubicBezTo>
                <a:cubicBezTo>
                  <a:pt x="133" y="213"/>
                  <a:pt x="133" y="213"/>
                  <a:pt x="133" y="213"/>
                </a:cubicBezTo>
                <a:cubicBezTo>
                  <a:pt x="135" y="211"/>
                  <a:pt x="135" y="211"/>
                  <a:pt x="135" y="211"/>
                </a:cubicBezTo>
                <a:cubicBezTo>
                  <a:pt x="132" y="211"/>
                  <a:pt x="132" y="211"/>
                  <a:pt x="132" y="211"/>
                </a:cubicBezTo>
                <a:cubicBezTo>
                  <a:pt x="129" y="211"/>
                  <a:pt x="129" y="211"/>
                  <a:pt x="129" y="211"/>
                </a:cubicBezTo>
                <a:cubicBezTo>
                  <a:pt x="129" y="211"/>
                  <a:pt x="129" y="211"/>
                  <a:pt x="129" y="211"/>
                </a:cubicBezTo>
                <a:cubicBezTo>
                  <a:pt x="129" y="211"/>
                  <a:pt x="129" y="211"/>
                  <a:pt x="129" y="211"/>
                </a:cubicBezTo>
                <a:cubicBezTo>
                  <a:pt x="122" y="215"/>
                  <a:pt x="122" y="215"/>
                  <a:pt x="122" y="215"/>
                </a:cubicBezTo>
                <a:cubicBezTo>
                  <a:pt x="123" y="216"/>
                  <a:pt x="123" y="216"/>
                  <a:pt x="123" y="216"/>
                </a:cubicBezTo>
                <a:cubicBezTo>
                  <a:pt x="123" y="215"/>
                  <a:pt x="123" y="215"/>
                  <a:pt x="123" y="215"/>
                </a:cubicBezTo>
                <a:cubicBezTo>
                  <a:pt x="113" y="214"/>
                  <a:pt x="113" y="214"/>
                  <a:pt x="113" y="214"/>
                </a:cubicBezTo>
                <a:cubicBezTo>
                  <a:pt x="112" y="213"/>
                  <a:pt x="112" y="213"/>
                  <a:pt x="112" y="213"/>
                </a:cubicBezTo>
                <a:cubicBezTo>
                  <a:pt x="112" y="215"/>
                  <a:pt x="112" y="215"/>
                  <a:pt x="112" y="215"/>
                </a:cubicBezTo>
                <a:cubicBezTo>
                  <a:pt x="109" y="221"/>
                  <a:pt x="109" y="221"/>
                  <a:pt x="109" y="221"/>
                </a:cubicBezTo>
                <a:cubicBezTo>
                  <a:pt x="108" y="223"/>
                  <a:pt x="108" y="223"/>
                  <a:pt x="108" y="223"/>
                </a:cubicBezTo>
                <a:cubicBezTo>
                  <a:pt x="110" y="223"/>
                  <a:pt x="110" y="223"/>
                  <a:pt x="110" y="223"/>
                </a:cubicBezTo>
                <a:cubicBezTo>
                  <a:pt x="116" y="223"/>
                  <a:pt x="116" y="223"/>
                  <a:pt x="116" y="223"/>
                </a:cubicBezTo>
                <a:cubicBezTo>
                  <a:pt x="116" y="222"/>
                  <a:pt x="116" y="222"/>
                  <a:pt x="116" y="222"/>
                </a:cubicBezTo>
                <a:cubicBezTo>
                  <a:pt x="114" y="222"/>
                  <a:pt x="114" y="222"/>
                  <a:pt x="114" y="222"/>
                </a:cubicBezTo>
                <a:cubicBezTo>
                  <a:pt x="114" y="222"/>
                  <a:pt x="114" y="223"/>
                  <a:pt x="114" y="224"/>
                </a:cubicBezTo>
                <a:cubicBezTo>
                  <a:pt x="114" y="225"/>
                  <a:pt x="114" y="227"/>
                  <a:pt x="115" y="228"/>
                </a:cubicBezTo>
                <a:cubicBezTo>
                  <a:pt x="115" y="228"/>
                  <a:pt x="116" y="229"/>
                  <a:pt x="116" y="229"/>
                </a:cubicBezTo>
                <a:cubicBezTo>
                  <a:pt x="117" y="230"/>
                  <a:pt x="118" y="230"/>
                  <a:pt x="118" y="230"/>
                </a:cubicBezTo>
                <a:cubicBezTo>
                  <a:pt x="118" y="229"/>
                  <a:pt x="118" y="229"/>
                  <a:pt x="118" y="229"/>
                </a:cubicBezTo>
                <a:cubicBezTo>
                  <a:pt x="118" y="227"/>
                  <a:pt x="118" y="227"/>
                  <a:pt x="118" y="227"/>
                </a:cubicBezTo>
                <a:cubicBezTo>
                  <a:pt x="118" y="227"/>
                  <a:pt x="118" y="227"/>
                  <a:pt x="118" y="227"/>
                </a:cubicBezTo>
                <a:cubicBezTo>
                  <a:pt x="118" y="227"/>
                  <a:pt x="117" y="227"/>
                  <a:pt x="117" y="226"/>
                </a:cubicBezTo>
                <a:cubicBezTo>
                  <a:pt x="117" y="225"/>
                  <a:pt x="117" y="225"/>
                  <a:pt x="117" y="224"/>
                </a:cubicBezTo>
                <a:cubicBezTo>
                  <a:pt x="117" y="224"/>
                  <a:pt x="117" y="223"/>
                  <a:pt x="117" y="223"/>
                </a:cubicBezTo>
                <a:cubicBezTo>
                  <a:pt x="117" y="222"/>
                  <a:pt x="117" y="222"/>
                  <a:pt x="117" y="222"/>
                </a:cubicBezTo>
                <a:cubicBezTo>
                  <a:pt x="117" y="222"/>
                  <a:pt x="117" y="222"/>
                  <a:pt x="117" y="222"/>
                </a:cubicBezTo>
                <a:cubicBezTo>
                  <a:pt x="118" y="220"/>
                  <a:pt x="118" y="220"/>
                  <a:pt x="118" y="220"/>
                </a:cubicBezTo>
                <a:cubicBezTo>
                  <a:pt x="116" y="220"/>
                  <a:pt x="116" y="220"/>
                  <a:pt x="116" y="220"/>
                </a:cubicBezTo>
                <a:cubicBezTo>
                  <a:pt x="116" y="220"/>
                  <a:pt x="116" y="220"/>
                  <a:pt x="110" y="220"/>
                </a:cubicBezTo>
                <a:cubicBezTo>
                  <a:pt x="110" y="222"/>
                  <a:pt x="110" y="222"/>
                  <a:pt x="110" y="222"/>
                </a:cubicBezTo>
                <a:cubicBezTo>
                  <a:pt x="112" y="222"/>
                  <a:pt x="112" y="222"/>
                  <a:pt x="112" y="222"/>
                </a:cubicBezTo>
                <a:cubicBezTo>
                  <a:pt x="112" y="222"/>
                  <a:pt x="112" y="222"/>
                  <a:pt x="114" y="216"/>
                </a:cubicBezTo>
                <a:cubicBezTo>
                  <a:pt x="113" y="215"/>
                  <a:pt x="113" y="215"/>
                  <a:pt x="113" y="215"/>
                </a:cubicBezTo>
                <a:cubicBezTo>
                  <a:pt x="113" y="217"/>
                  <a:pt x="113" y="217"/>
                  <a:pt x="113" y="217"/>
                </a:cubicBezTo>
                <a:cubicBezTo>
                  <a:pt x="113" y="217"/>
                  <a:pt x="113" y="217"/>
                  <a:pt x="122" y="218"/>
                </a:cubicBezTo>
                <a:cubicBezTo>
                  <a:pt x="123" y="218"/>
                  <a:pt x="123" y="218"/>
                  <a:pt x="123" y="218"/>
                </a:cubicBezTo>
                <a:cubicBezTo>
                  <a:pt x="123" y="218"/>
                  <a:pt x="123" y="218"/>
                  <a:pt x="123" y="218"/>
                </a:cubicBezTo>
                <a:cubicBezTo>
                  <a:pt x="123" y="218"/>
                  <a:pt x="123" y="218"/>
                  <a:pt x="130" y="214"/>
                </a:cubicBezTo>
                <a:cubicBezTo>
                  <a:pt x="129" y="212"/>
                  <a:pt x="129" y="212"/>
                  <a:pt x="129" y="212"/>
                </a:cubicBezTo>
                <a:cubicBezTo>
                  <a:pt x="129" y="214"/>
                  <a:pt x="129" y="214"/>
                  <a:pt x="129" y="214"/>
                </a:cubicBezTo>
                <a:cubicBezTo>
                  <a:pt x="129" y="214"/>
                  <a:pt x="129" y="214"/>
                  <a:pt x="132" y="214"/>
                </a:cubicBezTo>
                <a:cubicBezTo>
                  <a:pt x="132" y="212"/>
                  <a:pt x="132" y="212"/>
                  <a:pt x="132" y="212"/>
                </a:cubicBezTo>
                <a:cubicBezTo>
                  <a:pt x="131" y="212"/>
                  <a:pt x="131" y="212"/>
                  <a:pt x="131" y="212"/>
                </a:cubicBezTo>
                <a:cubicBezTo>
                  <a:pt x="131" y="212"/>
                  <a:pt x="131" y="212"/>
                  <a:pt x="127" y="218"/>
                </a:cubicBezTo>
                <a:cubicBezTo>
                  <a:pt x="126" y="219"/>
                  <a:pt x="126" y="219"/>
                  <a:pt x="126" y="219"/>
                </a:cubicBezTo>
                <a:cubicBezTo>
                  <a:pt x="127" y="220"/>
                  <a:pt x="127" y="220"/>
                  <a:pt x="127" y="220"/>
                </a:cubicBezTo>
                <a:cubicBezTo>
                  <a:pt x="127" y="220"/>
                  <a:pt x="127" y="220"/>
                  <a:pt x="130" y="223"/>
                </a:cubicBezTo>
                <a:cubicBezTo>
                  <a:pt x="131" y="222"/>
                  <a:pt x="131" y="222"/>
                  <a:pt x="131" y="222"/>
                </a:cubicBezTo>
                <a:cubicBezTo>
                  <a:pt x="130" y="221"/>
                  <a:pt x="130" y="221"/>
                  <a:pt x="130" y="221"/>
                </a:cubicBezTo>
                <a:cubicBezTo>
                  <a:pt x="130" y="221"/>
                  <a:pt x="130" y="221"/>
                  <a:pt x="128" y="222"/>
                </a:cubicBezTo>
                <a:cubicBezTo>
                  <a:pt x="129" y="223"/>
                  <a:pt x="129" y="223"/>
                  <a:pt x="129" y="223"/>
                </a:cubicBezTo>
                <a:cubicBezTo>
                  <a:pt x="129" y="222"/>
                  <a:pt x="129" y="222"/>
                  <a:pt x="129" y="222"/>
                </a:cubicBezTo>
                <a:cubicBezTo>
                  <a:pt x="129" y="222"/>
                  <a:pt x="129" y="222"/>
                  <a:pt x="127" y="222"/>
                </a:cubicBezTo>
                <a:cubicBezTo>
                  <a:pt x="125" y="222"/>
                  <a:pt x="125" y="222"/>
                  <a:pt x="125" y="222"/>
                </a:cubicBezTo>
                <a:cubicBezTo>
                  <a:pt x="125" y="223"/>
                  <a:pt x="125" y="223"/>
                  <a:pt x="125" y="223"/>
                </a:cubicBezTo>
                <a:cubicBezTo>
                  <a:pt x="125" y="223"/>
                  <a:pt x="125" y="223"/>
                  <a:pt x="125" y="231"/>
                </a:cubicBezTo>
                <a:cubicBezTo>
                  <a:pt x="127" y="231"/>
                  <a:pt x="127" y="231"/>
                  <a:pt x="127" y="231"/>
                </a:cubicBezTo>
                <a:cubicBezTo>
                  <a:pt x="127" y="230"/>
                  <a:pt x="127" y="230"/>
                  <a:pt x="127" y="230"/>
                </a:cubicBezTo>
                <a:cubicBezTo>
                  <a:pt x="127" y="230"/>
                  <a:pt x="126" y="229"/>
                  <a:pt x="124" y="229"/>
                </a:cubicBezTo>
                <a:cubicBezTo>
                  <a:pt x="122" y="228"/>
                  <a:pt x="120" y="227"/>
                  <a:pt x="118" y="227"/>
                </a:cubicBezTo>
                <a:lnTo>
                  <a:pt x="118" y="229"/>
                </a:lnTo>
                <a:close/>
                <a:moveTo>
                  <a:pt x="151" y="208"/>
                </a:moveTo>
                <a:cubicBezTo>
                  <a:pt x="152" y="209"/>
                  <a:pt x="152" y="209"/>
                  <a:pt x="152" y="209"/>
                </a:cubicBezTo>
                <a:cubicBezTo>
                  <a:pt x="154" y="205"/>
                  <a:pt x="154" y="205"/>
                  <a:pt x="154" y="205"/>
                </a:cubicBezTo>
                <a:cubicBezTo>
                  <a:pt x="152" y="204"/>
                  <a:pt x="152" y="204"/>
                  <a:pt x="152" y="204"/>
                </a:cubicBezTo>
                <a:cubicBezTo>
                  <a:pt x="152" y="206"/>
                  <a:pt x="152" y="206"/>
                  <a:pt x="152" y="206"/>
                </a:cubicBezTo>
                <a:cubicBezTo>
                  <a:pt x="155" y="206"/>
                  <a:pt x="155" y="206"/>
                  <a:pt x="155" y="206"/>
                </a:cubicBezTo>
                <a:cubicBezTo>
                  <a:pt x="156" y="206"/>
                  <a:pt x="156" y="206"/>
                  <a:pt x="156" y="206"/>
                </a:cubicBezTo>
                <a:cubicBezTo>
                  <a:pt x="156" y="204"/>
                  <a:pt x="156" y="204"/>
                  <a:pt x="156" y="204"/>
                </a:cubicBezTo>
                <a:cubicBezTo>
                  <a:pt x="156" y="195"/>
                  <a:pt x="156" y="195"/>
                  <a:pt x="156" y="195"/>
                </a:cubicBezTo>
                <a:cubicBezTo>
                  <a:pt x="155" y="195"/>
                  <a:pt x="155" y="195"/>
                  <a:pt x="155" y="195"/>
                </a:cubicBezTo>
                <a:cubicBezTo>
                  <a:pt x="155" y="196"/>
                  <a:pt x="155" y="196"/>
                  <a:pt x="155" y="196"/>
                </a:cubicBezTo>
                <a:cubicBezTo>
                  <a:pt x="158" y="196"/>
                  <a:pt x="158" y="196"/>
                  <a:pt x="158" y="196"/>
                </a:cubicBezTo>
                <a:cubicBezTo>
                  <a:pt x="158" y="195"/>
                  <a:pt x="158" y="195"/>
                  <a:pt x="158" y="195"/>
                </a:cubicBezTo>
                <a:cubicBezTo>
                  <a:pt x="156" y="195"/>
                  <a:pt x="156" y="195"/>
                  <a:pt x="156" y="195"/>
                </a:cubicBezTo>
                <a:cubicBezTo>
                  <a:pt x="156" y="195"/>
                  <a:pt x="156" y="196"/>
                  <a:pt x="156" y="197"/>
                </a:cubicBezTo>
                <a:cubicBezTo>
                  <a:pt x="156" y="198"/>
                  <a:pt x="156" y="200"/>
                  <a:pt x="157" y="201"/>
                </a:cubicBezTo>
                <a:cubicBezTo>
                  <a:pt x="157" y="202"/>
                  <a:pt x="158" y="204"/>
                  <a:pt x="160" y="204"/>
                </a:cubicBezTo>
                <a:cubicBezTo>
                  <a:pt x="160" y="203"/>
                  <a:pt x="160" y="203"/>
                  <a:pt x="160" y="203"/>
                </a:cubicBezTo>
                <a:cubicBezTo>
                  <a:pt x="160" y="204"/>
                  <a:pt x="160" y="204"/>
                  <a:pt x="160" y="204"/>
                </a:cubicBezTo>
                <a:cubicBezTo>
                  <a:pt x="160" y="205"/>
                  <a:pt x="161" y="205"/>
                  <a:pt x="162" y="205"/>
                </a:cubicBezTo>
                <a:cubicBezTo>
                  <a:pt x="163" y="205"/>
                  <a:pt x="164" y="205"/>
                  <a:pt x="165" y="204"/>
                </a:cubicBezTo>
                <a:cubicBezTo>
                  <a:pt x="166" y="203"/>
                  <a:pt x="166" y="202"/>
                  <a:pt x="167" y="201"/>
                </a:cubicBezTo>
                <a:cubicBezTo>
                  <a:pt x="167" y="200"/>
                  <a:pt x="167" y="199"/>
                  <a:pt x="167" y="199"/>
                </a:cubicBezTo>
                <a:cubicBezTo>
                  <a:pt x="166" y="199"/>
                  <a:pt x="166" y="199"/>
                  <a:pt x="166" y="199"/>
                </a:cubicBezTo>
                <a:cubicBezTo>
                  <a:pt x="165" y="200"/>
                  <a:pt x="165" y="200"/>
                  <a:pt x="165" y="200"/>
                </a:cubicBezTo>
                <a:cubicBezTo>
                  <a:pt x="165" y="200"/>
                  <a:pt x="166" y="201"/>
                  <a:pt x="168" y="201"/>
                </a:cubicBezTo>
                <a:cubicBezTo>
                  <a:pt x="169" y="201"/>
                  <a:pt x="170" y="200"/>
                  <a:pt x="171" y="200"/>
                </a:cubicBezTo>
                <a:cubicBezTo>
                  <a:pt x="172" y="199"/>
                  <a:pt x="173" y="198"/>
                  <a:pt x="174" y="197"/>
                </a:cubicBezTo>
                <a:cubicBezTo>
                  <a:pt x="172" y="196"/>
                  <a:pt x="172" y="196"/>
                  <a:pt x="172" y="196"/>
                </a:cubicBezTo>
                <a:cubicBezTo>
                  <a:pt x="174" y="197"/>
                  <a:pt x="174" y="197"/>
                  <a:pt x="174" y="197"/>
                </a:cubicBezTo>
                <a:cubicBezTo>
                  <a:pt x="174" y="197"/>
                  <a:pt x="175" y="196"/>
                  <a:pt x="175" y="195"/>
                </a:cubicBezTo>
                <a:cubicBezTo>
                  <a:pt x="175" y="194"/>
                  <a:pt x="174" y="193"/>
                  <a:pt x="173" y="192"/>
                </a:cubicBezTo>
                <a:cubicBezTo>
                  <a:pt x="171" y="190"/>
                  <a:pt x="168" y="188"/>
                  <a:pt x="168" y="188"/>
                </a:cubicBezTo>
                <a:cubicBezTo>
                  <a:pt x="167" y="189"/>
                  <a:pt x="167" y="189"/>
                  <a:pt x="167" y="189"/>
                </a:cubicBezTo>
                <a:cubicBezTo>
                  <a:pt x="168" y="191"/>
                  <a:pt x="168" y="191"/>
                  <a:pt x="168" y="191"/>
                </a:cubicBezTo>
                <a:cubicBezTo>
                  <a:pt x="174" y="188"/>
                  <a:pt x="174" y="188"/>
                  <a:pt x="174" y="188"/>
                </a:cubicBezTo>
                <a:cubicBezTo>
                  <a:pt x="175" y="188"/>
                  <a:pt x="175" y="188"/>
                  <a:pt x="175" y="188"/>
                </a:cubicBezTo>
                <a:cubicBezTo>
                  <a:pt x="175" y="188"/>
                  <a:pt x="175" y="188"/>
                  <a:pt x="175" y="188"/>
                </a:cubicBezTo>
                <a:cubicBezTo>
                  <a:pt x="178" y="183"/>
                  <a:pt x="178" y="183"/>
                  <a:pt x="178" y="183"/>
                </a:cubicBezTo>
                <a:cubicBezTo>
                  <a:pt x="177" y="183"/>
                  <a:pt x="177" y="183"/>
                  <a:pt x="177" y="183"/>
                </a:cubicBezTo>
                <a:cubicBezTo>
                  <a:pt x="176" y="184"/>
                  <a:pt x="176" y="184"/>
                  <a:pt x="176" y="184"/>
                </a:cubicBezTo>
                <a:cubicBezTo>
                  <a:pt x="176" y="184"/>
                  <a:pt x="179" y="186"/>
                  <a:pt x="182" y="186"/>
                </a:cubicBezTo>
                <a:cubicBezTo>
                  <a:pt x="183" y="186"/>
                  <a:pt x="184" y="186"/>
                  <a:pt x="185" y="185"/>
                </a:cubicBezTo>
                <a:cubicBezTo>
                  <a:pt x="185" y="184"/>
                  <a:pt x="185" y="184"/>
                  <a:pt x="185" y="184"/>
                </a:cubicBezTo>
                <a:cubicBezTo>
                  <a:pt x="185" y="185"/>
                  <a:pt x="185" y="185"/>
                  <a:pt x="185" y="185"/>
                </a:cubicBezTo>
                <a:cubicBezTo>
                  <a:pt x="188" y="185"/>
                  <a:pt x="190" y="184"/>
                  <a:pt x="192" y="183"/>
                </a:cubicBezTo>
                <a:cubicBezTo>
                  <a:pt x="193" y="181"/>
                  <a:pt x="193" y="180"/>
                  <a:pt x="193" y="180"/>
                </a:cubicBezTo>
                <a:cubicBezTo>
                  <a:pt x="193" y="179"/>
                  <a:pt x="193" y="179"/>
                  <a:pt x="193" y="179"/>
                </a:cubicBezTo>
                <a:cubicBezTo>
                  <a:pt x="192" y="179"/>
                  <a:pt x="192" y="179"/>
                  <a:pt x="192" y="179"/>
                </a:cubicBezTo>
                <a:cubicBezTo>
                  <a:pt x="190" y="176"/>
                  <a:pt x="190" y="176"/>
                  <a:pt x="190" y="176"/>
                </a:cubicBezTo>
                <a:cubicBezTo>
                  <a:pt x="189" y="175"/>
                  <a:pt x="189" y="175"/>
                  <a:pt x="189" y="175"/>
                </a:cubicBezTo>
                <a:cubicBezTo>
                  <a:pt x="188" y="176"/>
                  <a:pt x="188" y="176"/>
                  <a:pt x="188" y="176"/>
                </a:cubicBezTo>
                <a:cubicBezTo>
                  <a:pt x="181" y="180"/>
                  <a:pt x="181" y="180"/>
                  <a:pt x="181" y="180"/>
                </a:cubicBezTo>
                <a:cubicBezTo>
                  <a:pt x="182" y="181"/>
                  <a:pt x="182" y="181"/>
                  <a:pt x="182" y="181"/>
                </a:cubicBezTo>
                <a:cubicBezTo>
                  <a:pt x="182" y="180"/>
                  <a:pt x="182" y="180"/>
                  <a:pt x="182" y="180"/>
                </a:cubicBezTo>
                <a:cubicBezTo>
                  <a:pt x="182" y="180"/>
                  <a:pt x="182" y="180"/>
                  <a:pt x="182" y="180"/>
                </a:cubicBezTo>
                <a:cubicBezTo>
                  <a:pt x="182" y="180"/>
                  <a:pt x="182" y="180"/>
                  <a:pt x="182" y="180"/>
                </a:cubicBezTo>
                <a:cubicBezTo>
                  <a:pt x="182" y="180"/>
                  <a:pt x="182" y="180"/>
                  <a:pt x="182" y="180"/>
                </a:cubicBezTo>
                <a:cubicBezTo>
                  <a:pt x="182" y="180"/>
                  <a:pt x="182" y="180"/>
                  <a:pt x="182" y="180"/>
                </a:cubicBezTo>
                <a:cubicBezTo>
                  <a:pt x="182" y="180"/>
                  <a:pt x="182" y="180"/>
                  <a:pt x="182" y="180"/>
                </a:cubicBezTo>
                <a:cubicBezTo>
                  <a:pt x="182" y="180"/>
                  <a:pt x="182" y="180"/>
                  <a:pt x="182" y="180"/>
                </a:cubicBezTo>
                <a:cubicBezTo>
                  <a:pt x="182" y="179"/>
                  <a:pt x="182" y="179"/>
                  <a:pt x="182" y="179"/>
                </a:cubicBezTo>
                <a:cubicBezTo>
                  <a:pt x="182" y="178"/>
                  <a:pt x="182" y="177"/>
                  <a:pt x="183" y="176"/>
                </a:cubicBezTo>
                <a:cubicBezTo>
                  <a:pt x="184" y="175"/>
                  <a:pt x="186" y="173"/>
                  <a:pt x="187" y="172"/>
                </a:cubicBezTo>
                <a:cubicBezTo>
                  <a:pt x="188" y="172"/>
                  <a:pt x="188" y="171"/>
                  <a:pt x="189" y="171"/>
                </a:cubicBezTo>
                <a:cubicBezTo>
                  <a:pt x="189" y="171"/>
                  <a:pt x="190" y="170"/>
                  <a:pt x="190" y="170"/>
                </a:cubicBezTo>
                <a:cubicBezTo>
                  <a:pt x="190" y="170"/>
                  <a:pt x="190" y="170"/>
                  <a:pt x="190" y="170"/>
                </a:cubicBezTo>
                <a:cubicBezTo>
                  <a:pt x="190" y="169"/>
                  <a:pt x="190" y="169"/>
                  <a:pt x="190" y="169"/>
                </a:cubicBezTo>
                <a:cubicBezTo>
                  <a:pt x="190" y="168"/>
                  <a:pt x="190" y="168"/>
                  <a:pt x="190" y="168"/>
                </a:cubicBezTo>
                <a:cubicBezTo>
                  <a:pt x="189" y="168"/>
                  <a:pt x="189" y="168"/>
                  <a:pt x="189" y="168"/>
                </a:cubicBezTo>
                <a:cubicBezTo>
                  <a:pt x="190" y="169"/>
                  <a:pt x="190" y="169"/>
                  <a:pt x="190" y="169"/>
                </a:cubicBezTo>
                <a:cubicBezTo>
                  <a:pt x="192" y="166"/>
                  <a:pt x="192" y="166"/>
                  <a:pt x="192" y="166"/>
                </a:cubicBezTo>
                <a:cubicBezTo>
                  <a:pt x="193" y="165"/>
                  <a:pt x="193" y="165"/>
                  <a:pt x="193" y="165"/>
                </a:cubicBezTo>
                <a:cubicBezTo>
                  <a:pt x="193" y="165"/>
                  <a:pt x="193" y="165"/>
                  <a:pt x="193" y="165"/>
                </a:cubicBezTo>
                <a:cubicBezTo>
                  <a:pt x="190" y="158"/>
                  <a:pt x="190" y="158"/>
                  <a:pt x="190" y="158"/>
                </a:cubicBezTo>
                <a:cubicBezTo>
                  <a:pt x="190" y="157"/>
                  <a:pt x="190" y="157"/>
                  <a:pt x="190" y="157"/>
                </a:cubicBezTo>
                <a:cubicBezTo>
                  <a:pt x="189" y="157"/>
                  <a:pt x="189" y="157"/>
                  <a:pt x="189" y="157"/>
                </a:cubicBezTo>
                <a:cubicBezTo>
                  <a:pt x="189" y="157"/>
                  <a:pt x="187" y="157"/>
                  <a:pt x="185" y="157"/>
                </a:cubicBezTo>
                <a:cubicBezTo>
                  <a:pt x="184" y="158"/>
                  <a:pt x="181" y="158"/>
                  <a:pt x="180" y="160"/>
                </a:cubicBezTo>
                <a:cubicBezTo>
                  <a:pt x="181" y="161"/>
                  <a:pt x="181" y="161"/>
                  <a:pt x="181" y="161"/>
                </a:cubicBezTo>
                <a:cubicBezTo>
                  <a:pt x="180" y="160"/>
                  <a:pt x="180" y="160"/>
                  <a:pt x="180" y="160"/>
                </a:cubicBezTo>
                <a:cubicBezTo>
                  <a:pt x="178" y="161"/>
                  <a:pt x="177" y="162"/>
                  <a:pt x="176" y="163"/>
                </a:cubicBezTo>
                <a:cubicBezTo>
                  <a:pt x="175" y="165"/>
                  <a:pt x="174" y="166"/>
                  <a:pt x="174" y="166"/>
                </a:cubicBezTo>
                <a:cubicBezTo>
                  <a:pt x="175" y="166"/>
                  <a:pt x="175" y="166"/>
                  <a:pt x="175" y="166"/>
                </a:cubicBezTo>
                <a:cubicBezTo>
                  <a:pt x="175" y="165"/>
                  <a:pt x="175" y="165"/>
                  <a:pt x="175" y="165"/>
                </a:cubicBezTo>
                <a:cubicBezTo>
                  <a:pt x="175" y="165"/>
                  <a:pt x="172" y="165"/>
                  <a:pt x="168" y="165"/>
                </a:cubicBezTo>
                <a:cubicBezTo>
                  <a:pt x="166" y="165"/>
                  <a:pt x="164" y="166"/>
                  <a:pt x="162" y="166"/>
                </a:cubicBezTo>
                <a:cubicBezTo>
                  <a:pt x="161" y="167"/>
                  <a:pt x="159" y="167"/>
                  <a:pt x="158" y="168"/>
                </a:cubicBezTo>
                <a:cubicBezTo>
                  <a:pt x="157" y="169"/>
                  <a:pt x="157" y="171"/>
                  <a:pt x="157" y="172"/>
                </a:cubicBezTo>
                <a:cubicBezTo>
                  <a:pt x="157" y="174"/>
                  <a:pt x="157" y="176"/>
                  <a:pt x="158" y="178"/>
                </a:cubicBezTo>
                <a:cubicBezTo>
                  <a:pt x="158" y="179"/>
                  <a:pt x="159" y="181"/>
                  <a:pt x="159" y="181"/>
                </a:cubicBezTo>
                <a:cubicBezTo>
                  <a:pt x="160" y="180"/>
                  <a:pt x="160" y="180"/>
                  <a:pt x="160" y="180"/>
                </a:cubicBezTo>
                <a:cubicBezTo>
                  <a:pt x="161" y="179"/>
                  <a:pt x="161" y="179"/>
                  <a:pt x="161" y="179"/>
                </a:cubicBezTo>
                <a:cubicBezTo>
                  <a:pt x="153" y="176"/>
                  <a:pt x="153" y="176"/>
                  <a:pt x="153" y="176"/>
                </a:cubicBezTo>
                <a:cubicBezTo>
                  <a:pt x="152" y="177"/>
                  <a:pt x="152" y="177"/>
                  <a:pt x="152" y="177"/>
                </a:cubicBezTo>
                <a:cubicBezTo>
                  <a:pt x="154" y="178"/>
                  <a:pt x="154" y="178"/>
                  <a:pt x="154" y="178"/>
                </a:cubicBezTo>
                <a:cubicBezTo>
                  <a:pt x="155" y="174"/>
                  <a:pt x="155" y="174"/>
                  <a:pt x="155" y="174"/>
                </a:cubicBezTo>
                <a:cubicBezTo>
                  <a:pt x="155" y="172"/>
                  <a:pt x="155" y="172"/>
                  <a:pt x="155" y="172"/>
                </a:cubicBezTo>
                <a:cubicBezTo>
                  <a:pt x="154" y="172"/>
                  <a:pt x="154" y="172"/>
                  <a:pt x="154" y="172"/>
                </a:cubicBezTo>
                <a:cubicBezTo>
                  <a:pt x="149" y="169"/>
                  <a:pt x="149" y="169"/>
                  <a:pt x="149" y="169"/>
                </a:cubicBezTo>
                <a:cubicBezTo>
                  <a:pt x="148" y="169"/>
                  <a:pt x="148" y="169"/>
                  <a:pt x="148" y="169"/>
                </a:cubicBezTo>
                <a:cubicBezTo>
                  <a:pt x="148" y="169"/>
                  <a:pt x="148" y="169"/>
                  <a:pt x="148" y="169"/>
                </a:cubicBezTo>
                <a:cubicBezTo>
                  <a:pt x="147" y="169"/>
                  <a:pt x="143" y="171"/>
                  <a:pt x="140" y="177"/>
                </a:cubicBezTo>
                <a:cubicBezTo>
                  <a:pt x="141" y="177"/>
                  <a:pt x="141" y="177"/>
                  <a:pt x="141" y="177"/>
                </a:cubicBezTo>
                <a:cubicBezTo>
                  <a:pt x="140" y="176"/>
                  <a:pt x="140" y="176"/>
                  <a:pt x="140" y="176"/>
                </a:cubicBezTo>
                <a:cubicBezTo>
                  <a:pt x="139" y="178"/>
                  <a:pt x="138" y="181"/>
                  <a:pt x="138" y="183"/>
                </a:cubicBezTo>
                <a:cubicBezTo>
                  <a:pt x="138" y="188"/>
                  <a:pt x="140" y="191"/>
                  <a:pt x="140" y="191"/>
                </a:cubicBezTo>
                <a:cubicBezTo>
                  <a:pt x="141" y="191"/>
                  <a:pt x="141" y="191"/>
                  <a:pt x="141" y="191"/>
                </a:cubicBezTo>
                <a:cubicBezTo>
                  <a:pt x="141" y="189"/>
                  <a:pt x="141" y="189"/>
                  <a:pt x="141" y="189"/>
                </a:cubicBezTo>
                <a:cubicBezTo>
                  <a:pt x="137" y="191"/>
                  <a:pt x="137" y="191"/>
                  <a:pt x="137" y="191"/>
                </a:cubicBezTo>
                <a:cubicBezTo>
                  <a:pt x="133" y="192"/>
                  <a:pt x="133" y="192"/>
                  <a:pt x="133" y="192"/>
                </a:cubicBezTo>
                <a:cubicBezTo>
                  <a:pt x="137" y="193"/>
                  <a:pt x="137" y="193"/>
                  <a:pt x="137" y="193"/>
                </a:cubicBezTo>
                <a:cubicBezTo>
                  <a:pt x="137" y="194"/>
                  <a:pt x="137" y="194"/>
                  <a:pt x="137" y="194"/>
                </a:cubicBezTo>
                <a:cubicBezTo>
                  <a:pt x="138" y="194"/>
                  <a:pt x="142" y="197"/>
                  <a:pt x="144" y="200"/>
                </a:cubicBezTo>
                <a:cubicBezTo>
                  <a:pt x="145" y="200"/>
                  <a:pt x="145" y="200"/>
                  <a:pt x="145" y="200"/>
                </a:cubicBezTo>
                <a:cubicBezTo>
                  <a:pt x="145" y="200"/>
                  <a:pt x="145" y="200"/>
                  <a:pt x="145" y="200"/>
                </a:cubicBezTo>
                <a:cubicBezTo>
                  <a:pt x="146" y="201"/>
                  <a:pt x="147" y="201"/>
                  <a:pt x="147" y="201"/>
                </a:cubicBezTo>
                <a:cubicBezTo>
                  <a:pt x="147" y="201"/>
                  <a:pt x="147" y="201"/>
                  <a:pt x="147" y="201"/>
                </a:cubicBezTo>
                <a:cubicBezTo>
                  <a:pt x="147" y="201"/>
                  <a:pt x="147" y="201"/>
                  <a:pt x="147" y="201"/>
                </a:cubicBezTo>
                <a:cubicBezTo>
                  <a:pt x="147" y="201"/>
                  <a:pt x="147" y="201"/>
                  <a:pt x="147" y="201"/>
                </a:cubicBezTo>
                <a:cubicBezTo>
                  <a:pt x="147" y="201"/>
                  <a:pt x="147" y="201"/>
                  <a:pt x="147" y="201"/>
                </a:cubicBezTo>
                <a:cubicBezTo>
                  <a:pt x="147" y="201"/>
                  <a:pt x="147" y="201"/>
                  <a:pt x="147" y="201"/>
                </a:cubicBezTo>
                <a:cubicBezTo>
                  <a:pt x="147" y="201"/>
                  <a:pt x="147" y="201"/>
                  <a:pt x="147" y="201"/>
                </a:cubicBezTo>
                <a:cubicBezTo>
                  <a:pt x="147" y="201"/>
                  <a:pt x="147" y="201"/>
                  <a:pt x="147" y="201"/>
                </a:cubicBezTo>
                <a:cubicBezTo>
                  <a:pt x="148" y="201"/>
                  <a:pt x="148" y="201"/>
                  <a:pt x="148" y="201"/>
                </a:cubicBezTo>
                <a:cubicBezTo>
                  <a:pt x="147" y="200"/>
                  <a:pt x="147" y="200"/>
                  <a:pt x="147" y="200"/>
                </a:cubicBezTo>
                <a:cubicBezTo>
                  <a:pt x="147" y="201"/>
                  <a:pt x="147" y="201"/>
                  <a:pt x="147" y="201"/>
                </a:cubicBezTo>
                <a:cubicBezTo>
                  <a:pt x="148" y="201"/>
                  <a:pt x="148" y="201"/>
                  <a:pt x="148" y="201"/>
                </a:cubicBezTo>
                <a:cubicBezTo>
                  <a:pt x="147" y="200"/>
                  <a:pt x="147" y="200"/>
                  <a:pt x="147" y="200"/>
                </a:cubicBezTo>
                <a:cubicBezTo>
                  <a:pt x="148" y="202"/>
                  <a:pt x="148" y="202"/>
                  <a:pt x="148" y="202"/>
                </a:cubicBezTo>
                <a:cubicBezTo>
                  <a:pt x="149" y="200"/>
                  <a:pt x="149" y="200"/>
                  <a:pt x="149" y="200"/>
                </a:cubicBezTo>
                <a:cubicBezTo>
                  <a:pt x="145" y="199"/>
                  <a:pt x="145" y="199"/>
                  <a:pt x="145" y="199"/>
                </a:cubicBezTo>
                <a:cubicBezTo>
                  <a:pt x="144" y="198"/>
                  <a:pt x="144" y="198"/>
                  <a:pt x="144" y="198"/>
                </a:cubicBezTo>
                <a:cubicBezTo>
                  <a:pt x="143" y="199"/>
                  <a:pt x="143" y="199"/>
                  <a:pt x="143" y="199"/>
                </a:cubicBezTo>
                <a:cubicBezTo>
                  <a:pt x="142" y="200"/>
                  <a:pt x="142" y="200"/>
                  <a:pt x="142" y="200"/>
                </a:cubicBezTo>
                <a:cubicBezTo>
                  <a:pt x="141" y="201"/>
                  <a:pt x="141" y="201"/>
                  <a:pt x="141" y="201"/>
                </a:cubicBezTo>
                <a:cubicBezTo>
                  <a:pt x="141" y="202"/>
                  <a:pt x="141" y="202"/>
                  <a:pt x="141" y="202"/>
                </a:cubicBezTo>
                <a:cubicBezTo>
                  <a:pt x="141" y="206"/>
                  <a:pt x="141" y="206"/>
                  <a:pt x="141" y="206"/>
                </a:cubicBezTo>
                <a:cubicBezTo>
                  <a:pt x="143" y="206"/>
                  <a:pt x="143" y="206"/>
                  <a:pt x="143" y="206"/>
                </a:cubicBezTo>
                <a:cubicBezTo>
                  <a:pt x="142" y="204"/>
                  <a:pt x="142" y="204"/>
                  <a:pt x="142" y="204"/>
                </a:cubicBezTo>
                <a:cubicBezTo>
                  <a:pt x="137" y="206"/>
                  <a:pt x="137" y="206"/>
                  <a:pt x="137" y="206"/>
                </a:cubicBezTo>
                <a:cubicBezTo>
                  <a:pt x="137" y="207"/>
                  <a:pt x="137" y="207"/>
                  <a:pt x="137" y="207"/>
                </a:cubicBezTo>
                <a:cubicBezTo>
                  <a:pt x="138" y="206"/>
                  <a:pt x="138" y="206"/>
                  <a:pt x="138" y="206"/>
                </a:cubicBezTo>
                <a:cubicBezTo>
                  <a:pt x="135" y="204"/>
                  <a:pt x="135" y="204"/>
                  <a:pt x="135" y="204"/>
                </a:cubicBezTo>
                <a:cubicBezTo>
                  <a:pt x="135" y="204"/>
                  <a:pt x="135" y="204"/>
                  <a:pt x="135" y="204"/>
                </a:cubicBezTo>
                <a:cubicBezTo>
                  <a:pt x="135" y="204"/>
                  <a:pt x="135" y="204"/>
                  <a:pt x="135" y="204"/>
                </a:cubicBezTo>
                <a:cubicBezTo>
                  <a:pt x="133" y="204"/>
                  <a:pt x="133" y="204"/>
                  <a:pt x="133" y="204"/>
                </a:cubicBezTo>
                <a:cubicBezTo>
                  <a:pt x="130" y="204"/>
                  <a:pt x="130" y="204"/>
                  <a:pt x="130" y="204"/>
                </a:cubicBezTo>
                <a:cubicBezTo>
                  <a:pt x="132" y="207"/>
                  <a:pt x="132" y="207"/>
                  <a:pt x="132" y="207"/>
                </a:cubicBezTo>
                <a:cubicBezTo>
                  <a:pt x="139" y="215"/>
                  <a:pt x="139" y="215"/>
                  <a:pt x="139" y="215"/>
                </a:cubicBezTo>
                <a:cubicBezTo>
                  <a:pt x="140" y="216"/>
                  <a:pt x="140" y="216"/>
                  <a:pt x="140" y="216"/>
                </a:cubicBezTo>
                <a:cubicBezTo>
                  <a:pt x="152" y="209"/>
                  <a:pt x="152" y="209"/>
                  <a:pt x="152" y="209"/>
                </a:cubicBezTo>
                <a:cubicBezTo>
                  <a:pt x="152" y="209"/>
                  <a:pt x="152" y="209"/>
                  <a:pt x="152" y="209"/>
                </a:cubicBezTo>
                <a:cubicBezTo>
                  <a:pt x="151" y="208"/>
                  <a:pt x="151" y="208"/>
                  <a:pt x="151" y="208"/>
                </a:cubicBezTo>
                <a:cubicBezTo>
                  <a:pt x="150" y="207"/>
                  <a:pt x="150" y="207"/>
                  <a:pt x="150" y="207"/>
                </a:cubicBezTo>
                <a:cubicBezTo>
                  <a:pt x="139" y="212"/>
                  <a:pt x="139" y="212"/>
                  <a:pt x="139" y="212"/>
                </a:cubicBezTo>
                <a:cubicBezTo>
                  <a:pt x="140" y="214"/>
                  <a:pt x="140" y="214"/>
                  <a:pt x="140" y="214"/>
                </a:cubicBezTo>
                <a:cubicBezTo>
                  <a:pt x="141" y="213"/>
                  <a:pt x="141" y="213"/>
                  <a:pt x="141" y="213"/>
                </a:cubicBezTo>
                <a:cubicBezTo>
                  <a:pt x="141" y="213"/>
                  <a:pt x="141" y="213"/>
                  <a:pt x="134" y="205"/>
                </a:cubicBezTo>
                <a:cubicBezTo>
                  <a:pt x="133" y="206"/>
                  <a:pt x="133" y="206"/>
                  <a:pt x="133" y="206"/>
                </a:cubicBezTo>
                <a:cubicBezTo>
                  <a:pt x="133" y="207"/>
                  <a:pt x="133" y="207"/>
                  <a:pt x="133" y="207"/>
                </a:cubicBezTo>
                <a:cubicBezTo>
                  <a:pt x="133" y="207"/>
                  <a:pt x="133" y="207"/>
                  <a:pt x="135" y="207"/>
                </a:cubicBezTo>
                <a:cubicBezTo>
                  <a:pt x="135" y="206"/>
                  <a:pt x="135" y="206"/>
                  <a:pt x="135" y="206"/>
                </a:cubicBezTo>
                <a:cubicBezTo>
                  <a:pt x="134" y="207"/>
                  <a:pt x="134" y="207"/>
                  <a:pt x="134" y="207"/>
                </a:cubicBezTo>
                <a:cubicBezTo>
                  <a:pt x="134" y="207"/>
                  <a:pt x="134" y="207"/>
                  <a:pt x="137" y="208"/>
                </a:cubicBezTo>
                <a:cubicBezTo>
                  <a:pt x="137" y="209"/>
                  <a:pt x="137" y="209"/>
                  <a:pt x="137" y="209"/>
                </a:cubicBezTo>
                <a:cubicBezTo>
                  <a:pt x="138" y="208"/>
                  <a:pt x="138" y="208"/>
                  <a:pt x="138" y="208"/>
                </a:cubicBezTo>
                <a:cubicBezTo>
                  <a:pt x="138" y="208"/>
                  <a:pt x="138" y="208"/>
                  <a:pt x="143" y="207"/>
                </a:cubicBezTo>
                <a:cubicBezTo>
                  <a:pt x="144" y="207"/>
                  <a:pt x="144" y="207"/>
                  <a:pt x="144" y="207"/>
                </a:cubicBezTo>
                <a:cubicBezTo>
                  <a:pt x="144" y="206"/>
                  <a:pt x="144" y="206"/>
                  <a:pt x="144" y="206"/>
                </a:cubicBezTo>
                <a:cubicBezTo>
                  <a:pt x="144" y="206"/>
                  <a:pt x="144" y="206"/>
                  <a:pt x="144" y="202"/>
                </a:cubicBezTo>
                <a:cubicBezTo>
                  <a:pt x="143" y="202"/>
                  <a:pt x="143" y="202"/>
                  <a:pt x="143" y="202"/>
                </a:cubicBezTo>
                <a:cubicBezTo>
                  <a:pt x="144" y="203"/>
                  <a:pt x="144" y="203"/>
                  <a:pt x="144" y="203"/>
                </a:cubicBezTo>
                <a:cubicBezTo>
                  <a:pt x="144" y="203"/>
                  <a:pt x="144" y="203"/>
                  <a:pt x="145" y="201"/>
                </a:cubicBezTo>
                <a:cubicBezTo>
                  <a:pt x="144" y="200"/>
                  <a:pt x="144" y="200"/>
                  <a:pt x="144" y="200"/>
                </a:cubicBezTo>
                <a:cubicBezTo>
                  <a:pt x="144" y="202"/>
                  <a:pt x="144" y="202"/>
                  <a:pt x="144" y="202"/>
                </a:cubicBezTo>
                <a:cubicBezTo>
                  <a:pt x="144" y="202"/>
                  <a:pt x="144" y="202"/>
                  <a:pt x="148" y="203"/>
                </a:cubicBezTo>
                <a:cubicBezTo>
                  <a:pt x="149" y="203"/>
                  <a:pt x="149" y="203"/>
                  <a:pt x="149" y="203"/>
                </a:cubicBezTo>
                <a:cubicBezTo>
                  <a:pt x="149" y="203"/>
                  <a:pt x="149" y="203"/>
                  <a:pt x="149" y="203"/>
                </a:cubicBezTo>
                <a:cubicBezTo>
                  <a:pt x="149" y="202"/>
                  <a:pt x="150" y="202"/>
                  <a:pt x="150" y="201"/>
                </a:cubicBezTo>
                <a:cubicBezTo>
                  <a:pt x="150" y="200"/>
                  <a:pt x="150" y="199"/>
                  <a:pt x="149" y="199"/>
                </a:cubicBezTo>
                <a:cubicBezTo>
                  <a:pt x="148" y="198"/>
                  <a:pt x="147" y="198"/>
                  <a:pt x="146" y="197"/>
                </a:cubicBezTo>
                <a:cubicBezTo>
                  <a:pt x="145" y="199"/>
                  <a:pt x="145" y="199"/>
                  <a:pt x="145" y="199"/>
                </a:cubicBezTo>
                <a:cubicBezTo>
                  <a:pt x="147" y="198"/>
                  <a:pt x="147" y="198"/>
                  <a:pt x="147" y="198"/>
                </a:cubicBezTo>
                <a:cubicBezTo>
                  <a:pt x="144" y="194"/>
                  <a:pt x="138" y="191"/>
                  <a:pt x="138" y="191"/>
                </a:cubicBezTo>
                <a:cubicBezTo>
                  <a:pt x="137" y="192"/>
                  <a:pt x="137" y="192"/>
                  <a:pt x="137" y="192"/>
                </a:cubicBezTo>
                <a:cubicBezTo>
                  <a:pt x="138" y="194"/>
                  <a:pt x="138" y="194"/>
                  <a:pt x="138" y="194"/>
                </a:cubicBezTo>
                <a:cubicBezTo>
                  <a:pt x="138" y="194"/>
                  <a:pt x="138" y="194"/>
                  <a:pt x="142" y="192"/>
                </a:cubicBezTo>
                <a:cubicBezTo>
                  <a:pt x="144" y="192"/>
                  <a:pt x="144" y="192"/>
                  <a:pt x="144" y="192"/>
                </a:cubicBezTo>
                <a:cubicBezTo>
                  <a:pt x="143" y="190"/>
                  <a:pt x="143" y="190"/>
                  <a:pt x="143" y="190"/>
                </a:cubicBezTo>
                <a:cubicBezTo>
                  <a:pt x="143" y="190"/>
                  <a:pt x="143" y="190"/>
                  <a:pt x="143" y="190"/>
                </a:cubicBezTo>
                <a:cubicBezTo>
                  <a:pt x="142" y="189"/>
                  <a:pt x="141" y="186"/>
                  <a:pt x="141" y="183"/>
                </a:cubicBezTo>
                <a:cubicBezTo>
                  <a:pt x="141" y="181"/>
                  <a:pt x="142" y="180"/>
                  <a:pt x="143" y="178"/>
                </a:cubicBezTo>
                <a:cubicBezTo>
                  <a:pt x="143" y="178"/>
                  <a:pt x="143" y="178"/>
                  <a:pt x="143" y="178"/>
                </a:cubicBezTo>
                <a:cubicBezTo>
                  <a:pt x="143" y="178"/>
                  <a:pt x="143" y="178"/>
                  <a:pt x="143" y="178"/>
                </a:cubicBezTo>
                <a:cubicBezTo>
                  <a:pt x="144" y="175"/>
                  <a:pt x="146" y="174"/>
                  <a:pt x="147" y="173"/>
                </a:cubicBezTo>
                <a:cubicBezTo>
                  <a:pt x="147" y="173"/>
                  <a:pt x="148" y="172"/>
                  <a:pt x="148" y="172"/>
                </a:cubicBezTo>
                <a:cubicBezTo>
                  <a:pt x="149" y="172"/>
                  <a:pt x="149" y="172"/>
                  <a:pt x="149" y="172"/>
                </a:cubicBezTo>
                <a:cubicBezTo>
                  <a:pt x="149" y="172"/>
                  <a:pt x="149" y="172"/>
                  <a:pt x="149" y="172"/>
                </a:cubicBezTo>
                <a:cubicBezTo>
                  <a:pt x="149" y="172"/>
                  <a:pt x="149" y="172"/>
                  <a:pt x="149" y="172"/>
                </a:cubicBezTo>
                <a:cubicBezTo>
                  <a:pt x="148" y="170"/>
                  <a:pt x="148" y="170"/>
                  <a:pt x="148" y="170"/>
                </a:cubicBezTo>
                <a:cubicBezTo>
                  <a:pt x="148" y="172"/>
                  <a:pt x="148" y="172"/>
                  <a:pt x="148" y="172"/>
                </a:cubicBezTo>
                <a:cubicBezTo>
                  <a:pt x="148" y="172"/>
                  <a:pt x="148" y="172"/>
                  <a:pt x="153" y="175"/>
                </a:cubicBezTo>
                <a:cubicBezTo>
                  <a:pt x="154" y="173"/>
                  <a:pt x="154" y="173"/>
                  <a:pt x="154" y="173"/>
                </a:cubicBezTo>
                <a:cubicBezTo>
                  <a:pt x="152" y="173"/>
                  <a:pt x="152" y="173"/>
                  <a:pt x="152" y="173"/>
                </a:cubicBezTo>
                <a:cubicBezTo>
                  <a:pt x="152" y="173"/>
                  <a:pt x="152" y="173"/>
                  <a:pt x="151" y="177"/>
                </a:cubicBezTo>
                <a:cubicBezTo>
                  <a:pt x="150" y="178"/>
                  <a:pt x="150" y="178"/>
                  <a:pt x="150" y="178"/>
                </a:cubicBezTo>
                <a:cubicBezTo>
                  <a:pt x="152" y="179"/>
                  <a:pt x="152" y="179"/>
                  <a:pt x="152" y="179"/>
                </a:cubicBezTo>
                <a:cubicBezTo>
                  <a:pt x="152" y="179"/>
                  <a:pt x="152" y="179"/>
                  <a:pt x="160" y="181"/>
                </a:cubicBezTo>
                <a:cubicBezTo>
                  <a:pt x="163" y="183"/>
                  <a:pt x="163" y="183"/>
                  <a:pt x="163" y="183"/>
                </a:cubicBezTo>
                <a:cubicBezTo>
                  <a:pt x="162" y="179"/>
                  <a:pt x="162" y="179"/>
                  <a:pt x="162" y="179"/>
                </a:cubicBezTo>
                <a:cubicBezTo>
                  <a:pt x="162" y="179"/>
                  <a:pt x="162" y="179"/>
                  <a:pt x="162" y="179"/>
                </a:cubicBezTo>
                <a:cubicBezTo>
                  <a:pt x="161" y="178"/>
                  <a:pt x="160" y="174"/>
                  <a:pt x="160" y="172"/>
                </a:cubicBezTo>
                <a:cubicBezTo>
                  <a:pt x="160" y="171"/>
                  <a:pt x="160" y="170"/>
                  <a:pt x="160" y="170"/>
                </a:cubicBezTo>
                <a:cubicBezTo>
                  <a:pt x="160" y="170"/>
                  <a:pt x="161" y="169"/>
                  <a:pt x="163" y="169"/>
                </a:cubicBezTo>
                <a:cubicBezTo>
                  <a:pt x="165" y="169"/>
                  <a:pt x="168" y="168"/>
                  <a:pt x="171" y="168"/>
                </a:cubicBezTo>
                <a:cubicBezTo>
                  <a:pt x="173" y="168"/>
                  <a:pt x="175" y="168"/>
                  <a:pt x="175" y="168"/>
                </a:cubicBezTo>
                <a:cubicBezTo>
                  <a:pt x="176" y="168"/>
                  <a:pt x="176" y="168"/>
                  <a:pt x="176" y="168"/>
                </a:cubicBezTo>
                <a:cubicBezTo>
                  <a:pt x="176" y="167"/>
                  <a:pt x="176" y="167"/>
                  <a:pt x="176" y="167"/>
                </a:cubicBezTo>
                <a:cubicBezTo>
                  <a:pt x="177" y="167"/>
                  <a:pt x="177" y="167"/>
                  <a:pt x="177" y="167"/>
                </a:cubicBezTo>
                <a:cubicBezTo>
                  <a:pt x="177" y="166"/>
                  <a:pt x="179" y="163"/>
                  <a:pt x="181" y="162"/>
                </a:cubicBezTo>
                <a:cubicBezTo>
                  <a:pt x="181" y="162"/>
                  <a:pt x="181" y="162"/>
                  <a:pt x="181" y="162"/>
                </a:cubicBezTo>
                <a:cubicBezTo>
                  <a:pt x="182" y="162"/>
                  <a:pt x="182" y="162"/>
                  <a:pt x="182" y="162"/>
                </a:cubicBezTo>
                <a:cubicBezTo>
                  <a:pt x="183" y="161"/>
                  <a:pt x="184" y="160"/>
                  <a:pt x="186" y="160"/>
                </a:cubicBezTo>
                <a:cubicBezTo>
                  <a:pt x="187" y="160"/>
                  <a:pt x="187" y="160"/>
                  <a:pt x="188" y="160"/>
                </a:cubicBezTo>
                <a:cubicBezTo>
                  <a:pt x="189" y="160"/>
                  <a:pt x="189" y="160"/>
                  <a:pt x="189" y="160"/>
                </a:cubicBezTo>
                <a:cubicBezTo>
                  <a:pt x="189" y="160"/>
                  <a:pt x="189" y="160"/>
                  <a:pt x="189" y="160"/>
                </a:cubicBezTo>
                <a:cubicBezTo>
                  <a:pt x="189" y="158"/>
                  <a:pt x="189" y="158"/>
                  <a:pt x="189" y="158"/>
                </a:cubicBezTo>
                <a:cubicBezTo>
                  <a:pt x="187" y="159"/>
                  <a:pt x="187" y="159"/>
                  <a:pt x="187" y="159"/>
                </a:cubicBezTo>
                <a:cubicBezTo>
                  <a:pt x="187" y="159"/>
                  <a:pt x="187" y="159"/>
                  <a:pt x="190" y="166"/>
                </a:cubicBezTo>
                <a:cubicBezTo>
                  <a:pt x="191" y="165"/>
                  <a:pt x="191" y="165"/>
                  <a:pt x="191" y="165"/>
                </a:cubicBezTo>
                <a:cubicBezTo>
                  <a:pt x="190" y="164"/>
                  <a:pt x="190" y="164"/>
                  <a:pt x="190" y="164"/>
                </a:cubicBezTo>
                <a:cubicBezTo>
                  <a:pt x="190" y="164"/>
                  <a:pt x="190" y="164"/>
                  <a:pt x="190" y="164"/>
                </a:cubicBezTo>
                <a:cubicBezTo>
                  <a:pt x="190" y="165"/>
                  <a:pt x="189" y="165"/>
                  <a:pt x="188" y="167"/>
                </a:cubicBezTo>
                <a:cubicBezTo>
                  <a:pt x="187" y="167"/>
                  <a:pt x="187" y="167"/>
                  <a:pt x="187" y="167"/>
                </a:cubicBezTo>
                <a:cubicBezTo>
                  <a:pt x="187" y="168"/>
                  <a:pt x="187" y="168"/>
                  <a:pt x="187" y="168"/>
                </a:cubicBezTo>
                <a:cubicBezTo>
                  <a:pt x="187" y="168"/>
                  <a:pt x="187" y="168"/>
                  <a:pt x="187" y="168"/>
                </a:cubicBezTo>
                <a:cubicBezTo>
                  <a:pt x="187" y="168"/>
                  <a:pt x="187" y="168"/>
                  <a:pt x="187" y="169"/>
                </a:cubicBezTo>
                <a:cubicBezTo>
                  <a:pt x="189" y="169"/>
                  <a:pt x="189" y="169"/>
                  <a:pt x="189" y="169"/>
                </a:cubicBezTo>
                <a:cubicBezTo>
                  <a:pt x="188" y="168"/>
                  <a:pt x="188" y="168"/>
                  <a:pt x="188" y="168"/>
                </a:cubicBezTo>
                <a:cubicBezTo>
                  <a:pt x="188" y="168"/>
                  <a:pt x="186" y="169"/>
                  <a:pt x="184" y="171"/>
                </a:cubicBezTo>
                <a:cubicBezTo>
                  <a:pt x="183" y="172"/>
                  <a:pt x="181" y="173"/>
                  <a:pt x="181" y="175"/>
                </a:cubicBezTo>
                <a:cubicBezTo>
                  <a:pt x="180" y="176"/>
                  <a:pt x="179" y="177"/>
                  <a:pt x="179" y="179"/>
                </a:cubicBezTo>
                <a:cubicBezTo>
                  <a:pt x="179" y="180"/>
                  <a:pt x="180" y="181"/>
                  <a:pt x="180" y="182"/>
                </a:cubicBezTo>
                <a:cubicBezTo>
                  <a:pt x="181" y="183"/>
                  <a:pt x="182" y="183"/>
                  <a:pt x="182" y="183"/>
                </a:cubicBezTo>
                <a:cubicBezTo>
                  <a:pt x="182" y="183"/>
                  <a:pt x="182" y="183"/>
                  <a:pt x="182" y="183"/>
                </a:cubicBezTo>
                <a:cubicBezTo>
                  <a:pt x="183" y="183"/>
                  <a:pt x="183" y="183"/>
                  <a:pt x="183" y="183"/>
                </a:cubicBezTo>
                <a:cubicBezTo>
                  <a:pt x="183" y="183"/>
                  <a:pt x="183" y="183"/>
                  <a:pt x="189" y="179"/>
                </a:cubicBezTo>
                <a:cubicBezTo>
                  <a:pt x="189" y="177"/>
                  <a:pt x="189" y="177"/>
                  <a:pt x="189" y="177"/>
                </a:cubicBezTo>
                <a:cubicBezTo>
                  <a:pt x="188" y="178"/>
                  <a:pt x="188" y="178"/>
                  <a:pt x="188" y="178"/>
                </a:cubicBezTo>
                <a:cubicBezTo>
                  <a:pt x="188" y="178"/>
                  <a:pt x="188" y="178"/>
                  <a:pt x="190" y="181"/>
                </a:cubicBezTo>
                <a:cubicBezTo>
                  <a:pt x="191" y="180"/>
                  <a:pt x="191" y="180"/>
                  <a:pt x="191" y="180"/>
                </a:cubicBezTo>
                <a:cubicBezTo>
                  <a:pt x="190" y="180"/>
                  <a:pt x="190" y="180"/>
                  <a:pt x="190" y="180"/>
                </a:cubicBezTo>
                <a:cubicBezTo>
                  <a:pt x="191" y="180"/>
                  <a:pt x="191" y="180"/>
                  <a:pt x="191" y="180"/>
                </a:cubicBezTo>
                <a:cubicBezTo>
                  <a:pt x="190" y="180"/>
                  <a:pt x="190" y="180"/>
                  <a:pt x="190" y="180"/>
                </a:cubicBezTo>
                <a:cubicBezTo>
                  <a:pt x="190" y="180"/>
                  <a:pt x="190" y="180"/>
                  <a:pt x="190" y="180"/>
                </a:cubicBezTo>
                <a:cubicBezTo>
                  <a:pt x="191" y="180"/>
                  <a:pt x="191" y="180"/>
                  <a:pt x="191" y="180"/>
                </a:cubicBezTo>
                <a:cubicBezTo>
                  <a:pt x="190" y="180"/>
                  <a:pt x="190" y="180"/>
                  <a:pt x="190" y="180"/>
                </a:cubicBezTo>
                <a:cubicBezTo>
                  <a:pt x="190" y="180"/>
                  <a:pt x="190" y="180"/>
                  <a:pt x="190" y="180"/>
                </a:cubicBezTo>
                <a:cubicBezTo>
                  <a:pt x="190" y="180"/>
                  <a:pt x="190" y="180"/>
                  <a:pt x="189" y="181"/>
                </a:cubicBezTo>
                <a:cubicBezTo>
                  <a:pt x="188" y="181"/>
                  <a:pt x="187" y="182"/>
                  <a:pt x="184" y="183"/>
                </a:cubicBezTo>
                <a:cubicBezTo>
                  <a:pt x="184" y="183"/>
                  <a:pt x="184" y="183"/>
                  <a:pt x="184" y="183"/>
                </a:cubicBezTo>
                <a:cubicBezTo>
                  <a:pt x="184" y="183"/>
                  <a:pt x="184" y="183"/>
                  <a:pt x="184" y="183"/>
                </a:cubicBezTo>
                <a:cubicBezTo>
                  <a:pt x="184" y="183"/>
                  <a:pt x="183" y="183"/>
                  <a:pt x="182" y="183"/>
                </a:cubicBezTo>
                <a:cubicBezTo>
                  <a:pt x="181" y="183"/>
                  <a:pt x="180" y="183"/>
                  <a:pt x="179" y="182"/>
                </a:cubicBezTo>
                <a:cubicBezTo>
                  <a:pt x="178" y="182"/>
                  <a:pt x="178" y="182"/>
                  <a:pt x="178" y="182"/>
                </a:cubicBezTo>
                <a:cubicBezTo>
                  <a:pt x="177" y="181"/>
                  <a:pt x="177" y="181"/>
                  <a:pt x="177" y="181"/>
                </a:cubicBezTo>
                <a:cubicBezTo>
                  <a:pt x="177" y="181"/>
                  <a:pt x="177" y="181"/>
                  <a:pt x="177" y="181"/>
                </a:cubicBezTo>
                <a:cubicBezTo>
                  <a:pt x="176" y="181"/>
                  <a:pt x="176" y="181"/>
                  <a:pt x="176" y="181"/>
                </a:cubicBezTo>
                <a:cubicBezTo>
                  <a:pt x="175" y="182"/>
                  <a:pt x="175" y="182"/>
                  <a:pt x="175" y="182"/>
                </a:cubicBezTo>
                <a:cubicBezTo>
                  <a:pt x="175" y="182"/>
                  <a:pt x="175" y="182"/>
                  <a:pt x="173" y="186"/>
                </a:cubicBezTo>
                <a:cubicBezTo>
                  <a:pt x="174" y="187"/>
                  <a:pt x="174" y="187"/>
                  <a:pt x="174" y="187"/>
                </a:cubicBezTo>
                <a:cubicBezTo>
                  <a:pt x="173" y="185"/>
                  <a:pt x="173" y="185"/>
                  <a:pt x="173" y="185"/>
                </a:cubicBezTo>
                <a:cubicBezTo>
                  <a:pt x="173" y="185"/>
                  <a:pt x="173" y="185"/>
                  <a:pt x="167" y="188"/>
                </a:cubicBezTo>
                <a:cubicBezTo>
                  <a:pt x="163" y="189"/>
                  <a:pt x="163" y="189"/>
                  <a:pt x="163" y="189"/>
                </a:cubicBezTo>
                <a:cubicBezTo>
                  <a:pt x="166" y="191"/>
                  <a:pt x="166" y="191"/>
                  <a:pt x="166" y="191"/>
                </a:cubicBezTo>
                <a:cubicBezTo>
                  <a:pt x="167" y="191"/>
                  <a:pt x="167" y="191"/>
                  <a:pt x="167" y="191"/>
                </a:cubicBezTo>
                <a:cubicBezTo>
                  <a:pt x="167" y="191"/>
                  <a:pt x="169" y="192"/>
                  <a:pt x="170" y="193"/>
                </a:cubicBezTo>
                <a:cubicBezTo>
                  <a:pt x="170" y="193"/>
                  <a:pt x="171" y="194"/>
                  <a:pt x="171" y="194"/>
                </a:cubicBezTo>
                <a:cubicBezTo>
                  <a:pt x="171" y="195"/>
                  <a:pt x="172" y="195"/>
                  <a:pt x="172" y="195"/>
                </a:cubicBezTo>
                <a:cubicBezTo>
                  <a:pt x="171" y="195"/>
                  <a:pt x="171" y="195"/>
                  <a:pt x="171" y="195"/>
                </a:cubicBezTo>
                <a:cubicBezTo>
                  <a:pt x="171" y="195"/>
                  <a:pt x="171" y="195"/>
                  <a:pt x="171" y="195"/>
                </a:cubicBezTo>
                <a:cubicBezTo>
                  <a:pt x="171" y="196"/>
                  <a:pt x="171" y="196"/>
                  <a:pt x="171" y="196"/>
                </a:cubicBezTo>
                <a:cubicBezTo>
                  <a:pt x="171" y="197"/>
                  <a:pt x="170" y="197"/>
                  <a:pt x="170" y="197"/>
                </a:cubicBezTo>
                <a:cubicBezTo>
                  <a:pt x="169" y="197"/>
                  <a:pt x="168" y="198"/>
                  <a:pt x="168" y="198"/>
                </a:cubicBezTo>
                <a:cubicBezTo>
                  <a:pt x="167" y="198"/>
                  <a:pt x="167" y="198"/>
                  <a:pt x="167" y="197"/>
                </a:cubicBezTo>
                <a:cubicBezTo>
                  <a:pt x="166" y="197"/>
                  <a:pt x="166" y="197"/>
                  <a:pt x="166" y="197"/>
                </a:cubicBezTo>
                <a:cubicBezTo>
                  <a:pt x="166" y="197"/>
                  <a:pt x="166" y="197"/>
                  <a:pt x="166" y="197"/>
                </a:cubicBezTo>
                <a:cubicBezTo>
                  <a:pt x="165" y="197"/>
                  <a:pt x="165" y="197"/>
                  <a:pt x="165" y="197"/>
                </a:cubicBezTo>
                <a:cubicBezTo>
                  <a:pt x="164" y="199"/>
                  <a:pt x="164" y="199"/>
                  <a:pt x="164" y="199"/>
                </a:cubicBezTo>
                <a:cubicBezTo>
                  <a:pt x="164" y="199"/>
                  <a:pt x="164" y="199"/>
                  <a:pt x="164" y="199"/>
                </a:cubicBezTo>
                <a:cubicBezTo>
                  <a:pt x="164" y="199"/>
                  <a:pt x="164" y="200"/>
                  <a:pt x="163" y="201"/>
                </a:cubicBezTo>
                <a:cubicBezTo>
                  <a:pt x="163" y="201"/>
                  <a:pt x="163" y="202"/>
                  <a:pt x="163" y="202"/>
                </a:cubicBezTo>
                <a:cubicBezTo>
                  <a:pt x="162" y="202"/>
                  <a:pt x="162" y="202"/>
                  <a:pt x="162" y="202"/>
                </a:cubicBezTo>
                <a:cubicBezTo>
                  <a:pt x="162" y="202"/>
                  <a:pt x="162" y="202"/>
                  <a:pt x="161" y="202"/>
                </a:cubicBezTo>
                <a:cubicBezTo>
                  <a:pt x="161" y="202"/>
                  <a:pt x="161" y="202"/>
                  <a:pt x="161" y="202"/>
                </a:cubicBezTo>
                <a:cubicBezTo>
                  <a:pt x="161" y="201"/>
                  <a:pt x="161" y="201"/>
                  <a:pt x="161" y="201"/>
                </a:cubicBezTo>
                <a:cubicBezTo>
                  <a:pt x="160" y="201"/>
                  <a:pt x="160" y="201"/>
                  <a:pt x="159" y="200"/>
                </a:cubicBezTo>
                <a:cubicBezTo>
                  <a:pt x="159" y="199"/>
                  <a:pt x="159" y="198"/>
                  <a:pt x="159" y="197"/>
                </a:cubicBezTo>
                <a:cubicBezTo>
                  <a:pt x="159" y="197"/>
                  <a:pt x="159" y="196"/>
                  <a:pt x="159" y="196"/>
                </a:cubicBezTo>
                <a:cubicBezTo>
                  <a:pt x="159" y="195"/>
                  <a:pt x="159" y="195"/>
                  <a:pt x="159" y="195"/>
                </a:cubicBezTo>
                <a:cubicBezTo>
                  <a:pt x="159" y="195"/>
                  <a:pt x="159" y="195"/>
                  <a:pt x="159" y="195"/>
                </a:cubicBezTo>
                <a:cubicBezTo>
                  <a:pt x="159" y="193"/>
                  <a:pt x="159" y="193"/>
                  <a:pt x="159" y="193"/>
                </a:cubicBezTo>
                <a:cubicBezTo>
                  <a:pt x="158" y="193"/>
                  <a:pt x="158" y="193"/>
                  <a:pt x="158" y="193"/>
                </a:cubicBezTo>
                <a:cubicBezTo>
                  <a:pt x="158" y="193"/>
                  <a:pt x="158" y="193"/>
                  <a:pt x="155" y="193"/>
                </a:cubicBezTo>
                <a:cubicBezTo>
                  <a:pt x="153" y="193"/>
                  <a:pt x="153" y="193"/>
                  <a:pt x="153" y="193"/>
                </a:cubicBezTo>
                <a:cubicBezTo>
                  <a:pt x="153" y="195"/>
                  <a:pt x="153" y="195"/>
                  <a:pt x="153" y="195"/>
                </a:cubicBezTo>
                <a:cubicBezTo>
                  <a:pt x="153" y="195"/>
                  <a:pt x="153" y="195"/>
                  <a:pt x="153" y="196"/>
                </a:cubicBezTo>
                <a:cubicBezTo>
                  <a:pt x="153" y="197"/>
                  <a:pt x="153" y="200"/>
                  <a:pt x="153" y="204"/>
                </a:cubicBezTo>
                <a:cubicBezTo>
                  <a:pt x="155" y="204"/>
                  <a:pt x="155" y="204"/>
                  <a:pt x="155" y="204"/>
                </a:cubicBezTo>
                <a:cubicBezTo>
                  <a:pt x="155" y="203"/>
                  <a:pt x="155" y="203"/>
                  <a:pt x="155" y="203"/>
                </a:cubicBezTo>
                <a:cubicBezTo>
                  <a:pt x="155" y="203"/>
                  <a:pt x="155" y="203"/>
                  <a:pt x="152" y="203"/>
                </a:cubicBezTo>
                <a:cubicBezTo>
                  <a:pt x="151" y="203"/>
                  <a:pt x="151" y="203"/>
                  <a:pt x="151" y="203"/>
                </a:cubicBezTo>
                <a:cubicBezTo>
                  <a:pt x="151" y="204"/>
                  <a:pt x="151" y="204"/>
                  <a:pt x="151" y="204"/>
                </a:cubicBezTo>
                <a:cubicBezTo>
                  <a:pt x="151" y="204"/>
                  <a:pt x="151" y="204"/>
                  <a:pt x="149" y="208"/>
                </a:cubicBezTo>
                <a:cubicBezTo>
                  <a:pt x="151" y="208"/>
                  <a:pt x="151" y="208"/>
                  <a:pt x="151" y="208"/>
                </a:cubicBezTo>
                <a:cubicBezTo>
                  <a:pt x="150" y="207"/>
                  <a:pt x="150" y="207"/>
                  <a:pt x="150" y="207"/>
                </a:cubicBezTo>
                <a:lnTo>
                  <a:pt x="151" y="208"/>
                </a:lnTo>
                <a:close/>
                <a:moveTo>
                  <a:pt x="337" y="165"/>
                </a:moveTo>
                <a:cubicBezTo>
                  <a:pt x="337" y="167"/>
                  <a:pt x="337" y="167"/>
                  <a:pt x="337" y="167"/>
                </a:cubicBezTo>
                <a:cubicBezTo>
                  <a:pt x="338" y="167"/>
                  <a:pt x="338" y="166"/>
                  <a:pt x="339" y="166"/>
                </a:cubicBezTo>
                <a:cubicBezTo>
                  <a:pt x="339" y="165"/>
                  <a:pt x="340" y="164"/>
                  <a:pt x="340" y="163"/>
                </a:cubicBezTo>
                <a:cubicBezTo>
                  <a:pt x="340" y="161"/>
                  <a:pt x="339" y="158"/>
                  <a:pt x="337" y="152"/>
                </a:cubicBezTo>
                <a:cubicBezTo>
                  <a:pt x="337" y="152"/>
                  <a:pt x="337" y="152"/>
                  <a:pt x="337" y="152"/>
                </a:cubicBezTo>
                <a:cubicBezTo>
                  <a:pt x="337" y="152"/>
                  <a:pt x="337" y="152"/>
                  <a:pt x="337" y="152"/>
                </a:cubicBezTo>
                <a:cubicBezTo>
                  <a:pt x="336" y="150"/>
                  <a:pt x="336" y="149"/>
                  <a:pt x="335" y="148"/>
                </a:cubicBezTo>
                <a:cubicBezTo>
                  <a:pt x="334" y="147"/>
                  <a:pt x="333" y="146"/>
                  <a:pt x="332" y="146"/>
                </a:cubicBezTo>
                <a:cubicBezTo>
                  <a:pt x="331" y="146"/>
                  <a:pt x="330" y="147"/>
                  <a:pt x="329" y="147"/>
                </a:cubicBezTo>
                <a:cubicBezTo>
                  <a:pt x="327" y="149"/>
                  <a:pt x="326" y="151"/>
                  <a:pt x="326" y="151"/>
                </a:cubicBezTo>
                <a:cubicBezTo>
                  <a:pt x="326" y="151"/>
                  <a:pt x="326" y="151"/>
                  <a:pt x="326" y="151"/>
                </a:cubicBezTo>
                <a:cubicBezTo>
                  <a:pt x="326" y="152"/>
                  <a:pt x="326" y="152"/>
                  <a:pt x="326" y="152"/>
                </a:cubicBezTo>
                <a:cubicBezTo>
                  <a:pt x="329" y="164"/>
                  <a:pt x="329" y="164"/>
                  <a:pt x="329" y="164"/>
                </a:cubicBezTo>
                <a:cubicBezTo>
                  <a:pt x="329" y="165"/>
                  <a:pt x="329" y="165"/>
                  <a:pt x="329" y="165"/>
                </a:cubicBezTo>
                <a:cubicBezTo>
                  <a:pt x="337" y="167"/>
                  <a:pt x="337" y="167"/>
                  <a:pt x="337" y="167"/>
                </a:cubicBezTo>
                <a:cubicBezTo>
                  <a:pt x="337" y="167"/>
                  <a:pt x="337" y="167"/>
                  <a:pt x="337" y="167"/>
                </a:cubicBezTo>
                <a:cubicBezTo>
                  <a:pt x="337" y="165"/>
                  <a:pt x="337" y="165"/>
                  <a:pt x="337" y="165"/>
                </a:cubicBezTo>
                <a:cubicBezTo>
                  <a:pt x="337" y="164"/>
                  <a:pt x="337" y="164"/>
                  <a:pt x="337" y="164"/>
                </a:cubicBezTo>
                <a:cubicBezTo>
                  <a:pt x="331" y="162"/>
                  <a:pt x="331" y="162"/>
                  <a:pt x="331" y="162"/>
                </a:cubicBezTo>
                <a:cubicBezTo>
                  <a:pt x="330" y="164"/>
                  <a:pt x="330" y="164"/>
                  <a:pt x="330" y="164"/>
                </a:cubicBezTo>
                <a:cubicBezTo>
                  <a:pt x="332" y="163"/>
                  <a:pt x="332" y="163"/>
                  <a:pt x="332" y="163"/>
                </a:cubicBezTo>
                <a:cubicBezTo>
                  <a:pt x="332" y="163"/>
                  <a:pt x="332" y="163"/>
                  <a:pt x="329" y="151"/>
                </a:cubicBezTo>
                <a:cubicBezTo>
                  <a:pt x="328" y="152"/>
                  <a:pt x="328" y="152"/>
                  <a:pt x="328" y="152"/>
                </a:cubicBezTo>
                <a:cubicBezTo>
                  <a:pt x="329" y="152"/>
                  <a:pt x="329" y="152"/>
                  <a:pt x="329" y="152"/>
                </a:cubicBezTo>
                <a:cubicBezTo>
                  <a:pt x="329" y="152"/>
                  <a:pt x="329" y="152"/>
                  <a:pt x="329" y="152"/>
                </a:cubicBezTo>
                <a:cubicBezTo>
                  <a:pt x="329" y="152"/>
                  <a:pt x="330" y="151"/>
                  <a:pt x="330" y="150"/>
                </a:cubicBezTo>
                <a:cubicBezTo>
                  <a:pt x="331" y="149"/>
                  <a:pt x="331" y="149"/>
                  <a:pt x="331" y="149"/>
                </a:cubicBezTo>
                <a:cubicBezTo>
                  <a:pt x="332" y="149"/>
                  <a:pt x="332" y="149"/>
                  <a:pt x="332" y="149"/>
                </a:cubicBezTo>
                <a:cubicBezTo>
                  <a:pt x="332" y="149"/>
                  <a:pt x="332" y="149"/>
                  <a:pt x="333" y="150"/>
                </a:cubicBezTo>
                <a:cubicBezTo>
                  <a:pt x="333" y="150"/>
                  <a:pt x="334" y="152"/>
                  <a:pt x="334" y="153"/>
                </a:cubicBezTo>
                <a:cubicBezTo>
                  <a:pt x="336" y="153"/>
                  <a:pt x="336" y="153"/>
                  <a:pt x="336" y="153"/>
                </a:cubicBezTo>
                <a:cubicBezTo>
                  <a:pt x="334" y="153"/>
                  <a:pt x="334" y="153"/>
                  <a:pt x="334" y="153"/>
                </a:cubicBezTo>
                <a:cubicBezTo>
                  <a:pt x="336" y="159"/>
                  <a:pt x="337" y="161"/>
                  <a:pt x="337" y="163"/>
                </a:cubicBezTo>
                <a:cubicBezTo>
                  <a:pt x="337" y="163"/>
                  <a:pt x="337" y="164"/>
                  <a:pt x="336" y="164"/>
                </a:cubicBezTo>
                <a:cubicBezTo>
                  <a:pt x="336" y="164"/>
                  <a:pt x="336" y="164"/>
                  <a:pt x="336" y="164"/>
                </a:cubicBezTo>
                <a:cubicBezTo>
                  <a:pt x="337" y="164"/>
                  <a:pt x="337" y="164"/>
                  <a:pt x="337" y="164"/>
                </a:cubicBezTo>
                <a:cubicBezTo>
                  <a:pt x="337" y="164"/>
                  <a:pt x="337" y="164"/>
                  <a:pt x="337" y="164"/>
                </a:cubicBezTo>
                <a:cubicBezTo>
                  <a:pt x="336" y="164"/>
                  <a:pt x="336" y="164"/>
                  <a:pt x="336" y="164"/>
                </a:cubicBezTo>
                <a:cubicBezTo>
                  <a:pt x="337" y="164"/>
                  <a:pt x="337" y="164"/>
                  <a:pt x="337" y="164"/>
                </a:cubicBezTo>
                <a:cubicBezTo>
                  <a:pt x="337" y="164"/>
                  <a:pt x="337" y="164"/>
                  <a:pt x="337" y="164"/>
                </a:cubicBezTo>
                <a:cubicBezTo>
                  <a:pt x="337" y="165"/>
                  <a:pt x="337" y="165"/>
                  <a:pt x="337" y="165"/>
                </a:cubicBezTo>
                <a:cubicBezTo>
                  <a:pt x="337" y="164"/>
                  <a:pt x="337" y="164"/>
                  <a:pt x="337" y="164"/>
                </a:cubicBezTo>
                <a:lnTo>
                  <a:pt x="337" y="165"/>
                </a:lnTo>
                <a:close/>
                <a:moveTo>
                  <a:pt x="343" y="162"/>
                </a:moveTo>
                <a:cubicBezTo>
                  <a:pt x="341" y="163"/>
                  <a:pt x="341" y="163"/>
                  <a:pt x="341" y="163"/>
                </a:cubicBezTo>
                <a:cubicBezTo>
                  <a:pt x="345" y="170"/>
                  <a:pt x="345" y="170"/>
                  <a:pt x="345" y="170"/>
                </a:cubicBezTo>
                <a:cubicBezTo>
                  <a:pt x="347" y="173"/>
                  <a:pt x="347" y="173"/>
                  <a:pt x="347" y="173"/>
                </a:cubicBezTo>
                <a:cubicBezTo>
                  <a:pt x="348" y="170"/>
                  <a:pt x="348" y="170"/>
                  <a:pt x="348" y="170"/>
                </a:cubicBezTo>
                <a:cubicBezTo>
                  <a:pt x="351" y="162"/>
                  <a:pt x="351" y="162"/>
                  <a:pt x="351" y="162"/>
                </a:cubicBezTo>
                <a:cubicBezTo>
                  <a:pt x="351" y="160"/>
                  <a:pt x="351" y="160"/>
                  <a:pt x="351" y="160"/>
                </a:cubicBezTo>
                <a:cubicBezTo>
                  <a:pt x="350" y="160"/>
                  <a:pt x="350" y="160"/>
                  <a:pt x="350" y="160"/>
                </a:cubicBezTo>
                <a:cubicBezTo>
                  <a:pt x="347" y="158"/>
                  <a:pt x="347" y="158"/>
                  <a:pt x="347" y="158"/>
                </a:cubicBezTo>
                <a:cubicBezTo>
                  <a:pt x="347" y="158"/>
                  <a:pt x="347" y="158"/>
                  <a:pt x="347" y="158"/>
                </a:cubicBezTo>
                <a:cubicBezTo>
                  <a:pt x="347" y="158"/>
                  <a:pt x="347" y="158"/>
                  <a:pt x="347" y="158"/>
                </a:cubicBezTo>
                <a:cubicBezTo>
                  <a:pt x="347" y="158"/>
                  <a:pt x="346" y="158"/>
                  <a:pt x="345" y="158"/>
                </a:cubicBezTo>
                <a:cubicBezTo>
                  <a:pt x="344" y="158"/>
                  <a:pt x="343" y="158"/>
                  <a:pt x="343" y="159"/>
                </a:cubicBezTo>
                <a:cubicBezTo>
                  <a:pt x="342" y="160"/>
                  <a:pt x="341" y="161"/>
                  <a:pt x="341" y="162"/>
                </a:cubicBezTo>
                <a:cubicBezTo>
                  <a:pt x="341" y="163"/>
                  <a:pt x="341" y="163"/>
                  <a:pt x="341" y="163"/>
                </a:cubicBezTo>
                <a:cubicBezTo>
                  <a:pt x="341" y="163"/>
                  <a:pt x="341" y="163"/>
                  <a:pt x="341" y="163"/>
                </a:cubicBezTo>
                <a:cubicBezTo>
                  <a:pt x="343" y="162"/>
                  <a:pt x="343" y="162"/>
                  <a:pt x="343" y="162"/>
                </a:cubicBezTo>
                <a:cubicBezTo>
                  <a:pt x="344" y="162"/>
                  <a:pt x="344" y="162"/>
                  <a:pt x="344" y="162"/>
                </a:cubicBezTo>
                <a:cubicBezTo>
                  <a:pt x="344" y="161"/>
                  <a:pt x="344" y="161"/>
                  <a:pt x="344" y="161"/>
                </a:cubicBezTo>
                <a:cubicBezTo>
                  <a:pt x="345" y="161"/>
                  <a:pt x="345" y="161"/>
                  <a:pt x="345" y="161"/>
                </a:cubicBezTo>
                <a:cubicBezTo>
                  <a:pt x="346" y="161"/>
                  <a:pt x="346" y="161"/>
                  <a:pt x="346" y="161"/>
                </a:cubicBezTo>
                <a:cubicBezTo>
                  <a:pt x="346" y="161"/>
                  <a:pt x="346" y="161"/>
                  <a:pt x="346" y="161"/>
                </a:cubicBezTo>
                <a:cubicBezTo>
                  <a:pt x="346" y="161"/>
                  <a:pt x="346" y="161"/>
                  <a:pt x="346" y="161"/>
                </a:cubicBezTo>
                <a:cubicBezTo>
                  <a:pt x="346" y="161"/>
                  <a:pt x="346" y="161"/>
                  <a:pt x="346" y="161"/>
                </a:cubicBezTo>
                <a:cubicBezTo>
                  <a:pt x="346" y="161"/>
                  <a:pt x="346" y="161"/>
                  <a:pt x="346" y="161"/>
                </a:cubicBezTo>
                <a:cubicBezTo>
                  <a:pt x="346" y="161"/>
                  <a:pt x="346" y="161"/>
                  <a:pt x="346" y="161"/>
                </a:cubicBezTo>
                <a:cubicBezTo>
                  <a:pt x="346" y="161"/>
                  <a:pt x="346" y="161"/>
                  <a:pt x="346" y="161"/>
                </a:cubicBezTo>
                <a:cubicBezTo>
                  <a:pt x="346" y="161"/>
                  <a:pt x="346" y="161"/>
                  <a:pt x="346" y="161"/>
                </a:cubicBezTo>
                <a:cubicBezTo>
                  <a:pt x="347" y="160"/>
                  <a:pt x="347" y="160"/>
                  <a:pt x="347" y="160"/>
                </a:cubicBezTo>
                <a:cubicBezTo>
                  <a:pt x="346" y="161"/>
                  <a:pt x="346" y="161"/>
                  <a:pt x="346" y="161"/>
                </a:cubicBezTo>
                <a:cubicBezTo>
                  <a:pt x="346" y="161"/>
                  <a:pt x="346" y="161"/>
                  <a:pt x="349" y="162"/>
                </a:cubicBezTo>
                <a:cubicBezTo>
                  <a:pt x="349" y="161"/>
                  <a:pt x="349" y="161"/>
                  <a:pt x="349" y="161"/>
                </a:cubicBezTo>
                <a:cubicBezTo>
                  <a:pt x="348" y="161"/>
                  <a:pt x="348" y="161"/>
                  <a:pt x="348" y="161"/>
                </a:cubicBezTo>
                <a:cubicBezTo>
                  <a:pt x="348" y="161"/>
                  <a:pt x="348" y="161"/>
                  <a:pt x="345" y="169"/>
                </a:cubicBezTo>
                <a:cubicBezTo>
                  <a:pt x="347" y="169"/>
                  <a:pt x="347" y="169"/>
                  <a:pt x="347" y="169"/>
                </a:cubicBezTo>
                <a:cubicBezTo>
                  <a:pt x="348" y="168"/>
                  <a:pt x="348" y="168"/>
                  <a:pt x="348" y="168"/>
                </a:cubicBezTo>
                <a:cubicBezTo>
                  <a:pt x="348" y="168"/>
                  <a:pt x="348" y="168"/>
                  <a:pt x="344" y="162"/>
                </a:cubicBezTo>
                <a:cubicBezTo>
                  <a:pt x="343" y="162"/>
                  <a:pt x="343" y="162"/>
                  <a:pt x="343" y="162"/>
                </a:cubicBezTo>
                <a:cubicBezTo>
                  <a:pt x="344" y="162"/>
                  <a:pt x="344" y="162"/>
                  <a:pt x="344" y="162"/>
                </a:cubicBezTo>
                <a:lnTo>
                  <a:pt x="343" y="162"/>
                </a:lnTo>
                <a:close/>
                <a:moveTo>
                  <a:pt x="340" y="149"/>
                </a:moveTo>
                <a:cubicBezTo>
                  <a:pt x="340" y="150"/>
                  <a:pt x="340" y="150"/>
                  <a:pt x="340" y="150"/>
                </a:cubicBezTo>
                <a:cubicBezTo>
                  <a:pt x="348" y="150"/>
                  <a:pt x="348" y="150"/>
                  <a:pt x="348" y="150"/>
                </a:cubicBezTo>
                <a:cubicBezTo>
                  <a:pt x="348" y="149"/>
                  <a:pt x="348" y="149"/>
                  <a:pt x="348" y="149"/>
                </a:cubicBezTo>
                <a:cubicBezTo>
                  <a:pt x="347" y="149"/>
                  <a:pt x="347" y="149"/>
                  <a:pt x="347" y="149"/>
                </a:cubicBezTo>
                <a:cubicBezTo>
                  <a:pt x="348" y="153"/>
                  <a:pt x="348" y="153"/>
                  <a:pt x="348" y="153"/>
                </a:cubicBezTo>
                <a:cubicBezTo>
                  <a:pt x="348" y="154"/>
                  <a:pt x="348" y="154"/>
                  <a:pt x="348" y="154"/>
                </a:cubicBezTo>
                <a:cubicBezTo>
                  <a:pt x="348" y="154"/>
                  <a:pt x="348" y="154"/>
                  <a:pt x="348" y="154"/>
                </a:cubicBezTo>
                <a:cubicBezTo>
                  <a:pt x="354" y="158"/>
                  <a:pt x="354" y="158"/>
                  <a:pt x="354" y="158"/>
                </a:cubicBezTo>
                <a:cubicBezTo>
                  <a:pt x="355" y="159"/>
                  <a:pt x="355" y="159"/>
                  <a:pt x="355" y="159"/>
                </a:cubicBezTo>
                <a:cubicBezTo>
                  <a:pt x="356" y="158"/>
                  <a:pt x="356" y="158"/>
                  <a:pt x="356" y="158"/>
                </a:cubicBezTo>
                <a:cubicBezTo>
                  <a:pt x="359" y="152"/>
                  <a:pt x="359" y="152"/>
                  <a:pt x="359" y="152"/>
                </a:cubicBezTo>
                <a:cubicBezTo>
                  <a:pt x="359" y="151"/>
                  <a:pt x="359" y="151"/>
                  <a:pt x="359" y="151"/>
                </a:cubicBezTo>
                <a:cubicBezTo>
                  <a:pt x="359" y="151"/>
                  <a:pt x="359" y="151"/>
                  <a:pt x="359" y="151"/>
                </a:cubicBezTo>
                <a:cubicBezTo>
                  <a:pt x="356" y="148"/>
                  <a:pt x="356" y="148"/>
                  <a:pt x="356" y="148"/>
                </a:cubicBezTo>
                <a:cubicBezTo>
                  <a:pt x="355" y="149"/>
                  <a:pt x="355" y="149"/>
                  <a:pt x="355" y="149"/>
                </a:cubicBezTo>
                <a:cubicBezTo>
                  <a:pt x="356" y="148"/>
                  <a:pt x="356" y="148"/>
                  <a:pt x="356" y="148"/>
                </a:cubicBezTo>
                <a:cubicBezTo>
                  <a:pt x="355" y="144"/>
                  <a:pt x="355" y="144"/>
                  <a:pt x="355" y="144"/>
                </a:cubicBezTo>
                <a:cubicBezTo>
                  <a:pt x="355" y="144"/>
                  <a:pt x="355" y="144"/>
                  <a:pt x="355" y="144"/>
                </a:cubicBezTo>
                <a:cubicBezTo>
                  <a:pt x="354" y="143"/>
                  <a:pt x="354" y="143"/>
                  <a:pt x="354" y="143"/>
                </a:cubicBezTo>
                <a:cubicBezTo>
                  <a:pt x="347" y="142"/>
                  <a:pt x="347" y="142"/>
                  <a:pt x="347" y="142"/>
                </a:cubicBezTo>
                <a:cubicBezTo>
                  <a:pt x="347" y="143"/>
                  <a:pt x="347" y="143"/>
                  <a:pt x="347" y="143"/>
                </a:cubicBezTo>
                <a:cubicBezTo>
                  <a:pt x="348" y="144"/>
                  <a:pt x="348" y="144"/>
                  <a:pt x="348" y="144"/>
                </a:cubicBezTo>
                <a:cubicBezTo>
                  <a:pt x="351" y="140"/>
                  <a:pt x="351" y="140"/>
                  <a:pt x="351" y="140"/>
                </a:cubicBezTo>
                <a:cubicBezTo>
                  <a:pt x="351" y="140"/>
                  <a:pt x="351" y="140"/>
                  <a:pt x="351" y="140"/>
                </a:cubicBezTo>
                <a:cubicBezTo>
                  <a:pt x="351" y="139"/>
                  <a:pt x="351" y="139"/>
                  <a:pt x="351" y="139"/>
                </a:cubicBezTo>
                <a:cubicBezTo>
                  <a:pt x="351" y="139"/>
                  <a:pt x="351" y="134"/>
                  <a:pt x="343" y="130"/>
                </a:cubicBezTo>
                <a:cubicBezTo>
                  <a:pt x="343" y="130"/>
                  <a:pt x="343" y="130"/>
                  <a:pt x="343" y="130"/>
                </a:cubicBezTo>
                <a:cubicBezTo>
                  <a:pt x="343" y="130"/>
                  <a:pt x="343" y="130"/>
                  <a:pt x="343" y="130"/>
                </a:cubicBezTo>
                <a:cubicBezTo>
                  <a:pt x="342" y="129"/>
                  <a:pt x="341" y="129"/>
                  <a:pt x="340" y="128"/>
                </a:cubicBezTo>
                <a:cubicBezTo>
                  <a:pt x="340" y="128"/>
                  <a:pt x="339" y="127"/>
                  <a:pt x="338" y="127"/>
                </a:cubicBezTo>
                <a:cubicBezTo>
                  <a:pt x="337" y="127"/>
                  <a:pt x="336" y="128"/>
                  <a:pt x="336" y="128"/>
                </a:cubicBezTo>
                <a:cubicBezTo>
                  <a:pt x="335" y="129"/>
                  <a:pt x="335" y="129"/>
                  <a:pt x="334" y="131"/>
                </a:cubicBezTo>
                <a:cubicBezTo>
                  <a:pt x="334" y="132"/>
                  <a:pt x="334" y="133"/>
                  <a:pt x="333" y="135"/>
                </a:cubicBezTo>
                <a:cubicBezTo>
                  <a:pt x="335" y="135"/>
                  <a:pt x="335" y="135"/>
                  <a:pt x="335" y="135"/>
                </a:cubicBezTo>
                <a:cubicBezTo>
                  <a:pt x="333" y="135"/>
                  <a:pt x="333" y="135"/>
                  <a:pt x="333" y="135"/>
                </a:cubicBezTo>
                <a:cubicBezTo>
                  <a:pt x="332" y="137"/>
                  <a:pt x="331" y="139"/>
                  <a:pt x="331" y="141"/>
                </a:cubicBezTo>
                <a:cubicBezTo>
                  <a:pt x="331" y="143"/>
                  <a:pt x="332" y="145"/>
                  <a:pt x="333" y="146"/>
                </a:cubicBezTo>
                <a:cubicBezTo>
                  <a:pt x="335" y="148"/>
                  <a:pt x="337" y="149"/>
                  <a:pt x="339" y="150"/>
                </a:cubicBezTo>
                <a:cubicBezTo>
                  <a:pt x="339" y="150"/>
                  <a:pt x="339" y="150"/>
                  <a:pt x="339" y="150"/>
                </a:cubicBezTo>
                <a:cubicBezTo>
                  <a:pt x="340" y="150"/>
                  <a:pt x="340" y="150"/>
                  <a:pt x="340" y="150"/>
                </a:cubicBezTo>
                <a:cubicBezTo>
                  <a:pt x="340" y="149"/>
                  <a:pt x="340" y="149"/>
                  <a:pt x="340" y="149"/>
                </a:cubicBezTo>
                <a:cubicBezTo>
                  <a:pt x="341" y="148"/>
                  <a:pt x="341" y="148"/>
                  <a:pt x="341" y="148"/>
                </a:cubicBezTo>
                <a:cubicBezTo>
                  <a:pt x="338" y="146"/>
                  <a:pt x="337" y="145"/>
                  <a:pt x="336" y="144"/>
                </a:cubicBezTo>
                <a:cubicBezTo>
                  <a:pt x="335" y="143"/>
                  <a:pt x="334" y="142"/>
                  <a:pt x="334" y="141"/>
                </a:cubicBezTo>
                <a:cubicBezTo>
                  <a:pt x="334" y="140"/>
                  <a:pt x="335" y="138"/>
                  <a:pt x="336" y="136"/>
                </a:cubicBezTo>
                <a:cubicBezTo>
                  <a:pt x="336" y="136"/>
                  <a:pt x="336" y="136"/>
                  <a:pt x="336" y="136"/>
                </a:cubicBezTo>
                <a:cubicBezTo>
                  <a:pt x="336" y="136"/>
                  <a:pt x="336" y="136"/>
                  <a:pt x="336" y="136"/>
                </a:cubicBezTo>
                <a:cubicBezTo>
                  <a:pt x="337" y="133"/>
                  <a:pt x="337" y="132"/>
                  <a:pt x="338" y="131"/>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0"/>
                  <a:pt x="338" y="130"/>
                </a:cubicBezTo>
                <a:cubicBezTo>
                  <a:pt x="338" y="130"/>
                  <a:pt x="338" y="131"/>
                  <a:pt x="339" y="131"/>
                </a:cubicBezTo>
                <a:cubicBezTo>
                  <a:pt x="340" y="131"/>
                  <a:pt x="341" y="132"/>
                  <a:pt x="342" y="133"/>
                </a:cubicBezTo>
                <a:cubicBezTo>
                  <a:pt x="343" y="131"/>
                  <a:pt x="343" y="131"/>
                  <a:pt x="343" y="131"/>
                </a:cubicBezTo>
                <a:cubicBezTo>
                  <a:pt x="342" y="133"/>
                  <a:pt x="342" y="133"/>
                  <a:pt x="342" y="133"/>
                </a:cubicBezTo>
                <a:cubicBezTo>
                  <a:pt x="345" y="135"/>
                  <a:pt x="346" y="136"/>
                  <a:pt x="347" y="138"/>
                </a:cubicBezTo>
                <a:cubicBezTo>
                  <a:pt x="348" y="138"/>
                  <a:pt x="348" y="139"/>
                  <a:pt x="348" y="139"/>
                </a:cubicBezTo>
                <a:cubicBezTo>
                  <a:pt x="348" y="139"/>
                  <a:pt x="348" y="139"/>
                  <a:pt x="348" y="139"/>
                </a:cubicBezTo>
                <a:cubicBezTo>
                  <a:pt x="348" y="139"/>
                  <a:pt x="348" y="139"/>
                  <a:pt x="348" y="139"/>
                </a:cubicBezTo>
                <a:cubicBezTo>
                  <a:pt x="348" y="139"/>
                  <a:pt x="348" y="139"/>
                  <a:pt x="348" y="139"/>
                </a:cubicBezTo>
                <a:cubicBezTo>
                  <a:pt x="348" y="139"/>
                  <a:pt x="348" y="139"/>
                  <a:pt x="348" y="139"/>
                </a:cubicBezTo>
                <a:cubicBezTo>
                  <a:pt x="348" y="139"/>
                  <a:pt x="348" y="139"/>
                  <a:pt x="348" y="139"/>
                </a:cubicBezTo>
                <a:cubicBezTo>
                  <a:pt x="348" y="139"/>
                  <a:pt x="348" y="139"/>
                  <a:pt x="348" y="139"/>
                </a:cubicBezTo>
                <a:cubicBezTo>
                  <a:pt x="348" y="139"/>
                  <a:pt x="348" y="139"/>
                  <a:pt x="348" y="139"/>
                </a:cubicBezTo>
                <a:cubicBezTo>
                  <a:pt x="349" y="139"/>
                  <a:pt x="349" y="139"/>
                  <a:pt x="349" y="139"/>
                </a:cubicBezTo>
                <a:cubicBezTo>
                  <a:pt x="348" y="139"/>
                  <a:pt x="348" y="139"/>
                  <a:pt x="348" y="139"/>
                </a:cubicBezTo>
                <a:cubicBezTo>
                  <a:pt x="348" y="139"/>
                  <a:pt x="348" y="139"/>
                  <a:pt x="345" y="143"/>
                </a:cubicBezTo>
                <a:cubicBezTo>
                  <a:pt x="344" y="145"/>
                  <a:pt x="344" y="145"/>
                  <a:pt x="344" y="145"/>
                </a:cubicBezTo>
                <a:cubicBezTo>
                  <a:pt x="346" y="145"/>
                  <a:pt x="346" y="145"/>
                  <a:pt x="346" y="145"/>
                </a:cubicBezTo>
                <a:cubicBezTo>
                  <a:pt x="346" y="145"/>
                  <a:pt x="346" y="145"/>
                  <a:pt x="353" y="146"/>
                </a:cubicBezTo>
                <a:cubicBezTo>
                  <a:pt x="353" y="145"/>
                  <a:pt x="353" y="145"/>
                  <a:pt x="353" y="145"/>
                </a:cubicBezTo>
                <a:cubicBezTo>
                  <a:pt x="352" y="145"/>
                  <a:pt x="352" y="145"/>
                  <a:pt x="352" y="145"/>
                </a:cubicBezTo>
                <a:cubicBezTo>
                  <a:pt x="352" y="145"/>
                  <a:pt x="352" y="145"/>
                  <a:pt x="352" y="146"/>
                </a:cubicBezTo>
                <a:cubicBezTo>
                  <a:pt x="352" y="146"/>
                  <a:pt x="353" y="147"/>
                  <a:pt x="353" y="149"/>
                </a:cubicBezTo>
                <a:cubicBezTo>
                  <a:pt x="353" y="150"/>
                  <a:pt x="353" y="150"/>
                  <a:pt x="353" y="150"/>
                </a:cubicBezTo>
                <a:cubicBezTo>
                  <a:pt x="354" y="150"/>
                  <a:pt x="354" y="150"/>
                  <a:pt x="354" y="150"/>
                </a:cubicBezTo>
                <a:cubicBezTo>
                  <a:pt x="354" y="150"/>
                  <a:pt x="354" y="150"/>
                  <a:pt x="356" y="153"/>
                </a:cubicBezTo>
                <a:cubicBezTo>
                  <a:pt x="357" y="152"/>
                  <a:pt x="357" y="152"/>
                  <a:pt x="357" y="152"/>
                </a:cubicBezTo>
                <a:cubicBezTo>
                  <a:pt x="356" y="151"/>
                  <a:pt x="356" y="151"/>
                  <a:pt x="356" y="151"/>
                </a:cubicBezTo>
                <a:cubicBezTo>
                  <a:pt x="356" y="151"/>
                  <a:pt x="356" y="151"/>
                  <a:pt x="353" y="156"/>
                </a:cubicBezTo>
                <a:cubicBezTo>
                  <a:pt x="355" y="157"/>
                  <a:pt x="355" y="157"/>
                  <a:pt x="355" y="157"/>
                </a:cubicBezTo>
                <a:cubicBezTo>
                  <a:pt x="356" y="156"/>
                  <a:pt x="356" y="156"/>
                  <a:pt x="356" y="156"/>
                </a:cubicBezTo>
                <a:cubicBezTo>
                  <a:pt x="356" y="156"/>
                  <a:pt x="356" y="156"/>
                  <a:pt x="350" y="152"/>
                </a:cubicBezTo>
                <a:cubicBezTo>
                  <a:pt x="349" y="153"/>
                  <a:pt x="349" y="153"/>
                  <a:pt x="349" y="153"/>
                </a:cubicBezTo>
                <a:cubicBezTo>
                  <a:pt x="351" y="152"/>
                  <a:pt x="351" y="152"/>
                  <a:pt x="351" y="152"/>
                </a:cubicBezTo>
                <a:cubicBezTo>
                  <a:pt x="351" y="152"/>
                  <a:pt x="351" y="152"/>
                  <a:pt x="349" y="148"/>
                </a:cubicBezTo>
                <a:cubicBezTo>
                  <a:pt x="349" y="147"/>
                  <a:pt x="349" y="147"/>
                  <a:pt x="349" y="147"/>
                </a:cubicBezTo>
                <a:cubicBezTo>
                  <a:pt x="348" y="147"/>
                  <a:pt x="348" y="147"/>
                  <a:pt x="348" y="147"/>
                </a:cubicBezTo>
                <a:cubicBezTo>
                  <a:pt x="348" y="147"/>
                  <a:pt x="348" y="147"/>
                  <a:pt x="340" y="147"/>
                </a:cubicBezTo>
                <a:cubicBezTo>
                  <a:pt x="340" y="149"/>
                  <a:pt x="340" y="149"/>
                  <a:pt x="340" y="149"/>
                </a:cubicBezTo>
                <a:cubicBezTo>
                  <a:pt x="341" y="148"/>
                  <a:pt x="341" y="148"/>
                  <a:pt x="341" y="148"/>
                </a:cubicBezTo>
                <a:lnTo>
                  <a:pt x="340" y="149"/>
                </a:lnTo>
                <a:close/>
                <a:moveTo>
                  <a:pt x="352" y="141"/>
                </a:moveTo>
                <a:cubicBezTo>
                  <a:pt x="351" y="142"/>
                  <a:pt x="351" y="142"/>
                  <a:pt x="351" y="142"/>
                </a:cubicBezTo>
                <a:cubicBezTo>
                  <a:pt x="357" y="146"/>
                  <a:pt x="357" y="146"/>
                  <a:pt x="357" y="146"/>
                </a:cubicBezTo>
                <a:cubicBezTo>
                  <a:pt x="358" y="147"/>
                  <a:pt x="358" y="147"/>
                  <a:pt x="358" y="147"/>
                </a:cubicBezTo>
                <a:cubicBezTo>
                  <a:pt x="359" y="146"/>
                  <a:pt x="359" y="146"/>
                  <a:pt x="359" y="146"/>
                </a:cubicBezTo>
                <a:cubicBezTo>
                  <a:pt x="360" y="143"/>
                  <a:pt x="360" y="143"/>
                  <a:pt x="360" y="143"/>
                </a:cubicBezTo>
                <a:cubicBezTo>
                  <a:pt x="361" y="141"/>
                  <a:pt x="361" y="141"/>
                  <a:pt x="361" y="141"/>
                </a:cubicBezTo>
                <a:cubicBezTo>
                  <a:pt x="359" y="141"/>
                  <a:pt x="359" y="141"/>
                  <a:pt x="359" y="141"/>
                </a:cubicBezTo>
                <a:cubicBezTo>
                  <a:pt x="354" y="138"/>
                  <a:pt x="354" y="138"/>
                  <a:pt x="354" y="138"/>
                </a:cubicBezTo>
                <a:cubicBezTo>
                  <a:pt x="353" y="138"/>
                  <a:pt x="353" y="138"/>
                  <a:pt x="353" y="138"/>
                </a:cubicBezTo>
                <a:cubicBezTo>
                  <a:pt x="351" y="140"/>
                  <a:pt x="351" y="140"/>
                  <a:pt x="351" y="140"/>
                </a:cubicBezTo>
                <a:cubicBezTo>
                  <a:pt x="350" y="141"/>
                  <a:pt x="350" y="141"/>
                  <a:pt x="350" y="141"/>
                </a:cubicBezTo>
                <a:cubicBezTo>
                  <a:pt x="351" y="142"/>
                  <a:pt x="351" y="142"/>
                  <a:pt x="351" y="142"/>
                </a:cubicBezTo>
                <a:cubicBezTo>
                  <a:pt x="352" y="141"/>
                  <a:pt x="352" y="141"/>
                  <a:pt x="352" y="141"/>
                </a:cubicBezTo>
                <a:cubicBezTo>
                  <a:pt x="353" y="142"/>
                  <a:pt x="353" y="142"/>
                  <a:pt x="353" y="142"/>
                </a:cubicBezTo>
                <a:cubicBezTo>
                  <a:pt x="354" y="140"/>
                  <a:pt x="354" y="140"/>
                  <a:pt x="354" y="140"/>
                </a:cubicBezTo>
                <a:cubicBezTo>
                  <a:pt x="353" y="139"/>
                  <a:pt x="353" y="139"/>
                  <a:pt x="353" y="139"/>
                </a:cubicBezTo>
                <a:cubicBezTo>
                  <a:pt x="353" y="141"/>
                  <a:pt x="353" y="141"/>
                  <a:pt x="353" y="141"/>
                </a:cubicBezTo>
                <a:cubicBezTo>
                  <a:pt x="353" y="141"/>
                  <a:pt x="353" y="141"/>
                  <a:pt x="358" y="143"/>
                </a:cubicBezTo>
                <a:cubicBezTo>
                  <a:pt x="359" y="142"/>
                  <a:pt x="359" y="142"/>
                  <a:pt x="359" y="142"/>
                </a:cubicBezTo>
                <a:cubicBezTo>
                  <a:pt x="357" y="141"/>
                  <a:pt x="357" y="141"/>
                  <a:pt x="357" y="141"/>
                </a:cubicBezTo>
                <a:cubicBezTo>
                  <a:pt x="357" y="142"/>
                  <a:pt x="357" y="142"/>
                  <a:pt x="357" y="142"/>
                </a:cubicBezTo>
                <a:cubicBezTo>
                  <a:pt x="357" y="142"/>
                  <a:pt x="357" y="143"/>
                  <a:pt x="356" y="144"/>
                </a:cubicBezTo>
                <a:cubicBezTo>
                  <a:pt x="357" y="145"/>
                  <a:pt x="357" y="145"/>
                  <a:pt x="357" y="145"/>
                </a:cubicBezTo>
                <a:cubicBezTo>
                  <a:pt x="358" y="144"/>
                  <a:pt x="358" y="144"/>
                  <a:pt x="358" y="144"/>
                </a:cubicBezTo>
                <a:cubicBezTo>
                  <a:pt x="358" y="144"/>
                  <a:pt x="358" y="144"/>
                  <a:pt x="353" y="140"/>
                </a:cubicBezTo>
                <a:cubicBezTo>
                  <a:pt x="352" y="141"/>
                  <a:pt x="352" y="141"/>
                  <a:pt x="352" y="141"/>
                </a:cubicBezTo>
                <a:cubicBezTo>
                  <a:pt x="353" y="142"/>
                  <a:pt x="353" y="142"/>
                  <a:pt x="353" y="142"/>
                </a:cubicBezTo>
                <a:lnTo>
                  <a:pt x="352" y="141"/>
                </a:lnTo>
                <a:close/>
                <a:moveTo>
                  <a:pt x="372" y="142"/>
                </a:moveTo>
                <a:cubicBezTo>
                  <a:pt x="373" y="141"/>
                  <a:pt x="373" y="141"/>
                  <a:pt x="373" y="141"/>
                </a:cubicBezTo>
                <a:cubicBezTo>
                  <a:pt x="368" y="134"/>
                  <a:pt x="368" y="134"/>
                  <a:pt x="368" y="134"/>
                </a:cubicBezTo>
                <a:cubicBezTo>
                  <a:pt x="366" y="132"/>
                  <a:pt x="366" y="132"/>
                  <a:pt x="366" y="132"/>
                </a:cubicBezTo>
                <a:cubicBezTo>
                  <a:pt x="365" y="135"/>
                  <a:pt x="365" y="135"/>
                  <a:pt x="365" y="135"/>
                </a:cubicBezTo>
                <a:cubicBezTo>
                  <a:pt x="364" y="143"/>
                  <a:pt x="364" y="143"/>
                  <a:pt x="364" y="143"/>
                </a:cubicBezTo>
                <a:cubicBezTo>
                  <a:pt x="364" y="145"/>
                  <a:pt x="364" y="145"/>
                  <a:pt x="364" y="145"/>
                </a:cubicBezTo>
                <a:cubicBezTo>
                  <a:pt x="375" y="143"/>
                  <a:pt x="375" y="143"/>
                  <a:pt x="375" y="143"/>
                </a:cubicBezTo>
                <a:cubicBezTo>
                  <a:pt x="373" y="141"/>
                  <a:pt x="373" y="141"/>
                  <a:pt x="373" y="141"/>
                </a:cubicBezTo>
                <a:cubicBezTo>
                  <a:pt x="372" y="142"/>
                  <a:pt x="372" y="142"/>
                  <a:pt x="372" y="142"/>
                </a:cubicBezTo>
                <a:cubicBezTo>
                  <a:pt x="372" y="141"/>
                  <a:pt x="372" y="141"/>
                  <a:pt x="372" y="141"/>
                </a:cubicBezTo>
                <a:cubicBezTo>
                  <a:pt x="365" y="142"/>
                  <a:pt x="365" y="142"/>
                  <a:pt x="365" y="142"/>
                </a:cubicBezTo>
                <a:cubicBezTo>
                  <a:pt x="366" y="143"/>
                  <a:pt x="366" y="143"/>
                  <a:pt x="366" y="143"/>
                </a:cubicBezTo>
                <a:cubicBezTo>
                  <a:pt x="367" y="144"/>
                  <a:pt x="367" y="144"/>
                  <a:pt x="367" y="144"/>
                </a:cubicBezTo>
                <a:cubicBezTo>
                  <a:pt x="367" y="144"/>
                  <a:pt x="367" y="144"/>
                  <a:pt x="368" y="136"/>
                </a:cubicBezTo>
                <a:cubicBezTo>
                  <a:pt x="367" y="135"/>
                  <a:pt x="367" y="135"/>
                  <a:pt x="367" y="135"/>
                </a:cubicBezTo>
                <a:cubicBezTo>
                  <a:pt x="366" y="136"/>
                  <a:pt x="366" y="136"/>
                  <a:pt x="366" y="136"/>
                </a:cubicBezTo>
                <a:cubicBezTo>
                  <a:pt x="366" y="136"/>
                  <a:pt x="366" y="136"/>
                  <a:pt x="371" y="143"/>
                </a:cubicBezTo>
                <a:cubicBezTo>
                  <a:pt x="372" y="142"/>
                  <a:pt x="372" y="142"/>
                  <a:pt x="372" y="142"/>
                </a:cubicBezTo>
                <a:cubicBezTo>
                  <a:pt x="372" y="141"/>
                  <a:pt x="372" y="141"/>
                  <a:pt x="372" y="141"/>
                </a:cubicBezTo>
                <a:lnTo>
                  <a:pt x="372" y="142"/>
                </a:lnTo>
                <a:close/>
                <a:moveTo>
                  <a:pt x="356" y="130"/>
                </a:moveTo>
                <a:cubicBezTo>
                  <a:pt x="357" y="129"/>
                  <a:pt x="357" y="129"/>
                  <a:pt x="357" y="129"/>
                </a:cubicBezTo>
                <a:cubicBezTo>
                  <a:pt x="352" y="125"/>
                  <a:pt x="352" y="125"/>
                  <a:pt x="352" y="125"/>
                </a:cubicBezTo>
                <a:cubicBezTo>
                  <a:pt x="350" y="123"/>
                  <a:pt x="350" y="123"/>
                  <a:pt x="350" y="123"/>
                </a:cubicBezTo>
                <a:cubicBezTo>
                  <a:pt x="349" y="126"/>
                  <a:pt x="349" y="126"/>
                  <a:pt x="349" y="126"/>
                </a:cubicBezTo>
                <a:cubicBezTo>
                  <a:pt x="348" y="131"/>
                  <a:pt x="348" y="131"/>
                  <a:pt x="348" y="131"/>
                </a:cubicBezTo>
                <a:cubicBezTo>
                  <a:pt x="348" y="132"/>
                  <a:pt x="348" y="132"/>
                  <a:pt x="348" y="132"/>
                </a:cubicBezTo>
                <a:cubicBezTo>
                  <a:pt x="348" y="133"/>
                  <a:pt x="348" y="133"/>
                  <a:pt x="348" y="133"/>
                </a:cubicBezTo>
                <a:cubicBezTo>
                  <a:pt x="354" y="137"/>
                  <a:pt x="354" y="137"/>
                  <a:pt x="354" y="137"/>
                </a:cubicBezTo>
                <a:cubicBezTo>
                  <a:pt x="356" y="138"/>
                  <a:pt x="356" y="138"/>
                  <a:pt x="356" y="138"/>
                </a:cubicBezTo>
                <a:cubicBezTo>
                  <a:pt x="358" y="129"/>
                  <a:pt x="358" y="129"/>
                  <a:pt x="358" y="129"/>
                </a:cubicBezTo>
                <a:cubicBezTo>
                  <a:pt x="357" y="129"/>
                  <a:pt x="357" y="129"/>
                  <a:pt x="357" y="129"/>
                </a:cubicBezTo>
                <a:cubicBezTo>
                  <a:pt x="356" y="130"/>
                  <a:pt x="356" y="130"/>
                  <a:pt x="356" y="130"/>
                </a:cubicBezTo>
                <a:cubicBezTo>
                  <a:pt x="355" y="130"/>
                  <a:pt x="355" y="130"/>
                  <a:pt x="355" y="130"/>
                </a:cubicBezTo>
                <a:cubicBezTo>
                  <a:pt x="353" y="135"/>
                  <a:pt x="353" y="135"/>
                  <a:pt x="353" y="135"/>
                </a:cubicBezTo>
                <a:cubicBezTo>
                  <a:pt x="355" y="135"/>
                  <a:pt x="355" y="135"/>
                  <a:pt x="355" y="135"/>
                </a:cubicBezTo>
                <a:cubicBezTo>
                  <a:pt x="356" y="134"/>
                  <a:pt x="356" y="134"/>
                  <a:pt x="356" y="134"/>
                </a:cubicBezTo>
                <a:cubicBezTo>
                  <a:pt x="356" y="134"/>
                  <a:pt x="356" y="134"/>
                  <a:pt x="350" y="130"/>
                </a:cubicBezTo>
                <a:cubicBezTo>
                  <a:pt x="349" y="131"/>
                  <a:pt x="349" y="131"/>
                  <a:pt x="349" y="131"/>
                </a:cubicBezTo>
                <a:cubicBezTo>
                  <a:pt x="351" y="132"/>
                  <a:pt x="351" y="132"/>
                  <a:pt x="351" y="132"/>
                </a:cubicBezTo>
                <a:cubicBezTo>
                  <a:pt x="351" y="132"/>
                  <a:pt x="351" y="132"/>
                  <a:pt x="352" y="126"/>
                </a:cubicBezTo>
                <a:cubicBezTo>
                  <a:pt x="351" y="126"/>
                  <a:pt x="351" y="126"/>
                  <a:pt x="351" y="126"/>
                </a:cubicBezTo>
                <a:cubicBezTo>
                  <a:pt x="350" y="127"/>
                  <a:pt x="350" y="127"/>
                  <a:pt x="350" y="127"/>
                </a:cubicBezTo>
                <a:cubicBezTo>
                  <a:pt x="350" y="127"/>
                  <a:pt x="350" y="127"/>
                  <a:pt x="355" y="131"/>
                </a:cubicBezTo>
                <a:cubicBezTo>
                  <a:pt x="356" y="130"/>
                  <a:pt x="356" y="130"/>
                  <a:pt x="356" y="130"/>
                </a:cubicBezTo>
                <a:cubicBezTo>
                  <a:pt x="355" y="130"/>
                  <a:pt x="355" y="130"/>
                  <a:pt x="355" y="130"/>
                </a:cubicBezTo>
                <a:lnTo>
                  <a:pt x="356" y="130"/>
                </a:lnTo>
                <a:close/>
                <a:moveTo>
                  <a:pt x="359" y="119"/>
                </a:moveTo>
                <a:cubicBezTo>
                  <a:pt x="359" y="121"/>
                  <a:pt x="359" y="121"/>
                  <a:pt x="359" y="121"/>
                </a:cubicBezTo>
                <a:cubicBezTo>
                  <a:pt x="363" y="121"/>
                  <a:pt x="363" y="121"/>
                  <a:pt x="363" y="121"/>
                </a:cubicBezTo>
                <a:cubicBezTo>
                  <a:pt x="364" y="121"/>
                  <a:pt x="364" y="121"/>
                  <a:pt x="364" y="121"/>
                </a:cubicBezTo>
                <a:cubicBezTo>
                  <a:pt x="364" y="119"/>
                  <a:pt x="364" y="119"/>
                  <a:pt x="364" y="119"/>
                </a:cubicBezTo>
                <a:cubicBezTo>
                  <a:pt x="364" y="114"/>
                  <a:pt x="364" y="114"/>
                  <a:pt x="364" y="114"/>
                </a:cubicBezTo>
                <a:cubicBezTo>
                  <a:pt x="364" y="112"/>
                  <a:pt x="364" y="112"/>
                  <a:pt x="364" y="112"/>
                </a:cubicBezTo>
                <a:cubicBezTo>
                  <a:pt x="362" y="112"/>
                  <a:pt x="362" y="112"/>
                  <a:pt x="362" y="112"/>
                </a:cubicBezTo>
                <a:cubicBezTo>
                  <a:pt x="353" y="115"/>
                  <a:pt x="353" y="115"/>
                  <a:pt x="353" y="115"/>
                </a:cubicBezTo>
                <a:cubicBezTo>
                  <a:pt x="351" y="116"/>
                  <a:pt x="351" y="116"/>
                  <a:pt x="351" y="116"/>
                </a:cubicBezTo>
                <a:cubicBezTo>
                  <a:pt x="352" y="117"/>
                  <a:pt x="352" y="117"/>
                  <a:pt x="352" y="117"/>
                </a:cubicBezTo>
                <a:cubicBezTo>
                  <a:pt x="359" y="127"/>
                  <a:pt x="359" y="127"/>
                  <a:pt x="359" y="127"/>
                </a:cubicBezTo>
                <a:cubicBezTo>
                  <a:pt x="363" y="132"/>
                  <a:pt x="363" y="132"/>
                  <a:pt x="363" y="132"/>
                </a:cubicBezTo>
                <a:cubicBezTo>
                  <a:pt x="360" y="119"/>
                  <a:pt x="360" y="119"/>
                  <a:pt x="360" y="119"/>
                </a:cubicBezTo>
                <a:cubicBezTo>
                  <a:pt x="359" y="119"/>
                  <a:pt x="359" y="119"/>
                  <a:pt x="359" y="119"/>
                </a:cubicBezTo>
                <a:cubicBezTo>
                  <a:pt x="359" y="121"/>
                  <a:pt x="359" y="121"/>
                  <a:pt x="359" y="121"/>
                </a:cubicBezTo>
                <a:cubicBezTo>
                  <a:pt x="359" y="119"/>
                  <a:pt x="359" y="119"/>
                  <a:pt x="359" y="119"/>
                </a:cubicBezTo>
                <a:cubicBezTo>
                  <a:pt x="357" y="119"/>
                  <a:pt x="357" y="119"/>
                  <a:pt x="357" y="119"/>
                </a:cubicBezTo>
                <a:cubicBezTo>
                  <a:pt x="359" y="126"/>
                  <a:pt x="359" y="126"/>
                  <a:pt x="359" y="126"/>
                </a:cubicBezTo>
                <a:cubicBezTo>
                  <a:pt x="360" y="126"/>
                  <a:pt x="360" y="126"/>
                  <a:pt x="360" y="126"/>
                </a:cubicBezTo>
                <a:cubicBezTo>
                  <a:pt x="361" y="125"/>
                  <a:pt x="361" y="125"/>
                  <a:pt x="361" y="125"/>
                </a:cubicBezTo>
                <a:cubicBezTo>
                  <a:pt x="361" y="125"/>
                  <a:pt x="361" y="125"/>
                  <a:pt x="355" y="116"/>
                </a:cubicBezTo>
                <a:cubicBezTo>
                  <a:pt x="353" y="116"/>
                  <a:pt x="353" y="116"/>
                  <a:pt x="353" y="116"/>
                </a:cubicBezTo>
                <a:cubicBezTo>
                  <a:pt x="354" y="118"/>
                  <a:pt x="354" y="118"/>
                  <a:pt x="354" y="118"/>
                </a:cubicBezTo>
                <a:cubicBezTo>
                  <a:pt x="354" y="118"/>
                  <a:pt x="354" y="118"/>
                  <a:pt x="355" y="118"/>
                </a:cubicBezTo>
                <a:cubicBezTo>
                  <a:pt x="356" y="117"/>
                  <a:pt x="359" y="117"/>
                  <a:pt x="363" y="115"/>
                </a:cubicBezTo>
                <a:cubicBezTo>
                  <a:pt x="363" y="114"/>
                  <a:pt x="363" y="114"/>
                  <a:pt x="363" y="114"/>
                </a:cubicBezTo>
                <a:cubicBezTo>
                  <a:pt x="361" y="114"/>
                  <a:pt x="361" y="114"/>
                  <a:pt x="361" y="114"/>
                </a:cubicBezTo>
                <a:cubicBezTo>
                  <a:pt x="361" y="114"/>
                  <a:pt x="361" y="114"/>
                  <a:pt x="361" y="119"/>
                </a:cubicBezTo>
                <a:cubicBezTo>
                  <a:pt x="363" y="119"/>
                  <a:pt x="363" y="119"/>
                  <a:pt x="363" y="119"/>
                </a:cubicBezTo>
                <a:cubicBezTo>
                  <a:pt x="363" y="118"/>
                  <a:pt x="363" y="118"/>
                  <a:pt x="363" y="118"/>
                </a:cubicBezTo>
                <a:cubicBezTo>
                  <a:pt x="363" y="118"/>
                  <a:pt x="363" y="118"/>
                  <a:pt x="359" y="118"/>
                </a:cubicBezTo>
                <a:cubicBezTo>
                  <a:pt x="357" y="118"/>
                  <a:pt x="357" y="118"/>
                  <a:pt x="357" y="118"/>
                </a:cubicBezTo>
                <a:cubicBezTo>
                  <a:pt x="357" y="119"/>
                  <a:pt x="357" y="119"/>
                  <a:pt x="357" y="119"/>
                </a:cubicBezTo>
                <a:lnTo>
                  <a:pt x="359" y="119"/>
                </a:lnTo>
                <a:close/>
                <a:moveTo>
                  <a:pt x="382" y="116"/>
                </a:moveTo>
                <a:cubicBezTo>
                  <a:pt x="380" y="116"/>
                  <a:pt x="380" y="116"/>
                  <a:pt x="380" y="116"/>
                </a:cubicBezTo>
                <a:cubicBezTo>
                  <a:pt x="379" y="118"/>
                  <a:pt x="379" y="118"/>
                  <a:pt x="379" y="118"/>
                </a:cubicBezTo>
                <a:cubicBezTo>
                  <a:pt x="377" y="122"/>
                  <a:pt x="377" y="122"/>
                  <a:pt x="377" y="122"/>
                </a:cubicBezTo>
                <a:cubicBezTo>
                  <a:pt x="381" y="121"/>
                  <a:pt x="381" y="121"/>
                  <a:pt x="381" y="121"/>
                </a:cubicBezTo>
                <a:cubicBezTo>
                  <a:pt x="385" y="119"/>
                  <a:pt x="385" y="119"/>
                  <a:pt x="385" y="119"/>
                </a:cubicBezTo>
                <a:cubicBezTo>
                  <a:pt x="388" y="118"/>
                  <a:pt x="388" y="118"/>
                  <a:pt x="388" y="118"/>
                </a:cubicBezTo>
                <a:cubicBezTo>
                  <a:pt x="381" y="114"/>
                  <a:pt x="381" y="114"/>
                  <a:pt x="381" y="114"/>
                </a:cubicBezTo>
                <a:cubicBezTo>
                  <a:pt x="380" y="116"/>
                  <a:pt x="380" y="116"/>
                  <a:pt x="380" y="116"/>
                </a:cubicBezTo>
                <a:cubicBezTo>
                  <a:pt x="382" y="116"/>
                  <a:pt x="382" y="116"/>
                  <a:pt x="382" y="116"/>
                </a:cubicBezTo>
                <a:cubicBezTo>
                  <a:pt x="381" y="118"/>
                  <a:pt x="381" y="118"/>
                  <a:pt x="381" y="118"/>
                </a:cubicBezTo>
                <a:cubicBezTo>
                  <a:pt x="384" y="119"/>
                  <a:pt x="384" y="119"/>
                  <a:pt x="384" y="119"/>
                </a:cubicBezTo>
                <a:cubicBezTo>
                  <a:pt x="384" y="118"/>
                  <a:pt x="384" y="118"/>
                  <a:pt x="384" y="118"/>
                </a:cubicBezTo>
                <a:cubicBezTo>
                  <a:pt x="384" y="116"/>
                  <a:pt x="384" y="116"/>
                  <a:pt x="384" y="116"/>
                </a:cubicBezTo>
                <a:cubicBezTo>
                  <a:pt x="384" y="116"/>
                  <a:pt x="384" y="116"/>
                  <a:pt x="380" y="118"/>
                </a:cubicBezTo>
                <a:cubicBezTo>
                  <a:pt x="380" y="119"/>
                  <a:pt x="380" y="119"/>
                  <a:pt x="380" y="119"/>
                </a:cubicBezTo>
                <a:cubicBezTo>
                  <a:pt x="382" y="120"/>
                  <a:pt x="382" y="120"/>
                  <a:pt x="382" y="120"/>
                </a:cubicBezTo>
                <a:cubicBezTo>
                  <a:pt x="382" y="120"/>
                  <a:pt x="382" y="120"/>
                  <a:pt x="383" y="117"/>
                </a:cubicBezTo>
                <a:cubicBezTo>
                  <a:pt x="382" y="116"/>
                  <a:pt x="382" y="116"/>
                  <a:pt x="382" y="116"/>
                </a:cubicBezTo>
                <a:cubicBezTo>
                  <a:pt x="381" y="118"/>
                  <a:pt x="381" y="118"/>
                  <a:pt x="381" y="118"/>
                </a:cubicBezTo>
                <a:lnTo>
                  <a:pt x="382" y="116"/>
                </a:lnTo>
                <a:close/>
                <a:moveTo>
                  <a:pt x="421" y="110"/>
                </a:moveTo>
                <a:cubicBezTo>
                  <a:pt x="421" y="108"/>
                  <a:pt x="421" y="108"/>
                  <a:pt x="421" y="108"/>
                </a:cubicBezTo>
                <a:cubicBezTo>
                  <a:pt x="420" y="108"/>
                  <a:pt x="420" y="108"/>
                  <a:pt x="420" y="108"/>
                </a:cubicBezTo>
                <a:cubicBezTo>
                  <a:pt x="418" y="108"/>
                  <a:pt x="418" y="108"/>
                  <a:pt x="418" y="108"/>
                </a:cubicBezTo>
                <a:cubicBezTo>
                  <a:pt x="418" y="109"/>
                  <a:pt x="418" y="109"/>
                  <a:pt x="418" y="109"/>
                </a:cubicBezTo>
                <a:cubicBezTo>
                  <a:pt x="417" y="115"/>
                  <a:pt x="417" y="115"/>
                  <a:pt x="417" y="115"/>
                </a:cubicBezTo>
                <a:cubicBezTo>
                  <a:pt x="416" y="118"/>
                  <a:pt x="416" y="118"/>
                  <a:pt x="416" y="118"/>
                </a:cubicBezTo>
                <a:cubicBezTo>
                  <a:pt x="419" y="116"/>
                  <a:pt x="419" y="116"/>
                  <a:pt x="419" y="116"/>
                </a:cubicBezTo>
                <a:cubicBezTo>
                  <a:pt x="422" y="115"/>
                  <a:pt x="422" y="115"/>
                  <a:pt x="422" y="115"/>
                </a:cubicBezTo>
                <a:cubicBezTo>
                  <a:pt x="422" y="115"/>
                  <a:pt x="422" y="115"/>
                  <a:pt x="422" y="115"/>
                </a:cubicBezTo>
                <a:cubicBezTo>
                  <a:pt x="422" y="110"/>
                  <a:pt x="422" y="110"/>
                  <a:pt x="422" y="110"/>
                </a:cubicBezTo>
                <a:cubicBezTo>
                  <a:pt x="422" y="108"/>
                  <a:pt x="422" y="108"/>
                  <a:pt x="422" y="108"/>
                </a:cubicBezTo>
                <a:cubicBezTo>
                  <a:pt x="421" y="108"/>
                  <a:pt x="421" y="108"/>
                  <a:pt x="421" y="108"/>
                </a:cubicBezTo>
                <a:cubicBezTo>
                  <a:pt x="421" y="110"/>
                  <a:pt x="421" y="110"/>
                  <a:pt x="421" y="110"/>
                </a:cubicBezTo>
                <a:cubicBezTo>
                  <a:pt x="419" y="110"/>
                  <a:pt x="419" y="110"/>
                  <a:pt x="419" y="110"/>
                </a:cubicBezTo>
                <a:cubicBezTo>
                  <a:pt x="419" y="114"/>
                  <a:pt x="419" y="114"/>
                  <a:pt x="419" y="114"/>
                </a:cubicBezTo>
                <a:cubicBezTo>
                  <a:pt x="421" y="114"/>
                  <a:pt x="421" y="114"/>
                  <a:pt x="421" y="114"/>
                </a:cubicBezTo>
                <a:cubicBezTo>
                  <a:pt x="420" y="112"/>
                  <a:pt x="420" y="112"/>
                  <a:pt x="420" y="112"/>
                </a:cubicBezTo>
                <a:cubicBezTo>
                  <a:pt x="420" y="112"/>
                  <a:pt x="420" y="112"/>
                  <a:pt x="418" y="114"/>
                </a:cubicBezTo>
                <a:cubicBezTo>
                  <a:pt x="418" y="115"/>
                  <a:pt x="418" y="115"/>
                  <a:pt x="418" y="115"/>
                </a:cubicBezTo>
                <a:cubicBezTo>
                  <a:pt x="420" y="115"/>
                  <a:pt x="420" y="115"/>
                  <a:pt x="420" y="115"/>
                </a:cubicBezTo>
                <a:cubicBezTo>
                  <a:pt x="420" y="115"/>
                  <a:pt x="420" y="115"/>
                  <a:pt x="421" y="110"/>
                </a:cubicBezTo>
                <a:cubicBezTo>
                  <a:pt x="420" y="110"/>
                  <a:pt x="420" y="110"/>
                  <a:pt x="420" y="110"/>
                </a:cubicBezTo>
                <a:cubicBezTo>
                  <a:pt x="420" y="111"/>
                  <a:pt x="420" y="111"/>
                  <a:pt x="420" y="111"/>
                </a:cubicBezTo>
                <a:cubicBezTo>
                  <a:pt x="420" y="111"/>
                  <a:pt x="420" y="111"/>
                  <a:pt x="421" y="111"/>
                </a:cubicBezTo>
                <a:cubicBezTo>
                  <a:pt x="421" y="110"/>
                  <a:pt x="421" y="110"/>
                  <a:pt x="421" y="110"/>
                </a:cubicBezTo>
                <a:cubicBezTo>
                  <a:pt x="419" y="110"/>
                  <a:pt x="419" y="110"/>
                  <a:pt x="419" y="110"/>
                </a:cubicBezTo>
                <a:lnTo>
                  <a:pt x="421" y="110"/>
                </a:lnTo>
                <a:close/>
                <a:moveTo>
                  <a:pt x="363" y="137"/>
                </a:moveTo>
                <a:cubicBezTo>
                  <a:pt x="364" y="137"/>
                  <a:pt x="364" y="137"/>
                  <a:pt x="364" y="137"/>
                </a:cubicBezTo>
                <a:cubicBezTo>
                  <a:pt x="366" y="127"/>
                  <a:pt x="366" y="127"/>
                  <a:pt x="366" y="127"/>
                </a:cubicBezTo>
                <a:cubicBezTo>
                  <a:pt x="366" y="127"/>
                  <a:pt x="366" y="127"/>
                  <a:pt x="366" y="127"/>
                </a:cubicBezTo>
                <a:cubicBezTo>
                  <a:pt x="366" y="127"/>
                  <a:pt x="366" y="127"/>
                  <a:pt x="366" y="127"/>
                </a:cubicBezTo>
                <a:cubicBezTo>
                  <a:pt x="366" y="126"/>
                  <a:pt x="366" y="126"/>
                  <a:pt x="366" y="126"/>
                </a:cubicBezTo>
                <a:cubicBezTo>
                  <a:pt x="366" y="121"/>
                  <a:pt x="366" y="121"/>
                  <a:pt x="366" y="121"/>
                </a:cubicBezTo>
                <a:cubicBezTo>
                  <a:pt x="363" y="125"/>
                  <a:pt x="363" y="125"/>
                  <a:pt x="363" y="125"/>
                </a:cubicBezTo>
                <a:cubicBezTo>
                  <a:pt x="358" y="133"/>
                  <a:pt x="358" y="133"/>
                  <a:pt x="358" y="133"/>
                </a:cubicBezTo>
                <a:cubicBezTo>
                  <a:pt x="357" y="134"/>
                  <a:pt x="357" y="134"/>
                  <a:pt x="357" y="134"/>
                </a:cubicBezTo>
                <a:cubicBezTo>
                  <a:pt x="364" y="139"/>
                  <a:pt x="364" y="139"/>
                  <a:pt x="364" y="139"/>
                </a:cubicBezTo>
                <a:cubicBezTo>
                  <a:pt x="364" y="137"/>
                  <a:pt x="364" y="137"/>
                  <a:pt x="364" y="137"/>
                </a:cubicBezTo>
                <a:cubicBezTo>
                  <a:pt x="363" y="137"/>
                  <a:pt x="363" y="137"/>
                  <a:pt x="363" y="137"/>
                </a:cubicBezTo>
                <a:cubicBezTo>
                  <a:pt x="364" y="135"/>
                  <a:pt x="364" y="135"/>
                  <a:pt x="364" y="135"/>
                </a:cubicBezTo>
                <a:cubicBezTo>
                  <a:pt x="360" y="133"/>
                  <a:pt x="360" y="133"/>
                  <a:pt x="360" y="133"/>
                </a:cubicBezTo>
                <a:cubicBezTo>
                  <a:pt x="359" y="134"/>
                  <a:pt x="359" y="134"/>
                  <a:pt x="359" y="134"/>
                </a:cubicBezTo>
                <a:cubicBezTo>
                  <a:pt x="360" y="135"/>
                  <a:pt x="360" y="135"/>
                  <a:pt x="360" y="135"/>
                </a:cubicBezTo>
                <a:cubicBezTo>
                  <a:pt x="360" y="135"/>
                  <a:pt x="360" y="135"/>
                  <a:pt x="365" y="127"/>
                </a:cubicBezTo>
                <a:cubicBezTo>
                  <a:pt x="364" y="126"/>
                  <a:pt x="364" y="126"/>
                  <a:pt x="364" y="126"/>
                </a:cubicBezTo>
                <a:cubicBezTo>
                  <a:pt x="363" y="126"/>
                  <a:pt x="363" y="126"/>
                  <a:pt x="363" y="126"/>
                </a:cubicBezTo>
                <a:cubicBezTo>
                  <a:pt x="363" y="126"/>
                  <a:pt x="363" y="126"/>
                  <a:pt x="363" y="127"/>
                </a:cubicBezTo>
                <a:cubicBezTo>
                  <a:pt x="364" y="127"/>
                  <a:pt x="364" y="127"/>
                  <a:pt x="364" y="127"/>
                </a:cubicBezTo>
                <a:cubicBezTo>
                  <a:pt x="363" y="127"/>
                  <a:pt x="363" y="127"/>
                  <a:pt x="363" y="127"/>
                </a:cubicBezTo>
                <a:cubicBezTo>
                  <a:pt x="363" y="127"/>
                  <a:pt x="363" y="127"/>
                  <a:pt x="361" y="137"/>
                </a:cubicBezTo>
                <a:cubicBezTo>
                  <a:pt x="363" y="137"/>
                  <a:pt x="363" y="137"/>
                  <a:pt x="363" y="137"/>
                </a:cubicBezTo>
                <a:cubicBezTo>
                  <a:pt x="364" y="135"/>
                  <a:pt x="364" y="135"/>
                  <a:pt x="364" y="135"/>
                </a:cubicBezTo>
                <a:lnTo>
                  <a:pt x="363" y="137"/>
                </a:lnTo>
                <a:close/>
                <a:moveTo>
                  <a:pt x="382" y="125"/>
                </a:moveTo>
                <a:cubicBezTo>
                  <a:pt x="382" y="123"/>
                  <a:pt x="382" y="123"/>
                  <a:pt x="382" y="123"/>
                </a:cubicBezTo>
                <a:cubicBezTo>
                  <a:pt x="373" y="124"/>
                  <a:pt x="373" y="124"/>
                  <a:pt x="373" y="124"/>
                </a:cubicBezTo>
                <a:cubicBezTo>
                  <a:pt x="374" y="126"/>
                  <a:pt x="374" y="126"/>
                  <a:pt x="374" y="126"/>
                </a:cubicBezTo>
                <a:cubicBezTo>
                  <a:pt x="374" y="127"/>
                  <a:pt x="374" y="127"/>
                  <a:pt x="374" y="127"/>
                </a:cubicBezTo>
                <a:cubicBezTo>
                  <a:pt x="377" y="126"/>
                  <a:pt x="377" y="126"/>
                  <a:pt x="377" y="126"/>
                </a:cubicBezTo>
                <a:cubicBezTo>
                  <a:pt x="378" y="126"/>
                  <a:pt x="378" y="126"/>
                  <a:pt x="378" y="126"/>
                </a:cubicBezTo>
                <a:cubicBezTo>
                  <a:pt x="378" y="125"/>
                  <a:pt x="378" y="125"/>
                  <a:pt x="378" y="125"/>
                </a:cubicBezTo>
                <a:cubicBezTo>
                  <a:pt x="378" y="122"/>
                  <a:pt x="378" y="122"/>
                  <a:pt x="378" y="122"/>
                </a:cubicBezTo>
                <a:cubicBezTo>
                  <a:pt x="378" y="119"/>
                  <a:pt x="378" y="119"/>
                  <a:pt x="378" y="119"/>
                </a:cubicBezTo>
                <a:cubicBezTo>
                  <a:pt x="376" y="121"/>
                  <a:pt x="376" y="121"/>
                  <a:pt x="376" y="121"/>
                </a:cubicBezTo>
                <a:cubicBezTo>
                  <a:pt x="363" y="129"/>
                  <a:pt x="363" y="129"/>
                  <a:pt x="363" y="129"/>
                </a:cubicBezTo>
                <a:cubicBezTo>
                  <a:pt x="358" y="132"/>
                  <a:pt x="358" y="132"/>
                  <a:pt x="358" y="132"/>
                </a:cubicBezTo>
                <a:cubicBezTo>
                  <a:pt x="364" y="131"/>
                  <a:pt x="364" y="131"/>
                  <a:pt x="364" y="131"/>
                </a:cubicBezTo>
                <a:cubicBezTo>
                  <a:pt x="382" y="129"/>
                  <a:pt x="382" y="129"/>
                  <a:pt x="382" y="129"/>
                </a:cubicBezTo>
                <a:cubicBezTo>
                  <a:pt x="383" y="129"/>
                  <a:pt x="383" y="129"/>
                  <a:pt x="383" y="129"/>
                </a:cubicBezTo>
                <a:cubicBezTo>
                  <a:pt x="383" y="125"/>
                  <a:pt x="383" y="125"/>
                  <a:pt x="383" y="125"/>
                </a:cubicBezTo>
                <a:cubicBezTo>
                  <a:pt x="383" y="123"/>
                  <a:pt x="383" y="123"/>
                  <a:pt x="383" y="123"/>
                </a:cubicBezTo>
                <a:cubicBezTo>
                  <a:pt x="382" y="123"/>
                  <a:pt x="382" y="123"/>
                  <a:pt x="382" y="123"/>
                </a:cubicBezTo>
                <a:cubicBezTo>
                  <a:pt x="382" y="125"/>
                  <a:pt x="382" y="125"/>
                  <a:pt x="382" y="125"/>
                </a:cubicBezTo>
                <a:cubicBezTo>
                  <a:pt x="380" y="125"/>
                  <a:pt x="380" y="125"/>
                  <a:pt x="380" y="125"/>
                </a:cubicBezTo>
                <a:cubicBezTo>
                  <a:pt x="380" y="127"/>
                  <a:pt x="380" y="127"/>
                  <a:pt x="380" y="127"/>
                </a:cubicBezTo>
                <a:cubicBezTo>
                  <a:pt x="382" y="127"/>
                  <a:pt x="382" y="127"/>
                  <a:pt x="382" y="127"/>
                </a:cubicBezTo>
                <a:cubicBezTo>
                  <a:pt x="382" y="126"/>
                  <a:pt x="382" y="126"/>
                  <a:pt x="382" y="126"/>
                </a:cubicBezTo>
                <a:cubicBezTo>
                  <a:pt x="382" y="126"/>
                  <a:pt x="382" y="126"/>
                  <a:pt x="364" y="128"/>
                </a:cubicBezTo>
                <a:cubicBezTo>
                  <a:pt x="364" y="130"/>
                  <a:pt x="364" y="130"/>
                  <a:pt x="364" y="130"/>
                </a:cubicBezTo>
                <a:cubicBezTo>
                  <a:pt x="365" y="131"/>
                  <a:pt x="365" y="131"/>
                  <a:pt x="365" y="131"/>
                </a:cubicBezTo>
                <a:cubicBezTo>
                  <a:pt x="365" y="131"/>
                  <a:pt x="365" y="131"/>
                  <a:pt x="377" y="123"/>
                </a:cubicBezTo>
                <a:cubicBezTo>
                  <a:pt x="376" y="122"/>
                  <a:pt x="376" y="122"/>
                  <a:pt x="376" y="122"/>
                </a:cubicBezTo>
                <a:cubicBezTo>
                  <a:pt x="375" y="122"/>
                  <a:pt x="375" y="122"/>
                  <a:pt x="375" y="122"/>
                </a:cubicBezTo>
                <a:cubicBezTo>
                  <a:pt x="375" y="122"/>
                  <a:pt x="375" y="122"/>
                  <a:pt x="375" y="125"/>
                </a:cubicBezTo>
                <a:cubicBezTo>
                  <a:pt x="376" y="125"/>
                  <a:pt x="376" y="125"/>
                  <a:pt x="376" y="125"/>
                </a:cubicBezTo>
                <a:cubicBezTo>
                  <a:pt x="376" y="123"/>
                  <a:pt x="376" y="123"/>
                  <a:pt x="376" y="123"/>
                </a:cubicBezTo>
                <a:cubicBezTo>
                  <a:pt x="376" y="123"/>
                  <a:pt x="376" y="123"/>
                  <a:pt x="373" y="125"/>
                </a:cubicBezTo>
                <a:cubicBezTo>
                  <a:pt x="364" y="129"/>
                  <a:pt x="364" y="129"/>
                  <a:pt x="364" y="129"/>
                </a:cubicBezTo>
                <a:cubicBezTo>
                  <a:pt x="374" y="127"/>
                  <a:pt x="374" y="127"/>
                  <a:pt x="374" y="127"/>
                </a:cubicBezTo>
                <a:cubicBezTo>
                  <a:pt x="374" y="127"/>
                  <a:pt x="374" y="127"/>
                  <a:pt x="382" y="126"/>
                </a:cubicBezTo>
                <a:cubicBezTo>
                  <a:pt x="382" y="125"/>
                  <a:pt x="382" y="125"/>
                  <a:pt x="382" y="125"/>
                </a:cubicBezTo>
                <a:cubicBezTo>
                  <a:pt x="380" y="125"/>
                  <a:pt x="380" y="125"/>
                  <a:pt x="380" y="125"/>
                </a:cubicBezTo>
                <a:lnTo>
                  <a:pt x="382" y="125"/>
                </a:lnTo>
                <a:close/>
                <a:moveTo>
                  <a:pt x="447" y="45"/>
                </a:moveTo>
                <a:cubicBezTo>
                  <a:pt x="447" y="43"/>
                  <a:pt x="447" y="43"/>
                  <a:pt x="447" y="43"/>
                </a:cubicBezTo>
                <a:cubicBezTo>
                  <a:pt x="438" y="43"/>
                  <a:pt x="434" y="43"/>
                  <a:pt x="432" y="43"/>
                </a:cubicBezTo>
                <a:cubicBezTo>
                  <a:pt x="430" y="43"/>
                  <a:pt x="430" y="43"/>
                  <a:pt x="430" y="43"/>
                </a:cubicBezTo>
                <a:cubicBezTo>
                  <a:pt x="428" y="43"/>
                  <a:pt x="428" y="43"/>
                  <a:pt x="428" y="43"/>
                </a:cubicBezTo>
                <a:cubicBezTo>
                  <a:pt x="429" y="46"/>
                  <a:pt x="429" y="46"/>
                  <a:pt x="429" y="46"/>
                </a:cubicBezTo>
                <a:cubicBezTo>
                  <a:pt x="432" y="51"/>
                  <a:pt x="432" y="51"/>
                  <a:pt x="432" y="51"/>
                </a:cubicBezTo>
                <a:cubicBezTo>
                  <a:pt x="432" y="52"/>
                  <a:pt x="432" y="52"/>
                  <a:pt x="432" y="52"/>
                </a:cubicBezTo>
                <a:cubicBezTo>
                  <a:pt x="433" y="52"/>
                  <a:pt x="433" y="52"/>
                  <a:pt x="433" y="52"/>
                </a:cubicBezTo>
                <a:cubicBezTo>
                  <a:pt x="438" y="53"/>
                  <a:pt x="438" y="53"/>
                  <a:pt x="438" y="53"/>
                </a:cubicBezTo>
                <a:cubicBezTo>
                  <a:pt x="438" y="52"/>
                  <a:pt x="438" y="52"/>
                  <a:pt x="438" y="52"/>
                </a:cubicBezTo>
                <a:cubicBezTo>
                  <a:pt x="437" y="51"/>
                  <a:pt x="437" y="51"/>
                  <a:pt x="437" y="51"/>
                </a:cubicBezTo>
                <a:cubicBezTo>
                  <a:pt x="436" y="58"/>
                  <a:pt x="436" y="58"/>
                  <a:pt x="436" y="58"/>
                </a:cubicBezTo>
                <a:cubicBezTo>
                  <a:pt x="435" y="61"/>
                  <a:pt x="435" y="61"/>
                  <a:pt x="435" y="61"/>
                </a:cubicBezTo>
                <a:cubicBezTo>
                  <a:pt x="438" y="60"/>
                  <a:pt x="438" y="60"/>
                  <a:pt x="438" y="60"/>
                </a:cubicBezTo>
                <a:cubicBezTo>
                  <a:pt x="449" y="54"/>
                  <a:pt x="449" y="54"/>
                  <a:pt x="449" y="54"/>
                </a:cubicBezTo>
                <a:cubicBezTo>
                  <a:pt x="448" y="53"/>
                  <a:pt x="448" y="53"/>
                  <a:pt x="448" y="53"/>
                </a:cubicBezTo>
                <a:cubicBezTo>
                  <a:pt x="447" y="52"/>
                  <a:pt x="447" y="52"/>
                  <a:pt x="447" y="52"/>
                </a:cubicBezTo>
                <a:cubicBezTo>
                  <a:pt x="436" y="81"/>
                  <a:pt x="436" y="81"/>
                  <a:pt x="436" y="81"/>
                </a:cubicBezTo>
                <a:cubicBezTo>
                  <a:pt x="435" y="82"/>
                  <a:pt x="435" y="82"/>
                  <a:pt x="435" y="82"/>
                </a:cubicBezTo>
                <a:cubicBezTo>
                  <a:pt x="436" y="82"/>
                  <a:pt x="436" y="82"/>
                  <a:pt x="436" y="82"/>
                </a:cubicBezTo>
                <a:cubicBezTo>
                  <a:pt x="440" y="88"/>
                  <a:pt x="440" y="88"/>
                  <a:pt x="440" y="88"/>
                </a:cubicBezTo>
                <a:cubicBezTo>
                  <a:pt x="442" y="90"/>
                  <a:pt x="442" y="90"/>
                  <a:pt x="442" y="90"/>
                </a:cubicBezTo>
                <a:cubicBezTo>
                  <a:pt x="443" y="87"/>
                  <a:pt x="443" y="87"/>
                  <a:pt x="443" y="87"/>
                </a:cubicBezTo>
                <a:cubicBezTo>
                  <a:pt x="447" y="76"/>
                  <a:pt x="450" y="70"/>
                  <a:pt x="451" y="67"/>
                </a:cubicBezTo>
                <a:cubicBezTo>
                  <a:pt x="452" y="64"/>
                  <a:pt x="452" y="64"/>
                  <a:pt x="452" y="64"/>
                </a:cubicBezTo>
                <a:cubicBezTo>
                  <a:pt x="451" y="64"/>
                  <a:pt x="451" y="64"/>
                  <a:pt x="451" y="64"/>
                </a:cubicBezTo>
                <a:cubicBezTo>
                  <a:pt x="449" y="64"/>
                  <a:pt x="449" y="64"/>
                  <a:pt x="449" y="64"/>
                </a:cubicBezTo>
                <a:cubicBezTo>
                  <a:pt x="449" y="64"/>
                  <a:pt x="449" y="65"/>
                  <a:pt x="450" y="66"/>
                </a:cubicBezTo>
                <a:cubicBezTo>
                  <a:pt x="450" y="67"/>
                  <a:pt x="450" y="67"/>
                  <a:pt x="451" y="68"/>
                </a:cubicBezTo>
                <a:cubicBezTo>
                  <a:pt x="451" y="68"/>
                  <a:pt x="452" y="69"/>
                  <a:pt x="453" y="69"/>
                </a:cubicBezTo>
                <a:cubicBezTo>
                  <a:pt x="453" y="69"/>
                  <a:pt x="454" y="68"/>
                  <a:pt x="455" y="68"/>
                </a:cubicBezTo>
                <a:cubicBezTo>
                  <a:pt x="455" y="67"/>
                  <a:pt x="456" y="67"/>
                  <a:pt x="456" y="66"/>
                </a:cubicBezTo>
                <a:cubicBezTo>
                  <a:pt x="455" y="65"/>
                  <a:pt x="455" y="65"/>
                  <a:pt x="455" y="65"/>
                </a:cubicBezTo>
                <a:cubicBezTo>
                  <a:pt x="455" y="66"/>
                  <a:pt x="455" y="66"/>
                  <a:pt x="455" y="66"/>
                </a:cubicBezTo>
                <a:cubicBezTo>
                  <a:pt x="457" y="65"/>
                  <a:pt x="458" y="64"/>
                  <a:pt x="458" y="63"/>
                </a:cubicBezTo>
                <a:cubicBezTo>
                  <a:pt x="458" y="61"/>
                  <a:pt x="457" y="60"/>
                  <a:pt x="456" y="59"/>
                </a:cubicBezTo>
                <a:cubicBezTo>
                  <a:pt x="456" y="58"/>
                  <a:pt x="455" y="57"/>
                  <a:pt x="455" y="56"/>
                </a:cubicBezTo>
                <a:cubicBezTo>
                  <a:pt x="453" y="57"/>
                  <a:pt x="453" y="57"/>
                  <a:pt x="453" y="57"/>
                </a:cubicBezTo>
                <a:cubicBezTo>
                  <a:pt x="455" y="57"/>
                  <a:pt x="455" y="57"/>
                  <a:pt x="455" y="57"/>
                </a:cubicBezTo>
                <a:cubicBezTo>
                  <a:pt x="455" y="56"/>
                  <a:pt x="454" y="55"/>
                  <a:pt x="454" y="55"/>
                </a:cubicBezTo>
                <a:cubicBezTo>
                  <a:pt x="454" y="55"/>
                  <a:pt x="454" y="55"/>
                  <a:pt x="454" y="55"/>
                </a:cubicBezTo>
                <a:cubicBezTo>
                  <a:pt x="454" y="55"/>
                  <a:pt x="454" y="55"/>
                  <a:pt x="454" y="55"/>
                </a:cubicBezTo>
                <a:cubicBezTo>
                  <a:pt x="454" y="56"/>
                  <a:pt x="454" y="56"/>
                  <a:pt x="454" y="56"/>
                </a:cubicBezTo>
                <a:cubicBezTo>
                  <a:pt x="454" y="55"/>
                  <a:pt x="454" y="55"/>
                  <a:pt x="454" y="55"/>
                </a:cubicBezTo>
                <a:cubicBezTo>
                  <a:pt x="454" y="55"/>
                  <a:pt x="454" y="55"/>
                  <a:pt x="454" y="55"/>
                </a:cubicBezTo>
                <a:cubicBezTo>
                  <a:pt x="454" y="56"/>
                  <a:pt x="454" y="56"/>
                  <a:pt x="454" y="56"/>
                </a:cubicBezTo>
                <a:cubicBezTo>
                  <a:pt x="454" y="55"/>
                  <a:pt x="454" y="55"/>
                  <a:pt x="454" y="55"/>
                </a:cubicBezTo>
                <a:cubicBezTo>
                  <a:pt x="454" y="56"/>
                  <a:pt x="454" y="56"/>
                  <a:pt x="454" y="56"/>
                </a:cubicBezTo>
                <a:cubicBezTo>
                  <a:pt x="454" y="56"/>
                  <a:pt x="454" y="56"/>
                  <a:pt x="454" y="56"/>
                </a:cubicBezTo>
                <a:cubicBezTo>
                  <a:pt x="454" y="55"/>
                  <a:pt x="454" y="55"/>
                  <a:pt x="454" y="55"/>
                </a:cubicBezTo>
                <a:cubicBezTo>
                  <a:pt x="454" y="56"/>
                  <a:pt x="454" y="56"/>
                  <a:pt x="454" y="56"/>
                </a:cubicBezTo>
                <a:cubicBezTo>
                  <a:pt x="454" y="56"/>
                  <a:pt x="454" y="56"/>
                  <a:pt x="454" y="56"/>
                </a:cubicBezTo>
                <a:cubicBezTo>
                  <a:pt x="454" y="56"/>
                  <a:pt x="455" y="56"/>
                  <a:pt x="456" y="55"/>
                </a:cubicBezTo>
                <a:cubicBezTo>
                  <a:pt x="457" y="55"/>
                  <a:pt x="458" y="54"/>
                  <a:pt x="459" y="52"/>
                </a:cubicBezTo>
                <a:cubicBezTo>
                  <a:pt x="459" y="52"/>
                  <a:pt x="459" y="52"/>
                  <a:pt x="459" y="52"/>
                </a:cubicBezTo>
                <a:cubicBezTo>
                  <a:pt x="459" y="52"/>
                  <a:pt x="459" y="52"/>
                  <a:pt x="459" y="52"/>
                </a:cubicBezTo>
                <a:cubicBezTo>
                  <a:pt x="459" y="51"/>
                  <a:pt x="461" y="47"/>
                  <a:pt x="462" y="44"/>
                </a:cubicBezTo>
                <a:cubicBezTo>
                  <a:pt x="463" y="40"/>
                  <a:pt x="464" y="37"/>
                  <a:pt x="464" y="37"/>
                </a:cubicBezTo>
                <a:cubicBezTo>
                  <a:pt x="465" y="35"/>
                  <a:pt x="465" y="35"/>
                  <a:pt x="465" y="35"/>
                </a:cubicBezTo>
                <a:cubicBezTo>
                  <a:pt x="463" y="35"/>
                  <a:pt x="463" y="35"/>
                  <a:pt x="463" y="35"/>
                </a:cubicBezTo>
                <a:cubicBezTo>
                  <a:pt x="457" y="35"/>
                  <a:pt x="457" y="35"/>
                  <a:pt x="457" y="35"/>
                </a:cubicBezTo>
                <a:cubicBezTo>
                  <a:pt x="457" y="37"/>
                  <a:pt x="457" y="37"/>
                  <a:pt x="457" y="37"/>
                </a:cubicBezTo>
                <a:cubicBezTo>
                  <a:pt x="459" y="37"/>
                  <a:pt x="459" y="37"/>
                  <a:pt x="459" y="37"/>
                </a:cubicBezTo>
                <a:cubicBezTo>
                  <a:pt x="460" y="30"/>
                  <a:pt x="460" y="30"/>
                  <a:pt x="460" y="30"/>
                </a:cubicBezTo>
                <a:cubicBezTo>
                  <a:pt x="461" y="29"/>
                  <a:pt x="461" y="29"/>
                  <a:pt x="461" y="29"/>
                </a:cubicBezTo>
                <a:cubicBezTo>
                  <a:pt x="459" y="29"/>
                  <a:pt x="459" y="29"/>
                  <a:pt x="459" y="29"/>
                </a:cubicBezTo>
                <a:cubicBezTo>
                  <a:pt x="455" y="29"/>
                  <a:pt x="455" y="29"/>
                  <a:pt x="455" y="29"/>
                </a:cubicBezTo>
                <a:cubicBezTo>
                  <a:pt x="454" y="29"/>
                  <a:pt x="454" y="29"/>
                  <a:pt x="454" y="29"/>
                </a:cubicBezTo>
                <a:cubicBezTo>
                  <a:pt x="453" y="30"/>
                  <a:pt x="453" y="30"/>
                  <a:pt x="453" y="30"/>
                </a:cubicBezTo>
                <a:cubicBezTo>
                  <a:pt x="453" y="30"/>
                  <a:pt x="453" y="30"/>
                  <a:pt x="453" y="31"/>
                </a:cubicBezTo>
                <a:cubicBezTo>
                  <a:pt x="453" y="31"/>
                  <a:pt x="452" y="33"/>
                  <a:pt x="452" y="34"/>
                </a:cubicBezTo>
                <a:cubicBezTo>
                  <a:pt x="451" y="34"/>
                  <a:pt x="451" y="35"/>
                  <a:pt x="451" y="35"/>
                </a:cubicBezTo>
                <a:cubicBezTo>
                  <a:pt x="451" y="35"/>
                  <a:pt x="451" y="35"/>
                  <a:pt x="451" y="35"/>
                </a:cubicBezTo>
                <a:cubicBezTo>
                  <a:pt x="451" y="35"/>
                  <a:pt x="451" y="35"/>
                  <a:pt x="451" y="35"/>
                </a:cubicBezTo>
                <a:cubicBezTo>
                  <a:pt x="451" y="36"/>
                  <a:pt x="451" y="36"/>
                  <a:pt x="451" y="36"/>
                </a:cubicBezTo>
                <a:cubicBezTo>
                  <a:pt x="451" y="35"/>
                  <a:pt x="451" y="35"/>
                  <a:pt x="451" y="35"/>
                </a:cubicBezTo>
                <a:cubicBezTo>
                  <a:pt x="451" y="35"/>
                  <a:pt x="451" y="35"/>
                  <a:pt x="451" y="35"/>
                </a:cubicBezTo>
                <a:cubicBezTo>
                  <a:pt x="451" y="36"/>
                  <a:pt x="451" y="36"/>
                  <a:pt x="451" y="36"/>
                </a:cubicBezTo>
                <a:cubicBezTo>
                  <a:pt x="451" y="35"/>
                  <a:pt x="451" y="35"/>
                  <a:pt x="451" y="35"/>
                </a:cubicBezTo>
                <a:cubicBezTo>
                  <a:pt x="451" y="36"/>
                  <a:pt x="451" y="36"/>
                  <a:pt x="451" y="36"/>
                </a:cubicBezTo>
                <a:cubicBezTo>
                  <a:pt x="452" y="35"/>
                  <a:pt x="452" y="35"/>
                  <a:pt x="452" y="35"/>
                </a:cubicBezTo>
                <a:cubicBezTo>
                  <a:pt x="452" y="35"/>
                  <a:pt x="452" y="35"/>
                  <a:pt x="451" y="35"/>
                </a:cubicBezTo>
                <a:cubicBezTo>
                  <a:pt x="451" y="36"/>
                  <a:pt x="451" y="36"/>
                  <a:pt x="451" y="36"/>
                </a:cubicBezTo>
                <a:cubicBezTo>
                  <a:pt x="452" y="35"/>
                  <a:pt x="452" y="35"/>
                  <a:pt x="452" y="35"/>
                </a:cubicBezTo>
                <a:cubicBezTo>
                  <a:pt x="452" y="35"/>
                  <a:pt x="452" y="35"/>
                  <a:pt x="452" y="35"/>
                </a:cubicBezTo>
                <a:cubicBezTo>
                  <a:pt x="452" y="35"/>
                  <a:pt x="452" y="35"/>
                  <a:pt x="452" y="35"/>
                </a:cubicBezTo>
                <a:cubicBezTo>
                  <a:pt x="452" y="35"/>
                  <a:pt x="452" y="35"/>
                  <a:pt x="452" y="35"/>
                </a:cubicBezTo>
                <a:cubicBezTo>
                  <a:pt x="452" y="35"/>
                  <a:pt x="452" y="35"/>
                  <a:pt x="452" y="35"/>
                </a:cubicBezTo>
                <a:cubicBezTo>
                  <a:pt x="452" y="35"/>
                  <a:pt x="452" y="35"/>
                  <a:pt x="452" y="35"/>
                </a:cubicBezTo>
                <a:cubicBezTo>
                  <a:pt x="452" y="35"/>
                  <a:pt x="452" y="35"/>
                  <a:pt x="452" y="35"/>
                </a:cubicBezTo>
                <a:cubicBezTo>
                  <a:pt x="452" y="35"/>
                  <a:pt x="452" y="34"/>
                  <a:pt x="452" y="34"/>
                </a:cubicBezTo>
                <a:cubicBezTo>
                  <a:pt x="452" y="32"/>
                  <a:pt x="453" y="30"/>
                  <a:pt x="453" y="27"/>
                </a:cubicBezTo>
                <a:cubicBezTo>
                  <a:pt x="454" y="25"/>
                  <a:pt x="455" y="22"/>
                  <a:pt x="455" y="20"/>
                </a:cubicBezTo>
                <a:cubicBezTo>
                  <a:pt x="455" y="20"/>
                  <a:pt x="455" y="19"/>
                  <a:pt x="455" y="19"/>
                </a:cubicBezTo>
                <a:cubicBezTo>
                  <a:pt x="454" y="18"/>
                  <a:pt x="454" y="18"/>
                  <a:pt x="454" y="17"/>
                </a:cubicBezTo>
                <a:cubicBezTo>
                  <a:pt x="453" y="17"/>
                  <a:pt x="453" y="17"/>
                  <a:pt x="452" y="17"/>
                </a:cubicBezTo>
                <a:cubicBezTo>
                  <a:pt x="451" y="17"/>
                  <a:pt x="450" y="18"/>
                  <a:pt x="449" y="18"/>
                </a:cubicBezTo>
                <a:cubicBezTo>
                  <a:pt x="445" y="20"/>
                  <a:pt x="442" y="23"/>
                  <a:pt x="442" y="23"/>
                </a:cubicBezTo>
                <a:cubicBezTo>
                  <a:pt x="443" y="25"/>
                  <a:pt x="443" y="25"/>
                  <a:pt x="443" y="25"/>
                </a:cubicBezTo>
                <a:cubicBezTo>
                  <a:pt x="443" y="23"/>
                  <a:pt x="443" y="23"/>
                  <a:pt x="443" y="23"/>
                </a:cubicBezTo>
                <a:cubicBezTo>
                  <a:pt x="440" y="23"/>
                  <a:pt x="440" y="23"/>
                  <a:pt x="440" y="23"/>
                </a:cubicBezTo>
                <a:cubicBezTo>
                  <a:pt x="438" y="23"/>
                  <a:pt x="438" y="23"/>
                  <a:pt x="438" y="23"/>
                </a:cubicBezTo>
                <a:cubicBezTo>
                  <a:pt x="438" y="25"/>
                  <a:pt x="438" y="25"/>
                  <a:pt x="438" y="25"/>
                </a:cubicBezTo>
                <a:cubicBezTo>
                  <a:pt x="438" y="30"/>
                  <a:pt x="438" y="30"/>
                  <a:pt x="438" y="30"/>
                </a:cubicBezTo>
                <a:cubicBezTo>
                  <a:pt x="438" y="31"/>
                  <a:pt x="438" y="31"/>
                  <a:pt x="438" y="31"/>
                </a:cubicBezTo>
                <a:cubicBezTo>
                  <a:pt x="439" y="31"/>
                  <a:pt x="439" y="31"/>
                  <a:pt x="439" y="31"/>
                </a:cubicBezTo>
                <a:cubicBezTo>
                  <a:pt x="442" y="33"/>
                  <a:pt x="442" y="33"/>
                  <a:pt x="442" y="33"/>
                </a:cubicBezTo>
                <a:cubicBezTo>
                  <a:pt x="443" y="31"/>
                  <a:pt x="443" y="31"/>
                  <a:pt x="443" y="31"/>
                </a:cubicBezTo>
                <a:cubicBezTo>
                  <a:pt x="441" y="31"/>
                  <a:pt x="441" y="31"/>
                  <a:pt x="441" y="31"/>
                </a:cubicBezTo>
                <a:cubicBezTo>
                  <a:pt x="441" y="41"/>
                  <a:pt x="441" y="41"/>
                  <a:pt x="441" y="41"/>
                </a:cubicBezTo>
                <a:cubicBezTo>
                  <a:pt x="441" y="42"/>
                  <a:pt x="441" y="42"/>
                  <a:pt x="441" y="42"/>
                </a:cubicBezTo>
                <a:cubicBezTo>
                  <a:pt x="442" y="42"/>
                  <a:pt x="442" y="42"/>
                  <a:pt x="442" y="42"/>
                </a:cubicBezTo>
                <a:cubicBezTo>
                  <a:pt x="442" y="42"/>
                  <a:pt x="442" y="42"/>
                  <a:pt x="443" y="43"/>
                </a:cubicBezTo>
                <a:cubicBezTo>
                  <a:pt x="444" y="43"/>
                  <a:pt x="445" y="43"/>
                  <a:pt x="447" y="44"/>
                </a:cubicBezTo>
                <a:cubicBezTo>
                  <a:pt x="447" y="44"/>
                  <a:pt x="448" y="45"/>
                  <a:pt x="448" y="45"/>
                </a:cubicBezTo>
                <a:cubicBezTo>
                  <a:pt x="448" y="45"/>
                  <a:pt x="448" y="45"/>
                  <a:pt x="448" y="45"/>
                </a:cubicBezTo>
                <a:cubicBezTo>
                  <a:pt x="448" y="45"/>
                  <a:pt x="448" y="45"/>
                  <a:pt x="448" y="45"/>
                </a:cubicBezTo>
                <a:cubicBezTo>
                  <a:pt x="448" y="45"/>
                  <a:pt x="448" y="45"/>
                  <a:pt x="448" y="45"/>
                </a:cubicBezTo>
                <a:cubicBezTo>
                  <a:pt x="448" y="45"/>
                  <a:pt x="448" y="45"/>
                  <a:pt x="448" y="45"/>
                </a:cubicBezTo>
                <a:cubicBezTo>
                  <a:pt x="448" y="45"/>
                  <a:pt x="448" y="45"/>
                  <a:pt x="448" y="45"/>
                </a:cubicBezTo>
                <a:cubicBezTo>
                  <a:pt x="448" y="45"/>
                  <a:pt x="448" y="45"/>
                  <a:pt x="448" y="45"/>
                </a:cubicBezTo>
                <a:cubicBezTo>
                  <a:pt x="448" y="45"/>
                  <a:pt x="448" y="45"/>
                  <a:pt x="448" y="45"/>
                </a:cubicBezTo>
                <a:cubicBezTo>
                  <a:pt x="449" y="44"/>
                  <a:pt x="449" y="44"/>
                  <a:pt x="449" y="44"/>
                </a:cubicBezTo>
                <a:cubicBezTo>
                  <a:pt x="448" y="44"/>
                  <a:pt x="448" y="44"/>
                  <a:pt x="448" y="44"/>
                </a:cubicBezTo>
                <a:cubicBezTo>
                  <a:pt x="448" y="45"/>
                  <a:pt x="448" y="45"/>
                  <a:pt x="448" y="45"/>
                </a:cubicBezTo>
                <a:cubicBezTo>
                  <a:pt x="449" y="44"/>
                  <a:pt x="449" y="44"/>
                  <a:pt x="449" y="44"/>
                </a:cubicBezTo>
                <a:cubicBezTo>
                  <a:pt x="448" y="44"/>
                  <a:pt x="448" y="44"/>
                  <a:pt x="448" y="44"/>
                </a:cubicBezTo>
                <a:cubicBezTo>
                  <a:pt x="449" y="44"/>
                  <a:pt x="449" y="44"/>
                  <a:pt x="449" y="44"/>
                </a:cubicBezTo>
                <a:cubicBezTo>
                  <a:pt x="448" y="43"/>
                  <a:pt x="448" y="43"/>
                  <a:pt x="448" y="43"/>
                </a:cubicBezTo>
                <a:cubicBezTo>
                  <a:pt x="448" y="43"/>
                  <a:pt x="448" y="44"/>
                  <a:pt x="448" y="44"/>
                </a:cubicBezTo>
                <a:cubicBezTo>
                  <a:pt x="449" y="44"/>
                  <a:pt x="449" y="44"/>
                  <a:pt x="449" y="44"/>
                </a:cubicBezTo>
                <a:cubicBezTo>
                  <a:pt x="448" y="43"/>
                  <a:pt x="448" y="43"/>
                  <a:pt x="448" y="43"/>
                </a:cubicBezTo>
                <a:cubicBezTo>
                  <a:pt x="449" y="44"/>
                  <a:pt x="449" y="44"/>
                  <a:pt x="449" y="44"/>
                </a:cubicBezTo>
                <a:cubicBezTo>
                  <a:pt x="448" y="43"/>
                  <a:pt x="448" y="43"/>
                  <a:pt x="448" y="43"/>
                </a:cubicBezTo>
                <a:cubicBezTo>
                  <a:pt x="448" y="43"/>
                  <a:pt x="448" y="43"/>
                  <a:pt x="448" y="43"/>
                </a:cubicBezTo>
                <a:cubicBezTo>
                  <a:pt x="449" y="44"/>
                  <a:pt x="449" y="44"/>
                  <a:pt x="449" y="44"/>
                </a:cubicBezTo>
                <a:cubicBezTo>
                  <a:pt x="448" y="43"/>
                  <a:pt x="448" y="43"/>
                  <a:pt x="448" y="43"/>
                </a:cubicBezTo>
                <a:cubicBezTo>
                  <a:pt x="448" y="43"/>
                  <a:pt x="448" y="43"/>
                  <a:pt x="448" y="43"/>
                </a:cubicBezTo>
                <a:cubicBezTo>
                  <a:pt x="448" y="43"/>
                  <a:pt x="448" y="43"/>
                  <a:pt x="448" y="43"/>
                </a:cubicBezTo>
                <a:cubicBezTo>
                  <a:pt x="448" y="43"/>
                  <a:pt x="448" y="43"/>
                  <a:pt x="448" y="43"/>
                </a:cubicBezTo>
                <a:cubicBezTo>
                  <a:pt x="448" y="43"/>
                  <a:pt x="448" y="43"/>
                  <a:pt x="448" y="43"/>
                </a:cubicBezTo>
                <a:cubicBezTo>
                  <a:pt x="448" y="43"/>
                  <a:pt x="448" y="43"/>
                  <a:pt x="448" y="43"/>
                </a:cubicBezTo>
                <a:cubicBezTo>
                  <a:pt x="448" y="43"/>
                  <a:pt x="448" y="43"/>
                  <a:pt x="447" y="43"/>
                </a:cubicBezTo>
                <a:cubicBezTo>
                  <a:pt x="447" y="45"/>
                  <a:pt x="447" y="45"/>
                  <a:pt x="447" y="45"/>
                </a:cubicBezTo>
                <a:cubicBezTo>
                  <a:pt x="447" y="46"/>
                  <a:pt x="447" y="46"/>
                  <a:pt x="447" y="46"/>
                </a:cubicBezTo>
                <a:cubicBezTo>
                  <a:pt x="448" y="46"/>
                  <a:pt x="448" y="46"/>
                  <a:pt x="449" y="46"/>
                </a:cubicBezTo>
                <a:cubicBezTo>
                  <a:pt x="449" y="46"/>
                  <a:pt x="450" y="46"/>
                  <a:pt x="450" y="46"/>
                </a:cubicBezTo>
                <a:cubicBezTo>
                  <a:pt x="450" y="45"/>
                  <a:pt x="451" y="45"/>
                  <a:pt x="451" y="44"/>
                </a:cubicBezTo>
                <a:cubicBezTo>
                  <a:pt x="451" y="43"/>
                  <a:pt x="450" y="43"/>
                  <a:pt x="450" y="43"/>
                </a:cubicBezTo>
                <a:cubicBezTo>
                  <a:pt x="450" y="42"/>
                  <a:pt x="449" y="42"/>
                  <a:pt x="448" y="41"/>
                </a:cubicBezTo>
                <a:cubicBezTo>
                  <a:pt x="446" y="40"/>
                  <a:pt x="443" y="39"/>
                  <a:pt x="443" y="39"/>
                </a:cubicBezTo>
                <a:cubicBezTo>
                  <a:pt x="443" y="41"/>
                  <a:pt x="443" y="41"/>
                  <a:pt x="443" y="41"/>
                </a:cubicBezTo>
                <a:cubicBezTo>
                  <a:pt x="444" y="41"/>
                  <a:pt x="444" y="41"/>
                  <a:pt x="444" y="41"/>
                </a:cubicBezTo>
                <a:cubicBezTo>
                  <a:pt x="444" y="41"/>
                  <a:pt x="444" y="41"/>
                  <a:pt x="444" y="31"/>
                </a:cubicBezTo>
                <a:cubicBezTo>
                  <a:pt x="444" y="30"/>
                  <a:pt x="444" y="30"/>
                  <a:pt x="444" y="30"/>
                </a:cubicBezTo>
                <a:cubicBezTo>
                  <a:pt x="443" y="30"/>
                  <a:pt x="443" y="30"/>
                  <a:pt x="443" y="30"/>
                </a:cubicBezTo>
                <a:cubicBezTo>
                  <a:pt x="443" y="30"/>
                  <a:pt x="443" y="30"/>
                  <a:pt x="440" y="29"/>
                </a:cubicBezTo>
                <a:cubicBezTo>
                  <a:pt x="440" y="30"/>
                  <a:pt x="440" y="30"/>
                  <a:pt x="440" y="30"/>
                </a:cubicBezTo>
                <a:cubicBezTo>
                  <a:pt x="441" y="30"/>
                  <a:pt x="441" y="30"/>
                  <a:pt x="441" y="30"/>
                </a:cubicBezTo>
                <a:cubicBezTo>
                  <a:pt x="441" y="30"/>
                  <a:pt x="441" y="30"/>
                  <a:pt x="441" y="25"/>
                </a:cubicBezTo>
                <a:cubicBezTo>
                  <a:pt x="440" y="25"/>
                  <a:pt x="440" y="25"/>
                  <a:pt x="440" y="25"/>
                </a:cubicBezTo>
                <a:cubicBezTo>
                  <a:pt x="440" y="26"/>
                  <a:pt x="440" y="26"/>
                  <a:pt x="440" y="26"/>
                </a:cubicBezTo>
                <a:cubicBezTo>
                  <a:pt x="440" y="26"/>
                  <a:pt x="440" y="26"/>
                  <a:pt x="443" y="26"/>
                </a:cubicBezTo>
                <a:cubicBezTo>
                  <a:pt x="443" y="26"/>
                  <a:pt x="443" y="26"/>
                  <a:pt x="443" y="26"/>
                </a:cubicBezTo>
                <a:cubicBezTo>
                  <a:pt x="443" y="26"/>
                  <a:pt x="443" y="26"/>
                  <a:pt x="443" y="26"/>
                </a:cubicBezTo>
                <a:cubicBezTo>
                  <a:pt x="443" y="26"/>
                  <a:pt x="444" y="25"/>
                  <a:pt x="445" y="25"/>
                </a:cubicBezTo>
                <a:cubicBezTo>
                  <a:pt x="446" y="24"/>
                  <a:pt x="447" y="23"/>
                  <a:pt x="449" y="22"/>
                </a:cubicBezTo>
                <a:cubicBezTo>
                  <a:pt x="450" y="21"/>
                  <a:pt x="450" y="21"/>
                  <a:pt x="451" y="21"/>
                </a:cubicBezTo>
                <a:cubicBezTo>
                  <a:pt x="452" y="20"/>
                  <a:pt x="452" y="20"/>
                  <a:pt x="452" y="20"/>
                </a:cubicBezTo>
                <a:cubicBezTo>
                  <a:pt x="452" y="20"/>
                  <a:pt x="452" y="20"/>
                  <a:pt x="452" y="20"/>
                </a:cubicBezTo>
                <a:cubicBezTo>
                  <a:pt x="452" y="20"/>
                  <a:pt x="452" y="20"/>
                  <a:pt x="452" y="20"/>
                </a:cubicBezTo>
                <a:cubicBezTo>
                  <a:pt x="452" y="20"/>
                  <a:pt x="452" y="20"/>
                  <a:pt x="452" y="20"/>
                </a:cubicBezTo>
                <a:cubicBezTo>
                  <a:pt x="452" y="20"/>
                  <a:pt x="452" y="20"/>
                  <a:pt x="452" y="20"/>
                </a:cubicBezTo>
                <a:cubicBezTo>
                  <a:pt x="452" y="20"/>
                  <a:pt x="452" y="20"/>
                  <a:pt x="452" y="20"/>
                </a:cubicBezTo>
                <a:cubicBezTo>
                  <a:pt x="452" y="20"/>
                  <a:pt x="452" y="20"/>
                  <a:pt x="452" y="20"/>
                </a:cubicBezTo>
                <a:cubicBezTo>
                  <a:pt x="452" y="20"/>
                  <a:pt x="452" y="20"/>
                  <a:pt x="452" y="20"/>
                </a:cubicBezTo>
                <a:cubicBezTo>
                  <a:pt x="452" y="22"/>
                  <a:pt x="451" y="24"/>
                  <a:pt x="451" y="26"/>
                </a:cubicBezTo>
                <a:cubicBezTo>
                  <a:pt x="450" y="29"/>
                  <a:pt x="449" y="32"/>
                  <a:pt x="449" y="34"/>
                </a:cubicBezTo>
                <a:cubicBezTo>
                  <a:pt x="449" y="35"/>
                  <a:pt x="449" y="35"/>
                  <a:pt x="449" y="36"/>
                </a:cubicBezTo>
                <a:cubicBezTo>
                  <a:pt x="449" y="36"/>
                  <a:pt x="450" y="37"/>
                  <a:pt x="450" y="37"/>
                </a:cubicBezTo>
                <a:cubicBezTo>
                  <a:pt x="450" y="38"/>
                  <a:pt x="451" y="38"/>
                  <a:pt x="451" y="38"/>
                </a:cubicBezTo>
                <a:cubicBezTo>
                  <a:pt x="452" y="38"/>
                  <a:pt x="453" y="38"/>
                  <a:pt x="453" y="37"/>
                </a:cubicBezTo>
                <a:cubicBezTo>
                  <a:pt x="454" y="37"/>
                  <a:pt x="454" y="36"/>
                  <a:pt x="454" y="35"/>
                </a:cubicBezTo>
                <a:cubicBezTo>
                  <a:pt x="455" y="33"/>
                  <a:pt x="456" y="30"/>
                  <a:pt x="456" y="30"/>
                </a:cubicBezTo>
                <a:cubicBezTo>
                  <a:pt x="455" y="30"/>
                  <a:pt x="455" y="30"/>
                  <a:pt x="455" y="30"/>
                </a:cubicBezTo>
                <a:cubicBezTo>
                  <a:pt x="455" y="32"/>
                  <a:pt x="455" y="32"/>
                  <a:pt x="455" y="32"/>
                </a:cubicBezTo>
                <a:cubicBezTo>
                  <a:pt x="455" y="32"/>
                  <a:pt x="455" y="32"/>
                  <a:pt x="455" y="32"/>
                </a:cubicBezTo>
                <a:cubicBezTo>
                  <a:pt x="456" y="32"/>
                  <a:pt x="457" y="32"/>
                  <a:pt x="459" y="32"/>
                </a:cubicBezTo>
                <a:cubicBezTo>
                  <a:pt x="459" y="30"/>
                  <a:pt x="459" y="30"/>
                  <a:pt x="459" y="30"/>
                </a:cubicBezTo>
                <a:cubicBezTo>
                  <a:pt x="457" y="30"/>
                  <a:pt x="457" y="30"/>
                  <a:pt x="457" y="30"/>
                </a:cubicBezTo>
                <a:cubicBezTo>
                  <a:pt x="457" y="30"/>
                  <a:pt x="457" y="30"/>
                  <a:pt x="457" y="31"/>
                </a:cubicBezTo>
                <a:cubicBezTo>
                  <a:pt x="457" y="31"/>
                  <a:pt x="457" y="33"/>
                  <a:pt x="456" y="36"/>
                </a:cubicBezTo>
                <a:cubicBezTo>
                  <a:pt x="456" y="38"/>
                  <a:pt x="456" y="38"/>
                  <a:pt x="456" y="38"/>
                </a:cubicBezTo>
                <a:cubicBezTo>
                  <a:pt x="457" y="38"/>
                  <a:pt x="457" y="38"/>
                  <a:pt x="457" y="38"/>
                </a:cubicBezTo>
                <a:cubicBezTo>
                  <a:pt x="457" y="38"/>
                  <a:pt x="457" y="38"/>
                  <a:pt x="463" y="38"/>
                </a:cubicBezTo>
                <a:cubicBezTo>
                  <a:pt x="463" y="37"/>
                  <a:pt x="463" y="37"/>
                  <a:pt x="463" y="37"/>
                </a:cubicBezTo>
                <a:cubicBezTo>
                  <a:pt x="461" y="36"/>
                  <a:pt x="461" y="36"/>
                  <a:pt x="461" y="36"/>
                </a:cubicBezTo>
                <a:cubicBezTo>
                  <a:pt x="461" y="36"/>
                  <a:pt x="460" y="39"/>
                  <a:pt x="459" y="43"/>
                </a:cubicBezTo>
                <a:cubicBezTo>
                  <a:pt x="458" y="46"/>
                  <a:pt x="457" y="50"/>
                  <a:pt x="456" y="51"/>
                </a:cubicBezTo>
                <a:cubicBezTo>
                  <a:pt x="457" y="52"/>
                  <a:pt x="457" y="52"/>
                  <a:pt x="457" y="52"/>
                </a:cubicBezTo>
                <a:cubicBezTo>
                  <a:pt x="456" y="51"/>
                  <a:pt x="456" y="51"/>
                  <a:pt x="456" y="51"/>
                </a:cubicBezTo>
                <a:cubicBezTo>
                  <a:pt x="455" y="52"/>
                  <a:pt x="454" y="52"/>
                  <a:pt x="454" y="53"/>
                </a:cubicBezTo>
                <a:cubicBezTo>
                  <a:pt x="453" y="53"/>
                  <a:pt x="453" y="53"/>
                  <a:pt x="452" y="53"/>
                </a:cubicBezTo>
                <a:cubicBezTo>
                  <a:pt x="452" y="54"/>
                  <a:pt x="452" y="54"/>
                  <a:pt x="452" y="54"/>
                </a:cubicBezTo>
                <a:cubicBezTo>
                  <a:pt x="452" y="55"/>
                  <a:pt x="451" y="55"/>
                  <a:pt x="451" y="55"/>
                </a:cubicBezTo>
                <a:cubicBezTo>
                  <a:pt x="451" y="56"/>
                  <a:pt x="452" y="57"/>
                  <a:pt x="452" y="58"/>
                </a:cubicBezTo>
                <a:cubicBezTo>
                  <a:pt x="452" y="58"/>
                  <a:pt x="452" y="58"/>
                  <a:pt x="452" y="58"/>
                </a:cubicBezTo>
                <a:cubicBezTo>
                  <a:pt x="452" y="58"/>
                  <a:pt x="452" y="58"/>
                  <a:pt x="452" y="58"/>
                </a:cubicBezTo>
                <a:cubicBezTo>
                  <a:pt x="453" y="59"/>
                  <a:pt x="453" y="60"/>
                  <a:pt x="454" y="61"/>
                </a:cubicBezTo>
                <a:cubicBezTo>
                  <a:pt x="455" y="62"/>
                  <a:pt x="455" y="62"/>
                  <a:pt x="455" y="63"/>
                </a:cubicBezTo>
                <a:cubicBezTo>
                  <a:pt x="455" y="63"/>
                  <a:pt x="455" y="63"/>
                  <a:pt x="454" y="64"/>
                </a:cubicBezTo>
                <a:cubicBezTo>
                  <a:pt x="453" y="64"/>
                  <a:pt x="453" y="64"/>
                  <a:pt x="453" y="64"/>
                </a:cubicBezTo>
                <a:cubicBezTo>
                  <a:pt x="453" y="64"/>
                  <a:pt x="453" y="64"/>
                  <a:pt x="453" y="64"/>
                </a:cubicBezTo>
                <a:cubicBezTo>
                  <a:pt x="453" y="65"/>
                  <a:pt x="453" y="66"/>
                  <a:pt x="453" y="66"/>
                </a:cubicBezTo>
                <a:cubicBezTo>
                  <a:pt x="452" y="66"/>
                  <a:pt x="452" y="66"/>
                  <a:pt x="452" y="66"/>
                </a:cubicBezTo>
                <a:cubicBezTo>
                  <a:pt x="452" y="66"/>
                  <a:pt x="452" y="66"/>
                  <a:pt x="452" y="66"/>
                </a:cubicBezTo>
                <a:cubicBezTo>
                  <a:pt x="453" y="66"/>
                  <a:pt x="453" y="66"/>
                  <a:pt x="453" y="66"/>
                </a:cubicBezTo>
                <a:cubicBezTo>
                  <a:pt x="453" y="66"/>
                  <a:pt x="453" y="66"/>
                  <a:pt x="453" y="66"/>
                </a:cubicBezTo>
                <a:cubicBezTo>
                  <a:pt x="452" y="66"/>
                  <a:pt x="452" y="66"/>
                  <a:pt x="452"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6"/>
                  <a:pt x="453" y="66"/>
                </a:cubicBezTo>
                <a:cubicBezTo>
                  <a:pt x="453" y="66"/>
                  <a:pt x="453" y="65"/>
                  <a:pt x="452" y="65"/>
                </a:cubicBezTo>
                <a:cubicBezTo>
                  <a:pt x="452" y="64"/>
                  <a:pt x="452" y="64"/>
                  <a:pt x="452" y="64"/>
                </a:cubicBezTo>
                <a:cubicBezTo>
                  <a:pt x="452" y="64"/>
                  <a:pt x="452" y="64"/>
                  <a:pt x="452" y="64"/>
                </a:cubicBezTo>
                <a:cubicBezTo>
                  <a:pt x="451" y="59"/>
                  <a:pt x="451" y="59"/>
                  <a:pt x="451" y="59"/>
                </a:cubicBezTo>
                <a:cubicBezTo>
                  <a:pt x="449" y="63"/>
                  <a:pt x="449" y="63"/>
                  <a:pt x="449" y="63"/>
                </a:cubicBezTo>
                <a:cubicBezTo>
                  <a:pt x="449" y="63"/>
                  <a:pt x="449" y="63"/>
                  <a:pt x="440" y="86"/>
                </a:cubicBezTo>
                <a:cubicBezTo>
                  <a:pt x="441" y="87"/>
                  <a:pt x="441" y="87"/>
                  <a:pt x="441" y="87"/>
                </a:cubicBezTo>
                <a:cubicBezTo>
                  <a:pt x="442" y="86"/>
                  <a:pt x="442" y="86"/>
                  <a:pt x="442" y="86"/>
                </a:cubicBezTo>
                <a:cubicBezTo>
                  <a:pt x="442" y="86"/>
                  <a:pt x="442" y="86"/>
                  <a:pt x="438" y="80"/>
                </a:cubicBezTo>
                <a:cubicBezTo>
                  <a:pt x="437" y="81"/>
                  <a:pt x="437" y="81"/>
                  <a:pt x="437" y="81"/>
                </a:cubicBezTo>
                <a:cubicBezTo>
                  <a:pt x="439" y="82"/>
                  <a:pt x="439" y="82"/>
                  <a:pt x="439" y="82"/>
                </a:cubicBezTo>
                <a:cubicBezTo>
                  <a:pt x="439" y="82"/>
                  <a:pt x="439" y="82"/>
                  <a:pt x="449" y="54"/>
                </a:cubicBezTo>
                <a:cubicBezTo>
                  <a:pt x="451" y="50"/>
                  <a:pt x="451" y="50"/>
                  <a:pt x="451" y="50"/>
                </a:cubicBezTo>
                <a:cubicBezTo>
                  <a:pt x="447" y="52"/>
                  <a:pt x="447" y="52"/>
                  <a:pt x="447" y="52"/>
                </a:cubicBezTo>
                <a:cubicBezTo>
                  <a:pt x="447" y="52"/>
                  <a:pt x="447" y="52"/>
                  <a:pt x="436" y="57"/>
                </a:cubicBezTo>
                <a:cubicBezTo>
                  <a:pt x="437" y="58"/>
                  <a:pt x="437" y="58"/>
                  <a:pt x="437" y="58"/>
                </a:cubicBezTo>
                <a:cubicBezTo>
                  <a:pt x="439" y="59"/>
                  <a:pt x="439" y="59"/>
                  <a:pt x="439" y="59"/>
                </a:cubicBezTo>
                <a:cubicBezTo>
                  <a:pt x="439" y="59"/>
                  <a:pt x="439" y="59"/>
                  <a:pt x="440" y="52"/>
                </a:cubicBezTo>
                <a:cubicBezTo>
                  <a:pt x="440" y="51"/>
                  <a:pt x="440" y="51"/>
                  <a:pt x="440" y="51"/>
                </a:cubicBezTo>
                <a:cubicBezTo>
                  <a:pt x="439" y="50"/>
                  <a:pt x="439" y="50"/>
                  <a:pt x="439" y="50"/>
                </a:cubicBezTo>
                <a:cubicBezTo>
                  <a:pt x="439" y="50"/>
                  <a:pt x="439" y="50"/>
                  <a:pt x="433" y="49"/>
                </a:cubicBezTo>
                <a:cubicBezTo>
                  <a:pt x="433" y="50"/>
                  <a:pt x="433" y="50"/>
                  <a:pt x="433" y="50"/>
                </a:cubicBezTo>
                <a:cubicBezTo>
                  <a:pt x="434" y="50"/>
                  <a:pt x="434" y="50"/>
                  <a:pt x="434" y="50"/>
                </a:cubicBezTo>
                <a:cubicBezTo>
                  <a:pt x="434" y="50"/>
                  <a:pt x="434" y="50"/>
                  <a:pt x="432" y="44"/>
                </a:cubicBezTo>
                <a:cubicBezTo>
                  <a:pt x="430" y="45"/>
                  <a:pt x="430" y="45"/>
                  <a:pt x="430" y="45"/>
                </a:cubicBezTo>
                <a:cubicBezTo>
                  <a:pt x="430" y="46"/>
                  <a:pt x="430" y="46"/>
                  <a:pt x="430" y="46"/>
                </a:cubicBezTo>
                <a:cubicBezTo>
                  <a:pt x="430" y="46"/>
                  <a:pt x="430" y="46"/>
                  <a:pt x="432" y="46"/>
                </a:cubicBezTo>
                <a:cubicBezTo>
                  <a:pt x="434" y="46"/>
                  <a:pt x="438" y="46"/>
                  <a:pt x="447" y="46"/>
                </a:cubicBezTo>
                <a:lnTo>
                  <a:pt x="447" y="45"/>
                </a:lnTo>
                <a:close/>
                <a:moveTo>
                  <a:pt x="463" y="33"/>
                </a:moveTo>
                <a:cubicBezTo>
                  <a:pt x="463" y="34"/>
                  <a:pt x="463" y="34"/>
                  <a:pt x="463" y="34"/>
                </a:cubicBezTo>
                <a:cubicBezTo>
                  <a:pt x="464" y="34"/>
                  <a:pt x="466" y="33"/>
                  <a:pt x="466" y="32"/>
                </a:cubicBezTo>
                <a:cubicBezTo>
                  <a:pt x="467" y="31"/>
                  <a:pt x="467" y="29"/>
                  <a:pt x="467" y="27"/>
                </a:cubicBezTo>
                <a:cubicBezTo>
                  <a:pt x="468" y="25"/>
                  <a:pt x="468" y="24"/>
                  <a:pt x="468" y="22"/>
                </a:cubicBezTo>
                <a:cubicBezTo>
                  <a:pt x="468" y="22"/>
                  <a:pt x="468" y="22"/>
                  <a:pt x="468" y="22"/>
                </a:cubicBezTo>
                <a:cubicBezTo>
                  <a:pt x="468" y="22"/>
                  <a:pt x="468" y="22"/>
                  <a:pt x="468" y="22"/>
                </a:cubicBezTo>
                <a:cubicBezTo>
                  <a:pt x="468" y="21"/>
                  <a:pt x="469" y="19"/>
                  <a:pt x="469" y="18"/>
                </a:cubicBezTo>
                <a:cubicBezTo>
                  <a:pt x="470" y="17"/>
                  <a:pt x="471" y="15"/>
                  <a:pt x="471" y="14"/>
                </a:cubicBezTo>
                <a:cubicBezTo>
                  <a:pt x="471" y="13"/>
                  <a:pt x="470" y="13"/>
                  <a:pt x="470" y="12"/>
                </a:cubicBezTo>
                <a:cubicBezTo>
                  <a:pt x="470" y="12"/>
                  <a:pt x="469" y="11"/>
                  <a:pt x="469" y="11"/>
                </a:cubicBezTo>
                <a:cubicBezTo>
                  <a:pt x="468" y="12"/>
                  <a:pt x="468" y="12"/>
                  <a:pt x="468" y="12"/>
                </a:cubicBezTo>
                <a:cubicBezTo>
                  <a:pt x="469" y="11"/>
                  <a:pt x="469" y="11"/>
                  <a:pt x="469" y="11"/>
                </a:cubicBezTo>
                <a:cubicBezTo>
                  <a:pt x="469" y="11"/>
                  <a:pt x="468" y="10"/>
                  <a:pt x="467" y="10"/>
                </a:cubicBezTo>
                <a:cubicBezTo>
                  <a:pt x="466" y="10"/>
                  <a:pt x="464" y="11"/>
                  <a:pt x="464" y="12"/>
                </a:cubicBezTo>
                <a:cubicBezTo>
                  <a:pt x="462" y="13"/>
                  <a:pt x="461" y="14"/>
                  <a:pt x="460" y="16"/>
                </a:cubicBezTo>
                <a:cubicBezTo>
                  <a:pt x="459" y="17"/>
                  <a:pt x="459" y="19"/>
                  <a:pt x="459" y="21"/>
                </a:cubicBezTo>
                <a:cubicBezTo>
                  <a:pt x="459" y="22"/>
                  <a:pt x="458" y="24"/>
                  <a:pt x="458" y="26"/>
                </a:cubicBezTo>
                <a:cubicBezTo>
                  <a:pt x="458" y="28"/>
                  <a:pt x="458" y="29"/>
                  <a:pt x="459" y="31"/>
                </a:cubicBezTo>
                <a:cubicBezTo>
                  <a:pt x="459" y="32"/>
                  <a:pt x="461" y="34"/>
                  <a:pt x="462" y="34"/>
                </a:cubicBezTo>
                <a:cubicBezTo>
                  <a:pt x="463" y="34"/>
                  <a:pt x="463" y="34"/>
                  <a:pt x="463" y="34"/>
                </a:cubicBezTo>
                <a:cubicBezTo>
                  <a:pt x="463" y="34"/>
                  <a:pt x="463" y="34"/>
                  <a:pt x="463" y="34"/>
                </a:cubicBezTo>
                <a:cubicBezTo>
                  <a:pt x="463" y="33"/>
                  <a:pt x="463" y="33"/>
                  <a:pt x="463" y="33"/>
                </a:cubicBezTo>
                <a:cubicBezTo>
                  <a:pt x="463" y="31"/>
                  <a:pt x="463" y="31"/>
                  <a:pt x="463" y="31"/>
                </a:cubicBezTo>
                <a:cubicBezTo>
                  <a:pt x="463" y="31"/>
                  <a:pt x="462" y="31"/>
                  <a:pt x="462" y="30"/>
                </a:cubicBezTo>
                <a:cubicBezTo>
                  <a:pt x="461" y="29"/>
                  <a:pt x="461" y="28"/>
                  <a:pt x="461" y="26"/>
                </a:cubicBezTo>
                <a:cubicBezTo>
                  <a:pt x="461" y="24"/>
                  <a:pt x="462" y="22"/>
                  <a:pt x="462" y="21"/>
                </a:cubicBezTo>
                <a:cubicBezTo>
                  <a:pt x="462" y="19"/>
                  <a:pt x="462" y="17"/>
                  <a:pt x="464" y="16"/>
                </a:cubicBezTo>
                <a:cubicBezTo>
                  <a:pt x="464" y="15"/>
                  <a:pt x="465" y="14"/>
                  <a:pt x="465" y="14"/>
                </a:cubicBezTo>
                <a:cubicBezTo>
                  <a:pt x="466" y="14"/>
                  <a:pt x="466" y="13"/>
                  <a:pt x="467" y="13"/>
                </a:cubicBezTo>
                <a:cubicBezTo>
                  <a:pt x="467" y="14"/>
                  <a:pt x="467" y="14"/>
                  <a:pt x="467" y="14"/>
                </a:cubicBezTo>
                <a:cubicBezTo>
                  <a:pt x="467" y="14"/>
                  <a:pt x="467" y="14"/>
                  <a:pt x="467" y="14"/>
                </a:cubicBezTo>
                <a:cubicBezTo>
                  <a:pt x="467" y="14"/>
                  <a:pt x="467" y="14"/>
                  <a:pt x="467"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8" y="14"/>
                  <a:pt x="468" y="14"/>
                </a:cubicBezTo>
                <a:cubicBezTo>
                  <a:pt x="468" y="14"/>
                  <a:pt x="467" y="16"/>
                  <a:pt x="467" y="17"/>
                </a:cubicBezTo>
                <a:cubicBezTo>
                  <a:pt x="466" y="18"/>
                  <a:pt x="465" y="20"/>
                  <a:pt x="465" y="22"/>
                </a:cubicBezTo>
                <a:cubicBezTo>
                  <a:pt x="467" y="22"/>
                  <a:pt x="467" y="22"/>
                  <a:pt x="467" y="22"/>
                </a:cubicBezTo>
                <a:cubicBezTo>
                  <a:pt x="465" y="21"/>
                  <a:pt x="465" y="21"/>
                  <a:pt x="465" y="21"/>
                </a:cubicBezTo>
                <a:cubicBezTo>
                  <a:pt x="465" y="24"/>
                  <a:pt x="465" y="27"/>
                  <a:pt x="464" y="29"/>
                </a:cubicBezTo>
                <a:cubicBezTo>
                  <a:pt x="464" y="30"/>
                  <a:pt x="464" y="30"/>
                  <a:pt x="464" y="31"/>
                </a:cubicBezTo>
                <a:cubicBezTo>
                  <a:pt x="463" y="31"/>
                  <a:pt x="463" y="31"/>
                  <a:pt x="463" y="31"/>
                </a:cubicBezTo>
                <a:cubicBezTo>
                  <a:pt x="463" y="33"/>
                  <a:pt x="463" y="33"/>
                  <a:pt x="463" y="33"/>
                </a:cubicBezTo>
                <a:cubicBezTo>
                  <a:pt x="463" y="31"/>
                  <a:pt x="463" y="31"/>
                  <a:pt x="463" y="31"/>
                </a:cubicBezTo>
                <a:lnTo>
                  <a:pt x="463" y="33"/>
                </a:lnTo>
                <a:close/>
                <a:moveTo>
                  <a:pt x="483" y="3"/>
                </a:moveTo>
                <a:cubicBezTo>
                  <a:pt x="484" y="2"/>
                  <a:pt x="484" y="2"/>
                  <a:pt x="484" y="2"/>
                </a:cubicBezTo>
                <a:cubicBezTo>
                  <a:pt x="484" y="2"/>
                  <a:pt x="482" y="0"/>
                  <a:pt x="480" y="0"/>
                </a:cubicBezTo>
                <a:cubicBezTo>
                  <a:pt x="478" y="0"/>
                  <a:pt x="475" y="1"/>
                  <a:pt x="474" y="3"/>
                </a:cubicBezTo>
                <a:cubicBezTo>
                  <a:pt x="474" y="4"/>
                  <a:pt x="474" y="4"/>
                  <a:pt x="474" y="4"/>
                </a:cubicBezTo>
                <a:cubicBezTo>
                  <a:pt x="474" y="4"/>
                  <a:pt x="474" y="4"/>
                  <a:pt x="474" y="4"/>
                </a:cubicBezTo>
                <a:cubicBezTo>
                  <a:pt x="471" y="9"/>
                  <a:pt x="471" y="15"/>
                  <a:pt x="471" y="15"/>
                </a:cubicBezTo>
                <a:cubicBezTo>
                  <a:pt x="471" y="17"/>
                  <a:pt x="471" y="17"/>
                  <a:pt x="471" y="17"/>
                </a:cubicBezTo>
                <a:cubicBezTo>
                  <a:pt x="472" y="17"/>
                  <a:pt x="472" y="17"/>
                  <a:pt x="472" y="17"/>
                </a:cubicBezTo>
                <a:cubicBezTo>
                  <a:pt x="476" y="17"/>
                  <a:pt x="476" y="17"/>
                  <a:pt x="476" y="17"/>
                </a:cubicBezTo>
                <a:cubicBezTo>
                  <a:pt x="477" y="17"/>
                  <a:pt x="477" y="17"/>
                  <a:pt x="477" y="17"/>
                </a:cubicBezTo>
                <a:cubicBezTo>
                  <a:pt x="485" y="3"/>
                  <a:pt x="485" y="3"/>
                  <a:pt x="485" y="3"/>
                </a:cubicBezTo>
                <a:cubicBezTo>
                  <a:pt x="484" y="2"/>
                  <a:pt x="484" y="2"/>
                  <a:pt x="484" y="2"/>
                </a:cubicBezTo>
                <a:cubicBezTo>
                  <a:pt x="483" y="3"/>
                  <a:pt x="483" y="3"/>
                  <a:pt x="483" y="3"/>
                </a:cubicBezTo>
                <a:cubicBezTo>
                  <a:pt x="482" y="2"/>
                  <a:pt x="482" y="2"/>
                  <a:pt x="482" y="2"/>
                </a:cubicBezTo>
                <a:cubicBezTo>
                  <a:pt x="475" y="14"/>
                  <a:pt x="475" y="14"/>
                  <a:pt x="475" y="14"/>
                </a:cubicBezTo>
                <a:cubicBezTo>
                  <a:pt x="476" y="15"/>
                  <a:pt x="476" y="15"/>
                  <a:pt x="476" y="15"/>
                </a:cubicBezTo>
                <a:cubicBezTo>
                  <a:pt x="476" y="14"/>
                  <a:pt x="476" y="14"/>
                  <a:pt x="476" y="14"/>
                </a:cubicBezTo>
                <a:cubicBezTo>
                  <a:pt x="476" y="14"/>
                  <a:pt x="476" y="14"/>
                  <a:pt x="472" y="14"/>
                </a:cubicBezTo>
                <a:cubicBezTo>
                  <a:pt x="472" y="15"/>
                  <a:pt x="472" y="15"/>
                  <a:pt x="472" y="15"/>
                </a:cubicBezTo>
                <a:cubicBezTo>
                  <a:pt x="474" y="15"/>
                  <a:pt x="474" y="15"/>
                  <a:pt x="474" y="15"/>
                </a:cubicBezTo>
                <a:cubicBezTo>
                  <a:pt x="474" y="15"/>
                  <a:pt x="474" y="15"/>
                  <a:pt x="474" y="15"/>
                </a:cubicBezTo>
                <a:cubicBezTo>
                  <a:pt x="474" y="14"/>
                  <a:pt x="474" y="9"/>
                  <a:pt x="476" y="5"/>
                </a:cubicBezTo>
                <a:cubicBezTo>
                  <a:pt x="475" y="4"/>
                  <a:pt x="475" y="4"/>
                  <a:pt x="475" y="4"/>
                </a:cubicBezTo>
                <a:cubicBezTo>
                  <a:pt x="476" y="5"/>
                  <a:pt x="476" y="5"/>
                  <a:pt x="476" y="5"/>
                </a:cubicBezTo>
                <a:cubicBezTo>
                  <a:pt x="478" y="3"/>
                  <a:pt x="479" y="3"/>
                  <a:pt x="480" y="3"/>
                </a:cubicBezTo>
                <a:cubicBezTo>
                  <a:pt x="480" y="3"/>
                  <a:pt x="481" y="3"/>
                  <a:pt x="481" y="4"/>
                </a:cubicBezTo>
                <a:cubicBezTo>
                  <a:pt x="482" y="4"/>
                  <a:pt x="482" y="4"/>
                  <a:pt x="482" y="4"/>
                </a:cubicBezTo>
                <a:cubicBezTo>
                  <a:pt x="482" y="4"/>
                  <a:pt x="482" y="4"/>
                  <a:pt x="482" y="4"/>
                </a:cubicBezTo>
                <a:cubicBezTo>
                  <a:pt x="482" y="4"/>
                  <a:pt x="482" y="4"/>
                  <a:pt x="482" y="4"/>
                </a:cubicBezTo>
                <a:cubicBezTo>
                  <a:pt x="482" y="4"/>
                  <a:pt x="482" y="4"/>
                  <a:pt x="482" y="4"/>
                </a:cubicBezTo>
                <a:cubicBezTo>
                  <a:pt x="482" y="4"/>
                  <a:pt x="482" y="4"/>
                  <a:pt x="482" y="4"/>
                </a:cubicBezTo>
                <a:cubicBezTo>
                  <a:pt x="482" y="4"/>
                  <a:pt x="482" y="4"/>
                  <a:pt x="482" y="4"/>
                </a:cubicBezTo>
                <a:cubicBezTo>
                  <a:pt x="482" y="4"/>
                  <a:pt x="482" y="4"/>
                  <a:pt x="482" y="4"/>
                </a:cubicBezTo>
                <a:cubicBezTo>
                  <a:pt x="482" y="4"/>
                  <a:pt x="482" y="4"/>
                  <a:pt x="482" y="4"/>
                </a:cubicBezTo>
                <a:cubicBezTo>
                  <a:pt x="483" y="3"/>
                  <a:pt x="483" y="3"/>
                  <a:pt x="483" y="3"/>
                </a:cubicBezTo>
                <a:cubicBezTo>
                  <a:pt x="482" y="2"/>
                  <a:pt x="482" y="2"/>
                  <a:pt x="482" y="2"/>
                </a:cubicBezTo>
                <a:lnTo>
                  <a:pt x="483" y="3"/>
                </a:lnTo>
                <a:close/>
                <a:moveTo>
                  <a:pt x="472" y="21"/>
                </a:moveTo>
                <a:cubicBezTo>
                  <a:pt x="471" y="20"/>
                  <a:pt x="471" y="20"/>
                  <a:pt x="471" y="20"/>
                </a:cubicBezTo>
                <a:cubicBezTo>
                  <a:pt x="469" y="24"/>
                  <a:pt x="469" y="24"/>
                  <a:pt x="469" y="24"/>
                </a:cubicBezTo>
                <a:cubicBezTo>
                  <a:pt x="469" y="26"/>
                  <a:pt x="469" y="26"/>
                  <a:pt x="469" y="26"/>
                </a:cubicBezTo>
                <a:cubicBezTo>
                  <a:pt x="471" y="26"/>
                  <a:pt x="471" y="26"/>
                  <a:pt x="471" y="26"/>
                </a:cubicBezTo>
                <a:cubicBezTo>
                  <a:pt x="480" y="26"/>
                  <a:pt x="480" y="26"/>
                  <a:pt x="480" y="26"/>
                </a:cubicBezTo>
                <a:cubicBezTo>
                  <a:pt x="487" y="26"/>
                  <a:pt x="487" y="26"/>
                  <a:pt x="487" y="26"/>
                </a:cubicBezTo>
                <a:cubicBezTo>
                  <a:pt x="471" y="18"/>
                  <a:pt x="471" y="18"/>
                  <a:pt x="471" y="18"/>
                </a:cubicBezTo>
                <a:cubicBezTo>
                  <a:pt x="471" y="20"/>
                  <a:pt x="471" y="20"/>
                  <a:pt x="471" y="20"/>
                </a:cubicBezTo>
                <a:cubicBezTo>
                  <a:pt x="472" y="21"/>
                  <a:pt x="472" y="21"/>
                  <a:pt x="472" y="21"/>
                </a:cubicBezTo>
                <a:cubicBezTo>
                  <a:pt x="472" y="22"/>
                  <a:pt x="472" y="22"/>
                  <a:pt x="472" y="22"/>
                </a:cubicBezTo>
                <a:cubicBezTo>
                  <a:pt x="480" y="26"/>
                  <a:pt x="480" y="26"/>
                  <a:pt x="480" y="26"/>
                </a:cubicBezTo>
                <a:cubicBezTo>
                  <a:pt x="480" y="25"/>
                  <a:pt x="480" y="25"/>
                  <a:pt x="480" y="25"/>
                </a:cubicBezTo>
                <a:cubicBezTo>
                  <a:pt x="480" y="23"/>
                  <a:pt x="480" y="23"/>
                  <a:pt x="480" y="23"/>
                </a:cubicBezTo>
                <a:cubicBezTo>
                  <a:pt x="480" y="23"/>
                  <a:pt x="480" y="23"/>
                  <a:pt x="471" y="23"/>
                </a:cubicBezTo>
                <a:cubicBezTo>
                  <a:pt x="471" y="25"/>
                  <a:pt x="471" y="25"/>
                  <a:pt x="471" y="25"/>
                </a:cubicBezTo>
                <a:cubicBezTo>
                  <a:pt x="472" y="25"/>
                  <a:pt x="472" y="25"/>
                  <a:pt x="472" y="25"/>
                </a:cubicBezTo>
                <a:cubicBezTo>
                  <a:pt x="472" y="25"/>
                  <a:pt x="472" y="25"/>
                  <a:pt x="474" y="21"/>
                </a:cubicBezTo>
                <a:cubicBezTo>
                  <a:pt x="472" y="21"/>
                  <a:pt x="472" y="21"/>
                  <a:pt x="472" y="21"/>
                </a:cubicBezTo>
                <a:cubicBezTo>
                  <a:pt x="472" y="22"/>
                  <a:pt x="472" y="22"/>
                  <a:pt x="472" y="22"/>
                </a:cubicBezTo>
                <a:lnTo>
                  <a:pt x="472" y="21"/>
                </a:lnTo>
                <a:close/>
                <a:moveTo>
                  <a:pt x="46" y="511"/>
                </a:moveTo>
                <a:cubicBezTo>
                  <a:pt x="47" y="510"/>
                  <a:pt x="47" y="510"/>
                  <a:pt x="47" y="510"/>
                </a:cubicBezTo>
                <a:cubicBezTo>
                  <a:pt x="46" y="505"/>
                  <a:pt x="46" y="505"/>
                  <a:pt x="46" y="505"/>
                </a:cubicBezTo>
                <a:cubicBezTo>
                  <a:pt x="44" y="505"/>
                  <a:pt x="44" y="505"/>
                  <a:pt x="44" y="505"/>
                </a:cubicBezTo>
                <a:cubicBezTo>
                  <a:pt x="46" y="506"/>
                  <a:pt x="46" y="506"/>
                  <a:pt x="46" y="506"/>
                </a:cubicBezTo>
                <a:cubicBezTo>
                  <a:pt x="46" y="506"/>
                  <a:pt x="46" y="506"/>
                  <a:pt x="46" y="506"/>
                </a:cubicBezTo>
                <a:cubicBezTo>
                  <a:pt x="46" y="505"/>
                  <a:pt x="47" y="503"/>
                  <a:pt x="49" y="502"/>
                </a:cubicBezTo>
                <a:cubicBezTo>
                  <a:pt x="50" y="500"/>
                  <a:pt x="52" y="499"/>
                  <a:pt x="54" y="499"/>
                </a:cubicBezTo>
                <a:cubicBezTo>
                  <a:pt x="55" y="499"/>
                  <a:pt x="55" y="499"/>
                  <a:pt x="55" y="499"/>
                </a:cubicBezTo>
                <a:cubicBezTo>
                  <a:pt x="56" y="499"/>
                  <a:pt x="57" y="500"/>
                  <a:pt x="58" y="501"/>
                </a:cubicBezTo>
                <a:cubicBezTo>
                  <a:pt x="59" y="502"/>
                  <a:pt x="60" y="505"/>
                  <a:pt x="61" y="506"/>
                </a:cubicBezTo>
                <a:cubicBezTo>
                  <a:pt x="61" y="507"/>
                  <a:pt x="61" y="508"/>
                  <a:pt x="62" y="509"/>
                </a:cubicBezTo>
                <a:cubicBezTo>
                  <a:pt x="62" y="509"/>
                  <a:pt x="62" y="509"/>
                  <a:pt x="62" y="509"/>
                </a:cubicBezTo>
                <a:cubicBezTo>
                  <a:pt x="62" y="510"/>
                  <a:pt x="62" y="510"/>
                  <a:pt x="62" y="510"/>
                </a:cubicBezTo>
                <a:cubicBezTo>
                  <a:pt x="63" y="509"/>
                  <a:pt x="63" y="509"/>
                  <a:pt x="63" y="509"/>
                </a:cubicBezTo>
                <a:cubicBezTo>
                  <a:pt x="62" y="509"/>
                  <a:pt x="62" y="509"/>
                  <a:pt x="62" y="509"/>
                </a:cubicBezTo>
                <a:cubicBezTo>
                  <a:pt x="62" y="520"/>
                  <a:pt x="62" y="520"/>
                  <a:pt x="62" y="520"/>
                </a:cubicBezTo>
                <a:cubicBezTo>
                  <a:pt x="62" y="522"/>
                  <a:pt x="62" y="522"/>
                  <a:pt x="62" y="522"/>
                </a:cubicBezTo>
                <a:cubicBezTo>
                  <a:pt x="63" y="522"/>
                  <a:pt x="63" y="522"/>
                  <a:pt x="63" y="522"/>
                </a:cubicBezTo>
                <a:cubicBezTo>
                  <a:pt x="70" y="523"/>
                  <a:pt x="70" y="523"/>
                  <a:pt x="70" y="523"/>
                </a:cubicBezTo>
                <a:cubicBezTo>
                  <a:pt x="70" y="522"/>
                  <a:pt x="70" y="522"/>
                  <a:pt x="70" y="522"/>
                </a:cubicBezTo>
                <a:cubicBezTo>
                  <a:pt x="69" y="521"/>
                  <a:pt x="69" y="521"/>
                  <a:pt x="69" y="521"/>
                </a:cubicBezTo>
                <a:cubicBezTo>
                  <a:pt x="69" y="521"/>
                  <a:pt x="67" y="522"/>
                  <a:pt x="66" y="525"/>
                </a:cubicBezTo>
                <a:cubicBezTo>
                  <a:pt x="65" y="526"/>
                  <a:pt x="65" y="527"/>
                  <a:pt x="64" y="528"/>
                </a:cubicBezTo>
                <a:cubicBezTo>
                  <a:pt x="64" y="529"/>
                  <a:pt x="63" y="530"/>
                  <a:pt x="63" y="532"/>
                </a:cubicBezTo>
                <a:cubicBezTo>
                  <a:pt x="63" y="533"/>
                  <a:pt x="64" y="534"/>
                  <a:pt x="64" y="534"/>
                </a:cubicBezTo>
                <a:cubicBezTo>
                  <a:pt x="65" y="535"/>
                  <a:pt x="66" y="535"/>
                  <a:pt x="67" y="535"/>
                </a:cubicBezTo>
                <a:cubicBezTo>
                  <a:pt x="71" y="535"/>
                  <a:pt x="75" y="536"/>
                  <a:pt x="77" y="536"/>
                </a:cubicBezTo>
                <a:cubicBezTo>
                  <a:pt x="79" y="536"/>
                  <a:pt x="80" y="536"/>
                  <a:pt x="81" y="536"/>
                </a:cubicBezTo>
                <a:cubicBezTo>
                  <a:pt x="81" y="537"/>
                  <a:pt x="82" y="537"/>
                  <a:pt x="82" y="537"/>
                </a:cubicBezTo>
                <a:cubicBezTo>
                  <a:pt x="83" y="537"/>
                  <a:pt x="83" y="537"/>
                  <a:pt x="83" y="537"/>
                </a:cubicBezTo>
                <a:cubicBezTo>
                  <a:pt x="83" y="536"/>
                  <a:pt x="83" y="536"/>
                  <a:pt x="83" y="536"/>
                </a:cubicBezTo>
                <a:cubicBezTo>
                  <a:pt x="86" y="530"/>
                  <a:pt x="86" y="530"/>
                  <a:pt x="86" y="530"/>
                </a:cubicBezTo>
                <a:cubicBezTo>
                  <a:pt x="85" y="530"/>
                  <a:pt x="85" y="530"/>
                  <a:pt x="85" y="530"/>
                </a:cubicBezTo>
                <a:cubicBezTo>
                  <a:pt x="83" y="530"/>
                  <a:pt x="83" y="530"/>
                  <a:pt x="83" y="530"/>
                </a:cubicBezTo>
                <a:cubicBezTo>
                  <a:pt x="86" y="536"/>
                  <a:pt x="86" y="536"/>
                  <a:pt x="86" y="536"/>
                </a:cubicBezTo>
                <a:cubicBezTo>
                  <a:pt x="89" y="542"/>
                  <a:pt x="89" y="542"/>
                  <a:pt x="89" y="542"/>
                </a:cubicBezTo>
                <a:cubicBezTo>
                  <a:pt x="89" y="535"/>
                  <a:pt x="89" y="535"/>
                  <a:pt x="89" y="535"/>
                </a:cubicBezTo>
                <a:cubicBezTo>
                  <a:pt x="89" y="534"/>
                  <a:pt x="89" y="534"/>
                  <a:pt x="89" y="534"/>
                </a:cubicBezTo>
                <a:cubicBezTo>
                  <a:pt x="87" y="534"/>
                  <a:pt x="87" y="534"/>
                  <a:pt x="87" y="534"/>
                </a:cubicBezTo>
                <a:cubicBezTo>
                  <a:pt x="87" y="535"/>
                  <a:pt x="87" y="535"/>
                  <a:pt x="87" y="535"/>
                </a:cubicBezTo>
                <a:cubicBezTo>
                  <a:pt x="87" y="534"/>
                  <a:pt x="87" y="534"/>
                  <a:pt x="87" y="534"/>
                </a:cubicBezTo>
                <a:cubicBezTo>
                  <a:pt x="87" y="535"/>
                  <a:pt x="87" y="535"/>
                  <a:pt x="87" y="535"/>
                </a:cubicBezTo>
                <a:cubicBezTo>
                  <a:pt x="87" y="535"/>
                  <a:pt x="87" y="535"/>
                  <a:pt x="87" y="535"/>
                </a:cubicBezTo>
                <a:cubicBezTo>
                  <a:pt x="87" y="534"/>
                  <a:pt x="87" y="534"/>
                  <a:pt x="87" y="534"/>
                </a:cubicBezTo>
                <a:cubicBezTo>
                  <a:pt x="87" y="535"/>
                  <a:pt x="87" y="535"/>
                  <a:pt x="87" y="535"/>
                </a:cubicBezTo>
                <a:cubicBezTo>
                  <a:pt x="87" y="535"/>
                  <a:pt x="87" y="535"/>
                  <a:pt x="87" y="535"/>
                </a:cubicBezTo>
                <a:cubicBezTo>
                  <a:pt x="87" y="535"/>
                  <a:pt x="87" y="535"/>
                  <a:pt x="87" y="535"/>
                </a:cubicBezTo>
                <a:cubicBezTo>
                  <a:pt x="87" y="535"/>
                  <a:pt x="87" y="535"/>
                  <a:pt x="87" y="535"/>
                </a:cubicBezTo>
                <a:cubicBezTo>
                  <a:pt x="87" y="535"/>
                  <a:pt x="87" y="535"/>
                  <a:pt x="87" y="535"/>
                </a:cubicBezTo>
                <a:cubicBezTo>
                  <a:pt x="87" y="535"/>
                  <a:pt x="87" y="535"/>
                  <a:pt x="87" y="535"/>
                </a:cubicBezTo>
                <a:cubicBezTo>
                  <a:pt x="87" y="535"/>
                  <a:pt x="88" y="536"/>
                  <a:pt x="88" y="537"/>
                </a:cubicBezTo>
                <a:cubicBezTo>
                  <a:pt x="89" y="538"/>
                  <a:pt x="91" y="539"/>
                  <a:pt x="92" y="541"/>
                </a:cubicBezTo>
                <a:cubicBezTo>
                  <a:pt x="94" y="542"/>
                  <a:pt x="96" y="543"/>
                  <a:pt x="98" y="543"/>
                </a:cubicBezTo>
                <a:cubicBezTo>
                  <a:pt x="99" y="543"/>
                  <a:pt x="101" y="543"/>
                  <a:pt x="102" y="542"/>
                </a:cubicBezTo>
                <a:cubicBezTo>
                  <a:pt x="101" y="541"/>
                  <a:pt x="101" y="541"/>
                  <a:pt x="101" y="541"/>
                </a:cubicBezTo>
                <a:cubicBezTo>
                  <a:pt x="102" y="542"/>
                  <a:pt x="102" y="542"/>
                  <a:pt x="102" y="542"/>
                </a:cubicBezTo>
                <a:cubicBezTo>
                  <a:pt x="106" y="538"/>
                  <a:pt x="108" y="535"/>
                  <a:pt x="109" y="532"/>
                </a:cubicBezTo>
                <a:cubicBezTo>
                  <a:pt x="109" y="531"/>
                  <a:pt x="109" y="530"/>
                  <a:pt x="110" y="529"/>
                </a:cubicBezTo>
                <a:cubicBezTo>
                  <a:pt x="110" y="528"/>
                  <a:pt x="110" y="527"/>
                  <a:pt x="111" y="527"/>
                </a:cubicBezTo>
                <a:cubicBezTo>
                  <a:pt x="110" y="526"/>
                  <a:pt x="110" y="526"/>
                  <a:pt x="110" y="526"/>
                </a:cubicBezTo>
                <a:cubicBezTo>
                  <a:pt x="111" y="527"/>
                  <a:pt x="111" y="527"/>
                  <a:pt x="111" y="527"/>
                </a:cubicBezTo>
                <a:cubicBezTo>
                  <a:pt x="111" y="527"/>
                  <a:pt x="111" y="527"/>
                  <a:pt x="111" y="527"/>
                </a:cubicBezTo>
                <a:cubicBezTo>
                  <a:pt x="112" y="527"/>
                  <a:pt x="112" y="527"/>
                  <a:pt x="113" y="527"/>
                </a:cubicBezTo>
                <a:cubicBezTo>
                  <a:pt x="113" y="528"/>
                  <a:pt x="114" y="528"/>
                  <a:pt x="115" y="529"/>
                </a:cubicBezTo>
                <a:cubicBezTo>
                  <a:pt x="116" y="530"/>
                  <a:pt x="118" y="531"/>
                  <a:pt x="120" y="531"/>
                </a:cubicBezTo>
                <a:cubicBezTo>
                  <a:pt x="121" y="531"/>
                  <a:pt x="122" y="530"/>
                  <a:pt x="123" y="530"/>
                </a:cubicBezTo>
                <a:cubicBezTo>
                  <a:pt x="123" y="530"/>
                  <a:pt x="123" y="530"/>
                  <a:pt x="123" y="530"/>
                </a:cubicBezTo>
                <a:cubicBezTo>
                  <a:pt x="123" y="530"/>
                  <a:pt x="123" y="530"/>
                  <a:pt x="123" y="530"/>
                </a:cubicBezTo>
                <a:cubicBezTo>
                  <a:pt x="125" y="528"/>
                  <a:pt x="127" y="527"/>
                  <a:pt x="127" y="526"/>
                </a:cubicBezTo>
                <a:cubicBezTo>
                  <a:pt x="128" y="525"/>
                  <a:pt x="129" y="523"/>
                  <a:pt x="129" y="522"/>
                </a:cubicBezTo>
                <a:cubicBezTo>
                  <a:pt x="129" y="521"/>
                  <a:pt x="128" y="520"/>
                  <a:pt x="128" y="519"/>
                </a:cubicBezTo>
                <a:cubicBezTo>
                  <a:pt x="128" y="519"/>
                  <a:pt x="128" y="519"/>
                  <a:pt x="128" y="519"/>
                </a:cubicBezTo>
                <a:cubicBezTo>
                  <a:pt x="127" y="519"/>
                  <a:pt x="127" y="519"/>
                  <a:pt x="127" y="519"/>
                </a:cubicBezTo>
                <a:cubicBezTo>
                  <a:pt x="123" y="516"/>
                  <a:pt x="123" y="516"/>
                  <a:pt x="123" y="516"/>
                </a:cubicBezTo>
                <a:cubicBezTo>
                  <a:pt x="123" y="518"/>
                  <a:pt x="123" y="518"/>
                  <a:pt x="123" y="518"/>
                </a:cubicBezTo>
                <a:cubicBezTo>
                  <a:pt x="124" y="518"/>
                  <a:pt x="124" y="518"/>
                  <a:pt x="124" y="518"/>
                </a:cubicBezTo>
                <a:cubicBezTo>
                  <a:pt x="129" y="507"/>
                  <a:pt x="129" y="507"/>
                  <a:pt x="129" y="507"/>
                </a:cubicBezTo>
                <a:cubicBezTo>
                  <a:pt x="130" y="507"/>
                  <a:pt x="130" y="507"/>
                  <a:pt x="130" y="507"/>
                </a:cubicBezTo>
                <a:cubicBezTo>
                  <a:pt x="129" y="506"/>
                  <a:pt x="129" y="506"/>
                  <a:pt x="129" y="506"/>
                </a:cubicBezTo>
                <a:cubicBezTo>
                  <a:pt x="128" y="502"/>
                  <a:pt x="128" y="502"/>
                  <a:pt x="128" y="502"/>
                </a:cubicBezTo>
                <a:cubicBezTo>
                  <a:pt x="127" y="503"/>
                  <a:pt x="127" y="503"/>
                  <a:pt x="127" y="503"/>
                </a:cubicBezTo>
                <a:cubicBezTo>
                  <a:pt x="127" y="504"/>
                  <a:pt x="127" y="504"/>
                  <a:pt x="127" y="504"/>
                </a:cubicBezTo>
                <a:cubicBezTo>
                  <a:pt x="131" y="501"/>
                  <a:pt x="131" y="501"/>
                  <a:pt x="131" y="501"/>
                </a:cubicBezTo>
                <a:cubicBezTo>
                  <a:pt x="131" y="500"/>
                  <a:pt x="131" y="500"/>
                  <a:pt x="131" y="500"/>
                </a:cubicBezTo>
                <a:cubicBezTo>
                  <a:pt x="129" y="500"/>
                  <a:pt x="129" y="500"/>
                  <a:pt x="129" y="500"/>
                </a:cubicBezTo>
                <a:cubicBezTo>
                  <a:pt x="131" y="511"/>
                  <a:pt x="131" y="511"/>
                  <a:pt x="131" y="511"/>
                </a:cubicBezTo>
                <a:cubicBezTo>
                  <a:pt x="132" y="511"/>
                  <a:pt x="132" y="511"/>
                  <a:pt x="132" y="511"/>
                </a:cubicBezTo>
                <a:cubicBezTo>
                  <a:pt x="131" y="510"/>
                  <a:pt x="131" y="510"/>
                  <a:pt x="131" y="510"/>
                </a:cubicBezTo>
                <a:cubicBezTo>
                  <a:pt x="128" y="514"/>
                  <a:pt x="128" y="514"/>
                  <a:pt x="128" y="514"/>
                </a:cubicBezTo>
                <a:cubicBezTo>
                  <a:pt x="128" y="515"/>
                  <a:pt x="128" y="515"/>
                  <a:pt x="128" y="515"/>
                </a:cubicBezTo>
                <a:cubicBezTo>
                  <a:pt x="128" y="515"/>
                  <a:pt x="128" y="515"/>
                  <a:pt x="128" y="515"/>
                </a:cubicBezTo>
                <a:cubicBezTo>
                  <a:pt x="129" y="521"/>
                  <a:pt x="129" y="521"/>
                  <a:pt x="129" y="521"/>
                </a:cubicBezTo>
                <a:cubicBezTo>
                  <a:pt x="129" y="522"/>
                  <a:pt x="129" y="522"/>
                  <a:pt x="129" y="522"/>
                </a:cubicBezTo>
                <a:cubicBezTo>
                  <a:pt x="131" y="522"/>
                  <a:pt x="131" y="522"/>
                  <a:pt x="131" y="522"/>
                </a:cubicBezTo>
                <a:cubicBezTo>
                  <a:pt x="131" y="522"/>
                  <a:pt x="132" y="522"/>
                  <a:pt x="134" y="520"/>
                </a:cubicBezTo>
                <a:cubicBezTo>
                  <a:pt x="135" y="519"/>
                  <a:pt x="137" y="517"/>
                  <a:pt x="138" y="512"/>
                </a:cubicBezTo>
                <a:cubicBezTo>
                  <a:pt x="138" y="512"/>
                  <a:pt x="138" y="512"/>
                  <a:pt x="138" y="512"/>
                </a:cubicBezTo>
                <a:cubicBezTo>
                  <a:pt x="138" y="512"/>
                  <a:pt x="138" y="512"/>
                  <a:pt x="138" y="512"/>
                </a:cubicBezTo>
                <a:cubicBezTo>
                  <a:pt x="138" y="511"/>
                  <a:pt x="138" y="509"/>
                  <a:pt x="139" y="506"/>
                </a:cubicBezTo>
                <a:cubicBezTo>
                  <a:pt x="139" y="504"/>
                  <a:pt x="140" y="501"/>
                  <a:pt x="140" y="499"/>
                </a:cubicBezTo>
                <a:cubicBezTo>
                  <a:pt x="140" y="497"/>
                  <a:pt x="139" y="496"/>
                  <a:pt x="139" y="494"/>
                </a:cubicBezTo>
                <a:cubicBezTo>
                  <a:pt x="138" y="493"/>
                  <a:pt x="137" y="492"/>
                  <a:pt x="135" y="491"/>
                </a:cubicBezTo>
                <a:cubicBezTo>
                  <a:pt x="135" y="491"/>
                  <a:pt x="135" y="491"/>
                  <a:pt x="135" y="491"/>
                </a:cubicBezTo>
                <a:cubicBezTo>
                  <a:pt x="135" y="491"/>
                  <a:pt x="135" y="491"/>
                  <a:pt x="135" y="491"/>
                </a:cubicBezTo>
                <a:cubicBezTo>
                  <a:pt x="133" y="490"/>
                  <a:pt x="132" y="490"/>
                  <a:pt x="130" y="490"/>
                </a:cubicBezTo>
                <a:cubicBezTo>
                  <a:pt x="127" y="490"/>
                  <a:pt x="125" y="490"/>
                  <a:pt x="123" y="491"/>
                </a:cubicBezTo>
                <a:cubicBezTo>
                  <a:pt x="120" y="491"/>
                  <a:pt x="118" y="491"/>
                  <a:pt x="117" y="491"/>
                </a:cubicBezTo>
                <a:cubicBezTo>
                  <a:pt x="117" y="491"/>
                  <a:pt x="117" y="491"/>
                  <a:pt x="117" y="491"/>
                </a:cubicBezTo>
                <a:cubicBezTo>
                  <a:pt x="117" y="491"/>
                  <a:pt x="117" y="491"/>
                  <a:pt x="117" y="491"/>
                </a:cubicBezTo>
                <a:cubicBezTo>
                  <a:pt x="116" y="492"/>
                  <a:pt x="116" y="492"/>
                  <a:pt x="116" y="492"/>
                </a:cubicBezTo>
                <a:cubicBezTo>
                  <a:pt x="117" y="491"/>
                  <a:pt x="117" y="491"/>
                  <a:pt x="117" y="491"/>
                </a:cubicBezTo>
                <a:cubicBezTo>
                  <a:pt x="117" y="491"/>
                  <a:pt x="117" y="491"/>
                  <a:pt x="117" y="491"/>
                </a:cubicBezTo>
                <a:cubicBezTo>
                  <a:pt x="116" y="492"/>
                  <a:pt x="116" y="492"/>
                  <a:pt x="116" y="492"/>
                </a:cubicBezTo>
                <a:cubicBezTo>
                  <a:pt x="117" y="491"/>
                  <a:pt x="117" y="491"/>
                  <a:pt x="117" y="491"/>
                </a:cubicBezTo>
                <a:cubicBezTo>
                  <a:pt x="116" y="492"/>
                  <a:pt x="116" y="492"/>
                  <a:pt x="116" y="492"/>
                </a:cubicBezTo>
                <a:cubicBezTo>
                  <a:pt x="117" y="492"/>
                  <a:pt x="117" y="492"/>
                  <a:pt x="117" y="492"/>
                </a:cubicBezTo>
                <a:cubicBezTo>
                  <a:pt x="117" y="491"/>
                  <a:pt x="117" y="491"/>
                  <a:pt x="117" y="491"/>
                </a:cubicBezTo>
                <a:cubicBezTo>
                  <a:pt x="116" y="492"/>
                  <a:pt x="116" y="492"/>
                  <a:pt x="116" y="492"/>
                </a:cubicBezTo>
                <a:cubicBezTo>
                  <a:pt x="117" y="492"/>
                  <a:pt x="117" y="492"/>
                  <a:pt x="117" y="492"/>
                </a:cubicBezTo>
                <a:cubicBezTo>
                  <a:pt x="117" y="492"/>
                  <a:pt x="117" y="492"/>
                  <a:pt x="117" y="492"/>
                </a:cubicBezTo>
                <a:cubicBezTo>
                  <a:pt x="117" y="492"/>
                  <a:pt x="117" y="492"/>
                  <a:pt x="117" y="492"/>
                </a:cubicBezTo>
                <a:cubicBezTo>
                  <a:pt x="117" y="492"/>
                  <a:pt x="117" y="492"/>
                  <a:pt x="117" y="492"/>
                </a:cubicBezTo>
                <a:cubicBezTo>
                  <a:pt x="117" y="492"/>
                  <a:pt x="117" y="492"/>
                  <a:pt x="117" y="492"/>
                </a:cubicBezTo>
                <a:cubicBezTo>
                  <a:pt x="117" y="492"/>
                  <a:pt x="117" y="492"/>
                  <a:pt x="117" y="492"/>
                </a:cubicBezTo>
                <a:cubicBezTo>
                  <a:pt x="117" y="491"/>
                  <a:pt x="117" y="491"/>
                  <a:pt x="117" y="491"/>
                </a:cubicBezTo>
                <a:cubicBezTo>
                  <a:pt x="116" y="491"/>
                  <a:pt x="116" y="491"/>
                  <a:pt x="116" y="491"/>
                </a:cubicBezTo>
                <a:cubicBezTo>
                  <a:pt x="117" y="491"/>
                  <a:pt x="117" y="491"/>
                  <a:pt x="117" y="491"/>
                </a:cubicBezTo>
                <a:cubicBezTo>
                  <a:pt x="117" y="491"/>
                  <a:pt x="118" y="490"/>
                  <a:pt x="120" y="490"/>
                </a:cubicBezTo>
                <a:cubicBezTo>
                  <a:pt x="122" y="489"/>
                  <a:pt x="125" y="488"/>
                  <a:pt x="127" y="487"/>
                </a:cubicBezTo>
                <a:cubicBezTo>
                  <a:pt x="129" y="486"/>
                  <a:pt x="130" y="486"/>
                  <a:pt x="131" y="484"/>
                </a:cubicBezTo>
                <a:cubicBezTo>
                  <a:pt x="132" y="483"/>
                  <a:pt x="132" y="482"/>
                  <a:pt x="132" y="480"/>
                </a:cubicBezTo>
                <a:cubicBezTo>
                  <a:pt x="132" y="476"/>
                  <a:pt x="132" y="474"/>
                  <a:pt x="131" y="472"/>
                </a:cubicBezTo>
                <a:cubicBezTo>
                  <a:pt x="131" y="472"/>
                  <a:pt x="130" y="471"/>
                  <a:pt x="130" y="471"/>
                </a:cubicBezTo>
                <a:cubicBezTo>
                  <a:pt x="129" y="470"/>
                  <a:pt x="129" y="470"/>
                  <a:pt x="128" y="470"/>
                </a:cubicBezTo>
                <a:cubicBezTo>
                  <a:pt x="128" y="470"/>
                  <a:pt x="127" y="470"/>
                  <a:pt x="127" y="470"/>
                </a:cubicBezTo>
                <a:cubicBezTo>
                  <a:pt x="128" y="472"/>
                  <a:pt x="128" y="472"/>
                  <a:pt x="128" y="472"/>
                </a:cubicBezTo>
                <a:cubicBezTo>
                  <a:pt x="129" y="471"/>
                  <a:pt x="129" y="471"/>
                  <a:pt x="129" y="471"/>
                </a:cubicBezTo>
                <a:cubicBezTo>
                  <a:pt x="123" y="457"/>
                  <a:pt x="123" y="457"/>
                  <a:pt x="123" y="457"/>
                </a:cubicBezTo>
                <a:cubicBezTo>
                  <a:pt x="121" y="458"/>
                  <a:pt x="121" y="458"/>
                  <a:pt x="121" y="458"/>
                </a:cubicBezTo>
                <a:cubicBezTo>
                  <a:pt x="123" y="458"/>
                  <a:pt x="123" y="458"/>
                  <a:pt x="123" y="458"/>
                </a:cubicBezTo>
                <a:cubicBezTo>
                  <a:pt x="123" y="445"/>
                  <a:pt x="123" y="445"/>
                  <a:pt x="123" y="445"/>
                </a:cubicBezTo>
                <a:cubicBezTo>
                  <a:pt x="121" y="445"/>
                  <a:pt x="121" y="445"/>
                  <a:pt x="121" y="445"/>
                </a:cubicBezTo>
                <a:cubicBezTo>
                  <a:pt x="123" y="445"/>
                  <a:pt x="123" y="445"/>
                  <a:pt x="123" y="445"/>
                </a:cubicBezTo>
                <a:cubicBezTo>
                  <a:pt x="123" y="445"/>
                  <a:pt x="123" y="445"/>
                  <a:pt x="123" y="444"/>
                </a:cubicBezTo>
                <a:cubicBezTo>
                  <a:pt x="123" y="443"/>
                  <a:pt x="122" y="441"/>
                  <a:pt x="121" y="439"/>
                </a:cubicBezTo>
                <a:cubicBezTo>
                  <a:pt x="119" y="437"/>
                  <a:pt x="117" y="435"/>
                  <a:pt x="112" y="434"/>
                </a:cubicBezTo>
                <a:cubicBezTo>
                  <a:pt x="112" y="434"/>
                  <a:pt x="112" y="434"/>
                  <a:pt x="112" y="434"/>
                </a:cubicBezTo>
                <a:cubicBezTo>
                  <a:pt x="112" y="434"/>
                  <a:pt x="112" y="434"/>
                  <a:pt x="112" y="434"/>
                </a:cubicBezTo>
                <a:cubicBezTo>
                  <a:pt x="109" y="433"/>
                  <a:pt x="106" y="433"/>
                  <a:pt x="103" y="433"/>
                </a:cubicBezTo>
                <a:cubicBezTo>
                  <a:pt x="94" y="433"/>
                  <a:pt x="87" y="435"/>
                  <a:pt x="87" y="435"/>
                </a:cubicBezTo>
                <a:cubicBezTo>
                  <a:pt x="87" y="437"/>
                  <a:pt x="87" y="437"/>
                  <a:pt x="87" y="437"/>
                </a:cubicBezTo>
                <a:cubicBezTo>
                  <a:pt x="88" y="435"/>
                  <a:pt x="88" y="435"/>
                  <a:pt x="88" y="435"/>
                </a:cubicBezTo>
                <a:cubicBezTo>
                  <a:pt x="79" y="429"/>
                  <a:pt x="79" y="429"/>
                  <a:pt x="79" y="429"/>
                </a:cubicBezTo>
                <a:cubicBezTo>
                  <a:pt x="78" y="428"/>
                  <a:pt x="78" y="428"/>
                  <a:pt x="78" y="428"/>
                </a:cubicBezTo>
                <a:cubicBezTo>
                  <a:pt x="77" y="429"/>
                  <a:pt x="77" y="429"/>
                  <a:pt x="77" y="429"/>
                </a:cubicBezTo>
                <a:cubicBezTo>
                  <a:pt x="69" y="440"/>
                  <a:pt x="69" y="440"/>
                  <a:pt x="69" y="440"/>
                </a:cubicBezTo>
                <a:cubicBezTo>
                  <a:pt x="70" y="441"/>
                  <a:pt x="70" y="441"/>
                  <a:pt x="70" y="441"/>
                </a:cubicBezTo>
                <a:cubicBezTo>
                  <a:pt x="70" y="439"/>
                  <a:pt x="70" y="439"/>
                  <a:pt x="70" y="439"/>
                </a:cubicBezTo>
                <a:cubicBezTo>
                  <a:pt x="62" y="438"/>
                  <a:pt x="62" y="438"/>
                  <a:pt x="62" y="438"/>
                </a:cubicBezTo>
                <a:cubicBezTo>
                  <a:pt x="54" y="436"/>
                  <a:pt x="54" y="436"/>
                  <a:pt x="54" y="436"/>
                </a:cubicBezTo>
                <a:cubicBezTo>
                  <a:pt x="53" y="436"/>
                  <a:pt x="53" y="436"/>
                  <a:pt x="53" y="436"/>
                </a:cubicBezTo>
                <a:cubicBezTo>
                  <a:pt x="52" y="437"/>
                  <a:pt x="52" y="437"/>
                  <a:pt x="52" y="437"/>
                </a:cubicBezTo>
                <a:cubicBezTo>
                  <a:pt x="48" y="447"/>
                  <a:pt x="48" y="447"/>
                  <a:pt x="48" y="447"/>
                </a:cubicBezTo>
                <a:cubicBezTo>
                  <a:pt x="50" y="447"/>
                  <a:pt x="50" y="447"/>
                  <a:pt x="50" y="447"/>
                </a:cubicBezTo>
                <a:cubicBezTo>
                  <a:pt x="50" y="446"/>
                  <a:pt x="50" y="446"/>
                  <a:pt x="50" y="446"/>
                </a:cubicBezTo>
                <a:cubicBezTo>
                  <a:pt x="47" y="446"/>
                  <a:pt x="47" y="446"/>
                  <a:pt x="47" y="446"/>
                </a:cubicBezTo>
                <a:cubicBezTo>
                  <a:pt x="46" y="446"/>
                  <a:pt x="46" y="446"/>
                  <a:pt x="46" y="446"/>
                </a:cubicBezTo>
                <a:cubicBezTo>
                  <a:pt x="45" y="447"/>
                  <a:pt x="45" y="447"/>
                  <a:pt x="45" y="447"/>
                </a:cubicBezTo>
                <a:cubicBezTo>
                  <a:pt x="44" y="455"/>
                  <a:pt x="44" y="455"/>
                  <a:pt x="44" y="455"/>
                </a:cubicBezTo>
                <a:cubicBezTo>
                  <a:pt x="46" y="455"/>
                  <a:pt x="46" y="455"/>
                  <a:pt x="46" y="455"/>
                </a:cubicBezTo>
                <a:cubicBezTo>
                  <a:pt x="44" y="454"/>
                  <a:pt x="44" y="454"/>
                  <a:pt x="44" y="454"/>
                </a:cubicBezTo>
                <a:cubicBezTo>
                  <a:pt x="36" y="464"/>
                  <a:pt x="36" y="464"/>
                  <a:pt x="36" y="464"/>
                </a:cubicBezTo>
                <a:cubicBezTo>
                  <a:pt x="37" y="465"/>
                  <a:pt x="37" y="465"/>
                  <a:pt x="37" y="465"/>
                </a:cubicBezTo>
                <a:cubicBezTo>
                  <a:pt x="39" y="466"/>
                  <a:pt x="39" y="466"/>
                  <a:pt x="39" y="466"/>
                </a:cubicBezTo>
                <a:cubicBezTo>
                  <a:pt x="39" y="465"/>
                  <a:pt x="39" y="465"/>
                  <a:pt x="39" y="464"/>
                </a:cubicBezTo>
                <a:cubicBezTo>
                  <a:pt x="39" y="463"/>
                  <a:pt x="39" y="462"/>
                  <a:pt x="38" y="462"/>
                </a:cubicBezTo>
                <a:cubicBezTo>
                  <a:pt x="37" y="461"/>
                  <a:pt x="35" y="461"/>
                  <a:pt x="33" y="461"/>
                </a:cubicBezTo>
                <a:cubicBezTo>
                  <a:pt x="32" y="461"/>
                  <a:pt x="30" y="462"/>
                  <a:pt x="29" y="462"/>
                </a:cubicBezTo>
                <a:cubicBezTo>
                  <a:pt x="28" y="463"/>
                  <a:pt x="27" y="464"/>
                  <a:pt x="27" y="464"/>
                </a:cubicBezTo>
                <a:cubicBezTo>
                  <a:pt x="28" y="465"/>
                  <a:pt x="28" y="465"/>
                  <a:pt x="28" y="465"/>
                </a:cubicBezTo>
                <a:cubicBezTo>
                  <a:pt x="29" y="465"/>
                  <a:pt x="29" y="465"/>
                  <a:pt x="29" y="465"/>
                </a:cubicBezTo>
                <a:cubicBezTo>
                  <a:pt x="29" y="464"/>
                  <a:pt x="29" y="463"/>
                  <a:pt x="28" y="462"/>
                </a:cubicBezTo>
                <a:cubicBezTo>
                  <a:pt x="28" y="461"/>
                  <a:pt x="28" y="460"/>
                  <a:pt x="27" y="459"/>
                </a:cubicBezTo>
                <a:cubicBezTo>
                  <a:pt x="26" y="459"/>
                  <a:pt x="25" y="458"/>
                  <a:pt x="24" y="458"/>
                </a:cubicBezTo>
                <a:cubicBezTo>
                  <a:pt x="23" y="458"/>
                  <a:pt x="23" y="458"/>
                  <a:pt x="22" y="458"/>
                </a:cubicBezTo>
                <a:cubicBezTo>
                  <a:pt x="21" y="459"/>
                  <a:pt x="19" y="459"/>
                  <a:pt x="18" y="460"/>
                </a:cubicBezTo>
                <a:cubicBezTo>
                  <a:pt x="17" y="461"/>
                  <a:pt x="16" y="463"/>
                  <a:pt x="16" y="465"/>
                </a:cubicBezTo>
                <a:cubicBezTo>
                  <a:pt x="16" y="466"/>
                  <a:pt x="16" y="466"/>
                  <a:pt x="17" y="467"/>
                </a:cubicBezTo>
                <a:cubicBezTo>
                  <a:pt x="17" y="468"/>
                  <a:pt x="18" y="468"/>
                  <a:pt x="20" y="469"/>
                </a:cubicBezTo>
                <a:cubicBezTo>
                  <a:pt x="23" y="471"/>
                  <a:pt x="28" y="472"/>
                  <a:pt x="28" y="472"/>
                </a:cubicBezTo>
                <a:cubicBezTo>
                  <a:pt x="28" y="470"/>
                  <a:pt x="28" y="470"/>
                  <a:pt x="28" y="470"/>
                </a:cubicBezTo>
                <a:cubicBezTo>
                  <a:pt x="28" y="469"/>
                  <a:pt x="28" y="469"/>
                  <a:pt x="28" y="469"/>
                </a:cubicBezTo>
                <a:cubicBezTo>
                  <a:pt x="24" y="470"/>
                  <a:pt x="24" y="470"/>
                  <a:pt x="24" y="470"/>
                </a:cubicBezTo>
                <a:cubicBezTo>
                  <a:pt x="23" y="470"/>
                  <a:pt x="23" y="470"/>
                  <a:pt x="23" y="470"/>
                </a:cubicBezTo>
                <a:cubicBezTo>
                  <a:pt x="23" y="470"/>
                  <a:pt x="23" y="470"/>
                  <a:pt x="23" y="470"/>
                </a:cubicBezTo>
                <a:cubicBezTo>
                  <a:pt x="18" y="475"/>
                  <a:pt x="18" y="475"/>
                  <a:pt x="18" y="475"/>
                </a:cubicBezTo>
                <a:cubicBezTo>
                  <a:pt x="19" y="476"/>
                  <a:pt x="19" y="476"/>
                  <a:pt x="19" y="476"/>
                </a:cubicBezTo>
                <a:cubicBezTo>
                  <a:pt x="19" y="474"/>
                  <a:pt x="19" y="474"/>
                  <a:pt x="19" y="474"/>
                </a:cubicBezTo>
                <a:cubicBezTo>
                  <a:pt x="11" y="470"/>
                  <a:pt x="11" y="470"/>
                  <a:pt x="11" y="470"/>
                </a:cubicBezTo>
                <a:cubicBezTo>
                  <a:pt x="10" y="470"/>
                  <a:pt x="10" y="470"/>
                  <a:pt x="10" y="470"/>
                </a:cubicBezTo>
                <a:cubicBezTo>
                  <a:pt x="9" y="471"/>
                  <a:pt x="9" y="471"/>
                  <a:pt x="9" y="471"/>
                </a:cubicBezTo>
                <a:cubicBezTo>
                  <a:pt x="6" y="478"/>
                  <a:pt x="6" y="478"/>
                  <a:pt x="6" y="478"/>
                </a:cubicBezTo>
                <a:cubicBezTo>
                  <a:pt x="8" y="478"/>
                  <a:pt x="8" y="478"/>
                  <a:pt x="8" y="478"/>
                </a:cubicBezTo>
                <a:cubicBezTo>
                  <a:pt x="8" y="477"/>
                  <a:pt x="8" y="477"/>
                  <a:pt x="8" y="477"/>
                </a:cubicBezTo>
                <a:cubicBezTo>
                  <a:pt x="8" y="477"/>
                  <a:pt x="6" y="476"/>
                  <a:pt x="4" y="476"/>
                </a:cubicBezTo>
                <a:cubicBezTo>
                  <a:pt x="3" y="476"/>
                  <a:pt x="2" y="476"/>
                  <a:pt x="1" y="477"/>
                </a:cubicBezTo>
                <a:cubicBezTo>
                  <a:pt x="0" y="477"/>
                  <a:pt x="0" y="479"/>
                  <a:pt x="0" y="480"/>
                </a:cubicBezTo>
                <a:cubicBezTo>
                  <a:pt x="0" y="481"/>
                  <a:pt x="0" y="483"/>
                  <a:pt x="1" y="485"/>
                </a:cubicBezTo>
                <a:cubicBezTo>
                  <a:pt x="4" y="491"/>
                  <a:pt x="9" y="499"/>
                  <a:pt x="9" y="499"/>
                </a:cubicBezTo>
                <a:cubicBezTo>
                  <a:pt x="10" y="499"/>
                  <a:pt x="10" y="499"/>
                  <a:pt x="10" y="499"/>
                </a:cubicBezTo>
                <a:cubicBezTo>
                  <a:pt x="9" y="498"/>
                  <a:pt x="9" y="498"/>
                  <a:pt x="9" y="498"/>
                </a:cubicBezTo>
                <a:cubicBezTo>
                  <a:pt x="8" y="507"/>
                  <a:pt x="8" y="507"/>
                  <a:pt x="8" y="507"/>
                </a:cubicBezTo>
                <a:cubicBezTo>
                  <a:pt x="7" y="508"/>
                  <a:pt x="7" y="508"/>
                  <a:pt x="7" y="508"/>
                </a:cubicBezTo>
                <a:cubicBezTo>
                  <a:pt x="9" y="508"/>
                  <a:pt x="9" y="508"/>
                  <a:pt x="9" y="508"/>
                </a:cubicBezTo>
                <a:cubicBezTo>
                  <a:pt x="18" y="510"/>
                  <a:pt x="18" y="510"/>
                  <a:pt x="18" y="510"/>
                </a:cubicBezTo>
                <a:cubicBezTo>
                  <a:pt x="19" y="508"/>
                  <a:pt x="19" y="508"/>
                  <a:pt x="19" y="508"/>
                </a:cubicBezTo>
                <a:cubicBezTo>
                  <a:pt x="17" y="509"/>
                  <a:pt x="17" y="509"/>
                  <a:pt x="17" y="509"/>
                </a:cubicBezTo>
                <a:cubicBezTo>
                  <a:pt x="17" y="509"/>
                  <a:pt x="18" y="511"/>
                  <a:pt x="20" y="514"/>
                </a:cubicBezTo>
                <a:cubicBezTo>
                  <a:pt x="22" y="516"/>
                  <a:pt x="25" y="519"/>
                  <a:pt x="31" y="519"/>
                </a:cubicBezTo>
                <a:cubicBezTo>
                  <a:pt x="31" y="518"/>
                  <a:pt x="31" y="518"/>
                  <a:pt x="31" y="518"/>
                </a:cubicBezTo>
                <a:cubicBezTo>
                  <a:pt x="31" y="519"/>
                  <a:pt x="31" y="519"/>
                  <a:pt x="31" y="519"/>
                </a:cubicBezTo>
                <a:cubicBezTo>
                  <a:pt x="31" y="519"/>
                  <a:pt x="32" y="519"/>
                  <a:pt x="33" y="519"/>
                </a:cubicBezTo>
                <a:cubicBezTo>
                  <a:pt x="38" y="519"/>
                  <a:pt x="42" y="517"/>
                  <a:pt x="44" y="515"/>
                </a:cubicBezTo>
                <a:cubicBezTo>
                  <a:pt x="46" y="514"/>
                  <a:pt x="47" y="512"/>
                  <a:pt x="47" y="511"/>
                </a:cubicBezTo>
                <a:cubicBezTo>
                  <a:pt x="47" y="511"/>
                  <a:pt x="47" y="511"/>
                  <a:pt x="47" y="511"/>
                </a:cubicBezTo>
                <a:cubicBezTo>
                  <a:pt x="47" y="510"/>
                  <a:pt x="47" y="510"/>
                  <a:pt x="47" y="510"/>
                </a:cubicBezTo>
                <a:cubicBezTo>
                  <a:pt x="46" y="511"/>
                  <a:pt x="46" y="511"/>
                  <a:pt x="46" y="511"/>
                </a:cubicBezTo>
                <a:cubicBezTo>
                  <a:pt x="44" y="510"/>
                  <a:pt x="44" y="510"/>
                  <a:pt x="44" y="510"/>
                </a:cubicBezTo>
                <a:cubicBezTo>
                  <a:pt x="44" y="510"/>
                  <a:pt x="44" y="510"/>
                  <a:pt x="44" y="510"/>
                </a:cubicBezTo>
                <a:cubicBezTo>
                  <a:pt x="44" y="510"/>
                  <a:pt x="43" y="512"/>
                  <a:pt x="41" y="513"/>
                </a:cubicBezTo>
                <a:cubicBezTo>
                  <a:pt x="40" y="515"/>
                  <a:pt x="37" y="516"/>
                  <a:pt x="33" y="516"/>
                </a:cubicBezTo>
                <a:cubicBezTo>
                  <a:pt x="32" y="516"/>
                  <a:pt x="32" y="516"/>
                  <a:pt x="31" y="516"/>
                </a:cubicBezTo>
                <a:cubicBezTo>
                  <a:pt x="31" y="516"/>
                  <a:pt x="31" y="516"/>
                  <a:pt x="31" y="516"/>
                </a:cubicBezTo>
                <a:cubicBezTo>
                  <a:pt x="31" y="516"/>
                  <a:pt x="31" y="516"/>
                  <a:pt x="31" y="516"/>
                </a:cubicBezTo>
                <a:cubicBezTo>
                  <a:pt x="27" y="516"/>
                  <a:pt x="24" y="514"/>
                  <a:pt x="22" y="512"/>
                </a:cubicBezTo>
                <a:cubicBezTo>
                  <a:pt x="21" y="511"/>
                  <a:pt x="21" y="510"/>
                  <a:pt x="21" y="509"/>
                </a:cubicBezTo>
                <a:cubicBezTo>
                  <a:pt x="20" y="509"/>
                  <a:pt x="20" y="508"/>
                  <a:pt x="20" y="508"/>
                </a:cubicBezTo>
                <a:cubicBezTo>
                  <a:pt x="20" y="508"/>
                  <a:pt x="20" y="508"/>
                  <a:pt x="20" y="508"/>
                </a:cubicBezTo>
                <a:cubicBezTo>
                  <a:pt x="20" y="508"/>
                  <a:pt x="20" y="508"/>
                  <a:pt x="20" y="508"/>
                </a:cubicBezTo>
                <a:cubicBezTo>
                  <a:pt x="20" y="507"/>
                  <a:pt x="20" y="507"/>
                  <a:pt x="20" y="507"/>
                </a:cubicBezTo>
                <a:cubicBezTo>
                  <a:pt x="19" y="507"/>
                  <a:pt x="19" y="507"/>
                  <a:pt x="19" y="507"/>
                </a:cubicBezTo>
                <a:cubicBezTo>
                  <a:pt x="19" y="507"/>
                  <a:pt x="19" y="507"/>
                  <a:pt x="9" y="505"/>
                </a:cubicBezTo>
                <a:cubicBezTo>
                  <a:pt x="9" y="507"/>
                  <a:pt x="9" y="507"/>
                  <a:pt x="9" y="507"/>
                </a:cubicBezTo>
                <a:cubicBezTo>
                  <a:pt x="11" y="507"/>
                  <a:pt x="11" y="507"/>
                  <a:pt x="11" y="507"/>
                </a:cubicBezTo>
                <a:cubicBezTo>
                  <a:pt x="11" y="507"/>
                  <a:pt x="11" y="507"/>
                  <a:pt x="12" y="499"/>
                </a:cubicBezTo>
                <a:cubicBezTo>
                  <a:pt x="12" y="498"/>
                  <a:pt x="12" y="498"/>
                  <a:pt x="12" y="498"/>
                </a:cubicBezTo>
                <a:cubicBezTo>
                  <a:pt x="12" y="498"/>
                  <a:pt x="12" y="498"/>
                  <a:pt x="12" y="498"/>
                </a:cubicBezTo>
                <a:cubicBezTo>
                  <a:pt x="12" y="498"/>
                  <a:pt x="11" y="497"/>
                  <a:pt x="10" y="496"/>
                </a:cubicBezTo>
                <a:cubicBezTo>
                  <a:pt x="9" y="493"/>
                  <a:pt x="7" y="490"/>
                  <a:pt x="5" y="487"/>
                </a:cubicBezTo>
                <a:cubicBezTo>
                  <a:pt x="5" y="485"/>
                  <a:pt x="4" y="484"/>
                  <a:pt x="3" y="482"/>
                </a:cubicBezTo>
                <a:cubicBezTo>
                  <a:pt x="3" y="481"/>
                  <a:pt x="3" y="480"/>
                  <a:pt x="3" y="480"/>
                </a:cubicBezTo>
                <a:cubicBezTo>
                  <a:pt x="3" y="479"/>
                  <a:pt x="3" y="479"/>
                  <a:pt x="3" y="479"/>
                </a:cubicBezTo>
                <a:cubicBezTo>
                  <a:pt x="3" y="479"/>
                  <a:pt x="3" y="479"/>
                  <a:pt x="4" y="479"/>
                </a:cubicBezTo>
                <a:cubicBezTo>
                  <a:pt x="4" y="479"/>
                  <a:pt x="5" y="479"/>
                  <a:pt x="6" y="479"/>
                </a:cubicBezTo>
                <a:cubicBezTo>
                  <a:pt x="7" y="480"/>
                  <a:pt x="7" y="480"/>
                  <a:pt x="7" y="480"/>
                </a:cubicBezTo>
                <a:cubicBezTo>
                  <a:pt x="7" y="480"/>
                  <a:pt x="7" y="480"/>
                  <a:pt x="7" y="480"/>
                </a:cubicBezTo>
                <a:cubicBezTo>
                  <a:pt x="9" y="480"/>
                  <a:pt x="9" y="480"/>
                  <a:pt x="9" y="480"/>
                </a:cubicBezTo>
                <a:cubicBezTo>
                  <a:pt x="9" y="479"/>
                  <a:pt x="9" y="479"/>
                  <a:pt x="9" y="479"/>
                </a:cubicBezTo>
                <a:cubicBezTo>
                  <a:pt x="9" y="479"/>
                  <a:pt x="9" y="479"/>
                  <a:pt x="12" y="472"/>
                </a:cubicBezTo>
                <a:cubicBezTo>
                  <a:pt x="10" y="472"/>
                  <a:pt x="10" y="472"/>
                  <a:pt x="10" y="472"/>
                </a:cubicBezTo>
                <a:cubicBezTo>
                  <a:pt x="10" y="473"/>
                  <a:pt x="10" y="473"/>
                  <a:pt x="10" y="473"/>
                </a:cubicBezTo>
                <a:cubicBezTo>
                  <a:pt x="10" y="473"/>
                  <a:pt x="10" y="473"/>
                  <a:pt x="18" y="477"/>
                </a:cubicBezTo>
                <a:cubicBezTo>
                  <a:pt x="19" y="477"/>
                  <a:pt x="19" y="477"/>
                  <a:pt x="19" y="477"/>
                </a:cubicBezTo>
                <a:cubicBezTo>
                  <a:pt x="19" y="477"/>
                  <a:pt x="19" y="477"/>
                  <a:pt x="19" y="477"/>
                </a:cubicBezTo>
                <a:cubicBezTo>
                  <a:pt x="19" y="477"/>
                  <a:pt x="19" y="477"/>
                  <a:pt x="25" y="473"/>
                </a:cubicBezTo>
                <a:cubicBezTo>
                  <a:pt x="24" y="472"/>
                  <a:pt x="24" y="472"/>
                  <a:pt x="24" y="472"/>
                </a:cubicBezTo>
                <a:cubicBezTo>
                  <a:pt x="24" y="473"/>
                  <a:pt x="24" y="473"/>
                  <a:pt x="24" y="473"/>
                </a:cubicBezTo>
                <a:cubicBezTo>
                  <a:pt x="24" y="473"/>
                  <a:pt x="24" y="473"/>
                  <a:pt x="29" y="472"/>
                </a:cubicBezTo>
                <a:cubicBezTo>
                  <a:pt x="33" y="470"/>
                  <a:pt x="33" y="470"/>
                  <a:pt x="33" y="470"/>
                </a:cubicBezTo>
                <a:cubicBezTo>
                  <a:pt x="28" y="469"/>
                  <a:pt x="28" y="469"/>
                  <a:pt x="28" y="469"/>
                </a:cubicBezTo>
                <a:cubicBezTo>
                  <a:pt x="28" y="469"/>
                  <a:pt x="28" y="469"/>
                  <a:pt x="27" y="468"/>
                </a:cubicBezTo>
                <a:cubicBezTo>
                  <a:pt x="25" y="468"/>
                  <a:pt x="23" y="467"/>
                  <a:pt x="21" y="466"/>
                </a:cubicBezTo>
                <a:cubicBezTo>
                  <a:pt x="20" y="466"/>
                  <a:pt x="20" y="466"/>
                  <a:pt x="19" y="465"/>
                </a:cubicBezTo>
                <a:cubicBezTo>
                  <a:pt x="19" y="465"/>
                  <a:pt x="19" y="465"/>
                  <a:pt x="19" y="465"/>
                </a:cubicBezTo>
                <a:cubicBezTo>
                  <a:pt x="19" y="465"/>
                  <a:pt x="19" y="465"/>
                  <a:pt x="19" y="465"/>
                </a:cubicBezTo>
                <a:cubicBezTo>
                  <a:pt x="19" y="465"/>
                  <a:pt x="19" y="465"/>
                  <a:pt x="19" y="465"/>
                </a:cubicBezTo>
                <a:cubicBezTo>
                  <a:pt x="19" y="465"/>
                  <a:pt x="19" y="465"/>
                  <a:pt x="19" y="465"/>
                </a:cubicBezTo>
                <a:cubicBezTo>
                  <a:pt x="19" y="465"/>
                  <a:pt x="19" y="465"/>
                  <a:pt x="19" y="465"/>
                </a:cubicBezTo>
                <a:cubicBezTo>
                  <a:pt x="19" y="465"/>
                  <a:pt x="19" y="465"/>
                  <a:pt x="19" y="465"/>
                </a:cubicBezTo>
                <a:cubicBezTo>
                  <a:pt x="19" y="465"/>
                  <a:pt x="19" y="465"/>
                  <a:pt x="19" y="465"/>
                </a:cubicBezTo>
                <a:cubicBezTo>
                  <a:pt x="18" y="465"/>
                  <a:pt x="18" y="465"/>
                  <a:pt x="18" y="465"/>
                </a:cubicBezTo>
                <a:cubicBezTo>
                  <a:pt x="19" y="465"/>
                  <a:pt x="19" y="465"/>
                  <a:pt x="19" y="465"/>
                </a:cubicBezTo>
                <a:cubicBezTo>
                  <a:pt x="19" y="465"/>
                  <a:pt x="19" y="465"/>
                  <a:pt x="19" y="465"/>
                </a:cubicBezTo>
                <a:cubicBezTo>
                  <a:pt x="18" y="465"/>
                  <a:pt x="18" y="465"/>
                  <a:pt x="18" y="465"/>
                </a:cubicBezTo>
                <a:cubicBezTo>
                  <a:pt x="19" y="465"/>
                  <a:pt x="19" y="465"/>
                  <a:pt x="19" y="465"/>
                </a:cubicBezTo>
                <a:cubicBezTo>
                  <a:pt x="19" y="464"/>
                  <a:pt x="19" y="464"/>
                  <a:pt x="19" y="463"/>
                </a:cubicBezTo>
                <a:cubicBezTo>
                  <a:pt x="20" y="463"/>
                  <a:pt x="21" y="462"/>
                  <a:pt x="22" y="462"/>
                </a:cubicBezTo>
                <a:cubicBezTo>
                  <a:pt x="23" y="461"/>
                  <a:pt x="24" y="461"/>
                  <a:pt x="24" y="461"/>
                </a:cubicBezTo>
                <a:cubicBezTo>
                  <a:pt x="25" y="461"/>
                  <a:pt x="25" y="461"/>
                  <a:pt x="25" y="461"/>
                </a:cubicBezTo>
                <a:cubicBezTo>
                  <a:pt x="25" y="462"/>
                  <a:pt x="26" y="463"/>
                  <a:pt x="26" y="464"/>
                </a:cubicBezTo>
                <a:cubicBezTo>
                  <a:pt x="26" y="464"/>
                  <a:pt x="26" y="465"/>
                  <a:pt x="26" y="465"/>
                </a:cubicBezTo>
                <a:cubicBezTo>
                  <a:pt x="27" y="465"/>
                  <a:pt x="27" y="465"/>
                  <a:pt x="27" y="465"/>
                </a:cubicBezTo>
                <a:cubicBezTo>
                  <a:pt x="27" y="465"/>
                  <a:pt x="27" y="465"/>
                  <a:pt x="27" y="465"/>
                </a:cubicBezTo>
                <a:cubicBezTo>
                  <a:pt x="27" y="468"/>
                  <a:pt x="27" y="468"/>
                  <a:pt x="27" y="468"/>
                </a:cubicBezTo>
                <a:cubicBezTo>
                  <a:pt x="29" y="466"/>
                  <a:pt x="29" y="466"/>
                  <a:pt x="29" y="466"/>
                </a:cubicBezTo>
                <a:cubicBezTo>
                  <a:pt x="29" y="466"/>
                  <a:pt x="29" y="466"/>
                  <a:pt x="29" y="466"/>
                </a:cubicBezTo>
                <a:cubicBezTo>
                  <a:pt x="29" y="466"/>
                  <a:pt x="30" y="465"/>
                  <a:pt x="31" y="465"/>
                </a:cubicBezTo>
                <a:cubicBezTo>
                  <a:pt x="32" y="464"/>
                  <a:pt x="33" y="464"/>
                  <a:pt x="33" y="464"/>
                </a:cubicBezTo>
                <a:cubicBezTo>
                  <a:pt x="35"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6" y="464"/>
                  <a:pt x="36" y="464"/>
                  <a:pt x="36" y="464"/>
                </a:cubicBezTo>
                <a:cubicBezTo>
                  <a:pt x="37" y="465"/>
                  <a:pt x="37" y="465"/>
                  <a:pt x="37" y="465"/>
                </a:cubicBezTo>
                <a:cubicBezTo>
                  <a:pt x="36" y="464"/>
                  <a:pt x="36" y="464"/>
                  <a:pt x="36" y="464"/>
                </a:cubicBezTo>
                <a:cubicBezTo>
                  <a:pt x="36" y="464"/>
                  <a:pt x="36" y="464"/>
                  <a:pt x="36" y="464"/>
                </a:cubicBezTo>
                <a:cubicBezTo>
                  <a:pt x="37" y="465"/>
                  <a:pt x="37" y="465"/>
                  <a:pt x="37" y="465"/>
                </a:cubicBezTo>
                <a:cubicBezTo>
                  <a:pt x="36" y="464"/>
                  <a:pt x="36" y="464"/>
                  <a:pt x="36" y="464"/>
                </a:cubicBezTo>
                <a:cubicBezTo>
                  <a:pt x="31" y="475"/>
                  <a:pt x="31" y="475"/>
                  <a:pt x="31" y="475"/>
                </a:cubicBezTo>
                <a:cubicBezTo>
                  <a:pt x="39" y="466"/>
                  <a:pt x="39" y="466"/>
                  <a:pt x="39" y="466"/>
                </a:cubicBezTo>
                <a:cubicBezTo>
                  <a:pt x="39" y="466"/>
                  <a:pt x="39" y="466"/>
                  <a:pt x="47" y="456"/>
                </a:cubicBezTo>
                <a:cubicBezTo>
                  <a:pt x="47" y="456"/>
                  <a:pt x="47" y="456"/>
                  <a:pt x="47" y="456"/>
                </a:cubicBezTo>
                <a:cubicBezTo>
                  <a:pt x="47" y="456"/>
                  <a:pt x="47" y="456"/>
                  <a:pt x="47" y="456"/>
                </a:cubicBezTo>
                <a:cubicBezTo>
                  <a:pt x="47" y="456"/>
                  <a:pt x="47" y="456"/>
                  <a:pt x="48" y="448"/>
                </a:cubicBezTo>
                <a:cubicBezTo>
                  <a:pt x="47" y="447"/>
                  <a:pt x="47" y="447"/>
                  <a:pt x="47" y="447"/>
                </a:cubicBezTo>
                <a:cubicBezTo>
                  <a:pt x="47" y="449"/>
                  <a:pt x="47" y="449"/>
                  <a:pt x="47" y="449"/>
                </a:cubicBezTo>
                <a:cubicBezTo>
                  <a:pt x="47" y="449"/>
                  <a:pt x="47" y="449"/>
                  <a:pt x="50" y="449"/>
                </a:cubicBezTo>
                <a:cubicBezTo>
                  <a:pt x="51" y="449"/>
                  <a:pt x="51" y="449"/>
                  <a:pt x="51" y="449"/>
                </a:cubicBezTo>
                <a:cubicBezTo>
                  <a:pt x="51" y="448"/>
                  <a:pt x="51" y="448"/>
                  <a:pt x="51" y="448"/>
                </a:cubicBezTo>
                <a:cubicBezTo>
                  <a:pt x="51" y="448"/>
                  <a:pt x="51" y="448"/>
                  <a:pt x="55" y="438"/>
                </a:cubicBezTo>
                <a:cubicBezTo>
                  <a:pt x="54" y="438"/>
                  <a:pt x="54" y="438"/>
                  <a:pt x="54" y="438"/>
                </a:cubicBezTo>
                <a:cubicBezTo>
                  <a:pt x="53" y="439"/>
                  <a:pt x="53" y="439"/>
                  <a:pt x="53" y="439"/>
                </a:cubicBezTo>
                <a:cubicBezTo>
                  <a:pt x="53" y="439"/>
                  <a:pt x="53" y="439"/>
                  <a:pt x="54" y="440"/>
                </a:cubicBezTo>
                <a:cubicBezTo>
                  <a:pt x="55" y="440"/>
                  <a:pt x="57" y="440"/>
                  <a:pt x="62" y="441"/>
                </a:cubicBezTo>
                <a:cubicBezTo>
                  <a:pt x="62" y="441"/>
                  <a:pt x="62" y="441"/>
                  <a:pt x="70" y="442"/>
                </a:cubicBezTo>
                <a:cubicBezTo>
                  <a:pt x="71" y="442"/>
                  <a:pt x="71" y="442"/>
                  <a:pt x="71" y="442"/>
                </a:cubicBezTo>
                <a:cubicBezTo>
                  <a:pt x="71" y="441"/>
                  <a:pt x="71" y="441"/>
                  <a:pt x="71" y="441"/>
                </a:cubicBezTo>
                <a:cubicBezTo>
                  <a:pt x="71" y="441"/>
                  <a:pt x="71" y="441"/>
                  <a:pt x="79" y="431"/>
                </a:cubicBezTo>
                <a:cubicBezTo>
                  <a:pt x="78" y="430"/>
                  <a:pt x="78" y="430"/>
                  <a:pt x="78" y="430"/>
                </a:cubicBezTo>
                <a:cubicBezTo>
                  <a:pt x="77" y="431"/>
                  <a:pt x="77" y="431"/>
                  <a:pt x="77" y="431"/>
                </a:cubicBezTo>
                <a:cubicBezTo>
                  <a:pt x="77" y="431"/>
                  <a:pt x="77" y="431"/>
                  <a:pt x="78" y="432"/>
                </a:cubicBezTo>
                <a:cubicBezTo>
                  <a:pt x="79" y="433"/>
                  <a:pt x="82" y="434"/>
                  <a:pt x="87" y="438"/>
                </a:cubicBezTo>
                <a:cubicBezTo>
                  <a:pt x="87" y="438"/>
                  <a:pt x="87" y="438"/>
                  <a:pt x="87" y="438"/>
                </a:cubicBezTo>
                <a:cubicBezTo>
                  <a:pt x="88" y="438"/>
                  <a:pt x="88" y="438"/>
                  <a:pt x="88" y="438"/>
                </a:cubicBezTo>
                <a:cubicBezTo>
                  <a:pt x="88" y="438"/>
                  <a:pt x="88" y="438"/>
                  <a:pt x="88" y="438"/>
                </a:cubicBezTo>
                <a:cubicBezTo>
                  <a:pt x="90" y="437"/>
                  <a:pt x="96" y="436"/>
                  <a:pt x="103" y="436"/>
                </a:cubicBezTo>
                <a:cubicBezTo>
                  <a:pt x="106" y="436"/>
                  <a:pt x="109" y="436"/>
                  <a:pt x="111" y="437"/>
                </a:cubicBezTo>
                <a:cubicBezTo>
                  <a:pt x="112" y="435"/>
                  <a:pt x="112" y="435"/>
                  <a:pt x="112" y="435"/>
                </a:cubicBezTo>
                <a:cubicBezTo>
                  <a:pt x="111" y="437"/>
                  <a:pt x="111" y="437"/>
                  <a:pt x="111" y="437"/>
                </a:cubicBezTo>
                <a:cubicBezTo>
                  <a:pt x="115" y="438"/>
                  <a:pt x="117" y="439"/>
                  <a:pt x="119" y="441"/>
                </a:cubicBezTo>
                <a:cubicBezTo>
                  <a:pt x="120" y="442"/>
                  <a:pt x="120" y="443"/>
                  <a:pt x="120" y="444"/>
                </a:cubicBezTo>
                <a:cubicBezTo>
                  <a:pt x="120" y="444"/>
                  <a:pt x="120" y="444"/>
                  <a:pt x="120" y="444"/>
                </a:cubicBezTo>
                <a:cubicBezTo>
                  <a:pt x="120" y="444"/>
                  <a:pt x="120" y="444"/>
                  <a:pt x="120" y="444"/>
                </a:cubicBezTo>
                <a:cubicBezTo>
                  <a:pt x="120" y="444"/>
                  <a:pt x="120" y="444"/>
                  <a:pt x="120" y="444"/>
                </a:cubicBezTo>
                <a:cubicBezTo>
                  <a:pt x="120" y="444"/>
                  <a:pt x="120" y="444"/>
                  <a:pt x="120" y="444"/>
                </a:cubicBezTo>
                <a:cubicBezTo>
                  <a:pt x="120" y="444"/>
                  <a:pt x="120" y="444"/>
                  <a:pt x="120" y="444"/>
                </a:cubicBezTo>
                <a:cubicBezTo>
                  <a:pt x="120" y="444"/>
                  <a:pt x="120" y="444"/>
                  <a:pt x="120" y="444"/>
                </a:cubicBezTo>
                <a:cubicBezTo>
                  <a:pt x="120" y="444"/>
                  <a:pt x="120" y="444"/>
                  <a:pt x="120" y="444"/>
                </a:cubicBezTo>
                <a:cubicBezTo>
                  <a:pt x="120" y="445"/>
                  <a:pt x="120" y="445"/>
                  <a:pt x="120" y="445"/>
                </a:cubicBezTo>
                <a:cubicBezTo>
                  <a:pt x="120" y="445"/>
                  <a:pt x="120" y="445"/>
                  <a:pt x="120" y="445"/>
                </a:cubicBezTo>
                <a:cubicBezTo>
                  <a:pt x="120" y="445"/>
                  <a:pt x="120" y="445"/>
                  <a:pt x="120" y="458"/>
                </a:cubicBezTo>
                <a:cubicBezTo>
                  <a:pt x="120" y="459"/>
                  <a:pt x="120" y="459"/>
                  <a:pt x="120" y="459"/>
                </a:cubicBezTo>
                <a:cubicBezTo>
                  <a:pt x="120" y="459"/>
                  <a:pt x="120" y="459"/>
                  <a:pt x="120" y="459"/>
                </a:cubicBezTo>
                <a:cubicBezTo>
                  <a:pt x="120" y="459"/>
                  <a:pt x="120" y="459"/>
                  <a:pt x="127" y="472"/>
                </a:cubicBezTo>
                <a:cubicBezTo>
                  <a:pt x="127" y="474"/>
                  <a:pt x="127" y="474"/>
                  <a:pt x="127" y="474"/>
                </a:cubicBezTo>
                <a:cubicBezTo>
                  <a:pt x="129" y="473"/>
                  <a:pt x="129" y="473"/>
                  <a:pt x="129" y="473"/>
                </a:cubicBezTo>
                <a:cubicBezTo>
                  <a:pt x="128" y="472"/>
                  <a:pt x="128" y="472"/>
                  <a:pt x="128" y="472"/>
                </a:cubicBezTo>
                <a:cubicBezTo>
                  <a:pt x="128" y="473"/>
                  <a:pt x="128" y="473"/>
                  <a:pt x="128" y="473"/>
                </a:cubicBezTo>
                <a:cubicBezTo>
                  <a:pt x="129" y="473"/>
                  <a:pt x="129" y="473"/>
                  <a:pt x="129" y="473"/>
                </a:cubicBezTo>
                <a:cubicBezTo>
                  <a:pt x="128" y="472"/>
                  <a:pt x="128" y="472"/>
                  <a:pt x="128" y="472"/>
                </a:cubicBezTo>
                <a:cubicBezTo>
                  <a:pt x="128" y="473"/>
                  <a:pt x="128" y="473"/>
                  <a:pt x="128" y="473"/>
                </a:cubicBezTo>
                <a:cubicBezTo>
                  <a:pt x="128" y="473"/>
                  <a:pt x="128" y="473"/>
                  <a:pt x="128" y="473"/>
                </a:cubicBezTo>
                <a:cubicBezTo>
                  <a:pt x="128" y="473"/>
                  <a:pt x="128" y="473"/>
                  <a:pt x="128" y="473"/>
                </a:cubicBezTo>
                <a:cubicBezTo>
                  <a:pt x="128" y="473"/>
                  <a:pt x="128" y="473"/>
                  <a:pt x="128" y="473"/>
                </a:cubicBezTo>
                <a:cubicBezTo>
                  <a:pt x="128" y="473"/>
                  <a:pt x="128" y="473"/>
                  <a:pt x="128" y="473"/>
                </a:cubicBezTo>
                <a:cubicBezTo>
                  <a:pt x="128" y="473"/>
                  <a:pt x="128" y="473"/>
                  <a:pt x="128" y="473"/>
                </a:cubicBezTo>
                <a:cubicBezTo>
                  <a:pt x="128" y="473"/>
                  <a:pt x="128" y="473"/>
                  <a:pt x="128" y="473"/>
                </a:cubicBezTo>
                <a:cubicBezTo>
                  <a:pt x="129" y="474"/>
                  <a:pt x="129" y="476"/>
                  <a:pt x="129" y="480"/>
                </a:cubicBezTo>
                <a:cubicBezTo>
                  <a:pt x="129" y="481"/>
                  <a:pt x="129" y="482"/>
                  <a:pt x="128" y="483"/>
                </a:cubicBezTo>
                <a:cubicBezTo>
                  <a:pt x="126" y="484"/>
                  <a:pt x="124" y="485"/>
                  <a:pt x="121" y="486"/>
                </a:cubicBezTo>
                <a:cubicBezTo>
                  <a:pt x="120" y="486"/>
                  <a:pt x="119" y="487"/>
                  <a:pt x="118" y="487"/>
                </a:cubicBezTo>
                <a:cubicBezTo>
                  <a:pt x="116" y="488"/>
                  <a:pt x="115" y="489"/>
                  <a:pt x="115" y="490"/>
                </a:cubicBezTo>
                <a:cubicBezTo>
                  <a:pt x="114" y="490"/>
                  <a:pt x="114" y="490"/>
                  <a:pt x="114" y="490"/>
                </a:cubicBezTo>
                <a:cubicBezTo>
                  <a:pt x="114" y="490"/>
                  <a:pt x="114" y="490"/>
                  <a:pt x="114" y="490"/>
                </a:cubicBezTo>
                <a:cubicBezTo>
                  <a:pt x="114" y="491"/>
                  <a:pt x="114" y="491"/>
                  <a:pt x="114" y="492"/>
                </a:cubicBezTo>
                <a:cubicBezTo>
                  <a:pt x="114" y="492"/>
                  <a:pt x="114" y="493"/>
                  <a:pt x="114" y="493"/>
                </a:cubicBezTo>
                <a:cubicBezTo>
                  <a:pt x="115" y="494"/>
                  <a:pt x="115" y="494"/>
                  <a:pt x="116" y="494"/>
                </a:cubicBezTo>
                <a:cubicBezTo>
                  <a:pt x="116" y="494"/>
                  <a:pt x="117" y="494"/>
                  <a:pt x="117" y="494"/>
                </a:cubicBezTo>
                <a:cubicBezTo>
                  <a:pt x="119" y="494"/>
                  <a:pt x="121" y="494"/>
                  <a:pt x="123" y="493"/>
                </a:cubicBezTo>
                <a:cubicBezTo>
                  <a:pt x="125" y="493"/>
                  <a:pt x="128" y="493"/>
                  <a:pt x="130" y="493"/>
                </a:cubicBezTo>
                <a:cubicBezTo>
                  <a:pt x="132" y="493"/>
                  <a:pt x="133" y="493"/>
                  <a:pt x="134" y="493"/>
                </a:cubicBezTo>
                <a:cubicBezTo>
                  <a:pt x="135" y="492"/>
                  <a:pt x="135" y="492"/>
                  <a:pt x="135" y="492"/>
                </a:cubicBezTo>
                <a:cubicBezTo>
                  <a:pt x="134" y="493"/>
                  <a:pt x="134" y="493"/>
                  <a:pt x="134" y="493"/>
                </a:cubicBezTo>
                <a:cubicBezTo>
                  <a:pt x="135" y="494"/>
                  <a:pt x="136" y="495"/>
                  <a:pt x="136" y="496"/>
                </a:cubicBezTo>
                <a:cubicBezTo>
                  <a:pt x="136" y="496"/>
                  <a:pt x="137" y="498"/>
                  <a:pt x="137" y="499"/>
                </a:cubicBezTo>
                <a:cubicBezTo>
                  <a:pt x="137" y="501"/>
                  <a:pt x="136" y="503"/>
                  <a:pt x="136" y="506"/>
                </a:cubicBezTo>
                <a:cubicBezTo>
                  <a:pt x="135" y="508"/>
                  <a:pt x="135" y="510"/>
                  <a:pt x="135" y="512"/>
                </a:cubicBezTo>
                <a:cubicBezTo>
                  <a:pt x="136" y="512"/>
                  <a:pt x="136" y="512"/>
                  <a:pt x="136" y="512"/>
                </a:cubicBezTo>
                <a:cubicBezTo>
                  <a:pt x="135" y="512"/>
                  <a:pt x="135" y="512"/>
                  <a:pt x="135" y="512"/>
                </a:cubicBezTo>
                <a:cubicBezTo>
                  <a:pt x="134" y="516"/>
                  <a:pt x="133" y="517"/>
                  <a:pt x="132" y="518"/>
                </a:cubicBezTo>
                <a:cubicBezTo>
                  <a:pt x="131" y="519"/>
                  <a:pt x="131" y="519"/>
                  <a:pt x="131" y="519"/>
                </a:cubicBezTo>
                <a:cubicBezTo>
                  <a:pt x="131" y="519"/>
                  <a:pt x="131" y="519"/>
                  <a:pt x="131" y="519"/>
                </a:cubicBezTo>
                <a:cubicBezTo>
                  <a:pt x="131" y="519"/>
                  <a:pt x="131" y="519"/>
                  <a:pt x="131" y="519"/>
                </a:cubicBezTo>
                <a:cubicBezTo>
                  <a:pt x="131" y="520"/>
                  <a:pt x="131" y="520"/>
                  <a:pt x="131" y="520"/>
                </a:cubicBezTo>
                <a:cubicBezTo>
                  <a:pt x="131" y="519"/>
                  <a:pt x="131" y="519"/>
                  <a:pt x="131" y="519"/>
                </a:cubicBezTo>
                <a:cubicBezTo>
                  <a:pt x="131" y="519"/>
                  <a:pt x="131" y="519"/>
                  <a:pt x="131" y="519"/>
                </a:cubicBezTo>
                <a:cubicBezTo>
                  <a:pt x="131" y="520"/>
                  <a:pt x="131" y="520"/>
                  <a:pt x="131" y="520"/>
                </a:cubicBezTo>
                <a:cubicBezTo>
                  <a:pt x="131" y="519"/>
                  <a:pt x="131" y="519"/>
                  <a:pt x="131" y="519"/>
                </a:cubicBezTo>
                <a:cubicBezTo>
                  <a:pt x="131" y="520"/>
                  <a:pt x="131" y="520"/>
                  <a:pt x="131" y="520"/>
                </a:cubicBezTo>
                <a:cubicBezTo>
                  <a:pt x="132" y="520"/>
                  <a:pt x="132" y="520"/>
                  <a:pt x="132" y="520"/>
                </a:cubicBezTo>
                <a:cubicBezTo>
                  <a:pt x="132" y="520"/>
                  <a:pt x="132" y="520"/>
                  <a:pt x="131" y="515"/>
                </a:cubicBezTo>
                <a:cubicBezTo>
                  <a:pt x="129" y="515"/>
                  <a:pt x="129" y="515"/>
                  <a:pt x="129" y="515"/>
                </a:cubicBezTo>
                <a:cubicBezTo>
                  <a:pt x="131" y="516"/>
                  <a:pt x="131" y="516"/>
                  <a:pt x="131" y="516"/>
                </a:cubicBezTo>
                <a:cubicBezTo>
                  <a:pt x="131" y="516"/>
                  <a:pt x="131" y="516"/>
                  <a:pt x="133" y="512"/>
                </a:cubicBezTo>
                <a:cubicBezTo>
                  <a:pt x="134" y="511"/>
                  <a:pt x="134" y="511"/>
                  <a:pt x="134" y="511"/>
                </a:cubicBezTo>
                <a:cubicBezTo>
                  <a:pt x="133" y="511"/>
                  <a:pt x="133" y="511"/>
                  <a:pt x="133" y="511"/>
                </a:cubicBezTo>
                <a:cubicBezTo>
                  <a:pt x="133" y="511"/>
                  <a:pt x="133" y="511"/>
                  <a:pt x="132" y="500"/>
                </a:cubicBezTo>
                <a:cubicBezTo>
                  <a:pt x="132" y="497"/>
                  <a:pt x="132" y="497"/>
                  <a:pt x="132" y="497"/>
                </a:cubicBezTo>
                <a:cubicBezTo>
                  <a:pt x="130" y="499"/>
                  <a:pt x="130" y="499"/>
                  <a:pt x="130" y="499"/>
                </a:cubicBezTo>
                <a:cubicBezTo>
                  <a:pt x="130" y="499"/>
                  <a:pt x="130" y="499"/>
                  <a:pt x="126" y="501"/>
                </a:cubicBezTo>
                <a:cubicBezTo>
                  <a:pt x="125" y="502"/>
                  <a:pt x="125" y="502"/>
                  <a:pt x="125" y="502"/>
                </a:cubicBezTo>
                <a:cubicBezTo>
                  <a:pt x="125" y="503"/>
                  <a:pt x="125" y="503"/>
                  <a:pt x="125" y="503"/>
                </a:cubicBezTo>
                <a:cubicBezTo>
                  <a:pt x="125" y="503"/>
                  <a:pt x="125" y="503"/>
                  <a:pt x="125" y="504"/>
                </a:cubicBezTo>
                <a:cubicBezTo>
                  <a:pt x="126" y="504"/>
                  <a:pt x="126" y="505"/>
                  <a:pt x="127" y="507"/>
                </a:cubicBezTo>
                <a:cubicBezTo>
                  <a:pt x="128" y="507"/>
                  <a:pt x="128" y="507"/>
                  <a:pt x="128" y="507"/>
                </a:cubicBezTo>
                <a:cubicBezTo>
                  <a:pt x="127" y="506"/>
                  <a:pt x="127" y="506"/>
                  <a:pt x="127" y="506"/>
                </a:cubicBezTo>
                <a:cubicBezTo>
                  <a:pt x="127" y="506"/>
                  <a:pt x="127" y="506"/>
                  <a:pt x="121" y="517"/>
                </a:cubicBezTo>
                <a:cubicBezTo>
                  <a:pt x="121" y="518"/>
                  <a:pt x="121" y="518"/>
                  <a:pt x="121" y="518"/>
                </a:cubicBezTo>
                <a:cubicBezTo>
                  <a:pt x="122" y="519"/>
                  <a:pt x="122" y="519"/>
                  <a:pt x="122" y="519"/>
                </a:cubicBezTo>
                <a:cubicBezTo>
                  <a:pt x="122" y="519"/>
                  <a:pt x="122" y="519"/>
                  <a:pt x="126" y="522"/>
                </a:cubicBezTo>
                <a:cubicBezTo>
                  <a:pt x="127" y="520"/>
                  <a:pt x="127" y="520"/>
                  <a:pt x="127" y="520"/>
                </a:cubicBezTo>
                <a:cubicBezTo>
                  <a:pt x="125" y="521"/>
                  <a:pt x="125" y="521"/>
                  <a:pt x="125" y="521"/>
                </a:cubicBezTo>
                <a:cubicBezTo>
                  <a:pt x="126" y="521"/>
                  <a:pt x="126" y="521"/>
                  <a:pt x="126" y="521"/>
                </a:cubicBezTo>
                <a:cubicBezTo>
                  <a:pt x="125" y="521"/>
                  <a:pt x="125" y="521"/>
                  <a:pt x="125" y="521"/>
                </a:cubicBezTo>
                <a:cubicBezTo>
                  <a:pt x="125" y="521"/>
                  <a:pt x="125" y="521"/>
                  <a:pt x="125" y="521"/>
                </a:cubicBezTo>
                <a:cubicBezTo>
                  <a:pt x="126" y="521"/>
                  <a:pt x="126" y="521"/>
                  <a:pt x="126" y="521"/>
                </a:cubicBezTo>
                <a:cubicBezTo>
                  <a:pt x="125" y="521"/>
                  <a:pt x="125" y="521"/>
                  <a:pt x="125" y="521"/>
                </a:cubicBezTo>
                <a:cubicBezTo>
                  <a:pt x="125" y="521"/>
                  <a:pt x="126" y="522"/>
                  <a:pt x="126" y="522"/>
                </a:cubicBezTo>
                <a:cubicBezTo>
                  <a:pt x="126" y="523"/>
                  <a:pt x="126" y="523"/>
                  <a:pt x="125" y="524"/>
                </a:cubicBezTo>
                <a:cubicBezTo>
                  <a:pt x="124" y="525"/>
                  <a:pt x="124" y="526"/>
                  <a:pt x="122" y="527"/>
                </a:cubicBezTo>
                <a:cubicBezTo>
                  <a:pt x="123" y="528"/>
                  <a:pt x="123" y="528"/>
                  <a:pt x="123" y="528"/>
                </a:cubicBezTo>
                <a:cubicBezTo>
                  <a:pt x="122" y="527"/>
                  <a:pt x="122" y="527"/>
                  <a:pt x="122" y="527"/>
                </a:cubicBezTo>
                <a:cubicBezTo>
                  <a:pt x="121" y="527"/>
                  <a:pt x="120" y="528"/>
                  <a:pt x="120" y="528"/>
                </a:cubicBezTo>
                <a:cubicBezTo>
                  <a:pt x="118" y="528"/>
                  <a:pt x="117" y="527"/>
                  <a:pt x="116" y="526"/>
                </a:cubicBezTo>
                <a:cubicBezTo>
                  <a:pt x="115" y="526"/>
                  <a:pt x="115" y="525"/>
                  <a:pt x="114" y="525"/>
                </a:cubicBezTo>
                <a:cubicBezTo>
                  <a:pt x="113" y="524"/>
                  <a:pt x="112" y="524"/>
                  <a:pt x="111" y="524"/>
                </a:cubicBezTo>
                <a:cubicBezTo>
                  <a:pt x="111" y="524"/>
                  <a:pt x="110" y="524"/>
                  <a:pt x="110" y="524"/>
                </a:cubicBezTo>
                <a:cubicBezTo>
                  <a:pt x="110" y="524"/>
                  <a:pt x="110" y="524"/>
                  <a:pt x="110" y="524"/>
                </a:cubicBezTo>
                <a:cubicBezTo>
                  <a:pt x="110" y="524"/>
                  <a:pt x="110" y="524"/>
                  <a:pt x="110" y="524"/>
                </a:cubicBezTo>
                <a:cubicBezTo>
                  <a:pt x="108" y="525"/>
                  <a:pt x="107" y="526"/>
                  <a:pt x="107" y="528"/>
                </a:cubicBezTo>
                <a:cubicBezTo>
                  <a:pt x="105" y="531"/>
                  <a:pt x="106" y="535"/>
                  <a:pt x="100" y="539"/>
                </a:cubicBezTo>
                <a:cubicBezTo>
                  <a:pt x="100" y="539"/>
                  <a:pt x="100" y="539"/>
                  <a:pt x="100" y="539"/>
                </a:cubicBezTo>
                <a:cubicBezTo>
                  <a:pt x="100" y="539"/>
                  <a:pt x="100" y="539"/>
                  <a:pt x="100" y="539"/>
                </a:cubicBezTo>
                <a:cubicBezTo>
                  <a:pt x="99" y="540"/>
                  <a:pt x="99" y="540"/>
                  <a:pt x="98" y="540"/>
                </a:cubicBezTo>
                <a:cubicBezTo>
                  <a:pt x="97" y="540"/>
                  <a:pt x="96" y="540"/>
                  <a:pt x="95" y="539"/>
                </a:cubicBezTo>
                <a:cubicBezTo>
                  <a:pt x="94" y="538"/>
                  <a:pt x="92" y="537"/>
                  <a:pt x="91" y="535"/>
                </a:cubicBezTo>
                <a:cubicBezTo>
                  <a:pt x="91" y="535"/>
                  <a:pt x="90" y="534"/>
                  <a:pt x="90" y="534"/>
                </a:cubicBezTo>
                <a:cubicBezTo>
                  <a:pt x="89" y="533"/>
                  <a:pt x="89" y="533"/>
                  <a:pt x="89" y="533"/>
                </a:cubicBezTo>
                <a:cubicBezTo>
                  <a:pt x="88" y="533"/>
                  <a:pt x="88" y="532"/>
                  <a:pt x="87" y="532"/>
                </a:cubicBezTo>
                <a:cubicBezTo>
                  <a:pt x="86" y="532"/>
                  <a:pt x="86" y="532"/>
                  <a:pt x="86" y="532"/>
                </a:cubicBezTo>
                <a:cubicBezTo>
                  <a:pt x="86" y="534"/>
                  <a:pt x="86" y="534"/>
                  <a:pt x="86" y="534"/>
                </a:cubicBezTo>
                <a:cubicBezTo>
                  <a:pt x="86" y="534"/>
                  <a:pt x="86" y="534"/>
                  <a:pt x="86" y="535"/>
                </a:cubicBezTo>
                <a:cubicBezTo>
                  <a:pt x="87" y="535"/>
                  <a:pt x="87" y="535"/>
                  <a:pt x="87" y="535"/>
                </a:cubicBezTo>
                <a:cubicBezTo>
                  <a:pt x="89" y="534"/>
                  <a:pt x="89" y="534"/>
                  <a:pt x="89" y="534"/>
                </a:cubicBezTo>
                <a:cubicBezTo>
                  <a:pt x="89" y="534"/>
                  <a:pt x="89" y="534"/>
                  <a:pt x="86" y="529"/>
                </a:cubicBezTo>
                <a:cubicBezTo>
                  <a:pt x="85" y="526"/>
                  <a:pt x="85" y="526"/>
                  <a:pt x="85" y="526"/>
                </a:cubicBezTo>
                <a:cubicBezTo>
                  <a:pt x="83" y="529"/>
                  <a:pt x="83" y="529"/>
                  <a:pt x="83" y="529"/>
                </a:cubicBezTo>
                <a:cubicBezTo>
                  <a:pt x="83" y="529"/>
                  <a:pt x="83" y="529"/>
                  <a:pt x="81" y="534"/>
                </a:cubicBezTo>
                <a:cubicBezTo>
                  <a:pt x="82" y="535"/>
                  <a:pt x="82" y="535"/>
                  <a:pt x="82" y="535"/>
                </a:cubicBezTo>
                <a:cubicBezTo>
                  <a:pt x="82" y="534"/>
                  <a:pt x="82" y="534"/>
                  <a:pt x="82" y="534"/>
                </a:cubicBezTo>
                <a:cubicBezTo>
                  <a:pt x="82" y="534"/>
                  <a:pt x="75" y="532"/>
                  <a:pt x="67" y="532"/>
                </a:cubicBezTo>
                <a:cubicBezTo>
                  <a:pt x="67" y="532"/>
                  <a:pt x="66" y="532"/>
                  <a:pt x="66" y="532"/>
                </a:cubicBezTo>
                <a:cubicBezTo>
                  <a:pt x="66" y="532"/>
                  <a:pt x="66" y="532"/>
                  <a:pt x="66" y="532"/>
                </a:cubicBezTo>
                <a:cubicBezTo>
                  <a:pt x="66" y="531"/>
                  <a:pt x="66" y="530"/>
                  <a:pt x="67" y="529"/>
                </a:cubicBezTo>
                <a:cubicBezTo>
                  <a:pt x="68" y="528"/>
                  <a:pt x="69" y="526"/>
                  <a:pt x="70" y="525"/>
                </a:cubicBezTo>
                <a:cubicBezTo>
                  <a:pt x="70" y="524"/>
                  <a:pt x="70" y="524"/>
                  <a:pt x="71" y="523"/>
                </a:cubicBezTo>
                <a:cubicBezTo>
                  <a:pt x="71" y="523"/>
                  <a:pt x="71" y="523"/>
                  <a:pt x="71" y="523"/>
                </a:cubicBezTo>
                <a:cubicBezTo>
                  <a:pt x="73" y="521"/>
                  <a:pt x="73" y="521"/>
                  <a:pt x="73" y="521"/>
                </a:cubicBezTo>
                <a:cubicBezTo>
                  <a:pt x="70" y="520"/>
                  <a:pt x="70" y="520"/>
                  <a:pt x="70" y="520"/>
                </a:cubicBezTo>
                <a:cubicBezTo>
                  <a:pt x="70" y="520"/>
                  <a:pt x="70" y="520"/>
                  <a:pt x="63" y="519"/>
                </a:cubicBezTo>
                <a:cubicBezTo>
                  <a:pt x="63" y="520"/>
                  <a:pt x="63" y="520"/>
                  <a:pt x="63" y="520"/>
                </a:cubicBezTo>
                <a:cubicBezTo>
                  <a:pt x="65" y="520"/>
                  <a:pt x="65" y="520"/>
                  <a:pt x="65" y="520"/>
                </a:cubicBezTo>
                <a:cubicBezTo>
                  <a:pt x="65" y="520"/>
                  <a:pt x="65" y="520"/>
                  <a:pt x="65" y="509"/>
                </a:cubicBezTo>
                <a:cubicBezTo>
                  <a:pt x="65" y="509"/>
                  <a:pt x="65" y="509"/>
                  <a:pt x="65" y="509"/>
                </a:cubicBezTo>
                <a:cubicBezTo>
                  <a:pt x="65" y="509"/>
                  <a:pt x="65" y="509"/>
                  <a:pt x="65" y="509"/>
                </a:cubicBezTo>
                <a:cubicBezTo>
                  <a:pt x="65" y="509"/>
                  <a:pt x="64" y="506"/>
                  <a:pt x="63" y="503"/>
                </a:cubicBezTo>
                <a:cubicBezTo>
                  <a:pt x="62" y="502"/>
                  <a:pt x="62" y="500"/>
                  <a:pt x="60" y="499"/>
                </a:cubicBezTo>
                <a:cubicBezTo>
                  <a:pt x="59" y="497"/>
                  <a:pt x="57" y="496"/>
                  <a:pt x="55" y="496"/>
                </a:cubicBezTo>
                <a:cubicBezTo>
                  <a:pt x="55" y="496"/>
                  <a:pt x="54" y="496"/>
                  <a:pt x="54" y="496"/>
                </a:cubicBezTo>
                <a:cubicBezTo>
                  <a:pt x="52" y="496"/>
                  <a:pt x="50" y="496"/>
                  <a:pt x="49" y="497"/>
                </a:cubicBezTo>
                <a:cubicBezTo>
                  <a:pt x="45" y="500"/>
                  <a:pt x="43" y="505"/>
                  <a:pt x="43" y="505"/>
                </a:cubicBezTo>
                <a:cubicBezTo>
                  <a:pt x="43" y="505"/>
                  <a:pt x="43" y="505"/>
                  <a:pt x="43" y="505"/>
                </a:cubicBezTo>
                <a:cubicBezTo>
                  <a:pt x="43" y="506"/>
                  <a:pt x="43" y="506"/>
                  <a:pt x="43" y="506"/>
                </a:cubicBezTo>
                <a:cubicBezTo>
                  <a:pt x="43" y="506"/>
                  <a:pt x="43" y="506"/>
                  <a:pt x="44" y="511"/>
                </a:cubicBezTo>
                <a:cubicBezTo>
                  <a:pt x="46" y="511"/>
                  <a:pt x="46" y="511"/>
                  <a:pt x="46" y="511"/>
                </a:cubicBezTo>
                <a:cubicBezTo>
                  <a:pt x="44" y="510"/>
                  <a:pt x="44" y="510"/>
                  <a:pt x="44" y="510"/>
                </a:cubicBezTo>
                <a:lnTo>
                  <a:pt x="46" y="5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2" name="Ireland"/>
          <p:cNvSpPr>
            <a:spLocks noEditPoints="1"/>
          </p:cNvSpPr>
          <p:nvPr/>
        </p:nvSpPr>
        <p:spPr bwMode="auto">
          <a:xfrm>
            <a:off x="3482987" y="3231552"/>
            <a:ext cx="218093" cy="248520"/>
          </a:xfrm>
          <a:custGeom>
            <a:avLst/>
            <a:gdLst>
              <a:gd name="T0" fmla="*/ 74 w 275"/>
              <a:gd name="T1" fmla="*/ 92 h 313"/>
              <a:gd name="T2" fmla="*/ 70 w 275"/>
              <a:gd name="T3" fmla="*/ 81 h 313"/>
              <a:gd name="T4" fmla="*/ 77 w 275"/>
              <a:gd name="T5" fmla="*/ 100 h 313"/>
              <a:gd name="T6" fmla="*/ 61 w 275"/>
              <a:gd name="T7" fmla="*/ 115 h 313"/>
              <a:gd name="T8" fmla="*/ 75 w 275"/>
              <a:gd name="T9" fmla="*/ 158 h 313"/>
              <a:gd name="T10" fmla="*/ 66 w 275"/>
              <a:gd name="T11" fmla="*/ 161 h 313"/>
              <a:gd name="T12" fmla="*/ 271 w 275"/>
              <a:gd name="T13" fmla="*/ 128 h 313"/>
              <a:gd name="T14" fmla="*/ 247 w 275"/>
              <a:gd name="T15" fmla="*/ 114 h 313"/>
              <a:gd name="T16" fmla="*/ 215 w 275"/>
              <a:gd name="T17" fmla="*/ 111 h 313"/>
              <a:gd name="T18" fmla="*/ 192 w 275"/>
              <a:gd name="T19" fmla="*/ 72 h 313"/>
              <a:gd name="T20" fmla="*/ 201 w 275"/>
              <a:gd name="T21" fmla="*/ 58 h 313"/>
              <a:gd name="T22" fmla="*/ 230 w 275"/>
              <a:gd name="T23" fmla="*/ 49 h 313"/>
              <a:gd name="T24" fmla="*/ 251 w 275"/>
              <a:gd name="T25" fmla="*/ 27 h 313"/>
              <a:gd name="T26" fmla="*/ 248 w 275"/>
              <a:gd name="T27" fmla="*/ 12 h 313"/>
              <a:gd name="T28" fmla="*/ 235 w 275"/>
              <a:gd name="T29" fmla="*/ 30 h 313"/>
              <a:gd name="T30" fmla="*/ 232 w 275"/>
              <a:gd name="T31" fmla="*/ 23 h 313"/>
              <a:gd name="T32" fmla="*/ 227 w 275"/>
              <a:gd name="T33" fmla="*/ 18 h 313"/>
              <a:gd name="T34" fmla="*/ 217 w 275"/>
              <a:gd name="T35" fmla="*/ 18 h 313"/>
              <a:gd name="T36" fmla="*/ 196 w 275"/>
              <a:gd name="T37" fmla="*/ 11 h 313"/>
              <a:gd name="T38" fmla="*/ 177 w 275"/>
              <a:gd name="T39" fmla="*/ 35 h 313"/>
              <a:gd name="T40" fmla="*/ 170 w 275"/>
              <a:gd name="T41" fmla="*/ 60 h 313"/>
              <a:gd name="T42" fmla="*/ 169 w 275"/>
              <a:gd name="T43" fmla="*/ 70 h 313"/>
              <a:gd name="T44" fmla="*/ 139 w 275"/>
              <a:gd name="T45" fmla="*/ 76 h 313"/>
              <a:gd name="T46" fmla="*/ 113 w 275"/>
              <a:gd name="T47" fmla="*/ 69 h 313"/>
              <a:gd name="T48" fmla="*/ 90 w 275"/>
              <a:gd name="T49" fmla="*/ 64 h 313"/>
              <a:gd name="T50" fmla="*/ 85 w 275"/>
              <a:gd name="T51" fmla="*/ 77 h 313"/>
              <a:gd name="T52" fmla="*/ 86 w 275"/>
              <a:gd name="T53" fmla="*/ 95 h 313"/>
              <a:gd name="T54" fmla="*/ 78 w 275"/>
              <a:gd name="T55" fmla="*/ 107 h 313"/>
              <a:gd name="T56" fmla="*/ 59 w 275"/>
              <a:gd name="T57" fmla="*/ 122 h 313"/>
              <a:gd name="T58" fmla="*/ 74 w 275"/>
              <a:gd name="T59" fmla="*/ 141 h 313"/>
              <a:gd name="T60" fmla="*/ 84 w 275"/>
              <a:gd name="T61" fmla="*/ 145 h 313"/>
              <a:gd name="T62" fmla="*/ 113 w 275"/>
              <a:gd name="T63" fmla="*/ 163 h 313"/>
              <a:gd name="T64" fmla="*/ 81 w 275"/>
              <a:gd name="T65" fmla="*/ 182 h 313"/>
              <a:gd name="T66" fmla="*/ 63 w 275"/>
              <a:gd name="T67" fmla="*/ 203 h 313"/>
              <a:gd name="T68" fmla="*/ 96 w 275"/>
              <a:gd name="T69" fmla="*/ 205 h 313"/>
              <a:gd name="T70" fmla="*/ 101 w 275"/>
              <a:gd name="T71" fmla="*/ 215 h 313"/>
              <a:gd name="T72" fmla="*/ 46 w 275"/>
              <a:gd name="T73" fmla="*/ 221 h 313"/>
              <a:gd name="T74" fmla="*/ 28 w 275"/>
              <a:gd name="T75" fmla="*/ 232 h 313"/>
              <a:gd name="T76" fmla="*/ 26 w 275"/>
              <a:gd name="T77" fmla="*/ 244 h 313"/>
              <a:gd name="T78" fmla="*/ 3 w 275"/>
              <a:gd name="T79" fmla="*/ 269 h 313"/>
              <a:gd name="T80" fmla="*/ 19 w 275"/>
              <a:gd name="T81" fmla="*/ 283 h 313"/>
              <a:gd name="T82" fmla="*/ 44 w 275"/>
              <a:gd name="T83" fmla="*/ 285 h 313"/>
              <a:gd name="T84" fmla="*/ 30 w 275"/>
              <a:gd name="T85" fmla="*/ 302 h 313"/>
              <a:gd name="T86" fmla="*/ 47 w 275"/>
              <a:gd name="T87" fmla="*/ 310 h 313"/>
              <a:gd name="T88" fmla="*/ 82 w 275"/>
              <a:gd name="T89" fmla="*/ 310 h 313"/>
              <a:gd name="T90" fmla="*/ 117 w 275"/>
              <a:gd name="T91" fmla="*/ 290 h 313"/>
              <a:gd name="T92" fmla="*/ 151 w 275"/>
              <a:gd name="T93" fmla="*/ 294 h 313"/>
              <a:gd name="T94" fmla="*/ 190 w 275"/>
              <a:gd name="T95" fmla="*/ 275 h 313"/>
              <a:gd name="T96" fmla="*/ 202 w 275"/>
              <a:gd name="T97" fmla="*/ 283 h 313"/>
              <a:gd name="T98" fmla="*/ 221 w 275"/>
              <a:gd name="T99" fmla="*/ 271 h 313"/>
              <a:gd name="T100" fmla="*/ 248 w 275"/>
              <a:gd name="T101" fmla="*/ 239 h 313"/>
              <a:gd name="T102" fmla="*/ 263 w 275"/>
              <a:gd name="T103" fmla="*/ 182 h 313"/>
              <a:gd name="T104" fmla="*/ 275 w 275"/>
              <a:gd name="T105" fmla="*/ 13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313">
                <a:moveTo>
                  <a:pt x="181" y="19"/>
                </a:moveTo>
                <a:cubicBezTo>
                  <a:pt x="177" y="23"/>
                  <a:pt x="177" y="23"/>
                  <a:pt x="177" y="23"/>
                </a:cubicBezTo>
                <a:cubicBezTo>
                  <a:pt x="182" y="26"/>
                  <a:pt x="182" y="26"/>
                  <a:pt x="182" y="26"/>
                </a:cubicBezTo>
                <a:lnTo>
                  <a:pt x="181" y="19"/>
                </a:lnTo>
                <a:close/>
                <a:moveTo>
                  <a:pt x="74" y="92"/>
                </a:moveTo>
                <a:cubicBezTo>
                  <a:pt x="74" y="95"/>
                  <a:pt x="77" y="96"/>
                  <a:pt x="77" y="96"/>
                </a:cubicBezTo>
                <a:cubicBezTo>
                  <a:pt x="81" y="91"/>
                  <a:pt x="81" y="91"/>
                  <a:pt x="81" y="91"/>
                </a:cubicBezTo>
                <a:cubicBezTo>
                  <a:pt x="81" y="81"/>
                  <a:pt x="81" y="81"/>
                  <a:pt x="81" y="81"/>
                </a:cubicBezTo>
                <a:cubicBezTo>
                  <a:pt x="75" y="84"/>
                  <a:pt x="75" y="84"/>
                  <a:pt x="75" y="84"/>
                </a:cubicBezTo>
                <a:cubicBezTo>
                  <a:pt x="70" y="81"/>
                  <a:pt x="70" y="81"/>
                  <a:pt x="70" y="81"/>
                </a:cubicBezTo>
                <a:cubicBezTo>
                  <a:pt x="66" y="83"/>
                  <a:pt x="66" y="83"/>
                  <a:pt x="66" y="83"/>
                </a:cubicBezTo>
                <a:cubicBezTo>
                  <a:pt x="66" y="83"/>
                  <a:pt x="69" y="87"/>
                  <a:pt x="70" y="87"/>
                </a:cubicBezTo>
                <a:cubicBezTo>
                  <a:pt x="71" y="87"/>
                  <a:pt x="74" y="89"/>
                  <a:pt x="74" y="92"/>
                </a:cubicBezTo>
                <a:close/>
                <a:moveTo>
                  <a:pt x="77" y="104"/>
                </a:moveTo>
                <a:cubicBezTo>
                  <a:pt x="77" y="100"/>
                  <a:pt x="77" y="100"/>
                  <a:pt x="77" y="100"/>
                </a:cubicBezTo>
                <a:cubicBezTo>
                  <a:pt x="71" y="103"/>
                  <a:pt x="71" y="103"/>
                  <a:pt x="71" y="103"/>
                </a:cubicBezTo>
                <a:lnTo>
                  <a:pt x="77" y="104"/>
                </a:lnTo>
                <a:close/>
                <a:moveTo>
                  <a:pt x="57" y="114"/>
                </a:moveTo>
                <a:cubicBezTo>
                  <a:pt x="57" y="116"/>
                  <a:pt x="57" y="116"/>
                  <a:pt x="57" y="116"/>
                </a:cubicBezTo>
                <a:cubicBezTo>
                  <a:pt x="61" y="115"/>
                  <a:pt x="61" y="115"/>
                  <a:pt x="61" y="115"/>
                </a:cubicBezTo>
                <a:lnTo>
                  <a:pt x="57" y="114"/>
                </a:lnTo>
                <a:close/>
                <a:moveTo>
                  <a:pt x="75" y="158"/>
                </a:moveTo>
                <a:cubicBezTo>
                  <a:pt x="77" y="151"/>
                  <a:pt x="77" y="151"/>
                  <a:pt x="77" y="151"/>
                </a:cubicBezTo>
                <a:cubicBezTo>
                  <a:pt x="74" y="151"/>
                  <a:pt x="74" y="151"/>
                  <a:pt x="74" y="151"/>
                </a:cubicBezTo>
                <a:lnTo>
                  <a:pt x="75" y="158"/>
                </a:lnTo>
                <a:close/>
                <a:moveTo>
                  <a:pt x="66" y="161"/>
                </a:moveTo>
                <a:cubicBezTo>
                  <a:pt x="74" y="166"/>
                  <a:pt x="74" y="166"/>
                  <a:pt x="74" y="166"/>
                </a:cubicBezTo>
                <a:cubicBezTo>
                  <a:pt x="74" y="165"/>
                  <a:pt x="74" y="165"/>
                  <a:pt x="74" y="165"/>
                </a:cubicBezTo>
                <a:cubicBezTo>
                  <a:pt x="69" y="161"/>
                  <a:pt x="69" y="161"/>
                  <a:pt x="69" y="161"/>
                </a:cubicBezTo>
                <a:lnTo>
                  <a:pt x="66" y="161"/>
                </a:lnTo>
                <a:close/>
                <a:moveTo>
                  <a:pt x="74" y="170"/>
                </a:moveTo>
                <a:cubicBezTo>
                  <a:pt x="78" y="170"/>
                  <a:pt x="78" y="170"/>
                  <a:pt x="78" y="170"/>
                </a:cubicBezTo>
                <a:cubicBezTo>
                  <a:pt x="75" y="167"/>
                  <a:pt x="75" y="167"/>
                  <a:pt x="75" y="167"/>
                </a:cubicBezTo>
                <a:lnTo>
                  <a:pt x="74" y="170"/>
                </a:lnTo>
                <a:close/>
                <a:moveTo>
                  <a:pt x="271" y="128"/>
                </a:moveTo>
                <a:cubicBezTo>
                  <a:pt x="269" y="123"/>
                  <a:pt x="269" y="123"/>
                  <a:pt x="269" y="123"/>
                </a:cubicBezTo>
                <a:cubicBezTo>
                  <a:pt x="266" y="128"/>
                  <a:pt x="266" y="128"/>
                  <a:pt x="266" y="128"/>
                </a:cubicBezTo>
                <a:cubicBezTo>
                  <a:pt x="266" y="128"/>
                  <a:pt x="259" y="127"/>
                  <a:pt x="251" y="127"/>
                </a:cubicBezTo>
                <a:cubicBezTo>
                  <a:pt x="244" y="127"/>
                  <a:pt x="254" y="115"/>
                  <a:pt x="254" y="115"/>
                </a:cubicBezTo>
                <a:cubicBezTo>
                  <a:pt x="247" y="114"/>
                  <a:pt x="247" y="114"/>
                  <a:pt x="247" y="114"/>
                </a:cubicBezTo>
                <a:cubicBezTo>
                  <a:pt x="247" y="103"/>
                  <a:pt x="247" y="103"/>
                  <a:pt x="247" y="103"/>
                </a:cubicBezTo>
                <a:cubicBezTo>
                  <a:pt x="247" y="103"/>
                  <a:pt x="246" y="92"/>
                  <a:pt x="239" y="91"/>
                </a:cubicBezTo>
                <a:cubicBezTo>
                  <a:pt x="232" y="89"/>
                  <a:pt x="228" y="99"/>
                  <a:pt x="228" y="99"/>
                </a:cubicBezTo>
                <a:cubicBezTo>
                  <a:pt x="230" y="104"/>
                  <a:pt x="230" y="104"/>
                  <a:pt x="230" y="104"/>
                </a:cubicBezTo>
                <a:cubicBezTo>
                  <a:pt x="230" y="104"/>
                  <a:pt x="225" y="112"/>
                  <a:pt x="215" y="111"/>
                </a:cubicBezTo>
                <a:cubicBezTo>
                  <a:pt x="205" y="111"/>
                  <a:pt x="202" y="101"/>
                  <a:pt x="202" y="101"/>
                </a:cubicBezTo>
                <a:cubicBezTo>
                  <a:pt x="193" y="100"/>
                  <a:pt x="193" y="100"/>
                  <a:pt x="193" y="100"/>
                </a:cubicBezTo>
                <a:cubicBezTo>
                  <a:pt x="194" y="92"/>
                  <a:pt x="194" y="92"/>
                  <a:pt x="194" y="92"/>
                </a:cubicBezTo>
                <a:cubicBezTo>
                  <a:pt x="194" y="92"/>
                  <a:pt x="185" y="77"/>
                  <a:pt x="185" y="73"/>
                </a:cubicBezTo>
                <a:cubicBezTo>
                  <a:pt x="185" y="69"/>
                  <a:pt x="192" y="72"/>
                  <a:pt x="192" y="72"/>
                </a:cubicBezTo>
                <a:cubicBezTo>
                  <a:pt x="194" y="65"/>
                  <a:pt x="194" y="65"/>
                  <a:pt x="194" y="65"/>
                </a:cubicBezTo>
                <a:cubicBezTo>
                  <a:pt x="202" y="69"/>
                  <a:pt x="202" y="69"/>
                  <a:pt x="202" y="69"/>
                </a:cubicBezTo>
                <a:cubicBezTo>
                  <a:pt x="208" y="65"/>
                  <a:pt x="208" y="65"/>
                  <a:pt x="208" y="65"/>
                </a:cubicBezTo>
                <a:cubicBezTo>
                  <a:pt x="212" y="64"/>
                  <a:pt x="212" y="64"/>
                  <a:pt x="212" y="64"/>
                </a:cubicBezTo>
                <a:cubicBezTo>
                  <a:pt x="212" y="64"/>
                  <a:pt x="201" y="61"/>
                  <a:pt x="201" y="58"/>
                </a:cubicBezTo>
                <a:cubicBezTo>
                  <a:pt x="201" y="54"/>
                  <a:pt x="207" y="53"/>
                  <a:pt x="208" y="53"/>
                </a:cubicBezTo>
                <a:cubicBezTo>
                  <a:pt x="211" y="53"/>
                  <a:pt x="212" y="58"/>
                  <a:pt x="212" y="58"/>
                </a:cubicBezTo>
                <a:cubicBezTo>
                  <a:pt x="212" y="58"/>
                  <a:pt x="215" y="56"/>
                  <a:pt x="217" y="56"/>
                </a:cubicBezTo>
                <a:cubicBezTo>
                  <a:pt x="223" y="56"/>
                  <a:pt x="221" y="58"/>
                  <a:pt x="221" y="58"/>
                </a:cubicBezTo>
                <a:cubicBezTo>
                  <a:pt x="230" y="49"/>
                  <a:pt x="230" y="49"/>
                  <a:pt x="230" y="49"/>
                </a:cubicBezTo>
                <a:cubicBezTo>
                  <a:pt x="231" y="41"/>
                  <a:pt x="231" y="41"/>
                  <a:pt x="231" y="41"/>
                </a:cubicBezTo>
                <a:cubicBezTo>
                  <a:pt x="234" y="41"/>
                  <a:pt x="234" y="41"/>
                  <a:pt x="234" y="41"/>
                </a:cubicBezTo>
                <a:cubicBezTo>
                  <a:pt x="238" y="31"/>
                  <a:pt x="238" y="31"/>
                  <a:pt x="238" y="31"/>
                </a:cubicBezTo>
                <a:cubicBezTo>
                  <a:pt x="246" y="33"/>
                  <a:pt x="246" y="33"/>
                  <a:pt x="246" y="33"/>
                </a:cubicBezTo>
                <a:cubicBezTo>
                  <a:pt x="251" y="27"/>
                  <a:pt x="251" y="27"/>
                  <a:pt x="251" y="27"/>
                </a:cubicBezTo>
                <a:cubicBezTo>
                  <a:pt x="251" y="27"/>
                  <a:pt x="262" y="23"/>
                  <a:pt x="262" y="21"/>
                </a:cubicBezTo>
                <a:cubicBezTo>
                  <a:pt x="263" y="18"/>
                  <a:pt x="255" y="12"/>
                  <a:pt x="255" y="12"/>
                </a:cubicBezTo>
                <a:cubicBezTo>
                  <a:pt x="255" y="8"/>
                  <a:pt x="255" y="8"/>
                  <a:pt x="255" y="8"/>
                </a:cubicBezTo>
                <a:cubicBezTo>
                  <a:pt x="255" y="8"/>
                  <a:pt x="247" y="0"/>
                  <a:pt x="246" y="2"/>
                </a:cubicBezTo>
                <a:cubicBezTo>
                  <a:pt x="244" y="4"/>
                  <a:pt x="250" y="12"/>
                  <a:pt x="248" y="12"/>
                </a:cubicBezTo>
                <a:cubicBezTo>
                  <a:pt x="248" y="14"/>
                  <a:pt x="246" y="10"/>
                  <a:pt x="246" y="10"/>
                </a:cubicBezTo>
                <a:cubicBezTo>
                  <a:pt x="236" y="8"/>
                  <a:pt x="236" y="8"/>
                  <a:pt x="236" y="8"/>
                </a:cubicBezTo>
                <a:cubicBezTo>
                  <a:pt x="234" y="15"/>
                  <a:pt x="234" y="15"/>
                  <a:pt x="234" y="15"/>
                </a:cubicBezTo>
                <a:cubicBezTo>
                  <a:pt x="235" y="18"/>
                  <a:pt x="235" y="18"/>
                  <a:pt x="235" y="18"/>
                </a:cubicBezTo>
                <a:cubicBezTo>
                  <a:pt x="235" y="30"/>
                  <a:pt x="235" y="30"/>
                  <a:pt x="235" y="30"/>
                </a:cubicBezTo>
                <a:cubicBezTo>
                  <a:pt x="224" y="35"/>
                  <a:pt x="224" y="35"/>
                  <a:pt x="224" y="35"/>
                </a:cubicBezTo>
                <a:cubicBezTo>
                  <a:pt x="223" y="35"/>
                  <a:pt x="223" y="35"/>
                  <a:pt x="223" y="35"/>
                </a:cubicBezTo>
                <a:cubicBezTo>
                  <a:pt x="227" y="30"/>
                  <a:pt x="227" y="30"/>
                  <a:pt x="227" y="30"/>
                </a:cubicBezTo>
                <a:cubicBezTo>
                  <a:pt x="225" y="29"/>
                  <a:pt x="225" y="29"/>
                  <a:pt x="225" y="29"/>
                </a:cubicBezTo>
                <a:cubicBezTo>
                  <a:pt x="225" y="29"/>
                  <a:pt x="231" y="29"/>
                  <a:pt x="232" y="23"/>
                </a:cubicBezTo>
                <a:cubicBezTo>
                  <a:pt x="232" y="21"/>
                  <a:pt x="230" y="16"/>
                  <a:pt x="230" y="15"/>
                </a:cubicBezTo>
                <a:cubicBezTo>
                  <a:pt x="230" y="12"/>
                  <a:pt x="231" y="10"/>
                  <a:pt x="231" y="10"/>
                </a:cubicBezTo>
                <a:cubicBezTo>
                  <a:pt x="224" y="10"/>
                  <a:pt x="224" y="10"/>
                  <a:pt x="224" y="10"/>
                </a:cubicBezTo>
                <a:cubicBezTo>
                  <a:pt x="224" y="14"/>
                  <a:pt x="224" y="14"/>
                  <a:pt x="224" y="14"/>
                </a:cubicBezTo>
                <a:cubicBezTo>
                  <a:pt x="224" y="14"/>
                  <a:pt x="228" y="15"/>
                  <a:pt x="227" y="18"/>
                </a:cubicBezTo>
                <a:cubicBezTo>
                  <a:pt x="227" y="21"/>
                  <a:pt x="224" y="22"/>
                  <a:pt x="224" y="22"/>
                </a:cubicBezTo>
                <a:cubicBezTo>
                  <a:pt x="224" y="22"/>
                  <a:pt x="224" y="18"/>
                  <a:pt x="223" y="16"/>
                </a:cubicBezTo>
                <a:cubicBezTo>
                  <a:pt x="221" y="15"/>
                  <a:pt x="221" y="10"/>
                  <a:pt x="221" y="10"/>
                </a:cubicBezTo>
                <a:cubicBezTo>
                  <a:pt x="217" y="10"/>
                  <a:pt x="217" y="10"/>
                  <a:pt x="217" y="10"/>
                </a:cubicBezTo>
                <a:cubicBezTo>
                  <a:pt x="217" y="10"/>
                  <a:pt x="219" y="18"/>
                  <a:pt x="217" y="18"/>
                </a:cubicBezTo>
                <a:cubicBezTo>
                  <a:pt x="216" y="19"/>
                  <a:pt x="215" y="15"/>
                  <a:pt x="215" y="15"/>
                </a:cubicBezTo>
                <a:cubicBezTo>
                  <a:pt x="212" y="12"/>
                  <a:pt x="212" y="12"/>
                  <a:pt x="212" y="12"/>
                </a:cubicBezTo>
                <a:cubicBezTo>
                  <a:pt x="212" y="10"/>
                  <a:pt x="212" y="10"/>
                  <a:pt x="212" y="10"/>
                </a:cubicBezTo>
                <a:cubicBezTo>
                  <a:pt x="204" y="14"/>
                  <a:pt x="204" y="14"/>
                  <a:pt x="204" y="14"/>
                </a:cubicBezTo>
                <a:cubicBezTo>
                  <a:pt x="196" y="11"/>
                  <a:pt x="196" y="11"/>
                  <a:pt x="196" y="11"/>
                </a:cubicBezTo>
                <a:cubicBezTo>
                  <a:pt x="196" y="11"/>
                  <a:pt x="193" y="18"/>
                  <a:pt x="192" y="19"/>
                </a:cubicBezTo>
                <a:cubicBezTo>
                  <a:pt x="189" y="21"/>
                  <a:pt x="186" y="21"/>
                  <a:pt x="186" y="21"/>
                </a:cubicBezTo>
                <a:cubicBezTo>
                  <a:pt x="184" y="29"/>
                  <a:pt x="184" y="29"/>
                  <a:pt x="184" y="29"/>
                </a:cubicBezTo>
                <a:cubicBezTo>
                  <a:pt x="186" y="34"/>
                  <a:pt x="186" y="34"/>
                  <a:pt x="186" y="34"/>
                </a:cubicBezTo>
                <a:cubicBezTo>
                  <a:pt x="177" y="35"/>
                  <a:pt x="177" y="35"/>
                  <a:pt x="177" y="35"/>
                </a:cubicBezTo>
                <a:cubicBezTo>
                  <a:pt x="178" y="39"/>
                  <a:pt x="178" y="39"/>
                  <a:pt x="178" y="39"/>
                </a:cubicBezTo>
                <a:cubicBezTo>
                  <a:pt x="178" y="39"/>
                  <a:pt x="167" y="37"/>
                  <a:pt x="163" y="41"/>
                </a:cubicBezTo>
                <a:cubicBezTo>
                  <a:pt x="159" y="43"/>
                  <a:pt x="159" y="54"/>
                  <a:pt x="167" y="54"/>
                </a:cubicBezTo>
                <a:cubicBezTo>
                  <a:pt x="177" y="54"/>
                  <a:pt x="174" y="57"/>
                  <a:pt x="174" y="57"/>
                </a:cubicBezTo>
                <a:cubicBezTo>
                  <a:pt x="170" y="60"/>
                  <a:pt x="170" y="60"/>
                  <a:pt x="170" y="60"/>
                </a:cubicBezTo>
                <a:cubicBezTo>
                  <a:pt x="174" y="61"/>
                  <a:pt x="174" y="61"/>
                  <a:pt x="174" y="61"/>
                </a:cubicBezTo>
                <a:cubicBezTo>
                  <a:pt x="181" y="57"/>
                  <a:pt x="181" y="57"/>
                  <a:pt x="181" y="57"/>
                </a:cubicBezTo>
                <a:cubicBezTo>
                  <a:pt x="188" y="58"/>
                  <a:pt x="188" y="58"/>
                  <a:pt x="188" y="58"/>
                </a:cubicBezTo>
                <a:cubicBezTo>
                  <a:pt x="178" y="69"/>
                  <a:pt x="178" y="69"/>
                  <a:pt x="178" y="69"/>
                </a:cubicBezTo>
                <a:cubicBezTo>
                  <a:pt x="169" y="70"/>
                  <a:pt x="169" y="70"/>
                  <a:pt x="169" y="70"/>
                </a:cubicBezTo>
                <a:cubicBezTo>
                  <a:pt x="158" y="76"/>
                  <a:pt x="158" y="76"/>
                  <a:pt x="158" y="76"/>
                </a:cubicBezTo>
                <a:cubicBezTo>
                  <a:pt x="158" y="76"/>
                  <a:pt x="161" y="84"/>
                  <a:pt x="159" y="85"/>
                </a:cubicBezTo>
                <a:cubicBezTo>
                  <a:pt x="158" y="87"/>
                  <a:pt x="155" y="89"/>
                  <a:pt x="155" y="89"/>
                </a:cubicBezTo>
                <a:cubicBezTo>
                  <a:pt x="155" y="85"/>
                  <a:pt x="155" y="85"/>
                  <a:pt x="155" y="85"/>
                </a:cubicBezTo>
                <a:cubicBezTo>
                  <a:pt x="155" y="85"/>
                  <a:pt x="142" y="76"/>
                  <a:pt x="139" y="76"/>
                </a:cubicBezTo>
                <a:cubicBezTo>
                  <a:pt x="135" y="76"/>
                  <a:pt x="128" y="83"/>
                  <a:pt x="128" y="83"/>
                </a:cubicBezTo>
                <a:cubicBezTo>
                  <a:pt x="125" y="80"/>
                  <a:pt x="125" y="80"/>
                  <a:pt x="125" y="80"/>
                </a:cubicBezTo>
                <a:cubicBezTo>
                  <a:pt x="125" y="74"/>
                  <a:pt x="125" y="74"/>
                  <a:pt x="125" y="74"/>
                </a:cubicBezTo>
                <a:cubicBezTo>
                  <a:pt x="123" y="70"/>
                  <a:pt x="123" y="70"/>
                  <a:pt x="123" y="70"/>
                </a:cubicBezTo>
                <a:cubicBezTo>
                  <a:pt x="123" y="70"/>
                  <a:pt x="116" y="69"/>
                  <a:pt x="113" y="69"/>
                </a:cubicBezTo>
                <a:cubicBezTo>
                  <a:pt x="108" y="66"/>
                  <a:pt x="101" y="60"/>
                  <a:pt x="98" y="61"/>
                </a:cubicBezTo>
                <a:cubicBezTo>
                  <a:pt x="97" y="61"/>
                  <a:pt x="94" y="62"/>
                  <a:pt x="94" y="62"/>
                </a:cubicBezTo>
                <a:cubicBezTo>
                  <a:pt x="96" y="66"/>
                  <a:pt x="96" y="66"/>
                  <a:pt x="96" y="66"/>
                </a:cubicBezTo>
                <a:cubicBezTo>
                  <a:pt x="90" y="70"/>
                  <a:pt x="90" y="70"/>
                  <a:pt x="90" y="70"/>
                </a:cubicBezTo>
                <a:cubicBezTo>
                  <a:pt x="90" y="64"/>
                  <a:pt x="90" y="64"/>
                  <a:pt x="90" y="64"/>
                </a:cubicBezTo>
                <a:cubicBezTo>
                  <a:pt x="84" y="62"/>
                  <a:pt x="84" y="62"/>
                  <a:pt x="84" y="62"/>
                </a:cubicBezTo>
                <a:cubicBezTo>
                  <a:pt x="77" y="76"/>
                  <a:pt x="77" y="76"/>
                  <a:pt x="77" y="76"/>
                </a:cubicBezTo>
                <a:cubicBezTo>
                  <a:pt x="78" y="76"/>
                  <a:pt x="78" y="76"/>
                  <a:pt x="78" y="76"/>
                </a:cubicBezTo>
                <a:cubicBezTo>
                  <a:pt x="84" y="69"/>
                  <a:pt x="84" y="69"/>
                  <a:pt x="84" y="69"/>
                </a:cubicBezTo>
                <a:cubicBezTo>
                  <a:pt x="85" y="77"/>
                  <a:pt x="85" y="77"/>
                  <a:pt x="85" y="77"/>
                </a:cubicBezTo>
                <a:cubicBezTo>
                  <a:pt x="82" y="77"/>
                  <a:pt x="82" y="77"/>
                  <a:pt x="82" y="77"/>
                </a:cubicBezTo>
                <a:cubicBezTo>
                  <a:pt x="84" y="80"/>
                  <a:pt x="84" y="80"/>
                  <a:pt x="84" y="80"/>
                </a:cubicBezTo>
                <a:cubicBezTo>
                  <a:pt x="90" y="78"/>
                  <a:pt x="90" y="78"/>
                  <a:pt x="90" y="78"/>
                </a:cubicBezTo>
                <a:cubicBezTo>
                  <a:pt x="86" y="85"/>
                  <a:pt x="86" y="85"/>
                  <a:pt x="86" y="85"/>
                </a:cubicBezTo>
                <a:cubicBezTo>
                  <a:pt x="86" y="95"/>
                  <a:pt x="86" y="95"/>
                  <a:pt x="86" y="95"/>
                </a:cubicBezTo>
                <a:cubicBezTo>
                  <a:pt x="84" y="92"/>
                  <a:pt x="84" y="92"/>
                  <a:pt x="84" y="92"/>
                </a:cubicBezTo>
                <a:cubicBezTo>
                  <a:pt x="84" y="92"/>
                  <a:pt x="74" y="99"/>
                  <a:pt x="81" y="99"/>
                </a:cubicBezTo>
                <a:cubicBezTo>
                  <a:pt x="86" y="100"/>
                  <a:pt x="98" y="100"/>
                  <a:pt x="98" y="100"/>
                </a:cubicBezTo>
                <a:cubicBezTo>
                  <a:pt x="94" y="108"/>
                  <a:pt x="94" y="108"/>
                  <a:pt x="94" y="108"/>
                </a:cubicBezTo>
                <a:cubicBezTo>
                  <a:pt x="78" y="107"/>
                  <a:pt x="78" y="107"/>
                  <a:pt x="78" y="107"/>
                </a:cubicBezTo>
                <a:cubicBezTo>
                  <a:pt x="75" y="118"/>
                  <a:pt x="75" y="118"/>
                  <a:pt x="75" y="118"/>
                </a:cubicBezTo>
                <a:cubicBezTo>
                  <a:pt x="84" y="126"/>
                  <a:pt x="84" y="126"/>
                  <a:pt x="84" y="126"/>
                </a:cubicBezTo>
                <a:cubicBezTo>
                  <a:pt x="69" y="119"/>
                  <a:pt x="69" y="119"/>
                  <a:pt x="69" y="119"/>
                </a:cubicBezTo>
                <a:cubicBezTo>
                  <a:pt x="69" y="123"/>
                  <a:pt x="69" y="123"/>
                  <a:pt x="69" y="123"/>
                </a:cubicBezTo>
                <a:cubicBezTo>
                  <a:pt x="59" y="122"/>
                  <a:pt x="59" y="122"/>
                  <a:pt x="59" y="122"/>
                </a:cubicBezTo>
                <a:cubicBezTo>
                  <a:pt x="59" y="122"/>
                  <a:pt x="63" y="126"/>
                  <a:pt x="62" y="128"/>
                </a:cubicBezTo>
                <a:cubicBezTo>
                  <a:pt x="59" y="134"/>
                  <a:pt x="57" y="132"/>
                  <a:pt x="57" y="132"/>
                </a:cubicBezTo>
                <a:cubicBezTo>
                  <a:pt x="66" y="141"/>
                  <a:pt x="66" y="141"/>
                  <a:pt x="66" y="141"/>
                </a:cubicBezTo>
                <a:cubicBezTo>
                  <a:pt x="70" y="138"/>
                  <a:pt x="70" y="138"/>
                  <a:pt x="70" y="138"/>
                </a:cubicBezTo>
                <a:cubicBezTo>
                  <a:pt x="74" y="141"/>
                  <a:pt x="74" y="141"/>
                  <a:pt x="74" y="141"/>
                </a:cubicBezTo>
                <a:cubicBezTo>
                  <a:pt x="66" y="143"/>
                  <a:pt x="66" y="143"/>
                  <a:pt x="66" y="143"/>
                </a:cubicBezTo>
                <a:cubicBezTo>
                  <a:pt x="74" y="149"/>
                  <a:pt x="74" y="149"/>
                  <a:pt x="74" y="149"/>
                </a:cubicBezTo>
                <a:cubicBezTo>
                  <a:pt x="80" y="143"/>
                  <a:pt x="80" y="143"/>
                  <a:pt x="80" y="143"/>
                </a:cubicBezTo>
                <a:cubicBezTo>
                  <a:pt x="81" y="146"/>
                  <a:pt x="81" y="146"/>
                  <a:pt x="81" y="146"/>
                </a:cubicBezTo>
                <a:cubicBezTo>
                  <a:pt x="84" y="145"/>
                  <a:pt x="84" y="145"/>
                  <a:pt x="84" y="145"/>
                </a:cubicBezTo>
                <a:cubicBezTo>
                  <a:pt x="85" y="150"/>
                  <a:pt x="85" y="150"/>
                  <a:pt x="85" y="150"/>
                </a:cubicBezTo>
                <a:cubicBezTo>
                  <a:pt x="80" y="150"/>
                  <a:pt x="80" y="150"/>
                  <a:pt x="80" y="150"/>
                </a:cubicBezTo>
                <a:cubicBezTo>
                  <a:pt x="80" y="157"/>
                  <a:pt x="80" y="157"/>
                  <a:pt x="80" y="157"/>
                </a:cubicBezTo>
                <a:cubicBezTo>
                  <a:pt x="80" y="157"/>
                  <a:pt x="86" y="161"/>
                  <a:pt x="93" y="161"/>
                </a:cubicBezTo>
                <a:cubicBezTo>
                  <a:pt x="100" y="161"/>
                  <a:pt x="113" y="163"/>
                  <a:pt x="113" y="163"/>
                </a:cubicBezTo>
                <a:cubicBezTo>
                  <a:pt x="112" y="172"/>
                  <a:pt x="112" y="172"/>
                  <a:pt x="112" y="172"/>
                </a:cubicBezTo>
                <a:cubicBezTo>
                  <a:pt x="112" y="172"/>
                  <a:pt x="105" y="174"/>
                  <a:pt x="103" y="174"/>
                </a:cubicBezTo>
                <a:cubicBezTo>
                  <a:pt x="100" y="174"/>
                  <a:pt x="94" y="167"/>
                  <a:pt x="94" y="167"/>
                </a:cubicBezTo>
                <a:cubicBezTo>
                  <a:pt x="94" y="167"/>
                  <a:pt x="90" y="174"/>
                  <a:pt x="86" y="177"/>
                </a:cubicBezTo>
                <a:cubicBezTo>
                  <a:pt x="84" y="178"/>
                  <a:pt x="81" y="182"/>
                  <a:pt x="81" y="182"/>
                </a:cubicBezTo>
                <a:cubicBezTo>
                  <a:pt x="86" y="188"/>
                  <a:pt x="86" y="188"/>
                  <a:pt x="86" y="188"/>
                </a:cubicBezTo>
                <a:cubicBezTo>
                  <a:pt x="86" y="188"/>
                  <a:pt x="82" y="189"/>
                  <a:pt x="78" y="192"/>
                </a:cubicBezTo>
                <a:cubicBezTo>
                  <a:pt x="75" y="196"/>
                  <a:pt x="73" y="200"/>
                  <a:pt x="73" y="200"/>
                </a:cubicBezTo>
                <a:cubicBezTo>
                  <a:pt x="67" y="198"/>
                  <a:pt x="67" y="198"/>
                  <a:pt x="67" y="198"/>
                </a:cubicBezTo>
                <a:cubicBezTo>
                  <a:pt x="63" y="203"/>
                  <a:pt x="63" y="203"/>
                  <a:pt x="63" y="203"/>
                </a:cubicBezTo>
                <a:cubicBezTo>
                  <a:pt x="47" y="209"/>
                  <a:pt x="47" y="209"/>
                  <a:pt x="47" y="209"/>
                </a:cubicBezTo>
                <a:cubicBezTo>
                  <a:pt x="63" y="209"/>
                  <a:pt x="63" y="209"/>
                  <a:pt x="63" y="209"/>
                </a:cubicBezTo>
                <a:cubicBezTo>
                  <a:pt x="66" y="207"/>
                  <a:pt x="66" y="207"/>
                  <a:pt x="66" y="207"/>
                </a:cubicBezTo>
                <a:cubicBezTo>
                  <a:pt x="66" y="207"/>
                  <a:pt x="71" y="215"/>
                  <a:pt x="81" y="212"/>
                </a:cubicBezTo>
                <a:cubicBezTo>
                  <a:pt x="90" y="211"/>
                  <a:pt x="96" y="205"/>
                  <a:pt x="96" y="205"/>
                </a:cubicBezTo>
                <a:cubicBezTo>
                  <a:pt x="98" y="204"/>
                  <a:pt x="98" y="204"/>
                  <a:pt x="98" y="204"/>
                </a:cubicBezTo>
                <a:cubicBezTo>
                  <a:pt x="98" y="212"/>
                  <a:pt x="98" y="212"/>
                  <a:pt x="98" y="212"/>
                </a:cubicBezTo>
                <a:cubicBezTo>
                  <a:pt x="107" y="213"/>
                  <a:pt x="107" y="213"/>
                  <a:pt x="107" y="213"/>
                </a:cubicBezTo>
                <a:cubicBezTo>
                  <a:pt x="111" y="217"/>
                  <a:pt x="111" y="217"/>
                  <a:pt x="111" y="217"/>
                </a:cubicBezTo>
                <a:cubicBezTo>
                  <a:pt x="101" y="215"/>
                  <a:pt x="101" y="215"/>
                  <a:pt x="101" y="215"/>
                </a:cubicBezTo>
                <a:cubicBezTo>
                  <a:pt x="90" y="215"/>
                  <a:pt x="90" y="215"/>
                  <a:pt x="90" y="215"/>
                </a:cubicBezTo>
                <a:cubicBezTo>
                  <a:pt x="74" y="217"/>
                  <a:pt x="74" y="217"/>
                  <a:pt x="74" y="217"/>
                </a:cubicBezTo>
                <a:cubicBezTo>
                  <a:pt x="62" y="212"/>
                  <a:pt x="62" y="212"/>
                  <a:pt x="62" y="212"/>
                </a:cubicBezTo>
                <a:cubicBezTo>
                  <a:pt x="53" y="220"/>
                  <a:pt x="53" y="220"/>
                  <a:pt x="53" y="220"/>
                </a:cubicBezTo>
                <a:cubicBezTo>
                  <a:pt x="46" y="221"/>
                  <a:pt x="46" y="221"/>
                  <a:pt x="46" y="221"/>
                </a:cubicBezTo>
                <a:cubicBezTo>
                  <a:pt x="42" y="234"/>
                  <a:pt x="42" y="234"/>
                  <a:pt x="42" y="234"/>
                </a:cubicBezTo>
                <a:cubicBezTo>
                  <a:pt x="47" y="236"/>
                  <a:pt x="47" y="236"/>
                  <a:pt x="47" y="236"/>
                </a:cubicBezTo>
                <a:cubicBezTo>
                  <a:pt x="35" y="234"/>
                  <a:pt x="35" y="234"/>
                  <a:pt x="35" y="234"/>
                </a:cubicBezTo>
                <a:cubicBezTo>
                  <a:pt x="35" y="228"/>
                  <a:pt x="35" y="228"/>
                  <a:pt x="35" y="228"/>
                </a:cubicBezTo>
                <a:cubicBezTo>
                  <a:pt x="28" y="232"/>
                  <a:pt x="28" y="232"/>
                  <a:pt x="28" y="232"/>
                </a:cubicBezTo>
                <a:cubicBezTo>
                  <a:pt x="26" y="231"/>
                  <a:pt x="26" y="231"/>
                  <a:pt x="26" y="231"/>
                </a:cubicBezTo>
                <a:cubicBezTo>
                  <a:pt x="26" y="228"/>
                  <a:pt x="26" y="228"/>
                  <a:pt x="26" y="228"/>
                </a:cubicBezTo>
                <a:cubicBezTo>
                  <a:pt x="26" y="228"/>
                  <a:pt x="19" y="228"/>
                  <a:pt x="12" y="231"/>
                </a:cubicBezTo>
                <a:cubicBezTo>
                  <a:pt x="7" y="234"/>
                  <a:pt x="0" y="236"/>
                  <a:pt x="5" y="240"/>
                </a:cubicBezTo>
                <a:cubicBezTo>
                  <a:pt x="12" y="242"/>
                  <a:pt x="23" y="244"/>
                  <a:pt x="26" y="244"/>
                </a:cubicBezTo>
                <a:cubicBezTo>
                  <a:pt x="28" y="244"/>
                  <a:pt x="40" y="243"/>
                  <a:pt x="39" y="246"/>
                </a:cubicBezTo>
                <a:cubicBezTo>
                  <a:pt x="38" y="248"/>
                  <a:pt x="30" y="254"/>
                  <a:pt x="21" y="254"/>
                </a:cubicBezTo>
                <a:cubicBezTo>
                  <a:pt x="13" y="254"/>
                  <a:pt x="13" y="256"/>
                  <a:pt x="12" y="259"/>
                </a:cubicBezTo>
                <a:cubicBezTo>
                  <a:pt x="9" y="261"/>
                  <a:pt x="3" y="261"/>
                  <a:pt x="3" y="261"/>
                </a:cubicBezTo>
                <a:cubicBezTo>
                  <a:pt x="3" y="269"/>
                  <a:pt x="3" y="269"/>
                  <a:pt x="3" y="269"/>
                </a:cubicBezTo>
                <a:cubicBezTo>
                  <a:pt x="3" y="269"/>
                  <a:pt x="11" y="265"/>
                  <a:pt x="11" y="267"/>
                </a:cubicBezTo>
                <a:cubicBezTo>
                  <a:pt x="11" y="270"/>
                  <a:pt x="13" y="275"/>
                  <a:pt x="13" y="275"/>
                </a:cubicBezTo>
                <a:cubicBezTo>
                  <a:pt x="40" y="273"/>
                  <a:pt x="40" y="273"/>
                  <a:pt x="40" y="273"/>
                </a:cubicBezTo>
                <a:cubicBezTo>
                  <a:pt x="21" y="278"/>
                  <a:pt x="21" y="278"/>
                  <a:pt x="21" y="278"/>
                </a:cubicBezTo>
                <a:cubicBezTo>
                  <a:pt x="19" y="283"/>
                  <a:pt x="19" y="283"/>
                  <a:pt x="19" y="283"/>
                </a:cubicBezTo>
                <a:cubicBezTo>
                  <a:pt x="12" y="283"/>
                  <a:pt x="12" y="283"/>
                  <a:pt x="12" y="283"/>
                </a:cubicBezTo>
                <a:cubicBezTo>
                  <a:pt x="9" y="289"/>
                  <a:pt x="9" y="289"/>
                  <a:pt x="9" y="289"/>
                </a:cubicBezTo>
                <a:cubicBezTo>
                  <a:pt x="30" y="286"/>
                  <a:pt x="30" y="286"/>
                  <a:pt x="30" y="286"/>
                </a:cubicBezTo>
                <a:cubicBezTo>
                  <a:pt x="35" y="287"/>
                  <a:pt x="35" y="287"/>
                  <a:pt x="35" y="287"/>
                </a:cubicBezTo>
                <a:cubicBezTo>
                  <a:pt x="44" y="285"/>
                  <a:pt x="44" y="285"/>
                  <a:pt x="44" y="285"/>
                </a:cubicBezTo>
                <a:cubicBezTo>
                  <a:pt x="47" y="289"/>
                  <a:pt x="47" y="289"/>
                  <a:pt x="47" y="289"/>
                </a:cubicBezTo>
                <a:cubicBezTo>
                  <a:pt x="47" y="289"/>
                  <a:pt x="39" y="290"/>
                  <a:pt x="35" y="292"/>
                </a:cubicBezTo>
                <a:cubicBezTo>
                  <a:pt x="31" y="292"/>
                  <a:pt x="24" y="297"/>
                  <a:pt x="24" y="297"/>
                </a:cubicBezTo>
                <a:cubicBezTo>
                  <a:pt x="38" y="296"/>
                  <a:pt x="38" y="296"/>
                  <a:pt x="38" y="296"/>
                </a:cubicBezTo>
                <a:cubicBezTo>
                  <a:pt x="38" y="296"/>
                  <a:pt x="31" y="302"/>
                  <a:pt x="30" y="302"/>
                </a:cubicBezTo>
                <a:cubicBezTo>
                  <a:pt x="27" y="302"/>
                  <a:pt x="21" y="304"/>
                  <a:pt x="21" y="304"/>
                </a:cubicBezTo>
                <a:cubicBezTo>
                  <a:pt x="24" y="305"/>
                  <a:pt x="24" y="305"/>
                  <a:pt x="24" y="305"/>
                </a:cubicBezTo>
                <a:cubicBezTo>
                  <a:pt x="46" y="304"/>
                  <a:pt x="46" y="304"/>
                  <a:pt x="46" y="304"/>
                </a:cubicBezTo>
                <a:cubicBezTo>
                  <a:pt x="50" y="305"/>
                  <a:pt x="50" y="305"/>
                  <a:pt x="50" y="305"/>
                </a:cubicBezTo>
                <a:cubicBezTo>
                  <a:pt x="47" y="310"/>
                  <a:pt x="47" y="310"/>
                  <a:pt x="47" y="310"/>
                </a:cubicBezTo>
                <a:cubicBezTo>
                  <a:pt x="47" y="310"/>
                  <a:pt x="54" y="313"/>
                  <a:pt x="57" y="312"/>
                </a:cubicBezTo>
                <a:cubicBezTo>
                  <a:pt x="59" y="309"/>
                  <a:pt x="62" y="308"/>
                  <a:pt x="62" y="308"/>
                </a:cubicBezTo>
                <a:cubicBezTo>
                  <a:pt x="71" y="312"/>
                  <a:pt x="71" y="312"/>
                  <a:pt x="71" y="312"/>
                </a:cubicBezTo>
                <a:cubicBezTo>
                  <a:pt x="77" y="308"/>
                  <a:pt x="77" y="308"/>
                  <a:pt x="77" y="308"/>
                </a:cubicBezTo>
                <a:cubicBezTo>
                  <a:pt x="82" y="310"/>
                  <a:pt x="82" y="310"/>
                  <a:pt x="82" y="310"/>
                </a:cubicBezTo>
                <a:cubicBezTo>
                  <a:pt x="89" y="306"/>
                  <a:pt x="89" y="306"/>
                  <a:pt x="89" y="306"/>
                </a:cubicBezTo>
                <a:cubicBezTo>
                  <a:pt x="93" y="308"/>
                  <a:pt x="93" y="308"/>
                  <a:pt x="93" y="308"/>
                </a:cubicBezTo>
                <a:cubicBezTo>
                  <a:pt x="93" y="308"/>
                  <a:pt x="112" y="308"/>
                  <a:pt x="111" y="300"/>
                </a:cubicBezTo>
                <a:cubicBezTo>
                  <a:pt x="111" y="287"/>
                  <a:pt x="111" y="287"/>
                  <a:pt x="111" y="287"/>
                </a:cubicBezTo>
                <a:cubicBezTo>
                  <a:pt x="111" y="287"/>
                  <a:pt x="115" y="286"/>
                  <a:pt x="117" y="290"/>
                </a:cubicBezTo>
                <a:cubicBezTo>
                  <a:pt x="121" y="296"/>
                  <a:pt x="115" y="294"/>
                  <a:pt x="115" y="297"/>
                </a:cubicBezTo>
                <a:cubicBezTo>
                  <a:pt x="115" y="300"/>
                  <a:pt x="117" y="302"/>
                  <a:pt x="123" y="300"/>
                </a:cubicBezTo>
                <a:cubicBezTo>
                  <a:pt x="130" y="300"/>
                  <a:pt x="139" y="294"/>
                  <a:pt x="139" y="294"/>
                </a:cubicBezTo>
                <a:cubicBezTo>
                  <a:pt x="139" y="289"/>
                  <a:pt x="139" y="289"/>
                  <a:pt x="139" y="289"/>
                </a:cubicBezTo>
                <a:cubicBezTo>
                  <a:pt x="139" y="289"/>
                  <a:pt x="147" y="297"/>
                  <a:pt x="151" y="294"/>
                </a:cubicBezTo>
                <a:cubicBezTo>
                  <a:pt x="158" y="292"/>
                  <a:pt x="157" y="283"/>
                  <a:pt x="157" y="283"/>
                </a:cubicBezTo>
                <a:cubicBezTo>
                  <a:pt x="161" y="285"/>
                  <a:pt x="161" y="285"/>
                  <a:pt x="161" y="285"/>
                </a:cubicBezTo>
                <a:cubicBezTo>
                  <a:pt x="169" y="281"/>
                  <a:pt x="169" y="281"/>
                  <a:pt x="169" y="281"/>
                </a:cubicBezTo>
                <a:cubicBezTo>
                  <a:pt x="188" y="286"/>
                  <a:pt x="188" y="286"/>
                  <a:pt x="188" y="286"/>
                </a:cubicBezTo>
                <a:cubicBezTo>
                  <a:pt x="190" y="275"/>
                  <a:pt x="190" y="275"/>
                  <a:pt x="190" y="275"/>
                </a:cubicBezTo>
                <a:cubicBezTo>
                  <a:pt x="194" y="278"/>
                  <a:pt x="194" y="278"/>
                  <a:pt x="194" y="278"/>
                </a:cubicBezTo>
                <a:cubicBezTo>
                  <a:pt x="193" y="287"/>
                  <a:pt x="193" y="287"/>
                  <a:pt x="193" y="287"/>
                </a:cubicBezTo>
                <a:cubicBezTo>
                  <a:pt x="200" y="286"/>
                  <a:pt x="200" y="286"/>
                  <a:pt x="200" y="286"/>
                </a:cubicBezTo>
                <a:cubicBezTo>
                  <a:pt x="202" y="278"/>
                  <a:pt x="202" y="278"/>
                  <a:pt x="202" y="278"/>
                </a:cubicBezTo>
                <a:cubicBezTo>
                  <a:pt x="202" y="283"/>
                  <a:pt x="202" y="283"/>
                  <a:pt x="202" y="283"/>
                </a:cubicBezTo>
                <a:cubicBezTo>
                  <a:pt x="202" y="283"/>
                  <a:pt x="207" y="289"/>
                  <a:pt x="212" y="289"/>
                </a:cubicBezTo>
                <a:cubicBezTo>
                  <a:pt x="217" y="289"/>
                  <a:pt x="228" y="287"/>
                  <a:pt x="228" y="287"/>
                </a:cubicBezTo>
                <a:cubicBezTo>
                  <a:pt x="227" y="281"/>
                  <a:pt x="227" y="281"/>
                  <a:pt x="227" y="281"/>
                </a:cubicBezTo>
                <a:cubicBezTo>
                  <a:pt x="219" y="273"/>
                  <a:pt x="219" y="273"/>
                  <a:pt x="219" y="273"/>
                </a:cubicBezTo>
                <a:cubicBezTo>
                  <a:pt x="221" y="271"/>
                  <a:pt x="221" y="271"/>
                  <a:pt x="221" y="271"/>
                </a:cubicBezTo>
                <a:cubicBezTo>
                  <a:pt x="228" y="274"/>
                  <a:pt x="228" y="274"/>
                  <a:pt x="228" y="274"/>
                </a:cubicBezTo>
                <a:cubicBezTo>
                  <a:pt x="228" y="271"/>
                  <a:pt x="228" y="271"/>
                  <a:pt x="228" y="271"/>
                </a:cubicBezTo>
                <a:cubicBezTo>
                  <a:pt x="240" y="261"/>
                  <a:pt x="240" y="261"/>
                  <a:pt x="240" y="261"/>
                </a:cubicBezTo>
                <a:cubicBezTo>
                  <a:pt x="240" y="252"/>
                  <a:pt x="240" y="252"/>
                  <a:pt x="240" y="252"/>
                </a:cubicBezTo>
                <a:cubicBezTo>
                  <a:pt x="240" y="252"/>
                  <a:pt x="246" y="240"/>
                  <a:pt x="248" y="239"/>
                </a:cubicBezTo>
                <a:cubicBezTo>
                  <a:pt x="252" y="236"/>
                  <a:pt x="259" y="230"/>
                  <a:pt x="261" y="217"/>
                </a:cubicBezTo>
                <a:cubicBezTo>
                  <a:pt x="261" y="201"/>
                  <a:pt x="261" y="201"/>
                  <a:pt x="261" y="201"/>
                </a:cubicBezTo>
                <a:cubicBezTo>
                  <a:pt x="261" y="201"/>
                  <a:pt x="251" y="196"/>
                  <a:pt x="254" y="192"/>
                </a:cubicBezTo>
                <a:cubicBezTo>
                  <a:pt x="258" y="189"/>
                  <a:pt x="262" y="190"/>
                  <a:pt x="262" y="190"/>
                </a:cubicBezTo>
                <a:cubicBezTo>
                  <a:pt x="262" y="190"/>
                  <a:pt x="262" y="185"/>
                  <a:pt x="263" y="182"/>
                </a:cubicBezTo>
                <a:cubicBezTo>
                  <a:pt x="266" y="181"/>
                  <a:pt x="270" y="178"/>
                  <a:pt x="269" y="176"/>
                </a:cubicBezTo>
                <a:cubicBezTo>
                  <a:pt x="266" y="172"/>
                  <a:pt x="262" y="161"/>
                  <a:pt x="262" y="161"/>
                </a:cubicBezTo>
                <a:cubicBezTo>
                  <a:pt x="262" y="161"/>
                  <a:pt x="266" y="158"/>
                  <a:pt x="266" y="151"/>
                </a:cubicBezTo>
                <a:cubicBezTo>
                  <a:pt x="266" y="145"/>
                  <a:pt x="257" y="141"/>
                  <a:pt x="261" y="138"/>
                </a:cubicBezTo>
                <a:cubicBezTo>
                  <a:pt x="266" y="134"/>
                  <a:pt x="274" y="139"/>
                  <a:pt x="275" y="138"/>
                </a:cubicBezTo>
                <a:cubicBezTo>
                  <a:pt x="275" y="136"/>
                  <a:pt x="271" y="128"/>
                  <a:pt x="271" y="128"/>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73" name="Freeform 22"/>
          <p:cNvSpPr>
            <a:spLocks noEditPoints="1"/>
          </p:cNvSpPr>
          <p:nvPr/>
        </p:nvSpPr>
        <p:spPr bwMode="auto">
          <a:xfrm>
            <a:off x="3483551" y="3231552"/>
            <a:ext cx="219220" cy="249084"/>
          </a:xfrm>
          <a:custGeom>
            <a:avLst/>
            <a:gdLst>
              <a:gd name="T0" fmla="*/ 74 w 276"/>
              <a:gd name="T1" fmla="*/ 83 h 314"/>
              <a:gd name="T2" fmla="*/ 69 w 276"/>
              <a:gd name="T3" fmla="*/ 85 h 314"/>
              <a:gd name="T4" fmla="*/ 70 w 276"/>
              <a:gd name="T5" fmla="*/ 101 h 314"/>
              <a:gd name="T6" fmla="*/ 57 w 276"/>
              <a:gd name="T7" fmla="*/ 114 h 314"/>
              <a:gd name="T8" fmla="*/ 74 w 276"/>
              <a:gd name="T9" fmla="*/ 164 h 314"/>
              <a:gd name="T10" fmla="*/ 74 w 276"/>
              <a:gd name="T11" fmla="*/ 167 h 314"/>
              <a:gd name="T12" fmla="*/ 238 w 276"/>
              <a:gd name="T13" fmla="*/ 89 h 314"/>
              <a:gd name="T14" fmla="*/ 189 w 276"/>
              <a:gd name="T15" fmla="*/ 73 h 314"/>
              <a:gd name="T16" fmla="*/ 207 w 276"/>
              <a:gd name="T17" fmla="*/ 54 h 314"/>
              <a:gd name="T18" fmla="*/ 230 w 276"/>
              <a:gd name="T19" fmla="*/ 49 h 314"/>
              <a:gd name="T20" fmla="*/ 245 w 276"/>
              <a:gd name="T21" fmla="*/ 0 h 314"/>
              <a:gd name="T22" fmla="*/ 246 w 276"/>
              <a:gd name="T23" fmla="*/ 12 h 314"/>
              <a:gd name="T24" fmla="*/ 226 w 276"/>
              <a:gd name="T25" fmla="*/ 28 h 314"/>
              <a:gd name="T26" fmla="*/ 222 w 276"/>
              <a:gd name="T27" fmla="*/ 21 h 314"/>
              <a:gd name="T28" fmla="*/ 215 w 276"/>
              <a:gd name="T29" fmla="*/ 17 h 314"/>
              <a:gd name="T30" fmla="*/ 191 w 276"/>
              <a:gd name="T31" fmla="*/ 17 h 314"/>
              <a:gd name="T32" fmla="*/ 172 w 276"/>
              <a:gd name="T33" fmla="*/ 57 h 314"/>
              <a:gd name="T34" fmla="*/ 186 w 276"/>
              <a:gd name="T35" fmla="*/ 60 h 314"/>
              <a:gd name="T36" fmla="*/ 140 w 276"/>
              <a:gd name="T37" fmla="*/ 75 h 314"/>
              <a:gd name="T38" fmla="*/ 91 w 276"/>
              <a:gd name="T39" fmla="*/ 70 h 314"/>
              <a:gd name="T40" fmla="*/ 84 w 276"/>
              <a:gd name="T41" fmla="*/ 91 h 314"/>
              <a:gd name="T42" fmla="*/ 58 w 276"/>
              <a:gd name="T43" fmla="*/ 120 h 314"/>
              <a:gd name="T44" fmla="*/ 79 w 276"/>
              <a:gd name="T45" fmla="*/ 143 h 314"/>
              <a:gd name="T46" fmla="*/ 91 w 276"/>
              <a:gd name="T47" fmla="*/ 168 h 314"/>
              <a:gd name="T48" fmla="*/ 80 w 276"/>
              <a:gd name="T49" fmla="*/ 213 h 314"/>
              <a:gd name="T50" fmla="*/ 44 w 276"/>
              <a:gd name="T51" fmla="*/ 220 h 314"/>
              <a:gd name="T52" fmla="*/ 21 w 276"/>
              <a:gd name="T53" fmla="*/ 245 h 314"/>
              <a:gd name="T54" fmla="*/ 3 w 276"/>
              <a:gd name="T55" fmla="*/ 270 h 314"/>
              <a:gd name="T56" fmla="*/ 10 w 276"/>
              <a:gd name="T57" fmla="*/ 283 h 314"/>
              <a:gd name="T58" fmla="*/ 29 w 276"/>
              <a:gd name="T59" fmla="*/ 302 h 314"/>
              <a:gd name="T60" fmla="*/ 81 w 276"/>
              <a:gd name="T61" fmla="*/ 312 h 314"/>
              <a:gd name="T62" fmla="*/ 114 w 276"/>
              <a:gd name="T63" fmla="*/ 301 h 314"/>
              <a:gd name="T64" fmla="*/ 193 w 276"/>
              <a:gd name="T65" fmla="*/ 279 h 314"/>
              <a:gd name="T66" fmla="*/ 228 w 276"/>
              <a:gd name="T67" fmla="*/ 272 h 314"/>
              <a:gd name="T68" fmla="*/ 263 w 276"/>
              <a:gd name="T69" fmla="*/ 186 h 314"/>
              <a:gd name="T70" fmla="*/ 272 w 276"/>
              <a:gd name="T71" fmla="*/ 136 h 314"/>
              <a:gd name="T72" fmla="*/ 260 w 276"/>
              <a:gd name="T73" fmla="*/ 159 h 314"/>
              <a:gd name="T74" fmla="*/ 247 w 276"/>
              <a:gd name="T75" fmla="*/ 239 h 314"/>
              <a:gd name="T76" fmla="*/ 201 w 276"/>
              <a:gd name="T77" fmla="*/ 283 h 314"/>
              <a:gd name="T78" fmla="*/ 149 w 276"/>
              <a:gd name="T79" fmla="*/ 293 h 314"/>
              <a:gd name="T80" fmla="*/ 118 w 276"/>
              <a:gd name="T81" fmla="*/ 289 h 314"/>
              <a:gd name="T82" fmla="*/ 54 w 276"/>
              <a:gd name="T83" fmla="*/ 311 h 314"/>
              <a:gd name="T84" fmla="*/ 46 w 276"/>
              <a:gd name="T85" fmla="*/ 290 h 314"/>
              <a:gd name="T86" fmla="*/ 8 w 276"/>
              <a:gd name="T87" fmla="*/ 265 h 314"/>
              <a:gd name="T88" fmla="*/ 23 w 276"/>
              <a:gd name="T89" fmla="*/ 230 h 314"/>
              <a:gd name="T90" fmla="*/ 73 w 276"/>
              <a:gd name="T91" fmla="*/ 219 h 314"/>
              <a:gd name="T92" fmla="*/ 66 w 276"/>
              <a:gd name="T93" fmla="*/ 206 h 314"/>
              <a:gd name="T94" fmla="*/ 92 w 276"/>
              <a:gd name="T95" fmla="*/ 172 h 314"/>
              <a:gd name="T96" fmla="*/ 79 w 276"/>
              <a:gd name="T97" fmla="*/ 141 h 314"/>
              <a:gd name="T98" fmla="*/ 69 w 276"/>
              <a:gd name="T99" fmla="*/ 121 h 314"/>
              <a:gd name="T100" fmla="*/ 79 w 276"/>
              <a:gd name="T101" fmla="*/ 98 h 314"/>
              <a:gd name="T102" fmla="*/ 76 w 276"/>
              <a:gd name="T103" fmla="*/ 76 h 314"/>
              <a:gd name="T104" fmla="*/ 123 w 276"/>
              <a:gd name="T105" fmla="*/ 80 h 314"/>
              <a:gd name="T106" fmla="*/ 178 w 276"/>
              <a:gd name="T107" fmla="*/ 70 h 314"/>
              <a:gd name="T108" fmla="*/ 176 w 276"/>
              <a:gd name="T109" fmla="*/ 37 h 314"/>
              <a:gd name="T110" fmla="*/ 216 w 276"/>
              <a:gd name="T111" fmla="*/ 19 h 314"/>
              <a:gd name="T112" fmla="*/ 228 w 276"/>
              <a:gd name="T113" fmla="*/ 17 h 314"/>
              <a:gd name="T114" fmla="*/ 245 w 276"/>
              <a:gd name="T115" fmla="*/ 11 h 314"/>
              <a:gd name="T116" fmla="*/ 253 w 276"/>
              <a:gd name="T117" fmla="*/ 9 h 314"/>
              <a:gd name="T118" fmla="*/ 245 w 276"/>
              <a:gd name="T119" fmla="*/ 31 h 314"/>
              <a:gd name="T120" fmla="*/ 206 w 276"/>
              <a:gd name="T121" fmla="*/ 64 h 314"/>
              <a:gd name="T122" fmla="*/ 229 w 276"/>
              <a:gd name="T123" fmla="*/ 98 h 314"/>
              <a:gd name="T124" fmla="*/ 269 w 276"/>
              <a:gd name="T125" fmla="*/ 129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314">
                <a:moveTo>
                  <a:pt x="180" y="19"/>
                </a:moveTo>
                <a:cubicBezTo>
                  <a:pt x="179" y="18"/>
                  <a:pt x="179" y="18"/>
                  <a:pt x="179" y="18"/>
                </a:cubicBezTo>
                <a:cubicBezTo>
                  <a:pt x="175" y="22"/>
                  <a:pt x="175" y="22"/>
                  <a:pt x="175" y="22"/>
                </a:cubicBezTo>
                <a:cubicBezTo>
                  <a:pt x="173" y="24"/>
                  <a:pt x="173" y="24"/>
                  <a:pt x="173" y="24"/>
                </a:cubicBezTo>
                <a:cubicBezTo>
                  <a:pt x="175" y="25"/>
                  <a:pt x="175" y="25"/>
                  <a:pt x="175" y="25"/>
                </a:cubicBezTo>
                <a:cubicBezTo>
                  <a:pt x="181" y="27"/>
                  <a:pt x="181" y="27"/>
                  <a:pt x="181" y="27"/>
                </a:cubicBezTo>
                <a:cubicBezTo>
                  <a:pt x="183" y="29"/>
                  <a:pt x="183" y="29"/>
                  <a:pt x="183" y="29"/>
                </a:cubicBezTo>
                <a:cubicBezTo>
                  <a:pt x="181" y="16"/>
                  <a:pt x="181" y="16"/>
                  <a:pt x="181" y="16"/>
                </a:cubicBezTo>
                <a:cubicBezTo>
                  <a:pt x="179" y="18"/>
                  <a:pt x="179" y="18"/>
                  <a:pt x="179" y="18"/>
                </a:cubicBezTo>
                <a:cubicBezTo>
                  <a:pt x="180" y="19"/>
                  <a:pt x="180" y="19"/>
                  <a:pt x="180" y="19"/>
                </a:cubicBezTo>
                <a:cubicBezTo>
                  <a:pt x="178" y="19"/>
                  <a:pt x="178" y="19"/>
                  <a:pt x="178" y="19"/>
                </a:cubicBezTo>
                <a:cubicBezTo>
                  <a:pt x="180" y="26"/>
                  <a:pt x="180" y="26"/>
                  <a:pt x="180" y="26"/>
                </a:cubicBezTo>
                <a:cubicBezTo>
                  <a:pt x="181" y="26"/>
                  <a:pt x="181" y="26"/>
                  <a:pt x="181" y="26"/>
                </a:cubicBezTo>
                <a:cubicBezTo>
                  <a:pt x="182" y="25"/>
                  <a:pt x="182" y="25"/>
                  <a:pt x="182" y="25"/>
                </a:cubicBezTo>
                <a:cubicBezTo>
                  <a:pt x="182" y="25"/>
                  <a:pt x="182" y="25"/>
                  <a:pt x="176" y="22"/>
                </a:cubicBezTo>
                <a:cubicBezTo>
                  <a:pt x="176" y="23"/>
                  <a:pt x="176" y="23"/>
                  <a:pt x="176" y="23"/>
                </a:cubicBezTo>
                <a:cubicBezTo>
                  <a:pt x="177" y="24"/>
                  <a:pt x="177" y="24"/>
                  <a:pt x="177" y="24"/>
                </a:cubicBezTo>
                <a:cubicBezTo>
                  <a:pt x="177" y="24"/>
                  <a:pt x="177" y="24"/>
                  <a:pt x="181" y="20"/>
                </a:cubicBezTo>
                <a:cubicBezTo>
                  <a:pt x="180" y="19"/>
                  <a:pt x="180" y="19"/>
                  <a:pt x="180" y="19"/>
                </a:cubicBezTo>
                <a:cubicBezTo>
                  <a:pt x="178" y="19"/>
                  <a:pt x="178" y="19"/>
                  <a:pt x="178" y="19"/>
                </a:cubicBezTo>
                <a:lnTo>
                  <a:pt x="180" y="19"/>
                </a:lnTo>
                <a:close/>
                <a:moveTo>
                  <a:pt x="73" y="92"/>
                </a:moveTo>
                <a:cubicBezTo>
                  <a:pt x="72" y="92"/>
                  <a:pt x="72" y="92"/>
                  <a:pt x="72" y="92"/>
                </a:cubicBezTo>
                <a:cubicBezTo>
                  <a:pt x="72" y="94"/>
                  <a:pt x="73" y="95"/>
                  <a:pt x="73" y="96"/>
                </a:cubicBezTo>
                <a:cubicBezTo>
                  <a:pt x="74" y="97"/>
                  <a:pt x="75" y="97"/>
                  <a:pt x="75" y="97"/>
                </a:cubicBezTo>
                <a:cubicBezTo>
                  <a:pt x="76" y="98"/>
                  <a:pt x="76" y="98"/>
                  <a:pt x="76" y="98"/>
                </a:cubicBezTo>
                <a:cubicBezTo>
                  <a:pt x="77" y="97"/>
                  <a:pt x="77" y="97"/>
                  <a:pt x="77" y="97"/>
                </a:cubicBezTo>
                <a:cubicBezTo>
                  <a:pt x="81" y="92"/>
                  <a:pt x="81" y="92"/>
                  <a:pt x="81" y="92"/>
                </a:cubicBezTo>
                <a:cubicBezTo>
                  <a:pt x="81" y="91"/>
                  <a:pt x="81" y="91"/>
                  <a:pt x="81" y="91"/>
                </a:cubicBezTo>
                <a:cubicBezTo>
                  <a:pt x="81" y="91"/>
                  <a:pt x="81" y="91"/>
                  <a:pt x="81" y="91"/>
                </a:cubicBezTo>
                <a:cubicBezTo>
                  <a:pt x="81" y="81"/>
                  <a:pt x="81" y="81"/>
                  <a:pt x="81" y="81"/>
                </a:cubicBezTo>
                <a:cubicBezTo>
                  <a:pt x="81" y="79"/>
                  <a:pt x="81" y="79"/>
                  <a:pt x="81" y="79"/>
                </a:cubicBezTo>
                <a:cubicBezTo>
                  <a:pt x="79" y="80"/>
                  <a:pt x="79" y="80"/>
                  <a:pt x="79" y="80"/>
                </a:cubicBezTo>
                <a:cubicBezTo>
                  <a:pt x="74" y="83"/>
                  <a:pt x="74" y="83"/>
                  <a:pt x="74" y="83"/>
                </a:cubicBezTo>
                <a:cubicBezTo>
                  <a:pt x="74" y="84"/>
                  <a:pt x="74" y="84"/>
                  <a:pt x="74" y="84"/>
                </a:cubicBezTo>
                <a:cubicBezTo>
                  <a:pt x="75" y="83"/>
                  <a:pt x="75" y="83"/>
                  <a:pt x="75" y="83"/>
                </a:cubicBezTo>
                <a:cubicBezTo>
                  <a:pt x="70" y="80"/>
                  <a:pt x="70" y="80"/>
                  <a:pt x="70" y="80"/>
                </a:cubicBezTo>
                <a:cubicBezTo>
                  <a:pt x="69" y="80"/>
                  <a:pt x="69" y="80"/>
                  <a:pt x="69" y="80"/>
                </a:cubicBezTo>
                <a:cubicBezTo>
                  <a:pt x="69" y="80"/>
                  <a:pt x="69" y="80"/>
                  <a:pt x="69" y="80"/>
                </a:cubicBezTo>
                <a:cubicBezTo>
                  <a:pt x="65" y="81"/>
                  <a:pt x="65" y="81"/>
                  <a:pt x="65" y="81"/>
                </a:cubicBezTo>
                <a:cubicBezTo>
                  <a:pt x="63" y="82"/>
                  <a:pt x="63" y="82"/>
                  <a:pt x="63" y="82"/>
                </a:cubicBezTo>
                <a:cubicBezTo>
                  <a:pt x="64" y="83"/>
                  <a:pt x="64" y="83"/>
                  <a:pt x="64" y="83"/>
                </a:cubicBezTo>
                <a:cubicBezTo>
                  <a:pt x="64" y="83"/>
                  <a:pt x="65" y="84"/>
                  <a:pt x="65" y="86"/>
                </a:cubicBezTo>
                <a:cubicBezTo>
                  <a:pt x="66" y="86"/>
                  <a:pt x="66" y="87"/>
                  <a:pt x="67" y="87"/>
                </a:cubicBezTo>
                <a:cubicBezTo>
                  <a:pt x="67" y="88"/>
                  <a:pt x="68" y="88"/>
                  <a:pt x="69" y="88"/>
                </a:cubicBezTo>
                <a:cubicBezTo>
                  <a:pt x="69" y="88"/>
                  <a:pt x="69" y="88"/>
                  <a:pt x="69" y="88"/>
                </a:cubicBezTo>
                <a:cubicBezTo>
                  <a:pt x="69" y="88"/>
                  <a:pt x="69" y="88"/>
                  <a:pt x="69" y="88"/>
                </a:cubicBezTo>
                <a:cubicBezTo>
                  <a:pt x="69" y="88"/>
                  <a:pt x="69" y="88"/>
                  <a:pt x="69" y="88"/>
                </a:cubicBezTo>
                <a:cubicBezTo>
                  <a:pt x="69" y="88"/>
                  <a:pt x="69" y="88"/>
                  <a:pt x="69" y="88"/>
                </a:cubicBezTo>
                <a:cubicBezTo>
                  <a:pt x="69" y="88"/>
                  <a:pt x="69" y="88"/>
                  <a:pt x="69" y="88"/>
                </a:cubicBezTo>
                <a:cubicBezTo>
                  <a:pt x="69" y="88"/>
                  <a:pt x="70" y="89"/>
                  <a:pt x="71" y="89"/>
                </a:cubicBezTo>
                <a:cubicBezTo>
                  <a:pt x="71" y="90"/>
                  <a:pt x="72" y="91"/>
                  <a:pt x="72" y="92"/>
                </a:cubicBezTo>
                <a:cubicBezTo>
                  <a:pt x="73" y="92"/>
                  <a:pt x="73" y="92"/>
                  <a:pt x="73" y="92"/>
                </a:cubicBezTo>
                <a:cubicBezTo>
                  <a:pt x="75" y="92"/>
                  <a:pt x="75" y="92"/>
                  <a:pt x="75" y="92"/>
                </a:cubicBezTo>
                <a:cubicBezTo>
                  <a:pt x="75" y="90"/>
                  <a:pt x="74" y="89"/>
                  <a:pt x="73" y="87"/>
                </a:cubicBezTo>
                <a:cubicBezTo>
                  <a:pt x="72" y="87"/>
                  <a:pt x="72" y="86"/>
                  <a:pt x="71" y="86"/>
                </a:cubicBezTo>
                <a:cubicBezTo>
                  <a:pt x="71" y="85"/>
                  <a:pt x="70" y="85"/>
                  <a:pt x="69" y="85"/>
                </a:cubicBezTo>
                <a:cubicBezTo>
                  <a:pt x="69" y="86"/>
                  <a:pt x="69" y="86"/>
                  <a:pt x="69" y="86"/>
                </a:cubicBezTo>
                <a:cubicBezTo>
                  <a:pt x="69" y="85"/>
                  <a:pt x="69" y="85"/>
                  <a:pt x="69" y="85"/>
                </a:cubicBezTo>
                <a:cubicBezTo>
                  <a:pt x="69" y="85"/>
                  <a:pt x="69" y="85"/>
                  <a:pt x="69" y="85"/>
                </a:cubicBezTo>
                <a:cubicBezTo>
                  <a:pt x="69" y="86"/>
                  <a:pt x="69" y="86"/>
                  <a:pt x="69" y="86"/>
                </a:cubicBezTo>
                <a:cubicBezTo>
                  <a:pt x="69" y="85"/>
                  <a:pt x="69" y="85"/>
                  <a:pt x="69" y="85"/>
                </a:cubicBezTo>
                <a:cubicBezTo>
                  <a:pt x="69" y="85"/>
                  <a:pt x="69" y="85"/>
                  <a:pt x="69" y="85"/>
                </a:cubicBezTo>
                <a:cubicBezTo>
                  <a:pt x="69" y="85"/>
                  <a:pt x="69" y="85"/>
                  <a:pt x="69" y="85"/>
                </a:cubicBezTo>
                <a:cubicBezTo>
                  <a:pt x="69" y="85"/>
                  <a:pt x="69" y="85"/>
                  <a:pt x="69" y="85"/>
                </a:cubicBezTo>
                <a:cubicBezTo>
                  <a:pt x="69" y="85"/>
                  <a:pt x="69" y="85"/>
                  <a:pt x="69" y="85"/>
                </a:cubicBezTo>
                <a:cubicBezTo>
                  <a:pt x="69" y="85"/>
                  <a:pt x="69" y="85"/>
                  <a:pt x="69" y="85"/>
                </a:cubicBezTo>
                <a:cubicBezTo>
                  <a:pt x="69" y="85"/>
                  <a:pt x="69" y="85"/>
                  <a:pt x="69" y="85"/>
                </a:cubicBezTo>
                <a:cubicBezTo>
                  <a:pt x="68" y="84"/>
                  <a:pt x="67" y="83"/>
                  <a:pt x="67" y="83"/>
                </a:cubicBezTo>
                <a:cubicBezTo>
                  <a:pt x="66" y="82"/>
                  <a:pt x="66" y="82"/>
                  <a:pt x="66" y="82"/>
                </a:cubicBezTo>
                <a:cubicBezTo>
                  <a:pt x="66" y="82"/>
                  <a:pt x="66" y="82"/>
                  <a:pt x="66" y="82"/>
                </a:cubicBezTo>
                <a:cubicBezTo>
                  <a:pt x="65" y="83"/>
                  <a:pt x="65" y="83"/>
                  <a:pt x="65" y="83"/>
                </a:cubicBezTo>
                <a:cubicBezTo>
                  <a:pt x="66" y="84"/>
                  <a:pt x="66" y="84"/>
                  <a:pt x="66" y="84"/>
                </a:cubicBezTo>
                <a:cubicBezTo>
                  <a:pt x="66" y="84"/>
                  <a:pt x="66" y="84"/>
                  <a:pt x="70" y="83"/>
                </a:cubicBezTo>
                <a:cubicBezTo>
                  <a:pt x="69" y="81"/>
                  <a:pt x="69" y="81"/>
                  <a:pt x="69" y="81"/>
                </a:cubicBezTo>
                <a:cubicBezTo>
                  <a:pt x="68" y="83"/>
                  <a:pt x="68" y="83"/>
                  <a:pt x="68" y="83"/>
                </a:cubicBezTo>
                <a:cubicBezTo>
                  <a:pt x="68" y="83"/>
                  <a:pt x="68" y="83"/>
                  <a:pt x="74" y="85"/>
                </a:cubicBezTo>
                <a:cubicBezTo>
                  <a:pt x="74" y="86"/>
                  <a:pt x="74" y="86"/>
                  <a:pt x="74" y="86"/>
                </a:cubicBezTo>
                <a:cubicBezTo>
                  <a:pt x="75" y="85"/>
                  <a:pt x="75" y="85"/>
                  <a:pt x="75" y="85"/>
                </a:cubicBezTo>
                <a:cubicBezTo>
                  <a:pt x="75" y="85"/>
                  <a:pt x="75" y="85"/>
                  <a:pt x="81" y="83"/>
                </a:cubicBezTo>
                <a:cubicBezTo>
                  <a:pt x="80" y="81"/>
                  <a:pt x="80" y="81"/>
                  <a:pt x="80" y="81"/>
                </a:cubicBezTo>
                <a:cubicBezTo>
                  <a:pt x="78" y="81"/>
                  <a:pt x="78" y="81"/>
                  <a:pt x="78" y="81"/>
                </a:cubicBezTo>
                <a:cubicBezTo>
                  <a:pt x="78" y="81"/>
                  <a:pt x="78" y="81"/>
                  <a:pt x="78" y="91"/>
                </a:cubicBezTo>
                <a:cubicBezTo>
                  <a:pt x="80" y="91"/>
                  <a:pt x="80" y="91"/>
                  <a:pt x="80" y="91"/>
                </a:cubicBezTo>
                <a:cubicBezTo>
                  <a:pt x="79" y="90"/>
                  <a:pt x="79" y="90"/>
                  <a:pt x="79" y="90"/>
                </a:cubicBezTo>
                <a:cubicBezTo>
                  <a:pt x="79" y="90"/>
                  <a:pt x="79" y="90"/>
                  <a:pt x="75" y="95"/>
                </a:cubicBezTo>
                <a:cubicBezTo>
                  <a:pt x="76" y="96"/>
                  <a:pt x="76" y="96"/>
                  <a:pt x="76" y="96"/>
                </a:cubicBezTo>
                <a:cubicBezTo>
                  <a:pt x="77" y="95"/>
                  <a:pt x="77" y="95"/>
                  <a:pt x="77" y="95"/>
                </a:cubicBezTo>
                <a:cubicBezTo>
                  <a:pt x="76" y="95"/>
                  <a:pt x="76" y="95"/>
                  <a:pt x="76" y="95"/>
                </a:cubicBezTo>
                <a:cubicBezTo>
                  <a:pt x="77" y="95"/>
                  <a:pt x="77" y="95"/>
                  <a:pt x="77" y="95"/>
                </a:cubicBezTo>
                <a:cubicBezTo>
                  <a:pt x="77" y="95"/>
                  <a:pt x="77" y="95"/>
                  <a:pt x="77" y="95"/>
                </a:cubicBezTo>
                <a:cubicBezTo>
                  <a:pt x="76" y="95"/>
                  <a:pt x="76" y="95"/>
                  <a:pt x="76" y="95"/>
                </a:cubicBezTo>
                <a:cubicBezTo>
                  <a:pt x="77" y="95"/>
                  <a:pt x="77" y="95"/>
                  <a:pt x="77" y="95"/>
                </a:cubicBezTo>
                <a:cubicBezTo>
                  <a:pt x="76" y="95"/>
                  <a:pt x="76" y="94"/>
                  <a:pt x="75" y="94"/>
                </a:cubicBezTo>
                <a:cubicBezTo>
                  <a:pt x="75" y="93"/>
                  <a:pt x="75" y="93"/>
                  <a:pt x="75" y="92"/>
                </a:cubicBezTo>
                <a:lnTo>
                  <a:pt x="73" y="92"/>
                </a:lnTo>
                <a:close/>
                <a:moveTo>
                  <a:pt x="76" y="104"/>
                </a:moveTo>
                <a:cubicBezTo>
                  <a:pt x="77" y="104"/>
                  <a:pt x="77" y="104"/>
                  <a:pt x="77" y="104"/>
                </a:cubicBezTo>
                <a:cubicBezTo>
                  <a:pt x="77" y="100"/>
                  <a:pt x="77" y="100"/>
                  <a:pt x="77" y="100"/>
                </a:cubicBezTo>
                <a:cubicBezTo>
                  <a:pt x="77" y="98"/>
                  <a:pt x="77" y="98"/>
                  <a:pt x="77" y="98"/>
                </a:cubicBezTo>
                <a:cubicBezTo>
                  <a:pt x="75" y="99"/>
                  <a:pt x="75" y="99"/>
                  <a:pt x="75" y="99"/>
                </a:cubicBezTo>
                <a:cubicBezTo>
                  <a:pt x="70" y="101"/>
                  <a:pt x="70" y="101"/>
                  <a:pt x="70" y="101"/>
                </a:cubicBezTo>
                <a:cubicBezTo>
                  <a:pt x="66" y="103"/>
                  <a:pt x="66" y="103"/>
                  <a:pt x="66" y="103"/>
                </a:cubicBezTo>
                <a:cubicBezTo>
                  <a:pt x="77" y="106"/>
                  <a:pt x="77" y="106"/>
                  <a:pt x="77" y="106"/>
                </a:cubicBezTo>
                <a:cubicBezTo>
                  <a:pt x="77" y="104"/>
                  <a:pt x="77" y="104"/>
                  <a:pt x="77" y="104"/>
                </a:cubicBezTo>
                <a:cubicBezTo>
                  <a:pt x="76" y="104"/>
                  <a:pt x="76" y="104"/>
                  <a:pt x="76" y="104"/>
                </a:cubicBezTo>
                <a:cubicBezTo>
                  <a:pt x="76" y="103"/>
                  <a:pt x="76" y="103"/>
                  <a:pt x="76" y="103"/>
                </a:cubicBezTo>
                <a:cubicBezTo>
                  <a:pt x="71" y="101"/>
                  <a:pt x="71" y="101"/>
                  <a:pt x="71" y="101"/>
                </a:cubicBezTo>
                <a:cubicBezTo>
                  <a:pt x="70" y="103"/>
                  <a:pt x="70" y="103"/>
                  <a:pt x="70" y="103"/>
                </a:cubicBezTo>
                <a:cubicBezTo>
                  <a:pt x="71" y="104"/>
                  <a:pt x="71" y="104"/>
                  <a:pt x="71" y="104"/>
                </a:cubicBezTo>
                <a:cubicBezTo>
                  <a:pt x="71" y="104"/>
                  <a:pt x="71" y="104"/>
                  <a:pt x="77" y="101"/>
                </a:cubicBezTo>
                <a:cubicBezTo>
                  <a:pt x="76" y="100"/>
                  <a:pt x="76" y="100"/>
                  <a:pt x="76" y="100"/>
                </a:cubicBezTo>
                <a:cubicBezTo>
                  <a:pt x="74" y="100"/>
                  <a:pt x="74" y="100"/>
                  <a:pt x="74" y="100"/>
                </a:cubicBezTo>
                <a:cubicBezTo>
                  <a:pt x="74" y="100"/>
                  <a:pt x="74" y="100"/>
                  <a:pt x="74" y="101"/>
                </a:cubicBezTo>
                <a:cubicBezTo>
                  <a:pt x="74" y="101"/>
                  <a:pt x="74" y="102"/>
                  <a:pt x="74" y="104"/>
                </a:cubicBezTo>
                <a:cubicBezTo>
                  <a:pt x="76" y="104"/>
                  <a:pt x="76" y="104"/>
                  <a:pt x="76" y="104"/>
                </a:cubicBezTo>
                <a:cubicBezTo>
                  <a:pt x="76" y="103"/>
                  <a:pt x="76" y="103"/>
                  <a:pt x="76" y="103"/>
                </a:cubicBezTo>
                <a:lnTo>
                  <a:pt x="76" y="104"/>
                </a:lnTo>
                <a:close/>
                <a:moveTo>
                  <a:pt x="56" y="114"/>
                </a:moveTo>
                <a:cubicBezTo>
                  <a:pt x="54" y="114"/>
                  <a:pt x="54" y="114"/>
                  <a:pt x="54" y="114"/>
                </a:cubicBezTo>
                <a:cubicBezTo>
                  <a:pt x="54" y="116"/>
                  <a:pt x="54" y="116"/>
                  <a:pt x="54" y="116"/>
                </a:cubicBezTo>
                <a:cubicBezTo>
                  <a:pt x="54" y="118"/>
                  <a:pt x="54" y="118"/>
                  <a:pt x="54" y="118"/>
                </a:cubicBezTo>
                <a:cubicBezTo>
                  <a:pt x="56" y="118"/>
                  <a:pt x="56" y="118"/>
                  <a:pt x="56" y="118"/>
                </a:cubicBezTo>
                <a:cubicBezTo>
                  <a:pt x="60" y="116"/>
                  <a:pt x="60" y="116"/>
                  <a:pt x="60" y="116"/>
                </a:cubicBezTo>
                <a:cubicBezTo>
                  <a:pt x="64" y="115"/>
                  <a:pt x="64" y="115"/>
                  <a:pt x="64" y="115"/>
                </a:cubicBezTo>
                <a:cubicBezTo>
                  <a:pt x="54" y="111"/>
                  <a:pt x="54" y="111"/>
                  <a:pt x="54" y="111"/>
                </a:cubicBezTo>
                <a:cubicBezTo>
                  <a:pt x="54" y="114"/>
                  <a:pt x="54" y="114"/>
                  <a:pt x="54" y="114"/>
                </a:cubicBezTo>
                <a:cubicBezTo>
                  <a:pt x="56" y="114"/>
                  <a:pt x="56" y="114"/>
                  <a:pt x="56" y="114"/>
                </a:cubicBezTo>
                <a:cubicBezTo>
                  <a:pt x="55" y="115"/>
                  <a:pt x="55" y="115"/>
                  <a:pt x="55" y="115"/>
                </a:cubicBezTo>
                <a:cubicBezTo>
                  <a:pt x="59" y="116"/>
                  <a:pt x="59" y="116"/>
                  <a:pt x="59" y="116"/>
                </a:cubicBezTo>
                <a:cubicBezTo>
                  <a:pt x="60" y="115"/>
                  <a:pt x="60" y="115"/>
                  <a:pt x="60" y="115"/>
                </a:cubicBezTo>
                <a:cubicBezTo>
                  <a:pt x="59" y="113"/>
                  <a:pt x="59" y="113"/>
                  <a:pt x="59" y="113"/>
                </a:cubicBezTo>
                <a:cubicBezTo>
                  <a:pt x="59" y="113"/>
                  <a:pt x="59" y="113"/>
                  <a:pt x="55" y="115"/>
                </a:cubicBezTo>
                <a:cubicBezTo>
                  <a:pt x="56" y="116"/>
                  <a:pt x="56" y="116"/>
                  <a:pt x="56" y="116"/>
                </a:cubicBezTo>
                <a:cubicBezTo>
                  <a:pt x="57" y="116"/>
                  <a:pt x="57" y="116"/>
                  <a:pt x="57" y="116"/>
                </a:cubicBezTo>
                <a:cubicBezTo>
                  <a:pt x="57" y="116"/>
                  <a:pt x="57" y="116"/>
                  <a:pt x="57" y="114"/>
                </a:cubicBezTo>
                <a:cubicBezTo>
                  <a:pt x="56" y="114"/>
                  <a:pt x="56" y="114"/>
                  <a:pt x="56" y="114"/>
                </a:cubicBezTo>
                <a:cubicBezTo>
                  <a:pt x="55" y="115"/>
                  <a:pt x="55" y="115"/>
                  <a:pt x="55" y="115"/>
                </a:cubicBezTo>
                <a:lnTo>
                  <a:pt x="56" y="114"/>
                </a:lnTo>
                <a:close/>
                <a:moveTo>
                  <a:pt x="74" y="158"/>
                </a:moveTo>
                <a:cubicBezTo>
                  <a:pt x="76" y="158"/>
                  <a:pt x="76" y="158"/>
                  <a:pt x="76" y="158"/>
                </a:cubicBezTo>
                <a:cubicBezTo>
                  <a:pt x="77" y="152"/>
                  <a:pt x="77" y="152"/>
                  <a:pt x="77" y="152"/>
                </a:cubicBezTo>
                <a:cubicBezTo>
                  <a:pt x="78" y="150"/>
                  <a:pt x="78" y="150"/>
                  <a:pt x="78" y="150"/>
                </a:cubicBezTo>
                <a:cubicBezTo>
                  <a:pt x="76" y="150"/>
                  <a:pt x="76" y="150"/>
                  <a:pt x="76" y="150"/>
                </a:cubicBezTo>
                <a:cubicBezTo>
                  <a:pt x="73" y="150"/>
                  <a:pt x="73" y="150"/>
                  <a:pt x="73" y="150"/>
                </a:cubicBezTo>
                <a:cubicBezTo>
                  <a:pt x="71" y="150"/>
                  <a:pt x="71" y="150"/>
                  <a:pt x="71" y="150"/>
                </a:cubicBezTo>
                <a:cubicBezTo>
                  <a:pt x="74" y="166"/>
                  <a:pt x="74" y="166"/>
                  <a:pt x="74" y="166"/>
                </a:cubicBezTo>
                <a:cubicBezTo>
                  <a:pt x="76" y="158"/>
                  <a:pt x="76" y="158"/>
                  <a:pt x="76" y="158"/>
                </a:cubicBezTo>
                <a:cubicBezTo>
                  <a:pt x="74" y="158"/>
                  <a:pt x="74" y="158"/>
                  <a:pt x="74" y="158"/>
                </a:cubicBezTo>
                <a:cubicBezTo>
                  <a:pt x="76" y="158"/>
                  <a:pt x="76" y="158"/>
                  <a:pt x="76" y="158"/>
                </a:cubicBezTo>
                <a:cubicBezTo>
                  <a:pt x="75" y="151"/>
                  <a:pt x="75" y="151"/>
                  <a:pt x="75" y="151"/>
                </a:cubicBezTo>
                <a:cubicBezTo>
                  <a:pt x="73" y="151"/>
                  <a:pt x="73" y="151"/>
                  <a:pt x="73" y="151"/>
                </a:cubicBezTo>
                <a:cubicBezTo>
                  <a:pt x="73" y="153"/>
                  <a:pt x="73" y="153"/>
                  <a:pt x="73" y="153"/>
                </a:cubicBezTo>
                <a:cubicBezTo>
                  <a:pt x="73" y="153"/>
                  <a:pt x="73" y="153"/>
                  <a:pt x="73" y="153"/>
                </a:cubicBezTo>
                <a:cubicBezTo>
                  <a:pt x="74" y="153"/>
                  <a:pt x="74" y="153"/>
                  <a:pt x="76" y="153"/>
                </a:cubicBezTo>
                <a:cubicBezTo>
                  <a:pt x="76" y="151"/>
                  <a:pt x="76" y="151"/>
                  <a:pt x="76" y="151"/>
                </a:cubicBezTo>
                <a:cubicBezTo>
                  <a:pt x="74" y="151"/>
                  <a:pt x="74" y="151"/>
                  <a:pt x="74" y="151"/>
                </a:cubicBezTo>
                <a:cubicBezTo>
                  <a:pt x="74" y="151"/>
                  <a:pt x="74" y="151"/>
                  <a:pt x="74" y="152"/>
                </a:cubicBezTo>
                <a:cubicBezTo>
                  <a:pt x="74" y="153"/>
                  <a:pt x="74" y="154"/>
                  <a:pt x="73" y="158"/>
                </a:cubicBezTo>
                <a:cubicBezTo>
                  <a:pt x="74" y="158"/>
                  <a:pt x="74" y="158"/>
                  <a:pt x="74" y="158"/>
                </a:cubicBezTo>
                <a:cubicBezTo>
                  <a:pt x="76" y="158"/>
                  <a:pt x="76" y="158"/>
                  <a:pt x="76" y="158"/>
                </a:cubicBezTo>
                <a:lnTo>
                  <a:pt x="74" y="158"/>
                </a:lnTo>
                <a:close/>
                <a:moveTo>
                  <a:pt x="65" y="161"/>
                </a:moveTo>
                <a:cubicBezTo>
                  <a:pt x="64" y="162"/>
                  <a:pt x="64" y="162"/>
                  <a:pt x="64" y="162"/>
                </a:cubicBezTo>
                <a:cubicBezTo>
                  <a:pt x="72" y="167"/>
                  <a:pt x="72" y="167"/>
                  <a:pt x="72" y="167"/>
                </a:cubicBezTo>
                <a:cubicBezTo>
                  <a:pt x="75" y="169"/>
                  <a:pt x="75" y="169"/>
                  <a:pt x="75" y="169"/>
                </a:cubicBezTo>
                <a:cubicBezTo>
                  <a:pt x="75" y="166"/>
                  <a:pt x="75" y="166"/>
                  <a:pt x="75" y="166"/>
                </a:cubicBezTo>
                <a:cubicBezTo>
                  <a:pt x="75" y="165"/>
                  <a:pt x="75" y="165"/>
                  <a:pt x="75" y="165"/>
                </a:cubicBezTo>
                <a:cubicBezTo>
                  <a:pt x="75" y="164"/>
                  <a:pt x="75" y="164"/>
                  <a:pt x="75" y="164"/>
                </a:cubicBezTo>
                <a:cubicBezTo>
                  <a:pt x="74" y="164"/>
                  <a:pt x="74" y="164"/>
                  <a:pt x="74" y="164"/>
                </a:cubicBezTo>
                <a:cubicBezTo>
                  <a:pt x="69" y="160"/>
                  <a:pt x="69" y="160"/>
                  <a:pt x="69" y="160"/>
                </a:cubicBezTo>
                <a:cubicBezTo>
                  <a:pt x="68" y="159"/>
                  <a:pt x="68" y="159"/>
                  <a:pt x="68" y="159"/>
                </a:cubicBezTo>
                <a:cubicBezTo>
                  <a:pt x="65" y="159"/>
                  <a:pt x="65" y="159"/>
                  <a:pt x="65" y="159"/>
                </a:cubicBezTo>
                <a:cubicBezTo>
                  <a:pt x="60" y="159"/>
                  <a:pt x="60" y="159"/>
                  <a:pt x="60" y="159"/>
                </a:cubicBezTo>
                <a:cubicBezTo>
                  <a:pt x="64" y="162"/>
                  <a:pt x="64" y="162"/>
                  <a:pt x="64" y="162"/>
                </a:cubicBezTo>
                <a:cubicBezTo>
                  <a:pt x="65" y="161"/>
                  <a:pt x="65" y="161"/>
                  <a:pt x="65" y="161"/>
                </a:cubicBezTo>
                <a:cubicBezTo>
                  <a:pt x="65" y="162"/>
                  <a:pt x="65" y="162"/>
                  <a:pt x="65" y="162"/>
                </a:cubicBezTo>
                <a:cubicBezTo>
                  <a:pt x="68" y="162"/>
                  <a:pt x="68" y="162"/>
                  <a:pt x="68" y="162"/>
                </a:cubicBezTo>
                <a:cubicBezTo>
                  <a:pt x="68" y="161"/>
                  <a:pt x="68" y="161"/>
                  <a:pt x="68" y="161"/>
                </a:cubicBezTo>
                <a:cubicBezTo>
                  <a:pt x="67" y="162"/>
                  <a:pt x="67" y="162"/>
                  <a:pt x="67" y="162"/>
                </a:cubicBezTo>
                <a:cubicBezTo>
                  <a:pt x="67" y="162"/>
                  <a:pt x="67" y="162"/>
                  <a:pt x="72" y="166"/>
                </a:cubicBezTo>
                <a:cubicBezTo>
                  <a:pt x="73" y="165"/>
                  <a:pt x="73" y="165"/>
                  <a:pt x="73" y="165"/>
                </a:cubicBezTo>
                <a:cubicBezTo>
                  <a:pt x="72" y="165"/>
                  <a:pt x="72" y="165"/>
                  <a:pt x="72" y="165"/>
                </a:cubicBezTo>
                <a:cubicBezTo>
                  <a:pt x="72" y="165"/>
                  <a:pt x="72" y="165"/>
                  <a:pt x="72" y="165"/>
                </a:cubicBezTo>
                <a:cubicBezTo>
                  <a:pt x="72" y="165"/>
                  <a:pt x="72" y="165"/>
                  <a:pt x="72" y="166"/>
                </a:cubicBezTo>
                <a:cubicBezTo>
                  <a:pt x="73" y="166"/>
                  <a:pt x="73" y="166"/>
                  <a:pt x="73" y="166"/>
                </a:cubicBezTo>
                <a:cubicBezTo>
                  <a:pt x="74" y="165"/>
                  <a:pt x="74" y="165"/>
                  <a:pt x="74" y="165"/>
                </a:cubicBezTo>
                <a:cubicBezTo>
                  <a:pt x="74" y="165"/>
                  <a:pt x="74" y="165"/>
                  <a:pt x="66" y="159"/>
                </a:cubicBezTo>
                <a:cubicBezTo>
                  <a:pt x="65" y="161"/>
                  <a:pt x="65" y="161"/>
                  <a:pt x="65" y="161"/>
                </a:cubicBezTo>
                <a:cubicBezTo>
                  <a:pt x="65" y="162"/>
                  <a:pt x="65" y="162"/>
                  <a:pt x="65" y="162"/>
                </a:cubicBezTo>
                <a:lnTo>
                  <a:pt x="65" y="161"/>
                </a:lnTo>
                <a:close/>
                <a:moveTo>
                  <a:pt x="73" y="170"/>
                </a:moveTo>
                <a:cubicBezTo>
                  <a:pt x="73" y="172"/>
                  <a:pt x="73" y="172"/>
                  <a:pt x="73" y="172"/>
                </a:cubicBezTo>
                <a:cubicBezTo>
                  <a:pt x="77" y="172"/>
                  <a:pt x="77" y="172"/>
                  <a:pt x="77" y="172"/>
                </a:cubicBezTo>
                <a:cubicBezTo>
                  <a:pt x="81" y="172"/>
                  <a:pt x="81" y="172"/>
                  <a:pt x="81" y="172"/>
                </a:cubicBezTo>
                <a:cubicBezTo>
                  <a:pt x="78" y="169"/>
                  <a:pt x="78" y="169"/>
                  <a:pt x="78" y="169"/>
                </a:cubicBezTo>
                <a:cubicBezTo>
                  <a:pt x="76" y="166"/>
                  <a:pt x="76" y="166"/>
                  <a:pt x="76" y="166"/>
                </a:cubicBezTo>
                <a:cubicBezTo>
                  <a:pt x="74" y="165"/>
                  <a:pt x="74" y="165"/>
                  <a:pt x="74" y="165"/>
                </a:cubicBezTo>
                <a:cubicBezTo>
                  <a:pt x="71" y="172"/>
                  <a:pt x="71" y="172"/>
                  <a:pt x="71" y="172"/>
                </a:cubicBezTo>
                <a:cubicBezTo>
                  <a:pt x="73" y="172"/>
                  <a:pt x="73" y="172"/>
                  <a:pt x="73" y="172"/>
                </a:cubicBezTo>
                <a:cubicBezTo>
                  <a:pt x="73" y="170"/>
                  <a:pt x="73" y="170"/>
                  <a:pt x="73" y="170"/>
                </a:cubicBezTo>
                <a:cubicBezTo>
                  <a:pt x="74" y="171"/>
                  <a:pt x="74" y="171"/>
                  <a:pt x="74" y="171"/>
                </a:cubicBezTo>
                <a:cubicBezTo>
                  <a:pt x="76" y="168"/>
                  <a:pt x="76" y="168"/>
                  <a:pt x="76" y="168"/>
                </a:cubicBezTo>
                <a:cubicBezTo>
                  <a:pt x="74" y="167"/>
                  <a:pt x="74" y="167"/>
                  <a:pt x="74" y="167"/>
                </a:cubicBezTo>
                <a:cubicBezTo>
                  <a:pt x="73" y="169"/>
                  <a:pt x="73" y="169"/>
                  <a:pt x="73" y="169"/>
                </a:cubicBezTo>
                <a:cubicBezTo>
                  <a:pt x="73" y="169"/>
                  <a:pt x="73" y="169"/>
                  <a:pt x="76" y="171"/>
                </a:cubicBezTo>
                <a:cubicBezTo>
                  <a:pt x="77" y="170"/>
                  <a:pt x="77" y="170"/>
                  <a:pt x="77" y="170"/>
                </a:cubicBezTo>
                <a:cubicBezTo>
                  <a:pt x="77" y="169"/>
                  <a:pt x="77" y="169"/>
                  <a:pt x="77" y="169"/>
                </a:cubicBezTo>
                <a:cubicBezTo>
                  <a:pt x="77" y="169"/>
                  <a:pt x="77" y="169"/>
                  <a:pt x="73" y="169"/>
                </a:cubicBezTo>
                <a:cubicBezTo>
                  <a:pt x="73" y="170"/>
                  <a:pt x="73" y="170"/>
                  <a:pt x="73" y="170"/>
                </a:cubicBezTo>
                <a:cubicBezTo>
                  <a:pt x="74" y="171"/>
                  <a:pt x="74" y="171"/>
                  <a:pt x="74" y="171"/>
                </a:cubicBezTo>
                <a:lnTo>
                  <a:pt x="73" y="170"/>
                </a:lnTo>
                <a:close/>
                <a:moveTo>
                  <a:pt x="270" y="128"/>
                </a:moveTo>
                <a:cubicBezTo>
                  <a:pt x="272" y="128"/>
                  <a:pt x="272" y="128"/>
                  <a:pt x="272" y="128"/>
                </a:cubicBezTo>
                <a:cubicBezTo>
                  <a:pt x="269" y="122"/>
                  <a:pt x="269" y="122"/>
                  <a:pt x="269" y="122"/>
                </a:cubicBezTo>
                <a:cubicBezTo>
                  <a:pt x="268" y="120"/>
                  <a:pt x="268" y="120"/>
                  <a:pt x="268" y="120"/>
                </a:cubicBezTo>
                <a:cubicBezTo>
                  <a:pt x="266" y="122"/>
                  <a:pt x="266" y="122"/>
                  <a:pt x="266" y="122"/>
                </a:cubicBezTo>
                <a:cubicBezTo>
                  <a:pt x="264" y="128"/>
                  <a:pt x="264" y="128"/>
                  <a:pt x="264" y="128"/>
                </a:cubicBezTo>
                <a:cubicBezTo>
                  <a:pt x="265" y="128"/>
                  <a:pt x="265" y="128"/>
                  <a:pt x="265" y="128"/>
                </a:cubicBezTo>
                <a:cubicBezTo>
                  <a:pt x="265" y="127"/>
                  <a:pt x="265" y="127"/>
                  <a:pt x="265" y="127"/>
                </a:cubicBezTo>
                <a:cubicBezTo>
                  <a:pt x="265" y="127"/>
                  <a:pt x="258" y="126"/>
                  <a:pt x="250" y="126"/>
                </a:cubicBezTo>
                <a:cubicBezTo>
                  <a:pt x="249" y="126"/>
                  <a:pt x="249" y="125"/>
                  <a:pt x="249" y="125"/>
                </a:cubicBezTo>
                <a:cubicBezTo>
                  <a:pt x="249" y="125"/>
                  <a:pt x="249" y="125"/>
                  <a:pt x="249" y="125"/>
                </a:cubicBezTo>
                <a:cubicBezTo>
                  <a:pt x="249" y="124"/>
                  <a:pt x="249" y="124"/>
                  <a:pt x="250" y="123"/>
                </a:cubicBezTo>
                <a:cubicBezTo>
                  <a:pt x="251" y="121"/>
                  <a:pt x="252" y="119"/>
                  <a:pt x="252" y="118"/>
                </a:cubicBezTo>
                <a:cubicBezTo>
                  <a:pt x="253" y="117"/>
                  <a:pt x="253" y="117"/>
                  <a:pt x="254" y="116"/>
                </a:cubicBezTo>
                <a:cubicBezTo>
                  <a:pt x="254" y="116"/>
                  <a:pt x="254" y="116"/>
                  <a:pt x="254" y="116"/>
                </a:cubicBezTo>
                <a:cubicBezTo>
                  <a:pt x="256" y="114"/>
                  <a:pt x="256" y="114"/>
                  <a:pt x="256" y="114"/>
                </a:cubicBezTo>
                <a:cubicBezTo>
                  <a:pt x="253" y="113"/>
                  <a:pt x="253" y="113"/>
                  <a:pt x="253" y="113"/>
                </a:cubicBezTo>
                <a:cubicBezTo>
                  <a:pt x="246" y="112"/>
                  <a:pt x="246" y="112"/>
                  <a:pt x="246" y="112"/>
                </a:cubicBezTo>
                <a:cubicBezTo>
                  <a:pt x="246" y="114"/>
                  <a:pt x="246" y="114"/>
                  <a:pt x="246" y="114"/>
                </a:cubicBezTo>
                <a:cubicBezTo>
                  <a:pt x="248" y="114"/>
                  <a:pt x="248" y="114"/>
                  <a:pt x="248" y="114"/>
                </a:cubicBezTo>
                <a:cubicBezTo>
                  <a:pt x="248" y="103"/>
                  <a:pt x="248" y="103"/>
                  <a:pt x="248" y="103"/>
                </a:cubicBezTo>
                <a:cubicBezTo>
                  <a:pt x="248" y="103"/>
                  <a:pt x="248" y="103"/>
                  <a:pt x="248" y="103"/>
                </a:cubicBezTo>
                <a:cubicBezTo>
                  <a:pt x="248" y="103"/>
                  <a:pt x="248" y="103"/>
                  <a:pt x="248" y="103"/>
                </a:cubicBezTo>
                <a:cubicBezTo>
                  <a:pt x="248" y="102"/>
                  <a:pt x="247" y="100"/>
                  <a:pt x="246" y="97"/>
                </a:cubicBezTo>
                <a:cubicBezTo>
                  <a:pt x="245" y="95"/>
                  <a:pt x="244" y="93"/>
                  <a:pt x="243" y="92"/>
                </a:cubicBezTo>
                <a:cubicBezTo>
                  <a:pt x="242" y="91"/>
                  <a:pt x="240" y="90"/>
                  <a:pt x="238" y="89"/>
                </a:cubicBezTo>
                <a:cubicBezTo>
                  <a:pt x="238" y="89"/>
                  <a:pt x="237" y="89"/>
                  <a:pt x="237" y="89"/>
                </a:cubicBezTo>
                <a:cubicBezTo>
                  <a:pt x="235" y="89"/>
                  <a:pt x="233" y="90"/>
                  <a:pt x="232" y="91"/>
                </a:cubicBezTo>
                <a:cubicBezTo>
                  <a:pt x="228" y="93"/>
                  <a:pt x="226" y="98"/>
                  <a:pt x="226" y="98"/>
                </a:cubicBezTo>
                <a:cubicBezTo>
                  <a:pt x="226" y="99"/>
                  <a:pt x="226" y="99"/>
                  <a:pt x="226" y="99"/>
                </a:cubicBezTo>
                <a:cubicBezTo>
                  <a:pt x="226" y="99"/>
                  <a:pt x="226" y="99"/>
                  <a:pt x="226" y="99"/>
                </a:cubicBezTo>
                <a:cubicBezTo>
                  <a:pt x="227" y="104"/>
                  <a:pt x="227" y="104"/>
                  <a:pt x="227" y="104"/>
                </a:cubicBezTo>
                <a:cubicBezTo>
                  <a:pt x="229" y="104"/>
                  <a:pt x="229" y="104"/>
                  <a:pt x="229" y="104"/>
                </a:cubicBezTo>
                <a:cubicBezTo>
                  <a:pt x="227" y="103"/>
                  <a:pt x="227" y="103"/>
                  <a:pt x="227" y="103"/>
                </a:cubicBezTo>
                <a:cubicBezTo>
                  <a:pt x="227" y="103"/>
                  <a:pt x="227" y="103"/>
                  <a:pt x="227" y="103"/>
                </a:cubicBezTo>
                <a:cubicBezTo>
                  <a:pt x="227" y="104"/>
                  <a:pt x="226" y="105"/>
                  <a:pt x="224" y="107"/>
                </a:cubicBezTo>
                <a:cubicBezTo>
                  <a:pt x="223" y="108"/>
                  <a:pt x="220" y="110"/>
                  <a:pt x="216" y="110"/>
                </a:cubicBezTo>
                <a:cubicBezTo>
                  <a:pt x="215" y="110"/>
                  <a:pt x="215" y="109"/>
                  <a:pt x="214" y="109"/>
                </a:cubicBezTo>
                <a:cubicBezTo>
                  <a:pt x="214" y="109"/>
                  <a:pt x="214" y="109"/>
                  <a:pt x="214" y="109"/>
                </a:cubicBezTo>
                <a:cubicBezTo>
                  <a:pt x="214" y="109"/>
                  <a:pt x="214" y="109"/>
                  <a:pt x="214" y="109"/>
                </a:cubicBezTo>
                <a:cubicBezTo>
                  <a:pt x="209" y="109"/>
                  <a:pt x="207" y="107"/>
                  <a:pt x="205" y="105"/>
                </a:cubicBezTo>
                <a:cubicBezTo>
                  <a:pt x="204" y="104"/>
                  <a:pt x="204" y="103"/>
                  <a:pt x="203" y="102"/>
                </a:cubicBezTo>
                <a:cubicBezTo>
                  <a:pt x="203" y="102"/>
                  <a:pt x="203" y="102"/>
                  <a:pt x="203" y="101"/>
                </a:cubicBezTo>
                <a:cubicBezTo>
                  <a:pt x="203" y="101"/>
                  <a:pt x="203" y="101"/>
                  <a:pt x="203" y="101"/>
                </a:cubicBezTo>
                <a:cubicBezTo>
                  <a:pt x="203" y="101"/>
                  <a:pt x="203" y="101"/>
                  <a:pt x="203" y="101"/>
                </a:cubicBezTo>
                <a:cubicBezTo>
                  <a:pt x="203" y="100"/>
                  <a:pt x="203" y="100"/>
                  <a:pt x="203" y="100"/>
                </a:cubicBezTo>
                <a:cubicBezTo>
                  <a:pt x="202" y="100"/>
                  <a:pt x="202" y="100"/>
                  <a:pt x="202" y="100"/>
                </a:cubicBezTo>
                <a:cubicBezTo>
                  <a:pt x="192" y="99"/>
                  <a:pt x="192" y="99"/>
                  <a:pt x="192" y="99"/>
                </a:cubicBezTo>
                <a:cubicBezTo>
                  <a:pt x="192" y="100"/>
                  <a:pt x="192" y="100"/>
                  <a:pt x="192" y="100"/>
                </a:cubicBezTo>
                <a:cubicBezTo>
                  <a:pt x="194" y="100"/>
                  <a:pt x="194" y="100"/>
                  <a:pt x="194" y="100"/>
                </a:cubicBezTo>
                <a:cubicBezTo>
                  <a:pt x="195" y="92"/>
                  <a:pt x="195" y="92"/>
                  <a:pt x="195" y="92"/>
                </a:cubicBezTo>
                <a:cubicBezTo>
                  <a:pt x="195" y="92"/>
                  <a:pt x="195" y="92"/>
                  <a:pt x="195" y="92"/>
                </a:cubicBezTo>
                <a:cubicBezTo>
                  <a:pt x="195" y="91"/>
                  <a:pt x="195" y="91"/>
                  <a:pt x="195" y="91"/>
                </a:cubicBezTo>
                <a:cubicBezTo>
                  <a:pt x="195" y="91"/>
                  <a:pt x="194" y="90"/>
                  <a:pt x="193" y="89"/>
                </a:cubicBezTo>
                <a:cubicBezTo>
                  <a:pt x="192" y="87"/>
                  <a:pt x="190" y="83"/>
                  <a:pt x="188" y="80"/>
                </a:cubicBezTo>
                <a:cubicBezTo>
                  <a:pt x="187" y="79"/>
                  <a:pt x="187" y="77"/>
                  <a:pt x="186" y="76"/>
                </a:cubicBezTo>
                <a:cubicBezTo>
                  <a:pt x="186" y="75"/>
                  <a:pt x="185" y="73"/>
                  <a:pt x="185" y="73"/>
                </a:cubicBezTo>
                <a:cubicBezTo>
                  <a:pt x="185" y="73"/>
                  <a:pt x="186" y="73"/>
                  <a:pt x="186" y="73"/>
                </a:cubicBezTo>
                <a:cubicBezTo>
                  <a:pt x="186" y="72"/>
                  <a:pt x="186" y="72"/>
                  <a:pt x="187" y="72"/>
                </a:cubicBezTo>
                <a:cubicBezTo>
                  <a:pt x="187" y="72"/>
                  <a:pt x="188" y="73"/>
                  <a:pt x="189" y="73"/>
                </a:cubicBezTo>
                <a:cubicBezTo>
                  <a:pt x="190" y="73"/>
                  <a:pt x="190" y="73"/>
                  <a:pt x="190" y="73"/>
                </a:cubicBezTo>
                <a:cubicBezTo>
                  <a:pt x="190" y="73"/>
                  <a:pt x="190" y="73"/>
                  <a:pt x="190" y="73"/>
                </a:cubicBezTo>
                <a:cubicBezTo>
                  <a:pt x="192" y="74"/>
                  <a:pt x="192" y="74"/>
                  <a:pt x="192" y="74"/>
                </a:cubicBezTo>
                <a:cubicBezTo>
                  <a:pt x="192" y="72"/>
                  <a:pt x="192" y="72"/>
                  <a:pt x="192" y="72"/>
                </a:cubicBezTo>
                <a:cubicBezTo>
                  <a:pt x="195" y="66"/>
                  <a:pt x="195" y="66"/>
                  <a:pt x="195" y="66"/>
                </a:cubicBezTo>
                <a:cubicBezTo>
                  <a:pt x="193" y="65"/>
                  <a:pt x="193" y="65"/>
                  <a:pt x="193" y="65"/>
                </a:cubicBezTo>
                <a:cubicBezTo>
                  <a:pt x="193" y="66"/>
                  <a:pt x="193" y="66"/>
                  <a:pt x="193" y="66"/>
                </a:cubicBezTo>
                <a:cubicBezTo>
                  <a:pt x="201" y="70"/>
                  <a:pt x="201" y="70"/>
                  <a:pt x="201" y="70"/>
                </a:cubicBezTo>
                <a:cubicBezTo>
                  <a:pt x="202" y="71"/>
                  <a:pt x="202" y="71"/>
                  <a:pt x="202" y="71"/>
                </a:cubicBezTo>
                <a:cubicBezTo>
                  <a:pt x="202" y="70"/>
                  <a:pt x="202" y="70"/>
                  <a:pt x="202" y="70"/>
                </a:cubicBezTo>
                <a:cubicBezTo>
                  <a:pt x="208" y="66"/>
                  <a:pt x="208" y="66"/>
                  <a:pt x="208" y="66"/>
                </a:cubicBezTo>
                <a:cubicBezTo>
                  <a:pt x="207" y="65"/>
                  <a:pt x="207" y="65"/>
                  <a:pt x="207" y="65"/>
                </a:cubicBezTo>
                <a:cubicBezTo>
                  <a:pt x="207" y="66"/>
                  <a:pt x="207" y="66"/>
                  <a:pt x="207" y="66"/>
                </a:cubicBezTo>
                <a:cubicBezTo>
                  <a:pt x="211" y="65"/>
                  <a:pt x="211" y="65"/>
                  <a:pt x="211" y="65"/>
                </a:cubicBezTo>
                <a:cubicBezTo>
                  <a:pt x="216" y="63"/>
                  <a:pt x="216" y="63"/>
                  <a:pt x="216" y="63"/>
                </a:cubicBezTo>
                <a:cubicBezTo>
                  <a:pt x="211" y="62"/>
                  <a:pt x="211" y="62"/>
                  <a:pt x="211" y="62"/>
                </a:cubicBezTo>
                <a:cubicBezTo>
                  <a:pt x="211" y="62"/>
                  <a:pt x="211" y="62"/>
                  <a:pt x="210" y="62"/>
                </a:cubicBezTo>
                <a:cubicBezTo>
                  <a:pt x="208" y="61"/>
                  <a:pt x="206" y="61"/>
                  <a:pt x="204" y="60"/>
                </a:cubicBezTo>
                <a:cubicBezTo>
                  <a:pt x="203" y="59"/>
                  <a:pt x="203" y="59"/>
                  <a:pt x="202" y="59"/>
                </a:cubicBezTo>
                <a:cubicBezTo>
                  <a:pt x="202" y="58"/>
                  <a:pt x="202" y="58"/>
                  <a:pt x="202" y="58"/>
                </a:cubicBezTo>
                <a:cubicBezTo>
                  <a:pt x="202" y="58"/>
                  <a:pt x="202" y="58"/>
                  <a:pt x="202" y="58"/>
                </a:cubicBezTo>
                <a:cubicBezTo>
                  <a:pt x="202" y="58"/>
                  <a:pt x="202" y="58"/>
                  <a:pt x="202" y="58"/>
                </a:cubicBezTo>
                <a:cubicBezTo>
                  <a:pt x="202" y="58"/>
                  <a:pt x="202" y="58"/>
                  <a:pt x="202" y="58"/>
                </a:cubicBezTo>
                <a:cubicBezTo>
                  <a:pt x="202" y="58"/>
                  <a:pt x="202" y="58"/>
                  <a:pt x="202" y="58"/>
                </a:cubicBezTo>
                <a:cubicBezTo>
                  <a:pt x="202" y="58"/>
                  <a:pt x="202" y="58"/>
                  <a:pt x="202" y="58"/>
                </a:cubicBezTo>
                <a:cubicBezTo>
                  <a:pt x="202" y="58"/>
                  <a:pt x="202" y="58"/>
                  <a:pt x="202" y="58"/>
                </a:cubicBezTo>
                <a:cubicBezTo>
                  <a:pt x="201" y="58"/>
                  <a:pt x="201" y="58"/>
                  <a:pt x="201" y="58"/>
                </a:cubicBezTo>
                <a:cubicBezTo>
                  <a:pt x="202" y="58"/>
                  <a:pt x="202" y="58"/>
                  <a:pt x="202" y="58"/>
                </a:cubicBezTo>
                <a:cubicBezTo>
                  <a:pt x="202" y="58"/>
                  <a:pt x="202" y="58"/>
                  <a:pt x="202" y="58"/>
                </a:cubicBezTo>
                <a:cubicBezTo>
                  <a:pt x="201" y="58"/>
                  <a:pt x="201" y="58"/>
                  <a:pt x="201" y="58"/>
                </a:cubicBezTo>
                <a:cubicBezTo>
                  <a:pt x="202" y="58"/>
                  <a:pt x="202" y="58"/>
                  <a:pt x="202" y="58"/>
                </a:cubicBezTo>
                <a:cubicBezTo>
                  <a:pt x="202" y="58"/>
                  <a:pt x="202" y="57"/>
                  <a:pt x="202" y="57"/>
                </a:cubicBezTo>
                <a:cubicBezTo>
                  <a:pt x="203" y="56"/>
                  <a:pt x="204" y="55"/>
                  <a:pt x="205" y="55"/>
                </a:cubicBezTo>
                <a:cubicBezTo>
                  <a:pt x="206" y="55"/>
                  <a:pt x="207" y="54"/>
                  <a:pt x="207" y="54"/>
                </a:cubicBezTo>
                <a:cubicBezTo>
                  <a:pt x="208" y="55"/>
                  <a:pt x="208" y="55"/>
                  <a:pt x="208" y="55"/>
                </a:cubicBezTo>
                <a:cubicBezTo>
                  <a:pt x="208" y="55"/>
                  <a:pt x="209" y="56"/>
                  <a:pt x="209" y="57"/>
                </a:cubicBezTo>
                <a:cubicBezTo>
                  <a:pt x="209" y="58"/>
                  <a:pt x="209" y="58"/>
                  <a:pt x="209" y="58"/>
                </a:cubicBezTo>
                <a:cubicBezTo>
                  <a:pt x="209" y="59"/>
                  <a:pt x="209" y="59"/>
                  <a:pt x="209" y="59"/>
                </a:cubicBezTo>
                <a:cubicBezTo>
                  <a:pt x="209" y="59"/>
                  <a:pt x="209" y="59"/>
                  <a:pt x="209" y="59"/>
                </a:cubicBezTo>
                <a:cubicBezTo>
                  <a:pt x="210" y="61"/>
                  <a:pt x="210" y="61"/>
                  <a:pt x="210" y="61"/>
                </a:cubicBezTo>
                <a:cubicBezTo>
                  <a:pt x="212" y="59"/>
                  <a:pt x="212" y="59"/>
                  <a:pt x="212" y="59"/>
                </a:cubicBezTo>
                <a:cubicBezTo>
                  <a:pt x="212" y="59"/>
                  <a:pt x="212" y="59"/>
                  <a:pt x="212" y="59"/>
                </a:cubicBezTo>
                <a:cubicBezTo>
                  <a:pt x="212" y="59"/>
                  <a:pt x="213" y="58"/>
                  <a:pt x="214" y="58"/>
                </a:cubicBezTo>
                <a:cubicBezTo>
                  <a:pt x="215" y="57"/>
                  <a:pt x="216" y="57"/>
                  <a:pt x="216" y="57"/>
                </a:cubicBezTo>
                <a:cubicBezTo>
                  <a:pt x="218" y="57"/>
                  <a:pt x="219" y="57"/>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19" y="58"/>
                  <a:pt x="219" y="58"/>
                  <a:pt x="219" y="58"/>
                </a:cubicBezTo>
                <a:cubicBezTo>
                  <a:pt x="220" y="58"/>
                  <a:pt x="220" y="58"/>
                  <a:pt x="220" y="58"/>
                </a:cubicBezTo>
                <a:cubicBezTo>
                  <a:pt x="219" y="58"/>
                  <a:pt x="219" y="58"/>
                  <a:pt x="219" y="58"/>
                </a:cubicBezTo>
                <a:cubicBezTo>
                  <a:pt x="219" y="58"/>
                  <a:pt x="219" y="58"/>
                  <a:pt x="219" y="58"/>
                </a:cubicBezTo>
                <a:cubicBezTo>
                  <a:pt x="220" y="58"/>
                  <a:pt x="220" y="58"/>
                  <a:pt x="220" y="58"/>
                </a:cubicBezTo>
                <a:cubicBezTo>
                  <a:pt x="219" y="58"/>
                  <a:pt x="219" y="58"/>
                  <a:pt x="219" y="58"/>
                </a:cubicBezTo>
                <a:cubicBezTo>
                  <a:pt x="214" y="68"/>
                  <a:pt x="214" y="68"/>
                  <a:pt x="214" y="68"/>
                </a:cubicBezTo>
                <a:cubicBezTo>
                  <a:pt x="222" y="59"/>
                  <a:pt x="222" y="59"/>
                  <a:pt x="222" y="59"/>
                </a:cubicBezTo>
                <a:cubicBezTo>
                  <a:pt x="230" y="50"/>
                  <a:pt x="230" y="50"/>
                  <a:pt x="230" y="50"/>
                </a:cubicBezTo>
                <a:cubicBezTo>
                  <a:pt x="230" y="49"/>
                  <a:pt x="230" y="49"/>
                  <a:pt x="230" y="49"/>
                </a:cubicBezTo>
                <a:cubicBezTo>
                  <a:pt x="230" y="49"/>
                  <a:pt x="230" y="49"/>
                  <a:pt x="230" y="49"/>
                </a:cubicBezTo>
                <a:cubicBezTo>
                  <a:pt x="231" y="41"/>
                  <a:pt x="231" y="41"/>
                  <a:pt x="231" y="41"/>
                </a:cubicBezTo>
                <a:cubicBezTo>
                  <a:pt x="230" y="41"/>
                  <a:pt x="230" y="41"/>
                  <a:pt x="230" y="41"/>
                </a:cubicBezTo>
                <a:cubicBezTo>
                  <a:pt x="230" y="42"/>
                  <a:pt x="230" y="42"/>
                  <a:pt x="230" y="42"/>
                </a:cubicBezTo>
                <a:cubicBezTo>
                  <a:pt x="233" y="42"/>
                  <a:pt x="233" y="42"/>
                  <a:pt x="233" y="42"/>
                </a:cubicBezTo>
                <a:cubicBezTo>
                  <a:pt x="234" y="42"/>
                  <a:pt x="234" y="42"/>
                  <a:pt x="234" y="42"/>
                </a:cubicBezTo>
                <a:cubicBezTo>
                  <a:pt x="234" y="41"/>
                  <a:pt x="234" y="41"/>
                  <a:pt x="234" y="41"/>
                </a:cubicBezTo>
                <a:cubicBezTo>
                  <a:pt x="238" y="32"/>
                  <a:pt x="238" y="32"/>
                  <a:pt x="238" y="32"/>
                </a:cubicBezTo>
                <a:cubicBezTo>
                  <a:pt x="237" y="31"/>
                  <a:pt x="237" y="31"/>
                  <a:pt x="237" y="31"/>
                </a:cubicBezTo>
                <a:cubicBezTo>
                  <a:pt x="236" y="33"/>
                  <a:pt x="236" y="33"/>
                  <a:pt x="236" y="33"/>
                </a:cubicBezTo>
                <a:cubicBezTo>
                  <a:pt x="244" y="34"/>
                  <a:pt x="244" y="34"/>
                  <a:pt x="244" y="34"/>
                </a:cubicBezTo>
                <a:cubicBezTo>
                  <a:pt x="245" y="34"/>
                  <a:pt x="245" y="34"/>
                  <a:pt x="245" y="34"/>
                </a:cubicBezTo>
                <a:cubicBezTo>
                  <a:pt x="246" y="34"/>
                  <a:pt x="246" y="34"/>
                  <a:pt x="246" y="34"/>
                </a:cubicBezTo>
                <a:cubicBezTo>
                  <a:pt x="251" y="28"/>
                  <a:pt x="251" y="28"/>
                  <a:pt x="251" y="28"/>
                </a:cubicBezTo>
                <a:cubicBezTo>
                  <a:pt x="250" y="27"/>
                  <a:pt x="250" y="27"/>
                  <a:pt x="250" y="27"/>
                </a:cubicBezTo>
                <a:cubicBezTo>
                  <a:pt x="251" y="29"/>
                  <a:pt x="251" y="29"/>
                  <a:pt x="251" y="29"/>
                </a:cubicBezTo>
                <a:cubicBezTo>
                  <a:pt x="251" y="29"/>
                  <a:pt x="253" y="28"/>
                  <a:pt x="256" y="26"/>
                </a:cubicBezTo>
                <a:cubicBezTo>
                  <a:pt x="258" y="26"/>
                  <a:pt x="259" y="25"/>
                  <a:pt x="260" y="24"/>
                </a:cubicBezTo>
                <a:cubicBezTo>
                  <a:pt x="261" y="23"/>
                  <a:pt x="261" y="23"/>
                  <a:pt x="262" y="23"/>
                </a:cubicBezTo>
                <a:cubicBezTo>
                  <a:pt x="262" y="22"/>
                  <a:pt x="262" y="21"/>
                  <a:pt x="262" y="21"/>
                </a:cubicBezTo>
                <a:cubicBezTo>
                  <a:pt x="261" y="21"/>
                  <a:pt x="261" y="21"/>
                  <a:pt x="261" y="21"/>
                </a:cubicBezTo>
                <a:cubicBezTo>
                  <a:pt x="262" y="21"/>
                  <a:pt x="262" y="21"/>
                  <a:pt x="262" y="21"/>
                </a:cubicBezTo>
                <a:cubicBezTo>
                  <a:pt x="263" y="21"/>
                  <a:pt x="263" y="20"/>
                  <a:pt x="263" y="20"/>
                </a:cubicBezTo>
                <a:cubicBezTo>
                  <a:pt x="263" y="19"/>
                  <a:pt x="262" y="18"/>
                  <a:pt x="261" y="17"/>
                </a:cubicBezTo>
                <a:cubicBezTo>
                  <a:pt x="259" y="14"/>
                  <a:pt x="255" y="11"/>
                  <a:pt x="255" y="11"/>
                </a:cubicBezTo>
                <a:cubicBezTo>
                  <a:pt x="254" y="12"/>
                  <a:pt x="254" y="12"/>
                  <a:pt x="254" y="12"/>
                </a:cubicBezTo>
                <a:cubicBezTo>
                  <a:pt x="256" y="12"/>
                  <a:pt x="256" y="12"/>
                  <a:pt x="256" y="12"/>
                </a:cubicBezTo>
                <a:cubicBezTo>
                  <a:pt x="256" y="8"/>
                  <a:pt x="256" y="8"/>
                  <a:pt x="256" y="8"/>
                </a:cubicBezTo>
                <a:cubicBezTo>
                  <a:pt x="256" y="8"/>
                  <a:pt x="256" y="8"/>
                  <a:pt x="256" y="8"/>
                </a:cubicBezTo>
                <a:cubicBezTo>
                  <a:pt x="255" y="7"/>
                  <a:pt x="255" y="7"/>
                  <a:pt x="255" y="7"/>
                </a:cubicBezTo>
                <a:cubicBezTo>
                  <a:pt x="255" y="7"/>
                  <a:pt x="253" y="6"/>
                  <a:pt x="251" y="4"/>
                </a:cubicBezTo>
                <a:cubicBezTo>
                  <a:pt x="250" y="3"/>
                  <a:pt x="249" y="2"/>
                  <a:pt x="248" y="1"/>
                </a:cubicBezTo>
                <a:cubicBezTo>
                  <a:pt x="248" y="1"/>
                  <a:pt x="247" y="1"/>
                  <a:pt x="247" y="0"/>
                </a:cubicBezTo>
                <a:cubicBezTo>
                  <a:pt x="246" y="0"/>
                  <a:pt x="246" y="0"/>
                  <a:pt x="245" y="0"/>
                </a:cubicBezTo>
                <a:cubicBezTo>
                  <a:pt x="245" y="0"/>
                  <a:pt x="244" y="0"/>
                  <a:pt x="244" y="1"/>
                </a:cubicBezTo>
                <a:cubicBezTo>
                  <a:pt x="244" y="1"/>
                  <a:pt x="244" y="1"/>
                  <a:pt x="244" y="1"/>
                </a:cubicBezTo>
                <a:cubicBezTo>
                  <a:pt x="243" y="1"/>
                  <a:pt x="243" y="1"/>
                  <a:pt x="243" y="1"/>
                </a:cubicBezTo>
                <a:cubicBezTo>
                  <a:pt x="243" y="2"/>
                  <a:pt x="243" y="2"/>
                  <a:pt x="243" y="3"/>
                </a:cubicBezTo>
                <a:cubicBezTo>
                  <a:pt x="243" y="5"/>
                  <a:pt x="244" y="7"/>
                  <a:pt x="245" y="9"/>
                </a:cubicBezTo>
                <a:cubicBezTo>
                  <a:pt x="245" y="10"/>
                  <a:pt x="245" y="10"/>
                  <a:pt x="246" y="11"/>
                </a:cubicBezTo>
                <a:cubicBezTo>
                  <a:pt x="246" y="12"/>
                  <a:pt x="246" y="12"/>
                  <a:pt x="246" y="12"/>
                </a:cubicBezTo>
                <a:cubicBezTo>
                  <a:pt x="246" y="12"/>
                  <a:pt x="246" y="12"/>
                  <a:pt x="246" y="12"/>
                </a:cubicBezTo>
                <a:cubicBezTo>
                  <a:pt x="246" y="12"/>
                  <a:pt x="246" y="12"/>
                  <a:pt x="246" y="12"/>
                </a:cubicBezTo>
                <a:cubicBezTo>
                  <a:pt x="247" y="12"/>
                  <a:pt x="247" y="12"/>
                  <a:pt x="247" y="12"/>
                </a:cubicBezTo>
                <a:cubicBezTo>
                  <a:pt x="246" y="12"/>
                  <a:pt x="246" y="12"/>
                  <a:pt x="246" y="12"/>
                </a:cubicBezTo>
                <a:cubicBezTo>
                  <a:pt x="246" y="12"/>
                  <a:pt x="246" y="12"/>
                  <a:pt x="246" y="12"/>
                </a:cubicBezTo>
                <a:cubicBezTo>
                  <a:pt x="247" y="12"/>
                  <a:pt x="247" y="12"/>
                  <a:pt x="247" y="12"/>
                </a:cubicBezTo>
                <a:cubicBezTo>
                  <a:pt x="246" y="12"/>
                  <a:pt x="246" y="12"/>
                  <a:pt x="246" y="12"/>
                </a:cubicBezTo>
                <a:cubicBezTo>
                  <a:pt x="247" y="12"/>
                  <a:pt x="247" y="12"/>
                  <a:pt x="247" y="12"/>
                </a:cubicBezTo>
                <a:cubicBezTo>
                  <a:pt x="246" y="11"/>
                  <a:pt x="246" y="11"/>
                  <a:pt x="246" y="11"/>
                </a:cubicBezTo>
                <a:cubicBezTo>
                  <a:pt x="246" y="12"/>
                  <a:pt x="246" y="12"/>
                  <a:pt x="246" y="12"/>
                </a:cubicBezTo>
                <a:cubicBezTo>
                  <a:pt x="247" y="12"/>
                  <a:pt x="247" y="12"/>
                  <a:pt x="247" y="12"/>
                </a:cubicBezTo>
                <a:cubicBezTo>
                  <a:pt x="246" y="11"/>
                  <a:pt x="246" y="11"/>
                  <a:pt x="246" y="11"/>
                </a:cubicBezTo>
                <a:cubicBezTo>
                  <a:pt x="247" y="12"/>
                  <a:pt x="247" y="12"/>
                  <a:pt x="247" y="12"/>
                </a:cubicBezTo>
                <a:cubicBezTo>
                  <a:pt x="247" y="11"/>
                  <a:pt x="247" y="11"/>
                  <a:pt x="247" y="11"/>
                </a:cubicBezTo>
                <a:cubicBezTo>
                  <a:pt x="247" y="11"/>
                  <a:pt x="247" y="11"/>
                  <a:pt x="246" y="11"/>
                </a:cubicBezTo>
                <a:cubicBezTo>
                  <a:pt x="247" y="12"/>
                  <a:pt x="247" y="12"/>
                  <a:pt x="247" y="12"/>
                </a:cubicBezTo>
                <a:cubicBezTo>
                  <a:pt x="247" y="11"/>
                  <a:pt x="247" y="11"/>
                  <a:pt x="247" y="11"/>
                </a:cubicBezTo>
                <a:cubicBezTo>
                  <a:pt x="246" y="11"/>
                  <a:pt x="246" y="11"/>
                  <a:pt x="246" y="11"/>
                </a:cubicBezTo>
                <a:cubicBezTo>
                  <a:pt x="246" y="12"/>
                  <a:pt x="246" y="12"/>
                  <a:pt x="246" y="12"/>
                </a:cubicBezTo>
                <a:cubicBezTo>
                  <a:pt x="247" y="12"/>
                  <a:pt x="247" y="12"/>
                  <a:pt x="247" y="12"/>
                </a:cubicBezTo>
                <a:cubicBezTo>
                  <a:pt x="246" y="12"/>
                  <a:pt x="246" y="12"/>
                  <a:pt x="246" y="12"/>
                </a:cubicBezTo>
                <a:cubicBezTo>
                  <a:pt x="246" y="12"/>
                  <a:pt x="246" y="12"/>
                  <a:pt x="246" y="12"/>
                </a:cubicBezTo>
                <a:cubicBezTo>
                  <a:pt x="247" y="12"/>
                  <a:pt x="247" y="12"/>
                  <a:pt x="247" y="12"/>
                </a:cubicBezTo>
                <a:cubicBezTo>
                  <a:pt x="246" y="12"/>
                  <a:pt x="246" y="12"/>
                  <a:pt x="246" y="12"/>
                </a:cubicBezTo>
                <a:cubicBezTo>
                  <a:pt x="247" y="13"/>
                  <a:pt x="247" y="13"/>
                  <a:pt x="247" y="13"/>
                </a:cubicBezTo>
                <a:cubicBezTo>
                  <a:pt x="247" y="11"/>
                  <a:pt x="247" y="11"/>
                  <a:pt x="247" y="11"/>
                </a:cubicBezTo>
                <a:cubicBezTo>
                  <a:pt x="247" y="11"/>
                  <a:pt x="246" y="12"/>
                  <a:pt x="246" y="12"/>
                </a:cubicBezTo>
                <a:cubicBezTo>
                  <a:pt x="247" y="13"/>
                  <a:pt x="247" y="13"/>
                  <a:pt x="247" y="13"/>
                </a:cubicBezTo>
                <a:cubicBezTo>
                  <a:pt x="247" y="11"/>
                  <a:pt x="247" y="11"/>
                  <a:pt x="247" y="11"/>
                </a:cubicBezTo>
                <a:cubicBezTo>
                  <a:pt x="247" y="12"/>
                  <a:pt x="247" y="12"/>
                  <a:pt x="247" y="12"/>
                </a:cubicBezTo>
                <a:cubicBezTo>
                  <a:pt x="248" y="11"/>
                  <a:pt x="248" y="11"/>
                  <a:pt x="248" y="11"/>
                </a:cubicBezTo>
                <a:cubicBezTo>
                  <a:pt x="248" y="11"/>
                  <a:pt x="248" y="11"/>
                  <a:pt x="247" y="11"/>
                </a:cubicBezTo>
                <a:cubicBezTo>
                  <a:pt x="247" y="12"/>
                  <a:pt x="247" y="12"/>
                  <a:pt x="247" y="12"/>
                </a:cubicBezTo>
                <a:cubicBezTo>
                  <a:pt x="248" y="11"/>
                  <a:pt x="248" y="11"/>
                  <a:pt x="248" y="11"/>
                </a:cubicBezTo>
                <a:cubicBezTo>
                  <a:pt x="247" y="11"/>
                  <a:pt x="247" y="11"/>
                  <a:pt x="247" y="11"/>
                </a:cubicBezTo>
                <a:cubicBezTo>
                  <a:pt x="247" y="11"/>
                  <a:pt x="247" y="10"/>
                  <a:pt x="246" y="10"/>
                </a:cubicBezTo>
                <a:cubicBezTo>
                  <a:pt x="246" y="9"/>
                  <a:pt x="246" y="9"/>
                  <a:pt x="246" y="9"/>
                </a:cubicBezTo>
                <a:cubicBezTo>
                  <a:pt x="246" y="8"/>
                  <a:pt x="246" y="8"/>
                  <a:pt x="246" y="8"/>
                </a:cubicBezTo>
                <a:cubicBezTo>
                  <a:pt x="245" y="8"/>
                  <a:pt x="245" y="8"/>
                  <a:pt x="245" y="8"/>
                </a:cubicBezTo>
                <a:cubicBezTo>
                  <a:pt x="235" y="7"/>
                  <a:pt x="235" y="7"/>
                  <a:pt x="235" y="7"/>
                </a:cubicBezTo>
                <a:cubicBezTo>
                  <a:pt x="234" y="7"/>
                  <a:pt x="234" y="7"/>
                  <a:pt x="234" y="7"/>
                </a:cubicBezTo>
                <a:cubicBezTo>
                  <a:pt x="234" y="8"/>
                  <a:pt x="234" y="8"/>
                  <a:pt x="234" y="8"/>
                </a:cubicBezTo>
                <a:cubicBezTo>
                  <a:pt x="231" y="15"/>
                  <a:pt x="231" y="15"/>
                  <a:pt x="231" y="15"/>
                </a:cubicBezTo>
                <a:cubicBezTo>
                  <a:pt x="231" y="15"/>
                  <a:pt x="231" y="15"/>
                  <a:pt x="231" y="15"/>
                </a:cubicBezTo>
                <a:cubicBezTo>
                  <a:pt x="231" y="16"/>
                  <a:pt x="231" y="16"/>
                  <a:pt x="231" y="16"/>
                </a:cubicBezTo>
                <a:cubicBezTo>
                  <a:pt x="233" y="18"/>
                  <a:pt x="233" y="18"/>
                  <a:pt x="233" y="18"/>
                </a:cubicBezTo>
                <a:cubicBezTo>
                  <a:pt x="234" y="18"/>
                  <a:pt x="234" y="18"/>
                  <a:pt x="234" y="18"/>
                </a:cubicBezTo>
                <a:cubicBezTo>
                  <a:pt x="232" y="18"/>
                  <a:pt x="232" y="18"/>
                  <a:pt x="232" y="18"/>
                </a:cubicBezTo>
                <a:cubicBezTo>
                  <a:pt x="232" y="30"/>
                  <a:pt x="232" y="30"/>
                  <a:pt x="232" y="30"/>
                </a:cubicBezTo>
                <a:cubicBezTo>
                  <a:pt x="234" y="30"/>
                  <a:pt x="234" y="30"/>
                  <a:pt x="234" y="30"/>
                </a:cubicBezTo>
                <a:cubicBezTo>
                  <a:pt x="233" y="29"/>
                  <a:pt x="233" y="29"/>
                  <a:pt x="233" y="29"/>
                </a:cubicBezTo>
                <a:cubicBezTo>
                  <a:pt x="222" y="34"/>
                  <a:pt x="222" y="34"/>
                  <a:pt x="222" y="34"/>
                </a:cubicBezTo>
                <a:cubicBezTo>
                  <a:pt x="223" y="35"/>
                  <a:pt x="223" y="35"/>
                  <a:pt x="223" y="35"/>
                </a:cubicBezTo>
                <a:cubicBezTo>
                  <a:pt x="223" y="34"/>
                  <a:pt x="223" y="34"/>
                  <a:pt x="223" y="34"/>
                </a:cubicBezTo>
                <a:cubicBezTo>
                  <a:pt x="222" y="34"/>
                  <a:pt x="222" y="34"/>
                  <a:pt x="222" y="34"/>
                </a:cubicBezTo>
                <a:cubicBezTo>
                  <a:pt x="222" y="35"/>
                  <a:pt x="222" y="35"/>
                  <a:pt x="222" y="35"/>
                </a:cubicBezTo>
                <a:cubicBezTo>
                  <a:pt x="223" y="36"/>
                  <a:pt x="223" y="36"/>
                  <a:pt x="223" y="36"/>
                </a:cubicBezTo>
                <a:cubicBezTo>
                  <a:pt x="227" y="31"/>
                  <a:pt x="227" y="31"/>
                  <a:pt x="227" y="31"/>
                </a:cubicBezTo>
                <a:cubicBezTo>
                  <a:pt x="228" y="30"/>
                  <a:pt x="228" y="30"/>
                  <a:pt x="228" y="30"/>
                </a:cubicBezTo>
                <a:cubicBezTo>
                  <a:pt x="227" y="29"/>
                  <a:pt x="227" y="29"/>
                  <a:pt x="227" y="29"/>
                </a:cubicBezTo>
                <a:cubicBezTo>
                  <a:pt x="226" y="28"/>
                  <a:pt x="226" y="28"/>
                  <a:pt x="226" y="28"/>
                </a:cubicBezTo>
                <a:cubicBezTo>
                  <a:pt x="224" y="29"/>
                  <a:pt x="224" y="29"/>
                  <a:pt x="224" y="29"/>
                </a:cubicBezTo>
                <a:cubicBezTo>
                  <a:pt x="224" y="30"/>
                  <a:pt x="224" y="30"/>
                  <a:pt x="224" y="30"/>
                </a:cubicBezTo>
                <a:cubicBezTo>
                  <a:pt x="225" y="30"/>
                  <a:pt x="226" y="30"/>
                  <a:pt x="228" y="29"/>
                </a:cubicBezTo>
                <a:cubicBezTo>
                  <a:pt x="230" y="29"/>
                  <a:pt x="232" y="27"/>
                  <a:pt x="233" y="24"/>
                </a:cubicBezTo>
                <a:cubicBezTo>
                  <a:pt x="233" y="23"/>
                  <a:pt x="233" y="23"/>
                  <a:pt x="233" y="23"/>
                </a:cubicBezTo>
                <a:cubicBezTo>
                  <a:pt x="233" y="23"/>
                  <a:pt x="233" y="23"/>
                  <a:pt x="233" y="23"/>
                </a:cubicBezTo>
                <a:cubicBezTo>
                  <a:pt x="233" y="21"/>
                  <a:pt x="232" y="20"/>
                  <a:pt x="231" y="18"/>
                </a:cubicBezTo>
                <a:cubicBezTo>
                  <a:pt x="231" y="17"/>
                  <a:pt x="231" y="17"/>
                  <a:pt x="230" y="16"/>
                </a:cubicBezTo>
                <a:cubicBezTo>
                  <a:pt x="230" y="15"/>
                  <a:pt x="230" y="15"/>
                  <a:pt x="230" y="15"/>
                </a:cubicBezTo>
                <a:cubicBezTo>
                  <a:pt x="230" y="15"/>
                  <a:pt x="230" y="15"/>
                  <a:pt x="230" y="15"/>
                </a:cubicBezTo>
                <a:cubicBezTo>
                  <a:pt x="230" y="15"/>
                  <a:pt x="230" y="15"/>
                  <a:pt x="230" y="15"/>
                </a:cubicBezTo>
                <a:cubicBezTo>
                  <a:pt x="230" y="14"/>
                  <a:pt x="230" y="13"/>
                  <a:pt x="231" y="12"/>
                </a:cubicBezTo>
                <a:cubicBezTo>
                  <a:pt x="231" y="11"/>
                  <a:pt x="231" y="11"/>
                  <a:pt x="231" y="11"/>
                </a:cubicBezTo>
                <a:cubicBezTo>
                  <a:pt x="231" y="10"/>
                  <a:pt x="231" y="10"/>
                  <a:pt x="231" y="10"/>
                </a:cubicBezTo>
                <a:cubicBezTo>
                  <a:pt x="231" y="10"/>
                  <a:pt x="231" y="10"/>
                  <a:pt x="231" y="10"/>
                </a:cubicBezTo>
                <a:cubicBezTo>
                  <a:pt x="232" y="8"/>
                  <a:pt x="232" y="8"/>
                  <a:pt x="232" y="8"/>
                </a:cubicBezTo>
                <a:cubicBezTo>
                  <a:pt x="230" y="8"/>
                  <a:pt x="230" y="8"/>
                  <a:pt x="230" y="8"/>
                </a:cubicBezTo>
                <a:cubicBezTo>
                  <a:pt x="223" y="8"/>
                  <a:pt x="223" y="8"/>
                  <a:pt x="223" y="8"/>
                </a:cubicBezTo>
                <a:cubicBezTo>
                  <a:pt x="222" y="8"/>
                  <a:pt x="222" y="8"/>
                  <a:pt x="222" y="8"/>
                </a:cubicBezTo>
                <a:cubicBezTo>
                  <a:pt x="222" y="10"/>
                  <a:pt x="222" y="10"/>
                  <a:pt x="222" y="10"/>
                </a:cubicBezTo>
                <a:cubicBezTo>
                  <a:pt x="222" y="14"/>
                  <a:pt x="222" y="14"/>
                  <a:pt x="222" y="14"/>
                </a:cubicBezTo>
                <a:cubicBezTo>
                  <a:pt x="222" y="15"/>
                  <a:pt x="222" y="15"/>
                  <a:pt x="222" y="15"/>
                </a:cubicBezTo>
                <a:cubicBezTo>
                  <a:pt x="223" y="15"/>
                  <a:pt x="223" y="15"/>
                  <a:pt x="223" y="15"/>
                </a:cubicBezTo>
                <a:cubicBezTo>
                  <a:pt x="223" y="15"/>
                  <a:pt x="223" y="15"/>
                  <a:pt x="223" y="15"/>
                </a:cubicBezTo>
                <a:cubicBezTo>
                  <a:pt x="223" y="15"/>
                  <a:pt x="224" y="16"/>
                  <a:pt x="224" y="16"/>
                </a:cubicBezTo>
                <a:cubicBezTo>
                  <a:pt x="224" y="16"/>
                  <a:pt x="224" y="16"/>
                  <a:pt x="224" y="16"/>
                </a:cubicBezTo>
                <a:cubicBezTo>
                  <a:pt x="225" y="17"/>
                  <a:pt x="225" y="17"/>
                  <a:pt x="225" y="17"/>
                </a:cubicBezTo>
                <a:cubicBezTo>
                  <a:pt x="224" y="17"/>
                  <a:pt x="224" y="17"/>
                  <a:pt x="224" y="17"/>
                </a:cubicBezTo>
                <a:cubicBezTo>
                  <a:pt x="224" y="17"/>
                  <a:pt x="224" y="17"/>
                  <a:pt x="224" y="17"/>
                </a:cubicBezTo>
                <a:cubicBezTo>
                  <a:pt x="224" y="18"/>
                  <a:pt x="224" y="18"/>
                  <a:pt x="224" y="18"/>
                </a:cubicBezTo>
                <a:cubicBezTo>
                  <a:pt x="224" y="19"/>
                  <a:pt x="224" y="19"/>
                  <a:pt x="223" y="20"/>
                </a:cubicBezTo>
                <a:cubicBezTo>
                  <a:pt x="223" y="20"/>
                  <a:pt x="223" y="20"/>
                  <a:pt x="223" y="20"/>
                </a:cubicBezTo>
                <a:cubicBezTo>
                  <a:pt x="222" y="21"/>
                  <a:pt x="222" y="21"/>
                  <a:pt x="222" y="21"/>
                </a:cubicBezTo>
                <a:cubicBezTo>
                  <a:pt x="222" y="21"/>
                  <a:pt x="222" y="21"/>
                  <a:pt x="222" y="21"/>
                </a:cubicBezTo>
                <a:cubicBezTo>
                  <a:pt x="223" y="21"/>
                  <a:pt x="223" y="21"/>
                  <a:pt x="223" y="21"/>
                </a:cubicBezTo>
                <a:cubicBezTo>
                  <a:pt x="222" y="21"/>
                  <a:pt x="222" y="21"/>
                  <a:pt x="222" y="21"/>
                </a:cubicBezTo>
                <a:cubicBezTo>
                  <a:pt x="222" y="21"/>
                  <a:pt x="222" y="21"/>
                  <a:pt x="222" y="21"/>
                </a:cubicBezTo>
                <a:cubicBezTo>
                  <a:pt x="223" y="21"/>
                  <a:pt x="223" y="21"/>
                  <a:pt x="223" y="21"/>
                </a:cubicBezTo>
                <a:cubicBezTo>
                  <a:pt x="222" y="21"/>
                  <a:pt x="222" y="21"/>
                  <a:pt x="222" y="21"/>
                </a:cubicBezTo>
                <a:cubicBezTo>
                  <a:pt x="223" y="22"/>
                  <a:pt x="223" y="22"/>
                  <a:pt x="223" y="22"/>
                </a:cubicBezTo>
                <a:cubicBezTo>
                  <a:pt x="225" y="22"/>
                  <a:pt x="225" y="22"/>
                  <a:pt x="225" y="22"/>
                </a:cubicBezTo>
                <a:cubicBezTo>
                  <a:pt x="225" y="22"/>
                  <a:pt x="225" y="21"/>
                  <a:pt x="224" y="19"/>
                </a:cubicBezTo>
                <a:cubicBezTo>
                  <a:pt x="224" y="18"/>
                  <a:pt x="224" y="17"/>
                  <a:pt x="223" y="15"/>
                </a:cubicBezTo>
                <a:cubicBezTo>
                  <a:pt x="223" y="15"/>
                  <a:pt x="223" y="15"/>
                  <a:pt x="223" y="15"/>
                </a:cubicBezTo>
                <a:cubicBezTo>
                  <a:pt x="222" y="15"/>
                  <a:pt x="222" y="13"/>
                  <a:pt x="222" y="12"/>
                </a:cubicBezTo>
                <a:cubicBezTo>
                  <a:pt x="222" y="11"/>
                  <a:pt x="222" y="11"/>
                  <a:pt x="222" y="10"/>
                </a:cubicBezTo>
                <a:cubicBezTo>
                  <a:pt x="222" y="10"/>
                  <a:pt x="222" y="10"/>
                  <a:pt x="222" y="10"/>
                </a:cubicBezTo>
                <a:cubicBezTo>
                  <a:pt x="222" y="8"/>
                  <a:pt x="222" y="8"/>
                  <a:pt x="222" y="8"/>
                </a:cubicBezTo>
                <a:cubicBezTo>
                  <a:pt x="220" y="8"/>
                  <a:pt x="220" y="8"/>
                  <a:pt x="220" y="8"/>
                </a:cubicBezTo>
                <a:cubicBezTo>
                  <a:pt x="216" y="8"/>
                  <a:pt x="216" y="8"/>
                  <a:pt x="216" y="8"/>
                </a:cubicBezTo>
                <a:cubicBezTo>
                  <a:pt x="215" y="8"/>
                  <a:pt x="215" y="8"/>
                  <a:pt x="215" y="8"/>
                </a:cubicBezTo>
                <a:cubicBezTo>
                  <a:pt x="215" y="10"/>
                  <a:pt x="215" y="10"/>
                  <a:pt x="215" y="10"/>
                </a:cubicBezTo>
                <a:cubicBezTo>
                  <a:pt x="215" y="10"/>
                  <a:pt x="215" y="11"/>
                  <a:pt x="215" y="12"/>
                </a:cubicBezTo>
                <a:cubicBezTo>
                  <a:pt x="215" y="13"/>
                  <a:pt x="215" y="15"/>
                  <a:pt x="215" y="16"/>
                </a:cubicBezTo>
                <a:cubicBezTo>
                  <a:pt x="215" y="16"/>
                  <a:pt x="215" y="17"/>
                  <a:pt x="215" y="17"/>
                </a:cubicBezTo>
                <a:cubicBezTo>
                  <a:pt x="215" y="17"/>
                  <a:pt x="215" y="17"/>
                  <a:pt x="215" y="17"/>
                </a:cubicBezTo>
                <a:cubicBezTo>
                  <a:pt x="216" y="17"/>
                  <a:pt x="216" y="17"/>
                  <a:pt x="216" y="17"/>
                </a:cubicBezTo>
                <a:cubicBezTo>
                  <a:pt x="216" y="17"/>
                  <a:pt x="216" y="17"/>
                  <a:pt x="216" y="17"/>
                </a:cubicBezTo>
                <a:cubicBezTo>
                  <a:pt x="215" y="17"/>
                  <a:pt x="215" y="17"/>
                  <a:pt x="215" y="17"/>
                </a:cubicBezTo>
                <a:cubicBezTo>
                  <a:pt x="216" y="17"/>
                  <a:pt x="216" y="17"/>
                  <a:pt x="216" y="17"/>
                </a:cubicBezTo>
                <a:cubicBezTo>
                  <a:pt x="216" y="17"/>
                  <a:pt x="216" y="17"/>
                  <a:pt x="216" y="17"/>
                </a:cubicBezTo>
                <a:cubicBezTo>
                  <a:pt x="216" y="17"/>
                  <a:pt x="216" y="17"/>
                  <a:pt x="216" y="17"/>
                </a:cubicBezTo>
                <a:cubicBezTo>
                  <a:pt x="216" y="16"/>
                  <a:pt x="216" y="16"/>
                  <a:pt x="216" y="16"/>
                </a:cubicBezTo>
                <a:cubicBezTo>
                  <a:pt x="216" y="17"/>
                  <a:pt x="216" y="17"/>
                  <a:pt x="216" y="17"/>
                </a:cubicBezTo>
                <a:cubicBezTo>
                  <a:pt x="216" y="17"/>
                  <a:pt x="216" y="17"/>
                  <a:pt x="216" y="17"/>
                </a:cubicBezTo>
                <a:cubicBezTo>
                  <a:pt x="216" y="16"/>
                  <a:pt x="216" y="16"/>
                  <a:pt x="216" y="16"/>
                </a:cubicBezTo>
                <a:cubicBezTo>
                  <a:pt x="216" y="16"/>
                  <a:pt x="216" y="16"/>
                  <a:pt x="216" y="16"/>
                </a:cubicBezTo>
                <a:cubicBezTo>
                  <a:pt x="215" y="17"/>
                  <a:pt x="215" y="17"/>
                  <a:pt x="215" y="17"/>
                </a:cubicBezTo>
                <a:cubicBezTo>
                  <a:pt x="216" y="17"/>
                  <a:pt x="216" y="17"/>
                  <a:pt x="216" y="17"/>
                </a:cubicBezTo>
                <a:cubicBezTo>
                  <a:pt x="216" y="17"/>
                  <a:pt x="216" y="17"/>
                  <a:pt x="216" y="17"/>
                </a:cubicBezTo>
                <a:cubicBezTo>
                  <a:pt x="215" y="17"/>
                  <a:pt x="215" y="17"/>
                  <a:pt x="215"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7"/>
                  <a:pt x="216" y="17"/>
                </a:cubicBezTo>
                <a:cubicBezTo>
                  <a:pt x="216" y="17"/>
                  <a:pt x="216" y="16"/>
                  <a:pt x="215" y="16"/>
                </a:cubicBezTo>
                <a:cubicBezTo>
                  <a:pt x="215" y="15"/>
                  <a:pt x="215" y="15"/>
                  <a:pt x="215" y="15"/>
                </a:cubicBezTo>
                <a:cubicBezTo>
                  <a:pt x="215" y="15"/>
                  <a:pt x="215" y="15"/>
                  <a:pt x="215" y="15"/>
                </a:cubicBezTo>
                <a:cubicBezTo>
                  <a:pt x="215" y="14"/>
                  <a:pt x="215" y="14"/>
                  <a:pt x="215" y="14"/>
                </a:cubicBezTo>
                <a:cubicBezTo>
                  <a:pt x="215" y="14"/>
                  <a:pt x="215" y="14"/>
                  <a:pt x="215" y="14"/>
                </a:cubicBezTo>
                <a:cubicBezTo>
                  <a:pt x="212" y="11"/>
                  <a:pt x="212" y="11"/>
                  <a:pt x="212" y="11"/>
                </a:cubicBezTo>
                <a:cubicBezTo>
                  <a:pt x="211" y="12"/>
                  <a:pt x="211" y="12"/>
                  <a:pt x="211" y="12"/>
                </a:cubicBezTo>
                <a:cubicBezTo>
                  <a:pt x="212" y="12"/>
                  <a:pt x="212" y="12"/>
                  <a:pt x="212" y="12"/>
                </a:cubicBezTo>
                <a:cubicBezTo>
                  <a:pt x="212" y="10"/>
                  <a:pt x="212" y="10"/>
                  <a:pt x="212" y="10"/>
                </a:cubicBezTo>
                <a:cubicBezTo>
                  <a:pt x="212" y="7"/>
                  <a:pt x="212" y="7"/>
                  <a:pt x="212" y="7"/>
                </a:cubicBezTo>
                <a:cubicBezTo>
                  <a:pt x="210" y="8"/>
                  <a:pt x="210" y="8"/>
                  <a:pt x="210" y="8"/>
                </a:cubicBezTo>
                <a:cubicBezTo>
                  <a:pt x="202" y="12"/>
                  <a:pt x="202" y="12"/>
                  <a:pt x="202" y="12"/>
                </a:cubicBezTo>
                <a:cubicBezTo>
                  <a:pt x="203" y="14"/>
                  <a:pt x="203" y="14"/>
                  <a:pt x="203" y="14"/>
                </a:cubicBezTo>
                <a:cubicBezTo>
                  <a:pt x="203" y="12"/>
                  <a:pt x="203" y="12"/>
                  <a:pt x="203" y="12"/>
                </a:cubicBezTo>
                <a:cubicBezTo>
                  <a:pt x="195" y="10"/>
                  <a:pt x="195" y="10"/>
                  <a:pt x="195" y="10"/>
                </a:cubicBezTo>
                <a:cubicBezTo>
                  <a:pt x="194" y="9"/>
                  <a:pt x="194" y="9"/>
                  <a:pt x="194" y="9"/>
                </a:cubicBezTo>
                <a:cubicBezTo>
                  <a:pt x="193" y="11"/>
                  <a:pt x="193" y="11"/>
                  <a:pt x="193" y="11"/>
                </a:cubicBezTo>
                <a:cubicBezTo>
                  <a:pt x="193" y="11"/>
                  <a:pt x="193" y="12"/>
                  <a:pt x="192" y="14"/>
                </a:cubicBezTo>
                <a:cubicBezTo>
                  <a:pt x="191" y="15"/>
                  <a:pt x="191" y="16"/>
                  <a:pt x="191" y="17"/>
                </a:cubicBezTo>
                <a:cubicBezTo>
                  <a:pt x="190" y="17"/>
                  <a:pt x="190" y="18"/>
                  <a:pt x="190" y="18"/>
                </a:cubicBezTo>
                <a:cubicBezTo>
                  <a:pt x="191" y="19"/>
                  <a:pt x="191" y="19"/>
                  <a:pt x="191" y="19"/>
                </a:cubicBezTo>
                <a:cubicBezTo>
                  <a:pt x="190" y="18"/>
                  <a:pt x="190" y="18"/>
                  <a:pt x="190" y="18"/>
                </a:cubicBezTo>
                <a:cubicBezTo>
                  <a:pt x="189" y="18"/>
                  <a:pt x="188" y="19"/>
                  <a:pt x="187" y="19"/>
                </a:cubicBezTo>
                <a:cubicBezTo>
                  <a:pt x="186" y="19"/>
                  <a:pt x="186" y="19"/>
                  <a:pt x="186" y="19"/>
                </a:cubicBezTo>
                <a:cubicBezTo>
                  <a:pt x="185" y="19"/>
                  <a:pt x="185" y="19"/>
                  <a:pt x="185" y="19"/>
                </a:cubicBezTo>
                <a:cubicBezTo>
                  <a:pt x="185" y="19"/>
                  <a:pt x="185" y="19"/>
                  <a:pt x="185" y="19"/>
                </a:cubicBezTo>
                <a:cubicBezTo>
                  <a:pt x="184" y="19"/>
                  <a:pt x="184" y="19"/>
                  <a:pt x="184" y="19"/>
                </a:cubicBezTo>
                <a:cubicBezTo>
                  <a:pt x="184" y="20"/>
                  <a:pt x="184" y="20"/>
                  <a:pt x="184" y="20"/>
                </a:cubicBezTo>
                <a:cubicBezTo>
                  <a:pt x="181" y="28"/>
                  <a:pt x="181" y="28"/>
                  <a:pt x="181" y="28"/>
                </a:cubicBezTo>
                <a:cubicBezTo>
                  <a:pt x="181" y="29"/>
                  <a:pt x="181" y="29"/>
                  <a:pt x="181" y="29"/>
                </a:cubicBezTo>
                <a:cubicBezTo>
                  <a:pt x="181" y="29"/>
                  <a:pt x="181" y="29"/>
                  <a:pt x="181" y="29"/>
                </a:cubicBezTo>
                <a:cubicBezTo>
                  <a:pt x="184" y="35"/>
                  <a:pt x="184" y="35"/>
                  <a:pt x="184" y="35"/>
                </a:cubicBezTo>
                <a:cubicBezTo>
                  <a:pt x="185" y="34"/>
                  <a:pt x="185" y="34"/>
                  <a:pt x="185" y="34"/>
                </a:cubicBezTo>
                <a:cubicBezTo>
                  <a:pt x="185" y="33"/>
                  <a:pt x="185" y="33"/>
                  <a:pt x="185" y="33"/>
                </a:cubicBezTo>
                <a:cubicBezTo>
                  <a:pt x="176" y="34"/>
                  <a:pt x="176" y="34"/>
                  <a:pt x="176" y="34"/>
                </a:cubicBezTo>
                <a:cubicBezTo>
                  <a:pt x="174" y="34"/>
                  <a:pt x="174" y="34"/>
                  <a:pt x="174" y="34"/>
                </a:cubicBezTo>
                <a:cubicBezTo>
                  <a:pt x="174" y="36"/>
                  <a:pt x="174" y="36"/>
                  <a:pt x="174" y="36"/>
                </a:cubicBezTo>
                <a:cubicBezTo>
                  <a:pt x="176" y="40"/>
                  <a:pt x="176" y="40"/>
                  <a:pt x="176" y="40"/>
                </a:cubicBezTo>
                <a:cubicBezTo>
                  <a:pt x="177" y="39"/>
                  <a:pt x="177" y="39"/>
                  <a:pt x="177" y="39"/>
                </a:cubicBezTo>
                <a:cubicBezTo>
                  <a:pt x="178" y="38"/>
                  <a:pt x="178" y="38"/>
                  <a:pt x="178" y="38"/>
                </a:cubicBezTo>
                <a:cubicBezTo>
                  <a:pt x="177" y="38"/>
                  <a:pt x="174" y="37"/>
                  <a:pt x="170" y="37"/>
                </a:cubicBezTo>
                <a:cubicBezTo>
                  <a:pt x="167" y="37"/>
                  <a:pt x="164" y="37"/>
                  <a:pt x="161" y="40"/>
                </a:cubicBezTo>
                <a:cubicBezTo>
                  <a:pt x="162" y="41"/>
                  <a:pt x="162" y="41"/>
                  <a:pt x="162" y="41"/>
                </a:cubicBezTo>
                <a:cubicBezTo>
                  <a:pt x="161" y="39"/>
                  <a:pt x="161" y="39"/>
                  <a:pt x="161" y="39"/>
                </a:cubicBezTo>
                <a:cubicBezTo>
                  <a:pt x="159" y="41"/>
                  <a:pt x="158" y="44"/>
                  <a:pt x="158" y="47"/>
                </a:cubicBezTo>
                <a:cubicBezTo>
                  <a:pt x="158" y="49"/>
                  <a:pt x="159" y="51"/>
                  <a:pt x="160" y="53"/>
                </a:cubicBezTo>
                <a:cubicBezTo>
                  <a:pt x="161" y="55"/>
                  <a:pt x="164" y="56"/>
                  <a:pt x="166" y="56"/>
                </a:cubicBezTo>
                <a:cubicBezTo>
                  <a:pt x="169" y="56"/>
                  <a:pt x="171" y="56"/>
                  <a:pt x="172" y="56"/>
                </a:cubicBezTo>
                <a:cubicBezTo>
                  <a:pt x="172" y="56"/>
                  <a:pt x="172" y="56"/>
                  <a:pt x="172" y="56"/>
                </a:cubicBezTo>
                <a:cubicBezTo>
                  <a:pt x="172" y="57"/>
                  <a:pt x="172" y="57"/>
                  <a:pt x="172" y="57"/>
                </a:cubicBezTo>
                <a:cubicBezTo>
                  <a:pt x="172" y="56"/>
                  <a:pt x="172" y="56"/>
                  <a:pt x="172" y="56"/>
                </a:cubicBezTo>
                <a:cubicBezTo>
                  <a:pt x="172" y="56"/>
                  <a:pt x="172" y="56"/>
                  <a:pt x="172" y="56"/>
                </a:cubicBezTo>
                <a:cubicBezTo>
                  <a:pt x="172" y="57"/>
                  <a:pt x="172" y="57"/>
                  <a:pt x="172" y="57"/>
                </a:cubicBezTo>
                <a:cubicBezTo>
                  <a:pt x="172" y="56"/>
                  <a:pt x="172" y="56"/>
                  <a:pt x="172" y="56"/>
                </a:cubicBezTo>
                <a:cubicBezTo>
                  <a:pt x="172" y="56"/>
                  <a:pt x="172" y="56"/>
                  <a:pt x="172" y="56"/>
                </a:cubicBezTo>
                <a:cubicBezTo>
                  <a:pt x="173" y="56"/>
                  <a:pt x="173" y="56"/>
                  <a:pt x="173" y="56"/>
                </a:cubicBezTo>
                <a:cubicBezTo>
                  <a:pt x="172" y="56"/>
                  <a:pt x="172" y="56"/>
                  <a:pt x="172" y="56"/>
                </a:cubicBezTo>
                <a:cubicBezTo>
                  <a:pt x="172" y="56"/>
                  <a:pt x="172" y="56"/>
                  <a:pt x="172" y="56"/>
                </a:cubicBezTo>
                <a:cubicBezTo>
                  <a:pt x="173" y="56"/>
                  <a:pt x="173" y="56"/>
                  <a:pt x="173"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2" y="56"/>
                  <a:pt x="172" y="56"/>
                  <a:pt x="172" y="56"/>
                </a:cubicBezTo>
                <a:cubicBezTo>
                  <a:pt x="173" y="56"/>
                  <a:pt x="173" y="56"/>
                  <a:pt x="173" y="56"/>
                </a:cubicBezTo>
                <a:cubicBezTo>
                  <a:pt x="172" y="56"/>
                  <a:pt x="172" y="56"/>
                  <a:pt x="172" y="56"/>
                </a:cubicBezTo>
                <a:cubicBezTo>
                  <a:pt x="172" y="56"/>
                  <a:pt x="172" y="56"/>
                  <a:pt x="172" y="56"/>
                </a:cubicBezTo>
                <a:cubicBezTo>
                  <a:pt x="173" y="56"/>
                  <a:pt x="173" y="56"/>
                  <a:pt x="173" y="56"/>
                </a:cubicBezTo>
                <a:cubicBezTo>
                  <a:pt x="172" y="56"/>
                  <a:pt x="172" y="56"/>
                  <a:pt x="172" y="56"/>
                </a:cubicBezTo>
                <a:cubicBezTo>
                  <a:pt x="173" y="57"/>
                  <a:pt x="173" y="57"/>
                  <a:pt x="173" y="57"/>
                </a:cubicBezTo>
                <a:cubicBezTo>
                  <a:pt x="172" y="56"/>
                  <a:pt x="172" y="56"/>
                  <a:pt x="172" y="56"/>
                </a:cubicBezTo>
                <a:cubicBezTo>
                  <a:pt x="168" y="58"/>
                  <a:pt x="168" y="58"/>
                  <a:pt x="168" y="58"/>
                </a:cubicBezTo>
                <a:cubicBezTo>
                  <a:pt x="166" y="60"/>
                  <a:pt x="166" y="60"/>
                  <a:pt x="166" y="60"/>
                </a:cubicBezTo>
                <a:cubicBezTo>
                  <a:pt x="169" y="61"/>
                  <a:pt x="169" y="61"/>
                  <a:pt x="169" y="61"/>
                </a:cubicBezTo>
                <a:cubicBezTo>
                  <a:pt x="173" y="62"/>
                  <a:pt x="173" y="62"/>
                  <a:pt x="173" y="62"/>
                </a:cubicBezTo>
                <a:cubicBezTo>
                  <a:pt x="173" y="63"/>
                  <a:pt x="173" y="63"/>
                  <a:pt x="173" y="63"/>
                </a:cubicBezTo>
                <a:cubicBezTo>
                  <a:pt x="174" y="62"/>
                  <a:pt x="174" y="62"/>
                  <a:pt x="174" y="62"/>
                </a:cubicBezTo>
                <a:cubicBezTo>
                  <a:pt x="181" y="58"/>
                  <a:pt x="181" y="58"/>
                  <a:pt x="181" y="58"/>
                </a:cubicBezTo>
                <a:cubicBezTo>
                  <a:pt x="180" y="57"/>
                  <a:pt x="180" y="57"/>
                  <a:pt x="180" y="57"/>
                </a:cubicBezTo>
                <a:cubicBezTo>
                  <a:pt x="180" y="58"/>
                  <a:pt x="180" y="58"/>
                  <a:pt x="180" y="58"/>
                </a:cubicBezTo>
                <a:cubicBezTo>
                  <a:pt x="186" y="60"/>
                  <a:pt x="186" y="60"/>
                  <a:pt x="186" y="60"/>
                </a:cubicBezTo>
                <a:cubicBezTo>
                  <a:pt x="187" y="58"/>
                  <a:pt x="187" y="58"/>
                  <a:pt x="187" y="58"/>
                </a:cubicBezTo>
                <a:cubicBezTo>
                  <a:pt x="186" y="57"/>
                  <a:pt x="186" y="57"/>
                  <a:pt x="186" y="57"/>
                </a:cubicBezTo>
                <a:cubicBezTo>
                  <a:pt x="176" y="68"/>
                  <a:pt x="176" y="68"/>
                  <a:pt x="176" y="68"/>
                </a:cubicBezTo>
                <a:cubicBezTo>
                  <a:pt x="177" y="69"/>
                  <a:pt x="177" y="69"/>
                  <a:pt x="177" y="69"/>
                </a:cubicBezTo>
                <a:cubicBezTo>
                  <a:pt x="177" y="68"/>
                  <a:pt x="177" y="68"/>
                  <a:pt x="177" y="68"/>
                </a:cubicBezTo>
                <a:cubicBezTo>
                  <a:pt x="168" y="69"/>
                  <a:pt x="168" y="69"/>
                  <a:pt x="168" y="69"/>
                </a:cubicBezTo>
                <a:cubicBezTo>
                  <a:pt x="167" y="69"/>
                  <a:pt x="167" y="69"/>
                  <a:pt x="167" y="69"/>
                </a:cubicBezTo>
                <a:cubicBezTo>
                  <a:pt x="167" y="69"/>
                  <a:pt x="167" y="69"/>
                  <a:pt x="167" y="69"/>
                </a:cubicBezTo>
                <a:cubicBezTo>
                  <a:pt x="156" y="74"/>
                  <a:pt x="156" y="74"/>
                  <a:pt x="156" y="74"/>
                </a:cubicBezTo>
                <a:cubicBezTo>
                  <a:pt x="155" y="75"/>
                  <a:pt x="155" y="75"/>
                  <a:pt x="155" y="75"/>
                </a:cubicBezTo>
                <a:cubicBezTo>
                  <a:pt x="155" y="76"/>
                  <a:pt x="155" y="76"/>
                  <a:pt x="155" y="76"/>
                </a:cubicBezTo>
                <a:cubicBezTo>
                  <a:pt x="155" y="76"/>
                  <a:pt x="156" y="77"/>
                  <a:pt x="156" y="77"/>
                </a:cubicBezTo>
                <a:cubicBezTo>
                  <a:pt x="156" y="79"/>
                  <a:pt x="157" y="82"/>
                  <a:pt x="157" y="84"/>
                </a:cubicBezTo>
                <a:cubicBezTo>
                  <a:pt x="157" y="84"/>
                  <a:pt x="157" y="84"/>
                  <a:pt x="157" y="84"/>
                </a:cubicBezTo>
                <a:cubicBezTo>
                  <a:pt x="157" y="84"/>
                  <a:pt x="157" y="84"/>
                  <a:pt x="157" y="84"/>
                </a:cubicBezTo>
                <a:cubicBezTo>
                  <a:pt x="157" y="84"/>
                  <a:pt x="157" y="84"/>
                  <a:pt x="157" y="84"/>
                </a:cubicBezTo>
                <a:cubicBezTo>
                  <a:pt x="157" y="84"/>
                  <a:pt x="157" y="84"/>
                  <a:pt x="157" y="84"/>
                </a:cubicBezTo>
                <a:cubicBezTo>
                  <a:pt x="157" y="84"/>
                  <a:pt x="157" y="84"/>
                  <a:pt x="157" y="84"/>
                </a:cubicBezTo>
                <a:cubicBezTo>
                  <a:pt x="157" y="84"/>
                  <a:pt x="157" y="84"/>
                  <a:pt x="157" y="84"/>
                </a:cubicBezTo>
                <a:cubicBezTo>
                  <a:pt x="157" y="84"/>
                  <a:pt x="157" y="84"/>
                  <a:pt x="157" y="84"/>
                </a:cubicBezTo>
                <a:cubicBezTo>
                  <a:pt x="158" y="85"/>
                  <a:pt x="158" y="85"/>
                  <a:pt x="158" y="85"/>
                </a:cubicBezTo>
                <a:cubicBezTo>
                  <a:pt x="157" y="84"/>
                  <a:pt x="157" y="84"/>
                  <a:pt x="157" y="84"/>
                </a:cubicBezTo>
                <a:cubicBezTo>
                  <a:pt x="157" y="84"/>
                  <a:pt x="157" y="84"/>
                  <a:pt x="157" y="84"/>
                </a:cubicBezTo>
                <a:cubicBezTo>
                  <a:pt x="158" y="85"/>
                  <a:pt x="158" y="85"/>
                  <a:pt x="158" y="85"/>
                </a:cubicBezTo>
                <a:cubicBezTo>
                  <a:pt x="157" y="84"/>
                  <a:pt x="157" y="84"/>
                  <a:pt x="157" y="84"/>
                </a:cubicBezTo>
                <a:cubicBezTo>
                  <a:pt x="156" y="86"/>
                  <a:pt x="153" y="88"/>
                  <a:pt x="153" y="88"/>
                </a:cubicBezTo>
                <a:cubicBezTo>
                  <a:pt x="154" y="89"/>
                  <a:pt x="154" y="89"/>
                  <a:pt x="154" y="89"/>
                </a:cubicBezTo>
                <a:cubicBezTo>
                  <a:pt x="156" y="89"/>
                  <a:pt x="156" y="89"/>
                  <a:pt x="156" y="89"/>
                </a:cubicBezTo>
                <a:cubicBezTo>
                  <a:pt x="156" y="85"/>
                  <a:pt x="156" y="85"/>
                  <a:pt x="156" y="85"/>
                </a:cubicBezTo>
                <a:cubicBezTo>
                  <a:pt x="156" y="84"/>
                  <a:pt x="156" y="84"/>
                  <a:pt x="156" y="84"/>
                </a:cubicBezTo>
                <a:cubicBezTo>
                  <a:pt x="155" y="84"/>
                  <a:pt x="155" y="84"/>
                  <a:pt x="155" y="84"/>
                </a:cubicBezTo>
                <a:cubicBezTo>
                  <a:pt x="155" y="84"/>
                  <a:pt x="152" y="82"/>
                  <a:pt x="148" y="79"/>
                </a:cubicBezTo>
                <a:cubicBezTo>
                  <a:pt x="146" y="78"/>
                  <a:pt x="144" y="77"/>
                  <a:pt x="142" y="76"/>
                </a:cubicBezTo>
                <a:cubicBezTo>
                  <a:pt x="142" y="75"/>
                  <a:pt x="141" y="75"/>
                  <a:pt x="140" y="75"/>
                </a:cubicBezTo>
                <a:cubicBezTo>
                  <a:pt x="139" y="75"/>
                  <a:pt x="139" y="74"/>
                  <a:pt x="138" y="74"/>
                </a:cubicBezTo>
                <a:cubicBezTo>
                  <a:pt x="137" y="74"/>
                  <a:pt x="135" y="75"/>
                  <a:pt x="134" y="76"/>
                </a:cubicBezTo>
                <a:cubicBezTo>
                  <a:pt x="130" y="78"/>
                  <a:pt x="126" y="81"/>
                  <a:pt x="126" y="81"/>
                </a:cubicBezTo>
                <a:cubicBezTo>
                  <a:pt x="127" y="83"/>
                  <a:pt x="127" y="83"/>
                  <a:pt x="127" y="83"/>
                </a:cubicBezTo>
                <a:cubicBezTo>
                  <a:pt x="128" y="81"/>
                  <a:pt x="128" y="81"/>
                  <a:pt x="128" y="81"/>
                </a:cubicBezTo>
                <a:cubicBezTo>
                  <a:pt x="126" y="79"/>
                  <a:pt x="126" y="79"/>
                  <a:pt x="126" y="79"/>
                </a:cubicBezTo>
                <a:cubicBezTo>
                  <a:pt x="124" y="80"/>
                  <a:pt x="124" y="80"/>
                  <a:pt x="124" y="80"/>
                </a:cubicBezTo>
                <a:cubicBezTo>
                  <a:pt x="126" y="80"/>
                  <a:pt x="126" y="80"/>
                  <a:pt x="126" y="80"/>
                </a:cubicBezTo>
                <a:cubicBezTo>
                  <a:pt x="126" y="74"/>
                  <a:pt x="126" y="74"/>
                  <a:pt x="126" y="74"/>
                </a:cubicBezTo>
                <a:cubicBezTo>
                  <a:pt x="126" y="74"/>
                  <a:pt x="126" y="74"/>
                  <a:pt x="126" y="74"/>
                </a:cubicBezTo>
                <a:cubicBezTo>
                  <a:pt x="126" y="74"/>
                  <a:pt x="126" y="74"/>
                  <a:pt x="126" y="74"/>
                </a:cubicBezTo>
                <a:cubicBezTo>
                  <a:pt x="123" y="70"/>
                  <a:pt x="123" y="70"/>
                  <a:pt x="123" y="70"/>
                </a:cubicBezTo>
                <a:cubicBezTo>
                  <a:pt x="123" y="69"/>
                  <a:pt x="123" y="69"/>
                  <a:pt x="123" y="69"/>
                </a:cubicBezTo>
                <a:cubicBezTo>
                  <a:pt x="122" y="69"/>
                  <a:pt x="122" y="69"/>
                  <a:pt x="122" y="69"/>
                </a:cubicBezTo>
                <a:cubicBezTo>
                  <a:pt x="122" y="69"/>
                  <a:pt x="120" y="69"/>
                  <a:pt x="118" y="68"/>
                </a:cubicBezTo>
                <a:cubicBezTo>
                  <a:pt x="116" y="68"/>
                  <a:pt x="114" y="68"/>
                  <a:pt x="112" y="68"/>
                </a:cubicBezTo>
                <a:cubicBezTo>
                  <a:pt x="112" y="69"/>
                  <a:pt x="112" y="69"/>
                  <a:pt x="112" y="69"/>
                </a:cubicBezTo>
                <a:cubicBezTo>
                  <a:pt x="113" y="68"/>
                  <a:pt x="113" y="68"/>
                  <a:pt x="113" y="68"/>
                </a:cubicBezTo>
                <a:cubicBezTo>
                  <a:pt x="111" y="67"/>
                  <a:pt x="108" y="65"/>
                  <a:pt x="105" y="63"/>
                </a:cubicBezTo>
                <a:cubicBezTo>
                  <a:pt x="104" y="62"/>
                  <a:pt x="103" y="61"/>
                  <a:pt x="102" y="60"/>
                </a:cubicBezTo>
                <a:cubicBezTo>
                  <a:pt x="101" y="60"/>
                  <a:pt x="100" y="59"/>
                  <a:pt x="98" y="59"/>
                </a:cubicBezTo>
                <a:cubicBezTo>
                  <a:pt x="98" y="59"/>
                  <a:pt x="97" y="59"/>
                  <a:pt x="97" y="60"/>
                </a:cubicBezTo>
                <a:cubicBezTo>
                  <a:pt x="97" y="61"/>
                  <a:pt x="97" y="61"/>
                  <a:pt x="97" y="61"/>
                </a:cubicBezTo>
                <a:cubicBezTo>
                  <a:pt x="97" y="59"/>
                  <a:pt x="97" y="59"/>
                  <a:pt x="97" y="59"/>
                </a:cubicBezTo>
                <a:cubicBezTo>
                  <a:pt x="96" y="59"/>
                  <a:pt x="95" y="60"/>
                  <a:pt x="94" y="60"/>
                </a:cubicBezTo>
                <a:cubicBezTo>
                  <a:pt x="93" y="61"/>
                  <a:pt x="93" y="61"/>
                  <a:pt x="93" y="61"/>
                </a:cubicBezTo>
                <a:cubicBezTo>
                  <a:pt x="92" y="62"/>
                  <a:pt x="92" y="62"/>
                  <a:pt x="92" y="62"/>
                </a:cubicBezTo>
                <a:cubicBezTo>
                  <a:pt x="92" y="63"/>
                  <a:pt x="92" y="63"/>
                  <a:pt x="92" y="63"/>
                </a:cubicBezTo>
                <a:cubicBezTo>
                  <a:pt x="93" y="67"/>
                  <a:pt x="93" y="67"/>
                  <a:pt x="93" y="67"/>
                </a:cubicBezTo>
                <a:cubicBezTo>
                  <a:pt x="95" y="66"/>
                  <a:pt x="95" y="66"/>
                  <a:pt x="95" y="66"/>
                </a:cubicBezTo>
                <a:cubicBezTo>
                  <a:pt x="94" y="65"/>
                  <a:pt x="94" y="65"/>
                  <a:pt x="94" y="65"/>
                </a:cubicBezTo>
                <a:cubicBezTo>
                  <a:pt x="88" y="69"/>
                  <a:pt x="88" y="69"/>
                  <a:pt x="88" y="69"/>
                </a:cubicBezTo>
                <a:cubicBezTo>
                  <a:pt x="89" y="70"/>
                  <a:pt x="89" y="70"/>
                  <a:pt x="89" y="70"/>
                </a:cubicBezTo>
                <a:cubicBezTo>
                  <a:pt x="91" y="70"/>
                  <a:pt x="91" y="70"/>
                  <a:pt x="91" y="70"/>
                </a:cubicBezTo>
                <a:cubicBezTo>
                  <a:pt x="91" y="64"/>
                  <a:pt x="91" y="64"/>
                  <a:pt x="91" y="64"/>
                </a:cubicBezTo>
                <a:cubicBezTo>
                  <a:pt x="91" y="62"/>
                  <a:pt x="91" y="62"/>
                  <a:pt x="91" y="62"/>
                </a:cubicBezTo>
                <a:cubicBezTo>
                  <a:pt x="90" y="62"/>
                  <a:pt x="90" y="62"/>
                  <a:pt x="90" y="62"/>
                </a:cubicBezTo>
                <a:cubicBezTo>
                  <a:pt x="83" y="61"/>
                  <a:pt x="83" y="61"/>
                  <a:pt x="83" y="61"/>
                </a:cubicBezTo>
                <a:cubicBezTo>
                  <a:pt x="82" y="61"/>
                  <a:pt x="82" y="61"/>
                  <a:pt x="82" y="61"/>
                </a:cubicBezTo>
                <a:cubicBezTo>
                  <a:pt x="81" y="62"/>
                  <a:pt x="81" y="62"/>
                  <a:pt x="81" y="62"/>
                </a:cubicBezTo>
                <a:cubicBezTo>
                  <a:pt x="75" y="75"/>
                  <a:pt x="75" y="75"/>
                  <a:pt x="75" y="75"/>
                </a:cubicBezTo>
                <a:cubicBezTo>
                  <a:pt x="73" y="77"/>
                  <a:pt x="73" y="77"/>
                  <a:pt x="73" y="77"/>
                </a:cubicBezTo>
                <a:cubicBezTo>
                  <a:pt x="76" y="77"/>
                  <a:pt x="76" y="77"/>
                  <a:pt x="76" y="77"/>
                </a:cubicBezTo>
                <a:cubicBezTo>
                  <a:pt x="77" y="77"/>
                  <a:pt x="77" y="77"/>
                  <a:pt x="77" y="77"/>
                </a:cubicBezTo>
                <a:cubicBezTo>
                  <a:pt x="78" y="77"/>
                  <a:pt x="78" y="77"/>
                  <a:pt x="78" y="77"/>
                </a:cubicBezTo>
                <a:cubicBezTo>
                  <a:pt x="78" y="77"/>
                  <a:pt x="78" y="77"/>
                  <a:pt x="78" y="77"/>
                </a:cubicBezTo>
                <a:cubicBezTo>
                  <a:pt x="84" y="70"/>
                  <a:pt x="84" y="70"/>
                  <a:pt x="84" y="70"/>
                </a:cubicBezTo>
                <a:cubicBezTo>
                  <a:pt x="83" y="69"/>
                  <a:pt x="83" y="69"/>
                  <a:pt x="83" y="69"/>
                </a:cubicBezTo>
                <a:cubicBezTo>
                  <a:pt x="81" y="69"/>
                  <a:pt x="81" y="69"/>
                  <a:pt x="81" y="69"/>
                </a:cubicBezTo>
                <a:cubicBezTo>
                  <a:pt x="82" y="77"/>
                  <a:pt x="82" y="77"/>
                  <a:pt x="82" y="77"/>
                </a:cubicBezTo>
                <a:cubicBezTo>
                  <a:pt x="84" y="77"/>
                  <a:pt x="84" y="77"/>
                  <a:pt x="84" y="77"/>
                </a:cubicBezTo>
                <a:cubicBezTo>
                  <a:pt x="84" y="76"/>
                  <a:pt x="84" y="76"/>
                  <a:pt x="84" y="76"/>
                </a:cubicBezTo>
                <a:cubicBezTo>
                  <a:pt x="81" y="76"/>
                  <a:pt x="81" y="76"/>
                  <a:pt x="81" y="76"/>
                </a:cubicBezTo>
                <a:cubicBezTo>
                  <a:pt x="79" y="76"/>
                  <a:pt x="79" y="76"/>
                  <a:pt x="79" y="76"/>
                </a:cubicBezTo>
                <a:cubicBezTo>
                  <a:pt x="80" y="78"/>
                  <a:pt x="80" y="78"/>
                  <a:pt x="80" y="78"/>
                </a:cubicBezTo>
                <a:cubicBezTo>
                  <a:pt x="81" y="81"/>
                  <a:pt x="81" y="81"/>
                  <a:pt x="81" y="81"/>
                </a:cubicBezTo>
                <a:cubicBezTo>
                  <a:pt x="82" y="82"/>
                  <a:pt x="82" y="82"/>
                  <a:pt x="82" y="82"/>
                </a:cubicBezTo>
                <a:cubicBezTo>
                  <a:pt x="83" y="81"/>
                  <a:pt x="83" y="81"/>
                  <a:pt x="83" y="81"/>
                </a:cubicBezTo>
                <a:cubicBezTo>
                  <a:pt x="90" y="80"/>
                  <a:pt x="90" y="80"/>
                  <a:pt x="90" y="80"/>
                </a:cubicBezTo>
                <a:cubicBezTo>
                  <a:pt x="89" y="78"/>
                  <a:pt x="89" y="78"/>
                  <a:pt x="89" y="78"/>
                </a:cubicBezTo>
                <a:cubicBezTo>
                  <a:pt x="88" y="78"/>
                  <a:pt x="88" y="78"/>
                  <a:pt x="88" y="78"/>
                </a:cubicBezTo>
                <a:cubicBezTo>
                  <a:pt x="84" y="84"/>
                  <a:pt x="84" y="84"/>
                  <a:pt x="84" y="84"/>
                </a:cubicBezTo>
                <a:cubicBezTo>
                  <a:pt x="84" y="85"/>
                  <a:pt x="84" y="85"/>
                  <a:pt x="84" y="85"/>
                </a:cubicBezTo>
                <a:cubicBezTo>
                  <a:pt x="84" y="85"/>
                  <a:pt x="84" y="85"/>
                  <a:pt x="84" y="85"/>
                </a:cubicBezTo>
                <a:cubicBezTo>
                  <a:pt x="84" y="95"/>
                  <a:pt x="84" y="95"/>
                  <a:pt x="84" y="95"/>
                </a:cubicBezTo>
                <a:cubicBezTo>
                  <a:pt x="85" y="95"/>
                  <a:pt x="85" y="95"/>
                  <a:pt x="85" y="95"/>
                </a:cubicBezTo>
                <a:cubicBezTo>
                  <a:pt x="86" y="94"/>
                  <a:pt x="86" y="94"/>
                  <a:pt x="86" y="94"/>
                </a:cubicBezTo>
                <a:cubicBezTo>
                  <a:pt x="84" y="91"/>
                  <a:pt x="84" y="91"/>
                  <a:pt x="84" y="91"/>
                </a:cubicBezTo>
                <a:cubicBezTo>
                  <a:pt x="83" y="90"/>
                  <a:pt x="83" y="90"/>
                  <a:pt x="83" y="90"/>
                </a:cubicBezTo>
                <a:cubicBezTo>
                  <a:pt x="82" y="91"/>
                  <a:pt x="82" y="91"/>
                  <a:pt x="82" y="91"/>
                </a:cubicBezTo>
                <a:cubicBezTo>
                  <a:pt x="82" y="91"/>
                  <a:pt x="80" y="92"/>
                  <a:pt x="79" y="93"/>
                </a:cubicBezTo>
                <a:cubicBezTo>
                  <a:pt x="78" y="94"/>
                  <a:pt x="78" y="94"/>
                  <a:pt x="77" y="95"/>
                </a:cubicBezTo>
                <a:cubicBezTo>
                  <a:pt x="77" y="96"/>
                  <a:pt x="76" y="96"/>
                  <a:pt x="76" y="98"/>
                </a:cubicBezTo>
                <a:cubicBezTo>
                  <a:pt x="76" y="98"/>
                  <a:pt x="76" y="98"/>
                  <a:pt x="76" y="99"/>
                </a:cubicBezTo>
                <a:cubicBezTo>
                  <a:pt x="77" y="99"/>
                  <a:pt x="77" y="100"/>
                  <a:pt x="78" y="100"/>
                </a:cubicBezTo>
                <a:cubicBezTo>
                  <a:pt x="78" y="100"/>
                  <a:pt x="79" y="100"/>
                  <a:pt x="80" y="100"/>
                </a:cubicBezTo>
                <a:cubicBezTo>
                  <a:pt x="80" y="99"/>
                  <a:pt x="80" y="99"/>
                  <a:pt x="80" y="99"/>
                </a:cubicBezTo>
                <a:cubicBezTo>
                  <a:pt x="80" y="100"/>
                  <a:pt x="80" y="100"/>
                  <a:pt x="80" y="100"/>
                </a:cubicBezTo>
                <a:cubicBezTo>
                  <a:pt x="82" y="101"/>
                  <a:pt x="87" y="101"/>
                  <a:pt x="91" y="101"/>
                </a:cubicBezTo>
                <a:cubicBezTo>
                  <a:pt x="94" y="102"/>
                  <a:pt x="97" y="102"/>
                  <a:pt x="97" y="102"/>
                </a:cubicBezTo>
                <a:cubicBezTo>
                  <a:pt x="97" y="100"/>
                  <a:pt x="97" y="100"/>
                  <a:pt x="97" y="100"/>
                </a:cubicBezTo>
                <a:cubicBezTo>
                  <a:pt x="96" y="99"/>
                  <a:pt x="96" y="99"/>
                  <a:pt x="96" y="99"/>
                </a:cubicBezTo>
                <a:cubicBezTo>
                  <a:pt x="92" y="107"/>
                  <a:pt x="92" y="107"/>
                  <a:pt x="92" y="107"/>
                </a:cubicBezTo>
                <a:cubicBezTo>
                  <a:pt x="93" y="108"/>
                  <a:pt x="93" y="108"/>
                  <a:pt x="93" y="108"/>
                </a:cubicBezTo>
                <a:cubicBezTo>
                  <a:pt x="94" y="107"/>
                  <a:pt x="94" y="107"/>
                  <a:pt x="94" y="107"/>
                </a:cubicBezTo>
                <a:cubicBezTo>
                  <a:pt x="77" y="105"/>
                  <a:pt x="77" y="105"/>
                  <a:pt x="77" y="105"/>
                </a:cubicBezTo>
                <a:cubicBezTo>
                  <a:pt x="76" y="105"/>
                  <a:pt x="76" y="105"/>
                  <a:pt x="76" y="105"/>
                </a:cubicBezTo>
                <a:cubicBezTo>
                  <a:pt x="76" y="106"/>
                  <a:pt x="76" y="106"/>
                  <a:pt x="76" y="106"/>
                </a:cubicBezTo>
                <a:cubicBezTo>
                  <a:pt x="73" y="117"/>
                  <a:pt x="73" y="117"/>
                  <a:pt x="73" y="117"/>
                </a:cubicBezTo>
                <a:cubicBezTo>
                  <a:pt x="73" y="118"/>
                  <a:pt x="73" y="118"/>
                  <a:pt x="73" y="118"/>
                </a:cubicBezTo>
                <a:cubicBezTo>
                  <a:pt x="73" y="119"/>
                  <a:pt x="73" y="119"/>
                  <a:pt x="73" y="119"/>
                </a:cubicBezTo>
                <a:cubicBezTo>
                  <a:pt x="82" y="127"/>
                  <a:pt x="82" y="127"/>
                  <a:pt x="82" y="127"/>
                </a:cubicBezTo>
                <a:cubicBezTo>
                  <a:pt x="83" y="126"/>
                  <a:pt x="83" y="126"/>
                  <a:pt x="83" y="126"/>
                </a:cubicBezTo>
                <a:cubicBezTo>
                  <a:pt x="83" y="124"/>
                  <a:pt x="83" y="124"/>
                  <a:pt x="83" y="124"/>
                </a:cubicBezTo>
                <a:cubicBezTo>
                  <a:pt x="76" y="121"/>
                  <a:pt x="72" y="119"/>
                  <a:pt x="70" y="118"/>
                </a:cubicBezTo>
                <a:cubicBezTo>
                  <a:pt x="68" y="118"/>
                  <a:pt x="68" y="118"/>
                  <a:pt x="68" y="118"/>
                </a:cubicBezTo>
                <a:cubicBezTo>
                  <a:pt x="66" y="117"/>
                  <a:pt x="66" y="117"/>
                  <a:pt x="66" y="117"/>
                </a:cubicBezTo>
                <a:cubicBezTo>
                  <a:pt x="66" y="119"/>
                  <a:pt x="66" y="119"/>
                  <a:pt x="66" y="119"/>
                </a:cubicBezTo>
                <a:cubicBezTo>
                  <a:pt x="66" y="123"/>
                  <a:pt x="66" y="123"/>
                  <a:pt x="66" y="123"/>
                </a:cubicBezTo>
                <a:cubicBezTo>
                  <a:pt x="68" y="123"/>
                  <a:pt x="68" y="123"/>
                  <a:pt x="68" y="123"/>
                </a:cubicBezTo>
                <a:cubicBezTo>
                  <a:pt x="68" y="122"/>
                  <a:pt x="68" y="122"/>
                  <a:pt x="68" y="122"/>
                </a:cubicBezTo>
                <a:cubicBezTo>
                  <a:pt x="58" y="120"/>
                  <a:pt x="58" y="120"/>
                  <a:pt x="58" y="120"/>
                </a:cubicBezTo>
                <a:cubicBezTo>
                  <a:pt x="54" y="120"/>
                  <a:pt x="54" y="120"/>
                  <a:pt x="54" y="120"/>
                </a:cubicBezTo>
                <a:cubicBezTo>
                  <a:pt x="57" y="123"/>
                  <a:pt x="57" y="123"/>
                  <a:pt x="57" y="123"/>
                </a:cubicBezTo>
                <a:cubicBezTo>
                  <a:pt x="57" y="123"/>
                  <a:pt x="57" y="123"/>
                  <a:pt x="57" y="123"/>
                </a:cubicBezTo>
                <a:cubicBezTo>
                  <a:pt x="58" y="123"/>
                  <a:pt x="58" y="124"/>
                  <a:pt x="59" y="125"/>
                </a:cubicBezTo>
                <a:cubicBezTo>
                  <a:pt x="59" y="126"/>
                  <a:pt x="60" y="127"/>
                  <a:pt x="60" y="127"/>
                </a:cubicBezTo>
                <a:cubicBezTo>
                  <a:pt x="60" y="128"/>
                  <a:pt x="60" y="128"/>
                  <a:pt x="60" y="128"/>
                </a:cubicBezTo>
                <a:cubicBezTo>
                  <a:pt x="59" y="129"/>
                  <a:pt x="58" y="130"/>
                  <a:pt x="57" y="131"/>
                </a:cubicBezTo>
                <a:cubicBezTo>
                  <a:pt x="57" y="131"/>
                  <a:pt x="57" y="131"/>
                  <a:pt x="56" y="131"/>
                </a:cubicBezTo>
                <a:cubicBezTo>
                  <a:pt x="56" y="131"/>
                  <a:pt x="56" y="131"/>
                  <a:pt x="56" y="131"/>
                </a:cubicBezTo>
                <a:cubicBezTo>
                  <a:pt x="56" y="131"/>
                  <a:pt x="56" y="131"/>
                  <a:pt x="56" y="131"/>
                </a:cubicBezTo>
                <a:cubicBezTo>
                  <a:pt x="56" y="132"/>
                  <a:pt x="56" y="132"/>
                  <a:pt x="56" y="132"/>
                </a:cubicBezTo>
                <a:cubicBezTo>
                  <a:pt x="56" y="131"/>
                  <a:pt x="56" y="131"/>
                  <a:pt x="56" y="131"/>
                </a:cubicBezTo>
                <a:cubicBezTo>
                  <a:pt x="56" y="131"/>
                  <a:pt x="56" y="131"/>
                  <a:pt x="56" y="131"/>
                </a:cubicBezTo>
                <a:cubicBezTo>
                  <a:pt x="56" y="132"/>
                  <a:pt x="56" y="132"/>
                  <a:pt x="56" y="132"/>
                </a:cubicBezTo>
                <a:cubicBezTo>
                  <a:pt x="56" y="131"/>
                  <a:pt x="56" y="131"/>
                  <a:pt x="56" y="131"/>
                </a:cubicBezTo>
                <a:cubicBezTo>
                  <a:pt x="45" y="126"/>
                  <a:pt x="45" y="126"/>
                  <a:pt x="45" y="126"/>
                </a:cubicBezTo>
                <a:cubicBezTo>
                  <a:pt x="55" y="134"/>
                  <a:pt x="55" y="134"/>
                  <a:pt x="55" y="134"/>
                </a:cubicBezTo>
                <a:cubicBezTo>
                  <a:pt x="64" y="142"/>
                  <a:pt x="64" y="142"/>
                  <a:pt x="64" y="142"/>
                </a:cubicBezTo>
                <a:cubicBezTo>
                  <a:pt x="65" y="142"/>
                  <a:pt x="65" y="142"/>
                  <a:pt x="65" y="142"/>
                </a:cubicBezTo>
                <a:cubicBezTo>
                  <a:pt x="66" y="142"/>
                  <a:pt x="66" y="142"/>
                  <a:pt x="66" y="142"/>
                </a:cubicBezTo>
                <a:cubicBezTo>
                  <a:pt x="70" y="139"/>
                  <a:pt x="70" y="139"/>
                  <a:pt x="70" y="139"/>
                </a:cubicBezTo>
                <a:cubicBezTo>
                  <a:pt x="69" y="138"/>
                  <a:pt x="69" y="138"/>
                  <a:pt x="69" y="138"/>
                </a:cubicBezTo>
                <a:cubicBezTo>
                  <a:pt x="68" y="139"/>
                  <a:pt x="68" y="139"/>
                  <a:pt x="68" y="139"/>
                </a:cubicBezTo>
                <a:cubicBezTo>
                  <a:pt x="72" y="142"/>
                  <a:pt x="72" y="142"/>
                  <a:pt x="72" y="142"/>
                </a:cubicBezTo>
                <a:cubicBezTo>
                  <a:pt x="73" y="141"/>
                  <a:pt x="73" y="141"/>
                  <a:pt x="73" y="141"/>
                </a:cubicBezTo>
                <a:cubicBezTo>
                  <a:pt x="73" y="139"/>
                  <a:pt x="73" y="139"/>
                  <a:pt x="73" y="139"/>
                </a:cubicBezTo>
                <a:cubicBezTo>
                  <a:pt x="65" y="142"/>
                  <a:pt x="65" y="142"/>
                  <a:pt x="65" y="142"/>
                </a:cubicBezTo>
                <a:cubicBezTo>
                  <a:pt x="62" y="143"/>
                  <a:pt x="62" y="143"/>
                  <a:pt x="62" y="143"/>
                </a:cubicBezTo>
                <a:cubicBezTo>
                  <a:pt x="64" y="144"/>
                  <a:pt x="64" y="144"/>
                  <a:pt x="64" y="144"/>
                </a:cubicBezTo>
                <a:cubicBezTo>
                  <a:pt x="72" y="150"/>
                  <a:pt x="72" y="150"/>
                  <a:pt x="72" y="150"/>
                </a:cubicBezTo>
                <a:cubicBezTo>
                  <a:pt x="73" y="151"/>
                  <a:pt x="73" y="151"/>
                  <a:pt x="73" y="151"/>
                </a:cubicBezTo>
                <a:cubicBezTo>
                  <a:pt x="74" y="150"/>
                  <a:pt x="74" y="150"/>
                  <a:pt x="74" y="150"/>
                </a:cubicBezTo>
                <a:cubicBezTo>
                  <a:pt x="80" y="144"/>
                  <a:pt x="80" y="144"/>
                  <a:pt x="80" y="144"/>
                </a:cubicBezTo>
                <a:cubicBezTo>
                  <a:pt x="79" y="143"/>
                  <a:pt x="79" y="143"/>
                  <a:pt x="79" y="143"/>
                </a:cubicBezTo>
                <a:cubicBezTo>
                  <a:pt x="77" y="144"/>
                  <a:pt x="77" y="144"/>
                  <a:pt x="77" y="144"/>
                </a:cubicBezTo>
                <a:cubicBezTo>
                  <a:pt x="79" y="147"/>
                  <a:pt x="79" y="147"/>
                  <a:pt x="79" y="147"/>
                </a:cubicBezTo>
                <a:cubicBezTo>
                  <a:pt x="79" y="148"/>
                  <a:pt x="79" y="148"/>
                  <a:pt x="79" y="148"/>
                </a:cubicBezTo>
                <a:cubicBezTo>
                  <a:pt x="81" y="147"/>
                  <a:pt x="81" y="147"/>
                  <a:pt x="81" y="147"/>
                </a:cubicBezTo>
                <a:cubicBezTo>
                  <a:pt x="83" y="146"/>
                  <a:pt x="83" y="146"/>
                  <a:pt x="83" y="146"/>
                </a:cubicBezTo>
                <a:cubicBezTo>
                  <a:pt x="83" y="145"/>
                  <a:pt x="83" y="145"/>
                  <a:pt x="83" y="145"/>
                </a:cubicBezTo>
                <a:cubicBezTo>
                  <a:pt x="81" y="145"/>
                  <a:pt x="81" y="145"/>
                  <a:pt x="81" y="145"/>
                </a:cubicBezTo>
                <a:cubicBezTo>
                  <a:pt x="82" y="150"/>
                  <a:pt x="82" y="150"/>
                  <a:pt x="82" y="150"/>
                </a:cubicBezTo>
                <a:cubicBezTo>
                  <a:pt x="84" y="150"/>
                  <a:pt x="84" y="150"/>
                  <a:pt x="84" y="150"/>
                </a:cubicBezTo>
                <a:cubicBezTo>
                  <a:pt x="84" y="148"/>
                  <a:pt x="84" y="148"/>
                  <a:pt x="84" y="148"/>
                </a:cubicBezTo>
                <a:cubicBezTo>
                  <a:pt x="79" y="148"/>
                  <a:pt x="79" y="148"/>
                  <a:pt x="79" y="148"/>
                </a:cubicBezTo>
                <a:cubicBezTo>
                  <a:pt x="77" y="148"/>
                  <a:pt x="77" y="148"/>
                  <a:pt x="77" y="148"/>
                </a:cubicBezTo>
                <a:cubicBezTo>
                  <a:pt x="77" y="150"/>
                  <a:pt x="77" y="150"/>
                  <a:pt x="77" y="150"/>
                </a:cubicBezTo>
                <a:cubicBezTo>
                  <a:pt x="77" y="157"/>
                  <a:pt x="77" y="157"/>
                  <a:pt x="77" y="157"/>
                </a:cubicBezTo>
                <a:cubicBezTo>
                  <a:pt x="77" y="158"/>
                  <a:pt x="77" y="158"/>
                  <a:pt x="77" y="158"/>
                </a:cubicBezTo>
                <a:cubicBezTo>
                  <a:pt x="78" y="158"/>
                  <a:pt x="78" y="158"/>
                  <a:pt x="78" y="158"/>
                </a:cubicBezTo>
                <a:cubicBezTo>
                  <a:pt x="78" y="158"/>
                  <a:pt x="85" y="162"/>
                  <a:pt x="92" y="162"/>
                </a:cubicBezTo>
                <a:cubicBezTo>
                  <a:pt x="95" y="162"/>
                  <a:pt x="100" y="163"/>
                  <a:pt x="104" y="164"/>
                </a:cubicBezTo>
                <a:cubicBezTo>
                  <a:pt x="109" y="164"/>
                  <a:pt x="112" y="165"/>
                  <a:pt x="112" y="165"/>
                </a:cubicBezTo>
                <a:cubicBezTo>
                  <a:pt x="112" y="163"/>
                  <a:pt x="112" y="163"/>
                  <a:pt x="112" y="163"/>
                </a:cubicBezTo>
                <a:cubicBezTo>
                  <a:pt x="111" y="163"/>
                  <a:pt x="111" y="163"/>
                  <a:pt x="111" y="163"/>
                </a:cubicBezTo>
                <a:cubicBezTo>
                  <a:pt x="109" y="171"/>
                  <a:pt x="109" y="171"/>
                  <a:pt x="109" y="171"/>
                </a:cubicBezTo>
                <a:cubicBezTo>
                  <a:pt x="111" y="172"/>
                  <a:pt x="111" y="172"/>
                  <a:pt x="111" y="172"/>
                </a:cubicBezTo>
                <a:cubicBezTo>
                  <a:pt x="110" y="170"/>
                  <a:pt x="110" y="170"/>
                  <a:pt x="110" y="170"/>
                </a:cubicBezTo>
                <a:cubicBezTo>
                  <a:pt x="110" y="170"/>
                  <a:pt x="110" y="170"/>
                  <a:pt x="109" y="171"/>
                </a:cubicBezTo>
                <a:cubicBezTo>
                  <a:pt x="108" y="171"/>
                  <a:pt x="107" y="171"/>
                  <a:pt x="105" y="172"/>
                </a:cubicBezTo>
                <a:cubicBezTo>
                  <a:pt x="104" y="172"/>
                  <a:pt x="102" y="173"/>
                  <a:pt x="102" y="173"/>
                </a:cubicBezTo>
                <a:cubicBezTo>
                  <a:pt x="101" y="173"/>
                  <a:pt x="101" y="173"/>
                  <a:pt x="100" y="172"/>
                </a:cubicBezTo>
                <a:cubicBezTo>
                  <a:pt x="99" y="171"/>
                  <a:pt x="97" y="170"/>
                  <a:pt x="96" y="169"/>
                </a:cubicBezTo>
                <a:cubicBezTo>
                  <a:pt x="96" y="168"/>
                  <a:pt x="95" y="168"/>
                  <a:pt x="95" y="167"/>
                </a:cubicBezTo>
                <a:cubicBezTo>
                  <a:pt x="95" y="167"/>
                  <a:pt x="95" y="167"/>
                  <a:pt x="95" y="167"/>
                </a:cubicBezTo>
                <a:cubicBezTo>
                  <a:pt x="93" y="165"/>
                  <a:pt x="93" y="165"/>
                  <a:pt x="93" y="165"/>
                </a:cubicBezTo>
                <a:cubicBezTo>
                  <a:pt x="92" y="167"/>
                  <a:pt x="92" y="167"/>
                  <a:pt x="92" y="167"/>
                </a:cubicBezTo>
                <a:cubicBezTo>
                  <a:pt x="92" y="167"/>
                  <a:pt x="92" y="167"/>
                  <a:pt x="91" y="168"/>
                </a:cubicBezTo>
                <a:cubicBezTo>
                  <a:pt x="90" y="170"/>
                  <a:pt x="87" y="174"/>
                  <a:pt x="84" y="176"/>
                </a:cubicBezTo>
                <a:cubicBezTo>
                  <a:pt x="85" y="177"/>
                  <a:pt x="85" y="177"/>
                  <a:pt x="85" y="177"/>
                </a:cubicBezTo>
                <a:cubicBezTo>
                  <a:pt x="85" y="176"/>
                  <a:pt x="85" y="176"/>
                  <a:pt x="85" y="176"/>
                </a:cubicBezTo>
                <a:cubicBezTo>
                  <a:pt x="83" y="176"/>
                  <a:pt x="82" y="178"/>
                  <a:pt x="80" y="179"/>
                </a:cubicBezTo>
                <a:cubicBezTo>
                  <a:pt x="79" y="180"/>
                  <a:pt x="79" y="181"/>
                  <a:pt x="79" y="181"/>
                </a:cubicBezTo>
                <a:cubicBezTo>
                  <a:pt x="78" y="183"/>
                  <a:pt x="78" y="183"/>
                  <a:pt x="78" y="183"/>
                </a:cubicBezTo>
                <a:cubicBezTo>
                  <a:pt x="79" y="183"/>
                  <a:pt x="79" y="183"/>
                  <a:pt x="79" y="183"/>
                </a:cubicBezTo>
                <a:cubicBezTo>
                  <a:pt x="84" y="189"/>
                  <a:pt x="84" y="189"/>
                  <a:pt x="84" y="189"/>
                </a:cubicBezTo>
                <a:cubicBezTo>
                  <a:pt x="85" y="188"/>
                  <a:pt x="85" y="188"/>
                  <a:pt x="85" y="188"/>
                </a:cubicBezTo>
                <a:cubicBezTo>
                  <a:pt x="85" y="186"/>
                  <a:pt x="85" y="186"/>
                  <a:pt x="85" y="186"/>
                </a:cubicBezTo>
                <a:cubicBezTo>
                  <a:pt x="85" y="186"/>
                  <a:pt x="81" y="188"/>
                  <a:pt x="76" y="191"/>
                </a:cubicBezTo>
                <a:cubicBezTo>
                  <a:pt x="76" y="191"/>
                  <a:pt x="76" y="191"/>
                  <a:pt x="76" y="191"/>
                </a:cubicBezTo>
                <a:cubicBezTo>
                  <a:pt x="76" y="191"/>
                  <a:pt x="76" y="191"/>
                  <a:pt x="76" y="191"/>
                </a:cubicBezTo>
                <a:cubicBezTo>
                  <a:pt x="73" y="195"/>
                  <a:pt x="71" y="199"/>
                  <a:pt x="71" y="199"/>
                </a:cubicBezTo>
                <a:cubicBezTo>
                  <a:pt x="72" y="200"/>
                  <a:pt x="72" y="200"/>
                  <a:pt x="72" y="200"/>
                </a:cubicBezTo>
                <a:cubicBezTo>
                  <a:pt x="72" y="198"/>
                  <a:pt x="72" y="198"/>
                  <a:pt x="72" y="198"/>
                </a:cubicBezTo>
                <a:cubicBezTo>
                  <a:pt x="67" y="197"/>
                  <a:pt x="67" y="197"/>
                  <a:pt x="67" y="197"/>
                </a:cubicBezTo>
                <a:cubicBezTo>
                  <a:pt x="66" y="197"/>
                  <a:pt x="66" y="197"/>
                  <a:pt x="66" y="197"/>
                </a:cubicBezTo>
                <a:cubicBezTo>
                  <a:pt x="65" y="197"/>
                  <a:pt x="65" y="197"/>
                  <a:pt x="65" y="197"/>
                </a:cubicBezTo>
                <a:cubicBezTo>
                  <a:pt x="61" y="201"/>
                  <a:pt x="61" y="201"/>
                  <a:pt x="61" y="201"/>
                </a:cubicBezTo>
                <a:cubicBezTo>
                  <a:pt x="62" y="203"/>
                  <a:pt x="62" y="203"/>
                  <a:pt x="62" y="203"/>
                </a:cubicBezTo>
                <a:cubicBezTo>
                  <a:pt x="62" y="201"/>
                  <a:pt x="62" y="201"/>
                  <a:pt x="62" y="201"/>
                </a:cubicBezTo>
                <a:cubicBezTo>
                  <a:pt x="46" y="208"/>
                  <a:pt x="46" y="208"/>
                  <a:pt x="46" y="208"/>
                </a:cubicBezTo>
                <a:cubicBezTo>
                  <a:pt x="39" y="211"/>
                  <a:pt x="39" y="211"/>
                  <a:pt x="39" y="211"/>
                </a:cubicBezTo>
                <a:cubicBezTo>
                  <a:pt x="46" y="211"/>
                  <a:pt x="46" y="211"/>
                  <a:pt x="46" y="211"/>
                </a:cubicBezTo>
                <a:cubicBezTo>
                  <a:pt x="62" y="211"/>
                  <a:pt x="62" y="211"/>
                  <a:pt x="62" y="211"/>
                </a:cubicBezTo>
                <a:cubicBezTo>
                  <a:pt x="63" y="211"/>
                  <a:pt x="63" y="211"/>
                  <a:pt x="63" y="211"/>
                </a:cubicBezTo>
                <a:cubicBezTo>
                  <a:pt x="63" y="210"/>
                  <a:pt x="63" y="210"/>
                  <a:pt x="63" y="210"/>
                </a:cubicBezTo>
                <a:cubicBezTo>
                  <a:pt x="66" y="208"/>
                  <a:pt x="66" y="208"/>
                  <a:pt x="66" y="208"/>
                </a:cubicBezTo>
                <a:cubicBezTo>
                  <a:pt x="65" y="207"/>
                  <a:pt x="65" y="207"/>
                  <a:pt x="65" y="207"/>
                </a:cubicBezTo>
                <a:cubicBezTo>
                  <a:pt x="64" y="207"/>
                  <a:pt x="64" y="207"/>
                  <a:pt x="64" y="207"/>
                </a:cubicBezTo>
                <a:cubicBezTo>
                  <a:pt x="64" y="208"/>
                  <a:pt x="65" y="209"/>
                  <a:pt x="67" y="211"/>
                </a:cubicBezTo>
                <a:cubicBezTo>
                  <a:pt x="69" y="212"/>
                  <a:pt x="72" y="214"/>
                  <a:pt x="76" y="214"/>
                </a:cubicBezTo>
                <a:cubicBezTo>
                  <a:pt x="77" y="214"/>
                  <a:pt x="79" y="214"/>
                  <a:pt x="80" y="213"/>
                </a:cubicBezTo>
                <a:cubicBezTo>
                  <a:pt x="80" y="212"/>
                  <a:pt x="80" y="212"/>
                  <a:pt x="80" y="212"/>
                </a:cubicBezTo>
                <a:cubicBezTo>
                  <a:pt x="80" y="213"/>
                  <a:pt x="80" y="213"/>
                  <a:pt x="80" y="213"/>
                </a:cubicBezTo>
                <a:cubicBezTo>
                  <a:pt x="90" y="212"/>
                  <a:pt x="96" y="206"/>
                  <a:pt x="96" y="206"/>
                </a:cubicBezTo>
                <a:cubicBezTo>
                  <a:pt x="95" y="205"/>
                  <a:pt x="95" y="205"/>
                  <a:pt x="95" y="205"/>
                </a:cubicBezTo>
                <a:cubicBezTo>
                  <a:pt x="95" y="207"/>
                  <a:pt x="95" y="207"/>
                  <a:pt x="95" y="207"/>
                </a:cubicBezTo>
                <a:cubicBezTo>
                  <a:pt x="98" y="205"/>
                  <a:pt x="98" y="205"/>
                  <a:pt x="98" y="205"/>
                </a:cubicBezTo>
                <a:cubicBezTo>
                  <a:pt x="97" y="204"/>
                  <a:pt x="97" y="204"/>
                  <a:pt x="97" y="204"/>
                </a:cubicBezTo>
                <a:cubicBezTo>
                  <a:pt x="96" y="204"/>
                  <a:pt x="96" y="204"/>
                  <a:pt x="96" y="204"/>
                </a:cubicBezTo>
                <a:cubicBezTo>
                  <a:pt x="96" y="212"/>
                  <a:pt x="96" y="212"/>
                  <a:pt x="96" y="212"/>
                </a:cubicBezTo>
                <a:cubicBezTo>
                  <a:pt x="96" y="213"/>
                  <a:pt x="96" y="213"/>
                  <a:pt x="96" y="213"/>
                </a:cubicBezTo>
                <a:cubicBezTo>
                  <a:pt x="97" y="213"/>
                  <a:pt x="97" y="213"/>
                  <a:pt x="97" y="213"/>
                </a:cubicBezTo>
                <a:cubicBezTo>
                  <a:pt x="105" y="215"/>
                  <a:pt x="105" y="215"/>
                  <a:pt x="105" y="215"/>
                </a:cubicBezTo>
                <a:cubicBezTo>
                  <a:pt x="106" y="213"/>
                  <a:pt x="106" y="213"/>
                  <a:pt x="106" y="213"/>
                </a:cubicBezTo>
                <a:cubicBezTo>
                  <a:pt x="105" y="214"/>
                  <a:pt x="105" y="214"/>
                  <a:pt x="105" y="214"/>
                </a:cubicBezTo>
                <a:cubicBezTo>
                  <a:pt x="109" y="218"/>
                  <a:pt x="109" y="218"/>
                  <a:pt x="109" y="218"/>
                </a:cubicBezTo>
                <a:cubicBezTo>
                  <a:pt x="110" y="217"/>
                  <a:pt x="110" y="217"/>
                  <a:pt x="110" y="217"/>
                </a:cubicBezTo>
                <a:cubicBezTo>
                  <a:pt x="110" y="216"/>
                  <a:pt x="110" y="216"/>
                  <a:pt x="110" y="216"/>
                </a:cubicBezTo>
                <a:cubicBezTo>
                  <a:pt x="101" y="213"/>
                  <a:pt x="101" y="213"/>
                  <a:pt x="101" y="213"/>
                </a:cubicBezTo>
                <a:cubicBezTo>
                  <a:pt x="100" y="213"/>
                  <a:pt x="100" y="213"/>
                  <a:pt x="100" y="213"/>
                </a:cubicBezTo>
                <a:cubicBezTo>
                  <a:pt x="100" y="213"/>
                  <a:pt x="100" y="213"/>
                  <a:pt x="100" y="213"/>
                </a:cubicBezTo>
                <a:cubicBezTo>
                  <a:pt x="89" y="213"/>
                  <a:pt x="89" y="213"/>
                  <a:pt x="89" y="213"/>
                </a:cubicBezTo>
                <a:cubicBezTo>
                  <a:pt x="89" y="213"/>
                  <a:pt x="89" y="213"/>
                  <a:pt x="89" y="213"/>
                </a:cubicBezTo>
                <a:cubicBezTo>
                  <a:pt x="89" y="213"/>
                  <a:pt x="89" y="213"/>
                  <a:pt x="89" y="213"/>
                </a:cubicBezTo>
                <a:cubicBezTo>
                  <a:pt x="73" y="216"/>
                  <a:pt x="73" y="216"/>
                  <a:pt x="73" y="216"/>
                </a:cubicBezTo>
                <a:cubicBezTo>
                  <a:pt x="73" y="217"/>
                  <a:pt x="73" y="217"/>
                  <a:pt x="73" y="217"/>
                </a:cubicBezTo>
                <a:cubicBezTo>
                  <a:pt x="74" y="216"/>
                  <a:pt x="74" y="216"/>
                  <a:pt x="74" y="216"/>
                </a:cubicBezTo>
                <a:cubicBezTo>
                  <a:pt x="62" y="211"/>
                  <a:pt x="62" y="211"/>
                  <a:pt x="62" y="211"/>
                </a:cubicBezTo>
                <a:cubicBezTo>
                  <a:pt x="61" y="210"/>
                  <a:pt x="61" y="210"/>
                  <a:pt x="61" y="210"/>
                </a:cubicBezTo>
                <a:cubicBezTo>
                  <a:pt x="60" y="211"/>
                  <a:pt x="60" y="211"/>
                  <a:pt x="60" y="211"/>
                </a:cubicBezTo>
                <a:cubicBezTo>
                  <a:pt x="51" y="219"/>
                  <a:pt x="51" y="219"/>
                  <a:pt x="51" y="219"/>
                </a:cubicBezTo>
                <a:cubicBezTo>
                  <a:pt x="52" y="220"/>
                  <a:pt x="52" y="220"/>
                  <a:pt x="52" y="220"/>
                </a:cubicBezTo>
                <a:cubicBezTo>
                  <a:pt x="51" y="219"/>
                  <a:pt x="51" y="219"/>
                  <a:pt x="51" y="219"/>
                </a:cubicBezTo>
                <a:cubicBezTo>
                  <a:pt x="44" y="220"/>
                  <a:pt x="44" y="220"/>
                  <a:pt x="44" y="220"/>
                </a:cubicBezTo>
                <a:cubicBezTo>
                  <a:pt x="44" y="220"/>
                  <a:pt x="44" y="220"/>
                  <a:pt x="44" y="220"/>
                </a:cubicBezTo>
                <a:cubicBezTo>
                  <a:pt x="43" y="221"/>
                  <a:pt x="43" y="221"/>
                  <a:pt x="43" y="221"/>
                </a:cubicBezTo>
                <a:cubicBezTo>
                  <a:pt x="39" y="233"/>
                  <a:pt x="39" y="233"/>
                  <a:pt x="39" y="233"/>
                </a:cubicBezTo>
                <a:cubicBezTo>
                  <a:pt x="39" y="234"/>
                  <a:pt x="39" y="234"/>
                  <a:pt x="39" y="234"/>
                </a:cubicBezTo>
                <a:cubicBezTo>
                  <a:pt x="40" y="235"/>
                  <a:pt x="40" y="235"/>
                  <a:pt x="40" y="235"/>
                </a:cubicBezTo>
                <a:cubicBezTo>
                  <a:pt x="45" y="238"/>
                  <a:pt x="45" y="238"/>
                  <a:pt x="45" y="238"/>
                </a:cubicBezTo>
                <a:cubicBezTo>
                  <a:pt x="46" y="236"/>
                  <a:pt x="46" y="236"/>
                  <a:pt x="46" y="236"/>
                </a:cubicBezTo>
                <a:cubicBezTo>
                  <a:pt x="46" y="235"/>
                  <a:pt x="46" y="235"/>
                  <a:pt x="46" y="235"/>
                </a:cubicBezTo>
                <a:cubicBezTo>
                  <a:pt x="34" y="232"/>
                  <a:pt x="34" y="232"/>
                  <a:pt x="34" y="232"/>
                </a:cubicBezTo>
                <a:cubicBezTo>
                  <a:pt x="34" y="234"/>
                  <a:pt x="34" y="234"/>
                  <a:pt x="34" y="234"/>
                </a:cubicBezTo>
                <a:cubicBezTo>
                  <a:pt x="35" y="234"/>
                  <a:pt x="35" y="234"/>
                  <a:pt x="35" y="234"/>
                </a:cubicBezTo>
                <a:cubicBezTo>
                  <a:pt x="35" y="228"/>
                  <a:pt x="35" y="228"/>
                  <a:pt x="35" y="228"/>
                </a:cubicBezTo>
                <a:cubicBezTo>
                  <a:pt x="35" y="226"/>
                  <a:pt x="35" y="226"/>
                  <a:pt x="35" y="226"/>
                </a:cubicBezTo>
                <a:cubicBezTo>
                  <a:pt x="33" y="227"/>
                  <a:pt x="33" y="227"/>
                  <a:pt x="33" y="227"/>
                </a:cubicBezTo>
                <a:cubicBezTo>
                  <a:pt x="26" y="231"/>
                  <a:pt x="26" y="231"/>
                  <a:pt x="26" y="231"/>
                </a:cubicBezTo>
                <a:cubicBezTo>
                  <a:pt x="27" y="232"/>
                  <a:pt x="27" y="232"/>
                  <a:pt x="27" y="232"/>
                </a:cubicBezTo>
                <a:cubicBezTo>
                  <a:pt x="28" y="231"/>
                  <a:pt x="28" y="231"/>
                  <a:pt x="28" y="231"/>
                </a:cubicBezTo>
                <a:cubicBezTo>
                  <a:pt x="25" y="230"/>
                  <a:pt x="25" y="230"/>
                  <a:pt x="25" y="230"/>
                </a:cubicBezTo>
                <a:cubicBezTo>
                  <a:pt x="25" y="231"/>
                  <a:pt x="25" y="231"/>
                  <a:pt x="25" y="231"/>
                </a:cubicBezTo>
                <a:cubicBezTo>
                  <a:pt x="26" y="231"/>
                  <a:pt x="26" y="231"/>
                  <a:pt x="26" y="231"/>
                </a:cubicBezTo>
                <a:cubicBezTo>
                  <a:pt x="26" y="228"/>
                  <a:pt x="26" y="228"/>
                  <a:pt x="26" y="228"/>
                </a:cubicBezTo>
                <a:cubicBezTo>
                  <a:pt x="26" y="227"/>
                  <a:pt x="26" y="227"/>
                  <a:pt x="26" y="227"/>
                </a:cubicBezTo>
                <a:cubicBezTo>
                  <a:pt x="25" y="227"/>
                  <a:pt x="25" y="227"/>
                  <a:pt x="25" y="227"/>
                </a:cubicBezTo>
                <a:cubicBezTo>
                  <a:pt x="24" y="227"/>
                  <a:pt x="18" y="227"/>
                  <a:pt x="10" y="229"/>
                </a:cubicBezTo>
                <a:cubicBezTo>
                  <a:pt x="10" y="229"/>
                  <a:pt x="10" y="229"/>
                  <a:pt x="10" y="229"/>
                </a:cubicBezTo>
                <a:cubicBezTo>
                  <a:pt x="10" y="230"/>
                  <a:pt x="10" y="230"/>
                  <a:pt x="10" y="230"/>
                </a:cubicBezTo>
                <a:cubicBezTo>
                  <a:pt x="8" y="230"/>
                  <a:pt x="6" y="232"/>
                  <a:pt x="4" y="233"/>
                </a:cubicBezTo>
                <a:cubicBezTo>
                  <a:pt x="3" y="233"/>
                  <a:pt x="3" y="234"/>
                  <a:pt x="2" y="235"/>
                </a:cubicBezTo>
                <a:cubicBezTo>
                  <a:pt x="1" y="235"/>
                  <a:pt x="1" y="236"/>
                  <a:pt x="1" y="237"/>
                </a:cubicBezTo>
                <a:cubicBezTo>
                  <a:pt x="1" y="238"/>
                  <a:pt x="1" y="239"/>
                  <a:pt x="1" y="240"/>
                </a:cubicBezTo>
                <a:cubicBezTo>
                  <a:pt x="2" y="240"/>
                  <a:pt x="3" y="241"/>
                  <a:pt x="3" y="241"/>
                </a:cubicBezTo>
                <a:cubicBezTo>
                  <a:pt x="4" y="242"/>
                  <a:pt x="4" y="242"/>
                  <a:pt x="4" y="242"/>
                </a:cubicBezTo>
                <a:cubicBezTo>
                  <a:pt x="4" y="242"/>
                  <a:pt x="4" y="242"/>
                  <a:pt x="4" y="242"/>
                </a:cubicBezTo>
                <a:cubicBezTo>
                  <a:pt x="7" y="242"/>
                  <a:pt x="12" y="243"/>
                  <a:pt x="16" y="244"/>
                </a:cubicBezTo>
                <a:cubicBezTo>
                  <a:pt x="18" y="245"/>
                  <a:pt x="19" y="245"/>
                  <a:pt x="21" y="245"/>
                </a:cubicBezTo>
                <a:cubicBezTo>
                  <a:pt x="22" y="246"/>
                  <a:pt x="24" y="246"/>
                  <a:pt x="25" y="246"/>
                </a:cubicBezTo>
                <a:cubicBezTo>
                  <a:pt x="26" y="246"/>
                  <a:pt x="30" y="245"/>
                  <a:pt x="33" y="245"/>
                </a:cubicBezTo>
                <a:cubicBezTo>
                  <a:pt x="34" y="245"/>
                  <a:pt x="35" y="246"/>
                  <a:pt x="36" y="246"/>
                </a:cubicBezTo>
                <a:cubicBezTo>
                  <a:pt x="37" y="246"/>
                  <a:pt x="37" y="246"/>
                  <a:pt x="37" y="246"/>
                </a:cubicBezTo>
                <a:cubicBezTo>
                  <a:pt x="37" y="246"/>
                  <a:pt x="37" y="246"/>
                  <a:pt x="37" y="246"/>
                </a:cubicBezTo>
                <a:cubicBezTo>
                  <a:pt x="37" y="246"/>
                  <a:pt x="37" y="246"/>
                  <a:pt x="37" y="246"/>
                </a:cubicBezTo>
                <a:cubicBezTo>
                  <a:pt x="37" y="246"/>
                  <a:pt x="37" y="246"/>
                  <a:pt x="37" y="246"/>
                </a:cubicBezTo>
                <a:cubicBezTo>
                  <a:pt x="37" y="246"/>
                  <a:pt x="37" y="246"/>
                  <a:pt x="37" y="246"/>
                </a:cubicBezTo>
                <a:cubicBezTo>
                  <a:pt x="37" y="246"/>
                  <a:pt x="37" y="246"/>
                  <a:pt x="37" y="246"/>
                </a:cubicBezTo>
                <a:cubicBezTo>
                  <a:pt x="38" y="245"/>
                  <a:pt x="38" y="245"/>
                  <a:pt x="38" y="245"/>
                </a:cubicBezTo>
                <a:cubicBezTo>
                  <a:pt x="37" y="245"/>
                  <a:pt x="37" y="245"/>
                  <a:pt x="37" y="245"/>
                </a:cubicBezTo>
                <a:cubicBezTo>
                  <a:pt x="37" y="246"/>
                  <a:pt x="37" y="246"/>
                  <a:pt x="37" y="246"/>
                </a:cubicBezTo>
                <a:cubicBezTo>
                  <a:pt x="38" y="245"/>
                  <a:pt x="38" y="245"/>
                  <a:pt x="38" y="245"/>
                </a:cubicBezTo>
                <a:cubicBezTo>
                  <a:pt x="37" y="245"/>
                  <a:pt x="37" y="245"/>
                  <a:pt x="37" y="245"/>
                </a:cubicBezTo>
                <a:cubicBezTo>
                  <a:pt x="37" y="245"/>
                  <a:pt x="37" y="245"/>
                  <a:pt x="37" y="245"/>
                </a:cubicBezTo>
                <a:cubicBezTo>
                  <a:pt x="37" y="245"/>
                  <a:pt x="37" y="245"/>
                  <a:pt x="37" y="245"/>
                </a:cubicBezTo>
                <a:cubicBezTo>
                  <a:pt x="37" y="245"/>
                  <a:pt x="37" y="245"/>
                  <a:pt x="37" y="245"/>
                </a:cubicBezTo>
                <a:cubicBezTo>
                  <a:pt x="37" y="245"/>
                  <a:pt x="37" y="245"/>
                  <a:pt x="37" y="245"/>
                </a:cubicBezTo>
                <a:cubicBezTo>
                  <a:pt x="37" y="245"/>
                  <a:pt x="37" y="245"/>
                  <a:pt x="37" y="245"/>
                </a:cubicBezTo>
                <a:cubicBezTo>
                  <a:pt x="37" y="245"/>
                  <a:pt x="36" y="246"/>
                  <a:pt x="35" y="247"/>
                </a:cubicBezTo>
                <a:cubicBezTo>
                  <a:pt x="32" y="249"/>
                  <a:pt x="26" y="252"/>
                  <a:pt x="20" y="252"/>
                </a:cubicBezTo>
                <a:cubicBezTo>
                  <a:pt x="16" y="252"/>
                  <a:pt x="14" y="253"/>
                  <a:pt x="12" y="254"/>
                </a:cubicBezTo>
                <a:cubicBezTo>
                  <a:pt x="11" y="256"/>
                  <a:pt x="10" y="257"/>
                  <a:pt x="10" y="258"/>
                </a:cubicBezTo>
                <a:cubicBezTo>
                  <a:pt x="11" y="259"/>
                  <a:pt x="11" y="259"/>
                  <a:pt x="11" y="259"/>
                </a:cubicBezTo>
                <a:cubicBezTo>
                  <a:pt x="10" y="258"/>
                  <a:pt x="10" y="258"/>
                  <a:pt x="10" y="258"/>
                </a:cubicBezTo>
                <a:cubicBezTo>
                  <a:pt x="9" y="258"/>
                  <a:pt x="7" y="259"/>
                  <a:pt x="5" y="259"/>
                </a:cubicBezTo>
                <a:cubicBezTo>
                  <a:pt x="4" y="259"/>
                  <a:pt x="3" y="259"/>
                  <a:pt x="3" y="259"/>
                </a:cubicBezTo>
                <a:cubicBezTo>
                  <a:pt x="2" y="259"/>
                  <a:pt x="2" y="259"/>
                  <a:pt x="2" y="259"/>
                </a:cubicBezTo>
                <a:cubicBezTo>
                  <a:pt x="0" y="259"/>
                  <a:pt x="0" y="259"/>
                  <a:pt x="0" y="259"/>
                </a:cubicBezTo>
                <a:cubicBezTo>
                  <a:pt x="0" y="261"/>
                  <a:pt x="0" y="261"/>
                  <a:pt x="0" y="261"/>
                </a:cubicBezTo>
                <a:cubicBezTo>
                  <a:pt x="0" y="269"/>
                  <a:pt x="0" y="269"/>
                  <a:pt x="0" y="269"/>
                </a:cubicBezTo>
                <a:cubicBezTo>
                  <a:pt x="0" y="271"/>
                  <a:pt x="0" y="271"/>
                  <a:pt x="0" y="271"/>
                </a:cubicBezTo>
                <a:cubicBezTo>
                  <a:pt x="2" y="270"/>
                  <a:pt x="2" y="270"/>
                  <a:pt x="2" y="270"/>
                </a:cubicBezTo>
                <a:cubicBezTo>
                  <a:pt x="2" y="270"/>
                  <a:pt x="2" y="270"/>
                  <a:pt x="3" y="270"/>
                </a:cubicBezTo>
                <a:cubicBezTo>
                  <a:pt x="4" y="269"/>
                  <a:pt x="5" y="269"/>
                  <a:pt x="6" y="268"/>
                </a:cubicBezTo>
                <a:cubicBezTo>
                  <a:pt x="7" y="268"/>
                  <a:pt x="8" y="268"/>
                  <a:pt x="8" y="268"/>
                </a:cubicBezTo>
                <a:cubicBezTo>
                  <a:pt x="9" y="268"/>
                  <a:pt x="9" y="268"/>
                  <a:pt x="9" y="268"/>
                </a:cubicBezTo>
                <a:cubicBezTo>
                  <a:pt x="9" y="268"/>
                  <a:pt x="9" y="268"/>
                  <a:pt x="9" y="268"/>
                </a:cubicBezTo>
                <a:cubicBezTo>
                  <a:pt x="9" y="268"/>
                  <a:pt x="9" y="268"/>
                  <a:pt x="9" y="268"/>
                </a:cubicBezTo>
                <a:cubicBezTo>
                  <a:pt x="9" y="268"/>
                  <a:pt x="9" y="268"/>
                  <a:pt x="9" y="268"/>
                </a:cubicBezTo>
                <a:cubicBezTo>
                  <a:pt x="9" y="268"/>
                  <a:pt x="9" y="268"/>
                  <a:pt x="9" y="268"/>
                </a:cubicBezTo>
                <a:cubicBezTo>
                  <a:pt x="9" y="268"/>
                  <a:pt x="9" y="268"/>
                  <a:pt x="9" y="268"/>
                </a:cubicBezTo>
                <a:cubicBezTo>
                  <a:pt x="9" y="267"/>
                  <a:pt x="9" y="267"/>
                  <a:pt x="9" y="267"/>
                </a:cubicBezTo>
                <a:cubicBezTo>
                  <a:pt x="8" y="268"/>
                  <a:pt x="8" y="268"/>
                  <a:pt x="8" y="268"/>
                </a:cubicBezTo>
                <a:cubicBezTo>
                  <a:pt x="9" y="268"/>
                  <a:pt x="9" y="268"/>
                  <a:pt x="9" y="268"/>
                </a:cubicBezTo>
                <a:cubicBezTo>
                  <a:pt x="9" y="267"/>
                  <a:pt x="9" y="267"/>
                  <a:pt x="9" y="267"/>
                </a:cubicBezTo>
                <a:cubicBezTo>
                  <a:pt x="8" y="268"/>
                  <a:pt x="8" y="268"/>
                  <a:pt x="8" y="268"/>
                </a:cubicBezTo>
                <a:cubicBezTo>
                  <a:pt x="9" y="267"/>
                  <a:pt x="9" y="267"/>
                  <a:pt x="9" y="267"/>
                </a:cubicBezTo>
                <a:cubicBezTo>
                  <a:pt x="8" y="267"/>
                  <a:pt x="8" y="267"/>
                  <a:pt x="8" y="267"/>
                </a:cubicBezTo>
                <a:cubicBezTo>
                  <a:pt x="8" y="268"/>
                  <a:pt x="8" y="268"/>
                  <a:pt x="8" y="268"/>
                </a:cubicBezTo>
                <a:cubicBezTo>
                  <a:pt x="9" y="267"/>
                  <a:pt x="9" y="267"/>
                  <a:pt x="9" y="267"/>
                </a:cubicBezTo>
                <a:cubicBezTo>
                  <a:pt x="8" y="267"/>
                  <a:pt x="8" y="267"/>
                  <a:pt x="8" y="267"/>
                </a:cubicBezTo>
                <a:cubicBezTo>
                  <a:pt x="8" y="269"/>
                  <a:pt x="9" y="271"/>
                  <a:pt x="10" y="273"/>
                </a:cubicBezTo>
                <a:cubicBezTo>
                  <a:pt x="10" y="275"/>
                  <a:pt x="11" y="276"/>
                  <a:pt x="11" y="276"/>
                </a:cubicBezTo>
                <a:cubicBezTo>
                  <a:pt x="11" y="277"/>
                  <a:pt x="11" y="277"/>
                  <a:pt x="11" y="277"/>
                </a:cubicBezTo>
                <a:cubicBezTo>
                  <a:pt x="12" y="277"/>
                  <a:pt x="12" y="277"/>
                  <a:pt x="12" y="277"/>
                </a:cubicBezTo>
                <a:cubicBezTo>
                  <a:pt x="40" y="274"/>
                  <a:pt x="40" y="274"/>
                  <a:pt x="40" y="274"/>
                </a:cubicBezTo>
                <a:cubicBezTo>
                  <a:pt x="39" y="273"/>
                  <a:pt x="39" y="273"/>
                  <a:pt x="39" y="273"/>
                </a:cubicBezTo>
                <a:cubicBezTo>
                  <a:pt x="39" y="271"/>
                  <a:pt x="39" y="271"/>
                  <a:pt x="39" y="271"/>
                </a:cubicBezTo>
                <a:cubicBezTo>
                  <a:pt x="20" y="277"/>
                  <a:pt x="20" y="277"/>
                  <a:pt x="20" y="277"/>
                </a:cubicBezTo>
                <a:cubicBezTo>
                  <a:pt x="19" y="277"/>
                  <a:pt x="19" y="277"/>
                  <a:pt x="19" y="277"/>
                </a:cubicBezTo>
                <a:cubicBezTo>
                  <a:pt x="19" y="277"/>
                  <a:pt x="19" y="277"/>
                  <a:pt x="19" y="277"/>
                </a:cubicBezTo>
                <a:cubicBezTo>
                  <a:pt x="16" y="283"/>
                  <a:pt x="16" y="283"/>
                  <a:pt x="16" y="283"/>
                </a:cubicBezTo>
                <a:cubicBezTo>
                  <a:pt x="18" y="283"/>
                  <a:pt x="18" y="283"/>
                  <a:pt x="18" y="283"/>
                </a:cubicBezTo>
                <a:cubicBezTo>
                  <a:pt x="18" y="282"/>
                  <a:pt x="18" y="282"/>
                  <a:pt x="18" y="282"/>
                </a:cubicBezTo>
                <a:cubicBezTo>
                  <a:pt x="11" y="282"/>
                  <a:pt x="11" y="282"/>
                  <a:pt x="11" y="282"/>
                </a:cubicBezTo>
                <a:cubicBezTo>
                  <a:pt x="10" y="282"/>
                  <a:pt x="10" y="282"/>
                  <a:pt x="10" y="282"/>
                </a:cubicBezTo>
                <a:cubicBezTo>
                  <a:pt x="10" y="283"/>
                  <a:pt x="10" y="283"/>
                  <a:pt x="10" y="283"/>
                </a:cubicBezTo>
                <a:cubicBezTo>
                  <a:pt x="7" y="288"/>
                  <a:pt x="7" y="288"/>
                  <a:pt x="7" y="288"/>
                </a:cubicBezTo>
                <a:cubicBezTo>
                  <a:pt x="6" y="291"/>
                  <a:pt x="6" y="291"/>
                  <a:pt x="6" y="291"/>
                </a:cubicBezTo>
                <a:cubicBezTo>
                  <a:pt x="8" y="290"/>
                  <a:pt x="8" y="290"/>
                  <a:pt x="8" y="290"/>
                </a:cubicBezTo>
                <a:cubicBezTo>
                  <a:pt x="29" y="288"/>
                  <a:pt x="29" y="288"/>
                  <a:pt x="29" y="288"/>
                </a:cubicBezTo>
                <a:cubicBezTo>
                  <a:pt x="29" y="286"/>
                  <a:pt x="29" y="286"/>
                  <a:pt x="29" y="286"/>
                </a:cubicBezTo>
                <a:cubicBezTo>
                  <a:pt x="28" y="288"/>
                  <a:pt x="28" y="288"/>
                  <a:pt x="28" y="288"/>
                </a:cubicBezTo>
                <a:cubicBezTo>
                  <a:pt x="34" y="289"/>
                  <a:pt x="34" y="289"/>
                  <a:pt x="34" y="289"/>
                </a:cubicBezTo>
                <a:cubicBezTo>
                  <a:pt x="34" y="289"/>
                  <a:pt x="34" y="289"/>
                  <a:pt x="34" y="289"/>
                </a:cubicBezTo>
                <a:cubicBezTo>
                  <a:pt x="34" y="289"/>
                  <a:pt x="34" y="289"/>
                  <a:pt x="34" y="289"/>
                </a:cubicBezTo>
                <a:cubicBezTo>
                  <a:pt x="44" y="286"/>
                  <a:pt x="44" y="286"/>
                  <a:pt x="44" y="286"/>
                </a:cubicBezTo>
                <a:cubicBezTo>
                  <a:pt x="43" y="285"/>
                  <a:pt x="43" y="285"/>
                  <a:pt x="43" y="285"/>
                </a:cubicBezTo>
                <a:cubicBezTo>
                  <a:pt x="42" y="286"/>
                  <a:pt x="42" y="286"/>
                  <a:pt x="42" y="286"/>
                </a:cubicBezTo>
                <a:cubicBezTo>
                  <a:pt x="45" y="290"/>
                  <a:pt x="45" y="290"/>
                  <a:pt x="45" y="290"/>
                </a:cubicBezTo>
                <a:cubicBezTo>
                  <a:pt x="46" y="289"/>
                  <a:pt x="46" y="289"/>
                  <a:pt x="46" y="289"/>
                </a:cubicBezTo>
                <a:cubicBezTo>
                  <a:pt x="46" y="287"/>
                  <a:pt x="46" y="287"/>
                  <a:pt x="46" y="287"/>
                </a:cubicBezTo>
                <a:cubicBezTo>
                  <a:pt x="46" y="287"/>
                  <a:pt x="38" y="289"/>
                  <a:pt x="33" y="290"/>
                </a:cubicBezTo>
                <a:cubicBezTo>
                  <a:pt x="34" y="292"/>
                  <a:pt x="34" y="292"/>
                  <a:pt x="34" y="292"/>
                </a:cubicBezTo>
                <a:cubicBezTo>
                  <a:pt x="34" y="290"/>
                  <a:pt x="34" y="290"/>
                  <a:pt x="34" y="290"/>
                </a:cubicBezTo>
                <a:cubicBezTo>
                  <a:pt x="31" y="290"/>
                  <a:pt x="29" y="292"/>
                  <a:pt x="26" y="293"/>
                </a:cubicBezTo>
                <a:cubicBezTo>
                  <a:pt x="24" y="294"/>
                  <a:pt x="22" y="296"/>
                  <a:pt x="22" y="296"/>
                </a:cubicBezTo>
                <a:cubicBezTo>
                  <a:pt x="18" y="299"/>
                  <a:pt x="18" y="299"/>
                  <a:pt x="18" y="299"/>
                </a:cubicBezTo>
                <a:cubicBezTo>
                  <a:pt x="23" y="298"/>
                  <a:pt x="23" y="298"/>
                  <a:pt x="23" y="298"/>
                </a:cubicBezTo>
                <a:cubicBezTo>
                  <a:pt x="37" y="297"/>
                  <a:pt x="37" y="297"/>
                  <a:pt x="37" y="297"/>
                </a:cubicBezTo>
                <a:cubicBezTo>
                  <a:pt x="37" y="296"/>
                  <a:pt x="37" y="296"/>
                  <a:pt x="37" y="296"/>
                </a:cubicBezTo>
                <a:cubicBezTo>
                  <a:pt x="36" y="295"/>
                  <a:pt x="36" y="295"/>
                  <a:pt x="36" y="295"/>
                </a:cubicBezTo>
                <a:cubicBezTo>
                  <a:pt x="36" y="295"/>
                  <a:pt x="35" y="295"/>
                  <a:pt x="35" y="296"/>
                </a:cubicBezTo>
                <a:cubicBezTo>
                  <a:pt x="34" y="296"/>
                  <a:pt x="32" y="298"/>
                  <a:pt x="31" y="299"/>
                </a:cubicBezTo>
                <a:cubicBezTo>
                  <a:pt x="30" y="300"/>
                  <a:pt x="29" y="300"/>
                  <a:pt x="29" y="300"/>
                </a:cubicBezTo>
                <a:cubicBezTo>
                  <a:pt x="28" y="301"/>
                  <a:pt x="28" y="301"/>
                  <a:pt x="28" y="301"/>
                </a:cubicBezTo>
                <a:cubicBezTo>
                  <a:pt x="28" y="301"/>
                  <a:pt x="28" y="301"/>
                  <a:pt x="28" y="301"/>
                </a:cubicBezTo>
                <a:cubicBezTo>
                  <a:pt x="29" y="302"/>
                  <a:pt x="29" y="302"/>
                  <a:pt x="29" y="302"/>
                </a:cubicBezTo>
                <a:cubicBezTo>
                  <a:pt x="29" y="301"/>
                  <a:pt x="29" y="301"/>
                  <a:pt x="29" y="301"/>
                </a:cubicBezTo>
                <a:cubicBezTo>
                  <a:pt x="28" y="301"/>
                  <a:pt x="28" y="301"/>
                  <a:pt x="28" y="301"/>
                </a:cubicBezTo>
                <a:cubicBezTo>
                  <a:pt x="29" y="302"/>
                  <a:pt x="29" y="302"/>
                  <a:pt x="29" y="302"/>
                </a:cubicBezTo>
                <a:cubicBezTo>
                  <a:pt x="29" y="301"/>
                  <a:pt x="29" y="301"/>
                  <a:pt x="29" y="301"/>
                </a:cubicBezTo>
                <a:cubicBezTo>
                  <a:pt x="27" y="301"/>
                  <a:pt x="25" y="301"/>
                  <a:pt x="23" y="302"/>
                </a:cubicBezTo>
                <a:cubicBezTo>
                  <a:pt x="21" y="302"/>
                  <a:pt x="20" y="302"/>
                  <a:pt x="20" y="302"/>
                </a:cubicBezTo>
                <a:cubicBezTo>
                  <a:pt x="16" y="303"/>
                  <a:pt x="16" y="303"/>
                  <a:pt x="16" y="303"/>
                </a:cubicBezTo>
                <a:cubicBezTo>
                  <a:pt x="20" y="305"/>
                  <a:pt x="20" y="305"/>
                  <a:pt x="20" y="305"/>
                </a:cubicBezTo>
                <a:cubicBezTo>
                  <a:pt x="22" y="306"/>
                  <a:pt x="22" y="306"/>
                  <a:pt x="22" y="306"/>
                </a:cubicBezTo>
                <a:cubicBezTo>
                  <a:pt x="23" y="307"/>
                  <a:pt x="23" y="307"/>
                  <a:pt x="23" y="307"/>
                </a:cubicBezTo>
                <a:cubicBezTo>
                  <a:pt x="23" y="307"/>
                  <a:pt x="23" y="307"/>
                  <a:pt x="23" y="307"/>
                </a:cubicBezTo>
                <a:cubicBezTo>
                  <a:pt x="45" y="305"/>
                  <a:pt x="45" y="305"/>
                  <a:pt x="45" y="305"/>
                </a:cubicBezTo>
                <a:cubicBezTo>
                  <a:pt x="45" y="304"/>
                  <a:pt x="45" y="304"/>
                  <a:pt x="45" y="304"/>
                </a:cubicBezTo>
                <a:cubicBezTo>
                  <a:pt x="44" y="305"/>
                  <a:pt x="44" y="305"/>
                  <a:pt x="44" y="305"/>
                </a:cubicBezTo>
                <a:cubicBezTo>
                  <a:pt x="48" y="306"/>
                  <a:pt x="48" y="306"/>
                  <a:pt x="48" y="306"/>
                </a:cubicBezTo>
                <a:cubicBezTo>
                  <a:pt x="49" y="305"/>
                  <a:pt x="49" y="305"/>
                  <a:pt x="49" y="305"/>
                </a:cubicBezTo>
                <a:cubicBezTo>
                  <a:pt x="47" y="304"/>
                  <a:pt x="47" y="304"/>
                  <a:pt x="47" y="304"/>
                </a:cubicBezTo>
                <a:cubicBezTo>
                  <a:pt x="45" y="310"/>
                  <a:pt x="45" y="310"/>
                  <a:pt x="45" y="310"/>
                </a:cubicBezTo>
                <a:cubicBezTo>
                  <a:pt x="44" y="311"/>
                  <a:pt x="44" y="311"/>
                  <a:pt x="44" y="311"/>
                </a:cubicBezTo>
                <a:cubicBezTo>
                  <a:pt x="46" y="312"/>
                  <a:pt x="46" y="312"/>
                  <a:pt x="46" y="312"/>
                </a:cubicBezTo>
                <a:cubicBezTo>
                  <a:pt x="46" y="312"/>
                  <a:pt x="50" y="314"/>
                  <a:pt x="54" y="314"/>
                </a:cubicBezTo>
                <a:cubicBezTo>
                  <a:pt x="54" y="314"/>
                  <a:pt x="55" y="314"/>
                  <a:pt x="56" y="313"/>
                </a:cubicBezTo>
                <a:cubicBezTo>
                  <a:pt x="56" y="313"/>
                  <a:pt x="56" y="313"/>
                  <a:pt x="56" y="313"/>
                </a:cubicBezTo>
                <a:cubicBezTo>
                  <a:pt x="57" y="313"/>
                  <a:pt x="57" y="313"/>
                  <a:pt x="57" y="313"/>
                </a:cubicBezTo>
                <a:cubicBezTo>
                  <a:pt x="58" y="312"/>
                  <a:pt x="59" y="311"/>
                  <a:pt x="60" y="310"/>
                </a:cubicBezTo>
                <a:cubicBezTo>
                  <a:pt x="61" y="310"/>
                  <a:pt x="61" y="309"/>
                  <a:pt x="61" y="309"/>
                </a:cubicBezTo>
                <a:cubicBezTo>
                  <a:pt x="62" y="309"/>
                  <a:pt x="62" y="309"/>
                  <a:pt x="62" y="309"/>
                </a:cubicBezTo>
                <a:cubicBezTo>
                  <a:pt x="62" y="309"/>
                  <a:pt x="62" y="309"/>
                  <a:pt x="62" y="309"/>
                </a:cubicBezTo>
                <a:cubicBezTo>
                  <a:pt x="61" y="308"/>
                  <a:pt x="61" y="308"/>
                  <a:pt x="61" y="308"/>
                </a:cubicBezTo>
                <a:cubicBezTo>
                  <a:pt x="60" y="309"/>
                  <a:pt x="60" y="309"/>
                  <a:pt x="60" y="309"/>
                </a:cubicBezTo>
                <a:cubicBezTo>
                  <a:pt x="70" y="313"/>
                  <a:pt x="70" y="313"/>
                  <a:pt x="70" y="313"/>
                </a:cubicBezTo>
                <a:cubicBezTo>
                  <a:pt x="71" y="313"/>
                  <a:pt x="71" y="313"/>
                  <a:pt x="71" y="313"/>
                </a:cubicBezTo>
                <a:cubicBezTo>
                  <a:pt x="71" y="313"/>
                  <a:pt x="71" y="313"/>
                  <a:pt x="71" y="313"/>
                </a:cubicBezTo>
                <a:cubicBezTo>
                  <a:pt x="77" y="309"/>
                  <a:pt x="77" y="309"/>
                  <a:pt x="77" y="309"/>
                </a:cubicBezTo>
                <a:cubicBezTo>
                  <a:pt x="76" y="308"/>
                  <a:pt x="76" y="308"/>
                  <a:pt x="76" y="308"/>
                </a:cubicBezTo>
                <a:cubicBezTo>
                  <a:pt x="75" y="309"/>
                  <a:pt x="75" y="309"/>
                  <a:pt x="75" y="309"/>
                </a:cubicBezTo>
                <a:cubicBezTo>
                  <a:pt x="81" y="312"/>
                  <a:pt x="81" y="312"/>
                  <a:pt x="81" y="312"/>
                </a:cubicBezTo>
                <a:cubicBezTo>
                  <a:pt x="81" y="312"/>
                  <a:pt x="81" y="312"/>
                  <a:pt x="81" y="312"/>
                </a:cubicBezTo>
                <a:cubicBezTo>
                  <a:pt x="82" y="312"/>
                  <a:pt x="82" y="312"/>
                  <a:pt x="82" y="312"/>
                </a:cubicBezTo>
                <a:cubicBezTo>
                  <a:pt x="89" y="308"/>
                  <a:pt x="89" y="308"/>
                  <a:pt x="89" y="308"/>
                </a:cubicBezTo>
                <a:cubicBezTo>
                  <a:pt x="88" y="306"/>
                  <a:pt x="88" y="306"/>
                  <a:pt x="88" y="306"/>
                </a:cubicBezTo>
                <a:cubicBezTo>
                  <a:pt x="88" y="308"/>
                  <a:pt x="88" y="308"/>
                  <a:pt x="88" y="308"/>
                </a:cubicBezTo>
                <a:cubicBezTo>
                  <a:pt x="92" y="309"/>
                  <a:pt x="92" y="309"/>
                  <a:pt x="92" y="309"/>
                </a:cubicBezTo>
                <a:cubicBezTo>
                  <a:pt x="92" y="309"/>
                  <a:pt x="92" y="309"/>
                  <a:pt x="92" y="309"/>
                </a:cubicBezTo>
                <a:cubicBezTo>
                  <a:pt x="92" y="309"/>
                  <a:pt x="92" y="309"/>
                  <a:pt x="92" y="309"/>
                </a:cubicBezTo>
                <a:cubicBezTo>
                  <a:pt x="92" y="309"/>
                  <a:pt x="97" y="309"/>
                  <a:pt x="101" y="308"/>
                </a:cubicBezTo>
                <a:cubicBezTo>
                  <a:pt x="103" y="308"/>
                  <a:pt x="106" y="307"/>
                  <a:pt x="108" y="306"/>
                </a:cubicBezTo>
                <a:cubicBezTo>
                  <a:pt x="109" y="305"/>
                  <a:pt x="110" y="305"/>
                  <a:pt x="110" y="304"/>
                </a:cubicBezTo>
                <a:cubicBezTo>
                  <a:pt x="111" y="303"/>
                  <a:pt x="111" y="302"/>
                  <a:pt x="111" y="300"/>
                </a:cubicBezTo>
                <a:cubicBezTo>
                  <a:pt x="111" y="299"/>
                  <a:pt x="111" y="299"/>
                  <a:pt x="111" y="299"/>
                </a:cubicBezTo>
                <a:cubicBezTo>
                  <a:pt x="110" y="300"/>
                  <a:pt x="110" y="300"/>
                  <a:pt x="110" y="300"/>
                </a:cubicBezTo>
                <a:cubicBezTo>
                  <a:pt x="111" y="300"/>
                  <a:pt x="111" y="300"/>
                  <a:pt x="111" y="300"/>
                </a:cubicBezTo>
                <a:cubicBezTo>
                  <a:pt x="111" y="287"/>
                  <a:pt x="111" y="287"/>
                  <a:pt x="111" y="287"/>
                </a:cubicBezTo>
                <a:cubicBezTo>
                  <a:pt x="110" y="287"/>
                  <a:pt x="110" y="287"/>
                  <a:pt x="110" y="287"/>
                </a:cubicBezTo>
                <a:cubicBezTo>
                  <a:pt x="110" y="289"/>
                  <a:pt x="110" y="289"/>
                  <a:pt x="110" y="289"/>
                </a:cubicBezTo>
                <a:cubicBezTo>
                  <a:pt x="110" y="289"/>
                  <a:pt x="110" y="289"/>
                  <a:pt x="110" y="289"/>
                </a:cubicBezTo>
                <a:cubicBezTo>
                  <a:pt x="110" y="289"/>
                  <a:pt x="110" y="289"/>
                  <a:pt x="110" y="289"/>
                </a:cubicBezTo>
                <a:cubicBezTo>
                  <a:pt x="110" y="289"/>
                  <a:pt x="110" y="289"/>
                  <a:pt x="110" y="289"/>
                </a:cubicBezTo>
                <a:cubicBezTo>
                  <a:pt x="110" y="289"/>
                  <a:pt x="110" y="289"/>
                  <a:pt x="110" y="289"/>
                </a:cubicBezTo>
                <a:cubicBezTo>
                  <a:pt x="110" y="289"/>
                  <a:pt x="110" y="289"/>
                  <a:pt x="110" y="289"/>
                </a:cubicBezTo>
                <a:cubicBezTo>
                  <a:pt x="110" y="289"/>
                  <a:pt x="111" y="289"/>
                  <a:pt x="111" y="289"/>
                </a:cubicBezTo>
                <a:cubicBezTo>
                  <a:pt x="112" y="289"/>
                  <a:pt x="114" y="289"/>
                  <a:pt x="115" y="291"/>
                </a:cubicBezTo>
                <a:cubicBezTo>
                  <a:pt x="115" y="291"/>
                  <a:pt x="115" y="291"/>
                  <a:pt x="115" y="291"/>
                </a:cubicBezTo>
                <a:cubicBezTo>
                  <a:pt x="115" y="291"/>
                  <a:pt x="115" y="291"/>
                  <a:pt x="115" y="291"/>
                </a:cubicBezTo>
                <a:cubicBezTo>
                  <a:pt x="116" y="292"/>
                  <a:pt x="116" y="293"/>
                  <a:pt x="116" y="293"/>
                </a:cubicBezTo>
                <a:cubicBezTo>
                  <a:pt x="116" y="293"/>
                  <a:pt x="116" y="293"/>
                  <a:pt x="116" y="293"/>
                </a:cubicBezTo>
                <a:cubicBezTo>
                  <a:pt x="116" y="293"/>
                  <a:pt x="116" y="293"/>
                  <a:pt x="116" y="293"/>
                </a:cubicBezTo>
                <a:cubicBezTo>
                  <a:pt x="116" y="293"/>
                  <a:pt x="115" y="293"/>
                  <a:pt x="114" y="294"/>
                </a:cubicBezTo>
                <a:cubicBezTo>
                  <a:pt x="114" y="294"/>
                  <a:pt x="114" y="294"/>
                  <a:pt x="113" y="295"/>
                </a:cubicBezTo>
                <a:cubicBezTo>
                  <a:pt x="113" y="295"/>
                  <a:pt x="112" y="296"/>
                  <a:pt x="112" y="297"/>
                </a:cubicBezTo>
                <a:cubicBezTo>
                  <a:pt x="112" y="298"/>
                  <a:pt x="113" y="300"/>
                  <a:pt x="114" y="301"/>
                </a:cubicBezTo>
                <a:cubicBezTo>
                  <a:pt x="115" y="302"/>
                  <a:pt x="116" y="302"/>
                  <a:pt x="118" y="302"/>
                </a:cubicBezTo>
                <a:cubicBezTo>
                  <a:pt x="119" y="302"/>
                  <a:pt x="121" y="302"/>
                  <a:pt x="122" y="301"/>
                </a:cubicBezTo>
                <a:cubicBezTo>
                  <a:pt x="122" y="300"/>
                  <a:pt x="122" y="300"/>
                  <a:pt x="122" y="300"/>
                </a:cubicBezTo>
                <a:cubicBezTo>
                  <a:pt x="122" y="301"/>
                  <a:pt x="122" y="301"/>
                  <a:pt x="122" y="301"/>
                </a:cubicBezTo>
                <a:cubicBezTo>
                  <a:pt x="126" y="301"/>
                  <a:pt x="130" y="300"/>
                  <a:pt x="133" y="298"/>
                </a:cubicBezTo>
                <a:cubicBezTo>
                  <a:pt x="136" y="297"/>
                  <a:pt x="139" y="296"/>
                  <a:pt x="139" y="296"/>
                </a:cubicBezTo>
                <a:cubicBezTo>
                  <a:pt x="139" y="295"/>
                  <a:pt x="139" y="295"/>
                  <a:pt x="139" y="295"/>
                </a:cubicBezTo>
                <a:cubicBezTo>
                  <a:pt x="139" y="294"/>
                  <a:pt x="139" y="294"/>
                  <a:pt x="139" y="294"/>
                </a:cubicBezTo>
                <a:cubicBezTo>
                  <a:pt x="139" y="289"/>
                  <a:pt x="139" y="289"/>
                  <a:pt x="139" y="289"/>
                </a:cubicBezTo>
                <a:cubicBezTo>
                  <a:pt x="138" y="289"/>
                  <a:pt x="138" y="289"/>
                  <a:pt x="138" y="289"/>
                </a:cubicBezTo>
                <a:cubicBezTo>
                  <a:pt x="137" y="290"/>
                  <a:pt x="137" y="290"/>
                  <a:pt x="137" y="290"/>
                </a:cubicBezTo>
                <a:cubicBezTo>
                  <a:pt x="137" y="290"/>
                  <a:pt x="138" y="291"/>
                  <a:pt x="141" y="293"/>
                </a:cubicBezTo>
                <a:cubicBezTo>
                  <a:pt x="143" y="295"/>
                  <a:pt x="145" y="296"/>
                  <a:pt x="148" y="296"/>
                </a:cubicBezTo>
                <a:cubicBezTo>
                  <a:pt x="149" y="296"/>
                  <a:pt x="150" y="296"/>
                  <a:pt x="151" y="295"/>
                </a:cubicBezTo>
                <a:cubicBezTo>
                  <a:pt x="150" y="294"/>
                  <a:pt x="150" y="294"/>
                  <a:pt x="150" y="294"/>
                </a:cubicBezTo>
                <a:cubicBezTo>
                  <a:pt x="151" y="296"/>
                  <a:pt x="151" y="296"/>
                  <a:pt x="151" y="296"/>
                </a:cubicBezTo>
                <a:cubicBezTo>
                  <a:pt x="154" y="295"/>
                  <a:pt x="155" y="293"/>
                  <a:pt x="156" y="291"/>
                </a:cubicBezTo>
                <a:cubicBezTo>
                  <a:pt x="157" y="288"/>
                  <a:pt x="157" y="286"/>
                  <a:pt x="157" y="285"/>
                </a:cubicBezTo>
                <a:cubicBezTo>
                  <a:pt x="157" y="284"/>
                  <a:pt x="157" y="283"/>
                  <a:pt x="157" y="283"/>
                </a:cubicBezTo>
                <a:cubicBezTo>
                  <a:pt x="156" y="283"/>
                  <a:pt x="156" y="283"/>
                  <a:pt x="156" y="283"/>
                </a:cubicBezTo>
                <a:cubicBezTo>
                  <a:pt x="155" y="285"/>
                  <a:pt x="155" y="285"/>
                  <a:pt x="155" y="285"/>
                </a:cubicBezTo>
                <a:cubicBezTo>
                  <a:pt x="159" y="286"/>
                  <a:pt x="159" y="286"/>
                  <a:pt x="159" y="286"/>
                </a:cubicBezTo>
                <a:cubicBezTo>
                  <a:pt x="160" y="286"/>
                  <a:pt x="160" y="286"/>
                  <a:pt x="160" y="286"/>
                </a:cubicBezTo>
                <a:cubicBezTo>
                  <a:pt x="160" y="286"/>
                  <a:pt x="160" y="286"/>
                  <a:pt x="160" y="286"/>
                </a:cubicBezTo>
                <a:cubicBezTo>
                  <a:pt x="168" y="282"/>
                  <a:pt x="168" y="282"/>
                  <a:pt x="168" y="282"/>
                </a:cubicBezTo>
                <a:cubicBezTo>
                  <a:pt x="168" y="281"/>
                  <a:pt x="168" y="281"/>
                  <a:pt x="168" y="281"/>
                </a:cubicBezTo>
                <a:cubicBezTo>
                  <a:pt x="167" y="282"/>
                  <a:pt x="167" y="282"/>
                  <a:pt x="167" y="282"/>
                </a:cubicBezTo>
                <a:cubicBezTo>
                  <a:pt x="186" y="288"/>
                  <a:pt x="186" y="288"/>
                  <a:pt x="186" y="288"/>
                </a:cubicBezTo>
                <a:cubicBezTo>
                  <a:pt x="188" y="288"/>
                  <a:pt x="188" y="288"/>
                  <a:pt x="188" y="288"/>
                </a:cubicBezTo>
                <a:cubicBezTo>
                  <a:pt x="188" y="286"/>
                  <a:pt x="188" y="286"/>
                  <a:pt x="188" y="286"/>
                </a:cubicBezTo>
                <a:cubicBezTo>
                  <a:pt x="191" y="276"/>
                  <a:pt x="191" y="276"/>
                  <a:pt x="191" y="276"/>
                </a:cubicBezTo>
                <a:cubicBezTo>
                  <a:pt x="189" y="275"/>
                  <a:pt x="189" y="275"/>
                  <a:pt x="189" y="275"/>
                </a:cubicBezTo>
                <a:cubicBezTo>
                  <a:pt x="189" y="277"/>
                  <a:pt x="189" y="277"/>
                  <a:pt x="189" y="277"/>
                </a:cubicBezTo>
                <a:cubicBezTo>
                  <a:pt x="193" y="279"/>
                  <a:pt x="193" y="279"/>
                  <a:pt x="193" y="279"/>
                </a:cubicBezTo>
                <a:cubicBezTo>
                  <a:pt x="193" y="278"/>
                  <a:pt x="193" y="278"/>
                  <a:pt x="193" y="278"/>
                </a:cubicBezTo>
                <a:cubicBezTo>
                  <a:pt x="192" y="278"/>
                  <a:pt x="192" y="278"/>
                  <a:pt x="192" y="278"/>
                </a:cubicBezTo>
                <a:cubicBezTo>
                  <a:pt x="191" y="287"/>
                  <a:pt x="191" y="287"/>
                  <a:pt x="191" y="287"/>
                </a:cubicBezTo>
                <a:cubicBezTo>
                  <a:pt x="190" y="289"/>
                  <a:pt x="190" y="289"/>
                  <a:pt x="190" y="289"/>
                </a:cubicBezTo>
                <a:cubicBezTo>
                  <a:pt x="192" y="289"/>
                  <a:pt x="192" y="289"/>
                  <a:pt x="192" y="289"/>
                </a:cubicBezTo>
                <a:cubicBezTo>
                  <a:pt x="199" y="288"/>
                  <a:pt x="199" y="288"/>
                  <a:pt x="199" y="288"/>
                </a:cubicBezTo>
                <a:cubicBezTo>
                  <a:pt x="200" y="287"/>
                  <a:pt x="200" y="287"/>
                  <a:pt x="200" y="287"/>
                </a:cubicBezTo>
                <a:cubicBezTo>
                  <a:pt x="200" y="287"/>
                  <a:pt x="200" y="287"/>
                  <a:pt x="200" y="287"/>
                </a:cubicBezTo>
                <a:cubicBezTo>
                  <a:pt x="203" y="279"/>
                  <a:pt x="203" y="279"/>
                  <a:pt x="203" y="279"/>
                </a:cubicBezTo>
                <a:cubicBezTo>
                  <a:pt x="201" y="278"/>
                  <a:pt x="201" y="278"/>
                  <a:pt x="201" y="278"/>
                </a:cubicBezTo>
                <a:cubicBezTo>
                  <a:pt x="200" y="278"/>
                  <a:pt x="200" y="278"/>
                  <a:pt x="200" y="278"/>
                </a:cubicBezTo>
                <a:cubicBezTo>
                  <a:pt x="200" y="283"/>
                  <a:pt x="200" y="283"/>
                  <a:pt x="200" y="283"/>
                </a:cubicBezTo>
                <a:cubicBezTo>
                  <a:pt x="200" y="284"/>
                  <a:pt x="200" y="284"/>
                  <a:pt x="200" y="284"/>
                </a:cubicBezTo>
                <a:cubicBezTo>
                  <a:pt x="200" y="284"/>
                  <a:pt x="200" y="284"/>
                  <a:pt x="200" y="284"/>
                </a:cubicBezTo>
                <a:cubicBezTo>
                  <a:pt x="200" y="284"/>
                  <a:pt x="201" y="286"/>
                  <a:pt x="203" y="287"/>
                </a:cubicBezTo>
                <a:cubicBezTo>
                  <a:pt x="205" y="289"/>
                  <a:pt x="208" y="290"/>
                  <a:pt x="211" y="290"/>
                </a:cubicBezTo>
                <a:cubicBezTo>
                  <a:pt x="217" y="290"/>
                  <a:pt x="227" y="289"/>
                  <a:pt x="227" y="289"/>
                </a:cubicBezTo>
                <a:cubicBezTo>
                  <a:pt x="229" y="289"/>
                  <a:pt x="229" y="289"/>
                  <a:pt x="229" y="289"/>
                </a:cubicBezTo>
                <a:cubicBezTo>
                  <a:pt x="229" y="287"/>
                  <a:pt x="229" y="287"/>
                  <a:pt x="229" y="287"/>
                </a:cubicBezTo>
                <a:cubicBezTo>
                  <a:pt x="227" y="280"/>
                  <a:pt x="227" y="280"/>
                  <a:pt x="227" y="280"/>
                </a:cubicBezTo>
                <a:cubicBezTo>
                  <a:pt x="227" y="280"/>
                  <a:pt x="227" y="280"/>
                  <a:pt x="227" y="280"/>
                </a:cubicBezTo>
                <a:cubicBezTo>
                  <a:pt x="227" y="280"/>
                  <a:pt x="227" y="280"/>
                  <a:pt x="227" y="280"/>
                </a:cubicBezTo>
                <a:cubicBezTo>
                  <a:pt x="219" y="272"/>
                  <a:pt x="219" y="272"/>
                  <a:pt x="219" y="272"/>
                </a:cubicBezTo>
                <a:cubicBezTo>
                  <a:pt x="218" y="273"/>
                  <a:pt x="218" y="273"/>
                  <a:pt x="218" y="273"/>
                </a:cubicBezTo>
                <a:cubicBezTo>
                  <a:pt x="218" y="274"/>
                  <a:pt x="218" y="274"/>
                  <a:pt x="218" y="274"/>
                </a:cubicBezTo>
                <a:cubicBezTo>
                  <a:pt x="221" y="273"/>
                  <a:pt x="221" y="273"/>
                  <a:pt x="221" y="273"/>
                </a:cubicBezTo>
                <a:cubicBezTo>
                  <a:pt x="220" y="271"/>
                  <a:pt x="220" y="271"/>
                  <a:pt x="220" y="271"/>
                </a:cubicBezTo>
                <a:cubicBezTo>
                  <a:pt x="220" y="273"/>
                  <a:pt x="220" y="273"/>
                  <a:pt x="220" y="273"/>
                </a:cubicBezTo>
                <a:cubicBezTo>
                  <a:pt x="227" y="275"/>
                  <a:pt x="227" y="275"/>
                  <a:pt x="227" y="275"/>
                </a:cubicBezTo>
                <a:cubicBezTo>
                  <a:pt x="229" y="276"/>
                  <a:pt x="229" y="276"/>
                  <a:pt x="229" y="276"/>
                </a:cubicBezTo>
                <a:cubicBezTo>
                  <a:pt x="229" y="274"/>
                  <a:pt x="229" y="274"/>
                  <a:pt x="229" y="274"/>
                </a:cubicBezTo>
                <a:cubicBezTo>
                  <a:pt x="229" y="271"/>
                  <a:pt x="229" y="271"/>
                  <a:pt x="229" y="271"/>
                </a:cubicBezTo>
                <a:cubicBezTo>
                  <a:pt x="227" y="271"/>
                  <a:pt x="227" y="271"/>
                  <a:pt x="227" y="271"/>
                </a:cubicBezTo>
                <a:cubicBezTo>
                  <a:pt x="228" y="272"/>
                  <a:pt x="228" y="272"/>
                  <a:pt x="228" y="272"/>
                </a:cubicBezTo>
                <a:cubicBezTo>
                  <a:pt x="240" y="262"/>
                  <a:pt x="240" y="262"/>
                  <a:pt x="240" y="262"/>
                </a:cubicBezTo>
                <a:cubicBezTo>
                  <a:pt x="241" y="261"/>
                  <a:pt x="241" y="261"/>
                  <a:pt x="241" y="261"/>
                </a:cubicBezTo>
                <a:cubicBezTo>
                  <a:pt x="241" y="261"/>
                  <a:pt x="241" y="261"/>
                  <a:pt x="241" y="261"/>
                </a:cubicBezTo>
                <a:cubicBezTo>
                  <a:pt x="241" y="252"/>
                  <a:pt x="241" y="252"/>
                  <a:pt x="241" y="252"/>
                </a:cubicBezTo>
                <a:cubicBezTo>
                  <a:pt x="239" y="252"/>
                  <a:pt x="239" y="252"/>
                  <a:pt x="239" y="252"/>
                </a:cubicBezTo>
                <a:cubicBezTo>
                  <a:pt x="241" y="253"/>
                  <a:pt x="241" y="253"/>
                  <a:pt x="241" y="253"/>
                </a:cubicBezTo>
                <a:cubicBezTo>
                  <a:pt x="241" y="253"/>
                  <a:pt x="241" y="252"/>
                  <a:pt x="242" y="251"/>
                </a:cubicBezTo>
                <a:cubicBezTo>
                  <a:pt x="242" y="249"/>
                  <a:pt x="244" y="247"/>
                  <a:pt x="245" y="245"/>
                </a:cubicBezTo>
                <a:cubicBezTo>
                  <a:pt x="246" y="243"/>
                  <a:pt x="246" y="242"/>
                  <a:pt x="247" y="242"/>
                </a:cubicBezTo>
                <a:cubicBezTo>
                  <a:pt x="247" y="241"/>
                  <a:pt x="248" y="240"/>
                  <a:pt x="248" y="240"/>
                </a:cubicBezTo>
                <a:cubicBezTo>
                  <a:pt x="248" y="240"/>
                  <a:pt x="248" y="240"/>
                  <a:pt x="248" y="240"/>
                </a:cubicBezTo>
                <a:cubicBezTo>
                  <a:pt x="248" y="240"/>
                  <a:pt x="248" y="240"/>
                  <a:pt x="248" y="240"/>
                </a:cubicBezTo>
                <a:cubicBezTo>
                  <a:pt x="253" y="237"/>
                  <a:pt x="260" y="230"/>
                  <a:pt x="261" y="218"/>
                </a:cubicBezTo>
                <a:cubicBezTo>
                  <a:pt x="261" y="217"/>
                  <a:pt x="261" y="217"/>
                  <a:pt x="261" y="217"/>
                </a:cubicBezTo>
                <a:cubicBezTo>
                  <a:pt x="261" y="217"/>
                  <a:pt x="261" y="217"/>
                  <a:pt x="261" y="217"/>
                </a:cubicBezTo>
                <a:cubicBezTo>
                  <a:pt x="261" y="209"/>
                  <a:pt x="261" y="205"/>
                  <a:pt x="261" y="203"/>
                </a:cubicBezTo>
                <a:cubicBezTo>
                  <a:pt x="261" y="201"/>
                  <a:pt x="261" y="201"/>
                  <a:pt x="261" y="201"/>
                </a:cubicBezTo>
                <a:cubicBezTo>
                  <a:pt x="261" y="200"/>
                  <a:pt x="261" y="200"/>
                  <a:pt x="261" y="200"/>
                </a:cubicBezTo>
                <a:cubicBezTo>
                  <a:pt x="260" y="200"/>
                  <a:pt x="260" y="200"/>
                  <a:pt x="260" y="200"/>
                </a:cubicBezTo>
                <a:cubicBezTo>
                  <a:pt x="260" y="200"/>
                  <a:pt x="260" y="200"/>
                  <a:pt x="260" y="200"/>
                </a:cubicBezTo>
                <a:cubicBezTo>
                  <a:pt x="259" y="199"/>
                  <a:pt x="258" y="198"/>
                  <a:pt x="256" y="197"/>
                </a:cubicBezTo>
                <a:cubicBezTo>
                  <a:pt x="255" y="196"/>
                  <a:pt x="254" y="194"/>
                  <a:pt x="254" y="193"/>
                </a:cubicBezTo>
                <a:cubicBezTo>
                  <a:pt x="254" y="193"/>
                  <a:pt x="254" y="193"/>
                  <a:pt x="254" y="193"/>
                </a:cubicBezTo>
                <a:cubicBezTo>
                  <a:pt x="253" y="192"/>
                  <a:pt x="253" y="192"/>
                  <a:pt x="253" y="192"/>
                </a:cubicBezTo>
                <a:cubicBezTo>
                  <a:pt x="254" y="193"/>
                  <a:pt x="254" y="193"/>
                  <a:pt x="254" y="193"/>
                </a:cubicBezTo>
                <a:cubicBezTo>
                  <a:pt x="255" y="192"/>
                  <a:pt x="257" y="192"/>
                  <a:pt x="258" y="192"/>
                </a:cubicBezTo>
                <a:cubicBezTo>
                  <a:pt x="259" y="192"/>
                  <a:pt x="260" y="192"/>
                  <a:pt x="260" y="192"/>
                </a:cubicBezTo>
                <a:cubicBezTo>
                  <a:pt x="260" y="192"/>
                  <a:pt x="260" y="192"/>
                  <a:pt x="260" y="192"/>
                </a:cubicBezTo>
                <a:cubicBezTo>
                  <a:pt x="260" y="192"/>
                  <a:pt x="260" y="192"/>
                  <a:pt x="260" y="192"/>
                </a:cubicBezTo>
                <a:cubicBezTo>
                  <a:pt x="260" y="192"/>
                  <a:pt x="260" y="192"/>
                  <a:pt x="260" y="192"/>
                </a:cubicBezTo>
                <a:cubicBezTo>
                  <a:pt x="262" y="192"/>
                  <a:pt x="262" y="192"/>
                  <a:pt x="262" y="192"/>
                </a:cubicBezTo>
                <a:cubicBezTo>
                  <a:pt x="262" y="190"/>
                  <a:pt x="262" y="190"/>
                  <a:pt x="262" y="190"/>
                </a:cubicBezTo>
                <a:cubicBezTo>
                  <a:pt x="262" y="190"/>
                  <a:pt x="262" y="190"/>
                  <a:pt x="262" y="190"/>
                </a:cubicBezTo>
                <a:cubicBezTo>
                  <a:pt x="262" y="189"/>
                  <a:pt x="263" y="188"/>
                  <a:pt x="263" y="186"/>
                </a:cubicBezTo>
                <a:cubicBezTo>
                  <a:pt x="263" y="185"/>
                  <a:pt x="263" y="184"/>
                  <a:pt x="264" y="183"/>
                </a:cubicBezTo>
                <a:cubicBezTo>
                  <a:pt x="262" y="182"/>
                  <a:pt x="262" y="182"/>
                  <a:pt x="262" y="182"/>
                </a:cubicBezTo>
                <a:cubicBezTo>
                  <a:pt x="263" y="184"/>
                  <a:pt x="263" y="184"/>
                  <a:pt x="263" y="184"/>
                </a:cubicBezTo>
                <a:cubicBezTo>
                  <a:pt x="264" y="183"/>
                  <a:pt x="266" y="182"/>
                  <a:pt x="267" y="181"/>
                </a:cubicBezTo>
                <a:cubicBezTo>
                  <a:pt x="268" y="181"/>
                  <a:pt x="268" y="180"/>
                  <a:pt x="269" y="179"/>
                </a:cubicBezTo>
                <a:cubicBezTo>
                  <a:pt x="269" y="178"/>
                  <a:pt x="269" y="178"/>
                  <a:pt x="269" y="177"/>
                </a:cubicBezTo>
                <a:cubicBezTo>
                  <a:pt x="269" y="176"/>
                  <a:pt x="269" y="175"/>
                  <a:pt x="269" y="175"/>
                </a:cubicBezTo>
                <a:cubicBezTo>
                  <a:pt x="269" y="175"/>
                  <a:pt x="269" y="175"/>
                  <a:pt x="269" y="175"/>
                </a:cubicBezTo>
                <a:cubicBezTo>
                  <a:pt x="269" y="175"/>
                  <a:pt x="269" y="175"/>
                  <a:pt x="269" y="175"/>
                </a:cubicBezTo>
                <a:cubicBezTo>
                  <a:pt x="268" y="173"/>
                  <a:pt x="266" y="169"/>
                  <a:pt x="265" y="166"/>
                </a:cubicBezTo>
                <a:cubicBezTo>
                  <a:pt x="263" y="163"/>
                  <a:pt x="262" y="160"/>
                  <a:pt x="262" y="160"/>
                </a:cubicBezTo>
                <a:cubicBezTo>
                  <a:pt x="261" y="161"/>
                  <a:pt x="261" y="161"/>
                  <a:pt x="261" y="161"/>
                </a:cubicBezTo>
                <a:cubicBezTo>
                  <a:pt x="262" y="162"/>
                  <a:pt x="262" y="162"/>
                  <a:pt x="262" y="162"/>
                </a:cubicBezTo>
                <a:cubicBezTo>
                  <a:pt x="262" y="162"/>
                  <a:pt x="267" y="159"/>
                  <a:pt x="266" y="151"/>
                </a:cubicBezTo>
                <a:cubicBezTo>
                  <a:pt x="266" y="148"/>
                  <a:pt x="265" y="145"/>
                  <a:pt x="263" y="143"/>
                </a:cubicBezTo>
                <a:cubicBezTo>
                  <a:pt x="262" y="142"/>
                  <a:pt x="261" y="141"/>
                  <a:pt x="261" y="141"/>
                </a:cubicBezTo>
                <a:cubicBezTo>
                  <a:pt x="260" y="140"/>
                  <a:pt x="260" y="139"/>
                  <a:pt x="260" y="139"/>
                </a:cubicBezTo>
                <a:cubicBezTo>
                  <a:pt x="260" y="139"/>
                  <a:pt x="260" y="139"/>
                  <a:pt x="260" y="139"/>
                </a:cubicBezTo>
                <a:cubicBezTo>
                  <a:pt x="260" y="139"/>
                  <a:pt x="260" y="139"/>
                  <a:pt x="260" y="139"/>
                </a:cubicBezTo>
                <a:cubicBezTo>
                  <a:pt x="260" y="139"/>
                  <a:pt x="260" y="139"/>
                  <a:pt x="260" y="139"/>
                </a:cubicBezTo>
                <a:cubicBezTo>
                  <a:pt x="260" y="139"/>
                  <a:pt x="260" y="139"/>
                  <a:pt x="260" y="139"/>
                </a:cubicBezTo>
                <a:cubicBezTo>
                  <a:pt x="262" y="138"/>
                  <a:pt x="263" y="138"/>
                  <a:pt x="265" y="138"/>
                </a:cubicBezTo>
                <a:cubicBezTo>
                  <a:pt x="266" y="138"/>
                  <a:pt x="268" y="138"/>
                  <a:pt x="270" y="139"/>
                </a:cubicBezTo>
                <a:cubicBezTo>
                  <a:pt x="271" y="139"/>
                  <a:pt x="272" y="140"/>
                  <a:pt x="274" y="140"/>
                </a:cubicBezTo>
                <a:cubicBezTo>
                  <a:pt x="274" y="140"/>
                  <a:pt x="275" y="139"/>
                  <a:pt x="276" y="139"/>
                </a:cubicBezTo>
                <a:cubicBezTo>
                  <a:pt x="276" y="138"/>
                  <a:pt x="276" y="138"/>
                  <a:pt x="276" y="138"/>
                </a:cubicBezTo>
                <a:cubicBezTo>
                  <a:pt x="276" y="138"/>
                  <a:pt x="276" y="138"/>
                  <a:pt x="276" y="138"/>
                </a:cubicBezTo>
                <a:cubicBezTo>
                  <a:pt x="276" y="137"/>
                  <a:pt x="276" y="137"/>
                  <a:pt x="276" y="137"/>
                </a:cubicBezTo>
                <a:cubicBezTo>
                  <a:pt x="275" y="135"/>
                  <a:pt x="274" y="133"/>
                  <a:pt x="273" y="131"/>
                </a:cubicBezTo>
                <a:cubicBezTo>
                  <a:pt x="273" y="129"/>
                  <a:pt x="272" y="128"/>
                  <a:pt x="272" y="128"/>
                </a:cubicBezTo>
                <a:cubicBezTo>
                  <a:pt x="270" y="128"/>
                  <a:pt x="270" y="128"/>
                  <a:pt x="270" y="128"/>
                </a:cubicBezTo>
                <a:cubicBezTo>
                  <a:pt x="269" y="129"/>
                  <a:pt x="269" y="129"/>
                  <a:pt x="269" y="129"/>
                </a:cubicBezTo>
                <a:cubicBezTo>
                  <a:pt x="269" y="129"/>
                  <a:pt x="270" y="131"/>
                  <a:pt x="271" y="133"/>
                </a:cubicBezTo>
                <a:cubicBezTo>
                  <a:pt x="272" y="134"/>
                  <a:pt x="272" y="135"/>
                  <a:pt x="272" y="136"/>
                </a:cubicBezTo>
                <a:cubicBezTo>
                  <a:pt x="273" y="137"/>
                  <a:pt x="273" y="137"/>
                  <a:pt x="273" y="137"/>
                </a:cubicBezTo>
                <a:cubicBezTo>
                  <a:pt x="273" y="138"/>
                  <a:pt x="273" y="138"/>
                  <a:pt x="273" y="138"/>
                </a:cubicBezTo>
                <a:cubicBezTo>
                  <a:pt x="273" y="138"/>
                  <a:pt x="273" y="138"/>
                  <a:pt x="273" y="138"/>
                </a:cubicBezTo>
                <a:cubicBezTo>
                  <a:pt x="273" y="138"/>
                  <a:pt x="273" y="138"/>
                  <a:pt x="273" y="138"/>
                </a:cubicBezTo>
                <a:cubicBezTo>
                  <a:pt x="273" y="138"/>
                  <a:pt x="273" y="138"/>
                  <a:pt x="273" y="138"/>
                </a:cubicBezTo>
                <a:cubicBezTo>
                  <a:pt x="273" y="138"/>
                  <a:pt x="273" y="138"/>
                  <a:pt x="273" y="138"/>
                </a:cubicBezTo>
                <a:cubicBezTo>
                  <a:pt x="273" y="138"/>
                  <a:pt x="273" y="138"/>
                  <a:pt x="273" y="138"/>
                </a:cubicBezTo>
                <a:cubicBezTo>
                  <a:pt x="273" y="138"/>
                  <a:pt x="273" y="138"/>
                  <a:pt x="273" y="138"/>
                </a:cubicBezTo>
                <a:cubicBezTo>
                  <a:pt x="274" y="138"/>
                  <a:pt x="274" y="138"/>
                  <a:pt x="274" y="138"/>
                </a:cubicBezTo>
                <a:cubicBezTo>
                  <a:pt x="273" y="137"/>
                  <a:pt x="273" y="137"/>
                  <a:pt x="273" y="137"/>
                </a:cubicBezTo>
                <a:cubicBezTo>
                  <a:pt x="274" y="137"/>
                  <a:pt x="274" y="137"/>
                  <a:pt x="274" y="137"/>
                </a:cubicBezTo>
                <a:cubicBezTo>
                  <a:pt x="274" y="137"/>
                  <a:pt x="274" y="137"/>
                  <a:pt x="274" y="137"/>
                </a:cubicBezTo>
                <a:cubicBezTo>
                  <a:pt x="273" y="137"/>
                  <a:pt x="273" y="137"/>
                  <a:pt x="273" y="137"/>
                </a:cubicBezTo>
                <a:cubicBezTo>
                  <a:pt x="274" y="137"/>
                  <a:pt x="274" y="137"/>
                  <a:pt x="274" y="137"/>
                </a:cubicBezTo>
                <a:cubicBezTo>
                  <a:pt x="274" y="137"/>
                  <a:pt x="274" y="137"/>
                  <a:pt x="274" y="137"/>
                </a:cubicBezTo>
                <a:cubicBezTo>
                  <a:pt x="274" y="137"/>
                  <a:pt x="274" y="137"/>
                  <a:pt x="274" y="137"/>
                </a:cubicBezTo>
                <a:cubicBezTo>
                  <a:pt x="274" y="137"/>
                  <a:pt x="274" y="137"/>
                  <a:pt x="274" y="137"/>
                </a:cubicBezTo>
                <a:cubicBezTo>
                  <a:pt x="274" y="137"/>
                  <a:pt x="274" y="137"/>
                  <a:pt x="274" y="137"/>
                </a:cubicBezTo>
                <a:cubicBezTo>
                  <a:pt x="274" y="137"/>
                  <a:pt x="274" y="137"/>
                  <a:pt x="274" y="137"/>
                </a:cubicBezTo>
                <a:cubicBezTo>
                  <a:pt x="274" y="137"/>
                  <a:pt x="274" y="137"/>
                  <a:pt x="274" y="137"/>
                </a:cubicBezTo>
                <a:cubicBezTo>
                  <a:pt x="274" y="137"/>
                  <a:pt x="274" y="137"/>
                  <a:pt x="274" y="137"/>
                </a:cubicBezTo>
                <a:cubicBezTo>
                  <a:pt x="273" y="137"/>
                  <a:pt x="272" y="136"/>
                  <a:pt x="270" y="136"/>
                </a:cubicBezTo>
                <a:cubicBezTo>
                  <a:pt x="269" y="135"/>
                  <a:pt x="267" y="135"/>
                  <a:pt x="265" y="135"/>
                </a:cubicBezTo>
                <a:cubicBezTo>
                  <a:pt x="263" y="135"/>
                  <a:pt x="261" y="135"/>
                  <a:pt x="259" y="137"/>
                </a:cubicBezTo>
                <a:cubicBezTo>
                  <a:pt x="260" y="138"/>
                  <a:pt x="260" y="138"/>
                  <a:pt x="260" y="138"/>
                </a:cubicBezTo>
                <a:cubicBezTo>
                  <a:pt x="259" y="137"/>
                  <a:pt x="259" y="137"/>
                  <a:pt x="259" y="137"/>
                </a:cubicBezTo>
                <a:cubicBezTo>
                  <a:pt x="258" y="137"/>
                  <a:pt x="257" y="138"/>
                  <a:pt x="257" y="139"/>
                </a:cubicBezTo>
                <a:cubicBezTo>
                  <a:pt x="257" y="141"/>
                  <a:pt x="258" y="142"/>
                  <a:pt x="258" y="142"/>
                </a:cubicBezTo>
                <a:cubicBezTo>
                  <a:pt x="259" y="144"/>
                  <a:pt x="261" y="145"/>
                  <a:pt x="262" y="147"/>
                </a:cubicBezTo>
                <a:cubicBezTo>
                  <a:pt x="263" y="148"/>
                  <a:pt x="264" y="150"/>
                  <a:pt x="263" y="151"/>
                </a:cubicBezTo>
                <a:cubicBezTo>
                  <a:pt x="263" y="154"/>
                  <a:pt x="263" y="156"/>
                  <a:pt x="262" y="158"/>
                </a:cubicBezTo>
                <a:cubicBezTo>
                  <a:pt x="261" y="158"/>
                  <a:pt x="261" y="159"/>
                  <a:pt x="261" y="159"/>
                </a:cubicBezTo>
                <a:cubicBezTo>
                  <a:pt x="260" y="159"/>
                  <a:pt x="260" y="159"/>
                  <a:pt x="260" y="159"/>
                </a:cubicBezTo>
                <a:cubicBezTo>
                  <a:pt x="260" y="159"/>
                  <a:pt x="260" y="159"/>
                  <a:pt x="260" y="159"/>
                </a:cubicBezTo>
                <a:cubicBezTo>
                  <a:pt x="260" y="160"/>
                  <a:pt x="260" y="160"/>
                  <a:pt x="260" y="160"/>
                </a:cubicBezTo>
                <a:cubicBezTo>
                  <a:pt x="260" y="159"/>
                  <a:pt x="260" y="159"/>
                  <a:pt x="260" y="159"/>
                </a:cubicBezTo>
                <a:cubicBezTo>
                  <a:pt x="260" y="159"/>
                  <a:pt x="260" y="159"/>
                  <a:pt x="260" y="159"/>
                </a:cubicBezTo>
                <a:cubicBezTo>
                  <a:pt x="260" y="160"/>
                  <a:pt x="260" y="160"/>
                  <a:pt x="260" y="160"/>
                </a:cubicBezTo>
                <a:cubicBezTo>
                  <a:pt x="260" y="159"/>
                  <a:pt x="260" y="159"/>
                  <a:pt x="260" y="159"/>
                </a:cubicBezTo>
                <a:cubicBezTo>
                  <a:pt x="259" y="160"/>
                  <a:pt x="259" y="160"/>
                  <a:pt x="259" y="160"/>
                </a:cubicBezTo>
                <a:cubicBezTo>
                  <a:pt x="260" y="161"/>
                  <a:pt x="260" y="161"/>
                  <a:pt x="260" y="161"/>
                </a:cubicBezTo>
                <a:cubicBezTo>
                  <a:pt x="260" y="161"/>
                  <a:pt x="261" y="164"/>
                  <a:pt x="262" y="167"/>
                </a:cubicBezTo>
                <a:cubicBezTo>
                  <a:pt x="263" y="170"/>
                  <a:pt x="265" y="174"/>
                  <a:pt x="266" y="176"/>
                </a:cubicBezTo>
                <a:cubicBezTo>
                  <a:pt x="268" y="176"/>
                  <a:pt x="268" y="176"/>
                  <a:pt x="268" y="176"/>
                </a:cubicBezTo>
                <a:cubicBezTo>
                  <a:pt x="266" y="176"/>
                  <a:pt x="266" y="176"/>
                  <a:pt x="266" y="176"/>
                </a:cubicBezTo>
                <a:cubicBezTo>
                  <a:pt x="266" y="177"/>
                  <a:pt x="266" y="177"/>
                  <a:pt x="266" y="177"/>
                </a:cubicBezTo>
                <a:cubicBezTo>
                  <a:pt x="266" y="177"/>
                  <a:pt x="266" y="177"/>
                  <a:pt x="266" y="178"/>
                </a:cubicBezTo>
                <a:cubicBezTo>
                  <a:pt x="265" y="179"/>
                  <a:pt x="263" y="180"/>
                  <a:pt x="262" y="181"/>
                </a:cubicBezTo>
                <a:cubicBezTo>
                  <a:pt x="261" y="181"/>
                  <a:pt x="261" y="181"/>
                  <a:pt x="261" y="181"/>
                </a:cubicBezTo>
                <a:cubicBezTo>
                  <a:pt x="261" y="182"/>
                  <a:pt x="261" y="182"/>
                  <a:pt x="261" y="182"/>
                </a:cubicBezTo>
                <a:cubicBezTo>
                  <a:pt x="260" y="183"/>
                  <a:pt x="260" y="185"/>
                  <a:pt x="260" y="187"/>
                </a:cubicBezTo>
                <a:cubicBezTo>
                  <a:pt x="259" y="189"/>
                  <a:pt x="259" y="190"/>
                  <a:pt x="259" y="190"/>
                </a:cubicBezTo>
                <a:cubicBezTo>
                  <a:pt x="261" y="190"/>
                  <a:pt x="261" y="190"/>
                  <a:pt x="261" y="190"/>
                </a:cubicBezTo>
                <a:cubicBezTo>
                  <a:pt x="261" y="189"/>
                  <a:pt x="261" y="189"/>
                  <a:pt x="261" y="189"/>
                </a:cubicBezTo>
                <a:cubicBezTo>
                  <a:pt x="261" y="189"/>
                  <a:pt x="260" y="189"/>
                  <a:pt x="258" y="189"/>
                </a:cubicBezTo>
                <a:cubicBezTo>
                  <a:pt x="257" y="189"/>
                  <a:pt x="254" y="189"/>
                  <a:pt x="252" y="191"/>
                </a:cubicBezTo>
                <a:cubicBezTo>
                  <a:pt x="252" y="191"/>
                  <a:pt x="252" y="191"/>
                  <a:pt x="252" y="191"/>
                </a:cubicBezTo>
                <a:cubicBezTo>
                  <a:pt x="252" y="191"/>
                  <a:pt x="252" y="191"/>
                  <a:pt x="252" y="191"/>
                </a:cubicBezTo>
                <a:cubicBezTo>
                  <a:pt x="251" y="192"/>
                  <a:pt x="251" y="193"/>
                  <a:pt x="251" y="193"/>
                </a:cubicBezTo>
                <a:cubicBezTo>
                  <a:pt x="251" y="195"/>
                  <a:pt x="252" y="196"/>
                  <a:pt x="252" y="197"/>
                </a:cubicBezTo>
                <a:cubicBezTo>
                  <a:pt x="255" y="200"/>
                  <a:pt x="259" y="202"/>
                  <a:pt x="259" y="202"/>
                </a:cubicBezTo>
                <a:cubicBezTo>
                  <a:pt x="260" y="201"/>
                  <a:pt x="260" y="201"/>
                  <a:pt x="260" y="201"/>
                </a:cubicBezTo>
                <a:cubicBezTo>
                  <a:pt x="258" y="201"/>
                  <a:pt x="258" y="201"/>
                  <a:pt x="258" y="201"/>
                </a:cubicBezTo>
                <a:cubicBezTo>
                  <a:pt x="258" y="201"/>
                  <a:pt x="258" y="201"/>
                  <a:pt x="258" y="217"/>
                </a:cubicBezTo>
                <a:cubicBezTo>
                  <a:pt x="260" y="217"/>
                  <a:pt x="260" y="217"/>
                  <a:pt x="260" y="217"/>
                </a:cubicBezTo>
                <a:cubicBezTo>
                  <a:pt x="258" y="217"/>
                  <a:pt x="258" y="217"/>
                  <a:pt x="258" y="217"/>
                </a:cubicBezTo>
                <a:cubicBezTo>
                  <a:pt x="257" y="229"/>
                  <a:pt x="250" y="235"/>
                  <a:pt x="247" y="238"/>
                </a:cubicBezTo>
                <a:cubicBezTo>
                  <a:pt x="247" y="239"/>
                  <a:pt x="247" y="239"/>
                  <a:pt x="247" y="239"/>
                </a:cubicBezTo>
                <a:cubicBezTo>
                  <a:pt x="247" y="238"/>
                  <a:pt x="247" y="238"/>
                  <a:pt x="247" y="238"/>
                </a:cubicBezTo>
                <a:cubicBezTo>
                  <a:pt x="246" y="238"/>
                  <a:pt x="245" y="239"/>
                  <a:pt x="244" y="241"/>
                </a:cubicBezTo>
                <a:cubicBezTo>
                  <a:pt x="241" y="245"/>
                  <a:pt x="238" y="252"/>
                  <a:pt x="238" y="252"/>
                </a:cubicBezTo>
                <a:cubicBezTo>
                  <a:pt x="238" y="252"/>
                  <a:pt x="238" y="252"/>
                  <a:pt x="238" y="252"/>
                </a:cubicBezTo>
                <a:cubicBezTo>
                  <a:pt x="238" y="252"/>
                  <a:pt x="238" y="252"/>
                  <a:pt x="238" y="252"/>
                </a:cubicBezTo>
                <a:cubicBezTo>
                  <a:pt x="238" y="252"/>
                  <a:pt x="238" y="252"/>
                  <a:pt x="238" y="261"/>
                </a:cubicBezTo>
                <a:cubicBezTo>
                  <a:pt x="239" y="261"/>
                  <a:pt x="239" y="261"/>
                  <a:pt x="239" y="261"/>
                </a:cubicBezTo>
                <a:cubicBezTo>
                  <a:pt x="238" y="259"/>
                  <a:pt x="238" y="259"/>
                  <a:pt x="238" y="259"/>
                </a:cubicBezTo>
                <a:cubicBezTo>
                  <a:pt x="238" y="259"/>
                  <a:pt x="238" y="259"/>
                  <a:pt x="226" y="270"/>
                </a:cubicBezTo>
                <a:cubicBezTo>
                  <a:pt x="226" y="271"/>
                  <a:pt x="226" y="271"/>
                  <a:pt x="226" y="271"/>
                </a:cubicBezTo>
                <a:cubicBezTo>
                  <a:pt x="226" y="271"/>
                  <a:pt x="226" y="271"/>
                  <a:pt x="226" y="271"/>
                </a:cubicBezTo>
                <a:cubicBezTo>
                  <a:pt x="226" y="271"/>
                  <a:pt x="226" y="271"/>
                  <a:pt x="226" y="274"/>
                </a:cubicBezTo>
                <a:cubicBezTo>
                  <a:pt x="227" y="274"/>
                  <a:pt x="227" y="274"/>
                  <a:pt x="227" y="274"/>
                </a:cubicBezTo>
                <a:cubicBezTo>
                  <a:pt x="228" y="273"/>
                  <a:pt x="228" y="273"/>
                  <a:pt x="228" y="273"/>
                </a:cubicBezTo>
                <a:cubicBezTo>
                  <a:pt x="228" y="273"/>
                  <a:pt x="228" y="273"/>
                  <a:pt x="221" y="270"/>
                </a:cubicBezTo>
                <a:cubicBezTo>
                  <a:pt x="220" y="270"/>
                  <a:pt x="220" y="270"/>
                  <a:pt x="220" y="270"/>
                </a:cubicBezTo>
                <a:cubicBezTo>
                  <a:pt x="220" y="270"/>
                  <a:pt x="220" y="270"/>
                  <a:pt x="220" y="270"/>
                </a:cubicBezTo>
                <a:cubicBezTo>
                  <a:pt x="220" y="270"/>
                  <a:pt x="220" y="270"/>
                  <a:pt x="217" y="271"/>
                </a:cubicBezTo>
                <a:cubicBezTo>
                  <a:pt x="215" y="272"/>
                  <a:pt x="215" y="272"/>
                  <a:pt x="215" y="272"/>
                </a:cubicBezTo>
                <a:cubicBezTo>
                  <a:pt x="217" y="274"/>
                  <a:pt x="217" y="274"/>
                  <a:pt x="217" y="274"/>
                </a:cubicBezTo>
                <a:cubicBezTo>
                  <a:pt x="217" y="274"/>
                  <a:pt x="217" y="274"/>
                  <a:pt x="225" y="282"/>
                </a:cubicBezTo>
                <a:cubicBezTo>
                  <a:pt x="226" y="281"/>
                  <a:pt x="226" y="281"/>
                  <a:pt x="226" y="281"/>
                </a:cubicBezTo>
                <a:cubicBezTo>
                  <a:pt x="224" y="281"/>
                  <a:pt x="224" y="281"/>
                  <a:pt x="224" y="281"/>
                </a:cubicBezTo>
                <a:cubicBezTo>
                  <a:pt x="224" y="281"/>
                  <a:pt x="224" y="281"/>
                  <a:pt x="226" y="288"/>
                </a:cubicBezTo>
                <a:cubicBezTo>
                  <a:pt x="227" y="287"/>
                  <a:pt x="227" y="287"/>
                  <a:pt x="227" y="287"/>
                </a:cubicBezTo>
                <a:cubicBezTo>
                  <a:pt x="227" y="286"/>
                  <a:pt x="227" y="286"/>
                  <a:pt x="227" y="286"/>
                </a:cubicBezTo>
                <a:cubicBezTo>
                  <a:pt x="227" y="286"/>
                  <a:pt x="224" y="286"/>
                  <a:pt x="221" y="287"/>
                </a:cubicBezTo>
                <a:cubicBezTo>
                  <a:pt x="218" y="287"/>
                  <a:pt x="214" y="287"/>
                  <a:pt x="211" y="287"/>
                </a:cubicBezTo>
                <a:cubicBezTo>
                  <a:pt x="209" y="287"/>
                  <a:pt x="207" y="286"/>
                  <a:pt x="205" y="285"/>
                </a:cubicBezTo>
                <a:cubicBezTo>
                  <a:pt x="204" y="284"/>
                  <a:pt x="204" y="284"/>
                  <a:pt x="203" y="283"/>
                </a:cubicBezTo>
                <a:cubicBezTo>
                  <a:pt x="203" y="283"/>
                  <a:pt x="203" y="283"/>
                  <a:pt x="203" y="283"/>
                </a:cubicBezTo>
                <a:cubicBezTo>
                  <a:pt x="203" y="283"/>
                  <a:pt x="203" y="283"/>
                  <a:pt x="203" y="283"/>
                </a:cubicBezTo>
                <a:cubicBezTo>
                  <a:pt x="203" y="283"/>
                  <a:pt x="203" y="283"/>
                  <a:pt x="203" y="283"/>
                </a:cubicBezTo>
                <a:cubicBezTo>
                  <a:pt x="201" y="283"/>
                  <a:pt x="201" y="283"/>
                  <a:pt x="201" y="283"/>
                </a:cubicBezTo>
                <a:cubicBezTo>
                  <a:pt x="203" y="283"/>
                  <a:pt x="203" y="283"/>
                  <a:pt x="203" y="283"/>
                </a:cubicBezTo>
                <a:cubicBezTo>
                  <a:pt x="203" y="283"/>
                  <a:pt x="203" y="283"/>
                  <a:pt x="203" y="278"/>
                </a:cubicBezTo>
                <a:cubicBezTo>
                  <a:pt x="203" y="269"/>
                  <a:pt x="203" y="269"/>
                  <a:pt x="203" y="269"/>
                </a:cubicBezTo>
                <a:cubicBezTo>
                  <a:pt x="200" y="278"/>
                  <a:pt x="200" y="278"/>
                  <a:pt x="200" y="278"/>
                </a:cubicBezTo>
                <a:cubicBezTo>
                  <a:pt x="200" y="278"/>
                  <a:pt x="200" y="278"/>
                  <a:pt x="197" y="286"/>
                </a:cubicBezTo>
                <a:cubicBezTo>
                  <a:pt x="199" y="286"/>
                  <a:pt x="199" y="286"/>
                  <a:pt x="199" y="286"/>
                </a:cubicBezTo>
                <a:cubicBezTo>
                  <a:pt x="199" y="285"/>
                  <a:pt x="199" y="285"/>
                  <a:pt x="199" y="285"/>
                </a:cubicBezTo>
                <a:cubicBezTo>
                  <a:pt x="199" y="285"/>
                  <a:pt x="199" y="285"/>
                  <a:pt x="192" y="286"/>
                </a:cubicBezTo>
                <a:cubicBezTo>
                  <a:pt x="192" y="287"/>
                  <a:pt x="192" y="287"/>
                  <a:pt x="192" y="287"/>
                </a:cubicBezTo>
                <a:cubicBezTo>
                  <a:pt x="194" y="288"/>
                  <a:pt x="194" y="288"/>
                  <a:pt x="194" y="288"/>
                </a:cubicBezTo>
                <a:cubicBezTo>
                  <a:pt x="194" y="288"/>
                  <a:pt x="194" y="288"/>
                  <a:pt x="195" y="278"/>
                </a:cubicBezTo>
                <a:cubicBezTo>
                  <a:pt x="195" y="277"/>
                  <a:pt x="195" y="277"/>
                  <a:pt x="195" y="277"/>
                </a:cubicBezTo>
                <a:cubicBezTo>
                  <a:pt x="194" y="277"/>
                  <a:pt x="194" y="277"/>
                  <a:pt x="194" y="277"/>
                </a:cubicBezTo>
                <a:cubicBezTo>
                  <a:pt x="194" y="277"/>
                  <a:pt x="194" y="277"/>
                  <a:pt x="190" y="274"/>
                </a:cubicBezTo>
                <a:cubicBezTo>
                  <a:pt x="188" y="273"/>
                  <a:pt x="188" y="273"/>
                  <a:pt x="188" y="273"/>
                </a:cubicBezTo>
                <a:cubicBezTo>
                  <a:pt x="188" y="275"/>
                  <a:pt x="188" y="275"/>
                  <a:pt x="188" y="275"/>
                </a:cubicBezTo>
                <a:cubicBezTo>
                  <a:pt x="188" y="275"/>
                  <a:pt x="188" y="275"/>
                  <a:pt x="185" y="286"/>
                </a:cubicBezTo>
                <a:cubicBezTo>
                  <a:pt x="187" y="286"/>
                  <a:pt x="187" y="286"/>
                  <a:pt x="187" y="286"/>
                </a:cubicBezTo>
                <a:cubicBezTo>
                  <a:pt x="187" y="285"/>
                  <a:pt x="187" y="285"/>
                  <a:pt x="187" y="285"/>
                </a:cubicBezTo>
                <a:cubicBezTo>
                  <a:pt x="187" y="285"/>
                  <a:pt x="187" y="285"/>
                  <a:pt x="168" y="279"/>
                </a:cubicBezTo>
                <a:cubicBezTo>
                  <a:pt x="168" y="279"/>
                  <a:pt x="168" y="279"/>
                  <a:pt x="168" y="279"/>
                </a:cubicBezTo>
                <a:cubicBezTo>
                  <a:pt x="167" y="279"/>
                  <a:pt x="167" y="279"/>
                  <a:pt x="167" y="279"/>
                </a:cubicBezTo>
                <a:cubicBezTo>
                  <a:pt x="167" y="279"/>
                  <a:pt x="167" y="279"/>
                  <a:pt x="159" y="283"/>
                </a:cubicBezTo>
                <a:cubicBezTo>
                  <a:pt x="160" y="285"/>
                  <a:pt x="160" y="285"/>
                  <a:pt x="160" y="285"/>
                </a:cubicBezTo>
                <a:cubicBezTo>
                  <a:pt x="160" y="283"/>
                  <a:pt x="160" y="283"/>
                  <a:pt x="160" y="283"/>
                </a:cubicBezTo>
                <a:cubicBezTo>
                  <a:pt x="160" y="283"/>
                  <a:pt x="160" y="283"/>
                  <a:pt x="156" y="282"/>
                </a:cubicBezTo>
                <a:cubicBezTo>
                  <a:pt x="154" y="281"/>
                  <a:pt x="154" y="281"/>
                  <a:pt x="154" y="281"/>
                </a:cubicBezTo>
                <a:cubicBezTo>
                  <a:pt x="154" y="284"/>
                  <a:pt x="154" y="284"/>
                  <a:pt x="154" y="284"/>
                </a:cubicBezTo>
                <a:cubicBezTo>
                  <a:pt x="154" y="284"/>
                  <a:pt x="154" y="284"/>
                  <a:pt x="154" y="284"/>
                </a:cubicBezTo>
                <a:cubicBezTo>
                  <a:pt x="154" y="284"/>
                  <a:pt x="154" y="284"/>
                  <a:pt x="154" y="285"/>
                </a:cubicBezTo>
                <a:cubicBezTo>
                  <a:pt x="154" y="286"/>
                  <a:pt x="154" y="288"/>
                  <a:pt x="153" y="289"/>
                </a:cubicBezTo>
                <a:cubicBezTo>
                  <a:pt x="153" y="291"/>
                  <a:pt x="152" y="292"/>
                  <a:pt x="150" y="293"/>
                </a:cubicBezTo>
                <a:cubicBezTo>
                  <a:pt x="149" y="293"/>
                  <a:pt x="149" y="293"/>
                  <a:pt x="149" y="293"/>
                </a:cubicBezTo>
                <a:cubicBezTo>
                  <a:pt x="149" y="293"/>
                  <a:pt x="149" y="293"/>
                  <a:pt x="149" y="293"/>
                </a:cubicBezTo>
                <a:cubicBezTo>
                  <a:pt x="149" y="293"/>
                  <a:pt x="149" y="293"/>
                  <a:pt x="148" y="293"/>
                </a:cubicBezTo>
                <a:cubicBezTo>
                  <a:pt x="147" y="293"/>
                  <a:pt x="144" y="292"/>
                  <a:pt x="142" y="291"/>
                </a:cubicBezTo>
                <a:cubicBezTo>
                  <a:pt x="141" y="290"/>
                  <a:pt x="141" y="289"/>
                  <a:pt x="140" y="289"/>
                </a:cubicBezTo>
                <a:cubicBezTo>
                  <a:pt x="139" y="288"/>
                  <a:pt x="139" y="288"/>
                  <a:pt x="139" y="288"/>
                </a:cubicBezTo>
                <a:cubicBezTo>
                  <a:pt x="139" y="288"/>
                  <a:pt x="139" y="288"/>
                  <a:pt x="139" y="288"/>
                </a:cubicBezTo>
                <a:cubicBezTo>
                  <a:pt x="136" y="285"/>
                  <a:pt x="136" y="285"/>
                  <a:pt x="136" y="285"/>
                </a:cubicBezTo>
                <a:cubicBezTo>
                  <a:pt x="136" y="289"/>
                  <a:pt x="136" y="289"/>
                  <a:pt x="136" y="289"/>
                </a:cubicBezTo>
                <a:cubicBezTo>
                  <a:pt x="136" y="289"/>
                  <a:pt x="136" y="289"/>
                  <a:pt x="136" y="294"/>
                </a:cubicBezTo>
                <a:cubicBezTo>
                  <a:pt x="138" y="294"/>
                  <a:pt x="138" y="294"/>
                  <a:pt x="138" y="294"/>
                </a:cubicBezTo>
                <a:cubicBezTo>
                  <a:pt x="137" y="293"/>
                  <a:pt x="137" y="293"/>
                  <a:pt x="137" y="293"/>
                </a:cubicBezTo>
                <a:cubicBezTo>
                  <a:pt x="137" y="293"/>
                  <a:pt x="137" y="293"/>
                  <a:pt x="137" y="293"/>
                </a:cubicBezTo>
                <a:cubicBezTo>
                  <a:pt x="136" y="294"/>
                  <a:pt x="134" y="295"/>
                  <a:pt x="131" y="296"/>
                </a:cubicBezTo>
                <a:cubicBezTo>
                  <a:pt x="128" y="297"/>
                  <a:pt x="124" y="298"/>
                  <a:pt x="122" y="298"/>
                </a:cubicBezTo>
                <a:cubicBezTo>
                  <a:pt x="121" y="298"/>
                  <a:pt x="121" y="298"/>
                  <a:pt x="121" y="298"/>
                </a:cubicBezTo>
                <a:cubicBezTo>
                  <a:pt x="121" y="298"/>
                  <a:pt x="121" y="298"/>
                  <a:pt x="121" y="298"/>
                </a:cubicBezTo>
                <a:cubicBezTo>
                  <a:pt x="120" y="299"/>
                  <a:pt x="119" y="299"/>
                  <a:pt x="118" y="299"/>
                </a:cubicBezTo>
                <a:cubicBezTo>
                  <a:pt x="117" y="299"/>
                  <a:pt x="116" y="299"/>
                  <a:pt x="116" y="299"/>
                </a:cubicBezTo>
                <a:cubicBezTo>
                  <a:pt x="115" y="298"/>
                  <a:pt x="115" y="298"/>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5" y="297"/>
                  <a:pt x="115" y="297"/>
                </a:cubicBezTo>
                <a:cubicBezTo>
                  <a:pt x="115" y="297"/>
                  <a:pt x="116" y="297"/>
                  <a:pt x="117" y="296"/>
                </a:cubicBezTo>
                <a:cubicBezTo>
                  <a:pt x="117" y="296"/>
                  <a:pt x="118" y="296"/>
                  <a:pt x="118" y="295"/>
                </a:cubicBezTo>
                <a:cubicBezTo>
                  <a:pt x="119" y="295"/>
                  <a:pt x="119" y="294"/>
                  <a:pt x="119" y="293"/>
                </a:cubicBezTo>
                <a:cubicBezTo>
                  <a:pt x="119" y="292"/>
                  <a:pt x="119" y="291"/>
                  <a:pt x="118" y="289"/>
                </a:cubicBezTo>
                <a:cubicBezTo>
                  <a:pt x="116" y="290"/>
                  <a:pt x="116" y="290"/>
                  <a:pt x="116" y="290"/>
                </a:cubicBezTo>
                <a:cubicBezTo>
                  <a:pt x="118" y="289"/>
                  <a:pt x="118" y="289"/>
                  <a:pt x="118" y="289"/>
                </a:cubicBezTo>
                <a:cubicBezTo>
                  <a:pt x="116" y="286"/>
                  <a:pt x="113" y="286"/>
                  <a:pt x="111" y="286"/>
                </a:cubicBezTo>
                <a:cubicBezTo>
                  <a:pt x="110" y="286"/>
                  <a:pt x="109" y="286"/>
                  <a:pt x="109" y="286"/>
                </a:cubicBezTo>
                <a:cubicBezTo>
                  <a:pt x="108" y="286"/>
                  <a:pt x="108" y="286"/>
                  <a:pt x="108" y="286"/>
                </a:cubicBezTo>
                <a:cubicBezTo>
                  <a:pt x="108" y="287"/>
                  <a:pt x="108" y="287"/>
                  <a:pt x="108" y="287"/>
                </a:cubicBezTo>
                <a:cubicBezTo>
                  <a:pt x="108" y="287"/>
                  <a:pt x="108" y="287"/>
                  <a:pt x="108" y="300"/>
                </a:cubicBezTo>
                <a:cubicBezTo>
                  <a:pt x="108" y="300"/>
                  <a:pt x="108" y="300"/>
                  <a:pt x="108" y="300"/>
                </a:cubicBezTo>
                <a:cubicBezTo>
                  <a:pt x="108" y="300"/>
                  <a:pt x="108" y="300"/>
                  <a:pt x="108" y="300"/>
                </a:cubicBezTo>
                <a:cubicBezTo>
                  <a:pt x="108" y="300"/>
                  <a:pt x="108" y="300"/>
                  <a:pt x="108" y="300"/>
                </a:cubicBezTo>
                <a:cubicBezTo>
                  <a:pt x="108" y="301"/>
                  <a:pt x="108" y="301"/>
                  <a:pt x="108" y="302"/>
                </a:cubicBezTo>
                <a:cubicBezTo>
                  <a:pt x="107" y="303"/>
                  <a:pt x="106" y="304"/>
                  <a:pt x="104" y="304"/>
                </a:cubicBezTo>
                <a:cubicBezTo>
                  <a:pt x="102" y="305"/>
                  <a:pt x="99" y="306"/>
                  <a:pt x="96" y="306"/>
                </a:cubicBezTo>
                <a:cubicBezTo>
                  <a:pt x="95" y="306"/>
                  <a:pt x="94" y="306"/>
                  <a:pt x="93" y="306"/>
                </a:cubicBezTo>
                <a:cubicBezTo>
                  <a:pt x="92" y="306"/>
                  <a:pt x="92" y="306"/>
                  <a:pt x="92" y="306"/>
                </a:cubicBezTo>
                <a:cubicBezTo>
                  <a:pt x="92" y="308"/>
                  <a:pt x="92" y="308"/>
                  <a:pt x="92" y="308"/>
                </a:cubicBezTo>
                <a:cubicBezTo>
                  <a:pt x="93" y="306"/>
                  <a:pt x="93" y="306"/>
                  <a:pt x="93" y="306"/>
                </a:cubicBezTo>
                <a:cubicBezTo>
                  <a:pt x="93" y="306"/>
                  <a:pt x="93" y="306"/>
                  <a:pt x="88" y="305"/>
                </a:cubicBezTo>
                <a:cubicBezTo>
                  <a:pt x="88" y="305"/>
                  <a:pt x="88" y="305"/>
                  <a:pt x="88" y="305"/>
                </a:cubicBezTo>
                <a:cubicBezTo>
                  <a:pt x="87" y="305"/>
                  <a:pt x="87" y="305"/>
                  <a:pt x="87" y="305"/>
                </a:cubicBezTo>
                <a:cubicBezTo>
                  <a:pt x="87" y="305"/>
                  <a:pt x="87" y="305"/>
                  <a:pt x="80" y="309"/>
                </a:cubicBezTo>
                <a:cubicBezTo>
                  <a:pt x="81" y="310"/>
                  <a:pt x="81" y="310"/>
                  <a:pt x="81" y="310"/>
                </a:cubicBezTo>
                <a:cubicBezTo>
                  <a:pt x="82" y="309"/>
                  <a:pt x="82" y="309"/>
                  <a:pt x="82" y="309"/>
                </a:cubicBezTo>
                <a:cubicBezTo>
                  <a:pt x="82" y="309"/>
                  <a:pt x="82" y="309"/>
                  <a:pt x="77" y="306"/>
                </a:cubicBezTo>
                <a:cubicBezTo>
                  <a:pt x="76" y="306"/>
                  <a:pt x="76" y="306"/>
                  <a:pt x="76" y="306"/>
                </a:cubicBezTo>
                <a:cubicBezTo>
                  <a:pt x="75" y="307"/>
                  <a:pt x="75" y="307"/>
                  <a:pt x="75" y="307"/>
                </a:cubicBezTo>
                <a:cubicBezTo>
                  <a:pt x="75" y="307"/>
                  <a:pt x="75" y="307"/>
                  <a:pt x="70" y="311"/>
                </a:cubicBezTo>
                <a:cubicBezTo>
                  <a:pt x="70" y="312"/>
                  <a:pt x="70" y="312"/>
                  <a:pt x="70" y="312"/>
                </a:cubicBezTo>
                <a:cubicBezTo>
                  <a:pt x="71" y="310"/>
                  <a:pt x="71" y="310"/>
                  <a:pt x="71" y="310"/>
                </a:cubicBezTo>
                <a:cubicBezTo>
                  <a:pt x="71" y="310"/>
                  <a:pt x="71" y="310"/>
                  <a:pt x="62" y="306"/>
                </a:cubicBezTo>
                <a:cubicBezTo>
                  <a:pt x="61" y="306"/>
                  <a:pt x="61" y="306"/>
                  <a:pt x="61" y="306"/>
                </a:cubicBezTo>
                <a:cubicBezTo>
                  <a:pt x="60" y="306"/>
                  <a:pt x="60" y="306"/>
                  <a:pt x="60" y="306"/>
                </a:cubicBezTo>
                <a:cubicBezTo>
                  <a:pt x="60" y="306"/>
                  <a:pt x="57" y="308"/>
                  <a:pt x="55" y="311"/>
                </a:cubicBezTo>
                <a:cubicBezTo>
                  <a:pt x="56" y="312"/>
                  <a:pt x="56" y="312"/>
                  <a:pt x="56" y="312"/>
                </a:cubicBezTo>
                <a:cubicBezTo>
                  <a:pt x="55" y="310"/>
                  <a:pt x="55" y="310"/>
                  <a:pt x="55" y="310"/>
                </a:cubicBezTo>
                <a:cubicBezTo>
                  <a:pt x="55" y="311"/>
                  <a:pt x="54" y="311"/>
                  <a:pt x="54" y="311"/>
                </a:cubicBezTo>
                <a:cubicBezTo>
                  <a:pt x="52" y="311"/>
                  <a:pt x="50" y="310"/>
                  <a:pt x="49" y="310"/>
                </a:cubicBezTo>
                <a:cubicBezTo>
                  <a:pt x="48" y="310"/>
                  <a:pt x="48" y="309"/>
                  <a:pt x="47" y="309"/>
                </a:cubicBezTo>
                <a:cubicBezTo>
                  <a:pt x="47" y="309"/>
                  <a:pt x="47" y="309"/>
                  <a:pt x="47" y="309"/>
                </a:cubicBezTo>
                <a:cubicBezTo>
                  <a:pt x="46" y="310"/>
                  <a:pt x="46" y="310"/>
                  <a:pt x="46" y="310"/>
                </a:cubicBezTo>
                <a:cubicBezTo>
                  <a:pt x="47" y="311"/>
                  <a:pt x="47" y="311"/>
                  <a:pt x="47" y="311"/>
                </a:cubicBezTo>
                <a:cubicBezTo>
                  <a:pt x="47" y="311"/>
                  <a:pt x="47" y="311"/>
                  <a:pt x="50" y="306"/>
                </a:cubicBezTo>
                <a:cubicBezTo>
                  <a:pt x="51" y="304"/>
                  <a:pt x="51" y="304"/>
                  <a:pt x="51" y="304"/>
                </a:cubicBezTo>
                <a:cubicBezTo>
                  <a:pt x="49" y="304"/>
                  <a:pt x="49" y="304"/>
                  <a:pt x="49" y="304"/>
                </a:cubicBezTo>
                <a:cubicBezTo>
                  <a:pt x="49" y="304"/>
                  <a:pt x="49" y="304"/>
                  <a:pt x="45" y="302"/>
                </a:cubicBezTo>
                <a:cubicBezTo>
                  <a:pt x="45" y="302"/>
                  <a:pt x="45" y="302"/>
                  <a:pt x="45" y="302"/>
                </a:cubicBezTo>
                <a:cubicBezTo>
                  <a:pt x="45" y="302"/>
                  <a:pt x="45" y="302"/>
                  <a:pt x="45" y="302"/>
                </a:cubicBezTo>
                <a:cubicBezTo>
                  <a:pt x="45" y="302"/>
                  <a:pt x="45" y="302"/>
                  <a:pt x="23" y="304"/>
                </a:cubicBezTo>
                <a:cubicBezTo>
                  <a:pt x="23" y="305"/>
                  <a:pt x="23" y="305"/>
                  <a:pt x="23" y="305"/>
                </a:cubicBezTo>
                <a:cubicBezTo>
                  <a:pt x="24" y="304"/>
                  <a:pt x="24" y="304"/>
                  <a:pt x="24" y="304"/>
                </a:cubicBezTo>
                <a:cubicBezTo>
                  <a:pt x="24" y="304"/>
                  <a:pt x="24" y="304"/>
                  <a:pt x="21" y="302"/>
                </a:cubicBezTo>
                <a:cubicBezTo>
                  <a:pt x="20" y="304"/>
                  <a:pt x="20" y="304"/>
                  <a:pt x="20" y="304"/>
                </a:cubicBezTo>
                <a:cubicBezTo>
                  <a:pt x="21" y="305"/>
                  <a:pt x="21" y="305"/>
                  <a:pt x="21" y="305"/>
                </a:cubicBezTo>
                <a:cubicBezTo>
                  <a:pt x="21" y="305"/>
                  <a:pt x="22" y="305"/>
                  <a:pt x="24" y="304"/>
                </a:cubicBezTo>
                <a:cubicBezTo>
                  <a:pt x="25" y="304"/>
                  <a:pt x="27" y="304"/>
                  <a:pt x="29" y="304"/>
                </a:cubicBezTo>
                <a:cubicBezTo>
                  <a:pt x="29" y="304"/>
                  <a:pt x="30" y="304"/>
                  <a:pt x="30" y="303"/>
                </a:cubicBezTo>
                <a:cubicBezTo>
                  <a:pt x="31" y="303"/>
                  <a:pt x="33" y="301"/>
                  <a:pt x="35" y="299"/>
                </a:cubicBezTo>
                <a:cubicBezTo>
                  <a:pt x="36" y="298"/>
                  <a:pt x="38" y="297"/>
                  <a:pt x="38" y="297"/>
                </a:cubicBezTo>
                <a:cubicBezTo>
                  <a:pt x="41" y="294"/>
                  <a:pt x="41" y="294"/>
                  <a:pt x="41" y="294"/>
                </a:cubicBezTo>
                <a:cubicBezTo>
                  <a:pt x="37" y="294"/>
                  <a:pt x="37" y="294"/>
                  <a:pt x="37" y="294"/>
                </a:cubicBezTo>
                <a:cubicBezTo>
                  <a:pt x="37" y="294"/>
                  <a:pt x="37" y="294"/>
                  <a:pt x="23" y="295"/>
                </a:cubicBezTo>
                <a:cubicBezTo>
                  <a:pt x="23" y="297"/>
                  <a:pt x="23" y="297"/>
                  <a:pt x="23" y="297"/>
                </a:cubicBezTo>
                <a:cubicBezTo>
                  <a:pt x="24" y="298"/>
                  <a:pt x="24" y="298"/>
                  <a:pt x="24" y="298"/>
                </a:cubicBezTo>
                <a:cubicBezTo>
                  <a:pt x="24" y="298"/>
                  <a:pt x="24" y="298"/>
                  <a:pt x="24" y="298"/>
                </a:cubicBezTo>
                <a:cubicBezTo>
                  <a:pt x="25" y="297"/>
                  <a:pt x="27" y="296"/>
                  <a:pt x="29" y="295"/>
                </a:cubicBezTo>
                <a:cubicBezTo>
                  <a:pt x="31" y="294"/>
                  <a:pt x="33" y="293"/>
                  <a:pt x="34" y="293"/>
                </a:cubicBezTo>
                <a:cubicBezTo>
                  <a:pt x="34" y="293"/>
                  <a:pt x="34" y="293"/>
                  <a:pt x="34" y="293"/>
                </a:cubicBezTo>
                <a:cubicBezTo>
                  <a:pt x="34" y="293"/>
                  <a:pt x="34" y="293"/>
                  <a:pt x="34" y="293"/>
                </a:cubicBezTo>
                <a:cubicBezTo>
                  <a:pt x="36" y="292"/>
                  <a:pt x="39" y="292"/>
                  <a:pt x="42" y="291"/>
                </a:cubicBezTo>
                <a:cubicBezTo>
                  <a:pt x="44" y="291"/>
                  <a:pt x="46" y="290"/>
                  <a:pt x="46" y="290"/>
                </a:cubicBezTo>
                <a:cubicBezTo>
                  <a:pt x="49" y="290"/>
                  <a:pt x="49" y="290"/>
                  <a:pt x="49" y="290"/>
                </a:cubicBezTo>
                <a:cubicBezTo>
                  <a:pt x="47" y="288"/>
                  <a:pt x="47" y="288"/>
                  <a:pt x="47" y="288"/>
                </a:cubicBezTo>
                <a:cubicBezTo>
                  <a:pt x="47" y="288"/>
                  <a:pt x="47" y="288"/>
                  <a:pt x="45" y="284"/>
                </a:cubicBezTo>
                <a:cubicBezTo>
                  <a:pt x="44" y="283"/>
                  <a:pt x="44" y="283"/>
                  <a:pt x="44" y="283"/>
                </a:cubicBezTo>
                <a:cubicBezTo>
                  <a:pt x="43" y="283"/>
                  <a:pt x="43" y="283"/>
                  <a:pt x="43" y="283"/>
                </a:cubicBezTo>
                <a:cubicBezTo>
                  <a:pt x="43" y="283"/>
                  <a:pt x="43" y="283"/>
                  <a:pt x="34" y="286"/>
                </a:cubicBezTo>
                <a:cubicBezTo>
                  <a:pt x="34" y="287"/>
                  <a:pt x="34" y="287"/>
                  <a:pt x="34" y="287"/>
                </a:cubicBezTo>
                <a:cubicBezTo>
                  <a:pt x="34" y="286"/>
                  <a:pt x="34" y="286"/>
                  <a:pt x="34" y="286"/>
                </a:cubicBezTo>
                <a:cubicBezTo>
                  <a:pt x="34" y="286"/>
                  <a:pt x="34" y="286"/>
                  <a:pt x="29" y="285"/>
                </a:cubicBezTo>
                <a:cubicBezTo>
                  <a:pt x="29" y="285"/>
                  <a:pt x="29" y="285"/>
                  <a:pt x="29" y="285"/>
                </a:cubicBezTo>
                <a:cubicBezTo>
                  <a:pt x="28" y="285"/>
                  <a:pt x="28" y="285"/>
                  <a:pt x="28" y="285"/>
                </a:cubicBezTo>
                <a:cubicBezTo>
                  <a:pt x="28" y="285"/>
                  <a:pt x="28" y="285"/>
                  <a:pt x="8" y="287"/>
                </a:cubicBezTo>
                <a:cubicBezTo>
                  <a:pt x="8" y="289"/>
                  <a:pt x="8" y="289"/>
                  <a:pt x="8" y="289"/>
                </a:cubicBezTo>
                <a:cubicBezTo>
                  <a:pt x="10" y="290"/>
                  <a:pt x="10" y="290"/>
                  <a:pt x="10" y="290"/>
                </a:cubicBezTo>
                <a:cubicBezTo>
                  <a:pt x="10" y="290"/>
                  <a:pt x="10" y="290"/>
                  <a:pt x="12" y="284"/>
                </a:cubicBezTo>
                <a:cubicBezTo>
                  <a:pt x="11" y="283"/>
                  <a:pt x="11" y="283"/>
                  <a:pt x="11" y="283"/>
                </a:cubicBezTo>
                <a:cubicBezTo>
                  <a:pt x="11" y="285"/>
                  <a:pt x="11" y="285"/>
                  <a:pt x="11" y="285"/>
                </a:cubicBezTo>
                <a:cubicBezTo>
                  <a:pt x="11" y="285"/>
                  <a:pt x="11" y="285"/>
                  <a:pt x="18" y="285"/>
                </a:cubicBezTo>
                <a:cubicBezTo>
                  <a:pt x="19" y="285"/>
                  <a:pt x="19" y="285"/>
                  <a:pt x="19" y="285"/>
                </a:cubicBezTo>
                <a:cubicBezTo>
                  <a:pt x="19" y="284"/>
                  <a:pt x="19" y="284"/>
                  <a:pt x="19" y="284"/>
                </a:cubicBezTo>
                <a:cubicBezTo>
                  <a:pt x="19" y="284"/>
                  <a:pt x="19" y="284"/>
                  <a:pt x="22" y="279"/>
                </a:cubicBezTo>
                <a:cubicBezTo>
                  <a:pt x="20" y="278"/>
                  <a:pt x="20" y="278"/>
                  <a:pt x="20" y="278"/>
                </a:cubicBezTo>
                <a:cubicBezTo>
                  <a:pt x="21" y="279"/>
                  <a:pt x="21" y="279"/>
                  <a:pt x="21" y="279"/>
                </a:cubicBezTo>
                <a:cubicBezTo>
                  <a:pt x="21" y="279"/>
                  <a:pt x="21" y="279"/>
                  <a:pt x="23" y="279"/>
                </a:cubicBezTo>
                <a:cubicBezTo>
                  <a:pt x="26" y="278"/>
                  <a:pt x="30" y="277"/>
                  <a:pt x="40" y="274"/>
                </a:cubicBezTo>
                <a:cubicBezTo>
                  <a:pt x="39" y="271"/>
                  <a:pt x="39" y="271"/>
                  <a:pt x="39" y="271"/>
                </a:cubicBezTo>
                <a:cubicBezTo>
                  <a:pt x="39" y="271"/>
                  <a:pt x="39" y="271"/>
                  <a:pt x="12" y="274"/>
                </a:cubicBezTo>
                <a:cubicBezTo>
                  <a:pt x="12" y="275"/>
                  <a:pt x="12" y="275"/>
                  <a:pt x="12" y="275"/>
                </a:cubicBezTo>
                <a:cubicBezTo>
                  <a:pt x="14" y="275"/>
                  <a:pt x="14" y="275"/>
                  <a:pt x="14" y="275"/>
                </a:cubicBezTo>
                <a:cubicBezTo>
                  <a:pt x="14" y="275"/>
                  <a:pt x="14" y="274"/>
                  <a:pt x="13" y="274"/>
                </a:cubicBezTo>
                <a:cubicBezTo>
                  <a:pt x="13" y="273"/>
                  <a:pt x="12" y="272"/>
                  <a:pt x="12" y="271"/>
                </a:cubicBezTo>
                <a:cubicBezTo>
                  <a:pt x="11" y="269"/>
                  <a:pt x="11" y="268"/>
                  <a:pt x="11" y="267"/>
                </a:cubicBezTo>
                <a:cubicBezTo>
                  <a:pt x="11" y="267"/>
                  <a:pt x="11" y="266"/>
                  <a:pt x="10" y="265"/>
                </a:cubicBezTo>
                <a:cubicBezTo>
                  <a:pt x="10" y="265"/>
                  <a:pt x="9" y="265"/>
                  <a:pt x="8" y="265"/>
                </a:cubicBezTo>
                <a:cubicBezTo>
                  <a:pt x="7" y="265"/>
                  <a:pt x="5" y="265"/>
                  <a:pt x="4" y="266"/>
                </a:cubicBezTo>
                <a:cubicBezTo>
                  <a:pt x="2" y="267"/>
                  <a:pt x="1" y="267"/>
                  <a:pt x="1" y="267"/>
                </a:cubicBezTo>
                <a:cubicBezTo>
                  <a:pt x="2" y="269"/>
                  <a:pt x="2" y="269"/>
                  <a:pt x="2" y="269"/>
                </a:cubicBezTo>
                <a:cubicBezTo>
                  <a:pt x="3" y="269"/>
                  <a:pt x="3" y="269"/>
                  <a:pt x="3" y="269"/>
                </a:cubicBezTo>
                <a:cubicBezTo>
                  <a:pt x="3" y="269"/>
                  <a:pt x="3" y="269"/>
                  <a:pt x="3" y="261"/>
                </a:cubicBezTo>
                <a:cubicBezTo>
                  <a:pt x="2" y="261"/>
                  <a:pt x="2" y="261"/>
                  <a:pt x="2" y="261"/>
                </a:cubicBezTo>
                <a:cubicBezTo>
                  <a:pt x="2" y="262"/>
                  <a:pt x="2" y="262"/>
                  <a:pt x="2" y="262"/>
                </a:cubicBezTo>
                <a:cubicBezTo>
                  <a:pt x="2" y="262"/>
                  <a:pt x="3" y="262"/>
                  <a:pt x="5" y="262"/>
                </a:cubicBezTo>
                <a:cubicBezTo>
                  <a:pt x="7" y="262"/>
                  <a:pt x="10" y="261"/>
                  <a:pt x="12" y="261"/>
                </a:cubicBezTo>
                <a:cubicBezTo>
                  <a:pt x="12" y="260"/>
                  <a:pt x="12" y="260"/>
                  <a:pt x="12" y="260"/>
                </a:cubicBezTo>
                <a:cubicBezTo>
                  <a:pt x="12" y="260"/>
                  <a:pt x="12" y="260"/>
                  <a:pt x="12" y="260"/>
                </a:cubicBezTo>
                <a:cubicBezTo>
                  <a:pt x="13" y="258"/>
                  <a:pt x="13" y="257"/>
                  <a:pt x="14" y="257"/>
                </a:cubicBezTo>
                <a:cubicBezTo>
                  <a:pt x="15" y="256"/>
                  <a:pt x="17" y="255"/>
                  <a:pt x="20" y="255"/>
                </a:cubicBezTo>
                <a:cubicBezTo>
                  <a:pt x="25" y="255"/>
                  <a:pt x="29" y="254"/>
                  <a:pt x="32" y="252"/>
                </a:cubicBezTo>
                <a:cubicBezTo>
                  <a:pt x="34" y="251"/>
                  <a:pt x="36" y="250"/>
                  <a:pt x="37" y="249"/>
                </a:cubicBezTo>
                <a:cubicBezTo>
                  <a:pt x="38" y="248"/>
                  <a:pt x="39" y="247"/>
                  <a:pt x="39" y="246"/>
                </a:cubicBezTo>
                <a:cubicBezTo>
                  <a:pt x="40" y="246"/>
                  <a:pt x="40" y="246"/>
                  <a:pt x="40" y="245"/>
                </a:cubicBezTo>
                <a:cubicBezTo>
                  <a:pt x="40" y="245"/>
                  <a:pt x="39" y="244"/>
                  <a:pt x="39" y="244"/>
                </a:cubicBezTo>
                <a:cubicBezTo>
                  <a:pt x="39" y="244"/>
                  <a:pt x="38" y="243"/>
                  <a:pt x="38" y="243"/>
                </a:cubicBezTo>
                <a:cubicBezTo>
                  <a:pt x="36" y="243"/>
                  <a:pt x="35" y="243"/>
                  <a:pt x="33" y="242"/>
                </a:cubicBezTo>
                <a:cubicBezTo>
                  <a:pt x="30" y="243"/>
                  <a:pt x="26" y="243"/>
                  <a:pt x="25" y="243"/>
                </a:cubicBezTo>
                <a:cubicBezTo>
                  <a:pt x="24" y="243"/>
                  <a:pt x="23" y="243"/>
                  <a:pt x="21" y="242"/>
                </a:cubicBezTo>
                <a:cubicBezTo>
                  <a:pt x="17" y="242"/>
                  <a:pt x="10" y="240"/>
                  <a:pt x="5" y="239"/>
                </a:cubicBezTo>
                <a:cubicBezTo>
                  <a:pt x="4" y="240"/>
                  <a:pt x="4" y="240"/>
                  <a:pt x="4" y="240"/>
                </a:cubicBezTo>
                <a:cubicBezTo>
                  <a:pt x="5" y="239"/>
                  <a:pt x="5" y="239"/>
                  <a:pt x="5" y="239"/>
                </a:cubicBezTo>
                <a:cubicBezTo>
                  <a:pt x="5" y="239"/>
                  <a:pt x="4" y="238"/>
                  <a:pt x="4" y="238"/>
                </a:cubicBezTo>
                <a:cubicBezTo>
                  <a:pt x="4" y="237"/>
                  <a:pt x="4" y="237"/>
                  <a:pt x="4" y="237"/>
                </a:cubicBezTo>
                <a:cubicBezTo>
                  <a:pt x="4" y="237"/>
                  <a:pt x="4" y="237"/>
                  <a:pt x="4" y="237"/>
                </a:cubicBezTo>
                <a:cubicBezTo>
                  <a:pt x="5" y="236"/>
                  <a:pt x="6" y="235"/>
                  <a:pt x="7" y="234"/>
                </a:cubicBezTo>
                <a:cubicBezTo>
                  <a:pt x="9" y="234"/>
                  <a:pt x="10" y="233"/>
                  <a:pt x="12" y="232"/>
                </a:cubicBezTo>
                <a:cubicBezTo>
                  <a:pt x="11" y="231"/>
                  <a:pt x="11" y="231"/>
                  <a:pt x="11" y="231"/>
                </a:cubicBezTo>
                <a:cubicBezTo>
                  <a:pt x="12" y="232"/>
                  <a:pt x="12" y="232"/>
                  <a:pt x="12" y="232"/>
                </a:cubicBezTo>
                <a:cubicBezTo>
                  <a:pt x="15" y="231"/>
                  <a:pt x="18" y="230"/>
                  <a:pt x="20" y="230"/>
                </a:cubicBezTo>
                <a:cubicBezTo>
                  <a:pt x="22" y="230"/>
                  <a:pt x="23" y="230"/>
                  <a:pt x="23" y="230"/>
                </a:cubicBezTo>
                <a:cubicBezTo>
                  <a:pt x="24" y="230"/>
                  <a:pt x="24" y="230"/>
                  <a:pt x="24" y="230"/>
                </a:cubicBezTo>
                <a:cubicBezTo>
                  <a:pt x="25" y="230"/>
                  <a:pt x="25" y="230"/>
                  <a:pt x="25" y="230"/>
                </a:cubicBezTo>
                <a:cubicBezTo>
                  <a:pt x="25" y="228"/>
                  <a:pt x="25" y="228"/>
                  <a:pt x="25" y="228"/>
                </a:cubicBezTo>
                <a:cubicBezTo>
                  <a:pt x="23" y="228"/>
                  <a:pt x="23" y="228"/>
                  <a:pt x="23" y="228"/>
                </a:cubicBezTo>
                <a:cubicBezTo>
                  <a:pt x="23" y="228"/>
                  <a:pt x="23" y="228"/>
                  <a:pt x="23" y="231"/>
                </a:cubicBezTo>
                <a:cubicBezTo>
                  <a:pt x="23" y="232"/>
                  <a:pt x="23" y="232"/>
                  <a:pt x="23" y="232"/>
                </a:cubicBezTo>
                <a:cubicBezTo>
                  <a:pt x="24" y="232"/>
                  <a:pt x="24" y="232"/>
                  <a:pt x="24" y="232"/>
                </a:cubicBezTo>
                <a:cubicBezTo>
                  <a:pt x="24" y="232"/>
                  <a:pt x="24" y="232"/>
                  <a:pt x="27" y="234"/>
                </a:cubicBezTo>
                <a:cubicBezTo>
                  <a:pt x="27" y="234"/>
                  <a:pt x="27" y="234"/>
                  <a:pt x="27" y="234"/>
                </a:cubicBezTo>
                <a:cubicBezTo>
                  <a:pt x="28" y="233"/>
                  <a:pt x="28" y="233"/>
                  <a:pt x="28" y="233"/>
                </a:cubicBezTo>
                <a:cubicBezTo>
                  <a:pt x="28" y="233"/>
                  <a:pt x="28" y="233"/>
                  <a:pt x="35" y="229"/>
                </a:cubicBezTo>
                <a:cubicBezTo>
                  <a:pt x="34" y="228"/>
                  <a:pt x="34" y="228"/>
                  <a:pt x="34" y="228"/>
                </a:cubicBezTo>
                <a:cubicBezTo>
                  <a:pt x="32" y="228"/>
                  <a:pt x="32" y="228"/>
                  <a:pt x="32" y="228"/>
                </a:cubicBezTo>
                <a:cubicBezTo>
                  <a:pt x="32" y="228"/>
                  <a:pt x="32" y="228"/>
                  <a:pt x="32" y="234"/>
                </a:cubicBezTo>
                <a:cubicBezTo>
                  <a:pt x="32" y="235"/>
                  <a:pt x="32" y="235"/>
                  <a:pt x="32" y="235"/>
                </a:cubicBezTo>
                <a:cubicBezTo>
                  <a:pt x="34" y="235"/>
                  <a:pt x="34" y="235"/>
                  <a:pt x="34" y="235"/>
                </a:cubicBezTo>
                <a:cubicBezTo>
                  <a:pt x="34" y="235"/>
                  <a:pt x="34" y="235"/>
                  <a:pt x="46" y="238"/>
                </a:cubicBezTo>
                <a:cubicBezTo>
                  <a:pt x="58" y="240"/>
                  <a:pt x="58" y="240"/>
                  <a:pt x="58" y="240"/>
                </a:cubicBezTo>
                <a:cubicBezTo>
                  <a:pt x="47" y="235"/>
                  <a:pt x="47" y="235"/>
                  <a:pt x="47" y="235"/>
                </a:cubicBezTo>
                <a:cubicBezTo>
                  <a:pt x="47" y="235"/>
                  <a:pt x="47" y="235"/>
                  <a:pt x="41" y="232"/>
                </a:cubicBezTo>
                <a:cubicBezTo>
                  <a:pt x="41" y="234"/>
                  <a:pt x="41" y="234"/>
                  <a:pt x="41" y="234"/>
                </a:cubicBezTo>
                <a:cubicBezTo>
                  <a:pt x="42" y="234"/>
                  <a:pt x="42" y="234"/>
                  <a:pt x="42" y="234"/>
                </a:cubicBezTo>
                <a:cubicBezTo>
                  <a:pt x="42" y="234"/>
                  <a:pt x="42" y="234"/>
                  <a:pt x="46" y="222"/>
                </a:cubicBezTo>
                <a:cubicBezTo>
                  <a:pt x="45" y="221"/>
                  <a:pt x="45" y="221"/>
                  <a:pt x="45" y="221"/>
                </a:cubicBezTo>
                <a:cubicBezTo>
                  <a:pt x="45" y="223"/>
                  <a:pt x="45" y="223"/>
                  <a:pt x="45" y="223"/>
                </a:cubicBezTo>
                <a:cubicBezTo>
                  <a:pt x="45" y="223"/>
                  <a:pt x="45" y="223"/>
                  <a:pt x="46" y="223"/>
                </a:cubicBezTo>
                <a:cubicBezTo>
                  <a:pt x="47" y="223"/>
                  <a:pt x="48" y="222"/>
                  <a:pt x="52" y="222"/>
                </a:cubicBezTo>
                <a:cubicBezTo>
                  <a:pt x="52" y="221"/>
                  <a:pt x="52" y="221"/>
                  <a:pt x="52" y="221"/>
                </a:cubicBezTo>
                <a:cubicBezTo>
                  <a:pt x="53" y="221"/>
                  <a:pt x="53" y="221"/>
                  <a:pt x="53" y="221"/>
                </a:cubicBezTo>
                <a:cubicBezTo>
                  <a:pt x="53" y="221"/>
                  <a:pt x="53" y="221"/>
                  <a:pt x="62" y="213"/>
                </a:cubicBezTo>
                <a:cubicBezTo>
                  <a:pt x="61" y="212"/>
                  <a:pt x="61" y="212"/>
                  <a:pt x="61" y="212"/>
                </a:cubicBezTo>
                <a:cubicBezTo>
                  <a:pt x="60" y="213"/>
                  <a:pt x="60" y="213"/>
                  <a:pt x="60" y="213"/>
                </a:cubicBezTo>
                <a:cubicBezTo>
                  <a:pt x="60" y="213"/>
                  <a:pt x="60" y="213"/>
                  <a:pt x="62" y="214"/>
                </a:cubicBezTo>
                <a:cubicBezTo>
                  <a:pt x="63" y="215"/>
                  <a:pt x="66" y="216"/>
                  <a:pt x="73" y="219"/>
                </a:cubicBezTo>
                <a:cubicBezTo>
                  <a:pt x="73" y="219"/>
                  <a:pt x="73" y="219"/>
                  <a:pt x="73" y="219"/>
                </a:cubicBezTo>
                <a:cubicBezTo>
                  <a:pt x="73" y="219"/>
                  <a:pt x="73" y="219"/>
                  <a:pt x="73" y="219"/>
                </a:cubicBezTo>
                <a:cubicBezTo>
                  <a:pt x="73" y="219"/>
                  <a:pt x="73" y="219"/>
                  <a:pt x="75" y="219"/>
                </a:cubicBezTo>
                <a:cubicBezTo>
                  <a:pt x="77" y="218"/>
                  <a:pt x="81" y="218"/>
                  <a:pt x="90" y="216"/>
                </a:cubicBezTo>
                <a:cubicBezTo>
                  <a:pt x="89" y="215"/>
                  <a:pt x="89" y="215"/>
                  <a:pt x="89" y="215"/>
                </a:cubicBezTo>
                <a:cubicBezTo>
                  <a:pt x="89" y="216"/>
                  <a:pt x="89" y="216"/>
                  <a:pt x="89" y="216"/>
                </a:cubicBezTo>
                <a:cubicBezTo>
                  <a:pt x="89" y="216"/>
                  <a:pt x="89" y="216"/>
                  <a:pt x="100" y="216"/>
                </a:cubicBezTo>
                <a:cubicBezTo>
                  <a:pt x="100" y="215"/>
                  <a:pt x="100" y="215"/>
                  <a:pt x="100" y="215"/>
                </a:cubicBezTo>
                <a:cubicBezTo>
                  <a:pt x="100" y="216"/>
                  <a:pt x="100" y="216"/>
                  <a:pt x="100" y="216"/>
                </a:cubicBezTo>
                <a:cubicBezTo>
                  <a:pt x="100" y="216"/>
                  <a:pt x="100" y="216"/>
                  <a:pt x="109" y="219"/>
                </a:cubicBezTo>
                <a:cubicBezTo>
                  <a:pt x="115" y="220"/>
                  <a:pt x="115" y="220"/>
                  <a:pt x="115" y="220"/>
                </a:cubicBezTo>
                <a:cubicBezTo>
                  <a:pt x="111" y="216"/>
                  <a:pt x="111" y="216"/>
                  <a:pt x="111" y="216"/>
                </a:cubicBezTo>
                <a:cubicBezTo>
                  <a:pt x="111" y="216"/>
                  <a:pt x="111" y="216"/>
                  <a:pt x="107" y="212"/>
                </a:cubicBezTo>
                <a:cubicBezTo>
                  <a:pt x="106" y="212"/>
                  <a:pt x="106" y="212"/>
                  <a:pt x="106" y="212"/>
                </a:cubicBezTo>
                <a:cubicBezTo>
                  <a:pt x="106" y="212"/>
                  <a:pt x="106" y="212"/>
                  <a:pt x="106" y="212"/>
                </a:cubicBezTo>
                <a:cubicBezTo>
                  <a:pt x="106" y="212"/>
                  <a:pt x="106" y="212"/>
                  <a:pt x="98" y="210"/>
                </a:cubicBezTo>
                <a:cubicBezTo>
                  <a:pt x="97" y="212"/>
                  <a:pt x="97" y="212"/>
                  <a:pt x="97" y="212"/>
                </a:cubicBezTo>
                <a:cubicBezTo>
                  <a:pt x="99" y="212"/>
                  <a:pt x="99" y="212"/>
                  <a:pt x="99" y="212"/>
                </a:cubicBezTo>
                <a:cubicBezTo>
                  <a:pt x="99" y="212"/>
                  <a:pt x="99" y="212"/>
                  <a:pt x="99" y="204"/>
                </a:cubicBezTo>
                <a:cubicBezTo>
                  <a:pt x="99" y="201"/>
                  <a:pt x="99" y="201"/>
                  <a:pt x="99" y="201"/>
                </a:cubicBezTo>
                <a:cubicBezTo>
                  <a:pt x="97" y="203"/>
                  <a:pt x="97" y="203"/>
                  <a:pt x="97" y="203"/>
                </a:cubicBezTo>
                <a:cubicBezTo>
                  <a:pt x="97" y="203"/>
                  <a:pt x="97" y="203"/>
                  <a:pt x="94" y="204"/>
                </a:cubicBezTo>
                <a:cubicBezTo>
                  <a:pt x="94" y="204"/>
                  <a:pt x="94" y="204"/>
                  <a:pt x="94" y="204"/>
                </a:cubicBezTo>
                <a:cubicBezTo>
                  <a:pt x="94" y="204"/>
                  <a:pt x="94" y="204"/>
                  <a:pt x="94" y="204"/>
                </a:cubicBezTo>
                <a:cubicBezTo>
                  <a:pt x="94" y="204"/>
                  <a:pt x="94" y="204"/>
                  <a:pt x="94" y="204"/>
                </a:cubicBezTo>
                <a:cubicBezTo>
                  <a:pt x="93" y="205"/>
                  <a:pt x="88" y="209"/>
                  <a:pt x="80" y="210"/>
                </a:cubicBezTo>
                <a:cubicBezTo>
                  <a:pt x="80" y="211"/>
                  <a:pt x="80" y="211"/>
                  <a:pt x="80" y="211"/>
                </a:cubicBezTo>
                <a:cubicBezTo>
                  <a:pt x="79" y="211"/>
                  <a:pt x="79" y="211"/>
                  <a:pt x="79" y="211"/>
                </a:cubicBezTo>
                <a:cubicBezTo>
                  <a:pt x="78" y="211"/>
                  <a:pt x="77" y="211"/>
                  <a:pt x="76" y="211"/>
                </a:cubicBezTo>
                <a:cubicBezTo>
                  <a:pt x="73" y="211"/>
                  <a:pt x="71" y="210"/>
                  <a:pt x="69" y="208"/>
                </a:cubicBezTo>
                <a:cubicBezTo>
                  <a:pt x="68" y="208"/>
                  <a:pt x="67" y="207"/>
                  <a:pt x="67" y="207"/>
                </a:cubicBezTo>
                <a:cubicBezTo>
                  <a:pt x="66" y="206"/>
                  <a:pt x="66" y="206"/>
                  <a:pt x="66" y="206"/>
                </a:cubicBezTo>
                <a:cubicBezTo>
                  <a:pt x="66" y="206"/>
                  <a:pt x="66" y="206"/>
                  <a:pt x="66" y="206"/>
                </a:cubicBezTo>
                <a:cubicBezTo>
                  <a:pt x="66" y="206"/>
                  <a:pt x="66" y="206"/>
                  <a:pt x="66" y="206"/>
                </a:cubicBezTo>
                <a:cubicBezTo>
                  <a:pt x="65" y="204"/>
                  <a:pt x="65" y="204"/>
                  <a:pt x="65" y="204"/>
                </a:cubicBezTo>
                <a:cubicBezTo>
                  <a:pt x="64" y="206"/>
                  <a:pt x="64" y="206"/>
                  <a:pt x="64" y="206"/>
                </a:cubicBezTo>
                <a:cubicBezTo>
                  <a:pt x="64" y="206"/>
                  <a:pt x="64" y="206"/>
                  <a:pt x="64" y="206"/>
                </a:cubicBezTo>
                <a:cubicBezTo>
                  <a:pt x="63" y="206"/>
                  <a:pt x="63" y="207"/>
                  <a:pt x="61" y="208"/>
                </a:cubicBezTo>
                <a:cubicBezTo>
                  <a:pt x="62" y="209"/>
                  <a:pt x="62" y="209"/>
                  <a:pt x="62" y="209"/>
                </a:cubicBezTo>
                <a:cubicBezTo>
                  <a:pt x="62" y="208"/>
                  <a:pt x="62" y="208"/>
                  <a:pt x="62" y="208"/>
                </a:cubicBezTo>
                <a:cubicBezTo>
                  <a:pt x="62" y="208"/>
                  <a:pt x="62" y="208"/>
                  <a:pt x="46" y="208"/>
                </a:cubicBezTo>
                <a:cubicBezTo>
                  <a:pt x="46" y="209"/>
                  <a:pt x="46" y="209"/>
                  <a:pt x="46" y="209"/>
                </a:cubicBezTo>
                <a:cubicBezTo>
                  <a:pt x="47" y="211"/>
                  <a:pt x="47" y="211"/>
                  <a:pt x="47" y="211"/>
                </a:cubicBezTo>
                <a:cubicBezTo>
                  <a:pt x="47" y="211"/>
                  <a:pt x="47" y="211"/>
                  <a:pt x="63" y="204"/>
                </a:cubicBezTo>
                <a:cubicBezTo>
                  <a:pt x="63" y="204"/>
                  <a:pt x="63" y="204"/>
                  <a:pt x="63" y="204"/>
                </a:cubicBezTo>
                <a:cubicBezTo>
                  <a:pt x="63" y="204"/>
                  <a:pt x="63" y="204"/>
                  <a:pt x="63" y="204"/>
                </a:cubicBezTo>
                <a:cubicBezTo>
                  <a:pt x="63" y="204"/>
                  <a:pt x="63" y="204"/>
                  <a:pt x="67" y="200"/>
                </a:cubicBezTo>
                <a:cubicBezTo>
                  <a:pt x="66" y="198"/>
                  <a:pt x="66" y="198"/>
                  <a:pt x="66" y="198"/>
                </a:cubicBezTo>
                <a:cubicBezTo>
                  <a:pt x="66" y="200"/>
                  <a:pt x="66" y="200"/>
                  <a:pt x="66" y="200"/>
                </a:cubicBezTo>
                <a:cubicBezTo>
                  <a:pt x="66" y="200"/>
                  <a:pt x="66" y="200"/>
                  <a:pt x="71" y="201"/>
                </a:cubicBezTo>
                <a:cubicBezTo>
                  <a:pt x="72" y="202"/>
                  <a:pt x="72" y="202"/>
                  <a:pt x="72" y="202"/>
                </a:cubicBezTo>
                <a:cubicBezTo>
                  <a:pt x="73" y="201"/>
                  <a:pt x="73" y="201"/>
                  <a:pt x="73" y="201"/>
                </a:cubicBezTo>
                <a:cubicBezTo>
                  <a:pt x="73" y="201"/>
                  <a:pt x="76" y="197"/>
                  <a:pt x="78" y="193"/>
                </a:cubicBezTo>
                <a:cubicBezTo>
                  <a:pt x="77" y="192"/>
                  <a:pt x="77" y="192"/>
                  <a:pt x="77" y="192"/>
                </a:cubicBezTo>
                <a:cubicBezTo>
                  <a:pt x="78" y="193"/>
                  <a:pt x="78" y="193"/>
                  <a:pt x="78" y="193"/>
                </a:cubicBezTo>
                <a:cubicBezTo>
                  <a:pt x="80" y="192"/>
                  <a:pt x="82" y="191"/>
                  <a:pt x="83" y="190"/>
                </a:cubicBezTo>
                <a:cubicBezTo>
                  <a:pt x="84" y="190"/>
                  <a:pt x="85" y="190"/>
                  <a:pt x="85" y="189"/>
                </a:cubicBezTo>
                <a:cubicBezTo>
                  <a:pt x="86" y="189"/>
                  <a:pt x="86" y="189"/>
                  <a:pt x="86" y="189"/>
                </a:cubicBezTo>
                <a:cubicBezTo>
                  <a:pt x="88" y="188"/>
                  <a:pt x="88" y="188"/>
                  <a:pt x="88" y="188"/>
                </a:cubicBezTo>
                <a:cubicBezTo>
                  <a:pt x="86" y="187"/>
                  <a:pt x="86" y="187"/>
                  <a:pt x="86" y="187"/>
                </a:cubicBezTo>
                <a:cubicBezTo>
                  <a:pt x="86" y="187"/>
                  <a:pt x="86" y="187"/>
                  <a:pt x="81" y="181"/>
                </a:cubicBezTo>
                <a:cubicBezTo>
                  <a:pt x="80" y="182"/>
                  <a:pt x="80" y="182"/>
                  <a:pt x="80" y="182"/>
                </a:cubicBezTo>
                <a:cubicBezTo>
                  <a:pt x="81" y="183"/>
                  <a:pt x="81" y="183"/>
                  <a:pt x="81" y="183"/>
                </a:cubicBezTo>
                <a:cubicBezTo>
                  <a:pt x="81" y="183"/>
                  <a:pt x="81" y="183"/>
                  <a:pt x="81" y="183"/>
                </a:cubicBezTo>
                <a:cubicBezTo>
                  <a:pt x="82" y="182"/>
                  <a:pt x="84" y="179"/>
                  <a:pt x="86" y="178"/>
                </a:cubicBezTo>
                <a:cubicBezTo>
                  <a:pt x="86" y="178"/>
                  <a:pt x="86" y="178"/>
                  <a:pt x="86" y="178"/>
                </a:cubicBezTo>
                <a:cubicBezTo>
                  <a:pt x="86" y="178"/>
                  <a:pt x="86" y="178"/>
                  <a:pt x="86" y="178"/>
                </a:cubicBezTo>
                <a:cubicBezTo>
                  <a:pt x="88" y="177"/>
                  <a:pt x="90" y="174"/>
                  <a:pt x="92" y="172"/>
                </a:cubicBezTo>
                <a:cubicBezTo>
                  <a:pt x="94" y="170"/>
                  <a:pt x="95" y="168"/>
                  <a:pt x="95" y="168"/>
                </a:cubicBezTo>
                <a:cubicBezTo>
                  <a:pt x="93" y="167"/>
                  <a:pt x="93" y="167"/>
                  <a:pt x="93" y="167"/>
                </a:cubicBezTo>
                <a:cubicBezTo>
                  <a:pt x="92" y="168"/>
                  <a:pt x="92" y="168"/>
                  <a:pt x="92" y="168"/>
                </a:cubicBezTo>
                <a:cubicBezTo>
                  <a:pt x="92" y="168"/>
                  <a:pt x="94" y="170"/>
                  <a:pt x="95" y="172"/>
                </a:cubicBezTo>
                <a:cubicBezTo>
                  <a:pt x="96" y="173"/>
                  <a:pt x="97" y="174"/>
                  <a:pt x="98" y="174"/>
                </a:cubicBezTo>
                <a:cubicBezTo>
                  <a:pt x="99" y="175"/>
                  <a:pt x="100" y="176"/>
                  <a:pt x="102" y="176"/>
                </a:cubicBezTo>
                <a:cubicBezTo>
                  <a:pt x="103" y="176"/>
                  <a:pt x="106" y="175"/>
                  <a:pt x="108" y="174"/>
                </a:cubicBezTo>
                <a:cubicBezTo>
                  <a:pt x="110" y="174"/>
                  <a:pt x="112" y="173"/>
                  <a:pt x="112" y="173"/>
                </a:cubicBezTo>
                <a:cubicBezTo>
                  <a:pt x="112" y="173"/>
                  <a:pt x="112" y="173"/>
                  <a:pt x="112" y="173"/>
                </a:cubicBezTo>
                <a:cubicBezTo>
                  <a:pt x="112" y="172"/>
                  <a:pt x="112" y="172"/>
                  <a:pt x="112" y="172"/>
                </a:cubicBezTo>
                <a:cubicBezTo>
                  <a:pt x="112" y="172"/>
                  <a:pt x="112" y="172"/>
                  <a:pt x="114" y="164"/>
                </a:cubicBezTo>
                <a:cubicBezTo>
                  <a:pt x="114" y="162"/>
                  <a:pt x="114" y="162"/>
                  <a:pt x="114" y="162"/>
                </a:cubicBezTo>
                <a:cubicBezTo>
                  <a:pt x="113" y="162"/>
                  <a:pt x="113" y="162"/>
                  <a:pt x="113" y="162"/>
                </a:cubicBezTo>
                <a:cubicBezTo>
                  <a:pt x="113" y="162"/>
                  <a:pt x="99" y="159"/>
                  <a:pt x="92" y="159"/>
                </a:cubicBezTo>
                <a:cubicBezTo>
                  <a:pt x="89" y="159"/>
                  <a:pt x="86" y="158"/>
                  <a:pt x="83" y="157"/>
                </a:cubicBezTo>
                <a:cubicBezTo>
                  <a:pt x="82" y="157"/>
                  <a:pt x="81" y="156"/>
                  <a:pt x="80" y="156"/>
                </a:cubicBezTo>
                <a:cubicBezTo>
                  <a:pt x="80" y="156"/>
                  <a:pt x="80" y="156"/>
                  <a:pt x="80" y="156"/>
                </a:cubicBezTo>
                <a:cubicBezTo>
                  <a:pt x="79" y="155"/>
                  <a:pt x="79" y="155"/>
                  <a:pt x="79" y="155"/>
                </a:cubicBezTo>
                <a:cubicBezTo>
                  <a:pt x="79" y="157"/>
                  <a:pt x="79" y="157"/>
                  <a:pt x="79" y="157"/>
                </a:cubicBezTo>
                <a:cubicBezTo>
                  <a:pt x="80" y="157"/>
                  <a:pt x="80" y="157"/>
                  <a:pt x="80" y="157"/>
                </a:cubicBezTo>
                <a:cubicBezTo>
                  <a:pt x="80" y="157"/>
                  <a:pt x="80" y="157"/>
                  <a:pt x="80" y="150"/>
                </a:cubicBezTo>
                <a:cubicBezTo>
                  <a:pt x="79" y="150"/>
                  <a:pt x="79" y="150"/>
                  <a:pt x="79" y="150"/>
                </a:cubicBezTo>
                <a:cubicBezTo>
                  <a:pt x="79" y="151"/>
                  <a:pt x="79" y="151"/>
                  <a:pt x="79" y="151"/>
                </a:cubicBezTo>
                <a:cubicBezTo>
                  <a:pt x="79" y="151"/>
                  <a:pt x="79" y="151"/>
                  <a:pt x="84" y="151"/>
                </a:cubicBezTo>
                <a:cubicBezTo>
                  <a:pt x="86" y="151"/>
                  <a:pt x="86" y="151"/>
                  <a:pt x="86" y="151"/>
                </a:cubicBezTo>
                <a:cubicBezTo>
                  <a:pt x="85" y="150"/>
                  <a:pt x="85" y="150"/>
                  <a:pt x="85" y="150"/>
                </a:cubicBezTo>
                <a:cubicBezTo>
                  <a:pt x="85" y="150"/>
                  <a:pt x="85" y="150"/>
                  <a:pt x="84" y="144"/>
                </a:cubicBezTo>
                <a:cubicBezTo>
                  <a:pt x="84" y="142"/>
                  <a:pt x="84" y="142"/>
                  <a:pt x="84" y="142"/>
                </a:cubicBezTo>
                <a:cubicBezTo>
                  <a:pt x="82" y="143"/>
                  <a:pt x="82" y="143"/>
                  <a:pt x="82" y="143"/>
                </a:cubicBezTo>
                <a:cubicBezTo>
                  <a:pt x="82" y="143"/>
                  <a:pt x="82" y="143"/>
                  <a:pt x="79" y="145"/>
                </a:cubicBezTo>
                <a:cubicBezTo>
                  <a:pt x="80" y="146"/>
                  <a:pt x="80" y="146"/>
                  <a:pt x="80" y="146"/>
                </a:cubicBezTo>
                <a:cubicBezTo>
                  <a:pt x="81" y="145"/>
                  <a:pt x="81" y="145"/>
                  <a:pt x="81" y="145"/>
                </a:cubicBezTo>
                <a:cubicBezTo>
                  <a:pt x="81" y="145"/>
                  <a:pt x="81" y="145"/>
                  <a:pt x="80" y="143"/>
                </a:cubicBezTo>
                <a:cubicBezTo>
                  <a:pt x="79" y="141"/>
                  <a:pt x="79" y="141"/>
                  <a:pt x="79" y="141"/>
                </a:cubicBezTo>
                <a:cubicBezTo>
                  <a:pt x="77" y="142"/>
                  <a:pt x="77" y="142"/>
                  <a:pt x="77" y="142"/>
                </a:cubicBezTo>
                <a:cubicBezTo>
                  <a:pt x="77" y="142"/>
                  <a:pt x="77" y="142"/>
                  <a:pt x="72" y="148"/>
                </a:cubicBezTo>
                <a:cubicBezTo>
                  <a:pt x="73" y="149"/>
                  <a:pt x="73" y="149"/>
                  <a:pt x="73" y="149"/>
                </a:cubicBezTo>
                <a:cubicBezTo>
                  <a:pt x="74" y="147"/>
                  <a:pt x="74" y="147"/>
                  <a:pt x="74" y="147"/>
                </a:cubicBezTo>
                <a:cubicBezTo>
                  <a:pt x="74" y="147"/>
                  <a:pt x="74" y="147"/>
                  <a:pt x="66" y="142"/>
                </a:cubicBezTo>
                <a:cubicBezTo>
                  <a:pt x="65" y="143"/>
                  <a:pt x="65" y="143"/>
                  <a:pt x="65" y="143"/>
                </a:cubicBezTo>
                <a:cubicBezTo>
                  <a:pt x="66" y="145"/>
                  <a:pt x="66" y="145"/>
                  <a:pt x="66" y="145"/>
                </a:cubicBezTo>
                <a:cubicBezTo>
                  <a:pt x="66" y="145"/>
                  <a:pt x="66" y="145"/>
                  <a:pt x="74" y="142"/>
                </a:cubicBezTo>
                <a:cubicBezTo>
                  <a:pt x="77" y="141"/>
                  <a:pt x="77" y="141"/>
                  <a:pt x="77" y="141"/>
                </a:cubicBezTo>
                <a:cubicBezTo>
                  <a:pt x="74" y="139"/>
                  <a:pt x="74" y="139"/>
                  <a:pt x="74" y="139"/>
                </a:cubicBezTo>
                <a:cubicBezTo>
                  <a:pt x="74" y="139"/>
                  <a:pt x="74" y="139"/>
                  <a:pt x="70" y="137"/>
                </a:cubicBezTo>
                <a:cubicBezTo>
                  <a:pt x="69" y="136"/>
                  <a:pt x="69" y="136"/>
                  <a:pt x="69" y="136"/>
                </a:cubicBezTo>
                <a:cubicBezTo>
                  <a:pt x="68" y="137"/>
                  <a:pt x="68" y="137"/>
                  <a:pt x="68" y="137"/>
                </a:cubicBezTo>
                <a:cubicBezTo>
                  <a:pt x="68" y="137"/>
                  <a:pt x="68" y="137"/>
                  <a:pt x="64" y="139"/>
                </a:cubicBezTo>
                <a:cubicBezTo>
                  <a:pt x="65" y="141"/>
                  <a:pt x="65" y="141"/>
                  <a:pt x="65" y="141"/>
                </a:cubicBezTo>
                <a:cubicBezTo>
                  <a:pt x="66" y="139"/>
                  <a:pt x="66" y="139"/>
                  <a:pt x="66" y="139"/>
                </a:cubicBezTo>
                <a:cubicBezTo>
                  <a:pt x="66" y="139"/>
                  <a:pt x="66" y="139"/>
                  <a:pt x="57" y="131"/>
                </a:cubicBezTo>
                <a:cubicBezTo>
                  <a:pt x="56" y="132"/>
                  <a:pt x="56" y="132"/>
                  <a:pt x="56" y="132"/>
                </a:cubicBezTo>
                <a:cubicBezTo>
                  <a:pt x="55" y="134"/>
                  <a:pt x="55" y="134"/>
                  <a:pt x="55" y="134"/>
                </a:cubicBezTo>
                <a:cubicBezTo>
                  <a:pt x="55" y="134"/>
                  <a:pt x="56" y="134"/>
                  <a:pt x="56" y="134"/>
                </a:cubicBezTo>
                <a:cubicBezTo>
                  <a:pt x="57" y="134"/>
                  <a:pt x="58" y="134"/>
                  <a:pt x="59" y="133"/>
                </a:cubicBezTo>
                <a:cubicBezTo>
                  <a:pt x="60" y="132"/>
                  <a:pt x="61" y="131"/>
                  <a:pt x="62" y="129"/>
                </a:cubicBezTo>
                <a:cubicBezTo>
                  <a:pt x="63" y="128"/>
                  <a:pt x="63" y="128"/>
                  <a:pt x="63" y="127"/>
                </a:cubicBezTo>
                <a:cubicBezTo>
                  <a:pt x="63" y="125"/>
                  <a:pt x="62" y="124"/>
                  <a:pt x="61" y="123"/>
                </a:cubicBezTo>
                <a:cubicBezTo>
                  <a:pt x="60" y="121"/>
                  <a:pt x="59" y="121"/>
                  <a:pt x="59" y="121"/>
                </a:cubicBezTo>
                <a:cubicBezTo>
                  <a:pt x="58" y="122"/>
                  <a:pt x="58" y="122"/>
                  <a:pt x="58" y="122"/>
                </a:cubicBezTo>
                <a:cubicBezTo>
                  <a:pt x="58" y="123"/>
                  <a:pt x="58" y="123"/>
                  <a:pt x="58" y="123"/>
                </a:cubicBezTo>
                <a:cubicBezTo>
                  <a:pt x="58" y="123"/>
                  <a:pt x="58" y="123"/>
                  <a:pt x="68" y="124"/>
                </a:cubicBezTo>
                <a:cubicBezTo>
                  <a:pt x="69" y="125"/>
                  <a:pt x="69" y="125"/>
                  <a:pt x="69" y="125"/>
                </a:cubicBezTo>
                <a:cubicBezTo>
                  <a:pt x="69" y="123"/>
                  <a:pt x="69" y="123"/>
                  <a:pt x="69" y="123"/>
                </a:cubicBezTo>
                <a:cubicBezTo>
                  <a:pt x="69" y="123"/>
                  <a:pt x="69" y="123"/>
                  <a:pt x="69" y="119"/>
                </a:cubicBezTo>
                <a:cubicBezTo>
                  <a:pt x="68" y="119"/>
                  <a:pt x="68" y="119"/>
                  <a:pt x="68" y="119"/>
                </a:cubicBezTo>
                <a:cubicBezTo>
                  <a:pt x="67" y="120"/>
                  <a:pt x="67" y="120"/>
                  <a:pt x="67" y="120"/>
                </a:cubicBezTo>
                <a:cubicBezTo>
                  <a:pt x="67" y="120"/>
                  <a:pt x="67" y="120"/>
                  <a:pt x="69" y="121"/>
                </a:cubicBezTo>
                <a:cubicBezTo>
                  <a:pt x="71" y="122"/>
                  <a:pt x="75" y="124"/>
                  <a:pt x="82" y="127"/>
                </a:cubicBezTo>
                <a:cubicBezTo>
                  <a:pt x="90" y="130"/>
                  <a:pt x="90" y="130"/>
                  <a:pt x="90" y="130"/>
                </a:cubicBezTo>
                <a:cubicBezTo>
                  <a:pt x="84" y="125"/>
                  <a:pt x="84" y="125"/>
                  <a:pt x="84" y="125"/>
                </a:cubicBezTo>
                <a:cubicBezTo>
                  <a:pt x="84" y="125"/>
                  <a:pt x="84" y="125"/>
                  <a:pt x="76" y="117"/>
                </a:cubicBezTo>
                <a:cubicBezTo>
                  <a:pt x="74" y="118"/>
                  <a:pt x="74" y="118"/>
                  <a:pt x="74" y="118"/>
                </a:cubicBezTo>
                <a:cubicBezTo>
                  <a:pt x="76" y="118"/>
                  <a:pt x="76" y="118"/>
                  <a:pt x="76" y="118"/>
                </a:cubicBezTo>
                <a:cubicBezTo>
                  <a:pt x="76" y="118"/>
                  <a:pt x="76" y="118"/>
                  <a:pt x="79" y="107"/>
                </a:cubicBezTo>
                <a:cubicBezTo>
                  <a:pt x="77" y="107"/>
                  <a:pt x="77" y="107"/>
                  <a:pt x="77" y="107"/>
                </a:cubicBezTo>
                <a:cubicBezTo>
                  <a:pt x="77" y="108"/>
                  <a:pt x="77" y="108"/>
                  <a:pt x="77" y="108"/>
                </a:cubicBezTo>
                <a:cubicBezTo>
                  <a:pt x="77" y="108"/>
                  <a:pt x="77" y="108"/>
                  <a:pt x="79" y="108"/>
                </a:cubicBezTo>
                <a:cubicBezTo>
                  <a:pt x="81" y="109"/>
                  <a:pt x="85" y="109"/>
                  <a:pt x="93" y="110"/>
                </a:cubicBezTo>
                <a:cubicBezTo>
                  <a:pt x="94" y="110"/>
                  <a:pt x="94" y="110"/>
                  <a:pt x="94" y="110"/>
                </a:cubicBezTo>
                <a:cubicBezTo>
                  <a:pt x="95" y="109"/>
                  <a:pt x="95" y="109"/>
                  <a:pt x="95" y="109"/>
                </a:cubicBezTo>
                <a:cubicBezTo>
                  <a:pt x="95" y="109"/>
                  <a:pt x="95" y="109"/>
                  <a:pt x="99" y="101"/>
                </a:cubicBezTo>
                <a:cubicBezTo>
                  <a:pt x="100" y="99"/>
                  <a:pt x="100" y="99"/>
                  <a:pt x="100" y="99"/>
                </a:cubicBezTo>
                <a:cubicBezTo>
                  <a:pt x="97" y="99"/>
                  <a:pt x="97" y="99"/>
                  <a:pt x="97" y="99"/>
                </a:cubicBezTo>
                <a:cubicBezTo>
                  <a:pt x="97" y="99"/>
                  <a:pt x="94" y="99"/>
                  <a:pt x="91" y="98"/>
                </a:cubicBezTo>
                <a:cubicBezTo>
                  <a:pt x="87" y="98"/>
                  <a:pt x="83" y="98"/>
                  <a:pt x="80" y="97"/>
                </a:cubicBezTo>
                <a:cubicBezTo>
                  <a:pt x="80" y="97"/>
                  <a:pt x="80" y="97"/>
                  <a:pt x="80" y="97"/>
                </a:cubicBezTo>
                <a:cubicBezTo>
                  <a:pt x="80" y="97"/>
                  <a:pt x="80" y="97"/>
                  <a:pt x="80" y="97"/>
                </a:cubicBezTo>
                <a:cubicBezTo>
                  <a:pt x="79" y="97"/>
                  <a:pt x="79" y="97"/>
                  <a:pt x="79" y="97"/>
                </a:cubicBezTo>
                <a:cubicBezTo>
                  <a:pt x="79" y="97"/>
                  <a:pt x="79" y="97"/>
                  <a:pt x="79" y="97"/>
                </a:cubicBezTo>
                <a:cubicBezTo>
                  <a:pt x="79" y="97"/>
                  <a:pt x="79" y="97"/>
                  <a:pt x="79" y="97"/>
                </a:cubicBezTo>
                <a:cubicBezTo>
                  <a:pt x="79" y="97"/>
                  <a:pt x="79" y="97"/>
                  <a:pt x="79" y="97"/>
                </a:cubicBezTo>
                <a:cubicBezTo>
                  <a:pt x="79" y="97"/>
                  <a:pt x="79" y="97"/>
                  <a:pt x="79" y="97"/>
                </a:cubicBezTo>
                <a:cubicBezTo>
                  <a:pt x="79" y="97"/>
                  <a:pt x="79" y="97"/>
                  <a:pt x="79" y="97"/>
                </a:cubicBezTo>
                <a:cubicBezTo>
                  <a:pt x="78" y="98"/>
                  <a:pt x="78" y="98"/>
                  <a:pt x="78" y="98"/>
                </a:cubicBezTo>
                <a:cubicBezTo>
                  <a:pt x="79" y="98"/>
                  <a:pt x="79" y="98"/>
                  <a:pt x="79" y="98"/>
                </a:cubicBezTo>
                <a:cubicBezTo>
                  <a:pt x="79" y="97"/>
                  <a:pt x="79" y="97"/>
                  <a:pt x="79" y="97"/>
                </a:cubicBezTo>
                <a:cubicBezTo>
                  <a:pt x="78" y="98"/>
                  <a:pt x="78" y="98"/>
                  <a:pt x="78" y="98"/>
                </a:cubicBezTo>
                <a:cubicBezTo>
                  <a:pt x="79" y="98"/>
                  <a:pt x="79" y="98"/>
                  <a:pt x="79" y="98"/>
                </a:cubicBezTo>
                <a:cubicBezTo>
                  <a:pt x="79" y="98"/>
                  <a:pt x="79" y="98"/>
                  <a:pt x="79" y="98"/>
                </a:cubicBezTo>
                <a:cubicBezTo>
                  <a:pt x="79" y="98"/>
                  <a:pt x="79" y="98"/>
                  <a:pt x="79" y="98"/>
                </a:cubicBezTo>
                <a:cubicBezTo>
                  <a:pt x="79" y="98"/>
                  <a:pt x="79" y="98"/>
                  <a:pt x="79" y="98"/>
                </a:cubicBezTo>
                <a:cubicBezTo>
                  <a:pt x="79" y="98"/>
                  <a:pt x="79" y="98"/>
                  <a:pt x="79" y="98"/>
                </a:cubicBezTo>
                <a:cubicBezTo>
                  <a:pt x="79" y="98"/>
                  <a:pt x="79" y="98"/>
                  <a:pt x="79" y="98"/>
                </a:cubicBezTo>
                <a:cubicBezTo>
                  <a:pt x="79" y="97"/>
                  <a:pt x="79" y="97"/>
                  <a:pt x="79" y="97"/>
                </a:cubicBezTo>
                <a:cubicBezTo>
                  <a:pt x="79" y="97"/>
                  <a:pt x="81" y="96"/>
                  <a:pt x="82" y="95"/>
                </a:cubicBezTo>
                <a:cubicBezTo>
                  <a:pt x="82" y="94"/>
                  <a:pt x="83" y="94"/>
                  <a:pt x="83" y="94"/>
                </a:cubicBezTo>
                <a:cubicBezTo>
                  <a:pt x="83" y="93"/>
                  <a:pt x="83" y="93"/>
                  <a:pt x="83" y="93"/>
                </a:cubicBezTo>
                <a:cubicBezTo>
                  <a:pt x="83" y="92"/>
                  <a:pt x="83" y="92"/>
                  <a:pt x="83" y="92"/>
                </a:cubicBezTo>
                <a:cubicBezTo>
                  <a:pt x="82" y="93"/>
                  <a:pt x="82" y="93"/>
                  <a:pt x="82" y="93"/>
                </a:cubicBezTo>
                <a:cubicBezTo>
                  <a:pt x="82" y="93"/>
                  <a:pt x="82" y="93"/>
                  <a:pt x="84" y="96"/>
                </a:cubicBezTo>
                <a:cubicBezTo>
                  <a:pt x="87" y="98"/>
                  <a:pt x="87" y="98"/>
                  <a:pt x="87" y="98"/>
                </a:cubicBezTo>
                <a:cubicBezTo>
                  <a:pt x="87" y="95"/>
                  <a:pt x="87" y="95"/>
                  <a:pt x="87" y="95"/>
                </a:cubicBezTo>
                <a:cubicBezTo>
                  <a:pt x="87" y="95"/>
                  <a:pt x="87" y="95"/>
                  <a:pt x="87" y="85"/>
                </a:cubicBezTo>
                <a:cubicBezTo>
                  <a:pt x="85" y="85"/>
                  <a:pt x="85" y="85"/>
                  <a:pt x="85" y="85"/>
                </a:cubicBezTo>
                <a:cubicBezTo>
                  <a:pt x="87" y="86"/>
                  <a:pt x="87" y="86"/>
                  <a:pt x="87" y="86"/>
                </a:cubicBezTo>
                <a:cubicBezTo>
                  <a:pt x="87" y="86"/>
                  <a:pt x="87" y="86"/>
                  <a:pt x="91" y="79"/>
                </a:cubicBezTo>
                <a:cubicBezTo>
                  <a:pt x="92" y="76"/>
                  <a:pt x="92" y="76"/>
                  <a:pt x="92" y="76"/>
                </a:cubicBezTo>
                <a:cubicBezTo>
                  <a:pt x="89" y="77"/>
                  <a:pt x="89" y="77"/>
                  <a:pt x="89" y="77"/>
                </a:cubicBezTo>
                <a:cubicBezTo>
                  <a:pt x="89" y="77"/>
                  <a:pt x="89" y="77"/>
                  <a:pt x="82" y="78"/>
                </a:cubicBezTo>
                <a:cubicBezTo>
                  <a:pt x="83" y="80"/>
                  <a:pt x="83" y="80"/>
                  <a:pt x="83" y="80"/>
                </a:cubicBezTo>
                <a:cubicBezTo>
                  <a:pt x="84" y="79"/>
                  <a:pt x="84" y="79"/>
                  <a:pt x="84" y="79"/>
                </a:cubicBezTo>
                <a:cubicBezTo>
                  <a:pt x="84" y="79"/>
                  <a:pt x="84" y="79"/>
                  <a:pt x="83" y="76"/>
                </a:cubicBezTo>
                <a:cubicBezTo>
                  <a:pt x="81" y="77"/>
                  <a:pt x="81" y="77"/>
                  <a:pt x="81" y="77"/>
                </a:cubicBezTo>
                <a:cubicBezTo>
                  <a:pt x="81" y="79"/>
                  <a:pt x="81" y="79"/>
                  <a:pt x="81" y="79"/>
                </a:cubicBezTo>
                <a:cubicBezTo>
                  <a:pt x="81" y="79"/>
                  <a:pt x="81" y="79"/>
                  <a:pt x="84" y="79"/>
                </a:cubicBezTo>
                <a:cubicBezTo>
                  <a:pt x="86" y="79"/>
                  <a:pt x="86" y="79"/>
                  <a:pt x="86" y="79"/>
                </a:cubicBezTo>
                <a:cubicBezTo>
                  <a:pt x="85" y="77"/>
                  <a:pt x="85" y="77"/>
                  <a:pt x="85" y="77"/>
                </a:cubicBezTo>
                <a:cubicBezTo>
                  <a:pt x="85" y="77"/>
                  <a:pt x="85" y="77"/>
                  <a:pt x="84" y="69"/>
                </a:cubicBezTo>
                <a:cubicBezTo>
                  <a:pt x="84" y="66"/>
                  <a:pt x="84" y="66"/>
                  <a:pt x="84" y="66"/>
                </a:cubicBezTo>
                <a:cubicBezTo>
                  <a:pt x="81" y="68"/>
                  <a:pt x="81" y="68"/>
                  <a:pt x="81" y="68"/>
                </a:cubicBezTo>
                <a:cubicBezTo>
                  <a:pt x="81" y="68"/>
                  <a:pt x="81" y="68"/>
                  <a:pt x="76" y="75"/>
                </a:cubicBezTo>
                <a:cubicBezTo>
                  <a:pt x="77" y="76"/>
                  <a:pt x="77" y="76"/>
                  <a:pt x="77" y="76"/>
                </a:cubicBezTo>
                <a:cubicBezTo>
                  <a:pt x="77" y="74"/>
                  <a:pt x="77" y="74"/>
                  <a:pt x="77" y="74"/>
                </a:cubicBezTo>
                <a:cubicBezTo>
                  <a:pt x="77" y="74"/>
                  <a:pt x="77" y="74"/>
                  <a:pt x="76" y="74"/>
                </a:cubicBezTo>
                <a:cubicBezTo>
                  <a:pt x="76" y="76"/>
                  <a:pt x="76" y="76"/>
                  <a:pt x="76" y="76"/>
                </a:cubicBezTo>
                <a:cubicBezTo>
                  <a:pt x="77" y="76"/>
                  <a:pt x="77" y="76"/>
                  <a:pt x="77" y="76"/>
                </a:cubicBezTo>
                <a:cubicBezTo>
                  <a:pt x="77" y="76"/>
                  <a:pt x="77" y="76"/>
                  <a:pt x="84" y="63"/>
                </a:cubicBezTo>
                <a:cubicBezTo>
                  <a:pt x="83" y="62"/>
                  <a:pt x="83" y="62"/>
                  <a:pt x="83" y="62"/>
                </a:cubicBezTo>
                <a:cubicBezTo>
                  <a:pt x="82" y="64"/>
                  <a:pt x="82" y="64"/>
                  <a:pt x="82" y="64"/>
                </a:cubicBezTo>
                <a:cubicBezTo>
                  <a:pt x="82" y="64"/>
                  <a:pt x="82" y="64"/>
                  <a:pt x="89" y="65"/>
                </a:cubicBezTo>
                <a:cubicBezTo>
                  <a:pt x="89" y="64"/>
                  <a:pt x="89" y="64"/>
                  <a:pt x="89" y="64"/>
                </a:cubicBezTo>
                <a:cubicBezTo>
                  <a:pt x="88" y="64"/>
                  <a:pt x="88" y="64"/>
                  <a:pt x="88" y="64"/>
                </a:cubicBezTo>
                <a:cubicBezTo>
                  <a:pt x="88" y="64"/>
                  <a:pt x="88" y="64"/>
                  <a:pt x="88" y="70"/>
                </a:cubicBezTo>
                <a:cubicBezTo>
                  <a:pt x="88" y="73"/>
                  <a:pt x="88" y="73"/>
                  <a:pt x="88" y="73"/>
                </a:cubicBezTo>
                <a:cubicBezTo>
                  <a:pt x="90" y="72"/>
                  <a:pt x="90" y="72"/>
                  <a:pt x="90" y="72"/>
                </a:cubicBezTo>
                <a:cubicBezTo>
                  <a:pt x="90" y="72"/>
                  <a:pt x="90" y="72"/>
                  <a:pt x="96" y="68"/>
                </a:cubicBezTo>
                <a:cubicBezTo>
                  <a:pt x="97" y="67"/>
                  <a:pt x="97" y="67"/>
                  <a:pt x="97" y="67"/>
                </a:cubicBezTo>
                <a:cubicBezTo>
                  <a:pt x="96" y="66"/>
                  <a:pt x="96" y="66"/>
                  <a:pt x="96" y="66"/>
                </a:cubicBezTo>
                <a:cubicBezTo>
                  <a:pt x="96" y="66"/>
                  <a:pt x="96" y="66"/>
                  <a:pt x="95" y="62"/>
                </a:cubicBezTo>
                <a:cubicBezTo>
                  <a:pt x="93" y="62"/>
                  <a:pt x="93" y="62"/>
                  <a:pt x="93" y="62"/>
                </a:cubicBezTo>
                <a:cubicBezTo>
                  <a:pt x="94" y="64"/>
                  <a:pt x="94" y="64"/>
                  <a:pt x="94" y="64"/>
                </a:cubicBezTo>
                <a:cubicBezTo>
                  <a:pt x="94" y="63"/>
                  <a:pt x="94" y="63"/>
                  <a:pt x="94" y="63"/>
                </a:cubicBezTo>
                <a:cubicBezTo>
                  <a:pt x="95" y="63"/>
                  <a:pt x="95" y="63"/>
                  <a:pt x="96" y="63"/>
                </a:cubicBezTo>
                <a:cubicBezTo>
                  <a:pt x="97" y="63"/>
                  <a:pt x="97" y="62"/>
                  <a:pt x="97" y="62"/>
                </a:cubicBezTo>
                <a:cubicBezTo>
                  <a:pt x="98" y="62"/>
                  <a:pt x="98" y="62"/>
                  <a:pt x="98" y="62"/>
                </a:cubicBezTo>
                <a:cubicBezTo>
                  <a:pt x="98" y="62"/>
                  <a:pt x="98" y="62"/>
                  <a:pt x="98" y="62"/>
                </a:cubicBezTo>
                <a:cubicBezTo>
                  <a:pt x="98" y="62"/>
                  <a:pt x="98" y="62"/>
                  <a:pt x="98" y="62"/>
                </a:cubicBezTo>
                <a:cubicBezTo>
                  <a:pt x="99" y="62"/>
                  <a:pt x="99" y="63"/>
                  <a:pt x="100" y="63"/>
                </a:cubicBezTo>
                <a:cubicBezTo>
                  <a:pt x="103" y="65"/>
                  <a:pt x="108" y="68"/>
                  <a:pt x="112" y="70"/>
                </a:cubicBezTo>
                <a:cubicBezTo>
                  <a:pt x="112" y="71"/>
                  <a:pt x="112" y="71"/>
                  <a:pt x="112" y="71"/>
                </a:cubicBezTo>
                <a:cubicBezTo>
                  <a:pt x="112" y="71"/>
                  <a:pt x="112" y="71"/>
                  <a:pt x="112" y="71"/>
                </a:cubicBezTo>
                <a:cubicBezTo>
                  <a:pt x="113" y="71"/>
                  <a:pt x="116" y="71"/>
                  <a:pt x="118" y="71"/>
                </a:cubicBezTo>
                <a:cubicBezTo>
                  <a:pt x="120" y="72"/>
                  <a:pt x="121" y="72"/>
                  <a:pt x="121" y="72"/>
                </a:cubicBezTo>
                <a:cubicBezTo>
                  <a:pt x="122" y="70"/>
                  <a:pt x="122" y="70"/>
                  <a:pt x="122" y="70"/>
                </a:cubicBezTo>
                <a:cubicBezTo>
                  <a:pt x="121" y="71"/>
                  <a:pt x="121" y="71"/>
                  <a:pt x="121" y="71"/>
                </a:cubicBezTo>
                <a:cubicBezTo>
                  <a:pt x="121" y="71"/>
                  <a:pt x="121" y="71"/>
                  <a:pt x="123" y="75"/>
                </a:cubicBezTo>
                <a:cubicBezTo>
                  <a:pt x="124" y="74"/>
                  <a:pt x="124" y="74"/>
                  <a:pt x="124" y="74"/>
                </a:cubicBezTo>
                <a:cubicBezTo>
                  <a:pt x="123" y="74"/>
                  <a:pt x="123" y="74"/>
                  <a:pt x="123" y="74"/>
                </a:cubicBezTo>
                <a:cubicBezTo>
                  <a:pt x="123" y="74"/>
                  <a:pt x="123" y="74"/>
                  <a:pt x="123" y="80"/>
                </a:cubicBezTo>
                <a:cubicBezTo>
                  <a:pt x="123" y="80"/>
                  <a:pt x="123" y="80"/>
                  <a:pt x="123" y="80"/>
                </a:cubicBezTo>
                <a:cubicBezTo>
                  <a:pt x="123" y="81"/>
                  <a:pt x="123" y="81"/>
                  <a:pt x="123" y="81"/>
                </a:cubicBezTo>
                <a:cubicBezTo>
                  <a:pt x="123" y="81"/>
                  <a:pt x="123" y="81"/>
                  <a:pt x="126" y="84"/>
                </a:cubicBezTo>
                <a:cubicBezTo>
                  <a:pt x="127" y="85"/>
                  <a:pt x="127" y="85"/>
                  <a:pt x="127" y="85"/>
                </a:cubicBezTo>
                <a:cubicBezTo>
                  <a:pt x="128" y="84"/>
                  <a:pt x="128" y="84"/>
                  <a:pt x="128" y="84"/>
                </a:cubicBezTo>
                <a:cubicBezTo>
                  <a:pt x="129" y="83"/>
                  <a:pt x="129" y="83"/>
                  <a:pt x="129" y="83"/>
                </a:cubicBezTo>
                <a:cubicBezTo>
                  <a:pt x="129" y="83"/>
                  <a:pt x="131" y="81"/>
                  <a:pt x="133" y="80"/>
                </a:cubicBezTo>
                <a:cubicBezTo>
                  <a:pt x="134" y="79"/>
                  <a:pt x="135" y="78"/>
                  <a:pt x="136" y="78"/>
                </a:cubicBezTo>
                <a:cubicBezTo>
                  <a:pt x="137" y="78"/>
                  <a:pt x="137" y="77"/>
                  <a:pt x="138" y="77"/>
                </a:cubicBezTo>
                <a:cubicBezTo>
                  <a:pt x="138" y="77"/>
                  <a:pt x="138" y="77"/>
                  <a:pt x="138" y="77"/>
                </a:cubicBezTo>
                <a:cubicBezTo>
                  <a:pt x="138" y="77"/>
                  <a:pt x="138" y="77"/>
                  <a:pt x="138" y="77"/>
                </a:cubicBezTo>
                <a:cubicBezTo>
                  <a:pt x="138" y="77"/>
                  <a:pt x="138" y="77"/>
                  <a:pt x="138" y="77"/>
                </a:cubicBezTo>
                <a:cubicBezTo>
                  <a:pt x="138" y="77"/>
                  <a:pt x="138" y="77"/>
                  <a:pt x="138" y="77"/>
                </a:cubicBezTo>
                <a:cubicBezTo>
                  <a:pt x="138" y="77"/>
                  <a:pt x="138" y="77"/>
                  <a:pt x="138" y="77"/>
                </a:cubicBezTo>
                <a:cubicBezTo>
                  <a:pt x="138" y="77"/>
                  <a:pt x="139" y="77"/>
                  <a:pt x="139" y="78"/>
                </a:cubicBezTo>
                <a:cubicBezTo>
                  <a:pt x="141" y="79"/>
                  <a:pt x="145" y="81"/>
                  <a:pt x="148" y="83"/>
                </a:cubicBezTo>
                <a:cubicBezTo>
                  <a:pt x="151" y="85"/>
                  <a:pt x="153" y="86"/>
                  <a:pt x="153" y="86"/>
                </a:cubicBezTo>
                <a:cubicBezTo>
                  <a:pt x="154" y="85"/>
                  <a:pt x="154" y="85"/>
                  <a:pt x="154" y="85"/>
                </a:cubicBezTo>
                <a:cubicBezTo>
                  <a:pt x="153" y="85"/>
                  <a:pt x="153" y="85"/>
                  <a:pt x="153" y="85"/>
                </a:cubicBezTo>
                <a:cubicBezTo>
                  <a:pt x="153" y="85"/>
                  <a:pt x="153" y="85"/>
                  <a:pt x="153" y="89"/>
                </a:cubicBezTo>
                <a:cubicBezTo>
                  <a:pt x="153" y="93"/>
                  <a:pt x="153" y="93"/>
                  <a:pt x="153" y="93"/>
                </a:cubicBezTo>
                <a:cubicBezTo>
                  <a:pt x="155" y="90"/>
                  <a:pt x="155" y="90"/>
                  <a:pt x="155" y="90"/>
                </a:cubicBezTo>
                <a:cubicBezTo>
                  <a:pt x="155" y="90"/>
                  <a:pt x="158" y="88"/>
                  <a:pt x="159" y="86"/>
                </a:cubicBezTo>
                <a:cubicBezTo>
                  <a:pt x="160" y="86"/>
                  <a:pt x="160" y="85"/>
                  <a:pt x="160" y="85"/>
                </a:cubicBezTo>
                <a:cubicBezTo>
                  <a:pt x="160" y="85"/>
                  <a:pt x="160" y="84"/>
                  <a:pt x="160" y="84"/>
                </a:cubicBezTo>
                <a:cubicBezTo>
                  <a:pt x="160" y="82"/>
                  <a:pt x="160" y="80"/>
                  <a:pt x="159" y="78"/>
                </a:cubicBezTo>
                <a:cubicBezTo>
                  <a:pt x="159" y="77"/>
                  <a:pt x="158" y="75"/>
                  <a:pt x="158" y="75"/>
                </a:cubicBezTo>
                <a:cubicBezTo>
                  <a:pt x="157" y="76"/>
                  <a:pt x="157" y="76"/>
                  <a:pt x="157" y="76"/>
                </a:cubicBezTo>
                <a:cubicBezTo>
                  <a:pt x="158" y="77"/>
                  <a:pt x="158" y="77"/>
                  <a:pt x="158" y="77"/>
                </a:cubicBezTo>
                <a:cubicBezTo>
                  <a:pt x="158" y="77"/>
                  <a:pt x="158" y="77"/>
                  <a:pt x="168" y="72"/>
                </a:cubicBezTo>
                <a:cubicBezTo>
                  <a:pt x="168" y="70"/>
                  <a:pt x="168" y="70"/>
                  <a:pt x="168" y="70"/>
                </a:cubicBezTo>
                <a:cubicBezTo>
                  <a:pt x="168" y="72"/>
                  <a:pt x="168" y="72"/>
                  <a:pt x="168" y="72"/>
                </a:cubicBezTo>
                <a:cubicBezTo>
                  <a:pt x="168" y="72"/>
                  <a:pt x="168" y="72"/>
                  <a:pt x="177" y="71"/>
                </a:cubicBezTo>
                <a:cubicBezTo>
                  <a:pt x="178" y="70"/>
                  <a:pt x="178" y="70"/>
                  <a:pt x="178" y="70"/>
                </a:cubicBezTo>
                <a:cubicBezTo>
                  <a:pt x="178" y="70"/>
                  <a:pt x="178" y="70"/>
                  <a:pt x="178" y="70"/>
                </a:cubicBezTo>
                <a:cubicBezTo>
                  <a:pt x="178" y="70"/>
                  <a:pt x="178" y="70"/>
                  <a:pt x="188" y="59"/>
                </a:cubicBezTo>
                <a:cubicBezTo>
                  <a:pt x="189" y="57"/>
                  <a:pt x="189" y="57"/>
                  <a:pt x="189" y="57"/>
                </a:cubicBezTo>
                <a:cubicBezTo>
                  <a:pt x="187" y="57"/>
                  <a:pt x="187" y="57"/>
                  <a:pt x="187" y="57"/>
                </a:cubicBezTo>
                <a:cubicBezTo>
                  <a:pt x="187" y="57"/>
                  <a:pt x="187" y="57"/>
                  <a:pt x="180" y="55"/>
                </a:cubicBezTo>
                <a:cubicBezTo>
                  <a:pt x="180" y="55"/>
                  <a:pt x="180" y="55"/>
                  <a:pt x="180" y="55"/>
                </a:cubicBezTo>
                <a:cubicBezTo>
                  <a:pt x="179" y="56"/>
                  <a:pt x="179" y="56"/>
                  <a:pt x="179" y="56"/>
                </a:cubicBezTo>
                <a:cubicBezTo>
                  <a:pt x="179" y="56"/>
                  <a:pt x="179" y="56"/>
                  <a:pt x="172" y="60"/>
                </a:cubicBezTo>
                <a:cubicBezTo>
                  <a:pt x="173" y="61"/>
                  <a:pt x="173" y="61"/>
                  <a:pt x="173" y="61"/>
                </a:cubicBezTo>
                <a:cubicBezTo>
                  <a:pt x="174" y="60"/>
                  <a:pt x="174" y="60"/>
                  <a:pt x="174" y="60"/>
                </a:cubicBezTo>
                <a:cubicBezTo>
                  <a:pt x="174" y="60"/>
                  <a:pt x="174" y="60"/>
                  <a:pt x="170" y="58"/>
                </a:cubicBezTo>
                <a:cubicBezTo>
                  <a:pt x="169" y="60"/>
                  <a:pt x="169" y="60"/>
                  <a:pt x="169" y="60"/>
                </a:cubicBezTo>
                <a:cubicBezTo>
                  <a:pt x="170" y="61"/>
                  <a:pt x="170" y="61"/>
                  <a:pt x="170" y="61"/>
                </a:cubicBezTo>
                <a:cubicBezTo>
                  <a:pt x="170" y="61"/>
                  <a:pt x="170" y="61"/>
                  <a:pt x="174" y="58"/>
                </a:cubicBezTo>
                <a:cubicBezTo>
                  <a:pt x="174" y="58"/>
                  <a:pt x="174" y="58"/>
                  <a:pt x="174" y="58"/>
                </a:cubicBezTo>
                <a:cubicBezTo>
                  <a:pt x="174" y="58"/>
                  <a:pt x="174" y="58"/>
                  <a:pt x="174" y="58"/>
                </a:cubicBezTo>
                <a:cubicBezTo>
                  <a:pt x="174" y="58"/>
                  <a:pt x="175" y="57"/>
                  <a:pt x="175" y="56"/>
                </a:cubicBezTo>
                <a:cubicBezTo>
                  <a:pt x="175" y="56"/>
                  <a:pt x="175" y="55"/>
                  <a:pt x="174" y="54"/>
                </a:cubicBezTo>
                <a:cubicBezTo>
                  <a:pt x="174" y="54"/>
                  <a:pt x="173" y="53"/>
                  <a:pt x="172" y="53"/>
                </a:cubicBezTo>
                <a:cubicBezTo>
                  <a:pt x="170" y="53"/>
                  <a:pt x="169" y="53"/>
                  <a:pt x="166" y="53"/>
                </a:cubicBezTo>
                <a:cubicBezTo>
                  <a:pt x="164" y="53"/>
                  <a:pt x="163" y="52"/>
                  <a:pt x="162" y="51"/>
                </a:cubicBezTo>
                <a:cubicBezTo>
                  <a:pt x="162" y="50"/>
                  <a:pt x="161" y="48"/>
                  <a:pt x="161" y="47"/>
                </a:cubicBezTo>
                <a:cubicBezTo>
                  <a:pt x="161" y="45"/>
                  <a:pt x="162" y="43"/>
                  <a:pt x="163" y="42"/>
                </a:cubicBezTo>
                <a:cubicBezTo>
                  <a:pt x="163" y="42"/>
                  <a:pt x="163" y="42"/>
                  <a:pt x="163" y="42"/>
                </a:cubicBezTo>
                <a:cubicBezTo>
                  <a:pt x="163" y="42"/>
                  <a:pt x="163" y="42"/>
                  <a:pt x="163" y="42"/>
                </a:cubicBezTo>
                <a:cubicBezTo>
                  <a:pt x="165" y="41"/>
                  <a:pt x="167" y="40"/>
                  <a:pt x="170" y="40"/>
                </a:cubicBezTo>
                <a:cubicBezTo>
                  <a:pt x="172" y="40"/>
                  <a:pt x="173" y="40"/>
                  <a:pt x="175" y="40"/>
                </a:cubicBezTo>
                <a:cubicBezTo>
                  <a:pt x="175" y="41"/>
                  <a:pt x="176" y="41"/>
                  <a:pt x="176" y="41"/>
                </a:cubicBezTo>
                <a:cubicBezTo>
                  <a:pt x="177" y="41"/>
                  <a:pt x="177" y="41"/>
                  <a:pt x="177" y="41"/>
                </a:cubicBezTo>
                <a:cubicBezTo>
                  <a:pt x="179" y="42"/>
                  <a:pt x="179" y="42"/>
                  <a:pt x="179" y="42"/>
                </a:cubicBezTo>
                <a:cubicBezTo>
                  <a:pt x="179" y="39"/>
                  <a:pt x="179" y="39"/>
                  <a:pt x="179" y="39"/>
                </a:cubicBezTo>
                <a:cubicBezTo>
                  <a:pt x="179" y="39"/>
                  <a:pt x="179" y="39"/>
                  <a:pt x="177" y="35"/>
                </a:cubicBezTo>
                <a:cubicBezTo>
                  <a:pt x="176" y="35"/>
                  <a:pt x="176" y="35"/>
                  <a:pt x="176" y="35"/>
                </a:cubicBezTo>
                <a:cubicBezTo>
                  <a:pt x="176" y="37"/>
                  <a:pt x="176" y="37"/>
                  <a:pt x="176" y="37"/>
                </a:cubicBezTo>
                <a:cubicBezTo>
                  <a:pt x="176" y="37"/>
                  <a:pt x="176" y="37"/>
                  <a:pt x="185" y="35"/>
                </a:cubicBezTo>
                <a:cubicBezTo>
                  <a:pt x="188" y="35"/>
                  <a:pt x="188" y="35"/>
                  <a:pt x="188" y="35"/>
                </a:cubicBezTo>
                <a:cubicBezTo>
                  <a:pt x="187" y="33"/>
                  <a:pt x="187" y="33"/>
                  <a:pt x="187" y="33"/>
                </a:cubicBezTo>
                <a:cubicBezTo>
                  <a:pt x="187" y="33"/>
                  <a:pt x="187" y="33"/>
                  <a:pt x="184" y="28"/>
                </a:cubicBezTo>
                <a:cubicBezTo>
                  <a:pt x="183" y="29"/>
                  <a:pt x="183" y="29"/>
                  <a:pt x="183" y="29"/>
                </a:cubicBezTo>
                <a:cubicBezTo>
                  <a:pt x="184" y="29"/>
                  <a:pt x="184" y="29"/>
                  <a:pt x="184" y="29"/>
                </a:cubicBezTo>
                <a:cubicBezTo>
                  <a:pt x="184" y="29"/>
                  <a:pt x="184" y="29"/>
                  <a:pt x="187" y="21"/>
                </a:cubicBezTo>
                <a:cubicBezTo>
                  <a:pt x="185" y="21"/>
                  <a:pt x="185" y="21"/>
                  <a:pt x="185" y="21"/>
                </a:cubicBezTo>
                <a:cubicBezTo>
                  <a:pt x="185" y="22"/>
                  <a:pt x="185" y="22"/>
                  <a:pt x="185" y="22"/>
                </a:cubicBezTo>
                <a:cubicBezTo>
                  <a:pt x="185" y="22"/>
                  <a:pt x="188" y="22"/>
                  <a:pt x="191" y="21"/>
                </a:cubicBezTo>
                <a:cubicBezTo>
                  <a:pt x="192" y="20"/>
                  <a:pt x="192" y="20"/>
                  <a:pt x="192" y="20"/>
                </a:cubicBezTo>
                <a:cubicBezTo>
                  <a:pt x="192" y="20"/>
                  <a:pt x="192" y="20"/>
                  <a:pt x="192" y="20"/>
                </a:cubicBezTo>
                <a:cubicBezTo>
                  <a:pt x="192" y="20"/>
                  <a:pt x="193" y="19"/>
                  <a:pt x="193" y="18"/>
                </a:cubicBezTo>
                <a:cubicBezTo>
                  <a:pt x="195" y="15"/>
                  <a:pt x="196" y="12"/>
                  <a:pt x="196" y="12"/>
                </a:cubicBezTo>
                <a:cubicBezTo>
                  <a:pt x="195" y="11"/>
                  <a:pt x="195" y="11"/>
                  <a:pt x="195" y="11"/>
                </a:cubicBezTo>
                <a:cubicBezTo>
                  <a:pt x="194" y="13"/>
                  <a:pt x="194" y="13"/>
                  <a:pt x="194" y="13"/>
                </a:cubicBezTo>
                <a:cubicBezTo>
                  <a:pt x="194" y="13"/>
                  <a:pt x="194" y="13"/>
                  <a:pt x="202" y="15"/>
                </a:cubicBezTo>
                <a:cubicBezTo>
                  <a:pt x="203" y="15"/>
                  <a:pt x="203" y="15"/>
                  <a:pt x="203" y="15"/>
                </a:cubicBezTo>
                <a:cubicBezTo>
                  <a:pt x="204" y="15"/>
                  <a:pt x="204" y="15"/>
                  <a:pt x="204" y="15"/>
                </a:cubicBezTo>
                <a:cubicBezTo>
                  <a:pt x="204" y="15"/>
                  <a:pt x="204" y="15"/>
                  <a:pt x="212" y="11"/>
                </a:cubicBezTo>
                <a:cubicBezTo>
                  <a:pt x="211" y="10"/>
                  <a:pt x="211" y="10"/>
                  <a:pt x="211" y="10"/>
                </a:cubicBezTo>
                <a:cubicBezTo>
                  <a:pt x="209" y="10"/>
                  <a:pt x="209" y="10"/>
                  <a:pt x="209" y="10"/>
                </a:cubicBezTo>
                <a:cubicBezTo>
                  <a:pt x="209" y="10"/>
                  <a:pt x="209" y="10"/>
                  <a:pt x="209" y="12"/>
                </a:cubicBezTo>
                <a:cubicBezTo>
                  <a:pt x="209" y="13"/>
                  <a:pt x="209" y="13"/>
                  <a:pt x="209" y="13"/>
                </a:cubicBezTo>
                <a:cubicBezTo>
                  <a:pt x="210" y="13"/>
                  <a:pt x="210" y="13"/>
                  <a:pt x="210" y="13"/>
                </a:cubicBezTo>
                <a:cubicBezTo>
                  <a:pt x="210" y="13"/>
                  <a:pt x="210" y="13"/>
                  <a:pt x="213" y="16"/>
                </a:cubicBezTo>
                <a:cubicBezTo>
                  <a:pt x="214" y="15"/>
                  <a:pt x="214" y="15"/>
                  <a:pt x="214" y="15"/>
                </a:cubicBezTo>
                <a:cubicBezTo>
                  <a:pt x="212" y="16"/>
                  <a:pt x="212" y="16"/>
                  <a:pt x="212" y="16"/>
                </a:cubicBezTo>
                <a:cubicBezTo>
                  <a:pt x="212" y="16"/>
                  <a:pt x="213" y="16"/>
                  <a:pt x="213" y="17"/>
                </a:cubicBezTo>
                <a:cubicBezTo>
                  <a:pt x="213" y="18"/>
                  <a:pt x="213" y="18"/>
                  <a:pt x="214" y="19"/>
                </a:cubicBezTo>
                <a:cubicBezTo>
                  <a:pt x="214" y="19"/>
                  <a:pt x="215" y="20"/>
                  <a:pt x="216" y="20"/>
                </a:cubicBezTo>
                <a:cubicBezTo>
                  <a:pt x="216" y="20"/>
                  <a:pt x="217" y="19"/>
                  <a:pt x="217" y="19"/>
                </a:cubicBezTo>
                <a:cubicBezTo>
                  <a:pt x="216" y="18"/>
                  <a:pt x="216" y="18"/>
                  <a:pt x="216" y="18"/>
                </a:cubicBezTo>
                <a:cubicBezTo>
                  <a:pt x="216" y="19"/>
                  <a:pt x="216" y="19"/>
                  <a:pt x="216" y="19"/>
                </a:cubicBezTo>
                <a:cubicBezTo>
                  <a:pt x="217" y="19"/>
                  <a:pt x="218" y="19"/>
                  <a:pt x="218" y="19"/>
                </a:cubicBezTo>
                <a:cubicBezTo>
                  <a:pt x="218" y="18"/>
                  <a:pt x="218" y="18"/>
                  <a:pt x="218" y="17"/>
                </a:cubicBezTo>
                <a:cubicBezTo>
                  <a:pt x="218" y="17"/>
                  <a:pt x="218" y="16"/>
                  <a:pt x="218" y="16"/>
                </a:cubicBezTo>
                <a:cubicBezTo>
                  <a:pt x="218" y="13"/>
                  <a:pt x="218" y="10"/>
                  <a:pt x="218" y="9"/>
                </a:cubicBezTo>
                <a:cubicBezTo>
                  <a:pt x="216" y="10"/>
                  <a:pt x="216" y="10"/>
                  <a:pt x="216" y="10"/>
                </a:cubicBezTo>
                <a:cubicBezTo>
                  <a:pt x="216" y="11"/>
                  <a:pt x="216" y="11"/>
                  <a:pt x="216" y="11"/>
                </a:cubicBezTo>
                <a:cubicBezTo>
                  <a:pt x="216" y="11"/>
                  <a:pt x="216" y="11"/>
                  <a:pt x="220" y="11"/>
                </a:cubicBezTo>
                <a:cubicBezTo>
                  <a:pt x="220" y="10"/>
                  <a:pt x="220" y="10"/>
                  <a:pt x="220" y="10"/>
                </a:cubicBezTo>
                <a:cubicBezTo>
                  <a:pt x="219" y="10"/>
                  <a:pt x="219" y="10"/>
                  <a:pt x="219" y="10"/>
                </a:cubicBezTo>
                <a:cubicBezTo>
                  <a:pt x="219" y="10"/>
                  <a:pt x="219" y="11"/>
                  <a:pt x="219" y="13"/>
                </a:cubicBezTo>
                <a:cubicBezTo>
                  <a:pt x="219" y="14"/>
                  <a:pt x="219" y="14"/>
                  <a:pt x="220" y="15"/>
                </a:cubicBezTo>
                <a:cubicBezTo>
                  <a:pt x="220" y="16"/>
                  <a:pt x="220" y="17"/>
                  <a:pt x="221" y="18"/>
                </a:cubicBezTo>
                <a:cubicBezTo>
                  <a:pt x="221" y="18"/>
                  <a:pt x="221" y="19"/>
                  <a:pt x="221" y="20"/>
                </a:cubicBezTo>
                <a:cubicBezTo>
                  <a:pt x="222" y="20"/>
                  <a:pt x="222" y="21"/>
                  <a:pt x="222" y="21"/>
                </a:cubicBezTo>
                <a:cubicBezTo>
                  <a:pt x="222" y="22"/>
                  <a:pt x="222" y="22"/>
                  <a:pt x="222" y="22"/>
                </a:cubicBezTo>
                <a:cubicBezTo>
                  <a:pt x="222" y="24"/>
                  <a:pt x="222" y="24"/>
                  <a:pt x="222" y="24"/>
                </a:cubicBezTo>
                <a:cubicBezTo>
                  <a:pt x="224" y="23"/>
                  <a:pt x="224" y="23"/>
                  <a:pt x="224" y="23"/>
                </a:cubicBezTo>
                <a:cubicBezTo>
                  <a:pt x="224" y="23"/>
                  <a:pt x="225" y="23"/>
                  <a:pt x="226" y="22"/>
                </a:cubicBezTo>
                <a:cubicBezTo>
                  <a:pt x="226" y="21"/>
                  <a:pt x="227" y="20"/>
                  <a:pt x="227" y="18"/>
                </a:cubicBezTo>
                <a:cubicBezTo>
                  <a:pt x="226" y="18"/>
                  <a:pt x="226" y="18"/>
                  <a:pt x="226" y="18"/>
                </a:cubicBezTo>
                <a:cubicBezTo>
                  <a:pt x="227" y="18"/>
                  <a:pt x="227" y="18"/>
                  <a:pt x="227" y="18"/>
                </a:cubicBezTo>
                <a:cubicBezTo>
                  <a:pt x="227" y="18"/>
                  <a:pt x="228" y="17"/>
                  <a:pt x="228" y="17"/>
                </a:cubicBezTo>
                <a:cubicBezTo>
                  <a:pt x="228" y="16"/>
                  <a:pt x="227" y="15"/>
                  <a:pt x="227" y="15"/>
                </a:cubicBezTo>
                <a:cubicBezTo>
                  <a:pt x="226" y="13"/>
                  <a:pt x="224" y="12"/>
                  <a:pt x="224" y="12"/>
                </a:cubicBezTo>
                <a:cubicBezTo>
                  <a:pt x="223" y="14"/>
                  <a:pt x="223" y="14"/>
                  <a:pt x="223" y="14"/>
                </a:cubicBezTo>
                <a:cubicBezTo>
                  <a:pt x="225" y="14"/>
                  <a:pt x="225" y="14"/>
                  <a:pt x="225" y="14"/>
                </a:cubicBezTo>
                <a:cubicBezTo>
                  <a:pt x="225" y="14"/>
                  <a:pt x="225" y="14"/>
                  <a:pt x="225" y="10"/>
                </a:cubicBezTo>
                <a:cubicBezTo>
                  <a:pt x="223" y="10"/>
                  <a:pt x="223" y="10"/>
                  <a:pt x="223" y="10"/>
                </a:cubicBezTo>
                <a:cubicBezTo>
                  <a:pt x="223" y="11"/>
                  <a:pt x="223" y="11"/>
                  <a:pt x="223" y="11"/>
                </a:cubicBezTo>
                <a:cubicBezTo>
                  <a:pt x="223" y="11"/>
                  <a:pt x="223" y="11"/>
                  <a:pt x="230" y="11"/>
                </a:cubicBezTo>
                <a:cubicBezTo>
                  <a:pt x="230" y="10"/>
                  <a:pt x="230" y="10"/>
                  <a:pt x="230" y="10"/>
                </a:cubicBezTo>
                <a:cubicBezTo>
                  <a:pt x="229" y="9"/>
                  <a:pt x="229" y="9"/>
                  <a:pt x="229" y="9"/>
                </a:cubicBezTo>
                <a:cubicBezTo>
                  <a:pt x="228" y="9"/>
                  <a:pt x="227" y="12"/>
                  <a:pt x="227" y="15"/>
                </a:cubicBezTo>
                <a:cubicBezTo>
                  <a:pt x="227" y="16"/>
                  <a:pt x="227" y="16"/>
                  <a:pt x="228" y="17"/>
                </a:cubicBezTo>
                <a:cubicBezTo>
                  <a:pt x="228" y="18"/>
                  <a:pt x="229" y="19"/>
                  <a:pt x="229" y="20"/>
                </a:cubicBezTo>
                <a:cubicBezTo>
                  <a:pt x="229" y="21"/>
                  <a:pt x="230" y="23"/>
                  <a:pt x="230" y="23"/>
                </a:cubicBezTo>
                <a:cubicBezTo>
                  <a:pt x="231" y="23"/>
                  <a:pt x="231" y="23"/>
                  <a:pt x="231" y="23"/>
                </a:cubicBezTo>
                <a:cubicBezTo>
                  <a:pt x="230" y="23"/>
                  <a:pt x="230" y="23"/>
                  <a:pt x="230" y="23"/>
                </a:cubicBezTo>
                <a:cubicBezTo>
                  <a:pt x="229" y="25"/>
                  <a:pt x="228" y="26"/>
                  <a:pt x="227" y="27"/>
                </a:cubicBezTo>
                <a:cubicBezTo>
                  <a:pt x="226" y="27"/>
                  <a:pt x="226" y="27"/>
                  <a:pt x="225" y="27"/>
                </a:cubicBezTo>
                <a:cubicBezTo>
                  <a:pt x="225" y="27"/>
                  <a:pt x="225" y="27"/>
                  <a:pt x="225" y="27"/>
                </a:cubicBezTo>
                <a:cubicBezTo>
                  <a:pt x="224" y="27"/>
                  <a:pt x="224" y="27"/>
                  <a:pt x="224" y="27"/>
                </a:cubicBezTo>
                <a:cubicBezTo>
                  <a:pt x="224" y="27"/>
                  <a:pt x="224" y="27"/>
                  <a:pt x="224" y="27"/>
                </a:cubicBezTo>
                <a:cubicBezTo>
                  <a:pt x="221" y="27"/>
                  <a:pt x="221" y="27"/>
                  <a:pt x="221" y="27"/>
                </a:cubicBezTo>
                <a:cubicBezTo>
                  <a:pt x="223" y="30"/>
                  <a:pt x="223" y="30"/>
                  <a:pt x="223" y="30"/>
                </a:cubicBezTo>
                <a:cubicBezTo>
                  <a:pt x="223" y="30"/>
                  <a:pt x="223" y="30"/>
                  <a:pt x="225" y="31"/>
                </a:cubicBezTo>
                <a:cubicBezTo>
                  <a:pt x="226" y="30"/>
                  <a:pt x="226" y="30"/>
                  <a:pt x="226" y="30"/>
                </a:cubicBezTo>
                <a:cubicBezTo>
                  <a:pt x="225" y="29"/>
                  <a:pt x="225" y="29"/>
                  <a:pt x="225" y="29"/>
                </a:cubicBezTo>
                <a:cubicBezTo>
                  <a:pt x="225" y="29"/>
                  <a:pt x="225" y="29"/>
                  <a:pt x="221" y="34"/>
                </a:cubicBezTo>
                <a:cubicBezTo>
                  <a:pt x="219" y="37"/>
                  <a:pt x="219" y="37"/>
                  <a:pt x="219" y="37"/>
                </a:cubicBezTo>
                <a:cubicBezTo>
                  <a:pt x="222" y="37"/>
                  <a:pt x="222" y="37"/>
                  <a:pt x="222" y="37"/>
                </a:cubicBezTo>
                <a:cubicBezTo>
                  <a:pt x="222" y="37"/>
                  <a:pt x="222" y="37"/>
                  <a:pt x="222" y="37"/>
                </a:cubicBezTo>
                <a:cubicBezTo>
                  <a:pt x="222" y="37"/>
                  <a:pt x="222" y="37"/>
                  <a:pt x="223" y="37"/>
                </a:cubicBezTo>
                <a:cubicBezTo>
                  <a:pt x="223" y="37"/>
                  <a:pt x="223" y="37"/>
                  <a:pt x="223" y="37"/>
                </a:cubicBezTo>
                <a:cubicBezTo>
                  <a:pt x="224" y="37"/>
                  <a:pt x="224" y="37"/>
                  <a:pt x="224" y="37"/>
                </a:cubicBezTo>
                <a:cubicBezTo>
                  <a:pt x="224" y="37"/>
                  <a:pt x="224" y="37"/>
                  <a:pt x="235" y="31"/>
                </a:cubicBezTo>
                <a:cubicBezTo>
                  <a:pt x="235" y="31"/>
                  <a:pt x="235" y="31"/>
                  <a:pt x="235" y="31"/>
                </a:cubicBezTo>
                <a:cubicBezTo>
                  <a:pt x="235" y="30"/>
                  <a:pt x="235" y="30"/>
                  <a:pt x="235" y="30"/>
                </a:cubicBezTo>
                <a:cubicBezTo>
                  <a:pt x="235" y="30"/>
                  <a:pt x="235" y="30"/>
                  <a:pt x="235" y="18"/>
                </a:cubicBezTo>
                <a:cubicBezTo>
                  <a:pt x="235" y="17"/>
                  <a:pt x="235" y="17"/>
                  <a:pt x="235" y="17"/>
                </a:cubicBezTo>
                <a:cubicBezTo>
                  <a:pt x="235" y="17"/>
                  <a:pt x="235" y="17"/>
                  <a:pt x="235" y="17"/>
                </a:cubicBezTo>
                <a:cubicBezTo>
                  <a:pt x="235" y="17"/>
                  <a:pt x="235" y="17"/>
                  <a:pt x="234" y="14"/>
                </a:cubicBezTo>
                <a:cubicBezTo>
                  <a:pt x="233" y="15"/>
                  <a:pt x="233" y="15"/>
                  <a:pt x="233" y="15"/>
                </a:cubicBezTo>
                <a:cubicBezTo>
                  <a:pt x="234" y="16"/>
                  <a:pt x="234" y="16"/>
                  <a:pt x="234" y="16"/>
                </a:cubicBezTo>
                <a:cubicBezTo>
                  <a:pt x="234" y="16"/>
                  <a:pt x="234" y="16"/>
                  <a:pt x="237" y="9"/>
                </a:cubicBezTo>
                <a:cubicBezTo>
                  <a:pt x="235" y="8"/>
                  <a:pt x="235" y="8"/>
                  <a:pt x="235" y="8"/>
                </a:cubicBezTo>
                <a:cubicBezTo>
                  <a:pt x="235" y="10"/>
                  <a:pt x="235" y="10"/>
                  <a:pt x="235" y="10"/>
                </a:cubicBezTo>
                <a:cubicBezTo>
                  <a:pt x="235" y="10"/>
                  <a:pt x="235" y="10"/>
                  <a:pt x="245" y="11"/>
                </a:cubicBezTo>
                <a:cubicBezTo>
                  <a:pt x="245" y="10"/>
                  <a:pt x="245" y="10"/>
                  <a:pt x="245" y="10"/>
                </a:cubicBezTo>
                <a:cubicBezTo>
                  <a:pt x="243" y="11"/>
                  <a:pt x="243" y="11"/>
                  <a:pt x="243" y="11"/>
                </a:cubicBezTo>
                <a:cubicBezTo>
                  <a:pt x="243" y="11"/>
                  <a:pt x="244" y="11"/>
                  <a:pt x="245" y="12"/>
                </a:cubicBezTo>
                <a:cubicBezTo>
                  <a:pt x="245" y="13"/>
                  <a:pt x="245" y="13"/>
                  <a:pt x="246" y="13"/>
                </a:cubicBezTo>
                <a:cubicBezTo>
                  <a:pt x="246" y="14"/>
                  <a:pt x="246" y="14"/>
                  <a:pt x="246" y="14"/>
                </a:cubicBezTo>
                <a:cubicBezTo>
                  <a:pt x="246" y="14"/>
                  <a:pt x="247" y="14"/>
                  <a:pt x="247" y="14"/>
                </a:cubicBezTo>
                <a:cubicBezTo>
                  <a:pt x="248" y="14"/>
                  <a:pt x="248" y="14"/>
                  <a:pt x="249" y="13"/>
                </a:cubicBezTo>
                <a:cubicBezTo>
                  <a:pt x="249" y="13"/>
                  <a:pt x="249" y="13"/>
                  <a:pt x="249" y="12"/>
                </a:cubicBezTo>
                <a:cubicBezTo>
                  <a:pt x="247" y="12"/>
                  <a:pt x="247" y="12"/>
                  <a:pt x="247" y="12"/>
                </a:cubicBezTo>
                <a:cubicBezTo>
                  <a:pt x="247" y="14"/>
                  <a:pt x="247" y="14"/>
                  <a:pt x="247" y="14"/>
                </a:cubicBezTo>
                <a:cubicBezTo>
                  <a:pt x="248" y="14"/>
                  <a:pt x="248" y="14"/>
                  <a:pt x="249" y="13"/>
                </a:cubicBezTo>
                <a:cubicBezTo>
                  <a:pt x="249" y="13"/>
                  <a:pt x="249" y="12"/>
                  <a:pt x="249" y="12"/>
                </a:cubicBezTo>
                <a:cubicBezTo>
                  <a:pt x="249" y="12"/>
                  <a:pt x="249" y="11"/>
                  <a:pt x="249" y="11"/>
                </a:cubicBezTo>
                <a:cubicBezTo>
                  <a:pt x="249" y="10"/>
                  <a:pt x="248" y="8"/>
                  <a:pt x="247" y="7"/>
                </a:cubicBezTo>
                <a:cubicBezTo>
                  <a:pt x="247" y="5"/>
                  <a:pt x="246" y="4"/>
                  <a:pt x="246" y="3"/>
                </a:cubicBezTo>
                <a:cubicBezTo>
                  <a:pt x="246" y="2"/>
                  <a:pt x="246" y="2"/>
                  <a:pt x="246" y="2"/>
                </a:cubicBezTo>
                <a:cubicBezTo>
                  <a:pt x="245" y="2"/>
                  <a:pt x="245" y="2"/>
                  <a:pt x="245" y="2"/>
                </a:cubicBezTo>
                <a:cubicBezTo>
                  <a:pt x="246" y="3"/>
                  <a:pt x="246" y="3"/>
                  <a:pt x="246" y="3"/>
                </a:cubicBezTo>
                <a:cubicBezTo>
                  <a:pt x="245" y="2"/>
                  <a:pt x="245" y="2"/>
                  <a:pt x="245" y="2"/>
                </a:cubicBezTo>
                <a:cubicBezTo>
                  <a:pt x="245" y="3"/>
                  <a:pt x="245" y="3"/>
                  <a:pt x="245" y="3"/>
                </a:cubicBezTo>
                <a:cubicBezTo>
                  <a:pt x="246" y="3"/>
                  <a:pt x="246" y="3"/>
                  <a:pt x="246" y="3"/>
                </a:cubicBezTo>
                <a:cubicBezTo>
                  <a:pt x="245" y="2"/>
                  <a:pt x="245" y="2"/>
                  <a:pt x="245" y="2"/>
                </a:cubicBezTo>
                <a:cubicBezTo>
                  <a:pt x="245" y="3"/>
                  <a:pt x="245" y="3"/>
                  <a:pt x="245" y="3"/>
                </a:cubicBezTo>
                <a:cubicBezTo>
                  <a:pt x="245" y="3"/>
                  <a:pt x="245" y="3"/>
                  <a:pt x="245" y="3"/>
                </a:cubicBezTo>
                <a:cubicBezTo>
                  <a:pt x="245" y="3"/>
                  <a:pt x="245" y="3"/>
                  <a:pt x="245" y="3"/>
                </a:cubicBezTo>
                <a:cubicBezTo>
                  <a:pt x="245" y="3"/>
                  <a:pt x="245" y="3"/>
                  <a:pt x="245" y="3"/>
                </a:cubicBezTo>
                <a:cubicBezTo>
                  <a:pt x="245" y="3"/>
                  <a:pt x="245" y="3"/>
                  <a:pt x="245" y="3"/>
                </a:cubicBezTo>
                <a:cubicBezTo>
                  <a:pt x="245" y="3"/>
                  <a:pt x="245" y="3"/>
                  <a:pt x="245" y="3"/>
                </a:cubicBezTo>
                <a:cubicBezTo>
                  <a:pt x="245" y="3"/>
                  <a:pt x="246" y="3"/>
                  <a:pt x="247" y="4"/>
                </a:cubicBezTo>
                <a:cubicBezTo>
                  <a:pt x="248" y="5"/>
                  <a:pt x="250" y="6"/>
                  <a:pt x="251" y="7"/>
                </a:cubicBezTo>
                <a:cubicBezTo>
                  <a:pt x="252" y="9"/>
                  <a:pt x="253" y="9"/>
                  <a:pt x="253" y="9"/>
                </a:cubicBezTo>
                <a:cubicBezTo>
                  <a:pt x="254" y="8"/>
                  <a:pt x="254" y="8"/>
                  <a:pt x="254" y="8"/>
                </a:cubicBezTo>
                <a:cubicBezTo>
                  <a:pt x="253" y="8"/>
                  <a:pt x="253" y="8"/>
                  <a:pt x="253" y="8"/>
                </a:cubicBezTo>
                <a:cubicBezTo>
                  <a:pt x="253" y="8"/>
                  <a:pt x="253" y="8"/>
                  <a:pt x="253" y="9"/>
                </a:cubicBezTo>
                <a:cubicBezTo>
                  <a:pt x="253" y="9"/>
                  <a:pt x="253" y="10"/>
                  <a:pt x="253" y="12"/>
                </a:cubicBezTo>
                <a:cubicBezTo>
                  <a:pt x="253" y="13"/>
                  <a:pt x="253" y="13"/>
                  <a:pt x="253" y="13"/>
                </a:cubicBezTo>
                <a:cubicBezTo>
                  <a:pt x="253" y="14"/>
                  <a:pt x="253" y="14"/>
                  <a:pt x="253" y="14"/>
                </a:cubicBezTo>
                <a:cubicBezTo>
                  <a:pt x="254" y="14"/>
                  <a:pt x="254" y="14"/>
                  <a:pt x="254" y="14"/>
                </a:cubicBezTo>
                <a:cubicBezTo>
                  <a:pt x="254" y="14"/>
                  <a:pt x="256" y="15"/>
                  <a:pt x="257" y="17"/>
                </a:cubicBezTo>
                <a:cubicBezTo>
                  <a:pt x="258" y="17"/>
                  <a:pt x="259" y="18"/>
                  <a:pt x="259" y="19"/>
                </a:cubicBezTo>
                <a:cubicBezTo>
                  <a:pt x="259" y="19"/>
                  <a:pt x="260" y="20"/>
                  <a:pt x="260" y="20"/>
                </a:cubicBezTo>
                <a:cubicBezTo>
                  <a:pt x="260" y="20"/>
                  <a:pt x="260" y="20"/>
                  <a:pt x="260" y="20"/>
                </a:cubicBezTo>
                <a:cubicBezTo>
                  <a:pt x="260" y="20"/>
                  <a:pt x="260" y="20"/>
                  <a:pt x="260" y="20"/>
                </a:cubicBezTo>
                <a:cubicBezTo>
                  <a:pt x="260" y="20"/>
                  <a:pt x="260" y="20"/>
                  <a:pt x="260" y="20"/>
                </a:cubicBezTo>
                <a:cubicBezTo>
                  <a:pt x="260" y="20"/>
                  <a:pt x="260" y="20"/>
                  <a:pt x="260" y="20"/>
                </a:cubicBezTo>
                <a:cubicBezTo>
                  <a:pt x="260" y="20"/>
                  <a:pt x="260" y="20"/>
                  <a:pt x="260" y="20"/>
                </a:cubicBezTo>
                <a:cubicBezTo>
                  <a:pt x="260" y="20"/>
                  <a:pt x="260" y="20"/>
                  <a:pt x="260" y="20"/>
                </a:cubicBezTo>
                <a:cubicBezTo>
                  <a:pt x="259" y="20"/>
                  <a:pt x="259" y="20"/>
                  <a:pt x="259" y="20"/>
                </a:cubicBezTo>
                <a:cubicBezTo>
                  <a:pt x="259" y="21"/>
                  <a:pt x="259" y="21"/>
                  <a:pt x="259" y="21"/>
                </a:cubicBezTo>
                <a:cubicBezTo>
                  <a:pt x="260" y="21"/>
                  <a:pt x="260" y="21"/>
                  <a:pt x="260" y="21"/>
                </a:cubicBezTo>
                <a:cubicBezTo>
                  <a:pt x="259" y="20"/>
                  <a:pt x="259" y="20"/>
                  <a:pt x="259" y="20"/>
                </a:cubicBezTo>
                <a:cubicBezTo>
                  <a:pt x="259" y="21"/>
                  <a:pt x="259" y="21"/>
                  <a:pt x="259" y="21"/>
                </a:cubicBezTo>
                <a:cubicBezTo>
                  <a:pt x="260" y="21"/>
                  <a:pt x="260" y="21"/>
                  <a:pt x="260" y="21"/>
                </a:cubicBezTo>
                <a:cubicBezTo>
                  <a:pt x="259" y="20"/>
                  <a:pt x="259" y="20"/>
                  <a:pt x="259" y="20"/>
                </a:cubicBezTo>
                <a:cubicBezTo>
                  <a:pt x="259" y="20"/>
                  <a:pt x="259" y="20"/>
                  <a:pt x="259" y="20"/>
                </a:cubicBezTo>
                <a:cubicBezTo>
                  <a:pt x="259" y="20"/>
                  <a:pt x="259" y="20"/>
                  <a:pt x="259" y="20"/>
                </a:cubicBezTo>
                <a:cubicBezTo>
                  <a:pt x="259" y="20"/>
                  <a:pt x="259" y="20"/>
                  <a:pt x="259" y="20"/>
                </a:cubicBezTo>
                <a:cubicBezTo>
                  <a:pt x="259" y="20"/>
                  <a:pt x="259" y="20"/>
                  <a:pt x="259" y="20"/>
                </a:cubicBezTo>
                <a:cubicBezTo>
                  <a:pt x="259" y="20"/>
                  <a:pt x="259" y="20"/>
                  <a:pt x="259" y="20"/>
                </a:cubicBezTo>
                <a:cubicBezTo>
                  <a:pt x="259" y="21"/>
                  <a:pt x="259" y="21"/>
                  <a:pt x="258" y="22"/>
                </a:cubicBezTo>
                <a:cubicBezTo>
                  <a:pt x="256" y="23"/>
                  <a:pt x="254" y="24"/>
                  <a:pt x="253" y="25"/>
                </a:cubicBezTo>
                <a:cubicBezTo>
                  <a:pt x="252" y="25"/>
                  <a:pt x="251" y="25"/>
                  <a:pt x="250" y="26"/>
                </a:cubicBezTo>
                <a:cubicBezTo>
                  <a:pt x="250" y="26"/>
                  <a:pt x="250" y="26"/>
                  <a:pt x="250" y="26"/>
                </a:cubicBezTo>
                <a:cubicBezTo>
                  <a:pt x="249" y="26"/>
                  <a:pt x="249" y="26"/>
                  <a:pt x="249" y="26"/>
                </a:cubicBezTo>
                <a:cubicBezTo>
                  <a:pt x="249" y="26"/>
                  <a:pt x="249" y="26"/>
                  <a:pt x="249" y="26"/>
                </a:cubicBezTo>
                <a:cubicBezTo>
                  <a:pt x="249" y="26"/>
                  <a:pt x="249" y="26"/>
                  <a:pt x="244" y="32"/>
                </a:cubicBezTo>
                <a:cubicBezTo>
                  <a:pt x="245" y="33"/>
                  <a:pt x="245" y="33"/>
                  <a:pt x="245" y="33"/>
                </a:cubicBezTo>
                <a:cubicBezTo>
                  <a:pt x="245" y="31"/>
                  <a:pt x="245" y="31"/>
                  <a:pt x="245" y="31"/>
                </a:cubicBezTo>
                <a:cubicBezTo>
                  <a:pt x="245" y="31"/>
                  <a:pt x="245" y="31"/>
                  <a:pt x="237" y="30"/>
                </a:cubicBezTo>
                <a:cubicBezTo>
                  <a:pt x="236" y="30"/>
                  <a:pt x="236" y="30"/>
                  <a:pt x="236" y="30"/>
                </a:cubicBezTo>
                <a:cubicBezTo>
                  <a:pt x="235" y="31"/>
                  <a:pt x="235" y="31"/>
                  <a:pt x="235" y="31"/>
                </a:cubicBezTo>
                <a:cubicBezTo>
                  <a:pt x="235" y="31"/>
                  <a:pt x="235" y="31"/>
                  <a:pt x="231" y="40"/>
                </a:cubicBezTo>
                <a:cubicBezTo>
                  <a:pt x="233" y="41"/>
                  <a:pt x="233" y="41"/>
                  <a:pt x="233" y="41"/>
                </a:cubicBezTo>
                <a:cubicBezTo>
                  <a:pt x="233" y="39"/>
                  <a:pt x="233" y="39"/>
                  <a:pt x="233" y="39"/>
                </a:cubicBezTo>
                <a:cubicBezTo>
                  <a:pt x="233" y="39"/>
                  <a:pt x="233" y="39"/>
                  <a:pt x="230" y="39"/>
                </a:cubicBezTo>
                <a:cubicBezTo>
                  <a:pt x="229" y="39"/>
                  <a:pt x="229" y="39"/>
                  <a:pt x="229" y="39"/>
                </a:cubicBezTo>
                <a:cubicBezTo>
                  <a:pt x="228" y="40"/>
                  <a:pt x="228" y="40"/>
                  <a:pt x="228" y="40"/>
                </a:cubicBezTo>
                <a:cubicBezTo>
                  <a:pt x="228" y="40"/>
                  <a:pt x="228" y="40"/>
                  <a:pt x="227" y="49"/>
                </a:cubicBezTo>
                <a:cubicBezTo>
                  <a:pt x="229" y="49"/>
                  <a:pt x="229" y="49"/>
                  <a:pt x="229" y="49"/>
                </a:cubicBezTo>
                <a:cubicBezTo>
                  <a:pt x="227" y="48"/>
                  <a:pt x="227" y="48"/>
                  <a:pt x="227" y="48"/>
                </a:cubicBezTo>
                <a:cubicBezTo>
                  <a:pt x="227" y="48"/>
                  <a:pt x="227" y="48"/>
                  <a:pt x="219" y="57"/>
                </a:cubicBezTo>
                <a:cubicBezTo>
                  <a:pt x="220" y="58"/>
                  <a:pt x="220" y="58"/>
                  <a:pt x="220" y="58"/>
                </a:cubicBezTo>
                <a:cubicBezTo>
                  <a:pt x="222" y="59"/>
                  <a:pt x="222" y="59"/>
                  <a:pt x="222" y="59"/>
                </a:cubicBezTo>
                <a:cubicBezTo>
                  <a:pt x="222" y="59"/>
                  <a:pt x="222" y="58"/>
                  <a:pt x="222" y="58"/>
                </a:cubicBezTo>
                <a:cubicBezTo>
                  <a:pt x="222" y="57"/>
                  <a:pt x="222" y="56"/>
                  <a:pt x="221" y="55"/>
                </a:cubicBezTo>
                <a:cubicBezTo>
                  <a:pt x="220" y="54"/>
                  <a:pt x="218" y="54"/>
                  <a:pt x="216" y="54"/>
                </a:cubicBezTo>
                <a:cubicBezTo>
                  <a:pt x="215" y="54"/>
                  <a:pt x="213" y="55"/>
                  <a:pt x="212" y="56"/>
                </a:cubicBezTo>
                <a:cubicBezTo>
                  <a:pt x="211" y="56"/>
                  <a:pt x="210" y="57"/>
                  <a:pt x="210" y="57"/>
                </a:cubicBezTo>
                <a:cubicBezTo>
                  <a:pt x="211" y="58"/>
                  <a:pt x="211" y="58"/>
                  <a:pt x="211" y="58"/>
                </a:cubicBezTo>
                <a:cubicBezTo>
                  <a:pt x="212" y="58"/>
                  <a:pt x="212" y="58"/>
                  <a:pt x="212" y="58"/>
                </a:cubicBezTo>
                <a:cubicBezTo>
                  <a:pt x="212" y="58"/>
                  <a:pt x="212" y="56"/>
                  <a:pt x="211" y="55"/>
                </a:cubicBezTo>
                <a:cubicBezTo>
                  <a:pt x="211" y="54"/>
                  <a:pt x="210" y="53"/>
                  <a:pt x="210" y="53"/>
                </a:cubicBezTo>
                <a:cubicBezTo>
                  <a:pt x="209" y="52"/>
                  <a:pt x="208" y="51"/>
                  <a:pt x="207" y="51"/>
                </a:cubicBezTo>
                <a:cubicBezTo>
                  <a:pt x="206" y="51"/>
                  <a:pt x="206" y="51"/>
                  <a:pt x="205" y="52"/>
                </a:cubicBezTo>
                <a:cubicBezTo>
                  <a:pt x="204" y="52"/>
                  <a:pt x="202" y="53"/>
                  <a:pt x="201" y="54"/>
                </a:cubicBezTo>
                <a:cubicBezTo>
                  <a:pt x="200" y="55"/>
                  <a:pt x="199" y="56"/>
                  <a:pt x="199" y="58"/>
                </a:cubicBezTo>
                <a:cubicBezTo>
                  <a:pt x="199" y="59"/>
                  <a:pt x="199" y="60"/>
                  <a:pt x="199" y="60"/>
                </a:cubicBezTo>
                <a:cubicBezTo>
                  <a:pt x="200" y="61"/>
                  <a:pt x="201" y="62"/>
                  <a:pt x="202" y="62"/>
                </a:cubicBezTo>
                <a:cubicBezTo>
                  <a:pt x="206" y="64"/>
                  <a:pt x="211" y="65"/>
                  <a:pt x="211" y="65"/>
                </a:cubicBezTo>
                <a:cubicBezTo>
                  <a:pt x="211" y="64"/>
                  <a:pt x="211" y="64"/>
                  <a:pt x="211" y="64"/>
                </a:cubicBezTo>
                <a:cubicBezTo>
                  <a:pt x="210" y="62"/>
                  <a:pt x="210" y="62"/>
                  <a:pt x="210" y="62"/>
                </a:cubicBezTo>
                <a:cubicBezTo>
                  <a:pt x="210" y="62"/>
                  <a:pt x="210" y="62"/>
                  <a:pt x="206" y="64"/>
                </a:cubicBezTo>
                <a:cubicBezTo>
                  <a:pt x="206" y="64"/>
                  <a:pt x="206" y="64"/>
                  <a:pt x="206" y="64"/>
                </a:cubicBezTo>
                <a:cubicBezTo>
                  <a:pt x="206" y="64"/>
                  <a:pt x="206" y="64"/>
                  <a:pt x="206" y="64"/>
                </a:cubicBezTo>
                <a:cubicBezTo>
                  <a:pt x="206" y="64"/>
                  <a:pt x="206" y="64"/>
                  <a:pt x="201" y="68"/>
                </a:cubicBezTo>
                <a:cubicBezTo>
                  <a:pt x="201" y="69"/>
                  <a:pt x="201" y="69"/>
                  <a:pt x="201" y="69"/>
                </a:cubicBezTo>
                <a:cubicBezTo>
                  <a:pt x="202" y="68"/>
                  <a:pt x="202" y="68"/>
                  <a:pt x="202" y="68"/>
                </a:cubicBezTo>
                <a:cubicBezTo>
                  <a:pt x="202" y="68"/>
                  <a:pt x="202" y="68"/>
                  <a:pt x="194" y="64"/>
                </a:cubicBezTo>
                <a:cubicBezTo>
                  <a:pt x="193" y="63"/>
                  <a:pt x="193" y="63"/>
                  <a:pt x="193" y="63"/>
                </a:cubicBezTo>
                <a:cubicBezTo>
                  <a:pt x="192" y="64"/>
                  <a:pt x="192" y="64"/>
                  <a:pt x="192" y="64"/>
                </a:cubicBezTo>
                <a:cubicBezTo>
                  <a:pt x="192" y="64"/>
                  <a:pt x="192" y="64"/>
                  <a:pt x="189" y="71"/>
                </a:cubicBezTo>
                <a:cubicBezTo>
                  <a:pt x="191" y="72"/>
                  <a:pt x="191" y="72"/>
                  <a:pt x="191" y="72"/>
                </a:cubicBezTo>
                <a:cubicBezTo>
                  <a:pt x="191" y="70"/>
                  <a:pt x="191" y="70"/>
                  <a:pt x="191" y="70"/>
                </a:cubicBezTo>
                <a:cubicBezTo>
                  <a:pt x="191" y="70"/>
                  <a:pt x="189" y="69"/>
                  <a:pt x="187" y="69"/>
                </a:cubicBezTo>
                <a:cubicBezTo>
                  <a:pt x="186" y="69"/>
                  <a:pt x="185" y="70"/>
                  <a:pt x="184" y="70"/>
                </a:cubicBezTo>
                <a:cubicBezTo>
                  <a:pt x="183" y="71"/>
                  <a:pt x="182" y="72"/>
                  <a:pt x="182" y="73"/>
                </a:cubicBezTo>
                <a:cubicBezTo>
                  <a:pt x="182" y="75"/>
                  <a:pt x="183" y="76"/>
                  <a:pt x="184" y="78"/>
                </a:cubicBezTo>
                <a:cubicBezTo>
                  <a:pt x="187" y="84"/>
                  <a:pt x="192" y="93"/>
                  <a:pt x="192" y="93"/>
                </a:cubicBezTo>
                <a:cubicBezTo>
                  <a:pt x="193" y="92"/>
                  <a:pt x="193" y="92"/>
                  <a:pt x="193" y="92"/>
                </a:cubicBezTo>
                <a:cubicBezTo>
                  <a:pt x="192" y="92"/>
                  <a:pt x="192" y="92"/>
                  <a:pt x="192" y="92"/>
                </a:cubicBezTo>
                <a:cubicBezTo>
                  <a:pt x="192" y="92"/>
                  <a:pt x="192" y="92"/>
                  <a:pt x="191" y="100"/>
                </a:cubicBezTo>
                <a:cubicBezTo>
                  <a:pt x="190" y="101"/>
                  <a:pt x="190" y="101"/>
                  <a:pt x="190" y="101"/>
                </a:cubicBezTo>
                <a:cubicBezTo>
                  <a:pt x="192" y="102"/>
                  <a:pt x="192" y="102"/>
                  <a:pt x="192" y="102"/>
                </a:cubicBezTo>
                <a:cubicBezTo>
                  <a:pt x="192" y="102"/>
                  <a:pt x="192" y="102"/>
                  <a:pt x="201" y="103"/>
                </a:cubicBezTo>
                <a:cubicBezTo>
                  <a:pt x="201" y="101"/>
                  <a:pt x="201" y="101"/>
                  <a:pt x="201" y="101"/>
                </a:cubicBezTo>
                <a:cubicBezTo>
                  <a:pt x="200" y="102"/>
                  <a:pt x="200" y="102"/>
                  <a:pt x="200" y="102"/>
                </a:cubicBezTo>
                <a:cubicBezTo>
                  <a:pt x="200" y="102"/>
                  <a:pt x="201" y="104"/>
                  <a:pt x="203" y="107"/>
                </a:cubicBezTo>
                <a:cubicBezTo>
                  <a:pt x="205" y="110"/>
                  <a:pt x="208" y="112"/>
                  <a:pt x="214" y="112"/>
                </a:cubicBezTo>
                <a:cubicBezTo>
                  <a:pt x="214" y="111"/>
                  <a:pt x="214" y="111"/>
                  <a:pt x="214" y="111"/>
                </a:cubicBezTo>
                <a:cubicBezTo>
                  <a:pt x="213" y="112"/>
                  <a:pt x="213" y="112"/>
                  <a:pt x="213" y="112"/>
                </a:cubicBezTo>
                <a:cubicBezTo>
                  <a:pt x="214" y="112"/>
                  <a:pt x="215" y="113"/>
                  <a:pt x="216" y="113"/>
                </a:cubicBezTo>
                <a:cubicBezTo>
                  <a:pt x="221" y="113"/>
                  <a:pt x="224" y="111"/>
                  <a:pt x="227" y="109"/>
                </a:cubicBezTo>
                <a:cubicBezTo>
                  <a:pt x="229" y="107"/>
                  <a:pt x="230" y="105"/>
                  <a:pt x="230" y="105"/>
                </a:cubicBezTo>
                <a:cubicBezTo>
                  <a:pt x="230" y="104"/>
                  <a:pt x="230" y="104"/>
                  <a:pt x="230" y="104"/>
                </a:cubicBezTo>
                <a:cubicBezTo>
                  <a:pt x="230" y="104"/>
                  <a:pt x="230" y="104"/>
                  <a:pt x="230" y="104"/>
                </a:cubicBezTo>
                <a:cubicBezTo>
                  <a:pt x="230" y="104"/>
                  <a:pt x="230" y="104"/>
                  <a:pt x="229" y="98"/>
                </a:cubicBezTo>
                <a:cubicBezTo>
                  <a:pt x="227" y="99"/>
                  <a:pt x="227" y="99"/>
                  <a:pt x="227" y="99"/>
                </a:cubicBezTo>
                <a:cubicBezTo>
                  <a:pt x="229" y="99"/>
                  <a:pt x="229" y="99"/>
                  <a:pt x="229" y="99"/>
                </a:cubicBezTo>
                <a:cubicBezTo>
                  <a:pt x="229" y="99"/>
                  <a:pt x="229" y="99"/>
                  <a:pt x="229" y="99"/>
                </a:cubicBezTo>
                <a:cubicBezTo>
                  <a:pt x="229" y="98"/>
                  <a:pt x="230" y="96"/>
                  <a:pt x="231" y="95"/>
                </a:cubicBezTo>
                <a:cubicBezTo>
                  <a:pt x="233" y="93"/>
                  <a:pt x="235" y="92"/>
                  <a:pt x="237" y="92"/>
                </a:cubicBezTo>
                <a:cubicBezTo>
                  <a:pt x="238" y="92"/>
                  <a:pt x="238" y="92"/>
                  <a:pt x="238" y="92"/>
                </a:cubicBezTo>
                <a:cubicBezTo>
                  <a:pt x="239" y="92"/>
                  <a:pt x="240" y="93"/>
                  <a:pt x="241" y="94"/>
                </a:cubicBezTo>
                <a:cubicBezTo>
                  <a:pt x="242" y="96"/>
                  <a:pt x="243" y="98"/>
                  <a:pt x="244" y="100"/>
                </a:cubicBezTo>
                <a:cubicBezTo>
                  <a:pt x="244" y="101"/>
                  <a:pt x="244" y="101"/>
                  <a:pt x="244" y="102"/>
                </a:cubicBezTo>
                <a:cubicBezTo>
                  <a:pt x="245" y="103"/>
                  <a:pt x="245" y="103"/>
                  <a:pt x="245" y="103"/>
                </a:cubicBezTo>
                <a:cubicBezTo>
                  <a:pt x="245" y="103"/>
                  <a:pt x="245" y="103"/>
                  <a:pt x="245" y="103"/>
                </a:cubicBezTo>
                <a:cubicBezTo>
                  <a:pt x="246" y="103"/>
                  <a:pt x="246" y="103"/>
                  <a:pt x="246" y="103"/>
                </a:cubicBezTo>
                <a:cubicBezTo>
                  <a:pt x="245" y="103"/>
                  <a:pt x="245" y="103"/>
                  <a:pt x="245" y="103"/>
                </a:cubicBezTo>
                <a:cubicBezTo>
                  <a:pt x="245" y="103"/>
                  <a:pt x="245" y="103"/>
                  <a:pt x="245" y="104"/>
                </a:cubicBezTo>
                <a:cubicBezTo>
                  <a:pt x="245" y="105"/>
                  <a:pt x="245" y="108"/>
                  <a:pt x="245" y="114"/>
                </a:cubicBezTo>
                <a:cubicBezTo>
                  <a:pt x="245" y="115"/>
                  <a:pt x="245" y="115"/>
                  <a:pt x="245" y="115"/>
                </a:cubicBezTo>
                <a:cubicBezTo>
                  <a:pt x="246" y="115"/>
                  <a:pt x="246" y="115"/>
                  <a:pt x="246" y="115"/>
                </a:cubicBezTo>
                <a:cubicBezTo>
                  <a:pt x="246" y="115"/>
                  <a:pt x="246" y="115"/>
                  <a:pt x="253" y="116"/>
                </a:cubicBezTo>
                <a:cubicBezTo>
                  <a:pt x="253" y="115"/>
                  <a:pt x="253" y="115"/>
                  <a:pt x="253" y="115"/>
                </a:cubicBezTo>
                <a:cubicBezTo>
                  <a:pt x="252" y="114"/>
                  <a:pt x="252" y="114"/>
                  <a:pt x="252" y="114"/>
                </a:cubicBezTo>
                <a:cubicBezTo>
                  <a:pt x="252" y="114"/>
                  <a:pt x="250" y="116"/>
                  <a:pt x="249" y="118"/>
                </a:cubicBezTo>
                <a:cubicBezTo>
                  <a:pt x="248" y="119"/>
                  <a:pt x="248" y="120"/>
                  <a:pt x="247" y="121"/>
                </a:cubicBezTo>
                <a:cubicBezTo>
                  <a:pt x="247" y="123"/>
                  <a:pt x="246" y="124"/>
                  <a:pt x="246" y="125"/>
                </a:cubicBezTo>
                <a:cubicBezTo>
                  <a:pt x="246" y="126"/>
                  <a:pt x="246" y="127"/>
                  <a:pt x="247" y="128"/>
                </a:cubicBezTo>
                <a:cubicBezTo>
                  <a:pt x="248" y="128"/>
                  <a:pt x="249" y="129"/>
                  <a:pt x="250" y="129"/>
                </a:cubicBezTo>
                <a:cubicBezTo>
                  <a:pt x="254" y="129"/>
                  <a:pt x="258" y="129"/>
                  <a:pt x="260" y="129"/>
                </a:cubicBezTo>
                <a:cubicBezTo>
                  <a:pt x="262" y="129"/>
                  <a:pt x="263" y="130"/>
                  <a:pt x="264" y="130"/>
                </a:cubicBezTo>
                <a:cubicBezTo>
                  <a:pt x="264" y="130"/>
                  <a:pt x="265" y="130"/>
                  <a:pt x="265" y="130"/>
                </a:cubicBezTo>
                <a:cubicBezTo>
                  <a:pt x="266" y="130"/>
                  <a:pt x="266" y="130"/>
                  <a:pt x="266" y="130"/>
                </a:cubicBezTo>
                <a:cubicBezTo>
                  <a:pt x="266" y="129"/>
                  <a:pt x="266" y="129"/>
                  <a:pt x="266" y="129"/>
                </a:cubicBezTo>
                <a:cubicBezTo>
                  <a:pt x="266" y="129"/>
                  <a:pt x="266" y="129"/>
                  <a:pt x="269" y="124"/>
                </a:cubicBezTo>
                <a:cubicBezTo>
                  <a:pt x="268" y="123"/>
                  <a:pt x="268" y="123"/>
                  <a:pt x="268" y="123"/>
                </a:cubicBezTo>
                <a:cubicBezTo>
                  <a:pt x="266" y="124"/>
                  <a:pt x="266" y="124"/>
                  <a:pt x="266" y="124"/>
                </a:cubicBezTo>
                <a:cubicBezTo>
                  <a:pt x="266" y="124"/>
                  <a:pt x="266" y="124"/>
                  <a:pt x="269" y="129"/>
                </a:cubicBezTo>
                <a:lnTo>
                  <a:pt x="270" y="1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4" name="France"/>
          <p:cNvSpPr>
            <a:spLocks noEditPoints="1"/>
          </p:cNvSpPr>
          <p:nvPr/>
        </p:nvSpPr>
        <p:spPr bwMode="auto">
          <a:xfrm>
            <a:off x="3665577" y="3602924"/>
            <a:ext cx="670059" cy="697097"/>
          </a:xfrm>
          <a:custGeom>
            <a:avLst/>
            <a:gdLst>
              <a:gd name="T0" fmla="*/ 729 w 845"/>
              <a:gd name="T1" fmla="*/ 191 h 879"/>
              <a:gd name="T2" fmla="*/ 690 w 845"/>
              <a:gd name="T3" fmla="*/ 183 h 879"/>
              <a:gd name="T4" fmla="*/ 649 w 845"/>
              <a:gd name="T5" fmla="*/ 164 h 879"/>
              <a:gd name="T6" fmla="*/ 608 w 845"/>
              <a:gd name="T7" fmla="*/ 141 h 879"/>
              <a:gd name="T8" fmla="*/ 583 w 845"/>
              <a:gd name="T9" fmla="*/ 95 h 879"/>
              <a:gd name="T10" fmla="*/ 547 w 845"/>
              <a:gd name="T11" fmla="*/ 99 h 879"/>
              <a:gd name="T12" fmla="*/ 510 w 845"/>
              <a:gd name="T13" fmla="*/ 56 h 879"/>
              <a:gd name="T14" fmla="*/ 479 w 845"/>
              <a:gd name="T15" fmla="*/ 37 h 879"/>
              <a:gd name="T16" fmla="*/ 466 w 845"/>
              <a:gd name="T17" fmla="*/ 10 h 879"/>
              <a:gd name="T18" fmla="*/ 398 w 845"/>
              <a:gd name="T19" fmla="*/ 64 h 879"/>
              <a:gd name="T20" fmla="*/ 318 w 845"/>
              <a:gd name="T21" fmla="*/ 105 h 879"/>
              <a:gd name="T22" fmla="*/ 285 w 845"/>
              <a:gd name="T23" fmla="*/ 141 h 879"/>
              <a:gd name="T24" fmla="*/ 225 w 845"/>
              <a:gd name="T25" fmla="*/ 106 h 879"/>
              <a:gd name="T26" fmla="*/ 194 w 845"/>
              <a:gd name="T27" fmla="*/ 99 h 879"/>
              <a:gd name="T28" fmla="*/ 201 w 845"/>
              <a:gd name="T29" fmla="*/ 153 h 879"/>
              <a:gd name="T30" fmla="*/ 175 w 845"/>
              <a:gd name="T31" fmla="*/ 175 h 879"/>
              <a:gd name="T32" fmla="*/ 151 w 845"/>
              <a:gd name="T33" fmla="*/ 171 h 879"/>
              <a:gd name="T34" fmla="*/ 67 w 845"/>
              <a:gd name="T35" fmla="*/ 153 h 879"/>
              <a:gd name="T36" fmla="*/ 5 w 845"/>
              <a:gd name="T37" fmla="*/ 175 h 879"/>
              <a:gd name="T38" fmla="*/ 10 w 845"/>
              <a:gd name="T39" fmla="*/ 186 h 879"/>
              <a:gd name="T40" fmla="*/ 1 w 845"/>
              <a:gd name="T41" fmla="*/ 206 h 879"/>
              <a:gd name="T42" fmla="*/ 47 w 845"/>
              <a:gd name="T43" fmla="*/ 228 h 879"/>
              <a:gd name="T44" fmla="*/ 89 w 845"/>
              <a:gd name="T45" fmla="*/ 244 h 879"/>
              <a:gd name="T46" fmla="*/ 98 w 845"/>
              <a:gd name="T47" fmla="*/ 261 h 879"/>
              <a:gd name="T48" fmla="*/ 131 w 845"/>
              <a:gd name="T49" fmla="*/ 296 h 879"/>
              <a:gd name="T50" fmla="*/ 131 w 845"/>
              <a:gd name="T51" fmla="*/ 304 h 879"/>
              <a:gd name="T52" fmla="*/ 147 w 845"/>
              <a:gd name="T53" fmla="*/ 368 h 879"/>
              <a:gd name="T54" fmla="*/ 186 w 845"/>
              <a:gd name="T55" fmla="*/ 412 h 879"/>
              <a:gd name="T56" fmla="*/ 204 w 845"/>
              <a:gd name="T57" fmla="*/ 505 h 879"/>
              <a:gd name="T58" fmla="*/ 174 w 845"/>
              <a:gd name="T59" fmla="*/ 456 h 879"/>
              <a:gd name="T60" fmla="*/ 152 w 845"/>
              <a:gd name="T61" fmla="*/ 547 h 879"/>
              <a:gd name="T62" fmla="*/ 112 w 845"/>
              <a:gd name="T63" fmla="*/ 646 h 879"/>
              <a:gd name="T64" fmla="*/ 127 w 845"/>
              <a:gd name="T65" fmla="*/ 675 h 879"/>
              <a:gd name="T66" fmla="*/ 168 w 845"/>
              <a:gd name="T67" fmla="*/ 694 h 879"/>
              <a:gd name="T68" fmla="*/ 225 w 845"/>
              <a:gd name="T69" fmla="*/ 714 h 879"/>
              <a:gd name="T70" fmla="*/ 279 w 845"/>
              <a:gd name="T71" fmla="*/ 717 h 879"/>
              <a:gd name="T72" fmla="*/ 320 w 845"/>
              <a:gd name="T73" fmla="*/ 735 h 879"/>
              <a:gd name="T74" fmla="*/ 343 w 845"/>
              <a:gd name="T75" fmla="*/ 764 h 879"/>
              <a:gd name="T76" fmla="*/ 417 w 845"/>
              <a:gd name="T77" fmla="*/ 764 h 879"/>
              <a:gd name="T78" fmla="*/ 414 w 845"/>
              <a:gd name="T79" fmla="*/ 714 h 879"/>
              <a:gd name="T80" fmla="*/ 448 w 845"/>
              <a:gd name="T81" fmla="*/ 682 h 879"/>
              <a:gd name="T82" fmla="*/ 479 w 845"/>
              <a:gd name="T83" fmla="*/ 671 h 879"/>
              <a:gd name="T84" fmla="*/ 548 w 845"/>
              <a:gd name="T85" fmla="*/ 697 h 879"/>
              <a:gd name="T86" fmla="*/ 605 w 845"/>
              <a:gd name="T87" fmla="*/ 720 h 879"/>
              <a:gd name="T88" fmla="*/ 633 w 845"/>
              <a:gd name="T89" fmla="*/ 719 h 879"/>
              <a:gd name="T90" fmla="*/ 671 w 845"/>
              <a:gd name="T91" fmla="*/ 686 h 879"/>
              <a:gd name="T92" fmla="*/ 713 w 845"/>
              <a:gd name="T93" fmla="*/ 669 h 879"/>
              <a:gd name="T94" fmla="*/ 678 w 845"/>
              <a:gd name="T95" fmla="*/ 589 h 879"/>
              <a:gd name="T96" fmla="*/ 667 w 845"/>
              <a:gd name="T97" fmla="*/ 543 h 879"/>
              <a:gd name="T98" fmla="*/ 674 w 845"/>
              <a:gd name="T99" fmla="*/ 488 h 879"/>
              <a:gd name="T100" fmla="*/ 678 w 845"/>
              <a:gd name="T101" fmla="*/ 438 h 879"/>
              <a:gd name="T102" fmla="*/ 626 w 845"/>
              <a:gd name="T103" fmla="*/ 453 h 879"/>
              <a:gd name="T104" fmla="*/ 659 w 845"/>
              <a:gd name="T105" fmla="*/ 383 h 879"/>
              <a:gd name="T106" fmla="*/ 724 w 845"/>
              <a:gd name="T107" fmla="*/ 340 h 879"/>
              <a:gd name="T108" fmla="*/ 752 w 845"/>
              <a:gd name="T109" fmla="*/ 241 h 879"/>
              <a:gd name="T110" fmla="*/ 836 w 845"/>
              <a:gd name="T111" fmla="*/ 752 h 879"/>
              <a:gd name="T112" fmla="*/ 787 w 845"/>
              <a:gd name="T113" fmla="*/ 771 h 879"/>
              <a:gd name="T114" fmla="*/ 774 w 845"/>
              <a:gd name="T115" fmla="*/ 804 h 879"/>
              <a:gd name="T116" fmla="*/ 779 w 845"/>
              <a:gd name="T117" fmla="*/ 845 h 879"/>
              <a:gd name="T118" fmla="*/ 806 w 845"/>
              <a:gd name="T119" fmla="*/ 871 h 879"/>
              <a:gd name="T120" fmla="*/ 839 w 845"/>
              <a:gd name="T121" fmla="*/ 770 h 879"/>
              <a:gd name="T122" fmla="*/ 170 w 845"/>
              <a:gd name="T123" fmla="*/ 135 h 879"/>
              <a:gd name="T124" fmla="*/ 152 w 845"/>
              <a:gd name="T125" fmla="*/ 101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5" h="879">
                <a:moveTo>
                  <a:pt x="776" y="210"/>
                </a:moveTo>
                <a:cubicBezTo>
                  <a:pt x="772" y="209"/>
                  <a:pt x="760" y="199"/>
                  <a:pt x="756" y="203"/>
                </a:cubicBezTo>
                <a:cubicBezTo>
                  <a:pt x="755" y="206"/>
                  <a:pt x="741" y="199"/>
                  <a:pt x="739" y="198"/>
                </a:cubicBezTo>
                <a:cubicBezTo>
                  <a:pt x="737" y="198"/>
                  <a:pt x="732" y="191"/>
                  <a:pt x="735" y="191"/>
                </a:cubicBezTo>
                <a:cubicBezTo>
                  <a:pt x="733" y="191"/>
                  <a:pt x="732" y="190"/>
                  <a:pt x="730" y="190"/>
                </a:cubicBezTo>
                <a:cubicBezTo>
                  <a:pt x="726" y="190"/>
                  <a:pt x="729" y="191"/>
                  <a:pt x="729" y="191"/>
                </a:cubicBezTo>
                <a:cubicBezTo>
                  <a:pt x="725" y="193"/>
                  <a:pt x="725" y="194"/>
                  <a:pt x="724" y="194"/>
                </a:cubicBezTo>
                <a:cubicBezTo>
                  <a:pt x="721" y="194"/>
                  <a:pt x="713" y="190"/>
                  <a:pt x="713" y="190"/>
                </a:cubicBezTo>
                <a:cubicBezTo>
                  <a:pt x="710" y="190"/>
                  <a:pt x="709" y="198"/>
                  <a:pt x="708" y="189"/>
                </a:cubicBezTo>
                <a:cubicBezTo>
                  <a:pt x="708" y="186"/>
                  <a:pt x="701" y="184"/>
                  <a:pt x="697" y="184"/>
                </a:cubicBezTo>
                <a:cubicBezTo>
                  <a:pt x="699" y="189"/>
                  <a:pt x="697" y="189"/>
                  <a:pt x="693" y="189"/>
                </a:cubicBezTo>
                <a:cubicBezTo>
                  <a:pt x="689" y="187"/>
                  <a:pt x="691" y="186"/>
                  <a:pt x="690" y="183"/>
                </a:cubicBezTo>
                <a:cubicBezTo>
                  <a:pt x="690" y="184"/>
                  <a:pt x="682" y="170"/>
                  <a:pt x="680" y="171"/>
                </a:cubicBezTo>
                <a:cubicBezTo>
                  <a:pt x="683" y="170"/>
                  <a:pt x="683" y="166"/>
                  <a:pt x="682" y="164"/>
                </a:cubicBezTo>
                <a:cubicBezTo>
                  <a:pt x="679" y="162"/>
                  <a:pt x="675" y="162"/>
                  <a:pt x="672" y="160"/>
                </a:cubicBezTo>
                <a:cubicBezTo>
                  <a:pt x="670" y="162"/>
                  <a:pt x="668" y="162"/>
                  <a:pt x="667" y="162"/>
                </a:cubicBezTo>
                <a:cubicBezTo>
                  <a:pt x="664" y="162"/>
                  <a:pt x="664" y="159"/>
                  <a:pt x="660" y="159"/>
                </a:cubicBezTo>
                <a:cubicBezTo>
                  <a:pt x="656" y="157"/>
                  <a:pt x="659" y="164"/>
                  <a:pt x="649" y="164"/>
                </a:cubicBezTo>
                <a:cubicBezTo>
                  <a:pt x="643" y="166"/>
                  <a:pt x="643" y="157"/>
                  <a:pt x="643" y="157"/>
                </a:cubicBezTo>
                <a:cubicBezTo>
                  <a:pt x="636" y="155"/>
                  <a:pt x="636" y="155"/>
                  <a:pt x="636" y="155"/>
                </a:cubicBezTo>
                <a:cubicBezTo>
                  <a:pt x="637" y="155"/>
                  <a:pt x="637" y="155"/>
                  <a:pt x="637" y="155"/>
                </a:cubicBezTo>
                <a:cubicBezTo>
                  <a:pt x="617" y="156"/>
                  <a:pt x="617" y="156"/>
                  <a:pt x="617" y="156"/>
                </a:cubicBezTo>
                <a:cubicBezTo>
                  <a:pt x="608" y="144"/>
                  <a:pt x="608" y="144"/>
                  <a:pt x="608" y="144"/>
                </a:cubicBezTo>
                <a:cubicBezTo>
                  <a:pt x="608" y="141"/>
                  <a:pt x="608" y="141"/>
                  <a:pt x="608" y="141"/>
                </a:cubicBezTo>
                <a:cubicBezTo>
                  <a:pt x="591" y="128"/>
                  <a:pt x="591" y="128"/>
                  <a:pt x="591" y="128"/>
                </a:cubicBezTo>
                <a:cubicBezTo>
                  <a:pt x="582" y="128"/>
                  <a:pt x="582" y="128"/>
                  <a:pt x="582" y="128"/>
                </a:cubicBezTo>
                <a:cubicBezTo>
                  <a:pt x="579" y="125"/>
                  <a:pt x="579" y="125"/>
                  <a:pt x="579" y="125"/>
                </a:cubicBezTo>
                <a:cubicBezTo>
                  <a:pt x="579" y="125"/>
                  <a:pt x="583" y="118"/>
                  <a:pt x="582" y="116"/>
                </a:cubicBezTo>
                <a:cubicBezTo>
                  <a:pt x="582" y="112"/>
                  <a:pt x="579" y="112"/>
                  <a:pt x="579" y="112"/>
                </a:cubicBezTo>
                <a:cubicBezTo>
                  <a:pt x="579" y="112"/>
                  <a:pt x="589" y="99"/>
                  <a:pt x="583" y="95"/>
                </a:cubicBezTo>
                <a:cubicBezTo>
                  <a:pt x="579" y="91"/>
                  <a:pt x="571" y="109"/>
                  <a:pt x="571" y="109"/>
                </a:cubicBezTo>
                <a:cubicBezTo>
                  <a:pt x="567" y="112"/>
                  <a:pt x="567" y="112"/>
                  <a:pt x="567" y="112"/>
                </a:cubicBezTo>
                <a:cubicBezTo>
                  <a:pt x="562" y="116"/>
                  <a:pt x="562" y="116"/>
                  <a:pt x="562" y="116"/>
                </a:cubicBezTo>
                <a:cubicBezTo>
                  <a:pt x="558" y="112"/>
                  <a:pt x="558" y="112"/>
                  <a:pt x="558" y="112"/>
                </a:cubicBezTo>
                <a:cubicBezTo>
                  <a:pt x="558" y="112"/>
                  <a:pt x="551" y="114"/>
                  <a:pt x="544" y="112"/>
                </a:cubicBezTo>
                <a:cubicBezTo>
                  <a:pt x="535" y="108"/>
                  <a:pt x="547" y="99"/>
                  <a:pt x="547" y="99"/>
                </a:cubicBezTo>
                <a:cubicBezTo>
                  <a:pt x="541" y="94"/>
                  <a:pt x="541" y="94"/>
                  <a:pt x="541" y="94"/>
                </a:cubicBezTo>
                <a:cubicBezTo>
                  <a:pt x="541" y="94"/>
                  <a:pt x="545" y="90"/>
                  <a:pt x="545" y="82"/>
                </a:cubicBezTo>
                <a:cubicBezTo>
                  <a:pt x="545" y="77"/>
                  <a:pt x="535" y="75"/>
                  <a:pt x="529" y="74"/>
                </a:cubicBezTo>
                <a:cubicBezTo>
                  <a:pt x="522" y="73"/>
                  <a:pt x="522" y="79"/>
                  <a:pt x="517" y="79"/>
                </a:cubicBezTo>
                <a:cubicBezTo>
                  <a:pt x="514" y="81"/>
                  <a:pt x="518" y="63"/>
                  <a:pt x="518" y="63"/>
                </a:cubicBezTo>
                <a:cubicBezTo>
                  <a:pt x="510" y="56"/>
                  <a:pt x="510" y="56"/>
                  <a:pt x="510" y="56"/>
                </a:cubicBezTo>
                <a:cubicBezTo>
                  <a:pt x="501" y="60"/>
                  <a:pt x="501" y="60"/>
                  <a:pt x="501" y="60"/>
                </a:cubicBezTo>
                <a:cubicBezTo>
                  <a:pt x="497" y="56"/>
                  <a:pt x="497" y="56"/>
                  <a:pt x="497" y="56"/>
                </a:cubicBezTo>
                <a:cubicBezTo>
                  <a:pt x="497" y="41"/>
                  <a:pt x="497" y="41"/>
                  <a:pt x="497" y="41"/>
                </a:cubicBezTo>
                <a:cubicBezTo>
                  <a:pt x="493" y="32"/>
                  <a:pt x="493" y="32"/>
                  <a:pt x="493" y="32"/>
                </a:cubicBezTo>
                <a:cubicBezTo>
                  <a:pt x="483" y="32"/>
                  <a:pt x="483" y="32"/>
                  <a:pt x="483" y="32"/>
                </a:cubicBezTo>
                <a:cubicBezTo>
                  <a:pt x="481" y="32"/>
                  <a:pt x="479" y="37"/>
                  <a:pt x="479" y="37"/>
                </a:cubicBezTo>
                <a:cubicBezTo>
                  <a:pt x="474" y="36"/>
                  <a:pt x="474" y="36"/>
                  <a:pt x="474" y="36"/>
                </a:cubicBezTo>
                <a:cubicBezTo>
                  <a:pt x="474" y="36"/>
                  <a:pt x="471" y="28"/>
                  <a:pt x="467" y="27"/>
                </a:cubicBezTo>
                <a:cubicBezTo>
                  <a:pt x="464" y="24"/>
                  <a:pt x="463" y="27"/>
                  <a:pt x="463" y="27"/>
                </a:cubicBezTo>
                <a:cubicBezTo>
                  <a:pt x="464" y="17"/>
                  <a:pt x="464" y="17"/>
                  <a:pt x="464" y="17"/>
                </a:cubicBezTo>
                <a:cubicBezTo>
                  <a:pt x="466" y="16"/>
                  <a:pt x="466" y="16"/>
                  <a:pt x="466" y="16"/>
                </a:cubicBezTo>
                <a:cubicBezTo>
                  <a:pt x="466" y="10"/>
                  <a:pt x="466" y="10"/>
                  <a:pt x="466" y="10"/>
                </a:cubicBezTo>
                <a:cubicBezTo>
                  <a:pt x="464" y="10"/>
                  <a:pt x="464" y="10"/>
                  <a:pt x="464" y="10"/>
                </a:cubicBezTo>
                <a:cubicBezTo>
                  <a:pt x="464" y="1"/>
                  <a:pt x="464" y="1"/>
                  <a:pt x="464" y="1"/>
                </a:cubicBezTo>
                <a:cubicBezTo>
                  <a:pt x="451" y="0"/>
                  <a:pt x="451" y="0"/>
                  <a:pt x="451" y="0"/>
                </a:cubicBezTo>
                <a:cubicBezTo>
                  <a:pt x="451" y="0"/>
                  <a:pt x="443" y="6"/>
                  <a:pt x="437" y="6"/>
                </a:cubicBezTo>
                <a:cubicBezTo>
                  <a:pt x="429" y="6"/>
                  <a:pt x="413" y="0"/>
                  <a:pt x="408" y="16"/>
                </a:cubicBezTo>
                <a:cubicBezTo>
                  <a:pt x="402" y="32"/>
                  <a:pt x="398" y="64"/>
                  <a:pt x="398" y="64"/>
                </a:cubicBezTo>
                <a:cubicBezTo>
                  <a:pt x="405" y="73"/>
                  <a:pt x="405" y="73"/>
                  <a:pt x="405" y="73"/>
                </a:cubicBezTo>
                <a:cubicBezTo>
                  <a:pt x="405" y="75"/>
                  <a:pt x="405" y="75"/>
                  <a:pt x="405" y="75"/>
                </a:cubicBezTo>
                <a:cubicBezTo>
                  <a:pt x="397" y="71"/>
                  <a:pt x="397" y="71"/>
                  <a:pt x="397" y="71"/>
                </a:cubicBezTo>
                <a:cubicBezTo>
                  <a:pt x="397" y="71"/>
                  <a:pt x="391" y="87"/>
                  <a:pt x="374" y="93"/>
                </a:cubicBezTo>
                <a:cubicBezTo>
                  <a:pt x="356" y="97"/>
                  <a:pt x="340" y="94"/>
                  <a:pt x="340" y="94"/>
                </a:cubicBezTo>
                <a:cubicBezTo>
                  <a:pt x="340" y="94"/>
                  <a:pt x="321" y="105"/>
                  <a:pt x="318" y="105"/>
                </a:cubicBezTo>
                <a:cubicBezTo>
                  <a:pt x="312" y="105"/>
                  <a:pt x="312" y="105"/>
                  <a:pt x="312" y="105"/>
                </a:cubicBezTo>
                <a:cubicBezTo>
                  <a:pt x="312" y="105"/>
                  <a:pt x="298" y="117"/>
                  <a:pt x="304" y="122"/>
                </a:cubicBezTo>
                <a:cubicBezTo>
                  <a:pt x="309" y="128"/>
                  <a:pt x="320" y="131"/>
                  <a:pt x="320" y="131"/>
                </a:cubicBezTo>
                <a:cubicBezTo>
                  <a:pt x="317" y="133"/>
                  <a:pt x="317" y="133"/>
                  <a:pt x="317" y="133"/>
                </a:cubicBezTo>
                <a:cubicBezTo>
                  <a:pt x="312" y="131"/>
                  <a:pt x="312" y="131"/>
                  <a:pt x="312" y="131"/>
                </a:cubicBezTo>
                <a:cubicBezTo>
                  <a:pt x="285" y="141"/>
                  <a:pt x="285" y="141"/>
                  <a:pt x="285" y="141"/>
                </a:cubicBezTo>
                <a:cubicBezTo>
                  <a:pt x="268" y="133"/>
                  <a:pt x="268" y="133"/>
                  <a:pt x="268" y="133"/>
                </a:cubicBezTo>
                <a:cubicBezTo>
                  <a:pt x="263" y="135"/>
                  <a:pt x="263" y="135"/>
                  <a:pt x="263" y="135"/>
                </a:cubicBezTo>
                <a:cubicBezTo>
                  <a:pt x="263" y="135"/>
                  <a:pt x="249" y="126"/>
                  <a:pt x="243" y="125"/>
                </a:cubicBezTo>
                <a:cubicBezTo>
                  <a:pt x="236" y="124"/>
                  <a:pt x="229" y="126"/>
                  <a:pt x="229" y="126"/>
                </a:cubicBezTo>
                <a:cubicBezTo>
                  <a:pt x="229" y="126"/>
                  <a:pt x="228" y="124"/>
                  <a:pt x="227" y="118"/>
                </a:cubicBezTo>
                <a:cubicBezTo>
                  <a:pt x="224" y="113"/>
                  <a:pt x="220" y="108"/>
                  <a:pt x="225" y="106"/>
                </a:cubicBezTo>
                <a:cubicBezTo>
                  <a:pt x="232" y="105"/>
                  <a:pt x="229" y="102"/>
                  <a:pt x="229" y="102"/>
                </a:cubicBezTo>
                <a:cubicBezTo>
                  <a:pt x="229" y="102"/>
                  <a:pt x="227" y="90"/>
                  <a:pt x="220" y="93"/>
                </a:cubicBezTo>
                <a:cubicBezTo>
                  <a:pt x="210" y="95"/>
                  <a:pt x="206" y="97"/>
                  <a:pt x="201" y="94"/>
                </a:cubicBezTo>
                <a:cubicBezTo>
                  <a:pt x="195" y="91"/>
                  <a:pt x="193" y="85"/>
                  <a:pt x="193" y="85"/>
                </a:cubicBezTo>
                <a:cubicBezTo>
                  <a:pt x="193" y="85"/>
                  <a:pt x="191" y="87"/>
                  <a:pt x="190" y="90"/>
                </a:cubicBezTo>
                <a:cubicBezTo>
                  <a:pt x="187" y="90"/>
                  <a:pt x="195" y="98"/>
                  <a:pt x="194" y="99"/>
                </a:cubicBezTo>
                <a:cubicBezTo>
                  <a:pt x="193" y="101"/>
                  <a:pt x="190" y="105"/>
                  <a:pt x="190" y="105"/>
                </a:cubicBezTo>
                <a:cubicBezTo>
                  <a:pt x="190" y="105"/>
                  <a:pt x="194" y="118"/>
                  <a:pt x="197" y="121"/>
                </a:cubicBezTo>
                <a:cubicBezTo>
                  <a:pt x="199" y="124"/>
                  <a:pt x="199" y="131"/>
                  <a:pt x="199" y="131"/>
                </a:cubicBezTo>
                <a:cubicBezTo>
                  <a:pt x="199" y="131"/>
                  <a:pt x="204" y="131"/>
                  <a:pt x="204" y="135"/>
                </a:cubicBezTo>
                <a:cubicBezTo>
                  <a:pt x="204" y="137"/>
                  <a:pt x="197" y="143"/>
                  <a:pt x="197" y="143"/>
                </a:cubicBezTo>
                <a:cubicBezTo>
                  <a:pt x="197" y="143"/>
                  <a:pt x="201" y="149"/>
                  <a:pt x="201" y="153"/>
                </a:cubicBezTo>
                <a:cubicBezTo>
                  <a:pt x="201" y="156"/>
                  <a:pt x="194" y="164"/>
                  <a:pt x="197" y="170"/>
                </a:cubicBezTo>
                <a:cubicBezTo>
                  <a:pt x="199" y="176"/>
                  <a:pt x="206" y="183"/>
                  <a:pt x="206" y="183"/>
                </a:cubicBezTo>
                <a:cubicBezTo>
                  <a:pt x="206" y="183"/>
                  <a:pt x="204" y="186"/>
                  <a:pt x="202" y="186"/>
                </a:cubicBezTo>
                <a:cubicBezTo>
                  <a:pt x="199" y="186"/>
                  <a:pt x="197" y="183"/>
                  <a:pt x="191" y="183"/>
                </a:cubicBezTo>
                <a:cubicBezTo>
                  <a:pt x="185" y="184"/>
                  <a:pt x="178" y="187"/>
                  <a:pt x="181" y="182"/>
                </a:cubicBezTo>
                <a:cubicBezTo>
                  <a:pt x="182" y="178"/>
                  <a:pt x="181" y="175"/>
                  <a:pt x="175" y="175"/>
                </a:cubicBezTo>
                <a:cubicBezTo>
                  <a:pt x="171" y="175"/>
                  <a:pt x="171" y="179"/>
                  <a:pt x="171" y="179"/>
                </a:cubicBezTo>
                <a:cubicBezTo>
                  <a:pt x="172" y="187"/>
                  <a:pt x="172" y="187"/>
                  <a:pt x="172" y="187"/>
                </a:cubicBezTo>
                <a:cubicBezTo>
                  <a:pt x="170" y="187"/>
                  <a:pt x="170" y="187"/>
                  <a:pt x="170" y="187"/>
                </a:cubicBezTo>
                <a:cubicBezTo>
                  <a:pt x="166" y="179"/>
                  <a:pt x="166" y="179"/>
                  <a:pt x="166" y="179"/>
                </a:cubicBezTo>
                <a:cubicBezTo>
                  <a:pt x="166" y="179"/>
                  <a:pt x="159" y="186"/>
                  <a:pt x="156" y="182"/>
                </a:cubicBezTo>
                <a:cubicBezTo>
                  <a:pt x="155" y="178"/>
                  <a:pt x="155" y="171"/>
                  <a:pt x="151" y="171"/>
                </a:cubicBezTo>
                <a:cubicBezTo>
                  <a:pt x="147" y="172"/>
                  <a:pt x="129" y="183"/>
                  <a:pt x="129" y="183"/>
                </a:cubicBezTo>
                <a:cubicBezTo>
                  <a:pt x="129" y="183"/>
                  <a:pt x="121" y="164"/>
                  <a:pt x="118" y="162"/>
                </a:cubicBezTo>
                <a:cubicBezTo>
                  <a:pt x="116" y="157"/>
                  <a:pt x="109" y="147"/>
                  <a:pt x="109" y="147"/>
                </a:cubicBezTo>
                <a:cubicBezTo>
                  <a:pt x="85" y="145"/>
                  <a:pt x="85" y="145"/>
                  <a:pt x="85" y="145"/>
                </a:cubicBezTo>
                <a:cubicBezTo>
                  <a:pt x="81" y="157"/>
                  <a:pt x="81" y="157"/>
                  <a:pt x="81" y="157"/>
                </a:cubicBezTo>
                <a:cubicBezTo>
                  <a:pt x="67" y="153"/>
                  <a:pt x="67" y="153"/>
                  <a:pt x="67" y="153"/>
                </a:cubicBezTo>
                <a:cubicBezTo>
                  <a:pt x="67" y="153"/>
                  <a:pt x="67" y="157"/>
                  <a:pt x="66" y="157"/>
                </a:cubicBezTo>
                <a:cubicBezTo>
                  <a:pt x="63" y="157"/>
                  <a:pt x="54" y="156"/>
                  <a:pt x="54" y="156"/>
                </a:cubicBezTo>
                <a:cubicBezTo>
                  <a:pt x="54" y="149"/>
                  <a:pt x="54" y="149"/>
                  <a:pt x="54" y="149"/>
                </a:cubicBezTo>
                <a:cubicBezTo>
                  <a:pt x="54" y="149"/>
                  <a:pt x="43" y="148"/>
                  <a:pt x="28" y="153"/>
                </a:cubicBezTo>
                <a:cubicBezTo>
                  <a:pt x="13" y="156"/>
                  <a:pt x="6" y="162"/>
                  <a:pt x="6" y="162"/>
                </a:cubicBezTo>
                <a:cubicBezTo>
                  <a:pt x="6" y="162"/>
                  <a:pt x="4" y="172"/>
                  <a:pt x="5" y="175"/>
                </a:cubicBezTo>
                <a:cubicBezTo>
                  <a:pt x="6" y="178"/>
                  <a:pt x="22" y="175"/>
                  <a:pt x="22" y="175"/>
                </a:cubicBezTo>
                <a:cubicBezTo>
                  <a:pt x="25" y="180"/>
                  <a:pt x="25" y="180"/>
                  <a:pt x="25" y="180"/>
                </a:cubicBezTo>
                <a:cubicBezTo>
                  <a:pt x="36" y="184"/>
                  <a:pt x="36" y="184"/>
                  <a:pt x="36" y="184"/>
                </a:cubicBezTo>
                <a:cubicBezTo>
                  <a:pt x="33" y="189"/>
                  <a:pt x="33" y="189"/>
                  <a:pt x="33" y="189"/>
                </a:cubicBezTo>
                <a:cubicBezTo>
                  <a:pt x="14" y="182"/>
                  <a:pt x="14" y="182"/>
                  <a:pt x="14" y="182"/>
                </a:cubicBezTo>
                <a:cubicBezTo>
                  <a:pt x="10" y="186"/>
                  <a:pt x="10" y="186"/>
                  <a:pt x="10" y="186"/>
                </a:cubicBezTo>
                <a:cubicBezTo>
                  <a:pt x="14" y="187"/>
                  <a:pt x="14" y="187"/>
                  <a:pt x="14" y="187"/>
                </a:cubicBezTo>
                <a:cubicBezTo>
                  <a:pt x="13" y="191"/>
                  <a:pt x="13" y="191"/>
                  <a:pt x="13" y="191"/>
                </a:cubicBezTo>
                <a:cubicBezTo>
                  <a:pt x="13" y="191"/>
                  <a:pt x="21" y="189"/>
                  <a:pt x="25" y="191"/>
                </a:cubicBezTo>
                <a:cubicBezTo>
                  <a:pt x="28" y="197"/>
                  <a:pt x="32" y="201"/>
                  <a:pt x="27" y="201"/>
                </a:cubicBezTo>
                <a:cubicBezTo>
                  <a:pt x="0" y="201"/>
                  <a:pt x="0" y="201"/>
                  <a:pt x="0" y="201"/>
                </a:cubicBezTo>
                <a:cubicBezTo>
                  <a:pt x="1" y="206"/>
                  <a:pt x="1" y="206"/>
                  <a:pt x="1" y="206"/>
                </a:cubicBezTo>
                <a:cubicBezTo>
                  <a:pt x="1" y="206"/>
                  <a:pt x="16" y="205"/>
                  <a:pt x="17" y="211"/>
                </a:cubicBezTo>
                <a:cubicBezTo>
                  <a:pt x="20" y="221"/>
                  <a:pt x="20" y="226"/>
                  <a:pt x="20" y="226"/>
                </a:cubicBezTo>
                <a:cubicBezTo>
                  <a:pt x="27" y="229"/>
                  <a:pt x="27" y="229"/>
                  <a:pt x="27" y="229"/>
                </a:cubicBezTo>
                <a:cubicBezTo>
                  <a:pt x="27" y="229"/>
                  <a:pt x="33" y="211"/>
                  <a:pt x="36" y="215"/>
                </a:cubicBezTo>
                <a:cubicBezTo>
                  <a:pt x="37" y="222"/>
                  <a:pt x="36" y="225"/>
                  <a:pt x="36" y="225"/>
                </a:cubicBezTo>
                <a:cubicBezTo>
                  <a:pt x="47" y="228"/>
                  <a:pt x="47" y="228"/>
                  <a:pt x="47" y="228"/>
                </a:cubicBezTo>
                <a:cubicBezTo>
                  <a:pt x="47" y="234"/>
                  <a:pt x="47" y="234"/>
                  <a:pt x="47" y="234"/>
                </a:cubicBezTo>
                <a:cubicBezTo>
                  <a:pt x="72" y="248"/>
                  <a:pt x="72" y="248"/>
                  <a:pt x="72" y="248"/>
                </a:cubicBezTo>
                <a:cubicBezTo>
                  <a:pt x="81" y="244"/>
                  <a:pt x="81" y="244"/>
                  <a:pt x="81" y="244"/>
                </a:cubicBezTo>
                <a:cubicBezTo>
                  <a:pt x="77" y="248"/>
                  <a:pt x="77" y="248"/>
                  <a:pt x="77" y="248"/>
                </a:cubicBezTo>
                <a:cubicBezTo>
                  <a:pt x="81" y="252"/>
                  <a:pt x="81" y="252"/>
                  <a:pt x="81" y="252"/>
                </a:cubicBezTo>
                <a:cubicBezTo>
                  <a:pt x="81" y="252"/>
                  <a:pt x="89" y="242"/>
                  <a:pt x="89" y="244"/>
                </a:cubicBezTo>
                <a:cubicBezTo>
                  <a:pt x="87" y="245"/>
                  <a:pt x="91" y="246"/>
                  <a:pt x="90" y="246"/>
                </a:cubicBezTo>
                <a:cubicBezTo>
                  <a:pt x="89" y="248"/>
                  <a:pt x="83" y="253"/>
                  <a:pt x="83" y="253"/>
                </a:cubicBezTo>
                <a:cubicBezTo>
                  <a:pt x="83" y="253"/>
                  <a:pt x="83" y="260"/>
                  <a:pt x="86" y="260"/>
                </a:cubicBezTo>
                <a:cubicBezTo>
                  <a:pt x="90" y="260"/>
                  <a:pt x="95" y="261"/>
                  <a:pt x="95" y="261"/>
                </a:cubicBezTo>
                <a:cubicBezTo>
                  <a:pt x="97" y="255"/>
                  <a:pt x="97" y="255"/>
                  <a:pt x="97" y="255"/>
                </a:cubicBezTo>
                <a:cubicBezTo>
                  <a:pt x="98" y="261"/>
                  <a:pt x="98" y="261"/>
                  <a:pt x="98" y="261"/>
                </a:cubicBezTo>
                <a:cubicBezTo>
                  <a:pt x="98" y="261"/>
                  <a:pt x="105" y="255"/>
                  <a:pt x="109" y="260"/>
                </a:cubicBezTo>
                <a:cubicBezTo>
                  <a:pt x="112" y="263"/>
                  <a:pt x="100" y="265"/>
                  <a:pt x="100" y="265"/>
                </a:cubicBezTo>
                <a:cubicBezTo>
                  <a:pt x="100" y="269"/>
                  <a:pt x="100" y="269"/>
                  <a:pt x="100" y="269"/>
                </a:cubicBezTo>
                <a:cubicBezTo>
                  <a:pt x="124" y="271"/>
                  <a:pt x="124" y="271"/>
                  <a:pt x="124" y="271"/>
                </a:cubicBezTo>
                <a:cubicBezTo>
                  <a:pt x="124" y="271"/>
                  <a:pt x="112" y="287"/>
                  <a:pt x="116" y="291"/>
                </a:cubicBezTo>
                <a:cubicBezTo>
                  <a:pt x="118" y="295"/>
                  <a:pt x="131" y="296"/>
                  <a:pt x="131" y="296"/>
                </a:cubicBezTo>
                <a:cubicBezTo>
                  <a:pt x="131" y="296"/>
                  <a:pt x="140" y="291"/>
                  <a:pt x="148" y="294"/>
                </a:cubicBezTo>
                <a:cubicBezTo>
                  <a:pt x="154" y="295"/>
                  <a:pt x="159" y="303"/>
                  <a:pt x="159" y="303"/>
                </a:cubicBezTo>
                <a:cubicBezTo>
                  <a:pt x="159" y="303"/>
                  <a:pt x="149" y="296"/>
                  <a:pt x="143" y="296"/>
                </a:cubicBezTo>
                <a:cubicBezTo>
                  <a:pt x="139" y="298"/>
                  <a:pt x="135" y="299"/>
                  <a:pt x="135" y="299"/>
                </a:cubicBezTo>
                <a:cubicBezTo>
                  <a:pt x="137" y="303"/>
                  <a:pt x="137" y="303"/>
                  <a:pt x="137" y="303"/>
                </a:cubicBezTo>
                <a:cubicBezTo>
                  <a:pt x="131" y="304"/>
                  <a:pt x="131" y="304"/>
                  <a:pt x="131" y="304"/>
                </a:cubicBezTo>
                <a:cubicBezTo>
                  <a:pt x="132" y="310"/>
                  <a:pt x="132" y="310"/>
                  <a:pt x="132" y="310"/>
                </a:cubicBezTo>
                <a:cubicBezTo>
                  <a:pt x="132" y="310"/>
                  <a:pt x="148" y="315"/>
                  <a:pt x="143" y="319"/>
                </a:cubicBezTo>
                <a:cubicBezTo>
                  <a:pt x="137" y="325"/>
                  <a:pt x="131" y="331"/>
                  <a:pt x="131" y="331"/>
                </a:cubicBezTo>
                <a:cubicBezTo>
                  <a:pt x="131" y="338"/>
                  <a:pt x="131" y="338"/>
                  <a:pt x="131" y="338"/>
                </a:cubicBezTo>
                <a:cubicBezTo>
                  <a:pt x="131" y="338"/>
                  <a:pt x="145" y="352"/>
                  <a:pt x="145" y="358"/>
                </a:cubicBezTo>
                <a:cubicBezTo>
                  <a:pt x="147" y="364"/>
                  <a:pt x="147" y="368"/>
                  <a:pt x="147" y="368"/>
                </a:cubicBezTo>
                <a:cubicBezTo>
                  <a:pt x="164" y="383"/>
                  <a:pt x="164" y="383"/>
                  <a:pt x="164" y="383"/>
                </a:cubicBezTo>
                <a:cubicBezTo>
                  <a:pt x="181" y="392"/>
                  <a:pt x="181" y="392"/>
                  <a:pt x="181" y="392"/>
                </a:cubicBezTo>
                <a:cubicBezTo>
                  <a:pt x="186" y="388"/>
                  <a:pt x="186" y="388"/>
                  <a:pt x="186" y="388"/>
                </a:cubicBezTo>
                <a:cubicBezTo>
                  <a:pt x="186" y="388"/>
                  <a:pt x="191" y="391"/>
                  <a:pt x="190" y="391"/>
                </a:cubicBezTo>
                <a:cubicBezTo>
                  <a:pt x="187" y="391"/>
                  <a:pt x="182" y="394"/>
                  <a:pt x="181" y="398"/>
                </a:cubicBezTo>
                <a:cubicBezTo>
                  <a:pt x="179" y="400"/>
                  <a:pt x="186" y="412"/>
                  <a:pt x="186" y="412"/>
                </a:cubicBezTo>
                <a:cubicBezTo>
                  <a:pt x="186" y="412"/>
                  <a:pt x="190" y="423"/>
                  <a:pt x="182" y="427"/>
                </a:cubicBezTo>
                <a:cubicBezTo>
                  <a:pt x="177" y="431"/>
                  <a:pt x="170" y="435"/>
                  <a:pt x="170" y="435"/>
                </a:cubicBezTo>
                <a:cubicBezTo>
                  <a:pt x="170" y="442"/>
                  <a:pt x="170" y="442"/>
                  <a:pt x="170" y="442"/>
                </a:cubicBezTo>
                <a:cubicBezTo>
                  <a:pt x="170" y="442"/>
                  <a:pt x="182" y="446"/>
                  <a:pt x="187" y="457"/>
                </a:cubicBezTo>
                <a:cubicBezTo>
                  <a:pt x="194" y="466"/>
                  <a:pt x="199" y="480"/>
                  <a:pt x="199" y="480"/>
                </a:cubicBezTo>
                <a:cubicBezTo>
                  <a:pt x="204" y="505"/>
                  <a:pt x="204" y="505"/>
                  <a:pt x="204" y="505"/>
                </a:cubicBezTo>
                <a:cubicBezTo>
                  <a:pt x="202" y="507"/>
                  <a:pt x="202" y="507"/>
                  <a:pt x="202" y="507"/>
                </a:cubicBezTo>
                <a:cubicBezTo>
                  <a:pt x="198" y="501"/>
                  <a:pt x="198" y="501"/>
                  <a:pt x="198" y="501"/>
                </a:cubicBezTo>
                <a:cubicBezTo>
                  <a:pt x="195" y="481"/>
                  <a:pt x="195" y="481"/>
                  <a:pt x="195" y="481"/>
                </a:cubicBezTo>
                <a:cubicBezTo>
                  <a:pt x="182" y="464"/>
                  <a:pt x="182" y="464"/>
                  <a:pt x="182" y="464"/>
                </a:cubicBezTo>
                <a:cubicBezTo>
                  <a:pt x="181" y="456"/>
                  <a:pt x="181" y="456"/>
                  <a:pt x="181" y="456"/>
                </a:cubicBezTo>
                <a:cubicBezTo>
                  <a:pt x="174" y="456"/>
                  <a:pt x="174" y="456"/>
                  <a:pt x="174" y="456"/>
                </a:cubicBezTo>
                <a:cubicBezTo>
                  <a:pt x="174" y="456"/>
                  <a:pt x="171" y="470"/>
                  <a:pt x="171" y="474"/>
                </a:cubicBezTo>
                <a:cubicBezTo>
                  <a:pt x="171" y="477"/>
                  <a:pt x="156" y="532"/>
                  <a:pt x="156" y="532"/>
                </a:cubicBezTo>
                <a:cubicBezTo>
                  <a:pt x="156" y="532"/>
                  <a:pt x="163" y="522"/>
                  <a:pt x="166" y="523"/>
                </a:cubicBezTo>
                <a:cubicBezTo>
                  <a:pt x="170" y="524"/>
                  <a:pt x="172" y="531"/>
                  <a:pt x="172" y="531"/>
                </a:cubicBezTo>
                <a:cubicBezTo>
                  <a:pt x="164" y="531"/>
                  <a:pt x="164" y="531"/>
                  <a:pt x="164" y="531"/>
                </a:cubicBezTo>
                <a:cubicBezTo>
                  <a:pt x="164" y="531"/>
                  <a:pt x="155" y="539"/>
                  <a:pt x="152" y="547"/>
                </a:cubicBezTo>
                <a:cubicBezTo>
                  <a:pt x="151" y="554"/>
                  <a:pt x="141" y="589"/>
                  <a:pt x="139" y="590"/>
                </a:cubicBezTo>
                <a:cubicBezTo>
                  <a:pt x="137" y="592"/>
                  <a:pt x="129" y="621"/>
                  <a:pt x="129" y="621"/>
                </a:cubicBezTo>
                <a:cubicBezTo>
                  <a:pt x="114" y="636"/>
                  <a:pt x="114" y="636"/>
                  <a:pt x="114" y="636"/>
                </a:cubicBezTo>
                <a:cubicBezTo>
                  <a:pt x="114" y="636"/>
                  <a:pt x="105" y="638"/>
                  <a:pt x="104" y="639"/>
                </a:cubicBezTo>
                <a:cubicBezTo>
                  <a:pt x="102" y="639"/>
                  <a:pt x="106" y="646"/>
                  <a:pt x="106" y="646"/>
                </a:cubicBezTo>
                <a:cubicBezTo>
                  <a:pt x="112" y="646"/>
                  <a:pt x="112" y="646"/>
                  <a:pt x="112" y="646"/>
                </a:cubicBezTo>
                <a:cubicBezTo>
                  <a:pt x="112" y="646"/>
                  <a:pt x="110" y="650"/>
                  <a:pt x="113" y="651"/>
                </a:cubicBezTo>
                <a:cubicBezTo>
                  <a:pt x="116" y="652"/>
                  <a:pt x="120" y="650"/>
                  <a:pt x="120" y="650"/>
                </a:cubicBezTo>
                <a:cubicBezTo>
                  <a:pt x="128" y="652"/>
                  <a:pt x="128" y="652"/>
                  <a:pt x="128" y="652"/>
                </a:cubicBezTo>
                <a:cubicBezTo>
                  <a:pt x="128" y="652"/>
                  <a:pt x="129" y="665"/>
                  <a:pt x="125" y="665"/>
                </a:cubicBezTo>
                <a:cubicBezTo>
                  <a:pt x="120" y="666"/>
                  <a:pt x="116" y="667"/>
                  <a:pt x="118" y="670"/>
                </a:cubicBezTo>
                <a:cubicBezTo>
                  <a:pt x="121" y="674"/>
                  <a:pt x="127" y="675"/>
                  <a:pt x="127" y="675"/>
                </a:cubicBezTo>
                <a:cubicBezTo>
                  <a:pt x="133" y="667"/>
                  <a:pt x="133" y="667"/>
                  <a:pt x="133" y="667"/>
                </a:cubicBezTo>
                <a:cubicBezTo>
                  <a:pt x="133" y="673"/>
                  <a:pt x="133" y="673"/>
                  <a:pt x="133" y="673"/>
                </a:cubicBezTo>
                <a:cubicBezTo>
                  <a:pt x="156" y="688"/>
                  <a:pt x="156" y="688"/>
                  <a:pt x="156" y="688"/>
                </a:cubicBezTo>
                <a:cubicBezTo>
                  <a:pt x="168" y="685"/>
                  <a:pt x="168" y="685"/>
                  <a:pt x="168" y="685"/>
                </a:cubicBezTo>
                <a:cubicBezTo>
                  <a:pt x="171" y="686"/>
                  <a:pt x="171" y="686"/>
                  <a:pt x="171" y="686"/>
                </a:cubicBezTo>
                <a:cubicBezTo>
                  <a:pt x="168" y="694"/>
                  <a:pt x="168" y="694"/>
                  <a:pt x="168" y="694"/>
                </a:cubicBezTo>
                <a:cubicBezTo>
                  <a:pt x="177" y="706"/>
                  <a:pt x="177" y="706"/>
                  <a:pt x="177" y="706"/>
                </a:cubicBezTo>
                <a:cubicBezTo>
                  <a:pt x="182" y="701"/>
                  <a:pt x="182" y="701"/>
                  <a:pt x="182" y="701"/>
                </a:cubicBezTo>
                <a:cubicBezTo>
                  <a:pt x="183" y="702"/>
                  <a:pt x="183" y="702"/>
                  <a:pt x="183" y="702"/>
                </a:cubicBezTo>
                <a:cubicBezTo>
                  <a:pt x="194" y="701"/>
                  <a:pt x="194" y="701"/>
                  <a:pt x="194" y="701"/>
                </a:cubicBezTo>
                <a:cubicBezTo>
                  <a:pt x="208" y="717"/>
                  <a:pt x="208" y="717"/>
                  <a:pt x="208" y="717"/>
                </a:cubicBezTo>
                <a:cubicBezTo>
                  <a:pt x="208" y="717"/>
                  <a:pt x="222" y="712"/>
                  <a:pt x="225" y="714"/>
                </a:cubicBezTo>
                <a:cubicBezTo>
                  <a:pt x="229" y="717"/>
                  <a:pt x="229" y="721"/>
                  <a:pt x="231" y="721"/>
                </a:cubicBezTo>
                <a:cubicBezTo>
                  <a:pt x="235" y="721"/>
                  <a:pt x="236" y="716"/>
                  <a:pt x="236" y="716"/>
                </a:cubicBezTo>
                <a:cubicBezTo>
                  <a:pt x="236" y="716"/>
                  <a:pt x="244" y="728"/>
                  <a:pt x="251" y="723"/>
                </a:cubicBezTo>
                <a:cubicBezTo>
                  <a:pt x="258" y="720"/>
                  <a:pt x="249" y="710"/>
                  <a:pt x="258" y="710"/>
                </a:cubicBezTo>
                <a:cubicBezTo>
                  <a:pt x="264" y="710"/>
                  <a:pt x="270" y="716"/>
                  <a:pt x="270" y="716"/>
                </a:cubicBezTo>
                <a:cubicBezTo>
                  <a:pt x="270" y="716"/>
                  <a:pt x="276" y="714"/>
                  <a:pt x="279" y="717"/>
                </a:cubicBezTo>
                <a:cubicBezTo>
                  <a:pt x="281" y="719"/>
                  <a:pt x="287" y="728"/>
                  <a:pt x="287" y="728"/>
                </a:cubicBezTo>
                <a:cubicBezTo>
                  <a:pt x="287" y="728"/>
                  <a:pt x="297" y="724"/>
                  <a:pt x="301" y="725"/>
                </a:cubicBezTo>
                <a:cubicBezTo>
                  <a:pt x="305" y="729"/>
                  <a:pt x="306" y="735"/>
                  <a:pt x="306" y="735"/>
                </a:cubicBezTo>
                <a:cubicBezTo>
                  <a:pt x="312" y="732"/>
                  <a:pt x="312" y="732"/>
                  <a:pt x="312" y="732"/>
                </a:cubicBezTo>
                <a:cubicBezTo>
                  <a:pt x="317" y="736"/>
                  <a:pt x="317" y="736"/>
                  <a:pt x="317" y="736"/>
                </a:cubicBezTo>
                <a:cubicBezTo>
                  <a:pt x="320" y="735"/>
                  <a:pt x="320" y="735"/>
                  <a:pt x="320" y="735"/>
                </a:cubicBezTo>
                <a:cubicBezTo>
                  <a:pt x="326" y="739"/>
                  <a:pt x="326" y="739"/>
                  <a:pt x="326" y="739"/>
                </a:cubicBezTo>
                <a:cubicBezTo>
                  <a:pt x="321" y="747"/>
                  <a:pt x="321" y="747"/>
                  <a:pt x="321" y="747"/>
                </a:cubicBezTo>
                <a:cubicBezTo>
                  <a:pt x="331" y="754"/>
                  <a:pt x="331" y="754"/>
                  <a:pt x="331" y="754"/>
                </a:cubicBezTo>
                <a:cubicBezTo>
                  <a:pt x="331" y="754"/>
                  <a:pt x="339" y="747"/>
                  <a:pt x="339" y="750"/>
                </a:cubicBezTo>
                <a:cubicBezTo>
                  <a:pt x="339" y="751"/>
                  <a:pt x="336" y="759"/>
                  <a:pt x="336" y="759"/>
                </a:cubicBezTo>
                <a:cubicBezTo>
                  <a:pt x="336" y="759"/>
                  <a:pt x="337" y="764"/>
                  <a:pt x="343" y="764"/>
                </a:cubicBezTo>
                <a:cubicBezTo>
                  <a:pt x="349" y="764"/>
                  <a:pt x="359" y="755"/>
                  <a:pt x="364" y="760"/>
                </a:cubicBezTo>
                <a:cubicBezTo>
                  <a:pt x="370" y="766"/>
                  <a:pt x="374" y="770"/>
                  <a:pt x="374" y="770"/>
                </a:cubicBezTo>
                <a:cubicBezTo>
                  <a:pt x="381" y="770"/>
                  <a:pt x="381" y="770"/>
                  <a:pt x="381" y="770"/>
                </a:cubicBezTo>
                <a:cubicBezTo>
                  <a:pt x="383" y="770"/>
                  <a:pt x="387" y="756"/>
                  <a:pt x="398" y="758"/>
                </a:cubicBezTo>
                <a:cubicBezTo>
                  <a:pt x="406" y="760"/>
                  <a:pt x="408" y="764"/>
                  <a:pt x="408" y="764"/>
                </a:cubicBezTo>
                <a:cubicBezTo>
                  <a:pt x="417" y="764"/>
                  <a:pt x="417" y="764"/>
                  <a:pt x="417" y="764"/>
                </a:cubicBezTo>
                <a:cubicBezTo>
                  <a:pt x="417" y="764"/>
                  <a:pt x="416" y="758"/>
                  <a:pt x="414" y="756"/>
                </a:cubicBezTo>
                <a:cubicBezTo>
                  <a:pt x="412" y="755"/>
                  <a:pt x="412" y="744"/>
                  <a:pt x="413" y="740"/>
                </a:cubicBezTo>
                <a:cubicBezTo>
                  <a:pt x="414" y="736"/>
                  <a:pt x="413" y="729"/>
                  <a:pt x="413" y="729"/>
                </a:cubicBezTo>
                <a:cubicBezTo>
                  <a:pt x="406" y="731"/>
                  <a:pt x="406" y="731"/>
                  <a:pt x="406" y="731"/>
                </a:cubicBezTo>
                <a:cubicBezTo>
                  <a:pt x="406" y="731"/>
                  <a:pt x="406" y="724"/>
                  <a:pt x="409" y="723"/>
                </a:cubicBezTo>
                <a:cubicBezTo>
                  <a:pt x="413" y="723"/>
                  <a:pt x="414" y="716"/>
                  <a:pt x="414" y="714"/>
                </a:cubicBezTo>
                <a:cubicBezTo>
                  <a:pt x="414" y="713"/>
                  <a:pt x="406" y="709"/>
                  <a:pt x="409" y="708"/>
                </a:cubicBezTo>
                <a:cubicBezTo>
                  <a:pt x="413" y="704"/>
                  <a:pt x="414" y="708"/>
                  <a:pt x="414" y="708"/>
                </a:cubicBezTo>
                <a:cubicBezTo>
                  <a:pt x="420" y="708"/>
                  <a:pt x="420" y="708"/>
                  <a:pt x="420" y="708"/>
                </a:cubicBezTo>
                <a:cubicBezTo>
                  <a:pt x="420" y="708"/>
                  <a:pt x="421" y="698"/>
                  <a:pt x="429" y="694"/>
                </a:cubicBezTo>
                <a:cubicBezTo>
                  <a:pt x="439" y="690"/>
                  <a:pt x="440" y="696"/>
                  <a:pt x="445" y="693"/>
                </a:cubicBezTo>
                <a:cubicBezTo>
                  <a:pt x="451" y="690"/>
                  <a:pt x="448" y="682"/>
                  <a:pt x="448" y="682"/>
                </a:cubicBezTo>
                <a:cubicBezTo>
                  <a:pt x="448" y="682"/>
                  <a:pt x="458" y="673"/>
                  <a:pt x="458" y="677"/>
                </a:cubicBezTo>
                <a:cubicBezTo>
                  <a:pt x="459" y="679"/>
                  <a:pt x="452" y="685"/>
                  <a:pt x="452" y="685"/>
                </a:cubicBezTo>
                <a:cubicBezTo>
                  <a:pt x="459" y="686"/>
                  <a:pt x="459" y="686"/>
                  <a:pt x="459" y="686"/>
                </a:cubicBezTo>
                <a:cubicBezTo>
                  <a:pt x="463" y="681"/>
                  <a:pt x="463" y="681"/>
                  <a:pt x="463" y="681"/>
                </a:cubicBezTo>
                <a:cubicBezTo>
                  <a:pt x="463" y="677"/>
                  <a:pt x="463" y="677"/>
                  <a:pt x="463" y="677"/>
                </a:cubicBezTo>
                <a:cubicBezTo>
                  <a:pt x="463" y="677"/>
                  <a:pt x="471" y="671"/>
                  <a:pt x="479" y="671"/>
                </a:cubicBezTo>
                <a:cubicBezTo>
                  <a:pt x="486" y="671"/>
                  <a:pt x="490" y="678"/>
                  <a:pt x="490" y="678"/>
                </a:cubicBezTo>
                <a:cubicBezTo>
                  <a:pt x="490" y="678"/>
                  <a:pt x="516" y="685"/>
                  <a:pt x="516" y="686"/>
                </a:cubicBezTo>
                <a:cubicBezTo>
                  <a:pt x="516" y="688"/>
                  <a:pt x="517" y="694"/>
                  <a:pt x="517" y="694"/>
                </a:cubicBezTo>
                <a:cubicBezTo>
                  <a:pt x="535" y="696"/>
                  <a:pt x="535" y="696"/>
                  <a:pt x="535" y="696"/>
                </a:cubicBezTo>
                <a:cubicBezTo>
                  <a:pt x="535" y="696"/>
                  <a:pt x="535" y="682"/>
                  <a:pt x="536" y="685"/>
                </a:cubicBezTo>
                <a:cubicBezTo>
                  <a:pt x="537" y="686"/>
                  <a:pt x="548" y="697"/>
                  <a:pt x="548" y="697"/>
                </a:cubicBezTo>
                <a:cubicBezTo>
                  <a:pt x="564" y="696"/>
                  <a:pt x="564" y="696"/>
                  <a:pt x="564" y="696"/>
                </a:cubicBezTo>
                <a:cubicBezTo>
                  <a:pt x="564" y="696"/>
                  <a:pt x="570" y="698"/>
                  <a:pt x="570" y="700"/>
                </a:cubicBezTo>
                <a:cubicBezTo>
                  <a:pt x="570" y="701"/>
                  <a:pt x="564" y="709"/>
                  <a:pt x="568" y="710"/>
                </a:cubicBezTo>
                <a:cubicBezTo>
                  <a:pt x="571" y="712"/>
                  <a:pt x="581" y="712"/>
                  <a:pt x="583" y="713"/>
                </a:cubicBezTo>
                <a:cubicBezTo>
                  <a:pt x="585" y="714"/>
                  <a:pt x="591" y="725"/>
                  <a:pt x="595" y="725"/>
                </a:cubicBezTo>
                <a:cubicBezTo>
                  <a:pt x="601" y="724"/>
                  <a:pt x="605" y="720"/>
                  <a:pt x="605" y="720"/>
                </a:cubicBezTo>
                <a:cubicBezTo>
                  <a:pt x="613" y="723"/>
                  <a:pt x="613" y="723"/>
                  <a:pt x="613" y="723"/>
                </a:cubicBezTo>
                <a:cubicBezTo>
                  <a:pt x="616" y="731"/>
                  <a:pt x="616" y="731"/>
                  <a:pt x="616" y="731"/>
                </a:cubicBezTo>
                <a:cubicBezTo>
                  <a:pt x="620" y="728"/>
                  <a:pt x="620" y="728"/>
                  <a:pt x="620" y="728"/>
                </a:cubicBezTo>
                <a:cubicBezTo>
                  <a:pt x="622" y="720"/>
                  <a:pt x="622" y="720"/>
                  <a:pt x="622" y="720"/>
                </a:cubicBezTo>
                <a:cubicBezTo>
                  <a:pt x="631" y="723"/>
                  <a:pt x="631" y="723"/>
                  <a:pt x="631" y="723"/>
                </a:cubicBezTo>
                <a:cubicBezTo>
                  <a:pt x="633" y="719"/>
                  <a:pt x="633" y="719"/>
                  <a:pt x="633" y="719"/>
                </a:cubicBezTo>
                <a:cubicBezTo>
                  <a:pt x="644" y="717"/>
                  <a:pt x="644" y="717"/>
                  <a:pt x="644" y="717"/>
                </a:cubicBezTo>
                <a:cubicBezTo>
                  <a:pt x="651" y="719"/>
                  <a:pt x="651" y="719"/>
                  <a:pt x="651" y="719"/>
                </a:cubicBezTo>
                <a:cubicBezTo>
                  <a:pt x="651" y="713"/>
                  <a:pt x="651" y="713"/>
                  <a:pt x="651" y="713"/>
                </a:cubicBezTo>
                <a:cubicBezTo>
                  <a:pt x="651" y="713"/>
                  <a:pt x="647" y="701"/>
                  <a:pt x="652" y="700"/>
                </a:cubicBezTo>
                <a:cubicBezTo>
                  <a:pt x="659" y="697"/>
                  <a:pt x="663" y="700"/>
                  <a:pt x="666" y="698"/>
                </a:cubicBezTo>
                <a:cubicBezTo>
                  <a:pt x="668" y="697"/>
                  <a:pt x="666" y="685"/>
                  <a:pt x="671" y="686"/>
                </a:cubicBezTo>
                <a:cubicBezTo>
                  <a:pt x="675" y="686"/>
                  <a:pt x="682" y="692"/>
                  <a:pt x="685" y="686"/>
                </a:cubicBezTo>
                <a:cubicBezTo>
                  <a:pt x="687" y="679"/>
                  <a:pt x="679" y="675"/>
                  <a:pt x="691" y="675"/>
                </a:cubicBezTo>
                <a:cubicBezTo>
                  <a:pt x="703" y="675"/>
                  <a:pt x="702" y="673"/>
                  <a:pt x="702" y="673"/>
                </a:cubicBezTo>
                <a:cubicBezTo>
                  <a:pt x="702" y="673"/>
                  <a:pt x="697" y="667"/>
                  <a:pt x="702" y="667"/>
                </a:cubicBezTo>
                <a:cubicBezTo>
                  <a:pt x="705" y="666"/>
                  <a:pt x="709" y="670"/>
                  <a:pt x="709" y="670"/>
                </a:cubicBezTo>
                <a:cubicBezTo>
                  <a:pt x="713" y="669"/>
                  <a:pt x="713" y="669"/>
                  <a:pt x="713" y="669"/>
                </a:cubicBezTo>
                <a:cubicBezTo>
                  <a:pt x="708" y="656"/>
                  <a:pt x="708" y="656"/>
                  <a:pt x="708" y="656"/>
                </a:cubicBezTo>
                <a:cubicBezTo>
                  <a:pt x="708" y="656"/>
                  <a:pt x="717" y="655"/>
                  <a:pt x="722" y="644"/>
                </a:cubicBezTo>
                <a:cubicBezTo>
                  <a:pt x="725" y="634"/>
                  <a:pt x="722" y="631"/>
                  <a:pt x="721" y="631"/>
                </a:cubicBezTo>
                <a:cubicBezTo>
                  <a:pt x="717" y="631"/>
                  <a:pt x="706" y="636"/>
                  <a:pt x="699" y="634"/>
                </a:cubicBezTo>
                <a:cubicBezTo>
                  <a:pt x="690" y="631"/>
                  <a:pt x="683" y="627"/>
                  <a:pt x="678" y="615"/>
                </a:cubicBezTo>
                <a:cubicBezTo>
                  <a:pt x="670" y="604"/>
                  <a:pt x="674" y="592"/>
                  <a:pt x="678" y="589"/>
                </a:cubicBezTo>
                <a:cubicBezTo>
                  <a:pt x="682" y="588"/>
                  <a:pt x="683" y="584"/>
                  <a:pt x="683" y="584"/>
                </a:cubicBezTo>
                <a:cubicBezTo>
                  <a:pt x="682" y="567"/>
                  <a:pt x="682" y="567"/>
                  <a:pt x="682" y="567"/>
                </a:cubicBezTo>
                <a:cubicBezTo>
                  <a:pt x="682" y="567"/>
                  <a:pt x="672" y="573"/>
                  <a:pt x="670" y="565"/>
                </a:cubicBezTo>
                <a:cubicBezTo>
                  <a:pt x="666" y="554"/>
                  <a:pt x="666" y="553"/>
                  <a:pt x="666" y="553"/>
                </a:cubicBezTo>
                <a:cubicBezTo>
                  <a:pt x="666" y="553"/>
                  <a:pt x="659" y="561"/>
                  <a:pt x="660" y="551"/>
                </a:cubicBezTo>
                <a:cubicBezTo>
                  <a:pt x="660" y="545"/>
                  <a:pt x="667" y="543"/>
                  <a:pt x="667" y="543"/>
                </a:cubicBezTo>
                <a:cubicBezTo>
                  <a:pt x="672" y="545"/>
                  <a:pt x="672" y="545"/>
                  <a:pt x="672" y="545"/>
                </a:cubicBezTo>
                <a:cubicBezTo>
                  <a:pt x="672" y="545"/>
                  <a:pt x="690" y="541"/>
                  <a:pt x="691" y="531"/>
                </a:cubicBezTo>
                <a:cubicBezTo>
                  <a:pt x="694" y="522"/>
                  <a:pt x="694" y="520"/>
                  <a:pt x="691" y="518"/>
                </a:cubicBezTo>
                <a:cubicBezTo>
                  <a:pt x="687" y="515"/>
                  <a:pt x="685" y="518"/>
                  <a:pt x="685" y="515"/>
                </a:cubicBezTo>
                <a:cubicBezTo>
                  <a:pt x="685" y="499"/>
                  <a:pt x="685" y="499"/>
                  <a:pt x="685" y="499"/>
                </a:cubicBezTo>
                <a:cubicBezTo>
                  <a:pt x="685" y="499"/>
                  <a:pt x="670" y="497"/>
                  <a:pt x="674" y="488"/>
                </a:cubicBezTo>
                <a:cubicBezTo>
                  <a:pt x="679" y="480"/>
                  <a:pt x="690" y="484"/>
                  <a:pt x="690" y="476"/>
                </a:cubicBezTo>
                <a:cubicBezTo>
                  <a:pt x="690" y="465"/>
                  <a:pt x="682" y="462"/>
                  <a:pt x="682" y="462"/>
                </a:cubicBezTo>
                <a:cubicBezTo>
                  <a:pt x="680" y="458"/>
                  <a:pt x="680" y="458"/>
                  <a:pt x="680" y="458"/>
                </a:cubicBezTo>
                <a:cubicBezTo>
                  <a:pt x="675" y="458"/>
                  <a:pt x="675" y="458"/>
                  <a:pt x="675" y="458"/>
                </a:cubicBezTo>
                <a:cubicBezTo>
                  <a:pt x="675" y="458"/>
                  <a:pt x="679" y="453"/>
                  <a:pt x="680" y="446"/>
                </a:cubicBezTo>
                <a:cubicBezTo>
                  <a:pt x="682" y="441"/>
                  <a:pt x="678" y="438"/>
                  <a:pt x="678" y="438"/>
                </a:cubicBezTo>
                <a:cubicBezTo>
                  <a:pt x="679" y="431"/>
                  <a:pt x="679" y="431"/>
                  <a:pt x="679" y="431"/>
                </a:cubicBezTo>
                <a:cubicBezTo>
                  <a:pt x="679" y="431"/>
                  <a:pt x="671" y="425"/>
                  <a:pt x="660" y="426"/>
                </a:cubicBezTo>
                <a:cubicBezTo>
                  <a:pt x="648" y="427"/>
                  <a:pt x="641" y="435"/>
                  <a:pt x="641" y="439"/>
                </a:cubicBezTo>
                <a:cubicBezTo>
                  <a:pt x="641" y="442"/>
                  <a:pt x="644" y="443"/>
                  <a:pt x="644" y="443"/>
                </a:cubicBezTo>
                <a:cubicBezTo>
                  <a:pt x="636" y="453"/>
                  <a:pt x="636" y="453"/>
                  <a:pt x="636" y="453"/>
                </a:cubicBezTo>
                <a:cubicBezTo>
                  <a:pt x="626" y="453"/>
                  <a:pt x="626" y="453"/>
                  <a:pt x="626" y="453"/>
                </a:cubicBezTo>
                <a:cubicBezTo>
                  <a:pt x="625" y="445"/>
                  <a:pt x="625" y="445"/>
                  <a:pt x="625" y="445"/>
                </a:cubicBezTo>
                <a:cubicBezTo>
                  <a:pt x="631" y="445"/>
                  <a:pt x="631" y="445"/>
                  <a:pt x="631" y="445"/>
                </a:cubicBezTo>
                <a:cubicBezTo>
                  <a:pt x="637" y="435"/>
                  <a:pt x="637" y="435"/>
                  <a:pt x="637" y="435"/>
                </a:cubicBezTo>
                <a:cubicBezTo>
                  <a:pt x="637" y="435"/>
                  <a:pt x="628" y="431"/>
                  <a:pt x="635" y="420"/>
                </a:cubicBezTo>
                <a:cubicBezTo>
                  <a:pt x="640" y="412"/>
                  <a:pt x="655" y="408"/>
                  <a:pt x="658" y="400"/>
                </a:cubicBezTo>
                <a:cubicBezTo>
                  <a:pt x="660" y="392"/>
                  <a:pt x="656" y="384"/>
                  <a:pt x="659" y="383"/>
                </a:cubicBezTo>
                <a:cubicBezTo>
                  <a:pt x="663" y="380"/>
                  <a:pt x="668" y="381"/>
                  <a:pt x="672" y="377"/>
                </a:cubicBezTo>
                <a:cubicBezTo>
                  <a:pt x="678" y="373"/>
                  <a:pt x="694" y="352"/>
                  <a:pt x="694" y="352"/>
                </a:cubicBezTo>
                <a:cubicBezTo>
                  <a:pt x="687" y="350"/>
                  <a:pt x="687" y="350"/>
                  <a:pt x="687" y="350"/>
                </a:cubicBezTo>
                <a:cubicBezTo>
                  <a:pt x="687" y="350"/>
                  <a:pt x="690" y="334"/>
                  <a:pt x="695" y="336"/>
                </a:cubicBezTo>
                <a:cubicBezTo>
                  <a:pt x="703" y="336"/>
                  <a:pt x="702" y="345"/>
                  <a:pt x="708" y="346"/>
                </a:cubicBezTo>
                <a:cubicBezTo>
                  <a:pt x="713" y="346"/>
                  <a:pt x="724" y="340"/>
                  <a:pt x="724" y="340"/>
                </a:cubicBezTo>
                <a:cubicBezTo>
                  <a:pt x="724" y="336"/>
                  <a:pt x="724" y="336"/>
                  <a:pt x="724" y="336"/>
                </a:cubicBezTo>
                <a:cubicBezTo>
                  <a:pt x="733" y="329"/>
                  <a:pt x="733" y="329"/>
                  <a:pt x="733" y="329"/>
                </a:cubicBezTo>
                <a:cubicBezTo>
                  <a:pt x="729" y="319"/>
                  <a:pt x="732" y="307"/>
                  <a:pt x="736" y="298"/>
                </a:cubicBezTo>
                <a:cubicBezTo>
                  <a:pt x="737" y="295"/>
                  <a:pt x="737" y="279"/>
                  <a:pt x="740" y="275"/>
                </a:cubicBezTo>
                <a:cubicBezTo>
                  <a:pt x="744" y="271"/>
                  <a:pt x="747" y="265"/>
                  <a:pt x="745" y="261"/>
                </a:cubicBezTo>
                <a:cubicBezTo>
                  <a:pt x="752" y="241"/>
                  <a:pt x="752" y="241"/>
                  <a:pt x="752" y="241"/>
                </a:cubicBezTo>
                <a:cubicBezTo>
                  <a:pt x="759" y="232"/>
                  <a:pt x="759" y="232"/>
                  <a:pt x="759" y="232"/>
                </a:cubicBezTo>
                <a:cubicBezTo>
                  <a:pt x="760" y="226"/>
                  <a:pt x="767" y="228"/>
                  <a:pt x="770" y="225"/>
                </a:cubicBezTo>
                <a:cubicBezTo>
                  <a:pt x="772" y="221"/>
                  <a:pt x="771" y="213"/>
                  <a:pt x="776" y="210"/>
                </a:cubicBezTo>
                <a:close/>
                <a:moveTo>
                  <a:pt x="839" y="770"/>
                </a:moveTo>
                <a:cubicBezTo>
                  <a:pt x="833" y="767"/>
                  <a:pt x="833" y="767"/>
                  <a:pt x="833" y="767"/>
                </a:cubicBezTo>
                <a:cubicBezTo>
                  <a:pt x="833" y="767"/>
                  <a:pt x="835" y="756"/>
                  <a:pt x="836" y="752"/>
                </a:cubicBezTo>
                <a:cubicBezTo>
                  <a:pt x="837" y="746"/>
                  <a:pt x="835" y="735"/>
                  <a:pt x="835" y="735"/>
                </a:cubicBezTo>
                <a:cubicBezTo>
                  <a:pt x="826" y="733"/>
                  <a:pt x="826" y="733"/>
                  <a:pt x="826" y="733"/>
                </a:cubicBezTo>
                <a:cubicBezTo>
                  <a:pt x="826" y="733"/>
                  <a:pt x="829" y="762"/>
                  <a:pt x="824" y="762"/>
                </a:cubicBezTo>
                <a:cubicBezTo>
                  <a:pt x="818" y="763"/>
                  <a:pt x="818" y="759"/>
                  <a:pt x="812" y="759"/>
                </a:cubicBezTo>
                <a:cubicBezTo>
                  <a:pt x="803" y="759"/>
                  <a:pt x="805" y="766"/>
                  <a:pt x="805" y="766"/>
                </a:cubicBezTo>
                <a:cubicBezTo>
                  <a:pt x="805" y="766"/>
                  <a:pt x="794" y="767"/>
                  <a:pt x="787" y="771"/>
                </a:cubicBezTo>
                <a:cubicBezTo>
                  <a:pt x="779" y="775"/>
                  <a:pt x="780" y="781"/>
                  <a:pt x="780" y="781"/>
                </a:cubicBezTo>
                <a:cubicBezTo>
                  <a:pt x="779" y="786"/>
                  <a:pt x="779" y="786"/>
                  <a:pt x="779" y="786"/>
                </a:cubicBezTo>
                <a:cubicBezTo>
                  <a:pt x="774" y="789"/>
                  <a:pt x="774" y="789"/>
                  <a:pt x="774" y="789"/>
                </a:cubicBezTo>
                <a:cubicBezTo>
                  <a:pt x="774" y="795"/>
                  <a:pt x="774" y="795"/>
                  <a:pt x="774" y="795"/>
                </a:cubicBezTo>
                <a:cubicBezTo>
                  <a:pt x="779" y="798"/>
                  <a:pt x="779" y="798"/>
                  <a:pt x="779" y="798"/>
                </a:cubicBezTo>
                <a:cubicBezTo>
                  <a:pt x="774" y="804"/>
                  <a:pt x="774" y="804"/>
                  <a:pt x="774" y="804"/>
                </a:cubicBezTo>
                <a:cubicBezTo>
                  <a:pt x="775" y="810"/>
                  <a:pt x="775" y="810"/>
                  <a:pt x="775" y="810"/>
                </a:cubicBezTo>
                <a:cubicBezTo>
                  <a:pt x="775" y="810"/>
                  <a:pt x="778" y="814"/>
                  <a:pt x="780" y="814"/>
                </a:cubicBezTo>
                <a:cubicBezTo>
                  <a:pt x="785" y="816"/>
                  <a:pt x="780" y="821"/>
                  <a:pt x="780" y="821"/>
                </a:cubicBezTo>
                <a:cubicBezTo>
                  <a:pt x="775" y="830"/>
                  <a:pt x="775" y="830"/>
                  <a:pt x="775" y="830"/>
                </a:cubicBezTo>
                <a:cubicBezTo>
                  <a:pt x="775" y="830"/>
                  <a:pt x="789" y="829"/>
                  <a:pt x="789" y="835"/>
                </a:cubicBezTo>
                <a:cubicBezTo>
                  <a:pt x="790" y="839"/>
                  <a:pt x="779" y="845"/>
                  <a:pt x="779" y="845"/>
                </a:cubicBezTo>
                <a:cubicBezTo>
                  <a:pt x="779" y="848"/>
                  <a:pt x="779" y="848"/>
                  <a:pt x="779" y="848"/>
                </a:cubicBezTo>
                <a:cubicBezTo>
                  <a:pt x="779" y="848"/>
                  <a:pt x="789" y="845"/>
                  <a:pt x="791" y="847"/>
                </a:cubicBezTo>
                <a:cubicBezTo>
                  <a:pt x="794" y="849"/>
                  <a:pt x="797" y="852"/>
                  <a:pt x="797" y="852"/>
                </a:cubicBezTo>
                <a:cubicBezTo>
                  <a:pt x="787" y="857"/>
                  <a:pt x="787" y="857"/>
                  <a:pt x="787" y="857"/>
                </a:cubicBezTo>
                <a:cubicBezTo>
                  <a:pt x="790" y="867"/>
                  <a:pt x="790" y="867"/>
                  <a:pt x="790" y="867"/>
                </a:cubicBezTo>
                <a:cubicBezTo>
                  <a:pt x="790" y="867"/>
                  <a:pt x="802" y="871"/>
                  <a:pt x="806" y="871"/>
                </a:cubicBezTo>
                <a:cubicBezTo>
                  <a:pt x="812" y="872"/>
                  <a:pt x="807" y="879"/>
                  <a:pt x="807" y="879"/>
                </a:cubicBezTo>
                <a:cubicBezTo>
                  <a:pt x="814" y="878"/>
                  <a:pt x="814" y="878"/>
                  <a:pt x="814" y="878"/>
                </a:cubicBezTo>
                <a:cubicBezTo>
                  <a:pt x="814" y="878"/>
                  <a:pt x="822" y="857"/>
                  <a:pt x="825" y="851"/>
                </a:cubicBezTo>
                <a:cubicBezTo>
                  <a:pt x="826" y="844"/>
                  <a:pt x="829" y="829"/>
                  <a:pt x="829" y="828"/>
                </a:cubicBezTo>
                <a:cubicBezTo>
                  <a:pt x="829" y="825"/>
                  <a:pt x="840" y="818"/>
                  <a:pt x="843" y="809"/>
                </a:cubicBezTo>
                <a:cubicBezTo>
                  <a:pt x="845" y="802"/>
                  <a:pt x="839" y="770"/>
                  <a:pt x="839" y="770"/>
                </a:cubicBezTo>
                <a:close/>
                <a:moveTo>
                  <a:pt x="75" y="279"/>
                </a:moveTo>
                <a:cubicBezTo>
                  <a:pt x="75" y="286"/>
                  <a:pt x="75" y="286"/>
                  <a:pt x="75" y="286"/>
                </a:cubicBezTo>
                <a:cubicBezTo>
                  <a:pt x="82" y="290"/>
                  <a:pt x="86" y="287"/>
                  <a:pt x="86" y="287"/>
                </a:cubicBezTo>
                <a:cubicBezTo>
                  <a:pt x="77" y="275"/>
                  <a:pt x="77" y="275"/>
                  <a:pt x="77" y="275"/>
                </a:cubicBezTo>
                <a:lnTo>
                  <a:pt x="75" y="279"/>
                </a:lnTo>
                <a:close/>
                <a:moveTo>
                  <a:pt x="170" y="135"/>
                </a:moveTo>
                <a:cubicBezTo>
                  <a:pt x="175" y="139"/>
                  <a:pt x="182" y="135"/>
                  <a:pt x="174" y="126"/>
                </a:cubicBezTo>
                <a:cubicBezTo>
                  <a:pt x="164" y="121"/>
                  <a:pt x="162" y="125"/>
                  <a:pt x="162" y="125"/>
                </a:cubicBezTo>
                <a:cubicBezTo>
                  <a:pt x="163" y="133"/>
                  <a:pt x="163" y="133"/>
                  <a:pt x="163" y="133"/>
                </a:cubicBezTo>
                <a:lnTo>
                  <a:pt x="170" y="135"/>
                </a:lnTo>
                <a:close/>
                <a:moveTo>
                  <a:pt x="151" y="106"/>
                </a:moveTo>
                <a:cubicBezTo>
                  <a:pt x="156" y="106"/>
                  <a:pt x="163" y="99"/>
                  <a:pt x="152" y="101"/>
                </a:cubicBezTo>
                <a:cubicBezTo>
                  <a:pt x="140" y="102"/>
                  <a:pt x="151" y="106"/>
                  <a:pt x="151" y="106"/>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75" name="Freeform 24"/>
          <p:cNvSpPr>
            <a:spLocks noEditPoints="1"/>
          </p:cNvSpPr>
          <p:nvPr/>
        </p:nvSpPr>
        <p:spPr bwMode="auto">
          <a:xfrm>
            <a:off x="3663886" y="3601234"/>
            <a:ext cx="671750" cy="700478"/>
          </a:xfrm>
          <a:custGeom>
            <a:avLst/>
            <a:gdLst>
              <a:gd name="T0" fmla="*/ 735 w 847"/>
              <a:gd name="T1" fmla="*/ 191 h 883"/>
              <a:gd name="T2" fmla="*/ 695 w 847"/>
              <a:gd name="T3" fmla="*/ 189 h 883"/>
              <a:gd name="T4" fmla="*/ 651 w 847"/>
              <a:gd name="T5" fmla="*/ 165 h 883"/>
              <a:gd name="T6" fmla="*/ 565 w 847"/>
              <a:gd name="T7" fmla="*/ 117 h 883"/>
              <a:gd name="T8" fmla="*/ 500 w 847"/>
              <a:gd name="T9" fmla="*/ 43 h 883"/>
              <a:gd name="T10" fmla="*/ 397 w 847"/>
              <a:gd name="T11" fmla="*/ 73 h 883"/>
              <a:gd name="T12" fmla="*/ 233 w 847"/>
              <a:gd name="T13" fmla="*/ 105 h 883"/>
              <a:gd name="T14" fmla="*/ 203 w 847"/>
              <a:gd name="T15" fmla="*/ 138 h 883"/>
              <a:gd name="T16" fmla="*/ 172 w 847"/>
              <a:gd name="T17" fmla="*/ 181 h 883"/>
              <a:gd name="T18" fmla="*/ 56 w 847"/>
              <a:gd name="T19" fmla="*/ 158 h 883"/>
              <a:gd name="T20" fmla="*/ 5 w 847"/>
              <a:gd name="T21" fmla="*/ 201 h 883"/>
              <a:gd name="T22" fmla="*/ 47 w 847"/>
              <a:gd name="T23" fmla="*/ 237 h 883"/>
              <a:gd name="T24" fmla="*/ 92 w 847"/>
              <a:gd name="T25" fmla="*/ 247 h 883"/>
              <a:gd name="T26" fmla="*/ 132 w 847"/>
              <a:gd name="T27" fmla="*/ 300 h 883"/>
              <a:gd name="T28" fmla="*/ 188 w 847"/>
              <a:gd name="T29" fmla="*/ 390 h 883"/>
              <a:gd name="T30" fmla="*/ 204 w 847"/>
              <a:gd name="T31" fmla="*/ 508 h 883"/>
              <a:gd name="T32" fmla="*/ 140 w 847"/>
              <a:gd name="T33" fmla="*/ 591 h 883"/>
              <a:gd name="T34" fmla="*/ 135 w 847"/>
              <a:gd name="T35" fmla="*/ 669 h 883"/>
              <a:gd name="T36" fmla="*/ 271 w 847"/>
              <a:gd name="T37" fmla="*/ 719 h 883"/>
              <a:gd name="T38" fmla="*/ 339 w 847"/>
              <a:gd name="T39" fmla="*/ 752 h 883"/>
              <a:gd name="T40" fmla="*/ 418 w 847"/>
              <a:gd name="T41" fmla="*/ 716 h 883"/>
              <a:gd name="T42" fmla="*/ 451 w 847"/>
              <a:gd name="T43" fmla="*/ 685 h 883"/>
              <a:gd name="T44" fmla="*/ 516 w 847"/>
              <a:gd name="T45" fmla="*/ 689 h 883"/>
              <a:gd name="T46" fmla="*/ 571 w 847"/>
              <a:gd name="T47" fmla="*/ 702 h 883"/>
              <a:gd name="T48" fmla="*/ 661 w 847"/>
              <a:gd name="T49" fmla="*/ 702 h 883"/>
              <a:gd name="T50" fmla="*/ 726 w 847"/>
              <a:gd name="T51" fmla="*/ 647 h 883"/>
              <a:gd name="T52" fmla="*/ 664 w 847"/>
              <a:gd name="T53" fmla="*/ 557 h 883"/>
              <a:gd name="T54" fmla="*/ 677 w 847"/>
              <a:gd name="T55" fmla="*/ 493 h 883"/>
              <a:gd name="T56" fmla="*/ 650 w 847"/>
              <a:gd name="T57" fmla="*/ 414 h 883"/>
              <a:gd name="T58" fmla="*/ 749 w 847"/>
              <a:gd name="T59" fmla="*/ 264 h 883"/>
              <a:gd name="T60" fmla="*/ 710 w 847"/>
              <a:gd name="T61" fmla="*/ 347 h 883"/>
              <a:gd name="T62" fmla="*/ 647 w 847"/>
              <a:gd name="T63" fmla="*/ 444 h 883"/>
              <a:gd name="T64" fmla="*/ 685 w 847"/>
              <a:gd name="T65" fmla="*/ 518 h 883"/>
              <a:gd name="T66" fmla="*/ 723 w 847"/>
              <a:gd name="T67" fmla="*/ 634 h 883"/>
              <a:gd name="T68" fmla="*/ 684 w 847"/>
              <a:gd name="T69" fmla="*/ 689 h 883"/>
              <a:gd name="T70" fmla="*/ 590 w 847"/>
              <a:gd name="T71" fmla="*/ 719 h 883"/>
              <a:gd name="T72" fmla="*/ 455 w 847"/>
              <a:gd name="T73" fmla="*/ 688 h 883"/>
              <a:gd name="T74" fmla="*/ 413 w 847"/>
              <a:gd name="T75" fmla="*/ 732 h 883"/>
              <a:gd name="T76" fmla="*/ 331 w 847"/>
              <a:gd name="T77" fmla="*/ 740 h 883"/>
              <a:gd name="T78" fmla="*/ 232 w 847"/>
              <a:gd name="T79" fmla="*/ 719 h 883"/>
              <a:gd name="T80" fmla="*/ 127 w 847"/>
              <a:gd name="T81" fmla="*/ 668 h 883"/>
              <a:gd name="T82" fmla="*/ 141 w 847"/>
              <a:gd name="T83" fmla="*/ 595 h 883"/>
              <a:gd name="T84" fmla="*/ 207 w 847"/>
              <a:gd name="T85" fmla="*/ 509 h 883"/>
              <a:gd name="T86" fmla="*/ 134 w 847"/>
              <a:gd name="T87" fmla="*/ 340 h 883"/>
              <a:gd name="T88" fmla="*/ 112 w 847"/>
              <a:gd name="T89" fmla="*/ 261 h 883"/>
              <a:gd name="T90" fmla="*/ 82 w 847"/>
              <a:gd name="T91" fmla="*/ 244 h 883"/>
              <a:gd name="T92" fmla="*/ 36 w 847"/>
              <a:gd name="T93" fmla="*/ 192 h 883"/>
              <a:gd name="T94" fmla="*/ 119 w 847"/>
              <a:gd name="T95" fmla="*/ 165 h 883"/>
              <a:gd name="T96" fmla="*/ 202 w 847"/>
              <a:gd name="T97" fmla="*/ 162 h 883"/>
              <a:gd name="T98" fmla="*/ 230 w 847"/>
              <a:gd name="T99" fmla="*/ 104 h 883"/>
              <a:gd name="T100" fmla="*/ 314 w 847"/>
              <a:gd name="T101" fmla="*/ 107 h 883"/>
              <a:gd name="T102" fmla="*/ 468 w 847"/>
              <a:gd name="T103" fmla="*/ 30 h 883"/>
              <a:gd name="T104" fmla="*/ 543 w 847"/>
              <a:gd name="T105" fmla="*/ 95 h 883"/>
              <a:gd name="T106" fmla="*/ 592 w 847"/>
              <a:gd name="T107" fmla="*/ 131 h 883"/>
              <a:gd name="T108" fmla="*/ 683 w 847"/>
              <a:gd name="T109" fmla="*/ 173 h 883"/>
              <a:gd name="T110" fmla="*/ 732 w 847"/>
              <a:gd name="T111" fmla="*/ 192 h 883"/>
              <a:gd name="T112" fmla="*/ 837 w 847"/>
              <a:gd name="T113" fmla="*/ 735 h 883"/>
              <a:gd name="T114" fmla="*/ 781 w 847"/>
              <a:gd name="T115" fmla="*/ 822 h 883"/>
              <a:gd name="T116" fmla="*/ 833 w 847"/>
              <a:gd name="T117" fmla="*/ 830 h 883"/>
              <a:gd name="T118" fmla="*/ 787 w 847"/>
              <a:gd name="T119" fmla="*/ 845 h 883"/>
              <a:gd name="T120" fmla="*/ 808 w 847"/>
              <a:gd name="T121" fmla="*/ 767 h 883"/>
              <a:gd name="T122" fmla="*/ 86 w 847"/>
              <a:gd name="T123" fmla="*/ 288 h 883"/>
              <a:gd name="T124" fmla="*/ 149 w 847"/>
              <a:gd name="T125" fmla="*/ 102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883">
                <a:moveTo>
                  <a:pt x="778" y="212"/>
                </a:moveTo>
                <a:cubicBezTo>
                  <a:pt x="779" y="211"/>
                  <a:pt x="779" y="211"/>
                  <a:pt x="779" y="211"/>
                </a:cubicBezTo>
                <a:cubicBezTo>
                  <a:pt x="778" y="210"/>
                  <a:pt x="777" y="210"/>
                  <a:pt x="776" y="209"/>
                </a:cubicBezTo>
                <a:cubicBezTo>
                  <a:pt x="774" y="208"/>
                  <a:pt x="771" y="206"/>
                  <a:pt x="769" y="205"/>
                </a:cubicBezTo>
                <a:cubicBezTo>
                  <a:pt x="766" y="204"/>
                  <a:pt x="763" y="203"/>
                  <a:pt x="761" y="203"/>
                </a:cubicBezTo>
                <a:cubicBezTo>
                  <a:pt x="760" y="203"/>
                  <a:pt x="758" y="203"/>
                  <a:pt x="757" y="204"/>
                </a:cubicBezTo>
                <a:cubicBezTo>
                  <a:pt x="757" y="204"/>
                  <a:pt x="757" y="204"/>
                  <a:pt x="757" y="204"/>
                </a:cubicBezTo>
                <a:cubicBezTo>
                  <a:pt x="757" y="205"/>
                  <a:pt x="757" y="205"/>
                  <a:pt x="757" y="205"/>
                </a:cubicBezTo>
                <a:cubicBezTo>
                  <a:pt x="757" y="205"/>
                  <a:pt x="757" y="205"/>
                  <a:pt x="757" y="205"/>
                </a:cubicBezTo>
                <a:cubicBezTo>
                  <a:pt x="757" y="204"/>
                  <a:pt x="757" y="204"/>
                  <a:pt x="757" y="204"/>
                </a:cubicBezTo>
                <a:cubicBezTo>
                  <a:pt x="757" y="205"/>
                  <a:pt x="757" y="205"/>
                  <a:pt x="757" y="205"/>
                </a:cubicBezTo>
                <a:cubicBezTo>
                  <a:pt x="757" y="205"/>
                  <a:pt x="757" y="205"/>
                  <a:pt x="757" y="205"/>
                </a:cubicBezTo>
                <a:cubicBezTo>
                  <a:pt x="757" y="204"/>
                  <a:pt x="757" y="204"/>
                  <a:pt x="757" y="204"/>
                </a:cubicBezTo>
                <a:cubicBezTo>
                  <a:pt x="757" y="205"/>
                  <a:pt x="757" y="205"/>
                  <a:pt x="757" y="205"/>
                </a:cubicBezTo>
                <a:cubicBezTo>
                  <a:pt x="757" y="204"/>
                  <a:pt x="757" y="204"/>
                  <a:pt x="757" y="204"/>
                </a:cubicBezTo>
                <a:cubicBezTo>
                  <a:pt x="757" y="204"/>
                  <a:pt x="757" y="204"/>
                  <a:pt x="757" y="204"/>
                </a:cubicBezTo>
                <a:cubicBezTo>
                  <a:pt x="757" y="205"/>
                  <a:pt x="757" y="205"/>
                  <a:pt x="757" y="205"/>
                </a:cubicBezTo>
                <a:cubicBezTo>
                  <a:pt x="757" y="204"/>
                  <a:pt x="757" y="204"/>
                  <a:pt x="757" y="204"/>
                </a:cubicBezTo>
                <a:cubicBezTo>
                  <a:pt x="757" y="204"/>
                  <a:pt x="757" y="204"/>
                  <a:pt x="757" y="204"/>
                </a:cubicBezTo>
                <a:cubicBezTo>
                  <a:pt x="757" y="204"/>
                  <a:pt x="757" y="204"/>
                  <a:pt x="757" y="204"/>
                </a:cubicBezTo>
                <a:cubicBezTo>
                  <a:pt x="756" y="204"/>
                  <a:pt x="755" y="204"/>
                  <a:pt x="753" y="204"/>
                </a:cubicBezTo>
                <a:cubicBezTo>
                  <a:pt x="749" y="202"/>
                  <a:pt x="743" y="199"/>
                  <a:pt x="741" y="199"/>
                </a:cubicBezTo>
                <a:cubicBezTo>
                  <a:pt x="741" y="198"/>
                  <a:pt x="741" y="198"/>
                  <a:pt x="741" y="198"/>
                </a:cubicBezTo>
                <a:cubicBezTo>
                  <a:pt x="741" y="198"/>
                  <a:pt x="741" y="198"/>
                  <a:pt x="741" y="198"/>
                </a:cubicBezTo>
                <a:cubicBezTo>
                  <a:pt x="741" y="199"/>
                  <a:pt x="741" y="199"/>
                  <a:pt x="741" y="199"/>
                </a:cubicBezTo>
                <a:cubicBezTo>
                  <a:pt x="741" y="198"/>
                  <a:pt x="741" y="198"/>
                  <a:pt x="741" y="198"/>
                </a:cubicBezTo>
                <a:cubicBezTo>
                  <a:pt x="741" y="198"/>
                  <a:pt x="741" y="198"/>
                  <a:pt x="741" y="198"/>
                </a:cubicBezTo>
                <a:cubicBezTo>
                  <a:pt x="741" y="199"/>
                  <a:pt x="741" y="199"/>
                  <a:pt x="741" y="199"/>
                </a:cubicBezTo>
                <a:cubicBezTo>
                  <a:pt x="741" y="198"/>
                  <a:pt x="741" y="198"/>
                  <a:pt x="741" y="198"/>
                </a:cubicBezTo>
                <a:cubicBezTo>
                  <a:pt x="741" y="199"/>
                  <a:pt x="741" y="199"/>
                  <a:pt x="741" y="199"/>
                </a:cubicBezTo>
                <a:cubicBezTo>
                  <a:pt x="741" y="198"/>
                  <a:pt x="741" y="198"/>
                  <a:pt x="741" y="198"/>
                </a:cubicBezTo>
                <a:cubicBezTo>
                  <a:pt x="741" y="198"/>
                  <a:pt x="741" y="198"/>
                  <a:pt x="741" y="198"/>
                </a:cubicBezTo>
                <a:cubicBezTo>
                  <a:pt x="741" y="199"/>
                  <a:pt x="741" y="199"/>
                  <a:pt x="741" y="199"/>
                </a:cubicBezTo>
                <a:cubicBezTo>
                  <a:pt x="741" y="198"/>
                  <a:pt x="741" y="198"/>
                  <a:pt x="741" y="198"/>
                </a:cubicBezTo>
                <a:cubicBezTo>
                  <a:pt x="741" y="198"/>
                  <a:pt x="740" y="198"/>
                  <a:pt x="740" y="198"/>
                </a:cubicBezTo>
                <a:cubicBezTo>
                  <a:pt x="739" y="197"/>
                  <a:pt x="739" y="196"/>
                  <a:pt x="738" y="195"/>
                </a:cubicBezTo>
                <a:cubicBezTo>
                  <a:pt x="738" y="195"/>
                  <a:pt x="738" y="195"/>
                  <a:pt x="737" y="194"/>
                </a:cubicBezTo>
                <a:cubicBezTo>
                  <a:pt x="737" y="194"/>
                  <a:pt x="737" y="194"/>
                  <a:pt x="737" y="194"/>
                </a:cubicBezTo>
                <a:cubicBezTo>
                  <a:pt x="737" y="194"/>
                  <a:pt x="737" y="194"/>
                  <a:pt x="737" y="194"/>
                </a:cubicBezTo>
                <a:cubicBezTo>
                  <a:pt x="737" y="194"/>
                  <a:pt x="737" y="194"/>
                  <a:pt x="737" y="194"/>
                </a:cubicBezTo>
                <a:cubicBezTo>
                  <a:pt x="737" y="194"/>
                  <a:pt x="737" y="194"/>
                  <a:pt x="737" y="194"/>
                </a:cubicBezTo>
                <a:cubicBezTo>
                  <a:pt x="737" y="194"/>
                  <a:pt x="737" y="194"/>
                  <a:pt x="737" y="194"/>
                </a:cubicBezTo>
                <a:cubicBezTo>
                  <a:pt x="737" y="194"/>
                  <a:pt x="737" y="194"/>
                  <a:pt x="737" y="194"/>
                </a:cubicBezTo>
                <a:cubicBezTo>
                  <a:pt x="737" y="194"/>
                  <a:pt x="737" y="194"/>
                  <a:pt x="737" y="194"/>
                </a:cubicBezTo>
                <a:cubicBezTo>
                  <a:pt x="736" y="194"/>
                  <a:pt x="736" y="194"/>
                  <a:pt x="736" y="194"/>
                </a:cubicBezTo>
                <a:cubicBezTo>
                  <a:pt x="737" y="194"/>
                  <a:pt x="737" y="194"/>
                  <a:pt x="737" y="194"/>
                </a:cubicBezTo>
                <a:cubicBezTo>
                  <a:pt x="737" y="194"/>
                  <a:pt x="737" y="194"/>
                  <a:pt x="737" y="194"/>
                </a:cubicBezTo>
                <a:cubicBezTo>
                  <a:pt x="736" y="194"/>
                  <a:pt x="736" y="194"/>
                  <a:pt x="736" y="194"/>
                </a:cubicBezTo>
                <a:cubicBezTo>
                  <a:pt x="737" y="194"/>
                  <a:pt x="737" y="194"/>
                  <a:pt x="737" y="194"/>
                </a:cubicBezTo>
                <a:cubicBezTo>
                  <a:pt x="736" y="194"/>
                  <a:pt x="736" y="194"/>
                  <a:pt x="736" y="194"/>
                </a:cubicBezTo>
                <a:cubicBezTo>
                  <a:pt x="737" y="195"/>
                  <a:pt x="737" y="195"/>
                  <a:pt x="737" y="195"/>
                </a:cubicBezTo>
                <a:cubicBezTo>
                  <a:pt x="737" y="194"/>
                  <a:pt x="737" y="194"/>
                  <a:pt x="737" y="194"/>
                </a:cubicBezTo>
                <a:cubicBezTo>
                  <a:pt x="736" y="194"/>
                  <a:pt x="736" y="194"/>
                  <a:pt x="736" y="194"/>
                </a:cubicBezTo>
                <a:cubicBezTo>
                  <a:pt x="737" y="195"/>
                  <a:pt x="737" y="195"/>
                  <a:pt x="737" y="195"/>
                </a:cubicBezTo>
                <a:cubicBezTo>
                  <a:pt x="737" y="194"/>
                  <a:pt x="737" y="194"/>
                  <a:pt x="737" y="194"/>
                </a:cubicBezTo>
                <a:cubicBezTo>
                  <a:pt x="737" y="195"/>
                  <a:pt x="737" y="195"/>
                  <a:pt x="737" y="195"/>
                </a:cubicBezTo>
                <a:cubicBezTo>
                  <a:pt x="737" y="195"/>
                  <a:pt x="737" y="195"/>
                  <a:pt x="737" y="195"/>
                </a:cubicBezTo>
                <a:cubicBezTo>
                  <a:pt x="737" y="194"/>
                  <a:pt x="737" y="194"/>
                  <a:pt x="737" y="194"/>
                </a:cubicBezTo>
                <a:cubicBezTo>
                  <a:pt x="737" y="195"/>
                  <a:pt x="737" y="195"/>
                  <a:pt x="737" y="195"/>
                </a:cubicBezTo>
                <a:cubicBezTo>
                  <a:pt x="737" y="192"/>
                  <a:pt x="737" y="192"/>
                  <a:pt x="737" y="192"/>
                </a:cubicBezTo>
                <a:cubicBezTo>
                  <a:pt x="736" y="192"/>
                  <a:pt x="736" y="192"/>
                  <a:pt x="735" y="191"/>
                </a:cubicBezTo>
                <a:cubicBezTo>
                  <a:pt x="735" y="191"/>
                  <a:pt x="734" y="190"/>
                  <a:pt x="732" y="190"/>
                </a:cubicBezTo>
                <a:cubicBezTo>
                  <a:pt x="732" y="190"/>
                  <a:pt x="731" y="190"/>
                  <a:pt x="730" y="191"/>
                </a:cubicBezTo>
                <a:cubicBezTo>
                  <a:pt x="729" y="191"/>
                  <a:pt x="729" y="191"/>
                  <a:pt x="729" y="191"/>
                </a:cubicBezTo>
                <a:cubicBezTo>
                  <a:pt x="729" y="191"/>
                  <a:pt x="729" y="192"/>
                  <a:pt x="729" y="192"/>
                </a:cubicBezTo>
                <a:cubicBezTo>
                  <a:pt x="729" y="193"/>
                  <a:pt x="729" y="193"/>
                  <a:pt x="729" y="194"/>
                </a:cubicBezTo>
                <a:cubicBezTo>
                  <a:pt x="730" y="194"/>
                  <a:pt x="730" y="194"/>
                  <a:pt x="730" y="195"/>
                </a:cubicBezTo>
                <a:cubicBezTo>
                  <a:pt x="731" y="193"/>
                  <a:pt x="731" y="193"/>
                  <a:pt x="731" y="193"/>
                </a:cubicBezTo>
                <a:cubicBezTo>
                  <a:pt x="731" y="192"/>
                  <a:pt x="731" y="192"/>
                  <a:pt x="731" y="192"/>
                </a:cubicBezTo>
                <a:cubicBezTo>
                  <a:pt x="728" y="192"/>
                  <a:pt x="727" y="193"/>
                  <a:pt x="727" y="194"/>
                </a:cubicBezTo>
                <a:cubicBezTo>
                  <a:pt x="726" y="194"/>
                  <a:pt x="726" y="194"/>
                  <a:pt x="726" y="194"/>
                </a:cubicBezTo>
                <a:cubicBezTo>
                  <a:pt x="726" y="194"/>
                  <a:pt x="726" y="194"/>
                  <a:pt x="726" y="194"/>
                </a:cubicBezTo>
                <a:cubicBezTo>
                  <a:pt x="725" y="194"/>
                  <a:pt x="724" y="194"/>
                  <a:pt x="723" y="194"/>
                </a:cubicBezTo>
                <a:cubicBezTo>
                  <a:pt x="722" y="193"/>
                  <a:pt x="720" y="192"/>
                  <a:pt x="718" y="192"/>
                </a:cubicBezTo>
                <a:cubicBezTo>
                  <a:pt x="717" y="191"/>
                  <a:pt x="716" y="191"/>
                  <a:pt x="716" y="191"/>
                </a:cubicBezTo>
                <a:cubicBezTo>
                  <a:pt x="715" y="190"/>
                  <a:pt x="715" y="190"/>
                  <a:pt x="715" y="190"/>
                </a:cubicBezTo>
                <a:cubicBezTo>
                  <a:pt x="715" y="190"/>
                  <a:pt x="715" y="190"/>
                  <a:pt x="715" y="190"/>
                </a:cubicBezTo>
                <a:cubicBezTo>
                  <a:pt x="714" y="190"/>
                  <a:pt x="713" y="191"/>
                  <a:pt x="713" y="191"/>
                </a:cubicBezTo>
                <a:cubicBezTo>
                  <a:pt x="712" y="192"/>
                  <a:pt x="711" y="193"/>
                  <a:pt x="711" y="193"/>
                </a:cubicBezTo>
                <a:cubicBezTo>
                  <a:pt x="711" y="194"/>
                  <a:pt x="711" y="194"/>
                  <a:pt x="711" y="194"/>
                </a:cubicBezTo>
                <a:cubicBezTo>
                  <a:pt x="711" y="194"/>
                  <a:pt x="711" y="194"/>
                  <a:pt x="711" y="194"/>
                </a:cubicBezTo>
                <a:cubicBezTo>
                  <a:pt x="711" y="194"/>
                  <a:pt x="711" y="194"/>
                  <a:pt x="711" y="194"/>
                </a:cubicBezTo>
                <a:cubicBezTo>
                  <a:pt x="711" y="194"/>
                  <a:pt x="711" y="194"/>
                  <a:pt x="711" y="194"/>
                </a:cubicBezTo>
                <a:cubicBezTo>
                  <a:pt x="711" y="194"/>
                  <a:pt x="711" y="194"/>
                  <a:pt x="711" y="194"/>
                </a:cubicBezTo>
                <a:cubicBezTo>
                  <a:pt x="711" y="194"/>
                  <a:pt x="711" y="194"/>
                  <a:pt x="711" y="194"/>
                </a:cubicBezTo>
                <a:cubicBezTo>
                  <a:pt x="711" y="194"/>
                  <a:pt x="711" y="194"/>
                  <a:pt x="711" y="194"/>
                </a:cubicBezTo>
                <a:cubicBezTo>
                  <a:pt x="711" y="195"/>
                  <a:pt x="711" y="195"/>
                  <a:pt x="711" y="195"/>
                </a:cubicBezTo>
                <a:cubicBezTo>
                  <a:pt x="712" y="194"/>
                  <a:pt x="712" y="194"/>
                  <a:pt x="712" y="194"/>
                </a:cubicBezTo>
                <a:cubicBezTo>
                  <a:pt x="712" y="194"/>
                  <a:pt x="711" y="194"/>
                  <a:pt x="711" y="194"/>
                </a:cubicBezTo>
                <a:cubicBezTo>
                  <a:pt x="711" y="195"/>
                  <a:pt x="711" y="195"/>
                  <a:pt x="711" y="195"/>
                </a:cubicBezTo>
                <a:cubicBezTo>
                  <a:pt x="712" y="194"/>
                  <a:pt x="712" y="194"/>
                  <a:pt x="712" y="194"/>
                </a:cubicBezTo>
                <a:cubicBezTo>
                  <a:pt x="712" y="194"/>
                  <a:pt x="712" y="194"/>
                  <a:pt x="712" y="194"/>
                </a:cubicBezTo>
                <a:cubicBezTo>
                  <a:pt x="712" y="194"/>
                  <a:pt x="712" y="194"/>
                  <a:pt x="712" y="194"/>
                </a:cubicBezTo>
                <a:cubicBezTo>
                  <a:pt x="712" y="194"/>
                  <a:pt x="712" y="194"/>
                  <a:pt x="712" y="194"/>
                </a:cubicBezTo>
                <a:cubicBezTo>
                  <a:pt x="712" y="194"/>
                  <a:pt x="712" y="194"/>
                  <a:pt x="712" y="194"/>
                </a:cubicBezTo>
                <a:cubicBezTo>
                  <a:pt x="712" y="194"/>
                  <a:pt x="712" y="194"/>
                  <a:pt x="712" y="194"/>
                </a:cubicBezTo>
                <a:cubicBezTo>
                  <a:pt x="712" y="194"/>
                  <a:pt x="711" y="192"/>
                  <a:pt x="711" y="190"/>
                </a:cubicBezTo>
                <a:cubicBezTo>
                  <a:pt x="710" y="191"/>
                  <a:pt x="710" y="191"/>
                  <a:pt x="710" y="191"/>
                </a:cubicBezTo>
                <a:cubicBezTo>
                  <a:pt x="711" y="191"/>
                  <a:pt x="711" y="191"/>
                  <a:pt x="711" y="191"/>
                </a:cubicBezTo>
                <a:cubicBezTo>
                  <a:pt x="711" y="189"/>
                  <a:pt x="710" y="188"/>
                  <a:pt x="709" y="188"/>
                </a:cubicBezTo>
                <a:cubicBezTo>
                  <a:pt x="708" y="187"/>
                  <a:pt x="706" y="186"/>
                  <a:pt x="704" y="186"/>
                </a:cubicBezTo>
                <a:cubicBezTo>
                  <a:pt x="702" y="185"/>
                  <a:pt x="700" y="185"/>
                  <a:pt x="699" y="185"/>
                </a:cubicBezTo>
                <a:cubicBezTo>
                  <a:pt x="696" y="185"/>
                  <a:pt x="696" y="185"/>
                  <a:pt x="696" y="185"/>
                </a:cubicBezTo>
                <a:cubicBezTo>
                  <a:pt x="697" y="187"/>
                  <a:pt x="697" y="187"/>
                  <a:pt x="697" y="187"/>
                </a:cubicBezTo>
                <a:cubicBezTo>
                  <a:pt x="698" y="188"/>
                  <a:pt x="698" y="189"/>
                  <a:pt x="698" y="189"/>
                </a:cubicBezTo>
                <a:cubicBezTo>
                  <a:pt x="699" y="189"/>
                  <a:pt x="699" y="189"/>
                  <a:pt x="699" y="189"/>
                </a:cubicBezTo>
                <a:cubicBezTo>
                  <a:pt x="698" y="189"/>
                  <a:pt x="698" y="189"/>
                  <a:pt x="698" y="189"/>
                </a:cubicBezTo>
                <a:cubicBezTo>
                  <a:pt x="698" y="189"/>
                  <a:pt x="698" y="189"/>
                  <a:pt x="698" y="189"/>
                </a:cubicBezTo>
                <a:cubicBezTo>
                  <a:pt x="699" y="189"/>
                  <a:pt x="699" y="189"/>
                  <a:pt x="699" y="189"/>
                </a:cubicBezTo>
                <a:cubicBezTo>
                  <a:pt x="698" y="189"/>
                  <a:pt x="698" y="189"/>
                  <a:pt x="698" y="189"/>
                </a:cubicBezTo>
                <a:cubicBezTo>
                  <a:pt x="699" y="189"/>
                  <a:pt x="699" y="189"/>
                  <a:pt x="699" y="189"/>
                </a:cubicBezTo>
                <a:cubicBezTo>
                  <a:pt x="698" y="189"/>
                  <a:pt x="698" y="189"/>
                  <a:pt x="698" y="189"/>
                </a:cubicBezTo>
                <a:cubicBezTo>
                  <a:pt x="698" y="189"/>
                  <a:pt x="698" y="189"/>
                  <a:pt x="698" y="189"/>
                </a:cubicBezTo>
                <a:cubicBezTo>
                  <a:pt x="699" y="189"/>
                  <a:pt x="699" y="189"/>
                  <a:pt x="699" y="189"/>
                </a:cubicBezTo>
                <a:cubicBezTo>
                  <a:pt x="698" y="189"/>
                  <a:pt x="698" y="189"/>
                  <a:pt x="698" y="189"/>
                </a:cubicBezTo>
                <a:cubicBezTo>
                  <a:pt x="698" y="189"/>
                  <a:pt x="698" y="189"/>
                  <a:pt x="698" y="189"/>
                </a:cubicBezTo>
                <a:cubicBezTo>
                  <a:pt x="698" y="189"/>
                  <a:pt x="698" y="189"/>
                  <a:pt x="698" y="189"/>
                </a:cubicBezTo>
                <a:cubicBezTo>
                  <a:pt x="698" y="189"/>
                  <a:pt x="698" y="189"/>
                  <a:pt x="698" y="189"/>
                </a:cubicBezTo>
                <a:cubicBezTo>
                  <a:pt x="698" y="189"/>
                  <a:pt x="698" y="189"/>
                  <a:pt x="698" y="189"/>
                </a:cubicBezTo>
                <a:cubicBezTo>
                  <a:pt x="698" y="189"/>
                  <a:pt x="698" y="189"/>
                  <a:pt x="698" y="189"/>
                </a:cubicBezTo>
                <a:cubicBezTo>
                  <a:pt x="698" y="189"/>
                  <a:pt x="698" y="189"/>
                  <a:pt x="697" y="189"/>
                </a:cubicBezTo>
                <a:cubicBezTo>
                  <a:pt x="697" y="189"/>
                  <a:pt x="696" y="189"/>
                  <a:pt x="695" y="189"/>
                </a:cubicBezTo>
                <a:cubicBezTo>
                  <a:pt x="695" y="191"/>
                  <a:pt x="695" y="191"/>
                  <a:pt x="695" y="191"/>
                </a:cubicBezTo>
                <a:cubicBezTo>
                  <a:pt x="695" y="189"/>
                  <a:pt x="695" y="189"/>
                  <a:pt x="695" y="189"/>
                </a:cubicBezTo>
                <a:cubicBezTo>
                  <a:pt x="694" y="189"/>
                  <a:pt x="694" y="189"/>
                  <a:pt x="694" y="188"/>
                </a:cubicBezTo>
                <a:cubicBezTo>
                  <a:pt x="694" y="188"/>
                  <a:pt x="694" y="188"/>
                  <a:pt x="694" y="188"/>
                </a:cubicBezTo>
                <a:cubicBezTo>
                  <a:pt x="694" y="188"/>
                  <a:pt x="694" y="188"/>
                  <a:pt x="694" y="188"/>
                </a:cubicBezTo>
                <a:cubicBezTo>
                  <a:pt x="694" y="188"/>
                  <a:pt x="694" y="188"/>
                  <a:pt x="694" y="187"/>
                </a:cubicBezTo>
                <a:cubicBezTo>
                  <a:pt x="694" y="186"/>
                  <a:pt x="694" y="185"/>
                  <a:pt x="693" y="184"/>
                </a:cubicBezTo>
                <a:cubicBezTo>
                  <a:pt x="690" y="179"/>
                  <a:pt x="690" y="179"/>
                  <a:pt x="690" y="179"/>
                </a:cubicBezTo>
                <a:cubicBezTo>
                  <a:pt x="690" y="185"/>
                  <a:pt x="690" y="185"/>
                  <a:pt x="690" y="185"/>
                </a:cubicBezTo>
                <a:cubicBezTo>
                  <a:pt x="692" y="185"/>
                  <a:pt x="692" y="185"/>
                  <a:pt x="692" y="185"/>
                </a:cubicBezTo>
                <a:cubicBezTo>
                  <a:pt x="691" y="184"/>
                  <a:pt x="691" y="184"/>
                  <a:pt x="691" y="184"/>
                </a:cubicBezTo>
                <a:cubicBezTo>
                  <a:pt x="690" y="185"/>
                  <a:pt x="690" y="185"/>
                  <a:pt x="690" y="185"/>
                </a:cubicBezTo>
                <a:cubicBezTo>
                  <a:pt x="692" y="185"/>
                  <a:pt x="692" y="185"/>
                  <a:pt x="692" y="185"/>
                </a:cubicBezTo>
                <a:cubicBezTo>
                  <a:pt x="691" y="184"/>
                  <a:pt x="691" y="184"/>
                  <a:pt x="691" y="184"/>
                </a:cubicBezTo>
                <a:cubicBezTo>
                  <a:pt x="692" y="185"/>
                  <a:pt x="692" y="185"/>
                  <a:pt x="692" y="185"/>
                </a:cubicBezTo>
                <a:cubicBezTo>
                  <a:pt x="691" y="184"/>
                  <a:pt x="691" y="184"/>
                  <a:pt x="691" y="184"/>
                </a:cubicBezTo>
                <a:cubicBezTo>
                  <a:pt x="691" y="184"/>
                  <a:pt x="691" y="184"/>
                  <a:pt x="691" y="184"/>
                </a:cubicBezTo>
                <a:cubicBezTo>
                  <a:pt x="692" y="185"/>
                  <a:pt x="692" y="185"/>
                  <a:pt x="692" y="185"/>
                </a:cubicBezTo>
                <a:cubicBezTo>
                  <a:pt x="691" y="184"/>
                  <a:pt x="691" y="184"/>
                  <a:pt x="691" y="184"/>
                </a:cubicBezTo>
                <a:cubicBezTo>
                  <a:pt x="692" y="185"/>
                  <a:pt x="692" y="185"/>
                  <a:pt x="692" y="185"/>
                </a:cubicBezTo>
                <a:cubicBezTo>
                  <a:pt x="692" y="184"/>
                  <a:pt x="692" y="184"/>
                  <a:pt x="692" y="184"/>
                </a:cubicBezTo>
                <a:cubicBezTo>
                  <a:pt x="691" y="184"/>
                  <a:pt x="691" y="184"/>
                  <a:pt x="691" y="184"/>
                </a:cubicBezTo>
                <a:cubicBezTo>
                  <a:pt x="692" y="185"/>
                  <a:pt x="692" y="185"/>
                  <a:pt x="692" y="185"/>
                </a:cubicBezTo>
                <a:cubicBezTo>
                  <a:pt x="692" y="184"/>
                  <a:pt x="692" y="184"/>
                  <a:pt x="692" y="184"/>
                </a:cubicBezTo>
                <a:cubicBezTo>
                  <a:pt x="692" y="185"/>
                  <a:pt x="692" y="185"/>
                  <a:pt x="692" y="185"/>
                </a:cubicBezTo>
                <a:cubicBezTo>
                  <a:pt x="693" y="184"/>
                  <a:pt x="693" y="184"/>
                  <a:pt x="693" y="184"/>
                </a:cubicBezTo>
                <a:cubicBezTo>
                  <a:pt x="693" y="184"/>
                  <a:pt x="693" y="184"/>
                  <a:pt x="692" y="184"/>
                </a:cubicBezTo>
                <a:cubicBezTo>
                  <a:pt x="692" y="185"/>
                  <a:pt x="692" y="185"/>
                  <a:pt x="692" y="185"/>
                </a:cubicBezTo>
                <a:cubicBezTo>
                  <a:pt x="693" y="184"/>
                  <a:pt x="693" y="184"/>
                  <a:pt x="693" y="184"/>
                </a:cubicBezTo>
                <a:cubicBezTo>
                  <a:pt x="692" y="184"/>
                  <a:pt x="692" y="184"/>
                  <a:pt x="692" y="184"/>
                </a:cubicBezTo>
                <a:cubicBezTo>
                  <a:pt x="693" y="184"/>
                  <a:pt x="693" y="184"/>
                  <a:pt x="693" y="184"/>
                </a:cubicBezTo>
                <a:cubicBezTo>
                  <a:pt x="693" y="184"/>
                  <a:pt x="693" y="184"/>
                  <a:pt x="693" y="184"/>
                </a:cubicBezTo>
                <a:cubicBezTo>
                  <a:pt x="692" y="184"/>
                  <a:pt x="692" y="184"/>
                  <a:pt x="692" y="184"/>
                </a:cubicBezTo>
                <a:cubicBezTo>
                  <a:pt x="693" y="184"/>
                  <a:pt x="693" y="184"/>
                  <a:pt x="693" y="184"/>
                </a:cubicBezTo>
                <a:cubicBezTo>
                  <a:pt x="693" y="184"/>
                  <a:pt x="693" y="184"/>
                  <a:pt x="692" y="183"/>
                </a:cubicBezTo>
                <a:cubicBezTo>
                  <a:pt x="691" y="182"/>
                  <a:pt x="690" y="179"/>
                  <a:pt x="688" y="177"/>
                </a:cubicBezTo>
                <a:cubicBezTo>
                  <a:pt x="687" y="175"/>
                  <a:pt x="686" y="174"/>
                  <a:pt x="685" y="173"/>
                </a:cubicBezTo>
                <a:cubicBezTo>
                  <a:pt x="685" y="173"/>
                  <a:pt x="685" y="172"/>
                  <a:pt x="684" y="172"/>
                </a:cubicBezTo>
                <a:cubicBezTo>
                  <a:pt x="684" y="172"/>
                  <a:pt x="684" y="171"/>
                  <a:pt x="683" y="171"/>
                </a:cubicBezTo>
                <a:cubicBezTo>
                  <a:pt x="682" y="171"/>
                  <a:pt x="682" y="172"/>
                  <a:pt x="681" y="172"/>
                </a:cubicBezTo>
                <a:cubicBezTo>
                  <a:pt x="675" y="178"/>
                  <a:pt x="675" y="178"/>
                  <a:pt x="675" y="178"/>
                </a:cubicBezTo>
                <a:cubicBezTo>
                  <a:pt x="683" y="174"/>
                  <a:pt x="683" y="174"/>
                  <a:pt x="683" y="174"/>
                </a:cubicBezTo>
                <a:cubicBezTo>
                  <a:pt x="684" y="174"/>
                  <a:pt x="685" y="173"/>
                  <a:pt x="686" y="172"/>
                </a:cubicBezTo>
                <a:cubicBezTo>
                  <a:pt x="686" y="171"/>
                  <a:pt x="686" y="170"/>
                  <a:pt x="686" y="169"/>
                </a:cubicBezTo>
                <a:cubicBezTo>
                  <a:pt x="686" y="168"/>
                  <a:pt x="686" y="166"/>
                  <a:pt x="685" y="165"/>
                </a:cubicBezTo>
                <a:cubicBezTo>
                  <a:pt x="683" y="164"/>
                  <a:pt x="681" y="163"/>
                  <a:pt x="680" y="162"/>
                </a:cubicBezTo>
                <a:cubicBezTo>
                  <a:pt x="678" y="162"/>
                  <a:pt x="676" y="161"/>
                  <a:pt x="675" y="161"/>
                </a:cubicBezTo>
                <a:cubicBezTo>
                  <a:pt x="674" y="161"/>
                  <a:pt x="674" y="161"/>
                  <a:pt x="674" y="161"/>
                </a:cubicBezTo>
                <a:cubicBezTo>
                  <a:pt x="674" y="161"/>
                  <a:pt x="674" y="161"/>
                  <a:pt x="674" y="161"/>
                </a:cubicBezTo>
                <a:cubicBezTo>
                  <a:pt x="671" y="162"/>
                  <a:pt x="670" y="162"/>
                  <a:pt x="669" y="162"/>
                </a:cubicBezTo>
                <a:cubicBezTo>
                  <a:pt x="669" y="162"/>
                  <a:pt x="668" y="162"/>
                  <a:pt x="668" y="162"/>
                </a:cubicBezTo>
                <a:cubicBezTo>
                  <a:pt x="668" y="162"/>
                  <a:pt x="667" y="161"/>
                  <a:pt x="666" y="160"/>
                </a:cubicBezTo>
                <a:cubicBezTo>
                  <a:pt x="665" y="160"/>
                  <a:pt x="664" y="159"/>
                  <a:pt x="662" y="159"/>
                </a:cubicBezTo>
                <a:cubicBezTo>
                  <a:pt x="662" y="161"/>
                  <a:pt x="662" y="161"/>
                  <a:pt x="662" y="161"/>
                </a:cubicBezTo>
                <a:cubicBezTo>
                  <a:pt x="663" y="159"/>
                  <a:pt x="663" y="159"/>
                  <a:pt x="663" y="159"/>
                </a:cubicBezTo>
                <a:cubicBezTo>
                  <a:pt x="662" y="159"/>
                  <a:pt x="662" y="159"/>
                  <a:pt x="661" y="159"/>
                </a:cubicBezTo>
                <a:cubicBezTo>
                  <a:pt x="661" y="159"/>
                  <a:pt x="660" y="159"/>
                  <a:pt x="660" y="160"/>
                </a:cubicBezTo>
                <a:cubicBezTo>
                  <a:pt x="659" y="160"/>
                  <a:pt x="658" y="161"/>
                  <a:pt x="658" y="161"/>
                </a:cubicBezTo>
                <a:cubicBezTo>
                  <a:pt x="658" y="162"/>
                  <a:pt x="657" y="163"/>
                  <a:pt x="656" y="164"/>
                </a:cubicBezTo>
                <a:cubicBezTo>
                  <a:pt x="655" y="164"/>
                  <a:pt x="654" y="165"/>
                  <a:pt x="651" y="165"/>
                </a:cubicBezTo>
                <a:cubicBezTo>
                  <a:pt x="651" y="165"/>
                  <a:pt x="651" y="165"/>
                  <a:pt x="651" y="165"/>
                </a:cubicBezTo>
                <a:cubicBezTo>
                  <a:pt x="651" y="165"/>
                  <a:pt x="651" y="165"/>
                  <a:pt x="651" y="165"/>
                </a:cubicBezTo>
                <a:cubicBezTo>
                  <a:pt x="651" y="165"/>
                  <a:pt x="650" y="165"/>
                  <a:pt x="650" y="165"/>
                </a:cubicBezTo>
                <a:cubicBezTo>
                  <a:pt x="649" y="165"/>
                  <a:pt x="648" y="165"/>
                  <a:pt x="648" y="164"/>
                </a:cubicBezTo>
                <a:cubicBezTo>
                  <a:pt x="647" y="164"/>
                  <a:pt x="647" y="162"/>
                  <a:pt x="646" y="161"/>
                </a:cubicBezTo>
                <a:cubicBezTo>
                  <a:pt x="646" y="161"/>
                  <a:pt x="646" y="160"/>
                  <a:pt x="646" y="160"/>
                </a:cubicBezTo>
                <a:cubicBezTo>
                  <a:pt x="646" y="160"/>
                  <a:pt x="646" y="160"/>
                  <a:pt x="646" y="160"/>
                </a:cubicBezTo>
                <a:cubicBezTo>
                  <a:pt x="646" y="159"/>
                  <a:pt x="646" y="159"/>
                  <a:pt x="646" y="159"/>
                </a:cubicBezTo>
                <a:cubicBezTo>
                  <a:pt x="646" y="158"/>
                  <a:pt x="646" y="158"/>
                  <a:pt x="646" y="158"/>
                </a:cubicBezTo>
                <a:cubicBezTo>
                  <a:pt x="645" y="158"/>
                  <a:pt x="645" y="158"/>
                  <a:pt x="645" y="158"/>
                </a:cubicBezTo>
                <a:cubicBezTo>
                  <a:pt x="638" y="155"/>
                  <a:pt x="638" y="155"/>
                  <a:pt x="638" y="155"/>
                </a:cubicBezTo>
                <a:cubicBezTo>
                  <a:pt x="638" y="157"/>
                  <a:pt x="638" y="157"/>
                  <a:pt x="638" y="157"/>
                </a:cubicBezTo>
                <a:cubicBezTo>
                  <a:pt x="638" y="158"/>
                  <a:pt x="638" y="158"/>
                  <a:pt x="638" y="158"/>
                </a:cubicBezTo>
                <a:cubicBezTo>
                  <a:pt x="639" y="158"/>
                  <a:pt x="639" y="158"/>
                  <a:pt x="639" y="158"/>
                </a:cubicBezTo>
                <a:cubicBezTo>
                  <a:pt x="639" y="157"/>
                  <a:pt x="639" y="157"/>
                  <a:pt x="639" y="157"/>
                </a:cubicBezTo>
                <a:cubicBezTo>
                  <a:pt x="639" y="155"/>
                  <a:pt x="639" y="155"/>
                  <a:pt x="639" y="155"/>
                </a:cubicBezTo>
                <a:cubicBezTo>
                  <a:pt x="629" y="156"/>
                  <a:pt x="624" y="156"/>
                  <a:pt x="621" y="156"/>
                </a:cubicBezTo>
                <a:cubicBezTo>
                  <a:pt x="619" y="157"/>
                  <a:pt x="619" y="157"/>
                  <a:pt x="619" y="157"/>
                </a:cubicBezTo>
                <a:cubicBezTo>
                  <a:pt x="619" y="158"/>
                  <a:pt x="619" y="158"/>
                  <a:pt x="619" y="158"/>
                </a:cubicBezTo>
                <a:cubicBezTo>
                  <a:pt x="620" y="157"/>
                  <a:pt x="620" y="157"/>
                  <a:pt x="620" y="157"/>
                </a:cubicBezTo>
                <a:cubicBezTo>
                  <a:pt x="615" y="151"/>
                  <a:pt x="613" y="148"/>
                  <a:pt x="612" y="147"/>
                </a:cubicBezTo>
                <a:cubicBezTo>
                  <a:pt x="611" y="145"/>
                  <a:pt x="611" y="145"/>
                  <a:pt x="611" y="145"/>
                </a:cubicBezTo>
                <a:cubicBezTo>
                  <a:pt x="610" y="146"/>
                  <a:pt x="610" y="146"/>
                  <a:pt x="610" y="146"/>
                </a:cubicBezTo>
                <a:cubicBezTo>
                  <a:pt x="611" y="146"/>
                  <a:pt x="611" y="146"/>
                  <a:pt x="611" y="146"/>
                </a:cubicBezTo>
                <a:cubicBezTo>
                  <a:pt x="611" y="143"/>
                  <a:pt x="611" y="143"/>
                  <a:pt x="611" y="143"/>
                </a:cubicBezTo>
                <a:cubicBezTo>
                  <a:pt x="611" y="143"/>
                  <a:pt x="611" y="143"/>
                  <a:pt x="611" y="143"/>
                </a:cubicBezTo>
                <a:cubicBezTo>
                  <a:pt x="610" y="142"/>
                  <a:pt x="610" y="142"/>
                  <a:pt x="610" y="142"/>
                </a:cubicBezTo>
                <a:cubicBezTo>
                  <a:pt x="594" y="129"/>
                  <a:pt x="594" y="129"/>
                  <a:pt x="594" y="129"/>
                </a:cubicBezTo>
                <a:cubicBezTo>
                  <a:pt x="594" y="128"/>
                  <a:pt x="594" y="128"/>
                  <a:pt x="594" y="128"/>
                </a:cubicBezTo>
                <a:cubicBezTo>
                  <a:pt x="593" y="128"/>
                  <a:pt x="593" y="128"/>
                  <a:pt x="593" y="128"/>
                </a:cubicBezTo>
                <a:cubicBezTo>
                  <a:pt x="584" y="128"/>
                  <a:pt x="584" y="128"/>
                  <a:pt x="584" y="128"/>
                </a:cubicBezTo>
                <a:cubicBezTo>
                  <a:pt x="584" y="130"/>
                  <a:pt x="584" y="130"/>
                  <a:pt x="584" y="130"/>
                </a:cubicBezTo>
                <a:cubicBezTo>
                  <a:pt x="585" y="129"/>
                  <a:pt x="585" y="129"/>
                  <a:pt x="585" y="129"/>
                </a:cubicBezTo>
                <a:cubicBezTo>
                  <a:pt x="582" y="126"/>
                  <a:pt x="582" y="126"/>
                  <a:pt x="582" y="126"/>
                </a:cubicBezTo>
                <a:cubicBezTo>
                  <a:pt x="581" y="127"/>
                  <a:pt x="581" y="127"/>
                  <a:pt x="581" y="127"/>
                </a:cubicBezTo>
                <a:cubicBezTo>
                  <a:pt x="582" y="128"/>
                  <a:pt x="582" y="128"/>
                  <a:pt x="582" y="128"/>
                </a:cubicBezTo>
                <a:cubicBezTo>
                  <a:pt x="582" y="128"/>
                  <a:pt x="583" y="127"/>
                  <a:pt x="584" y="125"/>
                </a:cubicBezTo>
                <a:cubicBezTo>
                  <a:pt x="585" y="123"/>
                  <a:pt x="586" y="121"/>
                  <a:pt x="586" y="119"/>
                </a:cubicBezTo>
                <a:cubicBezTo>
                  <a:pt x="586" y="118"/>
                  <a:pt x="586" y="118"/>
                  <a:pt x="585" y="117"/>
                </a:cubicBezTo>
                <a:cubicBezTo>
                  <a:pt x="584" y="118"/>
                  <a:pt x="584" y="118"/>
                  <a:pt x="584" y="118"/>
                </a:cubicBezTo>
                <a:cubicBezTo>
                  <a:pt x="585" y="118"/>
                  <a:pt x="585" y="118"/>
                  <a:pt x="585" y="118"/>
                </a:cubicBezTo>
                <a:cubicBezTo>
                  <a:pt x="585" y="115"/>
                  <a:pt x="584" y="114"/>
                  <a:pt x="583" y="113"/>
                </a:cubicBezTo>
                <a:cubicBezTo>
                  <a:pt x="582" y="112"/>
                  <a:pt x="581" y="112"/>
                  <a:pt x="581" y="112"/>
                </a:cubicBezTo>
                <a:cubicBezTo>
                  <a:pt x="581" y="114"/>
                  <a:pt x="581" y="114"/>
                  <a:pt x="581" y="114"/>
                </a:cubicBezTo>
                <a:cubicBezTo>
                  <a:pt x="582" y="115"/>
                  <a:pt x="582" y="115"/>
                  <a:pt x="582" y="115"/>
                </a:cubicBezTo>
                <a:cubicBezTo>
                  <a:pt x="582" y="115"/>
                  <a:pt x="584" y="113"/>
                  <a:pt x="585" y="110"/>
                </a:cubicBezTo>
                <a:cubicBezTo>
                  <a:pt x="587" y="107"/>
                  <a:pt x="588" y="104"/>
                  <a:pt x="588" y="101"/>
                </a:cubicBezTo>
                <a:cubicBezTo>
                  <a:pt x="588" y="99"/>
                  <a:pt x="588" y="97"/>
                  <a:pt x="586" y="96"/>
                </a:cubicBezTo>
                <a:cubicBezTo>
                  <a:pt x="585" y="97"/>
                  <a:pt x="585" y="97"/>
                  <a:pt x="585" y="97"/>
                </a:cubicBezTo>
                <a:cubicBezTo>
                  <a:pt x="586" y="96"/>
                  <a:pt x="586" y="96"/>
                  <a:pt x="586" y="96"/>
                </a:cubicBezTo>
                <a:cubicBezTo>
                  <a:pt x="586" y="96"/>
                  <a:pt x="585" y="95"/>
                  <a:pt x="584" y="95"/>
                </a:cubicBezTo>
                <a:cubicBezTo>
                  <a:pt x="582" y="95"/>
                  <a:pt x="581" y="97"/>
                  <a:pt x="579" y="98"/>
                </a:cubicBezTo>
                <a:cubicBezTo>
                  <a:pt x="577" y="100"/>
                  <a:pt x="575" y="103"/>
                  <a:pt x="574" y="106"/>
                </a:cubicBezTo>
                <a:cubicBezTo>
                  <a:pt x="573" y="108"/>
                  <a:pt x="572" y="110"/>
                  <a:pt x="572" y="110"/>
                </a:cubicBezTo>
                <a:cubicBezTo>
                  <a:pt x="573" y="111"/>
                  <a:pt x="573" y="111"/>
                  <a:pt x="573" y="111"/>
                </a:cubicBezTo>
                <a:cubicBezTo>
                  <a:pt x="572" y="110"/>
                  <a:pt x="572" y="110"/>
                  <a:pt x="572" y="110"/>
                </a:cubicBezTo>
                <a:cubicBezTo>
                  <a:pt x="568" y="112"/>
                  <a:pt x="568" y="112"/>
                  <a:pt x="568" y="112"/>
                </a:cubicBezTo>
                <a:cubicBezTo>
                  <a:pt x="568" y="112"/>
                  <a:pt x="568" y="112"/>
                  <a:pt x="568" y="112"/>
                </a:cubicBezTo>
                <a:cubicBezTo>
                  <a:pt x="568" y="112"/>
                  <a:pt x="568" y="112"/>
                  <a:pt x="568" y="112"/>
                </a:cubicBezTo>
                <a:cubicBezTo>
                  <a:pt x="563" y="116"/>
                  <a:pt x="563" y="116"/>
                  <a:pt x="563" y="116"/>
                </a:cubicBezTo>
                <a:cubicBezTo>
                  <a:pt x="564" y="118"/>
                  <a:pt x="564" y="118"/>
                  <a:pt x="564" y="118"/>
                </a:cubicBezTo>
                <a:cubicBezTo>
                  <a:pt x="565" y="117"/>
                  <a:pt x="565" y="117"/>
                  <a:pt x="565" y="117"/>
                </a:cubicBezTo>
                <a:cubicBezTo>
                  <a:pt x="561" y="113"/>
                  <a:pt x="561" y="113"/>
                  <a:pt x="561" y="113"/>
                </a:cubicBezTo>
                <a:cubicBezTo>
                  <a:pt x="560" y="112"/>
                  <a:pt x="560" y="112"/>
                  <a:pt x="560" y="112"/>
                </a:cubicBezTo>
                <a:cubicBezTo>
                  <a:pt x="559" y="112"/>
                  <a:pt x="559" y="112"/>
                  <a:pt x="559" y="112"/>
                </a:cubicBezTo>
                <a:cubicBezTo>
                  <a:pt x="559" y="112"/>
                  <a:pt x="559" y="112"/>
                  <a:pt x="559" y="112"/>
                </a:cubicBezTo>
                <a:cubicBezTo>
                  <a:pt x="558" y="112"/>
                  <a:pt x="556" y="113"/>
                  <a:pt x="553" y="113"/>
                </a:cubicBezTo>
                <a:cubicBezTo>
                  <a:pt x="551" y="113"/>
                  <a:pt x="549" y="113"/>
                  <a:pt x="547" y="112"/>
                </a:cubicBezTo>
                <a:cubicBezTo>
                  <a:pt x="546" y="114"/>
                  <a:pt x="546" y="114"/>
                  <a:pt x="546" y="114"/>
                </a:cubicBezTo>
                <a:cubicBezTo>
                  <a:pt x="547" y="112"/>
                  <a:pt x="547" y="112"/>
                  <a:pt x="547" y="112"/>
                </a:cubicBezTo>
                <a:cubicBezTo>
                  <a:pt x="545" y="112"/>
                  <a:pt x="545" y="111"/>
                  <a:pt x="544" y="111"/>
                </a:cubicBezTo>
                <a:cubicBezTo>
                  <a:pt x="544" y="110"/>
                  <a:pt x="544" y="110"/>
                  <a:pt x="544" y="110"/>
                </a:cubicBezTo>
                <a:cubicBezTo>
                  <a:pt x="544" y="108"/>
                  <a:pt x="545" y="107"/>
                  <a:pt x="547" y="105"/>
                </a:cubicBezTo>
                <a:cubicBezTo>
                  <a:pt x="547" y="104"/>
                  <a:pt x="548" y="104"/>
                  <a:pt x="549" y="103"/>
                </a:cubicBezTo>
                <a:cubicBezTo>
                  <a:pt x="549" y="103"/>
                  <a:pt x="549" y="103"/>
                  <a:pt x="549" y="103"/>
                </a:cubicBezTo>
                <a:cubicBezTo>
                  <a:pt x="550" y="103"/>
                  <a:pt x="550" y="103"/>
                  <a:pt x="550" y="103"/>
                </a:cubicBezTo>
                <a:cubicBezTo>
                  <a:pt x="551" y="102"/>
                  <a:pt x="551" y="102"/>
                  <a:pt x="551" y="102"/>
                </a:cubicBezTo>
                <a:cubicBezTo>
                  <a:pt x="550" y="100"/>
                  <a:pt x="550" y="100"/>
                  <a:pt x="550" y="100"/>
                </a:cubicBezTo>
                <a:cubicBezTo>
                  <a:pt x="544" y="95"/>
                  <a:pt x="544" y="95"/>
                  <a:pt x="544" y="95"/>
                </a:cubicBezTo>
                <a:cubicBezTo>
                  <a:pt x="543" y="96"/>
                  <a:pt x="543" y="96"/>
                  <a:pt x="543" y="96"/>
                </a:cubicBezTo>
                <a:cubicBezTo>
                  <a:pt x="544" y="97"/>
                  <a:pt x="544" y="97"/>
                  <a:pt x="544" y="97"/>
                </a:cubicBezTo>
                <a:cubicBezTo>
                  <a:pt x="545" y="97"/>
                  <a:pt x="549" y="93"/>
                  <a:pt x="549" y="84"/>
                </a:cubicBezTo>
                <a:cubicBezTo>
                  <a:pt x="549" y="82"/>
                  <a:pt x="548" y="81"/>
                  <a:pt x="547" y="79"/>
                </a:cubicBezTo>
                <a:cubicBezTo>
                  <a:pt x="545" y="78"/>
                  <a:pt x="542" y="77"/>
                  <a:pt x="539" y="76"/>
                </a:cubicBezTo>
                <a:cubicBezTo>
                  <a:pt x="536" y="75"/>
                  <a:pt x="533" y="75"/>
                  <a:pt x="532" y="74"/>
                </a:cubicBezTo>
                <a:cubicBezTo>
                  <a:pt x="531" y="74"/>
                  <a:pt x="531" y="74"/>
                  <a:pt x="531" y="74"/>
                </a:cubicBezTo>
                <a:cubicBezTo>
                  <a:pt x="531" y="74"/>
                  <a:pt x="531" y="74"/>
                  <a:pt x="531" y="74"/>
                </a:cubicBezTo>
                <a:cubicBezTo>
                  <a:pt x="531" y="74"/>
                  <a:pt x="530" y="74"/>
                  <a:pt x="529" y="74"/>
                </a:cubicBezTo>
                <a:cubicBezTo>
                  <a:pt x="528" y="74"/>
                  <a:pt x="527" y="75"/>
                  <a:pt x="526" y="75"/>
                </a:cubicBezTo>
                <a:cubicBezTo>
                  <a:pt x="524" y="76"/>
                  <a:pt x="523" y="78"/>
                  <a:pt x="522" y="78"/>
                </a:cubicBezTo>
                <a:cubicBezTo>
                  <a:pt x="521" y="79"/>
                  <a:pt x="520" y="80"/>
                  <a:pt x="519" y="80"/>
                </a:cubicBezTo>
                <a:cubicBezTo>
                  <a:pt x="519" y="80"/>
                  <a:pt x="519" y="80"/>
                  <a:pt x="519" y="80"/>
                </a:cubicBezTo>
                <a:cubicBezTo>
                  <a:pt x="518" y="80"/>
                  <a:pt x="518" y="80"/>
                  <a:pt x="518" y="80"/>
                </a:cubicBezTo>
                <a:cubicBezTo>
                  <a:pt x="519" y="81"/>
                  <a:pt x="519" y="81"/>
                  <a:pt x="519" y="81"/>
                </a:cubicBezTo>
                <a:cubicBezTo>
                  <a:pt x="519" y="80"/>
                  <a:pt x="519" y="80"/>
                  <a:pt x="519" y="80"/>
                </a:cubicBezTo>
                <a:cubicBezTo>
                  <a:pt x="518" y="80"/>
                  <a:pt x="518" y="80"/>
                  <a:pt x="518" y="80"/>
                </a:cubicBezTo>
                <a:cubicBezTo>
                  <a:pt x="519" y="81"/>
                  <a:pt x="519" y="81"/>
                  <a:pt x="519" y="81"/>
                </a:cubicBezTo>
                <a:cubicBezTo>
                  <a:pt x="519" y="80"/>
                  <a:pt x="519" y="80"/>
                  <a:pt x="519" y="80"/>
                </a:cubicBezTo>
                <a:cubicBezTo>
                  <a:pt x="519" y="81"/>
                  <a:pt x="519" y="81"/>
                  <a:pt x="519" y="81"/>
                </a:cubicBezTo>
                <a:cubicBezTo>
                  <a:pt x="520" y="80"/>
                  <a:pt x="520" y="80"/>
                  <a:pt x="520" y="80"/>
                </a:cubicBezTo>
                <a:cubicBezTo>
                  <a:pt x="519" y="80"/>
                  <a:pt x="519" y="80"/>
                  <a:pt x="519" y="80"/>
                </a:cubicBezTo>
                <a:cubicBezTo>
                  <a:pt x="519" y="81"/>
                  <a:pt x="519" y="81"/>
                  <a:pt x="519" y="81"/>
                </a:cubicBezTo>
                <a:cubicBezTo>
                  <a:pt x="520" y="80"/>
                  <a:pt x="520" y="80"/>
                  <a:pt x="520" y="80"/>
                </a:cubicBezTo>
                <a:cubicBezTo>
                  <a:pt x="519" y="81"/>
                  <a:pt x="519" y="81"/>
                  <a:pt x="519" y="81"/>
                </a:cubicBezTo>
                <a:cubicBezTo>
                  <a:pt x="520" y="80"/>
                  <a:pt x="520" y="80"/>
                  <a:pt x="520" y="80"/>
                </a:cubicBezTo>
                <a:cubicBezTo>
                  <a:pt x="520" y="80"/>
                  <a:pt x="520" y="80"/>
                  <a:pt x="520" y="80"/>
                </a:cubicBezTo>
                <a:cubicBezTo>
                  <a:pt x="519" y="81"/>
                  <a:pt x="519" y="81"/>
                  <a:pt x="519" y="81"/>
                </a:cubicBezTo>
                <a:cubicBezTo>
                  <a:pt x="520" y="80"/>
                  <a:pt x="520" y="80"/>
                  <a:pt x="520" y="80"/>
                </a:cubicBezTo>
                <a:cubicBezTo>
                  <a:pt x="520" y="80"/>
                  <a:pt x="520" y="80"/>
                  <a:pt x="520" y="79"/>
                </a:cubicBezTo>
                <a:cubicBezTo>
                  <a:pt x="520" y="77"/>
                  <a:pt x="520" y="74"/>
                  <a:pt x="521" y="71"/>
                </a:cubicBezTo>
                <a:cubicBezTo>
                  <a:pt x="521" y="68"/>
                  <a:pt x="522" y="65"/>
                  <a:pt x="522" y="65"/>
                </a:cubicBezTo>
                <a:cubicBezTo>
                  <a:pt x="522" y="65"/>
                  <a:pt x="522" y="65"/>
                  <a:pt x="522" y="65"/>
                </a:cubicBezTo>
                <a:cubicBezTo>
                  <a:pt x="521" y="64"/>
                  <a:pt x="521" y="64"/>
                  <a:pt x="521" y="64"/>
                </a:cubicBezTo>
                <a:cubicBezTo>
                  <a:pt x="513" y="57"/>
                  <a:pt x="513" y="57"/>
                  <a:pt x="513" y="57"/>
                </a:cubicBezTo>
                <a:cubicBezTo>
                  <a:pt x="513" y="57"/>
                  <a:pt x="513" y="57"/>
                  <a:pt x="513" y="57"/>
                </a:cubicBezTo>
                <a:cubicBezTo>
                  <a:pt x="512" y="57"/>
                  <a:pt x="512" y="57"/>
                  <a:pt x="512" y="57"/>
                </a:cubicBezTo>
                <a:cubicBezTo>
                  <a:pt x="502" y="61"/>
                  <a:pt x="502" y="61"/>
                  <a:pt x="502" y="61"/>
                </a:cubicBezTo>
                <a:cubicBezTo>
                  <a:pt x="503" y="62"/>
                  <a:pt x="503" y="62"/>
                  <a:pt x="503" y="62"/>
                </a:cubicBezTo>
                <a:cubicBezTo>
                  <a:pt x="504" y="61"/>
                  <a:pt x="504" y="61"/>
                  <a:pt x="504" y="61"/>
                </a:cubicBezTo>
                <a:cubicBezTo>
                  <a:pt x="500" y="57"/>
                  <a:pt x="500" y="57"/>
                  <a:pt x="500" y="57"/>
                </a:cubicBezTo>
                <a:cubicBezTo>
                  <a:pt x="499" y="58"/>
                  <a:pt x="499" y="58"/>
                  <a:pt x="499" y="58"/>
                </a:cubicBezTo>
                <a:cubicBezTo>
                  <a:pt x="500" y="58"/>
                  <a:pt x="500" y="58"/>
                  <a:pt x="500" y="58"/>
                </a:cubicBezTo>
                <a:cubicBezTo>
                  <a:pt x="500" y="43"/>
                  <a:pt x="500" y="43"/>
                  <a:pt x="500" y="43"/>
                </a:cubicBezTo>
                <a:cubicBezTo>
                  <a:pt x="500" y="43"/>
                  <a:pt x="500" y="43"/>
                  <a:pt x="500" y="43"/>
                </a:cubicBezTo>
                <a:cubicBezTo>
                  <a:pt x="500" y="43"/>
                  <a:pt x="500" y="43"/>
                  <a:pt x="500" y="43"/>
                </a:cubicBezTo>
                <a:cubicBezTo>
                  <a:pt x="496" y="33"/>
                  <a:pt x="496" y="33"/>
                  <a:pt x="496" y="33"/>
                </a:cubicBezTo>
                <a:cubicBezTo>
                  <a:pt x="496" y="33"/>
                  <a:pt x="496" y="33"/>
                  <a:pt x="496" y="33"/>
                </a:cubicBezTo>
                <a:cubicBezTo>
                  <a:pt x="495" y="33"/>
                  <a:pt x="495" y="33"/>
                  <a:pt x="495" y="33"/>
                </a:cubicBezTo>
                <a:cubicBezTo>
                  <a:pt x="485" y="33"/>
                  <a:pt x="485" y="33"/>
                  <a:pt x="485" y="33"/>
                </a:cubicBezTo>
                <a:cubicBezTo>
                  <a:pt x="484" y="33"/>
                  <a:pt x="483" y="33"/>
                  <a:pt x="482" y="34"/>
                </a:cubicBezTo>
                <a:cubicBezTo>
                  <a:pt x="481" y="35"/>
                  <a:pt x="481" y="36"/>
                  <a:pt x="480" y="37"/>
                </a:cubicBezTo>
                <a:cubicBezTo>
                  <a:pt x="480" y="38"/>
                  <a:pt x="480" y="39"/>
                  <a:pt x="480" y="39"/>
                </a:cubicBezTo>
                <a:cubicBezTo>
                  <a:pt x="481" y="39"/>
                  <a:pt x="481" y="39"/>
                  <a:pt x="481" y="39"/>
                </a:cubicBezTo>
                <a:cubicBezTo>
                  <a:pt x="482" y="38"/>
                  <a:pt x="482" y="38"/>
                  <a:pt x="482" y="38"/>
                </a:cubicBezTo>
                <a:cubicBezTo>
                  <a:pt x="476" y="37"/>
                  <a:pt x="476" y="37"/>
                  <a:pt x="476" y="37"/>
                </a:cubicBezTo>
                <a:cubicBezTo>
                  <a:pt x="476" y="38"/>
                  <a:pt x="476" y="38"/>
                  <a:pt x="476" y="38"/>
                </a:cubicBezTo>
                <a:cubicBezTo>
                  <a:pt x="477" y="38"/>
                  <a:pt x="477" y="38"/>
                  <a:pt x="477" y="38"/>
                </a:cubicBezTo>
                <a:cubicBezTo>
                  <a:pt x="477" y="38"/>
                  <a:pt x="476" y="35"/>
                  <a:pt x="475" y="33"/>
                </a:cubicBezTo>
                <a:cubicBezTo>
                  <a:pt x="475" y="32"/>
                  <a:pt x="474" y="31"/>
                  <a:pt x="473" y="30"/>
                </a:cubicBezTo>
                <a:cubicBezTo>
                  <a:pt x="472" y="29"/>
                  <a:pt x="471" y="28"/>
                  <a:pt x="469" y="27"/>
                </a:cubicBezTo>
                <a:cubicBezTo>
                  <a:pt x="469" y="29"/>
                  <a:pt x="469" y="29"/>
                  <a:pt x="469" y="29"/>
                </a:cubicBezTo>
                <a:cubicBezTo>
                  <a:pt x="470" y="28"/>
                  <a:pt x="470" y="28"/>
                  <a:pt x="470" y="28"/>
                </a:cubicBezTo>
                <a:cubicBezTo>
                  <a:pt x="469" y="27"/>
                  <a:pt x="468" y="26"/>
                  <a:pt x="467" y="26"/>
                </a:cubicBezTo>
                <a:cubicBezTo>
                  <a:pt x="466" y="26"/>
                  <a:pt x="465" y="27"/>
                  <a:pt x="464" y="27"/>
                </a:cubicBezTo>
                <a:cubicBezTo>
                  <a:pt x="464" y="27"/>
                  <a:pt x="464" y="28"/>
                  <a:pt x="464" y="28"/>
                </a:cubicBezTo>
                <a:cubicBezTo>
                  <a:pt x="465" y="29"/>
                  <a:pt x="465" y="29"/>
                  <a:pt x="465" y="29"/>
                </a:cubicBezTo>
                <a:cubicBezTo>
                  <a:pt x="466" y="29"/>
                  <a:pt x="466" y="29"/>
                  <a:pt x="466" y="29"/>
                </a:cubicBezTo>
                <a:cubicBezTo>
                  <a:pt x="468" y="19"/>
                  <a:pt x="468" y="19"/>
                  <a:pt x="468" y="19"/>
                </a:cubicBezTo>
                <a:cubicBezTo>
                  <a:pt x="466" y="19"/>
                  <a:pt x="466" y="19"/>
                  <a:pt x="466" y="19"/>
                </a:cubicBezTo>
                <a:cubicBezTo>
                  <a:pt x="467" y="20"/>
                  <a:pt x="467" y="20"/>
                  <a:pt x="467" y="20"/>
                </a:cubicBezTo>
                <a:cubicBezTo>
                  <a:pt x="469" y="19"/>
                  <a:pt x="469" y="19"/>
                  <a:pt x="469" y="19"/>
                </a:cubicBezTo>
                <a:cubicBezTo>
                  <a:pt x="469" y="18"/>
                  <a:pt x="469" y="18"/>
                  <a:pt x="469" y="18"/>
                </a:cubicBezTo>
                <a:cubicBezTo>
                  <a:pt x="469" y="18"/>
                  <a:pt x="469" y="18"/>
                  <a:pt x="469" y="18"/>
                </a:cubicBezTo>
                <a:cubicBezTo>
                  <a:pt x="469" y="12"/>
                  <a:pt x="469" y="12"/>
                  <a:pt x="469" y="12"/>
                </a:cubicBezTo>
                <a:cubicBezTo>
                  <a:pt x="469" y="11"/>
                  <a:pt x="469" y="11"/>
                  <a:pt x="469" y="11"/>
                </a:cubicBezTo>
                <a:cubicBezTo>
                  <a:pt x="468" y="11"/>
                  <a:pt x="468" y="11"/>
                  <a:pt x="468" y="11"/>
                </a:cubicBezTo>
                <a:cubicBezTo>
                  <a:pt x="466" y="11"/>
                  <a:pt x="466" y="11"/>
                  <a:pt x="466" y="11"/>
                </a:cubicBezTo>
                <a:cubicBezTo>
                  <a:pt x="466" y="12"/>
                  <a:pt x="466" y="12"/>
                  <a:pt x="466" y="12"/>
                </a:cubicBezTo>
                <a:cubicBezTo>
                  <a:pt x="468" y="12"/>
                  <a:pt x="468" y="12"/>
                  <a:pt x="468" y="12"/>
                </a:cubicBezTo>
                <a:cubicBezTo>
                  <a:pt x="468" y="3"/>
                  <a:pt x="468" y="3"/>
                  <a:pt x="468" y="3"/>
                </a:cubicBezTo>
                <a:cubicBezTo>
                  <a:pt x="468" y="2"/>
                  <a:pt x="468" y="2"/>
                  <a:pt x="468" y="2"/>
                </a:cubicBezTo>
                <a:cubicBezTo>
                  <a:pt x="466" y="2"/>
                  <a:pt x="466" y="2"/>
                  <a:pt x="466" y="2"/>
                </a:cubicBezTo>
                <a:cubicBezTo>
                  <a:pt x="453" y="0"/>
                  <a:pt x="453" y="0"/>
                  <a:pt x="453" y="0"/>
                </a:cubicBezTo>
                <a:cubicBezTo>
                  <a:pt x="452" y="0"/>
                  <a:pt x="452" y="0"/>
                  <a:pt x="452" y="0"/>
                </a:cubicBezTo>
                <a:cubicBezTo>
                  <a:pt x="452" y="1"/>
                  <a:pt x="452" y="1"/>
                  <a:pt x="452" y="1"/>
                </a:cubicBezTo>
                <a:cubicBezTo>
                  <a:pt x="452" y="1"/>
                  <a:pt x="452" y="1"/>
                  <a:pt x="452" y="1"/>
                </a:cubicBezTo>
                <a:cubicBezTo>
                  <a:pt x="451" y="1"/>
                  <a:pt x="449" y="3"/>
                  <a:pt x="446" y="4"/>
                </a:cubicBezTo>
                <a:cubicBezTo>
                  <a:pt x="444" y="6"/>
                  <a:pt x="441" y="7"/>
                  <a:pt x="439" y="7"/>
                </a:cubicBezTo>
                <a:cubicBezTo>
                  <a:pt x="436" y="7"/>
                  <a:pt x="430" y="6"/>
                  <a:pt x="425" y="6"/>
                </a:cubicBezTo>
                <a:cubicBezTo>
                  <a:pt x="422" y="6"/>
                  <a:pt x="418" y="6"/>
                  <a:pt x="415" y="8"/>
                </a:cubicBezTo>
                <a:cubicBezTo>
                  <a:pt x="412" y="10"/>
                  <a:pt x="410" y="13"/>
                  <a:pt x="408" y="17"/>
                </a:cubicBezTo>
                <a:cubicBezTo>
                  <a:pt x="403" y="34"/>
                  <a:pt x="399" y="66"/>
                  <a:pt x="399" y="66"/>
                </a:cubicBezTo>
                <a:cubicBezTo>
                  <a:pt x="399" y="67"/>
                  <a:pt x="399" y="67"/>
                  <a:pt x="399" y="67"/>
                </a:cubicBezTo>
                <a:cubicBezTo>
                  <a:pt x="399" y="67"/>
                  <a:pt x="399" y="67"/>
                  <a:pt x="399" y="67"/>
                </a:cubicBezTo>
                <a:cubicBezTo>
                  <a:pt x="406" y="75"/>
                  <a:pt x="406" y="75"/>
                  <a:pt x="406" y="75"/>
                </a:cubicBezTo>
                <a:cubicBezTo>
                  <a:pt x="407" y="75"/>
                  <a:pt x="407" y="75"/>
                  <a:pt x="407" y="75"/>
                </a:cubicBezTo>
                <a:cubicBezTo>
                  <a:pt x="405" y="75"/>
                  <a:pt x="405" y="75"/>
                  <a:pt x="405" y="75"/>
                </a:cubicBezTo>
                <a:cubicBezTo>
                  <a:pt x="405" y="77"/>
                  <a:pt x="405" y="77"/>
                  <a:pt x="405" y="77"/>
                </a:cubicBezTo>
                <a:cubicBezTo>
                  <a:pt x="407" y="77"/>
                  <a:pt x="407" y="77"/>
                  <a:pt x="407" y="77"/>
                </a:cubicBezTo>
                <a:cubicBezTo>
                  <a:pt x="408" y="76"/>
                  <a:pt x="408" y="76"/>
                  <a:pt x="408" y="76"/>
                </a:cubicBezTo>
                <a:cubicBezTo>
                  <a:pt x="399" y="72"/>
                  <a:pt x="399" y="72"/>
                  <a:pt x="399" y="72"/>
                </a:cubicBezTo>
                <a:cubicBezTo>
                  <a:pt x="398" y="71"/>
                  <a:pt x="398" y="71"/>
                  <a:pt x="398" y="71"/>
                </a:cubicBezTo>
                <a:cubicBezTo>
                  <a:pt x="397" y="73"/>
                  <a:pt x="397" y="73"/>
                  <a:pt x="397" y="73"/>
                </a:cubicBezTo>
                <a:cubicBezTo>
                  <a:pt x="397" y="73"/>
                  <a:pt x="397" y="73"/>
                  <a:pt x="397" y="73"/>
                </a:cubicBezTo>
                <a:cubicBezTo>
                  <a:pt x="397" y="74"/>
                  <a:pt x="395" y="78"/>
                  <a:pt x="392" y="82"/>
                </a:cubicBezTo>
                <a:cubicBezTo>
                  <a:pt x="389" y="86"/>
                  <a:pt x="383" y="91"/>
                  <a:pt x="375" y="93"/>
                </a:cubicBezTo>
                <a:cubicBezTo>
                  <a:pt x="376" y="95"/>
                  <a:pt x="376" y="95"/>
                  <a:pt x="376" y="95"/>
                </a:cubicBezTo>
                <a:cubicBezTo>
                  <a:pt x="375" y="93"/>
                  <a:pt x="375" y="93"/>
                  <a:pt x="375" y="93"/>
                </a:cubicBezTo>
                <a:cubicBezTo>
                  <a:pt x="368" y="95"/>
                  <a:pt x="361" y="95"/>
                  <a:pt x="355" y="95"/>
                </a:cubicBezTo>
                <a:cubicBezTo>
                  <a:pt x="351" y="95"/>
                  <a:pt x="348" y="95"/>
                  <a:pt x="346" y="95"/>
                </a:cubicBezTo>
                <a:cubicBezTo>
                  <a:pt x="345" y="95"/>
                  <a:pt x="344" y="95"/>
                  <a:pt x="343" y="95"/>
                </a:cubicBezTo>
                <a:cubicBezTo>
                  <a:pt x="343" y="95"/>
                  <a:pt x="342" y="95"/>
                  <a:pt x="342" y="95"/>
                </a:cubicBezTo>
                <a:cubicBezTo>
                  <a:pt x="342" y="95"/>
                  <a:pt x="342" y="95"/>
                  <a:pt x="342" y="95"/>
                </a:cubicBezTo>
                <a:cubicBezTo>
                  <a:pt x="341" y="95"/>
                  <a:pt x="341" y="95"/>
                  <a:pt x="341" y="95"/>
                </a:cubicBezTo>
                <a:cubicBezTo>
                  <a:pt x="341" y="95"/>
                  <a:pt x="340" y="95"/>
                  <a:pt x="338" y="96"/>
                </a:cubicBezTo>
                <a:cubicBezTo>
                  <a:pt x="336" y="98"/>
                  <a:pt x="331" y="100"/>
                  <a:pt x="328" y="102"/>
                </a:cubicBezTo>
                <a:cubicBezTo>
                  <a:pt x="326" y="103"/>
                  <a:pt x="324" y="104"/>
                  <a:pt x="323" y="105"/>
                </a:cubicBezTo>
                <a:cubicBezTo>
                  <a:pt x="322" y="105"/>
                  <a:pt x="322" y="105"/>
                  <a:pt x="321" y="105"/>
                </a:cubicBezTo>
                <a:cubicBezTo>
                  <a:pt x="321" y="105"/>
                  <a:pt x="321" y="105"/>
                  <a:pt x="321" y="105"/>
                </a:cubicBezTo>
                <a:cubicBezTo>
                  <a:pt x="320" y="105"/>
                  <a:pt x="320" y="105"/>
                  <a:pt x="320" y="105"/>
                </a:cubicBezTo>
                <a:cubicBezTo>
                  <a:pt x="320" y="105"/>
                  <a:pt x="320" y="105"/>
                  <a:pt x="320" y="105"/>
                </a:cubicBezTo>
                <a:cubicBezTo>
                  <a:pt x="314" y="105"/>
                  <a:pt x="314" y="105"/>
                  <a:pt x="314" y="105"/>
                </a:cubicBezTo>
                <a:cubicBezTo>
                  <a:pt x="313" y="105"/>
                  <a:pt x="313" y="105"/>
                  <a:pt x="313" y="105"/>
                </a:cubicBezTo>
                <a:cubicBezTo>
                  <a:pt x="313" y="106"/>
                  <a:pt x="313" y="106"/>
                  <a:pt x="313" y="106"/>
                </a:cubicBezTo>
                <a:cubicBezTo>
                  <a:pt x="313" y="106"/>
                  <a:pt x="310" y="108"/>
                  <a:pt x="308" y="111"/>
                </a:cubicBezTo>
                <a:cubicBezTo>
                  <a:pt x="307" y="112"/>
                  <a:pt x="305" y="114"/>
                  <a:pt x="304" y="116"/>
                </a:cubicBezTo>
                <a:cubicBezTo>
                  <a:pt x="303" y="118"/>
                  <a:pt x="303" y="119"/>
                  <a:pt x="303" y="121"/>
                </a:cubicBezTo>
                <a:cubicBezTo>
                  <a:pt x="303" y="123"/>
                  <a:pt x="303" y="124"/>
                  <a:pt x="304" y="125"/>
                </a:cubicBezTo>
                <a:cubicBezTo>
                  <a:pt x="307" y="128"/>
                  <a:pt x="312" y="130"/>
                  <a:pt x="315" y="132"/>
                </a:cubicBezTo>
                <a:cubicBezTo>
                  <a:pt x="319" y="133"/>
                  <a:pt x="321" y="134"/>
                  <a:pt x="321" y="134"/>
                </a:cubicBezTo>
                <a:cubicBezTo>
                  <a:pt x="322" y="133"/>
                  <a:pt x="322" y="133"/>
                  <a:pt x="322" y="133"/>
                </a:cubicBezTo>
                <a:cubicBezTo>
                  <a:pt x="321" y="131"/>
                  <a:pt x="321" y="131"/>
                  <a:pt x="321" y="131"/>
                </a:cubicBezTo>
                <a:cubicBezTo>
                  <a:pt x="318" y="134"/>
                  <a:pt x="318" y="134"/>
                  <a:pt x="318" y="134"/>
                </a:cubicBezTo>
                <a:cubicBezTo>
                  <a:pt x="319" y="135"/>
                  <a:pt x="319" y="135"/>
                  <a:pt x="319" y="135"/>
                </a:cubicBezTo>
                <a:cubicBezTo>
                  <a:pt x="320" y="134"/>
                  <a:pt x="320" y="134"/>
                  <a:pt x="320" y="134"/>
                </a:cubicBezTo>
                <a:cubicBezTo>
                  <a:pt x="314" y="131"/>
                  <a:pt x="314" y="131"/>
                  <a:pt x="314" y="131"/>
                </a:cubicBezTo>
                <a:cubicBezTo>
                  <a:pt x="314" y="131"/>
                  <a:pt x="314" y="131"/>
                  <a:pt x="314" y="131"/>
                </a:cubicBezTo>
                <a:cubicBezTo>
                  <a:pt x="313" y="131"/>
                  <a:pt x="313" y="131"/>
                  <a:pt x="313" y="131"/>
                </a:cubicBezTo>
                <a:cubicBezTo>
                  <a:pt x="286" y="142"/>
                  <a:pt x="286" y="142"/>
                  <a:pt x="286" y="142"/>
                </a:cubicBezTo>
                <a:cubicBezTo>
                  <a:pt x="287" y="143"/>
                  <a:pt x="287" y="143"/>
                  <a:pt x="287" y="143"/>
                </a:cubicBezTo>
                <a:cubicBezTo>
                  <a:pt x="287" y="142"/>
                  <a:pt x="287" y="142"/>
                  <a:pt x="287" y="142"/>
                </a:cubicBezTo>
                <a:cubicBezTo>
                  <a:pt x="271" y="134"/>
                  <a:pt x="271" y="134"/>
                  <a:pt x="271" y="134"/>
                </a:cubicBezTo>
                <a:cubicBezTo>
                  <a:pt x="271" y="134"/>
                  <a:pt x="271" y="134"/>
                  <a:pt x="271" y="134"/>
                </a:cubicBezTo>
                <a:cubicBezTo>
                  <a:pt x="270" y="134"/>
                  <a:pt x="270" y="134"/>
                  <a:pt x="270" y="134"/>
                </a:cubicBezTo>
                <a:cubicBezTo>
                  <a:pt x="265" y="135"/>
                  <a:pt x="265" y="135"/>
                  <a:pt x="265" y="135"/>
                </a:cubicBezTo>
                <a:cubicBezTo>
                  <a:pt x="265" y="137"/>
                  <a:pt x="265" y="137"/>
                  <a:pt x="265" y="137"/>
                </a:cubicBezTo>
                <a:cubicBezTo>
                  <a:pt x="266" y="135"/>
                  <a:pt x="266" y="135"/>
                  <a:pt x="266" y="135"/>
                </a:cubicBezTo>
                <a:cubicBezTo>
                  <a:pt x="266" y="135"/>
                  <a:pt x="262" y="133"/>
                  <a:pt x="258" y="131"/>
                </a:cubicBezTo>
                <a:cubicBezTo>
                  <a:pt x="254" y="129"/>
                  <a:pt x="249" y="126"/>
                  <a:pt x="245" y="126"/>
                </a:cubicBezTo>
                <a:cubicBezTo>
                  <a:pt x="244" y="125"/>
                  <a:pt x="242" y="125"/>
                  <a:pt x="241" y="125"/>
                </a:cubicBezTo>
                <a:cubicBezTo>
                  <a:pt x="235" y="125"/>
                  <a:pt x="231" y="127"/>
                  <a:pt x="231" y="127"/>
                </a:cubicBezTo>
                <a:cubicBezTo>
                  <a:pt x="231" y="128"/>
                  <a:pt x="231" y="128"/>
                  <a:pt x="231" y="128"/>
                </a:cubicBezTo>
                <a:cubicBezTo>
                  <a:pt x="233" y="128"/>
                  <a:pt x="233" y="128"/>
                  <a:pt x="233" y="128"/>
                </a:cubicBezTo>
                <a:cubicBezTo>
                  <a:pt x="233" y="128"/>
                  <a:pt x="233" y="128"/>
                  <a:pt x="233" y="128"/>
                </a:cubicBezTo>
                <a:cubicBezTo>
                  <a:pt x="232" y="127"/>
                  <a:pt x="231" y="125"/>
                  <a:pt x="230" y="120"/>
                </a:cubicBezTo>
                <a:cubicBezTo>
                  <a:pt x="230" y="120"/>
                  <a:pt x="230" y="120"/>
                  <a:pt x="230" y="120"/>
                </a:cubicBezTo>
                <a:cubicBezTo>
                  <a:pt x="230" y="120"/>
                  <a:pt x="230" y="120"/>
                  <a:pt x="230" y="120"/>
                </a:cubicBezTo>
                <a:cubicBezTo>
                  <a:pt x="229" y="118"/>
                  <a:pt x="228" y="116"/>
                  <a:pt x="227" y="115"/>
                </a:cubicBezTo>
                <a:cubicBezTo>
                  <a:pt x="226" y="113"/>
                  <a:pt x="226" y="112"/>
                  <a:pt x="226" y="111"/>
                </a:cubicBezTo>
                <a:cubicBezTo>
                  <a:pt x="226" y="111"/>
                  <a:pt x="226" y="110"/>
                  <a:pt x="226" y="110"/>
                </a:cubicBezTo>
                <a:cubicBezTo>
                  <a:pt x="226" y="110"/>
                  <a:pt x="227" y="110"/>
                  <a:pt x="228" y="110"/>
                </a:cubicBezTo>
                <a:cubicBezTo>
                  <a:pt x="227" y="108"/>
                  <a:pt x="227" y="108"/>
                  <a:pt x="227" y="108"/>
                </a:cubicBezTo>
                <a:cubicBezTo>
                  <a:pt x="227" y="110"/>
                  <a:pt x="227" y="110"/>
                  <a:pt x="227" y="110"/>
                </a:cubicBezTo>
                <a:cubicBezTo>
                  <a:pt x="229" y="109"/>
                  <a:pt x="231" y="109"/>
                  <a:pt x="232" y="108"/>
                </a:cubicBezTo>
                <a:cubicBezTo>
                  <a:pt x="233" y="107"/>
                  <a:pt x="233" y="106"/>
                  <a:pt x="233" y="105"/>
                </a:cubicBezTo>
                <a:cubicBezTo>
                  <a:pt x="233" y="104"/>
                  <a:pt x="232" y="103"/>
                  <a:pt x="232" y="103"/>
                </a:cubicBezTo>
                <a:cubicBezTo>
                  <a:pt x="231" y="104"/>
                  <a:pt x="231" y="104"/>
                  <a:pt x="231" y="104"/>
                </a:cubicBezTo>
                <a:cubicBezTo>
                  <a:pt x="233" y="104"/>
                  <a:pt x="233" y="104"/>
                  <a:pt x="233" y="104"/>
                </a:cubicBezTo>
                <a:cubicBezTo>
                  <a:pt x="233" y="104"/>
                  <a:pt x="232" y="101"/>
                  <a:pt x="231" y="99"/>
                </a:cubicBezTo>
                <a:cubicBezTo>
                  <a:pt x="230" y="97"/>
                  <a:pt x="229" y="96"/>
                  <a:pt x="228" y="95"/>
                </a:cubicBezTo>
                <a:cubicBezTo>
                  <a:pt x="227" y="94"/>
                  <a:pt x="225" y="93"/>
                  <a:pt x="224" y="93"/>
                </a:cubicBezTo>
                <a:cubicBezTo>
                  <a:pt x="223" y="93"/>
                  <a:pt x="222" y="93"/>
                  <a:pt x="221" y="93"/>
                </a:cubicBezTo>
                <a:cubicBezTo>
                  <a:pt x="222" y="95"/>
                  <a:pt x="222" y="95"/>
                  <a:pt x="222" y="95"/>
                </a:cubicBezTo>
                <a:cubicBezTo>
                  <a:pt x="221" y="93"/>
                  <a:pt x="221" y="93"/>
                  <a:pt x="221" y="93"/>
                </a:cubicBezTo>
                <a:cubicBezTo>
                  <a:pt x="215" y="95"/>
                  <a:pt x="212" y="96"/>
                  <a:pt x="209" y="96"/>
                </a:cubicBezTo>
                <a:cubicBezTo>
                  <a:pt x="207" y="96"/>
                  <a:pt x="205" y="96"/>
                  <a:pt x="204" y="95"/>
                </a:cubicBezTo>
                <a:cubicBezTo>
                  <a:pt x="201" y="94"/>
                  <a:pt x="199" y="91"/>
                  <a:pt x="198" y="90"/>
                </a:cubicBezTo>
                <a:cubicBezTo>
                  <a:pt x="197" y="89"/>
                  <a:pt x="197" y="88"/>
                  <a:pt x="197" y="87"/>
                </a:cubicBezTo>
                <a:cubicBezTo>
                  <a:pt x="196" y="86"/>
                  <a:pt x="196" y="86"/>
                  <a:pt x="196" y="86"/>
                </a:cubicBezTo>
                <a:cubicBezTo>
                  <a:pt x="196" y="86"/>
                  <a:pt x="196" y="86"/>
                  <a:pt x="196" y="86"/>
                </a:cubicBezTo>
                <a:cubicBezTo>
                  <a:pt x="195" y="83"/>
                  <a:pt x="195" y="83"/>
                  <a:pt x="195" y="83"/>
                </a:cubicBezTo>
                <a:cubicBezTo>
                  <a:pt x="193" y="86"/>
                  <a:pt x="193" y="86"/>
                  <a:pt x="193" y="86"/>
                </a:cubicBezTo>
                <a:cubicBezTo>
                  <a:pt x="193" y="86"/>
                  <a:pt x="192" y="89"/>
                  <a:pt x="191" y="91"/>
                </a:cubicBezTo>
                <a:cubicBezTo>
                  <a:pt x="192" y="92"/>
                  <a:pt x="192" y="92"/>
                  <a:pt x="192" y="92"/>
                </a:cubicBezTo>
                <a:cubicBezTo>
                  <a:pt x="192" y="91"/>
                  <a:pt x="192" y="91"/>
                  <a:pt x="192" y="91"/>
                </a:cubicBezTo>
                <a:cubicBezTo>
                  <a:pt x="192" y="91"/>
                  <a:pt x="191" y="91"/>
                  <a:pt x="191" y="91"/>
                </a:cubicBezTo>
                <a:cubicBezTo>
                  <a:pt x="190" y="91"/>
                  <a:pt x="190" y="92"/>
                  <a:pt x="190" y="93"/>
                </a:cubicBezTo>
                <a:cubicBezTo>
                  <a:pt x="190" y="93"/>
                  <a:pt x="190" y="93"/>
                  <a:pt x="190" y="94"/>
                </a:cubicBezTo>
                <a:cubicBezTo>
                  <a:pt x="191" y="95"/>
                  <a:pt x="192" y="97"/>
                  <a:pt x="193" y="98"/>
                </a:cubicBezTo>
                <a:cubicBezTo>
                  <a:pt x="194" y="99"/>
                  <a:pt x="194" y="100"/>
                  <a:pt x="194" y="100"/>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6" y="101"/>
                  <a:pt x="196" y="101"/>
                  <a:pt x="196" y="101"/>
                </a:cubicBezTo>
                <a:cubicBezTo>
                  <a:pt x="195" y="100"/>
                  <a:pt x="195" y="100"/>
                  <a:pt x="195" y="100"/>
                </a:cubicBezTo>
                <a:cubicBezTo>
                  <a:pt x="195" y="101"/>
                  <a:pt x="195" y="101"/>
                  <a:pt x="195" y="101"/>
                </a:cubicBezTo>
                <a:cubicBezTo>
                  <a:pt x="196" y="101"/>
                  <a:pt x="196" y="101"/>
                  <a:pt x="196" y="101"/>
                </a:cubicBezTo>
                <a:cubicBezTo>
                  <a:pt x="195" y="100"/>
                  <a:pt x="195" y="100"/>
                  <a:pt x="195" y="100"/>
                </a:cubicBezTo>
                <a:cubicBezTo>
                  <a:pt x="195" y="100"/>
                  <a:pt x="195" y="100"/>
                  <a:pt x="195" y="100"/>
                </a:cubicBezTo>
                <a:cubicBezTo>
                  <a:pt x="194" y="101"/>
                  <a:pt x="193" y="103"/>
                  <a:pt x="192" y="104"/>
                </a:cubicBezTo>
                <a:cubicBezTo>
                  <a:pt x="191" y="105"/>
                  <a:pt x="191" y="106"/>
                  <a:pt x="191" y="106"/>
                </a:cubicBezTo>
                <a:cubicBezTo>
                  <a:pt x="190" y="107"/>
                  <a:pt x="190" y="107"/>
                  <a:pt x="190" y="107"/>
                </a:cubicBezTo>
                <a:cubicBezTo>
                  <a:pt x="191" y="107"/>
                  <a:pt x="191" y="107"/>
                  <a:pt x="191" y="107"/>
                </a:cubicBezTo>
                <a:cubicBezTo>
                  <a:pt x="191" y="107"/>
                  <a:pt x="192" y="111"/>
                  <a:pt x="193" y="114"/>
                </a:cubicBezTo>
                <a:cubicBezTo>
                  <a:pt x="194" y="116"/>
                  <a:pt x="194" y="118"/>
                  <a:pt x="195" y="120"/>
                </a:cubicBezTo>
                <a:cubicBezTo>
                  <a:pt x="196" y="122"/>
                  <a:pt x="197" y="123"/>
                  <a:pt x="198" y="124"/>
                </a:cubicBezTo>
                <a:cubicBezTo>
                  <a:pt x="199" y="125"/>
                  <a:pt x="199" y="127"/>
                  <a:pt x="200" y="129"/>
                </a:cubicBezTo>
                <a:cubicBezTo>
                  <a:pt x="200" y="130"/>
                  <a:pt x="200" y="131"/>
                  <a:pt x="200" y="131"/>
                </a:cubicBezTo>
                <a:cubicBezTo>
                  <a:pt x="200" y="132"/>
                  <a:pt x="200" y="132"/>
                  <a:pt x="200" y="132"/>
                </a:cubicBezTo>
                <a:cubicBezTo>
                  <a:pt x="200" y="133"/>
                  <a:pt x="200" y="133"/>
                  <a:pt x="200" y="133"/>
                </a:cubicBezTo>
                <a:cubicBezTo>
                  <a:pt x="200" y="134"/>
                  <a:pt x="200" y="134"/>
                  <a:pt x="200" y="134"/>
                </a:cubicBezTo>
                <a:cubicBezTo>
                  <a:pt x="201" y="134"/>
                  <a:pt x="201" y="134"/>
                  <a:pt x="201" y="134"/>
                </a:cubicBezTo>
                <a:cubicBezTo>
                  <a:pt x="201" y="134"/>
                  <a:pt x="201" y="134"/>
                  <a:pt x="201" y="134"/>
                </a:cubicBezTo>
                <a:cubicBezTo>
                  <a:pt x="201" y="134"/>
                  <a:pt x="201" y="134"/>
                  <a:pt x="201" y="134"/>
                </a:cubicBezTo>
                <a:cubicBezTo>
                  <a:pt x="201" y="134"/>
                  <a:pt x="201" y="134"/>
                  <a:pt x="201" y="134"/>
                </a:cubicBezTo>
                <a:cubicBezTo>
                  <a:pt x="201" y="134"/>
                  <a:pt x="201" y="134"/>
                  <a:pt x="201" y="134"/>
                </a:cubicBezTo>
                <a:cubicBezTo>
                  <a:pt x="201" y="134"/>
                  <a:pt x="201" y="134"/>
                  <a:pt x="201" y="134"/>
                </a:cubicBezTo>
                <a:cubicBezTo>
                  <a:pt x="202" y="134"/>
                  <a:pt x="202" y="134"/>
                  <a:pt x="203" y="134"/>
                </a:cubicBezTo>
                <a:cubicBezTo>
                  <a:pt x="204" y="135"/>
                  <a:pt x="204" y="135"/>
                  <a:pt x="204" y="135"/>
                </a:cubicBezTo>
                <a:cubicBezTo>
                  <a:pt x="204" y="135"/>
                  <a:pt x="204" y="136"/>
                  <a:pt x="204" y="137"/>
                </a:cubicBezTo>
                <a:cubicBezTo>
                  <a:pt x="204" y="137"/>
                  <a:pt x="204" y="137"/>
                  <a:pt x="203" y="138"/>
                </a:cubicBezTo>
                <a:cubicBezTo>
                  <a:pt x="202" y="139"/>
                  <a:pt x="201" y="141"/>
                  <a:pt x="200" y="142"/>
                </a:cubicBezTo>
                <a:cubicBezTo>
                  <a:pt x="199" y="142"/>
                  <a:pt x="199" y="143"/>
                  <a:pt x="198" y="143"/>
                </a:cubicBezTo>
                <a:cubicBezTo>
                  <a:pt x="198" y="143"/>
                  <a:pt x="198" y="143"/>
                  <a:pt x="198" y="143"/>
                </a:cubicBezTo>
                <a:cubicBezTo>
                  <a:pt x="197" y="144"/>
                  <a:pt x="197" y="144"/>
                  <a:pt x="197" y="144"/>
                </a:cubicBezTo>
                <a:cubicBezTo>
                  <a:pt x="197" y="145"/>
                  <a:pt x="197" y="145"/>
                  <a:pt x="197" y="145"/>
                </a:cubicBezTo>
                <a:cubicBezTo>
                  <a:pt x="198" y="145"/>
                  <a:pt x="198" y="146"/>
                  <a:pt x="198" y="146"/>
                </a:cubicBezTo>
                <a:cubicBezTo>
                  <a:pt x="199" y="147"/>
                  <a:pt x="199" y="149"/>
                  <a:pt x="200" y="151"/>
                </a:cubicBezTo>
                <a:cubicBezTo>
                  <a:pt x="201" y="152"/>
                  <a:pt x="201" y="154"/>
                  <a:pt x="201" y="155"/>
                </a:cubicBezTo>
                <a:cubicBezTo>
                  <a:pt x="201" y="155"/>
                  <a:pt x="201" y="156"/>
                  <a:pt x="201" y="157"/>
                </a:cubicBezTo>
                <a:cubicBezTo>
                  <a:pt x="200" y="158"/>
                  <a:pt x="199" y="160"/>
                  <a:pt x="198" y="162"/>
                </a:cubicBezTo>
                <a:cubicBezTo>
                  <a:pt x="197" y="164"/>
                  <a:pt x="197" y="166"/>
                  <a:pt x="197" y="169"/>
                </a:cubicBezTo>
                <a:cubicBezTo>
                  <a:pt x="197" y="170"/>
                  <a:pt x="197" y="171"/>
                  <a:pt x="197" y="172"/>
                </a:cubicBezTo>
                <a:cubicBezTo>
                  <a:pt x="199" y="172"/>
                  <a:pt x="199" y="172"/>
                  <a:pt x="199" y="172"/>
                </a:cubicBezTo>
                <a:cubicBezTo>
                  <a:pt x="197" y="172"/>
                  <a:pt x="197" y="172"/>
                  <a:pt x="197" y="172"/>
                </a:cubicBezTo>
                <a:cubicBezTo>
                  <a:pt x="200" y="179"/>
                  <a:pt x="207" y="186"/>
                  <a:pt x="207" y="186"/>
                </a:cubicBezTo>
                <a:cubicBezTo>
                  <a:pt x="208" y="185"/>
                  <a:pt x="208" y="185"/>
                  <a:pt x="208" y="185"/>
                </a:cubicBezTo>
                <a:cubicBezTo>
                  <a:pt x="207" y="184"/>
                  <a:pt x="207" y="184"/>
                  <a:pt x="207" y="184"/>
                </a:cubicBezTo>
                <a:cubicBezTo>
                  <a:pt x="207" y="184"/>
                  <a:pt x="207" y="184"/>
                  <a:pt x="207" y="184"/>
                </a:cubicBezTo>
                <a:cubicBezTo>
                  <a:pt x="206" y="185"/>
                  <a:pt x="206" y="185"/>
                  <a:pt x="205" y="186"/>
                </a:cubicBezTo>
                <a:cubicBezTo>
                  <a:pt x="204" y="186"/>
                  <a:pt x="204" y="186"/>
                  <a:pt x="204" y="186"/>
                </a:cubicBezTo>
                <a:cubicBezTo>
                  <a:pt x="204" y="186"/>
                  <a:pt x="204" y="186"/>
                  <a:pt x="204" y="186"/>
                </a:cubicBezTo>
                <a:cubicBezTo>
                  <a:pt x="204" y="186"/>
                  <a:pt x="204" y="186"/>
                  <a:pt x="204" y="186"/>
                </a:cubicBezTo>
                <a:cubicBezTo>
                  <a:pt x="204" y="187"/>
                  <a:pt x="204" y="187"/>
                  <a:pt x="204" y="187"/>
                </a:cubicBezTo>
                <a:cubicBezTo>
                  <a:pt x="204" y="186"/>
                  <a:pt x="204" y="186"/>
                  <a:pt x="204" y="186"/>
                </a:cubicBezTo>
                <a:cubicBezTo>
                  <a:pt x="204" y="186"/>
                  <a:pt x="204" y="186"/>
                  <a:pt x="204" y="186"/>
                </a:cubicBezTo>
                <a:cubicBezTo>
                  <a:pt x="204" y="187"/>
                  <a:pt x="204" y="187"/>
                  <a:pt x="204" y="187"/>
                </a:cubicBezTo>
                <a:cubicBezTo>
                  <a:pt x="204" y="186"/>
                  <a:pt x="204" y="186"/>
                  <a:pt x="204" y="186"/>
                </a:cubicBezTo>
                <a:cubicBezTo>
                  <a:pt x="203" y="186"/>
                  <a:pt x="202" y="186"/>
                  <a:pt x="200" y="185"/>
                </a:cubicBezTo>
                <a:cubicBezTo>
                  <a:pt x="199" y="184"/>
                  <a:pt x="196" y="184"/>
                  <a:pt x="193" y="184"/>
                </a:cubicBezTo>
                <a:cubicBezTo>
                  <a:pt x="193" y="184"/>
                  <a:pt x="193" y="184"/>
                  <a:pt x="193" y="184"/>
                </a:cubicBezTo>
                <a:cubicBezTo>
                  <a:pt x="193" y="184"/>
                  <a:pt x="193" y="184"/>
                  <a:pt x="193" y="184"/>
                </a:cubicBezTo>
                <a:cubicBezTo>
                  <a:pt x="191" y="184"/>
                  <a:pt x="189" y="184"/>
                  <a:pt x="188" y="185"/>
                </a:cubicBezTo>
                <a:cubicBezTo>
                  <a:pt x="186" y="185"/>
                  <a:pt x="185" y="185"/>
                  <a:pt x="184" y="185"/>
                </a:cubicBezTo>
                <a:cubicBezTo>
                  <a:pt x="183" y="185"/>
                  <a:pt x="183" y="185"/>
                  <a:pt x="183" y="185"/>
                </a:cubicBezTo>
                <a:cubicBezTo>
                  <a:pt x="183" y="185"/>
                  <a:pt x="183" y="185"/>
                  <a:pt x="183" y="185"/>
                </a:cubicBezTo>
                <a:cubicBezTo>
                  <a:pt x="183" y="186"/>
                  <a:pt x="183" y="186"/>
                  <a:pt x="183" y="186"/>
                </a:cubicBezTo>
                <a:cubicBezTo>
                  <a:pt x="183" y="186"/>
                  <a:pt x="183" y="186"/>
                  <a:pt x="183" y="186"/>
                </a:cubicBezTo>
                <a:cubicBezTo>
                  <a:pt x="183" y="185"/>
                  <a:pt x="183" y="185"/>
                  <a:pt x="183" y="185"/>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3" y="186"/>
                  <a:pt x="183" y="186"/>
                </a:cubicBezTo>
                <a:cubicBezTo>
                  <a:pt x="183" y="186"/>
                  <a:pt x="184" y="185"/>
                  <a:pt x="184" y="184"/>
                </a:cubicBezTo>
                <a:cubicBezTo>
                  <a:pt x="184" y="184"/>
                  <a:pt x="184" y="184"/>
                  <a:pt x="184" y="184"/>
                </a:cubicBezTo>
                <a:cubicBezTo>
                  <a:pt x="184" y="184"/>
                  <a:pt x="184" y="184"/>
                  <a:pt x="184" y="184"/>
                </a:cubicBezTo>
                <a:cubicBezTo>
                  <a:pt x="184" y="183"/>
                  <a:pt x="185" y="182"/>
                  <a:pt x="185" y="181"/>
                </a:cubicBezTo>
                <a:cubicBezTo>
                  <a:pt x="185" y="180"/>
                  <a:pt x="184" y="178"/>
                  <a:pt x="183" y="177"/>
                </a:cubicBezTo>
                <a:cubicBezTo>
                  <a:pt x="181" y="176"/>
                  <a:pt x="179" y="176"/>
                  <a:pt x="177" y="176"/>
                </a:cubicBezTo>
                <a:cubicBezTo>
                  <a:pt x="176" y="176"/>
                  <a:pt x="175" y="176"/>
                  <a:pt x="174" y="176"/>
                </a:cubicBezTo>
                <a:cubicBezTo>
                  <a:pt x="173" y="177"/>
                  <a:pt x="172" y="178"/>
                  <a:pt x="172" y="179"/>
                </a:cubicBezTo>
                <a:cubicBezTo>
                  <a:pt x="172" y="180"/>
                  <a:pt x="172" y="181"/>
                  <a:pt x="172" y="181"/>
                </a:cubicBezTo>
                <a:cubicBezTo>
                  <a:pt x="172" y="181"/>
                  <a:pt x="172" y="181"/>
                  <a:pt x="172" y="181"/>
                </a:cubicBezTo>
                <a:cubicBezTo>
                  <a:pt x="172" y="181"/>
                  <a:pt x="172" y="181"/>
                  <a:pt x="172" y="181"/>
                </a:cubicBezTo>
                <a:cubicBezTo>
                  <a:pt x="173" y="189"/>
                  <a:pt x="173" y="189"/>
                  <a:pt x="173" y="189"/>
                </a:cubicBezTo>
                <a:cubicBezTo>
                  <a:pt x="174" y="189"/>
                  <a:pt x="174" y="189"/>
                  <a:pt x="174" y="189"/>
                </a:cubicBezTo>
                <a:cubicBezTo>
                  <a:pt x="174" y="188"/>
                  <a:pt x="174" y="188"/>
                  <a:pt x="174" y="188"/>
                </a:cubicBezTo>
                <a:cubicBezTo>
                  <a:pt x="172" y="188"/>
                  <a:pt x="172" y="188"/>
                  <a:pt x="172" y="188"/>
                </a:cubicBezTo>
                <a:cubicBezTo>
                  <a:pt x="172" y="189"/>
                  <a:pt x="172" y="189"/>
                  <a:pt x="172" y="189"/>
                </a:cubicBezTo>
                <a:cubicBezTo>
                  <a:pt x="173" y="188"/>
                  <a:pt x="173" y="188"/>
                  <a:pt x="173" y="188"/>
                </a:cubicBezTo>
                <a:cubicBezTo>
                  <a:pt x="169" y="180"/>
                  <a:pt x="169" y="180"/>
                  <a:pt x="169" y="180"/>
                </a:cubicBezTo>
                <a:cubicBezTo>
                  <a:pt x="168" y="179"/>
                  <a:pt x="168" y="179"/>
                  <a:pt x="168" y="179"/>
                </a:cubicBezTo>
                <a:cubicBezTo>
                  <a:pt x="167" y="180"/>
                  <a:pt x="167" y="180"/>
                  <a:pt x="167" y="180"/>
                </a:cubicBezTo>
                <a:cubicBezTo>
                  <a:pt x="167" y="180"/>
                  <a:pt x="167" y="180"/>
                  <a:pt x="167" y="180"/>
                </a:cubicBezTo>
                <a:cubicBezTo>
                  <a:pt x="166" y="180"/>
                  <a:pt x="165" y="181"/>
                  <a:pt x="164" y="182"/>
                </a:cubicBezTo>
                <a:cubicBezTo>
                  <a:pt x="163" y="183"/>
                  <a:pt x="161" y="184"/>
                  <a:pt x="161" y="184"/>
                </a:cubicBezTo>
                <a:cubicBezTo>
                  <a:pt x="160" y="184"/>
                  <a:pt x="160" y="183"/>
                  <a:pt x="159" y="183"/>
                </a:cubicBezTo>
                <a:cubicBezTo>
                  <a:pt x="158" y="184"/>
                  <a:pt x="158" y="184"/>
                  <a:pt x="158" y="184"/>
                </a:cubicBezTo>
                <a:cubicBezTo>
                  <a:pt x="160" y="183"/>
                  <a:pt x="160" y="183"/>
                  <a:pt x="160" y="183"/>
                </a:cubicBezTo>
                <a:cubicBezTo>
                  <a:pt x="159" y="181"/>
                  <a:pt x="159" y="179"/>
                  <a:pt x="158" y="176"/>
                </a:cubicBezTo>
                <a:cubicBezTo>
                  <a:pt x="158" y="175"/>
                  <a:pt x="157" y="174"/>
                  <a:pt x="156" y="173"/>
                </a:cubicBezTo>
                <a:cubicBezTo>
                  <a:pt x="156" y="172"/>
                  <a:pt x="154" y="171"/>
                  <a:pt x="153" y="171"/>
                </a:cubicBezTo>
                <a:cubicBezTo>
                  <a:pt x="153" y="171"/>
                  <a:pt x="153" y="171"/>
                  <a:pt x="153" y="171"/>
                </a:cubicBezTo>
                <a:cubicBezTo>
                  <a:pt x="152" y="172"/>
                  <a:pt x="152" y="172"/>
                  <a:pt x="152" y="172"/>
                </a:cubicBezTo>
                <a:cubicBezTo>
                  <a:pt x="151" y="172"/>
                  <a:pt x="149" y="173"/>
                  <a:pt x="147" y="174"/>
                </a:cubicBezTo>
                <a:cubicBezTo>
                  <a:pt x="140" y="178"/>
                  <a:pt x="130" y="184"/>
                  <a:pt x="130" y="184"/>
                </a:cubicBezTo>
                <a:cubicBezTo>
                  <a:pt x="131" y="185"/>
                  <a:pt x="131" y="185"/>
                  <a:pt x="131" y="185"/>
                </a:cubicBezTo>
                <a:cubicBezTo>
                  <a:pt x="133" y="185"/>
                  <a:pt x="133" y="185"/>
                  <a:pt x="133" y="185"/>
                </a:cubicBezTo>
                <a:cubicBezTo>
                  <a:pt x="133" y="185"/>
                  <a:pt x="131" y="180"/>
                  <a:pt x="128" y="175"/>
                </a:cubicBezTo>
                <a:cubicBezTo>
                  <a:pt x="127" y="172"/>
                  <a:pt x="126" y="170"/>
                  <a:pt x="125" y="167"/>
                </a:cubicBezTo>
                <a:cubicBezTo>
                  <a:pt x="124" y="166"/>
                  <a:pt x="123" y="165"/>
                  <a:pt x="123" y="164"/>
                </a:cubicBezTo>
                <a:cubicBezTo>
                  <a:pt x="122" y="164"/>
                  <a:pt x="122" y="163"/>
                  <a:pt x="121" y="162"/>
                </a:cubicBezTo>
                <a:cubicBezTo>
                  <a:pt x="120" y="164"/>
                  <a:pt x="120" y="164"/>
                  <a:pt x="120" y="164"/>
                </a:cubicBezTo>
                <a:cubicBezTo>
                  <a:pt x="122" y="163"/>
                  <a:pt x="122" y="163"/>
                  <a:pt x="122" y="163"/>
                </a:cubicBezTo>
                <a:cubicBezTo>
                  <a:pt x="120" y="161"/>
                  <a:pt x="118" y="157"/>
                  <a:pt x="116" y="154"/>
                </a:cubicBezTo>
                <a:cubicBezTo>
                  <a:pt x="114" y="151"/>
                  <a:pt x="112" y="148"/>
                  <a:pt x="112" y="148"/>
                </a:cubicBezTo>
                <a:cubicBezTo>
                  <a:pt x="112" y="147"/>
                  <a:pt x="112" y="147"/>
                  <a:pt x="112" y="147"/>
                </a:cubicBezTo>
                <a:cubicBezTo>
                  <a:pt x="111" y="147"/>
                  <a:pt x="111" y="147"/>
                  <a:pt x="111" y="147"/>
                </a:cubicBezTo>
                <a:cubicBezTo>
                  <a:pt x="87" y="146"/>
                  <a:pt x="87" y="146"/>
                  <a:pt x="87" y="146"/>
                </a:cubicBezTo>
                <a:cubicBezTo>
                  <a:pt x="86" y="146"/>
                  <a:pt x="86" y="146"/>
                  <a:pt x="86" y="146"/>
                </a:cubicBezTo>
                <a:cubicBezTo>
                  <a:pt x="85" y="147"/>
                  <a:pt x="85" y="147"/>
                  <a:pt x="85" y="147"/>
                </a:cubicBezTo>
                <a:cubicBezTo>
                  <a:pt x="81" y="159"/>
                  <a:pt x="81" y="159"/>
                  <a:pt x="81" y="159"/>
                </a:cubicBezTo>
                <a:cubicBezTo>
                  <a:pt x="83" y="159"/>
                  <a:pt x="83" y="159"/>
                  <a:pt x="83" y="159"/>
                </a:cubicBezTo>
                <a:cubicBezTo>
                  <a:pt x="83" y="158"/>
                  <a:pt x="83" y="158"/>
                  <a:pt x="83" y="158"/>
                </a:cubicBezTo>
                <a:cubicBezTo>
                  <a:pt x="76" y="156"/>
                  <a:pt x="73" y="155"/>
                  <a:pt x="71" y="155"/>
                </a:cubicBezTo>
                <a:cubicBezTo>
                  <a:pt x="70" y="154"/>
                  <a:pt x="70" y="154"/>
                  <a:pt x="70" y="154"/>
                </a:cubicBezTo>
                <a:cubicBezTo>
                  <a:pt x="68" y="153"/>
                  <a:pt x="68" y="153"/>
                  <a:pt x="68" y="153"/>
                </a:cubicBezTo>
                <a:cubicBezTo>
                  <a:pt x="68" y="155"/>
                  <a:pt x="68" y="155"/>
                  <a:pt x="68" y="155"/>
                </a:cubicBezTo>
                <a:cubicBezTo>
                  <a:pt x="68" y="156"/>
                  <a:pt x="68" y="156"/>
                  <a:pt x="68" y="156"/>
                </a:cubicBezTo>
                <a:cubicBezTo>
                  <a:pt x="68" y="156"/>
                  <a:pt x="67" y="157"/>
                  <a:pt x="67" y="158"/>
                </a:cubicBezTo>
                <a:cubicBezTo>
                  <a:pt x="67" y="158"/>
                  <a:pt x="67" y="158"/>
                  <a:pt x="67" y="158"/>
                </a:cubicBezTo>
                <a:cubicBezTo>
                  <a:pt x="68" y="159"/>
                  <a:pt x="68" y="159"/>
                  <a:pt x="68" y="159"/>
                </a:cubicBezTo>
                <a:cubicBezTo>
                  <a:pt x="67" y="158"/>
                  <a:pt x="67" y="158"/>
                  <a:pt x="67" y="158"/>
                </a:cubicBezTo>
                <a:cubicBezTo>
                  <a:pt x="67" y="158"/>
                  <a:pt x="67" y="158"/>
                  <a:pt x="67" y="158"/>
                </a:cubicBezTo>
                <a:cubicBezTo>
                  <a:pt x="68" y="159"/>
                  <a:pt x="68" y="159"/>
                  <a:pt x="68" y="159"/>
                </a:cubicBezTo>
                <a:cubicBezTo>
                  <a:pt x="67" y="158"/>
                  <a:pt x="67" y="158"/>
                  <a:pt x="67" y="158"/>
                </a:cubicBezTo>
                <a:cubicBezTo>
                  <a:pt x="68" y="159"/>
                  <a:pt x="68" y="159"/>
                  <a:pt x="68" y="159"/>
                </a:cubicBezTo>
                <a:cubicBezTo>
                  <a:pt x="68" y="158"/>
                  <a:pt x="68" y="158"/>
                  <a:pt x="68" y="158"/>
                </a:cubicBezTo>
                <a:cubicBezTo>
                  <a:pt x="67" y="158"/>
                  <a:pt x="67" y="158"/>
                  <a:pt x="67" y="158"/>
                </a:cubicBezTo>
                <a:cubicBezTo>
                  <a:pt x="68" y="159"/>
                  <a:pt x="68" y="159"/>
                  <a:pt x="68" y="159"/>
                </a:cubicBezTo>
                <a:cubicBezTo>
                  <a:pt x="68" y="158"/>
                  <a:pt x="68" y="158"/>
                  <a:pt x="68" y="158"/>
                </a:cubicBezTo>
                <a:cubicBezTo>
                  <a:pt x="67" y="158"/>
                  <a:pt x="63" y="158"/>
                  <a:pt x="61" y="157"/>
                </a:cubicBezTo>
                <a:cubicBezTo>
                  <a:pt x="58" y="157"/>
                  <a:pt x="56" y="157"/>
                  <a:pt x="56" y="157"/>
                </a:cubicBezTo>
                <a:cubicBezTo>
                  <a:pt x="56" y="158"/>
                  <a:pt x="56" y="158"/>
                  <a:pt x="56" y="158"/>
                </a:cubicBezTo>
                <a:cubicBezTo>
                  <a:pt x="57" y="158"/>
                  <a:pt x="57" y="158"/>
                  <a:pt x="57" y="158"/>
                </a:cubicBezTo>
                <a:cubicBezTo>
                  <a:pt x="57" y="151"/>
                  <a:pt x="57" y="151"/>
                  <a:pt x="57" y="151"/>
                </a:cubicBezTo>
                <a:cubicBezTo>
                  <a:pt x="57" y="150"/>
                  <a:pt x="57" y="150"/>
                  <a:pt x="57" y="150"/>
                </a:cubicBezTo>
                <a:cubicBezTo>
                  <a:pt x="56" y="150"/>
                  <a:pt x="56" y="150"/>
                  <a:pt x="56" y="150"/>
                </a:cubicBezTo>
                <a:cubicBezTo>
                  <a:pt x="56" y="150"/>
                  <a:pt x="54" y="150"/>
                  <a:pt x="52" y="150"/>
                </a:cubicBezTo>
                <a:cubicBezTo>
                  <a:pt x="48" y="150"/>
                  <a:pt x="40" y="150"/>
                  <a:pt x="29" y="154"/>
                </a:cubicBezTo>
                <a:cubicBezTo>
                  <a:pt x="30" y="155"/>
                  <a:pt x="30" y="155"/>
                  <a:pt x="30" y="155"/>
                </a:cubicBezTo>
                <a:cubicBezTo>
                  <a:pt x="30" y="154"/>
                  <a:pt x="30" y="154"/>
                  <a:pt x="30" y="154"/>
                </a:cubicBezTo>
                <a:cubicBezTo>
                  <a:pt x="14" y="157"/>
                  <a:pt x="7" y="162"/>
                  <a:pt x="7" y="162"/>
                </a:cubicBezTo>
                <a:cubicBezTo>
                  <a:pt x="7" y="163"/>
                  <a:pt x="7" y="163"/>
                  <a:pt x="7" y="163"/>
                </a:cubicBezTo>
                <a:cubicBezTo>
                  <a:pt x="7" y="163"/>
                  <a:pt x="7" y="163"/>
                  <a:pt x="7" y="163"/>
                </a:cubicBezTo>
                <a:cubicBezTo>
                  <a:pt x="7" y="163"/>
                  <a:pt x="5" y="170"/>
                  <a:pt x="5" y="175"/>
                </a:cubicBezTo>
                <a:cubicBezTo>
                  <a:pt x="5" y="176"/>
                  <a:pt x="5" y="177"/>
                  <a:pt x="6" y="178"/>
                </a:cubicBezTo>
                <a:cubicBezTo>
                  <a:pt x="6" y="178"/>
                  <a:pt x="6" y="179"/>
                  <a:pt x="7" y="179"/>
                </a:cubicBezTo>
                <a:cubicBezTo>
                  <a:pt x="8" y="180"/>
                  <a:pt x="10" y="180"/>
                  <a:pt x="12" y="180"/>
                </a:cubicBezTo>
                <a:cubicBezTo>
                  <a:pt x="17" y="180"/>
                  <a:pt x="25" y="178"/>
                  <a:pt x="25" y="178"/>
                </a:cubicBezTo>
                <a:cubicBezTo>
                  <a:pt x="24" y="177"/>
                  <a:pt x="24" y="177"/>
                  <a:pt x="24" y="177"/>
                </a:cubicBezTo>
                <a:cubicBezTo>
                  <a:pt x="23" y="178"/>
                  <a:pt x="23" y="178"/>
                  <a:pt x="23" y="178"/>
                </a:cubicBezTo>
                <a:cubicBezTo>
                  <a:pt x="26" y="183"/>
                  <a:pt x="26" y="183"/>
                  <a:pt x="26" y="183"/>
                </a:cubicBezTo>
                <a:cubicBezTo>
                  <a:pt x="26" y="184"/>
                  <a:pt x="26" y="184"/>
                  <a:pt x="26" y="184"/>
                </a:cubicBezTo>
                <a:cubicBezTo>
                  <a:pt x="27" y="184"/>
                  <a:pt x="27" y="184"/>
                  <a:pt x="27" y="184"/>
                </a:cubicBezTo>
                <a:cubicBezTo>
                  <a:pt x="37" y="188"/>
                  <a:pt x="37" y="188"/>
                  <a:pt x="37" y="188"/>
                </a:cubicBezTo>
                <a:cubicBezTo>
                  <a:pt x="38" y="186"/>
                  <a:pt x="38" y="186"/>
                  <a:pt x="38" y="186"/>
                </a:cubicBezTo>
                <a:cubicBezTo>
                  <a:pt x="37" y="186"/>
                  <a:pt x="37" y="186"/>
                  <a:pt x="37" y="186"/>
                </a:cubicBezTo>
                <a:cubicBezTo>
                  <a:pt x="34" y="190"/>
                  <a:pt x="34" y="190"/>
                  <a:pt x="34" y="190"/>
                </a:cubicBezTo>
                <a:cubicBezTo>
                  <a:pt x="35" y="191"/>
                  <a:pt x="35" y="191"/>
                  <a:pt x="35" y="191"/>
                </a:cubicBezTo>
                <a:cubicBezTo>
                  <a:pt x="36" y="189"/>
                  <a:pt x="36" y="189"/>
                  <a:pt x="36" y="189"/>
                </a:cubicBezTo>
                <a:cubicBezTo>
                  <a:pt x="17" y="182"/>
                  <a:pt x="17" y="182"/>
                  <a:pt x="17" y="182"/>
                </a:cubicBezTo>
                <a:cubicBezTo>
                  <a:pt x="16" y="182"/>
                  <a:pt x="16" y="182"/>
                  <a:pt x="16" y="182"/>
                </a:cubicBezTo>
                <a:cubicBezTo>
                  <a:pt x="15" y="183"/>
                  <a:pt x="15" y="183"/>
                  <a:pt x="15" y="183"/>
                </a:cubicBezTo>
                <a:cubicBezTo>
                  <a:pt x="11" y="187"/>
                  <a:pt x="11" y="187"/>
                  <a:pt x="11" y="187"/>
                </a:cubicBezTo>
                <a:cubicBezTo>
                  <a:pt x="10" y="188"/>
                  <a:pt x="10" y="188"/>
                  <a:pt x="10" y="188"/>
                </a:cubicBezTo>
                <a:cubicBezTo>
                  <a:pt x="12" y="189"/>
                  <a:pt x="12" y="189"/>
                  <a:pt x="12" y="189"/>
                </a:cubicBezTo>
                <a:cubicBezTo>
                  <a:pt x="16" y="191"/>
                  <a:pt x="16" y="191"/>
                  <a:pt x="16" y="191"/>
                </a:cubicBezTo>
                <a:cubicBezTo>
                  <a:pt x="16" y="189"/>
                  <a:pt x="16" y="189"/>
                  <a:pt x="16" y="189"/>
                </a:cubicBezTo>
                <a:cubicBezTo>
                  <a:pt x="15" y="189"/>
                  <a:pt x="15" y="189"/>
                  <a:pt x="15" y="189"/>
                </a:cubicBezTo>
                <a:cubicBezTo>
                  <a:pt x="14" y="193"/>
                  <a:pt x="14" y="193"/>
                  <a:pt x="14" y="193"/>
                </a:cubicBezTo>
                <a:cubicBezTo>
                  <a:pt x="13" y="196"/>
                  <a:pt x="13" y="196"/>
                  <a:pt x="13" y="196"/>
                </a:cubicBezTo>
                <a:cubicBezTo>
                  <a:pt x="16" y="195"/>
                  <a:pt x="16" y="195"/>
                  <a:pt x="16" y="195"/>
                </a:cubicBezTo>
                <a:cubicBezTo>
                  <a:pt x="16" y="195"/>
                  <a:pt x="16" y="195"/>
                  <a:pt x="16" y="194"/>
                </a:cubicBezTo>
                <a:cubicBezTo>
                  <a:pt x="17" y="194"/>
                  <a:pt x="20" y="193"/>
                  <a:pt x="22" y="193"/>
                </a:cubicBezTo>
                <a:cubicBezTo>
                  <a:pt x="24" y="193"/>
                  <a:pt x="25" y="194"/>
                  <a:pt x="26" y="194"/>
                </a:cubicBezTo>
                <a:cubicBezTo>
                  <a:pt x="27" y="193"/>
                  <a:pt x="27" y="193"/>
                  <a:pt x="27" y="193"/>
                </a:cubicBezTo>
                <a:cubicBezTo>
                  <a:pt x="26" y="194"/>
                  <a:pt x="26" y="194"/>
                  <a:pt x="26" y="194"/>
                </a:cubicBezTo>
                <a:cubicBezTo>
                  <a:pt x="27" y="196"/>
                  <a:pt x="28" y="197"/>
                  <a:pt x="29" y="199"/>
                </a:cubicBezTo>
                <a:cubicBezTo>
                  <a:pt x="29" y="199"/>
                  <a:pt x="29" y="200"/>
                  <a:pt x="29" y="200"/>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30" y="201"/>
                  <a:pt x="30" y="201"/>
                  <a:pt x="30" y="201"/>
                </a:cubicBezTo>
                <a:cubicBezTo>
                  <a:pt x="29" y="201"/>
                  <a:pt x="29" y="201"/>
                  <a:pt x="29" y="201"/>
                </a:cubicBezTo>
                <a:cubicBezTo>
                  <a:pt x="15" y="201"/>
                  <a:pt x="8" y="201"/>
                  <a:pt x="5" y="201"/>
                </a:cubicBezTo>
                <a:cubicBezTo>
                  <a:pt x="2" y="201"/>
                  <a:pt x="2" y="201"/>
                  <a:pt x="2" y="201"/>
                </a:cubicBezTo>
                <a:cubicBezTo>
                  <a:pt x="0" y="201"/>
                  <a:pt x="0" y="201"/>
                  <a:pt x="0" y="201"/>
                </a:cubicBezTo>
                <a:cubicBezTo>
                  <a:pt x="0" y="203"/>
                  <a:pt x="0" y="203"/>
                  <a:pt x="0" y="203"/>
                </a:cubicBezTo>
                <a:cubicBezTo>
                  <a:pt x="1" y="208"/>
                  <a:pt x="1" y="208"/>
                  <a:pt x="1" y="208"/>
                </a:cubicBezTo>
                <a:cubicBezTo>
                  <a:pt x="2" y="210"/>
                  <a:pt x="2" y="210"/>
                  <a:pt x="2" y="210"/>
                </a:cubicBezTo>
                <a:cubicBezTo>
                  <a:pt x="3" y="210"/>
                  <a:pt x="3" y="210"/>
                  <a:pt x="3" y="210"/>
                </a:cubicBezTo>
                <a:cubicBezTo>
                  <a:pt x="3" y="210"/>
                  <a:pt x="3" y="210"/>
                  <a:pt x="4" y="209"/>
                </a:cubicBezTo>
                <a:cubicBezTo>
                  <a:pt x="4" y="209"/>
                  <a:pt x="5" y="209"/>
                  <a:pt x="6" y="209"/>
                </a:cubicBezTo>
                <a:cubicBezTo>
                  <a:pt x="8" y="209"/>
                  <a:pt x="11" y="210"/>
                  <a:pt x="13" y="210"/>
                </a:cubicBezTo>
                <a:cubicBezTo>
                  <a:pt x="15" y="211"/>
                  <a:pt x="16" y="211"/>
                  <a:pt x="16" y="212"/>
                </a:cubicBezTo>
                <a:cubicBezTo>
                  <a:pt x="17" y="212"/>
                  <a:pt x="17" y="213"/>
                  <a:pt x="18" y="214"/>
                </a:cubicBezTo>
                <a:cubicBezTo>
                  <a:pt x="18" y="214"/>
                  <a:pt x="18" y="214"/>
                  <a:pt x="18" y="214"/>
                </a:cubicBezTo>
                <a:cubicBezTo>
                  <a:pt x="18" y="214"/>
                  <a:pt x="18" y="214"/>
                  <a:pt x="18" y="214"/>
                </a:cubicBezTo>
                <a:cubicBezTo>
                  <a:pt x="19" y="218"/>
                  <a:pt x="20" y="222"/>
                  <a:pt x="20" y="225"/>
                </a:cubicBezTo>
                <a:cubicBezTo>
                  <a:pt x="20" y="226"/>
                  <a:pt x="20" y="227"/>
                  <a:pt x="20" y="227"/>
                </a:cubicBezTo>
                <a:cubicBezTo>
                  <a:pt x="20" y="228"/>
                  <a:pt x="20" y="228"/>
                  <a:pt x="20" y="228"/>
                </a:cubicBezTo>
                <a:cubicBezTo>
                  <a:pt x="20" y="228"/>
                  <a:pt x="20" y="228"/>
                  <a:pt x="20" y="228"/>
                </a:cubicBezTo>
                <a:cubicBezTo>
                  <a:pt x="20" y="229"/>
                  <a:pt x="20" y="229"/>
                  <a:pt x="20" y="229"/>
                </a:cubicBezTo>
                <a:cubicBezTo>
                  <a:pt x="21" y="230"/>
                  <a:pt x="21" y="230"/>
                  <a:pt x="21" y="230"/>
                </a:cubicBezTo>
                <a:cubicBezTo>
                  <a:pt x="28" y="232"/>
                  <a:pt x="28" y="232"/>
                  <a:pt x="28" y="232"/>
                </a:cubicBezTo>
                <a:cubicBezTo>
                  <a:pt x="29" y="233"/>
                  <a:pt x="29" y="233"/>
                  <a:pt x="29" y="233"/>
                </a:cubicBezTo>
                <a:cubicBezTo>
                  <a:pt x="30" y="231"/>
                  <a:pt x="30" y="231"/>
                  <a:pt x="30" y="231"/>
                </a:cubicBezTo>
                <a:cubicBezTo>
                  <a:pt x="30" y="231"/>
                  <a:pt x="30" y="231"/>
                  <a:pt x="31" y="229"/>
                </a:cubicBezTo>
                <a:cubicBezTo>
                  <a:pt x="32" y="227"/>
                  <a:pt x="33" y="224"/>
                  <a:pt x="34" y="222"/>
                </a:cubicBezTo>
                <a:cubicBezTo>
                  <a:pt x="35" y="221"/>
                  <a:pt x="36" y="220"/>
                  <a:pt x="36" y="219"/>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7" y="218"/>
                  <a:pt x="37" y="218"/>
                  <a:pt x="37" y="218"/>
                </a:cubicBezTo>
                <a:cubicBezTo>
                  <a:pt x="38" y="217"/>
                  <a:pt x="38" y="217"/>
                  <a:pt x="38" y="217"/>
                </a:cubicBezTo>
                <a:cubicBezTo>
                  <a:pt x="37" y="218"/>
                  <a:pt x="37" y="218"/>
                  <a:pt x="37" y="218"/>
                </a:cubicBezTo>
                <a:cubicBezTo>
                  <a:pt x="37" y="220"/>
                  <a:pt x="37" y="222"/>
                  <a:pt x="37" y="223"/>
                </a:cubicBezTo>
                <a:cubicBezTo>
                  <a:pt x="37" y="224"/>
                  <a:pt x="37" y="225"/>
                  <a:pt x="37" y="226"/>
                </a:cubicBezTo>
                <a:cubicBezTo>
                  <a:pt x="37" y="226"/>
                  <a:pt x="37" y="226"/>
                  <a:pt x="37" y="226"/>
                </a:cubicBezTo>
                <a:cubicBezTo>
                  <a:pt x="37" y="226"/>
                  <a:pt x="37" y="226"/>
                  <a:pt x="37" y="226"/>
                </a:cubicBezTo>
                <a:cubicBezTo>
                  <a:pt x="37" y="226"/>
                  <a:pt x="37" y="226"/>
                  <a:pt x="37" y="226"/>
                </a:cubicBezTo>
                <a:cubicBezTo>
                  <a:pt x="37" y="226"/>
                  <a:pt x="37" y="226"/>
                  <a:pt x="37" y="226"/>
                </a:cubicBezTo>
                <a:cubicBezTo>
                  <a:pt x="37" y="226"/>
                  <a:pt x="37" y="226"/>
                  <a:pt x="37" y="226"/>
                </a:cubicBezTo>
                <a:cubicBezTo>
                  <a:pt x="37" y="226"/>
                  <a:pt x="37" y="226"/>
                  <a:pt x="37" y="226"/>
                </a:cubicBezTo>
                <a:cubicBezTo>
                  <a:pt x="37" y="226"/>
                  <a:pt x="37" y="226"/>
                  <a:pt x="37" y="226"/>
                </a:cubicBezTo>
                <a:cubicBezTo>
                  <a:pt x="36" y="228"/>
                  <a:pt x="36" y="228"/>
                  <a:pt x="36" y="228"/>
                </a:cubicBezTo>
                <a:cubicBezTo>
                  <a:pt x="38" y="228"/>
                  <a:pt x="38" y="228"/>
                  <a:pt x="38" y="228"/>
                </a:cubicBezTo>
                <a:cubicBezTo>
                  <a:pt x="48" y="231"/>
                  <a:pt x="48" y="231"/>
                  <a:pt x="48" y="231"/>
                </a:cubicBezTo>
                <a:cubicBezTo>
                  <a:pt x="49" y="230"/>
                  <a:pt x="49" y="230"/>
                  <a:pt x="49" y="230"/>
                </a:cubicBezTo>
                <a:cubicBezTo>
                  <a:pt x="47" y="230"/>
                  <a:pt x="47" y="230"/>
                  <a:pt x="47" y="230"/>
                </a:cubicBezTo>
                <a:cubicBezTo>
                  <a:pt x="47" y="236"/>
                  <a:pt x="47" y="236"/>
                  <a:pt x="47" y="236"/>
                </a:cubicBezTo>
                <a:cubicBezTo>
                  <a:pt x="47" y="237"/>
                  <a:pt x="47" y="237"/>
                  <a:pt x="47" y="237"/>
                </a:cubicBezTo>
                <a:cubicBezTo>
                  <a:pt x="48" y="238"/>
                  <a:pt x="48" y="238"/>
                  <a:pt x="48" y="238"/>
                </a:cubicBezTo>
                <a:cubicBezTo>
                  <a:pt x="74" y="251"/>
                  <a:pt x="74" y="251"/>
                  <a:pt x="74" y="251"/>
                </a:cubicBezTo>
                <a:cubicBezTo>
                  <a:pt x="74" y="252"/>
                  <a:pt x="74" y="252"/>
                  <a:pt x="74" y="252"/>
                </a:cubicBezTo>
                <a:cubicBezTo>
                  <a:pt x="75" y="251"/>
                  <a:pt x="75" y="251"/>
                  <a:pt x="75" y="251"/>
                </a:cubicBezTo>
                <a:cubicBezTo>
                  <a:pt x="83" y="247"/>
                  <a:pt x="83" y="247"/>
                  <a:pt x="83" y="247"/>
                </a:cubicBezTo>
                <a:cubicBezTo>
                  <a:pt x="83" y="246"/>
                  <a:pt x="83" y="246"/>
                  <a:pt x="83" y="246"/>
                </a:cubicBezTo>
                <a:cubicBezTo>
                  <a:pt x="82" y="245"/>
                  <a:pt x="82" y="245"/>
                  <a:pt x="82" y="245"/>
                </a:cubicBezTo>
                <a:cubicBezTo>
                  <a:pt x="77" y="249"/>
                  <a:pt x="77" y="249"/>
                  <a:pt x="77" y="249"/>
                </a:cubicBezTo>
                <a:cubicBezTo>
                  <a:pt x="76" y="250"/>
                  <a:pt x="76" y="250"/>
                  <a:pt x="76" y="250"/>
                </a:cubicBezTo>
                <a:cubicBezTo>
                  <a:pt x="77" y="251"/>
                  <a:pt x="77" y="251"/>
                  <a:pt x="77" y="251"/>
                </a:cubicBezTo>
                <a:cubicBezTo>
                  <a:pt x="82" y="255"/>
                  <a:pt x="82" y="255"/>
                  <a:pt x="82" y="255"/>
                </a:cubicBezTo>
                <a:cubicBezTo>
                  <a:pt x="83" y="256"/>
                  <a:pt x="83" y="256"/>
                  <a:pt x="83" y="256"/>
                </a:cubicBezTo>
                <a:cubicBezTo>
                  <a:pt x="84" y="255"/>
                  <a:pt x="84" y="255"/>
                  <a:pt x="84" y="255"/>
                </a:cubicBezTo>
                <a:cubicBezTo>
                  <a:pt x="84" y="255"/>
                  <a:pt x="85" y="253"/>
                  <a:pt x="87" y="251"/>
                </a:cubicBezTo>
                <a:cubicBezTo>
                  <a:pt x="88" y="250"/>
                  <a:pt x="89" y="249"/>
                  <a:pt x="90" y="248"/>
                </a:cubicBezTo>
                <a:cubicBezTo>
                  <a:pt x="90" y="248"/>
                  <a:pt x="91" y="247"/>
                  <a:pt x="91" y="247"/>
                </a:cubicBezTo>
                <a:cubicBezTo>
                  <a:pt x="91" y="247"/>
                  <a:pt x="91" y="247"/>
                  <a:pt x="91" y="247"/>
                </a:cubicBezTo>
                <a:cubicBezTo>
                  <a:pt x="91" y="246"/>
                  <a:pt x="91" y="246"/>
                  <a:pt x="91" y="246"/>
                </a:cubicBezTo>
                <a:cubicBezTo>
                  <a:pt x="91" y="247"/>
                  <a:pt x="91" y="247"/>
                  <a:pt x="91" y="247"/>
                </a:cubicBezTo>
                <a:cubicBezTo>
                  <a:pt x="91" y="247"/>
                  <a:pt x="91" y="247"/>
                  <a:pt x="91" y="247"/>
                </a:cubicBezTo>
                <a:cubicBezTo>
                  <a:pt x="91" y="246"/>
                  <a:pt x="91" y="246"/>
                  <a:pt x="91" y="246"/>
                </a:cubicBezTo>
                <a:cubicBezTo>
                  <a:pt x="91" y="247"/>
                  <a:pt x="91" y="247"/>
                  <a:pt x="91" y="247"/>
                </a:cubicBezTo>
                <a:cubicBezTo>
                  <a:pt x="91" y="246"/>
                  <a:pt x="91" y="246"/>
                  <a:pt x="91" y="246"/>
                </a:cubicBezTo>
                <a:cubicBezTo>
                  <a:pt x="89" y="247"/>
                  <a:pt x="89" y="247"/>
                  <a:pt x="89" y="247"/>
                </a:cubicBezTo>
                <a:cubicBezTo>
                  <a:pt x="90" y="247"/>
                  <a:pt x="90" y="247"/>
                  <a:pt x="91" y="247"/>
                </a:cubicBezTo>
                <a:cubicBezTo>
                  <a:pt x="91" y="246"/>
                  <a:pt x="91" y="246"/>
                  <a:pt x="91" y="246"/>
                </a:cubicBezTo>
                <a:cubicBezTo>
                  <a:pt x="89" y="247"/>
                  <a:pt x="89" y="247"/>
                  <a:pt x="89" y="247"/>
                </a:cubicBezTo>
                <a:cubicBezTo>
                  <a:pt x="91" y="246"/>
                  <a:pt x="91" y="246"/>
                  <a:pt x="91" y="246"/>
                </a:cubicBezTo>
                <a:cubicBezTo>
                  <a:pt x="89" y="246"/>
                  <a:pt x="89" y="246"/>
                  <a:pt x="89" y="246"/>
                </a:cubicBezTo>
                <a:cubicBezTo>
                  <a:pt x="89" y="246"/>
                  <a:pt x="89" y="246"/>
                  <a:pt x="89" y="247"/>
                </a:cubicBezTo>
                <a:cubicBezTo>
                  <a:pt x="91" y="246"/>
                  <a:pt x="91" y="246"/>
                  <a:pt x="91" y="246"/>
                </a:cubicBezTo>
                <a:cubicBezTo>
                  <a:pt x="89" y="246"/>
                  <a:pt x="89" y="246"/>
                  <a:pt x="89" y="246"/>
                </a:cubicBezTo>
                <a:cubicBezTo>
                  <a:pt x="91" y="246"/>
                  <a:pt x="91" y="246"/>
                  <a:pt x="91" y="246"/>
                </a:cubicBezTo>
                <a:cubicBezTo>
                  <a:pt x="90" y="245"/>
                  <a:pt x="90" y="245"/>
                  <a:pt x="90" y="245"/>
                </a:cubicBezTo>
                <a:cubicBezTo>
                  <a:pt x="89" y="245"/>
                  <a:pt x="89" y="246"/>
                  <a:pt x="89" y="246"/>
                </a:cubicBezTo>
                <a:cubicBezTo>
                  <a:pt x="89" y="247"/>
                  <a:pt x="89" y="248"/>
                  <a:pt x="90" y="248"/>
                </a:cubicBezTo>
                <a:cubicBezTo>
                  <a:pt x="90" y="249"/>
                  <a:pt x="91" y="249"/>
                  <a:pt x="91" y="249"/>
                </a:cubicBezTo>
                <a:cubicBezTo>
                  <a:pt x="91" y="249"/>
                  <a:pt x="91" y="249"/>
                  <a:pt x="91" y="249"/>
                </a:cubicBezTo>
                <a:cubicBezTo>
                  <a:pt x="91" y="249"/>
                  <a:pt x="91" y="249"/>
                  <a:pt x="91" y="249"/>
                </a:cubicBezTo>
                <a:cubicBezTo>
                  <a:pt x="92" y="249"/>
                  <a:pt x="92" y="249"/>
                  <a:pt x="92" y="249"/>
                </a:cubicBezTo>
                <a:cubicBezTo>
                  <a:pt x="91" y="249"/>
                  <a:pt x="91" y="249"/>
                  <a:pt x="91" y="249"/>
                </a:cubicBezTo>
                <a:cubicBezTo>
                  <a:pt x="91" y="249"/>
                  <a:pt x="91" y="249"/>
                  <a:pt x="91" y="249"/>
                </a:cubicBezTo>
                <a:cubicBezTo>
                  <a:pt x="92" y="249"/>
                  <a:pt x="92" y="249"/>
                  <a:pt x="92" y="249"/>
                </a:cubicBezTo>
                <a:cubicBezTo>
                  <a:pt x="91" y="249"/>
                  <a:pt x="91" y="249"/>
                  <a:pt x="91" y="249"/>
                </a:cubicBezTo>
                <a:cubicBezTo>
                  <a:pt x="92" y="248"/>
                  <a:pt x="92" y="248"/>
                  <a:pt x="92" y="248"/>
                </a:cubicBezTo>
                <a:cubicBezTo>
                  <a:pt x="91" y="248"/>
                  <a:pt x="91" y="248"/>
                  <a:pt x="91" y="248"/>
                </a:cubicBezTo>
                <a:cubicBezTo>
                  <a:pt x="91" y="249"/>
                  <a:pt x="91" y="249"/>
                  <a:pt x="91" y="249"/>
                </a:cubicBezTo>
                <a:cubicBezTo>
                  <a:pt x="92" y="248"/>
                  <a:pt x="92" y="248"/>
                  <a:pt x="92" y="248"/>
                </a:cubicBezTo>
                <a:cubicBezTo>
                  <a:pt x="91" y="248"/>
                  <a:pt x="91" y="248"/>
                  <a:pt x="91" y="248"/>
                </a:cubicBezTo>
                <a:cubicBezTo>
                  <a:pt x="92" y="248"/>
                  <a:pt x="92" y="248"/>
                  <a:pt x="92" y="248"/>
                </a:cubicBezTo>
                <a:cubicBezTo>
                  <a:pt x="91" y="247"/>
                  <a:pt x="91" y="247"/>
                  <a:pt x="91" y="247"/>
                </a:cubicBezTo>
                <a:cubicBezTo>
                  <a:pt x="91" y="248"/>
                  <a:pt x="91" y="248"/>
                  <a:pt x="91" y="248"/>
                </a:cubicBezTo>
                <a:cubicBezTo>
                  <a:pt x="92" y="248"/>
                  <a:pt x="92" y="248"/>
                  <a:pt x="92" y="248"/>
                </a:cubicBezTo>
                <a:cubicBezTo>
                  <a:pt x="91" y="247"/>
                  <a:pt x="91" y="247"/>
                  <a:pt x="91" y="247"/>
                </a:cubicBezTo>
                <a:cubicBezTo>
                  <a:pt x="92" y="248"/>
                  <a:pt x="92" y="248"/>
                  <a:pt x="92" y="248"/>
                </a:cubicBezTo>
                <a:cubicBezTo>
                  <a:pt x="92" y="247"/>
                  <a:pt x="92" y="247"/>
                  <a:pt x="92" y="247"/>
                </a:cubicBezTo>
                <a:cubicBezTo>
                  <a:pt x="92" y="247"/>
                  <a:pt x="92" y="247"/>
                  <a:pt x="91" y="247"/>
                </a:cubicBezTo>
                <a:cubicBezTo>
                  <a:pt x="92" y="248"/>
                  <a:pt x="92" y="248"/>
                  <a:pt x="92" y="248"/>
                </a:cubicBezTo>
                <a:cubicBezTo>
                  <a:pt x="92" y="247"/>
                  <a:pt x="92" y="247"/>
                  <a:pt x="92" y="247"/>
                </a:cubicBezTo>
                <a:cubicBezTo>
                  <a:pt x="92" y="248"/>
                  <a:pt x="92" y="248"/>
                  <a:pt x="92" y="248"/>
                </a:cubicBezTo>
                <a:cubicBezTo>
                  <a:pt x="92" y="247"/>
                  <a:pt x="92" y="247"/>
                  <a:pt x="92" y="247"/>
                </a:cubicBezTo>
                <a:cubicBezTo>
                  <a:pt x="92" y="247"/>
                  <a:pt x="92" y="247"/>
                  <a:pt x="92" y="247"/>
                </a:cubicBezTo>
                <a:cubicBezTo>
                  <a:pt x="92" y="248"/>
                  <a:pt x="92" y="248"/>
                  <a:pt x="92" y="248"/>
                </a:cubicBezTo>
                <a:cubicBezTo>
                  <a:pt x="92" y="247"/>
                  <a:pt x="92" y="247"/>
                  <a:pt x="92" y="247"/>
                </a:cubicBezTo>
                <a:cubicBezTo>
                  <a:pt x="91" y="247"/>
                  <a:pt x="91" y="247"/>
                  <a:pt x="91" y="247"/>
                </a:cubicBezTo>
                <a:cubicBezTo>
                  <a:pt x="91" y="247"/>
                  <a:pt x="91" y="247"/>
                  <a:pt x="91" y="247"/>
                </a:cubicBezTo>
                <a:cubicBezTo>
                  <a:pt x="90" y="249"/>
                  <a:pt x="84" y="254"/>
                  <a:pt x="84" y="254"/>
                </a:cubicBezTo>
                <a:cubicBezTo>
                  <a:pt x="84" y="255"/>
                  <a:pt x="84" y="255"/>
                  <a:pt x="84" y="255"/>
                </a:cubicBezTo>
                <a:cubicBezTo>
                  <a:pt x="84" y="255"/>
                  <a:pt x="84" y="255"/>
                  <a:pt x="84" y="255"/>
                </a:cubicBezTo>
                <a:cubicBezTo>
                  <a:pt x="84" y="255"/>
                  <a:pt x="84" y="257"/>
                  <a:pt x="84" y="259"/>
                </a:cubicBezTo>
                <a:cubicBezTo>
                  <a:pt x="84" y="260"/>
                  <a:pt x="85" y="261"/>
                  <a:pt x="85" y="262"/>
                </a:cubicBezTo>
                <a:cubicBezTo>
                  <a:pt x="85" y="262"/>
                  <a:pt x="86" y="263"/>
                  <a:pt x="86" y="263"/>
                </a:cubicBezTo>
                <a:cubicBezTo>
                  <a:pt x="87" y="263"/>
                  <a:pt x="87" y="263"/>
                  <a:pt x="88" y="263"/>
                </a:cubicBezTo>
                <a:cubicBezTo>
                  <a:pt x="90" y="263"/>
                  <a:pt x="92" y="264"/>
                  <a:pt x="94" y="264"/>
                </a:cubicBezTo>
                <a:cubicBezTo>
                  <a:pt x="95" y="264"/>
                  <a:pt x="96" y="264"/>
                  <a:pt x="96" y="265"/>
                </a:cubicBezTo>
                <a:cubicBezTo>
                  <a:pt x="97" y="265"/>
                  <a:pt x="97" y="265"/>
                  <a:pt x="97" y="265"/>
                </a:cubicBezTo>
                <a:cubicBezTo>
                  <a:pt x="99" y="265"/>
                  <a:pt x="99" y="265"/>
                  <a:pt x="99" y="265"/>
                </a:cubicBezTo>
                <a:cubicBezTo>
                  <a:pt x="99" y="264"/>
                  <a:pt x="99" y="264"/>
                  <a:pt x="99" y="264"/>
                </a:cubicBezTo>
                <a:cubicBezTo>
                  <a:pt x="100" y="257"/>
                  <a:pt x="100" y="257"/>
                  <a:pt x="100" y="257"/>
                </a:cubicBezTo>
                <a:cubicBezTo>
                  <a:pt x="99" y="257"/>
                  <a:pt x="99" y="257"/>
                  <a:pt x="99" y="257"/>
                </a:cubicBezTo>
                <a:cubicBezTo>
                  <a:pt x="97" y="257"/>
                  <a:pt x="97" y="257"/>
                  <a:pt x="97" y="257"/>
                </a:cubicBezTo>
                <a:cubicBezTo>
                  <a:pt x="99" y="264"/>
                  <a:pt x="99" y="264"/>
                  <a:pt x="99" y="264"/>
                </a:cubicBezTo>
                <a:cubicBezTo>
                  <a:pt x="99" y="266"/>
                  <a:pt x="99" y="266"/>
                  <a:pt x="99" y="266"/>
                </a:cubicBezTo>
                <a:cubicBezTo>
                  <a:pt x="101" y="264"/>
                  <a:pt x="101" y="264"/>
                  <a:pt x="101" y="264"/>
                </a:cubicBezTo>
                <a:cubicBezTo>
                  <a:pt x="101" y="264"/>
                  <a:pt x="101" y="264"/>
                  <a:pt x="101" y="264"/>
                </a:cubicBezTo>
                <a:cubicBezTo>
                  <a:pt x="102" y="264"/>
                  <a:pt x="102" y="263"/>
                  <a:pt x="104" y="263"/>
                </a:cubicBezTo>
                <a:cubicBezTo>
                  <a:pt x="105" y="262"/>
                  <a:pt x="106" y="261"/>
                  <a:pt x="107" y="261"/>
                </a:cubicBezTo>
                <a:cubicBezTo>
                  <a:pt x="108" y="261"/>
                  <a:pt x="109" y="262"/>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10" y="263"/>
                  <a:pt x="110" y="263"/>
                </a:cubicBezTo>
                <a:cubicBezTo>
                  <a:pt x="110" y="263"/>
                  <a:pt x="109" y="263"/>
                  <a:pt x="108" y="264"/>
                </a:cubicBezTo>
                <a:cubicBezTo>
                  <a:pt x="107" y="264"/>
                  <a:pt x="105" y="265"/>
                  <a:pt x="104" y="265"/>
                </a:cubicBezTo>
                <a:cubicBezTo>
                  <a:pt x="103" y="265"/>
                  <a:pt x="102" y="266"/>
                  <a:pt x="102" y="266"/>
                </a:cubicBezTo>
                <a:cubicBezTo>
                  <a:pt x="101" y="266"/>
                  <a:pt x="101" y="266"/>
                  <a:pt x="101" y="266"/>
                </a:cubicBezTo>
                <a:cubicBezTo>
                  <a:pt x="100" y="266"/>
                  <a:pt x="100" y="266"/>
                  <a:pt x="100" y="266"/>
                </a:cubicBezTo>
                <a:cubicBezTo>
                  <a:pt x="100" y="267"/>
                  <a:pt x="100" y="267"/>
                  <a:pt x="100" y="267"/>
                </a:cubicBezTo>
                <a:cubicBezTo>
                  <a:pt x="100" y="271"/>
                  <a:pt x="100" y="271"/>
                  <a:pt x="100" y="271"/>
                </a:cubicBezTo>
                <a:cubicBezTo>
                  <a:pt x="100" y="273"/>
                  <a:pt x="100" y="273"/>
                  <a:pt x="100" y="273"/>
                </a:cubicBezTo>
                <a:cubicBezTo>
                  <a:pt x="101" y="273"/>
                  <a:pt x="101" y="273"/>
                  <a:pt x="101" y="273"/>
                </a:cubicBezTo>
                <a:cubicBezTo>
                  <a:pt x="126" y="274"/>
                  <a:pt x="126" y="274"/>
                  <a:pt x="126" y="274"/>
                </a:cubicBezTo>
                <a:cubicBezTo>
                  <a:pt x="126" y="273"/>
                  <a:pt x="126" y="273"/>
                  <a:pt x="126" y="273"/>
                </a:cubicBezTo>
                <a:cubicBezTo>
                  <a:pt x="125" y="272"/>
                  <a:pt x="125" y="272"/>
                  <a:pt x="125" y="272"/>
                </a:cubicBezTo>
                <a:cubicBezTo>
                  <a:pt x="125" y="272"/>
                  <a:pt x="122" y="275"/>
                  <a:pt x="120" y="279"/>
                </a:cubicBezTo>
                <a:cubicBezTo>
                  <a:pt x="119" y="281"/>
                  <a:pt x="118" y="283"/>
                  <a:pt x="117" y="285"/>
                </a:cubicBezTo>
                <a:cubicBezTo>
                  <a:pt x="116" y="287"/>
                  <a:pt x="115" y="289"/>
                  <a:pt x="115" y="291"/>
                </a:cubicBezTo>
                <a:cubicBezTo>
                  <a:pt x="115" y="292"/>
                  <a:pt x="116" y="293"/>
                  <a:pt x="117" y="294"/>
                </a:cubicBezTo>
                <a:cubicBezTo>
                  <a:pt x="118" y="293"/>
                  <a:pt x="118" y="293"/>
                  <a:pt x="118" y="293"/>
                </a:cubicBezTo>
                <a:cubicBezTo>
                  <a:pt x="116" y="294"/>
                  <a:pt x="116" y="294"/>
                  <a:pt x="116" y="294"/>
                </a:cubicBezTo>
                <a:cubicBezTo>
                  <a:pt x="117" y="295"/>
                  <a:pt x="119" y="296"/>
                  <a:pt x="121" y="297"/>
                </a:cubicBezTo>
                <a:cubicBezTo>
                  <a:pt x="125" y="299"/>
                  <a:pt x="132" y="300"/>
                  <a:pt x="132" y="300"/>
                </a:cubicBezTo>
                <a:cubicBezTo>
                  <a:pt x="133" y="300"/>
                  <a:pt x="133" y="300"/>
                  <a:pt x="133" y="300"/>
                </a:cubicBezTo>
                <a:cubicBezTo>
                  <a:pt x="133" y="300"/>
                  <a:pt x="133" y="300"/>
                  <a:pt x="133" y="300"/>
                </a:cubicBezTo>
                <a:cubicBezTo>
                  <a:pt x="134" y="300"/>
                  <a:pt x="134" y="300"/>
                  <a:pt x="134" y="300"/>
                </a:cubicBezTo>
                <a:cubicBezTo>
                  <a:pt x="135" y="299"/>
                  <a:pt x="140" y="296"/>
                  <a:pt x="145" y="296"/>
                </a:cubicBezTo>
                <a:cubicBezTo>
                  <a:pt x="147" y="296"/>
                  <a:pt x="148" y="297"/>
                  <a:pt x="150" y="297"/>
                </a:cubicBezTo>
                <a:cubicBezTo>
                  <a:pt x="150" y="297"/>
                  <a:pt x="150" y="297"/>
                  <a:pt x="150" y="297"/>
                </a:cubicBezTo>
                <a:cubicBezTo>
                  <a:pt x="150" y="297"/>
                  <a:pt x="150" y="297"/>
                  <a:pt x="150" y="297"/>
                </a:cubicBezTo>
                <a:cubicBezTo>
                  <a:pt x="152" y="298"/>
                  <a:pt x="155" y="300"/>
                  <a:pt x="156" y="302"/>
                </a:cubicBezTo>
                <a:cubicBezTo>
                  <a:pt x="157" y="303"/>
                  <a:pt x="158" y="304"/>
                  <a:pt x="159" y="305"/>
                </a:cubicBezTo>
                <a:cubicBezTo>
                  <a:pt x="159" y="305"/>
                  <a:pt x="159" y="305"/>
                  <a:pt x="159" y="306"/>
                </a:cubicBezTo>
                <a:cubicBezTo>
                  <a:pt x="160" y="306"/>
                  <a:pt x="160" y="306"/>
                  <a:pt x="160" y="306"/>
                </a:cubicBezTo>
                <a:cubicBezTo>
                  <a:pt x="161" y="305"/>
                  <a:pt x="161" y="305"/>
                  <a:pt x="161" y="305"/>
                </a:cubicBezTo>
                <a:cubicBezTo>
                  <a:pt x="162" y="304"/>
                  <a:pt x="162" y="304"/>
                  <a:pt x="162" y="304"/>
                </a:cubicBezTo>
                <a:cubicBezTo>
                  <a:pt x="162" y="304"/>
                  <a:pt x="159" y="302"/>
                  <a:pt x="156" y="300"/>
                </a:cubicBezTo>
                <a:cubicBezTo>
                  <a:pt x="153" y="299"/>
                  <a:pt x="149" y="297"/>
                  <a:pt x="145" y="297"/>
                </a:cubicBezTo>
                <a:cubicBezTo>
                  <a:pt x="144" y="297"/>
                  <a:pt x="144" y="297"/>
                  <a:pt x="144" y="297"/>
                </a:cubicBezTo>
                <a:cubicBezTo>
                  <a:pt x="144" y="297"/>
                  <a:pt x="144" y="297"/>
                  <a:pt x="144" y="297"/>
                </a:cubicBezTo>
                <a:cubicBezTo>
                  <a:pt x="140" y="298"/>
                  <a:pt x="136" y="300"/>
                  <a:pt x="136" y="300"/>
                </a:cubicBezTo>
                <a:cubicBezTo>
                  <a:pt x="134" y="300"/>
                  <a:pt x="134" y="300"/>
                  <a:pt x="134" y="300"/>
                </a:cubicBezTo>
                <a:cubicBezTo>
                  <a:pt x="135" y="302"/>
                  <a:pt x="135" y="302"/>
                  <a:pt x="135" y="302"/>
                </a:cubicBezTo>
                <a:cubicBezTo>
                  <a:pt x="138" y="306"/>
                  <a:pt x="138" y="306"/>
                  <a:pt x="138" y="306"/>
                </a:cubicBezTo>
                <a:cubicBezTo>
                  <a:pt x="139" y="305"/>
                  <a:pt x="139" y="305"/>
                  <a:pt x="139" y="305"/>
                </a:cubicBezTo>
                <a:cubicBezTo>
                  <a:pt x="139" y="304"/>
                  <a:pt x="139" y="304"/>
                  <a:pt x="139" y="304"/>
                </a:cubicBezTo>
                <a:cubicBezTo>
                  <a:pt x="132" y="305"/>
                  <a:pt x="132" y="305"/>
                  <a:pt x="132" y="305"/>
                </a:cubicBezTo>
                <a:cubicBezTo>
                  <a:pt x="131" y="305"/>
                  <a:pt x="131" y="305"/>
                  <a:pt x="131" y="305"/>
                </a:cubicBezTo>
                <a:cubicBezTo>
                  <a:pt x="131" y="307"/>
                  <a:pt x="131" y="307"/>
                  <a:pt x="131" y="307"/>
                </a:cubicBezTo>
                <a:cubicBezTo>
                  <a:pt x="132" y="312"/>
                  <a:pt x="132" y="312"/>
                  <a:pt x="132" y="312"/>
                </a:cubicBezTo>
                <a:cubicBezTo>
                  <a:pt x="133" y="313"/>
                  <a:pt x="133" y="313"/>
                  <a:pt x="133" y="313"/>
                </a:cubicBezTo>
                <a:cubicBezTo>
                  <a:pt x="133" y="313"/>
                  <a:pt x="133" y="313"/>
                  <a:pt x="133" y="313"/>
                </a:cubicBezTo>
                <a:cubicBezTo>
                  <a:pt x="133" y="313"/>
                  <a:pt x="134" y="314"/>
                  <a:pt x="135" y="314"/>
                </a:cubicBezTo>
                <a:cubicBezTo>
                  <a:pt x="137" y="315"/>
                  <a:pt x="139" y="316"/>
                  <a:pt x="141" y="317"/>
                </a:cubicBezTo>
                <a:cubicBezTo>
                  <a:pt x="142" y="317"/>
                  <a:pt x="143" y="318"/>
                  <a:pt x="144" y="319"/>
                </a:cubicBezTo>
                <a:cubicBezTo>
                  <a:pt x="144" y="319"/>
                  <a:pt x="144" y="319"/>
                  <a:pt x="144" y="320"/>
                </a:cubicBezTo>
                <a:cubicBezTo>
                  <a:pt x="144" y="320"/>
                  <a:pt x="144" y="320"/>
                  <a:pt x="144" y="320"/>
                </a:cubicBezTo>
                <a:cubicBezTo>
                  <a:pt x="144" y="320"/>
                  <a:pt x="144" y="320"/>
                  <a:pt x="144" y="320"/>
                </a:cubicBezTo>
                <a:cubicBezTo>
                  <a:pt x="144" y="320"/>
                  <a:pt x="144" y="320"/>
                  <a:pt x="144" y="320"/>
                </a:cubicBezTo>
                <a:cubicBezTo>
                  <a:pt x="138" y="326"/>
                  <a:pt x="132" y="332"/>
                  <a:pt x="132" y="332"/>
                </a:cubicBezTo>
                <a:cubicBezTo>
                  <a:pt x="131" y="333"/>
                  <a:pt x="131" y="333"/>
                  <a:pt x="131" y="333"/>
                </a:cubicBezTo>
                <a:cubicBezTo>
                  <a:pt x="131" y="333"/>
                  <a:pt x="131" y="333"/>
                  <a:pt x="131" y="333"/>
                </a:cubicBezTo>
                <a:cubicBezTo>
                  <a:pt x="131" y="340"/>
                  <a:pt x="131" y="340"/>
                  <a:pt x="131" y="340"/>
                </a:cubicBezTo>
                <a:cubicBezTo>
                  <a:pt x="131" y="341"/>
                  <a:pt x="131" y="341"/>
                  <a:pt x="131" y="341"/>
                </a:cubicBezTo>
                <a:cubicBezTo>
                  <a:pt x="132" y="341"/>
                  <a:pt x="132" y="341"/>
                  <a:pt x="132" y="341"/>
                </a:cubicBezTo>
                <a:cubicBezTo>
                  <a:pt x="132" y="341"/>
                  <a:pt x="132" y="342"/>
                  <a:pt x="132" y="342"/>
                </a:cubicBezTo>
                <a:cubicBezTo>
                  <a:pt x="134" y="343"/>
                  <a:pt x="137" y="347"/>
                  <a:pt x="140" y="350"/>
                </a:cubicBezTo>
                <a:cubicBezTo>
                  <a:pt x="142" y="352"/>
                  <a:pt x="143" y="354"/>
                  <a:pt x="144" y="356"/>
                </a:cubicBezTo>
                <a:cubicBezTo>
                  <a:pt x="145" y="358"/>
                  <a:pt x="146" y="359"/>
                  <a:pt x="146" y="360"/>
                </a:cubicBezTo>
                <a:cubicBezTo>
                  <a:pt x="146" y="361"/>
                  <a:pt x="146" y="361"/>
                  <a:pt x="146" y="361"/>
                </a:cubicBezTo>
                <a:cubicBezTo>
                  <a:pt x="146" y="361"/>
                  <a:pt x="146" y="361"/>
                  <a:pt x="146" y="361"/>
                </a:cubicBezTo>
                <a:cubicBezTo>
                  <a:pt x="147" y="363"/>
                  <a:pt x="147" y="366"/>
                  <a:pt x="147" y="367"/>
                </a:cubicBezTo>
                <a:cubicBezTo>
                  <a:pt x="147" y="368"/>
                  <a:pt x="147" y="369"/>
                  <a:pt x="147" y="369"/>
                </a:cubicBezTo>
                <a:cubicBezTo>
                  <a:pt x="147" y="370"/>
                  <a:pt x="147" y="370"/>
                  <a:pt x="147" y="370"/>
                </a:cubicBezTo>
                <a:cubicBezTo>
                  <a:pt x="147" y="371"/>
                  <a:pt x="147" y="371"/>
                  <a:pt x="147" y="371"/>
                </a:cubicBezTo>
                <a:cubicBezTo>
                  <a:pt x="148" y="371"/>
                  <a:pt x="148" y="371"/>
                  <a:pt x="148" y="371"/>
                </a:cubicBezTo>
                <a:cubicBezTo>
                  <a:pt x="165" y="386"/>
                  <a:pt x="165" y="386"/>
                  <a:pt x="165" y="386"/>
                </a:cubicBezTo>
                <a:cubicBezTo>
                  <a:pt x="165" y="386"/>
                  <a:pt x="165" y="386"/>
                  <a:pt x="165" y="386"/>
                </a:cubicBezTo>
                <a:cubicBezTo>
                  <a:pt x="166" y="386"/>
                  <a:pt x="166" y="386"/>
                  <a:pt x="166" y="386"/>
                </a:cubicBezTo>
                <a:cubicBezTo>
                  <a:pt x="182" y="395"/>
                  <a:pt x="182" y="395"/>
                  <a:pt x="182" y="395"/>
                </a:cubicBezTo>
                <a:cubicBezTo>
                  <a:pt x="183" y="396"/>
                  <a:pt x="183" y="396"/>
                  <a:pt x="183" y="396"/>
                </a:cubicBezTo>
                <a:cubicBezTo>
                  <a:pt x="183" y="395"/>
                  <a:pt x="183" y="395"/>
                  <a:pt x="183" y="395"/>
                </a:cubicBezTo>
                <a:cubicBezTo>
                  <a:pt x="189" y="391"/>
                  <a:pt x="189" y="391"/>
                  <a:pt x="189" y="391"/>
                </a:cubicBezTo>
                <a:cubicBezTo>
                  <a:pt x="188" y="390"/>
                  <a:pt x="188" y="390"/>
                  <a:pt x="188" y="390"/>
                </a:cubicBezTo>
                <a:cubicBezTo>
                  <a:pt x="187" y="391"/>
                  <a:pt x="187" y="391"/>
                  <a:pt x="187" y="391"/>
                </a:cubicBezTo>
                <a:cubicBezTo>
                  <a:pt x="187" y="391"/>
                  <a:pt x="188" y="392"/>
                  <a:pt x="189" y="393"/>
                </a:cubicBezTo>
                <a:cubicBezTo>
                  <a:pt x="190" y="393"/>
                  <a:pt x="190" y="393"/>
                  <a:pt x="191" y="393"/>
                </a:cubicBezTo>
                <a:cubicBezTo>
                  <a:pt x="191" y="394"/>
                  <a:pt x="191" y="394"/>
                  <a:pt x="191" y="394"/>
                </a:cubicBezTo>
                <a:cubicBezTo>
                  <a:pt x="191" y="393"/>
                  <a:pt x="191" y="393"/>
                  <a:pt x="191" y="393"/>
                </a:cubicBezTo>
                <a:cubicBezTo>
                  <a:pt x="191" y="394"/>
                  <a:pt x="191" y="394"/>
                  <a:pt x="191" y="394"/>
                </a:cubicBezTo>
                <a:cubicBezTo>
                  <a:pt x="191" y="394"/>
                  <a:pt x="191" y="394"/>
                  <a:pt x="191" y="394"/>
                </a:cubicBezTo>
                <a:cubicBezTo>
                  <a:pt x="191" y="393"/>
                  <a:pt x="191" y="393"/>
                  <a:pt x="191" y="393"/>
                </a:cubicBezTo>
                <a:cubicBezTo>
                  <a:pt x="191" y="394"/>
                  <a:pt x="191" y="394"/>
                  <a:pt x="191" y="394"/>
                </a:cubicBezTo>
                <a:cubicBezTo>
                  <a:pt x="192" y="393"/>
                  <a:pt x="192" y="393"/>
                  <a:pt x="192" y="393"/>
                </a:cubicBezTo>
                <a:cubicBezTo>
                  <a:pt x="191" y="393"/>
                  <a:pt x="191" y="393"/>
                  <a:pt x="191" y="393"/>
                </a:cubicBezTo>
                <a:cubicBezTo>
                  <a:pt x="191" y="393"/>
                  <a:pt x="191" y="393"/>
                  <a:pt x="191" y="394"/>
                </a:cubicBezTo>
                <a:cubicBezTo>
                  <a:pt x="192" y="393"/>
                  <a:pt x="192" y="393"/>
                  <a:pt x="192" y="393"/>
                </a:cubicBezTo>
                <a:cubicBezTo>
                  <a:pt x="191" y="393"/>
                  <a:pt x="191" y="393"/>
                  <a:pt x="191" y="393"/>
                </a:cubicBezTo>
                <a:cubicBezTo>
                  <a:pt x="192" y="393"/>
                  <a:pt x="192" y="393"/>
                  <a:pt x="192" y="393"/>
                </a:cubicBezTo>
                <a:cubicBezTo>
                  <a:pt x="191" y="392"/>
                  <a:pt x="191" y="392"/>
                  <a:pt x="191" y="392"/>
                </a:cubicBezTo>
                <a:cubicBezTo>
                  <a:pt x="191" y="393"/>
                  <a:pt x="191" y="393"/>
                  <a:pt x="191" y="393"/>
                </a:cubicBezTo>
                <a:cubicBezTo>
                  <a:pt x="192" y="393"/>
                  <a:pt x="192" y="393"/>
                  <a:pt x="192" y="393"/>
                </a:cubicBezTo>
                <a:cubicBezTo>
                  <a:pt x="191" y="392"/>
                  <a:pt x="191" y="392"/>
                  <a:pt x="191" y="392"/>
                </a:cubicBezTo>
                <a:cubicBezTo>
                  <a:pt x="192" y="393"/>
                  <a:pt x="192" y="393"/>
                  <a:pt x="192" y="393"/>
                </a:cubicBezTo>
                <a:cubicBezTo>
                  <a:pt x="192" y="391"/>
                  <a:pt x="192" y="391"/>
                  <a:pt x="192" y="391"/>
                </a:cubicBezTo>
                <a:cubicBezTo>
                  <a:pt x="192" y="391"/>
                  <a:pt x="191" y="391"/>
                  <a:pt x="191" y="392"/>
                </a:cubicBezTo>
                <a:cubicBezTo>
                  <a:pt x="192" y="393"/>
                  <a:pt x="192" y="393"/>
                  <a:pt x="192" y="393"/>
                </a:cubicBezTo>
                <a:cubicBezTo>
                  <a:pt x="192" y="391"/>
                  <a:pt x="192" y="391"/>
                  <a:pt x="192" y="391"/>
                </a:cubicBezTo>
                <a:cubicBezTo>
                  <a:pt x="192" y="392"/>
                  <a:pt x="192" y="392"/>
                  <a:pt x="192" y="392"/>
                </a:cubicBezTo>
                <a:cubicBezTo>
                  <a:pt x="192" y="391"/>
                  <a:pt x="192" y="391"/>
                  <a:pt x="192" y="391"/>
                </a:cubicBezTo>
                <a:cubicBezTo>
                  <a:pt x="192" y="391"/>
                  <a:pt x="192" y="391"/>
                  <a:pt x="192" y="391"/>
                </a:cubicBezTo>
                <a:cubicBezTo>
                  <a:pt x="192" y="392"/>
                  <a:pt x="192" y="392"/>
                  <a:pt x="192" y="392"/>
                </a:cubicBezTo>
                <a:cubicBezTo>
                  <a:pt x="192" y="391"/>
                  <a:pt x="192" y="391"/>
                  <a:pt x="192" y="391"/>
                </a:cubicBezTo>
                <a:cubicBezTo>
                  <a:pt x="190" y="391"/>
                  <a:pt x="188" y="392"/>
                  <a:pt x="186" y="393"/>
                </a:cubicBezTo>
                <a:cubicBezTo>
                  <a:pt x="184" y="395"/>
                  <a:pt x="182" y="397"/>
                  <a:pt x="181" y="399"/>
                </a:cubicBezTo>
                <a:cubicBezTo>
                  <a:pt x="183" y="400"/>
                  <a:pt x="183" y="400"/>
                  <a:pt x="183" y="400"/>
                </a:cubicBezTo>
                <a:cubicBezTo>
                  <a:pt x="181" y="399"/>
                  <a:pt x="181" y="399"/>
                  <a:pt x="181" y="399"/>
                </a:cubicBezTo>
                <a:cubicBezTo>
                  <a:pt x="181" y="399"/>
                  <a:pt x="181" y="400"/>
                  <a:pt x="181" y="400"/>
                </a:cubicBezTo>
                <a:cubicBezTo>
                  <a:pt x="181" y="402"/>
                  <a:pt x="181" y="403"/>
                  <a:pt x="182" y="405"/>
                </a:cubicBezTo>
                <a:cubicBezTo>
                  <a:pt x="183" y="409"/>
                  <a:pt x="187" y="415"/>
                  <a:pt x="187" y="415"/>
                </a:cubicBezTo>
                <a:cubicBezTo>
                  <a:pt x="188" y="414"/>
                  <a:pt x="188" y="414"/>
                  <a:pt x="188" y="414"/>
                </a:cubicBezTo>
                <a:cubicBezTo>
                  <a:pt x="187" y="415"/>
                  <a:pt x="187" y="415"/>
                  <a:pt x="187" y="415"/>
                </a:cubicBezTo>
                <a:cubicBezTo>
                  <a:pt x="187" y="415"/>
                  <a:pt x="187" y="415"/>
                  <a:pt x="187" y="415"/>
                </a:cubicBezTo>
                <a:cubicBezTo>
                  <a:pt x="187" y="415"/>
                  <a:pt x="187" y="418"/>
                  <a:pt x="187" y="420"/>
                </a:cubicBezTo>
                <a:cubicBezTo>
                  <a:pt x="187" y="422"/>
                  <a:pt x="187" y="423"/>
                  <a:pt x="187" y="425"/>
                </a:cubicBezTo>
                <a:cubicBezTo>
                  <a:pt x="186" y="426"/>
                  <a:pt x="185" y="427"/>
                  <a:pt x="183" y="428"/>
                </a:cubicBezTo>
                <a:cubicBezTo>
                  <a:pt x="183" y="428"/>
                  <a:pt x="183" y="428"/>
                  <a:pt x="183" y="428"/>
                </a:cubicBezTo>
                <a:cubicBezTo>
                  <a:pt x="183" y="428"/>
                  <a:pt x="183" y="428"/>
                  <a:pt x="183" y="428"/>
                </a:cubicBezTo>
                <a:cubicBezTo>
                  <a:pt x="180" y="430"/>
                  <a:pt x="177" y="432"/>
                  <a:pt x="175" y="434"/>
                </a:cubicBezTo>
                <a:cubicBezTo>
                  <a:pt x="173" y="435"/>
                  <a:pt x="171" y="436"/>
                  <a:pt x="171" y="436"/>
                </a:cubicBezTo>
                <a:cubicBezTo>
                  <a:pt x="170" y="436"/>
                  <a:pt x="170" y="436"/>
                  <a:pt x="170" y="436"/>
                </a:cubicBezTo>
                <a:cubicBezTo>
                  <a:pt x="170" y="437"/>
                  <a:pt x="170" y="437"/>
                  <a:pt x="170" y="437"/>
                </a:cubicBezTo>
                <a:cubicBezTo>
                  <a:pt x="170" y="444"/>
                  <a:pt x="170" y="444"/>
                  <a:pt x="170" y="444"/>
                </a:cubicBezTo>
                <a:cubicBezTo>
                  <a:pt x="170" y="445"/>
                  <a:pt x="170" y="445"/>
                  <a:pt x="170" y="445"/>
                </a:cubicBezTo>
                <a:cubicBezTo>
                  <a:pt x="171" y="445"/>
                  <a:pt x="171" y="445"/>
                  <a:pt x="171" y="445"/>
                </a:cubicBezTo>
                <a:cubicBezTo>
                  <a:pt x="171" y="446"/>
                  <a:pt x="171" y="446"/>
                  <a:pt x="171" y="446"/>
                </a:cubicBezTo>
                <a:cubicBezTo>
                  <a:pt x="173" y="446"/>
                  <a:pt x="183" y="450"/>
                  <a:pt x="188" y="460"/>
                </a:cubicBezTo>
                <a:cubicBezTo>
                  <a:pt x="188" y="460"/>
                  <a:pt x="188" y="460"/>
                  <a:pt x="188" y="460"/>
                </a:cubicBezTo>
                <a:cubicBezTo>
                  <a:pt x="188" y="460"/>
                  <a:pt x="188" y="460"/>
                  <a:pt x="188" y="460"/>
                </a:cubicBezTo>
                <a:cubicBezTo>
                  <a:pt x="191" y="464"/>
                  <a:pt x="194" y="470"/>
                  <a:pt x="197" y="475"/>
                </a:cubicBezTo>
                <a:cubicBezTo>
                  <a:pt x="198" y="477"/>
                  <a:pt x="199" y="479"/>
                  <a:pt x="199" y="480"/>
                </a:cubicBezTo>
                <a:cubicBezTo>
                  <a:pt x="200" y="482"/>
                  <a:pt x="200" y="482"/>
                  <a:pt x="200" y="482"/>
                </a:cubicBezTo>
                <a:cubicBezTo>
                  <a:pt x="201" y="482"/>
                  <a:pt x="201" y="482"/>
                  <a:pt x="201" y="482"/>
                </a:cubicBezTo>
                <a:cubicBezTo>
                  <a:pt x="200" y="482"/>
                  <a:pt x="200" y="482"/>
                  <a:pt x="200" y="482"/>
                </a:cubicBezTo>
                <a:cubicBezTo>
                  <a:pt x="204" y="508"/>
                  <a:pt x="204" y="508"/>
                  <a:pt x="204" y="508"/>
                </a:cubicBezTo>
                <a:cubicBezTo>
                  <a:pt x="206" y="507"/>
                  <a:pt x="206" y="507"/>
                  <a:pt x="206" y="507"/>
                </a:cubicBezTo>
                <a:cubicBezTo>
                  <a:pt x="204" y="506"/>
                  <a:pt x="204" y="506"/>
                  <a:pt x="204" y="506"/>
                </a:cubicBezTo>
                <a:cubicBezTo>
                  <a:pt x="203" y="508"/>
                  <a:pt x="203" y="508"/>
                  <a:pt x="203" y="508"/>
                </a:cubicBezTo>
                <a:cubicBezTo>
                  <a:pt x="204" y="509"/>
                  <a:pt x="204" y="509"/>
                  <a:pt x="204" y="509"/>
                </a:cubicBezTo>
                <a:cubicBezTo>
                  <a:pt x="205" y="508"/>
                  <a:pt x="205" y="508"/>
                  <a:pt x="205" y="508"/>
                </a:cubicBezTo>
                <a:cubicBezTo>
                  <a:pt x="201" y="502"/>
                  <a:pt x="201" y="502"/>
                  <a:pt x="201" y="502"/>
                </a:cubicBezTo>
                <a:cubicBezTo>
                  <a:pt x="200" y="503"/>
                  <a:pt x="200" y="503"/>
                  <a:pt x="200" y="503"/>
                </a:cubicBezTo>
                <a:cubicBezTo>
                  <a:pt x="202" y="503"/>
                  <a:pt x="202" y="503"/>
                  <a:pt x="202" y="503"/>
                </a:cubicBezTo>
                <a:cubicBezTo>
                  <a:pt x="199" y="483"/>
                  <a:pt x="199" y="483"/>
                  <a:pt x="199" y="483"/>
                </a:cubicBezTo>
                <a:cubicBezTo>
                  <a:pt x="199" y="483"/>
                  <a:pt x="199" y="483"/>
                  <a:pt x="199" y="483"/>
                </a:cubicBezTo>
                <a:cubicBezTo>
                  <a:pt x="199" y="482"/>
                  <a:pt x="199" y="482"/>
                  <a:pt x="199" y="482"/>
                </a:cubicBezTo>
                <a:cubicBezTo>
                  <a:pt x="192" y="473"/>
                  <a:pt x="188" y="469"/>
                  <a:pt x="187" y="467"/>
                </a:cubicBezTo>
                <a:cubicBezTo>
                  <a:pt x="185" y="465"/>
                  <a:pt x="185" y="465"/>
                  <a:pt x="185" y="465"/>
                </a:cubicBezTo>
                <a:cubicBezTo>
                  <a:pt x="184" y="466"/>
                  <a:pt x="184" y="466"/>
                  <a:pt x="184" y="466"/>
                </a:cubicBezTo>
                <a:cubicBezTo>
                  <a:pt x="185" y="465"/>
                  <a:pt x="185" y="465"/>
                  <a:pt x="185" y="465"/>
                </a:cubicBezTo>
                <a:cubicBezTo>
                  <a:pt x="184" y="457"/>
                  <a:pt x="184" y="457"/>
                  <a:pt x="184" y="457"/>
                </a:cubicBezTo>
                <a:cubicBezTo>
                  <a:pt x="184" y="456"/>
                  <a:pt x="184" y="456"/>
                  <a:pt x="184" y="456"/>
                </a:cubicBezTo>
                <a:cubicBezTo>
                  <a:pt x="183" y="456"/>
                  <a:pt x="183" y="456"/>
                  <a:pt x="183" y="456"/>
                </a:cubicBezTo>
                <a:cubicBezTo>
                  <a:pt x="176" y="456"/>
                  <a:pt x="176" y="456"/>
                  <a:pt x="176" y="456"/>
                </a:cubicBezTo>
                <a:cubicBezTo>
                  <a:pt x="175" y="456"/>
                  <a:pt x="175" y="456"/>
                  <a:pt x="175" y="456"/>
                </a:cubicBezTo>
                <a:cubicBezTo>
                  <a:pt x="174" y="457"/>
                  <a:pt x="174" y="457"/>
                  <a:pt x="174" y="457"/>
                </a:cubicBezTo>
                <a:cubicBezTo>
                  <a:pt x="174" y="457"/>
                  <a:pt x="174" y="461"/>
                  <a:pt x="173" y="465"/>
                </a:cubicBezTo>
                <a:cubicBezTo>
                  <a:pt x="172" y="469"/>
                  <a:pt x="172" y="474"/>
                  <a:pt x="172" y="476"/>
                </a:cubicBezTo>
                <a:cubicBezTo>
                  <a:pt x="172" y="476"/>
                  <a:pt x="172" y="476"/>
                  <a:pt x="172" y="476"/>
                </a:cubicBezTo>
                <a:cubicBezTo>
                  <a:pt x="172" y="477"/>
                  <a:pt x="171" y="478"/>
                  <a:pt x="171" y="480"/>
                </a:cubicBezTo>
                <a:cubicBezTo>
                  <a:pt x="169" y="486"/>
                  <a:pt x="166" y="500"/>
                  <a:pt x="163" y="512"/>
                </a:cubicBezTo>
                <a:cubicBezTo>
                  <a:pt x="161" y="518"/>
                  <a:pt x="160" y="523"/>
                  <a:pt x="159" y="527"/>
                </a:cubicBezTo>
                <a:cubicBezTo>
                  <a:pt x="157" y="531"/>
                  <a:pt x="157" y="534"/>
                  <a:pt x="157" y="534"/>
                </a:cubicBezTo>
                <a:cubicBezTo>
                  <a:pt x="154" y="544"/>
                  <a:pt x="154" y="544"/>
                  <a:pt x="154" y="544"/>
                </a:cubicBezTo>
                <a:cubicBezTo>
                  <a:pt x="160" y="535"/>
                  <a:pt x="160" y="535"/>
                  <a:pt x="160" y="535"/>
                </a:cubicBezTo>
                <a:cubicBezTo>
                  <a:pt x="160" y="535"/>
                  <a:pt x="160" y="535"/>
                  <a:pt x="160" y="534"/>
                </a:cubicBezTo>
                <a:cubicBezTo>
                  <a:pt x="161" y="532"/>
                  <a:pt x="163" y="530"/>
                  <a:pt x="164" y="529"/>
                </a:cubicBezTo>
                <a:cubicBezTo>
                  <a:pt x="165" y="528"/>
                  <a:pt x="166" y="527"/>
                  <a:pt x="166" y="527"/>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7" y="526"/>
                  <a:pt x="167" y="526"/>
                  <a:pt x="167" y="526"/>
                </a:cubicBezTo>
                <a:cubicBezTo>
                  <a:pt x="169" y="527"/>
                  <a:pt x="170" y="529"/>
                  <a:pt x="171" y="530"/>
                </a:cubicBezTo>
                <a:cubicBezTo>
                  <a:pt x="172" y="531"/>
                  <a:pt x="172" y="532"/>
                  <a:pt x="173" y="533"/>
                </a:cubicBezTo>
                <a:cubicBezTo>
                  <a:pt x="173" y="533"/>
                  <a:pt x="173" y="533"/>
                  <a:pt x="173" y="533"/>
                </a:cubicBezTo>
                <a:cubicBezTo>
                  <a:pt x="173" y="534"/>
                  <a:pt x="173" y="534"/>
                  <a:pt x="173" y="534"/>
                </a:cubicBezTo>
                <a:cubicBezTo>
                  <a:pt x="174" y="533"/>
                  <a:pt x="174" y="533"/>
                  <a:pt x="174" y="533"/>
                </a:cubicBezTo>
                <a:cubicBezTo>
                  <a:pt x="174" y="532"/>
                  <a:pt x="174" y="532"/>
                  <a:pt x="174" y="532"/>
                </a:cubicBezTo>
                <a:cubicBezTo>
                  <a:pt x="166" y="532"/>
                  <a:pt x="166" y="532"/>
                  <a:pt x="166" y="532"/>
                </a:cubicBezTo>
                <a:cubicBezTo>
                  <a:pt x="166" y="532"/>
                  <a:pt x="166" y="532"/>
                  <a:pt x="166" y="532"/>
                </a:cubicBezTo>
                <a:cubicBezTo>
                  <a:pt x="165" y="532"/>
                  <a:pt x="165" y="532"/>
                  <a:pt x="165" y="532"/>
                </a:cubicBezTo>
                <a:cubicBezTo>
                  <a:pt x="165" y="532"/>
                  <a:pt x="163" y="534"/>
                  <a:pt x="160" y="537"/>
                </a:cubicBezTo>
                <a:cubicBezTo>
                  <a:pt x="157" y="540"/>
                  <a:pt x="154" y="544"/>
                  <a:pt x="153" y="549"/>
                </a:cubicBezTo>
                <a:cubicBezTo>
                  <a:pt x="153" y="549"/>
                  <a:pt x="153" y="549"/>
                  <a:pt x="153" y="549"/>
                </a:cubicBezTo>
                <a:cubicBezTo>
                  <a:pt x="153" y="549"/>
                  <a:pt x="153" y="549"/>
                  <a:pt x="153" y="549"/>
                </a:cubicBezTo>
                <a:cubicBezTo>
                  <a:pt x="152" y="552"/>
                  <a:pt x="149" y="563"/>
                  <a:pt x="147" y="572"/>
                </a:cubicBezTo>
                <a:cubicBezTo>
                  <a:pt x="145" y="577"/>
                  <a:pt x="144" y="582"/>
                  <a:pt x="142" y="586"/>
                </a:cubicBezTo>
                <a:cubicBezTo>
                  <a:pt x="142" y="587"/>
                  <a:pt x="141" y="589"/>
                  <a:pt x="141" y="590"/>
                </a:cubicBezTo>
                <a:cubicBezTo>
                  <a:pt x="140" y="590"/>
                  <a:pt x="140" y="591"/>
                  <a:pt x="140" y="591"/>
                </a:cubicBezTo>
                <a:cubicBezTo>
                  <a:pt x="140" y="591"/>
                  <a:pt x="140" y="591"/>
                  <a:pt x="140" y="591"/>
                </a:cubicBezTo>
                <a:cubicBezTo>
                  <a:pt x="140" y="591"/>
                  <a:pt x="140" y="591"/>
                  <a:pt x="140" y="591"/>
                </a:cubicBezTo>
                <a:cubicBezTo>
                  <a:pt x="140" y="592"/>
                  <a:pt x="140" y="592"/>
                  <a:pt x="140" y="592"/>
                </a:cubicBezTo>
                <a:cubicBezTo>
                  <a:pt x="140" y="591"/>
                  <a:pt x="140" y="591"/>
                  <a:pt x="140" y="591"/>
                </a:cubicBezTo>
                <a:cubicBezTo>
                  <a:pt x="140" y="591"/>
                  <a:pt x="140" y="591"/>
                  <a:pt x="140" y="591"/>
                </a:cubicBezTo>
                <a:cubicBezTo>
                  <a:pt x="140" y="592"/>
                  <a:pt x="140" y="592"/>
                  <a:pt x="140" y="592"/>
                </a:cubicBezTo>
                <a:cubicBezTo>
                  <a:pt x="140" y="591"/>
                  <a:pt x="140" y="591"/>
                  <a:pt x="140" y="591"/>
                </a:cubicBezTo>
                <a:cubicBezTo>
                  <a:pt x="140" y="591"/>
                  <a:pt x="140" y="591"/>
                  <a:pt x="140" y="591"/>
                </a:cubicBezTo>
                <a:cubicBezTo>
                  <a:pt x="140" y="591"/>
                  <a:pt x="140" y="591"/>
                  <a:pt x="140" y="591"/>
                </a:cubicBezTo>
                <a:cubicBezTo>
                  <a:pt x="139" y="592"/>
                  <a:pt x="139" y="592"/>
                  <a:pt x="139" y="592"/>
                </a:cubicBezTo>
                <a:cubicBezTo>
                  <a:pt x="138" y="594"/>
                  <a:pt x="138" y="596"/>
                  <a:pt x="137" y="599"/>
                </a:cubicBezTo>
                <a:cubicBezTo>
                  <a:pt x="134" y="608"/>
                  <a:pt x="130" y="623"/>
                  <a:pt x="130" y="623"/>
                </a:cubicBezTo>
                <a:cubicBezTo>
                  <a:pt x="131" y="623"/>
                  <a:pt x="131" y="623"/>
                  <a:pt x="131" y="623"/>
                </a:cubicBezTo>
                <a:cubicBezTo>
                  <a:pt x="130" y="622"/>
                  <a:pt x="130" y="622"/>
                  <a:pt x="130" y="622"/>
                </a:cubicBezTo>
                <a:cubicBezTo>
                  <a:pt x="115" y="637"/>
                  <a:pt x="115" y="637"/>
                  <a:pt x="115" y="637"/>
                </a:cubicBezTo>
                <a:cubicBezTo>
                  <a:pt x="116" y="638"/>
                  <a:pt x="116" y="638"/>
                  <a:pt x="116" y="638"/>
                </a:cubicBezTo>
                <a:cubicBezTo>
                  <a:pt x="116" y="637"/>
                  <a:pt x="116" y="637"/>
                  <a:pt x="116" y="637"/>
                </a:cubicBezTo>
                <a:cubicBezTo>
                  <a:pt x="116" y="637"/>
                  <a:pt x="114" y="637"/>
                  <a:pt x="111" y="638"/>
                </a:cubicBezTo>
                <a:cubicBezTo>
                  <a:pt x="110" y="638"/>
                  <a:pt x="109" y="638"/>
                  <a:pt x="107" y="639"/>
                </a:cubicBezTo>
                <a:cubicBezTo>
                  <a:pt x="107" y="639"/>
                  <a:pt x="106" y="639"/>
                  <a:pt x="106" y="639"/>
                </a:cubicBezTo>
                <a:cubicBezTo>
                  <a:pt x="105" y="639"/>
                  <a:pt x="105" y="639"/>
                  <a:pt x="104" y="640"/>
                </a:cubicBezTo>
                <a:cubicBezTo>
                  <a:pt x="106" y="641"/>
                  <a:pt x="106" y="641"/>
                  <a:pt x="106" y="641"/>
                </a:cubicBezTo>
                <a:cubicBezTo>
                  <a:pt x="106" y="639"/>
                  <a:pt x="106" y="639"/>
                  <a:pt x="106" y="639"/>
                </a:cubicBezTo>
                <a:cubicBezTo>
                  <a:pt x="105" y="639"/>
                  <a:pt x="104" y="640"/>
                  <a:pt x="104" y="640"/>
                </a:cubicBezTo>
                <a:cubicBezTo>
                  <a:pt x="104" y="641"/>
                  <a:pt x="104" y="641"/>
                  <a:pt x="104" y="641"/>
                </a:cubicBezTo>
                <a:cubicBezTo>
                  <a:pt x="104" y="642"/>
                  <a:pt x="104" y="643"/>
                  <a:pt x="104" y="644"/>
                </a:cubicBezTo>
                <a:cubicBezTo>
                  <a:pt x="105" y="646"/>
                  <a:pt x="107" y="648"/>
                  <a:pt x="107" y="648"/>
                </a:cubicBezTo>
                <a:cubicBezTo>
                  <a:pt x="107" y="649"/>
                  <a:pt x="107" y="649"/>
                  <a:pt x="107" y="649"/>
                </a:cubicBezTo>
                <a:cubicBezTo>
                  <a:pt x="108" y="649"/>
                  <a:pt x="108" y="649"/>
                  <a:pt x="108" y="649"/>
                </a:cubicBezTo>
                <a:cubicBezTo>
                  <a:pt x="114" y="649"/>
                  <a:pt x="114" y="649"/>
                  <a:pt x="114" y="649"/>
                </a:cubicBezTo>
                <a:cubicBezTo>
                  <a:pt x="114" y="648"/>
                  <a:pt x="114" y="648"/>
                  <a:pt x="114" y="648"/>
                </a:cubicBezTo>
                <a:cubicBezTo>
                  <a:pt x="112" y="647"/>
                  <a:pt x="112" y="647"/>
                  <a:pt x="112" y="647"/>
                </a:cubicBezTo>
                <a:cubicBezTo>
                  <a:pt x="112" y="647"/>
                  <a:pt x="112" y="648"/>
                  <a:pt x="112" y="650"/>
                </a:cubicBezTo>
                <a:cubicBezTo>
                  <a:pt x="112" y="651"/>
                  <a:pt x="112" y="651"/>
                  <a:pt x="112" y="652"/>
                </a:cubicBezTo>
                <a:cubicBezTo>
                  <a:pt x="113" y="653"/>
                  <a:pt x="113" y="654"/>
                  <a:pt x="114" y="654"/>
                </a:cubicBezTo>
                <a:cubicBezTo>
                  <a:pt x="115" y="655"/>
                  <a:pt x="116" y="655"/>
                  <a:pt x="117" y="655"/>
                </a:cubicBezTo>
                <a:cubicBezTo>
                  <a:pt x="118" y="655"/>
                  <a:pt x="120" y="654"/>
                  <a:pt x="121" y="654"/>
                </a:cubicBezTo>
                <a:cubicBezTo>
                  <a:pt x="122" y="654"/>
                  <a:pt x="123" y="653"/>
                  <a:pt x="123" y="653"/>
                </a:cubicBezTo>
                <a:cubicBezTo>
                  <a:pt x="122" y="652"/>
                  <a:pt x="122" y="652"/>
                  <a:pt x="122" y="652"/>
                </a:cubicBezTo>
                <a:cubicBezTo>
                  <a:pt x="121" y="653"/>
                  <a:pt x="121" y="653"/>
                  <a:pt x="121" y="653"/>
                </a:cubicBezTo>
                <a:cubicBezTo>
                  <a:pt x="129" y="656"/>
                  <a:pt x="129" y="656"/>
                  <a:pt x="129" y="656"/>
                </a:cubicBezTo>
                <a:cubicBezTo>
                  <a:pt x="130" y="654"/>
                  <a:pt x="130" y="654"/>
                  <a:pt x="130" y="654"/>
                </a:cubicBezTo>
                <a:cubicBezTo>
                  <a:pt x="128" y="655"/>
                  <a:pt x="128" y="655"/>
                  <a:pt x="128" y="655"/>
                </a:cubicBezTo>
                <a:cubicBezTo>
                  <a:pt x="128" y="655"/>
                  <a:pt x="128" y="655"/>
                  <a:pt x="128" y="656"/>
                </a:cubicBezTo>
                <a:cubicBezTo>
                  <a:pt x="129" y="657"/>
                  <a:pt x="129" y="658"/>
                  <a:pt x="129" y="659"/>
                </a:cubicBezTo>
                <a:cubicBezTo>
                  <a:pt x="129" y="660"/>
                  <a:pt x="128" y="662"/>
                  <a:pt x="128" y="664"/>
                </a:cubicBezTo>
                <a:cubicBezTo>
                  <a:pt x="128" y="664"/>
                  <a:pt x="128" y="665"/>
                  <a:pt x="128" y="665"/>
                </a:cubicBezTo>
                <a:cubicBezTo>
                  <a:pt x="127" y="665"/>
                  <a:pt x="127" y="665"/>
                  <a:pt x="127" y="665"/>
                </a:cubicBezTo>
                <a:cubicBezTo>
                  <a:pt x="127" y="665"/>
                  <a:pt x="127" y="665"/>
                  <a:pt x="127" y="665"/>
                </a:cubicBezTo>
                <a:cubicBezTo>
                  <a:pt x="127" y="665"/>
                  <a:pt x="127" y="665"/>
                  <a:pt x="127" y="665"/>
                </a:cubicBezTo>
                <a:cubicBezTo>
                  <a:pt x="125" y="666"/>
                  <a:pt x="123" y="666"/>
                  <a:pt x="121" y="667"/>
                </a:cubicBezTo>
                <a:cubicBezTo>
                  <a:pt x="120" y="667"/>
                  <a:pt x="120" y="668"/>
                  <a:pt x="119" y="668"/>
                </a:cubicBezTo>
                <a:cubicBezTo>
                  <a:pt x="119" y="669"/>
                  <a:pt x="118" y="669"/>
                  <a:pt x="118" y="670"/>
                </a:cubicBezTo>
                <a:cubicBezTo>
                  <a:pt x="118" y="671"/>
                  <a:pt x="119" y="672"/>
                  <a:pt x="119" y="673"/>
                </a:cubicBezTo>
                <a:cubicBezTo>
                  <a:pt x="120" y="672"/>
                  <a:pt x="120" y="672"/>
                  <a:pt x="120" y="672"/>
                </a:cubicBezTo>
                <a:cubicBezTo>
                  <a:pt x="119" y="673"/>
                  <a:pt x="119" y="673"/>
                  <a:pt x="119" y="673"/>
                </a:cubicBezTo>
                <a:cubicBezTo>
                  <a:pt x="121" y="675"/>
                  <a:pt x="123" y="677"/>
                  <a:pt x="125" y="678"/>
                </a:cubicBezTo>
                <a:cubicBezTo>
                  <a:pt x="127" y="678"/>
                  <a:pt x="128" y="679"/>
                  <a:pt x="128" y="679"/>
                </a:cubicBezTo>
                <a:cubicBezTo>
                  <a:pt x="129" y="679"/>
                  <a:pt x="129" y="679"/>
                  <a:pt x="129" y="679"/>
                </a:cubicBezTo>
                <a:cubicBezTo>
                  <a:pt x="130" y="678"/>
                  <a:pt x="130" y="678"/>
                  <a:pt x="130" y="678"/>
                </a:cubicBezTo>
                <a:cubicBezTo>
                  <a:pt x="136" y="670"/>
                  <a:pt x="136" y="670"/>
                  <a:pt x="136" y="670"/>
                </a:cubicBezTo>
                <a:cubicBezTo>
                  <a:pt x="135" y="669"/>
                  <a:pt x="135" y="669"/>
                  <a:pt x="135" y="669"/>
                </a:cubicBezTo>
                <a:cubicBezTo>
                  <a:pt x="134" y="669"/>
                  <a:pt x="134" y="669"/>
                  <a:pt x="134" y="669"/>
                </a:cubicBezTo>
                <a:cubicBezTo>
                  <a:pt x="134" y="675"/>
                  <a:pt x="134" y="675"/>
                  <a:pt x="134" y="675"/>
                </a:cubicBezTo>
                <a:cubicBezTo>
                  <a:pt x="134" y="676"/>
                  <a:pt x="134" y="676"/>
                  <a:pt x="134" y="676"/>
                </a:cubicBezTo>
                <a:cubicBezTo>
                  <a:pt x="134" y="676"/>
                  <a:pt x="134" y="676"/>
                  <a:pt x="134" y="676"/>
                </a:cubicBezTo>
                <a:cubicBezTo>
                  <a:pt x="157" y="691"/>
                  <a:pt x="157" y="691"/>
                  <a:pt x="157" y="691"/>
                </a:cubicBezTo>
                <a:cubicBezTo>
                  <a:pt x="158" y="691"/>
                  <a:pt x="158" y="691"/>
                  <a:pt x="158" y="691"/>
                </a:cubicBezTo>
                <a:cubicBezTo>
                  <a:pt x="159" y="691"/>
                  <a:pt x="159" y="691"/>
                  <a:pt x="159" y="691"/>
                </a:cubicBezTo>
                <a:cubicBezTo>
                  <a:pt x="171" y="688"/>
                  <a:pt x="171" y="688"/>
                  <a:pt x="171" y="688"/>
                </a:cubicBezTo>
                <a:cubicBezTo>
                  <a:pt x="170" y="687"/>
                  <a:pt x="170" y="687"/>
                  <a:pt x="170" y="687"/>
                </a:cubicBezTo>
                <a:cubicBezTo>
                  <a:pt x="170" y="688"/>
                  <a:pt x="170" y="688"/>
                  <a:pt x="170" y="688"/>
                </a:cubicBezTo>
                <a:cubicBezTo>
                  <a:pt x="172" y="690"/>
                  <a:pt x="172" y="690"/>
                  <a:pt x="172" y="690"/>
                </a:cubicBezTo>
                <a:cubicBezTo>
                  <a:pt x="173" y="688"/>
                  <a:pt x="173" y="688"/>
                  <a:pt x="173" y="688"/>
                </a:cubicBezTo>
                <a:cubicBezTo>
                  <a:pt x="172" y="688"/>
                  <a:pt x="172" y="688"/>
                  <a:pt x="172" y="688"/>
                </a:cubicBezTo>
                <a:cubicBezTo>
                  <a:pt x="169" y="696"/>
                  <a:pt x="169" y="696"/>
                  <a:pt x="169" y="696"/>
                </a:cubicBezTo>
                <a:cubicBezTo>
                  <a:pt x="169" y="696"/>
                  <a:pt x="169" y="696"/>
                  <a:pt x="169" y="696"/>
                </a:cubicBezTo>
                <a:cubicBezTo>
                  <a:pt x="169" y="697"/>
                  <a:pt x="169" y="697"/>
                  <a:pt x="169" y="697"/>
                </a:cubicBezTo>
                <a:cubicBezTo>
                  <a:pt x="177" y="709"/>
                  <a:pt x="177" y="709"/>
                  <a:pt x="177" y="709"/>
                </a:cubicBezTo>
                <a:cubicBezTo>
                  <a:pt x="178" y="711"/>
                  <a:pt x="178" y="711"/>
                  <a:pt x="178" y="711"/>
                </a:cubicBezTo>
                <a:cubicBezTo>
                  <a:pt x="180" y="709"/>
                  <a:pt x="180" y="709"/>
                  <a:pt x="180" y="709"/>
                </a:cubicBezTo>
                <a:cubicBezTo>
                  <a:pt x="185" y="704"/>
                  <a:pt x="185" y="704"/>
                  <a:pt x="185" y="704"/>
                </a:cubicBezTo>
                <a:cubicBezTo>
                  <a:pt x="184" y="703"/>
                  <a:pt x="184" y="703"/>
                  <a:pt x="184" y="703"/>
                </a:cubicBezTo>
                <a:cubicBezTo>
                  <a:pt x="183" y="704"/>
                  <a:pt x="183" y="704"/>
                  <a:pt x="183" y="704"/>
                </a:cubicBezTo>
                <a:cubicBezTo>
                  <a:pt x="184" y="705"/>
                  <a:pt x="184" y="705"/>
                  <a:pt x="184" y="705"/>
                </a:cubicBezTo>
                <a:cubicBezTo>
                  <a:pt x="185" y="706"/>
                  <a:pt x="185" y="706"/>
                  <a:pt x="185" y="706"/>
                </a:cubicBezTo>
                <a:cubicBezTo>
                  <a:pt x="185" y="706"/>
                  <a:pt x="185" y="706"/>
                  <a:pt x="185" y="706"/>
                </a:cubicBezTo>
                <a:cubicBezTo>
                  <a:pt x="196" y="704"/>
                  <a:pt x="196" y="704"/>
                  <a:pt x="196" y="704"/>
                </a:cubicBezTo>
                <a:cubicBezTo>
                  <a:pt x="196" y="703"/>
                  <a:pt x="196" y="703"/>
                  <a:pt x="196" y="703"/>
                </a:cubicBezTo>
                <a:cubicBezTo>
                  <a:pt x="195" y="704"/>
                  <a:pt x="195" y="704"/>
                  <a:pt x="195" y="704"/>
                </a:cubicBezTo>
                <a:cubicBezTo>
                  <a:pt x="208" y="720"/>
                  <a:pt x="208" y="720"/>
                  <a:pt x="208" y="720"/>
                </a:cubicBezTo>
                <a:cubicBezTo>
                  <a:pt x="209" y="721"/>
                  <a:pt x="209" y="721"/>
                  <a:pt x="209" y="721"/>
                </a:cubicBezTo>
                <a:cubicBezTo>
                  <a:pt x="210" y="721"/>
                  <a:pt x="210" y="721"/>
                  <a:pt x="210" y="721"/>
                </a:cubicBezTo>
                <a:cubicBezTo>
                  <a:pt x="210" y="721"/>
                  <a:pt x="211" y="720"/>
                  <a:pt x="212" y="720"/>
                </a:cubicBezTo>
                <a:cubicBezTo>
                  <a:pt x="214" y="719"/>
                  <a:pt x="221" y="717"/>
                  <a:pt x="224" y="717"/>
                </a:cubicBezTo>
                <a:cubicBezTo>
                  <a:pt x="225" y="717"/>
                  <a:pt x="225" y="717"/>
                  <a:pt x="226" y="717"/>
                </a:cubicBezTo>
                <a:cubicBezTo>
                  <a:pt x="226" y="718"/>
                  <a:pt x="226" y="718"/>
                  <a:pt x="226" y="718"/>
                </a:cubicBezTo>
                <a:cubicBezTo>
                  <a:pt x="226" y="718"/>
                  <a:pt x="226" y="718"/>
                  <a:pt x="226" y="718"/>
                </a:cubicBezTo>
                <a:cubicBezTo>
                  <a:pt x="226" y="718"/>
                  <a:pt x="226" y="718"/>
                  <a:pt x="226" y="718"/>
                </a:cubicBezTo>
                <a:cubicBezTo>
                  <a:pt x="228" y="719"/>
                  <a:pt x="229" y="720"/>
                  <a:pt x="230" y="722"/>
                </a:cubicBezTo>
                <a:cubicBezTo>
                  <a:pt x="230" y="722"/>
                  <a:pt x="230" y="723"/>
                  <a:pt x="230" y="723"/>
                </a:cubicBezTo>
                <a:cubicBezTo>
                  <a:pt x="231" y="724"/>
                  <a:pt x="231" y="724"/>
                  <a:pt x="231" y="724"/>
                </a:cubicBezTo>
                <a:cubicBezTo>
                  <a:pt x="231" y="724"/>
                  <a:pt x="232" y="725"/>
                  <a:pt x="233" y="725"/>
                </a:cubicBezTo>
                <a:cubicBezTo>
                  <a:pt x="234" y="725"/>
                  <a:pt x="235" y="724"/>
                  <a:pt x="236" y="724"/>
                </a:cubicBezTo>
                <a:cubicBezTo>
                  <a:pt x="237" y="723"/>
                  <a:pt x="238" y="721"/>
                  <a:pt x="239" y="720"/>
                </a:cubicBezTo>
                <a:cubicBezTo>
                  <a:pt x="239" y="719"/>
                  <a:pt x="239" y="718"/>
                  <a:pt x="239" y="718"/>
                </a:cubicBezTo>
                <a:cubicBezTo>
                  <a:pt x="238" y="718"/>
                  <a:pt x="238" y="718"/>
                  <a:pt x="238" y="718"/>
                </a:cubicBezTo>
                <a:cubicBezTo>
                  <a:pt x="237" y="719"/>
                  <a:pt x="237" y="719"/>
                  <a:pt x="237" y="719"/>
                </a:cubicBezTo>
                <a:cubicBezTo>
                  <a:pt x="237" y="719"/>
                  <a:pt x="238" y="721"/>
                  <a:pt x="240" y="723"/>
                </a:cubicBezTo>
                <a:cubicBezTo>
                  <a:pt x="243" y="725"/>
                  <a:pt x="245" y="727"/>
                  <a:pt x="249" y="727"/>
                </a:cubicBezTo>
                <a:cubicBezTo>
                  <a:pt x="251" y="727"/>
                  <a:pt x="252" y="727"/>
                  <a:pt x="254" y="726"/>
                </a:cubicBezTo>
                <a:cubicBezTo>
                  <a:pt x="253" y="725"/>
                  <a:pt x="253" y="725"/>
                  <a:pt x="253" y="725"/>
                </a:cubicBezTo>
                <a:cubicBezTo>
                  <a:pt x="253" y="726"/>
                  <a:pt x="253" y="726"/>
                  <a:pt x="253" y="726"/>
                </a:cubicBezTo>
                <a:cubicBezTo>
                  <a:pt x="255" y="725"/>
                  <a:pt x="256" y="724"/>
                  <a:pt x="257" y="723"/>
                </a:cubicBezTo>
                <a:cubicBezTo>
                  <a:pt x="257" y="722"/>
                  <a:pt x="257" y="721"/>
                  <a:pt x="257" y="720"/>
                </a:cubicBezTo>
                <a:cubicBezTo>
                  <a:pt x="257" y="718"/>
                  <a:pt x="257" y="717"/>
                  <a:pt x="257" y="716"/>
                </a:cubicBezTo>
                <a:cubicBezTo>
                  <a:pt x="257" y="715"/>
                  <a:pt x="257" y="715"/>
                  <a:pt x="258" y="714"/>
                </a:cubicBezTo>
                <a:cubicBezTo>
                  <a:pt x="258" y="714"/>
                  <a:pt x="258" y="714"/>
                  <a:pt x="260" y="714"/>
                </a:cubicBezTo>
                <a:cubicBezTo>
                  <a:pt x="263" y="714"/>
                  <a:pt x="265" y="715"/>
                  <a:pt x="267" y="716"/>
                </a:cubicBezTo>
                <a:cubicBezTo>
                  <a:pt x="268" y="717"/>
                  <a:pt x="269" y="718"/>
                  <a:pt x="270" y="718"/>
                </a:cubicBezTo>
                <a:cubicBezTo>
                  <a:pt x="270" y="719"/>
                  <a:pt x="270" y="719"/>
                  <a:pt x="270" y="719"/>
                </a:cubicBezTo>
                <a:cubicBezTo>
                  <a:pt x="271" y="719"/>
                  <a:pt x="271" y="719"/>
                  <a:pt x="271" y="719"/>
                </a:cubicBezTo>
                <a:cubicBezTo>
                  <a:pt x="271" y="719"/>
                  <a:pt x="271" y="719"/>
                  <a:pt x="271" y="719"/>
                </a:cubicBezTo>
                <a:cubicBezTo>
                  <a:pt x="271" y="719"/>
                  <a:pt x="271" y="719"/>
                  <a:pt x="271" y="719"/>
                </a:cubicBezTo>
                <a:cubicBezTo>
                  <a:pt x="272" y="719"/>
                  <a:pt x="272" y="719"/>
                  <a:pt x="272" y="719"/>
                </a:cubicBezTo>
                <a:cubicBezTo>
                  <a:pt x="272" y="719"/>
                  <a:pt x="272" y="719"/>
                  <a:pt x="272" y="719"/>
                </a:cubicBezTo>
                <a:cubicBezTo>
                  <a:pt x="273" y="719"/>
                  <a:pt x="274" y="719"/>
                  <a:pt x="275" y="719"/>
                </a:cubicBezTo>
                <a:cubicBezTo>
                  <a:pt x="277" y="719"/>
                  <a:pt x="279" y="719"/>
                  <a:pt x="280" y="720"/>
                </a:cubicBezTo>
                <a:cubicBezTo>
                  <a:pt x="280" y="720"/>
                  <a:pt x="280" y="720"/>
                  <a:pt x="280" y="720"/>
                </a:cubicBezTo>
                <a:cubicBezTo>
                  <a:pt x="280" y="720"/>
                  <a:pt x="281" y="721"/>
                  <a:pt x="282" y="722"/>
                </a:cubicBezTo>
                <a:cubicBezTo>
                  <a:pt x="283" y="724"/>
                  <a:pt x="285" y="726"/>
                  <a:pt x="286" y="728"/>
                </a:cubicBezTo>
                <a:cubicBezTo>
                  <a:pt x="287" y="730"/>
                  <a:pt x="288" y="731"/>
                  <a:pt x="288" y="731"/>
                </a:cubicBezTo>
                <a:cubicBezTo>
                  <a:pt x="289" y="732"/>
                  <a:pt x="289" y="732"/>
                  <a:pt x="289" y="732"/>
                </a:cubicBezTo>
                <a:cubicBezTo>
                  <a:pt x="290" y="731"/>
                  <a:pt x="290" y="731"/>
                  <a:pt x="290" y="731"/>
                </a:cubicBezTo>
                <a:cubicBezTo>
                  <a:pt x="290" y="731"/>
                  <a:pt x="290" y="731"/>
                  <a:pt x="291" y="731"/>
                </a:cubicBezTo>
                <a:cubicBezTo>
                  <a:pt x="293" y="730"/>
                  <a:pt x="298" y="728"/>
                  <a:pt x="301" y="729"/>
                </a:cubicBezTo>
                <a:cubicBezTo>
                  <a:pt x="301" y="729"/>
                  <a:pt x="302" y="729"/>
                  <a:pt x="302" y="729"/>
                </a:cubicBezTo>
                <a:cubicBezTo>
                  <a:pt x="303" y="727"/>
                  <a:pt x="303" y="727"/>
                  <a:pt x="303" y="727"/>
                </a:cubicBezTo>
                <a:cubicBezTo>
                  <a:pt x="302" y="728"/>
                  <a:pt x="302" y="728"/>
                  <a:pt x="302" y="728"/>
                </a:cubicBezTo>
                <a:cubicBezTo>
                  <a:pt x="304" y="730"/>
                  <a:pt x="305" y="732"/>
                  <a:pt x="306" y="734"/>
                </a:cubicBezTo>
                <a:cubicBezTo>
                  <a:pt x="306" y="735"/>
                  <a:pt x="306" y="736"/>
                  <a:pt x="307" y="736"/>
                </a:cubicBezTo>
                <a:cubicBezTo>
                  <a:pt x="307" y="737"/>
                  <a:pt x="307" y="737"/>
                  <a:pt x="307" y="737"/>
                </a:cubicBezTo>
                <a:cubicBezTo>
                  <a:pt x="307" y="737"/>
                  <a:pt x="307" y="737"/>
                  <a:pt x="307" y="737"/>
                </a:cubicBezTo>
                <a:cubicBezTo>
                  <a:pt x="307" y="739"/>
                  <a:pt x="307" y="739"/>
                  <a:pt x="307" y="739"/>
                </a:cubicBezTo>
                <a:cubicBezTo>
                  <a:pt x="309" y="738"/>
                  <a:pt x="309" y="738"/>
                  <a:pt x="309" y="738"/>
                </a:cubicBezTo>
                <a:cubicBezTo>
                  <a:pt x="314" y="735"/>
                  <a:pt x="314" y="735"/>
                  <a:pt x="314" y="735"/>
                </a:cubicBezTo>
                <a:cubicBezTo>
                  <a:pt x="314" y="734"/>
                  <a:pt x="314" y="734"/>
                  <a:pt x="314" y="734"/>
                </a:cubicBezTo>
                <a:cubicBezTo>
                  <a:pt x="313" y="735"/>
                  <a:pt x="313" y="735"/>
                  <a:pt x="313" y="735"/>
                </a:cubicBezTo>
                <a:cubicBezTo>
                  <a:pt x="318" y="739"/>
                  <a:pt x="318" y="739"/>
                  <a:pt x="318" y="739"/>
                </a:cubicBezTo>
                <a:cubicBezTo>
                  <a:pt x="319" y="740"/>
                  <a:pt x="319" y="740"/>
                  <a:pt x="319" y="740"/>
                </a:cubicBezTo>
                <a:cubicBezTo>
                  <a:pt x="320" y="739"/>
                  <a:pt x="320" y="739"/>
                  <a:pt x="320" y="739"/>
                </a:cubicBezTo>
                <a:cubicBezTo>
                  <a:pt x="322" y="738"/>
                  <a:pt x="322" y="738"/>
                  <a:pt x="322" y="738"/>
                </a:cubicBezTo>
                <a:cubicBezTo>
                  <a:pt x="322" y="737"/>
                  <a:pt x="322" y="737"/>
                  <a:pt x="322" y="737"/>
                </a:cubicBezTo>
                <a:cubicBezTo>
                  <a:pt x="321" y="738"/>
                  <a:pt x="321" y="738"/>
                  <a:pt x="321" y="738"/>
                </a:cubicBezTo>
                <a:cubicBezTo>
                  <a:pt x="328" y="742"/>
                  <a:pt x="328" y="742"/>
                  <a:pt x="328" y="742"/>
                </a:cubicBezTo>
                <a:cubicBezTo>
                  <a:pt x="328" y="741"/>
                  <a:pt x="328" y="741"/>
                  <a:pt x="328" y="741"/>
                </a:cubicBezTo>
                <a:cubicBezTo>
                  <a:pt x="327" y="740"/>
                  <a:pt x="327" y="740"/>
                  <a:pt x="327" y="740"/>
                </a:cubicBezTo>
                <a:cubicBezTo>
                  <a:pt x="322" y="748"/>
                  <a:pt x="322" y="748"/>
                  <a:pt x="322" y="748"/>
                </a:cubicBezTo>
                <a:cubicBezTo>
                  <a:pt x="321" y="749"/>
                  <a:pt x="321" y="749"/>
                  <a:pt x="321" y="749"/>
                </a:cubicBezTo>
                <a:cubicBezTo>
                  <a:pt x="322" y="750"/>
                  <a:pt x="322" y="750"/>
                  <a:pt x="322" y="750"/>
                </a:cubicBezTo>
                <a:cubicBezTo>
                  <a:pt x="332" y="757"/>
                  <a:pt x="332" y="757"/>
                  <a:pt x="332" y="757"/>
                </a:cubicBezTo>
                <a:cubicBezTo>
                  <a:pt x="333" y="757"/>
                  <a:pt x="333" y="757"/>
                  <a:pt x="333" y="757"/>
                </a:cubicBezTo>
                <a:cubicBezTo>
                  <a:pt x="334" y="757"/>
                  <a:pt x="334" y="757"/>
                  <a:pt x="334" y="757"/>
                </a:cubicBezTo>
                <a:cubicBezTo>
                  <a:pt x="334" y="757"/>
                  <a:pt x="334" y="756"/>
                  <a:pt x="334" y="756"/>
                </a:cubicBezTo>
                <a:cubicBezTo>
                  <a:pt x="335" y="755"/>
                  <a:pt x="336" y="754"/>
                  <a:pt x="338" y="754"/>
                </a:cubicBezTo>
                <a:cubicBezTo>
                  <a:pt x="338" y="753"/>
                  <a:pt x="339" y="753"/>
                  <a:pt x="339" y="753"/>
                </a:cubicBezTo>
                <a:cubicBezTo>
                  <a:pt x="340" y="752"/>
                  <a:pt x="340" y="752"/>
                  <a:pt x="340" y="752"/>
                </a:cubicBezTo>
                <a:cubicBezTo>
                  <a:pt x="340" y="752"/>
                  <a:pt x="340" y="752"/>
                  <a:pt x="340" y="752"/>
                </a:cubicBezTo>
                <a:cubicBezTo>
                  <a:pt x="340" y="752"/>
                  <a:pt x="340" y="752"/>
                  <a:pt x="340" y="752"/>
                </a:cubicBezTo>
                <a:cubicBezTo>
                  <a:pt x="340" y="752"/>
                  <a:pt x="340" y="752"/>
                  <a:pt x="340" y="752"/>
                </a:cubicBezTo>
                <a:cubicBezTo>
                  <a:pt x="340" y="752"/>
                  <a:pt x="340" y="752"/>
                  <a:pt x="340" y="752"/>
                </a:cubicBezTo>
                <a:cubicBezTo>
                  <a:pt x="340" y="752"/>
                  <a:pt x="340" y="752"/>
                  <a:pt x="340" y="752"/>
                </a:cubicBezTo>
                <a:cubicBezTo>
                  <a:pt x="340" y="752"/>
                  <a:pt x="340" y="752"/>
                  <a:pt x="340" y="752"/>
                </a:cubicBezTo>
                <a:cubicBezTo>
                  <a:pt x="340" y="752"/>
                  <a:pt x="340" y="752"/>
                  <a:pt x="340" y="752"/>
                </a:cubicBezTo>
                <a:cubicBezTo>
                  <a:pt x="340" y="752"/>
                  <a:pt x="340" y="752"/>
                  <a:pt x="340" y="752"/>
                </a:cubicBezTo>
                <a:cubicBezTo>
                  <a:pt x="339" y="752"/>
                  <a:pt x="339" y="752"/>
                  <a:pt x="339" y="752"/>
                </a:cubicBezTo>
                <a:cubicBezTo>
                  <a:pt x="340" y="752"/>
                  <a:pt x="340" y="752"/>
                  <a:pt x="340" y="752"/>
                </a:cubicBezTo>
                <a:cubicBezTo>
                  <a:pt x="340" y="752"/>
                  <a:pt x="340" y="752"/>
                  <a:pt x="340" y="752"/>
                </a:cubicBezTo>
                <a:cubicBezTo>
                  <a:pt x="339" y="752"/>
                  <a:pt x="339" y="752"/>
                  <a:pt x="339" y="752"/>
                </a:cubicBezTo>
                <a:cubicBezTo>
                  <a:pt x="340" y="752"/>
                  <a:pt x="340" y="752"/>
                  <a:pt x="340" y="752"/>
                </a:cubicBezTo>
                <a:cubicBezTo>
                  <a:pt x="339" y="752"/>
                  <a:pt x="339" y="752"/>
                  <a:pt x="339" y="752"/>
                </a:cubicBezTo>
                <a:cubicBezTo>
                  <a:pt x="339" y="752"/>
                  <a:pt x="339" y="752"/>
                  <a:pt x="339" y="752"/>
                </a:cubicBezTo>
                <a:cubicBezTo>
                  <a:pt x="340" y="752"/>
                  <a:pt x="340" y="752"/>
                  <a:pt x="340" y="752"/>
                </a:cubicBezTo>
                <a:cubicBezTo>
                  <a:pt x="339" y="752"/>
                  <a:pt x="339" y="752"/>
                  <a:pt x="339" y="752"/>
                </a:cubicBezTo>
                <a:cubicBezTo>
                  <a:pt x="339" y="752"/>
                  <a:pt x="339" y="752"/>
                  <a:pt x="339" y="752"/>
                </a:cubicBezTo>
                <a:cubicBezTo>
                  <a:pt x="339" y="752"/>
                  <a:pt x="339" y="753"/>
                  <a:pt x="339" y="753"/>
                </a:cubicBezTo>
                <a:cubicBezTo>
                  <a:pt x="338" y="755"/>
                  <a:pt x="338" y="757"/>
                  <a:pt x="337" y="758"/>
                </a:cubicBezTo>
                <a:cubicBezTo>
                  <a:pt x="337" y="759"/>
                  <a:pt x="337" y="761"/>
                  <a:pt x="337" y="761"/>
                </a:cubicBezTo>
                <a:cubicBezTo>
                  <a:pt x="336" y="761"/>
                  <a:pt x="336" y="761"/>
                  <a:pt x="336" y="761"/>
                </a:cubicBezTo>
                <a:cubicBezTo>
                  <a:pt x="336" y="761"/>
                  <a:pt x="336" y="761"/>
                  <a:pt x="336" y="761"/>
                </a:cubicBezTo>
                <a:cubicBezTo>
                  <a:pt x="337" y="761"/>
                  <a:pt x="337" y="763"/>
                  <a:pt x="338" y="765"/>
                </a:cubicBezTo>
                <a:cubicBezTo>
                  <a:pt x="339" y="766"/>
                  <a:pt x="341" y="768"/>
                  <a:pt x="345" y="768"/>
                </a:cubicBezTo>
                <a:cubicBezTo>
                  <a:pt x="348" y="768"/>
                  <a:pt x="351" y="766"/>
                  <a:pt x="354" y="765"/>
                </a:cubicBezTo>
                <a:cubicBezTo>
                  <a:pt x="357" y="763"/>
                  <a:pt x="360" y="762"/>
                  <a:pt x="362" y="762"/>
                </a:cubicBezTo>
                <a:cubicBezTo>
                  <a:pt x="363" y="762"/>
                  <a:pt x="364" y="763"/>
                  <a:pt x="365" y="763"/>
                </a:cubicBezTo>
                <a:cubicBezTo>
                  <a:pt x="371" y="769"/>
                  <a:pt x="375" y="773"/>
                  <a:pt x="375" y="773"/>
                </a:cubicBezTo>
                <a:cubicBezTo>
                  <a:pt x="375" y="773"/>
                  <a:pt x="375" y="773"/>
                  <a:pt x="375" y="773"/>
                </a:cubicBezTo>
                <a:cubicBezTo>
                  <a:pt x="376" y="773"/>
                  <a:pt x="376" y="773"/>
                  <a:pt x="376" y="773"/>
                </a:cubicBezTo>
                <a:cubicBezTo>
                  <a:pt x="383" y="773"/>
                  <a:pt x="383" y="773"/>
                  <a:pt x="383" y="773"/>
                </a:cubicBezTo>
                <a:cubicBezTo>
                  <a:pt x="383" y="773"/>
                  <a:pt x="384" y="773"/>
                  <a:pt x="385" y="772"/>
                </a:cubicBezTo>
                <a:cubicBezTo>
                  <a:pt x="385" y="772"/>
                  <a:pt x="386" y="771"/>
                  <a:pt x="387" y="769"/>
                </a:cubicBezTo>
                <a:cubicBezTo>
                  <a:pt x="388" y="768"/>
                  <a:pt x="390" y="765"/>
                  <a:pt x="392" y="764"/>
                </a:cubicBezTo>
                <a:cubicBezTo>
                  <a:pt x="394" y="762"/>
                  <a:pt x="396" y="761"/>
                  <a:pt x="399" y="761"/>
                </a:cubicBezTo>
                <a:cubicBezTo>
                  <a:pt x="399" y="761"/>
                  <a:pt x="399" y="761"/>
                  <a:pt x="400" y="761"/>
                </a:cubicBezTo>
                <a:cubicBezTo>
                  <a:pt x="400" y="760"/>
                  <a:pt x="400" y="760"/>
                  <a:pt x="400" y="760"/>
                </a:cubicBezTo>
                <a:cubicBezTo>
                  <a:pt x="400" y="761"/>
                  <a:pt x="400" y="761"/>
                  <a:pt x="400" y="761"/>
                </a:cubicBezTo>
                <a:cubicBezTo>
                  <a:pt x="403" y="762"/>
                  <a:pt x="406" y="764"/>
                  <a:pt x="407" y="765"/>
                </a:cubicBezTo>
                <a:cubicBezTo>
                  <a:pt x="407" y="766"/>
                  <a:pt x="408" y="766"/>
                  <a:pt x="408" y="766"/>
                </a:cubicBezTo>
                <a:cubicBezTo>
                  <a:pt x="408" y="767"/>
                  <a:pt x="408" y="767"/>
                  <a:pt x="408" y="767"/>
                </a:cubicBezTo>
                <a:cubicBezTo>
                  <a:pt x="408" y="767"/>
                  <a:pt x="408" y="767"/>
                  <a:pt x="408" y="767"/>
                </a:cubicBezTo>
                <a:cubicBezTo>
                  <a:pt x="409" y="767"/>
                  <a:pt x="409" y="767"/>
                  <a:pt x="409" y="767"/>
                </a:cubicBezTo>
                <a:cubicBezTo>
                  <a:pt x="408" y="767"/>
                  <a:pt x="408" y="767"/>
                  <a:pt x="408" y="767"/>
                </a:cubicBezTo>
                <a:cubicBezTo>
                  <a:pt x="408" y="767"/>
                  <a:pt x="408" y="767"/>
                  <a:pt x="408" y="767"/>
                </a:cubicBezTo>
                <a:cubicBezTo>
                  <a:pt x="409" y="767"/>
                  <a:pt x="409" y="767"/>
                  <a:pt x="409" y="767"/>
                </a:cubicBezTo>
                <a:cubicBezTo>
                  <a:pt x="408" y="767"/>
                  <a:pt x="408" y="767"/>
                  <a:pt x="408" y="767"/>
                </a:cubicBezTo>
                <a:cubicBezTo>
                  <a:pt x="408" y="768"/>
                  <a:pt x="408" y="768"/>
                  <a:pt x="408" y="768"/>
                </a:cubicBezTo>
                <a:cubicBezTo>
                  <a:pt x="410" y="768"/>
                  <a:pt x="410" y="768"/>
                  <a:pt x="410" y="768"/>
                </a:cubicBezTo>
                <a:cubicBezTo>
                  <a:pt x="419" y="768"/>
                  <a:pt x="419" y="768"/>
                  <a:pt x="419" y="768"/>
                </a:cubicBezTo>
                <a:cubicBezTo>
                  <a:pt x="421" y="768"/>
                  <a:pt x="421" y="768"/>
                  <a:pt x="421" y="768"/>
                </a:cubicBezTo>
                <a:cubicBezTo>
                  <a:pt x="420" y="766"/>
                  <a:pt x="420" y="766"/>
                  <a:pt x="420" y="766"/>
                </a:cubicBezTo>
                <a:cubicBezTo>
                  <a:pt x="420" y="766"/>
                  <a:pt x="420" y="764"/>
                  <a:pt x="420" y="762"/>
                </a:cubicBezTo>
                <a:cubicBezTo>
                  <a:pt x="419" y="762"/>
                  <a:pt x="419" y="760"/>
                  <a:pt x="419" y="760"/>
                </a:cubicBezTo>
                <a:cubicBezTo>
                  <a:pt x="418" y="759"/>
                  <a:pt x="418" y="758"/>
                  <a:pt x="417" y="757"/>
                </a:cubicBezTo>
                <a:cubicBezTo>
                  <a:pt x="417" y="757"/>
                  <a:pt x="417" y="757"/>
                  <a:pt x="417" y="757"/>
                </a:cubicBezTo>
                <a:cubicBezTo>
                  <a:pt x="417" y="757"/>
                  <a:pt x="417" y="757"/>
                  <a:pt x="417" y="757"/>
                </a:cubicBezTo>
                <a:cubicBezTo>
                  <a:pt x="417" y="757"/>
                  <a:pt x="417" y="757"/>
                  <a:pt x="417" y="757"/>
                </a:cubicBezTo>
                <a:cubicBezTo>
                  <a:pt x="417" y="757"/>
                  <a:pt x="416" y="756"/>
                  <a:pt x="416" y="754"/>
                </a:cubicBezTo>
                <a:cubicBezTo>
                  <a:pt x="416" y="753"/>
                  <a:pt x="416" y="751"/>
                  <a:pt x="416" y="749"/>
                </a:cubicBezTo>
                <a:cubicBezTo>
                  <a:pt x="416" y="747"/>
                  <a:pt x="416" y="744"/>
                  <a:pt x="416" y="743"/>
                </a:cubicBezTo>
                <a:cubicBezTo>
                  <a:pt x="417" y="741"/>
                  <a:pt x="417" y="739"/>
                  <a:pt x="417" y="738"/>
                </a:cubicBezTo>
                <a:cubicBezTo>
                  <a:pt x="417" y="734"/>
                  <a:pt x="416" y="731"/>
                  <a:pt x="416" y="731"/>
                </a:cubicBezTo>
                <a:cubicBezTo>
                  <a:pt x="416" y="730"/>
                  <a:pt x="416" y="730"/>
                  <a:pt x="416" y="730"/>
                </a:cubicBezTo>
                <a:cubicBezTo>
                  <a:pt x="415" y="730"/>
                  <a:pt x="415" y="730"/>
                  <a:pt x="415" y="730"/>
                </a:cubicBezTo>
                <a:cubicBezTo>
                  <a:pt x="408" y="731"/>
                  <a:pt x="408" y="731"/>
                  <a:pt x="408" y="731"/>
                </a:cubicBezTo>
                <a:cubicBezTo>
                  <a:pt x="408" y="733"/>
                  <a:pt x="408" y="733"/>
                  <a:pt x="408" y="733"/>
                </a:cubicBezTo>
                <a:cubicBezTo>
                  <a:pt x="410" y="733"/>
                  <a:pt x="410" y="733"/>
                  <a:pt x="410" y="733"/>
                </a:cubicBezTo>
                <a:cubicBezTo>
                  <a:pt x="410" y="732"/>
                  <a:pt x="410" y="732"/>
                  <a:pt x="410" y="732"/>
                </a:cubicBezTo>
                <a:cubicBezTo>
                  <a:pt x="410" y="732"/>
                  <a:pt x="410" y="730"/>
                  <a:pt x="410" y="729"/>
                </a:cubicBezTo>
                <a:cubicBezTo>
                  <a:pt x="410" y="728"/>
                  <a:pt x="411" y="727"/>
                  <a:pt x="411" y="727"/>
                </a:cubicBezTo>
                <a:cubicBezTo>
                  <a:pt x="411" y="726"/>
                  <a:pt x="411" y="726"/>
                  <a:pt x="412" y="726"/>
                </a:cubicBezTo>
                <a:cubicBezTo>
                  <a:pt x="411" y="725"/>
                  <a:pt x="411" y="725"/>
                  <a:pt x="411" y="725"/>
                </a:cubicBezTo>
                <a:cubicBezTo>
                  <a:pt x="411" y="726"/>
                  <a:pt x="411" y="726"/>
                  <a:pt x="411" y="726"/>
                </a:cubicBezTo>
                <a:cubicBezTo>
                  <a:pt x="412" y="726"/>
                  <a:pt x="414" y="725"/>
                  <a:pt x="414" y="725"/>
                </a:cubicBezTo>
                <a:cubicBezTo>
                  <a:pt x="416" y="723"/>
                  <a:pt x="417" y="722"/>
                  <a:pt x="417" y="720"/>
                </a:cubicBezTo>
                <a:cubicBezTo>
                  <a:pt x="418" y="719"/>
                  <a:pt x="418" y="717"/>
                  <a:pt x="418" y="716"/>
                </a:cubicBezTo>
                <a:cubicBezTo>
                  <a:pt x="418" y="716"/>
                  <a:pt x="417" y="715"/>
                  <a:pt x="417" y="715"/>
                </a:cubicBezTo>
                <a:cubicBezTo>
                  <a:pt x="417" y="714"/>
                  <a:pt x="416" y="714"/>
                  <a:pt x="416" y="714"/>
                </a:cubicBezTo>
                <a:cubicBezTo>
                  <a:pt x="415" y="713"/>
                  <a:pt x="414" y="712"/>
                  <a:pt x="413" y="711"/>
                </a:cubicBezTo>
                <a:cubicBezTo>
                  <a:pt x="412" y="711"/>
                  <a:pt x="412" y="711"/>
                  <a:pt x="412" y="711"/>
                </a:cubicBezTo>
                <a:cubicBezTo>
                  <a:pt x="412" y="710"/>
                  <a:pt x="412" y="710"/>
                  <a:pt x="412" y="710"/>
                </a:cubicBezTo>
                <a:cubicBezTo>
                  <a:pt x="412" y="710"/>
                  <a:pt x="412" y="710"/>
                  <a:pt x="412" y="710"/>
                </a:cubicBezTo>
                <a:cubicBezTo>
                  <a:pt x="412" y="710"/>
                  <a:pt x="412" y="710"/>
                  <a:pt x="412" y="710"/>
                </a:cubicBezTo>
                <a:cubicBezTo>
                  <a:pt x="412" y="710"/>
                  <a:pt x="412" y="710"/>
                  <a:pt x="412" y="710"/>
                </a:cubicBezTo>
                <a:cubicBezTo>
                  <a:pt x="412" y="710"/>
                  <a:pt x="412" y="710"/>
                  <a:pt x="412" y="710"/>
                </a:cubicBezTo>
                <a:cubicBezTo>
                  <a:pt x="412" y="710"/>
                  <a:pt x="412" y="710"/>
                  <a:pt x="412" y="710"/>
                </a:cubicBezTo>
                <a:cubicBezTo>
                  <a:pt x="411" y="710"/>
                  <a:pt x="411" y="710"/>
                  <a:pt x="411" y="710"/>
                </a:cubicBezTo>
                <a:cubicBezTo>
                  <a:pt x="412" y="710"/>
                  <a:pt x="412" y="710"/>
                  <a:pt x="412" y="710"/>
                </a:cubicBezTo>
                <a:cubicBezTo>
                  <a:pt x="412" y="710"/>
                  <a:pt x="412" y="710"/>
                  <a:pt x="412" y="710"/>
                </a:cubicBezTo>
                <a:cubicBezTo>
                  <a:pt x="411" y="710"/>
                  <a:pt x="411" y="710"/>
                  <a:pt x="411" y="710"/>
                </a:cubicBezTo>
                <a:cubicBezTo>
                  <a:pt x="412" y="710"/>
                  <a:pt x="412" y="710"/>
                  <a:pt x="412" y="710"/>
                </a:cubicBezTo>
                <a:cubicBezTo>
                  <a:pt x="411" y="710"/>
                  <a:pt x="411" y="710"/>
                  <a:pt x="411" y="710"/>
                </a:cubicBezTo>
                <a:cubicBezTo>
                  <a:pt x="412" y="711"/>
                  <a:pt x="412" y="711"/>
                  <a:pt x="412" y="711"/>
                </a:cubicBezTo>
                <a:cubicBezTo>
                  <a:pt x="412" y="710"/>
                  <a:pt x="412" y="710"/>
                  <a:pt x="412" y="710"/>
                </a:cubicBezTo>
                <a:cubicBezTo>
                  <a:pt x="411" y="710"/>
                  <a:pt x="411" y="710"/>
                  <a:pt x="411" y="710"/>
                </a:cubicBezTo>
                <a:cubicBezTo>
                  <a:pt x="412" y="711"/>
                  <a:pt x="412" y="711"/>
                  <a:pt x="412" y="711"/>
                </a:cubicBezTo>
                <a:cubicBezTo>
                  <a:pt x="411" y="711"/>
                  <a:pt x="411" y="711"/>
                  <a:pt x="411" y="711"/>
                </a:cubicBezTo>
                <a:cubicBezTo>
                  <a:pt x="412" y="711"/>
                  <a:pt x="412" y="711"/>
                  <a:pt x="412" y="711"/>
                </a:cubicBezTo>
                <a:cubicBezTo>
                  <a:pt x="412" y="711"/>
                  <a:pt x="412" y="711"/>
                  <a:pt x="412" y="711"/>
                </a:cubicBezTo>
                <a:cubicBezTo>
                  <a:pt x="411" y="711"/>
                  <a:pt x="411" y="711"/>
                  <a:pt x="411" y="711"/>
                </a:cubicBezTo>
                <a:cubicBezTo>
                  <a:pt x="412" y="711"/>
                  <a:pt x="412" y="711"/>
                  <a:pt x="412" y="711"/>
                </a:cubicBezTo>
                <a:cubicBezTo>
                  <a:pt x="411" y="711"/>
                  <a:pt x="411" y="711"/>
                  <a:pt x="411" y="711"/>
                </a:cubicBezTo>
                <a:cubicBezTo>
                  <a:pt x="412" y="711"/>
                  <a:pt x="412" y="711"/>
                  <a:pt x="412" y="711"/>
                </a:cubicBezTo>
                <a:cubicBezTo>
                  <a:pt x="412" y="711"/>
                  <a:pt x="412" y="711"/>
                  <a:pt x="412" y="711"/>
                </a:cubicBezTo>
                <a:cubicBezTo>
                  <a:pt x="411" y="711"/>
                  <a:pt x="411" y="711"/>
                  <a:pt x="411" y="711"/>
                </a:cubicBezTo>
                <a:cubicBezTo>
                  <a:pt x="412" y="711"/>
                  <a:pt x="412" y="711"/>
                  <a:pt x="412" y="711"/>
                </a:cubicBezTo>
                <a:cubicBezTo>
                  <a:pt x="412" y="711"/>
                  <a:pt x="412" y="711"/>
                  <a:pt x="412" y="711"/>
                </a:cubicBezTo>
                <a:cubicBezTo>
                  <a:pt x="412" y="711"/>
                  <a:pt x="412" y="711"/>
                  <a:pt x="412" y="711"/>
                </a:cubicBezTo>
                <a:cubicBezTo>
                  <a:pt x="412" y="711"/>
                  <a:pt x="412" y="711"/>
                  <a:pt x="412" y="711"/>
                </a:cubicBezTo>
                <a:cubicBezTo>
                  <a:pt x="413" y="710"/>
                  <a:pt x="414" y="709"/>
                  <a:pt x="414" y="709"/>
                </a:cubicBezTo>
                <a:cubicBezTo>
                  <a:pt x="415" y="710"/>
                  <a:pt x="415" y="710"/>
                  <a:pt x="415" y="710"/>
                </a:cubicBezTo>
                <a:cubicBezTo>
                  <a:pt x="415" y="710"/>
                  <a:pt x="415" y="710"/>
                  <a:pt x="415" y="710"/>
                </a:cubicBezTo>
                <a:cubicBezTo>
                  <a:pt x="415" y="710"/>
                  <a:pt x="415" y="710"/>
                  <a:pt x="415" y="710"/>
                </a:cubicBezTo>
                <a:cubicBezTo>
                  <a:pt x="415" y="710"/>
                  <a:pt x="415" y="710"/>
                  <a:pt x="415" y="710"/>
                </a:cubicBezTo>
                <a:cubicBezTo>
                  <a:pt x="415" y="710"/>
                  <a:pt x="415" y="710"/>
                  <a:pt x="415" y="710"/>
                </a:cubicBezTo>
                <a:cubicBezTo>
                  <a:pt x="415" y="710"/>
                  <a:pt x="415" y="710"/>
                  <a:pt x="415" y="710"/>
                </a:cubicBezTo>
                <a:cubicBezTo>
                  <a:pt x="415" y="710"/>
                  <a:pt x="415" y="710"/>
                  <a:pt x="415" y="710"/>
                </a:cubicBezTo>
                <a:cubicBezTo>
                  <a:pt x="415" y="710"/>
                  <a:pt x="415" y="710"/>
                  <a:pt x="415" y="710"/>
                </a:cubicBezTo>
                <a:cubicBezTo>
                  <a:pt x="415" y="711"/>
                  <a:pt x="415" y="711"/>
                  <a:pt x="415" y="711"/>
                </a:cubicBezTo>
                <a:cubicBezTo>
                  <a:pt x="416" y="711"/>
                  <a:pt x="416" y="711"/>
                  <a:pt x="416" y="711"/>
                </a:cubicBezTo>
                <a:cubicBezTo>
                  <a:pt x="422" y="711"/>
                  <a:pt x="422" y="711"/>
                  <a:pt x="422" y="711"/>
                </a:cubicBezTo>
                <a:cubicBezTo>
                  <a:pt x="423" y="711"/>
                  <a:pt x="423" y="711"/>
                  <a:pt x="423" y="711"/>
                </a:cubicBezTo>
                <a:cubicBezTo>
                  <a:pt x="423" y="710"/>
                  <a:pt x="423" y="710"/>
                  <a:pt x="423" y="710"/>
                </a:cubicBezTo>
                <a:cubicBezTo>
                  <a:pt x="423" y="710"/>
                  <a:pt x="423" y="710"/>
                  <a:pt x="423" y="710"/>
                </a:cubicBezTo>
                <a:cubicBezTo>
                  <a:pt x="423" y="709"/>
                  <a:pt x="424" y="707"/>
                  <a:pt x="425" y="705"/>
                </a:cubicBezTo>
                <a:cubicBezTo>
                  <a:pt x="426" y="702"/>
                  <a:pt x="428" y="699"/>
                  <a:pt x="432" y="698"/>
                </a:cubicBezTo>
                <a:cubicBezTo>
                  <a:pt x="431" y="696"/>
                  <a:pt x="431" y="696"/>
                  <a:pt x="431" y="696"/>
                </a:cubicBezTo>
                <a:cubicBezTo>
                  <a:pt x="432" y="698"/>
                  <a:pt x="432" y="698"/>
                  <a:pt x="432" y="698"/>
                </a:cubicBezTo>
                <a:cubicBezTo>
                  <a:pt x="434" y="697"/>
                  <a:pt x="436" y="696"/>
                  <a:pt x="438" y="696"/>
                </a:cubicBezTo>
                <a:cubicBezTo>
                  <a:pt x="439" y="696"/>
                  <a:pt x="440" y="696"/>
                  <a:pt x="441" y="697"/>
                </a:cubicBezTo>
                <a:cubicBezTo>
                  <a:pt x="442" y="697"/>
                  <a:pt x="443" y="697"/>
                  <a:pt x="444" y="697"/>
                </a:cubicBezTo>
                <a:cubicBezTo>
                  <a:pt x="445" y="697"/>
                  <a:pt x="447" y="697"/>
                  <a:pt x="448" y="696"/>
                </a:cubicBezTo>
                <a:cubicBezTo>
                  <a:pt x="450" y="695"/>
                  <a:pt x="451" y="694"/>
                  <a:pt x="451" y="693"/>
                </a:cubicBezTo>
                <a:cubicBezTo>
                  <a:pt x="452" y="691"/>
                  <a:pt x="452" y="690"/>
                  <a:pt x="452" y="689"/>
                </a:cubicBezTo>
                <a:cubicBezTo>
                  <a:pt x="452" y="686"/>
                  <a:pt x="452" y="684"/>
                  <a:pt x="452" y="684"/>
                </a:cubicBezTo>
                <a:cubicBezTo>
                  <a:pt x="450" y="684"/>
                  <a:pt x="450" y="684"/>
                  <a:pt x="450" y="684"/>
                </a:cubicBezTo>
                <a:cubicBezTo>
                  <a:pt x="451" y="685"/>
                  <a:pt x="451" y="685"/>
                  <a:pt x="451" y="685"/>
                </a:cubicBezTo>
                <a:cubicBezTo>
                  <a:pt x="451" y="685"/>
                  <a:pt x="452" y="685"/>
                  <a:pt x="452" y="684"/>
                </a:cubicBezTo>
                <a:cubicBezTo>
                  <a:pt x="453" y="683"/>
                  <a:pt x="455" y="682"/>
                  <a:pt x="456" y="681"/>
                </a:cubicBezTo>
                <a:cubicBezTo>
                  <a:pt x="457" y="680"/>
                  <a:pt x="457" y="680"/>
                  <a:pt x="458" y="680"/>
                </a:cubicBezTo>
                <a:cubicBezTo>
                  <a:pt x="459" y="679"/>
                  <a:pt x="459" y="679"/>
                  <a:pt x="459" y="679"/>
                </a:cubicBezTo>
                <a:cubicBezTo>
                  <a:pt x="459" y="679"/>
                  <a:pt x="459" y="679"/>
                  <a:pt x="459" y="679"/>
                </a:cubicBezTo>
                <a:cubicBezTo>
                  <a:pt x="459" y="679"/>
                  <a:pt x="459" y="679"/>
                  <a:pt x="459" y="679"/>
                </a:cubicBezTo>
                <a:cubicBezTo>
                  <a:pt x="459" y="679"/>
                  <a:pt x="459" y="679"/>
                  <a:pt x="459" y="679"/>
                </a:cubicBezTo>
                <a:cubicBezTo>
                  <a:pt x="459" y="679"/>
                  <a:pt x="459" y="679"/>
                  <a:pt x="459" y="679"/>
                </a:cubicBezTo>
                <a:cubicBezTo>
                  <a:pt x="459" y="679"/>
                  <a:pt x="459" y="679"/>
                  <a:pt x="459" y="679"/>
                </a:cubicBezTo>
                <a:cubicBezTo>
                  <a:pt x="459" y="679"/>
                  <a:pt x="459" y="679"/>
                  <a:pt x="459" y="679"/>
                </a:cubicBezTo>
                <a:cubicBezTo>
                  <a:pt x="459" y="679"/>
                  <a:pt x="459" y="679"/>
                  <a:pt x="459" y="679"/>
                </a:cubicBezTo>
                <a:cubicBezTo>
                  <a:pt x="459" y="678"/>
                  <a:pt x="459" y="678"/>
                  <a:pt x="459" y="678"/>
                </a:cubicBezTo>
                <a:cubicBezTo>
                  <a:pt x="458" y="679"/>
                  <a:pt x="458" y="679"/>
                  <a:pt x="458" y="679"/>
                </a:cubicBezTo>
                <a:cubicBezTo>
                  <a:pt x="459" y="679"/>
                  <a:pt x="459" y="679"/>
                  <a:pt x="459" y="679"/>
                </a:cubicBezTo>
                <a:cubicBezTo>
                  <a:pt x="459" y="678"/>
                  <a:pt x="459" y="678"/>
                  <a:pt x="459" y="678"/>
                </a:cubicBezTo>
                <a:cubicBezTo>
                  <a:pt x="458" y="679"/>
                  <a:pt x="458" y="679"/>
                  <a:pt x="458" y="679"/>
                </a:cubicBezTo>
                <a:cubicBezTo>
                  <a:pt x="459" y="678"/>
                  <a:pt x="459" y="678"/>
                  <a:pt x="459" y="678"/>
                </a:cubicBezTo>
                <a:cubicBezTo>
                  <a:pt x="458" y="679"/>
                  <a:pt x="458" y="679"/>
                  <a:pt x="458" y="679"/>
                </a:cubicBezTo>
                <a:cubicBezTo>
                  <a:pt x="458" y="679"/>
                  <a:pt x="458" y="679"/>
                  <a:pt x="458" y="679"/>
                </a:cubicBezTo>
                <a:cubicBezTo>
                  <a:pt x="459" y="678"/>
                  <a:pt x="459" y="678"/>
                  <a:pt x="459" y="678"/>
                </a:cubicBezTo>
                <a:cubicBezTo>
                  <a:pt x="458" y="679"/>
                  <a:pt x="458" y="679"/>
                  <a:pt x="458" y="679"/>
                </a:cubicBezTo>
                <a:cubicBezTo>
                  <a:pt x="458" y="679"/>
                  <a:pt x="458" y="679"/>
                  <a:pt x="458" y="679"/>
                </a:cubicBezTo>
                <a:cubicBezTo>
                  <a:pt x="458" y="679"/>
                  <a:pt x="458" y="679"/>
                  <a:pt x="458" y="679"/>
                </a:cubicBezTo>
                <a:cubicBezTo>
                  <a:pt x="458" y="679"/>
                  <a:pt x="458" y="679"/>
                  <a:pt x="458" y="679"/>
                </a:cubicBezTo>
                <a:cubicBezTo>
                  <a:pt x="458" y="679"/>
                  <a:pt x="458" y="679"/>
                  <a:pt x="458" y="679"/>
                </a:cubicBezTo>
                <a:cubicBezTo>
                  <a:pt x="458" y="679"/>
                  <a:pt x="458" y="679"/>
                  <a:pt x="458" y="679"/>
                </a:cubicBezTo>
                <a:cubicBezTo>
                  <a:pt x="458" y="679"/>
                  <a:pt x="458" y="679"/>
                  <a:pt x="458" y="679"/>
                </a:cubicBezTo>
                <a:cubicBezTo>
                  <a:pt x="458" y="679"/>
                  <a:pt x="458" y="679"/>
                  <a:pt x="458" y="679"/>
                </a:cubicBezTo>
                <a:cubicBezTo>
                  <a:pt x="458" y="679"/>
                  <a:pt x="458" y="679"/>
                  <a:pt x="458" y="679"/>
                </a:cubicBezTo>
                <a:cubicBezTo>
                  <a:pt x="458" y="680"/>
                  <a:pt x="458" y="680"/>
                  <a:pt x="458" y="680"/>
                </a:cubicBezTo>
                <a:cubicBezTo>
                  <a:pt x="458" y="680"/>
                  <a:pt x="458" y="680"/>
                  <a:pt x="458" y="681"/>
                </a:cubicBezTo>
                <a:cubicBezTo>
                  <a:pt x="457" y="682"/>
                  <a:pt x="456" y="683"/>
                  <a:pt x="455" y="684"/>
                </a:cubicBezTo>
                <a:cubicBezTo>
                  <a:pt x="454" y="685"/>
                  <a:pt x="454" y="685"/>
                  <a:pt x="454" y="685"/>
                </a:cubicBezTo>
                <a:cubicBezTo>
                  <a:pt x="453" y="686"/>
                  <a:pt x="453" y="686"/>
                  <a:pt x="453" y="686"/>
                </a:cubicBezTo>
                <a:cubicBezTo>
                  <a:pt x="451" y="688"/>
                  <a:pt x="451" y="688"/>
                  <a:pt x="451" y="688"/>
                </a:cubicBezTo>
                <a:cubicBezTo>
                  <a:pt x="454" y="688"/>
                  <a:pt x="454" y="688"/>
                  <a:pt x="454" y="688"/>
                </a:cubicBezTo>
                <a:cubicBezTo>
                  <a:pt x="461" y="690"/>
                  <a:pt x="461" y="690"/>
                  <a:pt x="461" y="690"/>
                </a:cubicBezTo>
                <a:cubicBezTo>
                  <a:pt x="462" y="690"/>
                  <a:pt x="462" y="690"/>
                  <a:pt x="462" y="690"/>
                </a:cubicBezTo>
                <a:cubicBezTo>
                  <a:pt x="462" y="689"/>
                  <a:pt x="462" y="689"/>
                  <a:pt x="462" y="689"/>
                </a:cubicBezTo>
                <a:cubicBezTo>
                  <a:pt x="466" y="684"/>
                  <a:pt x="466" y="684"/>
                  <a:pt x="466" y="684"/>
                </a:cubicBezTo>
                <a:cubicBezTo>
                  <a:pt x="466" y="683"/>
                  <a:pt x="466" y="683"/>
                  <a:pt x="466" y="683"/>
                </a:cubicBezTo>
                <a:cubicBezTo>
                  <a:pt x="466" y="683"/>
                  <a:pt x="466" y="683"/>
                  <a:pt x="466" y="683"/>
                </a:cubicBezTo>
                <a:cubicBezTo>
                  <a:pt x="466" y="679"/>
                  <a:pt x="466" y="679"/>
                  <a:pt x="466" y="679"/>
                </a:cubicBezTo>
                <a:cubicBezTo>
                  <a:pt x="465" y="679"/>
                  <a:pt x="465" y="679"/>
                  <a:pt x="465" y="679"/>
                </a:cubicBezTo>
                <a:cubicBezTo>
                  <a:pt x="466" y="680"/>
                  <a:pt x="466" y="680"/>
                  <a:pt x="466" y="680"/>
                </a:cubicBezTo>
                <a:cubicBezTo>
                  <a:pt x="466" y="680"/>
                  <a:pt x="466" y="680"/>
                  <a:pt x="466" y="680"/>
                </a:cubicBezTo>
                <a:cubicBezTo>
                  <a:pt x="468" y="679"/>
                  <a:pt x="475" y="675"/>
                  <a:pt x="481" y="675"/>
                </a:cubicBezTo>
                <a:cubicBezTo>
                  <a:pt x="484" y="675"/>
                  <a:pt x="486" y="676"/>
                  <a:pt x="488" y="678"/>
                </a:cubicBezTo>
                <a:cubicBezTo>
                  <a:pt x="489" y="679"/>
                  <a:pt x="490" y="679"/>
                  <a:pt x="490" y="680"/>
                </a:cubicBezTo>
                <a:cubicBezTo>
                  <a:pt x="491" y="681"/>
                  <a:pt x="491" y="681"/>
                  <a:pt x="491" y="681"/>
                </a:cubicBezTo>
                <a:cubicBezTo>
                  <a:pt x="491" y="681"/>
                  <a:pt x="491" y="681"/>
                  <a:pt x="491" y="681"/>
                </a:cubicBezTo>
                <a:cubicBezTo>
                  <a:pt x="491" y="681"/>
                  <a:pt x="491" y="681"/>
                  <a:pt x="491" y="681"/>
                </a:cubicBezTo>
                <a:cubicBezTo>
                  <a:pt x="491" y="681"/>
                  <a:pt x="491" y="681"/>
                  <a:pt x="491" y="681"/>
                </a:cubicBezTo>
                <a:cubicBezTo>
                  <a:pt x="492" y="682"/>
                  <a:pt x="492" y="682"/>
                  <a:pt x="492" y="682"/>
                </a:cubicBezTo>
                <a:cubicBezTo>
                  <a:pt x="492" y="682"/>
                  <a:pt x="498" y="683"/>
                  <a:pt x="504" y="685"/>
                </a:cubicBezTo>
                <a:cubicBezTo>
                  <a:pt x="508" y="686"/>
                  <a:pt x="511" y="687"/>
                  <a:pt x="513" y="688"/>
                </a:cubicBezTo>
                <a:cubicBezTo>
                  <a:pt x="514" y="688"/>
                  <a:pt x="515" y="689"/>
                  <a:pt x="516" y="689"/>
                </a:cubicBezTo>
                <a:cubicBezTo>
                  <a:pt x="517" y="689"/>
                  <a:pt x="517" y="689"/>
                  <a:pt x="517" y="689"/>
                </a:cubicBezTo>
                <a:cubicBezTo>
                  <a:pt x="517" y="689"/>
                  <a:pt x="517" y="689"/>
                  <a:pt x="517" y="689"/>
                </a:cubicBezTo>
                <a:cubicBezTo>
                  <a:pt x="517" y="688"/>
                  <a:pt x="517" y="688"/>
                  <a:pt x="517" y="688"/>
                </a:cubicBezTo>
                <a:cubicBezTo>
                  <a:pt x="516" y="689"/>
                  <a:pt x="516" y="689"/>
                  <a:pt x="516" y="689"/>
                </a:cubicBezTo>
                <a:cubicBezTo>
                  <a:pt x="517" y="689"/>
                  <a:pt x="517" y="689"/>
                  <a:pt x="517" y="689"/>
                </a:cubicBezTo>
                <a:cubicBezTo>
                  <a:pt x="517" y="688"/>
                  <a:pt x="517" y="688"/>
                  <a:pt x="517" y="688"/>
                </a:cubicBezTo>
                <a:cubicBezTo>
                  <a:pt x="516" y="689"/>
                  <a:pt x="516" y="689"/>
                  <a:pt x="516" y="689"/>
                </a:cubicBezTo>
                <a:cubicBezTo>
                  <a:pt x="517" y="688"/>
                  <a:pt x="517" y="688"/>
                  <a:pt x="517" y="688"/>
                </a:cubicBezTo>
                <a:cubicBezTo>
                  <a:pt x="516" y="688"/>
                  <a:pt x="516" y="688"/>
                  <a:pt x="516" y="688"/>
                </a:cubicBezTo>
                <a:cubicBezTo>
                  <a:pt x="516" y="689"/>
                  <a:pt x="516" y="689"/>
                  <a:pt x="516" y="689"/>
                </a:cubicBezTo>
                <a:cubicBezTo>
                  <a:pt x="517" y="688"/>
                  <a:pt x="517" y="688"/>
                  <a:pt x="517" y="688"/>
                </a:cubicBezTo>
                <a:cubicBezTo>
                  <a:pt x="516" y="688"/>
                  <a:pt x="516" y="688"/>
                  <a:pt x="516" y="688"/>
                </a:cubicBezTo>
                <a:cubicBezTo>
                  <a:pt x="516" y="689"/>
                  <a:pt x="516" y="689"/>
                  <a:pt x="516" y="690"/>
                </a:cubicBezTo>
                <a:cubicBezTo>
                  <a:pt x="517" y="693"/>
                  <a:pt x="518" y="697"/>
                  <a:pt x="518" y="697"/>
                </a:cubicBezTo>
                <a:cubicBezTo>
                  <a:pt x="518" y="698"/>
                  <a:pt x="518" y="698"/>
                  <a:pt x="518" y="698"/>
                </a:cubicBezTo>
                <a:cubicBezTo>
                  <a:pt x="519" y="698"/>
                  <a:pt x="519" y="698"/>
                  <a:pt x="519" y="698"/>
                </a:cubicBezTo>
                <a:cubicBezTo>
                  <a:pt x="536" y="699"/>
                  <a:pt x="536" y="699"/>
                  <a:pt x="536" y="699"/>
                </a:cubicBezTo>
                <a:cubicBezTo>
                  <a:pt x="538" y="699"/>
                  <a:pt x="538" y="699"/>
                  <a:pt x="538" y="699"/>
                </a:cubicBezTo>
                <a:cubicBezTo>
                  <a:pt x="538" y="698"/>
                  <a:pt x="538" y="698"/>
                  <a:pt x="538" y="698"/>
                </a:cubicBezTo>
                <a:cubicBezTo>
                  <a:pt x="538" y="698"/>
                  <a:pt x="538" y="695"/>
                  <a:pt x="538" y="692"/>
                </a:cubicBezTo>
                <a:cubicBezTo>
                  <a:pt x="538" y="691"/>
                  <a:pt x="538" y="689"/>
                  <a:pt x="538" y="688"/>
                </a:cubicBezTo>
                <a:cubicBezTo>
                  <a:pt x="539" y="688"/>
                  <a:pt x="539" y="688"/>
                  <a:pt x="539" y="687"/>
                </a:cubicBezTo>
                <a:cubicBezTo>
                  <a:pt x="539" y="687"/>
                  <a:pt x="539" y="687"/>
                  <a:pt x="539" y="687"/>
                </a:cubicBezTo>
                <a:cubicBezTo>
                  <a:pt x="538" y="687"/>
                  <a:pt x="538" y="687"/>
                  <a:pt x="538" y="687"/>
                </a:cubicBezTo>
                <a:cubicBezTo>
                  <a:pt x="539" y="688"/>
                  <a:pt x="539" y="688"/>
                  <a:pt x="539" y="688"/>
                </a:cubicBezTo>
                <a:cubicBezTo>
                  <a:pt x="539" y="687"/>
                  <a:pt x="539" y="687"/>
                  <a:pt x="539" y="687"/>
                </a:cubicBezTo>
                <a:cubicBezTo>
                  <a:pt x="538" y="687"/>
                  <a:pt x="538" y="687"/>
                  <a:pt x="538" y="687"/>
                </a:cubicBezTo>
                <a:cubicBezTo>
                  <a:pt x="539" y="688"/>
                  <a:pt x="539" y="688"/>
                  <a:pt x="539" y="688"/>
                </a:cubicBezTo>
                <a:cubicBezTo>
                  <a:pt x="538" y="687"/>
                  <a:pt x="538" y="687"/>
                  <a:pt x="538" y="687"/>
                </a:cubicBezTo>
                <a:cubicBezTo>
                  <a:pt x="538" y="688"/>
                  <a:pt x="538" y="688"/>
                  <a:pt x="538" y="688"/>
                </a:cubicBezTo>
                <a:cubicBezTo>
                  <a:pt x="538" y="688"/>
                  <a:pt x="538" y="688"/>
                  <a:pt x="539" y="688"/>
                </a:cubicBezTo>
                <a:cubicBezTo>
                  <a:pt x="538" y="687"/>
                  <a:pt x="538" y="687"/>
                  <a:pt x="538" y="687"/>
                </a:cubicBezTo>
                <a:cubicBezTo>
                  <a:pt x="538" y="688"/>
                  <a:pt x="538" y="688"/>
                  <a:pt x="538" y="688"/>
                </a:cubicBezTo>
                <a:cubicBezTo>
                  <a:pt x="538" y="687"/>
                  <a:pt x="538" y="687"/>
                  <a:pt x="538" y="687"/>
                </a:cubicBezTo>
                <a:cubicBezTo>
                  <a:pt x="537" y="688"/>
                  <a:pt x="537" y="688"/>
                  <a:pt x="537" y="688"/>
                </a:cubicBezTo>
                <a:cubicBezTo>
                  <a:pt x="537" y="688"/>
                  <a:pt x="537" y="688"/>
                  <a:pt x="538" y="688"/>
                </a:cubicBezTo>
                <a:cubicBezTo>
                  <a:pt x="538" y="687"/>
                  <a:pt x="538" y="687"/>
                  <a:pt x="538" y="687"/>
                </a:cubicBezTo>
                <a:cubicBezTo>
                  <a:pt x="537" y="688"/>
                  <a:pt x="537" y="688"/>
                  <a:pt x="537" y="688"/>
                </a:cubicBezTo>
                <a:cubicBezTo>
                  <a:pt x="537" y="687"/>
                  <a:pt x="537" y="687"/>
                  <a:pt x="537" y="687"/>
                </a:cubicBezTo>
                <a:cubicBezTo>
                  <a:pt x="537" y="687"/>
                  <a:pt x="537" y="687"/>
                  <a:pt x="537" y="687"/>
                </a:cubicBezTo>
                <a:cubicBezTo>
                  <a:pt x="537" y="688"/>
                  <a:pt x="537" y="688"/>
                  <a:pt x="537" y="688"/>
                </a:cubicBezTo>
                <a:cubicBezTo>
                  <a:pt x="537" y="687"/>
                  <a:pt x="537" y="687"/>
                  <a:pt x="537" y="687"/>
                </a:cubicBezTo>
                <a:cubicBezTo>
                  <a:pt x="537" y="687"/>
                  <a:pt x="537" y="687"/>
                  <a:pt x="537" y="687"/>
                </a:cubicBezTo>
                <a:cubicBezTo>
                  <a:pt x="537" y="687"/>
                  <a:pt x="537" y="687"/>
                  <a:pt x="537" y="687"/>
                </a:cubicBezTo>
                <a:cubicBezTo>
                  <a:pt x="537" y="687"/>
                  <a:pt x="537" y="687"/>
                  <a:pt x="537" y="687"/>
                </a:cubicBezTo>
                <a:cubicBezTo>
                  <a:pt x="537" y="687"/>
                  <a:pt x="537" y="687"/>
                  <a:pt x="537" y="687"/>
                </a:cubicBezTo>
                <a:cubicBezTo>
                  <a:pt x="537" y="687"/>
                  <a:pt x="537" y="687"/>
                  <a:pt x="537" y="687"/>
                </a:cubicBezTo>
                <a:cubicBezTo>
                  <a:pt x="537" y="687"/>
                  <a:pt x="537" y="687"/>
                  <a:pt x="537" y="687"/>
                </a:cubicBezTo>
                <a:cubicBezTo>
                  <a:pt x="537" y="687"/>
                  <a:pt x="537" y="687"/>
                  <a:pt x="537" y="687"/>
                </a:cubicBezTo>
                <a:cubicBezTo>
                  <a:pt x="537" y="688"/>
                  <a:pt x="537" y="688"/>
                  <a:pt x="537" y="688"/>
                </a:cubicBezTo>
                <a:cubicBezTo>
                  <a:pt x="537" y="688"/>
                  <a:pt x="537" y="688"/>
                  <a:pt x="537" y="688"/>
                </a:cubicBezTo>
                <a:cubicBezTo>
                  <a:pt x="538" y="689"/>
                  <a:pt x="549" y="700"/>
                  <a:pt x="549" y="700"/>
                </a:cubicBezTo>
                <a:cubicBezTo>
                  <a:pt x="550" y="701"/>
                  <a:pt x="550" y="701"/>
                  <a:pt x="550" y="701"/>
                </a:cubicBezTo>
                <a:cubicBezTo>
                  <a:pt x="550" y="700"/>
                  <a:pt x="550" y="700"/>
                  <a:pt x="550" y="700"/>
                </a:cubicBezTo>
                <a:cubicBezTo>
                  <a:pt x="566" y="699"/>
                  <a:pt x="566" y="699"/>
                  <a:pt x="566" y="699"/>
                </a:cubicBezTo>
                <a:cubicBezTo>
                  <a:pt x="566" y="698"/>
                  <a:pt x="566" y="698"/>
                  <a:pt x="566" y="698"/>
                </a:cubicBezTo>
                <a:cubicBezTo>
                  <a:pt x="566" y="699"/>
                  <a:pt x="566" y="699"/>
                  <a:pt x="566" y="699"/>
                </a:cubicBezTo>
                <a:cubicBezTo>
                  <a:pt x="566" y="699"/>
                  <a:pt x="566" y="699"/>
                  <a:pt x="566" y="699"/>
                </a:cubicBezTo>
                <a:cubicBezTo>
                  <a:pt x="567" y="700"/>
                  <a:pt x="568" y="700"/>
                  <a:pt x="569" y="701"/>
                </a:cubicBezTo>
                <a:cubicBezTo>
                  <a:pt x="570" y="701"/>
                  <a:pt x="570" y="702"/>
                  <a:pt x="570" y="702"/>
                </a:cubicBezTo>
                <a:cubicBezTo>
                  <a:pt x="570" y="702"/>
                  <a:pt x="570" y="702"/>
                  <a:pt x="570" y="702"/>
                </a:cubicBezTo>
                <a:cubicBezTo>
                  <a:pt x="571" y="702"/>
                  <a:pt x="571" y="702"/>
                  <a:pt x="571" y="702"/>
                </a:cubicBezTo>
                <a:cubicBezTo>
                  <a:pt x="570" y="702"/>
                  <a:pt x="570" y="702"/>
                  <a:pt x="570" y="702"/>
                </a:cubicBezTo>
                <a:cubicBezTo>
                  <a:pt x="570" y="702"/>
                  <a:pt x="570" y="702"/>
                  <a:pt x="570" y="702"/>
                </a:cubicBezTo>
                <a:cubicBezTo>
                  <a:pt x="571" y="702"/>
                  <a:pt x="571" y="702"/>
                  <a:pt x="571" y="702"/>
                </a:cubicBezTo>
                <a:cubicBezTo>
                  <a:pt x="570" y="702"/>
                  <a:pt x="570" y="702"/>
                  <a:pt x="570" y="702"/>
                </a:cubicBezTo>
                <a:cubicBezTo>
                  <a:pt x="571" y="702"/>
                  <a:pt x="571" y="702"/>
                  <a:pt x="571" y="702"/>
                </a:cubicBezTo>
                <a:cubicBezTo>
                  <a:pt x="570" y="702"/>
                  <a:pt x="570" y="702"/>
                  <a:pt x="570" y="702"/>
                </a:cubicBezTo>
                <a:cubicBezTo>
                  <a:pt x="570" y="702"/>
                  <a:pt x="570" y="702"/>
                  <a:pt x="570" y="702"/>
                </a:cubicBezTo>
                <a:cubicBezTo>
                  <a:pt x="571" y="702"/>
                  <a:pt x="571" y="702"/>
                  <a:pt x="571" y="702"/>
                </a:cubicBezTo>
                <a:cubicBezTo>
                  <a:pt x="570" y="702"/>
                  <a:pt x="570" y="702"/>
                  <a:pt x="570" y="702"/>
                </a:cubicBezTo>
                <a:cubicBezTo>
                  <a:pt x="570" y="702"/>
                  <a:pt x="570" y="702"/>
                  <a:pt x="570" y="703"/>
                </a:cubicBezTo>
                <a:cubicBezTo>
                  <a:pt x="569" y="704"/>
                  <a:pt x="569" y="705"/>
                  <a:pt x="568" y="706"/>
                </a:cubicBezTo>
                <a:cubicBezTo>
                  <a:pt x="568" y="707"/>
                  <a:pt x="567" y="709"/>
                  <a:pt x="567" y="710"/>
                </a:cubicBezTo>
                <a:cubicBezTo>
                  <a:pt x="567" y="711"/>
                  <a:pt x="567" y="712"/>
                  <a:pt x="568" y="712"/>
                </a:cubicBezTo>
                <a:cubicBezTo>
                  <a:pt x="568" y="713"/>
                  <a:pt x="569" y="714"/>
                  <a:pt x="570" y="714"/>
                </a:cubicBezTo>
                <a:cubicBezTo>
                  <a:pt x="570" y="712"/>
                  <a:pt x="570" y="712"/>
                  <a:pt x="570" y="712"/>
                </a:cubicBezTo>
                <a:cubicBezTo>
                  <a:pt x="570" y="714"/>
                  <a:pt x="570" y="714"/>
                  <a:pt x="570" y="714"/>
                </a:cubicBezTo>
                <a:cubicBezTo>
                  <a:pt x="571" y="714"/>
                  <a:pt x="572" y="714"/>
                  <a:pt x="573" y="715"/>
                </a:cubicBezTo>
                <a:cubicBezTo>
                  <a:pt x="575" y="715"/>
                  <a:pt x="578" y="715"/>
                  <a:pt x="580" y="716"/>
                </a:cubicBezTo>
                <a:cubicBezTo>
                  <a:pt x="582" y="716"/>
                  <a:pt x="584" y="716"/>
                  <a:pt x="585" y="716"/>
                </a:cubicBezTo>
                <a:cubicBezTo>
                  <a:pt x="585" y="715"/>
                  <a:pt x="585" y="715"/>
                  <a:pt x="585" y="715"/>
                </a:cubicBezTo>
                <a:cubicBezTo>
                  <a:pt x="584" y="716"/>
                  <a:pt x="584" y="716"/>
                  <a:pt x="584" y="716"/>
                </a:cubicBezTo>
                <a:cubicBezTo>
                  <a:pt x="584" y="716"/>
                  <a:pt x="584" y="717"/>
                  <a:pt x="585" y="717"/>
                </a:cubicBezTo>
                <a:cubicBezTo>
                  <a:pt x="586" y="718"/>
                  <a:pt x="588" y="721"/>
                  <a:pt x="590" y="724"/>
                </a:cubicBezTo>
                <a:cubicBezTo>
                  <a:pt x="591" y="725"/>
                  <a:pt x="592" y="726"/>
                  <a:pt x="593" y="727"/>
                </a:cubicBezTo>
                <a:cubicBezTo>
                  <a:pt x="595" y="728"/>
                  <a:pt x="596" y="729"/>
                  <a:pt x="597" y="729"/>
                </a:cubicBezTo>
                <a:cubicBezTo>
                  <a:pt x="598" y="729"/>
                  <a:pt x="598" y="729"/>
                  <a:pt x="598" y="729"/>
                </a:cubicBezTo>
                <a:cubicBezTo>
                  <a:pt x="598" y="729"/>
                  <a:pt x="598" y="729"/>
                  <a:pt x="598" y="729"/>
                </a:cubicBezTo>
                <a:cubicBezTo>
                  <a:pt x="604" y="727"/>
                  <a:pt x="608" y="723"/>
                  <a:pt x="608" y="723"/>
                </a:cubicBezTo>
                <a:cubicBezTo>
                  <a:pt x="607" y="722"/>
                  <a:pt x="607" y="722"/>
                  <a:pt x="607" y="722"/>
                </a:cubicBezTo>
                <a:cubicBezTo>
                  <a:pt x="606" y="723"/>
                  <a:pt x="606" y="723"/>
                  <a:pt x="606" y="723"/>
                </a:cubicBezTo>
                <a:cubicBezTo>
                  <a:pt x="614" y="726"/>
                  <a:pt x="614" y="726"/>
                  <a:pt x="614" y="726"/>
                </a:cubicBezTo>
                <a:cubicBezTo>
                  <a:pt x="615" y="725"/>
                  <a:pt x="615" y="725"/>
                  <a:pt x="615" y="725"/>
                </a:cubicBezTo>
                <a:cubicBezTo>
                  <a:pt x="614" y="725"/>
                  <a:pt x="614" y="725"/>
                  <a:pt x="614" y="725"/>
                </a:cubicBezTo>
                <a:cubicBezTo>
                  <a:pt x="616" y="733"/>
                  <a:pt x="616" y="733"/>
                  <a:pt x="616" y="733"/>
                </a:cubicBezTo>
                <a:cubicBezTo>
                  <a:pt x="617" y="735"/>
                  <a:pt x="617" y="735"/>
                  <a:pt x="617" y="735"/>
                </a:cubicBezTo>
                <a:cubicBezTo>
                  <a:pt x="618" y="734"/>
                  <a:pt x="618" y="734"/>
                  <a:pt x="618" y="734"/>
                </a:cubicBezTo>
                <a:cubicBezTo>
                  <a:pt x="623" y="731"/>
                  <a:pt x="623" y="731"/>
                  <a:pt x="623" y="731"/>
                </a:cubicBezTo>
                <a:cubicBezTo>
                  <a:pt x="623" y="731"/>
                  <a:pt x="623" y="731"/>
                  <a:pt x="623" y="731"/>
                </a:cubicBezTo>
                <a:cubicBezTo>
                  <a:pt x="623" y="730"/>
                  <a:pt x="623" y="730"/>
                  <a:pt x="623" y="730"/>
                </a:cubicBezTo>
                <a:cubicBezTo>
                  <a:pt x="626" y="722"/>
                  <a:pt x="626" y="722"/>
                  <a:pt x="626" y="722"/>
                </a:cubicBezTo>
                <a:cubicBezTo>
                  <a:pt x="624" y="722"/>
                  <a:pt x="624" y="722"/>
                  <a:pt x="624" y="722"/>
                </a:cubicBezTo>
                <a:cubicBezTo>
                  <a:pt x="624" y="723"/>
                  <a:pt x="624" y="723"/>
                  <a:pt x="624" y="723"/>
                </a:cubicBezTo>
                <a:cubicBezTo>
                  <a:pt x="632" y="726"/>
                  <a:pt x="632" y="726"/>
                  <a:pt x="632" y="726"/>
                </a:cubicBezTo>
                <a:cubicBezTo>
                  <a:pt x="633" y="726"/>
                  <a:pt x="633" y="726"/>
                  <a:pt x="633" y="726"/>
                </a:cubicBezTo>
                <a:cubicBezTo>
                  <a:pt x="634" y="725"/>
                  <a:pt x="634" y="725"/>
                  <a:pt x="634" y="725"/>
                </a:cubicBezTo>
                <a:cubicBezTo>
                  <a:pt x="636" y="721"/>
                  <a:pt x="636" y="721"/>
                  <a:pt x="636" y="721"/>
                </a:cubicBezTo>
                <a:cubicBezTo>
                  <a:pt x="635" y="721"/>
                  <a:pt x="635" y="721"/>
                  <a:pt x="635" y="721"/>
                </a:cubicBezTo>
                <a:cubicBezTo>
                  <a:pt x="635" y="722"/>
                  <a:pt x="635" y="722"/>
                  <a:pt x="635" y="722"/>
                </a:cubicBezTo>
                <a:cubicBezTo>
                  <a:pt x="646" y="721"/>
                  <a:pt x="646" y="721"/>
                  <a:pt x="646" y="721"/>
                </a:cubicBezTo>
                <a:cubicBezTo>
                  <a:pt x="646" y="719"/>
                  <a:pt x="646" y="719"/>
                  <a:pt x="646" y="719"/>
                </a:cubicBezTo>
                <a:cubicBezTo>
                  <a:pt x="646" y="721"/>
                  <a:pt x="646" y="721"/>
                  <a:pt x="646" y="721"/>
                </a:cubicBezTo>
                <a:cubicBezTo>
                  <a:pt x="652" y="722"/>
                  <a:pt x="652" y="722"/>
                  <a:pt x="652" y="722"/>
                </a:cubicBezTo>
                <a:cubicBezTo>
                  <a:pt x="654" y="722"/>
                  <a:pt x="654" y="722"/>
                  <a:pt x="654" y="722"/>
                </a:cubicBezTo>
                <a:cubicBezTo>
                  <a:pt x="654" y="721"/>
                  <a:pt x="654" y="721"/>
                  <a:pt x="654" y="721"/>
                </a:cubicBezTo>
                <a:cubicBezTo>
                  <a:pt x="654" y="715"/>
                  <a:pt x="654" y="715"/>
                  <a:pt x="654" y="715"/>
                </a:cubicBezTo>
                <a:cubicBezTo>
                  <a:pt x="654" y="715"/>
                  <a:pt x="654" y="715"/>
                  <a:pt x="654" y="715"/>
                </a:cubicBezTo>
                <a:cubicBezTo>
                  <a:pt x="654" y="715"/>
                  <a:pt x="654" y="715"/>
                  <a:pt x="654" y="715"/>
                </a:cubicBezTo>
                <a:cubicBezTo>
                  <a:pt x="654" y="715"/>
                  <a:pt x="654" y="714"/>
                  <a:pt x="654" y="714"/>
                </a:cubicBezTo>
                <a:cubicBezTo>
                  <a:pt x="654" y="713"/>
                  <a:pt x="653" y="710"/>
                  <a:pt x="653" y="707"/>
                </a:cubicBezTo>
                <a:cubicBezTo>
                  <a:pt x="653" y="706"/>
                  <a:pt x="653" y="705"/>
                  <a:pt x="653" y="704"/>
                </a:cubicBezTo>
                <a:cubicBezTo>
                  <a:pt x="654" y="704"/>
                  <a:pt x="654" y="703"/>
                  <a:pt x="654" y="703"/>
                </a:cubicBezTo>
                <a:cubicBezTo>
                  <a:pt x="655" y="703"/>
                  <a:pt x="655" y="703"/>
                  <a:pt x="655" y="703"/>
                </a:cubicBezTo>
                <a:cubicBezTo>
                  <a:pt x="655" y="703"/>
                  <a:pt x="655" y="703"/>
                  <a:pt x="655" y="703"/>
                </a:cubicBezTo>
                <a:cubicBezTo>
                  <a:pt x="657" y="702"/>
                  <a:pt x="659" y="702"/>
                  <a:pt x="661" y="702"/>
                </a:cubicBezTo>
                <a:cubicBezTo>
                  <a:pt x="662" y="702"/>
                  <a:pt x="664" y="702"/>
                  <a:pt x="666" y="702"/>
                </a:cubicBezTo>
                <a:cubicBezTo>
                  <a:pt x="666" y="702"/>
                  <a:pt x="667" y="702"/>
                  <a:pt x="668" y="702"/>
                </a:cubicBezTo>
                <a:cubicBezTo>
                  <a:pt x="669" y="701"/>
                  <a:pt x="669" y="701"/>
                  <a:pt x="670" y="700"/>
                </a:cubicBezTo>
                <a:cubicBezTo>
                  <a:pt x="670" y="699"/>
                  <a:pt x="670" y="698"/>
                  <a:pt x="671" y="697"/>
                </a:cubicBezTo>
                <a:cubicBezTo>
                  <a:pt x="671" y="695"/>
                  <a:pt x="671" y="693"/>
                  <a:pt x="671" y="691"/>
                </a:cubicBezTo>
                <a:cubicBezTo>
                  <a:pt x="671" y="691"/>
                  <a:pt x="672" y="690"/>
                  <a:pt x="672" y="690"/>
                </a:cubicBezTo>
                <a:cubicBezTo>
                  <a:pt x="672" y="690"/>
                  <a:pt x="672" y="690"/>
                  <a:pt x="672" y="690"/>
                </a:cubicBezTo>
                <a:cubicBezTo>
                  <a:pt x="673" y="690"/>
                  <a:pt x="673" y="690"/>
                  <a:pt x="673" y="690"/>
                </a:cubicBezTo>
                <a:cubicBezTo>
                  <a:pt x="673" y="690"/>
                  <a:pt x="673" y="690"/>
                  <a:pt x="673" y="690"/>
                </a:cubicBezTo>
                <a:cubicBezTo>
                  <a:pt x="673" y="690"/>
                  <a:pt x="673" y="690"/>
                  <a:pt x="673" y="690"/>
                </a:cubicBezTo>
                <a:cubicBezTo>
                  <a:pt x="674" y="690"/>
                  <a:pt x="676" y="690"/>
                  <a:pt x="677" y="691"/>
                </a:cubicBezTo>
                <a:cubicBezTo>
                  <a:pt x="679" y="691"/>
                  <a:pt x="681" y="692"/>
                  <a:pt x="683" y="692"/>
                </a:cubicBezTo>
                <a:cubicBezTo>
                  <a:pt x="684" y="692"/>
                  <a:pt x="685" y="692"/>
                  <a:pt x="686" y="691"/>
                </a:cubicBezTo>
                <a:cubicBezTo>
                  <a:pt x="687" y="691"/>
                  <a:pt x="687" y="690"/>
                  <a:pt x="688" y="689"/>
                </a:cubicBezTo>
                <a:cubicBezTo>
                  <a:pt x="688" y="689"/>
                  <a:pt x="688" y="689"/>
                  <a:pt x="688" y="689"/>
                </a:cubicBezTo>
                <a:cubicBezTo>
                  <a:pt x="688" y="689"/>
                  <a:pt x="688" y="689"/>
                  <a:pt x="688" y="689"/>
                </a:cubicBezTo>
                <a:cubicBezTo>
                  <a:pt x="688" y="687"/>
                  <a:pt x="689" y="686"/>
                  <a:pt x="689" y="685"/>
                </a:cubicBezTo>
                <a:cubicBezTo>
                  <a:pt x="689" y="684"/>
                  <a:pt x="688" y="683"/>
                  <a:pt x="688" y="682"/>
                </a:cubicBezTo>
                <a:cubicBezTo>
                  <a:pt x="688" y="681"/>
                  <a:pt x="688" y="680"/>
                  <a:pt x="688" y="680"/>
                </a:cubicBezTo>
                <a:cubicBezTo>
                  <a:pt x="688" y="680"/>
                  <a:pt x="688" y="680"/>
                  <a:pt x="688" y="680"/>
                </a:cubicBezTo>
                <a:cubicBezTo>
                  <a:pt x="688" y="680"/>
                  <a:pt x="688" y="680"/>
                  <a:pt x="688" y="680"/>
                </a:cubicBezTo>
                <a:cubicBezTo>
                  <a:pt x="689" y="679"/>
                  <a:pt x="690" y="679"/>
                  <a:pt x="693" y="679"/>
                </a:cubicBezTo>
                <a:cubicBezTo>
                  <a:pt x="698" y="679"/>
                  <a:pt x="701" y="678"/>
                  <a:pt x="703" y="678"/>
                </a:cubicBezTo>
                <a:cubicBezTo>
                  <a:pt x="704" y="677"/>
                  <a:pt x="704" y="677"/>
                  <a:pt x="705" y="677"/>
                </a:cubicBezTo>
                <a:cubicBezTo>
                  <a:pt x="705" y="676"/>
                  <a:pt x="706" y="675"/>
                  <a:pt x="706" y="675"/>
                </a:cubicBezTo>
                <a:cubicBezTo>
                  <a:pt x="706" y="674"/>
                  <a:pt x="706" y="674"/>
                  <a:pt x="705" y="674"/>
                </a:cubicBezTo>
                <a:cubicBezTo>
                  <a:pt x="705" y="674"/>
                  <a:pt x="705" y="674"/>
                  <a:pt x="705" y="674"/>
                </a:cubicBezTo>
                <a:cubicBezTo>
                  <a:pt x="705" y="674"/>
                  <a:pt x="705" y="674"/>
                  <a:pt x="705" y="674"/>
                </a:cubicBezTo>
                <a:cubicBezTo>
                  <a:pt x="705" y="674"/>
                  <a:pt x="705" y="674"/>
                  <a:pt x="705" y="674"/>
                </a:cubicBezTo>
                <a:cubicBezTo>
                  <a:pt x="705" y="673"/>
                  <a:pt x="704" y="673"/>
                  <a:pt x="704" y="672"/>
                </a:cubicBezTo>
                <a:cubicBezTo>
                  <a:pt x="703" y="672"/>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3" y="671"/>
                </a:cubicBezTo>
                <a:cubicBezTo>
                  <a:pt x="703" y="671"/>
                  <a:pt x="703" y="671"/>
                  <a:pt x="704" y="671"/>
                </a:cubicBezTo>
                <a:cubicBezTo>
                  <a:pt x="704" y="671"/>
                  <a:pt x="704" y="671"/>
                  <a:pt x="704" y="671"/>
                </a:cubicBezTo>
                <a:cubicBezTo>
                  <a:pt x="705" y="671"/>
                  <a:pt x="705" y="671"/>
                  <a:pt x="705" y="671"/>
                </a:cubicBezTo>
                <a:cubicBezTo>
                  <a:pt x="705" y="671"/>
                  <a:pt x="705" y="671"/>
                  <a:pt x="705" y="671"/>
                </a:cubicBezTo>
                <a:cubicBezTo>
                  <a:pt x="706" y="670"/>
                  <a:pt x="707" y="671"/>
                  <a:pt x="708" y="672"/>
                </a:cubicBezTo>
                <a:cubicBezTo>
                  <a:pt x="709" y="672"/>
                  <a:pt x="709" y="672"/>
                  <a:pt x="709" y="673"/>
                </a:cubicBezTo>
                <a:cubicBezTo>
                  <a:pt x="710" y="673"/>
                  <a:pt x="710" y="673"/>
                  <a:pt x="710" y="673"/>
                </a:cubicBezTo>
                <a:cubicBezTo>
                  <a:pt x="710" y="673"/>
                  <a:pt x="710" y="673"/>
                  <a:pt x="710" y="673"/>
                </a:cubicBezTo>
                <a:cubicBezTo>
                  <a:pt x="710" y="674"/>
                  <a:pt x="710" y="674"/>
                  <a:pt x="710" y="674"/>
                </a:cubicBezTo>
                <a:cubicBezTo>
                  <a:pt x="711" y="673"/>
                  <a:pt x="711" y="673"/>
                  <a:pt x="711" y="673"/>
                </a:cubicBezTo>
                <a:cubicBezTo>
                  <a:pt x="715" y="672"/>
                  <a:pt x="715" y="672"/>
                  <a:pt x="715" y="672"/>
                </a:cubicBezTo>
                <a:cubicBezTo>
                  <a:pt x="717" y="672"/>
                  <a:pt x="717" y="672"/>
                  <a:pt x="717" y="672"/>
                </a:cubicBezTo>
                <a:cubicBezTo>
                  <a:pt x="716" y="670"/>
                  <a:pt x="716" y="670"/>
                  <a:pt x="716" y="670"/>
                </a:cubicBezTo>
                <a:cubicBezTo>
                  <a:pt x="711" y="658"/>
                  <a:pt x="711" y="658"/>
                  <a:pt x="711" y="658"/>
                </a:cubicBezTo>
                <a:cubicBezTo>
                  <a:pt x="710" y="658"/>
                  <a:pt x="710" y="658"/>
                  <a:pt x="710" y="658"/>
                </a:cubicBezTo>
                <a:cubicBezTo>
                  <a:pt x="710" y="660"/>
                  <a:pt x="710" y="660"/>
                  <a:pt x="710" y="660"/>
                </a:cubicBezTo>
                <a:cubicBezTo>
                  <a:pt x="710" y="660"/>
                  <a:pt x="712" y="660"/>
                  <a:pt x="716" y="658"/>
                </a:cubicBezTo>
                <a:cubicBezTo>
                  <a:pt x="719" y="656"/>
                  <a:pt x="723" y="653"/>
                  <a:pt x="726" y="647"/>
                </a:cubicBezTo>
                <a:cubicBezTo>
                  <a:pt x="726" y="647"/>
                  <a:pt x="726" y="647"/>
                  <a:pt x="726" y="647"/>
                </a:cubicBezTo>
                <a:cubicBezTo>
                  <a:pt x="726" y="647"/>
                  <a:pt x="726" y="647"/>
                  <a:pt x="726" y="647"/>
                </a:cubicBezTo>
                <a:cubicBezTo>
                  <a:pt x="727" y="643"/>
                  <a:pt x="727" y="641"/>
                  <a:pt x="727" y="638"/>
                </a:cubicBezTo>
                <a:cubicBezTo>
                  <a:pt x="727" y="636"/>
                  <a:pt x="727" y="634"/>
                  <a:pt x="726" y="633"/>
                </a:cubicBezTo>
                <a:cubicBezTo>
                  <a:pt x="725" y="632"/>
                  <a:pt x="724" y="631"/>
                  <a:pt x="723" y="631"/>
                </a:cubicBezTo>
                <a:cubicBezTo>
                  <a:pt x="721" y="631"/>
                  <a:pt x="718" y="632"/>
                  <a:pt x="715" y="633"/>
                </a:cubicBezTo>
                <a:cubicBezTo>
                  <a:pt x="712" y="634"/>
                  <a:pt x="709" y="635"/>
                  <a:pt x="706" y="635"/>
                </a:cubicBezTo>
                <a:cubicBezTo>
                  <a:pt x="704" y="635"/>
                  <a:pt x="703" y="635"/>
                  <a:pt x="702" y="634"/>
                </a:cubicBezTo>
                <a:cubicBezTo>
                  <a:pt x="702" y="634"/>
                  <a:pt x="702" y="634"/>
                  <a:pt x="702" y="634"/>
                </a:cubicBezTo>
                <a:cubicBezTo>
                  <a:pt x="702" y="634"/>
                  <a:pt x="702" y="634"/>
                  <a:pt x="702" y="634"/>
                </a:cubicBezTo>
                <a:cubicBezTo>
                  <a:pt x="697" y="633"/>
                  <a:pt x="693" y="631"/>
                  <a:pt x="690" y="629"/>
                </a:cubicBezTo>
                <a:cubicBezTo>
                  <a:pt x="687" y="626"/>
                  <a:pt x="684" y="622"/>
                  <a:pt x="681" y="616"/>
                </a:cubicBezTo>
                <a:cubicBezTo>
                  <a:pt x="681" y="616"/>
                  <a:pt x="681" y="616"/>
                  <a:pt x="681" y="616"/>
                </a:cubicBezTo>
                <a:cubicBezTo>
                  <a:pt x="681" y="616"/>
                  <a:pt x="681" y="616"/>
                  <a:pt x="681" y="616"/>
                </a:cubicBezTo>
                <a:cubicBezTo>
                  <a:pt x="678" y="611"/>
                  <a:pt x="677" y="607"/>
                  <a:pt x="677" y="603"/>
                </a:cubicBezTo>
                <a:cubicBezTo>
                  <a:pt x="677" y="600"/>
                  <a:pt x="677" y="598"/>
                  <a:pt x="678" y="596"/>
                </a:cubicBezTo>
                <a:cubicBezTo>
                  <a:pt x="679" y="594"/>
                  <a:pt x="680" y="593"/>
                  <a:pt x="681" y="592"/>
                </a:cubicBezTo>
                <a:cubicBezTo>
                  <a:pt x="680" y="591"/>
                  <a:pt x="680" y="591"/>
                  <a:pt x="680" y="591"/>
                </a:cubicBezTo>
                <a:cubicBezTo>
                  <a:pt x="680" y="592"/>
                  <a:pt x="680" y="592"/>
                  <a:pt x="680" y="592"/>
                </a:cubicBezTo>
                <a:cubicBezTo>
                  <a:pt x="683" y="592"/>
                  <a:pt x="684" y="590"/>
                  <a:pt x="685" y="589"/>
                </a:cubicBezTo>
                <a:cubicBezTo>
                  <a:pt x="686" y="587"/>
                  <a:pt x="687" y="586"/>
                  <a:pt x="687" y="586"/>
                </a:cubicBezTo>
                <a:cubicBezTo>
                  <a:pt x="687" y="586"/>
                  <a:pt x="687" y="586"/>
                  <a:pt x="687" y="586"/>
                </a:cubicBezTo>
                <a:cubicBezTo>
                  <a:pt x="687" y="586"/>
                  <a:pt x="687" y="586"/>
                  <a:pt x="687" y="586"/>
                </a:cubicBezTo>
                <a:cubicBezTo>
                  <a:pt x="685" y="569"/>
                  <a:pt x="685" y="569"/>
                  <a:pt x="685" y="569"/>
                </a:cubicBezTo>
                <a:cubicBezTo>
                  <a:pt x="685" y="567"/>
                  <a:pt x="685" y="567"/>
                  <a:pt x="685" y="567"/>
                </a:cubicBezTo>
                <a:cubicBezTo>
                  <a:pt x="683" y="568"/>
                  <a:pt x="683" y="568"/>
                  <a:pt x="683" y="568"/>
                </a:cubicBezTo>
                <a:cubicBezTo>
                  <a:pt x="683" y="568"/>
                  <a:pt x="683" y="568"/>
                  <a:pt x="683" y="568"/>
                </a:cubicBezTo>
                <a:cubicBezTo>
                  <a:pt x="682" y="569"/>
                  <a:pt x="680" y="570"/>
                  <a:pt x="678" y="570"/>
                </a:cubicBezTo>
                <a:cubicBezTo>
                  <a:pt x="677" y="570"/>
                  <a:pt x="676" y="570"/>
                  <a:pt x="675" y="569"/>
                </a:cubicBezTo>
                <a:cubicBezTo>
                  <a:pt x="674" y="569"/>
                  <a:pt x="674" y="568"/>
                  <a:pt x="673" y="566"/>
                </a:cubicBezTo>
                <a:cubicBezTo>
                  <a:pt x="673" y="566"/>
                  <a:pt x="673" y="566"/>
                  <a:pt x="673" y="566"/>
                </a:cubicBezTo>
                <a:cubicBezTo>
                  <a:pt x="673" y="566"/>
                  <a:pt x="673" y="566"/>
                  <a:pt x="673" y="566"/>
                </a:cubicBezTo>
                <a:cubicBezTo>
                  <a:pt x="671" y="561"/>
                  <a:pt x="670" y="558"/>
                  <a:pt x="670" y="556"/>
                </a:cubicBezTo>
                <a:cubicBezTo>
                  <a:pt x="669" y="555"/>
                  <a:pt x="669" y="555"/>
                  <a:pt x="669" y="555"/>
                </a:cubicBezTo>
                <a:cubicBezTo>
                  <a:pt x="669" y="555"/>
                  <a:pt x="669" y="555"/>
                  <a:pt x="669" y="555"/>
                </a:cubicBezTo>
                <a:cubicBezTo>
                  <a:pt x="668" y="555"/>
                  <a:pt x="668" y="555"/>
                  <a:pt x="668" y="555"/>
                </a:cubicBezTo>
                <a:cubicBezTo>
                  <a:pt x="669" y="555"/>
                  <a:pt x="669" y="555"/>
                  <a:pt x="669" y="555"/>
                </a:cubicBezTo>
                <a:cubicBezTo>
                  <a:pt x="669" y="555"/>
                  <a:pt x="669" y="555"/>
                  <a:pt x="669" y="555"/>
                </a:cubicBezTo>
                <a:cubicBezTo>
                  <a:pt x="668" y="555"/>
                  <a:pt x="668" y="555"/>
                  <a:pt x="668" y="555"/>
                </a:cubicBezTo>
                <a:cubicBezTo>
                  <a:pt x="669" y="555"/>
                  <a:pt x="669" y="555"/>
                  <a:pt x="669" y="555"/>
                </a:cubicBezTo>
                <a:cubicBezTo>
                  <a:pt x="669" y="551"/>
                  <a:pt x="669" y="551"/>
                  <a:pt x="669" y="551"/>
                </a:cubicBezTo>
                <a:cubicBezTo>
                  <a:pt x="666" y="554"/>
                  <a:pt x="666" y="554"/>
                  <a:pt x="666" y="554"/>
                </a:cubicBezTo>
                <a:cubicBezTo>
                  <a:pt x="666" y="554"/>
                  <a:pt x="666" y="554"/>
                  <a:pt x="666" y="554"/>
                </a:cubicBezTo>
                <a:cubicBezTo>
                  <a:pt x="666" y="554"/>
                  <a:pt x="665" y="555"/>
                  <a:pt x="665" y="555"/>
                </a:cubicBezTo>
                <a:cubicBezTo>
                  <a:pt x="664" y="556"/>
                  <a:pt x="664" y="556"/>
                  <a:pt x="664" y="556"/>
                </a:cubicBezTo>
                <a:cubicBezTo>
                  <a:pt x="663" y="556"/>
                  <a:pt x="663" y="556"/>
                  <a:pt x="663" y="556"/>
                </a:cubicBezTo>
                <a:cubicBezTo>
                  <a:pt x="663" y="556"/>
                  <a:pt x="663" y="556"/>
                  <a:pt x="663" y="556"/>
                </a:cubicBezTo>
                <a:cubicBezTo>
                  <a:pt x="663" y="556"/>
                  <a:pt x="663" y="556"/>
                  <a:pt x="663" y="556"/>
                </a:cubicBezTo>
                <a:cubicBezTo>
                  <a:pt x="663" y="556"/>
                  <a:pt x="663" y="556"/>
                  <a:pt x="663" y="556"/>
                </a:cubicBezTo>
                <a:cubicBezTo>
                  <a:pt x="663" y="556"/>
                  <a:pt x="663" y="556"/>
                  <a:pt x="663" y="556"/>
                </a:cubicBezTo>
                <a:cubicBezTo>
                  <a:pt x="663" y="556"/>
                  <a:pt x="663" y="556"/>
                  <a:pt x="663" y="556"/>
                </a:cubicBezTo>
                <a:cubicBezTo>
                  <a:pt x="663" y="556"/>
                  <a:pt x="663" y="556"/>
                  <a:pt x="663" y="556"/>
                </a:cubicBezTo>
                <a:cubicBezTo>
                  <a:pt x="663" y="557"/>
                  <a:pt x="663" y="557"/>
                  <a:pt x="663" y="557"/>
                </a:cubicBezTo>
                <a:cubicBezTo>
                  <a:pt x="664" y="556"/>
                  <a:pt x="664" y="556"/>
                  <a:pt x="664" y="556"/>
                </a:cubicBezTo>
                <a:cubicBezTo>
                  <a:pt x="663" y="556"/>
                  <a:pt x="663" y="556"/>
                  <a:pt x="663" y="556"/>
                </a:cubicBezTo>
                <a:cubicBezTo>
                  <a:pt x="663" y="557"/>
                  <a:pt x="663" y="557"/>
                  <a:pt x="663" y="557"/>
                </a:cubicBezTo>
                <a:cubicBezTo>
                  <a:pt x="664" y="556"/>
                  <a:pt x="664" y="556"/>
                  <a:pt x="664" y="556"/>
                </a:cubicBezTo>
                <a:cubicBezTo>
                  <a:pt x="663" y="557"/>
                  <a:pt x="663" y="557"/>
                  <a:pt x="663" y="557"/>
                </a:cubicBezTo>
                <a:cubicBezTo>
                  <a:pt x="664" y="557"/>
                  <a:pt x="664" y="557"/>
                  <a:pt x="664" y="557"/>
                </a:cubicBezTo>
                <a:cubicBezTo>
                  <a:pt x="664" y="556"/>
                  <a:pt x="664" y="556"/>
                  <a:pt x="664" y="556"/>
                </a:cubicBezTo>
                <a:cubicBezTo>
                  <a:pt x="663" y="557"/>
                  <a:pt x="663" y="557"/>
                  <a:pt x="663" y="557"/>
                </a:cubicBezTo>
                <a:cubicBezTo>
                  <a:pt x="664" y="557"/>
                  <a:pt x="664" y="557"/>
                  <a:pt x="664" y="557"/>
                </a:cubicBezTo>
                <a:cubicBezTo>
                  <a:pt x="664" y="557"/>
                  <a:pt x="664" y="557"/>
                  <a:pt x="664" y="557"/>
                </a:cubicBezTo>
                <a:cubicBezTo>
                  <a:pt x="664" y="557"/>
                  <a:pt x="664" y="557"/>
                  <a:pt x="664" y="557"/>
                </a:cubicBezTo>
                <a:cubicBezTo>
                  <a:pt x="664" y="557"/>
                  <a:pt x="664" y="557"/>
                  <a:pt x="664" y="557"/>
                </a:cubicBezTo>
                <a:cubicBezTo>
                  <a:pt x="664" y="557"/>
                  <a:pt x="664" y="557"/>
                  <a:pt x="664" y="557"/>
                </a:cubicBezTo>
                <a:cubicBezTo>
                  <a:pt x="664" y="557"/>
                  <a:pt x="664" y="557"/>
                  <a:pt x="664" y="557"/>
                </a:cubicBezTo>
                <a:cubicBezTo>
                  <a:pt x="664" y="557"/>
                  <a:pt x="664" y="556"/>
                  <a:pt x="664" y="555"/>
                </a:cubicBezTo>
                <a:cubicBezTo>
                  <a:pt x="664" y="555"/>
                  <a:pt x="664" y="554"/>
                  <a:pt x="664" y="554"/>
                </a:cubicBezTo>
                <a:cubicBezTo>
                  <a:pt x="664" y="553"/>
                  <a:pt x="664" y="553"/>
                  <a:pt x="664" y="553"/>
                </a:cubicBezTo>
                <a:cubicBezTo>
                  <a:pt x="664" y="553"/>
                  <a:pt x="664" y="553"/>
                  <a:pt x="664" y="553"/>
                </a:cubicBezTo>
                <a:cubicBezTo>
                  <a:pt x="664" y="550"/>
                  <a:pt x="665" y="549"/>
                  <a:pt x="666" y="548"/>
                </a:cubicBezTo>
                <a:cubicBezTo>
                  <a:pt x="667" y="547"/>
                  <a:pt x="668" y="547"/>
                  <a:pt x="668" y="547"/>
                </a:cubicBezTo>
                <a:cubicBezTo>
                  <a:pt x="669" y="547"/>
                  <a:pt x="669" y="547"/>
                  <a:pt x="669" y="547"/>
                </a:cubicBezTo>
                <a:cubicBezTo>
                  <a:pt x="669" y="547"/>
                  <a:pt x="669" y="547"/>
                  <a:pt x="669" y="547"/>
                </a:cubicBezTo>
                <a:cubicBezTo>
                  <a:pt x="669" y="547"/>
                  <a:pt x="669" y="547"/>
                  <a:pt x="669" y="547"/>
                </a:cubicBezTo>
                <a:cubicBezTo>
                  <a:pt x="669" y="545"/>
                  <a:pt x="669" y="545"/>
                  <a:pt x="669" y="545"/>
                </a:cubicBezTo>
                <a:cubicBezTo>
                  <a:pt x="669" y="547"/>
                  <a:pt x="669" y="547"/>
                  <a:pt x="669" y="547"/>
                </a:cubicBezTo>
                <a:cubicBezTo>
                  <a:pt x="674" y="548"/>
                  <a:pt x="674" y="548"/>
                  <a:pt x="674" y="548"/>
                </a:cubicBezTo>
                <a:cubicBezTo>
                  <a:pt x="674" y="548"/>
                  <a:pt x="674" y="548"/>
                  <a:pt x="674" y="548"/>
                </a:cubicBezTo>
                <a:cubicBezTo>
                  <a:pt x="675" y="548"/>
                  <a:pt x="675" y="548"/>
                  <a:pt x="675" y="548"/>
                </a:cubicBezTo>
                <a:cubicBezTo>
                  <a:pt x="675" y="548"/>
                  <a:pt x="679" y="547"/>
                  <a:pt x="684" y="545"/>
                </a:cubicBezTo>
                <a:cubicBezTo>
                  <a:pt x="686" y="544"/>
                  <a:pt x="689" y="542"/>
                  <a:pt x="691" y="540"/>
                </a:cubicBezTo>
                <a:cubicBezTo>
                  <a:pt x="693" y="538"/>
                  <a:pt x="694" y="536"/>
                  <a:pt x="695" y="533"/>
                </a:cubicBezTo>
                <a:cubicBezTo>
                  <a:pt x="693" y="533"/>
                  <a:pt x="693" y="533"/>
                  <a:pt x="693" y="533"/>
                </a:cubicBezTo>
                <a:cubicBezTo>
                  <a:pt x="695" y="533"/>
                  <a:pt x="695" y="533"/>
                  <a:pt x="695" y="533"/>
                </a:cubicBezTo>
                <a:cubicBezTo>
                  <a:pt x="696" y="529"/>
                  <a:pt x="697" y="526"/>
                  <a:pt x="697" y="524"/>
                </a:cubicBezTo>
                <a:cubicBezTo>
                  <a:pt x="697" y="523"/>
                  <a:pt x="697" y="522"/>
                  <a:pt x="696" y="521"/>
                </a:cubicBezTo>
                <a:cubicBezTo>
                  <a:pt x="696" y="520"/>
                  <a:pt x="695" y="519"/>
                  <a:pt x="694" y="519"/>
                </a:cubicBezTo>
                <a:cubicBezTo>
                  <a:pt x="694" y="518"/>
                  <a:pt x="694" y="518"/>
                  <a:pt x="694" y="518"/>
                </a:cubicBezTo>
                <a:cubicBezTo>
                  <a:pt x="694" y="518"/>
                  <a:pt x="694" y="518"/>
                  <a:pt x="694" y="518"/>
                </a:cubicBezTo>
                <a:cubicBezTo>
                  <a:pt x="692" y="517"/>
                  <a:pt x="690"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7" y="517"/>
                  <a:pt x="687" y="517"/>
                  <a:pt x="687" y="517"/>
                </a:cubicBezTo>
                <a:cubicBezTo>
                  <a:pt x="688" y="517"/>
                  <a:pt x="688" y="517"/>
                  <a:pt x="688" y="517"/>
                </a:cubicBezTo>
                <a:cubicBezTo>
                  <a:pt x="688" y="517"/>
                  <a:pt x="688" y="517"/>
                  <a:pt x="688" y="517"/>
                </a:cubicBezTo>
                <a:cubicBezTo>
                  <a:pt x="687" y="517"/>
                  <a:pt x="687" y="517"/>
                  <a:pt x="687"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17"/>
                  <a:pt x="688" y="517"/>
                  <a:pt x="688" y="517"/>
                </a:cubicBezTo>
                <a:cubicBezTo>
                  <a:pt x="688" y="509"/>
                  <a:pt x="688" y="505"/>
                  <a:pt x="688" y="503"/>
                </a:cubicBezTo>
                <a:cubicBezTo>
                  <a:pt x="688" y="501"/>
                  <a:pt x="688" y="501"/>
                  <a:pt x="688" y="501"/>
                </a:cubicBezTo>
                <a:cubicBezTo>
                  <a:pt x="688" y="499"/>
                  <a:pt x="688" y="499"/>
                  <a:pt x="688" y="499"/>
                </a:cubicBezTo>
                <a:cubicBezTo>
                  <a:pt x="687" y="499"/>
                  <a:pt x="687" y="499"/>
                  <a:pt x="687" y="499"/>
                </a:cubicBezTo>
                <a:cubicBezTo>
                  <a:pt x="686" y="499"/>
                  <a:pt x="686" y="499"/>
                  <a:pt x="686" y="499"/>
                </a:cubicBezTo>
                <a:cubicBezTo>
                  <a:pt x="685" y="499"/>
                  <a:pt x="683" y="499"/>
                  <a:pt x="680" y="498"/>
                </a:cubicBezTo>
                <a:cubicBezTo>
                  <a:pt x="679" y="497"/>
                  <a:pt x="678" y="496"/>
                  <a:pt x="678" y="496"/>
                </a:cubicBezTo>
                <a:cubicBezTo>
                  <a:pt x="677" y="495"/>
                  <a:pt x="677" y="494"/>
                  <a:pt x="677" y="493"/>
                </a:cubicBezTo>
                <a:cubicBezTo>
                  <a:pt x="677" y="492"/>
                  <a:pt x="677" y="491"/>
                  <a:pt x="677" y="491"/>
                </a:cubicBezTo>
                <a:cubicBezTo>
                  <a:pt x="676" y="490"/>
                  <a:pt x="676" y="490"/>
                  <a:pt x="676" y="490"/>
                </a:cubicBezTo>
                <a:cubicBezTo>
                  <a:pt x="677" y="491"/>
                  <a:pt x="677" y="491"/>
                  <a:pt x="677" y="491"/>
                </a:cubicBezTo>
                <a:cubicBezTo>
                  <a:pt x="678" y="489"/>
                  <a:pt x="680" y="488"/>
                  <a:pt x="681" y="487"/>
                </a:cubicBezTo>
                <a:cubicBezTo>
                  <a:pt x="684" y="486"/>
                  <a:pt x="686" y="485"/>
                  <a:pt x="689" y="484"/>
                </a:cubicBezTo>
                <a:cubicBezTo>
                  <a:pt x="690" y="484"/>
                  <a:pt x="691" y="483"/>
                  <a:pt x="692" y="482"/>
                </a:cubicBezTo>
                <a:cubicBezTo>
                  <a:pt x="693" y="481"/>
                  <a:pt x="693" y="480"/>
                  <a:pt x="693" y="478"/>
                </a:cubicBezTo>
                <a:cubicBezTo>
                  <a:pt x="693" y="472"/>
                  <a:pt x="691" y="468"/>
                  <a:pt x="689" y="466"/>
                </a:cubicBezTo>
                <a:cubicBezTo>
                  <a:pt x="687" y="464"/>
                  <a:pt x="684" y="463"/>
                  <a:pt x="684" y="463"/>
                </a:cubicBezTo>
                <a:cubicBezTo>
                  <a:pt x="684" y="464"/>
                  <a:pt x="684" y="464"/>
                  <a:pt x="684" y="464"/>
                </a:cubicBezTo>
                <a:cubicBezTo>
                  <a:pt x="685" y="464"/>
                  <a:pt x="685" y="464"/>
                  <a:pt x="685" y="464"/>
                </a:cubicBezTo>
                <a:cubicBezTo>
                  <a:pt x="684" y="460"/>
                  <a:pt x="684" y="460"/>
                  <a:pt x="684" y="460"/>
                </a:cubicBezTo>
                <a:cubicBezTo>
                  <a:pt x="684" y="459"/>
                  <a:pt x="684" y="459"/>
                  <a:pt x="684" y="459"/>
                </a:cubicBezTo>
                <a:cubicBezTo>
                  <a:pt x="682" y="459"/>
                  <a:pt x="682" y="459"/>
                  <a:pt x="682" y="459"/>
                </a:cubicBezTo>
                <a:cubicBezTo>
                  <a:pt x="677" y="459"/>
                  <a:pt x="677" y="459"/>
                  <a:pt x="677" y="459"/>
                </a:cubicBezTo>
                <a:cubicBezTo>
                  <a:pt x="677" y="460"/>
                  <a:pt x="677" y="460"/>
                  <a:pt x="677" y="460"/>
                </a:cubicBezTo>
                <a:cubicBezTo>
                  <a:pt x="678" y="461"/>
                  <a:pt x="678" y="461"/>
                  <a:pt x="678" y="461"/>
                </a:cubicBezTo>
                <a:cubicBezTo>
                  <a:pt x="678" y="461"/>
                  <a:pt x="683" y="456"/>
                  <a:pt x="684" y="448"/>
                </a:cubicBezTo>
                <a:cubicBezTo>
                  <a:pt x="682" y="448"/>
                  <a:pt x="682" y="448"/>
                  <a:pt x="682" y="448"/>
                </a:cubicBezTo>
                <a:cubicBezTo>
                  <a:pt x="684" y="448"/>
                  <a:pt x="684" y="448"/>
                  <a:pt x="684" y="448"/>
                </a:cubicBezTo>
                <a:cubicBezTo>
                  <a:pt x="684" y="448"/>
                  <a:pt x="684" y="447"/>
                  <a:pt x="684" y="446"/>
                </a:cubicBezTo>
                <a:cubicBezTo>
                  <a:pt x="684" y="444"/>
                  <a:pt x="683" y="442"/>
                  <a:pt x="682" y="441"/>
                </a:cubicBezTo>
                <a:cubicBezTo>
                  <a:pt x="682" y="439"/>
                  <a:pt x="681" y="439"/>
                  <a:pt x="681" y="439"/>
                </a:cubicBezTo>
                <a:cubicBezTo>
                  <a:pt x="680" y="440"/>
                  <a:pt x="680" y="440"/>
                  <a:pt x="680" y="440"/>
                </a:cubicBezTo>
                <a:cubicBezTo>
                  <a:pt x="681" y="440"/>
                  <a:pt x="681" y="440"/>
                  <a:pt x="681" y="440"/>
                </a:cubicBezTo>
                <a:cubicBezTo>
                  <a:pt x="683" y="434"/>
                  <a:pt x="683" y="434"/>
                  <a:pt x="683" y="434"/>
                </a:cubicBezTo>
                <a:cubicBezTo>
                  <a:pt x="683" y="433"/>
                  <a:pt x="683" y="433"/>
                  <a:pt x="683" y="433"/>
                </a:cubicBezTo>
                <a:cubicBezTo>
                  <a:pt x="682" y="432"/>
                  <a:pt x="682" y="432"/>
                  <a:pt x="682" y="432"/>
                </a:cubicBezTo>
                <a:cubicBezTo>
                  <a:pt x="682" y="432"/>
                  <a:pt x="675" y="426"/>
                  <a:pt x="665" y="426"/>
                </a:cubicBezTo>
                <a:cubicBezTo>
                  <a:pt x="664" y="426"/>
                  <a:pt x="663" y="426"/>
                  <a:pt x="662" y="426"/>
                </a:cubicBezTo>
                <a:cubicBezTo>
                  <a:pt x="662" y="428"/>
                  <a:pt x="662" y="428"/>
                  <a:pt x="662" y="428"/>
                </a:cubicBezTo>
                <a:cubicBezTo>
                  <a:pt x="662" y="426"/>
                  <a:pt x="662" y="426"/>
                  <a:pt x="662" y="426"/>
                </a:cubicBezTo>
                <a:cubicBezTo>
                  <a:pt x="656" y="427"/>
                  <a:pt x="651" y="430"/>
                  <a:pt x="647" y="432"/>
                </a:cubicBezTo>
                <a:cubicBezTo>
                  <a:pt x="646" y="434"/>
                  <a:pt x="644" y="435"/>
                  <a:pt x="643" y="437"/>
                </a:cubicBezTo>
                <a:cubicBezTo>
                  <a:pt x="642" y="438"/>
                  <a:pt x="642" y="440"/>
                  <a:pt x="642" y="441"/>
                </a:cubicBezTo>
                <a:cubicBezTo>
                  <a:pt x="642" y="443"/>
                  <a:pt x="643" y="445"/>
                  <a:pt x="644" y="445"/>
                </a:cubicBezTo>
                <a:cubicBezTo>
                  <a:pt x="644" y="446"/>
                  <a:pt x="645" y="447"/>
                  <a:pt x="645" y="447"/>
                </a:cubicBezTo>
                <a:cubicBezTo>
                  <a:pt x="646" y="445"/>
                  <a:pt x="646" y="445"/>
                  <a:pt x="646" y="445"/>
                </a:cubicBezTo>
                <a:cubicBezTo>
                  <a:pt x="645" y="444"/>
                  <a:pt x="645" y="444"/>
                  <a:pt x="645" y="444"/>
                </a:cubicBezTo>
                <a:cubicBezTo>
                  <a:pt x="637" y="454"/>
                  <a:pt x="637" y="454"/>
                  <a:pt x="637" y="454"/>
                </a:cubicBezTo>
                <a:cubicBezTo>
                  <a:pt x="638" y="455"/>
                  <a:pt x="638" y="455"/>
                  <a:pt x="638" y="455"/>
                </a:cubicBezTo>
                <a:cubicBezTo>
                  <a:pt x="638" y="453"/>
                  <a:pt x="638" y="453"/>
                  <a:pt x="638" y="453"/>
                </a:cubicBezTo>
                <a:cubicBezTo>
                  <a:pt x="628" y="453"/>
                  <a:pt x="628" y="453"/>
                  <a:pt x="628" y="453"/>
                </a:cubicBezTo>
                <a:cubicBezTo>
                  <a:pt x="628" y="455"/>
                  <a:pt x="628" y="455"/>
                  <a:pt x="628" y="455"/>
                </a:cubicBezTo>
                <a:cubicBezTo>
                  <a:pt x="630" y="455"/>
                  <a:pt x="630" y="455"/>
                  <a:pt x="630" y="455"/>
                </a:cubicBezTo>
                <a:cubicBezTo>
                  <a:pt x="629" y="447"/>
                  <a:pt x="629" y="447"/>
                  <a:pt x="629" y="447"/>
                </a:cubicBezTo>
                <a:cubicBezTo>
                  <a:pt x="627" y="447"/>
                  <a:pt x="627" y="447"/>
                  <a:pt x="627" y="447"/>
                </a:cubicBezTo>
                <a:cubicBezTo>
                  <a:pt x="627" y="448"/>
                  <a:pt x="627" y="448"/>
                  <a:pt x="627" y="448"/>
                </a:cubicBezTo>
                <a:cubicBezTo>
                  <a:pt x="633" y="448"/>
                  <a:pt x="633" y="448"/>
                  <a:pt x="633" y="448"/>
                </a:cubicBezTo>
                <a:cubicBezTo>
                  <a:pt x="633" y="448"/>
                  <a:pt x="633" y="448"/>
                  <a:pt x="633" y="448"/>
                </a:cubicBezTo>
                <a:cubicBezTo>
                  <a:pt x="634" y="448"/>
                  <a:pt x="634" y="448"/>
                  <a:pt x="634" y="448"/>
                </a:cubicBezTo>
                <a:cubicBezTo>
                  <a:pt x="640" y="438"/>
                  <a:pt x="640" y="438"/>
                  <a:pt x="640" y="438"/>
                </a:cubicBezTo>
                <a:cubicBezTo>
                  <a:pt x="642" y="437"/>
                  <a:pt x="642" y="437"/>
                  <a:pt x="642" y="437"/>
                </a:cubicBezTo>
                <a:cubicBezTo>
                  <a:pt x="640" y="436"/>
                  <a:pt x="640" y="436"/>
                  <a:pt x="640" y="436"/>
                </a:cubicBezTo>
                <a:cubicBezTo>
                  <a:pt x="640" y="436"/>
                  <a:pt x="640" y="436"/>
                  <a:pt x="640" y="436"/>
                </a:cubicBezTo>
                <a:cubicBezTo>
                  <a:pt x="640" y="436"/>
                  <a:pt x="639" y="435"/>
                  <a:pt x="638" y="434"/>
                </a:cubicBezTo>
                <a:cubicBezTo>
                  <a:pt x="637" y="433"/>
                  <a:pt x="636" y="432"/>
                  <a:pt x="636" y="430"/>
                </a:cubicBezTo>
                <a:cubicBezTo>
                  <a:pt x="636" y="428"/>
                  <a:pt x="636" y="426"/>
                  <a:pt x="638" y="423"/>
                </a:cubicBezTo>
                <a:cubicBezTo>
                  <a:pt x="637" y="422"/>
                  <a:pt x="637" y="422"/>
                  <a:pt x="637" y="422"/>
                </a:cubicBezTo>
                <a:cubicBezTo>
                  <a:pt x="638" y="423"/>
                  <a:pt x="638" y="423"/>
                  <a:pt x="638" y="423"/>
                </a:cubicBezTo>
                <a:cubicBezTo>
                  <a:pt x="640" y="420"/>
                  <a:pt x="645" y="417"/>
                  <a:pt x="650" y="414"/>
                </a:cubicBezTo>
                <a:cubicBezTo>
                  <a:pt x="655" y="411"/>
                  <a:pt x="659" y="407"/>
                  <a:pt x="661" y="403"/>
                </a:cubicBezTo>
                <a:cubicBezTo>
                  <a:pt x="662" y="400"/>
                  <a:pt x="662" y="398"/>
                  <a:pt x="662" y="396"/>
                </a:cubicBezTo>
                <a:cubicBezTo>
                  <a:pt x="662" y="392"/>
                  <a:pt x="661" y="389"/>
                  <a:pt x="661" y="387"/>
                </a:cubicBezTo>
                <a:cubicBezTo>
                  <a:pt x="661" y="387"/>
                  <a:pt x="661" y="386"/>
                  <a:pt x="662" y="386"/>
                </a:cubicBezTo>
                <a:cubicBezTo>
                  <a:pt x="662" y="386"/>
                  <a:pt x="662" y="386"/>
                  <a:pt x="662" y="386"/>
                </a:cubicBezTo>
                <a:cubicBezTo>
                  <a:pt x="662" y="386"/>
                  <a:pt x="662" y="386"/>
                  <a:pt x="662" y="386"/>
                </a:cubicBezTo>
                <a:cubicBezTo>
                  <a:pt x="662" y="386"/>
                  <a:pt x="662" y="386"/>
                  <a:pt x="662" y="386"/>
                </a:cubicBezTo>
                <a:cubicBezTo>
                  <a:pt x="662" y="386"/>
                  <a:pt x="662" y="386"/>
                  <a:pt x="662" y="386"/>
                </a:cubicBezTo>
                <a:cubicBezTo>
                  <a:pt x="662" y="386"/>
                  <a:pt x="662" y="386"/>
                  <a:pt x="662" y="386"/>
                </a:cubicBezTo>
                <a:cubicBezTo>
                  <a:pt x="662" y="386"/>
                  <a:pt x="662" y="386"/>
                  <a:pt x="662" y="386"/>
                </a:cubicBezTo>
                <a:cubicBezTo>
                  <a:pt x="662" y="386"/>
                  <a:pt x="662" y="386"/>
                  <a:pt x="662" y="386"/>
                </a:cubicBezTo>
                <a:cubicBezTo>
                  <a:pt x="662" y="386"/>
                  <a:pt x="662" y="386"/>
                  <a:pt x="662" y="386"/>
                </a:cubicBezTo>
                <a:cubicBezTo>
                  <a:pt x="663" y="385"/>
                  <a:pt x="665" y="384"/>
                  <a:pt x="668" y="384"/>
                </a:cubicBezTo>
                <a:cubicBezTo>
                  <a:pt x="670" y="383"/>
                  <a:pt x="673" y="383"/>
                  <a:pt x="675" y="380"/>
                </a:cubicBezTo>
                <a:cubicBezTo>
                  <a:pt x="674" y="379"/>
                  <a:pt x="674" y="379"/>
                  <a:pt x="674" y="379"/>
                </a:cubicBezTo>
                <a:cubicBezTo>
                  <a:pt x="675" y="381"/>
                  <a:pt x="675" y="381"/>
                  <a:pt x="675" y="381"/>
                </a:cubicBezTo>
                <a:cubicBezTo>
                  <a:pt x="677" y="379"/>
                  <a:pt x="679" y="377"/>
                  <a:pt x="681" y="375"/>
                </a:cubicBezTo>
                <a:cubicBezTo>
                  <a:pt x="688" y="367"/>
                  <a:pt x="697" y="355"/>
                  <a:pt x="697" y="355"/>
                </a:cubicBezTo>
                <a:cubicBezTo>
                  <a:pt x="699" y="353"/>
                  <a:pt x="699" y="353"/>
                  <a:pt x="699" y="353"/>
                </a:cubicBezTo>
                <a:cubicBezTo>
                  <a:pt x="696" y="352"/>
                  <a:pt x="696" y="352"/>
                  <a:pt x="696" y="352"/>
                </a:cubicBezTo>
                <a:cubicBezTo>
                  <a:pt x="690" y="351"/>
                  <a:pt x="690" y="351"/>
                  <a:pt x="690" y="351"/>
                </a:cubicBezTo>
                <a:cubicBezTo>
                  <a:pt x="689" y="352"/>
                  <a:pt x="689" y="352"/>
                  <a:pt x="689" y="352"/>
                </a:cubicBezTo>
                <a:cubicBezTo>
                  <a:pt x="691" y="353"/>
                  <a:pt x="691" y="353"/>
                  <a:pt x="691" y="353"/>
                </a:cubicBezTo>
                <a:cubicBezTo>
                  <a:pt x="691" y="353"/>
                  <a:pt x="691" y="352"/>
                  <a:pt x="691" y="352"/>
                </a:cubicBezTo>
                <a:cubicBezTo>
                  <a:pt x="691" y="351"/>
                  <a:pt x="692" y="347"/>
                  <a:pt x="693" y="344"/>
                </a:cubicBezTo>
                <a:cubicBezTo>
                  <a:pt x="694" y="342"/>
                  <a:pt x="694" y="341"/>
                  <a:pt x="695" y="340"/>
                </a:cubicBezTo>
                <a:cubicBezTo>
                  <a:pt x="695" y="340"/>
                  <a:pt x="696" y="339"/>
                  <a:pt x="696" y="339"/>
                </a:cubicBezTo>
                <a:cubicBezTo>
                  <a:pt x="697" y="339"/>
                  <a:pt x="697" y="339"/>
                  <a:pt x="697" y="339"/>
                </a:cubicBezTo>
                <a:cubicBezTo>
                  <a:pt x="697" y="339"/>
                  <a:pt x="697" y="339"/>
                  <a:pt x="697" y="339"/>
                </a:cubicBezTo>
                <a:cubicBezTo>
                  <a:pt x="697" y="339"/>
                  <a:pt x="697" y="339"/>
                  <a:pt x="697" y="339"/>
                </a:cubicBezTo>
                <a:cubicBezTo>
                  <a:pt x="697" y="339"/>
                  <a:pt x="697" y="339"/>
                  <a:pt x="697" y="339"/>
                </a:cubicBezTo>
                <a:cubicBezTo>
                  <a:pt x="699" y="339"/>
                  <a:pt x="700" y="339"/>
                  <a:pt x="701" y="340"/>
                </a:cubicBezTo>
                <a:cubicBezTo>
                  <a:pt x="702" y="341"/>
                  <a:pt x="703" y="343"/>
                  <a:pt x="704" y="345"/>
                </a:cubicBezTo>
                <a:cubicBezTo>
                  <a:pt x="705" y="346"/>
                  <a:pt x="705" y="347"/>
                  <a:pt x="706" y="348"/>
                </a:cubicBezTo>
                <a:cubicBezTo>
                  <a:pt x="707" y="349"/>
                  <a:pt x="708" y="349"/>
                  <a:pt x="709" y="350"/>
                </a:cubicBezTo>
                <a:cubicBezTo>
                  <a:pt x="709" y="350"/>
                  <a:pt x="709" y="350"/>
                  <a:pt x="709" y="350"/>
                </a:cubicBezTo>
                <a:cubicBezTo>
                  <a:pt x="710" y="350"/>
                  <a:pt x="710" y="350"/>
                  <a:pt x="710" y="350"/>
                </a:cubicBezTo>
                <a:cubicBezTo>
                  <a:pt x="711" y="350"/>
                  <a:pt x="713" y="349"/>
                  <a:pt x="715" y="349"/>
                </a:cubicBezTo>
                <a:cubicBezTo>
                  <a:pt x="720" y="347"/>
                  <a:pt x="726" y="343"/>
                  <a:pt x="727" y="343"/>
                </a:cubicBezTo>
                <a:cubicBezTo>
                  <a:pt x="727" y="342"/>
                  <a:pt x="727" y="342"/>
                  <a:pt x="727" y="342"/>
                </a:cubicBezTo>
                <a:cubicBezTo>
                  <a:pt x="727" y="342"/>
                  <a:pt x="727" y="342"/>
                  <a:pt x="727" y="342"/>
                </a:cubicBezTo>
                <a:cubicBezTo>
                  <a:pt x="727" y="338"/>
                  <a:pt x="727" y="338"/>
                  <a:pt x="727" y="338"/>
                </a:cubicBezTo>
                <a:cubicBezTo>
                  <a:pt x="726" y="338"/>
                  <a:pt x="726" y="338"/>
                  <a:pt x="726" y="338"/>
                </a:cubicBezTo>
                <a:cubicBezTo>
                  <a:pt x="727" y="339"/>
                  <a:pt x="727" y="339"/>
                  <a:pt x="727" y="339"/>
                </a:cubicBezTo>
                <a:cubicBezTo>
                  <a:pt x="736" y="332"/>
                  <a:pt x="736" y="332"/>
                  <a:pt x="736" y="332"/>
                </a:cubicBezTo>
                <a:cubicBezTo>
                  <a:pt x="737" y="331"/>
                  <a:pt x="737" y="331"/>
                  <a:pt x="737" y="331"/>
                </a:cubicBezTo>
                <a:cubicBezTo>
                  <a:pt x="737" y="330"/>
                  <a:pt x="737" y="330"/>
                  <a:pt x="737" y="330"/>
                </a:cubicBezTo>
                <a:cubicBezTo>
                  <a:pt x="735" y="327"/>
                  <a:pt x="735" y="324"/>
                  <a:pt x="735" y="320"/>
                </a:cubicBezTo>
                <a:cubicBezTo>
                  <a:pt x="735" y="313"/>
                  <a:pt x="737" y="306"/>
                  <a:pt x="739" y="300"/>
                </a:cubicBezTo>
                <a:cubicBezTo>
                  <a:pt x="738" y="300"/>
                  <a:pt x="738" y="300"/>
                  <a:pt x="738" y="300"/>
                </a:cubicBezTo>
                <a:cubicBezTo>
                  <a:pt x="739" y="300"/>
                  <a:pt x="739" y="300"/>
                  <a:pt x="739" y="300"/>
                </a:cubicBezTo>
                <a:cubicBezTo>
                  <a:pt x="740" y="300"/>
                  <a:pt x="740" y="299"/>
                  <a:pt x="740" y="298"/>
                </a:cubicBezTo>
                <a:cubicBezTo>
                  <a:pt x="740" y="296"/>
                  <a:pt x="741" y="291"/>
                  <a:pt x="741" y="287"/>
                </a:cubicBezTo>
                <a:cubicBezTo>
                  <a:pt x="741" y="285"/>
                  <a:pt x="742" y="283"/>
                  <a:pt x="742" y="281"/>
                </a:cubicBezTo>
                <a:cubicBezTo>
                  <a:pt x="742" y="280"/>
                  <a:pt x="743" y="278"/>
                  <a:pt x="743" y="278"/>
                </a:cubicBezTo>
                <a:cubicBezTo>
                  <a:pt x="742" y="277"/>
                  <a:pt x="742" y="277"/>
                  <a:pt x="742" y="277"/>
                </a:cubicBezTo>
                <a:cubicBezTo>
                  <a:pt x="743" y="278"/>
                  <a:pt x="743" y="278"/>
                  <a:pt x="743" y="278"/>
                </a:cubicBezTo>
                <a:cubicBezTo>
                  <a:pt x="747" y="274"/>
                  <a:pt x="749" y="270"/>
                  <a:pt x="749" y="266"/>
                </a:cubicBezTo>
                <a:cubicBezTo>
                  <a:pt x="749" y="265"/>
                  <a:pt x="749" y="264"/>
                  <a:pt x="749" y="263"/>
                </a:cubicBezTo>
                <a:cubicBezTo>
                  <a:pt x="747" y="263"/>
                  <a:pt x="747" y="263"/>
                  <a:pt x="747" y="263"/>
                </a:cubicBezTo>
                <a:cubicBezTo>
                  <a:pt x="749" y="264"/>
                  <a:pt x="749" y="264"/>
                  <a:pt x="749" y="264"/>
                </a:cubicBezTo>
                <a:cubicBezTo>
                  <a:pt x="752" y="254"/>
                  <a:pt x="754" y="249"/>
                  <a:pt x="755" y="246"/>
                </a:cubicBezTo>
                <a:cubicBezTo>
                  <a:pt x="756" y="244"/>
                  <a:pt x="756" y="244"/>
                  <a:pt x="756" y="244"/>
                </a:cubicBezTo>
                <a:cubicBezTo>
                  <a:pt x="754" y="243"/>
                  <a:pt x="754" y="243"/>
                  <a:pt x="754" y="243"/>
                </a:cubicBezTo>
                <a:cubicBezTo>
                  <a:pt x="755" y="244"/>
                  <a:pt x="755" y="244"/>
                  <a:pt x="755" y="244"/>
                </a:cubicBezTo>
                <a:cubicBezTo>
                  <a:pt x="762" y="235"/>
                  <a:pt x="762" y="235"/>
                  <a:pt x="762" y="235"/>
                </a:cubicBezTo>
                <a:cubicBezTo>
                  <a:pt x="762" y="234"/>
                  <a:pt x="762" y="234"/>
                  <a:pt x="762" y="234"/>
                </a:cubicBezTo>
                <a:cubicBezTo>
                  <a:pt x="762" y="234"/>
                  <a:pt x="762" y="234"/>
                  <a:pt x="762" y="234"/>
                </a:cubicBezTo>
                <a:cubicBezTo>
                  <a:pt x="763" y="233"/>
                  <a:pt x="763" y="232"/>
                  <a:pt x="764" y="232"/>
                </a:cubicBezTo>
                <a:cubicBezTo>
                  <a:pt x="765" y="231"/>
                  <a:pt x="766" y="231"/>
                  <a:pt x="768" y="230"/>
                </a:cubicBezTo>
                <a:cubicBezTo>
                  <a:pt x="769" y="230"/>
                  <a:pt x="771" y="229"/>
                  <a:pt x="773" y="228"/>
                </a:cubicBezTo>
                <a:cubicBezTo>
                  <a:pt x="773" y="228"/>
                  <a:pt x="773" y="228"/>
                  <a:pt x="773" y="228"/>
                </a:cubicBezTo>
                <a:cubicBezTo>
                  <a:pt x="773" y="228"/>
                  <a:pt x="773" y="228"/>
                  <a:pt x="773" y="228"/>
                </a:cubicBezTo>
                <a:cubicBezTo>
                  <a:pt x="775" y="225"/>
                  <a:pt x="775" y="222"/>
                  <a:pt x="775" y="219"/>
                </a:cubicBezTo>
                <a:cubicBezTo>
                  <a:pt x="776" y="218"/>
                  <a:pt x="776" y="217"/>
                  <a:pt x="777" y="216"/>
                </a:cubicBezTo>
                <a:cubicBezTo>
                  <a:pt x="777" y="215"/>
                  <a:pt x="778" y="214"/>
                  <a:pt x="779" y="213"/>
                </a:cubicBezTo>
                <a:cubicBezTo>
                  <a:pt x="782" y="212"/>
                  <a:pt x="782" y="212"/>
                  <a:pt x="782" y="212"/>
                </a:cubicBezTo>
                <a:cubicBezTo>
                  <a:pt x="779" y="211"/>
                  <a:pt x="779" y="211"/>
                  <a:pt x="779" y="211"/>
                </a:cubicBezTo>
                <a:cubicBezTo>
                  <a:pt x="778" y="212"/>
                  <a:pt x="778" y="212"/>
                  <a:pt x="778" y="212"/>
                </a:cubicBezTo>
                <a:cubicBezTo>
                  <a:pt x="778" y="211"/>
                  <a:pt x="778" y="211"/>
                  <a:pt x="778" y="211"/>
                </a:cubicBezTo>
                <a:cubicBezTo>
                  <a:pt x="776" y="212"/>
                  <a:pt x="775" y="213"/>
                  <a:pt x="774" y="214"/>
                </a:cubicBezTo>
                <a:cubicBezTo>
                  <a:pt x="773" y="216"/>
                  <a:pt x="773" y="219"/>
                  <a:pt x="772" y="221"/>
                </a:cubicBezTo>
                <a:cubicBezTo>
                  <a:pt x="772" y="223"/>
                  <a:pt x="771" y="225"/>
                  <a:pt x="770" y="226"/>
                </a:cubicBezTo>
                <a:cubicBezTo>
                  <a:pt x="772" y="227"/>
                  <a:pt x="772" y="227"/>
                  <a:pt x="772" y="227"/>
                </a:cubicBezTo>
                <a:cubicBezTo>
                  <a:pt x="771" y="226"/>
                  <a:pt x="771" y="226"/>
                  <a:pt x="771" y="226"/>
                </a:cubicBezTo>
                <a:cubicBezTo>
                  <a:pt x="770" y="226"/>
                  <a:pt x="770" y="227"/>
                  <a:pt x="769" y="227"/>
                </a:cubicBezTo>
                <a:cubicBezTo>
                  <a:pt x="767" y="227"/>
                  <a:pt x="765" y="228"/>
                  <a:pt x="764" y="229"/>
                </a:cubicBezTo>
                <a:cubicBezTo>
                  <a:pt x="762" y="229"/>
                  <a:pt x="760" y="231"/>
                  <a:pt x="759" y="233"/>
                </a:cubicBezTo>
                <a:cubicBezTo>
                  <a:pt x="761" y="234"/>
                  <a:pt x="761" y="234"/>
                  <a:pt x="761" y="234"/>
                </a:cubicBezTo>
                <a:cubicBezTo>
                  <a:pt x="760" y="233"/>
                  <a:pt x="760" y="233"/>
                  <a:pt x="760" y="233"/>
                </a:cubicBezTo>
                <a:cubicBezTo>
                  <a:pt x="760" y="233"/>
                  <a:pt x="760" y="233"/>
                  <a:pt x="759" y="234"/>
                </a:cubicBezTo>
                <a:cubicBezTo>
                  <a:pt x="758" y="235"/>
                  <a:pt x="756" y="238"/>
                  <a:pt x="753" y="242"/>
                </a:cubicBezTo>
                <a:cubicBezTo>
                  <a:pt x="753" y="242"/>
                  <a:pt x="753" y="242"/>
                  <a:pt x="753" y="242"/>
                </a:cubicBezTo>
                <a:cubicBezTo>
                  <a:pt x="753" y="243"/>
                  <a:pt x="753" y="243"/>
                  <a:pt x="753" y="243"/>
                </a:cubicBezTo>
                <a:cubicBezTo>
                  <a:pt x="753" y="243"/>
                  <a:pt x="753" y="243"/>
                  <a:pt x="752" y="245"/>
                </a:cubicBezTo>
                <a:cubicBezTo>
                  <a:pt x="751" y="248"/>
                  <a:pt x="749" y="253"/>
                  <a:pt x="746" y="263"/>
                </a:cubicBezTo>
                <a:cubicBezTo>
                  <a:pt x="746" y="263"/>
                  <a:pt x="746" y="263"/>
                  <a:pt x="746" y="263"/>
                </a:cubicBezTo>
                <a:cubicBezTo>
                  <a:pt x="746" y="264"/>
                  <a:pt x="746" y="264"/>
                  <a:pt x="746" y="264"/>
                </a:cubicBezTo>
                <a:cubicBezTo>
                  <a:pt x="746" y="264"/>
                  <a:pt x="746" y="265"/>
                  <a:pt x="746" y="266"/>
                </a:cubicBezTo>
                <a:cubicBezTo>
                  <a:pt x="746" y="269"/>
                  <a:pt x="744" y="273"/>
                  <a:pt x="741" y="276"/>
                </a:cubicBezTo>
                <a:cubicBezTo>
                  <a:pt x="741" y="276"/>
                  <a:pt x="741" y="276"/>
                  <a:pt x="741" y="276"/>
                </a:cubicBezTo>
                <a:cubicBezTo>
                  <a:pt x="741" y="276"/>
                  <a:pt x="741" y="276"/>
                  <a:pt x="741" y="276"/>
                </a:cubicBezTo>
                <a:cubicBezTo>
                  <a:pt x="740" y="277"/>
                  <a:pt x="739" y="279"/>
                  <a:pt x="739" y="281"/>
                </a:cubicBezTo>
                <a:cubicBezTo>
                  <a:pt x="738" y="285"/>
                  <a:pt x="738" y="289"/>
                  <a:pt x="738" y="292"/>
                </a:cubicBezTo>
                <a:cubicBezTo>
                  <a:pt x="737" y="294"/>
                  <a:pt x="737" y="296"/>
                  <a:pt x="737" y="297"/>
                </a:cubicBezTo>
                <a:cubicBezTo>
                  <a:pt x="737" y="298"/>
                  <a:pt x="737" y="299"/>
                  <a:pt x="737" y="299"/>
                </a:cubicBezTo>
                <a:cubicBezTo>
                  <a:pt x="737" y="299"/>
                  <a:pt x="737" y="299"/>
                  <a:pt x="737" y="299"/>
                </a:cubicBezTo>
                <a:cubicBezTo>
                  <a:pt x="737" y="299"/>
                  <a:pt x="737" y="299"/>
                  <a:pt x="737" y="299"/>
                </a:cubicBezTo>
                <a:cubicBezTo>
                  <a:pt x="734" y="305"/>
                  <a:pt x="732" y="313"/>
                  <a:pt x="732" y="320"/>
                </a:cubicBezTo>
                <a:cubicBezTo>
                  <a:pt x="732" y="324"/>
                  <a:pt x="732" y="328"/>
                  <a:pt x="734" y="331"/>
                </a:cubicBezTo>
                <a:cubicBezTo>
                  <a:pt x="735" y="331"/>
                  <a:pt x="735" y="331"/>
                  <a:pt x="735" y="331"/>
                </a:cubicBezTo>
                <a:cubicBezTo>
                  <a:pt x="734" y="330"/>
                  <a:pt x="734" y="330"/>
                  <a:pt x="734" y="330"/>
                </a:cubicBezTo>
                <a:cubicBezTo>
                  <a:pt x="734" y="330"/>
                  <a:pt x="734" y="330"/>
                  <a:pt x="725" y="336"/>
                </a:cubicBezTo>
                <a:cubicBezTo>
                  <a:pt x="724" y="337"/>
                  <a:pt x="724" y="337"/>
                  <a:pt x="724" y="337"/>
                </a:cubicBezTo>
                <a:cubicBezTo>
                  <a:pt x="724" y="338"/>
                  <a:pt x="724" y="338"/>
                  <a:pt x="724" y="338"/>
                </a:cubicBezTo>
                <a:cubicBezTo>
                  <a:pt x="724" y="338"/>
                  <a:pt x="724" y="338"/>
                  <a:pt x="724" y="338"/>
                </a:cubicBezTo>
                <a:cubicBezTo>
                  <a:pt x="724" y="339"/>
                  <a:pt x="724" y="340"/>
                  <a:pt x="724" y="342"/>
                </a:cubicBezTo>
                <a:cubicBezTo>
                  <a:pt x="726" y="342"/>
                  <a:pt x="726" y="342"/>
                  <a:pt x="726" y="342"/>
                </a:cubicBezTo>
                <a:cubicBezTo>
                  <a:pt x="725" y="340"/>
                  <a:pt x="725" y="340"/>
                  <a:pt x="725" y="340"/>
                </a:cubicBezTo>
                <a:cubicBezTo>
                  <a:pt x="725" y="340"/>
                  <a:pt x="724" y="341"/>
                  <a:pt x="723" y="341"/>
                </a:cubicBezTo>
                <a:cubicBezTo>
                  <a:pt x="722" y="342"/>
                  <a:pt x="719" y="344"/>
                  <a:pt x="716" y="345"/>
                </a:cubicBezTo>
                <a:cubicBezTo>
                  <a:pt x="714" y="346"/>
                  <a:pt x="711" y="347"/>
                  <a:pt x="710" y="347"/>
                </a:cubicBezTo>
                <a:cubicBezTo>
                  <a:pt x="710" y="348"/>
                  <a:pt x="710" y="348"/>
                  <a:pt x="710" y="348"/>
                </a:cubicBezTo>
                <a:cubicBezTo>
                  <a:pt x="710" y="347"/>
                  <a:pt x="710" y="347"/>
                  <a:pt x="710" y="347"/>
                </a:cubicBezTo>
                <a:cubicBezTo>
                  <a:pt x="709" y="347"/>
                  <a:pt x="708" y="346"/>
                  <a:pt x="708" y="345"/>
                </a:cubicBezTo>
                <a:cubicBezTo>
                  <a:pt x="707" y="344"/>
                  <a:pt x="706" y="342"/>
                  <a:pt x="705" y="340"/>
                </a:cubicBezTo>
                <a:cubicBezTo>
                  <a:pt x="704" y="339"/>
                  <a:pt x="703" y="338"/>
                  <a:pt x="702" y="337"/>
                </a:cubicBezTo>
                <a:cubicBezTo>
                  <a:pt x="701" y="336"/>
                  <a:pt x="699" y="336"/>
                  <a:pt x="697" y="336"/>
                </a:cubicBezTo>
                <a:cubicBezTo>
                  <a:pt x="697" y="338"/>
                  <a:pt x="697" y="338"/>
                  <a:pt x="697" y="338"/>
                </a:cubicBezTo>
                <a:cubicBezTo>
                  <a:pt x="698" y="336"/>
                  <a:pt x="698" y="336"/>
                  <a:pt x="698" y="336"/>
                </a:cubicBezTo>
                <a:cubicBezTo>
                  <a:pt x="697" y="336"/>
                  <a:pt x="697" y="336"/>
                  <a:pt x="697" y="336"/>
                </a:cubicBezTo>
                <a:cubicBezTo>
                  <a:pt x="696" y="336"/>
                  <a:pt x="695" y="336"/>
                  <a:pt x="694" y="337"/>
                </a:cubicBezTo>
                <a:cubicBezTo>
                  <a:pt x="693" y="338"/>
                  <a:pt x="692" y="339"/>
                  <a:pt x="691" y="341"/>
                </a:cubicBezTo>
                <a:cubicBezTo>
                  <a:pt x="689" y="346"/>
                  <a:pt x="688" y="352"/>
                  <a:pt x="688" y="352"/>
                </a:cubicBezTo>
                <a:cubicBezTo>
                  <a:pt x="688" y="354"/>
                  <a:pt x="688" y="354"/>
                  <a:pt x="688" y="354"/>
                </a:cubicBezTo>
                <a:cubicBezTo>
                  <a:pt x="689" y="354"/>
                  <a:pt x="689" y="354"/>
                  <a:pt x="689" y="354"/>
                </a:cubicBezTo>
                <a:cubicBezTo>
                  <a:pt x="689" y="354"/>
                  <a:pt x="689" y="354"/>
                  <a:pt x="696" y="355"/>
                </a:cubicBezTo>
                <a:cubicBezTo>
                  <a:pt x="696" y="354"/>
                  <a:pt x="696" y="354"/>
                  <a:pt x="696" y="354"/>
                </a:cubicBezTo>
                <a:cubicBezTo>
                  <a:pt x="695" y="353"/>
                  <a:pt x="695" y="353"/>
                  <a:pt x="695" y="353"/>
                </a:cubicBezTo>
                <a:cubicBezTo>
                  <a:pt x="695" y="353"/>
                  <a:pt x="694" y="354"/>
                  <a:pt x="692" y="356"/>
                </a:cubicBezTo>
                <a:cubicBezTo>
                  <a:pt x="690" y="359"/>
                  <a:pt x="686" y="364"/>
                  <a:pt x="682" y="368"/>
                </a:cubicBezTo>
                <a:cubicBezTo>
                  <a:pt x="681" y="371"/>
                  <a:pt x="679" y="373"/>
                  <a:pt x="677" y="374"/>
                </a:cubicBezTo>
                <a:cubicBezTo>
                  <a:pt x="676" y="376"/>
                  <a:pt x="674" y="377"/>
                  <a:pt x="673" y="378"/>
                </a:cubicBezTo>
                <a:cubicBezTo>
                  <a:pt x="673" y="378"/>
                  <a:pt x="673" y="378"/>
                  <a:pt x="673" y="378"/>
                </a:cubicBezTo>
                <a:cubicBezTo>
                  <a:pt x="673" y="378"/>
                  <a:pt x="673" y="378"/>
                  <a:pt x="673" y="378"/>
                </a:cubicBezTo>
                <a:cubicBezTo>
                  <a:pt x="672" y="380"/>
                  <a:pt x="670" y="381"/>
                  <a:pt x="667" y="381"/>
                </a:cubicBezTo>
                <a:cubicBezTo>
                  <a:pt x="665" y="382"/>
                  <a:pt x="662" y="382"/>
                  <a:pt x="660" y="383"/>
                </a:cubicBezTo>
                <a:cubicBezTo>
                  <a:pt x="661" y="385"/>
                  <a:pt x="661" y="385"/>
                  <a:pt x="661" y="385"/>
                </a:cubicBezTo>
                <a:cubicBezTo>
                  <a:pt x="660" y="383"/>
                  <a:pt x="660" y="383"/>
                  <a:pt x="660" y="383"/>
                </a:cubicBezTo>
                <a:cubicBezTo>
                  <a:pt x="659" y="384"/>
                  <a:pt x="659" y="384"/>
                  <a:pt x="659" y="385"/>
                </a:cubicBezTo>
                <a:cubicBezTo>
                  <a:pt x="658" y="386"/>
                  <a:pt x="658" y="387"/>
                  <a:pt x="658" y="387"/>
                </a:cubicBezTo>
                <a:cubicBezTo>
                  <a:pt x="658" y="390"/>
                  <a:pt x="659" y="392"/>
                  <a:pt x="659" y="396"/>
                </a:cubicBezTo>
                <a:cubicBezTo>
                  <a:pt x="659" y="398"/>
                  <a:pt x="659" y="400"/>
                  <a:pt x="658" y="402"/>
                </a:cubicBezTo>
                <a:cubicBezTo>
                  <a:pt x="657" y="405"/>
                  <a:pt x="653" y="408"/>
                  <a:pt x="648" y="411"/>
                </a:cubicBezTo>
                <a:cubicBezTo>
                  <a:pt x="644" y="414"/>
                  <a:pt x="638" y="417"/>
                  <a:pt x="635" y="422"/>
                </a:cubicBezTo>
                <a:cubicBezTo>
                  <a:pt x="635" y="422"/>
                  <a:pt x="635" y="422"/>
                  <a:pt x="635" y="422"/>
                </a:cubicBezTo>
                <a:cubicBezTo>
                  <a:pt x="635" y="422"/>
                  <a:pt x="635" y="422"/>
                  <a:pt x="635" y="422"/>
                </a:cubicBezTo>
                <a:cubicBezTo>
                  <a:pt x="633" y="425"/>
                  <a:pt x="633" y="427"/>
                  <a:pt x="633" y="430"/>
                </a:cubicBezTo>
                <a:cubicBezTo>
                  <a:pt x="633" y="433"/>
                  <a:pt x="634" y="435"/>
                  <a:pt x="636" y="437"/>
                </a:cubicBezTo>
                <a:cubicBezTo>
                  <a:pt x="637" y="438"/>
                  <a:pt x="639" y="439"/>
                  <a:pt x="639" y="439"/>
                </a:cubicBezTo>
                <a:cubicBezTo>
                  <a:pt x="639" y="437"/>
                  <a:pt x="639" y="437"/>
                  <a:pt x="639" y="437"/>
                </a:cubicBezTo>
                <a:cubicBezTo>
                  <a:pt x="638" y="436"/>
                  <a:pt x="638" y="436"/>
                  <a:pt x="638" y="436"/>
                </a:cubicBezTo>
                <a:cubicBezTo>
                  <a:pt x="638" y="436"/>
                  <a:pt x="638" y="436"/>
                  <a:pt x="637" y="438"/>
                </a:cubicBezTo>
                <a:cubicBezTo>
                  <a:pt x="636" y="439"/>
                  <a:pt x="635" y="441"/>
                  <a:pt x="631" y="446"/>
                </a:cubicBezTo>
                <a:cubicBezTo>
                  <a:pt x="633" y="447"/>
                  <a:pt x="633" y="447"/>
                  <a:pt x="633" y="447"/>
                </a:cubicBezTo>
                <a:cubicBezTo>
                  <a:pt x="633" y="445"/>
                  <a:pt x="633" y="445"/>
                  <a:pt x="633" y="445"/>
                </a:cubicBezTo>
                <a:cubicBezTo>
                  <a:pt x="633" y="445"/>
                  <a:pt x="633" y="445"/>
                  <a:pt x="627" y="445"/>
                </a:cubicBezTo>
                <a:cubicBezTo>
                  <a:pt x="625" y="445"/>
                  <a:pt x="625" y="445"/>
                  <a:pt x="625" y="445"/>
                </a:cubicBezTo>
                <a:cubicBezTo>
                  <a:pt x="626" y="447"/>
                  <a:pt x="626" y="447"/>
                  <a:pt x="626" y="447"/>
                </a:cubicBezTo>
                <a:cubicBezTo>
                  <a:pt x="626" y="447"/>
                  <a:pt x="626" y="447"/>
                  <a:pt x="627" y="455"/>
                </a:cubicBezTo>
                <a:cubicBezTo>
                  <a:pt x="627" y="456"/>
                  <a:pt x="627" y="456"/>
                  <a:pt x="627" y="456"/>
                </a:cubicBezTo>
                <a:cubicBezTo>
                  <a:pt x="628" y="456"/>
                  <a:pt x="628" y="456"/>
                  <a:pt x="628" y="456"/>
                </a:cubicBezTo>
                <a:cubicBezTo>
                  <a:pt x="628" y="456"/>
                  <a:pt x="628" y="456"/>
                  <a:pt x="630" y="456"/>
                </a:cubicBezTo>
                <a:cubicBezTo>
                  <a:pt x="631" y="456"/>
                  <a:pt x="633" y="456"/>
                  <a:pt x="638" y="456"/>
                </a:cubicBezTo>
                <a:cubicBezTo>
                  <a:pt x="639" y="456"/>
                  <a:pt x="639" y="456"/>
                  <a:pt x="639" y="456"/>
                </a:cubicBezTo>
                <a:cubicBezTo>
                  <a:pt x="639" y="456"/>
                  <a:pt x="639" y="456"/>
                  <a:pt x="639" y="456"/>
                </a:cubicBezTo>
                <a:cubicBezTo>
                  <a:pt x="639" y="456"/>
                  <a:pt x="639" y="456"/>
                  <a:pt x="647" y="446"/>
                </a:cubicBezTo>
                <a:cubicBezTo>
                  <a:pt x="648" y="445"/>
                  <a:pt x="648" y="445"/>
                  <a:pt x="648" y="445"/>
                </a:cubicBezTo>
                <a:cubicBezTo>
                  <a:pt x="647" y="444"/>
                  <a:pt x="647" y="444"/>
                  <a:pt x="647" y="444"/>
                </a:cubicBezTo>
                <a:cubicBezTo>
                  <a:pt x="647" y="444"/>
                  <a:pt x="647" y="444"/>
                  <a:pt x="647" y="444"/>
                </a:cubicBezTo>
                <a:cubicBezTo>
                  <a:pt x="647" y="444"/>
                  <a:pt x="647" y="444"/>
                  <a:pt x="647" y="444"/>
                </a:cubicBezTo>
                <a:cubicBezTo>
                  <a:pt x="647" y="444"/>
                  <a:pt x="647" y="444"/>
                  <a:pt x="647" y="444"/>
                </a:cubicBezTo>
                <a:cubicBezTo>
                  <a:pt x="647" y="444"/>
                  <a:pt x="647" y="444"/>
                  <a:pt x="647" y="444"/>
                </a:cubicBezTo>
                <a:cubicBezTo>
                  <a:pt x="647" y="444"/>
                  <a:pt x="647" y="444"/>
                  <a:pt x="647" y="444"/>
                </a:cubicBezTo>
                <a:cubicBezTo>
                  <a:pt x="647" y="444"/>
                  <a:pt x="646" y="444"/>
                  <a:pt x="646" y="443"/>
                </a:cubicBezTo>
                <a:cubicBezTo>
                  <a:pt x="645" y="443"/>
                  <a:pt x="645" y="442"/>
                  <a:pt x="645" y="441"/>
                </a:cubicBezTo>
                <a:cubicBezTo>
                  <a:pt x="645" y="441"/>
                  <a:pt x="645" y="440"/>
                  <a:pt x="646" y="439"/>
                </a:cubicBezTo>
                <a:cubicBezTo>
                  <a:pt x="648" y="435"/>
                  <a:pt x="654" y="430"/>
                  <a:pt x="662" y="429"/>
                </a:cubicBezTo>
                <a:cubicBezTo>
                  <a:pt x="662" y="429"/>
                  <a:pt x="662" y="429"/>
                  <a:pt x="662" y="429"/>
                </a:cubicBezTo>
                <a:cubicBezTo>
                  <a:pt x="662" y="429"/>
                  <a:pt x="662" y="429"/>
                  <a:pt x="662" y="429"/>
                </a:cubicBezTo>
                <a:cubicBezTo>
                  <a:pt x="663" y="429"/>
                  <a:pt x="664" y="429"/>
                  <a:pt x="665" y="429"/>
                </a:cubicBezTo>
                <a:cubicBezTo>
                  <a:pt x="669" y="429"/>
                  <a:pt x="673" y="430"/>
                  <a:pt x="676" y="432"/>
                </a:cubicBezTo>
                <a:cubicBezTo>
                  <a:pt x="677" y="432"/>
                  <a:pt x="678" y="433"/>
                  <a:pt x="679" y="434"/>
                </a:cubicBezTo>
                <a:cubicBezTo>
                  <a:pt x="679" y="434"/>
                  <a:pt x="680" y="434"/>
                  <a:pt x="680" y="434"/>
                </a:cubicBezTo>
                <a:cubicBezTo>
                  <a:pt x="680" y="434"/>
                  <a:pt x="680" y="434"/>
                  <a:pt x="680" y="434"/>
                </a:cubicBezTo>
                <a:cubicBezTo>
                  <a:pt x="680" y="434"/>
                  <a:pt x="680" y="434"/>
                  <a:pt x="680" y="434"/>
                </a:cubicBezTo>
                <a:cubicBezTo>
                  <a:pt x="681" y="433"/>
                  <a:pt x="681" y="433"/>
                  <a:pt x="681" y="433"/>
                </a:cubicBezTo>
                <a:cubicBezTo>
                  <a:pt x="680" y="433"/>
                  <a:pt x="680" y="433"/>
                  <a:pt x="680" y="433"/>
                </a:cubicBezTo>
                <a:cubicBezTo>
                  <a:pt x="680" y="433"/>
                  <a:pt x="680" y="433"/>
                  <a:pt x="678" y="440"/>
                </a:cubicBezTo>
                <a:cubicBezTo>
                  <a:pt x="678" y="441"/>
                  <a:pt x="678" y="441"/>
                  <a:pt x="678" y="441"/>
                </a:cubicBezTo>
                <a:cubicBezTo>
                  <a:pt x="679" y="441"/>
                  <a:pt x="679" y="441"/>
                  <a:pt x="679" y="441"/>
                </a:cubicBezTo>
                <a:cubicBezTo>
                  <a:pt x="679" y="441"/>
                  <a:pt x="679" y="441"/>
                  <a:pt x="679" y="441"/>
                </a:cubicBezTo>
                <a:cubicBezTo>
                  <a:pt x="679" y="441"/>
                  <a:pt x="679" y="441"/>
                  <a:pt x="679" y="441"/>
                </a:cubicBezTo>
                <a:cubicBezTo>
                  <a:pt x="679" y="441"/>
                  <a:pt x="679" y="441"/>
                  <a:pt x="679" y="441"/>
                </a:cubicBezTo>
                <a:cubicBezTo>
                  <a:pt x="679" y="441"/>
                  <a:pt x="679" y="441"/>
                  <a:pt x="679" y="441"/>
                </a:cubicBezTo>
                <a:cubicBezTo>
                  <a:pt x="679" y="441"/>
                  <a:pt x="679" y="441"/>
                  <a:pt x="679" y="441"/>
                </a:cubicBezTo>
                <a:cubicBezTo>
                  <a:pt x="679" y="441"/>
                  <a:pt x="680" y="442"/>
                  <a:pt x="680" y="443"/>
                </a:cubicBezTo>
                <a:cubicBezTo>
                  <a:pt x="681" y="443"/>
                  <a:pt x="681" y="444"/>
                  <a:pt x="681" y="446"/>
                </a:cubicBezTo>
                <a:cubicBezTo>
                  <a:pt x="681" y="446"/>
                  <a:pt x="681" y="447"/>
                  <a:pt x="681" y="448"/>
                </a:cubicBezTo>
                <a:cubicBezTo>
                  <a:pt x="681" y="448"/>
                  <a:pt x="681" y="448"/>
                  <a:pt x="681" y="448"/>
                </a:cubicBezTo>
                <a:cubicBezTo>
                  <a:pt x="681" y="448"/>
                  <a:pt x="681" y="448"/>
                  <a:pt x="681" y="448"/>
                </a:cubicBezTo>
                <a:cubicBezTo>
                  <a:pt x="680" y="451"/>
                  <a:pt x="679" y="454"/>
                  <a:pt x="678" y="456"/>
                </a:cubicBezTo>
                <a:cubicBezTo>
                  <a:pt x="677" y="457"/>
                  <a:pt x="677" y="458"/>
                  <a:pt x="676" y="458"/>
                </a:cubicBezTo>
                <a:cubicBezTo>
                  <a:pt x="676" y="459"/>
                  <a:pt x="676" y="459"/>
                  <a:pt x="676" y="459"/>
                </a:cubicBezTo>
                <a:cubicBezTo>
                  <a:pt x="676" y="459"/>
                  <a:pt x="676" y="459"/>
                  <a:pt x="676" y="459"/>
                </a:cubicBezTo>
                <a:cubicBezTo>
                  <a:pt x="674" y="462"/>
                  <a:pt x="674" y="462"/>
                  <a:pt x="674" y="462"/>
                </a:cubicBezTo>
                <a:cubicBezTo>
                  <a:pt x="677" y="462"/>
                  <a:pt x="677" y="462"/>
                  <a:pt x="677" y="462"/>
                </a:cubicBezTo>
                <a:cubicBezTo>
                  <a:pt x="677" y="462"/>
                  <a:pt x="677" y="462"/>
                  <a:pt x="682" y="462"/>
                </a:cubicBezTo>
                <a:cubicBezTo>
                  <a:pt x="682" y="460"/>
                  <a:pt x="682" y="460"/>
                  <a:pt x="682" y="460"/>
                </a:cubicBezTo>
                <a:cubicBezTo>
                  <a:pt x="681" y="461"/>
                  <a:pt x="681" y="461"/>
                  <a:pt x="681" y="461"/>
                </a:cubicBezTo>
                <a:cubicBezTo>
                  <a:pt x="681" y="461"/>
                  <a:pt x="681" y="461"/>
                  <a:pt x="682" y="465"/>
                </a:cubicBezTo>
                <a:cubicBezTo>
                  <a:pt x="683" y="465"/>
                  <a:pt x="683" y="465"/>
                  <a:pt x="683" y="465"/>
                </a:cubicBezTo>
                <a:cubicBezTo>
                  <a:pt x="683" y="466"/>
                  <a:pt x="683" y="466"/>
                  <a:pt x="683" y="466"/>
                </a:cubicBezTo>
                <a:cubicBezTo>
                  <a:pt x="683" y="465"/>
                  <a:pt x="683" y="465"/>
                  <a:pt x="683" y="465"/>
                </a:cubicBezTo>
                <a:cubicBezTo>
                  <a:pt x="683" y="466"/>
                  <a:pt x="683" y="466"/>
                  <a:pt x="683" y="466"/>
                </a:cubicBezTo>
                <a:cubicBezTo>
                  <a:pt x="683" y="466"/>
                  <a:pt x="683" y="466"/>
                  <a:pt x="683" y="466"/>
                </a:cubicBezTo>
                <a:cubicBezTo>
                  <a:pt x="683" y="465"/>
                  <a:pt x="683" y="465"/>
                  <a:pt x="683" y="465"/>
                </a:cubicBezTo>
                <a:cubicBezTo>
                  <a:pt x="683" y="466"/>
                  <a:pt x="683" y="466"/>
                  <a:pt x="683" y="466"/>
                </a:cubicBezTo>
                <a:cubicBezTo>
                  <a:pt x="683" y="466"/>
                  <a:pt x="685" y="466"/>
                  <a:pt x="687" y="468"/>
                </a:cubicBezTo>
                <a:cubicBezTo>
                  <a:pt x="689" y="470"/>
                  <a:pt x="690" y="473"/>
                  <a:pt x="690" y="478"/>
                </a:cubicBezTo>
                <a:cubicBezTo>
                  <a:pt x="690" y="479"/>
                  <a:pt x="690" y="480"/>
                  <a:pt x="689" y="481"/>
                </a:cubicBezTo>
                <a:cubicBezTo>
                  <a:pt x="688" y="482"/>
                  <a:pt x="686" y="482"/>
                  <a:pt x="683" y="483"/>
                </a:cubicBezTo>
                <a:cubicBezTo>
                  <a:pt x="680" y="484"/>
                  <a:pt x="677" y="486"/>
                  <a:pt x="674" y="489"/>
                </a:cubicBezTo>
                <a:cubicBezTo>
                  <a:pt x="674" y="489"/>
                  <a:pt x="674" y="489"/>
                  <a:pt x="674" y="489"/>
                </a:cubicBezTo>
                <a:cubicBezTo>
                  <a:pt x="674" y="489"/>
                  <a:pt x="674" y="489"/>
                  <a:pt x="674" y="489"/>
                </a:cubicBezTo>
                <a:cubicBezTo>
                  <a:pt x="674" y="491"/>
                  <a:pt x="674" y="492"/>
                  <a:pt x="674" y="493"/>
                </a:cubicBezTo>
                <a:cubicBezTo>
                  <a:pt x="674" y="495"/>
                  <a:pt x="674" y="497"/>
                  <a:pt x="676" y="498"/>
                </a:cubicBezTo>
                <a:cubicBezTo>
                  <a:pt x="678" y="500"/>
                  <a:pt x="680" y="501"/>
                  <a:pt x="683" y="501"/>
                </a:cubicBezTo>
                <a:cubicBezTo>
                  <a:pt x="685" y="502"/>
                  <a:pt x="686" y="502"/>
                  <a:pt x="686" y="502"/>
                </a:cubicBezTo>
                <a:cubicBezTo>
                  <a:pt x="687" y="501"/>
                  <a:pt x="687" y="501"/>
                  <a:pt x="687" y="501"/>
                </a:cubicBezTo>
                <a:cubicBezTo>
                  <a:pt x="685" y="501"/>
                  <a:pt x="685" y="501"/>
                  <a:pt x="685" y="501"/>
                </a:cubicBezTo>
                <a:cubicBezTo>
                  <a:pt x="685" y="501"/>
                  <a:pt x="685" y="501"/>
                  <a:pt x="685" y="503"/>
                </a:cubicBezTo>
                <a:cubicBezTo>
                  <a:pt x="685" y="505"/>
                  <a:pt x="685" y="509"/>
                  <a:pt x="685" y="517"/>
                </a:cubicBezTo>
                <a:cubicBezTo>
                  <a:pt x="685" y="517"/>
                  <a:pt x="685" y="518"/>
                  <a:pt x="685" y="518"/>
                </a:cubicBezTo>
                <a:cubicBezTo>
                  <a:pt x="686" y="519"/>
                  <a:pt x="686" y="520"/>
                  <a:pt x="687" y="520"/>
                </a:cubicBezTo>
                <a:cubicBezTo>
                  <a:pt x="688" y="520"/>
                  <a:pt x="688" y="520"/>
                  <a:pt x="688" y="520"/>
                </a:cubicBezTo>
                <a:cubicBezTo>
                  <a:pt x="690" y="520"/>
                  <a:pt x="691" y="520"/>
                  <a:pt x="692" y="521"/>
                </a:cubicBezTo>
                <a:cubicBezTo>
                  <a:pt x="693" y="520"/>
                  <a:pt x="693" y="520"/>
                  <a:pt x="693" y="520"/>
                </a:cubicBezTo>
                <a:cubicBezTo>
                  <a:pt x="692" y="521"/>
                  <a:pt x="692" y="521"/>
                  <a:pt x="692" y="521"/>
                </a:cubicBezTo>
                <a:cubicBezTo>
                  <a:pt x="693" y="521"/>
                  <a:pt x="693" y="522"/>
                  <a:pt x="693" y="522"/>
                </a:cubicBezTo>
                <a:cubicBezTo>
                  <a:pt x="694" y="523"/>
                  <a:pt x="694" y="523"/>
                  <a:pt x="694" y="524"/>
                </a:cubicBezTo>
                <a:cubicBezTo>
                  <a:pt x="694" y="525"/>
                  <a:pt x="693" y="528"/>
                  <a:pt x="692" y="533"/>
                </a:cubicBezTo>
                <a:cubicBezTo>
                  <a:pt x="692" y="533"/>
                  <a:pt x="692" y="533"/>
                  <a:pt x="692" y="533"/>
                </a:cubicBezTo>
                <a:cubicBezTo>
                  <a:pt x="692" y="533"/>
                  <a:pt x="692" y="533"/>
                  <a:pt x="692" y="533"/>
                </a:cubicBezTo>
                <a:cubicBezTo>
                  <a:pt x="692" y="535"/>
                  <a:pt x="690" y="536"/>
                  <a:pt x="689" y="538"/>
                </a:cubicBezTo>
                <a:cubicBezTo>
                  <a:pt x="686" y="540"/>
                  <a:pt x="683" y="542"/>
                  <a:pt x="679" y="543"/>
                </a:cubicBezTo>
                <a:cubicBezTo>
                  <a:pt x="678" y="544"/>
                  <a:pt x="677" y="544"/>
                  <a:pt x="676" y="545"/>
                </a:cubicBezTo>
                <a:cubicBezTo>
                  <a:pt x="675" y="545"/>
                  <a:pt x="675" y="545"/>
                  <a:pt x="674" y="545"/>
                </a:cubicBezTo>
                <a:cubicBezTo>
                  <a:pt x="674" y="545"/>
                  <a:pt x="674" y="545"/>
                  <a:pt x="674" y="545"/>
                </a:cubicBezTo>
                <a:cubicBezTo>
                  <a:pt x="674" y="547"/>
                  <a:pt x="674" y="547"/>
                  <a:pt x="674" y="547"/>
                </a:cubicBezTo>
                <a:cubicBezTo>
                  <a:pt x="675" y="545"/>
                  <a:pt x="675" y="545"/>
                  <a:pt x="675" y="545"/>
                </a:cubicBezTo>
                <a:cubicBezTo>
                  <a:pt x="675" y="545"/>
                  <a:pt x="675" y="545"/>
                  <a:pt x="669" y="544"/>
                </a:cubicBezTo>
                <a:cubicBezTo>
                  <a:pt x="669" y="544"/>
                  <a:pt x="669" y="544"/>
                  <a:pt x="669" y="544"/>
                </a:cubicBezTo>
                <a:cubicBezTo>
                  <a:pt x="669" y="544"/>
                  <a:pt x="669" y="544"/>
                  <a:pt x="669" y="544"/>
                </a:cubicBezTo>
                <a:cubicBezTo>
                  <a:pt x="669" y="544"/>
                  <a:pt x="667" y="544"/>
                  <a:pt x="665" y="545"/>
                </a:cubicBezTo>
                <a:cubicBezTo>
                  <a:pt x="663" y="547"/>
                  <a:pt x="661" y="549"/>
                  <a:pt x="661" y="553"/>
                </a:cubicBezTo>
                <a:cubicBezTo>
                  <a:pt x="662" y="553"/>
                  <a:pt x="662" y="553"/>
                  <a:pt x="662" y="553"/>
                </a:cubicBezTo>
                <a:cubicBezTo>
                  <a:pt x="661" y="553"/>
                  <a:pt x="661" y="553"/>
                  <a:pt x="661" y="553"/>
                </a:cubicBezTo>
                <a:cubicBezTo>
                  <a:pt x="661" y="554"/>
                  <a:pt x="661" y="555"/>
                  <a:pt x="661" y="555"/>
                </a:cubicBezTo>
                <a:cubicBezTo>
                  <a:pt x="661" y="556"/>
                  <a:pt x="661" y="557"/>
                  <a:pt x="661" y="558"/>
                </a:cubicBezTo>
                <a:cubicBezTo>
                  <a:pt x="662" y="559"/>
                  <a:pt x="662" y="559"/>
                  <a:pt x="663" y="559"/>
                </a:cubicBezTo>
                <a:cubicBezTo>
                  <a:pt x="664" y="559"/>
                  <a:pt x="665" y="559"/>
                  <a:pt x="665" y="559"/>
                </a:cubicBezTo>
                <a:cubicBezTo>
                  <a:pt x="667" y="558"/>
                  <a:pt x="669" y="556"/>
                  <a:pt x="669" y="556"/>
                </a:cubicBezTo>
                <a:cubicBezTo>
                  <a:pt x="668" y="555"/>
                  <a:pt x="668" y="555"/>
                  <a:pt x="668" y="555"/>
                </a:cubicBezTo>
                <a:cubicBezTo>
                  <a:pt x="666" y="555"/>
                  <a:pt x="666" y="555"/>
                  <a:pt x="666" y="555"/>
                </a:cubicBezTo>
                <a:cubicBezTo>
                  <a:pt x="666" y="555"/>
                  <a:pt x="666" y="555"/>
                  <a:pt x="667" y="557"/>
                </a:cubicBezTo>
                <a:cubicBezTo>
                  <a:pt x="667" y="559"/>
                  <a:pt x="668" y="562"/>
                  <a:pt x="670" y="567"/>
                </a:cubicBezTo>
                <a:cubicBezTo>
                  <a:pt x="672" y="567"/>
                  <a:pt x="672" y="567"/>
                  <a:pt x="672" y="567"/>
                </a:cubicBezTo>
                <a:cubicBezTo>
                  <a:pt x="670" y="567"/>
                  <a:pt x="670" y="567"/>
                  <a:pt x="670" y="567"/>
                </a:cubicBezTo>
                <a:cubicBezTo>
                  <a:pt x="671" y="569"/>
                  <a:pt x="672" y="571"/>
                  <a:pt x="673" y="572"/>
                </a:cubicBezTo>
                <a:cubicBezTo>
                  <a:pt x="675" y="572"/>
                  <a:pt x="676" y="573"/>
                  <a:pt x="678" y="573"/>
                </a:cubicBezTo>
                <a:cubicBezTo>
                  <a:pt x="681" y="573"/>
                  <a:pt x="684" y="571"/>
                  <a:pt x="685" y="571"/>
                </a:cubicBezTo>
                <a:cubicBezTo>
                  <a:pt x="684" y="569"/>
                  <a:pt x="684" y="569"/>
                  <a:pt x="684" y="569"/>
                </a:cubicBezTo>
                <a:cubicBezTo>
                  <a:pt x="682" y="570"/>
                  <a:pt x="682" y="570"/>
                  <a:pt x="682" y="570"/>
                </a:cubicBezTo>
                <a:cubicBezTo>
                  <a:pt x="682" y="570"/>
                  <a:pt x="682" y="570"/>
                  <a:pt x="683" y="572"/>
                </a:cubicBezTo>
                <a:cubicBezTo>
                  <a:pt x="683" y="574"/>
                  <a:pt x="683" y="578"/>
                  <a:pt x="684" y="586"/>
                </a:cubicBezTo>
                <a:cubicBezTo>
                  <a:pt x="685" y="586"/>
                  <a:pt x="685" y="586"/>
                  <a:pt x="685" y="586"/>
                </a:cubicBezTo>
                <a:cubicBezTo>
                  <a:pt x="684" y="585"/>
                  <a:pt x="684" y="585"/>
                  <a:pt x="684" y="585"/>
                </a:cubicBezTo>
                <a:cubicBezTo>
                  <a:pt x="684" y="585"/>
                  <a:pt x="684" y="585"/>
                  <a:pt x="684" y="585"/>
                </a:cubicBezTo>
                <a:cubicBezTo>
                  <a:pt x="684" y="585"/>
                  <a:pt x="683" y="586"/>
                  <a:pt x="683" y="587"/>
                </a:cubicBezTo>
                <a:cubicBezTo>
                  <a:pt x="682" y="588"/>
                  <a:pt x="681" y="589"/>
                  <a:pt x="679" y="590"/>
                </a:cubicBezTo>
                <a:cubicBezTo>
                  <a:pt x="679" y="590"/>
                  <a:pt x="679" y="590"/>
                  <a:pt x="679" y="590"/>
                </a:cubicBezTo>
                <a:cubicBezTo>
                  <a:pt x="679" y="590"/>
                  <a:pt x="679" y="590"/>
                  <a:pt x="679" y="590"/>
                </a:cubicBezTo>
                <a:cubicBezTo>
                  <a:pt x="677" y="591"/>
                  <a:pt x="676" y="593"/>
                  <a:pt x="675" y="595"/>
                </a:cubicBezTo>
                <a:cubicBezTo>
                  <a:pt x="674" y="597"/>
                  <a:pt x="674" y="600"/>
                  <a:pt x="674" y="603"/>
                </a:cubicBezTo>
                <a:cubicBezTo>
                  <a:pt x="674" y="608"/>
                  <a:pt x="675" y="613"/>
                  <a:pt x="679" y="618"/>
                </a:cubicBezTo>
                <a:cubicBezTo>
                  <a:pt x="680" y="617"/>
                  <a:pt x="680" y="617"/>
                  <a:pt x="680" y="617"/>
                </a:cubicBezTo>
                <a:cubicBezTo>
                  <a:pt x="678" y="617"/>
                  <a:pt x="678" y="617"/>
                  <a:pt x="678" y="617"/>
                </a:cubicBezTo>
                <a:cubicBezTo>
                  <a:pt x="681" y="624"/>
                  <a:pt x="684" y="628"/>
                  <a:pt x="688" y="631"/>
                </a:cubicBezTo>
                <a:cubicBezTo>
                  <a:pt x="692" y="634"/>
                  <a:pt x="696" y="636"/>
                  <a:pt x="701" y="637"/>
                </a:cubicBezTo>
                <a:cubicBezTo>
                  <a:pt x="701" y="636"/>
                  <a:pt x="701" y="636"/>
                  <a:pt x="701" y="636"/>
                </a:cubicBezTo>
                <a:cubicBezTo>
                  <a:pt x="701" y="637"/>
                  <a:pt x="701" y="637"/>
                  <a:pt x="701" y="637"/>
                </a:cubicBezTo>
                <a:cubicBezTo>
                  <a:pt x="702" y="638"/>
                  <a:pt x="704" y="638"/>
                  <a:pt x="706" y="638"/>
                </a:cubicBezTo>
                <a:cubicBezTo>
                  <a:pt x="709" y="638"/>
                  <a:pt x="713" y="637"/>
                  <a:pt x="716" y="636"/>
                </a:cubicBezTo>
                <a:cubicBezTo>
                  <a:pt x="719" y="635"/>
                  <a:pt x="722" y="634"/>
                  <a:pt x="723" y="634"/>
                </a:cubicBezTo>
                <a:cubicBezTo>
                  <a:pt x="723" y="634"/>
                  <a:pt x="723" y="634"/>
                  <a:pt x="723" y="634"/>
                </a:cubicBezTo>
                <a:cubicBezTo>
                  <a:pt x="723" y="634"/>
                  <a:pt x="723" y="634"/>
                  <a:pt x="723" y="634"/>
                </a:cubicBezTo>
                <a:cubicBezTo>
                  <a:pt x="723" y="634"/>
                  <a:pt x="723" y="634"/>
                  <a:pt x="723" y="634"/>
                </a:cubicBezTo>
                <a:cubicBezTo>
                  <a:pt x="723" y="634"/>
                  <a:pt x="723" y="634"/>
                  <a:pt x="723" y="634"/>
                </a:cubicBezTo>
                <a:cubicBezTo>
                  <a:pt x="723" y="634"/>
                  <a:pt x="723" y="634"/>
                  <a:pt x="723" y="634"/>
                </a:cubicBezTo>
                <a:cubicBezTo>
                  <a:pt x="723" y="634"/>
                  <a:pt x="723" y="634"/>
                  <a:pt x="723" y="634"/>
                </a:cubicBezTo>
                <a:cubicBezTo>
                  <a:pt x="723" y="635"/>
                  <a:pt x="724" y="636"/>
                  <a:pt x="724" y="638"/>
                </a:cubicBezTo>
                <a:cubicBezTo>
                  <a:pt x="724" y="640"/>
                  <a:pt x="724" y="643"/>
                  <a:pt x="723" y="646"/>
                </a:cubicBezTo>
                <a:cubicBezTo>
                  <a:pt x="724" y="646"/>
                  <a:pt x="724" y="646"/>
                  <a:pt x="724" y="646"/>
                </a:cubicBezTo>
                <a:cubicBezTo>
                  <a:pt x="723" y="646"/>
                  <a:pt x="723" y="646"/>
                  <a:pt x="723" y="646"/>
                </a:cubicBezTo>
                <a:cubicBezTo>
                  <a:pt x="720" y="651"/>
                  <a:pt x="717" y="654"/>
                  <a:pt x="714" y="655"/>
                </a:cubicBezTo>
                <a:cubicBezTo>
                  <a:pt x="713" y="656"/>
                  <a:pt x="712" y="656"/>
                  <a:pt x="711" y="657"/>
                </a:cubicBezTo>
                <a:cubicBezTo>
                  <a:pt x="710" y="657"/>
                  <a:pt x="710" y="657"/>
                  <a:pt x="710" y="657"/>
                </a:cubicBezTo>
                <a:cubicBezTo>
                  <a:pt x="709" y="657"/>
                  <a:pt x="709" y="657"/>
                  <a:pt x="709" y="657"/>
                </a:cubicBezTo>
                <a:cubicBezTo>
                  <a:pt x="709" y="657"/>
                  <a:pt x="709" y="657"/>
                  <a:pt x="709" y="657"/>
                </a:cubicBezTo>
                <a:cubicBezTo>
                  <a:pt x="707" y="657"/>
                  <a:pt x="707" y="657"/>
                  <a:pt x="707" y="657"/>
                </a:cubicBezTo>
                <a:cubicBezTo>
                  <a:pt x="708" y="659"/>
                  <a:pt x="708" y="659"/>
                  <a:pt x="708" y="659"/>
                </a:cubicBezTo>
                <a:cubicBezTo>
                  <a:pt x="708" y="659"/>
                  <a:pt x="708" y="659"/>
                  <a:pt x="709" y="661"/>
                </a:cubicBezTo>
                <a:cubicBezTo>
                  <a:pt x="709" y="662"/>
                  <a:pt x="711" y="665"/>
                  <a:pt x="714" y="671"/>
                </a:cubicBezTo>
                <a:cubicBezTo>
                  <a:pt x="715" y="671"/>
                  <a:pt x="715" y="671"/>
                  <a:pt x="715" y="671"/>
                </a:cubicBezTo>
                <a:cubicBezTo>
                  <a:pt x="714" y="669"/>
                  <a:pt x="714" y="669"/>
                  <a:pt x="714" y="669"/>
                </a:cubicBezTo>
                <a:cubicBezTo>
                  <a:pt x="714" y="669"/>
                  <a:pt x="714" y="669"/>
                  <a:pt x="710" y="671"/>
                </a:cubicBezTo>
                <a:cubicBezTo>
                  <a:pt x="711" y="672"/>
                  <a:pt x="711" y="672"/>
                  <a:pt x="711" y="672"/>
                </a:cubicBezTo>
                <a:cubicBezTo>
                  <a:pt x="712" y="671"/>
                  <a:pt x="712" y="671"/>
                  <a:pt x="712" y="671"/>
                </a:cubicBezTo>
                <a:cubicBezTo>
                  <a:pt x="712" y="671"/>
                  <a:pt x="711" y="670"/>
                  <a:pt x="710" y="669"/>
                </a:cubicBezTo>
                <a:cubicBezTo>
                  <a:pt x="709" y="668"/>
                  <a:pt x="707" y="668"/>
                  <a:pt x="705" y="668"/>
                </a:cubicBezTo>
                <a:cubicBezTo>
                  <a:pt x="705" y="668"/>
                  <a:pt x="704" y="668"/>
                  <a:pt x="703" y="668"/>
                </a:cubicBezTo>
                <a:cubicBezTo>
                  <a:pt x="704" y="669"/>
                  <a:pt x="704" y="669"/>
                  <a:pt x="704" y="669"/>
                </a:cubicBezTo>
                <a:cubicBezTo>
                  <a:pt x="704" y="668"/>
                  <a:pt x="704" y="668"/>
                  <a:pt x="704" y="668"/>
                </a:cubicBezTo>
                <a:cubicBezTo>
                  <a:pt x="703" y="668"/>
                  <a:pt x="702" y="668"/>
                  <a:pt x="701" y="668"/>
                </a:cubicBezTo>
                <a:cubicBezTo>
                  <a:pt x="701" y="669"/>
                  <a:pt x="700" y="670"/>
                  <a:pt x="700" y="671"/>
                </a:cubicBezTo>
                <a:cubicBezTo>
                  <a:pt x="700" y="671"/>
                  <a:pt x="700" y="672"/>
                  <a:pt x="701" y="673"/>
                </a:cubicBezTo>
                <a:cubicBezTo>
                  <a:pt x="702" y="674"/>
                  <a:pt x="703" y="676"/>
                  <a:pt x="703" y="676"/>
                </a:cubicBezTo>
                <a:cubicBezTo>
                  <a:pt x="704" y="675"/>
                  <a:pt x="704" y="675"/>
                  <a:pt x="704" y="675"/>
                </a:cubicBezTo>
                <a:cubicBezTo>
                  <a:pt x="703" y="675"/>
                  <a:pt x="703" y="675"/>
                  <a:pt x="703" y="675"/>
                </a:cubicBezTo>
                <a:cubicBezTo>
                  <a:pt x="704" y="675"/>
                  <a:pt x="704" y="675"/>
                  <a:pt x="704" y="675"/>
                </a:cubicBezTo>
                <a:cubicBezTo>
                  <a:pt x="703" y="675"/>
                  <a:pt x="703" y="675"/>
                  <a:pt x="703" y="675"/>
                </a:cubicBezTo>
                <a:cubicBezTo>
                  <a:pt x="703" y="675"/>
                  <a:pt x="703" y="675"/>
                  <a:pt x="703" y="675"/>
                </a:cubicBezTo>
                <a:cubicBezTo>
                  <a:pt x="704" y="675"/>
                  <a:pt x="704" y="675"/>
                  <a:pt x="704"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3" y="675"/>
                  <a:pt x="703" y="675"/>
                  <a:pt x="703" y="675"/>
                </a:cubicBezTo>
                <a:cubicBezTo>
                  <a:pt x="702" y="675"/>
                  <a:pt x="702" y="675"/>
                  <a:pt x="702" y="675"/>
                </a:cubicBezTo>
                <a:cubicBezTo>
                  <a:pt x="701" y="675"/>
                  <a:pt x="699" y="676"/>
                  <a:pt x="693" y="676"/>
                </a:cubicBezTo>
                <a:cubicBezTo>
                  <a:pt x="690" y="676"/>
                  <a:pt x="689" y="676"/>
                  <a:pt x="687" y="677"/>
                </a:cubicBezTo>
                <a:cubicBezTo>
                  <a:pt x="686" y="677"/>
                  <a:pt x="686" y="677"/>
                  <a:pt x="685" y="678"/>
                </a:cubicBezTo>
                <a:cubicBezTo>
                  <a:pt x="685" y="679"/>
                  <a:pt x="685" y="679"/>
                  <a:pt x="685" y="680"/>
                </a:cubicBezTo>
                <a:cubicBezTo>
                  <a:pt x="685" y="681"/>
                  <a:pt x="685" y="682"/>
                  <a:pt x="685" y="682"/>
                </a:cubicBezTo>
                <a:cubicBezTo>
                  <a:pt x="685" y="683"/>
                  <a:pt x="686" y="684"/>
                  <a:pt x="686" y="685"/>
                </a:cubicBezTo>
                <a:cubicBezTo>
                  <a:pt x="686" y="686"/>
                  <a:pt x="686" y="687"/>
                  <a:pt x="685" y="688"/>
                </a:cubicBezTo>
                <a:cubicBezTo>
                  <a:pt x="687" y="688"/>
                  <a:pt x="687" y="688"/>
                  <a:pt x="687" y="688"/>
                </a:cubicBezTo>
                <a:cubicBezTo>
                  <a:pt x="685" y="687"/>
                  <a:pt x="685" y="687"/>
                  <a:pt x="685" y="687"/>
                </a:cubicBezTo>
                <a:cubicBezTo>
                  <a:pt x="685" y="688"/>
                  <a:pt x="684" y="689"/>
                  <a:pt x="684" y="689"/>
                </a:cubicBezTo>
                <a:cubicBezTo>
                  <a:pt x="684" y="689"/>
                  <a:pt x="683" y="689"/>
                  <a:pt x="683" y="689"/>
                </a:cubicBezTo>
                <a:cubicBezTo>
                  <a:pt x="682" y="689"/>
                  <a:pt x="680" y="689"/>
                  <a:pt x="678" y="688"/>
                </a:cubicBezTo>
                <a:cubicBezTo>
                  <a:pt x="677" y="687"/>
                  <a:pt x="675" y="687"/>
                  <a:pt x="673" y="687"/>
                </a:cubicBezTo>
                <a:cubicBezTo>
                  <a:pt x="673" y="688"/>
                  <a:pt x="673" y="688"/>
                  <a:pt x="673" y="688"/>
                </a:cubicBezTo>
                <a:cubicBezTo>
                  <a:pt x="673" y="687"/>
                  <a:pt x="673" y="687"/>
                  <a:pt x="673" y="687"/>
                </a:cubicBezTo>
                <a:cubicBezTo>
                  <a:pt x="673" y="687"/>
                  <a:pt x="673" y="687"/>
                  <a:pt x="672" y="687"/>
                </a:cubicBezTo>
                <a:cubicBezTo>
                  <a:pt x="671" y="687"/>
                  <a:pt x="671" y="687"/>
                  <a:pt x="670" y="687"/>
                </a:cubicBezTo>
                <a:cubicBezTo>
                  <a:pt x="669" y="688"/>
                  <a:pt x="668" y="690"/>
                  <a:pt x="668" y="691"/>
                </a:cubicBezTo>
                <a:cubicBezTo>
                  <a:pt x="668" y="693"/>
                  <a:pt x="668" y="695"/>
                  <a:pt x="668" y="696"/>
                </a:cubicBezTo>
                <a:cubicBezTo>
                  <a:pt x="667" y="697"/>
                  <a:pt x="667" y="698"/>
                  <a:pt x="667" y="699"/>
                </a:cubicBezTo>
                <a:cubicBezTo>
                  <a:pt x="667" y="699"/>
                  <a:pt x="667" y="699"/>
                  <a:pt x="667" y="699"/>
                </a:cubicBezTo>
                <a:cubicBezTo>
                  <a:pt x="667" y="699"/>
                  <a:pt x="667" y="699"/>
                  <a:pt x="667" y="699"/>
                </a:cubicBezTo>
                <a:cubicBezTo>
                  <a:pt x="667" y="699"/>
                  <a:pt x="667" y="699"/>
                  <a:pt x="667" y="699"/>
                </a:cubicBezTo>
                <a:cubicBezTo>
                  <a:pt x="667" y="699"/>
                  <a:pt x="667" y="699"/>
                  <a:pt x="667" y="699"/>
                </a:cubicBezTo>
                <a:cubicBezTo>
                  <a:pt x="667" y="699"/>
                  <a:pt x="667" y="699"/>
                  <a:pt x="667" y="699"/>
                </a:cubicBezTo>
                <a:cubicBezTo>
                  <a:pt x="667" y="699"/>
                  <a:pt x="667" y="699"/>
                  <a:pt x="667" y="699"/>
                </a:cubicBezTo>
                <a:cubicBezTo>
                  <a:pt x="667" y="699"/>
                  <a:pt x="667" y="699"/>
                  <a:pt x="667" y="699"/>
                </a:cubicBezTo>
                <a:cubicBezTo>
                  <a:pt x="667" y="699"/>
                  <a:pt x="666" y="699"/>
                  <a:pt x="666" y="699"/>
                </a:cubicBezTo>
                <a:cubicBezTo>
                  <a:pt x="664" y="699"/>
                  <a:pt x="663" y="699"/>
                  <a:pt x="661" y="699"/>
                </a:cubicBezTo>
                <a:cubicBezTo>
                  <a:pt x="659" y="699"/>
                  <a:pt x="656" y="699"/>
                  <a:pt x="654" y="700"/>
                </a:cubicBezTo>
                <a:cubicBezTo>
                  <a:pt x="654" y="702"/>
                  <a:pt x="654" y="702"/>
                  <a:pt x="654" y="702"/>
                </a:cubicBezTo>
                <a:cubicBezTo>
                  <a:pt x="654" y="700"/>
                  <a:pt x="654" y="700"/>
                  <a:pt x="654" y="700"/>
                </a:cubicBezTo>
                <a:cubicBezTo>
                  <a:pt x="652" y="701"/>
                  <a:pt x="651" y="702"/>
                  <a:pt x="651" y="703"/>
                </a:cubicBezTo>
                <a:cubicBezTo>
                  <a:pt x="650" y="704"/>
                  <a:pt x="650" y="706"/>
                  <a:pt x="650" y="707"/>
                </a:cubicBezTo>
                <a:cubicBezTo>
                  <a:pt x="650" y="711"/>
                  <a:pt x="651" y="716"/>
                  <a:pt x="651" y="716"/>
                </a:cubicBezTo>
                <a:cubicBezTo>
                  <a:pt x="653" y="715"/>
                  <a:pt x="653" y="715"/>
                  <a:pt x="653" y="715"/>
                </a:cubicBezTo>
                <a:cubicBezTo>
                  <a:pt x="651" y="715"/>
                  <a:pt x="651" y="715"/>
                  <a:pt x="651" y="715"/>
                </a:cubicBezTo>
                <a:cubicBezTo>
                  <a:pt x="651" y="715"/>
                  <a:pt x="651" y="715"/>
                  <a:pt x="651" y="721"/>
                </a:cubicBezTo>
                <a:cubicBezTo>
                  <a:pt x="653" y="721"/>
                  <a:pt x="653" y="721"/>
                  <a:pt x="653" y="721"/>
                </a:cubicBezTo>
                <a:cubicBezTo>
                  <a:pt x="653" y="719"/>
                  <a:pt x="653" y="719"/>
                  <a:pt x="653" y="719"/>
                </a:cubicBezTo>
                <a:cubicBezTo>
                  <a:pt x="653" y="719"/>
                  <a:pt x="653" y="719"/>
                  <a:pt x="646" y="718"/>
                </a:cubicBezTo>
                <a:cubicBezTo>
                  <a:pt x="646" y="718"/>
                  <a:pt x="646" y="718"/>
                  <a:pt x="646" y="718"/>
                </a:cubicBezTo>
                <a:cubicBezTo>
                  <a:pt x="646" y="718"/>
                  <a:pt x="646" y="718"/>
                  <a:pt x="646" y="718"/>
                </a:cubicBezTo>
                <a:cubicBezTo>
                  <a:pt x="646" y="718"/>
                  <a:pt x="646" y="718"/>
                  <a:pt x="635" y="719"/>
                </a:cubicBezTo>
                <a:cubicBezTo>
                  <a:pt x="634" y="719"/>
                  <a:pt x="634" y="719"/>
                  <a:pt x="634" y="719"/>
                </a:cubicBezTo>
                <a:cubicBezTo>
                  <a:pt x="634" y="720"/>
                  <a:pt x="634" y="720"/>
                  <a:pt x="634" y="720"/>
                </a:cubicBezTo>
                <a:cubicBezTo>
                  <a:pt x="634" y="720"/>
                  <a:pt x="634" y="720"/>
                  <a:pt x="634" y="720"/>
                </a:cubicBezTo>
                <a:cubicBezTo>
                  <a:pt x="633" y="721"/>
                  <a:pt x="633" y="722"/>
                  <a:pt x="631" y="724"/>
                </a:cubicBezTo>
                <a:cubicBezTo>
                  <a:pt x="633" y="725"/>
                  <a:pt x="633" y="725"/>
                  <a:pt x="633" y="725"/>
                </a:cubicBezTo>
                <a:cubicBezTo>
                  <a:pt x="633" y="723"/>
                  <a:pt x="633" y="723"/>
                  <a:pt x="633" y="723"/>
                </a:cubicBezTo>
                <a:cubicBezTo>
                  <a:pt x="633" y="723"/>
                  <a:pt x="633" y="723"/>
                  <a:pt x="625" y="720"/>
                </a:cubicBezTo>
                <a:cubicBezTo>
                  <a:pt x="623" y="720"/>
                  <a:pt x="623" y="720"/>
                  <a:pt x="623" y="720"/>
                </a:cubicBezTo>
                <a:cubicBezTo>
                  <a:pt x="623" y="721"/>
                  <a:pt x="623" y="721"/>
                  <a:pt x="623" y="721"/>
                </a:cubicBezTo>
                <a:cubicBezTo>
                  <a:pt x="623" y="721"/>
                  <a:pt x="623" y="721"/>
                  <a:pt x="620" y="730"/>
                </a:cubicBezTo>
                <a:cubicBezTo>
                  <a:pt x="622" y="730"/>
                  <a:pt x="622" y="730"/>
                  <a:pt x="622" y="730"/>
                </a:cubicBezTo>
                <a:cubicBezTo>
                  <a:pt x="621" y="729"/>
                  <a:pt x="621" y="729"/>
                  <a:pt x="621" y="729"/>
                </a:cubicBezTo>
                <a:cubicBezTo>
                  <a:pt x="621" y="729"/>
                  <a:pt x="621" y="729"/>
                  <a:pt x="617" y="731"/>
                </a:cubicBezTo>
                <a:cubicBezTo>
                  <a:pt x="618" y="733"/>
                  <a:pt x="618" y="733"/>
                  <a:pt x="618" y="733"/>
                </a:cubicBezTo>
                <a:cubicBezTo>
                  <a:pt x="619" y="732"/>
                  <a:pt x="619" y="732"/>
                  <a:pt x="619" y="732"/>
                </a:cubicBezTo>
                <a:cubicBezTo>
                  <a:pt x="619" y="732"/>
                  <a:pt x="619" y="732"/>
                  <a:pt x="616" y="724"/>
                </a:cubicBezTo>
                <a:cubicBezTo>
                  <a:pt x="616" y="723"/>
                  <a:pt x="616" y="723"/>
                  <a:pt x="616" y="723"/>
                </a:cubicBezTo>
                <a:cubicBezTo>
                  <a:pt x="615" y="723"/>
                  <a:pt x="615" y="723"/>
                  <a:pt x="615" y="723"/>
                </a:cubicBezTo>
                <a:cubicBezTo>
                  <a:pt x="615" y="723"/>
                  <a:pt x="615" y="723"/>
                  <a:pt x="607" y="720"/>
                </a:cubicBezTo>
                <a:cubicBezTo>
                  <a:pt x="606" y="720"/>
                  <a:pt x="606" y="720"/>
                  <a:pt x="606" y="720"/>
                </a:cubicBezTo>
                <a:cubicBezTo>
                  <a:pt x="606" y="721"/>
                  <a:pt x="606" y="721"/>
                  <a:pt x="606" y="721"/>
                </a:cubicBezTo>
                <a:cubicBezTo>
                  <a:pt x="606" y="721"/>
                  <a:pt x="606" y="721"/>
                  <a:pt x="606" y="721"/>
                </a:cubicBezTo>
                <a:cubicBezTo>
                  <a:pt x="605" y="722"/>
                  <a:pt x="601" y="725"/>
                  <a:pt x="597" y="726"/>
                </a:cubicBezTo>
                <a:cubicBezTo>
                  <a:pt x="597" y="727"/>
                  <a:pt x="597" y="727"/>
                  <a:pt x="597" y="727"/>
                </a:cubicBezTo>
                <a:cubicBezTo>
                  <a:pt x="597" y="726"/>
                  <a:pt x="597" y="726"/>
                  <a:pt x="597" y="726"/>
                </a:cubicBezTo>
                <a:cubicBezTo>
                  <a:pt x="597" y="726"/>
                  <a:pt x="596" y="725"/>
                  <a:pt x="595" y="724"/>
                </a:cubicBezTo>
                <a:cubicBezTo>
                  <a:pt x="593" y="723"/>
                  <a:pt x="591" y="721"/>
                  <a:pt x="590" y="719"/>
                </a:cubicBezTo>
                <a:cubicBezTo>
                  <a:pt x="589" y="718"/>
                  <a:pt x="588" y="717"/>
                  <a:pt x="588" y="716"/>
                </a:cubicBezTo>
                <a:cubicBezTo>
                  <a:pt x="587" y="715"/>
                  <a:pt x="587" y="715"/>
                  <a:pt x="586" y="714"/>
                </a:cubicBezTo>
                <a:cubicBezTo>
                  <a:pt x="586" y="714"/>
                  <a:pt x="586" y="714"/>
                  <a:pt x="586" y="714"/>
                </a:cubicBezTo>
                <a:cubicBezTo>
                  <a:pt x="586" y="714"/>
                  <a:pt x="586" y="714"/>
                  <a:pt x="586" y="714"/>
                </a:cubicBezTo>
                <a:cubicBezTo>
                  <a:pt x="585" y="713"/>
                  <a:pt x="584" y="713"/>
                  <a:pt x="582" y="713"/>
                </a:cubicBezTo>
                <a:cubicBezTo>
                  <a:pt x="580" y="713"/>
                  <a:pt x="578" y="712"/>
                  <a:pt x="576" y="712"/>
                </a:cubicBezTo>
                <a:cubicBezTo>
                  <a:pt x="574" y="712"/>
                  <a:pt x="572" y="711"/>
                  <a:pt x="571" y="711"/>
                </a:cubicBezTo>
                <a:cubicBezTo>
                  <a:pt x="571" y="711"/>
                  <a:pt x="571" y="711"/>
                  <a:pt x="571" y="711"/>
                </a:cubicBezTo>
                <a:cubicBezTo>
                  <a:pt x="571" y="711"/>
                  <a:pt x="571" y="711"/>
                  <a:pt x="571" y="711"/>
                </a:cubicBezTo>
                <a:cubicBezTo>
                  <a:pt x="570" y="711"/>
                  <a:pt x="570" y="711"/>
                  <a:pt x="570" y="711"/>
                </a:cubicBezTo>
                <a:cubicBezTo>
                  <a:pt x="570" y="711"/>
                  <a:pt x="570" y="710"/>
                  <a:pt x="570" y="710"/>
                </a:cubicBezTo>
                <a:cubicBezTo>
                  <a:pt x="570" y="709"/>
                  <a:pt x="571" y="707"/>
                  <a:pt x="572" y="706"/>
                </a:cubicBezTo>
                <a:cubicBezTo>
                  <a:pt x="572" y="705"/>
                  <a:pt x="572" y="704"/>
                  <a:pt x="573" y="704"/>
                </a:cubicBezTo>
                <a:cubicBezTo>
                  <a:pt x="573" y="703"/>
                  <a:pt x="573" y="703"/>
                  <a:pt x="573" y="703"/>
                </a:cubicBezTo>
                <a:cubicBezTo>
                  <a:pt x="573" y="702"/>
                  <a:pt x="573" y="702"/>
                  <a:pt x="573" y="702"/>
                </a:cubicBezTo>
                <a:cubicBezTo>
                  <a:pt x="573" y="701"/>
                  <a:pt x="573" y="701"/>
                  <a:pt x="573" y="700"/>
                </a:cubicBezTo>
                <a:cubicBezTo>
                  <a:pt x="572" y="700"/>
                  <a:pt x="572" y="699"/>
                  <a:pt x="571" y="699"/>
                </a:cubicBezTo>
                <a:cubicBezTo>
                  <a:pt x="569" y="697"/>
                  <a:pt x="567" y="696"/>
                  <a:pt x="567" y="696"/>
                </a:cubicBezTo>
                <a:cubicBezTo>
                  <a:pt x="567" y="696"/>
                  <a:pt x="567" y="696"/>
                  <a:pt x="567" y="696"/>
                </a:cubicBezTo>
                <a:cubicBezTo>
                  <a:pt x="566" y="696"/>
                  <a:pt x="566" y="696"/>
                  <a:pt x="566" y="696"/>
                </a:cubicBezTo>
                <a:cubicBezTo>
                  <a:pt x="566" y="696"/>
                  <a:pt x="566" y="696"/>
                  <a:pt x="550" y="697"/>
                </a:cubicBezTo>
                <a:cubicBezTo>
                  <a:pt x="550" y="699"/>
                  <a:pt x="550" y="699"/>
                  <a:pt x="550" y="699"/>
                </a:cubicBezTo>
                <a:cubicBezTo>
                  <a:pt x="551" y="698"/>
                  <a:pt x="551" y="698"/>
                  <a:pt x="551" y="698"/>
                </a:cubicBezTo>
                <a:cubicBezTo>
                  <a:pt x="551" y="698"/>
                  <a:pt x="540" y="687"/>
                  <a:pt x="539" y="686"/>
                </a:cubicBezTo>
                <a:cubicBezTo>
                  <a:pt x="538" y="687"/>
                  <a:pt x="538" y="687"/>
                  <a:pt x="538" y="687"/>
                </a:cubicBezTo>
                <a:cubicBezTo>
                  <a:pt x="539" y="686"/>
                  <a:pt x="539" y="686"/>
                  <a:pt x="539" y="686"/>
                </a:cubicBezTo>
                <a:cubicBezTo>
                  <a:pt x="539" y="686"/>
                  <a:pt x="539" y="686"/>
                  <a:pt x="539" y="686"/>
                </a:cubicBezTo>
                <a:cubicBezTo>
                  <a:pt x="539" y="685"/>
                  <a:pt x="538" y="685"/>
                  <a:pt x="538" y="685"/>
                </a:cubicBezTo>
                <a:cubicBezTo>
                  <a:pt x="537" y="685"/>
                  <a:pt x="537" y="685"/>
                  <a:pt x="537" y="685"/>
                </a:cubicBezTo>
                <a:cubicBezTo>
                  <a:pt x="536" y="686"/>
                  <a:pt x="536" y="686"/>
                  <a:pt x="536" y="686"/>
                </a:cubicBezTo>
                <a:cubicBezTo>
                  <a:pt x="536" y="687"/>
                  <a:pt x="536" y="687"/>
                  <a:pt x="536" y="687"/>
                </a:cubicBezTo>
                <a:cubicBezTo>
                  <a:pt x="535" y="689"/>
                  <a:pt x="535" y="692"/>
                  <a:pt x="535" y="694"/>
                </a:cubicBezTo>
                <a:cubicBezTo>
                  <a:pt x="535" y="696"/>
                  <a:pt x="535" y="698"/>
                  <a:pt x="535" y="698"/>
                </a:cubicBezTo>
                <a:cubicBezTo>
                  <a:pt x="537" y="698"/>
                  <a:pt x="537" y="698"/>
                  <a:pt x="537" y="698"/>
                </a:cubicBezTo>
                <a:cubicBezTo>
                  <a:pt x="537" y="696"/>
                  <a:pt x="537" y="696"/>
                  <a:pt x="537" y="696"/>
                </a:cubicBezTo>
                <a:cubicBezTo>
                  <a:pt x="537" y="696"/>
                  <a:pt x="537" y="696"/>
                  <a:pt x="519" y="695"/>
                </a:cubicBezTo>
                <a:cubicBezTo>
                  <a:pt x="519" y="696"/>
                  <a:pt x="519" y="696"/>
                  <a:pt x="519" y="696"/>
                </a:cubicBezTo>
                <a:cubicBezTo>
                  <a:pt x="520" y="696"/>
                  <a:pt x="520" y="696"/>
                  <a:pt x="520" y="696"/>
                </a:cubicBezTo>
                <a:cubicBezTo>
                  <a:pt x="520" y="696"/>
                  <a:pt x="520" y="694"/>
                  <a:pt x="520" y="692"/>
                </a:cubicBezTo>
                <a:cubicBezTo>
                  <a:pt x="520" y="692"/>
                  <a:pt x="519" y="691"/>
                  <a:pt x="519" y="690"/>
                </a:cubicBezTo>
                <a:cubicBezTo>
                  <a:pt x="519" y="689"/>
                  <a:pt x="519" y="688"/>
                  <a:pt x="519" y="688"/>
                </a:cubicBezTo>
                <a:cubicBezTo>
                  <a:pt x="519" y="688"/>
                  <a:pt x="519" y="687"/>
                  <a:pt x="519" y="687"/>
                </a:cubicBezTo>
                <a:cubicBezTo>
                  <a:pt x="518" y="686"/>
                  <a:pt x="518" y="686"/>
                  <a:pt x="518" y="686"/>
                </a:cubicBezTo>
                <a:cubicBezTo>
                  <a:pt x="517" y="686"/>
                  <a:pt x="515" y="685"/>
                  <a:pt x="512" y="684"/>
                </a:cubicBezTo>
                <a:cubicBezTo>
                  <a:pt x="504" y="682"/>
                  <a:pt x="492" y="679"/>
                  <a:pt x="492" y="679"/>
                </a:cubicBezTo>
                <a:cubicBezTo>
                  <a:pt x="492" y="680"/>
                  <a:pt x="492" y="680"/>
                  <a:pt x="492" y="680"/>
                </a:cubicBezTo>
                <a:cubicBezTo>
                  <a:pt x="493" y="679"/>
                  <a:pt x="493" y="679"/>
                  <a:pt x="493" y="679"/>
                </a:cubicBezTo>
                <a:cubicBezTo>
                  <a:pt x="493" y="679"/>
                  <a:pt x="492" y="677"/>
                  <a:pt x="490" y="676"/>
                </a:cubicBezTo>
                <a:cubicBezTo>
                  <a:pt x="488" y="674"/>
                  <a:pt x="485" y="672"/>
                  <a:pt x="481" y="672"/>
                </a:cubicBezTo>
                <a:cubicBezTo>
                  <a:pt x="472" y="672"/>
                  <a:pt x="464" y="677"/>
                  <a:pt x="464" y="677"/>
                </a:cubicBezTo>
                <a:cubicBezTo>
                  <a:pt x="463" y="678"/>
                  <a:pt x="463" y="678"/>
                  <a:pt x="463" y="678"/>
                </a:cubicBezTo>
                <a:cubicBezTo>
                  <a:pt x="463" y="679"/>
                  <a:pt x="463" y="679"/>
                  <a:pt x="463" y="679"/>
                </a:cubicBezTo>
                <a:cubicBezTo>
                  <a:pt x="463" y="679"/>
                  <a:pt x="463" y="679"/>
                  <a:pt x="463" y="683"/>
                </a:cubicBezTo>
                <a:cubicBezTo>
                  <a:pt x="465" y="683"/>
                  <a:pt x="465" y="683"/>
                  <a:pt x="465" y="683"/>
                </a:cubicBezTo>
                <a:cubicBezTo>
                  <a:pt x="464" y="682"/>
                  <a:pt x="464" y="682"/>
                  <a:pt x="464" y="682"/>
                </a:cubicBezTo>
                <a:cubicBezTo>
                  <a:pt x="464" y="682"/>
                  <a:pt x="464" y="682"/>
                  <a:pt x="460" y="687"/>
                </a:cubicBezTo>
                <a:cubicBezTo>
                  <a:pt x="461" y="688"/>
                  <a:pt x="461" y="688"/>
                  <a:pt x="461" y="688"/>
                </a:cubicBezTo>
                <a:cubicBezTo>
                  <a:pt x="461" y="687"/>
                  <a:pt x="461" y="687"/>
                  <a:pt x="461" y="687"/>
                </a:cubicBezTo>
                <a:cubicBezTo>
                  <a:pt x="461" y="687"/>
                  <a:pt x="461" y="687"/>
                  <a:pt x="454" y="685"/>
                </a:cubicBezTo>
                <a:cubicBezTo>
                  <a:pt x="454" y="687"/>
                  <a:pt x="454" y="687"/>
                  <a:pt x="454" y="687"/>
                </a:cubicBezTo>
                <a:cubicBezTo>
                  <a:pt x="455" y="688"/>
                  <a:pt x="455" y="688"/>
                  <a:pt x="455" y="688"/>
                </a:cubicBezTo>
                <a:cubicBezTo>
                  <a:pt x="455" y="688"/>
                  <a:pt x="457" y="687"/>
                  <a:pt x="458" y="685"/>
                </a:cubicBezTo>
                <a:cubicBezTo>
                  <a:pt x="459" y="684"/>
                  <a:pt x="460" y="684"/>
                  <a:pt x="460" y="683"/>
                </a:cubicBezTo>
                <a:cubicBezTo>
                  <a:pt x="461" y="682"/>
                  <a:pt x="461" y="681"/>
                  <a:pt x="461" y="680"/>
                </a:cubicBezTo>
                <a:cubicBezTo>
                  <a:pt x="461" y="679"/>
                  <a:pt x="461" y="679"/>
                  <a:pt x="461" y="678"/>
                </a:cubicBezTo>
                <a:cubicBezTo>
                  <a:pt x="460" y="679"/>
                  <a:pt x="460" y="679"/>
                  <a:pt x="460" y="679"/>
                </a:cubicBezTo>
                <a:cubicBezTo>
                  <a:pt x="461" y="679"/>
                  <a:pt x="461" y="679"/>
                  <a:pt x="461" y="679"/>
                </a:cubicBezTo>
                <a:cubicBezTo>
                  <a:pt x="461" y="678"/>
                  <a:pt x="461" y="678"/>
                  <a:pt x="461" y="677"/>
                </a:cubicBezTo>
                <a:cubicBezTo>
                  <a:pt x="460" y="676"/>
                  <a:pt x="459" y="676"/>
                  <a:pt x="459" y="676"/>
                </a:cubicBezTo>
                <a:cubicBezTo>
                  <a:pt x="458" y="676"/>
                  <a:pt x="458" y="676"/>
                  <a:pt x="457" y="677"/>
                </a:cubicBezTo>
                <a:cubicBezTo>
                  <a:pt x="455" y="677"/>
                  <a:pt x="454" y="679"/>
                  <a:pt x="452" y="680"/>
                </a:cubicBezTo>
                <a:cubicBezTo>
                  <a:pt x="450" y="682"/>
                  <a:pt x="449" y="683"/>
                  <a:pt x="449" y="683"/>
                </a:cubicBezTo>
                <a:cubicBezTo>
                  <a:pt x="448" y="684"/>
                  <a:pt x="448" y="684"/>
                  <a:pt x="448" y="684"/>
                </a:cubicBezTo>
                <a:cubicBezTo>
                  <a:pt x="449" y="685"/>
                  <a:pt x="449" y="685"/>
                  <a:pt x="449" y="685"/>
                </a:cubicBezTo>
                <a:cubicBezTo>
                  <a:pt x="449" y="685"/>
                  <a:pt x="449" y="685"/>
                  <a:pt x="449" y="685"/>
                </a:cubicBezTo>
                <a:cubicBezTo>
                  <a:pt x="449" y="685"/>
                  <a:pt x="449" y="687"/>
                  <a:pt x="449" y="689"/>
                </a:cubicBezTo>
                <a:cubicBezTo>
                  <a:pt x="449" y="690"/>
                  <a:pt x="449" y="691"/>
                  <a:pt x="449" y="691"/>
                </a:cubicBezTo>
                <a:cubicBezTo>
                  <a:pt x="448" y="692"/>
                  <a:pt x="448" y="693"/>
                  <a:pt x="447" y="694"/>
                </a:cubicBezTo>
                <a:cubicBezTo>
                  <a:pt x="446" y="694"/>
                  <a:pt x="445" y="694"/>
                  <a:pt x="444" y="694"/>
                </a:cubicBezTo>
                <a:cubicBezTo>
                  <a:pt x="444" y="694"/>
                  <a:pt x="443" y="694"/>
                  <a:pt x="442" y="694"/>
                </a:cubicBezTo>
                <a:cubicBezTo>
                  <a:pt x="441" y="693"/>
                  <a:pt x="439" y="693"/>
                  <a:pt x="438" y="693"/>
                </a:cubicBezTo>
                <a:cubicBezTo>
                  <a:pt x="436" y="693"/>
                  <a:pt x="434" y="694"/>
                  <a:pt x="431" y="695"/>
                </a:cubicBezTo>
                <a:cubicBezTo>
                  <a:pt x="431" y="695"/>
                  <a:pt x="431" y="695"/>
                  <a:pt x="431" y="695"/>
                </a:cubicBezTo>
                <a:cubicBezTo>
                  <a:pt x="431" y="695"/>
                  <a:pt x="431" y="695"/>
                  <a:pt x="431" y="695"/>
                </a:cubicBezTo>
                <a:cubicBezTo>
                  <a:pt x="426" y="697"/>
                  <a:pt x="423" y="701"/>
                  <a:pt x="422" y="704"/>
                </a:cubicBezTo>
                <a:cubicBezTo>
                  <a:pt x="421" y="707"/>
                  <a:pt x="420" y="709"/>
                  <a:pt x="420" y="710"/>
                </a:cubicBezTo>
                <a:cubicBezTo>
                  <a:pt x="422" y="710"/>
                  <a:pt x="422" y="710"/>
                  <a:pt x="422" y="710"/>
                </a:cubicBezTo>
                <a:cubicBezTo>
                  <a:pt x="422" y="708"/>
                  <a:pt x="422" y="708"/>
                  <a:pt x="422" y="708"/>
                </a:cubicBezTo>
                <a:cubicBezTo>
                  <a:pt x="422" y="708"/>
                  <a:pt x="422" y="708"/>
                  <a:pt x="416" y="708"/>
                </a:cubicBezTo>
                <a:cubicBezTo>
                  <a:pt x="416" y="710"/>
                  <a:pt x="416" y="710"/>
                  <a:pt x="416" y="710"/>
                </a:cubicBezTo>
                <a:cubicBezTo>
                  <a:pt x="418" y="709"/>
                  <a:pt x="418" y="709"/>
                  <a:pt x="418" y="709"/>
                </a:cubicBezTo>
                <a:cubicBezTo>
                  <a:pt x="418" y="709"/>
                  <a:pt x="418" y="709"/>
                  <a:pt x="417" y="708"/>
                </a:cubicBezTo>
                <a:cubicBezTo>
                  <a:pt x="417" y="707"/>
                  <a:pt x="416" y="706"/>
                  <a:pt x="414" y="706"/>
                </a:cubicBezTo>
                <a:cubicBezTo>
                  <a:pt x="413" y="706"/>
                  <a:pt x="411" y="707"/>
                  <a:pt x="410" y="709"/>
                </a:cubicBezTo>
                <a:cubicBezTo>
                  <a:pt x="411" y="710"/>
                  <a:pt x="411" y="710"/>
                  <a:pt x="411" y="710"/>
                </a:cubicBezTo>
                <a:cubicBezTo>
                  <a:pt x="410" y="708"/>
                  <a:pt x="410" y="708"/>
                  <a:pt x="410" y="708"/>
                </a:cubicBezTo>
                <a:cubicBezTo>
                  <a:pt x="410" y="709"/>
                  <a:pt x="410" y="709"/>
                  <a:pt x="409" y="709"/>
                </a:cubicBezTo>
                <a:cubicBezTo>
                  <a:pt x="409" y="710"/>
                  <a:pt x="409" y="710"/>
                  <a:pt x="409" y="710"/>
                </a:cubicBezTo>
                <a:cubicBezTo>
                  <a:pt x="409" y="711"/>
                  <a:pt x="409" y="712"/>
                  <a:pt x="409" y="712"/>
                </a:cubicBezTo>
                <a:cubicBezTo>
                  <a:pt x="410" y="713"/>
                  <a:pt x="412" y="714"/>
                  <a:pt x="413" y="715"/>
                </a:cubicBezTo>
                <a:cubicBezTo>
                  <a:pt x="414" y="716"/>
                  <a:pt x="414" y="716"/>
                  <a:pt x="415" y="717"/>
                </a:cubicBezTo>
                <a:cubicBezTo>
                  <a:pt x="415" y="717"/>
                  <a:pt x="415" y="717"/>
                  <a:pt x="415" y="717"/>
                </a:cubicBezTo>
                <a:cubicBezTo>
                  <a:pt x="415" y="717"/>
                  <a:pt x="415" y="717"/>
                  <a:pt x="415" y="717"/>
                </a:cubicBezTo>
                <a:cubicBezTo>
                  <a:pt x="416" y="716"/>
                  <a:pt x="416" y="716"/>
                  <a:pt x="416" y="716"/>
                </a:cubicBezTo>
                <a:cubicBezTo>
                  <a:pt x="415" y="716"/>
                  <a:pt x="415" y="716"/>
                  <a:pt x="415" y="716"/>
                </a:cubicBezTo>
                <a:cubicBezTo>
                  <a:pt x="415" y="717"/>
                  <a:pt x="415" y="717"/>
                  <a:pt x="415" y="717"/>
                </a:cubicBezTo>
                <a:cubicBezTo>
                  <a:pt x="416" y="716"/>
                  <a:pt x="416" y="716"/>
                  <a:pt x="416" y="716"/>
                </a:cubicBezTo>
                <a:cubicBezTo>
                  <a:pt x="415" y="716"/>
                  <a:pt x="415" y="716"/>
                  <a:pt x="415" y="716"/>
                </a:cubicBezTo>
                <a:cubicBezTo>
                  <a:pt x="415" y="717"/>
                  <a:pt x="415" y="717"/>
                  <a:pt x="415" y="718"/>
                </a:cubicBezTo>
                <a:cubicBezTo>
                  <a:pt x="414" y="719"/>
                  <a:pt x="414" y="721"/>
                  <a:pt x="413" y="722"/>
                </a:cubicBezTo>
                <a:cubicBezTo>
                  <a:pt x="412" y="723"/>
                  <a:pt x="412" y="723"/>
                  <a:pt x="411" y="723"/>
                </a:cubicBezTo>
                <a:cubicBezTo>
                  <a:pt x="411" y="723"/>
                  <a:pt x="411" y="723"/>
                  <a:pt x="411" y="723"/>
                </a:cubicBezTo>
                <a:cubicBezTo>
                  <a:pt x="410" y="723"/>
                  <a:pt x="410" y="723"/>
                  <a:pt x="410" y="723"/>
                </a:cubicBezTo>
                <a:cubicBezTo>
                  <a:pt x="409" y="724"/>
                  <a:pt x="408" y="725"/>
                  <a:pt x="408" y="726"/>
                </a:cubicBezTo>
                <a:cubicBezTo>
                  <a:pt x="407" y="727"/>
                  <a:pt x="407" y="729"/>
                  <a:pt x="407" y="730"/>
                </a:cubicBezTo>
                <a:cubicBezTo>
                  <a:pt x="407" y="732"/>
                  <a:pt x="407" y="733"/>
                  <a:pt x="407" y="733"/>
                </a:cubicBezTo>
                <a:cubicBezTo>
                  <a:pt x="407" y="735"/>
                  <a:pt x="407" y="735"/>
                  <a:pt x="407" y="735"/>
                </a:cubicBezTo>
                <a:cubicBezTo>
                  <a:pt x="409" y="734"/>
                  <a:pt x="409" y="734"/>
                  <a:pt x="409" y="734"/>
                </a:cubicBezTo>
                <a:cubicBezTo>
                  <a:pt x="409" y="734"/>
                  <a:pt x="409" y="734"/>
                  <a:pt x="409" y="734"/>
                </a:cubicBezTo>
                <a:cubicBezTo>
                  <a:pt x="410" y="734"/>
                  <a:pt x="412" y="733"/>
                  <a:pt x="415" y="733"/>
                </a:cubicBezTo>
                <a:cubicBezTo>
                  <a:pt x="415" y="731"/>
                  <a:pt x="415" y="731"/>
                  <a:pt x="415" y="731"/>
                </a:cubicBezTo>
                <a:cubicBezTo>
                  <a:pt x="413" y="732"/>
                  <a:pt x="413" y="732"/>
                  <a:pt x="413" y="732"/>
                </a:cubicBezTo>
                <a:cubicBezTo>
                  <a:pt x="414" y="732"/>
                  <a:pt x="414" y="732"/>
                  <a:pt x="414" y="732"/>
                </a:cubicBezTo>
                <a:cubicBezTo>
                  <a:pt x="414" y="733"/>
                  <a:pt x="414" y="735"/>
                  <a:pt x="414" y="738"/>
                </a:cubicBezTo>
                <a:cubicBezTo>
                  <a:pt x="414" y="739"/>
                  <a:pt x="414" y="741"/>
                  <a:pt x="414" y="742"/>
                </a:cubicBezTo>
                <a:cubicBezTo>
                  <a:pt x="413" y="744"/>
                  <a:pt x="413" y="747"/>
                  <a:pt x="413" y="749"/>
                </a:cubicBezTo>
                <a:cubicBezTo>
                  <a:pt x="413" y="752"/>
                  <a:pt x="413" y="754"/>
                  <a:pt x="413" y="755"/>
                </a:cubicBezTo>
                <a:cubicBezTo>
                  <a:pt x="413" y="756"/>
                  <a:pt x="414" y="757"/>
                  <a:pt x="414" y="758"/>
                </a:cubicBezTo>
                <a:cubicBezTo>
                  <a:pt x="414" y="759"/>
                  <a:pt x="415" y="759"/>
                  <a:pt x="416" y="760"/>
                </a:cubicBezTo>
                <a:cubicBezTo>
                  <a:pt x="416" y="758"/>
                  <a:pt x="416" y="758"/>
                  <a:pt x="416" y="758"/>
                </a:cubicBezTo>
                <a:cubicBezTo>
                  <a:pt x="415" y="759"/>
                  <a:pt x="415" y="759"/>
                  <a:pt x="415" y="759"/>
                </a:cubicBezTo>
                <a:cubicBezTo>
                  <a:pt x="415" y="759"/>
                  <a:pt x="416" y="760"/>
                  <a:pt x="416" y="761"/>
                </a:cubicBezTo>
                <a:cubicBezTo>
                  <a:pt x="416" y="762"/>
                  <a:pt x="417" y="763"/>
                  <a:pt x="417" y="765"/>
                </a:cubicBezTo>
                <a:cubicBezTo>
                  <a:pt x="417" y="766"/>
                  <a:pt x="418" y="767"/>
                  <a:pt x="418" y="767"/>
                </a:cubicBezTo>
                <a:cubicBezTo>
                  <a:pt x="419" y="766"/>
                  <a:pt x="419" y="766"/>
                  <a:pt x="419" y="766"/>
                </a:cubicBezTo>
                <a:cubicBezTo>
                  <a:pt x="419" y="765"/>
                  <a:pt x="419" y="765"/>
                  <a:pt x="419" y="765"/>
                </a:cubicBezTo>
                <a:cubicBezTo>
                  <a:pt x="419" y="765"/>
                  <a:pt x="419" y="765"/>
                  <a:pt x="410" y="765"/>
                </a:cubicBezTo>
                <a:cubicBezTo>
                  <a:pt x="410" y="766"/>
                  <a:pt x="410" y="766"/>
                  <a:pt x="410" y="766"/>
                </a:cubicBezTo>
                <a:cubicBezTo>
                  <a:pt x="411" y="766"/>
                  <a:pt x="411" y="766"/>
                  <a:pt x="411" y="766"/>
                </a:cubicBezTo>
                <a:cubicBezTo>
                  <a:pt x="411" y="766"/>
                  <a:pt x="409" y="761"/>
                  <a:pt x="401" y="758"/>
                </a:cubicBezTo>
                <a:cubicBezTo>
                  <a:pt x="400" y="758"/>
                  <a:pt x="400" y="758"/>
                  <a:pt x="400" y="758"/>
                </a:cubicBezTo>
                <a:cubicBezTo>
                  <a:pt x="400" y="758"/>
                  <a:pt x="400" y="758"/>
                  <a:pt x="400" y="758"/>
                </a:cubicBezTo>
                <a:cubicBezTo>
                  <a:pt x="400" y="758"/>
                  <a:pt x="399" y="758"/>
                  <a:pt x="399" y="758"/>
                </a:cubicBezTo>
                <a:cubicBezTo>
                  <a:pt x="396" y="758"/>
                  <a:pt x="393" y="759"/>
                  <a:pt x="392" y="760"/>
                </a:cubicBezTo>
                <a:cubicBezTo>
                  <a:pt x="389" y="762"/>
                  <a:pt x="387" y="765"/>
                  <a:pt x="385" y="767"/>
                </a:cubicBezTo>
                <a:cubicBezTo>
                  <a:pt x="384" y="768"/>
                  <a:pt x="384" y="769"/>
                  <a:pt x="383" y="770"/>
                </a:cubicBezTo>
                <a:cubicBezTo>
                  <a:pt x="382" y="770"/>
                  <a:pt x="382" y="770"/>
                  <a:pt x="382" y="770"/>
                </a:cubicBezTo>
                <a:cubicBezTo>
                  <a:pt x="382" y="770"/>
                  <a:pt x="382" y="770"/>
                  <a:pt x="382" y="770"/>
                </a:cubicBezTo>
                <a:cubicBezTo>
                  <a:pt x="382" y="770"/>
                  <a:pt x="382" y="770"/>
                  <a:pt x="382" y="770"/>
                </a:cubicBezTo>
                <a:cubicBezTo>
                  <a:pt x="383" y="771"/>
                  <a:pt x="383" y="771"/>
                  <a:pt x="383" y="771"/>
                </a:cubicBezTo>
                <a:cubicBezTo>
                  <a:pt x="383" y="770"/>
                  <a:pt x="383" y="770"/>
                  <a:pt x="383" y="770"/>
                </a:cubicBezTo>
                <a:cubicBezTo>
                  <a:pt x="382" y="770"/>
                  <a:pt x="382" y="770"/>
                  <a:pt x="382" y="770"/>
                </a:cubicBezTo>
                <a:cubicBezTo>
                  <a:pt x="383" y="771"/>
                  <a:pt x="383" y="771"/>
                  <a:pt x="383" y="771"/>
                </a:cubicBezTo>
                <a:cubicBezTo>
                  <a:pt x="383" y="770"/>
                  <a:pt x="383" y="770"/>
                  <a:pt x="383" y="770"/>
                </a:cubicBezTo>
                <a:cubicBezTo>
                  <a:pt x="383" y="770"/>
                  <a:pt x="383" y="770"/>
                  <a:pt x="376" y="770"/>
                </a:cubicBezTo>
                <a:cubicBezTo>
                  <a:pt x="376" y="772"/>
                  <a:pt x="376" y="772"/>
                  <a:pt x="376" y="772"/>
                </a:cubicBezTo>
                <a:cubicBezTo>
                  <a:pt x="377" y="771"/>
                  <a:pt x="377" y="771"/>
                  <a:pt x="377" y="771"/>
                </a:cubicBezTo>
                <a:cubicBezTo>
                  <a:pt x="377" y="771"/>
                  <a:pt x="373" y="767"/>
                  <a:pt x="367" y="761"/>
                </a:cubicBezTo>
                <a:cubicBezTo>
                  <a:pt x="366" y="760"/>
                  <a:pt x="364" y="759"/>
                  <a:pt x="362" y="759"/>
                </a:cubicBezTo>
                <a:cubicBezTo>
                  <a:pt x="359" y="759"/>
                  <a:pt x="356" y="761"/>
                  <a:pt x="353" y="762"/>
                </a:cubicBezTo>
                <a:cubicBezTo>
                  <a:pt x="350" y="764"/>
                  <a:pt x="347" y="765"/>
                  <a:pt x="345" y="765"/>
                </a:cubicBezTo>
                <a:cubicBezTo>
                  <a:pt x="343" y="765"/>
                  <a:pt x="341" y="764"/>
                  <a:pt x="341" y="763"/>
                </a:cubicBezTo>
                <a:cubicBezTo>
                  <a:pt x="340" y="762"/>
                  <a:pt x="340" y="762"/>
                  <a:pt x="340" y="761"/>
                </a:cubicBezTo>
                <a:cubicBezTo>
                  <a:pt x="339" y="761"/>
                  <a:pt x="339" y="761"/>
                  <a:pt x="339" y="761"/>
                </a:cubicBezTo>
                <a:cubicBezTo>
                  <a:pt x="339" y="761"/>
                  <a:pt x="339" y="761"/>
                  <a:pt x="339" y="761"/>
                </a:cubicBezTo>
                <a:cubicBezTo>
                  <a:pt x="339" y="761"/>
                  <a:pt x="339" y="761"/>
                  <a:pt x="339" y="761"/>
                </a:cubicBezTo>
                <a:cubicBezTo>
                  <a:pt x="338" y="761"/>
                  <a:pt x="338" y="761"/>
                  <a:pt x="338" y="761"/>
                </a:cubicBezTo>
                <a:cubicBezTo>
                  <a:pt x="339" y="761"/>
                  <a:pt x="339" y="761"/>
                  <a:pt x="339" y="761"/>
                </a:cubicBezTo>
                <a:cubicBezTo>
                  <a:pt x="339" y="761"/>
                  <a:pt x="340" y="759"/>
                  <a:pt x="341" y="757"/>
                </a:cubicBezTo>
                <a:cubicBezTo>
                  <a:pt x="341" y="756"/>
                  <a:pt x="341" y="755"/>
                  <a:pt x="342" y="754"/>
                </a:cubicBezTo>
                <a:cubicBezTo>
                  <a:pt x="342" y="753"/>
                  <a:pt x="342" y="753"/>
                  <a:pt x="342" y="753"/>
                </a:cubicBezTo>
                <a:cubicBezTo>
                  <a:pt x="342" y="752"/>
                  <a:pt x="342" y="752"/>
                  <a:pt x="342" y="752"/>
                </a:cubicBezTo>
                <a:cubicBezTo>
                  <a:pt x="342" y="751"/>
                  <a:pt x="342" y="750"/>
                  <a:pt x="342" y="750"/>
                </a:cubicBezTo>
                <a:cubicBezTo>
                  <a:pt x="341" y="750"/>
                  <a:pt x="340" y="749"/>
                  <a:pt x="340" y="749"/>
                </a:cubicBezTo>
                <a:cubicBezTo>
                  <a:pt x="339" y="749"/>
                  <a:pt x="338" y="750"/>
                  <a:pt x="337" y="750"/>
                </a:cubicBezTo>
                <a:cubicBezTo>
                  <a:pt x="335" y="752"/>
                  <a:pt x="332" y="754"/>
                  <a:pt x="332" y="754"/>
                </a:cubicBezTo>
                <a:cubicBezTo>
                  <a:pt x="333" y="756"/>
                  <a:pt x="333" y="756"/>
                  <a:pt x="333" y="756"/>
                </a:cubicBezTo>
                <a:cubicBezTo>
                  <a:pt x="333" y="754"/>
                  <a:pt x="333" y="754"/>
                  <a:pt x="333" y="754"/>
                </a:cubicBezTo>
                <a:cubicBezTo>
                  <a:pt x="333" y="754"/>
                  <a:pt x="333" y="754"/>
                  <a:pt x="324" y="748"/>
                </a:cubicBezTo>
                <a:cubicBezTo>
                  <a:pt x="323" y="749"/>
                  <a:pt x="323" y="749"/>
                  <a:pt x="323" y="749"/>
                </a:cubicBezTo>
                <a:cubicBezTo>
                  <a:pt x="324" y="750"/>
                  <a:pt x="324" y="750"/>
                  <a:pt x="324" y="750"/>
                </a:cubicBezTo>
                <a:cubicBezTo>
                  <a:pt x="324" y="750"/>
                  <a:pt x="324" y="750"/>
                  <a:pt x="330" y="742"/>
                </a:cubicBezTo>
                <a:cubicBezTo>
                  <a:pt x="331" y="740"/>
                  <a:pt x="331" y="740"/>
                  <a:pt x="331" y="740"/>
                </a:cubicBezTo>
                <a:cubicBezTo>
                  <a:pt x="329" y="739"/>
                  <a:pt x="329" y="739"/>
                  <a:pt x="329" y="739"/>
                </a:cubicBezTo>
                <a:cubicBezTo>
                  <a:pt x="329" y="739"/>
                  <a:pt x="329" y="739"/>
                  <a:pt x="323" y="735"/>
                </a:cubicBezTo>
                <a:cubicBezTo>
                  <a:pt x="322" y="735"/>
                  <a:pt x="322" y="735"/>
                  <a:pt x="322" y="735"/>
                </a:cubicBezTo>
                <a:cubicBezTo>
                  <a:pt x="321" y="735"/>
                  <a:pt x="321" y="735"/>
                  <a:pt x="321" y="735"/>
                </a:cubicBezTo>
                <a:cubicBezTo>
                  <a:pt x="321" y="735"/>
                  <a:pt x="321" y="735"/>
                  <a:pt x="318" y="737"/>
                </a:cubicBezTo>
                <a:cubicBezTo>
                  <a:pt x="319" y="738"/>
                  <a:pt x="319" y="738"/>
                  <a:pt x="319" y="738"/>
                </a:cubicBezTo>
                <a:cubicBezTo>
                  <a:pt x="320" y="737"/>
                  <a:pt x="320" y="737"/>
                  <a:pt x="320" y="737"/>
                </a:cubicBezTo>
                <a:cubicBezTo>
                  <a:pt x="320" y="737"/>
                  <a:pt x="320" y="737"/>
                  <a:pt x="315" y="733"/>
                </a:cubicBezTo>
                <a:cubicBezTo>
                  <a:pt x="314" y="732"/>
                  <a:pt x="314" y="732"/>
                  <a:pt x="314" y="732"/>
                </a:cubicBezTo>
                <a:cubicBezTo>
                  <a:pt x="313" y="733"/>
                  <a:pt x="313" y="733"/>
                  <a:pt x="313" y="733"/>
                </a:cubicBezTo>
                <a:cubicBezTo>
                  <a:pt x="313" y="733"/>
                  <a:pt x="313" y="733"/>
                  <a:pt x="308" y="735"/>
                </a:cubicBezTo>
                <a:cubicBezTo>
                  <a:pt x="308" y="737"/>
                  <a:pt x="308" y="737"/>
                  <a:pt x="308" y="737"/>
                </a:cubicBezTo>
                <a:cubicBezTo>
                  <a:pt x="310" y="736"/>
                  <a:pt x="310" y="736"/>
                  <a:pt x="310" y="736"/>
                </a:cubicBezTo>
                <a:cubicBezTo>
                  <a:pt x="310" y="736"/>
                  <a:pt x="308" y="731"/>
                  <a:pt x="304" y="726"/>
                </a:cubicBezTo>
                <a:cubicBezTo>
                  <a:pt x="304" y="726"/>
                  <a:pt x="304" y="726"/>
                  <a:pt x="304" y="726"/>
                </a:cubicBezTo>
                <a:cubicBezTo>
                  <a:pt x="303" y="726"/>
                  <a:pt x="303" y="726"/>
                  <a:pt x="303" y="726"/>
                </a:cubicBezTo>
                <a:cubicBezTo>
                  <a:pt x="302" y="726"/>
                  <a:pt x="302" y="726"/>
                  <a:pt x="301" y="726"/>
                </a:cubicBezTo>
                <a:cubicBezTo>
                  <a:pt x="298" y="726"/>
                  <a:pt x="295" y="726"/>
                  <a:pt x="293" y="727"/>
                </a:cubicBezTo>
                <a:cubicBezTo>
                  <a:pt x="291" y="728"/>
                  <a:pt x="289" y="729"/>
                  <a:pt x="289" y="729"/>
                </a:cubicBezTo>
                <a:cubicBezTo>
                  <a:pt x="289" y="730"/>
                  <a:pt x="289" y="730"/>
                  <a:pt x="289" y="730"/>
                </a:cubicBezTo>
                <a:cubicBezTo>
                  <a:pt x="291" y="729"/>
                  <a:pt x="291" y="729"/>
                  <a:pt x="291" y="729"/>
                </a:cubicBezTo>
                <a:cubicBezTo>
                  <a:pt x="291" y="729"/>
                  <a:pt x="289" y="727"/>
                  <a:pt x="287" y="724"/>
                </a:cubicBezTo>
                <a:cubicBezTo>
                  <a:pt x="286" y="723"/>
                  <a:pt x="285" y="722"/>
                  <a:pt x="284" y="721"/>
                </a:cubicBezTo>
                <a:cubicBezTo>
                  <a:pt x="283" y="719"/>
                  <a:pt x="283" y="719"/>
                  <a:pt x="282" y="718"/>
                </a:cubicBezTo>
                <a:cubicBezTo>
                  <a:pt x="282" y="718"/>
                  <a:pt x="282" y="718"/>
                  <a:pt x="282" y="718"/>
                </a:cubicBezTo>
                <a:cubicBezTo>
                  <a:pt x="282" y="718"/>
                  <a:pt x="282" y="718"/>
                  <a:pt x="282" y="718"/>
                </a:cubicBezTo>
                <a:cubicBezTo>
                  <a:pt x="280" y="716"/>
                  <a:pt x="278" y="716"/>
                  <a:pt x="275" y="716"/>
                </a:cubicBezTo>
                <a:cubicBezTo>
                  <a:pt x="273" y="716"/>
                  <a:pt x="272" y="716"/>
                  <a:pt x="271" y="716"/>
                </a:cubicBezTo>
                <a:cubicBezTo>
                  <a:pt x="272" y="718"/>
                  <a:pt x="272" y="718"/>
                  <a:pt x="272" y="718"/>
                </a:cubicBezTo>
                <a:cubicBezTo>
                  <a:pt x="273" y="717"/>
                  <a:pt x="273" y="717"/>
                  <a:pt x="273" y="717"/>
                </a:cubicBezTo>
                <a:cubicBezTo>
                  <a:pt x="273" y="717"/>
                  <a:pt x="267" y="711"/>
                  <a:pt x="260" y="711"/>
                </a:cubicBezTo>
                <a:cubicBezTo>
                  <a:pt x="258" y="711"/>
                  <a:pt x="256" y="711"/>
                  <a:pt x="255" y="713"/>
                </a:cubicBezTo>
                <a:cubicBezTo>
                  <a:pt x="254" y="714"/>
                  <a:pt x="254" y="715"/>
                  <a:pt x="254" y="716"/>
                </a:cubicBezTo>
                <a:cubicBezTo>
                  <a:pt x="254" y="717"/>
                  <a:pt x="254" y="719"/>
                  <a:pt x="254" y="720"/>
                </a:cubicBezTo>
                <a:cubicBezTo>
                  <a:pt x="254" y="721"/>
                  <a:pt x="254" y="721"/>
                  <a:pt x="254" y="722"/>
                </a:cubicBezTo>
                <a:cubicBezTo>
                  <a:pt x="254" y="722"/>
                  <a:pt x="253" y="723"/>
                  <a:pt x="252" y="723"/>
                </a:cubicBezTo>
                <a:cubicBezTo>
                  <a:pt x="252" y="723"/>
                  <a:pt x="252" y="723"/>
                  <a:pt x="252" y="723"/>
                </a:cubicBezTo>
                <a:cubicBezTo>
                  <a:pt x="252" y="723"/>
                  <a:pt x="252" y="723"/>
                  <a:pt x="252" y="723"/>
                </a:cubicBezTo>
                <a:cubicBezTo>
                  <a:pt x="251" y="724"/>
                  <a:pt x="250" y="724"/>
                  <a:pt x="249" y="724"/>
                </a:cubicBezTo>
                <a:cubicBezTo>
                  <a:pt x="247" y="725"/>
                  <a:pt x="244" y="723"/>
                  <a:pt x="242" y="721"/>
                </a:cubicBezTo>
                <a:cubicBezTo>
                  <a:pt x="241" y="720"/>
                  <a:pt x="241" y="719"/>
                  <a:pt x="240" y="718"/>
                </a:cubicBezTo>
                <a:cubicBezTo>
                  <a:pt x="240" y="718"/>
                  <a:pt x="240" y="718"/>
                  <a:pt x="239" y="717"/>
                </a:cubicBezTo>
                <a:cubicBezTo>
                  <a:pt x="239" y="717"/>
                  <a:pt x="239" y="717"/>
                  <a:pt x="239" y="717"/>
                </a:cubicBezTo>
                <a:cubicBezTo>
                  <a:pt x="237" y="714"/>
                  <a:pt x="237" y="714"/>
                  <a:pt x="237" y="714"/>
                </a:cubicBezTo>
                <a:cubicBezTo>
                  <a:pt x="237" y="717"/>
                  <a:pt x="237" y="717"/>
                  <a:pt x="237" y="717"/>
                </a:cubicBezTo>
                <a:cubicBezTo>
                  <a:pt x="237" y="718"/>
                  <a:pt x="237" y="718"/>
                  <a:pt x="237" y="718"/>
                </a:cubicBezTo>
                <a:cubicBezTo>
                  <a:pt x="236" y="718"/>
                  <a:pt x="236" y="719"/>
                  <a:pt x="235" y="720"/>
                </a:cubicBezTo>
                <a:cubicBezTo>
                  <a:pt x="235" y="720"/>
                  <a:pt x="235" y="721"/>
                  <a:pt x="234" y="721"/>
                </a:cubicBezTo>
                <a:cubicBezTo>
                  <a:pt x="234" y="722"/>
                  <a:pt x="233" y="722"/>
                  <a:pt x="233" y="722"/>
                </a:cubicBezTo>
                <a:cubicBezTo>
                  <a:pt x="233" y="723"/>
                  <a:pt x="233" y="723"/>
                  <a:pt x="233" y="723"/>
                </a:cubicBezTo>
                <a:cubicBezTo>
                  <a:pt x="233" y="722"/>
                  <a:pt x="233" y="722"/>
                  <a:pt x="233" y="722"/>
                </a:cubicBezTo>
                <a:cubicBezTo>
                  <a:pt x="233" y="722"/>
                  <a:pt x="233" y="722"/>
                  <a:pt x="233" y="722"/>
                </a:cubicBezTo>
                <a:cubicBezTo>
                  <a:pt x="233" y="723"/>
                  <a:pt x="233" y="723"/>
                  <a:pt x="233" y="723"/>
                </a:cubicBezTo>
                <a:cubicBezTo>
                  <a:pt x="233" y="722"/>
                  <a:pt x="233" y="722"/>
                  <a:pt x="233" y="722"/>
                </a:cubicBezTo>
                <a:cubicBezTo>
                  <a:pt x="233" y="722"/>
                  <a:pt x="233" y="722"/>
                  <a:pt x="233" y="722"/>
                </a:cubicBezTo>
                <a:cubicBezTo>
                  <a:pt x="233" y="722"/>
                  <a:pt x="233" y="722"/>
                  <a:pt x="233" y="722"/>
                </a:cubicBezTo>
                <a:cubicBezTo>
                  <a:pt x="233" y="722"/>
                  <a:pt x="233" y="722"/>
                  <a:pt x="233" y="722"/>
                </a:cubicBezTo>
                <a:cubicBezTo>
                  <a:pt x="233" y="722"/>
                  <a:pt x="233" y="722"/>
                  <a:pt x="233" y="722"/>
                </a:cubicBezTo>
                <a:cubicBezTo>
                  <a:pt x="233" y="722"/>
                  <a:pt x="233" y="722"/>
                  <a:pt x="233" y="722"/>
                </a:cubicBezTo>
                <a:cubicBezTo>
                  <a:pt x="233" y="722"/>
                  <a:pt x="233" y="722"/>
                  <a:pt x="233" y="722"/>
                </a:cubicBezTo>
                <a:cubicBezTo>
                  <a:pt x="233" y="721"/>
                  <a:pt x="232" y="720"/>
                  <a:pt x="232" y="719"/>
                </a:cubicBezTo>
                <a:cubicBezTo>
                  <a:pt x="231" y="718"/>
                  <a:pt x="230" y="716"/>
                  <a:pt x="228" y="715"/>
                </a:cubicBezTo>
                <a:cubicBezTo>
                  <a:pt x="227" y="716"/>
                  <a:pt x="227" y="716"/>
                  <a:pt x="227" y="716"/>
                </a:cubicBezTo>
                <a:cubicBezTo>
                  <a:pt x="228" y="715"/>
                  <a:pt x="228" y="715"/>
                  <a:pt x="228" y="715"/>
                </a:cubicBezTo>
                <a:cubicBezTo>
                  <a:pt x="227" y="714"/>
                  <a:pt x="226" y="714"/>
                  <a:pt x="224" y="714"/>
                </a:cubicBezTo>
                <a:cubicBezTo>
                  <a:pt x="221" y="714"/>
                  <a:pt x="218" y="715"/>
                  <a:pt x="215" y="716"/>
                </a:cubicBezTo>
                <a:cubicBezTo>
                  <a:pt x="212" y="717"/>
                  <a:pt x="209" y="718"/>
                  <a:pt x="209" y="718"/>
                </a:cubicBezTo>
                <a:cubicBezTo>
                  <a:pt x="210" y="719"/>
                  <a:pt x="210" y="719"/>
                  <a:pt x="210" y="719"/>
                </a:cubicBezTo>
                <a:cubicBezTo>
                  <a:pt x="211" y="718"/>
                  <a:pt x="211" y="718"/>
                  <a:pt x="211" y="718"/>
                </a:cubicBezTo>
                <a:cubicBezTo>
                  <a:pt x="211" y="718"/>
                  <a:pt x="211" y="718"/>
                  <a:pt x="197" y="702"/>
                </a:cubicBezTo>
                <a:cubicBezTo>
                  <a:pt x="197" y="701"/>
                  <a:pt x="197" y="701"/>
                  <a:pt x="197" y="701"/>
                </a:cubicBezTo>
                <a:cubicBezTo>
                  <a:pt x="196" y="702"/>
                  <a:pt x="196" y="702"/>
                  <a:pt x="196" y="702"/>
                </a:cubicBezTo>
                <a:cubicBezTo>
                  <a:pt x="196" y="702"/>
                  <a:pt x="196" y="702"/>
                  <a:pt x="185" y="703"/>
                </a:cubicBezTo>
                <a:cubicBezTo>
                  <a:pt x="185" y="704"/>
                  <a:pt x="185" y="704"/>
                  <a:pt x="185" y="704"/>
                </a:cubicBezTo>
                <a:cubicBezTo>
                  <a:pt x="186" y="703"/>
                  <a:pt x="186" y="703"/>
                  <a:pt x="186" y="703"/>
                </a:cubicBezTo>
                <a:cubicBezTo>
                  <a:pt x="186" y="703"/>
                  <a:pt x="186" y="703"/>
                  <a:pt x="185" y="702"/>
                </a:cubicBezTo>
                <a:cubicBezTo>
                  <a:pt x="184" y="701"/>
                  <a:pt x="184" y="701"/>
                  <a:pt x="184" y="701"/>
                </a:cubicBezTo>
                <a:cubicBezTo>
                  <a:pt x="183" y="702"/>
                  <a:pt x="183" y="702"/>
                  <a:pt x="183" y="702"/>
                </a:cubicBezTo>
                <a:cubicBezTo>
                  <a:pt x="183" y="702"/>
                  <a:pt x="183" y="702"/>
                  <a:pt x="177" y="707"/>
                </a:cubicBezTo>
                <a:cubicBezTo>
                  <a:pt x="179" y="708"/>
                  <a:pt x="179" y="708"/>
                  <a:pt x="179" y="708"/>
                </a:cubicBezTo>
                <a:cubicBezTo>
                  <a:pt x="180" y="708"/>
                  <a:pt x="180" y="708"/>
                  <a:pt x="180" y="708"/>
                </a:cubicBezTo>
                <a:cubicBezTo>
                  <a:pt x="180" y="708"/>
                  <a:pt x="180" y="708"/>
                  <a:pt x="172" y="695"/>
                </a:cubicBezTo>
                <a:cubicBezTo>
                  <a:pt x="170" y="696"/>
                  <a:pt x="170" y="696"/>
                  <a:pt x="170" y="696"/>
                </a:cubicBezTo>
                <a:cubicBezTo>
                  <a:pt x="172" y="697"/>
                  <a:pt x="172" y="697"/>
                  <a:pt x="172" y="697"/>
                </a:cubicBezTo>
                <a:cubicBezTo>
                  <a:pt x="172" y="697"/>
                  <a:pt x="172" y="697"/>
                  <a:pt x="175" y="689"/>
                </a:cubicBezTo>
                <a:cubicBezTo>
                  <a:pt x="175" y="687"/>
                  <a:pt x="175" y="687"/>
                  <a:pt x="175" y="687"/>
                </a:cubicBezTo>
                <a:cubicBezTo>
                  <a:pt x="174" y="687"/>
                  <a:pt x="174" y="687"/>
                  <a:pt x="174" y="687"/>
                </a:cubicBezTo>
                <a:cubicBezTo>
                  <a:pt x="174" y="687"/>
                  <a:pt x="174" y="687"/>
                  <a:pt x="171" y="685"/>
                </a:cubicBezTo>
                <a:cubicBezTo>
                  <a:pt x="171" y="685"/>
                  <a:pt x="171" y="685"/>
                  <a:pt x="171" y="685"/>
                </a:cubicBezTo>
                <a:cubicBezTo>
                  <a:pt x="170" y="685"/>
                  <a:pt x="170" y="685"/>
                  <a:pt x="170" y="685"/>
                </a:cubicBezTo>
                <a:cubicBezTo>
                  <a:pt x="170" y="685"/>
                  <a:pt x="170" y="685"/>
                  <a:pt x="158" y="688"/>
                </a:cubicBezTo>
                <a:cubicBezTo>
                  <a:pt x="158" y="690"/>
                  <a:pt x="158" y="690"/>
                  <a:pt x="158" y="690"/>
                </a:cubicBezTo>
                <a:cubicBezTo>
                  <a:pt x="159" y="688"/>
                  <a:pt x="159" y="688"/>
                  <a:pt x="159" y="688"/>
                </a:cubicBezTo>
                <a:cubicBezTo>
                  <a:pt x="159" y="688"/>
                  <a:pt x="159" y="688"/>
                  <a:pt x="136" y="673"/>
                </a:cubicBezTo>
                <a:cubicBezTo>
                  <a:pt x="135" y="675"/>
                  <a:pt x="135" y="675"/>
                  <a:pt x="135" y="675"/>
                </a:cubicBezTo>
                <a:cubicBezTo>
                  <a:pt x="137" y="675"/>
                  <a:pt x="137" y="675"/>
                  <a:pt x="137" y="675"/>
                </a:cubicBezTo>
                <a:cubicBezTo>
                  <a:pt x="137" y="675"/>
                  <a:pt x="137" y="675"/>
                  <a:pt x="137" y="669"/>
                </a:cubicBezTo>
                <a:cubicBezTo>
                  <a:pt x="137" y="665"/>
                  <a:pt x="137" y="665"/>
                  <a:pt x="137" y="665"/>
                </a:cubicBezTo>
                <a:cubicBezTo>
                  <a:pt x="134" y="668"/>
                  <a:pt x="134" y="668"/>
                  <a:pt x="134" y="668"/>
                </a:cubicBezTo>
                <a:cubicBezTo>
                  <a:pt x="134" y="668"/>
                  <a:pt x="134" y="668"/>
                  <a:pt x="127" y="676"/>
                </a:cubicBezTo>
                <a:cubicBezTo>
                  <a:pt x="129" y="677"/>
                  <a:pt x="129" y="677"/>
                  <a:pt x="129" y="677"/>
                </a:cubicBezTo>
                <a:cubicBezTo>
                  <a:pt x="129" y="676"/>
                  <a:pt x="129" y="676"/>
                  <a:pt x="129" y="676"/>
                </a:cubicBezTo>
                <a:cubicBezTo>
                  <a:pt x="129" y="676"/>
                  <a:pt x="129" y="676"/>
                  <a:pt x="129" y="676"/>
                </a:cubicBezTo>
                <a:cubicBezTo>
                  <a:pt x="128" y="676"/>
                  <a:pt x="124" y="674"/>
                  <a:pt x="122" y="671"/>
                </a:cubicBezTo>
                <a:cubicBezTo>
                  <a:pt x="122" y="671"/>
                  <a:pt x="122" y="671"/>
                  <a:pt x="122" y="671"/>
                </a:cubicBezTo>
                <a:cubicBezTo>
                  <a:pt x="121" y="671"/>
                  <a:pt x="121" y="671"/>
                  <a:pt x="121" y="671"/>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1" y="670"/>
                  <a:pt x="121" y="670"/>
                  <a:pt x="121" y="670"/>
                </a:cubicBezTo>
                <a:cubicBezTo>
                  <a:pt x="122" y="669"/>
                  <a:pt x="125" y="669"/>
                  <a:pt x="128" y="668"/>
                </a:cubicBezTo>
                <a:cubicBezTo>
                  <a:pt x="127" y="667"/>
                  <a:pt x="127" y="667"/>
                  <a:pt x="127" y="667"/>
                </a:cubicBezTo>
                <a:cubicBezTo>
                  <a:pt x="127" y="668"/>
                  <a:pt x="127" y="668"/>
                  <a:pt x="127" y="668"/>
                </a:cubicBezTo>
                <a:cubicBezTo>
                  <a:pt x="128" y="668"/>
                  <a:pt x="129" y="668"/>
                  <a:pt x="130" y="667"/>
                </a:cubicBezTo>
                <a:cubicBezTo>
                  <a:pt x="131" y="666"/>
                  <a:pt x="131" y="664"/>
                  <a:pt x="131" y="663"/>
                </a:cubicBezTo>
                <a:cubicBezTo>
                  <a:pt x="132" y="662"/>
                  <a:pt x="132" y="660"/>
                  <a:pt x="132" y="659"/>
                </a:cubicBezTo>
                <a:cubicBezTo>
                  <a:pt x="132" y="656"/>
                  <a:pt x="131" y="654"/>
                  <a:pt x="131" y="654"/>
                </a:cubicBezTo>
                <a:cubicBezTo>
                  <a:pt x="131" y="653"/>
                  <a:pt x="131" y="653"/>
                  <a:pt x="131" y="653"/>
                </a:cubicBezTo>
                <a:cubicBezTo>
                  <a:pt x="130" y="653"/>
                  <a:pt x="130" y="653"/>
                  <a:pt x="130" y="653"/>
                </a:cubicBezTo>
                <a:cubicBezTo>
                  <a:pt x="130" y="653"/>
                  <a:pt x="130" y="653"/>
                  <a:pt x="122" y="650"/>
                </a:cubicBezTo>
                <a:cubicBezTo>
                  <a:pt x="122" y="650"/>
                  <a:pt x="122" y="650"/>
                  <a:pt x="122" y="650"/>
                </a:cubicBezTo>
                <a:cubicBezTo>
                  <a:pt x="121" y="651"/>
                  <a:pt x="121" y="651"/>
                  <a:pt x="121" y="651"/>
                </a:cubicBezTo>
                <a:cubicBezTo>
                  <a:pt x="121" y="651"/>
                  <a:pt x="121" y="651"/>
                  <a:pt x="121" y="651"/>
                </a:cubicBezTo>
                <a:cubicBezTo>
                  <a:pt x="120" y="651"/>
                  <a:pt x="118" y="652"/>
                  <a:pt x="117" y="652"/>
                </a:cubicBezTo>
                <a:cubicBezTo>
                  <a:pt x="116" y="652"/>
                  <a:pt x="116" y="652"/>
                  <a:pt x="116" y="652"/>
                </a:cubicBezTo>
                <a:cubicBezTo>
                  <a:pt x="115" y="651"/>
                  <a:pt x="115" y="651"/>
                  <a:pt x="115" y="651"/>
                </a:cubicBezTo>
                <a:cubicBezTo>
                  <a:pt x="115" y="651"/>
                  <a:pt x="115" y="650"/>
                  <a:pt x="115" y="650"/>
                </a:cubicBezTo>
                <a:cubicBezTo>
                  <a:pt x="115" y="649"/>
                  <a:pt x="115" y="649"/>
                  <a:pt x="115" y="649"/>
                </a:cubicBezTo>
                <a:cubicBezTo>
                  <a:pt x="115" y="648"/>
                  <a:pt x="115" y="648"/>
                  <a:pt x="115" y="648"/>
                </a:cubicBezTo>
                <a:cubicBezTo>
                  <a:pt x="115" y="648"/>
                  <a:pt x="115" y="648"/>
                  <a:pt x="115" y="648"/>
                </a:cubicBezTo>
                <a:cubicBezTo>
                  <a:pt x="115" y="648"/>
                  <a:pt x="115" y="648"/>
                  <a:pt x="115" y="648"/>
                </a:cubicBezTo>
                <a:cubicBezTo>
                  <a:pt x="116" y="646"/>
                  <a:pt x="116" y="646"/>
                  <a:pt x="116" y="646"/>
                </a:cubicBezTo>
                <a:cubicBezTo>
                  <a:pt x="114" y="646"/>
                  <a:pt x="114" y="646"/>
                  <a:pt x="114" y="646"/>
                </a:cubicBezTo>
                <a:cubicBezTo>
                  <a:pt x="114" y="646"/>
                  <a:pt x="114" y="646"/>
                  <a:pt x="108" y="646"/>
                </a:cubicBezTo>
                <a:cubicBezTo>
                  <a:pt x="108" y="648"/>
                  <a:pt x="108" y="648"/>
                  <a:pt x="108" y="648"/>
                </a:cubicBezTo>
                <a:cubicBezTo>
                  <a:pt x="110" y="647"/>
                  <a:pt x="110" y="647"/>
                  <a:pt x="110" y="647"/>
                </a:cubicBezTo>
                <a:cubicBezTo>
                  <a:pt x="110" y="647"/>
                  <a:pt x="109" y="647"/>
                  <a:pt x="109" y="646"/>
                </a:cubicBezTo>
                <a:cubicBezTo>
                  <a:pt x="109" y="645"/>
                  <a:pt x="108" y="644"/>
                  <a:pt x="108" y="643"/>
                </a:cubicBezTo>
                <a:cubicBezTo>
                  <a:pt x="107" y="643"/>
                  <a:pt x="107" y="642"/>
                  <a:pt x="107" y="642"/>
                </a:cubicBezTo>
                <a:cubicBezTo>
                  <a:pt x="107" y="641"/>
                  <a:pt x="107" y="641"/>
                  <a:pt x="107" y="641"/>
                </a:cubicBezTo>
                <a:cubicBezTo>
                  <a:pt x="107" y="641"/>
                  <a:pt x="107" y="641"/>
                  <a:pt x="107" y="641"/>
                </a:cubicBezTo>
                <a:cubicBezTo>
                  <a:pt x="107" y="641"/>
                  <a:pt x="107" y="641"/>
                  <a:pt x="107" y="641"/>
                </a:cubicBezTo>
                <a:cubicBezTo>
                  <a:pt x="107" y="641"/>
                  <a:pt x="107" y="641"/>
                  <a:pt x="107" y="641"/>
                </a:cubicBezTo>
                <a:cubicBezTo>
                  <a:pt x="107" y="641"/>
                  <a:pt x="107" y="641"/>
                  <a:pt x="107" y="641"/>
                </a:cubicBezTo>
                <a:cubicBezTo>
                  <a:pt x="107" y="641"/>
                  <a:pt x="107" y="641"/>
                  <a:pt x="107" y="641"/>
                </a:cubicBezTo>
                <a:cubicBezTo>
                  <a:pt x="107" y="641"/>
                  <a:pt x="107" y="641"/>
                  <a:pt x="107" y="641"/>
                </a:cubicBezTo>
                <a:cubicBezTo>
                  <a:pt x="106" y="641"/>
                  <a:pt x="106" y="641"/>
                  <a:pt x="106" y="641"/>
                </a:cubicBezTo>
                <a:cubicBezTo>
                  <a:pt x="107" y="642"/>
                  <a:pt x="107" y="642"/>
                  <a:pt x="107" y="642"/>
                </a:cubicBezTo>
                <a:cubicBezTo>
                  <a:pt x="107" y="641"/>
                  <a:pt x="107" y="641"/>
                  <a:pt x="107" y="641"/>
                </a:cubicBezTo>
                <a:cubicBezTo>
                  <a:pt x="106" y="641"/>
                  <a:pt x="106" y="641"/>
                  <a:pt x="106" y="641"/>
                </a:cubicBezTo>
                <a:cubicBezTo>
                  <a:pt x="107" y="642"/>
                  <a:pt x="107" y="642"/>
                  <a:pt x="107" y="642"/>
                </a:cubicBezTo>
                <a:cubicBezTo>
                  <a:pt x="106" y="641"/>
                  <a:pt x="106" y="641"/>
                  <a:pt x="106" y="641"/>
                </a:cubicBezTo>
                <a:cubicBezTo>
                  <a:pt x="106" y="642"/>
                  <a:pt x="106" y="642"/>
                  <a:pt x="106" y="642"/>
                </a:cubicBezTo>
                <a:cubicBezTo>
                  <a:pt x="107" y="642"/>
                  <a:pt x="107" y="642"/>
                  <a:pt x="107" y="642"/>
                </a:cubicBezTo>
                <a:cubicBezTo>
                  <a:pt x="106" y="641"/>
                  <a:pt x="106" y="641"/>
                  <a:pt x="106" y="641"/>
                </a:cubicBezTo>
                <a:cubicBezTo>
                  <a:pt x="106" y="642"/>
                  <a:pt x="106" y="642"/>
                  <a:pt x="106" y="642"/>
                </a:cubicBezTo>
                <a:cubicBezTo>
                  <a:pt x="106" y="642"/>
                  <a:pt x="106" y="642"/>
                  <a:pt x="106" y="642"/>
                </a:cubicBezTo>
                <a:cubicBezTo>
                  <a:pt x="107" y="642"/>
                  <a:pt x="107" y="642"/>
                  <a:pt x="107" y="642"/>
                </a:cubicBezTo>
                <a:cubicBezTo>
                  <a:pt x="106" y="642"/>
                  <a:pt x="106" y="642"/>
                  <a:pt x="106" y="642"/>
                </a:cubicBezTo>
                <a:cubicBezTo>
                  <a:pt x="107" y="642"/>
                  <a:pt x="107" y="642"/>
                  <a:pt x="107" y="642"/>
                </a:cubicBezTo>
                <a:cubicBezTo>
                  <a:pt x="107" y="642"/>
                  <a:pt x="107" y="642"/>
                  <a:pt x="107" y="642"/>
                </a:cubicBezTo>
                <a:cubicBezTo>
                  <a:pt x="106" y="642"/>
                  <a:pt x="106" y="642"/>
                  <a:pt x="106" y="642"/>
                </a:cubicBezTo>
                <a:cubicBezTo>
                  <a:pt x="107" y="642"/>
                  <a:pt x="107" y="642"/>
                  <a:pt x="107" y="642"/>
                </a:cubicBezTo>
                <a:cubicBezTo>
                  <a:pt x="107" y="642"/>
                  <a:pt x="108" y="642"/>
                  <a:pt x="109" y="641"/>
                </a:cubicBezTo>
                <a:cubicBezTo>
                  <a:pt x="110" y="641"/>
                  <a:pt x="112" y="641"/>
                  <a:pt x="114" y="640"/>
                </a:cubicBezTo>
                <a:cubicBezTo>
                  <a:pt x="115" y="640"/>
                  <a:pt x="117" y="640"/>
                  <a:pt x="117" y="640"/>
                </a:cubicBezTo>
                <a:cubicBezTo>
                  <a:pt x="117" y="640"/>
                  <a:pt x="117" y="640"/>
                  <a:pt x="117" y="640"/>
                </a:cubicBezTo>
                <a:cubicBezTo>
                  <a:pt x="117" y="639"/>
                  <a:pt x="117" y="639"/>
                  <a:pt x="117" y="639"/>
                </a:cubicBezTo>
                <a:cubicBezTo>
                  <a:pt x="117" y="639"/>
                  <a:pt x="117" y="639"/>
                  <a:pt x="132" y="624"/>
                </a:cubicBezTo>
                <a:cubicBezTo>
                  <a:pt x="133" y="624"/>
                  <a:pt x="133" y="624"/>
                  <a:pt x="133" y="624"/>
                </a:cubicBezTo>
                <a:cubicBezTo>
                  <a:pt x="133" y="624"/>
                  <a:pt x="133" y="624"/>
                  <a:pt x="133" y="624"/>
                </a:cubicBezTo>
                <a:cubicBezTo>
                  <a:pt x="133" y="624"/>
                  <a:pt x="135" y="616"/>
                  <a:pt x="137" y="609"/>
                </a:cubicBezTo>
                <a:cubicBezTo>
                  <a:pt x="138" y="605"/>
                  <a:pt x="139" y="601"/>
                  <a:pt x="140" y="598"/>
                </a:cubicBezTo>
                <a:cubicBezTo>
                  <a:pt x="141" y="597"/>
                  <a:pt x="141" y="596"/>
                  <a:pt x="141" y="595"/>
                </a:cubicBezTo>
                <a:cubicBezTo>
                  <a:pt x="141" y="594"/>
                  <a:pt x="142" y="594"/>
                  <a:pt x="142" y="594"/>
                </a:cubicBezTo>
                <a:cubicBezTo>
                  <a:pt x="142" y="593"/>
                  <a:pt x="142" y="593"/>
                  <a:pt x="142" y="593"/>
                </a:cubicBezTo>
                <a:cubicBezTo>
                  <a:pt x="142" y="593"/>
                  <a:pt x="142" y="593"/>
                  <a:pt x="142" y="593"/>
                </a:cubicBezTo>
                <a:cubicBezTo>
                  <a:pt x="141" y="593"/>
                  <a:pt x="141" y="593"/>
                  <a:pt x="141" y="593"/>
                </a:cubicBezTo>
                <a:cubicBezTo>
                  <a:pt x="142" y="593"/>
                  <a:pt x="142" y="593"/>
                  <a:pt x="142" y="593"/>
                </a:cubicBezTo>
                <a:cubicBezTo>
                  <a:pt x="142" y="593"/>
                  <a:pt x="142" y="593"/>
                  <a:pt x="142" y="593"/>
                </a:cubicBezTo>
                <a:cubicBezTo>
                  <a:pt x="141" y="593"/>
                  <a:pt x="141" y="593"/>
                  <a:pt x="141" y="593"/>
                </a:cubicBezTo>
                <a:cubicBezTo>
                  <a:pt x="142" y="593"/>
                  <a:pt x="142" y="593"/>
                  <a:pt x="142" y="593"/>
                </a:cubicBezTo>
                <a:cubicBezTo>
                  <a:pt x="141" y="592"/>
                  <a:pt x="141" y="592"/>
                  <a:pt x="141" y="592"/>
                </a:cubicBezTo>
                <a:cubicBezTo>
                  <a:pt x="141" y="594"/>
                  <a:pt x="141" y="594"/>
                  <a:pt x="141" y="594"/>
                </a:cubicBezTo>
                <a:cubicBezTo>
                  <a:pt x="142" y="593"/>
                  <a:pt x="142" y="593"/>
                  <a:pt x="143" y="593"/>
                </a:cubicBezTo>
                <a:cubicBezTo>
                  <a:pt x="144" y="591"/>
                  <a:pt x="145" y="588"/>
                  <a:pt x="146" y="584"/>
                </a:cubicBezTo>
                <a:cubicBezTo>
                  <a:pt x="150" y="573"/>
                  <a:pt x="155" y="554"/>
                  <a:pt x="156" y="550"/>
                </a:cubicBezTo>
                <a:cubicBezTo>
                  <a:pt x="154" y="549"/>
                  <a:pt x="154" y="549"/>
                  <a:pt x="154" y="549"/>
                </a:cubicBezTo>
                <a:cubicBezTo>
                  <a:pt x="156" y="550"/>
                  <a:pt x="156" y="550"/>
                  <a:pt x="156" y="550"/>
                </a:cubicBezTo>
                <a:cubicBezTo>
                  <a:pt x="157" y="546"/>
                  <a:pt x="160" y="542"/>
                  <a:pt x="162" y="539"/>
                </a:cubicBezTo>
                <a:cubicBezTo>
                  <a:pt x="164" y="538"/>
                  <a:pt x="165" y="536"/>
                  <a:pt x="166" y="536"/>
                </a:cubicBezTo>
                <a:cubicBezTo>
                  <a:pt x="166" y="535"/>
                  <a:pt x="167" y="535"/>
                  <a:pt x="167" y="535"/>
                </a:cubicBezTo>
                <a:cubicBezTo>
                  <a:pt x="167" y="534"/>
                  <a:pt x="167" y="534"/>
                  <a:pt x="167" y="534"/>
                </a:cubicBezTo>
                <a:cubicBezTo>
                  <a:pt x="166" y="533"/>
                  <a:pt x="166" y="533"/>
                  <a:pt x="166" y="533"/>
                </a:cubicBezTo>
                <a:cubicBezTo>
                  <a:pt x="166" y="535"/>
                  <a:pt x="166" y="535"/>
                  <a:pt x="166" y="535"/>
                </a:cubicBezTo>
                <a:cubicBezTo>
                  <a:pt x="166" y="535"/>
                  <a:pt x="166" y="535"/>
                  <a:pt x="174" y="535"/>
                </a:cubicBezTo>
                <a:cubicBezTo>
                  <a:pt x="177" y="535"/>
                  <a:pt x="177" y="535"/>
                  <a:pt x="177" y="535"/>
                </a:cubicBezTo>
                <a:cubicBezTo>
                  <a:pt x="176" y="533"/>
                  <a:pt x="176" y="533"/>
                  <a:pt x="176" y="533"/>
                </a:cubicBezTo>
                <a:cubicBezTo>
                  <a:pt x="176" y="532"/>
                  <a:pt x="175" y="531"/>
                  <a:pt x="174" y="529"/>
                </a:cubicBezTo>
                <a:cubicBezTo>
                  <a:pt x="173" y="527"/>
                  <a:pt x="171" y="524"/>
                  <a:pt x="168" y="524"/>
                </a:cubicBezTo>
                <a:cubicBezTo>
                  <a:pt x="168" y="525"/>
                  <a:pt x="168" y="525"/>
                  <a:pt x="168" y="525"/>
                </a:cubicBezTo>
                <a:cubicBezTo>
                  <a:pt x="168" y="524"/>
                  <a:pt x="168" y="524"/>
                  <a:pt x="168" y="524"/>
                </a:cubicBezTo>
                <a:cubicBezTo>
                  <a:pt x="168" y="523"/>
                  <a:pt x="168" y="523"/>
                  <a:pt x="167" y="523"/>
                </a:cubicBezTo>
                <a:cubicBezTo>
                  <a:pt x="166" y="523"/>
                  <a:pt x="166" y="524"/>
                  <a:pt x="165" y="524"/>
                </a:cubicBezTo>
                <a:cubicBezTo>
                  <a:pt x="163" y="525"/>
                  <a:pt x="161" y="528"/>
                  <a:pt x="160" y="530"/>
                </a:cubicBezTo>
                <a:cubicBezTo>
                  <a:pt x="158" y="532"/>
                  <a:pt x="157" y="534"/>
                  <a:pt x="157" y="534"/>
                </a:cubicBezTo>
                <a:cubicBezTo>
                  <a:pt x="158" y="534"/>
                  <a:pt x="158" y="534"/>
                  <a:pt x="158" y="534"/>
                </a:cubicBezTo>
                <a:cubicBezTo>
                  <a:pt x="160" y="535"/>
                  <a:pt x="160" y="535"/>
                  <a:pt x="160" y="535"/>
                </a:cubicBezTo>
                <a:cubicBezTo>
                  <a:pt x="160" y="535"/>
                  <a:pt x="163" y="521"/>
                  <a:pt x="167" y="507"/>
                </a:cubicBezTo>
                <a:cubicBezTo>
                  <a:pt x="169" y="500"/>
                  <a:pt x="171" y="493"/>
                  <a:pt x="172" y="487"/>
                </a:cubicBezTo>
                <a:cubicBezTo>
                  <a:pt x="173" y="484"/>
                  <a:pt x="174" y="482"/>
                  <a:pt x="174" y="480"/>
                </a:cubicBezTo>
                <a:cubicBezTo>
                  <a:pt x="174" y="479"/>
                  <a:pt x="174" y="478"/>
                  <a:pt x="174" y="478"/>
                </a:cubicBezTo>
                <a:cubicBezTo>
                  <a:pt x="175" y="477"/>
                  <a:pt x="175" y="477"/>
                  <a:pt x="175" y="476"/>
                </a:cubicBezTo>
                <a:cubicBezTo>
                  <a:pt x="175" y="475"/>
                  <a:pt x="175" y="470"/>
                  <a:pt x="176" y="466"/>
                </a:cubicBezTo>
                <a:cubicBezTo>
                  <a:pt x="177" y="462"/>
                  <a:pt x="177" y="458"/>
                  <a:pt x="177" y="458"/>
                </a:cubicBezTo>
                <a:cubicBezTo>
                  <a:pt x="176" y="458"/>
                  <a:pt x="176" y="458"/>
                  <a:pt x="176" y="458"/>
                </a:cubicBezTo>
                <a:cubicBezTo>
                  <a:pt x="176" y="459"/>
                  <a:pt x="176" y="459"/>
                  <a:pt x="176" y="459"/>
                </a:cubicBezTo>
                <a:cubicBezTo>
                  <a:pt x="176" y="459"/>
                  <a:pt x="176" y="459"/>
                  <a:pt x="183" y="459"/>
                </a:cubicBezTo>
                <a:cubicBezTo>
                  <a:pt x="183" y="458"/>
                  <a:pt x="183" y="458"/>
                  <a:pt x="183" y="458"/>
                </a:cubicBezTo>
                <a:cubicBezTo>
                  <a:pt x="181" y="458"/>
                  <a:pt x="181" y="458"/>
                  <a:pt x="181" y="458"/>
                </a:cubicBezTo>
                <a:cubicBezTo>
                  <a:pt x="181" y="458"/>
                  <a:pt x="181" y="458"/>
                  <a:pt x="182" y="466"/>
                </a:cubicBezTo>
                <a:cubicBezTo>
                  <a:pt x="183" y="466"/>
                  <a:pt x="183" y="466"/>
                  <a:pt x="183" y="466"/>
                </a:cubicBezTo>
                <a:cubicBezTo>
                  <a:pt x="183" y="467"/>
                  <a:pt x="183" y="467"/>
                  <a:pt x="183" y="467"/>
                </a:cubicBezTo>
                <a:cubicBezTo>
                  <a:pt x="183" y="467"/>
                  <a:pt x="183" y="467"/>
                  <a:pt x="184" y="469"/>
                </a:cubicBezTo>
                <a:cubicBezTo>
                  <a:pt x="186" y="471"/>
                  <a:pt x="189" y="475"/>
                  <a:pt x="196" y="484"/>
                </a:cubicBezTo>
                <a:cubicBezTo>
                  <a:pt x="197" y="483"/>
                  <a:pt x="197" y="483"/>
                  <a:pt x="197" y="483"/>
                </a:cubicBezTo>
                <a:cubicBezTo>
                  <a:pt x="196" y="483"/>
                  <a:pt x="196" y="483"/>
                  <a:pt x="196" y="483"/>
                </a:cubicBezTo>
                <a:cubicBezTo>
                  <a:pt x="196" y="483"/>
                  <a:pt x="196" y="483"/>
                  <a:pt x="196" y="486"/>
                </a:cubicBezTo>
                <a:cubicBezTo>
                  <a:pt x="197" y="488"/>
                  <a:pt x="197" y="493"/>
                  <a:pt x="199" y="504"/>
                </a:cubicBezTo>
                <a:cubicBezTo>
                  <a:pt x="199" y="504"/>
                  <a:pt x="199" y="504"/>
                  <a:pt x="199" y="504"/>
                </a:cubicBezTo>
                <a:cubicBezTo>
                  <a:pt x="199" y="504"/>
                  <a:pt x="199" y="504"/>
                  <a:pt x="199" y="504"/>
                </a:cubicBezTo>
                <a:cubicBezTo>
                  <a:pt x="199" y="504"/>
                  <a:pt x="199" y="504"/>
                  <a:pt x="203" y="510"/>
                </a:cubicBezTo>
                <a:cubicBezTo>
                  <a:pt x="204" y="511"/>
                  <a:pt x="204" y="511"/>
                  <a:pt x="204" y="511"/>
                </a:cubicBezTo>
                <a:cubicBezTo>
                  <a:pt x="205" y="510"/>
                  <a:pt x="205" y="510"/>
                  <a:pt x="205" y="510"/>
                </a:cubicBezTo>
                <a:cubicBezTo>
                  <a:pt x="205" y="510"/>
                  <a:pt x="205" y="510"/>
                  <a:pt x="207" y="509"/>
                </a:cubicBezTo>
                <a:cubicBezTo>
                  <a:pt x="207" y="508"/>
                  <a:pt x="207" y="508"/>
                  <a:pt x="207" y="508"/>
                </a:cubicBezTo>
                <a:cubicBezTo>
                  <a:pt x="207" y="507"/>
                  <a:pt x="207" y="507"/>
                  <a:pt x="207" y="507"/>
                </a:cubicBezTo>
                <a:cubicBezTo>
                  <a:pt x="207" y="507"/>
                  <a:pt x="207" y="507"/>
                  <a:pt x="203" y="482"/>
                </a:cubicBezTo>
                <a:cubicBezTo>
                  <a:pt x="203" y="481"/>
                  <a:pt x="203" y="481"/>
                  <a:pt x="203" y="481"/>
                </a:cubicBezTo>
                <a:cubicBezTo>
                  <a:pt x="203" y="481"/>
                  <a:pt x="203" y="481"/>
                  <a:pt x="203" y="481"/>
                </a:cubicBezTo>
                <a:cubicBezTo>
                  <a:pt x="203" y="481"/>
                  <a:pt x="197" y="468"/>
                  <a:pt x="191" y="458"/>
                </a:cubicBezTo>
                <a:cubicBezTo>
                  <a:pt x="189" y="459"/>
                  <a:pt x="189" y="459"/>
                  <a:pt x="189" y="459"/>
                </a:cubicBezTo>
                <a:cubicBezTo>
                  <a:pt x="191" y="458"/>
                  <a:pt x="191" y="458"/>
                  <a:pt x="191" y="458"/>
                </a:cubicBezTo>
                <a:cubicBezTo>
                  <a:pt x="185" y="447"/>
                  <a:pt x="172" y="443"/>
                  <a:pt x="172" y="443"/>
                </a:cubicBezTo>
                <a:cubicBezTo>
                  <a:pt x="172" y="444"/>
                  <a:pt x="172" y="444"/>
                  <a:pt x="172" y="444"/>
                </a:cubicBezTo>
                <a:cubicBezTo>
                  <a:pt x="173" y="444"/>
                  <a:pt x="173" y="444"/>
                  <a:pt x="173" y="444"/>
                </a:cubicBezTo>
                <a:cubicBezTo>
                  <a:pt x="173" y="444"/>
                  <a:pt x="173" y="444"/>
                  <a:pt x="173" y="437"/>
                </a:cubicBezTo>
                <a:cubicBezTo>
                  <a:pt x="172" y="437"/>
                  <a:pt x="172" y="437"/>
                  <a:pt x="172" y="437"/>
                </a:cubicBezTo>
                <a:cubicBezTo>
                  <a:pt x="173" y="439"/>
                  <a:pt x="173" y="439"/>
                  <a:pt x="173" y="439"/>
                </a:cubicBezTo>
                <a:cubicBezTo>
                  <a:pt x="173" y="439"/>
                  <a:pt x="179" y="435"/>
                  <a:pt x="185" y="430"/>
                </a:cubicBezTo>
                <a:cubicBezTo>
                  <a:pt x="184" y="429"/>
                  <a:pt x="184" y="429"/>
                  <a:pt x="184" y="429"/>
                </a:cubicBezTo>
                <a:cubicBezTo>
                  <a:pt x="185" y="431"/>
                  <a:pt x="185" y="431"/>
                  <a:pt x="185" y="431"/>
                </a:cubicBezTo>
                <a:cubicBezTo>
                  <a:pt x="187" y="429"/>
                  <a:pt x="188" y="428"/>
                  <a:pt x="189" y="426"/>
                </a:cubicBezTo>
                <a:cubicBezTo>
                  <a:pt x="190" y="424"/>
                  <a:pt x="190" y="422"/>
                  <a:pt x="190" y="420"/>
                </a:cubicBezTo>
                <a:cubicBezTo>
                  <a:pt x="190" y="417"/>
                  <a:pt x="189" y="414"/>
                  <a:pt x="189" y="414"/>
                </a:cubicBezTo>
                <a:cubicBezTo>
                  <a:pt x="189" y="414"/>
                  <a:pt x="189" y="414"/>
                  <a:pt x="189" y="414"/>
                </a:cubicBezTo>
                <a:cubicBezTo>
                  <a:pt x="189" y="414"/>
                  <a:pt x="189" y="414"/>
                  <a:pt x="189" y="414"/>
                </a:cubicBezTo>
                <a:cubicBezTo>
                  <a:pt x="189" y="414"/>
                  <a:pt x="189" y="413"/>
                  <a:pt x="188" y="412"/>
                </a:cubicBezTo>
                <a:cubicBezTo>
                  <a:pt x="188" y="411"/>
                  <a:pt x="186" y="408"/>
                  <a:pt x="186" y="406"/>
                </a:cubicBezTo>
                <a:cubicBezTo>
                  <a:pt x="185" y="404"/>
                  <a:pt x="184" y="401"/>
                  <a:pt x="184" y="400"/>
                </a:cubicBezTo>
                <a:cubicBezTo>
                  <a:pt x="184" y="400"/>
                  <a:pt x="184" y="400"/>
                  <a:pt x="184" y="400"/>
                </a:cubicBezTo>
                <a:cubicBezTo>
                  <a:pt x="184" y="400"/>
                  <a:pt x="184" y="400"/>
                  <a:pt x="184" y="400"/>
                </a:cubicBezTo>
                <a:cubicBezTo>
                  <a:pt x="184" y="400"/>
                  <a:pt x="184" y="400"/>
                  <a:pt x="184" y="400"/>
                </a:cubicBezTo>
                <a:cubicBezTo>
                  <a:pt x="184" y="400"/>
                  <a:pt x="184" y="400"/>
                  <a:pt x="184" y="400"/>
                </a:cubicBezTo>
                <a:cubicBezTo>
                  <a:pt x="184" y="400"/>
                  <a:pt x="184" y="400"/>
                  <a:pt x="184" y="400"/>
                </a:cubicBezTo>
                <a:cubicBezTo>
                  <a:pt x="184" y="400"/>
                  <a:pt x="184" y="400"/>
                  <a:pt x="184" y="400"/>
                </a:cubicBezTo>
                <a:cubicBezTo>
                  <a:pt x="184" y="400"/>
                  <a:pt x="184" y="400"/>
                  <a:pt x="184" y="400"/>
                </a:cubicBezTo>
                <a:cubicBezTo>
                  <a:pt x="184" y="400"/>
                  <a:pt x="184" y="400"/>
                  <a:pt x="184" y="400"/>
                </a:cubicBezTo>
                <a:cubicBezTo>
                  <a:pt x="184" y="400"/>
                  <a:pt x="184" y="400"/>
                  <a:pt x="184" y="400"/>
                </a:cubicBezTo>
                <a:cubicBezTo>
                  <a:pt x="184" y="398"/>
                  <a:pt x="186" y="397"/>
                  <a:pt x="188" y="396"/>
                </a:cubicBezTo>
                <a:cubicBezTo>
                  <a:pt x="189" y="395"/>
                  <a:pt x="191" y="394"/>
                  <a:pt x="192" y="394"/>
                </a:cubicBezTo>
                <a:cubicBezTo>
                  <a:pt x="192" y="394"/>
                  <a:pt x="192" y="394"/>
                  <a:pt x="193" y="394"/>
                </a:cubicBezTo>
                <a:cubicBezTo>
                  <a:pt x="193" y="394"/>
                  <a:pt x="193" y="394"/>
                  <a:pt x="193" y="394"/>
                </a:cubicBezTo>
                <a:cubicBezTo>
                  <a:pt x="194" y="393"/>
                  <a:pt x="194" y="393"/>
                  <a:pt x="194" y="393"/>
                </a:cubicBezTo>
                <a:cubicBezTo>
                  <a:pt x="194" y="392"/>
                  <a:pt x="194" y="392"/>
                  <a:pt x="193" y="392"/>
                </a:cubicBezTo>
                <a:cubicBezTo>
                  <a:pt x="193" y="391"/>
                  <a:pt x="193" y="391"/>
                  <a:pt x="193" y="391"/>
                </a:cubicBezTo>
                <a:cubicBezTo>
                  <a:pt x="192" y="391"/>
                  <a:pt x="191" y="390"/>
                  <a:pt x="190" y="390"/>
                </a:cubicBezTo>
                <a:cubicBezTo>
                  <a:pt x="189" y="389"/>
                  <a:pt x="189" y="389"/>
                  <a:pt x="189" y="389"/>
                </a:cubicBezTo>
                <a:cubicBezTo>
                  <a:pt x="188" y="388"/>
                  <a:pt x="188" y="388"/>
                  <a:pt x="188" y="388"/>
                </a:cubicBezTo>
                <a:cubicBezTo>
                  <a:pt x="187" y="389"/>
                  <a:pt x="187" y="389"/>
                  <a:pt x="187" y="389"/>
                </a:cubicBezTo>
                <a:cubicBezTo>
                  <a:pt x="187" y="389"/>
                  <a:pt x="187" y="389"/>
                  <a:pt x="182" y="393"/>
                </a:cubicBezTo>
                <a:cubicBezTo>
                  <a:pt x="183" y="394"/>
                  <a:pt x="183" y="394"/>
                  <a:pt x="183" y="394"/>
                </a:cubicBezTo>
                <a:cubicBezTo>
                  <a:pt x="183" y="393"/>
                  <a:pt x="183" y="393"/>
                  <a:pt x="183" y="393"/>
                </a:cubicBezTo>
                <a:cubicBezTo>
                  <a:pt x="183" y="393"/>
                  <a:pt x="183" y="393"/>
                  <a:pt x="167" y="383"/>
                </a:cubicBezTo>
                <a:cubicBezTo>
                  <a:pt x="166" y="385"/>
                  <a:pt x="166" y="385"/>
                  <a:pt x="166" y="385"/>
                </a:cubicBezTo>
                <a:cubicBezTo>
                  <a:pt x="167" y="384"/>
                  <a:pt x="167" y="384"/>
                  <a:pt x="167" y="384"/>
                </a:cubicBezTo>
                <a:cubicBezTo>
                  <a:pt x="167" y="384"/>
                  <a:pt x="167" y="384"/>
                  <a:pt x="150" y="369"/>
                </a:cubicBezTo>
                <a:cubicBezTo>
                  <a:pt x="149" y="370"/>
                  <a:pt x="149" y="370"/>
                  <a:pt x="149" y="370"/>
                </a:cubicBezTo>
                <a:cubicBezTo>
                  <a:pt x="150" y="370"/>
                  <a:pt x="150" y="370"/>
                  <a:pt x="150" y="370"/>
                </a:cubicBezTo>
                <a:cubicBezTo>
                  <a:pt x="150" y="370"/>
                  <a:pt x="150" y="366"/>
                  <a:pt x="149" y="360"/>
                </a:cubicBezTo>
                <a:cubicBezTo>
                  <a:pt x="147" y="360"/>
                  <a:pt x="147" y="360"/>
                  <a:pt x="147" y="360"/>
                </a:cubicBezTo>
                <a:cubicBezTo>
                  <a:pt x="149" y="360"/>
                  <a:pt x="149" y="360"/>
                  <a:pt x="149" y="360"/>
                </a:cubicBezTo>
                <a:cubicBezTo>
                  <a:pt x="149" y="358"/>
                  <a:pt x="148" y="356"/>
                  <a:pt x="146" y="354"/>
                </a:cubicBezTo>
                <a:cubicBezTo>
                  <a:pt x="142" y="347"/>
                  <a:pt x="134" y="339"/>
                  <a:pt x="134" y="339"/>
                </a:cubicBezTo>
                <a:cubicBezTo>
                  <a:pt x="133" y="340"/>
                  <a:pt x="133" y="340"/>
                  <a:pt x="133" y="340"/>
                </a:cubicBezTo>
                <a:cubicBezTo>
                  <a:pt x="134" y="340"/>
                  <a:pt x="134" y="340"/>
                  <a:pt x="134" y="340"/>
                </a:cubicBezTo>
                <a:cubicBezTo>
                  <a:pt x="134" y="340"/>
                  <a:pt x="134" y="340"/>
                  <a:pt x="134" y="333"/>
                </a:cubicBezTo>
                <a:cubicBezTo>
                  <a:pt x="133" y="333"/>
                  <a:pt x="133" y="333"/>
                  <a:pt x="133" y="333"/>
                </a:cubicBezTo>
                <a:cubicBezTo>
                  <a:pt x="134" y="335"/>
                  <a:pt x="134" y="335"/>
                  <a:pt x="134" y="335"/>
                </a:cubicBezTo>
                <a:cubicBezTo>
                  <a:pt x="134" y="335"/>
                  <a:pt x="140" y="328"/>
                  <a:pt x="146" y="322"/>
                </a:cubicBezTo>
                <a:cubicBezTo>
                  <a:pt x="145" y="321"/>
                  <a:pt x="145" y="321"/>
                  <a:pt x="145" y="321"/>
                </a:cubicBezTo>
                <a:cubicBezTo>
                  <a:pt x="146" y="323"/>
                  <a:pt x="146" y="323"/>
                  <a:pt x="146" y="323"/>
                </a:cubicBezTo>
                <a:cubicBezTo>
                  <a:pt x="147" y="322"/>
                  <a:pt x="147" y="321"/>
                  <a:pt x="147" y="320"/>
                </a:cubicBezTo>
                <a:cubicBezTo>
                  <a:pt x="147" y="319"/>
                  <a:pt x="147" y="318"/>
                  <a:pt x="147" y="317"/>
                </a:cubicBezTo>
                <a:cubicBezTo>
                  <a:pt x="145" y="315"/>
                  <a:pt x="142" y="314"/>
                  <a:pt x="139" y="312"/>
                </a:cubicBezTo>
                <a:cubicBezTo>
                  <a:pt x="137" y="311"/>
                  <a:pt x="134" y="310"/>
                  <a:pt x="134" y="310"/>
                </a:cubicBezTo>
                <a:cubicBezTo>
                  <a:pt x="134" y="312"/>
                  <a:pt x="134" y="312"/>
                  <a:pt x="134" y="312"/>
                </a:cubicBezTo>
                <a:cubicBezTo>
                  <a:pt x="135" y="312"/>
                  <a:pt x="135" y="312"/>
                  <a:pt x="135" y="312"/>
                </a:cubicBezTo>
                <a:cubicBezTo>
                  <a:pt x="135" y="312"/>
                  <a:pt x="135" y="312"/>
                  <a:pt x="134" y="306"/>
                </a:cubicBezTo>
                <a:cubicBezTo>
                  <a:pt x="133" y="306"/>
                  <a:pt x="133" y="306"/>
                  <a:pt x="133" y="306"/>
                </a:cubicBezTo>
                <a:cubicBezTo>
                  <a:pt x="133" y="308"/>
                  <a:pt x="133" y="308"/>
                  <a:pt x="133" y="308"/>
                </a:cubicBezTo>
                <a:cubicBezTo>
                  <a:pt x="133" y="308"/>
                  <a:pt x="133" y="308"/>
                  <a:pt x="140" y="307"/>
                </a:cubicBezTo>
                <a:cubicBezTo>
                  <a:pt x="142" y="306"/>
                  <a:pt x="142" y="306"/>
                  <a:pt x="142" y="306"/>
                </a:cubicBezTo>
                <a:cubicBezTo>
                  <a:pt x="141" y="304"/>
                  <a:pt x="141" y="304"/>
                  <a:pt x="141" y="304"/>
                </a:cubicBezTo>
                <a:cubicBezTo>
                  <a:pt x="141" y="304"/>
                  <a:pt x="141" y="304"/>
                  <a:pt x="138" y="300"/>
                </a:cubicBezTo>
                <a:cubicBezTo>
                  <a:pt x="137" y="301"/>
                  <a:pt x="137" y="301"/>
                  <a:pt x="137" y="301"/>
                </a:cubicBezTo>
                <a:cubicBezTo>
                  <a:pt x="137" y="303"/>
                  <a:pt x="137" y="303"/>
                  <a:pt x="137" y="303"/>
                </a:cubicBezTo>
                <a:cubicBezTo>
                  <a:pt x="137" y="303"/>
                  <a:pt x="141" y="301"/>
                  <a:pt x="145" y="300"/>
                </a:cubicBezTo>
                <a:cubicBezTo>
                  <a:pt x="145" y="298"/>
                  <a:pt x="145" y="298"/>
                  <a:pt x="145" y="298"/>
                </a:cubicBezTo>
                <a:cubicBezTo>
                  <a:pt x="145" y="300"/>
                  <a:pt x="145" y="300"/>
                  <a:pt x="145" y="300"/>
                </a:cubicBezTo>
                <a:cubicBezTo>
                  <a:pt x="148" y="300"/>
                  <a:pt x="152" y="301"/>
                  <a:pt x="155" y="303"/>
                </a:cubicBezTo>
                <a:cubicBezTo>
                  <a:pt x="156" y="304"/>
                  <a:pt x="158" y="305"/>
                  <a:pt x="159" y="305"/>
                </a:cubicBezTo>
                <a:cubicBezTo>
                  <a:pt x="159" y="306"/>
                  <a:pt x="159" y="306"/>
                  <a:pt x="160" y="306"/>
                </a:cubicBezTo>
                <a:cubicBezTo>
                  <a:pt x="160" y="306"/>
                  <a:pt x="160" y="306"/>
                  <a:pt x="160" y="306"/>
                </a:cubicBezTo>
                <a:cubicBezTo>
                  <a:pt x="167" y="311"/>
                  <a:pt x="167" y="311"/>
                  <a:pt x="167" y="311"/>
                </a:cubicBezTo>
                <a:cubicBezTo>
                  <a:pt x="162" y="304"/>
                  <a:pt x="162" y="304"/>
                  <a:pt x="162" y="304"/>
                </a:cubicBezTo>
                <a:cubicBezTo>
                  <a:pt x="162" y="304"/>
                  <a:pt x="161" y="302"/>
                  <a:pt x="159" y="300"/>
                </a:cubicBezTo>
                <a:cubicBezTo>
                  <a:pt x="157" y="298"/>
                  <a:pt x="154" y="295"/>
                  <a:pt x="151" y="294"/>
                </a:cubicBezTo>
                <a:cubicBezTo>
                  <a:pt x="150" y="296"/>
                  <a:pt x="150" y="296"/>
                  <a:pt x="150" y="296"/>
                </a:cubicBezTo>
                <a:cubicBezTo>
                  <a:pt x="151" y="294"/>
                  <a:pt x="151" y="294"/>
                  <a:pt x="151" y="294"/>
                </a:cubicBezTo>
                <a:cubicBezTo>
                  <a:pt x="149" y="294"/>
                  <a:pt x="147" y="293"/>
                  <a:pt x="145" y="293"/>
                </a:cubicBezTo>
                <a:cubicBezTo>
                  <a:pt x="138" y="293"/>
                  <a:pt x="132" y="297"/>
                  <a:pt x="132" y="297"/>
                </a:cubicBezTo>
                <a:cubicBezTo>
                  <a:pt x="133" y="298"/>
                  <a:pt x="133" y="298"/>
                  <a:pt x="133" y="298"/>
                </a:cubicBezTo>
                <a:cubicBezTo>
                  <a:pt x="133" y="297"/>
                  <a:pt x="133" y="297"/>
                  <a:pt x="133" y="297"/>
                </a:cubicBezTo>
                <a:cubicBezTo>
                  <a:pt x="133" y="297"/>
                  <a:pt x="132" y="297"/>
                  <a:pt x="131" y="297"/>
                </a:cubicBezTo>
                <a:cubicBezTo>
                  <a:pt x="129" y="296"/>
                  <a:pt x="126" y="296"/>
                  <a:pt x="124" y="295"/>
                </a:cubicBezTo>
                <a:cubicBezTo>
                  <a:pt x="122" y="294"/>
                  <a:pt x="120" y="293"/>
                  <a:pt x="119" y="292"/>
                </a:cubicBezTo>
                <a:cubicBezTo>
                  <a:pt x="119" y="292"/>
                  <a:pt x="119" y="292"/>
                  <a:pt x="119" y="292"/>
                </a:cubicBezTo>
                <a:cubicBezTo>
                  <a:pt x="119" y="292"/>
                  <a:pt x="119" y="292"/>
                  <a:pt x="119" y="292"/>
                </a:cubicBezTo>
                <a:cubicBezTo>
                  <a:pt x="119" y="292"/>
                  <a:pt x="118" y="291"/>
                  <a:pt x="118" y="291"/>
                </a:cubicBezTo>
                <a:cubicBezTo>
                  <a:pt x="118" y="289"/>
                  <a:pt x="119" y="288"/>
                  <a:pt x="120" y="286"/>
                </a:cubicBezTo>
                <a:cubicBezTo>
                  <a:pt x="121" y="283"/>
                  <a:pt x="123" y="280"/>
                  <a:pt x="124" y="278"/>
                </a:cubicBezTo>
                <a:cubicBezTo>
                  <a:pt x="125" y="276"/>
                  <a:pt x="126" y="275"/>
                  <a:pt x="126" y="275"/>
                </a:cubicBezTo>
                <a:cubicBezTo>
                  <a:pt x="127" y="274"/>
                  <a:pt x="127" y="274"/>
                  <a:pt x="127" y="274"/>
                </a:cubicBezTo>
                <a:cubicBezTo>
                  <a:pt x="129" y="271"/>
                  <a:pt x="129" y="271"/>
                  <a:pt x="129" y="271"/>
                </a:cubicBezTo>
                <a:cubicBezTo>
                  <a:pt x="126" y="271"/>
                  <a:pt x="126" y="271"/>
                  <a:pt x="126" y="271"/>
                </a:cubicBezTo>
                <a:cubicBezTo>
                  <a:pt x="126" y="271"/>
                  <a:pt x="126" y="271"/>
                  <a:pt x="102" y="270"/>
                </a:cubicBezTo>
                <a:cubicBezTo>
                  <a:pt x="102" y="271"/>
                  <a:pt x="102" y="271"/>
                  <a:pt x="102" y="271"/>
                </a:cubicBezTo>
                <a:cubicBezTo>
                  <a:pt x="103" y="271"/>
                  <a:pt x="103" y="271"/>
                  <a:pt x="103" y="271"/>
                </a:cubicBezTo>
                <a:cubicBezTo>
                  <a:pt x="103" y="271"/>
                  <a:pt x="103" y="271"/>
                  <a:pt x="103" y="267"/>
                </a:cubicBezTo>
                <a:cubicBezTo>
                  <a:pt x="102" y="267"/>
                  <a:pt x="102" y="267"/>
                  <a:pt x="102" y="267"/>
                </a:cubicBezTo>
                <a:cubicBezTo>
                  <a:pt x="102" y="269"/>
                  <a:pt x="102" y="269"/>
                  <a:pt x="102" y="269"/>
                </a:cubicBezTo>
                <a:cubicBezTo>
                  <a:pt x="102" y="269"/>
                  <a:pt x="104" y="268"/>
                  <a:pt x="107" y="267"/>
                </a:cubicBezTo>
                <a:cubicBezTo>
                  <a:pt x="108" y="267"/>
                  <a:pt x="109" y="266"/>
                  <a:pt x="111" y="266"/>
                </a:cubicBezTo>
                <a:cubicBezTo>
                  <a:pt x="111" y="265"/>
                  <a:pt x="112" y="265"/>
                  <a:pt x="112" y="265"/>
                </a:cubicBezTo>
                <a:cubicBezTo>
                  <a:pt x="112" y="264"/>
                  <a:pt x="113" y="264"/>
                  <a:pt x="113" y="263"/>
                </a:cubicBezTo>
                <a:cubicBezTo>
                  <a:pt x="113" y="262"/>
                  <a:pt x="112" y="261"/>
                  <a:pt x="112" y="261"/>
                </a:cubicBezTo>
                <a:cubicBezTo>
                  <a:pt x="111" y="262"/>
                  <a:pt x="111" y="262"/>
                  <a:pt x="111" y="262"/>
                </a:cubicBezTo>
                <a:cubicBezTo>
                  <a:pt x="112" y="261"/>
                  <a:pt x="112" y="261"/>
                  <a:pt x="112" y="261"/>
                </a:cubicBezTo>
                <a:cubicBezTo>
                  <a:pt x="111" y="259"/>
                  <a:pt x="109" y="258"/>
                  <a:pt x="107" y="258"/>
                </a:cubicBezTo>
                <a:cubicBezTo>
                  <a:pt x="105" y="258"/>
                  <a:pt x="103" y="259"/>
                  <a:pt x="101" y="260"/>
                </a:cubicBezTo>
                <a:cubicBezTo>
                  <a:pt x="100" y="261"/>
                  <a:pt x="99" y="262"/>
                  <a:pt x="99" y="262"/>
                </a:cubicBezTo>
                <a:cubicBezTo>
                  <a:pt x="100" y="263"/>
                  <a:pt x="100" y="263"/>
                  <a:pt x="100" y="263"/>
                </a:cubicBezTo>
                <a:cubicBezTo>
                  <a:pt x="102" y="263"/>
                  <a:pt x="102" y="263"/>
                  <a:pt x="102" y="263"/>
                </a:cubicBezTo>
                <a:cubicBezTo>
                  <a:pt x="102" y="263"/>
                  <a:pt x="102" y="263"/>
                  <a:pt x="100" y="256"/>
                </a:cubicBezTo>
                <a:cubicBezTo>
                  <a:pt x="99" y="249"/>
                  <a:pt x="99" y="249"/>
                  <a:pt x="99" y="249"/>
                </a:cubicBezTo>
                <a:cubicBezTo>
                  <a:pt x="97" y="256"/>
                  <a:pt x="97" y="256"/>
                  <a:pt x="97" y="256"/>
                </a:cubicBezTo>
                <a:cubicBezTo>
                  <a:pt x="97" y="256"/>
                  <a:pt x="97" y="256"/>
                  <a:pt x="96" y="263"/>
                </a:cubicBezTo>
                <a:cubicBezTo>
                  <a:pt x="97" y="263"/>
                  <a:pt x="97" y="263"/>
                  <a:pt x="97" y="263"/>
                </a:cubicBezTo>
                <a:cubicBezTo>
                  <a:pt x="98" y="262"/>
                  <a:pt x="98" y="262"/>
                  <a:pt x="98" y="262"/>
                </a:cubicBezTo>
                <a:cubicBezTo>
                  <a:pt x="98" y="262"/>
                  <a:pt x="92" y="260"/>
                  <a:pt x="88" y="260"/>
                </a:cubicBezTo>
                <a:cubicBezTo>
                  <a:pt x="88" y="260"/>
                  <a:pt x="88" y="260"/>
                  <a:pt x="88" y="260"/>
                </a:cubicBezTo>
                <a:cubicBezTo>
                  <a:pt x="88" y="260"/>
                  <a:pt x="88" y="260"/>
                  <a:pt x="88" y="260"/>
                </a:cubicBezTo>
                <a:cubicBezTo>
                  <a:pt x="88" y="260"/>
                  <a:pt x="87" y="259"/>
                  <a:pt x="87" y="258"/>
                </a:cubicBezTo>
                <a:cubicBezTo>
                  <a:pt x="87" y="257"/>
                  <a:pt x="87" y="256"/>
                  <a:pt x="87" y="256"/>
                </a:cubicBezTo>
                <a:cubicBezTo>
                  <a:pt x="87" y="255"/>
                  <a:pt x="87" y="255"/>
                  <a:pt x="87" y="255"/>
                </a:cubicBezTo>
                <a:cubicBezTo>
                  <a:pt x="85" y="255"/>
                  <a:pt x="85" y="255"/>
                  <a:pt x="85" y="255"/>
                </a:cubicBezTo>
                <a:cubicBezTo>
                  <a:pt x="86" y="256"/>
                  <a:pt x="86" y="256"/>
                  <a:pt x="86" y="256"/>
                </a:cubicBezTo>
                <a:cubicBezTo>
                  <a:pt x="86" y="256"/>
                  <a:pt x="92" y="251"/>
                  <a:pt x="93" y="250"/>
                </a:cubicBezTo>
                <a:cubicBezTo>
                  <a:pt x="92" y="248"/>
                  <a:pt x="92" y="248"/>
                  <a:pt x="92" y="248"/>
                </a:cubicBezTo>
                <a:cubicBezTo>
                  <a:pt x="92" y="250"/>
                  <a:pt x="92" y="250"/>
                  <a:pt x="92" y="250"/>
                </a:cubicBezTo>
                <a:cubicBezTo>
                  <a:pt x="93" y="250"/>
                  <a:pt x="93" y="250"/>
                  <a:pt x="93" y="250"/>
                </a:cubicBezTo>
                <a:cubicBezTo>
                  <a:pt x="93" y="250"/>
                  <a:pt x="93" y="250"/>
                  <a:pt x="93" y="250"/>
                </a:cubicBezTo>
                <a:cubicBezTo>
                  <a:pt x="94" y="249"/>
                  <a:pt x="94" y="249"/>
                  <a:pt x="94" y="248"/>
                </a:cubicBezTo>
                <a:cubicBezTo>
                  <a:pt x="94" y="248"/>
                  <a:pt x="94" y="248"/>
                  <a:pt x="94" y="248"/>
                </a:cubicBezTo>
                <a:cubicBezTo>
                  <a:pt x="93" y="247"/>
                  <a:pt x="93" y="247"/>
                  <a:pt x="93" y="247"/>
                </a:cubicBezTo>
                <a:cubicBezTo>
                  <a:pt x="93" y="247"/>
                  <a:pt x="92" y="247"/>
                  <a:pt x="92" y="246"/>
                </a:cubicBezTo>
                <a:cubicBezTo>
                  <a:pt x="92" y="246"/>
                  <a:pt x="92" y="246"/>
                  <a:pt x="92" y="246"/>
                </a:cubicBezTo>
                <a:cubicBezTo>
                  <a:pt x="92" y="246"/>
                  <a:pt x="92" y="246"/>
                  <a:pt x="92" y="246"/>
                </a:cubicBezTo>
                <a:cubicBezTo>
                  <a:pt x="92" y="246"/>
                  <a:pt x="92" y="246"/>
                  <a:pt x="92" y="246"/>
                </a:cubicBezTo>
                <a:cubicBezTo>
                  <a:pt x="92" y="246"/>
                  <a:pt x="92" y="246"/>
                  <a:pt x="92" y="246"/>
                </a:cubicBezTo>
                <a:cubicBezTo>
                  <a:pt x="92" y="246"/>
                  <a:pt x="92" y="246"/>
                  <a:pt x="92" y="246"/>
                </a:cubicBezTo>
                <a:cubicBezTo>
                  <a:pt x="92" y="246"/>
                  <a:pt x="92" y="246"/>
                  <a:pt x="92" y="246"/>
                </a:cubicBezTo>
                <a:cubicBezTo>
                  <a:pt x="91" y="246"/>
                  <a:pt x="91" y="246"/>
                  <a:pt x="91" y="246"/>
                </a:cubicBezTo>
                <a:cubicBezTo>
                  <a:pt x="92" y="246"/>
                  <a:pt x="92" y="246"/>
                  <a:pt x="92" y="246"/>
                </a:cubicBezTo>
                <a:cubicBezTo>
                  <a:pt x="92" y="246"/>
                  <a:pt x="92" y="246"/>
                  <a:pt x="92" y="246"/>
                </a:cubicBezTo>
                <a:cubicBezTo>
                  <a:pt x="91" y="246"/>
                  <a:pt x="91" y="246"/>
                  <a:pt x="91" y="246"/>
                </a:cubicBezTo>
                <a:cubicBezTo>
                  <a:pt x="92" y="246"/>
                  <a:pt x="92" y="246"/>
                  <a:pt x="92" y="246"/>
                </a:cubicBezTo>
                <a:cubicBezTo>
                  <a:pt x="91" y="246"/>
                  <a:pt x="91" y="246"/>
                  <a:pt x="91" y="246"/>
                </a:cubicBezTo>
                <a:cubicBezTo>
                  <a:pt x="92" y="247"/>
                  <a:pt x="92" y="247"/>
                  <a:pt x="92" y="247"/>
                </a:cubicBezTo>
                <a:cubicBezTo>
                  <a:pt x="92" y="246"/>
                  <a:pt x="92" y="246"/>
                  <a:pt x="92" y="246"/>
                </a:cubicBezTo>
                <a:cubicBezTo>
                  <a:pt x="91" y="246"/>
                  <a:pt x="91" y="246"/>
                  <a:pt x="91" y="246"/>
                </a:cubicBezTo>
                <a:cubicBezTo>
                  <a:pt x="92" y="247"/>
                  <a:pt x="92" y="247"/>
                  <a:pt x="92" y="247"/>
                </a:cubicBezTo>
                <a:cubicBezTo>
                  <a:pt x="92" y="246"/>
                  <a:pt x="92" y="246"/>
                  <a:pt x="92" y="246"/>
                </a:cubicBezTo>
                <a:cubicBezTo>
                  <a:pt x="92" y="246"/>
                  <a:pt x="92" y="246"/>
                  <a:pt x="92" y="246"/>
                </a:cubicBezTo>
                <a:cubicBezTo>
                  <a:pt x="92" y="246"/>
                  <a:pt x="92" y="245"/>
                  <a:pt x="92" y="245"/>
                </a:cubicBezTo>
                <a:cubicBezTo>
                  <a:pt x="92" y="244"/>
                  <a:pt x="91" y="244"/>
                  <a:pt x="91" y="244"/>
                </a:cubicBezTo>
                <a:cubicBezTo>
                  <a:pt x="90" y="244"/>
                  <a:pt x="90" y="244"/>
                  <a:pt x="90" y="244"/>
                </a:cubicBezTo>
                <a:cubicBezTo>
                  <a:pt x="89" y="245"/>
                  <a:pt x="88" y="246"/>
                  <a:pt x="87" y="246"/>
                </a:cubicBezTo>
                <a:cubicBezTo>
                  <a:pt x="85" y="249"/>
                  <a:pt x="81" y="253"/>
                  <a:pt x="81" y="253"/>
                </a:cubicBezTo>
                <a:cubicBezTo>
                  <a:pt x="83" y="254"/>
                  <a:pt x="83" y="254"/>
                  <a:pt x="83" y="254"/>
                </a:cubicBezTo>
                <a:cubicBezTo>
                  <a:pt x="84" y="253"/>
                  <a:pt x="84" y="253"/>
                  <a:pt x="84" y="253"/>
                </a:cubicBezTo>
                <a:cubicBezTo>
                  <a:pt x="84" y="253"/>
                  <a:pt x="84" y="253"/>
                  <a:pt x="80" y="249"/>
                </a:cubicBezTo>
                <a:cubicBezTo>
                  <a:pt x="79" y="250"/>
                  <a:pt x="79" y="250"/>
                  <a:pt x="79" y="250"/>
                </a:cubicBezTo>
                <a:cubicBezTo>
                  <a:pt x="80" y="251"/>
                  <a:pt x="80" y="251"/>
                  <a:pt x="80" y="251"/>
                </a:cubicBezTo>
                <a:cubicBezTo>
                  <a:pt x="80" y="251"/>
                  <a:pt x="80" y="251"/>
                  <a:pt x="84" y="247"/>
                </a:cubicBezTo>
                <a:cubicBezTo>
                  <a:pt x="90" y="240"/>
                  <a:pt x="90" y="240"/>
                  <a:pt x="90" y="240"/>
                </a:cubicBezTo>
                <a:cubicBezTo>
                  <a:pt x="82" y="244"/>
                  <a:pt x="82" y="244"/>
                  <a:pt x="82" y="244"/>
                </a:cubicBezTo>
                <a:cubicBezTo>
                  <a:pt x="82" y="244"/>
                  <a:pt x="82" y="244"/>
                  <a:pt x="74" y="248"/>
                </a:cubicBezTo>
                <a:cubicBezTo>
                  <a:pt x="74" y="250"/>
                  <a:pt x="74" y="250"/>
                  <a:pt x="74" y="250"/>
                </a:cubicBezTo>
                <a:cubicBezTo>
                  <a:pt x="75" y="249"/>
                  <a:pt x="75" y="249"/>
                  <a:pt x="75" y="249"/>
                </a:cubicBezTo>
                <a:cubicBezTo>
                  <a:pt x="75" y="249"/>
                  <a:pt x="75" y="249"/>
                  <a:pt x="50" y="235"/>
                </a:cubicBezTo>
                <a:cubicBezTo>
                  <a:pt x="49" y="236"/>
                  <a:pt x="49" y="236"/>
                  <a:pt x="49" y="236"/>
                </a:cubicBezTo>
                <a:cubicBezTo>
                  <a:pt x="50" y="236"/>
                  <a:pt x="50" y="236"/>
                  <a:pt x="50" y="236"/>
                </a:cubicBezTo>
                <a:cubicBezTo>
                  <a:pt x="50" y="236"/>
                  <a:pt x="50" y="236"/>
                  <a:pt x="50" y="230"/>
                </a:cubicBezTo>
                <a:cubicBezTo>
                  <a:pt x="50" y="228"/>
                  <a:pt x="50" y="228"/>
                  <a:pt x="50" y="228"/>
                </a:cubicBezTo>
                <a:cubicBezTo>
                  <a:pt x="49" y="228"/>
                  <a:pt x="49" y="228"/>
                  <a:pt x="49" y="228"/>
                </a:cubicBezTo>
                <a:cubicBezTo>
                  <a:pt x="49" y="228"/>
                  <a:pt x="49" y="228"/>
                  <a:pt x="38" y="225"/>
                </a:cubicBezTo>
                <a:cubicBezTo>
                  <a:pt x="38" y="227"/>
                  <a:pt x="38" y="227"/>
                  <a:pt x="38" y="227"/>
                </a:cubicBezTo>
                <a:cubicBezTo>
                  <a:pt x="39" y="228"/>
                  <a:pt x="39" y="228"/>
                  <a:pt x="39" y="228"/>
                </a:cubicBezTo>
                <a:cubicBezTo>
                  <a:pt x="39" y="227"/>
                  <a:pt x="40" y="226"/>
                  <a:pt x="40" y="223"/>
                </a:cubicBezTo>
                <a:cubicBezTo>
                  <a:pt x="40" y="221"/>
                  <a:pt x="40" y="220"/>
                  <a:pt x="39" y="217"/>
                </a:cubicBezTo>
                <a:cubicBezTo>
                  <a:pt x="39" y="217"/>
                  <a:pt x="39" y="217"/>
                  <a:pt x="39" y="217"/>
                </a:cubicBezTo>
                <a:cubicBezTo>
                  <a:pt x="39" y="217"/>
                  <a:pt x="39" y="217"/>
                  <a:pt x="39" y="217"/>
                </a:cubicBezTo>
                <a:cubicBezTo>
                  <a:pt x="39" y="216"/>
                  <a:pt x="38" y="215"/>
                  <a:pt x="37" y="215"/>
                </a:cubicBezTo>
                <a:cubicBezTo>
                  <a:pt x="36" y="215"/>
                  <a:pt x="35" y="216"/>
                  <a:pt x="35" y="216"/>
                </a:cubicBezTo>
                <a:cubicBezTo>
                  <a:pt x="34" y="217"/>
                  <a:pt x="33" y="218"/>
                  <a:pt x="32" y="220"/>
                </a:cubicBezTo>
                <a:cubicBezTo>
                  <a:pt x="29" y="224"/>
                  <a:pt x="27" y="230"/>
                  <a:pt x="27" y="230"/>
                </a:cubicBezTo>
                <a:cubicBezTo>
                  <a:pt x="29" y="231"/>
                  <a:pt x="29" y="231"/>
                  <a:pt x="29" y="231"/>
                </a:cubicBezTo>
                <a:cubicBezTo>
                  <a:pt x="29" y="230"/>
                  <a:pt x="29" y="230"/>
                  <a:pt x="29" y="230"/>
                </a:cubicBezTo>
                <a:cubicBezTo>
                  <a:pt x="29" y="230"/>
                  <a:pt x="29" y="230"/>
                  <a:pt x="22" y="227"/>
                </a:cubicBezTo>
                <a:cubicBezTo>
                  <a:pt x="22" y="228"/>
                  <a:pt x="22" y="228"/>
                  <a:pt x="22" y="228"/>
                </a:cubicBezTo>
                <a:cubicBezTo>
                  <a:pt x="23" y="228"/>
                  <a:pt x="23" y="228"/>
                  <a:pt x="23" y="228"/>
                </a:cubicBezTo>
                <a:cubicBezTo>
                  <a:pt x="23" y="228"/>
                  <a:pt x="23" y="223"/>
                  <a:pt x="21" y="213"/>
                </a:cubicBezTo>
                <a:cubicBezTo>
                  <a:pt x="19" y="213"/>
                  <a:pt x="19" y="213"/>
                  <a:pt x="19" y="213"/>
                </a:cubicBezTo>
                <a:cubicBezTo>
                  <a:pt x="21" y="213"/>
                  <a:pt x="21" y="213"/>
                  <a:pt x="21" y="213"/>
                </a:cubicBezTo>
                <a:cubicBezTo>
                  <a:pt x="20" y="212"/>
                  <a:pt x="19" y="210"/>
                  <a:pt x="18" y="209"/>
                </a:cubicBezTo>
                <a:cubicBezTo>
                  <a:pt x="15" y="207"/>
                  <a:pt x="9" y="206"/>
                  <a:pt x="6" y="206"/>
                </a:cubicBezTo>
                <a:cubicBezTo>
                  <a:pt x="4" y="206"/>
                  <a:pt x="3" y="207"/>
                  <a:pt x="3" y="207"/>
                </a:cubicBezTo>
                <a:cubicBezTo>
                  <a:pt x="3" y="208"/>
                  <a:pt x="3" y="208"/>
                  <a:pt x="3" y="208"/>
                </a:cubicBezTo>
                <a:cubicBezTo>
                  <a:pt x="4" y="208"/>
                  <a:pt x="4" y="208"/>
                  <a:pt x="4" y="208"/>
                </a:cubicBezTo>
                <a:cubicBezTo>
                  <a:pt x="4" y="208"/>
                  <a:pt x="4" y="208"/>
                  <a:pt x="3" y="202"/>
                </a:cubicBezTo>
                <a:cubicBezTo>
                  <a:pt x="2" y="203"/>
                  <a:pt x="2" y="203"/>
                  <a:pt x="2" y="203"/>
                </a:cubicBezTo>
                <a:cubicBezTo>
                  <a:pt x="2" y="204"/>
                  <a:pt x="2" y="204"/>
                  <a:pt x="2" y="204"/>
                </a:cubicBezTo>
                <a:cubicBezTo>
                  <a:pt x="2" y="204"/>
                  <a:pt x="2" y="204"/>
                  <a:pt x="5" y="204"/>
                </a:cubicBezTo>
                <a:cubicBezTo>
                  <a:pt x="8" y="204"/>
                  <a:pt x="15" y="204"/>
                  <a:pt x="29" y="204"/>
                </a:cubicBezTo>
                <a:cubicBezTo>
                  <a:pt x="30" y="204"/>
                  <a:pt x="31" y="204"/>
                  <a:pt x="31" y="204"/>
                </a:cubicBezTo>
                <a:cubicBezTo>
                  <a:pt x="32" y="203"/>
                  <a:pt x="32" y="203"/>
                  <a:pt x="32" y="203"/>
                </a:cubicBezTo>
                <a:cubicBezTo>
                  <a:pt x="33" y="202"/>
                  <a:pt x="33" y="202"/>
                  <a:pt x="33" y="201"/>
                </a:cubicBezTo>
                <a:cubicBezTo>
                  <a:pt x="33" y="200"/>
                  <a:pt x="32" y="200"/>
                  <a:pt x="32" y="199"/>
                </a:cubicBezTo>
                <a:cubicBezTo>
                  <a:pt x="31" y="197"/>
                  <a:pt x="30" y="195"/>
                  <a:pt x="29" y="193"/>
                </a:cubicBezTo>
                <a:cubicBezTo>
                  <a:pt x="28" y="192"/>
                  <a:pt x="28" y="192"/>
                  <a:pt x="28" y="192"/>
                </a:cubicBezTo>
                <a:cubicBezTo>
                  <a:pt x="28" y="192"/>
                  <a:pt x="28" y="192"/>
                  <a:pt x="28" y="192"/>
                </a:cubicBezTo>
                <a:cubicBezTo>
                  <a:pt x="26" y="191"/>
                  <a:pt x="24" y="191"/>
                  <a:pt x="22" y="190"/>
                </a:cubicBezTo>
                <a:cubicBezTo>
                  <a:pt x="18" y="191"/>
                  <a:pt x="15" y="192"/>
                  <a:pt x="15" y="192"/>
                </a:cubicBezTo>
                <a:cubicBezTo>
                  <a:pt x="15" y="193"/>
                  <a:pt x="15" y="193"/>
                  <a:pt x="15" y="193"/>
                </a:cubicBezTo>
                <a:cubicBezTo>
                  <a:pt x="16" y="194"/>
                  <a:pt x="16" y="194"/>
                  <a:pt x="16" y="194"/>
                </a:cubicBezTo>
                <a:cubicBezTo>
                  <a:pt x="16" y="194"/>
                  <a:pt x="16" y="194"/>
                  <a:pt x="18" y="190"/>
                </a:cubicBezTo>
                <a:cubicBezTo>
                  <a:pt x="18" y="188"/>
                  <a:pt x="18" y="188"/>
                  <a:pt x="18" y="188"/>
                </a:cubicBezTo>
                <a:cubicBezTo>
                  <a:pt x="17" y="188"/>
                  <a:pt x="17" y="188"/>
                  <a:pt x="17" y="188"/>
                </a:cubicBezTo>
                <a:cubicBezTo>
                  <a:pt x="17" y="188"/>
                  <a:pt x="17" y="188"/>
                  <a:pt x="13" y="186"/>
                </a:cubicBezTo>
                <a:cubicBezTo>
                  <a:pt x="12" y="188"/>
                  <a:pt x="12" y="188"/>
                  <a:pt x="12" y="188"/>
                </a:cubicBezTo>
                <a:cubicBezTo>
                  <a:pt x="13" y="189"/>
                  <a:pt x="13" y="189"/>
                  <a:pt x="13" y="189"/>
                </a:cubicBezTo>
                <a:cubicBezTo>
                  <a:pt x="13" y="189"/>
                  <a:pt x="13" y="189"/>
                  <a:pt x="17" y="185"/>
                </a:cubicBezTo>
                <a:cubicBezTo>
                  <a:pt x="16" y="184"/>
                  <a:pt x="16" y="184"/>
                  <a:pt x="16" y="184"/>
                </a:cubicBezTo>
                <a:cubicBezTo>
                  <a:pt x="16" y="185"/>
                  <a:pt x="16" y="185"/>
                  <a:pt x="16" y="185"/>
                </a:cubicBezTo>
                <a:cubicBezTo>
                  <a:pt x="16" y="185"/>
                  <a:pt x="16" y="185"/>
                  <a:pt x="18" y="186"/>
                </a:cubicBezTo>
                <a:cubicBezTo>
                  <a:pt x="21" y="187"/>
                  <a:pt x="25" y="189"/>
                  <a:pt x="35" y="192"/>
                </a:cubicBezTo>
                <a:cubicBezTo>
                  <a:pt x="36" y="192"/>
                  <a:pt x="36" y="192"/>
                  <a:pt x="36" y="192"/>
                </a:cubicBezTo>
                <a:cubicBezTo>
                  <a:pt x="37" y="191"/>
                  <a:pt x="37" y="191"/>
                  <a:pt x="37" y="191"/>
                </a:cubicBezTo>
                <a:cubicBezTo>
                  <a:pt x="37" y="191"/>
                  <a:pt x="37" y="191"/>
                  <a:pt x="39" y="187"/>
                </a:cubicBezTo>
                <a:cubicBezTo>
                  <a:pt x="40" y="186"/>
                  <a:pt x="40" y="186"/>
                  <a:pt x="40" y="186"/>
                </a:cubicBezTo>
                <a:cubicBezTo>
                  <a:pt x="39" y="185"/>
                  <a:pt x="39" y="185"/>
                  <a:pt x="39" y="185"/>
                </a:cubicBezTo>
                <a:cubicBezTo>
                  <a:pt x="39" y="185"/>
                  <a:pt x="39" y="185"/>
                  <a:pt x="28" y="181"/>
                </a:cubicBezTo>
                <a:cubicBezTo>
                  <a:pt x="27" y="182"/>
                  <a:pt x="27" y="182"/>
                  <a:pt x="27" y="182"/>
                </a:cubicBezTo>
                <a:cubicBezTo>
                  <a:pt x="29" y="182"/>
                  <a:pt x="29" y="182"/>
                  <a:pt x="29" y="182"/>
                </a:cubicBezTo>
                <a:cubicBezTo>
                  <a:pt x="29" y="182"/>
                  <a:pt x="29" y="182"/>
                  <a:pt x="26" y="176"/>
                </a:cubicBezTo>
                <a:cubicBezTo>
                  <a:pt x="25" y="175"/>
                  <a:pt x="25" y="175"/>
                  <a:pt x="25" y="175"/>
                </a:cubicBezTo>
                <a:cubicBezTo>
                  <a:pt x="24" y="176"/>
                  <a:pt x="24" y="176"/>
                  <a:pt x="24" y="176"/>
                </a:cubicBezTo>
                <a:cubicBezTo>
                  <a:pt x="24" y="176"/>
                  <a:pt x="22" y="176"/>
                  <a:pt x="20" y="176"/>
                </a:cubicBezTo>
                <a:cubicBezTo>
                  <a:pt x="18" y="176"/>
                  <a:pt x="15" y="177"/>
                  <a:pt x="12" y="177"/>
                </a:cubicBezTo>
                <a:cubicBezTo>
                  <a:pt x="11" y="177"/>
                  <a:pt x="10" y="177"/>
                  <a:pt x="9" y="176"/>
                </a:cubicBezTo>
                <a:cubicBezTo>
                  <a:pt x="9" y="176"/>
                  <a:pt x="8" y="176"/>
                  <a:pt x="8" y="176"/>
                </a:cubicBezTo>
                <a:cubicBezTo>
                  <a:pt x="8" y="176"/>
                  <a:pt x="8" y="176"/>
                  <a:pt x="8" y="176"/>
                </a:cubicBezTo>
                <a:cubicBezTo>
                  <a:pt x="8" y="177"/>
                  <a:pt x="8" y="177"/>
                  <a:pt x="8" y="177"/>
                </a:cubicBezTo>
                <a:cubicBezTo>
                  <a:pt x="8" y="176"/>
                  <a:pt x="8" y="176"/>
                  <a:pt x="8" y="176"/>
                </a:cubicBezTo>
                <a:cubicBezTo>
                  <a:pt x="8" y="176"/>
                  <a:pt x="8" y="176"/>
                  <a:pt x="8" y="176"/>
                </a:cubicBezTo>
                <a:cubicBezTo>
                  <a:pt x="8" y="177"/>
                  <a:pt x="8" y="177"/>
                  <a:pt x="8" y="177"/>
                </a:cubicBezTo>
                <a:cubicBezTo>
                  <a:pt x="8" y="176"/>
                  <a:pt x="8" y="176"/>
                  <a:pt x="8" y="176"/>
                </a:cubicBezTo>
                <a:cubicBezTo>
                  <a:pt x="8" y="176"/>
                  <a:pt x="8" y="175"/>
                  <a:pt x="8" y="175"/>
                </a:cubicBezTo>
                <a:cubicBezTo>
                  <a:pt x="8" y="173"/>
                  <a:pt x="8" y="170"/>
                  <a:pt x="9" y="168"/>
                </a:cubicBezTo>
                <a:cubicBezTo>
                  <a:pt x="9" y="167"/>
                  <a:pt x="9" y="166"/>
                  <a:pt x="9" y="165"/>
                </a:cubicBezTo>
                <a:cubicBezTo>
                  <a:pt x="10" y="164"/>
                  <a:pt x="10" y="164"/>
                  <a:pt x="10" y="164"/>
                </a:cubicBezTo>
                <a:cubicBezTo>
                  <a:pt x="8" y="164"/>
                  <a:pt x="8" y="164"/>
                  <a:pt x="8" y="164"/>
                </a:cubicBezTo>
                <a:cubicBezTo>
                  <a:pt x="9" y="165"/>
                  <a:pt x="9" y="165"/>
                  <a:pt x="9" y="165"/>
                </a:cubicBezTo>
                <a:cubicBezTo>
                  <a:pt x="9" y="165"/>
                  <a:pt x="9" y="165"/>
                  <a:pt x="9" y="165"/>
                </a:cubicBezTo>
                <a:cubicBezTo>
                  <a:pt x="10" y="164"/>
                  <a:pt x="16" y="159"/>
                  <a:pt x="30" y="157"/>
                </a:cubicBezTo>
                <a:cubicBezTo>
                  <a:pt x="30" y="157"/>
                  <a:pt x="30" y="157"/>
                  <a:pt x="30" y="157"/>
                </a:cubicBezTo>
                <a:cubicBezTo>
                  <a:pt x="30" y="157"/>
                  <a:pt x="30" y="157"/>
                  <a:pt x="30" y="157"/>
                </a:cubicBezTo>
                <a:cubicBezTo>
                  <a:pt x="40" y="153"/>
                  <a:pt x="48" y="153"/>
                  <a:pt x="52" y="153"/>
                </a:cubicBezTo>
                <a:cubicBezTo>
                  <a:pt x="53" y="153"/>
                  <a:pt x="54" y="153"/>
                  <a:pt x="55" y="153"/>
                </a:cubicBezTo>
                <a:cubicBezTo>
                  <a:pt x="55" y="153"/>
                  <a:pt x="55" y="153"/>
                  <a:pt x="55" y="153"/>
                </a:cubicBezTo>
                <a:cubicBezTo>
                  <a:pt x="55" y="153"/>
                  <a:pt x="55" y="153"/>
                  <a:pt x="55" y="153"/>
                </a:cubicBezTo>
                <a:cubicBezTo>
                  <a:pt x="56" y="151"/>
                  <a:pt x="56" y="151"/>
                  <a:pt x="56" y="151"/>
                </a:cubicBezTo>
                <a:cubicBezTo>
                  <a:pt x="54" y="151"/>
                  <a:pt x="54" y="151"/>
                  <a:pt x="54" y="151"/>
                </a:cubicBezTo>
                <a:cubicBezTo>
                  <a:pt x="54" y="151"/>
                  <a:pt x="54" y="151"/>
                  <a:pt x="54" y="152"/>
                </a:cubicBezTo>
                <a:cubicBezTo>
                  <a:pt x="54" y="153"/>
                  <a:pt x="54" y="155"/>
                  <a:pt x="54" y="158"/>
                </a:cubicBezTo>
                <a:cubicBezTo>
                  <a:pt x="54" y="159"/>
                  <a:pt x="54" y="159"/>
                  <a:pt x="54" y="159"/>
                </a:cubicBezTo>
                <a:cubicBezTo>
                  <a:pt x="55" y="160"/>
                  <a:pt x="55" y="160"/>
                  <a:pt x="55" y="160"/>
                </a:cubicBezTo>
                <a:cubicBezTo>
                  <a:pt x="55" y="160"/>
                  <a:pt x="58" y="160"/>
                  <a:pt x="60" y="160"/>
                </a:cubicBezTo>
                <a:cubicBezTo>
                  <a:pt x="63" y="161"/>
                  <a:pt x="66" y="161"/>
                  <a:pt x="68" y="161"/>
                </a:cubicBezTo>
                <a:cubicBezTo>
                  <a:pt x="68" y="161"/>
                  <a:pt x="69" y="161"/>
                  <a:pt x="69" y="160"/>
                </a:cubicBezTo>
                <a:cubicBezTo>
                  <a:pt x="70" y="160"/>
                  <a:pt x="70" y="159"/>
                  <a:pt x="70" y="159"/>
                </a:cubicBezTo>
                <a:cubicBezTo>
                  <a:pt x="71" y="157"/>
                  <a:pt x="71" y="156"/>
                  <a:pt x="71" y="155"/>
                </a:cubicBezTo>
                <a:cubicBezTo>
                  <a:pt x="69" y="155"/>
                  <a:pt x="69" y="155"/>
                  <a:pt x="69" y="155"/>
                </a:cubicBezTo>
                <a:cubicBezTo>
                  <a:pt x="69" y="157"/>
                  <a:pt x="69" y="157"/>
                  <a:pt x="69" y="157"/>
                </a:cubicBezTo>
                <a:cubicBezTo>
                  <a:pt x="69" y="157"/>
                  <a:pt x="69" y="157"/>
                  <a:pt x="70" y="157"/>
                </a:cubicBezTo>
                <a:cubicBezTo>
                  <a:pt x="72" y="158"/>
                  <a:pt x="75" y="159"/>
                  <a:pt x="82" y="161"/>
                </a:cubicBezTo>
                <a:cubicBezTo>
                  <a:pt x="84" y="161"/>
                  <a:pt x="84" y="161"/>
                  <a:pt x="84" y="161"/>
                </a:cubicBezTo>
                <a:cubicBezTo>
                  <a:pt x="84" y="160"/>
                  <a:pt x="84" y="160"/>
                  <a:pt x="84" y="160"/>
                </a:cubicBezTo>
                <a:cubicBezTo>
                  <a:pt x="84" y="160"/>
                  <a:pt x="84" y="160"/>
                  <a:pt x="88" y="148"/>
                </a:cubicBezTo>
                <a:cubicBezTo>
                  <a:pt x="87" y="147"/>
                  <a:pt x="87" y="147"/>
                  <a:pt x="87" y="147"/>
                </a:cubicBezTo>
                <a:cubicBezTo>
                  <a:pt x="87" y="149"/>
                  <a:pt x="87" y="149"/>
                  <a:pt x="87" y="149"/>
                </a:cubicBezTo>
                <a:cubicBezTo>
                  <a:pt x="87" y="149"/>
                  <a:pt x="87" y="149"/>
                  <a:pt x="90" y="149"/>
                </a:cubicBezTo>
                <a:cubicBezTo>
                  <a:pt x="93" y="149"/>
                  <a:pt x="99" y="150"/>
                  <a:pt x="111" y="150"/>
                </a:cubicBezTo>
                <a:cubicBezTo>
                  <a:pt x="111" y="149"/>
                  <a:pt x="111" y="149"/>
                  <a:pt x="111" y="149"/>
                </a:cubicBezTo>
                <a:cubicBezTo>
                  <a:pt x="110" y="149"/>
                  <a:pt x="110" y="149"/>
                  <a:pt x="110" y="149"/>
                </a:cubicBezTo>
                <a:cubicBezTo>
                  <a:pt x="110" y="149"/>
                  <a:pt x="116" y="160"/>
                  <a:pt x="119" y="164"/>
                </a:cubicBezTo>
                <a:cubicBezTo>
                  <a:pt x="119" y="164"/>
                  <a:pt x="119" y="164"/>
                  <a:pt x="119" y="164"/>
                </a:cubicBezTo>
                <a:cubicBezTo>
                  <a:pt x="119" y="165"/>
                  <a:pt x="119" y="165"/>
                  <a:pt x="119" y="165"/>
                </a:cubicBezTo>
                <a:cubicBezTo>
                  <a:pt x="120" y="165"/>
                  <a:pt x="120" y="165"/>
                  <a:pt x="120" y="166"/>
                </a:cubicBezTo>
                <a:cubicBezTo>
                  <a:pt x="122" y="169"/>
                  <a:pt x="124" y="174"/>
                  <a:pt x="126" y="178"/>
                </a:cubicBezTo>
                <a:cubicBezTo>
                  <a:pt x="128" y="182"/>
                  <a:pt x="130" y="186"/>
                  <a:pt x="130" y="186"/>
                </a:cubicBezTo>
                <a:cubicBezTo>
                  <a:pt x="131" y="187"/>
                  <a:pt x="131" y="187"/>
                  <a:pt x="131" y="187"/>
                </a:cubicBezTo>
                <a:cubicBezTo>
                  <a:pt x="132" y="186"/>
                  <a:pt x="132" y="186"/>
                  <a:pt x="132" y="186"/>
                </a:cubicBezTo>
                <a:cubicBezTo>
                  <a:pt x="132" y="186"/>
                  <a:pt x="136" y="184"/>
                  <a:pt x="141" y="181"/>
                </a:cubicBezTo>
                <a:cubicBezTo>
                  <a:pt x="144" y="179"/>
                  <a:pt x="146" y="178"/>
                  <a:pt x="148" y="177"/>
                </a:cubicBezTo>
                <a:cubicBezTo>
                  <a:pt x="151" y="176"/>
                  <a:pt x="153" y="175"/>
                  <a:pt x="153" y="174"/>
                </a:cubicBezTo>
                <a:cubicBezTo>
                  <a:pt x="153" y="173"/>
                  <a:pt x="153" y="173"/>
                  <a:pt x="153" y="173"/>
                </a:cubicBezTo>
                <a:cubicBezTo>
                  <a:pt x="153" y="174"/>
                  <a:pt x="153" y="174"/>
                  <a:pt x="153" y="174"/>
                </a:cubicBezTo>
                <a:cubicBezTo>
                  <a:pt x="153" y="174"/>
                  <a:pt x="154" y="175"/>
                  <a:pt x="154" y="175"/>
                </a:cubicBezTo>
                <a:cubicBezTo>
                  <a:pt x="155" y="176"/>
                  <a:pt x="155" y="177"/>
                  <a:pt x="156" y="179"/>
                </a:cubicBezTo>
                <a:cubicBezTo>
                  <a:pt x="156" y="181"/>
                  <a:pt x="156" y="183"/>
                  <a:pt x="157" y="184"/>
                </a:cubicBezTo>
                <a:cubicBezTo>
                  <a:pt x="157" y="184"/>
                  <a:pt x="157" y="184"/>
                  <a:pt x="157" y="184"/>
                </a:cubicBezTo>
                <a:cubicBezTo>
                  <a:pt x="157" y="185"/>
                  <a:pt x="157" y="185"/>
                  <a:pt x="157" y="185"/>
                </a:cubicBezTo>
                <a:cubicBezTo>
                  <a:pt x="158" y="186"/>
                  <a:pt x="159" y="187"/>
                  <a:pt x="161" y="187"/>
                </a:cubicBezTo>
                <a:cubicBezTo>
                  <a:pt x="163" y="187"/>
                  <a:pt x="165" y="185"/>
                  <a:pt x="166" y="184"/>
                </a:cubicBezTo>
                <a:cubicBezTo>
                  <a:pt x="168" y="183"/>
                  <a:pt x="169" y="182"/>
                  <a:pt x="169" y="182"/>
                </a:cubicBezTo>
                <a:cubicBezTo>
                  <a:pt x="168" y="181"/>
                  <a:pt x="168" y="181"/>
                  <a:pt x="168" y="181"/>
                </a:cubicBezTo>
                <a:cubicBezTo>
                  <a:pt x="166" y="182"/>
                  <a:pt x="166" y="182"/>
                  <a:pt x="166" y="182"/>
                </a:cubicBezTo>
                <a:cubicBezTo>
                  <a:pt x="166" y="182"/>
                  <a:pt x="166" y="182"/>
                  <a:pt x="170" y="190"/>
                </a:cubicBezTo>
                <a:cubicBezTo>
                  <a:pt x="171" y="191"/>
                  <a:pt x="171" y="191"/>
                  <a:pt x="171" y="191"/>
                </a:cubicBezTo>
                <a:cubicBezTo>
                  <a:pt x="172" y="191"/>
                  <a:pt x="172" y="191"/>
                  <a:pt x="172" y="191"/>
                </a:cubicBezTo>
                <a:cubicBezTo>
                  <a:pt x="172" y="191"/>
                  <a:pt x="172" y="191"/>
                  <a:pt x="174" y="191"/>
                </a:cubicBezTo>
                <a:cubicBezTo>
                  <a:pt x="176" y="191"/>
                  <a:pt x="176" y="191"/>
                  <a:pt x="176" y="191"/>
                </a:cubicBezTo>
                <a:cubicBezTo>
                  <a:pt x="176" y="189"/>
                  <a:pt x="176" y="189"/>
                  <a:pt x="176" y="189"/>
                </a:cubicBezTo>
                <a:cubicBezTo>
                  <a:pt x="176" y="189"/>
                  <a:pt x="176" y="189"/>
                  <a:pt x="175" y="181"/>
                </a:cubicBezTo>
                <a:cubicBezTo>
                  <a:pt x="173" y="181"/>
                  <a:pt x="173" y="181"/>
                  <a:pt x="173" y="181"/>
                </a:cubicBezTo>
                <a:cubicBezTo>
                  <a:pt x="175" y="181"/>
                  <a:pt x="175" y="181"/>
                  <a:pt x="175" y="181"/>
                </a:cubicBezTo>
                <a:cubicBezTo>
                  <a:pt x="174" y="181"/>
                  <a:pt x="174" y="181"/>
                  <a:pt x="174" y="181"/>
                </a:cubicBezTo>
                <a:cubicBezTo>
                  <a:pt x="175" y="181"/>
                  <a:pt x="175" y="181"/>
                  <a:pt x="175" y="181"/>
                </a:cubicBezTo>
                <a:cubicBezTo>
                  <a:pt x="175" y="181"/>
                  <a:pt x="175" y="181"/>
                  <a:pt x="175" y="181"/>
                </a:cubicBezTo>
                <a:cubicBezTo>
                  <a:pt x="174" y="181"/>
                  <a:pt x="174" y="181"/>
                  <a:pt x="174" y="181"/>
                </a:cubicBezTo>
                <a:cubicBezTo>
                  <a:pt x="175" y="181"/>
                  <a:pt x="175" y="181"/>
                  <a:pt x="175" y="181"/>
                </a:cubicBezTo>
                <a:cubicBezTo>
                  <a:pt x="175" y="181"/>
                  <a:pt x="175" y="180"/>
                  <a:pt x="175" y="180"/>
                </a:cubicBezTo>
                <a:cubicBezTo>
                  <a:pt x="176" y="179"/>
                  <a:pt x="176" y="179"/>
                  <a:pt x="176" y="179"/>
                </a:cubicBezTo>
                <a:cubicBezTo>
                  <a:pt x="176" y="179"/>
                  <a:pt x="176" y="179"/>
                  <a:pt x="177" y="179"/>
                </a:cubicBezTo>
                <a:cubicBezTo>
                  <a:pt x="179" y="179"/>
                  <a:pt x="180" y="179"/>
                  <a:pt x="181" y="179"/>
                </a:cubicBezTo>
                <a:cubicBezTo>
                  <a:pt x="181" y="180"/>
                  <a:pt x="182" y="180"/>
                  <a:pt x="182" y="181"/>
                </a:cubicBezTo>
                <a:cubicBezTo>
                  <a:pt x="182" y="182"/>
                  <a:pt x="181" y="182"/>
                  <a:pt x="181" y="183"/>
                </a:cubicBezTo>
                <a:cubicBezTo>
                  <a:pt x="183" y="184"/>
                  <a:pt x="183" y="184"/>
                  <a:pt x="183" y="184"/>
                </a:cubicBezTo>
                <a:cubicBezTo>
                  <a:pt x="181" y="183"/>
                  <a:pt x="181" y="183"/>
                  <a:pt x="181" y="183"/>
                </a:cubicBezTo>
                <a:cubicBezTo>
                  <a:pt x="181" y="184"/>
                  <a:pt x="180" y="185"/>
                  <a:pt x="180" y="186"/>
                </a:cubicBezTo>
                <a:cubicBezTo>
                  <a:pt x="180" y="187"/>
                  <a:pt x="181" y="188"/>
                  <a:pt x="182" y="188"/>
                </a:cubicBezTo>
                <a:cubicBezTo>
                  <a:pt x="182" y="188"/>
                  <a:pt x="183" y="188"/>
                  <a:pt x="184" y="188"/>
                </a:cubicBezTo>
                <a:cubicBezTo>
                  <a:pt x="185" y="188"/>
                  <a:pt x="187" y="188"/>
                  <a:pt x="188" y="188"/>
                </a:cubicBezTo>
                <a:cubicBezTo>
                  <a:pt x="190" y="187"/>
                  <a:pt x="192" y="187"/>
                  <a:pt x="194" y="187"/>
                </a:cubicBezTo>
                <a:cubicBezTo>
                  <a:pt x="193" y="185"/>
                  <a:pt x="193" y="185"/>
                  <a:pt x="193" y="185"/>
                </a:cubicBezTo>
                <a:cubicBezTo>
                  <a:pt x="193" y="187"/>
                  <a:pt x="193" y="187"/>
                  <a:pt x="193" y="187"/>
                </a:cubicBezTo>
                <a:cubicBezTo>
                  <a:pt x="196" y="187"/>
                  <a:pt x="198" y="187"/>
                  <a:pt x="199" y="188"/>
                </a:cubicBezTo>
                <a:cubicBezTo>
                  <a:pt x="201" y="188"/>
                  <a:pt x="202" y="189"/>
                  <a:pt x="204" y="189"/>
                </a:cubicBezTo>
                <a:cubicBezTo>
                  <a:pt x="205" y="189"/>
                  <a:pt x="206" y="189"/>
                  <a:pt x="206" y="189"/>
                </a:cubicBezTo>
                <a:cubicBezTo>
                  <a:pt x="208" y="188"/>
                  <a:pt x="209" y="186"/>
                  <a:pt x="209" y="186"/>
                </a:cubicBezTo>
                <a:cubicBezTo>
                  <a:pt x="210" y="185"/>
                  <a:pt x="210" y="185"/>
                  <a:pt x="210" y="185"/>
                </a:cubicBezTo>
                <a:cubicBezTo>
                  <a:pt x="209" y="184"/>
                  <a:pt x="209" y="184"/>
                  <a:pt x="209" y="184"/>
                </a:cubicBezTo>
                <a:cubicBezTo>
                  <a:pt x="209" y="184"/>
                  <a:pt x="209" y="184"/>
                  <a:pt x="209" y="184"/>
                </a:cubicBezTo>
                <a:cubicBezTo>
                  <a:pt x="208" y="182"/>
                  <a:pt x="202" y="177"/>
                  <a:pt x="200" y="171"/>
                </a:cubicBezTo>
                <a:cubicBezTo>
                  <a:pt x="200" y="171"/>
                  <a:pt x="200" y="171"/>
                  <a:pt x="200" y="171"/>
                </a:cubicBezTo>
                <a:cubicBezTo>
                  <a:pt x="200" y="171"/>
                  <a:pt x="200" y="171"/>
                  <a:pt x="200" y="171"/>
                </a:cubicBezTo>
                <a:cubicBezTo>
                  <a:pt x="200" y="170"/>
                  <a:pt x="200" y="170"/>
                  <a:pt x="200" y="169"/>
                </a:cubicBezTo>
                <a:cubicBezTo>
                  <a:pt x="200" y="167"/>
                  <a:pt x="201" y="164"/>
                  <a:pt x="202" y="162"/>
                </a:cubicBezTo>
                <a:cubicBezTo>
                  <a:pt x="202" y="161"/>
                  <a:pt x="203" y="159"/>
                  <a:pt x="203" y="158"/>
                </a:cubicBezTo>
                <a:cubicBezTo>
                  <a:pt x="204" y="157"/>
                  <a:pt x="204" y="156"/>
                  <a:pt x="204" y="155"/>
                </a:cubicBezTo>
                <a:cubicBezTo>
                  <a:pt x="204" y="153"/>
                  <a:pt x="203" y="150"/>
                  <a:pt x="202" y="148"/>
                </a:cubicBezTo>
                <a:cubicBezTo>
                  <a:pt x="201" y="146"/>
                  <a:pt x="200" y="144"/>
                  <a:pt x="200" y="144"/>
                </a:cubicBezTo>
                <a:cubicBezTo>
                  <a:pt x="199" y="145"/>
                  <a:pt x="199" y="145"/>
                  <a:pt x="199" y="145"/>
                </a:cubicBezTo>
                <a:cubicBezTo>
                  <a:pt x="200" y="146"/>
                  <a:pt x="200" y="146"/>
                  <a:pt x="200" y="146"/>
                </a:cubicBezTo>
                <a:cubicBezTo>
                  <a:pt x="200" y="146"/>
                  <a:pt x="201" y="144"/>
                  <a:pt x="203" y="143"/>
                </a:cubicBezTo>
                <a:cubicBezTo>
                  <a:pt x="204" y="142"/>
                  <a:pt x="205" y="141"/>
                  <a:pt x="206" y="140"/>
                </a:cubicBezTo>
                <a:cubicBezTo>
                  <a:pt x="206" y="139"/>
                  <a:pt x="207" y="138"/>
                  <a:pt x="207" y="137"/>
                </a:cubicBezTo>
                <a:cubicBezTo>
                  <a:pt x="207" y="135"/>
                  <a:pt x="207" y="134"/>
                  <a:pt x="206" y="133"/>
                </a:cubicBezTo>
                <a:cubicBezTo>
                  <a:pt x="205" y="132"/>
                  <a:pt x="204" y="132"/>
                  <a:pt x="203" y="131"/>
                </a:cubicBezTo>
                <a:cubicBezTo>
                  <a:pt x="202" y="131"/>
                  <a:pt x="202" y="131"/>
                  <a:pt x="201" y="131"/>
                </a:cubicBezTo>
                <a:cubicBezTo>
                  <a:pt x="201" y="133"/>
                  <a:pt x="201" y="133"/>
                  <a:pt x="201" y="133"/>
                </a:cubicBezTo>
                <a:cubicBezTo>
                  <a:pt x="203" y="133"/>
                  <a:pt x="203" y="133"/>
                  <a:pt x="203" y="133"/>
                </a:cubicBezTo>
                <a:cubicBezTo>
                  <a:pt x="203" y="132"/>
                  <a:pt x="203" y="131"/>
                  <a:pt x="203" y="129"/>
                </a:cubicBezTo>
                <a:cubicBezTo>
                  <a:pt x="202" y="126"/>
                  <a:pt x="202" y="124"/>
                  <a:pt x="200" y="122"/>
                </a:cubicBezTo>
                <a:cubicBezTo>
                  <a:pt x="199" y="122"/>
                  <a:pt x="199" y="120"/>
                  <a:pt x="198" y="119"/>
                </a:cubicBezTo>
                <a:cubicBezTo>
                  <a:pt x="197" y="116"/>
                  <a:pt x="196" y="113"/>
                  <a:pt x="195" y="111"/>
                </a:cubicBezTo>
                <a:cubicBezTo>
                  <a:pt x="194" y="108"/>
                  <a:pt x="193" y="106"/>
                  <a:pt x="193" y="106"/>
                </a:cubicBezTo>
                <a:cubicBezTo>
                  <a:pt x="192" y="107"/>
                  <a:pt x="192" y="107"/>
                  <a:pt x="192" y="107"/>
                </a:cubicBezTo>
                <a:cubicBezTo>
                  <a:pt x="193" y="108"/>
                  <a:pt x="193" y="108"/>
                  <a:pt x="193" y="108"/>
                </a:cubicBezTo>
                <a:cubicBezTo>
                  <a:pt x="193" y="108"/>
                  <a:pt x="194" y="107"/>
                  <a:pt x="195" y="106"/>
                </a:cubicBezTo>
                <a:cubicBezTo>
                  <a:pt x="196" y="104"/>
                  <a:pt x="197" y="103"/>
                  <a:pt x="197" y="103"/>
                </a:cubicBezTo>
                <a:cubicBezTo>
                  <a:pt x="197" y="103"/>
                  <a:pt x="197" y="103"/>
                  <a:pt x="197" y="103"/>
                </a:cubicBezTo>
                <a:cubicBezTo>
                  <a:pt x="198" y="102"/>
                  <a:pt x="198" y="101"/>
                  <a:pt x="198" y="101"/>
                </a:cubicBezTo>
                <a:cubicBezTo>
                  <a:pt x="198" y="100"/>
                  <a:pt x="197" y="99"/>
                  <a:pt x="197" y="98"/>
                </a:cubicBezTo>
                <a:cubicBezTo>
                  <a:pt x="196" y="97"/>
                  <a:pt x="195" y="96"/>
                  <a:pt x="194" y="95"/>
                </a:cubicBezTo>
                <a:cubicBezTo>
                  <a:pt x="194" y="94"/>
                  <a:pt x="193" y="93"/>
                  <a:pt x="193" y="93"/>
                </a:cubicBezTo>
                <a:cubicBezTo>
                  <a:pt x="193" y="93"/>
                  <a:pt x="193" y="93"/>
                  <a:pt x="193" y="93"/>
                </a:cubicBezTo>
                <a:cubicBezTo>
                  <a:pt x="193" y="92"/>
                  <a:pt x="193" y="92"/>
                  <a:pt x="193" y="92"/>
                </a:cubicBezTo>
                <a:cubicBezTo>
                  <a:pt x="193" y="93"/>
                  <a:pt x="193" y="93"/>
                  <a:pt x="193" y="93"/>
                </a:cubicBezTo>
                <a:cubicBezTo>
                  <a:pt x="193" y="93"/>
                  <a:pt x="193" y="93"/>
                  <a:pt x="193" y="93"/>
                </a:cubicBezTo>
                <a:cubicBezTo>
                  <a:pt x="193" y="92"/>
                  <a:pt x="193" y="92"/>
                  <a:pt x="193" y="92"/>
                </a:cubicBezTo>
                <a:cubicBezTo>
                  <a:pt x="193" y="93"/>
                  <a:pt x="193" y="93"/>
                  <a:pt x="193" y="93"/>
                </a:cubicBezTo>
                <a:cubicBezTo>
                  <a:pt x="193" y="93"/>
                  <a:pt x="193" y="93"/>
                  <a:pt x="193" y="93"/>
                </a:cubicBezTo>
                <a:cubicBezTo>
                  <a:pt x="192" y="93"/>
                  <a:pt x="192" y="93"/>
                  <a:pt x="192" y="93"/>
                </a:cubicBezTo>
                <a:cubicBezTo>
                  <a:pt x="193" y="93"/>
                  <a:pt x="193" y="93"/>
                  <a:pt x="193" y="93"/>
                </a:cubicBezTo>
                <a:cubicBezTo>
                  <a:pt x="193" y="93"/>
                  <a:pt x="193" y="93"/>
                  <a:pt x="193" y="93"/>
                </a:cubicBezTo>
                <a:cubicBezTo>
                  <a:pt x="192" y="93"/>
                  <a:pt x="192" y="93"/>
                  <a:pt x="192" y="93"/>
                </a:cubicBezTo>
                <a:cubicBezTo>
                  <a:pt x="193" y="93"/>
                  <a:pt x="193" y="93"/>
                  <a:pt x="193" y="93"/>
                </a:cubicBezTo>
                <a:cubicBezTo>
                  <a:pt x="192" y="93"/>
                  <a:pt x="192" y="93"/>
                  <a:pt x="192" y="93"/>
                </a:cubicBezTo>
                <a:cubicBezTo>
                  <a:pt x="192" y="94"/>
                  <a:pt x="192" y="94"/>
                  <a:pt x="192" y="94"/>
                </a:cubicBezTo>
                <a:cubicBezTo>
                  <a:pt x="193" y="93"/>
                  <a:pt x="193" y="93"/>
                  <a:pt x="193" y="93"/>
                </a:cubicBezTo>
                <a:cubicBezTo>
                  <a:pt x="192" y="93"/>
                  <a:pt x="192" y="93"/>
                  <a:pt x="192" y="93"/>
                </a:cubicBezTo>
                <a:cubicBezTo>
                  <a:pt x="192" y="94"/>
                  <a:pt x="192" y="94"/>
                  <a:pt x="192" y="94"/>
                </a:cubicBezTo>
                <a:cubicBezTo>
                  <a:pt x="193" y="94"/>
                  <a:pt x="193" y="94"/>
                  <a:pt x="193" y="94"/>
                </a:cubicBezTo>
                <a:cubicBezTo>
                  <a:pt x="193" y="93"/>
                  <a:pt x="193" y="93"/>
                  <a:pt x="193" y="93"/>
                </a:cubicBezTo>
                <a:cubicBezTo>
                  <a:pt x="195" y="90"/>
                  <a:pt x="196" y="87"/>
                  <a:pt x="196" y="87"/>
                </a:cubicBezTo>
                <a:cubicBezTo>
                  <a:pt x="195" y="87"/>
                  <a:pt x="195" y="87"/>
                  <a:pt x="195" y="87"/>
                </a:cubicBezTo>
                <a:cubicBezTo>
                  <a:pt x="193" y="87"/>
                  <a:pt x="193" y="87"/>
                  <a:pt x="193" y="87"/>
                </a:cubicBezTo>
                <a:cubicBezTo>
                  <a:pt x="193" y="87"/>
                  <a:pt x="194" y="89"/>
                  <a:pt x="196" y="91"/>
                </a:cubicBezTo>
                <a:cubicBezTo>
                  <a:pt x="197" y="93"/>
                  <a:pt x="199" y="96"/>
                  <a:pt x="202" y="97"/>
                </a:cubicBezTo>
                <a:cubicBezTo>
                  <a:pt x="204" y="99"/>
                  <a:pt x="207" y="99"/>
                  <a:pt x="209" y="99"/>
                </a:cubicBezTo>
                <a:cubicBezTo>
                  <a:pt x="212" y="99"/>
                  <a:pt x="216" y="98"/>
                  <a:pt x="222" y="96"/>
                </a:cubicBezTo>
                <a:cubicBezTo>
                  <a:pt x="222" y="96"/>
                  <a:pt x="222" y="96"/>
                  <a:pt x="222" y="96"/>
                </a:cubicBezTo>
                <a:cubicBezTo>
                  <a:pt x="222" y="96"/>
                  <a:pt x="222" y="96"/>
                  <a:pt x="222" y="96"/>
                </a:cubicBezTo>
                <a:cubicBezTo>
                  <a:pt x="223" y="96"/>
                  <a:pt x="223" y="96"/>
                  <a:pt x="224" y="96"/>
                </a:cubicBezTo>
                <a:cubicBezTo>
                  <a:pt x="225" y="96"/>
                  <a:pt x="225" y="96"/>
                  <a:pt x="226" y="97"/>
                </a:cubicBezTo>
                <a:cubicBezTo>
                  <a:pt x="227" y="98"/>
                  <a:pt x="228" y="100"/>
                  <a:pt x="229" y="102"/>
                </a:cubicBezTo>
                <a:cubicBezTo>
                  <a:pt x="229" y="102"/>
                  <a:pt x="229" y="103"/>
                  <a:pt x="230" y="104"/>
                </a:cubicBezTo>
                <a:cubicBezTo>
                  <a:pt x="230" y="104"/>
                  <a:pt x="230" y="104"/>
                  <a:pt x="230" y="104"/>
                </a:cubicBezTo>
                <a:cubicBezTo>
                  <a:pt x="230" y="105"/>
                  <a:pt x="230" y="105"/>
                  <a:pt x="230" y="105"/>
                </a:cubicBezTo>
                <a:cubicBezTo>
                  <a:pt x="230" y="105"/>
                  <a:pt x="230" y="105"/>
                  <a:pt x="230" y="105"/>
                </a:cubicBezTo>
                <a:cubicBezTo>
                  <a:pt x="230" y="105"/>
                  <a:pt x="230" y="105"/>
                  <a:pt x="230" y="105"/>
                </a:cubicBezTo>
                <a:cubicBezTo>
                  <a:pt x="231" y="105"/>
                  <a:pt x="231" y="105"/>
                  <a:pt x="231" y="105"/>
                </a:cubicBezTo>
                <a:cubicBezTo>
                  <a:pt x="230" y="105"/>
                  <a:pt x="230" y="105"/>
                  <a:pt x="230" y="105"/>
                </a:cubicBezTo>
                <a:cubicBezTo>
                  <a:pt x="230" y="105"/>
                  <a:pt x="230" y="105"/>
                  <a:pt x="230" y="105"/>
                </a:cubicBezTo>
                <a:cubicBezTo>
                  <a:pt x="231" y="105"/>
                  <a:pt x="231" y="105"/>
                  <a:pt x="231"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5"/>
                  <a:pt x="230" y="105"/>
                  <a:pt x="230" y="105"/>
                </a:cubicBezTo>
                <a:cubicBezTo>
                  <a:pt x="230" y="106"/>
                  <a:pt x="229" y="106"/>
                  <a:pt x="227" y="107"/>
                </a:cubicBezTo>
                <a:cubicBezTo>
                  <a:pt x="227" y="107"/>
                  <a:pt x="227" y="107"/>
                  <a:pt x="227" y="107"/>
                </a:cubicBezTo>
                <a:cubicBezTo>
                  <a:pt x="227" y="107"/>
                  <a:pt x="227" y="107"/>
                  <a:pt x="227" y="107"/>
                </a:cubicBezTo>
                <a:cubicBezTo>
                  <a:pt x="226" y="107"/>
                  <a:pt x="225" y="108"/>
                  <a:pt x="224" y="108"/>
                </a:cubicBezTo>
                <a:cubicBezTo>
                  <a:pt x="223" y="109"/>
                  <a:pt x="223" y="110"/>
                  <a:pt x="223" y="111"/>
                </a:cubicBezTo>
                <a:cubicBezTo>
                  <a:pt x="223" y="113"/>
                  <a:pt x="224" y="114"/>
                  <a:pt x="225" y="116"/>
                </a:cubicBezTo>
                <a:cubicBezTo>
                  <a:pt x="225" y="118"/>
                  <a:pt x="226" y="119"/>
                  <a:pt x="227" y="121"/>
                </a:cubicBezTo>
                <a:cubicBezTo>
                  <a:pt x="229" y="120"/>
                  <a:pt x="229" y="120"/>
                  <a:pt x="229" y="120"/>
                </a:cubicBezTo>
                <a:cubicBezTo>
                  <a:pt x="227" y="121"/>
                  <a:pt x="227" y="121"/>
                  <a:pt x="227" y="121"/>
                </a:cubicBezTo>
                <a:cubicBezTo>
                  <a:pt x="228" y="126"/>
                  <a:pt x="230" y="129"/>
                  <a:pt x="230" y="129"/>
                </a:cubicBezTo>
                <a:cubicBezTo>
                  <a:pt x="230" y="130"/>
                  <a:pt x="230" y="130"/>
                  <a:pt x="230" y="130"/>
                </a:cubicBezTo>
                <a:cubicBezTo>
                  <a:pt x="232" y="130"/>
                  <a:pt x="232" y="130"/>
                  <a:pt x="232" y="130"/>
                </a:cubicBezTo>
                <a:cubicBezTo>
                  <a:pt x="232" y="130"/>
                  <a:pt x="232" y="130"/>
                  <a:pt x="232" y="130"/>
                </a:cubicBezTo>
                <a:cubicBezTo>
                  <a:pt x="233" y="129"/>
                  <a:pt x="236" y="128"/>
                  <a:pt x="241" y="128"/>
                </a:cubicBezTo>
                <a:cubicBezTo>
                  <a:pt x="242" y="128"/>
                  <a:pt x="243" y="128"/>
                  <a:pt x="244" y="129"/>
                </a:cubicBezTo>
                <a:cubicBezTo>
                  <a:pt x="247" y="129"/>
                  <a:pt x="253" y="131"/>
                  <a:pt x="257" y="134"/>
                </a:cubicBezTo>
                <a:cubicBezTo>
                  <a:pt x="259" y="135"/>
                  <a:pt x="261" y="136"/>
                  <a:pt x="262" y="137"/>
                </a:cubicBezTo>
                <a:cubicBezTo>
                  <a:pt x="263" y="137"/>
                  <a:pt x="264" y="138"/>
                  <a:pt x="264" y="138"/>
                </a:cubicBezTo>
                <a:cubicBezTo>
                  <a:pt x="265" y="138"/>
                  <a:pt x="265" y="138"/>
                  <a:pt x="265" y="138"/>
                </a:cubicBezTo>
                <a:cubicBezTo>
                  <a:pt x="265" y="138"/>
                  <a:pt x="265" y="138"/>
                  <a:pt x="265" y="138"/>
                </a:cubicBezTo>
                <a:cubicBezTo>
                  <a:pt x="265" y="138"/>
                  <a:pt x="265" y="138"/>
                  <a:pt x="271" y="137"/>
                </a:cubicBezTo>
                <a:cubicBezTo>
                  <a:pt x="270" y="135"/>
                  <a:pt x="270" y="135"/>
                  <a:pt x="270" y="135"/>
                </a:cubicBezTo>
                <a:cubicBezTo>
                  <a:pt x="270" y="137"/>
                  <a:pt x="270" y="137"/>
                  <a:pt x="270" y="137"/>
                </a:cubicBezTo>
                <a:cubicBezTo>
                  <a:pt x="270" y="137"/>
                  <a:pt x="270" y="137"/>
                  <a:pt x="272" y="138"/>
                </a:cubicBezTo>
                <a:cubicBezTo>
                  <a:pt x="274" y="139"/>
                  <a:pt x="278" y="141"/>
                  <a:pt x="286" y="145"/>
                </a:cubicBezTo>
                <a:cubicBezTo>
                  <a:pt x="287" y="145"/>
                  <a:pt x="287" y="145"/>
                  <a:pt x="287" y="145"/>
                </a:cubicBezTo>
                <a:cubicBezTo>
                  <a:pt x="287" y="145"/>
                  <a:pt x="287" y="145"/>
                  <a:pt x="287" y="145"/>
                </a:cubicBezTo>
                <a:cubicBezTo>
                  <a:pt x="287" y="145"/>
                  <a:pt x="287" y="145"/>
                  <a:pt x="314" y="134"/>
                </a:cubicBezTo>
                <a:cubicBezTo>
                  <a:pt x="314" y="133"/>
                  <a:pt x="314" y="133"/>
                  <a:pt x="314" y="133"/>
                </a:cubicBezTo>
                <a:cubicBezTo>
                  <a:pt x="313" y="134"/>
                  <a:pt x="313" y="134"/>
                  <a:pt x="313" y="134"/>
                </a:cubicBezTo>
                <a:cubicBezTo>
                  <a:pt x="313" y="134"/>
                  <a:pt x="313" y="134"/>
                  <a:pt x="318" y="137"/>
                </a:cubicBezTo>
                <a:cubicBezTo>
                  <a:pt x="319" y="137"/>
                  <a:pt x="319" y="137"/>
                  <a:pt x="319" y="137"/>
                </a:cubicBezTo>
                <a:cubicBezTo>
                  <a:pt x="320" y="136"/>
                  <a:pt x="320" y="136"/>
                  <a:pt x="320" y="136"/>
                </a:cubicBezTo>
                <a:cubicBezTo>
                  <a:pt x="320" y="136"/>
                  <a:pt x="320" y="136"/>
                  <a:pt x="323" y="134"/>
                </a:cubicBezTo>
                <a:cubicBezTo>
                  <a:pt x="325" y="132"/>
                  <a:pt x="325" y="132"/>
                  <a:pt x="325" y="132"/>
                </a:cubicBezTo>
                <a:cubicBezTo>
                  <a:pt x="322" y="131"/>
                  <a:pt x="322" y="131"/>
                  <a:pt x="322" y="131"/>
                </a:cubicBezTo>
                <a:cubicBezTo>
                  <a:pt x="322" y="131"/>
                  <a:pt x="322" y="131"/>
                  <a:pt x="322" y="131"/>
                </a:cubicBezTo>
                <a:cubicBezTo>
                  <a:pt x="320" y="130"/>
                  <a:pt x="311" y="128"/>
                  <a:pt x="307" y="123"/>
                </a:cubicBezTo>
                <a:cubicBezTo>
                  <a:pt x="306" y="123"/>
                  <a:pt x="306" y="122"/>
                  <a:pt x="306" y="121"/>
                </a:cubicBezTo>
                <a:cubicBezTo>
                  <a:pt x="306" y="120"/>
                  <a:pt x="306" y="119"/>
                  <a:pt x="307" y="117"/>
                </a:cubicBezTo>
                <a:cubicBezTo>
                  <a:pt x="308" y="115"/>
                  <a:pt x="310" y="113"/>
                  <a:pt x="312" y="111"/>
                </a:cubicBezTo>
                <a:cubicBezTo>
                  <a:pt x="313" y="110"/>
                  <a:pt x="313" y="109"/>
                  <a:pt x="314" y="109"/>
                </a:cubicBezTo>
                <a:cubicBezTo>
                  <a:pt x="314" y="108"/>
                  <a:pt x="315" y="108"/>
                  <a:pt x="315" y="108"/>
                </a:cubicBezTo>
                <a:cubicBezTo>
                  <a:pt x="314" y="107"/>
                  <a:pt x="314" y="107"/>
                  <a:pt x="314" y="107"/>
                </a:cubicBezTo>
                <a:cubicBezTo>
                  <a:pt x="314" y="108"/>
                  <a:pt x="314" y="108"/>
                  <a:pt x="314" y="108"/>
                </a:cubicBezTo>
                <a:cubicBezTo>
                  <a:pt x="314" y="108"/>
                  <a:pt x="314" y="108"/>
                  <a:pt x="320" y="108"/>
                </a:cubicBezTo>
                <a:cubicBezTo>
                  <a:pt x="321" y="108"/>
                  <a:pt x="322" y="108"/>
                  <a:pt x="323" y="108"/>
                </a:cubicBezTo>
                <a:cubicBezTo>
                  <a:pt x="326" y="107"/>
                  <a:pt x="330" y="104"/>
                  <a:pt x="335" y="102"/>
                </a:cubicBezTo>
                <a:cubicBezTo>
                  <a:pt x="339" y="99"/>
                  <a:pt x="343" y="97"/>
                  <a:pt x="343" y="97"/>
                </a:cubicBezTo>
                <a:cubicBezTo>
                  <a:pt x="342" y="96"/>
                  <a:pt x="342" y="96"/>
                  <a:pt x="342" y="96"/>
                </a:cubicBezTo>
                <a:cubicBezTo>
                  <a:pt x="342" y="98"/>
                  <a:pt x="342" y="98"/>
                  <a:pt x="342" y="98"/>
                </a:cubicBezTo>
                <a:cubicBezTo>
                  <a:pt x="342" y="98"/>
                  <a:pt x="347" y="98"/>
                  <a:pt x="355" y="98"/>
                </a:cubicBezTo>
                <a:cubicBezTo>
                  <a:pt x="361" y="98"/>
                  <a:pt x="368" y="98"/>
                  <a:pt x="376" y="96"/>
                </a:cubicBezTo>
                <a:cubicBezTo>
                  <a:pt x="376" y="96"/>
                  <a:pt x="376" y="96"/>
                  <a:pt x="376" y="96"/>
                </a:cubicBezTo>
                <a:cubicBezTo>
                  <a:pt x="376" y="96"/>
                  <a:pt x="376" y="96"/>
                  <a:pt x="376" y="96"/>
                </a:cubicBezTo>
                <a:cubicBezTo>
                  <a:pt x="385" y="93"/>
                  <a:pt x="391" y="88"/>
                  <a:pt x="395" y="83"/>
                </a:cubicBezTo>
                <a:cubicBezTo>
                  <a:pt x="399" y="78"/>
                  <a:pt x="400" y="74"/>
                  <a:pt x="400" y="74"/>
                </a:cubicBezTo>
                <a:cubicBezTo>
                  <a:pt x="399" y="73"/>
                  <a:pt x="399" y="73"/>
                  <a:pt x="399" y="73"/>
                </a:cubicBezTo>
                <a:cubicBezTo>
                  <a:pt x="398" y="75"/>
                  <a:pt x="398" y="75"/>
                  <a:pt x="398" y="75"/>
                </a:cubicBezTo>
                <a:cubicBezTo>
                  <a:pt x="398" y="75"/>
                  <a:pt x="398" y="75"/>
                  <a:pt x="406" y="79"/>
                </a:cubicBezTo>
                <a:cubicBezTo>
                  <a:pt x="408" y="80"/>
                  <a:pt x="408" y="80"/>
                  <a:pt x="408" y="80"/>
                </a:cubicBezTo>
                <a:cubicBezTo>
                  <a:pt x="408" y="77"/>
                  <a:pt x="408" y="77"/>
                  <a:pt x="408" y="77"/>
                </a:cubicBezTo>
                <a:cubicBezTo>
                  <a:pt x="408" y="77"/>
                  <a:pt x="408" y="77"/>
                  <a:pt x="408" y="75"/>
                </a:cubicBezTo>
                <a:cubicBezTo>
                  <a:pt x="408" y="74"/>
                  <a:pt x="408" y="74"/>
                  <a:pt x="408" y="74"/>
                </a:cubicBezTo>
                <a:cubicBezTo>
                  <a:pt x="408" y="74"/>
                  <a:pt x="408" y="74"/>
                  <a:pt x="408" y="74"/>
                </a:cubicBezTo>
                <a:cubicBezTo>
                  <a:pt x="408" y="74"/>
                  <a:pt x="408" y="74"/>
                  <a:pt x="401" y="65"/>
                </a:cubicBezTo>
                <a:cubicBezTo>
                  <a:pt x="400" y="66"/>
                  <a:pt x="400" y="66"/>
                  <a:pt x="400" y="66"/>
                </a:cubicBezTo>
                <a:cubicBezTo>
                  <a:pt x="402" y="67"/>
                  <a:pt x="402" y="67"/>
                  <a:pt x="402" y="67"/>
                </a:cubicBezTo>
                <a:cubicBezTo>
                  <a:pt x="402" y="67"/>
                  <a:pt x="402" y="65"/>
                  <a:pt x="402" y="61"/>
                </a:cubicBezTo>
                <a:cubicBezTo>
                  <a:pt x="404" y="51"/>
                  <a:pt x="407" y="30"/>
                  <a:pt x="411" y="18"/>
                </a:cubicBezTo>
                <a:cubicBezTo>
                  <a:pt x="412" y="14"/>
                  <a:pt x="414" y="12"/>
                  <a:pt x="417" y="10"/>
                </a:cubicBezTo>
                <a:cubicBezTo>
                  <a:pt x="419" y="9"/>
                  <a:pt x="422" y="9"/>
                  <a:pt x="425" y="9"/>
                </a:cubicBezTo>
                <a:cubicBezTo>
                  <a:pt x="430" y="9"/>
                  <a:pt x="435" y="10"/>
                  <a:pt x="439" y="10"/>
                </a:cubicBezTo>
                <a:cubicBezTo>
                  <a:pt x="443" y="10"/>
                  <a:pt x="446" y="8"/>
                  <a:pt x="449" y="6"/>
                </a:cubicBezTo>
                <a:cubicBezTo>
                  <a:pt x="452" y="5"/>
                  <a:pt x="454" y="3"/>
                  <a:pt x="454" y="3"/>
                </a:cubicBezTo>
                <a:cubicBezTo>
                  <a:pt x="453" y="2"/>
                  <a:pt x="453" y="2"/>
                  <a:pt x="453" y="2"/>
                </a:cubicBezTo>
                <a:cubicBezTo>
                  <a:pt x="453" y="3"/>
                  <a:pt x="453" y="3"/>
                  <a:pt x="453" y="3"/>
                </a:cubicBezTo>
                <a:cubicBezTo>
                  <a:pt x="453" y="3"/>
                  <a:pt x="453" y="3"/>
                  <a:pt x="466" y="5"/>
                </a:cubicBezTo>
                <a:cubicBezTo>
                  <a:pt x="466" y="3"/>
                  <a:pt x="466" y="3"/>
                  <a:pt x="466" y="3"/>
                </a:cubicBezTo>
                <a:cubicBezTo>
                  <a:pt x="465" y="3"/>
                  <a:pt x="465" y="3"/>
                  <a:pt x="465" y="3"/>
                </a:cubicBezTo>
                <a:cubicBezTo>
                  <a:pt x="465" y="3"/>
                  <a:pt x="465" y="3"/>
                  <a:pt x="465" y="12"/>
                </a:cubicBezTo>
                <a:cubicBezTo>
                  <a:pt x="465" y="14"/>
                  <a:pt x="465" y="14"/>
                  <a:pt x="465" y="14"/>
                </a:cubicBezTo>
                <a:cubicBezTo>
                  <a:pt x="466" y="14"/>
                  <a:pt x="466" y="14"/>
                  <a:pt x="466" y="14"/>
                </a:cubicBezTo>
                <a:cubicBezTo>
                  <a:pt x="466" y="14"/>
                  <a:pt x="466" y="14"/>
                  <a:pt x="466" y="14"/>
                </a:cubicBezTo>
                <a:cubicBezTo>
                  <a:pt x="467" y="14"/>
                  <a:pt x="467" y="14"/>
                  <a:pt x="468" y="14"/>
                </a:cubicBezTo>
                <a:cubicBezTo>
                  <a:pt x="468" y="12"/>
                  <a:pt x="468" y="12"/>
                  <a:pt x="468" y="12"/>
                </a:cubicBezTo>
                <a:cubicBezTo>
                  <a:pt x="466" y="12"/>
                  <a:pt x="466" y="12"/>
                  <a:pt x="466" y="12"/>
                </a:cubicBezTo>
                <a:cubicBezTo>
                  <a:pt x="466" y="12"/>
                  <a:pt x="466" y="12"/>
                  <a:pt x="466" y="18"/>
                </a:cubicBezTo>
                <a:cubicBezTo>
                  <a:pt x="468" y="18"/>
                  <a:pt x="468" y="18"/>
                  <a:pt x="468" y="18"/>
                </a:cubicBezTo>
                <a:cubicBezTo>
                  <a:pt x="467" y="17"/>
                  <a:pt x="467" y="17"/>
                  <a:pt x="467" y="17"/>
                </a:cubicBezTo>
                <a:cubicBezTo>
                  <a:pt x="467" y="17"/>
                  <a:pt x="467" y="17"/>
                  <a:pt x="465" y="18"/>
                </a:cubicBezTo>
                <a:cubicBezTo>
                  <a:pt x="465" y="19"/>
                  <a:pt x="465" y="19"/>
                  <a:pt x="465" y="19"/>
                </a:cubicBezTo>
                <a:cubicBezTo>
                  <a:pt x="465" y="19"/>
                  <a:pt x="465" y="19"/>
                  <a:pt x="465" y="19"/>
                </a:cubicBezTo>
                <a:cubicBezTo>
                  <a:pt x="465" y="19"/>
                  <a:pt x="465" y="19"/>
                  <a:pt x="465" y="20"/>
                </a:cubicBezTo>
                <a:cubicBezTo>
                  <a:pt x="464" y="21"/>
                  <a:pt x="464" y="24"/>
                  <a:pt x="463" y="28"/>
                </a:cubicBezTo>
                <a:cubicBezTo>
                  <a:pt x="462" y="38"/>
                  <a:pt x="462" y="38"/>
                  <a:pt x="462" y="38"/>
                </a:cubicBezTo>
                <a:cubicBezTo>
                  <a:pt x="466" y="29"/>
                  <a:pt x="466" y="29"/>
                  <a:pt x="466" y="29"/>
                </a:cubicBezTo>
                <a:cubicBezTo>
                  <a:pt x="466" y="29"/>
                  <a:pt x="466" y="29"/>
                  <a:pt x="466" y="29"/>
                </a:cubicBezTo>
                <a:cubicBezTo>
                  <a:pt x="466" y="29"/>
                  <a:pt x="466" y="29"/>
                  <a:pt x="466" y="29"/>
                </a:cubicBezTo>
                <a:cubicBezTo>
                  <a:pt x="466" y="29"/>
                  <a:pt x="466" y="29"/>
                  <a:pt x="466" y="29"/>
                </a:cubicBezTo>
                <a:cubicBezTo>
                  <a:pt x="466" y="29"/>
                  <a:pt x="466" y="29"/>
                  <a:pt x="466" y="29"/>
                </a:cubicBezTo>
                <a:cubicBezTo>
                  <a:pt x="466" y="29"/>
                  <a:pt x="466" y="29"/>
                  <a:pt x="466" y="29"/>
                </a:cubicBezTo>
                <a:cubicBezTo>
                  <a:pt x="467" y="29"/>
                  <a:pt x="467" y="29"/>
                  <a:pt x="467" y="29"/>
                </a:cubicBezTo>
                <a:cubicBezTo>
                  <a:pt x="467" y="29"/>
                  <a:pt x="467" y="29"/>
                  <a:pt x="467" y="29"/>
                </a:cubicBezTo>
                <a:cubicBezTo>
                  <a:pt x="467" y="29"/>
                  <a:pt x="467" y="29"/>
                  <a:pt x="468" y="30"/>
                </a:cubicBezTo>
                <a:cubicBezTo>
                  <a:pt x="468" y="30"/>
                  <a:pt x="468" y="30"/>
                  <a:pt x="468" y="30"/>
                </a:cubicBezTo>
                <a:cubicBezTo>
                  <a:pt x="469" y="30"/>
                  <a:pt x="469" y="30"/>
                  <a:pt x="469" y="30"/>
                </a:cubicBezTo>
                <a:cubicBezTo>
                  <a:pt x="469" y="30"/>
                  <a:pt x="470" y="31"/>
                  <a:pt x="471" y="32"/>
                </a:cubicBezTo>
                <a:cubicBezTo>
                  <a:pt x="472" y="33"/>
                  <a:pt x="473" y="35"/>
                  <a:pt x="473" y="36"/>
                </a:cubicBezTo>
                <a:cubicBezTo>
                  <a:pt x="474" y="37"/>
                  <a:pt x="474" y="37"/>
                  <a:pt x="474" y="38"/>
                </a:cubicBezTo>
                <a:cubicBezTo>
                  <a:pt x="474" y="38"/>
                  <a:pt x="474" y="39"/>
                  <a:pt x="474" y="39"/>
                </a:cubicBezTo>
                <a:cubicBezTo>
                  <a:pt x="475" y="39"/>
                  <a:pt x="475" y="39"/>
                  <a:pt x="475" y="39"/>
                </a:cubicBezTo>
                <a:cubicBezTo>
                  <a:pt x="475" y="40"/>
                  <a:pt x="475" y="40"/>
                  <a:pt x="475" y="40"/>
                </a:cubicBezTo>
                <a:cubicBezTo>
                  <a:pt x="475" y="40"/>
                  <a:pt x="475" y="40"/>
                  <a:pt x="481" y="41"/>
                </a:cubicBezTo>
                <a:cubicBezTo>
                  <a:pt x="482" y="41"/>
                  <a:pt x="482" y="41"/>
                  <a:pt x="482" y="41"/>
                </a:cubicBezTo>
                <a:cubicBezTo>
                  <a:pt x="483" y="40"/>
                  <a:pt x="483" y="40"/>
                  <a:pt x="483" y="40"/>
                </a:cubicBezTo>
                <a:cubicBezTo>
                  <a:pt x="483" y="40"/>
                  <a:pt x="483" y="40"/>
                  <a:pt x="483" y="40"/>
                </a:cubicBezTo>
                <a:cubicBezTo>
                  <a:pt x="483" y="39"/>
                  <a:pt x="483" y="38"/>
                  <a:pt x="484" y="37"/>
                </a:cubicBezTo>
                <a:cubicBezTo>
                  <a:pt x="484" y="37"/>
                  <a:pt x="484" y="36"/>
                  <a:pt x="485" y="36"/>
                </a:cubicBezTo>
                <a:cubicBezTo>
                  <a:pt x="485" y="36"/>
                  <a:pt x="485" y="36"/>
                  <a:pt x="485" y="36"/>
                </a:cubicBezTo>
                <a:cubicBezTo>
                  <a:pt x="485" y="36"/>
                  <a:pt x="485" y="36"/>
                  <a:pt x="495" y="36"/>
                </a:cubicBezTo>
                <a:cubicBezTo>
                  <a:pt x="495" y="34"/>
                  <a:pt x="495" y="34"/>
                  <a:pt x="495" y="34"/>
                </a:cubicBezTo>
                <a:cubicBezTo>
                  <a:pt x="493" y="35"/>
                  <a:pt x="493" y="35"/>
                  <a:pt x="493" y="35"/>
                </a:cubicBezTo>
                <a:cubicBezTo>
                  <a:pt x="493" y="35"/>
                  <a:pt x="493" y="35"/>
                  <a:pt x="494" y="36"/>
                </a:cubicBezTo>
                <a:cubicBezTo>
                  <a:pt x="494" y="37"/>
                  <a:pt x="495" y="39"/>
                  <a:pt x="497" y="44"/>
                </a:cubicBezTo>
                <a:cubicBezTo>
                  <a:pt x="499" y="43"/>
                  <a:pt x="499" y="43"/>
                  <a:pt x="499" y="43"/>
                </a:cubicBezTo>
                <a:cubicBezTo>
                  <a:pt x="497" y="43"/>
                  <a:pt x="497" y="43"/>
                  <a:pt x="497" y="43"/>
                </a:cubicBezTo>
                <a:cubicBezTo>
                  <a:pt x="497" y="43"/>
                  <a:pt x="497" y="43"/>
                  <a:pt x="497" y="45"/>
                </a:cubicBezTo>
                <a:cubicBezTo>
                  <a:pt x="497" y="47"/>
                  <a:pt x="497" y="51"/>
                  <a:pt x="497" y="58"/>
                </a:cubicBezTo>
                <a:cubicBezTo>
                  <a:pt x="497" y="59"/>
                  <a:pt x="497" y="59"/>
                  <a:pt x="497" y="59"/>
                </a:cubicBezTo>
                <a:cubicBezTo>
                  <a:pt x="498" y="59"/>
                  <a:pt x="498" y="59"/>
                  <a:pt x="498" y="59"/>
                </a:cubicBezTo>
                <a:cubicBezTo>
                  <a:pt x="498" y="59"/>
                  <a:pt x="498" y="59"/>
                  <a:pt x="502" y="63"/>
                </a:cubicBezTo>
                <a:cubicBezTo>
                  <a:pt x="502" y="64"/>
                  <a:pt x="502" y="64"/>
                  <a:pt x="502" y="64"/>
                </a:cubicBezTo>
                <a:cubicBezTo>
                  <a:pt x="503" y="64"/>
                  <a:pt x="503" y="64"/>
                  <a:pt x="503" y="64"/>
                </a:cubicBezTo>
                <a:cubicBezTo>
                  <a:pt x="503" y="64"/>
                  <a:pt x="503" y="64"/>
                  <a:pt x="513" y="60"/>
                </a:cubicBezTo>
                <a:cubicBezTo>
                  <a:pt x="512" y="58"/>
                  <a:pt x="512" y="58"/>
                  <a:pt x="512" y="58"/>
                </a:cubicBezTo>
                <a:cubicBezTo>
                  <a:pt x="511" y="59"/>
                  <a:pt x="511" y="59"/>
                  <a:pt x="511" y="59"/>
                </a:cubicBezTo>
                <a:cubicBezTo>
                  <a:pt x="511" y="59"/>
                  <a:pt x="511" y="59"/>
                  <a:pt x="519" y="66"/>
                </a:cubicBezTo>
                <a:cubicBezTo>
                  <a:pt x="520" y="65"/>
                  <a:pt x="520" y="65"/>
                  <a:pt x="520" y="65"/>
                </a:cubicBezTo>
                <a:cubicBezTo>
                  <a:pt x="519" y="65"/>
                  <a:pt x="519" y="65"/>
                  <a:pt x="519" y="65"/>
                </a:cubicBezTo>
                <a:cubicBezTo>
                  <a:pt x="519" y="65"/>
                  <a:pt x="518" y="67"/>
                  <a:pt x="518" y="70"/>
                </a:cubicBezTo>
                <a:cubicBezTo>
                  <a:pt x="517" y="73"/>
                  <a:pt x="517" y="77"/>
                  <a:pt x="517" y="79"/>
                </a:cubicBezTo>
                <a:cubicBezTo>
                  <a:pt x="517" y="80"/>
                  <a:pt x="517" y="81"/>
                  <a:pt x="517" y="81"/>
                </a:cubicBezTo>
                <a:cubicBezTo>
                  <a:pt x="517" y="82"/>
                  <a:pt x="517" y="82"/>
                  <a:pt x="517" y="82"/>
                </a:cubicBezTo>
                <a:cubicBezTo>
                  <a:pt x="518" y="83"/>
                  <a:pt x="518" y="83"/>
                  <a:pt x="519" y="83"/>
                </a:cubicBezTo>
                <a:cubicBezTo>
                  <a:pt x="519" y="83"/>
                  <a:pt x="519" y="83"/>
                  <a:pt x="520" y="83"/>
                </a:cubicBezTo>
                <a:cubicBezTo>
                  <a:pt x="519" y="81"/>
                  <a:pt x="519" y="81"/>
                  <a:pt x="519" y="81"/>
                </a:cubicBezTo>
                <a:cubicBezTo>
                  <a:pt x="519" y="83"/>
                  <a:pt x="519" y="83"/>
                  <a:pt x="519" y="83"/>
                </a:cubicBezTo>
                <a:cubicBezTo>
                  <a:pt x="521" y="83"/>
                  <a:pt x="522" y="82"/>
                  <a:pt x="523" y="82"/>
                </a:cubicBezTo>
                <a:cubicBezTo>
                  <a:pt x="524" y="81"/>
                  <a:pt x="525" y="79"/>
                  <a:pt x="526" y="79"/>
                </a:cubicBezTo>
                <a:cubicBezTo>
                  <a:pt x="527" y="78"/>
                  <a:pt x="528" y="77"/>
                  <a:pt x="529" y="77"/>
                </a:cubicBezTo>
                <a:cubicBezTo>
                  <a:pt x="530" y="77"/>
                  <a:pt x="530" y="77"/>
                  <a:pt x="531" y="77"/>
                </a:cubicBezTo>
                <a:cubicBezTo>
                  <a:pt x="531" y="76"/>
                  <a:pt x="531" y="76"/>
                  <a:pt x="531" y="76"/>
                </a:cubicBezTo>
                <a:cubicBezTo>
                  <a:pt x="531" y="77"/>
                  <a:pt x="531" y="77"/>
                  <a:pt x="531" y="77"/>
                </a:cubicBezTo>
                <a:cubicBezTo>
                  <a:pt x="534" y="78"/>
                  <a:pt x="538" y="79"/>
                  <a:pt x="541" y="80"/>
                </a:cubicBezTo>
                <a:cubicBezTo>
                  <a:pt x="542" y="80"/>
                  <a:pt x="544" y="81"/>
                  <a:pt x="545" y="82"/>
                </a:cubicBezTo>
                <a:cubicBezTo>
                  <a:pt x="546" y="83"/>
                  <a:pt x="546" y="83"/>
                  <a:pt x="546" y="84"/>
                </a:cubicBezTo>
                <a:cubicBezTo>
                  <a:pt x="546" y="88"/>
                  <a:pt x="545" y="91"/>
                  <a:pt x="544" y="92"/>
                </a:cubicBezTo>
                <a:cubicBezTo>
                  <a:pt x="544" y="93"/>
                  <a:pt x="543" y="94"/>
                  <a:pt x="543" y="94"/>
                </a:cubicBezTo>
                <a:cubicBezTo>
                  <a:pt x="542" y="95"/>
                  <a:pt x="542" y="95"/>
                  <a:pt x="542" y="95"/>
                </a:cubicBezTo>
                <a:cubicBezTo>
                  <a:pt x="542" y="95"/>
                  <a:pt x="542" y="95"/>
                  <a:pt x="542" y="95"/>
                </a:cubicBezTo>
                <a:cubicBezTo>
                  <a:pt x="542" y="95"/>
                  <a:pt x="542" y="95"/>
                  <a:pt x="542" y="95"/>
                </a:cubicBezTo>
                <a:cubicBezTo>
                  <a:pt x="543" y="95"/>
                  <a:pt x="543" y="95"/>
                  <a:pt x="543" y="95"/>
                </a:cubicBezTo>
                <a:cubicBezTo>
                  <a:pt x="542" y="95"/>
                  <a:pt x="542" y="95"/>
                  <a:pt x="542" y="95"/>
                </a:cubicBezTo>
                <a:cubicBezTo>
                  <a:pt x="542" y="95"/>
                  <a:pt x="542" y="95"/>
                  <a:pt x="542" y="95"/>
                </a:cubicBezTo>
                <a:cubicBezTo>
                  <a:pt x="543" y="95"/>
                  <a:pt x="543" y="95"/>
                  <a:pt x="543" y="95"/>
                </a:cubicBezTo>
                <a:cubicBezTo>
                  <a:pt x="542" y="95"/>
                  <a:pt x="542" y="95"/>
                  <a:pt x="542" y="95"/>
                </a:cubicBezTo>
                <a:cubicBezTo>
                  <a:pt x="541" y="96"/>
                  <a:pt x="541" y="96"/>
                  <a:pt x="541" y="96"/>
                </a:cubicBezTo>
                <a:cubicBezTo>
                  <a:pt x="542" y="97"/>
                  <a:pt x="542" y="97"/>
                  <a:pt x="542" y="97"/>
                </a:cubicBezTo>
                <a:cubicBezTo>
                  <a:pt x="542" y="97"/>
                  <a:pt x="542" y="97"/>
                  <a:pt x="548" y="103"/>
                </a:cubicBezTo>
                <a:cubicBezTo>
                  <a:pt x="549" y="101"/>
                  <a:pt x="549" y="101"/>
                  <a:pt x="549" y="101"/>
                </a:cubicBezTo>
                <a:cubicBezTo>
                  <a:pt x="548" y="100"/>
                  <a:pt x="548" y="100"/>
                  <a:pt x="548" y="100"/>
                </a:cubicBezTo>
                <a:cubicBezTo>
                  <a:pt x="548" y="100"/>
                  <a:pt x="546" y="101"/>
                  <a:pt x="545" y="103"/>
                </a:cubicBezTo>
                <a:cubicBezTo>
                  <a:pt x="543" y="105"/>
                  <a:pt x="541" y="107"/>
                  <a:pt x="541" y="110"/>
                </a:cubicBezTo>
                <a:cubicBezTo>
                  <a:pt x="541" y="111"/>
                  <a:pt x="541" y="112"/>
                  <a:pt x="542" y="113"/>
                </a:cubicBezTo>
                <a:cubicBezTo>
                  <a:pt x="543" y="114"/>
                  <a:pt x="544" y="114"/>
                  <a:pt x="545" y="115"/>
                </a:cubicBezTo>
                <a:cubicBezTo>
                  <a:pt x="545" y="115"/>
                  <a:pt x="545" y="115"/>
                  <a:pt x="545" y="115"/>
                </a:cubicBezTo>
                <a:cubicBezTo>
                  <a:pt x="545" y="115"/>
                  <a:pt x="545" y="115"/>
                  <a:pt x="545" y="115"/>
                </a:cubicBezTo>
                <a:cubicBezTo>
                  <a:pt x="548" y="116"/>
                  <a:pt x="550" y="116"/>
                  <a:pt x="553" y="116"/>
                </a:cubicBezTo>
                <a:cubicBezTo>
                  <a:pt x="557" y="116"/>
                  <a:pt x="560" y="115"/>
                  <a:pt x="560" y="115"/>
                </a:cubicBezTo>
                <a:cubicBezTo>
                  <a:pt x="560" y="114"/>
                  <a:pt x="560" y="114"/>
                  <a:pt x="560" y="114"/>
                </a:cubicBezTo>
                <a:cubicBezTo>
                  <a:pt x="558" y="115"/>
                  <a:pt x="558" y="115"/>
                  <a:pt x="558" y="115"/>
                </a:cubicBezTo>
                <a:cubicBezTo>
                  <a:pt x="558" y="115"/>
                  <a:pt x="558" y="115"/>
                  <a:pt x="563" y="119"/>
                </a:cubicBezTo>
                <a:cubicBezTo>
                  <a:pt x="563" y="120"/>
                  <a:pt x="563" y="120"/>
                  <a:pt x="563" y="120"/>
                </a:cubicBezTo>
                <a:cubicBezTo>
                  <a:pt x="564" y="119"/>
                  <a:pt x="564" y="119"/>
                  <a:pt x="564" y="119"/>
                </a:cubicBezTo>
                <a:cubicBezTo>
                  <a:pt x="564" y="119"/>
                  <a:pt x="564" y="119"/>
                  <a:pt x="570" y="115"/>
                </a:cubicBezTo>
                <a:cubicBezTo>
                  <a:pt x="569" y="114"/>
                  <a:pt x="569" y="114"/>
                  <a:pt x="569" y="114"/>
                </a:cubicBezTo>
                <a:cubicBezTo>
                  <a:pt x="570" y="115"/>
                  <a:pt x="570" y="115"/>
                  <a:pt x="570" y="115"/>
                </a:cubicBezTo>
                <a:cubicBezTo>
                  <a:pt x="570" y="115"/>
                  <a:pt x="570" y="115"/>
                  <a:pt x="574" y="112"/>
                </a:cubicBezTo>
                <a:cubicBezTo>
                  <a:pt x="574" y="112"/>
                  <a:pt x="574" y="112"/>
                  <a:pt x="574" y="112"/>
                </a:cubicBezTo>
                <a:cubicBezTo>
                  <a:pt x="574" y="112"/>
                  <a:pt x="574" y="112"/>
                  <a:pt x="574" y="112"/>
                </a:cubicBezTo>
                <a:cubicBezTo>
                  <a:pt x="574" y="112"/>
                  <a:pt x="575" y="111"/>
                  <a:pt x="575" y="109"/>
                </a:cubicBezTo>
                <a:cubicBezTo>
                  <a:pt x="576" y="107"/>
                  <a:pt x="578" y="105"/>
                  <a:pt x="580" y="102"/>
                </a:cubicBezTo>
                <a:cubicBezTo>
                  <a:pt x="581" y="101"/>
                  <a:pt x="581" y="100"/>
                  <a:pt x="582" y="99"/>
                </a:cubicBezTo>
                <a:cubicBezTo>
                  <a:pt x="583" y="99"/>
                  <a:pt x="584" y="98"/>
                  <a:pt x="584" y="98"/>
                </a:cubicBezTo>
                <a:cubicBezTo>
                  <a:pt x="584" y="99"/>
                  <a:pt x="584" y="99"/>
                  <a:pt x="584" y="99"/>
                </a:cubicBezTo>
                <a:cubicBezTo>
                  <a:pt x="584" y="99"/>
                  <a:pt x="584" y="99"/>
                  <a:pt x="584" y="99"/>
                </a:cubicBezTo>
                <a:cubicBezTo>
                  <a:pt x="584" y="99"/>
                  <a:pt x="584" y="99"/>
                  <a:pt x="584" y="99"/>
                </a:cubicBezTo>
                <a:cubicBezTo>
                  <a:pt x="585" y="99"/>
                  <a:pt x="585" y="100"/>
                  <a:pt x="585" y="101"/>
                </a:cubicBezTo>
                <a:cubicBezTo>
                  <a:pt x="585" y="103"/>
                  <a:pt x="584" y="106"/>
                  <a:pt x="583" y="109"/>
                </a:cubicBezTo>
                <a:cubicBezTo>
                  <a:pt x="582" y="110"/>
                  <a:pt x="581" y="111"/>
                  <a:pt x="581" y="112"/>
                </a:cubicBezTo>
                <a:cubicBezTo>
                  <a:pt x="581" y="112"/>
                  <a:pt x="580" y="112"/>
                  <a:pt x="580" y="112"/>
                </a:cubicBezTo>
                <a:cubicBezTo>
                  <a:pt x="580" y="113"/>
                  <a:pt x="580" y="113"/>
                  <a:pt x="580" y="113"/>
                </a:cubicBezTo>
                <a:cubicBezTo>
                  <a:pt x="578" y="115"/>
                  <a:pt x="578" y="115"/>
                  <a:pt x="578" y="115"/>
                </a:cubicBezTo>
                <a:cubicBezTo>
                  <a:pt x="581" y="115"/>
                  <a:pt x="581" y="115"/>
                  <a:pt x="581" y="115"/>
                </a:cubicBezTo>
                <a:cubicBezTo>
                  <a:pt x="581" y="115"/>
                  <a:pt x="581" y="115"/>
                  <a:pt x="581" y="115"/>
                </a:cubicBezTo>
                <a:cubicBezTo>
                  <a:pt x="581" y="115"/>
                  <a:pt x="581" y="115"/>
                  <a:pt x="581" y="115"/>
                </a:cubicBezTo>
                <a:cubicBezTo>
                  <a:pt x="581" y="115"/>
                  <a:pt x="581" y="115"/>
                  <a:pt x="581" y="115"/>
                </a:cubicBezTo>
                <a:cubicBezTo>
                  <a:pt x="581" y="115"/>
                  <a:pt x="581" y="115"/>
                  <a:pt x="581" y="115"/>
                </a:cubicBezTo>
                <a:cubicBezTo>
                  <a:pt x="581" y="115"/>
                  <a:pt x="581" y="115"/>
                  <a:pt x="581" y="115"/>
                </a:cubicBezTo>
                <a:cubicBezTo>
                  <a:pt x="582" y="115"/>
                  <a:pt x="582" y="115"/>
                  <a:pt x="582" y="115"/>
                </a:cubicBezTo>
                <a:cubicBezTo>
                  <a:pt x="582" y="116"/>
                  <a:pt x="582" y="116"/>
                  <a:pt x="582" y="118"/>
                </a:cubicBezTo>
                <a:cubicBezTo>
                  <a:pt x="582" y="118"/>
                  <a:pt x="582" y="118"/>
                  <a:pt x="582" y="118"/>
                </a:cubicBezTo>
                <a:cubicBezTo>
                  <a:pt x="583" y="118"/>
                  <a:pt x="583" y="118"/>
                  <a:pt x="583" y="118"/>
                </a:cubicBezTo>
                <a:cubicBezTo>
                  <a:pt x="583" y="118"/>
                  <a:pt x="583" y="119"/>
                  <a:pt x="583" y="119"/>
                </a:cubicBezTo>
                <a:cubicBezTo>
                  <a:pt x="583" y="120"/>
                  <a:pt x="582" y="122"/>
                  <a:pt x="581" y="124"/>
                </a:cubicBezTo>
                <a:cubicBezTo>
                  <a:pt x="581" y="124"/>
                  <a:pt x="581" y="125"/>
                  <a:pt x="580" y="126"/>
                </a:cubicBezTo>
                <a:cubicBezTo>
                  <a:pt x="580" y="126"/>
                  <a:pt x="580" y="126"/>
                  <a:pt x="580" y="126"/>
                </a:cubicBezTo>
                <a:cubicBezTo>
                  <a:pt x="579" y="127"/>
                  <a:pt x="579" y="127"/>
                  <a:pt x="579" y="127"/>
                </a:cubicBezTo>
                <a:cubicBezTo>
                  <a:pt x="580" y="128"/>
                  <a:pt x="580" y="128"/>
                  <a:pt x="580" y="128"/>
                </a:cubicBezTo>
                <a:cubicBezTo>
                  <a:pt x="580" y="128"/>
                  <a:pt x="580" y="128"/>
                  <a:pt x="583" y="131"/>
                </a:cubicBezTo>
                <a:cubicBezTo>
                  <a:pt x="583" y="131"/>
                  <a:pt x="583" y="131"/>
                  <a:pt x="583" y="131"/>
                </a:cubicBezTo>
                <a:cubicBezTo>
                  <a:pt x="584" y="131"/>
                  <a:pt x="584" y="131"/>
                  <a:pt x="584" y="131"/>
                </a:cubicBezTo>
                <a:cubicBezTo>
                  <a:pt x="584" y="131"/>
                  <a:pt x="584" y="131"/>
                  <a:pt x="585" y="131"/>
                </a:cubicBezTo>
                <a:cubicBezTo>
                  <a:pt x="586" y="131"/>
                  <a:pt x="589" y="131"/>
                  <a:pt x="593" y="131"/>
                </a:cubicBezTo>
                <a:cubicBezTo>
                  <a:pt x="593" y="130"/>
                  <a:pt x="593" y="130"/>
                  <a:pt x="593" y="130"/>
                </a:cubicBezTo>
                <a:cubicBezTo>
                  <a:pt x="592" y="131"/>
                  <a:pt x="592" y="131"/>
                  <a:pt x="592" y="131"/>
                </a:cubicBezTo>
                <a:cubicBezTo>
                  <a:pt x="592" y="131"/>
                  <a:pt x="592" y="131"/>
                  <a:pt x="594" y="133"/>
                </a:cubicBezTo>
                <a:cubicBezTo>
                  <a:pt x="596" y="134"/>
                  <a:pt x="600" y="138"/>
                  <a:pt x="609" y="144"/>
                </a:cubicBezTo>
                <a:cubicBezTo>
                  <a:pt x="610" y="143"/>
                  <a:pt x="610" y="143"/>
                  <a:pt x="610" y="143"/>
                </a:cubicBezTo>
                <a:cubicBezTo>
                  <a:pt x="608" y="143"/>
                  <a:pt x="608" y="143"/>
                  <a:pt x="608" y="143"/>
                </a:cubicBezTo>
                <a:cubicBezTo>
                  <a:pt x="608" y="143"/>
                  <a:pt x="608" y="143"/>
                  <a:pt x="608" y="146"/>
                </a:cubicBezTo>
                <a:cubicBezTo>
                  <a:pt x="608" y="147"/>
                  <a:pt x="608" y="147"/>
                  <a:pt x="608" y="147"/>
                </a:cubicBezTo>
                <a:cubicBezTo>
                  <a:pt x="608" y="147"/>
                  <a:pt x="608" y="147"/>
                  <a:pt x="608" y="147"/>
                </a:cubicBezTo>
                <a:cubicBezTo>
                  <a:pt x="608" y="147"/>
                  <a:pt x="608" y="147"/>
                  <a:pt x="610" y="148"/>
                </a:cubicBezTo>
                <a:cubicBezTo>
                  <a:pt x="611" y="150"/>
                  <a:pt x="613" y="153"/>
                  <a:pt x="618" y="159"/>
                </a:cubicBezTo>
                <a:cubicBezTo>
                  <a:pt x="618" y="160"/>
                  <a:pt x="618" y="160"/>
                  <a:pt x="618" y="160"/>
                </a:cubicBezTo>
                <a:cubicBezTo>
                  <a:pt x="619" y="160"/>
                  <a:pt x="619" y="160"/>
                  <a:pt x="619" y="160"/>
                </a:cubicBezTo>
                <a:cubicBezTo>
                  <a:pt x="619" y="160"/>
                  <a:pt x="619" y="160"/>
                  <a:pt x="622" y="159"/>
                </a:cubicBezTo>
                <a:cubicBezTo>
                  <a:pt x="624" y="159"/>
                  <a:pt x="629" y="159"/>
                  <a:pt x="639" y="158"/>
                </a:cubicBezTo>
                <a:cubicBezTo>
                  <a:pt x="639" y="155"/>
                  <a:pt x="639" y="155"/>
                  <a:pt x="639" y="155"/>
                </a:cubicBezTo>
                <a:cubicBezTo>
                  <a:pt x="639" y="155"/>
                  <a:pt x="639" y="155"/>
                  <a:pt x="638" y="155"/>
                </a:cubicBezTo>
                <a:cubicBezTo>
                  <a:pt x="630" y="155"/>
                  <a:pt x="630" y="155"/>
                  <a:pt x="630" y="155"/>
                </a:cubicBezTo>
                <a:cubicBezTo>
                  <a:pt x="637" y="158"/>
                  <a:pt x="637" y="158"/>
                  <a:pt x="637" y="158"/>
                </a:cubicBezTo>
                <a:cubicBezTo>
                  <a:pt x="637" y="158"/>
                  <a:pt x="637" y="158"/>
                  <a:pt x="644" y="161"/>
                </a:cubicBezTo>
                <a:cubicBezTo>
                  <a:pt x="645" y="159"/>
                  <a:pt x="645" y="159"/>
                  <a:pt x="645" y="159"/>
                </a:cubicBezTo>
                <a:cubicBezTo>
                  <a:pt x="643" y="159"/>
                  <a:pt x="643" y="159"/>
                  <a:pt x="643" y="159"/>
                </a:cubicBezTo>
                <a:cubicBezTo>
                  <a:pt x="643" y="160"/>
                  <a:pt x="643" y="161"/>
                  <a:pt x="644" y="163"/>
                </a:cubicBezTo>
                <a:cubicBezTo>
                  <a:pt x="644" y="164"/>
                  <a:pt x="645" y="166"/>
                  <a:pt x="646" y="166"/>
                </a:cubicBezTo>
                <a:cubicBezTo>
                  <a:pt x="647" y="167"/>
                  <a:pt x="648" y="168"/>
                  <a:pt x="650" y="168"/>
                </a:cubicBezTo>
                <a:cubicBezTo>
                  <a:pt x="651" y="168"/>
                  <a:pt x="651" y="168"/>
                  <a:pt x="652" y="168"/>
                </a:cubicBezTo>
                <a:cubicBezTo>
                  <a:pt x="651" y="166"/>
                  <a:pt x="651" y="166"/>
                  <a:pt x="651" y="166"/>
                </a:cubicBezTo>
                <a:cubicBezTo>
                  <a:pt x="651" y="168"/>
                  <a:pt x="651" y="168"/>
                  <a:pt x="651" y="168"/>
                </a:cubicBezTo>
                <a:cubicBezTo>
                  <a:pt x="654" y="168"/>
                  <a:pt x="655" y="167"/>
                  <a:pt x="657" y="167"/>
                </a:cubicBezTo>
                <a:cubicBezTo>
                  <a:pt x="659" y="166"/>
                  <a:pt x="660" y="164"/>
                  <a:pt x="661" y="163"/>
                </a:cubicBezTo>
                <a:cubicBezTo>
                  <a:pt x="661" y="163"/>
                  <a:pt x="661" y="162"/>
                  <a:pt x="661" y="162"/>
                </a:cubicBezTo>
                <a:cubicBezTo>
                  <a:pt x="661" y="162"/>
                  <a:pt x="661" y="162"/>
                  <a:pt x="661" y="162"/>
                </a:cubicBezTo>
                <a:cubicBezTo>
                  <a:pt x="661" y="162"/>
                  <a:pt x="661" y="162"/>
                  <a:pt x="661" y="162"/>
                </a:cubicBezTo>
                <a:cubicBezTo>
                  <a:pt x="661" y="162"/>
                  <a:pt x="661" y="162"/>
                  <a:pt x="661" y="162"/>
                </a:cubicBezTo>
                <a:cubicBezTo>
                  <a:pt x="661" y="162"/>
                  <a:pt x="661" y="162"/>
                  <a:pt x="661" y="162"/>
                </a:cubicBezTo>
                <a:cubicBezTo>
                  <a:pt x="661" y="162"/>
                  <a:pt x="661" y="162"/>
                  <a:pt x="661" y="162"/>
                </a:cubicBezTo>
                <a:cubicBezTo>
                  <a:pt x="661" y="162"/>
                  <a:pt x="661" y="162"/>
                  <a:pt x="661" y="162"/>
                </a:cubicBezTo>
                <a:cubicBezTo>
                  <a:pt x="661" y="162"/>
                  <a:pt x="661" y="162"/>
                  <a:pt x="661" y="162"/>
                </a:cubicBezTo>
                <a:cubicBezTo>
                  <a:pt x="662" y="162"/>
                  <a:pt x="662" y="162"/>
                  <a:pt x="662" y="162"/>
                </a:cubicBezTo>
                <a:cubicBezTo>
                  <a:pt x="662" y="162"/>
                  <a:pt x="662" y="162"/>
                  <a:pt x="662" y="162"/>
                </a:cubicBezTo>
                <a:cubicBezTo>
                  <a:pt x="662" y="162"/>
                  <a:pt x="662" y="162"/>
                  <a:pt x="662" y="162"/>
                </a:cubicBezTo>
                <a:cubicBezTo>
                  <a:pt x="664" y="162"/>
                  <a:pt x="664" y="163"/>
                  <a:pt x="665" y="163"/>
                </a:cubicBezTo>
                <a:cubicBezTo>
                  <a:pt x="666" y="164"/>
                  <a:pt x="666" y="164"/>
                  <a:pt x="667" y="164"/>
                </a:cubicBezTo>
                <a:cubicBezTo>
                  <a:pt x="667" y="165"/>
                  <a:pt x="668" y="165"/>
                  <a:pt x="669" y="165"/>
                </a:cubicBezTo>
                <a:cubicBezTo>
                  <a:pt x="670" y="165"/>
                  <a:pt x="672" y="165"/>
                  <a:pt x="675" y="164"/>
                </a:cubicBezTo>
                <a:cubicBezTo>
                  <a:pt x="674" y="162"/>
                  <a:pt x="674" y="162"/>
                  <a:pt x="674" y="162"/>
                </a:cubicBezTo>
                <a:cubicBezTo>
                  <a:pt x="674" y="164"/>
                  <a:pt x="674" y="164"/>
                  <a:pt x="674" y="164"/>
                </a:cubicBezTo>
                <a:cubicBezTo>
                  <a:pt x="675" y="164"/>
                  <a:pt x="677" y="165"/>
                  <a:pt x="679" y="165"/>
                </a:cubicBezTo>
                <a:cubicBezTo>
                  <a:pt x="680" y="166"/>
                  <a:pt x="682" y="166"/>
                  <a:pt x="683" y="167"/>
                </a:cubicBezTo>
                <a:cubicBezTo>
                  <a:pt x="683" y="167"/>
                  <a:pt x="683" y="168"/>
                  <a:pt x="683" y="169"/>
                </a:cubicBezTo>
                <a:cubicBezTo>
                  <a:pt x="683" y="169"/>
                  <a:pt x="683" y="170"/>
                  <a:pt x="683" y="171"/>
                </a:cubicBezTo>
                <a:cubicBezTo>
                  <a:pt x="683" y="171"/>
                  <a:pt x="682" y="171"/>
                  <a:pt x="682" y="172"/>
                </a:cubicBezTo>
                <a:cubicBezTo>
                  <a:pt x="682" y="173"/>
                  <a:pt x="682" y="173"/>
                  <a:pt x="682" y="173"/>
                </a:cubicBezTo>
                <a:cubicBezTo>
                  <a:pt x="684" y="174"/>
                  <a:pt x="684" y="174"/>
                  <a:pt x="684" y="174"/>
                </a:cubicBezTo>
                <a:cubicBezTo>
                  <a:pt x="683" y="173"/>
                  <a:pt x="683" y="173"/>
                  <a:pt x="683" y="173"/>
                </a:cubicBezTo>
                <a:cubicBezTo>
                  <a:pt x="683" y="174"/>
                  <a:pt x="683" y="174"/>
                  <a:pt x="683" y="174"/>
                </a:cubicBezTo>
                <a:cubicBezTo>
                  <a:pt x="684" y="174"/>
                  <a:pt x="684" y="174"/>
                  <a:pt x="684" y="174"/>
                </a:cubicBezTo>
                <a:cubicBezTo>
                  <a:pt x="683" y="173"/>
                  <a:pt x="683" y="173"/>
                  <a:pt x="683" y="173"/>
                </a:cubicBezTo>
                <a:cubicBezTo>
                  <a:pt x="683" y="174"/>
                  <a:pt x="683" y="174"/>
                  <a:pt x="683" y="174"/>
                </a:cubicBezTo>
                <a:cubicBezTo>
                  <a:pt x="683" y="173"/>
                  <a:pt x="683" y="173"/>
                  <a:pt x="683" y="173"/>
                </a:cubicBezTo>
                <a:cubicBezTo>
                  <a:pt x="682" y="174"/>
                  <a:pt x="682" y="174"/>
                  <a:pt x="682" y="174"/>
                </a:cubicBezTo>
                <a:cubicBezTo>
                  <a:pt x="683" y="174"/>
                  <a:pt x="683" y="174"/>
                  <a:pt x="683" y="174"/>
                </a:cubicBezTo>
                <a:cubicBezTo>
                  <a:pt x="683" y="173"/>
                  <a:pt x="683" y="173"/>
                  <a:pt x="683" y="173"/>
                </a:cubicBezTo>
                <a:cubicBezTo>
                  <a:pt x="682" y="174"/>
                  <a:pt x="682" y="174"/>
                  <a:pt x="682" y="174"/>
                </a:cubicBezTo>
                <a:cubicBezTo>
                  <a:pt x="683" y="174"/>
                  <a:pt x="683" y="174"/>
                  <a:pt x="683" y="174"/>
                </a:cubicBezTo>
                <a:cubicBezTo>
                  <a:pt x="682" y="174"/>
                  <a:pt x="682" y="174"/>
                  <a:pt x="682" y="174"/>
                </a:cubicBezTo>
                <a:cubicBezTo>
                  <a:pt x="682" y="174"/>
                  <a:pt x="682" y="174"/>
                  <a:pt x="682" y="174"/>
                </a:cubicBezTo>
                <a:cubicBezTo>
                  <a:pt x="683" y="174"/>
                  <a:pt x="683" y="174"/>
                  <a:pt x="683" y="174"/>
                </a:cubicBezTo>
                <a:cubicBezTo>
                  <a:pt x="682" y="174"/>
                  <a:pt x="682" y="174"/>
                  <a:pt x="682" y="174"/>
                </a:cubicBezTo>
                <a:cubicBezTo>
                  <a:pt x="682" y="174"/>
                  <a:pt x="683" y="175"/>
                  <a:pt x="683" y="175"/>
                </a:cubicBezTo>
                <a:cubicBezTo>
                  <a:pt x="684" y="176"/>
                  <a:pt x="686" y="179"/>
                  <a:pt x="688" y="181"/>
                </a:cubicBezTo>
                <a:cubicBezTo>
                  <a:pt x="688" y="183"/>
                  <a:pt x="689" y="184"/>
                  <a:pt x="690" y="185"/>
                </a:cubicBezTo>
                <a:cubicBezTo>
                  <a:pt x="690" y="185"/>
                  <a:pt x="690" y="185"/>
                  <a:pt x="690" y="186"/>
                </a:cubicBezTo>
                <a:cubicBezTo>
                  <a:pt x="691" y="186"/>
                  <a:pt x="691" y="186"/>
                  <a:pt x="691" y="186"/>
                </a:cubicBezTo>
                <a:cubicBezTo>
                  <a:pt x="691" y="186"/>
                  <a:pt x="691" y="186"/>
                  <a:pt x="691" y="186"/>
                </a:cubicBezTo>
                <a:cubicBezTo>
                  <a:pt x="691" y="187"/>
                  <a:pt x="691" y="187"/>
                  <a:pt x="692" y="187"/>
                </a:cubicBezTo>
                <a:cubicBezTo>
                  <a:pt x="693" y="186"/>
                  <a:pt x="693" y="186"/>
                  <a:pt x="693" y="186"/>
                </a:cubicBezTo>
                <a:cubicBezTo>
                  <a:pt x="693" y="186"/>
                  <a:pt x="693" y="186"/>
                  <a:pt x="693" y="186"/>
                </a:cubicBezTo>
                <a:cubicBezTo>
                  <a:pt x="693" y="185"/>
                  <a:pt x="693" y="185"/>
                  <a:pt x="693" y="185"/>
                </a:cubicBezTo>
                <a:cubicBezTo>
                  <a:pt x="692" y="185"/>
                  <a:pt x="692" y="185"/>
                  <a:pt x="692" y="185"/>
                </a:cubicBezTo>
                <a:cubicBezTo>
                  <a:pt x="691" y="186"/>
                  <a:pt x="691" y="186"/>
                  <a:pt x="691" y="186"/>
                </a:cubicBezTo>
                <a:cubicBezTo>
                  <a:pt x="691" y="186"/>
                  <a:pt x="691" y="187"/>
                  <a:pt x="691" y="187"/>
                </a:cubicBezTo>
                <a:cubicBezTo>
                  <a:pt x="691" y="187"/>
                  <a:pt x="691" y="188"/>
                  <a:pt x="691" y="188"/>
                </a:cubicBezTo>
                <a:cubicBezTo>
                  <a:pt x="691" y="189"/>
                  <a:pt x="691" y="190"/>
                  <a:pt x="692" y="190"/>
                </a:cubicBezTo>
                <a:cubicBezTo>
                  <a:pt x="692" y="191"/>
                  <a:pt x="693" y="192"/>
                  <a:pt x="694" y="192"/>
                </a:cubicBezTo>
                <a:cubicBezTo>
                  <a:pt x="694" y="192"/>
                  <a:pt x="694" y="192"/>
                  <a:pt x="694" y="192"/>
                </a:cubicBezTo>
                <a:cubicBezTo>
                  <a:pt x="695" y="192"/>
                  <a:pt x="695" y="192"/>
                  <a:pt x="695" y="192"/>
                </a:cubicBezTo>
                <a:cubicBezTo>
                  <a:pt x="696" y="192"/>
                  <a:pt x="697" y="192"/>
                  <a:pt x="699" y="192"/>
                </a:cubicBezTo>
                <a:cubicBezTo>
                  <a:pt x="699" y="192"/>
                  <a:pt x="700" y="191"/>
                  <a:pt x="700" y="191"/>
                </a:cubicBezTo>
                <a:cubicBezTo>
                  <a:pt x="701" y="191"/>
                  <a:pt x="701" y="190"/>
                  <a:pt x="701" y="189"/>
                </a:cubicBezTo>
                <a:cubicBezTo>
                  <a:pt x="701" y="188"/>
                  <a:pt x="701" y="187"/>
                  <a:pt x="700" y="186"/>
                </a:cubicBezTo>
                <a:cubicBezTo>
                  <a:pt x="699" y="186"/>
                  <a:pt x="699" y="186"/>
                  <a:pt x="699" y="186"/>
                </a:cubicBezTo>
                <a:cubicBezTo>
                  <a:pt x="699" y="188"/>
                  <a:pt x="699" y="188"/>
                  <a:pt x="699" y="188"/>
                </a:cubicBezTo>
                <a:cubicBezTo>
                  <a:pt x="701" y="188"/>
                  <a:pt x="703" y="188"/>
                  <a:pt x="705" y="189"/>
                </a:cubicBezTo>
                <a:cubicBezTo>
                  <a:pt x="706" y="189"/>
                  <a:pt x="707" y="190"/>
                  <a:pt x="708" y="190"/>
                </a:cubicBezTo>
                <a:cubicBezTo>
                  <a:pt x="708" y="190"/>
                  <a:pt x="708" y="190"/>
                  <a:pt x="708" y="190"/>
                </a:cubicBezTo>
                <a:cubicBezTo>
                  <a:pt x="708" y="191"/>
                  <a:pt x="708" y="191"/>
                  <a:pt x="708" y="191"/>
                </a:cubicBezTo>
                <a:cubicBezTo>
                  <a:pt x="708" y="191"/>
                  <a:pt x="708" y="191"/>
                  <a:pt x="708" y="191"/>
                </a:cubicBezTo>
                <a:cubicBezTo>
                  <a:pt x="708" y="191"/>
                  <a:pt x="708" y="191"/>
                  <a:pt x="708" y="191"/>
                </a:cubicBezTo>
                <a:cubicBezTo>
                  <a:pt x="708" y="193"/>
                  <a:pt x="709" y="194"/>
                  <a:pt x="709" y="195"/>
                </a:cubicBezTo>
                <a:cubicBezTo>
                  <a:pt x="709" y="195"/>
                  <a:pt x="709" y="195"/>
                  <a:pt x="710" y="196"/>
                </a:cubicBezTo>
                <a:cubicBezTo>
                  <a:pt x="710" y="196"/>
                  <a:pt x="710" y="197"/>
                  <a:pt x="711" y="197"/>
                </a:cubicBezTo>
                <a:cubicBezTo>
                  <a:pt x="712" y="197"/>
                  <a:pt x="712" y="196"/>
                  <a:pt x="712" y="196"/>
                </a:cubicBezTo>
                <a:cubicBezTo>
                  <a:pt x="713" y="196"/>
                  <a:pt x="713" y="195"/>
                  <a:pt x="713" y="195"/>
                </a:cubicBezTo>
                <a:cubicBezTo>
                  <a:pt x="714" y="195"/>
                  <a:pt x="714" y="194"/>
                  <a:pt x="714" y="194"/>
                </a:cubicBezTo>
                <a:cubicBezTo>
                  <a:pt x="715" y="193"/>
                  <a:pt x="715" y="193"/>
                  <a:pt x="715" y="193"/>
                </a:cubicBezTo>
                <a:cubicBezTo>
                  <a:pt x="715" y="193"/>
                  <a:pt x="715" y="193"/>
                  <a:pt x="715" y="193"/>
                </a:cubicBezTo>
                <a:cubicBezTo>
                  <a:pt x="715" y="193"/>
                  <a:pt x="715" y="193"/>
                  <a:pt x="715" y="193"/>
                </a:cubicBezTo>
                <a:cubicBezTo>
                  <a:pt x="715" y="193"/>
                  <a:pt x="715" y="193"/>
                  <a:pt x="715" y="193"/>
                </a:cubicBezTo>
                <a:cubicBezTo>
                  <a:pt x="715" y="193"/>
                  <a:pt x="715" y="193"/>
                  <a:pt x="715" y="193"/>
                </a:cubicBezTo>
                <a:cubicBezTo>
                  <a:pt x="715" y="193"/>
                  <a:pt x="715" y="193"/>
                  <a:pt x="715" y="193"/>
                </a:cubicBezTo>
                <a:cubicBezTo>
                  <a:pt x="715" y="193"/>
                  <a:pt x="715" y="193"/>
                  <a:pt x="715" y="193"/>
                </a:cubicBezTo>
                <a:cubicBezTo>
                  <a:pt x="715" y="192"/>
                  <a:pt x="715" y="192"/>
                  <a:pt x="715" y="192"/>
                </a:cubicBezTo>
                <a:cubicBezTo>
                  <a:pt x="714" y="193"/>
                  <a:pt x="714" y="193"/>
                  <a:pt x="714" y="193"/>
                </a:cubicBezTo>
                <a:cubicBezTo>
                  <a:pt x="714" y="193"/>
                  <a:pt x="716" y="194"/>
                  <a:pt x="719" y="195"/>
                </a:cubicBezTo>
                <a:cubicBezTo>
                  <a:pt x="720" y="196"/>
                  <a:pt x="721" y="196"/>
                  <a:pt x="722" y="197"/>
                </a:cubicBezTo>
                <a:cubicBezTo>
                  <a:pt x="724" y="197"/>
                  <a:pt x="725" y="197"/>
                  <a:pt x="726" y="197"/>
                </a:cubicBezTo>
                <a:cubicBezTo>
                  <a:pt x="726" y="197"/>
                  <a:pt x="727" y="197"/>
                  <a:pt x="727" y="197"/>
                </a:cubicBezTo>
                <a:cubicBezTo>
                  <a:pt x="728" y="197"/>
                  <a:pt x="728" y="196"/>
                  <a:pt x="729" y="196"/>
                </a:cubicBezTo>
                <a:cubicBezTo>
                  <a:pt x="729" y="196"/>
                  <a:pt x="730" y="195"/>
                  <a:pt x="732" y="195"/>
                </a:cubicBezTo>
                <a:cubicBezTo>
                  <a:pt x="735" y="193"/>
                  <a:pt x="735" y="193"/>
                  <a:pt x="735" y="193"/>
                </a:cubicBezTo>
                <a:cubicBezTo>
                  <a:pt x="732" y="192"/>
                  <a:pt x="732" y="192"/>
                  <a:pt x="732" y="192"/>
                </a:cubicBezTo>
                <a:cubicBezTo>
                  <a:pt x="732" y="192"/>
                  <a:pt x="732" y="192"/>
                  <a:pt x="732" y="192"/>
                </a:cubicBezTo>
                <a:cubicBezTo>
                  <a:pt x="732" y="192"/>
                  <a:pt x="732" y="192"/>
                  <a:pt x="732" y="192"/>
                </a:cubicBezTo>
                <a:cubicBezTo>
                  <a:pt x="731" y="192"/>
                  <a:pt x="731" y="192"/>
                  <a:pt x="731" y="192"/>
                </a:cubicBezTo>
                <a:cubicBezTo>
                  <a:pt x="731" y="192"/>
                  <a:pt x="731" y="192"/>
                  <a:pt x="731" y="192"/>
                </a:cubicBezTo>
                <a:cubicBezTo>
                  <a:pt x="732" y="192"/>
                  <a:pt x="732" y="192"/>
                  <a:pt x="732" y="192"/>
                </a:cubicBezTo>
                <a:cubicBezTo>
                  <a:pt x="731" y="192"/>
                  <a:pt x="731" y="192"/>
                  <a:pt x="731" y="192"/>
                </a:cubicBezTo>
                <a:cubicBezTo>
                  <a:pt x="731" y="192"/>
                  <a:pt x="731" y="192"/>
                  <a:pt x="731" y="192"/>
                </a:cubicBezTo>
                <a:cubicBezTo>
                  <a:pt x="732" y="192"/>
                  <a:pt x="732" y="192"/>
                  <a:pt x="732" y="192"/>
                </a:cubicBezTo>
                <a:cubicBezTo>
                  <a:pt x="731" y="192"/>
                  <a:pt x="731" y="192"/>
                  <a:pt x="731" y="192"/>
                </a:cubicBezTo>
                <a:cubicBezTo>
                  <a:pt x="732" y="192"/>
                  <a:pt x="732" y="192"/>
                  <a:pt x="732" y="192"/>
                </a:cubicBezTo>
                <a:cubicBezTo>
                  <a:pt x="732" y="192"/>
                  <a:pt x="732" y="192"/>
                  <a:pt x="732" y="192"/>
                </a:cubicBezTo>
                <a:cubicBezTo>
                  <a:pt x="731" y="192"/>
                  <a:pt x="731" y="192"/>
                  <a:pt x="731" y="192"/>
                </a:cubicBezTo>
                <a:cubicBezTo>
                  <a:pt x="732" y="192"/>
                  <a:pt x="732" y="192"/>
                  <a:pt x="732" y="192"/>
                </a:cubicBezTo>
                <a:cubicBezTo>
                  <a:pt x="731" y="192"/>
                  <a:pt x="731" y="192"/>
                  <a:pt x="731" y="192"/>
                </a:cubicBezTo>
                <a:cubicBezTo>
                  <a:pt x="731" y="193"/>
                  <a:pt x="731" y="193"/>
                  <a:pt x="731" y="193"/>
                </a:cubicBezTo>
                <a:cubicBezTo>
                  <a:pt x="732" y="193"/>
                  <a:pt x="732" y="193"/>
                  <a:pt x="732" y="192"/>
                </a:cubicBezTo>
                <a:cubicBezTo>
                  <a:pt x="731" y="192"/>
                  <a:pt x="731" y="192"/>
                  <a:pt x="731" y="192"/>
                </a:cubicBezTo>
                <a:cubicBezTo>
                  <a:pt x="731" y="193"/>
                  <a:pt x="731" y="193"/>
                  <a:pt x="731" y="193"/>
                </a:cubicBezTo>
                <a:cubicBezTo>
                  <a:pt x="731" y="193"/>
                  <a:pt x="731" y="193"/>
                  <a:pt x="731" y="193"/>
                </a:cubicBezTo>
                <a:cubicBezTo>
                  <a:pt x="731" y="193"/>
                  <a:pt x="731" y="193"/>
                  <a:pt x="731" y="193"/>
                </a:cubicBezTo>
                <a:cubicBezTo>
                  <a:pt x="731" y="193"/>
                  <a:pt x="731" y="193"/>
                  <a:pt x="731" y="193"/>
                </a:cubicBezTo>
                <a:cubicBezTo>
                  <a:pt x="731" y="193"/>
                  <a:pt x="731" y="193"/>
                  <a:pt x="731" y="193"/>
                </a:cubicBezTo>
                <a:cubicBezTo>
                  <a:pt x="731" y="193"/>
                  <a:pt x="731" y="193"/>
                  <a:pt x="731" y="193"/>
                </a:cubicBezTo>
                <a:cubicBezTo>
                  <a:pt x="731" y="193"/>
                  <a:pt x="732" y="193"/>
                  <a:pt x="732" y="193"/>
                </a:cubicBezTo>
                <a:cubicBezTo>
                  <a:pt x="733" y="193"/>
                  <a:pt x="733" y="194"/>
                  <a:pt x="734" y="194"/>
                </a:cubicBezTo>
                <a:cubicBezTo>
                  <a:pt x="735" y="194"/>
                  <a:pt x="735" y="195"/>
                  <a:pt x="737" y="195"/>
                </a:cubicBezTo>
                <a:cubicBezTo>
                  <a:pt x="737" y="192"/>
                  <a:pt x="737" y="192"/>
                  <a:pt x="737" y="192"/>
                </a:cubicBezTo>
                <a:cubicBezTo>
                  <a:pt x="736" y="192"/>
                  <a:pt x="735" y="192"/>
                  <a:pt x="735" y="192"/>
                </a:cubicBezTo>
                <a:cubicBezTo>
                  <a:pt x="734" y="193"/>
                  <a:pt x="734" y="193"/>
                  <a:pt x="734" y="194"/>
                </a:cubicBezTo>
                <a:cubicBezTo>
                  <a:pt x="734" y="195"/>
                  <a:pt x="735" y="195"/>
                  <a:pt x="735" y="196"/>
                </a:cubicBezTo>
                <a:cubicBezTo>
                  <a:pt x="736" y="197"/>
                  <a:pt x="737" y="199"/>
                  <a:pt x="738" y="199"/>
                </a:cubicBezTo>
                <a:cubicBezTo>
                  <a:pt x="738" y="200"/>
                  <a:pt x="738" y="200"/>
                  <a:pt x="739" y="201"/>
                </a:cubicBezTo>
                <a:cubicBezTo>
                  <a:pt x="740" y="201"/>
                  <a:pt x="740" y="201"/>
                  <a:pt x="740" y="201"/>
                </a:cubicBezTo>
                <a:cubicBezTo>
                  <a:pt x="740" y="201"/>
                  <a:pt x="740" y="201"/>
                  <a:pt x="741" y="201"/>
                </a:cubicBezTo>
                <a:cubicBezTo>
                  <a:pt x="741" y="200"/>
                  <a:pt x="741" y="200"/>
                  <a:pt x="741" y="200"/>
                </a:cubicBezTo>
                <a:cubicBezTo>
                  <a:pt x="740" y="201"/>
                  <a:pt x="740" y="201"/>
                  <a:pt x="740" y="201"/>
                </a:cubicBezTo>
                <a:cubicBezTo>
                  <a:pt x="741" y="202"/>
                  <a:pt x="744" y="203"/>
                  <a:pt x="747" y="205"/>
                </a:cubicBezTo>
                <a:cubicBezTo>
                  <a:pt x="749" y="205"/>
                  <a:pt x="751" y="206"/>
                  <a:pt x="752" y="207"/>
                </a:cubicBezTo>
                <a:cubicBezTo>
                  <a:pt x="754" y="207"/>
                  <a:pt x="755" y="207"/>
                  <a:pt x="757" y="207"/>
                </a:cubicBezTo>
                <a:cubicBezTo>
                  <a:pt x="757" y="207"/>
                  <a:pt x="758" y="207"/>
                  <a:pt x="758" y="207"/>
                </a:cubicBezTo>
                <a:cubicBezTo>
                  <a:pt x="759" y="207"/>
                  <a:pt x="759" y="207"/>
                  <a:pt x="759" y="206"/>
                </a:cubicBezTo>
                <a:cubicBezTo>
                  <a:pt x="758" y="205"/>
                  <a:pt x="758" y="205"/>
                  <a:pt x="758" y="205"/>
                </a:cubicBezTo>
                <a:cubicBezTo>
                  <a:pt x="759" y="206"/>
                  <a:pt x="759" y="206"/>
                  <a:pt x="759" y="206"/>
                </a:cubicBezTo>
                <a:cubicBezTo>
                  <a:pt x="760" y="206"/>
                  <a:pt x="760" y="206"/>
                  <a:pt x="761" y="206"/>
                </a:cubicBezTo>
                <a:cubicBezTo>
                  <a:pt x="763" y="206"/>
                  <a:pt x="766" y="207"/>
                  <a:pt x="770" y="209"/>
                </a:cubicBezTo>
                <a:cubicBezTo>
                  <a:pt x="771" y="210"/>
                  <a:pt x="773" y="211"/>
                  <a:pt x="774" y="212"/>
                </a:cubicBezTo>
                <a:cubicBezTo>
                  <a:pt x="776" y="212"/>
                  <a:pt x="777" y="213"/>
                  <a:pt x="778" y="213"/>
                </a:cubicBezTo>
                <a:cubicBezTo>
                  <a:pt x="778" y="212"/>
                  <a:pt x="778" y="212"/>
                  <a:pt x="778" y="212"/>
                </a:cubicBezTo>
                <a:cubicBezTo>
                  <a:pt x="778" y="211"/>
                  <a:pt x="778" y="211"/>
                  <a:pt x="778" y="211"/>
                </a:cubicBezTo>
                <a:lnTo>
                  <a:pt x="778" y="212"/>
                </a:lnTo>
                <a:close/>
                <a:moveTo>
                  <a:pt x="841" y="772"/>
                </a:moveTo>
                <a:cubicBezTo>
                  <a:pt x="841" y="770"/>
                  <a:pt x="841" y="770"/>
                  <a:pt x="841" y="770"/>
                </a:cubicBezTo>
                <a:cubicBezTo>
                  <a:pt x="836" y="768"/>
                  <a:pt x="836" y="768"/>
                  <a:pt x="836" y="768"/>
                </a:cubicBezTo>
                <a:cubicBezTo>
                  <a:pt x="835" y="769"/>
                  <a:pt x="835" y="769"/>
                  <a:pt x="835" y="769"/>
                </a:cubicBezTo>
                <a:cubicBezTo>
                  <a:pt x="837" y="769"/>
                  <a:pt x="837" y="769"/>
                  <a:pt x="837" y="769"/>
                </a:cubicBezTo>
                <a:cubicBezTo>
                  <a:pt x="837" y="769"/>
                  <a:pt x="837" y="767"/>
                  <a:pt x="837" y="763"/>
                </a:cubicBezTo>
                <a:cubicBezTo>
                  <a:pt x="838" y="760"/>
                  <a:pt x="839" y="757"/>
                  <a:pt x="839" y="755"/>
                </a:cubicBezTo>
                <a:cubicBezTo>
                  <a:pt x="839" y="755"/>
                  <a:pt x="839" y="755"/>
                  <a:pt x="839" y="755"/>
                </a:cubicBezTo>
                <a:cubicBezTo>
                  <a:pt x="839" y="755"/>
                  <a:pt x="839" y="755"/>
                  <a:pt x="839" y="755"/>
                </a:cubicBezTo>
                <a:cubicBezTo>
                  <a:pt x="840" y="753"/>
                  <a:pt x="840" y="751"/>
                  <a:pt x="840" y="750"/>
                </a:cubicBezTo>
                <a:cubicBezTo>
                  <a:pt x="840" y="743"/>
                  <a:pt x="838" y="736"/>
                  <a:pt x="838" y="736"/>
                </a:cubicBezTo>
                <a:cubicBezTo>
                  <a:pt x="838" y="735"/>
                  <a:pt x="838" y="735"/>
                  <a:pt x="838" y="735"/>
                </a:cubicBezTo>
                <a:cubicBezTo>
                  <a:pt x="837" y="735"/>
                  <a:pt x="837" y="735"/>
                  <a:pt x="837" y="735"/>
                </a:cubicBezTo>
                <a:cubicBezTo>
                  <a:pt x="829" y="734"/>
                  <a:pt x="829" y="734"/>
                  <a:pt x="829" y="734"/>
                </a:cubicBezTo>
                <a:cubicBezTo>
                  <a:pt x="827" y="734"/>
                  <a:pt x="827" y="734"/>
                  <a:pt x="827" y="734"/>
                </a:cubicBezTo>
                <a:cubicBezTo>
                  <a:pt x="827" y="736"/>
                  <a:pt x="827" y="736"/>
                  <a:pt x="827" y="736"/>
                </a:cubicBezTo>
                <a:cubicBezTo>
                  <a:pt x="827" y="736"/>
                  <a:pt x="827" y="737"/>
                  <a:pt x="827" y="740"/>
                </a:cubicBezTo>
                <a:cubicBezTo>
                  <a:pt x="827" y="743"/>
                  <a:pt x="828" y="746"/>
                  <a:pt x="828" y="750"/>
                </a:cubicBezTo>
                <a:cubicBezTo>
                  <a:pt x="828" y="753"/>
                  <a:pt x="827" y="757"/>
                  <a:pt x="827" y="759"/>
                </a:cubicBezTo>
                <a:cubicBezTo>
                  <a:pt x="827" y="760"/>
                  <a:pt x="826" y="761"/>
                  <a:pt x="826" y="762"/>
                </a:cubicBezTo>
                <a:cubicBezTo>
                  <a:pt x="826" y="762"/>
                  <a:pt x="826" y="762"/>
                  <a:pt x="826" y="762"/>
                </a:cubicBezTo>
                <a:cubicBezTo>
                  <a:pt x="826" y="762"/>
                  <a:pt x="826" y="762"/>
                  <a:pt x="826" y="762"/>
                </a:cubicBezTo>
                <a:cubicBezTo>
                  <a:pt x="826" y="762"/>
                  <a:pt x="826" y="762"/>
                  <a:pt x="826" y="762"/>
                </a:cubicBezTo>
                <a:cubicBezTo>
                  <a:pt x="826" y="762"/>
                  <a:pt x="826" y="762"/>
                  <a:pt x="826" y="762"/>
                </a:cubicBezTo>
                <a:cubicBezTo>
                  <a:pt x="826" y="762"/>
                  <a:pt x="826" y="762"/>
                  <a:pt x="826" y="762"/>
                </a:cubicBezTo>
                <a:cubicBezTo>
                  <a:pt x="826" y="762"/>
                  <a:pt x="826" y="762"/>
                  <a:pt x="826" y="762"/>
                </a:cubicBezTo>
                <a:cubicBezTo>
                  <a:pt x="826" y="762"/>
                  <a:pt x="826" y="762"/>
                  <a:pt x="826" y="762"/>
                </a:cubicBezTo>
                <a:cubicBezTo>
                  <a:pt x="826" y="762"/>
                  <a:pt x="826" y="762"/>
                  <a:pt x="826" y="762"/>
                </a:cubicBezTo>
                <a:cubicBezTo>
                  <a:pt x="825" y="762"/>
                  <a:pt x="825" y="762"/>
                  <a:pt x="825" y="762"/>
                </a:cubicBezTo>
                <a:cubicBezTo>
                  <a:pt x="825" y="762"/>
                  <a:pt x="824" y="762"/>
                  <a:pt x="824" y="762"/>
                </a:cubicBezTo>
                <a:cubicBezTo>
                  <a:pt x="822" y="762"/>
                  <a:pt x="822" y="762"/>
                  <a:pt x="820" y="761"/>
                </a:cubicBezTo>
                <a:cubicBezTo>
                  <a:pt x="819" y="760"/>
                  <a:pt x="817" y="759"/>
                  <a:pt x="814" y="759"/>
                </a:cubicBezTo>
                <a:cubicBezTo>
                  <a:pt x="810" y="759"/>
                  <a:pt x="808" y="761"/>
                  <a:pt x="807" y="762"/>
                </a:cubicBezTo>
                <a:cubicBezTo>
                  <a:pt x="805" y="764"/>
                  <a:pt x="805" y="766"/>
                  <a:pt x="805" y="767"/>
                </a:cubicBezTo>
                <a:cubicBezTo>
                  <a:pt x="805" y="767"/>
                  <a:pt x="805" y="768"/>
                  <a:pt x="805" y="768"/>
                </a:cubicBezTo>
                <a:cubicBezTo>
                  <a:pt x="807" y="768"/>
                  <a:pt x="807" y="768"/>
                  <a:pt x="807" y="768"/>
                </a:cubicBezTo>
                <a:cubicBezTo>
                  <a:pt x="807" y="766"/>
                  <a:pt x="807" y="766"/>
                  <a:pt x="807" y="766"/>
                </a:cubicBezTo>
                <a:cubicBezTo>
                  <a:pt x="807" y="766"/>
                  <a:pt x="796" y="768"/>
                  <a:pt x="788" y="772"/>
                </a:cubicBezTo>
                <a:cubicBezTo>
                  <a:pt x="789" y="773"/>
                  <a:pt x="789" y="773"/>
                  <a:pt x="789" y="773"/>
                </a:cubicBezTo>
                <a:cubicBezTo>
                  <a:pt x="789" y="772"/>
                  <a:pt x="789" y="772"/>
                  <a:pt x="789" y="772"/>
                </a:cubicBezTo>
                <a:cubicBezTo>
                  <a:pt x="785" y="773"/>
                  <a:pt x="783" y="775"/>
                  <a:pt x="782" y="777"/>
                </a:cubicBezTo>
                <a:cubicBezTo>
                  <a:pt x="781" y="779"/>
                  <a:pt x="781" y="781"/>
                  <a:pt x="781" y="782"/>
                </a:cubicBezTo>
                <a:cubicBezTo>
                  <a:pt x="781" y="782"/>
                  <a:pt x="781" y="783"/>
                  <a:pt x="781" y="783"/>
                </a:cubicBezTo>
                <a:cubicBezTo>
                  <a:pt x="782" y="783"/>
                  <a:pt x="782" y="783"/>
                  <a:pt x="782" y="783"/>
                </a:cubicBezTo>
                <a:cubicBezTo>
                  <a:pt x="781" y="782"/>
                  <a:pt x="781" y="782"/>
                  <a:pt x="781" y="782"/>
                </a:cubicBezTo>
                <a:cubicBezTo>
                  <a:pt x="780" y="788"/>
                  <a:pt x="780" y="788"/>
                  <a:pt x="780" y="788"/>
                </a:cubicBezTo>
                <a:cubicBezTo>
                  <a:pt x="781" y="788"/>
                  <a:pt x="781" y="788"/>
                  <a:pt x="781" y="788"/>
                </a:cubicBezTo>
                <a:cubicBezTo>
                  <a:pt x="780" y="787"/>
                  <a:pt x="780" y="787"/>
                  <a:pt x="780" y="787"/>
                </a:cubicBezTo>
                <a:cubicBezTo>
                  <a:pt x="775" y="789"/>
                  <a:pt x="775" y="789"/>
                  <a:pt x="775" y="789"/>
                </a:cubicBezTo>
                <a:cubicBezTo>
                  <a:pt x="774" y="790"/>
                  <a:pt x="774" y="790"/>
                  <a:pt x="774" y="790"/>
                </a:cubicBezTo>
                <a:cubicBezTo>
                  <a:pt x="774" y="791"/>
                  <a:pt x="774" y="791"/>
                  <a:pt x="774" y="791"/>
                </a:cubicBezTo>
                <a:cubicBezTo>
                  <a:pt x="774" y="797"/>
                  <a:pt x="774" y="797"/>
                  <a:pt x="774" y="797"/>
                </a:cubicBezTo>
                <a:cubicBezTo>
                  <a:pt x="774" y="798"/>
                  <a:pt x="774" y="798"/>
                  <a:pt x="774" y="798"/>
                </a:cubicBezTo>
                <a:cubicBezTo>
                  <a:pt x="775" y="799"/>
                  <a:pt x="775" y="799"/>
                  <a:pt x="775" y="799"/>
                </a:cubicBezTo>
                <a:cubicBezTo>
                  <a:pt x="780" y="801"/>
                  <a:pt x="780" y="801"/>
                  <a:pt x="780" y="801"/>
                </a:cubicBezTo>
                <a:cubicBezTo>
                  <a:pt x="781" y="800"/>
                  <a:pt x="781" y="800"/>
                  <a:pt x="781" y="800"/>
                </a:cubicBezTo>
                <a:cubicBezTo>
                  <a:pt x="780" y="799"/>
                  <a:pt x="780" y="799"/>
                  <a:pt x="780" y="799"/>
                </a:cubicBezTo>
                <a:cubicBezTo>
                  <a:pt x="775" y="804"/>
                  <a:pt x="775" y="804"/>
                  <a:pt x="775" y="804"/>
                </a:cubicBezTo>
                <a:cubicBezTo>
                  <a:pt x="774" y="805"/>
                  <a:pt x="774" y="805"/>
                  <a:pt x="774" y="805"/>
                </a:cubicBezTo>
                <a:cubicBezTo>
                  <a:pt x="774" y="806"/>
                  <a:pt x="774" y="806"/>
                  <a:pt x="774" y="806"/>
                </a:cubicBezTo>
                <a:cubicBezTo>
                  <a:pt x="776" y="813"/>
                  <a:pt x="776" y="813"/>
                  <a:pt x="776" y="813"/>
                </a:cubicBezTo>
                <a:cubicBezTo>
                  <a:pt x="776" y="813"/>
                  <a:pt x="776" y="813"/>
                  <a:pt x="776" y="813"/>
                </a:cubicBezTo>
                <a:cubicBezTo>
                  <a:pt x="776" y="813"/>
                  <a:pt x="776" y="813"/>
                  <a:pt x="776" y="813"/>
                </a:cubicBezTo>
                <a:cubicBezTo>
                  <a:pt x="776" y="813"/>
                  <a:pt x="777" y="814"/>
                  <a:pt x="778" y="815"/>
                </a:cubicBezTo>
                <a:cubicBezTo>
                  <a:pt x="779" y="816"/>
                  <a:pt x="780" y="818"/>
                  <a:pt x="782" y="818"/>
                </a:cubicBezTo>
                <a:cubicBezTo>
                  <a:pt x="782" y="816"/>
                  <a:pt x="782" y="816"/>
                  <a:pt x="782" y="816"/>
                </a:cubicBezTo>
                <a:cubicBezTo>
                  <a:pt x="782" y="818"/>
                  <a:pt x="782" y="818"/>
                  <a:pt x="782" y="818"/>
                </a:cubicBezTo>
                <a:cubicBezTo>
                  <a:pt x="782" y="818"/>
                  <a:pt x="783" y="818"/>
                  <a:pt x="783" y="818"/>
                </a:cubicBezTo>
                <a:cubicBezTo>
                  <a:pt x="783" y="819"/>
                  <a:pt x="783" y="819"/>
                  <a:pt x="783" y="819"/>
                </a:cubicBezTo>
                <a:cubicBezTo>
                  <a:pt x="783" y="819"/>
                  <a:pt x="782" y="820"/>
                  <a:pt x="782" y="821"/>
                </a:cubicBezTo>
                <a:cubicBezTo>
                  <a:pt x="782" y="821"/>
                  <a:pt x="782" y="822"/>
                  <a:pt x="782" y="822"/>
                </a:cubicBezTo>
                <a:cubicBezTo>
                  <a:pt x="781" y="822"/>
                  <a:pt x="781" y="822"/>
                  <a:pt x="781" y="822"/>
                </a:cubicBezTo>
                <a:cubicBezTo>
                  <a:pt x="781" y="822"/>
                  <a:pt x="781" y="822"/>
                  <a:pt x="781" y="822"/>
                </a:cubicBezTo>
                <a:cubicBezTo>
                  <a:pt x="781" y="822"/>
                  <a:pt x="781" y="822"/>
                  <a:pt x="781" y="822"/>
                </a:cubicBezTo>
                <a:cubicBezTo>
                  <a:pt x="781" y="822"/>
                  <a:pt x="781" y="822"/>
                  <a:pt x="781" y="822"/>
                </a:cubicBezTo>
                <a:cubicBezTo>
                  <a:pt x="776" y="832"/>
                  <a:pt x="776" y="832"/>
                  <a:pt x="776" y="832"/>
                </a:cubicBezTo>
                <a:cubicBezTo>
                  <a:pt x="774" y="834"/>
                  <a:pt x="774" y="834"/>
                  <a:pt x="774" y="834"/>
                </a:cubicBezTo>
                <a:cubicBezTo>
                  <a:pt x="777" y="834"/>
                  <a:pt x="777" y="834"/>
                  <a:pt x="777" y="834"/>
                </a:cubicBezTo>
                <a:cubicBezTo>
                  <a:pt x="777" y="834"/>
                  <a:pt x="778" y="834"/>
                  <a:pt x="778" y="834"/>
                </a:cubicBezTo>
                <a:cubicBezTo>
                  <a:pt x="779" y="834"/>
                  <a:pt x="780" y="834"/>
                  <a:pt x="781" y="834"/>
                </a:cubicBezTo>
                <a:cubicBezTo>
                  <a:pt x="782" y="834"/>
                  <a:pt x="785" y="834"/>
                  <a:pt x="787" y="835"/>
                </a:cubicBezTo>
                <a:cubicBezTo>
                  <a:pt x="788" y="835"/>
                  <a:pt x="788" y="835"/>
                  <a:pt x="789" y="835"/>
                </a:cubicBezTo>
                <a:cubicBezTo>
                  <a:pt x="789" y="836"/>
                  <a:pt x="789" y="836"/>
                  <a:pt x="789" y="837"/>
                </a:cubicBezTo>
                <a:cubicBezTo>
                  <a:pt x="789" y="837"/>
                  <a:pt x="789" y="837"/>
                  <a:pt x="789" y="837"/>
                </a:cubicBezTo>
                <a:cubicBezTo>
                  <a:pt x="789" y="837"/>
                  <a:pt x="789" y="837"/>
                  <a:pt x="789" y="837"/>
                </a:cubicBezTo>
                <a:cubicBezTo>
                  <a:pt x="789" y="837"/>
                  <a:pt x="789" y="837"/>
                  <a:pt x="789" y="837"/>
                </a:cubicBezTo>
                <a:cubicBezTo>
                  <a:pt x="789" y="838"/>
                  <a:pt x="789" y="839"/>
                  <a:pt x="788" y="840"/>
                </a:cubicBezTo>
                <a:cubicBezTo>
                  <a:pt x="787" y="841"/>
                  <a:pt x="785" y="843"/>
                  <a:pt x="783" y="844"/>
                </a:cubicBezTo>
                <a:cubicBezTo>
                  <a:pt x="782" y="845"/>
                  <a:pt x="782" y="845"/>
                  <a:pt x="781" y="845"/>
                </a:cubicBezTo>
                <a:cubicBezTo>
                  <a:pt x="781" y="846"/>
                  <a:pt x="780" y="846"/>
                  <a:pt x="780" y="846"/>
                </a:cubicBezTo>
                <a:cubicBezTo>
                  <a:pt x="780" y="846"/>
                  <a:pt x="780" y="846"/>
                  <a:pt x="780" y="846"/>
                </a:cubicBezTo>
                <a:cubicBezTo>
                  <a:pt x="780" y="847"/>
                  <a:pt x="780" y="847"/>
                  <a:pt x="780" y="847"/>
                </a:cubicBezTo>
                <a:cubicBezTo>
                  <a:pt x="780" y="850"/>
                  <a:pt x="780" y="850"/>
                  <a:pt x="780" y="850"/>
                </a:cubicBezTo>
                <a:cubicBezTo>
                  <a:pt x="780" y="852"/>
                  <a:pt x="780" y="852"/>
                  <a:pt x="780" y="852"/>
                </a:cubicBezTo>
                <a:cubicBezTo>
                  <a:pt x="782" y="851"/>
                  <a:pt x="782" y="851"/>
                  <a:pt x="782" y="851"/>
                </a:cubicBezTo>
                <a:cubicBezTo>
                  <a:pt x="782" y="851"/>
                  <a:pt x="782" y="851"/>
                  <a:pt x="783" y="851"/>
                </a:cubicBezTo>
                <a:cubicBezTo>
                  <a:pt x="784" y="851"/>
                  <a:pt x="788" y="850"/>
                  <a:pt x="791" y="850"/>
                </a:cubicBezTo>
                <a:cubicBezTo>
                  <a:pt x="792" y="850"/>
                  <a:pt x="792" y="850"/>
                  <a:pt x="793" y="850"/>
                </a:cubicBezTo>
                <a:cubicBezTo>
                  <a:pt x="793" y="849"/>
                  <a:pt x="793" y="849"/>
                  <a:pt x="793" y="849"/>
                </a:cubicBezTo>
                <a:cubicBezTo>
                  <a:pt x="792" y="850"/>
                  <a:pt x="792" y="850"/>
                  <a:pt x="792" y="850"/>
                </a:cubicBezTo>
                <a:cubicBezTo>
                  <a:pt x="795" y="852"/>
                  <a:pt x="798" y="855"/>
                  <a:pt x="798" y="855"/>
                </a:cubicBezTo>
                <a:cubicBezTo>
                  <a:pt x="799" y="854"/>
                  <a:pt x="799" y="854"/>
                  <a:pt x="799" y="854"/>
                </a:cubicBezTo>
                <a:cubicBezTo>
                  <a:pt x="798" y="853"/>
                  <a:pt x="798" y="853"/>
                  <a:pt x="798" y="853"/>
                </a:cubicBezTo>
                <a:cubicBezTo>
                  <a:pt x="788" y="858"/>
                  <a:pt x="788" y="858"/>
                  <a:pt x="788" y="858"/>
                </a:cubicBezTo>
                <a:cubicBezTo>
                  <a:pt x="787" y="859"/>
                  <a:pt x="787" y="859"/>
                  <a:pt x="787" y="859"/>
                </a:cubicBezTo>
                <a:cubicBezTo>
                  <a:pt x="788" y="860"/>
                  <a:pt x="788" y="860"/>
                  <a:pt x="788" y="860"/>
                </a:cubicBezTo>
                <a:cubicBezTo>
                  <a:pt x="790" y="869"/>
                  <a:pt x="790" y="869"/>
                  <a:pt x="790" y="869"/>
                </a:cubicBezTo>
                <a:cubicBezTo>
                  <a:pt x="791" y="870"/>
                  <a:pt x="791" y="870"/>
                  <a:pt x="791" y="870"/>
                </a:cubicBezTo>
                <a:cubicBezTo>
                  <a:pt x="791" y="870"/>
                  <a:pt x="791" y="870"/>
                  <a:pt x="791" y="870"/>
                </a:cubicBezTo>
                <a:cubicBezTo>
                  <a:pt x="791" y="870"/>
                  <a:pt x="795" y="871"/>
                  <a:pt x="798" y="872"/>
                </a:cubicBezTo>
                <a:cubicBezTo>
                  <a:pt x="800" y="873"/>
                  <a:pt x="802" y="873"/>
                  <a:pt x="804" y="874"/>
                </a:cubicBezTo>
                <a:cubicBezTo>
                  <a:pt x="805" y="874"/>
                  <a:pt x="807" y="874"/>
                  <a:pt x="808" y="874"/>
                </a:cubicBezTo>
                <a:cubicBezTo>
                  <a:pt x="808" y="873"/>
                  <a:pt x="808" y="873"/>
                  <a:pt x="808" y="873"/>
                </a:cubicBezTo>
                <a:cubicBezTo>
                  <a:pt x="808" y="874"/>
                  <a:pt x="808" y="874"/>
                  <a:pt x="808" y="874"/>
                </a:cubicBezTo>
                <a:cubicBezTo>
                  <a:pt x="809" y="875"/>
                  <a:pt x="809" y="875"/>
                  <a:pt x="809" y="875"/>
                </a:cubicBezTo>
                <a:cubicBezTo>
                  <a:pt x="809" y="875"/>
                  <a:pt x="809" y="876"/>
                  <a:pt x="809" y="876"/>
                </a:cubicBezTo>
                <a:cubicBezTo>
                  <a:pt x="809" y="877"/>
                  <a:pt x="809" y="878"/>
                  <a:pt x="809" y="879"/>
                </a:cubicBezTo>
                <a:cubicBezTo>
                  <a:pt x="809" y="879"/>
                  <a:pt x="809" y="880"/>
                  <a:pt x="808" y="880"/>
                </a:cubicBezTo>
                <a:cubicBezTo>
                  <a:pt x="808" y="880"/>
                  <a:pt x="808" y="880"/>
                  <a:pt x="808" y="880"/>
                </a:cubicBezTo>
                <a:cubicBezTo>
                  <a:pt x="808" y="880"/>
                  <a:pt x="808" y="880"/>
                  <a:pt x="808" y="880"/>
                </a:cubicBezTo>
                <a:cubicBezTo>
                  <a:pt x="806" y="883"/>
                  <a:pt x="806" y="883"/>
                  <a:pt x="806" y="883"/>
                </a:cubicBezTo>
                <a:cubicBezTo>
                  <a:pt x="810" y="883"/>
                  <a:pt x="810" y="883"/>
                  <a:pt x="810" y="883"/>
                </a:cubicBezTo>
                <a:cubicBezTo>
                  <a:pt x="817" y="881"/>
                  <a:pt x="817" y="881"/>
                  <a:pt x="817" y="881"/>
                </a:cubicBezTo>
                <a:cubicBezTo>
                  <a:pt x="817" y="881"/>
                  <a:pt x="817" y="881"/>
                  <a:pt x="817" y="881"/>
                </a:cubicBezTo>
                <a:cubicBezTo>
                  <a:pt x="818" y="880"/>
                  <a:pt x="818" y="880"/>
                  <a:pt x="818" y="880"/>
                </a:cubicBezTo>
                <a:cubicBezTo>
                  <a:pt x="818" y="880"/>
                  <a:pt x="820" y="875"/>
                  <a:pt x="822" y="869"/>
                </a:cubicBezTo>
                <a:cubicBezTo>
                  <a:pt x="824" y="863"/>
                  <a:pt x="827" y="857"/>
                  <a:pt x="828" y="853"/>
                </a:cubicBezTo>
                <a:cubicBezTo>
                  <a:pt x="829" y="853"/>
                  <a:pt x="829" y="853"/>
                  <a:pt x="829" y="853"/>
                </a:cubicBezTo>
                <a:cubicBezTo>
                  <a:pt x="829" y="853"/>
                  <a:pt x="829" y="853"/>
                  <a:pt x="829" y="853"/>
                </a:cubicBezTo>
                <a:cubicBezTo>
                  <a:pt x="829" y="850"/>
                  <a:pt x="830" y="844"/>
                  <a:pt x="831" y="839"/>
                </a:cubicBezTo>
                <a:cubicBezTo>
                  <a:pt x="831" y="837"/>
                  <a:pt x="832" y="835"/>
                  <a:pt x="832" y="833"/>
                </a:cubicBezTo>
                <a:cubicBezTo>
                  <a:pt x="832" y="832"/>
                  <a:pt x="832" y="832"/>
                  <a:pt x="832" y="831"/>
                </a:cubicBezTo>
                <a:cubicBezTo>
                  <a:pt x="833" y="831"/>
                  <a:pt x="833" y="830"/>
                  <a:pt x="833" y="830"/>
                </a:cubicBezTo>
                <a:cubicBezTo>
                  <a:pt x="832" y="830"/>
                  <a:pt x="832" y="830"/>
                  <a:pt x="832" y="830"/>
                </a:cubicBezTo>
                <a:cubicBezTo>
                  <a:pt x="833" y="830"/>
                  <a:pt x="833" y="830"/>
                  <a:pt x="833" y="830"/>
                </a:cubicBezTo>
                <a:cubicBezTo>
                  <a:pt x="833" y="830"/>
                  <a:pt x="833" y="830"/>
                  <a:pt x="833" y="830"/>
                </a:cubicBezTo>
                <a:cubicBezTo>
                  <a:pt x="832" y="830"/>
                  <a:pt x="832" y="830"/>
                  <a:pt x="832" y="830"/>
                </a:cubicBezTo>
                <a:cubicBezTo>
                  <a:pt x="833" y="830"/>
                  <a:pt x="833" y="830"/>
                  <a:pt x="833" y="830"/>
                </a:cubicBezTo>
                <a:cubicBezTo>
                  <a:pt x="833" y="830"/>
                  <a:pt x="833" y="830"/>
                  <a:pt x="833" y="829"/>
                </a:cubicBezTo>
                <a:cubicBezTo>
                  <a:pt x="834" y="828"/>
                  <a:pt x="837" y="825"/>
                  <a:pt x="839" y="822"/>
                </a:cubicBezTo>
                <a:cubicBezTo>
                  <a:pt x="842" y="819"/>
                  <a:pt x="845" y="816"/>
                  <a:pt x="846" y="811"/>
                </a:cubicBezTo>
                <a:cubicBezTo>
                  <a:pt x="845" y="811"/>
                  <a:pt x="845" y="811"/>
                  <a:pt x="845" y="811"/>
                </a:cubicBezTo>
                <a:cubicBezTo>
                  <a:pt x="846" y="811"/>
                  <a:pt x="846" y="811"/>
                  <a:pt x="846" y="811"/>
                </a:cubicBezTo>
                <a:cubicBezTo>
                  <a:pt x="847" y="810"/>
                  <a:pt x="847" y="808"/>
                  <a:pt x="847" y="806"/>
                </a:cubicBezTo>
                <a:cubicBezTo>
                  <a:pt x="847" y="794"/>
                  <a:pt x="842" y="772"/>
                  <a:pt x="842" y="771"/>
                </a:cubicBezTo>
                <a:cubicBezTo>
                  <a:pt x="842" y="771"/>
                  <a:pt x="842" y="771"/>
                  <a:pt x="842" y="771"/>
                </a:cubicBezTo>
                <a:cubicBezTo>
                  <a:pt x="841" y="770"/>
                  <a:pt x="841" y="770"/>
                  <a:pt x="841" y="770"/>
                </a:cubicBezTo>
                <a:cubicBezTo>
                  <a:pt x="841" y="772"/>
                  <a:pt x="841" y="772"/>
                  <a:pt x="841" y="772"/>
                </a:cubicBezTo>
                <a:cubicBezTo>
                  <a:pt x="839" y="772"/>
                  <a:pt x="839" y="772"/>
                  <a:pt x="839" y="772"/>
                </a:cubicBezTo>
                <a:cubicBezTo>
                  <a:pt x="839" y="772"/>
                  <a:pt x="839" y="773"/>
                  <a:pt x="840" y="776"/>
                </a:cubicBezTo>
                <a:cubicBezTo>
                  <a:pt x="841" y="783"/>
                  <a:pt x="844" y="797"/>
                  <a:pt x="844" y="806"/>
                </a:cubicBezTo>
                <a:cubicBezTo>
                  <a:pt x="844" y="808"/>
                  <a:pt x="844" y="810"/>
                  <a:pt x="843" y="810"/>
                </a:cubicBezTo>
                <a:cubicBezTo>
                  <a:pt x="843" y="810"/>
                  <a:pt x="843" y="810"/>
                  <a:pt x="843" y="810"/>
                </a:cubicBezTo>
                <a:cubicBezTo>
                  <a:pt x="843" y="810"/>
                  <a:pt x="843" y="810"/>
                  <a:pt x="843" y="810"/>
                </a:cubicBezTo>
                <a:cubicBezTo>
                  <a:pt x="842" y="815"/>
                  <a:pt x="839" y="819"/>
                  <a:pt x="836" y="822"/>
                </a:cubicBezTo>
                <a:cubicBezTo>
                  <a:pt x="834" y="823"/>
                  <a:pt x="833" y="825"/>
                  <a:pt x="832" y="826"/>
                </a:cubicBezTo>
                <a:cubicBezTo>
                  <a:pt x="831" y="827"/>
                  <a:pt x="831" y="827"/>
                  <a:pt x="830" y="828"/>
                </a:cubicBezTo>
                <a:cubicBezTo>
                  <a:pt x="830" y="828"/>
                  <a:pt x="830" y="829"/>
                  <a:pt x="830" y="830"/>
                </a:cubicBezTo>
                <a:cubicBezTo>
                  <a:pt x="830" y="830"/>
                  <a:pt x="830" y="830"/>
                  <a:pt x="830" y="830"/>
                </a:cubicBezTo>
                <a:cubicBezTo>
                  <a:pt x="830" y="830"/>
                  <a:pt x="829" y="832"/>
                  <a:pt x="829" y="833"/>
                </a:cubicBezTo>
                <a:cubicBezTo>
                  <a:pt x="828" y="838"/>
                  <a:pt x="827" y="848"/>
                  <a:pt x="826" y="852"/>
                </a:cubicBezTo>
                <a:cubicBezTo>
                  <a:pt x="827" y="853"/>
                  <a:pt x="827" y="853"/>
                  <a:pt x="827" y="853"/>
                </a:cubicBezTo>
                <a:cubicBezTo>
                  <a:pt x="826" y="852"/>
                  <a:pt x="826" y="852"/>
                  <a:pt x="826" y="852"/>
                </a:cubicBezTo>
                <a:cubicBezTo>
                  <a:pt x="823" y="859"/>
                  <a:pt x="815" y="879"/>
                  <a:pt x="815" y="879"/>
                </a:cubicBezTo>
                <a:cubicBezTo>
                  <a:pt x="816" y="880"/>
                  <a:pt x="816" y="880"/>
                  <a:pt x="816" y="880"/>
                </a:cubicBezTo>
                <a:cubicBezTo>
                  <a:pt x="816" y="878"/>
                  <a:pt x="816" y="878"/>
                  <a:pt x="816" y="878"/>
                </a:cubicBezTo>
                <a:cubicBezTo>
                  <a:pt x="816" y="878"/>
                  <a:pt x="816" y="878"/>
                  <a:pt x="809" y="880"/>
                </a:cubicBezTo>
                <a:cubicBezTo>
                  <a:pt x="809" y="881"/>
                  <a:pt x="809" y="881"/>
                  <a:pt x="809" y="881"/>
                </a:cubicBezTo>
                <a:cubicBezTo>
                  <a:pt x="811" y="882"/>
                  <a:pt x="811" y="882"/>
                  <a:pt x="811" y="882"/>
                </a:cubicBezTo>
                <a:cubicBezTo>
                  <a:pt x="811" y="882"/>
                  <a:pt x="812" y="879"/>
                  <a:pt x="812" y="876"/>
                </a:cubicBezTo>
                <a:cubicBezTo>
                  <a:pt x="812" y="875"/>
                  <a:pt x="812" y="874"/>
                  <a:pt x="812" y="873"/>
                </a:cubicBezTo>
                <a:cubicBezTo>
                  <a:pt x="811" y="872"/>
                  <a:pt x="810" y="872"/>
                  <a:pt x="809" y="871"/>
                </a:cubicBezTo>
                <a:cubicBezTo>
                  <a:pt x="808" y="871"/>
                  <a:pt x="808" y="871"/>
                  <a:pt x="808" y="871"/>
                </a:cubicBezTo>
                <a:cubicBezTo>
                  <a:pt x="808" y="871"/>
                  <a:pt x="808" y="871"/>
                  <a:pt x="808" y="871"/>
                </a:cubicBezTo>
                <a:cubicBezTo>
                  <a:pt x="807" y="871"/>
                  <a:pt x="806" y="871"/>
                  <a:pt x="804" y="871"/>
                </a:cubicBezTo>
                <a:cubicBezTo>
                  <a:pt x="802" y="870"/>
                  <a:pt x="799" y="869"/>
                  <a:pt x="796" y="869"/>
                </a:cubicBezTo>
                <a:cubicBezTo>
                  <a:pt x="794" y="868"/>
                  <a:pt x="792" y="867"/>
                  <a:pt x="792" y="867"/>
                </a:cubicBezTo>
                <a:cubicBezTo>
                  <a:pt x="792" y="869"/>
                  <a:pt x="792" y="869"/>
                  <a:pt x="792" y="869"/>
                </a:cubicBezTo>
                <a:cubicBezTo>
                  <a:pt x="793" y="868"/>
                  <a:pt x="793" y="868"/>
                  <a:pt x="793" y="868"/>
                </a:cubicBezTo>
                <a:cubicBezTo>
                  <a:pt x="793" y="868"/>
                  <a:pt x="793" y="868"/>
                  <a:pt x="791" y="859"/>
                </a:cubicBezTo>
                <a:cubicBezTo>
                  <a:pt x="789" y="859"/>
                  <a:pt x="789" y="859"/>
                  <a:pt x="789" y="859"/>
                </a:cubicBezTo>
                <a:cubicBezTo>
                  <a:pt x="790" y="861"/>
                  <a:pt x="790" y="861"/>
                  <a:pt x="790" y="861"/>
                </a:cubicBezTo>
                <a:cubicBezTo>
                  <a:pt x="790" y="861"/>
                  <a:pt x="790" y="861"/>
                  <a:pt x="799" y="855"/>
                </a:cubicBezTo>
                <a:cubicBezTo>
                  <a:pt x="801" y="854"/>
                  <a:pt x="801" y="854"/>
                  <a:pt x="801" y="854"/>
                </a:cubicBezTo>
                <a:cubicBezTo>
                  <a:pt x="800" y="853"/>
                  <a:pt x="800" y="853"/>
                  <a:pt x="800" y="853"/>
                </a:cubicBezTo>
                <a:cubicBezTo>
                  <a:pt x="800" y="853"/>
                  <a:pt x="797" y="850"/>
                  <a:pt x="794" y="848"/>
                </a:cubicBezTo>
                <a:cubicBezTo>
                  <a:pt x="794" y="847"/>
                  <a:pt x="794" y="847"/>
                  <a:pt x="794" y="847"/>
                </a:cubicBezTo>
                <a:cubicBezTo>
                  <a:pt x="794" y="847"/>
                  <a:pt x="794" y="847"/>
                  <a:pt x="794" y="847"/>
                </a:cubicBezTo>
                <a:cubicBezTo>
                  <a:pt x="793" y="847"/>
                  <a:pt x="792" y="847"/>
                  <a:pt x="791" y="847"/>
                </a:cubicBezTo>
                <a:cubicBezTo>
                  <a:pt x="787" y="847"/>
                  <a:pt x="781" y="849"/>
                  <a:pt x="781" y="849"/>
                </a:cubicBezTo>
                <a:cubicBezTo>
                  <a:pt x="781" y="850"/>
                  <a:pt x="781" y="850"/>
                  <a:pt x="781" y="850"/>
                </a:cubicBezTo>
                <a:cubicBezTo>
                  <a:pt x="783" y="850"/>
                  <a:pt x="783" y="850"/>
                  <a:pt x="783" y="850"/>
                </a:cubicBezTo>
                <a:cubicBezTo>
                  <a:pt x="783" y="850"/>
                  <a:pt x="783" y="850"/>
                  <a:pt x="783" y="847"/>
                </a:cubicBezTo>
                <a:cubicBezTo>
                  <a:pt x="781" y="847"/>
                  <a:pt x="781" y="847"/>
                  <a:pt x="781" y="847"/>
                </a:cubicBezTo>
                <a:cubicBezTo>
                  <a:pt x="782" y="849"/>
                  <a:pt x="782" y="849"/>
                  <a:pt x="782" y="849"/>
                </a:cubicBezTo>
                <a:cubicBezTo>
                  <a:pt x="782" y="849"/>
                  <a:pt x="784" y="847"/>
                  <a:pt x="787" y="845"/>
                </a:cubicBezTo>
                <a:cubicBezTo>
                  <a:pt x="788" y="844"/>
                  <a:pt x="789" y="843"/>
                  <a:pt x="790" y="841"/>
                </a:cubicBezTo>
                <a:cubicBezTo>
                  <a:pt x="791" y="840"/>
                  <a:pt x="792" y="839"/>
                  <a:pt x="792" y="837"/>
                </a:cubicBezTo>
                <a:cubicBezTo>
                  <a:pt x="792" y="837"/>
                  <a:pt x="792" y="836"/>
                  <a:pt x="792" y="836"/>
                </a:cubicBezTo>
                <a:cubicBezTo>
                  <a:pt x="791" y="837"/>
                  <a:pt x="791" y="837"/>
                  <a:pt x="791" y="837"/>
                </a:cubicBezTo>
                <a:cubicBezTo>
                  <a:pt x="792" y="837"/>
                  <a:pt x="792" y="837"/>
                  <a:pt x="792" y="837"/>
                </a:cubicBezTo>
                <a:cubicBezTo>
                  <a:pt x="792" y="835"/>
                  <a:pt x="791" y="834"/>
                  <a:pt x="791" y="833"/>
                </a:cubicBezTo>
                <a:cubicBezTo>
                  <a:pt x="789" y="832"/>
                  <a:pt x="788" y="832"/>
                  <a:pt x="786" y="831"/>
                </a:cubicBezTo>
                <a:cubicBezTo>
                  <a:pt x="784" y="831"/>
                  <a:pt x="782" y="831"/>
                  <a:pt x="781" y="831"/>
                </a:cubicBezTo>
                <a:cubicBezTo>
                  <a:pt x="778" y="831"/>
                  <a:pt x="777" y="831"/>
                  <a:pt x="777" y="831"/>
                </a:cubicBezTo>
                <a:cubicBezTo>
                  <a:pt x="777" y="832"/>
                  <a:pt x="777" y="832"/>
                  <a:pt x="777" y="832"/>
                </a:cubicBezTo>
                <a:cubicBezTo>
                  <a:pt x="778" y="833"/>
                  <a:pt x="778" y="833"/>
                  <a:pt x="778" y="833"/>
                </a:cubicBezTo>
                <a:cubicBezTo>
                  <a:pt x="778" y="833"/>
                  <a:pt x="778" y="833"/>
                  <a:pt x="784" y="824"/>
                </a:cubicBezTo>
                <a:cubicBezTo>
                  <a:pt x="782" y="823"/>
                  <a:pt x="782" y="823"/>
                  <a:pt x="782" y="823"/>
                </a:cubicBezTo>
                <a:cubicBezTo>
                  <a:pt x="784" y="824"/>
                  <a:pt x="784" y="824"/>
                  <a:pt x="784" y="824"/>
                </a:cubicBezTo>
                <a:cubicBezTo>
                  <a:pt x="784" y="824"/>
                  <a:pt x="784" y="823"/>
                  <a:pt x="785" y="822"/>
                </a:cubicBezTo>
                <a:cubicBezTo>
                  <a:pt x="785" y="821"/>
                  <a:pt x="786" y="820"/>
                  <a:pt x="786" y="819"/>
                </a:cubicBezTo>
                <a:cubicBezTo>
                  <a:pt x="786" y="818"/>
                  <a:pt x="786" y="817"/>
                  <a:pt x="785" y="816"/>
                </a:cubicBezTo>
                <a:cubicBezTo>
                  <a:pt x="785" y="816"/>
                  <a:pt x="784" y="815"/>
                  <a:pt x="783" y="815"/>
                </a:cubicBezTo>
                <a:cubicBezTo>
                  <a:pt x="783" y="815"/>
                  <a:pt x="783" y="815"/>
                  <a:pt x="783" y="815"/>
                </a:cubicBezTo>
                <a:cubicBezTo>
                  <a:pt x="782" y="815"/>
                  <a:pt x="782" y="815"/>
                  <a:pt x="782" y="815"/>
                </a:cubicBezTo>
                <a:cubicBezTo>
                  <a:pt x="782" y="815"/>
                  <a:pt x="781" y="814"/>
                  <a:pt x="780" y="813"/>
                </a:cubicBezTo>
                <a:cubicBezTo>
                  <a:pt x="779" y="813"/>
                  <a:pt x="779" y="812"/>
                  <a:pt x="779" y="812"/>
                </a:cubicBezTo>
                <a:cubicBezTo>
                  <a:pt x="778" y="812"/>
                  <a:pt x="778" y="812"/>
                  <a:pt x="778" y="812"/>
                </a:cubicBezTo>
                <a:cubicBezTo>
                  <a:pt x="778" y="811"/>
                  <a:pt x="778" y="811"/>
                  <a:pt x="778" y="811"/>
                </a:cubicBezTo>
                <a:cubicBezTo>
                  <a:pt x="777" y="812"/>
                  <a:pt x="777" y="812"/>
                  <a:pt x="777" y="812"/>
                </a:cubicBezTo>
                <a:cubicBezTo>
                  <a:pt x="779" y="812"/>
                  <a:pt x="779" y="812"/>
                  <a:pt x="779" y="812"/>
                </a:cubicBezTo>
                <a:cubicBezTo>
                  <a:pt x="779" y="812"/>
                  <a:pt x="779" y="812"/>
                  <a:pt x="777" y="805"/>
                </a:cubicBezTo>
                <a:cubicBezTo>
                  <a:pt x="776" y="806"/>
                  <a:pt x="776" y="806"/>
                  <a:pt x="776" y="806"/>
                </a:cubicBezTo>
                <a:cubicBezTo>
                  <a:pt x="777" y="807"/>
                  <a:pt x="777" y="807"/>
                  <a:pt x="777" y="807"/>
                </a:cubicBezTo>
                <a:cubicBezTo>
                  <a:pt x="777" y="807"/>
                  <a:pt x="777" y="807"/>
                  <a:pt x="782" y="801"/>
                </a:cubicBezTo>
                <a:cubicBezTo>
                  <a:pt x="784" y="800"/>
                  <a:pt x="784" y="800"/>
                  <a:pt x="784" y="800"/>
                </a:cubicBezTo>
                <a:cubicBezTo>
                  <a:pt x="782" y="799"/>
                  <a:pt x="782" y="799"/>
                  <a:pt x="782" y="799"/>
                </a:cubicBezTo>
                <a:cubicBezTo>
                  <a:pt x="782" y="799"/>
                  <a:pt x="782" y="799"/>
                  <a:pt x="776" y="796"/>
                </a:cubicBezTo>
                <a:cubicBezTo>
                  <a:pt x="776" y="797"/>
                  <a:pt x="776" y="797"/>
                  <a:pt x="776" y="797"/>
                </a:cubicBezTo>
                <a:cubicBezTo>
                  <a:pt x="777" y="797"/>
                  <a:pt x="777" y="797"/>
                  <a:pt x="777" y="797"/>
                </a:cubicBezTo>
                <a:cubicBezTo>
                  <a:pt x="777" y="797"/>
                  <a:pt x="777" y="797"/>
                  <a:pt x="777" y="791"/>
                </a:cubicBezTo>
                <a:cubicBezTo>
                  <a:pt x="776" y="791"/>
                  <a:pt x="776" y="791"/>
                  <a:pt x="776" y="791"/>
                </a:cubicBezTo>
                <a:cubicBezTo>
                  <a:pt x="776" y="792"/>
                  <a:pt x="776" y="792"/>
                  <a:pt x="776" y="792"/>
                </a:cubicBezTo>
                <a:cubicBezTo>
                  <a:pt x="776" y="792"/>
                  <a:pt x="776" y="792"/>
                  <a:pt x="782" y="789"/>
                </a:cubicBezTo>
                <a:cubicBezTo>
                  <a:pt x="782" y="789"/>
                  <a:pt x="782" y="789"/>
                  <a:pt x="782" y="789"/>
                </a:cubicBezTo>
                <a:cubicBezTo>
                  <a:pt x="783" y="788"/>
                  <a:pt x="783" y="788"/>
                  <a:pt x="783" y="788"/>
                </a:cubicBezTo>
                <a:cubicBezTo>
                  <a:pt x="783" y="788"/>
                  <a:pt x="783" y="788"/>
                  <a:pt x="784" y="783"/>
                </a:cubicBezTo>
                <a:cubicBezTo>
                  <a:pt x="784" y="783"/>
                  <a:pt x="784" y="783"/>
                  <a:pt x="784" y="783"/>
                </a:cubicBezTo>
                <a:cubicBezTo>
                  <a:pt x="784" y="782"/>
                  <a:pt x="784" y="782"/>
                  <a:pt x="784" y="782"/>
                </a:cubicBezTo>
                <a:cubicBezTo>
                  <a:pt x="784" y="782"/>
                  <a:pt x="784" y="782"/>
                  <a:pt x="784" y="782"/>
                </a:cubicBezTo>
                <a:cubicBezTo>
                  <a:pt x="784" y="782"/>
                  <a:pt x="784" y="782"/>
                  <a:pt x="784" y="782"/>
                </a:cubicBezTo>
                <a:cubicBezTo>
                  <a:pt x="784" y="782"/>
                  <a:pt x="784" y="782"/>
                  <a:pt x="784" y="782"/>
                </a:cubicBezTo>
                <a:cubicBezTo>
                  <a:pt x="784" y="782"/>
                  <a:pt x="784" y="782"/>
                  <a:pt x="784" y="782"/>
                </a:cubicBezTo>
                <a:cubicBezTo>
                  <a:pt x="784" y="782"/>
                  <a:pt x="784" y="782"/>
                  <a:pt x="784" y="782"/>
                </a:cubicBezTo>
                <a:cubicBezTo>
                  <a:pt x="784" y="782"/>
                  <a:pt x="784" y="782"/>
                  <a:pt x="784" y="782"/>
                </a:cubicBezTo>
                <a:cubicBezTo>
                  <a:pt x="784" y="781"/>
                  <a:pt x="784" y="780"/>
                  <a:pt x="785" y="779"/>
                </a:cubicBezTo>
                <a:cubicBezTo>
                  <a:pt x="786" y="777"/>
                  <a:pt x="787" y="776"/>
                  <a:pt x="790" y="774"/>
                </a:cubicBezTo>
                <a:cubicBezTo>
                  <a:pt x="790" y="774"/>
                  <a:pt x="790" y="774"/>
                  <a:pt x="790" y="774"/>
                </a:cubicBezTo>
                <a:cubicBezTo>
                  <a:pt x="790" y="774"/>
                  <a:pt x="790" y="774"/>
                  <a:pt x="790" y="774"/>
                </a:cubicBezTo>
                <a:cubicBezTo>
                  <a:pt x="793" y="773"/>
                  <a:pt x="797" y="771"/>
                  <a:pt x="801" y="770"/>
                </a:cubicBezTo>
                <a:cubicBezTo>
                  <a:pt x="803" y="770"/>
                  <a:pt x="804" y="770"/>
                  <a:pt x="805" y="769"/>
                </a:cubicBezTo>
                <a:cubicBezTo>
                  <a:pt x="806" y="769"/>
                  <a:pt x="807" y="769"/>
                  <a:pt x="807" y="769"/>
                </a:cubicBezTo>
                <a:cubicBezTo>
                  <a:pt x="809" y="769"/>
                  <a:pt x="809" y="769"/>
                  <a:pt x="809" y="769"/>
                </a:cubicBezTo>
                <a:cubicBezTo>
                  <a:pt x="808" y="767"/>
                  <a:pt x="808" y="767"/>
                  <a:pt x="808" y="767"/>
                </a:cubicBezTo>
                <a:cubicBezTo>
                  <a:pt x="808" y="768"/>
                  <a:pt x="808" y="768"/>
                  <a:pt x="808" y="768"/>
                </a:cubicBezTo>
                <a:cubicBezTo>
                  <a:pt x="808" y="767"/>
                  <a:pt x="808" y="767"/>
                  <a:pt x="808" y="767"/>
                </a:cubicBezTo>
                <a:cubicBezTo>
                  <a:pt x="808" y="767"/>
                  <a:pt x="808" y="767"/>
                  <a:pt x="808" y="767"/>
                </a:cubicBezTo>
                <a:cubicBezTo>
                  <a:pt x="808" y="768"/>
                  <a:pt x="808" y="768"/>
                  <a:pt x="808" y="768"/>
                </a:cubicBezTo>
                <a:cubicBezTo>
                  <a:pt x="808" y="767"/>
                  <a:pt x="808" y="767"/>
                  <a:pt x="808" y="767"/>
                </a:cubicBezTo>
                <a:cubicBezTo>
                  <a:pt x="808" y="767"/>
                  <a:pt x="808" y="767"/>
                  <a:pt x="808" y="767"/>
                </a:cubicBezTo>
                <a:cubicBezTo>
                  <a:pt x="808" y="766"/>
                  <a:pt x="808" y="765"/>
                  <a:pt x="809" y="764"/>
                </a:cubicBezTo>
                <a:cubicBezTo>
                  <a:pt x="810" y="763"/>
                  <a:pt x="811" y="763"/>
                  <a:pt x="814" y="762"/>
                </a:cubicBezTo>
                <a:cubicBezTo>
                  <a:pt x="816" y="763"/>
                  <a:pt x="817" y="763"/>
                  <a:pt x="819" y="764"/>
                </a:cubicBezTo>
                <a:cubicBezTo>
                  <a:pt x="820" y="764"/>
                  <a:pt x="821" y="765"/>
                  <a:pt x="824" y="765"/>
                </a:cubicBezTo>
                <a:cubicBezTo>
                  <a:pt x="824" y="765"/>
                  <a:pt x="825" y="765"/>
                  <a:pt x="826" y="765"/>
                </a:cubicBezTo>
                <a:cubicBezTo>
                  <a:pt x="826" y="764"/>
                  <a:pt x="826" y="764"/>
                  <a:pt x="826" y="764"/>
                </a:cubicBezTo>
                <a:cubicBezTo>
                  <a:pt x="826" y="765"/>
                  <a:pt x="826" y="765"/>
                  <a:pt x="826" y="765"/>
                </a:cubicBezTo>
                <a:cubicBezTo>
                  <a:pt x="826" y="765"/>
                  <a:pt x="827" y="765"/>
                  <a:pt x="828" y="765"/>
                </a:cubicBezTo>
                <a:cubicBezTo>
                  <a:pt x="828" y="764"/>
                  <a:pt x="829" y="763"/>
                  <a:pt x="829" y="762"/>
                </a:cubicBezTo>
                <a:cubicBezTo>
                  <a:pt x="830" y="759"/>
                  <a:pt x="831" y="754"/>
                  <a:pt x="831" y="750"/>
                </a:cubicBezTo>
                <a:cubicBezTo>
                  <a:pt x="831" y="742"/>
                  <a:pt x="830" y="735"/>
                  <a:pt x="830" y="735"/>
                </a:cubicBezTo>
                <a:cubicBezTo>
                  <a:pt x="828" y="735"/>
                  <a:pt x="828" y="735"/>
                  <a:pt x="828" y="735"/>
                </a:cubicBezTo>
                <a:cubicBezTo>
                  <a:pt x="828" y="737"/>
                  <a:pt x="828" y="737"/>
                  <a:pt x="828" y="737"/>
                </a:cubicBezTo>
                <a:cubicBezTo>
                  <a:pt x="828" y="737"/>
                  <a:pt x="828" y="737"/>
                  <a:pt x="836" y="738"/>
                </a:cubicBezTo>
                <a:cubicBezTo>
                  <a:pt x="837" y="737"/>
                  <a:pt x="837" y="737"/>
                  <a:pt x="837" y="737"/>
                </a:cubicBezTo>
                <a:cubicBezTo>
                  <a:pt x="835" y="737"/>
                  <a:pt x="835" y="737"/>
                  <a:pt x="835" y="737"/>
                </a:cubicBezTo>
                <a:cubicBezTo>
                  <a:pt x="835" y="737"/>
                  <a:pt x="835" y="737"/>
                  <a:pt x="835" y="738"/>
                </a:cubicBezTo>
                <a:cubicBezTo>
                  <a:pt x="836" y="740"/>
                  <a:pt x="837" y="745"/>
                  <a:pt x="837" y="750"/>
                </a:cubicBezTo>
                <a:cubicBezTo>
                  <a:pt x="837" y="751"/>
                  <a:pt x="837" y="753"/>
                  <a:pt x="836" y="754"/>
                </a:cubicBezTo>
                <a:cubicBezTo>
                  <a:pt x="838" y="754"/>
                  <a:pt x="838" y="754"/>
                  <a:pt x="838" y="754"/>
                </a:cubicBezTo>
                <a:cubicBezTo>
                  <a:pt x="836" y="754"/>
                  <a:pt x="836" y="754"/>
                  <a:pt x="836" y="754"/>
                </a:cubicBezTo>
                <a:cubicBezTo>
                  <a:pt x="836" y="756"/>
                  <a:pt x="835" y="760"/>
                  <a:pt x="835" y="763"/>
                </a:cubicBezTo>
                <a:cubicBezTo>
                  <a:pt x="834" y="766"/>
                  <a:pt x="834" y="769"/>
                  <a:pt x="834" y="769"/>
                </a:cubicBezTo>
                <a:cubicBezTo>
                  <a:pt x="834" y="770"/>
                  <a:pt x="834" y="770"/>
                  <a:pt x="834" y="770"/>
                </a:cubicBezTo>
                <a:cubicBezTo>
                  <a:pt x="835" y="770"/>
                  <a:pt x="835" y="770"/>
                  <a:pt x="835" y="770"/>
                </a:cubicBezTo>
                <a:cubicBezTo>
                  <a:pt x="835" y="770"/>
                  <a:pt x="835" y="770"/>
                  <a:pt x="840" y="773"/>
                </a:cubicBezTo>
                <a:cubicBezTo>
                  <a:pt x="841" y="772"/>
                  <a:pt x="841" y="772"/>
                  <a:pt x="841" y="772"/>
                </a:cubicBezTo>
                <a:cubicBezTo>
                  <a:pt x="839" y="772"/>
                  <a:pt x="839" y="772"/>
                  <a:pt x="839" y="772"/>
                </a:cubicBezTo>
                <a:lnTo>
                  <a:pt x="841" y="772"/>
                </a:lnTo>
                <a:close/>
                <a:moveTo>
                  <a:pt x="77" y="281"/>
                </a:moveTo>
                <a:cubicBezTo>
                  <a:pt x="76" y="281"/>
                  <a:pt x="76" y="281"/>
                  <a:pt x="76" y="281"/>
                </a:cubicBezTo>
                <a:cubicBezTo>
                  <a:pt x="76" y="288"/>
                  <a:pt x="76" y="288"/>
                  <a:pt x="76" y="288"/>
                </a:cubicBezTo>
                <a:cubicBezTo>
                  <a:pt x="76" y="288"/>
                  <a:pt x="76" y="288"/>
                  <a:pt x="76" y="288"/>
                </a:cubicBezTo>
                <a:cubicBezTo>
                  <a:pt x="76" y="289"/>
                  <a:pt x="76" y="289"/>
                  <a:pt x="76" y="289"/>
                </a:cubicBezTo>
                <a:cubicBezTo>
                  <a:pt x="80" y="291"/>
                  <a:pt x="82" y="291"/>
                  <a:pt x="84" y="291"/>
                </a:cubicBezTo>
                <a:cubicBezTo>
                  <a:pt x="87" y="291"/>
                  <a:pt x="89" y="290"/>
                  <a:pt x="89" y="290"/>
                </a:cubicBezTo>
                <a:cubicBezTo>
                  <a:pt x="90" y="289"/>
                  <a:pt x="90" y="289"/>
                  <a:pt x="90" y="289"/>
                </a:cubicBezTo>
                <a:cubicBezTo>
                  <a:pt x="89" y="288"/>
                  <a:pt x="89" y="288"/>
                  <a:pt x="89" y="288"/>
                </a:cubicBezTo>
                <a:cubicBezTo>
                  <a:pt x="80" y="276"/>
                  <a:pt x="80" y="276"/>
                  <a:pt x="80" y="276"/>
                </a:cubicBezTo>
                <a:cubicBezTo>
                  <a:pt x="78" y="274"/>
                  <a:pt x="78" y="274"/>
                  <a:pt x="78" y="274"/>
                </a:cubicBezTo>
                <a:cubicBezTo>
                  <a:pt x="76" y="281"/>
                  <a:pt x="76" y="281"/>
                  <a:pt x="76" y="281"/>
                </a:cubicBezTo>
                <a:cubicBezTo>
                  <a:pt x="76" y="281"/>
                  <a:pt x="76" y="281"/>
                  <a:pt x="76" y="281"/>
                </a:cubicBezTo>
                <a:cubicBezTo>
                  <a:pt x="77" y="281"/>
                  <a:pt x="77" y="281"/>
                  <a:pt x="77" y="281"/>
                </a:cubicBezTo>
                <a:cubicBezTo>
                  <a:pt x="79" y="281"/>
                  <a:pt x="79" y="281"/>
                  <a:pt x="79" y="281"/>
                </a:cubicBezTo>
                <a:cubicBezTo>
                  <a:pt x="80" y="277"/>
                  <a:pt x="80" y="277"/>
                  <a:pt x="80" y="277"/>
                </a:cubicBezTo>
                <a:cubicBezTo>
                  <a:pt x="79" y="277"/>
                  <a:pt x="79" y="277"/>
                  <a:pt x="79" y="277"/>
                </a:cubicBezTo>
                <a:cubicBezTo>
                  <a:pt x="77" y="278"/>
                  <a:pt x="77" y="278"/>
                  <a:pt x="77" y="278"/>
                </a:cubicBezTo>
                <a:cubicBezTo>
                  <a:pt x="77" y="278"/>
                  <a:pt x="77" y="278"/>
                  <a:pt x="79" y="279"/>
                </a:cubicBezTo>
                <a:cubicBezTo>
                  <a:pt x="80" y="281"/>
                  <a:pt x="82" y="284"/>
                  <a:pt x="87" y="290"/>
                </a:cubicBezTo>
                <a:cubicBezTo>
                  <a:pt x="88" y="289"/>
                  <a:pt x="88" y="289"/>
                  <a:pt x="88" y="289"/>
                </a:cubicBezTo>
                <a:cubicBezTo>
                  <a:pt x="87" y="288"/>
                  <a:pt x="87" y="288"/>
                  <a:pt x="87" y="288"/>
                </a:cubicBezTo>
                <a:cubicBezTo>
                  <a:pt x="88" y="288"/>
                  <a:pt x="88" y="288"/>
                  <a:pt x="88" y="288"/>
                </a:cubicBezTo>
                <a:cubicBezTo>
                  <a:pt x="87" y="288"/>
                  <a:pt x="87" y="288"/>
                  <a:pt x="87" y="288"/>
                </a:cubicBezTo>
                <a:cubicBezTo>
                  <a:pt x="87" y="288"/>
                  <a:pt x="87" y="288"/>
                  <a:pt x="87" y="288"/>
                </a:cubicBezTo>
                <a:cubicBezTo>
                  <a:pt x="88" y="288"/>
                  <a:pt x="88" y="288"/>
                  <a:pt x="88" y="288"/>
                </a:cubicBezTo>
                <a:cubicBezTo>
                  <a:pt x="87" y="288"/>
                  <a:pt x="87" y="288"/>
                  <a:pt x="87" y="288"/>
                </a:cubicBezTo>
                <a:cubicBezTo>
                  <a:pt x="87" y="288"/>
                  <a:pt x="87" y="288"/>
                  <a:pt x="86" y="288"/>
                </a:cubicBezTo>
                <a:cubicBezTo>
                  <a:pt x="86" y="288"/>
                  <a:pt x="85" y="288"/>
                  <a:pt x="84" y="288"/>
                </a:cubicBezTo>
                <a:cubicBezTo>
                  <a:pt x="83" y="288"/>
                  <a:pt x="81" y="288"/>
                  <a:pt x="78" y="286"/>
                </a:cubicBezTo>
                <a:cubicBezTo>
                  <a:pt x="77" y="288"/>
                  <a:pt x="77" y="288"/>
                  <a:pt x="77" y="288"/>
                </a:cubicBezTo>
                <a:cubicBezTo>
                  <a:pt x="79" y="288"/>
                  <a:pt x="79" y="288"/>
                  <a:pt x="79" y="288"/>
                </a:cubicBezTo>
                <a:cubicBezTo>
                  <a:pt x="79" y="288"/>
                  <a:pt x="79" y="288"/>
                  <a:pt x="79" y="281"/>
                </a:cubicBezTo>
                <a:cubicBezTo>
                  <a:pt x="77" y="281"/>
                  <a:pt x="77" y="281"/>
                  <a:pt x="77" y="281"/>
                </a:cubicBezTo>
                <a:cubicBezTo>
                  <a:pt x="79" y="281"/>
                  <a:pt x="79" y="281"/>
                  <a:pt x="79" y="281"/>
                </a:cubicBezTo>
                <a:lnTo>
                  <a:pt x="77" y="281"/>
                </a:lnTo>
                <a:close/>
                <a:moveTo>
                  <a:pt x="172" y="137"/>
                </a:moveTo>
                <a:cubicBezTo>
                  <a:pt x="171" y="138"/>
                  <a:pt x="171" y="138"/>
                  <a:pt x="171" y="138"/>
                </a:cubicBezTo>
                <a:cubicBezTo>
                  <a:pt x="173" y="139"/>
                  <a:pt x="174" y="140"/>
                  <a:pt x="176" y="140"/>
                </a:cubicBezTo>
                <a:cubicBezTo>
                  <a:pt x="177" y="140"/>
                  <a:pt x="179" y="139"/>
                  <a:pt x="180" y="138"/>
                </a:cubicBezTo>
                <a:cubicBezTo>
                  <a:pt x="180" y="138"/>
                  <a:pt x="181" y="136"/>
                  <a:pt x="181" y="135"/>
                </a:cubicBezTo>
                <a:cubicBezTo>
                  <a:pt x="181" y="133"/>
                  <a:pt x="180" y="130"/>
                  <a:pt x="177" y="127"/>
                </a:cubicBezTo>
                <a:cubicBezTo>
                  <a:pt x="177" y="127"/>
                  <a:pt x="177" y="127"/>
                  <a:pt x="177" y="127"/>
                </a:cubicBezTo>
                <a:cubicBezTo>
                  <a:pt x="177" y="127"/>
                  <a:pt x="177" y="127"/>
                  <a:pt x="177" y="127"/>
                </a:cubicBezTo>
                <a:cubicBezTo>
                  <a:pt x="173" y="125"/>
                  <a:pt x="170" y="124"/>
                  <a:pt x="167" y="124"/>
                </a:cubicBezTo>
                <a:cubicBezTo>
                  <a:pt x="164" y="124"/>
                  <a:pt x="163" y="126"/>
                  <a:pt x="162" y="126"/>
                </a:cubicBezTo>
                <a:cubicBezTo>
                  <a:pt x="162" y="127"/>
                  <a:pt x="162" y="127"/>
                  <a:pt x="162" y="127"/>
                </a:cubicBezTo>
                <a:cubicBezTo>
                  <a:pt x="162" y="127"/>
                  <a:pt x="162" y="127"/>
                  <a:pt x="162" y="127"/>
                </a:cubicBezTo>
                <a:cubicBezTo>
                  <a:pt x="164" y="135"/>
                  <a:pt x="164" y="135"/>
                  <a:pt x="164" y="135"/>
                </a:cubicBezTo>
                <a:cubicBezTo>
                  <a:pt x="164" y="136"/>
                  <a:pt x="164" y="136"/>
                  <a:pt x="164" y="136"/>
                </a:cubicBezTo>
                <a:cubicBezTo>
                  <a:pt x="171" y="138"/>
                  <a:pt x="171" y="138"/>
                  <a:pt x="171" y="138"/>
                </a:cubicBezTo>
                <a:cubicBezTo>
                  <a:pt x="172" y="137"/>
                  <a:pt x="172" y="137"/>
                  <a:pt x="172" y="137"/>
                </a:cubicBezTo>
                <a:cubicBezTo>
                  <a:pt x="171" y="138"/>
                  <a:pt x="171" y="138"/>
                  <a:pt x="171" y="138"/>
                </a:cubicBezTo>
                <a:cubicBezTo>
                  <a:pt x="172" y="137"/>
                  <a:pt x="172" y="137"/>
                  <a:pt x="172" y="137"/>
                </a:cubicBezTo>
                <a:cubicBezTo>
                  <a:pt x="172" y="135"/>
                  <a:pt x="172" y="135"/>
                  <a:pt x="172" y="135"/>
                </a:cubicBezTo>
                <a:cubicBezTo>
                  <a:pt x="165" y="134"/>
                  <a:pt x="165" y="134"/>
                  <a:pt x="165" y="134"/>
                </a:cubicBezTo>
                <a:cubicBezTo>
                  <a:pt x="165" y="135"/>
                  <a:pt x="165" y="135"/>
                  <a:pt x="165" y="135"/>
                </a:cubicBezTo>
                <a:cubicBezTo>
                  <a:pt x="166" y="135"/>
                  <a:pt x="166" y="135"/>
                  <a:pt x="166" y="135"/>
                </a:cubicBezTo>
                <a:cubicBezTo>
                  <a:pt x="166" y="135"/>
                  <a:pt x="166" y="135"/>
                  <a:pt x="165" y="127"/>
                </a:cubicBezTo>
                <a:cubicBezTo>
                  <a:pt x="164" y="127"/>
                  <a:pt x="164" y="127"/>
                  <a:pt x="164" y="127"/>
                </a:cubicBezTo>
                <a:cubicBezTo>
                  <a:pt x="165" y="128"/>
                  <a:pt x="165" y="128"/>
                  <a:pt x="165" y="128"/>
                </a:cubicBezTo>
                <a:cubicBezTo>
                  <a:pt x="164" y="128"/>
                  <a:pt x="164" y="128"/>
                  <a:pt x="164" y="128"/>
                </a:cubicBezTo>
                <a:cubicBezTo>
                  <a:pt x="165" y="128"/>
                  <a:pt x="165" y="128"/>
                  <a:pt x="165" y="128"/>
                </a:cubicBezTo>
                <a:cubicBezTo>
                  <a:pt x="165" y="128"/>
                  <a:pt x="165" y="128"/>
                  <a:pt x="165" y="128"/>
                </a:cubicBezTo>
                <a:cubicBezTo>
                  <a:pt x="164" y="128"/>
                  <a:pt x="164" y="128"/>
                  <a:pt x="164" y="128"/>
                </a:cubicBezTo>
                <a:cubicBezTo>
                  <a:pt x="165" y="128"/>
                  <a:pt x="165" y="128"/>
                  <a:pt x="165" y="128"/>
                </a:cubicBezTo>
                <a:cubicBezTo>
                  <a:pt x="165" y="128"/>
                  <a:pt x="165" y="127"/>
                  <a:pt x="167" y="127"/>
                </a:cubicBezTo>
                <a:cubicBezTo>
                  <a:pt x="169" y="127"/>
                  <a:pt x="171" y="128"/>
                  <a:pt x="175" y="130"/>
                </a:cubicBezTo>
                <a:cubicBezTo>
                  <a:pt x="176" y="128"/>
                  <a:pt x="176" y="128"/>
                  <a:pt x="176" y="128"/>
                </a:cubicBezTo>
                <a:cubicBezTo>
                  <a:pt x="175" y="130"/>
                  <a:pt x="175" y="130"/>
                  <a:pt x="175" y="130"/>
                </a:cubicBezTo>
                <a:cubicBezTo>
                  <a:pt x="177" y="132"/>
                  <a:pt x="178" y="134"/>
                  <a:pt x="178" y="135"/>
                </a:cubicBezTo>
                <a:cubicBezTo>
                  <a:pt x="178" y="136"/>
                  <a:pt x="178" y="136"/>
                  <a:pt x="178" y="136"/>
                </a:cubicBezTo>
                <a:cubicBezTo>
                  <a:pt x="177" y="136"/>
                  <a:pt x="177" y="137"/>
                  <a:pt x="176" y="137"/>
                </a:cubicBezTo>
                <a:cubicBezTo>
                  <a:pt x="175" y="137"/>
                  <a:pt x="174" y="136"/>
                  <a:pt x="173" y="135"/>
                </a:cubicBezTo>
                <a:cubicBezTo>
                  <a:pt x="172" y="135"/>
                  <a:pt x="172" y="135"/>
                  <a:pt x="172" y="135"/>
                </a:cubicBezTo>
                <a:cubicBezTo>
                  <a:pt x="172" y="135"/>
                  <a:pt x="172" y="135"/>
                  <a:pt x="172" y="135"/>
                </a:cubicBezTo>
                <a:lnTo>
                  <a:pt x="172" y="137"/>
                </a:lnTo>
                <a:close/>
                <a:moveTo>
                  <a:pt x="153" y="108"/>
                </a:moveTo>
                <a:cubicBezTo>
                  <a:pt x="153" y="110"/>
                  <a:pt x="153" y="110"/>
                  <a:pt x="153" y="110"/>
                </a:cubicBezTo>
                <a:cubicBezTo>
                  <a:pt x="155" y="110"/>
                  <a:pt x="157" y="109"/>
                  <a:pt x="158" y="108"/>
                </a:cubicBezTo>
                <a:cubicBezTo>
                  <a:pt x="159" y="108"/>
                  <a:pt x="160" y="107"/>
                  <a:pt x="160" y="106"/>
                </a:cubicBezTo>
                <a:cubicBezTo>
                  <a:pt x="161" y="106"/>
                  <a:pt x="161" y="105"/>
                  <a:pt x="161" y="104"/>
                </a:cubicBezTo>
                <a:cubicBezTo>
                  <a:pt x="161" y="104"/>
                  <a:pt x="161" y="103"/>
                  <a:pt x="161" y="103"/>
                </a:cubicBezTo>
                <a:cubicBezTo>
                  <a:pt x="161" y="102"/>
                  <a:pt x="160" y="102"/>
                  <a:pt x="159" y="101"/>
                </a:cubicBezTo>
                <a:cubicBezTo>
                  <a:pt x="158" y="101"/>
                  <a:pt x="158" y="101"/>
                  <a:pt x="157" y="101"/>
                </a:cubicBezTo>
                <a:cubicBezTo>
                  <a:pt x="156" y="101"/>
                  <a:pt x="155" y="101"/>
                  <a:pt x="154" y="101"/>
                </a:cubicBezTo>
                <a:cubicBezTo>
                  <a:pt x="154" y="103"/>
                  <a:pt x="154" y="103"/>
                  <a:pt x="154" y="103"/>
                </a:cubicBezTo>
                <a:cubicBezTo>
                  <a:pt x="154" y="101"/>
                  <a:pt x="154" y="101"/>
                  <a:pt x="154" y="101"/>
                </a:cubicBezTo>
                <a:cubicBezTo>
                  <a:pt x="152" y="102"/>
                  <a:pt x="150" y="102"/>
                  <a:pt x="149" y="102"/>
                </a:cubicBezTo>
                <a:cubicBezTo>
                  <a:pt x="149" y="103"/>
                  <a:pt x="148" y="103"/>
                  <a:pt x="148" y="103"/>
                </a:cubicBezTo>
                <a:cubicBezTo>
                  <a:pt x="147" y="104"/>
                  <a:pt x="147" y="104"/>
                  <a:pt x="147" y="105"/>
                </a:cubicBezTo>
                <a:cubicBezTo>
                  <a:pt x="147" y="106"/>
                  <a:pt x="148" y="107"/>
                  <a:pt x="148" y="107"/>
                </a:cubicBezTo>
                <a:cubicBezTo>
                  <a:pt x="149" y="108"/>
                  <a:pt x="150" y="109"/>
                  <a:pt x="151" y="109"/>
                </a:cubicBezTo>
                <a:cubicBezTo>
                  <a:pt x="152" y="109"/>
                  <a:pt x="152" y="110"/>
                  <a:pt x="152" y="110"/>
                </a:cubicBezTo>
                <a:cubicBezTo>
                  <a:pt x="153" y="110"/>
                  <a:pt x="153" y="110"/>
                  <a:pt x="153" y="110"/>
                </a:cubicBezTo>
                <a:cubicBezTo>
                  <a:pt x="153" y="110"/>
                  <a:pt x="153" y="110"/>
                  <a:pt x="153" y="110"/>
                </a:cubicBezTo>
                <a:cubicBezTo>
                  <a:pt x="153" y="108"/>
                  <a:pt x="153" y="108"/>
                  <a:pt x="153" y="108"/>
                </a:cubicBezTo>
                <a:cubicBezTo>
                  <a:pt x="153" y="107"/>
                  <a:pt x="153" y="107"/>
                  <a:pt x="153" y="107"/>
                </a:cubicBezTo>
                <a:cubicBezTo>
                  <a:pt x="153" y="107"/>
                  <a:pt x="153" y="107"/>
                  <a:pt x="153" y="107"/>
                </a:cubicBezTo>
                <a:cubicBezTo>
                  <a:pt x="152" y="106"/>
                  <a:pt x="151" y="106"/>
                  <a:pt x="151" y="105"/>
                </a:cubicBezTo>
                <a:cubicBezTo>
                  <a:pt x="150" y="105"/>
                  <a:pt x="150" y="105"/>
                  <a:pt x="150" y="105"/>
                </a:cubicBezTo>
                <a:cubicBezTo>
                  <a:pt x="150" y="105"/>
                  <a:pt x="150" y="105"/>
                  <a:pt x="150" y="105"/>
                </a:cubicBezTo>
                <a:cubicBezTo>
                  <a:pt x="149" y="105"/>
                  <a:pt x="149" y="105"/>
                  <a:pt x="149" y="105"/>
                </a:cubicBezTo>
                <a:cubicBezTo>
                  <a:pt x="150" y="105"/>
                  <a:pt x="150" y="105"/>
                  <a:pt x="150" y="105"/>
                </a:cubicBezTo>
                <a:cubicBezTo>
                  <a:pt x="150" y="105"/>
                  <a:pt x="150" y="105"/>
                  <a:pt x="150" y="105"/>
                </a:cubicBezTo>
                <a:cubicBezTo>
                  <a:pt x="149" y="105"/>
                  <a:pt x="149" y="105"/>
                  <a:pt x="149" y="105"/>
                </a:cubicBezTo>
                <a:cubicBezTo>
                  <a:pt x="150" y="105"/>
                  <a:pt x="150" y="105"/>
                  <a:pt x="150" y="105"/>
                </a:cubicBezTo>
                <a:cubicBezTo>
                  <a:pt x="149" y="105"/>
                  <a:pt x="149" y="105"/>
                  <a:pt x="149" y="105"/>
                </a:cubicBezTo>
                <a:cubicBezTo>
                  <a:pt x="150" y="105"/>
                  <a:pt x="150" y="105"/>
                  <a:pt x="150" y="105"/>
                </a:cubicBezTo>
                <a:cubicBezTo>
                  <a:pt x="150" y="105"/>
                  <a:pt x="150" y="105"/>
                  <a:pt x="150" y="105"/>
                </a:cubicBezTo>
                <a:cubicBezTo>
                  <a:pt x="149" y="105"/>
                  <a:pt x="149" y="105"/>
                  <a:pt x="149" y="105"/>
                </a:cubicBezTo>
                <a:cubicBezTo>
                  <a:pt x="150" y="105"/>
                  <a:pt x="150" y="105"/>
                  <a:pt x="150" y="105"/>
                </a:cubicBezTo>
                <a:cubicBezTo>
                  <a:pt x="150" y="105"/>
                  <a:pt x="150" y="105"/>
                  <a:pt x="150" y="105"/>
                </a:cubicBezTo>
                <a:cubicBezTo>
                  <a:pt x="151" y="105"/>
                  <a:pt x="152" y="105"/>
                  <a:pt x="154" y="104"/>
                </a:cubicBezTo>
                <a:cubicBezTo>
                  <a:pt x="154" y="104"/>
                  <a:pt x="154" y="104"/>
                  <a:pt x="154" y="104"/>
                </a:cubicBezTo>
                <a:cubicBezTo>
                  <a:pt x="154" y="104"/>
                  <a:pt x="154" y="104"/>
                  <a:pt x="154" y="104"/>
                </a:cubicBezTo>
                <a:cubicBezTo>
                  <a:pt x="155" y="104"/>
                  <a:pt x="156" y="104"/>
                  <a:pt x="157" y="104"/>
                </a:cubicBezTo>
                <a:cubicBezTo>
                  <a:pt x="158" y="104"/>
                  <a:pt x="158" y="104"/>
                  <a:pt x="159" y="104"/>
                </a:cubicBezTo>
                <a:cubicBezTo>
                  <a:pt x="159" y="104"/>
                  <a:pt x="159" y="104"/>
                  <a:pt x="159" y="104"/>
                </a:cubicBezTo>
                <a:cubicBezTo>
                  <a:pt x="159" y="104"/>
                  <a:pt x="159" y="104"/>
                  <a:pt x="159" y="104"/>
                </a:cubicBezTo>
                <a:cubicBezTo>
                  <a:pt x="158" y="104"/>
                  <a:pt x="158" y="104"/>
                  <a:pt x="158" y="104"/>
                </a:cubicBezTo>
                <a:cubicBezTo>
                  <a:pt x="159" y="104"/>
                  <a:pt x="159" y="104"/>
                  <a:pt x="159" y="104"/>
                </a:cubicBezTo>
                <a:cubicBezTo>
                  <a:pt x="159" y="104"/>
                  <a:pt x="159" y="104"/>
                  <a:pt x="159" y="104"/>
                </a:cubicBezTo>
                <a:cubicBezTo>
                  <a:pt x="158" y="104"/>
                  <a:pt x="158" y="104"/>
                  <a:pt x="158" y="104"/>
                </a:cubicBezTo>
                <a:cubicBezTo>
                  <a:pt x="159" y="104"/>
                  <a:pt x="159" y="104"/>
                  <a:pt x="159" y="104"/>
                </a:cubicBezTo>
                <a:cubicBezTo>
                  <a:pt x="158" y="104"/>
                  <a:pt x="158" y="104"/>
                  <a:pt x="158" y="104"/>
                </a:cubicBezTo>
                <a:cubicBezTo>
                  <a:pt x="158" y="104"/>
                  <a:pt x="158" y="104"/>
                  <a:pt x="158" y="104"/>
                </a:cubicBezTo>
                <a:cubicBezTo>
                  <a:pt x="159" y="104"/>
                  <a:pt x="159" y="104"/>
                  <a:pt x="159" y="104"/>
                </a:cubicBezTo>
                <a:cubicBezTo>
                  <a:pt x="158" y="104"/>
                  <a:pt x="158" y="104"/>
                  <a:pt x="158" y="104"/>
                </a:cubicBezTo>
                <a:cubicBezTo>
                  <a:pt x="158" y="105"/>
                  <a:pt x="158" y="105"/>
                  <a:pt x="158" y="105"/>
                </a:cubicBezTo>
                <a:cubicBezTo>
                  <a:pt x="157" y="106"/>
                  <a:pt x="155" y="107"/>
                  <a:pt x="153" y="107"/>
                </a:cubicBezTo>
                <a:cubicBezTo>
                  <a:pt x="153" y="108"/>
                  <a:pt x="153" y="108"/>
                  <a:pt x="153" y="108"/>
                </a:cubicBezTo>
                <a:cubicBezTo>
                  <a:pt x="153" y="107"/>
                  <a:pt x="153" y="107"/>
                  <a:pt x="153" y="107"/>
                </a:cubicBezTo>
                <a:lnTo>
                  <a:pt x="153" y="1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6" name="Portugal"/>
          <p:cNvSpPr>
            <a:spLocks/>
          </p:cNvSpPr>
          <p:nvPr/>
        </p:nvSpPr>
        <p:spPr bwMode="auto">
          <a:xfrm>
            <a:off x="3278983" y="4126451"/>
            <a:ext cx="218093" cy="361228"/>
          </a:xfrm>
          <a:custGeom>
            <a:avLst/>
            <a:gdLst>
              <a:gd name="T0" fmla="*/ 121 w 275"/>
              <a:gd name="T1" fmla="*/ 399 h 455"/>
              <a:gd name="T2" fmla="*/ 138 w 275"/>
              <a:gd name="T3" fmla="*/ 377 h 455"/>
              <a:gd name="T4" fmla="*/ 163 w 275"/>
              <a:gd name="T5" fmla="*/ 367 h 455"/>
              <a:gd name="T6" fmla="*/ 153 w 275"/>
              <a:gd name="T7" fmla="*/ 361 h 455"/>
              <a:gd name="T8" fmla="*/ 153 w 275"/>
              <a:gd name="T9" fmla="*/ 313 h 455"/>
              <a:gd name="T10" fmla="*/ 180 w 275"/>
              <a:gd name="T11" fmla="*/ 288 h 455"/>
              <a:gd name="T12" fmla="*/ 160 w 275"/>
              <a:gd name="T13" fmla="*/ 257 h 455"/>
              <a:gd name="T14" fmla="*/ 159 w 275"/>
              <a:gd name="T15" fmla="*/ 248 h 455"/>
              <a:gd name="T16" fmla="*/ 187 w 275"/>
              <a:gd name="T17" fmla="*/ 234 h 455"/>
              <a:gd name="T18" fmla="*/ 197 w 275"/>
              <a:gd name="T19" fmla="*/ 223 h 455"/>
              <a:gd name="T20" fmla="*/ 198 w 275"/>
              <a:gd name="T21" fmla="*/ 192 h 455"/>
              <a:gd name="T22" fmla="*/ 215 w 275"/>
              <a:gd name="T23" fmla="*/ 180 h 455"/>
              <a:gd name="T24" fmla="*/ 224 w 275"/>
              <a:gd name="T25" fmla="*/ 135 h 455"/>
              <a:gd name="T26" fmla="*/ 229 w 275"/>
              <a:gd name="T27" fmla="*/ 119 h 455"/>
              <a:gd name="T28" fmla="*/ 248 w 275"/>
              <a:gd name="T29" fmla="*/ 106 h 455"/>
              <a:gd name="T30" fmla="*/ 275 w 275"/>
              <a:gd name="T31" fmla="*/ 77 h 455"/>
              <a:gd name="T32" fmla="*/ 257 w 275"/>
              <a:gd name="T33" fmla="*/ 60 h 455"/>
              <a:gd name="T34" fmla="*/ 248 w 275"/>
              <a:gd name="T35" fmla="*/ 41 h 455"/>
              <a:gd name="T36" fmla="*/ 243 w 275"/>
              <a:gd name="T37" fmla="*/ 42 h 455"/>
              <a:gd name="T38" fmla="*/ 222 w 275"/>
              <a:gd name="T39" fmla="*/ 33 h 455"/>
              <a:gd name="T40" fmla="*/ 199 w 275"/>
              <a:gd name="T41" fmla="*/ 37 h 455"/>
              <a:gd name="T42" fmla="*/ 183 w 275"/>
              <a:gd name="T43" fmla="*/ 31 h 455"/>
              <a:gd name="T44" fmla="*/ 169 w 275"/>
              <a:gd name="T45" fmla="*/ 29 h 455"/>
              <a:gd name="T46" fmla="*/ 163 w 275"/>
              <a:gd name="T47" fmla="*/ 14 h 455"/>
              <a:gd name="T48" fmla="*/ 157 w 275"/>
              <a:gd name="T49" fmla="*/ 8 h 455"/>
              <a:gd name="T50" fmla="*/ 148 w 275"/>
              <a:gd name="T51" fmla="*/ 6 h 455"/>
              <a:gd name="T52" fmla="*/ 122 w 275"/>
              <a:gd name="T53" fmla="*/ 8 h 455"/>
              <a:gd name="T54" fmla="*/ 106 w 275"/>
              <a:gd name="T55" fmla="*/ 19 h 455"/>
              <a:gd name="T56" fmla="*/ 111 w 275"/>
              <a:gd name="T57" fmla="*/ 29 h 455"/>
              <a:gd name="T58" fmla="*/ 107 w 275"/>
              <a:gd name="T59" fmla="*/ 41 h 455"/>
              <a:gd name="T60" fmla="*/ 107 w 275"/>
              <a:gd name="T61" fmla="*/ 91 h 455"/>
              <a:gd name="T62" fmla="*/ 95 w 275"/>
              <a:gd name="T63" fmla="*/ 121 h 455"/>
              <a:gd name="T64" fmla="*/ 104 w 275"/>
              <a:gd name="T65" fmla="*/ 110 h 455"/>
              <a:gd name="T66" fmla="*/ 104 w 275"/>
              <a:gd name="T67" fmla="*/ 122 h 455"/>
              <a:gd name="T68" fmla="*/ 72 w 275"/>
              <a:gd name="T69" fmla="*/ 156 h 455"/>
              <a:gd name="T70" fmla="*/ 53 w 275"/>
              <a:gd name="T71" fmla="*/ 199 h 455"/>
              <a:gd name="T72" fmla="*/ 48 w 275"/>
              <a:gd name="T73" fmla="*/ 210 h 455"/>
              <a:gd name="T74" fmla="*/ 38 w 275"/>
              <a:gd name="T75" fmla="*/ 222 h 455"/>
              <a:gd name="T76" fmla="*/ 23 w 275"/>
              <a:gd name="T77" fmla="*/ 223 h 455"/>
              <a:gd name="T78" fmla="*/ 14 w 275"/>
              <a:gd name="T79" fmla="*/ 245 h 455"/>
              <a:gd name="T80" fmla="*/ 3 w 275"/>
              <a:gd name="T81" fmla="*/ 267 h 455"/>
              <a:gd name="T82" fmla="*/ 23 w 275"/>
              <a:gd name="T83" fmla="*/ 283 h 455"/>
              <a:gd name="T84" fmla="*/ 41 w 275"/>
              <a:gd name="T85" fmla="*/ 280 h 455"/>
              <a:gd name="T86" fmla="*/ 27 w 275"/>
              <a:gd name="T87" fmla="*/ 292 h 455"/>
              <a:gd name="T88" fmla="*/ 16 w 275"/>
              <a:gd name="T89" fmla="*/ 288 h 455"/>
              <a:gd name="T90" fmla="*/ 15 w 275"/>
              <a:gd name="T91" fmla="*/ 306 h 455"/>
              <a:gd name="T92" fmla="*/ 39 w 275"/>
              <a:gd name="T93" fmla="*/ 304 h 455"/>
              <a:gd name="T94" fmla="*/ 49 w 275"/>
              <a:gd name="T95" fmla="*/ 303 h 455"/>
              <a:gd name="T96" fmla="*/ 54 w 275"/>
              <a:gd name="T97" fmla="*/ 315 h 455"/>
              <a:gd name="T98" fmla="*/ 41 w 275"/>
              <a:gd name="T99" fmla="*/ 309 h 455"/>
              <a:gd name="T100" fmla="*/ 26 w 275"/>
              <a:gd name="T101" fmla="*/ 352 h 455"/>
              <a:gd name="T102" fmla="*/ 29 w 275"/>
              <a:gd name="T103" fmla="*/ 372 h 455"/>
              <a:gd name="T104" fmla="*/ 22 w 275"/>
              <a:gd name="T105" fmla="*/ 402 h 455"/>
              <a:gd name="T106" fmla="*/ 14 w 275"/>
              <a:gd name="T107" fmla="*/ 417 h 455"/>
              <a:gd name="T108" fmla="*/ 0 w 275"/>
              <a:gd name="T109" fmla="*/ 436 h 455"/>
              <a:gd name="T110" fmla="*/ 69 w 275"/>
              <a:gd name="T111" fmla="*/ 452 h 455"/>
              <a:gd name="T112" fmla="*/ 99 w 275"/>
              <a:gd name="T113" fmla="*/ 444 h 455"/>
              <a:gd name="T114" fmla="*/ 115 w 275"/>
              <a:gd name="T115" fmla="*/ 421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5" h="455">
                <a:moveTo>
                  <a:pt x="113" y="411"/>
                </a:moveTo>
                <a:cubicBezTo>
                  <a:pt x="113" y="411"/>
                  <a:pt x="115" y="406"/>
                  <a:pt x="121" y="399"/>
                </a:cubicBezTo>
                <a:cubicBezTo>
                  <a:pt x="126" y="391"/>
                  <a:pt x="136" y="388"/>
                  <a:pt x="136" y="388"/>
                </a:cubicBezTo>
                <a:cubicBezTo>
                  <a:pt x="138" y="377"/>
                  <a:pt x="138" y="377"/>
                  <a:pt x="138" y="377"/>
                </a:cubicBezTo>
                <a:cubicBezTo>
                  <a:pt x="159" y="376"/>
                  <a:pt x="159" y="376"/>
                  <a:pt x="159" y="376"/>
                </a:cubicBezTo>
                <a:cubicBezTo>
                  <a:pt x="163" y="367"/>
                  <a:pt x="163" y="367"/>
                  <a:pt x="163" y="367"/>
                </a:cubicBezTo>
                <a:cubicBezTo>
                  <a:pt x="165" y="361"/>
                  <a:pt x="165" y="361"/>
                  <a:pt x="165" y="361"/>
                </a:cubicBezTo>
                <a:cubicBezTo>
                  <a:pt x="153" y="361"/>
                  <a:pt x="153" y="361"/>
                  <a:pt x="153" y="361"/>
                </a:cubicBezTo>
                <a:cubicBezTo>
                  <a:pt x="141" y="336"/>
                  <a:pt x="141" y="336"/>
                  <a:pt x="141" y="336"/>
                </a:cubicBezTo>
                <a:cubicBezTo>
                  <a:pt x="153" y="313"/>
                  <a:pt x="153" y="313"/>
                  <a:pt x="153" y="313"/>
                </a:cubicBezTo>
                <a:cubicBezTo>
                  <a:pt x="167" y="309"/>
                  <a:pt x="167" y="309"/>
                  <a:pt x="167" y="309"/>
                </a:cubicBezTo>
                <a:cubicBezTo>
                  <a:pt x="167" y="309"/>
                  <a:pt x="178" y="296"/>
                  <a:pt x="180" y="288"/>
                </a:cubicBezTo>
                <a:cubicBezTo>
                  <a:pt x="183" y="280"/>
                  <a:pt x="169" y="283"/>
                  <a:pt x="169" y="283"/>
                </a:cubicBezTo>
                <a:cubicBezTo>
                  <a:pt x="160" y="257"/>
                  <a:pt x="160" y="257"/>
                  <a:pt x="160" y="257"/>
                </a:cubicBezTo>
                <a:cubicBezTo>
                  <a:pt x="160" y="257"/>
                  <a:pt x="164" y="252"/>
                  <a:pt x="164" y="248"/>
                </a:cubicBezTo>
                <a:cubicBezTo>
                  <a:pt x="164" y="245"/>
                  <a:pt x="159" y="248"/>
                  <a:pt x="159" y="248"/>
                </a:cubicBezTo>
                <a:cubicBezTo>
                  <a:pt x="150" y="227"/>
                  <a:pt x="150" y="227"/>
                  <a:pt x="150" y="227"/>
                </a:cubicBezTo>
                <a:cubicBezTo>
                  <a:pt x="187" y="234"/>
                  <a:pt x="187" y="234"/>
                  <a:pt x="187" y="234"/>
                </a:cubicBezTo>
                <a:cubicBezTo>
                  <a:pt x="192" y="223"/>
                  <a:pt x="192" y="223"/>
                  <a:pt x="192" y="223"/>
                </a:cubicBezTo>
                <a:cubicBezTo>
                  <a:pt x="197" y="223"/>
                  <a:pt x="197" y="223"/>
                  <a:pt x="197" y="223"/>
                </a:cubicBezTo>
                <a:cubicBezTo>
                  <a:pt x="203" y="208"/>
                  <a:pt x="203" y="208"/>
                  <a:pt x="203" y="208"/>
                </a:cubicBezTo>
                <a:cubicBezTo>
                  <a:pt x="203" y="208"/>
                  <a:pt x="198" y="199"/>
                  <a:pt x="198" y="192"/>
                </a:cubicBezTo>
                <a:cubicBezTo>
                  <a:pt x="198" y="186"/>
                  <a:pt x="207" y="187"/>
                  <a:pt x="207" y="187"/>
                </a:cubicBezTo>
                <a:cubicBezTo>
                  <a:pt x="215" y="180"/>
                  <a:pt x="215" y="180"/>
                  <a:pt x="215" y="180"/>
                </a:cubicBezTo>
                <a:cubicBezTo>
                  <a:pt x="213" y="169"/>
                  <a:pt x="213" y="169"/>
                  <a:pt x="213" y="169"/>
                </a:cubicBezTo>
                <a:cubicBezTo>
                  <a:pt x="224" y="135"/>
                  <a:pt x="224" y="135"/>
                  <a:pt x="224" y="135"/>
                </a:cubicBezTo>
                <a:cubicBezTo>
                  <a:pt x="220" y="119"/>
                  <a:pt x="220" y="119"/>
                  <a:pt x="220" y="119"/>
                </a:cubicBezTo>
                <a:cubicBezTo>
                  <a:pt x="229" y="119"/>
                  <a:pt x="229" y="119"/>
                  <a:pt x="229" y="119"/>
                </a:cubicBezTo>
                <a:cubicBezTo>
                  <a:pt x="240" y="106"/>
                  <a:pt x="240" y="106"/>
                  <a:pt x="240" y="106"/>
                </a:cubicBezTo>
                <a:cubicBezTo>
                  <a:pt x="248" y="106"/>
                  <a:pt x="248" y="106"/>
                  <a:pt x="248" y="106"/>
                </a:cubicBezTo>
                <a:cubicBezTo>
                  <a:pt x="251" y="106"/>
                  <a:pt x="264" y="96"/>
                  <a:pt x="264" y="96"/>
                </a:cubicBezTo>
                <a:cubicBezTo>
                  <a:pt x="264" y="96"/>
                  <a:pt x="274" y="84"/>
                  <a:pt x="275" y="77"/>
                </a:cubicBezTo>
                <a:cubicBezTo>
                  <a:pt x="275" y="72"/>
                  <a:pt x="264" y="72"/>
                  <a:pt x="259" y="72"/>
                </a:cubicBezTo>
                <a:cubicBezTo>
                  <a:pt x="253" y="72"/>
                  <a:pt x="257" y="60"/>
                  <a:pt x="257" y="60"/>
                </a:cubicBezTo>
                <a:cubicBezTo>
                  <a:pt x="260" y="44"/>
                  <a:pt x="260" y="44"/>
                  <a:pt x="260" y="44"/>
                </a:cubicBezTo>
                <a:cubicBezTo>
                  <a:pt x="248" y="41"/>
                  <a:pt x="248" y="41"/>
                  <a:pt x="248" y="41"/>
                </a:cubicBezTo>
                <a:cubicBezTo>
                  <a:pt x="248" y="38"/>
                  <a:pt x="248" y="38"/>
                  <a:pt x="248" y="38"/>
                </a:cubicBezTo>
                <a:cubicBezTo>
                  <a:pt x="243" y="42"/>
                  <a:pt x="243" y="42"/>
                  <a:pt x="243" y="42"/>
                </a:cubicBezTo>
                <a:cubicBezTo>
                  <a:pt x="229" y="38"/>
                  <a:pt x="229" y="38"/>
                  <a:pt x="229" y="38"/>
                </a:cubicBezTo>
                <a:cubicBezTo>
                  <a:pt x="229" y="38"/>
                  <a:pt x="228" y="33"/>
                  <a:pt x="222" y="33"/>
                </a:cubicBezTo>
                <a:cubicBezTo>
                  <a:pt x="218" y="33"/>
                  <a:pt x="221" y="41"/>
                  <a:pt x="213" y="42"/>
                </a:cubicBezTo>
                <a:cubicBezTo>
                  <a:pt x="205" y="46"/>
                  <a:pt x="199" y="37"/>
                  <a:pt x="199" y="37"/>
                </a:cubicBezTo>
                <a:cubicBezTo>
                  <a:pt x="192" y="39"/>
                  <a:pt x="192" y="39"/>
                  <a:pt x="192" y="39"/>
                </a:cubicBezTo>
                <a:cubicBezTo>
                  <a:pt x="183" y="31"/>
                  <a:pt x="183" y="31"/>
                  <a:pt x="183" y="31"/>
                </a:cubicBezTo>
                <a:cubicBezTo>
                  <a:pt x="174" y="34"/>
                  <a:pt x="174" y="34"/>
                  <a:pt x="174" y="34"/>
                </a:cubicBezTo>
                <a:cubicBezTo>
                  <a:pt x="169" y="29"/>
                  <a:pt x="169" y="29"/>
                  <a:pt x="169" y="29"/>
                </a:cubicBezTo>
                <a:cubicBezTo>
                  <a:pt x="169" y="29"/>
                  <a:pt x="164" y="41"/>
                  <a:pt x="153" y="31"/>
                </a:cubicBezTo>
                <a:cubicBezTo>
                  <a:pt x="142" y="22"/>
                  <a:pt x="163" y="14"/>
                  <a:pt x="163" y="14"/>
                </a:cubicBezTo>
                <a:cubicBezTo>
                  <a:pt x="163" y="10"/>
                  <a:pt x="163" y="10"/>
                  <a:pt x="163" y="10"/>
                </a:cubicBezTo>
                <a:cubicBezTo>
                  <a:pt x="157" y="8"/>
                  <a:pt x="157" y="8"/>
                  <a:pt x="157" y="8"/>
                </a:cubicBezTo>
                <a:cubicBezTo>
                  <a:pt x="160" y="0"/>
                  <a:pt x="160" y="0"/>
                  <a:pt x="160" y="0"/>
                </a:cubicBezTo>
                <a:cubicBezTo>
                  <a:pt x="148" y="6"/>
                  <a:pt x="148" y="6"/>
                  <a:pt x="148" y="6"/>
                </a:cubicBezTo>
                <a:cubicBezTo>
                  <a:pt x="129" y="2"/>
                  <a:pt x="129" y="2"/>
                  <a:pt x="129" y="2"/>
                </a:cubicBezTo>
                <a:cubicBezTo>
                  <a:pt x="122" y="8"/>
                  <a:pt x="122" y="8"/>
                  <a:pt x="122" y="8"/>
                </a:cubicBezTo>
                <a:cubicBezTo>
                  <a:pt x="113" y="14"/>
                  <a:pt x="113" y="14"/>
                  <a:pt x="113" y="14"/>
                </a:cubicBezTo>
                <a:cubicBezTo>
                  <a:pt x="106" y="19"/>
                  <a:pt x="106" y="19"/>
                  <a:pt x="106" y="19"/>
                </a:cubicBezTo>
                <a:cubicBezTo>
                  <a:pt x="104" y="29"/>
                  <a:pt x="104" y="29"/>
                  <a:pt x="104" y="29"/>
                </a:cubicBezTo>
                <a:cubicBezTo>
                  <a:pt x="111" y="29"/>
                  <a:pt x="111" y="29"/>
                  <a:pt x="111" y="29"/>
                </a:cubicBezTo>
                <a:cubicBezTo>
                  <a:pt x="107" y="33"/>
                  <a:pt x="107" y="33"/>
                  <a:pt x="107" y="33"/>
                </a:cubicBezTo>
                <a:cubicBezTo>
                  <a:pt x="107" y="41"/>
                  <a:pt x="107" y="41"/>
                  <a:pt x="107" y="41"/>
                </a:cubicBezTo>
                <a:cubicBezTo>
                  <a:pt x="106" y="53"/>
                  <a:pt x="106" y="53"/>
                  <a:pt x="106" y="53"/>
                </a:cubicBezTo>
                <a:cubicBezTo>
                  <a:pt x="107" y="91"/>
                  <a:pt x="107" y="91"/>
                  <a:pt x="107" y="91"/>
                </a:cubicBezTo>
                <a:cubicBezTo>
                  <a:pt x="94" y="117"/>
                  <a:pt x="94" y="117"/>
                  <a:pt x="94" y="117"/>
                </a:cubicBezTo>
                <a:cubicBezTo>
                  <a:pt x="95" y="121"/>
                  <a:pt x="95" y="121"/>
                  <a:pt x="95" y="121"/>
                </a:cubicBezTo>
                <a:cubicBezTo>
                  <a:pt x="102" y="110"/>
                  <a:pt x="102" y="110"/>
                  <a:pt x="102" y="110"/>
                </a:cubicBezTo>
                <a:cubicBezTo>
                  <a:pt x="104" y="110"/>
                  <a:pt x="104" y="110"/>
                  <a:pt x="104" y="110"/>
                </a:cubicBezTo>
                <a:cubicBezTo>
                  <a:pt x="102" y="117"/>
                  <a:pt x="102" y="117"/>
                  <a:pt x="102" y="117"/>
                </a:cubicBezTo>
                <a:cubicBezTo>
                  <a:pt x="104" y="122"/>
                  <a:pt x="104" y="122"/>
                  <a:pt x="104" y="122"/>
                </a:cubicBezTo>
                <a:cubicBezTo>
                  <a:pt x="92" y="123"/>
                  <a:pt x="92" y="123"/>
                  <a:pt x="92" y="123"/>
                </a:cubicBezTo>
                <a:cubicBezTo>
                  <a:pt x="72" y="156"/>
                  <a:pt x="72" y="156"/>
                  <a:pt x="72" y="156"/>
                </a:cubicBezTo>
                <a:cubicBezTo>
                  <a:pt x="73" y="161"/>
                  <a:pt x="73" y="161"/>
                  <a:pt x="73" y="161"/>
                </a:cubicBezTo>
                <a:cubicBezTo>
                  <a:pt x="53" y="199"/>
                  <a:pt x="53" y="199"/>
                  <a:pt x="53" y="199"/>
                </a:cubicBezTo>
                <a:cubicBezTo>
                  <a:pt x="46" y="206"/>
                  <a:pt x="46" y="206"/>
                  <a:pt x="46" y="206"/>
                </a:cubicBezTo>
                <a:cubicBezTo>
                  <a:pt x="48" y="210"/>
                  <a:pt x="48" y="210"/>
                  <a:pt x="48" y="210"/>
                </a:cubicBezTo>
                <a:cubicBezTo>
                  <a:pt x="38" y="217"/>
                  <a:pt x="38" y="217"/>
                  <a:pt x="38" y="217"/>
                </a:cubicBezTo>
                <a:cubicBezTo>
                  <a:pt x="38" y="222"/>
                  <a:pt x="38" y="222"/>
                  <a:pt x="38" y="222"/>
                </a:cubicBezTo>
                <a:cubicBezTo>
                  <a:pt x="35" y="221"/>
                  <a:pt x="35" y="221"/>
                  <a:pt x="35" y="221"/>
                </a:cubicBezTo>
                <a:cubicBezTo>
                  <a:pt x="23" y="223"/>
                  <a:pt x="23" y="223"/>
                  <a:pt x="23" y="223"/>
                </a:cubicBezTo>
                <a:cubicBezTo>
                  <a:pt x="23" y="233"/>
                  <a:pt x="23" y="233"/>
                  <a:pt x="23" y="233"/>
                </a:cubicBezTo>
                <a:cubicBezTo>
                  <a:pt x="14" y="245"/>
                  <a:pt x="14" y="245"/>
                  <a:pt x="14" y="245"/>
                </a:cubicBezTo>
                <a:cubicBezTo>
                  <a:pt x="14" y="256"/>
                  <a:pt x="14" y="256"/>
                  <a:pt x="14" y="256"/>
                </a:cubicBezTo>
                <a:cubicBezTo>
                  <a:pt x="3" y="267"/>
                  <a:pt x="3" y="267"/>
                  <a:pt x="3" y="267"/>
                </a:cubicBezTo>
                <a:cubicBezTo>
                  <a:pt x="3" y="276"/>
                  <a:pt x="3" y="276"/>
                  <a:pt x="3" y="276"/>
                </a:cubicBezTo>
                <a:cubicBezTo>
                  <a:pt x="23" y="283"/>
                  <a:pt x="23" y="283"/>
                  <a:pt x="23" y="283"/>
                </a:cubicBezTo>
                <a:cubicBezTo>
                  <a:pt x="39" y="267"/>
                  <a:pt x="39" y="267"/>
                  <a:pt x="39" y="267"/>
                </a:cubicBezTo>
                <a:cubicBezTo>
                  <a:pt x="41" y="280"/>
                  <a:pt x="41" y="280"/>
                  <a:pt x="41" y="280"/>
                </a:cubicBezTo>
                <a:cubicBezTo>
                  <a:pt x="31" y="286"/>
                  <a:pt x="31" y="286"/>
                  <a:pt x="31" y="286"/>
                </a:cubicBezTo>
                <a:cubicBezTo>
                  <a:pt x="27" y="292"/>
                  <a:pt x="27" y="292"/>
                  <a:pt x="27" y="292"/>
                </a:cubicBezTo>
                <a:cubicBezTo>
                  <a:pt x="26" y="287"/>
                  <a:pt x="26" y="287"/>
                  <a:pt x="26" y="287"/>
                </a:cubicBezTo>
                <a:cubicBezTo>
                  <a:pt x="16" y="288"/>
                  <a:pt x="16" y="288"/>
                  <a:pt x="16" y="288"/>
                </a:cubicBezTo>
                <a:cubicBezTo>
                  <a:pt x="16" y="295"/>
                  <a:pt x="16" y="295"/>
                  <a:pt x="16" y="295"/>
                </a:cubicBezTo>
                <a:cubicBezTo>
                  <a:pt x="15" y="298"/>
                  <a:pt x="15" y="306"/>
                  <a:pt x="15" y="306"/>
                </a:cubicBezTo>
                <a:cubicBezTo>
                  <a:pt x="15" y="306"/>
                  <a:pt x="25" y="310"/>
                  <a:pt x="27" y="309"/>
                </a:cubicBezTo>
                <a:cubicBezTo>
                  <a:pt x="30" y="307"/>
                  <a:pt x="39" y="304"/>
                  <a:pt x="39" y="304"/>
                </a:cubicBezTo>
                <a:cubicBezTo>
                  <a:pt x="45" y="307"/>
                  <a:pt x="45" y="307"/>
                  <a:pt x="45" y="307"/>
                </a:cubicBezTo>
                <a:cubicBezTo>
                  <a:pt x="49" y="303"/>
                  <a:pt x="49" y="303"/>
                  <a:pt x="49" y="303"/>
                </a:cubicBezTo>
                <a:cubicBezTo>
                  <a:pt x="48" y="310"/>
                  <a:pt x="48" y="310"/>
                  <a:pt x="48" y="310"/>
                </a:cubicBezTo>
                <a:cubicBezTo>
                  <a:pt x="54" y="315"/>
                  <a:pt x="54" y="315"/>
                  <a:pt x="54" y="315"/>
                </a:cubicBezTo>
                <a:cubicBezTo>
                  <a:pt x="49" y="315"/>
                  <a:pt x="49" y="315"/>
                  <a:pt x="49" y="315"/>
                </a:cubicBezTo>
                <a:cubicBezTo>
                  <a:pt x="41" y="309"/>
                  <a:pt x="41" y="309"/>
                  <a:pt x="41" y="309"/>
                </a:cubicBezTo>
                <a:cubicBezTo>
                  <a:pt x="41" y="309"/>
                  <a:pt x="44" y="323"/>
                  <a:pt x="41" y="330"/>
                </a:cubicBezTo>
                <a:cubicBezTo>
                  <a:pt x="37" y="338"/>
                  <a:pt x="26" y="352"/>
                  <a:pt x="26" y="352"/>
                </a:cubicBezTo>
                <a:cubicBezTo>
                  <a:pt x="31" y="357"/>
                  <a:pt x="31" y="357"/>
                  <a:pt x="31" y="357"/>
                </a:cubicBezTo>
                <a:cubicBezTo>
                  <a:pt x="29" y="372"/>
                  <a:pt x="29" y="372"/>
                  <a:pt x="29" y="372"/>
                </a:cubicBezTo>
                <a:cubicBezTo>
                  <a:pt x="29" y="372"/>
                  <a:pt x="23" y="382"/>
                  <a:pt x="23" y="387"/>
                </a:cubicBezTo>
                <a:cubicBezTo>
                  <a:pt x="23" y="391"/>
                  <a:pt x="25" y="399"/>
                  <a:pt x="22" y="402"/>
                </a:cubicBezTo>
                <a:cubicBezTo>
                  <a:pt x="18" y="406"/>
                  <a:pt x="14" y="411"/>
                  <a:pt x="14" y="411"/>
                </a:cubicBezTo>
                <a:cubicBezTo>
                  <a:pt x="14" y="417"/>
                  <a:pt x="14" y="417"/>
                  <a:pt x="14" y="417"/>
                </a:cubicBezTo>
                <a:cubicBezTo>
                  <a:pt x="0" y="430"/>
                  <a:pt x="0" y="430"/>
                  <a:pt x="0" y="430"/>
                </a:cubicBezTo>
                <a:cubicBezTo>
                  <a:pt x="0" y="436"/>
                  <a:pt x="0" y="436"/>
                  <a:pt x="0" y="436"/>
                </a:cubicBezTo>
                <a:cubicBezTo>
                  <a:pt x="0" y="436"/>
                  <a:pt x="16" y="432"/>
                  <a:pt x="26" y="430"/>
                </a:cubicBezTo>
                <a:cubicBezTo>
                  <a:pt x="37" y="430"/>
                  <a:pt x="69" y="452"/>
                  <a:pt x="69" y="452"/>
                </a:cubicBezTo>
                <a:cubicBezTo>
                  <a:pt x="69" y="452"/>
                  <a:pt x="77" y="455"/>
                  <a:pt x="85" y="452"/>
                </a:cubicBezTo>
                <a:cubicBezTo>
                  <a:pt x="92" y="449"/>
                  <a:pt x="99" y="444"/>
                  <a:pt x="99" y="444"/>
                </a:cubicBezTo>
                <a:cubicBezTo>
                  <a:pt x="115" y="444"/>
                  <a:pt x="115" y="444"/>
                  <a:pt x="115" y="444"/>
                </a:cubicBezTo>
                <a:cubicBezTo>
                  <a:pt x="115" y="421"/>
                  <a:pt x="115" y="421"/>
                  <a:pt x="115" y="421"/>
                </a:cubicBezTo>
                <a:lnTo>
                  <a:pt x="113" y="411"/>
                </a:ln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77" name="Freeform 26"/>
          <p:cNvSpPr>
            <a:spLocks/>
          </p:cNvSpPr>
          <p:nvPr/>
        </p:nvSpPr>
        <p:spPr bwMode="auto">
          <a:xfrm>
            <a:off x="3278419" y="4124761"/>
            <a:ext cx="220347" cy="362919"/>
          </a:xfrm>
          <a:custGeom>
            <a:avLst/>
            <a:gdLst>
              <a:gd name="T0" fmla="*/ 141 w 278"/>
              <a:gd name="T1" fmla="*/ 380 h 457"/>
              <a:gd name="T2" fmla="*/ 154 w 278"/>
              <a:gd name="T3" fmla="*/ 363 h 457"/>
              <a:gd name="T4" fmla="*/ 183 w 278"/>
              <a:gd name="T5" fmla="*/ 291 h 457"/>
              <a:gd name="T6" fmla="*/ 166 w 278"/>
              <a:gd name="T7" fmla="*/ 248 h 457"/>
              <a:gd name="T8" fmla="*/ 195 w 278"/>
              <a:gd name="T9" fmla="*/ 226 h 457"/>
              <a:gd name="T10" fmla="*/ 203 w 278"/>
              <a:gd name="T11" fmla="*/ 191 h 457"/>
              <a:gd name="T12" fmla="*/ 225 w 278"/>
              <a:gd name="T13" fmla="*/ 142 h 457"/>
              <a:gd name="T14" fmla="*/ 249 w 278"/>
              <a:gd name="T15" fmla="*/ 109 h 457"/>
              <a:gd name="T16" fmla="*/ 259 w 278"/>
              <a:gd name="T17" fmla="*/ 72 h 457"/>
              <a:gd name="T18" fmla="*/ 250 w 278"/>
              <a:gd name="T19" fmla="*/ 43 h 457"/>
              <a:gd name="T20" fmla="*/ 221 w 278"/>
              <a:gd name="T21" fmla="*/ 34 h 457"/>
              <a:gd name="T22" fmla="*/ 200 w 278"/>
              <a:gd name="T23" fmla="*/ 37 h 457"/>
              <a:gd name="T24" fmla="*/ 169 w 278"/>
              <a:gd name="T25" fmla="*/ 30 h 457"/>
              <a:gd name="T26" fmla="*/ 165 w 278"/>
              <a:gd name="T27" fmla="*/ 11 h 457"/>
              <a:gd name="T28" fmla="*/ 129 w 278"/>
              <a:gd name="T29" fmla="*/ 3 h 457"/>
              <a:gd name="T30" fmla="*/ 112 w 278"/>
              <a:gd name="T31" fmla="*/ 32 h 457"/>
              <a:gd name="T32" fmla="*/ 108 w 278"/>
              <a:gd name="T33" fmla="*/ 93 h 457"/>
              <a:gd name="T34" fmla="*/ 104 w 278"/>
              <a:gd name="T35" fmla="*/ 111 h 457"/>
              <a:gd name="T36" fmla="*/ 73 w 278"/>
              <a:gd name="T37" fmla="*/ 164 h 457"/>
              <a:gd name="T38" fmla="*/ 38 w 278"/>
              <a:gd name="T39" fmla="*/ 218 h 457"/>
              <a:gd name="T40" fmla="*/ 23 w 278"/>
              <a:gd name="T41" fmla="*/ 234 h 457"/>
              <a:gd name="T42" fmla="*/ 24 w 278"/>
              <a:gd name="T43" fmla="*/ 286 h 457"/>
              <a:gd name="T44" fmla="*/ 27 w 278"/>
              <a:gd name="T45" fmla="*/ 294 h 457"/>
              <a:gd name="T46" fmla="*/ 15 w 278"/>
              <a:gd name="T47" fmla="*/ 308 h 457"/>
              <a:gd name="T48" fmla="*/ 51 w 278"/>
              <a:gd name="T49" fmla="*/ 306 h 457"/>
              <a:gd name="T50" fmla="*/ 40 w 278"/>
              <a:gd name="T51" fmla="*/ 307 h 457"/>
              <a:gd name="T52" fmla="*/ 32 w 278"/>
              <a:gd name="T53" fmla="*/ 359 h 457"/>
              <a:gd name="T54" fmla="*/ 13 w 278"/>
              <a:gd name="T55" fmla="*/ 419 h 457"/>
              <a:gd name="T56" fmla="*/ 38 w 278"/>
              <a:gd name="T57" fmla="*/ 437 h 457"/>
              <a:gd name="T58" fmla="*/ 116 w 278"/>
              <a:gd name="T59" fmla="*/ 447 h 457"/>
              <a:gd name="T60" fmla="*/ 115 w 278"/>
              <a:gd name="T61" fmla="*/ 423 h 457"/>
              <a:gd name="T62" fmla="*/ 73 w 278"/>
              <a:gd name="T63" fmla="*/ 453 h 457"/>
              <a:gd name="T64" fmla="*/ 3 w 278"/>
              <a:gd name="T65" fmla="*/ 438 h 457"/>
              <a:gd name="T66" fmla="*/ 26 w 278"/>
              <a:gd name="T67" fmla="*/ 397 h 457"/>
              <a:gd name="T68" fmla="*/ 43 w 278"/>
              <a:gd name="T69" fmla="*/ 333 h 457"/>
              <a:gd name="T70" fmla="*/ 50 w 278"/>
              <a:gd name="T71" fmla="*/ 311 h 457"/>
              <a:gd name="T72" fmla="*/ 28 w 278"/>
              <a:gd name="T73" fmla="*/ 309 h 457"/>
              <a:gd name="T74" fmla="*/ 17 w 278"/>
              <a:gd name="T75" fmla="*/ 290 h 457"/>
              <a:gd name="T76" fmla="*/ 43 w 278"/>
              <a:gd name="T77" fmla="*/ 282 h 457"/>
              <a:gd name="T78" fmla="*/ 16 w 278"/>
              <a:gd name="T79" fmla="*/ 259 h 457"/>
              <a:gd name="T80" fmla="*/ 37 w 278"/>
              <a:gd name="T81" fmla="*/ 224 h 457"/>
              <a:gd name="T82" fmla="*/ 47 w 278"/>
              <a:gd name="T83" fmla="*/ 208 h 457"/>
              <a:gd name="T84" fmla="*/ 93 w 278"/>
              <a:gd name="T85" fmla="*/ 127 h 457"/>
              <a:gd name="T86" fmla="*/ 95 w 278"/>
              <a:gd name="T87" fmla="*/ 122 h 457"/>
              <a:gd name="T88" fmla="*/ 110 w 278"/>
              <a:gd name="T89" fmla="*/ 43 h 457"/>
              <a:gd name="T90" fmla="*/ 108 w 278"/>
              <a:gd name="T91" fmla="*/ 22 h 457"/>
              <a:gd name="T92" fmla="*/ 149 w 278"/>
              <a:gd name="T93" fmla="*/ 9 h 457"/>
              <a:gd name="T94" fmla="*/ 163 w 278"/>
              <a:gd name="T95" fmla="*/ 14 h 457"/>
              <a:gd name="T96" fmla="*/ 175 w 278"/>
              <a:gd name="T97" fmla="*/ 38 h 457"/>
              <a:gd name="T98" fmla="*/ 202 w 278"/>
              <a:gd name="T99" fmla="*/ 43 h 457"/>
              <a:gd name="T100" fmla="*/ 229 w 278"/>
              <a:gd name="T101" fmla="*/ 41 h 457"/>
              <a:gd name="T102" fmla="*/ 261 w 278"/>
              <a:gd name="T103" fmla="*/ 47 h 457"/>
              <a:gd name="T104" fmla="*/ 275 w 278"/>
              <a:gd name="T105" fmla="*/ 79 h 457"/>
              <a:gd name="T106" fmla="*/ 249 w 278"/>
              <a:gd name="T107" fmla="*/ 106 h 457"/>
              <a:gd name="T108" fmla="*/ 225 w 278"/>
              <a:gd name="T109" fmla="*/ 137 h 457"/>
              <a:gd name="T110" fmla="*/ 201 w 278"/>
              <a:gd name="T111" fmla="*/ 188 h 457"/>
              <a:gd name="T112" fmla="*/ 192 w 278"/>
              <a:gd name="T113" fmla="*/ 225 h 457"/>
              <a:gd name="T114" fmla="*/ 164 w 278"/>
              <a:gd name="T115" fmla="*/ 250 h 457"/>
              <a:gd name="T116" fmla="*/ 164 w 278"/>
              <a:gd name="T117" fmla="*/ 250 h 457"/>
              <a:gd name="T118" fmla="*/ 171 w 278"/>
              <a:gd name="T119" fmla="*/ 286 h 457"/>
              <a:gd name="T120" fmla="*/ 153 w 278"/>
              <a:gd name="T121" fmla="*/ 313 h 457"/>
              <a:gd name="T122" fmla="*/ 162 w 278"/>
              <a:gd name="T123" fmla="*/ 368 h 457"/>
              <a:gd name="T124" fmla="*/ 122 w 278"/>
              <a:gd name="T125" fmla="*/ 40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8" h="457">
                <a:moveTo>
                  <a:pt x="114" y="413"/>
                </a:moveTo>
                <a:cubicBezTo>
                  <a:pt x="115" y="414"/>
                  <a:pt x="115" y="414"/>
                  <a:pt x="115" y="414"/>
                </a:cubicBezTo>
                <a:cubicBezTo>
                  <a:pt x="115" y="414"/>
                  <a:pt x="115" y="414"/>
                  <a:pt x="115" y="414"/>
                </a:cubicBezTo>
                <a:cubicBezTo>
                  <a:pt x="116" y="413"/>
                  <a:pt x="118" y="408"/>
                  <a:pt x="123" y="402"/>
                </a:cubicBezTo>
                <a:cubicBezTo>
                  <a:pt x="123" y="402"/>
                  <a:pt x="123" y="402"/>
                  <a:pt x="123" y="402"/>
                </a:cubicBezTo>
                <a:cubicBezTo>
                  <a:pt x="123" y="402"/>
                  <a:pt x="123" y="402"/>
                  <a:pt x="123" y="402"/>
                </a:cubicBezTo>
                <a:cubicBezTo>
                  <a:pt x="125" y="398"/>
                  <a:pt x="129" y="396"/>
                  <a:pt x="132" y="394"/>
                </a:cubicBezTo>
                <a:cubicBezTo>
                  <a:pt x="133" y="393"/>
                  <a:pt x="135" y="393"/>
                  <a:pt x="136" y="392"/>
                </a:cubicBezTo>
                <a:cubicBezTo>
                  <a:pt x="136" y="392"/>
                  <a:pt x="136" y="392"/>
                  <a:pt x="137" y="392"/>
                </a:cubicBezTo>
                <a:cubicBezTo>
                  <a:pt x="137" y="392"/>
                  <a:pt x="137" y="392"/>
                  <a:pt x="137" y="392"/>
                </a:cubicBezTo>
                <a:cubicBezTo>
                  <a:pt x="138" y="392"/>
                  <a:pt x="138" y="392"/>
                  <a:pt x="138" y="392"/>
                </a:cubicBezTo>
                <a:cubicBezTo>
                  <a:pt x="138" y="391"/>
                  <a:pt x="138" y="391"/>
                  <a:pt x="138" y="391"/>
                </a:cubicBezTo>
                <a:cubicBezTo>
                  <a:pt x="141" y="380"/>
                  <a:pt x="141" y="380"/>
                  <a:pt x="141" y="380"/>
                </a:cubicBezTo>
                <a:cubicBezTo>
                  <a:pt x="139" y="379"/>
                  <a:pt x="139" y="379"/>
                  <a:pt x="139" y="379"/>
                </a:cubicBezTo>
                <a:cubicBezTo>
                  <a:pt x="139" y="381"/>
                  <a:pt x="139" y="381"/>
                  <a:pt x="139" y="381"/>
                </a:cubicBezTo>
                <a:cubicBezTo>
                  <a:pt x="160" y="380"/>
                  <a:pt x="160" y="380"/>
                  <a:pt x="160" y="380"/>
                </a:cubicBezTo>
                <a:cubicBezTo>
                  <a:pt x="161" y="380"/>
                  <a:pt x="161" y="380"/>
                  <a:pt x="161" y="380"/>
                </a:cubicBezTo>
                <a:cubicBezTo>
                  <a:pt x="161" y="379"/>
                  <a:pt x="161" y="379"/>
                  <a:pt x="161" y="379"/>
                </a:cubicBezTo>
                <a:cubicBezTo>
                  <a:pt x="165" y="369"/>
                  <a:pt x="165" y="369"/>
                  <a:pt x="165" y="369"/>
                </a:cubicBezTo>
                <a:cubicBezTo>
                  <a:pt x="164" y="369"/>
                  <a:pt x="164" y="369"/>
                  <a:pt x="164" y="369"/>
                </a:cubicBezTo>
                <a:cubicBezTo>
                  <a:pt x="165" y="369"/>
                  <a:pt x="165" y="369"/>
                  <a:pt x="165" y="369"/>
                </a:cubicBezTo>
                <a:cubicBezTo>
                  <a:pt x="168" y="364"/>
                  <a:pt x="168" y="364"/>
                  <a:pt x="168" y="364"/>
                </a:cubicBezTo>
                <a:cubicBezTo>
                  <a:pt x="169" y="362"/>
                  <a:pt x="169" y="362"/>
                  <a:pt x="169" y="362"/>
                </a:cubicBezTo>
                <a:cubicBezTo>
                  <a:pt x="166" y="362"/>
                  <a:pt x="166" y="362"/>
                  <a:pt x="166" y="362"/>
                </a:cubicBezTo>
                <a:cubicBezTo>
                  <a:pt x="154" y="362"/>
                  <a:pt x="154" y="362"/>
                  <a:pt x="154" y="362"/>
                </a:cubicBezTo>
                <a:cubicBezTo>
                  <a:pt x="154" y="363"/>
                  <a:pt x="154" y="363"/>
                  <a:pt x="154" y="363"/>
                </a:cubicBezTo>
                <a:cubicBezTo>
                  <a:pt x="156" y="363"/>
                  <a:pt x="156" y="363"/>
                  <a:pt x="156" y="363"/>
                </a:cubicBezTo>
                <a:cubicBezTo>
                  <a:pt x="143" y="337"/>
                  <a:pt x="143" y="337"/>
                  <a:pt x="143" y="337"/>
                </a:cubicBezTo>
                <a:cubicBezTo>
                  <a:pt x="142" y="338"/>
                  <a:pt x="142" y="338"/>
                  <a:pt x="142" y="338"/>
                </a:cubicBezTo>
                <a:cubicBezTo>
                  <a:pt x="143" y="338"/>
                  <a:pt x="143" y="338"/>
                  <a:pt x="143" y="338"/>
                </a:cubicBezTo>
                <a:cubicBezTo>
                  <a:pt x="149" y="327"/>
                  <a:pt x="152" y="321"/>
                  <a:pt x="154" y="318"/>
                </a:cubicBezTo>
                <a:cubicBezTo>
                  <a:pt x="156" y="315"/>
                  <a:pt x="156" y="315"/>
                  <a:pt x="156" y="315"/>
                </a:cubicBezTo>
                <a:cubicBezTo>
                  <a:pt x="154" y="315"/>
                  <a:pt x="154" y="315"/>
                  <a:pt x="154" y="315"/>
                </a:cubicBezTo>
                <a:cubicBezTo>
                  <a:pt x="155" y="316"/>
                  <a:pt x="155" y="316"/>
                  <a:pt x="155" y="316"/>
                </a:cubicBezTo>
                <a:cubicBezTo>
                  <a:pt x="168" y="312"/>
                  <a:pt x="168" y="312"/>
                  <a:pt x="168" y="312"/>
                </a:cubicBezTo>
                <a:cubicBezTo>
                  <a:pt x="169" y="312"/>
                  <a:pt x="169" y="312"/>
                  <a:pt x="169" y="312"/>
                </a:cubicBezTo>
                <a:cubicBezTo>
                  <a:pt x="169" y="312"/>
                  <a:pt x="169" y="312"/>
                  <a:pt x="169" y="312"/>
                </a:cubicBezTo>
                <a:cubicBezTo>
                  <a:pt x="169" y="312"/>
                  <a:pt x="172" y="308"/>
                  <a:pt x="175" y="304"/>
                </a:cubicBezTo>
                <a:cubicBezTo>
                  <a:pt x="178" y="300"/>
                  <a:pt x="181" y="295"/>
                  <a:pt x="183" y="291"/>
                </a:cubicBezTo>
                <a:cubicBezTo>
                  <a:pt x="183" y="290"/>
                  <a:pt x="183" y="289"/>
                  <a:pt x="183" y="288"/>
                </a:cubicBezTo>
                <a:cubicBezTo>
                  <a:pt x="183" y="287"/>
                  <a:pt x="183" y="286"/>
                  <a:pt x="182" y="285"/>
                </a:cubicBezTo>
                <a:cubicBezTo>
                  <a:pt x="181" y="284"/>
                  <a:pt x="180" y="284"/>
                  <a:pt x="179" y="283"/>
                </a:cubicBezTo>
                <a:cubicBezTo>
                  <a:pt x="178" y="283"/>
                  <a:pt x="176" y="283"/>
                  <a:pt x="175" y="283"/>
                </a:cubicBezTo>
                <a:cubicBezTo>
                  <a:pt x="172" y="283"/>
                  <a:pt x="170" y="283"/>
                  <a:pt x="170" y="283"/>
                </a:cubicBezTo>
                <a:cubicBezTo>
                  <a:pt x="170" y="285"/>
                  <a:pt x="170" y="285"/>
                  <a:pt x="170" y="285"/>
                </a:cubicBezTo>
                <a:cubicBezTo>
                  <a:pt x="172" y="284"/>
                  <a:pt x="172" y="284"/>
                  <a:pt x="172" y="284"/>
                </a:cubicBezTo>
                <a:cubicBezTo>
                  <a:pt x="162" y="259"/>
                  <a:pt x="162" y="259"/>
                  <a:pt x="162" y="259"/>
                </a:cubicBezTo>
                <a:cubicBezTo>
                  <a:pt x="161" y="259"/>
                  <a:pt x="161" y="259"/>
                  <a:pt x="161" y="259"/>
                </a:cubicBezTo>
                <a:cubicBezTo>
                  <a:pt x="162" y="260"/>
                  <a:pt x="162" y="260"/>
                  <a:pt x="162" y="260"/>
                </a:cubicBezTo>
                <a:cubicBezTo>
                  <a:pt x="162" y="260"/>
                  <a:pt x="163" y="259"/>
                  <a:pt x="164" y="257"/>
                </a:cubicBezTo>
                <a:cubicBezTo>
                  <a:pt x="165" y="255"/>
                  <a:pt x="167" y="252"/>
                  <a:pt x="167" y="250"/>
                </a:cubicBezTo>
                <a:cubicBezTo>
                  <a:pt x="167" y="249"/>
                  <a:pt x="166" y="248"/>
                  <a:pt x="166" y="248"/>
                </a:cubicBezTo>
                <a:cubicBezTo>
                  <a:pt x="165" y="247"/>
                  <a:pt x="164" y="247"/>
                  <a:pt x="164" y="247"/>
                </a:cubicBezTo>
                <a:cubicBezTo>
                  <a:pt x="162" y="247"/>
                  <a:pt x="161" y="247"/>
                  <a:pt x="160" y="248"/>
                </a:cubicBezTo>
                <a:cubicBezTo>
                  <a:pt x="160" y="248"/>
                  <a:pt x="159" y="248"/>
                  <a:pt x="159" y="248"/>
                </a:cubicBezTo>
                <a:cubicBezTo>
                  <a:pt x="160" y="250"/>
                  <a:pt x="160" y="250"/>
                  <a:pt x="160" y="250"/>
                </a:cubicBezTo>
                <a:cubicBezTo>
                  <a:pt x="161" y="249"/>
                  <a:pt x="161" y="249"/>
                  <a:pt x="161" y="249"/>
                </a:cubicBezTo>
                <a:cubicBezTo>
                  <a:pt x="157" y="239"/>
                  <a:pt x="155" y="234"/>
                  <a:pt x="154" y="231"/>
                </a:cubicBezTo>
                <a:cubicBezTo>
                  <a:pt x="153" y="229"/>
                  <a:pt x="153" y="229"/>
                  <a:pt x="153" y="229"/>
                </a:cubicBezTo>
                <a:cubicBezTo>
                  <a:pt x="151" y="229"/>
                  <a:pt x="151" y="229"/>
                  <a:pt x="151" y="229"/>
                </a:cubicBezTo>
                <a:cubicBezTo>
                  <a:pt x="151" y="231"/>
                  <a:pt x="151" y="231"/>
                  <a:pt x="151" y="231"/>
                </a:cubicBezTo>
                <a:cubicBezTo>
                  <a:pt x="188" y="238"/>
                  <a:pt x="188" y="238"/>
                  <a:pt x="188" y="238"/>
                </a:cubicBezTo>
                <a:cubicBezTo>
                  <a:pt x="189" y="238"/>
                  <a:pt x="189" y="238"/>
                  <a:pt x="189" y="238"/>
                </a:cubicBezTo>
                <a:cubicBezTo>
                  <a:pt x="189" y="237"/>
                  <a:pt x="189" y="237"/>
                  <a:pt x="189" y="237"/>
                </a:cubicBezTo>
                <a:cubicBezTo>
                  <a:pt x="195" y="226"/>
                  <a:pt x="195" y="226"/>
                  <a:pt x="195" y="226"/>
                </a:cubicBezTo>
                <a:cubicBezTo>
                  <a:pt x="193" y="225"/>
                  <a:pt x="193" y="225"/>
                  <a:pt x="193" y="225"/>
                </a:cubicBezTo>
                <a:cubicBezTo>
                  <a:pt x="193" y="227"/>
                  <a:pt x="193" y="227"/>
                  <a:pt x="193" y="227"/>
                </a:cubicBezTo>
                <a:cubicBezTo>
                  <a:pt x="198" y="227"/>
                  <a:pt x="198" y="227"/>
                  <a:pt x="198" y="227"/>
                </a:cubicBezTo>
                <a:cubicBezTo>
                  <a:pt x="198" y="227"/>
                  <a:pt x="198" y="227"/>
                  <a:pt x="198" y="227"/>
                </a:cubicBezTo>
                <a:cubicBezTo>
                  <a:pt x="199" y="226"/>
                  <a:pt x="199" y="226"/>
                  <a:pt x="199" y="226"/>
                </a:cubicBezTo>
                <a:cubicBezTo>
                  <a:pt x="206" y="211"/>
                  <a:pt x="206" y="211"/>
                  <a:pt x="206" y="211"/>
                </a:cubicBezTo>
                <a:cubicBezTo>
                  <a:pt x="206" y="210"/>
                  <a:pt x="206" y="210"/>
                  <a:pt x="206" y="210"/>
                </a:cubicBezTo>
                <a:cubicBezTo>
                  <a:pt x="206" y="210"/>
                  <a:pt x="206" y="210"/>
                  <a:pt x="206" y="210"/>
                </a:cubicBezTo>
                <a:cubicBezTo>
                  <a:pt x="205" y="209"/>
                  <a:pt x="205" y="209"/>
                  <a:pt x="205" y="209"/>
                </a:cubicBezTo>
                <a:cubicBezTo>
                  <a:pt x="205" y="208"/>
                  <a:pt x="204" y="206"/>
                  <a:pt x="202" y="203"/>
                </a:cubicBezTo>
                <a:cubicBezTo>
                  <a:pt x="201" y="200"/>
                  <a:pt x="200" y="197"/>
                  <a:pt x="200" y="194"/>
                </a:cubicBezTo>
                <a:cubicBezTo>
                  <a:pt x="200" y="193"/>
                  <a:pt x="201" y="193"/>
                  <a:pt x="201" y="192"/>
                </a:cubicBezTo>
                <a:cubicBezTo>
                  <a:pt x="201" y="191"/>
                  <a:pt x="202" y="191"/>
                  <a:pt x="203" y="191"/>
                </a:cubicBezTo>
                <a:cubicBezTo>
                  <a:pt x="204" y="190"/>
                  <a:pt x="206" y="190"/>
                  <a:pt x="206" y="190"/>
                </a:cubicBezTo>
                <a:cubicBezTo>
                  <a:pt x="207" y="190"/>
                  <a:pt x="207" y="190"/>
                  <a:pt x="208" y="190"/>
                </a:cubicBezTo>
                <a:cubicBezTo>
                  <a:pt x="208" y="190"/>
                  <a:pt x="208" y="190"/>
                  <a:pt x="208" y="190"/>
                </a:cubicBezTo>
                <a:cubicBezTo>
                  <a:pt x="208" y="190"/>
                  <a:pt x="208" y="190"/>
                  <a:pt x="208" y="190"/>
                </a:cubicBezTo>
                <a:cubicBezTo>
                  <a:pt x="209" y="190"/>
                  <a:pt x="209" y="190"/>
                  <a:pt x="209" y="190"/>
                </a:cubicBezTo>
                <a:cubicBezTo>
                  <a:pt x="209" y="190"/>
                  <a:pt x="209" y="190"/>
                  <a:pt x="209" y="190"/>
                </a:cubicBezTo>
                <a:cubicBezTo>
                  <a:pt x="217" y="183"/>
                  <a:pt x="217" y="183"/>
                  <a:pt x="217" y="183"/>
                </a:cubicBezTo>
                <a:cubicBezTo>
                  <a:pt x="218" y="183"/>
                  <a:pt x="218" y="183"/>
                  <a:pt x="218" y="183"/>
                </a:cubicBezTo>
                <a:cubicBezTo>
                  <a:pt x="218" y="182"/>
                  <a:pt x="218" y="182"/>
                  <a:pt x="218" y="182"/>
                </a:cubicBezTo>
                <a:cubicBezTo>
                  <a:pt x="215" y="171"/>
                  <a:pt x="215" y="171"/>
                  <a:pt x="215" y="171"/>
                </a:cubicBezTo>
                <a:cubicBezTo>
                  <a:pt x="214" y="171"/>
                  <a:pt x="214" y="171"/>
                  <a:pt x="214" y="171"/>
                </a:cubicBezTo>
                <a:cubicBezTo>
                  <a:pt x="215" y="172"/>
                  <a:pt x="215" y="172"/>
                  <a:pt x="215" y="172"/>
                </a:cubicBezTo>
                <a:cubicBezTo>
                  <a:pt x="221" y="155"/>
                  <a:pt x="223" y="146"/>
                  <a:pt x="225" y="142"/>
                </a:cubicBezTo>
                <a:cubicBezTo>
                  <a:pt x="226" y="138"/>
                  <a:pt x="226" y="138"/>
                  <a:pt x="226" y="138"/>
                </a:cubicBezTo>
                <a:cubicBezTo>
                  <a:pt x="226" y="138"/>
                  <a:pt x="226" y="138"/>
                  <a:pt x="226" y="138"/>
                </a:cubicBezTo>
                <a:cubicBezTo>
                  <a:pt x="226" y="137"/>
                  <a:pt x="226" y="137"/>
                  <a:pt x="226" y="137"/>
                </a:cubicBezTo>
                <a:cubicBezTo>
                  <a:pt x="222" y="121"/>
                  <a:pt x="222" y="121"/>
                  <a:pt x="222" y="121"/>
                </a:cubicBezTo>
                <a:cubicBezTo>
                  <a:pt x="221" y="121"/>
                  <a:pt x="221" y="121"/>
                  <a:pt x="221" y="121"/>
                </a:cubicBezTo>
                <a:cubicBezTo>
                  <a:pt x="221" y="123"/>
                  <a:pt x="221" y="123"/>
                  <a:pt x="221" y="123"/>
                </a:cubicBezTo>
                <a:cubicBezTo>
                  <a:pt x="230" y="123"/>
                  <a:pt x="230" y="123"/>
                  <a:pt x="230" y="123"/>
                </a:cubicBezTo>
                <a:cubicBezTo>
                  <a:pt x="231" y="123"/>
                  <a:pt x="231" y="123"/>
                  <a:pt x="231" y="123"/>
                </a:cubicBezTo>
                <a:cubicBezTo>
                  <a:pt x="231" y="122"/>
                  <a:pt x="231" y="122"/>
                  <a:pt x="231" y="122"/>
                </a:cubicBezTo>
                <a:cubicBezTo>
                  <a:pt x="242" y="109"/>
                  <a:pt x="242" y="109"/>
                  <a:pt x="242" y="109"/>
                </a:cubicBezTo>
                <a:cubicBezTo>
                  <a:pt x="241" y="108"/>
                  <a:pt x="241" y="108"/>
                  <a:pt x="241" y="108"/>
                </a:cubicBezTo>
                <a:cubicBezTo>
                  <a:pt x="241" y="109"/>
                  <a:pt x="241" y="109"/>
                  <a:pt x="241" y="109"/>
                </a:cubicBezTo>
                <a:cubicBezTo>
                  <a:pt x="249" y="109"/>
                  <a:pt x="249" y="109"/>
                  <a:pt x="249" y="109"/>
                </a:cubicBezTo>
                <a:cubicBezTo>
                  <a:pt x="250" y="109"/>
                  <a:pt x="250" y="109"/>
                  <a:pt x="251" y="109"/>
                </a:cubicBezTo>
                <a:cubicBezTo>
                  <a:pt x="253" y="108"/>
                  <a:pt x="257" y="105"/>
                  <a:pt x="260" y="103"/>
                </a:cubicBezTo>
                <a:cubicBezTo>
                  <a:pt x="263" y="101"/>
                  <a:pt x="266" y="100"/>
                  <a:pt x="266" y="100"/>
                </a:cubicBezTo>
                <a:cubicBezTo>
                  <a:pt x="266" y="99"/>
                  <a:pt x="266" y="99"/>
                  <a:pt x="266" y="99"/>
                </a:cubicBezTo>
                <a:cubicBezTo>
                  <a:pt x="266" y="99"/>
                  <a:pt x="266" y="99"/>
                  <a:pt x="266" y="99"/>
                </a:cubicBezTo>
                <a:cubicBezTo>
                  <a:pt x="266" y="99"/>
                  <a:pt x="269" y="96"/>
                  <a:pt x="271" y="92"/>
                </a:cubicBezTo>
                <a:cubicBezTo>
                  <a:pt x="274" y="88"/>
                  <a:pt x="277" y="83"/>
                  <a:pt x="278" y="80"/>
                </a:cubicBezTo>
                <a:cubicBezTo>
                  <a:pt x="278" y="79"/>
                  <a:pt x="278" y="79"/>
                  <a:pt x="278" y="79"/>
                </a:cubicBezTo>
                <a:cubicBezTo>
                  <a:pt x="278" y="79"/>
                  <a:pt x="278" y="79"/>
                  <a:pt x="278" y="79"/>
                </a:cubicBezTo>
                <a:cubicBezTo>
                  <a:pt x="278" y="77"/>
                  <a:pt x="277" y="76"/>
                  <a:pt x="275" y="75"/>
                </a:cubicBezTo>
                <a:cubicBezTo>
                  <a:pt x="273" y="74"/>
                  <a:pt x="270" y="73"/>
                  <a:pt x="267" y="73"/>
                </a:cubicBezTo>
                <a:cubicBezTo>
                  <a:pt x="265" y="72"/>
                  <a:pt x="262" y="72"/>
                  <a:pt x="260" y="72"/>
                </a:cubicBezTo>
                <a:cubicBezTo>
                  <a:pt x="259" y="72"/>
                  <a:pt x="259" y="72"/>
                  <a:pt x="259" y="72"/>
                </a:cubicBezTo>
                <a:cubicBezTo>
                  <a:pt x="259" y="72"/>
                  <a:pt x="259" y="72"/>
                  <a:pt x="259" y="72"/>
                </a:cubicBezTo>
                <a:cubicBezTo>
                  <a:pt x="259" y="71"/>
                  <a:pt x="258" y="70"/>
                  <a:pt x="258" y="70"/>
                </a:cubicBezTo>
                <a:cubicBezTo>
                  <a:pt x="258" y="68"/>
                  <a:pt x="259" y="66"/>
                  <a:pt x="259" y="65"/>
                </a:cubicBezTo>
                <a:cubicBezTo>
                  <a:pt x="259" y="64"/>
                  <a:pt x="260" y="63"/>
                  <a:pt x="260" y="63"/>
                </a:cubicBezTo>
                <a:cubicBezTo>
                  <a:pt x="260" y="62"/>
                  <a:pt x="260" y="62"/>
                  <a:pt x="260" y="62"/>
                </a:cubicBezTo>
                <a:cubicBezTo>
                  <a:pt x="260" y="62"/>
                  <a:pt x="260" y="62"/>
                  <a:pt x="260" y="62"/>
                </a:cubicBezTo>
                <a:cubicBezTo>
                  <a:pt x="260" y="62"/>
                  <a:pt x="260" y="62"/>
                  <a:pt x="260" y="62"/>
                </a:cubicBezTo>
                <a:cubicBezTo>
                  <a:pt x="263" y="46"/>
                  <a:pt x="263" y="46"/>
                  <a:pt x="263" y="46"/>
                </a:cubicBezTo>
                <a:cubicBezTo>
                  <a:pt x="263" y="44"/>
                  <a:pt x="263" y="44"/>
                  <a:pt x="263" y="44"/>
                </a:cubicBezTo>
                <a:cubicBezTo>
                  <a:pt x="261" y="44"/>
                  <a:pt x="261" y="44"/>
                  <a:pt x="261" y="44"/>
                </a:cubicBezTo>
                <a:cubicBezTo>
                  <a:pt x="249" y="41"/>
                  <a:pt x="249" y="41"/>
                  <a:pt x="249" y="41"/>
                </a:cubicBezTo>
                <a:cubicBezTo>
                  <a:pt x="249" y="43"/>
                  <a:pt x="249" y="43"/>
                  <a:pt x="249" y="43"/>
                </a:cubicBezTo>
                <a:cubicBezTo>
                  <a:pt x="250" y="43"/>
                  <a:pt x="250" y="43"/>
                  <a:pt x="250" y="43"/>
                </a:cubicBezTo>
                <a:cubicBezTo>
                  <a:pt x="250" y="40"/>
                  <a:pt x="250" y="40"/>
                  <a:pt x="250" y="40"/>
                </a:cubicBezTo>
                <a:cubicBezTo>
                  <a:pt x="250" y="37"/>
                  <a:pt x="250" y="37"/>
                  <a:pt x="250" y="37"/>
                </a:cubicBezTo>
                <a:cubicBezTo>
                  <a:pt x="248" y="39"/>
                  <a:pt x="248" y="39"/>
                  <a:pt x="248" y="39"/>
                </a:cubicBezTo>
                <a:cubicBezTo>
                  <a:pt x="243" y="43"/>
                  <a:pt x="243" y="43"/>
                  <a:pt x="243" y="43"/>
                </a:cubicBezTo>
                <a:cubicBezTo>
                  <a:pt x="244" y="44"/>
                  <a:pt x="244" y="44"/>
                  <a:pt x="244" y="44"/>
                </a:cubicBezTo>
                <a:cubicBezTo>
                  <a:pt x="244" y="43"/>
                  <a:pt x="244" y="43"/>
                  <a:pt x="244" y="43"/>
                </a:cubicBezTo>
                <a:cubicBezTo>
                  <a:pt x="237" y="41"/>
                  <a:pt x="234" y="40"/>
                  <a:pt x="232" y="39"/>
                </a:cubicBezTo>
                <a:cubicBezTo>
                  <a:pt x="230" y="39"/>
                  <a:pt x="230" y="39"/>
                  <a:pt x="230" y="39"/>
                </a:cubicBezTo>
                <a:cubicBezTo>
                  <a:pt x="230" y="40"/>
                  <a:pt x="230" y="40"/>
                  <a:pt x="230" y="40"/>
                </a:cubicBezTo>
                <a:cubicBezTo>
                  <a:pt x="231" y="40"/>
                  <a:pt x="231" y="40"/>
                  <a:pt x="231" y="40"/>
                </a:cubicBezTo>
                <a:cubicBezTo>
                  <a:pt x="231" y="40"/>
                  <a:pt x="231" y="38"/>
                  <a:pt x="230" y="37"/>
                </a:cubicBezTo>
                <a:cubicBezTo>
                  <a:pt x="229" y="35"/>
                  <a:pt x="226" y="33"/>
                  <a:pt x="223" y="33"/>
                </a:cubicBezTo>
                <a:cubicBezTo>
                  <a:pt x="223" y="33"/>
                  <a:pt x="222" y="33"/>
                  <a:pt x="221" y="34"/>
                </a:cubicBezTo>
                <a:cubicBezTo>
                  <a:pt x="220" y="35"/>
                  <a:pt x="220" y="36"/>
                  <a:pt x="219" y="36"/>
                </a:cubicBezTo>
                <a:cubicBezTo>
                  <a:pt x="219" y="38"/>
                  <a:pt x="218" y="39"/>
                  <a:pt x="218" y="40"/>
                </a:cubicBezTo>
                <a:cubicBezTo>
                  <a:pt x="217" y="41"/>
                  <a:pt x="216" y="42"/>
                  <a:pt x="214" y="43"/>
                </a:cubicBezTo>
                <a:cubicBezTo>
                  <a:pt x="213" y="43"/>
                  <a:pt x="213" y="43"/>
                  <a:pt x="213" y="43"/>
                </a:cubicBezTo>
                <a:cubicBezTo>
                  <a:pt x="213" y="43"/>
                  <a:pt x="213" y="43"/>
                  <a:pt x="213" y="43"/>
                </a:cubicBezTo>
                <a:cubicBezTo>
                  <a:pt x="212" y="43"/>
                  <a:pt x="211" y="44"/>
                  <a:pt x="210" y="44"/>
                </a:cubicBezTo>
                <a:cubicBezTo>
                  <a:pt x="207" y="44"/>
                  <a:pt x="205" y="42"/>
                  <a:pt x="204" y="41"/>
                </a:cubicBezTo>
                <a:cubicBezTo>
                  <a:pt x="203" y="40"/>
                  <a:pt x="203" y="39"/>
                  <a:pt x="202" y="39"/>
                </a:cubicBezTo>
                <a:cubicBezTo>
                  <a:pt x="202" y="38"/>
                  <a:pt x="202" y="38"/>
                  <a:pt x="202" y="38"/>
                </a:cubicBezTo>
                <a:cubicBezTo>
                  <a:pt x="202" y="38"/>
                  <a:pt x="202" y="38"/>
                  <a:pt x="202" y="38"/>
                </a:cubicBezTo>
                <a:cubicBezTo>
                  <a:pt x="202" y="38"/>
                  <a:pt x="202" y="38"/>
                  <a:pt x="202" y="38"/>
                </a:cubicBezTo>
                <a:cubicBezTo>
                  <a:pt x="201" y="37"/>
                  <a:pt x="201" y="37"/>
                  <a:pt x="201" y="37"/>
                </a:cubicBezTo>
                <a:cubicBezTo>
                  <a:pt x="200" y="37"/>
                  <a:pt x="200" y="37"/>
                  <a:pt x="200" y="37"/>
                </a:cubicBezTo>
                <a:cubicBezTo>
                  <a:pt x="193" y="40"/>
                  <a:pt x="193" y="40"/>
                  <a:pt x="193" y="40"/>
                </a:cubicBezTo>
                <a:cubicBezTo>
                  <a:pt x="193" y="41"/>
                  <a:pt x="193" y="41"/>
                  <a:pt x="193" y="41"/>
                </a:cubicBezTo>
                <a:cubicBezTo>
                  <a:pt x="194" y="40"/>
                  <a:pt x="194" y="40"/>
                  <a:pt x="194" y="40"/>
                </a:cubicBezTo>
                <a:cubicBezTo>
                  <a:pt x="185" y="32"/>
                  <a:pt x="185" y="32"/>
                  <a:pt x="185" y="32"/>
                </a:cubicBezTo>
                <a:cubicBezTo>
                  <a:pt x="184" y="32"/>
                  <a:pt x="184" y="32"/>
                  <a:pt x="184" y="32"/>
                </a:cubicBezTo>
                <a:cubicBezTo>
                  <a:pt x="184" y="32"/>
                  <a:pt x="184" y="32"/>
                  <a:pt x="184" y="32"/>
                </a:cubicBezTo>
                <a:cubicBezTo>
                  <a:pt x="174" y="35"/>
                  <a:pt x="174" y="35"/>
                  <a:pt x="174" y="35"/>
                </a:cubicBezTo>
                <a:cubicBezTo>
                  <a:pt x="175" y="36"/>
                  <a:pt x="175" y="36"/>
                  <a:pt x="175" y="36"/>
                </a:cubicBezTo>
                <a:cubicBezTo>
                  <a:pt x="176" y="35"/>
                  <a:pt x="176" y="35"/>
                  <a:pt x="176" y="35"/>
                </a:cubicBezTo>
                <a:cubicBezTo>
                  <a:pt x="172" y="30"/>
                  <a:pt x="172" y="30"/>
                  <a:pt x="172" y="30"/>
                </a:cubicBezTo>
                <a:cubicBezTo>
                  <a:pt x="170" y="28"/>
                  <a:pt x="170" y="28"/>
                  <a:pt x="170" y="28"/>
                </a:cubicBezTo>
                <a:cubicBezTo>
                  <a:pt x="169" y="30"/>
                  <a:pt x="169" y="30"/>
                  <a:pt x="169" y="30"/>
                </a:cubicBezTo>
                <a:cubicBezTo>
                  <a:pt x="169" y="30"/>
                  <a:pt x="169" y="30"/>
                  <a:pt x="169" y="30"/>
                </a:cubicBezTo>
                <a:cubicBezTo>
                  <a:pt x="169" y="30"/>
                  <a:pt x="168" y="32"/>
                  <a:pt x="167" y="33"/>
                </a:cubicBezTo>
                <a:cubicBezTo>
                  <a:pt x="166" y="34"/>
                  <a:pt x="164" y="35"/>
                  <a:pt x="162" y="35"/>
                </a:cubicBezTo>
                <a:cubicBezTo>
                  <a:pt x="160" y="35"/>
                  <a:pt x="158" y="35"/>
                  <a:pt x="155" y="32"/>
                </a:cubicBezTo>
                <a:cubicBezTo>
                  <a:pt x="153" y="30"/>
                  <a:pt x="153" y="29"/>
                  <a:pt x="153" y="28"/>
                </a:cubicBezTo>
                <a:cubicBezTo>
                  <a:pt x="153" y="26"/>
                  <a:pt x="153" y="25"/>
                  <a:pt x="154" y="24"/>
                </a:cubicBezTo>
                <a:cubicBezTo>
                  <a:pt x="156" y="22"/>
                  <a:pt x="158" y="20"/>
                  <a:pt x="160" y="19"/>
                </a:cubicBezTo>
                <a:cubicBezTo>
                  <a:pt x="161" y="18"/>
                  <a:pt x="162" y="18"/>
                  <a:pt x="163" y="18"/>
                </a:cubicBezTo>
                <a:cubicBezTo>
                  <a:pt x="164" y="17"/>
                  <a:pt x="164" y="17"/>
                  <a:pt x="164" y="17"/>
                </a:cubicBezTo>
                <a:cubicBezTo>
                  <a:pt x="164" y="17"/>
                  <a:pt x="164" y="17"/>
                  <a:pt x="164" y="17"/>
                </a:cubicBezTo>
                <a:cubicBezTo>
                  <a:pt x="165" y="17"/>
                  <a:pt x="165" y="17"/>
                  <a:pt x="165" y="17"/>
                </a:cubicBezTo>
                <a:cubicBezTo>
                  <a:pt x="165" y="16"/>
                  <a:pt x="165" y="16"/>
                  <a:pt x="165" y="16"/>
                </a:cubicBezTo>
                <a:cubicBezTo>
                  <a:pt x="165" y="12"/>
                  <a:pt x="165" y="12"/>
                  <a:pt x="165" y="12"/>
                </a:cubicBezTo>
                <a:cubicBezTo>
                  <a:pt x="165" y="11"/>
                  <a:pt x="165" y="11"/>
                  <a:pt x="165" y="11"/>
                </a:cubicBezTo>
                <a:cubicBezTo>
                  <a:pt x="164" y="10"/>
                  <a:pt x="164" y="10"/>
                  <a:pt x="164" y="10"/>
                </a:cubicBezTo>
                <a:cubicBezTo>
                  <a:pt x="159" y="9"/>
                  <a:pt x="159" y="9"/>
                  <a:pt x="159" y="9"/>
                </a:cubicBezTo>
                <a:cubicBezTo>
                  <a:pt x="158" y="10"/>
                  <a:pt x="158" y="10"/>
                  <a:pt x="158" y="10"/>
                </a:cubicBezTo>
                <a:cubicBezTo>
                  <a:pt x="160" y="11"/>
                  <a:pt x="160" y="11"/>
                  <a:pt x="160" y="11"/>
                </a:cubicBezTo>
                <a:cubicBezTo>
                  <a:pt x="162" y="3"/>
                  <a:pt x="162" y="3"/>
                  <a:pt x="162" y="3"/>
                </a:cubicBezTo>
                <a:cubicBezTo>
                  <a:pt x="163" y="0"/>
                  <a:pt x="163" y="0"/>
                  <a:pt x="163" y="0"/>
                </a:cubicBezTo>
                <a:cubicBezTo>
                  <a:pt x="160" y="1"/>
                  <a:pt x="160" y="1"/>
                  <a:pt x="160" y="1"/>
                </a:cubicBezTo>
                <a:cubicBezTo>
                  <a:pt x="148" y="6"/>
                  <a:pt x="148" y="6"/>
                  <a:pt x="148" y="6"/>
                </a:cubicBezTo>
                <a:cubicBezTo>
                  <a:pt x="149" y="8"/>
                  <a:pt x="149" y="8"/>
                  <a:pt x="149" y="8"/>
                </a:cubicBezTo>
                <a:cubicBezTo>
                  <a:pt x="149" y="6"/>
                  <a:pt x="149" y="6"/>
                  <a:pt x="149" y="6"/>
                </a:cubicBezTo>
                <a:cubicBezTo>
                  <a:pt x="130" y="2"/>
                  <a:pt x="130" y="2"/>
                  <a:pt x="130" y="2"/>
                </a:cubicBezTo>
                <a:cubicBezTo>
                  <a:pt x="129" y="2"/>
                  <a:pt x="129" y="2"/>
                  <a:pt x="129" y="2"/>
                </a:cubicBezTo>
                <a:cubicBezTo>
                  <a:pt x="129" y="3"/>
                  <a:pt x="129" y="3"/>
                  <a:pt x="129" y="3"/>
                </a:cubicBezTo>
                <a:cubicBezTo>
                  <a:pt x="122" y="9"/>
                  <a:pt x="122" y="9"/>
                  <a:pt x="122" y="9"/>
                </a:cubicBezTo>
                <a:cubicBezTo>
                  <a:pt x="123" y="10"/>
                  <a:pt x="123" y="10"/>
                  <a:pt x="123" y="10"/>
                </a:cubicBezTo>
                <a:cubicBezTo>
                  <a:pt x="122" y="9"/>
                  <a:pt x="122" y="9"/>
                  <a:pt x="122" y="9"/>
                </a:cubicBezTo>
                <a:cubicBezTo>
                  <a:pt x="113" y="15"/>
                  <a:pt x="113" y="15"/>
                  <a:pt x="113" y="15"/>
                </a:cubicBezTo>
                <a:cubicBezTo>
                  <a:pt x="113" y="15"/>
                  <a:pt x="113" y="15"/>
                  <a:pt x="113" y="15"/>
                </a:cubicBezTo>
                <a:cubicBezTo>
                  <a:pt x="113" y="15"/>
                  <a:pt x="113" y="15"/>
                  <a:pt x="113" y="15"/>
                </a:cubicBezTo>
                <a:cubicBezTo>
                  <a:pt x="106" y="20"/>
                  <a:pt x="106" y="20"/>
                  <a:pt x="106" y="20"/>
                </a:cubicBezTo>
                <a:cubicBezTo>
                  <a:pt x="105" y="20"/>
                  <a:pt x="105" y="20"/>
                  <a:pt x="105" y="20"/>
                </a:cubicBezTo>
                <a:cubicBezTo>
                  <a:pt x="105" y="21"/>
                  <a:pt x="105" y="21"/>
                  <a:pt x="105" y="21"/>
                </a:cubicBezTo>
                <a:cubicBezTo>
                  <a:pt x="104" y="30"/>
                  <a:pt x="104" y="30"/>
                  <a:pt x="104" y="30"/>
                </a:cubicBezTo>
                <a:cubicBezTo>
                  <a:pt x="104" y="32"/>
                  <a:pt x="104" y="32"/>
                  <a:pt x="104" y="32"/>
                </a:cubicBezTo>
                <a:cubicBezTo>
                  <a:pt x="105" y="32"/>
                  <a:pt x="105" y="32"/>
                  <a:pt x="105" y="32"/>
                </a:cubicBezTo>
                <a:cubicBezTo>
                  <a:pt x="112" y="32"/>
                  <a:pt x="112" y="32"/>
                  <a:pt x="112" y="32"/>
                </a:cubicBezTo>
                <a:cubicBezTo>
                  <a:pt x="112" y="31"/>
                  <a:pt x="112" y="31"/>
                  <a:pt x="112" y="31"/>
                </a:cubicBezTo>
                <a:cubicBezTo>
                  <a:pt x="111" y="30"/>
                  <a:pt x="111" y="30"/>
                  <a:pt x="111" y="30"/>
                </a:cubicBezTo>
                <a:cubicBezTo>
                  <a:pt x="107" y="34"/>
                  <a:pt x="107" y="34"/>
                  <a:pt x="107" y="34"/>
                </a:cubicBezTo>
                <a:cubicBezTo>
                  <a:pt x="107" y="34"/>
                  <a:pt x="107" y="34"/>
                  <a:pt x="107" y="34"/>
                </a:cubicBezTo>
                <a:cubicBezTo>
                  <a:pt x="107" y="35"/>
                  <a:pt x="107" y="35"/>
                  <a:pt x="107" y="35"/>
                </a:cubicBezTo>
                <a:cubicBezTo>
                  <a:pt x="107" y="43"/>
                  <a:pt x="107" y="43"/>
                  <a:pt x="107" y="43"/>
                </a:cubicBezTo>
                <a:cubicBezTo>
                  <a:pt x="108" y="43"/>
                  <a:pt x="108" y="43"/>
                  <a:pt x="108" y="43"/>
                </a:cubicBezTo>
                <a:cubicBezTo>
                  <a:pt x="107" y="43"/>
                  <a:pt x="107" y="43"/>
                  <a:pt x="107" y="43"/>
                </a:cubicBezTo>
                <a:cubicBezTo>
                  <a:pt x="105" y="55"/>
                  <a:pt x="105" y="55"/>
                  <a:pt x="105" y="55"/>
                </a:cubicBezTo>
                <a:cubicBezTo>
                  <a:pt x="105" y="55"/>
                  <a:pt x="105" y="55"/>
                  <a:pt x="105" y="55"/>
                </a:cubicBezTo>
                <a:cubicBezTo>
                  <a:pt x="105" y="55"/>
                  <a:pt x="105" y="55"/>
                  <a:pt x="105" y="55"/>
                </a:cubicBezTo>
                <a:cubicBezTo>
                  <a:pt x="107" y="93"/>
                  <a:pt x="107" y="93"/>
                  <a:pt x="107" y="93"/>
                </a:cubicBezTo>
                <a:cubicBezTo>
                  <a:pt x="108" y="93"/>
                  <a:pt x="108" y="93"/>
                  <a:pt x="108" y="93"/>
                </a:cubicBezTo>
                <a:cubicBezTo>
                  <a:pt x="107" y="92"/>
                  <a:pt x="107" y="92"/>
                  <a:pt x="107" y="92"/>
                </a:cubicBezTo>
                <a:cubicBezTo>
                  <a:pt x="93" y="118"/>
                  <a:pt x="93" y="118"/>
                  <a:pt x="93" y="118"/>
                </a:cubicBezTo>
                <a:cubicBezTo>
                  <a:pt x="93" y="118"/>
                  <a:pt x="93" y="118"/>
                  <a:pt x="93" y="118"/>
                </a:cubicBezTo>
                <a:cubicBezTo>
                  <a:pt x="93" y="119"/>
                  <a:pt x="93" y="119"/>
                  <a:pt x="93" y="119"/>
                </a:cubicBezTo>
                <a:cubicBezTo>
                  <a:pt x="95" y="123"/>
                  <a:pt x="95" y="123"/>
                  <a:pt x="95" y="123"/>
                </a:cubicBezTo>
                <a:cubicBezTo>
                  <a:pt x="96" y="126"/>
                  <a:pt x="96" y="126"/>
                  <a:pt x="96" y="126"/>
                </a:cubicBezTo>
                <a:cubicBezTo>
                  <a:pt x="97" y="123"/>
                  <a:pt x="97" y="123"/>
                  <a:pt x="97" y="123"/>
                </a:cubicBezTo>
                <a:cubicBezTo>
                  <a:pt x="104" y="113"/>
                  <a:pt x="104" y="113"/>
                  <a:pt x="104" y="113"/>
                </a:cubicBezTo>
                <a:cubicBezTo>
                  <a:pt x="103" y="112"/>
                  <a:pt x="103" y="112"/>
                  <a:pt x="103" y="112"/>
                </a:cubicBezTo>
                <a:cubicBezTo>
                  <a:pt x="103" y="113"/>
                  <a:pt x="103" y="113"/>
                  <a:pt x="103" y="113"/>
                </a:cubicBezTo>
                <a:cubicBezTo>
                  <a:pt x="105" y="113"/>
                  <a:pt x="105" y="113"/>
                  <a:pt x="105" y="113"/>
                </a:cubicBezTo>
                <a:cubicBezTo>
                  <a:pt x="105" y="112"/>
                  <a:pt x="105" y="112"/>
                  <a:pt x="105" y="112"/>
                </a:cubicBezTo>
                <a:cubicBezTo>
                  <a:pt x="104" y="111"/>
                  <a:pt x="104" y="111"/>
                  <a:pt x="104" y="111"/>
                </a:cubicBezTo>
                <a:cubicBezTo>
                  <a:pt x="101" y="118"/>
                  <a:pt x="101" y="118"/>
                  <a:pt x="101" y="118"/>
                </a:cubicBezTo>
                <a:cubicBezTo>
                  <a:pt x="101" y="119"/>
                  <a:pt x="101" y="119"/>
                  <a:pt x="101" y="119"/>
                </a:cubicBezTo>
                <a:cubicBezTo>
                  <a:pt x="101" y="119"/>
                  <a:pt x="101" y="119"/>
                  <a:pt x="101" y="119"/>
                </a:cubicBezTo>
                <a:cubicBezTo>
                  <a:pt x="104" y="125"/>
                  <a:pt x="104" y="125"/>
                  <a:pt x="104" y="125"/>
                </a:cubicBezTo>
                <a:cubicBezTo>
                  <a:pt x="105" y="124"/>
                  <a:pt x="105" y="124"/>
                  <a:pt x="105" y="124"/>
                </a:cubicBezTo>
                <a:cubicBezTo>
                  <a:pt x="105" y="122"/>
                  <a:pt x="105" y="122"/>
                  <a:pt x="105" y="122"/>
                </a:cubicBezTo>
                <a:cubicBezTo>
                  <a:pt x="93" y="124"/>
                  <a:pt x="93" y="124"/>
                  <a:pt x="93" y="124"/>
                </a:cubicBezTo>
                <a:cubicBezTo>
                  <a:pt x="92" y="124"/>
                  <a:pt x="92" y="124"/>
                  <a:pt x="92" y="124"/>
                </a:cubicBezTo>
                <a:cubicBezTo>
                  <a:pt x="92" y="125"/>
                  <a:pt x="92" y="125"/>
                  <a:pt x="92" y="125"/>
                </a:cubicBezTo>
                <a:cubicBezTo>
                  <a:pt x="72" y="157"/>
                  <a:pt x="72" y="157"/>
                  <a:pt x="72" y="157"/>
                </a:cubicBezTo>
                <a:cubicBezTo>
                  <a:pt x="71" y="158"/>
                  <a:pt x="71" y="158"/>
                  <a:pt x="71" y="158"/>
                </a:cubicBezTo>
                <a:cubicBezTo>
                  <a:pt x="71" y="158"/>
                  <a:pt x="71" y="158"/>
                  <a:pt x="71" y="158"/>
                </a:cubicBezTo>
                <a:cubicBezTo>
                  <a:pt x="73" y="164"/>
                  <a:pt x="73" y="164"/>
                  <a:pt x="73" y="164"/>
                </a:cubicBezTo>
                <a:cubicBezTo>
                  <a:pt x="74" y="163"/>
                  <a:pt x="74" y="163"/>
                  <a:pt x="74" y="163"/>
                </a:cubicBezTo>
                <a:cubicBezTo>
                  <a:pt x="73" y="162"/>
                  <a:pt x="73" y="162"/>
                  <a:pt x="73" y="162"/>
                </a:cubicBezTo>
                <a:cubicBezTo>
                  <a:pt x="53" y="200"/>
                  <a:pt x="53" y="200"/>
                  <a:pt x="53" y="200"/>
                </a:cubicBezTo>
                <a:cubicBezTo>
                  <a:pt x="54" y="201"/>
                  <a:pt x="54" y="201"/>
                  <a:pt x="54" y="201"/>
                </a:cubicBezTo>
                <a:cubicBezTo>
                  <a:pt x="53" y="200"/>
                  <a:pt x="53" y="200"/>
                  <a:pt x="53" y="200"/>
                </a:cubicBezTo>
                <a:cubicBezTo>
                  <a:pt x="46" y="207"/>
                  <a:pt x="46" y="207"/>
                  <a:pt x="46" y="207"/>
                </a:cubicBezTo>
                <a:cubicBezTo>
                  <a:pt x="45" y="207"/>
                  <a:pt x="45" y="207"/>
                  <a:pt x="45" y="207"/>
                </a:cubicBezTo>
                <a:cubicBezTo>
                  <a:pt x="46" y="208"/>
                  <a:pt x="46" y="208"/>
                  <a:pt x="46" y="208"/>
                </a:cubicBezTo>
                <a:cubicBezTo>
                  <a:pt x="47" y="212"/>
                  <a:pt x="47" y="212"/>
                  <a:pt x="47" y="212"/>
                </a:cubicBezTo>
                <a:cubicBezTo>
                  <a:pt x="49" y="212"/>
                  <a:pt x="49" y="212"/>
                  <a:pt x="49" y="212"/>
                </a:cubicBezTo>
                <a:cubicBezTo>
                  <a:pt x="48" y="211"/>
                  <a:pt x="48" y="211"/>
                  <a:pt x="48" y="211"/>
                </a:cubicBezTo>
                <a:cubicBezTo>
                  <a:pt x="38" y="217"/>
                  <a:pt x="38" y="217"/>
                  <a:pt x="38" y="217"/>
                </a:cubicBezTo>
                <a:cubicBezTo>
                  <a:pt x="38" y="218"/>
                  <a:pt x="38" y="218"/>
                  <a:pt x="38" y="218"/>
                </a:cubicBezTo>
                <a:cubicBezTo>
                  <a:pt x="38" y="219"/>
                  <a:pt x="38" y="219"/>
                  <a:pt x="38" y="219"/>
                </a:cubicBezTo>
                <a:cubicBezTo>
                  <a:pt x="38" y="224"/>
                  <a:pt x="38" y="224"/>
                  <a:pt x="38" y="224"/>
                </a:cubicBezTo>
                <a:cubicBezTo>
                  <a:pt x="39" y="224"/>
                  <a:pt x="39" y="224"/>
                  <a:pt x="39" y="224"/>
                </a:cubicBezTo>
                <a:cubicBezTo>
                  <a:pt x="40" y="223"/>
                  <a:pt x="40" y="223"/>
                  <a:pt x="40" y="223"/>
                </a:cubicBezTo>
                <a:cubicBezTo>
                  <a:pt x="37" y="221"/>
                  <a:pt x="37" y="221"/>
                  <a:pt x="37" y="221"/>
                </a:cubicBezTo>
                <a:cubicBezTo>
                  <a:pt x="37" y="221"/>
                  <a:pt x="37" y="221"/>
                  <a:pt x="37" y="221"/>
                </a:cubicBezTo>
                <a:cubicBezTo>
                  <a:pt x="36" y="221"/>
                  <a:pt x="36" y="221"/>
                  <a:pt x="36" y="221"/>
                </a:cubicBezTo>
                <a:cubicBezTo>
                  <a:pt x="24" y="224"/>
                  <a:pt x="24" y="224"/>
                  <a:pt x="24" y="224"/>
                </a:cubicBezTo>
                <a:cubicBezTo>
                  <a:pt x="23" y="224"/>
                  <a:pt x="23" y="224"/>
                  <a:pt x="23" y="224"/>
                </a:cubicBezTo>
                <a:cubicBezTo>
                  <a:pt x="23" y="225"/>
                  <a:pt x="23" y="225"/>
                  <a:pt x="23" y="225"/>
                </a:cubicBezTo>
                <a:cubicBezTo>
                  <a:pt x="23" y="235"/>
                  <a:pt x="23" y="235"/>
                  <a:pt x="23" y="235"/>
                </a:cubicBezTo>
                <a:cubicBezTo>
                  <a:pt x="24" y="235"/>
                  <a:pt x="24" y="235"/>
                  <a:pt x="24" y="235"/>
                </a:cubicBezTo>
                <a:cubicBezTo>
                  <a:pt x="23" y="234"/>
                  <a:pt x="23" y="234"/>
                  <a:pt x="23" y="234"/>
                </a:cubicBezTo>
                <a:cubicBezTo>
                  <a:pt x="14" y="246"/>
                  <a:pt x="14" y="246"/>
                  <a:pt x="14" y="246"/>
                </a:cubicBezTo>
                <a:cubicBezTo>
                  <a:pt x="13" y="246"/>
                  <a:pt x="13" y="246"/>
                  <a:pt x="13" y="246"/>
                </a:cubicBezTo>
                <a:cubicBezTo>
                  <a:pt x="13" y="247"/>
                  <a:pt x="13" y="247"/>
                  <a:pt x="13" y="247"/>
                </a:cubicBezTo>
                <a:cubicBezTo>
                  <a:pt x="13" y="258"/>
                  <a:pt x="13" y="258"/>
                  <a:pt x="13" y="258"/>
                </a:cubicBezTo>
                <a:cubicBezTo>
                  <a:pt x="15" y="258"/>
                  <a:pt x="15" y="258"/>
                  <a:pt x="15" y="258"/>
                </a:cubicBezTo>
                <a:cubicBezTo>
                  <a:pt x="14" y="257"/>
                  <a:pt x="14" y="257"/>
                  <a:pt x="14" y="257"/>
                </a:cubicBezTo>
                <a:cubicBezTo>
                  <a:pt x="3" y="268"/>
                  <a:pt x="3" y="268"/>
                  <a:pt x="3" y="268"/>
                </a:cubicBezTo>
                <a:cubicBezTo>
                  <a:pt x="2" y="268"/>
                  <a:pt x="2" y="268"/>
                  <a:pt x="2" y="268"/>
                </a:cubicBezTo>
                <a:cubicBezTo>
                  <a:pt x="2" y="269"/>
                  <a:pt x="2" y="269"/>
                  <a:pt x="2" y="269"/>
                </a:cubicBezTo>
                <a:cubicBezTo>
                  <a:pt x="2" y="278"/>
                  <a:pt x="2" y="278"/>
                  <a:pt x="2" y="278"/>
                </a:cubicBezTo>
                <a:cubicBezTo>
                  <a:pt x="2" y="279"/>
                  <a:pt x="2" y="279"/>
                  <a:pt x="2" y="279"/>
                </a:cubicBezTo>
                <a:cubicBezTo>
                  <a:pt x="3" y="280"/>
                  <a:pt x="3" y="280"/>
                  <a:pt x="3" y="280"/>
                </a:cubicBezTo>
                <a:cubicBezTo>
                  <a:pt x="24" y="286"/>
                  <a:pt x="24" y="286"/>
                  <a:pt x="24" y="286"/>
                </a:cubicBezTo>
                <a:cubicBezTo>
                  <a:pt x="25" y="287"/>
                  <a:pt x="25" y="287"/>
                  <a:pt x="25" y="287"/>
                </a:cubicBezTo>
                <a:cubicBezTo>
                  <a:pt x="25" y="286"/>
                  <a:pt x="25" y="286"/>
                  <a:pt x="25" y="286"/>
                </a:cubicBezTo>
                <a:cubicBezTo>
                  <a:pt x="33" y="278"/>
                  <a:pt x="37" y="274"/>
                  <a:pt x="39" y="272"/>
                </a:cubicBezTo>
                <a:cubicBezTo>
                  <a:pt x="42" y="270"/>
                  <a:pt x="42" y="270"/>
                  <a:pt x="42" y="270"/>
                </a:cubicBezTo>
                <a:cubicBezTo>
                  <a:pt x="40" y="269"/>
                  <a:pt x="40" y="269"/>
                  <a:pt x="40" y="269"/>
                </a:cubicBezTo>
                <a:cubicBezTo>
                  <a:pt x="39" y="269"/>
                  <a:pt x="39" y="269"/>
                  <a:pt x="39" y="269"/>
                </a:cubicBezTo>
                <a:cubicBezTo>
                  <a:pt x="40" y="282"/>
                  <a:pt x="40" y="282"/>
                  <a:pt x="40" y="282"/>
                </a:cubicBezTo>
                <a:cubicBezTo>
                  <a:pt x="42" y="282"/>
                  <a:pt x="42" y="282"/>
                  <a:pt x="42" y="282"/>
                </a:cubicBezTo>
                <a:cubicBezTo>
                  <a:pt x="41" y="281"/>
                  <a:pt x="41" y="281"/>
                  <a:pt x="41" y="281"/>
                </a:cubicBezTo>
                <a:cubicBezTo>
                  <a:pt x="32" y="286"/>
                  <a:pt x="32" y="286"/>
                  <a:pt x="32" y="286"/>
                </a:cubicBezTo>
                <a:cubicBezTo>
                  <a:pt x="31" y="286"/>
                  <a:pt x="31" y="286"/>
                  <a:pt x="31" y="286"/>
                </a:cubicBezTo>
                <a:cubicBezTo>
                  <a:pt x="31" y="287"/>
                  <a:pt x="31" y="287"/>
                  <a:pt x="31" y="287"/>
                </a:cubicBezTo>
                <a:cubicBezTo>
                  <a:pt x="27" y="294"/>
                  <a:pt x="27" y="294"/>
                  <a:pt x="27" y="294"/>
                </a:cubicBezTo>
                <a:cubicBezTo>
                  <a:pt x="28" y="294"/>
                  <a:pt x="28" y="294"/>
                  <a:pt x="28" y="294"/>
                </a:cubicBezTo>
                <a:cubicBezTo>
                  <a:pt x="30" y="294"/>
                  <a:pt x="30" y="294"/>
                  <a:pt x="30" y="294"/>
                </a:cubicBezTo>
                <a:cubicBezTo>
                  <a:pt x="28" y="289"/>
                  <a:pt x="28" y="289"/>
                  <a:pt x="28" y="289"/>
                </a:cubicBezTo>
                <a:cubicBezTo>
                  <a:pt x="28" y="287"/>
                  <a:pt x="28" y="287"/>
                  <a:pt x="28" y="287"/>
                </a:cubicBezTo>
                <a:cubicBezTo>
                  <a:pt x="27" y="287"/>
                  <a:pt x="27" y="287"/>
                  <a:pt x="27" y="287"/>
                </a:cubicBezTo>
                <a:cubicBezTo>
                  <a:pt x="17" y="289"/>
                  <a:pt x="17" y="289"/>
                  <a:pt x="17" y="289"/>
                </a:cubicBezTo>
                <a:cubicBezTo>
                  <a:pt x="16" y="289"/>
                  <a:pt x="16" y="289"/>
                  <a:pt x="16" y="289"/>
                </a:cubicBezTo>
                <a:cubicBezTo>
                  <a:pt x="16" y="290"/>
                  <a:pt x="16" y="290"/>
                  <a:pt x="16" y="290"/>
                </a:cubicBezTo>
                <a:cubicBezTo>
                  <a:pt x="16" y="297"/>
                  <a:pt x="16" y="297"/>
                  <a:pt x="16" y="297"/>
                </a:cubicBezTo>
                <a:cubicBezTo>
                  <a:pt x="17" y="297"/>
                  <a:pt x="17" y="297"/>
                  <a:pt x="17" y="297"/>
                </a:cubicBezTo>
                <a:cubicBezTo>
                  <a:pt x="16" y="296"/>
                  <a:pt x="16" y="296"/>
                  <a:pt x="16" y="296"/>
                </a:cubicBezTo>
                <a:cubicBezTo>
                  <a:pt x="16" y="297"/>
                  <a:pt x="15" y="298"/>
                  <a:pt x="15" y="300"/>
                </a:cubicBezTo>
                <a:cubicBezTo>
                  <a:pt x="15" y="303"/>
                  <a:pt x="15" y="308"/>
                  <a:pt x="15" y="308"/>
                </a:cubicBezTo>
                <a:cubicBezTo>
                  <a:pt x="15" y="309"/>
                  <a:pt x="15" y="309"/>
                  <a:pt x="15" y="309"/>
                </a:cubicBezTo>
                <a:cubicBezTo>
                  <a:pt x="15" y="309"/>
                  <a:pt x="15" y="309"/>
                  <a:pt x="15" y="309"/>
                </a:cubicBezTo>
                <a:cubicBezTo>
                  <a:pt x="16" y="309"/>
                  <a:pt x="17" y="310"/>
                  <a:pt x="20" y="311"/>
                </a:cubicBezTo>
                <a:cubicBezTo>
                  <a:pt x="22" y="312"/>
                  <a:pt x="25" y="312"/>
                  <a:pt x="27" y="312"/>
                </a:cubicBezTo>
                <a:cubicBezTo>
                  <a:pt x="27" y="312"/>
                  <a:pt x="28" y="312"/>
                  <a:pt x="29" y="312"/>
                </a:cubicBezTo>
                <a:cubicBezTo>
                  <a:pt x="30" y="311"/>
                  <a:pt x="33" y="310"/>
                  <a:pt x="36" y="309"/>
                </a:cubicBezTo>
                <a:cubicBezTo>
                  <a:pt x="39" y="309"/>
                  <a:pt x="41" y="308"/>
                  <a:pt x="41" y="308"/>
                </a:cubicBezTo>
                <a:cubicBezTo>
                  <a:pt x="40" y="306"/>
                  <a:pt x="40" y="306"/>
                  <a:pt x="40" y="306"/>
                </a:cubicBezTo>
                <a:cubicBezTo>
                  <a:pt x="40" y="308"/>
                  <a:pt x="40" y="308"/>
                  <a:pt x="40" y="308"/>
                </a:cubicBezTo>
                <a:cubicBezTo>
                  <a:pt x="45" y="311"/>
                  <a:pt x="45" y="311"/>
                  <a:pt x="45" y="311"/>
                </a:cubicBezTo>
                <a:cubicBezTo>
                  <a:pt x="46" y="311"/>
                  <a:pt x="46" y="311"/>
                  <a:pt x="46" y="311"/>
                </a:cubicBezTo>
                <a:cubicBezTo>
                  <a:pt x="47" y="310"/>
                  <a:pt x="47" y="310"/>
                  <a:pt x="47" y="310"/>
                </a:cubicBezTo>
                <a:cubicBezTo>
                  <a:pt x="51" y="306"/>
                  <a:pt x="51" y="306"/>
                  <a:pt x="51" y="306"/>
                </a:cubicBezTo>
                <a:cubicBezTo>
                  <a:pt x="50" y="305"/>
                  <a:pt x="50" y="305"/>
                  <a:pt x="50" y="305"/>
                </a:cubicBezTo>
                <a:cubicBezTo>
                  <a:pt x="48" y="305"/>
                  <a:pt x="48" y="305"/>
                  <a:pt x="48" y="305"/>
                </a:cubicBezTo>
                <a:cubicBezTo>
                  <a:pt x="47" y="312"/>
                  <a:pt x="47" y="312"/>
                  <a:pt x="47" y="312"/>
                </a:cubicBezTo>
                <a:cubicBezTo>
                  <a:pt x="47" y="312"/>
                  <a:pt x="47" y="312"/>
                  <a:pt x="47" y="312"/>
                </a:cubicBezTo>
                <a:cubicBezTo>
                  <a:pt x="48" y="313"/>
                  <a:pt x="48" y="313"/>
                  <a:pt x="48" y="313"/>
                </a:cubicBezTo>
                <a:cubicBezTo>
                  <a:pt x="54" y="318"/>
                  <a:pt x="54" y="318"/>
                  <a:pt x="54" y="318"/>
                </a:cubicBezTo>
                <a:cubicBezTo>
                  <a:pt x="55" y="317"/>
                  <a:pt x="55" y="317"/>
                  <a:pt x="55" y="317"/>
                </a:cubicBezTo>
                <a:cubicBezTo>
                  <a:pt x="55" y="316"/>
                  <a:pt x="55" y="316"/>
                  <a:pt x="55" y="316"/>
                </a:cubicBezTo>
                <a:cubicBezTo>
                  <a:pt x="50" y="316"/>
                  <a:pt x="50" y="316"/>
                  <a:pt x="50" y="316"/>
                </a:cubicBezTo>
                <a:cubicBezTo>
                  <a:pt x="50" y="317"/>
                  <a:pt x="50" y="317"/>
                  <a:pt x="50" y="317"/>
                </a:cubicBezTo>
                <a:cubicBezTo>
                  <a:pt x="51" y="316"/>
                  <a:pt x="51" y="316"/>
                  <a:pt x="51" y="316"/>
                </a:cubicBezTo>
                <a:cubicBezTo>
                  <a:pt x="43" y="309"/>
                  <a:pt x="43" y="309"/>
                  <a:pt x="43" y="309"/>
                </a:cubicBezTo>
                <a:cubicBezTo>
                  <a:pt x="40" y="307"/>
                  <a:pt x="40" y="307"/>
                  <a:pt x="40" y="307"/>
                </a:cubicBezTo>
                <a:cubicBezTo>
                  <a:pt x="40" y="311"/>
                  <a:pt x="40" y="311"/>
                  <a:pt x="40" y="311"/>
                </a:cubicBezTo>
                <a:cubicBezTo>
                  <a:pt x="40" y="311"/>
                  <a:pt x="40" y="311"/>
                  <a:pt x="41" y="312"/>
                </a:cubicBezTo>
                <a:cubicBezTo>
                  <a:pt x="41" y="314"/>
                  <a:pt x="42" y="319"/>
                  <a:pt x="42" y="324"/>
                </a:cubicBezTo>
                <a:cubicBezTo>
                  <a:pt x="42" y="327"/>
                  <a:pt x="41" y="330"/>
                  <a:pt x="40" y="332"/>
                </a:cubicBezTo>
                <a:cubicBezTo>
                  <a:pt x="42" y="332"/>
                  <a:pt x="42" y="332"/>
                  <a:pt x="42" y="332"/>
                </a:cubicBezTo>
                <a:cubicBezTo>
                  <a:pt x="40" y="331"/>
                  <a:pt x="40" y="331"/>
                  <a:pt x="40" y="331"/>
                </a:cubicBezTo>
                <a:cubicBezTo>
                  <a:pt x="39" y="335"/>
                  <a:pt x="35" y="341"/>
                  <a:pt x="32" y="345"/>
                </a:cubicBezTo>
                <a:cubicBezTo>
                  <a:pt x="30" y="347"/>
                  <a:pt x="29" y="349"/>
                  <a:pt x="27" y="351"/>
                </a:cubicBezTo>
                <a:cubicBezTo>
                  <a:pt x="26" y="352"/>
                  <a:pt x="26" y="353"/>
                  <a:pt x="26" y="353"/>
                </a:cubicBezTo>
                <a:cubicBezTo>
                  <a:pt x="25" y="354"/>
                  <a:pt x="25" y="354"/>
                  <a:pt x="25" y="354"/>
                </a:cubicBezTo>
                <a:cubicBezTo>
                  <a:pt x="26" y="355"/>
                  <a:pt x="26" y="355"/>
                  <a:pt x="26" y="355"/>
                </a:cubicBezTo>
                <a:cubicBezTo>
                  <a:pt x="31" y="360"/>
                  <a:pt x="31" y="360"/>
                  <a:pt x="31" y="360"/>
                </a:cubicBezTo>
                <a:cubicBezTo>
                  <a:pt x="32" y="359"/>
                  <a:pt x="32" y="359"/>
                  <a:pt x="32" y="359"/>
                </a:cubicBezTo>
                <a:cubicBezTo>
                  <a:pt x="31" y="359"/>
                  <a:pt x="31" y="359"/>
                  <a:pt x="31" y="359"/>
                </a:cubicBezTo>
                <a:cubicBezTo>
                  <a:pt x="28" y="374"/>
                  <a:pt x="28" y="374"/>
                  <a:pt x="28" y="374"/>
                </a:cubicBezTo>
                <a:cubicBezTo>
                  <a:pt x="30" y="374"/>
                  <a:pt x="30" y="374"/>
                  <a:pt x="30" y="374"/>
                </a:cubicBezTo>
                <a:cubicBezTo>
                  <a:pt x="28" y="373"/>
                  <a:pt x="28" y="373"/>
                  <a:pt x="28" y="373"/>
                </a:cubicBezTo>
                <a:cubicBezTo>
                  <a:pt x="28" y="373"/>
                  <a:pt x="27" y="376"/>
                  <a:pt x="26" y="379"/>
                </a:cubicBezTo>
                <a:cubicBezTo>
                  <a:pt x="24" y="382"/>
                  <a:pt x="23" y="386"/>
                  <a:pt x="23" y="389"/>
                </a:cubicBezTo>
                <a:cubicBezTo>
                  <a:pt x="23" y="391"/>
                  <a:pt x="23" y="394"/>
                  <a:pt x="23" y="397"/>
                </a:cubicBezTo>
                <a:cubicBezTo>
                  <a:pt x="23" y="398"/>
                  <a:pt x="23" y="400"/>
                  <a:pt x="23" y="401"/>
                </a:cubicBezTo>
                <a:cubicBezTo>
                  <a:pt x="23" y="402"/>
                  <a:pt x="22" y="402"/>
                  <a:pt x="22" y="403"/>
                </a:cubicBezTo>
                <a:cubicBezTo>
                  <a:pt x="18" y="407"/>
                  <a:pt x="14" y="412"/>
                  <a:pt x="14" y="412"/>
                </a:cubicBezTo>
                <a:cubicBezTo>
                  <a:pt x="13" y="413"/>
                  <a:pt x="13" y="413"/>
                  <a:pt x="13" y="413"/>
                </a:cubicBezTo>
                <a:cubicBezTo>
                  <a:pt x="13" y="413"/>
                  <a:pt x="13" y="413"/>
                  <a:pt x="13" y="413"/>
                </a:cubicBezTo>
                <a:cubicBezTo>
                  <a:pt x="13" y="419"/>
                  <a:pt x="13" y="419"/>
                  <a:pt x="13" y="419"/>
                </a:cubicBezTo>
                <a:cubicBezTo>
                  <a:pt x="15" y="419"/>
                  <a:pt x="15" y="419"/>
                  <a:pt x="15" y="419"/>
                </a:cubicBezTo>
                <a:cubicBezTo>
                  <a:pt x="14" y="418"/>
                  <a:pt x="14" y="418"/>
                  <a:pt x="14" y="418"/>
                </a:cubicBezTo>
                <a:cubicBezTo>
                  <a:pt x="0" y="431"/>
                  <a:pt x="0" y="431"/>
                  <a:pt x="0" y="431"/>
                </a:cubicBezTo>
                <a:cubicBezTo>
                  <a:pt x="0" y="432"/>
                  <a:pt x="0" y="432"/>
                  <a:pt x="0" y="432"/>
                </a:cubicBezTo>
                <a:cubicBezTo>
                  <a:pt x="0" y="432"/>
                  <a:pt x="0" y="432"/>
                  <a:pt x="0" y="432"/>
                </a:cubicBezTo>
                <a:cubicBezTo>
                  <a:pt x="0" y="438"/>
                  <a:pt x="0" y="438"/>
                  <a:pt x="0" y="438"/>
                </a:cubicBezTo>
                <a:cubicBezTo>
                  <a:pt x="0" y="440"/>
                  <a:pt x="0" y="440"/>
                  <a:pt x="0" y="440"/>
                </a:cubicBezTo>
                <a:cubicBezTo>
                  <a:pt x="2" y="439"/>
                  <a:pt x="2" y="439"/>
                  <a:pt x="2" y="439"/>
                </a:cubicBezTo>
                <a:cubicBezTo>
                  <a:pt x="2" y="439"/>
                  <a:pt x="6" y="438"/>
                  <a:pt x="11" y="437"/>
                </a:cubicBezTo>
                <a:cubicBezTo>
                  <a:pt x="16" y="436"/>
                  <a:pt x="22" y="434"/>
                  <a:pt x="27" y="434"/>
                </a:cubicBezTo>
                <a:cubicBezTo>
                  <a:pt x="27" y="432"/>
                  <a:pt x="27" y="432"/>
                  <a:pt x="27" y="432"/>
                </a:cubicBezTo>
                <a:cubicBezTo>
                  <a:pt x="27" y="434"/>
                  <a:pt x="27" y="434"/>
                  <a:pt x="27" y="434"/>
                </a:cubicBezTo>
                <a:cubicBezTo>
                  <a:pt x="29" y="434"/>
                  <a:pt x="33" y="435"/>
                  <a:pt x="38" y="437"/>
                </a:cubicBezTo>
                <a:cubicBezTo>
                  <a:pt x="44" y="440"/>
                  <a:pt x="52" y="444"/>
                  <a:pt x="59" y="448"/>
                </a:cubicBezTo>
                <a:cubicBezTo>
                  <a:pt x="62" y="450"/>
                  <a:pt x="64" y="452"/>
                  <a:pt x="66" y="453"/>
                </a:cubicBezTo>
                <a:cubicBezTo>
                  <a:pt x="68" y="454"/>
                  <a:pt x="69" y="455"/>
                  <a:pt x="69" y="455"/>
                </a:cubicBezTo>
                <a:cubicBezTo>
                  <a:pt x="70" y="455"/>
                  <a:pt x="70" y="455"/>
                  <a:pt x="70" y="455"/>
                </a:cubicBezTo>
                <a:cubicBezTo>
                  <a:pt x="70" y="455"/>
                  <a:pt x="70" y="455"/>
                  <a:pt x="70" y="455"/>
                </a:cubicBezTo>
                <a:cubicBezTo>
                  <a:pt x="70" y="455"/>
                  <a:pt x="74" y="457"/>
                  <a:pt x="79" y="457"/>
                </a:cubicBezTo>
                <a:cubicBezTo>
                  <a:pt x="81" y="457"/>
                  <a:pt x="84" y="456"/>
                  <a:pt x="87" y="455"/>
                </a:cubicBezTo>
                <a:cubicBezTo>
                  <a:pt x="87" y="455"/>
                  <a:pt x="87" y="455"/>
                  <a:pt x="87" y="455"/>
                </a:cubicBezTo>
                <a:cubicBezTo>
                  <a:pt x="87" y="455"/>
                  <a:pt x="87" y="455"/>
                  <a:pt x="87" y="455"/>
                </a:cubicBezTo>
                <a:cubicBezTo>
                  <a:pt x="94" y="452"/>
                  <a:pt x="101" y="447"/>
                  <a:pt x="101" y="447"/>
                </a:cubicBezTo>
                <a:cubicBezTo>
                  <a:pt x="100" y="446"/>
                  <a:pt x="100" y="446"/>
                  <a:pt x="100" y="446"/>
                </a:cubicBezTo>
                <a:cubicBezTo>
                  <a:pt x="100" y="447"/>
                  <a:pt x="100" y="447"/>
                  <a:pt x="100" y="447"/>
                </a:cubicBezTo>
                <a:cubicBezTo>
                  <a:pt x="116" y="447"/>
                  <a:pt x="116" y="447"/>
                  <a:pt x="116" y="447"/>
                </a:cubicBezTo>
                <a:cubicBezTo>
                  <a:pt x="118" y="447"/>
                  <a:pt x="118" y="447"/>
                  <a:pt x="118" y="447"/>
                </a:cubicBezTo>
                <a:cubicBezTo>
                  <a:pt x="118" y="446"/>
                  <a:pt x="118" y="446"/>
                  <a:pt x="118" y="446"/>
                </a:cubicBezTo>
                <a:cubicBezTo>
                  <a:pt x="118" y="434"/>
                  <a:pt x="118" y="428"/>
                  <a:pt x="118" y="426"/>
                </a:cubicBezTo>
                <a:cubicBezTo>
                  <a:pt x="118" y="423"/>
                  <a:pt x="118" y="423"/>
                  <a:pt x="118" y="423"/>
                </a:cubicBezTo>
                <a:cubicBezTo>
                  <a:pt x="118" y="423"/>
                  <a:pt x="118" y="423"/>
                  <a:pt x="118" y="423"/>
                </a:cubicBezTo>
                <a:cubicBezTo>
                  <a:pt x="115" y="413"/>
                  <a:pt x="115" y="413"/>
                  <a:pt x="115" y="413"/>
                </a:cubicBezTo>
                <a:cubicBezTo>
                  <a:pt x="114" y="413"/>
                  <a:pt x="114" y="413"/>
                  <a:pt x="114" y="413"/>
                </a:cubicBezTo>
                <a:cubicBezTo>
                  <a:pt x="115" y="414"/>
                  <a:pt x="115" y="414"/>
                  <a:pt x="115" y="414"/>
                </a:cubicBezTo>
                <a:cubicBezTo>
                  <a:pt x="114" y="413"/>
                  <a:pt x="114" y="413"/>
                  <a:pt x="114" y="413"/>
                </a:cubicBezTo>
                <a:cubicBezTo>
                  <a:pt x="112" y="414"/>
                  <a:pt x="112" y="414"/>
                  <a:pt x="112" y="414"/>
                </a:cubicBezTo>
                <a:cubicBezTo>
                  <a:pt x="115" y="423"/>
                  <a:pt x="115" y="423"/>
                  <a:pt x="115" y="423"/>
                </a:cubicBezTo>
                <a:cubicBezTo>
                  <a:pt x="116" y="423"/>
                  <a:pt x="116" y="423"/>
                  <a:pt x="116" y="423"/>
                </a:cubicBezTo>
                <a:cubicBezTo>
                  <a:pt x="115" y="423"/>
                  <a:pt x="115" y="423"/>
                  <a:pt x="115" y="423"/>
                </a:cubicBezTo>
                <a:cubicBezTo>
                  <a:pt x="115" y="423"/>
                  <a:pt x="115" y="423"/>
                  <a:pt x="115" y="426"/>
                </a:cubicBezTo>
                <a:cubicBezTo>
                  <a:pt x="115" y="428"/>
                  <a:pt x="115" y="434"/>
                  <a:pt x="115" y="446"/>
                </a:cubicBezTo>
                <a:cubicBezTo>
                  <a:pt x="116" y="446"/>
                  <a:pt x="116" y="446"/>
                  <a:pt x="116" y="446"/>
                </a:cubicBezTo>
                <a:cubicBezTo>
                  <a:pt x="116" y="444"/>
                  <a:pt x="116" y="444"/>
                  <a:pt x="116" y="444"/>
                </a:cubicBezTo>
                <a:cubicBezTo>
                  <a:pt x="116" y="444"/>
                  <a:pt x="116" y="444"/>
                  <a:pt x="100" y="444"/>
                </a:cubicBezTo>
                <a:cubicBezTo>
                  <a:pt x="100" y="444"/>
                  <a:pt x="100" y="444"/>
                  <a:pt x="100" y="444"/>
                </a:cubicBezTo>
                <a:cubicBezTo>
                  <a:pt x="99" y="445"/>
                  <a:pt x="99" y="445"/>
                  <a:pt x="99" y="445"/>
                </a:cubicBezTo>
                <a:cubicBezTo>
                  <a:pt x="99" y="445"/>
                  <a:pt x="99" y="445"/>
                  <a:pt x="98" y="445"/>
                </a:cubicBezTo>
                <a:cubicBezTo>
                  <a:pt x="96" y="447"/>
                  <a:pt x="91" y="451"/>
                  <a:pt x="86" y="452"/>
                </a:cubicBezTo>
                <a:cubicBezTo>
                  <a:pt x="86" y="454"/>
                  <a:pt x="86" y="454"/>
                  <a:pt x="86" y="454"/>
                </a:cubicBezTo>
                <a:cubicBezTo>
                  <a:pt x="86" y="452"/>
                  <a:pt x="86" y="452"/>
                  <a:pt x="86" y="452"/>
                </a:cubicBezTo>
                <a:cubicBezTo>
                  <a:pt x="83" y="453"/>
                  <a:pt x="81" y="454"/>
                  <a:pt x="79" y="454"/>
                </a:cubicBezTo>
                <a:cubicBezTo>
                  <a:pt x="76" y="454"/>
                  <a:pt x="74" y="453"/>
                  <a:pt x="73" y="453"/>
                </a:cubicBezTo>
                <a:cubicBezTo>
                  <a:pt x="72" y="453"/>
                  <a:pt x="72" y="453"/>
                  <a:pt x="71" y="453"/>
                </a:cubicBezTo>
                <a:cubicBezTo>
                  <a:pt x="71" y="452"/>
                  <a:pt x="71" y="452"/>
                  <a:pt x="71" y="452"/>
                </a:cubicBezTo>
                <a:cubicBezTo>
                  <a:pt x="71" y="452"/>
                  <a:pt x="71" y="452"/>
                  <a:pt x="71" y="452"/>
                </a:cubicBezTo>
                <a:cubicBezTo>
                  <a:pt x="70" y="454"/>
                  <a:pt x="70" y="454"/>
                  <a:pt x="70" y="454"/>
                </a:cubicBezTo>
                <a:cubicBezTo>
                  <a:pt x="71" y="453"/>
                  <a:pt x="71" y="453"/>
                  <a:pt x="71" y="453"/>
                </a:cubicBezTo>
                <a:cubicBezTo>
                  <a:pt x="71" y="453"/>
                  <a:pt x="63" y="447"/>
                  <a:pt x="53" y="442"/>
                </a:cubicBezTo>
                <a:cubicBezTo>
                  <a:pt x="49" y="439"/>
                  <a:pt x="43" y="436"/>
                  <a:pt x="39" y="434"/>
                </a:cubicBezTo>
                <a:cubicBezTo>
                  <a:pt x="34" y="432"/>
                  <a:pt x="30" y="431"/>
                  <a:pt x="27" y="431"/>
                </a:cubicBezTo>
                <a:cubicBezTo>
                  <a:pt x="27" y="431"/>
                  <a:pt x="27" y="431"/>
                  <a:pt x="27" y="431"/>
                </a:cubicBezTo>
                <a:cubicBezTo>
                  <a:pt x="27" y="431"/>
                  <a:pt x="27" y="431"/>
                  <a:pt x="27" y="431"/>
                </a:cubicBezTo>
                <a:cubicBezTo>
                  <a:pt x="17" y="432"/>
                  <a:pt x="1" y="436"/>
                  <a:pt x="1" y="436"/>
                </a:cubicBezTo>
                <a:cubicBezTo>
                  <a:pt x="1" y="438"/>
                  <a:pt x="1" y="438"/>
                  <a:pt x="1" y="438"/>
                </a:cubicBezTo>
                <a:cubicBezTo>
                  <a:pt x="3" y="438"/>
                  <a:pt x="3" y="438"/>
                  <a:pt x="3" y="438"/>
                </a:cubicBezTo>
                <a:cubicBezTo>
                  <a:pt x="3" y="438"/>
                  <a:pt x="3" y="438"/>
                  <a:pt x="3" y="432"/>
                </a:cubicBezTo>
                <a:cubicBezTo>
                  <a:pt x="1" y="432"/>
                  <a:pt x="1" y="432"/>
                  <a:pt x="1" y="432"/>
                </a:cubicBezTo>
                <a:cubicBezTo>
                  <a:pt x="2" y="433"/>
                  <a:pt x="2" y="433"/>
                  <a:pt x="2" y="433"/>
                </a:cubicBezTo>
                <a:cubicBezTo>
                  <a:pt x="2" y="433"/>
                  <a:pt x="2" y="433"/>
                  <a:pt x="16" y="420"/>
                </a:cubicBezTo>
                <a:cubicBezTo>
                  <a:pt x="16" y="419"/>
                  <a:pt x="16" y="419"/>
                  <a:pt x="16" y="419"/>
                </a:cubicBezTo>
                <a:cubicBezTo>
                  <a:pt x="16" y="419"/>
                  <a:pt x="16" y="419"/>
                  <a:pt x="16" y="419"/>
                </a:cubicBezTo>
                <a:cubicBezTo>
                  <a:pt x="16" y="419"/>
                  <a:pt x="16" y="419"/>
                  <a:pt x="16" y="413"/>
                </a:cubicBezTo>
                <a:cubicBezTo>
                  <a:pt x="15" y="413"/>
                  <a:pt x="15" y="413"/>
                  <a:pt x="15" y="413"/>
                </a:cubicBezTo>
                <a:cubicBezTo>
                  <a:pt x="16" y="414"/>
                  <a:pt x="16" y="414"/>
                  <a:pt x="16" y="414"/>
                </a:cubicBezTo>
                <a:cubicBezTo>
                  <a:pt x="16" y="414"/>
                  <a:pt x="16" y="414"/>
                  <a:pt x="17" y="413"/>
                </a:cubicBezTo>
                <a:cubicBezTo>
                  <a:pt x="18" y="412"/>
                  <a:pt x="21" y="408"/>
                  <a:pt x="24" y="405"/>
                </a:cubicBezTo>
                <a:cubicBezTo>
                  <a:pt x="25" y="404"/>
                  <a:pt x="25" y="403"/>
                  <a:pt x="26" y="401"/>
                </a:cubicBezTo>
                <a:cubicBezTo>
                  <a:pt x="26" y="400"/>
                  <a:pt x="26" y="398"/>
                  <a:pt x="26" y="397"/>
                </a:cubicBezTo>
                <a:cubicBezTo>
                  <a:pt x="26" y="394"/>
                  <a:pt x="26" y="391"/>
                  <a:pt x="26" y="389"/>
                </a:cubicBezTo>
                <a:cubicBezTo>
                  <a:pt x="26" y="387"/>
                  <a:pt x="27" y="383"/>
                  <a:pt x="28" y="380"/>
                </a:cubicBezTo>
                <a:cubicBezTo>
                  <a:pt x="29" y="379"/>
                  <a:pt x="30" y="377"/>
                  <a:pt x="30" y="376"/>
                </a:cubicBezTo>
                <a:cubicBezTo>
                  <a:pt x="31" y="375"/>
                  <a:pt x="31" y="375"/>
                  <a:pt x="31" y="375"/>
                </a:cubicBezTo>
                <a:cubicBezTo>
                  <a:pt x="31" y="375"/>
                  <a:pt x="31" y="375"/>
                  <a:pt x="31" y="375"/>
                </a:cubicBezTo>
                <a:cubicBezTo>
                  <a:pt x="31" y="374"/>
                  <a:pt x="31" y="374"/>
                  <a:pt x="31" y="374"/>
                </a:cubicBezTo>
                <a:cubicBezTo>
                  <a:pt x="31" y="374"/>
                  <a:pt x="31" y="374"/>
                  <a:pt x="34" y="359"/>
                </a:cubicBezTo>
                <a:cubicBezTo>
                  <a:pt x="34" y="359"/>
                  <a:pt x="34" y="359"/>
                  <a:pt x="34" y="359"/>
                </a:cubicBezTo>
                <a:cubicBezTo>
                  <a:pt x="33" y="358"/>
                  <a:pt x="33" y="358"/>
                  <a:pt x="33" y="358"/>
                </a:cubicBezTo>
                <a:cubicBezTo>
                  <a:pt x="33" y="358"/>
                  <a:pt x="33" y="358"/>
                  <a:pt x="28" y="353"/>
                </a:cubicBezTo>
                <a:cubicBezTo>
                  <a:pt x="27" y="354"/>
                  <a:pt x="27" y="354"/>
                  <a:pt x="27" y="354"/>
                </a:cubicBezTo>
                <a:cubicBezTo>
                  <a:pt x="28" y="355"/>
                  <a:pt x="28" y="355"/>
                  <a:pt x="28" y="355"/>
                </a:cubicBezTo>
                <a:cubicBezTo>
                  <a:pt x="28" y="355"/>
                  <a:pt x="39" y="341"/>
                  <a:pt x="43" y="333"/>
                </a:cubicBezTo>
                <a:cubicBezTo>
                  <a:pt x="43" y="333"/>
                  <a:pt x="43" y="333"/>
                  <a:pt x="43" y="333"/>
                </a:cubicBezTo>
                <a:cubicBezTo>
                  <a:pt x="43" y="333"/>
                  <a:pt x="43" y="333"/>
                  <a:pt x="43" y="333"/>
                </a:cubicBezTo>
                <a:cubicBezTo>
                  <a:pt x="44" y="330"/>
                  <a:pt x="44" y="327"/>
                  <a:pt x="45" y="324"/>
                </a:cubicBezTo>
                <a:cubicBezTo>
                  <a:pt x="44" y="317"/>
                  <a:pt x="43" y="310"/>
                  <a:pt x="43" y="310"/>
                </a:cubicBezTo>
                <a:cubicBezTo>
                  <a:pt x="42" y="311"/>
                  <a:pt x="42" y="311"/>
                  <a:pt x="42" y="311"/>
                </a:cubicBezTo>
                <a:cubicBezTo>
                  <a:pt x="41" y="312"/>
                  <a:pt x="41" y="312"/>
                  <a:pt x="41" y="312"/>
                </a:cubicBezTo>
                <a:cubicBezTo>
                  <a:pt x="41" y="312"/>
                  <a:pt x="41" y="312"/>
                  <a:pt x="49" y="318"/>
                </a:cubicBezTo>
                <a:cubicBezTo>
                  <a:pt x="49" y="319"/>
                  <a:pt x="49" y="319"/>
                  <a:pt x="49" y="319"/>
                </a:cubicBezTo>
                <a:cubicBezTo>
                  <a:pt x="50" y="319"/>
                  <a:pt x="50" y="319"/>
                  <a:pt x="50" y="319"/>
                </a:cubicBezTo>
                <a:cubicBezTo>
                  <a:pt x="50" y="319"/>
                  <a:pt x="50" y="319"/>
                  <a:pt x="55" y="319"/>
                </a:cubicBezTo>
                <a:cubicBezTo>
                  <a:pt x="60" y="319"/>
                  <a:pt x="60" y="319"/>
                  <a:pt x="60" y="319"/>
                </a:cubicBezTo>
                <a:cubicBezTo>
                  <a:pt x="56" y="316"/>
                  <a:pt x="56" y="316"/>
                  <a:pt x="56" y="316"/>
                </a:cubicBezTo>
                <a:cubicBezTo>
                  <a:pt x="56" y="316"/>
                  <a:pt x="56" y="316"/>
                  <a:pt x="50" y="311"/>
                </a:cubicBezTo>
                <a:cubicBezTo>
                  <a:pt x="49" y="312"/>
                  <a:pt x="49" y="312"/>
                  <a:pt x="49" y="312"/>
                </a:cubicBezTo>
                <a:cubicBezTo>
                  <a:pt x="50" y="312"/>
                  <a:pt x="50" y="312"/>
                  <a:pt x="50" y="312"/>
                </a:cubicBezTo>
                <a:cubicBezTo>
                  <a:pt x="50" y="312"/>
                  <a:pt x="50" y="312"/>
                  <a:pt x="51" y="305"/>
                </a:cubicBezTo>
                <a:cubicBezTo>
                  <a:pt x="52" y="301"/>
                  <a:pt x="52" y="301"/>
                  <a:pt x="52" y="301"/>
                </a:cubicBezTo>
                <a:cubicBezTo>
                  <a:pt x="49" y="304"/>
                  <a:pt x="49" y="304"/>
                  <a:pt x="49" y="304"/>
                </a:cubicBezTo>
                <a:cubicBezTo>
                  <a:pt x="49" y="304"/>
                  <a:pt x="49" y="304"/>
                  <a:pt x="45" y="308"/>
                </a:cubicBezTo>
                <a:cubicBezTo>
                  <a:pt x="46" y="309"/>
                  <a:pt x="46" y="309"/>
                  <a:pt x="46" y="309"/>
                </a:cubicBezTo>
                <a:cubicBezTo>
                  <a:pt x="47" y="308"/>
                  <a:pt x="47" y="308"/>
                  <a:pt x="47" y="308"/>
                </a:cubicBezTo>
                <a:cubicBezTo>
                  <a:pt x="47" y="308"/>
                  <a:pt x="47" y="308"/>
                  <a:pt x="41" y="305"/>
                </a:cubicBezTo>
                <a:cubicBezTo>
                  <a:pt x="41" y="305"/>
                  <a:pt x="41" y="305"/>
                  <a:pt x="41" y="305"/>
                </a:cubicBezTo>
                <a:cubicBezTo>
                  <a:pt x="40" y="305"/>
                  <a:pt x="40" y="305"/>
                  <a:pt x="40" y="305"/>
                </a:cubicBezTo>
                <a:cubicBezTo>
                  <a:pt x="40" y="305"/>
                  <a:pt x="38" y="306"/>
                  <a:pt x="35" y="307"/>
                </a:cubicBezTo>
                <a:cubicBezTo>
                  <a:pt x="32" y="307"/>
                  <a:pt x="29" y="308"/>
                  <a:pt x="28" y="309"/>
                </a:cubicBezTo>
                <a:cubicBezTo>
                  <a:pt x="28" y="309"/>
                  <a:pt x="27" y="309"/>
                  <a:pt x="27" y="309"/>
                </a:cubicBezTo>
                <a:cubicBezTo>
                  <a:pt x="25" y="309"/>
                  <a:pt x="23" y="309"/>
                  <a:pt x="20" y="308"/>
                </a:cubicBezTo>
                <a:cubicBezTo>
                  <a:pt x="19" y="308"/>
                  <a:pt x="18" y="307"/>
                  <a:pt x="18" y="307"/>
                </a:cubicBezTo>
                <a:cubicBezTo>
                  <a:pt x="17" y="307"/>
                  <a:pt x="17" y="306"/>
                  <a:pt x="17" y="306"/>
                </a:cubicBezTo>
                <a:cubicBezTo>
                  <a:pt x="16" y="308"/>
                  <a:pt x="16" y="308"/>
                  <a:pt x="16" y="308"/>
                </a:cubicBezTo>
                <a:cubicBezTo>
                  <a:pt x="18" y="308"/>
                  <a:pt x="18" y="308"/>
                  <a:pt x="18" y="308"/>
                </a:cubicBezTo>
                <a:cubicBezTo>
                  <a:pt x="18" y="308"/>
                  <a:pt x="18" y="307"/>
                  <a:pt x="18" y="307"/>
                </a:cubicBezTo>
                <a:cubicBezTo>
                  <a:pt x="18" y="305"/>
                  <a:pt x="18" y="304"/>
                  <a:pt x="18" y="302"/>
                </a:cubicBezTo>
                <a:cubicBezTo>
                  <a:pt x="18" y="300"/>
                  <a:pt x="18" y="298"/>
                  <a:pt x="19" y="298"/>
                </a:cubicBezTo>
                <a:cubicBezTo>
                  <a:pt x="19" y="297"/>
                  <a:pt x="19" y="297"/>
                  <a:pt x="19" y="297"/>
                </a:cubicBezTo>
                <a:cubicBezTo>
                  <a:pt x="19" y="297"/>
                  <a:pt x="19" y="297"/>
                  <a:pt x="19" y="297"/>
                </a:cubicBezTo>
                <a:cubicBezTo>
                  <a:pt x="19" y="297"/>
                  <a:pt x="19" y="297"/>
                  <a:pt x="19" y="290"/>
                </a:cubicBezTo>
                <a:cubicBezTo>
                  <a:pt x="17" y="290"/>
                  <a:pt x="17" y="290"/>
                  <a:pt x="17" y="290"/>
                </a:cubicBezTo>
                <a:cubicBezTo>
                  <a:pt x="18" y="292"/>
                  <a:pt x="18" y="292"/>
                  <a:pt x="18" y="292"/>
                </a:cubicBezTo>
                <a:cubicBezTo>
                  <a:pt x="18" y="292"/>
                  <a:pt x="18" y="292"/>
                  <a:pt x="27" y="290"/>
                </a:cubicBezTo>
                <a:cubicBezTo>
                  <a:pt x="27" y="289"/>
                  <a:pt x="27" y="289"/>
                  <a:pt x="27" y="289"/>
                </a:cubicBezTo>
                <a:cubicBezTo>
                  <a:pt x="25" y="289"/>
                  <a:pt x="25" y="289"/>
                  <a:pt x="25" y="289"/>
                </a:cubicBezTo>
                <a:cubicBezTo>
                  <a:pt x="25" y="289"/>
                  <a:pt x="25" y="289"/>
                  <a:pt x="27" y="295"/>
                </a:cubicBezTo>
                <a:cubicBezTo>
                  <a:pt x="28" y="298"/>
                  <a:pt x="28" y="298"/>
                  <a:pt x="28" y="298"/>
                </a:cubicBezTo>
                <a:cubicBezTo>
                  <a:pt x="30" y="295"/>
                  <a:pt x="30" y="295"/>
                  <a:pt x="30" y="295"/>
                </a:cubicBezTo>
                <a:cubicBezTo>
                  <a:pt x="30" y="295"/>
                  <a:pt x="30" y="295"/>
                  <a:pt x="34" y="288"/>
                </a:cubicBezTo>
                <a:cubicBezTo>
                  <a:pt x="32" y="288"/>
                  <a:pt x="32" y="288"/>
                  <a:pt x="32" y="288"/>
                </a:cubicBezTo>
                <a:cubicBezTo>
                  <a:pt x="33" y="289"/>
                  <a:pt x="33" y="289"/>
                  <a:pt x="33" y="289"/>
                </a:cubicBezTo>
                <a:cubicBezTo>
                  <a:pt x="33" y="289"/>
                  <a:pt x="33" y="289"/>
                  <a:pt x="43" y="283"/>
                </a:cubicBezTo>
                <a:cubicBezTo>
                  <a:pt x="43" y="283"/>
                  <a:pt x="43" y="283"/>
                  <a:pt x="43" y="283"/>
                </a:cubicBezTo>
                <a:cubicBezTo>
                  <a:pt x="43" y="282"/>
                  <a:pt x="43" y="282"/>
                  <a:pt x="43" y="282"/>
                </a:cubicBezTo>
                <a:cubicBezTo>
                  <a:pt x="43" y="282"/>
                  <a:pt x="43" y="282"/>
                  <a:pt x="42" y="268"/>
                </a:cubicBezTo>
                <a:cubicBezTo>
                  <a:pt x="42" y="265"/>
                  <a:pt x="42" y="265"/>
                  <a:pt x="42" y="265"/>
                </a:cubicBezTo>
                <a:cubicBezTo>
                  <a:pt x="39" y="268"/>
                  <a:pt x="39" y="268"/>
                  <a:pt x="39" y="268"/>
                </a:cubicBezTo>
                <a:cubicBezTo>
                  <a:pt x="39" y="268"/>
                  <a:pt x="39" y="268"/>
                  <a:pt x="23" y="284"/>
                </a:cubicBezTo>
                <a:cubicBezTo>
                  <a:pt x="24" y="285"/>
                  <a:pt x="24" y="285"/>
                  <a:pt x="24" y="285"/>
                </a:cubicBezTo>
                <a:cubicBezTo>
                  <a:pt x="25" y="283"/>
                  <a:pt x="25" y="283"/>
                  <a:pt x="25" y="283"/>
                </a:cubicBezTo>
                <a:cubicBezTo>
                  <a:pt x="25" y="283"/>
                  <a:pt x="25" y="283"/>
                  <a:pt x="4" y="277"/>
                </a:cubicBezTo>
                <a:cubicBezTo>
                  <a:pt x="4" y="278"/>
                  <a:pt x="4" y="278"/>
                  <a:pt x="4" y="278"/>
                </a:cubicBezTo>
                <a:cubicBezTo>
                  <a:pt x="5" y="278"/>
                  <a:pt x="5" y="278"/>
                  <a:pt x="5" y="278"/>
                </a:cubicBezTo>
                <a:cubicBezTo>
                  <a:pt x="5" y="278"/>
                  <a:pt x="5" y="278"/>
                  <a:pt x="5" y="269"/>
                </a:cubicBezTo>
                <a:cubicBezTo>
                  <a:pt x="4" y="269"/>
                  <a:pt x="4" y="269"/>
                  <a:pt x="4" y="269"/>
                </a:cubicBezTo>
                <a:cubicBezTo>
                  <a:pt x="5" y="270"/>
                  <a:pt x="5" y="270"/>
                  <a:pt x="5" y="270"/>
                </a:cubicBezTo>
                <a:cubicBezTo>
                  <a:pt x="5" y="270"/>
                  <a:pt x="5" y="270"/>
                  <a:pt x="16" y="259"/>
                </a:cubicBezTo>
                <a:cubicBezTo>
                  <a:pt x="16" y="258"/>
                  <a:pt x="16" y="258"/>
                  <a:pt x="16" y="258"/>
                </a:cubicBezTo>
                <a:cubicBezTo>
                  <a:pt x="16" y="258"/>
                  <a:pt x="16" y="258"/>
                  <a:pt x="16" y="258"/>
                </a:cubicBezTo>
                <a:cubicBezTo>
                  <a:pt x="16" y="258"/>
                  <a:pt x="16" y="258"/>
                  <a:pt x="16" y="247"/>
                </a:cubicBezTo>
                <a:cubicBezTo>
                  <a:pt x="15" y="247"/>
                  <a:pt x="15" y="247"/>
                  <a:pt x="15" y="247"/>
                </a:cubicBezTo>
                <a:cubicBezTo>
                  <a:pt x="16" y="248"/>
                  <a:pt x="16" y="248"/>
                  <a:pt x="16" y="248"/>
                </a:cubicBezTo>
                <a:cubicBezTo>
                  <a:pt x="16" y="248"/>
                  <a:pt x="16" y="248"/>
                  <a:pt x="25" y="236"/>
                </a:cubicBezTo>
                <a:cubicBezTo>
                  <a:pt x="26" y="235"/>
                  <a:pt x="26" y="235"/>
                  <a:pt x="26" y="235"/>
                </a:cubicBezTo>
                <a:cubicBezTo>
                  <a:pt x="26" y="235"/>
                  <a:pt x="26" y="235"/>
                  <a:pt x="26" y="235"/>
                </a:cubicBezTo>
                <a:cubicBezTo>
                  <a:pt x="26" y="235"/>
                  <a:pt x="26" y="235"/>
                  <a:pt x="26" y="225"/>
                </a:cubicBezTo>
                <a:cubicBezTo>
                  <a:pt x="24" y="225"/>
                  <a:pt x="24" y="225"/>
                  <a:pt x="24" y="225"/>
                </a:cubicBezTo>
                <a:cubicBezTo>
                  <a:pt x="25" y="227"/>
                  <a:pt x="25" y="227"/>
                  <a:pt x="25" y="227"/>
                </a:cubicBezTo>
                <a:cubicBezTo>
                  <a:pt x="25" y="227"/>
                  <a:pt x="25" y="227"/>
                  <a:pt x="26" y="226"/>
                </a:cubicBezTo>
                <a:cubicBezTo>
                  <a:pt x="28" y="226"/>
                  <a:pt x="31" y="225"/>
                  <a:pt x="37" y="224"/>
                </a:cubicBezTo>
                <a:cubicBezTo>
                  <a:pt x="36" y="223"/>
                  <a:pt x="36" y="223"/>
                  <a:pt x="36" y="223"/>
                </a:cubicBezTo>
                <a:cubicBezTo>
                  <a:pt x="36" y="224"/>
                  <a:pt x="36" y="224"/>
                  <a:pt x="36" y="224"/>
                </a:cubicBezTo>
                <a:cubicBezTo>
                  <a:pt x="36" y="224"/>
                  <a:pt x="36" y="224"/>
                  <a:pt x="38" y="225"/>
                </a:cubicBezTo>
                <a:cubicBezTo>
                  <a:pt x="41" y="226"/>
                  <a:pt x="41" y="226"/>
                  <a:pt x="41" y="226"/>
                </a:cubicBezTo>
                <a:cubicBezTo>
                  <a:pt x="41" y="224"/>
                  <a:pt x="41" y="224"/>
                  <a:pt x="41" y="224"/>
                </a:cubicBezTo>
                <a:cubicBezTo>
                  <a:pt x="41" y="224"/>
                  <a:pt x="41" y="224"/>
                  <a:pt x="41" y="219"/>
                </a:cubicBezTo>
                <a:cubicBezTo>
                  <a:pt x="39" y="219"/>
                  <a:pt x="39" y="219"/>
                  <a:pt x="39" y="219"/>
                </a:cubicBezTo>
                <a:cubicBezTo>
                  <a:pt x="40" y="220"/>
                  <a:pt x="40" y="220"/>
                  <a:pt x="40" y="220"/>
                </a:cubicBezTo>
                <a:cubicBezTo>
                  <a:pt x="40" y="220"/>
                  <a:pt x="40" y="220"/>
                  <a:pt x="49" y="213"/>
                </a:cubicBezTo>
                <a:cubicBezTo>
                  <a:pt x="50" y="212"/>
                  <a:pt x="50" y="212"/>
                  <a:pt x="50" y="212"/>
                </a:cubicBezTo>
                <a:cubicBezTo>
                  <a:pt x="50" y="211"/>
                  <a:pt x="50" y="211"/>
                  <a:pt x="50" y="211"/>
                </a:cubicBezTo>
                <a:cubicBezTo>
                  <a:pt x="50" y="211"/>
                  <a:pt x="50" y="211"/>
                  <a:pt x="49" y="207"/>
                </a:cubicBezTo>
                <a:cubicBezTo>
                  <a:pt x="47" y="208"/>
                  <a:pt x="47" y="208"/>
                  <a:pt x="47" y="208"/>
                </a:cubicBezTo>
                <a:cubicBezTo>
                  <a:pt x="48" y="209"/>
                  <a:pt x="48" y="209"/>
                  <a:pt x="48" y="209"/>
                </a:cubicBezTo>
                <a:cubicBezTo>
                  <a:pt x="48" y="209"/>
                  <a:pt x="48" y="209"/>
                  <a:pt x="55" y="202"/>
                </a:cubicBezTo>
                <a:cubicBezTo>
                  <a:pt x="55" y="202"/>
                  <a:pt x="55" y="202"/>
                  <a:pt x="55" y="202"/>
                </a:cubicBezTo>
                <a:cubicBezTo>
                  <a:pt x="55" y="202"/>
                  <a:pt x="55" y="202"/>
                  <a:pt x="55" y="202"/>
                </a:cubicBezTo>
                <a:cubicBezTo>
                  <a:pt x="55" y="202"/>
                  <a:pt x="55" y="202"/>
                  <a:pt x="76" y="164"/>
                </a:cubicBezTo>
                <a:cubicBezTo>
                  <a:pt x="76" y="163"/>
                  <a:pt x="76" y="163"/>
                  <a:pt x="76" y="163"/>
                </a:cubicBezTo>
                <a:cubicBezTo>
                  <a:pt x="76" y="163"/>
                  <a:pt x="76" y="163"/>
                  <a:pt x="76" y="163"/>
                </a:cubicBezTo>
                <a:cubicBezTo>
                  <a:pt x="76" y="163"/>
                  <a:pt x="76" y="163"/>
                  <a:pt x="74" y="157"/>
                </a:cubicBezTo>
                <a:cubicBezTo>
                  <a:pt x="73" y="158"/>
                  <a:pt x="73" y="158"/>
                  <a:pt x="73" y="158"/>
                </a:cubicBezTo>
                <a:cubicBezTo>
                  <a:pt x="74" y="159"/>
                  <a:pt x="74" y="159"/>
                  <a:pt x="74" y="159"/>
                </a:cubicBezTo>
                <a:cubicBezTo>
                  <a:pt x="74" y="159"/>
                  <a:pt x="74" y="159"/>
                  <a:pt x="95" y="126"/>
                </a:cubicBezTo>
                <a:cubicBezTo>
                  <a:pt x="93" y="125"/>
                  <a:pt x="93" y="125"/>
                  <a:pt x="93" y="125"/>
                </a:cubicBezTo>
                <a:cubicBezTo>
                  <a:pt x="93" y="127"/>
                  <a:pt x="93" y="127"/>
                  <a:pt x="93" y="127"/>
                </a:cubicBezTo>
                <a:cubicBezTo>
                  <a:pt x="93" y="127"/>
                  <a:pt x="93" y="127"/>
                  <a:pt x="106" y="125"/>
                </a:cubicBezTo>
                <a:cubicBezTo>
                  <a:pt x="108" y="125"/>
                  <a:pt x="108" y="125"/>
                  <a:pt x="108" y="125"/>
                </a:cubicBezTo>
                <a:cubicBezTo>
                  <a:pt x="107" y="123"/>
                  <a:pt x="107" y="123"/>
                  <a:pt x="107" y="123"/>
                </a:cubicBezTo>
                <a:cubicBezTo>
                  <a:pt x="107" y="123"/>
                  <a:pt x="107" y="123"/>
                  <a:pt x="104" y="118"/>
                </a:cubicBezTo>
                <a:cubicBezTo>
                  <a:pt x="103" y="119"/>
                  <a:pt x="103" y="119"/>
                  <a:pt x="103" y="119"/>
                </a:cubicBezTo>
                <a:cubicBezTo>
                  <a:pt x="104" y="119"/>
                  <a:pt x="104" y="119"/>
                  <a:pt x="104" y="119"/>
                </a:cubicBezTo>
                <a:cubicBezTo>
                  <a:pt x="104" y="119"/>
                  <a:pt x="104" y="119"/>
                  <a:pt x="107" y="112"/>
                </a:cubicBezTo>
                <a:cubicBezTo>
                  <a:pt x="108" y="110"/>
                  <a:pt x="108" y="110"/>
                  <a:pt x="108" y="110"/>
                </a:cubicBezTo>
                <a:cubicBezTo>
                  <a:pt x="105" y="110"/>
                  <a:pt x="105" y="110"/>
                  <a:pt x="105" y="110"/>
                </a:cubicBezTo>
                <a:cubicBezTo>
                  <a:pt x="105" y="110"/>
                  <a:pt x="105" y="110"/>
                  <a:pt x="103" y="110"/>
                </a:cubicBezTo>
                <a:cubicBezTo>
                  <a:pt x="102" y="110"/>
                  <a:pt x="102" y="110"/>
                  <a:pt x="102" y="110"/>
                </a:cubicBezTo>
                <a:cubicBezTo>
                  <a:pt x="101" y="111"/>
                  <a:pt x="101" y="111"/>
                  <a:pt x="101" y="111"/>
                </a:cubicBezTo>
                <a:cubicBezTo>
                  <a:pt x="101" y="111"/>
                  <a:pt x="101" y="111"/>
                  <a:pt x="95" y="122"/>
                </a:cubicBezTo>
                <a:cubicBezTo>
                  <a:pt x="96" y="123"/>
                  <a:pt x="96" y="123"/>
                  <a:pt x="96" y="123"/>
                </a:cubicBezTo>
                <a:cubicBezTo>
                  <a:pt x="97" y="122"/>
                  <a:pt x="97" y="122"/>
                  <a:pt x="97" y="122"/>
                </a:cubicBezTo>
                <a:cubicBezTo>
                  <a:pt x="97" y="122"/>
                  <a:pt x="97" y="122"/>
                  <a:pt x="96" y="118"/>
                </a:cubicBezTo>
                <a:cubicBezTo>
                  <a:pt x="95" y="119"/>
                  <a:pt x="95" y="119"/>
                  <a:pt x="95" y="119"/>
                </a:cubicBezTo>
                <a:cubicBezTo>
                  <a:pt x="96" y="119"/>
                  <a:pt x="96" y="119"/>
                  <a:pt x="96" y="119"/>
                </a:cubicBezTo>
                <a:cubicBezTo>
                  <a:pt x="96" y="119"/>
                  <a:pt x="96" y="119"/>
                  <a:pt x="109" y="94"/>
                </a:cubicBezTo>
                <a:cubicBezTo>
                  <a:pt x="110" y="93"/>
                  <a:pt x="110" y="93"/>
                  <a:pt x="110" y="93"/>
                </a:cubicBezTo>
                <a:cubicBezTo>
                  <a:pt x="110" y="93"/>
                  <a:pt x="110" y="93"/>
                  <a:pt x="110" y="93"/>
                </a:cubicBezTo>
                <a:cubicBezTo>
                  <a:pt x="110" y="93"/>
                  <a:pt x="110" y="93"/>
                  <a:pt x="108" y="55"/>
                </a:cubicBezTo>
                <a:cubicBezTo>
                  <a:pt x="107" y="55"/>
                  <a:pt x="107" y="55"/>
                  <a:pt x="107" y="55"/>
                </a:cubicBezTo>
                <a:cubicBezTo>
                  <a:pt x="108" y="55"/>
                  <a:pt x="108" y="55"/>
                  <a:pt x="108" y="55"/>
                </a:cubicBezTo>
                <a:cubicBezTo>
                  <a:pt x="108" y="55"/>
                  <a:pt x="108" y="55"/>
                  <a:pt x="110" y="43"/>
                </a:cubicBezTo>
                <a:cubicBezTo>
                  <a:pt x="110" y="43"/>
                  <a:pt x="110" y="43"/>
                  <a:pt x="110" y="43"/>
                </a:cubicBezTo>
                <a:cubicBezTo>
                  <a:pt x="110" y="43"/>
                  <a:pt x="110" y="43"/>
                  <a:pt x="110" y="43"/>
                </a:cubicBezTo>
                <a:cubicBezTo>
                  <a:pt x="110" y="43"/>
                  <a:pt x="110" y="43"/>
                  <a:pt x="110" y="35"/>
                </a:cubicBezTo>
                <a:cubicBezTo>
                  <a:pt x="108" y="35"/>
                  <a:pt x="108" y="35"/>
                  <a:pt x="108" y="35"/>
                </a:cubicBezTo>
                <a:cubicBezTo>
                  <a:pt x="109" y="36"/>
                  <a:pt x="109" y="36"/>
                  <a:pt x="109" y="36"/>
                </a:cubicBezTo>
                <a:cubicBezTo>
                  <a:pt x="109" y="36"/>
                  <a:pt x="109" y="36"/>
                  <a:pt x="113" y="32"/>
                </a:cubicBezTo>
                <a:cubicBezTo>
                  <a:pt x="116" y="29"/>
                  <a:pt x="116" y="29"/>
                  <a:pt x="116" y="29"/>
                </a:cubicBezTo>
                <a:cubicBezTo>
                  <a:pt x="112" y="29"/>
                  <a:pt x="112" y="29"/>
                  <a:pt x="112" y="29"/>
                </a:cubicBezTo>
                <a:cubicBezTo>
                  <a:pt x="112" y="29"/>
                  <a:pt x="112" y="29"/>
                  <a:pt x="105" y="29"/>
                </a:cubicBezTo>
                <a:cubicBezTo>
                  <a:pt x="105" y="31"/>
                  <a:pt x="105" y="31"/>
                  <a:pt x="105" y="31"/>
                </a:cubicBezTo>
                <a:cubicBezTo>
                  <a:pt x="107" y="31"/>
                  <a:pt x="107" y="31"/>
                  <a:pt x="107" y="31"/>
                </a:cubicBezTo>
                <a:cubicBezTo>
                  <a:pt x="107" y="31"/>
                  <a:pt x="107" y="31"/>
                  <a:pt x="108" y="21"/>
                </a:cubicBezTo>
                <a:cubicBezTo>
                  <a:pt x="107" y="21"/>
                  <a:pt x="107" y="21"/>
                  <a:pt x="107" y="21"/>
                </a:cubicBezTo>
                <a:cubicBezTo>
                  <a:pt x="108" y="22"/>
                  <a:pt x="108" y="22"/>
                  <a:pt x="108" y="22"/>
                </a:cubicBezTo>
                <a:cubicBezTo>
                  <a:pt x="108" y="22"/>
                  <a:pt x="108" y="22"/>
                  <a:pt x="115" y="17"/>
                </a:cubicBezTo>
                <a:cubicBezTo>
                  <a:pt x="114" y="16"/>
                  <a:pt x="114" y="16"/>
                  <a:pt x="114" y="16"/>
                </a:cubicBezTo>
                <a:cubicBezTo>
                  <a:pt x="114" y="17"/>
                  <a:pt x="114" y="17"/>
                  <a:pt x="114" y="17"/>
                </a:cubicBezTo>
                <a:cubicBezTo>
                  <a:pt x="114" y="17"/>
                  <a:pt x="114" y="17"/>
                  <a:pt x="124" y="12"/>
                </a:cubicBezTo>
                <a:cubicBezTo>
                  <a:pt x="124" y="12"/>
                  <a:pt x="124" y="12"/>
                  <a:pt x="124" y="12"/>
                </a:cubicBezTo>
                <a:cubicBezTo>
                  <a:pt x="124" y="11"/>
                  <a:pt x="124" y="11"/>
                  <a:pt x="124" y="11"/>
                </a:cubicBezTo>
                <a:cubicBezTo>
                  <a:pt x="124" y="11"/>
                  <a:pt x="124" y="11"/>
                  <a:pt x="131" y="5"/>
                </a:cubicBezTo>
                <a:cubicBezTo>
                  <a:pt x="130" y="4"/>
                  <a:pt x="130" y="4"/>
                  <a:pt x="130" y="4"/>
                </a:cubicBezTo>
                <a:cubicBezTo>
                  <a:pt x="130" y="5"/>
                  <a:pt x="130" y="5"/>
                  <a:pt x="130" y="5"/>
                </a:cubicBezTo>
                <a:cubicBezTo>
                  <a:pt x="130" y="5"/>
                  <a:pt x="130" y="5"/>
                  <a:pt x="132" y="6"/>
                </a:cubicBezTo>
                <a:cubicBezTo>
                  <a:pt x="134" y="6"/>
                  <a:pt x="139" y="7"/>
                  <a:pt x="148" y="9"/>
                </a:cubicBezTo>
                <a:cubicBezTo>
                  <a:pt x="149" y="9"/>
                  <a:pt x="149" y="9"/>
                  <a:pt x="149" y="9"/>
                </a:cubicBezTo>
                <a:cubicBezTo>
                  <a:pt x="149" y="9"/>
                  <a:pt x="149" y="9"/>
                  <a:pt x="149" y="9"/>
                </a:cubicBezTo>
                <a:cubicBezTo>
                  <a:pt x="149" y="9"/>
                  <a:pt x="149" y="9"/>
                  <a:pt x="151" y="8"/>
                </a:cubicBezTo>
                <a:cubicBezTo>
                  <a:pt x="152" y="8"/>
                  <a:pt x="155" y="6"/>
                  <a:pt x="162" y="4"/>
                </a:cubicBezTo>
                <a:cubicBezTo>
                  <a:pt x="161" y="2"/>
                  <a:pt x="161" y="2"/>
                  <a:pt x="161" y="2"/>
                </a:cubicBezTo>
                <a:cubicBezTo>
                  <a:pt x="160" y="2"/>
                  <a:pt x="160" y="2"/>
                  <a:pt x="160" y="2"/>
                </a:cubicBezTo>
                <a:cubicBezTo>
                  <a:pt x="160" y="2"/>
                  <a:pt x="160" y="2"/>
                  <a:pt x="157" y="10"/>
                </a:cubicBezTo>
                <a:cubicBezTo>
                  <a:pt x="156" y="11"/>
                  <a:pt x="156" y="11"/>
                  <a:pt x="156" y="11"/>
                </a:cubicBezTo>
                <a:cubicBezTo>
                  <a:pt x="158" y="12"/>
                  <a:pt x="158" y="12"/>
                  <a:pt x="158" y="12"/>
                </a:cubicBezTo>
                <a:cubicBezTo>
                  <a:pt x="158" y="12"/>
                  <a:pt x="158" y="12"/>
                  <a:pt x="163" y="13"/>
                </a:cubicBezTo>
                <a:cubicBezTo>
                  <a:pt x="164" y="12"/>
                  <a:pt x="164" y="12"/>
                  <a:pt x="164" y="12"/>
                </a:cubicBezTo>
                <a:cubicBezTo>
                  <a:pt x="162" y="12"/>
                  <a:pt x="162" y="12"/>
                  <a:pt x="162" y="12"/>
                </a:cubicBezTo>
                <a:cubicBezTo>
                  <a:pt x="162" y="12"/>
                  <a:pt x="162" y="12"/>
                  <a:pt x="162" y="16"/>
                </a:cubicBezTo>
                <a:cubicBezTo>
                  <a:pt x="164" y="16"/>
                  <a:pt x="164" y="16"/>
                  <a:pt x="164" y="16"/>
                </a:cubicBezTo>
                <a:cubicBezTo>
                  <a:pt x="163" y="14"/>
                  <a:pt x="163" y="14"/>
                  <a:pt x="163" y="14"/>
                </a:cubicBezTo>
                <a:cubicBezTo>
                  <a:pt x="163" y="14"/>
                  <a:pt x="160" y="16"/>
                  <a:pt x="157" y="18"/>
                </a:cubicBezTo>
                <a:cubicBezTo>
                  <a:pt x="155" y="19"/>
                  <a:pt x="153" y="20"/>
                  <a:pt x="152" y="22"/>
                </a:cubicBezTo>
                <a:cubicBezTo>
                  <a:pt x="151" y="24"/>
                  <a:pt x="150" y="25"/>
                  <a:pt x="150" y="28"/>
                </a:cubicBezTo>
                <a:cubicBezTo>
                  <a:pt x="150" y="30"/>
                  <a:pt x="151" y="32"/>
                  <a:pt x="153" y="35"/>
                </a:cubicBezTo>
                <a:cubicBezTo>
                  <a:pt x="156" y="37"/>
                  <a:pt x="159" y="38"/>
                  <a:pt x="162" y="38"/>
                </a:cubicBezTo>
                <a:cubicBezTo>
                  <a:pt x="165" y="38"/>
                  <a:pt x="168" y="37"/>
                  <a:pt x="169" y="35"/>
                </a:cubicBezTo>
                <a:cubicBezTo>
                  <a:pt x="171" y="33"/>
                  <a:pt x="172" y="31"/>
                  <a:pt x="172" y="31"/>
                </a:cubicBezTo>
                <a:cubicBezTo>
                  <a:pt x="170" y="31"/>
                  <a:pt x="170" y="31"/>
                  <a:pt x="170" y="31"/>
                </a:cubicBezTo>
                <a:cubicBezTo>
                  <a:pt x="169" y="32"/>
                  <a:pt x="169" y="32"/>
                  <a:pt x="169" y="32"/>
                </a:cubicBezTo>
                <a:cubicBezTo>
                  <a:pt x="169" y="32"/>
                  <a:pt x="169" y="32"/>
                  <a:pt x="170" y="32"/>
                </a:cubicBezTo>
                <a:cubicBezTo>
                  <a:pt x="170" y="33"/>
                  <a:pt x="171" y="34"/>
                  <a:pt x="173" y="37"/>
                </a:cubicBezTo>
                <a:cubicBezTo>
                  <a:pt x="174" y="38"/>
                  <a:pt x="174" y="38"/>
                  <a:pt x="174" y="38"/>
                </a:cubicBezTo>
                <a:cubicBezTo>
                  <a:pt x="175" y="38"/>
                  <a:pt x="175" y="38"/>
                  <a:pt x="175" y="38"/>
                </a:cubicBezTo>
                <a:cubicBezTo>
                  <a:pt x="175" y="38"/>
                  <a:pt x="175" y="38"/>
                  <a:pt x="176" y="37"/>
                </a:cubicBezTo>
                <a:cubicBezTo>
                  <a:pt x="177" y="37"/>
                  <a:pt x="180" y="36"/>
                  <a:pt x="184" y="35"/>
                </a:cubicBezTo>
                <a:cubicBezTo>
                  <a:pt x="184" y="33"/>
                  <a:pt x="184" y="33"/>
                  <a:pt x="184" y="33"/>
                </a:cubicBezTo>
                <a:cubicBezTo>
                  <a:pt x="183" y="35"/>
                  <a:pt x="183" y="35"/>
                  <a:pt x="183" y="35"/>
                </a:cubicBezTo>
                <a:cubicBezTo>
                  <a:pt x="183" y="35"/>
                  <a:pt x="183" y="35"/>
                  <a:pt x="184" y="36"/>
                </a:cubicBezTo>
                <a:cubicBezTo>
                  <a:pt x="185" y="37"/>
                  <a:pt x="188" y="39"/>
                  <a:pt x="192" y="43"/>
                </a:cubicBezTo>
                <a:cubicBezTo>
                  <a:pt x="193" y="43"/>
                  <a:pt x="193" y="43"/>
                  <a:pt x="193" y="43"/>
                </a:cubicBezTo>
                <a:cubicBezTo>
                  <a:pt x="194" y="43"/>
                  <a:pt x="194" y="43"/>
                  <a:pt x="194" y="43"/>
                </a:cubicBezTo>
                <a:cubicBezTo>
                  <a:pt x="194" y="43"/>
                  <a:pt x="194" y="43"/>
                  <a:pt x="195" y="43"/>
                </a:cubicBezTo>
                <a:cubicBezTo>
                  <a:pt x="196" y="42"/>
                  <a:pt x="197" y="42"/>
                  <a:pt x="201" y="40"/>
                </a:cubicBezTo>
                <a:cubicBezTo>
                  <a:pt x="200" y="39"/>
                  <a:pt x="200" y="39"/>
                  <a:pt x="200" y="39"/>
                </a:cubicBezTo>
                <a:cubicBezTo>
                  <a:pt x="199" y="40"/>
                  <a:pt x="199" y="40"/>
                  <a:pt x="199" y="40"/>
                </a:cubicBezTo>
                <a:cubicBezTo>
                  <a:pt x="199" y="40"/>
                  <a:pt x="200" y="41"/>
                  <a:pt x="202" y="43"/>
                </a:cubicBezTo>
                <a:cubicBezTo>
                  <a:pt x="204" y="45"/>
                  <a:pt x="206" y="47"/>
                  <a:pt x="210" y="47"/>
                </a:cubicBezTo>
                <a:cubicBezTo>
                  <a:pt x="211" y="47"/>
                  <a:pt x="213" y="46"/>
                  <a:pt x="214" y="46"/>
                </a:cubicBezTo>
                <a:cubicBezTo>
                  <a:pt x="214" y="44"/>
                  <a:pt x="214" y="44"/>
                  <a:pt x="214" y="44"/>
                </a:cubicBezTo>
                <a:cubicBezTo>
                  <a:pt x="214" y="46"/>
                  <a:pt x="214" y="46"/>
                  <a:pt x="214" y="46"/>
                </a:cubicBezTo>
                <a:cubicBezTo>
                  <a:pt x="216" y="45"/>
                  <a:pt x="218" y="44"/>
                  <a:pt x="219" y="43"/>
                </a:cubicBezTo>
                <a:cubicBezTo>
                  <a:pt x="221" y="41"/>
                  <a:pt x="221" y="39"/>
                  <a:pt x="222" y="38"/>
                </a:cubicBezTo>
                <a:cubicBezTo>
                  <a:pt x="222" y="37"/>
                  <a:pt x="223" y="37"/>
                  <a:pt x="223" y="36"/>
                </a:cubicBezTo>
                <a:cubicBezTo>
                  <a:pt x="223" y="36"/>
                  <a:pt x="223" y="36"/>
                  <a:pt x="223" y="36"/>
                </a:cubicBezTo>
                <a:cubicBezTo>
                  <a:pt x="225" y="36"/>
                  <a:pt x="227" y="37"/>
                  <a:pt x="227" y="38"/>
                </a:cubicBezTo>
                <a:cubicBezTo>
                  <a:pt x="228" y="39"/>
                  <a:pt x="228" y="39"/>
                  <a:pt x="228" y="40"/>
                </a:cubicBezTo>
                <a:cubicBezTo>
                  <a:pt x="229" y="40"/>
                  <a:pt x="229" y="40"/>
                  <a:pt x="229" y="40"/>
                </a:cubicBezTo>
                <a:cubicBezTo>
                  <a:pt x="229" y="40"/>
                  <a:pt x="229" y="40"/>
                  <a:pt x="229" y="40"/>
                </a:cubicBezTo>
                <a:cubicBezTo>
                  <a:pt x="229" y="41"/>
                  <a:pt x="229" y="41"/>
                  <a:pt x="229" y="41"/>
                </a:cubicBezTo>
                <a:cubicBezTo>
                  <a:pt x="229" y="41"/>
                  <a:pt x="229" y="41"/>
                  <a:pt x="229" y="41"/>
                </a:cubicBezTo>
                <a:cubicBezTo>
                  <a:pt x="230" y="42"/>
                  <a:pt x="230" y="42"/>
                  <a:pt x="230" y="42"/>
                </a:cubicBezTo>
                <a:cubicBezTo>
                  <a:pt x="230" y="42"/>
                  <a:pt x="230" y="42"/>
                  <a:pt x="243" y="46"/>
                </a:cubicBezTo>
                <a:cubicBezTo>
                  <a:pt x="244" y="46"/>
                  <a:pt x="244" y="46"/>
                  <a:pt x="244" y="46"/>
                </a:cubicBezTo>
                <a:cubicBezTo>
                  <a:pt x="244" y="45"/>
                  <a:pt x="244" y="45"/>
                  <a:pt x="244" y="45"/>
                </a:cubicBezTo>
                <a:cubicBezTo>
                  <a:pt x="244" y="45"/>
                  <a:pt x="244" y="45"/>
                  <a:pt x="250" y="41"/>
                </a:cubicBezTo>
                <a:cubicBezTo>
                  <a:pt x="249" y="40"/>
                  <a:pt x="249" y="40"/>
                  <a:pt x="249" y="40"/>
                </a:cubicBezTo>
                <a:cubicBezTo>
                  <a:pt x="247" y="40"/>
                  <a:pt x="247" y="40"/>
                  <a:pt x="247" y="40"/>
                </a:cubicBezTo>
                <a:cubicBezTo>
                  <a:pt x="247" y="40"/>
                  <a:pt x="247" y="40"/>
                  <a:pt x="247" y="43"/>
                </a:cubicBezTo>
                <a:cubicBezTo>
                  <a:pt x="247" y="44"/>
                  <a:pt x="247" y="44"/>
                  <a:pt x="247" y="44"/>
                </a:cubicBezTo>
                <a:cubicBezTo>
                  <a:pt x="249" y="44"/>
                  <a:pt x="249" y="44"/>
                  <a:pt x="249" y="44"/>
                </a:cubicBezTo>
                <a:cubicBezTo>
                  <a:pt x="249" y="44"/>
                  <a:pt x="249" y="44"/>
                  <a:pt x="250" y="45"/>
                </a:cubicBezTo>
                <a:cubicBezTo>
                  <a:pt x="252" y="45"/>
                  <a:pt x="255" y="46"/>
                  <a:pt x="261" y="47"/>
                </a:cubicBezTo>
                <a:cubicBezTo>
                  <a:pt x="261" y="46"/>
                  <a:pt x="261" y="46"/>
                  <a:pt x="261" y="46"/>
                </a:cubicBezTo>
                <a:cubicBezTo>
                  <a:pt x="260" y="45"/>
                  <a:pt x="260" y="45"/>
                  <a:pt x="260" y="45"/>
                </a:cubicBezTo>
                <a:cubicBezTo>
                  <a:pt x="260" y="45"/>
                  <a:pt x="260" y="45"/>
                  <a:pt x="259" y="47"/>
                </a:cubicBezTo>
                <a:cubicBezTo>
                  <a:pt x="259" y="49"/>
                  <a:pt x="258" y="53"/>
                  <a:pt x="257" y="62"/>
                </a:cubicBezTo>
                <a:cubicBezTo>
                  <a:pt x="258" y="62"/>
                  <a:pt x="258" y="62"/>
                  <a:pt x="258" y="62"/>
                </a:cubicBezTo>
                <a:cubicBezTo>
                  <a:pt x="257" y="61"/>
                  <a:pt x="257" y="61"/>
                  <a:pt x="257" y="61"/>
                </a:cubicBezTo>
                <a:cubicBezTo>
                  <a:pt x="257" y="61"/>
                  <a:pt x="256" y="66"/>
                  <a:pt x="255" y="70"/>
                </a:cubicBezTo>
                <a:cubicBezTo>
                  <a:pt x="256" y="71"/>
                  <a:pt x="256" y="72"/>
                  <a:pt x="256" y="73"/>
                </a:cubicBezTo>
                <a:cubicBezTo>
                  <a:pt x="257" y="74"/>
                  <a:pt x="257" y="75"/>
                  <a:pt x="258" y="75"/>
                </a:cubicBezTo>
                <a:cubicBezTo>
                  <a:pt x="258" y="75"/>
                  <a:pt x="259" y="75"/>
                  <a:pt x="260" y="75"/>
                </a:cubicBezTo>
                <a:cubicBezTo>
                  <a:pt x="263" y="75"/>
                  <a:pt x="267" y="75"/>
                  <a:pt x="270" y="76"/>
                </a:cubicBezTo>
                <a:cubicBezTo>
                  <a:pt x="271" y="76"/>
                  <a:pt x="273" y="77"/>
                  <a:pt x="273" y="77"/>
                </a:cubicBezTo>
                <a:cubicBezTo>
                  <a:pt x="274" y="78"/>
                  <a:pt x="275" y="79"/>
                  <a:pt x="275" y="79"/>
                </a:cubicBezTo>
                <a:cubicBezTo>
                  <a:pt x="276" y="79"/>
                  <a:pt x="276" y="79"/>
                  <a:pt x="276" y="79"/>
                </a:cubicBezTo>
                <a:cubicBezTo>
                  <a:pt x="275" y="79"/>
                  <a:pt x="275" y="79"/>
                  <a:pt x="275" y="79"/>
                </a:cubicBezTo>
                <a:cubicBezTo>
                  <a:pt x="274" y="82"/>
                  <a:pt x="271" y="87"/>
                  <a:pt x="269" y="91"/>
                </a:cubicBezTo>
                <a:cubicBezTo>
                  <a:pt x="268" y="92"/>
                  <a:pt x="266" y="94"/>
                  <a:pt x="266" y="95"/>
                </a:cubicBezTo>
                <a:cubicBezTo>
                  <a:pt x="265" y="97"/>
                  <a:pt x="264" y="97"/>
                  <a:pt x="264" y="97"/>
                </a:cubicBezTo>
                <a:cubicBezTo>
                  <a:pt x="265" y="98"/>
                  <a:pt x="265" y="98"/>
                  <a:pt x="265" y="98"/>
                </a:cubicBezTo>
                <a:cubicBezTo>
                  <a:pt x="264" y="97"/>
                  <a:pt x="264" y="97"/>
                  <a:pt x="264" y="97"/>
                </a:cubicBezTo>
                <a:cubicBezTo>
                  <a:pt x="264" y="97"/>
                  <a:pt x="264" y="98"/>
                  <a:pt x="262" y="99"/>
                </a:cubicBezTo>
                <a:cubicBezTo>
                  <a:pt x="260" y="100"/>
                  <a:pt x="257" y="102"/>
                  <a:pt x="255" y="103"/>
                </a:cubicBezTo>
                <a:cubicBezTo>
                  <a:pt x="253" y="104"/>
                  <a:pt x="252" y="105"/>
                  <a:pt x="251" y="106"/>
                </a:cubicBezTo>
                <a:cubicBezTo>
                  <a:pt x="250" y="106"/>
                  <a:pt x="250" y="106"/>
                  <a:pt x="250" y="106"/>
                </a:cubicBezTo>
                <a:cubicBezTo>
                  <a:pt x="249" y="106"/>
                  <a:pt x="249" y="106"/>
                  <a:pt x="249" y="106"/>
                </a:cubicBezTo>
                <a:cubicBezTo>
                  <a:pt x="249" y="106"/>
                  <a:pt x="249" y="106"/>
                  <a:pt x="249" y="106"/>
                </a:cubicBezTo>
                <a:cubicBezTo>
                  <a:pt x="249" y="106"/>
                  <a:pt x="249" y="106"/>
                  <a:pt x="249" y="106"/>
                </a:cubicBezTo>
                <a:cubicBezTo>
                  <a:pt x="249" y="106"/>
                  <a:pt x="249" y="106"/>
                  <a:pt x="241" y="106"/>
                </a:cubicBezTo>
                <a:cubicBezTo>
                  <a:pt x="240" y="106"/>
                  <a:pt x="240" y="106"/>
                  <a:pt x="240" y="106"/>
                </a:cubicBezTo>
                <a:cubicBezTo>
                  <a:pt x="240" y="107"/>
                  <a:pt x="240" y="107"/>
                  <a:pt x="240" y="107"/>
                </a:cubicBezTo>
                <a:cubicBezTo>
                  <a:pt x="240" y="107"/>
                  <a:pt x="240" y="107"/>
                  <a:pt x="229" y="120"/>
                </a:cubicBezTo>
                <a:cubicBezTo>
                  <a:pt x="230" y="121"/>
                  <a:pt x="230" y="121"/>
                  <a:pt x="230" y="121"/>
                </a:cubicBezTo>
                <a:cubicBezTo>
                  <a:pt x="230" y="120"/>
                  <a:pt x="230" y="120"/>
                  <a:pt x="230" y="120"/>
                </a:cubicBezTo>
                <a:cubicBezTo>
                  <a:pt x="230" y="120"/>
                  <a:pt x="230" y="120"/>
                  <a:pt x="221" y="120"/>
                </a:cubicBezTo>
                <a:cubicBezTo>
                  <a:pt x="219" y="120"/>
                  <a:pt x="219" y="120"/>
                  <a:pt x="219" y="120"/>
                </a:cubicBezTo>
                <a:cubicBezTo>
                  <a:pt x="219" y="122"/>
                  <a:pt x="219" y="122"/>
                  <a:pt x="219" y="122"/>
                </a:cubicBezTo>
                <a:cubicBezTo>
                  <a:pt x="219" y="122"/>
                  <a:pt x="219" y="122"/>
                  <a:pt x="220" y="124"/>
                </a:cubicBezTo>
                <a:cubicBezTo>
                  <a:pt x="220" y="126"/>
                  <a:pt x="221" y="130"/>
                  <a:pt x="223" y="138"/>
                </a:cubicBezTo>
                <a:cubicBezTo>
                  <a:pt x="225" y="137"/>
                  <a:pt x="225" y="137"/>
                  <a:pt x="225" y="137"/>
                </a:cubicBezTo>
                <a:cubicBezTo>
                  <a:pt x="223" y="137"/>
                  <a:pt x="223" y="137"/>
                  <a:pt x="223" y="137"/>
                </a:cubicBezTo>
                <a:cubicBezTo>
                  <a:pt x="223" y="137"/>
                  <a:pt x="223" y="137"/>
                  <a:pt x="222" y="141"/>
                </a:cubicBezTo>
                <a:cubicBezTo>
                  <a:pt x="220" y="145"/>
                  <a:pt x="218" y="154"/>
                  <a:pt x="212" y="171"/>
                </a:cubicBezTo>
                <a:cubicBezTo>
                  <a:pt x="212" y="171"/>
                  <a:pt x="212" y="171"/>
                  <a:pt x="212" y="171"/>
                </a:cubicBezTo>
                <a:cubicBezTo>
                  <a:pt x="212" y="172"/>
                  <a:pt x="212" y="172"/>
                  <a:pt x="212" y="172"/>
                </a:cubicBezTo>
                <a:cubicBezTo>
                  <a:pt x="212" y="172"/>
                  <a:pt x="212" y="172"/>
                  <a:pt x="215" y="182"/>
                </a:cubicBezTo>
                <a:cubicBezTo>
                  <a:pt x="216" y="182"/>
                  <a:pt x="216" y="182"/>
                  <a:pt x="216" y="182"/>
                </a:cubicBezTo>
                <a:cubicBezTo>
                  <a:pt x="216" y="181"/>
                  <a:pt x="216" y="181"/>
                  <a:pt x="216" y="181"/>
                </a:cubicBezTo>
                <a:cubicBezTo>
                  <a:pt x="216" y="181"/>
                  <a:pt x="216" y="181"/>
                  <a:pt x="207" y="188"/>
                </a:cubicBezTo>
                <a:cubicBezTo>
                  <a:pt x="208" y="189"/>
                  <a:pt x="208" y="189"/>
                  <a:pt x="208" y="189"/>
                </a:cubicBezTo>
                <a:cubicBezTo>
                  <a:pt x="209" y="187"/>
                  <a:pt x="209" y="187"/>
                  <a:pt x="209" y="187"/>
                </a:cubicBezTo>
                <a:cubicBezTo>
                  <a:pt x="209" y="187"/>
                  <a:pt x="208" y="187"/>
                  <a:pt x="206" y="187"/>
                </a:cubicBezTo>
                <a:cubicBezTo>
                  <a:pt x="205" y="187"/>
                  <a:pt x="203" y="187"/>
                  <a:pt x="201" y="188"/>
                </a:cubicBezTo>
                <a:cubicBezTo>
                  <a:pt x="200" y="189"/>
                  <a:pt x="199" y="190"/>
                  <a:pt x="198" y="191"/>
                </a:cubicBezTo>
                <a:cubicBezTo>
                  <a:pt x="198" y="192"/>
                  <a:pt x="197" y="193"/>
                  <a:pt x="197" y="194"/>
                </a:cubicBezTo>
                <a:cubicBezTo>
                  <a:pt x="197" y="198"/>
                  <a:pt x="199" y="202"/>
                  <a:pt x="200" y="206"/>
                </a:cubicBezTo>
                <a:cubicBezTo>
                  <a:pt x="202" y="209"/>
                  <a:pt x="203" y="211"/>
                  <a:pt x="203" y="211"/>
                </a:cubicBezTo>
                <a:cubicBezTo>
                  <a:pt x="204" y="210"/>
                  <a:pt x="204" y="210"/>
                  <a:pt x="204" y="210"/>
                </a:cubicBezTo>
                <a:cubicBezTo>
                  <a:pt x="203" y="210"/>
                  <a:pt x="203" y="210"/>
                  <a:pt x="203" y="210"/>
                </a:cubicBezTo>
                <a:cubicBezTo>
                  <a:pt x="203" y="210"/>
                  <a:pt x="203" y="210"/>
                  <a:pt x="202" y="212"/>
                </a:cubicBezTo>
                <a:cubicBezTo>
                  <a:pt x="201" y="214"/>
                  <a:pt x="200" y="217"/>
                  <a:pt x="196" y="225"/>
                </a:cubicBezTo>
                <a:cubicBezTo>
                  <a:pt x="198" y="225"/>
                  <a:pt x="198" y="225"/>
                  <a:pt x="198" y="225"/>
                </a:cubicBezTo>
                <a:cubicBezTo>
                  <a:pt x="198" y="224"/>
                  <a:pt x="198" y="224"/>
                  <a:pt x="198" y="224"/>
                </a:cubicBezTo>
                <a:cubicBezTo>
                  <a:pt x="198" y="224"/>
                  <a:pt x="198" y="224"/>
                  <a:pt x="193" y="224"/>
                </a:cubicBezTo>
                <a:cubicBezTo>
                  <a:pt x="193" y="224"/>
                  <a:pt x="193" y="224"/>
                  <a:pt x="193" y="224"/>
                </a:cubicBezTo>
                <a:cubicBezTo>
                  <a:pt x="192" y="225"/>
                  <a:pt x="192" y="225"/>
                  <a:pt x="192" y="225"/>
                </a:cubicBezTo>
                <a:cubicBezTo>
                  <a:pt x="192" y="225"/>
                  <a:pt x="192" y="225"/>
                  <a:pt x="191" y="226"/>
                </a:cubicBezTo>
                <a:cubicBezTo>
                  <a:pt x="191" y="227"/>
                  <a:pt x="189" y="230"/>
                  <a:pt x="187" y="236"/>
                </a:cubicBezTo>
                <a:cubicBezTo>
                  <a:pt x="188" y="236"/>
                  <a:pt x="188" y="236"/>
                  <a:pt x="188" y="236"/>
                </a:cubicBezTo>
                <a:cubicBezTo>
                  <a:pt x="188" y="235"/>
                  <a:pt x="188" y="235"/>
                  <a:pt x="188" y="235"/>
                </a:cubicBezTo>
                <a:cubicBezTo>
                  <a:pt x="188" y="235"/>
                  <a:pt x="188" y="235"/>
                  <a:pt x="152" y="228"/>
                </a:cubicBezTo>
                <a:cubicBezTo>
                  <a:pt x="149" y="227"/>
                  <a:pt x="149" y="227"/>
                  <a:pt x="149" y="227"/>
                </a:cubicBezTo>
                <a:cubicBezTo>
                  <a:pt x="150" y="230"/>
                  <a:pt x="150" y="230"/>
                  <a:pt x="150" y="230"/>
                </a:cubicBezTo>
                <a:cubicBezTo>
                  <a:pt x="150" y="230"/>
                  <a:pt x="150" y="230"/>
                  <a:pt x="158" y="250"/>
                </a:cubicBezTo>
                <a:cubicBezTo>
                  <a:pt x="159" y="252"/>
                  <a:pt x="159" y="252"/>
                  <a:pt x="159" y="252"/>
                </a:cubicBezTo>
                <a:cubicBezTo>
                  <a:pt x="160" y="251"/>
                  <a:pt x="160" y="251"/>
                  <a:pt x="160" y="251"/>
                </a:cubicBezTo>
                <a:cubicBezTo>
                  <a:pt x="161" y="251"/>
                  <a:pt x="161" y="251"/>
                  <a:pt x="161" y="251"/>
                </a:cubicBezTo>
                <a:cubicBezTo>
                  <a:pt x="161" y="251"/>
                  <a:pt x="163"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0"/>
                  <a:pt x="164" y="250"/>
                  <a:pt x="164" y="250"/>
                </a:cubicBezTo>
                <a:cubicBezTo>
                  <a:pt x="164" y="251"/>
                  <a:pt x="163" y="253"/>
                  <a:pt x="162" y="255"/>
                </a:cubicBezTo>
                <a:cubicBezTo>
                  <a:pt x="161" y="256"/>
                  <a:pt x="161" y="257"/>
                  <a:pt x="160" y="257"/>
                </a:cubicBezTo>
                <a:cubicBezTo>
                  <a:pt x="160" y="258"/>
                  <a:pt x="160" y="258"/>
                  <a:pt x="160" y="258"/>
                </a:cubicBezTo>
                <a:cubicBezTo>
                  <a:pt x="160" y="258"/>
                  <a:pt x="160" y="258"/>
                  <a:pt x="160" y="258"/>
                </a:cubicBezTo>
                <a:cubicBezTo>
                  <a:pt x="159" y="259"/>
                  <a:pt x="159" y="259"/>
                  <a:pt x="159" y="259"/>
                </a:cubicBezTo>
                <a:cubicBezTo>
                  <a:pt x="160" y="260"/>
                  <a:pt x="160" y="260"/>
                  <a:pt x="160" y="260"/>
                </a:cubicBezTo>
                <a:cubicBezTo>
                  <a:pt x="160" y="260"/>
                  <a:pt x="160" y="260"/>
                  <a:pt x="161" y="263"/>
                </a:cubicBezTo>
                <a:cubicBezTo>
                  <a:pt x="162" y="266"/>
                  <a:pt x="164" y="273"/>
                  <a:pt x="169" y="285"/>
                </a:cubicBezTo>
                <a:cubicBezTo>
                  <a:pt x="169" y="287"/>
                  <a:pt x="169" y="287"/>
                  <a:pt x="169" y="287"/>
                </a:cubicBezTo>
                <a:cubicBezTo>
                  <a:pt x="171" y="286"/>
                  <a:pt x="171" y="286"/>
                  <a:pt x="171" y="286"/>
                </a:cubicBezTo>
                <a:cubicBezTo>
                  <a:pt x="171" y="286"/>
                  <a:pt x="171" y="286"/>
                  <a:pt x="171" y="286"/>
                </a:cubicBezTo>
                <a:cubicBezTo>
                  <a:pt x="172" y="286"/>
                  <a:pt x="173" y="286"/>
                  <a:pt x="175" y="286"/>
                </a:cubicBezTo>
                <a:cubicBezTo>
                  <a:pt x="176" y="286"/>
                  <a:pt x="178" y="286"/>
                  <a:pt x="179" y="287"/>
                </a:cubicBezTo>
                <a:cubicBezTo>
                  <a:pt x="179" y="287"/>
                  <a:pt x="180" y="287"/>
                  <a:pt x="180" y="287"/>
                </a:cubicBezTo>
                <a:cubicBezTo>
                  <a:pt x="180" y="288"/>
                  <a:pt x="180" y="288"/>
                  <a:pt x="180" y="288"/>
                </a:cubicBezTo>
                <a:cubicBezTo>
                  <a:pt x="180" y="289"/>
                  <a:pt x="180" y="289"/>
                  <a:pt x="180" y="290"/>
                </a:cubicBezTo>
                <a:cubicBezTo>
                  <a:pt x="179" y="294"/>
                  <a:pt x="175" y="299"/>
                  <a:pt x="172" y="303"/>
                </a:cubicBezTo>
                <a:cubicBezTo>
                  <a:pt x="171" y="305"/>
                  <a:pt x="169" y="306"/>
                  <a:pt x="168" y="308"/>
                </a:cubicBezTo>
                <a:cubicBezTo>
                  <a:pt x="167" y="309"/>
                  <a:pt x="167" y="310"/>
                  <a:pt x="167" y="310"/>
                </a:cubicBezTo>
                <a:cubicBezTo>
                  <a:pt x="168" y="311"/>
                  <a:pt x="168" y="311"/>
                  <a:pt x="168" y="311"/>
                </a:cubicBezTo>
                <a:cubicBezTo>
                  <a:pt x="167" y="309"/>
                  <a:pt x="167" y="309"/>
                  <a:pt x="167" y="309"/>
                </a:cubicBezTo>
                <a:cubicBezTo>
                  <a:pt x="167" y="309"/>
                  <a:pt x="167" y="309"/>
                  <a:pt x="154" y="313"/>
                </a:cubicBezTo>
                <a:cubicBezTo>
                  <a:pt x="153" y="313"/>
                  <a:pt x="153" y="313"/>
                  <a:pt x="153" y="313"/>
                </a:cubicBezTo>
                <a:cubicBezTo>
                  <a:pt x="153" y="314"/>
                  <a:pt x="153" y="314"/>
                  <a:pt x="153" y="314"/>
                </a:cubicBezTo>
                <a:cubicBezTo>
                  <a:pt x="153" y="314"/>
                  <a:pt x="153" y="314"/>
                  <a:pt x="151" y="317"/>
                </a:cubicBezTo>
                <a:cubicBezTo>
                  <a:pt x="150" y="320"/>
                  <a:pt x="147" y="325"/>
                  <a:pt x="141" y="337"/>
                </a:cubicBezTo>
                <a:cubicBezTo>
                  <a:pt x="140" y="338"/>
                  <a:pt x="140" y="338"/>
                  <a:pt x="140" y="338"/>
                </a:cubicBezTo>
                <a:cubicBezTo>
                  <a:pt x="141" y="338"/>
                  <a:pt x="141" y="338"/>
                  <a:pt x="141" y="338"/>
                </a:cubicBezTo>
                <a:cubicBezTo>
                  <a:pt x="141" y="338"/>
                  <a:pt x="141" y="338"/>
                  <a:pt x="142" y="341"/>
                </a:cubicBezTo>
                <a:cubicBezTo>
                  <a:pt x="144" y="345"/>
                  <a:pt x="147" y="351"/>
                  <a:pt x="153" y="364"/>
                </a:cubicBezTo>
                <a:cubicBezTo>
                  <a:pt x="153" y="365"/>
                  <a:pt x="153" y="365"/>
                  <a:pt x="153" y="365"/>
                </a:cubicBezTo>
                <a:cubicBezTo>
                  <a:pt x="154" y="365"/>
                  <a:pt x="154" y="365"/>
                  <a:pt x="154" y="365"/>
                </a:cubicBezTo>
                <a:cubicBezTo>
                  <a:pt x="154" y="365"/>
                  <a:pt x="154" y="365"/>
                  <a:pt x="166" y="365"/>
                </a:cubicBezTo>
                <a:cubicBezTo>
                  <a:pt x="166" y="363"/>
                  <a:pt x="166" y="363"/>
                  <a:pt x="166" y="363"/>
                </a:cubicBezTo>
                <a:cubicBezTo>
                  <a:pt x="165" y="363"/>
                  <a:pt x="165" y="363"/>
                  <a:pt x="165" y="363"/>
                </a:cubicBezTo>
                <a:cubicBezTo>
                  <a:pt x="165" y="363"/>
                  <a:pt x="165" y="363"/>
                  <a:pt x="162" y="368"/>
                </a:cubicBezTo>
                <a:cubicBezTo>
                  <a:pt x="162" y="368"/>
                  <a:pt x="162" y="368"/>
                  <a:pt x="162" y="368"/>
                </a:cubicBezTo>
                <a:cubicBezTo>
                  <a:pt x="162" y="368"/>
                  <a:pt x="162" y="368"/>
                  <a:pt x="162" y="368"/>
                </a:cubicBezTo>
                <a:cubicBezTo>
                  <a:pt x="162" y="368"/>
                  <a:pt x="162" y="368"/>
                  <a:pt x="158" y="378"/>
                </a:cubicBezTo>
                <a:cubicBezTo>
                  <a:pt x="160" y="378"/>
                  <a:pt x="160" y="378"/>
                  <a:pt x="160" y="378"/>
                </a:cubicBezTo>
                <a:cubicBezTo>
                  <a:pt x="160" y="377"/>
                  <a:pt x="160" y="377"/>
                  <a:pt x="160" y="377"/>
                </a:cubicBezTo>
                <a:cubicBezTo>
                  <a:pt x="160" y="377"/>
                  <a:pt x="160" y="377"/>
                  <a:pt x="139" y="378"/>
                </a:cubicBezTo>
                <a:cubicBezTo>
                  <a:pt x="138" y="378"/>
                  <a:pt x="138" y="378"/>
                  <a:pt x="138" y="378"/>
                </a:cubicBezTo>
                <a:cubicBezTo>
                  <a:pt x="138" y="379"/>
                  <a:pt x="138" y="379"/>
                  <a:pt x="138" y="379"/>
                </a:cubicBezTo>
                <a:cubicBezTo>
                  <a:pt x="138" y="379"/>
                  <a:pt x="138" y="379"/>
                  <a:pt x="135" y="390"/>
                </a:cubicBezTo>
                <a:cubicBezTo>
                  <a:pt x="137" y="390"/>
                  <a:pt x="137" y="390"/>
                  <a:pt x="137" y="390"/>
                </a:cubicBezTo>
                <a:cubicBezTo>
                  <a:pt x="136" y="389"/>
                  <a:pt x="136" y="389"/>
                  <a:pt x="136" y="389"/>
                </a:cubicBezTo>
                <a:cubicBezTo>
                  <a:pt x="136" y="389"/>
                  <a:pt x="126" y="392"/>
                  <a:pt x="120" y="400"/>
                </a:cubicBezTo>
                <a:cubicBezTo>
                  <a:pt x="122" y="401"/>
                  <a:pt x="122" y="401"/>
                  <a:pt x="122" y="401"/>
                </a:cubicBezTo>
                <a:cubicBezTo>
                  <a:pt x="121" y="400"/>
                  <a:pt x="121" y="400"/>
                  <a:pt x="121" y="400"/>
                </a:cubicBezTo>
                <a:cubicBezTo>
                  <a:pt x="115" y="407"/>
                  <a:pt x="112" y="413"/>
                  <a:pt x="112" y="413"/>
                </a:cubicBezTo>
                <a:cubicBezTo>
                  <a:pt x="112" y="413"/>
                  <a:pt x="112" y="413"/>
                  <a:pt x="112" y="413"/>
                </a:cubicBezTo>
                <a:cubicBezTo>
                  <a:pt x="112" y="414"/>
                  <a:pt x="112" y="414"/>
                  <a:pt x="112" y="414"/>
                </a:cubicBezTo>
                <a:lnTo>
                  <a:pt x="114" y="4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8" name="Cyprus"/>
          <p:cNvSpPr>
            <a:spLocks/>
          </p:cNvSpPr>
          <p:nvPr/>
        </p:nvSpPr>
        <p:spPr bwMode="auto">
          <a:xfrm>
            <a:off x="5670119" y="4492188"/>
            <a:ext cx="121726" cy="113271"/>
          </a:xfrm>
          <a:custGeom>
            <a:avLst/>
            <a:gdLst>
              <a:gd name="T0" fmla="*/ 0 w 154"/>
              <a:gd name="T1" fmla="*/ 101 h 143"/>
              <a:gd name="T2" fmla="*/ 11 w 154"/>
              <a:gd name="T3" fmla="*/ 109 h 143"/>
              <a:gd name="T4" fmla="*/ 15 w 154"/>
              <a:gd name="T5" fmla="*/ 90 h 143"/>
              <a:gd name="T6" fmla="*/ 41 w 154"/>
              <a:gd name="T7" fmla="*/ 88 h 143"/>
              <a:gd name="T8" fmla="*/ 38 w 154"/>
              <a:gd name="T9" fmla="*/ 63 h 143"/>
              <a:gd name="T10" fmla="*/ 49 w 154"/>
              <a:gd name="T11" fmla="*/ 65 h 143"/>
              <a:gd name="T12" fmla="*/ 51 w 154"/>
              <a:gd name="T13" fmla="*/ 62 h 143"/>
              <a:gd name="T14" fmla="*/ 71 w 154"/>
              <a:gd name="T15" fmla="*/ 62 h 143"/>
              <a:gd name="T16" fmla="*/ 78 w 154"/>
              <a:gd name="T17" fmla="*/ 59 h 143"/>
              <a:gd name="T18" fmla="*/ 93 w 154"/>
              <a:gd name="T19" fmla="*/ 54 h 143"/>
              <a:gd name="T20" fmla="*/ 102 w 154"/>
              <a:gd name="T21" fmla="*/ 39 h 143"/>
              <a:gd name="T22" fmla="*/ 117 w 154"/>
              <a:gd name="T23" fmla="*/ 30 h 143"/>
              <a:gd name="T24" fmla="*/ 124 w 154"/>
              <a:gd name="T25" fmla="*/ 19 h 143"/>
              <a:gd name="T26" fmla="*/ 129 w 154"/>
              <a:gd name="T27" fmla="*/ 18 h 143"/>
              <a:gd name="T28" fmla="*/ 154 w 154"/>
              <a:gd name="T29" fmla="*/ 0 h 143"/>
              <a:gd name="T30" fmla="*/ 143 w 154"/>
              <a:gd name="T31" fmla="*/ 12 h 143"/>
              <a:gd name="T32" fmla="*/ 140 w 154"/>
              <a:gd name="T33" fmla="*/ 22 h 143"/>
              <a:gd name="T34" fmla="*/ 124 w 154"/>
              <a:gd name="T35" fmla="*/ 38 h 143"/>
              <a:gd name="T36" fmla="*/ 124 w 154"/>
              <a:gd name="T37" fmla="*/ 45 h 143"/>
              <a:gd name="T38" fmla="*/ 113 w 154"/>
              <a:gd name="T39" fmla="*/ 55 h 143"/>
              <a:gd name="T40" fmla="*/ 137 w 154"/>
              <a:gd name="T41" fmla="*/ 72 h 143"/>
              <a:gd name="T42" fmla="*/ 133 w 154"/>
              <a:gd name="T43" fmla="*/ 77 h 143"/>
              <a:gd name="T44" fmla="*/ 127 w 154"/>
              <a:gd name="T45" fmla="*/ 76 h 143"/>
              <a:gd name="T46" fmla="*/ 122 w 154"/>
              <a:gd name="T47" fmla="*/ 81 h 143"/>
              <a:gd name="T48" fmla="*/ 106 w 154"/>
              <a:gd name="T49" fmla="*/ 84 h 143"/>
              <a:gd name="T50" fmla="*/ 105 w 154"/>
              <a:gd name="T51" fmla="*/ 100 h 143"/>
              <a:gd name="T52" fmla="*/ 101 w 154"/>
              <a:gd name="T53" fmla="*/ 100 h 143"/>
              <a:gd name="T54" fmla="*/ 98 w 154"/>
              <a:gd name="T55" fmla="*/ 104 h 143"/>
              <a:gd name="T56" fmla="*/ 68 w 154"/>
              <a:gd name="T57" fmla="*/ 124 h 143"/>
              <a:gd name="T58" fmla="*/ 68 w 154"/>
              <a:gd name="T59" fmla="*/ 136 h 143"/>
              <a:gd name="T60" fmla="*/ 56 w 154"/>
              <a:gd name="T61" fmla="*/ 128 h 143"/>
              <a:gd name="T62" fmla="*/ 24 w 154"/>
              <a:gd name="T63" fmla="*/ 136 h 143"/>
              <a:gd name="T64" fmla="*/ 0 w 154"/>
              <a:gd name="T65" fmla="*/ 10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4" h="143">
                <a:moveTo>
                  <a:pt x="0" y="101"/>
                </a:moveTo>
                <a:cubicBezTo>
                  <a:pt x="0" y="101"/>
                  <a:pt x="6" y="112"/>
                  <a:pt x="11" y="109"/>
                </a:cubicBezTo>
                <a:cubicBezTo>
                  <a:pt x="15" y="107"/>
                  <a:pt x="10" y="97"/>
                  <a:pt x="15" y="90"/>
                </a:cubicBezTo>
                <a:cubicBezTo>
                  <a:pt x="22" y="86"/>
                  <a:pt x="36" y="97"/>
                  <a:pt x="41" y="88"/>
                </a:cubicBezTo>
                <a:cubicBezTo>
                  <a:pt x="47" y="80"/>
                  <a:pt x="38" y="63"/>
                  <a:pt x="38" y="63"/>
                </a:cubicBezTo>
                <a:cubicBezTo>
                  <a:pt x="49" y="65"/>
                  <a:pt x="49" y="65"/>
                  <a:pt x="49" y="65"/>
                </a:cubicBezTo>
                <a:cubicBezTo>
                  <a:pt x="51" y="62"/>
                  <a:pt x="51" y="62"/>
                  <a:pt x="51" y="62"/>
                </a:cubicBezTo>
                <a:cubicBezTo>
                  <a:pt x="71" y="62"/>
                  <a:pt x="71" y="62"/>
                  <a:pt x="71" y="62"/>
                </a:cubicBezTo>
                <a:cubicBezTo>
                  <a:pt x="78" y="59"/>
                  <a:pt x="78" y="59"/>
                  <a:pt x="78" y="59"/>
                </a:cubicBezTo>
                <a:cubicBezTo>
                  <a:pt x="78" y="59"/>
                  <a:pt x="87" y="58"/>
                  <a:pt x="93" y="54"/>
                </a:cubicBezTo>
                <a:cubicBezTo>
                  <a:pt x="98" y="49"/>
                  <a:pt x="95" y="42"/>
                  <a:pt x="102" y="39"/>
                </a:cubicBezTo>
                <a:cubicBezTo>
                  <a:pt x="109" y="38"/>
                  <a:pt x="112" y="34"/>
                  <a:pt x="117" y="30"/>
                </a:cubicBezTo>
                <a:cubicBezTo>
                  <a:pt x="122" y="26"/>
                  <a:pt x="124" y="19"/>
                  <a:pt x="124" y="19"/>
                </a:cubicBezTo>
                <a:cubicBezTo>
                  <a:pt x="129" y="18"/>
                  <a:pt x="129" y="18"/>
                  <a:pt x="129" y="18"/>
                </a:cubicBezTo>
                <a:cubicBezTo>
                  <a:pt x="154" y="0"/>
                  <a:pt x="154" y="0"/>
                  <a:pt x="154" y="0"/>
                </a:cubicBezTo>
                <a:cubicBezTo>
                  <a:pt x="143" y="12"/>
                  <a:pt x="143" y="12"/>
                  <a:pt x="143" y="12"/>
                </a:cubicBezTo>
                <a:cubicBezTo>
                  <a:pt x="140" y="22"/>
                  <a:pt x="140" y="22"/>
                  <a:pt x="140" y="22"/>
                </a:cubicBezTo>
                <a:cubicBezTo>
                  <a:pt x="124" y="38"/>
                  <a:pt x="124" y="38"/>
                  <a:pt x="124" y="38"/>
                </a:cubicBezTo>
                <a:cubicBezTo>
                  <a:pt x="124" y="45"/>
                  <a:pt x="124" y="45"/>
                  <a:pt x="124" y="45"/>
                </a:cubicBezTo>
                <a:cubicBezTo>
                  <a:pt x="124" y="45"/>
                  <a:pt x="109" y="46"/>
                  <a:pt x="113" y="55"/>
                </a:cubicBezTo>
                <a:cubicBezTo>
                  <a:pt x="120" y="65"/>
                  <a:pt x="137" y="72"/>
                  <a:pt x="137" y="72"/>
                </a:cubicBezTo>
                <a:cubicBezTo>
                  <a:pt x="133" y="77"/>
                  <a:pt x="133" y="77"/>
                  <a:pt x="133" y="77"/>
                </a:cubicBezTo>
                <a:cubicBezTo>
                  <a:pt x="127" y="76"/>
                  <a:pt x="127" y="76"/>
                  <a:pt x="127" y="76"/>
                </a:cubicBezTo>
                <a:cubicBezTo>
                  <a:pt x="122" y="81"/>
                  <a:pt x="122" y="81"/>
                  <a:pt x="122" y="81"/>
                </a:cubicBezTo>
                <a:cubicBezTo>
                  <a:pt x="122" y="81"/>
                  <a:pt x="110" y="80"/>
                  <a:pt x="106" y="84"/>
                </a:cubicBezTo>
                <a:cubicBezTo>
                  <a:pt x="102" y="86"/>
                  <a:pt x="105" y="100"/>
                  <a:pt x="105" y="100"/>
                </a:cubicBezTo>
                <a:cubicBezTo>
                  <a:pt x="101" y="100"/>
                  <a:pt x="101" y="100"/>
                  <a:pt x="101" y="100"/>
                </a:cubicBezTo>
                <a:cubicBezTo>
                  <a:pt x="98" y="104"/>
                  <a:pt x="98" y="104"/>
                  <a:pt x="98" y="104"/>
                </a:cubicBezTo>
                <a:cubicBezTo>
                  <a:pt x="98" y="104"/>
                  <a:pt x="71" y="117"/>
                  <a:pt x="68" y="124"/>
                </a:cubicBezTo>
                <a:cubicBezTo>
                  <a:pt x="67" y="130"/>
                  <a:pt x="74" y="136"/>
                  <a:pt x="68" y="136"/>
                </a:cubicBezTo>
                <a:cubicBezTo>
                  <a:pt x="61" y="139"/>
                  <a:pt x="56" y="128"/>
                  <a:pt x="56" y="128"/>
                </a:cubicBezTo>
                <a:cubicBezTo>
                  <a:pt x="56" y="128"/>
                  <a:pt x="37" y="143"/>
                  <a:pt x="24" y="136"/>
                </a:cubicBezTo>
                <a:cubicBezTo>
                  <a:pt x="11" y="130"/>
                  <a:pt x="3" y="124"/>
                  <a:pt x="0" y="101"/>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79" name="Freeform 28"/>
          <p:cNvSpPr>
            <a:spLocks/>
          </p:cNvSpPr>
          <p:nvPr/>
        </p:nvSpPr>
        <p:spPr bwMode="auto">
          <a:xfrm>
            <a:off x="5668428" y="4484862"/>
            <a:ext cx="131307" cy="118343"/>
          </a:xfrm>
          <a:custGeom>
            <a:avLst/>
            <a:gdLst>
              <a:gd name="T0" fmla="*/ 12 w 166"/>
              <a:gd name="T1" fmla="*/ 120 h 149"/>
              <a:gd name="T2" fmla="*/ 16 w 166"/>
              <a:gd name="T3" fmla="*/ 114 h 149"/>
              <a:gd name="T4" fmla="*/ 21 w 166"/>
              <a:gd name="T5" fmla="*/ 100 h 149"/>
              <a:gd name="T6" fmla="*/ 43 w 166"/>
              <a:gd name="T7" fmla="*/ 97 h 149"/>
              <a:gd name="T8" fmla="*/ 40 w 166"/>
              <a:gd name="T9" fmla="*/ 74 h 149"/>
              <a:gd name="T10" fmla="*/ 53 w 166"/>
              <a:gd name="T11" fmla="*/ 71 h 149"/>
              <a:gd name="T12" fmla="*/ 80 w 166"/>
              <a:gd name="T13" fmla="*/ 70 h 149"/>
              <a:gd name="T14" fmla="*/ 96 w 166"/>
              <a:gd name="T15" fmla="*/ 64 h 149"/>
              <a:gd name="T16" fmla="*/ 104 w 166"/>
              <a:gd name="T17" fmla="*/ 48 h 149"/>
              <a:gd name="T18" fmla="*/ 126 w 166"/>
              <a:gd name="T19" fmla="*/ 28 h 149"/>
              <a:gd name="T20" fmla="*/ 156 w 166"/>
              <a:gd name="T21" fmla="*/ 10 h 149"/>
              <a:gd name="T22" fmla="*/ 143 w 166"/>
              <a:gd name="T23" fmla="*/ 21 h 149"/>
              <a:gd name="T24" fmla="*/ 124 w 166"/>
              <a:gd name="T25" fmla="*/ 46 h 149"/>
              <a:gd name="T26" fmla="*/ 119 w 166"/>
              <a:gd name="T27" fmla="*/ 54 h 149"/>
              <a:gd name="T28" fmla="*/ 114 w 166"/>
              <a:gd name="T29" fmla="*/ 65 h 149"/>
              <a:gd name="T30" fmla="*/ 134 w 166"/>
              <a:gd name="T31" fmla="*/ 85 h 149"/>
              <a:gd name="T32" fmla="*/ 127 w 166"/>
              <a:gd name="T33" fmla="*/ 84 h 149"/>
              <a:gd name="T34" fmla="*/ 113 w 166"/>
              <a:gd name="T35" fmla="*/ 89 h 149"/>
              <a:gd name="T36" fmla="*/ 104 w 166"/>
              <a:gd name="T37" fmla="*/ 100 h 149"/>
              <a:gd name="T38" fmla="*/ 102 w 166"/>
              <a:gd name="T39" fmla="*/ 107 h 149"/>
              <a:gd name="T40" fmla="*/ 85 w 166"/>
              <a:gd name="T41" fmla="*/ 119 h 149"/>
              <a:gd name="T42" fmla="*/ 69 w 166"/>
              <a:gd name="T43" fmla="*/ 135 h 149"/>
              <a:gd name="T44" fmla="*/ 71 w 166"/>
              <a:gd name="T45" fmla="*/ 144 h 149"/>
              <a:gd name="T46" fmla="*/ 71 w 166"/>
              <a:gd name="T47" fmla="*/ 144 h 149"/>
              <a:gd name="T48" fmla="*/ 71 w 166"/>
              <a:gd name="T49" fmla="*/ 144 h 149"/>
              <a:gd name="T50" fmla="*/ 65 w 166"/>
              <a:gd name="T51" fmla="*/ 143 h 149"/>
              <a:gd name="T52" fmla="*/ 59 w 166"/>
              <a:gd name="T53" fmla="*/ 135 h 149"/>
              <a:gd name="T54" fmla="*/ 26 w 166"/>
              <a:gd name="T55" fmla="*/ 145 h 149"/>
              <a:gd name="T56" fmla="*/ 1 w 166"/>
              <a:gd name="T57" fmla="*/ 111 h 149"/>
              <a:gd name="T58" fmla="*/ 25 w 166"/>
              <a:gd name="T59" fmla="*/ 147 h 149"/>
              <a:gd name="T60" fmla="*/ 58 w 166"/>
              <a:gd name="T61" fmla="*/ 137 h 149"/>
              <a:gd name="T62" fmla="*/ 71 w 166"/>
              <a:gd name="T63" fmla="*/ 147 h 149"/>
              <a:gd name="T64" fmla="*/ 73 w 166"/>
              <a:gd name="T65" fmla="*/ 139 h 149"/>
              <a:gd name="T66" fmla="*/ 77 w 166"/>
              <a:gd name="T67" fmla="*/ 128 h 149"/>
              <a:gd name="T68" fmla="*/ 101 w 166"/>
              <a:gd name="T69" fmla="*/ 114 h 149"/>
              <a:gd name="T70" fmla="*/ 107 w 166"/>
              <a:gd name="T71" fmla="*/ 110 h 149"/>
              <a:gd name="T72" fmla="*/ 108 w 166"/>
              <a:gd name="T73" fmla="*/ 96 h 149"/>
              <a:gd name="T74" fmla="*/ 120 w 166"/>
              <a:gd name="T75" fmla="*/ 91 h 149"/>
              <a:gd name="T76" fmla="*/ 130 w 166"/>
              <a:gd name="T77" fmla="*/ 86 h 149"/>
              <a:gd name="T78" fmla="*/ 136 w 166"/>
              <a:gd name="T79" fmla="*/ 87 h 149"/>
              <a:gd name="T80" fmla="*/ 128 w 166"/>
              <a:gd name="T81" fmla="*/ 74 h 149"/>
              <a:gd name="T82" fmla="*/ 117 w 166"/>
              <a:gd name="T83" fmla="*/ 58 h 149"/>
              <a:gd name="T84" fmla="*/ 127 w 166"/>
              <a:gd name="T85" fmla="*/ 55 h 149"/>
              <a:gd name="T86" fmla="*/ 143 w 166"/>
              <a:gd name="T87" fmla="*/ 32 h 149"/>
              <a:gd name="T88" fmla="*/ 146 w 166"/>
              <a:gd name="T89" fmla="*/ 22 h 149"/>
              <a:gd name="T90" fmla="*/ 131 w 166"/>
              <a:gd name="T91" fmla="*/ 27 h 149"/>
              <a:gd name="T92" fmla="*/ 124 w 166"/>
              <a:gd name="T93" fmla="*/ 28 h 149"/>
              <a:gd name="T94" fmla="*/ 104 w 166"/>
              <a:gd name="T95" fmla="*/ 47 h 149"/>
              <a:gd name="T96" fmla="*/ 94 w 166"/>
              <a:gd name="T97" fmla="*/ 62 h 149"/>
              <a:gd name="T98" fmla="*/ 79 w 166"/>
              <a:gd name="T99" fmla="*/ 67 h 149"/>
              <a:gd name="T100" fmla="*/ 53 w 166"/>
              <a:gd name="T101" fmla="*/ 70 h 149"/>
              <a:gd name="T102" fmla="*/ 51 w 166"/>
              <a:gd name="T103" fmla="*/ 72 h 149"/>
              <a:gd name="T104" fmla="*/ 43 w 166"/>
              <a:gd name="T105" fmla="*/ 90 h 149"/>
              <a:gd name="T106" fmla="*/ 36 w 166"/>
              <a:gd name="T107" fmla="*/ 99 h 149"/>
              <a:gd name="T108" fmla="*/ 16 w 166"/>
              <a:gd name="T109" fmla="*/ 98 h 149"/>
              <a:gd name="T110" fmla="*/ 13 w 166"/>
              <a:gd name="T111" fmla="*/ 118 h 149"/>
              <a:gd name="T112" fmla="*/ 4 w 166"/>
              <a:gd name="T113" fmla="*/ 110 h 149"/>
              <a:gd name="T114" fmla="*/ 2 w 166"/>
              <a:gd name="T115" fmla="*/ 11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49">
                <a:moveTo>
                  <a:pt x="2" y="110"/>
                </a:moveTo>
                <a:cubicBezTo>
                  <a:pt x="1" y="111"/>
                  <a:pt x="1" y="111"/>
                  <a:pt x="1" y="111"/>
                </a:cubicBezTo>
                <a:cubicBezTo>
                  <a:pt x="1" y="111"/>
                  <a:pt x="2" y="113"/>
                  <a:pt x="4" y="115"/>
                </a:cubicBezTo>
                <a:cubicBezTo>
                  <a:pt x="5" y="117"/>
                  <a:pt x="6" y="118"/>
                  <a:pt x="7" y="119"/>
                </a:cubicBezTo>
                <a:cubicBezTo>
                  <a:pt x="8" y="120"/>
                  <a:pt x="10" y="120"/>
                  <a:pt x="12" y="120"/>
                </a:cubicBezTo>
                <a:cubicBezTo>
                  <a:pt x="12" y="120"/>
                  <a:pt x="13" y="120"/>
                  <a:pt x="14" y="120"/>
                </a:cubicBezTo>
                <a:cubicBezTo>
                  <a:pt x="14" y="120"/>
                  <a:pt x="14" y="120"/>
                  <a:pt x="14" y="120"/>
                </a:cubicBezTo>
                <a:cubicBezTo>
                  <a:pt x="14" y="120"/>
                  <a:pt x="14" y="120"/>
                  <a:pt x="14" y="120"/>
                </a:cubicBezTo>
                <a:cubicBezTo>
                  <a:pt x="15" y="119"/>
                  <a:pt x="16" y="118"/>
                  <a:pt x="16" y="117"/>
                </a:cubicBezTo>
                <a:cubicBezTo>
                  <a:pt x="16" y="116"/>
                  <a:pt x="16" y="115"/>
                  <a:pt x="16" y="114"/>
                </a:cubicBezTo>
                <a:cubicBezTo>
                  <a:pt x="16" y="112"/>
                  <a:pt x="16" y="110"/>
                  <a:pt x="16" y="108"/>
                </a:cubicBezTo>
                <a:cubicBezTo>
                  <a:pt x="16" y="105"/>
                  <a:pt x="17" y="103"/>
                  <a:pt x="19" y="100"/>
                </a:cubicBezTo>
                <a:cubicBezTo>
                  <a:pt x="17" y="99"/>
                  <a:pt x="17" y="99"/>
                  <a:pt x="17" y="99"/>
                </a:cubicBezTo>
                <a:cubicBezTo>
                  <a:pt x="18" y="101"/>
                  <a:pt x="18" y="101"/>
                  <a:pt x="18" y="101"/>
                </a:cubicBezTo>
                <a:cubicBezTo>
                  <a:pt x="19" y="100"/>
                  <a:pt x="20" y="100"/>
                  <a:pt x="21" y="100"/>
                </a:cubicBezTo>
                <a:cubicBezTo>
                  <a:pt x="23" y="100"/>
                  <a:pt x="26" y="101"/>
                  <a:pt x="28" y="101"/>
                </a:cubicBezTo>
                <a:cubicBezTo>
                  <a:pt x="31" y="102"/>
                  <a:pt x="33" y="102"/>
                  <a:pt x="36" y="102"/>
                </a:cubicBezTo>
                <a:cubicBezTo>
                  <a:pt x="37" y="102"/>
                  <a:pt x="39" y="102"/>
                  <a:pt x="41" y="101"/>
                </a:cubicBezTo>
                <a:cubicBezTo>
                  <a:pt x="42" y="100"/>
                  <a:pt x="43" y="99"/>
                  <a:pt x="44" y="97"/>
                </a:cubicBezTo>
                <a:cubicBezTo>
                  <a:pt x="43" y="97"/>
                  <a:pt x="43" y="97"/>
                  <a:pt x="43" y="97"/>
                </a:cubicBezTo>
                <a:cubicBezTo>
                  <a:pt x="44" y="98"/>
                  <a:pt x="44" y="98"/>
                  <a:pt x="44" y="98"/>
                </a:cubicBezTo>
                <a:cubicBezTo>
                  <a:pt x="46" y="95"/>
                  <a:pt x="46" y="92"/>
                  <a:pt x="46" y="90"/>
                </a:cubicBezTo>
                <a:cubicBezTo>
                  <a:pt x="46" y="81"/>
                  <a:pt x="42" y="72"/>
                  <a:pt x="42" y="72"/>
                </a:cubicBezTo>
                <a:cubicBezTo>
                  <a:pt x="40" y="72"/>
                  <a:pt x="40" y="72"/>
                  <a:pt x="40" y="72"/>
                </a:cubicBezTo>
                <a:cubicBezTo>
                  <a:pt x="40" y="74"/>
                  <a:pt x="40" y="74"/>
                  <a:pt x="40" y="74"/>
                </a:cubicBezTo>
                <a:cubicBezTo>
                  <a:pt x="51" y="75"/>
                  <a:pt x="51" y="75"/>
                  <a:pt x="51" y="75"/>
                </a:cubicBezTo>
                <a:cubicBezTo>
                  <a:pt x="52" y="75"/>
                  <a:pt x="52" y="75"/>
                  <a:pt x="52" y="75"/>
                </a:cubicBezTo>
                <a:cubicBezTo>
                  <a:pt x="53" y="75"/>
                  <a:pt x="53" y="75"/>
                  <a:pt x="53" y="75"/>
                </a:cubicBezTo>
                <a:cubicBezTo>
                  <a:pt x="54" y="72"/>
                  <a:pt x="54" y="72"/>
                  <a:pt x="54" y="72"/>
                </a:cubicBezTo>
                <a:cubicBezTo>
                  <a:pt x="53" y="71"/>
                  <a:pt x="53" y="71"/>
                  <a:pt x="53" y="71"/>
                </a:cubicBezTo>
                <a:cubicBezTo>
                  <a:pt x="53" y="73"/>
                  <a:pt x="53" y="73"/>
                  <a:pt x="53" y="73"/>
                </a:cubicBezTo>
                <a:cubicBezTo>
                  <a:pt x="73" y="73"/>
                  <a:pt x="73" y="73"/>
                  <a:pt x="73" y="73"/>
                </a:cubicBezTo>
                <a:cubicBezTo>
                  <a:pt x="73" y="73"/>
                  <a:pt x="73" y="73"/>
                  <a:pt x="73" y="73"/>
                </a:cubicBezTo>
                <a:cubicBezTo>
                  <a:pt x="73" y="73"/>
                  <a:pt x="73" y="73"/>
                  <a:pt x="73" y="73"/>
                </a:cubicBezTo>
                <a:cubicBezTo>
                  <a:pt x="80" y="70"/>
                  <a:pt x="80" y="70"/>
                  <a:pt x="80" y="70"/>
                </a:cubicBezTo>
                <a:cubicBezTo>
                  <a:pt x="80" y="68"/>
                  <a:pt x="80" y="68"/>
                  <a:pt x="80" y="68"/>
                </a:cubicBezTo>
                <a:cubicBezTo>
                  <a:pt x="80" y="70"/>
                  <a:pt x="80" y="70"/>
                  <a:pt x="80" y="70"/>
                </a:cubicBezTo>
                <a:cubicBezTo>
                  <a:pt x="80" y="70"/>
                  <a:pt x="82" y="70"/>
                  <a:pt x="86" y="69"/>
                </a:cubicBezTo>
                <a:cubicBezTo>
                  <a:pt x="89" y="68"/>
                  <a:pt x="93" y="66"/>
                  <a:pt x="96" y="64"/>
                </a:cubicBezTo>
                <a:cubicBezTo>
                  <a:pt x="96" y="64"/>
                  <a:pt x="96" y="64"/>
                  <a:pt x="96" y="64"/>
                </a:cubicBezTo>
                <a:cubicBezTo>
                  <a:pt x="96" y="64"/>
                  <a:pt x="96" y="64"/>
                  <a:pt x="96" y="64"/>
                </a:cubicBezTo>
                <a:cubicBezTo>
                  <a:pt x="99" y="61"/>
                  <a:pt x="99" y="58"/>
                  <a:pt x="100" y="55"/>
                </a:cubicBezTo>
                <a:cubicBezTo>
                  <a:pt x="101" y="54"/>
                  <a:pt x="101" y="53"/>
                  <a:pt x="102" y="52"/>
                </a:cubicBezTo>
                <a:cubicBezTo>
                  <a:pt x="102" y="51"/>
                  <a:pt x="103" y="50"/>
                  <a:pt x="105" y="50"/>
                </a:cubicBezTo>
                <a:cubicBezTo>
                  <a:pt x="104" y="48"/>
                  <a:pt x="104" y="48"/>
                  <a:pt x="104" y="48"/>
                </a:cubicBezTo>
                <a:cubicBezTo>
                  <a:pt x="104" y="50"/>
                  <a:pt x="104" y="50"/>
                  <a:pt x="104" y="50"/>
                </a:cubicBezTo>
                <a:cubicBezTo>
                  <a:pt x="108" y="49"/>
                  <a:pt x="111" y="47"/>
                  <a:pt x="113" y="46"/>
                </a:cubicBezTo>
                <a:cubicBezTo>
                  <a:pt x="115" y="44"/>
                  <a:pt x="117" y="42"/>
                  <a:pt x="120" y="40"/>
                </a:cubicBezTo>
                <a:cubicBezTo>
                  <a:pt x="126" y="35"/>
                  <a:pt x="127" y="28"/>
                  <a:pt x="127" y="28"/>
                </a:cubicBezTo>
                <a:cubicBezTo>
                  <a:pt x="126" y="28"/>
                  <a:pt x="126" y="28"/>
                  <a:pt x="126" y="28"/>
                </a:cubicBezTo>
                <a:cubicBezTo>
                  <a:pt x="126" y="29"/>
                  <a:pt x="126" y="29"/>
                  <a:pt x="126" y="29"/>
                </a:cubicBezTo>
                <a:cubicBezTo>
                  <a:pt x="132" y="28"/>
                  <a:pt x="132" y="28"/>
                  <a:pt x="132" y="28"/>
                </a:cubicBezTo>
                <a:cubicBezTo>
                  <a:pt x="132" y="28"/>
                  <a:pt x="132" y="28"/>
                  <a:pt x="132" y="28"/>
                </a:cubicBezTo>
                <a:cubicBezTo>
                  <a:pt x="132" y="28"/>
                  <a:pt x="132" y="28"/>
                  <a:pt x="132" y="28"/>
                </a:cubicBezTo>
                <a:cubicBezTo>
                  <a:pt x="156" y="10"/>
                  <a:pt x="156" y="10"/>
                  <a:pt x="156" y="10"/>
                </a:cubicBezTo>
                <a:cubicBezTo>
                  <a:pt x="156" y="9"/>
                  <a:pt x="156" y="9"/>
                  <a:pt x="156" y="9"/>
                </a:cubicBezTo>
                <a:cubicBezTo>
                  <a:pt x="154" y="8"/>
                  <a:pt x="154" y="8"/>
                  <a:pt x="154" y="8"/>
                </a:cubicBezTo>
                <a:cubicBezTo>
                  <a:pt x="144" y="20"/>
                  <a:pt x="144" y="20"/>
                  <a:pt x="144" y="20"/>
                </a:cubicBezTo>
                <a:cubicBezTo>
                  <a:pt x="143" y="21"/>
                  <a:pt x="143" y="21"/>
                  <a:pt x="143" y="21"/>
                </a:cubicBezTo>
                <a:cubicBezTo>
                  <a:pt x="143" y="21"/>
                  <a:pt x="143" y="21"/>
                  <a:pt x="143" y="21"/>
                </a:cubicBezTo>
                <a:cubicBezTo>
                  <a:pt x="141" y="30"/>
                  <a:pt x="141" y="30"/>
                  <a:pt x="141" y="30"/>
                </a:cubicBezTo>
                <a:cubicBezTo>
                  <a:pt x="142" y="31"/>
                  <a:pt x="142" y="31"/>
                  <a:pt x="142" y="31"/>
                </a:cubicBezTo>
                <a:cubicBezTo>
                  <a:pt x="141" y="30"/>
                  <a:pt x="141" y="30"/>
                  <a:pt x="141" y="30"/>
                </a:cubicBezTo>
                <a:cubicBezTo>
                  <a:pt x="125" y="46"/>
                  <a:pt x="125" y="46"/>
                  <a:pt x="125" y="46"/>
                </a:cubicBezTo>
                <a:cubicBezTo>
                  <a:pt x="124" y="46"/>
                  <a:pt x="124" y="46"/>
                  <a:pt x="124" y="46"/>
                </a:cubicBezTo>
                <a:cubicBezTo>
                  <a:pt x="124" y="47"/>
                  <a:pt x="124" y="47"/>
                  <a:pt x="124" y="47"/>
                </a:cubicBezTo>
                <a:cubicBezTo>
                  <a:pt x="124" y="54"/>
                  <a:pt x="124" y="54"/>
                  <a:pt x="124" y="54"/>
                </a:cubicBezTo>
                <a:cubicBezTo>
                  <a:pt x="126" y="54"/>
                  <a:pt x="126" y="54"/>
                  <a:pt x="126" y="54"/>
                </a:cubicBezTo>
                <a:cubicBezTo>
                  <a:pt x="126" y="52"/>
                  <a:pt x="126" y="52"/>
                  <a:pt x="126" y="52"/>
                </a:cubicBezTo>
                <a:cubicBezTo>
                  <a:pt x="126" y="52"/>
                  <a:pt x="123" y="52"/>
                  <a:pt x="119" y="54"/>
                </a:cubicBezTo>
                <a:cubicBezTo>
                  <a:pt x="118" y="54"/>
                  <a:pt x="116" y="55"/>
                  <a:pt x="115" y="56"/>
                </a:cubicBezTo>
                <a:cubicBezTo>
                  <a:pt x="114" y="57"/>
                  <a:pt x="113" y="59"/>
                  <a:pt x="113" y="61"/>
                </a:cubicBezTo>
                <a:cubicBezTo>
                  <a:pt x="113" y="62"/>
                  <a:pt x="113" y="64"/>
                  <a:pt x="114" y="65"/>
                </a:cubicBezTo>
                <a:cubicBezTo>
                  <a:pt x="114" y="65"/>
                  <a:pt x="114" y="65"/>
                  <a:pt x="114" y="65"/>
                </a:cubicBezTo>
                <a:cubicBezTo>
                  <a:pt x="114" y="65"/>
                  <a:pt x="114" y="65"/>
                  <a:pt x="114" y="65"/>
                </a:cubicBezTo>
                <a:cubicBezTo>
                  <a:pt x="117" y="70"/>
                  <a:pt x="124" y="74"/>
                  <a:pt x="129" y="77"/>
                </a:cubicBezTo>
                <a:cubicBezTo>
                  <a:pt x="134" y="80"/>
                  <a:pt x="139" y="82"/>
                  <a:pt x="139" y="82"/>
                </a:cubicBezTo>
                <a:cubicBezTo>
                  <a:pt x="139" y="81"/>
                  <a:pt x="139" y="81"/>
                  <a:pt x="139" y="81"/>
                </a:cubicBezTo>
                <a:cubicBezTo>
                  <a:pt x="138" y="80"/>
                  <a:pt x="138" y="80"/>
                  <a:pt x="138" y="80"/>
                </a:cubicBezTo>
                <a:cubicBezTo>
                  <a:pt x="134" y="85"/>
                  <a:pt x="134" y="85"/>
                  <a:pt x="134" y="85"/>
                </a:cubicBezTo>
                <a:cubicBezTo>
                  <a:pt x="135" y="86"/>
                  <a:pt x="135" y="86"/>
                  <a:pt x="135" y="86"/>
                </a:cubicBezTo>
                <a:cubicBezTo>
                  <a:pt x="136" y="84"/>
                  <a:pt x="136" y="84"/>
                  <a:pt x="136" y="84"/>
                </a:cubicBezTo>
                <a:cubicBezTo>
                  <a:pt x="129" y="83"/>
                  <a:pt x="129" y="83"/>
                  <a:pt x="129" y="83"/>
                </a:cubicBezTo>
                <a:cubicBezTo>
                  <a:pt x="128" y="83"/>
                  <a:pt x="128" y="83"/>
                  <a:pt x="128" y="83"/>
                </a:cubicBezTo>
                <a:cubicBezTo>
                  <a:pt x="127" y="84"/>
                  <a:pt x="127" y="84"/>
                  <a:pt x="127" y="84"/>
                </a:cubicBezTo>
                <a:cubicBezTo>
                  <a:pt x="123" y="89"/>
                  <a:pt x="123" y="89"/>
                  <a:pt x="123" y="89"/>
                </a:cubicBezTo>
                <a:cubicBezTo>
                  <a:pt x="124" y="90"/>
                  <a:pt x="124" y="90"/>
                  <a:pt x="124" y="90"/>
                </a:cubicBezTo>
                <a:cubicBezTo>
                  <a:pt x="125" y="89"/>
                  <a:pt x="125" y="89"/>
                  <a:pt x="125" y="89"/>
                </a:cubicBezTo>
                <a:cubicBezTo>
                  <a:pt x="125" y="89"/>
                  <a:pt x="123" y="88"/>
                  <a:pt x="120" y="88"/>
                </a:cubicBezTo>
                <a:cubicBezTo>
                  <a:pt x="118" y="88"/>
                  <a:pt x="115" y="88"/>
                  <a:pt x="113" y="89"/>
                </a:cubicBezTo>
                <a:cubicBezTo>
                  <a:pt x="111" y="89"/>
                  <a:pt x="109" y="90"/>
                  <a:pt x="107" y="92"/>
                </a:cubicBezTo>
                <a:cubicBezTo>
                  <a:pt x="108" y="93"/>
                  <a:pt x="108" y="93"/>
                  <a:pt x="108" y="93"/>
                </a:cubicBezTo>
                <a:cubicBezTo>
                  <a:pt x="107" y="91"/>
                  <a:pt x="107" y="91"/>
                  <a:pt x="107" y="91"/>
                </a:cubicBezTo>
                <a:cubicBezTo>
                  <a:pt x="106" y="92"/>
                  <a:pt x="105" y="94"/>
                  <a:pt x="105" y="95"/>
                </a:cubicBezTo>
                <a:cubicBezTo>
                  <a:pt x="105" y="97"/>
                  <a:pt x="104" y="99"/>
                  <a:pt x="104" y="100"/>
                </a:cubicBezTo>
                <a:cubicBezTo>
                  <a:pt x="104" y="105"/>
                  <a:pt x="105" y="109"/>
                  <a:pt x="105" y="109"/>
                </a:cubicBezTo>
                <a:cubicBezTo>
                  <a:pt x="107" y="109"/>
                  <a:pt x="107" y="109"/>
                  <a:pt x="107" y="109"/>
                </a:cubicBezTo>
                <a:cubicBezTo>
                  <a:pt x="107" y="107"/>
                  <a:pt x="107" y="107"/>
                  <a:pt x="107" y="107"/>
                </a:cubicBezTo>
                <a:cubicBezTo>
                  <a:pt x="103" y="107"/>
                  <a:pt x="103" y="107"/>
                  <a:pt x="103" y="107"/>
                </a:cubicBezTo>
                <a:cubicBezTo>
                  <a:pt x="102" y="107"/>
                  <a:pt x="102" y="107"/>
                  <a:pt x="102" y="107"/>
                </a:cubicBezTo>
                <a:cubicBezTo>
                  <a:pt x="102" y="108"/>
                  <a:pt x="102" y="108"/>
                  <a:pt x="102" y="108"/>
                </a:cubicBezTo>
                <a:cubicBezTo>
                  <a:pt x="99" y="112"/>
                  <a:pt x="99" y="112"/>
                  <a:pt x="99" y="112"/>
                </a:cubicBezTo>
                <a:cubicBezTo>
                  <a:pt x="100" y="113"/>
                  <a:pt x="100" y="113"/>
                  <a:pt x="100" y="113"/>
                </a:cubicBezTo>
                <a:cubicBezTo>
                  <a:pt x="99" y="112"/>
                  <a:pt x="99" y="112"/>
                  <a:pt x="99" y="112"/>
                </a:cubicBezTo>
                <a:cubicBezTo>
                  <a:pt x="99" y="112"/>
                  <a:pt x="93" y="115"/>
                  <a:pt x="85" y="119"/>
                </a:cubicBezTo>
                <a:cubicBezTo>
                  <a:pt x="82" y="121"/>
                  <a:pt x="78" y="124"/>
                  <a:pt x="75" y="126"/>
                </a:cubicBezTo>
                <a:cubicBezTo>
                  <a:pt x="72" y="128"/>
                  <a:pt x="70" y="130"/>
                  <a:pt x="69" y="133"/>
                </a:cubicBezTo>
                <a:cubicBezTo>
                  <a:pt x="69" y="133"/>
                  <a:pt x="69" y="133"/>
                  <a:pt x="69" y="133"/>
                </a:cubicBezTo>
                <a:cubicBezTo>
                  <a:pt x="69" y="133"/>
                  <a:pt x="69" y="133"/>
                  <a:pt x="69" y="133"/>
                </a:cubicBezTo>
                <a:cubicBezTo>
                  <a:pt x="69" y="133"/>
                  <a:pt x="69" y="134"/>
                  <a:pt x="69" y="135"/>
                </a:cubicBezTo>
                <a:cubicBezTo>
                  <a:pt x="69" y="137"/>
                  <a:pt x="69" y="139"/>
                  <a:pt x="70" y="140"/>
                </a:cubicBezTo>
                <a:cubicBezTo>
                  <a:pt x="70" y="142"/>
                  <a:pt x="71" y="143"/>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1" y="144"/>
                  <a:pt x="71" y="144"/>
                  <a:pt x="71" y="144"/>
                </a:cubicBezTo>
                <a:cubicBezTo>
                  <a:pt x="70" y="144"/>
                  <a:pt x="70" y="144"/>
                  <a:pt x="70" y="144"/>
                </a:cubicBezTo>
                <a:cubicBezTo>
                  <a:pt x="70" y="144"/>
                  <a:pt x="70" y="144"/>
                  <a:pt x="70" y="144"/>
                </a:cubicBezTo>
                <a:cubicBezTo>
                  <a:pt x="70" y="144"/>
                  <a:pt x="70" y="144"/>
                  <a:pt x="70" y="144"/>
                </a:cubicBezTo>
                <a:cubicBezTo>
                  <a:pt x="69" y="144"/>
                  <a:pt x="69" y="144"/>
                  <a:pt x="68" y="144"/>
                </a:cubicBezTo>
                <a:cubicBezTo>
                  <a:pt x="67" y="144"/>
                  <a:pt x="66" y="144"/>
                  <a:pt x="65" y="143"/>
                </a:cubicBezTo>
                <a:cubicBezTo>
                  <a:pt x="63" y="142"/>
                  <a:pt x="62" y="140"/>
                  <a:pt x="61" y="139"/>
                </a:cubicBezTo>
                <a:cubicBezTo>
                  <a:pt x="60" y="138"/>
                  <a:pt x="60" y="138"/>
                  <a:pt x="60" y="137"/>
                </a:cubicBezTo>
                <a:cubicBezTo>
                  <a:pt x="59" y="137"/>
                  <a:pt x="59" y="137"/>
                  <a:pt x="59" y="137"/>
                </a:cubicBezTo>
                <a:cubicBezTo>
                  <a:pt x="59" y="137"/>
                  <a:pt x="59" y="137"/>
                  <a:pt x="59" y="137"/>
                </a:cubicBezTo>
                <a:cubicBezTo>
                  <a:pt x="59" y="135"/>
                  <a:pt x="59" y="135"/>
                  <a:pt x="59" y="135"/>
                </a:cubicBezTo>
                <a:cubicBezTo>
                  <a:pt x="57" y="136"/>
                  <a:pt x="57" y="136"/>
                  <a:pt x="57" y="136"/>
                </a:cubicBezTo>
                <a:cubicBezTo>
                  <a:pt x="57" y="136"/>
                  <a:pt x="57" y="136"/>
                  <a:pt x="57" y="136"/>
                </a:cubicBezTo>
                <a:cubicBezTo>
                  <a:pt x="54" y="138"/>
                  <a:pt x="43" y="146"/>
                  <a:pt x="33" y="146"/>
                </a:cubicBezTo>
                <a:cubicBezTo>
                  <a:pt x="31" y="146"/>
                  <a:pt x="28" y="145"/>
                  <a:pt x="26" y="144"/>
                </a:cubicBezTo>
                <a:cubicBezTo>
                  <a:pt x="26" y="145"/>
                  <a:pt x="26" y="145"/>
                  <a:pt x="26" y="145"/>
                </a:cubicBezTo>
                <a:cubicBezTo>
                  <a:pt x="26" y="144"/>
                  <a:pt x="26" y="144"/>
                  <a:pt x="26" y="144"/>
                </a:cubicBezTo>
                <a:cubicBezTo>
                  <a:pt x="20" y="141"/>
                  <a:pt x="15" y="138"/>
                  <a:pt x="12" y="133"/>
                </a:cubicBezTo>
                <a:cubicBezTo>
                  <a:pt x="8" y="128"/>
                  <a:pt x="5" y="121"/>
                  <a:pt x="4" y="110"/>
                </a:cubicBezTo>
                <a:cubicBezTo>
                  <a:pt x="2" y="110"/>
                  <a:pt x="2" y="110"/>
                  <a:pt x="2" y="110"/>
                </a:cubicBezTo>
                <a:cubicBezTo>
                  <a:pt x="1" y="111"/>
                  <a:pt x="1" y="111"/>
                  <a:pt x="1" y="111"/>
                </a:cubicBezTo>
                <a:cubicBezTo>
                  <a:pt x="2" y="110"/>
                  <a:pt x="2" y="110"/>
                  <a:pt x="2" y="110"/>
                </a:cubicBezTo>
                <a:cubicBezTo>
                  <a:pt x="1" y="110"/>
                  <a:pt x="1" y="110"/>
                  <a:pt x="1" y="110"/>
                </a:cubicBezTo>
                <a:cubicBezTo>
                  <a:pt x="2" y="122"/>
                  <a:pt x="5" y="129"/>
                  <a:pt x="9" y="135"/>
                </a:cubicBezTo>
                <a:cubicBezTo>
                  <a:pt x="13" y="140"/>
                  <a:pt x="19" y="143"/>
                  <a:pt x="25" y="147"/>
                </a:cubicBezTo>
                <a:cubicBezTo>
                  <a:pt x="25" y="147"/>
                  <a:pt x="25" y="147"/>
                  <a:pt x="25" y="147"/>
                </a:cubicBezTo>
                <a:cubicBezTo>
                  <a:pt x="25" y="147"/>
                  <a:pt x="25" y="147"/>
                  <a:pt x="25" y="147"/>
                </a:cubicBezTo>
                <a:cubicBezTo>
                  <a:pt x="28" y="148"/>
                  <a:pt x="31" y="149"/>
                  <a:pt x="33" y="149"/>
                </a:cubicBezTo>
                <a:cubicBezTo>
                  <a:pt x="40" y="149"/>
                  <a:pt x="46" y="146"/>
                  <a:pt x="51" y="143"/>
                </a:cubicBezTo>
                <a:cubicBezTo>
                  <a:pt x="56" y="141"/>
                  <a:pt x="59" y="138"/>
                  <a:pt x="59" y="138"/>
                </a:cubicBezTo>
                <a:cubicBezTo>
                  <a:pt x="58" y="137"/>
                  <a:pt x="58" y="137"/>
                  <a:pt x="58" y="137"/>
                </a:cubicBezTo>
                <a:cubicBezTo>
                  <a:pt x="57" y="138"/>
                  <a:pt x="57" y="138"/>
                  <a:pt x="57" y="138"/>
                </a:cubicBezTo>
                <a:cubicBezTo>
                  <a:pt x="57" y="138"/>
                  <a:pt x="58" y="140"/>
                  <a:pt x="60" y="142"/>
                </a:cubicBezTo>
                <a:cubicBezTo>
                  <a:pt x="61" y="144"/>
                  <a:pt x="62" y="145"/>
                  <a:pt x="63" y="146"/>
                </a:cubicBezTo>
                <a:cubicBezTo>
                  <a:pt x="65" y="147"/>
                  <a:pt x="66" y="147"/>
                  <a:pt x="68" y="147"/>
                </a:cubicBezTo>
                <a:cubicBezTo>
                  <a:pt x="69" y="147"/>
                  <a:pt x="70" y="147"/>
                  <a:pt x="71" y="147"/>
                </a:cubicBezTo>
                <a:cubicBezTo>
                  <a:pt x="70" y="145"/>
                  <a:pt x="70" y="145"/>
                  <a:pt x="70" y="145"/>
                </a:cubicBezTo>
                <a:cubicBezTo>
                  <a:pt x="70" y="147"/>
                  <a:pt x="70" y="147"/>
                  <a:pt x="70" y="147"/>
                </a:cubicBezTo>
                <a:cubicBezTo>
                  <a:pt x="71" y="147"/>
                  <a:pt x="72" y="147"/>
                  <a:pt x="73" y="146"/>
                </a:cubicBezTo>
                <a:cubicBezTo>
                  <a:pt x="74" y="145"/>
                  <a:pt x="74" y="144"/>
                  <a:pt x="74" y="144"/>
                </a:cubicBezTo>
                <a:cubicBezTo>
                  <a:pt x="74" y="142"/>
                  <a:pt x="73" y="141"/>
                  <a:pt x="73" y="139"/>
                </a:cubicBezTo>
                <a:cubicBezTo>
                  <a:pt x="72" y="138"/>
                  <a:pt x="72" y="136"/>
                  <a:pt x="72" y="135"/>
                </a:cubicBezTo>
                <a:cubicBezTo>
                  <a:pt x="72" y="134"/>
                  <a:pt x="72" y="134"/>
                  <a:pt x="72" y="134"/>
                </a:cubicBezTo>
                <a:cubicBezTo>
                  <a:pt x="70" y="133"/>
                  <a:pt x="70" y="133"/>
                  <a:pt x="70" y="133"/>
                </a:cubicBezTo>
                <a:cubicBezTo>
                  <a:pt x="72" y="134"/>
                  <a:pt x="72" y="134"/>
                  <a:pt x="72" y="134"/>
                </a:cubicBezTo>
                <a:cubicBezTo>
                  <a:pt x="72" y="133"/>
                  <a:pt x="74" y="130"/>
                  <a:pt x="77" y="128"/>
                </a:cubicBezTo>
                <a:cubicBezTo>
                  <a:pt x="81" y="125"/>
                  <a:pt x="87" y="122"/>
                  <a:pt x="92" y="119"/>
                </a:cubicBezTo>
                <a:cubicBezTo>
                  <a:pt x="94" y="118"/>
                  <a:pt x="97" y="116"/>
                  <a:pt x="98" y="116"/>
                </a:cubicBezTo>
                <a:cubicBezTo>
                  <a:pt x="100" y="115"/>
                  <a:pt x="101" y="114"/>
                  <a:pt x="101" y="114"/>
                </a:cubicBezTo>
                <a:cubicBezTo>
                  <a:pt x="101" y="114"/>
                  <a:pt x="101" y="114"/>
                  <a:pt x="101" y="114"/>
                </a:cubicBezTo>
                <a:cubicBezTo>
                  <a:pt x="101" y="114"/>
                  <a:pt x="101" y="114"/>
                  <a:pt x="101" y="114"/>
                </a:cubicBezTo>
                <a:cubicBezTo>
                  <a:pt x="101" y="114"/>
                  <a:pt x="101" y="114"/>
                  <a:pt x="104" y="110"/>
                </a:cubicBezTo>
                <a:cubicBezTo>
                  <a:pt x="103" y="109"/>
                  <a:pt x="103" y="109"/>
                  <a:pt x="103" y="109"/>
                </a:cubicBezTo>
                <a:cubicBezTo>
                  <a:pt x="103" y="110"/>
                  <a:pt x="103" y="110"/>
                  <a:pt x="103" y="110"/>
                </a:cubicBezTo>
                <a:cubicBezTo>
                  <a:pt x="103" y="110"/>
                  <a:pt x="103" y="110"/>
                  <a:pt x="103" y="110"/>
                </a:cubicBezTo>
                <a:cubicBezTo>
                  <a:pt x="104" y="110"/>
                  <a:pt x="105" y="110"/>
                  <a:pt x="107" y="110"/>
                </a:cubicBezTo>
                <a:cubicBezTo>
                  <a:pt x="109" y="110"/>
                  <a:pt x="109" y="110"/>
                  <a:pt x="109" y="110"/>
                </a:cubicBezTo>
                <a:cubicBezTo>
                  <a:pt x="108" y="109"/>
                  <a:pt x="108" y="109"/>
                  <a:pt x="108" y="109"/>
                </a:cubicBezTo>
                <a:cubicBezTo>
                  <a:pt x="108" y="109"/>
                  <a:pt x="108" y="108"/>
                  <a:pt x="108" y="108"/>
                </a:cubicBezTo>
                <a:cubicBezTo>
                  <a:pt x="108" y="106"/>
                  <a:pt x="107" y="103"/>
                  <a:pt x="107" y="100"/>
                </a:cubicBezTo>
                <a:cubicBezTo>
                  <a:pt x="107" y="99"/>
                  <a:pt x="108" y="97"/>
                  <a:pt x="108" y="96"/>
                </a:cubicBezTo>
                <a:cubicBezTo>
                  <a:pt x="108" y="95"/>
                  <a:pt x="109" y="94"/>
                  <a:pt x="109" y="94"/>
                </a:cubicBezTo>
                <a:cubicBezTo>
                  <a:pt x="109" y="94"/>
                  <a:pt x="109" y="94"/>
                  <a:pt x="109" y="94"/>
                </a:cubicBezTo>
                <a:cubicBezTo>
                  <a:pt x="109" y="94"/>
                  <a:pt x="109" y="94"/>
                  <a:pt x="109" y="94"/>
                </a:cubicBezTo>
                <a:cubicBezTo>
                  <a:pt x="110" y="93"/>
                  <a:pt x="112" y="92"/>
                  <a:pt x="114" y="92"/>
                </a:cubicBezTo>
                <a:cubicBezTo>
                  <a:pt x="116" y="91"/>
                  <a:pt x="118" y="91"/>
                  <a:pt x="120" y="91"/>
                </a:cubicBezTo>
                <a:cubicBezTo>
                  <a:pt x="121" y="91"/>
                  <a:pt x="122" y="91"/>
                  <a:pt x="123" y="91"/>
                </a:cubicBezTo>
                <a:cubicBezTo>
                  <a:pt x="124" y="91"/>
                  <a:pt x="124" y="91"/>
                  <a:pt x="124" y="91"/>
                </a:cubicBezTo>
                <a:cubicBezTo>
                  <a:pt x="125" y="92"/>
                  <a:pt x="125" y="92"/>
                  <a:pt x="125" y="92"/>
                </a:cubicBezTo>
                <a:cubicBezTo>
                  <a:pt x="126" y="91"/>
                  <a:pt x="126" y="91"/>
                  <a:pt x="126" y="91"/>
                </a:cubicBezTo>
                <a:cubicBezTo>
                  <a:pt x="126" y="91"/>
                  <a:pt x="126" y="91"/>
                  <a:pt x="130" y="86"/>
                </a:cubicBezTo>
                <a:cubicBezTo>
                  <a:pt x="129" y="85"/>
                  <a:pt x="129" y="85"/>
                  <a:pt x="129" y="85"/>
                </a:cubicBezTo>
                <a:cubicBezTo>
                  <a:pt x="128" y="86"/>
                  <a:pt x="128" y="86"/>
                  <a:pt x="128" y="86"/>
                </a:cubicBezTo>
                <a:cubicBezTo>
                  <a:pt x="128" y="86"/>
                  <a:pt x="128" y="86"/>
                  <a:pt x="135" y="87"/>
                </a:cubicBezTo>
                <a:cubicBezTo>
                  <a:pt x="136" y="88"/>
                  <a:pt x="136" y="88"/>
                  <a:pt x="136" y="88"/>
                </a:cubicBezTo>
                <a:cubicBezTo>
                  <a:pt x="136" y="87"/>
                  <a:pt x="136" y="87"/>
                  <a:pt x="136" y="87"/>
                </a:cubicBezTo>
                <a:cubicBezTo>
                  <a:pt x="136" y="87"/>
                  <a:pt x="136" y="87"/>
                  <a:pt x="141" y="81"/>
                </a:cubicBezTo>
                <a:cubicBezTo>
                  <a:pt x="142" y="80"/>
                  <a:pt x="142" y="80"/>
                  <a:pt x="142" y="80"/>
                </a:cubicBezTo>
                <a:cubicBezTo>
                  <a:pt x="140" y="79"/>
                  <a:pt x="140" y="79"/>
                  <a:pt x="140" y="79"/>
                </a:cubicBezTo>
                <a:cubicBezTo>
                  <a:pt x="140" y="79"/>
                  <a:pt x="140" y="79"/>
                  <a:pt x="139" y="79"/>
                </a:cubicBezTo>
                <a:cubicBezTo>
                  <a:pt x="137" y="78"/>
                  <a:pt x="133" y="76"/>
                  <a:pt x="128" y="74"/>
                </a:cubicBezTo>
                <a:cubicBezTo>
                  <a:pt x="124" y="71"/>
                  <a:pt x="119" y="67"/>
                  <a:pt x="116" y="64"/>
                </a:cubicBezTo>
                <a:cubicBezTo>
                  <a:pt x="115" y="64"/>
                  <a:pt x="115" y="64"/>
                  <a:pt x="115" y="64"/>
                </a:cubicBezTo>
                <a:cubicBezTo>
                  <a:pt x="116" y="64"/>
                  <a:pt x="116" y="64"/>
                  <a:pt x="116" y="64"/>
                </a:cubicBezTo>
                <a:cubicBezTo>
                  <a:pt x="116" y="63"/>
                  <a:pt x="116" y="62"/>
                  <a:pt x="116" y="61"/>
                </a:cubicBezTo>
                <a:cubicBezTo>
                  <a:pt x="116" y="60"/>
                  <a:pt x="116" y="59"/>
                  <a:pt x="117" y="58"/>
                </a:cubicBezTo>
                <a:cubicBezTo>
                  <a:pt x="118" y="57"/>
                  <a:pt x="121" y="56"/>
                  <a:pt x="123" y="56"/>
                </a:cubicBezTo>
                <a:cubicBezTo>
                  <a:pt x="123" y="55"/>
                  <a:pt x="124" y="55"/>
                  <a:pt x="125" y="55"/>
                </a:cubicBezTo>
                <a:cubicBezTo>
                  <a:pt x="126" y="55"/>
                  <a:pt x="126" y="55"/>
                  <a:pt x="126" y="55"/>
                </a:cubicBezTo>
                <a:cubicBezTo>
                  <a:pt x="126" y="55"/>
                  <a:pt x="126" y="55"/>
                  <a:pt x="126" y="55"/>
                </a:cubicBezTo>
                <a:cubicBezTo>
                  <a:pt x="127" y="55"/>
                  <a:pt x="127" y="55"/>
                  <a:pt x="127" y="55"/>
                </a:cubicBezTo>
                <a:cubicBezTo>
                  <a:pt x="127" y="54"/>
                  <a:pt x="127" y="54"/>
                  <a:pt x="127" y="54"/>
                </a:cubicBezTo>
                <a:cubicBezTo>
                  <a:pt x="127" y="54"/>
                  <a:pt x="127" y="54"/>
                  <a:pt x="127" y="47"/>
                </a:cubicBezTo>
                <a:cubicBezTo>
                  <a:pt x="126" y="47"/>
                  <a:pt x="126" y="47"/>
                  <a:pt x="126" y="47"/>
                </a:cubicBezTo>
                <a:cubicBezTo>
                  <a:pt x="127" y="48"/>
                  <a:pt x="127" y="48"/>
                  <a:pt x="127" y="48"/>
                </a:cubicBezTo>
                <a:cubicBezTo>
                  <a:pt x="127" y="48"/>
                  <a:pt x="127" y="48"/>
                  <a:pt x="143" y="32"/>
                </a:cubicBezTo>
                <a:cubicBezTo>
                  <a:pt x="143" y="31"/>
                  <a:pt x="143" y="31"/>
                  <a:pt x="143" y="31"/>
                </a:cubicBezTo>
                <a:cubicBezTo>
                  <a:pt x="143" y="31"/>
                  <a:pt x="143" y="31"/>
                  <a:pt x="143" y="31"/>
                </a:cubicBezTo>
                <a:cubicBezTo>
                  <a:pt x="143" y="31"/>
                  <a:pt x="143" y="31"/>
                  <a:pt x="146" y="22"/>
                </a:cubicBezTo>
                <a:cubicBezTo>
                  <a:pt x="145" y="21"/>
                  <a:pt x="145" y="21"/>
                  <a:pt x="145" y="21"/>
                </a:cubicBezTo>
                <a:cubicBezTo>
                  <a:pt x="146" y="22"/>
                  <a:pt x="146" y="22"/>
                  <a:pt x="146" y="22"/>
                </a:cubicBezTo>
                <a:cubicBezTo>
                  <a:pt x="146" y="22"/>
                  <a:pt x="146" y="22"/>
                  <a:pt x="157" y="10"/>
                </a:cubicBezTo>
                <a:cubicBezTo>
                  <a:pt x="166" y="0"/>
                  <a:pt x="166" y="0"/>
                  <a:pt x="166" y="0"/>
                </a:cubicBezTo>
                <a:cubicBezTo>
                  <a:pt x="155" y="8"/>
                  <a:pt x="155" y="8"/>
                  <a:pt x="155" y="8"/>
                </a:cubicBezTo>
                <a:cubicBezTo>
                  <a:pt x="155" y="8"/>
                  <a:pt x="155" y="8"/>
                  <a:pt x="130" y="25"/>
                </a:cubicBezTo>
                <a:cubicBezTo>
                  <a:pt x="131" y="27"/>
                  <a:pt x="131" y="27"/>
                  <a:pt x="131" y="27"/>
                </a:cubicBezTo>
                <a:cubicBezTo>
                  <a:pt x="131" y="25"/>
                  <a:pt x="131" y="25"/>
                  <a:pt x="131" y="25"/>
                </a:cubicBezTo>
                <a:cubicBezTo>
                  <a:pt x="131" y="25"/>
                  <a:pt x="131" y="25"/>
                  <a:pt x="125" y="27"/>
                </a:cubicBezTo>
                <a:cubicBezTo>
                  <a:pt x="125" y="27"/>
                  <a:pt x="125" y="27"/>
                  <a:pt x="125" y="27"/>
                </a:cubicBezTo>
                <a:cubicBezTo>
                  <a:pt x="124" y="28"/>
                  <a:pt x="124" y="28"/>
                  <a:pt x="124" y="28"/>
                </a:cubicBezTo>
                <a:cubicBezTo>
                  <a:pt x="124" y="28"/>
                  <a:pt x="124" y="28"/>
                  <a:pt x="124" y="28"/>
                </a:cubicBezTo>
                <a:cubicBezTo>
                  <a:pt x="124" y="29"/>
                  <a:pt x="122" y="34"/>
                  <a:pt x="118" y="38"/>
                </a:cubicBezTo>
                <a:cubicBezTo>
                  <a:pt x="115" y="40"/>
                  <a:pt x="113" y="42"/>
                  <a:pt x="111" y="43"/>
                </a:cubicBezTo>
                <a:cubicBezTo>
                  <a:pt x="109" y="45"/>
                  <a:pt x="107" y="46"/>
                  <a:pt x="104" y="47"/>
                </a:cubicBezTo>
                <a:cubicBezTo>
                  <a:pt x="104" y="47"/>
                  <a:pt x="104" y="47"/>
                  <a:pt x="104" y="47"/>
                </a:cubicBezTo>
                <a:cubicBezTo>
                  <a:pt x="104" y="47"/>
                  <a:pt x="104" y="47"/>
                  <a:pt x="104" y="47"/>
                </a:cubicBezTo>
                <a:cubicBezTo>
                  <a:pt x="102" y="48"/>
                  <a:pt x="100" y="49"/>
                  <a:pt x="99" y="50"/>
                </a:cubicBezTo>
                <a:cubicBezTo>
                  <a:pt x="98" y="52"/>
                  <a:pt x="97" y="54"/>
                  <a:pt x="97" y="56"/>
                </a:cubicBezTo>
                <a:cubicBezTo>
                  <a:pt x="96" y="58"/>
                  <a:pt x="95" y="60"/>
                  <a:pt x="94" y="62"/>
                </a:cubicBezTo>
                <a:cubicBezTo>
                  <a:pt x="95" y="63"/>
                  <a:pt x="95" y="63"/>
                  <a:pt x="95" y="63"/>
                </a:cubicBezTo>
                <a:cubicBezTo>
                  <a:pt x="94" y="62"/>
                  <a:pt x="94" y="62"/>
                  <a:pt x="94" y="62"/>
                </a:cubicBezTo>
                <a:cubicBezTo>
                  <a:pt x="91" y="64"/>
                  <a:pt x="88" y="65"/>
                  <a:pt x="85" y="66"/>
                </a:cubicBezTo>
                <a:cubicBezTo>
                  <a:pt x="83" y="66"/>
                  <a:pt x="82" y="67"/>
                  <a:pt x="81" y="67"/>
                </a:cubicBezTo>
                <a:cubicBezTo>
                  <a:pt x="81" y="67"/>
                  <a:pt x="80" y="67"/>
                  <a:pt x="80" y="67"/>
                </a:cubicBezTo>
                <a:cubicBezTo>
                  <a:pt x="80" y="67"/>
                  <a:pt x="80" y="67"/>
                  <a:pt x="80" y="67"/>
                </a:cubicBezTo>
                <a:cubicBezTo>
                  <a:pt x="79" y="67"/>
                  <a:pt x="79" y="67"/>
                  <a:pt x="79" y="67"/>
                </a:cubicBezTo>
                <a:cubicBezTo>
                  <a:pt x="79" y="67"/>
                  <a:pt x="79" y="67"/>
                  <a:pt x="79" y="67"/>
                </a:cubicBezTo>
                <a:cubicBezTo>
                  <a:pt x="79" y="67"/>
                  <a:pt x="79" y="67"/>
                  <a:pt x="72" y="70"/>
                </a:cubicBezTo>
                <a:cubicBezTo>
                  <a:pt x="73" y="71"/>
                  <a:pt x="73" y="71"/>
                  <a:pt x="73" y="71"/>
                </a:cubicBezTo>
                <a:cubicBezTo>
                  <a:pt x="73" y="70"/>
                  <a:pt x="73" y="70"/>
                  <a:pt x="73" y="70"/>
                </a:cubicBezTo>
                <a:cubicBezTo>
                  <a:pt x="73" y="70"/>
                  <a:pt x="73" y="70"/>
                  <a:pt x="53" y="70"/>
                </a:cubicBezTo>
                <a:cubicBezTo>
                  <a:pt x="52" y="70"/>
                  <a:pt x="52" y="70"/>
                  <a:pt x="52" y="70"/>
                </a:cubicBezTo>
                <a:cubicBezTo>
                  <a:pt x="51" y="70"/>
                  <a:pt x="51" y="70"/>
                  <a:pt x="51" y="70"/>
                </a:cubicBezTo>
                <a:cubicBezTo>
                  <a:pt x="51" y="70"/>
                  <a:pt x="51" y="70"/>
                  <a:pt x="50" y="73"/>
                </a:cubicBezTo>
                <a:cubicBezTo>
                  <a:pt x="51" y="74"/>
                  <a:pt x="51" y="74"/>
                  <a:pt x="51" y="74"/>
                </a:cubicBezTo>
                <a:cubicBezTo>
                  <a:pt x="51" y="72"/>
                  <a:pt x="51" y="72"/>
                  <a:pt x="51" y="72"/>
                </a:cubicBezTo>
                <a:cubicBezTo>
                  <a:pt x="51" y="72"/>
                  <a:pt x="51" y="72"/>
                  <a:pt x="41" y="71"/>
                </a:cubicBezTo>
                <a:cubicBezTo>
                  <a:pt x="38" y="71"/>
                  <a:pt x="38" y="71"/>
                  <a:pt x="38" y="71"/>
                </a:cubicBezTo>
                <a:cubicBezTo>
                  <a:pt x="39" y="73"/>
                  <a:pt x="39" y="73"/>
                  <a:pt x="39" y="73"/>
                </a:cubicBezTo>
                <a:cubicBezTo>
                  <a:pt x="39" y="74"/>
                  <a:pt x="39" y="74"/>
                  <a:pt x="39" y="74"/>
                </a:cubicBezTo>
                <a:cubicBezTo>
                  <a:pt x="40" y="75"/>
                  <a:pt x="44" y="83"/>
                  <a:pt x="43" y="90"/>
                </a:cubicBezTo>
                <a:cubicBezTo>
                  <a:pt x="43" y="92"/>
                  <a:pt x="43" y="94"/>
                  <a:pt x="42" y="96"/>
                </a:cubicBezTo>
                <a:cubicBezTo>
                  <a:pt x="42" y="96"/>
                  <a:pt x="42" y="96"/>
                  <a:pt x="42" y="96"/>
                </a:cubicBezTo>
                <a:cubicBezTo>
                  <a:pt x="42" y="96"/>
                  <a:pt x="42" y="96"/>
                  <a:pt x="42" y="96"/>
                </a:cubicBezTo>
                <a:cubicBezTo>
                  <a:pt x="41" y="97"/>
                  <a:pt x="40" y="98"/>
                  <a:pt x="39" y="99"/>
                </a:cubicBezTo>
                <a:cubicBezTo>
                  <a:pt x="38" y="99"/>
                  <a:pt x="37" y="99"/>
                  <a:pt x="36" y="99"/>
                </a:cubicBezTo>
                <a:cubicBezTo>
                  <a:pt x="34" y="99"/>
                  <a:pt x="31" y="99"/>
                  <a:pt x="29" y="98"/>
                </a:cubicBezTo>
                <a:cubicBezTo>
                  <a:pt x="26" y="98"/>
                  <a:pt x="24" y="97"/>
                  <a:pt x="21" y="97"/>
                </a:cubicBezTo>
                <a:cubicBezTo>
                  <a:pt x="20" y="97"/>
                  <a:pt x="18" y="97"/>
                  <a:pt x="17" y="98"/>
                </a:cubicBezTo>
                <a:cubicBezTo>
                  <a:pt x="16" y="98"/>
                  <a:pt x="16" y="98"/>
                  <a:pt x="16" y="98"/>
                </a:cubicBezTo>
                <a:cubicBezTo>
                  <a:pt x="16" y="98"/>
                  <a:pt x="16" y="98"/>
                  <a:pt x="16" y="98"/>
                </a:cubicBezTo>
                <a:cubicBezTo>
                  <a:pt x="14" y="102"/>
                  <a:pt x="13" y="105"/>
                  <a:pt x="13" y="108"/>
                </a:cubicBezTo>
                <a:cubicBezTo>
                  <a:pt x="13" y="110"/>
                  <a:pt x="13" y="112"/>
                  <a:pt x="13" y="114"/>
                </a:cubicBezTo>
                <a:cubicBezTo>
                  <a:pt x="13" y="115"/>
                  <a:pt x="13" y="115"/>
                  <a:pt x="13" y="116"/>
                </a:cubicBezTo>
                <a:cubicBezTo>
                  <a:pt x="13" y="117"/>
                  <a:pt x="13" y="117"/>
                  <a:pt x="12" y="117"/>
                </a:cubicBezTo>
                <a:cubicBezTo>
                  <a:pt x="13" y="118"/>
                  <a:pt x="13" y="118"/>
                  <a:pt x="13" y="118"/>
                </a:cubicBezTo>
                <a:cubicBezTo>
                  <a:pt x="13" y="117"/>
                  <a:pt x="13" y="117"/>
                  <a:pt x="13" y="117"/>
                </a:cubicBezTo>
                <a:cubicBezTo>
                  <a:pt x="12" y="117"/>
                  <a:pt x="12" y="117"/>
                  <a:pt x="12" y="117"/>
                </a:cubicBezTo>
                <a:cubicBezTo>
                  <a:pt x="11" y="117"/>
                  <a:pt x="10" y="117"/>
                  <a:pt x="9" y="116"/>
                </a:cubicBezTo>
                <a:cubicBezTo>
                  <a:pt x="8" y="115"/>
                  <a:pt x="6" y="114"/>
                  <a:pt x="5" y="112"/>
                </a:cubicBezTo>
                <a:cubicBezTo>
                  <a:pt x="5" y="111"/>
                  <a:pt x="4" y="111"/>
                  <a:pt x="4" y="110"/>
                </a:cubicBezTo>
                <a:cubicBezTo>
                  <a:pt x="4" y="110"/>
                  <a:pt x="4" y="110"/>
                  <a:pt x="4" y="110"/>
                </a:cubicBezTo>
                <a:cubicBezTo>
                  <a:pt x="4" y="110"/>
                  <a:pt x="4" y="110"/>
                  <a:pt x="4" y="110"/>
                </a:cubicBezTo>
                <a:cubicBezTo>
                  <a:pt x="0" y="102"/>
                  <a:pt x="0" y="102"/>
                  <a:pt x="0" y="102"/>
                </a:cubicBezTo>
                <a:cubicBezTo>
                  <a:pt x="1" y="110"/>
                  <a:pt x="1" y="110"/>
                  <a:pt x="1" y="110"/>
                </a:cubicBezTo>
                <a:lnTo>
                  <a:pt x="2"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0" name="Croatia"/>
          <p:cNvSpPr>
            <a:spLocks noEditPoints="1"/>
          </p:cNvSpPr>
          <p:nvPr/>
        </p:nvSpPr>
        <p:spPr bwMode="auto">
          <a:xfrm>
            <a:off x="4532314" y="3932031"/>
            <a:ext cx="299808" cy="275570"/>
          </a:xfrm>
          <a:custGeom>
            <a:avLst/>
            <a:gdLst>
              <a:gd name="T0" fmla="*/ 351 w 378"/>
              <a:gd name="T1" fmla="*/ 72 h 347"/>
              <a:gd name="T2" fmla="*/ 335 w 378"/>
              <a:gd name="T3" fmla="*/ 46 h 347"/>
              <a:gd name="T4" fmla="*/ 263 w 378"/>
              <a:gd name="T5" fmla="*/ 60 h 347"/>
              <a:gd name="T6" fmla="*/ 212 w 378"/>
              <a:gd name="T7" fmla="*/ 16 h 347"/>
              <a:gd name="T8" fmla="*/ 172 w 378"/>
              <a:gd name="T9" fmla="*/ 2 h 347"/>
              <a:gd name="T10" fmla="*/ 131 w 378"/>
              <a:gd name="T11" fmla="*/ 38 h 347"/>
              <a:gd name="T12" fmla="*/ 108 w 378"/>
              <a:gd name="T13" fmla="*/ 78 h 347"/>
              <a:gd name="T14" fmla="*/ 120 w 378"/>
              <a:gd name="T15" fmla="*/ 97 h 347"/>
              <a:gd name="T16" fmla="*/ 91 w 378"/>
              <a:gd name="T17" fmla="*/ 101 h 347"/>
              <a:gd name="T18" fmla="*/ 68 w 378"/>
              <a:gd name="T19" fmla="*/ 89 h 347"/>
              <a:gd name="T20" fmla="*/ 37 w 378"/>
              <a:gd name="T21" fmla="*/ 101 h 347"/>
              <a:gd name="T22" fmla="*/ 3 w 378"/>
              <a:gd name="T23" fmla="*/ 104 h 347"/>
              <a:gd name="T24" fmla="*/ 15 w 378"/>
              <a:gd name="T25" fmla="*/ 132 h 347"/>
              <a:gd name="T26" fmla="*/ 35 w 378"/>
              <a:gd name="T27" fmla="*/ 161 h 347"/>
              <a:gd name="T28" fmla="*/ 84 w 378"/>
              <a:gd name="T29" fmla="*/ 128 h 347"/>
              <a:gd name="T30" fmla="*/ 138 w 378"/>
              <a:gd name="T31" fmla="*/ 204 h 347"/>
              <a:gd name="T32" fmla="*/ 134 w 378"/>
              <a:gd name="T33" fmla="*/ 237 h 347"/>
              <a:gd name="T34" fmla="*/ 194 w 378"/>
              <a:gd name="T35" fmla="*/ 266 h 347"/>
              <a:gd name="T36" fmla="*/ 284 w 378"/>
              <a:gd name="T37" fmla="*/ 317 h 347"/>
              <a:gd name="T38" fmla="*/ 246 w 378"/>
              <a:gd name="T39" fmla="*/ 309 h 347"/>
              <a:gd name="T40" fmla="*/ 312 w 378"/>
              <a:gd name="T41" fmla="*/ 336 h 347"/>
              <a:gd name="T42" fmla="*/ 335 w 378"/>
              <a:gd name="T43" fmla="*/ 335 h 347"/>
              <a:gd name="T44" fmla="*/ 284 w 378"/>
              <a:gd name="T45" fmla="*/ 298 h 347"/>
              <a:gd name="T46" fmla="*/ 217 w 378"/>
              <a:gd name="T47" fmla="*/ 237 h 347"/>
              <a:gd name="T48" fmla="*/ 166 w 378"/>
              <a:gd name="T49" fmla="*/ 174 h 347"/>
              <a:gd name="T50" fmla="*/ 147 w 378"/>
              <a:gd name="T51" fmla="*/ 122 h 347"/>
              <a:gd name="T52" fmla="*/ 215 w 378"/>
              <a:gd name="T53" fmla="*/ 118 h 347"/>
              <a:gd name="T54" fmla="*/ 278 w 378"/>
              <a:gd name="T55" fmla="*/ 124 h 347"/>
              <a:gd name="T56" fmla="*/ 315 w 378"/>
              <a:gd name="T57" fmla="*/ 115 h 347"/>
              <a:gd name="T58" fmla="*/ 360 w 378"/>
              <a:gd name="T59" fmla="*/ 127 h 347"/>
              <a:gd name="T60" fmla="*/ 378 w 378"/>
              <a:gd name="T61" fmla="*/ 100 h 347"/>
              <a:gd name="T62" fmla="*/ 81 w 378"/>
              <a:gd name="T63" fmla="*/ 138 h 347"/>
              <a:gd name="T64" fmla="*/ 68 w 378"/>
              <a:gd name="T65" fmla="*/ 131 h 347"/>
              <a:gd name="T66" fmla="*/ 76 w 378"/>
              <a:gd name="T67" fmla="*/ 144 h 347"/>
              <a:gd name="T68" fmla="*/ 64 w 378"/>
              <a:gd name="T69" fmla="*/ 155 h 347"/>
              <a:gd name="T70" fmla="*/ 54 w 378"/>
              <a:gd name="T71" fmla="*/ 128 h 347"/>
              <a:gd name="T72" fmla="*/ 56 w 378"/>
              <a:gd name="T73" fmla="*/ 150 h 347"/>
              <a:gd name="T74" fmla="*/ 69 w 378"/>
              <a:gd name="T75" fmla="*/ 189 h 347"/>
              <a:gd name="T76" fmla="*/ 66 w 378"/>
              <a:gd name="T77" fmla="*/ 175 h 347"/>
              <a:gd name="T78" fmla="*/ 50 w 378"/>
              <a:gd name="T79" fmla="*/ 175 h 347"/>
              <a:gd name="T80" fmla="*/ 95 w 378"/>
              <a:gd name="T81" fmla="*/ 177 h 347"/>
              <a:gd name="T82" fmla="*/ 103 w 378"/>
              <a:gd name="T83" fmla="*/ 193 h 347"/>
              <a:gd name="T84" fmla="*/ 85 w 378"/>
              <a:gd name="T85" fmla="*/ 163 h 347"/>
              <a:gd name="T86" fmla="*/ 80 w 378"/>
              <a:gd name="T87" fmla="*/ 163 h 347"/>
              <a:gd name="T88" fmla="*/ 101 w 378"/>
              <a:gd name="T89" fmla="*/ 223 h 347"/>
              <a:gd name="T90" fmla="*/ 107 w 378"/>
              <a:gd name="T91" fmla="*/ 228 h 347"/>
              <a:gd name="T92" fmla="*/ 228 w 378"/>
              <a:gd name="T93" fmla="*/ 281 h 347"/>
              <a:gd name="T94" fmla="*/ 194 w 378"/>
              <a:gd name="T95" fmla="*/ 282 h 347"/>
              <a:gd name="T96" fmla="*/ 184 w 378"/>
              <a:gd name="T97" fmla="*/ 278 h 347"/>
              <a:gd name="T98" fmla="*/ 220 w 378"/>
              <a:gd name="T99" fmla="*/ 295 h 347"/>
              <a:gd name="T100" fmla="*/ 207 w 378"/>
              <a:gd name="T101" fmla="*/ 294 h 347"/>
              <a:gd name="T102" fmla="*/ 246 w 378"/>
              <a:gd name="T103" fmla="*/ 299 h 347"/>
              <a:gd name="T104" fmla="*/ 182 w 378"/>
              <a:gd name="T105" fmla="*/ 306 h 347"/>
              <a:gd name="T106" fmla="*/ 228 w 378"/>
              <a:gd name="T107" fmla="*/ 314 h 347"/>
              <a:gd name="T108" fmla="*/ 216 w 378"/>
              <a:gd name="T109" fmla="*/ 317 h 347"/>
              <a:gd name="T110" fmla="*/ 251 w 378"/>
              <a:gd name="T111" fmla="*/ 317 h 347"/>
              <a:gd name="T112" fmla="*/ 288 w 378"/>
              <a:gd name="T113" fmla="*/ 332 h 347"/>
              <a:gd name="T114" fmla="*/ 96 w 378"/>
              <a:gd name="T115" fmla="*/ 209 h 347"/>
              <a:gd name="T116" fmla="*/ 85 w 378"/>
              <a:gd name="T117" fmla="*/ 206 h 347"/>
              <a:gd name="T118" fmla="*/ 104 w 378"/>
              <a:gd name="T119" fmla="*/ 206 h 347"/>
              <a:gd name="T120" fmla="*/ 83 w 378"/>
              <a:gd name="T121" fmla="*/ 193 h 347"/>
              <a:gd name="T122" fmla="*/ 123 w 378"/>
              <a:gd name="T123" fmla="*/ 246 h 347"/>
              <a:gd name="T124" fmla="*/ 110 w 378"/>
              <a:gd name="T125" fmla="*/ 221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8" h="347">
                <a:moveTo>
                  <a:pt x="363" y="100"/>
                </a:moveTo>
                <a:cubicBezTo>
                  <a:pt x="348" y="91"/>
                  <a:pt x="348" y="91"/>
                  <a:pt x="348" y="91"/>
                </a:cubicBezTo>
                <a:cubicBezTo>
                  <a:pt x="348" y="91"/>
                  <a:pt x="342" y="85"/>
                  <a:pt x="348" y="82"/>
                </a:cubicBezTo>
                <a:cubicBezTo>
                  <a:pt x="356" y="80"/>
                  <a:pt x="359" y="72"/>
                  <a:pt x="351" y="72"/>
                </a:cubicBezTo>
                <a:cubicBezTo>
                  <a:pt x="346" y="73"/>
                  <a:pt x="346" y="80"/>
                  <a:pt x="342" y="73"/>
                </a:cubicBezTo>
                <a:cubicBezTo>
                  <a:pt x="337" y="69"/>
                  <a:pt x="344" y="62"/>
                  <a:pt x="344" y="56"/>
                </a:cubicBezTo>
                <a:cubicBezTo>
                  <a:pt x="344" y="54"/>
                  <a:pt x="342" y="50"/>
                  <a:pt x="337" y="46"/>
                </a:cubicBezTo>
                <a:cubicBezTo>
                  <a:pt x="335" y="46"/>
                  <a:pt x="335" y="46"/>
                  <a:pt x="335" y="46"/>
                </a:cubicBezTo>
                <a:cubicBezTo>
                  <a:pt x="325" y="47"/>
                  <a:pt x="325" y="47"/>
                  <a:pt x="325" y="47"/>
                </a:cubicBezTo>
                <a:cubicBezTo>
                  <a:pt x="316" y="61"/>
                  <a:pt x="316" y="61"/>
                  <a:pt x="316" y="61"/>
                </a:cubicBezTo>
                <a:cubicBezTo>
                  <a:pt x="316" y="61"/>
                  <a:pt x="301" y="62"/>
                  <a:pt x="294" y="62"/>
                </a:cubicBezTo>
                <a:cubicBezTo>
                  <a:pt x="288" y="62"/>
                  <a:pt x="263" y="60"/>
                  <a:pt x="263" y="60"/>
                </a:cubicBezTo>
                <a:cubicBezTo>
                  <a:pt x="263" y="60"/>
                  <a:pt x="262" y="52"/>
                  <a:pt x="257" y="49"/>
                </a:cubicBezTo>
                <a:cubicBezTo>
                  <a:pt x="251" y="46"/>
                  <a:pt x="242" y="47"/>
                  <a:pt x="242" y="47"/>
                </a:cubicBezTo>
                <a:cubicBezTo>
                  <a:pt x="217" y="27"/>
                  <a:pt x="217" y="27"/>
                  <a:pt x="217" y="27"/>
                </a:cubicBezTo>
                <a:cubicBezTo>
                  <a:pt x="217" y="27"/>
                  <a:pt x="215" y="21"/>
                  <a:pt x="212" y="16"/>
                </a:cubicBezTo>
                <a:cubicBezTo>
                  <a:pt x="209" y="12"/>
                  <a:pt x="200" y="15"/>
                  <a:pt x="200" y="15"/>
                </a:cubicBezTo>
                <a:cubicBezTo>
                  <a:pt x="197" y="8"/>
                  <a:pt x="197" y="8"/>
                  <a:pt x="197" y="8"/>
                </a:cubicBezTo>
                <a:cubicBezTo>
                  <a:pt x="189" y="4"/>
                  <a:pt x="189" y="4"/>
                  <a:pt x="189" y="4"/>
                </a:cubicBezTo>
                <a:cubicBezTo>
                  <a:pt x="189" y="4"/>
                  <a:pt x="177" y="0"/>
                  <a:pt x="172" y="2"/>
                </a:cubicBezTo>
                <a:cubicBezTo>
                  <a:pt x="168" y="2"/>
                  <a:pt x="172" y="16"/>
                  <a:pt x="172" y="16"/>
                </a:cubicBezTo>
                <a:cubicBezTo>
                  <a:pt x="172" y="16"/>
                  <a:pt x="163" y="12"/>
                  <a:pt x="161" y="12"/>
                </a:cubicBezTo>
                <a:cubicBezTo>
                  <a:pt x="157" y="12"/>
                  <a:pt x="161" y="22"/>
                  <a:pt x="161" y="22"/>
                </a:cubicBezTo>
                <a:cubicBezTo>
                  <a:pt x="161" y="22"/>
                  <a:pt x="135" y="33"/>
                  <a:pt x="131" y="38"/>
                </a:cubicBezTo>
                <a:cubicBezTo>
                  <a:pt x="127" y="43"/>
                  <a:pt x="141" y="49"/>
                  <a:pt x="141" y="49"/>
                </a:cubicBezTo>
                <a:cubicBezTo>
                  <a:pt x="138" y="66"/>
                  <a:pt x="138" y="66"/>
                  <a:pt x="138" y="66"/>
                </a:cubicBezTo>
                <a:cubicBezTo>
                  <a:pt x="130" y="64"/>
                  <a:pt x="130" y="64"/>
                  <a:pt x="130" y="64"/>
                </a:cubicBezTo>
                <a:cubicBezTo>
                  <a:pt x="130" y="64"/>
                  <a:pt x="111" y="73"/>
                  <a:pt x="108" y="78"/>
                </a:cubicBezTo>
                <a:cubicBezTo>
                  <a:pt x="105" y="84"/>
                  <a:pt x="119" y="78"/>
                  <a:pt x="119" y="78"/>
                </a:cubicBezTo>
                <a:cubicBezTo>
                  <a:pt x="122" y="82"/>
                  <a:pt x="122" y="82"/>
                  <a:pt x="122" y="82"/>
                </a:cubicBezTo>
                <a:cubicBezTo>
                  <a:pt x="122" y="82"/>
                  <a:pt x="119" y="87"/>
                  <a:pt x="116" y="89"/>
                </a:cubicBezTo>
                <a:cubicBezTo>
                  <a:pt x="112" y="92"/>
                  <a:pt x="120" y="97"/>
                  <a:pt x="120" y="97"/>
                </a:cubicBezTo>
                <a:cubicBezTo>
                  <a:pt x="120" y="97"/>
                  <a:pt x="116" y="104"/>
                  <a:pt x="107" y="104"/>
                </a:cubicBezTo>
                <a:cubicBezTo>
                  <a:pt x="99" y="104"/>
                  <a:pt x="101" y="100"/>
                  <a:pt x="101" y="100"/>
                </a:cubicBezTo>
                <a:cubicBezTo>
                  <a:pt x="101" y="100"/>
                  <a:pt x="95" y="95"/>
                  <a:pt x="91" y="95"/>
                </a:cubicBezTo>
                <a:cubicBezTo>
                  <a:pt x="89" y="95"/>
                  <a:pt x="91" y="101"/>
                  <a:pt x="91" y="101"/>
                </a:cubicBezTo>
                <a:cubicBezTo>
                  <a:pt x="77" y="96"/>
                  <a:pt x="77" y="96"/>
                  <a:pt x="77" y="96"/>
                </a:cubicBezTo>
                <a:cubicBezTo>
                  <a:pt x="72" y="89"/>
                  <a:pt x="72" y="89"/>
                  <a:pt x="72" y="89"/>
                </a:cubicBezTo>
                <a:cubicBezTo>
                  <a:pt x="72" y="89"/>
                  <a:pt x="72" y="84"/>
                  <a:pt x="68" y="84"/>
                </a:cubicBezTo>
                <a:cubicBezTo>
                  <a:pt x="66" y="85"/>
                  <a:pt x="68" y="89"/>
                  <a:pt x="68" y="89"/>
                </a:cubicBezTo>
                <a:cubicBezTo>
                  <a:pt x="65" y="91"/>
                  <a:pt x="65" y="91"/>
                  <a:pt x="65" y="91"/>
                </a:cubicBezTo>
                <a:cubicBezTo>
                  <a:pt x="64" y="96"/>
                  <a:pt x="64" y="96"/>
                  <a:pt x="64" y="96"/>
                </a:cubicBezTo>
                <a:cubicBezTo>
                  <a:pt x="41" y="104"/>
                  <a:pt x="41" y="104"/>
                  <a:pt x="41" y="104"/>
                </a:cubicBezTo>
                <a:cubicBezTo>
                  <a:pt x="37" y="101"/>
                  <a:pt x="37" y="101"/>
                  <a:pt x="37" y="101"/>
                </a:cubicBezTo>
                <a:cubicBezTo>
                  <a:pt x="27" y="108"/>
                  <a:pt x="27" y="108"/>
                  <a:pt x="27" y="108"/>
                </a:cubicBezTo>
                <a:cubicBezTo>
                  <a:pt x="19" y="103"/>
                  <a:pt x="19" y="103"/>
                  <a:pt x="19" y="103"/>
                </a:cubicBezTo>
                <a:cubicBezTo>
                  <a:pt x="19" y="103"/>
                  <a:pt x="14" y="108"/>
                  <a:pt x="12" y="108"/>
                </a:cubicBezTo>
                <a:cubicBezTo>
                  <a:pt x="10" y="108"/>
                  <a:pt x="3" y="104"/>
                  <a:pt x="3" y="104"/>
                </a:cubicBezTo>
                <a:cubicBezTo>
                  <a:pt x="0" y="108"/>
                  <a:pt x="0" y="108"/>
                  <a:pt x="0" y="108"/>
                </a:cubicBezTo>
                <a:cubicBezTo>
                  <a:pt x="6" y="112"/>
                  <a:pt x="6" y="112"/>
                  <a:pt x="6" y="112"/>
                </a:cubicBezTo>
                <a:cubicBezTo>
                  <a:pt x="10" y="131"/>
                  <a:pt x="10" y="131"/>
                  <a:pt x="10" y="131"/>
                </a:cubicBezTo>
                <a:cubicBezTo>
                  <a:pt x="15" y="132"/>
                  <a:pt x="15" y="132"/>
                  <a:pt x="15" y="132"/>
                </a:cubicBezTo>
                <a:cubicBezTo>
                  <a:pt x="10" y="135"/>
                  <a:pt x="10" y="135"/>
                  <a:pt x="10" y="135"/>
                </a:cubicBezTo>
                <a:cubicBezTo>
                  <a:pt x="19" y="146"/>
                  <a:pt x="19" y="146"/>
                  <a:pt x="19" y="146"/>
                </a:cubicBezTo>
                <a:cubicBezTo>
                  <a:pt x="31" y="167"/>
                  <a:pt x="31" y="167"/>
                  <a:pt x="31" y="167"/>
                </a:cubicBezTo>
                <a:cubicBezTo>
                  <a:pt x="35" y="161"/>
                  <a:pt x="35" y="161"/>
                  <a:pt x="35" y="161"/>
                </a:cubicBezTo>
                <a:cubicBezTo>
                  <a:pt x="37" y="144"/>
                  <a:pt x="37" y="144"/>
                  <a:pt x="37" y="144"/>
                </a:cubicBezTo>
                <a:cubicBezTo>
                  <a:pt x="37" y="144"/>
                  <a:pt x="41" y="150"/>
                  <a:pt x="45" y="149"/>
                </a:cubicBezTo>
                <a:cubicBezTo>
                  <a:pt x="50" y="146"/>
                  <a:pt x="46" y="119"/>
                  <a:pt x="53" y="115"/>
                </a:cubicBezTo>
                <a:cubicBezTo>
                  <a:pt x="58" y="111"/>
                  <a:pt x="84" y="128"/>
                  <a:pt x="84" y="128"/>
                </a:cubicBezTo>
                <a:cubicBezTo>
                  <a:pt x="95" y="146"/>
                  <a:pt x="95" y="146"/>
                  <a:pt x="95" y="146"/>
                </a:cubicBezTo>
                <a:cubicBezTo>
                  <a:pt x="95" y="146"/>
                  <a:pt x="87" y="163"/>
                  <a:pt x="95" y="170"/>
                </a:cubicBezTo>
                <a:cubicBezTo>
                  <a:pt x="100" y="177"/>
                  <a:pt x="119" y="197"/>
                  <a:pt x="119" y="197"/>
                </a:cubicBezTo>
                <a:cubicBezTo>
                  <a:pt x="119" y="197"/>
                  <a:pt x="132" y="202"/>
                  <a:pt x="138" y="204"/>
                </a:cubicBezTo>
                <a:cubicBezTo>
                  <a:pt x="141" y="206"/>
                  <a:pt x="146" y="213"/>
                  <a:pt x="146" y="213"/>
                </a:cubicBezTo>
                <a:cubicBezTo>
                  <a:pt x="146" y="213"/>
                  <a:pt x="126" y="206"/>
                  <a:pt x="123" y="204"/>
                </a:cubicBezTo>
                <a:cubicBezTo>
                  <a:pt x="120" y="204"/>
                  <a:pt x="111" y="208"/>
                  <a:pt x="111" y="208"/>
                </a:cubicBezTo>
                <a:cubicBezTo>
                  <a:pt x="111" y="208"/>
                  <a:pt x="122" y="233"/>
                  <a:pt x="134" y="237"/>
                </a:cubicBezTo>
                <a:cubicBezTo>
                  <a:pt x="146" y="242"/>
                  <a:pt x="166" y="256"/>
                  <a:pt x="166" y="256"/>
                </a:cubicBezTo>
                <a:cubicBezTo>
                  <a:pt x="166" y="256"/>
                  <a:pt x="162" y="263"/>
                  <a:pt x="166" y="267"/>
                </a:cubicBezTo>
                <a:cubicBezTo>
                  <a:pt x="172" y="273"/>
                  <a:pt x="177" y="271"/>
                  <a:pt x="177" y="271"/>
                </a:cubicBezTo>
                <a:cubicBezTo>
                  <a:pt x="194" y="266"/>
                  <a:pt x="194" y="266"/>
                  <a:pt x="194" y="266"/>
                </a:cubicBezTo>
                <a:cubicBezTo>
                  <a:pt x="228" y="275"/>
                  <a:pt x="228" y="275"/>
                  <a:pt x="228" y="275"/>
                </a:cubicBezTo>
                <a:cubicBezTo>
                  <a:pt x="228" y="275"/>
                  <a:pt x="234" y="287"/>
                  <a:pt x="243" y="293"/>
                </a:cubicBezTo>
                <a:cubicBezTo>
                  <a:pt x="252" y="295"/>
                  <a:pt x="263" y="304"/>
                  <a:pt x="270" y="308"/>
                </a:cubicBezTo>
                <a:cubicBezTo>
                  <a:pt x="274" y="313"/>
                  <a:pt x="284" y="317"/>
                  <a:pt x="284" y="317"/>
                </a:cubicBezTo>
                <a:cubicBezTo>
                  <a:pt x="284" y="317"/>
                  <a:pt x="273" y="314"/>
                  <a:pt x="270" y="313"/>
                </a:cubicBezTo>
                <a:cubicBezTo>
                  <a:pt x="266" y="310"/>
                  <a:pt x="262" y="308"/>
                  <a:pt x="259" y="308"/>
                </a:cubicBezTo>
                <a:cubicBezTo>
                  <a:pt x="255" y="306"/>
                  <a:pt x="238" y="304"/>
                  <a:pt x="238" y="304"/>
                </a:cubicBezTo>
                <a:cubicBezTo>
                  <a:pt x="238" y="304"/>
                  <a:pt x="243" y="309"/>
                  <a:pt x="246" y="309"/>
                </a:cubicBezTo>
                <a:cubicBezTo>
                  <a:pt x="250" y="310"/>
                  <a:pt x="266" y="317"/>
                  <a:pt x="266" y="317"/>
                </a:cubicBezTo>
                <a:cubicBezTo>
                  <a:pt x="286" y="325"/>
                  <a:pt x="286" y="325"/>
                  <a:pt x="286" y="325"/>
                </a:cubicBezTo>
                <a:cubicBezTo>
                  <a:pt x="289" y="322"/>
                  <a:pt x="289" y="322"/>
                  <a:pt x="289" y="322"/>
                </a:cubicBezTo>
                <a:cubicBezTo>
                  <a:pt x="312" y="336"/>
                  <a:pt x="312" y="336"/>
                  <a:pt x="312" y="336"/>
                </a:cubicBezTo>
                <a:cubicBezTo>
                  <a:pt x="319" y="336"/>
                  <a:pt x="319" y="336"/>
                  <a:pt x="319" y="336"/>
                </a:cubicBezTo>
                <a:cubicBezTo>
                  <a:pt x="323" y="339"/>
                  <a:pt x="323" y="339"/>
                  <a:pt x="323" y="339"/>
                </a:cubicBezTo>
                <a:cubicBezTo>
                  <a:pt x="339" y="347"/>
                  <a:pt x="339" y="347"/>
                  <a:pt x="339" y="347"/>
                </a:cubicBezTo>
                <a:cubicBezTo>
                  <a:pt x="339" y="347"/>
                  <a:pt x="342" y="335"/>
                  <a:pt x="335" y="335"/>
                </a:cubicBezTo>
                <a:cubicBezTo>
                  <a:pt x="329" y="332"/>
                  <a:pt x="327" y="336"/>
                  <a:pt x="327" y="336"/>
                </a:cubicBezTo>
                <a:cubicBezTo>
                  <a:pt x="297" y="310"/>
                  <a:pt x="297" y="310"/>
                  <a:pt x="297" y="310"/>
                </a:cubicBezTo>
                <a:cubicBezTo>
                  <a:pt x="286" y="313"/>
                  <a:pt x="286" y="313"/>
                  <a:pt x="286" y="313"/>
                </a:cubicBezTo>
                <a:cubicBezTo>
                  <a:pt x="286" y="313"/>
                  <a:pt x="290" y="305"/>
                  <a:pt x="284" y="298"/>
                </a:cubicBezTo>
                <a:cubicBezTo>
                  <a:pt x="275" y="291"/>
                  <a:pt x="258" y="283"/>
                  <a:pt x="257" y="278"/>
                </a:cubicBezTo>
                <a:cubicBezTo>
                  <a:pt x="255" y="271"/>
                  <a:pt x="257" y="266"/>
                  <a:pt x="257" y="266"/>
                </a:cubicBezTo>
                <a:cubicBezTo>
                  <a:pt x="240" y="258"/>
                  <a:pt x="240" y="258"/>
                  <a:pt x="240" y="258"/>
                </a:cubicBezTo>
                <a:cubicBezTo>
                  <a:pt x="217" y="237"/>
                  <a:pt x="217" y="237"/>
                  <a:pt x="217" y="237"/>
                </a:cubicBezTo>
                <a:cubicBezTo>
                  <a:pt x="215" y="233"/>
                  <a:pt x="215" y="233"/>
                  <a:pt x="215" y="233"/>
                </a:cubicBezTo>
                <a:cubicBezTo>
                  <a:pt x="215" y="233"/>
                  <a:pt x="197" y="221"/>
                  <a:pt x="189" y="212"/>
                </a:cubicBezTo>
                <a:cubicBezTo>
                  <a:pt x="178" y="201"/>
                  <a:pt x="180" y="194"/>
                  <a:pt x="177" y="188"/>
                </a:cubicBezTo>
                <a:cubicBezTo>
                  <a:pt x="173" y="178"/>
                  <a:pt x="166" y="174"/>
                  <a:pt x="166" y="174"/>
                </a:cubicBezTo>
                <a:cubicBezTo>
                  <a:pt x="169" y="169"/>
                  <a:pt x="169" y="169"/>
                  <a:pt x="169" y="169"/>
                </a:cubicBezTo>
                <a:cubicBezTo>
                  <a:pt x="162" y="159"/>
                  <a:pt x="162" y="159"/>
                  <a:pt x="162" y="159"/>
                </a:cubicBezTo>
                <a:cubicBezTo>
                  <a:pt x="149" y="158"/>
                  <a:pt x="149" y="158"/>
                  <a:pt x="149" y="158"/>
                </a:cubicBezTo>
                <a:cubicBezTo>
                  <a:pt x="149" y="158"/>
                  <a:pt x="138" y="126"/>
                  <a:pt x="147" y="122"/>
                </a:cubicBezTo>
                <a:cubicBezTo>
                  <a:pt x="157" y="115"/>
                  <a:pt x="162" y="122"/>
                  <a:pt x="166" y="126"/>
                </a:cubicBezTo>
                <a:cubicBezTo>
                  <a:pt x="170" y="130"/>
                  <a:pt x="178" y="138"/>
                  <a:pt x="184" y="135"/>
                </a:cubicBezTo>
                <a:cubicBezTo>
                  <a:pt x="189" y="134"/>
                  <a:pt x="189" y="116"/>
                  <a:pt x="194" y="115"/>
                </a:cubicBezTo>
                <a:cubicBezTo>
                  <a:pt x="200" y="115"/>
                  <a:pt x="215" y="118"/>
                  <a:pt x="215" y="118"/>
                </a:cubicBezTo>
                <a:cubicBezTo>
                  <a:pt x="221" y="109"/>
                  <a:pt x="221" y="109"/>
                  <a:pt x="221" y="109"/>
                </a:cubicBezTo>
                <a:cubicBezTo>
                  <a:pt x="221" y="109"/>
                  <a:pt x="232" y="119"/>
                  <a:pt x="238" y="119"/>
                </a:cubicBezTo>
                <a:cubicBezTo>
                  <a:pt x="267" y="119"/>
                  <a:pt x="267" y="119"/>
                  <a:pt x="267" y="119"/>
                </a:cubicBezTo>
                <a:cubicBezTo>
                  <a:pt x="267" y="119"/>
                  <a:pt x="274" y="124"/>
                  <a:pt x="278" y="124"/>
                </a:cubicBezTo>
                <a:cubicBezTo>
                  <a:pt x="284" y="124"/>
                  <a:pt x="289" y="113"/>
                  <a:pt x="289" y="113"/>
                </a:cubicBezTo>
                <a:cubicBezTo>
                  <a:pt x="289" y="113"/>
                  <a:pt x="296" y="122"/>
                  <a:pt x="300" y="122"/>
                </a:cubicBezTo>
                <a:cubicBezTo>
                  <a:pt x="304" y="122"/>
                  <a:pt x="304" y="113"/>
                  <a:pt x="304" y="113"/>
                </a:cubicBezTo>
                <a:cubicBezTo>
                  <a:pt x="315" y="115"/>
                  <a:pt x="315" y="115"/>
                  <a:pt x="315" y="115"/>
                </a:cubicBezTo>
                <a:cubicBezTo>
                  <a:pt x="323" y="122"/>
                  <a:pt x="323" y="122"/>
                  <a:pt x="323" y="122"/>
                </a:cubicBezTo>
                <a:cubicBezTo>
                  <a:pt x="323" y="122"/>
                  <a:pt x="325" y="116"/>
                  <a:pt x="333" y="118"/>
                </a:cubicBezTo>
                <a:cubicBezTo>
                  <a:pt x="342" y="122"/>
                  <a:pt x="339" y="134"/>
                  <a:pt x="346" y="134"/>
                </a:cubicBezTo>
                <a:cubicBezTo>
                  <a:pt x="354" y="134"/>
                  <a:pt x="360" y="127"/>
                  <a:pt x="360" y="127"/>
                </a:cubicBezTo>
                <a:cubicBezTo>
                  <a:pt x="356" y="111"/>
                  <a:pt x="356" y="111"/>
                  <a:pt x="356" y="111"/>
                </a:cubicBezTo>
                <a:cubicBezTo>
                  <a:pt x="363" y="104"/>
                  <a:pt x="363" y="104"/>
                  <a:pt x="363" y="104"/>
                </a:cubicBezTo>
                <a:cubicBezTo>
                  <a:pt x="378" y="104"/>
                  <a:pt x="378" y="104"/>
                  <a:pt x="378" y="104"/>
                </a:cubicBezTo>
                <a:cubicBezTo>
                  <a:pt x="378" y="100"/>
                  <a:pt x="378" y="100"/>
                  <a:pt x="378" y="100"/>
                </a:cubicBezTo>
                <a:lnTo>
                  <a:pt x="363" y="100"/>
                </a:lnTo>
                <a:close/>
                <a:moveTo>
                  <a:pt x="81" y="147"/>
                </a:moveTo>
                <a:cubicBezTo>
                  <a:pt x="87" y="143"/>
                  <a:pt x="87" y="143"/>
                  <a:pt x="87" y="143"/>
                </a:cubicBezTo>
                <a:cubicBezTo>
                  <a:pt x="81" y="138"/>
                  <a:pt x="81" y="138"/>
                  <a:pt x="81" y="138"/>
                </a:cubicBezTo>
                <a:cubicBezTo>
                  <a:pt x="78" y="132"/>
                  <a:pt x="78" y="132"/>
                  <a:pt x="78" y="132"/>
                </a:cubicBezTo>
                <a:cubicBezTo>
                  <a:pt x="72" y="127"/>
                  <a:pt x="72" y="127"/>
                  <a:pt x="72" y="127"/>
                </a:cubicBezTo>
                <a:cubicBezTo>
                  <a:pt x="66" y="124"/>
                  <a:pt x="66" y="124"/>
                  <a:pt x="66" y="124"/>
                </a:cubicBezTo>
                <a:cubicBezTo>
                  <a:pt x="68" y="131"/>
                  <a:pt x="68" y="131"/>
                  <a:pt x="68" y="131"/>
                </a:cubicBezTo>
                <a:cubicBezTo>
                  <a:pt x="62" y="136"/>
                  <a:pt x="62" y="136"/>
                  <a:pt x="62" y="136"/>
                </a:cubicBezTo>
                <a:cubicBezTo>
                  <a:pt x="69" y="144"/>
                  <a:pt x="69" y="144"/>
                  <a:pt x="69" y="144"/>
                </a:cubicBezTo>
                <a:cubicBezTo>
                  <a:pt x="76" y="140"/>
                  <a:pt x="76" y="140"/>
                  <a:pt x="76" y="140"/>
                </a:cubicBezTo>
                <a:cubicBezTo>
                  <a:pt x="76" y="144"/>
                  <a:pt x="76" y="144"/>
                  <a:pt x="76" y="144"/>
                </a:cubicBezTo>
                <a:lnTo>
                  <a:pt x="81" y="147"/>
                </a:lnTo>
                <a:close/>
                <a:moveTo>
                  <a:pt x="72" y="174"/>
                </a:moveTo>
                <a:cubicBezTo>
                  <a:pt x="66" y="170"/>
                  <a:pt x="66" y="170"/>
                  <a:pt x="66" y="170"/>
                </a:cubicBezTo>
                <a:cubicBezTo>
                  <a:pt x="64" y="155"/>
                  <a:pt x="64" y="155"/>
                  <a:pt x="64" y="155"/>
                </a:cubicBezTo>
                <a:cubicBezTo>
                  <a:pt x="64" y="155"/>
                  <a:pt x="68" y="151"/>
                  <a:pt x="65" y="149"/>
                </a:cubicBezTo>
                <a:cubicBezTo>
                  <a:pt x="64" y="146"/>
                  <a:pt x="61" y="143"/>
                  <a:pt x="60" y="138"/>
                </a:cubicBezTo>
                <a:cubicBezTo>
                  <a:pt x="60" y="135"/>
                  <a:pt x="58" y="128"/>
                  <a:pt x="58" y="128"/>
                </a:cubicBezTo>
                <a:cubicBezTo>
                  <a:pt x="54" y="128"/>
                  <a:pt x="54" y="128"/>
                  <a:pt x="54" y="128"/>
                </a:cubicBezTo>
                <a:cubicBezTo>
                  <a:pt x="52" y="135"/>
                  <a:pt x="52" y="135"/>
                  <a:pt x="52" y="135"/>
                </a:cubicBezTo>
                <a:cubicBezTo>
                  <a:pt x="52" y="135"/>
                  <a:pt x="57" y="143"/>
                  <a:pt x="60" y="144"/>
                </a:cubicBezTo>
                <a:cubicBezTo>
                  <a:pt x="61" y="147"/>
                  <a:pt x="60" y="151"/>
                  <a:pt x="60" y="151"/>
                </a:cubicBezTo>
                <a:cubicBezTo>
                  <a:pt x="56" y="150"/>
                  <a:pt x="56" y="150"/>
                  <a:pt x="56" y="150"/>
                </a:cubicBezTo>
                <a:cubicBezTo>
                  <a:pt x="62" y="167"/>
                  <a:pt x="62" y="167"/>
                  <a:pt x="62" y="167"/>
                </a:cubicBezTo>
                <a:cubicBezTo>
                  <a:pt x="57" y="167"/>
                  <a:pt x="57" y="167"/>
                  <a:pt x="57" y="167"/>
                </a:cubicBezTo>
                <a:cubicBezTo>
                  <a:pt x="61" y="182"/>
                  <a:pt x="61" y="182"/>
                  <a:pt x="61" y="182"/>
                </a:cubicBezTo>
                <a:cubicBezTo>
                  <a:pt x="69" y="189"/>
                  <a:pt x="69" y="189"/>
                  <a:pt x="69" y="189"/>
                </a:cubicBezTo>
                <a:cubicBezTo>
                  <a:pt x="72" y="186"/>
                  <a:pt x="72" y="186"/>
                  <a:pt x="72" y="186"/>
                </a:cubicBezTo>
                <a:cubicBezTo>
                  <a:pt x="64" y="178"/>
                  <a:pt x="64" y="178"/>
                  <a:pt x="64" y="178"/>
                </a:cubicBezTo>
                <a:cubicBezTo>
                  <a:pt x="62" y="174"/>
                  <a:pt x="62" y="174"/>
                  <a:pt x="62" y="174"/>
                </a:cubicBezTo>
                <a:cubicBezTo>
                  <a:pt x="66" y="175"/>
                  <a:pt x="66" y="175"/>
                  <a:pt x="66" y="175"/>
                </a:cubicBezTo>
                <a:lnTo>
                  <a:pt x="72" y="174"/>
                </a:lnTo>
                <a:close/>
                <a:moveTo>
                  <a:pt x="50" y="175"/>
                </a:moveTo>
                <a:cubicBezTo>
                  <a:pt x="50" y="180"/>
                  <a:pt x="54" y="174"/>
                  <a:pt x="54" y="174"/>
                </a:cubicBezTo>
                <a:cubicBezTo>
                  <a:pt x="54" y="169"/>
                  <a:pt x="50" y="171"/>
                  <a:pt x="50" y="175"/>
                </a:cubicBezTo>
                <a:close/>
                <a:moveTo>
                  <a:pt x="116" y="198"/>
                </a:moveTo>
                <a:cubicBezTo>
                  <a:pt x="105" y="189"/>
                  <a:pt x="105" y="189"/>
                  <a:pt x="105" y="189"/>
                </a:cubicBezTo>
                <a:cubicBezTo>
                  <a:pt x="100" y="188"/>
                  <a:pt x="100" y="188"/>
                  <a:pt x="100" y="188"/>
                </a:cubicBezTo>
                <a:cubicBezTo>
                  <a:pt x="95" y="177"/>
                  <a:pt x="95" y="177"/>
                  <a:pt x="95" y="177"/>
                </a:cubicBezTo>
                <a:cubicBezTo>
                  <a:pt x="91" y="175"/>
                  <a:pt x="91" y="175"/>
                  <a:pt x="91" y="175"/>
                </a:cubicBezTo>
                <a:cubicBezTo>
                  <a:pt x="84" y="171"/>
                  <a:pt x="84" y="171"/>
                  <a:pt x="84" y="171"/>
                </a:cubicBezTo>
                <a:cubicBezTo>
                  <a:pt x="97" y="189"/>
                  <a:pt x="97" y="189"/>
                  <a:pt x="97" y="189"/>
                </a:cubicBezTo>
                <a:cubicBezTo>
                  <a:pt x="103" y="193"/>
                  <a:pt x="103" y="193"/>
                  <a:pt x="103" y="193"/>
                </a:cubicBezTo>
                <a:cubicBezTo>
                  <a:pt x="111" y="201"/>
                  <a:pt x="111" y="201"/>
                  <a:pt x="111" y="201"/>
                </a:cubicBezTo>
                <a:lnTo>
                  <a:pt x="116" y="198"/>
                </a:lnTo>
                <a:close/>
                <a:moveTo>
                  <a:pt x="80" y="163"/>
                </a:moveTo>
                <a:cubicBezTo>
                  <a:pt x="85" y="163"/>
                  <a:pt x="85" y="163"/>
                  <a:pt x="85" y="163"/>
                </a:cubicBezTo>
                <a:cubicBezTo>
                  <a:pt x="83" y="154"/>
                  <a:pt x="83" y="154"/>
                  <a:pt x="83" y="154"/>
                </a:cubicBezTo>
                <a:cubicBezTo>
                  <a:pt x="78" y="155"/>
                  <a:pt x="78" y="155"/>
                  <a:pt x="78" y="155"/>
                </a:cubicBezTo>
                <a:cubicBezTo>
                  <a:pt x="81" y="158"/>
                  <a:pt x="81" y="158"/>
                  <a:pt x="81" y="158"/>
                </a:cubicBezTo>
                <a:lnTo>
                  <a:pt x="80" y="163"/>
                </a:lnTo>
                <a:close/>
                <a:moveTo>
                  <a:pt x="104" y="223"/>
                </a:moveTo>
                <a:cubicBezTo>
                  <a:pt x="97" y="216"/>
                  <a:pt x="97" y="216"/>
                  <a:pt x="97" y="216"/>
                </a:cubicBezTo>
                <a:cubicBezTo>
                  <a:pt x="93" y="216"/>
                  <a:pt x="93" y="216"/>
                  <a:pt x="93" y="216"/>
                </a:cubicBezTo>
                <a:cubicBezTo>
                  <a:pt x="101" y="223"/>
                  <a:pt x="101" y="223"/>
                  <a:pt x="101" y="223"/>
                </a:cubicBezTo>
                <a:cubicBezTo>
                  <a:pt x="105" y="229"/>
                  <a:pt x="105" y="229"/>
                  <a:pt x="105" y="229"/>
                </a:cubicBezTo>
                <a:cubicBezTo>
                  <a:pt x="114" y="239"/>
                  <a:pt x="114" y="239"/>
                  <a:pt x="114" y="239"/>
                </a:cubicBezTo>
                <a:cubicBezTo>
                  <a:pt x="116" y="235"/>
                  <a:pt x="116" y="235"/>
                  <a:pt x="116" y="235"/>
                </a:cubicBezTo>
                <a:cubicBezTo>
                  <a:pt x="107" y="228"/>
                  <a:pt x="107" y="228"/>
                  <a:pt x="107" y="228"/>
                </a:cubicBezTo>
                <a:lnTo>
                  <a:pt x="104" y="223"/>
                </a:lnTo>
                <a:close/>
                <a:moveTo>
                  <a:pt x="219" y="286"/>
                </a:moveTo>
                <a:cubicBezTo>
                  <a:pt x="227" y="283"/>
                  <a:pt x="227" y="283"/>
                  <a:pt x="227" y="283"/>
                </a:cubicBezTo>
                <a:cubicBezTo>
                  <a:pt x="228" y="281"/>
                  <a:pt x="228" y="281"/>
                  <a:pt x="228" y="281"/>
                </a:cubicBezTo>
                <a:cubicBezTo>
                  <a:pt x="220" y="279"/>
                  <a:pt x="220" y="279"/>
                  <a:pt x="220" y="279"/>
                </a:cubicBezTo>
                <a:cubicBezTo>
                  <a:pt x="200" y="277"/>
                  <a:pt x="200" y="277"/>
                  <a:pt x="200" y="277"/>
                </a:cubicBezTo>
                <a:cubicBezTo>
                  <a:pt x="200" y="281"/>
                  <a:pt x="200" y="281"/>
                  <a:pt x="200" y="281"/>
                </a:cubicBezTo>
                <a:cubicBezTo>
                  <a:pt x="194" y="282"/>
                  <a:pt x="194" y="282"/>
                  <a:pt x="194" y="282"/>
                </a:cubicBezTo>
                <a:cubicBezTo>
                  <a:pt x="215" y="289"/>
                  <a:pt x="215" y="289"/>
                  <a:pt x="215" y="289"/>
                </a:cubicBezTo>
                <a:lnTo>
                  <a:pt x="219" y="286"/>
                </a:lnTo>
                <a:close/>
                <a:moveTo>
                  <a:pt x="190" y="275"/>
                </a:moveTo>
                <a:cubicBezTo>
                  <a:pt x="180" y="273"/>
                  <a:pt x="184" y="278"/>
                  <a:pt x="184" y="278"/>
                </a:cubicBezTo>
                <a:cubicBezTo>
                  <a:pt x="189" y="281"/>
                  <a:pt x="199" y="278"/>
                  <a:pt x="190" y="275"/>
                </a:cubicBezTo>
                <a:close/>
                <a:moveTo>
                  <a:pt x="246" y="299"/>
                </a:moveTo>
                <a:cubicBezTo>
                  <a:pt x="243" y="297"/>
                  <a:pt x="243" y="297"/>
                  <a:pt x="243" y="297"/>
                </a:cubicBezTo>
                <a:cubicBezTo>
                  <a:pt x="220" y="295"/>
                  <a:pt x="220" y="295"/>
                  <a:pt x="220" y="295"/>
                </a:cubicBezTo>
                <a:cubicBezTo>
                  <a:pt x="217" y="293"/>
                  <a:pt x="217" y="293"/>
                  <a:pt x="217" y="293"/>
                </a:cubicBezTo>
                <a:cubicBezTo>
                  <a:pt x="208" y="289"/>
                  <a:pt x="208" y="289"/>
                  <a:pt x="208" y="289"/>
                </a:cubicBezTo>
                <a:cubicBezTo>
                  <a:pt x="205" y="291"/>
                  <a:pt x="205" y="291"/>
                  <a:pt x="205" y="291"/>
                </a:cubicBezTo>
                <a:cubicBezTo>
                  <a:pt x="207" y="294"/>
                  <a:pt x="207" y="294"/>
                  <a:pt x="207" y="294"/>
                </a:cubicBezTo>
                <a:cubicBezTo>
                  <a:pt x="201" y="294"/>
                  <a:pt x="201" y="294"/>
                  <a:pt x="201" y="294"/>
                </a:cubicBezTo>
                <a:cubicBezTo>
                  <a:pt x="197" y="298"/>
                  <a:pt x="197" y="298"/>
                  <a:pt x="197" y="298"/>
                </a:cubicBezTo>
                <a:cubicBezTo>
                  <a:pt x="215" y="301"/>
                  <a:pt x="215" y="301"/>
                  <a:pt x="215" y="301"/>
                </a:cubicBezTo>
                <a:lnTo>
                  <a:pt x="246" y="299"/>
                </a:lnTo>
                <a:close/>
                <a:moveTo>
                  <a:pt x="182" y="306"/>
                </a:moveTo>
                <a:cubicBezTo>
                  <a:pt x="174" y="309"/>
                  <a:pt x="174" y="309"/>
                  <a:pt x="174" y="309"/>
                </a:cubicBezTo>
                <a:cubicBezTo>
                  <a:pt x="174" y="309"/>
                  <a:pt x="177" y="313"/>
                  <a:pt x="186" y="310"/>
                </a:cubicBezTo>
                <a:cubicBezTo>
                  <a:pt x="194" y="308"/>
                  <a:pt x="193" y="304"/>
                  <a:pt x="182" y="306"/>
                </a:cubicBezTo>
                <a:close/>
                <a:moveTo>
                  <a:pt x="230" y="328"/>
                </a:moveTo>
                <a:cubicBezTo>
                  <a:pt x="230" y="328"/>
                  <a:pt x="220" y="335"/>
                  <a:pt x="231" y="332"/>
                </a:cubicBezTo>
                <a:cubicBezTo>
                  <a:pt x="239" y="332"/>
                  <a:pt x="242" y="328"/>
                  <a:pt x="230" y="328"/>
                </a:cubicBezTo>
                <a:close/>
                <a:moveTo>
                  <a:pt x="228" y="314"/>
                </a:moveTo>
                <a:cubicBezTo>
                  <a:pt x="216" y="309"/>
                  <a:pt x="216" y="309"/>
                  <a:pt x="216" y="309"/>
                </a:cubicBezTo>
                <a:cubicBezTo>
                  <a:pt x="215" y="313"/>
                  <a:pt x="215" y="313"/>
                  <a:pt x="215" y="313"/>
                </a:cubicBezTo>
                <a:cubicBezTo>
                  <a:pt x="219" y="314"/>
                  <a:pt x="219" y="314"/>
                  <a:pt x="219" y="314"/>
                </a:cubicBezTo>
                <a:cubicBezTo>
                  <a:pt x="216" y="317"/>
                  <a:pt x="216" y="317"/>
                  <a:pt x="216" y="317"/>
                </a:cubicBezTo>
                <a:cubicBezTo>
                  <a:pt x="228" y="320"/>
                  <a:pt x="228" y="320"/>
                  <a:pt x="228" y="320"/>
                </a:cubicBezTo>
                <a:cubicBezTo>
                  <a:pt x="235" y="317"/>
                  <a:pt x="235" y="317"/>
                  <a:pt x="235" y="317"/>
                </a:cubicBezTo>
                <a:cubicBezTo>
                  <a:pt x="248" y="318"/>
                  <a:pt x="248" y="318"/>
                  <a:pt x="248" y="318"/>
                </a:cubicBezTo>
                <a:cubicBezTo>
                  <a:pt x="251" y="317"/>
                  <a:pt x="251" y="317"/>
                  <a:pt x="251" y="317"/>
                </a:cubicBezTo>
                <a:cubicBezTo>
                  <a:pt x="238" y="310"/>
                  <a:pt x="238" y="310"/>
                  <a:pt x="238" y="310"/>
                </a:cubicBezTo>
                <a:lnTo>
                  <a:pt x="228" y="314"/>
                </a:lnTo>
                <a:close/>
                <a:moveTo>
                  <a:pt x="262" y="328"/>
                </a:moveTo>
                <a:cubicBezTo>
                  <a:pt x="288" y="332"/>
                  <a:pt x="288" y="332"/>
                  <a:pt x="288" y="332"/>
                </a:cubicBezTo>
                <a:cubicBezTo>
                  <a:pt x="288" y="329"/>
                  <a:pt x="288" y="329"/>
                  <a:pt x="288" y="329"/>
                </a:cubicBezTo>
                <a:cubicBezTo>
                  <a:pt x="263" y="324"/>
                  <a:pt x="263" y="324"/>
                  <a:pt x="263" y="324"/>
                </a:cubicBezTo>
                <a:lnTo>
                  <a:pt x="262" y="328"/>
                </a:lnTo>
                <a:close/>
                <a:moveTo>
                  <a:pt x="96" y="209"/>
                </a:moveTo>
                <a:cubicBezTo>
                  <a:pt x="91" y="206"/>
                  <a:pt x="88" y="211"/>
                  <a:pt x="88" y="211"/>
                </a:cubicBezTo>
                <a:cubicBezTo>
                  <a:pt x="96" y="213"/>
                  <a:pt x="100" y="212"/>
                  <a:pt x="96" y="209"/>
                </a:cubicBezTo>
                <a:close/>
                <a:moveTo>
                  <a:pt x="88" y="202"/>
                </a:moveTo>
                <a:cubicBezTo>
                  <a:pt x="84" y="202"/>
                  <a:pt x="81" y="204"/>
                  <a:pt x="85" y="206"/>
                </a:cubicBezTo>
                <a:cubicBezTo>
                  <a:pt x="85" y="206"/>
                  <a:pt x="91" y="204"/>
                  <a:pt x="88" y="202"/>
                </a:cubicBezTo>
                <a:close/>
                <a:moveTo>
                  <a:pt x="104" y="206"/>
                </a:moveTo>
                <a:cubicBezTo>
                  <a:pt x="108" y="206"/>
                  <a:pt x="114" y="201"/>
                  <a:pt x="107" y="201"/>
                </a:cubicBezTo>
                <a:cubicBezTo>
                  <a:pt x="101" y="200"/>
                  <a:pt x="104" y="206"/>
                  <a:pt x="104" y="206"/>
                </a:cubicBezTo>
                <a:close/>
                <a:moveTo>
                  <a:pt x="88" y="197"/>
                </a:moveTo>
                <a:cubicBezTo>
                  <a:pt x="93" y="198"/>
                  <a:pt x="96" y="196"/>
                  <a:pt x="91" y="194"/>
                </a:cubicBezTo>
                <a:cubicBezTo>
                  <a:pt x="88" y="193"/>
                  <a:pt x="88" y="197"/>
                  <a:pt x="88" y="197"/>
                </a:cubicBezTo>
                <a:close/>
                <a:moveTo>
                  <a:pt x="83" y="193"/>
                </a:moveTo>
                <a:cubicBezTo>
                  <a:pt x="81" y="192"/>
                  <a:pt x="77" y="196"/>
                  <a:pt x="80" y="197"/>
                </a:cubicBezTo>
                <a:cubicBezTo>
                  <a:pt x="80" y="197"/>
                  <a:pt x="85" y="194"/>
                  <a:pt x="83" y="193"/>
                </a:cubicBezTo>
                <a:close/>
                <a:moveTo>
                  <a:pt x="123" y="242"/>
                </a:moveTo>
                <a:cubicBezTo>
                  <a:pt x="119" y="240"/>
                  <a:pt x="123" y="246"/>
                  <a:pt x="123" y="246"/>
                </a:cubicBezTo>
                <a:cubicBezTo>
                  <a:pt x="130" y="250"/>
                  <a:pt x="128" y="244"/>
                  <a:pt x="123" y="242"/>
                </a:cubicBezTo>
                <a:close/>
                <a:moveTo>
                  <a:pt x="110" y="221"/>
                </a:moveTo>
                <a:cubicBezTo>
                  <a:pt x="119" y="231"/>
                  <a:pt x="119" y="225"/>
                  <a:pt x="112" y="220"/>
                </a:cubicBezTo>
                <a:cubicBezTo>
                  <a:pt x="105" y="213"/>
                  <a:pt x="110" y="221"/>
                  <a:pt x="110" y="221"/>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81" name="Freeform 30"/>
          <p:cNvSpPr>
            <a:spLocks noEditPoints="1"/>
          </p:cNvSpPr>
          <p:nvPr/>
        </p:nvSpPr>
        <p:spPr bwMode="auto">
          <a:xfrm>
            <a:off x="4530624" y="3932031"/>
            <a:ext cx="302626" cy="276697"/>
          </a:xfrm>
          <a:custGeom>
            <a:avLst/>
            <a:gdLst>
              <a:gd name="T0" fmla="*/ 344 w 381"/>
              <a:gd name="T1" fmla="*/ 70 h 349"/>
              <a:gd name="T2" fmla="*/ 203 w 381"/>
              <a:gd name="T3" fmla="*/ 15 h 349"/>
              <a:gd name="T4" fmla="*/ 140 w 381"/>
              <a:gd name="T5" fmla="*/ 65 h 349"/>
              <a:gd name="T6" fmla="*/ 105 w 381"/>
              <a:gd name="T7" fmla="*/ 101 h 349"/>
              <a:gd name="T8" fmla="*/ 44 w 381"/>
              <a:gd name="T9" fmla="*/ 103 h 349"/>
              <a:gd name="T10" fmla="*/ 16 w 381"/>
              <a:gd name="T11" fmla="*/ 131 h 349"/>
              <a:gd name="T12" fmla="*/ 95 w 381"/>
              <a:gd name="T13" fmla="*/ 145 h 349"/>
              <a:gd name="T14" fmla="*/ 179 w 381"/>
              <a:gd name="T15" fmla="*/ 273 h 349"/>
              <a:gd name="T16" fmla="*/ 259 w 381"/>
              <a:gd name="T17" fmla="*/ 315 h 349"/>
              <a:gd name="T18" fmla="*/ 288 w 381"/>
              <a:gd name="T19" fmla="*/ 313 h 349"/>
              <a:gd name="T20" fmla="*/ 168 w 381"/>
              <a:gd name="T21" fmla="*/ 174 h 349"/>
              <a:gd name="T22" fmla="*/ 223 w 381"/>
              <a:gd name="T23" fmla="*/ 109 h 349"/>
              <a:gd name="T24" fmla="*/ 335 w 381"/>
              <a:gd name="T25" fmla="*/ 119 h 349"/>
              <a:gd name="T26" fmla="*/ 357 w 381"/>
              <a:gd name="T27" fmla="*/ 113 h 349"/>
              <a:gd name="T28" fmla="*/ 274 w 381"/>
              <a:gd name="T29" fmla="*/ 120 h 349"/>
              <a:gd name="T30" fmla="*/ 149 w 381"/>
              <a:gd name="T31" fmla="*/ 158 h 349"/>
              <a:gd name="T32" fmla="*/ 257 w 381"/>
              <a:gd name="T33" fmla="*/ 265 h 349"/>
              <a:gd name="T34" fmla="*/ 340 w 381"/>
              <a:gd name="T35" fmla="*/ 345 h 349"/>
              <a:gd name="T36" fmla="*/ 261 w 381"/>
              <a:gd name="T37" fmla="*/ 309 h 349"/>
              <a:gd name="T38" fmla="*/ 169 w 381"/>
              <a:gd name="T39" fmla="*/ 257 h 349"/>
              <a:gd name="T40" fmla="*/ 98 w 381"/>
              <a:gd name="T41" fmla="*/ 146 h 349"/>
              <a:gd name="T42" fmla="*/ 12 w 381"/>
              <a:gd name="T43" fmla="*/ 135 h 349"/>
              <a:gd name="T44" fmla="*/ 67 w 381"/>
              <a:gd name="T45" fmla="*/ 96 h 349"/>
              <a:gd name="T46" fmla="*/ 94 w 381"/>
              <a:gd name="T47" fmla="*/ 96 h 349"/>
              <a:gd name="T48" fmla="*/ 111 w 381"/>
              <a:gd name="T49" fmla="*/ 79 h 349"/>
              <a:gd name="T50" fmla="*/ 164 w 381"/>
              <a:gd name="T51" fmla="*/ 21 h 349"/>
              <a:gd name="T52" fmla="*/ 190 w 381"/>
              <a:gd name="T53" fmla="*/ 6 h 349"/>
              <a:gd name="T54" fmla="*/ 337 w 381"/>
              <a:gd name="T55" fmla="*/ 48 h 349"/>
              <a:gd name="T56" fmla="*/ 349 w 381"/>
              <a:gd name="T57" fmla="*/ 92 h 349"/>
              <a:gd name="T58" fmla="*/ 83 w 381"/>
              <a:gd name="T59" fmla="*/ 149 h 349"/>
              <a:gd name="T60" fmla="*/ 83 w 381"/>
              <a:gd name="T61" fmla="*/ 147 h 349"/>
              <a:gd name="T62" fmla="*/ 62 w 381"/>
              <a:gd name="T63" fmla="*/ 151 h 349"/>
              <a:gd name="T64" fmla="*/ 63 w 381"/>
              <a:gd name="T65" fmla="*/ 175 h 349"/>
              <a:gd name="T66" fmla="*/ 56 w 381"/>
              <a:gd name="T67" fmla="*/ 130 h 349"/>
              <a:gd name="T68" fmla="*/ 55 w 381"/>
              <a:gd name="T69" fmla="*/ 170 h 349"/>
              <a:gd name="T70" fmla="*/ 53 w 381"/>
              <a:gd name="T71" fmla="*/ 176 h 349"/>
              <a:gd name="T72" fmla="*/ 85 w 381"/>
              <a:gd name="T73" fmla="*/ 172 h 349"/>
              <a:gd name="T74" fmla="*/ 107 w 381"/>
              <a:gd name="T75" fmla="*/ 189 h 349"/>
              <a:gd name="T76" fmla="*/ 82 w 381"/>
              <a:gd name="T77" fmla="*/ 163 h 349"/>
              <a:gd name="T78" fmla="*/ 116 w 381"/>
              <a:gd name="T79" fmla="*/ 239 h 349"/>
              <a:gd name="T80" fmla="*/ 196 w 381"/>
              <a:gd name="T81" fmla="*/ 280 h 349"/>
              <a:gd name="T82" fmla="*/ 221 w 381"/>
              <a:gd name="T83" fmla="*/ 286 h 349"/>
              <a:gd name="T84" fmla="*/ 194 w 381"/>
              <a:gd name="T85" fmla="*/ 277 h 349"/>
              <a:gd name="T86" fmla="*/ 220 w 381"/>
              <a:gd name="T87" fmla="*/ 292 h 349"/>
              <a:gd name="T88" fmla="*/ 209 w 381"/>
              <a:gd name="T89" fmla="*/ 291 h 349"/>
              <a:gd name="T90" fmla="*/ 184 w 381"/>
              <a:gd name="T91" fmla="*/ 305 h 349"/>
              <a:gd name="T92" fmla="*/ 185 w 381"/>
              <a:gd name="T93" fmla="*/ 308 h 349"/>
              <a:gd name="T94" fmla="*/ 238 w 381"/>
              <a:gd name="T95" fmla="*/ 329 h 349"/>
              <a:gd name="T96" fmla="*/ 232 w 381"/>
              <a:gd name="T97" fmla="*/ 329 h 349"/>
              <a:gd name="T98" fmla="*/ 239 w 381"/>
              <a:gd name="T99" fmla="*/ 312 h 349"/>
              <a:gd name="T100" fmla="*/ 291 w 381"/>
              <a:gd name="T101" fmla="*/ 328 h 349"/>
              <a:gd name="T102" fmla="*/ 99 w 381"/>
              <a:gd name="T103" fmla="*/ 208 h 349"/>
              <a:gd name="T104" fmla="*/ 90 w 381"/>
              <a:gd name="T105" fmla="*/ 201 h 349"/>
              <a:gd name="T106" fmla="*/ 89 w 381"/>
              <a:gd name="T107" fmla="*/ 203 h 349"/>
              <a:gd name="T108" fmla="*/ 109 w 381"/>
              <a:gd name="T109" fmla="*/ 200 h 349"/>
              <a:gd name="T110" fmla="*/ 96 w 381"/>
              <a:gd name="T111" fmla="*/ 198 h 349"/>
              <a:gd name="T112" fmla="*/ 94 w 381"/>
              <a:gd name="T113" fmla="*/ 196 h 349"/>
              <a:gd name="T114" fmla="*/ 84 w 381"/>
              <a:gd name="T115" fmla="*/ 194 h 349"/>
              <a:gd name="T116" fmla="*/ 84 w 381"/>
              <a:gd name="T117" fmla="*/ 194 h 349"/>
              <a:gd name="T118" fmla="*/ 129 w 381"/>
              <a:gd name="T119" fmla="*/ 246 h 349"/>
              <a:gd name="T120" fmla="*/ 124 w 381"/>
              <a:gd name="T121" fmla="*/ 242 h 349"/>
              <a:gd name="T122" fmla="*/ 112 w 381"/>
              <a:gd name="T123" fmla="*/ 218 h 349"/>
              <a:gd name="T124" fmla="*/ 118 w 381"/>
              <a:gd name="T125" fmla="*/ 225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1" h="349">
                <a:moveTo>
                  <a:pt x="365" y="100"/>
                </a:moveTo>
                <a:cubicBezTo>
                  <a:pt x="366" y="99"/>
                  <a:pt x="366" y="99"/>
                  <a:pt x="366" y="99"/>
                </a:cubicBezTo>
                <a:cubicBezTo>
                  <a:pt x="351" y="89"/>
                  <a:pt x="351" y="89"/>
                  <a:pt x="351" y="89"/>
                </a:cubicBezTo>
                <a:cubicBezTo>
                  <a:pt x="350" y="91"/>
                  <a:pt x="350" y="91"/>
                  <a:pt x="350" y="91"/>
                </a:cubicBezTo>
                <a:cubicBezTo>
                  <a:pt x="351" y="89"/>
                  <a:pt x="351" y="89"/>
                  <a:pt x="351" y="89"/>
                </a:cubicBezTo>
                <a:cubicBezTo>
                  <a:pt x="351" y="89"/>
                  <a:pt x="351" y="89"/>
                  <a:pt x="351" y="89"/>
                </a:cubicBezTo>
                <a:cubicBezTo>
                  <a:pt x="351" y="89"/>
                  <a:pt x="350" y="89"/>
                  <a:pt x="350" y="88"/>
                </a:cubicBezTo>
                <a:cubicBezTo>
                  <a:pt x="349" y="87"/>
                  <a:pt x="349" y="86"/>
                  <a:pt x="349" y="86"/>
                </a:cubicBezTo>
                <a:cubicBezTo>
                  <a:pt x="349" y="85"/>
                  <a:pt x="349" y="85"/>
                  <a:pt x="349" y="85"/>
                </a:cubicBezTo>
                <a:cubicBezTo>
                  <a:pt x="349" y="85"/>
                  <a:pt x="350" y="84"/>
                  <a:pt x="351" y="84"/>
                </a:cubicBezTo>
                <a:cubicBezTo>
                  <a:pt x="350" y="82"/>
                  <a:pt x="350" y="82"/>
                  <a:pt x="350" y="82"/>
                </a:cubicBezTo>
                <a:cubicBezTo>
                  <a:pt x="351" y="84"/>
                  <a:pt x="351" y="84"/>
                  <a:pt x="351" y="84"/>
                </a:cubicBezTo>
                <a:cubicBezTo>
                  <a:pt x="353" y="83"/>
                  <a:pt x="355" y="82"/>
                  <a:pt x="357" y="80"/>
                </a:cubicBezTo>
                <a:cubicBezTo>
                  <a:pt x="358" y="79"/>
                  <a:pt x="359" y="77"/>
                  <a:pt x="359" y="75"/>
                </a:cubicBezTo>
                <a:cubicBezTo>
                  <a:pt x="359" y="74"/>
                  <a:pt x="359" y="72"/>
                  <a:pt x="358" y="71"/>
                </a:cubicBezTo>
                <a:cubicBezTo>
                  <a:pt x="356" y="71"/>
                  <a:pt x="355" y="70"/>
                  <a:pt x="353" y="70"/>
                </a:cubicBezTo>
                <a:cubicBezTo>
                  <a:pt x="353" y="70"/>
                  <a:pt x="353" y="70"/>
                  <a:pt x="353" y="70"/>
                </a:cubicBezTo>
                <a:cubicBezTo>
                  <a:pt x="353" y="70"/>
                  <a:pt x="353" y="70"/>
                  <a:pt x="353" y="70"/>
                </a:cubicBezTo>
                <a:cubicBezTo>
                  <a:pt x="350" y="71"/>
                  <a:pt x="349" y="72"/>
                  <a:pt x="348" y="73"/>
                </a:cubicBezTo>
                <a:cubicBezTo>
                  <a:pt x="347" y="74"/>
                  <a:pt x="347" y="74"/>
                  <a:pt x="347" y="74"/>
                </a:cubicBezTo>
                <a:cubicBezTo>
                  <a:pt x="346" y="75"/>
                  <a:pt x="346" y="75"/>
                  <a:pt x="346" y="75"/>
                </a:cubicBezTo>
                <a:cubicBezTo>
                  <a:pt x="346" y="75"/>
                  <a:pt x="346" y="75"/>
                  <a:pt x="346" y="75"/>
                </a:cubicBezTo>
                <a:cubicBezTo>
                  <a:pt x="346" y="75"/>
                  <a:pt x="346" y="75"/>
                  <a:pt x="346" y="75"/>
                </a:cubicBezTo>
                <a:cubicBezTo>
                  <a:pt x="346" y="75"/>
                  <a:pt x="346" y="75"/>
                  <a:pt x="346" y="75"/>
                </a:cubicBezTo>
                <a:cubicBezTo>
                  <a:pt x="346" y="75"/>
                  <a:pt x="346" y="75"/>
                  <a:pt x="346" y="75"/>
                </a:cubicBezTo>
                <a:cubicBezTo>
                  <a:pt x="346" y="75"/>
                  <a:pt x="346" y="75"/>
                  <a:pt x="346" y="75"/>
                </a:cubicBezTo>
                <a:cubicBezTo>
                  <a:pt x="346" y="75"/>
                  <a:pt x="346" y="75"/>
                  <a:pt x="346" y="75"/>
                </a:cubicBezTo>
                <a:cubicBezTo>
                  <a:pt x="346" y="75"/>
                  <a:pt x="346" y="75"/>
                  <a:pt x="346" y="75"/>
                </a:cubicBezTo>
                <a:cubicBezTo>
                  <a:pt x="347" y="75"/>
                  <a:pt x="347" y="75"/>
                  <a:pt x="347" y="75"/>
                </a:cubicBezTo>
                <a:cubicBezTo>
                  <a:pt x="346" y="75"/>
                  <a:pt x="346" y="75"/>
                  <a:pt x="346" y="75"/>
                </a:cubicBezTo>
                <a:cubicBezTo>
                  <a:pt x="346" y="75"/>
                  <a:pt x="346" y="75"/>
                  <a:pt x="346" y="75"/>
                </a:cubicBezTo>
                <a:cubicBezTo>
                  <a:pt x="347" y="75"/>
                  <a:pt x="347" y="75"/>
                  <a:pt x="347" y="75"/>
                </a:cubicBezTo>
                <a:cubicBezTo>
                  <a:pt x="347" y="75"/>
                  <a:pt x="347" y="75"/>
                  <a:pt x="347" y="75"/>
                </a:cubicBezTo>
                <a:cubicBezTo>
                  <a:pt x="346" y="75"/>
                  <a:pt x="346" y="74"/>
                  <a:pt x="345" y="72"/>
                </a:cubicBezTo>
                <a:cubicBezTo>
                  <a:pt x="345" y="72"/>
                  <a:pt x="345" y="72"/>
                  <a:pt x="345" y="72"/>
                </a:cubicBezTo>
                <a:cubicBezTo>
                  <a:pt x="345" y="72"/>
                  <a:pt x="345" y="72"/>
                  <a:pt x="345" y="72"/>
                </a:cubicBezTo>
                <a:cubicBezTo>
                  <a:pt x="344" y="71"/>
                  <a:pt x="344" y="71"/>
                  <a:pt x="344" y="70"/>
                </a:cubicBezTo>
                <a:cubicBezTo>
                  <a:pt x="344" y="68"/>
                  <a:pt x="345" y="66"/>
                  <a:pt x="346" y="64"/>
                </a:cubicBezTo>
                <a:cubicBezTo>
                  <a:pt x="347" y="61"/>
                  <a:pt x="348" y="59"/>
                  <a:pt x="348" y="56"/>
                </a:cubicBezTo>
                <a:cubicBezTo>
                  <a:pt x="348" y="55"/>
                  <a:pt x="347" y="54"/>
                  <a:pt x="347" y="53"/>
                </a:cubicBezTo>
                <a:cubicBezTo>
                  <a:pt x="346" y="51"/>
                  <a:pt x="344" y="48"/>
                  <a:pt x="341" y="45"/>
                </a:cubicBezTo>
                <a:cubicBezTo>
                  <a:pt x="340" y="45"/>
                  <a:pt x="340" y="45"/>
                  <a:pt x="340" y="45"/>
                </a:cubicBezTo>
                <a:cubicBezTo>
                  <a:pt x="339" y="45"/>
                  <a:pt x="339" y="45"/>
                  <a:pt x="339" y="45"/>
                </a:cubicBezTo>
                <a:cubicBezTo>
                  <a:pt x="337" y="45"/>
                  <a:pt x="337" y="45"/>
                  <a:pt x="337" y="45"/>
                </a:cubicBezTo>
                <a:cubicBezTo>
                  <a:pt x="337" y="45"/>
                  <a:pt x="337" y="45"/>
                  <a:pt x="337" y="45"/>
                </a:cubicBezTo>
                <a:cubicBezTo>
                  <a:pt x="337" y="45"/>
                  <a:pt x="337" y="45"/>
                  <a:pt x="337" y="45"/>
                </a:cubicBezTo>
                <a:cubicBezTo>
                  <a:pt x="327" y="46"/>
                  <a:pt x="327" y="46"/>
                  <a:pt x="327" y="46"/>
                </a:cubicBezTo>
                <a:cubicBezTo>
                  <a:pt x="326" y="46"/>
                  <a:pt x="326" y="46"/>
                  <a:pt x="326" y="46"/>
                </a:cubicBezTo>
                <a:cubicBezTo>
                  <a:pt x="326" y="47"/>
                  <a:pt x="326" y="47"/>
                  <a:pt x="326" y="47"/>
                </a:cubicBezTo>
                <a:cubicBezTo>
                  <a:pt x="317" y="60"/>
                  <a:pt x="317" y="60"/>
                  <a:pt x="317" y="60"/>
                </a:cubicBezTo>
                <a:cubicBezTo>
                  <a:pt x="318" y="61"/>
                  <a:pt x="318" y="61"/>
                  <a:pt x="318" y="61"/>
                </a:cubicBezTo>
                <a:cubicBezTo>
                  <a:pt x="318" y="59"/>
                  <a:pt x="318" y="59"/>
                  <a:pt x="318" y="59"/>
                </a:cubicBezTo>
                <a:cubicBezTo>
                  <a:pt x="318" y="59"/>
                  <a:pt x="314" y="60"/>
                  <a:pt x="310" y="60"/>
                </a:cubicBezTo>
                <a:cubicBezTo>
                  <a:pt x="305" y="60"/>
                  <a:pt x="300" y="61"/>
                  <a:pt x="296" y="61"/>
                </a:cubicBezTo>
                <a:cubicBezTo>
                  <a:pt x="293" y="61"/>
                  <a:pt x="285" y="60"/>
                  <a:pt x="278" y="59"/>
                </a:cubicBezTo>
                <a:cubicBezTo>
                  <a:pt x="272" y="59"/>
                  <a:pt x="265" y="58"/>
                  <a:pt x="265" y="58"/>
                </a:cubicBezTo>
                <a:cubicBezTo>
                  <a:pt x="265" y="60"/>
                  <a:pt x="265" y="60"/>
                  <a:pt x="265" y="60"/>
                </a:cubicBezTo>
                <a:cubicBezTo>
                  <a:pt x="267" y="59"/>
                  <a:pt x="267" y="59"/>
                  <a:pt x="267" y="59"/>
                </a:cubicBezTo>
                <a:cubicBezTo>
                  <a:pt x="267" y="59"/>
                  <a:pt x="266" y="57"/>
                  <a:pt x="265" y="55"/>
                </a:cubicBezTo>
                <a:cubicBezTo>
                  <a:pt x="264" y="52"/>
                  <a:pt x="262" y="49"/>
                  <a:pt x="259" y="47"/>
                </a:cubicBezTo>
                <a:cubicBezTo>
                  <a:pt x="256" y="46"/>
                  <a:pt x="252" y="46"/>
                  <a:pt x="249" y="46"/>
                </a:cubicBezTo>
                <a:cubicBezTo>
                  <a:pt x="246" y="46"/>
                  <a:pt x="244" y="46"/>
                  <a:pt x="243" y="46"/>
                </a:cubicBezTo>
                <a:cubicBezTo>
                  <a:pt x="244" y="47"/>
                  <a:pt x="244" y="47"/>
                  <a:pt x="244" y="47"/>
                </a:cubicBezTo>
                <a:cubicBezTo>
                  <a:pt x="245" y="46"/>
                  <a:pt x="245" y="46"/>
                  <a:pt x="245" y="46"/>
                </a:cubicBezTo>
                <a:cubicBezTo>
                  <a:pt x="233" y="36"/>
                  <a:pt x="226" y="31"/>
                  <a:pt x="223" y="29"/>
                </a:cubicBezTo>
                <a:cubicBezTo>
                  <a:pt x="220" y="26"/>
                  <a:pt x="220" y="26"/>
                  <a:pt x="220" y="26"/>
                </a:cubicBezTo>
                <a:cubicBezTo>
                  <a:pt x="219" y="27"/>
                  <a:pt x="219" y="27"/>
                  <a:pt x="219" y="27"/>
                </a:cubicBezTo>
                <a:cubicBezTo>
                  <a:pt x="221" y="27"/>
                  <a:pt x="221" y="27"/>
                  <a:pt x="221" y="27"/>
                </a:cubicBezTo>
                <a:cubicBezTo>
                  <a:pt x="221" y="27"/>
                  <a:pt x="218" y="20"/>
                  <a:pt x="215" y="16"/>
                </a:cubicBezTo>
                <a:cubicBezTo>
                  <a:pt x="214" y="14"/>
                  <a:pt x="213" y="14"/>
                  <a:pt x="212" y="13"/>
                </a:cubicBezTo>
                <a:cubicBezTo>
                  <a:pt x="211" y="13"/>
                  <a:pt x="209" y="13"/>
                  <a:pt x="208" y="13"/>
                </a:cubicBezTo>
                <a:cubicBezTo>
                  <a:pt x="205" y="13"/>
                  <a:pt x="202" y="14"/>
                  <a:pt x="201" y="14"/>
                </a:cubicBezTo>
                <a:cubicBezTo>
                  <a:pt x="202" y="15"/>
                  <a:pt x="202" y="15"/>
                  <a:pt x="202" y="15"/>
                </a:cubicBezTo>
                <a:cubicBezTo>
                  <a:pt x="203" y="15"/>
                  <a:pt x="203" y="15"/>
                  <a:pt x="203" y="15"/>
                </a:cubicBezTo>
                <a:cubicBezTo>
                  <a:pt x="201" y="8"/>
                  <a:pt x="201" y="8"/>
                  <a:pt x="201" y="8"/>
                </a:cubicBezTo>
                <a:cubicBezTo>
                  <a:pt x="200" y="7"/>
                  <a:pt x="200" y="7"/>
                  <a:pt x="200" y="7"/>
                </a:cubicBezTo>
                <a:cubicBezTo>
                  <a:pt x="200" y="7"/>
                  <a:pt x="200" y="7"/>
                  <a:pt x="200" y="7"/>
                </a:cubicBezTo>
                <a:cubicBezTo>
                  <a:pt x="192" y="3"/>
                  <a:pt x="192" y="3"/>
                  <a:pt x="192" y="3"/>
                </a:cubicBezTo>
                <a:cubicBezTo>
                  <a:pt x="192" y="3"/>
                  <a:pt x="192" y="3"/>
                  <a:pt x="192" y="3"/>
                </a:cubicBezTo>
                <a:cubicBezTo>
                  <a:pt x="192" y="3"/>
                  <a:pt x="192" y="3"/>
                  <a:pt x="192" y="3"/>
                </a:cubicBezTo>
                <a:cubicBezTo>
                  <a:pt x="191" y="3"/>
                  <a:pt x="183" y="0"/>
                  <a:pt x="176" y="0"/>
                </a:cubicBezTo>
                <a:cubicBezTo>
                  <a:pt x="175" y="0"/>
                  <a:pt x="174" y="0"/>
                  <a:pt x="173" y="0"/>
                </a:cubicBezTo>
                <a:cubicBezTo>
                  <a:pt x="174" y="2"/>
                  <a:pt x="174" y="2"/>
                  <a:pt x="174" y="2"/>
                </a:cubicBezTo>
                <a:cubicBezTo>
                  <a:pt x="174" y="0"/>
                  <a:pt x="174" y="0"/>
                  <a:pt x="174" y="0"/>
                </a:cubicBezTo>
                <a:cubicBezTo>
                  <a:pt x="173" y="0"/>
                  <a:pt x="172" y="0"/>
                  <a:pt x="172" y="1"/>
                </a:cubicBezTo>
                <a:cubicBezTo>
                  <a:pt x="171" y="1"/>
                  <a:pt x="171" y="2"/>
                  <a:pt x="171" y="3"/>
                </a:cubicBezTo>
                <a:cubicBezTo>
                  <a:pt x="170" y="4"/>
                  <a:pt x="170" y="5"/>
                  <a:pt x="170" y="5"/>
                </a:cubicBezTo>
                <a:cubicBezTo>
                  <a:pt x="170" y="10"/>
                  <a:pt x="172" y="17"/>
                  <a:pt x="172" y="17"/>
                </a:cubicBezTo>
                <a:cubicBezTo>
                  <a:pt x="174" y="16"/>
                  <a:pt x="174" y="16"/>
                  <a:pt x="174" y="16"/>
                </a:cubicBezTo>
                <a:cubicBezTo>
                  <a:pt x="174" y="15"/>
                  <a:pt x="174" y="15"/>
                  <a:pt x="174" y="15"/>
                </a:cubicBezTo>
                <a:cubicBezTo>
                  <a:pt x="174" y="15"/>
                  <a:pt x="172" y="14"/>
                  <a:pt x="170" y="13"/>
                </a:cubicBezTo>
                <a:cubicBezTo>
                  <a:pt x="169" y="13"/>
                  <a:pt x="167" y="12"/>
                  <a:pt x="166" y="12"/>
                </a:cubicBezTo>
                <a:cubicBezTo>
                  <a:pt x="165" y="11"/>
                  <a:pt x="164" y="11"/>
                  <a:pt x="163" y="11"/>
                </a:cubicBezTo>
                <a:cubicBezTo>
                  <a:pt x="162" y="11"/>
                  <a:pt x="161" y="11"/>
                  <a:pt x="160" y="12"/>
                </a:cubicBezTo>
                <a:cubicBezTo>
                  <a:pt x="160" y="13"/>
                  <a:pt x="159" y="14"/>
                  <a:pt x="159" y="15"/>
                </a:cubicBezTo>
                <a:cubicBezTo>
                  <a:pt x="159" y="17"/>
                  <a:pt x="160" y="18"/>
                  <a:pt x="160" y="20"/>
                </a:cubicBezTo>
                <a:cubicBezTo>
                  <a:pt x="161" y="21"/>
                  <a:pt x="161" y="22"/>
                  <a:pt x="161" y="22"/>
                </a:cubicBezTo>
                <a:cubicBezTo>
                  <a:pt x="163" y="22"/>
                  <a:pt x="163" y="22"/>
                  <a:pt x="163" y="22"/>
                </a:cubicBezTo>
                <a:cubicBezTo>
                  <a:pt x="162" y="20"/>
                  <a:pt x="162" y="20"/>
                  <a:pt x="162" y="20"/>
                </a:cubicBezTo>
                <a:cubicBezTo>
                  <a:pt x="162" y="20"/>
                  <a:pt x="156" y="23"/>
                  <a:pt x="149" y="27"/>
                </a:cubicBezTo>
                <a:cubicBezTo>
                  <a:pt x="145" y="28"/>
                  <a:pt x="142" y="30"/>
                  <a:pt x="139" y="32"/>
                </a:cubicBezTo>
                <a:cubicBezTo>
                  <a:pt x="136" y="34"/>
                  <a:pt x="133" y="35"/>
                  <a:pt x="132" y="37"/>
                </a:cubicBezTo>
                <a:cubicBezTo>
                  <a:pt x="131" y="38"/>
                  <a:pt x="131" y="39"/>
                  <a:pt x="131" y="40"/>
                </a:cubicBezTo>
                <a:cubicBezTo>
                  <a:pt x="131" y="42"/>
                  <a:pt x="132" y="43"/>
                  <a:pt x="133" y="44"/>
                </a:cubicBezTo>
                <a:cubicBezTo>
                  <a:pt x="134" y="46"/>
                  <a:pt x="137" y="48"/>
                  <a:pt x="139" y="49"/>
                </a:cubicBezTo>
                <a:cubicBezTo>
                  <a:pt x="140" y="50"/>
                  <a:pt x="142" y="50"/>
                  <a:pt x="142" y="50"/>
                </a:cubicBezTo>
                <a:cubicBezTo>
                  <a:pt x="143" y="49"/>
                  <a:pt x="143" y="49"/>
                  <a:pt x="143" y="49"/>
                </a:cubicBezTo>
                <a:cubicBezTo>
                  <a:pt x="141" y="49"/>
                  <a:pt x="141" y="49"/>
                  <a:pt x="141" y="49"/>
                </a:cubicBezTo>
                <a:cubicBezTo>
                  <a:pt x="138" y="66"/>
                  <a:pt x="138" y="66"/>
                  <a:pt x="138" y="66"/>
                </a:cubicBezTo>
                <a:cubicBezTo>
                  <a:pt x="140" y="66"/>
                  <a:pt x="140" y="66"/>
                  <a:pt x="140" y="66"/>
                </a:cubicBezTo>
                <a:cubicBezTo>
                  <a:pt x="140" y="65"/>
                  <a:pt x="140" y="65"/>
                  <a:pt x="140" y="65"/>
                </a:cubicBezTo>
                <a:cubicBezTo>
                  <a:pt x="132" y="62"/>
                  <a:pt x="132" y="62"/>
                  <a:pt x="132" y="62"/>
                </a:cubicBezTo>
                <a:cubicBezTo>
                  <a:pt x="132" y="62"/>
                  <a:pt x="132" y="62"/>
                  <a:pt x="132" y="62"/>
                </a:cubicBezTo>
                <a:cubicBezTo>
                  <a:pt x="131" y="62"/>
                  <a:pt x="131" y="62"/>
                  <a:pt x="131" y="62"/>
                </a:cubicBezTo>
                <a:cubicBezTo>
                  <a:pt x="131" y="62"/>
                  <a:pt x="126" y="65"/>
                  <a:pt x="121" y="68"/>
                </a:cubicBezTo>
                <a:cubicBezTo>
                  <a:pt x="119" y="69"/>
                  <a:pt x="116" y="71"/>
                  <a:pt x="114" y="73"/>
                </a:cubicBezTo>
                <a:cubicBezTo>
                  <a:pt x="112" y="74"/>
                  <a:pt x="110" y="76"/>
                  <a:pt x="109" y="78"/>
                </a:cubicBezTo>
                <a:cubicBezTo>
                  <a:pt x="109" y="78"/>
                  <a:pt x="108" y="79"/>
                  <a:pt x="108" y="80"/>
                </a:cubicBezTo>
                <a:cubicBezTo>
                  <a:pt x="108" y="80"/>
                  <a:pt x="108" y="81"/>
                  <a:pt x="109" y="81"/>
                </a:cubicBezTo>
                <a:cubicBezTo>
                  <a:pt x="109" y="82"/>
                  <a:pt x="110" y="82"/>
                  <a:pt x="110" y="82"/>
                </a:cubicBezTo>
                <a:cubicBezTo>
                  <a:pt x="111" y="82"/>
                  <a:pt x="111" y="82"/>
                  <a:pt x="112" y="82"/>
                </a:cubicBezTo>
                <a:cubicBezTo>
                  <a:pt x="114" y="82"/>
                  <a:pt x="116" y="82"/>
                  <a:pt x="118" y="81"/>
                </a:cubicBezTo>
                <a:cubicBezTo>
                  <a:pt x="120" y="80"/>
                  <a:pt x="121" y="80"/>
                  <a:pt x="122" y="80"/>
                </a:cubicBezTo>
                <a:cubicBezTo>
                  <a:pt x="121" y="78"/>
                  <a:pt x="121" y="78"/>
                  <a:pt x="121" y="78"/>
                </a:cubicBezTo>
                <a:cubicBezTo>
                  <a:pt x="120" y="79"/>
                  <a:pt x="120" y="79"/>
                  <a:pt x="120" y="79"/>
                </a:cubicBezTo>
                <a:cubicBezTo>
                  <a:pt x="122" y="83"/>
                  <a:pt x="122" y="83"/>
                  <a:pt x="122" y="83"/>
                </a:cubicBezTo>
                <a:cubicBezTo>
                  <a:pt x="124" y="82"/>
                  <a:pt x="124" y="82"/>
                  <a:pt x="124" y="82"/>
                </a:cubicBezTo>
                <a:cubicBezTo>
                  <a:pt x="122" y="82"/>
                  <a:pt x="122" y="82"/>
                  <a:pt x="122" y="82"/>
                </a:cubicBezTo>
                <a:cubicBezTo>
                  <a:pt x="122" y="82"/>
                  <a:pt x="122" y="82"/>
                  <a:pt x="122" y="82"/>
                </a:cubicBezTo>
                <a:cubicBezTo>
                  <a:pt x="121" y="84"/>
                  <a:pt x="119" y="86"/>
                  <a:pt x="117" y="88"/>
                </a:cubicBezTo>
                <a:cubicBezTo>
                  <a:pt x="118" y="89"/>
                  <a:pt x="118" y="89"/>
                  <a:pt x="118" y="89"/>
                </a:cubicBezTo>
                <a:cubicBezTo>
                  <a:pt x="117" y="88"/>
                  <a:pt x="117" y="88"/>
                  <a:pt x="117" y="88"/>
                </a:cubicBezTo>
                <a:cubicBezTo>
                  <a:pt x="116" y="89"/>
                  <a:pt x="116" y="90"/>
                  <a:pt x="116" y="91"/>
                </a:cubicBezTo>
                <a:cubicBezTo>
                  <a:pt x="116" y="92"/>
                  <a:pt x="116" y="93"/>
                  <a:pt x="117" y="94"/>
                </a:cubicBezTo>
                <a:cubicBezTo>
                  <a:pt x="118" y="97"/>
                  <a:pt x="121" y="99"/>
                  <a:pt x="121" y="99"/>
                </a:cubicBezTo>
                <a:cubicBezTo>
                  <a:pt x="122" y="97"/>
                  <a:pt x="122" y="97"/>
                  <a:pt x="122" y="97"/>
                </a:cubicBezTo>
                <a:cubicBezTo>
                  <a:pt x="121" y="97"/>
                  <a:pt x="121" y="97"/>
                  <a:pt x="121" y="97"/>
                </a:cubicBezTo>
                <a:cubicBezTo>
                  <a:pt x="121" y="97"/>
                  <a:pt x="121" y="97"/>
                  <a:pt x="121" y="97"/>
                </a:cubicBezTo>
                <a:cubicBezTo>
                  <a:pt x="121" y="97"/>
                  <a:pt x="120" y="98"/>
                  <a:pt x="118" y="100"/>
                </a:cubicBezTo>
                <a:cubicBezTo>
                  <a:pt x="116" y="101"/>
                  <a:pt x="113" y="103"/>
                  <a:pt x="109" y="103"/>
                </a:cubicBezTo>
                <a:cubicBezTo>
                  <a:pt x="107" y="103"/>
                  <a:pt x="105" y="102"/>
                  <a:pt x="105" y="102"/>
                </a:cubicBezTo>
                <a:cubicBezTo>
                  <a:pt x="104" y="102"/>
                  <a:pt x="105" y="102"/>
                  <a:pt x="104" y="101"/>
                </a:cubicBezTo>
                <a:cubicBezTo>
                  <a:pt x="105" y="101"/>
                  <a:pt x="105" y="101"/>
                  <a:pt x="105" y="101"/>
                </a:cubicBezTo>
                <a:cubicBezTo>
                  <a:pt x="105" y="101"/>
                  <a:pt x="105" y="101"/>
                  <a:pt x="105" y="101"/>
                </a:cubicBezTo>
                <a:cubicBezTo>
                  <a:pt x="105" y="101"/>
                  <a:pt x="105" y="101"/>
                  <a:pt x="105" y="101"/>
                </a:cubicBezTo>
                <a:cubicBezTo>
                  <a:pt x="104" y="101"/>
                  <a:pt x="104" y="101"/>
                  <a:pt x="104" y="101"/>
                </a:cubicBezTo>
                <a:cubicBezTo>
                  <a:pt x="105" y="101"/>
                  <a:pt x="105" y="101"/>
                  <a:pt x="105" y="101"/>
                </a:cubicBezTo>
                <a:cubicBezTo>
                  <a:pt x="105" y="101"/>
                  <a:pt x="105" y="101"/>
                  <a:pt x="105" y="101"/>
                </a:cubicBezTo>
                <a:cubicBezTo>
                  <a:pt x="104" y="101"/>
                  <a:pt x="104" y="101"/>
                  <a:pt x="104" y="101"/>
                </a:cubicBezTo>
                <a:cubicBezTo>
                  <a:pt x="105" y="101"/>
                  <a:pt x="105" y="101"/>
                  <a:pt x="105" y="101"/>
                </a:cubicBezTo>
                <a:cubicBezTo>
                  <a:pt x="105" y="100"/>
                  <a:pt x="105" y="100"/>
                  <a:pt x="105" y="100"/>
                </a:cubicBezTo>
                <a:cubicBezTo>
                  <a:pt x="104" y="99"/>
                  <a:pt x="104" y="99"/>
                  <a:pt x="104" y="99"/>
                </a:cubicBezTo>
                <a:cubicBezTo>
                  <a:pt x="104" y="99"/>
                  <a:pt x="103" y="97"/>
                  <a:pt x="100" y="96"/>
                </a:cubicBezTo>
                <a:cubicBezTo>
                  <a:pt x="98" y="95"/>
                  <a:pt x="95" y="93"/>
                  <a:pt x="93" y="93"/>
                </a:cubicBezTo>
                <a:cubicBezTo>
                  <a:pt x="92" y="93"/>
                  <a:pt x="92" y="93"/>
                  <a:pt x="91" y="94"/>
                </a:cubicBezTo>
                <a:cubicBezTo>
                  <a:pt x="91" y="94"/>
                  <a:pt x="91" y="95"/>
                  <a:pt x="91" y="95"/>
                </a:cubicBezTo>
                <a:cubicBezTo>
                  <a:pt x="91" y="96"/>
                  <a:pt x="91" y="96"/>
                  <a:pt x="91" y="96"/>
                </a:cubicBezTo>
                <a:cubicBezTo>
                  <a:pt x="91" y="99"/>
                  <a:pt x="91" y="102"/>
                  <a:pt x="91" y="102"/>
                </a:cubicBezTo>
                <a:cubicBezTo>
                  <a:pt x="93" y="101"/>
                  <a:pt x="93" y="101"/>
                  <a:pt x="93" y="101"/>
                </a:cubicBezTo>
                <a:cubicBezTo>
                  <a:pt x="93" y="100"/>
                  <a:pt x="93" y="100"/>
                  <a:pt x="93" y="100"/>
                </a:cubicBezTo>
                <a:cubicBezTo>
                  <a:pt x="86" y="97"/>
                  <a:pt x="83" y="96"/>
                  <a:pt x="81" y="95"/>
                </a:cubicBezTo>
                <a:cubicBezTo>
                  <a:pt x="80" y="95"/>
                  <a:pt x="80" y="95"/>
                  <a:pt x="80" y="95"/>
                </a:cubicBezTo>
                <a:cubicBezTo>
                  <a:pt x="79" y="96"/>
                  <a:pt x="79" y="96"/>
                  <a:pt x="79" y="96"/>
                </a:cubicBezTo>
                <a:cubicBezTo>
                  <a:pt x="80" y="95"/>
                  <a:pt x="80" y="95"/>
                  <a:pt x="80" y="95"/>
                </a:cubicBezTo>
                <a:cubicBezTo>
                  <a:pt x="75" y="88"/>
                  <a:pt x="75" y="88"/>
                  <a:pt x="75" y="88"/>
                </a:cubicBezTo>
                <a:cubicBezTo>
                  <a:pt x="74" y="89"/>
                  <a:pt x="74" y="89"/>
                  <a:pt x="74" y="89"/>
                </a:cubicBezTo>
                <a:cubicBezTo>
                  <a:pt x="75" y="89"/>
                  <a:pt x="75" y="89"/>
                  <a:pt x="75" y="89"/>
                </a:cubicBezTo>
                <a:cubicBezTo>
                  <a:pt x="75" y="89"/>
                  <a:pt x="75" y="88"/>
                  <a:pt x="75" y="86"/>
                </a:cubicBezTo>
                <a:cubicBezTo>
                  <a:pt x="74" y="85"/>
                  <a:pt x="74" y="84"/>
                  <a:pt x="73" y="84"/>
                </a:cubicBezTo>
                <a:cubicBezTo>
                  <a:pt x="72" y="83"/>
                  <a:pt x="71" y="82"/>
                  <a:pt x="70" y="82"/>
                </a:cubicBezTo>
                <a:cubicBezTo>
                  <a:pt x="69" y="82"/>
                  <a:pt x="69" y="82"/>
                  <a:pt x="69" y="82"/>
                </a:cubicBezTo>
                <a:cubicBezTo>
                  <a:pt x="69" y="83"/>
                  <a:pt x="69" y="83"/>
                  <a:pt x="69" y="83"/>
                </a:cubicBezTo>
                <a:cubicBezTo>
                  <a:pt x="68" y="84"/>
                  <a:pt x="68" y="85"/>
                  <a:pt x="68" y="86"/>
                </a:cubicBezTo>
                <a:cubicBezTo>
                  <a:pt x="68" y="88"/>
                  <a:pt x="68" y="90"/>
                  <a:pt x="68" y="90"/>
                </a:cubicBezTo>
                <a:cubicBezTo>
                  <a:pt x="70" y="89"/>
                  <a:pt x="70" y="89"/>
                  <a:pt x="70" y="89"/>
                </a:cubicBezTo>
                <a:cubicBezTo>
                  <a:pt x="69" y="88"/>
                  <a:pt x="69" y="88"/>
                  <a:pt x="69" y="88"/>
                </a:cubicBezTo>
                <a:cubicBezTo>
                  <a:pt x="66" y="89"/>
                  <a:pt x="66" y="89"/>
                  <a:pt x="66" y="89"/>
                </a:cubicBezTo>
                <a:cubicBezTo>
                  <a:pt x="66" y="90"/>
                  <a:pt x="66" y="90"/>
                  <a:pt x="66" y="90"/>
                </a:cubicBezTo>
                <a:cubicBezTo>
                  <a:pt x="66" y="90"/>
                  <a:pt x="66" y="90"/>
                  <a:pt x="66" y="90"/>
                </a:cubicBezTo>
                <a:cubicBezTo>
                  <a:pt x="64" y="96"/>
                  <a:pt x="64" y="96"/>
                  <a:pt x="64" y="96"/>
                </a:cubicBezTo>
                <a:cubicBezTo>
                  <a:pt x="66" y="96"/>
                  <a:pt x="66" y="96"/>
                  <a:pt x="66" y="96"/>
                </a:cubicBezTo>
                <a:cubicBezTo>
                  <a:pt x="65" y="95"/>
                  <a:pt x="65" y="95"/>
                  <a:pt x="65" y="95"/>
                </a:cubicBezTo>
                <a:cubicBezTo>
                  <a:pt x="42" y="103"/>
                  <a:pt x="42" y="103"/>
                  <a:pt x="42" y="103"/>
                </a:cubicBezTo>
                <a:cubicBezTo>
                  <a:pt x="43" y="104"/>
                  <a:pt x="43" y="104"/>
                  <a:pt x="43" y="104"/>
                </a:cubicBezTo>
                <a:cubicBezTo>
                  <a:pt x="44" y="103"/>
                  <a:pt x="44" y="103"/>
                  <a:pt x="44" y="103"/>
                </a:cubicBezTo>
                <a:cubicBezTo>
                  <a:pt x="39" y="100"/>
                  <a:pt x="39" y="100"/>
                  <a:pt x="39" y="100"/>
                </a:cubicBezTo>
                <a:cubicBezTo>
                  <a:pt x="39" y="100"/>
                  <a:pt x="39" y="100"/>
                  <a:pt x="39" y="100"/>
                </a:cubicBezTo>
                <a:cubicBezTo>
                  <a:pt x="38" y="100"/>
                  <a:pt x="38" y="100"/>
                  <a:pt x="38" y="100"/>
                </a:cubicBezTo>
                <a:cubicBezTo>
                  <a:pt x="28" y="107"/>
                  <a:pt x="28" y="107"/>
                  <a:pt x="28" y="107"/>
                </a:cubicBezTo>
                <a:cubicBezTo>
                  <a:pt x="29" y="108"/>
                  <a:pt x="29" y="108"/>
                  <a:pt x="29" y="108"/>
                </a:cubicBezTo>
                <a:cubicBezTo>
                  <a:pt x="30" y="107"/>
                  <a:pt x="30" y="107"/>
                  <a:pt x="30" y="107"/>
                </a:cubicBezTo>
                <a:cubicBezTo>
                  <a:pt x="22" y="101"/>
                  <a:pt x="22" y="101"/>
                  <a:pt x="22" y="101"/>
                </a:cubicBezTo>
                <a:cubicBezTo>
                  <a:pt x="21" y="101"/>
                  <a:pt x="21" y="101"/>
                  <a:pt x="21" y="101"/>
                </a:cubicBezTo>
                <a:cubicBezTo>
                  <a:pt x="20" y="102"/>
                  <a:pt x="20" y="102"/>
                  <a:pt x="20" y="102"/>
                </a:cubicBezTo>
                <a:cubicBezTo>
                  <a:pt x="20" y="102"/>
                  <a:pt x="20" y="102"/>
                  <a:pt x="19" y="102"/>
                </a:cubicBezTo>
                <a:cubicBezTo>
                  <a:pt x="18" y="103"/>
                  <a:pt x="17" y="104"/>
                  <a:pt x="16" y="105"/>
                </a:cubicBezTo>
                <a:cubicBezTo>
                  <a:pt x="16" y="106"/>
                  <a:pt x="15" y="106"/>
                  <a:pt x="15" y="106"/>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3" y="106"/>
                  <a:pt x="12" y="106"/>
                </a:cubicBezTo>
                <a:cubicBezTo>
                  <a:pt x="11" y="106"/>
                  <a:pt x="9" y="105"/>
                  <a:pt x="8" y="104"/>
                </a:cubicBezTo>
                <a:cubicBezTo>
                  <a:pt x="7" y="104"/>
                  <a:pt x="7" y="103"/>
                  <a:pt x="6" y="103"/>
                </a:cubicBezTo>
                <a:cubicBezTo>
                  <a:pt x="6" y="103"/>
                  <a:pt x="6" y="103"/>
                  <a:pt x="6" y="103"/>
                </a:cubicBezTo>
                <a:cubicBezTo>
                  <a:pt x="4" y="102"/>
                  <a:pt x="4" y="102"/>
                  <a:pt x="4" y="102"/>
                </a:cubicBezTo>
                <a:cubicBezTo>
                  <a:pt x="4" y="103"/>
                  <a:pt x="4" y="103"/>
                  <a:pt x="4" y="103"/>
                </a:cubicBezTo>
                <a:cubicBezTo>
                  <a:pt x="1" y="107"/>
                  <a:pt x="1" y="107"/>
                  <a:pt x="1" y="107"/>
                </a:cubicBezTo>
                <a:cubicBezTo>
                  <a:pt x="0" y="108"/>
                  <a:pt x="0" y="108"/>
                  <a:pt x="0" y="108"/>
                </a:cubicBezTo>
                <a:cubicBezTo>
                  <a:pt x="1" y="109"/>
                  <a:pt x="1" y="109"/>
                  <a:pt x="1" y="109"/>
                </a:cubicBezTo>
                <a:cubicBezTo>
                  <a:pt x="7" y="113"/>
                  <a:pt x="7" y="113"/>
                  <a:pt x="7" y="113"/>
                </a:cubicBezTo>
                <a:cubicBezTo>
                  <a:pt x="8" y="112"/>
                  <a:pt x="8" y="112"/>
                  <a:pt x="8" y="112"/>
                </a:cubicBezTo>
                <a:cubicBezTo>
                  <a:pt x="6" y="112"/>
                  <a:pt x="6" y="112"/>
                  <a:pt x="6" y="112"/>
                </a:cubicBezTo>
                <a:cubicBezTo>
                  <a:pt x="10" y="131"/>
                  <a:pt x="10" y="131"/>
                  <a:pt x="10" y="131"/>
                </a:cubicBezTo>
                <a:cubicBezTo>
                  <a:pt x="10" y="132"/>
                  <a:pt x="10" y="132"/>
                  <a:pt x="10" y="132"/>
                </a:cubicBezTo>
                <a:cubicBezTo>
                  <a:pt x="11" y="132"/>
                  <a:pt x="11" y="132"/>
                  <a:pt x="11" y="132"/>
                </a:cubicBezTo>
                <a:cubicBezTo>
                  <a:pt x="17" y="134"/>
                  <a:pt x="17" y="134"/>
                  <a:pt x="17" y="134"/>
                </a:cubicBezTo>
                <a:cubicBezTo>
                  <a:pt x="17" y="132"/>
                  <a:pt x="17" y="132"/>
                  <a:pt x="17" y="132"/>
                </a:cubicBezTo>
                <a:cubicBezTo>
                  <a:pt x="16" y="131"/>
                  <a:pt x="16" y="131"/>
                  <a:pt x="16" y="131"/>
                </a:cubicBezTo>
                <a:cubicBezTo>
                  <a:pt x="11" y="134"/>
                  <a:pt x="11" y="134"/>
                  <a:pt x="11" y="134"/>
                </a:cubicBezTo>
                <a:cubicBezTo>
                  <a:pt x="9" y="135"/>
                  <a:pt x="9" y="135"/>
                  <a:pt x="9" y="135"/>
                </a:cubicBezTo>
                <a:cubicBezTo>
                  <a:pt x="11" y="136"/>
                  <a:pt x="11" y="136"/>
                  <a:pt x="11" y="136"/>
                </a:cubicBezTo>
                <a:cubicBezTo>
                  <a:pt x="20" y="147"/>
                  <a:pt x="20" y="147"/>
                  <a:pt x="20" y="147"/>
                </a:cubicBezTo>
                <a:cubicBezTo>
                  <a:pt x="21" y="146"/>
                  <a:pt x="21" y="146"/>
                  <a:pt x="21" y="146"/>
                </a:cubicBezTo>
                <a:cubicBezTo>
                  <a:pt x="20" y="147"/>
                  <a:pt x="20" y="147"/>
                  <a:pt x="20" y="147"/>
                </a:cubicBezTo>
                <a:cubicBezTo>
                  <a:pt x="32" y="168"/>
                  <a:pt x="32" y="168"/>
                  <a:pt x="32" y="168"/>
                </a:cubicBezTo>
                <a:cubicBezTo>
                  <a:pt x="33" y="170"/>
                  <a:pt x="33" y="170"/>
                  <a:pt x="33" y="170"/>
                </a:cubicBezTo>
                <a:cubicBezTo>
                  <a:pt x="35" y="168"/>
                  <a:pt x="35" y="168"/>
                  <a:pt x="35" y="168"/>
                </a:cubicBezTo>
                <a:cubicBezTo>
                  <a:pt x="39" y="161"/>
                  <a:pt x="39" y="161"/>
                  <a:pt x="39" y="161"/>
                </a:cubicBezTo>
                <a:cubicBezTo>
                  <a:pt x="39" y="161"/>
                  <a:pt x="39" y="161"/>
                  <a:pt x="39" y="161"/>
                </a:cubicBezTo>
                <a:cubicBezTo>
                  <a:pt x="39" y="161"/>
                  <a:pt x="39" y="161"/>
                  <a:pt x="39" y="161"/>
                </a:cubicBezTo>
                <a:cubicBezTo>
                  <a:pt x="40" y="145"/>
                  <a:pt x="40" y="145"/>
                  <a:pt x="40" y="145"/>
                </a:cubicBezTo>
                <a:cubicBezTo>
                  <a:pt x="39" y="144"/>
                  <a:pt x="39" y="144"/>
                  <a:pt x="39" y="144"/>
                </a:cubicBezTo>
                <a:cubicBezTo>
                  <a:pt x="37" y="145"/>
                  <a:pt x="37" y="145"/>
                  <a:pt x="37" y="145"/>
                </a:cubicBezTo>
                <a:cubicBezTo>
                  <a:pt x="38" y="145"/>
                  <a:pt x="38" y="147"/>
                  <a:pt x="40" y="148"/>
                </a:cubicBezTo>
                <a:cubicBezTo>
                  <a:pt x="41" y="149"/>
                  <a:pt x="43" y="150"/>
                  <a:pt x="45" y="150"/>
                </a:cubicBezTo>
                <a:cubicBezTo>
                  <a:pt x="46" y="150"/>
                  <a:pt x="47" y="150"/>
                  <a:pt x="47" y="150"/>
                </a:cubicBezTo>
                <a:cubicBezTo>
                  <a:pt x="47" y="150"/>
                  <a:pt x="47" y="150"/>
                  <a:pt x="47" y="150"/>
                </a:cubicBezTo>
                <a:cubicBezTo>
                  <a:pt x="47" y="150"/>
                  <a:pt x="47" y="150"/>
                  <a:pt x="47" y="150"/>
                </a:cubicBezTo>
                <a:cubicBezTo>
                  <a:pt x="49" y="149"/>
                  <a:pt x="49" y="148"/>
                  <a:pt x="50" y="147"/>
                </a:cubicBezTo>
                <a:cubicBezTo>
                  <a:pt x="51" y="145"/>
                  <a:pt x="51" y="142"/>
                  <a:pt x="51" y="139"/>
                </a:cubicBezTo>
                <a:cubicBezTo>
                  <a:pt x="52" y="135"/>
                  <a:pt x="52" y="129"/>
                  <a:pt x="52" y="125"/>
                </a:cubicBezTo>
                <a:cubicBezTo>
                  <a:pt x="53" y="123"/>
                  <a:pt x="53" y="121"/>
                  <a:pt x="54" y="119"/>
                </a:cubicBezTo>
                <a:cubicBezTo>
                  <a:pt x="54" y="117"/>
                  <a:pt x="55" y="117"/>
                  <a:pt x="56" y="116"/>
                </a:cubicBezTo>
                <a:cubicBezTo>
                  <a:pt x="56" y="116"/>
                  <a:pt x="56" y="116"/>
                  <a:pt x="56" y="116"/>
                </a:cubicBezTo>
                <a:cubicBezTo>
                  <a:pt x="56" y="116"/>
                  <a:pt x="56" y="116"/>
                  <a:pt x="56" y="116"/>
                </a:cubicBezTo>
                <a:cubicBezTo>
                  <a:pt x="56" y="116"/>
                  <a:pt x="56" y="116"/>
                  <a:pt x="57" y="116"/>
                </a:cubicBezTo>
                <a:cubicBezTo>
                  <a:pt x="59" y="116"/>
                  <a:pt x="61" y="117"/>
                  <a:pt x="64" y="118"/>
                </a:cubicBezTo>
                <a:cubicBezTo>
                  <a:pt x="69" y="120"/>
                  <a:pt x="74" y="123"/>
                  <a:pt x="78" y="125"/>
                </a:cubicBezTo>
                <a:cubicBezTo>
                  <a:pt x="80" y="126"/>
                  <a:pt x="82" y="127"/>
                  <a:pt x="83" y="128"/>
                </a:cubicBezTo>
                <a:cubicBezTo>
                  <a:pt x="84" y="129"/>
                  <a:pt x="85" y="130"/>
                  <a:pt x="85" y="130"/>
                </a:cubicBezTo>
                <a:cubicBezTo>
                  <a:pt x="86" y="128"/>
                  <a:pt x="86" y="128"/>
                  <a:pt x="86" y="128"/>
                </a:cubicBezTo>
                <a:cubicBezTo>
                  <a:pt x="85" y="129"/>
                  <a:pt x="85" y="129"/>
                  <a:pt x="85" y="129"/>
                </a:cubicBezTo>
                <a:cubicBezTo>
                  <a:pt x="95" y="147"/>
                  <a:pt x="95" y="147"/>
                  <a:pt x="95" y="147"/>
                </a:cubicBezTo>
                <a:cubicBezTo>
                  <a:pt x="97" y="146"/>
                  <a:pt x="97" y="146"/>
                  <a:pt x="97" y="146"/>
                </a:cubicBezTo>
                <a:cubicBezTo>
                  <a:pt x="95" y="145"/>
                  <a:pt x="95" y="145"/>
                  <a:pt x="95" y="145"/>
                </a:cubicBezTo>
                <a:cubicBezTo>
                  <a:pt x="95" y="145"/>
                  <a:pt x="92" y="153"/>
                  <a:pt x="92" y="161"/>
                </a:cubicBezTo>
                <a:cubicBezTo>
                  <a:pt x="92" y="165"/>
                  <a:pt x="93" y="169"/>
                  <a:pt x="96" y="171"/>
                </a:cubicBezTo>
                <a:cubicBezTo>
                  <a:pt x="97" y="170"/>
                  <a:pt x="97" y="170"/>
                  <a:pt x="97" y="170"/>
                </a:cubicBezTo>
                <a:cubicBezTo>
                  <a:pt x="96" y="171"/>
                  <a:pt x="96" y="171"/>
                  <a:pt x="96" y="171"/>
                </a:cubicBezTo>
                <a:cubicBezTo>
                  <a:pt x="101" y="178"/>
                  <a:pt x="120" y="198"/>
                  <a:pt x="120" y="198"/>
                </a:cubicBezTo>
                <a:cubicBezTo>
                  <a:pt x="120" y="198"/>
                  <a:pt x="120" y="198"/>
                  <a:pt x="120" y="198"/>
                </a:cubicBezTo>
                <a:cubicBezTo>
                  <a:pt x="120" y="198"/>
                  <a:pt x="120" y="198"/>
                  <a:pt x="120" y="198"/>
                </a:cubicBezTo>
                <a:cubicBezTo>
                  <a:pt x="120" y="198"/>
                  <a:pt x="124" y="200"/>
                  <a:pt x="128" y="201"/>
                </a:cubicBezTo>
                <a:cubicBezTo>
                  <a:pt x="132" y="203"/>
                  <a:pt x="137" y="205"/>
                  <a:pt x="139" y="205"/>
                </a:cubicBezTo>
                <a:cubicBezTo>
                  <a:pt x="140" y="204"/>
                  <a:pt x="140" y="204"/>
                  <a:pt x="140" y="204"/>
                </a:cubicBezTo>
                <a:cubicBezTo>
                  <a:pt x="139" y="205"/>
                  <a:pt x="139" y="205"/>
                  <a:pt x="139" y="205"/>
                </a:cubicBezTo>
                <a:cubicBezTo>
                  <a:pt x="140" y="206"/>
                  <a:pt x="142" y="208"/>
                  <a:pt x="144" y="210"/>
                </a:cubicBezTo>
                <a:cubicBezTo>
                  <a:pt x="145" y="212"/>
                  <a:pt x="147" y="214"/>
                  <a:pt x="147" y="214"/>
                </a:cubicBezTo>
                <a:cubicBezTo>
                  <a:pt x="148" y="213"/>
                  <a:pt x="148" y="213"/>
                  <a:pt x="148" y="213"/>
                </a:cubicBezTo>
                <a:cubicBezTo>
                  <a:pt x="148" y="212"/>
                  <a:pt x="148" y="212"/>
                  <a:pt x="148" y="212"/>
                </a:cubicBezTo>
                <a:cubicBezTo>
                  <a:pt x="148" y="212"/>
                  <a:pt x="147" y="211"/>
                  <a:pt x="145" y="211"/>
                </a:cubicBezTo>
                <a:cubicBezTo>
                  <a:pt x="142" y="210"/>
                  <a:pt x="138" y="208"/>
                  <a:pt x="134" y="207"/>
                </a:cubicBezTo>
                <a:cubicBezTo>
                  <a:pt x="132" y="206"/>
                  <a:pt x="130" y="205"/>
                  <a:pt x="129" y="204"/>
                </a:cubicBezTo>
                <a:cubicBezTo>
                  <a:pt x="127" y="204"/>
                  <a:pt x="126" y="203"/>
                  <a:pt x="126" y="203"/>
                </a:cubicBezTo>
                <a:cubicBezTo>
                  <a:pt x="126" y="202"/>
                  <a:pt x="126" y="202"/>
                  <a:pt x="126" y="202"/>
                </a:cubicBezTo>
                <a:cubicBezTo>
                  <a:pt x="125" y="202"/>
                  <a:pt x="125" y="202"/>
                  <a:pt x="125" y="202"/>
                </a:cubicBezTo>
                <a:cubicBezTo>
                  <a:pt x="124" y="202"/>
                  <a:pt x="123" y="203"/>
                  <a:pt x="122" y="203"/>
                </a:cubicBezTo>
                <a:cubicBezTo>
                  <a:pt x="118" y="204"/>
                  <a:pt x="112" y="206"/>
                  <a:pt x="112" y="206"/>
                </a:cubicBezTo>
                <a:cubicBezTo>
                  <a:pt x="111" y="207"/>
                  <a:pt x="111" y="207"/>
                  <a:pt x="111" y="207"/>
                </a:cubicBezTo>
                <a:cubicBezTo>
                  <a:pt x="111" y="208"/>
                  <a:pt x="111" y="208"/>
                  <a:pt x="111" y="208"/>
                </a:cubicBezTo>
                <a:cubicBezTo>
                  <a:pt x="111" y="208"/>
                  <a:pt x="114" y="215"/>
                  <a:pt x="118" y="222"/>
                </a:cubicBezTo>
                <a:cubicBezTo>
                  <a:pt x="121" y="225"/>
                  <a:pt x="123" y="229"/>
                  <a:pt x="126" y="232"/>
                </a:cubicBezTo>
                <a:cubicBezTo>
                  <a:pt x="129" y="235"/>
                  <a:pt x="132" y="238"/>
                  <a:pt x="135" y="239"/>
                </a:cubicBezTo>
                <a:cubicBezTo>
                  <a:pt x="141" y="241"/>
                  <a:pt x="149" y="246"/>
                  <a:pt x="156" y="250"/>
                </a:cubicBezTo>
                <a:cubicBezTo>
                  <a:pt x="159" y="252"/>
                  <a:pt x="162" y="254"/>
                  <a:pt x="164" y="255"/>
                </a:cubicBezTo>
                <a:cubicBezTo>
                  <a:pt x="166" y="257"/>
                  <a:pt x="167" y="258"/>
                  <a:pt x="167" y="258"/>
                </a:cubicBezTo>
                <a:cubicBezTo>
                  <a:pt x="168" y="256"/>
                  <a:pt x="168" y="256"/>
                  <a:pt x="168" y="256"/>
                </a:cubicBezTo>
                <a:cubicBezTo>
                  <a:pt x="167" y="256"/>
                  <a:pt x="167" y="256"/>
                  <a:pt x="167" y="256"/>
                </a:cubicBezTo>
                <a:cubicBezTo>
                  <a:pt x="167" y="256"/>
                  <a:pt x="165" y="259"/>
                  <a:pt x="165" y="263"/>
                </a:cubicBezTo>
                <a:cubicBezTo>
                  <a:pt x="165" y="264"/>
                  <a:pt x="165" y="267"/>
                  <a:pt x="167" y="268"/>
                </a:cubicBezTo>
                <a:cubicBezTo>
                  <a:pt x="171" y="272"/>
                  <a:pt x="175" y="273"/>
                  <a:pt x="177" y="273"/>
                </a:cubicBezTo>
                <a:cubicBezTo>
                  <a:pt x="178" y="273"/>
                  <a:pt x="179" y="273"/>
                  <a:pt x="179" y="273"/>
                </a:cubicBezTo>
                <a:cubicBezTo>
                  <a:pt x="179" y="273"/>
                  <a:pt x="179" y="273"/>
                  <a:pt x="179" y="273"/>
                </a:cubicBezTo>
                <a:cubicBezTo>
                  <a:pt x="179" y="273"/>
                  <a:pt x="179" y="273"/>
                  <a:pt x="179" y="273"/>
                </a:cubicBezTo>
                <a:cubicBezTo>
                  <a:pt x="197" y="267"/>
                  <a:pt x="197" y="267"/>
                  <a:pt x="197" y="267"/>
                </a:cubicBezTo>
                <a:cubicBezTo>
                  <a:pt x="196" y="266"/>
                  <a:pt x="196" y="266"/>
                  <a:pt x="196" y="266"/>
                </a:cubicBezTo>
                <a:cubicBezTo>
                  <a:pt x="196" y="267"/>
                  <a:pt x="196" y="267"/>
                  <a:pt x="196" y="267"/>
                </a:cubicBezTo>
                <a:cubicBezTo>
                  <a:pt x="230" y="277"/>
                  <a:pt x="230" y="277"/>
                  <a:pt x="230" y="277"/>
                </a:cubicBezTo>
                <a:cubicBezTo>
                  <a:pt x="230" y="275"/>
                  <a:pt x="230" y="275"/>
                  <a:pt x="230" y="275"/>
                </a:cubicBezTo>
                <a:cubicBezTo>
                  <a:pt x="229" y="276"/>
                  <a:pt x="229" y="276"/>
                  <a:pt x="229" y="276"/>
                </a:cubicBezTo>
                <a:cubicBezTo>
                  <a:pt x="229" y="276"/>
                  <a:pt x="234" y="288"/>
                  <a:pt x="244" y="294"/>
                </a:cubicBezTo>
                <a:cubicBezTo>
                  <a:pt x="244" y="294"/>
                  <a:pt x="244" y="294"/>
                  <a:pt x="244" y="294"/>
                </a:cubicBezTo>
                <a:cubicBezTo>
                  <a:pt x="245" y="294"/>
                  <a:pt x="245" y="294"/>
                  <a:pt x="245" y="294"/>
                </a:cubicBezTo>
                <a:cubicBezTo>
                  <a:pt x="254" y="297"/>
                  <a:pt x="264" y="305"/>
                  <a:pt x="271" y="309"/>
                </a:cubicBezTo>
                <a:cubicBezTo>
                  <a:pt x="272" y="308"/>
                  <a:pt x="272" y="308"/>
                  <a:pt x="272" y="308"/>
                </a:cubicBezTo>
                <a:cubicBezTo>
                  <a:pt x="271" y="308"/>
                  <a:pt x="271" y="308"/>
                  <a:pt x="271" y="308"/>
                </a:cubicBezTo>
                <a:cubicBezTo>
                  <a:pt x="273" y="311"/>
                  <a:pt x="277" y="314"/>
                  <a:pt x="280" y="316"/>
                </a:cubicBezTo>
                <a:cubicBezTo>
                  <a:pt x="282" y="317"/>
                  <a:pt x="285" y="318"/>
                  <a:pt x="285" y="318"/>
                </a:cubicBezTo>
                <a:cubicBezTo>
                  <a:pt x="286" y="317"/>
                  <a:pt x="286" y="317"/>
                  <a:pt x="286" y="317"/>
                </a:cubicBezTo>
                <a:cubicBezTo>
                  <a:pt x="286" y="316"/>
                  <a:pt x="286" y="316"/>
                  <a:pt x="286" y="316"/>
                </a:cubicBezTo>
                <a:cubicBezTo>
                  <a:pt x="286" y="316"/>
                  <a:pt x="283" y="315"/>
                  <a:pt x="280" y="314"/>
                </a:cubicBezTo>
                <a:cubicBezTo>
                  <a:pt x="279" y="314"/>
                  <a:pt x="277" y="313"/>
                  <a:pt x="276" y="313"/>
                </a:cubicBezTo>
                <a:cubicBezTo>
                  <a:pt x="274" y="312"/>
                  <a:pt x="273" y="312"/>
                  <a:pt x="273" y="312"/>
                </a:cubicBezTo>
                <a:cubicBezTo>
                  <a:pt x="272" y="313"/>
                  <a:pt x="272" y="313"/>
                  <a:pt x="272" y="313"/>
                </a:cubicBezTo>
                <a:cubicBezTo>
                  <a:pt x="273" y="312"/>
                  <a:pt x="273" y="312"/>
                  <a:pt x="273" y="312"/>
                </a:cubicBezTo>
                <a:cubicBezTo>
                  <a:pt x="271" y="310"/>
                  <a:pt x="269" y="309"/>
                  <a:pt x="267" y="308"/>
                </a:cubicBezTo>
                <a:cubicBezTo>
                  <a:pt x="265" y="307"/>
                  <a:pt x="263" y="306"/>
                  <a:pt x="261" y="306"/>
                </a:cubicBezTo>
                <a:cubicBezTo>
                  <a:pt x="261" y="308"/>
                  <a:pt x="261" y="308"/>
                  <a:pt x="261" y="308"/>
                </a:cubicBezTo>
                <a:cubicBezTo>
                  <a:pt x="262" y="306"/>
                  <a:pt x="262" y="306"/>
                  <a:pt x="262" y="306"/>
                </a:cubicBezTo>
                <a:cubicBezTo>
                  <a:pt x="261" y="306"/>
                  <a:pt x="259" y="305"/>
                  <a:pt x="256" y="305"/>
                </a:cubicBezTo>
                <a:cubicBezTo>
                  <a:pt x="250" y="304"/>
                  <a:pt x="240" y="302"/>
                  <a:pt x="240" y="302"/>
                </a:cubicBezTo>
                <a:cubicBezTo>
                  <a:pt x="235" y="301"/>
                  <a:pt x="235" y="301"/>
                  <a:pt x="235" y="301"/>
                </a:cubicBezTo>
                <a:cubicBezTo>
                  <a:pt x="239" y="305"/>
                  <a:pt x="239" y="305"/>
                  <a:pt x="239" y="305"/>
                </a:cubicBezTo>
                <a:cubicBezTo>
                  <a:pt x="239" y="305"/>
                  <a:pt x="240" y="306"/>
                  <a:pt x="242" y="307"/>
                </a:cubicBezTo>
                <a:cubicBezTo>
                  <a:pt x="243" y="308"/>
                  <a:pt x="244" y="309"/>
                  <a:pt x="245" y="309"/>
                </a:cubicBezTo>
                <a:cubicBezTo>
                  <a:pt x="246" y="310"/>
                  <a:pt x="247" y="310"/>
                  <a:pt x="248" y="310"/>
                </a:cubicBezTo>
                <a:cubicBezTo>
                  <a:pt x="248" y="309"/>
                  <a:pt x="248" y="309"/>
                  <a:pt x="248" y="309"/>
                </a:cubicBezTo>
                <a:cubicBezTo>
                  <a:pt x="247" y="310"/>
                  <a:pt x="247" y="310"/>
                  <a:pt x="247" y="310"/>
                </a:cubicBezTo>
                <a:cubicBezTo>
                  <a:pt x="249" y="311"/>
                  <a:pt x="254" y="313"/>
                  <a:pt x="259" y="315"/>
                </a:cubicBezTo>
                <a:cubicBezTo>
                  <a:pt x="263" y="317"/>
                  <a:pt x="267" y="318"/>
                  <a:pt x="267" y="318"/>
                </a:cubicBezTo>
                <a:cubicBezTo>
                  <a:pt x="267" y="318"/>
                  <a:pt x="267" y="318"/>
                  <a:pt x="267" y="318"/>
                </a:cubicBezTo>
                <a:cubicBezTo>
                  <a:pt x="267" y="318"/>
                  <a:pt x="267" y="318"/>
                  <a:pt x="267" y="318"/>
                </a:cubicBezTo>
                <a:cubicBezTo>
                  <a:pt x="288" y="326"/>
                  <a:pt x="288" y="326"/>
                  <a:pt x="288" y="326"/>
                </a:cubicBezTo>
                <a:cubicBezTo>
                  <a:pt x="289" y="327"/>
                  <a:pt x="289" y="327"/>
                  <a:pt x="289" y="327"/>
                </a:cubicBezTo>
                <a:cubicBezTo>
                  <a:pt x="289" y="326"/>
                  <a:pt x="289" y="326"/>
                  <a:pt x="289" y="326"/>
                </a:cubicBezTo>
                <a:cubicBezTo>
                  <a:pt x="292" y="323"/>
                  <a:pt x="292" y="323"/>
                  <a:pt x="292" y="323"/>
                </a:cubicBezTo>
                <a:cubicBezTo>
                  <a:pt x="291" y="322"/>
                  <a:pt x="291" y="322"/>
                  <a:pt x="291" y="322"/>
                </a:cubicBezTo>
                <a:cubicBezTo>
                  <a:pt x="290" y="324"/>
                  <a:pt x="290" y="324"/>
                  <a:pt x="290" y="324"/>
                </a:cubicBezTo>
                <a:cubicBezTo>
                  <a:pt x="313" y="337"/>
                  <a:pt x="313" y="337"/>
                  <a:pt x="313" y="337"/>
                </a:cubicBezTo>
                <a:cubicBezTo>
                  <a:pt x="313" y="337"/>
                  <a:pt x="313" y="337"/>
                  <a:pt x="313" y="337"/>
                </a:cubicBezTo>
                <a:cubicBezTo>
                  <a:pt x="314" y="337"/>
                  <a:pt x="314" y="337"/>
                  <a:pt x="314" y="337"/>
                </a:cubicBezTo>
                <a:cubicBezTo>
                  <a:pt x="321" y="337"/>
                  <a:pt x="321" y="337"/>
                  <a:pt x="321" y="337"/>
                </a:cubicBezTo>
                <a:cubicBezTo>
                  <a:pt x="321" y="336"/>
                  <a:pt x="321" y="336"/>
                  <a:pt x="321" y="336"/>
                </a:cubicBezTo>
                <a:cubicBezTo>
                  <a:pt x="320" y="337"/>
                  <a:pt x="320" y="337"/>
                  <a:pt x="320" y="337"/>
                </a:cubicBezTo>
                <a:cubicBezTo>
                  <a:pt x="324" y="340"/>
                  <a:pt x="324" y="340"/>
                  <a:pt x="324" y="340"/>
                </a:cubicBezTo>
                <a:cubicBezTo>
                  <a:pt x="324" y="340"/>
                  <a:pt x="324" y="340"/>
                  <a:pt x="324" y="340"/>
                </a:cubicBezTo>
                <a:cubicBezTo>
                  <a:pt x="324" y="340"/>
                  <a:pt x="324" y="340"/>
                  <a:pt x="324" y="340"/>
                </a:cubicBezTo>
                <a:cubicBezTo>
                  <a:pt x="340" y="348"/>
                  <a:pt x="340" y="348"/>
                  <a:pt x="340" y="348"/>
                </a:cubicBezTo>
                <a:cubicBezTo>
                  <a:pt x="342" y="349"/>
                  <a:pt x="342" y="349"/>
                  <a:pt x="342" y="349"/>
                </a:cubicBezTo>
                <a:cubicBezTo>
                  <a:pt x="342" y="347"/>
                  <a:pt x="342" y="347"/>
                  <a:pt x="342" y="347"/>
                </a:cubicBezTo>
                <a:cubicBezTo>
                  <a:pt x="342" y="347"/>
                  <a:pt x="343" y="344"/>
                  <a:pt x="343" y="342"/>
                </a:cubicBezTo>
                <a:cubicBezTo>
                  <a:pt x="343" y="340"/>
                  <a:pt x="343" y="338"/>
                  <a:pt x="342" y="336"/>
                </a:cubicBezTo>
                <a:cubicBezTo>
                  <a:pt x="341" y="335"/>
                  <a:pt x="341" y="334"/>
                  <a:pt x="340" y="334"/>
                </a:cubicBezTo>
                <a:cubicBezTo>
                  <a:pt x="339" y="333"/>
                  <a:pt x="338" y="333"/>
                  <a:pt x="337" y="333"/>
                </a:cubicBezTo>
                <a:cubicBezTo>
                  <a:pt x="337" y="335"/>
                  <a:pt x="337" y="335"/>
                  <a:pt x="337" y="335"/>
                </a:cubicBezTo>
                <a:cubicBezTo>
                  <a:pt x="337" y="333"/>
                  <a:pt x="337" y="333"/>
                  <a:pt x="337" y="333"/>
                </a:cubicBezTo>
                <a:cubicBezTo>
                  <a:pt x="336" y="332"/>
                  <a:pt x="334" y="332"/>
                  <a:pt x="333" y="332"/>
                </a:cubicBezTo>
                <a:cubicBezTo>
                  <a:pt x="331" y="332"/>
                  <a:pt x="330" y="333"/>
                  <a:pt x="329" y="334"/>
                </a:cubicBezTo>
                <a:cubicBezTo>
                  <a:pt x="328" y="334"/>
                  <a:pt x="328" y="335"/>
                  <a:pt x="327" y="335"/>
                </a:cubicBezTo>
                <a:cubicBezTo>
                  <a:pt x="329" y="336"/>
                  <a:pt x="329" y="336"/>
                  <a:pt x="329" y="336"/>
                </a:cubicBezTo>
                <a:cubicBezTo>
                  <a:pt x="330" y="335"/>
                  <a:pt x="330" y="335"/>
                  <a:pt x="330" y="335"/>
                </a:cubicBezTo>
                <a:cubicBezTo>
                  <a:pt x="300" y="309"/>
                  <a:pt x="300" y="309"/>
                  <a:pt x="300" y="309"/>
                </a:cubicBezTo>
                <a:cubicBezTo>
                  <a:pt x="299" y="309"/>
                  <a:pt x="299" y="309"/>
                  <a:pt x="299" y="309"/>
                </a:cubicBezTo>
                <a:cubicBezTo>
                  <a:pt x="299" y="309"/>
                  <a:pt x="299" y="309"/>
                  <a:pt x="299" y="309"/>
                </a:cubicBezTo>
                <a:cubicBezTo>
                  <a:pt x="288" y="311"/>
                  <a:pt x="288" y="311"/>
                  <a:pt x="288" y="311"/>
                </a:cubicBezTo>
                <a:cubicBezTo>
                  <a:pt x="288" y="313"/>
                  <a:pt x="288" y="313"/>
                  <a:pt x="288" y="313"/>
                </a:cubicBezTo>
                <a:cubicBezTo>
                  <a:pt x="290" y="314"/>
                  <a:pt x="290" y="314"/>
                  <a:pt x="290" y="314"/>
                </a:cubicBezTo>
                <a:cubicBezTo>
                  <a:pt x="290" y="313"/>
                  <a:pt x="291" y="311"/>
                  <a:pt x="291" y="307"/>
                </a:cubicBezTo>
                <a:cubicBezTo>
                  <a:pt x="291" y="304"/>
                  <a:pt x="290" y="300"/>
                  <a:pt x="287" y="297"/>
                </a:cubicBezTo>
                <a:cubicBezTo>
                  <a:pt x="287" y="297"/>
                  <a:pt x="287" y="297"/>
                  <a:pt x="287" y="297"/>
                </a:cubicBezTo>
                <a:cubicBezTo>
                  <a:pt x="286" y="297"/>
                  <a:pt x="286" y="297"/>
                  <a:pt x="286" y="297"/>
                </a:cubicBezTo>
                <a:cubicBezTo>
                  <a:pt x="282" y="293"/>
                  <a:pt x="276" y="290"/>
                  <a:pt x="270" y="286"/>
                </a:cubicBezTo>
                <a:cubicBezTo>
                  <a:pt x="268" y="284"/>
                  <a:pt x="265" y="283"/>
                  <a:pt x="263" y="281"/>
                </a:cubicBezTo>
                <a:cubicBezTo>
                  <a:pt x="261" y="280"/>
                  <a:pt x="260" y="278"/>
                  <a:pt x="260" y="278"/>
                </a:cubicBezTo>
                <a:cubicBezTo>
                  <a:pt x="259" y="278"/>
                  <a:pt x="259" y="278"/>
                  <a:pt x="259" y="278"/>
                </a:cubicBezTo>
                <a:cubicBezTo>
                  <a:pt x="260" y="278"/>
                  <a:pt x="260" y="278"/>
                  <a:pt x="260" y="278"/>
                </a:cubicBezTo>
                <a:cubicBezTo>
                  <a:pt x="260" y="275"/>
                  <a:pt x="259" y="273"/>
                  <a:pt x="259" y="272"/>
                </a:cubicBezTo>
                <a:cubicBezTo>
                  <a:pt x="259" y="270"/>
                  <a:pt x="260" y="269"/>
                  <a:pt x="260" y="268"/>
                </a:cubicBezTo>
                <a:cubicBezTo>
                  <a:pt x="260" y="267"/>
                  <a:pt x="260" y="267"/>
                  <a:pt x="260" y="267"/>
                </a:cubicBezTo>
                <a:cubicBezTo>
                  <a:pt x="260" y="266"/>
                  <a:pt x="260" y="266"/>
                  <a:pt x="260" y="266"/>
                </a:cubicBezTo>
                <a:cubicBezTo>
                  <a:pt x="260" y="266"/>
                  <a:pt x="260" y="266"/>
                  <a:pt x="260" y="266"/>
                </a:cubicBezTo>
                <a:cubicBezTo>
                  <a:pt x="260" y="265"/>
                  <a:pt x="260" y="265"/>
                  <a:pt x="260" y="265"/>
                </a:cubicBezTo>
                <a:cubicBezTo>
                  <a:pt x="259" y="264"/>
                  <a:pt x="259" y="264"/>
                  <a:pt x="259" y="264"/>
                </a:cubicBezTo>
                <a:cubicBezTo>
                  <a:pt x="243" y="256"/>
                  <a:pt x="243" y="256"/>
                  <a:pt x="243" y="256"/>
                </a:cubicBezTo>
                <a:cubicBezTo>
                  <a:pt x="242" y="258"/>
                  <a:pt x="242" y="258"/>
                  <a:pt x="242" y="258"/>
                </a:cubicBezTo>
                <a:cubicBezTo>
                  <a:pt x="243" y="257"/>
                  <a:pt x="243" y="257"/>
                  <a:pt x="243" y="257"/>
                </a:cubicBezTo>
                <a:cubicBezTo>
                  <a:pt x="232" y="246"/>
                  <a:pt x="226" y="241"/>
                  <a:pt x="223" y="239"/>
                </a:cubicBezTo>
                <a:cubicBezTo>
                  <a:pt x="220" y="236"/>
                  <a:pt x="220" y="236"/>
                  <a:pt x="220" y="236"/>
                </a:cubicBezTo>
                <a:cubicBezTo>
                  <a:pt x="219" y="237"/>
                  <a:pt x="219" y="237"/>
                  <a:pt x="219" y="237"/>
                </a:cubicBezTo>
                <a:cubicBezTo>
                  <a:pt x="221" y="237"/>
                  <a:pt x="221" y="237"/>
                  <a:pt x="221" y="237"/>
                </a:cubicBezTo>
                <a:cubicBezTo>
                  <a:pt x="218" y="233"/>
                  <a:pt x="218" y="233"/>
                  <a:pt x="218" y="233"/>
                </a:cubicBezTo>
                <a:cubicBezTo>
                  <a:pt x="218" y="232"/>
                  <a:pt x="218" y="232"/>
                  <a:pt x="218" y="232"/>
                </a:cubicBezTo>
                <a:cubicBezTo>
                  <a:pt x="218" y="232"/>
                  <a:pt x="218" y="232"/>
                  <a:pt x="218" y="232"/>
                </a:cubicBezTo>
                <a:cubicBezTo>
                  <a:pt x="218" y="232"/>
                  <a:pt x="216" y="231"/>
                  <a:pt x="215" y="230"/>
                </a:cubicBezTo>
                <a:cubicBezTo>
                  <a:pt x="209" y="226"/>
                  <a:pt x="198" y="218"/>
                  <a:pt x="192" y="211"/>
                </a:cubicBezTo>
                <a:cubicBezTo>
                  <a:pt x="192" y="211"/>
                  <a:pt x="192" y="211"/>
                  <a:pt x="192" y="211"/>
                </a:cubicBezTo>
                <a:cubicBezTo>
                  <a:pt x="192" y="211"/>
                  <a:pt x="192" y="211"/>
                  <a:pt x="192" y="211"/>
                </a:cubicBezTo>
                <a:cubicBezTo>
                  <a:pt x="187" y="206"/>
                  <a:pt x="185" y="201"/>
                  <a:pt x="183" y="198"/>
                </a:cubicBezTo>
                <a:cubicBezTo>
                  <a:pt x="182" y="194"/>
                  <a:pt x="182" y="191"/>
                  <a:pt x="180" y="187"/>
                </a:cubicBezTo>
                <a:cubicBezTo>
                  <a:pt x="180" y="187"/>
                  <a:pt x="180" y="187"/>
                  <a:pt x="180" y="187"/>
                </a:cubicBezTo>
                <a:cubicBezTo>
                  <a:pt x="180" y="187"/>
                  <a:pt x="180" y="187"/>
                  <a:pt x="180" y="187"/>
                </a:cubicBezTo>
                <a:cubicBezTo>
                  <a:pt x="176" y="177"/>
                  <a:pt x="169" y="173"/>
                  <a:pt x="169" y="173"/>
                </a:cubicBezTo>
                <a:cubicBezTo>
                  <a:pt x="168" y="174"/>
                  <a:pt x="168" y="174"/>
                  <a:pt x="168" y="174"/>
                </a:cubicBezTo>
                <a:cubicBezTo>
                  <a:pt x="170" y="175"/>
                  <a:pt x="170" y="175"/>
                  <a:pt x="170" y="175"/>
                </a:cubicBezTo>
                <a:cubicBezTo>
                  <a:pt x="172" y="169"/>
                  <a:pt x="172" y="169"/>
                  <a:pt x="172" y="169"/>
                </a:cubicBezTo>
                <a:cubicBezTo>
                  <a:pt x="173" y="169"/>
                  <a:pt x="173" y="169"/>
                  <a:pt x="173" y="169"/>
                </a:cubicBezTo>
                <a:cubicBezTo>
                  <a:pt x="172" y="168"/>
                  <a:pt x="172" y="168"/>
                  <a:pt x="172" y="168"/>
                </a:cubicBezTo>
                <a:cubicBezTo>
                  <a:pt x="165" y="158"/>
                  <a:pt x="165" y="158"/>
                  <a:pt x="165" y="158"/>
                </a:cubicBezTo>
                <a:cubicBezTo>
                  <a:pt x="165" y="158"/>
                  <a:pt x="165" y="158"/>
                  <a:pt x="165" y="158"/>
                </a:cubicBezTo>
                <a:cubicBezTo>
                  <a:pt x="164" y="158"/>
                  <a:pt x="164" y="158"/>
                  <a:pt x="164" y="158"/>
                </a:cubicBezTo>
                <a:cubicBezTo>
                  <a:pt x="151" y="156"/>
                  <a:pt x="151" y="156"/>
                  <a:pt x="151" y="156"/>
                </a:cubicBezTo>
                <a:cubicBezTo>
                  <a:pt x="151" y="158"/>
                  <a:pt x="151" y="158"/>
                  <a:pt x="151" y="158"/>
                </a:cubicBezTo>
                <a:cubicBezTo>
                  <a:pt x="152" y="157"/>
                  <a:pt x="152" y="157"/>
                  <a:pt x="152" y="157"/>
                </a:cubicBezTo>
                <a:cubicBezTo>
                  <a:pt x="152" y="157"/>
                  <a:pt x="152" y="157"/>
                  <a:pt x="151" y="155"/>
                </a:cubicBezTo>
                <a:cubicBezTo>
                  <a:pt x="150" y="150"/>
                  <a:pt x="147" y="139"/>
                  <a:pt x="147" y="131"/>
                </a:cubicBezTo>
                <a:cubicBezTo>
                  <a:pt x="147" y="129"/>
                  <a:pt x="147" y="127"/>
                  <a:pt x="148" y="126"/>
                </a:cubicBezTo>
                <a:cubicBezTo>
                  <a:pt x="148" y="124"/>
                  <a:pt x="149" y="123"/>
                  <a:pt x="150" y="123"/>
                </a:cubicBezTo>
                <a:cubicBezTo>
                  <a:pt x="150" y="123"/>
                  <a:pt x="150" y="123"/>
                  <a:pt x="150" y="123"/>
                </a:cubicBezTo>
                <a:cubicBezTo>
                  <a:pt x="150" y="123"/>
                  <a:pt x="150" y="123"/>
                  <a:pt x="150" y="123"/>
                </a:cubicBezTo>
                <a:cubicBezTo>
                  <a:pt x="153" y="121"/>
                  <a:pt x="155" y="120"/>
                  <a:pt x="157" y="120"/>
                </a:cubicBezTo>
                <a:cubicBezTo>
                  <a:pt x="159" y="120"/>
                  <a:pt x="161" y="121"/>
                  <a:pt x="162" y="122"/>
                </a:cubicBezTo>
                <a:cubicBezTo>
                  <a:pt x="164" y="124"/>
                  <a:pt x="166" y="125"/>
                  <a:pt x="167" y="127"/>
                </a:cubicBezTo>
                <a:cubicBezTo>
                  <a:pt x="169" y="128"/>
                  <a:pt x="171" y="131"/>
                  <a:pt x="174" y="133"/>
                </a:cubicBezTo>
                <a:cubicBezTo>
                  <a:pt x="177" y="135"/>
                  <a:pt x="180" y="137"/>
                  <a:pt x="183" y="137"/>
                </a:cubicBezTo>
                <a:cubicBezTo>
                  <a:pt x="184" y="137"/>
                  <a:pt x="185" y="137"/>
                  <a:pt x="186" y="136"/>
                </a:cubicBezTo>
                <a:cubicBezTo>
                  <a:pt x="186" y="135"/>
                  <a:pt x="186" y="135"/>
                  <a:pt x="186" y="135"/>
                </a:cubicBezTo>
                <a:cubicBezTo>
                  <a:pt x="186" y="137"/>
                  <a:pt x="186" y="137"/>
                  <a:pt x="186" y="137"/>
                </a:cubicBezTo>
                <a:cubicBezTo>
                  <a:pt x="187" y="136"/>
                  <a:pt x="188" y="136"/>
                  <a:pt x="189" y="135"/>
                </a:cubicBezTo>
                <a:cubicBezTo>
                  <a:pt x="190" y="133"/>
                  <a:pt x="191" y="132"/>
                  <a:pt x="191" y="130"/>
                </a:cubicBezTo>
                <a:cubicBezTo>
                  <a:pt x="192" y="127"/>
                  <a:pt x="193" y="123"/>
                  <a:pt x="194" y="121"/>
                </a:cubicBezTo>
                <a:cubicBezTo>
                  <a:pt x="194" y="119"/>
                  <a:pt x="195" y="118"/>
                  <a:pt x="195" y="118"/>
                </a:cubicBezTo>
                <a:cubicBezTo>
                  <a:pt x="196" y="117"/>
                  <a:pt x="196" y="116"/>
                  <a:pt x="197" y="116"/>
                </a:cubicBezTo>
                <a:cubicBezTo>
                  <a:pt x="196" y="115"/>
                  <a:pt x="196" y="115"/>
                  <a:pt x="196" y="115"/>
                </a:cubicBezTo>
                <a:cubicBezTo>
                  <a:pt x="196" y="116"/>
                  <a:pt x="196" y="116"/>
                  <a:pt x="196" y="116"/>
                </a:cubicBezTo>
                <a:cubicBezTo>
                  <a:pt x="199" y="116"/>
                  <a:pt x="204" y="117"/>
                  <a:pt x="208" y="118"/>
                </a:cubicBezTo>
                <a:cubicBezTo>
                  <a:pt x="213" y="118"/>
                  <a:pt x="216" y="119"/>
                  <a:pt x="216" y="119"/>
                </a:cubicBezTo>
                <a:cubicBezTo>
                  <a:pt x="217" y="119"/>
                  <a:pt x="217" y="119"/>
                  <a:pt x="217" y="119"/>
                </a:cubicBezTo>
                <a:cubicBezTo>
                  <a:pt x="218" y="118"/>
                  <a:pt x="218" y="118"/>
                  <a:pt x="218" y="118"/>
                </a:cubicBezTo>
                <a:cubicBezTo>
                  <a:pt x="225" y="110"/>
                  <a:pt x="225" y="110"/>
                  <a:pt x="225" y="110"/>
                </a:cubicBezTo>
                <a:cubicBezTo>
                  <a:pt x="223" y="109"/>
                  <a:pt x="223" y="109"/>
                  <a:pt x="223" y="109"/>
                </a:cubicBezTo>
                <a:cubicBezTo>
                  <a:pt x="222" y="111"/>
                  <a:pt x="222" y="111"/>
                  <a:pt x="222" y="111"/>
                </a:cubicBezTo>
                <a:cubicBezTo>
                  <a:pt x="223" y="111"/>
                  <a:pt x="225" y="113"/>
                  <a:pt x="229" y="115"/>
                </a:cubicBezTo>
                <a:cubicBezTo>
                  <a:pt x="230" y="117"/>
                  <a:pt x="232" y="118"/>
                  <a:pt x="234" y="119"/>
                </a:cubicBezTo>
                <a:cubicBezTo>
                  <a:pt x="236" y="120"/>
                  <a:pt x="238" y="120"/>
                  <a:pt x="240" y="120"/>
                </a:cubicBezTo>
                <a:cubicBezTo>
                  <a:pt x="269" y="120"/>
                  <a:pt x="269" y="120"/>
                  <a:pt x="269" y="120"/>
                </a:cubicBezTo>
                <a:cubicBezTo>
                  <a:pt x="269" y="119"/>
                  <a:pt x="269" y="119"/>
                  <a:pt x="269" y="119"/>
                </a:cubicBezTo>
                <a:cubicBezTo>
                  <a:pt x="268" y="120"/>
                  <a:pt x="268" y="120"/>
                  <a:pt x="268" y="120"/>
                </a:cubicBezTo>
                <a:cubicBezTo>
                  <a:pt x="268" y="120"/>
                  <a:pt x="270" y="121"/>
                  <a:pt x="272" y="123"/>
                </a:cubicBezTo>
                <a:cubicBezTo>
                  <a:pt x="275" y="124"/>
                  <a:pt x="277" y="126"/>
                  <a:pt x="280" y="126"/>
                </a:cubicBezTo>
                <a:cubicBezTo>
                  <a:pt x="282" y="126"/>
                  <a:pt x="284" y="125"/>
                  <a:pt x="285" y="124"/>
                </a:cubicBezTo>
                <a:cubicBezTo>
                  <a:pt x="289" y="120"/>
                  <a:pt x="292" y="114"/>
                  <a:pt x="292" y="114"/>
                </a:cubicBezTo>
                <a:cubicBezTo>
                  <a:pt x="291" y="113"/>
                  <a:pt x="291" y="113"/>
                  <a:pt x="291" y="113"/>
                </a:cubicBezTo>
                <a:cubicBezTo>
                  <a:pt x="290" y="114"/>
                  <a:pt x="290" y="114"/>
                  <a:pt x="290" y="114"/>
                </a:cubicBezTo>
                <a:cubicBezTo>
                  <a:pt x="290" y="114"/>
                  <a:pt x="292" y="117"/>
                  <a:pt x="294" y="119"/>
                </a:cubicBezTo>
                <a:cubicBezTo>
                  <a:pt x="295" y="120"/>
                  <a:pt x="296" y="121"/>
                  <a:pt x="298" y="122"/>
                </a:cubicBezTo>
                <a:cubicBezTo>
                  <a:pt x="299" y="122"/>
                  <a:pt x="300" y="123"/>
                  <a:pt x="302" y="123"/>
                </a:cubicBezTo>
                <a:cubicBezTo>
                  <a:pt x="303" y="123"/>
                  <a:pt x="305" y="122"/>
                  <a:pt x="305" y="121"/>
                </a:cubicBezTo>
                <a:cubicBezTo>
                  <a:pt x="306" y="120"/>
                  <a:pt x="307" y="118"/>
                  <a:pt x="307" y="116"/>
                </a:cubicBezTo>
                <a:cubicBezTo>
                  <a:pt x="307" y="115"/>
                  <a:pt x="307" y="114"/>
                  <a:pt x="307" y="113"/>
                </a:cubicBezTo>
                <a:cubicBezTo>
                  <a:pt x="306" y="113"/>
                  <a:pt x="306" y="113"/>
                  <a:pt x="306" y="113"/>
                </a:cubicBezTo>
                <a:cubicBezTo>
                  <a:pt x="306" y="115"/>
                  <a:pt x="306" y="115"/>
                  <a:pt x="306" y="115"/>
                </a:cubicBezTo>
                <a:cubicBezTo>
                  <a:pt x="316" y="116"/>
                  <a:pt x="316" y="116"/>
                  <a:pt x="316" y="116"/>
                </a:cubicBezTo>
                <a:cubicBezTo>
                  <a:pt x="317" y="115"/>
                  <a:pt x="317" y="115"/>
                  <a:pt x="317" y="115"/>
                </a:cubicBezTo>
                <a:cubicBezTo>
                  <a:pt x="316" y="116"/>
                  <a:pt x="316" y="116"/>
                  <a:pt x="316" y="116"/>
                </a:cubicBezTo>
                <a:cubicBezTo>
                  <a:pt x="324" y="123"/>
                  <a:pt x="324" y="123"/>
                  <a:pt x="324" y="123"/>
                </a:cubicBezTo>
                <a:cubicBezTo>
                  <a:pt x="325" y="124"/>
                  <a:pt x="325" y="124"/>
                  <a:pt x="325" y="124"/>
                </a:cubicBezTo>
                <a:cubicBezTo>
                  <a:pt x="326" y="122"/>
                  <a:pt x="326" y="122"/>
                  <a:pt x="326" y="122"/>
                </a:cubicBezTo>
                <a:cubicBezTo>
                  <a:pt x="326" y="122"/>
                  <a:pt x="326" y="122"/>
                  <a:pt x="326" y="122"/>
                </a:cubicBezTo>
                <a:cubicBezTo>
                  <a:pt x="326" y="122"/>
                  <a:pt x="326" y="122"/>
                  <a:pt x="326" y="122"/>
                </a:cubicBezTo>
                <a:cubicBezTo>
                  <a:pt x="326" y="122"/>
                  <a:pt x="326" y="122"/>
                  <a:pt x="326" y="122"/>
                </a:cubicBezTo>
                <a:cubicBezTo>
                  <a:pt x="326" y="122"/>
                  <a:pt x="326" y="122"/>
                  <a:pt x="326" y="122"/>
                </a:cubicBezTo>
                <a:cubicBezTo>
                  <a:pt x="326" y="122"/>
                  <a:pt x="326" y="122"/>
                  <a:pt x="326" y="122"/>
                </a:cubicBezTo>
                <a:cubicBezTo>
                  <a:pt x="326" y="122"/>
                  <a:pt x="327" y="121"/>
                  <a:pt x="328" y="120"/>
                </a:cubicBezTo>
                <a:cubicBezTo>
                  <a:pt x="329" y="120"/>
                  <a:pt x="330" y="119"/>
                  <a:pt x="333" y="119"/>
                </a:cubicBezTo>
                <a:cubicBezTo>
                  <a:pt x="334" y="119"/>
                  <a:pt x="334" y="119"/>
                  <a:pt x="335" y="119"/>
                </a:cubicBezTo>
                <a:cubicBezTo>
                  <a:pt x="335" y="118"/>
                  <a:pt x="335" y="118"/>
                  <a:pt x="335" y="118"/>
                </a:cubicBezTo>
                <a:cubicBezTo>
                  <a:pt x="335" y="119"/>
                  <a:pt x="335" y="119"/>
                  <a:pt x="335" y="119"/>
                </a:cubicBezTo>
                <a:cubicBezTo>
                  <a:pt x="336" y="120"/>
                  <a:pt x="338" y="121"/>
                  <a:pt x="338" y="123"/>
                </a:cubicBezTo>
                <a:cubicBezTo>
                  <a:pt x="340" y="125"/>
                  <a:pt x="341" y="128"/>
                  <a:pt x="342" y="130"/>
                </a:cubicBezTo>
                <a:cubicBezTo>
                  <a:pt x="342" y="131"/>
                  <a:pt x="343" y="133"/>
                  <a:pt x="344" y="134"/>
                </a:cubicBezTo>
                <a:cubicBezTo>
                  <a:pt x="345" y="135"/>
                  <a:pt x="346" y="135"/>
                  <a:pt x="348" y="135"/>
                </a:cubicBezTo>
                <a:cubicBezTo>
                  <a:pt x="352" y="135"/>
                  <a:pt x="356" y="133"/>
                  <a:pt x="359" y="132"/>
                </a:cubicBezTo>
                <a:cubicBezTo>
                  <a:pt x="362" y="130"/>
                  <a:pt x="363" y="128"/>
                  <a:pt x="363" y="128"/>
                </a:cubicBezTo>
                <a:cubicBezTo>
                  <a:pt x="364" y="127"/>
                  <a:pt x="364" y="127"/>
                  <a:pt x="364" y="127"/>
                </a:cubicBezTo>
                <a:cubicBezTo>
                  <a:pt x="364" y="127"/>
                  <a:pt x="364" y="127"/>
                  <a:pt x="364" y="127"/>
                </a:cubicBezTo>
                <a:cubicBezTo>
                  <a:pt x="360" y="110"/>
                  <a:pt x="360" y="110"/>
                  <a:pt x="360" y="110"/>
                </a:cubicBezTo>
                <a:cubicBezTo>
                  <a:pt x="358" y="111"/>
                  <a:pt x="358" y="111"/>
                  <a:pt x="358" y="111"/>
                </a:cubicBezTo>
                <a:cubicBezTo>
                  <a:pt x="359" y="112"/>
                  <a:pt x="359" y="112"/>
                  <a:pt x="359" y="112"/>
                </a:cubicBezTo>
                <a:cubicBezTo>
                  <a:pt x="366" y="105"/>
                  <a:pt x="366" y="105"/>
                  <a:pt x="366" y="105"/>
                </a:cubicBezTo>
                <a:cubicBezTo>
                  <a:pt x="365" y="104"/>
                  <a:pt x="365" y="104"/>
                  <a:pt x="365" y="104"/>
                </a:cubicBezTo>
                <a:cubicBezTo>
                  <a:pt x="365" y="106"/>
                  <a:pt x="365" y="106"/>
                  <a:pt x="365" y="106"/>
                </a:cubicBezTo>
                <a:cubicBezTo>
                  <a:pt x="380" y="106"/>
                  <a:pt x="380" y="106"/>
                  <a:pt x="380" y="106"/>
                </a:cubicBezTo>
                <a:cubicBezTo>
                  <a:pt x="381" y="106"/>
                  <a:pt x="381" y="106"/>
                  <a:pt x="381" y="106"/>
                </a:cubicBezTo>
                <a:cubicBezTo>
                  <a:pt x="381" y="104"/>
                  <a:pt x="381" y="104"/>
                  <a:pt x="381" y="104"/>
                </a:cubicBezTo>
                <a:cubicBezTo>
                  <a:pt x="381" y="100"/>
                  <a:pt x="381" y="100"/>
                  <a:pt x="381" y="100"/>
                </a:cubicBezTo>
                <a:cubicBezTo>
                  <a:pt x="381" y="99"/>
                  <a:pt x="381" y="99"/>
                  <a:pt x="381" y="99"/>
                </a:cubicBezTo>
                <a:cubicBezTo>
                  <a:pt x="365" y="99"/>
                  <a:pt x="365" y="99"/>
                  <a:pt x="365" y="99"/>
                </a:cubicBezTo>
                <a:cubicBezTo>
                  <a:pt x="365" y="100"/>
                  <a:pt x="365" y="100"/>
                  <a:pt x="365" y="100"/>
                </a:cubicBezTo>
                <a:cubicBezTo>
                  <a:pt x="366" y="99"/>
                  <a:pt x="366" y="99"/>
                  <a:pt x="366" y="99"/>
                </a:cubicBezTo>
                <a:cubicBezTo>
                  <a:pt x="365" y="100"/>
                  <a:pt x="365" y="100"/>
                  <a:pt x="365" y="100"/>
                </a:cubicBezTo>
                <a:cubicBezTo>
                  <a:pt x="365" y="102"/>
                  <a:pt x="365" y="102"/>
                  <a:pt x="365" y="102"/>
                </a:cubicBezTo>
                <a:cubicBezTo>
                  <a:pt x="380" y="102"/>
                  <a:pt x="380" y="102"/>
                  <a:pt x="380" y="102"/>
                </a:cubicBezTo>
                <a:cubicBezTo>
                  <a:pt x="380" y="100"/>
                  <a:pt x="380" y="100"/>
                  <a:pt x="380" y="100"/>
                </a:cubicBezTo>
                <a:cubicBezTo>
                  <a:pt x="378" y="100"/>
                  <a:pt x="378" y="100"/>
                  <a:pt x="378" y="100"/>
                </a:cubicBezTo>
                <a:cubicBezTo>
                  <a:pt x="378" y="100"/>
                  <a:pt x="378" y="100"/>
                  <a:pt x="378" y="104"/>
                </a:cubicBezTo>
                <a:cubicBezTo>
                  <a:pt x="380" y="104"/>
                  <a:pt x="380" y="104"/>
                  <a:pt x="380" y="104"/>
                </a:cubicBezTo>
                <a:cubicBezTo>
                  <a:pt x="380" y="103"/>
                  <a:pt x="380" y="103"/>
                  <a:pt x="380" y="103"/>
                </a:cubicBezTo>
                <a:cubicBezTo>
                  <a:pt x="380" y="103"/>
                  <a:pt x="380" y="103"/>
                  <a:pt x="365" y="103"/>
                </a:cubicBezTo>
                <a:cubicBezTo>
                  <a:pt x="364" y="103"/>
                  <a:pt x="364" y="103"/>
                  <a:pt x="364" y="103"/>
                </a:cubicBezTo>
                <a:cubicBezTo>
                  <a:pt x="364" y="103"/>
                  <a:pt x="364" y="103"/>
                  <a:pt x="364" y="103"/>
                </a:cubicBezTo>
                <a:cubicBezTo>
                  <a:pt x="364" y="103"/>
                  <a:pt x="364" y="103"/>
                  <a:pt x="357" y="110"/>
                </a:cubicBezTo>
                <a:cubicBezTo>
                  <a:pt x="357" y="110"/>
                  <a:pt x="357" y="110"/>
                  <a:pt x="357" y="110"/>
                </a:cubicBezTo>
                <a:cubicBezTo>
                  <a:pt x="357" y="111"/>
                  <a:pt x="357" y="111"/>
                  <a:pt x="357" y="111"/>
                </a:cubicBezTo>
                <a:cubicBezTo>
                  <a:pt x="357" y="111"/>
                  <a:pt x="357" y="111"/>
                  <a:pt x="357" y="113"/>
                </a:cubicBezTo>
                <a:cubicBezTo>
                  <a:pt x="358" y="115"/>
                  <a:pt x="359" y="119"/>
                  <a:pt x="361" y="127"/>
                </a:cubicBezTo>
                <a:cubicBezTo>
                  <a:pt x="362" y="127"/>
                  <a:pt x="362" y="127"/>
                  <a:pt x="362" y="127"/>
                </a:cubicBezTo>
                <a:cubicBezTo>
                  <a:pt x="361" y="126"/>
                  <a:pt x="361" y="126"/>
                  <a:pt x="361" y="126"/>
                </a:cubicBezTo>
                <a:cubicBezTo>
                  <a:pt x="361" y="126"/>
                  <a:pt x="361" y="126"/>
                  <a:pt x="361" y="126"/>
                </a:cubicBezTo>
                <a:cubicBezTo>
                  <a:pt x="361" y="127"/>
                  <a:pt x="354" y="132"/>
                  <a:pt x="348" y="132"/>
                </a:cubicBezTo>
                <a:cubicBezTo>
                  <a:pt x="347" y="132"/>
                  <a:pt x="347" y="132"/>
                  <a:pt x="346" y="132"/>
                </a:cubicBezTo>
                <a:cubicBezTo>
                  <a:pt x="346" y="132"/>
                  <a:pt x="345" y="131"/>
                  <a:pt x="345" y="130"/>
                </a:cubicBezTo>
                <a:cubicBezTo>
                  <a:pt x="344" y="128"/>
                  <a:pt x="343" y="125"/>
                  <a:pt x="342" y="123"/>
                </a:cubicBezTo>
                <a:cubicBezTo>
                  <a:pt x="341" y="120"/>
                  <a:pt x="339" y="118"/>
                  <a:pt x="336" y="116"/>
                </a:cubicBezTo>
                <a:cubicBezTo>
                  <a:pt x="336" y="116"/>
                  <a:pt x="336" y="116"/>
                  <a:pt x="336" y="116"/>
                </a:cubicBezTo>
                <a:cubicBezTo>
                  <a:pt x="336" y="116"/>
                  <a:pt x="336" y="116"/>
                  <a:pt x="336" y="116"/>
                </a:cubicBezTo>
                <a:cubicBezTo>
                  <a:pt x="335" y="116"/>
                  <a:pt x="334" y="116"/>
                  <a:pt x="333" y="116"/>
                </a:cubicBezTo>
                <a:cubicBezTo>
                  <a:pt x="330" y="116"/>
                  <a:pt x="327" y="117"/>
                  <a:pt x="326" y="118"/>
                </a:cubicBezTo>
                <a:cubicBezTo>
                  <a:pt x="324" y="120"/>
                  <a:pt x="323" y="121"/>
                  <a:pt x="323" y="121"/>
                </a:cubicBezTo>
                <a:cubicBezTo>
                  <a:pt x="325" y="122"/>
                  <a:pt x="325" y="122"/>
                  <a:pt x="325" y="122"/>
                </a:cubicBezTo>
                <a:cubicBezTo>
                  <a:pt x="326" y="120"/>
                  <a:pt x="326" y="120"/>
                  <a:pt x="326" y="120"/>
                </a:cubicBezTo>
                <a:cubicBezTo>
                  <a:pt x="326" y="120"/>
                  <a:pt x="326" y="120"/>
                  <a:pt x="318" y="114"/>
                </a:cubicBezTo>
                <a:cubicBezTo>
                  <a:pt x="317" y="113"/>
                  <a:pt x="317" y="113"/>
                  <a:pt x="317" y="113"/>
                </a:cubicBezTo>
                <a:cubicBezTo>
                  <a:pt x="317" y="113"/>
                  <a:pt x="317" y="113"/>
                  <a:pt x="317" y="113"/>
                </a:cubicBezTo>
                <a:cubicBezTo>
                  <a:pt x="317" y="113"/>
                  <a:pt x="317" y="113"/>
                  <a:pt x="306" y="112"/>
                </a:cubicBezTo>
                <a:cubicBezTo>
                  <a:pt x="304" y="112"/>
                  <a:pt x="304" y="112"/>
                  <a:pt x="304" y="112"/>
                </a:cubicBezTo>
                <a:cubicBezTo>
                  <a:pt x="304" y="113"/>
                  <a:pt x="304" y="113"/>
                  <a:pt x="304" y="113"/>
                </a:cubicBezTo>
                <a:cubicBezTo>
                  <a:pt x="304" y="114"/>
                  <a:pt x="304" y="114"/>
                  <a:pt x="304" y="114"/>
                </a:cubicBezTo>
                <a:cubicBezTo>
                  <a:pt x="304" y="114"/>
                  <a:pt x="304" y="116"/>
                  <a:pt x="304" y="118"/>
                </a:cubicBezTo>
                <a:cubicBezTo>
                  <a:pt x="303" y="119"/>
                  <a:pt x="303" y="119"/>
                  <a:pt x="303" y="120"/>
                </a:cubicBezTo>
                <a:cubicBezTo>
                  <a:pt x="302" y="120"/>
                  <a:pt x="302" y="120"/>
                  <a:pt x="302" y="120"/>
                </a:cubicBezTo>
                <a:cubicBezTo>
                  <a:pt x="301" y="120"/>
                  <a:pt x="300" y="120"/>
                  <a:pt x="299" y="119"/>
                </a:cubicBezTo>
                <a:cubicBezTo>
                  <a:pt x="297" y="118"/>
                  <a:pt x="296" y="116"/>
                  <a:pt x="294" y="115"/>
                </a:cubicBezTo>
                <a:cubicBezTo>
                  <a:pt x="294" y="114"/>
                  <a:pt x="293" y="114"/>
                  <a:pt x="293" y="113"/>
                </a:cubicBezTo>
                <a:cubicBezTo>
                  <a:pt x="292" y="113"/>
                  <a:pt x="292" y="113"/>
                  <a:pt x="292" y="113"/>
                </a:cubicBezTo>
                <a:cubicBezTo>
                  <a:pt x="291" y="111"/>
                  <a:pt x="291" y="111"/>
                  <a:pt x="291" y="111"/>
                </a:cubicBezTo>
                <a:cubicBezTo>
                  <a:pt x="290" y="113"/>
                  <a:pt x="290" y="113"/>
                  <a:pt x="290" y="113"/>
                </a:cubicBezTo>
                <a:cubicBezTo>
                  <a:pt x="289" y="113"/>
                  <a:pt x="289" y="113"/>
                  <a:pt x="289" y="113"/>
                </a:cubicBezTo>
                <a:cubicBezTo>
                  <a:pt x="289" y="114"/>
                  <a:pt x="287" y="117"/>
                  <a:pt x="286" y="119"/>
                </a:cubicBezTo>
                <a:cubicBezTo>
                  <a:pt x="285" y="120"/>
                  <a:pt x="284" y="121"/>
                  <a:pt x="283" y="122"/>
                </a:cubicBezTo>
                <a:cubicBezTo>
                  <a:pt x="282" y="122"/>
                  <a:pt x="281" y="123"/>
                  <a:pt x="280" y="123"/>
                </a:cubicBezTo>
                <a:cubicBezTo>
                  <a:pt x="279" y="123"/>
                  <a:pt x="276" y="122"/>
                  <a:pt x="274" y="120"/>
                </a:cubicBezTo>
                <a:cubicBezTo>
                  <a:pt x="273" y="120"/>
                  <a:pt x="272" y="119"/>
                  <a:pt x="271" y="119"/>
                </a:cubicBezTo>
                <a:cubicBezTo>
                  <a:pt x="271" y="118"/>
                  <a:pt x="271" y="118"/>
                  <a:pt x="271" y="118"/>
                </a:cubicBezTo>
                <a:cubicBezTo>
                  <a:pt x="270" y="118"/>
                  <a:pt x="270" y="118"/>
                  <a:pt x="270" y="118"/>
                </a:cubicBezTo>
                <a:cubicBezTo>
                  <a:pt x="270" y="117"/>
                  <a:pt x="270" y="117"/>
                  <a:pt x="270" y="117"/>
                </a:cubicBezTo>
                <a:cubicBezTo>
                  <a:pt x="269" y="117"/>
                  <a:pt x="269" y="117"/>
                  <a:pt x="269" y="117"/>
                </a:cubicBezTo>
                <a:cubicBezTo>
                  <a:pt x="269" y="117"/>
                  <a:pt x="269" y="117"/>
                  <a:pt x="240" y="117"/>
                </a:cubicBezTo>
                <a:cubicBezTo>
                  <a:pt x="239" y="117"/>
                  <a:pt x="237" y="117"/>
                  <a:pt x="236" y="116"/>
                </a:cubicBezTo>
                <a:cubicBezTo>
                  <a:pt x="233" y="115"/>
                  <a:pt x="230" y="113"/>
                  <a:pt x="228" y="111"/>
                </a:cubicBezTo>
                <a:cubicBezTo>
                  <a:pt x="227" y="110"/>
                  <a:pt x="226" y="110"/>
                  <a:pt x="225" y="109"/>
                </a:cubicBezTo>
                <a:cubicBezTo>
                  <a:pt x="225" y="109"/>
                  <a:pt x="224" y="108"/>
                  <a:pt x="224" y="108"/>
                </a:cubicBezTo>
                <a:cubicBezTo>
                  <a:pt x="223" y="107"/>
                  <a:pt x="223" y="107"/>
                  <a:pt x="223" y="107"/>
                </a:cubicBezTo>
                <a:cubicBezTo>
                  <a:pt x="222" y="108"/>
                  <a:pt x="222" y="108"/>
                  <a:pt x="222" y="108"/>
                </a:cubicBezTo>
                <a:cubicBezTo>
                  <a:pt x="222" y="109"/>
                  <a:pt x="222" y="109"/>
                  <a:pt x="216" y="117"/>
                </a:cubicBezTo>
                <a:cubicBezTo>
                  <a:pt x="217" y="118"/>
                  <a:pt x="217" y="118"/>
                  <a:pt x="217" y="118"/>
                </a:cubicBezTo>
                <a:cubicBezTo>
                  <a:pt x="217" y="116"/>
                  <a:pt x="217" y="116"/>
                  <a:pt x="217" y="116"/>
                </a:cubicBezTo>
                <a:cubicBezTo>
                  <a:pt x="217" y="116"/>
                  <a:pt x="213" y="115"/>
                  <a:pt x="209" y="115"/>
                </a:cubicBezTo>
                <a:cubicBezTo>
                  <a:pt x="204" y="114"/>
                  <a:pt x="199" y="113"/>
                  <a:pt x="196" y="113"/>
                </a:cubicBezTo>
                <a:cubicBezTo>
                  <a:pt x="196" y="113"/>
                  <a:pt x="196" y="113"/>
                  <a:pt x="196" y="113"/>
                </a:cubicBezTo>
                <a:cubicBezTo>
                  <a:pt x="196" y="113"/>
                  <a:pt x="196" y="113"/>
                  <a:pt x="196" y="113"/>
                </a:cubicBezTo>
                <a:cubicBezTo>
                  <a:pt x="195" y="114"/>
                  <a:pt x="194" y="114"/>
                  <a:pt x="194" y="115"/>
                </a:cubicBezTo>
                <a:cubicBezTo>
                  <a:pt x="192" y="116"/>
                  <a:pt x="192" y="118"/>
                  <a:pt x="191" y="120"/>
                </a:cubicBezTo>
                <a:cubicBezTo>
                  <a:pt x="190" y="123"/>
                  <a:pt x="189" y="126"/>
                  <a:pt x="188" y="129"/>
                </a:cubicBezTo>
                <a:cubicBezTo>
                  <a:pt x="188" y="130"/>
                  <a:pt x="187" y="132"/>
                  <a:pt x="187" y="132"/>
                </a:cubicBezTo>
                <a:cubicBezTo>
                  <a:pt x="186" y="133"/>
                  <a:pt x="186" y="134"/>
                  <a:pt x="185" y="134"/>
                </a:cubicBezTo>
                <a:cubicBezTo>
                  <a:pt x="185" y="134"/>
                  <a:pt x="185" y="134"/>
                  <a:pt x="185" y="134"/>
                </a:cubicBezTo>
                <a:cubicBezTo>
                  <a:pt x="185" y="134"/>
                  <a:pt x="185" y="134"/>
                  <a:pt x="185" y="134"/>
                </a:cubicBezTo>
                <a:cubicBezTo>
                  <a:pt x="185" y="134"/>
                  <a:pt x="184" y="134"/>
                  <a:pt x="183" y="134"/>
                </a:cubicBezTo>
                <a:cubicBezTo>
                  <a:pt x="181" y="134"/>
                  <a:pt x="179" y="133"/>
                  <a:pt x="176" y="131"/>
                </a:cubicBezTo>
                <a:cubicBezTo>
                  <a:pt x="173" y="129"/>
                  <a:pt x="171" y="126"/>
                  <a:pt x="169" y="125"/>
                </a:cubicBezTo>
                <a:cubicBezTo>
                  <a:pt x="168" y="123"/>
                  <a:pt x="166" y="121"/>
                  <a:pt x="164" y="120"/>
                </a:cubicBezTo>
                <a:cubicBezTo>
                  <a:pt x="162" y="118"/>
                  <a:pt x="160" y="117"/>
                  <a:pt x="157" y="117"/>
                </a:cubicBezTo>
                <a:cubicBezTo>
                  <a:pt x="154" y="117"/>
                  <a:pt x="151" y="118"/>
                  <a:pt x="148" y="120"/>
                </a:cubicBezTo>
                <a:cubicBezTo>
                  <a:pt x="149" y="122"/>
                  <a:pt x="149" y="122"/>
                  <a:pt x="149" y="122"/>
                </a:cubicBezTo>
                <a:cubicBezTo>
                  <a:pt x="149" y="120"/>
                  <a:pt x="149" y="120"/>
                  <a:pt x="149" y="120"/>
                </a:cubicBezTo>
                <a:cubicBezTo>
                  <a:pt x="147" y="121"/>
                  <a:pt x="146" y="123"/>
                  <a:pt x="145" y="125"/>
                </a:cubicBezTo>
                <a:cubicBezTo>
                  <a:pt x="144" y="127"/>
                  <a:pt x="144" y="129"/>
                  <a:pt x="144" y="131"/>
                </a:cubicBezTo>
                <a:cubicBezTo>
                  <a:pt x="144" y="143"/>
                  <a:pt x="149" y="158"/>
                  <a:pt x="149" y="158"/>
                </a:cubicBezTo>
                <a:cubicBezTo>
                  <a:pt x="150" y="159"/>
                  <a:pt x="150" y="159"/>
                  <a:pt x="150" y="159"/>
                </a:cubicBezTo>
                <a:cubicBezTo>
                  <a:pt x="150" y="159"/>
                  <a:pt x="150" y="159"/>
                  <a:pt x="150" y="159"/>
                </a:cubicBezTo>
                <a:cubicBezTo>
                  <a:pt x="150" y="159"/>
                  <a:pt x="150" y="159"/>
                  <a:pt x="152" y="160"/>
                </a:cubicBezTo>
                <a:cubicBezTo>
                  <a:pt x="154" y="160"/>
                  <a:pt x="157" y="160"/>
                  <a:pt x="164" y="161"/>
                </a:cubicBezTo>
                <a:cubicBezTo>
                  <a:pt x="164" y="159"/>
                  <a:pt x="164" y="159"/>
                  <a:pt x="164" y="159"/>
                </a:cubicBezTo>
                <a:cubicBezTo>
                  <a:pt x="163" y="160"/>
                  <a:pt x="163" y="160"/>
                  <a:pt x="163" y="160"/>
                </a:cubicBezTo>
                <a:cubicBezTo>
                  <a:pt x="163" y="160"/>
                  <a:pt x="163" y="160"/>
                  <a:pt x="164" y="161"/>
                </a:cubicBezTo>
                <a:cubicBezTo>
                  <a:pt x="165" y="163"/>
                  <a:pt x="166" y="165"/>
                  <a:pt x="170" y="170"/>
                </a:cubicBezTo>
                <a:cubicBezTo>
                  <a:pt x="171" y="169"/>
                  <a:pt x="171" y="169"/>
                  <a:pt x="171" y="169"/>
                </a:cubicBezTo>
                <a:cubicBezTo>
                  <a:pt x="170" y="168"/>
                  <a:pt x="170" y="168"/>
                  <a:pt x="170" y="168"/>
                </a:cubicBezTo>
                <a:cubicBezTo>
                  <a:pt x="170" y="168"/>
                  <a:pt x="170" y="168"/>
                  <a:pt x="169" y="169"/>
                </a:cubicBezTo>
                <a:cubicBezTo>
                  <a:pt x="169" y="169"/>
                  <a:pt x="168" y="171"/>
                  <a:pt x="167" y="173"/>
                </a:cubicBezTo>
                <a:cubicBezTo>
                  <a:pt x="166" y="175"/>
                  <a:pt x="166" y="175"/>
                  <a:pt x="166" y="175"/>
                </a:cubicBezTo>
                <a:cubicBezTo>
                  <a:pt x="167" y="175"/>
                  <a:pt x="167" y="175"/>
                  <a:pt x="167" y="175"/>
                </a:cubicBezTo>
                <a:cubicBezTo>
                  <a:pt x="167" y="175"/>
                  <a:pt x="167" y="175"/>
                  <a:pt x="167" y="175"/>
                </a:cubicBezTo>
                <a:cubicBezTo>
                  <a:pt x="168" y="176"/>
                  <a:pt x="174" y="180"/>
                  <a:pt x="178" y="188"/>
                </a:cubicBezTo>
                <a:cubicBezTo>
                  <a:pt x="179" y="188"/>
                  <a:pt x="179" y="188"/>
                  <a:pt x="179" y="188"/>
                </a:cubicBezTo>
                <a:cubicBezTo>
                  <a:pt x="178" y="188"/>
                  <a:pt x="178" y="188"/>
                  <a:pt x="178" y="188"/>
                </a:cubicBezTo>
                <a:cubicBezTo>
                  <a:pt x="179" y="191"/>
                  <a:pt x="179" y="195"/>
                  <a:pt x="181" y="199"/>
                </a:cubicBezTo>
                <a:cubicBezTo>
                  <a:pt x="182" y="203"/>
                  <a:pt x="185" y="207"/>
                  <a:pt x="190" y="213"/>
                </a:cubicBezTo>
                <a:cubicBezTo>
                  <a:pt x="191" y="212"/>
                  <a:pt x="191" y="212"/>
                  <a:pt x="191" y="212"/>
                </a:cubicBezTo>
                <a:cubicBezTo>
                  <a:pt x="190" y="213"/>
                  <a:pt x="190" y="213"/>
                  <a:pt x="190" y="213"/>
                </a:cubicBezTo>
                <a:cubicBezTo>
                  <a:pt x="194" y="218"/>
                  <a:pt x="201" y="223"/>
                  <a:pt x="206" y="227"/>
                </a:cubicBezTo>
                <a:cubicBezTo>
                  <a:pt x="211" y="232"/>
                  <a:pt x="216" y="235"/>
                  <a:pt x="216" y="235"/>
                </a:cubicBezTo>
                <a:cubicBezTo>
                  <a:pt x="217" y="233"/>
                  <a:pt x="217" y="233"/>
                  <a:pt x="217" y="233"/>
                </a:cubicBezTo>
                <a:cubicBezTo>
                  <a:pt x="215" y="234"/>
                  <a:pt x="215" y="234"/>
                  <a:pt x="215" y="234"/>
                </a:cubicBezTo>
                <a:cubicBezTo>
                  <a:pt x="215" y="234"/>
                  <a:pt x="215" y="234"/>
                  <a:pt x="218" y="238"/>
                </a:cubicBezTo>
                <a:cubicBezTo>
                  <a:pt x="218" y="238"/>
                  <a:pt x="218" y="238"/>
                  <a:pt x="218" y="238"/>
                </a:cubicBezTo>
                <a:cubicBezTo>
                  <a:pt x="218" y="239"/>
                  <a:pt x="218" y="239"/>
                  <a:pt x="218" y="239"/>
                </a:cubicBezTo>
                <a:cubicBezTo>
                  <a:pt x="218" y="239"/>
                  <a:pt x="218" y="239"/>
                  <a:pt x="221" y="241"/>
                </a:cubicBezTo>
                <a:cubicBezTo>
                  <a:pt x="224" y="244"/>
                  <a:pt x="230" y="249"/>
                  <a:pt x="241" y="259"/>
                </a:cubicBezTo>
                <a:cubicBezTo>
                  <a:pt x="242" y="259"/>
                  <a:pt x="242" y="259"/>
                  <a:pt x="242" y="259"/>
                </a:cubicBezTo>
                <a:cubicBezTo>
                  <a:pt x="242" y="259"/>
                  <a:pt x="242" y="259"/>
                  <a:pt x="242" y="259"/>
                </a:cubicBezTo>
                <a:cubicBezTo>
                  <a:pt x="242" y="259"/>
                  <a:pt x="242" y="259"/>
                  <a:pt x="244" y="260"/>
                </a:cubicBezTo>
                <a:cubicBezTo>
                  <a:pt x="246" y="261"/>
                  <a:pt x="250" y="263"/>
                  <a:pt x="258" y="267"/>
                </a:cubicBezTo>
                <a:cubicBezTo>
                  <a:pt x="259" y="266"/>
                  <a:pt x="259" y="266"/>
                  <a:pt x="259" y="266"/>
                </a:cubicBezTo>
                <a:cubicBezTo>
                  <a:pt x="257" y="265"/>
                  <a:pt x="257" y="265"/>
                  <a:pt x="257" y="265"/>
                </a:cubicBezTo>
                <a:cubicBezTo>
                  <a:pt x="257" y="266"/>
                  <a:pt x="256" y="268"/>
                  <a:pt x="256" y="272"/>
                </a:cubicBezTo>
                <a:cubicBezTo>
                  <a:pt x="256" y="274"/>
                  <a:pt x="257" y="276"/>
                  <a:pt x="257" y="278"/>
                </a:cubicBezTo>
                <a:cubicBezTo>
                  <a:pt x="257" y="278"/>
                  <a:pt x="257" y="278"/>
                  <a:pt x="257" y="278"/>
                </a:cubicBezTo>
                <a:cubicBezTo>
                  <a:pt x="257" y="278"/>
                  <a:pt x="257" y="278"/>
                  <a:pt x="257" y="278"/>
                </a:cubicBezTo>
                <a:cubicBezTo>
                  <a:pt x="258" y="280"/>
                  <a:pt x="259" y="282"/>
                  <a:pt x="261" y="284"/>
                </a:cubicBezTo>
                <a:cubicBezTo>
                  <a:pt x="264" y="286"/>
                  <a:pt x="269" y="289"/>
                  <a:pt x="273" y="291"/>
                </a:cubicBezTo>
                <a:cubicBezTo>
                  <a:pt x="277" y="294"/>
                  <a:pt x="282" y="297"/>
                  <a:pt x="285" y="299"/>
                </a:cubicBezTo>
                <a:cubicBezTo>
                  <a:pt x="286" y="298"/>
                  <a:pt x="286" y="298"/>
                  <a:pt x="286" y="298"/>
                </a:cubicBezTo>
                <a:cubicBezTo>
                  <a:pt x="284" y="299"/>
                  <a:pt x="284" y="299"/>
                  <a:pt x="284" y="299"/>
                </a:cubicBezTo>
                <a:cubicBezTo>
                  <a:pt x="287" y="302"/>
                  <a:pt x="288" y="305"/>
                  <a:pt x="288" y="307"/>
                </a:cubicBezTo>
                <a:cubicBezTo>
                  <a:pt x="288" y="309"/>
                  <a:pt x="288" y="310"/>
                  <a:pt x="287" y="311"/>
                </a:cubicBezTo>
                <a:cubicBezTo>
                  <a:pt x="287" y="311"/>
                  <a:pt x="287" y="312"/>
                  <a:pt x="287" y="312"/>
                </a:cubicBezTo>
                <a:cubicBezTo>
                  <a:pt x="287" y="312"/>
                  <a:pt x="287" y="312"/>
                  <a:pt x="287" y="312"/>
                </a:cubicBezTo>
                <a:cubicBezTo>
                  <a:pt x="287" y="312"/>
                  <a:pt x="287" y="312"/>
                  <a:pt x="287" y="312"/>
                </a:cubicBezTo>
                <a:cubicBezTo>
                  <a:pt x="285" y="315"/>
                  <a:pt x="285" y="315"/>
                  <a:pt x="285" y="315"/>
                </a:cubicBezTo>
                <a:cubicBezTo>
                  <a:pt x="289" y="314"/>
                  <a:pt x="289" y="314"/>
                  <a:pt x="289" y="314"/>
                </a:cubicBezTo>
                <a:cubicBezTo>
                  <a:pt x="289" y="314"/>
                  <a:pt x="289" y="314"/>
                  <a:pt x="299" y="312"/>
                </a:cubicBezTo>
                <a:cubicBezTo>
                  <a:pt x="299" y="310"/>
                  <a:pt x="299" y="310"/>
                  <a:pt x="299" y="310"/>
                </a:cubicBezTo>
                <a:cubicBezTo>
                  <a:pt x="298" y="311"/>
                  <a:pt x="298" y="311"/>
                  <a:pt x="298" y="311"/>
                </a:cubicBezTo>
                <a:cubicBezTo>
                  <a:pt x="298" y="311"/>
                  <a:pt x="298" y="311"/>
                  <a:pt x="302" y="315"/>
                </a:cubicBezTo>
                <a:cubicBezTo>
                  <a:pt x="305" y="318"/>
                  <a:pt x="313" y="324"/>
                  <a:pt x="328" y="337"/>
                </a:cubicBezTo>
                <a:cubicBezTo>
                  <a:pt x="329" y="338"/>
                  <a:pt x="329" y="338"/>
                  <a:pt x="329" y="338"/>
                </a:cubicBezTo>
                <a:cubicBezTo>
                  <a:pt x="330" y="337"/>
                  <a:pt x="330" y="337"/>
                  <a:pt x="330" y="337"/>
                </a:cubicBezTo>
                <a:cubicBezTo>
                  <a:pt x="330" y="336"/>
                  <a:pt x="330" y="336"/>
                  <a:pt x="330" y="336"/>
                </a:cubicBezTo>
                <a:cubicBezTo>
                  <a:pt x="330" y="337"/>
                  <a:pt x="330" y="337"/>
                  <a:pt x="330" y="337"/>
                </a:cubicBezTo>
                <a:cubicBezTo>
                  <a:pt x="330" y="337"/>
                  <a:pt x="330" y="337"/>
                  <a:pt x="330" y="337"/>
                </a:cubicBezTo>
                <a:cubicBezTo>
                  <a:pt x="330" y="336"/>
                  <a:pt x="330" y="336"/>
                  <a:pt x="330" y="336"/>
                </a:cubicBezTo>
                <a:cubicBezTo>
                  <a:pt x="330" y="337"/>
                  <a:pt x="330" y="337"/>
                  <a:pt x="330" y="337"/>
                </a:cubicBezTo>
                <a:cubicBezTo>
                  <a:pt x="330" y="337"/>
                  <a:pt x="330" y="336"/>
                  <a:pt x="331" y="336"/>
                </a:cubicBezTo>
                <a:cubicBezTo>
                  <a:pt x="331" y="335"/>
                  <a:pt x="332" y="335"/>
                  <a:pt x="333" y="335"/>
                </a:cubicBezTo>
                <a:cubicBezTo>
                  <a:pt x="334" y="335"/>
                  <a:pt x="335" y="335"/>
                  <a:pt x="336" y="336"/>
                </a:cubicBezTo>
                <a:cubicBezTo>
                  <a:pt x="336" y="336"/>
                  <a:pt x="336" y="336"/>
                  <a:pt x="336" y="336"/>
                </a:cubicBezTo>
                <a:cubicBezTo>
                  <a:pt x="337" y="336"/>
                  <a:pt x="337" y="336"/>
                  <a:pt x="337" y="336"/>
                </a:cubicBezTo>
                <a:cubicBezTo>
                  <a:pt x="337" y="336"/>
                  <a:pt x="338" y="336"/>
                  <a:pt x="338" y="336"/>
                </a:cubicBezTo>
                <a:cubicBezTo>
                  <a:pt x="339" y="337"/>
                  <a:pt x="339" y="337"/>
                  <a:pt x="339" y="338"/>
                </a:cubicBezTo>
                <a:cubicBezTo>
                  <a:pt x="340" y="339"/>
                  <a:pt x="340" y="340"/>
                  <a:pt x="340" y="342"/>
                </a:cubicBezTo>
                <a:cubicBezTo>
                  <a:pt x="340" y="343"/>
                  <a:pt x="340" y="344"/>
                  <a:pt x="340" y="345"/>
                </a:cubicBezTo>
                <a:cubicBezTo>
                  <a:pt x="340" y="345"/>
                  <a:pt x="339" y="346"/>
                  <a:pt x="339" y="346"/>
                </a:cubicBezTo>
                <a:cubicBezTo>
                  <a:pt x="339" y="346"/>
                  <a:pt x="339" y="346"/>
                  <a:pt x="339" y="346"/>
                </a:cubicBezTo>
                <a:cubicBezTo>
                  <a:pt x="341" y="347"/>
                  <a:pt x="341" y="347"/>
                  <a:pt x="341" y="347"/>
                </a:cubicBezTo>
                <a:cubicBezTo>
                  <a:pt x="341" y="345"/>
                  <a:pt x="341" y="345"/>
                  <a:pt x="341" y="345"/>
                </a:cubicBezTo>
                <a:cubicBezTo>
                  <a:pt x="341" y="345"/>
                  <a:pt x="341" y="345"/>
                  <a:pt x="325" y="337"/>
                </a:cubicBezTo>
                <a:cubicBezTo>
                  <a:pt x="325" y="339"/>
                  <a:pt x="325" y="339"/>
                  <a:pt x="325" y="339"/>
                </a:cubicBezTo>
                <a:cubicBezTo>
                  <a:pt x="325" y="337"/>
                  <a:pt x="325" y="337"/>
                  <a:pt x="325" y="337"/>
                </a:cubicBezTo>
                <a:cubicBezTo>
                  <a:pt x="325" y="337"/>
                  <a:pt x="325" y="337"/>
                  <a:pt x="321" y="335"/>
                </a:cubicBezTo>
                <a:cubicBezTo>
                  <a:pt x="321" y="334"/>
                  <a:pt x="321" y="334"/>
                  <a:pt x="321" y="334"/>
                </a:cubicBezTo>
                <a:cubicBezTo>
                  <a:pt x="321" y="334"/>
                  <a:pt x="321" y="334"/>
                  <a:pt x="321" y="334"/>
                </a:cubicBezTo>
                <a:cubicBezTo>
                  <a:pt x="321" y="334"/>
                  <a:pt x="321" y="334"/>
                  <a:pt x="314" y="334"/>
                </a:cubicBezTo>
                <a:cubicBezTo>
                  <a:pt x="314" y="336"/>
                  <a:pt x="314" y="336"/>
                  <a:pt x="314" y="336"/>
                </a:cubicBezTo>
                <a:cubicBezTo>
                  <a:pt x="315" y="335"/>
                  <a:pt x="315" y="335"/>
                  <a:pt x="315" y="335"/>
                </a:cubicBezTo>
                <a:cubicBezTo>
                  <a:pt x="315" y="335"/>
                  <a:pt x="315" y="335"/>
                  <a:pt x="292" y="321"/>
                </a:cubicBezTo>
                <a:cubicBezTo>
                  <a:pt x="291" y="320"/>
                  <a:pt x="291" y="320"/>
                  <a:pt x="291" y="320"/>
                </a:cubicBezTo>
                <a:cubicBezTo>
                  <a:pt x="290" y="321"/>
                  <a:pt x="290" y="321"/>
                  <a:pt x="290" y="321"/>
                </a:cubicBezTo>
                <a:cubicBezTo>
                  <a:pt x="290" y="321"/>
                  <a:pt x="290" y="321"/>
                  <a:pt x="287" y="324"/>
                </a:cubicBezTo>
                <a:cubicBezTo>
                  <a:pt x="288" y="325"/>
                  <a:pt x="288" y="325"/>
                  <a:pt x="288" y="325"/>
                </a:cubicBezTo>
                <a:cubicBezTo>
                  <a:pt x="289" y="324"/>
                  <a:pt x="289" y="324"/>
                  <a:pt x="289" y="324"/>
                </a:cubicBezTo>
                <a:cubicBezTo>
                  <a:pt x="289" y="324"/>
                  <a:pt x="289" y="324"/>
                  <a:pt x="269" y="316"/>
                </a:cubicBezTo>
                <a:cubicBezTo>
                  <a:pt x="268" y="317"/>
                  <a:pt x="268" y="317"/>
                  <a:pt x="268" y="317"/>
                </a:cubicBezTo>
                <a:cubicBezTo>
                  <a:pt x="269" y="316"/>
                  <a:pt x="269" y="316"/>
                  <a:pt x="269" y="316"/>
                </a:cubicBezTo>
                <a:cubicBezTo>
                  <a:pt x="269" y="316"/>
                  <a:pt x="265" y="314"/>
                  <a:pt x="260" y="312"/>
                </a:cubicBezTo>
                <a:cubicBezTo>
                  <a:pt x="255" y="310"/>
                  <a:pt x="250" y="308"/>
                  <a:pt x="248" y="307"/>
                </a:cubicBezTo>
                <a:cubicBezTo>
                  <a:pt x="248" y="307"/>
                  <a:pt x="248" y="307"/>
                  <a:pt x="248" y="307"/>
                </a:cubicBezTo>
                <a:cubicBezTo>
                  <a:pt x="248" y="307"/>
                  <a:pt x="248" y="307"/>
                  <a:pt x="248" y="307"/>
                </a:cubicBezTo>
                <a:cubicBezTo>
                  <a:pt x="248" y="307"/>
                  <a:pt x="247" y="307"/>
                  <a:pt x="246" y="307"/>
                </a:cubicBezTo>
                <a:cubicBezTo>
                  <a:pt x="245" y="306"/>
                  <a:pt x="244" y="305"/>
                  <a:pt x="242" y="304"/>
                </a:cubicBezTo>
                <a:cubicBezTo>
                  <a:pt x="242" y="304"/>
                  <a:pt x="242" y="303"/>
                  <a:pt x="241" y="303"/>
                </a:cubicBezTo>
                <a:cubicBezTo>
                  <a:pt x="241" y="302"/>
                  <a:pt x="241" y="302"/>
                  <a:pt x="241" y="302"/>
                </a:cubicBezTo>
                <a:cubicBezTo>
                  <a:pt x="240" y="304"/>
                  <a:pt x="240" y="304"/>
                  <a:pt x="240" y="304"/>
                </a:cubicBezTo>
                <a:cubicBezTo>
                  <a:pt x="239" y="305"/>
                  <a:pt x="239" y="305"/>
                  <a:pt x="239" y="305"/>
                </a:cubicBezTo>
                <a:cubicBezTo>
                  <a:pt x="239" y="305"/>
                  <a:pt x="244" y="306"/>
                  <a:pt x="249" y="307"/>
                </a:cubicBezTo>
                <a:cubicBezTo>
                  <a:pt x="251" y="307"/>
                  <a:pt x="254" y="307"/>
                  <a:pt x="256" y="308"/>
                </a:cubicBezTo>
                <a:cubicBezTo>
                  <a:pt x="258" y="308"/>
                  <a:pt x="260" y="309"/>
                  <a:pt x="261" y="309"/>
                </a:cubicBezTo>
                <a:cubicBezTo>
                  <a:pt x="261" y="309"/>
                  <a:pt x="261" y="309"/>
                  <a:pt x="261" y="309"/>
                </a:cubicBezTo>
                <a:cubicBezTo>
                  <a:pt x="261" y="309"/>
                  <a:pt x="261" y="309"/>
                  <a:pt x="261" y="309"/>
                </a:cubicBezTo>
                <a:cubicBezTo>
                  <a:pt x="262" y="309"/>
                  <a:pt x="264" y="310"/>
                  <a:pt x="265" y="311"/>
                </a:cubicBezTo>
                <a:cubicBezTo>
                  <a:pt x="267" y="312"/>
                  <a:pt x="269" y="313"/>
                  <a:pt x="271" y="314"/>
                </a:cubicBezTo>
                <a:cubicBezTo>
                  <a:pt x="271" y="314"/>
                  <a:pt x="271" y="314"/>
                  <a:pt x="271" y="314"/>
                </a:cubicBezTo>
                <a:cubicBezTo>
                  <a:pt x="271" y="314"/>
                  <a:pt x="271" y="314"/>
                  <a:pt x="271" y="314"/>
                </a:cubicBezTo>
                <a:cubicBezTo>
                  <a:pt x="272" y="315"/>
                  <a:pt x="273" y="315"/>
                  <a:pt x="275" y="316"/>
                </a:cubicBezTo>
                <a:cubicBezTo>
                  <a:pt x="279" y="317"/>
                  <a:pt x="285" y="318"/>
                  <a:pt x="285" y="318"/>
                </a:cubicBezTo>
                <a:cubicBezTo>
                  <a:pt x="286" y="316"/>
                  <a:pt x="286" y="316"/>
                  <a:pt x="286" y="316"/>
                </a:cubicBezTo>
                <a:cubicBezTo>
                  <a:pt x="286" y="315"/>
                  <a:pt x="286" y="315"/>
                  <a:pt x="286" y="315"/>
                </a:cubicBezTo>
                <a:cubicBezTo>
                  <a:pt x="284" y="315"/>
                  <a:pt x="276" y="311"/>
                  <a:pt x="273" y="307"/>
                </a:cubicBezTo>
                <a:cubicBezTo>
                  <a:pt x="273" y="306"/>
                  <a:pt x="273" y="306"/>
                  <a:pt x="273" y="306"/>
                </a:cubicBezTo>
                <a:cubicBezTo>
                  <a:pt x="273" y="306"/>
                  <a:pt x="273" y="306"/>
                  <a:pt x="273" y="306"/>
                </a:cubicBezTo>
                <a:cubicBezTo>
                  <a:pt x="266" y="302"/>
                  <a:pt x="255" y="294"/>
                  <a:pt x="245" y="291"/>
                </a:cubicBezTo>
                <a:cubicBezTo>
                  <a:pt x="245" y="293"/>
                  <a:pt x="245" y="293"/>
                  <a:pt x="245" y="293"/>
                </a:cubicBezTo>
                <a:cubicBezTo>
                  <a:pt x="246" y="291"/>
                  <a:pt x="246" y="291"/>
                  <a:pt x="246" y="291"/>
                </a:cubicBezTo>
                <a:cubicBezTo>
                  <a:pt x="241" y="289"/>
                  <a:pt x="238" y="285"/>
                  <a:pt x="235" y="281"/>
                </a:cubicBezTo>
                <a:cubicBezTo>
                  <a:pt x="234" y="279"/>
                  <a:pt x="233" y="278"/>
                  <a:pt x="233" y="276"/>
                </a:cubicBezTo>
                <a:cubicBezTo>
                  <a:pt x="232" y="276"/>
                  <a:pt x="232" y="275"/>
                  <a:pt x="232" y="275"/>
                </a:cubicBezTo>
                <a:cubicBezTo>
                  <a:pt x="232" y="275"/>
                  <a:pt x="232" y="275"/>
                  <a:pt x="232" y="275"/>
                </a:cubicBezTo>
                <a:cubicBezTo>
                  <a:pt x="231" y="274"/>
                  <a:pt x="231" y="274"/>
                  <a:pt x="231" y="274"/>
                </a:cubicBezTo>
                <a:cubicBezTo>
                  <a:pt x="231" y="274"/>
                  <a:pt x="231" y="274"/>
                  <a:pt x="231" y="274"/>
                </a:cubicBezTo>
                <a:cubicBezTo>
                  <a:pt x="231" y="274"/>
                  <a:pt x="231" y="274"/>
                  <a:pt x="197" y="264"/>
                </a:cubicBezTo>
                <a:cubicBezTo>
                  <a:pt x="196" y="264"/>
                  <a:pt x="196" y="264"/>
                  <a:pt x="196" y="264"/>
                </a:cubicBezTo>
                <a:cubicBezTo>
                  <a:pt x="196" y="264"/>
                  <a:pt x="196" y="264"/>
                  <a:pt x="196" y="264"/>
                </a:cubicBezTo>
                <a:cubicBezTo>
                  <a:pt x="196" y="264"/>
                  <a:pt x="196" y="264"/>
                  <a:pt x="179" y="270"/>
                </a:cubicBezTo>
                <a:cubicBezTo>
                  <a:pt x="179" y="271"/>
                  <a:pt x="179" y="271"/>
                  <a:pt x="179" y="271"/>
                </a:cubicBezTo>
                <a:cubicBezTo>
                  <a:pt x="179" y="270"/>
                  <a:pt x="179" y="270"/>
                  <a:pt x="179" y="270"/>
                </a:cubicBezTo>
                <a:cubicBezTo>
                  <a:pt x="179" y="270"/>
                  <a:pt x="179" y="270"/>
                  <a:pt x="179" y="270"/>
                </a:cubicBezTo>
                <a:cubicBezTo>
                  <a:pt x="179" y="270"/>
                  <a:pt x="179" y="270"/>
                  <a:pt x="179" y="270"/>
                </a:cubicBezTo>
                <a:cubicBezTo>
                  <a:pt x="179" y="270"/>
                  <a:pt x="179" y="270"/>
                  <a:pt x="179" y="270"/>
                </a:cubicBezTo>
                <a:cubicBezTo>
                  <a:pt x="179" y="270"/>
                  <a:pt x="179" y="270"/>
                  <a:pt x="179" y="270"/>
                </a:cubicBezTo>
                <a:cubicBezTo>
                  <a:pt x="179" y="270"/>
                  <a:pt x="179" y="270"/>
                  <a:pt x="179" y="270"/>
                </a:cubicBezTo>
                <a:cubicBezTo>
                  <a:pt x="179" y="270"/>
                  <a:pt x="178" y="270"/>
                  <a:pt x="177" y="270"/>
                </a:cubicBezTo>
                <a:cubicBezTo>
                  <a:pt x="176" y="270"/>
                  <a:pt x="173" y="269"/>
                  <a:pt x="169" y="266"/>
                </a:cubicBezTo>
                <a:cubicBezTo>
                  <a:pt x="168" y="265"/>
                  <a:pt x="168" y="264"/>
                  <a:pt x="168" y="263"/>
                </a:cubicBezTo>
                <a:cubicBezTo>
                  <a:pt x="168" y="261"/>
                  <a:pt x="168" y="260"/>
                  <a:pt x="169" y="259"/>
                </a:cubicBezTo>
                <a:cubicBezTo>
                  <a:pt x="169" y="258"/>
                  <a:pt x="169" y="258"/>
                  <a:pt x="169" y="258"/>
                </a:cubicBezTo>
                <a:cubicBezTo>
                  <a:pt x="169" y="257"/>
                  <a:pt x="169" y="257"/>
                  <a:pt x="169" y="257"/>
                </a:cubicBezTo>
                <a:cubicBezTo>
                  <a:pt x="169" y="257"/>
                  <a:pt x="169" y="257"/>
                  <a:pt x="169" y="257"/>
                </a:cubicBezTo>
                <a:cubicBezTo>
                  <a:pt x="170" y="256"/>
                  <a:pt x="170" y="256"/>
                  <a:pt x="170" y="256"/>
                </a:cubicBezTo>
                <a:cubicBezTo>
                  <a:pt x="169" y="255"/>
                  <a:pt x="169" y="255"/>
                  <a:pt x="169" y="255"/>
                </a:cubicBezTo>
                <a:cubicBezTo>
                  <a:pt x="169" y="255"/>
                  <a:pt x="164" y="251"/>
                  <a:pt x="157" y="247"/>
                </a:cubicBezTo>
                <a:cubicBezTo>
                  <a:pt x="151" y="243"/>
                  <a:pt x="143" y="238"/>
                  <a:pt x="136" y="236"/>
                </a:cubicBezTo>
                <a:cubicBezTo>
                  <a:pt x="134" y="235"/>
                  <a:pt x="131" y="233"/>
                  <a:pt x="128" y="230"/>
                </a:cubicBezTo>
                <a:cubicBezTo>
                  <a:pt x="124" y="226"/>
                  <a:pt x="121" y="220"/>
                  <a:pt x="118" y="215"/>
                </a:cubicBezTo>
                <a:cubicBezTo>
                  <a:pt x="117" y="213"/>
                  <a:pt x="116" y="211"/>
                  <a:pt x="115" y="210"/>
                </a:cubicBezTo>
                <a:cubicBezTo>
                  <a:pt x="115" y="208"/>
                  <a:pt x="114" y="207"/>
                  <a:pt x="114" y="207"/>
                </a:cubicBezTo>
                <a:cubicBezTo>
                  <a:pt x="113" y="208"/>
                  <a:pt x="113" y="208"/>
                  <a:pt x="113" y="208"/>
                </a:cubicBezTo>
                <a:cubicBezTo>
                  <a:pt x="113" y="209"/>
                  <a:pt x="113" y="209"/>
                  <a:pt x="113" y="209"/>
                </a:cubicBezTo>
                <a:cubicBezTo>
                  <a:pt x="113" y="209"/>
                  <a:pt x="116" y="208"/>
                  <a:pt x="118" y="207"/>
                </a:cubicBezTo>
                <a:cubicBezTo>
                  <a:pt x="120" y="207"/>
                  <a:pt x="121" y="206"/>
                  <a:pt x="122" y="206"/>
                </a:cubicBezTo>
                <a:cubicBezTo>
                  <a:pt x="124" y="205"/>
                  <a:pt x="125" y="205"/>
                  <a:pt x="125" y="205"/>
                </a:cubicBezTo>
                <a:cubicBezTo>
                  <a:pt x="125" y="204"/>
                  <a:pt x="125" y="204"/>
                  <a:pt x="125" y="204"/>
                </a:cubicBezTo>
                <a:cubicBezTo>
                  <a:pt x="124" y="205"/>
                  <a:pt x="124" y="205"/>
                  <a:pt x="124" y="205"/>
                </a:cubicBezTo>
                <a:cubicBezTo>
                  <a:pt x="124" y="205"/>
                  <a:pt x="125" y="206"/>
                  <a:pt x="126" y="206"/>
                </a:cubicBezTo>
                <a:cubicBezTo>
                  <a:pt x="129" y="208"/>
                  <a:pt x="134" y="210"/>
                  <a:pt x="139" y="212"/>
                </a:cubicBezTo>
                <a:cubicBezTo>
                  <a:pt x="144" y="213"/>
                  <a:pt x="147" y="215"/>
                  <a:pt x="147" y="215"/>
                </a:cubicBezTo>
                <a:cubicBezTo>
                  <a:pt x="152" y="216"/>
                  <a:pt x="152" y="216"/>
                  <a:pt x="152" y="216"/>
                </a:cubicBezTo>
                <a:cubicBezTo>
                  <a:pt x="149" y="212"/>
                  <a:pt x="149" y="212"/>
                  <a:pt x="149" y="212"/>
                </a:cubicBezTo>
                <a:cubicBezTo>
                  <a:pt x="149" y="212"/>
                  <a:pt x="144" y="206"/>
                  <a:pt x="141" y="203"/>
                </a:cubicBezTo>
                <a:cubicBezTo>
                  <a:pt x="141" y="202"/>
                  <a:pt x="141" y="202"/>
                  <a:pt x="141" y="202"/>
                </a:cubicBezTo>
                <a:cubicBezTo>
                  <a:pt x="140" y="202"/>
                  <a:pt x="140" y="202"/>
                  <a:pt x="140" y="202"/>
                </a:cubicBezTo>
                <a:cubicBezTo>
                  <a:pt x="138" y="202"/>
                  <a:pt x="133" y="200"/>
                  <a:pt x="129" y="199"/>
                </a:cubicBezTo>
                <a:cubicBezTo>
                  <a:pt x="125" y="197"/>
                  <a:pt x="122" y="196"/>
                  <a:pt x="122" y="196"/>
                </a:cubicBezTo>
                <a:cubicBezTo>
                  <a:pt x="121" y="197"/>
                  <a:pt x="121" y="197"/>
                  <a:pt x="121" y="197"/>
                </a:cubicBezTo>
                <a:cubicBezTo>
                  <a:pt x="122" y="196"/>
                  <a:pt x="122" y="196"/>
                  <a:pt x="122" y="196"/>
                </a:cubicBezTo>
                <a:cubicBezTo>
                  <a:pt x="122" y="196"/>
                  <a:pt x="117" y="191"/>
                  <a:pt x="112" y="185"/>
                </a:cubicBezTo>
                <a:cubicBezTo>
                  <a:pt x="107" y="179"/>
                  <a:pt x="100" y="172"/>
                  <a:pt x="98" y="169"/>
                </a:cubicBezTo>
                <a:cubicBezTo>
                  <a:pt x="98" y="169"/>
                  <a:pt x="98" y="169"/>
                  <a:pt x="98" y="169"/>
                </a:cubicBezTo>
                <a:cubicBezTo>
                  <a:pt x="98" y="169"/>
                  <a:pt x="98" y="169"/>
                  <a:pt x="98" y="169"/>
                </a:cubicBezTo>
                <a:cubicBezTo>
                  <a:pt x="95" y="167"/>
                  <a:pt x="95" y="164"/>
                  <a:pt x="95" y="161"/>
                </a:cubicBezTo>
                <a:cubicBezTo>
                  <a:pt x="95" y="157"/>
                  <a:pt x="95" y="154"/>
                  <a:pt x="96" y="151"/>
                </a:cubicBezTo>
                <a:cubicBezTo>
                  <a:pt x="97" y="150"/>
                  <a:pt x="97" y="149"/>
                  <a:pt x="98" y="148"/>
                </a:cubicBezTo>
                <a:cubicBezTo>
                  <a:pt x="98" y="147"/>
                  <a:pt x="98" y="147"/>
                  <a:pt x="98" y="147"/>
                </a:cubicBezTo>
                <a:cubicBezTo>
                  <a:pt x="98" y="146"/>
                  <a:pt x="98" y="146"/>
                  <a:pt x="98" y="146"/>
                </a:cubicBezTo>
                <a:cubicBezTo>
                  <a:pt x="98" y="146"/>
                  <a:pt x="98" y="146"/>
                  <a:pt x="98" y="146"/>
                </a:cubicBezTo>
                <a:cubicBezTo>
                  <a:pt x="98" y="145"/>
                  <a:pt x="98" y="145"/>
                  <a:pt x="98" y="145"/>
                </a:cubicBezTo>
                <a:cubicBezTo>
                  <a:pt x="98" y="145"/>
                  <a:pt x="98" y="145"/>
                  <a:pt x="87" y="128"/>
                </a:cubicBezTo>
                <a:cubicBezTo>
                  <a:pt x="87" y="127"/>
                  <a:pt x="87" y="127"/>
                  <a:pt x="87" y="127"/>
                </a:cubicBezTo>
                <a:cubicBezTo>
                  <a:pt x="87" y="127"/>
                  <a:pt x="87" y="127"/>
                  <a:pt x="87" y="127"/>
                </a:cubicBezTo>
                <a:cubicBezTo>
                  <a:pt x="87" y="127"/>
                  <a:pt x="82" y="124"/>
                  <a:pt x="75" y="120"/>
                </a:cubicBezTo>
                <a:cubicBezTo>
                  <a:pt x="72" y="118"/>
                  <a:pt x="69" y="116"/>
                  <a:pt x="66" y="115"/>
                </a:cubicBezTo>
                <a:cubicBezTo>
                  <a:pt x="62" y="114"/>
                  <a:pt x="60" y="113"/>
                  <a:pt x="57" y="113"/>
                </a:cubicBezTo>
                <a:cubicBezTo>
                  <a:pt x="56" y="113"/>
                  <a:pt x="55" y="113"/>
                  <a:pt x="54" y="114"/>
                </a:cubicBezTo>
                <a:cubicBezTo>
                  <a:pt x="55" y="115"/>
                  <a:pt x="55" y="115"/>
                  <a:pt x="55" y="115"/>
                </a:cubicBezTo>
                <a:cubicBezTo>
                  <a:pt x="54" y="114"/>
                  <a:pt x="54" y="114"/>
                  <a:pt x="54" y="114"/>
                </a:cubicBezTo>
                <a:cubicBezTo>
                  <a:pt x="53" y="114"/>
                  <a:pt x="52" y="115"/>
                  <a:pt x="51" y="117"/>
                </a:cubicBezTo>
                <a:cubicBezTo>
                  <a:pt x="50" y="119"/>
                  <a:pt x="50" y="122"/>
                  <a:pt x="49" y="125"/>
                </a:cubicBezTo>
                <a:cubicBezTo>
                  <a:pt x="49" y="130"/>
                  <a:pt x="49" y="135"/>
                  <a:pt x="48" y="140"/>
                </a:cubicBezTo>
                <a:cubicBezTo>
                  <a:pt x="48" y="142"/>
                  <a:pt x="48" y="144"/>
                  <a:pt x="47" y="145"/>
                </a:cubicBezTo>
                <a:cubicBezTo>
                  <a:pt x="47" y="146"/>
                  <a:pt x="46" y="147"/>
                  <a:pt x="46" y="147"/>
                </a:cubicBezTo>
                <a:cubicBezTo>
                  <a:pt x="47" y="149"/>
                  <a:pt x="47" y="149"/>
                  <a:pt x="47" y="149"/>
                </a:cubicBezTo>
                <a:cubicBezTo>
                  <a:pt x="46" y="147"/>
                  <a:pt x="46" y="147"/>
                  <a:pt x="46" y="147"/>
                </a:cubicBezTo>
                <a:cubicBezTo>
                  <a:pt x="45" y="147"/>
                  <a:pt x="45" y="147"/>
                  <a:pt x="45" y="147"/>
                </a:cubicBezTo>
                <a:cubicBezTo>
                  <a:pt x="44" y="147"/>
                  <a:pt x="43" y="146"/>
                  <a:pt x="42" y="145"/>
                </a:cubicBezTo>
                <a:cubicBezTo>
                  <a:pt x="41" y="145"/>
                  <a:pt x="41" y="145"/>
                  <a:pt x="40" y="144"/>
                </a:cubicBezTo>
                <a:cubicBezTo>
                  <a:pt x="40" y="144"/>
                  <a:pt x="40" y="144"/>
                  <a:pt x="40" y="144"/>
                </a:cubicBezTo>
                <a:cubicBezTo>
                  <a:pt x="40" y="144"/>
                  <a:pt x="40" y="144"/>
                  <a:pt x="40" y="144"/>
                </a:cubicBezTo>
                <a:cubicBezTo>
                  <a:pt x="37" y="140"/>
                  <a:pt x="37" y="140"/>
                  <a:pt x="37" y="140"/>
                </a:cubicBezTo>
                <a:cubicBezTo>
                  <a:pt x="37" y="144"/>
                  <a:pt x="37" y="144"/>
                  <a:pt x="37" y="144"/>
                </a:cubicBezTo>
                <a:cubicBezTo>
                  <a:pt x="37" y="144"/>
                  <a:pt x="37" y="144"/>
                  <a:pt x="36" y="161"/>
                </a:cubicBezTo>
                <a:cubicBezTo>
                  <a:pt x="37" y="161"/>
                  <a:pt x="37" y="161"/>
                  <a:pt x="37" y="161"/>
                </a:cubicBezTo>
                <a:cubicBezTo>
                  <a:pt x="36" y="160"/>
                  <a:pt x="36" y="160"/>
                  <a:pt x="36" y="160"/>
                </a:cubicBezTo>
                <a:cubicBezTo>
                  <a:pt x="36" y="160"/>
                  <a:pt x="36" y="160"/>
                  <a:pt x="36" y="161"/>
                </a:cubicBezTo>
                <a:cubicBezTo>
                  <a:pt x="35" y="162"/>
                  <a:pt x="34" y="163"/>
                  <a:pt x="32" y="167"/>
                </a:cubicBezTo>
                <a:cubicBezTo>
                  <a:pt x="33" y="167"/>
                  <a:pt x="33" y="167"/>
                  <a:pt x="33" y="167"/>
                </a:cubicBezTo>
                <a:cubicBezTo>
                  <a:pt x="35" y="167"/>
                  <a:pt x="35" y="167"/>
                  <a:pt x="35" y="167"/>
                </a:cubicBezTo>
                <a:cubicBezTo>
                  <a:pt x="35" y="167"/>
                  <a:pt x="35" y="167"/>
                  <a:pt x="22" y="145"/>
                </a:cubicBezTo>
                <a:cubicBezTo>
                  <a:pt x="22" y="145"/>
                  <a:pt x="22" y="145"/>
                  <a:pt x="22" y="145"/>
                </a:cubicBezTo>
                <a:cubicBezTo>
                  <a:pt x="22" y="145"/>
                  <a:pt x="22" y="145"/>
                  <a:pt x="22" y="145"/>
                </a:cubicBezTo>
                <a:cubicBezTo>
                  <a:pt x="22" y="145"/>
                  <a:pt x="22" y="145"/>
                  <a:pt x="13" y="134"/>
                </a:cubicBezTo>
                <a:cubicBezTo>
                  <a:pt x="12" y="135"/>
                  <a:pt x="12" y="135"/>
                  <a:pt x="12" y="135"/>
                </a:cubicBezTo>
                <a:cubicBezTo>
                  <a:pt x="12" y="136"/>
                  <a:pt x="12" y="136"/>
                  <a:pt x="12" y="136"/>
                </a:cubicBezTo>
                <a:cubicBezTo>
                  <a:pt x="12" y="136"/>
                  <a:pt x="12" y="136"/>
                  <a:pt x="18" y="134"/>
                </a:cubicBezTo>
                <a:cubicBezTo>
                  <a:pt x="21" y="132"/>
                  <a:pt x="21" y="132"/>
                  <a:pt x="21" y="132"/>
                </a:cubicBezTo>
                <a:cubicBezTo>
                  <a:pt x="17" y="131"/>
                  <a:pt x="17" y="131"/>
                  <a:pt x="17" y="131"/>
                </a:cubicBezTo>
                <a:cubicBezTo>
                  <a:pt x="17" y="131"/>
                  <a:pt x="17" y="131"/>
                  <a:pt x="12" y="130"/>
                </a:cubicBezTo>
                <a:cubicBezTo>
                  <a:pt x="12" y="131"/>
                  <a:pt x="12" y="131"/>
                  <a:pt x="12" y="131"/>
                </a:cubicBezTo>
                <a:cubicBezTo>
                  <a:pt x="13" y="131"/>
                  <a:pt x="13" y="131"/>
                  <a:pt x="13" y="131"/>
                </a:cubicBezTo>
                <a:cubicBezTo>
                  <a:pt x="13" y="131"/>
                  <a:pt x="13" y="131"/>
                  <a:pt x="9" y="112"/>
                </a:cubicBezTo>
                <a:cubicBezTo>
                  <a:pt x="9" y="111"/>
                  <a:pt x="9" y="111"/>
                  <a:pt x="9" y="111"/>
                </a:cubicBezTo>
                <a:cubicBezTo>
                  <a:pt x="9" y="111"/>
                  <a:pt x="9" y="111"/>
                  <a:pt x="9" y="111"/>
                </a:cubicBezTo>
                <a:cubicBezTo>
                  <a:pt x="9" y="111"/>
                  <a:pt x="9" y="111"/>
                  <a:pt x="3" y="107"/>
                </a:cubicBezTo>
                <a:cubicBezTo>
                  <a:pt x="2" y="108"/>
                  <a:pt x="2" y="108"/>
                  <a:pt x="2" y="108"/>
                </a:cubicBezTo>
                <a:cubicBezTo>
                  <a:pt x="3" y="109"/>
                  <a:pt x="3" y="109"/>
                  <a:pt x="3" y="109"/>
                </a:cubicBezTo>
                <a:cubicBezTo>
                  <a:pt x="3" y="109"/>
                  <a:pt x="3" y="109"/>
                  <a:pt x="6" y="105"/>
                </a:cubicBezTo>
                <a:cubicBezTo>
                  <a:pt x="5" y="104"/>
                  <a:pt x="5" y="104"/>
                  <a:pt x="5" y="104"/>
                </a:cubicBezTo>
                <a:cubicBezTo>
                  <a:pt x="4" y="105"/>
                  <a:pt x="4" y="105"/>
                  <a:pt x="4" y="105"/>
                </a:cubicBezTo>
                <a:cubicBezTo>
                  <a:pt x="4" y="105"/>
                  <a:pt x="6" y="106"/>
                  <a:pt x="8" y="107"/>
                </a:cubicBezTo>
                <a:cubicBezTo>
                  <a:pt x="9" y="108"/>
                  <a:pt x="10" y="108"/>
                  <a:pt x="11" y="109"/>
                </a:cubicBezTo>
                <a:cubicBezTo>
                  <a:pt x="12" y="109"/>
                  <a:pt x="13" y="110"/>
                  <a:pt x="14" y="110"/>
                </a:cubicBezTo>
                <a:cubicBezTo>
                  <a:pt x="15" y="110"/>
                  <a:pt x="15" y="109"/>
                  <a:pt x="16" y="109"/>
                </a:cubicBezTo>
                <a:cubicBezTo>
                  <a:pt x="17" y="109"/>
                  <a:pt x="19" y="107"/>
                  <a:pt x="20" y="106"/>
                </a:cubicBezTo>
                <a:cubicBezTo>
                  <a:pt x="21" y="105"/>
                  <a:pt x="22" y="104"/>
                  <a:pt x="22" y="104"/>
                </a:cubicBezTo>
                <a:cubicBezTo>
                  <a:pt x="21" y="103"/>
                  <a:pt x="21" y="103"/>
                  <a:pt x="21" y="103"/>
                </a:cubicBezTo>
                <a:cubicBezTo>
                  <a:pt x="20" y="104"/>
                  <a:pt x="20" y="104"/>
                  <a:pt x="20" y="104"/>
                </a:cubicBezTo>
                <a:cubicBezTo>
                  <a:pt x="20" y="104"/>
                  <a:pt x="20" y="104"/>
                  <a:pt x="28" y="109"/>
                </a:cubicBezTo>
                <a:cubicBezTo>
                  <a:pt x="29" y="110"/>
                  <a:pt x="29" y="110"/>
                  <a:pt x="29" y="110"/>
                </a:cubicBezTo>
                <a:cubicBezTo>
                  <a:pt x="30" y="109"/>
                  <a:pt x="30" y="109"/>
                  <a:pt x="30" y="109"/>
                </a:cubicBezTo>
                <a:cubicBezTo>
                  <a:pt x="30" y="109"/>
                  <a:pt x="30" y="109"/>
                  <a:pt x="40" y="103"/>
                </a:cubicBezTo>
                <a:cubicBezTo>
                  <a:pt x="39" y="101"/>
                  <a:pt x="39" y="101"/>
                  <a:pt x="39" y="101"/>
                </a:cubicBezTo>
                <a:cubicBezTo>
                  <a:pt x="38" y="103"/>
                  <a:pt x="38" y="103"/>
                  <a:pt x="38" y="103"/>
                </a:cubicBezTo>
                <a:cubicBezTo>
                  <a:pt x="38" y="103"/>
                  <a:pt x="38" y="103"/>
                  <a:pt x="42" y="105"/>
                </a:cubicBezTo>
                <a:cubicBezTo>
                  <a:pt x="43" y="106"/>
                  <a:pt x="43" y="106"/>
                  <a:pt x="43" y="106"/>
                </a:cubicBezTo>
                <a:cubicBezTo>
                  <a:pt x="43" y="105"/>
                  <a:pt x="43" y="105"/>
                  <a:pt x="43" y="105"/>
                </a:cubicBezTo>
                <a:cubicBezTo>
                  <a:pt x="43" y="105"/>
                  <a:pt x="43" y="105"/>
                  <a:pt x="46" y="104"/>
                </a:cubicBezTo>
                <a:cubicBezTo>
                  <a:pt x="49" y="103"/>
                  <a:pt x="55" y="101"/>
                  <a:pt x="66" y="97"/>
                </a:cubicBezTo>
                <a:cubicBezTo>
                  <a:pt x="67" y="97"/>
                  <a:pt x="67" y="97"/>
                  <a:pt x="67" y="97"/>
                </a:cubicBezTo>
                <a:cubicBezTo>
                  <a:pt x="67" y="96"/>
                  <a:pt x="67" y="96"/>
                  <a:pt x="67" y="96"/>
                </a:cubicBezTo>
                <a:cubicBezTo>
                  <a:pt x="67" y="96"/>
                  <a:pt x="67" y="96"/>
                  <a:pt x="68" y="91"/>
                </a:cubicBezTo>
                <a:cubicBezTo>
                  <a:pt x="67" y="91"/>
                  <a:pt x="67" y="91"/>
                  <a:pt x="67" y="91"/>
                </a:cubicBezTo>
                <a:cubicBezTo>
                  <a:pt x="68" y="92"/>
                  <a:pt x="68" y="92"/>
                  <a:pt x="68" y="92"/>
                </a:cubicBezTo>
                <a:cubicBezTo>
                  <a:pt x="68" y="92"/>
                  <a:pt x="68" y="92"/>
                  <a:pt x="70" y="91"/>
                </a:cubicBezTo>
                <a:cubicBezTo>
                  <a:pt x="72" y="90"/>
                  <a:pt x="72" y="90"/>
                  <a:pt x="72" y="90"/>
                </a:cubicBezTo>
                <a:cubicBezTo>
                  <a:pt x="71" y="89"/>
                  <a:pt x="71" y="89"/>
                  <a:pt x="71" y="89"/>
                </a:cubicBezTo>
                <a:cubicBezTo>
                  <a:pt x="71" y="89"/>
                  <a:pt x="71" y="89"/>
                  <a:pt x="71" y="89"/>
                </a:cubicBezTo>
                <a:cubicBezTo>
                  <a:pt x="71" y="88"/>
                  <a:pt x="71" y="87"/>
                  <a:pt x="71" y="86"/>
                </a:cubicBezTo>
                <a:cubicBezTo>
                  <a:pt x="71" y="85"/>
                  <a:pt x="71" y="85"/>
                  <a:pt x="71" y="85"/>
                </a:cubicBezTo>
                <a:cubicBezTo>
                  <a:pt x="71" y="85"/>
                  <a:pt x="71" y="85"/>
                  <a:pt x="71" y="85"/>
                </a:cubicBezTo>
                <a:cubicBezTo>
                  <a:pt x="71" y="85"/>
                  <a:pt x="71" y="85"/>
                  <a:pt x="71" y="85"/>
                </a:cubicBezTo>
                <a:cubicBezTo>
                  <a:pt x="70" y="84"/>
                  <a:pt x="70" y="84"/>
                  <a:pt x="70" y="84"/>
                </a:cubicBezTo>
                <a:cubicBezTo>
                  <a:pt x="70" y="85"/>
                  <a:pt x="70" y="85"/>
                  <a:pt x="70" y="85"/>
                </a:cubicBezTo>
                <a:cubicBezTo>
                  <a:pt x="70" y="85"/>
                  <a:pt x="71" y="86"/>
                  <a:pt x="71" y="86"/>
                </a:cubicBezTo>
                <a:cubicBezTo>
                  <a:pt x="72" y="86"/>
                  <a:pt x="72" y="87"/>
                  <a:pt x="72" y="88"/>
                </a:cubicBezTo>
                <a:cubicBezTo>
                  <a:pt x="72" y="88"/>
                  <a:pt x="72" y="89"/>
                  <a:pt x="72" y="89"/>
                </a:cubicBezTo>
                <a:cubicBezTo>
                  <a:pt x="72" y="89"/>
                  <a:pt x="72" y="89"/>
                  <a:pt x="72" y="89"/>
                </a:cubicBezTo>
                <a:cubicBezTo>
                  <a:pt x="72" y="89"/>
                  <a:pt x="72" y="89"/>
                  <a:pt x="72" y="89"/>
                </a:cubicBezTo>
                <a:cubicBezTo>
                  <a:pt x="72" y="90"/>
                  <a:pt x="72" y="90"/>
                  <a:pt x="72" y="90"/>
                </a:cubicBezTo>
                <a:cubicBezTo>
                  <a:pt x="73" y="90"/>
                  <a:pt x="73" y="90"/>
                  <a:pt x="73" y="90"/>
                </a:cubicBezTo>
                <a:cubicBezTo>
                  <a:pt x="73" y="90"/>
                  <a:pt x="73" y="90"/>
                  <a:pt x="78" y="97"/>
                </a:cubicBezTo>
                <a:cubicBezTo>
                  <a:pt x="78" y="97"/>
                  <a:pt x="78" y="97"/>
                  <a:pt x="78" y="97"/>
                </a:cubicBezTo>
                <a:cubicBezTo>
                  <a:pt x="79" y="97"/>
                  <a:pt x="79" y="97"/>
                  <a:pt x="79" y="97"/>
                </a:cubicBezTo>
                <a:cubicBezTo>
                  <a:pt x="79" y="97"/>
                  <a:pt x="79" y="97"/>
                  <a:pt x="92" y="103"/>
                </a:cubicBezTo>
                <a:cubicBezTo>
                  <a:pt x="95" y="104"/>
                  <a:pt x="95" y="104"/>
                  <a:pt x="95" y="104"/>
                </a:cubicBezTo>
                <a:cubicBezTo>
                  <a:pt x="94" y="101"/>
                  <a:pt x="94" y="101"/>
                  <a:pt x="94" y="101"/>
                </a:cubicBezTo>
                <a:cubicBezTo>
                  <a:pt x="94" y="101"/>
                  <a:pt x="94" y="100"/>
                  <a:pt x="94" y="99"/>
                </a:cubicBezTo>
                <a:cubicBezTo>
                  <a:pt x="94" y="98"/>
                  <a:pt x="94" y="97"/>
                  <a:pt x="94" y="96"/>
                </a:cubicBezTo>
                <a:cubicBezTo>
                  <a:pt x="94" y="96"/>
                  <a:pt x="94" y="96"/>
                  <a:pt x="94" y="96"/>
                </a:cubicBezTo>
                <a:cubicBezTo>
                  <a:pt x="93" y="95"/>
                  <a:pt x="93" y="95"/>
                  <a:pt x="93" y="95"/>
                </a:cubicBezTo>
                <a:cubicBezTo>
                  <a:pt x="94" y="96"/>
                  <a:pt x="94" y="96"/>
                  <a:pt x="94" y="96"/>
                </a:cubicBezTo>
                <a:cubicBezTo>
                  <a:pt x="94" y="96"/>
                  <a:pt x="94" y="96"/>
                  <a:pt x="94" y="96"/>
                </a:cubicBezTo>
                <a:cubicBezTo>
                  <a:pt x="93" y="95"/>
                  <a:pt x="93" y="95"/>
                  <a:pt x="93" y="95"/>
                </a:cubicBezTo>
                <a:cubicBezTo>
                  <a:pt x="94" y="96"/>
                  <a:pt x="94" y="96"/>
                  <a:pt x="94" y="96"/>
                </a:cubicBezTo>
                <a:cubicBezTo>
                  <a:pt x="93" y="95"/>
                  <a:pt x="93" y="95"/>
                  <a:pt x="93" y="95"/>
                </a:cubicBezTo>
                <a:cubicBezTo>
                  <a:pt x="93" y="96"/>
                  <a:pt x="93" y="96"/>
                  <a:pt x="93" y="96"/>
                </a:cubicBezTo>
                <a:cubicBezTo>
                  <a:pt x="94" y="96"/>
                  <a:pt x="94" y="96"/>
                  <a:pt x="94" y="96"/>
                </a:cubicBezTo>
                <a:cubicBezTo>
                  <a:pt x="93" y="95"/>
                  <a:pt x="93" y="95"/>
                  <a:pt x="93" y="95"/>
                </a:cubicBezTo>
                <a:cubicBezTo>
                  <a:pt x="93" y="96"/>
                  <a:pt x="93" y="96"/>
                  <a:pt x="93" y="96"/>
                </a:cubicBezTo>
                <a:cubicBezTo>
                  <a:pt x="93" y="95"/>
                  <a:pt x="93" y="95"/>
                  <a:pt x="93" y="95"/>
                </a:cubicBezTo>
                <a:cubicBezTo>
                  <a:pt x="93" y="96"/>
                  <a:pt x="93" y="96"/>
                  <a:pt x="93" y="96"/>
                </a:cubicBezTo>
                <a:cubicBezTo>
                  <a:pt x="93" y="96"/>
                  <a:pt x="93" y="96"/>
                  <a:pt x="93" y="96"/>
                </a:cubicBezTo>
                <a:cubicBezTo>
                  <a:pt x="93" y="95"/>
                  <a:pt x="93" y="95"/>
                  <a:pt x="93" y="95"/>
                </a:cubicBezTo>
                <a:cubicBezTo>
                  <a:pt x="93" y="96"/>
                  <a:pt x="93" y="96"/>
                  <a:pt x="93" y="96"/>
                </a:cubicBezTo>
                <a:cubicBezTo>
                  <a:pt x="94" y="96"/>
                  <a:pt x="97" y="97"/>
                  <a:pt x="99" y="99"/>
                </a:cubicBezTo>
                <a:cubicBezTo>
                  <a:pt x="100" y="99"/>
                  <a:pt x="101" y="100"/>
                  <a:pt x="101" y="100"/>
                </a:cubicBezTo>
                <a:cubicBezTo>
                  <a:pt x="102" y="101"/>
                  <a:pt x="102" y="101"/>
                  <a:pt x="102" y="101"/>
                </a:cubicBezTo>
                <a:cubicBezTo>
                  <a:pt x="102" y="101"/>
                  <a:pt x="102" y="101"/>
                  <a:pt x="102" y="101"/>
                </a:cubicBezTo>
                <a:cubicBezTo>
                  <a:pt x="103" y="100"/>
                  <a:pt x="103" y="100"/>
                  <a:pt x="103" y="100"/>
                </a:cubicBezTo>
                <a:cubicBezTo>
                  <a:pt x="102" y="99"/>
                  <a:pt x="102" y="99"/>
                  <a:pt x="102" y="99"/>
                </a:cubicBezTo>
                <a:cubicBezTo>
                  <a:pt x="102" y="99"/>
                  <a:pt x="102" y="100"/>
                  <a:pt x="101" y="101"/>
                </a:cubicBezTo>
                <a:cubicBezTo>
                  <a:pt x="101" y="102"/>
                  <a:pt x="102" y="104"/>
                  <a:pt x="103" y="104"/>
                </a:cubicBezTo>
                <a:cubicBezTo>
                  <a:pt x="105" y="105"/>
                  <a:pt x="106" y="106"/>
                  <a:pt x="109" y="106"/>
                </a:cubicBezTo>
                <a:cubicBezTo>
                  <a:pt x="114" y="106"/>
                  <a:pt x="118" y="104"/>
                  <a:pt x="120" y="102"/>
                </a:cubicBezTo>
                <a:cubicBezTo>
                  <a:pt x="122" y="100"/>
                  <a:pt x="124" y="98"/>
                  <a:pt x="124" y="98"/>
                </a:cubicBezTo>
                <a:cubicBezTo>
                  <a:pt x="124" y="97"/>
                  <a:pt x="124" y="97"/>
                  <a:pt x="124" y="97"/>
                </a:cubicBezTo>
                <a:cubicBezTo>
                  <a:pt x="123" y="96"/>
                  <a:pt x="123" y="96"/>
                  <a:pt x="123" y="96"/>
                </a:cubicBezTo>
                <a:cubicBezTo>
                  <a:pt x="123" y="96"/>
                  <a:pt x="123" y="96"/>
                  <a:pt x="123" y="96"/>
                </a:cubicBezTo>
                <a:cubicBezTo>
                  <a:pt x="122" y="96"/>
                  <a:pt x="121" y="95"/>
                  <a:pt x="120" y="94"/>
                </a:cubicBezTo>
                <a:cubicBezTo>
                  <a:pt x="119" y="93"/>
                  <a:pt x="119" y="91"/>
                  <a:pt x="119" y="91"/>
                </a:cubicBezTo>
                <a:cubicBezTo>
                  <a:pt x="119" y="91"/>
                  <a:pt x="119" y="91"/>
                  <a:pt x="119" y="90"/>
                </a:cubicBezTo>
                <a:cubicBezTo>
                  <a:pt x="119" y="90"/>
                  <a:pt x="119" y="90"/>
                  <a:pt x="119" y="90"/>
                </a:cubicBezTo>
                <a:cubicBezTo>
                  <a:pt x="119" y="90"/>
                  <a:pt x="119" y="90"/>
                  <a:pt x="119" y="90"/>
                </a:cubicBezTo>
                <a:cubicBezTo>
                  <a:pt x="122" y="87"/>
                  <a:pt x="125" y="83"/>
                  <a:pt x="125" y="83"/>
                </a:cubicBezTo>
                <a:cubicBezTo>
                  <a:pt x="125" y="82"/>
                  <a:pt x="125" y="82"/>
                  <a:pt x="125" y="82"/>
                </a:cubicBezTo>
                <a:cubicBezTo>
                  <a:pt x="125" y="82"/>
                  <a:pt x="125" y="82"/>
                  <a:pt x="125" y="82"/>
                </a:cubicBezTo>
                <a:cubicBezTo>
                  <a:pt x="125" y="82"/>
                  <a:pt x="125" y="82"/>
                  <a:pt x="122" y="78"/>
                </a:cubicBezTo>
                <a:cubicBezTo>
                  <a:pt x="122" y="77"/>
                  <a:pt x="122" y="77"/>
                  <a:pt x="122" y="77"/>
                </a:cubicBezTo>
                <a:cubicBezTo>
                  <a:pt x="120" y="77"/>
                  <a:pt x="120" y="77"/>
                  <a:pt x="120" y="77"/>
                </a:cubicBezTo>
                <a:cubicBezTo>
                  <a:pt x="120" y="77"/>
                  <a:pt x="120" y="77"/>
                  <a:pt x="119" y="77"/>
                </a:cubicBezTo>
                <a:cubicBezTo>
                  <a:pt x="119" y="78"/>
                  <a:pt x="117" y="78"/>
                  <a:pt x="116" y="79"/>
                </a:cubicBezTo>
                <a:cubicBezTo>
                  <a:pt x="114" y="79"/>
                  <a:pt x="113" y="79"/>
                  <a:pt x="112" y="79"/>
                </a:cubicBezTo>
                <a:cubicBezTo>
                  <a:pt x="111" y="79"/>
                  <a:pt x="111" y="79"/>
                  <a:pt x="111" y="79"/>
                </a:cubicBezTo>
                <a:cubicBezTo>
                  <a:pt x="111" y="79"/>
                  <a:pt x="111" y="79"/>
                  <a:pt x="111" y="79"/>
                </a:cubicBezTo>
                <a:cubicBezTo>
                  <a:pt x="111" y="79"/>
                  <a:pt x="111" y="79"/>
                  <a:pt x="111" y="79"/>
                </a:cubicBezTo>
                <a:cubicBezTo>
                  <a:pt x="111" y="79"/>
                  <a:pt x="111" y="79"/>
                  <a:pt x="111" y="79"/>
                </a:cubicBezTo>
                <a:cubicBezTo>
                  <a:pt x="111" y="79"/>
                  <a:pt x="111" y="79"/>
                  <a:pt x="111" y="79"/>
                </a:cubicBezTo>
                <a:cubicBezTo>
                  <a:pt x="111" y="79"/>
                  <a:pt x="111" y="79"/>
                  <a:pt x="111" y="79"/>
                </a:cubicBezTo>
                <a:cubicBezTo>
                  <a:pt x="111" y="79"/>
                  <a:pt x="111" y="79"/>
                  <a:pt x="111" y="79"/>
                </a:cubicBezTo>
                <a:cubicBezTo>
                  <a:pt x="111" y="80"/>
                  <a:pt x="111" y="80"/>
                  <a:pt x="111" y="80"/>
                </a:cubicBezTo>
                <a:cubicBezTo>
                  <a:pt x="111" y="80"/>
                  <a:pt x="111" y="80"/>
                  <a:pt x="111" y="80"/>
                </a:cubicBezTo>
                <a:cubicBezTo>
                  <a:pt x="111" y="79"/>
                  <a:pt x="111" y="79"/>
                  <a:pt x="111" y="79"/>
                </a:cubicBezTo>
                <a:cubicBezTo>
                  <a:pt x="111" y="80"/>
                  <a:pt x="111" y="80"/>
                  <a:pt x="111" y="80"/>
                </a:cubicBezTo>
                <a:cubicBezTo>
                  <a:pt x="111" y="80"/>
                  <a:pt x="111" y="80"/>
                  <a:pt x="111" y="80"/>
                </a:cubicBezTo>
                <a:cubicBezTo>
                  <a:pt x="111" y="80"/>
                  <a:pt x="111" y="80"/>
                  <a:pt x="111" y="80"/>
                </a:cubicBezTo>
                <a:cubicBezTo>
                  <a:pt x="111" y="79"/>
                  <a:pt x="111" y="79"/>
                  <a:pt x="111" y="79"/>
                </a:cubicBezTo>
                <a:cubicBezTo>
                  <a:pt x="112" y="78"/>
                  <a:pt x="114" y="77"/>
                  <a:pt x="116" y="75"/>
                </a:cubicBezTo>
                <a:cubicBezTo>
                  <a:pt x="119" y="73"/>
                  <a:pt x="123" y="70"/>
                  <a:pt x="126" y="68"/>
                </a:cubicBezTo>
                <a:cubicBezTo>
                  <a:pt x="128" y="67"/>
                  <a:pt x="130" y="66"/>
                  <a:pt x="131" y="66"/>
                </a:cubicBezTo>
                <a:cubicBezTo>
                  <a:pt x="132" y="65"/>
                  <a:pt x="132" y="65"/>
                  <a:pt x="132" y="65"/>
                </a:cubicBezTo>
                <a:cubicBezTo>
                  <a:pt x="132" y="64"/>
                  <a:pt x="132" y="64"/>
                  <a:pt x="132" y="64"/>
                </a:cubicBezTo>
                <a:cubicBezTo>
                  <a:pt x="131" y="65"/>
                  <a:pt x="131" y="65"/>
                  <a:pt x="131" y="65"/>
                </a:cubicBezTo>
                <a:cubicBezTo>
                  <a:pt x="131" y="65"/>
                  <a:pt x="131" y="65"/>
                  <a:pt x="132" y="65"/>
                </a:cubicBezTo>
                <a:cubicBezTo>
                  <a:pt x="133" y="66"/>
                  <a:pt x="135" y="66"/>
                  <a:pt x="139" y="68"/>
                </a:cubicBezTo>
                <a:cubicBezTo>
                  <a:pt x="141" y="68"/>
                  <a:pt x="141" y="68"/>
                  <a:pt x="141" y="68"/>
                </a:cubicBezTo>
                <a:cubicBezTo>
                  <a:pt x="141" y="67"/>
                  <a:pt x="141" y="67"/>
                  <a:pt x="141" y="67"/>
                </a:cubicBezTo>
                <a:cubicBezTo>
                  <a:pt x="141" y="67"/>
                  <a:pt x="141" y="67"/>
                  <a:pt x="144" y="49"/>
                </a:cubicBezTo>
                <a:cubicBezTo>
                  <a:pt x="144" y="48"/>
                  <a:pt x="144" y="48"/>
                  <a:pt x="144" y="48"/>
                </a:cubicBezTo>
                <a:cubicBezTo>
                  <a:pt x="143" y="47"/>
                  <a:pt x="143" y="47"/>
                  <a:pt x="143" y="47"/>
                </a:cubicBezTo>
                <a:cubicBezTo>
                  <a:pt x="143" y="47"/>
                  <a:pt x="143" y="47"/>
                  <a:pt x="143" y="47"/>
                </a:cubicBezTo>
                <a:cubicBezTo>
                  <a:pt x="142" y="47"/>
                  <a:pt x="139" y="46"/>
                  <a:pt x="137" y="44"/>
                </a:cubicBezTo>
                <a:cubicBezTo>
                  <a:pt x="136" y="44"/>
                  <a:pt x="135" y="43"/>
                  <a:pt x="135" y="42"/>
                </a:cubicBezTo>
                <a:cubicBezTo>
                  <a:pt x="134" y="41"/>
                  <a:pt x="134" y="41"/>
                  <a:pt x="134" y="40"/>
                </a:cubicBezTo>
                <a:cubicBezTo>
                  <a:pt x="134" y="40"/>
                  <a:pt x="134" y="39"/>
                  <a:pt x="134" y="39"/>
                </a:cubicBezTo>
                <a:cubicBezTo>
                  <a:pt x="135" y="38"/>
                  <a:pt x="137" y="36"/>
                  <a:pt x="140" y="35"/>
                </a:cubicBezTo>
                <a:cubicBezTo>
                  <a:pt x="145" y="32"/>
                  <a:pt x="150" y="29"/>
                  <a:pt x="155" y="27"/>
                </a:cubicBezTo>
                <a:cubicBezTo>
                  <a:pt x="157" y="26"/>
                  <a:pt x="159" y="25"/>
                  <a:pt x="161" y="24"/>
                </a:cubicBezTo>
                <a:cubicBezTo>
                  <a:pt x="162" y="24"/>
                  <a:pt x="163" y="23"/>
                  <a:pt x="163" y="23"/>
                </a:cubicBezTo>
                <a:cubicBezTo>
                  <a:pt x="165" y="23"/>
                  <a:pt x="165" y="23"/>
                  <a:pt x="165" y="23"/>
                </a:cubicBezTo>
                <a:cubicBezTo>
                  <a:pt x="164" y="21"/>
                  <a:pt x="164" y="21"/>
                  <a:pt x="164" y="21"/>
                </a:cubicBezTo>
                <a:cubicBezTo>
                  <a:pt x="164" y="21"/>
                  <a:pt x="164" y="21"/>
                  <a:pt x="164" y="21"/>
                </a:cubicBezTo>
                <a:cubicBezTo>
                  <a:pt x="163" y="19"/>
                  <a:pt x="162" y="17"/>
                  <a:pt x="162" y="15"/>
                </a:cubicBezTo>
                <a:cubicBezTo>
                  <a:pt x="162" y="14"/>
                  <a:pt x="163" y="14"/>
                  <a:pt x="163" y="14"/>
                </a:cubicBezTo>
                <a:cubicBezTo>
                  <a:pt x="163" y="14"/>
                  <a:pt x="163" y="14"/>
                  <a:pt x="163" y="14"/>
                </a:cubicBezTo>
                <a:cubicBezTo>
                  <a:pt x="163" y="14"/>
                  <a:pt x="163" y="14"/>
                  <a:pt x="163" y="14"/>
                </a:cubicBezTo>
                <a:cubicBezTo>
                  <a:pt x="163" y="14"/>
                  <a:pt x="163" y="14"/>
                  <a:pt x="163" y="14"/>
                </a:cubicBezTo>
                <a:cubicBezTo>
                  <a:pt x="163" y="14"/>
                  <a:pt x="163" y="14"/>
                  <a:pt x="163" y="14"/>
                </a:cubicBezTo>
                <a:cubicBezTo>
                  <a:pt x="163" y="14"/>
                  <a:pt x="163" y="14"/>
                  <a:pt x="163" y="14"/>
                </a:cubicBezTo>
                <a:cubicBezTo>
                  <a:pt x="163" y="14"/>
                  <a:pt x="163" y="14"/>
                  <a:pt x="163" y="14"/>
                </a:cubicBezTo>
                <a:cubicBezTo>
                  <a:pt x="163" y="14"/>
                  <a:pt x="163" y="14"/>
                  <a:pt x="163" y="14"/>
                </a:cubicBezTo>
                <a:cubicBezTo>
                  <a:pt x="163" y="14"/>
                  <a:pt x="164" y="14"/>
                  <a:pt x="165" y="14"/>
                </a:cubicBezTo>
                <a:cubicBezTo>
                  <a:pt x="167" y="15"/>
                  <a:pt x="169" y="16"/>
                  <a:pt x="170" y="17"/>
                </a:cubicBezTo>
                <a:cubicBezTo>
                  <a:pt x="172" y="17"/>
                  <a:pt x="173" y="18"/>
                  <a:pt x="173" y="18"/>
                </a:cubicBezTo>
                <a:cubicBezTo>
                  <a:pt x="176" y="19"/>
                  <a:pt x="176" y="19"/>
                  <a:pt x="176" y="19"/>
                </a:cubicBezTo>
                <a:cubicBezTo>
                  <a:pt x="175" y="16"/>
                  <a:pt x="175" y="16"/>
                  <a:pt x="175" y="16"/>
                </a:cubicBezTo>
                <a:cubicBezTo>
                  <a:pt x="175" y="16"/>
                  <a:pt x="175" y="16"/>
                  <a:pt x="175" y="15"/>
                </a:cubicBezTo>
                <a:cubicBezTo>
                  <a:pt x="174" y="13"/>
                  <a:pt x="173" y="9"/>
                  <a:pt x="173" y="5"/>
                </a:cubicBezTo>
                <a:cubicBezTo>
                  <a:pt x="173" y="4"/>
                  <a:pt x="173" y="4"/>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4" y="3"/>
                  <a:pt x="174" y="3"/>
                  <a:pt x="174" y="3"/>
                </a:cubicBezTo>
                <a:cubicBezTo>
                  <a:pt x="175" y="3"/>
                  <a:pt x="175" y="3"/>
                  <a:pt x="176" y="3"/>
                </a:cubicBezTo>
                <a:cubicBezTo>
                  <a:pt x="179" y="3"/>
                  <a:pt x="183" y="4"/>
                  <a:pt x="186" y="4"/>
                </a:cubicBezTo>
                <a:cubicBezTo>
                  <a:pt x="187" y="5"/>
                  <a:pt x="188" y="5"/>
                  <a:pt x="189" y="5"/>
                </a:cubicBezTo>
                <a:cubicBezTo>
                  <a:pt x="190" y="6"/>
                  <a:pt x="191" y="6"/>
                  <a:pt x="191" y="6"/>
                </a:cubicBezTo>
                <a:cubicBezTo>
                  <a:pt x="191" y="4"/>
                  <a:pt x="191" y="4"/>
                  <a:pt x="191" y="4"/>
                </a:cubicBezTo>
                <a:cubicBezTo>
                  <a:pt x="190" y="6"/>
                  <a:pt x="190" y="6"/>
                  <a:pt x="190" y="6"/>
                </a:cubicBezTo>
                <a:cubicBezTo>
                  <a:pt x="190" y="6"/>
                  <a:pt x="190" y="6"/>
                  <a:pt x="199" y="10"/>
                </a:cubicBezTo>
                <a:cubicBezTo>
                  <a:pt x="199" y="8"/>
                  <a:pt x="199" y="8"/>
                  <a:pt x="199" y="8"/>
                </a:cubicBezTo>
                <a:cubicBezTo>
                  <a:pt x="198" y="9"/>
                  <a:pt x="198" y="9"/>
                  <a:pt x="198" y="9"/>
                </a:cubicBezTo>
                <a:cubicBezTo>
                  <a:pt x="198" y="9"/>
                  <a:pt x="198" y="9"/>
                  <a:pt x="200" y="16"/>
                </a:cubicBezTo>
                <a:cubicBezTo>
                  <a:pt x="201" y="17"/>
                  <a:pt x="201" y="17"/>
                  <a:pt x="201" y="17"/>
                </a:cubicBezTo>
                <a:cubicBezTo>
                  <a:pt x="202" y="17"/>
                  <a:pt x="202" y="17"/>
                  <a:pt x="202" y="17"/>
                </a:cubicBezTo>
                <a:cubicBezTo>
                  <a:pt x="203" y="16"/>
                  <a:pt x="203" y="16"/>
                  <a:pt x="203" y="16"/>
                </a:cubicBezTo>
                <a:cubicBezTo>
                  <a:pt x="204" y="16"/>
                  <a:pt x="206" y="16"/>
                  <a:pt x="208" y="16"/>
                </a:cubicBezTo>
                <a:cubicBezTo>
                  <a:pt x="209" y="16"/>
                  <a:pt x="210" y="16"/>
                  <a:pt x="211" y="16"/>
                </a:cubicBezTo>
                <a:cubicBezTo>
                  <a:pt x="212" y="16"/>
                  <a:pt x="212" y="17"/>
                  <a:pt x="213" y="17"/>
                </a:cubicBezTo>
                <a:cubicBezTo>
                  <a:pt x="214" y="19"/>
                  <a:pt x="215" y="22"/>
                  <a:pt x="216" y="24"/>
                </a:cubicBezTo>
                <a:cubicBezTo>
                  <a:pt x="217" y="25"/>
                  <a:pt x="217" y="26"/>
                  <a:pt x="218" y="27"/>
                </a:cubicBezTo>
                <a:cubicBezTo>
                  <a:pt x="218" y="27"/>
                  <a:pt x="218" y="28"/>
                  <a:pt x="218" y="28"/>
                </a:cubicBezTo>
                <a:cubicBezTo>
                  <a:pt x="218" y="28"/>
                  <a:pt x="218" y="28"/>
                  <a:pt x="218" y="28"/>
                </a:cubicBezTo>
                <a:cubicBezTo>
                  <a:pt x="218" y="28"/>
                  <a:pt x="218" y="28"/>
                  <a:pt x="218" y="28"/>
                </a:cubicBezTo>
                <a:cubicBezTo>
                  <a:pt x="218" y="28"/>
                  <a:pt x="218" y="28"/>
                  <a:pt x="221" y="31"/>
                </a:cubicBezTo>
                <a:cubicBezTo>
                  <a:pt x="225" y="33"/>
                  <a:pt x="231" y="39"/>
                  <a:pt x="243" y="49"/>
                </a:cubicBezTo>
                <a:cubicBezTo>
                  <a:pt x="243" y="49"/>
                  <a:pt x="243" y="49"/>
                  <a:pt x="243" y="49"/>
                </a:cubicBezTo>
                <a:cubicBezTo>
                  <a:pt x="244" y="49"/>
                  <a:pt x="244" y="49"/>
                  <a:pt x="244" y="49"/>
                </a:cubicBezTo>
                <a:cubicBezTo>
                  <a:pt x="244" y="49"/>
                  <a:pt x="244" y="49"/>
                  <a:pt x="244" y="49"/>
                </a:cubicBezTo>
                <a:cubicBezTo>
                  <a:pt x="245" y="49"/>
                  <a:pt x="247" y="49"/>
                  <a:pt x="249" y="49"/>
                </a:cubicBezTo>
                <a:cubicBezTo>
                  <a:pt x="252" y="49"/>
                  <a:pt x="256" y="49"/>
                  <a:pt x="258" y="50"/>
                </a:cubicBezTo>
                <a:cubicBezTo>
                  <a:pt x="260" y="51"/>
                  <a:pt x="262" y="54"/>
                  <a:pt x="263" y="56"/>
                </a:cubicBezTo>
                <a:cubicBezTo>
                  <a:pt x="263" y="57"/>
                  <a:pt x="263" y="58"/>
                  <a:pt x="264" y="59"/>
                </a:cubicBezTo>
                <a:cubicBezTo>
                  <a:pt x="264" y="59"/>
                  <a:pt x="264" y="59"/>
                  <a:pt x="264" y="60"/>
                </a:cubicBezTo>
                <a:cubicBezTo>
                  <a:pt x="264" y="60"/>
                  <a:pt x="264" y="60"/>
                  <a:pt x="264" y="60"/>
                </a:cubicBezTo>
                <a:cubicBezTo>
                  <a:pt x="264" y="61"/>
                  <a:pt x="264" y="61"/>
                  <a:pt x="264" y="61"/>
                </a:cubicBezTo>
                <a:cubicBezTo>
                  <a:pt x="265" y="61"/>
                  <a:pt x="265" y="61"/>
                  <a:pt x="265" y="61"/>
                </a:cubicBezTo>
                <a:cubicBezTo>
                  <a:pt x="265" y="61"/>
                  <a:pt x="271" y="62"/>
                  <a:pt x="278" y="62"/>
                </a:cubicBezTo>
                <a:cubicBezTo>
                  <a:pt x="285" y="63"/>
                  <a:pt x="293" y="64"/>
                  <a:pt x="296" y="64"/>
                </a:cubicBezTo>
                <a:cubicBezTo>
                  <a:pt x="303" y="64"/>
                  <a:pt x="318" y="62"/>
                  <a:pt x="318" y="62"/>
                </a:cubicBezTo>
                <a:cubicBezTo>
                  <a:pt x="319" y="62"/>
                  <a:pt x="319" y="62"/>
                  <a:pt x="319" y="62"/>
                </a:cubicBezTo>
                <a:cubicBezTo>
                  <a:pt x="319" y="62"/>
                  <a:pt x="319" y="62"/>
                  <a:pt x="319" y="62"/>
                </a:cubicBezTo>
                <a:cubicBezTo>
                  <a:pt x="319" y="62"/>
                  <a:pt x="319" y="62"/>
                  <a:pt x="329" y="48"/>
                </a:cubicBezTo>
                <a:cubicBezTo>
                  <a:pt x="327" y="47"/>
                  <a:pt x="327" y="47"/>
                  <a:pt x="327" y="47"/>
                </a:cubicBezTo>
                <a:cubicBezTo>
                  <a:pt x="328" y="49"/>
                  <a:pt x="328" y="49"/>
                  <a:pt x="328" y="49"/>
                </a:cubicBezTo>
                <a:cubicBezTo>
                  <a:pt x="328" y="49"/>
                  <a:pt x="328" y="49"/>
                  <a:pt x="337" y="48"/>
                </a:cubicBezTo>
                <a:cubicBezTo>
                  <a:pt x="337" y="46"/>
                  <a:pt x="337" y="46"/>
                  <a:pt x="337" y="46"/>
                </a:cubicBezTo>
                <a:cubicBezTo>
                  <a:pt x="337" y="48"/>
                  <a:pt x="337" y="48"/>
                  <a:pt x="337" y="48"/>
                </a:cubicBezTo>
                <a:cubicBezTo>
                  <a:pt x="337" y="48"/>
                  <a:pt x="337" y="48"/>
                  <a:pt x="339" y="48"/>
                </a:cubicBezTo>
                <a:cubicBezTo>
                  <a:pt x="339" y="46"/>
                  <a:pt x="339" y="46"/>
                  <a:pt x="339" y="46"/>
                </a:cubicBezTo>
                <a:cubicBezTo>
                  <a:pt x="338" y="47"/>
                  <a:pt x="338" y="47"/>
                  <a:pt x="338" y="47"/>
                </a:cubicBezTo>
                <a:cubicBezTo>
                  <a:pt x="340" y="49"/>
                  <a:pt x="342" y="51"/>
                  <a:pt x="343" y="53"/>
                </a:cubicBezTo>
                <a:cubicBezTo>
                  <a:pt x="344" y="54"/>
                  <a:pt x="344" y="54"/>
                  <a:pt x="344" y="55"/>
                </a:cubicBezTo>
                <a:cubicBezTo>
                  <a:pt x="345" y="55"/>
                  <a:pt x="345" y="55"/>
                  <a:pt x="345" y="55"/>
                </a:cubicBezTo>
                <a:cubicBezTo>
                  <a:pt x="345" y="56"/>
                  <a:pt x="345" y="56"/>
                  <a:pt x="345" y="56"/>
                </a:cubicBezTo>
                <a:cubicBezTo>
                  <a:pt x="345" y="56"/>
                  <a:pt x="345" y="56"/>
                  <a:pt x="345" y="56"/>
                </a:cubicBezTo>
                <a:cubicBezTo>
                  <a:pt x="345" y="56"/>
                  <a:pt x="345" y="56"/>
                  <a:pt x="345" y="56"/>
                </a:cubicBezTo>
                <a:cubicBezTo>
                  <a:pt x="345" y="56"/>
                  <a:pt x="345" y="56"/>
                  <a:pt x="345" y="56"/>
                </a:cubicBezTo>
                <a:cubicBezTo>
                  <a:pt x="345" y="56"/>
                  <a:pt x="345" y="56"/>
                  <a:pt x="345" y="56"/>
                </a:cubicBezTo>
                <a:cubicBezTo>
                  <a:pt x="345" y="56"/>
                  <a:pt x="345" y="56"/>
                  <a:pt x="345" y="56"/>
                </a:cubicBezTo>
                <a:cubicBezTo>
                  <a:pt x="345" y="58"/>
                  <a:pt x="344" y="60"/>
                  <a:pt x="343" y="63"/>
                </a:cubicBezTo>
                <a:cubicBezTo>
                  <a:pt x="342" y="65"/>
                  <a:pt x="341" y="67"/>
                  <a:pt x="341" y="70"/>
                </a:cubicBezTo>
                <a:cubicBezTo>
                  <a:pt x="341" y="71"/>
                  <a:pt x="341" y="73"/>
                  <a:pt x="342" y="74"/>
                </a:cubicBezTo>
                <a:cubicBezTo>
                  <a:pt x="344" y="73"/>
                  <a:pt x="344" y="73"/>
                  <a:pt x="344" y="73"/>
                </a:cubicBezTo>
                <a:cubicBezTo>
                  <a:pt x="342" y="74"/>
                  <a:pt x="342" y="74"/>
                  <a:pt x="342" y="74"/>
                </a:cubicBezTo>
                <a:cubicBezTo>
                  <a:pt x="343" y="75"/>
                  <a:pt x="344" y="76"/>
                  <a:pt x="344" y="76"/>
                </a:cubicBezTo>
                <a:cubicBezTo>
                  <a:pt x="345" y="77"/>
                  <a:pt x="346" y="78"/>
                  <a:pt x="346" y="78"/>
                </a:cubicBezTo>
                <a:cubicBezTo>
                  <a:pt x="347" y="78"/>
                  <a:pt x="348" y="77"/>
                  <a:pt x="349" y="77"/>
                </a:cubicBezTo>
                <a:cubicBezTo>
                  <a:pt x="350" y="75"/>
                  <a:pt x="351" y="74"/>
                  <a:pt x="353" y="73"/>
                </a:cubicBezTo>
                <a:cubicBezTo>
                  <a:pt x="353" y="72"/>
                  <a:pt x="353" y="72"/>
                  <a:pt x="353" y="72"/>
                </a:cubicBezTo>
                <a:cubicBezTo>
                  <a:pt x="353" y="73"/>
                  <a:pt x="353" y="73"/>
                  <a:pt x="353" y="73"/>
                </a:cubicBezTo>
                <a:cubicBezTo>
                  <a:pt x="354" y="73"/>
                  <a:pt x="355" y="74"/>
                  <a:pt x="356" y="74"/>
                </a:cubicBezTo>
                <a:cubicBezTo>
                  <a:pt x="356" y="74"/>
                  <a:pt x="356" y="74"/>
                  <a:pt x="356" y="75"/>
                </a:cubicBezTo>
                <a:cubicBezTo>
                  <a:pt x="356" y="76"/>
                  <a:pt x="356" y="77"/>
                  <a:pt x="355" y="78"/>
                </a:cubicBezTo>
                <a:cubicBezTo>
                  <a:pt x="354" y="79"/>
                  <a:pt x="352" y="80"/>
                  <a:pt x="350" y="81"/>
                </a:cubicBezTo>
                <a:cubicBezTo>
                  <a:pt x="350" y="81"/>
                  <a:pt x="350" y="81"/>
                  <a:pt x="350" y="81"/>
                </a:cubicBezTo>
                <a:cubicBezTo>
                  <a:pt x="350" y="81"/>
                  <a:pt x="350" y="81"/>
                  <a:pt x="350" y="81"/>
                </a:cubicBezTo>
                <a:cubicBezTo>
                  <a:pt x="348" y="82"/>
                  <a:pt x="347" y="82"/>
                  <a:pt x="347" y="83"/>
                </a:cubicBezTo>
                <a:cubicBezTo>
                  <a:pt x="346" y="84"/>
                  <a:pt x="346" y="85"/>
                  <a:pt x="346" y="86"/>
                </a:cubicBezTo>
                <a:cubicBezTo>
                  <a:pt x="346" y="88"/>
                  <a:pt x="347" y="89"/>
                  <a:pt x="348" y="90"/>
                </a:cubicBezTo>
                <a:cubicBezTo>
                  <a:pt x="348" y="91"/>
                  <a:pt x="349" y="92"/>
                  <a:pt x="349" y="92"/>
                </a:cubicBezTo>
                <a:cubicBezTo>
                  <a:pt x="349" y="92"/>
                  <a:pt x="349" y="92"/>
                  <a:pt x="349" y="92"/>
                </a:cubicBezTo>
                <a:cubicBezTo>
                  <a:pt x="349" y="92"/>
                  <a:pt x="349" y="92"/>
                  <a:pt x="349" y="92"/>
                </a:cubicBezTo>
                <a:cubicBezTo>
                  <a:pt x="349" y="92"/>
                  <a:pt x="349" y="92"/>
                  <a:pt x="351" y="93"/>
                </a:cubicBezTo>
                <a:cubicBezTo>
                  <a:pt x="353" y="94"/>
                  <a:pt x="357" y="97"/>
                  <a:pt x="364" y="101"/>
                </a:cubicBezTo>
                <a:cubicBezTo>
                  <a:pt x="365" y="102"/>
                  <a:pt x="365" y="102"/>
                  <a:pt x="365" y="102"/>
                </a:cubicBezTo>
                <a:cubicBezTo>
                  <a:pt x="365" y="102"/>
                  <a:pt x="365" y="102"/>
                  <a:pt x="365" y="102"/>
                </a:cubicBezTo>
                <a:lnTo>
                  <a:pt x="365" y="100"/>
                </a:lnTo>
                <a:close/>
                <a:moveTo>
                  <a:pt x="83" y="147"/>
                </a:moveTo>
                <a:cubicBezTo>
                  <a:pt x="84" y="148"/>
                  <a:pt x="84" y="148"/>
                  <a:pt x="84" y="148"/>
                </a:cubicBezTo>
                <a:cubicBezTo>
                  <a:pt x="89" y="144"/>
                  <a:pt x="89" y="144"/>
                  <a:pt x="89" y="144"/>
                </a:cubicBezTo>
                <a:cubicBezTo>
                  <a:pt x="91" y="143"/>
                  <a:pt x="91" y="143"/>
                  <a:pt x="91" y="143"/>
                </a:cubicBezTo>
                <a:cubicBezTo>
                  <a:pt x="90" y="142"/>
                  <a:pt x="90" y="142"/>
                  <a:pt x="90" y="142"/>
                </a:cubicBezTo>
                <a:cubicBezTo>
                  <a:pt x="84" y="137"/>
                  <a:pt x="84" y="137"/>
                  <a:pt x="84" y="137"/>
                </a:cubicBezTo>
                <a:cubicBezTo>
                  <a:pt x="83" y="138"/>
                  <a:pt x="83" y="138"/>
                  <a:pt x="83" y="138"/>
                </a:cubicBezTo>
                <a:cubicBezTo>
                  <a:pt x="85" y="137"/>
                  <a:pt x="85" y="137"/>
                  <a:pt x="85" y="137"/>
                </a:cubicBezTo>
                <a:cubicBezTo>
                  <a:pt x="82" y="132"/>
                  <a:pt x="82" y="132"/>
                  <a:pt x="82" y="132"/>
                </a:cubicBezTo>
                <a:cubicBezTo>
                  <a:pt x="82" y="131"/>
                  <a:pt x="82" y="131"/>
                  <a:pt x="82" y="131"/>
                </a:cubicBezTo>
                <a:cubicBezTo>
                  <a:pt x="81" y="131"/>
                  <a:pt x="81" y="131"/>
                  <a:pt x="81" y="131"/>
                </a:cubicBezTo>
                <a:cubicBezTo>
                  <a:pt x="75" y="126"/>
                  <a:pt x="75" y="126"/>
                  <a:pt x="75" y="126"/>
                </a:cubicBezTo>
                <a:cubicBezTo>
                  <a:pt x="75" y="126"/>
                  <a:pt x="75" y="126"/>
                  <a:pt x="75" y="126"/>
                </a:cubicBezTo>
                <a:cubicBezTo>
                  <a:pt x="74" y="126"/>
                  <a:pt x="74" y="126"/>
                  <a:pt x="74" y="126"/>
                </a:cubicBezTo>
                <a:cubicBezTo>
                  <a:pt x="69" y="123"/>
                  <a:pt x="69" y="123"/>
                  <a:pt x="69" y="123"/>
                </a:cubicBezTo>
                <a:cubicBezTo>
                  <a:pt x="66" y="122"/>
                  <a:pt x="66" y="122"/>
                  <a:pt x="66" y="122"/>
                </a:cubicBezTo>
                <a:cubicBezTo>
                  <a:pt x="67" y="125"/>
                  <a:pt x="67" y="125"/>
                  <a:pt x="67" y="125"/>
                </a:cubicBezTo>
                <a:cubicBezTo>
                  <a:pt x="68" y="131"/>
                  <a:pt x="68" y="131"/>
                  <a:pt x="68" y="131"/>
                </a:cubicBezTo>
                <a:cubicBezTo>
                  <a:pt x="70" y="131"/>
                  <a:pt x="70" y="131"/>
                  <a:pt x="70" y="131"/>
                </a:cubicBezTo>
                <a:cubicBezTo>
                  <a:pt x="69" y="130"/>
                  <a:pt x="69" y="130"/>
                  <a:pt x="69" y="130"/>
                </a:cubicBezTo>
                <a:cubicBezTo>
                  <a:pt x="63" y="135"/>
                  <a:pt x="63" y="135"/>
                  <a:pt x="63" y="135"/>
                </a:cubicBezTo>
                <a:cubicBezTo>
                  <a:pt x="62" y="136"/>
                  <a:pt x="62" y="136"/>
                  <a:pt x="62" y="136"/>
                </a:cubicBezTo>
                <a:cubicBezTo>
                  <a:pt x="63" y="137"/>
                  <a:pt x="63" y="137"/>
                  <a:pt x="63" y="137"/>
                </a:cubicBezTo>
                <a:cubicBezTo>
                  <a:pt x="70" y="145"/>
                  <a:pt x="70" y="145"/>
                  <a:pt x="70" y="145"/>
                </a:cubicBezTo>
                <a:cubicBezTo>
                  <a:pt x="71" y="146"/>
                  <a:pt x="71" y="146"/>
                  <a:pt x="71" y="146"/>
                </a:cubicBezTo>
                <a:cubicBezTo>
                  <a:pt x="72" y="146"/>
                  <a:pt x="72" y="146"/>
                  <a:pt x="72" y="146"/>
                </a:cubicBezTo>
                <a:cubicBezTo>
                  <a:pt x="79" y="142"/>
                  <a:pt x="79" y="142"/>
                  <a:pt x="79" y="142"/>
                </a:cubicBezTo>
                <a:cubicBezTo>
                  <a:pt x="78" y="140"/>
                  <a:pt x="78" y="140"/>
                  <a:pt x="78" y="140"/>
                </a:cubicBezTo>
                <a:cubicBezTo>
                  <a:pt x="76" y="140"/>
                  <a:pt x="76" y="140"/>
                  <a:pt x="76" y="140"/>
                </a:cubicBezTo>
                <a:cubicBezTo>
                  <a:pt x="76" y="144"/>
                  <a:pt x="76" y="144"/>
                  <a:pt x="76" y="144"/>
                </a:cubicBezTo>
                <a:cubicBezTo>
                  <a:pt x="76" y="145"/>
                  <a:pt x="76" y="145"/>
                  <a:pt x="76" y="145"/>
                </a:cubicBezTo>
                <a:cubicBezTo>
                  <a:pt x="83" y="149"/>
                  <a:pt x="83" y="149"/>
                  <a:pt x="83" y="149"/>
                </a:cubicBezTo>
                <a:cubicBezTo>
                  <a:pt x="84" y="148"/>
                  <a:pt x="84" y="148"/>
                  <a:pt x="84" y="148"/>
                </a:cubicBezTo>
                <a:cubicBezTo>
                  <a:pt x="83" y="147"/>
                  <a:pt x="83" y="147"/>
                  <a:pt x="83" y="147"/>
                </a:cubicBezTo>
                <a:cubicBezTo>
                  <a:pt x="84" y="146"/>
                  <a:pt x="84" y="146"/>
                  <a:pt x="84" y="146"/>
                </a:cubicBezTo>
                <a:cubicBezTo>
                  <a:pt x="78" y="143"/>
                  <a:pt x="78" y="143"/>
                  <a:pt x="78" y="143"/>
                </a:cubicBezTo>
                <a:cubicBezTo>
                  <a:pt x="78" y="144"/>
                  <a:pt x="78" y="144"/>
                  <a:pt x="78" y="144"/>
                </a:cubicBezTo>
                <a:cubicBezTo>
                  <a:pt x="79" y="144"/>
                  <a:pt x="79" y="144"/>
                  <a:pt x="79" y="144"/>
                </a:cubicBezTo>
                <a:cubicBezTo>
                  <a:pt x="79" y="144"/>
                  <a:pt x="79" y="144"/>
                  <a:pt x="79" y="140"/>
                </a:cubicBezTo>
                <a:cubicBezTo>
                  <a:pt x="79" y="138"/>
                  <a:pt x="79" y="138"/>
                  <a:pt x="79" y="138"/>
                </a:cubicBezTo>
                <a:cubicBezTo>
                  <a:pt x="77" y="139"/>
                  <a:pt x="77" y="139"/>
                  <a:pt x="77" y="139"/>
                </a:cubicBezTo>
                <a:cubicBezTo>
                  <a:pt x="77" y="139"/>
                  <a:pt x="77" y="139"/>
                  <a:pt x="70" y="143"/>
                </a:cubicBezTo>
                <a:cubicBezTo>
                  <a:pt x="71" y="144"/>
                  <a:pt x="71" y="144"/>
                  <a:pt x="71" y="144"/>
                </a:cubicBezTo>
                <a:cubicBezTo>
                  <a:pt x="72" y="144"/>
                  <a:pt x="72" y="144"/>
                  <a:pt x="72" y="144"/>
                </a:cubicBezTo>
                <a:cubicBezTo>
                  <a:pt x="72" y="144"/>
                  <a:pt x="72" y="144"/>
                  <a:pt x="65" y="135"/>
                </a:cubicBezTo>
                <a:cubicBezTo>
                  <a:pt x="64" y="136"/>
                  <a:pt x="64" y="136"/>
                  <a:pt x="64" y="136"/>
                </a:cubicBezTo>
                <a:cubicBezTo>
                  <a:pt x="65" y="137"/>
                  <a:pt x="65" y="137"/>
                  <a:pt x="65" y="137"/>
                </a:cubicBezTo>
                <a:cubicBezTo>
                  <a:pt x="65" y="137"/>
                  <a:pt x="65" y="137"/>
                  <a:pt x="71" y="132"/>
                </a:cubicBezTo>
                <a:cubicBezTo>
                  <a:pt x="71" y="132"/>
                  <a:pt x="71" y="132"/>
                  <a:pt x="71" y="132"/>
                </a:cubicBezTo>
                <a:cubicBezTo>
                  <a:pt x="71" y="131"/>
                  <a:pt x="71" y="131"/>
                  <a:pt x="71" y="131"/>
                </a:cubicBezTo>
                <a:cubicBezTo>
                  <a:pt x="71" y="131"/>
                  <a:pt x="71" y="131"/>
                  <a:pt x="70" y="124"/>
                </a:cubicBezTo>
                <a:cubicBezTo>
                  <a:pt x="68" y="124"/>
                  <a:pt x="68" y="124"/>
                  <a:pt x="68" y="124"/>
                </a:cubicBezTo>
                <a:cubicBezTo>
                  <a:pt x="68" y="126"/>
                  <a:pt x="68" y="126"/>
                  <a:pt x="68" y="126"/>
                </a:cubicBezTo>
                <a:cubicBezTo>
                  <a:pt x="68" y="126"/>
                  <a:pt x="68" y="126"/>
                  <a:pt x="73" y="128"/>
                </a:cubicBezTo>
                <a:cubicBezTo>
                  <a:pt x="74" y="127"/>
                  <a:pt x="74" y="127"/>
                  <a:pt x="74" y="127"/>
                </a:cubicBezTo>
                <a:cubicBezTo>
                  <a:pt x="73" y="128"/>
                  <a:pt x="73" y="128"/>
                  <a:pt x="73" y="128"/>
                </a:cubicBezTo>
                <a:cubicBezTo>
                  <a:pt x="73" y="128"/>
                  <a:pt x="73" y="128"/>
                  <a:pt x="80" y="134"/>
                </a:cubicBezTo>
                <a:cubicBezTo>
                  <a:pt x="80" y="132"/>
                  <a:pt x="80" y="132"/>
                  <a:pt x="80" y="132"/>
                </a:cubicBezTo>
                <a:cubicBezTo>
                  <a:pt x="79" y="133"/>
                  <a:pt x="79" y="133"/>
                  <a:pt x="79" y="133"/>
                </a:cubicBezTo>
                <a:cubicBezTo>
                  <a:pt x="79" y="133"/>
                  <a:pt x="79" y="133"/>
                  <a:pt x="82" y="138"/>
                </a:cubicBezTo>
                <a:cubicBezTo>
                  <a:pt x="82" y="139"/>
                  <a:pt x="82" y="139"/>
                  <a:pt x="82" y="139"/>
                </a:cubicBezTo>
                <a:cubicBezTo>
                  <a:pt x="82" y="139"/>
                  <a:pt x="82" y="139"/>
                  <a:pt x="82" y="139"/>
                </a:cubicBezTo>
                <a:cubicBezTo>
                  <a:pt x="82" y="139"/>
                  <a:pt x="82" y="139"/>
                  <a:pt x="88" y="144"/>
                </a:cubicBezTo>
                <a:cubicBezTo>
                  <a:pt x="89" y="143"/>
                  <a:pt x="89" y="143"/>
                  <a:pt x="89" y="143"/>
                </a:cubicBezTo>
                <a:cubicBezTo>
                  <a:pt x="88" y="142"/>
                  <a:pt x="88" y="142"/>
                  <a:pt x="88" y="142"/>
                </a:cubicBezTo>
                <a:cubicBezTo>
                  <a:pt x="88" y="142"/>
                  <a:pt x="88" y="142"/>
                  <a:pt x="82" y="146"/>
                </a:cubicBezTo>
                <a:cubicBezTo>
                  <a:pt x="83" y="147"/>
                  <a:pt x="83" y="147"/>
                  <a:pt x="83" y="147"/>
                </a:cubicBezTo>
                <a:cubicBezTo>
                  <a:pt x="84" y="146"/>
                  <a:pt x="84" y="146"/>
                  <a:pt x="84" y="146"/>
                </a:cubicBezTo>
                <a:lnTo>
                  <a:pt x="83" y="147"/>
                </a:lnTo>
                <a:close/>
                <a:moveTo>
                  <a:pt x="74" y="174"/>
                </a:moveTo>
                <a:cubicBezTo>
                  <a:pt x="75" y="173"/>
                  <a:pt x="75" y="173"/>
                  <a:pt x="75" y="173"/>
                </a:cubicBezTo>
                <a:cubicBezTo>
                  <a:pt x="69" y="169"/>
                  <a:pt x="69" y="169"/>
                  <a:pt x="69" y="169"/>
                </a:cubicBezTo>
                <a:cubicBezTo>
                  <a:pt x="68" y="170"/>
                  <a:pt x="68" y="170"/>
                  <a:pt x="68" y="170"/>
                </a:cubicBezTo>
                <a:cubicBezTo>
                  <a:pt x="70" y="170"/>
                  <a:pt x="70" y="170"/>
                  <a:pt x="70" y="170"/>
                </a:cubicBezTo>
                <a:cubicBezTo>
                  <a:pt x="67" y="155"/>
                  <a:pt x="67" y="155"/>
                  <a:pt x="67" y="155"/>
                </a:cubicBezTo>
                <a:cubicBezTo>
                  <a:pt x="66" y="155"/>
                  <a:pt x="66" y="155"/>
                  <a:pt x="66" y="155"/>
                </a:cubicBezTo>
                <a:cubicBezTo>
                  <a:pt x="67" y="156"/>
                  <a:pt x="67" y="156"/>
                  <a:pt x="67" y="156"/>
                </a:cubicBezTo>
                <a:cubicBezTo>
                  <a:pt x="67" y="156"/>
                  <a:pt x="67" y="156"/>
                  <a:pt x="68" y="155"/>
                </a:cubicBezTo>
                <a:cubicBezTo>
                  <a:pt x="69" y="154"/>
                  <a:pt x="69" y="152"/>
                  <a:pt x="69" y="151"/>
                </a:cubicBezTo>
                <a:cubicBezTo>
                  <a:pt x="69" y="150"/>
                  <a:pt x="69" y="148"/>
                  <a:pt x="68" y="147"/>
                </a:cubicBezTo>
                <a:cubicBezTo>
                  <a:pt x="67" y="149"/>
                  <a:pt x="67" y="149"/>
                  <a:pt x="67" y="149"/>
                </a:cubicBezTo>
                <a:cubicBezTo>
                  <a:pt x="68" y="148"/>
                  <a:pt x="68" y="148"/>
                  <a:pt x="68" y="148"/>
                </a:cubicBezTo>
                <a:cubicBezTo>
                  <a:pt x="67" y="145"/>
                  <a:pt x="64" y="142"/>
                  <a:pt x="63" y="137"/>
                </a:cubicBezTo>
                <a:cubicBezTo>
                  <a:pt x="62" y="138"/>
                  <a:pt x="62" y="138"/>
                  <a:pt x="62" y="138"/>
                </a:cubicBezTo>
                <a:cubicBezTo>
                  <a:pt x="63" y="138"/>
                  <a:pt x="63" y="138"/>
                  <a:pt x="63" y="138"/>
                </a:cubicBezTo>
                <a:cubicBezTo>
                  <a:pt x="63" y="136"/>
                  <a:pt x="63" y="134"/>
                  <a:pt x="62" y="132"/>
                </a:cubicBezTo>
                <a:cubicBezTo>
                  <a:pt x="62" y="130"/>
                  <a:pt x="62" y="128"/>
                  <a:pt x="62" y="128"/>
                </a:cubicBezTo>
                <a:cubicBezTo>
                  <a:pt x="61" y="127"/>
                  <a:pt x="61" y="127"/>
                  <a:pt x="61" y="127"/>
                </a:cubicBezTo>
                <a:cubicBezTo>
                  <a:pt x="60" y="127"/>
                  <a:pt x="60" y="127"/>
                  <a:pt x="60" y="127"/>
                </a:cubicBezTo>
                <a:cubicBezTo>
                  <a:pt x="56" y="127"/>
                  <a:pt x="56" y="127"/>
                  <a:pt x="56" y="127"/>
                </a:cubicBezTo>
                <a:cubicBezTo>
                  <a:pt x="55" y="127"/>
                  <a:pt x="55" y="127"/>
                  <a:pt x="55" y="127"/>
                </a:cubicBezTo>
                <a:cubicBezTo>
                  <a:pt x="55" y="128"/>
                  <a:pt x="55" y="128"/>
                  <a:pt x="55" y="128"/>
                </a:cubicBezTo>
                <a:cubicBezTo>
                  <a:pt x="52" y="135"/>
                  <a:pt x="52" y="135"/>
                  <a:pt x="52" y="135"/>
                </a:cubicBezTo>
                <a:cubicBezTo>
                  <a:pt x="52" y="135"/>
                  <a:pt x="52" y="135"/>
                  <a:pt x="52" y="135"/>
                </a:cubicBezTo>
                <a:cubicBezTo>
                  <a:pt x="52" y="136"/>
                  <a:pt x="52" y="136"/>
                  <a:pt x="52" y="136"/>
                </a:cubicBezTo>
                <a:cubicBezTo>
                  <a:pt x="52" y="136"/>
                  <a:pt x="54" y="138"/>
                  <a:pt x="55" y="140"/>
                </a:cubicBezTo>
                <a:cubicBezTo>
                  <a:pt x="56" y="141"/>
                  <a:pt x="57" y="142"/>
                  <a:pt x="58" y="143"/>
                </a:cubicBezTo>
                <a:cubicBezTo>
                  <a:pt x="59" y="144"/>
                  <a:pt x="60" y="145"/>
                  <a:pt x="61" y="146"/>
                </a:cubicBezTo>
                <a:cubicBezTo>
                  <a:pt x="62" y="144"/>
                  <a:pt x="62" y="144"/>
                  <a:pt x="62" y="144"/>
                </a:cubicBezTo>
                <a:cubicBezTo>
                  <a:pt x="60" y="145"/>
                  <a:pt x="60" y="145"/>
                  <a:pt x="60" y="145"/>
                </a:cubicBezTo>
                <a:cubicBezTo>
                  <a:pt x="61" y="146"/>
                  <a:pt x="61" y="147"/>
                  <a:pt x="61" y="147"/>
                </a:cubicBezTo>
                <a:cubicBezTo>
                  <a:pt x="61" y="148"/>
                  <a:pt x="61" y="149"/>
                  <a:pt x="60" y="150"/>
                </a:cubicBezTo>
                <a:cubicBezTo>
                  <a:pt x="60" y="151"/>
                  <a:pt x="60" y="151"/>
                  <a:pt x="60" y="151"/>
                </a:cubicBezTo>
                <a:cubicBezTo>
                  <a:pt x="60" y="151"/>
                  <a:pt x="60" y="151"/>
                  <a:pt x="60" y="151"/>
                </a:cubicBezTo>
                <a:cubicBezTo>
                  <a:pt x="60" y="151"/>
                  <a:pt x="60" y="151"/>
                  <a:pt x="60" y="151"/>
                </a:cubicBezTo>
                <a:cubicBezTo>
                  <a:pt x="62" y="151"/>
                  <a:pt x="62" y="151"/>
                  <a:pt x="62" y="151"/>
                </a:cubicBezTo>
                <a:cubicBezTo>
                  <a:pt x="62" y="150"/>
                  <a:pt x="62" y="150"/>
                  <a:pt x="62" y="150"/>
                </a:cubicBezTo>
                <a:cubicBezTo>
                  <a:pt x="58" y="148"/>
                  <a:pt x="58" y="148"/>
                  <a:pt x="58" y="148"/>
                </a:cubicBezTo>
                <a:cubicBezTo>
                  <a:pt x="55" y="147"/>
                  <a:pt x="55" y="147"/>
                  <a:pt x="55" y="147"/>
                </a:cubicBezTo>
                <a:cubicBezTo>
                  <a:pt x="56" y="150"/>
                  <a:pt x="56" y="150"/>
                  <a:pt x="56" y="150"/>
                </a:cubicBezTo>
                <a:cubicBezTo>
                  <a:pt x="63" y="168"/>
                  <a:pt x="63" y="168"/>
                  <a:pt x="63" y="168"/>
                </a:cubicBezTo>
                <a:cubicBezTo>
                  <a:pt x="64" y="167"/>
                  <a:pt x="64" y="167"/>
                  <a:pt x="64" y="167"/>
                </a:cubicBezTo>
                <a:cubicBezTo>
                  <a:pt x="64" y="166"/>
                  <a:pt x="64" y="166"/>
                  <a:pt x="64" y="166"/>
                </a:cubicBezTo>
                <a:cubicBezTo>
                  <a:pt x="59" y="166"/>
                  <a:pt x="59" y="166"/>
                  <a:pt x="59" y="166"/>
                </a:cubicBezTo>
                <a:cubicBezTo>
                  <a:pt x="57" y="166"/>
                  <a:pt x="57" y="166"/>
                  <a:pt x="57" y="166"/>
                </a:cubicBezTo>
                <a:cubicBezTo>
                  <a:pt x="57" y="168"/>
                  <a:pt x="57" y="168"/>
                  <a:pt x="57" y="168"/>
                </a:cubicBezTo>
                <a:cubicBezTo>
                  <a:pt x="61" y="183"/>
                  <a:pt x="61" y="183"/>
                  <a:pt x="61" y="183"/>
                </a:cubicBezTo>
                <a:cubicBezTo>
                  <a:pt x="62" y="183"/>
                  <a:pt x="62" y="183"/>
                  <a:pt x="62" y="183"/>
                </a:cubicBezTo>
                <a:cubicBezTo>
                  <a:pt x="62" y="183"/>
                  <a:pt x="62" y="183"/>
                  <a:pt x="62" y="183"/>
                </a:cubicBezTo>
                <a:cubicBezTo>
                  <a:pt x="70" y="190"/>
                  <a:pt x="70" y="190"/>
                  <a:pt x="70" y="190"/>
                </a:cubicBezTo>
                <a:cubicBezTo>
                  <a:pt x="71" y="191"/>
                  <a:pt x="71" y="191"/>
                  <a:pt x="71" y="191"/>
                </a:cubicBezTo>
                <a:cubicBezTo>
                  <a:pt x="72" y="190"/>
                  <a:pt x="72" y="190"/>
                  <a:pt x="72" y="190"/>
                </a:cubicBezTo>
                <a:cubicBezTo>
                  <a:pt x="75" y="187"/>
                  <a:pt x="75" y="187"/>
                  <a:pt x="75" y="187"/>
                </a:cubicBezTo>
                <a:cubicBezTo>
                  <a:pt x="76" y="186"/>
                  <a:pt x="76" y="186"/>
                  <a:pt x="76" y="186"/>
                </a:cubicBezTo>
                <a:cubicBezTo>
                  <a:pt x="75" y="185"/>
                  <a:pt x="75" y="185"/>
                  <a:pt x="75" y="185"/>
                </a:cubicBezTo>
                <a:cubicBezTo>
                  <a:pt x="67" y="177"/>
                  <a:pt x="67" y="177"/>
                  <a:pt x="67" y="177"/>
                </a:cubicBezTo>
                <a:cubicBezTo>
                  <a:pt x="66" y="178"/>
                  <a:pt x="66" y="178"/>
                  <a:pt x="66" y="178"/>
                </a:cubicBezTo>
                <a:cubicBezTo>
                  <a:pt x="67" y="178"/>
                  <a:pt x="67" y="178"/>
                  <a:pt x="67" y="178"/>
                </a:cubicBezTo>
                <a:cubicBezTo>
                  <a:pt x="66" y="174"/>
                  <a:pt x="66" y="174"/>
                  <a:pt x="66" y="174"/>
                </a:cubicBezTo>
                <a:cubicBezTo>
                  <a:pt x="64" y="174"/>
                  <a:pt x="64" y="174"/>
                  <a:pt x="64" y="174"/>
                </a:cubicBezTo>
                <a:cubicBezTo>
                  <a:pt x="64" y="176"/>
                  <a:pt x="64" y="176"/>
                  <a:pt x="64" y="176"/>
                </a:cubicBezTo>
                <a:cubicBezTo>
                  <a:pt x="68" y="177"/>
                  <a:pt x="68" y="177"/>
                  <a:pt x="68" y="177"/>
                </a:cubicBezTo>
                <a:cubicBezTo>
                  <a:pt x="68" y="177"/>
                  <a:pt x="68" y="177"/>
                  <a:pt x="68" y="177"/>
                </a:cubicBezTo>
                <a:cubicBezTo>
                  <a:pt x="77" y="175"/>
                  <a:pt x="77" y="175"/>
                  <a:pt x="77" y="175"/>
                </a:cubicBezTo>
                <a:cubicBezTo>
                  <a:pt x="75" y="173"/>
                  <a:pt x="75" y="173"/>
                  <a:pt x="75" y="173"/>
                </a:cubicBezTo>
                <a:cubicBezTo>
                  <a:pt x="74" y="174"/>
                  <a:pt x="74" y="174"/>
                  <a:pt x="74" y="174"/>
                </a:cubicBezTo>
                <a:cubicBezTo>
                  <a:pt x="73" y="173"/>
                  <a:pt x="73" y="173"/>
                  <a:pt x="73" y="173"/>
                </a:cubicBezTo>
                <a:cubicBezTo>
                  <a:pt x="68" y="174"/>
                  <a:pt x="68" y="174"/>
                  <a:pt x="68" y="174"/>
                </a:cubicBezTo>
                <a:cubicBezTo>
                  <a:pt x="68" y="175"/>
                  <a:pt x="68" y="175"/>
                  <a:pt x="68" y="175"/>
                </a:cubicBezTo>
                <a:cubicBezTo>
                  <a:pt x="69" y="174"/>
                  <a:pt x="69" y="174"/>
                  <a:pt x="69" y="174"/>
                </a:cubicBezTo>
                <a:cubicBezTo>
                  <a:pt x="69" y="174"/>
                  <a:pt x="69" y="174"/>
                  <a:pt x="65" y="173"/>
                </a:cubicBezTo>
                <a:cubicBezTo>
                  <a:pt x="62" y="172"/>
                  <a:pt x="62" y="172"/>
                  <a:pt x="62" y="172"/>
                </a:cubicBezTo>
                <a:cubicBezTo>
                  <a:pt x="63" y="175"/>
                  <a:pt x="63" y="175"/>
                  <a:pt x="63" y="175"/>
                </a:cubicBezTo>
                <a:cubicBezTo>
                  <a:pt x="63" y="175"/>
                  <a:pt x="63" y="175"/>
                  <a:pt x="64" y="179"/>
                </a:cubicBezTo>
                <a:cubicBezTo>
                  <a:pt x="64" y="179"/>
                  <a:pt x="64" y="179"/>
                  <a:pt x="64" y="179"/>
                </a:cubicBezTo>
                <a:cubicBezTo>
                  <a:pt x="65" y="179"/>
                  <a:pt x="65" y="179"/>
                  <a:pt x="65" y="179"/>
                </a:cubicBezTo>
                <a:cubicBezTo>
                  <a:pt x="65" y="179"/>
                  <a:pt x="65" y="179"/>
                  <a:pt x="66" y="180"/>
                </a:cubicBezTo>
                <a:cubicBezTo>
                  <a:pt x="67" y="181"/>
                  <a:pt x="69" y="183"/>
                  <a:pt x="73" y="187"/>
                </a:cubicBezTo>
                <a:cubicBezTo>
                  <a:pt x="74" y="186"/>
                  <a:pt x="74" y="186"/>
                  <a:pt x="74" y="186"/>
                </a:cubicBezTo>
                <a:cubicBezTo>
                  <a:pt x="73" y="185"/>
                  <a:pt x="73" y="185"/>
                  <a:pt x="73" y="185"/>
                </a:cubicBezTo>
                <a:cubicBezTo>
                  <a:pt x="73" y="185"/>
                  <a:pt x="73" y="185"/>
                  <a:pt x="70" y="188"/>
                </a:cubicBezTo>
                <a:cubicBezTo>
                  <a:pt x="71" y="189"/>
                  <a:pt x="71" y="189"/>
                  <a:pt x="71" y="189"/>
                </a:cubicBezTo>
                <a:cubicBezTo>
                  <a:pt x="72" y="188"/>
                  <a:pt x="72" y="188"/>
                  <a:pt x="72" y="188"/>
                </a:cubicBezTo>
                <a:cubicBezTo>
                  <a:pt x="72" y="188"/>
                  <a:pt x="72" y="188"/>
                  <a:pt x="64" y="181"/>
                </a:cubicBezTo>
                <a:cubicBezTo>
                  <a:pt x="63" y="182"/>
                  <a:pt x="63" y="182"/>
                  <a:pt x="63" y="182"/>
                </a:cubicBezTo>
                <a:cubicBezTo>
                  <a:pt x="64" y="182"/>
                  <a:pt x="64" y="182"/>
                  <a:pt x="64" y="182"/>
                </a:cubicBezTo>
                <a:cubicBezTo>
                  <a:pt x="64" y="182"/>
                  <a:pt x="64" y="182"/>
                  <a:pt x="60" y="167"/>
                </a:cubicBezTo>
                <a:cubicBezTo>
                  <a:pt x="59" y="167"/>
                  <a:pt x="59" y="167"/>
                  <a:pt x="59" y="167"/>
                </a:cubicBezTo>
                <a:cubicBezTo>
                  <a:pt x="59" y="169"/>
                  <a:pt x="59" y="169"/>
                  <a:pt x="59" y="169"/>
                </a:cubicBezTo>
                <a:cubicBezTo>
                  <a:pt x="59" y="169"/>
                  <a:pt x="59" y="169"/>
                  <a:pt x="64" y="169"/>
                </a:cubicBezTo>
                <a:cubicBezTo>
                  <a:pt x="66" y="169"/>
                  <a:pt x="66" y="169"/>
                  <a:pt x="66" y="169"/>
                </a:cubicBezTo>
                <a:cubicBezTo>
                  <a:pt x="66" y="167"/>
                  <a:pt x="66" y="167"/>
                  <a:pt x="66" y="167"/>
                </a:cubicBezTo>
                <a:cubicBezTo>
                  <a:pt x="66" y="167"/>
                  <a:pt x="66" y="167"/>
                  <a:pt x="59" y="149"/>
                </a:cubicBezTo>
                <a:cubicBezTo>
                  <a:pt x="58" y="150"/>
                  <a:pt x="58" y="150"/>
                  <a:pt x="58" y="150"/>
                </a:cubicBezTo>
                <a:cubicBezTo>
                  <a:pt x="57" y="151"/>
                  <a:pt x="57" y="151"/>
                  <a:pt x="57" y="151"/>
                </a:cubicBezTo>
                <a:cubicBezTo>
                  <a:pt x="57" y="151"/>
                  <a:pt x="57" y="151"/>
                  <a:pt x="61" y="153"/>
                </a:cubicBezTo>
                <a:cubicBezTo>
                  <a:pt x="63" y="153"/>
                  <a:pt x="63" y="153"/>
                  <a:pt x="63" y="153"/>
                </a:cubicBezTo>
                <a:cubicBezTo>
                  <a:pt x="63" y="152"/>
                  <a:pt x="63" y="152"/>
                  <a:pt x="63" y="152"/>
                </a:cubicBezTo>
                <a:cubicBezTo>
                  <a:pt x="63" y="152"/>
                  <a:pt x="64" y="150"/>
                  <a:pt x="64" y="147"/>
                </a:cubicBezTo>
                <a:cubicBezTo>
                  <a:pt x="64" y="146"/>
                  <a:pt x="64" y="145"/>
                  <a:pt x="63" y="144"/>
                </a:cubicBezTo>
                <a:cubicBezTo>
                  <a:pt x="63" y="143"/>
                  <a:pt x="63" y="143"/>
                  <a:pt x="63" y="143"/>
                </a:cubicBezTo>
                <a:cubicBezTo>
                  <a:pt x="62" y="143"/>
                  <a:pt x="62" y="143"/>
                  <a:pt x="62" y="143"/>
                </a:cubicBezTo>
                <a:cubicBezTo>
                  <a:pt x="62" y="143"/>
                  <a:pt x="61" y="142"/>
                  <a:pt x="60" y="141"/>
                </a:cubicBezTo>
                <a:cubicBezTo>
                  <a:pt x="59" y="140"/>
                  <a:pt x="58" y="138"/>
                  <a:pt x="57" y="137"/>
                </a:cubicBezTo>
                <a:cubicBezTo>
                  <a:pt x="55" y="135"/>
                  <a:pt x="55" y="134"/>
                  <a:pt x="55" y="134"/>
                </a:cubicBezTo>
                <a:cubicBezTo>
                  <a:pt x="54" y="135"/>
                  <a:pt x="54" y="135"/>
                  <a:pt x="54" y="135"/>
                </a:cubicBezTo>
                <a:cubicBezTo>
                  <a:pt x="55" y="136"/>
                  <a:pt x="55" y="136"/>
                  <a:pt x="55" y="136"/>
                </a:cubicBezTo>
                <a:cubicBezTo>
                  <a:pt x="55" y="136"/>
                  <a:pt x="55" y="136"/>
                  <a:pt x="58" y="129"/>
                </a:cubicBezTo>
                <a:cubicBezTo>
                  <a:pt x="56" y="128"/>
                  <a:pt x="56" y="128"/>
                  <a:pt x="56" y="128"/>
                </a:cubicBezTo>
                <a:cubicBezTo>
                  <a:pt x="56" y="130"/>
                  <a:pt x="56" y="130"/>
                  <a:pt x="56" y="130"/>
                </a:cubicBezTo>
                <a:cubicBezTo>
                  <a:pt x="56" y="130"/>
                  <a:pt x="56" y="130"/>
                  <a:pt x="57" y="130"/>
                </a:cubicBezTo>
                <a:cubicBezTo>
                  <a:pt x="57" y="130"/>
                  <a:pt x="58" y="130"/>
                  <a:pt x="60" y="130"/>
                </a:cubicBezTo>
                <a:cubicBezTo>
                  <a:pt x="60" y="128"/>
                  <a:pt x="60" y="128"/>
                  <a:pt x="60" y="128"/>
                </a:cubicBezTo>
                <a:cubicBezTo>
                  <a:pt x="59" y="129"/>
                  <a:pt x="59" y="129"/>
                  <a:pt x="59" y="129"/>
                </a:cubicBezTo>
                <a:cubicBezTo>
                  <a:pt x="59" y="129"/>
                  <a:pt x="59" y="130"/>
                  <a:pt x="59" y="132"/>
                </a:cubicBezTo>
                <a:cubicBezTo>
                  <a:pt x="60" y="134"/>
                  <a:pt x="60" y="137"/>
                  <a:pt x="60" y="138"/>
                </a:cubicBezTo>
                <a:cubicBezTo>
                  <a:pt x="60" y="138"/>
                  <a:pt x="60" y="138"/>
                  <a:pt x="60" y="138"/>
                </a:cubicBezTo>
                <a:cubicBezTo>
                  <a:pt x="60" y="138"/>
                  <a:pt x="60" y="138"/>
                  <a:pt x="60" y="138"/>
                </a:cubicBezTo>
                <a:cubicBezTo>
                  <a:pt x="62" y="144"/>
                  <a:pt x="65" y="147"/>
                  <a:pt x="66" y="149"/>
                </a:cubicBezTo>
                <a:cubicBezTo>
                  <a:pt x="66" y="149"/>
                  <a:pt x="66" y="149"/>
                  <a:pt x="66" y="149"/>
                </a:cubicBezTo>
                <a:cubicBezTo>
                  <a:pt x="66" y="150"/>
                  <a:pt x="66" y="150"/>
                  <a:pt x="66" y="150"/>
                </a:cubicBezTo>
                <a:cubicBezTo>
                  <a:pt x="66" y="150"/>
                  <a:pt x="66" y="150"/>
                  <a:pt x="66" y="151"/>
                </a:cubicBezTo>
                <a:cubicBezTo>
                  <a:pt x="66" y="151"/>
                  <a:pt x="66" y="152"/>
                  <a:pt x="66" y="153"/>
                </a:cubicBezTo>
                <a:cubicBezTo>
                  <a:pt x="65" y="153"/>
                  <a:pt x="65" y="154"/>
                  <a:pt x="65" y="154"/>
                </a:cubicBezTo>
                <a:cubicBezTo>
                  <a:pt x="65" y="154"/>
                  <a:pt x="65" y="154"/>
                  <a:pt x="65" y="154"/>
                </a:cubicBezTo>
                <a:cubicBezTo>
                  <a:pt x="65" y="154"/>
                  <a:pt x="65" y="154"/>
                  <a:pt x="65" y="154"/>
                </a:cubicBezTo>
                <a:cubicBezTo>
                  <a:pt x="64" y="155"/>
                  <a:pt x="64" y="155"/>
                  <a:pt x="64" y="155"/>
                </a:cubicBezTo>
                <a:cubicBezTo>
                  <a:pt x="64" y="156"/>
                  <a:pt x="64" y="156"/>
                  <a:pt x="64" y="156"/>
                </a:cubicBezTo>
                <a:cubicBezTo>
                  <a:pt x="64" y="156"/>
                  <a:pt x="64" y="156"/>
                  <a:pt x="65" y="157"/>
                </a:cubicBezTo>
                <a:cubicBezTo>
                  <a:pt x="65" y="159"/>
                  <a:pt x="66" y="163"/>
                  <a:pt x="67" y="170"/>
                </a:cubicBezTo>
                <a:cubicBezTo>
                  <a:pt x="67" y="171"/>
                  <a:pt x="67" y="171"/>
                  <a:pt x="67" y="171"/>
                </a:cubicBezTo>
                <a:cubicBezTo>
                  <a:pt x="67" y="171"/>
                  <a:pt x="67" y="171"/>
                  <a:pt x="67" y="171"/>
                </a:cubicBezTo>
                <a:cubicBezTo>
                  <a:pt x="67" y="171"/>
                  <a:pt x="67" y="171"/>
                  <a:pt x="73" y="175"/>
                </a:cubicBezTo>
                <a:cubicBezTo>
                  <a:pt x="74" y="174"/>
                  <a:pt x="74" y="174"/>
                  <a:pt x="74" y="174"/>
                </a:cubicBezTo>
                <a:cubicBezTo>
                  <a:pt x="73" y="173"/>
                  <a:pt x="73" y="173"/>
                  <a:pt x="73" y="173"/>
                </a:cubicBezTo>
                <a:lnTo>
                  <a:pt x="74" y="174"/>
                </a:lnTo>
                <a:close/>
                <a:moveTo>
                  <a:pt x="52" y="175"/>
                </a:moveTo>
                <a:cubicBezTo>
                  <a:pt x="51" y="175"/>
                  <a:pt x="51" y="175"/>
                  <a:pt x="51" y="175"/>
                </a:cubicBezTo>
                <a:cubicBezTo>
                  <a:pt x="51" y="176"/>
                  <a:pt x="51" y="177"/>
                  <a:pt x="51" y="177"/>
                </a:cubicBezTo>
                <a:cubicBezTo>
                  <a:pt x="52" y="178"/>
                  <a:pt x="52" y="178"/>
                  <a:pt x="52" y="178"/>
                </a:cubicBezTo>
                <a:cubicBezTo>
                  <a:pt x="53" y="178"/>
                  <a:pt x="53" y="178"/>
                  <a:pt x="53" y="178"/>
                </a:cubicBezTo>
                <a:cubicBezTo>
                  <a:pt x="54" y="178"/>
                  <a:pt x="54" y="178"/>
                  <a:pt x="55" y="178"/>
                </a:cubicBezTo>
                <a:cubicBezTo>
                  <a:pt x="56" y="177"/>
                  <a:pt x="57" y="175"/>
                  <a:pt x="57" y="175"/>
                </a:cubicBezTo>
                <a:cubicBezTo>
                  <a:pt x="58" y="175"/>
                  <a:pt x="58" y="175"/>
                  <a:pt x="58" y="175"/>
                </a:cubicBezTo>
                <a:cubicBezTo>
                  <a:pt x="58" y="174"/>
                  <a:pt x="58" y="174"/>
                  <a:pt x="58" y="174"/>
                </a:cubicBezTo>
                <a:cubicBezTo>
                  <a:pt x="58" y="173"/>
                  <a:pt x="58" y="172"/>
                  <a:pt x="57" y="171"/>
                </a:cubicBezTo>
                <a:cubicBezTo>
                  <a:pt x="57" y="170"/>
                  <a:pt x="56" y="170"/>
                  <a:pt x="55" y="170"/>
                </a:cubicBezTo>
                <a:cubicBezTo>
                  <a:pt x="53" y="170"/>
                  <a:pt x="52" y="171"/>
                  <a:pt x="52" y="172"/>
                </a:cubicBezTo>
                <a:cubicBezTo>
                  <a:pt x="51" y="173"/>
                  <a:pt x="51" y="174"/>
                  <a:pt x="51" y="175"/>
                </a:cubicBezTo>
                <a:cubicBezTo>
                  <a:pt x="52" y="175"/>
                  <a:pt x="52" y="175"/>
                  <a:pt x="52" y="175"/>
                </a:cubicBezTo>
                <a:cubicBezTo>
                  <a:pt x="54" y="175"/>
                  <a:pt x="54" y="175"/>
                  <a:pt x="54" y="175"/>
                </a:cubicBezTo>
                <a:cubicBezTo>
                  <a:pt x="54" y="175"/>
                  <a:pt x="54" y="174"/>
                  <a:pt x="54" y="173"/>
                </a:cubicBezTo>
                <a:cubicBezTo>
                  <a:pt x="55" y="173"/>
                  <a:pt x="55" y="173"/>
                  <a:pt x="55" y="173"/>
                </a:cubicBezTo>
                <a:cubicBezTo>
                  <a:pt x="55" y="173"/>
                  <a:pt x="55" y="173"/>
                  <a:pt x="55" y="173"/>
                </a:cubicBezTo>
                <a:cubicBezTo>
                  <a:pt x="55" y="172"/>
                  <a:pt x="55" y="172"/>
                  <a:pt x="55" y="172"/>
                </a:cubicBezTo>
                <a:cubicBezTo>
                  <a:pt x="55" y="173"/>
                  <a:pt x="55" y="173"/>
                  <a:pt x="55" y="173"/>
                </a:cubicBezTo>
                <a:cubicBezTo>
                  <a:pt x="55" y="173"/>
                  <a:pt x="55" y="173"/>
                  <a:pt x="55" y="173"/>
                </a:cubicBezTo>
                <a:cubicBezTo>
                  <a:pt x="55" y="172"/>
                  <a:pt x="55" y="172"/>
                  <a:pt x="55" y="172"/>
                </a:cubicBezTo>
                <a:cubicBezTo>
                  <a:pt x="55" y="173"/>
                  <a:pt x="55" y="173"/>
                  <a:pt x="55" y="173"/>
                </a:cubicBezTo>
                <a:cubicBezTo>
                  <a:pt x="55" y="172"/>
                  <a:pt x="55" y="172"/>
                  <a:pt x="55" y="172"/>
                </a:cubicBezTo>
                <a:cubicBezTo>
                  <a:pt x="54" y="173"/>
                  <a:pt x="54" y="173"/>
                  <a:pt x="54" y="173"/>
                </a:cubicBezTo>
                <a:cubicBezTo>
                  <a:pt x="55" y="173"/>
                  <a:pt x="55" y="173"/>
                  <a:pt x="55" y="173"/>
                </a:cubicBezTo>
                <a:cubicBezTo>
                  <a:pt x="55" y="172"/>
                  <a:pt x="55" y="172"/>
                  <a:pt x="55" y="172"/>
                </a:cubicBezTo>
                <a:cubicBezTo>
                  <a:pt x="54" y="173"/>
                  <a:pt x="54" y="173"/>
                  <a:pt x="54" y="173"/>
                </a:cubicBezTo>
                <a:cubicBezTo>
                  <a:pt x="55" y="172"/>
                  <a:pt x="55" y="172"/>
                  <a:pt x="55" y="172"/>
                </a:cubicBezTo>
                <a:cubicBezTo>
                  <a:pt x="54" y="172"/>
                  <a:pt x="54" y="172"/>
                  <a:pt x="54" y="172"/>
                </a:cubicBezTo>
                <a:cubicBezTo>
                  <a:pt x="54" y="173"/>
                  <a:pt x="54" y="173"/>
                  <a:pt x="54" y="173"/>
                </a:cubicBezTo>
                <a:cubicBezTo>
                  <a:pt x="55" y="172"/>
                  <a:pt x="55" y="172"/>
                  <a:pt x="55" y="172"/>
                </a:cubicBezTo>
                <a:cubicBezTo>
                  <a:pt x="54" y="172"/>
                  <a:pt x="54" y="172"/>
                  <a:pt x="54" y="172"/>
                </a:cubicBezTo>
                <a:cubicBezTo>
                  <a:pt x="54" y="172"/>
                  <a:pt x="54" y="172"/>
                  <a:pt x="54" y="172"/>
                </a:cubicBezTo>
                <a:cubicBezTo>
                  <a:pt x="54" y="172"/>
                  <a:pt x="54" y="172"/>
                  <a:pt x="54" y="172"/>
                </a:cubicBezTo>
                <a:cubicBezTo>
                  <a:pt x="54" y="172"/>
                  <a:pt x="54" y="172"/>
                  <a:pt x="54" y="172"/>
                </a:cubicBezTo>
                <a:cubicBezTo>
                  <a:pt x="54" y="172"/>
                  <a:pt x="54" y="172"/>
                  <a:pt x="54" y="172"/>
                </a:cubicBezTo>
                <a:cubicBezTo>
                  <a:pt x="54" y="172"/>
                  <a:pt x="54" y="172"/>
                  <a:pt x="54" y="172"/>
                </a:cubicBezTo>
                <a:cubicBezTo>
                  <a:pt x="54" y="173"/>
                  <a:pt x="55" y="173"/>
                  <a:pt x="55" y="174"/>
                </a:cubicBezTo>
                <a:cubicBezTo>
                  <a:pt x="56" y="174"/>
                  <a:pt x="56" y="174"/>
                  <a:pt x="56" y="174"/>
                </a:cubicBezTo>
                <a:cubicBezTo>
                  <a:pt x="55" y="173"/>
                  <a:pt x="55" y="173"/>
                  <a:pt x="55" y="173"/>
                </a:cubicBezTo>
                <a:cubicBezTo>
                  <a:pt x="55" y="174"/>
                  <a:pt x="55" y="174"/>
                  <a:pt x="55" y="174"/>
                </a:cubicBezTo>
                <a:cubicBezTo>
                  <a:pt x="54" y="174"/>
                  <a:pt x="54" y="175"/>
                  <a:pt x="53" y="175"/>
                </a:cubicBezTo>
                <a:cubicBezTo>
                  <a:pt x="53" y="175"/>
                  <a:pt x="53" y="175"/>
                  <a:pt x="53" y="175"/>
                </a:cubicBezTo>
                <a:cubicBezTo>
                  <a:pt x="53" y="176"/>
                  <a:pt x="53" y="176"/>
                  <a:pt x="53" y="176"/>
                </a:cubicBezTo>
                <a:cubicBezTo>
                  <a:pt x="53" y="176"/>
                  <a:pt x="53" y="176"/>
                  <a:pt x="53" y="176"/>
                </a:cubicBezTo>
                <a:cubicBezTo>
                  <a:pt x="53" y="175"/>
                  <a:pt x="53" y="175"/>
                  <a:pt x="53" y="175"/>
                </a:cubicBezTo>
                <a:cubicBezTo>
                  <a:pt x="53" y="176"/>
                  <a:pt x="53" y="176"/>
                  <a:pt x="53" y="176"/>
                </a:cubicBezTo>
                <a:cubicBezTo>
                  <a:pt x="53" y="176"/>
                  <a:pt x="53" y="176"/>
                  <a:pt x="53" y="176"/>
                </a:cubicBezTo>
                <a:cubicBezTo>
                  <a:pt x="53" y="175"/>
                  <a:pt x="53" y="175"/>
                  <a:pt x="53" y="175"/>
                </a:cubicBezTo>
                <a:cubicBezTo>
                  <a:pt x="53" y="176"/>
                  <a:pt x="53" y="176"/>
                  <a:pt x="53" y="176"/>
                </a:cubicBezTo>
                <a:cubicBezTo>
                  <a:pt x="53" y="176"/>
                  <a:pt x="53" y="176"/>
                  <a:pt x="53" y="176"/>
                </a:cubicBezTo>
                <a:cubicBezTo>
                  <a:pt x="53" y="175"/>
                  <a:pt x="53" y="175"/>
                  <a:pt x="53" y="175"/>
                </a:cubicBezTo>
                <a:cubicBezTo>
                  <a:pt x="53" y="176"/>
                  <a:pt x="53" y="176"/>
                  <a:pt x="53" y="176"/>
                </a:cubicBezTo>
                <a:cubicBezTo>
                  <a:pt x="53" y="176"/>
                  <a:pt x="53" y="176"/>
                  <a:pt x="53" y="176"/>
                </a:cubicBezTo>
                <a:cubicBezTo>
                  <a:pt x="53" y="176"/>
                  <a:pt x="53" y="176"/>
                  <a:pt x="53" y="176"/>
                </a:cubicBezTo>
                <a:cubicBezTo>
                  <a:pt x="54" y="176"/>
                  <a:pt x="54" y="176"/>
                  <a:pt x="54" y="176"/>
                </a:cubicBezTo>
                <a:cubicBezTo>
                  <a:pt x="53" y="176"/>
                  <a:pt x="53" y="176"/>
                  <a:pt x="53" y="176"/>
                </a:cubicBezTo>
                <a:cubicBezTo>
                  <a:pt x="53" y="176"/>
                  <a:pt x="53" y="176"/>
                  <a:pt x="53" y="176"/>
                </a:cubicBezTo>
                <a:cubicBezTo>
                  <a:pt x="54" y="176"/>
                  <a:pt x="54" y="176"/>
                  <a:pt x="54" y="176"/>
                </a:cubicBezTo>
                <a:cubicBezTo>
                  <a:pt x="53" y="176"/>
                  <a:pt x="53" y="176"/>
                  <a:pt x="53" y="176"/>
                </a:cubicBezTo>
                <a:cubicBezTo>
                  <a:pt x="54" y="176"/>
                  <a:pt x="54" y="176"/>
                  <a:pt x="54" y="176"/>
                </a:cubicBezTo>
                <a:cubicBezTo>
                  <a:pt x="54" y="176"/>
                  <a:pt x="54" y="176"/>
                  <a:pt x="54" y="176"/>
                </a:cubicBezTo>
                <a:cubicBezTo>
                  <a:pt x="53" y="176"/>
                  <a:pt x="53" y="176"/>
                  <a:pt x="53" y="176"/>
                </a:cubicBezTo>
                <a:cubicBezTo>
                  <a:pt x="54" y="176"/>
                  <a:pt x="54" y="176"/>
                  <a:pt x="54" y="176"/>
                </a:cubicBezTo>
                <a:cubicBezTo>
                  <a:pt x="54" y="176"/>
                  <a:pt x="54" y="176"/>
                  <a:pt x="54" y="176"/>
                </a:cubicBezTo>
                <a:cubicBezTo>
                  <a:pt x="54" y="175"/>
                  <a:pt x="54" y="175"/>
                  <a:pt x="54" y="175"/>
                </a:cubicBezTo>
                <a:lnTo>
                  <a:pt x="52" y="175"/>
                </a:lnTo>
                <a:close/>
                <a:moveTo>
                  <a:pt x="118" y="198"/>
                </a:moveTo>
                <a:cubicBezTo>
                  <a:pt x="119" y="197"/>
                  <a:pt x="119" y="197"/>
                  <a:pt x="119" y="197"/>
                </a:cubicBezTo>
                <a:cubicBezTo>
                  <a:pt x="108" y="188"/>
                  <a:pt x="108" y="188"/>
                  <a:pt x="108" y="188"/>
                </a:cubicBezTo>
                <a:cubicBezTo>
                  <a:pt x="108" y="188"/>
                  <a:pt x="108" y="188"/>
                  <a:pt x="108" y="188"/>
                </a:cubicBezTo>
                <a:cubicBezTo>
                  <a:pt x="108" y="188"/>
                  <a:pt x="108" y="188"/>
                  <a:pt x="108" y="188"/>
                </a:cubicBezTo>
                <a:cubicBezTo>
                  <a:pt x="102" y="186"/>
                  <a:pt x="102" y="186"/>
                  <a:pt x="102" y="186"/>
                </a:cubicBezTo>
                <a:cubicBezTo>
                  <a:pt x="102" y="188"/>
                  <a:pt x="102" y="188"/>
                  <a:pt x="102" y="188"/>
                </a:cubicBezTo>
                <a:cubicBezTo>
                  <a:pt x="103" y="187"/>
                  <a:pt x="103" y="187"/>
                  <a:pt x="103" y="187"/>
                </a:cubicBezTo>
                <a:cubicBezTo>
                  <a:pt x="98" y="176"/>
                  <a:pt x="98" y="176"/>
                  <a:pt x="98" y="176"/>
                </a:cubicBezTo>
                <a:cubicBezTo>
                  <a:pt x="98" y="176"/>
                  <a:pt x="98" y="176"/>
                  <a:pt x="98" y="176"/>
                </a:cubicBezTo>
                <a:cubicBezTo>
                  <a:pt x="97" y="175"/>
                  <a:pt x="97" y="175"/>
                  <a:pt x="97" y="175"/>
                </a:cubicBezTo>
                <a:cubicBezTo>
                  <a:pt x="93" y="174"/>
                  <a:pt x="93" y="174"/>
                  <a:pt x="93" y="174"/>
                </a:cubicBezTo>
                <a:cubicBezTo>
                  <a:pt x="93" y="175"/>
                  <a:pt x="93" y="175"/>
                  <a:pt x="93" y="175"/>
                </a:cubicBezTo>
                <a:cubicBezTo>
                  <a:pt x="93" y="174"/>
                  <a:pt x="93" y="174"/>
                  <a:pt x="93" y="174"/>
                </a:cubicBezTo>
                <a:cubicBezTo>
                  <a:pt x="87" y="170"/>
                  <a:pt x="87" y="170"/>
                  <a:pt x="87" y="170"/>
                </a:cubicBezTo>
                <a:cubicBezTo>
                  <a:pt x="80" y="166"/>
                  <a:pt x="80" y="166"/>
                  <a:pt x="80" y="166"/>
                </a:cubicBezTo>
                <a:cubicBezTo>
                  <a:pt x="85" y="172"/>
                  <a:pt x="85" y="172"/>
                  <a:pt x="85" y="172"/>
                </a:cubicBezTo>
                <a:cubicBezTo>
                  <a:pt x="98" y="190"/>
                  <a:pt x="98" y="190"/>
                  <a:pt x="98" y="190"/>
                </a:cubicBezTo>
                <a:cubicBezTo>
                  <a:pt x="98" y="190"/>
                  <a:pt x="98" y="190"/>
                  <a:pt x="98" y="190"/>
                </a:cubicBezTo>
                <a:cubicBezTo>
                  <a:pt x="98" y="190"/>
                  <a:pt x="98" y="190"/>
                  <a:pt x="98" y="190"/>
                </a:cubicBezTo>
                <a:cubicBezTo>
                  <a:pt x="104" y="194"/>
                  <a:pt x="104" y="194"/>
                  <a:pt x="104" y="194"/>
                </a:cubicBezTo>
                <a:cubicBezTo>
                  <a:pt x="105" y="193"/>
                  <a:pt x="105" y="193"/>
                  <a:pt x="105" y="193"/>
                </a:cubicBezTo>
                <a:cubicBezTo>
                  <a:pt x="104" y="194"/>
                  <a:pt x="104" y="194"/>
                  <a:pt x="104" y="194"/>
                </a:cubicBezTo>
                <a:cubicBezTo>
                  <a:pt x="112" y="202"/>
                  <a:pt x="112" y="202"/>
                  <a:pt x="112" y="202"/>
                </a:cubicBezTo>
                <a:cubicBezTo>
                  <a:pt x="113" y="203"/>
                  <a:pt x="113" y="203"/>
                  <a:pt x="113" y="203"/>
                </a:cubicBezTo>
                <a:cubicBezTo>
                  <a:pt x="121" y="199"/>
                  <a:pt x="121" y="199"/>
                  <a:pt x="121" y="199"/>
                </a:cubicBezTo>
                <a:cubicBezTo>
                  <a:pt x="119" y="197"/>
                  <a:pt x="119" y="197"/>
                  <a:pt x="119" y="197"/>
                </a:cubicBezTo>
                <a:cubicBezTo>
                  <a:pt x="118" y="198"/>
                  <a:pt x="118" y="198"/>
                  <a:pt x="118" y="198"/>
                </a:cubicBezTo>
                <a:cubicBezTo>
                  <a:pt x="118" y="197"/>
                  <a:pt x="118" y="197"/>
                  <a:pt x="118" y="197"/>
                </a:cubicBezTo>
                <a:cubicBezTo>
                  <a:pt x="112" y="200"/>
                  <a:pt x="112" y="200"/>
                  <a:pt x="112" y="200"/>
                </a:cubicBezTo>
                <a:cubicBezTo>
                  <a:pt x="113" y="201"/>
                  <a:pt x="113" y="201"/>
                  <a:pt x="113" y="201"/>
                </a:cubicBezTo>
                <a:cubicBezTo>
                  <a:pt x="114" y="200"/>
                  <a:pt x="114" y="200"/>
                  <a:pt x="114" y="200"/>
                </a:cubicBezTo>
                <a:cubicBezTo>
                  <a:pt x="114" y="200"/>
                  <a:pt x="114" y="200"/>
                  <a:pt x="106" y="192"/>
                </a:cubicBezTo>
                <a:cubicBezTo>
                  <a:pt x="106" y="192"/>
                  <a:pt x="106" y="192"/>
                  <a:pt x="106" y="192"/>
                </a:cubicBezTo>
                <a:cubicBezTo>
                  <a:pt x="106" y="192"/>
                  <a:pt x="106" y="192"/>
                  <a:pt x="106" y="192"/>
                </a:cubicBezTo>
                <a:cubicBezTo>
                  <a:pt x="106" y="192"/>
                  <a:pt x="106" y="192"/>
                  <a:pt x="100" y="188"/>
                </a:cubicBezTo>
                <a:cubicBezTo>
                  <a:pt x="99" y="189"/>
                  <a:pt x="99" y="189"/>
                  <a:pt x="99" y="189"/>
                </a:cubicBezTo>
                <a:cubicBezTo>
                  <a:pt x="101" y="188"/>
                  <a:pt x="101" y="188"/>
                  <a:pt x="101" y="188"/>
                </a:cubicBezTo>
                <a:cubicBezTo>
                  <a:pt x="101" y="188"/>
                  <a:pt x="101" y="188"/>
                  <a:pt x="87" y="171"/>
                </a:cubicBezTo>
                <a:cubicBezTo>
                  <a:pt x="86" y="171"/>
                  <a:pt x="86" y="171"/>
                  <a:pt x="86" y="171"/>
                </a:cubicBezTo>
                <a:cubicBezTo>
                  <a:pt x="85" y="173"/>
                  <a:pt x="85" y="173"/>
                  <a:pt x="85" y="173"/>
                </a:cubicBezTo>
                <a:cubicBezTo>
                  <a:pt x="85" y="173"/>
                  <a:pt x="85" y="173"/>
                  <a:pt x="92" y="177"/>
                </a:cubicBezTo>
                <a:cubicBezTo>
                  <a:pt x="92" y="177"/>
                  <a:pt x="92" y="177"/>
                  <a:pt x="92" y="177"/>
                </a:cubicBezTo>
                <a:cubicBezTo>
                  <a:pt x="92" y="177"/>
                  <a:pt x="92" y="177"/>
                  <a:pt x="92" y="177"/>
                </a:cubicBezTo>
                <a:cubicBezTo>
                  <a:pt x="92" y="177"/>
                  <a:pt x="92" y="177"/>
                  <a:pt x="93" y="177"/>
                </a:cubicBezTo>
                <a:cubicBezTo>
                  <a:pt x="93" y="177"/>
                  <a:pt x="94" y="178"/>
                  <a:pt x="96" y="178"/>
                </a:cubicBezTo>
                <a:cubicBezTo>
                  <a:pt x="97" y="177"/>
                  <a:pt x="97" y="177"/>
                  <a:pt x="97" y="177"/>
                </a:cubicBezTo>
                <a:cubicBezTo>
                  <a:pt x="95" y="178"/>
                  <a:pt x="95" y="178"/>
                  <a:pt x="95" y="178"/>
                </a:cubicBezTo>
                <a:cubicBezTo>
                  <a:pt x="95" y="178"/>
                  <a:pt x="95" y="178"/>
                  <a:pt x="96" y="179"/>
                </a:cubicBezTo>
                <a:cubicBezTo>
                  <a:pt x="97" y="180"/>
                  <a:pt x="98" y="183"/>
                  <a:pt x="101" y="188"/>
                </a:cubicBezTo>
                <a:cubicBezTo>
                  <a:pt x="101" y="189"/>
                  <a:pt x="101" y="189"/>
                  <a:pt x="101" y="189"/>
                </a:cubicBezTo>
                <a:cubicBezTo>
                  <a:pt x="102" y="189"/>
                  <a:pt x="102" y="189"/>
                  <a:pt x="102" y="189"/>
                </a:cubicBezTo>
                <a:cubicBezTo>
                  <a:pt x="102" y="189"/>
                  <a:pt x="102" y="189"/>
                  <a:pt x="107" y="190"/>
                </a:cubicBezTo>
                <a:cubicBezTo>
                  <a:pt x="107" y="189"/>
                  <a:pt x="107" y="189"/>
                  <a:pt x="107" y="189"/>
                </a:cubicBezTo>
                <a:cubicBezTo>
                  <a:pt x="106" y="190"/>
                  <a:pt x="106" y="190"/>
                  <a:pt x="106" y="190"/>
                </a:cubicBezTo>
                <a:cubicBezTo>
                  <a:pt x="106" y="190"/>
                  <a:pt x="106" y="190"/>
                  <a:pt x="108" y="191"/>
                </a:cubicBezTo>
                <a:cubicBezTo>
                  <a:pt x="109" y="192"/>
                  <a:pt x="112" y="195"/>
                  <a:pt x="117" y="200"/>
                </a:cubicBezTo>
                <a:cubicBezTo>
                  <a:pt x="118" y="198"/>
                  <a:pt x="118" y="198"/>
                  <a:pt x="118" y="198"/>
                </a:cubicBezTo>
                <a:cubicBezTo>
                  <a:pt x="118" y="197"/>
                  <a:pt x="118" y="197"/>
                  <a:pt x="118" y="197"/>
                </a:cubicBezTo>
                <a:lnTo>
                  <a:pt x="118" y="198"/>
                </a:lnTo>
                <a:close/>
                <a:moveTo>
                  <a:pt x="82" y="163"/>
                </a:moveTo>
                <a:cubicBezTo>
                  <a:pt x="82" y="165"/>
                  <a:pt x="82" y="165"/>
                  <a:pt x="82" y="165"/>
                </a:cubicBezTo>
                <a:cubicBezTo>
                  <a:pt x="87" y="165"/>
                  <a:pt x="87" y="165"/>
                  <a:pt x="87" y="165"/>
                </a:cubicBezTo>
                <a:cubicBezTo>
                  <a:pt x="89" y="165"/>
                  <a:pt x="89" y="165"/>
                  <a:pt x="89" y="165"/>
                </a:cubicBezTo>
                <a:cubicBezTo>
                  <a:pt x="89" y="163"/>
                  <a:pt x="89" y="163"/>
                  <a:pt x="89" y="163"/>
                </a:cubicBezTo>
                <a:cubicBezTo>
                  <a:pt x="86" y="154"/>
                  <a:pt x="86" y="154"/>
                  <a:pt x="86" y="154"/>
                </a:cubicBezTo>
                <a:cubicBezTo>
                  <a:pt x="86" y="152"/>
                  <a:pt x="86" y="152"/>
                  <a:pt x="86" y="152"/>
                </a:cubicBezTo>
                <a:cubicBezTo>
                  <a:pt x="84" y="153"/>
                  <a:pt x="84" y="153"/>
                  <a:pt x="84" y="153"/>
                </a:cubicBezTo>
                <a:cubicBezTo>
                  <a:pt x="80" y="154"/>
                  <a:pt x="80" y="154"/>
                  <a:pt x="80" y="154"/>
                </a:cubicBezTo>
                <a:cubicBezTo>
                  <a:pt x="78" y="155"/>
                  <a:pt x="78" y="155"/>
                  <a:pt x="78" y="155"/>
                </a:cubicBezTo>
                <a:cubicBezTo>
                  <a:pt x="79" y="156"/>
                  <a:pt x="79" y="156"/>
                  <a:pt x="79" y="156"/>
                </a:cubicBezTo>
                <a:cubicBezTo>
                  <a:pt x="82" y="159"/>
                  <a:pt x="82" y="159"/>
                  <a:pt x="82" y="159"/>
                </a:cubicBezTo>
                <a:cubicBezTo>
                  <a:pt x="83" y="158"/>
                  <a:pt x="83" y="158"/>
                  <a:pt x="83" y="158"/>
                </a:cubicBezTo>
                <a:cubicBezTo>
                  <a:pt x="82" y="158"/>
                  <a:pt x="82" y="158"/>
                  <a:pt x="82" y="158"/>
                </a:cubicBezTo>
                <a:cubicBezTo>
                  <a:pt x="80" y="165"/>
                  <a:pt x="80" y="165"/>
                  <a:pt x="80" y="165"/>
                </a:cubicBezTo>
                <a:cubicBezTo>
                  <a:pt x="82" y="165"/>
                  <a:pt x="82" y="165"/>
                  <a:pt x="82" y="165"/>
                </a:cubicBezTo>
                <a:cubicBezTo>
                  <a:pt x="82" y="163"/>
                  <a:pt x="82" y="163"/>
                  <a:pt x="82" y="163"/>
                </a:cubicBezTo>
                <a:cubicBezTo>
                  <a:pt x="83" y="164"/>
                  <a:pt x="83" y="164"/>
                  <a:pt x="83" y="164"/>
                </a:cubicBezTo>
                <a:cubicBezTo>
                  <a:pt x="85" y="158"/>
                  <a:pt x="85" y="158"/>
                  <a:pt x="85" y="158"/>
                </a:cubicBezTo>
                <a:cubicBezTo>
                  <a:pt x="84" y="157"/>
                  <a:pt x="84" y="157"/>
                  <a:pt x="84" y="157"/>
                </a:cubicBezTo>
                <a:cubicBezTo>
                  <a:pt x="84" y="157"/>
                  <a:pt x="84" y="157"/>
                  <a:pt x="82" y="154"/>
                </a:cubicBezTo>
                <a:cubicBezTo>
                  <a:pt x="80" y="155"/>
                  <a:pt x="80" y="155"/>
                  <a:pt x="80" y="155"/>
                </a:cubicBezTo>
                <a:cubicBezTo>
                  <a:pt x="81" y="157"/>
                  <a:pt x="81" y="157"/>
                  <a:pt x="81" y="157"/>
                </a:cubicBezTo>
                <a:cubicBezTo>
                  <a:pt x="81" y="157"/>
                  <a:pt x="81" y="157"/>
                  <a:pt x="85" y="155"/>
                </a:cubicBezTo>
                <a:cubicBezTo>
                  <a:pt x="85" y="154"/>
                  <a:pt x="85" y="154"/>
                  <a:pt x="85" y="154"/>
                </a:cubicBezTo>
                <a:cubicBezTo>
                  <a:pt x="83" y="154"/>
                  <a:pt x="83" y="154"/>
                  <a:pt x="83" y="154"/>
                </a:cubicBezTo>
                <a:cubicBezTo>
                  <a:pt x="83" y="154"/>
                  <a:pt x="83" y="154"/>
                  <a:pt x="86" y="164"/>
                </a:cubicBezTo>
                <a:cubicBezTo>
                  <a:pt x="87" y="163"/>
                  <a:pt x="87" y="163"/>
                  <a:pt x="87" y="163"/>
                </a:cubicBezTo>
                <a:cubicBezTo>
                  <a:pt x="87" y="162"/>
                  <a:pt x="87" y="162"/>
                  <a:pt x="87" y="162"/>
                </a:cubicBezTo>
                <a:cubicBezTo>
                  <a:pt x="87" y="162"/>
                  <a:pt x="87" y="162"/>
                  <a:pt x="82" y="162"/>
                </a:cubicBezTo>
                <a:cubicBezTo>
                  <a:pt x="82" y="163"/>
                  <a:pt x="82" y="163"/>
                  <a:pt x="82" y="163"/>
                </a:cubicBezTo>
                <a:cubicBezTo>
                  <a:pt x="83" y="164"/>
                  <a:pt x="83" y="164"/>
                  <a:pt x="83" y="164"/>
                </a:cubicBezTo>
                <a:lnTo>
                  <a:pt x="82" y="163"/>
                </a:lnTo>
                <a:close/>
                <a:moveTo>
                  <a:pt x="106" y="223"/>
                </a:moveTo>
                <a:cubicBezTo>
                  <a:pt x="107" y="222"/>
                  <a:pt x="107" y="222"/>
                  <a:pt x="107" y="222"/>
                </a:cubicBezTo>
                <a:cubicBezTo>
                  <a:pt x="100" y="215"/>
                  <a:pt x="100" y="215"/>
                  <a:pt x="100" y="215"/>
                </a:cubicBezTo>
                <a:cubicBezTo>
                  <a:pt x="100" y="214"/>
                  <a:pt x="100" y="214"/>
                  <a:pt x="100" y="214"/>
                </a:cubicBezTo>
                <a:cubicBezTo>
                  <a:pt x="99" y="214"/>
                  <a:pt x="99" y="214"/>
                  <a:pt x="99" y="214"/>
                </a:cubicBezTo>
                <a:cubicBezTo>
                  <a:pt x="95" y="214"/>
                  <a:pt x="95" y="214"/>
                  <a:pt x="95" y="214"/>
                </a:cubicBezTo>
                <a:cubicBezTo>
                  <a:pt x="91" y="214"/>
                  <a:pt x="91" y="214"/>
                  <a:pt x="91" y="214"/>
                </a:cubicBezTo>
                <a:cubicBezTo>
                  <a:pt x="94" y="217"/>
                  <a:pt x="94" y="217"/>
                  <a:pt x="94" y="217"/>
                </a:cubicBezTo>
                <a:cubicBezTo>
                  <a:pt x="102" y="224"/>
                  <a:pt x="102" y="224"/>
                  <a:pt x="102" y="224"/>
                </a:cubicBezTo>
                <a:cubicBezTo>
                  <a:pt x="103" y="223"/>
                  <a:pt x="103" y="223"/>
                  <a:pt x="103" y="223"/>
                </a:cubicBezTo>
                <a:cubicBezTo>
                  <a:pt x="102" y="223"/>
                  <a:pt x="102" y="223"/>
                  <a:pt x="102" y="223"/>
                </a:cubicBezTo>
                <a:cubicBezTo>
                  <a:pt x="106" y="230"/>
                  <a:pt x="106" y="230"/>
                  <a:pt x="106" y="230"/>
                </a:cubicBezTo>
                <a:cubicBezTo>
                  <a:pt x="106" y="230"/>
                  <a:pt x="106" y="230"/>
                  <a:pt x="106" y="230"/>
                </a:cubicBezTo>
                <a:cubicBezTo>
                  <a:pt x="106" y="230"/>
                  <a:pt x="106" y="230"/>
                  <a:pt x="106" y="230"/>
                </a:cubicBezTo>
                <a:cubicBezTo>
                  <a:pt x="114" y="240"/>
                  <a:pt x="114" y="240"/>
                  <a:pt x="114" y="240"/>
                </a:cubicBezTo>
                <a:cubicBezTo>
                  <a:pt x="116" y="241"/>
                  <a:pt x="116" y="241"/>
                  <a:pt x="116" y="241"/>
                </a:cubicBezTo>
                <a:cubicBezTo>
                  <a:pt x="117" y="240"/>
                  <a:pt x="117" y="240"/>
                  <a:pt x="117" y="240"/>
                </a:cubicBezTo>
                <a:cubicBezTo>
                  <a:pt x="120" y="236"/>
                  <a:pt x="119" y="236"/>
                  <a:pt x="120" y="236"/>
                </a:cubicBezTo>
                <a:cubicBezTo>
                  <a:pt x="120" y="234"/>
                  <a:pt x="120" y="234"/>
                  <a:pt x="120" y="234"/>
                </a:cubicBezTo>
                <a:cubicBezTo>
                  <a:pt x="119" y="234"/>
                  <a:pt x="119" y="234"/>
                  <a:pt x="119" y="234"/>
                </a:cubicBezTo>
                <a:cubicBezTo>
                  <a:pt x="110" y="227"/>
                  <a:pt x="110" y="227"/>
                  <a:pt x="110" y="227"/>
                </a:cubicBezTo>
                <a:cubicBezTo>
                  <a:pt x="109" y="228"/>
                  <a:pt x="109" y="228"/>
                  <a:pt x="109" y="228"/>
                </a:cubicBezTo>
                <a:cubicBezTo>
                  <a:pt x="110" y="227"/>
                  <a:pt x="110" y="227"/>
                  <a:pt x="110" y="227"/>
                </a:cubicBezTo>
                <a:cubicBezTo>
                  <a:pt x="107" y="222"/>
                  <a:pt x="107" y="222"/>
                  <a:pt x="107" y="222"/>
                </a:cubicBezTo>
                <a:cubicBezTo>
                  <a:pt x="107" y="222"/>
                  <a:pt x="107" y="222"/>
                  <a:pt x="107" y="222"/>
                </a:cubicBezTo>
                <a:cubicBezTo>
                  <a:pt x="106" y="223"/>
                  <a:pt x="106" y="223"/>
                  <a:pt x="106" y="223"/>
                </a:cubicBezTo>
                <a:cubicBezTo>
                  <a:pt x="105" y="223"/>
                  <a:pt x="105" y="223"/>
                  <a:pt x="105" y="223"/>
                </a:cubicBezTo>
                <a:cubicBezTo>
                  <a:pt x="108" y="229"/>
                  <a:pt x="108" y="229"/>
                  <a:pt x="108" y="229"/>
                </a:cubicBezTo>
                <a:cubicBezTo>
                  <a:pt x="108" y="229"/>
                  <a:pt x="108" y="229"/>
                  <a:pt x="108" y="229"/>
                </a:cubicBezTo>
                <a:cubicBezTo>
                  <a:pt x="108" y="229"/>
                  <a:pt x="108" y="229"/>
                  <a:pt x="109" y="230"/>
                </a:cubicBezTo>
                <a:cubicBezTo>
                  <a:pt x="110" y="231"/>
                  <a:pt x="113" y="233"/>
                  <a:pt x="117" y="236"/>
                </a:cubicBezTo>
                <a:cubicBezTo>
                  <a:pt x="118" y="235"/>
                  <a:pt x="118" y="235"/>
                  <a:pt x="118" y="235"/>
                </a:cubicBezTo>
                <a:cubicBezTo>
                  <a:pt x="117" y="234"/>
                  <a:pt x="117" y="234"/>
                  <a:pt x="117" y="234"/>
                </a:cubicBezTo>
                <a:cubicBezTo>
                  <a:pt x="117" y="234"/>
                  <a:pt x="117" y="234"/>
                  <a:pt x="114" y="238"/>
                </a:cubicBezTo>
                <a:cubicBezTo>
                  <a:pt x="116" y="239"/>
                  <a:pt x="116" y="239"/>
                  <a:pt x="116" y="239"/>
                </a:cubicBezTo>
                <a:cubicBezTo>
                  <a:pt x="117" y="238"/>
                  <a:pt x="117" y="238"/>
                  <a:pt x="117" y="238"/>
                </a:cubicBezTo>
                <a:cubicBezTo>
                  <a:pt x="117" y="238"/>
                  <a:pt x="117" y="238"/>
                  <a:pt x="109" y="228"/>
                </a:cubicBezTo>
                <a:cubicBezTo>
                  <a:pt x="107" y="229"/>
                  <a:pt x="107" y="229"/>
                  <a:pt x="107" y="229"/>
                </a:cubicBezTo>
                <a:cubicBezTo>
                  <a:pt x="109" y="229"/>
                  <a:pt x="109" y="229"/>
                  <a:pt x="109" y="229"/>
                </a:cubicBezTo>
                <a:cubicBezTo>
                  <a:pt x="109" y="229"/>
                  <a:pt x="109" y="229"/>
                  <a:pt x="105" y="222"/>
                </a:cubicBezTo>
                <a:cubicBezTo>
                  <a:pt x="105" y="222"/>
                  <a:pt x="105" y="222"/>
                  <a:pt x="105" y="222"/>
                </a:cubicBezTo>
                <a:cubicBezTo>
                  <a:pt x="104" y="222"/>
                  <a:pt x="104" y="222"/>
                  <a:pt x="104" y="222"/>
                </a:cubicBezTo>
                <a:cubicBezTo>
                  <a:pt x="104" y="222"/>
                  <a:pt x="104" y="222"/>
                  <a:pt x="96" y="215"/>
                </a:cubicBezTo>
                <a:cubicBezTo>
                  <a:pt x="95" y="216"/>
                  <a:pt x="95" y="216"/>
                  <a:pt x="95" y="216"/>
                </a:cubicBezTo>
                <a:cubicBezTo>
                  <a:pt x="95" y="217"/>
                  <a:pt x="95" y="217"/>
                  <a:pt x="95" y="217"/>
                </a:cubicBezTo>
                <a:cubicBezTo>
                  <a:pt x="95" y="217"/>
                  <a:pt x="95" y="217"/>
                  <a:pt x="96" y="217"/>
                </a:cubicBezTo>
                <a:cubicBezTo>
                  <a:pt x="96" y="217"/>
                  <a:pt x="97" y="217"/>
                  <a:pt x="99" y="217"/>
                </a:cubicBezTo>
                <a:cubicBezTo>
                  <a:pt x="99" y="216"/>
                  <a:pt x="99" y="216"/>
                  <a:pt x="99" y="216"/>
                </a:cubicBezTo>
                <a:cubicBezTo>
                  <a:pt x="98" y="217"/>
                  <a:pt x="98" y="217"/>
                  <a:pt x="98" y="217"/>
                </a:cubicBezTo>
                <a:cubicBezTo>
                  <a:pt x="98" y="217"/>
                  <a:pt x="98" y="217"/>
                  <a:pt x="99" y="218"/>
                </a:cubicBezTo>
                <a:cubicBezTo>
                  <a:pt x="100" y="219"/>
                  <a:pt x="102" y="220"/>
                  <a:pt x="105" y="224"/>
                </a:cubicBezTo>
                <a:cubicBezTo>
                  <a:pt x="106" y="223"/>
                  <a:pt x="106" y="223"/>
                  <a:pt x="106" y="223"/>
                </a:cubicBezTo>
                <a:cubicBezTo>
                  <a:pt x="105" y="223"/>
                  <a:pt x="105" y="223"/>
                  <a:pt x="105" y="223"/>
                </a:cubicBezTo>
                <a:lnTo>
                  <a:pt x="106" y="223"/>
                </a:lnTo>
                <a:close/>
                <a:moveTo>
                  <a:pt x="221" y="286"/>
                </a:moveTo>
                <a:cubicBezTo>
                  <a:pt x="221" y="287"/>
                  <a:pt x="221" y="287"/>
                  <a:pt x="221" y="287"/>
                </a:cubicBezTo>
                <a:cubicBezTo>
                  <a:pt x="229" y="285"/>
                  <a:pt x="229" y="285"/>
                  <a:pt x="229" y="285"/>
                </a:cubicBezTo>
                <a:cubicBezTo>
                  <a:pt x="230" y="285"/>
                  <a:pt x="230" y="285"/>
                  <a:pt x="230" y="285"/>
                </a:cubicBezTo>
                <a:cubicBezTo>
                  <a:pt x="230" y="284"/>
                  <a:pt x="230" y="284"/>
                  <a:pt x="230" y="284"/>
                </a:cubicBezTo>
                <a:cubicBezTo>
                  <a:pt x="232" y="281"/>
                  <a:pt x="232" y="281"/>
                  <a:pt x="232" y="281"/>
                </a:cubicBezTo>
                <a:cubicBezTo>
                  <a:pt x="232" y="279"/>
                  <a:pt x="232" y="279"/>
                  <a:pt x="232" y="279"/>
                </a:cubicBezTo>
                <a:cubicBezTo>
                  <a:pt x="230" y="279"/>
                  <a:pt x="230" y="279"/>
                  <a:pt x="230" y="279"/>
                </a:cubicBezTo>
                <a:cubicBezTo>
                  <a:pt x="222" y="278"/>
                  <a:pt x="222" y="278"/>
                  <a:pt x="222" y="278"/>
                </a:cubicBezTo>
                <a:cubicBezTo>
                  <a:pt x="222" y="278"/>
                  <a:pt x="222" y="278"/>
                  <a:pt x="222" y="278"/>
                </a:cubicBezTo>
                <a:cubicBezTo>
                  <a:pt x="222" y="278"/>
                  <a:pt x="222" y="278"/>
                  <a:pt x="222" y="278"/>
                </a:cubicBezTo>
                <a:cubicBezTo>
                  <a:pt x="202" y="275"/>
                  <a:pt x="202" y="275"/>
                  <a:pt x="202" y="275"/>
                </a:cubicBezTo>
                <a:cubicBezTo>
                  <a:pt x="200" y="275"/>
                  <a:pt x="200" y="275"/>
                  <a:pt x="200" y="275"/>
                </a:cubicBezTo>
                <a:cubicBezTo>
                  <a:pt x="200" y="277"/>
                  <a:pt x="200" y="277"/>
                  <a:pt x="200" y="277"/>
                </a:cubicBezTo>
                <a:cubicBezTo>
                  <a:pt x="200" y="281"/>
                  <a:pt x="200" y="281"/>
                  <a:pt x="200" y="281"/>
                </a:cubicBezTo>
                <a:cubicBezTo>
                  <a:pt x="202" y="281"/>
                  <a:pt x="202" y="281"/>
                  <a:pt x="202" y="281"/>
                </a:cubicBezTo>
                <a:cubicBezTo>
                  <a:pt x="202" y="279"/>
                  <a:pt x="202" y="279"/>
                  <a:pt x="202" y="279"/>
                </a:cubicBezTo>
                <a:cubicBezTo>
                  <a:pt x="196" y="280"/>
                  <a:pt x="196" y="280"/>
                  <a:pt x="196" y="280"/>
                </a:cubicBezTo>
                <a:cubicBezTo>
                  <a:pt x="191" y="282"/>
                  <a:pt x="191" y="282"/>
                  <a:pt x="191" y="282"/>
                </a:cubicBezTo>
                <a:cubicBezTo>
                  <a:pt x="196" y="283"/>
                  <a:pt x="196" y="283"/>
                  <a:pt x="196" y="283"/>
                </a:cubicBezTo>
                <a:cubicBezTo>
                  <a:pt x="216" y="290"/>
                  <a:pt x="216" y="290"/>
                  <a:pt x="216" y="290"/>
                </a:cubicBezTo>
                <a:cubicBezTo>
                  <a:pt x="217" y="290"/>
                  <a:pt x="217" y="290"/>
                  <a:pt x="217" y="290"/>
                </a:cubicBezTo>
                <a:cubicBezTo>
                  <a:pt x="222" y="287"/>
                  <a:pt x="222" y="287"/>
                  <a:pt x="222" y="287"/>
                </a:cubicBezTo>
                <a:cubicBezTo>
                  <a:pt x="221" y="286"/>
                  <a:pt x="221" y="286"/>
                  <a:pt x="221" y="286"/>
                </a:cubicBezTo>
                <a:cubicBezTo>
                  <a:pt x="221" y="287"/>
                  <a:pt x="221" y="287"/>
                  <a:pt x="221" y="287"/>
                </a:cubicBezTo>
                <a:cubicBezTo>
                  <a:pt x="221" y="286"/>
                  <a:pt x="221" y="286"/>
                  <a:pt x="221" y="286"/>
                </a:cubicBezTo>
                <a:cubicBezTo>
                  <a:pt x="220" y="285"/>
                  <a:pt x="220" y="285"/>
                  <a:pt x="220" y="285"/>
                </a:cubicBezTo>
                <a:cubicBezTo>
                  <a:pt x="216" y="287"/>
                  <a:pt x="216" y="287"/>
                  <a:pt x="216" y="287"/>
                </a:cubicBezTo>
                <a:cubicBezTo>
                  <a:pt x="217" y="289"/>
                  <a:pt x="217" y="289"/>
                  <a:pt x="217" y="289"/>
                </a:cubicBezTo>
                <a:cubicBezTo>
                  <a:pt x="217" y="287"/>
                  <a:pt x="217" y="287"/>
                  <a:pt x="217" y="287"/>
                </a:cubicBezTo>
                <a:cubicBezTo>
                  <a:pt x="217" y="287"/>
                  <a:pt x="217" y="287"/>
                  <a:pt x="197" y="281"/>
                </a:cubicBezTo>
                <a:cubicBezTo>
                  <a:pt x="196" y="282"/>
                  <a:pt x="196" y="282"/>
                  <a:pt x="196" y="282"/>
                </a:cubicBezTo>
                <a:cubicBezTo>
                  <a:pt x="197" y="283"/>
                  <a:pt x="197" y="283"/>
                  <a:pt x="197" y="283"/>
                </a:cubicBezTo>
                <a:cubicBezTo>
                  <a:pt x="197" y="283"/>
                  <a:pt x="197" y="283"/>
                  <a:pt x="198" y="283"/>
                </a:cubicBezTo>
                <a:cubicBezTo>
                  <a:pt x="198" y="283"/>
                  <a:pt x="200" y="283"/>
                  <a:pt x="202" y="282"/>
                </a:cubicBezTo>
                <a:cubicBezTo>
                  <a:pt x="203" y="282"/>
                  <a:pt x="203" y="282"/>
                  <a:pt x="203" y="282"/>
                </a:cubicBezTo>
                <a:cubicBezTo>
                  <a:pt x="203" y="281"/>
                  <a:pt x="203" y="281"/>
                  <a:pt x="203" y="281"/>
                </a:cubicBezTo>
                <a:cubicBezTo>
                  <a:pt x="203" y="281"/>
                  <a:pt x="203" y="281"/>
                  <a:pt x="203" y="277"/>
                </a:cubicBezTo>
                <a:cubicBezTo>
                  <a:pt x="202" y="277"/>
                  <a:pt x="202" y="277"/>
                  <a:pt x="202" y="277"/>
                </a:cubicBezTo>
                <a:cubicBezTo>
                  <a:pt x="202" y="278"/>
                  <a:pt x="202" y="278"/>
                  <a:pt x="202" y="278"/>
                </a:cubicBezTo>
                <a:cubicBezTo>
                  <a:pt x="202" y="278"/>
                  <a:pt x="202" y="278"/>
                  <a:pt x="204" y="278"/>
                </a:cubicBezTo>
                <a:cubicBezTo>
                  <a:pt x="207" y="279"/>
                  <a:pt x="212" y="279"/>
                  <a:pt x="222" y="281"/>
                </a:cubicBezTo>
                <a:cubicBezTo>
                  <a:pt x="222" y="279"/>
                  <a:pt x="222" y="279"/>
                  <a:pt x="222" y="279"/>
                </a:cubicBezTo>
                <a:cubicBezTo>
                  <a:pt x="222" y="281"/>
                  <a:pt x="222" y="281"/>
                  <a:pt x="222" y="281"/>
                </a:cubicBezTo>
                <a:cubicBezTo>
                  <a:pt x="222" y="281"/>
                  <a:pt x="222" y="281"/>
                  <a:pt x="230" y="282"/>
                </a:cubicBezTo>
                <a:cubicBezTo>
                  <a:pt x="230" y="281"/>
                  <a:pt x="230" y="281"/>
                  <a:pt x="230" y="281"/>
                </a:cubicBezTo>
                <a:cubicBezTo>
                  <a:pt x="229" y="280"/>
                  <a:pt x="229" y="280"/>
                  <a:pt x="229" y="280"/>
                </a:cubicBezTo>
                <a:cubicBezTo>
                  <a:pt x="229" y="280"/>
                  <a:pt x="229" y="280"/>
                  <a:pt x="229" y="280"/>
                </a:cubicBezTo>
                <a:cubicBezTo>
                  <a:pt x="229" y="281"/>
                  <a:pt x="228" y="281"/>
                  <a:pt x="228" y="283"/>
                </a:cubicBezTo>
                <a:cubicBezTo>
                  <a:pt x="229" y="283"/>
                  <a:pt x="229" y="283"/>
                  <a:pt x="229" y="283"/>
                </a:cubicBezTo>
                <a:cubicBezTo>
                  <a:pt x="228" y="282"/>
                  <a:pt x="228" y="282"/>
                  <a:pt x="228" y="282"/>
                </a:cubicBezTo>
                <a:cubicBezTo>
                  <a:pt x="228" y="282"/>
                  <a:pt x="228" y="282"/>
                  <a:pt x="220" y="285"/>
                </a:cubicBezTo>
                <a:cubicBezTo>
                  <a:pt x="220" y="285"/>
                  <a:pt x="220" y="285"/>
                  <a:pt x="220" y="285"/>
                </a:cubicBezTo>
                <a:cubicBezTo>
                  <a:pt x="220" y="285"/>
                  <a:pt x="220" y="285"/>
                  <a:pt x="220" y="285"/>
                </a:cubicBezTo>
                <a:lnTo>
                  <a:pt x="221" y="286"/>
                </a:lnTo>
                <a:close/>
                <a:moveTo>
                  <a:pt x="192" y="275"/>
                </a:moveTo>
                <a:cubicBezTo>
                  <a:pt x="193" y="274"/>
                  <a:pt x="193" y="274"/>
                  <a:pt x="193" y="274"/>
                </a:cubicBezTo>
                <a:cubicBezTo>
                  <a:pt x="191" y="273"/>
                  <a:pt x="189" y="273"/>
                  <a:pt x="188" y="273"/>
                </a:cubicBezTo>
                <a:cubicBezTo>
                  <a:pt x="186" y="273"/>
                  <a:pt x="185" y="273"/>
                  <a:pt x="185" y="274"/>
                </a:cubicBezTo>
                <a:cubicBezTo>
                  <a:pt x="184" y="274"/>
                  <a:pt x="183" y="275"/>
                  <a:pt x="183" y="276"/>
                </a:cubicBezTo>
                <a:cubicBezTo>
                  <a:pt x="183" y="277"/>
                  <a:pt x="184" y="278"/>
                  <a:pt x="184" y="278"/>
                </a:cubicBezTo>
                <a:cubicBezTo>
                  <a:pt x="184" y="278"/>
                  <a:pt x="184" y="279"/>
                  <a:pt x="184" y="279"/>
                </a:cubicBezTo>
                <a:cubicBezTo>
                  <a:pt x="185" y="279"/>
                  <a:pt x="185" y="279"/>
                  <a:pt x="185" y="279"/>
                </a:cubicBezTo>
                <a:cubicBezTo>
                  <a:pt x="185" y="279"/>
                  <a:pt x="185" y="279"/>
                  <a:pt x="185" y="279"/>
                </a:cubicBezTo>
                <a:cubicBezTo>
                  <a:pt x="187" y="280"/>
                  <a:pt x="189" y="281"/>
                  <a:pt x="191" y="281"/>
                </a:cubicBezTo>
                <a:cubicBezTo>
                  <a:pt x="192" y="281"/>
                  <a:pt x="194" y="280"/>
                  <a:pt x="195" y="280"/>
                </a:cubicBezTo>
                <a:cubicBezTo>
                  <a:pt x="195" y="280"/>
                  <a:pt x="196" y="280"/>
                  <a:pt x="196" y="279"/>
                </a:cubicBezTo>
                <a:cubicBezTo>
                  <a:pt x="197" y="279"/>
                  <a:pt x="197" y="278"/>
                  <a:pt x="197" y="277"/>
                </a:cubicBezTo>
                <a:cubicBezTo>
                  <a:pt x="197" y="277"/>
                  <a:pt x="197" y="276"/>
                  <a:pt x="197" y="276"/>
                </a:cubicBezTo>
                <a:cubicBezTo>
                  <a:pt x="196" y="275"/>
                  <a:pt x="195" y="274"/>
                  <a:pt x="193" y="274"/>
                </a:cubicBezTo>
                <a:cubicBezTo>
                  <a:pt x="193" y="274"/>
                  <a:pt x="193" y="274"/>
                  <a:pt x="193" y="274"/>
                </a:cubicBezTo>
                <a:cubicBezTo>
                  <a:pt x="193" y="274"/>
                  <a:pt x="193" y="274"/>
                  <a:pt x="193" y="274"/>
                </a:cubicBezTo>
                <a:cubicBezTo>
                  <a:pt x="192" y="275"/>
                  <a:pt x="192" y="275"/>
                  <a:pt x="192" y="275"/>
                </a:cubicBezTo>
                <a:cubicBezTo>
                  <a:pt x="192" y="277"/>
                  <a:pt x="192" y="277"/>
                  <a:pt x="192" y="277"/>
                </a:cubicBezTo>
                <a:cubicBezTo>
                  <a:pt x="193" y="277"/>
                  <a:pt x="194" y="277"/>
                  <a:pt x="194" y="278"/>
                </a:cubicBezTo>
                <a:cubicBezTo>
                  <a:pt x="194" y="278"/>
                  <a:pt x="194" y="278"/>
                  <a:pt x="194" y="278"/>
                </a:cubicBezTo>
                <a:cubicBezTo>
                  <a:pt x="194" y="278"/>
                  <a:pt x="194" y="278"/>
                  <a:pt x="194" y="278"/>
                </a:cubicBezTo>
                <a:cubicBezTo>
                  <a:pt x="195" y="277"/>
                  <a:pt x="195" y="277"/>
                  <a:pt x="195" y="277"/>
                </a:cubicBezTo>
                <a:cubicBezTo>
                  <a:pt x="194" y="277"/>
                  <a:pt x="194" y="277"/>
                  <a:pt x="194" y="277"/>
                </a:cubicBezTo>
                <a:cubicBezTo>
                  <a:pt x="194" y="278"/>
                  <a:pt x="194" y="278"/>
                  <a:pt x="194" y="278"/>
                </a:cubicBezTo>
                <a:cubicBezTo>
                  <a:pt x="195" y="277"/>
                  <a:pt x="195" y="277"/>
                  <a:pt x="195" y="277"/>
                </a:cubicBezTo>
                <a:cubicBezTo>
                  <a:pt x="194" y="277"/>
                  <a:pt x="194" y="277"/>
                  <a:pt x="194" y="277"/>
                </a:cubicBezTo>
                <a:cubicBezTo>
                  <a:pt x="195" y="277"/>
                  <a:pt x="195" y="277"/>
                  <a:pt x="195" y="277"/>
                </a:cubicBezTo>
                <a:cubicBezTo>
                  <a:pt x="194" y="277"/>
                  <a:pt x="194" y="277"/>
                  <a:pt x="194" y="277"/>
                </a:cubicBezTo>
                <a:cubicBezTo>
                  <a:pt x="194" y="277"/>
                  <a:pt x="194" y="277"/>
                  <a:pt x="194" y="277"/>
                </a:cubicBezTo>
                <a:cubicBezTo>
                  <a:pt x="195" y="277"/>
                  <a:pt x="195" y="277"/>
                  <a:pt x="195" y="277"/>
                </a:cubicBez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4" y="277"/>
                  <a:pt x="194" y="277"/>
                  <a:pt x="194" y="277"/>
                </a:cubicBezTo>
                <a:cubicBezTo>
                  <a:pt x="194" y="277"/>
                  <a:pt x="194" y="277"/>
                  <a:pt x="193" y="277"/>
                </a:cubicBezTo>
                <a:cubicBezTo>
                  <a:pt x="193" y="277"/>
                  <a:pt x="192" y="278"/>
                  <a:pt x="191" y="278"/>
                </a:cubicBezTo>
                <a:cubicBezTo>
                  <a:pt x="189" y="278"/>
                  <a:pt x="188" y="277"/>
                  <a:pt x="186" y="277"/>
                </a:cubicBezTo>
                <a:cubicBezTo>
                  <a:pt x="186" y="278"/>
                  <a:pt x="186" y="278"/>
                  <a:pt x="186" y="278"/>
                </a:cubicBezTo>
                <a:cubicBezTo>
                  <a:pt x="187" y="277"/>
                  <a:pt x="187" y="277"/>
                  <a:pt x="187" y="277"/>
                </a:cubicBezTo>
                <a:cubicBezTo>
                  <a:pt x="186" y="277"/>
                  <a:pt x="186" y="277"/>
                  <a:pt x="186" y="277"/>
                </a:cubicBezTo>
                <a:cubicBezTo>
                  <a:pt x="187" y="277"/>
                  <a:pt x="187" y="277"/>
                  <a:pt x="187" y="277"/>
                </a:cubicBezTo>
                <a:cubicBezTo>
                  <a:pt x="187" y="277"/>
                  <a:pt x="187" y="277"/>
                  <a:pt x="187" y="277"/>
                </a:cubicBezTo>
                <a:cubicBezTo>
                  <a:pt x="186" y="277"/>
                  <a:pt x="186" y="277"/>
                  <a:pt x="186" y="277"/>
                </a:cubicBezTo>
                <a:cubicBezTo>
                  <a:pt x="187" y="277"/>
                  <a:pt x="187" y="277"/>
                  <a:pt x="187" y="277"/>
                </a:cubicBezTo>
                <a:cubicBezTo>
                  <a:pt x="187" y="277"/>
                  <a:pt x="187" y="277"/>
                  <a:pt x="187" y="277"/>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6" y="276"/>
                  <a:pt x="186" y="276"/>
                </a:cubicBezTo>
                <a:cubicBezTo>
                  <a:pt x="186" y="276"/>
                  <a:pt x="187" y="276"/>
                  <a:pt x="188" y="276"/>
                </a:cubicBezTo>
                <a:cubicBezTo>
                  <a:pt x="189" y="276"/>
                  <a:pt x="190" y="276"/>
                  <a:pt x="192" y="277"/>
                </a:cubicBezTo>
                <a:cubicBezTo>
                  <a:pt x="192" y="275"/>
                  <a:pt x="192" y="275"/>
                  <a:pt x="192" y="275"/>
                </a:cubicBezTo>
                <a:cubicBezTo>
                  <a:pt x="192" y="277"/>
                  <a:pt x="192" y="277"/>
                  <a:pt x="192" y="277"/>
                </a:cubicBezTo>
                <a:lnTo>
                  <a:pt x="192" y="275"/>
                </a:lnTo>
                <a:close/>
                <a:moveTo>
                  <a:pt x="248" y="299"/>
                </a:moveTo>
                <a:cubicBezTo>
                  <a:pt x="249" y="298"/>
                  <a:pt x="249" y="298"/>
                  <a:pt x="249" y="298"/>
                </a:cubicBezTo>
                <a:cubicBezTo>
                  <a:pt x="246" y="296"/>
                  <a:pt x="246" y="296"/>
                  <a:pt x="246" y="296"/>
                </a:cubicBezTo>
                <a:cubicBezTo>
                  <a:pt x="246" y="295"/>
                  <a:pt x="246" y="295"/>
                  <a:pt x="246" y="295"/>
                </a:cubicBezTo>
                <a:cubicBezTo>
                  <a:pt x="245" y="295"/>
                  <a:pt x="245" y="295"/>
                  <a:pt x="245" y="295"/>
                </a:cubicBezTo>
                <a:cubicBezTo>
                  <a:pt x="222" y="294"/>
                  <a:pt x="222" y="294"/>
                  <a:pt x="222" y="294"/>
                </a:cubicBezTo>
                <a:cubicBezTo>
                  <a:pt x="222" y="295"/>
                  <a:pt x="222" y="295"/>
                  <a:pt x="222" y="295"/>
                </a:cubicBezTo>
                <a:cubicBezTo>
                  <a:pt x="223" y="294"/>
                  <a:pt x="223" y="294"/>
                  <a:pt x="223" y="294"/>
                </a:cubicBezTo>
                <a:cubicBezTo>
                  <a:pt x="220" y="292"/>
                  <a:pt x="220" y="292"/>
                  <a:pt x="220" y="292"/>
                </a:cubicBezTo>
                <a:cubicBezTo>
                  <a:pt x="220" y="291"/>
                  <a:pt x="220" y="291"/>
                  <a:pt x="220" y="291"/>
                </a:cubicBezTo>
                <a:cubicBezTo>
                  <a:pt x="220" y="291"/>
                  <a:pt x="220" y="291"/>
                  <a:pt x="220" y="291"/>
                </a:cubicBezTo>
                <a:cubicBezTo>
                  <a:pt x="211" y="287"/>
                  <a:pt x="211" y="287"/>
                  <a:pt x="211" y="287"/>
                </a:cubicBezTo>
                <a:cubicBezTo>
                  <a:pt x="210" y="287"/>
                  <a:pt x="210" y="287"/>
                  <a:pt x="210" y="287"/>
                </a:cubicBezTo>
                <a:cubicBezTo>
                  <a:pt x="209" y="288"/>
                  <a:pt x="209" y="288"/>
                  <a:pt x="209" y="288"/>
                </a:cubicBezTo>
                <a:cubicBezTo>
                  <a:pt x="206" y="290"/>
                  <a:pt x="206" y="290"/>
                  <a:pt x="206" y="290"/>
                </a:cubicBezTo>
                <a:cubicBezTo>
                  <a:pt x="205" y="291"/>
                  <a:pt x="205" y="291"/>
                  <a:pt x="205" y="291"/>
                </a:cubicBezTo>
                <a:cubicBezTo>
                  <a:pt x="206" y="292"/>
                  <a:pt x="206" y="292"/>
                  <a:pt x="206" y="292"/>
                </a:cubicBezTo>
                <a:cubicBezTo>
                  <a:pt x="207" y="295"/>
                  <a:pt x="207" y="295"/>
                  <a:pt x="207" y="295"/>
                </a:cubicBezTo>
                <a:cubicBezTo>
                  <a:pt x="209" y="294"/>
                  <a:pt x="209" y="294"/>
                  <a:pt x="209" y="294"/>
                </a:cubicBezTo>
                <a:cubicBezTo>
                  <a:pt x="209" y="293"/>
                  <a:pt x="209" y="293"/>
                  <a:pt x="209" y="293"/>
                </a:cubicBezTo>
                <a:cubicBezTo>
                  <a:pt x="203" y="293"/>
                  <a:pt x="203" y="293"/>
                  <a:pt x="203" y="293"/>
                </a:cubicBezTo>
                <a:cubicBezTo>
                  <a:pt x="203" y="293"/>
                  <a:pt x="203" y="293"/>
                  <a:pt x="203" y="293"/>
                </a:cubicBezTo>
                <a:cubicBezTo>
                  <a:pt x="202" y="293"/>
                  <a:pt x="202" y="293"/>
                  <a:pt x="202" y="293"/>
                </a:cubicBezTo>
                <a:cubicBezTo>
                  <a:pt x="198" y="297"/>
                  <a:pt x="198" y="297"/>
                  <a:pt x="198" y="297"/>
                </a:cubicBezTo>
                <a:cubicBezTo>
                  <a:pt x="196" y="299"/>
                  <a:pt x="196" y="299"/>
                  <a:pt x="196" y="299"/>
                </a:cubicBezTo>
                <a:cubicBezTo>
                  <a:pt x="199" y="300"/>
                  <a:pt x="199" y="300"/>
                  <a:pt x="199" y="300"/>
                </a:cubicBezTo>
                <a:cubicBezTo>
                  <a:pt x="216" y="302"/>
                  <a:pt x="216" y="302"/>
                  <a:pt x="216" y="302"/>
                </a:cubicBezTo>
                <a:cubicBezTo>
                  <a:pt x="217" y="302"/>
                  <a:pt x="217" y="302"/>
                  <a:pt x="217" y="302"/>
                </a:cubicBezTo>
                <a:cubicBezTo>
                  <a:pt x="251" y="301"/>
                  <a:pt x="251" y="301"/>
                  <a:pt x="251" y="301"/>
                </a:cubicBezTo>
                <a:cubicBezTo>
                  <a:pt x="249" y="298"/>
                  <a:pt x="249" y="298"/>
                  <a:pt x="249" y="298"/>
                </a:cubicBezTo>
                <a:cubicBezTo>
                  <a:pt x="248" y="299"/>
                  <a:pt x="248" y="299"/>
                  <a:pt x="248" y="299"/>
                </a:cubicBezTo>
                <a:cubicBezTo>
                  <a:pt x="248" y="298"/>
                  <a:pt x="248" y="298"/>
                  <a:pt x="248" y="298"/>
                </a:cubicBezTo>
                <a:cubicBezTo>
                  <a:pt x="217" y="299"/>
                  <a:pt x="217" y="299"/>
                  <a:pt x="217" y="299"/>
                </a:cubicBezTo>
                <a:cubicBezTo>
                  <a:pt x="217" y="301"/>
                  <a:pt x="217" y="301"/>
                  <a:pt x="217" y="301"/>
                </a:cubicBezTo>
                <a:cubicBezTo>
                  <a:pt x="217" y="299"/>
                  <a:pt x="217" y="299"/>
                  <a:pt x="217" y="299"/>
                </a:cubicBezTo>
                <a:cubicBezTo>
                  <a:pt x="217" y="299"/>
                  <a:pt x="217" y="299"/>
                  <a:pt x="199" y="297"/>
                </a:cubicBezTo>
                <a:cubicBezTo>
                  <a:pt x="199" y="298"/>
                  <a:pt x="199" y="298"/>
                  <a:pt x="199" y="298"/>
                </a:cubicBezTo>
                <a:cubicBezTo>
                  <a:pt x="200" y="299"/>
                  <a:pt x="200" y="299"/>
                  <a:pt x="200" y="299"/>
                </a:cubicBezTo>
                <a:cubicBezTo>
                  <a:pt x="200" y="299"/>
                  <a:pt x="200" y="299"/>
                  <a:pt x="204" y="295"/>
                </a:cubicBezTo>
                <a:cubicBezTo>
                  <a:pt x="203" y="294"/>
                  <a:pt x="203" y="294"/>
                  <a:pt x="203" y="294"/>
                </a:cubicBezTo>
                <a:cubicBezTo>
                  <a:pt x="203" y="296"/>
                  <a:pt x="203" y="296"/>
                  <a:pt x="203" y="296"/>
                </a:cubicBezTo>
                <a:cubicBezTo>
                  <a:pt x="203" y="296"/>
                  <a:pt x="203" y="296"/>
                  <a:pt x="204" y="296"/>
                </a:cubicBezTo>
                <a:cubicBezTo>
                  <a:pt x="205" y="296"/>
                  <a:pt x="206" y="296"/>
                  <a:pt x="209" y="296"/>
                </a:cubicBezTo>
                <a:cubicBezTo>
                  <a:pt x="211" y="296"/>
                  <a:pt x="211" y="296"/>
                  <a:pt x="211" y="296"/>
                </a:cubicBezTo>
                <a:cubicBezTo>
                  <a:pt x="210" y="293"/>
                  <a:pt x="210" y="293"/>
                  <a:pt x="210" y="293"/>
                </a:cubicBezTo>
                <a:cubicBezTo>
                  <a:pt x="210" y="293"/>
                  <a:pt x="210" y="293"/>
                  <a:pt x="209" y="291"/>
                </a:cubicBezTo>
                <a:cubicBezTo>
                  <a:pt x="207" y="291"/>
                  <a:pt x="207" y="291"/>
                  <a:pt x="207" y="291"/>
                </a:cubicBezTo>
                <a:cubicBezTo>
                  <a:pt x="208" y="292"/>
                  <a:pt x="208" y="292"/>
                  <a:pt x="208" y="292"/>
                </a:cubicBezTo>
                <a:cubicBezTo>
                  <a:pt x="208" y="292"/>
                  <a:pt x="208" y="292"/>
                  <a:pt x="211" y="290"/>
                </a:cubicBezTo>
                <a:cubicBezTo>
                  <a:pt x="210" y="289"/>
                  <a:pt x="210" y="289"/>
                  <a:pt x="210" y="289"/>
                </a:cubicBezTo>
                <a:cubicBezTo>
                  <a:pt x="209" y="290"/>
                  <a:pt x="209" y="290"/>
                  <a:pt x="209" y="290"/>
                </a:cubicBezTo>
                <a:cubicBezTo>
                  <a:pt x="209" y="290"/>
                  <a:pt x="209" y="290"/>
                  <a:pt x="219" y="294"/>
                </a:cubicBezTo>
                <a:cubicBezTo>
                  <a:pt x="219" y="293"/>
                  <a:pt x="219" y="293"/>
                  <a:pt x="219" y="293"/>
                </a:cubicBezTo>
                <a:cubicBezTo>
                  <a:pt x="218" y="294"/>
                  <a:pt x="218" y="294"/>
                  <a:pt x="218" y="294"/>
                </a:cubicBezTo>
                <a:cubicBezTo>
                  <a:pt x="219" y="294"/>
                  <a:pt x="219" y="294"/>
                  <a:pt x="219" y="294"/>
                </a:cubicBezTo>
                <a:cubicBezTo>
                  <a:pt x="219" y="294"/>
                  <a:pt x="220" y="295"/>
                  <a:pt x="221" y="296"/>
                </a:cubicBezTo>
                <a:cubicBezTo>
                  <a:pt x="221" y="297"/>
                  <a:pt x="221" y="297"/>
                  <a:pt x="221" y="297"/>
                </a:cubicBezTo>
                <a:cubicBezTo>
                  <a:pt x="222" y="297"/>
                  <a:pt x="222" y="297"/>
                  <a:pt x="222" y="297"/>
                </a:cubicBezTo>
                <a:cubicBezTo>
                  <a:pt x="222" y="297"/>
                  <a:pt x="222" y="297"/>
                  <a:pt x="245" y="298"/>
                </a:cubicBezTo>
                <a:cubicBezTo>
                  <a:pt x="245" y="297"/>
                  <a:pt x="245" y="297"/>
                  <a:pt x="245" y="297"/>
                </a:cubicBezTo>
                <a:cubicBezTo>
                  <a:pt x="244" y="298"/>
                  <a:pt x="244" y="298"/>
                  <a:pt x="244" y="298"/>
                </a:cubicBezTo>
                <a:cubicBezTo>
                  <a:pt x="244" y="298"/>
                  <a:pt x="244" y="298"/>
                  <a:pt x="247" y="301"/>
                </a:cubicBezTo>
                <a:cubicBezTo>
                  <a:pt x="248" y="299"/>
                  <a:pt x="248" y="299"/>
                  <a:pt x="248" y="299"/>
                </a:cubicBezTo>
                <a:cubicBezTo>
                  <a:pt x="248" y="298"/>
                  <a:pt x="248" y="298"/>
                  <a:pt x="248" y="298"/>
                </a:cubicBezTo>
                <a:lnTo>
                  <a:pt x="248" y="299"/>
                </a:lnTo>
                <a:close/>
                <a:moveTo>
                  <a:pt x="184" y="306"/>
                </a:moveTo>
                <a:cubicBezTo>
                  <a:pt x="184" y="305"/>
                  <a:pt x="184" y="305"/>
                  <a:pt x="184" y="305"/>
                </a:cubicBezTo>
                <a:cubicBezTo>
                  <a:pt x="176" y="307"/>
                  <a:pt x="176" y="307"/>
                  <a:pt x="176" y="307"/>
                </a:cubicBezTo>
                <a:cubicBezTo>
                  <a:pt x="174" y="308"/>
                  <a:pt x="174" y="308"/>
                  <a:pt x="174" y="308"/>
                </a:cubicBezTo>
                <a:cubicBezTo>
                  <a:pt x="175" y="310"/>
                  <a:pt x="175" y="310"/>
                  <a:pt x="175" y="310"/>
                </a:cubicBezTo>
                <a:cubicBezTo>
                  <a:pt x="175" y="310"/>
                  <a:pt x="177" y="313"/>
                  <a:pt x="183" y="313"/>
                </a:cubicBezTo>
                <a:cubicBezTo>
                  <a:pt x="184" y="313"/>
                  <a:pt x="186" y="312"/>
                  <a:pt x="189" y="312"/>
                </a:cubicBezTo>
                <a:cubicBezTo>
                  <a:pt x="189" y="312"/>
                  <a:pt x="189" y="312"/>
                  <a:pt x="189" y="312"/>
                </a:cubicBezTo>
                <a:cubicBezTo>
                  <a:pt x="189" y="312"/>
                  <a:pt x="189" y="312"/>
                  <a:pt x="189" y="312"/>
                </a:cubicBezTo>
                <a:cubicBezTo>
                  <a:pt x="191" y="311"/>
                  <a:pt x="192" y="310"/>
                  <a:pt x="193" y="310"/>
                </a:cubicBezTo>
                <a:cubicBezTo>
                  <a:pt x="194" y="309"/>
                  <a:pt x="194" y="309"/>
                  <a:pt x="194" y="308"/>
                </a:cubicBezTo>
                <a:cubicBezTo>
                  <a:pt x="195" y="308"/>
                  <a:pt x="195" y="307"/>
                  <a:pt x="195" y="307"/>
                </a:cubicBezTo>
                <a:cubicBezTo>
                  <a:pt x="195" y="306"/>
                  <a:pt x="195" y="306"/>
                  <a:pt x="195" y="305"/>
                </a:cubicBezTo>
                <a:cubicBezTo>
                  <a:pt x="194" y="305"/>
                  <a:pt x="193" y="304"/>
                  <a:pt x="193" y="304"/>
                </a:cubicBezTo>
                <a:cubicBezTo>
                  <a:pt x="192" y="304"/>
                  <a:pt x="191" y="304"/>
                  <a:pt x="190" y="304"/>
                </a:cubicBezTo>
                <a:cubicBezTo>
                  <a:pt x="189" y="304"/>
                  <a:pt x="187" y="304"/>
                  <a:pt x="184" y="305"/>
                </a:cubicBezTo>
                <a:cubicBezTo>
                  <a:pt x="184" y="305"/>
                  <a:pt x="184" y="305"/>
                  <a:pt x="184" y="305"/>
                </a:cubicBezTo>
                <a:cubicBezTo>
                  <a:pt x="184" y="305"/>
                  <a:pt x="184" y="305"/>
                  <a:pt x="184" y="305"/>
                </a:cubicBezTo>
                <a:cubicBezTo>
                  <a:pt x="184" y="306"/>
                  <a:pt x="184" y="306"/>
                  <a:pt x="184" y="306"/>
                </a:cubicBezTo>
                <a:cubicBezTo>
                  <a:pt x="185" y="308"/>
                  <a:pt x="185" y="308"/>
                  <a:pt x="185" y="308"/>
                </a:cubicBezTo>
                <a:cubicBezTo>
                  <a:pt x="187" y="307"/>
                  <a:pt x="189" y="307"/>
                  <a:pt x="190" y="307"/>
                </a:cubicBezTo>
                <a:cubicBezTo>
                  <a:pt x="191" y="307"/>
                  <a:pt x="192" y="307"/>
                  <a:pt x="192" y="307"/>
                </a:cubicBezTo>
                <a:cubicBezTo>
                  <a:pt x="192" y="307"/>
                  <a:pt x="192" y="307"/>
                  <a:pt x="192" y="307"/>
                </a:cubicBezTo>
                <a:cubicBezTo>
                  <a:pt x="192" y="307"/>
                  <a:pt x="192" y="307"/>
                  <a:pt x="192" y="307"/>
                </a:cubicBezTo>
                <a:cubicBezTo>
                  <a:pt x="192" y="307"/>
                  <a:pt x="192" y="307"/>
                  <a:pt x="192" y="307"/>
                </a:cubicBezTo>
                <a:cubicBezTo>
                  <a:pt x="192" y="307"/>
                  <a:pt x="192" y="307"/>
                  <a:pt x="192" y="307"/>
                </a:cubicBezTo>
                <a:cubicBezTo>
                  <a:pt x="192" y="307"/>
                  <a:pt x="192" y="307"/>
                  <a:pt x="192" y="307"/>
                </a:cubicBezTo>
                <a:cubicBezTo>
                  <a:pt x="192" y="307"/>
                  <a:pt x="192" y="307"/>
                  <a:pt x="192" y="307"/>
                </a:cubicBezTo>
                <a:cubicBezTo>
                  <a:pt x="193" y="307"/>
                  <a:pt x="193" y="307"/>
                  <a:pt x="193" y="307"/>
                </a:cubicBezTo>
                <a:cubicBezTo>
                  <a:pt x="192" y="307"/>
                  <a:pt x="192" y="307"/>
                  <a:pt x="192" y="307"/>
                </a:cubicBezTo>
                <a:cubicBezTo>
                  <a:pt x="192" y="307"/>
                  <a:pt x="192" y="307"/>
                  <a:pt x="192" y="307"/>
                </a:cubicBezTo>
                <a:cubicBezTo>
                  <a:pt x="193" y="307"/>
                  <a:pt x="193" y="307"/>
                  <a:pt x="193" y="307"/>
                </a:cubicBezTo>
                <a:cubicBezTo>
                  <a:pt x="192" y="307"/>
                  <a:pt x="192" y="307"/>
                  <a:pt x="192" y="307"/>
                </a:cubicBezTo>
                <a:cubicBezTo>
                  <a:pt x="193" y="307"/>
                  <a:pt x="193" y="307"/>
                  <a:pt x="193" y="307"/>
                </a:cubicBezTo>
                <a:cubicBezTo>
                  <a:pt x="192" y="307"/>
                  <a:pt x="192" y="307"/>
                  <a:pt x="192" y="307"/>
                </a:cubicBezTo>
                <a:cubicBezTo>
                  <a:pt x="192" y="307"/>
                  <a:pt x="192" y="307"/>
                  <a:pt x="192" y="307"/>
                </a:cubicBezTo>
                <a:cubicBezTo>
                  <a:pt x="193" y="307"/>
                  <a:pt x="193" y="307"/>
                  <a:pt x="193" y="307"/>
                </a:cubicBezTo>
                <a:cubicBezTo>
                  <a:pt x="192" y="307"/>
                  <a:pt x="192" y="307"/>
                  <a:pt x="192" y="307"/>
                </a:cubicBezTo>
                <a:cubicBezTo>
                  <a:pt x="192" y="307"/>
                  <a:pt x="192" y="307"/>
                  <a:pt x="192" y="307"/>
                </a:cubicBezTo>
                <a:cubicBezTo>
                  <a:pt x="192" y="307"/>
                  <a:pt x="190" y="308"/>
                  <a:pt x="188" y="309"/>
                </a:cubicBezTo>
                <a:cubicBezTo>
                  <a:pt x="188" y="310"/>
                  <a:pt x="188" y="310"/>
                  <a:pt x="188" y="310"/>
                </a:cubicBezTo>
                <a:cubicBezTo>
                  <a:pt x="188" y="309"/>
                  <a:pt x="188" y="309"/>
                  <a:pt x="188" y="309"/>
                </a:cubicBezTo>
                <a:cubicBezTo>
                  <a:pt x="186" y="309"/>
                  <a:pt x="184" y="310"/>
                  <a:pt x="183" y="310"/>
                </a:cubicBezTo>
                <a:cubicBezTo>
                  <a:pt x="180" y="310"/>
                  <a:pt x="179" y="309"/>
                  <a:pt x="178" y="309"/>
                </a:cubicBezTo>
                <a:cubicBezTo>
                  <a:pt x="178" y="309"/>
                  <a:pt x="178" y="308"/>
                  <a:pt x="178" y="308"/>
                </a:cubicBezTo>
                <a:cubicBezTo>
                  <a:pt x="177" y="308"/>
                  <a:pt x="177" y="308"/>
                  <a:pt x="177" y="308"/>
                </a:cubicBezTo>
                <a:cubicBezTo>
                  <a:pt x="177" y="308"/>
                  <a:pt x="177" y="308"/>
                  <a:pt x="177" y="308"/>
                </a:cubicBezTo>
                <a:cubicBezTo>
                  <a:pt x="177" y="309"/>
                  <a:pt x="177" y="309"/>
                  <a:pt x="177" y="309"/>
                </a:cubicBezTo>
                <a:cubicBezTo>
                  <a:pt x="178" y="308"/>
                  <a:pt x="178" y="308"/>
                  <a:pt x="178" y="308"/>
                </a:cubicBezTo>
                <a:cubicBezTo>
                  <a:pt x="177" y="308"/>
                  <a:pt x="177" y="308"/>
                  <a:pt x="177" y="308"/>
                </a:cubicBezTo>
                <a:cubicBezTo>
                  <a:pt x="177" y="309"/>
                  <a:pt x="177" y="309"/>
                  <a:pt x="177" y="309"/>
                </a:cubicBezTo>
                <a:cubicBezTo>
                  <a:pt x="178" y="308"/>
                  <a:pt x="178" y="308"/>
                  <a:pt x="178" y="308"/>
                </a:cubicBezTo>
                <a:cubicBezTo>
                  <a:pt x="176" y="309"/>
                  <a:pt x="176" y="309"/>
                  <a:pt x="176" y="309"/>
                </a:cubicBezTo>
                <a:cubicBezTo>
                  <a:pt x="177" y="310"/>
                  <a:pt x="177" y="310"/>
                  <a:pt x="177" y="310"/>
                </a:cubicBezTo>
                <a:cubicBezTo>
                  <a:pt x="177" y="310"/>
                  <a:pt x="177" y="310"/>
                  <a:pt x="185" y="308"/>
                </a:cubicBezTo>
                <a:cubicBezTo>
                  <a:pt x="184" y="306"/>
                  <a:pt x="184" y="306"/>
                  <a:pt x="184" y="306"/>
                </a:cubicBezTo>
                <a:cubicBezTo>
                  <a:pt x="185" y="308"/>
                  <a:pt x="185" y="308"/>
                  <a:pt x="185" y="308"/>
                </a:cubicBezTo>
                <a:lnTo>
                  <a:pt x="184" y="306"/>
                </a:lnTo>
                <a:close/>
                <a:moveTo>
                  <a:pt x="232" y="328"/>
                </a:moveTo>
                <a:cubicBezTo>
                  <a:pt x="231" y="327"/>
                  <a:pt x="231" y="327"/>
                  <a:pt x="231" y="327"/>
                </a:cubicBezTo>
                <a:cubicBezTo>
                  <a:pt x="231" y="327"/>
                  <a:pt x="230" y="327"/>
                  <a:pt x="229" y="328"/>
                </a:cubicBezTo>
                <a:cubicBezTo>
                  <a:pt x="228" y="329"/>
                  <a:pt x="228" y="329"/>
                  <a:pt x="227" y="330"/>
                </a:cubicBezTo>
                <a:cubicBezTo>
                  <a:pt x="227" y="330"/>
                  <a:pt x="226" y="331"/>
                  <a:pt x="226" y="332"/>
                </a:cubicBezTo>
                <a:cubicBezTo>
                  <a:pt x="227" y="333"/>
                  <a:pt x="227" y="333"/>
                  <a:pt x="227" y="333"/>
                </a:cubicBezTo>
                <a:cubicBezTo>
                  <a:pt x="227" y="333"/>
                  <a:pt x="227" y="334"/>
                  <a:pt x="228" y="334"/>
                </a:cubicBezTo>
                <a:cubicBezTo>
                  <a:pt x="228" y="334"/>
                  <a:pt x="229" y="334"/>
                  <a:pt x="229" y="334"/>
                </a:cubicBezTo>
                <a:cubicBezTo>
                  <a:pt x="230" y="334"/>
                  <a:pt x="231" y="334"/>
                  <a:pt x="233" y="333"/>
                </a:cubicBezTo>
                <a:cubicBezTo>
                  <a:pt x="233" y="332"/>
                  <a:pt x="233" y="332"/>
                  <a:pt x="233" y="332"/>
                </a:cubicBezTo>
                <a:cubicBezTo>
                  <a:pt x="233" y="333"/>
                  <a:pt x="233" y="333"/>
                  <a:pt x="233" y="333"/>
                </a:cubicBezTo>
                <a:cubicBezTo>
                  <a:pt x="235" y="333"/>
                  <a:pt x="237" y="333"/>
                  <a:pt x="238" y="333"/>
                </a:cubicBezTo>
                <a:cubicBezTo>
                  <a:pt x="239" y="332"/>
                  <a:pt x="240" y="332"/>
                  <a:pt x="240" y="332"/>
                </a:cubicBezTo>
                <a:cubicBezTo>
                  <a:pt x="241" y="331"/>
                  <a:pt x="241" y="331"/>
                  <a:pt x="241" y="330"/>
                </a:cubicBezTo>
                <a:cubicBezTo>
                  <a:pt x="241" y="329"/>
                  <a:pt x="241" y="328"/>
                  <a:pt x="240" y="328"/>
                </a:cubicBezTo>
                <a:cubicBezTo>
                  <a:pt x="239" y="327"/>
                  <a:pt x="238" y="327"/>
                  <a:pt x="237" y="327"/>
                </a:cubicBezTo>
                <a:cubicBezTo>
                  <a:pt x="236" y="326"/>
                  <a:pt x="234" y="326"/>
                  <a:pt x="232" y="326"/>
                </a:cubicBezTo>
                <a:cubicBezTo>
                  <a:pt x="231" y="326"/>
                  <a:pt x="231" y="326"/>
                  <a:pt x="231" y="326"/>
                </a:cubicBezTo>
                <a:cubicBezTo>
                  <a:pt x="231" y="327"/>
                  <a:pt x="231" y="327"/>
                  <a:pt x="231" y="327"/>
                </a:cubicBezTo>
                <a:cubicBezTo>
                  <a:pt x="232" y="328"/>
                  <a:pt x="232" y="328"/>
                  <a:pt x="232" y="328"/>
                </a:cubicBezTo>
                <a:cubicBezTo>
                  <a:pt x="232" y="329"/>
                  <a:pt x="232" y="329"/>
                  <a:pt x="232" y="329"/>
                </a:cubicBezTo>
                <a:cubicBezTo>
                  <a:pt x="234" y="329"/>
                  <a:pt x="236" y="330"/>
                  <a:pt x="238" y="330"/>
                </a:cubicBezTo>
                <a:cubicBezTo>
                  <a:pt x="238" y="330"/>
                  <a:pt x="238" y="330"/>
                  <a:pt x="238" y="330"/>
                </a:cubicBezTo>
                <a:cubicBezTo>
                  <a:pt x="239" y="330"/>
                  <a:pt x="239" y="330"/>
                  <a:pt x="239" y="330"/>
                </a:cubicBezTo>
                <a:cubicBezTo>
                  <a:pt x="239" y="330"/>
                  <a:pt x="239" y="330"/>
                  <a:pt x="239" y="330"/>
                </a:cubicBezTo>
                <a:cubicBezTo>
                  <a:pt x="238" y="330"/>
                  <a:pt x="238" y="330"/>
                  <a:pt x="238" y="330"/>
                </a:cubicBezTo>
                <a:cubicBezTo>
                  <a:pt x="239" y="330"/>
                  <a:pt x="239" y="330"/>
                  <a:pt x="239" y="330"/>
                </a:cubicBezTo>
                <a:cubicBezTo>
                  <a:pt x="239" y="330"/>
                  <a:pt x="239" y="330"/>
                  <a:pt x="239" y="330"/>
                </a:cubicBezTo>
                <a:cubicBezTo>
                  <a:pt x="238" y="330"/>
                  <a:pt x="238" y="330"/>
                  <a:pt x="238" y="330"/>
                </a:cubicBezTo>
                <a:cubicBezTo>
                  <a:pt x="239" y="330"/>
                  <a:pt x="239" y="330"/>
                  <a:pt x="239" y="330"/>
                </a:cubicBezTo>
                <a:cubicBezTo>
                  <a:pt x="238" y="329"/>
                  <a:pt x="238" y="329"/>
                  <a:pt x="238" y="329"/>
                </a:cubicBezTo>
                <a:cubicBezTo>
                  <a:pt x="238" y="330"/>
                  <a:pt x="238" y="330"/>
                  <a:pt x="238" y="330"/>
                </a:cubicBezTo>
                <a:cubicBezTo>
                  <a:pt x="239" y="330"/>
                  <a:pt x="239" y="330"/>
                  <a:pt x="239" y="330"/>
                </a:cubicBezTo>
                <a:cubicBezTo>
                  <a:pt x="238" y="329"/>
                  <a:pt x="238" y="329"/>
                  <a:pt x="238" y="329"/>
                </a:cubicBezTo>
                <a:cubicBezTo>
                  <a:pt x="239" y="329"/>
                  <a:pt x="239" y="329"/>
                  <a:pt x="239" y="329"/>
                </a:cubicBezTo>
                <a:cubicBezTo>
                  <a:pt x="238" y="329"/>
                  <a:pt x="238" y="329"/>
                  <a:pt x="238" y="329"/>
                </a:cubicBezTo>
                <a:cubicBezTo>
                  <a:pt x="238" y="329"/>
                  <a:pt x="238" y="329"/>
                  <a:pt x="238" y="329"/>
                </a:cubicBezTo>
                <a:cubicBezTo>
                  <a:pt x="239" y="329"/>
                  <a:pt x="239" y="329"/>
                  <a:pt x="239" y="329"/>
                </a:cubicBezTo>
                <a:cubicBezTo>
                  <a:pt x="238" y="329"/>
                  <a:pt x="238" y="329"/>
                  <a:pt x="238" y="329"/>
                </a:cubicBezTo>
                <a:cubicBezTo>
                  <a:pt x="238" y="329"/>
                  <a:pt x="238" y="330"/>
                  <a:pt x="237" y="330"/>
                </a:cubicBezTo>
                <a:cubicBezTo>
                  <a:pt x="236" y="330"/>
                  <a:pt x="235" y="330"/>
                  <a:pt x="233" y="330"/>
                </a:cubicBezTo>
                <a:cubicBezTo>
                  <a:pt x="233" y="330"/>
                  <a:pt x="233" y="330"/>
                  <a:pt x="233" y="330"/>
                </a:cubicBezTo>
                <a:cubicBezTo>
                  <a:pt x="233" y="330"/>
                  <a:pt x="233" y="330"/>
                  <a:pt x="233" y="330"/>
                </a:cubicBezTo>
                <a:cubicBezTo>
                  <a:pt x="231" y="331"/>
                  <a:pt x="230" y="331"/>
                  <a:pt x="229" y="331"/>
                </a:cubicBezTo>
                <a:cubicBezTo>
                  <a:pt x="229" y="331"/>
                  <a:pt x="229" y="331"/>
                  <a:pt x="229" y="331"/>
                </a:cubicBezTo>
                <a:cubicBezTo>
                  <a:pt x="229" y="331"/>
                  <a:pt x="229" y="331"/>
                  <a:pt x="229" y="331"/>
                </a:cubicBezTo>
                <a:cubicBezTo>
                  <a:pt x="228" y="332"/>
                  <a:pt x="228" y="332"/>
                  <a:pt x="228" y="332"/>
                </a:cubicBezTo>
                <a:cubicBezTo>
                  <a:pt x="229" y="331"/>
                  <a:pt x="229" y="331"/>
                  <a:pt x="229" y="331"/>
                </a:cubicBezTo>
                <a:cubicBezTo>
                  <a:pt x="229" y="331"/>
                  <a:pt x="229" y="331"/>
                  <a:pt x="229" y="331"/>
                </a:cubicBezTo>
                <a:cubicBezTo>
                  <a:pt x="228" y="332"/>
                  <a:pt x="228" y="332"/>
                  <a:pt x="228" y="332"/>
                </a:cubicBezTo>
                <a:cubicBezTo>
                  <a:pt x="229" y="331"/>
                  <a:pt x="229" y="331"/>
                  <a:pt x="229" y="331"/>
                </a:cubicBezTo>
                <a:cubicBezTo>
                  <a:pt x="228" y="332"/>
                  <a:pt x="228" y="332"/>
                  <a:pt x="228" y="332"/>
                </a:cubicBezTo>
                <a:cubicBezTo>
                  <a:pt x="229" y="332"/>
                  <a:pt x="229" y="332"/>
                  <a:pt x="229" y="332"/>
                </a:cubicBezTo>
                <a:cubicBezTo>
                  <a:pt x="229" y="331"/>
                  <a:pt x="229" y="331"/>
                  <a:pt x="229" y="331"/>
                </a:cubicBezTo>
                <a:cubicBezTo>
                  <a:pt x="228" y="332"/>
                  <a:pt x="228" y="332"/>
                  <a:pt x="228"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29" y="332"/>
                  <a:pt x="229" y="332"/>
                </a:cubicBezTo>
                <a:cubicBezTo>
                  <a:pt x="229" y="332"/>
                  <a:pt x="230" y="331"/>
                  <a:pt x="231" y="330"/>
                </a:cubicBezTo>
                <a:cubicBezTo>
                  <a:pt x="231" y="330"/>
                  <a:pt x="232" y="330"/>
                  <a:pt x="232" y="329"/>
                </a:cubicBezTo>
                <a:cubicBezTo>
                  <a:pt x="232" y="329"/>
                  <a:pt x="232" y="329"/>
                  <a:pt x="232" y="329"/>
                </a:cubicBezTo>
                <a:cubicBezTo>
                  <a:pt x="232" y="328"/>
                  <a:pt x="232" y="328"/>
                  <a:pt x="232" y="328"/>
                </a:cubicBezTo>
                <a:cubicBezTo>
                  <a:pt x="232" y="329"/>
                  <a:pt x="232" y="329"/>
                  <a:pt x="232" y="329"/>
                </a:cubicBezTo>
                <a:lnTo>
                  <a:pt x="232" y="328"/>
                </a:lnTo>
                <a:close/>
                <a:moveTo>
                  <a:pt x="230" y="314"/>
                </a:moveTo>
                <a:cubicBezTo>
                  <a:pt x="231" y="313"/>
                  <a:pt x="231" y="313"/>
                  <a:pt x="231" y="313"/>
                </a:cubicBezTo>
                <a:cubicBezTo>
                  <a:pt x="219" y="308"/>
                  <a:pt x="219" y="308"/>
                  <a:pt x="219" y="308"/>
                </a:cubicBezTo>
                <a:cubicBezTo>
                  <a:pt x="217" y="307"/>
                  <a:pt x="217" y="307"/>
                  <a:pt x="217" y="307"/>
                </a:cubicBezTo>
                <a:cubicBezTo>
                  <a:pt x="217" y="308"/>
                  <a:pt x="217" y="308"/>
                  <a:pt x="217" y="308"/>
                </a:cubicBezTo>
                <a:cubicBezTo>
                  <a:pt x="215" y="312"/>
                  <a:pt x="215" y="312"/>
                  <a:pt x="215" y="312"/>
                </a:cubicBezTo>
                <a:cubicBezTo>
                  <a:pt x="215" y="314"/>
                  <a:pt x="215" y="314"/>
                  <a:pt x="215" y="314"/>
                </a:cubicBezTo>
                <a:cubicBezTo>
                  <a:pt x="216" y="314"/>
                  <a:pt x="216" y="314"/>
                  <a:pt x="216" y="314"/>
                </a:cubicBezTo>
                <a:cubicBezTo>
                  <a:pt x="220" y="316"/>
                  <a:pt x="220" y="316"/>
                  <a:pt x="220" y="316"/>
                </a:cubicBezTo>
                <a:cubicBezTo>
                  <a:pt x="221" y="314"/>
                  <a:pt x="221" y="314"/>
                  <a:pt x="221" y="314"/>
                </a:cubicBezTo>
                <a:cubicBezTo>
                  <a:pt x="220" y="313"/>
                  <a:pt x="220" y="313"/>
                  <a:pt x="220" y="313"/>
                </a:cubicBezTo>
                <a:cubicBezTo>
                  <a:pt x="217" y="316"/>
                  <a:pt x="217" y="316"/>
                  <a:pt x="217" y="316"/>
                </a:cubicBezTo>
                <a:cubicBezTo>
                  <a:pt x="215" y="318"/>
                  <a:pt x="215" y="318"/>
                  <a:pt x="215" y="318"/>
                </a:cubicBezTo>
                <a:cubicBezTo>
                  <a:pt x="218" y="318"/>
                  <a:pt x="218" y="318"/>
                  <a:pt x="218" y="318"/>
                </a:cubicBezTo>
                <a:cubicBezTo>
                  <a:pt x="230" y="321"/>
                  <a:pt x="230" y="321"/>
                  <a:pt x="230" y="321"/>
                </a:cubicBezTo>
                <a:cubicBezTo>
                  <a:pt x="230" y="321"/>
                  <a:pt x="230" y="321"/>
                  <a:pt x="230" y="321"/>
                </a:cubicBezTo>
                <a:cubicBezTo>
                  <a:pt x="231" y="321"/>
                  <a:pt x="231" y="321"/>
                  <a:pt x="231" y="321"/>
                </a:cubicBezTo>
                <a:cubicBezTo>
                  <a:pt x="238" y="318"/>
                  <a:pt x="238" y="318"/>
                  <a:pt x="238" y="318"/>
                </a:cubicBezTo>
                <a:cubicBezTo>
                  <a:pt x="237" y="317"/>
                  <a:pt x="237" y="317"/>
                  <a:pt x="237" y="317"/>
                </a:cubicBezTo>
                <a:cubicBezTo>
                  <a:pt x="237" y="318"/>
                  <a:pt x="237" y="318"/>
                  <a:pt x="237" y="318"/>
                </a:cubicBezTo>
                <a:cubicBezTo>
                  <a:pt x="250" y="320"/>
                  <a:pt x="250" y="320"/>
                  <a:pt x="250" y="320"/>
                </a:cubicBezTo>
                <a:cubicBezTo>
                  <a:pt x="251" y="320"/>
                  <a:pt x="251" y="320"/>
                  <a:pt x="251" y="320"/>
                </a:cubicBezTo>
                <a:cubicBezTo>
                  <a:pt x="251" y="320"/>
                  <a:pt x="251" y="320"/>
                  <a:pt x="251" y="320"/>
                </a:cubicBezTo>
                <a:cubicBezTo>
                  <a:pt x="254" y="318"/>
                  <a:pt x="254" y="318"/>
                  <a:pt x="254" y="318"/>
                </a:cubicBezTo>
                <a:cubicBezTo>
                  <a:pt x="256" y="317"/>
                  <a:pt x="256" y="317"/>
                  <a:pt x="256" y="317"/>
                </a:cubicBezTo>
                <a:cubicBezTo>
                  <a:pt x="254" y="316"/>
                  <a:pt x="254" y="316"/>
                  <a:pt x="254" y="316"/>
                </a:cubicBezTo>
                <a:cubicBezTo>
                  <a:pt x="240" y="309"/>
                  <a:pt x="240" y="309"/>
                  <a:pt x="240" y="309"/>
                </a:cubicBezTo>
                <a:cubicBezTo>
                  <a:pt x="240" y="309"/>
                  <a:pt x="240" y="309"/>
                  <a:pt x="240" y="309"/>
                </a:cubicBezTo>
                <a:cubicBezTo>
                  <a:pt x="230" y="313"/>
                  <a:pt x="230" y="313"/>
                  <a:pt x="230" y="313"/>
                </a:cubicBezTo>
                <a:cubicBezTo>
                  <a:pt x="230" y="314"/>
                  <a:pt x="230" y="314"/>
                  <a:pt x="230" y="314"/>
                </a:cubicBezTo>
                <a:cubicBezTo>
                  <a:pt x="231" y="313"/>
                  <a:pt x="231" y="313"/>
                  <a:pt x="231" y="313"/>
                </a:cubicBezTo>
                <a:cubicBezTo>
                  <a:pt x="230" y="314"/>
                  <a:pt x="230" y="314"/>
                  <a:pt x="230" y="314"/>
                </a:cubicBezTo>
                <a:cubicBezTo>
                  <a:pt x="231" y="316"/>
                  <a:pt x="231" y="316"/>
                  <a:pt x="231" y="316"/>
                </a:cubicBezTo>
                <a:cubicBezTo>
                  <a:pt x="240" y="312"/>
                  <a:pt x="240" y="312"/>
                  <a:pt x="240" y="312"/>
                </a:cubicBezTo>
                <a:cubicBezTo>
                  <a:pt x="240" y="310"/>
                  <a:pt x="240" y="310"/>
                  <a:pt x="240" y="310"/>
                </a:cubicBezTo>
                <a:cubicBezTo>
                  <a:pt x="239" y="312"/>
                  <a:pt x="239" y="312"/>
                  <a:pt x="239" y="312"/>
                </a:cubicBezTo>
                <a:cubicBezTo>
                  <a:pt x="239" y="312"/>
                  <a:pt x="239" y="312"/>
                  <a:pt x="241" y="312"/>
                </a:cubicBezTo>
                <a:cubicBezTo>
                  <a:pt x="242" y="313"/>
                  <a:pt x="246" y="315"/>
                  <a:pt x="252" y="318"/>
                </a:cubicBezTo>
                <a:cubicBezTo>
                  <a:pt x="253" y="317"/>
                  <a:pt x="253" y="317"/>
                  <a:pt x="253" y="317"/>
                </a:cubicBezTo>
                <a:cubicBezTo>
                  <a:pt x="252" y="316"/>
                  <a:pt x="252" y="316"/>
                  <a:pt x="252" y="316"/>
                </a:cubicBezTo>
                <a:cubicBezTo>
                  <a:pt x="252" y="316"/>
                  <a:pt x="252" y="316"/>
                  <a:pt x="250" y="317"/>
                </a:cubicBezTo>
                <a:cubicBezTo>
                  <a:pt x="250" y="318"/>
                  <a:pt x="250" y="318"/>
                  <a:pt x="250" y="318"/>
                </a:cubicBezTo>
                <a:cubicBezTo>
                  <a:pt x="251" y="317"/>
                  <a:pt x="251" y="317"/>
                  <a:pt x="251" y="317"/>
                </a:cubicBezTo>
                <a:cubicBezTo>
                  <a:pt x="251" y="317"/>
                  <a:pt x="251" y="317"/>
                  <a:pt x="237" y="316"/>
                </a:cubicBezTo>
                <a:cubicBezTo>
                  <a:pt x="237" y="315"/>
                  <a:pt x="237" y="315"/>
                  <a:pt x="237" y="315"/>
                </a:cubicBezTo>
                <a:cubicBezTo>
                  <a:pt x="236" y="316"/>
                  <a:pt x="236" y="316"/>
                  <a:pt x="236" y="316"/>
                </a:cubicBezTo>
                <a:cubicBezTo>
                  <a:pt x="236" y="316"/>
                  <a:pt x="236" y="316"/>
                  <a:pt x="230" y="318"/>
                </a:cubicBezTo>
                <a:cubicBezTo>
                  <a:pt x="230" y="320"/>
                  <a:pt x="230" y="320"/>
                  <a:pt x="230" y="320"/>
                </a:cubicBezTo>
                <a:cubicBezTo>
                  <a:pt x="231" y="318"/>
                  <a:pt x="231" y="318"/>
                  <a:pt x="231" y="318"/>
                </a:cubicBezTo>
                <a:cubicBezTo>
                  <a:pt x="231" y="318"/>
                  <a:pt x="231" y="318"/>
                  <a:pt x="218" y="316"/>
                </a:cubicBezTo>
                <a:cubicBezTo>
                  <a:pt x="218" y="317"/>
                  <a:pt x="218" y="317"/>
                  <a:pt x="218" y="317"/>
                </a:cubicBezTo>
                <a:cubicBezTo>
                  <a:pt x="219" y="318"/>
                  <a:pt x="219" y="318"/>
                  <a:pt x="219" y="318"/>
                </a:cubicBezTo>
                <a:cubicBezTo>
                  <a:pt x="219" y="318"/>
                  <a:pt x="219" y="318"/>
                  <a:pt x="222" y="315"/>
                </a:cubicBezTo>
                <a:cubicBezTo>
                  <a:pt x="224" y="314"/>
                  <a:pt x="224" y="314"/>
                  <a:pt x="224" y="314"/>
                </a:cubicBezTo>
                <a:cubicBezTo>
                  <a:pt x="221" y="313"/>
                  <a:pt x="221" y="313"/>
                  <a:pt x="221" y="313"/>
                </a:cubicBezTo>
                <a:cubicBezTo>
                  <a:pt x="221" y="313"/>
                  <a:pt x="221" y="313"/>
                  <a:pt x="217" y="312"/>
                </a:cubicBezTo>
                <a:cubicBezTo>
                  <a:pt x="217" y="313"/>
                  <a:pt x="217" y="313"/>
                  <a:pt x="217" y="313"/>
                </a:cubicBezTo>
                <a:cubicBezTo>
                  <a:pt x="218" y="313"/>
                  <a:pt x="218" y="313"/>
                  <a:pt x="218" y="313"/>
                </a:cubicBezTo>
                <a:cubicBezTo>
                  <a:pt x="218" y="313"/>
                  <a:pt x="218" y="313"/>
                  <a:pt x="219" y="309"/>
                </a:cubicBezTo>
                <a:cubicBezTo>
                  <a:pt x="218" y="309"/>
                  <a:pt x="218" y="309"/>
                  <a:pt x="218" y="309"/>
                </a:cubicBezTo>
                <a:cubicBezTo>
                  <a:pt x="217" y="310"/>
                  <a:pt x="217" y="310"/>
                  <a:pt x="217" y="310"/>
                </a:cubicBezTo>
                <a:cubicBezTo>
                  <a:pt x="217" y="310"/>
                  <a:pt x="217" y="310"/>
                  <a:pt x="219" y="311"/>
                </a:cubicBezTo>
                <a:cubicBezTo>
                  <a:pt x="220" y="312"/>
                  <a:pt x="224" y="313"/>
                  <a:pt x="230" y="316"/>
                </a:cubicBezTo>
                <a:cubicBezTo>
                  <a:pt x="230" y="316"/>
                  <a:pt x="230" y="316"/>
                  <a:pt x="230" y="316"/>
                </a:cubicBezTo>
                <a:cubicBezTo>
                  <a:pt x="231" y="316"/>
                  <a:pt x="231" y="316"/>
                  <a:pt x="231" y="316"/>
                </a:cubicBezTo>
                <a:lnTo>
                  <a:pt x="230" y="314"/>
                </a:lnTo>
                <a:close/>
                <a:moveTo>
                  <a:pt x="264" y="328"/>
                </a:moveTo>
                <a:cubicBezTo>
                  <a:pt x="264" y="329"/>
                  <a:pt x="264" y="329"/>
                  <a:pt x="264" y="329"/>
                </a:cubicBezTo>
                <a:cubicBezTo>
                  <a:pt x="289" y="333"/>
                  <a:pt x="289" y="333"/>
                  <a:pt x="289" y="333"/>
                </a:cubicBezTo>
                <a:cubicBezTo>
                  <a:pt x="291" y="334"/>
                  <a:pt x="291" y="334"/>
                  <a:pt x="291" y="334"/>
                </a:cubicBezTo>
                <a:cubicBezTo>
                  <a:pt x="291" y="332"/>
                  <a:pt x="291" y="332"/>
                  <a:pt x="291" y="332"/>
                </a:cubicBezTo>
                <a:cubicBezTo>
                  <a:pt x="291" y="329"/>
                  <a:pt x="291" y="329"/>
                  <a:pt x="291" y="329"/>
                </a:cubicBezTo>
                <a:cubicBezTo>
                  <a:pt x="291" y="328"/>
                  <a:pt x="291" y="328"/>
                  <a:pt x="291" y="328"/>
                </a:cubicBezTo>
                <a:cubicBezTo>
                  <a:pt x="290" y="328"/>
                  <a:pt x="290" y="328"/>
                  <a:pt x="290" y="328"/>
                </a:cubicBezTo>
                <a:cubicBezTo>
                  <a:pt x="278" y="325"/>
                  <a:pt x="272" y="324"/>
                  <a:pt x="269" y="323"/>
                </a:cubicBezTo>
                <a:cubicBezTo>
                  <a:pt x="266" y="322"/>
                  <a:pt x="266" y="322"/>
                  <a:pt x="266" y="322"/>
                </a:cubicBezTo>
                <a:cubicBezTo>
                  <a:pt x="264" y="322"/>
                  <a:pt x="264" y="322"/>
                  <a:pt x="264" y="322"/>
                </a:cubicBezTo>
                <a:cubicBezTo>
                  <a:pt x="262" y="329"/>
                  <a:pt x="262" y="329"/>
                  <a:pt x="262" y="329"/>
                </a:cubicBezTo>
                <a:cubicBezTo>
                  <a:pt x="264" y="329"/>
                  <a:pt x="264" y="329"/>
                  <a:pt x="264" y="329"/>
                </a:cubicBezTo>
                <a:cubicBezTo>
                  <a:pt x="264" y="328"/>
                  <a:pt x="264" y="328"/>
                  <a:pt x="264" y="328"/>
                </a:cubicBezTo>
                <a:cubicBezTo>
                  <a:pt x="265" y="328"/>
                  <a:pt x="265" y="328"/>
                  <a:pt x="265" y="328"/>
                </a:cubicBezTo>
                <a:cubicBezTo>
                  <a:pt x="267" y="324"/>
                  <a:pt x="267" y="324"/>
                  <a:pt x="267" y="324"/>
                </a:cubicBezTo>
                <a:cubicBezTo>
                  <a:pt x="265" y="324"/>
                  <a:pt x="265" y="324"/>
                  <a:pt x="265" y="324"/>
                </a:cubicBezTo>
                <a:cubicBezTo>
                  <a:pt x="265" y="325"/>
                  <a:pt x="265" y="325"/>
                  <a:pt x="265" y="325"/>
                </a:cubicBezTo>
                <a:cubicBezTo>
                  <a:pt x="265" y="325"/>
                  <a:pt x="265" y="325"/>
                  <a:pt x="268" y="326"/>
                </a:cubicBezTo>
                <a:cubicBezTo>
                  <a:pt x="271" y="327"/>
                  <a:pt x="277" y="328"/>
                  <a:pt x="289" y="331"/>
                </a:cubicBezTo>
                <a:cubicBezTo>
                  <a:pt x="290" y="329"/>
                  <a:pt x="290" y="329"/>
                  <a:pt x="290" y="329"/>
                </a:cubicBezTo>
                <a:cubicBezTo>
                  <a:pt x="288" y="329"/>
                  <a:pt x="288" y="329"/>
                  <a:pt x="288" y="329"/>
                </a:cubicBezTo>
                <a:cubicBezTo>
                  <a:pt x="288" y="329"/>
                  <a:pt x="288" y="329"/>
                  <a:pt x="288" y="332"/>
                </a:cubicBezTo>
                <a:cubicBezTo>
                  <a:pt x="290" y="332"/>
                  <a:pt x="290" y="332"/>
                  <a:pt x="290" y="332"/>
                </a:cubicBezTo>
                <a:cubicBezTo>
                  <a:pt x="290" y="330"/>
                  <a:pt x="290" y="330"/>
                  <a:pt x="290" y="330"/>
                </a:cubicBezTo>
                <a:cubicBezTo>
                  <a:pt x="290" y="330"/>
                  <a:pt x="290" y="330"/>
                  <a:pt x="264" y="326"/>
                </a:cubicBezTo>
                <a:cubicBezTo>
                  <a:pt x="264" y="328"/>
                  <a:pt x="264" y="328"/>
                  <a:pt x="264" y="328"/>
                </a:cubicBezTo>
                <a:cubicBezTo>
                  <a:pt x="265" y="328"/>
                  <a:pt x="265" y="328"/>
                  <a:pt x="265" y="328"/>
                </a:cubicBezTo>
                <a:lnTo>
                  <a:pt x="264" y="328"/>
                </a:lnTo>
                <a:close/>
                <a:moveTo>
                  <a:pt x="98" y="209"/>
                </a:moveTo>
                <a:cubicBezTo>
                  <a:pt x="99" y="208"/>
                  <a:pt x="99" y="208"/>
                  <a:pt x="99" y="208"/>
                </a:cubicBezTo>
                <a:cubicBezTo>
                  <a:pt x="97" y="207"/>
                  <a:pt x="96" y="207"/>
                  <a:pt x="94" y="207"/>
                </a:cubicBezTo>
                <a:cubicBezTo>
                  <a:pt x="93" y="207"/>
                  <a:pt x="91" y="207"/>
                  <a:pt x="90" y="208"/>
                </a:cubicBezTo>
                <a:cubicBezTo>
                  <a:pt x="89" y="209"/>
                  <a:pt x="89" y="210"/>
                  <a:pt x="89" y="210"/>
                </a:cubicBezTo>
                <a:cubicBezTo>
                  <a:pt x="88" y="211"/>
                  <a:pt x="88" y="211"/>
                  <a:pt x="88" y="211"/>
                </a:cubicBezTo>
                <a:cubicBezTo>
                  <a:pt x="89" y="212"/>
                  <a:pt x="89" y="212"/>
                  <a:pt x="89" y="212"/>
                </a:cubicBezTo>
                <a:cubicBezTo>
                  <a:pt x="93" y="213"/>
                  <a:pt x="95" y="213"/>
                  <a:pt x="97" y="213"/>
                </a:cubicBezTo>
                <a:cubicBezTo>
                  <a:pt x="98" y="213"/>
                  <a:pt x="99" y="213"/>
                  <a:pt x="100" y="213"/>
                </a:cubicBezTo>
                <a:cubicBezTo>
                  <a:pt x="101" y="212"/>
                  <a:pt x="101" y="212"/>
                  <a:pt x="101" y="212"/>
                </a:cubicBezTo>
                <a:cubicBezTo>
                  <a:pt x="101" y="212"/>
                  <a:pt x="101" y="212"/>
                  <a:pt x="101" y="211"/>
                </a:cubicBezTo>
                <a:cubicBezTo>
                  <a:pt x="101" y="210"/>
                  <a:pt x="101" y="210"/>
                  <a:pt x="100" y="209"/>
                </a:cubicBezTo>
                <a:cubicBezTo>
                  <a:pt x="100" y="209"/>
                  <a:pt x="99" y="208"/>
                  <a:pt x="99" y="208"/>
                </a:cubicBezTo>
                <a:cubicBezTo>
                  <a:pt x="99" y="208"/>
                  <a:pt x="99" y="208"/>
                  <a:pt x="99" y="208"/>
                </a:cubicBezTo>
                <a:cubicBezTo>
                  <a:pt x="99" y="208"/>
                  <a:pt x="99" y="208"/>
                  <a:pt x="99" y="208"/>
                </a:cubicBezTo>
                <a:cubicBezTo>
                  <a:pt x="98" y="209"/>
                  <a:pt x="98" y="209"/>
                  <a:pt x="98" y="209"/>
                </a:cubicBezTo>
                <a:cubicBezTo>
                  <a:pt x="97" y="210"/>
                  <a:pt x="97" y="210"/>
                  <a:pt x="97" y="210"/>
                </a:cubicBezTo>
                <a:cubicBezTo>
                  <a:pt x="98" y="211"/>
                  <a:pt x="98" y="211"/>
                  <a:pt x="98" y="211"/>
                </a:cubicBezTo>
                <a:cubicBezTo>
                  <a:pt x="98" y="211"/>
                  <a:pt x="98" y="211"/>
                  <a:pt x="98" y="211"/>
                </a:cubicBezTo>
                <a:cubicBezTo>
                  <a:pt x="98" y="211"/>
                  <a:pt x="98" y="211"/>
                  <a:pt x="98" y="211"/>
                </a:cubicBezTo>
                <a:cubicBezTo>
                  <a:pt x="99" y="211"/>
                  <a:pt x="99" y="211"/>
                  <a:pt x="99" y="211"/>
                </a:cubicBezTo>
                <a:cubicBezTo>
                  <a:pt x="98" y="211"/>
                  <a:pt x="98" y="211"/>
                  <a:pt x="98" y="211"/>
                </a:cubicBezTo>
                <a:cubicBezTo>
                  <a:pt x="98" y="211"/>
                  <a:pt x="98" y="211"/>
                  <a:pt x="98" y="211"/>
                </a:cubicBezTo>
                <a:cubicBezTo>
                  <a:pt x="99" y="211"/>
                  <a:pt x="99" y="211"/>
                  <a:pt x="99" y="211"/>
                </a:cubicBezTo>
                <a:cubicBezTo>
                  <a:pt x="98" y="211"/>
                  <a:pt x="98" y="211"/>
                  <a:pt x="98" y="211"/>
                </a:cubicBezTo>
                <a:cubicBezTo>
                  <a:pt x="99" y="211"/>
                  <a:pt x="99" y="211"/>
                  <a:pt x="99" y="211"/>
                </a:cubicBezTo>
                <a:cubicBezTo>
                  <a:pt x="98" y="210"/>
                  <a:pt x="98" y="210"/>
                  <a:pt x="98" y="210"/>
                </a:cubicBezTo>
                <a:cubicBezTo>
                  <a:pt x="98" y="211"/>
                  <a:pt x="98" y="211"/>
                  <a:pt x="98" y="211"/>
                </a:cubicBezTo>
                <a:cubicBezTo>
                  <a:pt x="99" y="211"/>
                  <a:pt x="99" y="211"/>
                  <a:pt x="99" y="211"/>
                </a:cubicBezTo>
                <a:cubicBezTo>
                  <a:pt x="98" y="210"/>
                  <a:pt x="98" y="210"/>
                  <a:pt x="98" y="210"/>
                </a:cubicBezTo>
                <a:cubicBezTo>
                  <a:pt x="99" y="211"/>
                  <a:pt x="99" y="211"/>
                  <a:pt x="99" y="211"/>
                </a:cubicBezTo>
                <a:cubicBezTo>
                  <a:pt x="98" y="210"/>
                  <a:pt x="98" y="210"/>
                  <a:pt x="98" y="210"/>
                </a:cubicBezTo>
                <a:cubicBezTo>
                  <a:pt x="98" y="210"/>
                  <a:pt x="98" y="210"/>
                  <a:pt x="98" y="210"/>
                </a:cubicBezTo>
                <a:cubicBezTo>
                  <a:pt x="99" y="211"/>
                  <a:pt x="99" y="211"/>
                  <a:pt x="99" y="211"/>
                </a:cubicBezTo>
                <a:cubicBezTo>
                  <a:pt x="98" y="210"/>
                  <a:pt x="98" y="210"/>
                  <a:pt x="98" y="210"/>
                </a:cubicBezTo>
                <a:cubicBezTo>
                  <a:pt x="98" y="210"/>
                  <a:pt x="98" y="211"/>
                  <a:pt x="97" y="210"/>
                </a:cubicBezTo>
                <a:cubicBezTo>
                  <a:pt x="96" y="211"/>
                  <a:pt x="93" y="210"/>
                  <a:pt x="90" y="209"/>
                </a:cubicBezTo>
                <a:cubicBezTo>
                  <a:pt x="90" y="211"/>
                  <a:pt x="90" y="211"/>
                  <a:pt x="90" y="211"/>
                </a:cubicBezTo>
                <a:cubicBezTo>
                  <a:pt x="91" y="211"/>
                  <a:pt x="91" y="211"/>
                  <a:pt x="91" y="211"/>
                </a:cubicBezTo>
                <a:cubicBezTo>
                  <a:pt x="91" y="211"/>
                  <a:pt x="91" y="211"/>
                  <a:pt x="91" y="211"/>
                </a:cubicBezTo>
                <a:cubicBezTo>
                  <a:pt x="91" y="211"/>
                  <a:pt x="91" y="211"/>
                  <a:pt x="91" y="211"/>
                </a:cubicBezTo>
                <a:cubicBezTo>
                  <a:pt x="91" y="211"/>
                  <a:pt x="91" y="211"/>
                  <a:pt x="91" y="211"/>
                </a:cubicBezTo>
                <a:cubicBezTo>
                  <a:pt x="91" y="211"/>
                  <a:pt x="91" y="211"/>
                  <a:pt x="91" y="211"/>
                </a:cubicBezTo>
                <a:cubicBezTo>
                  <a:pt x="91" y="211"/>
                  <a:pt x="91" y="211"/>
                  <a:pt x="91" y="211"/>
                </a:cubicBezTo>
                <a:cubicBezTo>
                  <a:pt x="91" y="211"/>
                  <a:pt x="92" y="211"/>
                  <a:pt x="92" y="211"/>
                </a:cubicBezTo>
                <a:cubicBezTo>
                  <a:pt x="93" y="210"/>
                  <a:pt x="93" y="210"/>
                  <a:pt x="94" y="210"/>
                </a:cubicBezTo>
                <a:cubicBezTo>
                  <a:pt x="95" y="210"/>
                  <a:pt x="96" y="210"/>
                  <a:pt x="97" y="211"/>
                </a:cubicBezTo>
                <a:cubicBezTo>
                  <a:pt x="98" y="209"/>
                  <a:pt x="98" y="209"/>
                  <a:pt x="98" y="209"/>
                </a:cubicBezTo>
                <a:cubicBezTo>
                  <a:pt x="97" y="210"/>
                  <a:pt x="97" y="210"/>
                  <a:pt x="97" y="210"/>
                </a:cubicBezTo>
                <a:lnTo>
                  <a:pt x="98" y="209"/>
                </a:lnTo>
                <a:close/>
                <a:moveTo>
                  <a:pt x="90" y="202"/>
                </a:moveTo>
                <a:cubicBezTo>
                  <a:pt x="90" y="201"/>
                  <a:pt x="90" y="201"/>
                  <a:pt x="90" y="201"/>
                </a:cubicBezTo>
                <a:cubicBezTo>
                  <a:pt x="88" y="201"/>
                  <a:pt x="87" y="201"/>
                  <a:pt x="86" y="201"/>
                </a:cubicBezTo>
                <a:cubicBezTo>
                  <a:pt x="86" y="202"/>
                  <a:pt x="85" y="202"/>
                  <a:pt x="85" y="202"/>
                </a:cubicBezTo>
                <a:cubicBezTo>
                  <a:pt x="84" y="203"/>
                  <a:pt x="84" y="203"/>
                  <a:pt x="84" y="204"/>
                </a:cubicBezTo>
                <a:cubicBezTo>
                  <a:pt x="84" y="205"/>
                  <a:pt x="84" y="206"/>
                  <a:pt x="85" y="206"/>
                </a:cubicBezTo>
                <a:cubicBezTo>
                  <a:pt x="85" y="207"/>
                  <a:pt x="86" y="207"/>
                  <a:pt x="86" y="208"/>
                </a:cubicBezTo>
                <a:cubicBezTo>
                  <a:pt x="87" y="208"/>
                  <a:pt x="87" y="208"/>
                  <a:pt x="87" y="208"/>
                </a:cubicBezTo>
                <a:cubicBezTo>
                  <a:pt x="88" y="208"/>
                  <a:pt x="88" y="208"/>
                  <a:pt x="88" y="208"/>
                </a:cubicBezTo>
                <a:cubicBezTo>
                  <a:pt x="88" y="208"/>
                  <a:pt x="89" y="207"/>
                  <a:pt x="90" y="207"/>
                </a:cubicBezTo>
                <a:cubicBezTo>
                  <a:pt x="90" y="206"/>
                  <a:pt x="91" y="206"/>
                  <a:pt x="91" y="205"/>
                </a:cubicBezTo>
                <a:cubicBezTo>
                  <a:pt x="92" y="205"/>
                  <a:pt x="92" y="204"/>
                  <a:pt x="92" y="203"/>
                </a:cubicBezTo>
                <a:cubicBezTo>
                  <a:pt x="92" y="203"/>
                  <a:pt x="92" y="202"/>
                  <a:pt x="92" y="202"/>
                </a:cubicBezTo>
                <a:cubicBezTo>
                  <a:pt x="91" y="202"/>
                  <a:pt x="91" y="201"/>
                  <a:pt x="91" y="201"/>
                </a:cubicBezTo>
                <a:cubicBezTo>
                  <a:pt x="90" y="201"/>
                  <a:pt x="90" y="201"/>
                  <a:pt x="90" y="201"/>
                </a:cubicBezTo>
                <a:cubicBezTo>
                  <a:pt x="90" y="201"/>
                  <a:pt x="90" y="201"/>
                  <a:pt x="90" y="201"/>
                </a:cubicBezTo>
                <a:cubicBezTo>
                  <a:pt x="90" y="202"/>
                  <a:pt x="90" y="202"/>
                  <a:pt x="90" y="202"/>
                </a:cubicBezTo>
                <a:cubicBezTo>
                  <a:pt x="89" y="204"/>
                  <a:pt x="89" y="204"/>
                  <a:pt x="89" y="204"/>
                </a:cubicBezTo>
                <a:cubicBezTo>
                  <a:pt x="89" y="204"/>
                  <a:pt x="89" y="204"/>
                  <a:pt x="89" y="204"/>
                </a:cubicBezTo>
                <a:cubicBezTo>
                  <a:pt x="90" y="204"/>
                  <a:pt x="90" y="204"/>
                  <a:pt x="90" y="204"/>
                </a:cubicBezTo>
                <a:cubicBezTo>
                  <a:pt x="89" y="204"/>
                  <a:pt x="89" y="204"/>
                  <a:pt x="89" y="204"/>
                </a:cubicBezTo>
                <a:cubicBezTo>
                  <a:pt x="89" y="204"/>
                  <a:pt x="89" y="204"/>
                  <a:pt x="89" y="204"/>
                </a:cubicBezTo>
                <a:cubicBezTo>
                  <a:pt x="90" y="204"/>
                  <a:pt x="90" y="204"/>
                  <a:pt x="90" y="204"/>
                </a:cubicBezTo>
                <a:cubicBezTo>
                  <a:pt x="89" y="204"/>
                  <a:pt x="89" y="204"/>
                  <a:pt x="89" y="204"/>
                </a:cubicBezTo>
                <a:cubicBezTo>
                  <a:pt x="90" y="203"/>
                  <a:pt x="90" y="203"/>
                  <a:pt x="90" y="203"/>
                </a:cubicBezTo>
                <a:cubicBezTo>
                  <a:pt x="89" y="203"/>
                  <a:pt x="89" y="203"/>
                  <a:pt x="89" y="203"/>
                </a:cubicBezTo>
                <a:cubicBezTo>
                  <a:pt x="89" y="204"/>
                  <a:pt x="89" y="204"/>
                  <a:pt x="89" y="204"/>
                </a:cubicBezTo>
                <a:cubicBezTo>
                  <a:pt x="90" y="203"/>
                  <a:pt x="90" y="203"/>
                  <a:pt x="90" y="203"/>
                </a:cubicBezTo>
                <a:cubicBezTo>
                  <a:pt x="89" y="203"/>
                  <a:pt x="89" y="203"/>
                  <a:pt x="89" y="203"/>
                </a:cubicBezTo>
                <a:cubicBezTo>
                  <a:pt x="90" y="203"/>
                  <a:pt x="90" y="203"/>
                  <a:pt x="90" y="203"/>
                </a:cubicBezTo>
                <a:cubicBezTo>
                  <a:pt x="89" y="203"/>
                  <a:pt x="89" y="203"/>
                  <a:pt x="89" y="203"/>
                </a:cubicBezTo>
                <a:cubicBezTo>
                  <a:pt x="89" y="203"/>
                  <a:pt x="89" y="203"/>
                  <a:pt x="89" y="203"/>
                </a:cubicBezTo>
                <a:cubicBezTo>
                  <a:pt x="90" y="203"/>
                  <a:pt x="90" y="203"/>
                  <a:pt x="90" y="203"/>
                </a:cubicBezTo>
                <a:cubicBezTo>
                  <a:pt x="89" y="203"/>
                  <a:pt x="89" y="203"/>
                  <a:pt x="89" y="203"/>
                </a:cubicBezTo>
                <a:cubicBezTo>
                  <a:pt x="89" y="203"/>
                  <a:pt x="89" y="203"/>
                  <a:pt x="89" y="203"/>
                </a:cubicBezTo>
                <a:cubicBezTo>
                  <a:pt x="89" y="203"/>
                  <a:pt x="89" y="203"/>
                  <a:pt x="89" y="203"/>
                </a:cubicBezTo>
                <a:cubicBezTo>
                  <a:pt x="89" y="203"/>
                  <a:pt x="89" y="203"/>
                  <a:pt x="89" y="203"/>
                </a:cubicBezTo>
                <a:cubicBezTo>
                  <a:pt x="89" y="203"/>
                  <a:pt x="89" y="203"/>
                  <a:pt x="89" y="203"/>
                </a:cubicBezTo>
                <a:cubicBezTo>
                  <a:pt x="89" y="203"/>
                  <a:pt x="89" y="203"/>
                  <a:pt x="89" y="203"/>
                </a:cubicBezTo>
                <a:cubicBezTo>
                  <a:pt x="89" y="203"/>
                  <a:pt x="88" y="204"/>
                  <a:pt x="88" y="204"/>
                </a:cubicBezTo>
                <a:cubicBezTo>
                  <a:pt x="87" y="205"/>
                  <a:pt x="87" y="205"/>
                  <a:pt x="87" y="205"/>
                </a:cubicBezTo>
                <a:cubicBezTo>
                  <a:pt x="87" y="205"/>
                  <a:pt x="87" y="205"/>
                  <a:pt x="87" y="205"/>
                </a:cubicBezTo>
                <a:cubicBezTo>
                  <a:pt x="87" y="206"/>
                  <a:pt x="87" y="206"/>
                  <a:pt x="87" y="206"/>
                </a:cubicBezTo>
                <a:cubicBezTo>
                  <a:pt x="88" y="205"/>
                  <a:pt x="88" y="205"/>
                  <a:pt x="88" y="205"/>
                </a:cubicBezTo>
                <a:cubicBezTo>
                  <a:pt x="87" y="205"/>
                  <a:pt x="87" y="204"/>
                  <a:pt x="87" y="204"/>
                </a:cubicBezTo>
                <a:cubicBezTo>
                  <a:pt x="87" y="204"/>
                  <a:pt x="87" y="204"/>
                  <a:pt x="87" y="204"/>
                </a:cubicBezTo>
                <a:cubicBezTo>
                  <a:pt x="86" y="204"/>
                  <a:pt x="86" y="204"/>
                  <a:pt x="86" y="204"/>
                </a:cubicBezTo>
                <a:cubicBezTo>
                  <a:pt x="87" y="204"/>
                  <a:pt x="87" y="204"/>
                  <a:pt x="87" y="204"/>
                </a:cubicBezTo>
                <a:cubicBezTo>
                  <a:pt x="87" y="204"/>
                  <a:pt x="87" y="204"/>
                  <a:pt x="87" y="204"/>
                </a:cubicBezTo>
                <a:cubicBezTo>
                  <a:pt x="86" y="204"/>
                  <a:pt x="86" y="204"/>
                  <a:pt x="86" y="204"/>
                </a:cubicBezTo>
                <a:cubicBezTo>
                  <a:pt x="87" y="204"/>
                  <a:pt x="87" y="204"/>
                  <a:pt x="87" y="204"/>
                </a:cubicBezTo>
                <a:cubicBezTo>
                  <a:pt x="86" y="204"/>
                  <a:pt x="86" y="204"/>
                  <a:pt x="86" y="204"/>
                </a:cubicBezTo>
                <a:cubicBezTo>
                  <a:pt x="87" y="204"/>
                  <a:pt x="87" y="204"/>
                  <a:pt x="87" y="204"/>
                </a:cubicBezTo>
                <a:cubicBezTo>
                  <a:pt x="87" y="204"/>
                  <a:pt x="87" y="204"/>
                  <a:pt x="87" y="204"/>
                </a:cubicBezTo>
                <a:cubicBezTo>
                  <a:pt x="86" y="204"/>
                  <a:pt x="86" y="204"/>
                  <a:pt x="86" y="204"/>
                </a:cubicBezTo>
                <a:cubicBezTo>
                  <a:pt x="87" y="204"/>
                  <a:pt x="87" y="204"/>
                  <a:pt x="87" y="204"/>
                </a:cubicBezTo>
                <a:cubicBezTo>
                  <a:pt x="86" y="204"/>
                  <a:pt x="86" y="204"/>
                  <a:pt x="86" y="204"/>
                </a:cubicBezTo>
                <a:cubicBezTo>
                  <a:pt x="87" y="205"/>
                  <a:pt x="87" y="205"/>
                  <a:pt x="87" y="205"/>
                </a:cubicBezTo>
                <a:cubicBezTo>
                  <a:pt x="87" y="204"/>
                  <a:pt x="87" y="204"/>
                  <a:pt x="87" y="204"/>
                </a:cubicBezTo>
                <a:cubicBezTo>
                  <a:pt x="86" y="204"/>
                  <a:pt x="86" y="204"/>
                  <a:pt x="86" y="204"/>
                </a:cubicBezTo>
                <a:cubicBezTo>
                  <a:pt x="87" y="205"/>
                  <a:pt x="87" y="205"/>
                  <a:pt x="87" y="205"/>
                </a:cubicBezTo>
                <a:cubicBezTo>
                  <a:pt x="87" y="204"/>
                  <a:pt x="87" y="204"/>
                  <a:pt x="87" y="204"/>
                </a:cubicBezTo>
                <a:cubicBezTo>
                  <a:pt x="87" y="204"/>
                  <a:pt x="89" y="204"/>
                  <a:pt x="90" y="204"/>
                </a:cubicBezTo>
                <a:cubicBezTo>
                  <a:pt x="90" y="202"/>
                  <a:pt x="90" y="202"/>
                  <a:pt x="90" y="202"/>
                </a:cubicBezTo>
                <a:cubicBezTo>
                  <a:pt x="89" y="204"/>
                  <a:pt x="89" y="204"/>
                  <a:pt x="89" y="204"/>
                </a:cubicBezTo>
                <a:lnTo>
                  <a:pt x="90" y="202"/>
                </a:lnTo>
                <a:close/>
                <a:moveTo>
                  <a:pt x="106" y="206"/>
                </a:moveTo>
                <a:cubicBezTo>
                  <a:pt x="106" y="208"/>
                  <a:pt x="106" y="208"/>
                  <a:pt x="106" y="208"/>
                </a:cubicBezTo>
                <a:cubicBezTo>
                  <a:pt x="108" y="208"/>
                  <a:pt x="110" y="207"/>
                  <a:pt x="111" y="206"/>
                </a:cubicBezTo>
                <a:cubicBezTo>
                  <a:pt x="112" y="206"/>
                  <a:pt x="112" y="205"/>
                  <a:pt x="113" y="205"/>
                </a:cubicBezTo>
                <a:cubicBezTo>
                  <a:pt x="113" y="204"/>
                  <a:pt x="113" y="203"/>
                  <a:pt x="114" y="203"/>
                </a:cubicBezTo>
                <a:cubicBezTo>
                  <a:pt x="114" y="202"/>
                  <a:pt x="113" y="202"/>
                  <a:pt x="113" y="201"/>
                </a:cubicBezTo>
                <a:cubicBezTo>
                  <a:pt x="113" y="200"/>
                  <a:pt x="112" y="200"/>
                  <a:pt x="111" y="200"/>
                </a:cubicBezTo>
                <a:cubicBezTo>
                  <a:pt x="111" y="200"/>
                  <a:pt x="110" y="200"/>
                  <a:pt x="109" y="200"/>
                </a:cubicBezTo>
                <a:cubicBezTo>
                  <a:pt x="109" y="201"/>
                  <a:pt x="109" y="201"/>
                  <a:pt x="109" y="201"/>
                </a:cubicBezTo>
                <a:cubicBezTo>
                  <a:pt x="109" y="200"/>
                  <a:pt x="109" y="200"/>
                  <a:pt x="109" y="200"/>
                </a:cubicBezTo>
                <a:cubicBezTo>
                  <a:pt x="109" y="199"/>
                  <a:pt x="108" y="199"/>
                  <a:pt x="108" y="199"/>
                </a:cubicBezTo>
                <a:cubicBezTo>
                  <a:pt x="106" y="199"/>
                  <a:pt x="105" y="200"/>
                  <a:pt x="105" y="201"/>
                </a:cubicBezTo>
                <a:cubicBezTo>
                  <a:pt x="104" y="202"/>
                  <a:pt x="104" y="202"/>
                  <a:pt x="104" y="203"/>
                </a:cubicBezTo>
                <a:cubicBezTo>
                  <a:pt x="104" y="205"/>
                  <a:pt x="105" y="207"/>
                  <a:pt x="105" y="207"/>
                </a:cubicBezTo>
                <a:cubicBezTo>
                  <a:pt x="105" y="208"/>
                  <a:pt x="105" y="208"/>
                  <a:pt x="105" y="208"/>
                </a:cubicBezTo>
                <a:cubicBezTo>
                  <a:pt x="106" y="208"/>
                  <a:pt x="106" y="208"/>
                  <a:pt x="106" y="208"/>
                </a:cubicBezTo>
                <a:cubicBezTo>
                  <a:pt x="106" y="206"/>
                  <a:pt x="106" y="206"/>
                  <a:pt x="106" y="206"/>
                </a:cubicBezTo>
                <a:cubicBezTo>
                  <a:pt x="108" y="206"/>
                  <a:pt x="108" y="206"/>
                  <a:pt x="108" y="206"/>
                </a:cubicBezTo>
                <a:cubicBezTo>
                  <a:pt x="107" y="206"/>
                  <a:pt x="107" y="206"/>
                  <a:pt x="107" y="206"/>
                </a:cubicBezTo>
                <a:cubicBezTo>
                  <a:pt x="107" y="205"/>
                  <a:pt x="107" y="204"/>
                  <a:pt x="107" y="203"/>
                </a:cubicBezTo>
                <a:cubicBezTo>
                  <a:pt x="107" y="203"/>
                  <a:pt x="107" y="203"/>
                  <a:pt x="107" y="203"/>
                </a:cubicBezTo>
                <a:cubicBezTo>
                  <a:pt x="107" y="203"/>
                  <a:pt x="107" y="202"/>
                  <a:pt x="108" y="202"/>
                </a:cubicBezTo>
                <a:cubicBezTo>
                  <a:pt x="108" y="202"/>
                  <a:pt x="108" y="202"/>
                  <a:pt x="108" y="203"/>
                </a:cubicBezTo>
                <a:cubicBezTo>
                  <a:pt x="109" y="203"/>
                  <a:pt x="109" y="203"/>
                  <a:pt x="109" y="203"/>
                </a:cubicBezTo>
                <a:cubicBezTo>
                  <a:pt x="109" y="203"/>
                  <a:pt x="109" y="203"/>
                  <a:pt x="109" y="203"/>
                </a:cubicBezTo>
                <a:cubicBezTo>
                  <a:pt x="110" y="203"/>
                  <a:pt x="110"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1" y="203"/>
                  <a:pt x="111" y="203"/>
                  <a:pt x="111" y="203"/>
                </a:cubicBezTo>
                <a:cubicBezTo>
                  <a:pt x="110" y="203"/>
                  <a:pt x="110" y="203"/>
                  <a:pt x="110" y="203"/>
                </a:cubicBezTo>
                <a:cubicBezTo>
                  <a:pt x="109" y="204"/>
                  <a:pt x="107" y="205"/>
                  <a:pt x="106" y="205"/>
                </a:cubicBezTo>
                <a:cubicBezTo>
                  <a:pt x="106" y="206"/>
                  <a:pt x="106" y="206"/>
                  <a:pt x="106" y="206"/>
                </a:cubicBezTo>
                <a:cubicBezTo>
                  <a:pt x="108" y="206"/>
                  <a:pt x="108" y="206"/>
                  <a:pt x="108" y="206"/>
                </a:cubicBezTo>
                <a:lnTo>
                  <a:pt x="106" y="206"/>
                </a:lnTo>
                <a:close/>
                <a:moveTo>
                  <a:pt x="90" y="197"/>
                </a:moveTo>
                <a:cubicBezTo>
                  <a:pt x="90" y="199"/>
                  <a:pt x="90" y="199"/>
                  <a:pt x="90" y="199"/>
                </a:cubicBezTo>
                <a:cubicBezTo>
                  <a:pt x="91" y="199"/>
                  <a:pt x="92" y="199"/>
                  <a:pt x="93" y="199"/>
                </a:cubicBezTo>
                <a:cubicBezTo>
                  <a:pt x="94" y="199"/>
                  <a:pt x="95" y="199"/>
                  <a:pt x="95" y="198"/>
                </a:cubicBezTo>
                <a:cubicBezTo>
                  <a:pt x="96" y="198"/>
                  <a:pt x="96" y="198"/>
                  <a:pt x="96" y="198"/>
                </a:cubicBezTo>
                <a:cubicBezTo>
                  <a:pt x="97" y="197"/>
                  <a:pt x="97" y="197"/>
                  <a:pt x="97" y="196"/>
                </a:cubicBezTo>
                <a:cubicBezTo>
                  <a:pt x="97" y="196"/>
                  <a:pt x="97" y="195"/>
                  <a:pt x="97" y="195"/>
                </a:cubicBezTo>
                <a:cubicBezTo>
                  <a:pt x="96" y="194"/>
                  <a:pt x="95" y="193"/>
                  <a:pt x="93" y="193"/>
                </a:cubicBezTo>
                <a:cubicBezTo>
                  <a:pt x="93" y="194"/>
                  <a:pt x="93" y="194"/>
                  <a:pt x="93" y="194"/>
                </a:cubicBezTo>
                <a:cubicBezTo>
                  <a:pt x="93" y="193"/>
                  <a:pt x="93" y="193"/>
                  <a:pt x="93" y="193"/>
                </a:cubicBezTo>
                <a:cubicBezTo>
                  <a:pt x="93" y="193"/>
                  <a:pt x="92" y="193"/>
                  <a:pt x="92" y="193"/>
                </a:cubicBezTo>
                <a:cubicBezTo>
                  <a:pt x="91" y="193"/>
                  <a:pt x="90" y="193"/>
                  <a:pt x="90" y="194"/>
                </a:cubicBezTo>
                <a:cubicBezTo>
                  <a:pt x="89" y="194"/>
                  <a:pt x="89" y="195"/>
                  <a:pt x="89" y="196"/>
                </a:cubicBezTo>
                <a:cubicBezTo>
                  <a:pt x="88" y="197"/>
                  <a:pt x="88" y="197"/>
                  <a:pt x="88" y="197"/>
                </a:cubicBezTo>
                <a:cubicBezTo>
                  <a:pt x="88" y="198"/>
                  <a:pt x="88" y="198"/>
                  <a:pt x="88" y="198"/>
                </a:cubicBezTo>
                <a:cubicBezTo>
                  <a:pt x="90" y="199"/>
                  <a:pt x="90" y="199"/>
                  <a:pt x="90" y="199"/>
                </a:cubicBezTo>
                <a:cubicBezTo>
                  <a:pt x="90" y="197"/>
                  <a:pt x="90" y="197"/>
                  <a:pt x="90" y="197"/>
                </a:cubicBezTo>
                <a:cubicBezTo>
                  <a:pt x="91" y="197"/>
                  <a:pt x="91" y="197"/>
                  <a:pt x="91" y="197"/>
                </a:cubicBezTo>
                <a:cubicBezTo>
                  <a:pt x="91" y="197"/>
                  <a:pt x="91" y="197"/>
                  <a:pt x="91" y="197"/>
                </a:cubicBezTo>
                <a:cubicBezTo>
                  <a:pt x="91" y="197"/>
                  <a:pt x="91" y="196"/>
                  <a:pt x="92" y="196"/>
                </a:cubicBezTo>
                <a:cubicBezTo>
                  <a:pt x="92" y="196"/>
                  <a:pt x="92" y="196"/>
                  <a:pt x="92" y="196"/>
                </a:cubicBezTo>
                <a:cubicBezTo>
                  <a:pt x="92" y="195"/>
                  <a:pt x="92" y="195"/>
                  <a:pt x="92" y="195"/>
                </a:cubicBezTo>
                <a:cubicBezTo>
                  <a:pt x="92" y="196"/>
                  <a:pt x="92" y="196"/>
                  <a:pt x="92" y="196"/>
                </a:cubicBezTo>
                <a:cubicBezTo>
                  <a:pt x="92" y="196"/>
                  <a:pt x="92" y="196"/>
                  <a:pt x="92" y="196"/>
                </a:cubicBezTo>
                <a:cubicBezTo>
                  <a:pt x="92" y="195"/>
                  <a:pt x="92" y="195"/>
                  <a:pt x="92" y="195"/>
                </a:cubicBezTo>
                <a:cubicBezTo>
                  <a:pt x="92" y="196"/>
                  <a:pt x="92" y="196"/>
                  <a:pt x="92" y="196"/>
                </a:cubicBezTo>
                <a:cubicBezTo>
                  <a:pt x="92" y="196"/>
                  <a:pt x="92" y="196"/>
                  <a:pt x="92" y="196"/>
                </a:cubicBezTo>
                <a:cubicBezTo>
                  <a:pt x="92" y="196"/>
                  <a:pt x="92" y="196"/>
                  <a:pt x="92" y="196"/>
                </a:cubicBezTo>
                <a:cubicBezTo>
                  <a:pt x="92" y="196"/>
                  <a:pt x="92" y="196"/>
                  <a:pt x="92" y="196"/>
                </a:cubicBezTo>
                <a:cubicBezTo>
                  <a:pt x="93" y="196"/>
                  <a:pt x="94" y="196"/>
                  <a:pt x="94" y="196"/>
                </a:cubicBezTo>
                <a:cubicBezTo>
                  <a:pt x="94" y="197"/>
                  <a:pt x="94" y="197"/>
                  <a:pt x="94" y="197"/>
                </a:cubicBezTo>
                <a:cubicBezTo>
                  <a:pt x="94" y="197"/>
                  <a:pt x="94" y="197"/>
                  <a:pt x="94" y="197"/>
                </a:cubicBezTo>
                <a:cubicBezTo>
                  <a:pt x="95" y="196"/>
                  <a:pt x="95" y="196"/>
                  <a:pt x="95" y="196"/>
                </a:cubicBezTo>
                <a:cubicBezTo>
                  <a:pt x="94" y="196"/>
                  <a:pt x="94" y="196"/>
                  <a:pt x="94" y="196"/>
                </a:cubicBezTo>
                <a:cubicBezTo>
                  <a:pt x="94" y="197"/>
                  <a:pt x="94" y="197"/>
                  <a:pt x="94" y="197"/>
                </a:cubicBezTo>
                <a:cubicBezTo>
                  <a:pt x="95" y="196"/>
                  <a:pt x="95" y="196"/>
                  <a:pt x="95" y="196"/>
                </a:cubicBezTo>
                <a:cubicBezTo>
                  <a:pt x="94" y="196"/>
                  <a:pt x="94" y="196"/>
                  <a:pt x="94" y="196"/>
                </a:cubicBezTo>
                <a:cubicBezTo>
                  <a:pt x="95" y="196"/>
                  <a:pt x="95" y="196"/>
                  <a:pt x="95" y="196"/>
                </a:cubicBezTo>
                <a:cubicBezTo>
                  <a:pt x="94" y="196"/>
                  <a:pt x="94" y="196"/>
                  <a:pt x="94" y="196"/>
                </a:cubicBezTo>
                <a:cubicBezTo>
                  <a:pt x="94" y="196"/>
                  <a:pt x="94" y="196"/>
                  <a:pt x="94" y="196"/>
                </a:cubicBezTo>
                <a:cubicBezTo>
                  <a:pt x="95" y="196"/>
                  <a:pt x="95" y="196"/>
                  <a:pt x="95" y="196"/>
                </a:cubicBezTo>
                <a:cubicBezTo>
                  <a:pt x="94" y="196"/>
                  <a:pt x="94" y="196"/>
                  <a:pt x="94" y="196"/>
                </a:cubicBezTo>
                <a:cubicBezTo>
                  <a:pt x="94" y="196"/>
                  <a:pt x="94" y="196"/>
                  <a:pt x="94" y="196"/>
                </a:cubicBezTo>
                <a:cubicBezTo>
                  <a:pt x="94" y="196"/>
                  <a:pt x="94" y="196"/>
                  <a:pt x="94" y="196"/>
                </a:cubicBezTo>
                <a:cubicBezTo>
                  <a:pt x="94" y="196"/>
                  <a:pt x="94" y="196"/>
                  <a:pt x="94" y="196"/>
                </a:cubicBezTo>
                <a:cubicBezTo>
                  <a:pt x="94" y="196"/>
                  <a:pt x="94" y="196"/>
                  <a:pt x="94" y="196"/>
                </a:cubicBezTo>
                <a:cubicBezTo>
                  <a:pt x="94" y="196"/>
                  <a:pt x="94" y="196"/>
                  <a:pt x="94" y="196"/>
                </a:cubicBezTo>
                <a:cubicBezTo>
                  <a:pt x="94" y="196"/>
                  <a:pt x="94" y="196"/>
                  <a:pt x="93" y="196"/>
                </a:cubicBezTo>
                <a:cubicBezTo>
                  <a:pt x="92" y="196"/>
                  <a:pt x="91" y="196"/>
                  <a:pt x="90" y="196"/>
                </a:cubicBezTo>
                <a:cubicBezTo>
                  <a:pt x="90" y="197"/>
                  <a:pt x="90" y="197"/>
                  <a:pt x="90" y="197"/>
                </a:cubicBezTo>
                <a:cubicBezTo>
                  <a:pt x="91" y="197"/>
                  <a:pt x="91" y="197"/>
                  <a:pt x="91" y="197"/>
                </a:cubicBezTo>
                <a:lnTo>
                  <a:pt x="90" y="197"/>
                </a:lnTo>
                <a:close/>
                <a:moveTo>
                  <a:pt x="85" y="193"/>
                </a:moveTo>
                <a:cubicBezTo>
                  <a:pt x="86" y="192"/>
                  <a:pt x="86" y="192"/>
                  <a:pt x="86" y="192"/>
                </a:cubicBezTo>
                <a:cubicBezTo>
                  <a:pt x="85" y="191"/>
                  <a:pt x="84" y="191"/>
                  <a:pt x="84" y="191"/>
                </a:cubicBezTo>
                <a:cubicBezTo>
                  <a:pt x="83" y="191"/>
                  <a:pt x="82" y="192"/>
                  <a:pt x="81" y="193"/>
                </a:cubicBezTo>
                <a:cubicBezTo>
                  <a:pt x="80" y="193"/>
                  <a:pt x="79" y="194"/>
                  <a:pt x="79" y="196"/>
                </a:cubicBezTo>
                <a:cubicBezTo>
                  <a:pt x="79" y="196"/>
                  <a:pt x="80" y="197"/>
                  <a:pt x="80" y="197"/>
                </a:cubicBezTo>
                <a:cubicBezTo>
                  <a:pt x="80" y="198"/>
                  <a:pt x="81" y="198"/>
                  <a:pt x="81" y="198"/>
                </a:cubicBezTo>
                <a:cubicBezTo>
                  <a:pt x="82" y="199"/>
                  <a:pt x="82" y="199"/>
                  <a:pt x="82" y="199"/>
                </a:cubicBezTo>
                <a:cubicBezTo>
                  <a:pt x="82" y="198"/>
                  <a:pt x="82" y="198"/>
                  <a:pt x="82" y="198"/>
                </a:cubicBezTo>
                <a:cubicBezTo>
                  <a:pt x="83" y="198"/>
                  <a:pt x="83" y="198"/>
                  <a:pt x="84" y="197"/>
                </a:cubicBezTo>
                <a:cubicBezTo>
                  <a:pt x="85" y="197"/>
                  <a:pt x="85" y="197"/>
                  <a:pt x="86" y="196"/>
                </a:cubicBezTo>
                <a:cubicBezTo>
                  <a:pt x="86" y="196"/>
                  <a:pt x="87" y="195"/>
                  <a:pt x="87" y="194"/>
                </a:cubicBezTo>
                <a:cubicBezTo>
                  <a:pt x="87" y="193"/>
                  <a:pt x="87" y="193"/>
                  <a:pt x="86" y="193"/>
                </a:cubicBezTo>
                <a:cubicBezTo>
                  <a:pt x="86" y="192"/>
                  <a:pt x="86" y="192"/>
                  <a:pt x="85" y="192"/>
                </a:cubicBezTo>
                <a:cubicBezTo>
                  <a:pt x="85" y="193"/>
                  <a:pt x="85" y="193"/>
                  <a:pt x="85" y="193"/>
                </a:cubicBezTo>
                <a:cubicBezTo>
                  <a:pt x="86" y="192"/>
                  <a:pt x="86" y="192"/>
                  <a:pt x="86" y="192"/>
                </a:cubicBezTo>
                <a:cubicBezTo>
                  <a:pt x="85" y="193"/>
                  <a:pt x="85" y="193"/>
                  <a:pt x="85" y="193"/>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3" y="195"/>
                  <a:pt x="82" y="195"/>
                </a:cubicBezTo>
                <a:cubicBezTo>
                  <a:pt x="82" y="196"/>
                  <a:pt x="82" y="196"/>
                  <a:pt x="82" y="196"/>
                </a:cubicBezTo>
                <a:cubicBezTo>
                  <a:pt x="81" y="196"/>
                  <a:pt x="81" y="196"/>
                  <a:pt x="81" y="196"/>
                </a:cubicBezTo>
                <a:cubicBezTo>
                  <a:pt x="82" y="197"/>
                  <a:pt x="82" y="197"/>
                  <a:pt x="82" y="197"/>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2" y="196"/>
                  <a:pt x="82" y="196"/>
                </a:cubicBezTo>
                <a:cubicBezTo>
                  <a:pt x="82" y="196"/>
                  <a:pt x="83" y="195"/>
                  <a:pt x="83" y="195"/>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4" y="194"/>
                  <a:pt x="84" y="194"/>
                  <a:pt x="84" y="194"/>
                </a:cubicBezTo>
                <a:cubicBezTo>
                  <a:pt x="83" y="194"/>
                  <a:pt x="83" y="194"/>
                  <a:pt x="83" y="194"/>
                </a:cubicBezTo>
                <a:cubicBezTo>
                  <a:pt x="84" y="194"/>
                  <a:pt x="84" y="194"/>
                  <a:pt x="84" y="194"/>
                </a:cubicBezTo>
                <a:cubicBezTo>
                  <a:pt x="84" y="194"/>
                  <a:pt x="84" y="194"/>
                  <a:pt x="84" y="194"/>
                </a:cubicBezTo>
                <a:cubicBezTo>
                  <a:pt x="83" y="194"/>
                  <a:pt x="83" y="194"/>
                  <a:pt x="83" y="194"/>
                </a:cubicBezTo>
                <a:cubicBezTo>
                  <a:pt x="84" y="194"/>
                  <a:pt x="84" y="194"/>
                  <a:pt x="84" y="194"/>
                </a:cubicBezTo>
                <a:cubicBezTo>
                  <a:pt x="84" y="194"/>
                  <a:pt x="84" y="194"/>
                  <a:pt x="84" y="194"/>
                </a:cubicBezTo>
                <a:lnTo>
                  <a:pt x="85" y="193"/>
                </a:lnTo>
                <a:close/>
                <a:moveTo>
                  <a:pt x="125" y="242"/>
                </a:moveTo>
                <a:cubicBezTo>
                  <a:pt x="125" y="240"/>
                  <a:pt x="125" y="240"/>
                  <a:pt x="125" y="240"/>
                </a:cubicBezTo>
                <a:cubicBezTo>
                  <a:pt x="125" y="240"/>
                  <a:pt x="124" y="240"/>
                  <a:pt x="124" y="240"/>
                </a:cubicBezTo>
                <a:cubicBezTo>
                  <a:pt x="123" y="240"/>
                  <a:pt x="123" y="240"/>
                  <a:pt x="122" y="240"/>
                </a:cubicBezTo>
                <a:cubicBezTo>
                  <a:pt x="122" y="241"/>
                  <a:pt x="122" y="242"/>
                  <a:pt x="122" y="242"/>
                </a:cubicBezTo>
                <a:cubicBezTo>
                  <a:pt x="122" y="243"/>
                  <a:pt x="122" y="243"/>
                  <a:pt x="122" y="244"/>
                </a:cubicBezTo>
                <a:cubicBezTo>
                  <a:pt x="123" y="245"/>
                  <a:pt x="124" y="246"/>
                  <a:pt x="124" y="246"/>
                </a:cubicBezTo>
                <a:cubicBezTo>
                  <a:pt x="124" y="247"/>
                  <a:pt x="124" y="247"/>
                  <a:pt x="124" y="247"/>
                </a:cubicBezTo>
                <a:cubicBezTo>
                  <a:pt x="124" y="247"/>
                  <a:pt x="124" y="247"/>
                  <a:pt x="124" y="247"/>
                </a:cubicBezTo>
                <a:cubicBezTo>
                  <a:pt x="126" y="248"/>
                  <a:pt x="127" y="248"/>
                  <a:pt x="129" y="249"/>
                </a:cubicBezTo>
                <a:cubicBezTo>
                  <a:pt x="129" y="249"/>
                  <a:pt x="130" y="248"/>
                  <a:pt x="130" y="248"/>
                </a:cubicBezTo>
                <a:cubicBezTo>
                  <a:pt x="131" y="247"/>
                  <a:pt x="131" y="247"/>
                  <a:pt x="131" y="246"/>
                </a:cubicBezTo>
                <a:cubicBezTo>
                  <a:pt x="131" y="246"/>
                  <a:pt x="131" y="245"/>
                  <a:pt x="131" y="245"/>
                </a:cubicBezTo>
                <a:cubicBezTo>
                  <a:pt x="130" y="243"/>
                  <a:pt x="128" y="241"/>
                  <a:pt x="126" y="240"/>
                </a:cubicBezTo>
                <a:cubicBezTo>
                  <a:pt x="126" y="240"/>
                  <a:pt x="126" y="240"/>
                  <a:pt x="126" y="240"/>
                </a:cubicBezTo>
                <a:cubicBezTo>
                  <a:pt x="125" y="240"/>
                  <a:pt x="125" y="240"/>
                  <a:pt x="125" y="240"/>
                </a:cubicBezTo>
                <a:cubicBezTo>
                  <a:pt x="125" y="242"/>
                  <a:pt x="125" y="242"/>
                  <a:pt x="125" y="242"/>
                </a:cubicBezTo>
                <a:cubicBezTo>
                  <a:pt x="124" y="243"/>
                  <a:pt x="124" y="243"/>
                  <a:pt x="124" y="243"/>
                </a:cubicBezTo>
                <a:cubicBezTo>
                  <a:pt x="126" y="243"/>
                  <a:pt x="127" y="244"/>
                  <a:pt x="127" y="245"/>
                </a:cubicBezTo>
                <a:cubicBezTo>
                  <a:pt x="128" y="246"/>
                  <a:pt x="128" y="246"/>
                  <a:pt x="128" y="246"/>
                </a:cubicBezTo>
                <a:cubicBezTo>
                  <a:pt x="128" y="246"/>
                  <a:pt x="128" y="246"/>
                  <a:pt x="128" y="246"/>
                </a:cubicBezTo>
                <a:cubicBezTo>
                  <a:pt x="128" y="246"/>
                  <a:pt x="128" y="246"/>
                  <a:pt x="128" y="246"/>
                </a:cubicBezTo>
                <a:cubicBezTo>
                  <a:pt x="128" y="246"/>
                  <a:pt x="128" y="246"/>
                  <a:pt x="128" y="246"/>
                </a:cubicBezTo>
                <a:cubicBezTo>
                  <a:pt x="128" y="246"/>
                  <a:pt x="128" y="246"/>
                  <a:pt x="128" y="246"/>
                </a:cubicBezTo>
                <a:cubicBezTo>
                  <a:pt x="128" y="246"/>
                  <a:pt x="128" y="246"/>
                  <a:pt x="128" y="246"/>
                </a:cubicBezTo>
                <a:cubicBezTo>
                  <a:pt x="128" y="246"/>
                  <a:pt x="128" y="246"/>
                  <a:pt x="128" y="246"/>
                </a:cubicBezTo>
                <a:cubicBezTo>
                  <a:pt x="128" y="246"/>
                  <a:pt x="128" y="246"/>
                  <a:pt x="128" y="246"/>
                </a:cubicBezTo>
                <a:cubicBezTo>
                  <a:pt x="129" y="246"/>
                  <a:pt x="129" y="246"/>
                  <a:pt x="129" y="246"/>
                </a:cubicBezTo>
                <a:cubicBezTo>
                  <a:pt x="128" y="246"/>
                  <a:pt x="128" y="246"/>
                  <a:pt x="128" y="246"/>
                </a:cubicBezTo>
                <a:cubicBezTo>
                  <a:pt x="128" y="246"/>
                  <a:pt x="128" y="246"/>
                  <a:pt x="128" y="246"/>
                </a:cubicBezTo>
                <a:cubicBezTo>
                  <a:pt x="129" y="246"/>
                  <a:pt x="129" y="246"/>
                  <a:pt x="129" y="246"/>
                </a:cubicBezTo>
                <a:cubicBezTo>
                  <a:pt x="128" y="246"/>
                  <a:pt x="128" y="246"/>
                  <a:pt x="128" y="246"/>
                </a:cubicBezTo>
                <a:cubicBezTo>
                  <a:pt x="129" y="246"/>
                  <a:pt x="129" y="246"/>
                  <a:pt x="129" y="246"/>
                </a:cubicBezTo>
                <a:cubicBezTo>
                  <a:pt x="129" y="246"/>
                  <a:pt x="129" y="246"/>
                  <a:pt x="129" y="246"/>
                </a:cubicBezTo>
                <a:cubicBezTo>
                  <a:pt x="128" y="246"/>
                  <a:pt x="128" y="246"/>
                  <a:pt x="128" y="246"/>
                </a:cubicBezTo>
                <a:cubicBezTo>
                  <a:pt x="129" y="246"/>
                  <a:pt x="129" y="246"/>
                  <a:pt x="129" y="246"/>
                </a:cubicBezTo>
                <a:cubicBezTo>
                  <a:pt x="129" y="246"/>
                  <a:pt x="129" y="246"/>
                  <a:pt x="129" y="246"/>
                </a:cubicBezTo>
                <a:cubicBezTo>
                  <a:pt x="129" y="246"/>
                  <a:pt x="129" y="246"/>
                  <a:pt x="129" y="246"/>
                </a:cubicBezTo>
                <a:cubicBezTo>
                  <a:pt x="129" y="246"/>
                  <a:pt x="129" y="246"/>
                  <a:pt x="129" y="246"/>
                </a:cubicBezTo>
                <a:cubicBezTo>
                  <a:pt x="129" y="246"/>
                  <a:pt x="129" y="246"/>
                  <a:pt x="129" y="246"/>
                </a:cubicBezTo>
                <a:cubicBezTo>
                  <a:pt x="129" y="246"/>
                  <a:pt x="129" y="246"/>
                  <a:pt x="129" y="246"/>
                </a:cubicBezTo>
                <a:cubicBezTo>
                  <a:pt x="129" y="246"/>
                  <a:pt x="129" y="246"/>
                  <a:pt x="129" y="246"/>
                </a:cubicBezTo>
                <a:cubicBezTo>
                  <a:pt x="129" y="246"/>
                  <a:pt x="129" y="246"/>
                  <a:pt x="129" y="246"/>
                </a:cubicBezTo>
                <a:cubicBezTo>
                  <a:pt x="128" y="246"/>
                  <a:pt x="127" y="245"/>
                  <a:pt x="126" y="244"/>
                </a:cubicBezTo>
                <a:cubicBezTo>
                  <a:pt x="125" y="246"/>
                  <a:pt x="125" y="246"/>
                  <a:pt x="125" y="246"/>
                </a:cubicBezTo>
                <a:cubicBezTo>
                  <a:pt x="126" y="245"/>
                  <a:pt x="126" y="245"/>
                  <a:pt x="126" y="245"/>
                </a:cubicBezTo>
                <a:cubicBezTo>
                  <a:pt x="126" y="244"/>
                  <a:pt x="126" y="244"/>
                  <a:pt x="126" y="244"/>
                </a:cubicBezTo>
                <a:cubicBezTo>
                  <a:pt x="126" y="244"/>
                  <a:pt x="125" y="243"/>
                  <a:pt x="125" y="243"/>
                </a:cubicBezTo>
                <a:cubicBezTo>
                  <a:pt x="125" y="242"/>
                  <a:pt x="125" y="242"/>
                  <a:pt x="125" y="242"/>
                </a:cubicBezTo>
                <a:cubicBezTo>
                  <a:pt x="125" y="242"/>
                  <a:pt x="125" y="242"/>
                  <a:pt x="125" y="242"/>
                </a:cubicBezTo>
                <a:cubicBezTo>
                  <a:pt x="125" y="242"/>
                  <a:pt x="125" y="242"/>
                  <a:pt x="125" y="242"/>
                </a:cubicBezTo>
                <a:cubicBezTo>
                  <a:pt x="125" y="242"/>
                  <a:pt x="125" y="242"/>
                  <a:pt x="125" y="242"/>
                </a:cubicBezTo>
                <a:cubicBezTo>
                  <a:pt x="125" y="242"/>
                  <a:pt x="125" y="242"/>
                  <a:pt x="125" y="242"/>
                </a:cubicBezTo>
                <a:cubicBezTo>
                  <a:pt x="125" y="242"/>
                  <a:pt x="125" y="242"/>
                  <a:pt x="125" y="242"/>
                </a:cubicBezTo>
                <a:cubicBezTo>
                  <a:pt x="125" y="242"/>
                  <a:pt x="125" y="242"/>
                  <a:pt x="125" y="242"/>
                </a:cubicBezTo>
                <a:cubicBezTo>
                  <a:pt x="125" y="242"/>
                  <a:pt x="125" y="242"/>
                  <a:pt x="125" y="242"/>
                </a:cubicBezTo>
                <a:cubicBezTo>
                  <a:pt x="124" y="242"/>
                  <a:pt x="124" y="242"/>
                  <a:pt x="124" y="242"/>
                </a:cubicBezTo>
                <a:cubicBezTo>
                  <a:pt x="124" y="243"/>
                  <a:pt x="124" y="243"/>
                  <a:pt x="124" y="243"/>
                </a:cubicBezTo>
                <a:cubicBezTo>
                  <a:pt x="125" y="242"/>
                  <a:pt x="125" y="242"/>
                  <a:pt x="125" y="242"/>
                </a:cubicBezTo>
                <a:cubicBezTo>
                  <a:pt x="124" y="242"/>
                  <a:pt x="124" y="242"/>
                  <a:pt x="124" y="242"/>
                </a:cubicBezTo>
                <a:cubicBezTo>
                  <a:pt x="124" y="243"/>
                  <a:pt x="124" y="243"/>
                  <a:pt x="124" y="243"/>
                </a:cubicBezTo>
                <a:cubicBezTo>
                  <a:pt x="124" y="242"/>
                  <a:pt x="124" y="242"/>
                  <a:pt x="124" y="242"/>
                </a:cubicBezTo>
                <a:cubicBezTo>
                  <a:pt x="124" y="243"/>
                  <a:pt x="124" y="243"/>
                  <a:pt x="124" y="243"/>
                </a:cubicBezTo>
                <a:cubicBezTo>
                  <a:pt x="124" y="243"/>
                  <a:pt x="124" y="243"/>
                  <a:pt x="124" y="243"/>
                </a:cubicBezTo>
                <a:cubicBezTo>
                  <a:pt x="124" y="242"/>
                  <a:pt x="124" y="242"/>
                  <a:pt x="124" y="242"/>
                </a:cubicBezTo>
                <a:cubicBezTo>
                  <a:pt x="124" y="243"/>
                  <a:pt x="124" y="243"/>
                  <a:pt x="124" y="243"/>
                </a:cubicBezTo>
                <a:cubicBezTo>
                  <a:pt x="124" y="242"/>
                  <a:pt x="124" y="242"/>
                  <a:pt x="124" y="242"/>
                </a:cubicBezTo>
                <a:cubicBezTo>
                  <a:pt x="124" y="243"/>
                  <a:pt x="124" y="243"/>
                  <a:pt x="124" y="243"/>
                </a:cubicBezTo>
                <a:cubicBezTo>
                  <a:pt x="124" y="243"/>
                  <a:pt x="124" y="243"/>
                  <a:pt x="124" y="243"/>
                </a:cubicBezTo>
                <a:cubicBezTo>
                  <a:pt x="124" y="242"/>
                  <a:pt x="124" y="242"/>
                  <a:pt x="124" y="242"/>
                </a:cubicBezTo>
                <a:cubicBezTo>
                  <a:pt x="124" y="243"/>
                  <a:pt x="124" y="243"/>
                  <a:pt x="124" y="243"/>
                </a:cubicBezTo>
                <a:cubicBezTo>
                  <a:pt x="125" y="243"/>
                  <a:pt x="125" y="243"/>
                  <a:pt x="125" y="243"/>
                </a:cubicBezTo>
                <a:cubicBezTo>
                  <a:pt x="125" y="242"/>
                  <a:pt x="125" y="242"/>
                  <a:pt x="125" y="242"/>
                </a:cubicBezTo>
                <a:cubicBezTo>
                  <a:pt x="124" y="243"/>
                  <a:pt x="124" y="243"/>
                  <a:pt x="124" y="243"/>
                </a:cubicBezTo>
                <a:lnTo>
                  <a:pt x="125" y="242"/>
                </a:lnTo>
                <a:close/>
                <a:moveTo>
                  <a:pt x="112" y="221"/>
                </a:moveTo>
                <a:cubicBezTo>
                  <a:pt x="110" y="222"/>
                  <a:pt x="110" y="222"/>
                  <a:pt x="110" y="222"/>
                </a:cubicBezTo>
                <a:cubicBezTo>
                  <a:pt x="112" y="224"/>
                  <a:pt x="114" y="226"/>
                  <a:pt x="115" y="227"/>
                </a:cubicBezTo>
                <a:cubicBezTo>
                  <a:pt x="116" y="227"/>
                  <a:pt x="116" y="227"/>
                  <a:pt x="117" y="228"/>
                </a:cubicBezTo>
                <a:cubicBezTo>
                  <a:pt x="117" y="228"/>
                  <a:pt x="118" y="228"/>
                  <a:pt x="118" y="228"/>
                </a:cubicBezTo>
                <a:cubicBezTo>
                  <a:pt x="119" y="228"/>
                  <a:pt x="119" y="228"/>
                  <a:pt x="120" y="227"/>
                </a:cubicBezTo>
                <a:cubicBezTo>
                  <a:pt x="120" y="227"/>
                  <a:pt x="120" y="226"/>
                  <a:pt x="120" y="226"/>
                </a:cubicBezTo>
                <a:cubicBezTo>
                  <a:pt x="120" y="225"/>
                  <a:pt x="120" y="225"/>
                  <a:pt x="120" y="224"/>
                </a:cubicBezTo>
                <a:cubicBezTo>
                  <a:pt x="119" y="223"/>
                  <a:pt x="118" y="221"/>
                  <a:pt x="115" y="219"/>
                </a:cubicBezTo>
                <a:cubicBezTo>
                  <a:pt x="114" y="220"/>
                  <a:pt x="114" y="220"/>
                  <a:pt x="114" y="220"/>
                </a:cubicBezTo>
                <a:cubicBezTo>
                  <a:pt x="115" y="219"/>
                  <a:pt x="115" y="219"/>
                  <a:pt x="115" y="219"/>
                </a:cubicBezTo>
                <a:cubicBezTo>
                  <a:pt x="114" y="218"/>
                  <a:pt x="113" y="217"/>
                  <a:pt x="113" y="217"/>
                </a:cubicBezTo>
                <a:cubicBezTo>
                  <a:pt x="112" y="216"/>
                  <a:pt x="112" y="216"/>
                  <a:pt x="111" y="216"/>
                </a:cubicBezTo>
                <a:cubicBezTo>
                  <a:pt x="110" y="216"/>
                  <a:pt x="109" y="216"/>
                  <a:pt x="109" y="217"/>
                </a:cubicBezTo>
                <a:cubicBezTo>
                  <a:pt x="109" y="217"/>
                  <a:pt x="109" y="217"/>
                  <a:pt x="109" y="218"/>
                </a:cubicBezTo>
                <a:cubicBezTo>
                  <a:pt x="109" y="219"/>
                  <a:pt x="109" y="220"/>
                  <a:pt x="110" y="221"/>
                </a:cubicBezTo>
                <a:cubicBezTo>
                  <a:pt x="110" y="221"/>
                  <a:pt x="110" y="222"/>
                  <a:pt x="110" y="222"/>
                </a:cubicBezTo>
                <a:cubicBezTo>
                  <a:pt x="110" y="222"/>
                  <a:pt x="110" y="222"/>
                  <a:pt x="110" y="222"/>
                </a:cubicBezTo>
                <a:cubicBezTo>
                  <a:pt x="110" y="222"/>
                  <a:pt x="110" y="222"/>
                  <a:pt x="110" y="222"/>
                </a:cubicBezTo>
                <a:cubicBezTo>
                  <a:pt x="112" y="221"/>
                  <a:pt x="112" y="221"/>
                  <a:pt x="112" y="221"/>
                </a:cubicBezTo>
                <a:cubicBezTo>
                  <a:pt x="113" y="221"/>
                  <a:pt x="113" y="221"/>
                  <a:pt x="113" y="221"/>
                </a:cubicBezTo>
                <a:cubicBezTo>
                  <a:pt x="113" y="220"/>
                  <a:pt x="113" y="220"/>
                  <a:pt x="113" y="220"/>
                </a:cubicBezTo>
                <a:cubicBezTo>
                  <a:pt x="113" y="220"/>
                  <a:pt x="112" y="219"/>
                  <a:pt x="112" y="219"/>
                </a:cubicBezTo>
                <a:cubicBezTo>
                  <a:pt x="112" y="218"/>
                  <a:pt x="112" y="218"/>
                  <a:pt x="112" y="218"/>
                </a:cubicBezTo>
                <a:cubicBezTo>
                  <a:pt x="111" y="218"/>
                  <a:pt x="111" y="218"/>
                  <a:pt x="111" y="218"/>
                </a:cubicBezTo>
                <a:cubicBezTo>
                  <a:pt x="112" y="218"/>
                  <a:pt x="112" y="218"/>
                  <a:pt x="112" y="218"/>
                </a:cubicBezTo>
                <a:cubicBezTo>
                  <a:pt x="112" y="218"/>
                  <a:pt x="112" y="218"/>
                  <a:pt x="112" y="218"/>
                </a:cubicBezTo>
                <a:cubicBezTo>
                  <a:pt x="111" y="218"/>
                  <a:pt x="111" y="218"/>
                  <a:pt x="111" y="218"/>
                </a:cubicBezTo>
                <a:cubicBezTo>
                  <a:pt x="112" y="218"/>
                  <a:pt x="112" y="218"/>
                  <a:pt x="112" y="218"/>
                </a:cubicBezTo>
                <a:cubicBezTo>
                  <a:pt x="111" y="218"/>
                  <a:pt x="111" y="218"/>
                  <a:pt x="111" y="218"/>
                </a:cubicBezTo>
                <a:cubicBezTo>
                  <a:pt x="111" y="219"/>
                  <a:pt x="111" y="219"/>
                  <a:pt x="111" y="219"/>
                </a:cubicBezTo>
                <a:cubicBezTo>
                  <a:pt x="112" y="218"/>
                  <a:pt x="112" y="218"/>
                  <a:pt x="112" y="218"/>
                </a:cubicBezTo>
                <a:cubicBezTo>
                  <a:pt x="111" y="218"/>
                  <a:pt x="111" y="218"/>
                  <a:pt x="111" y="218"/>
                </a:cubicBezTo>
                <a:cubicBezTo>
                  <a:pt x="111" y="219"/>
                  <a:pt x="111" y="219"/>
                  <a:pt x="111" y="219"/>
                </a:cubicBezTo>
                <a:cubicBezTo>
                  <a:pt x="111" y="218"/>
                  <a:pt x="111" y="218"/>
                  <a:pt x="111" y="218"/>
                </a:cubicBezTo>
                <a:cubicBezTo>
                  <a:pt x="110" y="219"/>
                  <a:pt x="110" y="219"/>
                  <a:pt x="110" y="219"/>
                </a:cubicBezTo>
                <a:cubicBezTo>
                  <a:pt x="111" y="219"/>
                  <a:pt x="111" y="219"/>
                  <a:pt x="111" y="219"/>
                </a:cubicBezTo>
                <a:cubicBezTo>
                  <a:pt x="111" y="218"/>
                  <a:pt x="111" y="218"/>
                  <a:pt x="111" y="218"/>
                </a:cubicBezTo>
                <a:cubicBezTo>
                  <a:pt x="110" y="219"/>
                  <a:pt x="110" y="219"/>
                  <a:pt x="110" y="219"/>
                </a:cubicBezTo>
                <a:cubicBezTo>
                  <a:pt x="111" y="219"/>
                  <a:pt x="111" y="219"/>
                  <a:pt x="111" y="219"/>
                </a:cubicBezTo>
                <a:cubicBezTo>
                  <a:pt x="110" y="219"/>
                  <a:pt x="110" y="219"/>
                  <a:pt x="110" y="219"/>
                </a:cubicBezTo>
                <a:cubicBezTo>
                  <a:pt x="110" y="219"/>
                  <a:pt x="110" y="219"/>
                  <a:pt x="110" y="219"/>
                </a:cubicBezTo>
                <a:cubicBezTo>
                  <a:pt x="111" y="219"/>
                  <a:pt x="111" y="219"/>
                  <a:pt x="111" y="219"/>
                </a:cubicBezTo>
                <a:cubicBezTo>
                  <a:pt x="110" y="219"/>
                  <a:pt x="110" y="219"/>
                  <a:pt x="110" y="219"/>
                </a:cubicBezTo>
                <a:cubicBezTo>
                  <a:pt x="111" y="219"/>
                  <a:pt x="112" y="219"/>
                  <a:pt x="113" y="221"/>
                </a:cubicBezTo>
                <a:cubicBezTo>
                  <a:pt x="113" y="221"/>
                  <a:pt x="113" y="221"/>
                  <a:pt x="113" y="221"/>
                </a:cubicBezTo>
                <a:cubicBezTo>
                  <a:pt x="113" y="221"/>
                  <a:pt x="113" y="221"/>
                  <a:pt x="113" y="221"/>
                </a:cubicBezTo>
                <a:cubicBezTo>
                  <a:pt x="115" y="222"/>
                  <a:pt x="116" y="223"/>
                  <a:pt x="117" y="224"/>
                </a:cubicBezTo>
                <a:cubicBezTo>
                  <a:pt x="117" y="225"/>
                  <a:pt x="117" y="225"/>
                  <a:pt x="117" y="226"/>
                </a:cubicBezTo>
                <a:cubicBezTo>
                  <a:pt x="117" y="226"/>
                  <a:pt x="117" y="226"/>
                  <a:pt x="117" y="226"/>
                </a:cubicBezTo>
                <a:cubicBezTo>
                  <a:pt x="117" y="226"/>
                  <a:pt x="117" y="226"/>
                  <a:pt x="117" y="226"/>
                </a:cubicBezTo>
                <a:cubicBezTo>
                  <a:pt x="118" y="226"/>
                  <a:pt x="118" y="226"/>
                  <a:pt x="118" y="226"/>
                </a:cubicBezTo>
                <a:cubicBezTo>
                  <a:pt x="117" y="226"/>
                  <a:pt x="117" y="226"/>
                  <a:pt x="117" y="226"/>
                </a:cubicBezTo>
                <a:cubicBezTo>
                  <a:pt x="117" y="226"/>
                  <a:pt x="117" y="226"/>
                  <a:pt x="117" y="226"/>
                </a:cubicBezTo>
                <a:cubicBezTo>
                  <a:pt x="118" y="226"/>
                  <a:pt x="118" y="226"/>
                  <a:pt x="118" y="226"/>
                </a:cubicBezTo>
                <a:cubicBezTo>
                  <a:pt x="117" y="226"/>
                  <a:pt x="117" y="226"/>
                  <a:pt x="117" y="226"/>
                </a:cubicBezTo>
                <a:cubicBezTo>
                  <a:pt x="118" y="226"/>
                  <a:pt x="118" y="226"/>
                  <a:pt x="118" y="226"/>
                </a:cubicBezTo>
                <a:cubicBezTo>
                  <a:pt x="118" y="225"/>
                  <a:pt x="118" y="225"/>
                  <a:pt x="118" y="225"/>
                </a:cubicBezTo>
                <a:cubicBezTo>
                  <a:pt x="117" y="226"/>
                  <a:pt x="117" y="226"/>
                  <a:pt x="117" y="226"/>
                </a:cubicBezTo>
                <a:cubicBezTo>
                  <a:pt x="118" y="226"/>
                  <a:pt x="118" y="226"/>
                  <a:pt x="118" y="226"/>
                </a:cubicBezTo>
                <a:cubicBezTo>
                  <a:pt x="118" y="225"/>
                  <a:pt x="118" y="225"/>
                  <a:pt x="118" y="225"/>
                </a:cubicBezTo>
                <a:cubicBezTo>
                  <a:pt x="118" y="226"/>
                  <a:pt x="118" y="226"/>
                  <a:pt x="118" y="226"/>
                </a:cubicBezTo>
                <a:cubicBezTo>
                  <a:pt x="118" y="225"/>
                  <a:pt x="118" y="225"/>
                  <a:pt x="118" y="225"/>
                </a:cubicBezTo>
                <a:cubicBezTo>
                  <a:pt x="118" y="225"/>
                  <a:pt x="118" y="225"/>
                  <a:pt x="118" y="225"/>
                </a:cubicBezTo>
                <a:cubicBezTo>
                  <a:pt x="118" y="226"/>
                  <a:pt x="118" y="226"/>
                  <a:pt x="118" y="226"/>
                </a:cubicBezTo>
                <a:cubicBezTo>
                  <a:pt x="118" y="225"/>
                  <a:pt x="118" y="225"/>
                  <a:pt x="118" y="225"/>
                </a:cubicBezTo>
                <a:cubicBezTo>
                  <a:pt x="118" y="225"/>
                  <a:pt x="118" y="225"/>
                  <a:pt x="118" y="225"/>
                </a:cubicBezTo>
                <a:cubicBezTo>
                  <a:pt x="118" y="225"/>
                  <a:pt x="117" y="225"/>
                  <a:pt x="116" y="224"/>
                </a:cubicBezTo>
                <a:cubicBezTo>
                  <a:pt x="115" y="223"/>
                  <a:pt x="114" y="222"/>
                  <a:pt x="113" y="220"/>
                </a:cubicBezTo>
                <a:cubicBezTo>
                  <a:pt x="112" y="221"/>
                  <a:pt x="112" y="221"/>
                  <a:pt x="112" y="221"/>
                </a:cubicBezTo>
                <a:cubicBezTo>
                  <a:pt x="113" y="221"/>
                  <a:pt x="113" y="221"/>
                  <a:pt x="113" y="221"/>
                </a:cubicBezTo>
                <a:lnTo>
                  <a:pt x="112" y="2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CC3300"/>
              </a:solidFill>
            </a:endParaRPr>
          </a:p>
        </p:txBody>
      </p:sp>
      <p:sp>
        <p:nvSpPr>
          <p:cNvPr id="582" name="Slovakia"/>
          <p:cNvSpPr>
            <a:spLocks/>
          </p:cNvSpPr>
          <p:nvPr/>
        </p:nvSpPr>
        <p:spPr bwMode="auto">
          <a:xfrm>
            <a:off x="4686163" y="3705488"/>
            <a:ext cx="264304" cy="138630"/>
          </a:xfrm>
          <a:custGeom>
            <a:avLst/>
            <a:gdLst>
              <a:gd name="T0" fmla="*/ 299 w 333"/>
              <a:gd name="T1" fmla="*/ 9 h 175"/>
              <a:gd name="T2" fmla="*/ 273 w 333"/>
              <a:gd name="T3" fmla="*/ 1 h 175"/>
              <a:gd name="T4" fmla="*/ 242 w 333"/>
              <a:gd name="T5" fmla="*/ 9 h 175"/>
              <a:gd name="T6" fmla="*/ 223 w 333"/>
              <a:gd name="T7" fmla="*/ 12 h 175"/>
              <a:gd name="T8" fmla="*/ 191 w 333"/>
              <a:gd name="T9" fmla="*/ 21 h 175"/>
              <a:gd name="T10" fmla="*/ 176 w 333"/>
              <a:gd name="T11" fmla="*/ 31 h 175"/>
              <a:gd name="T12" fmla="*/ 169 w 333"/>
              <a:gd name="T13" fmla="*/ 25 h 175"/>
              <a:gd name="T14" fmla="*/ 157 w 333"/>
              <a:gd name="T15" fmla="*/ 19 h 175"/>
              <a:gd name="T16" fmla="*/ 153 w 333"/>
              <a:gd name="T17" fmla="*/ 15 h 175"/>
              <a:gd name="T18" fmla="*/ 138 w 333"/>
              <a:gd name="T19" fmla="*/ 12 h 175"/>
              <a:gd name="T20" fmla="*/ 130 w 333"/>
              <a:gd name="T21" fmla="*/ 21 h 175"/>
              <a:gd name="T22" fmla="*/ 116 w 333"/>
              <a:gd name="T23" fmla="*/ 13 h 175"/>
              <a:gd name="T24" fmla="*/ 103 w 333"/>
              <a:gd name="T25" fmla="*/ 17 h 175"/>
              <a:gd name="T26" fmla="*/ 87 w 333"/>
              <a:gd name="T27" fmla="*/ 31 h 175"/>
              <a:gd name="T28" fmla="*/ 69 w 333"/>
              <a:gd name="T29" fmla="*/ 58 h 175"/>
              <a:gd name="T30" fmla="*/ 58 w 333"/>
              <a:gd name="T31" fmla="*/ 71 h 175"/>
              <a:gd name="T32" fmla="*/ 19 w 333"/>
              <a:gd name="T33" fmla="*/ 79 h 175"/>
              <a:gd name="T34" fmla="*/ 6 w 333"/>
              <a:gd name="T35" fmla="*/ 98 h 175"/>
              <a:gd name="T36" fmla="*/ 0 w 333"/>
              <a:gd name="T37" fmla="*/ 121 h 175"/>
              <a:gd name="T38" fmla="*/ 12 w 333"/>
              <a:gd name="T39" fmla="*/ 142 h 175"/>
              <a:gd name="T40" fmla="*/ 19 w 333"/>
              <a:gd name="T41" fmla="*/ 158 h 175"/>
              <a:gd name="T42" fmla="*/ 50 w 333"/>
              <a:gd name="T43" fmla="*/ 170 h 175"/>
              <a:gd name="T44" fmla="*/ 76 w 333"/>
              <a:gd name="T45" fmla="*/ 174 h 175"/>
              <a:gd name="T46" fmla="*/ 103 w 333"/>
              <a:gd name="T47" fmla="*/ 170 h 175"/>
              <a:gd name="T48" fmla="*/ 126 w 333"/>
              <a:gd name="T49" fmla="*/ 159 h 175"/>
              <a:gd name="T50" fmla="*/ 138 w 333"/>
              <a:gd name="T51" fmla="*/ 140 h 175"/>
              <a:gd name="T52" fmla="*/ 166 w 333"/>
              <a:gd name="T53" fmla="*/ 120 h 175"/>
              <a:gd name="T54" fmla="*/ 210 w 333"/>
              <a:gd name="T55" fmla="*/ 112 h 175"/>
              <a:gd name="T56" fmla="*/ 250 w 333"/>
              <a:gd name="T57" fmla="*/ 85 h 175"/>
              <a:gd name="T58" fmla="*/ 284 w 333"/>
              <a:gd name="T59" fmla="*/ 85 h 175"/>
              <a:gd name="T60" fmla="*/ 304 w 333"/>
              <a:gd name="T61" fmla="*/ 90 h 175"/>
              <a:gd name="T62" fmla="*/ 314 w 333"/>
              <a:gd name="T63" fmla="*/ 74 h 175"/>
              <a:gd name="T64" fmla="*/ 326 w 333"/>
              <a:gd name="T65" fmla="*/ 40 h 175"/>
              <a:gd name="T66" fmla="*/ 300 w 333"/>
              <a:gd name="T67" fmla="*/ 1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3" h="175">
                <a:moveTo>
                  <a:pt x="300" y="19"/>
                </a:moveTo>
                <a:cubicBezTo>
                  <a:pt x="300" y="19"/>
                  <a:pt x="300" y="12"/>
                  <a:pt x="299" y="9"/>
                </a:cubicBezTo>
                <a:cubicBezTo>
                  <a:pt x="298" y="7"/>
                  <a:pt x="281" y="7"/>
                  <a:pt x="281" y="7"/>
                </a:cubicBezTo>
                <a:cubicBezTo>
                  <a:pt x="273" y="1"/>
                  <a:pt x="273" y="1"/>
                  <a:pt x="273" y="1"/>
                </a:cubicBezTo>
                <a:cubicBezTo>
                  <a:pt x="273" y="1"/>
                  <a:pt x="269" y="0"/>
                  <a:pt x="260" y="1"/>
                </a:cubicBezTo>
                <a:cubicBezTo>
                  <a:pt x="249" y="4"/>
                  <a:pt x="242" y="9"/>
                  <a:pt x="242" y="9"/>
                </a:cubicBezTo>
                <a:cubicBezTo>
                  <a:pt x="242" y="9"/>
                  <a:pt x="241" y="17"/>
                  <a:pt x="234" y="19"/>
                </a:cubicBezTo>
                <a:cubicBezTo>
                  <a:pt x="225" y="20"/>
                  <a:pt x="223" y="12"/>
                  <a:pt x="223" y="12"/>
                </a:cubicBezTo>
                <a:cubicBezTo>
                  <a:pt x="207" y="12"/>
                  <a:pt x="207" y="12"/>
                  <a:pt x="207" y="12"/>
                </a:cubicBezTo>
                <a:cubicBezTo>
                  <a:pt x="198" y="13"/>
                  <a:pt x="191" y="21"/>
                  <a:pt x="191" y="21"/>
                </a:cubicBezTo>
                <a:cubicBezTo>
                  <a:pt x="187" y="35"/>
                  <a:pt x="187" y="35"/>
                  <a:pt x="187" y="35"/>
                </a:cubicBezTo>
                <a:cubicBezTo>
                  <a:pt x="176" y="31"/>
                  <a:pt x="176" y="31"/>
                  <a:pt x="176" y="31"/>
                </a:cubicBezTo>
                <a:cubicBezTo>
                  <a:pt x="176" y="31"/>
                  <a:pt x="170" y="35"/>
                  <a:pt x="168" y="35"/>
                </a:cubicBezTo>
                <a:cubicBezTo>
                  <a:pt x="162" y="35"/>
                  <a:pt x="169" y="25"/>
                  <a:pt x="169" y="25"/>
                </a:cubicBezTo>
                <a:cubicBezTo>
                  <a:pt x="165" y="16"/>
                  <a:pt x="165" y="16"/>
                  <a:pt x="165" y="16"/>
                </a:cubicBezTo>
                <a:cubicBezTo>
                  <a:pt x="157" y="19"/>
                  <a:pt x="157" y="19"/>
                  <a:pt x="157" y="19"/>
                </a:cubicBezTo>
                <a:cubicBezTo>
                  <a:pt x="158" y="15"/>
                  <a:pt x="158" y="15"/>
                  <a:pt x="158" y="15"/>
                </a:cubicBezTo>
                <a:cubicBezTo>
                  <a:pt x="153" y="15"/>
                  <a:pt x="153" y="15"/>
                  <a:pt x="153" y="15"/>
                </a:cubicBezTo>
                <a:cubicBezTo>
                  <a:pt x="153" y="15"/>
                  <a:pt x="152" y="5"/>
                  <a:pt x="146" y="4"/>
                </a:cubicBezTo>
                <a:cubicBezTo>
                  <a:pt x="139" y="4"/>
                  <a:pt x="138" y="12"/>
                  <a:pt x="138" y="12"/>
                </a:cubicBezTo>
                <a:cubicBezTo>
                  <a:pt x="134" y="12"/>
                  <a:pt x="134" y="12"/>
                  <a:pt x="134" y="12"/>
                </a:cubicBezTo>
                <a:cubicBezTo>
                  <a:pt x="130" y="21"/>
                  <a:pt x="130" y="21"/>
                  <a:pt x="130" y="21"/>
                </a:cubicBezTo>
                <a:cubicBezTo>
                  <a:pt x="116" y="24"/>
                  <a:pt x="116" y="24"/>
                  <a:pt x="116" y="24"/>
                </a:cubicBezTo>
                <a:cubicBezTo>
                  <a:pt x="116" y="13"/>
                  <a:pt x="116" y="13"/>
                  <a:pt x="116" y="13"/>
                </a:cubicBezTo>
                <a:cubicBezTo>
                  <a:pt x="112" y="13"/>
                  <a:pt x="112" y="13"/>
                  <a:pt x="112" y="13"/>
                </a:cubicBezTo>
                <a:cubicBezTo>
                  <a:pt x="103" y="17"/>
                  <a:pt x="103" y="17"/>
                  <a:pt x="103" y="17"/>
                </a:cubicBezTo>
                <a:cubicBezTo>
                  <a:pt x="93" y="16"/>
                  <a:pt x="93" y="16"/>
                  <a:pt x="93" y="16"/>
                </a:cubicBezTo>
                <a:cubicBezTo>
                  <a:pt x="93" y="16"/>
                  <a:pt x="92" y="27"/>
                  <a:pt x="87" y="31"/>
                </a:cubicBezTo>
                <a:cubicBezTo>
                  <a:pt x="81" y="35"/>
                  <a:pt x="79" y="32"/>
                  <a:pt x="73" y="36"/>
                </a:cubicBezTo>
                <a:cubicBezTo>
                  <a:pt x="70" y="42"/>
                  <a:pt x="73" y="52"/>
                  <a:pt x="69" y="58"/>
                </a:cubicBezTo>
                <a:cubicBezTo>
                  <a:pt x="66" y="63"/>
                  <a:pt x="64" y="58"/>
                  <a:pt x="60" y="62"/>
                </a:cubicBezTo>
                <a:cubicBezTo>
                  <a:pt x="56" y="67"/>
                  <a:pt x="58" y="71"/>
                  <a:pt x="58" y="71"/>
                </a:cubicBezTo>
                <a:cubicBezTo>
                  <a:pt x="41" y="82"/>
                  <a:pt x="41" y="82"/>
                  <a:pt x="41" y="82"/>
                </a:cubicBezTo>
                <a:cubicBezTo>
                  <a:pt x="41" y="82"/>
                  <a:pt x="25" y="77"/>
                  <a:pt x="19" y="79"/>
                </a:cubicBezTo>
                <a:cubicBezTo>
                  <a:pt x="14" y="82"/>
                  <a:pt x="7" y="93"/>
                  <a:pt x="6" y="97"/>
                </a:cubicBezTo>
                <a:cubicBezTo>
                  <a:pt x="6" y="98"/>
                  <a:pt x="6" y="98"/>
                  <a:pt x="6" y="98"/>
                </a:cubicBezTo>
                <a:cubicBezTo>
                  <a:pt x="6" y="112"/>
                  <a:pt x="6" y="112"/>
                  <a:pt x="6" y="112"/>
                </a:cubicBezTo>
                <a:cubicBezTo>
                  <a:pt x="6" y="112"/>
                  <a:pt x="2" y="115"/>
                  <a:pt x="0" y="121"/>
                </a:cubicBezTo>
                <a:cubicBezTo>
                  <a:pt x="0" y="128"/>
                  <a:pt x="10" y="134"/>
                  <a:pt x="10" y="134"/>
                </a:cubicBezTo>
                <a:cubicBezTo>
                  <a:pt x="12" y="142"/>
                  <a:pt x="12" y="142"/>
                  <a:pt x="12" y="142"/>
                </a:cubicBezTo>
                <a:cubicBezTo>
                  <a:pt x="12" y="142"/>
                  <a:pt x="16" y="147"/>
                  <a:pt x="19" y="152"/>
                </a:cubicBezTo>
                <a:cubicBezTo>
                  <a:pt x="19" y="154"/>
                  <a:pt x="20" y="157"/>
                  <a:pt x="19" y="158"/>
                </a:cubicBezTo>
                <a:cubicBezTo>
                  <a:pt x="25" y="157"/>
                  <a:pt x="30" y="157"/>
                  <a:pt x="34" y="158"/>
                </a:cubicBezTo>
                <a:cubicBezTo>
                  <a:pt x="41" y="159"/>
                  <a:pt x="50" y="170"/>
                  <a:pt x="50" y="170"/>
                </a:cubicBezTo>
                <a:cubicBezTo>
                  <a:pt x="50" y="170"/>
                  <a:pt x="56" y="175"/>
                  <a:pt x="62" y="175"/>
                </a:cubicBezTo>
                <a:cubicBezTo>
                  <a:pt x="68" y="175"/>
                  <a:pt x="76" y="174"/>
                  <a:pt x="76" y="174"/>
                </a:cubicBezTo>
                <a:cubicBezTo>
                  <a:pt x="85" y="174"/>
                  <a:pt x="85" y="174"/>
                  <a:pt x="85" y="174"/>
                </a:cubicBezTo>
                <a:cubicBezTo>
                  <a:pt x="103" y="170"/>
                  <a:pt x="103" y="170"/>
                  <a:pt x="103" y="170"/>
                </a:cubicBezTo>
                <a:cubicBezTo>
                  <a:pt x="116" y="169"/>
                  <a:pt x="116" y="169"/>
                  <a:pt x="116" y="169"/>
                </a:cubicBezTo>
                <a:cubicBezTo>
                  <a:pt x="126" y="159"/>
                  <a:pt x="126" y="159"/>
                  <a:pt x="126" y="159"/>
                </a:cubicBezTo>
                <a:cubicBezTo>
                  <a:pt x="126" y="159"/>
                  <a:pt x="116" y="152"/>
                  <a:pt x="122" y="143"/>
                </a:cubicBezTo>
                <a:cubicBezTo>
                  <a:pt x="126" y="136"/>
                  <a:pt x="138" y="140"/>
                  <a:pt x="138" y="140"/>
                </a:cubicBezTo>
                <a:cubicBezTo>
                  <a:pt x="161" y="132"/>
                  <a:pt x="161" y="132"/>
                  <a:pt x="161" y="132"/>
                </a:cubicBezTo>
                <a:cubicBezTo>
                  <a:pt x="161" y="132"/>
                  <a:pt x="160" y="121"/>
                  <a:pt x="166" y="120"/>
                </a:cubicBezTo>
                <a:cubicBezTo>
                  <a:pt x="172" y="119"/>
                  <a:pt x="187" y="127"/>
                  <a:pt x="187" y="127"/>
                </a:cubicBezTo>
                <a:cubicBezTo>
                  <a:pt x="187" y="127"/>
                  <a:pt x="203" y="117"/>
                  <a:pt x="210" y="112"/>
                </a:cubicBezTo>
                <a:cubicBezTo>
                  <a:pt x="215" y="107"/>
                  <a:pt x="214" y="93"/>
                  <a:pt x="221" y="89"/>
                </a:cubicBezTo>
                <a:cubicBezTo>
                  <a:pt x="227" y="84"/>
                  <a:pt x="238" y="82"/>
                  <a:pt x="250" y="85"/>
                </a:cubicBezTo>
                <a:cubicBezTo>
                  <a:pt x="262" y="90"/>
                  <a:pt x="272" y="78"/>
                  <a:pt x="272" y="78"/>
                </a:cubicBezTo>
                <a:cubicBezTo>
                  <a:pt x="284" y="85"/>
                  <a:pt x="284" y="85"/>
                  <a:pt x="284" y="85"/>
                </a:cubicBezTo>
                <a:cubicBezTo>
                  <a:pt x="284" y="85"/>
                  <a:pt x="285" y="96"/>
                  <a:pt x="292" y="97"/>
                </a:cubicBezTo>
                <a:cubicBezTo>
                  <a:pt x="300" y="98"/>
                  <a:pt x="300" y="93"/>
                  <a:pt x="304" y="90"/>
                </a:cubicBezTo>
                <a:cubicBezTo>
                  <a:pt x="308" y="86"/>
                  <a:pt x="316" y="89"/>
                  <a:pt x="316" y="89"/>
                </a:cubicBezTo>
                <a:cubicBezTo>
                  <a:pt x="316" y="89"/>
                  <a:pt x="314" y="79"/>
                  <a:pt x="314" y="74"/>
                </a:cubicBezTo>
                <a:cubicBezTo>
                  <a:pt x="314" y="69"/>
                  <a:pt x="325" y="58"/>
                  <a:pt x="325" y="58"/>
                </a:cubicBezTo>
                <a:cubicBezTo>
                  <a:pt x="326" y="40"/>
                  <a:pt x="326" y="40"/>
                  <a:pt x="326" y="40"/>
                </a:cubicBezTo>
                <a:cubicBezTo>
                  <a:pt x="333" y="24"/>
                  <a:pt x="333" y="24"/>
                  <a:pt x="333" y="24"/>
                </a:cubicBezTo>
                <a:lnTo>
                  <a:pt x="300" y="19"/>
                </a:ln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83" name="Freeform 32"/>
          <p:cNvSpPr>
            <a:spLocks/>
          </p:cNvSpPr>
          <p:nvPr/>
        </p:nvSpPr>
        <p:spPr bwMode="auto">
          <a:xfrm>
            <a:off x="4685600" y="3704361"/>
            <a:ext cx="266558" cy="141448"/>
          </a:xfrm>
          <a:custGeom>
            <a:avLst/>
            <a:gdLst>
              <a:gd name="T0" fmla="*/ 283 w 336"/>
              <a:gd name="T1" fmla="*/ 6 h 178"/>
              <a:gd name="T2" fmla="*/ 242 w 336"/>
              <a:gd name="T3" fmla="*/ 9 h 178"/>
              <a:gd name="T4" fmla="*/ 226 w 336"/>
              <a:gd name="T5" fmla="*/ 13 h 178"/>
              <a:gd name="T6" fmla="*/ 191 w 336"/>
              <a:gd name="T7" fmla="*/ 21 h 178"/>
              <a:gd name="T8" fmla="*/ 175 w 336"/>
              <a:gd name="T9" fmla="*/ 31 h 178"/>
              <a:gd name="T10" fmla="*/ 168 w 336"/>
              <a:gd name="T11" fmla="*/ 34 h 178"/>
              <a:gd name="T12" fmla="*/ 167 w 336"/>
              <a:gd name="T13" fmla="*/ 15 h 178"/>
              <a:gd name="T14" fmla="*/ 154 w 336"/>
              <a:gd name="T15" fmla="*/ 16 h 178"/>
              <a:gd name="T16" fmla="*/ 138 w 336"/>
              <a:gd name="T17" fmla="*/ 13 h 178"/>
              <a:gd name="T18" fmla="*/ 117 w 336"/>
              <a:gd name="T19" fmla="*/ 24 h 178"/>
              <a:gd name="T20" fmla="*/ 103 w 336"/>
              <a:gd name="T21" fmla="*/ 17 h 178"/>
              <a:gd name="T22" fmla="*/ 81 w 336"/>
              <a:gd name="T23" fmla="*/ 33 h 178"/>
              <a:gd name="T24" fmla="*/ 67 w 336"/>
              <a:gd name="T25" fmla="*/ 60 h 178"/>
              <a:gd name="T26" fmla="*/ 41 w 336"/>
              <a:gd name="T27" fmla="*/ 82 h 178"/>
              <a:gd name="T28" fmla="*/ 5 w 336"/>
              <a:gd name="T29" fmla="*/ 99 h 178"/>
              <a:gd name="T30" fmla="*/ 11 w 336"/>
              <a:gd name="T31" fmla="*/ 135 h 178"/>
              <a:gd name="T32" fmla="*/ 19 w 336"/>
              <a:gd name="T33" fmla="*/ 156 h 178"/>
              <a:gd name="T34" fmla="*/ 45 w 336"/>
              <a:gd name="T35" fmla="*/ 167 h 178"/>
              <a:gd name="T36" fmla="*/ 77 w 336"/>
              <a:gd name="T37" fmla="*/ 177 h 178"/>
              <a:gd name="T38" fmla="*/ 118 w 336"/>
              <a:gd name="T39" fmla="*/ 171 h 178"/>
              <a:gd name="T40" fmla="*/ 124 w 336"/>
              <a:gd name="T41" fmla="*/ 145 h 178"/>
              <a:gd name="T42" fmla="*/ 163 w 336"/>
              <a:gd name="T43" fmla="*/ 135 h 178"/>
              <a:gd name="T44" fmla="*/ 169 w 336"/>
              <a:gd name="T45" fmla="*/ 122 h 178"/>
              <a:gd name="T46" fmla="*/ 217 w 336"/>
              <a:gd name="T47" fmla="*/ 101 h 178"/>
              <a:gd name="T48" fmla="*/ 258 w 336"/>
              <a:gd name="T49" fmla="*/ 89 h 178"/>
              <a:gd name="T50" fmla="*/ 288 w 336"/>
              <a:gd name="T51" fmla="*/ 97 h 178"/>
              <a:gd name="T52" fmla="*/ 312 w 336"/>
              <a:gd name="T53" fmla="*/ 91 h 178"/>
              <a:gd name="T54" fmla="*/ 318 w 336"/>
              <a:gd name="T55" fmla="*/ 71 h 178"/>
              <a:gd name="T56" fmla="*/ 335 w 336"/>
              <a:gd name="T57" fmla="*/ 26 h 178"/>
              <a:gd name="T58" fmla="*/ 332 w 336"/>
              <a:gd name="T59" fmla="*/ 24 h 178"/>
              <a:gd name="T60" fmla="*/ 315 w 336"/>
              <a:gd name="T61" fmla="*/ 70 h 178"/>
              <a:gd name="T62" fmla="*/ 304 w 336"/>
              <a:gd name="T63" fmla="*/ 90 h 178"/>
              <a:gd name="T64" fmla="*/ 287 w 336"/>
              <a:gd name="T65" fmla="*/ 86 h 178"/>
              <a:gd name="T66" fmla="*/ 258 w 336"/>
              <a:gd name="T67" fmla="*/ 86 h 178"/>
              <a:gd name="T68" fmla="*/ 213 w 336"/>
              <a:gd name="T69" fmla="*/ 104 h 178"/>
              <a:gd name="T70" fmla="*/ 181 w 336"/>
              <a:gd name="T71" fmla="*/ 123 h 178"/>
              <a:gd name="T72" fmla="*/ 162 w 336"/>
              <a:gd name="T73" fmla="*/ 132 h 178"/>
              <a:gd name="T74" fmla="*/ 120 w 336"/>
              <a:gd name="T75" fmla="*/ 150 h 178"/>
              <a:gd name="T76" fmla="*/ 104 w 336"/>
              <a:gd name="T77" fmla="*/ 170 h 178"/>
              <a:gd name="T78" fmla="*/ 63 w 336"/>
              <a:gd name="T79" fmla="*/ 175 h 178"/>
              <a:gd name="T80" fmla="*/ 35 w 336"/>
              <a:gd name="T81" fmla="*/ 157 h 178"/>
              <a:gd name="T82" fmla="*/ 22 w 336"/>
              <a:gd name="T83" fmla="*/ 153 h 178"/>
              <a:gd name="T84" fmla="*/ 11 w 336"/>
              <a:gd name="T85" fmla="*/ 133 h 178"/>
              <a:gd name="T86" fmla="*/ 7 w 336"/>
              <a:gd name="T87" fmla="*/ 114 h 178"/>
              <a:gd name="T88" fmla="*/ 24 w 336"/>
              <a:gd name="T89" fmla="*/ 81 h 178"/>
              <a:gd name="T90" fmla="*/ 61 w 336"/>
              <a:gd name="T91" fmla="*/ 72 h 178"/>
              <a:gd name="T92" fmla="*/ 64 w 336"/>
              <a:gd name="T93" fmla="*/ 63 h 178"/>
              <a:gd name="T94" fmla="*/ 75 w 336"/>
              <a:gd name="T95" fmla="*/ 38 h 178"/>
              <a:gd name="T96" fmla="*/ 105 w 336"/>
              <a:gd name="T97" fmla="*/ 20 h 178"/>
              <a:gd name="T98" fmla="*/ 116 w 336"/>
              <a:gd name="T99" fmla="*/ 27 h 178"/>
              <a:gd name="T100" fmla="*/ 140 w 336"/>
              <a:gd name="T101" fmla="*/ 14 h 178"/>
              <a:gd name="T102" fmla="*/ 152 w 336"/>
              <a:gd name="T103" fmla="*/ 15 h 178"/>
              <a:gd name="T104" fmla="*/ 157 w 336"/>
              <a:gd name="T105" fmla="*/ 19 h 178"/>
              <a:gd name="T106" fmla="*/ 167 w 336"/>
              <a:gd name="T107" fmla="*/ 28 h 178"/>
              <a:gd name="T108" fmla="*/ 189 w 336"/>
              <a:gd name="T109" fmla="*/ 38 h 178"/>
              <a:gd name="T110" fmla="*/ 210 w 336"/>
              <a:gd name="T111" fmla="*/ 14 h 178"/>
              <a:gd name="T112" fmla="*/ 243 w 336"/>
              <a:gd name="T113" fmla="*/ 15 h 178"/>
              <a:gd name="T114" fmla="*/ 273 w 336"/>
              <a:gd name="T115" fmla="*/ 3 h 178"/>
              <a:gd name="T116" fmla="*/ 274 w 336"/>
              <a:gd name="T117" fmla="*/ 2 h 178"/>
              <a:gd name="T118" fmla="*/ 298 w 336"/>
              <a:gd name="T119" fmla="*/ 11 h 178"/>
              <a:gd name="T120" fmla="*/ 300 w 336"/>
              <a:gd name="T121" fmla="*/ 1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6" h="178">
                <a:moveTo>
                  <a:pt x="301" y="20"/>
                </a:moveTo>
                <a:cubicBezTo>
                  <a:pt x="303" y="20"/>
                  <a:pt x="303" y="20"/>
                  <a:pt x="303" y="20"/>
                </a:cubicBezTo>
                <a:cubicBezTo>
                  <a:pt x="303" y="20"/>
                  <a:pt x="303" y="18"/>
                  <a:pt x="303" y="16"/>
                </a:cubicBezTo>
                <a:cubicBezTo>
                  <a:pt x="302" y="14"/>
                  <a:pt x="302" y="11"/>
                  <a:pt x="301" y="10"/>
                </a:cubicBezTo>
                <a:cubicBezTo>
                  <a:pt x="301" y="9"/>
                  <a:pt x="300" y="8"/>
                  <a:pt x="299" y="8"/>
                </a:cubicBezTo>
                <a:cubicBezTo>
                  <a:pt x="298" y="7"/>
                  <a:pt x="297" y="7"/>
                  <a:pt x="295" y="7"/>
                </a:cubicBezTo>
                <a:cubicBezTo>
                  <a:pt x="289" y="6"/>
                  <a:pt x="282" y="6"/>
                  <a:pt x="282" y="6"/>
                </a:cubicBezTo>
                <a:cubicBezTo>
                  <a:pt x="282" y="8"/>
                  <a:pt x="282" y="8"/>
                  <a:pt x="282" y="8"/>
                </a:cubicBezTo>
                <a:cubicBezTo>
                  <a:pt x="283" y="6"/>
                  <a:pt x="283" y="6"/>
                  <a:pt x="283" y="6"/>
                </a:cubicBezTo>
                <a:cubicBezTo>
                  <a:pt x="275" y="1"/>
                  <a:pt x="275" y="1"/>
                  <a:pt x="275" y="1"/>
                </a:cubicBezTo>
                <a:cubicBezTo>
                  <a:pt x="275" y="1"/>
                  <a:pt x="275" y="1"/>
                  <a:pt x="275" y="1"/>
                </a:cubicBezTo>
                <a:cubicBezTo>
                  <a:pt x="275" y="1"/>
                  <a:pt x="275" y="1"/>
                  <a:pt x="275" y="1"/>
                </a:cubicBezTo>
                <a:cubicBezTo>
                  <a:pt x="275" y="1"/>
                  <a:pt x="273" y="0"/>
                  <a:pt x="268" y="0"/>
                </a:cubicBezTo>
                <a:cubicBezTo>
                  <a:pt x="266" y="0"/>
                  <a:pt x="264" y="0"/>
                  <a:pt x="260" y="1"/>
                </a:cubicBezTo>
                <a:cubicBezTo>
                  <a:pt x="260" y="1"/>
                  <a:pt x="260" y="1"/>
                  <a:pt x="260" y="1"/>
                </a:cubicBezTo>
                <a:cubicBezTo>
                  <a:pt x="260" y="1"/>
                  <a:pt x="260" y="1"/>
                  <a:pt x="260" y="1"/>
                </a:cubicBezTo>
                <a:cubicBezTo>
                  <a:pt x="249" y="3"/>
                  <a:pt x="242" y="9"/>
                  <a:pt x="242" y="9"/>
                </a:cubicBezTo>
                <a:cubicBezTo>
                  <a:pt x="242" y="9"/>
                  <a:pt x="242" y="9"/>
                  <a:pt x="242" y="9"/>
                </a:cubicBezTo>
                <a:cubicBezTo>
                  <a:pt x="242" y="10"/>
                  <a:pt x="242" y="10"/>
                  <a:pt x="242" y="10"/>
                </a:cubicBezTo>
                <a:cubicBezTo>
                  <a:pt x="242" y="10"/>
                  <a:pt x="242" y="10"/>
                  <a:pt x="242" y="10"/>
                </a:cubicBezTo>
                <a:cubicBezTo>
                  <a:pt x="242" y="10"/>
                  <a:pt x="241" y="12"/>
                  <a:pt x="240" y="14"/>
                </a:cubicBezTo>
                <a:cubicBezTo>
                  <a:pt x="239" y="16"/>
                  <a:pt x="237" y="18"/>
                  <a:pt x="235" y="18"/>
                </a:cubicBezTo>
                <a:cubicBezTo>
                  <a:pt x="235" y="20"/>
                  <a:pt x="235" y="20"/>
                  <a:pt x="235" y="20"/>
                </a:cubicBezTo>
                <a:cubicBezTo>
                  <a:pt x="235" y="18"/>
                  <a:pt x="235" y="18"/>
                  <a:pt x="235" y="18"/>
                </a:cubicBezTo>
                <a:cubicBezTo>
                  <a:pt x="234" y="18"/>
                  <a:pt x="234" y="18"/>
                  <a:pt x="233" y="18"/>
                </a:cubicBezTo>
                <a:cubicBezTo>
                  <a:pt x="230" y="18"/>
                  <a:pt x="228" y="17"/>
                  <a:pt x="227" y="15"/>
                </a:cubicBezTo>
                <a:cubicBezTo>
                  <a:pt x="226" y="15"/>
                  <a:pt x="226" y="14"/>
                  <a:pt x="226" y="13"/>
                </a:cubicBezTo>
                <a:cubicBezTo>
                  <a:pt x="226" y="13"/>
                  <a:pt x="226" y="13"/>
                  <a:pt x="226" y="13"/>
                </a:cubicBezTo>
                <a:cubicBezTo>
                  <a:pt x="226" y="13"/>
                  <a:pt x="226" y="13"/>
                  <a:pt x="226" y="13"/>
                </a:cubicBezTo>
                <a:cubicBezTo>
                  <a:pt x="226" y="13"/>
                  <a:pt x="226" y="13"/>
                  <a:pt x="226" y="13"/>
                </a:cubicBezTo>
                <a:cubicBezTo>
                  <a:pt x="225" y="11"/>
                  <a:pt x="225" y="11"/>
                  <a:pt x="225" y="11"/>
                </a:cubicBezTo>
                <a:cubicBezTo>
                  <a:pt x="224" y="11"/>
                  <a:pt x="224" y="11"/>
                  <a:pt x="224" y="11"/>
                </a:cubicBezTo>
                <a:cubicBezTo>
                  <a:pt x="208" y="11"/>
                  <a:pt x="208" y="11"/>
                  <a:pt x="208" y="11"/>
                </a:cubicBezTo>
                <a:cubicBezTo>
                  <a:pt x="208" y="11"/>
                  <a:pt x="208" y="11"/>
                  <a:pt x="208" y="11"/>
                </a:cubicBezTo>
                <a:cubicBezTo>
                  <a:pt x="208" y="11"/>
                  <a:pt x="208" y="11"/>
                  <a:pt x="208" y="11"/>
                </a:cubicBezTo>
                <a:cubicBezTo>
                  <a:pt x="198" y="13"/>
                  <a:pt x="191" y="21"/>
                  <a:pt x="191" y="21"/>
                </a:cubicBezTo>
                <a:cubicBezTo>
                  <a:pt x="190" y="22"/>
                  <a:pt x="190" y="22"/>
                  <a:pt x="190" y="22"/>
                </a:cubicBezTo>
                <a:cubicBezTo>
                  <a:pt x="190" y="22"/>
                  <a:pt x="190" y="22"/>
                  <a:pt x="190" y="22"/>
                </a:cubicBezTo>
                <a:cubicBezTo>
                  <a:pt x="186" y="35"/>
                  <a:pt x="186" y="35"/>
                  <a:pt x="186" y="35"/>
                </a:cubicBezTo>
                <a:cubicBezTo>
                  <a:pt x="188" y="36"/>
                  <a:pt x="188" y="36"/>
                  <a:pt x="188" y="36"/>
                </a:cubicBezTo>
                <a:cubicBezTo>
                  <a:pt x="188" y="34"/>
                  <a:pt x="188" y="34"/>
                  <a:pt x="188" y="34"/>
                </a:cubicBezTo>
                <a:cubicBezTo>
                  <a:pt x="177" y="30"/>
                  <a:pt x="177" y="30"/>
                  <a:pt x="177" y="30"/>
                </a:cubicBezTo>
                <a:cubicBezTo>
                  <a:pt x="177" y="30"/>
                  <a:pt x="177" y="30"/>
                  <a:pt x="177" y="30"/>
                </a:cubicBezTo>
                <a:cubicBezTo>
                  <a:pt x="176" y="31"/>
                  <a:pt x="176" y="31"/>
                  <a:pt x="176" y="31"/>
                </a:cubicBezTo>
                <a:cubicBezTo>
                  <a:pt x="176" y="31"/>
                  <a:pt x="176" y="31"/>
                  <a:pt x="175" y="31"/>
                </a:cubicBezTo>
                <a:cubicBezTo>
                  <a:pt x="174" y="32"/>
                  <a:pt x="173" y="33"/>
                  <a:pt x="172" y="33"/>
                </a:cubicBezTo>
                <a:cubicBezTo>
                  <a:pt x="171" y="34"/>
                  <a:pt x="169" y="34"/>
                  <a:pt x="169" y="34"/>
                </a:cubicBezTo>
                <a:cubicBezTo>
                  <a:pt x="168" y="34"/>
                  <a:pt x="168" y="34"/>
                  <a:pt x="168" y="34"/>
                </a:cubicBezTo>
                <a:cubicBezTo>
                  <a:pt x="168" y="34"/>
                  <a:pt x="168" y="34"/>
                  <a:pt x="168" y="34"/>
                </a:cubicBezTo>
                <a:cubicBezTo>
                  <a:pt x="168" y="34"/>
                  <a:pt x="168" y="34"/>
                  <a:pt x="168" y="34"/>
                </a:cubicBezTo>
                <a:cubicBezTo>
                  <a:pt x="168" y="34"/>
                  <a:pt x="168" y="34"/>
                  <a:pt x="168" y="34"/>
                </a:cubicBezTo>
                <a:cubicBezTo>
                  <a:pt x="168" y="34"/>
                  <a:pt x="168" y="34"/>
                  <a:pt x="168" y="34"/>
                </a:cubicBezTo>
                <a:cubicBezTo>
                  <a:pt x="168" y="34"/>
                  <a:pt x="168" y="34"/>
                  <a:pt x="168" y="34"/>
                </a:cubicBezTo>
                <a:cubicBezTo>
                  <a:pt x="168" y="34"/>
                  <a:pt x="168" y="34"/>
                  <a:pt x="168" y="34"/>
                </a:cubicBezTo>
                <a:cubicBezTo>
                  <a:pt x="168" y="34"/>
                  <a:pt x="168" y="34"/>
                  <a:pt x="168" y="34"/>
                </a:cubicBezTo>
                <a:cubicBezTo>
                  <a:pt x="168" y="34"/>
                  <a:pt x="168" y="34"/>
                  <a:pt x="168" y="34"/>
                </a:cubicBezTo>
                <a:cubicBezTo>
                  <a:pt x="168" y="33"/>
                  <a:pt x="169" y="31"/>
                  <a:pt x="170" y="30"/>
                </a:cubicBezTo>
                <a:cubicBezTo>
                  <a:pt x="170" y="29"/>
                  <a:pt x="171" y="29"/>
                  <a:pt x="171" y="28"/>
                </a:cubicBezTo>
                <a:cubicBezTo>
                  <a:pt x="171" y="28"/>
                  <a:pt x="171" y="27"/>
                  <a:pt x="171" y="27"/>
                </a:cubicBezTo>
                <a:cubicBezTo>
                  <a:pt x="172" y="27"/>
                  <a:pt x="172" y="27"/>
                  <a:pt x="172" y="27"/>
                </a:cubicBezTo>
                <a:cubicBezTo>
                  <a:pt x="172" y="26"/>
                  <a:pt x="172" y="26"/>
                  <a:pt x="172" y="26"/>
                </a:cubicBezTo>
                <a:cubicBezTo>
                  <a:pt x="167" y="16"/>
                  <a:pt x="167" y="16"/>
                  <a:pt x="167" y="16"/>
                </a:cubicBezTo>
                <a:cubicBezTo>
                  <a:pt x="167" y="15"/>
                  <a:pt x="167" y="15"/>
                  <a:pt x="167" y="15"/>
                </a:cubicBezTo>
                <a:cubicBezTo>
                  <a:pt x="166" y="16"/>
                  <a:pt x="166" y="16"/>
                  <a:pt x="166" y="16"/>
                </a:cubicBezTo>
                <a:cubicBezTo>
                  <a:pt x="158" y="18"/>
                  <a:pt x="158" y="18"/>
                  <a:pt x="158" y="18"/>
                </a:cubicBezTo>
                <a:cubicBezTo>
                  <a:pt x="158" y="20"/>
                  <a:pt x="158" y="20"/>
                  <a:pt x="158" y="20"/>
                </a:cubicBezTo>
                <a:cubicBezTo>
                  <a:pt x="159" y="20"/>
                  <a:pt x="159" y="20"/>
                  <a:pt x="159" y="20"/>
                </a:cubicBezTo>
                <a:cubicBezTo>
                  <a:pt x="161" y="16"/>
                  <a:pt x="161" y="16"/>
                  <a:pt x="161" y="16"/>
                </a:cubicBezTo>
                <a:cubicBezTo>
                  <a:pt x="161" y="14"/>
                  <a:pt x="161" y="14"/>
                  <a:pt x="161" y="14"/>
                </a:cubicBezTo>
                <a:cubicBezTo>
                  <a:pt x="159" y="14"/>
                  <a:pt x="159" y="14"/>
                  <a:pt x="159" y="14"/>
                </a:cubicBezTo>
                <a:cubicBezTo>
                  <a:pt x="154" y="14"/>
                  <a:pt x="154" y="14"/>
                  <a:pt x="154" y="14"/>
                </a:cubicBezTo>
                <a:cubicBezTo>
                  <a:pt x="154" y="16"/>
                  <a:pt x="154" y="16"/>
                  <a:pt x="154" y="16"/>
                </a:cubicBezTo>
                <a:cubicBezTo>
                  <a:pt x="155" y="15"/>
                  <a:pt x="155" y="15"/>
                  <a:pt x="155" y="15"/>
                </a:cubicBezTo>
                <a:cubicBezTo>
                  <a:pt x="155" y="15"/>
                  <a:pt x="155" y="13"/>
                  <a:pt x="154" y="10"/>
                </a:cubicBezTo>
                <a:cubicBezTo>
                  <a:pt x="153" y="9"/>
                  <a:pt x="153" y="7"/>
                  <a:pt x="152" y="6"/>
                </a:cubicBezTo>
                <a:cubicBezTo>
                  <a:pt x="151" y="5"/>
                  <a:pt x="149" y="4"/>
                  <a:pt x="148" y="3"/>
                </a:cubicBezTo>
                <a:cubicBezTo>
                  <a:pt x="147" y="3"/>
                  <a:pt x="147" y="3"/>
                  <a:pt x="147" y="3"/>
                </a:cubicBezTo>
                <a:cubicBezTo>
                  <a:pt x="147" y="3"/>
                  <a:pt x="147" y="3"/>
                  <a:pt x="147" y="3"/>
                </a:cubicBezTo>
                <a:cubicBezTo>
                  <a:pt x="145" y="3"/>
                  <a:pt x="143" y="4"/>
                  <a:pt x="142" y="5"/>
                </a:cubicBezTo>
                <a:cubicBezTo>
                  <a:pt x="140" y="6"/>
                  <a:pt x="139" y="8"/>
                  <a:pt x="138" y="10"/>
                </a:cubicBezTo>
                <a:cubicBezTo>
                  <a:pt x="138" y="11"/>
                  <a:pt x="138" y="13"/>
                  <a:pt x="138" y="13"/>
                </a:cubicBezTo>
                <a:cubicBezTo>
                  <a:pt x="139" y="13"/>
                  <a:pt x="139" y="13"/>
                  <a:pt x="139" y="13"/>
                </a:cubicBezTo>
                <a:cubicBezTo>
                  <a:pt x="139" y="11"/>
                  <a:pt x="139" y="11"/>
                  <a:pt x="139" y="11"/>
                </a:cubicBezTo>
                <a:cubicBezTo>
                  <a:pt x="135" y="11"/>
                  <a:pt x="135" y="11"/>
                  <a:pt x="135" y="11"/>
                </a:cubicBezTo>
                <a:cubicBezTo>
                  <a:pt x="134" y="11"/>
                  <a:pt x="134" y="11"/>
                  <a:pt x="134" y="11"/>
                </a:cubicBezTo>
                <a:cubicBezTo>
                  <a:pt x="134" y="12"/>
                  <a:pt x="134" y="12"/>
                  <a:pt x="134" y="12"/>
                </a:cubicBezTo>
                <a:cubicBezTo>
                  <a:pt x="130" y="22"/>
                  <a:pt x="130" y="22"/>
                  <a:pt x="130" y="22"/>
                </a:cubicBezTo>
                <a:cubicBezTo>
                  <a:pt x="131" y="22"/>
                  <a:pt x="131" y="22"/>
                  <a:pt x="131" y="22"/>
                </a:cubicBezTo>
                <a:cubicBezTo>
                  <a:pt x="131" y="21"/>
                  <a:pt x="131" y="21"/>
                  <a:pt x="131" y="21"/>
                </a:cubicBezTo>
                <a:cubicBezTo>
                  <a:pt x="117" y="24"/>
                  <a:pt x="117" y="24"/>
                  <a:pt x="117" y="24"/>
                </a:cubicBezTo>
                <a:cubicBezTo>
                  <a:pt x="117" y="25"/>
                  <a:pt x="117" y="25"/>
                  <a:pt x="117" y="25"/>
                </a:cubicBezTo>
                <a:cubicBezTo>
                  <a:pt x="119" y="25"/>
                  <a:pt x="119" y="25"/>
                  <a:pt x="119" y="25"/>
                </a:cubicBezTo>
                <a:cubicBezTo>
                  <a:pt x="119" y="14"/>
                  <a:pt x="119" y="14"/>
                  <a:pt x="119" y="14"/>
                </a:cubicBezTo>
                <a:cubicBezTo>
                  <a:pt x="119" y="13"/>
                  <a:pt x="119" y="13"/>
                  <a:pt x="119" y="13"/>
                </a:cubicBezTo>
                <a:cubicBezTo>
                  <a:pt x="117" y="13"/>
                  <a:pt x="117" y="13"/>
                  <a:pt x="117" y="13"/>
                </a:cubicBezTo>
                <a:cubicBezTo>
                  <a:pt x="113" y="13"/>
                  <a:pt x="113" y="13"/>
                  <a:pt x="113" y="13"/>
                </a:cubicBezTo>
                <a:cubicBezTo>
                  <a:pt x="113" y="13"/>
                  <a:pt x="113" y="13"/>
                  <a:pt x="113" y="13"/>
                </a:cubicBezTo>
                <a:cubicBezTo>
                  <a:pt x="113" y="13"/>
                  <a:pt x="113" y="13"/>
                  <a:pt x="113" y="13"/>
                </a:cubicBezTo>
                <a:cubicBezTo>
                  <a:pt x="103" y="17"/>
                  <a:pt x="103" y="17"/>
                  <a:pt x="103" y="17"/>
                </a:cubicBezTo>
                <a:cubicBezTo>
                  <a:pt x="104" y="18"/>
                  <a:pt x="104" y="18"/>
                  <a:pt x="104" y="18"/>
                </a:cubicBezTo>
                <a:cubicBezTo>
                  <a:pt x="104" y="17"/>
                  <a:pt x="104" y="17"/>
                  <a:pt x="104" y="17"/>
                </a:cubicBezTo>
                <a:cubicBezTo>
                  <a:pt x="95" y="15"/>
                  <a:pt x="95" y="15"/>
                  <a:pt x="95" y="15"/>
                </a:cubicBezTo>
                <a:cubicBezTo>
                  <a:pt x="93" y="15"/>
                  <a:pt x="93" y="15"/>
                  <a:pt x="93" y="15"/>
                </a:cubicBezTo>
                <a:cubicBezTo>
                  <a:pt x="93" y="17"/>
                  <a:pt x="93" y="17"/>
                  <a:pt x="93" y="17"/>
                </a:cubicBezTo>
                <a:cubicBezTo>
                  <a:pt x="93" y="17"/>
                  <a:pt x="93" y="17"/>
                  <a:pt x="93" y="17"/>
                </a:cubicBezTo>
                <a:cubicBezTo>
                  <a:pt x="93" y="18"/>
                  <a:pt x="92" y="21"/>
                  <a:pt x="91" y="24"/>
                </a:cubicBezTo>
                <a:cubicBezTo>
                  <a:pt x="90" y="26"/>
                  <a:pt x="89" y="29"/>
                  <a:pt x="87" y="31"/>
                </a:cubicBezTo>
                <a:cubicBezTo>
                  <a:pt x="84" y="32"/>
                  <a:pt x="83" y="33"/>
                  <a:pt x="81" y="33"/>
                </a:cubicBezTo>
                <a:cubicBezTo>
                  <a:pt x="79" y="33"/>
                  <a:pt x="76" y="34"/>
                  <a:pt x="73" y="36"/>
                </a:cubicBezTo>
                <a:cubicBezTo>
                  <a:pt x="73" y="36"/>
                  <a:pt x="73" y="36"/>
                  <a:pt x="73" y="36"/>
                </a:cubicBezTo>
                <a:cubicBezTo>
                  <a:pt x="73" y="37"/>
                  <a:pt x="73" y="37"/>
                  <a:pt x="73" y="37"/>
                </a:cubicBezTo>
                <a:cubicBezTo>
                  <a:pt x="71" y="40"/>
                  <a:pt x="71" y="44"/>
                  <a:pt x="71" y="48"/>
                </a:cubicBezTo>
                <a:cubicBezTo>
                  <a:pt x="71" y="52"/>
                  <a:pt x="71" y="56"/>
                  <a:pt x="69" y="58"/>
                </a:cubicBezTo>
                <a:cubicBezTo>
                  <a:pt x="69" y="58"/>
                  <a:pt x="69" y="58"/>
                  <a:pt x="69" y="58"/>
                </a:cubicBezTo>
                <a:cubicBezTo>
                  <a:pt x="69" y="58"/>
                  <a:pt x="69" y="58"/>
                  <a:pt x="69" y="58"/>
                </a:cubicBezTo>
                <a:cubicBezTo>
                  <a:pt x="68" y="59"/>
                  <a:pt x="68" y="60"/>
                  <a:pt x="68" y="60"/>
                </a:cubicBezTo>
                <a:cubicBezTo>
                  <a:pt x="67" y="60"/>
                  <a:pt x="67" y="60"/>
                  <a:pt x="67" y="60"/>
                </a:cubicBezTo>
                <a:cubicBezTo>
                  <a:pt x="66" y="60"/>
                  <a:pt x="65" y="60"/>
                  <a:pt x="64" y="60"/>
                </a:cubicBezTo>
                <a:cubicBezTo>
                  <a:pt x="63" y="60"/>
                  <a:pt x="61" y="60"/>
                  <a:pt x="60" y="62"/>
                </a:cubicBezTo>
                <a:cubicBezTo>
                  <a:pt x="60" y="62"/>
                  <a:pt x="60" y="62"/>
                  <a:pt x="60" y="62"/>
                </a:cubicBezTo>
                <a:cubicBezTo>
                  <a:pt x="59" y="62"/>
                  <a:pt x="59" y="62"/>
                  <a:pt x="59" y="62"/>
                </a:cubicBezTo>
                <a:cubicBezTo>
                  <a:pt x="58" y="65"/>
                  <a:pt x="57" y="67"/>
                  <a:pt x="57" y="69"/>
                </a:cubicBezTo>
                <a:cubicBezTo>
                  <a:pt x="57" y="71"/>
                  <a:pt x="58" y="73"/>
                  <a:pt x="58" y="73"/>
                </a:cubicBezTo>
                <a:cubicBezTo>
                  <a:pt x="59" y="72"/>
                  <a:pt x="59" y="72"/>
                  <a:pt x="59" y="72"/>
                </a:cubicBezTo>
                <a:cubicBezTo>
                  <a:pt x="59" y="71"/>
                  <a:pt x="59" y="71"/>
                  <a:pt x="59" y="71"/>
                </a:cubicBezTo>
                <a:cubicBezTo>
                  <a:pt x="41" y="82"/>
                  <a:pt x="41" y="82"/>
                  <a:pt x="41" y="82"/>
                </a:cubicBezTo>
                <a:cubicBezTo>
                  <a:pt x="42" y="83"/>
                  <a:pt x="42" y="83"/>
                  <a:pt x="42" y="83"/>
                </a:cubicBezTo>
                <a:cubicBezTo>
                  <a:pt x="42" y="82"/>
                  <a:pt x="42" y="82"/>
                  <a:pt x="42" y="82"/>
                </a:cubicBezTo>
                <a:cubicBezTo>
                  <a:pt x="42" y="82"/>
                  <a:pt x="32" y="78"/>
                  <a:pt x="24" y="78"/>
                </a:cubicBezTo>
                <a:cubicBezTo>
                  <a:pt x="23" y="78"/>
                  <a:pt x="21" y="78"/>
                  <a:pt x="19" y="79"/>
                </a:cubicBezTo>
                <a:cubicBezTo>
                  <a:pt x="16" y="81"/>
                  <a:pt x="13" y="84"/>
                  <a:pt x="11" y="88"/>
                </a:cubicBezTo>
                <a:cubicBezTo>
                  <a:pt x="8" y="92"/>
                  <a:pt x="6" y="95"/>
                  <a:pt x="5" y="98"/>
                </a:cubicBezTo>
                <a:cubicBezTo>
                  <a:pt x="5" y="98"/>
                  <a:pt x="5" y="98"/>
                  <a:pt x="5" y="98"/>
                </a:cubicBezTo>
                <a:cubicBezTo>
                  <a:pt x="5" y="98"/>
                  <a:pt x="5" y="98"/>
                  <a:pt x="5" y="98"/>
                </a:cubicBezTo>
                <a:cubicBezTo>
                  <a:pt x="5" y="99"/>
                  <a:pt x="5" y="99"/>
                  <a:pt x="5" y="99"/>
                </a:cubicBezTo>
                <a:cubicBezTo>
                  <a:pt x="5" y="113"/>
                  <a:pt x="5" y="113"/>
                  <a:pt x="5" y="113"/>
                </a:cubicBezTo>
                <a:cubicBezTo>
                  <a:pt x="7" y="113"/>
                  <a:pt x="7" y="113"/>
                  <a:pt x="7" y="113"/>
                </a:cubicBezTo>
                <a:cubicBezTo>
                  <a:pt x="6" y="112"/>
                  <a:pt x="6" y="112"/>
                  <a:pt x="6" y="112"/>
                </a:cubicBezTo>
                <a:cubicBezTo>
                  <a:pt x="6" y="112"/>
                  <a:pt x="1" y="115"/>
                  <a:pt x="0" y="122"/>
                </a:cubicBezTo>
                <a:cubicBezTo>
                  <a:pt x="0" y="122"/>
                  <a:pt x="0" y="122"/>
                  <a:pt x="0" y="122"/>
                </a:cubicBezTo>
                <a:cubicBezTo>
                  <a:pt x="0" y="122"/>
                  <a:pt x="0" y="122"/>
                  <a:pt x="0" y="122"/>
                </a:cubicBezTo>
                <a:cubicBezTo>
                  <a:pt x="0" y="127"/>
                  <a:pt x="2" y="130"/>
                  <a:pt x="5" y="132"/>
                </a:cubicBezTo>
                <a:cubicBezTo>
                  <a:pt x="7" y="134"/>
                  <a:pt x="10" y="136"/>
                  <a:pt x="10" y="136"/>
                </a:cubicBezTo>
                <a:cubicBezTo>
                  <a:pt x="11" y="135"/>
                  <a:pt x="11" y="135"/>
                  <a:pt x="11" y="135"/>
                </a:cubicBezTo>
                <a:cubicBezTo>
                  <a:pt x="9" y="135"/>
                  <a:pt x="9" y="135"/>
                  <a:pt x="9" y="135"/>
                </a:cubicBezTo>
                <a:cubicBezTo>
                  <a:pt x="12" y="143"/>
                  <a:pt x="12" y="143"/>
                  <a:pt x="12" y="143"/>
                </a:cubicBezTo>
                <a:cubicBezTo>
                  <a:pt x="12" y="143"/>
                  <a:pt x="12" y="143"/>
                  <a:pt x="12" y="143"/>
                </a:cubicBezTo>
                <a:cubicBezTo>
                  <a:pt x="12" y="144"/>
                  <a:pt x="12" y="144"/>
                  <a:pt x="12" y="144"/>
                </a:cubicBezTo>
                <a:cubicBezTo>
                  <a:pt x="12" y="144"/>
                  <a:pt x="12" y="144"/>
                  <a:pt x="13" y="144"/>
                </a:cubicBezTo>
                <a:cubicBezTo>
                  <a:pt x="14" y="146"/>
                  <a:pt x="17" y="150"/>
                  <a:pt x="19" y="154"/>
                </a:cubicBezTo>
                <a:cubicBezTo>
                  <a:pt x="20" y="153"/>
                  <a:pt x="20" y="153"/>
                  <a:pt x="20" y="153"/>
                </a:cubicBezTo>
                <a:cubicBezTo>
                  <a:pt x="19" y="153"/>
                  <a:pt x="19" y="153"/>
                  <a:pt x="19" y="153"/>
                </a:cubicBezTo>
                <a:cubicBezTo>
                  <a:pt x="19" y="154"/>
                  <a:pt x="19" y="155"/>
                  <a:pt x="19" y="156"/>
                </a:cubicBezTo>
                <a:cubicBezTo>
                  <a:pt x="19" y="156"/>
                  <a:pt x="19" y="157"/>
                  <a:pt x="19" y="157"/>
                </a:cubicBezTo>
                <a:cubicBezTo>
                  <a:pt x="19" y="158"/>
                  <a:pt x="19" y="158"/>
                  <a:pt x="19" y="158"/>
                </a:cubicBezTo>
                <a:cubicBezTo>
                  <a:pt x="15" y="162"/>
                  <a:pt x="15" y="162"/>
                  <a:pt x="15" y="162"/>
                </a:cubicBezTo>
                <a:cubicBezTo>
                  <a:pt x="20" y="160"/>
                  <a:pt x="20" y="160"/>
                  <a:pt x="20" y="160"/>
                </a:cubicBezTo>
                <a:cubicBezTo>
                  <a:pt x="23" y="160"/>
                  <a:pt x="26" y="159"/>
                  <a:pt x="28" y="159"/>
                </a:cubicBezTo>
                <a:cubicBezTo>
                  <a:pt x="30" y="159"/>
                  <a:pt x="33" y="160"/>
                  <a:pt x="35" y="160"/>
                </a:cubicBezTo>
                <a:cubicBezTo>
                  <a:pt x="35" y="160"/>
                  <a:pt x="35" y="160"/>
                  <a:pt x="35" y="160"/>
                </a:cubicBezTo>
                <a:cubicBezTo>
                  <a:pt x="35" y="160"/>
                  <a:pt x="35" y="160"/>
                  <a:pt x="35" y="160"/>
                </a:cubicBezTo>
                <a:cubicBezTo>
                  <a:pt x="37" y="161"/>
                  <a:pt x="42" y="164"/>
                  <a:pt x="45" y="167"/>
                </a:cubicBezTo>
                <a:cubicBezTo>
                  <a:pt x="46" y="168"/>
                  <a:pt x="48" y="169"/>
                  <a:pt x="49" y="170"/>
                </a:cubicBezTo>
                <a:cubicBezTo>
                  <a:pt x="49" y="171"/>
                  <a:pt x="49" y="171"/>
                  <a:pt x="50" y="172"/>
                </a:cubicBezTo>
                <a:cubicBezTo>
                  <a:pt x="50" y="172"/>
                  <a:pt x="50" y="172"/>
                  <a:pt x="50" y="172"/>
                </a:cubicBezTo>
                <a:cubicBezTo>
                  <a:pt x="50" y="172"/>
                  <a:pt x="50" y="172"/>
                  <a:pt x="50" y="172"/>
                </a:cubicBezTo>
                <a:cubicBezTo>
                  <a:pt x="50" y="172"/>
                  <a:pt x="50" y="172"/>
                  <a:pt x="50" y="172"/>
                </a:cubicBezTo>
                <a:cubicBezTo>
                  <a:pt x="50" y="172"/>
                  <a:pt x="56" y="178"/>
                  <a:pt x="63" y="178"/>
                </a:cubicBezTo>
                <a:cubicBezTo>
                  <a:pt x="69" y="178"/>
                  <a:pt x="77" y="177"/>
                  <a:pt x="77" y="177"/>
                </a:cubicBezTo>
                <a:cubicBezTo>
                  <a:pt x="77" y="175"/>
                  <a:pt x="77" y="175"/>
                  <a:pt x="77" y="175"/>
                </a:cubicBezTo>
                <a:cubicBezTo>
                  <a:pt x="77" y="177"/>
                  <a:pt x="77" y="177"/>
                  <a:pt x="77" y="177"/>
                </a:cubicBezTo>
                <a:cubicBezTo>
                  <a:pt x="86" y="177"/>
                  <a:pt x="86" y="177"/>
                  <a:pt x="86" y="177"/>
                </a:cubicBezTo>
                <a:cubicBezTo>
                  <a:pt x="87" y="177"/>
                  <a:pt x="87" y="177"/>
                  <a:pt x="87" y="177"/>
                </a:cubicBezTo>
                <a:cubicBezTo>
                  <a:pt x="87" y="177"/>
                  <a:pt x="87" y="177"/>
                  <a:pt x="87" y="177"/>
                </a:cubicBezTo>
                <a:cubicBezTo>
                  <a:pt x="104" y="173"/>
                  <a:pt x="104" y="173"/>
                  <a:pt x="104" y="173"/>
                </a:cubicBezTo>
                <a:cubicBezTo>
                  <a:pt x="104" y="171"/>
                  <a:pt x="104" y="171"/>
                  <a:pt x="104" y="171"/>
                </a:cubicBezTo>
                <a:cubicBezTo>
                  <a:pt x="104" y="173"/>
                  <a:pt x="104" y="173"/>
                  <a:pt x="104" y="173"/>
                </a:cubicBezTo>
                <a:cubicBezTo>
                  <a:pt x="118" y="171"/>
                  <a:pt x="118" y="171"/>
                  <a:pt x="118" y="171"/>
                </a:cubicBezTo>
                <a:cubicBezTo>
                  <a:pt x="118" y="171"/>
                  <a:pt x="118" y="171"/>
                  <a:pt x="118" y="171"/>
                </a:cubicBezTo>
                <a:cubicBezTo>
                  <a:pt x="118" y="171"/>
                  <a:pt x="118" y="171"/>
                  <a:pt x="118" y="171"/>
                </a:cubicBezTo>
                <a:cubicBezTo>
                  <a:pt x="128" y="161"/>
                  <a:pt x="128" y="161"/>
                  <a:pt x="128" y="161"/>
                </a:cubicBezTo>
                <a:cubicBezTo>
                  <a:pt x="129" y="160"/>
                  <a:pt x="129" y="160"/>
                  <a:pt x="129" y="160"/>
                </a:cubicBezTo>
                <a:cubicBezTo>
                  <a:pt x="128" y="159"/>
                  <a:pt x="128" y="159"/>
                  <a:pt x="128" y="159"/>
                </a:cubicBezTo>
                <a:cubicBezTo>
                  <a:pt x="128" y="159"/>
                  <a:pt x="128" y="159"/>
                  <a:pt x="128" y="159"/>
                </a:cubicBezTo>
                <a:cubicBezTo>
                  <a:pt x="127" y="159"/>
                  <a:pt x="126" y="158"/>
                  <a:pt x="125" y="156"/>
                </a:cubicBezTo>
                <a:cubicBezTo>
                  <a:pt x="124" y="155"/>
                  <a:pt x="123" y="152"/>
                  <a:pt x="123" y="150"/>
                </a:cubicBezTo>
                <a:cubicBezTo>
                  <a:pt x="123" y="148"/>
                  <a:pt x="123" y="147"/>
                  <a:pt x="124" y="145"/>
                </a:cubicBezTo>
                <a:cubicBezTo>
                  <a:pt x="123" y="144"/>
                  <a:pt x="123" y="144"/>
                  <a:pt x="123" y="144"/>
                </a:cubicBezTo>
                <a:cubicBezTo>
                  <a:pt x="124" y="145"/>
                  <a:pt x="124" y="145"/>
                  <a:pt x="124" y="145"/>
                </a:cubicBezTo>
                <a:cubicBezTo>
                  <a:pt x="125" y="144"/>
                  <a:pt x="126" y="143"/>
                  <a:pt x="127" y="142"/>
                </a:cubicBezTo>
                <a:cubicBezTo>
                  <a:pt x="128" y="142"/>
                  <a:pt x="130" y="142"/>
                  <a:pt x="131" y="142"/>
                </a:cubicBezTo>
                <a:cubicBezTo>
                  <a:pt x="133" y="142"/>
                  <a:pt x="135" y="142"/>
                  <a:pt x="136" y="142"/>
                </a:cubicBezTo>
                <a:cubicBezTo>
                  <a:pt x="137" y="142"/>
                  <a:pt x="138" y="142"/>
                  <a:pt x="138" y="143"/>
                </a:cubicBezTo>
                <a:cubicBezTo>
                  <a:pt x="138" y="143"/>
                  <a:pt x="138" y="143"/>
                  <a:pt x="138" y="143"/>
                </a:cubicBezTo>
                <a:cubicBezTo>
                  <a:pt x="139" y="143"/>
                  <a:pt x="139" y="143"/>
                  <a:pt x="139" y="143"/>
                </a:cubicBezTo>
                <a:cubicBezTo>
                  <a:pt x="139" y="143"/>
                  <a:pt x="139" y="143"/>
                  <a:pt x="139" y="143"/>
                </a:cubicBezTo>
                <a:cubicBezTo>
                  <a:pt x="140" y="143"/>
                  <a:pt x="140" y="143"/>
                  <a:pt x="140" y="143"/>
                </a:cubicBezTo>
                <a:cubicBezTo>
                  <a:pt x="163" y="135"/>
                  <a:pt x="163" y="135"/>
                  <a:pt x="163" y="135"/>
                </a:cubicBezTo>
                <a:cubicBezTo>
                  <a:pt x="164" y="134"/>
                  <a:pt x="164" y="134"/>
                  <a:pt x="164" y="134"/>
                </a:cubicBezTo>
                <a:cubicBezTo>
                  <a:pt x="164" y="133"/>
                  <a:pt x="164" y="133"/>
                  <a:pt x="164" y="133"/>
                </a:cubicBezTo>
                <a:cubicBezTo>
                  <a:pt x="164" y="133"/>
                  <a:pt x="164" y="133"/>
                  <a:pt x="164" y="133"/>
                </a:cubicBezTo>
                <a:cubicBezTo>
                  <a:pt x="163" y="133"/>
                  <a:pt x="163" y="132"/>
                  <a:pt x="163" y="131"/>
                </a:cubicBezTo>
                <a:cubicBezTo>
                  <a:pt x="163" y="130"/>
                  <a:pt x="164" y="127"/>
                  <a:pt x="164" y="126"/>
                </a:cubicBezTo>
                <a:cubicBezTo>
                  <a:pt x="165" y="124"/>
                  <a:pt x="166" y="123"/>
                  <a:pt x="168" y="123"/>
                </a:cubicBezTo>
                <a:cubicBezTo>
                  <a:pt x="168" y="123"/>
                  <a:pt x="168" y="123"/>
                  <a:pt x="168" y="123"/>
                </a:cubicBezTo>
                <a:cubicBezTo>
                  <a:pt x="168" y="123"/>
                  <a:pt x="168" y="123"/>
                  <a:pt x="168" y="123"/>
                </a:cubicBezTo>
                <a:cubicBezTo>
                  <a:pt x="168" y="122"/>
                  <a:pt x="168" y="122"/>
                  <a:pt x="169" y="122"/>
                </a:cubicBezTo>
                <a:cubicBezTo>
                  <a:pt x="171" y="122"/>
                  <a:pt x="176" y="124"/>
                  <a:pt x="180" y="126"/>
                </a:cubicBezTo>
                <a:cubicBezTo>
                  <a:pt x="182" y="127"/>
                  <a:pt x="184" y="127"/>
                  <a:pt x="185" y="128"/>
                </a:cubicBezTo>
                <a:cubicBezTo>
                  <a:pt x="186" y="129"/>
                  <a:pt x="187" y="129"/>
                  <a:pt x="187" y="129"/>
                </a:cubicBezTo>
                <a:cubicBezTo>
                  <a:pt x="188" y="130"/>
                  <a:pt x="188" y="130"/>
                  <a:pt x="188" y="130"/>
                </a:cubicBezTo>
                <a:cubicBezTo>
                  <a:pt x="188" y="129"/>
                  <a:pt x="188" y="129"/>
                  <a:pt x="188" y="129"/>
                </a:cubicBezTo>
                <a:cubicBezTo>
                  <a:pt x="189" y="129"/>
                  <a:pt x="205" y="120"/>
                  <a:pt x="212" y="114"/>
                </a:cubicBezTo>
                <a:cubicBezTo>
                  <a:pt x="212" y="114"/>
                  <a:pt x="212" y="114"/>
                  <a:pt x="212" y="114"/>
                </a:cubicBezTo>
                <a:cubicBezTo>
                  <a:pt x="212" y="114"/>
                  <a:pt x="212" y="114"/>
                  <a:pt x="212" y="114"/>
                </a:cubicBezTo>
                <a:cubicBezTo>
                  <a:pt x="215" y="111"/>
                  <a:pt x="216" y="106"/>
                  <a:pt x="217" y="101"/>
                </a:cubicBezTo>
                <a:cubicBezTo>
                  <a:pt x="218" y="99"/>
                  <a:pt x="218" y="97"/>
                  <a:pt x="219" y="95"/>
                </a:cubicBezTo>
                <a:cubicBezTo>
                  <a:pt x="220" y="93"/>
                  <a:pt x="221" y="92"/>
                  <a:pt x="222" y="91"/>
                </a:cubicBezTo>
                <a:cubicBezTo>
                  <a:pt x="222" y="91"/>
                  <a:pt x="222" y="91"/>
                  <a:pt x="222" y="91"/>
                </a:cubicBezTo>
                <a:cubicBezTo>
                  <a:pt x="222" y="91"/>
                  <a:pt x="222" y="91"/>
                  <a:pt x="222" y="91"/>
                </a:cubicBezTo>
                <a:cubicBezTo>
                  <a:pt x="227" y="88"/>
                  <a:pt x="233" y="86"/>
                  <a:pt x="240" y="86"/>
                </a:cubicBezTo>
                <a:cubicBezTo>
                  <a:pt x="243" y="86"/>
                  <a:pt x="247" y="86"/>
                  <a:pt x="251" y="87"/>
                </a:cubicBezTo>
                <a:cubicBezTo>
                  <a:pt x="251" y="86"/>
                  <a:pt x="251" y="86"/>
                  <a:pt x="251" y="86"/>
                </a:cubicBezTo>
                <a:cubicBezTo>
                  <a:pt x="251" y="87"/>
                  <a:pt x="251" y="87"/>
                  <a:pt x="251" y="87"/>
                </a:cubicBezTo>
                <a:cubicBezTo>
                  <a:pt x="253" y="88"/>
                  <a:pt x="255" y="89"/>
                  <a:pt x="258" y="89"/>
                </a:cubicBezTo>
                <a:cubicBezTo>
                  <a:pt x="263" y="89"/>
                  <a:pt x="267" y="87"/>
                  <a:pt x="269" y="84"/>
                </a:cubicBezTo>
                <a:cubicBezTo>
                  <a:pt x="272" y="82"/>
                  <a:pt x="274" y="80"/>
                  <a:pt x="274" y="80"/>
                </a:cubicBezTo>
                <a:cubicBezTo>
                  <a:pt x="273" y="79"/>
                  <a:pt x="273" y="79"/>
                  <a:pt x="273" y="79"/>
                </a:cubicBezTo>
                <a:cubicBezTo>
                  <a:pt x="272" y="80"/>
                  <a:pt x="272" y="80"/>
                  <a:pt x="272" y="80"/>
                </a:cubicBezTo>
                <a:cubicBezTo>
                  <a:pt x="284" y="87"/>
                  <a:pt x="284" y="87"/>
                  <a:pt x="284" y="87"/>
                </a:cubicBezTo>
                <a:cubicBezTo>
                  <a:pt x="285" y="86"/>
                  <a:pt x="285" y="86"/>
                  <a:pt x="285" y="86"/>
                </a:cubicBezTo>
                <a:cubicBezTo>
                  <a:pt x="284" y="86"/>
                  <a:pt x="284" y="86"/>
                  <a:pt x="284" y="86"/>
                </a:cubicBezTo>
                <a:cubicBezTo>
                  <a:pt x="284" y="86"/>
                  <a:pt x="284" y="89"/>
                  <a:pt x="285" y="92"/>
                </a:cubicBezTo>
                <a:cubicBezTo>
                  <a:pt x="286" y="94"/>
                  <a:pt x="287" y="95"/>
                  <a:pt x="288" y="97"/>
                </a:cubicBezTo>
                <a:cubicBezTo>
                  <a:pt x="289" y="98"/>
                  <a:pt x="291" y="99"/>
                  <a:pt x="293" y="100"/>
                </a:cubicBezTo>
                <a:cubicBezTo>
                  <a:pt x="293" y="100"/>
                  <a:pt x="293" y="100"/>
                  <a:pt x="293" y="100"/>
                </a:cubicBezTo>
                <a:cubicBezTo>
                  <a:pt x="293" y="100"/>
                  <a:pt x="293" y="100"/>
                  <a:pt x="293" y="100"/>
                </a:cubicBezTo>
                <a:cubicBezTo>
                  <a:pt x="294" y="100"/>
                  <a:pt x="295" y="100"/>
                  <a:pt x="296" y="100"/>
                </a:cubicBezTo>
                <a:cubicBezTo>
                  <a:pt x="299" y="100"/>
                  <a:pt x="301" y="98"/>
                  <a:pt x="302" y="97"/>
                </a:cubicBezTo>
                <a:cubicBezTo>
                  <a:pt x="304" y="95"/>
                  <a:pt x="305" y="94"/>
                  <a:pt x="306" y="93"/>
                </a:cubicBezTo>
                <a:cubicBezTo>
                  <a:pt x="306" y="92"/>
                  <a:pt x="306" y="92"/>
                  <a:pt x="306" y="92"/>
                </a:cubicBezTo>
                <a:cubicBezTo>
                  <a:pt x="306" y="92"/>
                  <a:pt x="306" y="92"/>
                  <a:pt x="306" y="92"/>
                </a:cubicBezTo>
                <a:cubicBezTo>
                  <a:pt x="308" y="91"/>
                  <a:pt x="310" y="91"/>
                  <a:pt x="312" y="91"/>
                </a:cubicBezTo>
                <a:cubicBezTo>
                  <a:pt x="313" y="91"/>
                  <a:pt x="314" y="91"/>
                  <a:pt x="315" y="91"/>
                </a:cubicBezTo>
                <a:cubicBezTo>
                  <a:pt x="316" y="91"/>
                  <a:pt x="316" y="91"/>
                  <a:pt x="317" y="91"/>
                </a:cubicBezTo>
                <a:cubicBezTo>
                  <a:pt x="317" y="91"/>
                  <a:pt x="317" y="91"/>
                  <a:pt x="317" y="91"/>
                </a:cubicBezTo>
                <a:cubicBezTo>
                  <a:pt x="317" y="91"/>
                  <a:pt x="317" y="91"/>
                  <a:pt x="317" y="91"/>
                </a:cubicBezTo>
                <a:cubicBezTo>
                  <a:pt x="320" y="92"/>
                  <a:pt x="320" y="92"/>
                  <a:pt x="320" y="92"/>
                </a:cubicBezTo>
                <a:cubicBezTo>
                  <a:pt x="319" y="90"/>
                  <a:pt x="319" y="90"/>
                  <a:pt x="319" y="90"/>
                </a:cubicBezTo>
                <a:cubicBezTo>
                  <a:pt x="319" y="90"/>
                  <a:pt x="319" y="89"/>
                  <a:pt x="319" y="88"/>
                </a:cubicBezTo>
                <a:cubicBezTo>
                  <a:pt x="318" y="85"/>
                  <a:pt x="316" y="79"/>
                  <a:pt x="316" y="75"/>
                </a:cubicBezTo>
                <a:cubicBezTo>
                  <a:pt x="316" y="74"/>
                  <a:pt x="317" y="73"/>
                  <a:pt x="318" y="71"/>
                </a:cubicBezTo>
                <a:cubicBezTo>
                  <a:pt x="319" y="69"/>
                  <a:pt x="321" y="66"/>
                  <a:pt x="323" y="64"/>
                </a:cubicBezTo>
                <a:cubicBezTo>
                  <a:pt x="324" y="62"/>
                  <a:pt x="325" y="62"/>
                  <a:pt x="326" y="61"/>
                </a:cubicBezTo>
                <a:cubicBezTo>
                  <a:pt x="326" y="60"/>
                  <a:pt x="327" y="60"/>
                  <a:pt x="327" y="60"/>
                </a:cubicBezTo>
                <a:cubicBezTo>
                  <a:pt x="327" y="60"/>
                  <a:pt x="327" y="60"/>
                  <a:pt x="327" y="60"/>
                </a:cubicBezTo>
                <a:cubicBezTo>
                  <a:pt x="327" y="59"/>
                  <a:pt x="327" y="59"/>
                  <a:pt x="327" y="59"/>
                </a:cubicBezTo>
                <a:cubicBezTo>
                  <a:pt x="328" y="41"/>
                  <a:pt x="328" y="41"/>
                  <a:pt x="328" y="41"/>
                </a:cubicBezTo>
                <a:cubicBezTo>
                  <a:pt x="327" y="41"/>
                  <a:pt x="327" y="41"/>
                  <a:pt x="327" y="41"/>
                </a:cubicBezTo>
                <a:cubicBezTo>
                  <a:pt x="328" y="42"/>
                  <a:pt x="328" y="42"/>
                  <a:pt x="328" y="42"/>
                </a:cubicBezTo>
                <a:cubicBezTo>
                  <a:pt x="335" y="26"/>
                  <a:pt x="335" y="26"/>
                  <a:pt x="335" y="26"/>
                </a:cubicBezTo>
                <a:cubicBezTo>
                  <a:pt x="336" y="24"/>
                  <a:pt x="336" y="24"/>
                  <a:pt x="336" y="24"/>
                </a:cubicBezTo>
                <a:cubicBezTo>
                  <a:pt x="301" y="18"/>
                  <a:pt x="301" y="18"/>
                  <a:pt x="301" y="18"/>
                </a:cubicBezTo>
                <a:cubicBezTo>
                  <a:pt x="301" y="20"/>
                  <a:pt x="301" y="20"/>
                  <a:pt x="301" y="20"/>
                </a:cubicBezTo>
                <a:cubicBezTo>
                  <a:pt x="303" y="20"/>
                  <a:pt x="303" y="20"/>
                  <a:pt x="303" y="20"/>
                </a:cubicBezTo>
                <a:cubicBezTo>
                  <a:pt x="301" y="20"/>
                  <a:pt x="301" y="20"/>
                  <a:pt x="301" y="20"/>
                </a:cubicBezTo>
                <a:cubicBezTo>
                  <a:pt x="301" y="21"/>
                  <a:pt x="301" y="21"/>
                  <a:pt x="301" y="21"/>
                </a:cubicBezTo>
                <a:cubicBezTo>
                  <a:pt x="333" y="27"/>
                  <a:pt x="333" y="27"/>
                  <a:pt x="333" y="27"/>
                </a:cubicBezTo>
                <a:cubicBezTo>
                  <a:pt x="334" y="25"/>
                  <a:pt x="334" y="25"/>
                  <a:pt x="334" y="25"/>
                </a:cubicBezTo>
                <a:cubicBezTo>
                  <a:pt x="332" y="24"/>
                  <a:pt x="332" y="24"/>
                  <a:pt x="332" y="24"/>
                </a:cubicBezTo>
                <a:cubicBezTo>
                  <a:pt x="332" y="24"/>
                  <a:pt x="332" y="24"/>
                  <a:pt x="331" y="27"/>
                </a:cubicBezTo>
                <a:cubicBezTo>
                  <a:pt x="331" y="29"/>
                  <a:pt x="329" y="33"/>
                  <a:pt x="326" y="41"/>
                </a:cubicBezTo>
                <a:cubicBezTo>
                  <a:pt x="325" y="41"/>
                  <a:pt x="325" y="41"/>
                  <a:pt x="325" y="41"/>
                </a:cubicBezTo>
                <a:cubicBezTo>
                  <a:pt x="325" y="41"/>
                  <a:pt x="325" y="41"/>
                  <a:pt x="325" y="41"/>
                </a:cubicBezTo>
                <a:cubicBezTo>
                  <a:pt x="325" y="41"/>
                  <a:pt x="325" y="41"/>
                  <a:pt x="324" y="59"/>
                </a:cubicBezTo>
                <a:cubicBezTo>
                  <a:pt x="326" y="59"/>
                  <a:pt x="326" y="59"/>
                  <a:pt x="326" y="59"/>
                </a:cubicBezTo>
                <a:cubicBezTo>
                  <a:pt x="325" y="58"/>
                  <a:pt x="325" y="58"/>
                  <a:pt x="325" y="58"/>
                </a:cubicBezTo>
                <a:cubicBezTo>
                  <a:pt x="324" y="58"/>
                  <a:pt x="322" y="61"/>
                  <a:pt x="319" y="64"/>
                </a:cubicBezTo>
                <a:cubicBezTo>
                  <a:pt x="318" y="66"/>
                  <a:pt x="316" y="68"/>
                  <a:pt x="315" y="70"/>
                </a:cubicBezTo>
                <a:cubicBezTo>
                  <a:pt x="314" y="71"/>
                  <a:pt x="313" y="73"/>
                  <a:pt x="313" y="75"/>
                </a:cubicBezTo>
                <a:cubicBezTo>
                  <a:pt x="313" y="78"/>
                  <a:pt x="314" y="82"/>
                  <a:pt x="315" y="85"/>
                </a:cubicBezTo>
                <a:cubicBezTo>
                  <a:pt x="315" y="88"/>
                  <a:pt x="316" y="90"/>
                  <a:pt x="316" y="90"/>
                </a:cubicBezTo>
                <a:cubicBezTo>
                  <a:pt x="317" y="90"/>
                  <a:pt x="317" y="90"/>
                  <a:pt x="317" y="90"/>
                </a:cubicBezTo>
                <a:cubicBezTo>
                  <a:pt x="318" y="89"/>
                  <a:pt x="318" y="89"/>
                  <a:pt x="318" y="89"/>
                </a:cubicBezTo>
                <a:cubicBezTo>
                  <a:pt x="318" y="89"/>
                  <a:pt x="315" y="88"/>
                  <a:pt x="312" y="88"/>
                </a:cubicBezTo>
                <a:cubicBezTo>
                  <a:pt x="309" y="88"/>
                  <a:pt x="306" y="88"/>
                  <a:pt x="304" y="90"/>
                </a:cubicBezTo>
                <a:cubicBezTo>
                  <a:pt x="305" y="91"/>
                  <a:pt x="305" y="91"/>
                  <a:pt x="305" y="91"/>
                </a:cubicBezTo>
                <a:cubicBezTo>
                  <a:pt x="304" y="90"/>
                  <a:pt x="304" y="90"/>
                  <a:pt x="304" y="90"/>
                </a:cubicBezTo>
                <a:cubicBezTo>
                  <a:pt x="302" y="92"/>
                  <a:pt x="301" y="93"/>
                  <a:pt x="300" y="95"/>
                </a:cubicBezTo>
                <a:cubicBezTo>
                  <a:pt x="299" y="96"/>
                  <a:pt x="298" y="97"/>
                  <a:pt x="296" y="97"/>
                </a:cubicBezTo>
                <a:cubicBezTo>
                  <a:pt x="295" y="97"/>
                  <a:pt x="294" y="97"/>
                  <a:pt x="293" y="97"/>
                </a:cubicBezTo>
                <a:cubicBezTo>
                  <a:pt x="293" y="98"/>
                  <a:pt x="293" y="98"/>
                  <a:pt x="293" y="98"/>
                </a:cubicBezTo>
                <a:cubicBezTo>
                  <a:pt x="293" y="97"/>
                  <a:pt x="293" y="97"/>
                  <a:pt x="293" y="97"/>
                </a:cubicBezTo>
                <a:cubicBezTo>
                  <a:pt x="292" y="96"/>
                  <a:pt x="291" y="96"/>
                  <a:pt x="290" y="95"/>
                </a:cubicBezTo>
                <a:cubicBezTo>
                  <a:pt x="289" y="93"/>
                  <a:pt x="288" y="91"/>
                  <a:pt x="287" y="89"/>
                </a:cubicBezTo>
                <a:cubicBezTo>
                  <a:pt x="287" y="88"/>
                  <a:pt x="287" y="87"/>
                  <a:pt x="287" y="87"/>
                </a:cubicBezTo>
                <a:cubicBezTo>
                  <a:pt x="287" y="86"/>
                  <a:pt x="287" y="86"/>
                  <a:pt x="287" y="86"/>
                </a:cubicBezTo>
                <a:cubicBezTo>
                  <a:pt x="287" y="86"/>
                  <a:pt x="287" y="86"/>
                  <a:pt x="287" y="86"/>
                </a:cubicBezTo>
                <a:cubicBezTo>
                  <a:pt x="286" y="85"/>
                  <a:pt x="286" y="85"/>
                  <a:pt x="286" y="85"/>
                </a:cubicBezTo>
                <a:cubicBezTo>
                  <a:pt x="286" y="85"/>
                  <a:pt x="286" y="85"/>
                  <a:pt x="286" y="85"/>
                </a:cubicBezTo>
                <a:cubicBezTo>
                  <a:pt x="286" y="85"/>
                  <a:pt x="286" y="85"/>
                  <a:pt x="274" y="78"/>
                </a:cubicBezTo>
                <a:cubicBezTo>
                  <a:pt x="272" y="77"/>
                  <a:pt x="272" y="77"/>
                  <a:pt x="272" y="77"/>
                </a:cubicBezTo>
                <a:cubicBezTo>
                  <a:pt x="272" y="78"/>
                  <a:pt x="272" y="78"/>
                  <a:pt x="272" y="78"/>
                </a:cubicBezTo>
                <a:cubicBezTo>
                  <a:pt x="272" y="78"/>
                  <a:pt x="272" y="78"/>
                  <a:pt x="272" y="78"/>
                </a:cubicBezTo>
                <a:cubicBezTo>
                  <a:pt x="271" y="79"/>
                  <a:pt x="270" y="81"/>
                  <a:pt x="267" y="82"/>
                </a:cubicBezTo>
                <a:cubicBezTo>
                  <a:pt x="265" y="84"/>
                  <a:pt x="261" y="86"/>
                  <a:pt x="258" y="86"/>
                </a:cubicBezTo>
                <a:cubicBezTo>
                  <a:pt x="256" y="86"/>
                  <a:pt x="254" y="85"/>
                  <a:pt x="252" y="85"/>
                </a:cubicBezTo>
                <a:cubicBezTo>
                  <a:pt x="252" y="84"/>
                  <a:pt x="252" y="84"/>
                  <a:pt x="252" y="84"/>
                </a:cubicBezTo>
                <a:cubicBezTo>
                  <a:pt x="252" y="84"/>
                  <a:pt x="252" y="84"/>
                  <a:pt x="252" y="84"/>
                </a:cubicBezTo>
                <a:cubicBezTo>
                  <a:pt x="247" y="84"/>
                  <a:pt x="243" y="83"/>
                  <a:pt x="240" y="83"/>
                </a:cubicBezTo>
                <a:cubicBezTo>
                  <a:pt x="232" y="83"/>
                  <a:pt x="225" y="85"/>
                  <a:pt x="221" y="89"/>
                </a:cubicBezTo>
                <a:cubicBezTo>
                  <a:pt x="222" y="90"/>
                  <a:pt x="222" y="90"/>
                  <a:pt x="222" y="90"/>
                </a:cubicBezTo>
                <a:cubicBezTo>
                  <a:pt x="221" y="89"/>
                  <a:pt x="221" y="89"/>
                  <a:pt x="221" y="89"/>
                </a:cubicBezTo>
                <a:cubicBezTo>
                  <a:pt x="219" y="90"/>
                  <a:pt x="217" y="92"/>
                  <a:pt x="216" y="94"/>
                </a:cubicBezTo>
                <a:cubicBezTo>
                  <a:pt x="215" y="97"/>
                  <a:pt x="214" y="101"/>
                  <a:pt x="213" y="104"/>
                </a:cubicBezTo>
                <a:cubicBezTo>
                  <a:pt x="212" y="107"/>
                  <a:pt x="211" y="110"/>
                  <a:pt x="210" y="112"/>
                </a:cubicBezTo>
                <a:cubicBezTo>
                  <a:pt x="211" y="113"/>
                  <a:pt x="211" y="113"/>
                  <a:pt x="211" y="113"/>
                </a:cubicBezTo>
                <a:cubicBezTo>
                  <a:pt x="210" y="112"/>
                  <a:pt x="210" y="112"/>
                  <a:pt x="210" y="112"/>
                </a:cubicBezTo>
                <a:cubicBezTo>
                  <a:pt x="206" y="114"/>
                  <a:pt x="201" y="118"/>
                  <a:pt x="196" y="121"/>
                </a:cubicBezTo>
                <a:cubicBezTo>
                  <a:pt x="193" y="123"/>
                  <a:pt x="191" y="124"/>
                  <a:pt x="190" y="125"/>
                </a:cubicBezTo>
                <a:cubicBezTo>
                  <a:pt x="188" y="126"/>
                  <a:pt x="187" y="127"/>
                  <a:pt x="187" y="127"/>
                </a:cubicBezTo>
                <a:cubicBezTo>
                  <a:pt x="188" y="128"/>
                  <a:pt x="188" y="128"/>
                  <a:pt x="188" y="128"/>
                </a:cubicBezTo>
                <a:cubicBezTo>
                  <a:pt x="188" y="126"/>
                  <a:pt x="188" y="126"/>
                  <a:pt x="188" y="126"/>
                </a:cubicBezTo>
                <a:cubicBezTo>
                  <a:pt x="188" y="126"/>
                  <a:pt x="185" y="125"/>
                  <a:pt x="181" y="123"/>
                </a:cubicBezTo>
                <a:cubicBezTo>
                  <a:pt x="177" y="121"/>
                  <a:pt x="172" y="119"/>
                  <a:pt x="169" y="119"/>
                </a:cubicBezTo>
                <a:cubicBezTo>
                  <a:pt x="168" y="119"/>
                  <a:pt x="168" y="119"/>
                  <a:pt x="167" y="120"/>
                </a:cubicBezTo>
                <a:cubicBezTo>
                  <a:pt x="167" y="121"/>
                  <a:pt x="167" y="121"/>
                  <a:pt x="167" y="121"/>
                </a:cubicBezTo>
                <a:cubicBezTo>
                  <a:pt x="167" y="120"/>
                  <a:pt x="167" y="120"/>
                  <a:pt x="167" y="120"/>
                </a:cubicBezTo>
                <a:cubicBezTo>
                  <a:pt x="164" y="120"/>
                  <a:pt x="162" y="122"/>
                  <a:pt x="161" y="125"/>
                </a:cubicBezTo>
                <a:cubicBezTo>
                  <a:pt x="161" y="127"/>
                  <a:pt x="160" y="129"/>
                  <a:pt x="160" y="131"/>
                </a:cubicBezTo>
                <a:cubicBezTo>
                  <a:pt x="160" y="132"/>
                  <a:pt x="161" y="133"/>
                  <a:pt x="161" y="133"/>
                </a:cubicBezTo>
                <a:cubicBezTo>
                  <a:pt x="162" y="133"/>
                  <a:pt x="162" y="133"/>
                  <a:pt x="162" y="133"/>
                </a:cubicBezTo>
                <a:cubicBezTo>
                  <a:pt x="162" y="132"/>
                  <a:pt x="162" y="132"/>
                  <a:pt x="162" y="132"/>
                </a:cubicBezTo>
                <a:cubicBezTo>
                  <a:pt x="162" y="132"/>
                  <a:pt x="162" y="132"/>
                  <a:pt x="139" y="140"/>
                </a:cubicBezTo>
                <a:cubicBezTo>
                  <a:pt x="139" y="141"/>
                  <a:pt x="139" y="141"/>
                  <a:pt x="139" y="141"/>
                </a:cubicBezTo>
                <a:cubicBezTo>
                  <a:pt x="140" y="140"/>
                  <a:pt x="140" y="140"/>
                  <a:pt x="140" y="140"/>
                </a:cubicBezTo>
                <a:cubicBezTo>
                  <a:pt x="139" y="140"/>
                  <a:pt x="136" y="139"/>
                  <a:pt x="131" y="139"/>
                </a:cubicBezTo>
                <a:cubicBezTo>
                  <a:pt x="130" y="139"/>
                  <a:pt x="128" y="139"/>
                  <a:pt x="126" y="140"/>
                </a:cubicBezTo>
                <a:cubicBezTo>
                  <a:pt x="124" y="140"/>
                  <a:pt x="123" y="141"/>
                  <a:pt x="122" y="143"/>
                </a:cubicBezTo>
                <a:cubicBezTo>
                  <a:pt x="122" y="143"/>
                  <a:pt x="122" y="143"/>
                  <a:pt x="122" y="143"/>
                </a:cubicBezTo>
                <a:cubicBezTo>
                  <a:pt x="122" y="143"/>
                  <a:pt x="122" y="143"/>
                  <a:pt x="122" y="143"/>
                </a:cubicBezTo>
                <a:cubicBezTo>
                  <a:pt x="120" y="146"/>
                  <a:pt x="120" y="148"/>
                  <a:pt x="120" y="150"/>
                </a:cubicBezTo>
                <a:cubicBezTo>
                  <a:pt x="120" y="153"/>
                  <a:pt x="121" y="156"/>
                  <a:pt x="123" y="158"/>
                </a:cubicBezTo>
                <a:cubicBezTo>
                  <a:pt x="124" y="160"/>
                  <a:pt x="126" y="161"/>
                  <a:pt x="126" y="161"/>
                </a:cubicBezTo>
                <a:cubicBezTo>
                  <a:pt x="127" y="160"/>
                  <a:pt x="127" y="160"/>
                  <a:pt x="127" y="160"/>
                </a:cubicBezTo>
                <a:cubicBezTo>
                  <a:pt x="126" y="159"/>
                  <a:pt x="126" y="159"/>
                  <a:pt x="126" y="159"/>
                </a:cubicBezTo>
                <a:cubicBezTo>
                  <a:pt x="126" y="159"/>
                  <a:pt x="126" y="159"/>
                  <a:pt x="116" y="169"/>
                </a:cubicBezTo>
                <a:cubicBezTo>
                  <a:pt x="117" y="170"/>
                  <a:pt x="117" y="170"/>
                  <a:pt x="117" y="170"/>
                </a:cubicBezTo>
                <a:cubicBezTo>
                  <a:pt x="117" y="168"/>
                  <a:pt x="117" y="168"/>
                  <a:pt x="117" y="168"/>
                </a:cubicBezTo>
                <a:cubicBezTo>
                  <a:pt x="117" y="168"/>
                  <a:pt x="117" y="168"/>
                  <a:pt x="104" y="170"/>
                </a:cubicBezTo>
                <a:cubicBezTo>
                  <a:pt x="104" y="170"/>
                  <a:pt x="104" y="170"/>
                  <a:pt x="104" y="170"/>
                </a:cubicBezTo>
                <a:cubicBezTo>
                  <a:pt x="104" y="170"/>
                  <a:pt x="104" y="170"/>
                  <a:pt x="104" y="170"/>
                </a:cubicBezTo>
                <a:cubicBezTo>
                  <a:pt x="104" y="170"/>
                  <a:pt x="104" y="170"/>
                  <a:pt x="86" y="174"/>
                </a:cubicBezTo>
                <a:cubicBezTo>
                  <a:pt x="86" y="175"/>
                  <a:pt x="86" y="175"/>
                  <a:pt x="86" y="175"/>
                </a:cubicBezTo>
                <a:cubicBezTo>
                  <a:pt x="86" y="174"/>
                  <a:pt x="86" y="174"/>
                  <a:pt x="86" y="174"/>
                </a:cubicBezTo>
                <a:cubicBezTo>
                  <a:pt x="86" y="174"/>
                  <a:pt x="86" y="174"/>
                  <a:pt x="77" y="174"/>
                </a:cubicBezTo>
                <a:cubicBezTo>
                  <a:pt x="77" y="174"/>
                  <a:pt x="77" y="174"/>
                  <a:pt x="77" y="174"/>
                </a:cubicBezTo>
                <a:cubicBezTo>
                  <a:pt x="77" y="174"/>
                  <a:pt x="77" y="174"/>
                  <a:pt x="77" y="174"/>
                </a:cubicBezTo>
                <a:cubicBezTo>
                  <a:pt x="77" y="174"/>
                  <a:pt x="75" y="174"/>
                  <a:pt x="72" y="174"/>
                </a:cubicBezTo>
                <a:cubicBezTo>
                  <a:pt x="69" y="175"/>
                  <a:pt x="66" y="175"/>
                  <a:pt x="63" y="175"/>
                </a:cubicBezTo>
                <a:cubicBezTo>
                  <a:pt x="60" y="175"/>
                  <a:pt x="58" y="174"/>
                  <a:pt x="56" y="172"/>
                </a:cubicBezTo>
                <a:cubicBezTo>
                  <a:pt x="55" y="172"/>
                  <a:pt x="54" y="171"/>
                  <a:pt x="53" y="171"/>
                </a:cubicBezTo>
                <a:cubicBezTo>
                  <a:pt x="52" y="170"/>
                  <a:pt x="52" y="170"/>
                  <a:pt x="52" y="170"/>
                </a:cubicBezTo>
                <a:cubicBezTo>
                  <a:pt x="52" y="170"/>
                  <a:pt x="52" y="170"/>
                  <a:pt x="52" y="170"/>
                </a:cubicBezTo>
                <a:cubicBezTo>
                  <a:pt x="52" y="170"/>
                  <a:pt x="52" y="170"/>
                  <a:pt x="52" y="170"/>
                </a:cubicBezTo>
                <a:cubicBezTo>
                  <a:pt x="51" y="171"/>
                  <a:pt x="51" y="171"/>
                  <a:pt x="51" y="171"/>
                </a:cubicBezTo>
                <a:cubicBezTo>
                  <a:pt x="52" y="170"/>
                  <a:pt x="52" y="170"/>
                  <a:pt x="52" y="170"/>
                </a:cubicBezTo>
                <a:cubicBezTo>
                  <a:pt x="52" y="170"/>
                  <a:pt x="50" y="167"/>
                  <a:pt x="47" y="164"/>
                </a:cubicBezTo>
                <a:cubicBezTo>
                  <a:pt x="43" y="161"/>
                  <a:pt x="39" y="158"/>
                  <a:pt x="35" y="157"/>
                </a:cubicBezTo>
                <a:cubicBezTo>
                  <a:pt x="35" y="159"/>
                  <a:pt x="35" y="159"/>
                  <a:pt x="35" y="159"/>
                </a:cubicBezTo>
                <a:cubicBezTo>
                  <a:pt x="35" y="157"/>
                  <a:pt x="35" y="157"/>
                  <a:pt x="35" y="157"/>
                </a:cubicBezTo>
                <a:cubicBezTo>
                  <a:pt x="33" y="157"/>
                  <a:pt x="31" y="156"/>
                  <a:pt x="28" y="156"/>
                </a:cubicBezTo>
                <a:cubicBezTo>
                  <a:pt x="25" y="156"/>
                  <a:pt x="23" y="157"/>
                  <a:pt x="20" y="157"/>
                </a:cubicBezTo>
                <a:cubicBezTo>
                  <a:pt x="20" y="159"/>
                  <a:pt x="20" y="159"/>
                  <a:pt x="20" y="159"/>
                </a:cubicBezTo>
                <a:cubicBezTo>
                  <a:pt x="21" y="160"/>
                  <a:pt x="21" y="160"/>
                  <a:pt x="21" y="160"/>
                </a:cubicBezTo>
                <a:cubicBezTo>
                  <a:pt x="22" y="159"/>
                  <a:pt x="22" y="158"/>
                  <a:pt x="22" y="157"/>
                </a:cubicBezTo>
                <a:cubicBezTo>
                  <a:pt x="22" y="156"/>
                  <a:pt x="22" y="156"/>
                  <a:pt x="22" y="155"/>
                </a:cubicBezTo>
                <a:cubicBezTo>
                  <a:pt x="22" y="154"/>
                  <a:pt x="22" y="154"/>
                  <a:pt x="22" y="153"/>
                </a:cubicBezTo>
                <a:cubicBezTo>
                  <a:pt x="22" y="153"/>
                  <a:pt x="22" y="153"/>
                  <a:pt x="22" y="153"/>
                </a:cubicBezTo>
                <a:cubicBezTo>
                  <a:pt x="21" y="153"/>
                  <a:pt x="21" y="153"/>
                  <a:pt x="21" y="153"/>
                </a:cubicBezTo>
                <a:cubicBezTo>
                  <a:pt x="19" y="147"/>
                  <a:pt x="15" y="142"/>
                  <a:pt x="15" y="142"/>
                </a:cubicBezTo>
                <a:cubicBezTo>
                  <a:pt x="13" y="143"/>
                  <a:pt x="13" y="143"/>
                  <a:pt x="13" y="143"/>
                </a:cubicBezTo>
                <a:cubicBezTo>
                  <a:pt x="15" y="142"/>
                  <a:pt x="15" y="142"/>
                  <a:pt x="15" y="142"/>
                </a:cubicBezTo>
                <a:cubicBezTo>
                  <a:pt x="15" y="142"/>
                  <a:pt x="15" y="142"/>
                  <a:pt x="12" y="134"/>
                </a:cubicBezTo>
                <a:cubicBezTo>
                  <a:pt x="12" y="134"/>
                  <a:pt x="12" y="134"/>
                  <a:pt x="12" y="134"/>
                </a:cubicBezTo>
                <a:cubicBezTo>
                  <a:pt x="11" y="133"/>
                  <a:pt x="11" y="133"/>
                  <a:pt x="11" y="133"/>
                </a:cubicBezTo>
                <a:cubicBezTo>
                  <a:pt x="11" y="133"/>
                  <a:pt x="11" y="133"/>
                  <a:pt x="11" y="133"/>
                </a:cubicBezTo>
                <a:cubicBezTo>
                  <a:pt x="10" y="133"/>
                  <a:pt x="8" y="131"/>
                  <a:pt x="6" y="129"/>
                </a:cubicBezTo>
                <a:cubicBezTo>
                  <a:pt x="4" y="127"/>
                  <a:pt x="3" y="125"/>
                  <a:pt x="3" y="122"/>
                </a:cubicBezTo>
                <a:cubicBezTo>
                  <a:pt x="1" y="122"/>
                  <a:pt x="1" y="122"/>
                  <a:pt x="1" y="122"/>
                </a:cubicBezTo>
                <a:cubicBezTo>
                  <a:pt x="3" y="123"/>
                  <a:pt x="3" y="123"/>
                  <a:pt x="3" y="123"/>
                </a:cubicBezTo>
                <a:cubicBezTo>
                  <a:pt x="3" y="120"/>
                  <a:pt x="5" y="117"/>
                  <a:pt x="6" y="116"/>
                </a:cubicBezTo>
                <a:cubicBezTo>
                  <a:pt x="6" y="115"/>
                  <a:pt x="7" y="115"/>
                  <a:pt x="7" y="115"/>
                </a:cubicBezTo>
                <a:cubicBezTo>
                  <a:pt x="7" y="114"/>
                  <a:pt x="7" y="114"/>
                  <a:pt x="7" y="114"/>
                </a:cubicBezTo>
                <a:cubicBezTo>
                  <a:pt x="7" y="114"/>
                  <a:pt x="7" y="114"/>
                  <a:pt x="7" y="114"/>
                </a:cubicBezTo>
                <a:cubicBezTo>
                  <a:pt x="7" y="114"/>
                  <a:pt x="7" y="114"/>
                  <a:pt x="7" y="114"/>
                </a:cubicBezTo>
                <a:cubicBezTo>
                  <a:pt x="8" y="114"/>
                  <a:pt x="8" y="114"/>
                  <a:pt x="8" y="114"/>
                </a:cubicBezTo>
                <a:cubicBezTo>
                  <a:pt x="8" y="113"/>
                  <a:pt x="8" y="113"/>
                  <a:pt x="8" y="113"/>
                </a:cubicBezTo>
                <a:cubicBezTo>
                  <a:pt x="8" y="113"/>
                  <a:pt x="8" y="113"/>
                  <a:pt x="8" y="99"/>
                </a:cubicBezTo>
                <a:cubicBezTo>
                  <a:pt x="8" y="99"/>
                  <a:pt x="8" y="99"/>
                  <a:pt x="8" y="98"/>
                </a:cubicBezTo>
                <a:cubicBezTo>
                  <a:pt x="7" y="98"/>
                  <a:pt x="7" y="98"/>
                  <a:pt x="7" y="98"/>
                </a:cubicBezTo>
                <a:cubicBezTo>
                  <a:pt x="8" y="99"/>
                  <a:pt x="8" y="99"/>
                  <a:pt x="8" y="99"/>
                </a:cubicBezTo>
                <a:cubicBezTo>
                  <a:pt x="9" y="97"/>
                  <a:pt x="11" y="93"/>
                  <a:pt x="13" y="90"/>
                </a:cubicBezTo>
                <a:cubicBezTo>
                  <a:pt x="16" y="86"/>
                  <a:pt x="19" y="83"/>
                  <a:pt x="21" y="82"/>
                </a:cubicBezTo>
                <a:cubicBezTo>
                  <a:pt x="22" y="81"/>
                  <a:pt x="23" y="81"/>
                  <a:pt x="24" y="81"/>
                </a:cubicBezTo>
                <a:cubicBezTo>
                  <a:pt x="28" y="81"/>
                  <a:pt x="32" y="82"/>
                  <a:pt x="35" y="83"/>
                </a:cubicBezTo>
                <a:cubicBezTo>
                  <a:pt x="37" y="83"/>
                  <a:pt x="39" y="84"/>
                  <a:pt x="40" y="84"/>
                </a:cubicBezTo>
                <a:cubicBezTo>
                  <a:pt x="41" y="84"/>
                  <a:pt x="41" y="85"/>
                  <a:pt x="41" y="85"/>
                </a:cubicBezTo>
                <a:cubicBezTo>
                  <a:pt x="42" y="85"/>
                  <a:pt x="42" y="85"/>
                  <a:pt x="42" y="85"/>
                </a:cubicBezTo>
                <a:cubicBezTo>
                  <a:pt x="43" y="84"/>
                  <a:pt x="43" y="84"/>
                  <a:pt x="43" y="84"/>
                </a:cubicBezTo>
                <a:cubicBezTo>
                  <a:pt x="43" y="84"/>
                  <a:pt x="43" y="84"/>
                  <a:pt x="60" y="74"/>
                </a:cubicBezTo>
                <a:cubicBezTo>
                  <a:pt x="61" y="73"/>
                  <a:pt x="61" y="73"/>
                  <a:pt x="61" y="73"/>
                </a:cubicBezTo>
                <a:cubicBezTo>
                  <a:pt x="61" y="72"/>
                  <a:pt x="61" y="72"/>
                  <a:pt x="61" y="72"/>
                </a:cubicBezTo>
                <a:cubicBezTo>
                  <a:pt x="61" y="72"/>
                  <a:pt x="61" y="72"/>
                  <a:pt x="61" y="72"/>
                </a:cubicBezTo>
                <a:cubicBezTo>
                  <a:pt x="61" y="72"/>
                  <a:pt x="61" y="72"/>
                  <a:pt x="61" y="72"/>
                </a:cubicBezTo>
                <a:cubicBezTo>
                  <a:pt x="61" y="72"/>
                  <a:pt x="61" y="72"/>
                  <a:pt x="61" y="72"/>
                </a:cubicBezTo>
                <a:cubicBezTo>
                  <a:pt x="61" y="72"/>
                  <a:pt x="61" y="72"/>
                  <a:pt x="61" y="72"/>
                </a:cubicBezTo>
                <a:cubicBezTo>
                  <a:pt x="61" y="72"/>
                  <a:pt x="61" y="72"/>
                  <a:pt x="61" y="72"/>
                </a:cubicBezTo>
                <a:cubicBezTo>
                  <a:pt x="60" y="71"/>
                  <a:pt x="60" y="70"/>
                  <a:pt x="60" y="69"/>
                </a:cubicBezTo>
                <a:cubicBezTo>
                  <a:pt x="60" y="68"/>
                  <a:pt x="60" y="66"/>
                  <a:pt x="62" y="64"/>
                </a:cubicBezTo>
                <a:cubicBezTo>
                  <a:pt x="61" y="63"/>
                  <a:pt x="61" y="63"/>
                  <a:pt x="61" y="63"/>
                </a:cubicBezTo>
                <a:cubicBezTo>
                  <a:pt x="62" y="64"/>
                  <a:pt x="62" y="64"/>
                  <a:pt x="62" y="64"/>
                </a:cubicBezTo>
                <a:cubicBezTo>
                  <a:pt x="63" y="63"/>
                  <a:pt x="63" y="63"/>
                  <a:pt x="64" y="63"/>
                </a:cubicBezTo>
                <a:cubicBezTo>
                  <a:pt x="65" y="63"/>
                  <a:pt x="66" y="63"/>
                  <a:pt x="67" y="63"/>
                </a:cubicBezTo>
                <a:cubicBezTo>
                  <a:pt x="68" y="63"/>
                  <a:pt x="69" y="63"/>
                  <a:pt x="69" y="62"/>
                </a:cubicBezTo>
                <a:cubicBezTo>
                  <a:pt x="70" y="62"/>
                  <a:pt x="71" y="61"/>
                  <a:pt x="71" y="60"/>
                </a:cubicBezTo>
                <a:cubicBezTo>
                  <a:pt x="70" y="59"/>
                  <a:pt x="70" y="59"/>
                  <a:pt x="70" y="59"/>
                </a:cubicBezTo>
                <a:cubicBezTo>
                  <a:pt x="71" y="60"/>
                  <a:pt x="71" y="60"/>
                  <a:pt x="71" y="60"/>
                </a:cubicBezTo>
                <a:cubicBezTo>
                  <a:pt x="74" y="57"/>
                  <a:pt x="74" y="52"/>
                  <a:pt x="74" y="48"/>
                </a:cubicBezTo>
                <a:cubicBezTo>
                  <a:pt x="74" y="44"/>
                  <a:pt x="74" y="40"/>
                  <a:pt x="76" y="38"/>
                </a:cubicBezTo>
                <a:cubicBezTo>
                  <a:pt x="74" y="37"/>
                  <a:pt x="74" y="37"/>
                  <a:pt x="74" y="37"/>
                </a:cubicBezTo>
                <a:cubicBezTo>
                  <a:pt x="75" y="38"/>
                  <a:pt x="75" y="38"/>
                  <a:pt x="75" y="38"/>
                </a:cubicBezTo>
                <a:cubicBezTo>
                  <a:pt x="78" y="37"/>
                  <a:pt x="79" y="36"/>
                  <a:pt x="81" y="36"/>
                </a:cubicBezTo>
                <a:cubicBezTo>
                  <a:pt x="83" y="36"/>
                  <a:pt x="86" y="35"/>
                  <a:pt x="89" y="33"/>
                </a:cubicBezTo>
                <a:cubicBezTo>
                  <a:pt x="92" y="31"/>
                  <a:pt x="93" y="27"/>
                  <a:pt x="95" y="23"/>
                </a:cubicBezTo>
                <a:cubicBezTo>
                  <a:pt x="96" y="20"/>
                  <a:pt x="96" y="17"/>
                  <a:pt x="96" y="17"/>
                </a:cubicBezTo>
                <a:cubicBezTo>
                  <a:pt x="94" y="17"/>
                  <a:pt x="94" y="17"/>
                  <a:pt x="94" y="17"/>
                </a:cubicBezTo>
                <a:cubicBezTo>
                  <a:pt x="94" y="18"/>
                  <a:pt x="94" y="18"/>
                  <a:pt x="94" y="18"/>
                </a:cubicBezTo>
                <a:cubicBezTo>
                  <a:pt x="94" y="18"/>
                  <a:pt x="94" y="18"/>
                  <a:pt x="104" y="20"/>
                </a:cubicBezTo>
                <a:cubicBezTo>
                  <a:pt x="104" y="20"/>
                  <a:pt x="104" y="20"/>
                  <a:pt x="104" y="20"/>
                </a:cubicBezTo>
                <a:cubicBezTo>
                  <a:pt x="105" y="20"/>
                  <a:pt x="105" y="20"/>
                  <a:pt x="105" y="20"/>
                </a:cubicBezTo>
                <a:cubicBezTo>
                  <a:pt x="105" y="20"/>
                  <a:pt x="105" y="20"/>
                  <a:pt x="114" y="16"/>
                </a:cubicBezTo>
                <a:cubicBezTo>
                  <a:pt x="113" y="14"/>
                  <a:pt x="113" y="14"/>
                  <a:pt x="113" y="14"/>
                </a:cubicBezTo>
                <a:cubicBezTo>
                  <a:pt x="113" y="16"/>
                  <a:pt x="113" y="16"/>
                  <a:pt x="113" y="16"/>
                </a:cubicBezTo>
                <a:cubicBezTo>
                  <a:pt x="113" y="16"/>
                  <a:pt x="113" y="16"/>
                  <a:pt x="114" y="16"/>
                </a:cubicBezTo>
                <a:cubicBezTo>
                  <a:pt x="114" y="16"/>
                  <a:pt x="115" y="16"/>
                  <a:pt x="117" y="16"/>
                </a:cubicBezTo>
                <a:cubicBezTo>
                  <a:pt x="117" y="14"/>
                  <a:pt x="117" y="14"/>
                  <a:pt x="117" y="14"/>
                </a:cubicBezTo>
                <a:cubicBezTo>
                  <a:pt x="116" y="14"/>
                  <a:pt x="116" y="14"/>
                  <a:pt x="116" y="14"/>
                </a:cubicBezTo>
                <a:cubicBezTo>
                  <a:pt x="116" y="14"/>
                  <a:pt x="116" y="14"/>
                  <a:pt x="116" y="25"/>
                </a:cubicBezTo>
                <a:cubicBezTo>
                  <a:pt x="116" y="27"/>
                  <a:pt x="116" y="27"/>
                  <a:pt x="116" y="27"/>
                </a:cubicBezTo>
                <a:cubicBezTo>
                  <a:pt x="118" y="27"/>
                  <a:pt x="118" y="27"/>
                  <a:pt x="118" y="27"/>
                </a:cubicBezTo>
                <a:cubicBezTo>
                  <a:pt x="118" y="27"/>
                  <a:pt x="118" y="27"/>
                  <a:pt x="131" y="24"/>
                </a:cubicBezTo>
                <a:cubicBezTo>
                  <a:pt x="132" y="24"/>
                  <a:pt x="132" y="24"/>
                  <a:pt x="132" y="24"/>
                </a:cubicBezTo>
                <a:cubicBezTo>
                  <a:pt x="132" y="23"/>
                  <a:pt x="132" y="23"/>
                  <a:pt x="132" y="23"/>
                </a:cubicBezTo>
                <a:cubicBezTo>
                  <a:pt x="132" y="23"/>
                  <a:pt x="132" y="23"/>
                  <a:pt x="136" y="13"/>
                </a:cubicBezTo>
                <a:cubicBezTo>
                  <a:pt x="135" y="13"/>
                  <a:pt x="135" y="13"/>
                  <a:pt x="135" y="13"/>
                </a:cubicBezTo>
                <a:cubicBezTo>
                  <a:pt x="135" y="14"/>
                  <a:pt x="135" y="14"/>
                  <a:pt x="135" y="14"/>
                </a:cubicBezTo>
                <a:cubicBezTo>
                  <a:pt x="135" y="14"/>
                  <a:pt x="135" y="14"/>
                  <a:pt x="139" y="14"/>
                </a:cubicBezTo>
                <a:cubicBezTo>
                  <a:pt x="140" y="14"/>
                  <a:pt x="140" y="14"/>
                  <a:pt x="140" y="14"/>
                </a:cubicBezTo>
                <a:cubicBezTo>
                  <a:pt x="141" y="13"/>
                  <a:pt x="141" y="13"/>
                  <a:pt x="141" y="13"/>
                </a:cubicBezTo>
                <a:cubicBezTo>
                  <a:pt x="141" y="13"/>
                  <a:pt x="141" y="13"/>
                  <a:pt x="141" y="13"/>
                </a:cubicBezTo>
                <a:cubicBezTo>
                  <a:pt x="141" y="13"/>
                  <a:pt x="141" y="11"/>
                  <a:pt x="142" y="9"/>
                </a:cubicBezTo>
                <a:cubicBezTo>
                  <a:pt x="143" y="8"/>
                  <a:pt x="145" y="6"/>
                  <a:pt x="147" y="6"/>
                </a:cubicBezTo>
                <a:cubicBezTo>
                  <a:pt x="147" y="5"/>
                  <a:pt x="147" y="5"/>
                  <a:pt x="147" y="5"/>
                </a:cubicBezTo>
                <a:cubicBezTo>
                  <a:pt x="147" y="6"/>
                  <a:pt x="147" y="6"/>
                  <a:pt x="147" y="6"/>
                </a:cubicBezTo>
                <a:cubicBezTo>
                  <a:pt x="148" y="6"/>
                  <a:pt x="149" y="7"/>
                  <a:pt x="149" y="8"/>
                </a:cubicBezTo>
                <a:cubicBezTo>
                  <a:pt x="150" y="9"/>
                  <a:pt x="151" y="11"/>
                  <a:pt x="152" y="13"/>
                </a:cubicBezTo>
                <a:cubicBezTo>
                  <a:pt x="152" y="14"/>
                  <a:pt x="152" y="15"/>
                  <a:pt x="152" y="15"/>
                </a:cubicBezTo>
                <a:cubicBezTo>
                  <a:pt x="152" y="16"/>
                  <a:pt x="152" y="16"/>
                  <a:pt x="152" y="16"/>
                </a:cubicBezTo>
                <a:cubicBezTo>
                  <a:pt x="152" y="16"/>
                  <a:pt x="152" y="16"/>
                  <a:pt x="152" y="16"/>
                </a:cubicBezTo>
                <a:cubicBezTo>
                  <a:pt x="153" y="17"/>
                  <a:pt x="153" y="17"/>
                  <a:pt x="153" y="17"/>
                </a:cubicBezTo>
                <a:cubicBezTo>
                  <a:pt x="154" y="17"/>
                  <a:pt x="154" y="17"/>
                  <a:pt x="154" y="17"/>
                </a:cubicBezTo>
                <a:cubicBezTo>
                  <a:pt x="154" y="17"/>
                  <a:pt x="154" y="17"/>
                  <a:pt x="159" y="17"/>
                </a:cubicBezTo>
                <a:cubicBezTo>
                  <a:pt x="159" y="16"/>
                  <a:pt x="159" y="16"/>
                  <a:pt x="159" y="16"/>
                </a:cubicBezTo>
                <a:cubicBezTo>
                  <a:pt x="158" y="15"/>
                  <a:pt x="158" y="15"/>
                  <a:pt x="158" y="15"/>
                </a:cubicBezTo>
                <a:cubicBezTo>
                  <a:pt x="158" y="15"/>
                  <a:pt x="158" y="15"/>
                  <a:pt x="158" y="16"/>
                </a:cubicBezTo>
                <a:cubicBezTo>
                  <a:pt x="158" y="16"/>
                  <a:pt x="157" y="17"/>
                  <a:pt x="157" y="19"/>
                </a:cubicBezTo>
                <a:cubicBezTo>
                  <a:pt x="156" y="22"/>
                  <a:pt x="156" y="22"/>
                  <a:pt x="156" y="22"/>
                </a:cubicBezTo>
                <a:cubicBezTo>
                  <a:pt x="158" y="21"/>
                  <a:pt x="158" y="21"/>
                  <a:pt x="158" y="21"/>
                </a:cubicBezTo>
                <a:cubicBezTo>
                  <a:pt x="158" y="21"/>
                  <a:pt x="158" y="21"/>
                  <a:pt x="167" y="18"/>
                </a:cubicBezTo>
                <a:cubicBezTo>
                  <a:pt x="166" y="17"/>
                  <a:pt x="166" y="17"/>
                  <a:pt x="166" y="17"/>
                </a:cubicBezTo>
                <a:cubicBezTo>
                  <a:pt x="165" y="18"/>
                  <a:pt x="165" y="18"/>
                  <a:pt x="165" y="18"/>
                </a:cubicBezTo>
                <a:cubicBezTo>
                  <a:pt x="165" y="18"/>
                  <a:pt x="165" y="18"/>
                  <a:pt x="169" y="27"/>
                </a:cubicBezTo>
                <a:cubicBezTo>
                  <a:pt x="170" y="26"/>
                  <a:pt x="170" y="26"/>
                  <a:pt x="170" y="26"/>
                </a:cubicBezTo>
                <a:cubicBezTo>
                  <a:pt x="169" y="26"/>
                  <a:pt x="169" y="26"/>
                  <a:pt x="169" y="26"/>
                </a:cubicBezTo>
                <a:cubicBezTo>
                  <a:pt x="169" y="26"/>
                  <a:pt x="168" y="27"/>
                  <a:pt x="167" y="28"/>
                </a:cubicBezTo>
                <a:cubicBezTo>
                  <a:pt x="166" y="30"/>
                  <a:pt x="165" y="32"/>
                  <a:pt x="165" y="34"/>
                </a:cubicBezTo>
                <a:cubicBezTo>
                  <a:pt x="165" y="35"/>
                  <a:pt x="165" y="36"/>
                  <a:pt x="166" y="36"/>
                </a:cubicBezTo>
                <a:cubicBezTo>
                  <a:pt x="167" y="37"/>
                  <a:pt x="168" y="37"/>
                  <a:pt x="169" y="37"/>
                </a:cubicBezTo>
                <a:cubicBezTo>
                  <a:pt x="170" y="37"/>
                  <a:pt x="171" y="37"/>
                  <a:pt x="172" y="37"/>
                </a:cubicBezTo>
                <a:cubicBezTo>
                  <a:pt x="175" y="35"/>
                  <a:pt x="178" y="33"/>
                  <a:pt x="178" y="33"/>
                </a:cubicBezTo>
                <a:cubicBezTo>
                  <a:pt x="177" y="32"/>
                  <a:pt x="177" y="32"/>
                  <a:pt x="177" y="32"/>
                </a:cubicBezTo>
                <a:cubicBezTo>
                  <a:pt x="176" y="33"/>
                  <a:pt x="176" y="33"/>
                  <a:pt x="176" y="33"/>
                </a:cubicBezTo>
                <a:cubicBezTo>
                  <a:pt x="176" y="33"/>
                  <a:pt x="176" y="33"/>
                  <a:pt x="187" y="37"/>
                </a:cubicBezTo>
                <a:cubicBezTo>
                  <a:pt x="189" y="38"/>
                  <a:pt x="189" y="38"/>
                  <a:pt x="189" y="38"/>
                </a:cubicBezTo>
                <a:cubicBezTo>
                  <a:pt x="189" y="36"/>
                  <a:pt x="189" y="36"/>
                  <a:pt x="189" y="36"/>
                </a:cubicBezTo>
                <a:cubicBezTo>
                  <a:pt x="189" y="36"/>
                  <a:pt x="189" y="36"/>
                  <a:pt x="193" y="23"/>
                </a:cubicBezTo>
                <a:cubicBezTo>
                  <a:pt x="192" y="22"/>
                  <a:pt x="192" y="22"/>
                  <a:pt x="192" y="22"/>
                </a:cubicBezTo>
                <a:cubicBezTo>
                  <a:pt x="193" y="23"/>
                  <a:pt x="193" y="23"/>
                  <a:pt x="193" y="23"/>
                </a:cubicBezTo>
                <a:cubicBezTo>
                  <a:pt x="193" y="23"/>
                  <a:pt x="193" y="23"/>
                  <a:pt x="193" y="23"/>
                </a:cubicBezTo>
                <a:cubicBezTo>
                  <a:pt x="194" y="22"/>
                  <a:pt x="200" y="16"/>
                  <a:pt x="208" y="14"/>
                </a:cubicBezTo>
                <a:cubicBezTo>
                  <a:pt x="208" y="13"/>
                  <a:pt x="208" y="13"/>
                  <a:pt x="208" y="13"/>
                </a:cubicBezTo>
                <a:cubicBezTo>
                  <a:pt x="208" y="14"/>
                  <a:pt x="208" y="14"/>
                  <a:pt x="208" y="14"/>
                </a:cubicBezTo>
                <a:cubicBezTo>
                  <a:pt x="208" y="14"/>
                  <a:pt x="208" y="14"/>
                  <a:pt x="210" y="14"/>
                </a:cubicBezTo>
                <a:cubicBezTo>
                  <a:pt x="212" y="14"/>
                  <a:pt x="216" y="14"/>
                  <a:pt x="224" y="14"/>
                </a:cubicBezTo>
                <a:cubicBezTo>
                  <a:pt x="224" y="13"/>
                  <a:pt x="224" y="13"/>
                  <a:pt x="224" y="13"/>
                </a:cubicBezTo>
                <a:cubicBezTo>
                  <a:pt x="223" y="13"/>
                  <a:pt x="223" y="13"/>
                  <a:pt x="223" y="13"/>
                </a:cubicBezTo>
                <a:cubicBezTo>
                  <a:pt x="223" y="13"/>
                  <a:pt x="223" y="15"/>
                  <a:pt x="225" y="17"/>
                </a:cubicBezTo>
                <a:cubicBezTo>
                  <a:pt x="226" y="19"/>
                  <a:pt x="229" y="21"/>
                  <a:pt x="233" y="21"/>
                </a:cubicBezTo>
                <a:cubicBezTo>
                  <a:pt x="234" y="21"/>
                  <a:pt x="234" y="21"/>
                  <a:pt x="235" y="21"/>
                </a:cubicBezTo>
                <a:cubicBezTo>
                  <a:pt x="235" y="21"/>
                  <a:pt x="235" y="21"/>
                  <a:pt x="235" y="21"/>
                </a:cubicBezTo>
                <a:cubicBezTo>
                  <a:pt x="235" y="21"/>
                  <a:pt x="235" y="21"/>
                  <a:pt x="235" y="21"/>
                </a:cubicBezTo>
                <a:cubicBezTo>
                  <a:pt x="239" y="20"/>
                  <a:pt x="242" y="18"/>
                  <a:pt x="243" y="15"/>
                </a:cubicBezTo>
                <a:cubicBezTo>
                  <a:pt x="244" y="13"/>
                  <a:pt x="245" y="11"/>
                  <a:pt x="245" y="10"/>
                </a:cubicBezTo>
                <a:cubicBezTo>
                  <a:pt x="243" y="10"/>
                  <a:pt x="243" y="10"/>
                  <a:pt x="243" y="10"/>
                </a:cubicBezTo>
                <a:cubicBezTo>
                  <a:pt x="244" y="11"/>
                  <a:pt x="244" y="11"/>
                  <a:pt x="244" y="11"/>
                </a:cubicBezTo>
                <a:cubicBezTo>
                  <a:pt x="244" y="11"/>
                  <a:pt x="244" y="11"/>
                  <a:pt x="244" y="11"/>
                </a:cubicBezTo>
                <a:cubicBezTo>
                  <a:pt x="246" y="10"/>
                  <a:pt x="252" y="6"/>
                  <a:pt x="261" y="4"/>
                </a:cubicBezTo>
                <a:cubicBezTo>
                  <a:pt x="261" y="2"/>
                  <a:pt x="261" y="2"/>
                  <a:pt x="261" y="2"/>
                </a:cubicBezTo>
                <a:cubicBezTo>
                  <a:pt x="261" y="4"/>
                  <a:pt x="261" y="4"/>
                  <a:pt x="261" y="4"/>
                </a:cubicBezTo>
                <a:cubicBezTo>
                  <a:pt x="264" y="3"/>
                  <a:pt x="266" y="3"/>
                  <a:pt x="268" y="3"/>
                </a:cubicBezTo>
                <a:cubicBezTo>
                  <a:pt x="270" y="3"/>
                  <a:pt x="272" y="3"/>
                  <a:pt x="273" y="3"/>
                </a:cubicBezTo>
                <a:cubicBezTo>
                  <a:pt x="273" y="3"/>
                  <a:pt x="273" y="3"/>
                  <a:pt x="274" y="3"/>
                </a:cubicBezTo>
                <a:cubicBezTo>
                  <a:pt x="274" y="4"/>
                  <a:pt x="274" y="4"/>
                  <a:pt x="274" y="4"/>
                </a:cubicBezTo>
                <a:cubicBezTo>
                  <a:pt x="274" y="4"/>
                  <a:pt x="274" y="4"/>
                  <a:pt x="274" y="4"/>
                </a:cubicBezTo>
                <a:cubicBezTo>
                  <a:pt x="274" y="3"/>
                  <a:pt x="274" y="3"/>
                  <a:pt x="274" y="3"/>
                </a:cubicBezTo>
                <a:cubicBezTo>
                  <a:pt x="274" y="4"/>
                  <a:pt x="274" y="4"/>
                  <a:pt x="274" y="4"/>
                </a:cubicBezTo>
                <a:cubicBezTo>
                  <a:pt x="274" y="4"/>
                  <a:pt x="274" y="4"/>
                  <a:pt x="274" y="4"/>
                </a:cubicBezTo>
                <a:cubicBezTo>
                  <a:pt x="274" y="3"/>
                  <a:pt x="274" y="3"/>
                  <a:pt x="274" y="3"/>
                </a:cubicBezTo>
                <a:cubicBezTo>
                  <a:pt x="274" y="4"/>
                  <a:pt x="274" y="4"/>
                  <a:pt x="274" y="4"/>
                </a:cubicBezTo>
                <a:cubicBezTo>
                  <a:pt x="274" y="2"/>
                  <a:pt x="274" y="2"/>
                  <a:pt x="274" y="2"/>
                </a:cubicBezTo>
                <a:cubicBezTo>
                  <a:pt x="273" y="3"/>
                  <a:pt x="273" y="3"/>
                  <a:pt x="273" y="3"/>
                </a:cubicBezTo>
                <a:cubicBezTo>
                  <a:pt x="273" y="3"/>
                  <a:pt x="273" y="3"/>
                  <a:pt x="274" y="4"/>
                </a:cubicBezTo>
                <a:cubicBezTo>
                  <a:pt x="275" y="5"/>
                  <a:pt x="277" y="6"/>
                  <a:pt x="281" y="9"/>
                </a:cubicBezTo>
                <a:cubicBezTo>
                  <a:pt x="282" y="9"/>
                  <a:pt x="282" y="9"/>
                  <a:pt x="282" y="9"/>
                </a:cubicBezTo>
                <a:cubicBezTo>
                  <a:pt x="282" y="9"/>
                  <a:pt x="282" y="9"/>
                  <a:pt x="282" y="9"/>
                </a:cubicBezTo>
                <a:cubicBezTo>
                  <a:pt x="282" y="9"/>
                  <a:pt x="283" y="9"/>
                  <a:pt x="285" y="9"/>
                </a:cubicBezTo>
                <a:cubicBezTo>
                  <a:pt x="287" y="9"/>
                  <a:pt x="291" y="9"/>
                  <a:pt x="294" y="10"/>
                </a:cubicBezTo>
                <a:cubicBezTo>
                  <a:pt x="295" y="10"/>
                  <a:pt x="296" y="10"/>
                  <a:pt x="297" y="10"/>
                </a:cubicBezTo>
                <a:cubicBezTo>
                  <a:pt x="298" y="11"/>
                  <a:pt x="298" y="11"/>
                  <a:pt x="298" y="11"/>
                </a:cubicBezTo>
                <a:cubicBezTo>
                  <a:pt x="299" y="11"/>
                  <a:pt x="299" y="11"/>
                  <a:pt x="299" y="11"/>
                </a:cubicBezTo>
                <a:cubicBezTo>
                  <a:pt x="299" y="11"/>
                  <a:pt x="299" y="11"/>
                  <a:pt x="299" y="11"/>
                </a:cubicBezTo>
                <a:cubicBezTo>
                  <a:pt x="299" y="11"/>
                  <a:pt x="299" y="11"/>
                  <a:pt x="299" y="11"/>
                </a:cubicBezTo>
                <a:cubicBezTo>
                  <a:pt x="299" y="11"/>
                  <a:pt x="299" y="11"/>
                  <a:pt x="299" y="11"/>
                </a:cubicBezTo>
                <a:cubicBezTo>
                  <a:pt x="299" y="11"/>
                  <a:pt x="299" y="11"/>
                  <a:pt x="299" y="11"/>
                </a:cubicBezTo>
                <a:cubicBezTo>
                  <a:pt x="299" y="11"/>
                  <a:pt x="299" y="11"/>
                  <a:pt x="299" y="11"/>
                </a:cubicBezTo>
                <a:cubicBezTo>
                  <a:pt x="299" y="11"/>
                  <a:pt x="299" y="11"/>
                  <a:pt x="299" y="11"/>
                </a:cubicBezTo>
                <a:cubicBezTo>
                  <a:pt x="299" y="12"/>
                  <a:pt x="299" y="14"/>
                  <a:pt x="300" y="16"/>
                </a:cubicBezTo>
                <a:cubicBezTo>
                  <a:pt x="300" y="17"/>
                  <a:pt x="300" y="18"/>
                  <a:pt x="300" y="19"/>
                </a:cubicBezTo>
                <a:cubicBezTo>
                  <a:pt x="300" y="19"/>
                  <a:pt x="300" y="20"/>
                  <a:pt x="300" y="20"/>
                </a:cubicBezTo>
                <a:cubicBezTo>
                  <a:pt x="300" y="21"/>
                  <a:pt x="300" y="21"/>
                  <a:pt x="300" y="21"/>
                </a:cubicBezTo>
                <a:cubicBezTo>
                  <a:pt x="301" y="21"/>
                  <a:pt x="301" y="21"/>
                  <a:pt x="301" y="21"/>
                </a:cubicBezTo>
                <a:lnTo>
                  <a:pt x="301"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4" name="Hungary"/>
          <p:cNvSpPr>
            <a:spLocks/>
          </p:cNvSpPr>
          <p:nvPr/>
        </p:nvSpPr>
        <p:spPr bwMode="auto">
          <a:xfrm>
            <a:off x="4660240" y="3766914"/>
            <a:ext cx="321223" cy="214145"/>
          </a:xfrm>
          <a:custGeom>
            <a:avLst/>
            <a:gdLst>
              <a:gd name="T0" fmla="*/ 394 w 405"/>
              <a:gd name="T1" fmla="*/ 31 h 270"/>
              <a:gd name="T2" fmla="*/ 373 w 405"/>
              <a:gd name="T3" fmla="*/ 21 h 270"/>
              <a:gd name="T4" fmla="*/ 358 w 405"/>
              <a:gd name="T5" fmla="*/ 14 h 270"/>
              <a:gd name="T6" fmla="*/ 338 w 405"/>
              <a:gd name="T7" fmla="*/ 13 h 270"/>
              <a:gd name="T8" fmla="*/ 317 w 405"/>
              <a:gd name="T9" fmla="*/ 7 h 270"/>
              <a:gd name="T10" fmla="*/ 284 w 405"/>
              <a:gd name="T11" fmla="*/ 7 h 270"/>
              <a:gd name="T12" fmla="*/ 243 w 405"/>
              <a:gd name="T13" fmla="*/ 34 h 270"/>
              <a:gd name="T14" fmla="*/ 200 w 405"/>
              <a:gd name="T15" fmla="*/ 42 h 270"/>
              <a:gd name="T16" fmla="*/ 172 w 405"/>
              <a:gd name="T17" fmla="*/ 62 h 270"/>
              <a:gd name="T18" fmla="*/ 160 w 405"/>
              <a:gd name="T19" fmla="*/ 81 h 270"/>
              <a:gd name="T20" fmla="*/ 137 w 405"/>
              <a:gd name="T21" fmla="*/ 92 h 270"/>
              <a:gd name="T22" fmla="*/ 110 w 405"/>
              <a:gd name="T23" fmla="*/ 96 h 270"/>
              <a:gd name="T24" fmla="*/ 84 w 405"/>
              <a:gd name="T25" fmla="*/ 92 h 270"/>
              <a:gd name="T26" fmla="*/ 53 w 405"/>
              <a:gd name="T27" fmla="*/ 80 h 270"/>
              <a:gd name="T28" fmla="*/ 49 w 405"/>
              <a:gd name="T29" fmla="*/ 91 h 270"/>
              <a:gd name="T30" fmla="*/ 52 w 405"/>
              <a:gd name="T31" fmla="*/ 103 h 270"/>
              <a:gd name="T32" fmla="*/ 26 w 405"/>
              <a:gd name="T33" fmla="*/ 101 h 270"/>
              <a:gd name="T34" fmla="*/ 19 w 405"/>
              <a:gd name="T35" fmla="*/ 113 h 270"/>
              <a:gd name="T36" fmla="*/ 31 w 405"/>
              <a:gd name="T37" fmla="*/ 122 h 270"/>
              <a:gd name="T38" fmla="*/ 19 w 405"/>
              <a:gd name="T39" fmla="*/ 144 h 270"/>
              <a:gd name="T40" fmla="*/ 23 w 405"/>
              <a:gd name="T41" fmla="*/ 157 h 270"/>
              <a:gd name="T42" fmla="*/ 8 w 405"/>
              <a:gd name="T43" fmla="*/ 170 h 270"/>
              <a:gd name="T44" fmla="*/ 13 w 405"/>
              <a:gd name="T45" fmla="*/ 182 h 270"/>
              <a:gd name="T46" fmla="*/ 18 w 405"/>
              <a:gd name="T47" fmla="*/ 193 h 270"/>
              <a:gd name="T48" fmla="*/ 29 w 405"/>
              <a:gd name="T49" fmla="*/ 205 h 270"/>
              <a:gd name="T50" fmla="*/ 37 w 405"/>
              <a:gd name="T51" fmla="*/ 216 h 270"/>
              <a:gd name="T52" fmla="*/ 52 w 405"/>
              <a:gd name="T53" fmla="*/ 224 h 270"/>
              <a:gd name="T54" fmla="*/ 81 w 405"/>
              <a:gd name="T55" fmla="*/ 255 h 270"/>
              <a:gd name="T56" fmla="*/ 103 w 405"/>
              <a:gd name="T57" fmla="*/ 267 h 270"/>
              <a:gd name="T58" fmla="*/ 156 w 405"/>
              <a:gd name="T59" fmla="*/ 268 h 270"/>
              <a:gd name="T60" fmla="*/ 174 w 405"/>
              <a:gd name="T61" fmla="*/ 253 h 270"/>
              <a:gd name="T62" fmla="*/ 189 w 405"/>
              <a:gd name="T63" fmla="*/ 241 h 270"/>
              <a:gd name="T64" fmla="*/ 212 w 405"/>
              <a:gd name="T65" fmla="*/ 233 h 270"/>
              <a:gd name="T66" fmla="*/ 234 w 405"/>
              <a:gd name="T67" fmla="*/ 226 h 270"/>
              <a:gd name="T68" fmla="*/ 273 w 405"/>
              <a:gd name="T69" fmla="*/ 220 h 270"/>
              <a:gd name="T70" fmla="*/ 288 w 405"/>
              <a:gd name="T71" fmla="*/ 218 h 270"/>
              <a:gd name="T72" fmla="*/ 316 w 405"/>
              <a:gd name="T73" fmla="*/ 205 h 270"/>
              <a:gd name="T74" fmla="*/ 323 w 405"/>
              <a:gd name="T75" fmla="*/ 189 h 270"/>
              <a:gd name="T76" fmla="*/ 325 w 405"/>
              <a:gd name="T77" fmla="*/ 171 h 270"/>
              <a:gd name="T78" fmla="*/ 331 w 405"/>
              <a:gd name="T79" fmla="*/ 154 h 270"/>
              <a:gd name="T80" fmla="*/ 338 w 405"/>
              <a:gd name="T81" fmla="*/ 132 h 270"/>
              <a:gd name="T82" fmla="*/ 350 w 405"/>
              <a:gd name="T83" fmla="*/ 103 h 270"/>
              <a:gd name="T84" fmla="*/ 354 w 405"/>
              <a:gd name="T85" fmla="*/ 89 h 270"/>
              <a:gd name="T86" fmla="*/ 373 w 405"/>
              <a:gd name="T87" fmla="*/ 62 h 270"/>
              <a:gd name="T88" fmla="*/ 401 w 405"/>
              <a:gd name="T89" fmla="*/ 4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5" h="270">
                <a:moveTo>
                  <a:pt x="397" y="41"/>
                </a:moveTo>
                <a:cubicBezTo>
                  <a:pt x="397" y="41"/>
                  <a:pt x="405" y="34"/>
                  <a:pt x="394" y="31"/>
                </a:cubicBezTo>
                <a:cubicBezTo>
                  <a:pt x="385" y="29"/>
                  <a:pt x="382" y="34"/>
                  <a:pt x="379" y="29"/>
                </a:cubicBezTo>
                <a:cubicBezTo>
                  <a:pt x="377" y="26"/>
                  <a:pt x="377" y="22"/>
                  <a:pt x="373" y="21"/>
                </a:cubicBezTo>
                <a:cubicBezTo>
                  <a:pt x="369" y="21"/>
                  <a:pt x="365" y="22"/>
                  <a:pt x="365" y="22"/>
                </a:cubicBezTo>
                <a:cubicBezTo>
                  <a:pt x="365" y="22"/>
                  <a:pt x="361" y="15"/>
                  <a:pt x="358" y="14"/>
                </a:cubicBezTo>
                <a:cubicBezTo>
                  <a:pt x="355" y="11"/>
                  <a:pt x="350" y="11"/>
                  <a:pt x="350" y="11"/>
                </a:cubicBezTo>
                <a:cubicBezTo>
                  <a:pt x="350" y="11"/>
                  <a:pt x="342" y="9"/>
                  <a:pt x="338" y="13"/>
                </a:cubicBezTo>
                <a:cubicBezTo>
                  <a:pt x="334" y="15"/>
                  <a:pt x="334" y="21"/>
                  <a:pt x="325" y="19"/>
                </a:cubicBezTo>
                <a:cubicBezTo>
                  <a:pt x="319" y="18"/>
                  <a:pt x="317" y="7"/>
                  <a:pt x="317" y="7"/>
                </a:cubicBezTo>
                <a:cubicBezTo>
                  <a:pt x="305" y="0"/>
                  <a:pt x="305" y="0"/>
                  <a:pt x="305" y="0"/>
                </a:cubicBezTo>
                <a:cubicBezTo>
                  <a:pt x="305" y="0"/>
                  <a:pt x="296" y="13"/>
                  <a:pt x="284" y="7"/>
                </a:cubicBezTo>
                <a:cubicBezTo>
                  <a:pt x="272" y="5"/>
                  <a:pt x="261" y="6"/>
                  <a:pt x="254" y="11"/>
                </a:cubicBezTo>
                <a:cubicBezTo>
                  <a:pt x="247" y="15"/>
                  <a:pt x="249" y="29"/>
                  <a:pt x="243" y="34"/>
                </a:cubicBezTo>
                <a:cubicBezTo>
                  <a:pt x="236" y="40"/>
                  <a:pt x="220" y="49"/>
                  <a:pt x="220" y="49"/>
                </a:cubicBezTo>
                <a:cubicBezTo>
                  <a:pt x="220" y="49"/>
                  <a:pt x="205" y="41"/>
                  <a:pt x="200" y="42"/>
                </a:cubicBezTo>
                <a:cubicBezTo>
                  <a:pt x="193" y="44"/>
                  <a:pt x="195" y="54"/>
                  <a:pt x="195" y="54"/>
                </a:cubicBezTo>
                <a:cubicBezTo>
                  <a:pt x="172" y="62"/>
                  <a:pt x="172" y="62"/>
                  <a:pt x="172" y="62"/>
                </a:cubicBezTo>
                <a:cubicBezTo>
                  <a:pt x="172" y="62"/>
                  <a:pt x="160" y="58"/>
                  <a:pt x="156" y="65"/>
                </a:cubicBezTo>
                <a:cubicBezTo>
                  <a:pt x="150" y="74"/>
                  <a:pt x="160" y="81"/>
                  <a:pt x="160" y="81"/>
                </a:cubicBezTo>
                <a:cubicBezTo>
                  <a:pt x="150" y="91"/>
                  <a:pt x="150" y="91"/>
                  <a:pt x="150" y="91"/>
                </a:cubicBezTo>
                <a:cubicBezTo>
                  <a:pt x="137" y="92"/>
                  <a:pt x="137" y="92"/>
                  <a:pt x="137" y="92"/>
                </a:cubicBezTo>
                <a:cubicBezTo>
                  <a:pt x="119" y="96"/>
                  <a:pt x="119" y="96"/>
                  <a:pt x="119" y="96"/>
                </a:cubicBezTo>
                <a:cubicBezTo>
                  <a:pt x="110" y="96"/>
                  <a:pt x="110" y="96"/>
                  <a:pt x="110" y="96"/>
                </a:cubicBezTo>
                <a:cubicBezTo>
                  <a:pt x="110" y="96"/>
                  <a:pt x="102" y="97"/>
                  <a:pt x="96" y="97"/>
                </a:cubicBezTo>
                <a:cubicBezTo>
                  <a:pt x="89" y="97"/>
                  <a:pt x="84" y="92"/>
                  <a:pt x="84" y="92"/>
                </a:cubicBezTo>
                <a:cubicBezTo>
                  <a:pt x="84" y="92"/>
                  <a:pt x="75" y="81"/>
                  <a:pt x="68" y="80"/>
                </a:cubicBezTo>
                <a:cubicBezTo>
                  <a:pt x="64" y="79"/>
                  <a:pt x="58" y="79"/>
                  <a:pt x="53" y="80"/>
                </a:cubicBezTo>
                <a:cubicBezTo>
                  <a:pt x="53" y="88"/>
                  <a:pt x="53" y="88"/>
                  <a:pt x="53" y="88"/>
                </a:cubicBezTo>
                <a:cubicBezTo>
                  <a:pt x="49" y="91"/>
                  <a:pt x="49" y="91"/>
                  <a:pt x="49" y="91"/>
                </a:cubicBezTo>
                <a:cubicBezTo>
                  <a:pt x="52" y="92"/>
                  <a:pt x="52" y="92"/>
                  <a:pt x="52" y="92"/>
                </a:cubicBezTo>
                <a:cubicBezTo>
                  <a:pt x="52" y="103"/>
                  <a:pt x="52" y="103"/>
                  <a:pt x="52" y="103"/>
                </a:cubicBezTo>
                <a:cubicBezTo>
                  <a:pt x="34" y="108"/>
                  <a:pt x="34" y="108"/>
                  <a:pt x="34" y="108"/>
                </a:cubicBezTo>
                <a:cubicBezTo>
                  <a:pt x="34" y="108"/>
                  <a:pt x="29" y="101"/>
                  <a:pt x="26" y="101"/>
                </a:cubicBezTo>
                <a:cubicBezTo>
                  <a:pt x="23" y="103"/>
                  <a:pt x="17" y="104"/>
                  <a:pt x="15" y="109"/>
                </a:cubicBezTo>
                <a:cubicBezTo>
                  <a:pt x="13" y="116"/>
                  <a:pt x="19" y="113"/>
                  <a:pt x="19" y="113"/>
                </a:cubicBezTo>
                <a:cubicBezTo>
                  <a:pt x="26" y="112"/>
                  <a:pt x="26" y="112"/>
                  <a:pt x="26" y="112"/>
                </a:cubicBezTo>
                <a:cubicBezTo>
                  <a:pt x="26" y="112"/>
                  <a:pt x="29" y="112"/>
                  <a:pt x="31" y="122"/>
                </a:cubicBezTo>
                <a:cubicBezTo>
                  <a:pt x="34" y="130"/>
                  <a:pt x="15" y="134"/>
                  <a:pt x="14" y="138"/>
                </a:cubicBezTo>
                <a:cubicBezTo>
                  <a:pt x="14" y="142"/>
                  <a:pt x="19" y="142"/>
                  <a:pt x="19" y="144"/>
                </a:cubicBezTo>
                <a:cubicBezTo>
                  <a:pt x="19" y="146"/>
                  <a:pt x="15" y="148"/>
                  <a:pt x="17" y="153"/>
                </a:cubicBezTo>
                <a:cubicBezTo>
                  <a:pt x="17" y="155"/>
                  <a:pt x="23" y="157"/>
                  <a:pt x="23" y="157"/>
                </a:cubicBezTo>
                <a:cubicBezTo>
                  <a:pt x="22" y="169"/>
                  <a:pt x="22" y="169"/>
                  <a:pt x="22" y="169"/>
                </a:cubicBezTo>
                <a:cubicBezTo>
                  <a:pt x="8" y="170"/>
                  <a:pt x="8" y="170"/>
                  <a:pt x="8" y="170"/>
                </a:cubicBezTo>
                <a:cubicBezTo>
                  <a:pt x="0" y="178"/>
                  <a:pt x="0" y="178"/>
                  <a:pt x="0" y="178"/>
                </a:cubicBezTo>
                <a:cubicBezTo>
                  <a:pt x="6" y="181"/>
                  <a:pt x="11" y="182"/>
                  <a:pt x="13" y="182"/>
                </a:cubicBezTo>
                <a:cubicBezTo>
                  <a:pt x="18" y="185"/>
                  <a:pt x="14" y="187"/>
                  <a:pt x="13" y="190"/>
                </a:cubicBezTo>
                <a:cubicBezTo>
                  <a:pt x="13" y="194"/>
                  <a:pt x="18" y="193"/>
                  <a:pt x="18" y="193"/>
                </a:cubicBezTo>
                <a:cubicBezTo>
                  <a:pt x="18" y="202"/>
                  <a:pt x="18" y="202"/>
                  <a:pt x="18" y="202"/>
                </a:cubicBezTo>
                <a:cubicBezTo>
                  <a:pt x="18" y="206"/>
                  <a:pt x="29" y="205"/>
                  <a:pt x="29" y="205"/>
                </a:cubicBezTo>
                <a:cubicBezTo>
                  <a:pt x="29" y="212"/>
                  <a:pt x="29" y="212"/>
                  <a:pt x="29" y="212"/>
                </a:cubicBezTo>
                <a:cubicBezTo>
                  <a:pt x="37" y="216"/>
                  <a:pt x="37" y="216"/>
                  <a:pt x="37" y="216"/>
                </a:cubicBezTo>
                <a:cubicBezTo>
                  <a:pt x="40" y="222"/>
                  <a:pt x="40" y="222"/>
                  <a:pt x="40" y="222"/>
                </a:cubicBezTo>
                <a:cubicBezTo>
                  <a:pt x="40" y="222"/>
                  <a:pt x="49" y="220"/>
                  <a:pt x="52" y="224"/>
                </a:cubicBezTo>
                <a:cubicBezTo>
                  <a:pt x="54" y="228"/>
                  <a:pt x="57" y="235"/>
                  <a:pt x="57" y="235"/>
                </a:cubicBezTo>
                <a:cubicBezTo>
                  <a:pt x="81" y="255"/>
                  <a:pt x="81" y="255"/>
                  <a:pt x="81" y="255"/>
                </a:cubicBezTo>
                <a:cubicBezTo>
                  <a:pt x="81" y="255"/>
                  <a:pt x="91" y="253"/>
                  <a:pt x="96" y="256"/>
                </a:cubicBezTo>
                <a:cubicBezTo>
                  <a:pt x="102" y="259"/>
                  <a:pt x="103" y="267"/>
                  <a:pt x="103" y="267"/>
                </a:cubicBezTo>
                <a:cubicBezTo>
                  <a:pt x="103" y="267"/>
                  <a:pt x="127" y="270"/>
                  <a:pt x="134" y="270"/>
                </a:cubicBezTo>
                <a:cubicBezTo>
                  <a:pt x="141" y="270"/>
                  <a:pt x="156" y="268"/>
                  <a:pt x="156" y="268"/>
                </a:cubicBezTo>
                <a:cubicBezTo>
                  <a:pt x="165" y="255"/>
                  <a:pt x="165" y="255"/>
                  <a:pt x="165" y="255"/>
                </a:cubicBezTo>
                <a:cubicBezTo>
                  <a:pt x="174" y="253"/>
                  <a:pt x="174" y="253"/>
                  <a:pt x="174" y="253"/>
                </a:cubicBezTo>
                <a:cubicBezTo>
                  <a:pt x="188" y="247"/>
                  <a:pt x="188" y="247"/>
                  <a:pt x="188" y="247"/>
                </a:cubicBezTo>
                <a:cubicBezTo>
                  <a:pt x="189" y="241"/>
                  <a:pt x="189" y="241"/>
                  <a:pt x="189" y="241"/>
                </a:cubicBezTo>
                <a:cubicBezTo>
                  <a:pt x="196" y="244"/>
                  <a:pt x="196" y="244"/>
                  <a:pt x="196" y="244"/>
                </a:cubicBezTo>
                <a:cubicBezTo>
                  <a:pt x="196" y="244"/>
                  <a:pt x="208" y="237"/>
                  <a:pt x="212" y="233"/>
                </a:cubicBezTo>
                <a:cubicBezTo>
                  <a:pt x="215" y="229"/>
                  <a:pt x="222" y="222"/>
                  <a:pt x="224" y="222"/>
                </a:cubicBezTo>
                <a:cubicBezTo>
                  <a:pt x="228" y="222"/>
                  <a:pt x="234" y="226"/>
                  <a:pt x="234" y="226"/>
                </a:cubicBezTo>
                <a:cubicBezTo>
                  <a:pt x="234" y="226"/>
                  <a:pt x="236" y="218"/>
                  <a:pt x="249" y="220"/>
                </a:cubicBezTo>
                <a:cubicBezTo>
                  <a:pt x="273" y="220"/>
                  <a:pt x="273" y="220"/>
                  <a:pt x="273" y="220"/>
                </a:cubicBezTo>
                <a:cubicBezTo>
                  <a:pt x="276" y="216"/>
                  <a:pt x="276" y="216"/>
                  <a:pt x="276" y="216"/>
                </a:cubicBezTo>
                <a:cubicBezTo>
                  <a:pt x="276" y="216"/>
                  <a:pt x="282" y="220"/>
                  <a:pt x="288" y="218"/>
                </a:cubicBezTo>
                <a:cubicBezTo>
                  <a:pt x="292" y="217"/>
                  <a:pt x="289" y="208"/>
                  <a:pt x="296" y="206"/>
                </a:cubicBezTo>
                <a:cubicBezTo>
                  <a:pt x="304" y="205"/>
                  <a:pt x="312" y="210"/>
                  <a:pt x="316" y="205"/>
                </a:cubicBezTo>
                <a:cubicBezTo>
                  <a:pt x="320" y="201"/>
                  <a:pt x="317" y="193"/>
                  <a:pt x="317" y="193"/>
                </a:cubicBezTo>
                <a:cubicBezTo>
                  <a:pt x="323" y="189"/>
                  <a:pt x="323" y="189"/>
                  <a:pt x="323" y="189"/>
                </a:cubicBezTo>
                <a:cubicBezTo>
                  <a:pt x="320" y="171"/>
                  <a:pt x="320" y="171"/>
                  <a:pt x="320" y="171"/>
                </a:cubicBezTo>
                <a:cubicBezTo>
                  <a:pt x="325" y="171"/>
                  <a:pt x="325" y="171"/>
                  <a:pt x="325" y="171"/>
                </a:cubicBezTo>
                <a:cubicBezTo>
                  <a:pt x="334" y="161"/>
                  <a:pt x="334" y="161"/>
                  <a:pt x="334" y="161"/>
                </a:cubicBezTo>
                <a:cubicBezTo>
                  <a:pt x="331" y="154"/>
                  <a:pt x="331" y="154"/>
                  <a:pt x="331" y="154"/>
                </a:cubicBezTo>
                <a:cubicBezTo>
                  <a:pt x="339" y="140"/>
                  <a:pt x="339" y="140"/>
                  <a:pt x="339" y="140"/>
                </a:cubicBezTo>
                <a:cubicBezTo>
                  <a:pt x="338" y="132"/>
                  <a:pt x="338" y="132"/>
                  <a:pt x="338" y="132"/>
                </a:cubicBezTo>
                <a:cubicBezTo>
                  <a:pt x="347" y="118"/>
                  <a:pt x="347" y="118"/>
                  <a:pt x="347" y="118"/>
                </a:cubicBezTo>
                <a:cubicBezTo>
                  <a:pt x="350" y="103"/>
                  <a:pt x="350" y="103"/>
                  <a:pt x="350" y="103"/>
                </a:cubicBezTo>
                <a:cubicBezTo>
                  <a:pt x="355" y="99"/>
                  <a:pt x="355" y="99"/>
                  <a:pt x="355" y="99"/>
                </a:cubicBezTo>
                <a:cubicBezTo>
                  <a:pt x="354" y="89"/>
                  <a:pt x="354" y="89"/>
                  <a:pt x="354" y="89"/>
                </a:cubicBezTo>
                <a:cubicBezTo>
                  <a:pt x="369" y="66"/>
                  <a:pt x="369" y="66"/>
                  <a:pt x="369" y="66"/>
                </a:cubicBezTo>
                <a:cubicBezTo>
                  <a:pt x="373" y="62"/>
                  <a:pt x="373" y="62"/>
                  <a:pt x="373" y="62"/>
                </a:cubicBezTo>
                <a:cubicBezTo>
                  <a:pt x="385" y="62"/>
                  <a:pt x="385" y="62"/>
                  <a:pt x="385" y="62"/>
                </a:cubicBezTo>
                <a:cubicBezTo>
                  <a:pt x="401" y="42"/>
                  <a:pt x="401" y="42"/>
                  <a:pt x="401" y="42"/>
                </a:cubicBezTo>
                <a:lnTo>
                  <a:pt x="397" y="41"/>
                </a:ln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85" name="Freeform 34"/>
          <p:cNvSpPr>
            <a:spLocks/>
          </p:cNvSpPr>
          <p:nvPr/>
        </p:nvSpPr>
        <p:spPr bwMode="auto">
          <a:xfrm>
            <a:off x="4658549" y="3766350"/>
            <a:ext cx="321786" cy="215835"/>
          </a:xfrm>
          <a:custGeom>
            <a:avLst/>
            <a:gdLst>
              <a:gd name="T0" fmla="*/ 383 w 406"/>
              <a:gd name="T1" fmla="*/ 29 h 272"/>
              <a:gd name="T2" fmla="*/ 361 w 406"/>
              <a:gd name="T3" fmla="*/ 14 h 272"/>
              <a:gd name="T4" fmla="*/ 330 w 406"/>
              <a:gd name="T5" fmla="*/ 19 h 272"/>
              <a:gd name="T6" fmla="*/ 308 w 406"/>
              <a:gd name="T7" fmla="*/ 0 h 272"/>
              <a:gd name="T8" fmla="*/ 255 w 406"/>
              <a:gd name="T9" fmla="*/ 11 h 272"/>
              <a:gd name="T10" fmla="*/ 203 w 406"/>
              <a:gd name="T11" fmla="*/ 42 h 272"/>
              <a:gd name="T12" fmla="*/ 166 w 406"/>
              <a:gd name="T13" fmla="*/ 61 h 272"/>
              <a:gd name="T14" fmla="*/ 152 w 406"/>
              <a:gd name="T15" fmla="*/ 90 h 272"/>
              <a:gd name="T16" fmla="*/ 90 w 406"/>
              <a:gd name="T17" fmla="*/ 94 h 272"/>
              <a:gd name="T18" fmla="*/ 55 w 406"/>
              <a:gd name="T19" fmla="*/ 79 h 272"/>
              <a:gd name="T20" fmla="*/ 52 w 406"/>
              <a:gd name="T21" fmla="*/ 104 h 272"/>
              <a:gd name="T22" fmla="*/ 16 w 406"/>
              <a:gd name="T23" fmla="*/ 110 h 272"/>
              <a:gd name="T24" fmla="*/ 28 w 406"/>
              <a:gd name="T25" fmla="*/ 114 h 272"/>
              <a:gd name="T26" fmla="*/ 17 w 406"/>
              <a:gd name="T27" fmla="*/ 135 h 272"/>
              <a:gd name="T28" fmla="*/ 20 w 406"/>
              <a:gd name="T29" fmla="*/ 145 h 272"/>
              <a:gd name="T30" fmla="*/ 23 w 406"/>
              <a:gd name="T31" fmla="*/ 158 h 272"/>
              <a:gd name="T32" fmla="*/ 2 w 406"/>
              <a:gd name="T33" fmla="*/ 180 h 272"/>
              <a:gd name="T34" fmla="*/ 15 w 406"/>
              <a:gd name="T35" fmla="*/ 195 h 272"/>
              <a:gd name="T36" fmla="*/ 29 w 406"/>
              <a:gd name="T37" fmla="*/ 213 h 272"/>
              <a:gd name="T38" fmla="*/ 52 w 406"/>
              <a:gd name="T39" fmla="*/ 226 h 272"/>
              <a:gd name="T40" fmla="*/ 102 w 406"/>
              <a:gd name="T41" fmla="*/ 264 h 272"/>
              <a:gd name="T42" fmla="*/ 167 w 406"/>
              <a:gd name="T43" fmla="*/ 256 h 272"/>
              <a:gd name="T44" fmla="*/ 198 w 406"/>
              <a:gd name="T45" fmla="*/ 247 h 272"/>
              <a:gd name="T46" fmla="*/ 235 w 406"/>
              <a:gd name="T47" fmla="*/ 229 h 272"/>
              <a:gd name="T48" fmla="*/ 251 w 406"/>
              <a:gd name="T49" fmla="*/ 222 h 272"/>
              <a:gd name="T50" fmla="*/ 294 w 406"/>
              <a:gd name="T51" fmla="*/ 216 h 272"/>
              <a:gd name="T52" fmla="*/ 321 w 406"/>
              <a:gd name="T53" fmla="*/ 193 h 272"/>
              <a:gd name="T54" fmla="*/ 337 w 406"/>
              <a:gd name="T55" fmla="*/ 162 h 272"/>
              <a:gd name="T56" fmla="*/ 350 w 406"/>
              <a:gd name="T57" fmla="*/ 119 h 272"/>
              <a:gd name="T58" fmla="*/ 370 w 406"/>
              <a:gd name="T59" fmla="*/ 71 h 272"/>
              <a:gd name="T60" fmla="*/ 399 w 406"/>
              <a:gd name="T61" fmla="*/ 40 h 272"/>
              <a:gd name="T62" fmla="*/ 374 w 406"/>
              <a:gd name="T63" fmla="*/ 62 h 272"/>
              <a:gd name="T64" fmla="*/ 350 w 406"/>
              <a:gd name="T65" fmla="*/ 103 h 272"/>
              <a:gd name="T66" fmla="*/ 340 w 406"/>
              <a:gd name="T67" fmla="*/ 141 h 272"/>
              <a:gd name="T68" fmla="*/ 320 w 406"/>
              <a:gd name="T69" fmla="*/ 171 h 272"/>
              <a:gd name="T70" fmla="*/ 317 w 406"/>
              <a:gd name="T71" fmla="*/ 205 h 272"/>
              <a:gd name="T72" fmla="*/ 290 w 406"/>
              <a:gd name="T73" fmla="*/ 219 h 272"/>
              <a:gd name="T74" fmla="*/ 251 w 406"/>
              <a:gd name="T75" fmla="*/ 219 h 272"/>
              <a:gd name="T76" fmla="*/ 214 w 406"/>
              <a:gd name="T77" fmla="*/ 234 h 272"/>
              <a:gd name="T78" fmla="*/ 189 w 406"/>
              <a:gd name="T79" fmla="*/ 246 h 272"/>
              <a:gd name="T80" fmla="*/ 118 w 406"/>
              <a:gd name="T81" fmla="*/ 268 h 272"/>
              <a:gd name="T82" fmla="*/ 60 w 406"/>
              <a:gd name="T83" fmla="*/ 235 h 272"/>
              <a:gd name="T84" fmla="*/ 32 w 406"/>
              <a:gd name="T85" fmla="*/ 213 h 272"/>
              <a:gd name="T86" fmla="*/ 19 w 406"/>
              <a:gd name="T87" fmla="*/ 192 h 272"/>
              <a:gd name="T88" fmla="*/ 13 w 406"/>
              <a:gd name="T89" fmla="*/ 181 h 272"/>
              <a:gd name="T90" fmla="*/ 26 w 406"/>
              <a:gd name="T91" fmla="*/ 156 h 272"/>
              <a:gd name="T92" fmla="*/ 18 w 406"/>
              <a:gd name="T93" fmla="*/ 141 h 272"/>
              <a:gd name="T94" fmla="*/ 31 w 406"/>
              <a:gd name="T95" fmla="*/ 113 h 272"/>
              <a:gd name="T96" fmla="*/ 18 w 406"/>
              <a:gd name="T97" fmla="*/ 113 h 272"/>
              <a:gd name="T98" fmla="*/ 33 w 406"/>
              <a:gd name="T99" fmla="*/ 108 h 272"/>
              <a:gd name="T100" fmla="*/ 52 w 406"/>
              <a:gd name="T101" fmla="*/ 90 h 272"/>
              <a:gd name="T102" fmla="*/ 70 w 406"/>
              <a:gd name="T103" fmla="*/ 82 h 272"/>
              <a:gd name="T104" fmla="*/ 121 w 406"/>
              <a:gd name="T105" fmla="*/ 99 h 272"/>
              <a:gd name="T106" fmla="*/ 162 w 406"/>
              <a:gd name="T107" fmla="*/ 81 h 272"/>
              <a:gd name="T108" fmla="*/ 174 w 406"/>
              <a:gd name="T109" fmla="*/ 65 h 272"/>
              <a:gd name="T110" fmla="*/ 215 w 406"/>
              <a:gd name="T111" fmla="*/ 48 h 272"/>
              <a:gd name="T112" fmla="*/ 257 w 406"/>
              <a:gd name="T113" fmla="*/ 13 h 272"/>
              <a:gd name="T114" fmla="*/ 318 w 406"/>
              <a:gd name="T115" fmla="*/ 8 h 272"/>
              <a:gd name="T116" fmla="*/ 350 w 406"/>
              <a:gd name="T117" fmla="*/ 13 h 272"/>
              <a:gd name="T118" fmla="*/ 364 w 406"/>
              <a:gd name="T119" fmla="*/ 22 h 272"/>
              <a:gd name="T120" fmla="*/ 380 w 406"/>
              <a:gd name="T121" fmla="*/ 30 h 272"/>
              <a:gd name="T122" fmla="*/ 398 w 406"/>
              <a:gd name="T123" fmla="*/ 4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 h="272">
                <a:moveTo>
                  <a:pt x="399" y="42"/>
                </a:moveTo>
                <a:cubicBezTo>
                  <a:pt x="400" y="43"/>
                  <a:pt x="400" y="43"/>
                  <a:pt x="400" y="43"/>
                </a:cubicBezTo>
                <a:cubicBezTo>
                  <a:pt x="400" y="43"/>
                  <a:pt x="401" y="42"/>
                  <a:pt x="402" y="41"/>
                </a:cubicBezTo>
                <a:cubicBezTo>
                  <a:pt x="402" y="40"/>
                  <a:pt x="403" y="39"/>
                  <a:pt x="403" y="37"/>
                </a:cubicBezTo>
                <a:cubicBezTo>
                  <a:pt x="403" y="36"/>
                  <a:pt x="403" y="34"/>
                  <a:pt x="402" y="33"/>
                </a:cubicBezTo>
                <a:cubicBezTo>
                  <a:pt x="401" y="32"/>
                  <a:pt x="399" y="32"/>
                  <a:pt x="397" y="31"/>
                </a:cubicBezTo>
                <a:cubicBezTo>
                  <a:pt x="396" y="32"/>
                  <a:pt x="396" y="32"/>
                  <a:pt x="396" y="32"/>
                </a:cubicBezTo>
                <a:cubicBezTo>
                  <a:pt x="397" y="31"/>
                  <a:pt x="397" y="31"/>
                  <a:pt x="397" y="31"/>
                </a:cubicBezTo>
                <a:cubicBezTo>
                  <a:pt x="394" y="30"/>
                  <a:pt x="392" y="30"/>
                  <a:pt x="391" y="30"/>
                </a:cubicBezTo>
                <a:cubicBezTo>
                  <a:pt x="388" y="30"/>
                  <a:pt x="386" y="31"/>
                  <a:pt x="385" y="31"/>
                </a:cubicBezTo>
                <a:cubicBezTo>
                  <a:pt x="384" y="31"/>
                  <a:pt x="384" y="31"/>
                  <a:pt x="384" y="31"/>
                </a:cubicBezTo>
                <a:cubicBezTo>
                  <a:pt x="384" y="30"/>
                  <a:pt x="383" y="30"/>
                  <a:pt x="383" y="29"/>
                </a:cubicBezTo>
                <a:cubicBezTo>
                  <a:pt x="383" y="29"/>
                  <a:pt x="383" y="29"/>
                  <a:pt x="383" y="29"/>
                </a:cubicBezTo>
                <a:cubicBezTo>
                  <a:pt x="382" y="29"/>
                  <a:pt x="382" y="29"/>
                  <a:pt x="382" y="29"/>
                </a:cubicBezTo>
                <a:cubicBezTo>
                  <a:pt x="381" y="28"/>
                  <a:pt x="381" y="26"/>
                  <a:pt x="380" y="24"/>
                </a:cubicBezTo>
                <a:cubicBezTo>
                  <a:pt x="379" y="23"/>
                  <a:pt x="378" y="21"/>
                  <a:pt x="375" y="20"/>
                </a:cubicBezTo>
                <a:cubicBezTo>
                  <a:pt x="375" y="20"/>
                  <a:pt x="375" y="20"/>
                  <a:pt x="375" y="20"/>
                </a:cubicBezTo>
                <a:cubicBezTo>
                  <a:pt x="375" y="20"/>
                  <a:pt x="375" y="20"/>
                  <a:pt x="375" y="20"/>
                </a:cubicBezTo>
                <a:cubicBezTo>
                  <a:pt x="370" y="20"/>
                  <a:pt x="366" y="22"/>
                  <a:pt x="366" y="22"/>
                </a:cubicBezTo>
                <a:cubicBezTo>
                  <a:pt x="367" y="23"/>
                  <a:pt x="367" y="23"/>
                  <a:pt x="367" y="23"/>
                </a:cubicBezTo>
                <a:cubicBezTo>
                  <a:pt x="368" y="22"/>
                  <a:pt x="368" y="22"/>
                  <a:pt x="368" y="22"/>
                </a:cubicBezTo>
                <a:cubicBezTo>
                  <a:pt x="368" y="22"/>
                  <a:pt x="367" y="21"/>
                  <a:pt x="365" y="19"/>
                </a:cubicBezTo>
                <a:cubicBezTo>
                  <a:pt x="365" y="18"/>
                  <a:pt x="364" y="17"/>
                  <a:pt x="363" y="16"/>
                </a:cubicBezTo>
                <a:cubicBezTo>
                  <a:pt x="362" y="15"/>
                  <a:pt x="361" y="14"/>
                  <a:pt x="361" y="14"/>
                </a:cubicBezTo>
                <a:cubicBezTo>
                  <a:pt x="360" y="15"/>
                  <a:pt x="360" y="15"/>
                  <a:pt x="360" y="15"/>
                </a:cubicBezTo>
                <a:cubicBezTo>
                  <a:pt x="361" y="14"/>
                  <a:pt x="361" y="14"/>
                  <a:pt x="361" y="14"/>
                </a:cubicBezTo>
                <a:cubicBezTo>
                  <a:pt x="359" y="12"/>
                  <a:pt x="357" y="11"/>
                  <a:pt x="355" y="11"/>
                </a:cubicBezTo>
                <a:cubicBezTo>
                  <a:pt x="353" y="11"/>
                  <a:pt x="352" y="11"/>
                  <a:pt x="352" y="11"/>
                </a:cubicBezTo>
                <a:cubicBezTo>
                  <a:pt x="352" y="12"/>
                  <a:pt x="352" y="12"/>
                  <a:pt x="352" y="12"/>
                </a:cubicBezTo>
                <a:cubicBezTo>
                  <a:pt x="352" y="11"/>
                  <a:pt x="352" y="11"/>
                  <a:pt x="352" y="11"/>
                </a:cubicBezTo>
                <a:cubicBezTo>
                  <a:pt x="352" y="11"/>
                  <a:pt x="349" y="10"/>
                  <a:pt x="346" y="10"/>
                </a:cubicBezTo>
                <a:cubicBezTo>
                  <a:pt x="344" y="10"/>
                  <a:pt x="341" y="10"/>
                  <a:pt x="339" y="13"/>
                </a:cubicBezTo>
                <a:cubicBezTo>
                  <a:pt x="340" y="14"/>
                  <a:pt x="340" y="14"/>
                  <a:pt x="340" y="14"/>
                </a:cubicBezTo>
                <a:cubicBezTo>
                  <a:pt x="339" y="12"/>
                  <a:pt x="339" y="12"/>
                  <a:pt x="339" y="12"/>
                </a:cubicBezTo>
                <a:cubicBezTo>
                  <a:pt x="337" y="14"/>
                  <a:pt x="336" y="16"/>
                  <a:pt x="334" y="17"/>
                </a:cubicBezTo>
                <a:cubicBezTo>
                  <a:pt x="333" y="18"/>
                  <a:pt x="332" y="19"/>
                  <a:pt x="330" y="19"/>
                </a:cubicBezTo>
                <a:cubicBezTo>
                  <a:pt x="329" y="19"/>
                  <a:pt x="329" y="19"/>
                  <a:pt x="328" y="19"/>
                </a:cubicBezTo>
                <a:cubicBezTo>
                  <a:pt x="327" y="20"/>
                  <a:pt x="327" y="20"/>
                  <a:pt x="327" y="20"/>
                </a:cubicBezTo>
                <a:cubicBezTo>
                  <a:pt x="328" y="19"/>
                  <a:pt x="328" y="19"/>
                  <a:pt x="328" y="19"/>
                </a:cubicBezTo>
                <a:cubicBezTo>
                  <a:pt x="326" y="19"/>
                  <a:pt x="325" y="18"/>
                  <a:pt x="324" y="17"/>
                </a:cubicBezTo>
                <a:cubicBezTo>
                  <a:pt x="323" y="15"/>
                  <a:pt x="322" y="13"/>
                  <a:pt x="322" y="11"/>
                </a:cubicBezTo>
                <a:cubicBezTo>
                  <a:pt x="321" y="10"/>
                  <a:pt x="321" y="10"/>
                  <a:pt x="321" y="9"/>
                </a:cubicBezTo>
                <a:cubicBezTo>
                  <a:pt x="321" y="8"/>
                  <a:pt x="321" y="8"/>
                  <a:pt x="321" y="8"/>
                </a:cubicBezTo>
                <a:cubicBezTo>
                  <a:pt x="321" y="8"/>
                  <a:pt x="321" y="8"/>
                  <a:pt x="321" y="8"/>
                </a:cubicBezTo>
                <a:cubicBezTo>
                  <a:pt x="321" y="7"/>
                  <a:pt x="321" y="7"/>
                  <a:pt x="321" y="7"/>
                </a:cubicBezTo>
                <a:cubicBezTo>
                  <a:pt x="320" y="7"/>
                  <a:pt x="320" y="7"/>
                  <a:pt x="320" y="7"/>
                </a:cubicBezTo>
                <a:cubicBezTo>
                  <a:pt x="314" y="4"/>
                  <a:pt x="311" y="2"/>
                  <a:pt x="309" y="1"/>
                </a:cubicBezTo>
                <a:cubicBezTo>
                  <a:pt x="308" y="0"/>
                  <a:pt x="308" y="0"/>
                  <a:pt x="308" y="0"/>
                </a:cubicBezTo>
                <a:cubicBezTo>
                  <a:pt x="307" y="0"/>
                  <a:pt x="307" y="0"/>
                  <a:pt x="307" y="0"/>
                </a:cubicBezTo>
                <a:cubicBezTo>
                  <a:pt x="306" y="1"/>
                  <a:pt x="306" y="1"/>
                  <a:pt x="306" y="1"/>
                </a:cubicBezTo>
                <a:cubicBezTo>
                  <a:pt x="306" y="1"/>
                  <a:pt x="306" y="1"/>
                  <a:pt x="306" y="1"/>
                </a:cubicBezTo>
                <a:cubicBezTo>
                  <a:pt x="306" y="1"/>
                  <a:pt x="304" y="3"/>
                  <a:pt x="302" y="5"/>
                </a:cubicBezTo>
                <a:cubicBezTo>
                  <a:pt x="299" y="6"/>
                  <a:pt x="296" y="8"/>
                  <a:pt x="292" y="8"/>
                </a:cubicBezTo>
                <a:cubicBezTo>
                  <a:pt x="290" y="8"/>
                  <a:pt x="288" y="8"/>
                  <a:pt x="286" y="7"/>
                </a:cubicBezTo>
                <a:cubicBezTo>
                  <a:pt x="286" y="7"/>
                  <a:pt x="286" y="7"/>
                  <a:pt x="286" y="7"/>
                </a:cubicBezTo>
                <a:cubicBezTo>
                  <a:pt x="286" y="7"/>
                  <a:pt x="286" y="7"/>
                  <a:pt x="286" y="7"/>
                </a:cubicBezTo>
                <a:cubicBezTo>
                  <a:pt x="282" y="6"/>
                  <a:pt x="278" y="5"/>
                  <a:pt x="274" y="5"/>
                </a:cubicBezTo>
                <a:cubicBezTo>
                  <a:pt x="267" y="5"/>
                  <a:pt x="260" y="7"/>
                  <a:pt x="255" y="11"/>
                </a:cubicBezTo>
                <a:cubicBezTo>
                  <a:pt x="256" y="12"/>
                  <a:pt x="256" y="12"/>
                  <a:pt x="256" y="12"/>
                </a:cubicBezTo>
                <a:cubicBezTo>
                  <a:pt x="255" y="11"/>
                  <a:pt x="255" y="11"/>
                  <a:pt x="255" y="11"/>
                </a:cubicBezTo>
                <a:cubicBezTo>
                  <a:pt x="253" y="12"/>
                  <a:pt x="252" y="14"/>
                  <a:pt x="251" y="16"/>
                </a:cubicBezTo>
                <a:cubicBezTo>
                  <a:pt x="249" y="19"/>
                  <a:pt x="249" y="23"/>
                  <a:pt x="248" y="26"/>
                </a:cubicBezTo>
                <a:cubicBezTo>
                  <a:pt x="247" y="30"/>
                  <a:pt x="246" y="32"/>
                  <a:pt x="244" y="34"/>
                </a:cubicBezTo>
                <a:cubicBezTo>
                  <a:pt x="245" y="35"/>
                  <a:pt x="245" y="35"/>
                  <a:pt x="245" y="35"/>
                </a:cubicBezTo>
                <a:cubicBezTo>
                  <a:pt x="244" y="34"/>
                  <a:pt x="244" y="34"/>
                  <a:pt x="244" y="34"/>
                </a:cubicBezTo>
                <a:cubicBezTo>
                  <a:pt x="241" y="37"/>
                  <a:pt x="235" y="40"/>
                  <a:pt x="230" y="43"/>
                </a:cubicBezTo>
                <a:cubicBezTo>
                  <a:pt x="228" y="45"/>
                  <a:pt x="226" y="46"/>
                  <a:pt x="224" y="47"/>
                </a:cubicBezTo>
                <a:cubicBezTo>
                  <a:pt x="223" y="48"/>
                  <a:pt x="222" y="49"/>
                  <a:pt x="222" y="49"/>
                </a:cubicBezTo>
                <a:cubicBezTo>
                  <a:pt x="222" y="50"/>
                  <a:pt x="222" y="50"/>
                  <a:pt x="222" y="50"/>
                </a:cubicBezTo>
                <a:cubicBezTo>
                  <a:pt x="223" y="49"/>
                  <a:pt x="223" y="49"/>
                  <a:pt x="223" y="49"/>
                </a:cubicBezTo>
                <a:cubicBezTo>
                  <a:pt x="223" y="49"/>
                  <a:pt x="220" y="47"/>
                  <a:pt x="216" y="45"/>
                </a:cubicBezTo>
                <a:cubicBezTo>
                  <a:pt x="212" y="43"/>
                  <a:pt x="207" y="42"/>
                  <a:pt x="203" y="42"/>
                </a:cubicBezTo>
                <a:cubicBezTo>
                  <a:pt x="203" y="42"/>
                  <a:pt x="202" y="42"/>
                  <a:pt x="202" y="42"/>
                </a:cubicBezTo>
                <a:cubicBezTo>
                  <a:pt x="202" y="43"/>
                  <a:pt x="202" y="43"/>
                  <a:pt x="202" y="43"/>
                </a:cubicBezTo>
                <a:cubicBezTo>
                  <a:pt x="202" y="42"/>
                  <a:pt x="202" y="42"/>
                  <a:pt x="202" y="42"/>
                </a:cubicBezTo>
                <a:cubicBezTo>
                  <a:pt x="199" y="42"/>
                  <a:pt x="197" y="45"/>
                  <a:pt x="196" y="47"/>
                </a:cubicBezTo>
                <a:cubicBezTo>
                  <a:pt x="195" y="49"/>
                  <a:pt x="195" y="51"/>
                  <a:pt x="195" y="53"/>
                </a:cubicBezTo>
                <a:cubicBezTo>
                  <a:pt x="195" y="55"/>
                  <a:pt x="195" y="55"/>
                  <a:pt x="195" y="55"/>
                </a:cubicBezTo>
                <a:cubicBezTo>
                  <a:pt x="197" y="55"/>
                  <a:pt x="197" y="55"/>
                  <a:pt x="197" y="55"/>
                </a:cubicBezTo>
                <a:cubicBezTo>
                  <a:pt x="196" y="54"/>
                  <a:pt x="196" y="54"/>
                  <a:pt x="196" y="54"/>
                </a:cubicBezTo>
                <a:cubicBezTo>
                  <a:pt x="173" y="62"/>
                  <a:pt x="173" y="62"/>
                  <a:pt x="173" y="62"/>
                </a:cubicBezTo>
                <a:cubicBezTo>
                  <a:pt x="174" y="63"/>
                  <a:pt x="174" y="63"/>
                  <a:pt x="174" y="63"/>
                </a:cubicBezTo>
                <a:cubicBezTo>
                  <a:pt x="174" y="62"/>
                  <a:pt x="174" y="62"/>
                  <a:pt x="174" y="62"/>
                </a:cubicBezTo>
                <a:cubicBezTo>
                  <a:pt x="174" y="62"/>
                  <a:pt x="170" y="61"/>
                  <a:pt x="166" y="61"/>
                </a:cubicBezTo>
                <a:cubicBezTo>
                  <a:pt x="164" y="61"/>
                  <a:pt x="163" y="61"/>
                  <a:pt x="161" y="62"/>
                </a:cubicBezTo>
                <a:cubicBezTo>
                  <a:pt x="159" y="62"/>
                  <a:pt x="157" y="63"/>
                  <a:pt x="156" y="65"/>
                </a:cubicBezTo>
                <a:cubicBezTo>
                  <a:pt x="156" y="65"/>
                  <a:pt x="156" y="65"/>
                  <a:pt x="156" y="65"/>
                </a:cubicBezTo>
                <a:cubicBezTo>
                  <a:pt x="156" y="65"/>
                  <a:pt x="156" y="65"/>
                  <a:pt x="156" y="65"/>
                </a:cubicBezTo>
                <a:cubicBezTo>
                  <a:pt x="155" y="68"/>
                  <a:pt x="154" y="70"/>
                  <a:pt x="154" y="72"/>
                </a:cubicBezTo>
                <a:cubicBezTo>
                  <a:pt x="154" y="75"/>
                  <a:pt x="156" y="78"/>
                  <a:pt x="158" y="80"/>
                </a:cubicBezTo>
                <a:cubicBezTo>
                  <a:pt x="159" y="82"/>
                  <a:pt x="161" y="83"/>
                  <a:pt x="161" y="83"/>
                </a:cubicBezTo>
                <a:cubicBezTo>
                  <a:pt x="162" y="82"/>
                  <a:pt x="162" y="82"/>
                  <a:pt x="162" y="82"/>
                </a:cubicBezTo>
                <a:cubicBezTo>
                  <a:pt x="161" y="81"/>
                  <a:pt x="161" y="81"/>
                  <a:pt x="161" y="81"/>
                </a:cubicBezTo>
                <a:cubicBezTo>
                  <a:pt x="151" y="91"/>
                  <a:pt x="151" y="91"/>
                  <a:pt x="151" y="91"/>
                </a:cubicBezTo>
                <a:cubicBezTo>
                  <a:pt x="152" y="92"/>
                  <a:pt x="152" y="92"/>
                  <a:pt x="152" y="92"/>
                </a:cubicBezTo>
                <a:cubicBezTo>
                  <a:pt x="152" y="90"/>
                  <a:pt x="152" y="90"/>
                  <a:pt x="152" y="90"/>
                </a:cubicBezTo>
                <a:cubicBezTo>
                  <a:pt x="138" y="91"/>
                  <a:pt x="138" y="91"/>
                  <a:pt x="138" y="91"/>
                </a:cubicBezTo>
                <a:cubicBezTo>
                  <a:pt x="138" y="91"/>
                  <a:pt x="138" y="91"/>
                  <a:pt x="138" y="91"/>
                </a:cubicBezTo>
                <a:cubicBezTo>
                  <a:pt x="138" y="92"/>
                  <a:pt x="138" y="92"/>
                  <a:pt x="138" y="92"/>
                </a:cubicBezTo>
                <a:cubicBezTo>
                  <a:pt x="121" y="96"/>
                  <a:pt x="121" y="96"/>
                  <a:pt x="121" y="96"/>
                </a:cubicBezTo>
                <a:cubicBezTo>
                  <a:pt x="121" y="97"/>
                  <a:pt x="121" y="97"/>
                  <a:pt x="121" y="97"/>
                </a:cubicBezTo>
                <a:cubicBezTo>
                  <a:pt x="121" y="96"/>
                  <a:pt x="121" y="96"/>
                  <a:pt x="121" y="96"/>
                </a:cubicBezTo>
                <a:cubicBezTo>
                  <a:pt x="112" y="96"/>
                  <a:pt x="112" y="96"/>
                  <a:pt x="112" y="96"/>
                </a:cubicBezTo>
                <a:cubicBezTo>
                  <a:pt x="112" y="96"/>
                  <a:pt x="112" y="96"/>
                  <a:pt x="112" y="96"/>
                </a:cubicBezTo>
                <a:cubicBezTo>
                  <a:pt x="111" y="96"/>
                  <a:pt x="111" y="96"/>
                  <a:pt x="111" y="96"/>
                </a:cubicBezTo>
                <a:cubicBezTo>
                  <a:pt x="111" y="96"/>
                  <a:pt x="109" y="96"/>
                  <a:pt x="107" y="96"/>
                </a:cubicBezTo>
                <a:cubicBezTo>
                  <a:pt x="104" y="97"/>
                  <a:pt x="101" y="97"/>
                  <a:pt x="98" y="97"/>
                </a:cubicBezTo>
                <a:cubicBezTo>
                  <a:pt x="95" y="97"/>
                  <a:pt x="92" y="96"/>
                  <a:pt x="90" y="94"/>
                </a:cubicBezTo>
                <a:cubicBezTo>
                  <a:pt x="89" y="94"/>
                  <a:pt x="88" y="93"/>
                  <a:pt x="88" y="93"/>
                </a:cubicBezTo>
                <a:cubicBezTo>
                  <a:pt x="87" y="92"/>
                  <a:pt x="87" y="92"/>
                  <a:pt x="87" y="92"/>
                </a:cubicBezTo>
                <a:cubicBezTo>
                  <a:pt x="87" y="92"/>
                  <a:pt x="87" y="92"/>
                  <a:pt x="87" y="92"/>
                </a:cubicBezTo>
                <a:cubicBezTo>
                  <a:pt x="87" y="92"/>
                  <a:pt x="87" y="92"/>
                  <a:pt x="87" y="92"/>
                </a:cubicBezTo>
                <a:cubicBezTo>
                  <a:pt x="86" y="93"/>
                  <a:pt x="86" y="93"/>
                  <a:pt x="86" y="93"/>
                </a:cubicBezTo>
                <a:cubicBezTo>
                  <a:pt x="87" y="92"/>
                  <a:pt x="87" y="92"/>
                  <a:pt x="87" y="92"/>
                </a:cubicBezTo>
                <a:cubicBezTo>
                  <a:pt x="87" y="92"/>
                  <a:pt x="85" y="89"/>
                  <a:pt x="81" y="86"/>
                </a:cubicBezTo>
                <a:cubicBezTo>
                  <a:pt x="78" y="83"/>
                  <a:pt x="74" y="80"/>
                  <a:pt x="70" y="79"/>
                </a:cubicBezTo>
                <a:cubicBezTo>
                  <a:pt x="70" y="81"/>
                  <a:pt x="70" y="81"/>
                  <a:pt x="70" y="81"/>
                </a:cubicBezTo>
                <a:cubicBezTo>
                  <a:pt x="70" y="79"/>
                  <a:pt x="70" y="79"/>
                  <a:pt x="70" y="79"/>
                </a:cubicBezTo>
                <a:cubicBezTo>
                  <a:pt x="68" y="79"/>
                  <a:pt x="66" y="78"/>
                  <a:pt x="63" y="78"/>
                </a:cubicBezTo>
                <a:cubicBezTo>
                  <a:pt x="60" y="78"/>
                  <a:pt x="57" y="79"/>
                  <a:pt x="55" y="79"/>
                </a:cubicBezTo>
                <a:cubicBezTo>
                  <a:pt x="53" y="80"/>
                  <a:pt x="53" y="80"/>
                  <a:pt x="53" y="80"/>
                </a:cubicBezTo>
                <a:cubicBezTo>
                  <a:pt x="53" y="81"/>
                  <a:pt x="53" y="81"/>
                  <a:pt x="53" y="81"/>
                </a:cubicBezTo>
                <a:cubicBezTo>
                  <a:pt x="53" y="89"/>
                  <a:pt x="53" y="89"/>
                  <a:pt x="53" y="89"/>
                </a:cubicBezTo>
                <a:cubicBezTo>
                  <a:pt x="55" y="89"/>
                  <a:pt x="55" y="89"/>
                  <a:pt x="55" y="89"/>
                </a:cubicBezTo>
                <a:cubicBezTo>
                  <a:pt x="54" y="88"/>
                  <a:pt x="54" y="88"/>
                  <a:pt x="54" y="88"/>
                </a:cubicBezTo>
                <a:cubicBezTo>
                  <a:pt x="50" y="90"/>
                  <a:pt x="50" y="90"/>
                  <a:pt x="50" y="90"/>
                </a:cubicBezTo>
                <a:cubicBezTo>
                  <a:pt x="48" y="92"/>
                  <a:pt x="48" y="92"/>
                  <a:pt x="48" y="92"/>
                </a:cubicBezTo>
                <a:cubicBezTo>
                  <a:pt x="50" y="93"/>
                  <a:pt x="50" y="93"/>
                  <a:pt x="50" y="93"/>
                </a:cubicBezTo>
                <a:cubicBezTo>
                  <a:pt x="53" y="94"/>
                  <a:pt x="53" y="94"/>
                  <a:pt x="53" y="94"/>
                </a:cubicBezTo>
                <a:cubicBezTo>
                  <a:pt x="54" y="93"/>
                  <a:pt x="54" y="93"/>
                  <a:pt x="54" y="93"/>
                </a:cubicBezTo>
                <a:cubicBezTo>
                  <a:pt x="52" y="93"/>
                  <a:pt x="52" y="93"/>
                  <a:pt x="52" y="93"/>
                </a:cubicBezTo>
                <a:cubicBezTo>
                  <a:pt x="52" y="104"/>
                  <a:pt x="52" y="104"/>
                  <a:pt x="52" y="104"/>
                </a:cubicBezTo>
                <a:cubicBezTo>
                  <a:pt x="54" y="104"/>
                  <a:pt x="54" y="104"/>
                  <a:pt x="54" y="104"/>
                </a:cubicBezTo>
                <a:cubicBezTo>
                  <a:pt x="53" y="102"/>
                  <a:pt x="53" y="102"/>
                  <a:pt x="53" y="102"/>
                </a:cubicBezTo>
                <a:cubicBezTo>
                  <a:pt x="36" y="108"/>
                  <a:pt x="36" y="108"/>
                  <a:pt x="36" y="108"/>
                </a:cubicBezTo>
                <a:cubicBezTo>
                  <a:pt x="36" y="109"/>
                  <a:pt x="36" y="109"/>
                  <a:pt x="36" y="109"/>
                </a:cubicBezTo>
                <a:cubicBezTo>
                  <a:pt x="37" y="108"/>
                  <a:pt x="37" y="108"/>
                  <a:pt x="37" y="108"/>
                </a:cubicBezTo>
                <a:cubicBezTo>
                  <a:pt x="37" y="108"/>
                  <a:pt x="36" y="106"/>
                  <a:pt x="34" y="105"/>
                </a:cubicBezTo>
                <a:cubicBezTo>
                  <a:pt x="33" y="104"/>
                  <a:pt x="32" y="103"/>
                  <a:pt x="31" y="102"/>
                </a:cubicBezTo>
                <a:cubicBezTo>
                  <a:pt x="30" y="102"/>
                  <a:pt x="29" y="101"/>
                  <a:pt x="28" y="101"/>
                </a:cubicBezTo>
                <a:cubicBezTo>
                  <a:pt x="28" y="101"/>
                  <a:pt x="28" y="101"/>
                  <a:pt x="28" y="101"/>
                </a:cubicBezTo>
                <a:cubicBezTo>
                  <a:pt x="27" y="101"/>
                  <a:pt x="27" y="101"/>
                  <a:pt x="27" y="101"/>
                </a:cubicBezTo>
                <a:cubicBezTo>
                  <a:pt x="26" y="102"/>
                  <a:pt x="24" y="102"/>
                  <a:pt x="21" y="104"/>
                </a:cubicBezTo>
                <a:cubicBezTo>
                  <a:pt x="19" y="105"/>
                  <a:pt x="17" y="107"/>
                  <a:pt x="16" y="110"/>
                </a:cubicBezTo>
                <a:cubicBezTo>
                  <a:pt x="17" y="110"/>
                  <a:pt x="17" y="110"/>
                  <a:pt x="17" y="110"/>
                </a:cubicBezTo>
                <a:cubicBezTo>
                  <a:pt x="16" y="110"/>
                  <a:pt x="16" y="110"/>
                  <a:pt x="16" y="110"/>
                </a:cubicBezTo>
                <a:cubicBezTo>
                  <a:pt x="15" y="111"/>
                  <a:pt x="15" y="112"/>
                  <a:pt x="15" y="113"/>
                </a:cubicBezTo>
                <a:cubicBezTo>
                  <a:pt x="15" y="114"/>
                  <a:pt x="16" y="115"/>
                  <a:pt x="16" y="116"/>
                </a:cubicBezTo>
                <a:cubicBezTo>
                  <a:pt x="17" y="116"/>
                  <a:pt x="18" y="117"/>
                  <a:pt x="19" y="117"/>
                </a:cubicBezTo>
                <a:cubicBezTo>
                  <a:pt x="20" y="117"/>
                  <a:pt x="22" y="116"/>
                  <a:pt x="22" y="116"/>
                </a:cubicBezTo>
                <a:cubicBezTo>
                  <a:pt x="21" y="114"/>
                  <a:pt x="21" y="114"/>
                  <a:pt x="21" y="114"/>
                </a:cubicBezTo>
                <a:cubicBezTo>
                  <a:pt x="22" y="116"/>
                  <a:pt x="22" y="116"/>
                  <a:pt x="22" y="116"/>
                </a:cubicBezTo>
                <a:cubicBezTo>
                  <a:pt x="28" y="115"/>
                  <a:pt x="28" y="115"/>
                  <a:pt x="28" y="115"/>
                </a:cubicBezTo>
                <a:cubicBezTo>
                  <a:pt x="28" y="113"/>
                  <a:pt x="28" y="113"/>
                  <a:pt x="28" y="113"/>
                </a:cubicBezTo>
                <a:cubicBezTo>
                  <a:pt x="28" y="115"/>
                  <a:pt x="28" y="115"/>
                  <a:pt x="28" y="115"/>
                </a:cubicBezTo>
                <a:cubicBezTo>
                  <a:pt x="28" y="114"/>
                  <a:pt x="28" y="114"/>
                  <a:pt x="28" y="114"/>
                </a:cubicBezTo>
                <a:cubicBezTo>
                  <a:pt x="28" y="115"/>
                  <a:pt x="28" y="115"/>
                  <a:pt x="28" y="115"/>
                </a:cubicBezTo>
                <a:cubicBezTo>
                  <a:pt x="28" y="115"/>
                  <a:pt x="28" y="115"/>
                  <a:pt x="28" y="115"/>
                </a:cubicBezTo>
                <a:cubicBezTo>
                  <a:pt x="28" y="114"/>
                  <a:pt x="28" y="114"/>
                  <a:pt x="28" y="114"/>
                </a:cubicBezTo>
                <a:cubicBezTo>
                  <a:pt x="28" y="115"/>
                  <a:pt x="28" y="115"/>
                  <a:pt x="28" y="115"/>
                </a:cubicBezTo>
                <a:cubicBezTo>
                  <a:pt x="28" y="115"/>
                  <a:pt x="28" y="115"/>
                  <a:pt x="28" y="115"/>
                </a:cubicBezTo>
                <a:cubicBezTo>
                  <a:pt x="28" y="115"/>
                  <a:pt x="30" y="116"/>
                  <a:pt x="32" y="123"/>
                </a:cubicBezTo>
                <a:cubicBezTo>
                  <a:pt x="32" y="123"/>
                  <a:pt x="32" y="123"/>
                  <a:pt x="32" y="123"/>
                </a:cubicBezTo>
                <a:cubicBezTo>
                  <a:pt x="32" y="123"/>
                  <a:pt x="32" y="123"/>
                  <a:pt x="32" y="123"/>
                </a:cubicBezTo>
                <a:cubicBezTo>
                  <a:pt x="32" y="123"/>
                  <a:pt x="32" y="124"/>
                  <a:pt x="32" y="124"/>
                </a:cubicBezTo>
                <a:cubicBezTo>
                  <a:pt x="32" y="125"/>
                  <a:pt x="31" y="126"/>
                  <a:pt x="30" y="128"/>
                </a:cubicBezTo>
                <a:cubicBezTo>
                  <a:pt x="28" y="130"/>
                  <a:pt x="24" y="131"/>
                  <a:pt x="21" y="133"/>
                </a:cubicBezTo>
                <a:cubicBezTo>
                  <a:pt x="20" y="134"/>
                  <a:pt x="18" y="135"/>
                  <a:pt x="17" y="135"/>
                </a:cubicBezTo>
                <a:cubicBezTo>
                  <a:pt x="16" y="136"/>
                  <a:pt x="15" y="137"/>
                  <a:pt x="14" y="138"/>
                </a:cubicBezTo>
                <a:cubicBezTo>
                  <a:pt x="14" y="138"/>
                  <a:pt x="14" y="138"/>
                  <a:pt x="14" y="138"/>
                </a:cubicBezTo>
                <a:cubicBezTo>
                  <a:pt x="14" y="139"/>
                  <a:pt x="14" y="139"/>
                  <a:pt x="14" y="139"/>
                </a:cubicBezTo>
                <a:cubicBezTo>
                  <a:pt x="14" y="140"/>
                  <a:pt x="15" y="141"/>
                  <a:pt x="16" y="142"/>
                </a:cubicBezTo>
                <a:cubicBezTo>
                  <a:pt x="17" y="143"/>
                  <a:pt x="18" y="144"/>
                  <a:pt x="19" y="144"/>
                </a:cubicBezTo>
                <a:cubicBezTo>
                  <a:pt x="19" y="145"/>
                  <a:pt x="19"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20" y="145"/>
                  <a:pt x="20" y="145"/>
                </a:cubicBezTo>
                <a:cubicBezTo>
                  <a:pt x="20" y="145"/>
                  <a:pt x="19" y="146"/>
                  <a:pt x="18" y="147"/>
                </a:cubicBezTo>
                <a:cubicBezTo>
                  <a:pt x="18" y="148"/>
                  <a:pt x="17" y="150"/>
                  <a:pt x="17" y="152"/>
                </a:cubicBezTo>
                <a:cubicBezTo>
                  <a:pt x="17" y="153"/>
                  <a:pt x="17" y="153"/>
                  <a:pt x="17" y="154"/>
                </a:cubicBezTo>
                <a:cubicBezTo>
                  <a:pt x="19" y="154"/>
                  <a:pt x="19" y="154"/>
                  <a:pt x="19" y="154"/>
                </a:cubicBezTo>
                <a:cubicBezTo>
                  <a:pt x="17" y="154"/>
                  <a:pt x="17" y="154"/>
                  <a:pt x="17" y="154"/>
                </a:cubicBezTo>
                <a:cubicBezTo>
                  <a:pt x="17" y="155"/>
                  <a:pt x="18" y="156"/>
                  <a:pt x="19" y="156"/>
                </a:cubicBezTo>
                <a:cubicBezTo>
                  <a:pt x="20" y="157"/>
                  <a:pt x="21" y="158"/>
                  <a:pt x="23" y="158"/>
                </a:cubicBezTo>
                <a:cubicBezTo>
                  <a:pt x="24" y="159"/>
                  <a:pt x="25" y="159"/>
                  <a:pt x="25" y="159"/>
                </a:cubicBezTo>
                <a:cubicBezTo>
                  <a:pt x="25" y="158"/>
                  <a:pt x="25" y="158"/>
                  <a:pt x="25" y="158"/>
                </a:cubicBezTo>
                <a:cubicBezTo>
                  <a:pt x="24" y="157"/>
                  <a:pt x="24" y="157"/>
                  <a:pt x="24" y="157"/>
                </a:cubicBezTo>
                <a:cubicBezTo>
                  <a:pt x="22" y="169"/>
                  <a:pt x="22" y="169"/>
                  <a:pt x="22" y="169"/>
                </a:cubicBezTo>
                <a:cubicBezTo>
                  <a:pt x="24" y="170"/>
                  <a:pt x="24" y="170"/>
                  <a:pt x="24" y="170"/>
                </a:cubicBezTo>
                <a:cubicBezTo>
                  <a:pt x="24" y="168"/>
                  <a:pt x="24" y="168"/>
                  <a:pt x="24" y="168"/>
                </a:cubicBezTo>
                <a:cubicBezTo>
                  <a:pt x="10" y="169"/>
                  <a:pt x="10" y="169"/>
                  <a:pt x="10" y="169"/>
                </a:cubicBezTo>
                <a:cubicBezTo>
                  <a:pt x="10" y="170"/>
                  <a:pt x="10" y="170"/>
                  <a:pt x="10" y="170"/>
                </a:cubicBezTo>
                <a:cubicBezTo>
                  <a:pt x="9" y="170"/>
                  <a:pt x="9" y="170"/>
                  <a:pt x="9" y="170"/>
                </a:cubicBezTo>
                <a:cubicBezTo>
                  <a:pt x="1" y="178"/>
                  <a:pt x="1" y="178"/>
                  <a:pt x="1" y="178"/>
                </a:cubicBezTo>
                <a:cubicBezTo>
                  <a:pt x="0" y="179"/>
                  <a:pt x="0" y="179"/>
                  <a:pt x="0" y="179"/>
                </a:cubicBezTo>
                <a:cubicBezTo>
                  <a:pt x="2" y="180"/>
                  <a:pt x="2" y="180"/>
                  <a:pt x="2" y="180"/>
                </a:cubicBezTo>
                <a:cubicBezTo>
                  <a:pt x="5" y="182"/>
                  <a:pt x="7" y="183"/>
                  <a:pt x="10" y="184"/>
                </a:cubicBezTo>
                <a:cubicBezTo>
                  <a:pt x="11" y="184"/>
                  <a:pt x="12" y="184"/>
                  <a:pt x="13" y="184"/>
                </a:cubicBezTo>
                <a:cubicBezTo>
                  <a:pt x="13" y="184"/>
                  <a:pt x="14" y="185"/>
                  <a:pt x="15" y="185"/>
                </a:cubicBezTo>
                <a:cubicBezTo>
                  <a:pt x="15" y="183"/>
                  <a:pt x="15" y="183"/>
                  <a:pt x="15" y="183"/>
                </a:cubicBezTo>
                <a:cubicBezTo>
                  <a:pt x="14" y="184"/>
                  <a:pt x="14" y="184"/>
                  <a:pt x="14" y="184"/>
                </a:cubicBezTo>
                <a:cubicBezTo>
                  <a:pt x="15" y="185"/>
                  <a:pt x="15" y="185"/>
                  <a:pt x="16" y="186"/>
                </a:cubicBezTo>
                <a:cubicBezTo>
                  <a:pt x="16" y="186"/>
                  <a:pt x="16" y="186"/>
                  <a:pt x="16" y="186"/>
                </a:cubicBezTo>
                <a:cubicBezTo>
                  <a:pt x="16" y="186"/>
                  <a:pt x="16" y="187"/>
                  <a:pt x="15" y="188"/>
                </a:cubicBezTo>
                <a:cubicBezTo>
                  <a:pt x="14" y="189"/>
                  <a:pt x="14" y="189"/>
                  <a:pt x="13" y="190"/>
                </a:cubicBezTo>
                <a:cubicBezTo>
                  <a:pt x="13" y="191"/>
                  <a:pt x="13" y="191"/>
                  <a:pt x="13" y="191"/>
                </a:cubicBezTo>
                <a:cubicBezTo>
                  <a:pt x="13" y="191"/>
                  <a:pt x="13" y="191"/>
                  <a:pt x="13" y="191"/>
                </a:cubicBezTo>
                <a:cubicBezTo>
                  <a:pt x="13" y="193"/>
                  <a:pt x="14" y="194"/>
                  <a:pt x="15" y="195"/>
                </a:cubicBezTo>
                <a:cubicBezTo>
                  <a:pt x="16" y="195"/>
                  <a:pt x="17" y="196"/>
                  <a:pt x="18" y="196"/>
                </a:cubicBezTo>
                <a:cubicBezTo>
                  <a:pt x="19" y="196"/>
                  <a:pt x="20" y="195"/>
                  <a:pt x="20" y="195"/>
                </a:cubicBezTo>
                <a:cubicBezTo>
                  <a:pt x="20" y="194"/>
                  <a:pt x="20" y="194"/>
                  <a:pt x="20" y="194"/>
                </a:cubicBezTo>
                <a:cubicBezTo>
                  <a:pt x="18" y="194"/>
                  <a:pt x="18" y="194"/>
                  <a:pt x="18" y="194"/>
                </a:cubicBezTo>
                <a:cubicBezTo>
                  <a:pt x="18" y="203"/>
                  <a:pt x="18" y="203"/>
                  <a:pt x="18" y="203"/>
                </a:cubicBezTo>
                <a:cubicBezTo>
                  <a:pt x="18" y="204"/>
                  <a:pt x="19" y="205"/>
                  <a:pt x="20" y="206"/>
                </a:cubicBezTo>
                <a:cubicBezTo>
                  <a:pt x="21" y="207"/>
                  <a:pt x="22" y="207"/>
                  <a:pt x="23" y="207"/>
                </a:cubicBezTo>
                <a:cubicBezTo>
                  <a:pt x="24" y="208"/>
                  <a:pt x="26" y="208"/>
                  <a:pt x="27" y="208"/>
                </a:cubicBezTo>
                <a:cubicBezTo>
                  <a:pt x="29" y="208"/>
                  <a:pt x="31" y="207"/>
                  <a:pt x="31" y="207"/>
                </a:cubicBezTo>
                <a:cubicBezTo>
                  <a:pt x="31" y="206"/>
                  <a:pt x="31" y="206"/>
                  <a:pt x="31" y="206"/>
                </a:cubicBezTo>
                <a:cubicBezTo>
                  <a:pt x="29" y="206"/>
                  <a:pt x="29" y="206"/>
                  <a:pt x="29" y="206"/>
                </a:cubicBezTo>
                <a:cubicBezTo>
                  <a:pt x="29" y="213"/>
                  <a:pt x="29" y="213"/>
                  <a:pt x="29" y="213"/>
                </a:cubicBezTo>
                <a:cubicBezTo>
                  <a:pt x="29" y="214"/>
                  <a:pt x="29" y="214"/>
                  <a:pt x="29" y="214"/>
                </a:cubicBezTo>
                <a:cubicBezTo>
                  <a:pt x="30" y="214"/>
                  <a:pt x="30" y="214"/>
                  <a:pt x="30" y="214"/>
                </a:cubicBezTo>
                <a:cubicBezTo>
                  <a:pt x="38" y="218"/>
                  <a:pt x="38" y="218"/>
                  <a:pt x="38" y="218"/>
                </a:cubicBezTo>
                <a:cubicBezTo>
                  <a:pt x="39" y="217"/>
                  <a:pt x="39" y="217"/>
                  <a:pt x="39" y="217"/>
                </a:cubicBezTo>
                <a:cubicBezTo>
                  <a:pt x="37" y="217"/>
                  <a:pt x="37" y="217"/>
                  <a:pt x="37" y="217"/>
                </a:cubicBezTo>
                <a:cubicBezTo>
                  <a:pt x="40" y="224"/>
                  <a:pt x="40" y="224"/>
                  <a:pt x="40" y="224"/>
                </a:cubicBezTo>
                <a:cubicBezTo>
                  <a:pt x="41" y="225"/>
                  <a:pt x="41" y="225"/>
                  <a:pt x="41" y="225"/>
                </a:cubicBezTo>
                <a:cubicBezTo>
                  <a:pt x="42" y="225"/>
                  <a:pt x="42" y="225"/>
                  <a:pt x="42" y="225"/>
                </a:cubicBezTo>
                <a:cubicBezTo>
                  <a:pt x="42" y="225"/>
                  <a:pt x="42" y="225"/>
                  <a:pt x="42" y="225"/>
                </a:cubicBezTo>
                <a:cubicBezTo>
                  <a:pt x="43" y="225"/>
                  <a:pt x="46" y="224"/>
                  <a:pt x="48" y="224"/>
                </a:cubicBezTo>
                <a:cubicBezTo>
                  <a:pt x="49" y="224"/>
                  <a:pt x="50" y="224"/>
                  <a:pt x="51" y="224"/>
                </a:cubicBezTo>
                <a:cubicBezTo>
                  <a:pt x="51" y="225"/>
                  <a:pt x="52" y="225"/>
                  <a:pt x="52" y="226"/>
                </a:cubicBezTo>
                <a:cubicBezTo>
                  <a:pt x="54" y="228"/>
                  <a:pt x="55" y="230"/>
                  <a:pt x="56" y="232"/>
                </a:cubicBezTo>
                <a:cubicBezTo>
                  <a:pt x="56" y="233"/>
                  <a:pt x="57" y="234"/>
                  <a:pt x="57" y="235"/>
                </a:cubicBezTo>
                <a:cubicBezTo>
                  <a:pt x="57" y="236"/>
                  <a:pt x="58" y="236"/>
                  <a:pt x="58" y="236"/>
                </a:cubicBezTo>
                <a:cubicBezTo>
                  <a:pt x="58" y="236"/>
                  <a:pt x="58" y="236"/>
                  <a:pt x="58" y="236"/>
                </a:cubicBezTo>
                <a:cubicBezTo>
                  <a:pt x="58" y="237"/>
                  <a:pt x="58" y="237"/>
                  <a:pt x="58" y="237"/>
                </a:cubicBezTo>
                <a:cubicBezTo>
                  <a:pt x="82" y="257"/>
                  <a:pt x="82" y="257"/>
                  <a:pt x="82" y="257"/>
                </a:cubicBezTo>
                <a:cubicBezTo>
                  <a:pt x="83" y="257"/>
                  <a:pt x="83" y="257"/>
                  <a:pt x="83" y="257"/>
                </a:cubicBezTo>
                <a:cubicBezTo>
                  <a:pt x="84" y="257"/>
                  <a:pt x="84" y="257"/>
                  <a:pt x="84" y="257"/>
                </a:cubicBezTo>
                <a:cubicBezTo>
                  <a:pt x="84" y="257"/>
                  <a:pt x="84" y="257"/>
                  <a:pt x="84" y="257"/>
                </a:cubicBezTo>
                <a:cubicBezTo>
                  <a:pt x="85" y="257"/>
                  <a:pt x="87" y="257"/>
                  <a:pt x="89" y="257"/>
                </a:cubicBezTo>
                <a:cubicBezTo>
                  <a:pt x="92" y="257"/>
                  <a:pt x="95" y="257"/>
                  <a:pt x="97" y="258"/>
                </a:cubicBezTo>
                <a:cubicBezTo>
                  <a:pt x="100" y="260"/>
                  <a:pt x="101" y="262"/>
                  <a:pt x="102" y="264"/>
                </a:cubicBezTo>
                <a:cubicBezTo>
                  <a:pt x="103" y="265"/>
                  <a:pt x="103" y="266"/>
                  <a:pt x="103" y="267"/>
                </a:cubicBezTo>
                <a:cubicBezTo>
                  <a:pt x="103" y="267"/>
                  <a:pt x="103" y="268"/>
                  <a:pt x="103" y="268"/>
                </a:cubicBezTo>
                <a:cubicBezTo>
                  <a:pt x="103" y="268"/>
                  <a:pt x="103" y="268"/>
                  <a:pt x="103" y="268"/>
                </a:cubicBezTo>
                <a:cubicBezTo>
                  <a:pt x="104" y="269"/>
                  <a:pt x="104" y="269"/>
                  <a:pt x="104" y="269"/>
                </a:cubicBezTo>
                <a:cubicBezTo>
                  <a:pt x="105" y="269"/>
                  <a:pt x="105" y="269"/>
                  <a:pt x="105" y="269"/>
                </a:cubicBezTo>
                <a:cubicBezTo>
                  <a:pt x="105" y="269"/>
                  <a:pt x="111" y="270"/>
                  <a:pt x="118" y="271"/>
                </a:cubicBezTo>
                <a:cubicBezTo>
                  <a:pt x="125" y="271"/>
                  <a:pt x="132" y="272"/>
                  <a:pt x="136" y="272"/>
                </a:cubicBezTo>
                <a:cubicBezTo>
                  <a:pt x="143" y="272"/>
                  <a:pt x="158" y="271"/>
                  <a:pt x="158" y="271"/>
                </a:cubicBezTo>
                <a:cubicBezTo>
                  <a:pt x="158" y="271"/>
                  <a:pt x="158" y="271"/>
                  <a:pt x="158" y="271"/>
                </a:cubicBezTo>
                <a:cubicBezTo>
                  <a:pt x="159" y="270"/>
                  <a:pt x="159" y="270"/>
                  <a:pt x="159" y="270"/>
                </a:cubicBezTo>
                <a:cubicBezTo>
                  <a:pt x="168" y="257"/>
                  <a:pt x="168" y="257"/>
                  <a:pt x="168" y="257"/>
                </a:cubicBezTo>
                <a:cubicBezTo>
                  <a:pt x="167" y="256"/>
                  <a:pt x="167" y="256"/>
                  <a:pt x="167" y="256"/>
                </a:cubicBezTo>
                <a:cubicBezTo>
                  <a:pt x="167" y="257"/>
                  <a:pt x="167" y="257"/>
                  <a:pt x="167" y="257"/>
                </a:cubicBezTo>
                <a:cubicBezTo>
                  <a:pt x="177" y="256"/>
                  <a:pt x="177" y="256"/>
                  <a:pt x="177" y="256"/>
                </a:cubicBezTo>
                <a:cubicBezTo>
                  <a:pt x="177" y="256"/>
                  <a:pt x="177" y="256"/>
                  <a:pt x="177" y="256"/>
                </a:cubicBezTo>
                <a:cubicBezTo>
                  <a:pt x="177" y="256"/>
                  <a:pt x="177" y="256"/>
                  <a:pt x="177" y="256"/>
                </a:cubicBezTo>
                <a:cubicBezTo>
                  <a:pt x="191" y="249"/>
                  <a:pt x="191" y="249"/>
                  <a:pt x="191" y="249"/>
                </a:cubicBezTo>
                <a:cubicBezTo>
                  <a:pt x="191" y="249"/>
                  <a:pt x="191" y="249"/>
                  <a:pt x="191" y="249"/>
                </a:cubicBezTo>
                <a:cubicBezTo>
                  <a:pt x="191" y="248"/>
                  <a:pt x="191" y="248"/>
                  <a:pt x="191" y="248"/>
                </a:cubicBezTo>
                <a:cubicBezTo>
                  <a:pt x="193" y="243"/>
                  <a:pt x="193" y="243"/>
                  <a:pt x="193" y="243"/>
                </a:cubicBezTo>
                <a:cubicBezTo>
                  <a:pt x="191" y="242"/>
                  <a:pt x="191" y="242"/>
                  <a:pt x="191" y="242"/>
                </a:cubicBezTo>
                <a:cubicBezTo>
                  <a:pt x="191" y="244"/>
                  <a:pt x="191" y="244"/>
                  <a:pt x="191" y="244"/>
                </a:cubicBezTo>
                <a:cubicBezTo>
                  <a:pt x="197" y="246"/>
                  <a:pt x="197" y="246"/>
                  <a:pt x="197" y="246"/>
                </a:cubicBezTo>
                <a:cubicBezTo>
                  <a:pt x="198" y="247"/>
                  <a:pt x="198" y="247"/>
                  <a:pt x="198" y="247"/>
                </a:cubicBezTo>
                <a:cubicBezTo>
                  <a:pt x="199" y="246"/>
                  <a:pt x="199" y="246"/>
                  <a:pt x="199" y="246"/>
                </a:cubicBezTo>
                <a:cubicBezTo>
                  <a:pt x="199" y="246"/>
                  <a:pt x="202" y="245"/>
                  <a:pt x="205" y="242"/>
                </a:cubicBezTo>
                <a:cubicBezTo>
                  <a:pt x="209" y="240"/>
                  <a:pt x="213" y="237"/>
                  <a:pt x="215" y="235"/>
                </a:cubicBezTo>
                <a:cubicBezTo>
                  <a:pt x="215" y="235"/>
                  <a:pt x="215" y="235"/>
                  <a:pt x="215" y="235"/>
                </a:cubicBezTo>
                <a:cubicBezTo>
                  <a:pt x="215" y="235"/>
                  <a:pt x="215" y="235"/>
                  <a:pt x="215" y="235"/>
                </a:cubicBezTo>
                <a:cubicBezTo>
                  <a:pt x="217" y="233"/>
                  <a:pt x="219" y="231"/>
                  <a:pt x="221" y="228"/>
                </a:cubicBezTo>
                <a:cubicBezTo>
                  <a:pt x="222" y="227"/>
                  <a:pt x="224" y="226"/>
                  <a:pt x="224" y="226"/>
                </a:cubicBezTo>
                <a:cubicBezTo>
                  <a:pt x="225" y="225"/>
                  <a:pt x="226" y="225"/>
                  <a:pt x="226" y="225"/>
                </a:cubicBezTo>
                <a:cubicBezTo>
                  <a:pt x="228" y="225"/>
                  <a:pt x="230" y="226"/>
                  <a:pt x="232" y="227"/>
                </a:cubicBezTo>
                <a:cubicBezTo>
                  <a:pt x="233" y="227"/>
                  <a:pt x="233" y="228"/>
                  <a:pt x="234" y="228"/>
                </a:cubicBezTo>
                <a:cubicBezTo>
                  <a:pt x="235" y="229"/>
                  <a:pt x="235" y="229"/>
                  <a:pt x="235" y="229"/>
                </a:cubicBezTo>
                <a:cubicBezTo>
                  <a:pt x="235" y="229"/>
                  <a:pt x="235" y="229"/>
                  <a:pt x="235" y="229"/>
                </a:cubicBezTo>
                <a:cubicBezTo>
                  <a:pt x="237" y="230"/>
                  <a:pt x="237" y="230"/>
                  <a:pt x="237" y="230"/>
                </a:cubicBezTo>
                <a:cubicBezTo>
                  <a:pt x="237" y="228"/>
                  <a:pt x="237" y="228"/>
                  <a:pt x="237" y="228"/>
                </a:cubicBezTo>
                <a:cubicBezTo>
                  <a:pt x="237" y="228"/>
                  <a:pt x="237" y="228"/>
                  <a:pt x="237" y="228"/>
                </a:cubicBezTo>
                <a:cubicBezTo>
                  <a:pt x="237" y="228"/>
                  <a:pt x="237" y="228"/>
                  <a:pt x="237" y="228"/>
                </a:cubicBezTo>
                <a:cubicBezTo>
                  <a:pt x="237" y="228"/>
                  <a:pt x="237" y="228"/>
                  <a:pt x="237" y="228"/>
                </a:cubicBezTo>
                <a:cubicBezTo>
                  <a:pt x="237" y="228"/>
                  <a:pt x="237" y="228"/>
                  <a:pt x="237" y="228"/>
                </a:cubicBezTo>
                <a:cubicBezTo>
                  <a:pt x="237" y="228"/>
                  <a:pt x="237" y="228"/>
                  <a:pt x="237" y="228"/>
                </a:cubicBezTo>
                <a:cubicBezTo>
                  <a:pt x="237" y="228"/>
                  <a:pt x="238" y="226"/>
                  <a:pt x="239" y="225"/>
                </a:cubicBezTo>
                <a:cubicBezTo>
                  <a:pt x="241" y="224"/>
                  <a:pt x="243" y="222"/>
                  <a:pt x="248" y="222"/>
                </a:cubicBezTo>
                <a:cubicBezTo>
                  <a:pt x="249" y="222"/>
                  <a:pt x="250" y="222"/>
                  <a:pt x="250" y="222"/>
                </a:cubicBezTo>
                <a:cubicBezTo>
                  <a:pt x="251" y="222"/>
                  <a:pt x="251" y="222"/>
                  <a:pt x="251" y="222"/>
                </a:cubicBezTo>
                <a:cubicBezTo>
                  <a:pt x="251" y="222"/>
                  <a:pt x="251" y="222"/>
                  <a:pt x="251" y="222"/>
                </a:cubicBezTo>
                <a:cubicBezTo>
                  <a:pt x="275" y="222"/>
                  <a:pt x="275" y="222"/>
                  <a:pt x="275" y="222"/>
                </a:cubicBezTo>
                <a:cubicBezTo>
                  <a:pt x="276" y="222"/>
                  <a:pt x="276" y="222"/>
                  <a:pt x="276" y="222"/>
                </a:cubicBezTo>
                <a:cubicBezTo>
                  <a:pt x="276" y="222"/>
                  <a:pt x="276" y="222"/>
                  <a:pt x="276" y="222"/>
                </a:cubicBezTo>
                <a:cubicBezTo>
                  <a:pt x="279" y="218"/>
                  <a:pt x="279" y="218"/>
                  <a:pt x="279" y="218"/>
                </a:cubicBezTo>
                <a:cubicBezTo>
                  <a:pt x="278" y="217"/>
                  <a:pt x="278" y="217"/>
                  <a:pt x="278" y="217"/>
                </a:cubicBezTo>
                <a:cubicBezTo>
                  <a:pt x="277" y="218"/>
                  <a:pt x="277" y="218"/>
                  <a:pt x="277" y="218"/>
                </a:cubicBezTo>
                <a:cubicBezTo>
                  <a:pt x="277" y="218"/>
                  <a:pt x="282" y="221"/>
                  <a:pt x="287" y="221"/>
                </a:cubicBezTo>
                <a:cubicBezTo>
                  <a:pt x="288" y="221"/>
                  <a:pt x="289" y="221"/>
                  <a:pt x="290" y="221"/>
                </a:cubicBezTo>
                <a:cubicBezTo>
                  <a:pt x="290" y="221"/>
                  <a:pt x="290" y="221"/>
                  <a:pt x="290" y="221"/>
                </a:cubicBezTo>
                <a:cubicBezTo>
                  <a:pt x="290" y="221"/>
                  <a:pt x="290" y="221"/>
                  <a:pt x="290" y="221"/>
                </a:cubicBezTo>
                <a:cubicBezTo>
                  <a:pt x="291" y="221"/>
                  <a:pt x="292" y="220"/>
                  <a:pt x="292" y="220"/>
                </a:cubicBezTo>
                <a:cubicBezTo>
                  <a:pt x="293" y="219"/>
                  <a:pt x="293" y="217"/>
                  <a:pt x="294" y="216"/>
                </a:cubicBezTo>
                <a:cubicBezTo>
                  <a:pt x="294" y="214"/>
                  <a:pt x="294" y="213"/>
                  <a:pt x="295" y="211"/>
                </a:cubicBezTo>
                <a:cubicBezTo>
                  <a:pt x="296" y="210"/>
                  <a:pt x="296" y="209"/>
                  <a:pt x="298" y="209"/>
                </a:cubicBezTo>
                <a:cubicBezTo>
                  <a:pt x="298" y="207"/>
                  <a:pt x="298" y="207"/>
                  <a:pt x="298" y="207"/>
                </a:cubicBezTo>
                <a:cubicBezTo>
                  <a:pt x="298" y="209"/>
                  <a:pt x="298" y="209"/>
                  <a:pt x="298" y="209"/>
                </a:cubicBezTo>
                <a:cubicBezTo>
                  <a:pt x="299" y="209"/>
                  <a:pt x="300" y="209"/>
                  <a:pt x="301" y="209"/>
                </a:cubicBezTo>
                <a:cubicBezTo>
                  <a:pt x="305" y="209"/>
                  <a:pt x="309" y="210"/>
                  <a:pt x="312" y="210"/>
                </a:cubicBezTo>
                <a:cubicBezTo>
                  <a:pt x="314" y="210"/>
                  <a:pt x="315" y="210"/>
                  <a:pt x="316" y="209"/>
                </a:cubicBezTo>
                <a:cubicBezTo>
                  <a:pt x="317" y="209"/>
                  <a:pt x="318" y="208"/>
                  <a:pt x="319" y="207"/>
                </a:cubicBezTo>
                <a:cubicBezTo>
                  <a:pt x="318" y="206"/>
                  <a:pt x="318" y="206"/>
                  <a:pt x="318" y="206"/>
                </a:cubicBezTo>
                <a:cubicBezTo>
                  <a:pt x="319" y="207"/>
                  <a:pt x="319" y="207"/>
                  <a:pt x="319" y="207"/>
                </a:cubicBezTo>
                <a:cubicBezTo>
                  <a:pt x="321" y="205"/>
                  <a:pt x="322" y="202"/>
                  <a:pt x="322" y="200"/>
                </a:cubicBezTo>
                <a:cubicBezTo>
                  <a:pt x="322" y="196"/>
                  <a:pt x="321" y="193"/>
                  <a:pt x="321" y="193"/>
                </a:cubicBezTo>
                <a:cubicBezTo>
                  <a:pt x="319" y="194"/>
                  <a:pt x="319" y="194"/>
                  <a:pt x="319" y="194"/>
                </a:cubicBezTo>
                <a:cubicBezTo>
                  <a:pt x="320" y="195"/>
                  <a:pt x="320" y="195"/>
                  <a:pt x="320" y="195"/>
                </a:cubicBezTo>
                <a:cubicBezTo>
                  <a:pt x="326" y="191"/>
                  <a:pt x="326" y="191"/>
                  <a:pt x="326" y="191"/>
                </a:cubicBezTo>
                <a:cubicBezTo>
                  <a:pt x="326" y="190"/>
                  <a:pt x="326" y="190"/>
                  <a:pt x="326" y="190"/>
                </a:cubicBezTo>
                <a:cubicBezTo>
                  <a:pt x="326" y="190"/>
                  <a:pt x="326" y="190"/>
                  <a:pt x="326" y="190"/>
                </a:cubicBezTo>
                <a:cubicBezTo>
                  <a:pt x="324" y="172"/>
                  <a:pt x="324" y="172"/>
                  <a:pt x="324" y="172"/>
                </a:cubicBezTo>
                <a:cubicBezTo>
                  <a:pt x="322" y="172"/>
                  <a:pt x="322" y="172"/>
                  <a:pt x="322" y="172"/>
                </a:cubicBezTo>
                <a:cubicBezTo>
                  <a:pt x="322" y="174"/>
                  <a:pt x="322" y="174"/>
                  <a:pt x="322" y="174"/>
                </a:cubicBezTo>
                <a:cubicBezTo>
                  <a:pt x="327" y="174"/>
                  <a:pt x="327" y="174"/>
                  <a:pt x="327" y="174"/>
                </a:cubicBezTo>
                <a:cubicBezTo>
                  <a:pt x="328" y="174"/>
                  <a:pt x="328" y="174"/>
                  <a:pt x="328" y="174"/>
                </a:cubicBezTo>
                <a:cubicBezTo>
                  <a:pt x="329" y="173"/>
                  <a:pt x="329" y="173"/>
                  <a:pt x="329" y="173"/>
                </a:cubicBezTo>
                <a:cubicBezTo>
                  <a:pt x="337" y="162"/>
                  <a:pt x="337" y="162"/>
                  <a:pt x="337" y="162"/>
                </a:cubicBezTo>
                <a:cubicBezTo>
                  <a:pt x="337" y="162"/>
                  <a:pt x="337" y="162"/>
                  <a:pt x="337" y="162"/>
                </a:cubicBezTo>
                <a:cubicBezTo>
                  <a:pt x="337" y="161"/>
                  <a:pt x="337" y="161"/>
                  <a:pt x="337" y="161"/>
                </a:cubicBezTo>
                <a:cubicBezTo>
                  <a:pt x="334" y="154"/>
                  <a:pt x="334" y="154"/>
                  <a:pt x="334" y="154"/>
                </a:cubicBezTo>
                <a:cubicBezTo>
                  <a:pt x="333" y="155"/>
                  <a:pt x="333" y="155"/>
                  <a:pt x="333" y="155"/>
                </a:cubicBezTo>
                <a:cubicBezTo>
                  <a:pt x="334" y="156"/>
                  <a:pt x="334" y="156"/>
                  <a:pt x="334" y="156"/>
                </a:cubicBezTo>
                <a:cubicBezTo>
                  <a:pt x="342" y="142"/>
                  <a:pt x="342" y="142"/>
                  <a:pt x="342" y="142"/>
                </a:cubicBezTo>
                <a:cubicBezTo>
                  <a:pt x="343" y="142"/>
                  <a:pt x="343" y="142"/>
                  <a:pt x="343" y="142"/>
                </a:cubicBezTo>
                <a:cubicBezTo>
                  <a:pt x="342" y="141"/>
                  <a:pt x="342" y="141"/>
                  <a:pt x="342" y="141"/>
                </a:cubicBezTo>
                <a:cubicBezTo>
                  <a:pt x="341" y="133"/>
                  <a:pt x="341" y="133"/>
                  <a:pt x="341" y="133"/>
                </a:cubicBezTo>
                <a:cubicBezTo>
                  <a:pt x="340" y="133"/>
                  <a:pt x="340" y="133"/>
                  <a:pt x="340" y="133"/>
                </a:cubicBezTo>
                <a:cubicBezTo>
                  <a:pt x="341" y="134"/>
                  <a:pt x="341" y="134"/>
                  <a:pt x="341" y="134"/>
                </a:cubicBezTo>
                <a:cubicBezTo>
                  <a:pt x="350" y="119"/>
                  <a:pt x="350" y="119"/>
                  <a:pt x="350" y="119"/>
                </a:cubicBezTo>
                <a:cubicBezTo>
                  <a:pt x="350" y="119"/>
                  <a:pt x="350" y="119"/>
                  <a:pt x="350" y="119"/>
                </a:cubicBezTo>
                <a:cubicBezTo>
                  <a:pt x="351" y="119"/>
                  <a:pt x="351" y="119"/>
                  <a:pt x="351" y="119"/>
                </a:cubicBezTo>
                <a:cubicBezTo>
                  <a:pt x="353" y="104"/>
                  <a:pt x="353" y="104"/>
                  <a:pt x="353" y="104"/>
                </a:cubicBezTo>
                <a:cubicBezTo>
                  <a:pt x="352" y="104"/>
                  <a:pt x="352" y="104"/>
                  <a:pt x="352" y="104"/>
                </a:cubicBezTo>
                <a:cubicBezTo>
                  <a:pt x="353" y="105"/>
                  <a:pt x="353" y="105"/>
                  <a:pt x="353" y="105"/>
                </a:cubicBezTo>
                <a:cubicBezTo>
                  <a:pt x="358" y="101"/>
                  <a:pt x="358" y="101"/>
                  <a:pt x="358" y="101"/>
                </a:cubicBezTo>
                <a:cubicBezTo>
                  <a:pt x="359" y="100"/>
                  <a:pt x="359" y="100"/>
                  <a:pt x="359" y="100"/>
                </a:cubicBezTo>
                <a:cubicBezTo>
                  <a:pt x="359" y="99"/>
                  <a:pt x="359" y="99"/>
                  <a:pt x="359" y="99"/>
                </a:cubicBezTo>
                <a:cubicBezTo>
                  <a:pt x="357" y="90"/>
                  <a:pt x="357" y="90"/>
                  <a:pt x="357" y="90"/>
                </a:cubicBezTo>
                <a:cubicBezTo>
                  <a:pt x="356" y="90"/>
                  <a:pt x="356" y="90"/>
                  <a:pt x="356" y="90"/>
                </a:cubicBezTo>
                <a:cubicBezTo>
                  <a:pt x="357" y="91"/>
                  <a:pt x="357" y="91"/>
                  <a:pt x="357" y="91"/>
                </a:cubicBezTo>
                <a:cubicBezTo>
                  <a:pt x="364" y="80"/>
                  <a:pt x="368" y="74"/>
                  <a:pt x="370" y="71"/>
                </a:cubicBezTo>
                <a:cubicBezTo>
                  <a:pt x="372" y="68"/>
                  <a:pt x="372" y="68"/>
                  <a:pt x="372" y="68"/>
                </a:cubicBezTo>
                <a:cubicBezTo>
                  <a:pt x="371" y="67"/>
                  <a:pt x="371" y="67"/>
                  <a:pt x="371" y="67"/>
                </a:cubicBezTo>
                <a:cubicBezTo>
                  <a:pt x="372" y="68"/>
                  <a:pt x="372" y="68"/>
                  <a:pt x="372" y="68"/>
                </a:cubicBezTo>
                <a:cubicBezTo>
                  <a:pt x="376" y="64"/>
                  <a:pt x="376" y="64"/>
                  <a:pt x="376" y="64"/>
                </a:cubicBezTo>
                <a:cubicBezTo>
                  <a:pt x="375" y="63"/>
                  <a:pt x="375" y="63"/>
                  <a:pt x="375" y="63"/>
                </a:cubicBezTo>
                <a:cubicBezTo>
                  <a:pt x="375" y="65"/>
                  <a:pt x="375" y="65"/>
                  <a:pt x="375" y="65"/>
                </a:cubicBezTo>
                <a:cubicBezTo>
                  <a:pt x="387" y="65"/>
                  <a:pt x="387" y="65"/>
                  <a:pt x="387" y="65"/>
                </a:cubicBezTo>
                <a:cubicBezTo>
                  <a:pt x="388" y="65"/>
                  <a:pt x="388" y="65"/>
                  <a:pt x="388" y="65"/>
                </a:cubicBezTo>
                <a:cubicBezTo>
                  <a:pt x="388" y="64"/>
                  <a:pt x="388" y="64"/>
                  <a:pt x="388" y="64"/>
                </a:cubicBezTo>
                <a:cubicBezTo>
                  <a:pt x="404" y="44"/>
                  <a:pt x="404" y="44"/>
                  <a:pt x="404" y="44"/>
                </a:cubicBezTo>
                <a:cubicBezTo>
                  <a:pt x="406" y="42"/>
                  <a:pt x="406" y="42"/>
                  <a:pt x="406" y="42"/>
                </a:cubicBezTo>
                <a:cubicBezTo>
                  <a:pt x="399" y="40"/>
                  <a:pt x="399" y="40"/>
                  <a:pt x="399" y="40"/>
                </a:cubicBezTo>
                <a:cubicBezTo>
                  <a:pt x="399" y="42"/>
                  <a:pt x="399" y="42"/>
                  <a:pt x="399" y="42"/>
                </a:cubicBezTo>
                <a:cubicBezTo>
                  <a:pt x="400" y="43"/>
                  <a:pt x="400" y="43"/>
                  <a:pt x="400" y="43"/>
                </a:cubicBezTo>
                <a:cubicBezTo>
                  <a:pt x="399" y="42"/>
                  <a:pt x="399" y="42"/>
                  <a:pt x="399" y="42"/>
                </a:cubicBezTo>
                <a:cubicBezTo>
                  <a:pt x="398" y="43"/>
                  <a:pt x="398" y="43"/>
                  <a:pt x="398" y="43"/>
                </a:cubicBezTo>
                <a:cubicBezTo>
                  <a:pt x="403" y="45"/>
                  <a:pt x="403" y="45"/>
                  <a:pt x="403" y="45"/>
                </a:cubicBezTo>
                <a:cubicBezTo>
                  <a:pt x="403" y="43"/>
                  <a:pt x="403" y="43"/>
                  <a:pt x="403" y="43"/>
                </a:cubicBezTo>
                <a:cubicBezTo>
                  <a:pt x="402" y="42"/>
                  <a:pt x="402" y="42"/>
                  <a:pt x="402" y="42"/>
                </a:cubicBezTo>
                <a:cubicBezTo>
                  <a:pt x="402" y="42"/>
                  <a:pt x="402" y="42"/>
                  <a:pt x="386" y="62"/>
                </a:cubicBezTo>
                <a:cubicBezTo>
                  <a:pt x="387" y="63"/>
                  <a:pt x="387" y="63"/>
                  <a:pt x="387" y="63"/>
                </a:cubicBezTo>
                <a:cubicBezTo>
                  <a:pt x="387" y="62"/>
                  <a:pt x="387" y="62"/>
                  <a:pt x="387" y="62"/>
                </a:cubicBezTo>
                <a:cubicBezTo>
                  <a:pt x="387" y="62"/>
                  <a:pt x="387" y="62"/>
                  <a:pt x="375" y="62"/>
                </a:cubicBezTo>
                <a:cubicBezTo>
                  <a:pt x="374" y="62"/>
                  <a:pt x="374" y="62"/>
                  <a:pt x="374" y="62"/>
                </a:cubicBezTo>
                <a:cubicBezTo>
                  <a:pt x="374" y="62"/>
                  <a:pt x="374" y="62"/>
                  <a:pt x="374" y="62"/>
                </a:cubicBezTo>
                <a:cubicBezTo>
                  <a:pt x="374" y="62"/>
                  <a:pt x="374" y="62"/>
                  <a:pt x="370" y="66"/>
                </a:cubicBezTo>
                <a:cubicBezTo>
                  <a:pt x="369" y="66"/>
                  <a:pt x="369" y="66"/>
                  <a:pt x="369" y="66"/>
                </a:cubicBezTo>
                <a:cubicBezTo>
                  <a:pt x="369" y="67"/>
                  <a:pt x="369" y="67"/>
                  <a:pt x="369" y="67"/>
                </a:cubicBezTo>
                <a:cubicBezTo>
                  <a:pt x="369" y="67"/>
                  <a:pt x="369" y="67"/>
                  <a:pt x="355" y="89"/>
                </a:cubicBezTo>
                <a:cubicBezTo>
                  <a:pt x="354" y="90"/>
                  <a:pt x="354" y="90"/>
                  <a:pt x="354" y="90"/>
                </a:cubicBezTo>
                <a:cubicBezTo>
                  <a:pt x="354" y="90"/>
                  <a:pt x="354" y="90"/>
                  <a:pt x="354" y="90"/>
                </a:cubicBezTo>
                <a:cubicBezTo>
                  <a:pt x="354" y="90"/>
                  <a:pt x="354" y="90"/>
                  <a:pt x="356" y="100"/>
                </a:cubicBezTo>
                <a:cubicBezTo>
                  <a:pt x="357" y="100"/>
                  <a:pt x="357" y="100"/>
                  <a:pt x="357" y="100"/>
                </a:cubicBezTo>
                <a:cubicBezTo>
                  <a:pt x="356" y="98"/>
                  <a:pt x="356" y="98"/>
                  <a:pt x="356" y="98"/>
                </a:cubicBezTo>
                <a:cubicBezTo>
                  <a:pt x="356" y="98"/>
                  <a:pt x="356" y="98"/>
                  <a:pt x="351" y="103"/>
                </a:cubicBezTo>
                <a:cubicBezTo>
                  <a:pt x="350" y="103"/>
                  <a:pt x="350" y="103"/>
                  <a:pt x="350" y="103"/>
                </a:cubicBezTo>
                <a:cubicBezTo>
                  <a:pt x="350" y="103"/>
                  <a:pt x="350" y="103"/>
                  <a:pt x="350" y="103"/>
                </a:cubicBezTo>
                <a:cubicBezTo>
                  <a:pt x="350" y="103"/>
                  <a:pt x="350" y="103"/>
                  <a:pt x="350" y="105"/>
                </a:cubicBezTo>
                <a:cubicBezTo>
                  <a:pt x="350" y="107"/>
                  <a:pt x="349" y="111"/>
                  <a:pt x="348" y="118"/>
                </a:cubicBezTo>
                <a:cubicBezTo>
                  <a:pt x="349" y="119"/>
                  <a:pt x="349" y="119"/>
                  <a:pt x="349" y="119"/>
                </a:cubicBezTo>
                <a:cubicBezTo>
                  <a:pt x="348" y="118"/>
                  <a:pt x="348" y="118"/>
                  <a:pt x="348" y="118"/>
                </a:cubicBezTo>
                <a:cubicBezTo>
                  <a:pt x="348" y="118"/>
                  <a:pt x="348" y="118"/>
                  <a:pt x="347" y="120"/>
                </a:cubicBezTo>
                <a:cubicBezTo>
                  <a:pt x="345" y="121"/>
                  <a:pt x="343" y="125"/>
                  <a:pt x="338" y="133"/>
                </a:cubicBezTo>
                <a:cubicBezTo>
                  <a:pt x="338" y="133"/>
                  <a:pt x="338" y="133"/>
                  <a:pt x="338" y="133"/>
                </a:cubicBezTo>
                <a:cubicBezTo>
                  <a:pt x="338" y="134"/>
                  <a:pt x="338" y="134"/>
                  <a:pt x="338" y="134"/>
                </a:cubicBezTo>
                <a:cubicBezTo>
                  <a:pt x="338" y="134"/>
                  <a:pt x="338" y="134"/>
                  <a:pt x="339" y="142"/>
                </a:cubicBezTo>
                <a:cubicBezTo>
                  <a:pt x="341" y="141"/>
                  <a:pt x="341" y="141"/>
                  <a:pt x="341" y="141"/>
                </a:cubicBezTo>
                <a:cubicBezTo>
                  <a:pt x="340" y="141"/>
                  <a:pt x="340" y="141"/>
                  <a:pt x="340" y="141"/>
                </a:cubicBezTo>
                <a:cubicBezTo>
                  <a:pt x="340" y="141"/>
                  <a:pt x="340" y="141"/>
                  <a:pt x="332" y="154"/>
                </a:cubicBezTo>
                <a:cubicBezTo>
                  <a:pt x="331" y="155"/>
                  <a:pt x="331" y="155"/>
                  <a:pt x="331" y="155"/>
                </a:cubicBezTo>
                <a:cubicBezTo>
                  <a:pt x="331" y="155"/>
                  <a:pt x="331" y="155"/>
                  <a:pt x="331" y="155"/>
                </a:cubicBezTo>
                <a:cubicBezTo>
                  <a:pt x="331" y="155"/>
                  <a:pt x="331" y="155"/>
                  <a:pt x="334" y="162"/>
                </a:cubicBezTo>
                <a:cubicBezTo>
                  <a:pt x="336" y="162"/>
                  <a:pt x="336" y="162"/>
                  <a:pt x="336" y="162"/>
                </a:cubicBezTo>
                <a:cubicBezTo>
                  <a:pt x="334" y="161"/>
                  <a:pt x="334" y="161"/>
                  <a:pt x="334" y="161"/>
                </a:cubicBezTo>
                <a:cubicBezTo>
                  <a:pt x="334" y="161"/>
                  <a:pt x="334" y="161"/>
                  <a:pt x="333" y="162"/>
                </a:cubicBezTo>
                <a:cubicBezTo>
                  <a:pt x="332" y="163"/>
                  <a:pt x="330" y="166"/>
                  <a:pt x="326" y="171"/>
                </a:cubicBezTo>
                <a:cubicBezTo>
                  <a:pt x="327" y="172"/>
                  <a:pt x="327" y="172"/>
                  <a:pt x="327" y="172"/>
                </a:cubicBezTo>
                <a:cubicBezTo>
                  <a:pt x="327" y="171"/>
                  <a:pt x="327" y="171"/>
                  <a:pt x="327" y="171"/>
                </a:cubicBezTo>
                <a:cubicBezTo>
                  <a:pt x="327" y="171"/>
                  <a:pt x="327" y="171"/>
                  <a:pt x="322" y="171"/>
                </a:cubicBezTo>
                <a:cubicBezTo>
                  <a:pt x="320" y="171"/>
                  <a:pt x="320" y="171"/>
                  <a:pt x="320" y="171"/>
                </a:cubicBezTo>
                <a:cubicBezTo>
                  <a:pt x="321" y="173"/>
                  <a:pt x="321" y="173"/>
                  <a:pt x="321" y="173"/>
                </a:cubicBezTo>
                <a:cubicBezTo>
                  <a:pt x="321" y="173"/>
                  <a:pt x="321" y="173"/>
                  <a:pt x="321" y="175"/>
                </a:cubicBezTo>
                <a:cubicBezTo>
                  <a:pt x="321" y="177"/>
                  <a:pt x="322" y="181"/>
                  <a:pt x="323" y="190"/>
                </a:cubicBezTo>
                <a:cubicBezTo>
                  <a:pt x="325" y="190"/>
                  <a:pt x="325" y="190"/>
                  <a:pt x="325" y="190"/>
                </a:cubicBezTo>
                <a:cubicBezTo>
                  <a:pt x="324" y="189"/>
                  <a:pt x="324" y="189"/>
                  <a:pt x="324" y="189"/>
                </a:cubicBezTo>
                <a:cubicBezTo>
                  <a:pt x="324" y="189"/>
                  <a:pt x="324" y="189"/>
                  <a:pt x="318" y="193"/>
                </a:cubicBezTo>
                <a:cubicBezTo>
                  <a:pt x="318" y="193"/>
                  <a:pt x="318" y="193"/>
                  <a:pt x="318" y="193"/>
                </a:cubicBezTo>
                <a:cubicBezTo>
                  <a:pt x="318" y="194"/>
                  <a:pt x="318" y="194"/>
                  <a:pt x="318" y="194"/>
                </a:cubicBezTo>
                <a:cubicBezTo>
                  <a:pt x="318" y="194"/>
                  <a:pt x="318" y="194"/>
                  <a:pt x="318" y="194"/>
                </a:cubicBezTo>
                <a:cubicBezTo>
                  <a:pt x="318" y="195"/>
                  <a:pt x="319" y="197"/>
                  <a:pt x="319" y="200"/>
                </a:cubicBezTo>
                <a:cubicBezTo>
                  <a:pt x="319" y="202"/>
                  <a:pt x="318" y="204"/>
                  <a:pt x="317" y="205"/>
                </a:cubicBezTo>
                <a:cubicBezTo>
                  <a:pt x="317" y="205"/>
                  <a:pt x="317" y="205"/>
                  <a:pt x="317" y="205"/>
                </a:cubicBezTo>
                <a:cubicBezTo>
                  <a:pt x="317" y="205"/>
                  <a:pt x="317" y="205"/>
                  <a:pt x="317" y="205"/>
                </a:cubicBezTo>
                <a:cubicBezTo>
                  <a:pt x="316" y="206"/>
                  <a:pt x="316" y="206"/>
                  <a:pt x="315" y="207"/>
                </a:cubicBezTo>
                <a:cubicBezTo>
                  <a:pt x="314" y="207"/>
                  <a:pt x="313" y="207"/>
                  <a:pt x="312" y="207"/>
                </a:cubicBezTo>
                <a:cubicBezTo>
                  <a:pt x="309" y="207"/>
                  <a:pt x="305" y="206"/>
                  <a:pt x="301" y="206"/>
                </a:cubicBezTo>
                <a:cubicBezTo>
                  <a:pt x="300" y="206"/>
                  <a:pt x="299" y="206"/>
                  <a:pt x="298" y="206"/>
                </a:cubicBezTo>
                <a:cubicBezTo>
                  <a:pt x="298" y="206"/>
                  <a:pt x="298" y="206"/>
                  <a:pt x="298" y="206"/>
                </a:cubicBezTo>
                <a:cubicBezTo>
                  <a:pt x="298" y="206"/>
                  <a:pt x="298" y="206"/>
                  <a:pt x="298" y="206"/>
                </a:cubicBezTo>
                <a:cubicBezTo>
                  <a:pt x="295" y="206"/>
                  <a:pt x="294" y="207"/>
                  <a:pt x="293" y="209"/>
                </a:cubicBezTo>
                <a:cubicBezTo>
                  <a:pt x="292" y="211"/>
                  <a:pt x="291" y="213"/>
                  <a:pt x="291" y="215"/>
                </a:cubicBezTo>
                <a:cubicBezTo>
                  <a:pt x="291" y="216"/>
                  <a:pt x="290" y="217"/>
                  <a:pt x="290" y="217"/>
                </a:cubicBezTo>
                <a:cubicBezTo>
                  <a:pt x="290" y="218"/>
                  <a:pt x="290" y="218"/>
                  <a:pt x="289" y="218"/>
                </a:cubicBezTo>
                <a:cubicBezTo>
                  <a:pt x="290" y="219"/>
                  <a:pt x="290" y="219"/>
                  <a:pt x="290" y="219"/>
                </a:cubicBezTo>
                <a:cubicBezTo>
                  <a:pt x="289" y="218"/>
                  <a:pt x="289" y="218"/>
                  <a:pt x="289" y="218"/>
                </a:cubicBezTo>
                <a:cubicBezTo>
                  <a:pt x="289" y="218"/>
                  <a:pt x="288" y="218"/>
                  <a:pt x="287" y="218"/>
                </a:cubicBezTo>
                <a:cubicBezTo>
                  <a:pt x="285" y="218"/>
                  <a:pt x="283" y="218"/>
                  <a:pt x="281" y="217"/>
                </a:cubicBezTo>
                <a:cubicBezTo>
                  <a:pt x="280" y="216"/>
                  <a:pt x="280" y="216"/>
                  <a:pt x="279" y="216"/>
                </a:cubicBezTo>
                <a:cubicBezTo>
                  <a:pt x="279" y="216"/>
                  <a:pt x="279" y="216"/>
                  <a:pt x="279" y="216"/>
                </a:cubicBezTo>
                <a:cubicBezTo>
                  <a:pt x="278" y="215"/>
                  <a:pt x="278" y="215"/>
                  <a:pt x="278" y="215"/>
                </a:cubicBezTo>
                <a:cubicBezTo>
                  <a:pt x="277" y="215"/>
                  <a:pt x="277" y="215"/>
                  <a:pt x="277" y="215"/>
                </a:cubicBezTo>
                <a:cubicBezTo>
                  <a:pt x="276" y="216"/>
                  <a:pt x="276" y="216"/>
                  <a:pt x="276" y="216"/>
                </a:cubicBezTo>
                <a:cubicBezTo>
                  <a:pt x="276" y="216"/>
                  <a:pt x="276" y="216"/>
                  <a:pt x="274" y="220"/>
                </a:cubicBezTo>
                <a:cubicBezTo>
                  <a:pt x="275" y="221"/>
                  <a:pt x="275" y="221"/>
                  <a:pt x="275" y="221"/>
                </a:cubicBezTo>
                <a:cubicBezTo>
                  <a:pt x="275" y="219"/>
                  <a:pt x="275" y="219"/>
                  <a:pt x="275" y="219"/>
                </a:cubicBezTo>
                <a:cubicBezTo>
                  <a:pt x="275" y="219"/>
                  <a:pt x="275" y="219"/>
                  <a:pt x="251" y="219"/>
                </a:cubicBezTo>
                <a:cubicBezTo>
                  <a:pt x="251" y="221"/>
                  <a:pt x="251" y="221"/>
                  <a:pt x="251" y="221"/>
                </a:cubicBezTo>
                <a:cubicBezTo>
                  <a:pt x="251" y="219"/>
                  <a:pt x="251" y="219"/>
                  <a:pt x="251" y="219"/>
                </a:cubicBezTo>
                <a:cubicBezTo>
                  <a:pt x="250" y="219"/>
                  <a:pt x="249" y="219"/>
                  <a:pt x="248" y="219"/>
                </a:cubicBezTo>
                <a:cubicBezTo>
                  <a:pt x="243" y="219"/>
                  <a:pt x="239" y="221"/>
                  <a:pt x="237" y="223"/>
                </a:cubicBezTo>
                <a:cubicBezTo>
                  <a:pt x="235" y="225"/>
                  <a:pt x="234" y="227"/>
                  <a:pt x="234" y="227"/>
                </a:cubicBezTo>
                <a:cubicBezTo>
                  <a:pt x="236" y="227"/>
                  <a:pt x="236" y="227"/>
                  <a:pt x="236" y="227"/>
                </a:cubicBezTo>
                <a:cubicBezTo>
                  <a:pt x="237" y="226"/>
                  <a:pt x="237" y="226"/>
                  <a:pt x="237" y="226"/>
                </a:cubicBezTo>
                <a:cubicBezTo>
                  <a:pt x="237" y="226"/>
                  <a:pt x="235" y="225"/>
                  <a:pt x="233" y="224"/>
                </a:cubicBezTo>
                <a:cubicBezTo>
                  <a:pt x="231" y="223"/>
                  <a:pt x="229" y="222"/>
                  <a:pt x="226" y="222"/>
                </a:cubicBezTo>
                <a:cubicBezTo>
                  <a:pt x="225" y="222"/>
                  <a:pt x="224" y="223"/>
                  <a:pt x="223" y="223"/>
                </a:cubicBezTo>
                <a:cubicBezTo>
                  <a:pt x="219" y="226"/>
                  <a:pt x="215" y="230"/>
                  <a:pt x="213" y="233"/>
                </a:cubicBezTo>
                <a:cubicBezTo>
                  <a:pt x="214" y="234"/>
                  <a:pt x="214" y="234"/>
                  <a:pt x="214" y="234"/>
                </a:cubicBezTo>
                <a:cubicBezTo>
                  <a:pt x="213" y="233"/>
                  <a:pt x="213" y="233"/>
                  <a:pt x="213" y="233"/>
                </a:cubicBezTo>
                <a:cubicBezTo>
                  <a:pt x="211" y="235"/>
                  <a:pt x="207" y="238"/>
                  <a:pt x="204" y="240"/>
                </a:cubicBezTo>
                <a:cubicBezTo>
                  <a:pt x="202" y="241"/>
                  <a:pt x="200" y="242"/>
                  <a:pt x="199" y="243"/>
                </a:cubicBezTo>
                <a:cubicBezTo>
                  <a:pt x="198" y="243"/>
                  <a:pt x="197" y="244"/>
                  <a:pt x="197" y="244"/>
                </a:cubicBezTo>
                <a:cubicBezTo>
                  <a:pt x="198" y="245"/>
                  <a:pt x="198" y="245"/>
                  <a:pt x="198" y="245"/>
                </a:cubicBezTo>
                <a:cubicBezTo>
                  <a:pt x="199" y="244"/>
                  <a:pt x="199" y="244"/>
                  <a:pt x="199" y="244"/>
                </a:cubicBezTo>
                <a:cubicBezTo>
                  <a:pt x="199" y="244"/>
                  <a:pt x="199" y="244"/>
                  <a:pt x="192" y="241"/>
                </a:cubicBezTo>
                <a:cubicBezTo>
                  <a:pt x="190" y="240"/>
                  <a:pt x="190" y="240"/>
                  <a:pt x="190" y="240"/>
                </a:cubicBezTo>
                <a:cubicBezTo>
                  <a:pt x="190" y="242"/>
                  <a:pt x="190" y="242"/>
                  <a:pt x="190" y="242"/>
                </a:cubicBezTo>
                <a:cubicBezTo>
                  <a:pt x="190" y="242"/>
                  <a:pt x="190" y="242"/>
                  <a:pt x="188" y="247"/>
                </a:cubicBezTo>
                <a:cubicBezTo>
                  <a:pt x="190" y="248"/>
                  <a:pt x="190" y="248"/>
                  <a:pt x="190" y="248"/>
                </a:cubicBezTo>
                <a:cubicBezTo>
                  <a:pt x="189" y="246"/>
                  <a:pt x="189" y="246"/>
                  <a:pt x="189" y="246"/>
                </a:cubicBezTo>
                <a:cubicBezTo>
                  <a:pt x="189" y="246"/>
                  <a:pt x="189" y="246"/>
                  <a:pt x="176" y="253"/>
                </a:cubicBezTo>
                <a:cubicBezTo>
                  <a:pt x="176" y="254"/>
                  <a:pt x="176" y="254"/>
                  <a:pt x="176" y="254"/>
                </a:cubicBezTo>
                <a:cubicBezTo>
                  <a:pt x="176" y="253"/>
                  <a:pt x="176" y="253"/>
                  <a:pt x="176" y="253"/>
                </a:cubicBezTo>
                <a:cubicBezTo>
                  <a:pt x="176" y="253"/>
                  <a:pt x="176" y="253"/>
                  <a:pt x="167" y="254"/>
                </a:cubicBezTo>
                <a:cubicBezTo>
                  <a:pt x="166" y="254"/>
                  <a:pt x="166" y="254"/>
                  <a:pt x="166" y="254"/>
                </a:cubicBezTo>
                <a:cubicBezTo>
                  <a:pt x="166" y="255"/>
                  <a:pt x="166" y="255"/>
                  <a:pt x="166" y="255"/>
                </a:cubicBezTo>
                <a:cubicBezTo>
                  <a:pt x="166" y="255"/>
                  <a:pt x="166" y="255"/>
                  <a:pt x="156" y="268"/>
                </a:cubicBezTo>
                <a:cubicBezTo>
                  <a:pt x="158" y="269"/>
                  <a:pt x="158" y="269"/>
                  <a:pt x="158" y="269"/>
                </a:cubicBezTo>
                <a:cubicBezTo>
                  <a:pt x="157" y="268"/>
                  <a:pt x="157" y="268"/>
                  <a:pt x="157" y="268"/>
                </a:cubicBezTo>
                <a:cubicBezTo>
                  <a:pt x="157" y="268"/>
                  <a:pt x="154" y="268"/>
                  <a:pt x="149" y="268"/>
                </a:cubicBezTo>
                <a:cubicBezTo>
                  <a:pt x="145" y="269"/>
                  <a:pt x="139" y="269"/>
                  <a:pt x="136" y="269"/>
                </a:cubicBezTo>
                <a:cubicBezTo>
                  <a:pt x="133" y="269"/>
                  <a:pt x="125" y="268"/>
                  <a:pt x="118" y="268"/>
                </a:cubicBezTo>
                <a:cubicBezTo>
                  <a:pt x="111" y="267"/>
                  <a:pt x="105" y="266"/>
                  <a:pt x="105" y="266"/>
                </a:cubicBezTo>
                <a:cubicBezTo>
                  <a:pt x="105" y="268"/>
                  <a:pt x="105" y="268"/>
                  <a:pt x="105" y="268"/>
                </a:cubicBezTo>
                <a:cubicBezTo>
                  <a:pt x="106" y="268"/>
                  <a:pt x="106" y="268"/>
                  <a:pt x="106" y="268"/>
                </a:cubicBezTo>
                <a:cubicBezTo>
                  <a:pt x="106" y="268"/>
                  <a:pt x="106" y="265"/>
                  <a:pt x="105" y="263"/>
                </a:cubicBezTo>
                <a:cubicBezTo>
                  <a:pt x="104" y="260"/>
                  <a:pt x="102" y="257"/>
                  <a:pt x="99" y="256"/>
                </a:cubicBezTo>
                <a:cubicBezTo>
                  <a:pt x="96" y="254"/>
                  <a:pt x="92" y="254"/>
                  <a:pt x="89" y="254"/>
                </a:cubicBezTo>
                <a:cubicBezTo>
                  <a:pt x="86" y="254"/>
                  <a:pt x="83" y="254"/>
                  <a:pt x="83" y="254"/>
                </a:cubicBezTo>
                <a:cubicBezTo>
                  <a:pt x="83" y="256"/>
                  <a:pt x="83" y="256"/>
                  <a:pt x="83" y="256"/>
                </a:cubicBezTo>
                <a:cubicBezTo>
                  <a:pt x="84" y="255"/>
                  <a:pt x="84" y="255"/>
                  <a:pt x="84" y="255"/>
                </a:cubicBezTo>
                <a:cubicBezTo>
                  <a:pt x="84" y="255"/>
                  <a:pt x="84" y="255"/>
                  <a:pt x="60" y="234"/>
                </a:cubicBezTo>
                <a:cubicBezTo>
                  <a:pt x="59" y="236"/>
                  <a:pt x="59" y="236"/>
                  <a:pt x="59" y="236"/>
                </a:cubicBezTo>
                <a:cubicBezTo>
                  <a:pt x="60" y="235"/>
                  <a:pt x="60" y="235"/>
                  <a:pt x="60" y="235"/>
                </a:cubicBezTo>
                <a:cubicBezTo>
                  <a:pt x="60" y="235"/>
                  <a:pt x="58" y="228"/>
                  <a:pt x="55" y="224"/>
                </a:cubicBezTo>
                <a:cubicBezTo>
                  <a:pt x="54" y="223"/>
                  <a:pt x="53" y="222"/>
                  <a:pt x="52" y="222"/>
                </a:cubicBezTo>
                <a:cubicBezTo>
                  <a:pt x="50" y="221"/>
                  <a:pt x="49" y="221"/>
                  <a:pt x="48" y="221"/>
                </a:cubicBezTo>
                <a:cubicBezTo>
                  <a:pt x="44" y="221"/>
                  <a:pt x="41" y="222"/>
                  <a:pt x="41" y="222"/>
                </a:cubicBezTo>
                <a:cubicBezTo>
                  <a:pt x="42" y="223"/>
                  <a:pt x="42" y="223"/>
                  <a:pt x="42" y="223"/>
                </a:cubicBezTo>
                <a:cubicBezTo>
                  <a:pt x="43" y="223"/>
                  <a:pt x="43" y="223"/>
                  <a:pt x="43" y="223"/>
                </a:cubicBezTo>
                <a:cubicBezTo>
                  <a:pt x="43" y="223"/>
                  <a:pt x="43" y="223"/>
                  <a:pt x="40" y="216"/>
                </a:cubicBezTo>
                <a:cubicBezTo>
                  <a:pt x="40" y="216"/>
                  <a:pt x="40" y="216"/>
                  <a:pt x="40" y="216"/>
                </a:cubicBezTo>
                <a:cubicBezTo>
                  <a:pt x="39" y="215"/>
                  <a:pt x="39" y="215"/>
                  <a:pt x="39" y="215"/>
                </a:cubicBezTo>
                <a:cubicBezTo>
                  <a:pt x="39" y="215"/>
                  <a:pt x="39" y="215"/>
                  <a:pt x="31" y="211"/>
                </a:cubicBezTo>
                <a:cubicBezTo>
                  <a:pt x="31" y="213"/>
                  <a:pt x="31" y="213"/>
                  <a:pt x="31" y="213"/>
                </a:cubicBezTo>
                <a:cubicBezTo>
                  <a:pt x="32" y="213"/>
                  <a:pt x="32" y="213"/>
                  <a:pt x="32" y="213"/>
                </a:cubicBezTo>
                <a:cubicBezTo>
                  <a:pt x="32" y="213"/>
                  <a:pt x="32" y="213"/>
                  <a:pt x="32" y="206"/>
                </a:cubicBezTo>
                <a:cubicBezTo>
                  <a:pt x="32" y="204"/>
                  <a:pt x="32" y="204"/>
                  <a:pt x="32" y="204"/>
                </a:cubicBezTo>
                <a:cubicBezTo>
                  <a:pt x="31" y="204"/>
                  <a:pt x="31" y="204"/>
                  <a:pt x="31" y="204"/>
                </a:cubicBezTo>
                <a:cubicBezTo>
                  <a:pt x="31" y="204"/>
                  <a:pt x="30" y="205"/>
                  <a:pt x="29" y="205"/>
                </a:cubicBezTo>
                <a:cubicBezTo>
                  <a:pt x="29" y="205"/>
                  <a:pt x="28" y="205"/>
                  <a:pt x="27" y="205"/>
                </a:cubicBezTo>
                <a:cubicBezTo>
                  <a:pt x="25" y="205"/>
                  <a:pt x="24" y="205"/>
                  <a:pt x="23" y="204"/>
                </a:cubicBezTo>
                <a:cubicBezTo>
                  <a:pt x="22" y="204"/>
                  <a:pt x="22" y="204"/>
                  <a:pt x="22" y="204"/>
                </a:cubicBezTo>
                <a:cubicBezTo>
                  <a:pt x="21" y="203"/>
                  <a:pt x="21" y="203"/>
                  <a:pt x="21" y="203"/>
                </a:cubicBezTo>
                <a:cubicBezTo>
                  <a:pt x="21" y="203"/>
                  <a:pt x="21" y="203"/>
                  <a:pt x="21" y="194"/>
                </a:cubicBezTo>
                <a:cubicBezTo>
                  <a:pt x="21" y="192"/>
                  <a:pt x="21" y="192"/>
                  <a:pt x="21" y="192"/>
                </a:cubicBezTo>
                <a:cubicBezTo>
                  <a:pt x="20" y="192"/>
                  <a:pt x="20" y="192"/>
                  <a:pt x="20" y="192"/>
                </a:cubicBezTo>
                <a:cubicBezTo>
                  <a:pt x="19" y="192"/>
                  <a:pt x="19" y="192"/>
                  <a:pt x="19" y="192"/>
                </a:cubicBezTo>
                <a:cubicBezTo>
                  <a:pt x="19" y="192"/>
                  <a:pt x="19" y="193"/>
                  <a:pt x="18" y="193"/>
                </a:cubicBezTo>
                <a:cubicBezTo>
                  <a:pt x="17" y="193"/>
                  <a:pt x="17" y="192"/>
                  <a:pt x="16" y="192"/>
                </a:cubicBezTo>
                <a:cubicBezTo>
                  <a:pt x="16" y="192"/>
                  <a:pt x="16" y="192"/>
                  <a:pt x="16" y="191"/>
                </a:cubicBezTo>
                <a:cubicBezTo>
                  <a:pt x="15" y="191"/>
                  <a:pt x="15" y="191"/>
                  <a:pt x="15" y="191"/>
                </a:cubicBezTo>
                <a:cubicBezTo>
                  <a:pt x="16" y="192"/>
                  <a:pt x="16" y="192"/>
                  <a:pt x="16" y="192"/>
                </a:cubicBezTo>
                <a:cubicBezTo>
                  <a:pt x="16" y="191"/>
                  <a:pt x="17" y="190"/>
                  <a:pt x="17" y="190"/>
                </a:cubicBezTo>
                <a:cubicBezTo>
                  <a:pt x="18" y="189"/>
                  <a:pt x="19" y="188"/>
                  <a:pt x="19" y="186"/>
                </a:cubicBezTo>
                <a:cubicBezTo>
                  <a:pt x="19" y="185"/>
                  <a:pt x="18" y="184"/>
                  <a:pt x="18" y="184"/>
                </a:cubicBezTo>
                <a:cubicBezTo>
                  <a:pt x="17" y="183"/>
                  <a:pt x="16" y="182"/>
                  <a:pt x="15" y="182"/>
                </a:cubicBezTo>
                <a:cubicBezTo>
                  <a:pt x="15" y="182"/>
                  <a:pt x="15" y="182"/>
                  <a:pt x="15" y="182"/>
                </a:cubicBezTo>
                <a:cubicBezTo>
                  <a:pt x="15" y="182"/>
                  <a:pt x="15" y="182"/>
                  <a:pt x="15" y="182"/>
                </a:cubicBezTo>
                <a:cubicBezTo>
                  <a:pt x="14" y="182"/>
                  <a:pt x="14" y="182"/>
                  <a:pt x="13" y="181"/>
                </a:cubicBezTo>
                <a:cubicBezTo>
                  <a:pt x="11" y="181"/>
                  <a:pt x="7" y="180"/>
                  <a:pt x="3" y="178"/>
                </a:cubicBezTo>
                <a:cubicBezTo>
                  <a:pt x="2" y="179"/>
                  <a:pt x="2" y="179"/>
                  <a:pt x="2" y="179"/>
                </a:cubicBezTo>
                <a:cubicBezTo>
                  <a:pt x="3" y="180"/>
                  <a:pt x="3" y="180"/>
                  <a:pt x="3" y="180"/>
                </a:cubicBezTo>
                <a:cubicBezTo>
                  <a:pt x="3" y="180"/>
                  <a:pt x="3" y="180"/>
                  <a:pt x="12" y="172"/>
                </a:cubicBezTo>
                <a:cubicBezTo>
                  <a:pt x="10" y="171"/>
                  <a:pt x="10" y="171"/>
                  <a:pt x="10" y="171"/>
                </a:cubicBezTo>
                <a:cubicBezTo>
                  <a:pt x="11" y="172"/>
                  <a:pt x="11" y="172"/>
                  <a:pt x="11" y="172"/>
                </a:cubicBezTo>
                <a:cubicBezTo>
                  <a:pt x="11" y="172"/>
                  <a:pt x="11" y="172"/>
                  <a:pt x="24" y="171"/>
                </a:cubicBezTo>
                <a:cubicBezTo>
                  <a:pt x="25" y="171"/>
                  <a:pt x="25" y="171"/>
                  <a:pt x="25" y="171"/>
                </a:cubicBezTo>
                <a:cubicBezTo>
                  <a:pt x="25" y="170"/>
                  <a:pt x="25" y="170"/>
                  <a:pt x="25" y="170"/>
                </a:cubicBezTo>
                <a:cubicBezTo>
                  <a:pt x="25" y="170"/>
                  <a:pt x="25" y="170"/>
                  <a:pt x="27" y="158"/>
                </a:cubicBezTo>
                <a:cubicBezTo>
                  <a:pt x="27" y="156"/>
                  <a:pt x="27" y="156"/>
                  <a:pt x="27" y="156"/>
                </a:cubicBezTo>
                <a:cubicBezTo>
                  <a:pt x="26" y="156"/>
                  <a:pt x="26" y="156"/>
                  <a:pt x="26" y="156"/>
                </a:cubicBezTo>
                <a:cubicBezTo>
                  <a:pt x="25" y="156"/>
                  <a:pt x="25" y="156"/>
                  <a:pt x="25" y="156"/>
                </a:cubicBezTo>
                <a:cubicBezTo>
                  <a:pt x="25" y="156"/>
                  <a:pt x="23" y="155"/>
                  <a:pt x="22" y="155"/>
                </a:cubicBezTo>
                <a:cubicBezTo>
                  <a:pt x="21" y="155"/>
                  <a:pt x="21" y="154"/>
                  <a:pt x="20" y="154"/>
                </a:cubicBezTo>
                <a:cubicBezTo>
                  <a:pt x="20" y="154"/>
                  <a:pt x="20" y="154"/>
                  <a:pt x="20" y="154"/>
                </a:cubicBezTo>
                <a:cubicBezTo>
                  <a:pt x="20" y="153"/>
                  <a:pt x="20" y="153"/>
                  <a:pt x="20" y="153"/>
                </a:cubicBezTo>
                <a:cubicBezTo>
                  <a:pt x="20" y="153"/>
                  <a:pt x="20" y="153"/>
                  <a:pt x="20" y="153"/>
                </a:cubicBezTo>
                <a:cubicBezTo>
                  <a:pt x="20" y="153"/>
                  <a:pt x="20" y="152"/>
                  <a:pt x="20" y="152"/>
                </a:cubicBezTo>
                <a:cubicBezTo>
                  <a:pt x="20" y="151"/>
                  <a:pt x="20" y="150"/>
                  <a:pt x="21" y="149"/>
                </a:cubicBezTo>
                <a:cubicBezTo>
                  <a:pt x="21" y="148"/>
                  <a:pt x="22" y="148"/>
                  <a:pt x="22" y="147"/>
                </a:cubicBezTo>
                <a:cubicBezTo>
                  <a:pt x="22" y="147"/>
                  <a:pt x="23" y="146"/>
                  <a:pt x="23" y="145"/>
                </a:cubicBezTo>
                <a:cubicBezTo>
                  <a:pt x="23" y="144"/>
                  <a:pt x="22" y="143"/>
                  <a:pt x="21" y="143"/>
                </a:cubicBezTo>
                <a:cubicBezTo>
                  <a:pt x="20" y="142"/>
                  <a:pt x="19" y="141"/>
                  <a:pt x="18" y="141"/>
                </a:cubicBezTo>
                <a:cubicBezTo>
                  <a:pt x="18" y="140"/>
                  <a:pt x="17" y="140"/>
                  <a:pt x="17" y="139"/>
                </a:cubicBezTo>
                <a:cubicBezTo>
                  <a:pt x="16" y="139"/>
                  <a:pt x="16" y="139"/>
                  <a:pt x="16" y="139"/>
                </a:cubicBezTo>
                <a:cubicBezTo>
                  <a:pt x="17" y="139"/>
                  <a:pt x="17" y="139"/>
                  <a:pt x="17" y="139"/>
                </a:cubicBezTo>
                <a:cubicBezTo>
                  <a:pt x="17" y="139"/>
                  <a:pt x="17" y="139"/>
                  <a:pt x="18" y="138"/>
                </a:cubicBezTo>
                <a:cubicBezTo>
                  <a:pt x="19" y="138"/>
                  <a:pt x="20" y="137"/>
                  <a:pt x="22" y="136"/>
                </a:cubicBezTo>
                <a:cubicBezTo>
                  <a:pt x="25" y="135"/>
                  <a:pt x="28" y="133"/>
                  <a:pt x="30" y="131"/>
                </a:cubicBezTo>
                <a:cubicBezTo>
                  <a:pt x="32" y="130"/>
                  <a:pt x="33" y="129"/>
                  <a:pt x="34" y="128"/>
                </a:cubicBezTo>
                <a:cubicBezTo>
                  <a:pt x="35" y="127"/>
                  <a:pt x="35" y="126"/>
                  <a:pt x="35" y="124"/>
                </a:cubicBezTo>
                <a:cubicBezTo>
                  <a:pt x="35" y="123"/>
                  <a:pt x="35" y="123"/>
                  <a:pt x="35" y="122"/>
                </a:cubicBezTo>
                <a:cubicBezTo>
                  <a:pt x="33" y="123"/>
                  <a:pt x="33" y="123"/>
                  <a:pt x="33" y="123"/>
                </a:cubicBezTo>
                <a:cubicBezTo>
                  <a:pt x="35" y="122"/>
                  <a:pt x="35" y="122"/>
                  <a:pt x="35" y="122"/>
                </a:cubicBezTo>
                <a:cubicBezTo>
                  <a:pt x="33" y="117"/>
                  <a:pt x="32" y="115"/>
                  <a:pt x="31" y="113"/>
                </a:cubicBezTo>
                <a:cubicBezTo>
                  <a:pt x="30" y="112"/>
                  <a:pt x="28" y="112"/>
                  <a:pt x="28" y="112"/>
                </a:cubicBezTo>
                <a:cubicBezTo>
                  <a:pt x="28" y="112"/>
                  <a:pt x="28" y="112"/>
                  <a:pt x="28" y="112"/>
                </a:cubicBezTo>
                <a:cubicBezTo>
                  <a:pt x="28" y="112"/>
                  <a:pt x="28" y="112"/>
                  <a:pt x="28" y="112"/>
                </a:cubicBezTo>
                <a:cubicBezTo>
                  <a:pt x="28" y="112"/>
                  <a:pt x="28" y="112"/>
                  <a:pt x="21" y="113"/>
                </a:cubicBezTo>
                <a:cubicBezTo>
                  <a:pt x="21" y="113"/>
                  <a:pt x="21" y="113"/>
                  <a:pt x="21" y="113"/>
                </a:cubicBezTo>
                <a:cubicBezTo>
                  <a:pt x="21" y="113"/>
                  <a:pt x="21" y="113"/>
                  <a:pt x="21" y="113"/>
                </a:cubicBezTo>
                <a:cubicBezTo>
                  <a:pt x="21" y="113"/>
                  <a:pt x="21" y="113"/>
                  <a:pt x="21" y="113"/>
                </a:cubicBezTo>
                <a:cubicBezTo>
                  <a:pt x="20" y="113"/>
                  <a:pt x="19" y="114"/>
                  <a:pt x="19" y="114"/>
                </a:cubicBezTo>
                <a:cubicBezTo>
                  <a:pt x="18" y="114"/>
                  <a:pt x="18" y="113"/>
                  <a:pt x="18" y="113"/>
                </a:cubicBezTo>
                <a:cubicBezTo>
                  <a:pt x="18" y="113"/>
                  <a:pt x="18" y="113"/>
                  <a:pt x="18" y="113"/>
                </a:cubicBezTo>
                <a:cubicBezTo>
                  <a:pt x="18" y="113"/>
                  <a:pt x="18" y="113"/>
                  <a:pt x="18" y="113"/>
                </a:cubicBezTo>
                <a:cubicBezTo>
                  <a:pt x="18" y="113"/>
                  <a:pt x="18" y="113"/>
                  <a:pt x="18" y="113"/>
                </a:cubicBezTo>
                <a:cubicBezTo>
                  <a:pt x="18" y="113"/>
                  <a:pt x="18" y="113"/>
                  <a:pt x="18" y="113"/>
                </a:cubicBezTo>
                <a:cubicBezTo>
                  <a:pt x="18" y="113"/>
                  <a:pt x="18" y="113"/>
                  <a:pt x="18" y="113"/>
                </a:cubicBezTo>
                <a:cubicBezTo>
                  <a:pt x="18" y="113"/>
                  <a:pt x="18" y="113"/>
                  <a:pt x="18" y="113"/>
                </a:cubicBezTo>
                <a:cubicBezTo>
                  <a:pt x="18" y="113"/>
                  <a:pt x="18" y="112"/>
                  <a:pt x="19" y="111"/>
                </a:cubicBezTo>
                <a:cubicBezTo>
                  <a:pt x="19" y="111"/>
                  <a:pt x="19" y="111"/>
                  <a:pt x="19" y="111"/>
                </a:cubicBezTo>
                <a:cubicBezTo>
                  <a:pt x="19" y="111"/>
                  <a:pt x="19" y="111"/>
                  <a:pt x="19" y="111"/>
                </a:cubicBezTo>
                <a:cubicBezTo>
                  <a:pt x="19" y="109"/>
                  <a:pt x="21" y="107"/>
                  <a:pt x="23" y="106"/>
                </a:cubicBezTo>
                <a:cubicBezTo>
                  <a:pt x="25" y="105"/>
                  <a:pt x="27" y="104"/>
                  <a:pt x="29" y="104"/>
                </a:cubicBezTo>
                <a:cubicBezTo>
                  <a:pt x="28" y="102"/>
                  <a:pt x="28" y="102"/>
                  <a:pt x="28" y="102"/>
                </a:cubicBezTo>
                <a:cubicBezTo>
                  <a:pt x="28" y="104"/>
                  <a:pt x="28" y="104"/>
                  <a:pt x="28" y="104"/>
                </a:cubicBezTo>
                <a:cubicBezTo>
                  <a:pt x="28" y="104"/>
                  <a:pt x="29" y="104"/>
                  <a:pt x="30" y="105"/>
                </a:cubicBezTo>
                <a:cubicBezTo>
                  <a:pt x="31" y="105"/>
                  <a:pt x="32" y="107"/>
                  <a:pt x="33" y="108"/>
                </a:cubicBezTo>
                <a:cubicBezTo>
                  <a:pt x="34" y="109"/>
                  <a:pt x="34" y="109"/>
                  <a:pt x="34" y="109"/>
                </a:cubicBezTo>
                <a:cubicBezTo>
                  <a:pt x="35" y="110"/>
                  <a:pt x="35" y="110"/>
                  <a:pt x="35" y="110"/>
                </a:cubicBezTo>
                <a:cubicBezTo>
                  <a:pt x="36" y="111"/>
                  <a:pt x="36" y="111"/>
                  <a:pt x="36" y="111"/>
                </a:cubicBezTo>
                <a:cubicBezTo>
                  <a:pt x="37" y="111"/>
                  <a:pt x="37" y="111"/>
                  <a:pt x="37" y="111"/>
                </a:cubicBezTo>
                <a:cubicBezTo>
                  <a:pt x="37" y="111"/>
                  <a:pt x="37" y="111"/>
                  <a:pt x="39" y="110"/>
                </a:cubicBezTo>
                <a:cubicBezTo>
                  <a:pt x="41" y="109"/>
                  <a:pt x="45" y="108"/>
                  <a:pt x="54" y="105"/>
                </a:cubicBezTo>
                <a:cubicBezTo>
                  <a:pt x="55" y="105"/>
                  <a:pt x="55" y="105"/>
                  <a:pt x="55" y="105"/>
                </a:cubicBezTo>
                <a:cubicBezTo>
                  <a:pt x="55" y="104"/>
                  <a:pt x="55" y="104"/>
                  <a:pt x="55" y="104"/>
                </a:cubicBezTo>
                <a:cubicBezTo>
                  <a:pt x="55" y="104"/>
                  <a:pt x="55" y="104"/>
                  <a:pt x="55" y="93"/>
                </a:cubicBezTo>
                <a:cubicBezTo>
                  <a:pt x="55" y="92"/>
                  <a:pt x="55" y="92"/>
                  <a:pt x="55" y="92"/>
                </a:cubicBezTo>
                <a:cubicBezTo>
                  <a:pt x="54" y="92"/>
                  <a:pt x="54" y="92"/>
                  <a:pt x="54" y="92"/>
                </a:cubicBezTo>
                <a:cubicBezTo>
                  <a:pt x="54" y="92"/>
                  <a:pt x="54" y="92"/>
                  <a:pt x="52" y="90"/>
                </a:cubicBezTo>
                <a:cubicBezTo>
                  <a:pt x="51" y="92"/>
                  <a:pt x="51" y="92"/>
                  <a:pt x="51" y="92"/>
                </a:cubicBezTo>
                <a:cubicBezTo>
                  <a:pt x="52" y="93"/>
                  <a:pt x="52" y="93"/>
                  <a:pt x="52" y="93"/>
                </a:cubicBezTo>
                <a:cubicBezTo>
                  <a:pt x="52" y="93"/>
                  <a:pt x="52" y="93"/>
                  <a:pt x="56" y="90"/>
                </a:cubicBezTo>
                <a:cubicBezTo>
                  <a:pt x="56" y="90"/>
                  <a:pt x="56" y="90"/>
                  <a:pt x="56" y="90"/>
                </a:cubicBezTo>
                <a:cubicBezTo>
                  <a:pt x="56" y="89"/>
                  <a:pt x="56" y="89"/>
                  <a:pt x="56" y="89"/>
                </a:cubicBezTo>
                <a:cubicBezTo>
                  <a:pt x="56" y="89"/>
                  <a:pt x="56" y="89"/>
                  <a:pt x="56" y="81"/>
                </a:cubicBezTo>
                <a:cubicBezTo>
                  <a:pt x="55" y="81"/>
                  <a:pt x="55" y="81"/>
                  <a:pt x="55" y="81"/>
                </a:cubicBezTo>
                <a:cubicBezTo>
                  <a:pt x="55" y="82"/>
                  <a:pt x="55" y="82"/>
                  <a:pt x="55" y="82"/>
                </a:cubicBezTo>
                <a:cubicBezTo>
                  <a:pt x="58" y="82"/>
                  <a:pt x="61" y="81"/>
                  <a:pt x="63" y="81"/>
                </a:cubicBezTo>
                <a:cubicBezTo>
                  <a:pt x="65" y="81"/>
                  <a:pt x="68" y="82"/>
                  <a:pt x="69" y="82"/>
                </a:cubicBezTo>
                <a:cubicBezTo>
                  <a:pt x="69" y="82"/>
                  <a:pt x="69" y="82"/>
                  <a:pt x="69" y="82"/>
                </a:cubicBezTo>
                <a:cubicBezTo>
                  <a:pt x="70" y="82"/>
                  <a:pt x="70" y="82"/>
                  <a:pt x="70" y="82"/>
                </a:cubicBezTo>
                <a:cubicBezTo>
                  <a:pt x="72" y="83"/>
                  <a:pt x="76" y="86"/>
                  <a:pt x="79" y="89"/>
                </a:cubicBezTo>
                <a:cubicBezTo>
                  <a:pt x="81" y="90"/>
                  <a:pt x="82" y="91"/>
                  <a:pt x="83" y="92"/>
                </a:cubicBezTo>
                <a:cubicBezTo>
                  <a:pt x="84" y="93"/>
                  <a:pt x="84" y="93"/>
                  <a:pt x="84" y="94"/>
                </a:cubicBezTo>
                <a:cubicBezTo>
                  <a:pt x="85" y="94"/>
                  <a:pt x="85" y="94"/>
                  <a:pt x="85" y="94"/>
                </a:cubicBezTo>
                <a:cubicBezTo>
                  <a:pt x="85" y="94"/>
                  <a:pt x="85" y="94"/>
                  <a:pt x="85" y="94"/>
                </a:cubicBezTo>
                <a:cubicBezTo>
                  <a:pt x="85" y="94"/>
                  <a:pt x="85" y="94"/>
                  <a:pt x="85" y="94"/>
                </a:cubicBezTo>
                <a:cubicBezTo>
                  <a:pt x="85" y="94"/>
                  <a:pt x="91" y="100"/>
                  <a:pt x="98" y="100"/>
                </a:cubicBezTo>
                <a:cubicBezTo>
                  <a:pt x="104" y="100"/>
                  <a:pt x="112" y="98"/>
                  <a:pt x="112" y="98"/>
                </a:cubicBezTo>
                <a:cubicBezTo>
                  <a:pt x="112" y="97"/>
                  <a:pt x="112" y="97"/>
                  <a:pt x="112" y="97"/>
                </a:cubicBezTo>
                <a:cubicBezTo>
                  <a:pt x="112" y="99"/>
                  <a:pt x="112" y="99"/>
                  <a:pt x="112" y="99"/>
                </a:cubicBezTo>
                <a:cubicBezTo>
                  <a:pt x="112" y="99"/>
                  <a:pt x="112" y="99"/>
                  <a:pt x="121" y="99"/>
                </a:cubicBezTo>
                <a:cubicBezTo>
                  <a:pt x="121" y="99"/>
                  <a:pt x="121" y="99"/>
                  <a:pt x="121" y="99"/>
                </a:cubicBezTo>
                <a:cubicBezTo>
                  <a:pt x="121" y="98"/>
                  <a:pt x="121" y="98"/>
                  <a:pt x="121" y="98"/>
                </a:cubicBezTo>
                <a:cubicBezTo>
                  <a:pt x="121" y="98"/>
                  <a:pt x="121" y="98"/>
                  <a:pt x="124" y="98"/>
                </a:cubicBezTo>
                <a:cubicBezTo>
                  <a:pt x="126" y="97"/>
                  <a:pt x="130" y="96"/>
                  <a:pt x="139" y="94"/>
                </a:cubicBezTo>
                <a:cubicBezTo>
                  <a:pt x="139" y="93"/>
                  <a:pt x="139" y="93"/>
                  <a:pt x="139" y="93"/>
                </a:cubicBezTo>
                <a:cubicBezTo>
                  <a:pt x="139" y="94"/>
                  <a:pt x="139" y="94"/>
                  <a:pt x="139" y="94"/>
                </a:cubicBezTo>
                <a:cubicBezTo>
                  <a:pt x="139" y="94"/>
                  <a:pt x="139" y="94"/>
                  <a:pt x="152" y="93"/>
                </a:cubicBezTo>
                <a:cubicBezTo>
                  <a:pt x="153" y="93"/>
                  <a:pt x="153" y="93"/>
                  <a:pt x="153" y="93"/>
                </a:cubicBezTo>
                <a:cubicBezTo>
                  <a:pt x="153" y="93"/>
                  <a:pt x="153" y="93"/>
                  <a:pt x="153" y="93"/>
                </a:cubicBezTo>
                <a:cubicBezTo>
                  <a:pt x="153" y="93"/>
                  <a:pt x="153" y="93"/>
                  <a:pt x="163" y="83"/>
                </a:cubicBezTo>
                <a:cubicBezTo>
                  <a:pt x="164" y="82"/>
                  <a:pt x="164" y="82"/>
                  <a:pt x="164" y="82"/>
                </a:cubicBezTo>
                <a:cubicBezTo>
                  <a:pt x="162" y="81"/>
                  <a:pt x="162" y="81"/>
                  <a:pt x="162" y="81"/>
                </a:cubicBezTo>
                <a:cubicBezTo>
                  <a:pt x="162" y="81"/>
                  <a:pt x="162" y="81"/>
                  <a:pt x="162" y="81"/>
                </a:cubicBezTo>
                <a:cubicBezTo>
                  <a:pt x="162" y="81"/>
                  <a:pt x="161" y="80"/>
                  <a:pt x="160" y="78"/>
                </a:cubicBezTo>
                <a:cubicBezTo>
                  <a:pt x="158" y="77"/>
                  <a:pt x="157" y="74"/>
                  <a:pt x="157" y="72"/>
                </a:cubicBezTo>
                <a:cubicBezTo>
                  <a:pt x="157" y="70"/>
                  <a:pt x="158" y="69"/>
                  <a:pt x="159" y="67"/>
                </a:cubicBezTo>
                <a:cubicBezTo>
                  <a:pt x="158" y="66"/>
                  <a:pt x="158" y="66"/>
                  <a:pt x="158" y="66"/>
                </a:cubicBezTo>
                <a:cubicBezTo>
                  <a:pt x="159" y="67"/>
                  <a:pt x="159" y="67"/>
                  <a:pt x="159" y="67"/>
                </a:cubicBezTo>
                <a:cubicBezTo>
                  <a:pt x="160" y="66"/>
                  <a:pt x="161" y="65"/>
                  <a:pt x="162" y="64"/>
                </a:cubicBezTo>
                <a:cubicBezTo>
                  <a:pt x="163" y="64"/>
                  <a:pt x="165" y="64"/>
                  <a:pt x="166" y="64"/>
                </a:cubicBezTo>
                <a:cubicBezTo>
                  <a:pt x="168" y="64"/>
                  <a:pt x="170" y="64"/>
                  <a:pt x="171" y="64"/>
                </a:cubicBezTo>
                <a:cubicBezTo>
                  <a:pt x="172" y="64"/>
                  <a:pt x="172" y="65"/>
                  <a:pt x="173" y="65"/>
                </a:cubicBezTo>
                <a:cubicBezTo>
                  <a:pt x="173" y="65"/>
                  <a:pt x="173" y="65"/>
                  <a:pt x="173" y="65"/>
                </a:cubicBezTo>
                <a:cubicBezTo>
                  <a:pt x="173" y="65"/>
                  <a:pt x="173" y="65"/>
                  <a:pt x="173" y="65"/>
                </a:cubicBezTo>
                <a:cubicBezTo>
                  <a:pt x="174" y="65"/>
                  <a:pt x="174" y="65"/>
                  <a:pt x="174" y="65"/>
                </a:cubicBezTo>
                <a:cubicBezTo>
                  <a:pt x="174" y="65"/>
                  <a:pt x="174" y="65"/>
                  <a:pt x="174" y="65"/>
                </a:cubicBezTo>
                <a:cubicBezTo>
                  <a:pt x="174" y="65"/>
                  <a:pt x="174" y="65"/>
                  <a:pt x="197" y="57"/>
                </a:cubicBezTo>
                <a:cubicBezTo>
                  <a:pt x="198" y="56"/>
                  <a:pt x="198" y="56"/>
                  <a:pt x="198" y="56"/>
                </a:cubicBezTo>
                <a:cubicBezTo>
                  <a:pt x="198" y="55"/>
                  <a:pt x="198" y="55"/>
                  <a:pt x="198" y="55"/>
                </a:cubicBezTo>
                <a:cubicBezTo>
                  <a:pt x="198" y="55"/>
                  <a:pt x="198" y="55"/>
                  <a:pt x="198" y="55"/>
                </a:cubicBezTo>
                <a:cubicBezTo>
                  <a:pt x="198" y="55"/>
                  <a:pt x="198" y="54"/>
                  <a:pt x="198" y="53"/>
                </a:cubicBezTo>
                <a:cubicBezTo>
                  <a:pt x="198" y="52"/>
                  <a:pt x="198" y="50"/>
                  <a:pt x="199" y="48"/>
                </a:cubicBezTo>
                <a:cubicBezTo>
                  <a:pt x="200" y="46"/>
                  <a:pt x="201" y="45"/>
                  <a:pt x="202" y="45"/>
                </a:cubicBezTo>
                <a:cubicBezTo>
                  <a:pt x="202" y="45"/>
                  <a:pt x="202" y="45"/>
                  <a:pt x="202" y="45"/>
                </a:cubicBezTo>
                <a:cubicBezTo>
                  <a:pt x="202" y="45"/>
                  <a:pt x="202" y="45"/>
                  <a:pt x="202" y="45"/>
                </a:cubicBezTo>
                <a:cubicBezTo>
                  <a:pt x="203" y="45"/>
                  <a:pt x="203" y="45"/>
                  <a:pt x="203" y="45"/>
                </a:cubicBezTo>
                <a:cubicBezTo>
                  <a:pt x="206" y="45"/>
                  <a:pt x="211" y="46"/>
                  <a:pt x="215" y="48"/>
                </a:cubicBezTo>
                <a:cubicBezTo>
                  <a:pt x="217" y="49"/>
                  <a:pt x="218" y="50"/>
                  <a:pt x="220" y="50"/>
                </a:cubicBezTo>
                <a:cubicBezTo>
                  <a:pt x="221" y="51"/>
                  <a:pt x="222" y="51"/>
                  <a:pt x="222" y="51"/>
                </a:cubicBezTo>
                <a:cubicBezTo>
                  <a:pt x="222" y="52"/>
                  <a:pt x="222" y="52"/>
                  <a:pt x="222" y="52"/>
                </a:cubicBezTo>
                <a:cubicBezTo>
                  <a:pt x="223" y="51"/>
                  <a:pt x="223" y="51"/>
                  <a:pt x="223" y="51"/>
                </a:cubicBezTo>
                <a:cubicBezTo>
                  <a:pt x="223" y="51"/>
                  <a:pt x="239" y="42"/>
                  <a:pt x="246" y="36"/>
                </a:cubicBezTo>
                <a:cubicBezTo>
                  <a:pt x="246" y="36"/>
                  <a:pt x="246" y="36"/>
                  <a:pt x="246" y="36"/>
                </a:cubicBezTo>
                <a:cubicBezTo>
                  <a:pt x="246" y="36"/>
                  <a:pt x="246" y="36"/>
                  <a:pt x="246" y="36"/>
                </a:cubicBezTo>
                <a:cubicBezTo>
                  <a:pt x="249" y="33"/>
                  <a:pt x="250" y="28"/>
                  <a:pt x="252" y="24"/>
                </a:cubicBezTo>
                <a:cubicBezTo>
                  <a:pt x="252" y="21"/>
                  <a:pt x="253" y="19"/>
                  <a:pt x="254" y="17"/>
                </a:cubicBezTo>
                <a:cubicBezTo>
                  <a:pt x="254" y="16"/>
                  <a:pt x="255" y="14"/>
                  <a:pt x="257" y="14"/>
                </a:cubicBezTo>
                <a:cubicBezTo>
                  <a:pt x="257" y="13"/>
                  <a:pt x="257" y="13"/>
                  <a:pt x="257" y="13"/>
                </a:cubicBezTo>
                <a:cubicBezTo>
                  <a:pt x="257" y="13"/>
                  <a:pt x="257" y="13"/>
                  <a:pt x="257" y="13"/>
                </a:cubicBezTo>
                <a:cubicBezTo>
                  <a:pt x="261" y="10"/>
                  <a:pt x="267" y="8"/>
                  <a:pt x="274" y="8"/>
                </a:cubicBezTo>
                <a:cubicBezTo>
                  <a:pt x="278" y="8"/>
                  <a:pt x="281" y="9"/>
                  <a:pt x="285" y="10"/>
                </a:cubicBezTo>
                <a:cubicBezTo>
                  <a:pt x="286" y="8"/>
                  <a:pt x="286" y="8"/>
                  <a:pt x="286" y="8"/>
                </a:cubicBezTo>
                <a:cubicBezTo>
                  <a:pt x="285" y="10"/>
                  <a:pt x="285" y="10"/>
                  <a:pt x="285" y="10"/>
                </a:cubicBezTo>
                <a:cubicBezTo>
                  <a:pt x="287" y="11"/>
                  <a:pt x="290" y="11"/>
                  <a:pt x="292" y="11"/>
                </a:cubicBezTo>
                <a:cubicBezTo>
                  <a:pt x="297" y="11"/>
                  <a:pt x="301" y="9"/>
                  <a:pt x="304" y="7"/>
                </a:cubicBezTo>
                <a:cubicBezTo>
                  <a:pt x="307" y="5"/>
                  <a:pt x="308" y="2"/>
                  <a:pt x="308" y="2"/>
                </a:cubicBezTo>
                <a:cubicBezTo>
                  <a:pt x="307" y="1"/>
                  <a:pt x="307" y="1"/>
                  <a:pt x="307" y="1"/>
                </a:cubicBezTo>
                <a:cubicBezTo>
                  <a:pt x="307" y="3"/>
                  <a:pt x="307" y="3"/>
                  <a:pt x="307" y="3"/>
                </a:cubicBezTo>
                <a:cubicBezTo>
                  <a:pt x="307" y="3"/>
                  <a:pt x="307" y="3"/>
                  <a:pt x="319" y="10"/>
                </a:cubicBezTo>
                <a:cubicBezTo>
                  <a:pt x="319" y="8"/>
                  <a:pt x="319" y="8"/>
                  <a:pt x="319" y="8"/>
                </a:cubicBezTo>
                <a:cubicBezTo>
                  <a:pt x="318" y="8"/>
                  <a:pt x="318" y="8"/>
                  <a:pt x="318" y="8"/>
                </a:cubicBezTo>
                <a:cubicBezTo>
                  <a:pt x="318" y="8"/>
                  <a:pt x="318" y="11"/>
                  <a:pt x="320" y="14"/>
                </a:cubicBezTo>
                <a:cubicBezTo>
                  <a:pt x="320" y="16"/>
                  <a:pt x="321" y="17"/>
                  <a:pt x="322" y="19"/>
                </a:cubicBezTo>
                <a:cubicBezTo>
                  <a:pt x="323" y="20"/>
                  <a:pt x="325" y="21"/>
                  <a:pt x="327" y="22"/>
                </a:cubicBezTo>
                <a:cubicBezTo>
                  <a:pt x="327" y="22"/>
                  <a:pt x="327" y="22"/>
                  <a:pt x="327" y="22"/>
                </a:cubicBezTo>
                <a:cubicBezTo>
                  <a:pt x="327" y="22"/>
                  <a:pt x="327" y="22"/>
                  <a:pt x="327" y="22"/>
                </a:cubicBezTo>
                <a:cubicBezTo>
                  <a:pt x="328" y="22"/>
                  <a:pt x="329" y="22"/>
                  <a:pt x="330" y="22"/>
                </a:cubicBezTo>
                <a:cubicBezTo>
                  <a:pt x="333" y="22"/>
                  <a:pt x="335" y="21"/>
                  <a:pt x="337" y="19"/>
                </a:cubicBezTo>
                <a:cubicBezTo>
                  <a:pt x="338" y="17"/>
                  <a:pt x="339" y="16"/>
                  <a:pt x="340" y="15"/>
                </a:cubicBezTo>
                <a:cubicBezTo>
                  <a:pt x="341" y="15"/>
                  <a:pt x="341" y="15"/>
                  <a:pt x="341" y="15"/>
                </a:cubicBezTo>
                <a:cubicBezTo>
                  <a:pt x="341" y="15"/>
                  <a:pt x="341" y="15"/>
                  <a:pt x="341" y="15"/>
                </a:cubicBezTo>
                <a:cubicBezTo>
                  <a:pt x="342" y="13"/>
                  <a:pt x="344" y="13"/>
                  <a:pt x="346" y="13"/>
                </a:cubicBezTo>
                <a:cubicBezTo>
                  <a:pt x="347" y="13"/>
                  <a:pt x="349" y="13"/>
                  <a:pt x="350" y="13"/>
                </a:cubicBezTo>
                <a:cubicBezTo>
                  <a:pt x="350" y="13"/>
                  <a:pt x="351" y="13"/>
                  <a:pt x="351" y="14"/>
                </a:cubicBezTo>
                <a:cubicBezTo>
                  <a:pt x="351" y="14"/>
                  <a:pt x="351" y="14"/>
                  <a:pt x="351" y="14"/>
                </a:cubicBezTo>
                <a:cubicBezTo>
                  <a:pt x="351" y="14"/>
                  <a:pt x="351" y="14"/>
                  <a:pt x="351" y="14"/>
                </a:cubicBezTo>
                <a:cubicBezTo>
                  <a:pt x="352" y="14"/>
                  <a:pt x="352" y="14"/>
                  <a:pt x="352" y="14"/>
                </a:cubicBezTo>
                <a:cubicBezTo>
                  <a:pt x="352" y="14"/>
                  <a:pt x="352" y="14"/>
                  <a:pt x="352" y="14"/>
                </a:cubicBezTo>
                <a:cubicBezTo>
                  <a:pt x="352" y="14"/>
                  <a:pt x="352" y="14"/>
                  <a:pt x="352" y="14"/>
                </a:cubicBezTo>
                <a:cubicBezTo>
                  <a:pt x="352" y="14"/>
                  <a:pt x="354" y="14"/>
                  <a:pt x="355" y="14"/>
                </a:cubicBezTo>
                <a:cubicBezTo>
                  <a:pt x="356" y="15"/>
                  <a:pt x="358" y="15"/>
                  <a:pt x="359" y="16"/>
                </a:cubicBezTo>
                <a:cubicBezTo>
                  <a:pt x="359" y="16"/>
                  <a:pt x="359" y="16"/>
                  <a:pt x="359" y="16"/>
                </a:cubicBezTo>
                <a:cubicBezTo>
                  <a:pt x="359" y="16"/>
                  <a:pt x="359" y="16"/>
                  <a:pt x="359" y="16"/>
                </a:cubicBezTo>
                <a:cubicBezTo>
                  <a:pt x="360" y="16"/>
                  <a:pt x="360" y="17"/>
                  <a:pt x="361" y="18"/>
                </a:cubicBezTo>
                <a:cubicBezTo>
                  <a:pt x="362" y="19"/>
                  <a:pt x="363" y="20"/>
                  <a:pt x="364" y="22"/>
                </a:cubicBezTo>
                <a:cubicBezTo>
                  <a:pt x="364" y="22"/>
                  <a:pt x="365" y="23"/>
                  <a:pt x="365" y="23"/>
                </a:cubicBezTo>
                <a:cubicBezTo>
                  <a:pt x="365" y="24"/>
                  <a:pt x="365" y="24"/>
                  <a:pt x="365" y="24"/>
                </a:cubicBezTo>
                <a:cubicBezTo>
                  <a:pt x="366" y="25"/>
                  <a:pt x="366" y="25"/>
                  <a:pt x="366" y="25"/>
                </a:cubicBezTo>
                <a:cubicBezTo>
                  <a:pt x="367" y="24"/>
                  <a:pt x="367" y="24"/>
                  <a:pt x="367" y="24"/>
                </a:cubicBezTo>
                <a:cubicBezTo>
                  <a:pt x="367" y="24"/>
                  <a:pt x="367" y="24"/>
                  <a:pt x="368" y="24"/>
                </a:cubicBezTo>
                <a:cubicBezTo>
                  <a:pt x="369" y="24"/>
                  <a:pt x="372" y="23"/>
                  <a:pt x="375" y="23"/>
                </a:cubicBezTo>
                <a:cubicBezTo>
                  <a:pt x="375" y="22"/>
                  <a:pt x="375" y="22"/>
                  <a:pt x="375" y="22"/>
                </a:cubicBezTo>
                <a:cubicBezTo>
                  <a:pt x="374" y="23"/>
                  <a:pt x="374" y="23"/>
                  <a:pt x="374" y="23"/>
                </a:cubicBezTo>
                <a:cubicBezTo>
                  <a:pt x="376" y="24"/>
                  <a:pt x="376" y="25"/>
                  <a:pt x="377" y="26"/>
                </a:cubicBezTo>
                <a:cubicBezTo>
                  <a:pt x="378" y="27"/>
                  <a:pt x="379" y="29"/>
                  <a:pt x="380" y="31"/>
                </a:cubicBezTo>
                <a:cubicBezTo>
                  <a:pt x="381" y="30"/>
                  <a:pt x="381" y="30"/>
                  <a:pt x="381" y="30"/>
                </a:cubicBezTo>
                <a:cubicBezTo>
                  <a:pt x="380" y="30"/>
                  <a:pt x="380" y="30"/>
                  <a:pt x="380" y="30"/>
                </a:cubicBezTo>
                <a:cubicBezTo>
                  <a:pt x="381" y="32"/>
                  <a:pt x="381" y="32"/>
                  <a:pt x="382" y="33"/>
                </a:cubicBezTo>
                <a:cubicBezTo>
                  <a:pt x="383" y="34"/>
                  <a:pt x="384" y="34"/>
                  <a:pt x="385" y="34"/>
                </a:cubicBezTo>
                <a:cubicBezTo>
                  <a:pt x="387" y="34"/>
                  <a:pt x="388" y="33"/>
                  <a:pt x="391" y="33"/>
                </a:cubicBezTo>
                <a:cubicBezTo>
                  <a:pt x="392" y="33"/>
                  <a:pt x="394" y="33"/>
                  <a:pt x="396" y="34"/>
                </a:cubicBezTo>
                <a:cubicBezTo>
                  <a:pt x="396" y="34"/>
                  <a:pt x="396" y="34"/>
                  <a:pt x="396" y="34"/>
                </a:cubicBezTo>
                <a:cubicBezTo>
                  <a:pt x="396" y="34"/>
                  <a:pt x="396" y="34"/>
                  <a:pt x="396" y="34"/>
                </a:cubicBezTo>
                <a:cubicBezTo>
                  <a:pt x="398" y="34"/>
                  <a:pt x="399" y="35"/>
                  <a:pt x="400" y="36"/>
                </a:cubicBezTo>
                <a:cubicBezTo>
                  <a:pt x="400" y="36"/>
                  <a:pt x="400" y="36"/>
                  <a:pt x="400" y="37"/>
                </a:cubicBezTo>
                <a:cubicBezTo>
                  <a:pt x="400" y="38"/>
                  <a:pt x="400" y="39"/>
                  <a:pt x="399" y="39"/>
                </a:cubicBezTo>
                <a:cubicBezTo>
                  <a:pt x="399" y="40"/>
                  <a:pt x="399" y="40"/>
                  <a:pt x="398" y="40"/>
                </a:cubicBezTo>
                <a:cubicBezTo>
                  <a:pt x="398" y="41"/>
                  <a:pt x="398" y="41"/>
                  <a:pt x="398" y="41"/>
                </a:cubicBezTo>
                <a:cubicBezTo>
                  <a:pt x="398" y="41"/>
                  <a:pt x="398" y="41"/>
                  <a:pt x="398" y="41"/>
                </a:cubicBezTo>
                <a:cubicBezTo>
                  <a:pt x="396" y="42"/>
                  <a:pt x="396" y="42"/>
                  <a:pt x="396" y="42"/>
                </a:cubicBezTo>
                <a:cubicBezTo>
                  <a:pt x="398" y="43"/>
                  <a:pt x="398" y="43"/>
                  <a:pt x="398" y="43"/>
                </a:cubicBezTo>
                <a:lnTo>
                  <a:pt x="399"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6" name="Estonia"/>
          <p:cNvSpPr>
            <a:spLocks noEditPoints="1"/>
          </p:cNvSpPr>
          <p:nvPr/>
        </p:nvSpPr>
        <p:spPr bwMode="auto">
          <a:xfrm>
            <a:off x="4822542" y="2975706"/>
            <a:ext cx="231055" cy="145956"/>
          </a:xfrm>
          <a:custGeom>
            <a:avLst/>
            <a:gdLst>
              <a:gd name="T0" fmla="*/ 270 w 291"/>
              <a:gd name="T1" fmla="*/ 110 h 184"/>
              <a:gd name="T2" fmla="*/ 260 w 291"/>
              <a:gd name="T3" fmla="*/ 56 h 184"/>
              <a:gd name="T4" fmla="*/ 268 w 291"/>
              <a:gd name="T5" fmla="*/ 14 h 184"/>
              <a:gd name="T6" fmla="*/ 263 w 291"/>
              <a:gd name="T7" fmla="*/ 6 h 184"/>
              <a:gd name="T8" fmla="*/ 203 w 291"/>
              <a:gd name="T9" fmla="*/ 6 h 184"/>
              <a:gd name="T10" fmla="*/ 180 w 291"/>
              <a:gd name="T11" fmla="*/ 9 h 184"/>
              <a:gd name="T12" fmla="*/ 175 w 291"/>
              <a:gd name="T13" fmla="*/ 10 h 184"/>
              <a:gd name="T14" fmla="*/ 168 w 291"/>
              <a:gd name="T15" fmla="*/ 9 h 184"/>
              <a:gd name="T16" fmla="*/ 160 w 291"/>
              <a:gd name="T17" fmla="*/ 4 h 184"/>
              <a:gd name="T18" fmla="*/ 154 w 291"/>
              <a:gd name="T19" fmla="*/ 10 h 184"/>
              <a:gd name="T20" fmla="*/ 139 w 291"/>
              <a:gd name="T21" fmla="*/ 22 h 184"/>
              <a:gd name="T22" fmla="*/ 123 w 291"/>
              <a:gd name="T23" fmla="*/ 32 h 184"/>
              <a:gd name="T24" fmla="*/ 101 w 291"/>
              <a:gd name="T25" fmla="*/ 40 h 184"/>
              <a:gd name="T26" fmla="*/ 89 w 291"/>
              <a:gd name="T27" fmla="*/ 41 h 184"/>
              <a:gd name="T28" fmla="*/ 90 w 291"/>
              <a:gd name="T29" fmla="*/ 52 h 184"/>
              <a:gd name="T30" fmla="*/ 76 w 291"/>
              <a:gd name="T31" fmla="*/ 59 h 184"/>
              <a:gd name="T32" fmla="*/ 69 w 291"/>
              <a:gd name="T33" fmla="*/ 60 h 184"/>
              <a:gd name="T34" fmla="*/ 70 w 291"/>
              <a:gd name="T35" fmla="*/ 67 h 184"/>
              <a:gd name="T36" fmla="*/ 70 w 291"/>
              <a:gd name="T37" fmla="*/ 82 h 184"/>
              <a:gd name="T38" fmla="*/ 69 w 291"/>
              <a:gd name="T39" fmla="*/ 87 h 184"/>
              <a:gd name="T40" fmla="*/ 78 w 291"/>
              <a:gd name="T41" fmla="*/ 96 h 184"/>
              <a:gd name="T42" fmla="*/ 76 w 291"/>
              <a:gd name="T43" fmla="*/ 103 h 184"/>
              <a:gd name="T44" fmla="*/ 77 w 291"/>
              <a:gd name="T45" fmla="*/ 118 h 184"/>
              <a:gd name="T46" fmla="*/ 93 w 291"/>
              <a:gd name="T47" fmla="*/ 136 h 184"/>
              <a:gd name="T48" fmla="*/ 105 w 291"/>
              <a:gd name="T49" fmla="*/ 133 h 184"/>
              <a:gd name="T50" fmla="*/ 118 w 291"/>
              <a:gd name="T51" fmla="*/ 126 h 184"/>
              <a:gd name="T52" fmla="*/ 131 w 291"/>
              <a:gd name="T53" fmla="*/ 150 h 184"/>
              <a:gd name="T54" fmla="*/ 132 w 291"/>
              <a:gd name="T55" fmla="*/ 169 h 184"/>
              <a:gd name="T56" fmla="*/ 142 w 291"/>
              <a:gd name="T57" fmla="*/ 164 h 184"/>
              <a:gd name="T58" fmla="*/ 161 w 291"/>
              <a:gd name="T59" fmla="*/ 145 h 184"/>
              <a:gd name="T60" fmla="*/ 172 w 291"/>
              <a:gd name="T61" fmla="*/ 145 h 184"/>
              <a:gd name="T62" fmla="*/ 189 w 291"/>
              <a:gd name="T63" fmla="*/ 157 h 184"/>
              <a:gd name="T64" fmla="*/ 208 w 291"/>
              <a:gd name="T65" fmla="*/ 157 h 184"/>
              <a:gd name="T66" fmla="*/ 222 w 291"/>
              <a:gd name="T67" fmla="*/ 176 h 184"/>
              <a:gd name="T68" fmla="*/ 255 w 291"/>
              <a:gd name="T69" fmla="*/ 169 h 184"/>
              <a:gd name="T70" fmla="*/ 274 w 291"/>
              <a:gd name="T71" fmla="*/ 165 h 184"/>
              <a:gd name="T72" fmla="*/ 278 w 291"/>
              <a:gd name="T73" fmla="*/ 145 h 184"/>
              <a:gd name="T74" fmla="*/ 38 w 291"/>
              <a:gd name="T75" fmla="*/ 122 h 184"/>
              <a:gd name="T76" fmla="*/ 20 w 291"/>
              <a:gd name="T77" fmla="*/ 125 h 184"/>
              <a:gd name="T78" fmla="*/ 14 w 291"/>
              <a:gd name="T79" fmla="*/ 140 h 184"/>
              <a:gd name="T80" fmla="*/ 0 w 291"/>
              <a:gd name="T81" fmla="*/ 133 h 184"/>
              <a:gd name="T82" fmla="*/ 8 w 291"/>
              <a:gd name="T83" fmla="*/ 145 h 184"/>
              <a:gd name="T84" fmla="*/ 21 w 291"/>
              <a:gd name="T85" fmla="*/ 160 h 184"/>
              <a:gd name="T86" fmla="*/ 17 w 291"/>
              <a:gd name="T87" fmla="*/ 168 h 184"/>
              <a:gd name="T88" fmla="*/ 17 w 291"/>
              <a:gd name="T89" fmla="*/ 184 h 184"/>
              <a:gd name="T90" fmla="*/ 32 w 291"/>
              <a:gd name="T91" fmla="*/ 153 h 184"/>
              <a:gd name="T92" fmla="*/ 59 w 291"/>
              <a:gd name="T93" fmla="*/ 133 h 184"/>
              <a:gd name="T94" fmla="*/ 38 w 291"/>
              <a:gd name="T95" fmla="*/ 122 h 184"/>
              <a:gd name="T96" fmla="*/ 24 w 291"/>
              <a:gd name="T97" fmla="*/ 103 h 184"/>
              <a:gd name="T98" fmla="*/ 35 w 291"/>
              <a:gd name="T99" fmla="*/ 107 h 184"/>
              <a:gd name="T100" fmla="*/ 43 w 291"/>
              <a:gd name="T101" fmla="*/ 102 h 184"/>
              <a:gd name="T102" fmla="*/ 43 w 291"/>
              <a:gd name="T103" fmla="*/ 87 h 184"/>
              <a:gd name="T104" fmla="*/ 25 w 291"/>
              <a:gd name="T105" fmla="*/ 76 h 184"/>
              <a:gd name="T106" fmla="*/ 10 w 291"/>
              <a:gd name="T107" fmla="*/ 95 h 184"/>
              <a:gd name="T108" fmla="*/ 12 w 291"/>
              <a:gd name="T109" fmla="*/ 101 h 184"/>
              <a:gd name="T110" fmla="*/ 61 w 291"/>
              <a:gd name="T111" fmla="*/ 111 h 184"/>
              <a:gd name="T112" fmla="*/ 61 w 291"/>
              <a:gd name="T113" fmla="*/ 118 h 184"/>
              <a:gd name="T114" fmla="*/ 69 w 291"/>
              <a:gd name="T115" fmla="*/ 111 h 184"/>
              <a:gd name="T116" fmla="*/ 61 w 291"/>
              <a:gd name="T117" fmla="*/ 7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1" h="184">
                <a:moveTo>
                  <a:pt x="278" y="129"/>
                </a:moveTo>
                <a:cubicBezTo>
                  <a:pt x="278" y="129"/>
                  <a:pt x="278" y="125"/>
                  <a:pt x="276" y="119"/>
                </a:cubicBezTo>
                <a:cubicBezTo>
                  <a:pt x="276" y="115"/>
                  <a:pt x="270" y="110"/>
                  <a:pt x="270" y="110"/>
                </a:cubicBezTo>
                <a:cubicBezTo>
                  <a:pt x="270" y="110"/>
                  <a:pt x="268" y="96"/>
                  <a:pt x="264" y="87"/>
                </a:cubicBezTo>
                <a:cubicBezTo>
                  <a:pt x="260" y="79"/>
                  <a:pt x="252" y="63"/>
                  <a:pt x="252" y="63"/>
                </a:cubicBezTo>
                <a:cubicBezTo>
                  <a:pt x="252" y="63"/>
                  <a:pt x="256" y="59"/>
                  <a:pt x="260" y="56"/>
                </a:cubicBezTo>
                <a:cubicBezTo>
                  <a:pt x="261" y="53"/>
                  <a:pt x="267" y="40"/>
                  <a:pt x="267" y="40"/>
                </a:cubicBezTo>
                <a:cubicBezTo>
                  <a:pt x="271" y="18"/>
                  <a:pt x="271" y="18"/>
                  <a:pt x="271" y="18"/>
                </a:cubicBezTo>
                <a:cubicBezTo>
                  <a:pt x="271" y="18"/>
                  <a:pt x="268" y="16"/>
                  <a:pt x="268" y="14"/>
                </a:cubicBezTo>
                <a:cubicBezTo>
                  <a:pt x="268" y="12"/>
                  <a:pt x="276" y="6"/>
                  <a:pt x="276" y="6"/>
                </a:cubicBezTo>
                <a:cubicBezTo>
                  <a:pt x="268" y="0"/>
                  <a:pt x="268" y="0"/>
                  <a:pt x="268" y="0"/>
                </a:cubicBezTo>
                <a:cubicBezTo>
                  <a:pt x="268" y="0"/>
                  <a:pt x="267" y="5"/>
                  <a:pt x="263" y="6"/>
                </a:cubicBezTo>
                <a:cubicBezTo>
                  <a:pt x="259" y="10"/>
                  <a:pt x="249" y="5"/>
                  <a:pt x="241" y="6"/>
                </a:cubicBezTo>
                <a:cubicBezTo>
                  <a:pt x="232" y="9"/>
                  <a:pt x="237" y="13"/>
                  <a:pt x="226" y="13"/>
                </a:cubicBezTo>
                <a:cubicBezTo>
                  <a:pt x="215" y="13"/>
                  <a:pt x="203" y="6"/>
                  <a:pt x="203" y="6"/>
                </a:cubicBezTo>
                <a:cubicBezTo>
                  <a:pt x="199" y="10"/>
                  <a:pt x="199" y="10"/>
                  <a:pt x="199" y="10"/>
                </a:cubicBezTo>
                <a:cubicBezTo>
                  <a:pt x="188" y="6"/>
                  <a:pt x="188" y="6"/>
                  <a:pt x="188" y="6"/>
                </a:cubicBezTo>
                <a:cubicBezTo>
                  <a:pt x="180" y="9"/>
                  <a:pt x="180" y="9"/>
                  <a:pt x="180" y="9"/>
                </a:cubicBezTo>
                <a:cubicBezTo>
                  <a:pt x="177" y="4"/>
                  <a:pt x="177" y="4"/>
                  <a:pt x="177" y="4"/>
                </a:cubicBezTo>
                <a:cubicBezTo>
                  <a:pt x="173" y="5"/>
                  <a:pt x="173" y="5"/>
                  <a:pt x="173" y="5"/>
                </a:cubicBezTo>
                <a:cubicBezTo>
                  <a:pt x="175" y="10"/>
                  <a:pt x="175" y="10"/>
                  <a:pt x="175" y="10"/>
                </a:cubicBezTo>
                <a:cubicBezTo>
                  <a:pt x="170" y="10"/>
                  <a:pt x="170" y="10"/>
                  <a:pt x="170" y="10"/>
                </a:cubicBezTo>
                <a:cubicBezTo>
                  <a:pt x="170" y="9"/>
                  <a:pt x="170" y="9"/>
                  <a:pt x="170" y="9"/>
                </a:cubicBezTo>
                <a:cubicBezTo>
                  <a:pt x="168" y="9"/>
                  <a:pt x="168" y="9"/>
                  <a:pt x="168" y="9"/>
                </a:cubicBezTo>
                <a:cubicBezTo>
                  <a:pt x="168" y="13"/>
                  <a:pt x="168" y="13"/>
                  <a:pt x="168" y="13"/>
                </a:cubicBezTo>
                <a:cubicBezTo>
                  <a:pt x="165" y="13"/>
                  <a:pt x="165" y="13"/>
                  <a:pt x="165" y="13"/>
                </a:cubicBezTo>
                <a:cubicBezTo>
                  <a:pt x="160" y="4"/>
                  <a:pt x="160" y="4"/>
                  <a:pt x="160" y="4"/>
                </a:cubicBezTo>
                <a:cubicBezTo>
                  <a:pt x="158" y="5"/>
                  <a:pt x="158" y="5"/>
                  <a:pt x="158" y="5"/>
                </a:cubicBezTo>
                <a:cubicBezTo>
                  <a:pt x="158" y="5"/>
                  <a:pt x="161" y="13"/>
                  <a:pt x="160" y="14"/>
                </a:cubicBezTo>
                <a:cubicBezTo>
                  <a:pt x="158" y="14"/>
                  <a:pt x="154" y="10"/>
                  <a:pt x="154" y="10"/>
                </a:cubicBezTo>
                <a:cubicBezTo>
                  <a:pt x="154" y="18"/>
                  <a:pt x="154" y="18"/>
                  <a:pt x="154" y="18"/>
                </a:cubicBezTo>
                <a:cubicBezTo>
                  <a:pt x="154" y="18"/>
                  <a:pt x="154" y="20"/>
                  <a:pt x="151" y="21"/>
                </a:cubicBezTo>
                <a:cubicBezTo>
                  <a:pt x="149" y="22"/>
                  <a:pt x="139" y="22"/>
                  <a:pt x="139" y="22"/>
                </a:cubicBezTo>
                <a:cubicBezTo>
                  <a:pt x="139" y="22"/>
                  <a:pt x="132" y="26"/>
                  <a:pt x="131" y="26"/>
                </a:cubicBezTo>
                <a:cubicBezTo>
                  <a:pt x="130" y="26"/>
                  <a:pt x="122" y="20"/>
                  <a:pt x="120" y="21"/>
                </a:cubicBezTo>
                <a:cubicBezTo>
                  <a:pt x="119" y="22"/>
                  <a:pt x="123" y="32"/>
                  <a:pt x="123" y="32"/>
                </a:cubicBezTo>
                <a:cubicBezTo>
                  <a:pt x="118" y="35"/>
                  <a:pt x="118" y="35"/>
                  <a:pt x="118" y="35"/>
                </a:cubicBezTo>
                <a:cubicBezTo>
                  <a:pt x="118" y="35"/>
                  <a:pt x="108" y="32"/>
                  <a:pt x="105" y="33"/>
                </a:cubicBezTo>
                <a:cubicBezTo>
                  <a:pt x="101" y="35"/>
                  <a:pt x="101" y="40"/>
                  <a:pt x="101" y="40"/>
                </a:cubicBezTo>
                <a:cubicBezTo>
                  <a:pt x="97" y="40"/>
                  <a:pt x="97" y="40"/>
                  <a:pt x="97" y="40"/>
                </a:cubicBezTo>
                <a:cubicBezTo>
                  <a:pt x="99" y="44"/>
                  <a:pt x="99" y="44"/>
                  <a:pt x="99" y="44"/>
                </a:cubicBezTo>
                <a:cubicBezTo>
                  <a:pt x="89" y="41"/>
                  <a:pt x="89" y="41"/>
                  <a:pt x="89" y="41"/>
                </a:cubicBezTo>
                <a:cubicBezTo>
                  <a:pt x="89" y="44"/>
                  <a:pt x="89" y="44"/>
                  <a:pt x="89" y="44"/>
                </a:cubicBezTo>
                <a:cubicBezTo>
                  <a:pt x="89" y="44"/>
                  <a:pt x="95" y="52"/>
                  <a:pt x="93" y="53"/>
                </a:cubicBezTo>
                <a:cubicBezTo>
                  <a:pt x="92" y="55"/>
                  <a:pt x="90" y="52"/>
                  <a:pt x="90" y="52"/>
                </a:cubicBezTo>
                <a:cubicBezTo>
                  <a:pt x="81" y="53"/>
                  <a:pt x="81" y="53"/>
                  <a:pt x="81" y="53"/>
                </a:cubicBezTo>
                <a:cubicBezTo>
                  <a:pt x="77" y="55"/>
                  <a:pt x="77" y="55"/>
                  <a:pt x="77" y="55"/>
                </a:cubicBezTo>
                <a:cubicBezTo>
                  <a:pt x="76" y="59"/>
                  <a:pt x="76" y="59"/>
                  <a:pt x="76" y="59"/>
                </a:cubicBezTo>
                <a:cubicBezTo>
                  <a:pt x="74" y="59"/>
                  <a:pt x="74" y="59"/>
                  <a:pt x="74" y="59"/>
                </a:cubicBezTo>
                <a:cubicBezTo>
                  <a:pt x="69" y="61"/>
                  <a:pt x="69" y="61"/>
                  <a:pt x="69" y="61"/>
                </a:cubicBezTo>
                <a:cubicBezTo>
                  <a:pt x="69" y="60"/>
                  <a:pt x="69" y="60"/>
                  <a:pt x="69" y="60"/>
                </a:cubicBezTo>
                <a:cubicBezTo>
                  <a:pt x="67" y="60"/>
                  <a:pt x="67" y="60"/>
                  <a:pt x="67" y="60"/>
                </a:cubicBezTo>
                <a:cubicBezTo>
                  <a:pt x="67" y="64"/>
                  <a:pt x="67" y="64"/>
                  <a:pt x="67" y="64"/>
                </a:cubicBezTo>
                <a:cubicBezTo>
                  <a:pt x="70" y="67"/>
                  <a:pt x="70" y="67"/>
                  <a:pt x="70" y="67"/>
                </a:cubicBezTo>
                <a:cubicBezTo>
                  <a:pt x="69" y="74"/>
                  <a:pt x="69" y="74"/>
                  <a:pt x="69" y="74"/>
                </a:cubicBezTo>
                <a:cubicBezTo>
                  <a:pt x="69" y="74"/>
                  <a:pt x="66" y="74"/>
                  <a:pt x="66" y="76"/>
                </a:cubicBezTo>
                <a:cubicBezTo>
                  <a:pt x="66" y="79"/>
                  <a:pt x="69" y="82"/>
                  <a:pt x="70" y="82"/>
                </a:cubicBezTo>
                <a:cubicBezTo>
                  <a:pt x="73" y="82"/>
                  <a:pt x="74" y="79"/>
                  <a:pt x="74" y="79"/>
                </a:cubicBezTo>
                <a:cubicBezTo>
                  <a:pt x="76" y="80"/>
                  <a:pt x="76" y="80"/>
                  <a:pt x="76" y="80"/>
                </a:cubicBezTo>
                <a:cubicBezTo>
                  <a:pt x="76" y="80"/>
                  <a:pt x="69" y="84"/>
                  <a:pt x="69" y="87"/>
                </a:cubicBezTo>
                <a:cubicBezTo>
                  <a:pt x="67" y="90"/>
                  <a:pt x="73" y="95"/>
                  <a:pt x="73" y="95"/>
                </a:cubicBezTo>
                <a:cubicBezTo>
                  <a:pt x="71" y="101"/>
                  <a:pt x="71" y="101"/>
                  <a:pt x="71" y="101"/>
                </a:cubicBezTo>
                <a:cubicBezTo>
                  <a:pt x="78" y="96"/>
                  <a:pt x="78" y="96"/>
                  <a:pt x="78" y="96"/>
                </a:cubicBezTo>
                <a:cubicBezTo>
                  <a:pt x="86" y="98"/>
                  <a:pt x="86" y="98"/>
                  <a:pt x="86" y="98"/>
                </a:cubicBezTo>
                <a:cubicBezTo>
                  <a:pt x="85" y="102"/>
                  <a:pt x="85" y="102"/>
                  <a:pt x="85" y="102"/>
                </a:cubicBezTo>
                <a:cubicBezTo>
                  <a:pt x="76" y="103"/>
                  <a:pt x="76" y="103"/>
                  <a:pt x="76" y="103"/>
                </a:cubicBezTo>
                <a:cubicBezTo>
                  <a:pt x="77" y="105"/>
                  <a:pt x="77" y="105"/>
                  <a:pt x="77" y="105"/>
                </a:cubicBezTo>
                <a:cubicBezTo>
                  <a:pt x="74" y="106"/>
                  <a:pt x="74" y="106"/>
                  <a:pt x="74" y="106"/>
                </a:cubicBezTo>
                <a:cubicBezTo>
                  <a:pt x="77" y="118"/>
                  <a:pt x="77" y="118"/>
                  <a:pt x="77" y="118"/>
                </a:cubicBezTo>
                <a:cubicBezTo>
                  <a:pt x="77" y="118"/>
                  <a:pt x="82" y="117"/>
                  <a:pt x="85" y="119"/>
                </a:cubicBezTo>
                <a:cubicBezTo>
                  <a:pt x="88" y="122"/>
                  <a:pt x="89" y="126"/>
                  <a:pt x="90" y="129"/>
                </a:cubicBezTo>
                <a:cubicBezTo>
                  <a:pt x="92" y="132"/>
                  <a:pt x="93" y="136"/>
                  <a:pt x="93" y="136"/>
                </a:cubicBezTo>
                <a:cubicBezTo>
                  <a:pt x="96" y="133"/>
                  <a:pt x="96" y="133"/>
                  <a:pt x="96" y="133"/>
                </a:cubicBezTo>
                <a:cubicBezTo>
                  <a:pt x="99" y="137"/>
                  <a:pt x="99" y="137"/>
                  <a:pt x="99" y="137"/>
                </a:cubicBezTo>
                <a:cubicBezTo>
                  <a:pt x="105" y="133"/>
                  <a:pt x="105" y="133"/>
                  <a:pt x="105" y="133"/>
                </a:cubicBezTo>
                <a:cubicBezTo>
                  <a:pt x="112" y="140"/>
                  <a:pt x="112" y="140"/>
                  <a:pt x="112" y="140"/>
                </a:cubicBezTo>
                <a:cubicBezTo>
                  <a:pt x="116" y="136"/>
                  <a:pt x="116" y="136"/>
                  <a:pt x="116" y="136"/>
                </a:cubicBezTo>
                <a:cubicBezTo>
                  <a:pt x="116" y="136"/>
                  <a:pt x="116" y="127"/>
                  <a:pt x="118" y="126"/>
                </a:cubicBezTo>
                <a:cubicBezTo>
                  <a:pt x="120" y="125"/>
                  <a:pt x="128" y="126"/>
                  <a:pt x="130" y="129"/>
                </a:cubicBezTo>
                <a:cubicBezTo>
                  <a:pt x="132" y="130"/>
                  <a:pt x="127" y="138"/>
                  <a:pt x="127" y="138"/>
                </a:cubicBezTo>
                <a:cubicBezTo>
                  <a:pt x="131" y="150"/>
                  <a:pt x="131" y="150"/>
                  <a:pt x="131" y="150"/>
                </a:cubicBezTo>
                <a:cubicBezTo>
                  <a:pt x="128" y="161"/>
                  <a:pt x="128" y="161"/>
                  <a:pt x="128" y="161"/>
                </a:cubicBezTo>
                <a:cubicBezTo>
                  <a:pt x="130" y="169"/>
                  <a:pt x="130" y="169"/>
                  <a:pt x="130" y="169"/>
                </a:cubicBezTo>
                <a:cubicBezTo>
                  <a:pt x="132" y="169"/>
                  <a:pt x="132" y="169"/>
                  <a:pt x="132" y="169"/>
                </a:cubicBezTo>
                <a:cubicBezTo>
                  <a:pt x="134" y="164"/>
                  <a:pt x="134" y="164"/>
                  <a:pt x="134" y="164"/>
                </a:cubicBezTo>
                <a:cubicBezTo>
                  <a:pt x="138" y="160"/>
                  <a:pt x="138" y="160"/>
                  <a:pt x="138" y="160"/>
                </a:cubicBezTo>
                <a:cubicBezTo>
                  <a:pt x="142" y="164"/>
                  <a:pt x="142" y="164"/>
                  <a:pt x="142" y="164"/>
                </a:cubicBezTo>
                <a:cubicBezTo>
                  <a:pt x="146" y="154"/>
                  <a:pt x="146" y="154"/>
                  <a:pt x="146" y="154"/>
                </a:cubicBezTo>
                <a:cubicBezTo>
                  <a:pt x="154" y="157"/>
                  <a:pt x="154" y="157"/>
                  <a:pt x="154" y="157"/>
                </a:cubicBezTo>
                <a:cubicBezTo>
                  <a:pt x="161" y="145"/>
                  <a:pt x="161" y="145"/>
                  <a:pt x="161" y="145"/>
                </a:cubicBezTo>
                <a:cubicBezTo>
                  <a:pt x="165" y="145"/>
                  <a:pt x="165" y="145"/>
                  <a:pt x="165" y="145"/>
                </a:cubicBezTo>
                <a:cubicBezTo>
                  <a:pt x="170" y="152"/>
                  <a:pt x="170" y="152"/>
                  <a:pt x="170" y="152"/>
                </a:cubicBezTo>
                <a:cubicBezTo>
                  <a:pt x="172" y="145"/>
                  <a:pt x="172" y="145"/>
                  <a:pt x="172" y="145"/>
                </a:cubicBezTo>
                <a:cubicBezTo>
                  <a:pt x="180" y="150"/>
                  <a:pt x="180" y="150"/>
                  <a:pt x="180" y="150"/>
                </a:cubicBezTo>
                <a:cubicBezTo>
                  <a:pt x="185" y="150"/>
                  <a:pt x="185" y="150"/>
                  <a:pt x="185" y="150"/>
                </a:cubicBezTo>
                <a:cubicBezTo>
                  <a:pt x="189" y="157"/>
                  <a:pt x="189" y="157"/>
                  <a:pt x="189" y="157"/>
                </a:cubicBezTo>
                <a:cubicBezTo>
                  <a:pt x="195" y="153"/>
                  <a:pt x="195" y="153"/>
                  <a:pt x="195" y="153"/>
                </a:cubicBezTo>
                <a:cubicBezTo>
                  <a:pt x="195" y="153"/>
                  <a:pt x="198" y="160"/>
                  <a:pt x="200" y="160"/>
                </a:cubicBezTo>
                <a:cubicBezTo>
                  <a:pt x="203" y="160"/>
                  <a:pt x="208" y="157"/>
                  <a:pt x="208" y="157"/>
                </a:cubicBezTo>
                <a:cubicBezTo>
                  <a:pt x="208" y="162"/>
                  <a:pt x="208" y="162"/>
                  <a:pt x="208" y="162"/>
                </a:cubicBezTo>
                <a:cubicBezTo>
                  <a:pt x="208" y="162"/>
                  <a:pt x="215" y="165"/>
                  <a:pt x="218" y="167"/>
                </a:cubicBezTo>
                <a:cubicBezTo>
                  <a:pt x="221" y="169"/>
                  <a:pt x="219" y="176"/>
                  <a:pt x="222" y="176"/>
                </a:cubicBezTo>
                <a:cubicBezTo>
                  <a:pt x="234" y="176"/>
                  <a:pt x="234" y="176"/>
                  <a:pt x="234" y="176"/>
                </a:cubicBezTo>
                <a:cubicBezTo>
                  <a:pt x="240" y="180"/>
                  <a:pt x="240" y="180"/>
                  <a:pt x="240" y="180"/>
                </a:cubicBezTo>
                <a:cubicBezTo>
                  <a:pt x="255" y="169"/>
                  <a:pt x="255" y="169"/>
                  <a:pt x="255" y="169"/>
                </a:cubicBezTo>
                <a:cubicBezTo>
                  <a:pt x="255" y="169"/>
                  <a:pt x="265" y="173"/>
                  <a:pt x="270" y="172"/>
                </a:cubicBezTo>
                <a:cubicBezTo>
                  <a:pt x="271" y="172"/>
                  <a:pt x="274" y="172"/>
                  <a:pt x="275" y="171"/>
                </a:cubicBezTo>
                <a:cubicBezTo>
                  <a:pt x="274" y="165"/>
                  <a:pt x="274" y="165"/>
                  <a:pt x="274" y="165"/>
                </a:cubicBezTo>
                <a:cubicBezTo>
                  <a:pt x="275" y="157"/>
                  <a:pt x="275" y="157"/>
                  <a:pt x="275" y="157"/>
                </a:cubicBezTo>
                <a:cubicBezTo>
                  <a:pt x="275" y="157"/>
                  <a:pt x="279" y="157"/>
                  <a:pt x="282" y="153"/>
                </a:cubicBezTo>
                <a:cubicBezTo>
                  <a:pt x="282" y="150"/>
                  <a:pt x="278" y="145"/>
                  <a:pt x="278" y="145"/>
                </a:cubicBezTo>
                <a:cubicBezTo>
                  <a:pt x="278" y="145"/>
                  <a:pt x="290" y="142"/>
                  <a:pt x="291" y="140"/>
                </a:cubicBezTo>
                <a:cubicBezTo>
                  <a:pt x="291" y="137"/>
                  <a:pt x="278" y="129"/>
                  <a:pt x="278" y="129"/>
                </a:cubicBezTo>
                <a:close/>
                <a:moveTo>
                  <a:pt x="38" y="122"/>
                </a:moveTo>
                <a:cubicBezTo>
                  <a:pt x="32" y="118"/>
                  <a:pt x="32" y="118"/>
                  <a:pt x="32" y="118"/>
                </a:cubicBezTo>
                <a:cubicBezTo>
                  <a:pt x="32" y="118"/>
                  <a:pt x="29" y="121"/>
                  <a:pt x="28" y="122"/>
                </a:cubicBezTo>
                <a:cubicBezTo>
                  <a:pt x="27" y="123"/>
                  <a:pt x="20" y="125"/>
                  <a:pt x="20" y="125"/>
                </a:cubicBezTo>
                <a:cubicBezTo>
                  <a:pt x="20" y="125"/>
                  <a:pt x="24" y="132"/>
                  <a:pt x="21" y="133"/>
                </a:cubicBezTo>
                <a:cubicBezTo>
                  <a:pt x="19" y="133"/>
                  <a:pt x="16" y="126"/>
                  <a:pt x="16" y="126"/>
                </a:cubicBezTo>
                <a:cubicBezTo>
                  <a:pt x="14" y="140"/>
                  <a:pt x="14" y="140"/>
                  <a:pt x="14" y="140"/>
                </a:cubicBezTo>
                <a:cubicBezTo>
                  <a:pt x="8" y="137"/>
                  <a:pt x="8" y="137"/>
                  <a:pt x="8" y="137"/>
                </a:cubicBezTo>
                <a:cubicBezTo>
                  <a:pt x="8" y="133"/>
                  <a:pt x="8" y="133"/>
                  <a:pt x="8" y="133"/>
                </a:cubicBezTo>
                <a:cubicBezTo>
                  <a:pt x="0" y="133"/>
                  <a:pt x="0" y="133"/>
                  <a:pt x="0" y="133"/>
                </a:cubicBezTo>
                <a:cubicBezTo>
                  <a:pt x="0" y="137"/>
                  <a:pt x="0" y="137"/>
                  <a:pt x="0" y="137"/>
                </a:cubicBezTo>
                <a:cubicBezTo>
                  <a:pt x="5" y="141"/>
                  <a:pt x="5" y="141"/>
                  <a:pt x="5" y="141"/>
                </a:cubicBezTo>
                <a:cubicBezTo>
                  <a:pt x="8" y="145"/>
                  <a:pt x="8" y="145"/>
                  <a:pt x="8" y="145"/>
                </a:cubicBezTo>
                <a:cubicBezTo>
                  <a:pt x="2" y="153"/>
                  <a:pt x="2" y="153"/>
                  <a:pt x="2" y="153"/>
                </a:cubicBezTo>
                <a:cubicBezTo>
                  <a:pt x="2" y="153"/>
                  <a:pt x="9" y="157"/>
                  <a:pt x="12" y="158"/>
                </a:cubicBezTo>
                <a:cubicBezTo>
                  <a:pt x="16" y="161"/>
                  <a:pt x="21" y="160"/>
                  <a:pt x="21" y="160"/>
                </a:cubicBezTo>
                <a:cubicBezTo>
                  <a:pt x="21" y="160"/>
                  <a:pt x="23" y="161"/>
                  <a:pt x="23" y="165"/>
                </a:cubicBezTo>
                <a:cubicBezTo>
                  <a:pt x="23" y="168"/>
                  <a:pt x="21" y="169"/>
                  <a:pt x="21" y="169"/>
                </a:cubicBezTo>
                <a:cubicBezTo>
                  <a:pt x="17" y="168"/>
                  <a:pt x="17" y="168"/>
                  <a:pt x="17" y="168"/>
                </a:cubicBezTo>
                <a:cubicBezTo>
                  <a:pt x="17" y="173"/>
                  <a:pt x="17" y="173"/>
                  <a:pt x="17" y="173"/>
                </a:cubicBezTo>
                <a:cubicBezTo>
                  <a:pt x="17" y="176"/>
                  <a:pt x="12" y="180"/>
                  <a:pt x="12" y="180"/>
                </a:cubicBezTo>
                <a:cubicBezTo>
                  <a:pt x="17" y="184"/>
                  <a:pt x="17" y="184"/>
                  <a:pt x="17" y="184"/>
                </a:cubicBezTo>
                <a:cubicBezTo>
                  <a:pt x="17" y="184"/>
                  <a:pt x="21" y="180"/>
                  <a:pt x="24" y="175"/>
                </a:cubicBezTo>
                <a:cubicBezTo>
                  <a:pt x="27" y="169"/>
                  <a:pt x="27" y="158"/>
                  <a:pt x="27" y="158"/>
                </a:cubicBezTo>
                <a:cubicBezTo>
                  <a:pt x="27" y="158"/>
                  <a:pt x="31" y="154"/>
                  <a:pt x="32" y="153"/>
                </a:cubicBezTo>
                <a:cubicBezTo>
                  <a:pt x="33" y="153"/>
                  <a:pt x="43" y="150"/>
                  <a:pt x="43" y="150"/>
                </a:cubicBezTo>
                <a:cubicBezTo>
                  <a:pt x="55" y="138"/>
                  <a:pt x="55" y="138"/>
                  <a:pt x="55" y="138"/>
                </a:cubicBezTo>
                <a:cubicBezTo>
                  <a:pt x="59" y="133"/>
                  <a:pt x="59" y="133"/>
                  <a:pt x="59" y="133"/>
                </a:cubicBezTo>
                <a:cubicBezTo>
                  <a:pt x="65" y="125"/>
                  <a:pt x="65" y="125"/>
                  <a:pt x="65" y="125"/>
                </a:cubicBezTo>
                <a:cubicBezTo>
                  <a:pt x="65" y="125"/>
                  <a:pt x="52" y="117"/>
                  <a:pt x="46" y="117"/>
                </a:cubicBezTo>
                <a:cubicBezTo>
                  <a:pt x="40" y="117"/>
                  <a:pt x="38" y="122"/>
                  <a:pt x="38" y="122"/>
                </a:cubicBezTo>
                <a:close/>
                <a:moveTo>
                  <a:pt x="19" y="96"/>
                </a:moveTo>
                <a:cubicBezTo>
                  <a:pt x="25" y="101"/>
                  <a:pt x="25" y="101"/>
                  <a:pt x="25" y="101"/>
                </a:cubicBezTo>
                <a:cubicBezTo>
                  <a:pt x="24" y="103"/>
                  <a:pt x="24" y="103"/>
                  <a:pt x="24" y="103"/>
                </a:cubicBezTo>
                <a:cubicBezTo>
                  <a:pt x="28" y="111"/>
                  <a:pt x="28" y="111"/>
                  <a:pt x="28" y="111"/>
                </a:cubicBezTo>
                <a:cubicBezTo>
                  <a:pt x="32" y="111"/>
                  <a:pt x="32" y="111"/>
                  <a:pt x="32" y="111"/>
                </a:cubicBezTo>
                <a:cubicBezTo>
                  <a:pt x="35" y="107"/>
                  <a:pt x="35" y="107"/>
                  <a:pt x="35" y="107"/>
                </a:cubicBezTo>
                <a:cubicBezTo>
                  <a:pt x="38" y="105"/>
                  <a:pt x="38" y="105"/>
                  <a:pt x="38" y="105"/>
                </a:cubicBezTo>
                <a:cubicBezTo>
                  <a:pt x="40" y="105"/>
                  <a:pt x="40" y="105"/>
                  <a:pt x="40" y="105"/>
                </a:cubicBezTo>
                <a:cubicBezTo>
                  <a:pt x="43" y="102"/>
                  <a:pt x="43" y="102"/>
                  <a:pt x="43" y="102"/>
                </a:cubicBezTo>
                <a:cubicBezTo>
                  <a:pt x="42" y="98"/>
                  <a:pt x="42" y="98"/>
                  <a:pt x="42" y="98"/>
                </a:cubicBezTo>
                <a:cubicBezTo>
                  <a:pt x="51" y="96"/>
                  <a:pt x="51" y="96"/>
                  <a:pt x="51" y="96"/>
                </a:cubicBezTo>
                <a:cubicBezTo>
                  <a:pt x="51" y="96"/>
                  <a:pt x="46" y="90"/>
                  <a:pt x="43" y="87"/>
                </a:cubicBezTo>
                <a:cubicBezTo>
                  <a:pt x="39" y="84"/>
                  <a:pt x="35" y="84"/>
                  <a:pt x="35" y="84"/>
                </a:cubicBezTo>
                <a:cubicBezTo>
                  <a:pt x="29" y="79"/>
                  <a:pt x="29" y="79"/>
                  <a:pt x="29" y="79"/>
                </a:cubicBezTo>
                <a:cubicBezTo>
                  <a:pt x="25" y="76"/>
                  <a:pt x="25" y="76"/>
                  <a:pt x="25" y="76"/>
                </a:cubicBezTo>
                <a:cubicBezTo>
                  <a:pt x="27" y="83"/>
                  <a:pt x="27" y="83"/>
                  <a:pt x="27" y="83"/>
                </a:cubicBezTo>
                <a:cubicBezTo>
                  <a:pt x="21" y="91"/>
                  <a:pt x="21" y="91"/>
                  <a:pt x="21" y="91"/>
                </a:cubicBezTo>
                <a:cubicBezTo>
                  <a:pt x="10" y="95"/>
                  <a:pt x="10" y="95"/>
                  <a:pt x="10" y="95"/>
                </a:cubicBezTo>
                <a:cubicBezTo>
                  <a:pt x="8" y="94"/>
                  <a:pt x="8" y="94"/>
                  <a:pt x="8" y="94"/>
                </a:cubicBezTo>
                <a:cubicBezTo>
                  <a:pt x="2" y="96"/>
                  <a:pt x="2" y="96"/>
                  <a:pt x="2" y="96"/>
                </a:cubicBezTo>
                <a:cubicBezTo>
                  <a:pt x="12" y="101"/>
                  <a:pt x="12" y="101"/>
                  <a:pt x="12" y="101"/>
                </a:cubicBezTo>
                <a:lnTo>
                  <a:pt x="19" y="96"/>
                </a:lnTo>
                <a:close/>
                <a:moveTo>
                  <a:pt x="61" y="107"/>
                </a:moveTo>
                <a:cubicBezTo>
                  <a:pt x="61" y="111"/>
                  <a:pt x="61" y="111"/>
                  <a:pt x="61" y="111"/>
                </a:cubicBezTo>
                <a:cubicBezTo>
                  <a:pt x="55" y="115"/>
                  <a:pt x="55" y="115"/>
                  <a:pt x="55" y="115"/>
                </a:cubicBezTo>
                <a:cubicBezTo>
                  <a:pt x="59" y="118"/>
                  <a:pt x="59" y="118"/>
                  <a:pt x="59" y="118"/>
                </a:cubicBezTo>
                <a:cubicBezTo>
                  <a:pt x="61" y="118"/>
                  <a:pt x="61" y="118"/>
                  <a:pt x="61" y="118"/>
                </a:cubicBezTo>
                <a:cubicBezTo>
                  <a:pt x="65" y="122"/>
                  <a:pt x="65" y="122"/>
                  <a:pt x="65" y="122"/>
                </a:cubicBezTo>
                <a:cubicBezTo>
                  <a:pt x="71" y="119"/>
                  <a:pt x="71" y="119"/>
                  <a:pt x="71" y="119"/>
                </a:cubicBezTo>
                <a:cubicBezTo>
                  <a:pt x="69" y="111"/>
                  <a:pt x="69" y="111"/>
                  <a:pt x="69" y="111"/>
                </a:cubicBezTo>
                <a:lnTo>
                  <a:pt x="61" y="107"/>
                </a:lnTo>
                <a:close/>
                <a:moveTo>
                  <a:pt x="57" y="83"/>
                </a:moveTo>
                <a:cubicBezTo>
                  <a:pt x="71" y="87"/>
                  <a:pt x="65" y="78"/>
                  <a:pt x="61" y="78"/>
                </a:cubicBezTo>
                <a:cubicBezTo>
                  <a:pt x="55" y="78"/>
                  <a:pt x="47" y="80"/>
                  <a:pt x="57" y="83"/>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87" name="Freeform 36"/>
          <p:cNvSpPr>
            <a:spLocks noEditPoints="1"/>
          </p:cNvSpPr>
          <p:nvPr/>
        </p:nvSpPr>
        <p:spPr bwMode="auto">
          <a:xfrm>
            <a:off x="4820851" y="2972888"/>
            <a:ext cx="234436" cy="149901"/>
          </a:xfrm>
          <a:custGeom>
            <a:avLst/>
            <a:gdLst>
              <a:gd name="T0" fmla="*/ 270 w 295"/>
              <a:gd name="T1" fmla="*/ 44 h 189"/>
              <a:gd name="T2" fmla="*/ 279 w 295"/>
              <a:gd name="T3" fmla="*/ 8 h 189"/>
              <a:gd name="T4" fmla="*/ 205 w 295"/>
              <a:gd name="T5" fmla="*/ 7 h 189"/>
              <a:gd name="T6" fmla="*/ 174 w 295"/>
              <a:gd name="T7" fmla="*/ 13 h 189"/>
              <a:gd name="T8" fmla="*/ 160 w 295"/>
              <a:gd name="T9" fmla="*/ 16 h 189"/>
              <a:gd name="T10" fmla="*/ 155 w 295"/>
              <a:gd name="T11" fmla="*/ 13 h 189"/>
              <a:gd name="T12" fmla="*/ 133 w 295"/>
              <a:gd name="T13" fmla="*/ 28 h 189"/>
              <a:gd name="T14" fmla="*/ 124 w 295"/>
              <a:gd name="T15" fmla="*/ 34 h 189"/>
              <a:gd name="T16" fmla="*/ 90 w 295"/>
              <a:gd name="T17" fmla="*/ 47 h 189"/>
              <a:gd name="T18" fmla="*/ 94 w 295"/>
              <a:gd name="T19" fmla="*/ 56 h 189"/>
              <a:gd name="T20" fmla="*/ 76 w 295"/>
              <a:gd name="T21" fmla="*/ 60 h 189"/>
              <a:gd name="T22" fmla="*/ 67 w 295"/>
              <a:gd name="T23" fmla="*/ 77 h 189"/>
              <a:gd name="T24" fmla="*/ 72 w 295"/>
              <a:gd name="T25" fmla="*/ 103 h 189"/>
              <a:gd name="T26" fmla="*/ 78 w 295"/>
              <a:gd name="T27" fmla="*/ 123 h 189"/>
              <a:gd name="T28" fmla="*/ 119 w 295"/>
              <a:gd name="T29" fmla="*/ 140 h 189"/>
              <a:gd name="T30" fmla="*/ 131 w 295"/>
              <a:gd name="T31" fmla="*/ 133 h 189"/>
              <a:gd name="T32" fmla="*/ 136 w 295"/>
              <a:gd name="T33" fmla="*/ 173 h 189"/>
              <a:gd name="T34" fmla="*/ 171 w 295"/>
              <a:gd name="T35" fmla="*/ 156 h 189"/>
              <a:gd name="T36" fmla="*/ 211 w 295"/>
              <a:gd name="T37" fmla="*/ 161 h 189"/>
              <a:gd name="T38" fmla="*/ 256 w 295"/>
              <a:gd name="T39" fmla="*/ 174 h 189"/>
              <a:gd name="T40" fmla="*/ 280 w 295"/>
              <a:gd name="T41" fmla="*/ 148 h 189"/>
              <a:gd name="T42" fmla="*/ 292 w 295"/>
              <a:gd name="T43" fmla="*/ 143 h 189"/>
              <a:gd name="T44" fmla="*/ 277 w 295"/>
              <a:gd name="T45" fmla="*/ 159 h 189"/>
              <a:gd name="T46" fmla="*/ 258 w 295"/>
              <a:gd name="T47" fmla="*/ 171 h 189"/>
              <a:gd name="T48" fmla="*/ 224 w 295"/>
              <a:gd name="T49" fmla="*/ 177 h 189"/>
              <a:gd name="T50" fmla="*/ 198 w 295"/>
              <a:gd name="T51" fmla="*/ 154 h 189"/>
              <a:gd name="T52" fmla="*/ 162 w 295"/>
              <a:gd name="T53" fmla="*/ 147 h 189"/>
              <a:gd name="T54" fmla="*/ 132 w 295"/>
              <a:gd name="T55" fmla="*/ 164 h 189"/>
              <a:gd name="T56" fmla="*/ 118 w 295"/>
              <a:gd name="T57" fmla="*/ 139 h 189"/>
              <a:gd name="T58" fmla="*/ 79 w 295"/>
              <a:gd name="T59" fmla="*/ 121 h 189"/>
              <a:gd name="T60" fmla="*/ 73 w 295"/>
              <a:gd name="T61" fmla="*/ 104 h 189"/>
              <a:gd name="T62" fmla="*/ 75 w 295"/>
              <a:gd name="T63" fmla="*/ 81 h 189"/>
              <a:gd name="T64" fmla="*/ 72 w 295"/>
              <a:gd name="T65" fmla="*/ 77 h 189"/>
              <a:gd name="T66" fmla="*/ 80 w 295"/>
              <a:gd name="T67" fmla="*/ 58 h 189"/>
              <a:gd name="T68" fmla="*/ 100 w 295"/>
              <a:gd name="T69" fmla="*/ 48 h 189"/>
              <a:gd name="T70" fmla="*/ 127 w 295"/>
              <a:gd name="T71" fmla="*/ 36 h 189"/>
              <a:gd name="T72" fmla="*/ 133 w 295"/>
              <a:gd name="T73" fmla="*/ 31 h 189"/>
              <a:gd name="T74" fmla="*/ 163 w 295"/>
              <a:gd name="T75" fmla="*/ 10 h 189"/>
              <a:gd name="T76" fmla="*/ 171 w 295"/>
              <a:gd name="T77" fmla="*/ 15 h 189"/>
              <a:gd name="T78" fmla="*/ 205 w 295"/>
              <a:gd name="T79" fmla="*/ 9 h 189"/>
              <a:gd name="T80" fmla="*/ 270 w 295"/>
              <a:gd name="T81" fmla="*/ 14 h 189"/>
              <a:gd name="T82" fmla="*/ 270 w 295"/>
              <a:gd name="T83" fmla="*/ 113 h 189"/>
              <a:gd name="T84" fmla="*/ 22 w 295"/>
              <a:gd name="T85" fmla="*/ 126 h 189"/>
              <a:gd name="T86" fmla="*/ 11 w 295"/>
              <a:gd name="T87" fmla="*/ 136 h 189"/>
              <a:gd name="T88" fmla="*/ 24 w 295"/>
              <a:gd name="T89" fmla="*/ 164 h 189"/>
              <a:gd name="T90" fmla="*/ 18 w 295"/>
              <a:gd name="T91" fmla="*/ 171 h 189"/>
              <a:gd name="T92" fmla="*/ 46 w 295"/>
              <a:gd name="T93" fmla="*/ 154 h 189"/>
              <a:gd name="T94" fmla="*/ 64 w 295"/>
              <a:gd name="T95" fmla="*/ 128 h 189"/>
              <a:gd name="T96" fmla="*/ 27 w 295"/>
              <a:gd name="T97" fmla="*/ 161 h 189"/>
              <a:gd name="T98" fmla="*/ 24 w 295"/>
              <a:gd name="T99" fmla="*/ 173 h 189"/>
              <a:gd name="T100" fmla="*/ 3 w 295"/>
              <a:gd name="T101" fmla="*/ 140 h 189"/>
              <a:gd name="T102" fmla="*/ 24 w 295"/>
              <a:gd name="T103" fmla="*/ 137 h 189"/>
              <a:gd name="T104" fmla="*/ 25 w 295"/>
              <a:gd name="T105" fmla="*/ 106 h 189"/>
              <a:gd name="T106" fmla="*/ 44 w 295"/>
              <a:gd name="T107" fmla="*/ 101 h 189"/>
              <a:gd name="T108" fmla="*/ 23 w 295"/>
              <a:gd name="T109" fmla="*/ 93 h 189"/>
              <a:gd name="T110" fmla="*/ 5 w 295"/>
              <a:gd name="T111" fmla="*/ 101 h 189"/>
              <a:gd name="T112" fmla="*/ 37 w 295"/>
              <a:gd name="T113" fmla="*/ 89 h 189"/>
              <a:gd name="T114" fmla="*/ 36 w 295"/>
              <a:gd name="T115" fmla="*/ 109 h 189"/>
              <a:gd name="T116" fmla="*/ 62 w 295"/>
              <a:gd name="T117" fmla="*/ 113 h 189"/>
              <a:gd name="T118" fmla="*/ 70 w 295"/>
              <a:gd name="T119" fmla="*/ 116 h 189"/>
              <a:gd name="T120" fmla="*/ 64 w 295"/>
              <a:gd name="T121" fmla="*/ 110 h 189"/>
              <a:gd name="T122" fmla="*/ 56 w 295"/>
              <a:gd name="T123" fmla="*/ 83 h 189"/>
              <a:gd name="T124" fmla="*/ 66 w 295"/>
              <a:gd name="T125" fmla="*/ 8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5" h="189">
                <a:moveTo>
                  <a:pt x="280" y="132"/>
                </a:moveTo>
                <a:cubicBezTo>
                  <a:pt x="281" y="132"/>
                  <a:pt x="281" y="132"/>
                  <a:pt x="281" y="132"/>
                </a:cubicBezTo>
                <a:cubicBezTo>
                  <a:pt x="281" y="132"/>
                  <a:pt x="281" y="128"/>
                  <a:pt x="280" y="122"/>
                </a:cubicBezTo>
                <a:cubicBezTo>
                  <a:pt x="278" y="122"/>
                  <a:pt x="278" y="122"/>
                  <a:pt x="278" y="122"/>
                </a:cubicBezTo>
                <a:cubicBezTo>
                  <a:pt x="280" y="122"/>
                  <a:pt x="280" y="122"/>
                  <a:pt x="280" y="122"/>
                </a:cubicBezTo>
                <a:cubicBezTo>
                  <a:pt x="280" y="121"/>
                  <a:pt x="279" y="120"/>
                  <a:pt x="279" y="118"/>
                </a:cubicBezTo>
                <a:cubicBezTo>
                  <a:pt x="276" y="115"/>
                  <a:pt x="272" y="112"/>
                  <a:pt x="272" y="112"/>
                </a:cubicBezTo>
                <a:cubicBezTo>
                  <a:pt x="272" y="113"/>
                  <a:pt x="272" y="113"/>
                  <a:pt x="272" y="113"/>
                </a:cubicBezTo>
                <a:cubicBezTo>
                  <a:pt x="273" y="113"/>
                  <a:pt x="273" y="113"/>
                  <a:pt x="273" y="113"/>
                </a:cubicBezTo>
                <a:cubicBezTo>
                  <a:pt x="273" y="113"/>
                  <a:pt x="272" y="99"/>
                  <a:pt x="267" y="89"/>
                </a:cubicBezTo>
                <a:cubicBezTo>
                  <a:pt x="267" y="89"/>
                  <a:pt x="267" y="89"/>
                  <a:pt x="267" y="89"/>
                </a:cubicBezTo>
                <a:cubicBezTo>
                  <a:pt x="267" y="89"/>
                  <a:pt x="267" y="89"/>
                  <a:pt x="267" y="89"/>
                </a:cubicBezTo>
                <a:cubicBezTo>
                  <a:pt x="265" y="85"/>
                  <a:pt x="262" y="79"/>
                  <a:pt x="260" y="74"/>
                </a:cubicBezTo>
                <a:cubicBezTo>
                  <a:pt x="257" y="69"/>
                  <a:pt x="255" y="65"/>
                  <a:pt x="255" y="65"/>
                </a:cubicBezTo>
                <a:cubicBezTo>
                  <a:pt x="254" y="66"/>
                  <a:pt x="254" y="66"/>
                  <a:pt x="254" y="66"/>
                </a:cubicBezTo>
                <a:cubicBezTo>
                  <a:pt x="255" y="67"/>
                  <a:pt x="255" y="67"/>
                  <a:pt x="255" y="67"/>
                </a:cubicBezTo>
                <a:cubicBezTo>
                  <a:pt x="255" y="67"/>
                  <a:pt x="255" y="67"/>
                  <a:pt x="256" y="66"/>
                </a:cubicBezTo>
                <a:cubicBezTo>
                  <a:pt x="257" y="65"/>
                  <a:pt x="260" y="62"/>
                  <a:pt x="263" y="60"/>
                </a:cubicBezTo>
                <a:cubicBezTo>
                  <a:pt x="263" y="60"/>
                  <a:pt x="263" y="60"/>
                  <a:pt x="263" y="60"/>
                </a:cubicBezTo>
                <a:cubicBezTo>
                  <a:pt x="263" y="60"/>
                  <a:pt x="263" y="60"/>
                  <a:pt x="263" y="60"/>
                </a:cubicBezTo>
                <a:cubicBezTo>
                  <a:pt x="264" y="58"/>
                  <a:pt x="266" y="54"/>
                  <a:pt x="267" y="51"/>
                </a:cubicBezTo>
                <a:cubicBezTo>
                  <a:pt x="269" y="47"/>
                  <a:pt x="270" y="44"/>
                  <a:pt x="270" y="44"/>
                </a:cubicBezTo>
                <a:cubicBezTo>
                  <a:pt x="270" y="43"/>
                  <a:pt x="270" y="43"/>
                  <a:pt x="270" y="43"/>
                </a:cubicBezTo>
                <a:cubicBezTo>
                  <a:pt x="270" y="43"/>
                  <a:pt x="270" y="43"/>
                  <a:pt x="270" y="43"/>
                </a:cubicBezTo>
                <a:cubicBezTo>
                  <a:pt x="274" y="22"/>
                  <a:pt x="274" y="22"/>
                  <a:pt x="274" y="22"/>
                </a:cubicBezTo>
                <a:cubicBezTo>
                  <a:pt x="274" y="21"/>
                  <a:pt x="274" y="21"/>
                  <a:pt x="274" y="21"/>
                </a:cubicBezTo>
                <a:cubicBezTo>
                  <a:pt x="274" y="20"/>
                  <a:pt x="274" y="20"/>
                  <a:pt x="274" y="20"/>
                </a:cubicBezTo>
                <a:cubicBezTo>
                  <a:pt x="274" y="20"/>
                  <a:pt x="274" y="20"/>
                  <a:pt x="274" y="20"/>
                </a:cubicBezTo>
                <a:cubicBezTo>
                  <a:pt x="273" y="20"/>
                  <a:pt x="273" y="19"/>
                  <a:pt x="272" y="18"/>
                </a:cubicBezTo>
                <a:cubicBezTo>
                  <a:pt x="272" y="18"/>
                  <a:pt x="272" y="18"/>
                  <a:pt x="272" y="18"/>
                </a:cubicBezTo>
                <a:cubicBezTo>
                  <a:pt x="272" y="17"/>
                  <a:pt x="272" y="17"/>
                  <a:pt x="272" y="17"/>
                </a:cubicBezTo>
                <a:cubicBezTo>
                  <a:pt x="272" y="17"/>
                  <a:pt x="272" y="17"/>
                  <a:pt x="272" y="17"/>
                </a:cubicBezTo>
                <a:cubicBezTo>
                  <a:pt x="271" y="17"/>
                  <a:pt x="271" y="17"/>
                  <a:pt x="271" y="17"/>
                </a:cubicBezTo>
                <a:cubicBezTo>
                  <a:pt x="272" y="17"/>
                  <a:pt x="272" y="17"/>
                  <a:pt x="272" y="17"/>
                </a:cubicBezTo>
                <a:cubicBezTo>
                  <a:pt x="272" y="17"/>
                  <a:pt x="272" y="17"/>
                  <a:pt x="272" y="17"/>
                </a:cubicBezTo>
                <a:cubicBezTo>
                  <a:pt x="271" y="17"/>
                  <a:pt x="271" y="17"/>
                  <a:pt x="271" y="17"/>
                </a:cubicBezTo>
                <a:cubicBezTo>
                  <a:pt x="272" y="17"/>
                  <a:pt x="272" y="17"/>
                  <a:pt x="272" y="17"/>
                </a:cubicBezTo>
                <a:cubicBezTo>
                  <a:pt x="272" y="17"/>
                  <a:pt x="272" y="17"/>
                  <a:pt x="272" y="17"/>
                </a:cubicBezTo>
                <a:cubicBezTo>
                  <a:pt x="272" y="17"/>
                  <a:pt x="272" y="16"/>
                  <a:pt x="273" y="15"/>
                </a:cubicBezTo>
                <a:cubicBezTo>
                  <a:pt x="274" y="14"/>
                  <a:pt x="276" y="13"/>
                  <a:pt x="277" y="12"/>
                </a:cubicBezTo>
                <a:cubicBezTo>
                  <a:pt x="278" y="12"/>
                  <a:pt x="278" y="11"/>
                  <a:pt x="278" y="11"/>
                </a:cubicBezTo>
                <a:cubicBezTo>
                  <a:pt x="279" y="11"/>
                  <a:pt x="279" y="11"/>
                  <a:pt x="279" y="11"/>
                </a:cubicBezTo>
                <a:cubicBezTo>
                  <a:pt x="281" y="9"/>
                  <a:pt x="281" y="9"/>
                  <a:pt x="281" y="9"/>
                </a:cubicBezTo>
                <a:cubicBezTo>
                  <a:pt x="279" y="8"/>
                  <a:pt x="279" y="8"/>
                  <a:pt x="279" y="8"/>
                </a:cubicBezTo>
                <a:cubicBezTo>
                  <a:pt x="271" y="1"/>
                  <a:pt x="271" y="1"/>
                  <a:pt x="271" y="1"/>
                </a:cubicBezTo>
                <a:cubicBezTo>
                  <a:pt x="269" y="0"/>
                  <a:pt x="269" y="0"/>
                  <a:pt x="269" y="0"/>
                </a:cubicBezTo>
                <a:cubicBezTo>
                  <a:pt x="269" y="2"/>
                  <a:pt x="269" y="2"/>
                  <a:pt x="269" y="2"/>
                </a:cubicBezTo>
                <a:cubicBezTo>
                  <a:pt x="269" y="2"/>
                  <a:pt x="269" y="2"/>
                  <a:pt x="269" y="2"/>
                </a:cubicBezTo>
                <a:cubicBezTo>
                  <a:pt x="269" y="3"/>
                  <a:pt x="268" y="4"/>
                  <a:pt x="267" y="5"/>
                </a:cubicBezTo>
                <a:cubicBezTo>
                  <a:pt x="267" y="6"/>
                  <a:pt x="266" y="7"/>
                  <a:pt x="264" y="8"/>
                </a:cubicBezTo>
                <a:cubicBezTo>
                  <a:pt x="264" y="8"/>
                  <a:pt x="264" y="8"/>
                  <a:pt x="264" y="8"/>
                </a:cubicBezTo>
                <a:cubicBezTo>
                  <a:pt x="264" y="8"/>
                  <a:pt x="264" y="8"/>
                  <a:pt x="264" y="8"/>
                </a:cubicBezTo>
                <a:cubicBezTo>
                  <a:pt x="263" y="9"/>
                  <a:pt x="262" y="9"/>
                  <a:pt x="260" y="9"/>
                </a:cubicBezTo>
                <a:cubicBezTo>
                  <a:pt x="257" y="9"/>
                  <a:pt x="251" y="8"/>
                  <a:pt x="246" y="8"/>
                </a:cubicBezTo>
                <a:cubicBezTo>
                  <a:pt x="245" y="8"/>
                  <a:pt x="244" y="8"/>
                  <a:pt x="243" y="8"/>
                </a:cubicBezTo>
                <a:cubicBezTo>
                  <a:pt x="243" y="8"/>
                  <a:pt x="243" y="8"/>
                  <a:pt x="243" y="8"/>
                </a:cubicBezTo>
                <a:cubicBezTo>
                  <a:pt x="243" y="8"/>
                  <a:pt x="243" y="8"/>
                  <a:pt x="243" y="8"/>
                </a:cubicBezTo>
                <a:cubicBezTo>
                  <a:pt x="240" y="9"/>
                  <a:pt x="238" y="9"/>
                  <a:pt x="237" y="10"/>
                </a:cubicBezTo>
                <a:cubicBezTo>
                  <a:pt x="236" y="11"/>
                  <a:pt x="236" y="12"/>
                  <a:pt x="235" y="12"/>
                </a:cubicBezTo>
                <a:cubicBezTo>
                  <a:pt x="235" y="13"/>
                  <a:pt x="234" y="13"/>
                  <a:pt x="233" y="14"/>
                </a:cubicBezTo>
                <a:cubicBezTo>
                  <a:pt x="233" y="14"/>
                  <a:pt x="231" y="15"/>
                  <a:pt x="228" y="15"/>
                </a:cubicBezTo>
                <a:cubicBezTo>
                  <a:pt x="223" y="15"/>
                  <a:pt x="217" y="13"/>
                  <a:pt x="213" y="11"/>
                </a:cubicBezTo>
                <a:cubicBezTo>
                  <a:pt x="211" y="10"/>
                  <a:pt x="209" y="10"/>
                  <a:pt x="208" y="9"/>
                </a:cubicBezTo>
                <a:cubicBezTo>
                  <a:pt x="207" y="9"/>
                  <a:pt x="207" y="8"/>
                  <a:pt x="206" y="8"/>
                </a:cubicBezTo>
                <a:cubicBezTo>
                  <a:pt x="206" y="8"/>
                  <a:pt x="206" y="8"/>
                  <a:pt x="206" y="8"/>
                </a:cubicBezTo>
                <a:cubicBezTo>
                  <a:pt x="205" y="7"/>
                  <a:pt x="205" y="7"/>
                  <a:pt x="205" y="7"/>
                </a:cubicBezTo>
                <a:cubicBezTo>
                  <a:pt x="204" y="8"/>
                  <a:pt x="204" y="8"/>
                  <a:pt x="204" y="8"/>
                </a:cubicBezTo>
                <a:cubicBezTo>
                  <a:pt x="200" y="12"/>
                  <a:pt x="200" y="12"/>
                  <a:pt x="200" y="12"/>
                </a:cubicBezTo>
                <a:cubicBezTo>
                  <a:pt x="201" y="13"/>
                  <a:pt x="201" y="13"/>
                  <a:pt x="201" y="13"/>
                </a:cubicBezTo>
                <a:cubicBezTo>
                  <a:pt x="201" y="12"/>
                  <a:pt x="201" y="12"/>
                  <a:pt x="201" y="12"/>
                </a:cubicBezTo>
                <a:cubicBezTo>
                  <a:pt x="191" y="8"/>
                  <a:pt x="191" y="8"/>
                  <a:pt x="191" y="8"/>
                </a:cubicBezTo>
                <a:cubicBezTo>
                  <a:pt x="190" y="8"/>
                  <a:pt x="190" y="8"/>
                  <a:pt x="190" y="8"/>
                </a:cubicBezTo>
                <a:cubicBezTo>
                  <a:pt x="190" y="8"/>
                  <a:pt x="190" y="8"/>
                  <a:pt x="190" y="8"/>
                </a:cubicBezTo>
                <a:cubicBezTo>
                  <a:pt x="181" y="11"/>
                  <a:pt x="181" y="11"/>
                  <a:pt x="181" y="11"/>
                </a:cubicBezTo>
                <a:cubicBezTo>
                  <a:pt x="182" y="12"/>
                  <a:pt x="182" y="12"/>
                  <a:pt x="182" y="12"/>
                </a:cubicBezTo>
                <a:cubicBezTo>
                  <a:pt x="183" y="11"/>
                  <a:pt x="183" y="11"/>
                  <a:pt x="183" y="11"/>
                </a:cubicBezTo>
                <a:cubicBezTo>
                  <a:pt x="181" y="6"/>
                  <a:pt x="181" y="6"/>
                  <a:pt x="181" y="6"/>
                </a:cubicBezTo>
                <a:cubicBezTo>
                  <a:pt x="180" y="5"/>
                  <a:pt x="180" y="5"/>
                  <a:pt x="180" y="5"/>
                </a:cubicBezTo>
                <a:cubicBezTo>
                  <a:pt x="179" y="5"/>
                  <a:pt x="179" y="5"/>
                  <a:pt x="179" y="5"/>
                </a:cubicBezTo>
                <a:cubicBezTo>
                  <a:pt x="175" y="7"/>
                  <a:pt x="175" y="7"/>
                  <a:pt x="175" y="7"/>
                </a:cubicBezTo>
                <a:cubicBezTo>
                  <a:pt x="173" y="7"/>
                  <a:pt x="173" y="7"/>
                  <a:pt x="173" y="7"/>
                </a:cubicBezTo>
                <a:cubicBezTo>
                  <a:pt x="174" y="8"/>
                  <a:pt x="174" y="8"/>
                  <a:pt x="174" y="8"/>
                </a:cubicBezTo>
                <a:cubicBezTo>
                  <a:pt x="175" y="14"/>
                  <a:pt x="175" y="14"/>
                  <a:pt x="175" y="14"/>
                </a:cubicBezTo>
                <a:cubicBezTo>
                  <a:pt x="177" y="13"/>
                  <a:pt x="177" y="13"/>
                  <a:pt x="177" y="13"/>
                </a:cubicBezTo>
                <a:cubicBezTo>
                  <a:pt x="177" y="12"/>
                  <a:pt x="177" y="12"/>
                  <a:pt x="177" y="12"/>
                </a:cubicBezTo>
                <a:cubicBezTo>
                  <a:pt x="172" y="12"/>
                  <a:pt x="172" y="12"/>
                  <a:pt x="172" y="12"/>
                </a:cubicBezTo>
                <a:cubicBezTo>
                  <a:pt x="172" y="13"/>
                  <a:pt x="172" y="13"/>
                  <a:pt x="172" y="13"/>
                </a:cubicBezTo>
                <a:cubicBezTo>
                  <a:pt x="174" y="13"/>
                  <a:pt x="174" y="13"/>
                  <a:pt x="174" y="13"/>
                </a:cubicBezTo>
                <a:cubicBezTo>
                  <a:pt x="174" y="12"/>
                  <a:pt x="174" y="12"/>
                  <a:pt x="174" y="12"/>
                </a:cubicBezTo>
                <a:cubicBezTo>
                  <a:pt x="174" y="10"/>
                  <a:pt x="174" y="10"/>
                  <a:pt x="174" y="10"/>
                </a:cubicBezTo>
                <a:cubicBezTo>
                  <a:pt x="172" y="10"/>
                  <a:pt x="172" y="10"/>
                  <a:pt x="172" y="10"/>
                </a:cubicBezTo>
                <a:cubicBezTo>
                  <a:pt x="170" y="10"/>
                  <a:pt x="170" y="10"/>
                  <a:pt x="170" y="10"/>
                </a:cubicBezTo>
                <a:cubicBezTo>
                  <a:pt x="168" y="10"/>
                  <a:pt x="168" y="10"/>
                  <a:pt x="168" y="10"/>
                </a:cubicBezTo>
                <a:cubicBezTo>
                  <a:pt x="168" y="12"/>
                  <a:pt x="168" y="12"/>
                  <a:pt x="168" y="12"/>
                </a:cubicBezTo>
                <a:cubicBezTo>
                  <a:pt x="168" y="16"/>
                  <a:pt x="168" y="16"/>
                  <a:pt x="168" y="16"/>
                </a:cubicBezTo>
                <a:cubicBezTo>
                  <a:pt x="170" y="16"/>
                  <a:pt x="170" y="16"/>
                  <a:pt x="170" y="16"/>
                </a:cubicBezTo>
                <a:cubicBezTo>
                  <a:pt x="170" y="15"/>
                  <a:pt x="170" y="15"/>
                  <a:pt x="170" y="15"/>
                </a:cubicBezTo>
                <a:cubicBezTo>
                  <a:pt x="167" y="15"/>
                  <a:pt x="167" y="15"/>
                  <a:pt x="167" y="15"/>
                </a:cubicBezTo>
                <a:cubicBezTo>
                  <a:pt x="167" y="16"/>
                  <a:pt x="167" y="16"/>
                  <a:pt x="167" y="16"/>
                </a:cubicBezTo>
                <a:cubicBezTo>
                  <a:pt x="168" y="15"/>
                  <a:pt x="168" y="15"/>
                  <a:pt x="168" y="15"/>
                </a:cubicBezTo>
                <a:cubicBezTo>
                  <a:pt x="163" y="6"/>
                  <a:pt x="163" y="6"/>
                  <a:pt x="163" y="6"/>
                </a:cubicBezTo>
                <a:cubicBezTo>
                  <a:pt x="162" y="4"/>
                  <a:pt x="162" y="4"/>
                  <a:pt x="162" y="4"/>
                </a:cubicBezTo>
                <a:cubicBezTo>
                  <a:pt x="161" y="6"/>
                  <a:pt x="161" y="6"/>
                  <a:pt x="161" y="6"/>
                </a:cubicBezTo>
                <a:cubicBezTo>
                  <a:pt x="159" y="7"/>
                  <a:pt x="159" y="7"/>
                  <a:pt x="159" y="7"/>
                </a:cubicBezTo>
                <a:cubicBezTo>
                  <a:pt x="159" y="8"/>
                  <a:pt x="159" y="8"/>
                  <a:pt x="159" y="8"/>
                </a:cubicBezTo>
                <a:cubicBezTo>
                  <a:pt x="159" y="8"/>
                  <a:pt x="159" y="8"/>
                  <a:pt x="159" y="8"/>
                </a:cubicBezTo>
                <a:cubicBezTo>
                  <a:pt x="159" y="8"/>
                  <a:pt x="159" y="9"/>
                  <a:pt x="159" y="9"/>
                </a:cubicBezTo>
                <a:cubicBezTo>
                  <a:pt x="160" y="11"/>
                  <a:pt x="161" y="14"/>
                  <a:pt x="161" y="16"/>
                </a:cubicBezTo>
                <a:cubicBezTo>
                  <a:pt x="160" y="16"/>
                  <a:pt x="160" y="16"/>
                  <a:pt x="160" y="16"/>
                </a:cubicBezTo>
                <a:cubicBezTo>
                  <a:pt x="160" y="16"/>
                  <a:pt x="160" y="16"/>
                  <a:pt x="160" y="16"/>
                </a:cubicBezTo>
                <a:cubicBezTo>
                  <a:pt x="161" y="17"/>
                  <a:pt x="161" y="17"/>
                  <a:pt x="161" y="17"/>
                </a:cubicBezTo>
                <a:cubicBezTo>
                  <a:pt x="160" y="16"/>
                  <a:pt x="160" y="16"/>
                  <a:pt x="160" y="16"/>
                </a:cubicBezTo>
                <a:cubicBezTo>
                  <a:pt x="160" y="16"/>
                  <a:pt x="160" y="16"/>
                  <a:pt x="160" y="16"/>
                </a:cubicBezTo>
                <a:cubicBezTo>
                  <a:pt x="161" y="17"/>
                  <a:pt x="161" y="17"/>
                  <a:pt x="161" y="17"/>
                </a:cubicBezTo>
                <a:cubicBezTo>
                  <a:pt x="160" y="16"/>
                  <a:pt x="160" y="16"/>
                  <a:pt x="160" y="16"/>
                </a:cubicBezTo>
                <a:cubicBezTo>
                  <a:pt x="161" y="17"/>
                  <a:pt x="161" y="17"/>
                  <a:pt x="161" y="17"/>
                </a:cubicBezTo>
                <a:cubicBezTo>
                  <a:pt x="161" y="16"/>
                  <a:pt x="161" y="16"/>
                  <a:pt x="161" y="16"/>
                </a:cubicBezTo>
                <a:cubicBezTo>
                  <a:pt x="160" y="16"/>
                  <a:pt x="160" y="16"/>
                  <a:pt x="160" y="16"/>
                </a:cubicBezTo>
                <a:cubicBezTo>
                  <a:pt x="161" y="17"/>
                  <a:pt x="161" y="17"/>
                  <a:pt x="161" y="17"/>
                </a:cubicBezTo>
                <a:cubicBezTo>
                  <a:pt x="161" y="16"/>
                  <a:pt x="161" y="16"/>
                  <a:pt x="161" y="16"/>
                </a:cubicBezTo>
                <a:cubicBezTo>
                  <a:pt x="162" y="17"/>
                  <a:pt x="162" y="17"/>
                  <a:pt x="162" y="17"/>
                </a:cubicBezTo>
                <a:cubicBezTo>
                  <a:pt x="162" y="16"/>
                  <a:pt x="162" y="16"/>
                  <a:pt x="162" y="16"/>
                </a:cubicBezTo>
                <a:cubicBezTo>
                  <a:pt x="162" y="16"/>
                  <a:pt x="162" y="16"/>
                  <a:pt x="162" y="16"/>
                </a:cubicBezTo>
                <a:cubicBezTo>
                  <a:pt x="162" y="16"/>
                  <a:pt x="162" y="16"/>
                  <a:pt x="162" y="16"/>
                </a:cubicBezTo>
                <a:cubicBezTo>
                  <a:pt x="162" y="16"/>
                  <a:pt x="162" y="16"/>
                  <a:pt x="162" y="16"/>
                </a:cubicBezTo>
                <a:cubicBezTo>
                  <a:pt x="162" y="16"/>
                  <a:pt x="162" y="16"/>
                  <a:pt x="162" y="16"/>
                </a:cubicBezTo>
                <a:cubicBezTo>
                  <a:pt x="162" y="16"/>
                  <a:pt x="162" y="16"/>
                  <a:pt x="162" y="16"/>
                </a:cubicBezTo>
                <a:cubicBezTo>
                  <a:pt x="162" y="16"/>
                  <a:pt x="161" y="16"/>
                  <a:pt x="161" y="15"/>
                </a:cubicBezTo>
                <a:cubicBezTo>
                  <a:pt x="160" y="15"/>
                  <a:pt x="159" y="14"/>
                  <a:pt x="158" y="13"/>
                </a:cubicBezTo>
                <a:cubicBezTo>
                  <a:pt x="158" y="13"/>
                  <a:pt x="157" y="12"/>
                  <a:pt x="157" y="12"/>
                </a:cubicBezTo>
                <a:cubicBezTo>
                  <a:pt x="155" y="10"/>
                  <a:pt x="155" y="10"/>
                  <a:pt x="155" y="10"/>
                </a:cubicBezTo>
                <a:cubicBezTo>
                  <a:pt x="155" y="13"/>
                  <a:pt x="155" y="13"/>
                  <a:pt x="155" y="13"/>
                </a:cubicBezTo>
                <a:cubicBezTo>
                  <a:pt x="155" y="21"/>
                  <a:pt x="155" y="21"/>
                  <a:pt x="155" y="21"/>
                </a:cubicBezTo>
                <a:cubicBezTo>
                  <a:pt x="155" y="21"/>
                  <a:pt x="155" y="21"/>
                  <a:pt x="155" y="21"/>
                </a:cubicBezTo>
                <a:cubicBezTo>
                  <a:pt x="155" y="21"/>
                  <a:pt x="155" y="21"/>
                  <a:pt x="155" y="21"/>
                </a:cubicBezTo>
                <a:cubicBezTo>
                  <a:pt x="155" y="21"/>
                  <a:pt x="155" y="21"/>
                  <a:pt x="155" y="21"/>
                </a:cubicBezTo>
                <a:cubicBezTo>
                  <a:pt x="155" y="21"/>
                  <a:pt x="155" y="21"/>
                  <a:pt x="155" y="21"/>
                </a:cubicBezTo>
                <a:cubicBezTo>
                  <a:pt x="155" y="21"/>
                  <a:pt x="155" y="21"/>
                  <a:pt x="155" y="21"/>
                </a:cubicBezTo>
                <a:cubicBezTo>
                  <a:pt x="154" y="22"/>
                  <a:pt x="154" y="22"/>
                  <a:pt x="154" y="22"/>
                </a:cubicBezTo>
                <a:cubicBezTo>
                  <a:pt x="154" y="22"/>
                  <a:pt x="154" y="22"/>
                  <a:pt x="153" y="23"/>
                </a:cubicBezTo>
                <a:cubicBezTo>
                  <a:pt x="152" y="23"/>
                  <a:pt x="151" y="23"/>
                  <a:pt x="150" y="23"/>
                </a:cubicBezTo>
                <a:cubicBezTo>
                  <a:pt x="148" y="24"/>
                  <a:pt x="146" y="24"/>
                  <a:pt x="144" y="24"/>
                </a:cubicBezTo>
                <a:cubicBezTo>
                  <a:pt x="143" y="24"/>
                  <a:pt x="141" y="24"/>
                  <a:pt x="141" y="24"/>
                </a:cubicBezTo>
                <a:cubicBezTo>
                  <a:pt x="141" y="24"/>
                  <a:pt x="141" y="24"/>
                  <a:pt x="141" y="24"/>
                </a:cubicBezTo>
                <a:cubicBezTo>
                  <a:pt x="141" y="24"/>
                  <a:pt x="141" y="24"/>
                  <a:pt x="141" y="24"/>
                </a:cubicBezTo>
                <a:cubicBezTo>
                  <a:pt x="141" y="24"/>
                  <a:pt x="139" y="25"/>
                  <a:pt x="137" y="26"/>
                </a:cubicBezTo>
                <a:cubicBezTo>
                  <a:pt x="136" y="27"/>
                  <a:pt x="135" y="27"/>
                  <a:pt x="134" y="27"/>
                </a:cubicBezTo>
                <a:cubicBezTo>
                  <a:pt x="134" y="28"/>
                  <a:pt x="134"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9"/>
                  <a:pt x="133" y="29"/>
                  <a:pt x="133" y="29"/>
                </a:cubicBezTo>
                <a:cubicBezTo>
                  <a:pt x="133" y="28"/>
                  <a:pt x="133" y="28"/>
                  <a:pt x="133" y="28"/>
                </a:cubicBezTo>
                <a:cubicBezTo>
                  <a:pt x="133" y="28"/>
                  <a:pt x="133" y="28"/>
                  <a:pt x="133" y="28"/>
                </a:cubicBezTo>
                <a:cubicBezTo>
                  <a:pt x="133" y="29"/>
                  <a:pt x="133" y="29"/>
                  <a:pt x="133" y="29"/>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3" y="28"/>
                </a:cubicBezTo>
                <a:cubicBezTo>
                  <a:pt x="133" y="28"/>
                  <a:pt x="133" y="28"/>
                  <a:pt x="132" y="27"/>
                </a:cubicBezTo>
                <a:cubicBezTo>
                  <a:pt x="130" y="26"/>
                  <a:pt x="129" y="25"/>
                  <a:pt x="127" y="24"/>
                </a:cubicBezTo>
                <a:cubicBezTo>
                  <a:pt x="127" y="24"/>
                  <a:pt x="126" y="23"/>
                  <a:pt x="125" y="23"/>
                </a:cubicBezTo>
                <a:cubicBezTo>
                  <a:pt x="124" y="23"/>
                  <a:pt x="124" y="22"/>
                  <a:pt x="123" y="22"/>
                </a:cubicBezTo>
                <a:cubicBezTo>
                  <a:pt x="122" y="22"/>
                  <a:pt x="122" y="23"/>
                  <a:pt x="121" y="23"/>
                </a:cubicBezTo>
                <a:cubicBezTo>
                  <a:pt x="121" y="23"/>
                  <a:pt x="121" y="23"/>
                  <a:pt x="121" y="23"/>
                </a:cubicBezTo>
                <a:cubicBezTo>
                  <a:pt x="121" y="24"/>
                  <a:pt x="121" y="24"/>
                  <a:pt x="121" y="25"/>
                </a:cubicBezTo>
                <a:cubicBezTo>
                  <a:pt x="121" y="27"/>
                  <a:pt x="121" y="29"/>
                  <a:pt x="122" y="32"/>
                </a:cubicBezTo>
                <a:cubicBezTo>
                  <a:pt x="123" y="34"/>
                  <a:pt x="124" y="35"/>
                  <a:pt x="124" y="35"/>
                </a:cubicBezTo>
                <a:cubicBezTo>
                  <a:pt x="125" y="35"/>
                  <a:pt x="125" y="35"/>
                  <a:pt x="125" y="35"/>
                </a:cubicBezTo>
                <a:cubicBezTo>
                  <a:pt x="124" y="34"/>
                  <a:pt x="124" y="34"/>
                  <a:pt x="124" y="34"/>
                </a:cubicBezTo>
                <a:cubicBezTo>
                  <a:pt x="119" y="36"/>
                  <a:pt x="119" y="36"/>
                  <a:pt x="119" y="36"/>
                </a:cubicBezTo>
                <a:cubicBezTo>
                  <a:pt x="120" y="38"/>
                  <a:pt x="120" y="38"/>
                  <a:pt x="120" y="38"/>
                </a:cubicBezTo>
                <a:cubicBezTo>
                  <a:pt x="120" y="36"/>
                  <a:pt x="120" y="36"/>
                  <a:pt x="120" y="36"/>
                </a:cubicBezTo>
                <a:cubicBezTo>
                  <a:pt x="120" y="36"/>
                  <a:pt x="114" y="34"/>
                  <a:pt x="110" y="34"/>
                </a:cubicBezTo>
                <a:cubicBezTo>
                  <a:pt x="109" y="34"/>
                  <a:pt x="108" y="34"/>
                  <a:pt x="107" y="35"/>
                </a:cubicBezTo>
                <a:cubicBezTo>
                  <a:pt x="107" y="36"/>
                  <a:pt x="107" y="36"/>
                  <a:pt x="107" y="36"/>
                </a:cubicBezTo>
                <a:cubicBezTo>
                  <a:pt x="107" y="35"/>
                  <a:pt x="107" y="35"/>
                  <a:pt x="107" y="35"/>
                </a:cubicBezTo>
                <a:cubicBezTo>
                  <a:pt x="104" y="36"/>
                  <a:pt x="103" y="38"/>
                  <a:pt x="102" y="40"/>
                </a:cubicBezTo>
                <a:cubicBezTo>
                  <a:pt x="102" y="41"/>
                  <a:pt x="102" y="43"/>
                  <a:pt x="102" y="43"/>
                </a:cubicBezTo>
                <a:cubicBezTo>
                  <a:pt x="103" y="43"/>
                  <a:pt x="103" y="43"/>
                  <a:pt x="103" y="43"/>
                </a:cubicBezTo>
                <a:cubicBezTo>
                  <a:pt x="103" y="41"/>
                  <a:pt x="103" y="41"/>
                  <a:pt x="103" y="41"/>
                </a:cubicBezTo>
                <a:cubicBezTo>
                  <a:pt x="99" y="41"/>
                  <a:pt x="99" y="41"/>
                  <a:pt x="99" y="41"/>
                </a:cubicBezTo>
                <a:cubicBezTo>
                  <a:pt x="97" y="41"/>
                  <a:pt x="97" y="41"/>
                  <a:pt x="97" y="41"/>
                </a:cubicBezTo>
                <a:cubicBezTo>
                  <a:pt x="98" y="43"/>
                  <a:pt x="98" y="43"/>
                  <a:pt x="98" y="43"/>
                </a:cubicBezTo>
                <a:cubicBezTo>
                  <a:pt x="99" y="47"/>
                  <a:pt x="99" y="47"/>
                  <a:pt x="99" y="47"/>
                </a:cubicBezTo>
                <a:cubicBezTo>
                  <a:pt x="101" y="47"/>
                  <a:pt x="101" y="47"/>
                  <a:pt x="101" y="47"/>
                </a:cubicBezTo>
                <a:cubicBezTo>
                  <a:pt x="101" y="46"/>
                  <a:pt x="101" y="46"/>
                  <a:pt x="101" y="46"/>
                </a:cubicBezTo>
                <a:cubicBezTo>
                  <a:pt x="91" y="43"/>
                  <a:pt x="91" y="43"/>
                  <a:pt x="91" y="43"/>
                </a:cubicBezTo>
                <a:cubicBezTo>
                  <a:pt x="90" y="42"/>
                  <a:pt x="90" y="42"/>
                  <a:pt x="90" y="42"/>
                </a:cubicBezTo>
                <a:cubicBezTo>
                  <a:pt x="90" y="44"/>
                  <a:pt x="90" y="44"/>
                  <a:pt x="90" y="44"/>
                </a:cubicBezTo>
                <a:cubicBezTo>
                  <a:pt x="90" y="47"/>
                  <a:pt x="90" y="47"/>
                  <a:pt x="90" y="47"/>
                </a:cubicBezTo>
                <a:cubicBezTo>
                  <a:pt x="90" y="47"/>
                  <a:pt x="90" y="47"/>
                  <a:pt x="90" y="47"/>
                </a:cubicBezTo>
                <a:cubicBezTo>
                  <a:pt x="90" y="48"/>
                  <a:pt x="90" y="48"/>
                  <a:pt x="90" y="48"/>
                </a:cubicBezTo>
                <a:cubicBezTo>
                  <a:pt x="90" y="48"/>
                  <a:pt x="90" y="48"/>
                  <a:pt x="90" y="49"/>
                </a:cubicBezTo>
                <a:cubicBezTo>
                  <a:pt x="91" y="50"/>
                  <a:pt x="92" y="51"/>
                  <a:pt x="93" y="53"/>
                </a:cubicBezTo>
                <a:cubicBezTo>
                  <a:pt x="93" y="53"/>
                  <a:pt x="93" y="54"/>
                  <a:pt x="94" y="55"/>
                </a:cubicBezTo>
                <a:cubicBezTo>
                  <a:pt x="94" y="55"/>
                  <a:pt x="94" y="56"/>
                  <a:pt x="94" y="56"/>
                </a:cubicBezTo>
                <a:cubicBezTo>
                  <a:pt x="94" y="56"/>
                  <a:pt x="94" y="56"/>
                  <a:pt x="94" y="56"/>
                </a:cubicBezTo>
                <a:cubicBezTo>
                  <a:pt x="95" y="56"/>
                  <a:pt x="95" y="56"/>
                  <a:pt x="95" y="56"/>
                </a:cubicBezTo>
                <a:cubicBezTo>
                  <a:pt x="94" y="55"/>
                  <a:pt x="94" y="55"/>
                  <a:pt x="94" y="55"/>
                </a:cubicBezTo>
                <a:cubicBezTo>
                  <a:pt x="94" y="56"/>
                  <a:pt x="94" y="56"/>
                  <a:pt x="94" y="56"/>
                </a:cubicBezTo>
                <a:cubicBezTo>
                  <a:pt x="95" y="56"/>
                  <a:pt x="95" y="56"/>
                  <a:pt x="95" y="56"/>
                </a:cubicBezTo>
                <a:cubicBezTo>
                  <a:pt x="94" y="55"/>
                  <a:pt x="94" y="55"/>
                  <a:pt x="94" y="55"/>
                </a:cubicBezTo>
                <a:cubicBezTo>
                  <a:pt x="94" y="55"/>
                  <a:pt x="94" y="55"/>
                  <a:pt x="94" y="55"/>
                </a:cubicBezTo>
                <a:cubicBezTo>
                  <a:pt x="94" y="55"/>
                  <a:pt x="94" y="55"/>
                  <a:pt x="94" y="55"/>
                </a:cubicBezTo>
                <a:cubicBezTo>
                  <a:pt x="94" y="56"/>
                  <a:pt x="94" y="56"/>
                  <a:pt x="94" y="56"/>
                </a:cubicBezTo>
                <a:cubicBezTo>
                  <a:pt x="94" y="55"/>
                  <a:pt x="94" y="55"/>
                  <a:pt x="94" y="55"/>
                </a:cubicBezTo>
                <a:cubicBezTo>
                  <a:pt x="94" y="55"/>
                  <a:pt x="94" y="55"/>
                  <a:pt x="94" y="55"/>
                </a:cubicBezTo>
                <a:cubicBezTo>
                  <a:pt x="94" y="56"/>
                  <a:pt x="94" y="56"/>
                  <a:pt x="94" y="56"/>
                </a:cubicBezTo>
                <a:cubicBezTo>
                  <a:pt x="94" y="55"/>
                  <a:pt x="94" y="55"/>
                  <a:pt x="94" y="55"/>
                </a:cubicBezTo>
                <a:cubicBezTo>
                  <a:pt x="94" y="56"/>
                  <a:pt x="94" y="56"/>
                  <a:pt x="94" y="56"/>
                </a:cubicBezTo>
                <a:cubicBezTo>
                  <a:pt x="94" y="55"/>
                  <a:pt x="94" y="55"/>
                  <a:pt x="94" y="55"/>
                </a:cubicBezTo>
                <a:cubicBezTo>
                  <a:pt x="94" y="55"/>
                  <a:pt x="94" y="55"/>
                  <a:pt x="94" y="55"/>
                </a:cubicBezTo>
                <a:cubicBezTo>
                  <a:pt x="94" y="56"/>
                  <a:pt x="94" y="56"/>
                  <a:pt x="94" y="56"/>
                </a:cubicBezTo>
                <a:cubicBezTo>
                  <a:pt x="94" y="55"/>
                  <a:pt x="94" y="55"/>
                  <a:pt x="94" y="55"/>
                </a:cubicBezTo>
                <a:cubicBezTo>
                  <a:pt x="94" y="55"/>
                  <a:pt x="94" y="55"/>
                  <a:pt x="94" y="55"/>
                </a:cubicBezTo>
                <a:cubicBezTo>
                  <a:pt x="95" y="55"/>
                  <a:pt x="95" y="55"/>
                  <a:pt x="95" y="55"/>
                </a:cubicBezTo>
                <a:cubicBezTo>
                  <a:pt x="94" y="55"/>
                  <a:pt x="94" y="55"/>
                  <a:pt x="94" y="55"/>
                </a:cubicBezTo>
                <a:cubicBezTo>
                  <a:pt x="94" y="55"/>
                  <a:pt x="94" y="55"/>
                  <a:pt x="94" y="55"/>
                </a:cubicBezTo>
                <a:cubicBezTo>
                  <a:pt x="95" y="55"/>
                  <a:pt x="95" y="55"/>
                  <a:pt x="95" y="55"/>
                </a:cubicBezTo>
                <a:cubicBezTo>
                  <a:pt x="94" y="55"/>
                  <a:pt x="94" y="55"/>
                  <a:pt x="94" y="55"/>
                </a:cubicBezTo>
                <a:cubicBezTo>
                  <a:pt x="94" y="55"/>
                  <a:pt x="94" y="55"/>
                  <a:pt x="94" y="55"/>
                </a:cubicBezTo>
                <a:cubicBezTo>
                  <a:pt x="94" y="54"/>
                  <a:pt x="94" y="54"/>
                  <a:pt x="94" y="54"/>
                </a:cubicBezTo>
                <a:cubicBezTo>
                  <a:pt x="94" y="54"/>
                  <a:pt x="94" y="54"/>
                  <a:pt x="94" y="54"/>
                </a:cubicBezTo>
                <a:cubicBezTo>
                  <a:pt x="93" y="53"/>
                  <a:pt x="93" y="53"/>
                  <a:pt x="93" y="53"/>
                </a:cubicBezTo>
                <a:cubicBezTo>
                  <a:pt x="92" y="54"/>
                  <a:pt x="92" y="54"/>
                  <a:pt x="92" y="54"/>
                </a:cubicBezTo>
                <a:cubicBezTo>
                  <a:pt x="83" y="55"/>
                  <a:pt x="83" y="55"/>
                  <a:pt x="83" y="55"/>
                </a:cubicBezTo>
                <a:cubicBezTo>
                  <a:pt x="83" y="55"/>
                  <a:pt x="83" y="55"/>
                  <a:pt x="83" y="55"/>
                </a:cubicBezTo>
                <a:cubicBezTo>
                  <a:pt x="82" y="55"/>
                  <a:pt x="82" y="55"/>
                  <a:pt x="82" y="55"/>
                </a:cubicBezTo>
                <a:cubicBezTo>
                  <a:pt x="78" y="56"/>
                  <a:pt x="78" y="56"/>
                  <a:pt x="78" y="56"/>
                </a:cubicBezTo>
                <a:cubicBezTo>
                  <a:pt x="78" y="57"/>
                  <a:pt x="78" y="57"/>
                  <a:pt x="78" y="57"/>
                </a:cubicBezTo>
                <a:cubicBezTo>
                  <a:pt x="77" y="57"/>
                  <a:pt x="77" y="57"/>
                  <a:pt x="77" y="57"/>
                </a:cubicBezTo>
                <a:cubicBezTo>
                  <a:pt x="76" y="61"/>
                  <a:pt x="76" y="61"/>
                  <a:pt x="76" y="61"/>
                </a:cubicBezTo>
                <a:cubicBezTo>
                  <a:pt x="78" y="62"/>
                  <a:pt x="78" y="62"/>
                  <a:pt x="78" y="62"/>
                </a:cubicBezTo>
                <a:cubicBezTo>
                  <a:pt x="78" y="60"/>
                  <a:pt x="78" y="60"/>
                  <a:pt x="78" y="60"/>
                </a:cubicBezTo>
                <a:cubicBezTo>
                  <a:pt x="76" y="60"/>
                  <a:pt x="76" y="60"/>
                  <a:pt x="76" y="60"/>
                </a:cubicBezTo>
                <a:cubicBezTo>
                  <a:pt x="76" y="60"/>
                  <a:pt x="76" y="60"/>
                  <a:pt x="76" y="60"/>
                </a:cubicBezTo>
                <a:cubicBezTo>
                  <a:pt x="75" y="60"/>
                  <a:pt x="75" y="60"/>
                  <a:pt x="75" y="60"/>
                </a:cubicBezTo>
                <a:cubicBezTo>
                  <a:pt x="70" y="63"/>
                  <a:pt x="70" y="63"/>
                  <a:pt x="70" y="63"/>
                </a:cubicBezTo>
                <a:cubicBezTo>
                  <a:pt x="71" y="64"/>
                  <a:pt x="71" y="64"/>
                  <a:pt x="71" y="64"/>
                </a:cubicBezTo>
                <a:cubicBezTo>
                  <a:pt x="72" y="64"/>
                  <a:pt x="72" y="64"/>
                  <a:pt x="72" y="64"/>
                </a:cubicBezTo>
                <a:cubicBezTo>
                  <a:pt x="72" y="63"/>
                  <a:pt x="72" y="63"/>
                  <a:pt x="72" y="63"/>
                </a:cubicBezTo>
                <a:cubicBezTo>
                  <a:pt x="72" y="62"/>
                  <a:pt x="72" y="62"/>
                  <a:pt x="72" y="62"/>
                </a:cubicBezTo>
                <a:cubicBezTo>
                  <a:pt x="71" y="62"/>
                  <a:pt x="71" y="62"/>
                  <a:pt x="71" y="62"/>
                </a:cubicBezTo>
                <a:cubicBezTo>
                  <a:pt x="69" y="62"/>
                  <a:pt x="69" y="62"/>
                  <a:pt x="69" y="62"/>
                </a:cubicBezTo>
                <a:cubicBezTo>
                  <a:pt x="68" y="62"/>
                  <a:pt x="68" y="62"/>
                  <a:pt x="68" y="62"/>
                </a:cubicBezTo>
                <a:cubicBezTo>
                  <a:pt x="68" y="63"/>
                  <a:pt x="68" y="63"/>
                  <a:pt x="68" y="63"/>
                </a:cubicBezTo>
                <a:cubicBezTo>
                  <a:pt x="68" y="67"/>
                  <a:pt x="68" y="67"/>
                  <a:pt x="68" y="67"/>
                </a:cubicBezTo>
                <a:cubicBezTo>
                  <a:pt x="68" y="68"/>
                  <a:pt x="68" y="68"/>
                  <a:pt x="68" y="68"/>
                </a:cubicBezTo>
                <a:cubicBezTo>
                  <a:pt x="68" y="68"/>
                  <a:pt x="68" y="68"/>
                  <a:pt x="68" y="68"/>
                </a:cubicBezTo>
                <a:cubicBezTo>
                  <a:pt x="71" y="71"/>
                  <a:pt x="71" y="71"/>
                  <a:pt x="71" y="71"/>
                </a:cubicBezTo>
                <a:cubicBezTo>
                  <a:pt x="72" y="70"/>
                  <a:pt x="72" y="70"/>
                  <a:pt x="72" y="70"/>
                </a:cubicBezTo>
                <a:cubicBezTo>
                  <a:pt x="71" y="70"/>
                  <a:pt x="71" y="70"/>
                  <a:pt x="71" y="70"/>
                </a:cubicBezTo>
                <a:cubicBezTo>
                  <a:pt x="69" y="76"/>
                  <a:pt x="69" y="76"/>
                  <a:pt x="69" y="76"/>
                </a:cubicBezTo>
                <a:cubicBezTo>
                  <a:pt x="71" y="77"/>
                  <a:pt x="71" y="77"/>
                  <a:pt x="71" y="77"/>
                </a:cubicBezTo>
                <a:cubicBezTo>
                  <a:pt x="71" y="75"/>
                  <a:pt x="71" y="75"/>
                  <a:pt x="71" y="75"/>
                </a:cubicBezTo>
                <a:cubicBezTo>
                  <a:pt x="71" y="75"/>
                  <a:pt x="70" y="75"/>
                  <a:pt x="69" y="76"/>
                </a:cubicBezTo>
                <a:cubicBezTo>
                  <a:pt x="68" y="76"/>
                  <a:pt x="68" y="76"/>
                  <a:pt x="67" y="77"/>
                </a:cubicBezTo>
                <a:cubicBezTo>
                  <a:pt x="67" y="78"/>
                  <a:pt x="67" y="78"/>
                  <a:pt x="67" y="79"/>
                </a:cubicBezTo>
                <a:cubicBezTo>
                  <a:pt x="67" y="81"/>
                  <a:pt x="67" y="83"/>
                  <a:pt x="68" y="84"/>
                </a:cubicBezTo>
                <a:cubicBezTo>
                  <a:pt x="69" y="85"/>
                  <a:pt x="69" y="85"/>
                  <a:pt x="70" y="85"/>
                </a:cubicBezTo>
                <a:cubicBezTo>
                  <a:pt x="71" y="86"/>
                  <a:pt x="71" y="86"/>
                  <a:pt x="72" y="86"/>
                </a:cubicBezTo>
                <a:cubicBezTo>
                  <a:pt x="74" y="86"/>
                  <a:pt x="75" y="85"/>
                  <a:pt x="76" y="84"/>
                </a:cubicBezTo>
                <a:cubicBezTo>
                  <a:pt x="77" y="84"/>
                  <a:pt x="77" y="83"/>
                  <a:pt x="77" y="83"/>
                </a:cubicBezTo>
                <a:cubicBezTo>
                  <a:pt x="76" y="82"/>
                  <a:pt x="76" y="82"/>
                  <a:pt x="76" y="82"/>
                </a:cubicBezTo>
                <a:cubicBezTo>
                  <a:pt x="75" y="83"/>
                  <a:pt x="75" y="83"/>
                  <a:pt x="75" y="83"/>
                </a:cubicBezTo>
                <a:cubicBezTo>
                  <a:pt x="76" y="84"/>
                  <a:pt x="76" y="84"/>
                  <a:pt x="76" y="84"/>
                </a:cubicBezTo>
                <a:cubicBezTo>
                  <a:pt x="78" y="83"/>
                  <a:pt x="78" y="83"/>
                  <a:pt x="78" y="83"/>
                </a:cubicBezTo>
                <a:cubicBezTo>
                  <a:pt x="77" y="82"/>
                  <a:pt x="77" y="82"/>
                  <a:pt x="77" y="82"/>
                </a:cubicBezTo>
                <a:cubicBezTo>
                  <a:pt x="77" y="82"/>
                  <a:pt x="75" y="83"/>
                  <a:pt x="73" y="85"/>
                </a:cubicBezTo>
                <a:cubicBezTo>
                  <a:pt x="72" y="85"/>
                  <a:pt x="71" y="86"/>
                  <a:pt x="71" y="87"/>
                </a:cubicBezTo>
                <a:cubicBezTo>
                  <a:pt x="70" y="88"/>
                  <a:pt x="69" y="89"/>
                  <a:pt x="69" y="90"/>
                </a:cubicBezTo>
                <a:cubicBezTo>
                  <a:pt x="71" y="90"/>
                  <a:pt x="71" y="90"/>
                  <a:pt x="71" y="90"/>
                </a:cubicBezTo>
                <a:cubicBezTo>
                  <a:pt x="69" y="89"/>
                  <a:pt x="69" y="89"/>
                  <a:pt x="69" y="89"/>
                </a:cubicBezTo>
                <a:cubicBezTo>
                  <a:pt x="69" y="90"/>
                  <a:pt x="69" y="91"/>
                  <a:pt x="69" y="91"/>
                </a:cubicBezTo>
                <a:cubicBezTo>
                  <a:pt x="69" y="92"/>
                  <a:pt x="69" y="93"/>
                  <a:pt x="70" y="94"/>
                </a:cubicBezTo>
                <a:cubicBezTo>
                  <a:pt x="71" y="97"/>
                  <a:pt x="74" y="99"/>
                  <a:pt x="74" y="99"/>
                </a:cubicBezTo>
                <a:cubicBezTo>
                  <a:pt x="75" y="98"/>
                  <a:pt x="75" y="98"/>
                  <a:pt x="75" y="98"/>
                </a:cubicBezTo>
                <a:cubicBezTo>
                  <a:pt x="73" y="98"/>
                  <a:pt x="73" y="98"/>
                  <a:pt x="73" y="98"/>
                </a:cubicBezTo>
                <a:cubicBezTo>
                  <a:pt x="72" y="103"/>
                  <a:pt x="72" y="103"/>
                  <a:pt x="72" y="103"/>
                </a:cubicBezTo>
                <a:cubicBezTo>
                  <a:pt x="71" y="107"/>
                  <a:pt x="71" y="107"/>
                  <a:pt x="71" y="107"/>
                </a:cubicBezTo>
                <a:cubicBezTo>
                  <a:pt x="74" y="105"/>
                  <a:pt x="74" y="105"/>
                  <a:pt x="74" y="105"/>
                </a:cubicBezTo>
                <a:cubicBezTo>
                  <a:pt x="81" y="101"/>
                  <a:pt x="81" y="101"/>
                  <a:pt x="81" y="101"/>
                </a:cubicBezTo>
                <a:cubicBezTo>
                  <a:pt x="80" y="99"/>
                  <a:pt x="80" y="99"/>
                  <a:pt x="80" y="99"/>
                </a:cubicBezTo>
                <a:cubicBezTo>
                  <a:pt x="80" y="101"/>
                  <a:pt x="80" y="101"/>
                  <a:pt x="80" y="101"/>
                </a:cubicBezTo>
                <a:cubicBezTo>
                  <a:pt x="88" y="102"/>
                  <a:pt x="88" y="102"/>
                  <a:pt x="88" y="102"/>
                </a:cubicBezTo>
                <a:cubicBezTo>
                  <a:pt x="88" y="101"/>
                  <a:pt x="88" y="101"/>
                  <a:pt x="88" y="101"/>
                </a:cubicBezTo>
                <a:cubicBezTo>
                  <a:pt x="87" y="100"/>
                  <a:pt x="87" y="100"/>
                  <a:pt x="87" y="100"/>
                </a:cubicBezTo>
                <a:cubicBezTo>
                  <a:pt x="86" y="104"/>
                  <a:pt x="86" y="104"/>
                  <a:pt x="86" y="104"/>
                </a:cubicBezTo>
                <a:cubicBezTo>
                  <a:pt x="87" y="105"/>
                  <a:pt x="87" y="105"/>
                  <a:pt x="87" y="105"/>
                </a:cubicBezTo>
                <a:cubicBezTo>
                  <a:pt x="87" y="103"/>
                  <a:pt x="87" y="103"/>
                  <a:pt x="87" y="103"/>
                </a:cubicBezTo>
                <a:cubicBezTo>
                  <a:pt x="77" y="105"/>
                  <a:pt x="77" y="105"/>
                  <a:pt x="77" y="105"/>
                </a:cubicBezTo>
                <a:cubicBezTo>
                  <a:pt x="74" y="105"/>
                  <a:pt x="74" y="105"/>
                  <a:pt x="74" y="105"/>
                </a:cubicBezTo>
                <a:cubicBezTo>
                  <a:pt x="76" y="107"/>
                  <a:pt x="76" y="107"/>
                  <a:pt x="76" y="107"/>
                </a:cubicBezTo>
                <a:cubicBezTo>
                  <a:pt x="78" y="109"/>
                  <a:pt x="78" y="109"/>
                  <a:pt x="78" y="109"/>
                </a:cubicBezTo>
                <a:cubicBezTo>
                  <a:pt x="79" y="108"/>
                  <a:pt x="79" y="108"/>
                  <a:pt x="79" y="108"/>
                </a:cubicBezTo>
                <a:cubicBezTo>
                  <a:pt x="78" y="106"/>
                  <a:pt x="78" y="106"/>
                  <a:pt x="78" y="106"/>
                </a:cubicBezTo>
                <a:cubicBezTo>
                  <a:pt x="75" y="108"/>
                  <a:pt x="75" y="108"/>
                  <a:pt x="75" y="108"/>
                </a:cubicBezTo>
                <a:cubicBezTo>
                  <a:pt x="74" y="108"/>
                  <a:pt x="74" y="108"/>
                  <a:pt x="74" y="108"/>
                </a:cubicBezTo>
                <a:cubicBezTo>
                  <a:pt x="75" y="109"/>
                  <a:pt x="75" y="109"/>
                  <a:pt x="75" y="109"/>
                </a:cubicBezTo>
                <a:cubicBezTo>
                  <a:pt x="77" y="121"/>
                  <a:pt x="77" y="121"/>
                  <a:pt x="77" y="121"/>
                </a:cubicBezTo>
                <a:cubicBezTo>
                  <a:pt x="78" y="123"/>
                  <a:pt x="78" y="123"/>
                  <a:pt x="78" y="123"/>
                </a:cubicBezTo>
                <a:cubicBezTo>
                  <a:pt x="79" y="123"/>
                  <a:pt x="79" y="123"/>
                  <a:pt x="79" y="123"/>
                </a:cubicBezTo>
                <a:cubicBezTo>
                  <a:pt x="79" y="122"/>
                  <a:pt x="79" y="122"/>
                  <a:pt x="79" y="122"/>
                </a:cubicBezTo>
                <a:cubicBezTo>
                  <a:pt x="80" y="122"/>
                  <a:pt x="81" y="122"/>
                  <a:pt x="82" y="122"/>
                </a:cubicBezTo>
                <a:cubicBezTo>
                  <a:pt x="83" y="122"/>
                  <a:pt x="85" y="123"/>
                  <a:pt x="86" y="123"/>
                </a:cubicBezTo>
                <a:cubicBezTo>
                  <a:pt x="88" y="126"/>
                  <a:pt x="90" y="130"/>
                  <a:pt x="91" y="132"/>
                </a:cubicBezTo>
                <a:cubicBezTo>
                  <a:pt x="92" y="134"/>
                  <a:pt x="92" y="135"/>
                  <a:pt x="93" y="137"/>
                </a:cubicBezTo>
                <a:cubicBezTo>
                  <a:pt x="93" y="138"/>
                  <a:pt x="94" y="139"/>
                  <a:pt x="94" y="139"/>
                </a:cubicBezTo>
                <a:cubicBezTo>
                  <a:pt x="94" y="141"/>
                  <a:pt x="94" y="141"/>
                  <a:pt x="94" y="141"/>
                </a:cubicBezTo>
                <a:cubicBezTo>
                  <a:pt x="96" y="140"/>
                  <a:pt x="96" y="140"/>
                  <a:pt x="96" y="140"/>
                </a:cubicBezTo>
                <a:cubicBezTo>
                  <a:pt x="99" y="137"/>
                  <a:pt x="99" y="137"/>
                  <a:pt x="99" y="137"/>
                </a:cubicBezTo>
                <a:cubicBezTo>
                  <a:pt x="98" y="136"/>
                  <a:pt x="98" y="136"/>
                  <a:pt x="98" y="136"/>
                </a:cubicBezTo>
                <a:cubicBezTo>
                  <a:pt x="97" y="137"/>
                  <a:pt x="97" y="137"/>
                  <a:pt x="97" y="137"/>
                </a:cubicBezTo>
                <a:cubicBezTo>
                  <a:pt x="99" y="141"/>
                  <a:pt x="99" y="141"/>
                  <a:pt x="99" y="141"/>
                </a:cubicBezTo>
                <a:cubicBezTo>
                  <a:pt x="100" y="142"/>
                  <a:pt x="100" y="142"/>
                  <a:pt x="100" y="142"/>
                </a:cubicBezTo>
                <a:cubicBezTo>
                  <a:pt x="101" y="141"/>
                  <a:pt x="101" y="141"/>
                  <a:pt x="101" y="141"/>
                </a:cubicBezTo>
                <a:cubicBezTo>
                  <a:pt x="108" y="137"/>
                  <a:pt x="108" y="137"/>
                  <a:pt x="108" y="137"/>
                </a:cubicBezTo>
                <a:cubicBezTo>
                  <a:pt x="107" y="136"/>
                  <a:pt x="107" y="136"/>
                  <a:pt x="107" y="136"/>
                </a:cubicBezTo>
                <a:cubicBezTo>
                  <a:pt x="106" y="137"/>
                  <a:pt x="106" y="137"/>
                  <a:pt x="106" y="137"/>
                </a:cubicBezTo>
                <a:cubicBezTo>
                  <a:pt x="113" y="144"/>
                  <a:pt x="113" y="144"/>
                  <a:pt x="113" y="144"/>
                </a:cubicBezTo>
                <a:cubicBezTo>
                  <a:pt x="114" y="145"/>
                  <a:pt x="114" y="145"/>
                  <a:pt x="114" y="145"/>
                </a:cubicBezTo>
                <a:cubicBezTo>
                  <a:pt x="115" y="144"/>
                  <a:pt x="115" y="144"/>
                  <a:pt x="115" y="144"/>
                </a:cubicBezTo>
                <a:cubicBezTo>
                  <a:pt x="119" y="140"/>
                  <a:pt x="119" y="140"/>
                  <a:pt x="119" y="140"/>
                </a:cubicBezTo>
                <a:cubicBezTo>
                  <a:pt x="120" y="139"/>
                  <a:pt x="120" y="139"/>
                  <a:pt x="120" y="139"/>
                </a:cubicBezTo>
                <a:cubicBezTo>
                  <a:pt x="120" y="139"/>
                  <a:pt x="120" y="139"/>
                  <a:pt x="120" y="139"/>
                </a:cubicBezTo>
                <a:cubicBezTo>
                  <a:pt x="120" y="139"/>
                  <a:pt x="120" y="138"/>
                  <a:pt x="120" y="137"/>
                </a:cubicBezTo>
                <a:cubicBezTo>
                  <a:pt x="120" y="136"/>
                  <a:pt x="120" y="134"/>
                  <a:pt x="120" y="133"/>
                </a:cubicBezTo>
                <a:cubicBezTo>
                  <a:pt x="120" y="132"/>
                  <a:pt x="120" y="131"/>
                  <a:pt x="120" y="131"/>
                </a:cubicBezTo>
                <a:cubicBezTo>
                  <a:pt x="121" y="130"/>
                  <a:pt x="121" y="130"/>
                  <a:pt x="121" y="130"/>
                </a:cubicBezTo>
                <a:cubicBezTo>
                  <a:pt x="121" y="130"/>
                  <a:pt x="121" y="130"/>
                  <a:pt x="121" y="130"/>
                </a:cubicBezTo>
                <a:cubicBezTo>
                  <a:pt x="121" y="130"/>
                  <a:pt x="121" y="130"/>
                  <a:pt x="121" y="130"/>
                </a:cubicBezTo>
                <a:cubicBezTo>
                  <a:pt x="120" y="130"/>
                  <a:pt x="120" y="130"/>
                  <a:pt x="120" y="130"/>
                </a:cubicBezTo>
                <a:cubicBezTo>
                  <a:pt x="121" y="130"/>
                  <a:pt x="121" y="130"/>
                  <a:pt x="121" y="130"/>
                </a:cubicBezTo>
                <a:cubicBezTo>
                  <a:pt x="121" y="130"/>
                  <a:pt x="121" y="130"/>
                  <a:pt x="121" y="130"/>
                </a:cubicBezTo>
                <a:cubicBezTo>
                  <a:pt x="120" y="130"/>
                  <a:pt x="120" y="130"/>
                  <a:pt x="120" y="130"/>
                </a:cubicBezTo>
                <a:cubicBezTo>
                  <a:pt x="121" y="130"/>
                  <a:pt x="121" y="130"/>
                  <a:pt x="121" y="130"/>
                </a:cubicBezTo>
                <a:cubicBezTo>
                  <a:pt x="120" y="129"/>
                  <a:pt x="120" y="129"/>
                  <a:pt x="120" y="129"/>
                </a:cubicBezTo>
                <a:cubicBezTo>
                  <a:pt x="120" y="130"/>
                  <a:pt x="120" y="130"/>
                  <a:pt x="120" y="130"/>
                </a:cubicBezTo>
                <a:cubicBezTo>
                  <a:pt x="121" y="130"/>
                  <a:pt x="122" y="130"/>
                  <a:pt x="123" y="130"/>
                </a:cubicBezTo>
                <a:cubicBezTo>
                  <a:pt x="124" y="130"/>
                  <a:pt x="126" y="130"/>
                  <a:pt x="128" y="131"/>
                </a:cubicBezTo>
                <a:cubicBezTo>
                  <a:pt x="128" y="131"/>
                  <a:pt x="129" y="131"/>
                  <a:pt x="130" y="132"/>
                </a:cubicBezTo>
                <a:cubicBezTo>
                  <a:pt x="130" y="132"/>
                  <a:pt x="130" y="132"/>
                  <a:pt x="130" y="132"/>
                </a:cubicBezTo>
                <a:cubicBezTo>
                  <a:pt x="131" y="133"/>
                  <a:pt x="131" y="133"/>
                  <a:pt x="131" y="133"/>
                </a:cubicBezTo>
                <a:cubicBezTo>
                  <a:pt x="131" y="133"/>
                  <a:pt x="131" y="133"/>
                  <a:pt x="131" y="133"/>
                </a:cubicBezTo>
                <a:cubicBezTo>
                  <a:pt x="131" y="133"/>
                  <a:pt x="131" y="133"/>
                  <a:pt x="131" y="133"/>
                </a:cubicBezTo>
                <a:cubicBezTo>
                  <a:pt x="131" y="133"/>
                  <a:pt x="131" y="133"/>
                  <a:pt x="131" y="133"/>
                </a:cubicBezTo>
                <a:cubicBezTo>
                  <a:pt x="131" y="133"/>
                  <a:pt x="131" y="133"/>
                  <a:pt x="131" y="133"/>
                </a:cubicBezTo>
                <a:cubicBezTo>
                  <a:pt x="131" y="133"/>
                  <a:pt x="131" y="133"/>
                  <a:pt x="131" y="133"/>
                </a:cubicBezTo>
                <a:cubicBezTo>
                  <a:pt x="131" y="133"/>
                  <a:pt x="131" y="133"/>
                  <a:pt x="131" y="133"/>
                </a:cubicBezTo>
                <a:cubicBezTo>
                  <a:pt x="131" y="133"/>
                  <a:pt x="131" y="133"/>
                  <a:pt x="131" y="133"/>
                </a:cubicBezTo>
                <a:cubicBezTo>
                  <a:pt x="131" y="134"/>
                  <a:pt x="130" y="136"/>
                  <a:pt x="129" y="138"/>
                </a:cubicBezTo>
                <a:cubicBezTo>
                  <a:pt x="129" y="138"/>
                  <a:pt x="129" y="139"/>
                  <a:pt x="128" y="140"/>
                </a:cubicBezTo>
                <a:cubicBezTo>
                  <a:pt x="128" y="140"/>
                  <a:pt x="128" y="140"/>
                  <a:pt x="128" y="140"/>
                </a:cubicBezTo>
                <a:cubicBezTo>
                  <a:pt x="127" y="141"/>
                  <a:pt x="127" y="141"/>
                  <a:pt x="127" y="141"/>
                </a:cubicBezTo>
                <a:cubicBezTo>
                  <a:pt x="128" y="142"/>
                  <a:pt x="128" y="142"/>
                  <a:pt x="128" y="142"/>
                </a:cubicBezTo>
                <a:cubicBezTo>
                  <a:pt x="132" y="154"/>
                  <a:pt x="132" y="154"/>
                  <a:pt x="132" y="154"/>
                </a:cubicBezTo>
                <a:cubicBezTo>
                  <a:pt x="133" y="153"/>
                  <a:pt x="133" y="153"/>
                  <a:pt x="133" y="153"/>
                </a:cubicBezTo>
                <a:cubicBezTo>
                  <a:pt x="132" y="153"/>
                  <a:pt x="132" y="153"/>
                  <a:pt x="132" y="153"/>
                </a:cubicBezTo>
                <a:cubicBezTo>
                  <a:pt x="129" y="164"/>
                  <a:pt x="129" y="164"/>
                  <a:pt x="129" y="164"/>
                </a:cubicBezTo>
                <a:cubicBezTo>
                  <a:pt x="129" y="164"/>
                  <a:pt x="129" y="164"/>
                  <a:pt x="129" y="164"/>
                </a:cubicBezTo>
                <a:cubicBezTo>
                  <a:pt x="129" y="164"/>
                  <a:pt x="129" y="164"/>
                  <a:pt x="129" y="164"/>
                </a:cubicBezTo>
                <a:cubicBezTo>
                  <a:pt x="130" y="172"/>
                  <a:pt x="130" y="172"/>
                  <a:pt x="130" y="172"/>
                </a:cubicBezTo>
                <a:cubicBezTo>
                  <a:pt x="131" y="174"/>
                  <a:pt x="131" y="174"/>
                  <a:pt x="131" y="174"/>
                </a:cubicBezTo>
                <a:cubicBezTo>
                  <a:pt x="132" y="174"/>
                  <a:pt x="132" y="174"/>
                  <a:pt x="132" y="174"/>
                </a:cubicBezTo>
                <a:cubicBezTo>
                  <a:pt x="134" y="174"/>
                  <a:pt x="134" y="174"/>
                  <a:pt x="134" y="174"/>
                </a:cubicBezTo>
                <a:cubicBezTo>
                  <a:pt x="136" y="174"/>
                  <a:pt x="136" y="174"/>
                  <a:pt x="136" y="174"/>
                </a:cubicBezTo>
                <a:cubicBezTo>
                  <a:pt x="136" y="173"/>
                  <a:pt x="136" y="173"/>
                  <a:pt x="136" y="173"/>
                </a:cubicBezTo>
                <a:cubicBezTo>
                  <a:pt x="137" y="167"/>
                  <a:pt x="137" y="167"/>
                  <a:pt x="137" y="167"/>
                </a:cubicBezTo>
                <a:cubicBezTo>
                  <a:pt x="136" y="167"/>
                  <a:pt x="136" y="167"/>
                  <a:pt x="136" y="167"/>
                </a:cubicBezTo>
                <a:cubicBezTo>
                  <a:pt x="137" y="168"/>
                  <a:pt x="137" y="168"/>
                  <a:pt x="137" y="168"/>
                </a:cubicBezTo>
                <a:cubicBezTo>
                  <a:pt x="141" y="164"/>
                  <a:pt x="141" y="164"/>
                  <a:pt x="141" y="164"/>
                </a:cubicBezTo>
                <a:cubicBezTo>
                  <a:pt x="140" y="163"/>
                  <a:pt x="140" y="163"/>
                  <a:pt x="140" y="163"/>
                </a:cubicBezTo>
                <a:cubicBezTo>
                  <a:pt x="139" y="164"/>
                  <a:pt x="139" y="164"/>
                  <a:pt x="139" y="164"/>
                </a:cubicBezTo>
                <a:cubicBezTo>
                  <a:pt x="143" y="168"/>
                  <a:pt x="143" y="168"/>
                  <a:pt x="143" y="168"/>
                </a:cubicBezTo>
                <a:cubicBezTo>
                  <a:pt x="144" y="169"/>
                  <a:pt x="144" y="169"/>
                  <a:pt x="144" y="169"/>
                </a:cubicBezTo>
                <a:cubicBezTo>
                  <a:pt x="145" y="167"/>
                  <a:pt x="145" y="167"/>
                  <a:pt x="145" y="167"/>
                </a:cubicBezTo>
                <a:cubicBezTo>
                  <a:pt x="149" y="158"/>
                  <a:pt x="149" y="158"/>
                  <a:pt x="149" y="158"/>
                </a:cubicBezTo>
                <a:cubicBezTo>
                  <a:pt x="148" y="157"/>
                  <a:pt x="148" y="157"/>
                  <a:pt x="148" y="157"/>
                </a:cubicBezTo>
                <a:cubicBezTo>
                  <a:pt x="148" y="159"/>
                  <a:pt x="148" y="159"/>
                  <a:pt x="148" y="159"/>
                </a:cubicBezTo>
                <a:cubicBezTo>
                  <a:pt x="156" y="162"/>
                  <a:pt x="156" y="162"/>
                  <a:pt x="156" y="162"/>
                </a:cubicBezTo>
                <a:cubicBezTo>
                  <a:pt x="157" y="162"/>
                  <a:pt x="157" y="162"/>
                  <a:pt x="157" y="162"/>
                </a:cubicBezTo>
                <a:cubicBezTo>
                  <a:pt x="158" y="161"/>
                  <a:pt x="158" y="161"/>
                  <a:pt x="158" y="161"/>
                </a:cubicBezTo>
                <a:cubicBezTo>
                  <a:pt x="164" y="149"/>
                  <a:pt x="164" y="149"/>
                  <a:pt x="164" y="149"/>
                </a:cubicBezTo>
                <a:cubicBezTo>
                  <a:pt x="163" y="148"/>
                  <a:pt x="163" y="148"/>
                  <a:pt x="163" y="148"/>
                </a:cubicBezTo>
                <a:cubicBezTo>
                  <a:pt x="163" y="149"/>
                  <a:pt x="163" y="149"/>
                  <a:pt x="163" y="149"/>
                </a:cubicBezTo>
                <a:cubicBezTo>
                  <a:pt x="167" y="149"/>
                  <a:pt x="167" y="149"/>
                  <a:pt x="167" y="149"/>
                </a:cubicBezTo>
                <a:cubicBezTo>
                  <a:pt x="167" y="148"/>
                  <a:pt x="167" y="148"/>
                  <a:pt x="167" y="148"/>
                </a:cubicBezTo>
                <a:cubicBezTo>
                  <a:pt x="166" y="149"/>
                  <a:pt x="166" y="149"/>
                  <a:pt x="166" y="149"/>
                </a:cubicBezTo>
                <a:cubicBezTo>
                  <a:pt x="171" y="156"/>
                  <a:pt x="171" y="156"/>
                  <a:pt x="171" y="156"/>
                </a:cubicBezTo>
                <a:cubicBezTo>
                  <a:pt x="173" y="158"/>
                  <a:pt x="173" y="158"/>
                  <a:pt x="173" y="158"/>
                </a:cubicBezTo>
                <a:cubicBezTo>
                  <a:pt x="174" y="155"/>
                  <a:pt x="174" y="155"/>
                  <a:pt x="174" y="155"/>
                </a:cubicBezTo>
                <a:cubicBezTo>
                  <a:pt x="175" y="148"/>
                  <a:pt x="175" y="148"/>
                  <a:pt x="175" y="148"/>
                </a:cubicBezTo>
                <a:cubicBezTo>
                  <a:pt x="174" y="148"/>
                  <a:pt x="174" y="148"/>
                  <a:pt x="174" y="148"/>
                </a:cubicBezTo>
                <a:cubicBezTo>
                  <a:pt x="173" y="149"/>
                  <a:pt x="173" y="149"/>
                  <a:pt x="173" y="149"/>
                </a:cubicBezTo>
                <a:cubicBezTo>
                  <a:pt x="181" y="155"/>
                  <a:pt x="181" y="155"/>
                  <a:pt x="181" y="155"/>
                </a:cubicBezTo>
                <a:cubicBezTo>
                  <a:pt x="182" y="155"/>
                  <a:pt x="182" y="155"/>
                  <a:pt x="182" y="155"/>
                </a:cubicBezTo>
                <a:cubicBezTo>
                  <a:pt x="182" y="155"/>
                  <a:pt x="182" y="155"/>
                  <a:pt x="182" y="155"/>
                </a:cubicBezTo>
                <a:cubicBezTo>
                  <a:pt x="187" y="155"/>
                  <a:pt x="187" y="155"/>
                  <a:pt x="187" y="155"/>
                </a:cubicBezTo>
                <a:cubicBezTo>
                  <a:pt x="187" y="153"/>
                  <a:pt x="187" y="153"/>
                  <a:pt x="187" y="153"/>
                </a:cubicBezTo>
                <a:cubicBezTo>
                  <a:pt x="186" y="154"/>
                  <a:pt x="186" y="154"/>
                  <a:pt x="186" y="154"/>
                </a:cubicBezTo>
                <a:cubicBezTo>
                  <a:pt x="190" y="161"/>
                  <a:pt x="190" y="161"/>
                  <a:pt x="190" y="161"/>
                </a:cubicBezTo>
                <a:cubicBezTo>
                  <a:pt x="191" y="162"/>
                  <a:pt x="191" y="162"/>
                  <a:pt x="191" y="162"/>
                </a:cubicBezTo>
                <a:cubicBezTo>
                  <a:pt x="192" y="161"/>
                  <a:pt x="192" y="161"/>
                  <a:pt x="192" y="161"/>
                </a:cubicBezTo>
                <a:cubicBezTo>
                  <a:pt x="198" y="157"/>
                  <a:pt x="198" y="157"/>
                  <a:pt x="198" y="157"/>
                </a:cubicBezTo>
                <a:cubicBezTo>
                  <a:pt x="197" y="156"/>
                  <a:pt x="197" y="156"/>
                  <a:pt x="197" y="156"/>
                </a:cubicBezTo>
                <a:cubicBezTo>
                  <a:pt x="196" y="157"/>
                  <a:pt x="196" y="157"/>
                  <a:pt x="196" y="157"/>
                </a:cubicBezTo>
                <a:cubicBezTo>
                  <a:pt x="196" y="157"/>
                  <a:pt x="196" y="158"/>
                  <a:pt x="197" y="160"/>
                </a:cubicBezTo>
                <a:cubicBezTo>
                  <a:pt x="198" y="161"/>
                  <a:pt x="198" y="162"/>
                  <a:pt x="199" y="163"/>
                </a:cubicBezTo>
                <a:cubicBezTo>
                  <a:pt x="200" y="164"/>
                  <a:pt x="201" y="164"/>
                  <a:pt x="202" y="164"/>
                </a:cubicBezTo>
                <a:cubicBezTo>
                  <a:pt x="204" y="164"/>
                  <a:pt x="206" y="164"/>
                  <a:pt x="208" y="163"/>
                </a:cubicBezTo>
                <a:cubicBezTo>
                  <a:pt x="210" y="162"/>
                  <a:pt x="211" y="161"/>
                  <a:pt x="211" y="161"/>
                </a:cubicBezTo>
                <a:cubicBezTo>
                  <a:pt x="210" y="160"/>
                  <a:pt x="210" y="160"/>
                  <a:pt x="210" y="160"/>
                </a:cubicBezTo>
                <a:cubicBezTo>
                  <a:pt x="209" y="160"/>
                  <a:pt x="209" y="160"/>
                  <a:pt x="209" y="160"/>
                </a:cubicBezTo>
                <a:cubicBezTo>
                  <a:pt x="209" y="165"/>
                  <a:pt x="209" y="165"/>
                  <a:pt x="209" y="165"/>
                </a:cubicBezTo>
                <a:cubicBezTo>
                  <a:pt x="209" y="166"/>
                  <a:pt x="209" y="166"/>
                  <a:pt x="209" y="166"/>
                </a:cubicBezTo>
                <a:cubicBezTo>
                  <a:pt x="210" y="167"/>
                  <a:pt x="210" y="167"/>
                  <a:pt x="210" y="167"/>
                </a:cubicBezTo>
                <a:cubicBezTo>
                  <a:pt x="210" y="167"/>
                  <a:pt x="212" y="168"/>
                  <a:pt x="214" y="168"/>
                </a:cubicBezTo>
                <a:cubicBezTo>
                  <a:pt x="216" y="169"/>
                  <a:pt x="218" y="170"/>
                  <a:pt x="219" y="171"/>
                </a:cubicBezTo>
                <a:cubicBezTo>
                  <a:pt x="220" y="170"/>
                  <a:pt x="220" y="170"/>
                  <a:pt x="220" y="170"/>
                </a:cubicBezTo>
                <a:cubicBezTo>
                  <a:pt x="219" y="171"/>
                  <a:pt x="219" y="171"/>
                  <a:pt x="219" y="171"/>
                </a:cubicBezTo>
                <a:cubicBezTo>
                  <a:pt x="219" y="171"/>
                  <a:pt x="220" y="172"/>
                  <a:pt x="220" y="173"/>
                </a:cubicBezTo>
                <a:cubicBezTo>
                  <a:pt x="220" y="174"/>
                  <a:pt x="220" y="176"/>
                  <a:pt x="221" y="177"/>
                </a:cubicBezTo>
                <a:cubicBezTo>
                  <a:pt x="221" y="178"/>
                  <a:pt x="221" y="178"/>
                  <a:pt x="222" y="179"/>
                </a:cubicBezTo>
                <a:cubicBezTo>
                  <a:pt x="222" y="180"/>
                  <a:pt x="223" y="180"/>
                  <a:pt x="224" y="180"/>
                </a:cubicBezTo>
                <a:cubicBezTo>
                  <a:pt x="236" y="180"/>
                  <a:pt x="236" y="180"/>
                  <a:pt x="236" y="180"/>
                </a:cubicBezTo>
                <a:cubicBezTo>
                  <a:pt x="236" y="179"/>
                  <a:pt x="236" y="179"/>
                  <a:pt x="236" y="179"/>
                </a:cubicBezTo>
                <a:cubicBezTo>
                  <a:pt x="235" y="180"/>
                  <a:pt x="235" y="180"/>
                  <a:pt x="235" y="180"/>
                </a:cubicBezTo>
                <a:cubicBezTo>
                  <a:pt x="241" y="184"/>
                  <a:pt x="241" y="184"/>
                  <a:pt x="241" y="184"/>
                </a:cubicBezTo>
                <a:cubicBezTo>
                  <a:pt x="242" y="185"/>
                  <a:pt x="242" y="185"/>
                  <a:pt x="242" y="185"/>
                </a:cubicBezTo>
                <a:cubicBezTo>
                  <a:pt x="243" y="184"/>
                  <a:pt x="243" y="184"/>
                  <a:pt x="243" y="184"/>
                </a:cubicBezTo>
                <a:cubicBezTo>
                  <a:pt x="257" y="173"/>
                  <a:pt x="257" y="173"/>
                  <a:pt x="257" y="173"/>
                </a:cubicBezTo>
                <a:cubicBezTo>
                  <a:pt x="257" y="172"/>
                  <a:pt x="257" y="172"/>
                  <a:pt x="257" y="172"/>
                </a:cubicBezTo>
                <a:cubicBezTo>
                  <a:pt x="256" y="174"/>
                  <a:pt x="256" y="174"/>
                  <a:pt x="256" y="174"/>
                </a:cubicBezTo>
                <a:cubicBezTo>
                  <a:pt x="256" y="174"/>
                  <a:pt x="258" y="174"/>
                  <a:pt x="261" y="175"/>
                </a:cubicBezTo>
                <a:cubicBezTo>
                  <a:pt x="263" y="176"/>
                  <a:pt x="267" y="177"/>
                  <a:pt x="269" y="177"/>
                </a:cubicBezTo>
                <a:cubicBezTo>
                  <a:pt x="270" y="177"/>
                  <a:pt x="271" y="177"/>
                  <a:pt x="272" y="176"/>
                </a:cubicBezTo>
                <a:cubicBezTo>
                  <a:pt x="272" y="175"/>
                  <a:pt x="272" y="175"/>
                  <a:pt x="272" y="175"/>
                </a:cubicBezTo>
                <a:cubicBezTo>
                  <a:pt x="272" y="176"/>
                  <a:pt x="272" y="176"/>
                  <a:pt x="272" y="176"/>
                </a:cubicBezTo>
                <a:cubicBezTo>
                  <a:pt x="272" y="176"/>
                  <a:pt x="273" y="176"/>
                  <a:pt x="274" y="176"/>
                </a:cubicBezTo>
                <a:cubicBezTo>
                  <a:pt x="276" y="176"/>
                  <a:pt x="277" y="176"/>
                  <a:pt x="278" y="175"/>
                </a:cubicBezTo>
                <a:cubicBezTo>
                  <a:pt x="279" y="174"/>
                  <a:pt x="279" y="174"/>
                  <a:pt x="279" y="174"/>
                </a:cubicBezTo>
                <a:cubicBezTo>
                  <a:pt x="278" y="173"/>
                  <a:pt x="278" y="173"/>
                  <a:pt x="278" y="173"/>
                </a:cubicBezTo>
                <a:cubicBezTo>
                  <a:pt x="277" y="168"/>
                  <a:pt x="277" y="168"/>
                  <a:pt x="277" y="168"/>
                </a:cubicBezTo>
                <a:cubicBezTo>
                  <a:pt x="276" y="168"/>
                  <a:pt x="276" y="168"/>
                  <a:pt x="276" y="168"/>
                </a:cubicBezTo>
                <a:cubicBezTo>
                  <a:pt x="277" y="168"/>
                  <a:pt x="277" y="168"/>
                  <a:pt x="277" y="168"/>
                </a:cubicBezTo>
                <a:cubicBezTo>
                  <a:pt x="278" y="160"/>
                  <a:pt x="278" y="160"/>
                  <a:pt x="278" y="160"/>
                </a:cubicBezTo>
                <a:cubicBezTo>
                  <a:pt x="277" y="160"/>
                  <a:pt x="277" y="160"/>
                  <a:pt x="277" y="160"/>
                </a:cubicBezTo>
                <a:cubicBezTo>
                  <a:pt x="277" y="162"/>
                  <a:pt x="277" y="162"/>
                  <a:pt x="277" y="162"/>
                </a:cubicBezTo>
                <a:cubicBezTo>
                  <a:pt x="277" y="162"/>
                  <a:pt x="278" y="162"/>
                  <a:pt x="280" y="161"/>
                </a:cubicBezTo>
                <a:cubicBezTo>
                  <a:pt x="281" y="160"/>
                  <a:pt x="283" y="159"/>
                  <a:pt x="285" y="157"/>
                </a:cubicBezTo>
                <a:cubicBezTo>
                  <a:pt x="285" y="157"/>
                  <a:pt x="285" y="157"/>
                  <a:pt x="285" y="157"/>
                </a:cubicBezTo>
                <a:cubicBezTo>
                  <a:pt x="285" y="156"/>
                  <a:pt x="285" y="156"/>
                  <a:pt x="285" y="156"/>
                </a:cubicBezTo>
                <a:cubicBezTo>
                  <a:pt x="285" y="155"/>
                  <a:pt x="285" y="154"/>
                  <a:pt x="284" y="153"/>
                </a:cubicBezTo>
                <a:cubicBezTo>
                  <a:pt x="283" y="150"/>
                  <a:pt x="281" y="147"/>
                  <a:pt x="281" y="147"/>
                </a:cubicBezTo>
                <a:cubicBezTo>
                  <a:pt x="280" y="148"/>
                  <a:pt x="280" y="148"/>
                  <a:pt x="280" y="148"/>
                </a:cubicBezTo>
                <a:cubicBezTo>
                  <a:pt x="280" y="149"/>
                  <a:pt x="280" y="149"/>
                  <a:pt x="280" y="149"/>
                </a:cubicBezTo>
                <a:cubicBezTo>
                  <a:pt x="280" y="149"/>
                  <a:pt x="283" y="149"/>
                  <a:pt x="286" y="148"/>
                </a:cubicBezTo>
                <a:cubicBezTo>
                  <a:pt x="288" y="147"/>
                  <a:pt x="290" y="147"/>
                  <a:pt x="291" y="146"/>
                </a:cubicBezTo>
                <a:cubicBezTo>
                  <a:pt x="292" y="146"/>
                  <a:pt x="293" y="145"/>
                  <a:pt x="293" y="145"/>
                </a:cubicBezTo>
                <a:cubicBezTo>
                  <a:pt x="294" y="144"/>
                  <a:pt x="294" y="144"/>
                  <a:pt x="295" y="143"/>
                </a:cubicBezTo>
                <a:cubicBezTo>
                  <a:pt x="295" y="143"/>
                  <a:pt x="295" y="143"/>
                  <a:pt x="295" y="143"/>
                </a:cubicBezTo>
                <a:cubicBezTo>
                  <a:pt x="295" y="143"/>
                  <a:pt x="295" y="143"/>
                  <a:pt x="295" y="143"/>
                </a:cubicBezTo>
                <a:cubicBezTo>
                  <a:pt x="295" y="142"/>
                  <a:pt x="294" y="141"/>
                  <a:pt x="294" y="140"/>
                </a:cubicBezTo>
                <a:cubicBezTo>
                  <a:pt x="293" y="139"/>
                  <a:pt x="292" y="138"/>
                  <a:pt x="290" y="137"/>
                </a:cubicBezTo>
                <a:cubicBezTo>
                  <a:pt x="286" y="134"/>
                  <a:pt x="280" y="131"/>
                  <a:pt x="280" y="131"/>
                </a:cubicBezTo>
                <a:cubicBezTo>
                  <a:pt x="280" y="132"/>
                  <a:pt x="280" y="132"/>
                  <a:pt x="280" y="132"/>
                </a:cubicBezTo>
                <a:cubicBezTo>
                  <a:pt x="281" y="132"/>
                  <a:pt x="281" y="132"/>
                  <a:pt x="281" y="132"/>
                </a:cubicBezTo>
                <a:cubicBezTo>
                  <a:pt x="280" y="132"/>
                  <a:pt x="280" y="132"/>
                  <a:pt x="280" y="132"/>
                </a:cubicBezTo>
                <a:cubicBezTo>
                  <a:pt x="279" y="133"/>
                  <a:pt x="279" y="133"/>
                  <a:pt x="279" y="133"/>
                </a:cubicBezTo>
                <a:cubicBezTo>
                  <a:pt x="279" y="133"/>
                  <a:pt x="280" y="134"/>
                  <a:pt x="281" y="134"/>
                </a:cubicBezTo>
                <a:cubicBezTo>
                  <a:pt x="283" y="136"/>
                  <a:pt x="286" y="137"/>
                  <a:pt x="288" y="139"/>
                </a:cubicBezTo>
                <a:cubicBezTo>
                  <a:pt x="289" y="140"/>
                  <a:pt x="290" y="141"/>
                  <a:pt x="291" y="142"/>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3" y="143"/>
                  <a:pt x="293" y="143"/>
                  <a:pt x="293" y="143"/>
                </a:cubicBezTo>
                <a:cubicBezTo>
                  <a:pt x="292" y="142"/>
                  <a:pt x="292" y="142"/>
                  <a:pt x="292" y="142"/>
                </a:cubicBezTo>
                <a:cubicBezTo>
                  <a:pt x="292" y="142"/>
                  <a:pt x="292" y="142"/>
                  <a:pt x="292" y="142"/>
                </a:cubicBezTo>
                <a:cubicBezTo>
                  <a:pt x="291" y="142"/>
                  <a:pt x="290" y="143"/>
                  <a:pt x="289" y="144"/>
                </a:cubicBezTo>
                <a:cubicBezTo>
                  <a:pt x="287" y="144"/>
                  <a:pt x="285" y="145"/>
                  <a:pt x="283" y="146"/>
                </a:cubicBezTo>
                <a:cubicBezTo>
                  <a:pt x="281" y="146"/>
                  <a:pt x="279" y="147"/>
                  <a:pt x="279" y="147"/>
                </a:cubicBezTo>
                <a:cubicBezTo>
                  <a:pt x="277" y="147"/>
                  <a:pt x="277" y="147"/>
                  <a:pt x="277" y="147"/>
                </a:cubicBezTo>
                <a:cubicBezTo>
                  <a:pt x="278" y="149"/>
                  <a:pt x="278" y="149"/>
                  <a:pt x="278" y="149"/>
                </a:cubicBezTo>
                <a:cubicBezTo>
                  <a:pt x="278" y="149"/>
                  <a:pt x="279" y="149"/>
                  <a:pt x="279" y="150"/>
                </a:cubicBezTo>
                <a:cubicBezTo>
                  <a:pt x="280" y="151"/>
                  <a:pt x="280" y="152"/>
                  <a:pt x="281" y="153"/>
                </a:cubicBezTo>
                <a:cubicBezTo>
                  <a:pt x="282" y="154"/>
                  <a:pt x="282" y="156"/>
                  <a:pt x="282" y="156"/>
                </a:cubicBezTo>
                <a:cubicBezTo>
                  <a:pt x="284" y="156"/>
                  <a:pt x="284" y="156"/>
                  <a:pt x="284" y="156"/>
                </a:cubicBezTo>
                <a:cubicBezTo>
                  <a:pt x="282" y="155"/>
                  <a:pt x="282" y="155"/>
                  <a:pt x="282" y="155"/>
                </a:cubicBezTo>
                <a:cubicBezTo>
                  <a:pt x="281" y="157"/>
                  <a:pt x="280" y="158"/>
                  <a:pt x="279" y="158"/>
                </a:cubicBezTo>
                <a:cubicBezTo>
                  <a:pt x="278" y="158"/>
                  <a:pt x="278" y="158"/>
                  <a:pt x="277" y="159"/>
                </a:cubicBezTo>
                <a:cubicBezTo>
                  <a:pt x="277" y="159"/>
                  <a:pt x="277" y="159"/>
                  <a:pt x="277" y="159"/>
                </a:cubicBezTo>
                <a:cubicBezTo>
                  <a:pt x="277" y="159"/>
                  <a:pt x="277" y="159"/>
                  <a:pt x="277" y="159"/>
                </a:cubicBezTo>
                <a:cubicBezTo>
                  <a:pt x="277" y="159"/>
                  <a:pt x="277" y="159"/>
                  <a:pt x="277" y="159"/>
                </a:cubicBezTo>
                <a:cubicBezTo>
                  <a:pt x="277" y="159"/>
                  <a:pt x="277" y="159"/>
                  <a:pt x="277" y="159"/>
                </a:cubicBezTo>
                <a:cubicBezTo>
                  <a:pt x="277" y="159"/>
                  <a:pt x="277" y="159"/>
                  <a:pt x="277" y="159"/>
                </a:cubicBezTo>
                <a:cubicBezTo>
                  <a:pt x="277" y="159"/>
                  <a:pt x="277" y="159"/>
                  <a:pt x="277" y="159"/>
                </a:cubicBezTo>
                <a:cubicBezTo>
                  <a:pt x="277" y="159"/>
                  <a:pt x="277" y="159"/>
                  <a:pt x="277" y="159"/>
                </a:cubicBezTo>
                <a:cubicBezTo>
                  <a:pt x="276" y="159"/>
                  <a:pt x="276" y="159"/>
                  <a:pt x="276" y="159"/>
                </a:cubicBezTo>
                <a:cubicBezTo>
                  <a:pt x="275" y="160"/>
                  <a:pt x="275" y="160"/>
                  <a:pt x="275" y="160"/>
                </a:cubicBezTo>
                <a:cubicBezTo>
                  <a:pt x="275" y="160"/>
                  <a:pt x="275" y="160"/>
                  <a:pt x="274" y="168"/>
                </a:cubicBezTo>
                <a:cubicBezTo>
                  <a:pt x="274" y="168"/>
                  <a:pt x="274" y="168"/>
                  <a:pt x="274" y="168"/>
                </a:cubicBezTo>
                <a:cubicBezTo>
                  <a:pt x="274" y="169"/>
                  <a:pt x="274" y="169"/>
                  <a:pt x="274" y="169"/>
                </a:cubicBezTo>
                <a:cubicBezTo>
                  <a:pt x="274" y="169"/>
                  <a:pt x="274" y="169"/>
                  <a:pt x="275" y="174"/>
                </a:cubicBezTo>
                <a:cubicBezTo>
                  <a:pt x="277" y="174"/>
                  <a:pt x="277" y="174"/>
                  <a:pt x="277" y="174"/>
                </a:cubicBezTo>
                <a:cubicBezTo>
                  <a:pt x="276" y="172"/>
                  <a:pt x="276" y="172"/>
                  <a:pt x="276" y="172"/>
                </a:cubicBezTo>
                <a:cubicBezTo>
                  <a:pt x="276" y="173"/>
                  <a:pt x="275" y="173"/>
                  <a:pt x="274" y="173"/>
                </a:cubicBezTo>
                <a:cubicBezTo>
                  <a:pt x="273" y="173"/>
                  <a:pt x="272" y="173"/>
                  <a:pt x="272" y="173"/>
                </a:cubicBezTo>
                <a:cubicBezTo>
                  <a:pt x="271" y="173"/>
                  <a:pt x="271" y="173"/>
                  <a:pt x="271" y="173"/>
                </a:cubicBezTo>
                <a:cubicBezTo>
                  <a:pt x="271" y="173"/>
                  <a:pt x="271" y="173"/>
                  <a:pt x="271" y="173"/>
                </a:cubicBezTo>
                <a:cubicBezTo>
                  <a:pt x="271" y="174"/>
                  <a:pt x="270" y="174"/>
                  <a:pt x="269" y="174"/>
                </a:cubicBezTo>
                <a:cubicBezTo>
                  <a:pt x="267" y="174"/>
                  <a:pt x="264" y="173"/>
                  <a:pt x="262" y="172"/>
                </a:cubicBezTo>
                <a:cubicBezTo>
                  <a:pt x="260" y="172"/>
                  <a:pt x="259" y="172"/>
                  <a:pt x="258" y="171"/>
                </a:cubicBezTo>
                <a:cubicBezTo>
                  <a:pt x="258" y="171"/>
                  <a:pt x="257" y="171"/>
                  <a:pt x="257" y="171"/>
                </a:cubicBezTo>
                <a:cubicBezTo>
                  <a:pt x="256" y="171"/>
                  <a:pt x="256" y="171"/>
                  <a:pt x="256" y="171"/>
                </a:cubicBezTo>
                <a:cubicBezTo>
                  <a:pt x="256" y="171"/>
                  <a:pt x="256" y="171"/>
                  <a:pt x="256" y="171"/>
                </a:cubicBezTo>
                <a:cubicBezTo>
                  <a:pt x="256" y="171"/>
                  <a:pt x="256" y="171"/>
                  <a:pt x="241" y="182"/>
                </a:cubicBezTo>
                <a:cubicBezTo>
                  <a:pt x="242" y="183"/>
                  <a:pt x="242" y="183"/>
                  <a:pt x="242" y="183"/>
                </a:cubicBezTo>
                <a:cubicBezTo>
                  <a:pt x="243" y="182"/>
                  <a:pt x="243" y="182"/>
                  <a:pt x="243" y="182"/>
                </a:cubicBezTo>
                <a:cubicBezTo>
                  <a:pt x="243" y="182"/>
                  <a:pt x="243" y="182"/>
                  <a:pt x="237" y="178"/>
                </a:cubicBezTo>
                <a:cubicBezTo>
                  <a:pt x="237" y="177"/>
                  <a:pt x="237" y="177"/>
                  <a:pt x="237" y="177"/>
                </a:cubicBezTo>
                <a:cubicBezTo>
                  <a:pt x="236" y="177"/>
                  <a:pt x="236" y="177"/>
                  <a:pt x="236" y="177"/>
                </a:cubicBezTo>
                <a:cubicBezTo>
                  <a:pt x="236" y="177"/>
                  <a:pt x="236" y="177"/>
                  <a:pt x="224" y="177"/>
                </a:cubicBezTo>
                <a:cubicBezTo>
                  <a:pt x="224" y="178"/>
                  <a:pt x="224" y="178"/>
                  <a:pt x="224" y="178"/>
                </a:cubicBezTo>
                <a:cubicBezTo>
                  <a:pt x="224" y="177"/>
                  <a:pt x="224" y="177"/>
                  <a:pt x="224" y="177"/>
                </a:cubicBezTo>
                <a:cubicBezTo>
                  <a:pt x="224" y="177"/>
                  <a:pt x="224" y="177"/>
                  <a:pt x="224" y="177"/>
                </a:cubicBezTo>
                <a:cubicBezTo>
                  <a:pt x="224" y="178"/>
                  <a:pt x="224" y="178"/>
                  <a:pt x="224" y="178"/>
                </a:cubicBezTo>
                <a:cubicBezTo>
                  <a:pt x="224" y="177"/>
                  <a:pt x="224" y="177"/>
                  <a:pt x="224" y="177"/>
                </a:cubicBezTo>
                <a:cubicBezTo>
                  <a:pt x="224" y="178"/>
                  <a:pt x="224" y="178"/>
                  <a:pt x="224" y="178"/>
                </a:cubicBezTo>
                <a:cubicBezTo>
                  <a:pt x="224" y="177"/>
                  <a:pt x="224" y="177"/>
                  <a:pt x="224" y="177"/>
                </a:cubicBezTo>
                <a:cubicBezTo>
                  <a:pt x="224" y="177"/>
                  <a:pt x="224" y="177"/>
                  <a:pt x="224" y="177"/>
                </a:cubicBezTo>
                <a:cubicBezTo>
                  <a:pt x="224" y="178"/>
                  <a:pt x="224" y="178"/>
                  <a:pt x="224" y="178"/>
                </a:cubicBezTo>
                <a:cubicBezTo>
                  <a:pt x="224" y="177"/>
                  <a:pt x="224" y="177"/>
                  <a:pt x="224" y="177"/>
                </a:cubicBezTo>
                <a:cubicBezTo>
                  <a:pt x="224" y="178"/>
                  <a:pt x="224" y="178"/>
                  <a:pt x="224" y="178"/>
                </a:cubicBezTo>
                <a:cubicBezTo>
                  <a:pt x="224" y="177"/>
                  <a:pt x="224" y="177"/>
                  <a:pt x="224" y="177"/>
                </a:cubicBezTo>
                <a:cubicBezTo>
                  <a:pt x="224" y="177"/>
                  <a:pt x="224" y="177"/>
                  <a:pt x="224" y="177"/>
                </a:cubicBezTo>
                <a:cubicBezTo>
                  <a:pt x="224" y="178"/>
                  <a:pt x="224" y="178"/>
                  <a:pt x="224" y="178"/>
                </a:cubicBezTo>
                <a:cubicBezTo>
                  <a:pt x="224" y="177"/>
                  <a:pt x="224" y="177"/>
                  <a:pt x="224" y="177"/>
                </a:cubicBezTo>
                <a:cubicBezTo>
                  <a:pt x="224" y="177"/>
                  <a:pt x="224" y="177"/>
                  <a:pt x="224" y="176"/>
                </a:cubicBezTo>
                <a:cubicBezTo>
                  <a:pt x="224" y="176"/>
                  <a:pt x="223" y="174"/>
                  <a:pt x="223" y="173"/>
                </a:cubicBezTo>
                <a:cubicBezTo>
                  <a:pt x="223" y="171"/>
                  <a:pt x="222" y="170"/>
                  <a:pt x="221" y="168"/>
                </a:cubicBezTo>
                <a:cubicBezTo>
                  <a:pt x="221" y="168"/>
                  <a:pt x="221" y="168"/>
                  <a:pt x="221" y="168"/>
                </a:cubicBezTo>
                <a:cubicBezTo>
                  <a:pt x="221" y="168"/>
                  <a:pt x="221" y="168"/>
                  <a:pt x="221" y="168"/>
                </a:cubicBezTo>
                <a:cubicBezTo>
                  <a:pt x="218" y="167"/>
                  <a:pt x="211" y="164"/>
                  <a:pt x="211" y="164"/>
                </a:cubicBezTo>
                <a:cubicBezTo>
                  <a:pt x="210" y="165"/>
                  <a:pt x="210" y="165"/>
                  <a:pt x="210" y="165"/>
                </a:cubicBezTo>
                <a:cubicBezTo>
                  <a:pt x="212" y="165"/>
                  <a:pt x="212" y="165"/>
                  <a:pt x="212" y="165"/>
                </a:cubicBezTo>
                <a:cubicBezTo>
                  <a:pt x="212" y="165"/>
                  <a:pt x="212" y="165"/>
                  <a:pt x="212" y="160"/>
                </a:cubicBezTo>
                <a:cubicBezTo>
                  <a:pt x="212" y="158"/>
                  <a:pt x="212" y="158"/>
                  <a:pt x="212" y="158"/>
                </a:cubicBezTo>
                <a:cubicBezTo>
                  <a:pt x="210" y="159"/>
                  <a:pt x="210" y="159"/>
                  <a:pt x="210" y="159"/>
                </a:cubicBezTo>
                <a:cubicBezTo>
                  <a:pt x="210" y="159"/>
                  <a:pt x="209" y="159"/>
                  <a:pt x="209" y="159"/>
                </a:cubicBezTo>
                <a:cubicBezTo>
                  <a:pt x="208" y="160"/>
                  <a:pt x="207" y="160"/>
                  <a:pt x="206" y="161"/>
                </a:cubicBezTo>
                <a:cubicBezTo>
                  <a:pt x="204" y="161"/>
                  <a:pt x="203" y="161"/>
                  <a:pt x="202" y="161"/>
                </a:cubicBezTo>
                <a:cubicBezTo>
                  <a:pt x="202" y="161"/>
                  <a:pt x="202" y="161"/>
                  <a:pt x="201" y="161"/>
                </a:cubicBezTo>
                <a:cubicBezTo>
                  <a:pt x="201" y="160"/>
                  <a:pt x="200" y="159"/>
                  <a:pt x="199" y="157"/>
                </a:cubicBezTo>
                <a:cubicBezTo>
                  <a:pt x="199" y="157"/>
                  <a:pt x="199" y="156"/>
                  <a:pt x="199" y="156"/>
                </a:cubicBezTo>
                <a:cubicBezTo>
                  <a:pt x="198" y="156"/>
                  <a:pt x="198" y="155"/>
                  <a:pt x="198" y="155"/>
                </a:cubicBezTo>
                <a:cubicBezTo>
                  <a:pt x="198" y="154"/>
                  <a:pt x="198" y="154"/>
                  <a:pt x="198" y="154"/>
                </a:cubicBezTo>
                <a:cubicBezTo>
                  <a:pt x="196" y="155"/>
                  <a:pt x="196" y="155"/>
                  <a:pt x="196" y="155"/>
                </a:cubicBezTo>
                <a:cubicBezTo>
                  <a:pt x="196" y="155"/>
                  <a:pt x="196" y="155"/>
                  <a:pt x="191" y="159"/>
                </a:cubicBezTo>
                <a:cubicBezTo>
                  <a:pt x="191" y="160"/>
                  <a:pt x="191" y="160"/>
                  <a:pt x="191" y="160"/>
                </a:cubicBezTo>
                <a:cubicBezTo>
                  <a:pt x="193" y="159"/>
                  <a:pt x="193" y="159"/>
                  <a:pt x="193" y="159"/>
                </a:cubicBezTo>
                <a:cubicBezTo>
                  <a:pt x="193" y="159"/>
                  <a:pt x="193" y="159"/>
                  <a:pt x="189" y="153"/>
                </a:cubicBezTo>
                <a:cubicBezTo>
                  <a:pt x="188" y="152"/>
                  <a:pt x="188" y="152"/>
                  <a:pt x="188" y="152"/>
                </a:cubicBezTo>
                <a:cubicBezTo>
                  <a:pt x="187" y="152"/>
                  <a:pt x="187" y="152"/>
                  <a:pt x="187" y="152"/>
                </a:cubicBezTo>
                <a:cubicBezTo>
                  <a:pt x="187" y="152"/>
                  <a:pt x="187" y="152"/>
                  <a:pt x="182" y="152"/>
                </a:cubicBezTo>
                <a:cubicBezTo>
                  <a:pt x="182" y="153"/>
                  <a:pt x="182" y="153"/>
                  <a:pt x="182" y="153"/>
                </a:cubicBezTo>
                <a:cubicBezTo>
                  <a:pt x="183" y="152"/>
                  <a:pt x="183" y="152"/>
                  <a:pt x="183" y="152"/>
                </a:cubicBezTo>
                <a:cubicBezTo>
                  <a:pt x="183" y="152"/>
                  <a:pt x="183" y="152"/>
                  <a:pt x="175" y="147"/>
                </a:cubicBezTo>
                <a:cubicBezTo>
                  <a:pt x="173" y="145"/>
                  <a:pt x="173" y="145"/>
                  <a:pt x="173" y="145"/>
                </a:cubicBezTo>
                <a:cubicBezTo>
                  <a:pt x="172" y="148"/>
                  <a:pt x="172" y="148"/>
                  <a:pt x="172" y="148"/>
                </a:cubicBezTo>
                <a:cubicBezTo>
                  <a:pt x="172" y="148"/>
                  <a:pt x="172" y="148"/>
                  <a:pt x="171" y="154"/>
                </a:cubicBezTo>
                <a:cubicBezTo>
                  <a:pt x="172" y="155"/>
                  <a:pt x="172" y="155"/>
                  <a:pt x="172" y="155"/>
                </a:cubicBezTo>
                <a:cubicBezTo>
                  <a:pt x="174" y="154"/>
                  <a:pt x="174" y="154"/>
                  <a:pt x="174" y="154"/>
                </a:cubicBezTo>
                <a:cubicBezTo>
                  <a:pt x="174" y="154"/>
                  <a:pt x="174" y="154"/>
                  <a:pt x="168" y="147"/>
                </a:cubicBezTo>
                <a:cubicBezTo>
                  <a:pt x="168" y="146"/>
                  <a:pt x="168" y="146"/>
                  <a:pt x="168" y="146"/>
                </a:cubicBezTo>
                <a:cubicBezTo>
                  <a:pt x="167" y="146"/>
                  <a:pt x="167" y="146"/>
                  <a:pt x="167" y="146"/>
                </a:cubicBezTo>
                <a:cubicBezTo>
                  <a:pt x="167" y="146"/>
                  <a:pt x="167" y="146"/>
                  <a:pt x="163" y="146"/>
                </a:cubicBezTo>
                <a:cubicBezTo>
                  <a:pt x="162" y="146"/>
                  <a:pt x="162" y="146"/>
                  <a:pt x="162" y="146"/>
                </a:cubicBezTo>
                <a:cubicBezTo>
                  <a:pt x="162" y="147"/>
                  <a:pt x="162" y="147"/>
                  <a:pt x="162" y="147"/>
                </a:cubicBezTo>
                <a:cubicBezTo>
                  <a:pt x="162" y="147"/>
                  <a:pt x="162" y="147"/>
                  <a:pt x="155" y="159"/>
                </a:cubicBezTo>
                <a:cubicBezTo>
                  <a:pt x="156" y="160"/>
                  <a:pt x="156" y="160"/>
                  <a:pt x="156" y="160"/>
                </a:cubicBezTo>
                <a:cubicBezTo>
                  <a:pt x="157" y="159"/>
                  <a:pt x="157" y="159"/>
                  <a:pt x="157" y="159"/>
                </a:cubicBezTo>
                <a:cubicBezTo>
                  <a:pt x="157" y="159"/>
                  <a:pt x="157" y="159"/>
                  <a:pt x="149" y="156"/>
                </a:cubicBezTo>
                <a:cubicBezTo>
                  <a:pt x="147" y="156"/>
                  <a:pt x="147" y="156"/>
                  <a:pt x="147" y="156"/>
                </a:cubicBezTo>
                <a:cubicBezTo>
                  <a:pt x="147" y="157"/>
                  <a:pt x="147" y="157"/>
                  <a:pt x="147" y="157"/>
                </a:cubicBezTo>
                <a:cubicBezTo>
                  <a:pt x="147" y="157"/>
                  <a:pt x="147" y="157"/>
                  <a:pt x="143" y="166"/>
                </a:cubicBezTo>
                <a:cubicBezTo>
                  <a:pt x="144" y="167"/>
                  <a:pt x="144" y="167"/>
                  <a:pt x="144" y="167"/>
                </a:cubicBezTo>
                <a:cubicBezTo>
                  <a:pt x="145" y="166"/>
                  <a:pt x="145" y="166"/>
                  <a:pt x="145" y="166"/>
                </a:cubicBezTo>
                <a:cubicBezTo>
                  <a:pt x="145" y="166"/>
                  <a:pt x="145" y="166"/>
                  <a:pt x="141" y="162"/>
                </a:cubicBezTo>
                <a:cubicBezTo>
                  <a:pt x="140" y="161"/>
                  <a:pt x="140" y="161"/>
                  <a:pt x="140" y="161"/>
                </a:cubicBezTo>
                <a:cubicBezTo>
                  <a:pt x="139" y="162"/>
                  <a:pt x="139" y="162"/>
                  <a:pt x="139" y="162"/>
                </a:cubicBezTo>
                <a:cubicBezTo>
                  <a:pt x="139" y="162"/>
                  <a:pt x="139" y="162"/>
                  <a:pt x="135" y="166"/>
                </a:cubicBezTo>
                <a:cubicBezTo>
                  <a:pt x="134" y="166"/>
                  <a:pt x="134" y="166"/>
                  <a:pt x="134" y="166"/>
                </a:cubicBezTo>
                <a:cubicBezTo>
                  <a:pt x="134" y="166"/>
                  <a:pt x="134" y="166"/>
                  <a:pt x="134" y="166"/>
                </a:cubicBezTo>
                <a:cubicBezTo>
                  <a:pt x="134" y="166"/>
                  <a:pt x="134" y="166"/>
                  <a:pt x="133" y="172"/>
                </a:cubicBezTo>
                <a:cubicBezTo>
                  <a:pt x="134" y="172"/>
                  <a:pt x="134" y="172"/>
                  <a:pt x="134" y="172"/>
                </a:cubicBezTo>
                <a:cubicBezTo>
                  <a:pt x="134" y="171"/>
                  <a:pt x="134" y="171"/>
                  <a:pt x="134" y="171"/>
                </a:cubicBezTo>
                <a:cubicBezTo>
                  <a:pt x="134" y="171"/>
                  <a:pt x="134" y="171"/>
                  <a:pt x="132" y="171"/>
                </a:cubicBezTo>
                <a:cubicBezTo>
                  <a:pt x="132" y="172"/>
                  <a:pt x="132" y="172"/>
                  <a:pt x="132" y="172"/>
                </a:cubicBezTo>
                <a:cubicBezTo>
                  <a:pt x="133" y="172"/>
                  <a:pt x="133" y="172"/>
                  <a:pt x="133" y="172"/>
                </a:cubicBezTo>
                <a:cubicBezTo>
                  <a:pt x="133" y="172"/>
                  <a:pt x="133" y="172"/>
                  <a:pt x="132" y="164"/>
                </a:cubicBezTo>
                <a:cubicBezTo>
                  <a:pt x="130" y="164"/>
                  <a:pt x="130" y="164"/>
                  <a:pt x="130" y="164"/>
                </a:cubicBezTo>
                <a:cubicBezTo>
                  <a:pt x="132" y="165"/>
                  <a:pt x="132" y="165"/>
                  <a:pt x="132" y="165"/>
                </a:cubicBezTo>
                <a:cubicBezTo>
                  <a:pt x="132" y="165"/>
                  <a:pt x="132" y="165"/>
                  <a:pt x="135" y="154"/>
                </a:cubicBezTo>
                <a:cubicBezTo>
                  <a:pt x="135" y="153"/>
                  <a:pt x="135" y="153"/>
                  <a:pt x="135" y="153"/>
                </a:cubicBezTo>
                <a:cubicBezTo>
                  <a:pt x="135" y="153"/>
                  <a:pt x="135" y="153"/>
                  <a:pt x="135" y="153"/>
                </a:cubicBezTo>
                <a:cubicBezTo>
                  <a:pt x="135" y="153"/>
                  <a:pt x="135" y="153"/>
                  <a:pt x="130" y="141"/>
                </a:cubicBezTo>
                <a:cubicBezTo>
                  <a:pt x="129" y="141"/>
                  <a:pt x="129" y="141"/>
                  <a:pt x="129" y="141"/>
                </a:cubicBezTo>
                <a:cubicBezTo>
                  <a:pt x="130" y="142"/>
                  <a:pt x="130" y="142"/>
                  <a:pt x="130" y="142"/>
                </a:cubicBezTo>
                <a:cubicBezTo>
                  <a:pt x="130" y="142"/>
                  <a:pt x="131" y="141"/>
                  <a:pt x="132" y="139"/>
                </a:cubicBezTo>
                <a:cubicBezTo>
                  <a:pt x="133" y="137"/>
                  <a:pt x="134" y="135"/>
                  <a:pt x="134" y="133"/>
                </a:cubicBezTo>
                <a:cubicBezTo>
                  <a:pt x="134" y="133"/>
                  <a:pt x="134" y="132"/>
                  <a:pt x="134" y="132"/>
                </a:cubicBezTo>
                <a:cubicBezTo>
                  <a:pt x="133" y="131"/>
                  <a:pt x="133" y="131"/>
                  <a:pt x="132" y="130"/>
                </a:cubicBezTo>
                <a:cubicBezTo>
                  <a:pt x="132" y="132"/>
                  <a:pt x="132" y="132"/>
                  <a:pt x="132" y="132"/>
                </a:cubicBezTo>
                <a:cubicBezTo>
                  <a:pt x="133" y="131"/>
                  <a:pt x="133" y="131"/>
                  <a:pt x="133" y="131"/>
                </a:cubicBezTo>
                <a:cubicBezTo>
                  <a:pt x="133" y="130"/>
                  <a:pt x="132" y="130"/>
                  <a:pt x="131" y="129"/>
                </a:cubicBezTo>
                <a:cubicBezTo>
                  <a:pt x="129" y="128"/>
                  <a:pt x="126" y="127"/>
                  <a:pt x="123" y="127"/>
                </a:cubicBezTo>
                <a:cubicBezTo>
                  <a:pt x="121" y="127"/>
                  <a:pt x="120" y="127"/>
                  <a:pt x="119" y="128"/>
                </a:cubicBezTo>
                <a:cubicBezTo>
                  <a:pt x="119" y="128"/>
                  <a:pt x="119" y="128"/>
                  <a:pt x="119" y="128"/>
                </a:cubicBezTo>
                <a:cubicBezTo>
                  <a:pt x="119" y="128"/>
                  <a:pt x="119" y="128"/>
                  <a:pt x="119" y="128"/>
                </a:cubicBezTo>
                <a:cubicBezTo>
                  <a:pt x="118" y="129"/>
                  <a:pt x="118" y="130"/>
                  <a:pt x="117" y="131"/>
                </a:cubicBezTo>
                <a:cubicBezTo>
                  <a:pt x="117" y="134"/>
                  <a:pt x="117" y="139"/>
                  <a:pt x="117" y="139"/>
                </a:cubicBezTo>
                <a:cubicBezTo>
                  <a:pt x="118" y="139"/>
                  <a:pt x="118" y="139"/>
                  <a:pt x="118" y="139"/>
                </a:cubicBezTo>
                <a:cubicBezTo>
                  <a:pt x="117" y="137"/>
                  <a:pt x="117" y="137"/>
                  <a:pt x="117" y="137"/>
                </a:cubicBezTo>
                <a:cubicBezTo>
                  <a:pt x="117" y="137"/>
                  <a:pt x="117" y="137"/>
                  <a:pt x="113" y="142"/>
                </a:cubicBezTo>
                <a:cubicBezTo>
                  <a:pt x="114" y="143"/>
                  <a:pt x="114" y="143"/>
                  <a:pt x="114" y="143"/>
                </a:cubicBezTo>
                <a:cubicBezTo>
                  <a:pt x="115" y="142"/>
                  <a:pt x="115" y="142"/>
                  <a:pt x="115" y="142"/>
                </a:cubicBezTo>
                <a:cubicBezTo>
                  <a:pt x="115" y="142"/>
                  <a:pt x="115" y="142"/>
                  <a:pt x="108" y="135"/>
                </a:cubicBezTo>
                <a:cubicBezTo>
                  <a:pt x="108" y="134"/>
                  <a:pt x="108" y="134"/>
                  <a:pt x="108" y="134"/>
                </a:cubicBezTo>
                <a:cubicBezTo>
                  <a:pt x="107" y="135"/>
                  <a:pt x="107" y="135"/>
                  <a:pt x="107" y="135"/>
                </a:cubicBezTo>
                <a:cubicBezTo>
                  <a:pt x="107" y="135"/>
                  <a:pt x="107" y="135"/>
                  <a:pt x="100" y="139"/>
                </a:cubicBezTo>
                <a:cubicBezTo>
                  <a:pt x="101" y="140"/>
                  <a:pt x="101" y="140"/>
                  <a:pt x="101" y="140"/>
                </a:cubicBezTo>
                <a:cubicBezTo>
                  <a:pt x="102" y="139"/>
                  <a:pt x="102" y="139"/>
                  <a:pt x="102" y="139"/>
                </a:cubicBezTo>
                <a:cubicBezTo>
                  <a:pt x="102" y="139"/>
                  <a:pt x="102" y="139"/>
                  <a:pt x="99" y="135"/>
                </a:cubicBezTo>
                <a:cubicBezTo>
                  <a:pt x="98" y="134"/>
                  <a:pt x="98" y="134"/>
                  <a:pt x="98" y="134"/>
                </a:cubicBezTo>
                <a:cubicBezTo>
                  <a:pt x="97" y="135"/>
                  <a:pt x="97" y="135"/>
                  <a:pt x="97" y="135"/>
                </a:cubicBezTo>
                <a:cubicBezTo>
                  <a:pt x="96" y="135"/>
                  <a:pt x="96" y="135"/>
                  <a:pt x="96" y="135"/>
                </a:cubicBezTo>
                <a:cubicBezTo>
                  <a:pt x="96" y="135"/>
                  <a:pt x="95" y="136"/>
                  <a:pt x="94" y="137"/>
                </a:cubicBezTo>
                <a:cubicBezTo>
                  <a:pt x="95" y="139"/>
                  <a:pt x="95" y="139"/>
                  <a:pt x="95" y="139"/>
                </a:cubicBezTo>
                <a:cubicBezTo>
                  <a:pt x="97" y="138"/>
                  <a:pt x="97" y="138"/>
                  <a:pt x="97" y="138"/>
                </a:cubicBezTo>
                <a:cubicBezTo>
                  <a:pt x="97" y="138"/>
                  <a:pt x="95" y="134"/>
                  <a:pt x="94" y="131"/>
                </a:cubicBezTo>
                <a:cubicBezTo>
                  <a:pt x="92" y="129"/>
                  <a:pt x="91" y="124"/>
                  <a:pt x="88" y="121"/>
                </a:cubicBezTo>
                <a:cubicBezTo>
                  <a:pt x="86" y="120"/>
                  <a:pt x="84" y="119"/>
                  <a:pt x="82" y="119"/>
                </a:cubicBezTo>
                <a:cubicBezTo>
                  <a:pt x="80" y="119"/>
                  <a:pt x="79" y="120"/>
                  <a:pt x="79" y="120"/>
                </a:cubicBezTo>
                <a:cubicBezTo>
                  <a:pt x="79" y="121"/>
                  <a:pt x="79" y="121"/>
                  <a:pt x="79" y="121"/>
                </a:cubicBezTo>
                <a:cubicBezTo>
                  <a:pt x="80" y="121"/>
                  <a:pt x="80" y="121"/>
                  <a:pt x="80" y="121"/>
                </a:cubicBezTo>
                <a:cubicBezTo>
                  <a:pt x="80" y="121"/>
                  <a:pt x="80" y="121"/>
                  <a:pt x="78" y="109"/>
                </a:cubicBezTo>
                <a:cubicBezTo>
                  <a:pt x="76" y="109"/>
                  <a:pt x="76" y="109"/>
                  <a:pt x="76" y="109"/>
                </a:cubicBezTo>
                <a:cubicBezTo>
                  <a:pt x="77" y="110"/>
                  <a:pt x="77" y="110"/>
                  <a:pt x="77" y="110"/>
                </a:cubicBezTo>
                <a:cubicBezTo>
                  <a:pt x="77" y="110"/>
                  <a:pt x="77" y="110"/>
                  <a:pt x="80" y="109"/>
                </a:cubicBezTo>
                <a:cubicBezTo>
                  <a:pt x="81" y="108"/>
                  <a:pt x="81" y="108"/>
                  <a:pt x="81" y="108"/>
                </a:cubicBezTo>
                <a:cubicBezTo>
                  <a:pt x="80" y="107"/>
                  <a:pt x="80" y="107"/>
                  <a:pt x="80" y="107"/>
                </a:cubicBezTo>
                <a:cubicBezTo>
                  <a:pt x="80" y="107"/>
                  <a:pt x="80" y="107"/>
                  <a:pt x="79" y="105"/>
                </a:cubicBezTo>
                <a:cubicBezTo>
                  <a:pt x="78" y="106"/>
                  <a:pt x="78" y="106"/>
                  <a:pt x="78" y="106"/>
                </a:cubicBezTo>
                <a:cubicBezTo>
                  <a:pt x="78" y="108"/>
                  <a:pt x="78" y="108"/>
                  <a:pt x="78" y="108"/>
                </a:cubicBezTo>
                <a:cubicBezTo>
                  <a:pt x="78" y="108"/>
                  <a:pt x="78" y="108"/>
                  <a:pt x="79" y="108"/>
                </a:cubicBezTo>
                <a:cubicBezTo>
                  <a:pt x="80" y="107"/>
                  <a:pt x="82" y="107"/>
                  <a:pt x="87" y="106"/>
                </a:cubicBezTo>
                <a:cubicBezTo>
                  <a:pt x="88" y="106"/>
                  <a:pt x="88" y="106"/>
                  <a:pt x="88" y="106"/>
                </a:cubicBezTo>
                <a:cubicBezTo>
                  <a:pt x="88" y="105"/>
                  <a:pt x="88" y="105"/>
                  <a:pt x="88" y="105"/>
                </a:cubicBezTo>
                <a:cubicBezTo>
                  <a:pt x="88" y="105"/>
                  <a:pt x="88" y="105"/>
                  <a:pt x="90" y="101"/>
                </a:cubicBezTo>
                <a:cubicBezTo>
                  <a:pt x="90" y="100"/>
                  <a:pt x="90" y="100"/>
                  <a:pt x="90" y="100"/>
                </a:cubicBezTo>
                <a:cubicBezTo>
                  <a:pt x="89" y="99"/>
                  <a:pt x="89" y="99"/>
                  <a:pt x="89" y="99"/>
                </a:cubicBezTo>
                <a:cubicBezTo>
                  <a:pt x="89" y="99"/>
                  <a:pt x="89" y="99"/>
                  <a:pt x="80" y="98"/>
                </a:cubicBezTo>
                <a:cubicBezTo>
                  <a:pt x="80" y="98"/>
                  <a:pt x="80" y="98"/>
                  <a:pt x="80" y="98"/>
                </a:cubicBezTo>
                <a:cubicBezTo>
                  <a:pt x="79" y="98"/>
                  <a:pt x="79" y="98"/>
                  <a:pt x="79" y="98"/>
                </a:cubicBezTo>
                <a:cubicBezTo>
                  <a:pt x="79" y="98"/>
                  <a:pt x="79" y="98"/>
                  <a:pt x="73" y="102"/>
                </a:cubicBezTo>
                <a:cubicBezTo>
                  <a:pt x="73" y="104"/>
                  <a:pt x="73" y="104"/>
                  <a:pt x="73" y="104"/>
                </a:cubicBezTo>
                <a:cubicBezTo>
                  <a:pt x="75" y="104"/>
                  <a:pt x="75" y="104"/>
                  <a:pt x="75" y="104"/>
                </a:cubicBezTo>
                <a:cubicBezTo>
                  <a:pt x="75" y="104"/>
                  <a:pt x="75" y="104"/>
                  <a:pt x="76" y="99"/>
                </a:cubicBezTo>
                <a:cubicBezTo>
                  <a:pt x="76" y="98"/>
                  <a:pt x="76" y="98"/>
                  <a:pt x="76" y="98"/>
                </a:cubicBezTo>
                <a:cubicBezTo>
                  <a:pt x="76" y="97"/>
                  <a:pt x="76" y="97"/>
                  <a:pt x="76" y="97"/>
                </a:cubicBezTo>
                <a:cubicBezTo>
                  <a:pt x="76" y="97"/>
                  <a:pt x="76" y="97"/>
                  <a:pt x="76" y="97"/>
                </a:cubicBezTo>
                <a:cubicBezTo>
                  <a:pt x="75" y="97"/>
                  <a:pt x="74" y="95"/>
                  <a:pt x="73" y="94"/>
                </a:cubicBezTo>
                <a:cubicBezTo>
                  <a:pt x="73" y="93"/>
                  <a:pt x="72" y="92"/>
                  <a:pt x="72" y="91"/>
                </a:cubicBezTo>
                <a:cubicBezTo>
                  <a:pt x="72" y="91"/>
                  <a:pt x="72" y="91"/>
                  <a:pt x="72" y="91"/>
                </a:cubicBezTo>
                <a:cubicBezTo>
                  <a:pt x="72" y="90"/>
                  <a:pt x="72" y="90"/>
                  <a:pt x="72" y="90"/>
                </a:cubicBezTo>
                <a:cubicBezTo>
                  <a:pt x="72" y="90"/>
                  <a:pt x="72" y="90"/>
                  <a:pt x="72" y="90"/>
                </a:cubicBezTo>
                <a:cubicBezTo>
                  <a:pt x="72" y="90"/>
                  <a:pt x="72" y="89"/>
                  <a:pt x="73" y="89"/>
                </a:cubicBezTo>
                <a:cubicBezTo>
                  <a:pt x="74" y="88"/>
                  <a:pt x="75" y="87"/>
                  <a:pt x="76" y="86"/>
                </a:cubicBezTo>
                <a:cubicBezTo>
                  <a:pt x="77" y="86"/>
                  <a:pt x="77" y="85"/>
                  <a:pt x="78" y="85"/>
                </a:cubicBezTo>
                <a:cubicBezTo>
                  <a:pt x="78" y="85"/>
                  <a:pt x="78" y="85"/>
                  <a:pt x="78" y="85"/>
                </a:cubicBezTo>
                <a:cubicBezTo>
                  <a:pt x="80" y="84"/>
                  <a:pt x="80" y="84"/>
                  <a:pt x="80" y="84"/>
                </a:cubicBezTo>
                <a:cubicBezTo>
                  <a:pt x="79" y="82"/>
                  <a:pt x="79" y="82"/>
                  <a:pt x="79" y="82"/>
                </a:cubicBezTo>
                <a:cubicBezTo>
                  <a:pt x="79" y="82"/>
                  <a:pt x="79" y="82"/>
                  <a:pt x="77" y="81"/>
                </a:cubicBezTo>
                <a:cubicBezTo>
                  <a:pt x="76" y="79"/>
                  <a:pt x="76" y="79"/>
                  <a:pt x="76" y="79"/>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4" y="82"/>
                  <a:pt x="74" y="82"/>
                </a:cubicBezTo>
                <a:cubicBezTo>
                  <a:pt x="73" y="83"/>
                  <a:pt x="73"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1" y="83"/>
                  <a:pt x="71" y="82"/>
                </a:cubicBezTo>
                <a:cubicBezTo>
                  <a:pt x="70" y="81"/>
                  <a:pt x="70" y="80"/>
                  <a:pt x="70" y="79"/>
                </a:cubicBezTo>
                <a:cubicBezTo>
                  <a:pt x="70" y="79"/>
                  <a:pt x="70" y="79"/>
                  <a:pt x="70" y="79"/>
                </a:cubicBezTo>
                <a:cubicBezTo>
                  <a:pt x="70" y="78"/>
                  <a:pt x="70" y="78"/>
                  <a:pt x="70" y="78"/>
                </a:cubicBezTo>
                <a:cubicBezTo>
                  <a:pt x="71" y="78"/>
                  <a:pt x="71" y="78"/>
                  <a:pt x="71" y="78"/>
                </a:cubicBezTo>
                <a:cubicBezTo>
                  <a:pt x="71" y="78"/>
                  <a:pt x="71" y="78"/>
                  <a:pt x="71" y="78"/>
                </a:cubicBezTo>
                <a:cubicBezTo>
                  <a:pt x="71" y="78"/>
                  <a:pt x="71" y="78"/>
                  <a:pt x="71" y="78"/>
                </a:cubicBezTo>
                <a:cubicBezTo>
                  <a:pt x="71" y="78"/>
                  <a:pt x="71" y="78"/>
                  <a:pt x="71" y="78"/>
                </a:cubicBezTo>
                <a:cubicBezTo>
                  <a:pt x="71" y="78"/>
                  <a:pt x="71" y="78"/>
                  <a:pt x="71" y="78"/>
                </a:cubicBezTo>
                <a:cubicBezTo>
                  <a:pt x="71" y="78"/>
                  <a:pt x="71" y="78"/>
                  <a:pt x="71" y="78"/>
                </a:cubicBezTo>
                <a:cubicBezTo>
                  <a:pt x="71" y="78"/>
                  <a:pt x="71" y="78"/>
                  <a:pt x="71" y="78"/>
                </a:cubicBezTo>
                <a:cubicBezTo>
                  <a:pt x="72" y="78"/>
                  <a:pt x="72" y="78"/>
                  <a:pt x="72" y="78"/>
                </a:cubicBezTo>
                <a:cubicBezTo>
                  <a:pt x="72" y="77"/>
                  <a:pt x="72" y="77"/>
                  <a:pt x="72" y="77"/>
                </a:cubicBezTo>
                <a:cubicBezTo>
                  <a:pt x="72" y="77"/>
                  <a:pt x="72" y="77"/>
                  <a:pt x="74" y="70"/>
                </a:cubicBezTo>
                <a:cubicBezTo>
                  <a:pt x="74" y="69"/>
                  <a:pt x="74" y="69"/>
                  <a:pt x="74" y="69"/>
                </a:cubicBezTo>
                <a:cubicBezTo>
                  <a:pt x="73" y="69"/>
                  <a:pt x="73" y="69"/>
                  <a:pt x="73" y="69"/>
                </a:cubicBezTo>
                <a:cubicBezTo>
                  <a:pt x="73" y="69"/>
                  <a:pt x="73" y="69"/>
                  <a:pt x="70" y="66"/>
                </a:cubicBezTo>
                <a:cubicBezTo>
                  <a:pt x="69" y="67"/>
                  <a:pt x="69" y="67"/>
                  <a:pt x="69" y="67"/>
                </a:cubicBezTo>
                <a:cubicBezTo>
                  <a:pt x="71" y="67"/>
                  <a:pt x="71" y="67"/>
                  <a:pt x="71" y="67"/>
                </a:cubicBezTo>
                <a:cubicBezTo>
                  <a:pt x="71" y="67"/>
                  <a:pt x="71" y="67"/>
                  <a:pt x="71" y="63"/>
                </a:cubicBezTo>
                <a:cubicBezTo>
                  <a:pt x="69" y="63"/>
                  <a:pt x="69" y="63"/>
                  <a:pt x="69" y="63"/>
                </a:cubicBezTo>
                <a:cubicBezTo>
                  <a:pt x="69" y="65"/>
                  <a:pt x="69" y="65"/>
                  <a:pt x="69" y="65"/>
                </a:cubicBezTo>
                <a:cubicBezTo>
                  <a:pt x="69" y="65"/>
                  <a:pt x="69" y="65"/>
                  <a:pt x="71" y="65"/>
                </a:cubicBezTo>
                <a:cubicBezTo>
                  <a:pt x="71" y="63"/>
                  <a:pt x="71" y="63"/>
                  <a:pt x="71" y="63"/>
                </a:cubicBezTo>
                <a:cubicBezTo>
                  <a:pt x="69" y="63"/>
                  <a:pt x="69" y="63"/>
                  <a:pt x="69" y="63"/>
                </a:cubicBezTo>
                <a:cubicBezTo>
                  <a:pt x="69" y="63"/>
                  <a:pt x="69" y="63"/>
                  <a:pt x="69" y="64"/>
                </a:cubicBezTo>
                <a:cubicBezTo>
                  <a:pt x="69" y="67"/>
                  <a:pt x="69" y="67"/>
                  <a:pt x="69" y="67"/>
                </a:cubicBezTo>
                <a:cubicBezTo>
                  <a:pt x="71" y="66"/>
                  <a:pt x="71" y="66"/>
                  <a:pt x="71" y="66"/>
                </a:cubicBezTo>
                <a:cubicBezTo>
                  <a:pt x="71" y="66"/>
                  <a:pt x="71" y="66"/>
                  <a:pt x="77" y="63"/>
                </a:cubicBezTo>
                <a:cubicBezTo>
                  <a:pt x="76" y="62"/>
                  <a:pt x="76" y="62"/>
                  <a:pt x="76" y="62"/>
                </a:cubicBezTo>
                <a:cubicBezTo>
                  <a:pt x="76" y="63"/>
                  <a:pt x="76" y="63"/>
                  <a:pt x="76" y="63"/>
                </a:cubicBezTo>
                <a:cubicBezTo>
                  <a:pt x="76" y="63"/>
                  <a:pt x="76" y="63"/>
                  <a:pt x="78" y="63"/>
                </a:cubicBezTo>
                <a:cubicBezTo>
                  <a:pt x="79" y="63"/>
                  <a:pt x="79" y="63"/>
                  <a:pt x="79" y="63"/>
                </a:cubicBezTo>
                <a:cubicBezTo>
                  <a:pt x="79" y="62"/>
                  <a:pt x="79" y="62"/>
                  <a:pt x="79" y="62"/>
                </a:cubicBezTo>
                <a:cubicBezTo>
                  <a:pt x="79" y="62"/>
                  <a:pt x="79" y="62"/>
                  <a:pt x="80" y="58"/>
                </a:cubicBezTo>
                <a:cubicBezTo>
                  <a:pt x="79" y="58"/>
                  <a:pt x="79" y="58"/>
                  <a:pt x="79" y="58"/>
                </a:cubicBezTo>
                <a:cubicBezTo>
                  <a:pt x="79" y="59"/>
                  <a:pt x="79" y="59"/>
                  <a:pt x="79" y="59"/>
                </a:cubicBezTo>
                <a:cubicBezTo>
                  <a:pt x="79" y="59"/>
                  <a:pt x="79" y="59"/>
                  <a:pt x="83" y="58"/>
                </a:cubicBezTo>
                <a:cubicBezTo>
                  <a:pt x="83" y="56"/>
                  <a:pt x="83" y="56"/>
                  <a:pt x="83" y="56"/>
                </a:cubicBezTo>
                <a:cubicBezTo>
                  <a:pt x="83" y="58"/>
                  <a:pt x="83" y="58"/>
                  <a:pt x="83" y="58"/>
                </a:cubicBezTo>
                <a:cubicBezTo>
                  <a:pt x="83" y="58"/>
                  <a:pt x="83" y="58"/>
                  <a:pt x="93" y="57"/>
                </a:cubicBezTo>
                <a:cubicBezTo>
                  <a:pt x="92" y="55"/>
                  <a:pt x="92" y="55"/>
                  <a:pt x="92" y="55"/>
                </a:cubicBezTo>
                <a:cubicBezTo>
                  <a:pt x="91" y="56"/>
                  <a:pt x="91" y="56"/>
                  <a:pt x="91" y="56"/>
                </a:cubicBezTo>
                <a:cubicBezTo>
                  <a:pt x="91" y="56"/>
                  <a:pt x="91" y="56"/>
                  <a:pt x="92" y="57"/>
                </a:cubicBezTo>
                <a:cubicBezTo>
                  <a:pt x="92" y="57"/>
                  <a:pt x="92" y="57"/>
                  <a:pt x="93" y="58"/>
                </a:cubicBezTo>
                <a:cubicBezTo>
                  <a:pt x="93" y="58"/>
                  <a:pt x="94" y="58"/>
                  <a:pt x="94" y="58"/>
                </a:cubicBezTo>
                <a:cubicBezTo>
                  <a:pt x="95" y="58"/>
                  <a:pt x="96" y="58"/>
                  <a:pt x="96" y="57"/>
                </a:cubicBezTo>
                <a:cubicBezTo>
                  <a:pt x="96" y="57"/>
                  <a:pt x="96" y="57"/>
                  <a:pt x="96" y="57"/>
                </a:cubicBezTo>
                <a:cubicBezTo>
                  <a:pt x="97" y="57"/>
                  <a:pt x="97" y="56"/>
                  <a:pt x="97" y="56"/>
                </a:cubicBezTo>
                <a:cubicBezTo>
                  <a:pt x="97" y="55"/>
                  <a:pt x="97" y="54"/>
                  <a:pt x="96" y="53"/>
                </a:cubicBezTo>
                <a:cubicBezTo>
                  <a:pt x="95" y="50"/>
                  <a:pt x="92" y="46"/>
                  <a:pt x="92" y="46"/>
                </a:cubicBezTo>
                <a:cubicBezTo>
                  <a:pt x="91" y="47"/>
                  <a:pt x="91" y="47"/>
                  <a:pt x="91" y="47"/>
                </a:cubicBezTo>
                <a:cubicBezTo>
                  <a:pt x="93" y="47"/>
                  <a:pt x="93" y="47"/>
                  <a:pt x="93" y="47"/>
                </a:cubicBezTo>
                <a:cubicBezTo>
                  <a:pt x="93" y="47"/>
                  <a:pt x="93" y="47"/>
                  <a:pt x="93" y="44"/>
                </a:cubicBezTo>
                <a:cubicBezTo>
                  <a:pt x="91" y="44"/>
                  <a:pt x="91" y="44"/>
                  <a:pt x="91" y="44"/>
                </a:cubicBezTo>
                <a:cubicBezTo>
                  <a:pt x="91" y="46"/>
                  <a:pt x="91" y="46"/>
                  <a:pt x="91" y="46"/>
                </a:cubicBezTo>
                <a:cubicBezTo>
                  <a:pt x="91" y="46"/>
                  <a:pt x="91" y="46"/>
                  <a:pt x="100" y="48"/>
                </a:cubicBezTo>
                <a:cubicBezTo>
                  <a:pt x="103" y="49"/>
                  <a:pt x="103" y="49"/>
                  <a:pt x="103" y="49"/>
                </a:cubicBezTo>
                <a:cubicBezTo>
                  <a:pt x="102" y="47"/>
                  <a:pt x="102" y="47"/>
                  <a:pt x="102" y="47"/>
                </a:cubicBezTo>
                <a:cubicBezTo>
                  <a:pt x="102" y="47"/>
                  <a:pt x="102" y="47"/>
                  <a:pt x="101" y="42"/>
                </a:cubicBezTo>
                <a:cubicBezTo>
                  <a:pt x="99" y="43"/>
                  <a:pt x="99" y="43"/>
                  <a:pt x="99" y="43"/>
                </a:cubicBezTo>
                <a:cubicBezTo>
                  <a:pt x="99" y="44"/>
                  <a:pt x="99" y="44"/>
                  <a:pt x="99" y="44"/>
                </a:cubicBezTo>
                <a:cubicBezTo>
                  <a:pt x="99" y="44"/>
                  <a:pt x="99" y="44"/>
                  <a:pt x="100" y="44"/>
                </a:cubicBezTo>
                <a:cubicBezTo>
                  <a:pt x="100" y="44"/>
                  <a:pt x="101" y="44"/>
                  <a:pt x="103" y="44"/>
                </a:cubicBezTo>
                <a:cubicBezTo>
                  <a:pt x="105" y="44"/>
                  <a:pt x="105" y="44"/>
                  <a:pt x="105" y="44"/>
                </a:cubicBezTo>
                <a:cubicBezTo>
                  <a:pt x="105" y="43"/>
                  <a:pt x="105" y="43"/>
                  <a:pt x="105" y="43"/>
                </a:cubicBezTo>
                <a:cubicBezTo>
                  <a:pt x="105" y="43"/>
                  <a:pt x="105" y="43"/>
                  <a:pt x="105" y="43"/>
                </a:cubicBezTo>
                <a:cubicBezTo>
                  <a:pt x="105" y="42"/>
                  <a:pt x="105" y="41"/>
                  <a:pt x="105" y="40"/>
                </a:cubicBezTo>
                <a:cubicBezTo>
                  <a:pt x="106" y="39"/>
                  <a:pt x="107" y="38"/>
                  <a:pt x="108" y="38"/>
                </a:cubicBezTo>
                <a:cubicBezTo>
                  <a:pt x="108" y="38"/>
                  <a:pt x="108" y="38"/>
                  <a:pt x="108" y="38"/>
                </a:cubicBezTo>
                <a:cubicBezTo>
                  <a:pt x="108" y="38"/>
                  <a:pt x="108" y="38"/>
                  <a:pt x="108" y="38"/>
                </a:cubicBezTo>
                <a:cubicBezTo>
                  <a:pt x="108" y="37"/>
                  <a:pt x="109" y="37"/>
                  <a:pt x="110" y="37"/>
                </a:cubicBezTo>
                <a:cubicBezTo>
                  <a:pt x="111" y="37"/>
                  <a:pt x="114" y="38"/>
                  <a:pt x="116" y="38"/>
                </a:cubicBezTo>
                <a:cubicBezTo>
                  <a:pt x="117" y="38"/>
                  <a:pt x="118" y="39"/>
                  <a:pt x="118" y="39"/>
                </a:cubicBezTo>
                <a:cubicBezTo>
                  <a:pt x="119" y="39"/>
                  <a:pt x="119" y="39"/>
                  <a:pt x="119" y="39"/>
                </a:cubicBezTo>
                <a:cubicBezTo>
                  <a:pt x="120" y="39"/>
                  <a:pt x="120" y="39"/>
                  <a:pt x="120" y="39"/>
                </a:cubicBezTo>
                <a:cubicBezTo>
                  <a:pt x="120" y="39"/>
                  <a:pt x="120" y="39"/>
                  <a:pt x="120" y="39"/>
                </a:cubicBezTo>
                <a:cubicBezTo>
                  <a:pt x="120" y="39"/>
                  <a:pt x="120" y="39"/>
                  <a:pt x="126" y="36"/>
                </a:cubicBezTo>
                <a:cubicBezTo>
                  <a:pt x="127" y="36"/>
                  <a:pt x="127" y="36"/>
                  <a:pt x="127" y="36"/>
                </a:cubicBezTo>
                <a:cubicBezTo>
                  <a:pt x="126" y="34"/>
                  <a:pt x="126" y="34"/>
                  <a:pt x="126" y="34"/>
                </a:cubicBezTo>
                <a:cubicBezTo>
                  <a:pt x="126" y="34"/>
                  <a:pt x="126" y="34"/>
                  <a:pt x="126" y="33"/>
                </a:cubicBezTo>
                <a:cubicBezTo>
                  <a:pt x="126" y="32"/>
                  <a:pt x="125" y="31"/>
                  <a:pt x="124" y="29"/>
                </a:cubicBezTo>
                <a:cubicBezTo>
                  <a:pt x="124" y="27"/>
                  <a:pt x="123" y="26"/>
                  <a:pt x="124" y="25"/>
                </a:cubicBezTo>
                <a:cubicBezTo>
                  <a:pt x="124" y="25"/>
                  <a:pt x="124" y="25"/>
                  <a:pt x="124" y="25"/>
                </a:cubicBezTo>
                <a:cubicBezTo>
                  <a:pt x="123" y="25"/>
                  <a:pt x="123" y="25"/>
                  <a:pt x="123" y="25"/>
                </a:cubicBezTo>
                <a:cubicBezTo>
                  <a:pt x="123" y="25"/>
                  <a:pt x="123" y="25"/>
                  <a:pt x="123" y="25"/>
                </a:cubicBezTo>
                <a:cubicBezTo>
                  <a:pt x="124" y="25"/>
                  <a:pt x="124" y="25"/>
                  <a:pt x="124" y="25"/>
                </a:cubicBezTo>
                <a:cubicBezTo>
                  <a:pt x="123" y="25"/>
                  <a:pt x="123" y="25"/>
                  <a:pt x="123" y="25"/>
                </a:cubicBezTo>
                <a:cubicBezTo>
                  <a:pt x="123" y="25"/>
                  <a:pt x="123" y="25"/>
                  <a:pt x="123" y="25"/>
                </a:cubicBezTo>
                <a:cubicBezTo>
                  <a:pt x="123" y="25"/>
                  <a:pt x="123" y="25"/>
                  <a:pt x="123" y="25"/>
                </a:cubicBezTo>
                <a:cubicBezTo>
                  <a:pt x="123" y="25"/>
                  <a:pt x="123" y="25"/>
                  <a:pt x="123" y="25"/>
                </a:cubicBezTo>
                <a:cubicBezTo>
                  <a:pt x="123" y="25"/>
                  <a:pt x="123" y="25"/>
                  <a:pt x="123" y="25"/>
                </a:cubicBezTo>
                <a:cubicBezTo>
                  <a:pt x="123" y="25"/>
                  <a:pt x="123" y="25"/>
                  <a:pt x="123" y="25"/>
                </a:cubicBezTo>
                <a:cubicBezTo>
                  <a:pt x="123" y="25"/>
                  <a:pt x="123" y="25"/>
                  <a:pt x="123" y="25"/>
                </a:cubicBezTo>
                <a:cubicBezTo>
                  <a:pt x="123" y="25"/>
                  <a:pt x="123" y="25"/>
                  <a:pt x="123" y="25"/>
                </a:cubicBezTo>
                <a:cubicBezTo>
                  <a:pt x="123" y="25"/>
                  <a:pt x="123" y="25"/>
                  <a:pt x="123" y="25"/>
                </a:cubicBezTo>
                <a:cubicBezTo>
                  <a:pt x="123" y="26"/>
                  <a:pt x="124" y="26"/>
                  <a:pt x="125" y="26"/>
                </a:cubicBezTo>
                <a:cubicBezTo>
                  <a:pt x="126" y="27"/>
                  <a:pt x="128" y="28"/>
                  <a:pt x="129" y="29"/>
                </a:cubicBezTo>
                <a:cubicBezTo>
                  <a:pt x="130" y="30"/>
                  <a:pt x="131" y="30"/>
                  <a:pt x="131" y="30"/>
                </a:cubicBezTo>
                <a:cubicBezTo>
                  <a:pt x="132" y="31"/>
                  <a:pt x="132" y="31"/>
                  <a:pt x="132" y="31"/>
                </a:cubicBezTo>
                <a:cubicBezTo>
                  <a:pt x="132" y="31"/>
                  <a:pt x="133" y="31"/>
                  <a:pt x="133" y="31"/>
                </a:cubicBezTo>
                <a:cubicBezTo>
                  <a:pt x="134" y="31"/>
                  <a:pt x="134" y="31"/>
                  <a:pt x="134" y="31"/>
                </a:cubicBezTo>
                <a:cubicBezTo>
                  <a:pt x="136" y="30"/>
                  <a:pt x="138" y="29"/>
                  <a:pt x="139" y="28"/>
                </a:cubicBezTo>
                <a:cubicBezTo>
                  <a:pt x="141" y="28"/>
                  <a:pt x="142" y="27"/>
                  <a:pt x="142" y="27"/>
                </a:cubicBezTo>
                <a:cubicBezTo>
                  <a:pt x="141" y="25"/>
                  <a:pt x="141" y="25"/>
                  <a:pt x="141" y="25"/>
                </a:cubicBezTo>
                <a:cubicBezTo>
                  <a:pt x="141" y="27"/>
                  <a:pt x="141" y="27"/>
                  <a:pt x="141" y="27"/>
                </a:cubicBezTo>
                <a:cubicBezTo>
                  <a:pt x="141" y="27"/>
                  <a:pt x="144" y="27"/>
                  <a:pt x="146" y="27"/>
                </a:cubicBezTo>
                <a:cubicBezTo>
                  <a:pt x="148" y="27"/>
                  <a:pt x="149" y="27"/>
                  <a:pt x="151" y="26"/>
                </a:cubicBezTo>
                <a:cubicBezTo>
                  <a:pt x="152" y="26"/>
                  <a:pt x="153" y="26"/>
                  <a:pt x="154" y="25"/>
                </a:cubicBezTo>
                <a:cubicBezTo>
                  <a:pt x="156" y="25"/>
                  <a:pt x="157" y="24"/>
                  <a:pt x="157" y="23"/>
                </a:cubicBezTo>
                <a:cubicBezTo>
                  <a:pt x="158" y="22"/>
                  <a:pt x="158" y="22"/>
                  <a:pt x="158" y="21"/>
                </a:cubicBezTo>
                <a:cubicBezTo>
                  <a:pt x="158" y="21"/>
                  <a:pt x="158" y="21"/>
                  <a:pt x="158" y="13"/>
                </a:cubicBezTo>
                <a:cubicBezTo>
                  <a:pt x="156" y="13"/>
                  <a:pt x="156" y="13"/>
                  <a:pt x="156" y="13"/>
                </a:cubicBezTo>
                <a:cubicBezTo>
                  <a:pt x="155" y="14"/>
                  <a:pt x="155" y="14"/>
                  <a:pt x="155" y="14"/>
                </a:cubicBezTo>
                <a:cubicBezTo>
                  <a:pt x="155" y="14"/>
                  <a:pt x="156" y="15"/>
                  <a:pt x="157" y="16"/>
                </a:cubicBezTo>
                <a:cubicBezTo>
                  <a:pt x="158" y="17"/>
                  <a:pt x="159" y="18"/>
                  <a:pt x="159" y="18"/>
                </a:cubicBezTo>
                <a:cubicBezTo>
                  <a:pt x="160" y="19"/>
                  <a:pt x="160" y="19"/>
                  <a:pt x="160" y="19"/>
                </a:cubicBezTo>
                <a:cubicBezTo>
                  <a:pt x="161" y="19"/>
                  <a:pt x="161" y="19"/>
                  <a:pt x="162" y="19"/>
                </a:cubicBezTo>
                <a:cubicBezTo>
                  <a:pt x="162" y="19"/>
                  <a:pt x="162" y="19"/>
                  <a:pt x="162" y="19"/>
                </a:cubicBezTo>
                <a:cubicBezTo>
                  <a:pt x="163" y="18"/>
                  <a:pt x="163" y="18"/>
                  <a:pt x="163" y="18"/>
                </a:cubicBezTo>
                <a:cubicBezTo>
                  <a:pt x="163" y="18"/>
                  <a:pt x="163" y="18"/>
                  <a:pt x="163" y="17"/>
                </a:cubicBezTo>
                <a:cubicBezTo>
                  <a:pt x="163" y="17"/>
                  <a:pt x="164" y="16"/>
                  <a:pt x="164" y="16"/>
                </a:cubicBezTo>
                <a:cubicBezTo>
                  <a:pt x="163" y="14"/>
                  <a:pt x="163" y="12"/>
                  <a:pt x="163" y="10"/>
                </a:cubicBezTo>
                <a:cubicBezTo>
                  <a:pt x="162" y="9"/>
                  <a:pt x="162" y="7"/>
                  <a:pt x="162" y="7"/>
                </a:cubicBezTo>
                <a:cubicBezTo>
                  <a:pt x="160" y="8"/>
                  <a:pt x="160" y="8"/>
                  <a:pt x="160" y="8"/>
                </a:cubicBezTo>
                <a:cubicBezTo>
                  <a:pt x="161" y="9"/>
                  <a:pt x="161" y="9"/>
                  <a:pt x="161" y="9"/>
                </a:cubicBezTo>
                <a:cubicBezTo>
                  <a:pt x="161" y="9"/>
                  <a:pt x="161" y="9"/>
                  <a:pt x="163" y="8"/>
                </a:cubicBezTo>
                <a:cubicBezTo>
                  <a:pt x="162" y="7"/>
                  <a:pt x="162" y="7"/>
                  <a:pt x="162" y="7"/>
                </a:cubicBezTo>
                <a:cubicBezTo>
                  <a:pt x="160" y="7"/>
                  <a:pt x="160" y="7"/>
                  <a:pt x="160" y="7"/>
                </a:cubicBezTo>
                <a:cubicBezTo>
                  <a:pt x="160" y="7"/>
                  <a:pt x="160" y="7"/>
                  <a:pt x="166" y="17"/>
                </a:cubicBezTo>
                <a:cubicBezTo>
                  <a:pt x="166" y="18"/>
                  <a:pt x="166" y="18"/>
                  <a:pt x="166" y="18"/>
                </a:cubicBezTo>
                <a:cubicBezTo>
                  <a:pt x="167" y="18"/>
                  <a:pt x="167" y="18"/>
                  <a:pt x="167" y="18"/>
                </a:cubicBezTo>
                <a:cubicBezTo>
                  <a:pt x="167" y="18"/>
                  <a:pt x="167" y="18"/>
                  <a:pt x="170" y="18"/>
                </a:cubicBezTo>
                <a:cubicBezTo>
                  <a:pt x="171" y="18"/>
                  <a:pt x="171" y="18"/>
                  <a:pt x="171" y="18"/>
                </a:cubicBezTo>
                <a:cubicBezTo>
                  <a:pt x="171" y="16"/>
                  <a:pt x="171" y="16"/>
                  <a:pt x="171" y="16"/>
                </a:cubicBezTo>
                <a:cubicBezTo>
                  <a:pt x="171" y="16"/>
                  <a:pt x="171" y="16"/>
                  <a:pt x="171" y="12"/>
                </a:cubicBezTo>
                <a:cubicBezTo>
                  <a:pt x="170" y="12"/>
                  <a:pt x="170" y="12"/>
                  <a:pt x="170" y="12"/>
                </a:cubicBezTo>
                <a:cubicBezTo>
                  <a:pt x="170" y="13"/>
                  <a:pt x="170" y="13"/>
                  <a:pt x="170" y="13"/>
                </a:cubicBezTo>
                <a:cubicBezTo>
                  <a:pt x="170" y="13"/>
                  <a:pt x="170" y="13"/>
                  <a:pt x="170" y="13"/>
                </a:cubicBezTo>
                <a:cubicBezTo>
                  <a:pt x="170" y="13"/>
                  <a:pt x="171" y="13"/>
                  <a:pt x="172" y="13"/>
                </a:cubicBezTo>
                <a:cubicBezTo>
                  <a:pt x="172" y="12"/>
                  <a:pt x="172" y="12"/>
                  <a:pt x="172" y="12"/>
                </a:cubicBezTo>
                <a:cubicBezTo>
                  <a:pt x="171" y="12"/>
                  <a:pt x="171" y="12"/>
                  <a:pt x="171" y="12"/>
                </a:cubicBezTo>
                <a:cubicBezTo>
                  <a:pt x="171" y="12"/>
                  <a:pt x="171" y="12"/>
                  <a:pt x="171" y="12"/>
                </a:cubicBezTo>
                <a:cubicBezTo>
                  <a:pt x="171" y="12"/>
                  <a:pt x="171" y="13"/>
                  <a:pt x="171" y="13"/>
                </a:cubicBezTo>
                <a:cubicBezTo>
                  <a:pt x="171" y="15"/>
                  <a:pt x="171" y="15"/>
                  <a:pt x="171" y="15"/>
                </a:cubicBezTo>
                <a:cubicBezTo>
                  <a:pt x="172" y="15"/>
                  <a:pt x="172" y="15"/>
                  <a:pt x="172" y="15"/>
                </a:cubicBezTo>
                <a:cubicBezTo>
                  <a:pt x="172" y="15"/>
                  <a:pt x="172" y="15"/>
                  <a:pt x="173" y="15"/>
                </a:cubicBezTo>
                <a:cubicBezTo>
                  <a:pt x="173" y="15"/>
                  <a:pt x="175" y="15"/>
                  <a:pt x="177" y="15"/>
                </a:cubicBezTo>
                <a:cubicBezTo>
                  <a:pt x="178" y="15"/>
                  <a:pt x="178" y="15"/>
                  <a:pt x="178" y="15"/>
                </a:cubicBezTo>
                <a:cubicBezTo>
                  <a:pt x="178" y="13"/>
                  <a:pt x="178" y="13"/>
                  <a:pt x="178" y="13"/>
                </a:cubicBezTo>
                <a:cubicBezTo>
                  <a:pt x="178" y="13"/>
                  <a:pt x="178" y="13"/>
                  <a:pt x="177" y="8"/>
                </a:cubicBezTo>
                <a:cubicBezTo>
                  <a:pt x="175" y="8"/>
                  <a:pt x="175" y="8"/>
                  <a:pt x="175" y="8"/>
                </a:cubicBezTo>
                <a:cubicBezTo>
                  <a:pt x="176" y="9"/>
                  <a:pt x="176" y="9"/>
                  <a:pt x="176" y="9"/>
                </a:cubicBezTo>
                <a:cubicBezTo>
                  <a:pt x="176" y="9"/>
                  <a:pt x="176" y="9"/>
                  <a:pt x="180" y="8"/>
                </a:cubicBezTo>
                <a:cubicBezTo>
                  <a:pt x="179" y="7"/>
                  <a:pt x="179" y="7"/>
                  <a:pt x="179" y="7"/>
                </a:cubicBezTo>
                <a:cubicBezTo>
                  <a:pt x="178" y="7"/>
                  <a:pt x="178" y="7"/>
                  <a:pt x="178" y="7"/>
                </a:cubicBezTo>
                <a:cubicBezTo>
                  <a:pt x="178" y="7"/>
                  <a:pt x="178" y="7"/>
                  <a:pt x="181" y="13"/>
                </a:cubicBezTo>
                <a:cubicBezTo>
                  <a:pt x="181" y="14"/>
                  <a:pt x="181" y="14"/>
                  <a:pt x="181" y="14"/>
                </a:cubicBezTo>
                <a:cubicBezTo>
                  <a:pt x="182" y="13"/>
                  <a:pt x="182" y="13"/>
                  <a:pt x="182" y="13"/>
                </a:cubicBezTo>
                <a:cubicBezTo>
                  <a:pt x="182" y="13"/>
                  <a:pt x="182" y="13"/>
                  <a:pt x="191" y="11"/>
                </a:cubicBezTo>
                <a:cubicBezTo>
                  <a:pt x="190" y="9"/>
                  <a:pt x="190" y="9"/>
                  <a:pt x="190" y="9"/>
                </a:cubicBezTo>
                <a:cubicBezTo>
                  <a:pt x="190" y="11"/>
                  <a:pt x="190" y="11"/>
                  <a:pt x="190" y="11"/>
                </a:cubicBezTo>
                <a:cubicBezTo>
                  <a:pt x="190" y="11"/>
                  <a:pt x="190" y="11"/>
                  <a:pt x="200" y="15"/>
                </a:cubicBezTo>
                <a:cubicBezTo>
                  <a:pt x="201" y="15"/>
                  <a:pt x="201" y="15"/>
                  <a:pt x="201" y="15"/>
                </a:cubicBezTo>
                <a:cubicBezTo>
                  <a:pt x="202" y="14"/>
                  <a:pt x="202" y="14"/>
                  <a:pt x="202" y="14"/>
                </a:cubicBezTo>
                <a:cubicBezTo>
                  <a:pt x="202" y="14"/>
                  <a:pt x="202" y="14"/>
                  <a:pt x="206" y="10"/>
                </a:cubicBezTo>
                <a:cubicBezTo>
                  <a:pt x="205" y="9"/>
                  <a:pt x="205" y="9"/>
                  <a:pt x="205" y="9"/>
                </a:cubicBezTo>
                <a:cubicBezTo>
                  <a:pt x="204" y="11"/>
                  <a:pt x="204" y="11"/>
                  <a:pt x="204" y="11"/>
                </a:cubicBezTo>
                <a:cubicBezTo>
                  <a:pt x="204" y="11"/>
                  <a:pt x="217" y="17"/>
                  <a:pt x="228" y="18"/>
                </a:cubicBezTo>
                <a:cubicBezTo>
                  <a:pt x="231" y="18"/>
                  <a:pt x="233" y="17"/>
                  <a:pt x="234" y="17"/>
                </a:cubicBezTo>
                <a:cubicBezTo>
                  <a:pt x="235" y="16"/>
                  <a:pt x="236" y="16"/>
                  <a:pt x="237" y="15"/>
                </a:cubicBezTo>
                <a:cubicBezTo>
                  <a:pt x="238" y="14"/>
                  <a:pt x="238" y="14"/>
                  <a:pt x="239" y="13"/>
                </a:cubicBezTo>
                <a:cubicBezTo>
                  <a:pt x="240" y="12"/>
                  <a:pt x="241" y="11"/>
                  <a:pt x="243" y="11"/>
                </a:cubicBezTo>
                <a:cubicBezTo>
                  <a:pt x="243" y="9"/>
                  <a:pt x="243" y="9"/>
                  <a:pt x="243" y="9"/>
                </a:cubicBezTo>
                <a:cubicBezTo>
                  <a:pt x="243" y="11"/>
                  <a:pt x="243" y="11"/>
                  <a:pt x="243" y="11"/>
                </a:cubicBezTo>
                <a:cubicBezTo>
                  <a:pt x="244" y="11"/>
                  <a:pt x="245" y="11"/>
                  <a:pt x="246" y="11"/>
                </a:cubicBezTo>
                <a:cubicBezTo>
                  <a:pt x="251" y="11"/>
                  <a:pt x="256" y="12"/>
                  <a:pt x="260" y="12"/>
                </a:cubicBezTo>
                <a:cubicBezTo>
                  <a:pt x="262" y="12"/>
                  <a:pt x="264" y="12"/>
                  <a:pt x="266" y="10"/>
                </a:cubicBezTo>
                <a:cubicBezTo>
                  <a:pt x="265" y="9"/>
                  <a:pt x="265" y="9"/>
                  <a:pt x="265" y="9"/>
                </a:cubicBezTo>
                <a:cubicBezTo>
                  <a:pt x="265" y="11"/>
                  <a:pt x="265" y="11"/>
                  <a:pt x="265" y="11"/>
                </a:cubicBezTo>
                <a:cubicBezTo>
                  <a:pt x="268" y="10"/>
                  <a:pt x="269" y="8"/>
                  <a:pt x="270" y="6"/>
                </a:cubicBezTo>
                <a:cubicBezTo>
                  <a:pt x="271" y="4"/>
                  <a:pt x="272" y="3"/>
                  <a:pt x="272" y="3"/>
                </a:cubicBezTo>
                <a:cubicBezTo>
                  <a:pt x="270" y="3"/>
                  <a:pt x="270" y="3"/>
                  <a:pt x="270" y="3"/>
                </a:cubicBezTo>
                <a:cubicBezTo>
                  <a:pt x="269" y="4"/>
                  <a:pt x="269" y="4"/>
                  <a:pt x="269" y="4"/>
                </a:cubicBezTo>
                <a:cubicBezTo>
                  <a:pt x="269" y="4"/>
                  <a:pt x="269" y="4"/>
                  <a:pt x="277" y="10"/>
                </a:cubicBezTo>
                <a:cubicBezTo>
                  <a:pt x="278" y="9"/>
                  <a:pt x="278" y="9"/>
                  <a:pt x="278" y="9"/>
                </a:cubicBezTo>
                <a:cubicBezTo>
                  <a:pt x="277" y="8"/>
                  <a:pt x="277" y="8"/>
                  <a:pt x="277" y="8"/>
                </a:cubicBezTo>
                <a:cubicBezTo>
                  <a:pt x="277" y="8"/>
                  <a:pt x="275" y="9"/>
                  <a:pt x="273" y="11"/>
                </a:cubicBezTo>
                <a:cubicBezTo>
                  <a:pt x="272" y="12"/>
                  <a:pt x="271" y="13"/>
                  <a:pt x="270" y="14"/>
                </a:cubicBezTo>
                <a:cubicBezTo>
                  <a:pt x="269" y="15"/>
                  <a:pt x="269" y="16"/>
                  <a:pt x="269" y="17"/>
                </a:cubicBezTo>
                <a:cubicBezTo>
                  <a:pt x="269" y="18"/>
                  <a:pt x="269" y="19"/>
                  <a:pt x="269" y="19"/>
                </a:cubicBezTo>
                <a:cubicBezTo>
                  <a:pt x="270" y="21"/>
                  <a:pt x="272" y="22"/>
                  <a:pt x="272" y="22"/>
                </a:cubicBezTo>
                <a:cubicBezTo>
                  <a:pt x="273" y="21"/>
                  <a:pt x="273" y="21"/>
                  <a:pt x="273" y="21"/>
                </a:cubicBezTo>
                <a:cubicBezTo>
                  <a:pt x="271" y="21"/>
                  <a:pt x="271" y="21"/>
                  <a:pt x="271" y="21"/>
                </a:cubicBezTo>
                <a:cubicBezTo>
                  <a:pt x="271" y="21"/>
                  <a:pt x="271" y="21"/>
                  <a:pt x="271" y="24"/>
                </a:cubicBezTo>
                <a:cubicBezTo>
                  <a:pt x="270" y="27"/>
                  <a:pt x="269" y="32"/>
                  <a:pt x="267" y="43"/>
                </a:cubicBezTo>
                <a:cubicBezTo>
                  <a:pt x="269" y="43"/>
                  <a:pt x="269" y="43"/>
                  <a:pt x="269" y="43"/>
                </a:cubicBezTo>
                <a:cubicBezTo>
                  <a:pt x="267" y="42"/>
                  <a:pt x="267" y="42"/>
                  <a:pt x="267" y="42"/>
                </a:cubicBezTo>
                <a:cubicBezTo>
                  <a:pt x="267" y="42"/>
                  <a:pt x="266" y="46"/>
                  <a:pt x="265" y="49"/>
                </a:cubicBezTo>
                <a:cubicBezTo>
                  <a:pt x="263" y="53"/>
                  <a:pt x="261" y="57"/>
                  <a:pt x="261" y="58"/>
                </a:cubicBezTo>
                <a:cubicBezTo>
                  <a:pt x="262" y="59"/>
                  <a:pt x="262" y="59"/>
                  <a:pt x="262" y="59"/>
                </a:cubicBezTo>
                <a:cubicBezTo>
                  <a:pt x="261" y="58"/>
                  <a:pt x="261" y="58"/>
                  <a:pt x="261" y="58"/>
                </a:cubicBezTo>
                <a:cubicBezTo>
                  <a:pt x="257" y="61"/>
                  <a:pt x="253" y="65"/>
                  <a:pt x="253" y="65"/>
                </a:cubicBezTo>
                <a:cubicBezTo>
                  <a:pt x="252" y="66"/>
                  <a:pt x="252" y="66"/>
                  <a:pt x="252" y="66"/>
                </a:cubicBezTo>
                <a:cubicBezTo>
                  <a:pt x="253" y="67"/>
                  <a:pt x="253" y="67"/>
                  <a:pt x="253" y="67"/>
                </a:cubicBezTo>
                <a:cubicBezTo>
                  <a:pt x="253" y="67"/>
                  <a:pt x="261" y="83"/>
                  <a:pt x="265" y="91"/>
                </a:cubicBezTo>
                <a:cubicBezTo>
                  <a:pt x="266" y="90"/>
                  <a:pt x="266" y="90"/>
                  <a:pt x="266" y="90"/>
                </a:cubicBezTo>
                <a:cubicBezTo>
                  <a:pt x="265" y="91"/>
                  <a:pt x="265" y="91"/>
                  <a:pt x="265" y="91"/>
                </a:cubicBezTo>
                <a:cubicBezTo>
                  <a:pt x="267" y="95"/>
                  <a:pt x="268" y="101"/>
                  <a:pt x="269" y="105"/>
                </a:cubicBezTo>
                <a:cubicBezTo>
                  <a:pt x="269" y="108"/>
                  <a:pt x="270" y="110"/>
                  <a:pt x="270" y="111"/>
                </a:cubicBezTo>
                <a:cubicBezTo>
                  <a:pt x="270" y="112"/>
                  <a:pt x="270" y="113"/>
                  <a:pt x="270" y="113"/>
                </a:cubicBezTo>
                <a:cubicBezTo>
                  <a:pt x="270" y="114"/>
                  <a:pt x="270" y="114"/>
                  <a:pt x="270" y="114"/>
                </a:cubicBezTo>
                <a:cubicBezTo>
                  <a:pt x="271" y="114"/>
                  <a:pt x="271" y="114"/>
                  <a:pt x="271" y="114"/>
                </a:cubicBezTo>
                <a:cubicBezTo>
                  <a:pt x="271" y="114"/>
                  <a:pt x="271" y="114"/>
                  <a:pt x="271" y="114"/>
                </a:cubicBezTo>
                <a:cubicBezTo>
                  <a:pt x="271" y="115"/>
                  <a:pt x="273" y="116"/>
                  <a:pt x="274" y="118"/>
                </a:cubicBezTo>
                <a:cubicBezTo>
                  <a:pt x="276" y="119"/>
                  <a:pt x="277" y="121"/>
                  <a:pt x="277" y="122"/>
                </a:cubicBezTo>
                <a:cubicBezTo>
                  <a:pt x="277" y="123"/>
                  <a:pt x="277" y="123"/>
                  <a:pt x="277" y="123"/>
                </a:cubicBezTo>
                <a:cubicBezTo>
                  <a:pt x="277" y="123"/>
                  <a:pt x="277" y="123"/>
                  <a:pt x="277" y="123"/>
                </a:cubicBezTo>
                <a:cubicBezTo>
                  <a:pt x="277" y="125"/>
                  <a:pt x="278" y="128"/>
                  <a:pt x="278" y="129"/>
                </a:cubicBezTo>
                <a:cubicBezTo>
                  <a:pt x="278" y="130"/>
                  <a:pt x="278" y="131"/>
                  <a:pt x="278" y="131"/>
                </a:cubicBezTo>
                <a:cubicBezTo>
                  <a:pt x="278" y="132"/>
                  <a:pt x="278" y="132"/>
                  <a:pt x="278" y="132"/>
                </a:cubicBezTo>
                <a:cubicBezTo>
                  <a:pt x="278" y="133"/>
                  <a:pt x="278" y="133"/>
                  <a:pt x="278" y="133"/>
                </a:cubicBezTo>
                <a:cubicBezTo>
                  <a:pt x="279" y="133"/>
                  <a:pt x="279" y="133"/>
                  <a:pt x="279" y="133"/>
                </a:cubicBezTo>
                <a:lnTo>
                  <a:pt x="280" y="132"/>
                </a:lnTo>
                <a:close/>
                <a:moveTo>
                  <a:pt x="40" y="125"/>
                </a:moveTo>
                <a:cubicBezTo>
                  <a:pt x="40" y="124"/>
                  <a:pt x="40" y="124"/>
                  <a:pt x="40" y="124"/>
                </a:cubicBezTo>
                <a:cubicBezTo>
                  <a:pt x="35" y="120"/>
                  <a:pt x="35" y="120"/>
                  <a:pt x="35" y="120"/>
                </a:cubicBezTo>
                <a:cubicBezTo>
                  <a:pt x="34" y="119"/>
                  <a:pt x="34" y="119"/>
                  <a:pt x="34" y="119"/>
                </a:cubicBezTo>
                <a:cubicBezTo>
                  <a:pt x="33" y="120"/>
                  <a:pt x="33" y="120"/>
                  <a:pt x="33" y="120"/>
                </a:cubicBezTo>
                <a:cubicBezTo>
                  <a:pt x="33" y="120"/>
                  <a:pt x="30" y="123"/>
                  <a:pt x="29" y="124"/>
                </a:cubicBezTo>
                <a:cubicBezTo>
                  <a:pt x="29" y="124"/>
                  <a:pt x="28" y="124"/>
                  <a:pt x="28" y="125"/>
                </a:cubicBezTo>
                <a:cubicBezTo>
                  <a:pt x="27" y="125"/>
                  <a:pt x="25" y="126"/>
                  <a:pt x="24" y="126"/>
                </a:cubicBezTo>
                <a:cubicBezTo>
                  <a:pt x="23" y="126"/>
                  <a:pt x="22" y="126"/>
                  <a:pt x="22" y="126"/>
                </a:cubicBezTo>
                <a:cubicBezTo>
                  <a:pt x="19" y="127"/>
                  <a:pt x="19" y="127"/>
                  <a:pt x="19" y="127"/>
                </a:cubicBezTo>
                <a:cubicBezTo>
                  <a:pt x="21" y="129"/>
                  <a:pt x="21" y="129"/>
                  <a:pt x="21" y="129"/>
                </a:cubicBezTo>
                <a:cubicBezTo>
                  <a:pt x="21" y="129"/>
                  <a:pt x="21" y="129"/>
                  <a:pt x="21" y="129"/>
                </a:cubicBezTo>
                <a:cubicBezTo>
                  <a:pt x="21" y="130"/>
                  <a:pt x="22" y="131"/>
                  <a:pt x="22" y="132"/>
                </a:cubicBezTo>
                <a:cubicBezTo>
                  <a:pt x="22" y="132"/>
                  <a:pt x="23" y="133"/>
                  <a:pt x="23" y="134"/>
                </a:cubicBezTo>
                <a:cubicBezTo>
                  <a:pt x="23" y="134"/>
                  <a:pt x="23" y="134"/>
                  <a:pt x="23" y="134"/>
                </a:cubicBezTo>
                <a:cubicBezTo>
                  <a:pt x="23" y="135"/>
                  <a:pt x="23" y="135"/>
                  <a:pt x="23" y="135"/>
                </a:cubicBezTo>
                <a:cubicBezTo>
                  <a:pt x="23" y="136"/>
                  <a:pt x="23" y="136"/>
                  <a:pt x="23" y="136"/>
                </a:cubicBezTo>
                <a:cubicBezTo>
                  <a:pt x="23" y="134"/>
                  <a:pt x="23" y="134"/>
                  <a:pt x="23" y="134"/>
                </a:cubicBezTo>
                <a:cubicBezTo>
                  <a:pt x="23" y="134"/>
                  <a:pt x="23" y="134"/>
                  <a:pt x="22" y="134"/>
                </a:cubicBezTo>
                <a:cubicBezTo>
                  <a:pt x="22" y="133"/>
                  <a:pt x="21" y="132"/>
                  <a:pt x="20" y="131"/>
                </a:cubicBezTo>
                <a:cubicBezTo>
                  <a:pt x="20" y="130"/>
                  <a:pt x="20" y="129"/>
                  <a:pt x="19" y="129"/>
                </a:cubicBezTo>
                <a:cubicBezTo>
                  <a:pt x="19" y="129"/>
                  <a:pt x="19" y="129"/>
                  <a:pt x="19" y="129"/>
                </a:cubicBezTo>
                <a:cubicBezTo>
                  <a:pt x="17" y="123"/>
                  <a:pt x="17" y="123"/>
                  <a:pt x="17" y="123"/>
                </a:cubicBezTo>
                <a:cubicBezTo>
                  <a:pt x="16" y="129"/>
                  <a:pt x="16" y="129"/>
                  <a:pt x="16" y="129"/>
                </a:cubicBezTo>
                <a:cubicBezTo>
                  <a:pt x="15" y="142"/>
                  <a:pt x="15" y="142"/>
                  <a:pt x="15" y="142"/>
                </a:cubicBezTo>
                <a:cubicBezTo>
                  <a:pt x="16" y="143"/>
                  <a:pt x="16" y="143"/>
                  <a:pt x="16" y="143"/>
                </a:cubicBezTo>
                <a:cubicBezTo>
                  <a:pt x="17" y="141"/>
                  <a:pt x="17" y="141"/>
                  <a:pt x="17" y="141"/>
                </a:cubicBezTo>
                <a:cubicBezTo>
                  <a:pt x="10" y="139"/>
                  <a:pt x="10" y="139"/>
                  <a:pt x="10" y="139"/>
                </a:cubicBezTo>
                <a:cubicBezTo>
                  <a:pt x="10" y="140"/>
                  <a:pt x="10" y="140"/>
                  <a:pt x="10" y="140"/>
                </a:cubicBezTo>
                <a:cubicBezTo>
                  <a:pt x="11" y="140"/>
                  <a:pt x="11" y="140"/>
                  <a:pt x="11" y="140"/>
                </a:cubicBezTo>
                <a:cubicBezTo>
                  <a:pt x="11" y="136"/>
                  <a:pt x="11" y="136"/>
                  <a:pt x="11" y="136"/>
                </a:cubicBezTo>
                <a:cubicBezTo>
                  <a:pt x="11" y="134"/>
                  <a:pt x="11" y="134"/>
                  <a:pt x="11" y="134"/>
                </a:cubicBezTo>
                <a:cubicBezTo>
                  <a:pt x="10" y="134"/>
                  <a:pt x="10" y="134"/>
                  <a:pt x="10" y="134"/>
                </a:cubicBezTo>
                <a:cubicBezTo>
                  <a:pt x="2" y="134"/>
                  <a:pt x="2" y="134"/>
                  <a:pt x="2" y="134"/>
                </a:cubicBezTo>
                <a:cubicBezTo>
                  <a:pt x="0" y="134"/>
                  <a:pt x="0" y="134"/>
                  <a:pt x="0" y="134"/>
                </a:cubicBezTo>
                <a:cubicBezTo>
                  <a:pt x="0" y="136"/>
                  <a:pt x="0" y="136"/>
                  <a:pt x="0" y="136"/>
                </a:cubicBezTo>
                <a:cubicBezTo>
                  <a:pt x="0" y="140"/>
                  <a:pt x="0" y="140"/>
                  <a:pt x="0" y="140"/>
                </a:cubicBezTo>
                <a:cubicBezTo>
                  <a:pt x="0" y="141"/>
                  <a:pt x="0" y="141"/>
                  <a:pt x="0" y="141"/>
                </a:cubicBezTo>
                <a:cubicBezTo>
                  <a:pt x="1" y="141"/>
                  <a:pt x="1" y="141"/>
                  <a:pt x="1" y="141"/>
                </a:cubicBezTo>
                <a:cubicBezTo>
                  <a:pt x="6" y="145"/>
                  <a:pt x="6" y="145"/>
                  <a:pt x="6" y="145"/>
                </a:cubicBezTo>
                <a:cubicBezTo>
                  <a:pt x="7" y="144"/>
                  <a:pt x="7" y="144"/>
                  <a:pt x="7" y="144"/>
                </a:cubicBezTo>
                <a:cubicBezTo>
                  <a:pt x="6" y="145"/>
                  <a:pt x="6" y="145"/>
                  <a:pt x="6" y="145"/>
                </a:cubicBezTo>
                <a:cubicBezTo>
                  <a:pt x="8" y="149"/>
                  <a:pt x="8" y="149"/>
                  <a:pt x="8" y="149"/>
                </a:cubicBezTo>
                <a:cubicBezTo>
                  <a:pt x="10" y="148"/>
                  <a:pt x="10" y="148"/>
                  <a:pt x="10" y="148"/>
                </a:cubicBezTo>
                <a:cubicBezTo>
                  <a:pt x="8" y="147"/>
                  <a:pt x="8" y="147"/>
                  <a:pt x="8" y="147"/>
                </a:cubicBezTo>
                <a:cubicBezTo>
                  <a:pt x="3" y="155"/>
                  <a:pt x="3" y="155"/>
                  <a:pt x="3" y="155"/>
                </a:cubicBezTo>
                <a:cubicBezTo>
                  <a:pt x="2" y="157"/>
                  <a:pt x="2" y="157"/>
                  <a:pt x="2" y="157"/>
                </a:cubicBezTo>
                <a:cubicBezTo>
                  <a:pt x="3" y="157"/>
                  <a:pt x="3" y="157"/>
                  <a:pt x="3" y="157"/>
                </a:cubicBezTo>
                <a:cubicBezTo>
                  <a:pt x="4" y="157"/>
                  <a:pt x="10" y="161"/>
                  <a:pt x="13" y="163"/>
                </a:cubicBezTo>
                <a:cubicBezTo>
                  <a:pt x="14" y="161"/>
                  <a:pt x="14" y="161"/>
                  <a:pt x="14" y="161"/>
                </a:cubicBezTo>
                <a:cubicBezTo>
                  <a:pt x="13" y="163"/>
                  <a:pt x="13" y="163"/>
                  <a:pt x="13" y="163"/>
                </a:cubicBezTo>
                <a:cubicBezTo>
                  <a:pt x="15" y="164"/>
                  <a:pt x="18" y="165"/>
                  <a:pt x="20" y="165"/>
                </a:cubicBezTo>
                <a:cubicBezTo>
                  <a:pt x="22" y="165"/>
                  <a:pt x="24" y="164"/>
                  <a:pt x="24" y="164"/>
                </a:cubicBezTo>
                <a:cubicBezTo>
                  <a:pt x="23" y="163"/>
                  <a:pt x="23" y="163"/>
                  <a:pt x="23" y="163"/>
                </a:cubicBezTo>
                <a:cubicBezTo>
                  <a:pt x="22" y="164"/>
                  <a:pt x="22" y="164"/>
                  <a:pt x="22" y="164"/>
                </a:cubicBezTo>
                <a:cubicBezTo>
                  <a:pt x="23" y="163"/>
                  <a:pt x="23" y="163"/>
                  <a:pt x="23" y="163"/>
                </a:cubicBezTo>
                <a:cubicBezTo>
                  <a:pt x="22" y="164"/>
                  <a:pt x="22" y="164"/>
                  <a:pt x="22" y="164"/>
                </a:cubicBezTo>
                <a:cubicBezTo>
                  <a:pt x="22" y="164"/>
                  <a:pt x="22" y="164"/>
                  <a:pt x="22" y="164"/>
                </a:cubicBezTo>
                <a:cubicBezTo>
                  <a:pt x="23" y="163"/>
                  <a:pt x="23" y="163"/>
                  <a:pt x="23" y="163"/>
                </a:cubicBezTo>
                <a:cubicBezTo>
                  <a:pt x="22" y="164"/>
                  <a:pt x="22" y="164"/>
                  <a:pt x="22" y="164"/>
                </a:cubicBezTo>
                <a:cubicBezTo>
                  <a:pt x="22" y="164"/>
                  <a:pt x="23" y="165"/>
                  <a:pt x="23" y="168"/>
                </a:cubicBezTo>
                <a:cubicBezTo>
                  <a:pt x="23" y="169"/>
                  <a:pt x="23" y="170"/>
                  <a:pt x="23" y="171"/>
                </a:cubicBezTo>
                <a:cubicBezTo>
                  <a:pt x="22" y="171"/>
                  <a:pt x="22" y="171"/>
                  <a:pt x="22" y="171"/>
                </a:cubicBezTo>
                <a:cubicBezTo>
                  <a:pt x="22" y="171"/>
                  <a:pt x="22" y="171"/>
                  <a:pt x="22" y="171"/>
                </a:cubicBezTo>
                <a:cubicBezTo>
                  <a:pt x="22" y="171"/>
                  <a:pt x="22" y="171"/>
                  <a:pt x="22" y="171"/>
                </a:cubicBezTo>
                <a:cubicBezTo>
                  <a:pt x="23" y="172"/>
                  <a:pt x="23" y="172"/>
                  <a:pt x="23" y="172"/>
                </a:cubicBezTo>
                <a:cubicBezTo>
                  <a:pt x="22" y="171"/>
                  <a:pt x="22" y="171"/>
                  <a:pt x="22" y="171"/>
                </a:cubicBezTo>
                <a:cubicBezTo>
                  <a:pt x="22" y="171"/>
                  <a:pt x="22" y="171"/>
                  <a:pt x="22" y="171"/>
                </a:cubicBezTo>
                <a:cubicBezTo>
                  <a:pt x="23" y="172"/>
                  <a:pt x="23" y="172"/>
                  <a:pt x="23" y="172"/>
                </a:cubicBezTo>
                <a:cubicBezTo>
                  <a:pt x="22" y="171"/>
                  <a:pt x="22" y="171"/>
                  <a:pt x="22" y="171"/>
                </a:cubicBezTo>
                <a:cubicBezTo>
                  <a:pt x="23" y="172"/>
                  <a:pt x="23" y="172"/>
                  <a:pt x="23" y="172"/>
                </a:cubicBezTo>
                <a:cubicBezTo>
                  <a:pt x="24" y="171"/>
                  <a:pt x="24" y="171"/>
                  <a:pt x="24" y="171"/>
                </a:cubicBezTo>
                <a:cubicBezTo>
                  <a:pt x="20" y="169"/>
                  <a:pt x="20" y="169"/>
                  <a:pt x="20" y="169"/>
                </a:cubicBezTo>
                <a:cubicBezTo>
                  <a:pt x="18" y="169"/>
                  <a:pt x="18" y="169"/>
                  <a:pt x="18" y="169"/>
                </a:cubicBezTo>
                <a:cubicBezTo>
                  <a:pt x="18" y="171"/>
                  <a:pt x="18" y="171"/>
                  <a:pt x="18" y="171"/>
                </a:cubicBezTo>
                <a:cubicBezTo>
                  <a:pt x="18" y="176"/>
                  <a:pt x="18" y="176"/>
                  <a:pt x="18" y="176"/>
                </a:cubicBezTo>
                <a:cubicBezTo>
                  <a:pt x="18" y="176"/>
                  <a:pt x="18" y="177"/>
                  <a:pt x="17" y="178"/>
                </a:cubicBezTo>
                <a:cubicBezTo>
                  <a:pt x="16" y="179"/>
                  <a:pt x="15" y="180"/>
                  <a:pt x="14" y="180"/>
                </a:cubicBezTo>
                <a:cubicBezTo>
                  <a:pt x="14" y="181"/>
                  <a:pt x="14" y="181"/>
                  <a:pt x="13" y="181"/>
                </a:cubicBezTo>
                <a:cubicBezTo>
                  <a:pt x="13" y="182"/>
                  <a:pt x="13" y="182"/>
                  <a:pt x="13" y="182"/>
                </a:cubicBezTo>
                <a:cubicBezTo>
                  <a:pt x="11" y="183"/>
                  <a:pt x="11" y="183"/>
                  <a:pt x="11" y="183"/>
                </a:cubicBezTo>
                <a:cubicBezTo>
                  <a:pt x="13" y="184"/>
                  <a:pt x="13" y="184"/>
                  <a:pt x="13" y="184"/>
                </a:cubicBezTo>
                <a:cubicBezTo>
                  <a:pt x="18" y="188"/>
                  <a:pt x="18" y="188"/>
                  <a:pt x="18" y="188"/>
                </a:cubicBezTo>
                <a:cubicBezTo>
                  <a:pt x="19" y="189"/>
                  <a:pt x="19" y="189"/>
                  <a:pt x="19" y="189"/>
                </a:cubicBezTo>
                <a:cubicBezTo>
                  <a:pt x="20" y="188"/>
                  <a:pt x="20" y="188"/>
                  <a:pt x="20" y="188"/>
                </a:cubicBezTo>
                <a:cubicBezTo>
                  <a:pt x="20" y="188"/>
                  <a:pt x="24" y="184"/>
                  <a:pt x="27" y="178"/>
                </a:cubicBezTo>
                <a:cubicBezTo>
                  <a:pt x="29" y="175"/>
                  <a:pt x="29" y="171"/>
                  <a:pt x="30" y="168"/>
                </a:cubicBezTo>
                <a:cubicBezTo>
                  <a:pt x="30" y="164"/>
                  <a:pt x="30" y="161"/>
                  <a:pt x="30" y="161"/>
                </a:cubicBezTo>
                <a:cubicBezTo>
                  <a:pt x="29" y="161"/>
                  <a:pt x="29" y="161"/>
                  <a:pt x="29" y="161"/>
                </a:cubicBezTo>
                <a:cubicBezTo>
                  <a:pt x="30" y="163"/>
                  <a:pt x="30" y="163"/>
                  <a:pt x="30" y="163"/>
                </a:cubicBezTo>
                <a:cubicBezTo>
                  <a:pt x="30" y="163"/>
                  <a:pt x="34" y="158"/>
                  <a:pt x="35" y="157"/>
                </a:cubicBezTo>
                <a:cubicBezTo>
                  <a:pt x="34" y="156"/>
                  <a:pt x="34" y="156"/>
                  <a:pt x="34" y="156"/>
                </a:cubicBezTo>
                <a:cubicBezTo>
                  <a:pt x="34" y="158"/>
                  <a:pt x="34" y="158"/>
                  <a:pt x="34" y="158"/>
                </a:cubicBezTo>
                <a:cubicBezTo>
                  <a:pt x="34" y="158"/>
                  <a:pt x="35" y="157"/>
                  <a:pt x="35" y="157"/>
                </a:cubicBezTo>
                <a:cubicBezTo>
                  <a:pt x="38" y="157"/>
                  <a:pt x="45" y="155"/>
                  <a:pt x="45" y="155"/>
                </a:cubicBezTo>
                <a:cubicBezTo>
                  <a:pt x="46" y="155"/>
                  <a:pt x="46" y="155"/>
                  <a:pt x="46" y="155"/>
                </a:cubicBezTo>
                <a:cubicBezTo>
                  <a:pt x="46" y="154"/>
                  <a:pt x="46" y="154"/>
                  <a:pt x="46" y="154"/>
                </a:cubicBezTo>
                <a:cubicBezTo>
                  <a:pt x="58" y="142"/>
                  <a:pt x="58" y="142"/>
                  <a:pt x="58" y="142"/>
                </a:cubicBezTo>
                <a:cubicBezTo>
                  <a:pt x="58" y="142"/>
                  <a:pt x="58" y="142"/>
                  <a:pt x="58" y="142"/>
                </a:cubicBezTo>
                <a:cubicBezTo>
                  <a:pt x="58" y="142"/>
                  <a:pt x="58" y="142"/>
                  <a:pt x="58" y="142"/>
                </a:cubicBezTo>
                <a:cubicBezTo>
                  <a:pt x="62" y="137"/>
                  <a:pt x="62" y="137"/>
                  <a:pt x="62" y="137"/>
                </a:cubicBezTo>
                <a:cubicBezTo>
                  <a:pt x="62" y="137"/>
                  <a:pt x="62" y="137"/>
                  <a:pt x="62" y="137"/>
                </a:cubicBezTo>
                <a:cubicBezTo>
                  <a:pt x="62" y="137"/>
                  <a:pt x="62" y="137"/>
                  <a:pt x="62" y="137"/>
                </a:cubicBezTo>
                <a:cubicBezTo>
                  <a:pt x="68" y="129"/>
                  <a:pt x="68" y="129"/>
                  <a:pt x="68" y="129"/>
                </a:cubicBezTo>
                <a:cubicBezTo>
                  <a:pt x="69" y="127"/>
                  <a:pt x="69" y="127"/>
                  <a:pt x="69" y="127"/>
                </a:cubicBezTo>
                <a:cubicBezTo>
                  <a:pt x="67" y="127"/>
                  <a:pt x="67" y="127"/>
                  <a:pt x="67" y="127"/>
                </a:cubicBezTo>
                <a:cubicBezTo>
                  <a:pt x="67" y="127"/>
                  <a:pt x="64" y="124"/>
                  <a:pt x="60" y="122"/>
                </a:cubicBezTo>
                <a:cubicBezTo>
                  <a:pt x="56" y="120"/>
                  <a:pt x="52" y="118"/>
                  <a:pt x="48" y="118"/>
                </a:cubicBezTo>
                <a:cubicBezTo>
                  <a:pt x="44" y="118"/>
                  <a:pt x="42" y="120"/>
                  <a:pt x="41" y="121"/>
                </a:cubicBezTo>
                <a:cubicBezTo>
                  <a:pt x="39" y="123"/>
                  <a:pt x="38" y="124"/>
                  <a:pt x="38" y="124"/>
                </a:cubicBezTo>
                <a:cubicBezTo>
                  <a:pt x="40" y="125"/>
                  <a:pt x="40" y="125"/>
                  <a:pt x="40" y="125"/>
                </a:cubicBezTo>
                <a:cubicBezTo>
                  <a:pt x="40" y="124"/>
                  <a:pt x="40" y="124"/>
                  <a:pt x="40" y="124"/>
                </a:cubicBezTo>
                <a:cubicBezTo>
                  <a:pt x="40" y="125"/>
                  <a:pt x="40" y="125"/>
                  <a:pt x="40" y="125"/>
                </a:cubicBezTo>
                <a:cubicBezTo>
                  <a:pt x="41" y="126"/>
                  <a:pt x="41" y="126"/>
                  <a:pt x="41" y="126"/>
                </a:cubicBezTo>
                <a:cubicBezTo>
                  <a:pt x="41" y="126"/>
                  <a:pt x="41" y="126"/>
                  <a:pt x="41" y="126"/>
                </a:cubicBezTo>
                <a:cubicBezTo>
                  <a:pt x="41" y="126"/>
                  <a:pt x="42" y="124"/>
                  <a:pt x="43" y="123"/>
                </a:cubicBezTo>
                <a:cubicBezTo>
                  <a:pt x="44" y="122"/>
                  <a:pt x="46" y="121"/>
                  <a:pt x="48" y="121"/>
                </a:cubicBezTo>
                <a:cubicBezTo>
                  <a:pt x="51" y="121"/>
                  <a:pt x="55" y="123"/>
                  <a:pt x="59" y="125"/>
                </a:cubicBezTo>
                <a:cubicBezTo>
                  <a:pt x="61" y="126"/>
                  <a:pt x="63" y="127"/>
                  <a:pt x="64" y="128"/>
                </a:cubicBezTo>
                <a:cubicBezTo>
                  <a:pt x="65" y="129"/>
                  <a:pt x="66" y="129"/>
                  <a:pt x="66" y="129"/>
                </a:cubicBezTo>
                <a:cubicBezTo>
                  <a:pt x="67" y="128"/>
                  <a:pt x="67" y="128"/>
                  <a:pt x="67" y="128"/>
                </a:cubicBezTo>
                <a:cubicBezTo>
                  <a:pt x="65" y="127"/>
                  <a:pt x="65" y="127"/>
                  <a:pt x="65" y="127"/>
                </a:cubicBezTo>
                <a:cubicBezTo>
                  <a:pt x="65" y="127"/>
                  <a:pt x="65" y="127"/>
                  <a:pt x="60" y="135"/>
                </a:cubicBezTo>
                <a:cubicBezTo>
                  <a:pt x="61" y="136"/>
                  <a:pt x="61" y="136"/>
                  <a:pt x="61" y="136"/>
                </a:cubicBezTo>
                <a:cubicBezTo>
                  <a:pt x="60" y="135"/>
                  <a:pt x="60" y="135"/>
                  <a:pt x="60" y="135"/>
                </a:cubicBezTo>
                <a:cubicBezTo>
                  <a:pt x="60" y="135"/>
                  <a:pt x="60" y="135"/>
                  <a:pt x="56" y="140"/>
                </a:cubicBezTo>
                <a:cubicBezTo>
                  <a:pt x="57" y="141"/>
                  <a:pt x="57" y="141"/>
                  <a:pt x="57" y="141"/>
                </a:cubicBezTo>
                <a:cubicBezTo>
                  <a:pt x="56" y="140"/>
                  <a:pt x="56" y="140"/>
                  <a:pt x="56" y="140"/>
                </a:cubicBezTo>
                <a:cubicBezTo>
                  <a:pt x="56" y="140"/>
                  <a:pt x="56" y="140"/>
                  <a:pt x="44" y="152"/>
                </a:cubicBezTo>
                <a:cubicBezTo>
                  <a:pt x="45" y="153"/>
                  <a:pt x="45" y="153"/>
                  <a:pt x="45" y="153"/>
                </a:cubicBezTo>
                <a:cubicBezTo>
                  <a:pt x="45" y="152"/>
                  <a:pt x="45" y="152"/>
                  <a:pt x="45" y="152"/>
                </a:cubicBezTo>
                <a:cubicBezTo>
                  <a:pt x="45" y="152"/>
                  <a:pt x="42" y="153"/>
                  <a:pt x="40" y="153"/>
                </a:cubicBezTo>
                <a:cubicBezTo>
                  <a:pt x="38" y="154"/>
                  <a:pt x="37" y="154"/>
                  <a:pt x="36" y="154"/>
                </a:cubicBezTo>
                <a:cubicBezTo>
                  <a:pt x="36" y="154"/>
                  <a:pt x="35" y="154"/>
                  <a:pt x="35" y="154"/>
                </a:cubicBezTo>
                <a:cubicBezTo>
                  <a:pt x="34" y="155"/>
                  <a:pt x="34" y="155"/>
                  <a:pt x="34" y="155"/>
                </a:cubicBezTo>
                <a:cubicBezTo>
                  <a:pt x="34" y="155"/>
                  <a:pt x="34" y="155"/>
                  <a:pt x="34" y="155"/>
                </a:cubicBezTo>
                <a:cubicBezTo>
                  <a:pt x="34" y="155"/>
                  <a:pt x="34" y="155"/>
                  <a:pt x="34" y="155"/>
                </a:cubicBezTo>
                <a:cubicBezTo>
                  <a:pt x="33" y="155"/>
                  <a:pt x="33" y="155"/>
                  <a:pt x="33" y="155"/>
                </a:cubicBezTo>
                <a:cubicBezTo>
                  <a:pt x="33" y="155"/>
                  <a:pt x="33" y="155"/>
                  <a:pt x="33" y="155"/>
                </a:cubicBezTo>
                <a:cubicBezTo>
                  <a:pt x="32" y="156"/>
                  <a:pt x="28" y="160"/>
                  <a:pt x="28" y="160"/>
                </a:cubicBezTo>
                <a:cubicBezTo>
                  <a:pt x="27" y="161"/>
                  <a:pt x="27" y="161"/>
                  <a:pt x="27" y="161"/>
                </a:cubicBezTo>
                <a:cubicBezTo>
                  <a:pt x="27" y="161"/>
                  <a:pt x="27" y="161"/>
                  <a:pt x="27" y="161"/>
                </a:cubicBezTo>
                <a:cubicBezTo>
                  <a:pt x="27" y="161"/>
                  <a:pt x="27" y="162"/>
                  <a:pt x="27" y="163"/>
                </a:cubicBezTo>
                <a:cubicBezTo>
                  <a:pt x="27" y="165"/>
                  <a:pt x="27" y="167"/>
                  <a:pt x="27" y="170"/>
                </a:cubicBezTo>
                <a:cubicBezTo>
                  <a:pt x="26" y="172"/>
                  <a:pt x="26" y="175"/>
                  <a:pt x="25" y="177"/>
                </a:cubicBezTo>
                <a:cubicBezTo>
                  <a:pt x="23" y="179"/>
                  <a:pt x="22" y="182"/>
                  <a:pt x="20" y="183"/>
                </a:cubicBezTo>
                <a:cubicBezTo>
                  <a:pt x="20" y="184"/>
                  <a:pt x="19" y="185"/>
                  <a:pt x="19" y="185"/>
                </a:cubicBezTo>
                <a:cubicBezTo>
                  <a:pt x="18" y="186"/>
                  <a:pt x="18" y="186"/>
                  <a:pt x="18" y="186"/>
                </a:cubicBezTo>
                <a:cubicBezTo>
                  <a:pt x="18" y="186"/>
                  <a:pt x="18" y="186"/>
                  <a:pt x="18" y="186"/>
                </a:cubicBezTo>
                <a:cubicBezTo>
                  <a:pt x="19" y="187"/>
                  <a:pt x="19" y="187"/>
                  <a:pt x="19" y="187"/>
                </a:cubicBezTo>
                <a:cubicBezTo>
                  <a:pt x="20" y="186"/>
                  <a:pt x="20" y="186"/>
                  <a:pt x="20" y="186"/>
                </a:cubicBezTo>
                <a:cubicBezTo>
                  <a:pt x="20" y="186"/>
                  <a:pt x="20" y="186"/>
                  <a:pt x="15" y="182"/>
                </a:cubicBezTo>
                <a:cubicBezTo>
                  <a:pt x="14" y="183"/>
                  <a:pt x="14" y="183"/>
                  <a:pt x="14" y="183"/>
                </a:cubicBezTo>
                <a:cubicBezTo>
                  <a:pt x="15" y="184"/>
                  <a:pt x="15" y="184"/>
                  <a:pt x="15" y="184"/>
                </a:cubicBezTo>
                <a:cubicBezTo>
                  <a:pt x="15" y="184"/>
                  <a:pt x="16" y="183"/>
                  <a:pt x="18" y="182"/>
                </a:cubicBezTo>
                <a:cubicBezTo>
                  <a:pt x="18" y="181"/>
                  <a:pt x="19" y="180"/>
                  <a:pt x="20" y="179"/>
                </a:cubicBezTo>
                <a:cubicBezTo>
                  <a:pt x="20" y="178"/>
                  <a:pt x="21" y="177"/>
                  <a:pt x="21" y="176"/>
                </a:cubicBezTo>
                <a:cubicBezTo>
                  <a:pt x="21" y="176"/>
                  <a:pt x="21" y="176"/>
                  <a:pt x="21" y="171"/>
                </a:cubicBezTo>
                <a:cubicBezTo>
                  <a:pt x="19" y="171"/>
                  <a:pt x="19" y="171"/>
                  <a:pt x="19" y="171"/>
                </a:cubicBezTo>
                <a:cubicBezTo>
                  <a:pt x="19" y="172"/>
                  <a:pt x="19" y="172"/>
                  <a:pt x="19" y="172"/>
                </a:cubicBezTo>
                <a:cubicBezTo>
                  <a:pt x="19" y="172"/>
                  <a:pt x="19" y="172"/>
                  <a:pt x="23" y="174"/>
                </a:cubicBezTo>
                <a:cubicBezTo>
                  <a:pt x="24" y="174"/>
                  <a:pt x="24" y="174"/>
                  <a:pt x="24" y="174"/>
                </a:cubicBezTo>
                <a:cubicBezTo>
                  <a:pt x="24" y="173"/>
                  <a:pt x="24" y="173"/>
                  <a:pt x="24" y="173"/>
                </a:cubicBezTo>
                <a:cubicBezTo>
                  <a:pt x="24" y="173"/>
                  <a:pt x="26" y="171"/>
                  <a:pt x="26" y="168"/>
                </a:cubicBezTo>
                <a:cubicBezTo>
                  <a:pt x="26" y="164"/>
                  <a:pt x="25" y="162"/>
                  <a:pt x="24" y="162"/>
                </a:cubicBezTo>
                <a:cubicBezTo>
                  <a:pt x="24" y="161"/>
                  <a:pt x="24" y="161"/>
                  <a:pt x="24" y="161"/>
                </a:cubicBezTo>
                <a:cubicBezTo>
                  <a:pt x="23" y="161"/>
                  <a:pt x="23" y="161"/>
                  <a:pt x="23" y="161"/>
                </a:cubicBezTo>
                <a:cubicBezTo>
                  <a:pt x="23" y="161"/>
                  <a:pt x="23" y="161"/>
                  <a:pt x="23" y="161"/>
                </a:cubicBezTo>
                <a:cubicBezTo>
                  <a:pt x="22" y="161"/>
                  <a:pt x="21" y="162"/>
                  <a:pt x="20" y="162"/>
                </a:cubicBezTo>
                <a:cubicBezTo>
                  <a:pt x="18" y="162"/>
                  <a:pt x="16" y="161"/>
                  <a:pt x="15" y="160"/>
                </a:cubicBezTo>
                <a:cubicBezTo>
                  <a:pt x="15" y="160"/>
                  <a:pt x="15" y="160"/>
                  <a:pt x="15" y="160"/>
                </a:cubicBezTo>
                <a:cubicBezTo>
                  <a:pt x="14" y="160"/>
                  <a:pt x="14" y="160"/>
                  <a:pt x="14" y="160"/>
                </a:cubicBezTo>
                <a:cubicBezTo>
                  <a:pt x="13" y="159"/>
                  <a:pt x="11" y="158"/>
                  <a:pt x="9" y="157"/>
                </a:cubicBezTo>
                <a:cubicBezTo>
                  <a:pt x="7" y="156"/>
                  <a:pt x="5" y="155"/>
                  <a:pt x="5" y="155"/>
                </a:cubicBezTo>
                <a:cubicBezTo>
                  <a:pt x="4" y="156"/>
                  <a:pt x="4" y="156"/>
                  <a:pt x="4" y="156"/>
                </a:cubicBezTo>
                <a:cubicBezTo>
                  <a:pt x="5" y="157"/>
                  <a:pt x="5" y="157"/>
                  <a:pt x="5" y="157"/>
                </a:cubicBezTo>
                <a:cubicBezTo>
                  <a:pt x="5" y="157"/>
                  <a:pt x="5" y="157"/>
                  <a:pt x="11" y="149"/>
                </a:cubicBezTo>
                <a:cubicBezTo>
                  <a:pt x="11" y="148"/>
                  <a:pt x="11" y="148"/>
                  <a:pt x="11" y="148"/>
                </a:cubicBezTo>
                <a:cubicBezTo>
                  <a:pt x="11" y="147"/>
                  <a:pt x="11" y="147"/>
                  <a:pt x="11" y="147"/>
                </a:cubicBezTo>
                <a:cubicBezTo>
                  <a:pt x="11" y="147"/>
                  <a:pt x="11" y="147"/>
                  <a:pt x="8" y="143"/>
                </a:cubicBezTo>
                <a:cubicBezTo>
                  <a:pt x="8" y="143"/>
                  <a:pt x="8" y="143"/>
                  <a:pt x="8" y="143"/>
                </a:cubicBezTo>
                <a:cubicBezTo>
                  <a:pt x="8" y="143"/>
                  <a:pt x="8" y="143"/>
                  <a:pt x="8" y="143"/>
                </a:cubicBezTo>
                <a:cubicBezTo>
                  <a:pt x="8" y="143"/>
                  <a:pt x="8" y="143"/>
                  <a:pt x="2" y="139"/>
                </a:cubicBezTo>
                <a:cubicBezTo>
                  <a:pt x="2" y="140"/>
                  <a:pt x="2" y="140"/>
                  <a:pt x="2" y="140"/>
                </a:cubicBezTo>
                <a:cubicBezTo>
                  <a:pt x="3" y="140"/>
                  <a:pt x="3" y="140"/>
                  <a:pt x="3" y="140"/>
                </a:cubicBezTo>
                <a:cubicBezTo>
                  <a:pt x="3" y="140"/>
                  <a:pt x="3" y="140"/>
                  <a:pt x="3" y="136"/>
                </a:cubicBezTo>
                <a:cubicBezTo>
                  <a:pt x="2" y="136"/>
                  <a:pt x="2" y="136"/>
                  <a:pt x="2" y="136"/>
                </a:cubicBezTo>
                <a:cubicBezTo>
                  <a:pt x="2" y="137"/>
                  <a:pt x="2" y="137"/>
                  <a:pt x="2" y="137"/>
                </a:cubicBezTo>
                <a:cubicBezTo>
                  <a:pt x="2" y="137"/>
                  <a:pt x="2" y="137"/>
                  <a:pt x="3" y="137"/>
                </a:cubicBezTo>
                <a:cubicBezTo>
                  <a:pt x="4" y="137"/>
                  <a:pt x="6" y="137"/>
                  <a:pt x="10" y="137"/>
                </a:cubicBezTo>
                <a:cubicBezTo>
                  <a:pt x="10" y="136"/>
                  <a:pt x="10" y="136"/>
                  <a:pt x="10" y="136"/>
                </a:cubicBezTo>
                <a:cubicBezTo>
                  <a:pt x="8" y="136"/>
                  <a:pt x="8" y="136"/>
                  <a:pt x="8" y="136"/>
                </a:cubicBezTo>
                <a:cubicBezTo>
                  <a:pt x="8" y="136"/>
                  <a:pt x="8" y="136"/>
                  <a:pt x="8" y="140"/>
                </a:cubicBezTo>
                <a:cubicBezTo>
                  <a:pt x="8" y="141"/>
                  <a:pt x="8" y="141"/>
                  <a:pt x="8" y="141"/>
                </a:cubicBezTo>
                <a:cubicBezTo>
                  <a:pt x="9" y="141"/>
                  <a:pt x="9" y="141"/>
                  <a:pt x="9" y="141"/>
                </a:cubicBezTo>
                <a:cubicBezTo>
                  <a:pt x="9" y="141"/>
                  <a:pt x="9" y="141"/>
                  <a:pt x="10" y="142"/>
                </a:cubicBezTo>
                <a:cubicBezTo>
                  <a:pt x="11" y="142"/>
                  <a:pt x="13" y="143"/>
                  <a:pt x="16" y="144"/>
                </a:cubicBezTo>
                <a:cubicBezTo>
                  <a:pt x="18" y="145"/>
                  <a:pt x="18" y="145"/>
                  <a:pt x="18" y="145"/>
                </a:cubicBezTo>
                <a:cubicBezTo>
                  <a:pt x="18" y="143"/>
                  <a:pt x="18" y="143"/>
                  <a:pt x="18" y="143"/>
                </a:cubicBezTo>
                <a:cubicBezTo>
                  <a:pt x="18" y="143"/>
                  <a:pt x="18" y="143"/>
                  <a:pt x="19" y="129"/>
                </a:cubicBezTo>
                <a:cubicBezTo>
                  <a:pt x="18" y="129"/>
                  <a:pt x="18" y="129"/>
                  <a:pt x="18" y="129"/>
                </a:cubicBezTo>
                <a:cubicBezTo>
                  <a:pt x="16" y="130"/>
                  <a:pt x="16" y="130"/>
                  <a:pt x="16" y="130"/>
                </a:cubicBezTo>
                <a:cubicBezTo>
                  <a:pt x="16" y="130"/>
                  <a:pt x="17" y="131"/>
                  <a:pt x="18" y="133"/>
                </a:cubicBezTo>
                <a:cubicBezTo>
                  <a:pt x="19" y="134"/>
                  <a:pt x="19" y="135"/>
                  <a:pt x="20" y="136"/>
                </a:cubicBezTo>
                <a:cubicBezTo>
                  <a:pt x="21" y="137"/>
                  <a:pt x="22" y="137"/>
                  <a:pt x="23" y="137"/>
                </a:cubicBezTo>
                <a:cubicBezTo>
                  <a:pt x="24" y="137"/>
                  <a:pt x="24" y="137"/>
                  <a:pt x="24" y="137"/>
                </a:cubicBezTo>
                <a:cubicBezTo>
                  <a:pt x="24" y="137"/>
                  <a:pt x="24" y="137"/>
                  <a:pt x="24" y="137"/>
                </a:cubicBezTo>
                <a:cubicBezTo>
                  <a:pt x="25" y="137"/>
                  <a:pt x="25" y="136"/>
                  <a:pt x="25" y="136"/>
                </a:cubicBezTo>
                <a:cubicBezTo>
                  <a:pt x="26" y="135"/>
                  <a:pt x="26" y="135"/>
                  <a:pt x="26" y="134"/>
                </a:cubicBezTo>
                <a:cubicBezTo>
                  <a:pt x="26" y="132"/>
                  <a:pt x="25" y="131"/>
                  <a:pt x="24" y="129"/>
                </a:cubicBezTo>
                <a:cubicBezTo>
                  <a:pt x="24" y="128"/>
                  <a:pt x="23" y="127"/>
                  <a:pt x="23" y="127"/>
                </a:cubicBezTo>
                <a:cubicBezTo>
                  <a:pt x="22" y="128"/>
                  <a:pt x="22" y="128"/>
                  <a:pt x="22" y="128"/>
                </a:cubicBezTo>
                <a:cubicBezTo>
                  <a:pt x="22" y="129"/>
                  <a:pt x="22" y="129"/>
                  <a:pt x="22" y="129"/>
                </a:cubicBezTo>
                <a:cubicBezTo>
                  <a:pt x="22" y="129"/>
                  <a:pt x="24" y="129"/>
                  <a:pt x="26" y="128"/>
                </a:cubicBezTo>
                <a:cubicBezTo>
                  <a:pt x="27" y="128"/>
                  <a:pt x="28" y="128"/>
                  <a:pt x="29" y="127"/>
                </a:cubicBezTo>
                <a:cubicBezTo>
                  <a:pt x="30" y="127"/>
                  <a:pt x="30" y="127"/>
                  <a:pt x="31" y="126"/>
                </a:cubicBezTo>
                <a:cubicBezTo>
                  <a:pt x="32" y="125"/>
                  <a:pt x="35" y="122"/>
                  <a:pt x="35" y="122"/>
                </a:cubicBezTo>
                <a:cubicBezTo>
                  <a:pt x="34" y="121"/>
                  <a:pt x="34" y="121"/>
                  <a:pt x="34" y="121"/>
                </a:cubicBezTo>
                <a:cubicBezTo>
                  <a:pt x="33" y="122"/>
                  <a:pt x="33" y="122"/>
                  <a:pt x="33" y="122"/>
                </a:cubicBezTo>
                <a:cubicBezTo>
                  <a:pt x="33" y="122"/>
                  <a:pt x="33" y="122"/>
                  <a:pt x="39" y="126"/>
                </a:cubicBezTo>
                <a:cubicBezTo>
                  <a:pt x="40" y="127"/>
                  <a:pt x="40" y="127"/>
                  <a:pt x="40" y="127"/>
                </a:cubicBezTo>
                <a:cubicBezTo>
                  <a:pt x="41" y="126"/>
                  <a:pt x="41" y="126"/>
                  <a:pt x="41" y="126"/>
                </a:cubicBezTo>
                <a:lnTo>
                  <a:pt x="40" y="125"/>
                </a:lnTo>
                <a:close/>
                <a:moveTo>
                  <a:pt x="21" y="99"/>
                </a:moveTo>
                <a:cubicBezTo>
                  <a:pt x="20" y="101"/>
                  <a:pt x="20" y="101"/>
                  <a:pt x="20" y="101"/>
                </a:cubicBezTo>
                <a:cubicBezTo>
                  <a:pt x="27" y="105"/>
                  <a:pt x="27" y="105"/>
                  <a:pt x="27" y="105"/>
                </a:cubicBezTo>
                <a:cubicBezTo>
                  <a:pt x="27" y="104"/>
                  <a:pt x="27" y="104"/>
                  <a:pt x="27" y="104"/>
                </a:cubicBezTo>
                <a:cubicBezTo>
                  <a:pt x="26" y="103"/>
                  <a:pt x="26" y="103"/>
                  <a:pt x="26" y="103"/>
                </a:cubicBezTo>
                <a:cubicBezTo>
                  <a:pt x="25" y="106"/>
                  <a:pt x="25" y="106"/>
                  <a:pt x="25" y="106"/>
                </a:cubicBezTo>
                <a:cubicBezTo>
                  <a:pt x="24" y="106"/>
                  <a:pt x="24" y="106"/>
                  <a:pt x="24" y="106"/>
                </a:cubicBezTo>
                <a:cubicBezTo>
                  <a:pt x="25" y="107"/>
                  <a:pt x="25" y="107"/>
                  <a:pt x="25" y="107"/>
                </a:cubicBezTo>
                <a:cubicBezTo>
                  <a:pt x="29" y="115"/>
                  <a:pt x="29" y="115"/>
                  <a:pt x="29" y="115"/>
                </a:cubicBezTo>
                <a:cubicBezTo>
                  <a:pt x="29" y="116"/>
                  <a:pt x="29" y="116"/>
                  <a:pt x="29" y="116"/>
                </a:cubicBezTo>
                <a:cubicBezTo>
                  <a:pt x="30" y="116"/>
                  <a:pt x="30" y="116"/>
                  <a:pt x="30" y="116"/>
                </a:cubicBezTo>
                <a:cubicBezTo>
                  <a:pt x="34" y="116"/>
                  <a:pt x="34" y="116"/>
                  <a:pt x="34" y="116"/>
                </a:cubicBezTo>
                <a:cubicBezTo>
                  <a:pt x="35" y="116"/>
                  <a:pt x="35" y="116"/>
                  <a:pt x="35" y="116"/>
                </a:cubicBezTo>
                <a:cubicBezTo>
                  <a:pt x="35" y="115"/>
                  <a:pt x="35" y="115"/>
                  <a:pt x="35" y="115"/>
                </a:cubicBezTo>
                <a:cubicBezTo>
                  <a:pt x="38" y="111"/>
                  <a:pt x="38" y="111"/>
                  <a:pt x="38" y="111"/>
                </a:cubicBezTo>
                <a:cubicBezTo>
                  <a:pt x="37" y="110"/>
                  <a:pt x="37" y="110"/>
                  <a:pt x="37" y="110"/>
                </a:cubicBezTo>
                <a:cubicBezTo>
                  <a:pt x="38" y="111"/>
                  <a:pt x="38" y="111"/>
                  <a:pt x="38" y="111"/>
                </a:cubicBezTo>
                <a:cubicBezTo>
                  <a:pt x="41" y="109"/>
                  <a:pt x="41" y="109"/>
                  <a:pt x="41" y="109"/>
                </a:cubicBezTo>
                <a:cubicBezTo>
                  <a:pt x="40" y="108"/>
                  <a:pt x="40" y="108"/>
                  <a:pt x="40" y="108"/>
                </a:cubicBezTo>
                <a:cubicBezTo>
                  <a:pt x="40" y="109"/>
                  <a:pt x="40" y="109"/>
                  <a:pt x="40" y="109"/>
                </a:cubicBezTo>
                <a:cubicBezTo>
                  <a:pt x="42" y="109"/>
                  <a:pt x="42" y="109"/>
                  <a:pt x="42" y="109"/>
                </a:cubicBezTo>
                <a:cubicBezTo>
                  <a:pt x="43" y="109"/>
                  <a:pt x="43" y="109"/>
                  <a:pt x="43" y="109"/>
                </a:cubicBezTo>
                <a:cubicBezTo>
                  <a:pt x="43" y="109"/>
                  <a:pt x="43" y="109"/>
                  <a:pt x="43" y="109"/>
                </a:cubicBezTo>
                <a:cubicBezTo>
                  <a:pt x="46" y="106"/>
                  <a:pt x="46" y="106"/>
                  <a:pt x="46" y="106"/>
                </a:cubicBezTo>
                <a:cubicBezTo>
                  <a:pt x="47" y="105"/>
                  <a:pt x="47" y="105"/>
                  <a:pt x="47" y="105"/>
                </a:cubicBezTo>
                <a:cubicBezTo>
                  <a:pt x="46" y="104"/>
                  <a:pt x="46" y="104"/>
                  <a:pt x="46" y="104"/>
                </a:cubicBezTo>
                <a:cubicBezTo>
                  <a:pt x="45" y="100"/>
                  <a:pt x="45" y="100"/>
                  <a:pt x="45" y="100"/>
                </a:cubicBezTo>
                <a:cubicBezTo>
                  <a:pt x="44" y="101"/>
                  <a:pt x="44" y="101"/>
                  <a:pt x="44" y="101"/>
                </a:cubicBezTo>
                <a:cubicBezTo>
                  <a:pt x="44" y="102"/>
                  <a:pt x="44" y="102"/>
                  <a:pt x="44" y="102"/>
                </a:cubicBezTo>
                <a:cubicBezTo>
                  <a:pt x="53" y="101"/>
                  <a:pt x="53" y="101"/>
                  <a:pt x="53" y="101"/>
                </a:cubicBezTo>
                <a:cubicBezTo>
                  <a:pt x="56" y="101"/>
                  <a:pt x="56" y="101"/>
                  <a:pt x="56" y="101"/>
                </a:cubicBezTo>
                <a:cubicBezTo>
                  <a:pt x="54" y="99"/>
                  <a:pt x="54" y="99"/>
                  <a:pt x="54" y="99"/>
                </a:cubicBezTo>
                <a:cubicBezTo>
                  <a:pt x="54" y="99"/>
                  <a:pt x="49" y="92"/>
                  <a:pt x="46" y="89"/>
                </a:cubicBezTo>
                <a:cubicBezTo>
                  <a:pt x="46" y="89"/>
                  <a:pt x="46" y="89"/>
                  <a:pt x="46" y="89"/>
                </a:cubicBezTo>
                <a:cubicBezTo>
                  <a:pt x="46" y="89"/>
                  <a:pt x="46" y="89"/>
                  <a:pt x="46" y="89"/>
                </a:cubicBezTo>
                <a:cubicBezTo>
                  <a:pt x="41" y="86"/>
                  <a:pt x="37" y="86"/>
                  <a:pt x="37" y="86"/>
                </a:cubicBezTo>
                <a:cubicBezTo>
                  <a:pt x="37" y="87"/>
                  <a:pt x="37" y="87"/>
                  <a:pt x="37" y="87"/>
                </a:cubicBezTo>
                <a:cubicBezTo>
                  <a:pt x="38" y="86"/>
                  <a:pt x="38" y="86"/>
                  <a:pt x="38" y="86"/>
                </a:cubicBezTo>
                <a:cubicBezTo>
                  <a:pt x="32" y="81"/>
                  <a:pt x="32" y="81"/>
                  <a:pt x="32" y="81"/>
                </a:cubicBezTo>
                <a:cubicBezTo>
                  <a:pt x="32" y="81"/>
                  <a:pt x="32" y="81"/>
                  <a:pt x="32" y="81"/>
                </a:cubicBezTo>
                <a:cubicBezTo>
                  <a:pt x="32" y="81"/>
                  <a:pt x="32" y="81"/>
                  <a:pt x="32" y="81"/>
                </a:cubicBezTo>
                <a:cubicBezTo>
                  <a:pt x="28" y="78"/>
                  <a:pt x="28" y="78"/>
                  <a:pt x="28" y="78"/>
                </a:cubicBezTo>
                <a:cubicBezTo>
                  <a:pt x="25" y="76"/>
                  <a:pt x="25" y="76"/>
                  <a:pt x="25" y="76"/>
                </a:cubicBezTo>
                <a:cubicBezTo>
                  <a:pt x="26" y="80"/>
                  <a:pt x="26" y="80"/>
                  <a:pt x="26" y="80"/>
                </a:cubicBezTo>
                <a:cubicBezTo>
                  <a:pt x="27" y="86"/>
                  <a:pt x="27" y="86"/>
                  <a:pt x="27" y="86"/>
                </a:cubicBezTo>
                <a:cubicBezTo>
                  <a:pt x="29" y="86"/>
                  <a:pt x="29" y="86"/>
                  <a:pt x="29" y="86"/>
                </a:cubicBezTo>
                <a:cubicBezTo>
                  <a:pt x="27" y="85"/>
                  <a:pt x="27" y="85"/>
                  <a:pt x="27" y="85"/>
                </a:cubicBezTo>
                <a:cubicBezTo>
                  <a:pt x="22" y="93"/>
                  <a:pt x="22" y="93"/>
                  <a:pt x="22" y="93"/>
                </a:cubicBezTo>
                <a:cubicBezTo>
                  <a:pt x="23" y="94"/>
                  <a:pt x="23" y="94"/>
                  <a:pt x="23" y="94"/>
                </a:cubicBezTo>
                <a:cubicBezTo>
                  <a:pt x="23" y="93"/>
                  <a:pt x="23" y="93"/>
                  <a:pt x="23" y="93"/>
                </a:cubicBezTo>
                <a:cubicBezTo>
                  <a:pt x="12" y="97"/>
                  <a:pt x="12" y="97"/>
                  <a:pt x="12" y="97"/>
                </a:cubicBezTo>
                <a:cubicBezTo>
                  <a:pt x="12" y="98"/>
                  <a:pt x="12" y="98"/>
                  <a:pt x="12" y="98"/>
                </a:cubicBezTo>
                <a:cubicBezTo>
                  <a:pt x="13" y="97"/>
                  <a:pt x="13" y="97"/>
                  <a:pt x="13" y="97"/>
                </a:cubicBezTo>
                <a:cubicBezTo>
                  <a:pt x="10" y="95"/>
                  <a:pt x="10" y="95"/>
                  <a:pt x="10" y="95"/>
                </a:cubicBezTo>
                <a:cubicBezTo>
                  <a:pt x="10" y="95"/>
                  <a:pt x="10" y="95"/>
                  <a:pt x="10" y="95"/>
                </a:cubicBezTo>
                <a:cubicBezTo>
                  <a:pt x="9" y="95"/>
                  <a:pt x="9" y="95"/>
                  <a:pt x="9" y="95"/>
                </a:cubicBezTo>
                <a:cubicBezTo>
                  <a:pt x="4" y="98"/>
                  <a:pt x="4" y="98"/>
                  <a:pt x="4" y="98"/>
                </a:cubicBezTo>
                <a:cubicBezTo>
                  <a:pt x="1" y="100"/>
                  <a:pt x="1" y="100"/>
                  <a:pt x="1" y="100"/>
                </a:cubicBezTo>
                <a:cubicBezTo>
                  <a:pt x="4" y="101"/>
                  <a:pt x="4" y="101"/>
                  <a:pt x="4" y="101"/>
                </a:cubicBezTo>
                <a:cubicBezTo>
                  <a:pt x="13" y="105"/>
                  <a:pt x="13" y="105"/>
                  <a:pt x="13" y="105"/>
                </a:cubicBezTo>
                <a:cubicBezTo>
                  <a:pt x="14" y="105"/>
                  <a:pt x="14" y="105"/>
                  <a:pt x="14" y="105"/>
                </a:cubicBezTo>
                <a:cubicBezTo>
                  <a:pt x="21" y="101"/>
                  <a:pt x="21" y="101"/>
                  <a:pt x="21" y="101"/>
                </a:cubicBezTo>
                <a:cubicBezTo>
                  <a:pt x="21" y="99"/>
                  <a:pt x="21" y="99"/>
                  <a:pt x="21" y="99"/>
                </a:cubicBezTo>
                <a:cubicBezTo>
                  <a:pt x="20" y="101"/>
                  <a:pt x="20" y="101"/>
                  <a:pt x="20" y="101"/>
                </a:cubicBezTo>
                <a:cubicBezTo>
                  <a:pt x="21" y="99"/>
                  <a:pt x="21" y="99"/>
                  <a:pt x="21" y="99"/>
                </a:cubicBezTo>
                <a:cubicBezTo>
                  <a:pt x="20" y="98"/>
                  <a:pt x="20" y="98"/>
                  <a:pt x="20" y="98"/>
                </a:cubicBezTo>
                <a:cubicBezTo>
                  <a:pt x="13" y="102"/>
                  <a:pt x="13" y="102"/>
                  <a:pt x="13" y="102"/>
                </a:cubicBezTo>
                <a:cubicBezTo>
                  <a:pt x="14" y="104"/>
                  <a:pt x="14" y="104"/>
                  <a:pt x="14" y="104"/>
                </a:cubicBezTo>
                <a:cubicBezTo>
                  <a:pt x="14" y="102"/>
                  <a:pt x="14" y="102"/>
                  <a:pt x="14" y="102"/>
                </a:cubicBezTo>
                <a:cubicBezTo>
                  <a:pt x="14" y="102"/>
                  <a:pt x="14" y="102"/>
                  <a:pt x="5" y="98"/>
                </a:cubicBezTo>
                <a:cubicBezTo>
                  <a:pt x="4" y="99"/>
                  <a:pt x="4" y="99"/>
                  <a:pt x="4" y="99"/>
                </a:cubicBezTo>
                <a:cubicBezTo>
                  <a:pt x="5" y="101"/>
                  <a:pt x="5" y="101"/>
                  <a:pt x="5" y="101"/>
                </a:cubicBezTo>
                <a:cubicBezTo>
                  <a:pt x="5" y="101"/>
                  <a:pt x="5" y="101"/>
                  <a:pt x="10" y="98"/>
                </a:cubicBezTo>
                <a:cubicBezTo>
                  <a:pt x="10" y="97"/>
                  <a:pt x="10" y="97"/>
                  <a:pt x="10" y="97"/>
                </a:cubicBezTo>
                <a:cubicBezTo>
                  <a:pt x="9" y="98"/>
                  <a:pt x="9" y="98"/>
                  <a:pt x="9" y="98"/>
                </a:cubicBezTo>
                <a:cubicBezTo>
                  <a:pt x="9" y="98"/>
                  <a:pt x="9" y="98"/>
                  <a:pt x="12" y="100"/>
                </a:cubicBezTo>
                <a:cubicBezTo>
                  <a:pt x="12" y="100"/>
                  <a:pt x="12" y="100"/>
                  <a:pt x="12" y="100"/>
                </a:cubicBezTo>
                <a:cubicBezTo>
                  <a:pt x="13" y="100"/>
                  <a:pt x="13" y="100"/>
                  <a:pt x="13" y="100"/>
                </a:cubicBezTo>
                <a:cubicBezTo>
                  <a:pt x="13" y="100"/>
                  <a:pt x="13" y="100"/>
                  <a:pt x="24" y="96"/>
                </a:cubicBezTo>
                <a:cubicBezTo>
                  <a:pt x="24" y="95"/>
                  <a:pt x="24" y="95"/>
                  <a:pt x="24" y="95"/>
                </a:cubicBezTo>
                <a:cubicBezTo>
                  <a:pt x="24" y="95"/>
                  <a:pt x="24" y="95"/>
                  <a:pt x="24" y="95"/>
                </a:cubicBezTo>
                <a:cubicBezTo>
                  <a:pt x="24" y="95"/>
                  <a:pt x="24" y="95"/>
                  <a:pt x="30" y="87"/>
                </a:cubicBezTo>
                <a:cubicBezTo>
                  <a:pt x="30" y="86"/>
                  <a:pt x="30" y="86"/>
                  <a:pt x="30" y="86"/>
                </a:cubicBezTo>
                <a:cubicBezTo>
                  <a:pt x="30" y="86"/>
                  <a:pt x="30" y="86"/>
                  <a:pt x="30" y="86"/>
                </a:cubicBezTo>
                <a:cubicBezTo>
                  <a:pt x="30" y="86"/>
                  <a:pt x="30" y="86"/>
                  <a:pt x="29" y="79"/>
                </a:cubicBezTo>
                <a:cubicBezTo>
                  <a:pt x="27" y="79"/>
                  <a:pt x="27" y="79"/>
                  <a:pt x="27" y="79"/>
                </a:cubicBezTo>
                <a:cubicBezTo>
                  <a:pt x="26" y="81"/>
                  <a:pt x="26" y="81"/>
                  <a:pt x="26" y="81"/>
                </a:cubicBezTo>
                <a:cubicBezTo>
                  <a:pt x="26" y="81"/>
                  <a:pt x="26" y="81"/>
                  <a:pt x="27" y="81"/>
                </a:cubicBezTo>
                <a:cubicBezTo>
                  <a:pt x="28" y="81"/>
                  <a:pt x="29" y="82"/>
                  <a:pt x="31" y="83"/>
                </a:cubicBezTo>
                <a:cubicBezTo>
                  <a:pt x="31" y="82"/>
                  <a:pt x="31" y="82"/>
                  <a:pt x="31" y="82"/>
                </a:cubicBezTo>
                <a:cubicBezTo>
                  <a:pt x="30" y="83"/>
                  <a:pt x="30" y="83"/>
                  <a:pt x="30" y="83"/>
                </a:cubicBezTo>
                <a:cubicBezTo>
                  <a:pt x="30" y="83"/>
                  <a:pt x="30" y="83"/>
                  <a:pt x="36" y="88"/>
                </a:cubicBezTo>
                <a:cubicBezTo>
                  <a:pt x="36" y="89"/>
                  <a:pt x="36" y="89"/>
                  <a:pt x="36" y="89"/>
                </a:cubicBezTo>
                <a:cubicBezTo>
                  <a:pt x="37" y="89"/>
                  <a:pt x="37" y="89"/>
                  <a:pt x="37" y="89"/>
                </a:cubicBezTo>
                <a:cubicBezTo>
                  <a:pt x="37" y="89"/>
                  <a:pt x="37" y="89"/>
                  <a:pt x="37" y="89"/>
                </a:cubicBezTo>
                <a:cubicBezTo>
                  <a:pt x="38" y="89"/>
                  <a:pt x="41" y="89"/>
                  <a:pt x="44" y="91"/>
                </a:cubicBezTo>
                <a:cubicBezTo>
                  <a:pt x="45" y="90"/>
                  <a:pt x="45" y="90"/>
                  <a:pt x="45" y="90"/>
                </a:cubicBezTo>
                <a:cubicBezTo>
                  <a:pt x="44" y="91"/>
                  <a:pt x="44" y="91"/>
                  <a:pt x="44" y="91"/>
                </a:cubicBezTo>
                <a:cubicBezTo>
                  <a:pt x="45" y="92"/>
                  <a:pt x="47" y="95"/>
                  <a:pt x="49" y="97"/>
                </a:cubicBezTo>
                <a:cubicBezTo>
                  <a:pt x="51" y="99"/>
                  <a:pt x="52" y="100"/>
                  <a:pt x="52" y="100"/>
                </a:cubicBezTo>
                <a:cubicBezTo>
                  <a:pt x="53" y="99"/>
                  <a:pt x="53" y="99"/>
                  <a:pt x="53" y="99"/>
                </a:cubicBezTo>
                <a:cubicBezTo>
                  <a:pt x="53" y="98"/>
                  <a:pt x="53" y="98"/>
                  <a:pt x="53" y="98"/>
                </a:cubicBezTo>
                <a:cubicBezTo>
                  <a:pt x="53" y="98"/>
                  <a:pt x="53" y="98"/>
                  <a:pt x="43" y="99"/>
                </a:cubicBezTo>
                <a:cubicBezTo>
                  <a:pt x="42" y="100"/>
                  <a:pt x="42" y="100"/>
                  <a:pt x="42" y="100"/>
                </a:cubicBezTo>
                <a:cubicBezTo>
                  <a:pt x="42" y="101"/>
                  <a:pt x="42" y="101"/>
                  <a:pt x="42" y="101"/>
                </a:cubicBezTo>
                <a:cubicBezTo>
                  <a:pt x="42" y="101"/>
                  <a:pt x="42" y="101"/>
                  <a:pt x="44" y="105"/>
                </a:cubicBezTo>
                <a:cubicBezTo>
                  <a:pt x="45" y="105"/>
                  <a:pt x="45" y="105"/>
                  <a:pt x="45" y="105"/>
                </a:cubicBezTo>
                <a:cubicBezTo>
                  <a:pt x="44" y="104"/>
                  <a:pt x="44" y="104"/>
                  <a:pt x="44" y="104"/>
                </a:cubicBezTo>
                <a:cubicBezTo>
                  <a:pt x="44" y="104"/>
                  <a:pt x="44" y="104"/>
                  <a:pt x="41" y="107"/>
                </a:cubicBezTo>
                <a:cubicBezTo>
                  <a:pt x="42" y="108"/>
                  <a:pt x="42" y="108"/>
                  <a:pt x="42" y="108"/>
                </a:cubicBezTo>
                <a:cubicBezTo>
                  <a:pt x="42" y="106"/>
                  <a:pt x="42" y="106"/>
                  <a:pt x="42" y="106"/>
                </a:cubicBezTo>
                <a:cubicBezTo>
                  <a:pt x="42" y="106"/>
                  <a:pt x="42" y="106"/>
                  <a:pt x="40" y="106"/>
                </a:cubicBezTo>
                <a:cubicBezTo>
                  <a:pt x="39" y="106"/>
                  <a:pt x="39" y="106"/>
                  <a:pt x="39" y="106"/>
                </a:cubicBezTo>
                <a:cubicBezTo>
                  <a:pt x="38" y="107"/>
                  <a:pt x="38" y="107"/>
                  <a:pt x="38" y="107"/>
                </a:cubicBezTo>
                <a:cubicBezTo>
                  <a:pt x="38" y="107"/>
                  <a:pt x="38" y="107"/>
                  <a:pt x="36" y="109"/>
                </a:cubicBezTo>
                <a:cubicBezTo>
                  <a:pt x="36" y="109"/>
                  <a:pt x="36" y="109"/>
                  <a:pt x="36" y="109"/>
                </a:cubicBezTo>
                <a:cubicBezTo>
                  <a:pt x="36" y="109"/>
                  <a:pt x="36" y="109"/>
                  <a:pt x="36" y="109"/>
                </a:cubicBezTo>
                <a:cubicBezTo>
                  <a:pt x="36" y="109"/>
                  <a:pt x="36" y="109"/>
                  <a:pt x="33" y="113"/>
                </a:cubicBezTo>
                <a:cubicBezTo>
                  <a:pt x="34" y="114"/>
                  <a:pt x="34" y="114"/>
                  <a:pt x="34" y="114"/>
                </a:cubicBezTo>
                <a:cubicBezTo>
                  <a:pt x="34" y="113"/>
                  <a:pt x="34" y="113"/>
                  <a:pt x="34" y="113"/>
                </a:cubicBezTo>
                <a:cubicBezTo>
                  <a:pt x="34" y="113"/>
                  <a:pt x="34" y="113"/>
                  <a:pt x="30" y="113"/>
                </a:cubicBezTo>
                <a:cubicBezTo>
                  <a:pt x="30" y="114"/>
                  <a:pt x="30" y="114"/>
                  <a:pt x="30" y="114"/>
                </a:cubicBezTo>
                <a:cubicBezTo>
                  <a:pt x="31" y="114"/>
                  <a:pt x="31" y="114"/>
                  <a:pt x="31" y="114"/>
                </a:cubicBezTo>
                <a:cubicBezTo>
                  <a:pt x="31" y="114"/>
                  <a:pt x="31" y="114"/>
                  <a:pt x="27" y="106"/>
                </a:cubicBezTo>
                <a:cubicBezTo>
                  <a:pt x="26" y="106"/>
                  <a:pt x="26" y="106"/>
                  <a:pt x="26" y="106"/>
                </a:cubicBezTo>
                <a:cubicBezTo>
                  <a:pt x="27" y="107"/>
                  <a:pt x="27" y="107"/>
                  <a:pt x="27" y="107"/>
                </a:cubicBezTo>
                <a:cubicBezTo>
                  <a:pt x="27" y="107"/>
                  <a:pt x="27" y="107"/>
                  <a:pt x="29" y="104"/>
                </a:cubicBezTo>
                <a:cubicBezTo>
                  <a:pt x="29" y="103"/>
                  <a:pt x="29" y="103"/>
                  <a:pt x="29" y="103"/>
                </a:cubicBezTo>
                <a:cubicBezTo>
                  <a:pt x="28" y="102"/>
                  <a:pt x="28" y="102"/>
                  <a:pt x="28" y="102"/>
                </a:cubicBezTo>
                <a:cubicBezTo>
                  <a:pt x="28" y="102"/>
                  <a:pt x="28" y="102"/>
                  <a:pt x="21" y="98"/>
                </a:cubicBezTo>
                <a:cubicBezTo>
                  <a:pt x="21" y="98"/>
                  <a:pt x="21" y="98"/>
                  <a:pt x="21" y="98"/>
                </a:cubicBezTo>
                <a:cubicBezTo>
                  <a:pt x="20" y="98"/>
                  <a:pt x="20" y="98"/>
                  <a:pt x="20" y="98"/>
                </a:cubicBezTo>
                <a:lnTo>
                  <a:pt x="21" y="99"/>
                </a:lnTo>
                <a:close/>
                <a:moveTo>
                  <a:pt x="63" y="110"/>
                </a:moveTo>
                <a:cubicBezTo>
                  <a:pt x="61" y="110"/>
                  <a:pt x="61" y="110"/>
                  <a:pt x="61" y="110"/>
                </a:cubicBezTo>
                <a:cubicBezTo>
                  <a:pt x="61" y="114"/>
                  <a:pt x="61" y="114"/>
                  <a:pt x="61" y="114"/>
                </a:cubicBezTo>
                <a:cubicBezTo>
                  <a:pt x="63" y="114"/>
                  <a:pt x="63" y="114"/>
                  <a:pt x="63" y="114"/>
                </a:cubicBezTo>
                <a:cubicBezTo>
                  <a:pt x="62" y="113"/>
                  <a:pt x="62" y="113"/>
                  <a:pt x="62" y="113"/>
                </a:cubicBezTo>
                <a:cubicBezTo>
                  <a:pt x="56" y="117"/>
                  <a:pt x="56" y="117"/>
                  <a:pt x="56" y="117"/>
                </a:cubicBezTo>
                <a:cubicBezTo>
                  <a:pt x="55" y="118"/>
                  <a:pt x="55" y="118"/>
                  <a:pt x="55" y="118"/>
                </a:cubicBezTo>
                <a:cubicBezTo>
                  <a:pt x="56" y="120"/>
                  <a:pt x="56" y="120"/>
                  <a:pt x="56" y="120"/>
                </a:cubicBezTo>
                <a:cubicBezTo>
                  <a:pt x="60" y="122"/>
                  <a:pt x="60" y="122"/>
                  <a:pt x="60" y="122"/>
                </a:cubicBezTo>
                <a:cubicBezTo>
                  <a:pt x="61" y="123"/>
                  <a:pt x="61" y="123"/>
                  <a:pt x="61" y="123"/>
                </a:cubicBezTo>
                <a:cubicBezTo>
                  <a:pt x="61" y="123"/>
                  <a:pt x="61" y="123"/>
                  <a:pt x="61" y="123"/>
                </a:cubicBezTo>
                <a:cubicBezTo>
                  <a:pt x="63" y="123"/>
                  <a:pt x="63" y="123"/>
                  <a:pt x="63" y="123"/>
                </a:cubicBezTo>
                <a:cubicBezTo>
                  <a:pt x="63" y="121"/>
                  <a:pt x="63" y="121"/>
                  <a:pt x="63" y="121"/>
                </a:cubicBezTo>
                <a:cubicBezTo>
                  <a:pt x="62" y="122"/>
                  <a:pt x="62" y="122"/>
                  <a:pt x="62" y="122"/>
                </a:cubicBezTo>
                <a:cubicBezTo>
                  <a:pt x="66" y="126"/>
                  <a:pt x="66" y="126"/>
                  <a:pt x="66" y="126"/>
                </a:cubicBezTo>
                <a:cubicBezTo>
                  <a:pt x="66" y="127"/>
                  <a:pt x="66" y="127"/>
                  <a:pt x="66" y="127"/>
                </a:cubicBezTo>
                <a:cubicBezTo>
                  <a:pt x="67" y="126"/>
                  <a:pt x="67" y="126"/>
                  <a:pt x="67" y="126"/>
                </a:cubicBezTo>
                <a:cubicBezTo>
                  <a:pt x="74" y="124"/>
                  <a:pt x="74" y="124"/>
                  <a:pt x="74" y="124"/>
                </a:cubicBezTo>
                <a:cubicBezTo>
                  <a:pt x="75" y="123"/>
                  <a:pt x="75" y="123"/>
                  <a:pt x="75" y="123"/>
                </a:cubicBezTo>
                <a:cubicBezTo>
                  <a:pt x="75" y="122"/>
                  <a:pt x="75" y="122"/>
                  <a:pt x="75" y="122"/>
                </a:cubicBezTo>
                <a:cubicBezTo>
                  <a:pt x="72" y="114"/>
                  <a:pt x="72" y="114"/>
                  <a:pt x="72" y="114"/>
                </a:cubicBezTo>
                <a:cubicBezTo>
                  <a:pt x="72" y="113"/>
                  <a:pt x="72" y="113"/>
                  <a:pt x="72" y="113"/>
                </a:cubicBezTo>
                <a:cubicBezTo>
                  <a:pt x="61" y="108"/>
                  <a:pt x="61" y="108"/>
                  <a:pt x="61" y="108"/>
                </a:cubicBezTo>
                <a:cubicBezTo>
                  <a:pt x="61" y="110"/>
                  <a:pt x="61" y="110"/>
                  <a:pt x="61" y="110"/>
                </a:cubicBezTo>
                <a:cubicBezTo>
                  <a:pt x="63" y="110"/>
                  <a:pt x="63" y="110"/>
                  <a:pt x="63" y="110"/>
                </a:cubicBezTo>
                <a:cubicBezTo>
                  <a:pt x="62" y="112"/>
                  <a:pt x="62" y="112"/>
                  <a:pt x="62" y="112"/>
                </a:cubicBezTo>
                <a:cubicBezTo>
                  <a:pt x="70" y="116"/>
                  <a:pt x="70" y="116"/>
                  <a:pt x="70" y="116"/>
                </a:cubicBezTo>
                <a:cubicBezTo>
                  <a:pt x="71" y="114"/>
                  <a:pt x="71" y="114"/>
                  <a:pt x="71" y="114"/>
                </a:cubicBezTo>
                <a:cubicBezTo>
                  <a:pt x="69" y="115"/>
                  <a:pt x="69" y="115"/>
                  <a:pt x="69" y="115"/>
                </a:cubicBezTo>
                <a:cubicBezTo>
                  <a:pt x="69" y="115"/>
                  <a:pt x="69" y="115"/>
                  <a:pt x="70" y="116"/>
                </a:cubicBezTo>
                <a:cubicBezTo>
                  <a:pt x="70" y="117"/>
                  <a:pt x="71" y="119"/>
                  <a:pt x="72" y="123"/>
                </a:cubicBezTo>
                <a:cubicBezTo>
                  <a:pt x="73" y="122"/>
                  <a:pt x="73" y="122"/>
                  <a:pt x="73" y="122"/>
                </a:cubicBezTo>
                <a:cubicBezTo>
                  <a:pt x="73" y="121"/>
                  <a:pt x="73" y="121"/>
                  <a:pt x="73" y="121"/>
                </a:cubicBezTo>
                <a:cubicBezTo>
                  <a:pt x="73" y="121"/>
                  <a:pt x="73" y="121"/>
                  <a:pt x="66" y="124"/>
                </a:cubicBezTo>
                <a:cubicBezTo>
                  <a:pt x="67" y="125"/>
                  <a:pt x="67" y="125"/>
                  <a:pt x="67" y="125"/>
                </a:cubicBezTo>
                <a:cubicBezTo>
                  <a:pt x="68" y="124"/>
                  <a:pt x="68" y="124"/>
                  <a:pt x="68" y="124"/>
                </a:cubicBezTo>
                <a:cubicBezTo>
                  <a:pt x="68" y="124"/>
                  <a:pt x="68" y="124"/>
                  <a:pt x="64" y="120"/>
                </a:cubicBezTo>
                <a:cubicBezTo>
                  <a:pt x="63" y="120"/>
                  <a:pt x="63" y="120"/>
                  <a:pt x="63" y="120"/>
                </a:cubicBezTo>
                <a:cubicBezTo>
                  <a:pt x="63" y="120"/>
                  <a:pt x="63" y="120"/>
                  <a:pt x="63" y="120"/>
                </a:cubicBezTo>
                <a:cubicBezTo>
                  <a:pt x="63" y="120"/>
                  <a:pt x="63" y="120"/>
                  <a:pt x="61" y="120"/>
                </a:cubicBezTo>
                <a:cubicBezTo>
                  <a:pt x="61" y="121"/>
                  <a:pt x="61" y="121"/>
                  <a:pt x="61" y="121"/>
                </a:cubicBezTo>
                <a:cubicBezTo>
                  <a:pt x="62" y="120"/>
                  <a:pt x="62" y="120"/>
                  <a:pt x="62" y="120"/>
                </a:cubicBezTo>
                <a:cubicBezTo>
                  <a:pt x="62" y="120"/>
                  <a:pt x="62" y="120"/>
                  <a:pt x="58" y="117"/>
                </a:cubicBezTo>
                <a:cubicBezTo>
                  <a:pt x="57" y="118"/>
                  <a:pt x="57" y="118"/>
                  <a:pt x="57" y="118"/>
                </a:cubicBezTo>
                <a:cubicBezTo>
                  <a:pt x="58" y="120"/>
                  <a:pt x="58" y="120"/>
                  <a:pt x="58" y="120"/>
                </a:cubicBezTo>
                <a:cubicBezTo>
                  <a:pt x="58" y="120"/>
                  <a:pt x="58" y="120"/>
                  <a:pt x="63" y="116"/>
                </a:cubicBezTo>
                <a:cubicBezTo>
                  <a:pt x="64" y="115"/>
                  <a:pt x="64" y="115"/>
                  <a:pt x="64" y="115"/>
                </a:cubicBezTo>
                <a:cubicBezTo>
                  <a:pt x="64" y="114"/>
                  <a:pt x="64" y="114"/>
                  <a:pt x="64" y="114"/>
                </a:cubicBezTo>
                <a:cubicBezTo>
                  <a:pt x="64" y="114"/>
                  <a:pt x="64" y="114"/>
                  <a:pt x="64" y="110"/>
                </a:cubicBezTo>
                <a:cubicBezTo>
                  <a:pt x="63" y="110"/>
                  <a:pt x="63" y="110"/>
                  <a:pt x="63" y="110"/>
                </a:cubicBezTo>
                <a:cubicBezTo>
                  <a:pt x="62" y="112"/>
                  <a:pt x="62" y="112"/>
                  <a:pt x="62" y="112"/>
                </a:cubicBezTo>
                <a:lnTo>
                  <a:pt x="63" y="110"/>
                </a:lnTo>
                <a:close/>
                <a:moveTo>
                  <a:pt x="59" y="86"/>
                </a:moveTo>
                <a:cubicBezTo>
                  <a:pt x="58" y="87"/>
                  <a:pt x="58" y="87"/>
                  <a:pt x="58" y="87"/>
                </a:cubicBezTo>
                <a:cubicBezTo>
                  <a:pt x="61" y="88"/>
                  <a:pt x="63" y="89"/>
                  <a:pt x="65" y="89"/>
                </a:cubicBezTo>
                <a:cubicBezTo>
                  <a:pt x="66" y="89"/>
                  <a:pt x="67" y="88"/>
                  <a:pt x="68" y="88"/>
                </a:cubicBezTo>
                <a:cubicBezTo>
                  <a:pt x="69" y="87"/>
                  <a:pt x="69" y="86"/>
                  <a:pt x="69" y="85"/>
                </a:cubicBezTo>
                <a:cubicBezTo>
                  <a:pt x="69" y="84"/>
                  <a:pt x="68" y="82"/>
                  <a:pt x="67" y="81"/>
                </a:cubicBezTo>
                <a:cubicBezTo>
                  <a:pt x="66" y="80"/>
                  <a:pt x="64" y="79"/>
                  <a:pt x="63" y="79"/>
                </a:cubicBezTo>
                <a:cubicBezTo>
                  <a:pt x="61" y="79"/>
                  <a:pt x="58" y="79"/>
                  <a:pt x="57" y="80"/>
                </a:cubicBezTo>
                <a:cubicBezTo>
                  <a:pt x="56" y="80"/>
                  <a:pt x="55" y="81"/>
                  <a:pt x="54" y="81"/>
                </a:cubicBezTo>
                <a:cubicBezTo>
                  <a:pt x="54" y="81"/>
                  <a:pt x="53" y="82"/>
                  <a:pt x="53" y="82"/>
                </a:cubicBezTo>
                <a:cubicBezTo>
                  <a:pt x="53" y="82"/>
                  <a:pt x="53" y="83"/>
                  <a:pt x="53" y="83"/>
                </a:cubicBezTo>
                <a:cubicBezTo>
                  <a:pt x="53" y="84"/>
                  <a:pt x="53" y="85"/>
                  <a:pt x="53" y="85"/>
                </a:cubicBezTo>
                <a:cubicBezTo>
                  <a:pt x="54" y="86"/>
                  <a:pt x="56" y="87"/>
                  <a:pt x="58" y="87"/>
                </a:cubicBezTo>
                <a:cubicBezTo>
                  <a:pt x="58" y="87"/>
                  <a:pt x="58" y="87"/>
                  <a:pt x="58" y="87"/>
                </a:cubicBezTo>
                <a:cubicBezTo>
                  <a:pt x="58" y="87"/>
                  <a:pt x="58" y="87"/>
                  <a:pt x="58" y="87"/>
                </a:cubicBezTo>
                <a:cubicBezTo>
                  <a:pt x="59" y="86"/>
                  <a:pt x="59" y="86"/>
                  <a:pt x="59" y="86"/>
                </a:cubicBezTo>
                <a:cubicBezTo>
                  <a:pt x="59" y="85"/>
                  <a:pt x="59" y="85"/>
                  <a:pt x="59" y="85"/>
                </a:cubicBezTo>
                <a:cubicBezTo>
                  <a:pt x="57" y="84"/>
                  <a:pt x="56" y="84"/>
                  <a:pt x="56" y="83"/>
                </a:cubicBezTo>
                <a:cubicBezTo>
                  <a:pt x="56" y="83"/>
                  <a:pt x="56" y="83"/>
                  <a:pt x="56" y="83"/>
                </a:cubicBezTo>
                <a:cubicBezTo>
                  <a:pt x="55" y="83"/>
                  <a:pt x="55" y="83"/>
                  <a:pt x="55" y="83"/>
                </a:cubicBezTo>
                <a:cubicBezTo>
                  <a:pt x="56" y="83"/>
                  <a:pt x="56" y="83"/>
                  <a:pt x="56" y="83"/>
                </a:cubicBezTo>
                <a:cubicBezTo>
                  <a:pt x="56" y="83"/>
                  <a:pt x="56" y="83"/>
                  <a:pt x="56" y="83"/>
                </a:cubicBezTo>
                <a:cubicBezTo>
                  <a:pt x="55" y="83"/>
                  <a:pt x="55" y="83"/>
                  <a:pt x="55" y="83"/>
                </a:cubicBezTo>
                <a:cubicBezTo>
                  <a:pt x="56" y="83"/>
                  <a:pt x="56" y="83"/>
                  <a:pt x="56" y="83"/>
                </a:cubicBezTo>
                <a:cubicBezTo>
                  <a:pt x="55" y="83"/>
                  <a:pt x="55" y="83"/>
                  <a:pt x="55" y="83"/>
                </a:cubicBezTo>
                <a:cubicBezTo>
                  <a:pt x="56" y="83"/>
                  <a:pt x="56" y="83"/>
                  <a:pt x="56" y="83"/>
                </a:cubicBezTo>
                <a:cubicBezTo>
                  <a:pt x="56" y="83"/>
                  <a:pt x="56" y="83"/>
                  <a:pt x="56" y="83"/>
                </a:cubicBezTo>
                <a:cubicBezTo>
                  <a:pt x="55" y="83"/>
                  <a:pt x="55" y="83"/>
                  <a:pt x="55" y="83"/>
                </a:cubicBezTo>
                <a:cubicBezTo>
                  <a:pt x="56" y="83"/>
                  <a:pt x="56" y="83"/>
                  <a:pt x="56" y="83"/>
                </a:cubicBezTo>
                <a:cubicBezTo>
                  <a:pt x="55" y="83"/>
                  <a:pt x="55" y="83"/>
                  <a:pt x="55" y="83"/>
                </a:cubicBezTo>
                <a:cubicBezTo>
                  <a:pt x="56" y="84"/>
                  <a:pt x="56" y="84"/>
                  <a:pt x="56" y="84"/>
                </a:cubicBezTo>
                <a:cubicBezTo>
                  <a:pt x="56" y="83"/>
                  <a:pt x="56" y="83"/>
                  <a:pt x="56" y="83"/>
                </a:cubicBezTo>
                <a:cubicBezTo>
                  <a:pt x="55" y="83"/>
                  <a:pt x="55" y="83"/>
                  <a:pt x="55" y="83"/>
                </a:cubicBezTo>
                <a:cubicBezTo>
                  <a:pt x="56" y="84"/>
                  <a:pt x="56" y="84"/>
                  <a:pt x="56" y="84"/>
                </a:cubicBezTo>
                <a:cubicBezTo>
                  <a:pt x="56" y="84"/>
                  <a:pt x="56" y="84"/>
                  <a:pt x="56" y="84"/>
                </a:cubicBezTo>
                <a:cubicBezTo>
                  <a:pt x="56" y="83"/>
                  <a:pt x="57" y="83"/>
                  <a:pt x="59" y="83"/>
                </a:cubicBezTo>
                <a:cubicBezTo>
                  <a:pt x="60" y="82"/>
                  <a:pt x="61" y="82"/>
                  <a:pt x="63" y="82"/>
                </a:cubicBezTo>
                <a:cubicBezTo>
                  <a:pt x="63" y="82"/>
                  <a:pt x="64" y="83"/>
                  <a:pt x="65" y="83"/>
                </a:cubicBezTo>
                <a:cubicBezTo>
                  <a:pt x="66" y="84"/>
                  <a:pt x="66" y="85"/>
                  <a:pt x="66" y="85"/>
                </a:cubicBezTo>
                <a:cubicBezTo>
                  <a:pt x="66" y="85"/>
                  <a:pt x="66" y="85"/>
                  <a:pt x="66" y="85"/>
                </a:cubicBezTo>
                <a:cubicBezTo>
                  <a:pt x="66" y="85"/>
                  <a:pt x="66" y="85"/>
                  <a:pt x="66" y="85"/>
                </a:cubicBezTo>
                <a:cubicBezTo>
                  <a:pt x="66" y="85"/>
                  <a:pt x="66" y="85"/>
                  <a:pt x="66" y="85"/>
                </a:cubicBezTo>
                <a:cubicBezTo>
                  <a:pt x="66" y="85"/>
                  <a:pt x="66" y="85"/>
                  <a:pt x="66" y="85"/>
                </a:cubicBezTo>
                <a:cubicBezTo>
                  <a:pt x="66" y="85"/>
                  <a:pt x="66" y="85"/>
                  <a:pt x="66" y="85"/>
                </a:cubicBezTo>
                <a:cubicBezTo>
                  <a:pt x="66" y="85"/>
                  <a:pt x="66" y="85"/>
                  <a:pt x="66" y="85"/>
                </a:cubicBezTo>
                <a:cubicBezTo>
                  <a:pt x="66" y="85"/>
                  <a:pt x="66" y="85"/>
                  <a:pt x="66" y="85"/>
                </a:cubicBezTo>
                <a:cubicBezTo>
                  <a:pt x="66" y="85"/>
                  <a:pt x="65" y="86"/>
                  <a:pt x="65" y="86"/>
                </a:cubicBezTo>
                <a:cubicBezTo>
                  <a:pt x="63" y="86"/>
                  <a:pt x="61" y="85"/>
                  <a:pt x="59" y="85"/>
                </a:cubicBezTo>
                <a:cubicBezTo>
                  <a:pt x="59" y="86"/>
                  <a:pt x="59" y="86"/>
                  <a:pt x="59" y="86"/>
                </a:cubicBezTo>
                <a:cubicBezTo>
                  <a:pt x="59" y="85"/>
                  <a:pt x="59" y="85"/>
                  <a:pt x="59" y="85"/>
                </a:cubicBezTo>
                <a:lnTo>
                  <a:pt x="59"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8" name="Latvia"/>
          <p:cNvSpPr>
            <a:spLocks/>
          </p:cNvSpPr>
          <p:nvPr/>
        </p:nvSpPr>
        <p:spPr bwMode="auto">
          <a:xfrm>
            <a:off x="4809017" y="3090668"/>
            <a:ext cx="285719" cy="161736"/>
          </a:xfrm>
          <a:custGeom>
            <a:avLst/>
            <a:gdLst>
              <a:gd name="T0" fmla="*/ 356 w 360"/>
              <a:gd name="T1" fmla="*/ 120 h 204"/>
              <a:gd name="T2" fmla="*/ 349 w 360"/>
              <a:gd name="T3" fmla="*/ 100 h 204"/>
              <a:gd name="T4" fmla="*/ 344 w 360"/>
              <a:gd name="T5" fmla="*/ 92 h 204"/>
              <a:gd name="T6" fmla="*/ 336 w 360"/>
              <a:gd name="T7" fmla="*/ 82 h 204"/>
              <a:gd name="T8" fmla="*/ 319 w 360"/>
              <a:gd name="T9" fmla="*/ 82 h 204"/>
              <a:gd name="T10" fmla="*/ 319 w 360"/>
              <a:gd name="T11" fmla="*/ 62 h 204"/>
              <a:gd name="T12" fmla="*/ 324 w 360"/>
              <a:gd name="T13" fmla="*/ 42 h 204"/>
              <a:gd name="T14" fmla="*/ 303 w 360"/>
              <a:gd name="T15" fmla="*/ 33 h 204"/>
              <a:gd name="T16" fmla="*/ 286 w 360"/>
              <a:gd name="T17" fmla="*/ 27 h 204"/>
              <a:gd name="T18" fmla="*/ 256 w 360"/>
              <a:gd name="T19" fmla="*/ 35 h 204"/>
              <a:gd name="T20" fmla="*/ 239 w 360"/>
              <a:gd name="T21" fmla="*/ 31 h 204"/>
              <a:gd name="T22" fmla="*/ 225 w 360"/>
              <a:gd name="T23" fmla="*/ 17 h 204"/>
              <a:gd name="T24" fmla="*/ 217 w 360"/>
              <a:gd name="T25" fmla="*/ 15 h 204"/>
              <a:gd name="T26" fmla="*/ 206 w 360"/>
              <a:gd name="T27" fmla="*/ 12 h 204"/>
              <a:gd name="T28" fmla="*/ 197 w 360"/>
              <a:gd name="T29" fmla="*/ 5 h 204"/>
              <a:gd name="T30" fmla="*/ 187 w 360"/>
              <a:gd name="T31" fmla="*/ 6 h 204"/>
              <a:gd name="T32" fmla="*/ 178 w 360"/>
              <a:gd name="T33" fmla="*/ 0 h 204"/>
              <a:gd name="T34" fmla="*/ 163 w 360"/>
              <a:gd name="T35" fmla="*/ 9 h 204"/>
              <a:gd name="T36" fmla="*/ 155 w 360"/>
              <a:gd name="T37" fmla="*/ 15 h 204"/>
              <a:gd name="T38" fmla="*/ 150 w 360"/>
              <a:gd name="T39" fmla="*/ 24 h 204"/>
              <a:gd name="T40" fmla="*/ 147 w 360"/>
              <a:gd name="T41" fmla="*/ 31 h 204"/>
              <a:gd name="T42" fmla="*/ 158 w 360"/>
              <a:gd name="T43" fmla="*/ 81 h 204"/>
              <a:gd name="T44" fmla="*/ 128 w 360"/>
              <a:gd name="T45" fmla="*/ 106 h 204"/>
              <a:gd name="T46" fmla="*/ 105 w 360"/>
              <a:gd name="T47" fmla="*/ 101 h 204"/>
              <a:gd name="T48" fmla="*/ 98 w 360"/>
              <a:gd name="T49" fmla="*/ 83 h 204"/>
              <a:gd name="T50" fmla="*/ 87 w 360"/>
              <a:gd name="T51" fmla="*/ 75 h 204"/>
              <a:gd name="T52" fmla="*/ 69 w 360"/>
              <a:gd name="T53" fmla="*/ 62 h 204"/>
              <a:gd name="T54" fmla="*/ 24 w 360"/>
              <a:gd name="T55" fmla="*/ 73 h 204"/>
              <a:gd name="T56" fmla="*/ 16 w 360"/>
              <a:gd name="T57" fmla="*/ 119 h 204"/>
              <a:gd name="T58" fmla="*/ 2 w 360"/>
              <a:gd name="T59" fmla="*/ 156 h 204"/>
              <a:gd name="T60" fmla="*/ 2 w 360"/>
              <a:gd name="T61" fmla="*/ 171 h 204"/>
              <a:gd name="T62" fmla="*/ 5 w 360"/>
              <a:gd name="T63" fmla="*/ 166 h 204"/>
              <a:gd name="T64" fmla="*/ 4 w 360"/>
              <a:gd name="T65" fmla="*/ 178 h 204"/>
              <a:gd name="T66" fmla="*/ 0 w 360"/>
              <a:gd name="T67" fmla="*/ 182 h 204"/>
              <a:gd name="T68" fmla="*/ 7 w 360"/>
              <a:gd name="T69" fmla="*/ 204 h 204"/>
              <a:gd name="T70" fmla="*/ 13 w 360"/>
              <a:gd name="T71" fmla="*/ 201 h 204"/>
              <a:gd name="T72" fmla="*/ 28 w 360"/>
              <a:gd name="T73" fmla="*/ 179 h 204"/>
              <a:gd name="T74" fmla="*/ 44 w 360"/>
              <a:gd name="T75" fmla="*/ 171 h 204"/>
              <a:gd name="T76" fmla="*/ 55 w 360"/>
              <a:gd name="T77" fmla="*/ 166 h 204"/>
              <a:gd name="T78" fmla="*/ 85 w 360"/>
              <a:gd name="T79" fmla="*/ 169 h 204"/>
              <a:gd name="T80" fmla="*/ 101 w 360"/>
              <a:gd name="T81" fmla="*/ 161 h 204"/>
              <a:gd name="T82" fmla="*/ 108 w 360"/>
              <a:gd name="T83" fmla="*/ 169 h 204"/>
              <a:gd name="T84" fmla="*/ 118 w 360"/>
              <a:gd name="T85" fmla="*/ 161 h 204"/>
              <a:gd name="T86" fmla="*/ 133 w 360"/>
              <a:gd name="T87" fmla="*/ 158 h 204"/>
              <a:gd name="T88" fmla="*/ 159 w 360"/>
              <a:gd name="T89" fmla="*/ 165 h 204"/>
              <a:gd name="T90" fmla="*/ 174 w 360"/>
              <a:gd name="T91" fmla="*/ 162 h 204"/>
              <a:gd name="T92" fmla="*/ 182 w 360"/>
              <a:gd name="T93" fmla="*/ 151 h 204"/>
              <a:gd name="T94" fmla="*/ 198 w 360"/>
              <a:gd name="T95" fmla="*/ 147 h 204"/>
              <a:gd name="T96" fmla="*/ 235 w 360"/>
              <a:gd name="T97" fmla="*/ 161 h 204"/>
              <a:gd name="T98" fmla="*/ 257 w 360"/>
              <a:gd name="T99" fmla="*/ 170 h 204"/>
              <a:gd name="T100" fmla="*/ 271 w 360"/>
              <a:gd name="T101" fmla="*/ 184 h 204"/>
              <a:gd name="T102" fmla="*/ 290 w 360"/>
              <a:gd name="T103" fmla="*/ 193 h 204"/>
              <a:gd name="T104" fmla="*/ 303 w 360"/>
              <a:gd name="T105" fmla="*/ 186 h 204"/>
              <a:gd name="T106" fmla="*/ 313 w 360"/>
              <a:gd name="T107" fmla="*/ 171 h 204"/>
              <a:gd name="T108" fmla="*/ 329 w 360"/>
              <a:gd name="T109" fmla="*/ 174 h 204"/>
              <a:gd name="T110" fmla="*/ 338 w 360"/>
              <a:gd name="T111" fmla="*/ 161 h 204"/>
              <a:gd name="T112" fmla="*/ 357 w 360"/>
              <a:gd name="T113" fmla="*/ 13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0" h="204">
                <a:moveTo>
                  <a:pt x="359" y="121"/>
                </a:moveTo>
                <a:cubicBezTo>
                  <a:pt x="356" y="120"/>
                  <a:pt x="356" y="120"/>
                  <a:pt x="356" y="120"/>
                </a:cubicBezTo>
                <a:cubicBezTo>
                  <a:pt x="353" y="112"/>
                  <a:pt x="353" y="112"/>
                  <a:pt x="353" y="112"/>
                </a:cubicBezTo>
                <a:cubicBezTo>
                  <a:pt x="349" y="100"/>
                  <a:pt x="349" y="100"/>
                  <a:pt x="349" y="100"/>
                </a:cubicBezTo>
                <a:cubicBezTo>
                  <a:pt x="345" y="98"/>
                  <a:pt x="345" y="98"/>
                  <a:pt x="345" y="98"/>
                </a:cubicBezTo>
                <a:cubicBezTo>
                  <a:pt x="344" y="92"/>
                  <a:pt x="344" y="92"/>
                  <a:pt x="344" y="92"/>
                </a:cubicBezTo>
                <a:cubicBezTo>
                  <a:pt x="333" y="89"/>
                  <a:pt x="333" y="89"/>
                  <a:pt x="333" y="89"/>
                </a:cubicBezTo>
                <a:cubicBezTo>
                  <a:pt x="336" y="82"/>
                  <a:pt x="336" y="82"/>
                  <a:pt x="336" y="82"/>
                </a:cubicBezTo>
                <a:cubicBezTo>
                  <a:pt x="336" y="82"/>
                  <a:pt x="333" y="78"/>
                  <a:pt x="330" y="78"/>
                </a:cubicBezTo>
                <a:cubicBezTo>
                  <a:pt x="326" y="78"/>
                  <a:pt x="319" y="82"/>
                  <a:pt x="319" y="82"/>
                </a:cubicBezTo>
                <a:cubicBezTo>
                  <a:pt x="322" y="67"/>
                  <a:pt x="322" y="67"/>
                  <a:pt x="322" y="67"/>
                </a:cubicBezTo>
                <a:cubicBezTo>
                  <a:pt x="319" y="62"/>
                  <a:pt x="319" y="62"/>
                  <a:pt x="319" y="62"/>
                </a:cubicBezTo>
                <a:cubicBezTo>
                  <a:pt x="324" y="56"/>
                  <a:pt x="324" y="56"/>
                  <a:pt x="324" y="56"/>
                </a:cubicBezTo>
                <a:cubicBezTo>
                  <a:pt x="324" y="42"/>
                  <a:pt x="324" y="42"/>
                  <a:pt x="324" y="42"/>
                </a:cubicBezTo>
                <a:cubicBezTo>
                  <a:pt x="324" y="42"/>
                  <a:pt x="319" y="38"/>
                  <a:pt x="315" y="36"/>
                </a:cubicBezTo>
                <a:cubicBezTo>
                  <a:pt x="313" y="35"/>
                  <a:pt x="303" y="33"/>
                  <a:pt x="303" y="33"/>
                </a:cubicBezTo>
                <a:cubicBezTo>
                  <a:pt x="301" y="24"/>
                  <a:pt x="301" y="24"/>
                  <a:pt x="301" y="24"/>
                </a:cubicBezTo>
                <a:cubicBezTo>
                  <a:pt x="301" y="24"/>
                  <a:pt x="290" y="27"/>
                  <a:pt x="286" y="27"/>
                </a:cubicBezTo>
                <a:cubicBezTo>
                  <a:pt x="282" y="28"/>
                  <a:pt x="271" y="24"/>
                  <a:pt x="271" y="24"/>
                </a:cubicBezTo>
                <a:cubicBezTo>
                  <a:pt x="256" y="35"/>
                  <a:pt x="256" y="35"/>
                  <a:pt x="256" y="35"/>
                </a:cubicBezTo>
                <a:cubicBezTo>
                  <a:pt x="251" y="31"/>
                  <a:pt x="251" y="31"/>
                  <a:pt x="251" y="31"/>
                </a:cubicBezTo>
                <a:cubicBezTo>
                  <a:pt x="239" y="31"/>
                  <a:pt x="239" y="31"/>
                  <a:pt x="239" y="31"/>
                </a:cubicBezTo>
                <a:cubicBezTo>
                  <a:pt x="236" y="31"/>
                  <a:pt x="237" y="24"/>
                  <a:pt x="235" y="21"/>
                </a:cubicBezTo>
                <a:cubicBezTo>
                  <a:pt x="232" y="20"/>
                  <a:pt x="225" y="17"/>
                  <a:pt x="225" y="17"/>
                </a:cubicBezTo>
                <a:cubicBezTo>
                  <a:pt x="225" y="12"/>
                  <a:pt x="225" y="12"/>
                  <a:pt x="225" y="12"/>
                </a:cubicBezTo>
                <a:cubicBezTo>
                  <a:pt x="225" y="12"/>
                  <a:pt x="220" y="15"/>
                  <a:pt x="217" y="15"/>
                </a:cubicBezTo>
                <a:cubicBezTo>
                  <a:pt x="214" y="15"/>
                  <a:pt x="212" y="8"/>
                  <a:pt x="212" y="8"/>
                </a:cubicBezTo>
                <a:cubicBezTo>
                  <a:pt x="206" y="12"/>
                  <a:pt x="206" y="12"/>
                  <a:pt x="206" y="12"/>
                </a:cubicBezTo>
                <a:cubicBezTo>
                  <a:pt x="202" y="5"/>
                  <a:pt x="202" y="5"/>
                  <a:pt x="202" y="5"/>
                </a:cubicBezTo>
                <a:cubicBezTo>
                  <a:pt x="197" y="5"/>
                  <a:pt x="197" y="5"/>
                  <a:pt x="197" y="5"/>
                </a:cubicBezTo>
                <a:cubicBezTo>
                  <a:pt x="189" y="0"/>
                  <a:pt x="189" y="0"/>
                  <a:pt x="189" y="0"/>
                </a:cubicBezTo>
                <a:cubicBezTo>
                  <a:pt x="187" y="6"/>
                  <a:pt x="187" y="6"/>
                  <a:pt x="187" y="6"/>
                </a:cubicBezTo>
                <a:cubicBezTo>
                  <a:pt x="182" y="0"/>
                  <a:pt x="182" y="0"/>
                  <a:pt x="182" y="0"/>
                </a:cubicBezTo>
                <a:cubicBezTo>
                  <a:pt x="178" y="0"/>
                  <a:pt x="178" y="0"/>
                  <a:pt x="178" y="0"/>
                </a:cubicBezTo>
                <a:cubicBezTo>
                  <a:pt x="171" y="12"/>
                  <a:pt x="171" y="12"/>
                  <a:pt x="171" y="12"/>
                </a:cubicBezTo>
                <a:cubicBezTo>
                  <a:pt x="163" y="9"/>
                  <a:pt x="163" y="9"/>
                  <a:pt x="163" y="9"/>
                </a:cubicBezTo>
                <a:cubicBezTo>
                  <a:pt x="159" y="19"/>
                  <a:pt x="159" y="19"/>
                  <a:pt x="159" y="19"/>
                </a:cubicBezTo>
                <a:cubicBezTo>
                  <a:pt x="155" y="15"/>
                  <a:pt x="155" y="15"/>
                  <a:pt x="155" y="15"/>
                </a:cubicBezTo>
                <a:cubicBezTo>
                  <a:pt x="151" y="19"/>
                  <a:pt x="151" y="19"/>
                  <a:pt x="151" y="19"/>
                </a:cubicBezTo>
                <a:cubicBezTo>
                  <a:pt x="150" y="24"/>
                  <a:pt x="150" y="24"/>
                  <a:pt x="150" y="24"/>
                </a:cubicBezTo>
                <a:cubicBezTo>
                  <a:pt x="147" y="24"/>
                  <a:pt x="147" y="24"/>
                  <a:pt x="147" y="24"/>
                </a:cubicBezTo>
                <a:cubicBezTo>
                  <a:pt x="147" y="31"/>
                  <a:pt x="147" y="31"/>
                  <a:pt x="147" y="31"/>
                </a:cubicBezTo>
                <a:cubicBezTo>
                  <a:pt x="154" y="59"/>
                  <a:pt x="154" y="59"/>
                  <a:pt x="154" y="59"/>
                </a:cubicBezTo>
                <a:cubicBezTo>
                  <a:pt x="154" y="59"/>
                  <a:pt x="158" y="73"/>
                  <a:pt x="158" y="81"/>
                </a:cubicBezTo>
                <a:cubicBezTo>
                  <a:pt x="156" y="86"/>
                  <a:pt x="148" y="90"/>
                  <a:pt x="145" y="92"/>
                </a:cubicBezTo>
                <a:cubicBezTo>
                  <a:pt x="143" y="93"/>
                  <a:pt x="139" y="102"/>
                  <a:pt x="128" y="106"/>
                </a:cubicBezTo>
                <a:cubicBezTo>
                  <a:pt x="117" y="112"/>
                  <a:pt x="116" y="101"/>
                  <a:pt x="116" y="101"/>
                </a:cubicBezTo>
                <a:cubicBezTo>
                  <a:pt x="105" y="101"/>
                  <a:pt x="105" y="101"/>
                  <a:pt x="105" y="101"/>
                </a:cubicBezTo>
                <a:cubicBezTo>
                  <a:pt x="102" y="101"/>
                  <a:pt x="102" y="92"/>
                  <a:pt x="102" y="89"/>
                </a:cubicBezTo>
                <a:cubicBezTo>
                  <a:pt x="101" y="88"/>
                  <a:pt x="98" y="83"/>
                  <a:pt x="98" y="83"/>
                </a:cubicBezTo>
                <a:cubicBezTo>
                  <a:pt x="98" y="79"/>
                  <a:pt x="98" y="79"/>
                  <a:pt x="98" y="79"/>
                </a:cubicBezTo>
                <a:cubicBezTo>
                  <a:pt x="87" y="75"/>
                  <a:pt x="87" y="75"/>
                  <a:pt x="87" y="75"/>
                </a:cubicBezTo>
                <a:cubicBezTo>
                  <a:pt x="87" y="75"/>
                  <a:pt x="86" y="69"/>
                  <a:pt x="82" y="67"/>
                </a:cubicBezTo>
                <a:cubicBezTo>
                  <a:pt x="78" y="66"/>
                  <a:pt x="69" y="62"/>
                  <a:pt x="69" y="62"/>
                </a:cubicBezTo>
                <a:cubicBezTo>
                  <a:pt x="65" y="48"/>
                  <a:pt x="65" y="48"/>
                  <a:pt x="65" y="48"/>
                </a:cubicBezTo>
                <a:cubicBezTo>
                  <a:pt x="24" y="73"/>
                  <a:pt x="24" y="73"/>
                  <a:pt x="24" y="73"/>
                </a:cubicBezTo>
                <a:cubicBezTo>
                  <a:pt x="15" y="101"/>
                  <a:pt x="15" y="101"/>
                  <a:pt x="15" y="101"/>
                </a:cubicBezTo>
                <a:cubicBezTo>
                  <a:pt x="16" y="119"/>
                  <a:pt x="16" y="119"/>
                  <a:pt x="16" y="119"/>
                </a:cubicBezTo>
                <a:cubicBezTo>
                  <a:pt x="0" y="142"/>
                  <a:pt x="0" y="142"/>
                  <a:pt x="0" y="142"/>
                </a:cubicBezTo>
                <a:cubicBezTo>
                  <a:pt x="2" y="156"/>
                  <a:pt x="2" y="156"/>
                  <a:pt x="2" y="156"/>
                </a:cubicBezTo>
                <a:cubicBezTo>
                  <a:pt x="1" y="171"/>
                  <a:pt x="1" y="171"/>
                  <a:pt x="1" y="171"/>
                </a:cubicBezTo>
                <a:cubicBezTo>
                  <a:pt x="2" y="171"/>
                  <a:pt x="2" y="171"/>
                  <a:pt x="2" y="171"/>
                </a:cubicBezTo>
                <a:cubicBezTo>
                  <a:pt x="2" y="166"/>
                  <a:pt x="2" y="166"/>
                  <a:pt x="2" y="166"/>
                </a:cubicBezTo>
                <a:cubicBezTo>
                  <a:pt x="5" y="166"/>
                  <a:pt x="5" y="166"/>
                  <a:pt x="5" y="166"/>
                </a:cubicBezTo>
                <a:cubicBezTo>
                  <a:pt x="5" y="177"/>
                  <a:pt x="5" y="177"/>
                  <a:pt x="5" y="177"/>
                </a:cubicBezTo>
                <a:cubicBezTo>
                  <a:pt x="4" y="178"/>
                  <a:pt x="4" y="178"/>
                  <a:pt x="4" y="178"/>
                </a:cubicBezTo>
                <a:cubicBezTo>
                  <a:pt x="1" y="174"/>
                  <a:pt x="1" y="174"/>
                  <a:pt x="1" y="174"/>
                </a:cubicBezTo>
                <a:cubicBezTo>
                  <a:pt x="0" y="182"/>
                  <a:pt x="0" y="182"/>
                  <a:pt x="0" y="182"/>
                </a:cubicBezTo>
                <a:cubicBezTo>
                  <a:pt x="2" y="196"/>
                  <a:pt x="2" y="196"/>
                  <a:pt x="2" y="196"/>
                </a:cubicBezTo>
                <a:cubicBezTo>
                  <a:pt x="7" y="204"/>
                  <a:pt x="7" y="204"/>
                  <a:pt x="7" y="204"/>
                </a:cubicBezTo>
                <a:cubicBezTo>
                  <a:pt x="12" y="198"/>
                  <a:pt x="12" y="198"/>
                  <a:pt x="12" y="198"/>
                </a:cubicBezTo>
                <a:cubicBezTo>
                  <a:pt x="13" y="201"/>
                  <a:pt x="13" y="201"/>
                  <a:pt x="13" y="201"/>
                </a:cubicBezTo>
                <a:cubicBezTo>
                  <a:pt x="16" y="198"/>
                  <a:pt x="16" y="198"/>
                  <a:pt x="16" y="198"/>
                </a:cubicBezTo>
                <a:cubicBezTo>
                  <a:pt x="16" y="198"/>
                  <a:pt x="23" y="186"/>
                  <a:pt x="28" y="179"/>
                </a:cubicBezTo>
                <a:cubicBezTo>
                  <a:pt x="34" y="174"/>
                  <a:pt x="38" y="177"/>
                  <a:pt x="38" y="177"/>
                </a:cubicBezTo>
                <a:cubicBezTo>
                  <a:pt x="44" y="171"/>
                  <a:pt x="44" y="171"/>
                  <a:pt x="44" y="171"/>
                </a:cubicBezTo>
                <a:cubicBezTo>
                  <a:pt x="48" y="173"/>
                  <a:pt x="48" y="173"/>
                  <a:pt x="48" y="173"/>
                </a:cubicBezTo>
                <a:cubicBezTo>
                  <a:pt x="55" y="166"/>
                  <a:pt x="55" y="166"/>
                  <a:pt x="55" y="166"/>
                </a:cubicBezTo>
                <a:cubicBezTo>
                  <a:pt x="79" y="165"/>
                  <a:pt x="79" y="165"/>
                  <a:pt x="79" y="165"/>
                </a:cubicBezTo>
                <a:cubicBezTo>
                  <a:pt x="85" y="169"/>
                  <a:pt x="85" y="169"/>
                  <a:pt x="85" y="169"/>
                </a:cubicBezTo>
                <a:cubicBezTo>
                  <a:pt x="96" y="162"/>
                  <a:pt x="96" y="162"/>
                  <a:pt x="96" y="162"/>
                </a:cubicBezTo>
                <a:cubicBezTo>
                  <a:pt x="101" y="161"/>
                  <a:pt x="101" y="161"/>
                  <a:pt x="101" y="161"/>
                </a:cubicBezTo>
                <a:cubicBezTo>
                  <a:pt x="102" y="169"/>
                  <a:pt x="102" y="169"/>
                  <a:pt x="102" y="169"/>
                </a:cubicBezTo>
                <a:cubicBezTo>
                  <a:pt x="108" y="169"/>
                  <a:pt x="108" y="169"/>
                  <a:pt x="108" y="169"/>
                </a:cubicBezTo>
                <a:cubicBezTo>
                  <a:pt x="110" y="162"/>
                  <a:pt x="110" y="162"/>
                  <a:pt x="110" y="162"/>
                </a:cubicBezTo>
                <a:cubicBezTo>
                  <a:pt x="118" y="161"/>
                  <a:pt x="118" y="161"/>
                  <a:pt x="118" y="161"/>
                </a:cubicBezTo>
                <a:cubicBezTo>
                  <a:pt x="128" y="165"/>
                  <a:pt x="128" y="165"/>
                  <a:pt x="128" y="165"/>
                </a:cubicBezTo>
                <a:cubicBezTo>
                  <a:pt x="133" y="158"/>
                  <a:pt x="133" y="158"/>
                  <a:pt x="133" y="158"/>
                </a:cubicBezTo>
                <a:cubicBezTo>
                  <a:pt x="151" y="158"/>
                  <a:pt x="151" y="158"/>
                  <a:pt x="151" y="158"/>
                </a:cubicBezTo>
                <a:cubicBezTo>
                  <a:pt x="159" y="165"/>
                  <a:pt x="159" y="165"/>
                  <a:pt x="159" y="165"/>
                </a:cubicBezTo>
                <a:cubicBezTo>
                  <a:pt x="168" y="161"/>
                  <a:pt x="168" y="161"/>
                  <a:pt x="168" y="161"/>
                </a:cubicBezTo>
                <a:cubicBezTo>
                  <a:pt x="174" y="162"/>
                  <a:pt x="174" y="162"/>
                  <a:pt x="174" y="162"/>
                </a:cubicBezTo>
                <a:cubicBezTo>
                  <a:pt x="178" y="161"/>
                  <a:pt x="178" y="161"/>
                  <a:pt x="178" y="161"/>
                </a:cubicBezTo>
                <a:cubicBezTo>
                  <a:pt x="182" y="151"/>
                  <a:pt x="182" y="151"/>
                  <a:pt x="182" y="151"/>
                </a:cubicBezTo>
                <a:cubicBezTo>
                  <a:pt x="191" y="144"/>
                  <a:pt x="191" y="144"/>
                  <a:pt x="191" y="144"/>
                </a:cubicBezTo>
                <a:cubicBezTo>
                  <a:pt x="198" y="147"/>
                  <a:pt x="198" y="147"/>
                  <a:pt x="198" y="147"/>
                </a:cubicBezTo>
                <a:cubicBezTo>
                  <a:pt x="206" y="163"/>
                  <a:pt x="206" y="163"/>
                  <a:pt x="206" y="163"/>
                </a:cubicBezTo>
                <a:cubicBezTo>
                  <a:pt x="235" y="161"/>
                  <a:pt x="235" y="161"/>
                  <a:pt x="235" y="161"/>
                </a:cubicBezTo>
                <a:cubicBezTo>
                  <a:pt x="235" y="165"/>
                  <a:pt x="235" y="165"/>
                  <a:pt x="235" y="165"/>
                </a:cubicBezTo>
                <a:cubicBezTo>
                  <a:pt x="235" y="165"/>
                  <a:pt x="253" y="166"/>
                  <a:pt x="257" y="170"/>
                </a:cubicBezTo>
                <a:cubicBezTo>
                  <a:pt x="260" y="174"/>
                  <a:pt x="264" y="184"/>
                  <a:pt x="264" y="184"/>
                </a:cubicBezTo>
                <a:cubicBezTo>
                  <a:pt x="271" y="184"/>
                  <a:pt x="271" y="184"/>
                  <a:pt x="271" y="184"/>
                </a:cubicBezTo>
                <a:cubicBezTo>
                  <a:pt x="272" y="189"/>
                  <a:pt x="272" y="189"/>
                  <a:pt x="272" y="189"/>
                </a:cubicBezTo>
                <a:cubicBezTo>
                  <a:pt x="290" y="193"/>
                  <a:pt x="290" y="193"/>
                  <a:pt x="290" y="193"/>
                </a:cubicBezTo>
                <a:cubicBezTo>
                  <a:pt x="295" y="189"/>
                  <a:pt x="295" y="189"/>
                  <a:pt x="295" y="189"/>
                </a:cubicBezTo>
                <a:cubicBezTo>
                  <a:pt x="295" y="189"/>
                  <a:pt x="301" y="190"/>
                  <a:pt x="303" y="186"/>
                </a:cubicBezTo>
                <a:cubicBezTo>
                  <a:pt x="307" y="184"/>
                  <a:pt x="307" y="174"/>
                  <a:pt x="307" y="174"/>
                </a:cubicBezTo>
                <a:cubicBezTo>
                  <a:pt x="313" y="171"/>
                  <a:pt x="313" y="171"/>
                  <a:pt x="313" y="171"/>
                </a:cubicBezTo>
                <a:cubicBezTo>
                  <a:pt x="313" y="171"/>
                  <a:pt x="319" y="175"/>
                  <a:pt x="322" y="175"/>
                </a:cubicBezTo>
                <a:cubicBezTo>
                  <a:pt x="325" y="175"/>
                  <a:pt x="329" y="174"/>
                  <a:pt x="329" y="174"/>
                </a:cubicBezTo>
                <a:cubicBezTo>
                  <a:pt x="329" y="174"/>
                  <a:pt x="334" y="175"/>
                  <a:pt x="338" y="173"/>
                </a:cubicBezTo>
                <a:cubicBezTo>
                  <a:pt x="342" y="169"/>
                  <a:pt x="338" y="161"/>
                  <a:pt x="338" y="161"/>
                </a:cubicBezTo>
                <a:cubicBezTo>
                  <a:pt x="351" y="142"/>
                  <a:pt x="351" y="142"/>
                  <a:pt x="351" y="142"/>
                </a:cubicBezTo>
                <a:cubicBezTo>
                  <a:pt x="351" y="142"/>
                  <a:pt x="353" y="142"/>
                  <a:pt x="357" y="136"/>
                </a:cubicBezTo>
                <a:cubicBezTo>
                  <a:pt x="360" y="131"/>
                  <a:pt x="359" y="121"/>
                  <a:pt x="359" y="121"/>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89" name="Freeform 38"/>
          <p:cNvSpPr>
            <a:spLocks/>
          </p:cNvSpPr>
          <p:nvPr/>
        </p:nvSpPr>
        <p:spPr bwMode="auto">
          <a:xfrm>
            <a:off x="4807890" y="3087850"/>
            <a:ext cx="286846" cy="166244"/>
          </a:xfrm>
          <a:custGeom>
            <a:avLst/>
            <a:gdLst>
              <a:gd name="T0" fmla="*/ 349 w 362"/>
              <a:gd name="T1" fmla="*/ 101 h 209"/>
              <a:gd name="T2" fmla="*/ 321 w 362"/>
              <a:gd name="T3" fmla="*/ 84 h 209"/>
              <a:gd name="T4" fmla="*/ 327 w 362"/>
              <a:gd name="T5" fmla="*/ 44 h 209"/>
              <a:gd name="T6" fmla="*/ 288 w 362"/>
              <a:gd name="T7" fmla="*/ 28 h 209"/>
              <a:gd name="T8" fmla="*/ 253 w 362"/>
              <a:gd name="T9" fmla="*/ 32 h 209"/>
              <a:gd name="T10" fmla="*/ 241 w 362"/>
              <a:gd name="T11" fmla="*/ 32 h 209"/>
              <a:gd name="T12" fmla="*/ 229 w 362"/>
              <a:gd name="T13" fmla="*/ 15 h 209"/>
              <a:gd name="T14" fmla="*/ 208 w 362"/>
              <a:gd name="T15" fmla="*/ 15 h 209"/>
              <a:gd name="T16" fmla="*/ 190 w 362"/>
              <a:gd name="T17" fmla="*/ 8 h 209"/>
              <a:gd name="T18" fmla="*/ 160 w 362"/>
              <a:gd name="T19" fmla="*/ 21 h 209"/>
              <a:gd name="T20" fmla="*/ 147 w 362"/>
              <a:gd name="T21" fmla="*/ 25 h 209"/>
              <a:gd name="T22" fmla="*/ 147 w 362"/>
              <a:gd name="T23" fmla="*/ 93 h 209"/>
              <a:gd name="T24" fmla="*/ 107 w 362"/>
              <a:gd name="T25" fmla="*/ 103 h 209"/>
              <a:gd name="T26" fmla="*/ 106 w 362"/>
              <a:gd name="T27" fmla="*/ 92 h 209"/>
              <a:gd name="T28" fmla="*/ 90 w 362"/>
              <a:gd name="T29" fmla="*/ 74 h 209"/>
              <a:gd name="T30" fmla="*/ 15 w 362"/>
              <a:gd name="T31" fmla="*/ 104 h 209"/>
              <a:gd name="T32" fmla="*/ 1 w 362"/>
              <a:gd name="T33" fmla="*/ 176 h 209"/>
              <a:gd name="T34" fmla="*/ 6 w 362"/>
              <a:gd name="T35" fmla="*/ 179 h 209"/>
              <a:gd name="T36" fmla="*/ 7 w 362"/>
              <a:gd name="T37" fmla="*/ 207 h 209"/>
              <a:gd name="T38" fmla="*/ 31 w 362"/>
              <a:gd name="T39" fmla="*/ 183 h 209"/>
              <a:gd name="T40" fmla="*/ 40 w 362"/>
              <a:gd name="T41" fmla="*/ 181 h 209"/>
              <a:gd name="T42" fmla="*/ 86 w 362"/>
              <a:gd name="T43" fmla="*/ 173 h 209"/>
              <a:gd name="T44" fmla="*/ 111 w 362"/>
              <a:gd name="T45" fmla="*/ 173 h 209"/>
              <a:gd name="T46" fmla="*/ 135 w 362"/>
              <a:gd name="T47" fmla="*/ 162 h 209"/>
              <a:gd name="T48" fmla="*/ 180 w 362"/>
              <a:gd name="T49" fmla="*/ 165 h 209"/>
              <a:gd name="T50" fmla="*/ 207 w 362"/>
              <a:gd name="T51" fmla="*/ 168 h 209"/>
              <a:gd name="T52" fmla="*/ 258 w 362"/>
              <a:gd name="T53" fmla="*/ 174 h 209"/>
              <a:gd name="T54" fmla="*/ 293 w 362"/>
              <a:gd name="T55" fmla="*/ 197 h 209"/>
              <a:gd name="T56" fmla="*/ 315 w 362"/>
              <a:gd name="T57" fmla="*/ 176 h 209"/>
              <a:gd name="T58" fmla="*/ 344 w 362"/>
              <a:gd name="T59" fmla="*/ 171 h 209"/>
              <a:gd name="T60" fmla="*/ 362 w 362"/>
              <a:gd name="T61" fmla="*/ 123 h 209"/>
              <a:gd name="T62" fmla="*/ 353 w 362"/>
              <a:gd name="T63" fmla="*/ 143 h 209"/>
              <a:gd name="T64" fmla="*/ 340 w 362"/>
              <a:gd name="T65" fmla="*/ 176 h 209"/>
              <a:gd name="T66" fmla="*/ 316 w 362"/>
              <a:gd name="T67" fmla="*/ 173 h 209"/>
              <a:gd name="T68" fmla="*/ 298 w 362"/>
              <a:gd name="T69" fmla="*/ 191 h 209"/>
              <a:gd name="T70" fmla="*/ 273 w 362"/>
              <a:gd name="T71" fmla="*/ 185 h 209"/>
              <a:gd name="T72" fmla="*/ 238 w 362"/>
              <a:gd name="T73" fmla="*/ 162 h 209"/>
              <a:gd name="T74" fmla="*/ 183 w 362"/>
              <a:gd name="T75" fmla="*/ 153 h 209"/>
              <a:gd name="T76" fmla="*/ 154 w 362"/>
              <a:gd name="T77" fmla="*/ 160 h 209"/>
              <a:gd name="T78" fmla="*/ 111 w 362"/>
              <a:gd name="T79" fmla="*/ 164 h 209"/>
              <a:gd name="T80" fmla="*/ 97 w 362"/>
              <a:gd name="T81" fmla="*/ 164 h 209"/>
              <a:gd name="T82" fmla="*/ 47 w 362"/>
              <a:gd name="T83" fmla="*/ 173 h 209"/>
              <a:gd name="T84" fmla="*/ 14 w 362"/>
              <a:gd name="T85" fmla="*/ 203 h 209"/>
              <a:gd name="T86" fmla="*/ 2 w 362"/>
              <a:gd name="T87" fmla="*/ 185 h 209"/>
              <a:gd name="T88" fmla="*/ 7 w 362"/>
              <a:gd name="T89" fmla="*/ 167 h 209"/>
              <a:gd name="T90" fmla="*/ 3 w 362"/>
              <a:gd name="T91" fmla="*/ 144 h 209"/>
              <a:gd name="T92" fmla="*/ 67 w 362"/>
              <a:gd name="T93" fmla="*/ 51 h 209"/>
              <a:gd name="T94" fmla="*/ 100 w 362"/>
              <a:gd name="T95" fmla="*/ 84 h 209"/>
              <a:gd name="T96" fmla="*/ 107 w 362"/>
              <a:gd name="T97" fmla="*/ 106 h 209"/>
              <a:gd name="T98" fmla="*/ 155 w 362"/>
              <a:gd name="T99" fmla="*/ 92 h 209"/>
              <a:gd name="T100" fmla="*/ 149 w 362"/>
              <a:gd name="T101" fmla="*/ 28 h 209"/>
              <a:gd name="T102" fmla="*/ 166 w 362"/>
              <a:gd name="T103" fmla="*/ 13 h 209"/>
              <a:gd name="T104" fmla="*/ 188 w 362"/>
              <a:gd name="T105" fmla="*/ 10 h 209"/>
              <a:gd name="T106" fmla="*/ 208 w 362"/>
              <a:gd name="T107" fmla="*/ 17 h 209"/>
              <a:gd name="T108" fmla="*/ 226 w 362"/>
              <a:gd name="T109" fmla="*/ 21 h 209"/>
              <a:gd name="T110" fmla="*/ 252 w 362"/>
              <a:gd name="T111" fmla="*/ 35 h 209"/>
              <a:gd name="T112" fmla="*/ 303 w 362"/>
              <a:gd name="T113" fmla="*/ 28 h 209"/>
              <a:gd name="T114" fmla="*/ 324 w 362"/>
              <a:gd name="T115" fmla="*/ 45 h 209"/>
              <a:gd name="T116" fmla="*/ 323 w 362"/>
              <a:gd name="T117" fmla="*/ 70 h 209"/>
              <a:gd name="T118" fmla="*/ 334 w 362"/>
              <a:gd name="T119" fmla="*/ 91 h 209"/>
              <a:gd name="T120" fmla="*/ 354 w 362"/>
              <a:gd name="T121" fmla="*/ 11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209">
                <a:moveTo>
                  <a:pt x="361" y="124"/>
                </a:moveTo>
                <a:cubicBezTo>
                  <a:pt x="361" y="123"/>
                  <a:pt x="361" y="123"/>
                  <a:pt x="361" y="123"/>
                </a:cubicBezTo>
                <a:cubicBezTo>
                  <a:pt x="359" y="122"/>
                  <a:pt x="359" y="122"/>
                  <a:pt x="359" y="122"/>
                </a:cubicBezTo>
                <a:cubicBezTo>
                  <a:pt x="358" y="123"/>
                  <a:pt x="358" y="123"/>
                  <a:pt x="358" y="123"/>
                </a:cubicBezTo>
                <a:cubicBezTo>
                  <a:pt x="359" y="123"/>
                  <a:pt x="359" y="123"/>
                  <a:pt x="359" y="123"/>
                </a:cubicBezTo>
                <a:cubicBezTo>
                  <a:pt x="357" y="114"/>
                  <a:pt x="357" y="114"/>
                  <a:pt x="357" y="114"/>
                </a:cubicBezTo>
                <a:cubicBezTo>
                  <a:pt x="355" y="108"/>
                  <a:pt x="354" y="105"/>
                  <a:pt x="353" y="104"/>
                </a:cubicBezTo>
                <a:cubicBezTo>
                  <a:pt x="353" y="102"/>
                  <a:pt x="353" y="102"/>
                  <a:pt x="353" y="102"/>
                </a:cubicBezTo>
                <a:cubicBezTo>
                  <a:pt x="352" y="102"/>
                  <a:pt x="352" y="102"/>
                  <a:pt x="352" y="102"/>
                </a:cubicBezTo>
                <a:cubicBezTo>
                  <a:pt x="352" y="101"/>
                  <a:pt x="352" y="101"/>
                  <a:pt x="352" y="101"/>
                </a:cubicBezTo>
                <a:cubicBezTo>
                  <a:pt x="348" y="100"/>
                  <a:pt x="348" y="100"/>
                  <a:pt x="348" y="100"/>
                </a:cubicBezTo>
                <a:cubicBezTo>
                  <a:pt x="347" y="101"/>
                  <a:pt x="347" y="101"/>
                  <a:pt x="347" y="101"/>
                </a:cubicBezTo>
                <a:cubicBezTo>
                  <a:pt x="349" y="101"/>
                  <a:pt x="349" y="101"/>
                  <a:pt x="349" y="101"/>
                </a:cubicBezTo>
                <a:cubicBezTo>
                  <a:pt x="347" y="94"/>
                  <a:pt x="347" y="94"/>
                  <a:pt x="347" y="94"/>
                </a:cubicBezTo>
                <a:cubicBezTo>
                  <a:pt x="347" y="93"/>
                  <a:pt x="347" y="93"/>
                  <a:pt x="347" y="93"/>
                </a:cubicBezTo>
                <a:cubicBezTo>
                  <a:pt x="346" y="93"/>
                  <a:pt x="346" y="93"/>
                  <a:pt x="346" y="93"/>
                </a:cubicBezTo>
                <a:cubicBezTo>
                  <a:pt x="335" y="90"/>
                  <a:pt x="335" y="90"/>
                  <a:pt x="335" y="90"/>
                </a:cubicBezTo>
                <a:cubicBezTo>
                  <a:pt x="335" y="92"/>
                  <a:pt x="335" y="92"/>
                  <a:pt x="335" y="92"/>
                </a:cubicBezTo>
                <a:cubicBezTo>
                  <a:pt x="336" y="92"/>
                  <a:pt x="336" y="92"/>
                  <a:pt x="336" y="92"/>
                </a:cubicBezTo>
                <a:cubicBezTo>
                  <a:pt x="339" y="86"/>
                  <a:pt x="339" y="86"/>
                  <a:pt x="339" y="86"/>
                </a:cubicBezTo>
                <a:cubicBezTo>
                  <a:pt x="339" y="85"/>
                  <a:pt x="339" y="85"/>
                  <a:pt x="339" y="85"/>
                </a:cubicBezTo>
                <a:cubicBezTo>
                  <a:pt x="339" y="84"/>
                  <a:pt x="339" y="84"/>
                  <a:pt x="339" y="84"/>
                </a:cubicBezTo>
                <a:cubicBezTo>
                  <a:pt x="339" y="84"/>
                  <a:pt x="338" y="83"/>
                  <a:pt x="337" y="82"/>
                </a:cubicBezTo>
                <a:cubicBezTo>
                  <a:pt x="336" y="81"/>
                  <a:pt x="334" y="80"/>
                  <a:pt x="332" y="80"/>
                </a:cubicBezTo>
                <a:cubicBezTo>
                  <a:pt x="330" y="80"/>
                  <a:pt x="327" y="81"/>
                  <a:pt x="325" y="82"/>
                </a:cubicBezTo>
                <a:cubicBezTo>
                  <a:pt x="322" y="83"/>
                  <a:pt x="321" y="84"/>
                  <a:pt x="321" y="84"/>
                </a:cubicBezTo>
                <a:cubicBezTo>
                  <a:pt x="321" y="85"/>
                  <a:pt x="321" y="85"/>
                  <a:pt x="321" y="85"/>
                </a:cubicBezTo>
                <a:cubicBezTo>
                  <a:pt x="323" y="85"/>
                  <a:pt x="323" y="85"/>
                  <a:pt x="323" y="85"/>
                </a:cubicBezTo>
                <a:cubicBezTo>
                  <a:pt x="326" y="71"/>
                  <a:pt x="326" y="71"/>
                  <a:pt x="326" y="71"/>
                </a:cubicBezTo>
                <a:cubicBezTo>
                  <a:pt x="326" y="70"/>
                  <a:pt x="326" y="70"/>
                  <a:pt x="326" y="70"/>
                </a:cubicBezTo>
                <a:cubicBezTo>
                  <a:pt x="326" y="70"/>
                  <a:pt x="326" y="70"/>
                  <a:pt x="326" y="70"/>
                </a:cubicBezTo>
                <a:cubicBezTo>
                  <a:pt x="323" y="64"/>
                  <a:pt x="323" y="64"/>
                  <a:pt x="323" y="64"/>
                </a:cubicBezTo>
                <a:cubicBezTo>
                  <a:pt x="321" y="65"/>
                  <a:pt x="321" y="65"/>
                  <a:pt x="321" y="65"/>
                </a:cubicBezTo>
                <a:cubicBezTo>
                  <a:pt x="323" y="66"/>
                  <a:pt x="323" y="66"/>
                  <a:pt x="323" y="66"/>
                </a:cubicBezTo>
                <a:cubicBezTo>
                  <a:pt x="327" y="60"/>
                  <a:pt x="327" y="60"/>
                  <a:pt x="327" y="60"/>
                </a:cubicBezTo>
                <a:cubicBezTo>
                  <a:pt x="327" y="60"/>
                  <a:pt x="327" y="60"/>
                  <a:pt x="327" y="60"/>
                </a:cubicBezTo>
                <a:cubicBezTo>
                  <a:pt x="327" y="59"/>
                  <a:pt x="327" y="59"/>
                  <a:pt x="327" y="59"/>
                </a:cubicBezTo>
                <a:cubicBezTo>
                  <a:pt x="327" y="45"/>
                  <a:pt x="327" y="45"/>
                  <a:pt x="327" y="45"/>
                </a:cubicBezTo>
                <a:cubicBezTo>
                  <a:pt x="327" y="44"/>
                  <a:pt x="327" y="44"/>
                  <a:pt x="327" y="44"/>
                </a:cubicBezTo>
                <a:cubicBezTo>
                  <a:pt x="327" y="44"/>
                  <a:pt x="327" y="44"/>
                  <a:pt x="327" y="44"/>
                </a:cubicBezTo>
                <a:cubicBezTo>
                  <a:pt x="327" y="43"/>
                  <a:pt x="322" y="39"/>
                  <a:pt x="318" y="38"/>
                </a:cubicBezTo>
                <a:cubicBezTo>
                  <a:pt x="317" y="39"/>
                  <a:pt x="317" y="39"/>
                  <a:pt x="317" y="39"/>
                </a:cubicBezTo>
                <a:cubicBezTo>
                  <a:pt x="318" y="38"/>
                  <a:pt x="318" y="38"/>
                  <a:pt x="318" y="38"/>
                </a:cubicBezTo>
                <a:cubicBezTo>
                  <a:pt x="317" y="37"/>
                  <a:pt x="316" y="37"/>
                  <a:pt x="315" y="37"/>
                </a:cubicBezTo>
                <a:cubicBezTo>
                  <a:pt x="311" y="36"/>
                  <a:pt x="306" y="35"/>
                  <a:pt x="306" y="35"/>
                </a:cubicBezTo>
                <a:cubicBezTo>
                  <a:pt x="305" y="36"/>
                  <a:pt x="305" y="36"/>
                  <a:pt x="305" y="36"/>
                </a:cubicBezTo>
                <a:cubicBezTo>
                  <a:pt x="307" y="36"/>
                  <a:pt x="307" y="36"/>
                  <a:pt x="307" y="36"/>
                </a:cubicBezTo>
                <a:cubicBezTo>
                  <a:pt x="304" y="27"/>
                  <a:pt x="304" y="27"/>
                  <a:pt x="304" y="27"/>
                </a:cubicBezTo>
                <a:cubicBezTo>
                  <a:pt x="304" y="25"/>
                  <a:pt x="304" y="25"/>
                  <a:pt x="304" y="25"/>
                </a:cubicBezTo>
                <a:cubicBezTo>
                  <a:pt x="302" y="26"/>
                  <a:pt x="302" y="26"/>
                  <a:pt x="302" y="26"/>
                </a:cubicBezTo>
                <a:cubicBezTo>
                  <a:pt x="302" y="26"/>
                  <a:pt x="300" y="26"/>
                  <a:pt x="296" y="27"/>
                </a:cubicBezTo>
                <a:cubicBezTo>
                  <a:pt x="293" y="28"/>
                  <a:pt x="290" y="28"/>
                  <a:pt x="288" y="28"/>
                </a:cubicBezTo>
                <a:cubicBezTo>
                  <a:pt x="288" y="28"/>
                  <a:pt x="288" y="28"/>
                  <a:pt x="288" y="28"/>
                </a:cubicBezTo>
                <a:cubicBezTo>
                  <a:pt x="287" y="28"/>
                  <a:pt x="287" y="28"/>
                  <a:pt x="287" y="28"/>
                </a:cubicBezTo>
                <a:cubicBezTo>
                  <a:pt x="287" y="28"/>
                  <a:pt x="286" y="28"/>
                  <a:pt x="286" y="28"/>
                </a:cubicBezTo>
                <a:cubicBezTo>
                  <a:pt x="284" y="28"/>
                  <a:pt x="280" y="28"/>
                  <a:pt x="278" y="27"/>
                </a:cubicBezTo>
                <a:cubicBezTo>
                  <a:pt x="277" y="27"/>
                  <a:pt x="276" y="26"/>
                  <a:pt x="275" y="26"/>
                </a:cubicBezTo>
                <a:cubicBezTo>
                  <a:pt x="274" y="26"/>
                  <a:pt x="273" y="26"/>
                  <a:pt x="273" y="26"/>
                </a:cubicBezTo>
                <a:cubicBezTo>
                  <a:pt x="273" y="25"/>
                  <a:pt x="273" y="25"/>
                  <a:pt x="273" y="25"/>
                </a:cubicBezTo>
                <a:cubicBezTo>
                  <a:pt x="272" y="26"/>
                  <a:pt x="272" y="26"/>
                  <a:pt x="272" y="26"/>
                </a:cubicBezTo>
                <a:cubicBezTo>
                  <a:pt x="257" y="37"/>
                  <a:pt x="257" y="37"/>
                  <a:pt x="257" y="37"/>
                </a:cubicBezTo>
                <a:cubicBezTo>
                  <a:pt x="258" y="38"/>
                  <a:pt x="258" y="38"/>
                  <a:pt x="258" y="38"/>
                </a:cubicBezTo>
                <a:cubicBezTo>
                  <a:pt x="259" y="37"/>
                  <a:pt x="259" y="37"/>
                  <a:pt x="259" y="37"/>
                </a:cubicBezTo>
                <a:cubicBezTo>
                  <a:pt x="254" y="33"/>
                  <a:pt x="254" y="33"/>
                  <a:pt x="254" y="33"/>
                </a:cubicBezTo>
                <a:cubicBezTo>
                  <a:pt x="253" y="32"/>
                  <a:pt x="253" y="32"/>
                  <a:pt x="253" y="32"/>
                </a:cubicBezTo>
                <a:cubicBezTo>
                  <a:pt x="253" y="32"/>
                  <a:pt x="253" y="32"/>
                  <a:pt x="253" y="32"/>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3"/>
                  <a:pt x="241" y="33"/>
                  <a:pt x="241" y="33"/>
                </a:cubicBezTo>
                <a:cubicBezTo>
                  <a:pt x="241" y="32"/>
                  <a:pt x="241" y="32"/>
                  <a:pt x="241" y="32"/>
                </a:cubicBezTo>
                <a:cubicBezTo>
                  <a:pt x="241" y="32"/>
                  <a:pt x="241" y="32"/>
                  <a:pt x="241" y="32"/>
                </a:cubicBezTo>
                <a:cubicBezTo>
                  <a:pt x="241" y="33"/>
                  <a:pt x="241" y="33"/>
                  <a:pt x="241" y="33"/>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2"/>
                  <a:pt x="240" y="32"/>
                  <a:pt x="240" y="31"/>
                </a:cubicBezTo>
                <a:cubicBezTo>
                  <a:pt x="240" y="30"/>
                  <a:pt x="240" y="29"/>
                  <a:pt x="240" y="27"/>
                </a:cubicBezTo>
                <a:cubicBezTo>
                  <a:pt x="239" y="26"/>
                  <a:pt x="239" y="24"/>
                  <a:pt x="238" y="23"/>
                </a:cubicBezTo>
                <a:cubicBezTo>
                  <a:pt x="237" y="23"/>
                  <a:pt x="237" y="23"/>
                  <a:pt x="237" y="23"/>
                </a:cubicBezTo>
                <a:cubicBezTo>
                  <a:pt x="237" y="23"/>
                  <a:pt x="237" y="23"/>
                  <a:pt x="237" y="23"/>
                </a:cubicBezTo>
                <a:cubicBezTo>
                  <a:pt x="234" y="22"/>
                  <a:pt x="228" y="19"/>
                  <a:pt x="228" y="19"/>
                </a:cubicBezTo>
                <a:cubicBezTo>
                  <a:pt x="227" y="20"/>
                  <a:pt x="227" y="20"/>
                  <a:pt x="227" y="20"/>
                </a:cubicBezTo>
                <a:cubicBezTo>
                  <a:pt x="229" y="20"/>
                  <a:pt x="229" y="20"/>
                  <a:pt x="229" y="20"/>
                </a:cubicBezTo>
                <a:cubicBezTo>
                  <a:pt x="229" y="15"/>
                  <a:pt x="229" y="15"/>
                  <a:pt x="229" y="15"/>
                </a:cubicBezTo>
                <a:cubicBezTo>
                  <a:pt x="229" y="12"/>
                  <a:pt x="229" y="12"/>
                  <a:pt x="229" y="12"/>
                </a:cubicBezTo>
                <a:cubicBezTo>
                  <a:pt x="226" y="13"/>
                  <a:pt x="226" y="13"/>
                  <a:pt x="226" y="13"/>
                </a:cubicBezTo>
                <a:cubicBezTo>
                  <a:pt x="226" y="13"/>
                  <a:pt x="226" y="14"/>
                  <a:pt x="226" y="14"/>
                </a:cubicBezTo>
                <a:cubicBezTo>
                  <a:pt x="225" y="14"/>
                  <a:pt x="223" y="15"/>
                  <a:pt x="222" y="15"/>
                </a:cubicBezTo>
                <a:cubicBezTo>
                  <a:pt x="221" y="16"/>
                  <a:pt x="220" y="16"/>
                  <a:pt x="219" y="16"/>
                </a:cubicBezTo>
                <a:cubicBezTo>
                  <a:pt x="219" y="16"/>
                  <a:pt x="219" y="16"/>
                  <a:pt x="218" y="15"/>
                </a:cubicBezTo>
                <a:cubicBezTo>
                  <a:pt x="217" y="15"/>
                  <a:pt x="216" y="13"/>
                  <a:pt x="216" y="12"/>
                </a:cubicBezTo>
                <a:cubicBezTo>
                  <a:pt x="216" y="12"/>
                  <a:pt x="215" y="11"/>
                  <a:pt x="215" y="11"/>
                </a:cubicBezTo>
                <a:cubicBezTo>
                  <a:pt x="215" y="10"/>
                  <a:pt x="215" y="10"/>
                  <a:pt x="215" y="10"/>
                </a:cubicBezTo>
                <a:cubicBezTo>
                  <a:pt x="214" y="8"/>
                  <a:pt x="214" y="8"/>
                  <a:pt x="214" y="8"/>
                </a:cubicBezTo>
                <a:cubicBezTo>
                  <a:pt x="213" y="10"/>
                  <a:pt x="213" y="10"/>
                  <a:pt x="213" y="10"/>
                </a:cubicBezTo>
                <a:cubicBezTo>
                  <a:pt x="207" y="14"/>
                  <a:pt x="207" y="14"/>
                  <a:pt x="207" y="14"/>
                </a:cubicBezTo>
                <a:cubicBezTo>
                  <a:pt x="208" y="15"/>
                  <a:pt x="208" y="15"/>
                  <a:pt x="208" y="15"/>
                </a:cubicBezTo>
                <a:cubicBezTo>
                  <a:pt x="209" y="14"/>
                  <a:pt x="209" y="14"/>
                  <a:pt x="209" y="14"/>
                </a:cubicBezTo>
                <a:cubicBezTo>
                  <a:pt x="205" y="7"/>
                  <a:pt x="205" y="7"/>
                  <a:pt x="205" y="7"/>
                </a:cubicBezTo>
                <a:cubicBezTo>
                  <a:pt x="205" y="7"/>
                  <a:pt x="205" y="7"/>
                  <a:pt x="205" y="7"/>
                </a:cubicBezTo>
                <a:cubicBezTo>
                  <a:pt x="204" y="7"/>
                  <a:pt x="204" y="7"/>
                  <a:pt x="204" y="7"/>
                </a:cubicBezTo>
                <a:cubicBezTo>
                  <a:pt x="199" y="7"/>
                  <a:pt x="199" y="7"/>
                  <a:pt x="199" y="7"/>
                </a:cubicBezTo>
                <a:cubicBezTo>
                  <a:pt x="199" y="8"/>
                  <a:pt x="199" y="8"/>
                  <a:pt x="199" y="8"/>
                </a:cubicBezTo>
                <a:cubicBezTo>
                  <a:pt x="200" y="7"/>
                  <a:pt x="200" y="7"/>
                  <a:pt x="200" y="7"/>
                </a:cubicBezTo>
                <a:cubicBezTo>
                  <a:pt x="191" y="1"/>
                  <a:pt x="191" y="1"/>
                  <a:pt x="191" y="1"/>
                </a:cubicBezTo>
                <a:cubicBezTo>
                  <a:pt x="190" y="0"/>
                  <a:pt x="190" y="0"/>
                  <a:pt x="190" y="0"/>
                </a:cubicBezTo>
                <a:cubicBezTo>
                  <a:pt x="189" y="2"/>
                  <a:pt x="189" y="2"/>
                  <a:pt x="189" y="2"/>
                </a:cubicBezTo>
                <a:cubicBezTo>
                  <a:pt x="188" y="9"/>
                  <a:pt x="188" y="9"/>
                  <a:pt x="188" y="9"/>
                </a:cubicBezTo>
                <a:cubicBezTo>
                  <a:pt x="189" y="9"/>
                  <a:pt x="189" y="9"/>
                  <a:pt x="189" y="9"/>
                </a:cubicBezTo>
                <a:cubicBezTo>
                  <a:pt x="190" y="8"/>
                  <a:pt x="190" y="8"/>
                  <a:pt x="190" y="8"/>
                </a:cubicBezTo>
                <a:cubicBezTo>
                  <a:pt x="185" y="2"/>
                  <a:pt x="185" y="2"/>
                  <a:pt x="185" y="2"/>
                </a:cubicBezTo>
                <a:cubicBezTo>
                  <a:pt x="185" y="1"/>
                  <a:pt x="185" y="1"/>
                  <a:pt x="185" y="1"/>
                </a:cubicBezTo>
                <a:cubicBezTo>
                  <a:pt x="184" y="1"/>
                  <a:pt x="184" y="1"/>
                  <a:pt x="184" y="1"/>
                </a:cubicBezTo>
                <a:cubicBezTo>
                  <a:pt x="180" y="1"/>
                  <a:pt x="180" y="1"/>
                  <a:pt x="180" y="1"/>
                </a:cubicBezTo>
                <a:cubicBezTo>
                  <a:pt x="179" y="1"/>
                  <a:pt x="179" y="1"/>
                  <a:pt x="179" y="1"/>
                </a:cubicBezTo>
                <a:cubicBezTo>
                  <a:pt x="179" y="2"/>
                  <a:pt x="179" y="2"/>
                  <a:pt x="179" y="2"/>
                </a:cubicBezTo>
                <a:cubicBezTo>
                  <a:pt x="172" y="14"/>
                  <a:pt x="172" y="14"/>
                  <a:pt x="172" y="14"/>
                </a:cubicBezTo>
                <a:cubicBezTo>
                  <a:pt x="173" y="15"/>
                  <a:pt x="173" y="15"/>
                  <a:pt x="173" y="15"/>
                </a:cubicBezTo>
                <a:cubicBezTo>
                  <a:pt x="174" y="13"/>
                  <a:pt x="174" y="13"/>
                  <a:pt x="174" y="13"/>
                </a:cubicBezTo>
                <a:cubicBezTo>
                  <a:pt x="165" y="11"/>
                  <a:pt x="165" y="11"/>
                  <a:pt x="165" y="11"/>
                </a:cubicBezTo>
                <a:cubicBezTo>
                  <a:pt x="164" y="10"/>
                  <a:pt x="164" y="10"/>
                  <a:pt x="164" y="10"/>
                </a:cubicBezTo>
                <a:cubicBezTo>
                  <a:pt x="164" y="12"/>
                  <a:pt x="164" y="12"/>
                  <a:pt x="164" y="12"/>
                </a:cubicBezTo>
                <a:cubicBezTo>
                  <a:pt x="160" y="21"/>
                  <a:pt x="160" y="21"/>
                  <a:pt x="160" y="21"/>
                </a:cubicBezTo>
                <a:cubicBezTo>
                  <a:pt x="161" y="22"/>
                  <a:pt x="161" y="22"/>
                  <a:pt x="161" y="22"/>
                </a:cubicBezTo>
                <a:cubicBezTo>
                  <a:pt x="162" y="21"/>
                  <a:pt x="162" y="21"/>
                  <a:pt x="162" y="21"/>
                </a:cubicBezTo>
                <a:cubicBezTo>
                  <a:pt x="158" y="16"/>
                  <a:pt x="158" y="16"/>
                  <a:pt x="158" y="16"/>
                </a:cubicBezTo>
                <a:cubicBezTo>
                  <a:pt x="157" y="15"/>
                  <a:pt x="157" y="15"/>
                  <a:pt x="157" y="15"/>
                </a:cubicBezTo>
                <a:cubicBezTo>
                  <a:pt x="156" y="16"/>
                  <a:pt x="156" y="16"/>
                  <a:pt x="156" y="16"/>
                </a:cubicBezTo>
                <a:cubicBezTo>
                  <a:pt x="152" y="21"/>
                  <a:pt x="152" y="21"/>
                  <a:pt x="152" y="21"/>
                </a:cubicBezTo>
                <a:cubicBezTo>
                  <a:pt x="152" y="21"/>
                  <a:pt x="152" y="21"/>
                  <a:pt x="152" y="21"/>
                </a:cubicBezTo>
                <a:cubicBezTo>
                  <a:pt x="151" y="21"/>
                  <a:pt x="151" y="21"/>
                  <a:pt x="151" y="21"/>
                </a:cubicBezTo>
                <a:cubicBezTo>
                  <a:pt x="150" y="27"/>
                  <a:pt x="150" y="27"/>
                  <a:pt x="150" y="27"/>
                </a:cubicBezTo>
                <a:cubicBezTo>
                  <a:pt x="152" y="27"/>
                  <a:pt x="152" y="27"/>
                  <a:pt x="152" y="27"/>
                </a:cubicBezTo>
                <a:cubicBezTo>
                  <a:pt x="152" y="25"/>
                  <a:pt x="152" y="25"/>
                  <a:pt x="152" y="25"/>
                </a:cubicBezTo>
                <a:cubicBezTo>
                  <a:pt x="149" y="25"/>
                  <a:pt x="149" y="25"/>
                  <a:pt x="149" y="25"/>
                </a:cubicBezTo>
                <a:cubicBezTo>
                  <a:pt x="147" y="25"/>
                  <a:pt x="147" y="25"/>
                  <a:pt x="147" y="25"/>
                </a:cubicBezTo>
                <a:cubicBezTo>
                  <a:pt x="147" y="27"/>
                  <a:pt x="147" y="27"/>
                  <a:pt x="147" y="27"/>
                </a:cubicBezTo>
                <a:cubicBezTo>
                  <a:pt x="147" y="34"/>
                  <a:pt x="147" y="34"/>
                  <a:pt x="147" y="34"/>
                </a:cubicBezTo>
                <a:cubicBezTo>
                  <a:pt x="147" y="34"/>
                  <a:pt x="147" y="34"/>
                  <a:pt x="147" y="34"/>
                </a:cubicBezTo>
                <a:cubicBezTo>
                  <a:pt x="147" y="34"/>
                  <a:pt x="147" y="34"/>
                  <a:pt x="147" y="34"/>
                </a:cubicBezTo>
                <a:cubicBezTo>
                  <a:pt x="154" y="62"/>
                  <a:pt x="154" y="62"/>
                  <a:pt x="154" y="62"/>
                </a:cubicBezTo>
                <a:cubicBezTo>
                  <a:pt x="154" y="63"/>
                  <a:pt x="154" y="63"/>
                  <a:pt x="154" y="63"/>
                </a:cubicBezTo>
                <a:cubicBezTo>
                  <a:pt x="154" y="63"/>
                  <a:pt x="154" y="63"/>
                  <a:pt x="154" y="63"/>
                </a:cubicBezTo>
                <a:cubicBezTo>
                  <a:pt x="154" y="63"/>
                  <a:pt x="154" y="63"/>
                  <a:pt x="155" y="65"/>
                </a:cubicBezTo>
                <a:cubicBezTo>
                  <a:pt x="156" y="69"/>
                  <a:pt x="158" y="78"/>
                  <a:pt x="158" y="84"/>
                </a:cubicBezTo>
                <a:cubicBezTo>
                  <a:pt x="160" y="84"/>
                  <a:pt x="160" y="84"/>
                  <a:pt x="160" y="84"/>
                </a:cubicBezTo>
                <a:cubicBezTo>
                  <a:pt x="158" y="83"/>
                  <a:pt x="158" y="83"/>
                  <a:pt x="158" y="83"/>
                </a:cubicBezTo>
                <a:cubicBezTo>
                  <a:pt x="158" y="86"/>
                  <a:pt x="156" y="88"/>
                  <a:pt x="153" y="89"/>
                </a:cubicBezTo>
                <a:cubicBezTo>
                  <a:pt x="151" y="91"/>
                  <a:pt x="148" y="93"/>
                  <a:pt x="147" y="93"/>
                </a:cubicBezTo>
                <a:cubicBezTo>
                  <a:pt x="146" y="94"/>
                  <a:pt x="145" y="95"/>
                  <a:pt x="144" y="96"/>
                </a:cubicBezTo>
                <a:cubicBezTo>
                  <a:pt x="141" y="99"/>
                  <a:pt x="137" y="105"/>
                  <a:pt x="129" y="108"/>
                </a:cubicBezTo>
                <a:cubicBezTo>
                  <a:pt x="129" y="108"/>
                  <a:pt x="129" y="108"/>
                  <a:pt x="129" y="108"/>
                </a:cubicBezTo>
                <a:cubicBezTo>
                  <a:pt x="129" y="108"/>
                  <a:pt x="129" y="108"/>
                  <a:pt x="129" y="108"/>
                </a:cubicBezTo>
                <a:cubicBezTo>
                  <a:pt x="127" y="109"/>
                  <a:pt x="126" y="109"/>
                  <a:pt x="125" y="109"/>
                </a:cubicBezTo>
                <a:cubicBezTo>
                  <a:pt x="123" y="109"/>
                  <a:pt x="123" y="109"/>
                  <a:pt x="122" y="109"/>
                </a:cubicBezTo>
                <a:cubicBezTo>
                  <a:pt x="121" y="108"/>
                  <a:pt x="120" y="107"/>
                  <a:pt x="120" y="106"/>
                </a:cubicBezTo>
                <a:cubicBezTo>
                  <a:pt x="120" y="105"/>
                  <a:pt x="119" y="105"/>
                  <a:pt x="119" y="104"/>
                </a:cubicBezTo>
                <a:cubicBezTo>
                  <a:pt x="119" y="104"/>
                  <a:pt x="119" y="104"/>
                  <a:pt x="119" y="104"/>
                </a:cubicBezTo>
                <a:cubicBezTo>
                  <a:pt x="119" y="104"/>
                  <a:pt x="119" y="104"/>
                  <a:pt x="119" y="104"/>
                </a:cubicBezTo>
                <a:cubicBezTo>
                  <a:pt x="119" y="103"/>
                  <a:pt x="119" y="103"/>
                  <a:pt x="119" y="103"/>
                </a:cubicBezTo>
                <a:cubicBezTo>
                  <a:pt x="118" y="103"/>
                  <a:pt x="118" y="103"/>
                  <a:pt x="118"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3"/>
                  <a:pt x="107" y="103"/>
                  <a:pt x="107" y="103"/>
                </a:cubicBezTo>
                <a:cubicBezTo>
                  <a:pt x="107" y="102"/>
                  <a:pt x="107" y="102"/>
                  <a:pt x="106" y="101"/>
                </a:cubicBezTo>
                <a:cubicBezTo>
                  <a:pt x="106" y="98"/>
                  <a:pt x="106" y="94"/>
                  <a:pt x="106" y="92"/>
                </a:cubicBezTo>
                <a:cubicBezTo>
                  <a:pt x="106" y="91"/>
                  <a:pt x="106" y="91"/>
                  <a:pt x="106" y="91"/>
                </a:cubicBezTo>
                <a:cubicBezTo>
                  <a:pt x="105" y="91"/>
                  <a:pt x="105" y="91"/>
                  <a:pt x="105" y="91"/>
                </a:cubicBezTo>
                <a:cubicBezTo>
                  <a:pt x="105" y="90"/>
                  <a:pt x="104" y="89"/>
                  <a:pt x="103" y="88"/>
                </a:cubicBezTo>
                <a:cubicBezTo>
                  <a:pt x="102" y="87"/>
                  <a:pt x="102" y="86"/>
                  <a:pt x="102" y="86"/>
                </a:cubicBezTo>
                <a:cubicBezTo>
                  <a:pt x="100" y="86"/>
                  <a:pt x="100" y="86"/>
                  <a:pt x="100" y="86"/>
                </a:cubicBezTo>
                <a:cubicBezTo>
                  <a:pt x="102" y="86"/>
                  <a:pt x="102" y="86"/>
                  <a:pt x="102" y="86"/>
                </a:cubicBezTo>
                <a:cubicBezTo>
                  <a:pt x="102" y="82"/>
                  <a:pt x="102" y="82"/>
                  <a:pt x="102" y="82"/>
                </a:cubicBezTo>
                <a:cubicBezTo>
                  <a:pt x="102" y="81"/>
                  <a:pt x="102" y="81"/>
                  <a:pt x="102" y="81"/>
                </a:cubicBezTo>
                <a:cubicBezTo>
                  <a:pt x="101" y="81"/>
                  <a:pt x="101" y="81"/>
                  <a:pt x="101" y="81"/>
                </a:cubicBezTo>
                <a:cubicBezTo>
                  <a:pt x="90" y="77"/>
                  <a:pt x="90" y="77"/>
                  <a:pt x="90" y="77"/>
                </a:cubicBezTo>
                <a:cubicBezTo>
                  <a:pt x="89" y="78"/>
                  <a:pt x="89" y="78"/>
                  <a:pt x="89" y="78"/>
                </a:cubicBezTo>
                <a:cubicBezTo>
                  <a:pt x="91" y="78"/>
                  <a:pt x="91" y="78"/>
                  <a:pt x="91" y="78"/>
                </a:cubicBezTo>
                <a:cubicBezTo>
                  <a:pt x="91" y="78"/>
                  <a:pt x="91" y="76"/>
                  <a:pt x="90" y="74"/>
                </a:cubicBezTo>
                <a:cubicBezTo>
                  <a:pt x="89" y="72"/>
                  <a:pt x="87" y="70"/>
                  <a:pt x="85" y="69"/>
                </a:cubicBezTo>
                <a:cubicBezTo>
                  <a:pt x="83" y="68"/>
                  <a:pt x="79" y="67"/>
                  <a:pt x="76" y="66"/>
                </a:cubicBezTo>
                <a:cubicBezTo>
                  <a:pt x="74" y="64"/>
                  <a:pt x="71" y="63"/>
                  <a:pt x="71" y="63"/>
                </a:cubicBezTo>
                <a:cubicBezTo>
                  <a:pt x="71" y="65"/>
                  <a:pt x="71" y="65"/>
                  <a:pt x="71" y="65"/>
                </a:cubicBezTo>
                <a:cubicBezTo>
                  <a:pt x="72" y="64"/>
                  <a:pt x="72" y="64"/>
                  <a:pt x="72" y="64"/>
                </a:cubicBezTo>
                <a:cubicBezTo>
                  <a:pt x="68" y="51"/>
                  <a:pt x="68" y="51"/>
                  <a:pt x="68" y="51"/>
                </a:cubicBezTo>
                <a:cubicBezTo>
                  <a:pt x="67" y="49"/>
                  <a:pt x="67" y="49"/>
                  <a:pt x="67" y="49"/>
                </a:cubicBezTo>
                <a:cubicBezTo>
                  <a:pt x="66" y="50"/>
                  <a:pt x="66" y="50"/>
                  <a:pt x="66" y="50"/>
                </a:cubicBezTo>
                <a:cubicBezTo>
                  <a:pt x="46" y="62"/>
                  <a:pt x="35" y="68"/>
                  <a:pt x="30" y="71"/>
                </a:cubicBezTo>
                <a:cubicBezTo>
                  <a:pt x="25" y="74"/>
                  <a:pt x="25" y="74"/>
                  <a:pt x="25" y="74"/>
                </a:cubicBezTo>
                <a:cubicBezTo>
                  <a:pt x="25" y="75"/>
                  <a:pt x="25" y="75"/>
                  <a:pt x="25" y="75"/>
                </a:cubicBezTo>
                <a:cubicBezTo>
                  <a:pt x="25" y="75"/>
                  <a:pt x="25" y="75"/>
                  <a:pt x="25" y="75"/>
                </a:cubicBezTo>
                <a:cubicBezTo>
                  <a:pt x="15" y="104"/>
                  <a:pt x="15" y="104"/>
                  <a:pt x="15" y="104"/>
                </a:cubicBezTo>
                <a:cubicBezTo>
                  <a:pt x="15" y="104"/>
                  <a:pt x="15" y="104"/>
                  <a:pt x="15" y="104"/>
                </a:cubicBezTo>
                <a:cubicBezTo>
                  <a:pt x="15" y="104"/>
                  <a:pt x="15" y="104"/>
                  <a:pt x="15" y="104"/>
                </a:cubicBezTo>
                <a:cubicBezTo>
                  <a:pt x="16" y="122"/>
                  <a:pt x="16" y="122"/>
                  <a:pt x="16" y="122"/>
                </a:cubicBezTo>
                <a:cubicBezTo>
                  <a:pt x="18" y="122"/>
                  <a:pt x="18" y="122"/>
                  <a:pt x="18" y="122"/>
                </a:cubicBezTo>
                <a:cubicBezTo>
                  <a:pt x="17" y="121"/>
                  <a:pt x="17" y="121"/>
                  <a:pt x="17" y="121"/>
                </a:cubicBezTo>
                <a:cubicBezTo>
                  <a:pt x="1" y="144"/>
                  <a:pt x="1" y="144"/>
                  <a:pt x="1" y="144"/>
                </a:cubicBezTo>
                <a:cubicBezTo>
                  <a:pt x="0" y="144"/>
                  <a:pt x="0" y="144"/>
                  <a:pt x="0" y="144"/>
                </a:cubicBezTo>
                <a:cubicBezTo>
                  <a:pt x="0" y="145"/>
                  <a:pt x="0" y="145"/>
                  <a:pt x="0" y="145"/>
                </a:cubicBezTo>
                <a:cubicBezTo>
                  <a:pt x="3" y="160"/>
                  <a:pt x="3" y="160"/>
                  <a:pt x="3" y="160"/>
                </a:cubicBezTo>
                <a:cubicBezTo>
                  <a:pt x="4" y="159"/>
                  <a:pt x="4" y="159"/>
                  <a:pt x="4" y="159"/>
                </a:cubicBezTo>
                <a:cubicBezTo>
                  <a:pt x="3" y="159"/>
                  <a:pt x="3" y="159"/>
                  <a:pt x="3" y="159"/>
                </a:cubicBezTo>
                <a:cubicBezTo>
                  <a:pt x="2" y="174"/>
                  <a:pt x="2" y="174"/>
                  <a:pt x="2" y="174"/>
                </a:cubicBezTo>
                <a:cubicBezTo>
                  <a:pt x="1" y="176"/>
                  <a:pt x="1" y="176"/>
                  <a:pt x="1" y="176"/>
                </a:cubicBezTo>
                <a:cubicBezTo>
                  <a:pt x="3" y="176"/>
                  <a:pt x="3" y="176"/>
                  <a:pt x="3" y="176"/>
                </a:cubicBezTo>
                <a:cubicBezTo>
                  <a:pt x="4" y="176"/>
                  <a:pt x="4" y="176"/>
                  <a:pt x="4" y="176"/>
                </a:cubicBezTo>
                <a:cubicBezTo>
                  <a:pt x="6" y="176"/>
                  <a:pt x="6" y="176"/>
                  <a:pt x="6" y="176"/>
                </a:cubicBezTo>
                <a:cubicBezTo>
                  <a:pt x="6" y="174"/>
                  <a:pt x="6" y="174"/>
                  <a:pt x="6" y="174"/>
                </a:cubicBezTo>
                <a:cubicBezTo>
                  <a:pt x="6" y="169"/>
                  <a:pt x="6" y="169"/>
                  <a:pt x="6" y="169"/>
                </a:cubicBezTo>
                <a:cubicBezTo>
                  <a:pt x="4" y="169"/>
                  <a:pt x="4" y="169"/>
                  <a:pt x="4" y="169"/>
                </a:cubicBezTo>
                <a:cubicBezTo>
                  <a:pt x="4" y="170"/>
                  <a:pt x="4" y="170"/>
                  <a:pt x="4" y="170"/>
                </a:cubicBezTo>
                <a:cubicBezTo>
                  <a:pt x="7" y="170"/>
                  <a:pt x="7" y="170"/>
                  <a:pt x="7" y="170"/>
                </a:cubicBezTo>
                <a:cubicBezTo>
                  <a:pt x="7" y="169"/>
                  <a:pt x="7" y="169"/>
                  <a:pt x="7" y="169"/>
                </a:cubicBezTo>
                <a:cubicBezTo>
                  <a:pt x="6" y="169"/>
                  <a:pt x="6" y="169"/>
                  <a:pt x="6" y="169"/>
                </a:cubicBezTo>
                <a:cubicBezTo>
                  <a:pt x="6" y="180"/>
                  <a:pt x="6" y="180"/>
                  <a:pt x="6" y="180"/>
                </a:cubicBezTo>
                <a:cubicBezTo>
                  <a:pt x="7" y="180"/>
                  <a:pt x="7" y="180"/>
                  <a:pt x="7" y="180"/>
                </a:cubicBezTo>
                <a:cubicBezTo>
                  <a:pt x="6" y="179"/>
                  <a:pt x="6" y="179"/>
                  <a:pt x="6" y="179"/>
                </a:cubicBezTo>
                <a:cubicBezTo>
                  <a:pt x="5" y="180"/>
                  <a:pt x="5" y="180"/>
                  <a:pt x="5" y="180"/>
                </a:cubicBezTo>
                <a:cubicBezTo>
                  <a:pt x="6" y="181"/>
                  <a:pt x="6" y="181"/>
                  <a:pt x="6" y="181"/>
                </a:cubicBezTo>
                <a:cubicBezTo>
                  <a:pt x="7" y="180"/>
                  <a:pt x="7" y="180"/>
                  <a:pt x="7" y="180"/>
                </a:cubicBezTo>
                <a:cubicBezTo>
                  <a:pt x="4" y="176"/>
                  <a:pt x="4" y="176"/>
                  <a:pt x="4" y="176"/>
                </a:cubicBezTo>
                <a:cubicBezTo>
                  <a:pt x="2" y="173"/>
                  <a:pt x="2" y="173"/>
                  <a:pt x="2" y="173"/>
                </a:cubicBezTo>
                <a:cubicBezTo>
                  <a:pt x="2" y="177"/>
                  <a:pt x="2" y="177"/>
                  <a:pt x="2" y="177"/>
                </a:cubicBezTo>
                <a:cubicBezTo>
                  <a:pt x="0" y="185"/>
                  <a:pt x="0" y="185"/>
                  <a:pt x="0" y="185"/>
                </a:cubicBezTo>
                <a:cubicBezTo>
                  <a:pt x="0" y="185"/>
                  <a:pt x="0" y="185"/>
                  <a:pt x="0" y="185"/>
                </a:cubicBezTo>
                <a:cubicBezTo>
                  <a:pt x="0" y="185"/>
                  <a:pt x="0" y="185"/>
                  <a:pt x="0" y="185"/>
                </a:cubicBezTo>
                <a:cubicBezTo>
                  <a:pt x="3" y="199"/>
                  <a:pt x="3" y="199"/>
                  <a:pt x="3" y="199"/>
                </a:cubicBezTo>
                <a:cubicBezTo>
                  <a:pt x="3" y="199"/>
                  <a:pt x="3" y="199"/>
                  <a:pt x="3" y="199"/>
                </a:cubicBezTo>
                <a:cubicBezTo>
                  <a:pt x="3" y="199"/>
                  <a:pt x="3" y="199"/>
                  <a:pt x="3" y="199"/>
                </a:cubicBezTo>
                <a:cubicBezTo>
                  <a:pt x="7" y="207"/>
                  <a:pt x="7" y="207"/>
                  <a:pt x="7" y="207"/>
                </a:cubicBezTo>
                <a:cubicBezTo>
                  <a:pt x="8" y="209"/>
                  <a:pt x="8" y="209"/>
                  <a:pt x="8" y="209"/>
                </a:cubicBezTo>
                <a:cubicBezTo>
                  <a:pt x="10" y="208"/>
                  <a:pt x="10" y="208"/>
                  <a:pt x="10" y="208"/>
                </a:cubicBezTo>
                <a:cubicBezTo>
                  <a:pt x="15" y="202"/>
                  <a:pt x="15" y="202"/>
                  <a:pt x="15" y="202"/>
                </a:cubicBezTo>
                <a:cubicBezTo>
                  <a:pt x="14" y="201"/>
                  <a:pt x="14" y="201"/>
                  <a:pt x="14" y="201"/>
                </a:cubicBezTo>
                <a:cubicBezTo>
                  <a:pt x="13" y="202"/>
                  <a:pt x="13" y="202"/>
                  <a:pt x="13" y="202"/>
                </a:cubicBezTo>
                <a:cubicBezTo>
                  <a:pt x="14" y="205"/>
                  <a:pt x="14" y="205"/>
                  <a:pt x="14" y="205"/>
                </a:cubicBezTo>
                <a:cubicBezTo>
                  <a:pt x="15" y="207"/>
                  <a:pt x="15" y="207"/>
                  <a:pt x="15" y="207"/>
                </a:cubicBezTo>
                <a:cubicBezTo>
                  <a:pt x="16" y="205"/>
                  <a:pt x="16" y="205"/>
                  <a:pt x="16" y="205"/>
                </a:cubicBezTo>
                <a:cubicBezTo>
                  <a:pt x="19" y="202"/>
                  <a:pt x="19" y="202"/>
                  <a:pt x="19" y="202"/>
                </a:cubicBezTo>
                <a:cubicBezTo>
                  <a:pt x="19" y="202"/>
                  <a:pt x="19" y="202"/>
                  <a:pt x="19" y="202"/>
                </a:cubicBezTo>
                <a:cubicBezTo>
                  <a:pt x="19" y="202"/>
                  <a:pt x="19" y="202"/>
                  <a:pt x="19" y="202"/>
                </a:cubicBezTo>
                <a:cubicBezTo>
                  <a:pt x="19" y="202"/>
                  <a:pt x="20" y="201"/>
                  <a:pt x="20" y="200"/>
                </a:cubicBezTo>
                <a:cubicBezTo>
                  <a:pt x="23" y="196"/>
                  <a:pt x="27" y="188"/>
                  <a:pt x="31" y="183"/>
                </a:cubicBezTo>
                <a:cubicBezTo>
                  <a:pt x="30" y="182"/>
                  <a:pt x="30" y="182"/>
                  <a:pt x="30" y="182"/>
                </a:cubicBezTo>
                <a:cubicBezTo>
                  <a:pt x="31" y="184"/>
                  <a:pt x="31" y="184"/>
                  <a:pt x="31" y="184"/>
                </a:cubicBezTo>
                <a:cubicBezTo>
                  <a:pt x="34" y="181"/>
                  <a:pt x="36" y="181"/>
                  <a:pt x="37" y="181"/>
                </a:cubicBezTo>
                <a:cubicBezTo>
                  <a:pt x="37" y="181"/>
                  <a:pt x="38" y="181"/>
                  <a:pt x="38"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40" y="182"/>
                  <a:pt x="40" y="182"/>
                  <a:pt x="40" y="182"/>
                </a:cubicBezTo>
                <a:cubicBezTo>
                  <a:pt x="40" y="181"/>
                  <a:pt x="40" y="181"/>
                  <a:pt x="40" y="181"/>
                </a:cubicBezTo>
                <a:cubicBezTo>
                  <a:pt x="47" y="176"/>
                  <a:pt x="47" y="176"/>
                  <a:pt x="47" y="176"/>
                </a:cubicBezTo>
                <a:cubicBezTo>
                  <a:pt x="46" y="174"/>
                  <a:pt x="46" y="174"/>
                  <a:pt x="46" y="174"/>
                </a:cubicBezTo>
                <a:cubicBezTo>
                  <a:pt x="46" y="176"/>
                  <a:pt x="46" y="176"/>
                  <a:pt x="46" y="176"/>
                </a:cubicBezTo>
                <a:cubicBezTo>
                  <a:pt x="50" y="177"/>
                  <a:pt x="50" y="177"/>
                  <a:pt x="50" y="177"/>
                </a:cubicBezTo>
                <a:cubicBezTo>
                  <a:pt x="51" y="177"/>
                  <a:pt x="51" y="177"/>
                  <a:pt x="51" y="177"/>
                </a:cubicBezTo>
                <a:cubicBezTo>
                  <a:pt x="51" y="177"/>
                  <a:pt x="51" y="177"/>
                  <a:pt x="51" y="177"/>
                </a:cubicBezTo>
                <a:cubicBezTo>
                  <a:pt x="58" y="170"/>
                  <a:pt x="58" y="170"/>
                  <a:pt x="58" y="170"/>
                </a:cubicBezTo>
                <a:cubicBezTo>
                  <a:pt x="57" y="169"/>
                  <a:pt x="57" y="169"/>
                  <a:pt x="57" y="169"/>
                </a:cubicBezTo>
                <a:cubicBezTo>
                  <a:pt x="57" y="170"/>
                  <a:pt x="57" y="170"/>
                  <a:pt x="57" y="170"/>
                </a:cubicBezTo>
                <a:cubicBezTo>
                  <a:pt x="81" y="169"/>
                  <a:pt x="81" y="169"/>
                  <a:pt x="81" y="169"/>
                </a:cubicBezTo>
                <a:cubicBezTo>
                  <a:pt x="81" y="168"/>
                  <a:pt x="81" y="168"/>
                  <a:pt x="81" y="168"/>
                </a:cubicBezTo>
                <a:cubicBezTo>
                  <a:pt x="80" y="169"/>
                  <a:pt x="80" y="169"/>
                  <a:pt x="80" y="169"/>
                </a:cubicBezTo>
                <a:cubicBezTo>
                  <a:pt x="86" y="173"/>
                  <a:pt x="86" y="173"/>
                  <a:pt x="86" y="173"/>
                </a:cubicBezTo>
                <a:cubicBezTo>
                  <a:pt x="87" y="173"/>
                  <a:pt x="87" y="173"/>
                  <a:pt x="87" y="173"/>
                </a:cubicBezTo>
                <a:cubicBezTo>
                  <a:pt x="88" y="173"/>
                  <a:pt x="88" y="173"/>
                  <a:pt x="88" y="173"/>
                </a:cubicBezTo>
                <a:cubicBezTo>
                  <a:pt x="98" y="166"/>
                  <a:pt x="98" y="166"/>
                  <a:pt x="98" y="166"/>
                </a:cubicBezTo>
                <a:cubicBezTo>
                  <a:pt x="98" y="165"/>
                  <a:pt x="98" y="165"/>
                  <a:pt x="98" y="165"/>
                </a:cubicBezTo>
                <a:cubicBezTo>
                  <a:pt x="98" y="166"/>
                  <a:pt x="98" y="166"/>
                  <a:pt x="98" y="166"/>
                </a:cubicBezTo>
                <a:cubicBezTo>
                  <a:pt x="103" y="165"/>
                  <a:pt x="103" y="165"/>
                  <a:pt x="103" y="165"/>
                </a:cubicBezTo>
                <a:cubicBezTo>
                  <a:pt x="103" y="164"/>
                  <a:pt x="103" y="164"/>
                  <a:pt x="103" y="164"/>
                </a:cubicBezTo>
                <a:cubicBezTo>
                  <a:pt x="101" y="164"/>
                  <a:pt x="101" y="164"/>
                  <a:pt x="101" y="164"/>
                </a:cubicBezTo>
                <a:cubicBezTo>
                  <a:pt x="103" y="172"/>
                  <a:pt x="103" y="172"/>
                  <a:pt x="103" y="172"/>
                </a:cubicBezTo>
                <a:cubicBezTo>
                  <a:pt x="103" y="173"/>
                  <a:pt x="103" y="173"/>
                  <a:pt x="103" y="173"/>
                </a:cubicBezTo>
                <a:cubicBezTo>
                  <a:pt x="104" y="173"/>
                  <a:pt x="104" y="173"/>
                  <a:pt x="104" y="173"/>
                </a:cubicBezTo>
                <a:cubicBezTo>
                  <a:pt x="110" y="173"/>
                  <a:pt x="110" y="173"/>
                  <a:pt x="110" y="173"/>
                </a:cubicBezTo>
                <a:cubicBezTo>
                  <a:pt x="111" y="173"/>
                  <a:pt x="111" y="173"/>
                  <a:pt x="111" y="173"/>
                </a:cubicBezTo>
                <a:cubicBezTo>
                  <a:pt x="111" y="172"/>
                  <a:pt x="111" y="172"/>
                  <a:pt x="111" y="172"/>
                </a:cubicBezTo>
                <a:cubicBezTo>
                  <a:pt x="114" y="165"/>
                  <a:pt x="114" y="165"/>
                  <a:pt x="114" y="165"/>
                </a:cubicBezTo>
                <a:cubicBezTo>
                  <a:pt x="112" y="165"/>
                  <a:pt x="112" y="165"/>
                  <a:pt x="112" y="165"/>
                </a:cubicBezTo>
                <a:cubicBezTo>
                  <a:pt x="113" y="166"/>
                  <a:pt x="113" y="166"/>
                  <a:pt x="113" y="166"/>
                </a:cubicBezTo>
                <a:cubicBezTo>
                  <a:pt x="121" y="165"/>
                  <a:pt x="121" y="165"/>
                  <a:pt x="121" y="165"/>
                </a:cubicBezTo>
                <a:cubicBezTo>
                  <a:pt x="120" y="164"/>
                  <a:pt x="120" y="164"/>
                  <a:pt x="120" y="164"/>
                </a:cubicBezTo>
                <a:cubicBezTo>
                  <a:pt x="120" y="165"/>
                  <a:pt x="120" y="165"/>
                  <a:pt x="120" y="165"/>
                </a:cubicBezTo>
                <a:cubicBezTo>
                  <a:pt x="129" y="169"/>
                  <a:pt x="129" y="169"/>
                  <a:pt x="129" y="169"/>
                </a:cubicBezTo>
                <a:cubicBezTo>
                  <a:pt x="130" y="169"/>
                  <a:pt x="130" y="169"/>
                  <a:pt x="130" y="169"/>
                </a:cubicBezTo>
                <a:cubicBezTo>
                  <a:pt x="131" y="169"/>
                  <a:pt x="131" y="169"/>
                  <a:pt x="131" y="169"/>
                </a:cubicBezTo>
                <a:cubicBezTo>
                  <a:pt x="137" y="162"/>
                  <a:pt x="137" y="162"/>
                  <a:pt x="137" y="162"/>
                </a:cubicBezTo>
                <a:cubicBezTo>
                  <a:pt x="135" y="161"/>
                  <a:pt x="135" y="161"/>
                  <a:pt x="135" y="161"/>
                </a:cubicBezTo>
                <a:cubicBezTo>
                  <a:pt x="135" y="162"/>
                  <a:pt x="135" y="162"/>
                  <a:pt x="135" y="162"/>
                </a:cubicBezTo>
                <a:cubicBezTo>
                  <a:pt x="153" y="162"/>
                  <a:pt x="153" y="162"/>
                  <a:pt x="153" y="162"/>
                </a:cubicBezTo>
                <a:cubicBezTo>
                  <a:pt x="153" y="161"/>
                  <a:pt x="153" y="161"/>
                  <a:pt x="153" y="161"/>
                </a:cubicBezTo>
                <a:cubicBezTo>
                  <a:pt x="152" y="162"/>
                  <a:pt x="152" y="162"/>
                  <a:pt x="152" y="162"/>
                </a:cubicBezTo>
                <a:cubicBezTo>
                  <a:pt x="160" y="169"/>
                  <a:pt x="160" y="169"/>
                  <a:pt x="160" y="169"/>
                </a:cubicBezTo>
                <a:cubicBezTo>
                  <a:pt x="161" y="169"/>
                  <a:pt x="161" y="169"/>
                  <a:pt x="161" y="169"/>
                </a:cubicBezTo>
                <a:cubicBezTo>
                  <a:pt x="162" y="169"/>
                  <a:pt x="162" y="169"/>
                  <a:pt x="162" y="169"/>
                </a:cubicBezTo>
                <a:cubicBezTo>
                  <a:pt x="171" y="165"/>
                  <a:pt x="171" y="165"/>
                  <a:pt x="171" y="165"/>
                </a:cubicBezTo>
                <a:cubicBezTo>
                  <a:pt x="170" y="164"/>
                  <a:pt x="170" y="164"/>
                  <a:pt x="170" y="164"/>
                </a:cubicBezTo>
                <a:cubicBezTo>
                  <a:pt x="170" y="165"/>
                  <a:pt x="170" y="165"/>
                  <a:pt x="170" y="165"/>
                </a:cubicBezTo>
                <a:cubicBezTo>
                  <a:pt x="175" y="166"/>
                  <a:pt x="175" y="166"/>
                  <a:pt x="175" y="166"/>
                </a:cubicBezTo>
                <a:cubicBezTo>
                  <a:pt x="176" y="166"/>
                  <a:pt x="176" y="166"/>
                  <a:pt x="176" y="166"/>
                </a:cubicBezTo>
                <a:cubicBezTo>
                  <a:pt x="176" y="166"/>
                  <a:pt x="176" y="166"/>
                  <a:pt x="176" y="166"/>
                </a:cubicBezTo>
                <a:cubicBezTo>
                  <a:pt x="180" y="165"/>
                  <a:pt x="180" y="165"/>
                  <a:pt x="180" y="165"/>
                </a:cubicBezTo>
                <a:cubicBezTo>
                  <a:pt x="181" y="165"/>
                  <a:pt x="181" y="165"/>
                  <a:pt x="181" y="165"/>
                </a:cubicBezTo>
                <a:cubicBezTo>
                  <a:pt x="181" y="164"/>
                  <a:pt x="181" y="164"/>
                  <a:pt x="181" y="164"/>
                </a:cubicBezTo>
                <a:cubicBezTo>
                  <a:pt x="185" y="155"/>
                  <a:pt x="185" y="155"/>
                  <a:pt x="185" y="155"/>
                </a:cubicBezTo>
                <a:cubicBezTo>
                  <a:pt x="184" y="154"/>
                  <a:pt x="184" y="154"/>
                  <a:pt x="184" y="154"/>
                </a:cubicBezTo>
                <a:cubicBezTo>
                  <a:pt x="185" y="155"/>
                  <a:pt x="185" y="155"/>
                  <a:pt x="185" y="155"/>
                </a:cubicBezTo>
                <a:cubicBezTo>
                  <a:pt x="194" y="149"/>
                  <a:pt x="194" y="149"/>
                  <a:pt x="194" y="149"/>
                </a:cubicBezTo>
                <a:cubicBezTo>
                  <a:pt x="193" y="147"/>
                  <a:pt x="193" y="147"/>
                  <a:pt x="193" y="147"/>
                </a:cubicBezTo>
                <a:cubicBezTo>
                  <a:pt x="193" y="149"/>
                  <a:pt x="193" y="149"/>
                  <a:pt x="193" y="149"/>
                </a:cubicBezTo>
                <a:cubicBezTo>
                  <a:pt x="200" y="151"/>
                  <a:pt x="200" y="151"/>
                  <a:pt x="200" y="151"/>
                </a:cubicBezTo>
                <a:cubicBezTo>
                  <a:pt x="200" y="150"/>
                  <a:pt x="200" y="150"/>
                  <a:pt x="200" y="150"/>
                </a:cubicBezTo>
                <a:cubicBezTo>
                  <a:pt x="199" y="151"/>
                  <a:pt x="199" y="151"/>
                  <a:pt x="199" y="151"/>
                </a:cubicBezTo>
                <a:cubicBezTo>
                  <a:pt x="207" y="167"/>
                  <a:pt x="207" y="167"/>
                  <a:pt x="207" y="167"/>
                </a:cubicBezTo>
                <a:cubicBezTo>
                  <a:pt x="207" y="168"/>
                  <a:pt x="207" y="168"/>
                  <a:pt x="207" y="168"/>
                </a:cubicBezTo>
                <a:cubicBezTo>
                  <a:pt x="208" y="168"/>
                  <a:pt x="208" y="168"/>
                  <a:pt x="208" y="168"/>
                </a:cubicBezTo>
                <a:cubicBezTo>
                  <a:pt x="237" y="165"/>
                  <a:pt x="237" y="165"/>
                  <a:pt x="237" y="165"/>
                </a:cubicBezTo>
                <a:cubicBezTo>
                  <a:pt x="237" y="164"/>
                  <a:pt x="237" y="164"/>
                  <a:pt x="237" y="164"/>
                </a:cubicBezTo>
                <a:cubicBezTo>
                  <a:pt x="235" y="164"/>
                  <a:pt x="235" y="164"/>
                  <a:pt x="235" y="164"/>
                </a:cubicBezTo>
                <a:cubicBezTo>
                  <a:pt x="235" y="168"/>
                  <a:pt x="235" y="168"/>
                  <a:pt x="235" y="168"/>
                </a:cubicBezTo>
                <a:cubicBezTo>
                  <a:pt x="235" y="169"/>
                  <a:pt x="235" y="169"/>
                  <a:pt x="235" y="169"/>
                </a:cubicBezTo>
                <a:cubicBezTo>
                  <a:pt x="236" y="169"/>
                  <a:pt x="236" y="169"/>
                  <a:pt x="236" y="169"/>
                </a:cubicBezTo>
                <a:cubicBezTo>
                  <a:pt x="236" y="169"/>
                  <a:pt x="238" y="169"/>
                  <a:pt x="239" y="169"/>
                </a:cubicBezTo>
                <a:cubicBezTo>
                  <a:pt x="242" y="170"/>
                  <a:pt x="246" y="170"/>
                  <a:pt x="250" y="171"/>
                </a:cubicBezTo>
                <a:cubicBezTo>
                  <a:pt x="252" y="171"/>
                  <a:pt x="254" y="172"/>
                  <a:pt x="255" y="172"/>
                </a:cubicBezTo>
                <a:cubicBezTo>
                  <a:pt x="257" y="173"/>
                  <a:pt x="258" y="174"/>
                  <a:pt x="258" y="174"/>
                </a:cubicBezTo>
                <a:cubicBezTo>
                  <a:pt x="259" y="173"/>
                  <a:pt x="259" y="173"/>
                  <a:pt x="259" y="173"/>
                </a:cubicBezTo>
                <a:cubicBezTo>
                  <a:pt x="258" y="174"/>
                  <a:pt x="258" y="174"/>
                  <a:pt x="258" y="174"/>
                </a:cubicBezTo>
                <a:cubicBezTo>
                  <a:pt x="259" y="176"/>
                  <a:pt x="261" y="179"/>
                  <a:pt x="262" y="182"/>
                </a:cubicBezTo>
                <a:cubicBezTo>
                  <a:pt x="264" y="185"/>
                  <a:pt x="265" y="187"/>
                  <a:pt x="265" y="187"/>
                </a:cubicBezTo>
                <a:cubicBezTo>
                  <a:pt x="265" y="188"/>
                  <a:pt x="265" y="188"/>
                  <a:pt x="265" y="188"/>
                </a:cubicBezTo>
                <a:cubicBezTo>
                  <a:pt x="266" y="188"/>
                  <a:pt x="266" y="188"/>
                  <a:pt x="266" y="188"/>
                </a:cubicBezTo>
                <a:cubicBezTo>
                  <a:pt x="273" y="188"/>
                  <a:pt x="273" y="188"/>
                  <a:pt x="273" y="188"/>
                </a:cubicBezTo>
                <a:cubicBezTo>
                  <a:pt x="273" y="187"/>
                  <a:pt x="273" y="187"/>
                  <a:pt x="273" y="187"/>
                </a:cubicBezTo>
                <a:cubicBezTo>
                  <a:pt x="271" y="187"/>
                  <a:pt x="271" y="187"/>
                  <a:pt x="271" y="187"/>
                </a:cubicBezTo>
                <a:cubicBezTo>
                  <a:pt x="273" y="192"/>
                  <a:pt x="273" y="192"/>
                  <a:pt x="273" y="192"/>
                </a:cubicBezTo>
                <a:cubicBezTo>
                  <a:pt x="273" y="193"/>
                  <a:pt x="273" y="193"/>
                  <a:pt x="273" y="193"/>
                </a:cubicBezTo>
                <a:cubicBezTo>
                  <a:pt x="274" y="193"/>
                  <a:pt x="274" y="193"/>
                  <a:pt x="274" y="193"/>
                </a:cubicBezTo>
                <a:cubicBezTo>
                  <a:pt x="291" y="197"/>
                  <a:pt x="291" y="197"/>
                  <a:pt x="291" y="197"/>
                </a:cubicBezTo>
                <a:cubicBezTo>
                  <a:pt x="292" y="198"/>
                  <a:pt x="292" y="198"/>
                  <a:pt x="292" y="198"/>
                </a:cubicBezTo>
                <a:cubicBezTo>
                  <a:pt x="293" y="197"/>
                  <a:pt x="293" y="197"/>
                  <a:pt x="293" y="197"/>
                </a:cubicBezTo>
                <a:cubicBezTo>
                  <a:pt x="298" y="193"/>
                  <a:pt x="298" y="193"/>
                  <a:pt x="298" y="193"/>
                </a:cubicBezTo>
                <a:cubicBezTo>
                  <a:pt x="297" y="192"/>
                  <a:pt x="297" y="192"/>
                  <a:pt x="297" y="192"/>
                </a:cubicBezTo>
                <a:cubicBezTo>
                  <a:pt x="297" y="193"/>
                  <a:pt x="297" y="193"/>
                  <a:pt x="297" y="193"/>
                </a:cubicBezTo>
                <a:cubicBezTo>
                  <a:pt x="297" y="193"/>
                  <a:pt x="298" y="194"/>
                  <a:pt x="299" y="194"/>
                </a:cubicBezTo>
                <a:cubicBezTo>
                  <a:pt x="300" y="194"/>
                  <a:pt x="302" y="194"/>
                  <a:pt x="303" y="193"/>
                </a:cubicBezTo>
                <a:cubicBezTo>
                  <a:pt x="304" y="192"/>
                  <a:pt x="306" y="192"/>
                  <a:pt x="307" y="190"/>
                </a:cubicBezTo>
                <a:cubicBezTo>
                  <a:pt x="305" y="189"/>
                  <a:pt x="305" y="189"/>
                  <a:pt x="305" y="189"/>
                </a:cubicBezTo>
                <a:cubicBezTo>
                  <a:pt x="306" y="190"/>
                  <a:pt x="306" y="190"/>
                  <a:pt x="306" y="190"/>
                </a:cubicBezTo>
                <a:cubicBezTo>
                  <a:pt x="307" y="190"/>
                  <a:pt x="308" y="188"/>
                  <a:pt x="309" y="187"/>
                </a:cubicBezTo>
                <a:cubicBezTo>
                  <a:pt x="311" y="183"/>
                  <a:pt x="311" y="177"/>
                  <a:pt x="311" y="177"/>
                </a:cubicBezTo>
                <a:cubicBezTo>
                  <a:pt x="309" y="177"/>
                  <a:pt x="309" y="177"/>
                  <a:pt x="309" y="177"/>
                </a:cubicBezTo>
                <a:cubicBezTo>
                  <a:pt x="310" y="178"/>
                  <a:pt x="310" y="178"/>
                  <a:pt x="310" y="178"/>
                </a:cubicBezTo>
                <a:cubicBezTo>
                  <a:pt x="315" y="176"/>
                  <a:pt x="315" y="176"/>
                  <a:pt x="315" y="176"/>
                </a:cubicBezTo>
                <a:cubicBezTo>
                  <a:pt x="315" y="174"/>
                  <a:pt x="315" y="174"/>
                  <a:pt x="315" y="174"/>
                </a:cubicBezTo>
                <a:cubicBezTo>
                  <a:pt x="314" y="176"/>
                  <a:pt x="314" y="176"/>
                  <a:pt x="314" y="176"/>
                </a:cubicBezTo>
                <a:cubicBezTo>
                  <a:pt x="314" y="176"/>
                  <a:pt x="316" y="177"/>
                  <a:pt x="318" y="178"/>
                </a:cubicBezTo>
                <a:cubicBezTo>
                  <a:pt x="319" y="178"/>
                  <a:pt x="320" y="179"/>
                  <a:pt x="321" y="179"/>
                </a:cubicBezTo>
                <a:cubicBezTo>
                  <a:pt x="322" y="180"/>
                  <a:pt x="323" y="180"/>
                  <a:pt x="324" y="180"/>
                </a:cubicBezTo>
                <a:cubicBezTo>
                  <a:pt x="327" y="180"/>
                  <a:pt x="331" y="179"/>
                  <a:pt x="331" y="178"/>
                </a:cubicBezTo>
                <a:cubicBezTo>
                  <a:pt x="331" y="177"/>
                  <a:pt x="331" y="177"/>
                  <a:pt x="331" y="177"/>
                </a:cubicBezTo>
                <a:cubicBezTo>
                  <a:pt x="331" y="179"/>
                  <a:pt x="331" y="179"/>
                  <a:pt x="331" y="179"/>
                </a:cubicBezTo>
                <a:cubicBezTo>
                  <a:pt x="331" y="179"/>
                  <a:pt x="332" y="179"/>
                  <a:pt x="334" y="179"/>
                </a:cubicBezTo>
                <a:cubicBezTo>
                  <a:pt x="336" y="179"/>
                  <a:pt x="339" y="179"/>
                  <a:pt x="341" y="177"/>
                </a:cubicBezTo>
                <a:cubicBezTo>
                  <a:pt x="341" y="177"/>
                  <a:pt x="341" y="177"/>
                  <a:pt x="341" y="177"/>
                </a:cubicBezTo>
                <a:cubicBezTo>
                  <a:pt x="341" y="177"/>
                  <a:pt x="341" y="177"/>
                  <a:pt x="341" y="177"/>
                </a:cubicBezTo>
                <a:cubicBezTo>
                  <a:pt x="343" y="175"/>
                  <a:pt x="344" y="173"/>
                  <a:pt x="344" y="171"/>
                </a:cubicBezTo>
                <a:cubicBezTo>
                  <a:pt x="344" y="167"/>
                  <a:pt x="342" y="163"/>
                  <a:pt x="342" y="163"/>
                </a:cubicBezTo>
                <a:cubicBezTo>
                  <a:pt x="340" y="164"/>
                  <a:pt x="340" y="164"/>
                  <a:pt x="340" y="164"/>
                </a:cubicBezTo>
                <a:cubicBezTo>
                  <a:pt x="342" y="164"/>
                  <a:pt x="342" y="164"/>
                  <a:pt x="342" y="164"/>
                </a:cubicBezTo>
                <a:cubicBezTo>
                  <a:pt x="348" y="155"/>
                  <a:pt x="351" y="150"/>
                  <a:pt x="352" y="148"/>
                </a:cubicBezTo>
                <a:cubicBezTo>
                  <a:pt x="354" y="145"/>
                  <a:pt x="354" y="145"/>
                  <a:pt x="354" y="145"/>
                </a:cubicBezTo>
                <a:cubicBezTo>
                  <a:pt x="353" y="145"/>
                  <a:pt x="353" y="145"/>
                  <a:pt x="353" y="145"/>
                </a:cubicBezTo>
                <a:cubicBezTo>
                  <a:pt x="353" y="146"/>
                  <a:pt x="353" y="146"/>
                  <a:pt x="353" y="146"/>
                </a:cubicBezTo>
                <a:cubicBezTo>
                  <a:pt x="353" y="146"/>
                  <a:pt x="356" y="146"/>
                  <a:pt x="360" y="140"/>
                </a:cubicBezTo>
                <a:cubicBezTo>
                  <a:pt x="361" y="140"/>
                  <a:pt x="361" y="140"/>
                  <a:pt x="361" y="140"/>
                </a:cubicBezTo>
                <a:cubicBezTo>
                  <a:pt x="361" y="140"/>
                  <a:pt x="361" y="140"/>
                  <a:pt x="361" y="140"/>
                </a:cubicBezTo>
                <a:cubicBezTo>
                  <a:pt x="362" y="137"/>
                  <a:pt x="362" y="133"/>
                  <a:pt x="362" y="130"/>
                </a:cubicBezTo>
                <a:cubicBezTo>
                  <a:pt x="362" y="127"/>
                  <a:pt x="362" y="124"/>
                  <a:pt x="362" y="124"/>
                </a:cubicBezTo>
                <a:cubicBezTo>
                  <a:pt x="362" y="123"/>
                  <a:pt x="362" y="123"/>
                  <a:pt x="362" y="123"/>
                </a:cubicBezTo>
                <a:cubicBezTo>
                  <a:pt x="361" y="123"/>
                  <a:pt x="361" y="123"/>
                  <a:pt x="361" y="123"/>
                </a:cubicBezTo>
                <a:cubicBezTo>
                  <a:pt x="361" y="124"/>
                  <a:pt x="361" y="124"/>
                  <a:pt x="361" y="124"/>
                </a:cubicBezTo>
                <a:cubicBezTo>
                  <a:pt x="359" y="125"/>
                  <a:pt x="359" y="125"/>
                  <a:pt x="359" y="125"/>
                </a:cubicBezTo>
                <a:cubicBezTo>
                  <a:pt x="359" y="125"/>
                  <a:pt x="359" y="125"/>
                  <a:pt x="359" y="125"/>
                </a:cubicBezTo>
                <a:cubicBezTo>
                  <a:pt x="359" y="126"/>
                  <a:pt x="359" y="128"/>
                  <a:pt x="359" y="130"/>
                </a:cubicBezTo>
                <a:cubicBezTo>
                  <a:pt x="359" y="133"/>
                  <a:pt x="359" y="136"/>
                  <a:pt x="358" y="139"/>
                </a:cubicBezTo>
                <a:cubicBezTo>
                  <a:pt x="359" y="139"/>
                  <a:pt x="359" y="139"/>
                  <a:pt x="359" y="139"/>
                </a:cubicBezTo>
                <a:cubicBezTo>
                  <a:pt x="358" y="138"/>
                  <a:pt x="358" y="138"/>
                  <a:pt x="358" y="138"/>
                </a:cubicBezTo>
                <a:cubicBezTo>
                  <a:pt x="356" y="141"/>
                  <a:pt x="355" y="142"/>
                  <a:pt x="354" y="143"/>
                </a:cubicBezTo>
                <a:cubicBezTo>
                  <a:pt x="353" y="143"/>
                  <a:pt x="353" y="143"/>
                  <a:pt x="353" y="143"/>
                </a:cubicBezTo>
                <a:cubicBezTo>
                  <a:pt x="352" y="143"/>
                  <a:pt x="352" y="143"/>
                  <a:pt x="352" y="143"/>
                </a:cubicBezTo>
                <a:cubicBezTo>
                  <a:pt x="353" y="144"/>
                  <a:pt x="353" y="144"/>
                  <a:pt x="353" y="144"/>
                </a:cubicBezTo>
                <a:cubicBezTo>
                  <a:pt x="353" y="143"/>
                  <a:pt x="353" y="143"/>
                  <a:pt x="353" y="143"/>
                </a:cubicBezTo>
                <a:cubicBezTo>
                  <a:pt x="352" y="143"/>
                  <a:pt x="352" y="143"/>
                  <a:pt x="352" y="143"/>
                </a:cubicBezTo>
                <a:cubicBezTo>
                  <a:pt x="353" y="144"/>
                  <a:pt x="353" y="144"/>
                  <a:pt x="353" y="144"/>
                </a:cubicBezTo>
                <a:cubicBezTo>
                  <a:pt x="353" y="143"/>
                  <a:pt x="353" y="143"/>
                  <a:pt x="353" y="143"/>
                </a:cubicBezTo>
                <a:cubicBezTo>
                  <a:pt x="352" y="143"/>
                  <a:pt x="352" y="143"/>
                  <a:pt x="352" y="143"/>
                </a:cubicBezTo>
                <a:cubicBezTo>
                  <a:pt x="351" y="144"/>
                  <a:pt x="351" y="144"/>
                  <a:pt x="351" y="144"/>
                </a:cubicBezTo>
                <a:cubicBezTo>
                  <a:pt x="351" y="144"/>
                  <a:pt x="351" y="144"/>
                  <a:pt x="350" y="146"/>
                </a:cubicBezTo>
                <a:cubicBezTo>
                  <a:pt x="348" y="149"/>
                  <a:pt x="345" y="153"/>
                  <a:pt x="339" y="163"/>
                </a:cubicBezTo>
                <a:cubicBezTo>
                  <a:pt x="339" y="163"/>
                  <a:pt x="339" y="163"/>
                  <a:pt x="339" y="163"/>
                </a:cubicBezTo>
                <a:cubicBezTo>
                  <a:pt x="339" y="164"/>
                  <a:pt x="339" y="164"/>
                  <a:pt x="339" y="164"/>
                </a:cubicBezTo>
                <a:cubicBezTo>
                  <a:pt x="339" y="164"/>
                  <a:pt x="339" y="164"/>
                  <a:pt x="339" y="164"/>
                </a:cubicBezTo>
                <a:cubicBezTo>
                  <a:pt x="339" y="165"/>
                  <a:pt x="341" y="168"/>
                  <a:pt x="341" y="171"/>
                </a:cubicBezTo>
                <a:cubicBezTo>
                  <a:pt x="341" y="172"/>
                  <a:pt x="340" y="174"/>
                  <a:pt x="339" y="175"/>
                </a:cubicBezTo>
                <a:cubicBezTo>
                  <a:pt x="340" y="176"/>
                  <a:pt x="340" y="176"/>
                  <a:pt x="340" y="176"/>
                </a:cubicBezTo>
                <a:cubicBezTo>
                  <a:pt x="340" y="174"/>
                  <a:pt x="340" y="174"/>
                  <a:pt x="340" y="174"/>
                </a:cubicBezTo>
                <a:cubicBezTo>
                  <a:pt x="338" y="176"/>
                  <a:pt x="336" y="176"/>
                  <a:pt x="334" y="176"/>
                </a:cubicBezTo>
                <a:cubicBezTo>
                  <a:pt x="333" y="176"/>
                  <a:pt x="333" y="176"/>
                  <a:pt x="332" y="176"/>
                </a:cubicBezTo>
                <a:cubicBezTo>
                  <a:pt x="331" y="176"/>
                  <a:pt x="331" y="176"/>
                  <a:pt x="331" y="176"/>
                </a:cubicBezTo>
                <a:cubicBezTo>
                  <a:pt x="331" y="176"/>
                  <a:pt x="331" y="176"/>
                  <a:pt x="331" y="176"/>
                </a:cubicBezTo>
                <a:cubicBezTo>
                  <a:pt x="331" y="176"/>
                  <a:pt x="331" y="176"/>
                  <a:pt x="331" y="176"/>
                </a:cubicBezTo>
                <a:cubicBezTo>
                  <a:pt x="330" y="176"/>
                  <a:pt x="330" y="176"/>
                  <a:pt x="330" y="176"/>
                </a:cubicBezTo>
                <a:cubicBezTo>
                  <a:pt x="330" y="176"/>
                  <a:pt x="330" y="176"/>
                  <a:pt x="330" y="176"/>
                </a:cubicBezTo>
                <a:cubicBezTo>
                  <a:pt x="329" y="176"/>
                  <a:pt x="326" y="177"/>
                  <a:pt x="324" y="177"/>
                </a:cubicBezTo>
                <a:cubicBezTo>
                  <a:pt x="324" y="177"/>
                  <a:pt x="323" y="177"/>
                  <a:pt x="322" y="176"/>
                </a:cubicBezTo>
                <a:cubicBezTo>
                  <a:pt x="321" y="176"/>
                  <a:pt x="319" y="175"/>
                  <a:pt x="318" y="174"/>
                </a:cubicBezTo>
                <a:cubicBezTo>
                  <a:pt x="317" y="174"/>
                  <a:pt x="317" y="174"/>
                  <a:pt x="316" y="173"/>
                </a:cubicBezTo>
                <a:cubicBezTo>
                  <a:pt x="316" y="173"/>
                  <a:pt x="316" y="173"/>
                  <a:pt x="316" y="173"/>
                </a:cubicBezTo>
                <a:cubicBezTo>
                  <a:pt x="315" y="173"/>
                  <a:pt x="315" y="173"/>
                  <a:pt x="315" y="173"/>
                </a:cubicBezTo>
                <a:cubicBezTo>
                  <a:pt x="314" y="173"/>
                  <a:pt x="314" y="173"/>
                  <a:pt x="314" y="173"/>
                </a:cubicBezTo>
                <a:cubicBezTo>
                  <a:pt x="314" y="173"/>
                  <a:pt x="314" y="173"/>
                  <a:pt x="309" y="176"/>
                </a:cubicBezTo>
                <a:cubicBezTo>
                  <a:pt x="308" y="176"/>
                  <a:pt x="308" y="176"/>
                  <a:pt x="308" y="176"/>
                </a:cubicBezTo>
                <a:cubicBezTo>
                  <a:pt x="308" y="177"/>
                  <a:pt x="308" y="177"/>
                  <a:pt x="308" y="177"/>
                </a:cubicBezTo>
                <a:cubicBezTo>
                  <a:pt x="308" y="177"/>
                  <a:pt x="308" y="177"/>
                  <a:pt x="308" y="177"/>
                </a:cubicBezTo>
                <a:cubicBezTo>
                  <a:pt x="308" y="178"/>
                  <a:pt x="308" y="181"/>
                  <a:pt x="307" y="183"/>
                </a:cubicBezTo>
                <a:cubicBezTo>
                  <a:pt x="307" y="185"/>
                  <a:pt x="306" y="187"/>
                  <a:pt x="304" y="188"/>
                </a:cubicBezTo>
                <a:cubicBezTo>
                  <a:pt x="304" y="188"/>
                  <a:pt x="304" y="188"/>
                  <a:pt x="304" y="188"/>
                </a:cubicBezTo>
                <a:cubicBezTo>
                  <a:pt x="304" y="188"/>
                  <a:pt x="304" y="188"/>
                  <a:pt x="304" y="188"/>
                </a:cubicBezTo>
                <a:cubicBezTo>
                  <a:pt x="303" y="189"/>
                  <a:pt x="303" y="190"/>
                  <a:pt x="302" y="190"/>
                </a:cubicBezTo>
                <a:cubicBezTo>
                  <a:pt x="301" y="191"/>
                  <a:pt x="300" y="191"/>
                  <a:pt x="299" y="191"/>
                </a:cubicBezTo>
                <a:cubicBezTo>
                  <a:pt x="299" y="191"/>
                  <a:pt x="298" y="191"/>
                  <a:pt x="298" y="191"/>
                </a:cubicBezTo>
                <a:cubicBezTo>
                  <a:pt x="298" y="191"/>
                  <a:pt x="298" y="191"/>
                  <a:pt x="298" y="191"/>
                </a:cubicBezTo>
                <a:cubicBezTo>
                  <a:pt x="298" y="190"/>
                  <a:pt x="298" y="190"/>
                  <a:pt x="298" y="190"/>
                </a:cubicBezTo>
                <a:cubicBezTo>
                  <a:pt x="297" y="190"/>
                  <a:pt x="297" y="190"/>
                  <a:pt x="297" y="190"/>
                </a:cubicBezTo>
                <a:cubicBezTo>
                  <a:pt x="296" y="191"/>
                  <a:pt x="296" y="191"/>
                  <a:pt x="296" y="191"/>
                </a:cubicBezTo>
                <a:cubicBezTo>
                  <a:pt x="296" y="191"/>
                  <a:pt x="296" y="191"/>
                  <a:pt x="291" y="195"/>
                </a:cubicBezTo>
                <a:cubicBezTo>
                  <a:pt x="292" y="196"/>
                  <a:pt x="292" y="196"/>
                  <a:pt x="292" y="196"/>
                </a:cubicBezTo>
                <a:cubicBezTo>
                  <a:pt x="292" y="195"/>
                  <a:pt x="292" y="195"/>
                  <a:pt x="292" y="195"/>
                </a:cubicBezTo>
                <a:cubicBezTo>
                  <a:pt x="292" y="195"/>
                  <a:pt x="292" y="195"/>
                  <a:pt x="275" y="190"/>
                </a:cubicBezTo>
                <a:cubicBezTo>
                  <a:pt x="274" y="192"/>
                  <a:pt x="274" y="192"/>
                  <a:pt x="274" y="192"/>
                </a:cubicBezTo>
                <a:cubicBezTo>
                  <a:pt x="276" y="192"/>
                  <a:pt x="276" y="192"/>
                  <a:pt x="276" y="192"/>
                </a:cubicBezTo>
                <a:cubicBezTo>
                  <a:pt x="276" y="192"/>
                  <a:pt x="276" y="192"/>
                  <a:pt x="274" y="186"/>
                </a:cubicBezTo>
                <a:cubicBezTo>
                  <a:pt x="274" y="185"/>
                  <a:pt x="274" y="185"/>
                  <a:pt x="274" y="185"/>
                </a:cubicBezTo>
                <a:cubicBezTo>
                  <a:pt x="273" y="185"/>
                  <a:pt x="273" y="185"/>
                  <a:pt x="273" y="185"/>
                </a:cubicBezTo>
                <a:cubicBezTo>
                  <a:pt x="273" y="185"/>
                  <a:pt x="273" y="185"/>
                  <a:pt x="266" y="185"/>
                </a:cubicBezTo>
                <a:cubicBezTo>
                  <a:pt x="266" y="187"/>
                  <a:pt x="266" y="187"/>
                  <a:pt x="266" y="187"/>
                </a:cubicBezTo>
                <a:cubicBezTo>
                  <a:pt x="268" y="186"/>
                  <a:pt x="268" y="186"/>
                  <a:pt x="268" y="186"/>
                </a:cubicBezTo>
                <a:cubicBezTo>
                  <a:pt x="268" y="186"/>
                  <a:pt x="267" y="184"/>
                  <a:pt x="265" y="181"/>
                </a:cubicBezTo>
                <a:cubicBezTo>
                  <a:pt x="264" y="178"/>
                  <a:pt x="262" y="174"/>
                  <a:pt x="261" y="172"/>
                </a:cubicBezTo>
                <a:cubicBezTo>
                  <a:pt x="261" y="172"/>
                  <a:pt x="261" y="172"/>
                  <a:pt x="261" y="172"/>
                </a:cubicBezTo>
                <a:cubicBezTo>
                  <a:pt x="261" y="172"/>
                  <a:pt x="261" y="172"/>
                  <a:pt x="261" y="172"/>
                </a:cubicBezTo>
                <a:cubicBezTo>
                  <a:pt x="259" y="171"/>
                  <a:pt x="257" y="170"/>
                  <a:pt x="255" y="169"/>
                </a:cubicBezTo>
                <a:cubicBezTo>
                  <a:pt x="247" y="167"/>
                  <a:pt x="237" y="166"/>
                  <a:pt x="237" y="166"/>
                </a:cubicBezTo>
                <a:cubicBezTo>
                  <a:pt x="237" y="168"/>
                  <a:pt x="237" y="168"/>
                  <a:pt x="237" y="168"/>
                </a:cubicBezTo>
                <a:cubicBezTo>
                  <a:pt x="238" y="168"/>
                  <a:pt x="238" y="168"/>
                  <a:pt x="238" y="168"/>
                </a:cubicBezTo>
                <a:cubicBezTo>
                  <a:pt x="238" y="168"/>
                  <a:pt x="238" y="168"/>
                  <a:pt x="238" y="164"/>
                </a:cubicBezTo>
                <a:cubicBezTo>
                  <a:pt x="238" y="162"/>
                  <a:pt x="238" y="162"/>
                  <a:pt x="238" y="162"/>
                </a:cubicBezTo>
                <a:cubicBezTo>
                  <a:pt x="236" y="162"/>
                  <a:pt x="236" y="162"/>
                  <a:pt x="236" y="162"/>
                </a:cubicBezTo>
                <a:cubicBezTo>
                  <a:pt x="236" y="162"/>
                  <a:pt x="236" y="162"/>
                  <a:pt x="208" y="165"/>
                </a:cubicBezTo>
                <a:cubicBezTo>
                  <a:pt x="208" y="166"/>
                  <a:pt x="208" y="166"/>
                  <a:pt x="208" y="166"/>
                </a:cubicBezTo>
                <a:cubicBezTo>
                  <a:pt x="210" y="166"/>
                  <a:pt x="210" y="166"/>
                  <a:pt x="210" y="166"/>
                </a:cubicBezTo>
                <a:cubicBezTo>
                  <a:pt x="210" y="166"/>
                  <a:pt x="210" y="166"/>
                  <a:pt x="201" y="149"/>
                </a:cubicBezTo>
                <a:cubicBezTo>
                  <a:pt x="201" y="149"/>
                  <a:pt x="201" y="149"/>
                  <a:pt x="201" y="149"/>
                </a:cubicBezTo>
                <a:cubicBezTo>
                  <a:pt x="201" y="149"/>
                  <a:pt x="201" y="149"/>
                  <a:pt x="201" y="149"/>
                </a:cubicBezTo>
                <a:cubicBezTo>
                  <a:pt x="201" y="149"/>
                  <a:pt x="201" y="149"/>
                  <a:pt x="194" y="146"/>
                </a:cubicBezTo>
                <a:cubicBezTo>
                  <a:pt x="193" y="146"/>
                  <a:pt x="193" y="146"/>
                  <a:pt x="193" y="146"/>
                </a:cubicBezTo>
                <a:cubicBezTo>
                  <a:pt x="192" y="146"/>
                  <a:pt x="192" y="146"/>
                  <a:pt x="192" y="146"/>
                </a:cubicBezTo>
                <a:cubicBezTo>
                  <a:pt x="192" y="146"/>
                  <a:pt x="192" y="146"/>
                  <a:pt x="183" y="153"/>
                </a:cubicBezTo>
                <a:cubicBezTo>
                  <a:pt x="183" y="153"/>
                  <a:pt x="183" y="153"/>
                  <a:pt x="183" y="153"/>
                </a:cubicBezTo>
                <a:cubicBezTo>
                  <a:pt x="183" y="153"/>
                  <a:pt x="183" y="153"/>
                  <a:pt x="183" y="153"/>
                </a:cubicBezTo>
                <a:cubicBezTo>
                  <a:pt x="183" y="154"/>
                  <a:pt x="183" y="154"/>
                  <a:pt x="178" y="163"/>
                </a:cubicBezTo>
                <a:cubicBezTo>
                  <a:pt x="180" y="164"/>
                  <a:pt x="180" y="164"/>
                  <a:pt x="180" y="164"/>
                </a:cubicBezTo>
                <a:cubicBezTo>
                  <a:pt x="179" y="162"/>
                  <a:pt x="179" y="162"/>
                  <a:pt x="179" y="162"/>
                </a:cubicBezTo>
                <a:cubicBezTo>
                  <a:pt x="179" y="162"/>
                  <a:pt x="179" y="162"/>
                  <a:pt x="175" y="163"/>
                </a:cubicBezTo>
                <a:cubicBezTo>
                  <a:pt x="176" y="165"/>
                  <a:pt x="176" y="165"/>
                  <a:pt x="176" y="165"/>
                </a:cubicBezTo>
                <a:cubicBezTo>
                  <a:pt x="176" y="163"/>
                  <a:pt x="176" y="163"/>
                  <a:pt x="176" y="163"/>
                </a:cubicBezTo>
                <a:cubicBezTo>
                  <a:pt x="176" y="163"/>
                  <a:pt x="176" y="163"/>
                  <a:pt x="171" y="162"/>
                </a:cubicBezTo>
                <a:cubicBezTo>
                  <a:pt x="170" y="162"/>
                  <a:pt x="170" y="162"/>
                  <a:pt x="170" y="162"/>
                </a:cubicBezTo>
                <a:cubicBezTo>
                  <a:pt x="170" y="162"/>
                  <a:pt x="170" y="162"/>
                  <a:pt x="170" y="162"/>
                </a:cubicBezTo>
                <a:cubicBezTo>
                  <a:pt x="170" y="162"/>
                  <a:pt x="170" y="162"/>
                  <a:pt x="160" y="166"/>
                </a:cubicBezTo>
                <a:cubicBezTo>
                  <a:pt x="161" y="168"/>
                  <a:pt x="161" y="168"/>
                  <a:pt x="161" y="168"/>
                </a:cubicBezTo>
                <a:cubicBezTo>
                  <a:pt x="162" y="166"/>
                  <a:pt x="162" y="166"/>
                  <a:pt x="162" y="166"/>
                </a:cubicBezTo>
                <a:cubicBezTo>
                  <a:pt x="162" y="166"/>
                  <a:pt x="162" y="166"/>
                  <a:pt x="154" y="160"/>
                </a:cubicBezTo>
                <a:cubicBezTo>
                  <a:pt x="153" y="159"/>
                  <a:pt x="153" y="159"/>
                  <a:pt x="153" y="159"/>
                </a:cubicBezTo>
                <a:cubicBezTo>
                  <a:pt x="153" y="159"/>
                  <a:pt x="153" y="159"/>
                  <a:pt x="153" y="159"/>
                </a:cubicBezTo>
                <a:cubicBezTo>
                  <a:pt x="153" y="159"/>
                  <a:pt x="153" y="159"/>
                  <a:pt x="135" y="159"/>
                </a:cubicBezTo>
                <a:cubicBezTo>
                  <a:pt x="135" y="159"/>
                  <a:pt x="135" y="159"/>
                  <a:pt x="135" y="159"/>
                </a:cubicBezTo>
                <a:cubicBezTo>
                  <a:pt x="134" y="160"/>
                  <a:pt x="134" y="160"/>
                  <a:pt x="134" y="160"/>
                </a:cubicBezTo>
                <a:cubicBezTo>
                  <a:pt x="134" y="160"/>
                  <a:pt x="134" y="160"/>
                  <a:pt x="129" y="167"/>
                </a:cubicBezTo>
                <a:cubicBezTo>
                  <a:pt x="130" y="168"/>
                  <a:pt x="130" y="168"/>
                  <a:pt x="130" y="168"/>
                </a:cubicBezTo>
                <a:cubicBezTo>
                  <a:pt x="131" y="166"/>
                  <a:pt x="131" y="166"/>
                  <a:pt x="131" y="166"/>
                </a:cubicBezTo>
                <a:cubicBezTo>
                  <a:pt x="131" y="166"/>
                  <a:pt x="131" y="166"/>
                  <a:pt x="121" y="162"/>
                </a:cubicBezTo>
                <a:cubicBezTo>
                  <a:pt x="121" y="162"/>
                  <a:pt x="121" y="162"/>
                  <a:pt x="121" y="162"/>
                </a:cubicBezTo>
                <a:cubicBezTo>
                  <a:pt x="120" y="162"/>
                  <a:pt x="120" y="162"/>
                  <a:pt x="120" y="162"/>
                </a:cubicBezTo>
                <a:cubicBezTo>
                  <a:pt x="120" y="162"/>
                  <a:pt x="120" y="162"/>
                  <a:pt x="112" y="163"/>
                </a:cubicBezTo>
                <a:cubicBezTo>
                  <a:pt x="111" y="164"/>
                  <a:pt x="111" y="164"/>
                  <a:pt x="111" y="164"/>
                </a:cubicBezTo>
                <a:cubicBezTo>
                  <a:pt x="111" y="164"/>
                  <a:pt x="111" y="164"/>
                  <a:pt x="111" y="164"/>
                </a:cubicBezTo>
                <a:cubicBezTo>
                  <a:pt x="111" y="164"/>
                  <a:pt x="111" y="164"/>
                  <a:pt x="108" y="171"/>
                </a:cubicBezTo>
                <a:cubicBezTo>
                  <a:pt x="110" y="172"/>
                  <a:pt x="110" y="172"/>
                  <a:pt x="110" y="172"/>
                </a:cubicBezTo>
                <a:cubicBezTo>
                  <a:pt x="110" y="170"/>
                  <a:pt x="110" y="170"/>
                  <a:pt x="110" y="170"/>
                </a:cubicBezTo>
                <a:cubicBezTo>
                  <a:pt x="110" y="170"/>
                  <a:pt x="110" y="170"/>
                  <a:pt x="104" y="170"/>
                </a:cubicBezTo>
                <a:cubicBezTo>
                  <a:pt x="104" y="172"/>
                  <a:pt x="104" y="172"/>
                  <a:pt x="104" y="172"/>
                </a:cubicBezTo>
                <a:cubicBezTo>
                  <a:pt x="106" y="171"/>
                  <a:pt x="106" y="171"/>
                  <a:pt x="106" y="171"/>
                </a:cubicBezTo>
                <a:cubicBezTo>
                  <a:pt x="106" y="171"/>
                  <a:pt x="106" y="171"/>
                  <a:pt x="104" y="163"/>
                </a:cubicBezTo>
                <a:cubicBezTo>
                  <a:pt x="104" y="162"/>
                  <a:pt x="104" y="162"/>
                  <a:pt x="104" y="162"/>
                </a:cubicBezTo>
                <a:cubicBezTo>
                  <a:pt x="103" y="162"/>
                  <a:pt x="103" y="162"/>
                  <a:pt x="103" y="162"/>
                </a:cubicBezTo>
                <a:cubicBezTo>
                  <a:pt x="103" y="162"/>
                  <a:pt x="103" y="162"/>
                  <a:pt x="97" y="163"/>
                </a:cubicBezTo>
                <a:cubicBezTo>
                  <a:pt x="97" y="164"/>
                  <a:pt x="97" y="164"/>
                  <a:pt x="97" y="164"/>
                </a:cubicBezTo>
                <a:cubicBezTo>
                  <a:pt x="97" y="164"/>
                  <a:pt x="97" y="164"/>
                  <a:pt x="97" y="164"/>
                </a:cubicBezTo>
                <a:cubicBezTo>
                  <a:pt x="97" y="164"/>
                  <a:pt x="97" y="164"/>
                  <a:pt x="86" y="170"/>
                </a:cubicBezTo>
                <a:cubicBezTo>
                  <a:pt x="87" y="172"/>
                  <a:pt x="87" y="172"/>
                  <a:pt x="87" y="172"/>
                </a:cubicBezTo>
                <a:cubicBezTo>
                  <a:pt x="88" y="170"/>
                  <a:pt x="88" y="170"/>
                  <a:pt x="88" y="170"/>
                </a:cubicBezTo>
                <a:cubicBezTo>
                  <a:pt x="88" y="170"/>
                  <a:pt x="88" y="170"/>
                  <a:pt x="82" y="166"/>
                </a:cubicBezTo>
                <a:cubicBezTo>
                  <a:pt x="82" y="166"/>
                  <a:pt x="82" y="166"/>
                  <a:pt x="82" y="166"/>
                </a:cubicBezTo>
                <a:cubicBezTo>
                  <a:pt x="81" y="166"/>
                  <a:pt x="81" y="166"/>
                  <a:pt x="81" y="166"/>
                </a:cubicBezTo>
                <a:cubicBezTo>
                  <a:pt x="81" y="166"/>
                  <a:pt x="81" y="166"/>
                  <a:pt x="57" y="167"/>
                </a:cubicBezTo>
                <a:cubicBezTo>
                  <a:pt x="56" y="167"/>
                  <a:pt x="56" y="167"/>
                  <a:pt x="56" y="167"/>
                </a:cubicBezTo>
                <a:cubicBezTo>
                  <a:pt x="56" y="168"/>
                  <a:pt x="56" y="168"/>
                  <a:pt x="56" y="168"/>
                </a:cubicBezTo>
                <a:cubicBezTo>
                  <a:pt x="56" y="168"/>
                  <a:pt x="56" y="168"/>
                  <a:pt x="49" y="175"/>
                </a:cubicBezTo>
                <a:cubicBezTo>
                  <a:pt x="50" y="176"/>
                  <a:pt x="50" y="176"/>
                  <a:pt x="50" y="176"/>
                </a:cubicBezTo>
                <a:cubicBezTo>
                  <a:pt x="51" y="174"/>
                  <a:pt x="51" y="174"/>
                  <a:pt x="51" y="174"/>
                </a:cubicBezTo>
                <a:cubicBezTo>
                  <a:pt x="51" y="174"/>
                  <a:pt x="51" y="174"/>
                  <a:pt x="47" y="173"/>
                </a:cubicBezTo>
                <a:cubicBezTo>
                  <a:pt x="46" y="173"/>
                  <a:pt x="46" y="173"/>
                  <a:pt x="46" y="173"/>
                </a:cubicBezTo>
                <a:cubicBezTo>
                  <a:pt x="45" y="173"/>
                  <a:pt x="45" y="173"/>
                  <a:pt x="45" y="173"/>
                </a:cubicBezTo>
                <a:cubicBezTo>
                  <a:pt x="45" y="173"/>
                  <a:pt x="45" y="173"/>
                  <a:pt x="39" y="179"/>
                </a:cubicBezTo>
                <a:cubicBezTo>
                  <a:pt x="40" y="180"/>
                  <a:pt x="40" y="180"/>
                  <a:pt x="40" y="180"/>
                </a:cubicBezTo>
                <a:cubicBezTo>
                  <a:pt x="40" y="179"/>
                  <a:pt x="40" y="179"/>
                  <a:pt x="40" y="179"/>
                </a:cubicBezTo>
                <a:cubicBezTo>
                  <a:pt x="40" y="178"/>
                  <a:pt x="39" y="178"/>
                  <a:pt x="37" y="178"/>
                </a:cubicBezTo>
                <a:cubicBezTo>
                  <a:pt x="35" y="178"/>
                  <a:pt x="32" y="178"/>
                  <a:pt x="29" y="181"/>
                </a:cubicBezTo>
                <a:cubicBezTo>
                  <a:pt x="29" y="181"/>
                  <a:pt x="29" y="181"/>
                  <a:pt x="29" y="181"/>
                </a:cubicBezTo>
                <a:cubicBezTo>
                  <a:pt x="29" y="182"/>
                  <a:pt x="29" y="182"/>
                  <a:pt x="29" y="182"/>
                </a:cubicBezTo>
                <a:cubicBezTo>
                  <a:pt x="23" y="188"/>
                  <a:pt x="17" y="201"/>
                  <a:pt x="17" y="201"/>
                </a:cubicBezTo>
                <a:cubicBezTo>
                  <a:pt x="18" y="201"/>
                  <a:pt x="18" y="201"/>
                  <a:pt x="18" y="201"/>
                </a:cubicBezTo>
                <a:cubicBezTo>
                  <a:pt x="17" y="200"/>
                  <a:pt x="17" y="200"/>
                  <a:pt x="17" y="200"/>
                </a:cubicBezTo>
                <a:cubicBezTo>
                  <a:pt x="17" y="200"/>
                  <a:pt x="17" y="200"/>
                  <a:pt x="14" y="203"/>
                </a:cubicBezTo>
                <a:cubicBezTo>
                  <a:pt x="15" y="204"/>
                  <a:pt x="15" y="204"/>
                  <a:pt x="15" y="204"/>
                </a:cubicBezTo>
                <a:cubicBezTo>
                  <a:pt x="17" y="203"/>
                  <a:pt x="17" y="203"/>
                  <a:pt x="17" y="203"/>
                </a:cubicBezTo>
                <a:cubicBezTo>
                  <a:pt x="17" y="203"/>
                  <a:pt x="17" y="203"/>
                  <a:pt x="15" y="201"/>
                </a:cubicBezTo>
                <a:cubicBezTo>
                  <a:pt x="14" y="199"/>
                  <a:pt x="14" y="199"/>
                  <a:pt x="14" y="199"/>
                </a:cubicBezTo>
                <a:cubicBezTo>
                  <a:pt x="13" y="200"/>
                  <a:pt x="13" y="200"/>
                  <a:pt x="13" y="200"/>
                </a:cubicBezTo>
                <a:cubicBezTo>
                  <a:pt x="13" y="200"/>
                  <a:pt x="13" y="200"/>
                  <a:pt x="7" y="206"/>
                </a:cubicBezTo>
                <a:cubicBezTo>
                  <a:pt x="9" y="207"/>
                  <a:pt x="9" y="207"/>
                  <a:pt x="9" y="207"/>
                </a:cubicBezTo>
                <a:cubicBezTo>
                  <a:pt x="10" y="206"/>
                  <a:pt x="10" y="206"/>
                  <a:pt x="10" y="206"/>
                </a:cubicBezTo>
                <a:cubicBezTo>
                  <a:pt x="10" y="206"/>
                  <a:pt x="10" y="206"/>
                  <a:pt x="6" y="198"/>
                </a:cubicBezTo>
                <a:cubicBezTo>
                  <a:pt x="4" y="199"/>
                  <a:pt x="4" y="199"/>
                  <a:pt x="4" y="199"/>
                </a:cubicBezTo>
                <a:cubicBezTo>
                  <a:pt x="6" y="198"/>
                  <a:pt x="6" y="198"/>
                  <a:pt x="6" y="198"/>
                </a:cubicBezTo>
                <a:cubicBezTo>
                  <a:pt x="6" y="198"/>
                  <a:pt x="6" y="198"/>
                  <a:pt x="3" y="185"/>
                </a:cubicBezTo>
                <a:cubicBezTo>
                  <a:pt x="2" y="185"/>
                  <a:pt x="2" y="185"/>
                  <a:pt x="2" y="185"/>
                </a:cubicBezTo>
                <a:cubicBezTo>
                  <a:pt x="3" y="185"/>
                  <a:pt x="3" y="185"/>
                  <a:pt x="3" y="185"/>
                </a:cubicBezTo>
                <a:cubicBezTo>
                  <a:pt x="3" y="185"/>
                  <a:pt x="3" y="185"/>
                  <a:pt x="5" y="177"/>
                </a:cubicBezTo>
                <a:cubicBezTo>
                  <a:pt x="3" y="177"/>
                  <a:pt x="3" y="177"/>
                  <a:pt x="3" y="177"/>
                </a:cubicBezTo>
                <a:cubicBezTo>
                  <a:pt x="2" y="178"/>
                  <a:pt x="2" y="178"/>
                  <a:pt x="2" y="178"/>
                </a:cubicBezTo>
                <a:cubicBezTo>
                  <a:pt x="2" y="178"/>
                  <a:pt x="2" y="178"/>
                  <a:pt x="5" y="182"/>
                </a:cubicBezTo>
                <a:cubicBezTo>
                  <a:pt x="6" y="183"/>
                  <a:pt x="6" y="183"/>
                  <a:pt x="6" y="183"/>
                </a:cubicBezTo>
                <a:cubicBezTo>
                  <a:pt x="7" y="182"/>
                  <a:pt x="7" y="182"/>
                  <a:pt x="7" y="182"/>
                </a:cubicBezTo>
                <a:cubicBezTo>
                  <a:pt x="7" y="182"/>
                  <a:pt x="7" y="182"/>
                  <a:pt x="8" y="181"/>
                </a:cubicBezTo>
                <a:cubicBezTo>
                  <a:pt x="9" y="180"/>
                  <a:pt x="9" y="180"/>
                  <a:pt x="9" y="180"/>
                </a:cubicBezTo>
                <a:cubicBezTo>
                  <a:pt x="9" y="180"/>
                  <a:pt x="9" y="180"/>
                  <a:pt x="9" y="180"/>
                </a:cubicBezTo>
                <a:cubicBezTo>
                  <a:pt x="9" y="180"/>
                  <a:pt x="9" y="180"/>
                  <a:pt x="9" y="169"/>
                </a:cubicBezTo>
                <a:cubicBezTo>
                  <a:pt x="9" y="167"/>
                  <a:pt x="9" y="167"/>
                  <a:pt x="9" y="167"/>
                </a:cubicBezTo>
                <a:cubicBezTo>
                  <a:pt x="7" y="167"/>
                  <a:pt x="7" y="167"/>
                  <a:pt x="7" y="167"/>
                </a:cubicBezTo>
                <a:cubicBezTo>
                  <a:pt x="7" y="167"/>
                  <a:pt x="7" y="167"/>
                  <a:pt x="4" y="167"/>
                </a:cubicBezTo>
                <a:cubicBezTo>
                  <a:pt x="3" y="167"/>
                  <a:pt x="3" y="167"/>
                  <a:pt x="3" y="167"/>
                </a:cubicBezTo>
                <a:cubicBezTo>
                  <a:pt x="3" y="169"/>
                  <a:pt x="3" y="169"/>
                  <a:pt x="3" y="169"/>
                </a:cubicBezTo>
                <a:cubicBezTo>
                  <a:pt x="3" y="169"/>
                  <a:pt x="3" y="169"/>
                  <a:pt x="3" y="174"/>
                </a:cubicBezTo>
                <a:cubicBezTo>
                  <a:pt x="4" y="174"/>
                  <a:pt x="4" y="174"/>
                  <a:pt x="4" y="174"/>
                </a:cubicBezTo>
                <a:cubicBezTo>
                  <a:pt x="4" y="173"/>
                  <a:pt x="4" y="173"/>
                  <a:pt x="4" y="173"/>
                </a:cubicBezTo>
                <a:cubicBezTo>
                  <a:pt x="4" y="173"/>
                  <a:pt x="4" y="173"/>
                  <a:pt x="3" y="173"/>
                </a:cubicBezTo>
                <a:cubicBezTo>
                  <a:pt x="3" y="174"/>
                  <a:pt x="3" y="174"/>
                  <a:pt x="3" y="174"/>
                </a:cubicBezTo>
                <a:cubicBezTo>
                  <a:pt x="5" y="175"/>
                  <a:pt x="5" y="175"/>
                  <a:pt x="5" y="175"/>
                </a:cubicBezTo>
                <a:cubicBezTo>
                  <a:pt x="5" y="175"/>
                  <a:pt x="5" y="175"/>
                  <a:pt x="6" y="160"/>
                </a:cubicBezTo>
                <a:cubicBezTo>
                  <a:pt x="6" y="159"/>
                  <a:pt x="6" y="159"/>
                  <a:pt x="6" y="159"/>
                </a:cubicBezTo>
                <a:cubicBezTo>
                  <a:pt x="6" y="159"/>
                  <a:pt x="6" y="159"/>
                  <a:pt x="6" y="159"/>
                </a:cubicBezTo>
                <a:cubicBezTo>
                  <a:pt x="6" y="159"/>
                  <a:pt x="6" y="159"/>
                  <a:pt x="3" y="144"/>
                </a:cubicBezTo>
                <a:cubicBezTo>
                  <a:pt x="2" y="145"/>
                  <a:pt x="2" y="145"/>
                  <a:pt x="2" y="145"/>
                </a:cubicBezTo>
                <a:cubicBezTo>
                  <a:pt x="3" y="145"/>
                  <a:pt x="3" y="145"/>
                  <a:pt x="3" y="145"/>
                </a:cubicBezTo>
                <a:cubicBezTo>
                  <a:pt x="3" y="145"/>
                  <a:pt x="3" y="145"/>
                  <a:pt x="19" y="122"/>
                </a:cubicBezTo>
                <a:cubicBezTo>
                  <a:pt x="19" y="122"/>
                  <a:pt x="19" y="122"/>
                  <a:pt x="19" y="122"/>
                </a:cubicBezTo>
                <a:cubicBezTo>
                  <a:pt x="19" y="122"/>
                  <a:pt x="19" y="122"/>
                  <a:pt x="19" y="122"/>
                </a:cubicBezTo>
                <a:cubicBezTo>
                  <a:pt x="19" y="122"/>
                  <a:pt x="19" y="122"/>
                  <a:pt x="18" y="104"/>
                </a:cubicBezTo>
                <a:cubicBezTo>
                  <a:pt x="17" y="104"/>
                  <a:pt x="17" y="104"/>
                  <a:pt x="17" y="104"/>
                </a:cubicBezTo>
                <a:cubicBezTo>
                  <a:pt x="18" y="105"/>
                  <a:pt x="18" y="105"/>
                  <a:pt x="18" y="105"/>
                </a:cubicBezTo>
                <a:cubicBezTo>
                  <a:pt x="18" y="105"/>
                  <a:pt x="18" y="105"/>
                  <a:pt x="27" y="76"/>
                </a:cubicBezTo>
                <a:cubicBezTo>
                  <a:pt x="26" y="76"/>
                  <a:pt x="26" y="76"/>
                  <a:pt x="26" y="76"/>
                </a:cubicBezTo>
                <a:cubicBezTo>
                  <a:pt x="27" y="77"/>
                  <a:pt x="27" y="77"/>
                  <a:pt x="27" y="77"/>
                </a:cubicBezTo>
                <a:cubicBezTo>
                  <a:pt x="27" y="77"/>
                  <a:pt x="27" y="77"/>
                  <a:pt x="67" y="53"/>
                </a:cubicBezTo>
                <a:cubicBezTo>
                  <a:pt x="67" y="51"/>
                  <a:pt x="67" y="51"/>
                  <a:pt x="67" y="51"/>
                </a:cubicBezTo>
                <a:cubicBezTo>
                  <a:pt x="65" y="52"/>
                  <a:pt x="65" y="52"/>
                  <a:pt x="65" y="52"/>
                </a:cubicBezTo>
                <a:cubicBezTo>
                  <a:pt x="65" y="52"/>
                  <a:pt x="65" y="52"/>
                  <a:pt x="66" y="53"/>
                </a:cubicBezTo>
                <a:cubicBezTo>
                  <a:pt x="66" y="55"/>
                  <a:pt x="67" y="59"/>
                  <a:pt x="69" y="65"/>
                </a:cubicBezTo>
                <a:cubicBezTo>
                  <a:pt x="69" y="66"/>
                  <a:pt x="69" y="66"/>
                  <a:pt x="69" y="66"/>
                </a:cubicBezTo>
                <a:cubicBezTo>
                  <a:pt x="70" y="66"/>
                  <a:pt x="70" y="66"/>
                  <a:pt x="70" y="66"/>
                </a:cubicBezTo>
                <a:cubicBezTo>
                  <a:pt x="70" y="66"/>
                  <a:pt x="79" y="70"/>
                  <a:pt x="84" y="72"/>
                </a:cubicBezTo>
                <a:cubicBezTo>
                  <a:pt x="85" y="72"/>
                  <a:pt x="86" y="74"/>
                  <a:pt x="87" y="75"/>
                </a:cubicBezTo>
                <a:cubicBezTo>
                  <a:pt x="87" y="76"/>
                  <a:pt x="88" y="77"/>
                  <a:pt x="88" y="78"/>
                </a:cubicBezTo>
                <a:cubicBezTo>
                  <a:pt x="88" y="78"/>
                  <a:pt x="88" y="78"/>
                  <a:pt x="88" y="78"/>
                </a:cubicBezTo>
                <a:cubicBezTo>
                  <a:pt x="88" y="79"/>
                  <a:pt x="88" y="79"/>
                  <a:pt x="88" y="79"/>
                </a:cubicBezTo>
                <a:cubicBezTo>
                  <a:pt x="88" y="79"/>
                  <a:pt x="88" y="79"/>
                  <a:pt x="88" y="79"/>
                </a:cubicBezTo>
                <a:cubicBezTo>
                  <a:pt x="89" y="80"/>
                  <a:pt x="89" y="80"/>
                  <a:pt x="89" y="80"/>
                </a:cubicBezTo>
                <a:cubicBezTo>
                  <a:pt x="89" y="80"/>
                  <a:pt x="89" y="80"/>
                  <a:pt x="100" y="84"/>
                </a:cubicBezTo>
                <a:cubicBezTo>
                  <a:pt x="100" y="82"/>
                  <a:pt x="100" y="82"/>
                  <a:pt x="100" y="82"/>
                </a:cubicBezTo>
                <a:cubicBezTo>
                  <a:pt x="99" y="82"/>
                  <a:pt x="99" y="82"/>
                  <a:pt x="99" y="82"/>
                </a:cubicBezTo>
                <a:cubicBezTo>
                  <a:pt x="99" y="82"/>
                  <a:pt x="99" y="82"/>
                  <a:pt x="99" y="86"/>
                </a:cubicBezTo>
                <a:cubicBezTo>
                  <a:pt x="99" y="87"/>
                  <a:pt x="99" y="87"/>
                  <a:pt x="99" y="87"/>
                </a:cubicBezTo>
                <a:cubicBezTo>
                  <a:pt x="99" y="87"/>
                  <a:pt x="99" y="87"/>
                  <a:pt x="99" y="87"/>
                </a:cubicBezTo>
                <a:cubicBezTo>
                  <a:pt x="99" y="87"/>
                  <a:pt x="100" y="88"/>
                  <a:pt x="101" y="90"/>
                </a:cubicBezTo>
                <a:cubicBezTo>
                  <a:pt x="101" y="91"/>
                  <a:pt x="102" y="92"/>
                  <a:pt x="103" y="93"/>
                </a:cubicBezTo>
                <a:cubicBezTo>
                  <a:pt x="104" y="92"/>
                  <a:pt x="104" y="92"/>
                  <a:pt x="104" y="92"/>
                </a:cubicBezTo>
                <a:cubicBezTo>
                  <a:pt x="103" y="92"/>
                  <a:pt x="103" y="92"/>
                  <a:pt x="103" y="92"/>
                </a:cubicBezTo>
                <a:cubicBezTo>
                  <a:pt x="103" y="93"/>
                  <a:pt x="103" y="96"/>
                  <a:pt x="103" y="99"/>
                </a:cubicBezTo>
                <a:cubicBezTo>
                  <a:pt x="103" y="101"/>
                  <a:pt x="104" y="102"/>
                  <a:pt x="104" y="103"/>
                </a:cubicBezTo>
                <a:cubicBezTo>
                  <a:pt x="104" y="104"/>
                  <a:pt x="105" y="104"/>
                  <a:pt x="105" y="105"/>
                </a:cubicBezTo>
                <a:cubicBezTo>
                  <a:pt x="105" y="105"/>
                  <a:pt x="106" y="106"/>
                  <a:pt x="107" y="106"/>
                </a:cubicBezTo>
                <a:cubicBezTo>
                  <a:pt x="107" y="106"/>
                  <a:pt x="107" y="106"/>
                  <a:pt x="118" y="106"/>
                </a:cubicBezTo>
                <a:cubicBezTo>
                  <a:pt x="118" y="104"/>
                  <a:pt x="118" y="104"/>
                  <a:pt x="118" y="104"/>
                </a:cubicBezTo>
                <a:cubicBezTo>
                  <a:pt x="116" y="104"/>
                  <a:pt x="116" y="104"/>
                  <a:pt x="116" y="104"/>
                </a:cubicBezTo>
                <a:cubicBezTo>
                  <a:pt x="116" y="104"/>
                  <a:pt x="117" y="106"/>
                  <a:pt x="118" y="108"/>
                </a:cubicBezTo>
                <a:cubicBezTo>
                  <a:pt x="118" y="109"/>
                  <a:pt x="119" y="110"/>
                  <a:pt x="120" y="111"/>
                </a:cubicBezTo>
                <a:cubicBezTo>
                  <a:pt x="121" y="112"/>
                  <a:pt x="123" y="112"/>
                  <a:pt x="125" y="112"/>
                </a:cubicBezTo>
                <a:cubicBezTo>
                  <a:pt x="126" y="112"/>
                  <a:pt x="128" y="112"/>
                  <a:pt x="131" y="111"/>
                </a:cubicBezTo>
                <a:cubicBezTo>
                  <a:pt x="130" y="109"/>
                  <a:pt x="130" y="109"/>
                  <a:pt x="130" y="109"/>
                </a:cubicBezTo>
                <a:cubicBezTo>
                  <a:pt x="130" y="111"/>
                  <a:pt x="130" y="111"/>
                  <a:pt x="130" y="111"/>
                </a:cubicBezTo>
                <a:cubicBezTo>
                  <a:pt x="136" y="109"/>
                  <a:pt x="140" y="105"/>
                  <a:pt x="143" y="102"/>
                </a:cubicBezTo>
                <a:cubicBezTo>
                  <a:pt x="144" y="100"/>
                  <a:pt x="145" y="99"/>
                  <a:pt x="146" y="98"/>
                </a:cubicBezTo>
                <a:cubicBezTo>
                  <a:pt x="147" y="97"/>
                  <a:pt x="148" y="96"/>
                  <a:pt x="148" y="96"/>
                </a:cubicBezTo>
                <a:cubicBezTo>
                  <a:pt x="150" y="95"/>
                  <a:pt x="152" y="94"/>
                  <a:pt x="155" y="92"/>
                </a:cubicBezTo>
                <a:cubicBezTo>
                  <a:pt x="158" y="90"/>
                  <a:pt x="160" y="87"/>
                  <a:pt x="161" y="84"/>
                </a:cubicBezTo>
                <a:cubicBezTo>
                  <a:pt x="161" y="84"/>
                  <a:pt x="161" y="84"/>
                  <a:pt x="161" y="84"/>
                </a:cubicBezTo>
                <a:cubicBezTo>
                  <a:pt x="161" y="84"/>
                  <a:pt x="161" y="84"/>
                  <a:pt x="161" y="84"/>
                </a:cubicBezTo>
                <a:cubicBezTo>
                  <a:pt x="161" y="79"/>
                  <a:pt x="160" y="74"/>
                  <a:pt x="159" y="70"/>
                </a:cubicBezTo>
                <a:cubicBezTo>
                  <a:pt x="158" y="65"/>
                  <a:pt x="157" y="62"/>
                  <a:pt x="157" y="62"/>
                </a:cubicBezTo>
                <a:cubicBezTo>
                  <a:pt x="156" y="62"/>
                  <a:pt x="156" y="62"/>
                  <a:pt x="156" y="62"/>
                </a:cubicBezTo>
                <a:cubicBezTo>
                  <a:pt x="157" y="62"/>
                  <a:pt x="157" y="62"/>
                  <a:pt x="157" y="62"/>
                </a:cubicBezTo>
                <a:cubicBezTo>
                  <a:pt x="157" y="62"/>
                  <a:pt x="157" y="62"/>
                  <a:pt x="150" y="33"/>
                </a:cubicBezTo>
                <a:cubicBezTo>
                  <a:pt x="149" y="34"/>
                  <a:pt x="149" y="34"/>
                  <a:pt x="149" y="34"/>
                </a:cubicBezTo>
                <a:cubicBezTo>
                  <a:pt x="150" y="34"/>
                  <a:pt x="150" y="34"/>
                  <a:pt x="150" y="34"/>
                </a:cubicBezTo>
                <a:cubicBezTo>
                  <a:pt x="150" y="34"/>
                  <a:pt x="150" y="34"/>
                  <a:pt x="150" y="27"/>
                </a:cubicBezTo>
                <a:cubicBezTo>
                  <a:pt x="149" y="27"/>
                  <a:pt x="149" y="27"/>
                  <a:pt x="149" y="27"/>
                </a:cubicBezTo>
                <a:cubicBezTo>
                  <a:pt x="149" y="28"/>
                  <a:pt x="149" y="28"/>
                  <a:pt x="149" y="28"/>
                </a:cubicBezTo>
                <a:cubicBezTo>
                  <a:pt x="149" y="28"/>
                  <a:pt x="149" y="28"/>
                  <a:pt x="152" y="28"/>
                </a:cubicBezTo>
                <a:cubicBezTo>
                  <a:pt x="153" y="28"/>
                  <a:pt x="153" y="28"/>
                  <a:pt x="153" y="28"/>
                </a:cubicBezTo>
                <a:cubicBezTo>
                  <a:pt x="153" y="27"/>
                  <a:pt x="153" y="27"/>
                  <a:pt x="153" y="27"/>
                </a:cubicBezTo>
                <a:cubicBezTo>
                  <a:pt x="153" y="27"/>
                  <a:pt x="153" y="27"/>
                  <a:pt x="154" y="22"/>
                </a:cubicBezTo>
                <a:cubicBezTo>
                  <a:pt x="153" y="22"/>
                  <a:pt x="153" y="22"/>
                  <a:pt x="153" y="22"/>
                </a:cubicBezTo>
                <a:cubicBezTo>
                  <a:pt x="154" y="23"/>
                  <a:pt x="154" y="23"/>
                  <a:pt x="154" y="23"/>
                </a:cubicBezTo>
                <a:cubicBezTo>
                  <a:pt x="154" y="23"/>
                  <a:pt x="154" y="23"/>
                  <a:pt x="158" y="19"/>
                </a:cubicBezTo>
                <a:cubicBezTo>
                  <a:pt x="157" y="18"/>
                  <a:pt x="157" y="18"/>
                  <a:pt x="157" y="18"/>
                </a:cubicBezTo>
                <a:cubicBezTo>
                  <a:pt x="156" y="19"/>
                  <a:pt x="156" y="19"/>
                  <a:pt x="156" y="19"/>
                </a:cubicBezTo>
                <a:cubicBezTo>
                  <a:pt x="156" y="19"/>
                  <a:pt x="156" y="19"/>
                  <a:pt x="160" y="23"/>
                </a:cubicBezTo>
                <a:cubicBezTo>
                  <a:pt x="161" y="24"/>
                  <a:pt x="161" y="24"/>
                  <a:pt x="161" y="24"/>
                </a:cubicBezTo>
                <a:cubicBezTo>
                  <a:pt x="162" y="22"/>
                  <a:pt x="162" y="22"/>
                  <a:pt x="162" y="22"/>
                </a:cubicBezTo>
                <a:cubicBezTo>
                  <a:pt x="162" y="22"/>
                  <a:pt x="162" y="22"/>
                  <a:pt x="166" y="13"/>
                </a:cubicBezTo>
                <a:cubicBezTo>
                  <a:pt x="165" y="12"/>
                  <a:pt x="165" y="12"/>
                  <a:pt x="165" y="12"/>
                </a:cubicBezTo>
                <a:cubicBezTo>
                  <a:pt x="165" y="14"/>
                  <a:pt x="165" y="14"/>
                  <a:pt x="165" y="14"/>
                </a:cubicBezTo>
                <a:cubicBezTo>
                  <a:pt x="165" y="14"/>
                  <a:pt x="165" y="14"/>
                  <a:pt x="173" y="16"/>
                </a:cubicBezTo>
                <a:cubicBezTo>
                  <a:pt x="174" y="17"/>
                  <a:pt x="174" y="17"/>
                  <a:pt x="174" y="17"/>
                </a:cubicBezTo>
                <a:cubicBezTo>
                  <a:pt x="174" y="16"/>
                  <a:pt x="174" y="16"/>
                  <a:pt x="174" y="16"/>
                </a:cubicBezTo>
                <a:cubicBezTo>
                  <a:pt x="174" y="16"/>
                  <a:pt x="174" y="16"/>
                  <a:pt x="181" y="3"/>
                </a:cubicBezTo>
                <a:cubicBezTo>
                  <a:pt x="180" y="3"/>
                  <a:pt x="180" y="3"/>
                  <a:pt x="180" y="3"/>
                </a:cubicBezTo>
                <a:cubicBezTo>
                  <a:pt x="180" y="4"/>
                  <a:pt x="180" y="4"/>
                  <a:pt x="180" y="4"/>
                </a:cubicBezTo>
                <a:cubicBezTo>
                  <a:pt x="180" y="4"/>
                  <a:pt x="180" y="4"/>
                  <a:pt x="180" y="4"/>
                </a:cubicBezTo>
                <a:cubicBezTo>
                  <a:pt x="181" y="4"/>
                  <a:pt x="182" y="4"/>
                  <a:pt x="184" y="4"/>
                </a:cubicBezTo>
                <a:cubicBezTo>
                  <a:pt x="184" y="3"/>
                  <a:pt x="184" y="3"/>
                  <a:pt x="184" y="3"/>
                </a:cubicBezTo>
                <a:cubicBezTo>
                  <a:pt x="183" y="4"/>
                  <a:pt x="183" y="4"/>
                  <a:pt x="183" y="4"/>
                </a:cubicBezTo>
                <a:cubicBezTo>
                  <a:pt x="183" y="4"/>
                  <a:pt x="183" y="4"/>
                  <a:pt x="188" y="10"/>
                </a:cubicBezTo>
                <a:cubicBezTo>
                  <a:pt x="190" y="13"/>
                  <a:pt x="190" y="13"/>
                  <a:pt x="190" y="13"/>
                </a:cubicBezTo>
                <a:cubicBezTo>
                  <a:pt x="191" y="10"/>
                  <a:pt x="191" y="10"/>
                  <a:pt x="191" y="10"/>
                </a:cubicBezTo>
                <a:cubicBezTo>
                  <a:pt x="191" y="10"/>
                  <a:pt x="191" y="10"/>
                  <a:pt x="192" y="3"/>
                </a:cubicBezTo>
                <a:cubicBezTo>
                  <a:pt x="191" y="3"/>
                  <a:pt x="191" y="3"/>
                  <a:pt x="191" y="3"/>
                </a:cubicBezTo>
                <a:cubicBezTo>
                  <a:pt x="190" y="4"/>
                  <a:pt x="190" y="4"/>
                  <a:pt x="190" y="4"/>
                </a:cubicBezTo>
                <a:cubicBezTo>
                  <a:pt x="190" y="4"/>
                  <a:pt x="190" y="4"/>
                  <a:pt x="198" y="9"/>
                </a:cubicBezTo>
                <a:cubicBezTo>
                  <a:pt x="198" y="10"/>
                  <a:pt x="198" y="10"/>
                  <a:pt x="198" y="10"/>
                </a:cubicBezTo>
                <a:cubicBezTo>
                  <a:pt x="199" y="10"/>
                  <a:pt x="199" y="10"/>
                  <a:pt x="199" y="10"/>
                </a:cubicBezTo>
                <a:cubicBezTo>
                  <a:pt x="199" y="10"/>
                  <a:pt x="199" y="10"/>
                  <a:pt x="204" y="10"/>
                </a:cubicBezTo>
                <a:cubicBezTo>
                  <a:pt x="204" y="8"/>
                  <a:pt x="204" y="8"/>
                  <a:pt x="204" y="8"/>
                </a:cubicBezTo>
                <a:cubicBezTo>
                  <a:pt x="203" y="9"/>
                  <a:pt x="203" y="9"/>
                  <a:pt x="203" y="9"/>
                </a:cubicBezTo>
                <a:cubicBezTo>
                  <a:pt x="203" y="9"/>
                  <a:pt x="203" y="9"/>
                  <a:pt x="207" y="16"/>
                </a:cubicBezTo>
                <a:cubicBezTo>
                  <a:pt x="208" y="17"/>
                  <a:pt x="208" y="17"/>
                  <a:pt x="208" y="17"/>
                </a:cubicBezTo>
                <a:cubicBezTo>
                  <a:pt x="209" y="16"/>
                  <a:pt x="209" y="16"/>
                  <a:pt x="209" y="16"/>
                </a:cubicBezTo>
                <a:cubicBezTo>
                  <a:pt x="209" y="16"/>
                  <a:pt x="209" y="16"/>
                  <a:pt x="214" y="12"/>
                </a:cubicBezTo>
                <a:cubicBezTo>
                  <a:pt x="214" y="11"/>
                  <a:pt x="214" y="11"/>
                  <a:pt x="214" y="11"/>
                </a:cubicBezTo>
                <a:cubicBezTo>
                  <a:pt x="212" y="11"/>
                  <a:pt x="212" y="11"/>
                  <a:pt x="212" y="11"/>
                </a:cubicBezTo>
                <a:cubicBezTo>
                  <a:pt x="212" y="11"/>
                  <a:pt x="213" y="13"/>
                  <a:pt x="214" y="15"/>
                </a:cubicBezTo>
                <a:cubicBezTo>
                  <a:pt x="215" y="16"/>
                  <a:pt x="215" y="17"/>
                  <a:pt x="216" y="18"/>
                </a:cubicBezTo>
                <a:cubicBezTo>
                  <a:pt x="217" y="18"/>
                  <a:pt x="218" y="19"/>
                  <a:pt x="219" y="19"/>
                </a:cubicBezTo>
                <a:cubicBezTo>
                  <a:pt x="221" y="19"/>
                  <a:pt x="223" y="18"/>
                  <a:pt x="225" y="18"/>
                </a:cubicBezTo>
                <a:cubicBezTo>
                  <a:pt x="226" y="17"/>
                  <a:pt x="228" y="16"/>
                  <a:pt x="228" y="16"/>
                </a:cubicBezTo>
                <a:cubicBezTo>
                  <a:pt x="227" y="15"/>
                  <a:pt x="227" y="15"/>
                  <a:pt x="227" y="15"/>
                </a:cubicBezTo>
                <a:cubicBezTo>
                  <a:pt x="226" y="15"/>
                  <a:pt x="226" y="15"/>
                  <a:pt x="226" y="15"/>
                </a:cubicBezTo>
                <a:cubicBezTo>
                  <a:pt x="226" y="15"/>
                  <a:pt x="226" y="15"/>
                  <a:pt x="226" y="20"/>
                </a:cubicBezTo>
                <a:cubicBezTo>
                  <a:pt x="226" y="21"/>
                  <a:pt x="226" y="21"/>
                  <a:pt x="226" y="21"/>
                </a:cubicBezTo>
                <a:cubicBezTo>
                  <a:pt x="227" y="22"/>
                  <a:pt x="227" y="22"/>
                  <a:pt x="227" y="22"/>
                </a:cubicBezTo>
                <a:cubicBezTo>
                  <a:pt x="227" y="22"/>
                  <a:pt x="228" y="22"/>
                  <a:pt x="230" y="23"/>
                </a:cubicBezTo>
                <a:cubicBezTo>
                  <a:pt x="232" y="24"/>
                  <a:pt x="235" y="25"/>
                  <a:pt x="236" y="26"/>
                </a:cubicBezTo>
                <a:cubicBezTo>
                  <a:pt x="237" y="24"/>
                  <a:pt x="237" y="24"/>
                  <a:pt x="237" y="24"/>
                </a:cubicBezTo>
                <a:cubicBezTo>
                  <a:pt x="235" y="25"/>
                  <a:pt x="235" y="25"/>
                  <a:pt x="235" y="25"/>
                </a:cubicBezTo>
                <a:cubicBezTo>
                  <a:pt x="236" y="26"/>
                  <a:pt x="236" y="26"/>
                  <a:pt x="236" y="27"/>
                </a:cubicBezTo>
                <a:cubicBezTo>
                  <a:pt x="237" y="29"/>
                  <a:pt x="237" y="30"/>
                  <a:pt x="237" y="32"/>
                </a:cubicBezTo>
                <a:cubicBezTo>
                  <a:pt x="238" y="33"/>
                  <a:pt x="238" y="33"/>
                  <a:pt x="238" y="34"/>
                </a:cubicBezTo>
                <a:cubicBezTo>
                  <a:pt x="239" y="35"/>
                  <a:pt x="240" y="35"/>
                  <a:pt x="241" y="35"/>
                </a:cubicBezTo>
                <a:cubicBezTo>
                  <a:pt x="241" y="35"/>
                  <a:pt x="241" y="35"/>
                  <a:pt x="242" y="35"/>
                </a:cubicBezTo>
                <a:cubicBezTo>
                  <a:pt x="244" y="35"/>
                  <a:pt x="247" y="35"/>
                  <a:pt x="253" y="35"/>
                </a:cubicBezTo>
                <a:cubicBezTo>
                  <a:pt x="253" y="34"/>
                  <a:pt x="253" y="34"/>
                  <a:pt x="253" y="34"/>
                </a:cubicBezTo>
                <a:cubicBezTo>
                  <a:pt x="252" y="35"/>
                  <a:pt x="252" y="35"/>
                  <a:pt x="252" y="35"/>
                </a:cubicBezTo>
                <a:cubicBezTo>
                  <a:pt x="252" y="35"/>
                  <a:pt x="252" y="35"/>
                  <a:pt x="257" y="39"/>
                </a:cubicBezTo>
                <a:cubicBezTo>
                  <a:pt x="258" y="40"/>
                  <a:pt x="258" y="40"/>
                  <a:pt x="258" y="40"/>
                </a:cubicBezTo>
                <a:cubicBezTo>
                  <a:pt x="259" y="39"/>
                  <a:pt x="259" y="39"/>
                  <a:pt x="259" y="39"/>
                </a:cubicBezTo>
                <a:cubicBezTo>
                  <a:pt x="259" y="39"/>
                  <a:pt x="259" y="39"/>
                  <a:pt x="274" y="28"/>
                </a:cubicBezTo>
                <a:cubicBezTo>
                  <a:pt x="273" y="27"/>
                  <a:pt x="273" y="27"/>
                  <a:pt x="273" y="27"/>
                </a:cubicBezTo>
                <a:cubicBezTo>
                  <a:pt x="272" y="28"/>
                  <a:pt x="272" y="28"/>
                  <a:pt x="272" y="28"/>
                </a:cubicBezTo>
                <a:cubicBezTo>
                  <a:pt x="272" y="28"/>
                  <a:pt x="274" y="29"/>
                  <a:pt x="277" y="30"/>
                </a:cubicBezTo>
                <a:cubicBezTo>
                  <a:pt x="280" y="31"/>
                  <a:pt x="283" y="31"/>
                  <a:pt x="286" y="31"/>
                </a:cubicBezTo>
                <a:cubicBezTo>
                  <a:pt x="287" y="31"/>
                  <a:pt x="287" y="31"/>
                  <a:pt x="288" y="31"/>
                </a:cubicBezTo>
                <a:cubicBezTo>
                  <a:pt x="288" y="30"/>
                  <a:pt x="288" y="30"/>
                  <a:pt x="288" y="30"/>
                </a:cubicBezTo>
                <a:cubicBezTo>
                  <a:pt x="288" y="31"/>
                  <a:pt x="288" y="31"/>
                  <a:pt x="288" y="31"/>
                </a:cubicBezTo>
                <a:cubicBezTo>
                  <a:pt x="290" y="31"/>
                  <a:pt x="294" y="30"/>
                  <a:pt x="297" y="30"/>
                </a:cubicBezTo>
                <a:cubicBezTo>
                  <a:pt x="300" y="29"/>
                  <a:pt x="303" y="28"/>
                  <a:pt x="303" y="28"/>
                </a:cubicBezTo>
                <a:cubicBezTo>
                  <a:pt x="303" y="27"/>
                  <a:pt x="303" y="27"/>
                  <a:pt x="303" y="27"/>
                </a:cubicBezTo>
                <a:cubicBezTo>
                  <a:pt x="301" y="27"/>
                  <a:pt x="301" y="27"/>
                  <a:pt x="301" y="27"/>
                </a:cubicBezTo>
                <a:cubicBezTo>
                  <a:pt x="301" y="27"/>
                  <a:pt x="301" y="27"/>
                  <a:pt x="304" y="37"/>
                </a:cubicBezTo>
                <a:cubicBezTo>
                  <a:pt x="304" y="38"/>
                  <a:pt x="304" y="38"/>
                  <a:pt x="304" y="38"/>
                </a:cubicBezTo>
                <a:cubicBezTo>
                  <a:pt x="305" y="38"/>
                  <a:pt x="305" y="38"/>
                  <a:pt x="305" y="38"/>
                </a:cubicBezTo>
                <a:cubicBezTo>
                  <a:pt x="305" y="38"/>
                  <a:pt x="307" y="38"/>
                  <a:pt x="310" y="39"/>
                </a:cubicBezTo>
                <a:cubicBezTo>
                  <a:pt x="311" y="39"/>
                  <a:pt x="313" y="39"/>
                  <a:pt x="314" y="40"/>
                </a:cubicBezTo>
                <a:cubicBezTo>
                  <a:pt x="315" y="40"/>
                  <a:pt x="316" y="40"/>
                  <a:pt x="317" y="41"/>
                </a:cubicBezTo>
                <a:cubicBezTo>
                  <a:pt x="317" y="41"/>
                  <a:pt x="317" y="41"/>
                  <a:pt x="317" y="41"/>
                </a:cubicBezTo>
                <a:cubicBezTo>
                  <a:pt x="317" y="41"/>
                  <a:pt x="317" y="41"/>
                  <a:pt x="317" y="41"/>
                </a:cubicBezTo>
                <a:cubicBezTo>
                  <a:pt x="319" y="41"/>
                  <a:pt x="321" y="42"/>
                  <a:pt x="322" y="44"/>
                </a:cubicBezTo>
                <a:cubicBezTo>
                  <a:pt x="323" y="44"/>
                  <a:pt x="323" y="45"/>
                  <a:pt x="324" y="45"/>
                </a:cubicBezTo>
                <a:cubicBezTo>
                  <a:pt x="324" y="45"/>
                  <a:pt x="324" y="45"/>
                  <a:pt x="324" y="45"/>
                </a:cubicBezTo>
                <a:cubicBezTo>
                  <a:pt x="324" y="46"/>
                  <a:pt x="324" y="46"/>
                  <a:pt x="324" y="46"/>
                </a:cubicBezTo>
                <a:cubicBezTo>
                  <a:pt x="326" y="45"/>
                  <a:pt x="326" y="45"/>
                  <a:pt x="326" y="45"/>
                </a:cubicBezTo>
                <a:cubicBezTo>
                  <a:pt x="324" y="45"/>
                  <a:pt x="324" y="45"/>
                  <a:pt x="324" y="45"/>
                </a:cubicBezTo>
                <a:cubicBezTo>
                  <a:pt x="324" y="45"/>
                  <a:pt x="324" y="45"/>
                  <a:pt x="324" y="46"/>
                </a:cubicBezTo>
                <a:cubicBezTo>
                  <a:pt x="324" y="48"/>
                  <a:pt x="324" y="52"/>
                  <a:pt x="324" y="59"/>
                </a:cubicBezTo>
                <a:cubicBezTo>
                  <a:pt x="326" y="59"/>
                  <a:pt x="326" y="59"/>
                  <a:pt x="326" y="59"/>
                </a:cubicBezTo>
                <a:cubicBezTo>
                  <a:pt x="324" y="59"/>
                  <a:pt x="324" y="59"/>
                  <a:pt x="324" y="59"/>
                </a:cubicBezTo>
                <a:cubicBezTo>
                  <a:pt x="324" y="59"/>
                  <a:pt x="324" y="59"/>
                  <a:pt x="320" y="64"/>
                </a:cubicBezTo>
                <a:cubicBezTo>
                  <a:pt x="320" y="65"/>
                  <a:pt x="320" y="65"/>
                  <a:pt x="320" y="65"/>
                </a:cubicBezTo>
                <a:cubicBezTo>
                  <a:pt x="320" y="66"/>
                  <a:pt x="320" y="66"/>
                  <a:pt x="320" y="66"/>
                </a:cubicBezTo>
                <a:cubicBezTo>
                  <a:pt x="320" y="66"/>
                  <a:pt x="320" y="66"/>
                  <a:pt x="323" y="71"/>
                </a:cubicBezTo>
                <a:cubicBezTo>
                  <a:pt x="324" y="70"/>
                  <a:pt x="324" y="70"/>
                  <a:pt x="324" y="70"/>
                </a:cubicBezTo>
                <a:cubicBezTo>
                  <a:pt x="323" y="70"/>
                  <a:pt x="323" y="70"/>
                  <a:pt x="323" y="70"/>
                </a:cubicBezTo>
                <a:cubicBezTo>
                  <a:pt x="323" y="70"/>
                  <a:pt x="323" y="70"/>
                  <a:pt x="320" y="85"/>
                </a:cubicBezTo>
                <a:cubicBezTo>
                  <a:pt x="319" y="88"/>
                  <a:pt x="319" y="88"/>
                  <a:pt x="319" y="88"/>
                </a:cubicBezTo>
                <a:cubicBezTo>
                  <a:pt x="322" y="86"/>
                  <a:pt x="322" y="86"/>
                  <a:pt x="322" y="86"/>
                </a:cubicBezTo>
                <a:cubicBezTo>
                  <a:pt x="322" y="86"/>
                  <a:pt x="323" y="86"/>
                  <a:pt x="323" y="86"/>
                </a:cubicBezTo>
                <a:cubicBezTo>
                  <a:pt x="324" y="85"/>
                  <a:pt x="326" y="84"/>
                  <a:pt x="328" y="84"/>
                </a:cubicBezTo>
                <a:cubicBezTo>
                  <a:pt x="329" y="83"/>
                  <a:pt x="331" y="83"/>
                  <a:pt x="332" y="83"/>
                </a:cubicBezTo>
                <a:cubicBezTo>
                  <a:pt x="333" y="83"/>
                  <a:pt x="334" y="83"/>
                  <a:pt x="335" y="84"/>
                </a:cubicBezTo>
                <a:cubicBezTo>
                  <a:pt x="335" y="85"/>
                  <a:pt x="336" y="85"/>
                  <a:pt x="336" y="85"/>
                </a:cubicBezTo>
                <a:cubicBezTo>
                  <a:pt x="336" y="86"/>
                  <a:pt x="336" y="86"/>
                  <a:pt x="336" y="86"/>
                </a:cubicBezTo>
                <a:cubicBezTo>
                  <a:pt x="336" y="86"/>
                  <a:pt x="336" y="86"/>
                  <a:pt x="336" y="86"/>
                </a:cubicBezTo>
                <a:cubicBezTo>
                  <a:pt x="338" y="85"/>
                  <a:pt x="338" y="85"/>
                  <a:pt x="338" y="85"/>
                </a:cubicBezTo>
                <a:cubicBezTo>
                  <a:pt x="336" y="85"/>
                  <a:pt x="336" y="85"/>
                  <a:pt x="336" y="85"/>
                </a:cubicBezTo>
                <a:cubicBezTo>
                  <a:pt x="336" y="85"/>
                  <a:pt x="336" y="85"/>
                  <a:pt x="334" y="91"/>
                </a:cubicBezTo>
                <a:cubicBezTo>
                  <a:pt x="333" y="93"/>
                  <a:pt x="333" y="93"/>
                  <a:pt x="333" y="93"/>
                </a:cubicBezTo>
                <a:cubicBezTo>
                  <a:pt x="335" y="93"/>
                  <a:pt x="335" y="93"/>
                  <a:pt x="335" y="93"/>
                </a:cubicBezTo>
                <a:cubicBezTo>
                  <a:pt x="335" y="93"/>
                  <a:pt x="335" y="93"/>
                  <a:pt x="345" y="96"/>
                </a:cubicBezTo>
                <a:cubicBezTo>
                  <a:pt x="346" y="95"/>
                  <a:pt x="346" y="95"/>
                  <a:pt x="346" y="95"/>
                </a:cubicBezTo>
                <a:cubicBezTo>
                  <a:pt x="344" y="95"/>
                  <a:pt x="344" y="95"/>
                  <a:pt x="344" y="95"/>
                </a:cubicBezTo>
                <a:cubicBezTo>
                  <a:pt x="344" y="95"/>
                  <a:pt x="344" y="95"/>
                  <a:pt x="346" y="102"/>
                </a:cubicBezTo>
                <a:cubicBezTo>
                  <a:pt x="346" y="103"/>
                  <a:pt x="346" y="103"/>
                  <a:pt x="346" y="103"/>
                </a:cubicBezTo>
                <a:cubicBezTo>
                  <a:pt x="347" y="103"/>
                  <a:pt x="347" y="103"/>
                  <a:pt x="347" y="103"/>
                </a:cubicBezTo>
                <a:cubicBezTo>
                  <a:pt x="347" y="103"/>
                  <a:pt x="347" y="103"/>
                  <a:pt x="351" y="104"/>
                </a:cubicBezTo>
                <a:cubicBezTo>
                  <a:pt x="351" y="103"/>
                  <a:pt x="351" y="103"/>
                  <a:pt x="351" y="103"/>
                </a:cubicBezTo>
                <a:cubicBezTo>
                  <a:pt x="350" y="103"/>
                  <a:pt x="350" y="103"/>
                  <a:pt x="350" y="103"/>
                </a:cubicBezTo>
                <a:cubicBezTo>
                  <a:pt x="350" y="103"/>
                  <a:pt x="350" y="103"/>
                  <a:pt x="350" y="105"/>
                </a:cubicBezTo>
                <a:cubicBezTo>
                  <a:pt x="351" y="106"/>
                  <a:pt x="352" y="109"/>
                  <a:pt x="354" y="115"/>
                </a:cubicBezTo>
                <a:cubicBezTo>
                  <a:pt x="354" y="115"/>
                  <a:pt x="354" y="115"/>
                  <a:pt x="354" y="116"/>
                </a:cubicBezTo>
                <a:cubicBezTo>
                  <a:pt x="354" y="117"/>
                  <a:pt x="355" y="119"/>
                  <a:pt x="357" y="123"/>
                </a:cubicBezTo>
                <a:cubicBezTo>
                  <a:pt x="357" y="124"/>
                  <a:pt x="357" y="124"/>
                  <a:pt x="357" y="124"/>
                </a:cubicBezTo>
                <a:cubicBezTo>
                  <a:pt x="357" y="124"/>
                  <a:pt x="357" y="124"/>
                  <a:pt x="357" y="124"/>
                </a:cubicBezTo>
                <a:cubicBezTo>
                  <a:pt x="357" y="124"/>
                  <a:pt x="357" y="124"/>
                  <a:pt x="360" y="126"/>
                </a:cubicBezTo>
                <a:cubicBezTo>
                  <a:pt x="361" y="124"/>
                  <a:pt x="361" y="124"/>
                  <a:pt x="361" y="124"/>
                </a:cubicBezTo>
                <a:cubicBezTo>
                  <a:pt x="359" y="125"/>
                  <a:pt x="359" y="125"/>
                  <a:pt x="359" y="125"/>
                </a:cubicBezTo>
                <a:lnTo>
                  <a:pt x="361" y="1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0" name="Bulgaria"/>
          <p:cNvSpPr>
            <a:spLocks/>
          </p:cNvSpPr>
          <p:nvPr/>
        </p:nvSpPr>
        <p:spPr bwMode="auto">
          <a:xfrm>
            <a:off x="4993297" y="4021633"/>
            <a:ext cx="321223" cy="234996"/>
          </a:xfrm>
          <a:custGeom>
            <a:avLst/>
            <a:gdLst>
              <a:gd name="T0" fmla="*/ 375 w 405"/>
              <a:gd name="T1" fmla="*/ 21 h 296"/>
              <a:gd name="T2" fmla="*/ 354 w 405"/>
              <a:gd name="T3" fmla="*/ 4 h 296"/>
              <a:gd name="T4" fmla="*/ 335 w 405"/>
              <a:gd name="T5" fmla="*/ 4 h 296"/>
              <a:gd name="T6" fmla="*/ 294 w 405"/>
              <a:gd name="T7" fmla="*/ 4 h 296"/>
              <a:gd name="T8" fmla="*/ 231 w 405"/>
              <a:gd name="T9" fmla="*/ 45 h 296"/>
              <a:gd name="T10" fmla="*/ 185 w 405"/>
              <a:gd name="T11" fmla="*/ 65 h 296"/>
              <a:gd name="T12" fmla="*/ 167 w 405"/>
              <a:gd name="T13" fmla="*/ 65 h 296"/>
              <a:gd name="T14" fmla="*/ 137 w 405"/>
              <a:gd name="T15" fmla="*/ 68 h 296"/>
              <a:gd name="T16" fmla="*/ 92 w 405"/>
              <a:gd name="T17" fmla="*/ 74 h 296"/>
              <a:gd name="T18" fmla="*/ 69 w 405"/>
              <a:gd name="T19" fmla="*/ 69 h 296"/>
              <a:gd name="T20" fmla="*/ 29 w 405"/>
              <a:gd name="T21" fmla="*/ 72 h 296"/>
              <a:gd name="T22" fmla="*/ 29 w 405"/>
              <a:gd name="T23" fmla="*/ 54 h 296"/>
              <a:gd name="T24" fmla="*/ 10 w 405"/>
              <a:gd name="T25" fmla="*/ 53 h 296"/>
              <a:gd name="T26" fmla="*/ 2 w 405"/>
              <a:gd name="T27" fmla="*/ 68 h 296"/>
              <a:gd name="T28" fmla="*/ 10 w 405"/>
              <a:gd name="T29" fmla="*/ 100 h 296"/>
              <a:gd name="T30" fmla="*/ 36 w 405"/>
              <a:gd name="T31" fmla="*/ 120 h 296"/>
              <a:gd name="T32" fmla="*/ 39 w 405"/>
              <a:gd name="T33" fmla="*/ 157 h 296"/>
              <a:gd name="T34" fmla="*/ 21 w 405"/>
              <a:gd name="T35" fmla="*/ 166 h 296"/>
              <a:gd name="T36" fmla="*/ 23 w 405"/>
              <a:gd name="T37" fmla="*/ 178 h 296"/>
              <a:gd name="T38" fmla="*/ 28 w 405"/>
              <a:gd name="T39" fmla="*/ 201 h 296"/>
              <a:gd name="T40" fmla="*/ 29 w 405"/>
              <a:gd name="T41" fmla="*/ 224 h 296"/>
              <a:gd name="T42" fmla="*/ 56 w 405"/>
              <a:gd name="T43" fmla="*/ 234 h 296"/>
              <a:gd name="T44" fmla="*/ 70 w 405"/>
              <a:gd name="T45" fmla="*/ 257 h 296"/>
              <a:gd name="T46" fmla="*/ 71 w 405"/>
              <a:gd name="T47" fmla="*/ 296 h 296"/>
              <a:gd name="T48" fmla="*/ 92 w 405"/>
              <a:gd name="T49" fmla="*/ 288 h 296"/>
              <a:gd name="T50" fmla="*/ 101 w 405"/>
              <a:gd name="T51" fmla="*/ 285 h 296"/>
              <a:gd name="T52" fmla="*/ 120 w 405"/>
              <a:gd name="T53" fmla="*/ 281 h 296"/>
              <a:gd name="T54" fmla="*/ 133 w 405"/>
              <a:gd name="T55" fmla="*/ 273 h 296"/>
              <a:gd name="T56" fmla="*/ 143 w 405"/>
              <a:gd name="T57" fmla="*/ 271 h 296"/>
              <a:gd name="T58" fmla="*/ 150 w 405"/>
              <a:gd name="T59" fmla="*/ 265 h 296"/>
              <a:gd name="T60" fmla="*/ 160 w 405"/>
              <a:gd name="T61" fmla="*/ 266 h 296"/>
              <a:gd name="T62" fmla="*/ 181 w 405"/>
              <a:gd name="T63" fmla="*/ 267 h 296"/>
              <a:gd name="T64" fmla="*/ 193 w 405"/>
              <a:gd name="T65" fmla="*/ 274 h 296"/>
              <a:gd name="T66" fmla="*/ 220 w 405"/>
              <a:gd name="T67" fmla="*/ 273 h 296"/>
              <a:gd name="T68" fmla="*/ 259 w 405"/>
              <a:gd name="T69" fmla="*/ 263 h 296"/>
              <a:gd name="T70" fmla="*/ 282 w 405"/>
              <a:gd name="T71" fmla="*/ 250 h 296"/>
              <a:gd name="T72" fmla="*/ 290 w 405"/>
              <a:gd name="T73" fmla="*/ 223 h 296"/>
              <a:gd name="T74" fmla="*/ 304 w 405"/>
              <a:gd name="T75" fmla="*/ 211 h 296"/>
              <a:gd name="T76" fmla="*/ 323 w 405"/>
              <a:gd name="T77" fmla="*/ 193 h 296"/>
              <a:gd name="T78" fmla="*/ 337 w 405"/>
              <a:gd name="T79" fmla="*/ 184 h 296"/>
              <a:gd name="T80" fmla="*/ 362 w 405"/>
              <a:gd name="T81" fmla="*/ 188 h 296"/>
              <a:gd name="T82" fmla="*/ 385 w 405"/>
              <a:gd name="T83" fmla="*/ 186 h 296"/>
              <a:gd name="T84" fmla="*/ 389 w 405"/>
              <a:gd name="T85" fmla="*/ 180 h 296"/>
              <a:gd name="T86" fmla="*/ 383 w 405"/>
              <a:gd name="T87" fmla="*/ 163 h 296"/>
              <a:gd name="T88" fmla="*/ 373 w 405"/>
              <a:gd name="T89" fmla="*/ 150 h 296"/>
              <a:gd name="T90" fmla="*/ 356 w 405"/>
              <a:gd name="T91" fmla="*/ 146 h 296"/>
              <a:gd name="T92" fmla="*/ 351 w 405"/>
              <a:gd name="T93" fmla="*/ 132 h 296"/>
              <a:gd name="T94" fmla="*/ 362 w 405"/>
              <a:gd name="T95" fmla="*/ 119 h 296"/>
              <a:gd name="T96" fmla="*/ 369 w 405"/>
              <a:gd name="T97" fmla="*/ 99 h 296"/>
              <a:gd name="T98" fmla="*/ 356 w 405"/>
              <a:gd name="T99" fmla="*/ 76 h 296"/>
              <a:gd name="T100" fmla="*/ 377 w 405"/>
              <a:gd name="T101" fmla="*/ 54 h 296"/>
              <a:gd name="T102" fmla="*/ 405 w 405"/>
              <a:gd name="T103" fmla="*/ 35 h 296"/>
              <a:gd name="T104" fmla="*/ 397 w 405"/>
              <a:gd name="T105" fmla="*/ 1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5" h="296">
                <a:moveTo>
                  <a:pt x="397" y="19"/>
                </a:moveTo>
                <a:cubicBezTo>
                  <a:pt x="397" y="19"/>
                  <a:pt x="381" y="22"/>
                  <a:pt x="375" y="21"/>
                </a:cubicBezTo>
                <a:cubicBezTo>
                  <a:pt x="370" y="21"/>
                  <a:pt x="359" y="18"/>
                  <a:pt x="359" y="18"/>
                </a:cubicBezTo>
                <a:cubicBezTo>
                  <a:pt x="354" y="4"/>
                  <a:pt x="354" y="4"/>
                  <a:pt x="354" y="4"/>
                </a:cubicBezTo>
                <a:cubicBezTo>
                  <a:pt x="354" y="4"/>
                  <a:pt x="346" y="14"/>
                  <a:pt x="342" y="12"/>
                </a:cubicBezTo>
                <a:cubicBezTo>
                  <a:pt x="337" y="11"/>
                  <a:pt x="337" y="4"/>
                  <a:pt x="335" y="4"/>
                </a:cubicBezTo>
                <a:cubicBezTo>
                  <a:pt x="332" y="4"/>
                  <a:pt x="324" y="14"/>
                  <a:pt x="319" y="12"/>
                </a:cubicBezTo>
                <a:cubicBezTo>
                  <a:pt x="313" y="11"/>
                  <a:pt x="305" y="0"/>
                  <a:pt x="294" y="4"/>
                </a:cubicBezTo>
                <a:cubicBezTo>
                  <a:pt x="282" y="8"/>
                  <a:pt x="262" y="21"/>
                  <a:pt x="255" y="22"/>
                </a:cubicBezTo>
                <a:cubicBezTo>
                  <a:pt x="247" y="23"/>
                  <a:pt x="236" y="37"/>
                  <a:pt x="231" y="45"/>
                </a:cubicBezTo>
                <a:cubicBezTo>
                  <a:pt x="225" y="53"/>
                  <a:pt x="221" y="64"/>
                  <a:pt x="205" y="68"/>
                </a:cubicBezTo>
                <a:cubicBezTo>
                  <a:pt x="187" y="72"/>
                  <a:pt x="185" y="65"/>
                  <a:pt x="185" y="65"/>
                </a:cubicBezTo>
                <a:cubicBezTo>
                  <a:pt x="177" y="69"/>
                  <a:pt x="177" y="69"/>
                  <a:pt x="177" y="69"/>
                </a:cubicBezTo>
                <a:cubicBezTo>
                  <a:pt x="167" y="65"/>
                  <a:pt x="167" y="65"/>
                  <a:pt x="167" y="65"/>
                </a:cubicBezTo>
                <a:cubicBezTo>
                  <a:pt x="167" y="65"/>
                  <a:pt x="155" y="72"/>
                  <a:pt x="148" y="69"/>
                </a:cubicBezTo>
                <a:cubicBezTo>
                  <a:pt x="144" y="69"/>
                  <a:pt x="143" y="66"/>
                  <a:pt x="137" y="68"/>
                </a:cubicBezTo>
                <a:cubicBezTo>
                  <a:pt x="133" y="72"/>
                  <a:pt x="132" y="79"/>
                  <a:pt x="117" y="80"/>
                </a:cubicBezTo>
                <a:cubicBezTo>
                  <a:pt x="104" y="81"/>
                  <a:pt x="92" y="74"/>
                  <a:pt x="92" y="74"/>
                </a:cubicBezTo>
                <a:cubicBezTo>
                  <a:pt x="81" y="74"/>
                  <a:pt x="81" y="74"/>
                  <a:pt x="81" y="74"/>
                </a:cubicBezTo>
                <a:cubicBezTo>
                  <a:pt x="81" y="74"/>
                  <a:pt x="73" y="69"/>
                  <a:pt x="69" y="69"/>
                </a:cubicBezTo>
                <a:cubicBezTo>
                  <a:pt x="63" y="69"/>
                  <a:pt x="50" y="81"/>
                  <a:pt x="43" y="80"/>
                </a:cubicBezTo>
                <a:cubicBezTo>
                  <a:pt x="35" y="80"/>
                  <a:pt x="29" y="79"/>
                  <a:pt x="29" y="72"/>
                </a:cubicBezTo>
                <a:cubicBezTo>
                  <a:pt x="31" y="64"/>
                  <a:pt x="40" y="65"/>
                  <a:pt x="39" y="58"/>
                </a:cubicBezTo>
                <a:cubicBezTo>
                  <a:pt x="39" y="53"/>
                  <a:pt x="35" y="56"/>
                  <a:pt x="29" y="54"/>
                </a:cubicBezTo>
                <a:cubicBezTo>
                  <a:pt x="27" y="54"/>
                  <a:pt x="19" y="50"/>
                  <a:pt x="13" y="48"/>
                </a:cubicBezTo>
                <a:cubicBezTo>
                  <a:pt x="12" y="52"/>
                  <a:pt x="10" y="53"/>
                  <a:pt x="10" y="53"/>
                </a:cubicBezTo>
                <a:cubicBezTo>
                  <a:pt x="10" y="53"/>
                  <a:pt x="12" y="60"/>
                  <a:pt x="9" y="64"/>
                </a:cubicBezTo>
                <a:cubicBezTo>
                  <a:pt x="6" y="66"/>
                  <a:pt x="2" y="68"/>
                  <a:pt x="2" y="68"/>
                </a:cubicBezTo>
                <a:cubicBezTo>
                  <a:pt x="0" y="88"/>
                  <a:pt x="0" y="88"/>
                  <a:pt x="0" y="88"/>
                </a:cubicBezTo>
                <a:cubicBezTo>
                  <a:pt x="10" y="100"/>
                  <a:pt x="10" y="100"/>
                  <a:pt x="10" y="100"/>
                </a:cubicBezTo>
                <a:cubicBezTo>
                  <a:pt x="15" y="112"/>
                  <a:pt x="15" y="112"/>
                  <a:pt x="15" y="112"/>
                </a:cubicBezTo>
                <a:cubicBezTo>
                  <a:pt x="15" y="112"/>
                  <a:pt x="31" y="116"/>
                  <a:pt x="36" y="120"/>
                </a:cubicBezTo>
                <a:cubicBezTo>
                  <a:pt x="44" y="124"/>
                  <a:pt x="51" y="137"/>
                  <a:pt x="51" y="137"/>
                </a:cubicBezTo>
                <a:cubicBezTo>
                  <a:pt x="39" y="157"/>
                  <a:pt x="39" y="157"/>
                  <a:pt x="39" y="157"/>
                </a:cubicBezTo>
                <a:cubicBezTo>
                  <a:pt x="39" y="157"/>
                  <a:pt x="37" y="162"/>
                  <a:pt x="35" y="163"/>
                </a:cubicBezTo>
                <a:cubicBezTo>
                  <a:pt x="31" y="165"/>
                  <a:pt x="25" y="162"/>
                  <a:pt x="21" y="166"/>
                </a:cubicBezTo>
                <a:cubicBezTo>
                  <a:pt x="15" y="170"/>
                  <a:pt x="15" y="176"/>
                  <a:pt x="15" y="176"/>
                </a:cubicBezTo>
                <a:cubicBezTo>
                  <a:pt x="23" y="178"/>
                  <a:pt x="23" y="178"/>
                  <a:pt x="23" y="178"/>
                </a:cubicBezTo>
                <a:cubicBezTo>
                  <a:pt x="17" y="190"/>
                  <a:pt x="17" y="190"/>
                  <a:pt x="17" y="190"/>
                </a:cubicBezTo>
                <a:cubicBezTo>
                  <a:pt x="28" y="201"/>
                  <a:pt x="28" y="201"/>
                  <a:pt x="28" y="201"/>
                </a:cubicBezTo>
                <a:cubicBezTo>
                  <a:pt x="17" y="216"/>
                  <a:pt x="17" y="216"/>
                  <a:pt x="17" y="216"/>
                </a:cubicBezTo>
                <a:cubicBezTo>
                  <a:pt x="17" y="216"/>
                  <a:pt x="27" y="221"/>
                  <a:pt x="29" y="224"/>
                </a:cubicBezTo>
                <a:cubicBezTo>
                  <a:pt x="32" y="228"/>
                  <a:pt x="36" y="235"/>
                  <a:pt x="43" y="234"/>
                </a:cubicBezTo>
                <a:cubicBezTo>
                  <a:pt x="56" y="234"/>
                  <a:pt x="56" y="234"/>
                  <a:pt x="56" y="234"/>
                </a:cubicBezTo>
                <a:cubicBezTo>
                  <a:pt x="58" y="251"/>
                  <a:pt x="58" y="251"/>
                  <a:pt x="58" y="251"/>
                </a:cubicBezTo>
                <a:cubicBezTo>
                  <a:pt x="70" y="257"/>
                  <a:pt x="70" y="257"/>
                  <a:pt x="70" y="257"/>
                </a:cubicBezTo>
                <a:cubicBezTo>
                  <a:pt x="66" y="269"/>
                  <a:pt x="66" y="269"/>
                  <a:pt x="66" y="269"/>
                </a:cubicBezTo>
                <a:cubicBezTo>
                  <a:pt x="71" y="296"/>
                  <a:pt x="71" y="296"/>
                  <a:pt x="71" y="296"/>
                </a:cubicBezTo>
                <a:cubicBezTo>
                  <a:pt x="85" y="294"/>
                  <a:pt x="85" y="294"/>
                  <a:pt x="85" y="294"/>
                </a:cubicBezTo>
                <a:cubicBezTo>
                  <a:pt x="92" y="288"/>
                  <a:pt x="92" y="288"/>
                  <a:pt x="92" y="288"/>
                </a:cubicBezTo>
                <a:cubicBezTo>
                  <a:pt x="98" y="290"/>
                  <a:pt x="98" y="290"/>
                  <a:pt x="98" y="290"/>
                </a:cubicBezTo>
                <a:cubicBezTo>
                  <a:pt x="101" y="285"/>
                  <a:pt x="101" y="285"/>
                  <a:pt x="101" y="285"/>
                </a:cubicBezTo>
                <a:cubicBezTo>
                  <a:pt x="117" y="285"/>
                  <a:pt x="117" y="285"/>
                  <a:pt x="117" y="285"/>
                </a:cubicBezTo>
                <a:cubicBezTo>
                  <a:pt x="120" y="281"/>
                  <a:pt x="120" y="281"/>
                  <a:pt x="120" y="281"/>
                </a:cubicBezTo>
                <a:cubicBezTo>
                  <a:pt x="124" y="279"/>
                  <a:pt x="124" y="279"/>
                  <a:pt x="124" y="279"/>
                </a:cubicBezTo>
                <a:cubicBezTo>
                  <a:pt x="133" y="273"/>
                  <a:pt x="133" y="273"/>
                  <a:pt x="133" y="273"/>
                </a:cubicBezTo>
                <a:cubicBezTo>
                  <a:pt x="136" y="277"/>
                  <a:pt x="136" y="277"/>
                  <a:pt x="136" y="277"/>
                </a:cubicBezTo>
                <a:cubicBezTo>
                  <a:pt x="143" y="271"/>
                  <a:pt x="143" y="271"/>
                  <a:pt x="143" y="271"/>
                </a:cubicBezTo>
                <a:cubicBezTo>
                  <a:pt x="142" y="265"/>
                  <a:pt x="142" y="265"/>
                  <a:pt x="142" y="265"/>
                </a:cubicBezTo>
                <a:cubicBezTo>
                  <a:pt x="150" y="265"/>
                  <a:pt x="150" y="265"/>
                  <a:pt x="150" y="265"/>
                </a:cubicBezTo>
                <a:cubicBezTo>
                  <a:pt x="154" y="259"/>
                  <a:pt x="154" y="259"/>
                  <a:pt x="154" y="259"/>
                </a:cubicBezTo>
                <a:cubicBezTo>
                  <a:pt x="154" y="259"/>
                  <a:pt x="158" y="267"/>
                  <a:pt x="160" y="266"/>
                </a:cubicBezTo>
                <a:cubicBezTo>
                  <a:pt x="163" y="263"/>
                  <a:pt x="173" y="258"/>
                  <a:pt x="173" y="258"/>
                </a:cubicBezTo>
                <a:cubicBezTo>
                  <a:pt x="181" y="267"/>
                  <a:pt x="181" y="267"/>
                  <a:pt x="181" y="267"/>
                </a:cubicBezTo>
                <a:cubicBezTo>
                  <a:pt x="186" y="266"/>
                  <a:pt x="186" y="266"/>
                  <a:pt x="186" y="266"/>
                </a:cubicBezTo>
                <a:cubicBezTo>
                  <a:pt x="193" y="274"/>
                  <a:pt x="193" y="274"/>
                  <a:pt x="193" y="274"/>
                </a:cubicBezTo>
                <a:cubicBezTo>
                  <a:pt x="201" y="267"/>
                  <a:pt x="201" y="267"/>
                  <a:pt x="201" y="267"/>
                </a:cubicBezTo>
                <a:cubicBezTo>
                  <a:pt x="220" y="273"/>
                  <a:pt x="220" y="273"/>
                  <a:pt x="220" y="273"/>
                </a:cubicBezTo>
                <a:cubicBezTo>
                  <a:pt x="220" y="273"/>
                  <a:pt x="224" y="279"/>
                  <a:pt x="227" y="278"/>
                </a:cubicBezTo>
                <a:cubicBezTo>
                  <a:pt x="228" y="278"/>
                  <a:pt x="259" y="263"/>
                  <a:pt x="259" y="263"/>
                </a:cubicBezTo>
                <a:cubicBezTo>
                  <a:pt x="269" y="265"/>
                  <a:pt x="269" y="265"/>
                  <a:pt x="269" y="265"/>
                </a:cubicBezTo>
                <a:cubicBezTo>
                  <a:pt x="269" y="265"/>
                  <a:pt x="281" y="259"/>
                  <a:pt x="282" y="250"/>
                </a:cubicBezTo>
                <a:cubicBezTo>
                  <a:pt x="282" y="238"/>
                  <a:pt x="269" y="231"/>
                  <a:pt x="271" y="227"/>
                </a:cubicBezTo>
                <a:cubicBezTo>
                  <a:pt x="275" y="224"/>
                  <a:pt x="290" y="223"/>
                  <a:pt x="290" y="223"/>
                </a:cubicBezTo>
                <a:cubicBezTo>
                  <a:pt x="290" y="223"/>
                  <a:pt x="287" y="216"/>
                  <a:pt x="292" y="213"/>
                </a:cubicBezTo>
                <a:cubicBezTo>
                  <a:pt x="294" y="211"/>
                  <a:pt x="301" y="215"/>
                  <a:pt x="304" y="211"/>
                </a:cubicBezTo>
                <a:cubicBezTo>
                  <a:pt x="305" y="205"/>
                  <a:pt x="298" y="200"/>
                  <a:pt x="302" y="196"/>
                </a:cubicBezTo>
                <a:cubicBezTo>
                  <a:pt x="309" y="194"/>
                  <a:pt x="317" y="200"/>
                  <a:pt x="323" y="193"/>
                </a:cubicBezTo>
                <a:cubicBezTo>
                  <a:pt x="331" y="188"/>
                  <a:pt x="331" y="184"/>
                  <a:pt x="333" y="181"/>
                </a:cubicBezTo>
                <a:cubicBezTo>
                  <a:pt x="336" y="180"/>
                  <a:pt x="337" y="184"/>
                  <a:pt x="337" y="184"/>
                </a:cubicBezTo>
                <a:cubicBezTo>
                  <a:pt x="337" y="184"/>
                  <a:pt x="340" y="176"/>
                  <a:pt x="346" y="176"/>
                </a:cubicBezTo>
                <a:cubicBezTo>
                  <a:pt x="350" y="178"/>
                  <a:pt x="356" y="186"/>
                  <a:pt x="362" y="188"/>
                </a:cubicBezTo>
                <a:cubicBezTo>
                  <a:pt x="369" y="188"/>
                  <a:pt x="375" y="182"/>
                  <a:pt x="375" y="182"/>
                </a:cubicBezTo>
                <a:cubicBezTo>
                  <a:pt x="385" y="186"/>
                  <a:pt x="385" y="186"/>
                  <a:pt x="385" y="186"/>
                </a:cubicBezTo>
                <a:cubicBezTo>
                  <a:pt x="385" y="180"/>
                  <a:pt x="385" y="180"/>
                  <a:pt x="385" y="180"/>
                </a:cubicBezTo>
                <a:cubicBezTo>
                  <a:pt x="389" y="180"/>
                  <a:pt x="389" y="180"/>
                  <a:pt x="389" y="180"/>
                </a:cubicBezTo>
                <a:cubicBezTo>
                  <a:pt x="397" y="176"/>
                  <a:pt x="397" y="176"/>
                  <a:pt x="397" y="176"/>
                </a:cubicBezTo>
                <a:cubicBezTo>
                  <a:pt x="383" y="163"/>
                  <a:pt x="383" y="163"/>
                  <a:pt x="383" y="163"/>
                </a:cubicBezTo>
                <a:cubicBezTo>
                  <a:pt x="375" y="158"/>
                  <a:pt x="375" y="158"/>
                  <a:pt x="375" y="158"/>
                </a:cubicBezTo>
                <a:cubicBezTo>
                  <a:pt x="373" y="150"/>
                  <a:pt x="373" y="150"/>
                  <a:pt x="373" y="150"/>
                </a:cubicBezTo>
                <a:cubicBezTo>
                  <a:pt x="360" y="139"/>
                  <a:pt x="360" y="139"/>
                  <a:pt x="360" y="139"/>
                </a:cubicBezTo>
                <a:cubicBezTo>
                  <a:pt x="360" y="139"/>
                  <a:pt x="359" y="143"/>
                  <a:pt x="356" y="146"/>
                </a:cubicBezTo>
                <a:cubicBezTo>
                  <a:pt x="354" y="149"/>
                  <a:pt x="346" y="146"/>
                  <a:pt x="346" y="146"/>
                </a:cubicBezTo>
                <a:cubicBezTo>
                  <a:pt x="351" y="132"/>
                  <a:pt x="351" y="132"/>
                  <a:pt x="351" y="132"/>
                </a:cubicBezTo>
                <a:cubicBezTo>
                  <a:pt x="362" y="131"/>
                  <a:pt x="362" y="131"/>
                  <a:pt x="362" y="131"/>
                </a:cubicBezTo>
                <a:cubicBezTo>
                  <a:pt x="362" y="119"/>
                  <a:pt x="362" y="119"/>
                  <a:pt x="362" y="119"/>
                </a:cubicBezTo>
                <a:cubicBezTo>
                  <a:pt x="375" y="115"/>
                  <a:pt x="375" y="115"/>
                  <a:pt x="375" y="115"/>
                </a:cubicBezTo>
                <a:cubicBezTo>
                  <a:pt x="375" y="115"/>
                  <a:pt x="370" y="108"/>
                  <a:pt x="369" y="99"/>
                </a:cubicBezTo>
                <a:cubicBezTo>
                  <a:pt x="369" y="89"/>
                  <a:pt x="367" y="76"/>
                  <a:pt x="367" y="76"/>
                </a:cubicBezTo>
                <a:cubicBezTo>
                  <a:pt x="356" y="76"/>
                  <a:pt x="356" y="76"/>
                  <a:pt x="356" y="76"/>
                </a:cubicBezTo>
                <a:cubicBezTo>
                  <a:pt x="356" y="76"/>
                  <a:pt x="370" y="73"/>
                  <a:pt x="371" y="69"/>
                </a:cubicBezTo>
                <a:cubicBezTo>
                  <a:pt x="373" y="66"/>
                  <a:pt x="366" y="60"/>
                  <a:pt x="377" y="54"/>
                </a:cubicBezTo>
                <a:cubicBezTo>
                  <a:pt x="386" y="46"/>
                  <a:pt x="397" y="52"/>
                  <a:pt x="397" y="52"/>
                </a:cubicBezTo>
                <a:cubicBezTo>
                  <a:pt x="405" y="35"/>
                  <a:pt x="405" y="35"/>
                  <a:pt x="405" y="35"/>
                </a:cubicBezTo>
                <a:cubicBezTo>
                  <a:pt x="405" y="35"/>
                  <a:pt x="401" y="31"/>
                  <a:pt x="400" y="26"/>
                </a:cubicBezTo>
                <a:cubicBezTo>
                  <a:pt x="398" y="23"/>
                  <a:pt x="397" y="19"/>
                  <a:pt x="397" y="19"/>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91" name="Freeform 40"/>
          <p:cNvSpPr>
            <a:spLocks/>
          </p:cNvSpPr>
          <p:nvPr/>
        </p:nvSpPr>
        <p:spPr bwMode="auto">
          <a:xfrm>
            <a:off x="4991606" y="4023324"/>
            <a:ext cx="324604" cy="233868"/>
          </a:xfrm>
          <a:custGeom>
            <a:avLst/>
            <a:gdLst>
              <a:gd name="T0" fmla="*/ 355 w 409"/>
              <a:gd name="T1" fmla="*/ 1 h 295"/>
              <a:gd name="T2" fmla="*/ 318 w 409"/>
              <a:gd name="T3" fmla="*/ 7 h 295"/>
              <a:gd name="T4" fmla="*/ 207 w 409"/>
              <a:gd name="T5" fmla="*/ 66 h 295"/>
              <a:gd name="T6" fmla="*/ 168 w 409"/>
              <a:gd name="T7" fmla="*/ 62 h 295"/>
              <a:gd name="T8" fmla="*/ 116 w 409"/>
              <a:gd name="T9" fmla="*/ 77 h 295"/>
              <a:gd name="T10" fmla="*/ 55 w 409"/>
              <a:gd name="T11" fmla="*/ 73 h 295"/>
              <a:gd name="T12" fmla="*/ 42 w 409"/>
              <a:gd name="T13" fmla="*/ 56 h 295"/>
              <a:gd name="T14" fmla="*/ 12 w 409"/>
              <a:gd name="T15" fmla="*/ 50 h 295"/>
              <a:gd name="T16" fmla="*/ 6 w 409"/>
              <a:gd name="T17" fmla="*/ 63 h 295"/>
              <a:gd name="T18" fmla="*/ 16 w 409"/>
              <a:gd name="T19" fmla="*/ 112 h 295"/>
              <a:gd name="T20" fmla="*/ 39 w 409"/>
              <a:gd name="T21" fmla="*/ 154 h 295"/>
              <a:gd name="T22" fmla="*/ 16 w 409"/>
              <a:gd name="T23" fmla="*/ 175 h 295"/>
              <a:gd name="T24" fmla="*/ 30 w 409"/>
              <a:gd name="T25" fmla="*/ 223 h 295"/>
              <a:gd name="T26" fmla="*/ 71 w 409"/>
              <a:gd name="T27" fmla="*/ 256 h 295"/>
              <a:gd name="T28" fmla="*/ 93 w 409"/>
              <a:gd name="T29" fmla="*/ 287 h 295"/>
              <a:gd name="T30" fmla="*/ 127 w 409"/>
              <a:gd name="T31" fmla="*/ 279 h 295"/>
              <a:gd name="T32" fmla="*/ 152 w 409"/>
              <a:gd name="T33" fmla="*/ 264 h 295"/>
              <a:gd name="T34" fmla="*/ 175 w 409"/>
              <a:gd name="T35" fmla="*/ 256 h 295"/>
              <a:gd name="T36" fmla="*/ 222 w 409"/>
              <a:gd name="T37" fmla="*/ 272 h 295"/>
              <a:gd name="T38" fmla="*/ 270 w 409"/>
              <a:gd name="T39" fmla="*/ 264 h 295"/>
              <a:gd name="T40" fmla="*/ 287 w 409"/>
              <a:gd name="T41" fmla="*/ 223 h 295"/>
              <a:gd name="T42" fmla="*/ 307 w 409"/>
              <a:gd name="T43" fmla="*/ 209 h 295"/>
              <a:gd name="T44" fmla="*/ 336 w 409"/>
              <a:gd name="T45" fmla="*/ 180 h 295"/>
              <a:gd name="T46" fmla="*/ 348 w 409"/>
              <a:gd name="T47" fmla="*/ 175 h 295"/>
              <a:gd name="T48" fmla="*/ 388 w 409"/>
              <a:gd name="T49" fmla="*/ 178 h 295"/>
              <a:gd name="T50" fmla="*/ 377 w 409"/>
              <a:gd name="T51" fmla="*/ 156 h 295"/>
              <a:gd name="T52" fmla="*/ 348 w 409"/>
              <a:gd name="T53" fmla="*/ 144 h 295"/>
              <a:gd name="T54" fmla="*/ 378 w 409"/>
              <a:gd name="T55" fmla="*/ 112 h 295"/>
              <a:gd name="T56" fmla="*/ 375 w 409"/>
              <a:gd name="T57" fmla="*/ 68 h 295"/>
              <a:gd name="T58" fmla="*/ 400 w 409"/>
              <a:gd name="T59" fmla="*/ 50 h 295"/>
              <a:gd name="T60" fmla="*/ 400 w 409"/>
              <a:gd name="T61" fmla="*/ 25 h 295"/>
              <a:gd name="T62" fmla="*/ 372 w 409"/>
              <a:gd name="T63" fmla="*/ 55 h 295"/>
              <a:gd name="T64" fmla="*/ 369 w 409"/>
              <a:gd name="T65" fmla="*/ 74 h 295"/>
              <a:gd name="T66" fmla="*/ 364 w 409"/>
              <a:gd name="T67" fmla="*/ 129 h 295"/>
              <a:gd name="T68" fmla="*/ 374 w 409"/>
              <a:gd name="T69" fmla="*/ 149 h 295"/>
              <a:gd name="T70" fmla="*/ 390 w 409"/>
              <a:gd name="T71" fmla="*/ 176 h 295"/>
              <a:gd name="T72" fmla="*/ 364 w 409"/>
              <a:gd name="T73" fmla="*/ 184 h 295"/>
              <a:gd name="T74" fmla="*/ 335 w 409"/>
              <a:gd name="T75" fmla="*/ 178 h 295"/>
              <a:gd name="T76" fmla="*/ 304 w 409"/>
              <a:gd name="T77" fmla="*/ 207 h 295"/>
              <a:gd name="T78" fmla="*/ 292 w 409"/>
              <a:gd name="T79" fmla="*/ 219 h 295"/>
              <a:gd name="T80" fmla="*/ 270 w 409"/>
              <a:gd name="T81" fmla="*/ 261 h 295"/>
              <a:gd name="T82" fmla="*/ 229 w 409"/>
              <a:gd name="T83" fmla="*/ 275 h 295"/>
              <a:gd name="T84" fmla="*/ 203 w 409"/>
              <a:gd name="T85" fmla="*/ 264 h 295"/>
              <a:gd name="T86" fmla="*/ 169 w 409"/>
              <a:gd name="T87" fmla="*/ 258 h 295"/>
              <a:gd name="T88" fmla="*/ 155 w 409"/>
              <a:gd name="T89" fmla="*/ 256 h 295"/>
              <a:gd name="T90" fmla="*/ 136 w 409"/>
              <a:gd name="T91" fmla="*/ 269 h 295"/>
              <a:gd name="T92" fmla="*/ 99 w 409"/>
              <a:gd name="T93" fmla="*/ 288 h 295"/>
              <a:gd name="T94" fmla="*/ 69 w 409"/>
              <a:gd name="T95" fmla="*/ 267 h 295"/>
              <a:gd name="T96" fmla="*/ 37 w 409"/>
              <a:gd name="T97" fmla="*/ 227 h 295"/>
              <a:gd name="T98" fmla="*/ 26 w 409"/>
              <a:gd name="T99" fmla="*/ 177 h 295"/>
              <a:gd name="T100" fmla="*/ 37 w 409"/>
              <a:gd name="T101" fmla="*/ 163 h 295"/>
              <a:gd name="T102" fmla="*/ 17 w 409"/>
              <a:gd name="T103" fmla="*/ 110 h 295"/>
              <a:gd name="T104" fmla="*/ 14 w 409"/>
              <a:gd name="T105" fmla="*/ 55 h 295"/>
              <a:gd name="T106" fmla="*/ 39 w 409"/>
              <a:gd name="T107" fmla="*/ 56 h 295"/>
              <a:gd name="T108" fmla="*/ 46 w 409"/>
              <a:gd name="T109" fmla="*/ 79 h 295"/>
              <a:gd name="T110" fmla="*/ 93 w 409"/>
              <a:gd name="T111" fmla="*/ 74 h 295"/>
              <a:gd name="T112" fmla="*/ 165 w 409"/>
              <a:gd name="T113" fmla="*/ 67 h 295"/>
              <a:gd name="T114" fmla="*/ 207 w 409"/>
              <a:gd name="T115" fmla="*/ 67 h 295"/>
              <a:gd name="T116" fmla="*/ 316 w 409"/>
              <a:gd name="T117" fmla="*/ 10 h 295"/>
              <a:gd name="T118" fmla="*/ 337 w 409"/>
              <a:gd name="T119" fmla="*/ 4 h 295"/>
              <a:gd name="T120" fmla="*/ 377 w 409"/>
              <a:gd name="T121" fmla="*/ 19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 h="295">
                <a:moveTo>
                  <a:pt x="399" y="17"/>
                </a:moveTo>
                <a:cubicBezTo>
                  <a:pt x="399" y="16"/>
                  <a:pt x="399" y="16"/>
                  <a:pt x="399" y="16"/>
                </a:cubicBezTo>
                <a:cubicBezTo>
                  <a:pt x="399" y="16"/>
                  <a:pt x="396" y="16"/>
                  <a:pt x="393" y="17"/>
                </a:cubicBezTo>
                <a:cubicBezTo>
                  <a:pt x="389" y="17"/>
                  <a:pt x="385" y="17"/>
                  <a:pt x="382" y="17"/>
                </a:cubicBezTo>
                <a:cubicBezTo>
                  <a:pt x="380" y="17"/>
                  <a:pt x="379" y="17"/>
                  <a:pt x="378" y="17"/>
                </a:cubicBezTo>
                <a:cubicBezTo>
                  <a:pt x="378" y="17"/>
                  <a:pt x="378" y="17"/>
                  <a:pt x="378" y="17"/>
                </a:cubicBezTo>
                <a:cubicBezTo>
                  <a:pt x="377" y="17"/>
                  <a:pt x="377" y="17"/>
                  <a:pt x="377" y="17"/>
                </a:cubicBezTo>
                <a:cubicBezTo>
                  <a:pt x="375" y="17"/>
                  <a:pt x="371" y="16"/>
                  <a:pt x="367" y="16"/>
                </a:cubicBezTo>
                <a:cubicBezTo>
                  <a:pt x="364" y="15"/>
                  <a:pt x="361" y="14"/>
                  <a:pt x="361" y="14"/>
                </a:cubicBezTo>
                <a:cubicBezTo>
                  <a:pt x="361" y="16"/>
                  <a:pt x="361" y="16"/>
                  <a:pt x="361" y="16"/>
                </a:cubicBezTo>
                <a:cubicBezTo>
                  <a:pt x="362" y="15"/>
                  <a:pt x="362" y="15"/>
                  <a:pt x="362" y="15"/>
                </a:cubicBezTo>
                <a:cubicBezTo>
                  <a:pt x="357" y="2"/>
                  <a:pt x="357" y="2"/>
                  <a:pt x="357" y="2"/>
                </a:cubicBezTo>
                <a:cubicBezTo>
                  <a:pt x="356" y="0"/>
                  <a:pt x="356" y="0"/>
                  <a:pt x="356" y="0"/>
                </a:cubicBezTo>
                <a:cubicBezTo>
                  <a:pt x="355" y="1"/>
                  <a:pt x="355" y="1"/>
                  <a:pt x="355" y="1"/>
                </a:cubicBezTo>
                <a:cubicBezTo>
                  <a:pt x="354" y="2"/>
                  <a:pt x="354" y="2"/>
                  <a:pt x="354" y="2"/>
                </a:cubicBezTo>
                <a:cubicBezTo>
                  <a:pt x="354" y="2"/>
                  <a:pt x="352" y="4"/>
                  <a:pt x="350" y="6"/>
                </a:cubicBezTo>
                <a:cubicBezTo>
                  <a:pt x="349" y="7"/>
                  <a:pt x="348" y="8"/>
                  <a:pt x="347" y="8"/>
                </a:cubicBezTo>
                <a:cubicBezTo>
                  <a:pt x="346" y="9"/>
                  <a:pt x="345" y="9"/>
                  <a:pt x="344" y="9"/>
                </a:cubicBezTo>
                <a:cubicBezTo>
                  <a:pt x="344" y="9"/>
                  <a:pt x="344" y="9"/>
                  <a:pt x="344" y="9"/>
                </a:cubicBezTo>
                <a:cubicBezTo>
                  <a:pt x="343" y="9"/>
                  <a:pt x="343" y="8"/>
                  <a:pt x="342" y="8"/>
                </a:cubicBezTo>
                <a:cubicBezTo>
                  <a:pt x="342" y="7"/>
                  <a:pt x="341" y="5"/>
                  <a:pt x="340" y="4"/>
                </a:cubicBezTo>
                <a:cubicBezTo>
                  <a:pt x="340" y="3"/>
                  <a:pt x="340" y="3"/>
                  <a:pt x="339" y="2"/>
                </a:cubicBezTo>
                <a:cubicBezTo>
                  <a:pt x="339" y="1"/>
                  <a:pt x="338" y="1"/>
                  <a:pt x="337" y="1"/>
                </a:cubicBezTo>
                <a:cubicBezTo>
                  <a:pt x="336" y="1"/>
                  <a:pt x="336" y="1"/>
                  <a:pt x="335" y="1"/>
                </a:cubicBezTo>
                <a:cubicBezTo>
                  <a:pt x="333" y="2"/>
                  <a:pt x="331" y="4"/>
                  <a:pt x="328" y="6"/>
                </a:cubicBezTo>
                <a:cubicBezTo>
                  <a:pt x="326" y="8"/>
                  <a:pt x="323" y="9"/>
                  <a:pt x="322" y="9"/>
                </a:cubicBezTo>
                <a:cubicBezTo>
                  <a:pt x="321" y="9"/>
                  <a:pt x="321" y="9"/>
                  <a:pt x="321" y="9"/>
                </a:cubicBezTo>
                <a:cubicBezTo>
                  <a:pt x="320" y="9"/>
                  <a:pt x="319" y="8"/>
                  <a:pt x="318" y="7"/>
                </a:cubicBezTo>
                <a:cubicBezTo>
                  <a:pt x="314" y="5"/>
                  <a:pt x="308" y="0"/>
                  <a:pt x="301" y="0"/>
                </a:cubicBezTo>
                <a:cubicBezTo>
                  <a:pt x="299" y="0"/>
                  <a:pt x="298" y="0"/>
                  <a:pt x="296" y="1"/>
                </a:cubicBezTo>
                <a:cubicBezTo>
                  <a:pt x="296" y="2"/>
                  <a:pt x="296" y="2"/>
                  <a:pt x="296" y="2"/>
                </a:cubicBezTo>
                <a:cubicBezTo>
                  <a:pt x="296" y="1"/>
                  <a:pt x="296" y="1"/>
                  <a:pt x="296" y="1"/>
                </a:cubicBezTo>
                <a:cubicBezTo>
                  <a:pt x="290" y="3"/>
                  <a:pt x="281" y="7"/>
                  <a:pt x="274" y="11"/>
                </a:cubicBezTo>
                <a:cubicBezTo>
                  <a:pt x="270" y="13"/>
                  <a:pt x="267" y="14"/>
                  <a:pt x="264" y="16"/>
                </a:cubicBezTo>
                <a:cubicBezTo>
                  <a:pt x="261" y="17"/>
                  <a:pt x="258" y="18"/>
                  <a:pt x="257" y="18"/>
                </a:cubicBezTo>
                <a:cubicBezTo>
                  <a:pt x="257" y="20"/>
                  <a:pt x="257" y="20"/>
                  <a:pt x="257" y="20"/>
                </a:cubicBezTo>
                <a:cubicBezTo>
                  <a:pt x="257" y="18"/>
                  <a:pt x="257" y="18"/>
                  <a:pt x="257" y="18"/>
                </a:cubicBezTo>
                <a:cubicBezTo>
                  <a:pt x="252" y="19"/>
                  <a:pt x="247" y="23"/>
                  <a:pt x="243" y="28"/>
                </a:cubicBezTo>
                <a:cubicBezTo>
                  <a:pt x="238" y="32"/>
                  <a:pt x="234" y="38"/>
                  <a:pt x="231" y="42"/>
                </a:cubicBezTo>
                <a:cubicBezTo>
                  <a:pt x="229" y="46"/>
                  <a:pt x="226" y="51"/>
                  <a:pt x="223" y="55"/>
                </a:cubicBezTo>
                <a:cubicBezTo>
                  <a:pt x="219" y="59"/>
                  <a:pt x="215" y="62"/>
                  <a:pt x="207" y="64"/>
                </a:cubicBezTo>
                <a:cubicBezTo>
                  <a:pt x="207" y="66"/>
                  <a:pt x="207" y="66"/>
                  <a:pt x="207" y="66"/>
                </a:cubicBezTo>
                <a:cubicBezTo>
                  <a:pt x="207" y="64"/>
                  <a:pt x="207" y="64"/>
                  <a:pt x="207" y="64"/>
                </a:cubicBezTo>
                <a:cubicBezTo>
                  <a:pt x="203" y="65"/>
                  <a:pt x="200" y="66"/>
                  <a:pt x="197" y="66"/>
                </a:cubicBezTo>
                <a:cubicBezTo>
                  <a:pt x="193" y="66"/>
                  <a:pt x="191" y="65"/>
                  <a:pt x="190" y="64"/>
                </a:cubicBezTo>
                <a:cubicBezTo>
                  <a:pt x="189" y="63"/>
                  <a:pt x="189" y="63"/>
                  <a:pt x="188" y="63"/>
                </a:cubicBezTo>
                <a:cubicBezTo>
                  <a:pt x="188" y="62"/>
                  <a:pt x="188" y="62"/>
                  <a:pt x="188" y="62"/>
                </a:cubicBezTo>
                <a:cubicBezTo>
                  <a:pt x="188" y="62"/>
                  <a:pt x="188" y="62"/>
                  <a:pt x="188" y="62"/>
                </a:cubicBezTo>
                <a:cubicBezTo>
                  <a:pt x="188" y="61"/>
                  <a:pt x="188" y="61"/>
                  <a:pt x="188" y="61"/>
                </a:cubicBezTo>
                <a:cubicBezTo>
                  <a:pt x="186" y="62"/>
                  <a:pt x="186" y="62"/>
                  <a:pt x="186" y="62"/>
                </a:cubicBezTo>
                <a:cubicBezTo>
                  <a:pt x="178" y="66"/>
                  <a:pt x="178" y="66"/>
                  <a:pt x="178" y="66"/>
                </a:cubicBezTo>
                <a:cubicBezTo>
                  <a:pt x="179" y="67"/>
                  <a:pt x="179" y="67"/>
                  <a:pt x="179" y="67"/>
                </a:cubicBezTo>
                <a:cubicBezTo>
                  <a:pt x="179" y="66"/>
                  <a:pt x="179" y="66"/>
                  <a:pt x="179" y="66"/>
                </a:cubicBezTo>
                <a:cubicBezTo>
                  <a:pt x="170" y="62"/>
                  <a:pt x="170" y="62"/>
                  <a:pt x="170" y="62"/>
                </a:cubicBezTo>
                <a:cubicBezTo>
                  <a:pt x="169" y="61"/>
                  <a:pt x="169" y="61"/>
                  <a:pt x="169" y="61"/>
                </a:cubicBezTo>
                <a:cubicBezTo>
                  <a:pt x="168" y="62"/>
                  <a:pt x="168" y="62"/>
                  <a:pt x="168" y="62"/>
                </a:cubicBezTo>
                <a:cubicBezTo>
                  <a:pt x="168" y="62"/>
                  <a:pt x="168" y="62"/>
                  <a:pt x="168" y="62"/>
                </a:cubicBezTo>
                <a:cubicBezTo>
                  <a:pt x="167" y="63"/>
                  <a:pt x="159" y="66"/>
                  <a:pt x="154" y="66"/>
                </a:cubicBezTo>
                <a:cubicBezTo>
                  <a:pt x="153" y="66"/>
                  <a:pt x="152" y="66"/>
                  <a:pt x="151" y="66"/>
                </a:cubicBezTo>
                <a:cubicBezTo>
                  <a:pt x="151" y="66"/>
                  <a:pt x="151" y="66"/>
                  <a:pt x="151" y="66"/>
                </a:cubicBezTo>
                <a:cubicBezTo>
                  <a:pt x="150" y="66"/>
                  <a:pt x="150" y="66"/>
                  <a:pt x="150" y="66"/>
                </a:cubicBezTo>
                <a:cubicBezTo>
                  <a:pt x="149" y="66"/>
                  <a:pt x="148" y="65"/>
                  <a:pt x="147" y="65"/>
                </a:cubicBezTo>
                <a:cubicBezTo>
                  <a:pt x="146" y="64"/>
                  <a:pt x="144" y="64"/>
                  <a:pt x="142" y="64"/>
                </a:cubicBezTo>
                <a:cubicBezTo>
                  <a:pt x="141" y="64"/>
                  <a:pt x="140" y="64"/>
                  <a:pt x="139" y="64"/>
                </a:cubicBezTo>
                <a:cubicBezTo>
                  <a:pt x="139" y="64"/>
                  <a:pt x="139" y="64"/>
                  <a:pt x="139" y="64"/>
                </a:cubicBezTo>
                <a:cubicBezTo>
                  <a:pt x="138" y="65"/>
                  <a:pt x="138" y="65"/>
                  <a:pt x="138" y="65"/>
                </a:cubicBezTo>
                <a:cubicBezTo>
                  <a:pt x="136" y="67"/>
                  <a:pt x="135" y="70"/>
                  <a:pt x="132" y="72"/>
                </a:cubicBezTo>
                <a:cubicBezTo>
                  <a:pt x="130" y="74"/>
                  <a:pt x="126" y="76"/>
                  <a:pt x="119" y="76"/>
                </a:cubicBezTo>
                <a:cubicBezTo>
                  <a:pt x="119" y="76"/>
                  <a:pt x="119" y="76"/>
                  <a:pt x="119" y="76"/>
                </a:cubicBezTo>
                <a:cubicBezTo>
                  <a:pt x="118" y="76"/>
                  <a:pt x="117" y="77"/>
                  <a:pt x="116" y="77"/>
                </a:cubicBezTo>
                <a:cubicBezTo>
                  <a:pt x="110" y="77"/>
                  <a:pt x="104" y="75"/>
                  <a:pt x="101" y="74"/>
                </a:cubicBezTo>
                <a:cubicBezTo>
                  <a:pt x="99" y="73"/>
                  <a:pt x="97" y="72"/>
                  <a:pt x="96" y="72"/>
                </a:cubicBezTo>
                <a:cubicBezTo>
                  <a:pt x="95" y="72"/>
                  <a:pt x="95" y="72"/>
                  <a:pt x="95" y="71"/>
                </a:cubicBezTo>
                <a:cubicBezTo>
                  <a:pt x="94" y="71"/>
                  <a:pt x="94" y="71"/>
                  <a:pt x="94" y="71"/>
                </a:cubicBezTo>
                <a:cubicBezTo>
                  <a:pt x="94" y="71"/>
                  <a:pt x="94" y="71"/>
                  <a:pt x="94" y="71"/>
                </a:cubicBezTo>
                <a:cubicBezTo>
                  <a:pt x="94" y="71"/>
                  <a:pt x="94" y="71"/>
                  <a:pt x="94" y="71"/>
                </a:cubicBezTo>
                <a:cubicBezTo>
                  <a:pt x="83" y="71"/>
                  <a:pt x="83" y="71"/>
                  <a:pt x="83" y="71"/>
                </a:cubicBezTo>
                <a:cubicBezTo>
                  <a:pt x="83" y="72"/>
                  <a:pt x="83" y="72"/>
                  <a:pt x="83" y="72"/>
                </a:cubicBezTo>
                <a:cubicBezTo>
                  <a:pt x="84" y="71"/>
                  <a:pt x="84" y="71"/>
                  <a:pt x="84" y="71"/>
                </a:cubicBezTo>
                <a:cubicBezTo>
                  <a:pt x="84" y="71"/>
                  <a:pt x="81" y="70"/>
                  <a:pt x="79" y="68"/>
                </a:cubicBezTo>
                <a:cubicBezTo>
                  <a:pt x="78" y="68"/>
                  <a:pt x="76" y="67"/>
                  <a:pt x="75" y="67"/>
                </a:cubicBezTo>
                <a:cubicBezTo>
                  <a:pt x="73" y="66"/>
                  <a:pt x="72" y="66"/>
                  <a:pt x="71" y="66"/>
                </a:cubicBezTo>
                <a:cubicBezTo>
                  <a:pt x="69" y="66"/>
                  <a:pt x="67" y="66"/>
                  <a:pt x="65" y="67"/>
                </a:cubicBezTo>
                <a:cubicBezTo>
                  <a:pt x="62" y="69"/>
                  <a:pt x="58" y="71"/>
                  <a:pt x="55" y="73"/>
                </a:cubicBezTo>
                <a:cubicBezTo>
                  <a:pt x="51" y="75"/>
                  <a:pt x="48" y="77"/>
                  <a:pt x="46" y="76"/>
                </a:cubicBezTo>
                <a:cubicBezTo>
                  <a:pt x="45" y="76"/>
                  <a:pt x="45" y="76"/>
                  <a:pt x="45" y="76"/>
                </a:cubicBezTo>
                <a:cubicBezTo>
                  <a:pt x="45" y="76"/>
                  <a:pt x="45" y="76"/>
                  <a:pt x="45" y="76"/>
                </a:cubicBezTo>
                <a:cubicBezTo>
                  <a:pt x="45" y="76"/>
                  <a:pt x="45" y="76"/>
                  <a:pt x="45" y="76"/>
                </a:cubicBezTo>
                <a:cubicBezTo>
                  <a:pt x="41" y="76"/>
                  <a:pt x="38" y="76"/>
                  <a:pt x="36" y="75"/>
                </a:cubicBezTo>
                <a:cubicBezTo>
                  <a:pt x="35" y="75"/>
                  <a:pt x="34" y="74"/>
                  <a:pt x="34" y="73"/>
                </a:cubicBezTo>
                <a:cubicBezTo>
                  <a:pt x="33" y="72"/>
                  <a:pt x="33" y="71"/>
                  <a:pt x="33" y="70"/>
                </a:cubicBezTo>
                <a:cubicBezTo>
                  <a:pt x="31" y="70"/>
                  <a:pt x="31" y="70"/>
                  <a:pt x="31" y="70"/>
                </a:cubicBezTo>
                <a:cubicBezTo>
                  <a:pt x="33" y="70"/>
                  <a:pt x="33" y="70"/>
                  <a:pt x="33" y="70"/>
                </a:cubicBezTo>
                <a:cubicBezTo>
                  <a:pt x="33" y="68"/>
                  <a:pt x="34" y="67"/>
                  <a:pt x="35" y="66"/>
                </a:cubicBezTo>
                <a:cubicBezTo>
                  <a:pt x="36" y="65"/>
                  <a:pt x="37" y="64"/>
                  <a:pt x="39" y="63"/>
                </a:cubicBezTo>
                <a:cubicBezTo>
                  <a:pt x="40" y="62"/>
                  <a:pt x="41" y="62"/>
                  <a:pt x="41" y="61"/>
                </a:cubicBezTo>
                <a:cubicBezTo>
                  <a:pt x="42" y="60"/>
                  <a:pt x="42" y="59"/>
                  <a:pt x="42" y="58"/>
                </a:cubicBezTo>
                <a:cubicBezTo>
                  <a:pt x="42" y="57"/>
                  <a:pt x="42" y="57"/>
                  <a:pt x="42" y="56"/>
                </a:cubicBezTo>
                <a:cubicBezTo>
                  <a:pt x="41" y="56"/>
                  <a:pt x="41" y="56"/>
                  <a:pt x="41" y="56"/>
                </a:cubicBezTo>
                <a:cubicBezTo>
                  <a:pt x="42" y="56"/>
                  <a:pt x="42" y="56"/>
                  <a:pt x="42" y="56"/>
                </a:cubicBezTo>
                <a:cubicBezTo>
                  <a:pt x="42" y="55"/>
                  <a:pt x="42" y="54"/>
                  <a:pt x="41" y="53"/>
                </a:cubicBezTo>
                <a:cubicBezTo>
                  <a:pt x="41" y="52"/>
                  <a:pt x="40" y="52"/>
                  <a:pt x="39" y="51"/>
                </a:cubicBezTo>
                <a:cubicBezTo>
                  <a:pt x="38" y="51"/>
                  <a:pt x="37" y="51"/>
                  <a:pt x="36" y="51"/>
                </a:cubicBezTo>
                <a:cubicBezTo>
                  <a:pt x="34" y="51"/>
                  <a:pt x="33" y="51"/>
                  <a:pt x="32" y="51"/>
                </a:cubicBezTo>
                <a:cubicBezTo>
                  <a:pt x="32" y="51"/>
                  <a:pt x="32" y="51"/>
                  <a:pt x="32" y="51"/>
                </a:cubicBezTo>
                <a:cubicBezTo>
                  <a:pt x="31" y="51"/>
                  <a:pt x="31" y="51"/>
                  <a:pt x="31" y="51"/>
                </a:cubicBezTo>
                <a:cubicBezTo>
                  <a:pt x="31" y="51"/>
                  <a:pt x="30" y="51"/>
                  <a:pt x="29" y="50"/>
                </a:cubicBezTo>
                <a:cubicBezTo>
                  <a:pt x="25" y="49"/>
                  <a:pt x="20" y="46"/>
                  <a:pt x="16" y="44"/>
                </a:cubicBezTo>
                <a:cubicBezTo>
                  <a:pt x="14" y="43"/>
                  <a:pt x="14" y="43"/>
                  <a:pt x="14" y="43"/>
                </a:cubicBezTo>
                <a:cubicBezTo>
                  <a:pt x="14" y="45"/>
                  <a:pt x="14" y="45"/>
                  <a:pt x="14" y="45"/>
                </a:cubicBezTo>
                <a:cubicBezTo>
                  <a:pt x="13" y="47"/>
                  <a:pt x="12" y="48"/>
                  <a:pt x="12" y="49"/>
                </a:cubicBezTo>
                <a:cubicBezTo>
                  <a:pt x="12" y="49"/>
                  <a:pt x="12" y="50"/>
                  <a:pt x="12" y="50"/>
                </a:cubicBezTo>
                <a:cubicBezTo>
                  <a:pt x="11" y="50"/>
                  <a:pt x="11" y="50"/>
                  <a:pt x="11" y="50"/>
                </a:cubicBezTo>
                <a:cubicBezTo>
                  <a:pt x="11" y="50"/>
                  <a:pt x="11" y="50"/>
                  <a:pt x="11" y="50"/>
                </a:cubicBezTo>
                <a:cubicBezTo>
                  <a:pt x="11" y="50"/>
                  <a:pt x="11" y="50"/>
                  <a:pt x="11" y="50"/>
                </a:cubicBezTo>
                <a:cubicBezTo>
                  <a:pt x="11" y="50"/>
                  <a:pt x="11" y="50"/>
                  <a:pt x="11" y="50"/>
                </a:cubicBezTo>
                <a:cubicBezTo>
                  <a:pt x="11" y="50"/>
                  <a:pt x="11" y="50"/>
                  <a:pt x="11" y="50"/>
                </a:cubicBezTo>
                <a:cubicBezTo>
                  <a:pt x="11" y="50"/>
                  <a:pt x="11" y="50"/>
                  <a:pt x="11" y="50"/>
                </a:cubicBezTo>
                <a:cubicBezTo>
                  <a:pt x="11" y="50"/>
                  <a:pt x="11" y="50"/>
                  <a:pt x="11" y="50"/>
                </a:cubicBezTo>
                <a:cubicBezTo>
                  <a:pt x="11" y="51"/>
                  <a:pt x="11" y="51"/>
                  <a:pt x="11" y="51"/>
                </a:cubicBezTo>
                <a:cubicBezTo>
                  <a:pt x="11" y="51"/>
                  <a:pt x="11" y="51"/>
                  <a:pt x="11" y="51"/>
                </a:cubicBezTo>
                <a:cubicBezTo>
                  <a:pt x="11" y="52"/>
                  <a:pt x="11" y="53"/>
                  <a:pt x="11" y="55"/>
                </a:cubicBezTo>
                <a:cubicBezTo>
                  <a:pt x="11" y="57"/>
                  <a:pt x="11" y="59"/>
                  <a:pt x="10" y="61"/>
                </a:cubicBezTo>
                <a:cubicBezTo>
                  <a:pt x="11" y="62"/>
                  <a:pt x="11" y="62"/>
                  <a:pt x="11" y="62"/>
                </a:cubicBezTo>
                <a:cubicBezTo>
                  <a:pt x="10" y="61"/>
                  <a:pt x="10" y="61"/>
                  <a:pt x="10" y="61"/>
                </a:cubicBezTo>
                <a:cubicBezTo>
                  <a:pt x="9" y="62"/>
                  <a:pt x="7" y="63"/>
                  <a:pt x="6" y="63"/>
                </a:cubicBezTo>
                <a:cubicBezTo>
                  <a:pt x="5" y="64"/>
                  <a:pt x="5" y="64"/>
                  <a:pt x="4" y="64"/>
                </a:cubicBezTo>
                <a:cubicBezTo>
                  <a:pt x="4" y="64"/>
                  <a:pt x="4" y="64"/>
                  <a:pt x="4" y="64"/>
                </a:cubicBezTo>
                <a:cubicBezTo>
                  <a:pt x="4" y="64"/>
                  <a:pt x="4" y="64"/>
                  <a:pt x="4" y="64"/>
                </a:cubicBezTo>
                <a:cubicBezTo>
                  <a:pt x="3" y="65"/>
                  <a:pt x="3" y="65"/>
                  <a:pt x="3" y="65"/>
                </a:cubicBezTo>
                <a:cubicBezTo>
                  <a:pt x="3" y="66"/>
                  <a:pt x="3" y="66"/>
                  <a:pt x="3" y="66"/>
                </a:cubicBezTo>
                <a:cubicBezTo>
                  <a:pt x="0" y="86"/>
                  <a:pt x="0" y="86"/>
                  <a:pt x="0" y="86"/>
                </a:cubicBezTo>
                <a:cubicBezTo>
                  <a:pt x="0" y="86"/>
                  <a:pt x="0" y="86"/>
                  <a:pt x="0" y="86"/>
                </a:cubicBezTo>
                <a:cubicBezTo>
                  <a:pt x="1" y="87"/>
                  <a:pt x="1" y="87"/>
                  <a:pt x="1" y="87"/>
                </a:cubicBezTo>
                <a:cubicBezTo>
                  <a:pt x="11" y="99"/>
                  <a:pt x="11" y="99"/>
                  <a:pt x="11" y="99"/>
                </a:cubicBezTo>
                <a:cubicBezTo>
                  <a:pt x="12" y="98"/>
                  <a:pt x="12" y="98"/>
                  <a:pt x="12" y="98"/>
                </a:cubicBezTo>
                <a:cubicBezTo>
                  <a:pt x="11" y="99"/>
                  <a:pt x="11" y="99"/>
                  <a:pt x="11" y="99"/>
                </a:cubicBezTo>
                <a:cubicBezTo>
                  <a:pt x="15" y="111"/>
                  <a:pt x="15" y="111"/>
                  <a:pt x="15" y="111"/>
                </a:cubicBezTo>
                <a:cubicBezTo>
                  <a:pt x="15" y="111"/>
                  <a:pt x="15" y="111"/>
                  <a:pt x="15" y="111"/>
                </a:cubicBezTo>
                <a:cubicBezTo>
                  <a:pt x="16" y="112"/>
                  <a:pt x="16" y="112"/>
                  <a:pt x="16" y="112"/>
                </a:cubicBezTo>
                <a:cubicBezTo>
                  <a:pt x="16" y="112"/>
                  <a:pt x="17" y="112"/>
                  <a:pt x="19" y="112"/>
                </a:cubicBezTo>
                <a:cubicBezTo>
                  <a:pt x="21" y="113"/>
                  <a:pt x="25" y="114"/>
                  <a:pt x="28" y="115"/>
                </a:cubicBezTo>
                <a:cubicBezTo>
                  <a:pt x="32" y="117"/>
                  <a:pt x="35" y="118"/>
                  <a:pt x="37" y="120"/>
                </a:cubicBezTo>
                <a:cubicBezTo>
                  <a:pt x="37" y="120"/>
                  <a:pt x="37" y="120"/>
                  <a:pt x="37" y="120"/>
                </a:cubicBezTo>
                <a:cubicBezTo>
                  <a:pt x="37" y="120"/>
                  <a:pt x="37" y="120"/>
                  <a:pt x="37" y="120"/>
                </a:cubicBezTo>
                <a:cubicBezTo>
                  <a:pt x="41" y="121"/>
                  <a:pt x="45" y="125"/>
                  <a:pt x="47" y="129"/>
                </a:cubicBezTo>
                <a:cubicBezTo>
                  <a:pt x="49" y="131"/>
                  <a:pt x="50" y="132"/>
                  <a:pt x="51" y="133"/>
                </a:cubicBezTo>
                <a:cubicBezTo>
                  <a:pt x="51" y="134"/>
                  <a:pt x="51" y="134"/>
                  <a:pt x="51" y="135"/>
                </a:cubicBezTo>
                <a:cubicBezTo>
                  <a:pt x="52" y="135"/>
                  <a:pt x="52" y="135"/>
                  <a:pt x="52" y="135"/>
                </a:cubicBezTo>
                <a:cubicBezTo>
                  <a:pt x="53" y="135"/>
                  <a:pt x="53" y="135"/>
                  <a:pt x="53" y="135"/>
                </a:cubicBezTo>
                <a:cubicBezTo>
                  <a:pt x="52" y="134"/>
                  <a:pt x="52" y="134"/>
                  <a:pt x="52" y="134"/>
                </a:cubicBezTo>
                <a:cubicBezTo>
                  <a:pt x="40" y="154"/>
                  <a:pt x="40" y="154"/>
                  <a:pt x="40" y="154"/>
                </a:cubicBezTo>
                <a:cubicBezTo>
                  <a:pt x="39" y="154"/>
                  <a:pt x="39" y="154"/>
                  <a:pt x="39" y="154"/>
                </a:cubicBezTo>
                <a:cubicBezTo>
                  <a:pt x="39" y="154"/>
                  <a:pt x="39" y="154"/>
                  <a:pt x="39" y="154"/>
                </a:cubicBezTo>
                <a:cubicBezTo>
                  <a:pt x="39" y="155"/>
                  <a:pt x="39" y="155"/>
                  <a:pt x="39" y="155"/>
                </a:cubicBezTo>
                <a:cubicBezTo>
                  <a:pt x="39" y="155"/>
                  <a:pt x="39" y="156"/>
                  <a:pt x="38" y="158"/>
                </a:cubicBezTo>
                <a:cubicBezTo>
                  <a:pt x="38" y="159"/>
                  <a:pt x="37" y="160"/>
                  <a:pt x="36" y="160"/>
                </a:cubicBezTo>
                <a:cubicBezTo>
                  <a:pt x="37" y="161"/>
                  <a:pt x="37" y="161"/>
                  <a:pt x="37" y="161"/>
                </a:cubicBezTo>
                <a:cubicBezTo>
                  <a:pt x="36" y="160"/>
                  <a:pt x="36" y="160"/>
                  <a:pt x="36" y="160"/>
                </a:cubicBezTo>
                <a:cubicBezTo>
                  <a:pt x="36" y="160"/>
                  <a:pt x="35" y="160"/>
                  <a:pt x="34" y="160"/>
                </a:cubicBezTo>
                <a:cubicBezTo>
                  <a:pt x="32" y="160"/>
                  <a:pt x="31" y="160"/>
                  <a:pt x="30" y="160"/>
                </a:cubicBezTo>
                <a:cubicBezTo>
                  <a:pt x="28" y="160"/>
                  <a:pt x="25" y="161"/>
                  <a:pt x="22" y="163"/>
                </a:cubicBezTo>
                <a:cubicBezTo>
                  <a:pt x="23" y="164"/>
                  <a:pt x="23" y="164"/>
                  <a:pt x="23" y="164"/>
                </a:cubicBezTo>
                <a:cubicBezTo>
                  <a:pt x="22" y="163"/>
                  <a:pt x="22" y="163"/>
                  <a:pt x="22" y="163"/>
                </a:cubicBezTo>
                <a:cubicBezTo>
                  <a:pt x="19" y="165"/>
                  <a:pt x="17" y="168"/>
                  <a:pt x="16" y="170"/>
                </a:cubicBezTo>
                <a:cubicBezTo>
                  <a:pt x="15" y="172"/>
                  <a:pt x="15" y="173"/>
                  <a:pt x="15" y="174"/>
                </a:cubicBezTo>
                <a:cubicBezTo>
                  <a:pt x="15" y="175"/>
                  <a:pt x="15" y="175"/>
                  <a:pt x="15" y="175"/>
                </a:cubicBezTo>
                <a:cubicBezTo>
                  <a:pt x="16" y="175"/>
                  <a:pt x="16" y="175"/>
                  <a:pt x="16" y="175"/>
                </a:cubicBezTo>
                <a:cubicBezTo>
                  <a:pt x="24" y="178"/>
                  <a:pt x="24" y="178"/>
                  <a:pt x="24" y="178"/>
                </a:cubicBezTo>
                <a:cubicBezTo>
                  <a:pt x="25" y="176"/>
                  <a:pt x="25" y="176"/>
                  <a:pt x="25" y="176"/>
                </a:cubicBezTo>
                <a:cubicBezTo>
                  <a:pt x="23" y="176"/>
                  <a:pt x="23" y="176"/>
                  <a:pt x="23" y="176"/>
                </a:cubicBezTo>
                <a:cubicBezTo>
                  <a:pt x="18" y="188"/>
                  <a:pt x="18" y="188"/>
                  <a:pt x="18" y="188"/>
                </a:cubicBezTo>
                <a:cubicBezTo>
                  <a:pt x="17" y="189"/>
                  <a:pt x="17" y="189"/>
                  <a:pt x="17" y="189"/>
                </a:cubicBezTo>
                <a:cubicBezTo>
                  <a:pt x="18" y="190"/>
                  <a:pt x="18" y="190"/>
                  <a:pt x="18" y="190"/>
                </a:cubicBezTo>
                <a:cubicBezTo>
                  <a:pt x="29" y="200"/>
                  <a:pt x="29" y="200"/>
                  <a:pt x="29" y="200"/>
                </a:cubicBezTo>
                <a:cubicBezTo>
                  <a:pt x="30" y="199"/>
                  <a:pt x="30" y="199"/>
                  <a:pt x="30" y="199"/>
                </a:cubicBezTo>
                <a:cubicBezTo>
                  <a:pt x="29" y="198"/>
                  <a:pt x="29" y="198"/>
                  <a:pt x="29" y="198"/>
                </a:cubicBezTo>
                <a:cubicBezTo>
                  <a:pt x="18" y="213"/>
                  <a:pt x="18" y="213"/>
                  <a:pt x="18" y="213"/>
                </a:cubicBezTo>
                <a:cubicBezTo>
                  <a:pt x="17" y="215"/>
                  <a:pt x="17" y="215"/>
                  <a:pt x="17" y="215"/>
                </a:cubicBezTo>
                <a:cubicBezTo>
                  <a:pt x="18" y="215"/>
                  <a:pt x="18" y="215"/>
                  <a:pt x="18" y="215"/>
                </a:cubicBezTo>
                <a:cubicBezTo>
                  <a:pt x="18" y="215"/>
                  <a:pt x="21" y="217"/>
                  <a:pt x="23" y="218"/>
                </a:cubicBezTo>
                <a:cubicBezTo>
                  <a:pt x="26" y="220"/>
                  <a:pt x="29" y="222"/>
                  <a:pt x="30" y="223"/>
                </a:cubicBezTo>
                <a:cubicBezTo>
                  <a:pt x="31" y="222"/>
                  <a:pt x="31" y="222"/>
                  <a:pt x="31" y="222"/>
                </a:cubicBezTo>
                <a:cubicBezTo>
                  <a:pt x="30" y="223"/>
                  <a:pt x="30" y="223"/>
                  <a:pt x="30" y="223"/>
                </a:cubicBezTo>
                <a:cubicBezTo>
                  <a:pt x="31" y="225"/>
                  <a:pt x="33" y="227"/>
                  <a:pt x="35" y="229"/>
                </a:cubicBezTo>
                <a:cubicBezTo>
                  <a:pt x="37" y="231"/>
                  <a:pt x="40" y="233"/>
                  <a:pt x="43" y="233"/>
                </a:cubicBezTo>
                <a:cubicBezTo>
                  <a:pt x="44" y="233"/>
                  <a:pt x="44" y="233"/>
                  <a:pt x="45" y="233"/>
                </a:cubicBezTo>
                <a:cubicBezTo>
                  <a:pt x="45" y="232"/>
                  <a:pt x="45" y="232"/>
                  <a:pt x="45" y="232"/>
                </a:cubicBezTo>
                <a:cubicBezTo>
                  <a:pt x="45" y="233"/>
                  <a:pt x="45" y="233"/>
                  <a:pt x="45" y="233"/>
                </a:cubicBezTo>
                <a:cubicBezTo>
                  <a:pt x="58" y="233"/>
                  <a:pt x="58" y="233"/>
                  <a:pt x="58" y="233"/>
                </a:cubicBezTo>
                <a:cubicBezTo>
                  <a:pt x="58" y="232"/>
                  <a:pt x="58" y="232"/>
                  <a:pt x="58" y="232"/>
                </a:cubicBezTo>
                <a:cubicBezTo>
                  <a:pt x="57" y="232"/>
                  <a:pt x="57" y="232"/>
                  <a:pt x="57" y="232"/>
                </a:cubicBezTo>
                <a:cubicBezTo>
                  <a:pt x="58" y="249"/>
                  <a:pt x="58" y="249"/>
                  <a:pt x="58" y="249"/>
                </a:cubicBezTo>
                <a:cubicBezTo>
                  <a:pt x="58" y="250"/>
                  <a:pt x="58" y="250"/>
                  <a:pt x="58" y="250"/>
                </a:cubicBezTo>
                <a:cubicBezTo>
                  <a:pt x="59" y="250"/>
                  <a:pt x="59" y="250"/>
                  <a:pt x="59" y="250"/>
                </a:cubicBezTo>
                <a:cubicBezTo>
                  <a:pt x="71" y="256"/>
                  <a:pt x="71" y="256"/>
                  <a:pt x="71" y="256"/>
                </a:cubicBezTo>
                <a:cubicBezTo>
                  <a:pt x="72" y="255"/>
                  <a:pt x="72" y="255"/>
                  <a:pt x="72" y="255"/>
                </a:cubicBezTo>
                <a:cubicBezTo>
                  <a:pt x="70" y="254"/>
                  <a:pt x="70" y="254"/>
                  <a:pt x="70" y="254"/>
                </a:cubicBezTo>
                <a:cubicBezTo>
                  <a:pt x="66" y="266"/>
                  <a:pt x="66" y="266"/>
                  <a:pt x="66" y="266"/>
                </a:cubicBezTo>
                <a:cubicBezTo>
                  <a:pt x="66" y="267"/>
                  <a:pt x="66" y="267"/>
                  <a:pt x="66" y="267"/>
                </a:cubicBezTo>
                <a:cubicBezTo>
                  <a:pt x="66" y="267"/>
                  <a:pt x="66" y="267"/>
                  <a:pt x="66" y="267"/>
                </a:cubicBezTo>
                <a:cubicBezTo>
                  <a:pt x="72" y="294"/>
                  <a:pt x="72" y="294"/>
                  <a:pt x="72" y="294"/>
                </a:cubicBezTo>
                <a:cubicBezTo>
                  <a:pt x="72" y="295"/>
                  <a:pt x="72" y="295"/>
                  <a:pt x="72" y="295"/>
                </a:cubicBezTo>
                <a:cubicBezTo>
                  <a:pt x="73" y="295"/>
                  <a:pt x="73" y="295"/>
                  <a:pt x="73" y="295"/>
                </a:cubicBezTo>
                <a:cubicBezTo>
                  <a:pt x="87" y="294"/>
                  <a:pt x="87" y="294"/>
                  <a:pt x="87" y="294"/>
                </a:cubicBezTo>
                <a:cubicBezTo>
                  <a:pt x="87" y="294"/>
                  <a:pt x="87" y="294"/>
                  <a:pt x="87" y="294"/>
                </a:cubicBezTo>
                <a:cubicBezTo>
                  <a:pt x="88" y="293"/>
                  <a:pt x="88" y="293"/>
                  <a:pt x="88" y="293"/>
                </a:cubicBezTo>
                <a:cubicBezTo>
                  <a:pt x="95" y="287"/>
                  <a:pt x="95" y="287"/>
                  <a:pt x="95" y="287"/>
                </a:cubicBezTo>
                <a:cubicBezTo>
                  <a:pt x="94" y="286"/>
                  <a:pt x="94" y="286"/>
                  <a:pt x="94" y="286"/>
                </a:cubicBezTo>
                <a:cubicBezTo>
                  <a:pt x="93" y="287"/>
                  <a:pt x="93" y="287"/>
                  <a:pt x="93" y="287"/>
                </a:cubicBezTo>
                <a:cubicBezTo>
                  <a:pt x="100" y="290"/>
                  <a:pt x="100" y="290"/>
                  <a:pt x="100" y="290"/>
                </a:cubicBezTo>
                <a:cubicBezTo>
                  <a:pt x="101" y="290"/>
                  <a:pt x="101" y="290"/>
                  <a:pt x="101" y="290"/>
                </a:cubicBezTo>
                <a:cubicBezTo>
                  <a:pt x="102" y="289"/>
                  <a:pt x="102" y="289"/>
                  <a:pt x="102" y="289"/>
                </a:cubicBezTo>
                <a:cubicBezTo>
                  <a:pt x="104" y="283"/>
                  <a:pt x="104" y="284"/>
                  <a:pt x="104" y="283"/>
                </a:cubicBezTo>
                <a:cubicBezTo>
                  <a:pt x="103" y="283"/>
                  <a:pt x="103" y="283"/>
                  <a:pt x="103" y="283"/>
                </a:cubicBezTo>
                <a:cubicBezTo>
                  <a:pt x="103" y="284"/>
                  <a:pt x="103" y="284"/>
                  <a:pt x="103" y="284"/>
                </a:cubicBezTo>
                <a:cubicBezTo>
                  <a:pt x="119" y="284"/>
                  <a:pt x="119" y="284"/>
                  <a:pt x="119" y="284"/>
                </a:cubicBezTo>
                <a:cubicBezTo>
                  <a:pt x="120" y="284"/>
                  <a:pt x="120" y="284"/>
                  <a:pt x="120" y="284"/>
                </a:cubicBezTo>
                <a:cubicBezTo>
                  <a:pt x="120" y="284"/>
                  <a:pt x="120" y="284"/>
                  <a:pt x="120" y="284"/>
                </a:cubicBezTo>
                <a:cubicBezTo>
                  <a:pt x="123" y="280"/>
                  <a:pt x="123" y="280"/>
                  <a:pt x="123" y="280"/>
                </a:cubicBezTo>
                <a:cubicBezTo>
                  <a:pt x="122" y="279"/>
                  <a:pt x="122" y="279"/>
                  <a:pt x="122" y="279"/>
                </a:cubicBezTo>
                <a:cubicBezTo>
                  <a:pt x="122" y="280"/>
                  <a:pt x="122" y="280"/>
                  <a:pt x="122" y="280"/>
                </a:cubicBezTo>
                <a:cubicBezTo>
                  <a:pt x="126" y="279"/>
                  <a:pt x="126" y="279"/>
                  <a:pt x="126" y="279"/>
                </a:cubicBezTo>
                <a:cubicBezTo>
                  <a:pt x="127" y="279"/>
                  <a:pt x="127" y="279"/>
                  <a:pt x="127" y="279"/>
                </a:cubicBezTo>
                <a:cubicBezTo>
                  <a:pt x="127" y="279"/>
                  <a:pt x="127" y="279"/>
                  <a:pt x="127" y="279"/>
                </a:cubicBezTo>
                <a:cubicBezTo>
                  <a:pt x="136" y="272"/>
                  <a:pt x="136" y="272"/>
                  <a:pt x="136" y="272"/>
                </a:cubicBezTo>
                <a:cubicBezTo>
                  <a:pt x="135" y="271"/>
                  <a:pt x="135" y="271"/>
                  <a:pt x="135" y="271"/>
                </a:cubicBezTo>
                <a:cubicBezTo>
                  <a:pt x="134" y="272"/>
                  <a:pt x="134" y="272"/>
                  <a:pt x="134" y="272"/>
                </a:cubicBezTo>
                <a:cubicBezTo>
                  <a:pt x="137" y="276"/>
                  <a:pt x="137" y="276"/>
                  <a:pt x="137" y="276"/>
                </a:cubicBezTo>
                <a:cubicBezTo>
                  <a:pt x="138" y="277"/>
                  <a:pt x="138" y="277"/>
                  <a:pt x="138" y="277"/>
                </a:cubicBezTo>
                <a:cubicBezTo>
                  <a:pt x="139" y="276"/>
                  <a:pt x="139" y="276"/>
                  <a:pt x="139" y="276"/>
                </a:cubicBezTo>
                <a:cubicBezTo>
                  <a:pt x="146" y="271"/>
                  <a:pt x="146" y="271"/>
                  <a:pt x="146" y="271"/>
                </a:cubicBezTo>
                <a:cubicBezTo>
                  <a:pt x="147" y="270"/>
                  <a:pt x="147" y="270"/>
                  <a:pt x="147" y="270"/>
                </a:cubicBezTo>
                <a:cubicBezTo>
                  <a:pt x="146" y="269"/>
                  <a:pt x="146" y="269"/>
                  <a:pt x="146" y="269"/>
                </a:cubicBezTo>
                <a:cubicBezTo>
                  <a:pt x="145" y="262"/>
                  <a:pt x="145" y="262"/>
                  <a:pt x="145" y="262"/>
                </a:cubicBezTo>
                <a:cubicBezTo>
                  <a:pt x="144" y="263"/>
                  <a:pt x="144" y="263"/>
                  <a:pt x="144" y="263"/>
                </a:cubicBezTo>
                <a:cubicBezTo>
                  <a:pt x="144" y="264"/>
                  <a:pt x="144" y="264"/>
                  <a:pt x="144" y="264"/>
                </a:cubicBezTo>
                <a:cubicBezTo>
                  <a:pt x="152" y="264"/>
                  <a:pt x="152" y="264"/>
                  <a:pt x="152" y="264"/>
                </a:cubicBezTo>
                <a:cubicBezTo>
                  <a:pt x="152" y="264"/>
                  <a:pt x="152" y="264"/>
                  <a:pt x="152" y="264"/>
                </a:cubicBezTo>
                <a:cubicBezTo>
                  <a:pt x="153" y="264"/>
                  <a:pt x="153" y="264"/>
                  <a:pt x="153" y="264"/>
                </a:cubicBezTo>
                <a:cubicBezTo>
                  <a:pt x="157" y="258"/>
                  <a:pt x="157" y="258"/>
                  <a:pt x="157" y="258"/>
                </a:cubicBezTo>
                <a:cubicBezTo>
                  <a:pt x="156" y="257"/>
                  <a:pt x="156" y="257"/>
                  <a:pt x="156" y="257"/>
                </a:cubicBezTo>
                <a:cubicBezTo>
                  <a:pt x="154" y="258"/>
                  <a:pt x="154" y="258"/>
                  <a:pt x="154" y="258"/>
                </a:cubicBezTo>
                <a:cubicBezTo>
                  <a:pt x="154" y="258"/>
                  <a:pt x="155" y="260"/>
                  <a:pt x="157" y="262"/>
                </a:cubicBezTo>
                <a:cubicBezTo>
                  <a:pt x="157" y="262"/>
                  <a:pt x="158" y="263"/>
                  <a:pt x="159" y="264"/>
                </a:cubicBezTo>
                <a:cubicBezTo>
                  <a:pt x="160" y="265"/>
                  <a:pt x="160" y="266"/>
                  <a:pt x="162" y="266"/>
                </a:cubicBezTo>
                <a:cubicBezTo>
                  <a:pt x="162" y="266"/>
                  <a:pt x="163" y="266"/>
                  <a:pt x="163" y="265"/>
                </a:cubicBezTo>
                <a:cubicBezTo>
                  <a:pt x="163" y="265"/>
                  <a:pt x="163" y="265"/>
                  <a:pt x="163" y="265"/>
                </a:cubicBezTo>
                <a:cubicBezTo>
                  <a:pt x="164" y="265"/>
                  <a:pt x="164" y="265"/>
                  <a:pt x="164" y="265"/>
                </a:cubicBezTo>
                <a:cubicBezTo>
                  <a:pt x="165" y="264"/>
                  <a:pt x="168" y="262"/>
                  <a:pt x="170" y="260"/>
                </a:cubicBezTo>
                <a:cubicBezTo>
                  <a:pt x="173" y="259"/>
                  <a:pt x="175" y="257"/>
                  <a:pt x="175" y="257"/>
                </a:cubicBezTo>
                <a:cubicBezTo>
                  <a:pt x="175" y="256"/>
                  <a:pt x="175" y="256"/>
                  <a:pt x="175" y="256"/>
                </a:cubicBezTo>
                <a:cubicBezTo>
                  <a:pt x="173" y="257"/>
                  <a:pt x="173" y="257"/>
                  <a:pt x="173" y="257"/>
                </a:cubicBezTo>
                <a:cubicBezTo>
                  <a:pt x="182" y="266"/>
                  <a:pt x="182" y="266"/>
                  <a:pt x="182" y="266"/>
                </a:cubicBezTo>
                <a:cubicBezTo>
                  <a:pt x="182" y="267"/>
                  <a:pt x="182" y="267"/>
                  <a:pt x="182" y="267"/>
                </a:cubicBezTo>
                <a:cubicBezTo>
                  <a:pt x="183" y="267"/>
                  <a:pt x="183" y="267"/>
                  <a:pt x="183" y="267"/>
                </a:cubicBezTo>
                <a:cubicBezTo>
                  <a:pt x="188" y="265"/>
                  <a:pt x="188" y="265"/>
                  <a:pt x="188" y="265"/>
                </a:cubicBezTo>
                <a:cubicBezTo>
                  <a:pt x="188" y="264"/>
                  <a:pt x="188" y="264"/>
                  <a:pt x="188" y="264"/>
                </a:cubicBezTo>
                <a:cubicBezTo>
                  <a:pt x="187" y="265"/>
                  <a:pt x="187" y="265"/>
                  <a:pt x="187" y="265"/>
                </a:cubicBezTo>
                <a:cubicBezTo>
                  <a:pt x="194" y="273"/>
                  <a:pt x="194" y="273"/>
                  <a:pt x="194" y="273"/>
                </a:cubicBezTo>
                <a:cubicBezTo>
                  <a:pt x="195" y="274"/>
                  <a:pt x="195" y="274"/>
                  <a:pt x="195" y="274"/>
                </a:cubicBezTo>
                <a:cubicBezTo>
                  <a:pt x="196" y="273"/>
                  <a:pt x="196" y="273"/>
                  <a:pt x="196" y="273"/>
                </a:cubicBezTo>
                <a:cubicBezTo>
                  <a:pt x="204" y="266"/>
                  <a:pt x="204" y="266"/>
                  <a:pt x="204" y="266"/>
                </a:cubicBezTo>
                <a:cubicBezTo>
                  <a:pt x="203" y="265"/>
                  <a:pt x="203" y="265"/>
                  <a:pt x="203" y="265"/>
                </a:cubicBezTo>
                <a:cubicBezTo>
                  <a:pt x="203" y="267"/>
                  <a:pt x="203" y="267"/>
                  <a:pt x="203" y="267"/>
                </a:cubicBezTo>
                <a:cubicBezTo>
                  <a:pt x="222" y="272"/>
                  <a:pt x="222" y="272"/>
                  <a:pt x="222" y="272"/>
                </a:cubicBezTo>
                <a:cubicBezTo>
                  <a:pt x="222" y="271"/>
                  <a:pt x="222" y="271"/>
                  <a:pt x="222" y="271"/>
                </a:cubicBezTo>
                <a:cubicBezTo>
                  <a:pt x="221" y="271"/>
                  <a:pt x="221" y="271"/>
                  <a:pt x="221" y="271"/>
                </a:cubicBezTo>
                <a:cubicBezTo>
                  <a:pt x="221" y="272"/>
                  <a:pt x="222" y="273"/>
                  <a:pt x="223" y="274"/>
                </a:cubicBezTo>
                <a:cubicBezTo>
                  <a:pt x="223" y="275"/>
                  <a:pt x="224" y="276"/>
                  <a:pt x="225" y="277"/>
                </a:cubicBezTo>
                <a:cubicBezTo>
                  <a:pt x="226" y="277"/>
                  <a:pt x="227" y="278"/>
                  <a:pt x="228" y="278"/>
                </a:cubicBezTo>
                <a:cubicBezTo>
                  <a:pt x="228" y="278"/>
                  <a:pt x="229" y="278"/>
                  <a:pt x="229" y="277"/>
                </a:cubicBezTo>
                <a:cubicBezTo>
                  <a:pt x="229" y="276"/>
                  <a:pt x="229" y="276"/>
                  <a:pt x="229" y="276"/>
                </a:cubicBezTo>
                <a:cubicBezTo>
                  <a:pt x="229" y="278"/>
                  <a:pt x="229" y="278"/>
                  <a:pt x="229" y="278"/>
                </a:cubicBezTo>
                <a:cubicBezTo>
                  <a:pt x="229" y="277"/>
                  <a:pt x="229" y="277"/>
                  <a:pt x="229" y="277"/>
                </a:cubicBezTo>
                <a:cubicBezTo>
                  <a:pt x="230" y="277"/>
                  <a:pt x="231" y="277"/>
                  <a:pt x="232" y="277"/>
                </a:cubicBezTo>
                <a:cubicBezTo>
                  <a:pt x="239" y="273"/>
                  <a:pt x="262" y="263"/>
                  <a:pt x="262" y="263"/>
                </a:cubicBezTo>
                <a:cubicBezTo>
                  <a:pt x="261" y="261"/>
                  <a:pt x="261" y="261"/>
                  <a:pt x="261" y="261"/>
                </a:cubicBezTo>
                <a:cubicBezTo>
                  <a:pt x="261" y="263"/>
                  <a:pt x="261" y="263"/>
                  <a:pt x="261" y="263"/>
                </a:cubicBezTo>
                <a:cubicBezTo>
                  <a:pt x="270" y="264"/>
                  <a:pt x="270" y="264"/>
                  <a:pt x="270" y="264"/>
                </a:cubicBezTo>
                <a:cubicBezTo>
                  <a:pt x="271" y="264"/>
                  <a:pt x="271" y="264"/>
                  <a:pt x="271" y="264"/>
                </a:cubicBezTo>
                <a:cubicBezTo>
                  <a:pt x="271" y="264"/>
                  <a:pt x="271" y="264"/>
                  <a:pt x="271" y="264"/>
                </a:cubicBezTo>
                <a:cubicBezTo>
                  <a:pt x="271" y="264"/>
                  <a:pt x="274" y="263"/>
                  <a:pt x="278" y="260"/>
                </a:cubicBezTo>
                <a:cubicBezTo>
                  <a:pt x="281" y="257"/>
                  <a:pt x="285" y="253"/>
                  <a:pt x="286" y="248"/>
                </a:cubicBezTo>
                <a:cubicBezTo>
                  <a:pt x="286" y="248"/>
                  <a:pt x="286" y="248"/>
                  <a:pt x="286" y="248"/>
                </a:cubicBezTo>
                <a:cubicBezTo>
                  <a:pt x="286" y="248"/>
                  <a:pt x="286" y="248"/>
                  <a:pt x="286" y="248"/>
                </a:cubicBezTo>
                <a:cubicBezTo>
                  <a:pt x="286" y="242"/>
                  <a:pt x="283" y="237"/>
                  <a:pt x="280" y="233"/>
                </a:cubicBezTo>
                <a:cubicBezTo>
                  <a:pt x="278" y="232"/>
                  <a:pt x="277" y="230"/>
                  <a:pt x="276" y="229"/>
                </a:cubicBezTo>
                <a:cubicBezTo>
                  <a:pt x="275" y="227"/>
                  <a:pt x="274" y="226"/>
                  <a:pt x="274" y="226"/>
                </a:cubicBezTo>
                <a:cubicBezTo>
                  <a:pt x="275" y="226"/>
                  <a:pt x="275" y="226"/>
                  <a:pt x="275" y="226"/>
                </a:cubicBezTo>
                <a:cubicBezTo>
                  <a:pt x="273" y="225"/>
                  <a:pt x="273" y="225"/>
                  <a:pt x="273" y="225"/>
                </a:cubicBezTo>
                <a:cubicBezTo>
                  <a:pt x="274" y="226"/>
                  <a:pt x="274" y="226"/>
                  <a:pt x="274" y="226"/>
                </a:cubicBezTo>
                <a:cubicBezTo>
                  <a:pt x="275" y="226"/>
                  <a:pt x="276" y="225"/>
                  <a:pt x="278" y="225"/>
                </a:cubicBezTo>
                <a:cubicBezTo>
                  <a:pt x="281" y="224"/>
                  <a:pt x="285" y="223"/>
                  <a:pt x="287" y="223"/>
                </a:cubicBezTo>
                <a:cubicBezTo>
                  <a:pt x="290" y="222"/>
                  <a:pt x="292" y="222"/>
                  <a:pt x="292" y="222"/>
                </a:cubicBezTo>
                <a:cubicBezTo>
                  <a:pt x="294" y="222"/>
                  <a:pt x="294" y="222"/>
                  <a:pt x="294" y="222"/>
                </a:cubicBezTo>
                <a:cubicBezTo>
                  <a:pt x="294" y="220"/>
                  <a:pt x="294" y="220"/>
                  <a:pt x="294" y="220"/>
                </a:cubicBezTo>
                <a:cubicBezTo>
                  <a:pt x="294" y="220"/>
                  <a:pt x="294" y="220"/>
                  <a:pt x="294" y="220"/>
                </a:cubicBezTo>
                <a:cubicBezTo>
                  <a:pt x="293" y="220"/>
                  <a:pt x="293" y="218"/>
                  <a:pt x="293" y="216"/>
                </a:cubicBezTo>
                <a:cubicBezTo>
                  <a:pt x="293" y="215"/>
                  <a:pt x="293" y="215"/>
                  <a:pt x="293" y="214"/>
                </a:cubicBezTo>
                <a:cubicBezTo>
                  <a:pt x="293" y="214"/>
                  <a:pt x="294" y="213"/>
                  <a:pt x="294" y="213"/>
                </a:cubicBezTo>
                <a:cubicBezTo>
                  <a:pt x="294" y="213"/>
                  <a:pt x="294" y="213"/>
                  <a:pt x="294" y="213"/>
                </a:cubicBezTo>
                <a:cubicBezTo>
                  <a:pt x="295" y="212"/>
                  <a:pt x="295" y="212"/>
                  <a:pt x="295" y="212"/>
                </a:cubicBezTo>
                <a:cubicBezTo>
                  <a:pt x="295" y="212"/>
                  <a:pt x="296" y="212"/>
                  <a:pt x="297" y="212"/>
                </a:cubicBezTo>
                <a:cubicBezTo>
                  <a:pt x="298" y="212"/>
                  <a:pt x="300" y="212"/>
                  <a:pt x="301" y="212"/>
                </a:cubicBezTo>
                <a:cubicBezTo>
                  <a:pt x="302" y="212"/>
                  <a:pt x="303" y="212"/>
                  <a:pt x="304" y="212"/>
                </a:cubicBezTo>
                <a:cubicBezTo>
                  <a:pt x="305" y="211"/>
                  <a:pt x="306" y="211"/>
                  <a:pt x="307" y="210"/>
                </a:cubicBezTo>
                <a:cubicBezTo>
                  <a:pt x="307" y="209"/>
                  <a:pt x="307" y="209"/>
                  <a:pt x="307" y="209"/>
                </a:cubicBezTo>
                <a:cubicBezTo>
                  <a:pt x="307" y="209"/>
                  <a:pt x="307" y="209"/>
                  <a:pt x="307" y="209"/>
                </a:cubicBezTo>
                <a:cubicBezTo>
                  <a:pt x="307" y="208"/>
                  <a:pt x="307" y="208"/>
                  <a:pt x="307" y="207"/>
                </a:cubicBezTo>
                <a:cubicBezTo>
                  <a:pt x="307" y="205"/>
                  <a:pt x="307" y="203"/>
                  <a:pt x="306" y="201"/>
                </a:cubicBezTo>
                <a:cubicBezTo>
                  <a:pt x="305" y="200"/>
                  <a:pt x="305" y="198"/>
                  <a:pt x="305" y="197"/>
                </a:cubicBezTo>
                <a:cubicBezTo>
                  <a:pt x="305" y="196"/>
                  <a:pt x="305" y="196"/>
                  <a:pt x="305" y="195"/>
                </a:cubicBezTo>
                <a:cubicBezTo>
                  <a:pt x="304" y="194"/>
                  <a:pt x="304" y="194"/>
                  <a:pt x="304" y="194"/>
                </a:cubicBezTo>
                <a:cubicBezTo>
                  <a:pt x="305" y="195"/>
                  <a:pt x="305" y="195"/>
                  <a:pt x="305" y="195"/>
                </a:cubicBezTo>
                <a:cubicBezTo>
                  <a:pt x="305" y="195"/>
                  <a:pt x="306" y="195"/>
                  <a:pt x="307" y="195"/>
                </a:cubicBezTo>
                <a:cubicBezTo>
                  <a:pt x="310" y="195"/>
                  <a:pt x="313" y="196"/>
                  <a:pt x="317" y="196"/>
                </a:cubicBezTo>
                <a:cubicBezTo>
                  <a:pt x="320" y="196"/>
                  <a:pt x="323" y="195"/>
                  <a:pt x="326" y="192"/>
                </a:cubicBezTo>
                <a:cubicBezTo>
                  <a:pt x="325" y="191"/>
                  <a:pt x="325" y="191"/>
                  <a:pt x="325" y="191"/>
                </a:cubicBezTo>
                <a:cubicBezTo>
                  <a:pt x="325" y="192"/>
                  <a:pt x="325" y="192"/>
                  <a:pt x="325" y="192"/>
                </a:cubicBezTo>
                <a:cubicBezTo>
                  <a:pt x="330" y="190"/>
                  <a:pt x="332" y="187"/>
                  <a:pt x="333" y="185"/>
                </a:cubicBezTo>
                <a:cubicBezTo>
                  <a:pt x="335" y="183"/>
                  <a:pt x="335" y="181"/>
                  <a:pt x="336" y="180"/>
                </a:cubicBezTo>
                <a:cubicBezTo>
                  <a:pt x="335" y="179"/>
                  <a:pt x="335" y="179"/>
                  <a:pt x="335" y="179"/>
                </a:cubicBezTo>
                <a:cubicBezTo>
                  <a:pt x="336" y="180"/>
                  <a:pt x="336" y="180"/>
                  <a:pt x="336" y="180"/>
                </a:cubicBezTo>
                <a:cubicBezTo>
                  <a:pt x="337" y="180"/>
                  <a:pt x="337" y="180"/>
                  <a:pt x="337" y="180"/>
                </a:cubicBezTo>
                <a:cubicBezTo>
                  <a:pt x="337" y="180"/>
                  <a:pt x="337" y="180"/>
                  <a:pt x="337" y="180"/>
                </a:cubicBezTo>
                <a:cubicBezTo>
                  <a:pt x="337" y="181"/>
                  <a:pt x="338" y="181"/>
                  <a:pt x="338" y="181"/>
                </a:cubicBezTo>
                <a:cubicBezTo>
                  <a:pt x="338" y="182"/>
                  <a:pt x="338" y="182"/>
                  <a:pt x="338" y="182"/>
                </a:cubicBezTo>
                <a:cubicBezTo>
                  <a:pt x="338" y="182"/>
                  <a:pt x="338" y="182"/>
                  <a:pt x="338" y="182"/>
                </a:cubicBezTo>
                <a:cubicBezTo>
                  <a:pt x="338" y="182"/>
                  <a:pt x="338" y="182"/>
                  <a:pt x="338" y="182"/>
                </a:cubicBezTo>
                <a:cubicBezTo>
                  <a:pt x="339" y="186"/>
                  <a:pt x="339" y="186"/>
                  <a:pt x="339" y="186"/>
                </a:cubicBezTo>
                <a:cubicBezTo>
                  <a:pt x="341" y="182"/>
                  <a:pt x="341" y="182"/>
                  <a:pt x="341" y="182"/>
                </a:cubicBezTo>
                <a:cubicBezTo>
                  <a:pt x="341" y="182"/>
                  <a:pt x="341" y="182"/>
                  <a:pt x="341" y="182"/>
                </a:cubicBezTo>
                <a:cubicBezTo>
                  <a:pt x="341" y="181"/>
                  <a:pt x="342" y="179"/>
                  <a:pt x="343" y="178"/>
                </a:cubicBezTo>
                <a:cubicBezTo>
                  <a:pt x="344" y="177"/>
                  <a:pt x="345" y="176"/>
                  <a:pt x="345" y="176"/>
                </a:cubicBezTo>
                <a:cubicBezTo>
                  <a:pt x="346" y="175"/>
                  <a:pt x="347" y="175"/>
                  <a:pt x="348" y="175"/>
                </a:cubicBezTo>
                <a:cubicBezTo>
                  <a:pt x="348" y="174"/>
                  <a:pt x="348" y="174"/>
                  <a:pt x="348" y="174"/>
                </a:cubicBezTo>
                <a:cubicBezTo>
                  <a:pt x="347" y="175"/>
                  <a:pt x="347" y="175"/>
                  <a:pt x="347" y="175"/>
                </a:cubicBezTo>
                <a:cubicBezTo>
                  <a:pt x="349" y="176"/>
                  <a:pt x="351" y="179"/>
                  <a:pt x="354" y="181"/>
                </a:cubicBezTo>
                <a:cubicBezTo>
                  <a:pt x="357" y="184"/>
                  <a:pt x="360" y="186"/>
                  <a:pt x="363" y="187"/>
                </a:cubicBezTo>
                <a:cubicBezTo>
                  <a:pt x="364" y="187"/>
                  <a:pt x="364" y="187"/>
                  <a:pt x="364" y="187"/>
                </a:cubicBezTo>
                <a:cubicBezTo>
                  <a:pt x="364" y="187"/>
                  <a:pt x="364" y="187"/>
                  <a:pt x="364" y="187"/>
                </a:cubicBezTo>
                <a:cubicBezTo>
                  <a:pt x="368" y="187"/>
                  <a:pt x="371" y="186"/>
                  <a:pt x="374" y="184"/>
                </a:cubicBezTo>
                <a:cubicBezTo>
                  <a:pt x="376" y="183"/>
                  <a:pt x="378" y="182"/>
                  <a:pt x="378" y="182"/>
                </a:cubicBezTo>
                <a:cubicBezTo>
                  <a:pt x="377" y="180"/>
                  <a:pt x="377" y="180"/>
                  <a:pt x="377" y="180"/>
                </a:cubicBezTo>
                <a:cubicBezTo>
                  <a:pt x="377" y="182"/>
                  <a:pt x="377" y="182"/>
                  <a:pt x="377" y="182"/>
                </a:cubicBezTo>
                <a:cubicBezTo>
                  <a:pt x="386" y="186"/>
                  <a:pt x="386" y="186"/>
                  <a:pt x="386" y="186"/>
                </a:cubicBezTo>
                <a:cubicBezTo>
                  <a:pt x="388" y="187"/>
                  <a:pt x="388" y="187"/>
                  <a:pt x="388" y="187"/>
                </a:cubicBezTo>
                <a:cubicBezTo>
                  <a:pt x="388" y="184"/>
                  <a:pt x="388" y="184"/>
                  <a:pt x="388" y="184"/>
                </a:cubicBezTo>
                <a:cubicBezTo>
                  <a:pt x="388" y="178"/>
                  <a:pt x="388" y="178"/>
                  <a:pt x="388" y="178"/>
                </a:cubicBezTo>
                <a:cubicBezTo>
                  <a:pt x="387" y="178"/>
                  <a:pt x="387" y="178"/>
                  <a:pt x="387" y="178"/>
                </a:cubicBezTo>
                <a:cubicBezTo>
                  <a:pt x="387" y="179"/>
                  <a:pt x="387" y="179"/>
                  <a:pt x="387" y="179"/>
                </a:cubicBezTo>
                <a:cubicBezTo>
                  <a:pt x="391" y="179"/>
                  <a:pt x="391" y="179"/>
                  <a:pt x="391" y="179"/>
                </a:cubicBezTo>
                <a:cubicBezTo>
                  <a:pt x="391" y="179"/>
                  <a:pt x="391" y="179"/>
                  <a:pt x="391" y="179"/>
                </a:cubicBezTo>
                <a:cubicBezTo>
                  <a:pt x="392" y="179"/>
                  <a:pt x="392" y="179"/>
                  <a:pt x="392" y="179"/>
                </a:cubicBezTo>
                <a:cubicBezTo>
                  <a:pt x="400" y="175"/>
                  <a:pt x="400" y="175"/>
                  <a:pt x="400" y="175"/>
                </a:cubicBezTo>
                <a:cubicBezTo>
                  <a:pt x="402" y="174"/>
                  <a:pt x="402" y="174"/>
                  <a:pt x="402" y="174"/>
                </a:cubicBezTo>
                <a:cubicBezTo>
                  <a:pt x="400" y="172"/>
                  <a:pt x="400" y="172"/>
                  <a:pt x="400" y="172"/>
                </a:cubicBezTo>
                <a:cubicBezTo>
                  <a:pt x="393" y="166"/>
                  <a:pt x="390" y="163"/>
                  <a:pt x="388" y="162"/>
                </a:cubicBezTo>
                <a:cubicBezTo>
                  <a:pt x="386" y="160"/>
                  <a:pt x="386" y="160"/>
                  <a:pt x="386" y="160"/>
                </a:cubicBezTo>
                <a:cubicBezTo>
                  <a:pt x="386" y="160"/>
                  <a:pt x="386" y="160"/>
                  <a:pt x="386" y="160"/>
                </a:cubicBezTo>
                <a:cubicBezTo>
                  <a:pt x="386" y="160"/>
                  <a:pt x="386" y="160"/>
                  <a:pt x="386" y="160"/>
                </a:cubicBezTo>
                <a:cubicBezTo>
                  <a:pt x="378" y="155"/>
                  <a:pt x="378" y="155"/>
                  <a:pt x="378" y="155"/>
                </a:cubicBezTo>
                <a:cubicBezTo>
                  <a:pt x="377" y="156"/>
                  <a:pt x="377" y="156"/>
                  <a:pt x="377" y="156"/>
                </a:cubicBezTo>
                <a:cubicBezTo>
                  <a:pt x="379" y="156"/>
                  <a:pt x="379" y="156"/>
                  <a:pt x="379" y="156"/>
                </a:cubicBezTo>
                <a:cubicBezTo>
                  <a:pt x="376" y="148"/>
                  <a:pt x="376" y="148"/>
                  <a:pt x="376" y="148"/>
                </a:cubicBezTo>
                <a:cubicBezTo>
                  <a:pt x="376" y="147"/>
                  <a:pt x="376" y="147"/>
                  <a:pt x="376" y="147"/>
                </a:cubicBezTo>
                <a:cubicBezTo>
                  <a:pt x="376" y="147"/>
                  <a:pt x="376" y="147"/>
                  <a:pt x="376" y="147"/>
                </a:cubicBezTo>
                <a:cubicBezTo>
                  <a:pt x="363" y="136"/>
                  <a:pt x="363" y="136"/>
                  <a:pt x="363" y="136"/>
                </a:cubicBezTo>
                <a:cubicBezTo>
                  <a:pt x="362" y="135"/>
                  <a:pt x="362" y="135"/>
                  <a:pt x="362" y="135"/>
                </a:cubicBezTo>
                <a:cubicBezTo>
                  <a:pt x="361" y="137"/>
                  <a:pt x="361" y="137"/>
                  <a:pt x="361" y="137"/>
                </a:cubicBezTo>
                <a:cubicBezTo>
                  <a:pt x="361" y="137"/>
                  <a:pt x="361" y="137"/>
                  <a:pt x="361" y="137"/>
                </a:cubicBezTo>
                <a:cubicBezTo>
                  <a:pt x="361" y="138"/>
                  <a:pt x="359" y="141"/>
                  <a:pt x="357" y="143"/>
                </a:cubicBezTo>
                <a:cubicBezTo>
                  <a:pt x="357" y="143"/>
                  <a:pt x="356" y="144"/>
                  <a:pt x="354" y="144"/>
                </a:cubicBezTo>
                <a:cubicBezTo>
                  <a:pt x="353" y="144"/>
                  <a:pt x="351" y="143"/>
                  <a:pt x="350" y="143"/>
                </a:cubicBezTo>
                <a:cubicBezTo>
                  <a:pt x="350" y="143"/>
                  <a:pt x="349" y="143"/>
                  <a:pt x="349" y="143"/>
                </a:cubicBezTo>
                <a:cubicBezTo>
                  <a:pt x="348" y="143"/>
                  <a:pt x="348" y="143"/>
                  <a:pt x="348" y="143"/>
                </a:cubicBezTo>
                <a:cubicBezTo>
                  <a:pt x="348" y="144"/>
                  <a:pt x="348" y="144"/>
                  <a:pt x="348" y="144"/>
                </a:cubicBezTo>
                <a:cubicBezTo>
                  <a:pt x="349" y="144"/>
                  <a:pt x="349" y="144"/>
                  <a:pt x="349" y="144"/>
                </a:cubicBezTo>
                <a:cubicBezTo>
                  <a:pt x="354" y="131"/>
                  <a:pt x="354" y="131"/>
                  <a:pt x="354" y="131"/>
                </a:cubicBezTo>
                <a:cubicBezTo>
                  <a:pt x="353" y="130"/>
                  <a:pt x="353" y="130"/>
                  <a:pt x="353" y="130"/>
                </a:cubicBezTo>
                <a:cubicBezTo>
                  <a:pt x="353" y="132"/>
                  <a:pt x="353" y="132"/>
                  <a:pt x="353" y="132"/>
                </a:cubicBezTo>
                <a:cubicBezTo>
                  <a:pt x="364" y="131"/>
                  <a:pt x="364" y="131"/>
                  <a:pt x="364" y="131"/>
                </a:cubicBezTo>
                <a:cubicBezTo>
                  <a:pt x="365" y="130"/>
                  <a:pt x="365" y="130"/>
                  <a:pt x="365" y="130"/>
                </a:cubicBezTo>
                <a:cubicBezTo>
                  <a:pt x="365" y="129"/>
                  <a:pt x="365" y="129"/>
                  <a:pt x="365" y="129"/>
                </a:cubicBezTo>
                <a:cubicBezTo>
                  <a:pt x="365" y="117"/>
                  <a:pt x="365" y="117"/>
                  <a:pt x="365" y="117"/>
                </a:cubicBezTo>
                <a:cubicBezTo>
                  <a:pt x="364" y="117"/>
                  <a:pt x="364" y="117"/>
                  <a:pt x="364" y="117"/>
                </a:cubicBezTo>
                <a:cubicBezTo>
                  <a:pt x="364" y="118"/>
                  <a:pt x="364" y="118"/>
                  <a:pt x="364" y="118"/>
                </a:cubicBezTo>
                <a:cubicBezTo>
                  <a:pt x="378" y="114"/>
                  <a:pt x="378" y="114"/>
                  <a:pt x="378" y="114"/>
                </a:cubicBezTo>
                <a:cubicBezTo>
                  <a:pt x="380" y="114"/>
                  <a:pt x="380" y="114"/>
                  <a:pt x="380" y="114"/>
                </a:cubicBezTo>
                <a:cubicBezTo>
                  <a:pt x="378" y="112"/>
                  <a:pt x="378" y="112"/>
                  <a:pt x="378" y="112"/>
                </a:cubicBezTo>
                <a:cubicBezTo>
                  <a:pt x="378" y="112"/>
                  <a:pt x="378" y="112"/>
                  <a:pt x="378" y="112"/>
                </a:cubicBezTo>
                <a:cubicBezTo>
                  <a:pt x="377" y="110"/>
                  <a:pt x="373" y="104"/>
                  <a:pt x="372" y="97"/>
                </a:cubicBezTo>
                <a:cubicBezTo>
                  <a:pt x="371" y="97"/>
                  <a:pt x="371" y="97"/>
                  <a:pt x="371" y="97"/>
                </a:cubicBezTo>
                <a:cubicBezTo>
                  <a:pt x="372" y="97"/>
                  <a:pt x="372" y="97"/>
                  <a:pt x="372" y="97"/>
                </a:cubicBezTo>
                <a:cubicBezTo>
                  <a:pt x="372" y="87"/>
                  <a:pt x="371" y="74"/>
                  <a:pt x="371" y="74"/>
                </a:cubicBezTo>
                <a:cubicBezTo>
                  <a:pt x="371" y="72"/>
                  <a:pt x="371" y="72"/>
                  <a:pt x="371" y="72"/>
                </a:cubicBezTo>
                <a:cubicBezTo>
                  <a:pt x="369" y="72"/>
                  <a:pt x="369" y="72"/>
                  <a:pt x="369" y="72"/>
                </a:cubicBezTo>
                <a:cubicBezTo>
                  <a:pt x="358" y="72"/>
                  <a:pt x="358" y="72"/>
                  <a:pt x="358" y="72"/>
                </a:cubicBezTo>
                <a:cubicBezTo>
                  <a:pt x="358" y="74"/>
                  <a:pt x="358" y="74"/>
                  <a:pt x="358" y="74"/>
                </a:cubicBezTo>
                <a:cubicBezTo>
                  <a:pt x="359" y="75"/>
                  <a:pt x="359" y="75"/>
                  <a:pt x="359" y="75"/>
                </a:cubicBezTo>
                <a:cubicBezTo>
                  <a:pt x="359" y="75"/>
                  <a:pt x="362" y="75"/>
                  <a:pt x="366" y="73"/>
                </a:cubicBezTo>
                <a:cubicBezTo>
                  <a:pt x="368" y="73"/>
                  <a:pt x="370" y="72"/>
                  <a:pt x="371" y="71"/>
                </a:cubicBezTo>
                <a:cubicBezTo>
                  <a:pt x="373" y="70"/>
                  <a:pt x="374" y="69"/>
                  <a:pt x="375" y="68"/>
                </a:cubicBezTo>
                <a:cubicBezTo>
                  <a:pt x="373" y="67"/>
                  <a:pt x="373" y="67"/>
                  <a:pt x="373" y="67"/>
                </a:cubicBezTo>
                <a:cubicBezTo>
                  <a:pt x="375" y="68"/>
                  <a:pt x="375" y="68"/>
                  <a:pt x="375" y="68"/>
                </a:cubicBezTo>
                <a:cubicBezTo>
                  <a:pt x="375" y="67"/>
                  <a:pt x="375" y="67"/>
                  <a:pt x="375" y="66"/>
                </a:cubicBezTo>
                <a:cubicBezTo>
                  <a:pt x="375" y="65"/>
                  <a:pt x="375" y="64"/>
                  <a:pt x="374" y="63"/>
                </a:cubicBezTo>
                <a:cubicBezTo>
                  <a:pt x="374" y="62"/>
                  <a:pt x="374" y="61"/>
                  <a:pt x="374" y="60"/>
                </a:cubicBezTo>
                <a:cubicBezTo>
                  <a:pt x="374" y="59"/>
                  <a:pt x="374" y="58"/>
                  <a:pt x="375" y="57"/>
                </a:cubicBezTo>
                <a:cubicBezTo>
                  <a:pt x="376" y="56"/>
                  <a:pt x="377" y="55"/>
                  <a:pt x="379" y="54"/>
                </a:cubicBezTo>
                <a:cubicBezTo>
                  <a:pt x="380" y="54"/>
                  <a:pt x="380" y="54"/>
                  <a:pt x="380" y="54"/>
                </a:cubicBezTo>
                <a:cubicBezTo>
                  <a:pt x="380" y="53"/>
                  <a:pt x="380" y="53"/>
                  <a:pt x="380" y="53"/>
                </a:cubicBezTo>
                <a:cubicBezTo>
                  <a:pt x="383" y="50"/>
                  <a:pt x="387" y="49"/>
                  <a:pt x="391" y="49"/>
                </a:cubicBezTo>
                <a:cubicBezTo>
                  <a:pt x="393" y="49"/>
                  <a:pt x="395" y="50"/>
                  <a:pt x="396" y="50"/>
                </a:cubicBezTo>
                <a:cubicBezTo>
                  <a:pt x="397" y="50"/>
                  <a:pt x="397" y="51"/>
                  <a:pt x="398" y="51"/>
                </a:cubicBezTo>
                <a:cubicBezTo>
                  <a:pt x="398" y="51"/>
                  <a:pt x="398" y="51"/>
                  <a:pt x="398" y="51"/>
                </a:cubicBezTo>
                <a:cubicBezTo>
                  <a:pt x="398" y="51"/>
                  <a:pt x="398" y="51"/>
                  <a:pt x="398" y="51"/>
                </a:cubicBezTo>
                <a:cubicBezTo>
                  <a:pt x="400" y="52"/>
                  <a:pt x="400" y="52"/>
                  <a:pt x="400" y="52"/>
                </a:cubicBezTo>
                <a:cubicBezTo>
                  <a:pt x="400" y="50"/>
                  <a:pt x="400" y="50"/>
                  <a:pt x="400" y="50"/>
                </a:cubicBezTo>
                <a:cubicBezTo>
                  <a:pt x="408" y="34"/>
                  <a:pt x="408" y="34"/>
                  <a:pt x="408" y="34"/>
                </a:cubicBezTo>
                <a:cubicBezTo>
                  <a:pt x="409" y="33"/>
                  <a:pt x="409" y="33"/>
                  <a:pt x="409" y="33"/>
                </a:cubicBezTo>
                <a:cubicBezTo>
                  <a:pt x="408" y="32"/>
                  <a:pt x="408" y="32"/>
                  <a:pt x="408" y="32"/>
                </a:cubicBezTo>
                <a:cubicBezTo>
                  <a:pt x="408" y="32"/>
                  <a:pt x="408" y="32"/>
                  <a:pt x="408" y="32"/>
                </a:cubicBezTo>
                <a:cubicBezTo>
                  <a:pt x="407" y="31"/>
                  <a:pt x="404" y="28"/>
                  <a:pt x="403" y="24"/>
                </a:cubicBezTo>
                <a:cubicBezTo>
                  <a:pt x="403" y="23"/>
                  <a:pt x="403" y="23"/>
                  <a:pt x="403" y="23"/>
                </a:cubicBezTo>
                <a:cubicBezTo>
                  <a:pt x="403" y="23"/>
                  <a:pt x="403" y="23"/>
                  <a:pt x="403" y="23"/>
                </a:cubicBezTo>
                <a:cubicBezTo>
                  <a:pt x="402" y="22"/>
                  <a:pt x="402" y="20"/>
                  <a:pt x="401" y="19"/>
                </a:cubicBezTo>
                <a:cubicBezTo>
                  <a:pt x="401" y="18"/>
                  <a:pt x="400" y="17"/>
                  <a:pt x="400" y="17"/>
                </a:cubicBezTo>
                <a:cubicBezTo>
                  <a:pt x="400" y="15"/>
                  <a:pt x="400" y="15"/>
                  <a:pt x="400" y="15"/>
                </a:cubicBezTo>
                <a:cubicBezTo>
                  <a:pt x="399" y="16"/>
                  <a:pt x="399" y="16"/>
                  <a:pt x="399" y="16"/>
                </a:cubicBezTo>
                <a:cubicBezTo>
                  <a:pt x="399" y="17"/>
                  <a:pt x="399" y="17"/>
                  <a:pt x="399" y="17"/>
                </a:cubicBezTo>
                <a:cubicBezTo>
                  <a:pt x="398" y="18"/>
                  <a:pt x="398" y="18"/>
                  <a:pt x="398" y="18"/>
                </a:cubicBezTo>
                <a:cubicBezTo>
                  <a:pt x="398" y="18"/>
                  <a:pt x="399" y="22"/>
                  <a:pt x="400" y="25"/>
                </a:cubicBezTo>
                <a:cubicBezTo>
                  <a:pt x="402" y="24"/>
                  <a:pt x="402" y="24"/>
                  <a:pt x="402" y="24"/>
                </a:cubicBezTo>
                <a:cubicBezTo>
                  <a:pt x="400" y="24"/>
                  <a:pt x="400" y="24"/>
                  <a:pt x="400" y="24"/>
                </a:cubicBezTo>
                <a:cubicBezTo>
                  <a:pt x="402" y="30"/>
                  <a:pt x="406" y="34"/>
                  <a:pt x="406" y="34"/>
                </a:cubicBezTo>
                <a:cubicBezTo>
                  <a:pt x="407" y="33"/>
                  <a:pt x="407" y="33"/>
                  <a:pt x="407" y="33"/>
                </a:cubicBezTo>
                <a:cubicBezTo>
                  <a:pt x="406" y="33"/>
                  <a:pt x="406" y="33"/>
                  <a:pt x="406" y="33"/>
                </a:cubicBezTo>
                <a:cubicBezTo>
                  <a:pt x="406" y="33"/>
                  <a:pt x="406" y="33"/>
                  <a:pt x="405" y="35"/>
                </a:cubicBezTo>
                <a:cubicBezTo>
                  <a:pt x="404" y="37"/>
                  <a:pt x="402" y="41"/>
                  <a:pt x="398" y="49"/>
                </a:cubicBezTo>
                <a:cubicBezTo>
                  <a:pt x="399" y="50"/>
                  <a:pt x="399" y="50"/>
                  <a:pt x="399" y="50"/>
                </a:cubicBezTo>
                <a:cubicBezTo>
                  <a:pt x="400" y="48"/>
                  <a:pt x="400" y="48"/>
                  <a:pt x="400" y="48"/>
                </a:cubicBezTo>
                <a:cubicBezTo>
                  <a:pt x="399" y="48"/>
                  <a:pt x="396" y="46"/>
                  <a:pt x="391" y="46"/>
                </a:cubicBezTo>
                <a:cubicBezTo>
                  <a:pt x="387" y="46"/>
                  <a:pt x="382" y="47"/>
                  <a:pt x="378" y="51"/>
                </a:cubicBezTo>
                <a:cubicBezTo>
                  <a:pt x="379" y="52"/>
                  <a:pt x="379" y="52"/>
                  <a:pt x="379" y="52"/>
                </a:cubicBezTo>
                <a:cubicBezTo>
                  <a:pt x="378" y="51"/>
                  <a:pt x="378" y="51"/>
                  <a:pt x="378" y="51"/>
                </a:cubicBezTo>
                <a:cubicBezTo>
                  <a:pt x="375" y="52"/>
                  <a:pt x="374" y="54"/>
                  <a:pt x="372" y="55"/>
                </a:cubicBezTo>
                <a:cubicBezTo>
                  <a:pt x="371" y="57"/>
                  <a:pt x="371" y="59"/>
                  <a:pt x="371" y="60"/>
                </a:cubicBezTo>
                <a:cubicBezTo>
                  <a:pt x="371" y="62"/>
                  <a:pt x="371" y="63"/>
                  <a:pt x="371" y="64"/>
                </a:cubicBezTo>
                <a:cubicBezTo>
                  <a:pt x="372" y="65"/>
                  <a:pt x="372" y="66"/>
                  <a:pt x="372" y="66"/>
                </a:cubicBezTo>
                <a:cubicBezTo>
                  <a:pt x="372" y="66"/>
                  <a:pt x="372" y="66"/>
                  <a:pt x="372" y="66"/>
                </a:cubicBezTo>
                <a:cubicBezTo>
                  <a:pt x="372" y="67"/>
                  <a:pt x="372" y="67"/>
                  <a:pt x="372" y="67"/>
                </a:cubicBezTo>
                <a:cubicBezTo>
                  <a:pt x="372" y="67"/>
                  <a:pt x="372" y="67"/>
                  <a:pt x="372" y="67"/>
                </a:cubicBezTo>
                <a:cubicBezTo>
                  <a:pt x="372" y="67"/>
                  <a:pt x="371" y="68"/>
                  <a:pt x="370" y="69"/>
                </a:cubicBezTo>
                <a:cubicBezTo>
                  <a:pt x="368" y="70"/>
                  <a:pt x="365" y="71"/>
                  <a:pt x="362" y="71"/>
                </a:cubicBezTo>
                <a:cubicBezTo>
                  <a:pt x="361" y="72"/>
                  <a:pt x="360" y="72"/>
                  <a:pt x="359" y="72"/>
                </a:cubicBezTo>
                <a:cubicBezTo>
                  <a:pt x="359" y="72"/>
                  <a:pt x="358" y="72"/>
                  <a:pt x="358" y="72"/>
                </a:cubicBezTo>
                <a:cubicBezTo>
                  <a:pt x="358" y="75"/>
                  <a:pt x="358" y="75"/>
                  <a:pt x="358" y="75"/>
                </a:cubicBezTo>
                <a:cubicBezTo>
                  <a:pt x="358" y="75"/>
                  <a:pt x="358" y="75"/>
                  <a:pt x="360" y="75"/>
                </a:cubicBezTo>
                <a:cubicBezTo>
                  <a:pt x="361" y="75"/>
                  <a:pt x="364" y="75"/>
                  <a:pt x="369" y="75"/>
                </a:cubicBezTo>
                <a:cubicBezTo>
                  <a:pt x="369" y="74"/>
                  <a:pt x="369" y="74"/>
                  <a:pt x="369" y="74"/>
                </a:cubicBezTo>
                <a:cubicBezTo>
                  <a:pt x="368" y="74"/>
                  <a:pt x="368" y="74"/>
                  <a:pt x="368" y="74"/>
                </a:cubicBezTo>
                <a:cubicBezTo>
                  <a:pt x="368" y="74"/>
                  <a:pt x="368" y="77"/>
                  <a:pt x="368" y="82"/>
                </a:cubicBezTo>
                <a:cubicBezTo>
                  <a:pt x="369" y="86"/>
                  <a:pt x="369" y="92"/>
                  <a:pt x="369" y="97"/>
                </a:cubicBezTo>
                <a:cubicBezTo>
                  <a:pt x="369" y="97"/>
                  <a:pt x="369" y="97"/>
                  <a:pt x="369" y="97"/>
                </a:cubicBezTo>
                <a:cubicBezTo>
                  <a:pt x="369" y="97"/>
                  <a:pt x="369" y="97"/>
                  <a:pt x="369" y="97"/>
                </a:cubicBezTo>
                <a:cubicBezTo>
                  <a:pt x="371" y="107"/>
                  <a:pt x="376" y="114"/>
                  <a:pt x="376" y="114"/>
                </a:cubicBezTo>
                <a:cubicBezTo>
                  <a:pt x="377" y="113"/>
                  <a:pt x="377" y="113"/>
                  <a:pt x="377" y="113"/>
                </a:cubicBezTo>
                <a:cubicBezTo>
                  <a:pt x="377" y="111"/>
                  <a:pt x="377" y="111"/>
                  <a:pt x="377" y="111"/>
                </a:cubicBezTo>
                <a:cubicBezTo>
                  <a:pt x="377" y="111"/>
                  <a:pt x="377" y="111"/>
                  <a:pt x="363" y="116"/>
                </a:cubicBezTo>
                <a:cubicBezTo>
                  <a:pt x="362" y="116"/>
                  <a:pt x="362" y="116"/>
                  <a:pt x="362" y="116"/>
                </a:cubicBezTo>
                <a:cubicBezTo>
                  <a:pt x="362" y="117"/>
                  <a:pt x="362" y="117"/>
                  <a:pt x="362" y="117"/>
                </a:cubicBezTo>
                <a:cubicBezTo>
                  <a:pt x="362" y="117"/>
                  <a:pt x="362" y="117"/>
                  <a:pt x="362" y="118"/>
                </a:cubicBezTo>
                <a:cubicBezTo>
                  <a:pt x="362" y="120"/>
                  <a:pt x="362" y="123"/>
                  <a:pt x="362" y="129"/>
                </a:cubicBezTo>
                <a:cubicBezTo>
                  <a:pt x="364" y="129"/>
                  <a:pt x="364" y="129"/>
                  <a:pt x="364" y="129"/>
                </a:cubicBezTo>
                <a:cubicBezTo>
                  <a:pt x="364" y="128"/>
                  <a:pt x="364" y="128"/>
                  <a:pt x="364" y="128"/>
                </a:cubicBezTo>
                <a:cubicBezTo>
                  <a:pt x="364" y="128"/>
                  <a:pt x="364" y="128"/>
                  <a:pt x="353" y="129"/>
                </a:cubicBezTo>
                <a:cubicBezTo>
                  <a:pt x="352" y="129"/>
                  <a:pt x="352" y="129"/>
                  <a:pt x="352" y="129"/>
                </a:cubicBezTo>
                <a:cubicBezTo>
                  <a:pt x="352" y="130"/>
                  <a:pt x="352" y="130"/>
                  <a:pt x="352" y="130"/>
                </a:cubicBezTo>
                <a:cubicBezTo>
                  <a:pt x="352" y="130"/>
                  <a:pt x="352" y="130"/>
                  <a:pt x="346" y="143"/>
                </a:cubicBezTo>
                <a:cubicBezTo>
                  <a:pt x="346" y="145"/>
                  <a:pt x="346" y="145"/>
                  <a:pt x="346" y="145"/>
                </a:cubicBezTo>
                <a:cubicBezTo>
                  <a:pt x="347" y="145"/>
                  <a:pt x="347" y="145"/>
                  <a:pt x="347" y="145"/>
                </a:cubicBezTo>
                <a:cubicBezTo>
                  <a:pt x="347" y="145"/>
                  <a:pt x="351" y="147"/>
                  <a:pt x="354" y="147"/>
                </a:cubicBezTo>
                <a:cubicBezTo>
                  <a:pt x="356" y="147"/>
                  <a:pt x="358" y="146"/>
                  <a:pt x="359" y="145"/>
                </a:cubicBezTo>
                <a:cubicBezTo>
                  <a:pt x="362" y="142"/>
                  <a:pt x="364" y="138"/>
                  <a:pt x="364" y="138"/>
                </a:cubicBezTo>
                <a:cubicBezTo>
                  <a:pt x="362" y="137"/>
                  <a:pt x="362" y="137"/>
                  <a:pt x="362" y="137"/>
                </a:cubicBezTo>
                <a:cubicBezTo>
                  <a:pt x="361" y="138"/>
                  <a:pt x="361" y="138"/>
                  <a:pt x="361" y="138"/>
                </a:cubicBezTo>
                <a:cubicBezTo>
                  <a:pt x="361" y="138"/>
                  <a:pt x="361" y="138"/>
                  <a:pt x="363" y="140"/>
                </a:cubicBezTo>
                <a:cubicBezTo>
                  <a:pt x="365" y="141"/>
                  <a:pt x="368" y="144"/>
                  <a:pt x="374" y="149"/>
                </a:cubicBezTo>
                <a:cubicBezTo>
                  <a:pt x="375" y="148"/>
                  <a:pt x="375" y="148"/>
                  <a:pt x="375" y="148"/>
                </a:cubicBezTo>
                <a:cubicBezTo>
                  <a:pt x="373" y="148"/>
                  <a:pt x="373" y="148"/>
                  <a:pt x="373" y="148"/>
                </a:cubicBezTo>
                <a:cubicBezTo>
                  <a:pt x="373" y="148"/>
                  <a:pt x="373" y="148"/>
                  <a:pt x="374" y="149"/>
                </a:cubicBezTo>
                <a:cubicBezTo>
                  <a:pt x="374" y="150"/>
                  <a:pt x="375" y="153"/>
                  <a:pt x="376" y="157"/>
                </a:cubicBezTo>
                <a:cubicBezTo>
                  <a:pt x="376" y="157"/>
                  <a:pt x="376" y="157"/>
                  <a:pt x="376" y="157"/>
                </a:cubicBezTo>
                <a:cubicBezTo>
                  <a:pt x="376" y="157"/>
                  <a:pt x="376" y="157"/>
                  <a:pt x="376" y="157"/>
                </a:cubicBezTo>
                <a:cubicBezTo>
                  <a:pt x="376" y="157"/>
                  <a:pt x="376" y="157"/>
                  <a:pt x="378" y="158"/>
                </a:cubicBezTo>
                <a:cubicBezTo>
                  <a:pt x="379" y="159"/>
                  <a:pt x="381" y="160"/>
                  <a:pt x="385" y="163"/>
                </a:cubicBezTo>
                <a:cubicBezTo>
                  <a:pt x="385" y="161"/>
                  <a:pt x="385" y="161"/>
                  <a:pt x="385" y="161"/>
                </a:cubicBezTo>
                <a:cubicBezTo>
                  <a:pt x="384" y="163"/>
                  <a:pt x="384" y="163"/>
                  <a:pt x="384" y="163"/>
                </a:cubicBezTo>
                <a:cubicBezTo>
                  <a:pt x="384" y="163"/>
                  <a:pt x="384" y="163"/>
                  <a:pt x="398" y="175"/>
                </a:cubicBezTo>
                <a:cubicBezTo>
                  <a:pt x="399" y="174"/>
                  <a:pt x="399" y="174"/>
                  <a:pt x="399" y="174"/>
                </a:cubicBezTo>
                <a:cubicBezTo>
                  <a:pt x="398" y="172"/>
                  <a:pt x="398" y="172"/>
                  <a:pt x="398" y="172"/>
                </a:cubicBezTo>
                <a:cubicBezTo>
                  <a:pt x="398" y="172"/>
                  <a:pt x="398" y="172"/>
                  <a:pt x="390" y="176"/>
                </a:cubicBezTo>
                <a:cubicBezTo>
                  <a:pt x="391" y="178"/>
                  <a:pt x="391" y="178"/>
                  <a:pt x="391" y="178"/>
                </a:cubicBezTo>
                <a:cubicBezTo>
                  <a:pt x="391" y="176"/>
                  <a:pt x="391" y="176"/>
                  <a:pt x="391" y="176"/>
                </a:cubicBezTo>
                <a:cubicBezTo>
                  <a:pt x="391" y="176"/>
                  <a:pt x="391" y="176"/>
                  <a:pt x="387" y="176"/>
                </a:cubicBezTo>
                <a:cubicBezTo>
                  <a:pt x="385" y="176"/>
                  <a:pt x="385" y="176"/>
                  <a:pt x="385" y="176"/>
                </a:cubicBezTo>
                <a:cubicBezTo>
                  <a:pt x="385" y="178"/>
                  <a:pt x="385" y="178"/>
                  <a:pt x="385" y="178"/>
                </a:cubicBezTo>
                <a:cubicBezTo>
                  <a:pt x="385" y="178"/>
                  <a:pt x="385" y="178"/>
                  <a:pt x="385" y="178"/>
                </a:cubicBezTo>
                <a:cubicBezTo>
                  <a:pt x="385" y="179"/>
                  <a:pt x="385" y="181"/>
                  <a:pt x="385" y="184"/>
                </a:cubicBezTo>
                <a:cubicBezTo>
                  <a:pt x="387" y="184"/>
                  <a:pt x="387" y="184"/>
                  <a:pt x="387" y="184"/>
                </a:cubicBezTo>
                <a:cubicBezTo>
                  <a:pt x="387" y="183"/>
                  <a:pt x="387" y="183"/>
                  <a:pt x="387" y="183"/>
                </a:cubicBezTo>
                <a:cubicBezTo>
                  <a:pt x="387" y="183"/>
                  <a:pt x="387" y="183"/>
                  <a:pt x="378" y="179"/>
                </a:cubicBezTo>
                <a:cubicBezTo>
                  <a:pt x="377" y="179"/>
                  <a:pt x="377" y="179"/>
                  <a:pt x="377" y="179"/>
                </a:cubicBezTo>
                <a:cubicBezTo>
                  <a:pt x="376" y="179"/>
                  <a:pt x="376" y="179"/>
                  <a:pt x="376" y="179"/>
                </a:cubicBezTo>
                <a:cubicBezTo>
                  <a:pt x="376" y="179"/>
                  <a:pt x="376" y="179"/>
                  <a:pt x="376" y="179"/>
                </a:cubicBezTo>
                <a:cubicBezTo>
                  <a:pt x="375" y="180"/>
                  <a:pt x="369" y="184"/>
                  <a:pt x="364" y="184"/>
                </a:cubicBezTo>
                <a:cubicBezTo>
                  <a:pt x="364" y="186"/>
                  <a:pt x="364" y="186"/>
                  <a:pt x="364" y="186"/>
                </a:cubicBezTo>
                <a:cubicBezTo>
                  <a:pt x="364" y="184"/>
                  <a:pt x="364" y="184"/>
                  <a:pt x="364" y="184"/>
                </a:cubicBezTo>
                <a:cubicBezTo>
                  <a:pt x="362" y="184"/>
                  <a:pt x="359" y="182"/>
                  <a:pt x="356" y="179"/>
                </a:cubicBezTo>
                <a:cubicBezTo>
                  <a:pt x="353" y="177"/>
                  <a:pt x="351" y="174"/>
                  <a:pt x="348" y="172"/>
                </a:cubicBezTo>
                <a:cubicBezTo>
                  <a:pt x="348" y="172"/>
                  <a:pt x="348" y="172"/>
                  <a:pt x="348" y="172"/>
                </a:cubicBezTo>
                <a:cubicBezTo>
                  <a:pt x="348" y="172"/>
                  <a:pt x="348" y="172"/>
                  <a:pt x="348" y="172"/>
                </a:cubicBezTo>
                <a:cubicBezTo>
                  <a:pt x="346" y="172"/>
                  <a:pt x="344" y="173"/>
                  <a:pt x="343" y="174"/>
                </a:cubicBezTo>
                <a:cubicBezTo>
                  <a:pt x="340" y="176"/>
                  <a:pt x="338" y="181"/>
                  <a:pt x="338" y="181"/>
                </a:cubicBezTo>
                <a:cubicBezTo>
                  <a:pt x="339" y="182"/>
                  <a:pt x="339" y="182"/>
                  <a:pt x="339" y="182"/>
                </a:cubicBezTo>
                <a:cubicBezTo>
                  <a:pt x="341" y="181"/>
                  <a:pt x="341" y="181"/>
                  <a:pt x="341" y="181"/>
                </a:cubicBezTo>
                <a:cubicBezTo>
                  <a:pt x="341" y="181"/>
                  <a:pt x="341" y="180"/>
                  <a:pt x="340" y="179"/>
                </a:cubicBezTo>
                <a:cubicBezTo>
                  <a:pt x="340" y="179"/>
                  <a:pt x="339" y="178"/>
                  <a:pt x="339" y="178"/>
                </a:cubicBezTo>
                <a:cubicBezTo>
                  <a:pt x="338" y="178"/>
                  <a:pt x="337" y="177"/>
                  <a:pt x="337" y="177"/>
                </a:cubicBezTo>
                <a:cubicBezTo>
                  <a:pt x="336" y="177"/>
                  <a:pt x="335" y="177"/>
                  <a:pt x="335" y="178"/>
                </a:cubicBezTo>
                <a:cubicBezTo>
                  <a:pt x="335" y="178"/>
                  <a:pt x="335" y="178"/>
                  <a:pt x="335" y="178"/>
                </a:cubicBezTo>
                <a:cubicBezTo>
                  <a:pt x="334" y="178"/>
                  <a:pt x="334" y="178"/>
                  <a:pt x="334" y="178"/>
                </a:cubicBezTo>
                <a:cubicBezTo>
                  <a:pt x="333" y="180"/>
                  <a:pt x="332" y="181"/>
                  <a:pt x="331" y="183"/>
                </a:cubicBezTo>
                <a:cubicBezTo>
                  <a:pt x="330" y="185"/>
                  <a:pt x="328" y="187"/>
                  <a:pt x="324" y="190"/>
                </a:cubicBezTo>
                <a:cubicBezTo>
                  <a:pt x="324" y="190"/>
                  <a:pt x="324" y="190"/>
                  <a:pt x="324" y="190"/>
                </a:cubicBezTo>
                <a:cubicBezTo>
                  <a:pt x="323" y="190"/>
                  <a:pt x="323" y="190"/>
                  <a:pt x="323" y="190"/>
                </a:cubicBezTo>
                <a:cubicBezTo>
                  <a:pt x="322" y="193"/>
                  <a:pt x="320" y="193"/>
                  <a:pt x="317" y="193"/>
                </a:cubicBezTo>
                <a:cubicBezTo>
                  <a:pt x="314" y="193"/>
                  <a:pt x="310" y="192"/>
                  <a:pt x="307" y="192"/>
                </a:cubicBezTo>
                <a:cubicBezTo>
                  <a:pt x="306" y="192"/>
                  <a:pt x="305" y="192"/>
                  <a:pt x="304" y="192"/>
                </a:cubicBezTo>
                <a:cubicBezTo>
                  <a:pt x="304" y="192"/>
                  <a:pt x="304" y="192"/>
                  <a:pt x="304" y="192"/>
                </a:cubicBezTo>
                <a:cubicBezTo>
                  <a:pt x="303" y="193"/>
                  <a:pt x="303" y="193"/>
                  <a:pt x="303" y="193"/>
                </a:cubicBezTo>
                <a:cubicBezTo>
                  <a:pt x="302" y="194"/>
                  <a:pt x="302" y="196"/>
                  <a:pt x="302" y="197"/>
                </a:cubicBezTo>
                <a:cubicBezTo>
                  <a:pt x="302" y="199"/>
                  <a:pt x="302" y="201"/>
                  <a:pt x="303" y="202"/>
                </a:cubicBezTo>
                <a:cubicBezTo>
                  <a:pt x="304" y="204"/>
                  <a:pt x="304" y="206"/>
                  <a:pt x="304" y="207"/>
                </a:cubicBezTo>
                <a:cubicBezTo>
                  <a:pt x="304" y="208"/>
                  <a:pt x="304" y="208"/>
                  <a:pt x="304" y="208"/>
                </a:cubicBezTo>
                <a:cubicBezTo>
                  <a:pt x="306" y="209"/>
                  <a:pt x="306" y="209"/>
                  <a:pt x="306" y="209"/>
                </a:cubicBezTo>
                <a:cubicBezTo>
                  <a:pt x="304" y="208"/>
                  <a:pt x="304" y="208"/>
                  <a:pt x="304" y="208"/>
                </a:cubicBezTo>
                <a:cubicBezTo>
                  <a:pt x="304" y="208"/>
                  <a:pt x="304" y="209"/>
                  <a:pt x="303" y="209"/>
                </a:cubicBezTo>
                <a:cubicBezTo>
                  <a:pt x="303" y="209"/>
                  <a:pt x="302" y="209"/>
                  <a:pt x="301" y="209"/>
                </a:cubicBezTo>
                <a:cubicBezTo>
                  <a:pt x="300" y="209"/>
                  <a:pt x="298" y="209"/>
                  <a:pt x="297" y="209"/>
                </a:cubicBezTo>
                <a:cubicBezTo>
                  <a:pt x="295" y="209"/>
                  <a:pt x="294" y="209"/>
                  <a:pt x="292" y="210"/>
                </a:cubicBezTo>
                <a:cubicBezTo>
                  <a:pt x="294" y="211"/>
                  <a:pt x="294" y="211"/>
                  <a:pt x="294" y="211"/>
                </a:cubicBezTo>
                <a:cubicBezTo>
                  <a:pt x="293" y="210"/>
                  <a:pt x="293" y="210"/>
                  <a:pt x="293" y="210"/>
                </a:cubicBezTo>
                <a:cubicBezTo>
                  <a:pt x="292" y="211"/>
                  <a:pt x="291" y="212"/>
                  <a:pt x="290" y="213"/>
                </a:cubicBezTo>
                <a:cubicBezTo>
                  <a:pt x="290" y="214"/>
                  <a:pt x="290" y="215"/>
                  <a:pt x="290" y="216"/>
                </a:cubicBezTo>
                <a:cubicBezTo>
                  <a:pt x="290" y="219"/>
                  <a:pt x="291" y="221"/>
                  <a:pt x="291" y="221"/>
                </a:cubicBezTo>
                <a:cubicBezTo>
                  <a:pt x="292" y="221"/>
                  <a:pt x="292" y="221"/>
                  <a:pt x="292" y="221"/>
                </a:cubicBezTo>
                <a:cubicBezTo>
                  <a:pt x="292" y="219"/>
                  <a:pt x="292" y="219"/>
                  <a:pt x="292" y="219"/>
                </a:cubicBezTo>
                <a:cubicBezTo>
                  <a:pt x="292" y="219"/>
                  <a:pt x="288" y="220"/>
                  <a:pt x="284" y="220"/>
                </a:cubicBezTo>
                <a:cubicBezTo>
                  <a:pt x="282" y="221"/>
                  <a:pt x="280" y="221"/>
                  <a:pt x="278" y="222"/>
                </a:cubicBezTo>
                <a:cubicBezTo>
                  <a:pt x="276" y="222"/>
                  <a:pt x="274" y="223"/>
                  <a:pt x="272" y="224"/>
                </a:cubicBezTo>
                <a:cubicBezTo>
                  <a:pt x="272" y="224"/>
                  <a:pt x="272" y="224"/>
                  <a:pt x="272" y="224"/>
                </a:cubicBezTo>
                <a:cubicBezTo>
                  <a:pt x="272" y="224"/>
                  <a:pt x="272" y="224"/>
                  <a:pt x="272" y="224"/>
                </a:cubicBezTo>
                <a:cubicBezTo>
                  <a:pt x="272" y="225"/>
                  <a:pt x="271" y="225"/>
                  <a:pt x="271" y="226"/>
                </a:cubicBezTo>
                <a:cubicBezTo>
                  <a:pt x="271" y="228"/>
                  <a:pt x="272" y="229"/>
                  <a:pt x="273" y="231"/>
                </a:cubicBezTo>
                <a:cubicBezTo>
                  <a:pt x="277" y="235"/>
                  <a:pt x="283" y="240"/>
                  <a:pt x="283" y="248"/>
                </a:cubicBezTo>
                <a:cubicBezTo>
                  <a:pt x="284" y="248"/>
                  <a:pt x="284" y="248"/>
                  <a:pt x="284" y="248"/>
                </a:cubicBezTo>
                <a:cubicBezTo>
                  <a:pt x="283" y="248"/>
                  <a:pt x="283" y="248"/>
                  <a:pt x="283" y="248"/>
                </a:cubicBezTo>
                <a:cubicBezTo>
                  <a:pt x="282" y="252"/>
                  <a:pt x="279" y="255"/>
                  <a:pt x="276" y="258"/>
                </a:cubicBezTo>
                <a:cubicBezTo>
                  <a:pt x="274" y="259"/>
                  <a:pt x="273" y="260"/>
                  <a:pt x="272" y="260"/>
                </a:cubicBezTo>
                <a:cubicBezTo>
                  <a:pt x="271" y="261"/>
                  <a:pt x="271" y="261"/>
                  <a:pt x="270" y="261"/>
                </a:cubicBezTo>
                <a:cubicBezTo>
                  <a:pt x="270" y="261"/>
                  <a:pt x="270" y="261"/>
                  <a:pt x="270" y="261"/>
                </a:cubicBezTo>
                <a:cubicBezTo>
                  <a:pt x="270" y="261"/>
                  <a:pt x="270" y="261"/>
                  <a:pt x="270" y="261"/>
                </a:cubicBezTo>
                <a:cubicBezTo>
                  <a:pt x="271" y="263"/>
                  <a:pt x="271" y="263"/>
                  <a:pt x="271" y="263"/>
                </a:cubicBezTo>
                <a:cubicBezTo>
                  <a:pt x="271" y="261"/>
                  <a:pt x="271" y="261"/>
                  <a:pt x="271" y="261"/>
                </a:cubicBezTo>
                <a:cubicBezTo>
                  <a:pt x="271" y="261"/>
                  <a:pt x="271" y="261"/>
                  <a:pt x="261" y="260"/>
                </a:cubicBezTo>
                <a:cubicBezTo>
                  <a:pt x="261" y="260"/>
                  <a:pt x="261" y="260"/>
                  <a:pt x="261" y="260"/>
                </a:cubicBezTo>
                <a:cubicBezTo>
                  <a:pt x="260" y="260"/>
                  <a:pt x="260" y="260"/>
                  <a:pt x="260" y="260"/>
                </a:cubicBezTo>
                <a:cubicBezTo>
                  <a:pt x="260" y="260"/>
                  <a:pt x="259" y="261"/>
                  <a:pt x="256" y="262"/>
                </a:cubicBezTo>
                <a:cubicBezTo>
                  <a:pt x="251" y="264"/>
                  <a:pt x="245" y="267"/>
                  <a:pt x="239" y="270"/>
                </a:cubicBezTo>
                <a:cubicBezTo>
                  <a:pt x="236" y="271"/>
                  <a:pt x="233" y="273"/>
                  <a:pt x="232" y="273"/>
                </a:cubicBezTo>
                <a:cubicBezTo>
                  <a:pt x="231" y="274"/>
                  <a:pt x="230" y="274"/>
                  <a:pt x="229" y="274"/>
                </a:cubicBezTo>
                <a:cubicBezTo>
                  <a:pt x="229" y="275"/>
                  <a:pt x="229" y="275"/>
                  <a:pt x="229" y="275"/>
                </a:cubicBezTo>
                <a:cubicBezTo>
                  <a:pt x="228" y="275"/>
                  <a:pt x="228" y="275"/>
                  <a:pt x="228" y="275"/>
                </a:cubicBezTo>
                <a:cubicBezTo>
                  <a:pt x="229" y="275"/>
                  <a:pt x="229" y="275"/>
                  <a:pt x="229" y="275"/>
                </a:cubicBezTo>
                <a:cubicBezTo>
                  <a:pt x="229" y="275"/>
                  <a:pt x="229" y="275"/>
                  <a:pt x="229" y="275"/>
                </a:cubicBezTo>
                <a:cubicBezTo>
                  <a:pt x="228" y="275"/>
                  <a:pt x="228" y="275"/>
                  <a:pt x="228" y="275"/>
                </a:cubicBezTo>
                <a:cubicBezTo>
                  <a:pt x="229" y="275"/>
                  <a:pt x="229" y="275"/>
                  <a:pt x="229" y="275"/>
                </a:cubicBezTo>
                <a:cubicBezTo>
                  <a:pt x="229" y="275"/>
                  <a:pt x="229" y="275"/>
                  <a:pt x="229" y="275"/>
                </a:cubicBezTo>
                <a:cubicBezTo>
                  <a:pt x="228" y="275"/>
                  <a:pt x="228" y="275"/>
                  <a:pt x="228" y="275"/>
                </a:cubicBezTo>
                <a:cubicBezTo>
                  <a:pt x="228" y="275"/>
                  <a:pt x="228" y="275"/>
                  <a:pt x="228" y="275"/>
                </a:cubicBezTo>
                <a:cubicBezTo>
                  <a:pt x="228" y="275"/>
                  <a:pt x="228" y="275"/>
                  <a:pt x="228" y="275"/>
                </a:cubicBezTo>
                <a:cubicBezTo>
                  <a:pt x="228" y="275"/>
                  <a:pt x="227" y="275"/>
                  <a:pt x="227" y="274"/>
                </a:cubicBezTo>
                <a:cubicBezTo>
                  <a:pt x="226" y="274"/>
                  <a:pt x="225" y="272"/>
                  <a:pt x="224" y="272"/>
                </a:cubicBezTo>
                <a:cubicBezTo>
                  <a:pt x="224" y="271"/>
                  <a:pt x="224" y="271"/>
                  <a:pt x="223" y="270"/>
                </a:cubicBezTo>
                <a:cubicBezTo>
                  <a:pt x="223" y="270"/>
                  <a:pt x="223" y="270"/>
                  <a:pt x="223" y="270"/>
                </a:cubicBezTo>
                <a:cubicBezTo>
                  <a:pt x="223" y="269"/>
                  <a:pt x="223" y="269"/>
                  <a:pt x="223" y="269"/>
                </a:cubicBezTo>
                <a:cubicBezTo>
                  <a:pt x="222" y="269"/>
                  <a:pt x="222" y="269"/>
                  <a:pt x="222" y="269"/>
                </a:cubicBezTo>
                <a:cubicBezTo>
                  <a:pt x="222" y="269"/>
                  <a:pt x="222" y="269"/>
                  <a:pt x="203" y="264"/>
                </a:cubicBezTo>
                <a:cubicBezTo>
                  <a:pt x="203" y="264"/>
                  <a:pt x="203" y="264"/>
                  <a:pt x="203" y="264"/>
                </a:cubicBezTo>
                <a:cubicBezTo>
                  <a:pt x="202" y="264"/>
                  <a:pt x="202" y="264"/>
                  <a:pt x="202" y="264"/>
                </a:cubicBezTo>
                <a:cubicBezTo>
                  <a:pt x="202" y="264"/>
                  <a:pt x="202" y="264"/>
                  <a:pt x="194" y="271"/>
                </a:cubicBezTo>
                <a:cubicBezTo>
                  <a:pt x="195" y="272"/>
                  <a:pt x="195" y="272"/>
                  <a:pt x="195" y="272"/>
                </a:cubicBezTo>
                <a:cubicBezTo>
                  <a:pt x="196" y="271"/>
                  <a:pt x="196" y="271"/>
                  <a:pt x="196" y="271"/>
                </a:cubicBezTo>
                <a:cubicBezTo>
                  <a:pt x="196" y="271"/>
                  <a:pt x="196" y="271"/>
                  <a:pt x="189" y="263"/>
                </a:cubicBezTo>
                <a:cubicBezTo>
                  <a:pt x="189" y="262"/>
                  <a:pt x="189" y="262"/>
                  <a:pt x="189" y="262"/>
                </a:cubicBezTo>
                <a:cubicBezTo>
                  <a:pt x="188" y="262"/>
                  <a:pt x="188" y="262"/>
                  <a:pt x="188" y="262"/>
                </a:cubicBezTo>
                <a:cubicBezTo>
                  <a:pt x="188" y="262"/>
                  <a:pt x="188" y="262"/>
                  <a:pt x="182" y="264"/>
                </a:cubicBezTo>
                <a:cubicBezTo>
                  <a:pt x="183" y="265"/>
                  <a:pt x="183" y="265"/>
                  <a:pt x="183" y="265"/>
                </a:cubicBezTo>
                <a:cubicBezTo>
                  <a:pt x="184" y="264"/>
                  <a:pt x="184" y="264"/>
                  <a:pt x="184" y="264"/>
                </a:cubicBezTo>
                <a:cubicBezTo>
                  <a:pt x="184" y="264"/>
                  <a:pt x="184" y="264"/>
                  <a:pt x="176" y="255"/>
                </a:cubicBezTo>
                <a:cubicBezTo>
                  <a:pt x="175" y="254"/>
                  <a:pt x="175" y="254"/>
                  <a:pt x="175" y="254"/>
                </a:cubicBezTo>
                <a:cubicBezTo>
                  <a:pt x="174" y="255"/>
                  <a:pt x="174" y="255"/>
                  <a:pt x="174" y="255"/>
                </a:cubicBezTo>
                <a:cubicBezTo>
                  <a:pt x="174" y="255"/>
                  <a:pt x="171" y="256"/>
                  <a:pt x="169" y="258"/>
                </a:cubicBezTo>
                <a:cubicBezTo>
                  <a:pt x="166" y="259"/>
                  <a:pt x="163" y="261"/>
                  <a:pt x="161" y="263"/>
                </a:cubicBezTo>
                <a:cubicBezTo>
                  <a:pt x="162" y="264"/>
                  <a:pt x="162" y="264"/>
                  <a:pt x="162" y="264"/>
                </a:cubicBezTo>
                <a:cubicBezTo>
                  <a:pt x="162" y="263"/>
                  <a:pt x="162" y="263"/>
                  <a:pt x="162" y="263"/>
                </a:cubicBezTo>
                <a:cubicBezTo>
                  <a:pt x="162" y="263"/>
                  <a:pt x="162" y="263"/>
                  <a:pt x="162" y="263"/>
                </a:cubicBezTo>
                <a:cubicBezTo>
                  <a:pt x="162" y="263"/>
                  <a:pt x="162" y="263"/>
                  <a:pt x="162" y="263"/>
                </a:cubicBezTo>
                <a:cubicBezTo>
                  <a:pt x="162" y="263"/>
                  <a:pt x="162" y="263"/>
                  <a:pt x="162" y="263"/>
                </a:cubicBezTo>
                <a:cubicBezTo>
                  <a:pt x="162" y="263"/>
                  <a:pt x="162" y="263"/>
                  <a:pt x="162" y="263"/>
                </a:cubicBezTo>
                <a:cubicBezTo>
                  <a:pt x="162" y="263"/>
                  <a:pt x="162" y="263"/>
                  <a:pt x="162" y="263"/>
                </a:cubicBezTo>
                <a:cubicBezTo>
                  <a:pt x="161" y="262"/>
                  <a:pt x="161" y="262"/>
                  <a:pt x="161" y="262"/>
                </a:cubicBezTo>
                <a:cubicBezTo>
                  <a:pt x="161" y="262"/>
                  <a:pt x="159" y="261"/>
                  <a:pt x="159" y="259"/>
                </a:cubicBezTo>
                <a:cubicBezTo>
                  <a:pt x="158" y="258"/>
                  <a:pt x="158" y="258"/>
                  <a:pt x="157" y="257"/>
                </a:cubicBezTo>
                <a:cubicBezTo>
                  <a:pt x="157" y="257"/>
                  <a:pt x="157" y="257"/>
                  <a:pt x="157" y="257"/>
                </a:cubicBezTo>
                <a:cubicBezTo>
                  <a:pt x="156" y="254"/>
                  <a:pt x="156" y="254"/>
                  <a:pt x="156" y="254"/>
                </a:cubicBezTo>
                <a:cubicBezTo>
                  <a:pt x="155" y="256"/>
                  <a:pt x="155" y="256"/>
                  <a:pt x="155" y="256"/>
                </a:cubicBezTo>
                <a:cubicBezTo>
                  <a:pt x="154" y="256"/>
                  <a:pt x="154" y="256"/>
                  <a:pt x="150" y="262"/>
                </a:cubicBezTo>
                <a:cubicBezTo>
                  <a:pt x="152" y="263"/>
                  <a:pt x="152" y="263"/>
                  <a:pt x="152" y="263"/>
                </a:cubicBezTo>
                <a:cubicBezTo>
                  <a:pt x="152" y="261"/>
                  <a:pt x="152" y="261"/>
                  <a:pt x="152" y="261"/>
                </a:cubicBezTo>
                <a:cubicBezTo>
                  <a:pt x="152" y="261"/>
                  <a:pt x="152" y="261"/>
                  <a:pt x="144" y="261"/>
                </a:cubicBezTo>
                <a:cubicBezTo>
                  <a:pt x="142" y="261"/>
                  <a:pt x="142" y="261"/>
                  <a:pt x="142" y="261"/>
                </a:cubicBezTo>
                <a:cubicBezTo>
                  <a:pt x="142" y="263"/>
                  <a:pt x="142" y="263"/>
                  <a:pt x="142" y="263"/>
                </a:cubicBezTo>
                <a:cubicBezTo>
                  <a:pt x="142" y="263"/>
                  <a:pt x="142" y="263"/>
                  <a:pt x="143" y="270"/>
                </a:cubicBezTo>
                <a:cubicBezTo>
                  <a:pt x="145" y="269"/>
                  <a:pt x="145" y="269"/>
                  <a:pt x="145" y="269"/>
                </a:cubicBezTo>
                <a:cubicBezTo>
                  <a:pt x="144" y="268"/>
                  <a:pt x="144" y="268"/>
                  <a:pt x="144" y="268"/>
                </a:cubicBezTo>
                <a:cubicBezTo>
                  <a:pt x="144" y="268"/>
                  <a:pt x="144" y="268"/>
                  <a:pt x="137" y="274"/>
                </a:cubicBezTo>
                <a:cubicBezTo>
                  <a:pt x="138" y="275"/>
                  <a:pt x="138" y="275"/>
                  <a:pt x="138" y="275"/>
                </a:cubicBezTo>
                <a:cubicBezTo>
                  <a:pt x="139" y="274"/>
                  <a:pt x="139" y="274"/>
                  <a:pt x="139" y="274"/>
                </a:cubicBezTo>
                <a:cubicBezTo>
                  <a:pt x="139" y="274"/>
                  <a:pt x="139" y="274"/>
                  <a:pt x="137" y="270"/>
                </a:cubicBezTo>
                <a:cubicBezTo>
                  <a:pt x="136" y="269"/>
                  <a:pt x="136" y="269"/>
                  <a:pt x="136" y="269"/>
                </a:cubicBezTo>
                <a:cubicBezTo>
                  <a:pt x="135" y="269"/>
                  <a:pt x="135" y="269"/>
                  <a:pt x="135" y="269"/>
                </a:cubicBezTo>
                <a:cubicBezTo>
                  <a:pt x="135" y="269"/>
                  <a:pt x="135" y="269"/>
                  <a:pt x="125" y="276"/>
                </a:cubicBezTo>
                <a:cubicBezTo>
                  <a:pt x="126" y="277"/>
                  <a:pt x="126" y="277"/>
                  <a:pt x="126" y="277"/>
                </a:cubicBezTo>
                <a:cubicBezTo>
                  <a:pt x="125" y="276"/>
                  <a:pt x="125" y="276"/>
                  <a:pt x="125" y="276"/>
                </a:cubicBezTo>
                <a:cubicBezTo>
                  <a:pt x="125" y="276"/>
                  <a:pt x="125" y="276"/>
                  <a:pt x="121" y="277"/>
                </a:cubicBezTo>
                <a:cubicBezTo>
                  <a:pt x="121" y="278"/>
                  <a:pt x="121" y="278"/>
                  <a:pt x="121" y="278"/>
                </a:cubicBezTo>
                <a:cubicBezTo>
                  <a:pt x="121" y="278"/>
                  <a:pt x="121" y="278"/>
                  <a:pt x="121" y="278"/>
                </a:cubicBezTo>
                <a:cubicBezTo>
                  <a:pt x="121" y="278"/>
                  <a:pt x="121" y="278"/>
                  <a:pt x="118" y="282"/>
                </a:cubicBezTo>
                <a:cubicBezTo>
                  <a:pt x="119" y="283"/>
                  <a:pt x="119" y="283"/>
                  <a:pt x="119" y="283"/>
                </a:cubicBezTo>
                <a:cubicBezTo>
                  <a:pt x="119" y="281"/>
                  <a:pt x="119" y="281"/>
                  <a:pt x="119" y="281"/>
                </a:cubicBezTo>
                <a:cubicBezTo>
                  <a:pt x="119" y="281"/>
                  <a:pt x="119" y="281"/>
                  <a:pt x="103" y="281"/>
                </a:cubicBezTo>
                <a:cubicBezTo>
                  <a:pt x="102" y="281"/>
                  <a:pt x="102" y="281"/>
                  <a:pt x="102" y="281"/>
                </a:cubicBezTo>
                <a:cubicBezTo>
                  <a:pt x="102" y="282"/>
                  <a:pt x="102" y="282"/>
                  <a:pt x="102" y="282"/>
                </a:cubicBezTo>
                <a:cubicBezTo>
                  <a:pt x="102" y="282"/>
                  <a:pt x="102" y="282"/>
                  <a:pt x="99" y="288"/>
                </a:cubicBezTo>
                <a:cubicBezTo>
                  <a:pt x="100" y="288"/>
                  <a:pt x="100" y="288"/>
                  <a:pt x="100" y="288"/>
                </a:cubicBezTo>
                <a:cubicBezTo>
                  <a:pt x="101" y="287"/>
                  <a:pt x="101" y="287"/>
                  <a:pt x="101" y="287"/>
                </a:cubicBezTo>
                <a:cubicBezTo>
                  <a:pt x="101" y="287"/>
                  <a:pt x="101" y="287"/>
                  <a:pt x="94" y="284"/>
                </a:cubicBezTo>
                <a:cubicBezTo>
                  <a:pt x="93" y="284"/>
                  <a:pt x="93" y="284"/>
                  <a:pt x="93" y="284"/>
                </a:cubicBezTo>
                <a:cubicBezTo>
                  <a:pt x="92" y="284"/>
                  <a:pt x="92" y="284"/>
                  <a:pt x="92" y="284"/>
                </a:cubicBezTo>
                <a:cubicBezTo>
                  <a:pt x="92" y="284"/>
                  <a:pt x="92" y="284"/>
                  <a:pt x="86" y="291"/>
                </a:cubicBezTo>
                <a:cubicBezTo>
                  <a:pt x="87" y="292"/>
                  <a:pt x="87" y="292"/>
                  <a:pt x="87" y="292"/>
                </a:cubicBezTo>
                <a:cubicBezTo>
                  <a:pt x="87" y="291"/>
                  <a:pt x="87" y="291"/>
                  <a:pt x="87" y="291"/>
                </a:cubicBezTo>
                <a:cubicBezTo>
                  <a:pt x="87" y="291"/>
                  <a:pt x="87" y="291"/>
                  <a:pt x="73" y="292"/>
                </a:cubicBezTo>
                <a:cubicBezTo>
                  <a:pt x="73" y="294"/>
                  <a:pt x="73" y="294"/>
                  <a:pt x="73" y="294"/>
                </a:cubicBezTo>
                <a:cubicBezTo>
                  <a:pt x="75" y="293"/>
                  <a:pt x="75" y="293"/>
                  <a:pt x="75" y="293"/>
                </a:cubicBezTo>
                <a:cubicBezTo>
                  <a:pt x="75" y="293"/>
                  <a:pt x="75" y="293"/>
                  <a:pt x="69" y="266"/>
                </a:cubicBezTo>
                <a:cubicBezTo>
                  <a:pt x="68" y="267"/>
                  <a:pt x="68" y="267"/>
                  <a:pt x="68" y="267"/>
                </a:cubicBezTo>
                <a:cubicBezTo>
                  <a:pt x="69" y="267"/>
                  <a:pt x="69" y="267"/>
                  <a:pt x="69" y="267"/>
                </a:cubicBezTo>
                <a:cubicBezTo>
                  <a:pt x="69" y="267"/>
                  <a:pt x="69" y="267"/>
                  <a:pt x="73" y="255"/>
                </a:cubicBezTo>
                <a:cubicBezTo>
                  <a:pt x="74" y="254"/>
                  <a:pt x="74" y="254"/>
                  <a:pt x="74" y="254"/>
                </a:cubicBezTo>
                <a:cubicBezTo>
                  <a:pt x="73" y="253"/>
                  <a:pt x="73" y="253"/>
                  <a:pt x="73" y="253"/>
                </a:cubicBezTo>
                <a:cubicBezTo>
                  <a:pt x="73" y="253"/>
                  <a:pt x="73" y="253"/>
                  <a:pt x="60" y="248"/>
                </a:cubicBezTo>
                <a:cubicBezTo>
                  <a:pt x="60" y="249"/>
                  <a:pt x="60" y="249"/>
                  <a:pt x="60" y="249"/>
                </a:cubicBezTo>
                <a:cubicBezTo>
                  <a:pt x="61" y="249"/>
                  <a:pt x="61" y="249"/>
                  <a:pt x="61" y="249"/>
                </a:cubicBezTo>
                <a:cubicBezTo>
                  <a:pt x="61" y="249"/>
                  <a:pt x="61" y="249"/>
                  <a:pt x="60" y="231"/>
                </a:cubicBezTo>
                <a:cubicBezTo>
                  <a:pt x="60" y="230"/>
                  <a:pt x="60" y="230"/>
                  <a:pt x="60" y="230"/>
                </a:cubicBezTo>
                <a:cubicBezTo>
                  <a:pt x="58" y="230"/>
                  <a:pt x="58" y="230"/>
                  <a:pt x="58" y="230"/>
                </a:cubicBezTo>
                <a:cubicBezTo>
                  <a:pt x="58" y="230"/>
                  <a:pt x="58" y="230"/>
                  <a:pt x="45" y="230"/>
                </a:cubicBezTo>
                <a:cubicBezTo>
                  <a:pt x="45" y="230"/>
                  <a:pt x="45" y="230"/>
                  <a:pt x="45" y="230"/>
                </a:cubicBezTo>
                <a:cubicBezTo>
                  <a:pt x="45" y="230"/>
                  <a:pt x="45" y="230"/>
                  <a:pt x="45" y="230"/>
                </a:cubicBezTo>
                <a:cubicBezTo>
                  <a:pt x="44" y="230"/>
                  <a:pt x="44" y="230"/>
                  <a:pt x="43" y="230"/>
                </a:cubicBezTo>
                <a:cubicBezTo>
                  <a:pt x="41" y="230"/>
                  <a:pt x="39" y="229"/>
                  <a:pt x="37" y="227"/>
                </a:cubicBezTo>
                <a:cubicBezTo>
                  <a:pt x="35" y="226"/>
                  <a:pt x="34" y="223"/>
                  <a:pt x="33" y="221"/>
                </a:cubicBezTo>
                <a:cubicBezTo>
                  <a:pt x="33" y="221"/>
                  <a:pt x="33" y="221"/>
                  <a:pt x="33" y="221"/>
                </a:cubicBezTo>
                <a:cubicBezTo>
                  <a:pt x="32" y="221"/>
                  <a:pt x="32" y="221"/>
                  <a:pt x="32" y="221"/>
                </a:cubicBezTo>
                <a:cubicBezTo>
                  <a:pt x="31" y="220"/>
                  <a:pt x="28" y="218"/>
                  <a:pt x="25" y="216"/>
                </a:cubicBezTo>
                <a:cubicBezTo>
                  <a:pt x="22" y="214"/>
                  <a:pt x="20" y="213"/>
                  <a:pt x="20" y="213"/>
                </a:cubicBezTo>
                <a:cubicBezTo>
                  <a:pt x="19" y="214"/>
                  <a:pt x="19" y="214"/>
                  <a:pt x="19" y="214"/>
                </a:cubicBezTo>
                <a:cubicBezTo>
                  <a:pt x="20" y="215"/>
                  <a:pt x="20" y="215"/>
                  <a:pt x="20" y="215"/>
                </a:cubicBezTo>
                <a:cubicBezTo>
                  <a:pt x="20" y="215"/>
                  <a:pt x="20" y="215"/>
                  <a:pt x="31" y="200"/>
                </a:cubicBezTo>
                <a:cubicBezTo>
                  <a:pt x="32" y="199"/>
                  <a:pt x="32" y="199"/>
                  <a:pt x="32" y="199"/>
                </a:cubicBezTo>
                <a:cubicBezTo>
                  <a:pt x="31" y="198"/>
                  <a:pt x="31" y="198"/>
                  <a:pt x="31" y="198"/>
                </a:cubicBezTo>
                <a:cubicBezTo>
                  <a:pt x="31" y="198"/>
                  <a:pt x="31" y="198"/>
                  <a:pt x="20" y="187"/>
                </a:cubicBezTo>
                <a:cubicBezTo>
                  <a:pt x="19" y="188"/>
                  <a:pt x="19" y="188"/>
                  <a:pt x="19" y="188"/>
                </a:cubicBezTo>
                <a:cubicBezTo>
                  <a:pt x="21" y="189"/>
                  <a:pt x="21" y="189"/>
                  <a:pt x="21" y="189"/>
                </a:cubicBezTo>
                <a:cubicBezTo>
                  <a:pt x="21" y="189"/>
                  <a:pt x="21" y="189"/>
                  <a:pt x="26" y="177"/>
                </a:cubicBezTo>
                <a:cubicBezTo>
                  <a:pt x="27" y="175"/>
                  <a:pt x="27" y="175"/>
                  <a:pt x="27" y="175"/>
                </a:cubicBezTo>
                <a:cubicBezTo>
                  <a:pt x="25" y="175"/>
                  <a:pt x="25" y="175"/>
                  <a:pt x="25" y="175"/>
                </a:cubicBezTo>
                <a:cubicBezTo>
                  <a:pt x="25" y="175"/>
                  <a:pt x="25" y="175"/>
                  <a:pt x="17" y="172"/>
                </a:cubicBezTo>
                <a:cubicBezTo>
                  <a:pt x="17" y="174"/>
                  <a:pt x="17" y="174"/>
                  <a:pt x="17" y="174"/>
                </a:cubicBezTo>
                <a:cubicBezTo>
                  <a:pt x="18" y="174"/>
                  <a:pt x="18" y="174"/>
                  <a:pt x="18" y="174"/>
                </a:cubicBezTo>
                <a:cubicBezTo>
                  <a:pt x="18" y="174"/>
                  <a:pt x="18" y="174"/>
                  <a:pt x="18" y="174"/>
                </a:cubicBezTo>
                <a:cubicBezTo>
                  <a:pt x="18" y="173"/>
                  <a:pt x="18" y="169"/>
                  <a:pt x="24" y="165"/>
                </a:cubicBezTo>
                <a:cubicBezTo>
                  <a:pt x="24" y="165"/>
                  <a:pt x="24" y="165"/>
                  <a:pt x="24" y="165"/>
                </a:cubicBezTo>
                <a:cubicBezTo>
                  <a:pt x="24" y="165"/>
                  <a:pt x="24" y="165"/>
                  <a:pt x="24" y="165"/>
                </a:cubicBezTo>
                <a:cubicBezTo>
                  <a:pt x="26" y="164"/>
                  <a:pt x="28" y="163"/>
                  <a:pt x="30" y="163"/>
                </a:cubicBezTo>
                <a:cubicBezTo>
                  <a:pt x="31" y="163"/>
                  <a:pt x="32" y="163"/>
                  <a:pt x="34" y="163"/>
                </a:cubicBezTo>
                <a:cubicBezTo>
                  <a:pt x="35" y="163"/>
                  <a:pt x="36" y="163"/>
                  <a:pt x="37" y="163"/>
                </a:cubicBezTo>
                <a:cubicBezTo>
                  <a:pt x="37" y="163"/>
                  <a:pt x="37" y="163"/>
                  <a:pt x="37" y="163"/>
                </a:cubicBezTo>
                <a:cubicBezTo>
                  <a:pt x="37" y="163"/>
                  <a:pt x="37" y="163"/>
                  <a:pt x="37" y="163"/>
                </a:cubicBezTo>
                <a:cubicBezTo>
                  <a:pt x="39" y="162"/>
                  <a:pt x="40" y="160"/>
                  <a:pt x="41" y="158"/>
                </a:cubicBezTo>
                <a:cubicBezTo>
                  <a:pt x="42" y="157"/>
                  <a:pt x="42" y="155"/>
                  <a:pt x="42" y="155"/>
                </a:cubicBezTo>
                <a:cubicBezTo>
                  <a:pt x="41" y="155"/>
                  <a:pt x="41" y="155"/>
                  <a:pt x="41" y="155"/>
                </a:cubicBezTo>
                <a:cubicBezTo>
                  <a:pt x="42" y="156"/>
                  <a:pt x="42" y="156"/>
                  <a:pt x="42" y="156"/>
                </a:cubicBezTo>
                <a:cubicBezTo>
                  <a:pt x="42" y="156"/>
                  <a:pt x="42" y="156"/>
                  <a:pt x="54" y="135"/>
                </a:cubicBezTo>
                <a:cubicBezTo>
                  <a:pt x="55" y="135"/>
                  <a:pt x="55" y="135"/>
                  <a:pt x="55" y="135"/>
                </a:cubicBezTo>
                <a:cubicBezTo>
                  <a:pt x="54" y="134"/>
                  <a:pt x="54" y="134"/>
                  <a:pt x="54" y="134"/>
                </a:cubicBezTo>
                <a:cubicBezTo>
                  <a:pt x="54" y="134"/>
                  <a:pt x="53" y="131"/>
                  <a:pt x="50" y="127"/>
                </a:cubicBezTo>
                <a:cubicBezTo>
                  <a:pt x="47" y="123"/>
                  <a:pt x="43" y="119"/>
                  <a:pt x="39" y="117"/>
                </a:cubicBezTo>
                <a:cubicBezTo>
                  <a:pt x="38" y="118"/>
                  <a:pt x="38" y="118"/>
                  <a:pt x="38" y="118"/>
                </a:cubicBezTo>
                <a:cubicBezTo>
                  <a:pt x="39" y="117"/>
                  <a:pt x="39" y="117"/>
                  <a:pt x="39" y="117"/>
                </a:cubicBezTo>
                <a:cubicBezTo>
                  <a:pt x="36" y="115"/>
                  <a:pt x="31" y="113"/>
                  <a:pt x="26" y="111"/>
                </a:cubicBezTo>
                <a:cubicBezTo>
                  <a:pt x="21" y="110"/>
                  <a:pt x="17" y="109"/>
                  <a:pt x="17" y="109"/>
                </a:cubicBezTo>
                <a:cubicBezTo>
                  <a:pt x="17" y="110"/>
                  <a:pt x="17" y="110"/>
                  <a:pt x="17" y="110"/>
                </a:cubicBezTo>
                <a:cubicBezTo>
                  <a:pt x="18" y="110"/>
                  <a:pt x="18" y="110"/>
                  <a:pt x="18" y="110"/>
                </a:cubicBezTo>
                <a:cubicBezTo>
                  <a:pt x="18" y="110"/>
                  <a:pt x="18" y="110"/>
                  <a:pt x="14" y="98"/>
                </a:cubicBezTo>
                <a:cubicBezTo>
                  <a:pt x="14" y="97"/>
                  <a:pt x="14" y="97"/>
                  <a:pt x="14" y="97"/>
                </a:cubicBezTo>
                <a:cubicBezTo>
                  <a:pt x="14" y="97"/>
                  <a:pt x="14" y="97"/>
                  <a:pt x="14" y="97"/>
                </a:cubicBezTo>
                <a:cubicBezTo>
                  <a:pt x="14" y="97"/>
                  <a:pt x="14" y="97"/>
                  <a:pt x="3" y="85"/>
                </a:cubicBezTo>
                <a:cubicBezTo>
                  <a:pt x="2" y="86"/>
                  <a:pt x="2" y="86"/>
                  <a:pt x="2" y="86"/>
                </a:cubicBezTo>
                <a:cubicBezTo>
                  <a:pt x="3" y="86"/>
                  <a:pt x="3" y="86"/>
                  <a:pt x="3" y="86"/>
                </a:cubicBezTo>
                <a:cubicBezTo>
                  <a:pt x="3" y="86"/>
                  <a:pt x="3" y="86"/>
                  <a:pt x="6" y="66"/>
                </a:cubicBezTo>
                <a:cubicBezTo>
                  <a:pt x="4" y="66"/>
                  <a:pt x="4" y="66"/>
                  <a:pt x="4" y="66"/>
                </a:cubicBezTo>
                <a:cubicBezTo>
                  <a:pt x="5" y="67"/>
                  <a:pt x="5" y="67"/>
                  <a:pt x="5" y="67"/>
                </a:cubicBezTo>
                <a:cubicBezTo>
                  <a:pt x="5" y="67"/>
                  <a:pt x="9" y="66"/>
                  <a:pt x="12" y="63"/>
                </a:cubicBezTo>
                <a:cubicBezTo>
                  <a:pt x="12" y="63"/>
                  <a:pt x="12" y="63"/>
                  <a:pt x="12" y="63"/>
                </a:cubicBezTo>
                <a:cubicBezTo>
                  <a:pt x="12" y="63"/>
                  <a:pt x="12" y="63"/>
                  <a:pt x="12" y="63"/>
                </a:cubicBezTo>
                <a:cubicBezTo>
                  <a:pt x="14" y="60"/>
                  <a:pt x="14" y="57"/>
                  <a:pt x="14" y="55"/>
                </a:cubicBezTo>
                <a:cubicBezTo>
                  <a:pt x="14" y="52"/>
                  <a:pt x="14" y="51"/>
                  <a:pt x="14" y="51"/>
                </a:cubicBezTo>
                <a:cubicBezTo>
                  <a:pt x="12" y="51"/>
                  <a:pt x="12" y="51"/>
                  <a:pt x="12" y="51"/>
                </a:cubicBezTo>
                <a:cubicBezTo>
                  <a:pt x="14" y="52"/>
                  <a:pt x="14" y="52"/>
                  <a:pt x="14" y="52"/>
                </a:cubicBezTo>
                <a:cubicBezTo>
                  <a:pt x="14" y="52"/>
                  <a:pt x="15" y="50"/>
                  <a:pt x="17" y="46"/>
                </a:cubicBezTo>
                <a:cubicBezTo>
                  <a:pt x="15" y="46"/>
                  <a:pt x="15" y="46"/>
                  <a:pt x="15" y="46"/>
                </a:cubicBezTo>
                <a:cubicBezTo>
                  <a:pt x="14" y="47"/>
                  <a:pt x="14" y="47"/>
                  <a:pt x="14" y="47"/>
                </a:cubicBezTo>
                <a:cubicBezTo>
                  <a:pt x="17" y="48"/>
                  <a:pt x="21" y="50"/>
                  <a:pt x="24" y="51"/>
                </a:cubicBezTo>
                <a:cubicBezTo>
                  <a:pt x="25" y="52"/>
                  <a:pt x="27" y="53"/>
                  <a:pt x="28" y="53"/>
                </a:cubicBezTo>
                <a:cubicBezTo>
                  <a:pt x="29" y="53"/>
                  <a:pt x="30" y="54"/>
                  <a:pt x="31" y="54"/>
                </a:cubicBezTo>
                <a:cubicBezTo>
                  <a:pt x="31" y="52"/>
                  <a:pt x="31" y="52"/>
                  <a:pt x="31" y="52"/>
                </a:cubicBezTo>
                <a:cubicBezTo>
                  <a:pt x="31" y="54"/>
                  <a:pt x="31" y="54"/>
                  <a:pt x="31" y="54"/>
                </a:cubicBezTo>
                <a:cubicBezTo>
                  <a:pt x="34" y="54"/>
                  <a:pt x="37" y="54"/>
                  <a:pt x="38" y="54"/>
                </a:cubicBezTo>
                <a:cubicBezTo>
                  <a:pt x="39" y="54"/>
                  <a:pt x="39" y="54"/>
                  <a:pt x="39" y="55"/>
                </a:cubicBezTo>
                <a:cubicBezTo>
                  <a:pt x="39" y="55"/>
                  <a:pt x="39" y="55"/>
                  <a:pt x="39" y="56"/>
                </a:cubicBezTo>
                <a:cubicBezTo>
                  <a:pt x="39" y="56"/>
                  <a:pt x="39" y="56"/>
                  <a:pt x="39" y="56"/>
                </a:cubicBezTo>
                <a:cubicBezTo>
                  <a:pt x="39" y="57"/>
                  <a:pt x="39" y="57"/>
                  <a:pt x="39" y="57"/>
                </a:cubicBezTo>
                <a:cubicBezTo>
                  <a:pt x="39" y="57"/>
                  <a:pt x="39" y="57"/>
                  <a:pt x="39" y="58"/>
                </a:cubicBezTo>
                <a:cubicBezTo>
                  <a:pt x="39" y="58"/>
                  <a:pt x="39" y="59"/>
                  <a:pt x="39" y="60"/>
                </a:cubicBezTo>
                <a:cubicBezTo>
                  <a:pt x="38" y="61"/>
                  <a:pt x="36" y="61"/>
                  <a:pt x="34" y="63"/>
                </a:cubicBezTo>
                <a:cubicBezTo>
                  <a:pt x="32" y="64"/>
                  <a:pt x="30" y="66"/>
                  <a:pt x="30" y="70"/>
                </a:cubicBezTo>
                <a:cubicBezTo>
                  <a:pt x="30" y="70"/>
                  <a:pt x="30" y="70"/>
                  <a:pt x="30" y="70"/>
                </a:cubicBezTo>
                <a:cubicBezTo>
                  <a:pt x="30" y="70"/>
                  <a:pt x="30" y="70"/>
                  <a:pt x="30" y="70"/>
                </a:cubicBezTo>
                <a:cubicBezTo>
                  <a:pt x="30" y="72"/>
                  <a:pt x="30" y="73"/>
                  <a:pt x="31" y="75"/>
                </a:cubicBezTo>
                <a:cubicBezTo>
                  <a:pt x="32" y="77"/>
                  <a:pt x="34" y="78"/>
                  <a:pt x="37" y="79"/>
                </a:cubicBezTo>
                <a:cubicBezTo>
                  <a:pt x="39" y="79"/>
                  <a:pt x="42" y="79"/>
                  <a:pt x="45" y="79"/>
                </a:cubicBezTo>
                <a:cubicBezTo>
                  <a:pt x="45" y="78"/>
                  <a:pt x="45" y="78"/>
                  <a:pt x="45" y="78"/>
                </a:cubicBezTo>
                <a:cubicBezTo>
                  <a:pt x="45" y="79"/>
                  <a:pt x="45" y="79"/>
                  <a:pt x="45" y="79"/>
                </a:cubicBezTo>
                <a:cubicBezTo>
                  <a:pt x="45" y="79"/>
                  <a:pt x="46" y="79"/>
                  <a:pt x="46" y="79"/>
                </a:cubicBezTo>
                <a:cubicBezTo>
                  <a:pt x="48" y="79"/>
                  <a:pt x="50" y="79"/>
                  <a:pt x="53" y="78"/>
                </a:cubicBezTo>
                <a:cubicBezTo>
                  <a:pt x="56" y="76"/>
                  <a:pt x="60" y="74"/>
                  <a:pt x="63" y="72"/>
                </a:cubicBezTo>
                <a:cubicBezTo>
                  <a:pt x="65" y="71"/>
                  <a:pt x="66" y="70"/>
                  <a:pt x="68" y="69"/>
                </a:cubicBezTo>
                <a:cubicBezTo>
                  <a:pt x="69" y="69"/>
                  <a:pt x="70" y="69"/>
                  <a:pt x="71" y="69"/>
                </a:cubicBezTo>
                <a:cubicBezTo>
                  <a:pt x="71" y="69"/>
                  <a:pt x="72" y="69"/>
                  <a:pt x="74" y="69"/>
                </a:cubicBezTo>
                <a:cubicBezTo>
                  <a:pt x="76" y="70"/>
                  <a:pt x="78" y="71"/>
                  <a:pt x="79" y="72"/>
                </a:cubicBezTo>
                <a:cubicBezTo>
                  <a:pt x="80" y="73"/>
                  <a:pt x="81" y="73"/>
                  <a:pt x="81" y="73"/>
                </a:cubicBezTo>
                <a:cubicBezTo>
                  <a:pt x="82" y="74"/>
                  <a:pt x="82" y="74"/>
                  <a:pt x="82" y="74"/>
                </a:cubicBezTo>
                <a:cubicBezTo>
                  <a:pt x="82" y="74"/>
                  <a:pt x="82" y="74"/>
                  <a:pt x="82" y="74"/>
                </a:cubicBezTo>
                <a:cubicBezTo>
                  <a:pt x="83" y="74"/>
                  <a:pt x="83" y="74"/>
                  <a:pt x="83" y="74"/>
                </a:cubicBezTo>
                <a:cubicBezTo>
                  <a:pt x="83" y="74"/>
                  <a:pt x="83" y="74"/>
                  <a:pt x="84" y="74"/>
                </a:cubicBezTo>
                <a:cubicBezTo>
                  <a:pt x="85" y="74"/>
                  <a:pt x="88" y="74"/>
                  <a:pt x="94" y="74"/>
                </a:cubicBezTo>
                <a:cubicBezTo>
                  <a:pt x="94" y="72"/>
                  <a:pt x="94" y="72"/>
                  <a:pt x="94" y="72"/>
                </a:cubicBezTo>
                <a:cubicBezTo>
                  <a:pt x="93" y="74"/>
                  <a:pt x="93" y="74"/>
                  <a:pt x="93" y="74"/>
                </a:cubicBezTo>
                <a:cubicBezTo>
                  <a:pt x="93" y="74"/>
                  <a:pt x="103" y="80"/>
                  <a:pt x="116" y="80"/>
                </a:cubicBezTo>
                <a:cubicBezTo>
                  <a:pt x="117" y="80"/>
                  <a:pt x="118" y="79"/>
                  <a:pt x="119" y="79"/>
                </a:cubicBezTo>
                <a:cubicBezTo>
                  <a:pt x="119" y="79"/>
                  <a:pt x="119" y="79"/>
                  <a:pt x="119" y="79"/>
                </a:cubicBezTo>
                <a:cubicBezTo>
                  <a:pt x="127" y="79"/>
                  <a:pt x="131" y="77"/>
                  <a:pt x="134" y="74"/>
                </a:cubicBezTo>
                <a:cubicBezTo>
                  <a:pt x="137" y="71"/>
                  <a:pt x="139" y="69"/>
                  <a:pt x="141" y="67"/>
                </a:cubicBezTo>
                <a:cubicBezTo>
                  <a:pt x="139" y="66"/>
                  <a:pt x="139" y="66"/>
                  <a:pt x="139" y="66"/>
                </a:cubicBezTo>
                <a:cubicBezTo>
                  <a:pt x="140" y="67"/>
                  <a:pt x="140" y="67"/>
                  <a:pt x="140" y="67"/>
                </a:cubicBezTo>
                <a:cubicBezTo>
                  <a:pt x="141" y="67"/>
                  <a:pt x="142" y="67"/>
                  <a:pt x="142" y="67"/>
                </a:cubicBezTo>
                <a:cubicBezTo>
                  <a:pt x="144" y="67"/>
                  <a:pt x="145" y="67"/>
                  <a:pt x="146" y="68"/>
                </a:cubicBezTo>
                <a:cubicBezTo>
                  <a:pt x="147" y="68"/>
                  <a:pt x="148" y="69"/>
                  <a:pt x="150" y="69"/>
                </a:cubicBezTo>
                <a:cubicBezTo>
                  <a:pt x="150" y="67"/>
                  <a:pt x="150" y="67"/>
                  <a:pt x="150" y="67"/>
                </a:cubicBezTo>
                <a:cubicBezTo>
                  <a:pt x="150" y="68"/>
                  <a:pt x="150" y="68"/>
                  <a:pt x="150" y="68"/>
                </a:cubicBezTo>
                <a:cubicBezTo>
                  <a:pt x="151" y="69"/>
                  <a:pt x="153" y="69"/>
                  <a:pt x="154" y="69"/>
                </a:cubicBezTo>
                <a:cubicBezTo>
                  <a:pt x="158" y="69"/>
                  <a:pt x="162" y="68"/>
                  <a:pt x="165" y="67"/>
                </a:cubicBezTo>
                <a:cubicBezTo>
                  <a:pt x="168" y="66"/>
                  <a:pt x="170" y="64"/>
                  <a:pt x="170" y="64"/>
                </a:cubicBezTo>
                <a:cubicBezTo>
                  <a:pt x="169" y="63"/>
                  <a:pt x="169" y="63"/>
                  <a:pt x="169" y="63"/>
                </a:cubicBezTo>
                <a:cubicBezTo>
                  <a:pt x="169" y="64"/>
                  <a:pt x="169" y="64"/>
                  <a:pt x="169" y="64"/>
                </a:cubicBezTo>
                <a:cubicBezTo>
                  <a:pt x="169" y="64"/>
                  <a:pt x="169" y="64"/>
                  <a:pt x="170" y="65"/>
                </a:cubicBezTo>
                <a:cubicBezTo>
                  <a:pt x="171" y="65"/>
                  <a:pt x="173" y="66"/>
                  <a:pt x="178" y="68"/>
                </a:cubicBezTo>
                <a:cubicBezTo>
                  <a:pt x="179" y="69"/>
                  <a:pt x="179" y="69"/>
                  <a:pt x="179" y="69"/>
                </a:cubicBezTo>
                <a:cubicBezTo>
                  <a:pt x="179" y="68"/>
                  <a:pt x="179" y="68"/>
                  <a:pt x="179" y="68"/>
                </a:cubicBezTo>
                <a:cubicBezTo>
                  <a:pt x="179" y="68"/>
                  <a:pt x="179" y="68"/>
                  <a:pt x="187" y="64"/>
                </a:cubicBezTo>
                <a:cubicBezTo>
                  <a:pt x="187" y="63"/>
                  <a:pt x="187" y="63"/>
                  <a:pt x="187" y="63"/>
                </a:cubicBezTo>
                <a:cubicBezTo>
                  <a:pt x="185" y="64"/>
                  <a:pt x="185" y="64"/>
                  <a:pt x="185" y="64"/>
                </a:cubicBezTo>
                <a:cubicBezTo>
                  <a:pt x="185" y="64"/>
                  <a:pt x="186" y="65"/>
                  <a:pt x="188" y="66"/>
                </a:cubicBezTo>
                <a:cubicBezTo>
                  <a:pt x="190" y="67"/>
                  <a:pt x="193" y="69"/>
                  <a:pt x="197" y="69"/>
                </a:cubicBezTo>
                <a:cubicBezTo>
                  <a:pt x="200" y="69"/>
                  <a:pt x="203" y="68"/>
                  <a:pt x="207" y="67"/>
                </a:cubicBezTo>
                <a:cubicBezTo>
                  <a:pt x="207" y="67"/>
                  <a:pt x="207" y="67"/>
                  <a:pt x="207" y="67"/>
                </a:cubicBezTo>
                <a:cubicBezTo>
                  <a:pt x="207" y="67"/>
                  <a:pt x="207" y="67"/>
                  <a:pt x="207" y="67"/>
                </a:cubicBezTo>
                <a:cubicBezTo>
                  <a:pt x="216" y="65"/>
                  <a:pt x="221" y="61"/>
                  <a:pt x="225" y="57"/>
                </a:cubicBezTo>
                <a:cubicBezTo>
                  <a:pt x="229" y="52"/>
                  <a:pt x="231" y="48"/>
                  <a:pt x="234" y="44"/>
                </a:cubicBezTo>
                <a:cubicBezTo>
                  <a:pt x="237" y="40"/>
                  <a:pt x="241" y="34"/>
                  <a:pt x="245" y="30"/>
                </a:cubicBezTo>
                <a:cubicBezTo>
                  <a:pt x="249" y="25"/>
                  <a:pt x="254" y="22"/>
                  <a:pt x="257" y="21"/>
                </a:cubicBezTo>
                <a:cubicBezTo>
                  <a:pt x="257" y="21"/>
                  <a:pt x="257" y="21"/>
                  <a:pt x="257" y="21"/>
                </a:cubicBezTo>
                <a:cubicBezTo>
                  <a:pt x="257" y="21"/>
                  <a:pt x="257" y="21"/>
                  <a:pt x="257" y="21"/>
                </a:cubicBezTo>
                <a:cubicBezTo>
                  <a:pt x="259" y="21"/>
                  <a:pt x="262" y="20"/>
                  <a:pt x="265" y="19"/>
                </a:cubicBezTo>
                <a:cubicBezTo>
                  <a:pt x="274" y="14"/>
                  <a:pt x="288" y="7"/>
                  <a:pt x="297" y="4"/>
                </a:cubicBezTo>
                <a:cubicBezTo>
                  <a:pt x="297" y="4"/>
                  <a:pt x="297" y="4"/>
                  <a:pt x="297" y="4"/>
                </a:cubicBezTo>
                <a:cubicBezTo>
                  <a:pt x="297" y="4"/>
                  <a:pt x="297" y="4"/>
                  <a:pt x="297" y="4"/>
                </a:cubicBezTo>
                <a:cubicBezTo>
                  <a:pt x="298" y="3"/>
                  <a:pt x="300" y="3"/>
                  <a:pt x="301" y="3"/>
                </a:cubicBezTo>
                <a:cubicBezTo>
                  <a:pt x="305" y="3"/>
                  <a:pt x="308" y="5"/>
                  <a:pt x="311" y="7"/>
                </a:cubicBezTo>
                <a:cubicBezTo>
                  <a:pt x="313" y="8"/>
                  <a:pt x="315" y="9"/>
                  <a:pt x="316" y="10"/>
                </a:cubicBezTo>
                <a:cubicBezTo>
                  <a:pt x="317" y="11"/>
                  <a:pt x="319" y="12"/>
                  <a:pt x="320" y="12"/>
                </a:cubicBezTo>
                <a:cubicBezTo>
                  <a:pt x="321" y="12"/>
                  <a:pt x="321" y="12"/>
                  <a:pt x="322" y="12"/>
                </a:cubicBezTo>
                <a:cubicBezTo>
                  <a:pt x="323" y="12"/>
                  <a:pt x="325" y="11"/>
                  <a:pt x="327" y="11"/>
                </a:cubicBezTo>
                <a:cubicBezTo>
                  <a:pt x="329" y="9"/>
                  <a:pt x="331" y="8"/>
                  <a:pt x="333" y="6"/>
                </a:cubicBezTo>
                <a:cubicBezTo>
                  <a:pt x="334" y="5"/>
                  <a:pt x="335" y="5"/>
                  <a:pt x="336" y="4"/>
                </a:cubicBezTo>
                <a:cubicBezTo>
                  <a:pt x="337" y="4"/>
                  <a:pt x="337" y="4"/>
                  <a:pt x="337" y="4"/>
                </a:cubicBezTo>
                <a:cubicBezTo>
                  <a:pt x="337" y="4"/>
                  <a:pt x="337" y="4"/>
                  <a:pt x="337" y="4"/>
                </a:cubicBezTo>
                <a:cubicBezTo>
                  <a:pt x="337" y="4"/>
                  <a:pt x="337" y="4"/>
                  <a:pt x="337" y="4"/>
                </a:cubicBezTo>
                <a:cubicBezTo>
                  <a:pt x="337" y="4"/>
                  <a:pt x="337" y="4"/>
                  <a:pt x="337" y="4"/>
                </a:cubicBezTo>
                <a:cubicBezTo>
                  <a:pt x="337" y="4"/>
                  <a:pt x="337" y="4"/>
                  <a:pt x="337" y="4"/>
                </a:cubicBezTo>
                <a:cubicBezTo>
                  <a:pt x="337" y="4"/>
                  <a:pt x="337" y="4"/>
                  <a:pt x="337" y="4"/>
                </a:cubicBezTo>
                <a:cubicBezTo>
                  <a:pt x="337" y="4"/>
                  <a:pt x="337" y="4"/>
                  <a:pt x="337" y="4"/>
                </a:cubicBezTo>
                <a:cubicBezTo>
                  <a:pt x="337" y="4"/>
                  <a:pt x="337" y="4"/>
                  <a:pt x="337" y="4"/>
                </a:cubicBezTo>
                <a:cubicBezTo>
                  <a:pt x="337" y="4"/>
                  <a:pt x="337" y="4"/>
                  <a:pt x="337" y="4"/>
                </a:cubicBezTo>
                <a:cubicBezTo>
                  <a:pt x="337" y="4"/>
                  <a:pt x="337" y="4"/>
                  <a:pt x="338" y="5"/>
                </a:cubicBezTo>
                <a:cubicBezTo>
                  <a:pt x="338" y="6"/>
                  <a:pt x="339" y="7"/>
                  <a:pt x="339" y="9"/>
                </a:cubicBezTo>
                <a:cubicBezTo>
                  <a:pt x="340" y="10"/>
                  <a:pt x="341" y="11"/>
                  <a:pt x="343" y="12"/>
                </a:cubicBezTo>
                <a:cubicBezTo>
                  <a:pt x="344" y="12"/>
                  <a:pt x="344" y="12"/>
                  <a:pt x="344" y="12"/>
                </a:cubicBezTo>
                <a:cubicBezTo>
                  <a:pt x="346" y="12"/>
                  <a:pt x="347" y="11"/>
                  <a:pt x="349" y="11"/>
                </a:cubicBezTo>
                <a:cubicBezTo>
                  <a:pt x="353" y="8"/>
                  <a:pt x="357" y="3"/>
                  <a:pt x="357" y="3"/>
                </a:cubicBezTo>
                <a:cubicBezTo>
                  <a:pt x="356" y="2"/>
                  <a:pt x="356" y="2"/>
                  <a:pt x="356" y="2"/>
                </a:cubicBezTo>
                <a:cubicBezTo>
                  <a:pt x="354" y="3"/>
                  <a:pt x="354" y="3"/>
                  <a:pt x="354" y="3"/>
                </a:cubicBezTo>
                <a:cubicBezTo>
                  <a:pt x="354" y="3"/>
                  <a:pt x="354" y="3"/>
                  <a:pt x="360" y="16"/>
                </a:cubicBezTo>
                <a:cubicBezTo>
                  <a:pt x="360" y="17"/>
                  <a:pt x="360" y="17"/>
                  <a:pt x="360" y="17"/>
                </a:cubicBezTo>
                <a:cubicBezTo>
                  <a:pt x="361" y="17"/>
                  <a:pt x="361" y="17"/>
                  <a:pt x="361" y="17"/>
                </a:cubicBezTo>
                <a:cubicBezTo>
                  <a:pt x="361" y="17"/>
                  <a:pt x="363" y="18"/>
                  <a:pt x="367" y="19"/>
                </a:cubicBezTo>
                <a:cubicBezTo>
                  <a:pt x="370" y="19"/>
                  <a:pt x="374" y="20"/>
                  <a:pt x="377" y="20"/>
                </a:cubicBezTo>
                <a:cubicBezTo>
                  <a:pt x="377" y="19"/>
                  <a:pt x="377" y="19"/>
                  <a:pt x="377" y="19"/>
                </a:cubicBezTo>
                <a:cubicBezTo>
                  <a:pt x="377" y="20"/>
                  <a:pt x="377" y="20"/>
                  <a:pt x="377" y="20"/>
                </a:cubicBezTo>
                <a:cubicBezTo>
                  <a:pt x="378" y="20"/>
                  <a:pt x="380" y="20"/>
                  <a:pt x="382" y="20"/>
                </a:cubicBezTo>
                <a:cubicBezTo>
                  <a:pt x="389" y="20"/>
                  <a:pt x="399" y="19"/>
                  <a:pt x="399" y="19"/>
                </a:cubicBezTo>
                <a:cubicBezTo>
                  <a:pt x="399" y="17"/>
                  <a:pt x="399" y="17"/>
                  <a:pt x="399" y="17"/>
                </a:cubicBezTo>
                <a:cubicBezTo>
                  <a:pt x="398" y="18"/>
                  <a:pt x="398" y="18"/>
                  <a:pt x="398" y="18"/>
                </a:cubicBezTo>
                <a:lnTo>
                  <a:pt x="399"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2" name="Greece"/>
          <p:cNvSpPr>
            <a:spLocks noEditPoints="1"/>
          </p:cNvSpPr>
          <p:nvPr/>
        </p:nvSpPr>
        <p:spPr bwMode="auto">
          <a:xfrm>
            <a:off x="4883969" y="4198584"/>
            <a:ext cx="516774" cy="484080"/>
          </a:xfrm>
          <a:custGeom>
            <a:avLst/>
            <a:gdLst>
              <a:gd name="T0" fmla="*/ 227 w 652"/>
              <a:gd name="T1" fmla="*/ 289 h 610"/>
              <a:gd name="T2" fmla="*/ 364 w 652"/>
              <a:gd name="T3" fmla="*/ 329 h 610"/>
              <a:gd name="T4" fmla="*/ 227 w 652"/>
              <a:gd name="T5" fmla="*/ 255 h 610"/>
              <a:gd name="T6" fmla="*/ 211 w 652"/>
              <a:gd name="T7" fmla="*/ 200 h 610"/>
              <a:gd name="T8" fmla="*/ 218 w 652"/>
              <a:gd name="T9" fmla="*/ 152 h 610"/>
              <a:gd name="T10" fmla="*/ 262 w 652"/>
              <a:gd name="T11" fmla="*/ 158 h 610"/>
              <a:gd name="T12" fmla="*/ 319 w 652"/>
              <a:gd name="T13" fmla="*/ 160 h 610"/>
              <a:gd name="T14" fmla="*/ 308 w 652"/>
              <a:gd name="T15" fmla="*/ 98 h 610"/>
              <a:gd name="T16" fmla="*/ 377 w 652"/>
              <a:gd name="T17" fmla="*/ 78 h 610"/>
              <a:gd name="T18" fmla="*/ 429 w 652"/>
              <a:gd name="T19" fmla="*/ 0 h 610"/>
              <a:gd name="T20" fmla="*/ 311 w 652"/>
              <a:gd name="T21" fmla="*/ 35 h 610"/>
              <a:gd name="T22" fmla="*/ 239 w 652"/>
              <a:gd name="T23" fmla="*/ 62 h 610"/>
              <a:gd name="T24" fmla="*/ 150 w 652"/>
              <a:gd name="T25" fmla="*/ 96 h 610"/>
              <a:gd name="T26" fmla="*/ 74 w 652"/>
              <a:gd name="T27" fmla="*/ 178 h 610"/>
              <a:gd name="T28" fmla="*/ 39 w 652"/>
              <a:gd name="T29" fmla="*/ 245 h 610"/>
              <a:gd name="T30" fmla="*/ 80 w 652"/>
              <a:gd name="T31" fmla="*/ 310 h 610"/>
              <a:gd name="T32" fmla="*/ 153 w 652"/>
              <a:gd name="T33" fmla="*/ 344 h 610"/>
              <a:gd name="T34" fmla="*/ 231 w 652"/>
              <a:gd name="T35" fmla="*/ 331 h 610"/>
              <a:gd name="T36" fmla="*/ 157 w 652"/>
              <a:gd name="T37" fmla="*/ 360 h 610"/>
              <a:gd name="T38" fmla="*/ 195 w 652"/>
              <a:gd name="T39" fmla="*/ 476 h 610"/>
              <a:gd name="T40" fmla="*/ 277 w 652"/>
              <a:gd name="T41" fmla="*/ 476 h 610"/>
              <a:gd name="T42" fmla="*/ 292 w 652"/>
              <a:gd name="T43" fmla="*/ 399 h 610"/>
              <a:gd name="T44" fmla="*/ 342 w 652"/>
              <a:gd name="T45" fmla="*/ 371 h 610"/>
              <a:gd name="T46" fmla="*/ 385 w 652"/>
              <a:gd name="T47" fmla="*/ 174 h 610"/>
              <a:gd name="T48" fmla="*/ 456 w 652"/>
              <a:gd name="T49" fmla="*/ 232 h 610"/>
              <a:gd name="T50" fmla="*/ 289 w 652"/>
              <a:gd name="T51" fmla="*/ 260 h 610"/>
              <a:gd name="T52" fmla="*/ 308 w 652"/>
              <a:gd name="T53" fmla="*/ 243 h 610"/>
              <a:gd name="T54" fmla="*/ 362 w 652"/>
              <a:gd name="T55" fmla="*/ 267 h 610"/>
              <a:gd name="T56" fmla="*/ 429 w 652"/>
              <a:gd name="T57" fmla="*/ 287 h 610"/>
              <a:gd name="T58" fmla="*/ 387 w 652"/>
              <a:gd name="T59" fmla="*/ 344 h 610"/>
              <a:gd name="T60" fmla="*/ 399 w 652"/>
              <a:gd name="T61" fmla="*/ 368 h 610"/>
              <a:gd name="T62" fmla="*/ 420 w 652"/>
              <a:gd name="T63" fmla="*/ 382 h 610"/>
              <a:gd name="T64" fmla="*/ 419 w 652"/>
              <a:gd name="T65" fmla="*/ 409 h 610"/>
              <a:gd name="T66" fmla="*/ 383 w 652"/>
              <a:gd name="T67" fmla="*/ 426 h 610"/>
              <a:gd name="T68" fmla="*/ 360 w 652"/>
              <a:gd name="T69" fmla="*/ 391 h 610"/>
              <a:gd name="T70" fmla="*/ 476 w 652"/>
              <a:gd name="T71" fmla="*/ 353 h 610"/>
              <a:gd name="T72" fmla="*/ 538 w 652"/>
              <a:gd name="T73" fmla="*/ 332 h 610"/>
              <a:gd name="T74" fmla="*/ 516 w 652"/>
              <a:gd name="T75" fmla="*/ 370 h 610"/>
              <a:gd name="T76" fmla="*/ 531 w 652"/>
              <a:gd name="T77" fmla="*/ 385 h 610"/>
              <a:gd name="T78" fmla="*/ 569 w 652"/>
              <a:gd name="T79" fmla="*/ 399 h 610"/>
              <a:gd name="T80" fmla="*/ 443 w 652"/>
              <a:gd name="T81" fmla="*/ 445 h 610"/>
              <a:gd name="T82" fmla="*/ 511 w 652"/>
              <a:gd name="T83" fmla="*/ 449 h 610"/>
              <a:gd name="T84" fmla="*/ 288 w 652"/>
              <a:gd name="T85" fmla="*/ 375 h 610"/>
              <a:gd name="T86" fmla="*/ 369 w 652"/>
              <a:gd name="T87" fmla="*/ 451 h 610"/>
              <a:gd name="T88" fmla="*/ 427 w 652"/>
              <a:gd name="T89" fmla="*/ 448 h 610"/>
              <a:gd name="T90" fmla="*/ 411 w 652"/>
              <a:gd name="T91" fmla="*/ 457 h 610"/>
              <a:gd name="T92" fmla="*/ 85 w 652"/>
              <a:gd name="T93" fmla="*/ 393 h 610"/>
              <a:gd name="T94" fmla="*/ 74 w 652"/>
              <a:gd name="T95" fmla="*/ 351 h 610"/>
              <a:gd name="T96" fmla="*/ 24 w 652"/>
              <a:gd name="T97" fmla="*/ 256 h 610"/>
              <a:gd name="T98" fmla="*/ 530 w 652"/>
              <a:gd name="T99" fmla="*/ 560 h 610"/>
              <a:gd name="T100" fmla="*/ 438 w 652"/>
              <a:gd name="T101" fmla="*/ 567 h 610"/>
              <a:gd name="T102" fmla="*/ 373 w 652"/>
              <a:gd name="T103" fmla="*/ 559 h 610"/>
              <a:gd name="T104" fmla="*/ 369 w 652"/>
              <a:gd name="T105" fmla="*/ 594 h 610"/>
              <a:gd name="T106" fmla="*/ 526 w 652"/>
              <a:gd name="T107" fmla="*/ 579 h 610"/>
              <a:gd name="T108" fmla="*/ 621 w 652"/>
              <a:gd name="T109" fmla="*/ 475 h 610"/>
              <a:gd name="T110" fmla="*/ 606 w 652"/>
              <a:gd name="T111" fmla="*/ 455 h 610"/>
              <a:gd name="T112" fmla="*/ 571 w 652"/>
              <a:gd name="T113" fmla="*/ 434 h 610"/>
              <a:gd name="T114" fmla="*/ 591 w 652"/>
              <a:gd name="T115" fmla="*/ 526 h 610"/>
              <a:gd name="T116" fmla="*/ 568 w 652"/>
              <a:gd name="T117" fmla="*/ 537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2" h="610">
                <a:moveTo>
                  <a:pt x="342" y="371"/>
                </a:moveTo>
                <a:cubicBezTo>
                  <a:pt x="342" y="371"/>
                  <a:pt x="331" y="364"/>
                  <a:pt x="328" y="352"/>
                </a:cubicBezTo>
                <a:cubicBezTo>
                  <a:pt x="326" y="343"/>
                  <a:pt x="328" y="335"/>
                  <a:pt x="328" y="329"/>
                </a:cubicBezTo>
                <a:cubicBezTo>
                  <a:pt x="328" y="324"/>
                  <a:pt x="301" y="322"/>
                  <a:pt x="296" y="322"/>
                </a:cubicBezTo>
                <a:cubicBezTo>
                  <a:pt x="289" y="321"/>
                  <a:pt x="289" y="313"/>
                  <a:pt x="289" y="313"/>
                </a:cubicBezTo>
                <a:cubicBezTo>
                  <a:pt x="289" y="313"/>
                  <a:pt x="284" y="317"/>
                  <a:pt x="280" y="313"/>
                </a:cubicBezTo>
                <a:cubicBezTo>
                  <a:pt x="276" y="312"/>
                  <a:pt x="261" y="299"/>
                  <a:pt x="261" y="299"/>
                </a:cubicBezTo>
                <a:cubicBezTo>
                  <a:pt x="261" y="299"/>
                  <a:pt x="257" y="305"/>
                  <a:pt x="255" y="305"/>
                </a:cubicBezTo>
                <a:cubicBezTo>
                  <a:pt x="253" y="305"/>
                  <a:pt x="250" y="297"/>
                  <a:pt x="250" y="297"/>
                </a:cubicBezTo>
                <a:cubicBezTo>
                  <a:pt x="228" y="295"/>
                  <a:pt x="228" y="295"/>
                  <a:pt x="228" y="295"/>
                </a:cubicBezTo>
                <a:cubicBezTo>
                  <a:pt x="227" y="289"/>
                  <a:pt x="227" y="289"/>
                  <a:pt x="227" y="289"/>
                </a:cubicBezTo>
                <a:cubicBezTo>
                  <a:pt x="227" y="289"/>
                  <a:pt x="216" y="293"/>
                  <a:pt x="216" y="287"/>
                </a:cubicBezTo>
                <a:cubicBezTo>
                  <a:pt x="216" y="282"/>
                  <a:pt x="235" y="285"/>
                  <a:pt x="235" y="285"/>
                </a:cubicBezTo>
                <a:cubicBezTo>
                  <a:pt x="235" y="285"/>
                  <a:pt x="249" y="285"/>
                  <a:pt x="261" y="287"/>
                </a:cubicBezTo>
                <a:cubicBezTo>
                  <a:pt x="274" y="291"/>
                  <a:pt x="284" y="302"/>
                  <a:pt x="284" y="302"/>
                </a:cubicBezTo>
                <a:cubicBezTo>
                  <a:pt x="292" y="304"/>
                  <a:pt x="292" y="304"/>
                  <a:pt x="292" y="304"/>
                </a:cubicBezTo>
                <a:cubicBezTo>
                  <a:pt x="292" y="304"/>
                  <a:pt x="293" y="313"/>
                  <a:pt x="296" y="317"/>
                </a:cubicBezTo>
                <a:cubicBezTo>
                  <a:pt x="299" y="320"/>
                  <a:pt x="304" y="317"/>
                  <a:pt x="307" y="317"/>
                </a:cubicBezTo>
                <a:cubicBezTo>
                  <a:pt x="310" y="317"/>
                  <a:pt x="322" y="317"/>
                  <a:pt x="330" y="322"/>
                </a:cubicBezTo>
                <a:cubicBezTo>
                  <a:pt x="339" y="329"/>
                  <a:pt x="349" y="348"/>
                  <a:pt x="349" y="348"/>
                </a:cubicBezTo>
                <a:cubicBezTo>
                  <a:pt x="349" y="348"/>
                  <a:pt x="361" y="349"/>
                  <a:pt x="364" y="347"/>
                </a:cubicBezTo>
                <a:cubicBezTo>
                  <a:pt x="366" y="345"/>
                  <a:pt x="364" y="329"/>
                  <a:pt x="364" y="329"/>
                </a:cubicBezTo>
                <a:cubicBezTo>
                  <a:pt x="364" y="329"/>
                  <a:pt x="347" y="332"/>
                  <a:pt x="342" y="322"/>
                </a:cubicBezTo>
                <a:cubicBezTo>
                  <a:pt x="334" y="312"/>
                  <a:pt x="337" y="302"/>
                  <a:pt x="337" y="302"/>
                </a:cubicBezTo>
                <a:cubicBezTo>
                  <a:pt x="327" y="299"/>
                  <a:pt x="327" y="299"/>
                  <a:pt x="327" y="299"/>
                </a:cubicBezTo>
                <a:cubicBezTo>
                  <a:pt x="324" y="289"/>
                  <a:pt x="324" y="289"/>
                  <a:pt x="324" y="289"/>
                </a:cubicBezTo>
                <a:cubicBezTo>
                  <a:pt x="324" y="289"/>
                  <a:pt x="319" y="291"/>
                  <a:pt x="310" y="291"/>
                </a:cubicBezTo>
                <a:cubicBezTo>
                  <a:pt x="300" y="291"/>
                  <a:pt x="297" y="286"/>
                  <a:pt x="297" y="286"/>
                </a:cubicBezTo>
                <a:cubicBezTo>
                  <a:pt x="293" y="289"/>
                  <a:pt x="293" y="289"/>
                  <a:pt x="293" y="289"/>
                </a:cubicBezTo>
                <a:cubicBezTo>
                  <a:pt x="276" y="279"/>
                  <a:pt x="276" y="279"/>
                  <a:pt x="276" y="279"/>
                </a:cubicBezTo>
                <a:cubicBezTo>
                  <a:pt x="276" y="279"/>
                  <a:pt x="270" y="266"/>
                  <a:pt x="265" y="264"/>
                </a:cubicBezTo>
                <a:cubicBezTo>
                  <a:pt x="259" y="263"/>
                  <a:pt x="250" y="271"/>
                  <a:pt x="243" y="270"/>
                </a:cubicBezTo>
                <a:cubicBezTo>
                  <a:pt x="238" y="268"/>
                  <a:pt x="228" y="259"/>
                  <a:pt x="227" y="255"/>
                </a:cubicBezTo>
                <a:cubicBezTo>
                  <a:pt x="226" y="249"/>
                  <a:pt x="235" y="248"/>
                  <a:pt x="235" y="248"/>
                </a:cubicBezTo>
                <a:cubicBezTo>
                  <a:pt x="234" y="245"/>
                  <a:pt x="234" y="245"/>
                  <a:pt x="234" y="245"/>
                </a:cubicBezTo>
                <a:cubicBezTo>
                  <a:pt x="234" y="245"/>
                  <a:pt x="249" y="244"/>
                  <a:pt x="253" y="251"/>
                </a:cubicBezTo>
                <a:cubicBezTo>
                  <a:pt x="258" y="259"/>
                  <a:pt x="246" y="260"/>
                  <a:pt x="246" y="260"/>
                </a:cubicBezTo>
                <a:cubicBezTo>
                  <a:pt x="249" y="266"/>
                  <a:pt x="249" y="266"/>
                  <a:pt x="249" y="266"/>
                </a:cubicBezTo>
                <a:cubicBezTo>
                  <a:pt x="261" y="260"/>
                  <a:pt x="261" y="260"/>
                  <a:pt x="261" y="260"/>
                </a:cubicBezTo>
                <a:cubicBezTo>
                  <a:pt x="261" y="248"/>
                  <a:pt x="261" y="248"/>
                  <a:pt x="261" y="248"/>
                </a:cubicBezTo>
                <a:cubicBezTo>
                  <a:pt x="242" y="228"/>
                  <a:pt x="242" y="228"/>
                  <a:pt x="242" y="228"/>
                </a:cubicBezTo>
                <a:cubicBezTo>
                  <a:pt x="230" y="224"/>
                  <a:pt x="230" y="224"/>
                  <a:pt x="230" y="224"/>
                </a:cubicBezTo>
                <a:cubicBezTo>
                  <a:pt x="230" y="224"/>
                  <a:pt x="226" y="214"/>
                  <a:pt x="226" y="208"/>
                </a:cubicBezTo>
                <a:cubicBezTo>
                  <a:pt x="226" y="201"/>
                  <a:pt x="211" y="200"/>
                  <a:pt x="211" y="200"/>
                </a:cubicBezTo>
                <a:cubicBezTo>
                  <a:pt x="211" y="193"/>
                  <a:pt x="211" y="193"/>
                  <a:pt x="211" y="193"/>
                </a:cubicBezTo>
                <a:cubicBezTo>
                  <a:pt x="211" y="193"/>
                  <a:pt x="204" y="190"/>
                  <a:pt x="199" y="181"/>
                </a:cubicBezTo>
                <a:cubicBezTo>
                  <a:pt x="193" y="174"/>
                  <a:pt x="201" y="158"/>
                  <a:pt x="201" y="158"/>
                </a:cubicBezTo>
                <a:cubicBezTo>
                  <a:pt x="199" y="151"/>
                  <a:pt x="199" y="151"/>
                  <a:pt x="199" y="151"/>
                </a:cubicBezTo>
                <a:cubicBezTo>
                  <a:pt x="200" y="143"/>
                  <a:pt x="200" y="143"/>
                  <a:pt x="200" y="143"/>
                </a:cubicBezTo>
                <a:cubicBezTo>
                  <a:pt x="208" y="143"/>
                  <a:pt x="208" y="143"/>
                  <a:pt x="208" y="143"/>
                </a:cubicBezTo>
                <a:cubicBezTo>
                  <a:pt x="215" y="135"/>
                  <a:pt x="215" y="135"/>
                  <a:pt x="215" y="135"/>
                </a:cubicBezTo>
                <a:cubicBezTo>
                  <a:pt x="215" y="131"/>
                  <a:pt x="215" y="131"/>
                  <a:pt x="215" y="131"/>
                </a:cubicBezTo>
                <a:cubicBezTo>
                  <a:pt x="222" y="137"/>
                  <a:pt x="222" y="137"/>
                  <a:pt x="222" y="137"/>
                </a:cubicBezTo>
                <a:cubicBezTo>
                  <a:pt x="214" y="143"/>
                  <a:pt x="214" y="143"/>
                  <a:pt x="214" y="143"/>
                </a:cubicBezTo>
                <a:cubicBezTo>
                  <a:pt x="218" y="152"/>
                  <a:pt x="218" y="152"/>
                  <a:pt x="218" y="152"/>
                </a:cubicBezTo>
                <a:cubicBezTo>
                  <a:pt x="227" y="152"/>
                  <a:pt x="227" y="152"/>
                  <a:pt x="227" y="152"/>
                </a:cubicBezTo>
                <a:cubicBezTo>
                  <a:pt x="235" y="158"/>
                  <a:pt x="235" y="158"/>
                  <a:pt x="235" y="158"/>
                </a:cubicBezTo>
                <a:cubicBezTo>
                  <a:pt x="235" y="158"/>
                  <a:pt x="246" y="159"/>
                  <a:pt x="251" y="162"/>
                </a:cubicBezTo>
                <a:cubicBezTo>
                  <a:pt x="255" y="163"/>
                  <a:pt x="254" y="170"/>
                  <a:pt x="254" y="174"/>
                </a:cubicBezTo>
                <a:cubicBezTo>
                  <a:pt x="254" y="178"/>
                  <a:pt x="258" y="181"/>
                  <a:pt x="258" y="181"/>
                </a:cubicBezTo>
                <a:cubicBezTo>
                  <a:pt x="259" y="186"/>
                  <a:pt x="259" y="186"/>
                  <a:pt x="259" y="186"/>
                </a:cubicBezTo>
                <a:cubicBezTo>
                  <a:pt x="278" y="186"/>
                  <a:pt x="278" y="186"/>
                  <a:pt x="278" y="186"/>
                </a:cubicBezTo>
                <a:cubicBezTo>
                  <a:pt x="284" y="186"/>
                  <a:pt x="287" y="182"/>
                  <a:pt x="282" y="181"/>
                </a:cubicBezTo>
                <a:cubicBezTo>
                  <a:pt x="277" y="178"/>
                  <a:pt x="264" y="175"/>
                  <a:pt x="264" y="175"/>
                </a:cubicBezTo>
                <a:cubicBezTo>
                  <a:pt x="264" y="175"/>
                  <a:pt x="255" y="164"/>
                  <a:pt x="255" y="159"/>
                </a:cubicBezTo>
                <a:cubicBezTo>
                  <a:pt x="255" y="154"/>
                  <a:pt x="262" y="158"/>
                  <a:pt x="262" y="158"/>
                </a:cubicBezTo>
                <a:cubicBezTo>
                  <a:pt x="273" y="158"/>
                  <a:pt x="273" y="158"/>
                  <a:pt x="273" y="158"/>
                </a:cubicBezTo>
                <a:cubicBezTo>
                  <a:pt x="287" y="171"/>
                  <a:pt x="287" y="171"/>
                  <a:pt x="287" y="171"/>
                </a:cubicBezTo>
                <a:cubicBezTo>
                  <a:pt x="299" y="181"/>
                  <a:pt x="299" y="181"/>
                  <a:pt x="299" y="181"/>
                </a:cubicBezTo>
                <a:cubicBezTo>
                  <a:pt x="299" y="181"/>
                  <a:pt x="304" y="175"/>
                  <a:pt x="300" y="168"/>
                </a:cubicBezTo>
                <a:cubicBezTo>
                  <a:pt x="297" y="160"/>
                  <a:pt x="289" y="159"/>
                  <a:pt x="287" y="159"/>
                </a:cubicBezTo>
                <a:cubicBezTo>
                  <a:pt x="282" y="158"/>
                  <a:pt x="278" y="155"/>
                  <a:pt x="278" y="150"/>
                </a:cubicBezTo>
                <a:cubicBezTo>
                  <a:pt x="277" y="144"/>
                  <a:pt x="282" y="143"/>
                  <a:pt x="282" y="143"/>
                </a:cubicBezTo>
                <a:cubicBezTo>
                  <a:pt x="304" y="148"/>
                  <a:pt x="304" y="148"/>
                  <a:pt x="304" y="148"/>
                </a:cubicBezTo>
                <a:cubicBezTo>
                  <a:pt x="310" y="150"/>
                  <a:pt x="310" y="150"/>
                  <a:pt x="310" y="150"/>
                </a:cubicBezTo>
                <a:cubicBezTo>
                  <a:pt x="311" y="152"/>
                  <a:pt x="311" y="152"/>
                  <a:pt x="311" y="152"/>
                </a:cubicBezTo>
                <a:cubicBezTo>
                  <a:pt x="319" y="160"/>
                  <a:pt x="319" y="160"/>
                  <a:pt x="319" y="160"/>
                </a:cubicBezTo>
                <a:cubicBezTo>
                  <a:pt x="324" y="154"/>
                  <a:pt x="324" y="154"/>
                  <a:pt x="324" y="154"/>
                </a:cubicBezTo>
                <a:cubicBezTo>
                  <a:pt x="307" y="139"/>
                  <a:pt x="307" y="139"/>
                  <a:pt x="307" y="139"/>
                </a:cubicBezTo>
                <a:cubicBezTo>
                  <a:pt x="303" y="139"/>
                  <a:pt x="303" y="139"/>
                  <a:pt x="303" y="139"/>
                </a:cubicBezTo>
                <a:cubicBezTo>
                  <a:pt x="293" y="135"/>
                  <a:pt x="293" y="135"/>
                  <a:pt x="293" y="135"/>
                </a:cubicBezTo>
                <a:cubicBezTo>
                  <a:pt x="293" y="140"/>
                  <a:pt x="293" y="140"/>
                  <a:pt x="293" y="140"/>
                </a:cubicBezTo>
                <a:cubicBezTo>
                  <a:pt x="293" y="140"/>
                  <a:pt x="288" y="137"/>
                  <a:pt x="284" y="137"/>
                </a:cubicBezTo>
                <a:cubicBezTo>
                  <a:pt x="280" y="136"/>
                  <a:pt x="284" y="128"/>
                  <a:pt x="284" y="128"/>
                </a:cubicBezTo>
                <a:cubicBezTo>
                  <a:pt x="284" y="128"/>
                  <a:pt x="270" y="119"/>
                  <a:pt x="270" y="116"/>
                </a:cubicBezTo>
                <a:cubicBezTo>
                  <a:pt x="270" y="113"/>
                  <a:pt x="278" y="109"/>
                  <a:pt x="278" y="109"/>
                </a:cubicBezTo>
                <a:cubicBezTo>
                  <a:pt x="278" y="109"/>
                  <a:pt x="289" y="110"/>
                  <a:pt x="295" y="110"/>
                </a:cubicBezTo>
                <a:cubicBezTo>
                  <a:pt x="299" y="110"/>
                  <a:pt x="308" y="98"/>
                  <a:pt x="308" y="98"/>
                </a:cubicBezTo>
                <a:cubicBezTo>
                  <a:pt x="310" y="92"/>
                  <a:pt x="310" y="92"/>
                  <a:pt x="310" y="92"/>
                </a:cubicBezTo>
                <a:cubicBezTo>
                  <a:pt x="310" y="92"/>
                  <a:pt x="316" y="86"/>
                  <a:pt x="319" y="86"/>
                </a:cubicBezTo>
                <a:cubicBezTo>
                  <a:pt x="323" y="85"/>
                  <a:pt x="330" y="90"/>
                  <a:pt x="338" y="90"/>
                </a:cubicBezTo>
                <a:cubicBezTo>
                  <a:pt x="346" y="89"/>
                  <a:pt x="350" y="86"/>
                  <a:pt x="351" y="85"/>
                </a:cubicBezTo>
                <a:cubicBezTo>
                  <a:pt x="354" y="81"/>
                  <a:pt x="361" y="74"/>
                  <a:pt x="361" y="74"/>
                </a:cubicBezTo>
                <a:cubicBezTo>
                  <a:pt x="356" y="69"/>
                  <a:pt x="356" y="69"/>
                  <a:pt x="356" y="69"/>
                </a:cubicBezTo>
                <a:cubicBezTo>
                  <a:pt x="358" y="67"/>
                  <a:pt x="358" y="67"/>
                  <a:pt x="358" y="67"/>
                </a:cubicBezTo>
                <a:cubicBezTo>
                  <a:pt x="364" y="73"/>
                  <a:pt x="364" y="73"/>
                  <a:pt x="364" y="73"/>
                </a:cubicBezTo>
                <a:cubicBezTo>
                  <a:pt x="364" y="78"/>
                  <a:pt x="364" y="78"/>
                  <a:pt x="364" y="78"/>
                </a:cubicBezTo>
                <a:cubicBezTo>
                  <a:pt x="372" y="81"/>
                  <a:pt x="372" y="81"/>
                  <a:pt x="372" y="81"/>
                </a:cubicBezTo>
                <a:cubicBezTo>
                  <a:pt x="377" y="78"/>
                  <a:pt x="377" y="78"/>
                  <a:pt x="377" y="78"/>
                </a:cubicBezTo>
                <a:cubicBezTo>
                  <a:pt x="377" y="78"/>
                  <a:pt x="412" y="79"/>
                  <a:pt x="419" y="79"/>
                </a:cubicBezTo>
                <a:cubicBezTo>
                  <a:pt x="426" y="81"/>
                  <a:pt x="427" y="89"/>
                  <a:pt x="427" y="89"/>
                </a:cubicBezTo>
                <a:cubicBezTo>
                  <a:pt x="427" y="89"/>
                  <a:pt x="441" y="74"/>
                  <a:pt x="443" y="67"/>
                </a:cubicBezTo>
                <a:cubicBezTo>
                  <a:pt x="447" y="62"/>
                  <a:pt x="437" y="54"/>
                  <a:pt x="437" y="54"/>
                </a:cubicBezTo>
                <a:cubicBezTo>
                  <a:pt x="435" y="42"/>
                  <a:pt x="435" y="42"/>
                  <a:pt x="435" y="42"/>
                </a:cubicBezTo>
                <a:cubicBezTo>
                  <a:pt x="445" y="32"/>
                  <a:pt x="445" y="32"/>
                  <a:pt x="445" y="32"/>
                </a:cubicBezTo>
                <a:cubicBezTo>
                  <a:pt x="445" y="32"/>
                  <a:pt x="453" y="33"/>
                  <a:pt x="456" y="31"/>
                </a:cubicBezTo>
                <a:cubicBezTo>
                  <a:pt x="458" y="28"/>
                  <a:pt x="450" y="21"/>
                  <a:pt x="449" y="19"/>
                </a:cubicBezTo>
                <a:cubicBezTo>
                  <a:pt x="447" y="15"/>
                  <a:pt x="447" y="6"/>
                  <a:pt x="447" y="6"/>
                </a:cubicBezTo>
                <a:cubicBezTo>
                  <a:pt x="438" y="2"/>
                  <a:pt x="438" y="2"/>
                  <a:pt x="438" y="2"/>
                </a:cubicBezTo>
                <a:cubicBezTo>
                  <a:pt x="429" y="0"/>
                  <a:pt x="429" y="0"/>
                  <a:pt x="429" y="0"/>
                </a:cubicBezTo>
                <a:cubicBezTo>
                  <a:pt x="429" y="0"/>
                  <a:pt x="414" y="1"/>
                  <a:pt x="410" y="4"/>
                </a:cubicBezTo>
                <a:cubicBezTo>
                  <a:pt x="407" y="8"/>
                  <a:pt x="420" y="15"/>
                  <a:pt x="420" y="27"/>
                </a:cubicBezTo>
                <a:cubicBezTo>
                  <a:pt x="419" y="36"/>
                  <a:pt x="407" y="42"/>
                  <a:pt x="407" y="42"/>
                </a:cubicBezTo>
                <a:cubicBezTo>
                  <a:pt x="397" y="40"/>
                  <a:pt x="397" y="40"/>
                  <a:pt x="397" y="40"/>
                </a:cubicBezTo>
                <a:cubicBezTo>
                  <a:pt x="397" y="40"/>
                  <a:pt x="366" y="55"/>
                  <a:pt x="365" y="55"/>
                </a:cubicBezTo>
                <a:cubicBezTo>
                  <a:pt x="362" y="56"/>
                  <a:pt x="358" y="50"/>
                  <a:pt x="358" y="50"/>
                </a:cubicBezTo>
                <a:cubicBezTo>
                  <a:pt x="339" y="44"/>
                  <a:pt x="339" y="44"/>
                  <a:pt x="339" y="44"/>
                </a:cubicBezTo>
                <a:cubicBezTo>
                  <a:pt x="331" y="51"/>
                  <a:pt x="331" y="51"/>
                  <a:pt x="331" y="51"/>
                </a:cubicBezTo>
                <a:cubicBezTo>
                  <a:pt x="324" y="43"/>
                  <a:pt x="324" y="43"/>
                  <a:pt x="324" y="43"/>
                </a:cubicBezTo>
                <a:cubicBezTo>
                  <a:pt x="319" y="44"/>
                  <a:pt x="319" y="44"/>
                  <a:pt x="319" y="44"/>
                </a:cubicBezTo>
                <a:cubicBezTo>
                  <a:pt x="311" y="35"/>
                  <a:pt x="311" y="35"/>
                  <a:pt x="311" y="35"/>
                </a:cubicBezTo>
                <a:cubicBezTo>
                  <a:pt x="311" y="35"/>
                  <a:pt x="301" y="40"/>
                  <a:pt x="299" y="43"/>
                </a:cubicBezTo>
                <a:cubicBezTo>
                  <a:pt x="296" y="44"/>
                  <a:pt x="292" y="36"/>
                  <a:pt x="292" y="36"/>
                </a:cubicBezTo>
                <a:cubicBezTo>
                  <a:pt x="288" y="42"/>
                  <a:pt x="288" y="42"/>
                  <a:pt x="288" y="42"/>
                </a:cubicBezTo>
                <a:cubicBezTo>
                  <a:pt x="280" y="42"/>
                  <a:pt x="280" y="42"/>
                  <a:pt x="280" y="42"/>
                </a:cubicBezTo>
                <a:cubicBezTo>
                  <a:pt x="281" y="48"/>
                  <a:pt x="281" y="48"/>
                  <a:pt x="281" y="48"/>
                </a:cubicBezTo>
                <a:cubicBezTo>
                  <a:pt x="274" y="54"/>
                  <a:pt x="274" y="54"/>
                  <a:pt x="274" y="54"/>
                </a:cubicBezTo>
                <a:cubicBezTo>
                  <a:pt x="272" y="50"/>
                  <a:pt x="272" y="50"/>
                  <a:pt x="272" y="50"/>
                </a:cubicBezTo>
                <a:cubicBezTo>
                  <a:pt x="262" y="56"/>
                  <a:pt x="262" y="56"/>
                  <a:pt x="262" y="56"/>
                </a:cubicBezTo>
                <a:cubicBezTo>
                  <a:pt x="258" y="58"/>
                  <a:pt x="258" y="58"/>
                  <a:pt x="258" y="58"/>
                </a:cubicBezTo>
                <a:cubicBezTo>
                  <a:pt x="255" y="62"/>
                  <a:pt x="255" y="62"/>
                  <a:pt x="255" y="62"/>
                </a:cubicBezTo>
                <a:cubicBezTo>
                  <a:pt x="239" y="62"/>
                  <a:pt x="239" y="62"/>
                  <a:pt x="239" y="62"/>
                </a:cubicBezTo>
                <a:cubicBezTo>
                  <a:pt x="237" y="67"/>
                  <a:pt x="237" y="67"/>
                  <a:pt x="237" y="67"/>
                </a:cubicBezTo>
                <a:cubicBezTo>
                  <a:pt x="230" y="65"/>
                  <a:pt x="230" y="65"/>
                  <a:pt x="230" y="65"/>
                </a:cubicBezTo>
                <a:cubicBezTo>
                  <a:pt x="223" y="71"/>
                  <a:pt x="223" y="71"/>
                  <a:pt x="223" y="71"/>
                </a:cubicBezTo>
                <a:cubicBezTo>
                  <a:pt x="209" y="73"/>
                  <a:pt x="209" y="73"/>
                  <a:pt x="209" y="73"/>
                </a:cubicBezTo>
                <a:cubicBezTo>
                  <a:pt x="209" y="73"/>
                  <a:pt x="197" y="70"/>
                  <a:pt x="197" y="74"/>
                </a:cubicBezTo>
                <a:cubicBezTo>
                  <a:pt x="196" y="79"/>
                  <a:pt x="197" y="93"/>
                  <a:pt x="197" y="93"/>
                </a:cubicBezTo>
                <a:cubicBezTo>
                  <a:pt x="192" y="89"/>
                  <a:pt x="192" y="89"/>
                  <a:pt x="192" y="89"/>
                </a:cubicBezTo>
                <a:cubicBezTo>
                  <a:pt x="191" y="94"/>
                  <a:pt x="191" y="94"/>
                  <a:pt x="191" y="94"/>
                </a:cubicBezTo>
                <a:cubicBezTo>
                  <a:pt x="165" y="93"/>
                  <a:pt x="165" y="93"/>
                  <a:pt x="165" y="93"/>
                </a:cubicBezTo>
                <a:cubicBezTo>
                  <a:pt x="159" y="97"/>
                  <a:pt x="159" y="97"/>
                  <a:pt x="159" y="97"/>
                </a:cubicBezTo>
                <a:cubicBezTo>
                  <a:pt x="150" y="96"/>
                  <a:pt x="150" y="96"/>
                  <a:pt x="150" y="96"/>
                </a:cubicBezTo>
                <a:cubicBezTo>
                  <a:pt x="150" y="96"/>
                  <a:pt x="145" y="97"/>
                  <a:pt x="142" y="101"/>
                </a:cubicBezTo>
                <a:cubicBezTo>
                  <a:pt x="139" y="108"/>
                  <a:pt x="142" y="113"/>
                  <a:pt x="138" y="117"/>
                </a:cubicBezTo>
                <a:cubicBezTo>
                  <a:pt x="132" y="120"/>
                  <a:pt x="124" y="125"/>
                  <a:pt x="124" y="125"/>
                </a:cubicBezTo>
                <a:cubicBezTo>
                  <a:pt x="124" y="125"/>
                  <a:pt x="119" y="123"/>
                  <a:pt x="116" y="123"/>
                </a:cubicBezTo>
                <a:cubicBezTo>
                  <a:pt x="111" y="123"/>
                  <a:pt x="104" y="131"/>
                  <a:pt x="104" y="131"/>
                </a:cubicBezTo>
                <a:cubicBezTo>
                  <a:pt x="82" y="132"/>
                  <a:pt x="82" y="132"/>
                  <a:pt x="82" y="132"/>
                </a:cubicBezTo>
                <a:cubicBezTo>
                  <a:pt x="82" y="141"/>
                  <a:pt x="82" y="141"/>
                  <a:pt x="82" y="141"/>
                </a:cubicBezTo>
                <a:cubicBezTo>
                  <a:pt x="82" y="141"/>
                  <a:pt x="88" y="147"/>
                  <a:pt x="89" y="152"/>
                </a:cubicBezTo>
                <a:cubicBezTo>
                  <a:pt x="89" y="158"/>
                  <a:pt x="82" y="164"/>
                  <a:pt x="82" y="164"/>
                </a:cubicBezTo>
                <a:cubicBezTo>
                  <a:pt x="82" y="164"/>
                  <a:pt x="78" y="164"/>
                  <a:pt x="76" y="166"/>
                </a:cubicBezTo>
                <a:cubicBezTo>
                  <a:pt x="72" y="170"/>
                  <a:pt x="74" y="178"/>
                  <a:pt x="74" y="178"/>
                </a:cubicBezTo>
                <a:cubicBezTo>
                  <a:pt x="69" y="185"/>
                  <a:pt x="69" y="185"/>
                  <a:pt x="69" y="185"/>
                </a:cubicBezTo>
                <a:cubicBezTo>
                  <a:pt x="69" y="185"/>
                  <a:pt x="73" y="194"/>
                  <a:pt x="66" y="201"/>
                </a:cubicBezTo>
                <a:cubicBezTo>
                  <a:pt x="59" y="206"/>
                  <a:pt x="57" y="202"/>
                  <a:pt x="53" y="204"/>
                </a:cubicBezTo>
                <a:cubicBezTo>
                  <a:pt x="49" y="205"/>
                  <a:pt x="50" y="210"/>
                  <a:pt x="50" y="210"/>
                </a:cubicBezTo>
                <a:cubicBezTo>
                  <a:pt x="50" y="210"/>
                  <a:pt x="44" y="208"/>
                  <a:pt x="43" y="214"/>
                </a:cubicBezTo>
                <a:cubicBezTo>
                  <a:pt x="42" y="218"/>
                  <a:pt x="50" y="222"/>
                  <a:pt x="50" y="222"/>
                </a:cubicBezTo>
                <a:cubicBezTo>
                  <a:pt x="51" y="228"/>
                  <a:pt x="51" y="228"/>
                  <a:pt x="51" y="228"/>
                </a:cubicBezTo>
                <a:cubicBezTo>
                  <a:pt x="51" y="228"/>
                  <a:pt x="44" y="227"/>
                  <a:pt x="44" y="228"/>
                </a:cubicBezTo>
                <a:cubicBezTo>
                  <a:pt x="43" y="232"/>
                  <a:pt x="44" y="236"/>
                  <a:pt x="44" y="236"/>
                </a:cubicBezTo>
                <a:cubicBezTo>
                  <a:pt x="44" y="236"/>
                  <a:pt x="38" y="243"/>
                  <a:pt x="35" y="243"/>
                </a:cubicBezTo>
                <a:cubicBezTo>
                  <a:pt x="39" y="245"/>
                  <a:pt x="39" y="245"/>
                  <a:pt x="39" y="245"/>
                </a:cubicBezTo>
                <a:cubicBezTo>
                  <a:pt x="39" y="254"/>
                  <a:pt x="39" y="254"/>
                  <a:pt x="39" y="254"/>
                </a:cubicBezTo>
                <a:cubicBezTo>
                  <a:pt x="46" y="256"/>
                  <a:pt x="46" y="256"/>
                  <a:pt x="46" y="256"/>
                </a:cubicBezTo>
                <a:cubicBezTo>
                  <a:pt x="44" y="263"/>
                  <a:pt x="44" y="263"/>
                  <a:pt x="44" y="263"/>
                </a:cubicBezTo>
                <a:cubicBezTo>
                  <a:pt x="54" y="275"/>
                  <a:pt x="54" y="275"/>
                  <a:pt x="54" y="275"/>
                </a:cubicBezTo>
                <a:cubicBezTo>
                  <a:pt x="65" y="276"/>
                  <a:pt x="65" y="276"/>
                  <a:pt x="65" y="276"/>
                </a:cubicBezTo>
                <a:cubicBezTo>
                  <a:pt x="85" y="299"/>
                  <a:pt x="85" y="299"/>
                  <a:pt x="85" y="299"/>
                </a:cubicBezTo>
                <a:cubicBezTo>
                  <a:pt x="95" y="290"/>
                  <a:pt x="95" y="290"/>
                  <a:pt x="95" y="290"/>
                </a:cubicBezTo>
                <a:cubicBezTo>
                  <a:pt x="115" y="291"/>
                  <a:pt x="115" y="291"/>
                  <a:pt x="115" y="291"/>
                </a:cubicBezTo>
                <a:cubicBezTo>
                  <a:pt x="117" y="301"/>
                  <a:pt x="117" y="301"/>
                  <a:pt x="117" y="301"/>
                </a:cubicBezTo>
                <a:cubicBezTo>
                  <a:pt x="99" y="297"/>
                  <a:pt x="99" y="297"/>
                  <a:pt x="99" y="297"/>
                </a:cubicBezTo>
                <a:cubicBezTo>
                  <a:pt x="99" y="297"/>
                  <a:pt x="85" y="305"/>
                  <a:pt x="80" y="310"/>
                </a:cubicBezTo>
                <a:cubicBezTo>
                  <a:pt x="74" y="317"/>
                  <a:pt x="73" y="329"/>
                  <a:pt x="77" y="332"/>
                </a:cubicBezTo>
                <a:cubicBezTo>
                  <a:pt x="82" y="336"/>
                  <a:pt x="86" y="326"/>
                  <a:pt x="88" y="321"/>
                </a:cubicBezTo>
                <a:cubicBezTo>
                  <a:pt x="90" y="314"/>
                  <a:pt x="96" y="313"/>
                  <a:pt x="96" y="313"/>
                </a:cubicBezTo>
                <a:cubicBezTo>
                  <a:pt x="101" y="321"/>
                  <a:pt x="101" y="321"/>
                  <a:pt x="101" y="321"/>
                </a:cubicBezTo>
                <a:cubicBezTo>
                  <a:pt x="100" y="332"/>
                  <a:pt x="100" y="332"/>
                  <a:pt x="100" y="332"/>
                </a:cubicBezTo>
                <a:cubicBezTo>
                  <a:pt x="108" y="328"/>
                  <a:pt x="108" y="328"/>
                  <a:pt x="108" y="328"/>
                </a:cubicBezTo>
                <a:cubicBezTo>
                  <a:pt x="115" y="335"/>
                  <a:pt x="115" y="335"/>
                  <a:pt x="115" y="335"/>
                </a:cubicBezTo>
                <a:cubicBezTo>
                  <a:pt x="115" y="335"/>
                  <a:pt x="108" y="348"/>
                  <a:pt x="120" y="349"/>
                </a:cubicBezTo>
                <a:cubicBezTo>
                  <a:pt x="131" y="352"/>
                  <a:pt x="132" y="336"/>
                  <a:pt x="132" y="336"/>
                </a:cubicBezTo>
                <a:cubicBezTo>
                  <a:pt x="146" y="351"/>
                  <a:pt x="146" y="351"/>
                  <a:pt x="146" y="351"/>
                </a:cubicBezTo>
                <a:cubicBezTo>
                  <a:pt x="146" y="351"/>
                  <a:pt x="150" y="347"/>
                  <a:pt x="153" y="344"/>
                </a:cubicBezTo>
                <a:cubicBezTo>
                  <a:pt x="157" y="343"/>
                  <a:pt x="163" y="344"/>
                  <a:pt x="163" y="344"/>
                </a:cubicBezTo>
                <a:cubicBezTo>
                  <a:pt x="163" y="344"/>
                  <a:pt x="169" y="335"/>
                  <a:pt x="174" y="335"/>
                </a:cubicBezTo>
                <a:cubicBezTo>
                  <a:pt x="181" y="335"/>
                  <a:pt x="195" y="339"/>
                  <a:pt x="195" y="339"/>
                </a:cubicBezTo>
                <a:cubicBezTo>
                  <a:pt x="197" y="336"/>
                  <a:pt x="197" y="336"/>
                  <a:pt x="197" y="336"/>
                </a:cubicBezTo>
                <a:cubicBezTo>
                  <a:pt x="211" y="339"/>
                  <a:pt x="211" y="339"/>
                  <a:pt x="211" y="339"/>
                </a:cubicBezTo>
                <a:cubicBezTo>
                  <a:pt x="207" y="331"/>
                  <a:pt x="207" y="331"/>
                  <a:pt x="207" y="331"/>
                </a:cubicBezTo>
                <a:cubicBezTo>
                  <a:pt x="209" y="328"/>
                  <a:pt x="209" y="328"/>
                  <a:pt x="209" y="328"/>
                </a:cubicBezTo>
                <a:cubicBezTo>
                  <a:pt x="219" y="333"/>
                  <a:pt x="219" y="333"/>
                  <a:pt x="219" y="333"/>
                </a:cubicBezTo>
                <a:cubicBezTo>
                  <a:pt x="218" y="340"/>
                  <a:pt x="218" y="340"/>
                  <a:pt x="218" y="340"/>
                </a:cubicBezTo>
                <a:cubicBezTo>
                  <a:pt x="222" y="340"/>
                  <a:pt x="222" y="340"/>
                  <a:pt x="222" y="340"/>
                </a:cubicBezTo>
                <a:cubicBezTo>
                  <a:pt x="231" y="331"/>
                  <a:pt x="231" y="331"/>
                  <a:pt x="231" y="331"/>
                </a:cubicBezTo>
                <a:cubicBezTo>
                  <a:pt x="239" y="343"/>
                  <a:pt x="239" y="343"/>
                  <a:pt x="239" y="343"/>
                </a:cubicBezTo>
                <a:cubicBezTo>
                  <a:pt x="239" y="343"/>
                  <a:pt x="259" y="341"/>
                  <a:pt x="266" y="344"/>
                </a:cubicBezTo>
                <a:cubicBezTo>
                  <a:pt x="274" y="347"/>
                  <a:pt x="258" y="353"/>
                  <a:pt x="258" y="353"/>
                </a:cubicBezTo>
                <a:cubicBezTo>
                  <a:pt x="253" y="353"/>
                  <a:pt x="253" y="353"/>
                  <a:pt x="253" y="353"/>
                </a:cubicBezTo>
                <a:cubicBezTo>
                  <a:pt x="246" y="362"/>
                  <a:pt x="246" y="362"/>
                  <a:pt x="246" y="362"/>
                </a:cubicBezTo>
                <a:cubicBezTo>
                  <a:pt x="251" y="364"/>
                  <a:pt x="251" y="364"/>
                  <a:pt x="251" y="364"/>
                </a:cubicBezTo>
                <a:cubicBezTo>
                  <a:pt x="249" y="368"/>
                  <a:pt x="249" y="368"/>
                  <a:pt x="249" y="368"/>
                </a:cubicBezTo>
                <a:cubicBezTo>
                  <a:pt x="249" y="368"/>
                  <a:pt x="232" y="355"/>
                  <a:pt x="226" y="355"/>
                </a:cubicBezTo>
                <a:cubicBezTo>
                  <a:pt x="219" y="353"/>
                  <a:pt x="197" y="351"/>
                  <a:pt x="197" y="351"/>
                </a:cubicBezTo>
                <a:cubicBezTo>
                  <a:pt x="197" y="351"/>
                  <a:pt x="184" y="344"/>
                  <a:pt x="174" y="344"/>
                </a:cubicBezTo>
                <a:cubicBezTo>
                  <a:pt x="165" y="343"/>
                  <a:pt x="157" y="360"/>
                  <a:pt x="157" y="360"/>
                </a:cubicBezTo>
                <a:cubicBezTo>
                  <a:pt x="138" y="360"/>
                  <a:pt x="138" y="360"/>
                  <a:pt x="138" y="360"/>
                </a:cubicBezTo>
                <a:cubicBezTo>
                  <a:pt x="135" y="376"/>
                  <a:pt x="135" y="376"/>
                  <a:pt x="135" y="376"/>
                </a:cubicBezTo>
                <a:cubicBezTo>
                  <a:pt x="135" y="376"/>
                  <a:pt x="123" y="383"/>
                  <a:pt x="123" y="391"/>
                </a:cubicBezTo>
                <a:cubicBezTo>
                  <a:pt x="123" y="399"/>
                  <a:pt x="135" y="397"/>
                  <a:pt x="135" y="397"/>
                </a:cubicBezTo>
                <a:cubicBezTo>
                  <a:pt x="140" y="409"/>
                  <a:pt x="140" y="409"/>
                  <a:pt x="140" y="409"/>
                </a:cubicBezTo>
                <a:cubicBezTo>
                  <a:pt x="140" y="409"/>
                  <a:pt x="154" y="410"/>
                  <a:pt x="165" y="420"/>
                </a:cubicBezTo>
                <a:cubicBezTo>
                  <a:pt x="176" y="430"/>
                  <a:pt x="165" y="440"/>
                  <a:pt x="162" y="451"/>
                </a:cubicBezTo>
                <a:cubicBezTo>
                  <a:pt x="161" y="459"/>
                  <a:pt x="174" y="467"/>
                  <a:pt x="174" y="467"/>
                </a:cubicBezTo>
                <a:cubicBezTo>
                  <a:pt x="174" y="472"/>
                  <a:pt x="174" y="472"/>
                  <a:pt x="174" y="472"/>
                </a:cubicBezTo>
                <a:cubicBezTo>
                  <a:pt x="189" y="480"/>
                  <a:pt x="189" y="480"/>
                  <a:pt x="189" y="480"/>
                </a:cubicBezTo>
                <a:cubicBezTo>
                  <a:pt x="195" y="476"/>
                  <a:pt x="195" y="476"/>
                  <a:pt x="195" y="476"/>
                </a:cubicBezTo>
                <a:cubicBezTo>
                  <a:pt x="195" y="476"/>
                  <a:pt x="191" y="471"/>
                  <a:pt x="195" y="460"/>
                </a:cubicBezTo>
                <a:cubicBezTo>
                  <a:pt x="197" y="449"/>
                  <a:pt x="209" y="457"/>
                  <a:pt x="209" y="457"/>
                </a:cubicBezTo>
                <a:cubicBezTo>
                  <a:pt x="209" y="466"/>
                  <a:pt x="209" y="466"/>
                  <a:pt x="209" y="466"/>
                </a:cubicBezTo>
                <a:cubicBezTo>
                  <a:pt x="209" y="466"/>
                  <a:pt x="216" y="468"/>
                  <a:pt x="223" y="476"/>
                </a:cubicBezTo>
                <a:cubicBezTo>
                  <a:pt x="231" y="483"/>
                  <a:pt x="227" y="498"/>
                  <a:pt x="227" y="498"/>
                </a:cubicBezTo>
                <a:cubicBezTo>
                  <a:pt x="238" y="505"/>
                  <a:pt x="238" y="505"/>
                  <a:pt x="238" y="505"/>
                </a:cubicBezTo>
                <a:cubicBezTo>
                  <a:pt x="238" y="505"/>
                  <a:pt x="234" y="476"/>
                  <a:pt x="245" y="468"/>
                </a:cubicBezTo>
                <a:cubicBezTo>
                  <a:pt x="257" y="459"/>
                  <a:pt x="258" y="476"/>
                  <a:pt x="258" y="476"/>
                </a:cubicBezTo>
                <a:cubicBezTo>
                  <a:pt x="284" y="497"/>
                  <a:pt x="284" y="497"/>
                  <a:pt x="284" y="497"/>
                </a:cubicBezTo>
                <a:cubicBezTo>
                  <a:pt x="288" y="494"/>
                  <a:pt x="288" y="494"/>
                  <a:pt x="288" y="494"/>
                </a:cubicBezTo>
                <a:cubicBezTo>
                  <a:pt x="277" y="476"/>
                  <a:pt x="277" y="476"/>
                  <a:pt x="277" y="476"/>
                </a:cubicBezTo>
                <a:cubicBezTo>
                  <a:pt x="277" y="467"/>
                  <a:pt x="277" y="467"/>
                  <a:pt x="277" y="467"/>
                </a:cubicBezTo>
                <a:cubicBezTo>
                  <a:pt x="259" y="439"/>
                  <a:pt x="259" y="439"/>
                  <a:pt x="259" y="439"/>
                </a:cubicBezTo>
                <a:cubicBezTo>
                  <a:pt x="258" y="428"/>
                  <a:pt x="258" y="428"/>
                  <a:pt x="258" y="428"/>
                </a:cubicBezTo>
                <a:cubicBezTo>
                  <a:pt x="242" y="403"/>
                  <a:pt x="242" y="403"/>
                  <a:pt x="242" y="403"/>
                </a:cubicBezTo>
                <a:cubicBezTo>
                  <a:pt x="270" y="409"/>
                  <a:pt x="270" y="409"/>
                  <a:pt x="270" y="409"/>
                </a:cubicBezTo>
                <a:cubicBezTo>
                  <a:pt x="266" y="417"/>
                  <a:pt x="266" y="417"/>
                  <a:pt x="266" y="417"/>
                </a:cubicBezTo>
                <a:cubicBezTo>
                  <a:pt x="278" y="420"/>
                  <a:pt x="278" y="420"/>
                  <a:pt x="278" y="420"/>
                </a:cubicBezTo>
                <a:cubicBezTo>
                  <a:pt x="285" y="409"/>
                  <a:pt x="285" y="409"/>
                  <a:pt x="285" y="409"/>
                </a:cubicBezTo>
                <a:cubicBezTo>
                  <a:pt x="292" y="410"/>
                  <a:pt x="292" y="410"/>
                  <a:pt x="292" y="410"/>
                </a:cubicBezTo>
                <a:cubicBezTo>
                  <a:pt x="299" y="399"/>
                  <a:pt x="299" y="399"/>
                  <a:pt x="299" y="399"/>
                </a:cubicBezTo>
                <a:cubicBezTo>
                  <a:pt x="292" y="399"/>
                  <a:pt x="292" y="399"/>
                  <a:pt x="292" y="399"/>
                </a:cubicBezTo>
                <a:cubicBezTo>
                  <a:pt x="285" y="387"/>
                  <a:pt x="285" y="387"/>
                  <a:pt x="285" y="387"/>
                </a:cubicBezTo>
                <a:cubicBezTo>
                  <a:pt x="285" y="387"/>
                  <a:pt x="277" y="393"/>
                  <a:pt x="273" y="390"/>
                </a:cubicBezTo>
                <a:cubicBezTo>
                  <a:pt x="266" y="386"/>
                  <a:pt x="273" y="383"/>
                  <a:pt x="273" y="378"/>
                </a:cubicBezTo>
                <a:cubicBezTo>
                  <a:pt x="273" y="372"/>
                  <a:pt x="262" y="374"/>
                  <a:pt x="259" y="371"/>
                </a:cubicBezTo>
                <a:cubicBezTo>
                  <a:pt x="257" y="370"/>
                  <a:pt x="265" y="367"/>
                  <a:pt x="265" y="367"/>
                </a:cubicBezTo>
                <a:cubicBezTo>
                  <a:pt x="281" y="360"/>
                  <a:pt x="281" y="360"/>
                  <a:pt x="281" y="360"/>
                </a:cubicBezTo>
                <a:cubicBezTo>
                  <a:pt x="296" y="351"/>
                  <a:pt x="296" y="351"/>
                  <a:pt x="296" y="351"/>
                </a:cubicBezTo>
                <a:cubicBezTo>
                  <a:pt x="297" y="358"/>
                  <a:pt x="297" y="358"/>
                  <a:pt x="297" y="358"/>
                </a:cubicBezTo>
                <a:cubicBezTo>
                  <a:pt x="305" y="358"/>
                  <a:pt x="305" y="358"/>
                  <a:pt x="305" y="358"/>
                </a:cubicBezTo>
                <a:cubicBezTo>
                  <a:pt x="305" y="358"/>
                  <a:pt x="323" y="376"/>
                  <a:pt x="331" y="380"/>
                </a:cubicBezTo>
                <a:cubicBezTo>
                  <a:pt x="339" y="383"/>
                  <a:pt x="342" y="371"/>
                  <a:pt x="342" y="371"/>
                </a:cubicBezTo>
                <a:close/>
                <a:moveTo>
                  <a:pt x="334" y="97"/>
                </a:moveTo>
                <a:cubicBezTo>
                  <a:pt x="316" y="97"/>
                  <a:pt x="322" y="116"/>
                  <a:pt x="334" y="117"/>
                </a:cubicBezTo>
                <a:cubicBezTo>
                  <a:pt x="349" y="119"/>
                  <a:pt x="354" y="97"/>
                  <a:pt x="334" y="97"/>
                </a:cubicBezTo>
                <a:close/>
                <a:moveTo>
                  <a:pt x="389" y="120"/>
                </a:moveTo>
                <a:cubicBezTo>
                  <a:pt x="389" y="120"/>
                  <a:pt x="396" y="123"/>
                  <a:pt x="400" y="127"/>
                </a:cubicBezTo>
                <a:cubicBezTo>
                  <a:pt x="406" y="129"/>
                  <a:pt x="410" y="120"/>
                  <a:pt x="403" y="113"/>
                </a:cubicBezTo>
                <a:cubicBezTo>
                  <a:pt x="395" y="106"/>
                  <a:pt x="389" y="120"/>
                  <a:pt x="389" y="120"/>
                </a:cubicBezTo>
                <a:close/>
                <a:moveTo>
                  <a:pt x="370" y="168"/>
                </a:moveTo>
                <a:cubicBezTo>
                  <a:pt x="373" y="179"/>
                  <a:pt x="373" y="179"/>
                  <a:pt x="373" y="179"/>
                </a:cubicBezTo>
                <a:cubicBezTo>
                  <a:pt x="385" y="181"/>
                  <a:pt x="385" y="181"/>
                  <a:pt x="385" y="181"/>
                </a:cubicBezTo>
                <a:cubicBezTo>
                  <a:pt x="385" y="174"/>
                  <a:pt x="385" y="174"/>
                  <a:pt x="385" y="174"/>
                </a:cubicBezTo>
                <a:cubicBezTo>
                  <a:pt x="385" y="174"/>
                  <a:pt x="389" y="181"/>
                  <a:pt x="393" y="181"/>
                </a:cubicBezTo>
                <a:cubicBezTo>
                  <a:pt x="397" y="182"/>
                  <a:pt x="392" y="171"/>
                  <a:pt x="392" y="171"/>
                </a:cubicBezTo>
                <a:cubicBezTo>
                  <a:pt x="396" y="156"/>
                  <a:pt x="396" y="156"/>
                  <a:pt x="396" y="156"/>
                </a:cubicBezTo>
                <a:cubicBezTo>
                  <a:pt x="393" y="156"/>
                  <a:pt x="393" y="156"/>
                  <a:pt x="393" y="156"/>
                </a:cubicBezTo>
                <a:cubicBezTo>
                  <a:pt x="388" y="164"/>
                  <a:pt x="388" y="164"/>
                  <a:pt x="388" y="164"/>
                </a:cubicBezTo>
                <a:cubicBezTo>
                  <a:pt x="388" y="164"/>
                  <a:pt x="376" y="159"/>
                  <a:pt x="370" y="168"/>
                </a:cubicBezTo>
                <a:close/>
                <a:moveTo>
                  <a:pt x="435" y="216"/>
                </a:moveTo>
                <a:cubicBezTo>
                  <a:pt x="435" y="227"/>
                  <a:pt x="435" y="227"/>
                  <a:pt x="435" y="227"/>
                </a:cubicBezTo>
                <a:cubicBezTo>
                  <a:pt x="452" y="233"/>
                  <a:pt x="452" y="233"/>
                  <a:pt x="452" y="233"/>
                </a:cubicBezTo>
                <a:cubicBezTo>
                  <a:pt x="458" y="227"/>
                  <a:pt x="458" y="227"/>
                  <a:pt x="458" y="227"/>
                </a:cubicBezTo>
                <a:cubicBezTo>
                  <a:pt x="456" y="232"/>
                  <a:pt x="456" y="232"/>
                  <a:pt x="456" y="232"/>
                </a:cubicBezTo>
                <a:cubicBezTo>
                  <a:pt x="460" y="239"/>
                  <a:pt x="460" y="239"/>
                  <a:pt x="460" y="239"/>
                </a:cubicBezTo>
                <a:cubicBezTo>
                  <a:pt x="477" y="237"/>
                  <a:pt x="477" y="237"/>
                  <a:pt x="477" y="237"/>
                </a:cubicBezTo>
                <a:cubicBezTo>
                  <a:pt x="477" y="237"/>
                  <a:pt x="488" y="232"/>
                  <a:pt x="488" y="224"/>
                </a:cubicBezTo>
                <a:cubicBezTo>
                  <a:pt x="488" y="217"/>
                  <a:pt x="473" y="212"/>
                  <a:pt x="473" y="212"/>
                </a:cubicBezTo>
                <a:cubicBezTo>
                  <a:pt x="473" y="212"/>
                  <a:pt x="470" y="202"/>
                  <a:pt x="464" y="204"/>
                </a:cubicBezTo>
                <a:cubicBezTo>
                  <a:pt x="457" y="205"/>
                  <a:pt x="454" y="212"/>
                  <a:pt x="454" y="212"/>
                </a:cubicBezTo>
                <a:lnTo>
                  <a:pt x="435" y="216"/>
                </a:lnTo>
                <a:close/>
                <a:moveTo>
                  <a:pt x="370" y="208"/>
                </a:moveTo>
                <a:cubicBezTo>
                  <a:pt x="370" y="218"/>
                  <a:pt x="374" y="217"/>
                  <a:pt x="377" y="210"/>
                </a:cubicBezTo>
                <a:cubicBezTo>
                  <a:pt x="379" y="201"/>
                  <a:pt x="372" y="201"/>
                  <a:pt x="370" y="208"/>
                </a:cubicBezTo>
                <a:close/>
                <a:moveTo>
                  <a:pt x="289" y="260"/>
                </a:moveTo>
                <a:cubicBezTo>
                  <a:pt x="299" y="258"/>
                  <a:pt x="299" y="258"/>
                  <a:pt x="299" y="258"/>
                </a:cubicBezTo>
                <a:cubicBezTo>
                  <a:pt x="281" y="248"/>
                  <a:pt x="281" y="248"/>
                  <a:pt x="281" y="248"/>
                </a:cubicBezTo>
                <a:lnTo>
                  <a:pt x="289" y="260"/>
                </a:lnTo>
                <a:close/>
                <a:moveTo>
                  <a:pt x="273" y="258"/>
                </a:moveTo>
                <a:cubicBezTo>
                  <a:pt x="278" y="254"/>
                  <a:pt x="278" y="254"/>
                  <a:pt x="278" y="254"/>
                </a:cubicBezTo>
                <a:cubicBezTo>
                  <a:pt x="273" y="249"/>
                  <a:pt x="273" y="249"/>
                  <a:pt x="273" y="249"/>
                </a:cubicBezTo>
                <a:cubicBezTo>
                  <a:pt x="266" y="256"/>
                  <a:pt x="266" y="256"/>
                  <a:pt x="266" y="256"/>
                </a:cubicBezTo>
                <a:lnTo>
                  <a:pt x="273" y="258"/>
                </a:lnTo>
                <a:close/>
                <a:moveTo>
                  <a:pt x="300" y="249"/>
                </a:moveTo>
                <a:cubicBezTo>
                  <a:pt x="304" y="251"/>
                  <a:pt x="304" y="251"/>
                  <a:pt x="304" y="251"/>
                </a:cubicBezTo>
                <a:cubicBezTo>
                  <a:pt x="308" y="243"/>
                  <a:pt x="308" y="243"/>
                  <a:pt x="308" y="243"/>
                </a:cubicBezTo>
                <a:cubicBezTo>
                  <a:pt x="303" y="241"/>
                  <a:pt x="303" y="241"/>
                  <a:pt x="303" y="241"/>
                </a:cubicBezTo>
                <a:lnTo>
                  <a:pt x="300" y="249"/>
                </a:lnTo>
                <a:close/>
                <a:moveTo>
                  <a:pt x="319" y="260"/>
                </a:moveTo>
                <a:cubicBezTo>
                  <a:pt x="324" y="263"/>
                  <a:pt x="324" y="255"/>
                  <a:pt x="319" y="255"/>
                </a:cubicBezTo>
                <a:cubicBezTo>
                  <a:pt x="312" y="255"/>
                  <a:pt x="311" y="259"/>
                  <a:pt x="319" y="260"/>
                </a:cubicBezTo>
                <a:close/>
                <a:moveTo>
                  <a:pt x="362" y="267"/>
                </a:moveTo>
                <a:cubicBezTo>
                  <a:pt x="354" y="270"/>
                  <a:pt x="354" y="270"/>
                  <a:pt x="354" y="270"/>
                </a:cubicBezTo>
                <a:cubicBezTo>
                  <a:pt x="345" y="258"/>
                  <a:pt x="345" y="258"/>
                  <a:pt x="345" y="258"/>
                </a:cubicBezTo>
                <a:cubicBezTo>
                  <a:pt x="341" y="267"/>
                  <a:pt x="341" y="267"/>
                  <a:pt x="341" y="267"/>
                </a:cubicBezTo>
                <a:cubicBezTo>
                  <a:pt x="351" y="278"/>
                  <a:pt x="351" y="278"/>
                  <a:pt x="351" y="278"/>
                </a:cubicBezTo>
                <a:lnTo>
                  <a:pt x="362" y="267"/>
                </a:lnTo>
                <a:close/>
                <a:moveTo>
                  <a:pt x="473" y="297"/>
                </a:moveTo>
                <a:cubicBezTo>
                  <a:pt x="473" y="287"/>
                  <a:pt x="464" y="274"/>
                  <a:pt x="464" y="274"/>
                </a:cubicBezTo>
                <a:cubicBezTo>
                  <a:pt x="445" y="281"/>
                  <a:pt x="445" y="281"/>
                  <a:pt x="445" y="281"/>
                </a:cubicBezTo>
                <a:cubicBezTo>
                  <a:pt x="450" y="287"/>
                  <a:pt x="450" y="287"/>
                  <a:pt x="450" y="287"/>
                </a:cubicBezTo>
                <a:cubicBezTo>
                  <a:pt x="450" y="287"/>
                  <a:pt x="456" y="291"/>
                  <a:pt x="458" y="297"/>
                </a:cubicBezTo>
                <a:cubicBezTo>
                  <a:pt x="461" y="299"/>
                  <a:pt x="452" y="306"/>
                  <a:pt x="452" y="306"/>
                </a:cubicBezTo>
                <a:cubicBezTo>
                  <a:pt x="464" y="314"/>
                  <a:pt x="464" y="314"/>
                  <a:pt x="464" y="314"/>
                </a:cubicBezTo>
                <a:cubicBezTo>
                  <a:pt x="464" y="314"/>
                  <a:pt x="473" y="304"/>
                  <a:pt x="473" y="297"/>
                </a:cubicBezTo>
                <a:close/>
                <a:moveTo>
                  <a:pt x="430" y="278"/>
                </a:moveTo>
                <a:cubicBezTo>
                  <a:pt x="426" y="279"/>
                  <a:pt x="426" y="279"/>
                  <a:pt x="426" y="279"/>
                </a:cubicBezTo>
                <a:cubicBezTo>
                  <a:pt x="429" y="287"/>
                  <a:pt x="429" y="287"/>
                  <a:pt x="429" y="287"/>
                </a:cubicBezTo>
                <a:cubicBezTo>
                  <a:pt x="431" y="285"/>
                  <a:pt x="431" y="285"/>
                  <a:pt x="431" y="285"/>
                </a:cubicBezTo>
                <a:lnTo>
                  <a:pt x="430" y="278"/>
                </a:lnTo>
                <a:close/>
                <a:moveTo>
                  <a:pt x="480" y="279"/>
                </a:moveTo>
                <a:cubicBezTo>
                  <a:pt x="470" y="276"/>
                  <a:pt x="470" y="276"/>
                  <a:pt x="470" y="276"/>
                </a:cubicBezTo>
                <a:cubicBezTo>
                  <a:pt x="473" y="281"/>
                  <a:pt x="473" y="281"/>
                  <a:pt x="473" y="281"/>
                </a:cubicBezTo>
                <a:lnTo>
                  <a:pt x="480" y="279"/>
                </a:lnTo>
                <a:close/>
                <a:moveTo>
                  <a:pt x="399" y="360"/>
                </a:moveTo>
                <a:cubicBezTo>
                  <a:pt x="395" y="355"/>
                  <a:pt x="395" y="355"/>
                  <a:pt x="395" y="355"/>
                </a:cubicBezTo>
                <a:cubicBezTo>
                  <a:pt x="397" y="353"/>
                  <a:pt x="397" y="353"/>
                  <a:pt x="397" y="353"/>
                </a:cubicBezTo>
                <a:cubicBezTo>
                  <a:pt x="392" y="344"/>
                  <a:pt x="392" y="344"/>
                  <a:pt x="392" y="344"/>
                </a:cubicBezTo>
                <a:cubicBezTo>
                  <a:pt x="387" y="344"/>
                  <a:pt x="387" y="344"/>
                  <a:pt x="387" y="344"/>
                </a:cubicBezTo>
                <a:cubicBezTo>
                  <a:pt x="381" y="336"/>
                  <a:pt x="381" y="336"/>
                  <a:pt x="381" y="336"/>
                </a:cubicBezTo>
                <a:cubicBezTo>
                  <a:pt x="373" y="347"/>
                  <a:pt x="373" y="347"/>
                  <a:pt x="373" y="347"/>
                </a:cubicBezTo>
                <a:cubicBezTo>
                  <a:pt x="395" y="366"/>
                  <a:pt x="395" y="366"/>
                  <a:pt x="395" y="366"/>
                </a:cubicBezTo>
                <a:lnTo>
                  <a:pt x="399" y="360"/>
                </a:lnTo>
                <a:close/>
                <a:moveTo>
                  <a:pt x="399" y="368"/>
                </a:moveTo>
                <a:cubicBezTo>
                  <a:pt x="407" y="372"/>
                  <a:pt x="407" y="372"/>
                  <a:pt x="407" y="372"/>
                </a:cubicBezTo>
                <a:cubicBezTo>
                  <a:pt x="408" y="375"/>
                  <a:pt x="408" y="375"/>
                  <a:pt x="408" y="375"/>
                </a:cubicBezTo>
                <a:cubicBezTo>
                  <a:pt x="418" y="371"/>
                  <a:pt x="418" y="371"/>
                  <a:pt x="418" y="371"/>
                </a:cubicBezTo>
                <a:cubicBezTo>
                  <a:pt x="416" y="366"/>
                  <a:pt x="416" y="366"/>
                  <a:pt x="416" y="366"/>
                </a:cubicBezTo>
                <a:cubicBezTo>
                  <a:pt x="400" y="366"/>
                  <a:pt x="400" y="366"/>
                  <a:pt x="400" y="366"/>
                </a:cubicBezTo>
                <a:lnTo>
                  <a:pt x="399" y="368"/>
                </a:lnTo>
                <a:close/>
                <a:moveTo>
                  <a:pt x="403" y="389"/>
                </a:moveTo>
                <a:cubicBezTo>
                  <a:pt x="396" y="380"/>
                  <a:pt x="396" y="380"/>
                  <a:pt x="396" y="380"/>
                </a:cubicBezTo>
                <a:cubicBezTo>
                  <a:pt x="393" y="380"/>
                  <a:pt x="393" y="380"/>
                  <a:pt x="393" y="380"/>
                </a:cubicBezTo>
                <a:cubicBezTo>
                  <a:pt x="393" y="391"/>
                  <a:pt x="393" y="391"/>
                  <a:pt x="393" y="391"/>
                </a:cubicBezTo>
                <a:lnTo>
                  <a:pt x="403" y="389"/>
                </a:lnTo>
                <a:close/>
                <a:moveTo>
                  <a:pt x="384" y="368"/>
                </a:moveTo>
                <a:cubicBezTo>
                  <a:pt x="376" y="375"/>
                  <a:pt x="376" y="375"/>
                  <a:pt x="376" y="375"/>
                </a:cubicBezTo>
                <a:cubicBezTo>
                  <a:pt x="385" y="376"/>
                  <a:pt x="385" y="376"/>
                  <a:pt x="385" y="376"/>
                </a:cubicBezTo>
                <a:lnTo>
                  <a:pt x="384" y="368"/>
                </a:lnTo>
                <a:close/>
                <a:moveTo>
                  <a:pt x="426" y="375"/>
                </a:moveTo>
                <a:cubicBezTo>
                  <a:pt x="420" y="382"/>
                  <a:pt x="420" y="382"/>
                  <a:pt x="420" y="382"/>
                </a:cubicBezTo>
                <a:cubicBezTo>
                  <a:pt x="427" y="382"/>
                  <a:pt x="427" y="382"/>
                  <a:pt x="427" y="382"/>
                </a:cubicBezTo>
                <a:cubicBezTo>
                  <a:pt x="435" y="375"/>
                  <a:pt x="435" y="375"/>
                  <a:pt x="435" y="375"/>
                </a:cubicBezTo>
                <a:lnTo>
                  <a:pt x="426" y="375"/>
                </a:lnTo>
                <a:close/>
                <a:moveTo>
                  <a:pt x="435" y="418"/>
                </a:moveTo>
                <a:cubicBezTo>
                  <a:pt x="438" y="424"/>
                  <a:pt x="442" y="426"/>
                  <a:pt x="442" y="426"/>
                </a:cubicBezTo>
                <a:cubicBezTo>
                  <a:pt x="450" y="414"/>
                  <a:pt x="450" y="414"/>
                  <a:pt x="450" y="414"/>
                </a:cubicBezTo>
                <a:cubicBezTo>
                  <a:pt x="453" y="405"/>
                  <a:pt x="453" y="405"/>
                  <a:pt x="453" y="405"/>
                </a:cubicBezTo>
                <a:cubicBezTo>
                  <a:pt x="441" y="398"/>
                  <a:pt x="441" y="398"/>
                  <a:pt x="441" y="398"/>
                </a:cubicBezTo>
                <a:cubicBezTo>
                  <a:pt x="433" y="412"/>
                  <a:pt x="433" y="412"/>
                  <a:pt x="433" y="412"/>
                </a:cubicBezTo>
                <a:cubicBezTo>
                  <a:pt x="433" y="412"/>
                  <a:pt x="431" y="414"/>
                  <a:pt x="435" y="418"/>
                </a:cubicBezTo>
                <a:close/>
                <a:moveTo>
                  <a:pt x="419" y="409"/>
                </a:moveTo>
                <a:cubicBezTo>
                  <a:pt x="419" y="409"/>
                  <a:pt x="416" y="412"/>
                  <a:pt x="416" y="414"/>
                </a:cubicBezTo>
                <a:cubicBezTo>
                  <a:pt x="415" y="418"/>
                  <a:pt x="419" y="426"/>
                  <a:pt x="422" y="424"/>
                </a:cubicBezTo>
                <a:cubicBezTo>
                  <a:pt x="427" y="418"/>
                  <a:pt x="429" y="409"/>
                  <a:pt x="429" y="409"/>
                </a:cubicBezTo>
                <a:lnTo>
                  <a:pt x="419" y="409"/>
                </a:lnTo>
                <a:close/>
                <a:moveTo>
                  <a:pt x="414" y="417"/>
                </a:moveTo>
                <a:cubicBezTo>
                  <a:pt x="408" y="425"/>
                  <a:pt x="408" y="425"/>
                  <a:pt x="408" y="425"/>
                </a:cubicBezTo>
                <a:cubicBezTo>
                  <a:pt x="415" y="426"/>
                  <a:pt x="415" y="426"/>
                  <a:pt x="415" y="426"/>
                </a:cubicBezTo>
                <a:lnTo>
                  <a:pt x="414" y="417"/>
                </a:lnTo>
                <a:close/>
                <a:moveTo>
                  <a:pt x="392" y="432"/>
                </a:moveTo>
                <a:cubicBezTo>
                  <a:pt x="392" y="432"/>
                  <a:pt x="392" y="429"/>
                  <a:pt x="389" y="426"/>
                </a:cubicBezTo>
                <a:cubicBezTo>
                  <a:pt x="385" y="424"/>
                  <a:pt x="383" y="426"/>
                  <a:pt x="383" y="426"/>
                </a:cubicBezTo>
                <a:cubicBezTo>
                  <a:pt x="389" y="436"/>
                  <a:pt x="389" y="436"/>
                  <a:pt x="389" y="436"/>
                </a:cubicBezTo>
                <a:lnTo>
                  <a:pt x="392" y="432"/>
                </a:lnTo>
                <a:close/>
                <a:moveTo>
                  <a:pt x="366" y="420"/>
                </a:moveTo>
                <a:cubicBezTo>
                  <a:pt x="370" y="420"/>
                  <a:pt x="370" y="420"/>
                  <a:pt x="370" y="420"/>
                </a:cubicBezTo>
                <a:cubicBezTo>
                  <a:pt x="374" y="414"/>
                  <a:pt x="374" y="414"/>
                  <a:pt x="374" y="414"/>
                </a:cubicBezTo>
                <a:cubicBezTo>
                  <a:pt x="372" y="410"/>
                  <a:pt x="372" y="410"/>
                  <a:pt x="372" y="410"/>
                </a:cubicBezTo>
                <a:cubicBezTo>
                  <a:pt x="368" y="413"/>
                  <a:pt x="368" y="413"/>
                  <a:pt x="368" y="413"/>
                </a:cubicBezTo>
                <a:lnTo>
                  <a:pt x="366" y="420"/>
                </a:lnTo>
                <a:close/>
                <a:moveTo>
                  <a:pt x="365" y="397"/>
                </a:moveTo>
                <a:cubicBezTo>
                  <a:pt x="366" y="391"/>
                  <a:pt x="365" y="389"/>
                  <a:pt x="365" y="389"/>
                </a:cubicBezTo>
                <a:cubicBezTo>
                  <a:pt x="360" y="391"/>
                  <a:pt x="360" y="391"/>
                  <a:pt x="360" y="391"/>
                </a:cubicBezTo>
                <a:cubicBezTo>
                  <a:pt x="360" y="399"/>
                  <a:pt x="360" y="399"/>
                  <a:pt x="360" y="399"/>
                </a:cubicBezTo>
                <a:cubicBezTo>
                  <a:pt x="361" y="406"/>
                  <a:pt x="361" y="406"/>
                  <a:pt x="361" y="406"/>
                </a:cubicBezTo>
                <a:cubicBezTo>
                  <a:pt x="361" y="406"/>
                  <a:pt x="365" y="405"/>
                  <a:pt x="365" y="397"/>
                </a:cubicBezTo>
                <a:close/>
                <a:moveTo>
                  <a:pt x="351" y="371"/>
                </a:moveTo>
                <a:cubicBezTo>
                  <a:pt x="350" y="387"/>
                  <a:pt x="350" y="387"/>
                  <a:pt x="350" y="387"/>
                </a:cubicBezTo>
                <a:cubicBezTo>
                  <a:pt x="361" y="372"/>
                  <a:pt x="361" y="372"/>
                  <a:pt x="361" y="372"/>
                </a:cubicBezTo>
                <a:lnTo>
                  <a:pt x="351" y="371"/>
                </a:lnTo>
                <a:close/>
                <a:moveTo>
                  <a:pt x="495" y="352"/>
                </a:moveTo>
                <a:cubicBezTo>
                  <a:pt x="496" y="348"/>
                  <a:pt x="496" y="348"/>
                  <a:pt x="496" y="348"/>
                </a:cubicBezTo>
                <a:cubicBezTo>
                  <a:pt x="485" y="353"/>
                  <a:pt x="485" y="353"/>
                  <a:pt x="485" y="353"/>
                </a:cubicBezTo>
                <a:cubicBezTo>
                  <a:pt x="485" y="353"/>
                  <a:pt x="481" y="347"/>
                  <a:pt x="476" y="353"/>
                </a:cubicBezTo>
                <a:cubicBezTo>
                  <a:pt x="470" y="363"/>
                  <a:pt x="475" y="370"/>
                  <a:pt x="475" y="370"/>
                </a:cubicBezTo>
                <a:cubicBezTo>
                  <a:pt x="484" y="363"/>
                  <a:pt x="484" y="363"/>
                  <a:pt x="484" y="363"/>
                </a:cubicBezTo>
                <a:cubicBezTo>
                  <a:pt x="489" y="363"/>
                  <a:pt x="489" y="363"/>
                  <a:pt x="489" y="363"/>
                </a:cubicBezTo>
                <a:lnTo>
                  <a:pt x="495" y="352"/>
                </a:lnTo>
                <a:close/>
                <a:moveTo>
                  <a:pt x="515" y="344"/>
                </a:moveTo>
                <a:cubicBezTo>
                  <a:pt x="519" y="341"/>
                  <a:pt x="519" y="341"/>
                  <a:pt x="519" y="341"/>
                </a:cubicBezTo>
                <a:cubicBezTo>
                  <a:pt x="519" y="341"/>
                  <a:pt x="527" y="348"/>
                  <a:pt x="531" y="347"/>
                </a:cubicBezTo>
                <a:cubicBezTo>
                  <a:pt x="535" y="345"/>
                  <a:pt x="542" y="336"/>
                  <a:pt x="542" y="336"/>
                </a:cubicBezTo>
                <a:cubicBezTo>
                  <a:pt x="544" y="329"/>
                  <a:pt x="544" y="329"/>
                  <a:pt x="544" y="329"/>
                </a:cubicBezTo>
                <a:cubicBezTo>
                  <a:pt x="538" y="329"/>
                  <a:pt x="538" y="329"/>
                  <a:pt x="538" y="329"/>
                </a:cubicBezTo>
                <a:cubicBezTo>
                  <a:pt x="538" y="332"/>
                  <a:pt x="538" y="332"/>
                  <a:pt x="538" y="332"/>
                </a:cubicBezTo>
                <a:cubicBezTo>
                  <a:pt x="538" y="332"/>
                  <a:pt x="531" y="326"/>
                  <a:pt x="523" y="331"/>
                </a:cubicBezTo>
                <a:cubicBezTo>
                  <a:pt x="515" y="335"/>
                  <a:pt x="508" y="340"/>
                  <a:pt x="508" y="340"/>
                </a:cubicBezTo>
                <a:cubicBezTo>
                  <a:pt x="510" y="347"/>
                  <a:pt x="510" y="347"/>
                  <a:pt x="510" y="347"/>
                </a:cubicBezTo>
                <a:lnTo>
                  <a:pt x="515" y="344"/>
                </a:lnTo>
                <a:close/>
                <a:moveTo>
                  <a:pt x="504" y="348"/>
                </a:moveTo>
                <a:cubicBezTo>
                  <a:pt x="500" y="355"/>
                  <a:pt x="500" y="355"/>
                  <a:pt x="500" y="355"/>
                </a:cubicBezTo>
                <a:cubicBezTo>
                  <a:pt x="508" y="356"/>
                  <a:pt x="508" y="356"/>
                  <a:pt x="508" y="356"/>
                </a:cubicBezTo>
                <a:lnTo>
                  <a:pt x="504" y="348"/>
                </a:lnTo>
                <a:close/>
                <a:moveTo>
                  <a:pt x="510" y="372"/>
                </a:moveTo>
                <a:cubicBezTo>
                  <a:pt x="516" y="383"/>
                  <a:pt x="516" y="383"/>
                  <a:pt x="516" y="383"/>
                </a:cubicBezTo>
                <a:cubicBezTo>
                  <a:pt x="516" y="370"/>
                  <a:pt x="516" y="370"/>
                  <a:pt x="516" y="370"/>
                </a:cubicBezTo>
                <a:lnTo>
                  <a:pt x="510" y="372"/>
                </a:lnTo>
                <a:close/>
                <a:moveTo>
                  <a:pt x="538" y="356"/>
                </a:moveTo>
                <a:cubicBezTo>
                  <a:pt x="544" y="363"/>
                  <a:pt x="544" y="363"/>
                  <a:pt x="544" y="363"/>
                </a:cubicBezTo>
                <a:cubicBezTo>
                  <a:pt x="548" y="360"/>
                  <a:pt x="548" y="360"/>
                  <a:pt x="548" y="360"/>
                </a:cubicBezTo>
                <a:lnTo>
                  <a:pt x="538" y="356"/>
                </a:lnTo>
                <a:close/>
                <a:moveTo>
                  <a:pt x="523" y="375"/>
                </a:moveTo>
                <a:cubicBezTo>
                  <a:pt x="531" y="375"/>
                  <a:pt x="531" y="375"/>
                  <a:pt x="531" y="375"/>
                </a:cubicBezTo>
                <a:cubicBezTo>
                  <a:pt x="535" y="372"/>
                  <a:pt x="535" y="372"/>
                  <a:pt x="535" y="372"/>
                </a:cubicBezTo>
                <a:cubicBezTo>
                  <a:pt x="523" y="372"/>
                  <a:pt x="523" y="372"/>
                  <a:pt x="523" y="372"/>
                </a:cubicBezTo>
                <a:lnTo>
                  <a:pt x="523" y="375"/>
                </a:lnTo>
                <a:close/>
                <a:moveTo>
                  <a:pt x="531" y="385"/>
                </a:moveTo>
                <a:cubicBezTo>
                  <a:pt x="538" y="391"/>
                  <a:pt x="538" y="391"/>
                  <a:pt x="538" y="391"/>
                </a:cubicBezTo>
                <a:cubicBezTo>
                  <a:pt x="544" y="390"/>
                  <a:pt x="544" y="390"/>
                  <a:pt x="544" y="390"/>
                </a:cubicBezTo>
                <a:cubicBezTo>
                  <a:pt x="538" y="383"/>
                  <a:pt x="538" y="383"/>
                  <a:pt x="538" y="383"/>
                </a:cubicBezTo>
                <a:lnTo>
                  <a:pt x="531" y="385"/>
                </a:lnTo>
                <a:close/>
                <a:moveTo>
                  <a:pt x="554" y="394"/>
                </a:moveTo>
                <a:cubicBezTo>
                  <a:pt x="545" y="394"/>
                  <a:pt x="545" y="394"/>
                  <a:pt x="545" y="394"/>
                </a:cubicBezTo>
                <a:cubicBezTo>
                  <a:pt x="548" y="405"/>
                  <a:pt x="548" y="405"/>
                  <a:pt x="548" y="405"/>
                </a:cubicBezTo>
                <a:cubicBezTo>
                  <a:pt x="558" y="403"/>
                  <a:pt x="558" y="403"/>
                  <a:pt x="558" y="403"/>
                </a:cubicBezTo>
                <a:lnTo>
                  <a:pt x="554" y="394"/>
                </a:lnTo>
                <a:close/>
                <a:moveTo>
                  <a:pt x="581" y="406"/>
                </a:moveTo>
                <a:cubicBezTo>
                  <a:pt x="569" y="399"/>
                  <a:pt x="569" y="399"/>
                  <a:pt x="569" y="399"/>
                </a:cubicBezTo>
                <a:cubicBezTo>
                  <a:pt x="549" y="424"/>
                  <a:pt x="549" y="424"/>
                  <a:pt x="549" y="424"/>
                </a:cubicBezTo>
                <a:cubicBezTo>
                  <a:pt x="553" y="428"/>
                  <a:pt x="553" y="428"/>
                  <a:pt x="553" y="428"/>
                </a:cubicBezTo>
                <a:cubicBezTo>
                  <a:pt x="556" y="421"/>
                  <a:pt x="556" y="421"/>
                  <a:pt x="556" y="421"/>
                </a:cubicBezTo>
                <a:cubicBezTo>
                  <a:pt x="565" y="420"/>
                  <a:pt x="565" y="420"/>
                  <a:pt x="565" y="420"/>
                </a:cubicBezTo>
                <a:cubicBezTo>
                  <a:pt x="569" y="413"/>
                  <a:pt x="569" y="413"/>
                  <a:pt x="569" y="413"/>
                </a:cubicBezTo>
                <a:lnTo>
                  <a:pt x="581" y="406"/>
                </a:lnTo>
                <a:close/>
                <a:moveTo>
                  <a:pt x="443" y="445"/>
                </a:moveTo>
                <a:cubicBezTo>
                  <a:pt x="431" y="434"/>
                  <a:pt x="431" y="434"/>
                  <a:pt x="431" y="434"/>
                </a:cubicBezTo>
                <a:cubicBezTo>
                  <a:pt x="431" y="444"/>
                  <a:pt x="431" y="444"/>
                  <a:pt x="431" y="444"/>
                </a:cubicBezTo>
                <a:cubicBezTo>
                  <a:pt x="441" y="449"/>
                  <a:pt x="441" y="449"/>
                  <a:pt x="441" y="449"/>
                </a:cubicBezTo>
                <a:lnTo>
                  <a:pt x="443" y="445"/>
                </a:lnTo>
                <a:close/>
                <a:moveTo>
                  <a:pt x="479" y="413"/>
                </a:moveTo>
                <a:cubicBezTo>
                  <a:pt x="465" y="433"/>
                  <a:pt x="465" y="433"/>
                  <a:pt x="465" y="433"/>
                </a:cubicBezTo>
                <a:cubicBezTo>
                  <a:pt x="476" y="430"/>
                  <a:pt x="476" y="430"/>
                  <a:pt x="476" y="430"/>
                </a:cubicBezTo>
                <a:cubicBezTo>
                  <a:pt x="480" y="420"/>
                  <a:pt x="480" y="420"/>
                  <a:pt x="480" y="420"/>
                </a:cubicBezTo>
                <a:cubicBezTo>
                  <a:pt x="487" y="416"/>
                  <a:pt x="487" y="416"/>
                  <a:pt x="487" y="416"/>
                </a:cubicBezTo>
                <a:lnTo>
                  <a:pt x="479" y="413"/>
                </a:lnTo>
                <a:close/>
                <a:moveTo>
                  <a:pt x="511" y="449"/>
                </a:moveTo>
                <a:cubicBezTo>
                  <a:pt x="522" y="436"/>
                  <a:pt x="522" y="436"/>
                  <a:pt x="522" y="436"/>
                </a:cubicBezTo>
                <a:cubicBezTo>
                  <a:pt x="518" y="433"/>
                  <a:pt x="518" y="433"/>
                  <a:pt x="518" y="433"/>
                </a:cubicBezTo>
                <a:cubicBezTo>
                  <a:pt x="507" y="440"/>
                  <a:pt x="507" y="440"/>
                  <a:pt x="507" y="440"/>
                </a:cubicBezTo>
                <a:lnTo>
                  <a:pt x="511" y="449"/>
                </a:lnTo>
                <a:close/>
                <a:moveTo>
                  <a:pt x="312" y="237"/>
                </a:moveTo>
                <a:cubicBezTo>
                  <a:pt x="315" y="229"/>
                  <a:pt x="315" y="229"/>
                  <a:pt x="315" y="229"/>
                </a:cubicBezTo>
                <a:cubicBezTo>
                  <a:pt x="308" y="236"/>
                  <a:pt x="308" y="236"/>
                  <a:pt x="308" y="236"/>
                </a:cubicBezTo>
                <a:lnTo>
                  <a:pt x="312" y="237"/>
                </a:lnTo>
                <a:close/>
                <a:moveTo>
                  <a:pt x="285" y="362"/>
                </a:moveTo>
                <a:cubicBezTo>
                  <a:pt x="288" y="367"/>
                  <a:pt x="288" y="367"/>
                  <a:pt x="288" y="367"/>
                </a:cubicBezTo>
                <a:cubicBezTo>
                  <a:pt x="295" y="363"/>
                  <a:pt x="295" y="363"/>
                  <a:pt x="295" y="363"/>
                </a:cubicBezTo>
                <a:cubicBezTo>
                  <a:pt x="292" y="355"/>
                  <a:pt x="292" y="355"/>
                  <a:pt x="292" y="355"/>
                </a:cubicBezTo>
                <a:lnTo>
                  <a:pt x="285" y="362"/>
                </a:lnTo>
                <a:close/>
                <a:moveTo>
                  <a:pt x="300" y="375"/>
                </a:moveTo>
                <a:cubicBezTo>
                  <a:pt x="288" y="375"/>
                  <a:pt x="288" y="375"/>
                  <a:pt x="288" y="375"/>
                </a:cubicBezTo>
                <a:cubicBezTo>
                  <a:pt x="293" y="386"/>
                  <a:pt x="293" y="386"/>
                  <a:pt x="293" y="386"/>
                </a:cubicBezTo>
                <a:lnTo>
                  <a:pt x="300" y="375"/>
                </a:lnTo>
                <a:close/>
                <a:moveTo>
                  <a:pt x="270" y="515"/>
                </a:moveTo>
                <a:cubicBezTo>
                  <a:pt x="282" y="521"/>
                  <a:pt x="282" y="521"/>
                  <a:pt x="282" y="521"/>
                </a:cubicBezTo>
                <a:cubicBezTo>
                  <a:pt x="284" y="511"/>
                  <a:pt x="284" y="511"/>
                  <a:pt x="284" y="511"/>
                </a:cubicBezTo>
                <a:cubicBezTo>
                  <a:pt x="272" y="502"/>
                  <a:pt x="272" y="502"/>
                  <a:pt x="272" y="502"/>
                </a:cubicBezTo>
                <a:lnTo>
                  <a:pt x="270" y="515"/>
                </a:lnTo>
                <a:close/>
                <a:moveTo>
                  <a:pt x="383" y="449"/>
                </a:moveTo>
                <a:cubicBezTo>
                  <a:pt x="373" y="448"/>
                  <a:pt x="373" y="448"/>
                  <a:pt x="373" y="448"/>
                </a:cubicBezTo>
                <a:cubicBezTo>
                  <a:pt x="373" y="455"/>
                  <a:pt x="373" y="455"/>
                  <a:pt x="373" y="455"/>
                </a:cubicBezTo>
                <a:cubicBezTo>
                  <a:pt x="369" y="451"/>
                  <a:pt x="369" y="451"/>
                  <a:pt x="369" y="451"/>
                </a:cubicBezTo>
                <a:cubicBezTo>
                  <a:pt x="365" y="452"/>
                  <a:pt x="365" y="452"/>
                  <a:pt x="365" y="452"/>
                </a:cubicBezTo>
                <a:cubicBezTo>
                  <a:pt x="364" y="466"/>
                  <a:pt x="364" y="466"/>
                  <a:pt x="364" y="466"/>
                </a:cubicBezTo>
                <a:cubicBezTo>
                  <a:pt x="383" y="460"/>
                  <a:pt x="383" y="460"/>
                  <a:pt x="383" y="460"/>
                </a:cubicBezTo>
                <a:lnTo>
                  <a:pt x="383" y="449"/>
                </a:lnTo>
                <a:close/>
                <a:moveTo>
                  <a:pt x="356" y="441"/>
                </a:moveTo>
                <a:cubicBezTo>
                  <a:pt x="350" y="447"/>
                  <a:pt x="350" y="447"/>
                  <a:pt x="350" y="447"/>
                </a:cubicBezTo>
                <a:cubicBezTo>
                  <a:pt x="360" y="452"/>
                  <a:pt x="360" y="452"/>
                  <a:pt x="360" y="452"/>
                </a:cubicBezTo>
                <a:lnTo>
                  <a:pt x="356" y="441"/>
                </a:lnTo>
                <a:close/>
                <a:moveTo>
                  <a:pt x="420" y="441"/>
                </a:moveTo>
                <a:cubicBezTo>
                  <a:pt x="412" y="455"/>
                  <a:pt x="412" y="455"/>
                  <a:pt x="412" y="455"/>
                </a:cubicBezTo>
                <a:cubicBezTo>
                  <a:pt x="427" y="448"/>
                  <a:pt x="427" y="448"/>
                  <a:pt x="427" y="448"/>
                </a:cubicBezTo>
                <a:lnTo>
                  <a:pt x="420" y="441"/>
                </a:lnTo>
                <a:close/>
                <a:moveTo>
                  <a:pt x="456" y="472"/>
                </a:moveTo>
                <a:cubicBezTo>
                  <a:pt x="447" y="459"/>
                  <a:pt x="447" y="459"/>
                  <a:pt x="447" y="459"/>
                </a:cubicBezTo>
                <a:cubicBezTo>
                  <a:pt x="439" y="463"/>
                  <a:pt x="439" y="463"/>
                  <a:pt x="439" y="463"/>
                </a:cubicBezTo>
                <a:cubicBezTo>
                  <a:pt x="445" y="475"/>
                  <a:pt x="445" y="475"/>
                  <a:pt x="445" y="475"/>
                </a:cubicBezTo>
                <a:lnTo>
                  <a:pt x="456" y="472"/>
                </a:lnTo>
                <a:close/>
                <a:moveTo>
                  <a:pt x="472" y="471"/>
                </a:moveTo>
                <a:cubicBezTo>
                  <a:pt x="481" y="467"/>
                  <a:pt x="481" y="467"/>
                  <a:pt x="481" y="467"/>
                </a:cubicBezTo>
                <a:cubicBezTo>
                  <a:pt x="475" y="460"/>
                  <a:pt x="475" y="460"/>
                  <a:pt x="475" y="460"/>
                </a:cubicBezTo>
                <a:lnTo>
                  <a:pt x="472" y="471"/>
                </a:lnTo>
                <a:close/>
                <a:moveTo>
                  <a:pt x="411" y="457"/>
                </a:moveTo>
                <a:cubicBezTo>
                  <a:pt x="403" y="452"/>
                  <a:pt x="403" y="452"/>
                  <a:pt x="403" y="452"/>
                </a:cubicBezTo>
                <a:cubicBezTo>
                  <a:pt x="400" y="455"/>
                  <a:pt x="400" y="455"/>
                  <a:pt x="400" y="455"/>
                </a:cubicBezTo>
                <a:cubicBezTo>
                  <a:pt x="410" y="461"/>
                  <a:pt x="410" y="461"/>
                  <a:pt x="410" y="461"/>
                </a:cubicBezTo>
                <a:lnTo>
                  <a:pt x="411" y="457"/>
                </a:lnTo>
                <a:close/>
                <a:moveTo>
                  <a:pt x="85" y="393"/>
                </a:moveTo>
                <a:cubicBezTo>
                  <a:pt x="90" y="405"/>
                  <a:pt x="90" y="405"/>
                  <a:pt x="90" y="405"/>
                </a:cubicBezTo>
                <a:cubicBezTo>
                  <a:pt x="108" y="413"/>
                  <a:pt x="108" y="413"/>
                  <a:pt x="108" y="413"/>
                </a:cubicBezTo>
                <a:cubicBezTo>
                  <a:pt x="108" y="405"/>
                  <a:pt x="108" y="405"/>
                  <a:pt x="108" y="405"/>
                </a:cubicBezTo>
                <a:cubicBezTo>
                  <a:pt x="116" y="399"/>
                  <a:pt x="116" y="399"/>
                  <a:pt x="116" y="399"/>
                </a:cubicBezTo>
                <a:cubicBezTo>
                  <a:pt x="93" y="387"/>
                  <a:pt x="93" y="387"/>
                  <a:pt x="93" y="387"/>
                </a:cubicBezTo>
                <a:lnTo>
                  <a:pt x="85" y="393"/>
                </a:lnTo>
                <a:close/>
                <a:moveTo>
                  <a:pt x="58" y="362"/>
                </a:moveTo>
                <a:cubicBezTo>
                  <a:pt x="59" y="368"/>
                  <a:pt x="59" y="368"/>
                  <a:pt x="59" y="368"/>
                </a:cubicBezTo>
                <a:cubicBezTo>
                  <a:pt x="63" y="370"/>
                  <a:pt x="63" y="370"/>
                  <a:pt x="63" y="370"/>
                </a:cubicBezTo>
                <a:cubicBezTo>
                  <a:pt x="65" y="355"/>
                  <a:pt x="65" y="355"/>
                  <a:pt x="65" y="355"/>
                </a:cubicBezTo>
                <a:cubicBezTo>
                  <a:pt x="63" y="351"/>
                  <a:pt x="63" y="351"/>
                  <a:pt x="63" y="351"/>
                </a:cubicBezTo>
                <a:lnTo>
                  <a:pt x="58" y="362"/>
                </a:lnTo>
                <a:close/>
                <a:moveTo>
                  <a:pt x="93" y="376"/>
                </a:moveTo>
                <a:cubicBezTo>
                  <a:pt x="97" y="374"/>
                  <a:pt x="96" y="367"/>
                  <a:pt x="89" y="360"/>
                </a:cubicBezTo>
                <a:cubicBezTo>
                  <a:pt x="84" y="352"/>
                  <a:pt x="77" y="343"/>
                  <a:pt x="77" y="343"/>
                </a:cubicBezTo>
                <a:cubicBezTo>
                  <a:pt x="74" y="344"/>
                  <a:pt x="74" y="344"/>
                  <a:pt x="74" y="344"/>
                </a:cubicBezTo>
                <a:cubicBezTo>
                  <a:pt x="74" y="351"/>
                  <a:pt x="74" y="351"/>
                  <a:pt x="74" y="351"/>
                </a:cubicBezTo>
                <a:cubicBezTo>
                  <a:pt x="69" y="353"/>
                  <a:pt x="69" y="353"/>
                  <a:pt x="69" y="353"/>
                </a:cubicBezTo>
                <a:cubicBezTo>
                  <a:pt x="69" y="353"/>
                  <a:pt x="66" y="374"/>
                  <a:pt x="74" y="374"/>
                </a:cubicBezTo>
                <a:cubicBezTo>
                  <a:pt x="80" y="374"/>
                  <a:pt x="86" y="372"/>
                  <a:pt x="86" y="372"/>
                </a:cubicBezTo>
                <a:cubicBezTo>
                  <a:pt x="86" y="372"/>
                  <a:pt x="86" y="378"/>
                  <a:pt x="93" y="376"/>
                </a:cubicBezTo>
                <a:close/>
                <a:moveTo>
                  <a:pt x="90" y="355"/>
                </a:moveTo>
                <a:cubicBezTo>
                  <a:pt x="96" y="356"/>
                  <a:pt x="100" y="360"/>
                  <a:pt x="100" y="360"/>
                </a:cubicBezTo>
                <a:cubicBezTo>
                  <a:pt x="100" y="360"/>
                  <a:pt x="103" y="356"/>
                  <a:pt x="97" y="351"/>
                </a:cubicBezTo>
                <a:cubicBezTo>
                  <a:pt x="93" y="347"/>
                  <a:pt x="89" y="339"/>
                  <a:pt x="89" y="339"/>
                </a:cubicBezTo>
                <a:cubicBezTo>
                  <a:pt x="84" y="340"/>
                  <a:pt x="84" y="340"/>
                  <a:pt x="84" y="340"/>
                </a:cubicBezTo>
                <a:cubicBezTo>
                  <a:pt x="84" y="340"/>
                  <a:pt x="86" y="352"/>
                  <a:pt x="90" y="355"/>
                </a:cubicBezTo>
                <a:close/>
                <a:moveTo>
                  <a:pt x="24" y="256"/>
                </a:moveTo>
                <a:cubicBezTo>
                  <a:pt x="21" y="249"/>
                  <a:pt x="24" y="247"/>
                  <a:pt x="24" y="247"/>
                </a:cubicBezTo>
                <a:cubicBezTo>
                  <a:pt x="16" y="241"/>
                  <a:pt x="16" y="241"/>
                  <a:pt x="16" y="241"/>
                </a:cubicBezTo>
                <a:cubicBezTo>
                  <a:pt x="16" y="241"/>
                  <a:pt x="21" y="243"/>
                  <a:pt x="21" y="239"/>
                </a:cubicBezTo>
                <a:cubicBezTo>
                  <a:pt x="21" y="233"/>
                  <a:pt x="16" y="228"/>
                  <a:pt x="8" y="233"/>
                </a:cubicBezTo>
                <a:cubicBezTo>
                  <a:pt x="0" y="237"/>
                  <a:pt x="0" y="244"/>
                  <a:pt x="7" y="247"/>
                </a:cubicBezTo>
                <a:cubicBezTo>
                  <a:pt x="11" y="249"/>
                  <a:pt x="16" y="255"/>
                  <a:pt x="16" y="255"/>
                </a:cubicBezTo>
                <a:cubicBezTo>
                  <a:pt x="16" y="255"/>
                  <a:pt x="13" y="260"/>
                  <a:pt x="19" y="263"/>
                </a:cubicBezTo>
                <a:cubicBezTo>
                  <a:pt x="39" y="268"/>
                  <a:pt x="39" y="268"/>
                  <a:pt x="39" y="268"/>
                </a:cubicBezTo>
                <a:cubicBezTo>
                  <a:pt x="34" y="260"/>
                  <a:pt x="34" y="260"/>
                  <a:pt x="34" y="260"/>
                </a:cubicBezTo>
                <a:cubicBezTo>
                  <a:pt x="34" y="260"/>
                  <a:pt x="28" y="262"/>
                  <a:pt x="24" y="256"/>
                </a:cubicBezTo>
                <a:close/>
                <a:moveTo>
                  <a:pt x="530" y="560"/>
                </a:moveTo>
                <a:cubicBezTo>
                  <a:pt x="530" y="560"/>
                  <a:pt x="531" y="553"/>
                  <a:pt x="530" y="552"/>
                </a:cubicBezTo>
                <a:cubicBezTo>
                  <a:pt x="527" y="552"/>
                  <a:pt x="521" y="564"/>
                  <a:pt x="521" y="564"/>
                </a:cubicBezTo>
                <a:cubicBezTo>
                  <a:pt x="521" y="564"/>
                  <a:pt x="518" y="561"/>
                  <a:pt x="516" y="561"/>
                </a:cubicBezTo>
                <a:cubicBezTo>
                  <a:pt x="514" y="561"/>
                  <a:pt x="503" y="568"/>
                  <a:pt x="503" y="568"/>
                </a:cubicBezTo>
                <a:cubicBezTo>
                  <a:pt x="500" y="569"/>
                  <a:pt x="500" y="569"/>
                  <a:pt x="500" y="569"/>
                </a:cubicBezTo>
                <a:cubicBezTo>
                  <a:pt x="500" y="569"/>
                  <a:pt x="499" y="575"/>
                  <a:pt x="495" y="575"/>
                </a:cubicBezTo>
                <a:cubicBezTo>
                  <a:pt x="489" y="576"/>
                  <a:pt x="489" y="564"/>
                  <a:pt x="489" y="564"/>
                </a:cubicBezTo>
                <a:cubicBezTo>
                  <a:pt x="489" y="564"/>
                  <a:pt x="496" y="557"/>
                  <a:pt x="487" y="557"/>
                </a:cubicBezTo>
                <a:cubicBezTo>
                  <a:pt x="477" y="557"/>
                  <a:pt x="472" y="564"/>
                  <a:pt x="469" y="564"/>
                </a:cubicBezTo>
                <a:cubicBezTo>
                  <a:pt x="466" y="565"/>
                  <a:pt x="466" y="561"/>
                  <a:pt x="462" y="561"/>
                </a:cubicBezTo>
                <a:cubicBezTo>
                  <a:pt x="457" y="561"/>
                  <a:pt x="438" y="567"/>
                  <a:pt x="438" y="567"/>
                </a:cubicBezTo>
                <a:cubicBezTo>
                  <a:pt x="434" y="559"/>
                  <a:pt x="434" y="559"/>
                  <a:pt x="434" y="559"/>
                </a:cubicBezTo>
                <a:cubicBezTo>
                  <a:pt x="430" y="559"/>
                  <a:pt x="430" y="559"/>
                  <a:pt x="430" y="559"/>
                </a:cubicBezTo>
                <a:cubicBezTo>
                  <a:pt x="429" y="561"/>
                  <a:pt x="429" y="561"/>
                  <a:pt x="429" y="561"/>
                </a:cubicBezTo>
                <a:cubicBezTo>
                  <a:pt x="429" y="561"/>
                  <a:pt x="418" y="560"/>
                  <a:pt x="412" y="563"/>
                </a:cubicBezTo>
                <a:cubicBezTo>
                  <a:pt x="407" y="564"/>
                  <a:pt x="400" y="568"/>
                  <a:pt x="397" y="572"/>
                </a:cubicBezTo>
                <a:cubicBezTo>
                  <a:pt x="395" y="574"/>
                  <a:pt x="381" y="572"/>
                  <a:pt x="381" y="572"/>
                </a:cubicBezTo>
                <a:cubicBezTo>
                  <a:pt x="384" y="568"/>
                  <a:pt x="384" y="568"/>
                  <a:pt x="384" y="568"/>
                </a:cubicBezTo>
                <a:cubicBezTo>
                  <a:pt x="379" y="564"/>
                  <a:pt x="379" y="564"/>
                  <a:pt x="379" y="564"/>
                </a:cubicBezTo>
                <a:cubicBezTo>
                  <a:pt x="374" y="568"/>
                  <a:pt x="374" y="568"/>
                  <a:pt x="374" y="568"/>
                </a:cubicBezTo>
                <a:cubicBezTo>
                  <a:pt x="374" y="568"/>
                  <a:pt x="368" y="569"/>
                  <a:pt x="368" y="565"/>
                </a:cubicBezTo>
                <a:cubicBezTo>
                  <a:pt x="368" y="560"/>
                  <a:pt x="383" y="569"/>
                  <a:pt x="373" y="559"/>
                </a:cubicBezTo>
                <a:cubicBezTo>
                  <a:pt x="366" y="547"/>
                  <a:pt x="362" y="563"/>
                  <a:pt x="362" y="563"/>
                </a:cubicBezTo>
                <a:cubicBezTo>
                  <a:pt x="362" y="563"/>
                  <a:pt x="356" y="563"/>
                  <a:pt x="351" y="564"/>
                </a:cubicBezTo>
                <a:cubicBezTo>
                  <a:pt x="349" y="565"/>
                  <a:pt x="343" y="564"/>
                  <a:pt x="343" y="564"/>
                </a:cubicBezTo>
                <a:cubicBezTo>
                  <a:pt x="343" y="564"/>
                  <a:pt x="342" y="551"/>
                  <a:pt x="338" y="552"/>
                </a:cubicBezTo>
                <a:cubicBezTo>
                  <a:pt x="331" y="555"/>
                  <a:pt x="341" y="567"/>
                  <a:pt x="334" y="568"/>
                </a:cubicBezTo>
                <a:cubicBezTo>
                  <a:pt x="330" y="569"/>
                  <a:pt x="330" y="559"/>
                  <a:pt x="330" y="559"/>
                </a:cubicBezTo>
                <a:cubicBezTo>
                  <a:pt x="327" y="557"/>
                  <a:pt x="327" y="557"/>
                  <a:pt x="327" y="557"/>
                </a:cubicBezTo>
                <a:cubicBezTo>
                  <a:pt x="327" y="557"/>
                  <a:pt x="326" y="574"/>
                  <a:pt x="324" y="578"/>
                </a:cubicBezTo>
                <a:cubicBezTo>
                  <a:pt x="322" y="583"/>
                  <a:pt x="324" y="587"/>
                  <a:pt x="328" y="594"/>
                </a:cubicBezTo>
                <a:cubicBezTo>
                  <a:pt x="333" y="598"/>
                  <a:pt x="349" y="590"/>
                  <a:pt x="351" y="590"/>
                </a:cubicBezTo>
                <a:cubicBezTo>
                  <a:pt x="356" y="590"/>
                  <a:pt x="364" y="594"/>
                  <a:pt x="369" y="594"/>
                </a:cubicBezTo>
                <a:cubicBezTo>
                  <a:pt x="374" y="594"/>
                  <a:pt x="388" y="588"/>
                  <a:pt x="388" y="588"/>
                </a:cubicBezTo>
                <a:cubicBezTo>
                  <a:pt x="403" y="591"/>
                  <a:pt x="403" y="591"/>
                  <a:pt x="403" y="591"/>
                </a:cubicBezTo>
                <a:cubicBezTo>
                  <a:pt x="403" y="591"/>
                  <a:pt x="410" y="588"/>
                  <a:pt x="418" y="595"/>
                </a:cubicBezTo>
                <a:cubicBezTo>
                  <a:pt x="427" y="599"/>
                  <a:pt x="418" y="607"/>
                  <a:pt x="418" y="607"/>
                </a:cubicBezTo>
                <a:cubicBezTo>
                  <a:pt x="419" y="610"/>
                  <a:pt x="419" y="610"/>
                  <a:pt x="419" y="610"/>
                </a:cubicBezTo>
                <a:cubicBezTo>
                  <a:pt x="419" y="610"/>
                  <a:pt x="430" y="605"/>
                  <a:pt x="437" y="603"/>
                </a:cubicBezTo>
                <a:cubicBezTo>
                  <a:pt x="443" y="602"/>
                  <a:pt x="460" y="596"/>
                  <a:pt x="465" y="594"/>
                </a:cubicBezTo>
                <a:cubicBezTo>
                  <a:pt x="470" y="590"/>
                  <a:pt x="487" y="587"/>
                  <a:pt x="487" y="587"/>
                </a:cubicBezTo>
                <a:cubicBezTo>
                  <a:pt x="496" y="588"/>
                  <a:pt x="496" y="588"/>
                  <a:pt x="496" y="588"/>
                </a:cubicBezTo>
                <a:cubicBezTo>
                  <a:pt x="504" y="582"/>
                  <a:pt x="504" y="582"/>
                  <a:pt x="504" y="582"/>
                </a:cubicBezTo>
                <a:cubicBezTo>
                  <a:pt x="504" y="582"/>
                  <a:pt x="519" y="582"/>
                  <a:pt x="526" y="579"/>
                </a:cubicBezTo>
                <a:cubicBezTo>
                  <a:pt x="533" y="578"/>
                  <a:pt x="533" y="561"/>
                  <a:pt x="533" y="561"/>
                </a:cubicBezTo>
                <a:lnTo>
                  <a:pt x="530" y="560"/>
                </a:lnTo>
                <a:close/>
                <a:moveTo>
                  <a:pt x="652" y="434"/>
                </a:moveTo>
                <a:cubicBezTo>
                  <a:pt x="652" y="430"/>
                  <a:pt x="649" y="428"/>
                  <a:pt x="649" y="428"/>
                </a:cubicBezTo>
                <a:cubicBezTo>
                  <a:pt x="649" y="428"/>
                  <a:pt x="638" y="432"/>
                  <a:pt x="634" y="436"/>
                </a:cubicBezTo>
                <a:cubicBezTo>
                  <a:pt x="629" y="440"/>
                  <a:pt x="626" y="448"/>
                  <a:pt x="626" y="448"/>
                </a:cubicBezTo>
                <a:cubicBezTo>
                  <a:pt x="626" y="448"/>
                  <a:pt x="619" y="451"/>
                  <a:pt x="619" y="452"/>
                </a:cubicBezTo>
                <a:cubicBezTo>
                  <a:pt x="619" y="456"/>
                  <a:pt x="619" y="456"/>
                  <a:pt x="619" y="456"/>
                </a:cubicBezTo>
                <a:cubicBezTo>
                  <a:pt x="619" y="456"/>
                  <a:pt x="612" y="459"/>
                  <a:pt x="615" y="461"/>
                </a:cubicBezTo>
                <a:cubicBezTo>
                  <a:pt x="618" y="463"/>
                  <a:pt x="621" y="467"/>
                  <a:pt x="621" y="467"/>
                </a:cubicBezTo>
                <a:cubicBezTo>
                  <a:pt x="621" y="475"/>
                  <a:pt x="621" y="475"/>
                  <a:pt x="621" y="475"/>
                </a:cubicBezTo>
                <a:cubicBezTo>
                  <a:pt x="621" y="478"/>
                  <a:pt x="625" y="483"/>
                  <a:pt x="625" y="483"/>
                </a:cubicBezTo>
                <a:cubicBezTo>
                  <a:pt x="629" y="483"/>
                  <a:pt x="634" y="474"/>
                  <a:pt x="635" y="471"/>
                </a:cubicBezTo>
                <a:cubicBezTo>
                  <a:pt x="637" y="468"/>
                  <a:pt x="641" y="463"/>
                  <a:pt x="641" y="463"/>
                </a:cubicBezTo>
                <a:cubicBezTo>
                  <a:pt x="646" y="463"/>
                  <a:pt x="646" y="463"/>
                  <a:pt x="646" y="463"/>
                </a:cubicBezTo>
                <a:cubicBezTo>
                  <a:pt x="648" y="459"/>
                  <a:pt x="648" y="459"/>
                  <a:pt x="648" y="459"/>
                </a:cubicBezTo>
                <a:cubicBezTo>
                  <a:pt x="648" y="459"/>
                  <a:pt x="644" y="459"/>
                  <a:pt x="644" y="456"/>
                </a:cubicBezTo>
                <a:cubicBezTo>
                  <a:pt x="646" y="452"/>
                  <a:pt x="649" y="449"/>
                  <a:pt x="649" y="449"/>
                </a:cubicBezTo>
                <a:cubicBezTo>
                  <a:pt x="649" y="449"/>
                  <a:pt x="652" y="439"/>
                  <a:pt x="652" y="434"/>
                </a:cubicBezTo>
                <a:close/>
                <a:moveTo>
                  <a:pt x="606" y="455"/>
                </a:moveTo>
                <a:cubicBezTo>
                  <a:pt x="598" y="457"/>
                  <a:pt x="600" y="460"/>
                  <a:pt x="606" y="459"/>
                </a:cubicBezTo>
                <a:cubicBezTo>
                  <a:pt x="611" y="459"/>
                  <a:pt x="611" y="452"/>
                  <a:pt x="606" y="455"/>
                </a:cubicBezTo>
                <a:close/>
                <a:moveTo>
                  <a:pt x="621" y="418"/>
                </a:moveTo>
                <a:cubicBezTo>
                  <a:pt x="618" y="416"/>
                  <a:pt x="618" y="416"/>
                  <a:pt x="618" y="416"/>
                </a:cubicBezTo>
                <a:cubicBezTo>
                  <a:pt x="614" y="424"/>
                  <a:pt x="614" y="424"/>
                  <a:pt x="614" y="424"/>
                </a:cubicBezTo>
                <a:cubicBezTo>
                  <a:pt x="622" y="428"/>
                  <a:pt x="622" y="428"/>
                  <a:pt x="622" y="428"/>
                </a:cubicBezTo>
                <a:lnTo>
                  <a:pt x="621" y="418"/>
                </a:lnTo>
                <a:close/>
                <a:moveTo>
                  <a:pt x="584" y="439"/>
                </a:moveTo>
                <a:cubicBezTo>
                  <a:pt x="585" y="444"/>
                  <a:pt x="585" y="444"/>
                  <a:pt x="585" y="444"/>
                </a:cubicBezTo>
                <a:cubicBezTo>
                  <a:pt x="596" y="448"/>
                  <a:pt x="596" y="448"/>
                  <a:pt x="596" y="448"/>
                </a:cubicBezTo>
                <a:cubicBezTo>
                  <a:pt x="595" y="444"/>
                  <a:pt x="595" y="444"/>
                  <a:pt x="595" y="444"/>
                </a:cubicBezTo>
                <a:lnTo>
                  <a:pt x="584" y="439"/>
                </a:lnTo>
                <a:close/>
                <a:moveTo>
                  <a:pt x="571" y="434"/>
                </a:moveTo>
                <a:cubicBezTo>
                  <a:pt x="577" y="432"/>
                  <a:pt x="576" y="426"/>
                  <a:pt x="571" y="429"/>
                </a:cubicBezTo>
                <a:cubicBezTo>
                  <a:pt x="564" y="432"/>
                  <a:pt x="568" y="436"/>
                  <a:pt x="571" y="434"/>
                </a:cubicBezTo>
                <a:close/>
                <a:moveTo>
                  <a:pt x="588" y="491"/>
                </a:moveTo>
                <a:cubicBezTo>
                  <a:pt x="584" y="494"/>
                  <a:pt x="584" y="494"/>
                  <a:pt x="584" y="494"/>
                </a:cubicBezTo>
                <a:cubicBezTo>
                  <a:pt x="581" y="513"/>
                  <a:pt x="581" y="513"/>
                  <a:pt x="581" y="513"/>
                </a:cubicBezTo>
                <a:cubicBezTo>
                  <a:pt x="577" y="513"/>
                  <a:pt x="577" y="513"/>
                  <a:pt x="577" y="513"/>
                </a:cubicBezTo>
                <a:cubicBezTo>
                  <a:pt x="580" y="518"/>
                  <a:pt x="580" y="518"/>
                  <a:pt x="580" y="518"/>
                </a:cubicBezTo>
                <a:cubicBezTo>
                  <a:pt x="584" y="521"/>
                  <a:pt x="584" y="521"/>
                  <a:pt x="584" y="521"/>
                </a:cubicBezTo>
                <a:cubicBezTo>
                  <a:pt x="585" y="529"/>
                  <a:pt x="585" y="529"/>
                  <a:pt x="585" y="529"/>
                </a:cubicBezTo>
                <a:cubicBezTo>
                  <a:pt x="591" y="532"/>
                  <a:pt x="591" y="532"/>
                  <a:pt x="591" y="532"/>
                </a:cubicBezTo>
                <a:cubicBezTo>
                  <a:pt x="591" y="526"/>
                  <a:pt x="591" y="526"/>
                  <a:pt x="591" y="526"/>
                </a:cubicBezTo>
                <a:cubicBezTo>
                  <a:pt x="594" y="524"/>
                  <a:pt x="594" y="524"/>
                  <a:pt x="594" y="524"/>
                </a:cubicBezTo>
                <a:cubicBezTo>
                  <a:pt x="594" y="520"/>
                  <a:pt x="594" y="520"/>
                  <a:pt x="594" y="520"/>
                </a:cubicBezTo>
                <a:cubicBezTo>
                  <a:pt x="589" y="515"/>
                  <a:pt x="589" y="515"/>
                  <a:pt x="589" y="515"/>
                </a:cubicBezTo>
                <a:lnTo>
                  <a:pt x="588" y="491"/>
                </a:lnTo>
                <a:close/>
                <a:moveTo>
                  <a:pt x="587" y="488"/>
                </a:moveTo>
                <a:cubicBezTo>
                  <a:pt x="589" y="483"/>
                  <a:pt x="588" y="476"/>
                  <a:pt x="585" y="482"/>
                </a:cubicBezTo>
                <a:cubicBezTo>
                  <a:pt x="583" y="490"/>
                  <a:pt x="583" y="494"/>
                  <a:pt x="587" y="488"/>
                </a:cubicBezTo>
                <a:close/>
                <a:moveTo>
                  <a:pt x="568" y="537"/>
                </a:moveTo>
                <a:cubicBezTo>
                  <a:pt x="566" y="542"/>
                  <a:pt x="571" y="540"/>
                  <a:pt x="573" y="538"/>
                </a:cubicBezTo>
                <a:cubicBezTo>
                  <a:pt x="581" y="534"/>
                  <a:pt x="580" y="532"/>
                  <a:pt x="580" y="532"/>
                </a:cubicBezTo>
                <a:cubicBezTo>
                  <a:pt x="580" y="532"/>
                  <a:pt x="568" y="530"/>
                  <a:pt x="568" y="537"/>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93" name="Freeform 42"/>
          <p:cNvSpPr>
            <a:spLocks noEditPoints="1"/>
          </p:cNvSpPr>
          <p:nvPr/>
        </p:nvSpPr>
        <p:spPr bwMode="auto">
          <a:xfrm>
            <a:off x="4883969" y="4196894"/>
            <a:ext cx="517901" cy="487461"/>
          </a:xfrm>
          <a:custGeom>
            <a:avLst/>
            <a:gdLst>
              <a:gd name="T0" fmla="*/ 284 w 653"/>
              <a:gd name="T1" fmla="*/ 306 h 614"/>
              <a:gd name="T2" fmla="*/ 228 w 653"/>
              <a:gd name="T3" fmla="*/ 256 h 614"/>
              <a:gd name="T4" fmla="*/ 221 w 653"/>
              <a:gd name="T5" fmla="*/ 140 h 614"/>
              <a:gd name="T6" fmla="*/ 282 w 653"/>
              <a:gd name="T7" fmla="*/ 145 h 614"/>
              <a:gd name="T8" fmla="*/ 353 w 653"/>
              <a:gd name="T9" fmla="*/ 88 h 614"/>
              <a:gd name="T10" fmla="*/ 419 w 653"/>
              <a:gd name="T11" fmla="*/ 28 h 614"/>
              <a:gd name="T12" fmla="*/ 262 w 653"/>
              <a:gd name="T13" fmla="*/ 57 h 614"/>
              <a:gd name="T14" fmla="*/ 84 w 653"/>
              <a:gd name="T15" fmla="*/ 162 h 614"/>
              <a:gd name="T16" fmla="*/ 86 w 653"/>
              <a:gd name="T17" fmla="*/ 303 h 614"/>
              <a:gd name="T18" fmla="*/ 192 w 653"/>
              <a:gd name="T19" fmla="*/ 341 h 614"/>
              <a:gd name="T20" fmla="*/ 157 w 653"/>
              <a:gd name="T21" fmla="*/ 362 h 614"/>
              <a:gd name="T22" fmla="*/ 240 w 653"/>
              <a:gd name="T23" fmla="*/ 481 h 614"/>
              <a:gd name="T24" fmla="*/ 260 w 653"/>
              <a:gd name="T25" fmla="*/ 372 h 614"/>
              <a:gd name="T26" fmla="*/ 269 w 653"/>
              <a:gd name="T27" fmla="*/ 377 h 614"/>
              <a:gd name="T28" fmla="*/ 230 w 653"/>
              <a:gd name="T29" fmla="*/ 492 h 614"/>
              <a:gd name="T30" fmla="*/ 225 w 653"/>
              <a:gd name="T31" fmla="*/ 358 h 614"/>
              <a:gd name="T32" fmla="*/ 131 w 653"/>
              <a:gd name="T33" fmla="*/ 338 h 614"/>
              <a:gd name="T34" fmla="*/ 36 w 653"/>
              <a:gd name="T35" fmla="*/ 243 h 614"/>
              <a:gd name="T36" fmla="*/ 82 w 653"/>
              <a:gd name="T37" fmla="*/ 143 h 614"/>
              <a:gd name="T38" fmla="*/ 259 w 653"/>
              <a:gd name="T39" fmla="*/ 61 h 614"/>
              <a:gd name="T40" fmla="*/ 438 w 653"/>
              <a:gd name="T41" fmla="*/ 6 h 614"/>
              <a:gd name="T42" fmla="*/ 308 w 653"/>
              <a:gd name="T43" fmla="*/ 93 h 614"/>
              <a:gd name="T44" fmla="*/ 298 w 653"/>
              <a:gd name="T45" fmla="*/ 182 h 614"/>
              <a:gd name="T46" fmla="*/ 200 w 653"/>
              <a:gd name="T47" fmla="*/ 159 h 614"/>
              <a:gd name="T48" fmla="*/ 296 w 653"/>
              <a:gd name="T49" fmla="*/ 289 h 614"/>
              <a:gd name="T50" fmla="*/ 249 w 653"/>
              <a:gd name="T51" fmla="*/ 299 h 614"/>
              <a:gd name="T52" fmla="*/ 389 w 653"/>
              <a:gd name="T53" fmla="*/ 123 h 614"/>
              <a:gd name="T54" fmla="*/ 393 w 653"/>
              <a:gd name="T55" fmla="*/ 181 h 614"/>
              <a:gd name="T56" fmla="*/ 434 w 653"/>
              <a:gd name="T57" fmla="*/ 218 h 614"/>
              <a:gd name="T58" fmla="*/ 373 w 653"/>
              <a:gd name="T59" fmla="*/ 216 h 614"/>
              <a:gd name="T60" fmla="*/ 300 w 653"/>
              <a:gd name="T61" fmla="*/ 253 h 614"/>
              <a:gd name="T62" fmla="*/ 351 w 653"/>
              <a:gd name="T63" fmla="*/ 280 h 614"/>
              <a:gd name="T64" fmla="*/ 424 w 653"/>
              <a:gd name="T65" fmla="*/ 280 h 614"/>
              <a:gd name="T66" fmla="*/ 381 w 653"/>
              <a:gd name="T67" fmla="*/ 338 h 614"/>
              <a:gd name="T68" fmla="*/ 393 w 653"/>
              <a:gd name="T69" fmla="*/ 382 h 614"/>
              <a:gd name="T70" fmla="*/ 435 w 653"/>
              <a:gd name="T71" fmla="*/ 420 h 614"/>
              <a:gd name="T72" fmla="*/ 412 w 653"/>
              <a:gd name="T73" fmla="*/ 418 h 614"/>
              <a:gd name="T74" fmla="*/ 373 w 653"/>
              <a:gd name="T75" fmla="*/ 417 h 614"/>
              <a:gd name="T76" fmla="*/ 495 w 653"/>
              <a:gd name="T77" fmla="*/ 354 h 614"/>
              <a:gd name="T78" fmla="*/ 538 w 653"/>
              <a:gd name="T79" fmla="*/ 334 h 614"/>
              <a:gd name="T80" fmla="*/ 518 w 653"/>
              <a:gd name="T81" fmla="*/ 372 h 614"/>
              <a:gd name="T82" fmla="*/ 532 w 653"/>
              <a:gd name="T83" fmla="*/ 388 h 614"/>
              <a:gd name="T84" fmla="*/ 550 w 653"/>
              <a:gd name="T85" fmla="*/ 427 h 614"/>
              <a:gd name="T86" fmla="*/ 506 w 653"/>
              <a:gd name="T87" fmla="*/ 441 h 614"/>
              <a:gd name="T88" fmla="*/ 300 w 653"/>
              <a:gd name="T89" fmla="*/ 377 h 614"/>
              <a:gd name="T90" fmla="*/ 375 w 653"/>
              <a:gd name="T91" fmla="*/ 450 h 614"/>
              <a:gd name="T92" fmla="*/ 482 w 653"/>
              <a:gd name="T93" fmla="*/ 470 h 614"/>
              <a:gd name="T94" fmla="*/ 91 w 653"/>
              <a:gd name="T95" fmla="*/ 405 h 614"/>
              <a:gd name="T96" fmla="*/ 88 w 653"/>
              <a:gd name="T97" fmla="*/ 374 h 614"/>
              <a:gd name="T98" fmla="*/ 99 w 653"/>
              <a:gd name="T99" fmla="*/ 362 h 614"/>
              <a:gd name="T100" fmla="*/ 17 w 653"/>
              <a:gd name="T101" fmla="*/ 258 h 614"/>
              <a:gd name="T102" fmla="*/ 469 w 653"/>
              <a:gd name="T103" fmla="*/ 565 h 614"/>
              <a:gd name="T104" fmla="*/ 344 w 653"/>
              <a:gd name="T105" fmla="*/ 565 h 614"/>
              <a:gd name="T106" fmla="*/ 466 w 653"/>
              <a:gd name="T107" fmla="*/ 597 h 614"/>
              <a:gd name="T108" fmla="*/ 328 w 653"/>
              <a:gd name="T109" fmla="*/ 596 h 614"/>
              <a:gd name="T110" fmla="*/ 375 w 653"/>
              <a:gd name="T111" fmla="*/ 565 h 614"/>
              <a:gd name="T112" fmla="*/ 512 w 653"/>
              <a:gd name="T113" fmla="*/ 567 h 614"/>
              <a:gd name="T114" fmla="*/ 629 w 653"/>
              <a:gd name="T115" fmla="*/ 485 h 614"/>
              <a:gd name="T116" fmla="*/ 621 w 653"/>
              <a:gd name="T117" fmla="*/ 454 h 614"/>
              <a:gd name="T118" fmla="*/ 613 w 653"/>
              <a:gd name="T119" fmla="*/ 427 h 614"/>
              <a:gd name="T120" fmla="*/ 574 w 653"/>
              <a:gd name="T121" fmla="*/ 432 h 614"/>
              <a:gd name="T122" fmla="*/ 585 w 653"/>
              <a:gd name="T123" fmla="*/ 497 h 614"/>
              <a:gd name="T124" fmla="*/ 580 w 653"/>
              <a:gd name="T125" fmla="*/ 538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3" h="614">
                <a:moveTo>
                  <a:pt x="342" y="373"/>
                </a:moveTo>
                <a:cubicBezTo>
                  <a:pt x="343" y="372"/>
                  <a:pt x="343" y="372"/>
                  <a:pt x="343" y="372"/>
                </a:cubicBezTo>
                <a:cubicBezTo>
                  <a:pt x="343" y="372"/>
                  <a:pt x="343" y="372"/>
                  <a:pt x="343" y="372"/>
                </a:cubicBezTo>
                <a:cubicBezTo>
                  <a:pt x="342" y="371"/>
                  <a:pt x="332" y="364"/>
                  <a:pt x="330" y="354"/>
                </a:cubicBezTo>
                <a:cubicBezTo>
                  <a:pt x="330" y="354"/>
                  <a:pt x="330" y="354"/>
                  <a:pt x="330" y="354"/>
                </a:cubicBezTo>
                <a:cubicBezTo>
                  <a:pt x="330" y="354"/>
                  <a:pt x="330" y="354"/>
                  <a:pt x="330" y="354"/>
                </a:cubicBezTo>
                <a:cubicBezTo>
                  <a:pt x="329" y="351"/>
                  <a:pt x="329" y="348"/>
                  <a:pt x="329" y="345"/>
                </a:cubicBezTo>
                <a:cubicBezTo>
                  <a:pt x="329" y="340"/>
                  <a:pt x="330" y="335"/>
                  <a:pt x="330" y="331"/>
                </a:cubicBezTo>
                <a:cubicBezTo>
                  <a:pt x="330" y="330"/>
                  <a:pt x="329" y="329"/>
                  <a:pt x="328" y="328"/>
                </a:cubicBezTo>
                <a:cubicBezTo>
                  <a:pt x="327" y="327"/>
                  <a:pt x="324" y="326"/>
                  <a:pt x="321" y="325"/>
                </a:cubicBezTo>
                <a:cubicBezTo>
                  <a:pt x="313" y="323"/>
                  <a:pt x="300" y="323"/>
                  <a:pt x="296" y="323"/>
                </a:cubicBezTo>
                <a:cubicBezTo>
                  <a:pt x="296" y="324"/>
                  <a:pt x="296" y="324"/>
                  <a:pt x="296" y="324"/>
                </a:cubicBezTo>
                <a:cubicBezTo>
                  <a:pt x="296" y="323"/>
                  <a:pt x="296" y="323"/>
                  <a:pt x="296" y="323"/>
                </a:cubicBezTo>
                <a:cubicBezTo>
                  <a:pt x="294" y="322"/>
                  <a:pt x="292" y="321"/>
                  <a:pt x="291" y="319"/>
                </a:cubicBezTo>
                <a:cubicBezTo>
                  <a:pt x="291" y="318"/>
                  <a:pt x="291" y="317"/>
                  <a:pt x="291" y="316"/>
                </a:cubicBezTo>
                <a:cubicBezTo>
                  <a:pt x="291" y="315"/>
                  <a:pt x="291" y="315"/>
                  <a:pt x="291" y="315"/>
                </a:cubicBezTo>
                <a:cubicBezTo>
                  <a:pt x="291" y="315"/>
                  <a:pt x="291" y="315"/>
                  <a:pt x="291" y="315"/>
                </a:cubicBezTo>
                <a:cubicBezTo>
                  <a:pt x="291" y="315"/>
                  <a:pt x="291" y="315"/>
                  <a:pt x="291" y="315"/>
                </a:cubicBezTo>
                <a:cubicBezTo>
                  <a:pt x="291" y="312"/>
                  <a:pt x="291" y="312"/>
                  <a:pt x="291" y="312"/>
                </a:cubicBezTo>
                <a:cubicBezTo>
                  <a:pt x="288" y="314"/>
                  <a:pt x="288" y="314"/>
                  <a:pt x="288" y="314"/>
                </a:cubicBezTo>
                <a:cubicBezTo>
                  <a:pt x="288" y="314"/>
                  <a:pt x="288" y="314"/>
                  <a:pt x="288" y="314"/>
                </a:cubicBezTo>
                <a:cubicBezTo>
                  <a:pt x="288" y="314"/>
                  <a:pt x="286" y="315"/>
                  <a:pt x="284" y="315"/>
                </a:cubicBezTo>
                <a:cubicBezTo>
                  <a:pt x="283" y="315"/>
                  <a:pt x="282" y="315"/>
                  <a:pt x="281" y="314"/>
                </a:cubicBezTo>
                <a:cubicBezTo>
                  <a:pt x="281" y="314"/>
                  <a:pt x="281" y="314"/>
                  <a:pt x="281" y="314"/>
                </a:cubicBezTo>
                <a:cubicBezTo>
                  <a:pt x="280" y="314"/>
                  <a:pt x="280" y="314"/>
                  <a:pt x="280" y="314"/>
                </a:cubicBezTo>
                <a:cubicBezTo>
                  <a:pt x="280" y="313"/>
                  <a:pt x="278" y="312"/>
                  <a:pt x="276" y="311"/>
                </a:cubicBezTo>
                <a:cubicBezTo>
                  <a:pt x="273" y="309"/>
                  <a:pt x="270" y="306"/>
                  <a:pt x="267" y="304"/>
                </a:cubicBezTo>
                <a:cubicBezTo>
                  <a:pt x="264" y="302"/>
                  <a:pt x="262" y="300"/>
                  <a:pt x="262" y="300"/>
                </a:cubicBezTo>
                <a:cubicBezTo>
                  <a:pt x="261" y="299"/>
                  <a:pt x="261" y="299"/>
                  <a:pt x="261" y="299"/>
                </a:cubicBezTo>
                <a:cubicBezTo>
                  <a:pt x="260" y="301"/>
                  <a:pt x="260" y="301"/>
                  <a:pt x="260" y="301"/>
                </a:cubicBezTo>
                <a:cubicBezTo>
                  <a:pt x="260" y="301"/>
                  <a:pt x="259" y="301"/>
                  <a:pt x="259" y="301"/>
                </a:cubicBezTo>
                <a:cubicBezTo>
                  <a:pt x="258" y="302"/>
                  <a:pt x="258" y="303"/>
                  <a:pt x="257" y="304"/>
                </a:cubicBezTo>
                <a:cubicBezTo>
                  <a:pt x="256" y="305"/>
                  <a:pt x="256" y="305"/>
                  <a:pt x="256" y="305"/>
                </a:cubicBezTo>
                <a:cubicBezTo>
                  <a:pt x="255" y="305"/>
                  <a:pt x="255" y="305"/>
                  <a:pt x="255" y="305"/>
                </a:cubicBezTo>
                <a:cubicBezTo>
                  <a:pt x="255" y="305"/>
                  <a:pt x="255" y="305"/>
                  <a:pt x="255" y="305"/>
                </a:cubicBezTo>
                <a:cubicBezTo>
                  <a:pt x="255" y="305"/>
                  <a:pt x="255" y="305"/>
                  <a:pt x="255" y="305"/>
                </a:cubicBezTo>
                <a:cubicBezTo>
                  <a:pt x="255" y="305"/>
                  <a:pt x="255" y="305"/>
                  <a:pt x="255" y="305"/>
                </a:cubicBezTo>
                <a:cubicBezTo>
                  <a:pt x="255" y="305"/>
                  <a:pt x="255" y="305"/>
                  <a:pt x="255" y="305"/>
                </a:cubicBezTo>
                <a:cubicBezTo>
                  <a:pt x="255" y="305"/>
                  <a:pt x="255" y="305"/>
                  <a:pt x="255" y="305"/>
                </a:cubicBezTo>
                <a:cubicBezTo>
                  <a:pt x="255" y="306"/>
                  <a:pt x="255" y="306"/>
                  <a:pt x="255" y="306"/>
                </a:cubicBezTo>
                <a:cubicBezTo>
                  <a:pt x="255" y="305"/>
                  <a:pt x="255" y="305"/>
                  <a:pt x="255" y="305"/>
                </a:cubicBezTo>
                <a:cubicBezTo>
                  <a:pt x="255" y="305"/>
                  <a:pt x="255" y="305"/>
                  <a:pt x="255" y="305"/>
                </a:cubicBezTo>
                <a:cubicBezTo>
                  <a:pt x="255" y="306"/>
                  <a:pt x="255" y="306"/>
                  <a:pt x="255" y="306"/>
                </a:cubicBezTo>
                <a:cubicBezTo>
                  <a:pt x="255" y="305"/>
                  <a:pt x="255" y="305"/>
                  <a:pt x="255" y="305"/>
                </a:cubicBezTo>
                <a:cubicBezTo>
                  <a:pt x="255" y="305"/>
                  <a:pt x="255" y="305"/>
                  <a:pt x="255" y="305"/>
                </a:cubicBezTo>
                <a:cubicBezTo>
                  <a:pt x="255" y="305"/>
                  <a:pt x="255" y="305"/>
                  <a:pt x="254" y="304"/>
                </a:cubicBezTo>
                <a:cubicBezTo>
                  <a:pt x="254" y="303"/>
                  <a:pt x="253" y="302"/>
                  <a:pt x="252" y="300"/>
                </a:cubicBezTo>
                <a:cubicBezTo>
                  <a:pt x="252" y="300"/>
                  <a:pt x="252" y="299"/>
                  <a:pt x="252" y="299"/>
                </a:cubicBezTo>
                <a:cubicBezTo>
                  <a:pt x="252" y="299"/>
                  <a:pt x="251" y="298"/>
                  <a:pt x="251" y="298"/>
                </a:cubicBezTo>
                <a:cubicBezTo>
                  <a:pt x="251" y="297"/>
                  <a:pt x="251" y="297"/>
                  <a:pt x="251" y="297"/>
                </a:cubicBezTo>
                <a:cubicBezTo>
                  <a:pt x="250" y="297"/>
                  <a:pt x="250" y="297"/>
                  <a:pt x="250" y="297"/>
                </a:cubicBezTo>
                <a:cubicBezTo>
                  <a:pt x="228" y="296"/>
                  <a:pt x="228" y="296"/>
                  <a:pt x="228" y="296"/>
                </a:cubicBezTo>
                <a:cubicBezTo>
                  <a:pt x="228" y="297"/>
                  <a:pt x="228" y="297"/>
                  <a:pt x="228" y="297"/>
                </a:cubicBezTo>
                <a:cubicBezTo>
                  <a:pt x="230" y="297"/>
                  <a:pt x="230" y="297"/>
                  <a:pt x="230" y="297"/>
                </a:cubicBezTo>
                <a:cubicBezTo>
                  <a:pt x="229" y="290"/>
                  <a:pt x="229" y="290"/>
                  <a:pt x="229" y="290"/>
                </a:cubicBezTo>
                <a:cubicBezTo>
                  <a:pt x="228" y="289"/>
                  <a:pt x="228" y="289"/>
                  <a:pt x="228" y="289"/>
                </a:cubicBezTo>
                <a:cubicBezTo>
                  <a:pt x="227" y="289"/>
                  <a:pt x="227" y="289"/>
                  <a:pt x="227" y="289"/>
                </a:cubicBezTo>
                <a:cubicBezTo>
                  <a:pt x="227" y="289"/>
                  <a:pt x="226" y="289"/>
                  <a:pt x="226" y="289"/>
                </a:cubicBezTo>
                <a:cubicBezTo>
                  <a:pt x="225" y="290"/>
                  <a:pt x="222" y="291"/>
                  <a:pt x="220" y="291"/>
                </a:cubicBezTo>
                <a:cubicBezTo>
                  <a:pt x="219" y="291"/>
                  <a:pt x="218" y="290"/>
                  <a:pt x="218" y="290"/>
                </a:cubicBezTo>
                <a:cubicBezTo>
                  <a:pt x="218" y="290"/>
                  <a:pt x="218" y="290"/>
                  <a:pt x="218" y="289"/>
                </a:cubicBezTo>
                <a:cubicBezTo>
                  <a:pt x="218" y="289"/>
                  <a:pt x="218" y="289"/>
                  <a:pt x="218" y="289"/>
                </a:cubicBezTo>
                <a:cubicBezTo>
                  <a:pt x="218" y="288"/>
                  <a:pt x="219" y="288"/>
                  <a:pt x="221" y="288"/>
                </a:cubicBezTo>
                <a:cubicBezTo>
                  <a:pt x="222" y="288"/>
                  <a:pt x="224" y="287"/>
                  <a:pt x="226" y="287"/>
                </a:cubicBezTo>
                <a:cubicBezTo>
                  <a:pt x="228" y="287"/>
                  <a:pt x="230" y="288"/>
                  <a:pt x="232" y="288"/>
                </a:cubicBezTo>
                <a:cubicBezTo>
                  <a:pt x="234" y="288"/>
                  <a:pt x="235" y="288"/>
                  <a:pt x="235" y="288"/>
                </a:cubicBezTo>
                <a:cubicBezTo>
                  <a:pt x="235" y="288"/>
                  <a:pt x="235" y="288"/>
                  <a:pt x="235" y="288"/>
                </a:cubicBezTo>
                <a:cubicBezTo>
                  <a:pt x="235" y="288"/>
                  <a:pt x="235" y="288"/>
                  <a:pt x="235" y="288"/>
                </a:cubicBezTo>
                <a:cubicBezTo>
                  <a:pt x="235" y="288"/>
                  <a:pt x="236" y="288"/>
                  <a:pt x="237" y="288"/>
                </a:cubicBezTo>
                <a:cubicBezTo>
                  <a:pt x="242" y="288"/>
                  <a:pt x="252" y="289"/>
                  <a:pt x="261" y="291"/>
                </a:cubicBezTo>
                <a:cubicBezTo>
                  <a:pt x="261" y="289"/>
                  <a:pt x="261" y="289"/>
                  <a:pt x="261" y="289"/>
                </a:cubicBezTo>
                <a:cubicBezTo>
                  <a:pt x="260" y="291"/>
                  <a:pt x="260" y="291"/>
                  <a:pt x="260" y="291"/>
                </a:cubicBezTo>
                <a:cubicBezTo>
                  <a:pt x="267" y="293"/>
                  <a:pt x="273" y="296"/>
                  <a:pt x="276" y="299"/>
                </a:cubicBezTo>
                <a:cubicBezTo>
                  <a:pt x="278" y="301"/>
                  <a:pt x="280" y="302"/>
                  <a:pt x="281" y="303"/>
                </a:cubicBezTo>
                <a:cubicBezTo>
                  <a:pt x="282" y="304"/>
                  <a:pt x="282" y="304"/>
                  <a:pt x="282" y="305"/>
                </a:cubicBezTo>
                <a:cubicBezTo>
                  <a:pt x="283" y="305"/>
                  <a:pt x="283" y="305"/>
                  <a:pt x="283" y="305"/>
                </a:cubicBezTo>
                <a:cubicBezTo>
                  <a:pt x="283" y="306"/>
                  <a:pt x="283" y="306"/>
                  <a:pt x="283" y="306"/>
                </a:cubicBezTo>
                <a:cubicBezTo>
                  <a:pt x="284" y="306"/>
                  <a:pt x="284" y="306"/>
                  <a:pt x="284" y="306"/>
                </a:cubicBezTo>
                <a:cubicBezTo>
                  <a:pt x="292" y="307"/>
                  <a:pt x="292" y="307"/>
                  <a:pt x="292" y="307"/>
                </a:cubicBezTo>
                <a:cubicBezTo>
                  <a:pt x="292" y="306"/>
                  <a:pt x="292" y="306"/>
                  <a:pt x="292" y="306"/>
                </a:cubicBezTo>
                <a:cubicBezTo>
                  <a:pt x="290" y="306"/>
                  <a:pt x="290" y="306"/>
                  <a:pt x="290" y="306"/>
                </a:cubicBezTo>
                <a:cubicBezTo>
                  <a:pt x="290" y="306"/>
                  <a:pt x="291" y="308"/>
                  <a:pt x="292" y="311"/>
                </a:cubicBezTo>
                <a:cubicBezTo>
                  <a:pt x="292" y="314"/>
                  <a:pt x="293" y="317"/>
                  <a:pt x="295" y="320"/>
                </a:cubicBezTo>
                <a:cubicBezTo>
                  <a:pt x="295" y="320"/>
                  <a:pt x="295" y="320"/>
                  <a:pt x="295" y="320"/>
                </a:cubicBezTo>
                <a:cubicBezTo>
                  <a:pt x="295" y="320"/>
                  <a:pt x="295" y="320"/>
                  <a:pt x="295" y="320"/>
                </a:cubicBezTo>
                <a:cubicBezTo>
                  <a:pt x="296" y="321"/>
                  <a:pt x="298" y="322"/>
                  <a:pt x="299" y="322"/>
                </a:cubicBezTo>
                <a:cubicBezTo>
                  <a:pt x="301" y="322"/>
                  <a:pt x="302" y="321"/>
                  <a:pt x="304" y="321"/>
                </a:cubicBezTo>
                <a:cubicBezTo>
                  <a:pt x="305" y="321"/>
                  <a:pt x="306" y="320"/>
                  <a:pt x="307" y="320"/>
                </a:cubicBezTo>
                <a:cubicBezTo>
                  <a:pt x="309" y="320"/>
                  <a:pt x="321" y="321"/>
                  <a:pt x="329" y="326"/>
                </a:cubicBezTo>
                <a:cubicBezTo>
                  <a:pt x="330" y="324"/>
                  <a:pt x="330" y="324"/>
                  <a:pt x="330" y="324"/>
                </a:cubicBezTo>
                <a:cubicBezTo>
                  <a:pt x="329" y="326"/>
                  <a:pt x="329" y="326"/>
                  <a:pt x="329" y="326"/>
                </a:cubicBezTo>
                <a:cubicBezTo>
                  <a:pt x="333" y="329"/>
                  <a:pt x="338" y="335"/>
                  <a:pt x="342" y="341"/>
                </a:cubicBezTo>
                <a:cubicBezTo>
                  <a:pt x="343" y="343"/>
                  <a:pt x="345" y="346"/>
                  <a:pt x="346" y="348"/>
                </a:cubicBezTo>
                <a:cubicBezTo>
                  <a:pt x="346" y="349"/>
                  <a:pt x="347" y="349"/>
                  <a:pt x="347" y="350"/>
                </a:cubicBezTo>
                <a:cubicBezTo>
                  <a:pt x="347" y="350"/>
                  <a:pt x="347" y="351"/>
                  <a:pt x="347" y="351"/>
                </a:cubicBezTo>
                <a:cubicBezTo>
                  <a:pt x="348" y="351"/>
                  <a:pt x="348" y="351"/>
                  <a:pt x="348" y="351"/>
                </a:cubicBezTo>
                <a:cubicBezTo>
                  <a:pt x="349" y="352"/>
                  <a:pt x="349" y="352"/>
                  <a:pt x="349" y="352"/>
                </a:cubicBezTo>
                <a:cubicBezTo>
                  <a:pt x="349" y="352"/>
                  <a:pt x="352" y="352"/>
                  <a:pt x="355" y="352"/>
                </a:cubicBezTo>
                <a:cubicBezTo>
                  <a:pt x="357" y="352"/>
                  <a:pt x="359" y="352"/>
                  <a:pt x="360" y="352"/>
                </a:cubicBezTo>
                <a:cubicBezTo>
                  <a:pt x="362" y="351"/>
                  <a:pt x="364" y="351"/>
                  <a:pt x="365" y="350"/>
                </a:cubicBezTo>
                <a:cubicBezTo>
                  <a:pt x="364" y="349"/>
                  <a:pt x="364" y="349"/>
                  <a:pt x="364" y="349"/>
                </a:cubicBezTo>
                <a:cubicBezTo>
                  <a:pt x="364" y="350"/>
                  <a:pt x="364" y="350"/>
                  <a:pt x="364" y="350"/>
                </a:cubicBezTo>
                <a:cubicBezTo>
                  <a:pt x="365" y="350"/>
                  <a:pt x="365" y="349"/>
                  <a:pt x="366" y="349"/>
                </a:cubicBezTo>
                <a:cubicBezTo>
                  <a:pt x="366" y="347"/>
                  <a:pt x="366" y="346"/>
                  <a:pt x="366" y="344"/>
                </a:cubicBezTo>
                <a:cubicBezTo>
                  <a:pt x="366" y="338"/>
                  <a:pt x="365" y="331"/>
                  <a:pt x="365" y="331"/>
                </a:cubicBezTo>
                <a:cubicBezTo>
                  <a:pt x="365" y="329"/>
                  <a:pt x="365" y="329"/>
                  <a:pt x="365" y="329"/>
                </a:cubicBezTo>
                <a:cubicBezTo>
                  <a:pt x="363" y="330"/>
                  <a:pt x="363" y="330"/>
                  <a:pt x="363" y="330"/>
                </a:cubicBezTo>
                <a:cubicBezTo>
                  <a:pt x="363" y="330"/>
                  <a:pt x="363" y="330"/>
                  <a:pt x="363" y="330"/>
                </a:cubicBezTo>
                <a:cubicBezTo>
                  <a:pt x="362" y="330"/>
                  <a:pt x="361" y="330"/>
                  <a:pt x="359" y="330"/>
                </a:cubicBezTo>
                <a:cubicBezTo>
                  <a:pt x="356" y="330"/>
                  <a:pt x="353" y="330"/>
                  <a:pt x="350" y="329"/>
                </a:cubicBezTo>
                <a:cubicBezTo>
                  <a:pt x="347" y="328"/>
                  <a:pt x="345" y="326"/>
                  <a:pt x="343" y="324"/>
                </a:cubicBezTo>
                <a:cubicBezTo>
                  <a:pt x="343" y="324"/>
                  <a:pt x="343" y="324"/>
                  <a:pt x="343" y="324"/>
                </a:cubicBezTo>
                <a:cubicBezTo>
                  <a:pt x="343" y="324"/>
                  <a:pt x="343" y="324"/>
                  <a:pt x="343" y="324"/>
                </a:cubicBezTo>
                <a:cubicBezTo>
                  <a:pt x="339" y="317"/>
                  <a:pt x="338" y="312"/>
                  <a:pt x="338" y="308"/>
                </a:cubicBezTo>
                <a:cubicBezTo>
                  <a:pt x="338" y="307"/>
                  <a:pt x="338" y="306"/>
                  <a:pt x="338" y="305"/>
                </a:cubicBezTo>
                <a:cubicBezTo>
                  <a:pt x="338" y="305"/>
                  <a:pt x="338" y="305"/>
                  <a:pt x="338" y="305"/>
                </a:cubicBezTo>
                <a:cubicBezTo>
                  <a:pt x="338" y="305"/>
                  <a:pt x="338" y="305"/>
                  <a:pt x="338" y="305"/>
                </a:cubicBezTo>
                <a:cubicBezTo>
                  <a:pt x="338" y="305"/>
                  <a:pt x="338" y="305"/>
                  <a:pt x="338" y="305"/>
                </a:cubicBezTo>
                <a:cubicBezTo>
                  <a:pt x="338" y="303"/>
                  <a:pt x="338" y="303"/>
                  <a:pt x="338" y="303"/>
                </a:cubicBezTo>
                <a:cubicBezTo>
                  <a:pt x="337" y="303"/>
                  <a:pt x="337" y="303"/>
                  <a:pt x="337" y="303"/>
                </a:cubicBezTo>
                <a:cubicBezTo>
                  <a:pt x="328" y="300"/>
                  <a:pt x="328" y="300"/>
                  <a:pt x="328" y="300"/>
                </a:cubicBezTo>
                <a:cubicBezTo>
                  <a:pt x="327" y="301"/>
                  <a:pt x="327" y="301"/>
                  <a:pt x="327" y="301"/>
                </a:cubicBezTo>
                <a:cubicBezTo>
                  <a:pt x="329" y="301"/>
                  <a:pt x="329" y="301"/>
                  <a:pt x="329" y="301"/>
                </a:cubicBezTo>
                <a:cubicBezTo>
                  <a:pt x="326" y="290"/>
                  <a:pt x="326" y="290"/>
                  <a:pt x="326" y="290"/>
                </a:cubicBezTo>
                <a:cubicBezTo>
                  <a:pt x="325" y="288"/>
                  <a:pt x="325" y="288"/>
                  <a:pt x="325" y="288"/>
                </a:cubicBezTo>
                <a:cubicBezTo>
                  <a:pt x="324" y="289"/>
                  <a:pt x="324" y="289"/>
                  <a:pt x="324" y="289"/>
                </a:cubicBezTo>
                <a:cubicBezTo>
                  <a:pt x="324" y="289"/>
                  <a:pt x="324" y="289"/>
                  <a:pt x="324" y="289"/>
                </a:cubicBezTo>
                <a:cubicBezTo>
                  <a:pt x="323" y="290"/>
                  <a:pt x="318" y="292"/>
                  <a:pt x="310" y="292"/>
                </a:cubicBezTo>
                <a:cubicBezTo>
                  <a:pt x="305" y="292"/>
                  <a:pt x="302" y="291"/>
                  <a:pt x="301" y="289"/>
                </a:cubicBezTo>
                <a:cubicBezTo>
                  <a:pt x="300" y="289"/>
                  <a:pt x="299" y="288"/>
                  <a:pt x="299" y="288"/>
                </a:cubicBezTo>
                <a:cubicBezTo>
                  <a:pt x="299" y="287"/>
                  <a:pt x="299" y="287"/>
                  <a:pt x="299" y="287"/>
                </a:cubicBezTo>
                <a:cubicBezTo>
                  <a:pt x="299" y="287"/>
                  <a:pt x="299" y="287"/>
                  <a:pt x="299" y="287"/>
                </a:cubicBezTo>
                <a:cubicBezTo>
                  <a:pt x="299" y="287"/>
                  <a:pt x="299" y="287"/>
                  <a:pt x="299" y="287"/>
                </a:cubicBezTo>
                <a:cubicBezTo>
                  <a:pt x="298" y="286"/>
                  <a:pt x="298" y="286"/>
                  <a:pt x="298" y="286"/>
                </a:cubicBezTo>
                <a:cubicBezTo>
                  <a:pt x="297" y="287"/>
                  <a:pt x="297" y="287"/>
                  <a:pt x="297" y="287"/>
                </a:cubicBezTo>
                <a:cubicBezTo>
                  <a:pt x="292" y="289"/>
                  <a:pt x="292" y="289"/>
                  <a:pt x="292" y="289"/>
                </a:cubicBezTo>
                <a:cubicBezTo>
                  <a:pt x="293" y="291"/>
                  <a:pt x="293" y="291"/>
                  <a:pt x="293" y="291"/>
                </a:cubicBezTo>
                <a:cubicBezTo>
                  <a:pt x="294" y="289"/>
                  <a:pt x="294" y="289"/>
                  <a:pt x="294" y="289"/>
                </a:cubicBezTo>
                <a:cubicBezTo>
                  <a:pt x="276" y="280"/>
                  <a:pt x="276" y="280"/>
                  <a:pt x="276" y="280"/>
                </a:cubicBezTo>
                <a:cubicBezTo>
                  <a:pt x="276" y="281"/>
                  <a:pt x="276" y="281"/>
                  <a:pt x="276" y="281"/>
                </a:cubicBezTo>
                <a:cubicBezTo>
                  <a:pt x="277" y="281"/>
                  <a:pt x="277" y="281"/>
                  <a:pt x="277" y="281"/>
                </a:cubicBezTo>
                <a:cubicBezTo>
                  <a:pt x="277" y="281"/>
                  <a:pt x="276" y="277"/>
                  <a:pt x="274" y="274"/>
                </a:cubicBezTo>
                <a:cubicBezTo>
                  <a:pt x="273" y="272"/>
                  <a:pt x="271" y="270"/>
                  <a:pt x="270" y="268"/>
                </a:cubicBezTo>
                <a:cubicBezTo>
                  <a:pt x="269" y="267"/>
                  <a:pt x="267" y="265"/>
                  <a:pt x="265" y="265"/>
                </a:cubicBezTo>
                <a:cubicBezTo>
                  <a:pt x="265" y="265"/>
                  <a:pt x="264" y="265"/>
                  <a:pt x="264" y="265"/>
                </a:cubicBezTo>
                <a:cubicBezTo>
                  <a:pt x="261" y="265"/>
                  <a:pt x="257" y="266"/>
                  <a:pt x="254" y="268"/>
                </a:cubicBezTo>
                <a:cubicBezTo>
                  <a:pt x="251" y="269"/>
                  <a:pt x="247" y="270"/>
                  <a:pt x="245" y="270"/>
                </a:cubicBezTo>
                <a:cubicBezTo>
                  <a:pt x="244" y="270"/>
                  <a:pt x="244" y="270"/>
                  <a:pt x="244" y="270"/>
                </a:cubicBezTo>
                <a:cubicBezTo>
                  <a:pt x="243" y="272"/>
                  <a:pt x="243" y="272"/>
                  <a:pt x="243" y="272"/>
                </a:cubicBezTo>
                <a:cubicBezTo>
                  <a:pt x="244" y="270"/>
                  <a:pt x="244" y="270"/>
                  <a:pt x="244" y="270"/>
                </a:cubicBezTo>
                <a:cubicBezTo>
                  <a:pt x="241" y="270"/>
                  <a:pt x="238" y="267"/>
                  <a:pt x="235" y="264"/>
                </a:cubicBezTo>
                <a:cubicBezTo>
                  <a:pt x="233" y="263"/>
                  <a:pt x="232" y="261"/>
                  <a:pt x="231" y="260"/>
                </a:cubicBezTo>
                <a:cubicBezTo>
                  <a:pt x="229" y="258"/>
                  <a:pt x="229" y="257"/>
                  <a:pt x="228" y="256"/>
                </a:cubicBezTo>
                <a:cubicBezTo>
                  <a:pt x="227" y="257"/>
                  <a:pt x="227" y="257"/>
                  <a:pt x="227" y="257"/>
                </a:cubicBezTo>
                <a:cubicBezTo>
                  <a:pt x="228" y="257"/>
                  <a:pt x="228" y="257"/>
                  <a:pt x="228" y="257"/>
                </a:cubicBezTo>
                <a:cubicBezTo>
                  <a:pt x="228" y="256"/>
                  <a:pt x="228" y="256"/>
                  <a:pt x="228" y="256"/>
                </a:cubicBezTo>
                <a:cubicBezTo>
                  <a:pt x="228" y="255"/>
                  <a:pt x="229" y="255"/>
                  <a:pt x="229" y="254"/>
                </a:cubicBezTo>
                <a:cubicBezTo>
                  <a:pt x="230" y="253"/>
                  <a:pt x="232" y="253"/>
                  <a:pt x="233" y="252"/>
                </a:cubicBezTo>
                <a:cubicBezTo>
                  <a:pt x="234" y="252"/>
                  <a:pt x="234" y="252"/>
                  <a:pt x="235" y="252"/>
                </a:cubicBezTo>
                <a:cubicBezTo>
                  <a:pt x="235" y="252"/>
                  <a:pt x="235" y="252"/>
                  <a:pt x="235" y="252"/>
                </a:cubicBezTo>
                <a:cubicBezTo>
                  <a:pt x="235" y="252"/>
                  <a:pt x="235" y="252"/>
                  <a:pt x="235" y="252"/>
                </a:cubicBezTo>
                <a:cubicBezTo>
                  <a:pt x="237" y="251"/>
                  <a:pt x="237" y="251"/>
                  <a:pt x="237" y="251"/>
                </a:cubicBezTo>
                <a:cubicBezTo>
                  <a:pt x="236" y="249"/>
                  <a:pt x="236" y="249"/>
                  <a:pt x="236" y="249"/>
                </a:cubicBezTo>
                <a:cubicBezTo>
                  <a:pt x="235" y="247"/>
                  <a:pt x="235" y="247"/>
                  <a:pt x="235" y="247"/>
                </a:cubicBezTo>
                <a:cubicBezTo>
                  <a:pt x="234" y="247"/>
                  <a:pt x="234" y="247"/>
                  <a:pt x="234" y="247"/>
                </a:cubicBezTo>
                <a:cubicBezTo>
                  <a:pt x="234" y="249"/>
                  <a:pt x="234" y="249"/>
                  <a:pt x="234" y="249"/>
                </a:cubicBezTo>
                <a:cubicBezTo>
                  <a:pt x="234" y="249"/>
                  <a:pt x="234" y="249"/>
                  <a:pt x="235" y="249"/>
                </a:cubicBezTo>
                <a:cubicBezTo>
                  <a:pt x="235" y="249"/>
                  <a:pt x="236" y="249"/>
                  <a:pt x="237" y="249"/>
                </a:cubicBezTo>
                <a:cubicBezTo>
                  <a:pt x="239" y="249"/>
                  <a:pt x="242" y="249"/>
                  <a:pt x="245" y="250"/>
                </a:cubicBezTo>
                <a:cubicBezTo>
                  <a:pt x="248" y="250"/>
                  <a:pt x="250" y="252"/>
                  <a:pt x="251" y="254"/>
                </a:cubicBezTo>
                <a:cubicBezTo>
                  <a:pt x="251" y="254"/>
                  <a:pt x="251" y="254"/>
                  <a:pt x="251" y="254"/>
                </a:cubicBezTo>
                <a:cubicBezTo>
                  <a:pt x="251" y="254"/>
                  <a:pt x="251" y="254"/>
                  <a:pt x="251" y="254"/>
                </a:cubicBezTo>
                <a:cubicBezTo>
                  <a:pt x="252" y="255"/>
                  <a:pt x="253" y="256"/>
                  <a:pt x="253" y="257"/>
                </a:cubicBezTo>
                <a:cubicBezTo>
                  <a:pt x="253" y="257"/>
                  <a:pt x="252" y="258"/>
                  <a:pt x="252" y="258"/>
                </a:cubicBezTo>
                <a:cubicBezTo>
                  <a:pt x="251" y="259"/>
                  <a:pt x="249" y="260"/>
                  <a:pt x="248" y="260"/>
                </a:cubicBezTo>
                <a:cubicBezTo>
                  <a:pt x="247" y="261"/>
                  <a:pt x="247" y="261"/>
                  <a:pt x="246" y="261"/>
                </a:cubicBezTo>
                <a:cubicBezTo>
                  <a:pt x="246" y="261"/>
                  <a:pt x="246" y="261"/>
                  <a:pt x="246" y="261"/>
                </a:cubicBezTo>
                <a:cubicBezTo>
                  <a:pt x="246" y="261"/>
                  <a:pt x="246" y="261"/>
                  <a:pt x="246" y="261"/>
                </a:cubicBezTo>
                <a:cubicBezTo>
                  <a:pt x="244" y="261"/>
                  <a:pt x="244" y="261"/>
                  <a:pt x="244" y="261"/>
                </a:cubicBezTo>
                <a:cubicBezTo>
                  <a:pt x="245" y="263"/>
                  <a:pt x="245" y="263"/>
                  <a:pt x="245" y="263"/>
                </a:cubicBezTo>
                <a:cubicBezTo>
                  <a:pt x="247" y="268"/>
                  <a:pt x="247" y="268"/>
                  <a:pt x="247" y="268"/>
                </a:cubicBezTo>
                <a:cubicBezTo>
                  <a:pt x="248" y="270"/>
                  <a:pt x="248" y="270"/>
                  <a:pt x="248" y="270"/>
                </a:cubicBezTo>
                <a:cubicBezTo>
                  <a:pt x="249" y="269"/>
                  <a:pt x="249" y="269"/>
                  <a:pt x="249" y="269"/>
                </a:cubicBezTo>
                <a:cubicBezTo>
                  <a:pt x="261" y="264"/>
                  <a:pt x="261" y="264"/>
                  <a:pt x="261" y="264"/>
                </a:cubicBezTo>
                <a:cubicBezTo>
                  <a:pt x="262" y="263"/>
                  <a:pt x="262" y="263"/>
                  <a:pt x="262" y="263"/>
                </a:cubicBezTo>
                <a:cubicBezTo>
                  <a:pt x="262" y="262"/>
                  <a:pt x="262" y="262"/>
                  <a:pt x="262" y="262"/>
                </a:cubicBezTo>
                <a:cubicBezTo>
                  <a:pt x="262" y="250"/>
                  <a:pt x="262" y="250"/>
                  <a:pt x="262" y="250"/>
                </a:cubicBezTo>
                <a:cubicBezTo>
                  <a:pt x="262" y="250"/>
                  <a:pt x="262" y="250"/>
                  <a:pt x="262" y="250"/>
                </a:cubicBezTo>
                <a:cubicBezTo>
                  <a:pt x="262" y="249"/>
                  <a:pt x="262" y="249"/>
                  <a:pt x="262" y="249"/>
                </a:cubicBezTo>
                <a:cubicBezTo>
                  <a:pt x="252" y="239"/>
                  <a:pt x="248" y="234"/>
                  <a:pt x="245" y="231"/>
                </a:cubicBezTo>
                <a:cubicBezTo>
                  <a:pt x="243" y="229"/>
                  <a:pt x="243" y="229"/>
                  <a:pt x="243" y="229"/>
                </a:cubicBezTo>
                <a:cubicBezTo>
                  <a:pt x="243" y="229"/>
                  <a:pt x="243" y="229"/>
                  <a:pt x="243" y="229"/>
                </a:cubicBezTo>
                <a:cubicBezTo>
                  <a:pt x="242" y="228"/>
                  <a:pt x="242" y="228"/>
                  <a:pt x="242" y="228"/>
                </a:cubicBezTo>
                <a:cubicBezTo>
                  <a:pt x="236" y="226"/>
                  <a:pt x="233" y="225"/>
                  <a:pt x="232" y="225"/>
                </a:cubicBezTo>
                <a:cubicBezTo>
                  <a:pt x="230" y="224"/>
                  <a:pt x="230" y="224"/>
                  <a:pt x="230" y="224"/>
                </a:cubicBezTo>
                <a:cubicBezTo>
                  <a:pt x="230" y="226"/>
                  <a:pt x="230" y="226"/>
                  <a:pt x="230" y="226"/>
                </a:cubicBezTo>
                <a:cubicBezTo>
                  <a:pt x="231" y="225"/>
                  <a:pt x="231" y="225"/>
                  <a:pt x="231" y="225"/>
                </a:cubicBezTo>
                <a:cubicBezTo>
                  <a:pt x="231" y="225"/>
                  <a:pt x="231" y="225"/>
                  <a:pt x="231" y="224"/>
                </a:cubicBezTo>
                <a:cubicBezTo>
                  <a:pt x="229" y="221"/>
                  <a:pt x="227" y="214"/>
                  <a:pt x="227" y="210"/>
                </a:cubicBezTo>
                <a:cubicBezTo>
                  <a:pt x="227" y="207"/>
                  <a:pt x="226" y="206"/>
                  <a:pt x="224" y="204"/>
                </a:cubicBezTo>
                <a:cubicBezTo>
                  <a:pt x="222" y="202"/>
                  <a:pt x="219" y="201"/>
                  <a:pt x="216" y="201"/>
                </a:cubicBezTo>
                <a:cubicBezTo>
                  <a:pt x="213" y="200"/>
                  <a:pt x="211" y="200"/>
                  <a:pt x="211" y="200"/>
                </a:cubicBezTo>
                <a:cubicBezTo>
                  <a:pt x="211" y="202"/>
                  <a:pt x="211" y="202"/>
                  <a:pt x="211" y="202"/>
                </a:cubicBezTo>
                <a:cubicBezTo>
                  <a:pt x="212" y="202"/>
                  <a:pt x="212" y="202"/>
                  <a:pt x="212" y="202"/>
                </a:cubicBezTo>
                <a:cubicBezTo>
                  <a:pt x="212" y="195"/>
                  <a:pt x="212" y="195"/>
                  <a:pt x="212" y="195"/>
                </a:cubicBezTo>
                <a:cubicBezTo>
                  <a:pt x="212" y="194"/>
                  <a:pt x="212" y="194"/>
                  <a:pt x="212" y="194"/>
                </a:cubicBezTo>
                <a:cubicBezTo>
                  <a:pt x="211" y="193"/>
                  <a:pt x="211" y="193"/>
                  <a:pt x="211" y="193"/>
                </a:cubicBezTo>
                <a:cubicBezTo>
                  <a:pt x="211" y="193"/>
                  <a:pt x="211" y="193"/>
                  <a:pt x="211" y="193"/>
                </a:cubicBezTo>
                <a:cubicBezTo>
                  <a:pt x="211" y="193"/>
                  <a:pt x="205" y="190"/>
                  <a:pt x="200" y="182"/>
                </a:cubicBezTo>
                <a:cubicBezTo>
                  <a:pt x="200" y="182"/>
                  <a:pt x="200" y="182"/>
                  <a:pt x="200" y="182"/>
                </a:cubicBezTo>
                <a:cubicBezTo>
                  <a:pt x="200" y="182"/>
                  <a:pt x="200" y="182"/>
                  <a:pt x="200" y="182"/>
                </a:cubicBezTo>
                <a:cubicBezTo>
                  <a:pt x="199" y="180"/>
                  <a:pt x="198" y="178"/>
                  <a:pt x="198" y="176"/>
                </a:cubicBezTo>
                <a:cubicBezTo>
                  <a:pt x="198" y="173"/>
                  <a:pt x="199" y="169"/>
                  <a:pt x="200" y="166"/>
                </a:cubicBezTo>
                <a:cubicBezTo>
                  <a:pt x="201" y="164"/>
                  <a:pt x="202" y="163"/>
                  <a:pt x="202" y="162"/>
                </a:cubicBezTo>
                <a:cubicBezTo>
                  <a:pt x="202" y="161"/>
                  <a:pt x="202" y="161"/>
                  <a:pt x="203" y="161"/>
                </a:cubicBezTo>
                <a:cubicBezTo>
                  <a:pt x="203" y="160"/>
                  <a:pt x="203" y="160"/>
                  <a:pt x="203" y="160"/>
                </a:cubicBezTo>
                <a:cubicBezTo>
                  <a:pt x="203" y="160"/>
                  <a:pt x="203" y="160"/>
                  <a:pt x="203" y="160"/>
                </a:cubicBezTo>
                <a:cubicBezTo>
                  <a:pt x="203" y="159"/>
                  <a:pt x="203" y="159"/>
                  <a:pt x="203" y="159"/>
                </a:cubicBezTo>
                <a:cubicBezTo>
                  <a:pt x="200" y="152"/>
                  <a:pt x="200" y="152"/>
                  <a:pt x="200" y="152"/>
                </a:cubicBezTo>
                <a:cubicBezTo>
                  <a:pt x="199" y="153"/>
                  <a:pt x="199" y="153"/>
                  <a:pt x="199" y="153"/>
                </a:cubicBezTo>
                <a:cubicBezTo>
                  <a:pt x="200" y="153"/>
                  <a:pt x="200" y="153"/>
                  <a:pt x="200" y="153"/>
                </a:cubicBezTo>
                <a:cubicBezTo>
                  <a:pt x="201" y="145"/>
                  <a:pt x="201" y="145"/>
                  <a:pt x="201" y="145"/>
                </a:cubicBezTo>
                <a:cubicBezTo>
                  <a:pt x="200" y="145"/>
                  <a:pt x="200" y="145"/>
                  <a:pt x="200" y="145"/>
                </a:cubicBezTo>
                <a:cubicBezTo>
                  <a:pt x="200" y="146"/>
                  <a:pt x="200" y="146"/>
                  <a:pt x="200" y="146"/>
                </a:cubicBezTo>
                <a:cubicBezTo>
                  <a:pt x="208" y="146"/>
                  <a:pt x="208" y="146"/>
                  <a:pt x="208" y="146"/>
                </a:cubicBezTo>
                <a:cubicBezTo>
                  <a:pt x="209" y="146"/>
                  <a:pt x="209" y="146"/>
                  <a:pt x="209" y="146"/>
                </a:cubicBezTo>
                <a:cubicBezTo>
                  <a:pt x="209" y="146"/>
                  <a:pt x="209" y="146"/>
                  <a:pt x="209" y="146"/>
                </a:cubicBezTo>
                <a:cubicBezTo>
                  <a:pt x="216" y="138"/>
                  <a:pt x="216" y="138"/>
                  <a:pt x="216" y="138"/>
                </a:cubicBezTo>
                <a:cubicBezTo>
                  <a:pt x="216" y="137"/>
                  <a:pt x="216" y="137"/>
                  <a:pt x="216" y="137"/>
                </a:cubicBezTo>
                <a:cubicBezTo>
                  <a:pt x="216" y="137"/>
                  <a:pt x="216" y="137"/>
                  <a:pt x="216" y="137"/>
                </a:cubicBezTo>
                <a:cubicBezTo>
                  <a:pt x="216" y="133"/>
                  <a:pt x="216" y="133"/>
                  <a:pt x="216" y="133"/>
                </a:cubicBezTo>
                <a:cubicBezTo>
                  <a:pt x="215" y="133"/>
                  <a:pt x="215" y="133"/>
                  <a:pt x="215" y="133"/>
                </a:cubicBezTo>
                <a:cubicBezTo>
                  <a:pt x="214" y="134"/>
                  <a:pt x="214" y="134"/>
                  <a:pt x="214" y="134"/>
                </a:cubicBezTo>
                <a:cubicBezTo>
                  <a:pt x="221" y="140"/>
                  <a:pt x="221" y="140"/>
                  <a:pt x="221" y="140"/>
                </a:cubicBezTo>
                <a:cubicBezTo>
                  <a:pt x="222" y="139"/>
                  <a:pt x="222" y="139"/>
                  <a:pt x="222" y="139"/>
                </a:cubicBezTo>
                <a:cubicBezTo>
                  <a:pt x="221" y="138"/>
                  <a:pt x="221" y="138"/>
                  <a:pt x="221" y="138"/>
                </a:cubicBezTo>
                <a:cubicBezTo>
                  <a:pt x="213" y="144"/>
                  <a:pt x="213" y="144"/>
                  <a:pt x="213" y="144"/>
                </a:cubicBezTo>
                <a:cubicBezTo>
                  <a:pt x="212" y="144"/>
                  <a:pt x="212" y="144"/>
                  <a:pt x="212" y="144"/>
                </a:cubicBezTo>
                <a:cubicBezTo>
                  <a:pt x="212" y="145"/>
                  <a:pt x="212" y="145"/>
                  <a:pt x="212" y="145"/>
                </a:cubicBezTo>
                <a:cubicBezTo>
                  <a:pt x="216" y="155"/>
                  <a:pt x="216" y="155"/>
                  <a:pt x="216" y="155"/>
                </a:cubicBezTo>
                <a:cubicBezTo>
                  <a:pt x="217" y="156"/>
                  <a:pt x="217" y="156"/>
                  <a:pt x="217" y="156"/>
                </a:cubicBezTo>
                <a:cubicBezTo>
                  <a:pt x="218" y="156"/>
                  <a:pt x="218" y="156"/>
                  <a:pt x="218" y="156"/>
                </a:cubicBezTo>
                <a:cubicBezTo>
                  <a:pt x="227" y="156"/>
                  <a:pt x="227" y="156"/>
                  <a:pt x="227" y="156"/>
                </a:cubicBezTo>
                <a:cubicBezTo>
                  <a:pt x="227" y="154"/>
                  <a:pt x="227" y="154"/>
                  <a:pt x="227" y="154"/>
                </a:cubicBezTo>
                <a:cubicBezTo>
                  <a:pt x="226" y="156"/>
                  <a:pt x="226" y="156"/>
                  <a:pt x="226" y="156"/>
                </a:cubicBezTo>
                <a:cubicBezTo>
                  <a:pt x="234" y="161"/>
                  <a:pt x="234" y="161"/>
                  <a:pt x="234" y="161"/>
                </a:cubicBezTo>
                <a:cubicBezTo>
                  <a:pt x="235" y="161"/>
                  <a:pt x="235" y="161"/>
                  <a:pt x="235" y="161"/>
                </a:cubicBezTo>
                <a:cubicBezTo>
                  <a:pt x="235" y="161"/>
                  <a:pt x="235" y="161"/>
                  <a:pt x="235" y="161"/>
                </a:cubicBezTo>
                <a:cubicBezTo>
                  <a:pt x="235" y="161"/>
                  <a:pt x="236" y="161"/>
                  <a:pt x="237" y="161"/>
                </a:cubicBezTo>
                <a:cubicBezTo>
                  <a:pt x="240" y="162"/>
                  <a:pt x="247" y="163"/>
                  <a:pt x="251" y="165"/>
                </a:cubicBezTo>
                <a:cubicBezTo>
                  <a:pt x="251" y="165"/>
                  <a:pt x="251" y="165"/>
                  <a:pt x="251" y="165"/>
                </a:cubicBezTo>
                <a:cubicBezTo>
                  <a:pt x="251" y="165"/>
                  <a:pt x="251" y="165"/>
                  <a:pt x="251" y="165"/>
                </a:cubicBezTo>
                <a:cubicBezTo>
                  <a:pt x="252" y="165"/>
                  <a:pt x="252" y="166"/>
                  <a:pt x="252" y="167"/>
                </a:cubicBezTo>
                <a:cubicBezTo>
                  <a:pt x="253" y="168"/>
                  <a:pt x="253" y="169"/>
                  <a:pt x="253" y="170"/>
                </a:cubicBezTo>
                <a:cubicBezTo>
                  <a:pt x="253" y="172"/>
                  <a:pt x="253" y="174"/>
                  <a:pt x="253" y="176"/>
                </a:cubicBezTo>
                <a:cubicBezTo>
                  <a:pt x="253" y="178"/>
                  <a:pt x="254" y="180"/>
                  <a:pt x="255" y="182"/>
                </a:cubicBezTo>
                <a:cubicBezTo>
                  <a:pt x="256" y="183"/>
                  <a:pt x="257" y="184"/>
                  <a:pt x="257" y="184"/>
                </a:cubicBezTo>
                <a:cubicBezTo>
                  <a:pt x="258" y="183"/>
                  <a:pt x="258" y="183"/>
                  <a:pt x="258" y="183"/>
                </a:cubicBezTo>
                <a:cubicBezTo>
                  <a:pt x="257" y="183"/>
                  <a:pt x="257" y="183"/>
                  <a:pt x="257" y="183"/>
                </a:cubicBezTo>
                <a:cubicBezTo>
                  <a:pt x="258" y="188"/>
                  <a:pt x="258" y="188"/>
                  <a:pt x="258" y="188"/>
                </a:cubicBezTo>
                <a:cubicBezTo>
                  <a:pt x="258" y="190"/>
                  <a:pt x="258" y="190"/>
                  <a:pt x="258" y="190"/>
                </a:cubicBezTo>
                <a:cubicBezTo>
                  <a:pt x="259" y="190"/>
                  <a:pt x="259" y="190"/>
                  <a:pt x="259" y="190"/>
                </a:cubicBezTo>
                <a:cubicBezTo>
                  <a:pt x="278" y="190"/>
                  <a:pt x="278" y="190"/>
                  <a:pt x="278" y="190"/>
                </a:cubicBezTo>
                <a:cubicBezTo>
                  <a:pt x="280" y="190"/>
                  <a:pt x="282" y="189"/>
                  <a:pt x="284" y="188"/>
                </a:cubicBezTo>
                <a:cubicBezTo>
                  <a:pt x="285" y="187"/>
                  <a:pt x="286" y="186"/>
                  <a:pt x="286" y="185"/>
                </a:cubicBezTo>
                <a:cubicBezTo>
                  <a:pt x="286" y="184"/>
                  <a:pt x="286" y="183"/>
                  <a:pt x="285" y="182"/>
                </a:cubicBezTo>
                <a:cubicBezTo>
                  <a:pt x="285" y="182"/>
                  <a:pt x="284" y="181"/>
                  <a:pt x="283" y="181"/>
                </a:cubicBezTo>
                <a:cubicBezTo>
                  <a:pt x="282" y="183"/>
                  <a:pt x="282" y="183"/>
                  <a:pt x="282" y="183"/>
                </a:cubicBezTo>
                <a:cubicBezTo>
                  <a:pt x="283" y="181"/>
                  <a:pt x="283" y="181"/>
                  <a:pt x="283" y="181"/>
                </a:cubicBezTo>
                <a:cubicBezTo>
                  <a:pt x="280" y="180"/>
                  <a:pt x="275" y="178"/>
                  <a:pt x="271" y="177"/>
                </a:cubicBezTo>
                <a:cubicBezTo>
                  <a:pt x="267" y="176"/>
                  <a:pt x="264" y="176"/>
                  <a:pt x="264" y="176"/>
                </a:cubicBezTo>
                <a:cubicBezTo>
                  <a:pt x="264" y="177"/>
                  <a:pt x="264" y="177"/>
                  <a:pt x="264" y="177"/>
                </a:cubicBezTo>
                <a:cubicBezTo>
                  <a:pt x="265" y="176"/>
                  <a:pt x="265" y="176"/>
                  <a:pt x="265" y="176"/>
                </a:cubicBezTo>
                <a:cubicBezTo>
                  <a:pt x="265" y="176"/>
                  <a:pt x="264" y="176"/>
                  <a:pt x="264" y="175"/>
                </a:cubicBezTo>
                <a:cubicBezTo>
                  <a:pt x="262" y="173"/>
                  <a:pt x="261" y="170"/>
                  <a:pt x="259" y="168"/>
                </a:cubicBezTo>
                <a:cubicBezTo>
                  <a:pt x="258" y="165"/>
                  <a:pt x="257" y="163"/>
                  <a:pt x="257" y="161"/>
                </a:cubicBezTo>
                <a:cubicBezTo>
                  <a:pt x="257" y="160"/>
                  <a:pt x="257" y="160"/>
                  <a:pt x="257" y="160"/>
                </a:cubicBezTo>
                <a:cubicBezTo>
                  <a:pt x="257" y="160"/>
                  <a:pt x="257" y="160"/>
                  <a:pt x="258" y="160"/>
                </a:cubicBezTo>
                <a:cubicBezTo>
                  <a:pt x="258" y="160"/>
                  <a:pt x="259" y="160"/>
                  <a:pt x="260" y="160"/>
                </a:cubicBezTo>
                <a:cubicBezTo>
                  <a:pt x="261" y="160"/>
                  <a:pt x="261" y="161"/>
                  <a:pt x="261" y="161"/>
                </a:cubicBezTo>
                <a:cubicBezTo>
                  <a:pt x="261" y="161"/>
                  <a:pt x="261" y="161"/>
                  <a:pt x="261" y="161"/>
                </a:cubicBezTo>
                <a:cubicBezTo>
                  <a:pt x="261" y="161"/>
                  <a:pt x="261" y="161"/>
                  <a:pt x="261" y="161"/>
                </a:cubicBezTo>
                <a:cubicBezTo>
                  <a:pt x="262" y="161"/>
                  <a:pt x="262" y="161"/>
                  <a:pt x="262" y="161"/>
                </a:cubicBezTo>
                <a:cubicBezTo>
                  <a:pt x="262" y="161"/>
                  <a:pt x="262" y="161"/>
                  <a:pt x="262" y="161"/>
                </a:cubicBezTo>
                <a:cubicBezTo>
                  <a:pt x="273" y="161"/>
                  <a:pt x="273" y="161"/>
                  <a:pt x="273" y="161"/>
                </a:cubicBezTo>
                <a:cubicBezTo>
                  <a:pt x="273" y="160"/>
                  <a:pt x="273" y="160"/>
                  <a:pt x="273" y="160"/>
                </a:cubicBezTo>
                <a:cubicBezTo>
                  <a:pt x="272" y="161"/>
                  <a:pt x="272" y="161"/>
                  <a:pt x="272" y="161"/>
                </a:cubicBezTo>
                <a:cubicBezTo>
                  <a:pt x="285" y="174"/>
                  <a:pt x="285" y="174"/>
                  <a:pt x="285" y="174"/>
                </a:cubicBezTo>
                <a:cubicBezTo>
                  <a:pt x="286" y="174"/>
                  <a:pt x="286" y="174"/>
                  <a:pt x="286" y="174"/>
                </a:cubicBezTo>
                <a:cubicBezTo>
                  <a:pt x="286" y="174"/>
                  <a:pt x="286" y="174"/>
                  <a:pt x="286" y="174"/>
                </a:cubicBezTo>
                <a:cubicBezTo>
                  <a:pt x="298" y="184"/>
                  <a:pt x="298" y="184"/>
                  <a:pt x="298" y="184"/>
                </a:cubicBezTo>
                <a:cubicBezTo>
                  <a:pt x="299" y="185"/>
                  <a:pt x="299" y="185"/>
                  <a:pt x="299" y="185"/>
                </a:cubicBezTo>
                <a:cubicBezTo>
                  <a:pt x="300" y="184"/>
                  <a:pt x="300" y="184"/>
                  <a:pt x="300" y="184"/>
                </a:cubicBezTo>
                <a:cubicBezTo>
                  <a:pt x="300" y="184"/>
                  <a:pt x="303" y="180"/>
                  <a:pt x="303" y="176"/>
                </a:cubicBezTo>
                <a:cubicBezTo>
                  <a:pt x="303" y="174"/>
                  <a:pt x="303" y="172"/>
                  <a:pt x="301" y="170"/>
                </a:cubicBezTo>
                <a:cubicBezTo>
                  <a:pt x="300" y="170"/>
                  <a:pt x="300" y="170"/>
                  <a:pt x="300" y="170"/>
                </a:cubicBezTo>
                <a:cubicBezTo>
                  <a:pt x="301" y="170"/>
                  <a:pt x="301" y="170"/>
                  <a:pt x="301" y="170"/>
                </a:cubicBezTo>
                <a:cubicBezTo>
                  <a:pt x="300" y="166"/>
                  <a:pt x="297" y="163"/>
                  <a:pt x="294" y="161"/>
                </a:cubicBezTo>
                <a:cubicBezTo>
                  <a:pt x="291" y="160"/>
                  <a:pt x="288" y="160"/>
                  <a:pt x="287" y="160"/>
                </a:cubicBezTo>
                <a:cubicBezTo>
                  <a:pt x="287" y="161"/>
                  <a:pt x="287" y="161"/>
                  <a:pt x="287" y="161"/>
                </a:cubicBezTo>
                <a:cubicBezTo>
                  <a:pt x="287" y="160"/>
                  <a:pt x="287" y="160"/>
                  <a:pt x="287" y="160"/>
                </a:cubicBezTo>
                <a:cubicBezTo>
                  <a:pt x="285" y="159"/>
                  <a:pt x="283" y="158"/>
                  <a:pt x="282" y="157"/>
                </a:cubicBezTo>
                <a:cubicBezTo>
                  <a:pt x="281" y="155"/>
                  <a:pt x="280" y="154"/>
                  <a:pt x="280" y="152"/>
                </a:cubicBezTo>
                <a:cubicBezTo>
                  <a:pt x="280" y="151"/>
                  <a:pt x="280" y="151"/>
                  <a:pt x="280" y="151"/>
                </a:cubicBezTo>
                <a:cubicBezTo>
                  <a:pt x="280" y="151"/>
                  <a:pt x="280" y="151"/>
                  <a:pt x="280" y="151"/>
                </a:cubicBezTo>
                <a:cubicBezTo>
                  <a:pt x="280" y="151"/>
                  <a:pt x="280" y="150"/>
                  <a:pt x="280" y="150"/>
                </a:cubicBezTo>
                <a:cubicBezTo>
                  <a:pt x="280" y="148"/>
                  <a:pt x="280" y="148"/>
                  <a:pt x="281" y="147"/>
                </a:cubicBezTo>
                <a:cubicBezTo>
                  <a:pt x="282" y="147"/>
                  <a:pt x="282" y="147"/>
                  <a:pt x="282" y="146"/>
                </a:cubicBezTo>
                <a:cubicBezTo>
                  <a:pt x="283" y="146"/>
                  <a:pt x="283" y="146"/>
                  <a:pt x="283" y="146"/>
                </a:cubicBezTo>
                <a:cubicBezTo>
                  <a:pt x="283" y="146"/>
                  <a:pt x="283" y="146"/>
                  <a:pt x="283" y="146"/>
                </a:cubicBezTo>
                <a:cubicBezTo>
                  <a:pt x="283" y="146"/>
                  <a:pt x="283" y="146"/>
                  <a:pt x="283" y="146"/>
                </a:cubicBezTo>
                <a:cubicBezTo>
                  <a:pt x="282" y="145"/>
                  <a:pt x="282" y="145"/>
                  <a:pt x="282" y="145"/>
                </a:cubicBezTo>
                <a:cubicBezTo>
                  <a:pt x="282" y="146"/>
                  <a:pt x="282" y="146"/>
                  <a:pt x="282" y="146"/>
                </a:cubicBezTo>
                <a:cubicBezTo>
                  <a:pt x="304" y="152"/>
                  <a:pt x="304" y="152"/>
                  <a:pt x="304" y="152"/>
                </a:cubicBezTo>
                <a:cubicBezTo>
                  <a:pt x="309" y="153"/>
                  <a:pt x="309" y="153"/>
                  <a:pt x="309" y="153"/>
                </a:cubicBezTo>
                <a:cubicBezTo>
                  <a:pt x="310" y="152"/>
                  <a:pt x="310" y="152"/>
                  <a:pt x="310" y="152"/>
                </a:cubicBezTo>
                <a:cubicBezTo>
                  <a:pt x="308" y="152"/>
                  <a:pt x="308" y="152"/>
                  <a:pt x="308" y="152"/>
                </a:cubicBezTo>
                <a:cubicBezTo>
                  <a:pt x="310" y="155"/>
                  <a:pt x="310" y="155"/>
                  <a:pt x="310" y="155"/>
                </a:cubicBezTo>
                <a:cubicBezTo>
                  <a:pt x="310" y="155"/>
                  <a:pt x="310" y="155"/>
                  <a:pt x="310" y="155"/>
                </a:cubicBezTo>
                <a:cubicBezTo>
                  <a:pt x="310" y="155"/>
                  <a:pt x="310" y="155"/>
                  <a:pt x="310" y="155"/>
                </a:cubicBezTo>
                <a:cubicBezTo>
                  <a:pt x="318" y="163"/>
                  <a:pt x="318" y="163"/>
                  <a:pt x="318" y="163"/>
                </a:cubicBezTo>
                <a:cubicBezTo>
                  <a:pt x="319" y="165"/>
                  <a:pt x="319" y="165"/>
                  <a:pt x="319" y="165"/>
                </a:cubicBezTo>
                <a:cubicBezTo>
                  <a:pt x="320" y="163"/>
                  <a:pt x="320" y="163"/>
                  <a:pt x="320" y="163"/>
                </a:cubicBezTo>
                <a:cubicBezTo>
                  <a:pt x="326" y="157"/>
                  <a:pt x="326" y="157"/>
                  <a:pt x="326" y="157"/>
                </a:cubicBezTo>
                <a:cubicBezTo>
                  <a:pt x="327" y="155"/>
                  <a:pt x="327" y="155"/>
                  <a:pt x="327" y="155"/>
                </a:cubicBezTo>
                <a:cubicBezTo>
                  <a:pt x="325" y="154"/>
                  <a:pt x="325" y="154"/>
                  <a:pt x="325" y="154"/>
                </a:cubicBezTo>
                <a:cubicBezTo>
                  <a:pt x="308" y="140"/>
                  <a:pt x="308" y="140"/>
                  <a:pt x="308" y="140"/>
                </a:cubicBezTo>
                <a:cubicBezTo>
                  <a:pt x="307" y="139"/>
                  <a:pt x="307" y="139"/>
                  <a:pt x="307" y="139"/>
                </a:cubicBezTo>
                <a:cubicBezTo>
                  <a:pt x="307" y="139"/>
                  <a:pt x="307" y="139"/>
                  <a:pt x="307" y="139"/>
                </a:cubicBezTo>
                <a:cubicBezTo>
                  <a:pt x="303" y="139"/>
                  <a:pt x="303" y="139"/>
                  <a:pt x="303" y="139"/>
                </a:cubicBezTo>
                <a:cubicBezTo>
                  <a:pt x="303" y="141"/>
                  <a:pt x="303" y="141"/>
                  <a:pt x="303" y="141"/>
                </a:cubicBezTo>
                <a:cubicBezTo>
                  <a:pt x="303" y="139"/>
                  <a:pt x="303" y="139"/>
                  <a:pt x="303" y="139"/>
                </a:cubicBezTo>
                <a:cubicBezTo>
                  <a:pt x="294" y="135"/>
                  <a:pt x="294" y="135"/>
                  <a:pt x="294" y="135"/>
                </a:cubicBezTo>
                <a:cubicBezTo>
                  <a:pt x="292" y="134"/>
                  <a:pt x="292" y="134"/>
                  <a:pt x="292" y="134"/>
                </a:cubicBezTo>
                <a:cubicBezTo>
                  <a:pt x="292" y="137"/>
                  <a:pt x="292" y="137"/>
                  <a:pt x="292" y="137"/>
                </a:cubicBezTo>
                <a:cubicBezTo>
                  <a:pt x="292" y="142"/>
                  <a:pt x="292" y="142"/>
                  <a:pt x="292" y="142"/>
                </a:cubicBezTo>
                <a:cubicBezTo>
                  <a:pt x="293" y="142"/>
                  <a:pt x="293" y="142"/>
                  <a:pt x="293" y="142"/>
                </a:cubicBezTo>
                <a:cubicBezTo>
                  <a:pt x="294" y="141"/>
                  <a:pt x="294" y="141"/>
                  <a:pt x="294" y="141"/>
                </a:cubicBezTo>
                <a:cubicBezTo>
                  <a:pt x="294" y="141"/>
                  <a:pt x="293" y="140"/>
                  <a:pt x="291" y="139"/>
                </a:cubicBezTo>
                <a:cubicBezTo>
                  <a:pt x="289" y="139"/>
                  <a:pt x="286" y="138"/>
                  <a:pt x="284" y="138"/>
                </a:cubicBezTo>
                <a:cubicBezTo>
                  <a:pt x="284" y="139"/>
                  <a:pt x="284" y="139"/>
                  <a:pt x="284" y="139"/>
                </a:cubicBezTo>
                <a:cubicBezTo>
                  <a:pt x="284" y="138"/>
                  <a:pt x="284" y="138"/>
                  <a:pt x="284" y="138"/>
                </a:cubicBezTo>
                <a:cubicBezTo>
                  <a:pt x="284" y="138"/>
                  <a:pt x="284" y="138"/>
                  <a:pt x="284" y="138"/>
                </a:cubicBezTo>
                <a:cubicBezTo>
                  <a:pt x="284" y="137"/>
                  <a:pt x="284" y="137"/>
                  <a:pt x="284" y="136"/>
                </a:cubicBezTo>
                <a:cubicBezTo>
                  <a:pt x="284" y="135"/>
                  <a:pt x="284" y="134"/>
                  <a:pt x="284" y="133"/>
                </a:cubicBezTo>
                <a:cubicBezTo>
                  <a:pt x="285" y="132"/>
                  <a:pt x="285" y="132"/>
                  <a:pt x="285" y="131"/>
                </a:cubicBezTo>
                <a:cubicBezTo>
                  <a:pt x="285" y="131"/>
                  <a:pt x="285" y="131"/>
                  <a:pt x="285" y="131"/>
                </a:cubicBezTo>
                <a:cubicBezTo>
                  <a:pt x="285" y="131"/>
                  <a:pt x="285" y="131"/>
                  <a:pt x="285" y="131"/>
                </a:cubicBezTo>
                <a:cubicBezTo>
                  <a:pt x="286" y="129"/>
                  <a:pt x="286" y="129"/>
                  <a:pt x="286" y="129"/>
                </a:cubicBezTo>
                <a:cubicBezTo>
                  <a:pt x="285" y="129"/>
                  <a:pt x="285" y="129"/>
                  <a:pt x="285" y="129"/>
                </a:cubicBezTo>
                <a:cubicBezTo>
                  <a:pt x="285" y="129"/>
                  <a:pt x="284" y="128"/>
                  <a:pt x="283" y="127"/>
                </a:cubicBezTo>
                <a:cubicBezTo>
                  <a:pt x="281" y="126"/>
                  <a:pt x="278" y="124"/>
                  <a:pt x="276" y="122"/>
                </a:cubicBezTo>
                <a:cubicBezTo>
                  <a:pt x="274" y="121"/>
                  <a:pt x="273" y="120"/>
                  <a:pt x="273" y="119"/>
                </a:cubicBezTo>
                <a:cubicBezTo>
                  <a:pt x="272" y="119"/>
                  <a:pt x="272" y="118"/>
                  <a:pt x="272" y="118"/>
                </a:cubicBezTo>
                <a:cubicBezTo>
                  <a:pt x="272" y="118"/>
                  <a:pt x="272" y="118"/>
                  <a:pt x="272" y="118"/>
                </a:cubicBezTo>
                <a:cubicBezTo>
                  <a:pt x="272" y="118"/>
                  <a:pt x="272" y="118"/>
                  <a:pt x="272" y="118"/>
                </a:cubicBezTo>
                <a:cubicBezTo>
                  <a:pt x="271" y="118"/>
                  <a:pt x="271" y="118"/>
                  <a:pt x="271" y="118"/>
                </a:cubicBezTo>
                <a:cubicBezTo>
                  <a:pt x="272" y="118"/>
                  <a:pt x="272" y="118"/>
                  <a:pt x="272" y="118"/>
                </a:cubicBezTo>
                <a:cubicBezTo>
                  <a:pt x="272" y="118"/>
                  <a:pt x="272" y="118"/>
                  <a:pt x="272" y="118"/>
                </a:cubicBezTo>
                <a:cubicBezTo>
                  <a:pt x="271" y="118"/>
                  <a:pt x="271" y="118"/>
                  <a:pt x="271" y="118"/>
                </a:cubicBezTo>
                <a:cubicBezTo>
                  <a:pt x="272" y="118"/>
                  <a:pt x="272" y="118"/>
                  <a:pt x="272" y="118"/>
                </a:cubicBezTo>
                <a:cubicBezTo>
                  <a:pt x="272" y="118"/>
                  <a:pt x="272" y="118"/>
                  <a:pt x="272" y="118"/>
                </a:cubicBezTo>
                <a:cubicBezTo>
                  <a:pt x="272" y="118"/>
                  <a:pt x="272" y="117"/>
                  <a:pt x="273" y="116"/>
                </a:cubicBezTo>
                <a:cubicBezTo>
                  <a:pt x="274" y="115"/>
                  <a:pt x="276" y="114"/>
                  <a:pt x="277" y="114"/>
                </a:cubicBezTo>
                <a:cubicBezTo>
                  <a:pt x="278" y="113"/>
                  <a:pt x="278" y="113"/>
                  <a:pt x="278" y="113"/>
                </a:cubicBezTo>
                <a:cubicBezTo>
                  <a:pt x="279" y="113"/>
                  <a:pt x="279" y="112"/>
                  <a:pt x="279" y="112"/>
                </a:cubicBezTo>
                <a:cubicBezTo>
                  <a:pt x="278" y="111"/>
                  <a:pt x="278" y="111"/>
                  <a:pt x="278" y="111"/>
                </a:cubicBezTo>
                <a:cubicBezTo>
                  <a:pt x="278" y="113"/>
                  <a:pt x="278" y="113"/>
                  <a:pt x="278" y="113"/>
                </a:cubicBezTo>
                <a:cubicBezTo>
                  <a:pt x="278" y="113"/>
                  <a:pt x="289" y="114"/>
                  <a:pt x="295" y="114"/>
                </a:cubicBezTo>
                <a:cubicBezTo>
                  <a:pt x="296" y="114"/>
                  <a:pt x="296" y="114"/>
                  <a:pt x="297" y="113"/>
                </a:cubicBezTo>
                <a:cubicBezTo>
                  <a:pt x="300" y="112"/>
                  <a:pt x="303" y="109"/>
                  <a:pt x="305" y="106"/>
                </a:cubicBezTo>
                <a:cubicBezTo>
                  <a:pt x="308" y="104"/>
                  <a:pt x="309" y="101"/>
                  <a:pt x="309" y="101"/>
                </a:cubicBezTo>
                <a:cubicBezTo>
                  <a:pt x="310" y="101"/>
                  <a:pt x="310" y="101"/>
                  <a:pt x="310" y="101"/>
                </a:cubicBezTo>
                <a:cubicBezTo>
                  <a:pt x="310" y="101"/>
                  <a:pt x="310" y="101"/>
                  <a:pt x="310" y="101"/>
                </a:cubicBezTo>
                <a:cubicBezTo>
                  <a:pt x="311" y="94"/>
                  <a:pt x="311" y="94"/>
                  <a:pt x="311" y="94"/>
                </a:cubicBezTo>
                <a:cubicBezTo>
                  <a:pt x="310" y="94"/>
                  <a:pt x="310" y="94"/>
                  <a:pt x="310" y="94"/>
                </a:cubicBezTo>
                <a:cubicBezTo>
                  <a:pt x="310" y="95"/>
                  <a:pt x="310" y="95"/>
                  <a:pt x="310" y="95"/>
                </a:cubicBezTo>
                <a:cubicBezTo>
                  <a:pt x="310" y="95"/>
                  <a:pt x="311" y="94"/>
                  <a:pt x="312" y="94"/>
                </a:cubicBezTo>
                <a:cubicBezTo>
                  <a:pt x="313" y="93"/>
                  <a:pt x="314" y="92"/>
                  <a:pt x="316" y="91"/>
                </a:cubicBezTo>
                <a:cubicBezTo>
                  <a:pt x="316" y="91"/>
                  <a:pt x="317" y="90"/>
                  <a:pt x="318" y="90"/>
                </a:cubicBezTo>
                <a:cubicBezTo>
                  <a:pt x="318" y="90"/>
                  <a:pt x="319" y="90"/>
                  <a:pt x="319" y="90"/>
                </a:cubicBezTo>
                <a:cubicBezTo>
                  <a:pt x="319" y="90"/>
                  <a:pt x="319" y="90"/>
                  <a:pt x="319" y="90"/>
                </a:cubicBezTo>
                <a:cubicBezTo>
                  <a:pt x="319" y="90"/>
                  <a:pt x="319" y="90"/>
                  <a:pt x="319" y="90"/>
                </a:cubicBezTo>
                <a:cubicBezTo>
                  <a:pt x="320" y="89"/>
                  <a:pt x="320" y="89"/>
                  <a:pt x="320" y="89"/>
                </a:cubicBezTo>
                <a:cubicBezTo>
                  <a:pt x="322" y="89"/>
                  <a:pt x="325" y="90"/>
                  <a:pt x="328" y="91"/>
                </a:cubicBezTo>
                <a:cubicBezTo>
                  <a:pt x="331" y="93"/>
                  <a:pt x="334" y="94"/>
                  <a:pt x="338" y="94"/>
                </a:cubicBezTo>
                <a:cubicBezTo>
                  <a:pt x="338" y="94"/>
                  <a:pt x="338" y="94"/>
                  <a:pt x="338" y="94"/>
                </a:cubicBezTo>
                <a:cubicBezTo>
                  <a:pt x="338" y="94"/>
                  <a:pt x="338" y="94"/>
                  <a:pt x="338" y="94"/>
                </a:cubicBezTo>
                <a:cubicBezTo>
                  <a:pt x="347" y="92"/>
                  <a:pt x="351" y="89"/>
                  <a:pt x="353" y="88"/>
                </a:cubicBezTo>
                <a:cubicBezTo>
                  <a:pt x="353" y="88"/>
                  <a:pt x="353" y="88"/>
                  <a:pt x="353" y="88"/>
                </a:cubicBezTo>
                <a:cubicBezTo>
                  <a:pt x="353" y="88"/>
                  <a:pt x="353" y="88"/>
                  <a:pt x="353" y="88"/>
                </a:cubicBezTo>
                <a:cubicBezTo>
                  <a:pt x="354" y="86"/>
                  <a:pt x="356" y="83"/>
                  <a:pt x="358" y="81"/>
                </a:cubicBezTo>
                <a:cubicBezTo>
                  <a:pt x="360" y="79"/>
                  <a:pt x="362" y="77"/>
                  <a:pt x="362" y="77"/>
                </a:cubicBezTo>
                <a:cubicBezTo>
                  <a:pt x="363" y="76"/>
                  <a:pt x="363" y="76"/>
                  <a:pt x="363" y="76"/>
                </a:cubicBezTo>
                <a:cubicBezTo>
                  <a:pt x="362" y="75"/>
                  <a:pt x="362" y="75"/>
                  <a:pt x="362" y="75"/>
                </a:cubicBezTo>
                <a:cubicBezTo>
                  <a:pt x="357" y="70"/>
                  <a:pt x="357" y="70"/>
                  <a:pt x="357" y="70"/>
                </a:cubicBezTo>
                <a:cubicBezTo>
                  <a:pt x="356" y="71"/>
                  <a:pt x="356" y="71"/>
                  <a:pt x="356" y="71"/>
                </a:cubicBezTo>
                <a:cubicBezTo>
                  <a:pt x="356" y="72"/>
                  <a:pt x="356" y="72"/>
                  <a:pt x="356" y="72"/>
                </a:cubicBezTo>
                <a:cubicBezTo>
                  <a:pt x="359" y="71"/>
                  <a:pt x="359" y="71"/>
                  <a:pt x="359" y="71"/>
                </a:cubicBezTo>
                <a:cubicBezTo>
                  <a:pt x="358" y="69"/>
                  <a:pt x="358" y="69"/>
                  <a:pt x="358" y="69"/>
                </a:cubicBezTo>
                <a:cubicBezTo>
                  <a:pt x="357" y="70"/>
                  <a:pt x="357" y="70"/>
                  <a:pt x="357" y="70"/>
                </a:cubicBezTo>
                <a:cubicBezTo>
                  <a:pt x="363" y="76"/>
                  <a:pt x="363" y="76"/>
                  <a:pt x="363" y="76"/>
                </a:cubicBezTo>
                <a:cubicBezTo>
                  <a:pt x="364" y="75"/>
                  <a:pt x="364" y="75"/>
                  <a:pt x="364" y="75"/>
                </a:cubicBezTo>
                <a:cubicBezTo>
                  <a:pt x="362" y="75"/>
                  <a:pt x="362" y="75"/>
                  <a:pt x="362" y="75"/>
                </a:cubicBezTo>
                <a:cubicBezTo>
                  <a:pt x="362" y="80"/>
                  <a:pt x="362" y="80"/>
                  <a:pt x="362" y="80"/>
                </a:cubicBezTo>
                <a:cubicBezTo>
                  <a:pt x="362" y="81"/>
                  <a:pt x="362" y="81"/>
                  <a:pt x="362" y="81"/>
                </a:cubicBezTo>
                <a:cubicBezTo>
                  <a:pt x="363" y="81"/>
                  <a:pt x="363" y="81"/>
                  <a:pt x="363" y="81"/>
                </a:cubicBezTo>
                <a:cubicBezTo>
                  <a:pt x="371" y="84"/>
                  <a:pt x="371" y="84"/>
                  <a:pt x="371" y="84"/>
                </a:cubicBezTo>
                <a:cubicBezTo>
                  <a:pt x="372" y="84"/>
                  <a:pt x="372" y="84"/>
                  <a:pt x="372" y="84"/>
                </a:cubicBezTo>
                <a:cubicBezTo>
                  <a:pt x="372" y="84"/>
                  <a:pt x="372" y="84"/>
                  <a:pt x="372" y="84"/>
                </a:cubicBezTo>
                <a:cubicBezTo>
                  <a:pt x="378" y="81"/>
                  <a:pt x="378" y="81"/>
                  <a:pt x="378" y="81"/>
                </a:cubicBezTo>
                <a:cubicBezTo>
                  <a:pt x="377" y="80"/>
                  <a:pt x="377" y="80"/>
                  <a:pt x="377" y="80"/>
                </a:cubicBezTo>
                <a:cubicBezTo>
                  <a:pt x="377" y="82"/>
                  <a:pt x="377" y="82"/>
                  <a:pt x="377" y="82"/>
                </a:cubicBezTo>
                <a:cubicBezTo>
                  <a:pt x="377" y="82"/>
                  <a:pt x="412" y="83"/>
                  <a:pt x="419" y="83"/>
                </a:cubicBezTo>
                <a:cubicBezTo>
                  <a:pt x="419" y="81"/>
                  <a:pt x="419" y="81"/>
                  <a:pt x="419" y="81"/>
                </a:cubicBezTo>
                <a:cubicBezTo>
                  <a:pt x="419" y="83"/>
                  <a:pt x="419" y="83"/>
                  <a:pt x="419" y="83"/>
                </a:cubicBezTo>
                <a:cubicBezTo>
                  <a:pt x="422" y="83"/>
                  <a:pt x="423" y="85"/>
                  <a:pt x="424" y="87"/>
                </a:cubicBezTo>
                <a:cubicBezTo>
                  <a:pt x="425" y="88"/>
                  <a:pt x="425" y="89"/>
                  <a:pt x="425" y="90"/>
                </a:cubicBezTo>
                <a:cubicBezTo>
                  <a:pt x="426" y="91"/>
                  <a:pt x="426" y="91"/>
                  <a:pt x="426" y="91"/>
                </a:cubicBezTo>
                <a:cubicBezTo>
                  <a:pt x="426" y="91"/>
                  <a:pt x="426" y="91"/>
                  <a:pt x="426" y="91"/>
                </a:cubicBezTo>
                <a:cubicBezTo>
                  <a:pt x="426" y="91"/>
                  <a:pt x="426" y="91"/>
                  <a:pt x="426" y="91"/>
                </a:cubicBezTo>
                <a:cubicBezTo>
                  <a:pt x="426" y="94"/>
                  <a:pt x="426" y="94"/>
                  <a:pt x="426" y="94"/>
                </a:cubicBezTo>
                <a:cubicBezTo>
                  <a:pt x="428" y="92"/>
                  <a:pt x="428" y="92"/>
                  <a:pt x="428" y="92"/>
                </a:cubicBezTo>
                <a:cubicBezTo>
                  <a:pt x="428" y="92"/>
                  <a:pt x="432" y="88"/>
                  <a:pt x="435" y="83"/>
                </a:cubicBezTo>
                <a:cubicBezTo>
                  <a:pt x="439" y="79"/>
                  <a:pt x="443" y="74"/>
                  <a:pt x="445" y="70"/>
                </a:cubicBezTo>
                <a:cubicBezTo>
                  <a:pt x="443" y="69"/>
                  <a:pt x="443" y="69"/>
                  <a:pt x="443" y="69"/>
                </a:cubicBezTo>
                <a:cubicBezTo>
                  <a:pt x="445" y="70"/>
                  <a:pt x="445" y="70"/>
                  <a:pt x="445" y="70"/>
                </a:cubicBezTo>
                <a:cubicBezTo>
                  <a:pt x="445" y="69"/>
                  <a:pt x="446" y="68"/>
                  <a:pt x="446" y="67"/>
                </a:cubicBezTo>
                <a:cubicBezTo>
                  <a:pt x="446" y="63"/>
                  <a:pt x="444" y="60"/>
                  <a:pt x="442" y="58"/>
                </a:cubicBezTo>
                <a:cubicBezTo>
                  <a:pt x="440" y="56"/>
                  <a:pt x="438" y="55"/>
                  <a:pt x="438" y="55"/>
                </a:cubicBezTo>
                <a:cubicBezTo>
                  <a:pt x="437" y="56"/>
                  <a:pt x="437" y="56"/>
                  <a:pt x="437" y="56"/>
                </a:cubicBezTo>
                <a:cubicBezTo>
                  <a:pt x="438" y="56"/>
                  <a:pt x="438" y="56"/>
                  <a:pt x="438" y="56"/>
                </a:cubicBezTo>
                <a:cubicBezTo>
                  <a:pt x="437" y="43"/>
                  <a:pt x="437" y="43"/>
                  <a:pt x="437" y="43"/>
                </a:cubicBezTo>
                <a:cubicBezTo>
                  <a:pt x="435" y="44"/>
                  <a:pt x="435" y="44"/>
                  <a:pt x="435" y="44"/>
                </a:cubicBezTo>
                <a:cubicBezTo>
                  <a:pt x="436" y="45"/>
                  <a:pt x="436" y="45"/>
                  <a:pt x="436" y="45"/>
                </a:cubicBezTo>
                <a:cubicBezTo>
                  <a:pt x="446" y="35"/>
                  <a:pt x="446" y="35"/>
                  <a:pt x="446" y="35"/>
                </a:cubicBezTo>
                <a:cubicBezTo>
                  <a:pt x="445" y="34"/>
                  <a:pt x="445" y="34"/>
                  <a:pt x="445" y="34"/>
                </a:cubicBezTo>
                <a:cubicBezTo>
                  <a:pt x="445" y="36"/>
                  <a:pt x="445" y="36"/>
                  <a:pt x="445" y="36"/>
                </a:cubicBezTo>
                <a:cubicBezTo>
                  <a:pt x="445" y="36"/>
                  <a:pt x="447" y="36"/>
                  <a:pt x="449" y="36"/>
                </a:cubicBezTo>
                <a:cubicBezTo>
                  <a:pt x="450" y="36"/>
                  <a:pt x="452" y="36"/>
                  <a:pt x="453" y="36"/>
                </a:cubicBezTo>
                <a:cubicBezTo>
                  <a:pt x="454" y="35"/>
                  <a:pt x="456" y="35"/>
                  <a:pt x="457" y="34"/>
                </a:cubicBezTo>
                <a:cubicBezTo>
                  <a:pt x="457" y="33"/>
                  <a:pt x="458" y="32"/>
                  <a:pt x="458" y="31"/>
                </a:cubicBezTo>
                <a:cubicBezTo>
                  <a:pt x="458" y="30"/>
                  <a:pt x="457" y="29"/>
                  <a:pt x="456" y="28"/>
                </a:cubicBezTo>
                <a:cubicBezTo>
                  <a:pt x="455" y="26"/>
                  <a:pt x="454" y="25"/>
                  <a:pt x="453" y="23"/>
                </a:cubicBezTo>
                <a:cubicBezTo>
                  <a:pt x="452" y="22"/>
                  <a:pt x="450" y="20"/>
                  <a:pt x="450" y="20"/>
                </a:cubicBezTo>
                <a:cubicBezTo>
                  <a:pt x="449" y="21"/>
                  <a:pt x="449" y="21"/>
                  <a:pt x="449" y="21"/>
                </a:cubicBezTo>
                <a:cubicBezTo>
                  <a:pt x="450" y="20"/>
                  <a:pt x="450" y="20"/>
                  <a:pt x="450" y="20"/>
                </a:cubicBezTo>
                <a:cubicBezTo>
                  <a:pt x="450" y="18"/>
                  <a:pt x="449" y="15"/>
                  <a:pt x="449" y="13"/>
                </a:cubicBezTo>
                <a:cubicBezTo>
                  <a:pt x="449" y="12"/>
                  <a:pt x="449" y="11"/>
                  <a:pt x="449" y="10"/>
                </a:cubicBezTo>
                <a:cubicBezTo>
                  <a:pt x="449" y="9"/>
                  <a:pt x="449" y="8"/>
                  <a:pt x="449" y="8"/>
                </a:cubicBezTo>
                <a:cubicBezTo>
                  <a:pt x="449" y="7"/>
                  <a:pt x="449" y="7"/>
                  <a:pt x="449" y="7"/>
                </a:cubicBezTo>
                <a:cubicBezTo>
                  <a:pt x="448" y="7"/>
                  <a:pt x="448" y="7"/>
                  <a:pt x="448" y="7"/>
                </a:cubicBezTo>
                <a:cubicBezTo>
                  <a:pt x="439" y="3"/>
                  <a:pt x="439" y="3"/>
                  <a:pt x="439" y="3"/>
                </a:cubicBezTo>
                <a:cubicBezTo>
                  <a:pt x="439" y="3"/>
                  <a:pt x="439" y="3"/>
                  <a:pt x="439" y="3"/>
                </a:cubicBezTo>
                <a:cubicBezTo>
                  <a:pt x="438" y="3"/>
                  <a:pt x="438" y="3"/>
                  <a:pt x="438" y="3"/>
                </a:cubicBezTo>
                <a:cubicBezTo>
                  <a:pt x="429" y="0"/>
                  <a:pt x="429" y="0"/>
                  <a:pt x="429" y="0"/>
                </a:cubicBezTo>
                <a:cubicBezTo>
                  <a:pt x="429" y="0"/>
                  <a:pt x="429" y="0"/>
                  <a:pt x="429" y="0"/>
                </a:cubicBezTo>
                <a:cubicBezTo>
                  <a:pt x="428" y="0"/>
                  <a:pt x="428" y="0"/>
                  <a:pt x="428" y="0"/>
                </a:cubicBezTo>
                <a:cubicBezTo>
                  <a:pt x="428" y="0"/>
                  <a:pt x="425" y="1"/>
                  <a:pt x="420" y="1"/>
                </a:cubicBezTo>
                <a:cubicBezTo>
                  <a:pt x="418" y="2"/>
                  <a:pt x="416" y="2"/>
                  <a:pt x="414" y="3"/>
                </a:cubicBezTo>
                <a:cubicBezTo>
                  <a:pt x="412" y="3"/>
                  <a:pt x="410" y="4"/>
                  <a:pt x="409" y="5"/>
                </a:cubicBezTo>
                <a:cubicBezTo>
                  <a:pt x="409" y="5"/>
                  <a:pt x="409" y="5"/>
                  <a:pt x="409" y="5"/>
                </a:cubicBezTo>
                <a:cubicBezTo>
                  <a:pt x="408" y="5"/>
                  <a:pt x="408" y="5"/>
                  <a:pt x="408" y="5"/>
                </a:cubicBezTo>
                <a:cubicBezTo>
                  <a:pt x="408" y="6"/>
                  <a:pt x="408" y="6"/>
                  <a:pt x="408" y="7"/>
                </a:cubicBezTo>
                <a:cubicBezTo>
                  <a:pt x="408" y="9"/>
                  <a:pt x="409" y="10"/>
                  <a:pt x="410" y="11"/>
                </a:cubicBezTo>
                <a:cubicBezTo>
                  <a:pt x="413" y="16"/>
                  <a:pt x="419" y="21"/>
                  <a:pt x="419" y="29"/>
                </a:cubicBezTo>
                <a:cubicBezTo>
                  <a:pt x="420" y="29"/>
                  <a:pt x="420" y="29"/>
                  <a:pt x="420" y="29"/>
                </a:cubicBezTo>
                <a:cubicBezTo>
                  <a:pt x="419" y="28"/>
                  <a:pt x="419" y="28"/>
                  <a:pt x="419" y="28"/>
                </a:cubicBezTo>
                <a:cubicBezTo>
                  <a:pt x="418" y="33"/>
                  <a:pt x="415" y="36"/>
                  <a:pt x="412" y="38"/>
                </a:cubicBezTo>
                <a:cubicBezTo>
                  <a:pt x="411" y="40"/>
                  <a:pt x="409" y="41"/>
                  <a:pt x="408" y="41"/>
                </a:cubicBezTo>
                <a:cubicBezTo>
                  <a:pt x="408" y="42"/>
                  <a:pt x="407" y="42"/>
                  <a:pt x="407" y="42"/>
                </a:cubicBezTo>
                <a:cubicBezTo>
                  <a:pt x="406" y="42"/>
                  <a:pt x="406" y="42"/>
                  <a:pt x="406" y="42"/>
                </a:cubicBezTo>
                <a:cubicBezTo>
                  <a:pt x="406" y="42"/>
                  <a:pt x="406" y="42"/>
                  <a:pt x="406" y="42"/>
                </a:cubicBezTo>
                <a:cubicBezTo>
                  <a:pt x="407" y="44"/>
                  <a:pt x="407" y="44"/>
                  <a:pt x="407" y="44"/>
                </a:cubicBezTo>
                <a:cubicBezTo>
                  <a:pt x="407" y="42"/>
                  <a:pt x="407" y="42"/>
                  <a:pt x="407" y="42"/>
                </a:cubicBezTo>
                <a:cubicBezTo>
                  <a:pt x="398" y="41"/>
                  <a:pt x="398" y="41"/>
                  <a:pt x="398" y="41"/>
                </a:cubicBezTo>
                <a:cubicBezTo>
                  <a:pt x="397" y="41"/>
                  <a:pt x="397" y="41"/>
                  <a:pt x="397" y="41"/>
                </a:cubicBezTo>
                <a:cubicBezTo>
                  <a:pt x="397" y="41"/>
                  <a:pt x="397" y="41"/>
                  <a:pt x="397" y="41"/>
                </a:cubicBezTo>
                <a:cubicBezTo>
                  <a:pt x="397" y="41"/>
                  <a:pt x="395" y="42"/>
                  <a:pt x="392" y="43"/>
                </a:cubicBezTo>
                <a:cubicBezTo>
                  <a:pt x="388" y="45"/>
                  <a:pt x="381" y="48"/>
                  <a:pt x="375" y="51"/>
                </a:cubicBezTo>
                <a:cubicBezTo>
                  <a:pt x="372" y="52"/>
                  <a:pt x="370" y="53"/>
                  <a:pt x="368" y="54"/>
                </a:cubicBezTo>
                <a:cubicBezTo>
                  <a:pt x="367" y="55"/>
                  <a:pt x="366" y="55"/>
                  <a:pt x="366" y="55"/>
                </a:cubicBezTo>
                <a:cubicBezTo>
                  <a:pt x="365" y="56"/>
                  <a:pt x="365" y="56"/>
                  <a:pt x="365" y="56"/>
                </a:cubicBezTo>
                <a:cubicBezTo>
                  <a:pt x="365" y="56"/>
                  <a:pt x="365" y="56"/>
                  <a:pt x="365" y="56"/>
                </a:cubicBezTo>
                <a:cubicBezTo>
                  <a:pt x="365" y="56"/>
                  <a:pt x="365" y="56"/>
                  <a:pt x="365" y="56"/>
                </a:cubicBezTo>
                <a:cubicBezTo>
                  <a:pt x="365" y="56"/>
                  <a:pt x="365" y="56"/>
                  <a:pt x="365" y="56"/>
                </a:cubicBezTo>
                <a:cubicBezTo>
                  <a:pt x="365" y="56"/>
                  <a:pt x="365" y="56"/>
                  <a:pt x="365" y="56"/>
                </a:cubicBezTo>
                <a:cubicBezTo>
                  <a:pt x="365" y="56"/>
                  <a:pt x="365" y="56"/>
                  <a:pt x="365" y="56"/>
                </a:cubicBezTo>
                <a:cubicBezTo>
                  <a:pt x="365" y="56"/>
                  <a:pt x="365" y="56"/>
                  <a:pt x="365" y="56"/>
                </a:cubicBezTo>
                <a:cubicBezTo>
                  <a:pt x="365" y="56"/>
                  <a:pt x="365" y="56"/>
                  <a:pt x="365" y="56"/>
                </a:cubicBezTo>
                <a:cubicBezTo>
                  <a:pt x="364" y="56"/>
                  <a:pt x="364" y="56"/>
                  <a:pt x="364" y="56"/>
                </a:cubicBezTo>
                <a:cubicBezTo>
                  <a:pt x="364" y="56"/>
                  <a:pt x="364" y="56"/>
                  <a:pt x="364" y="56"/>
                </a:cubicBezTo>
                <a:cubicBezTo>
                  <a:pt x="364" y="56"/>
                  <a:pt x="364" y="56"/>
                  <a:pt x="363" y="55"/>
                </a:cubicBezTo>
                <a:cubicBezTo>
                  <a:pt x="362" y="55"/>
                  <a:pt x="361" y="53"/>
                  <a:pt x="361" y="53"/>
                </a:cubicBezTo>
                <a:cubicBezTo>
                  <a:pt x="360" y="52"/>
                  <a:pt x="360" y="52"/>
                  <a:pt x="360" y="51"/>
                </a:cubicBezTo>
                <a:cubicBezTo>
                  <a:pt x="360" y="51"/>
                  <a:pt x="360" y="51"/>
                  <a:pt x="360" y="51"/>
                </a:cubicBezTo>
                <a:cubicBezTo>
                  <a:pt x="359" y="50"/>
                  <a:pt x="359" y="50"/>
                  <a:pt x="359" y="50"/>
                </a:cubicBezTo>
                <a:cubicBezTo>
                  <a:pt x="359" y="50"/>
                  <a:pt x="359" y="50"/>
                  <a:pt x="359" y="50"/>
                </a:cubicBezTo>
                <a:cubicBezTo>
                  <a:pt x="340" y="45"/>
                  <a:pt x="340" y="45"/>
                  <a:pt x="340" y="45"/>
                </a:cubicBezTo>
                <a:cubicBezTo>
                  <a:pt x="339" y="45"/>
                  <a:pt x="339" y="45"/>
                  <a:pt x="339" y="45"/>
                </a:cubicBezTo>
                <a:cubicBezTo>
                  <a:pt x="338" y="45"/>
                  <a:pt x="338" y="45"/>
                  <a:pt x="338" y="45"/>
                </a:cubicBezTo>
                <a:cubicBezTo>
                  <a:pt x="330" y="52"/>
                  <a:pt x="330" y="52"/>
                  <a:pt x="330" y="52"/>
                </a:cubicBezTo>
                <a:cubicBezTo>
                  <a:pt x="331" y="53"/>
                  <a:pt x="331" y="53"/>
                  <a:pt x="331" y="53"/>
                </a:cubicBezTo>
                <a:cubicBezTo>
                  <a:pt x="332" y="52"/>
                  <a:pt x="332" y="52"/>
                  <a:pt x="332" y="52"/>
                </a:cubicBezTo>
                <a:cubicBezTo>
                  <a:pt x="326" y="44"/>
                  <a:pt x="326" y="44"/>
                  <a:pt x="326" y="44"/>
                </a:cubicBezTo>
                <a:cubicBezTo>
                  <a:pt x="325" y="43"/>
                  <a:pt x="325" y="43"/>
                  <a:pt x="325" y="43"/>
                </a:cubicBezTo>
                <a:cubicBezTo>
                  <a:pt x="324" y="43"/>
                  <a:pt x="324" y="43"/>
                  <a:pt x="324" y="43"/>
                </a:cubicBezTo>
                <a:cubicBezTo>
                  <a:pt x="319" y="45"/>
                  <a:pt x="319" y="45"/>
                  <a:pt x="319" y="45"/>
                </a:cubicBezTo>
                <a:cubicBezTo>
                  <a:pt x="319" y="46"/>
                  <a:pt x="319" y="46"/>
                  <a:pt x="319" y="46"/>
                </a:cubicBezTo>
                <a:cubicBezTo>
                  <a:pt x="320" y="45"/>
                  <a:pt x="320" y="45"/>
                  <a:pt x="320" y="45"/>
                </a:cubicBezTo>
                <a:cubicBezTo>
                  <a:pt x="312" y="36"/>
                  <a:pt x="312" y="36"/>
                  <a:pt x="312" y="36"/>
                </a:cubicBezTo>
                <a:cubicBezTo>
                  <a:pt x="311" y="35"/>
                  <a:pt x="311" y="35"/>
                  <a:pt x="311" y="35"/>
                </a:cubicBezTo>
                <a:cubicBezTo>
                  <a:pt x="310" y="36"/>
                  <a:pt x="310" y="36"/>
                  <a:pt x="310" y="36"/>
                </a:cubicBezTo>
                <a:cubicBezTo>
                  <a:pt x="310" y="36"/>
                  <a:pt x="308" y="37"/>
                  <a:pt x="305" y="39"/>
                </a:cubicBezTo>
                <a:cubicBezTo>
                  <a:pt x="302" y="40"/>
                  <a:pt x="299" y="42"/>
                  <a:pt x="298" y="44"/>
                </a:cubicBezTo>
                <a:cubicBezTo>
                  <a:pt x="299" y="45"/>
                  <a:pt x="299" y="45"/>
                  <a:pt x="299" y="45"/>
                </a:cubicBezTo>
                <a:cubicBezTo>
                  <a:pt x="298" y="44"/>
                  <a:pt x="298" y="44"/>
                  <a:pt x="298" y="44"/>
                </a:cubicBezTo>
                <a:cubicBezTo>
                  <a:pt x="298" y="44"/>
                  <a:pt x="298" y="44"/>
                  <a:pt x="298" y="44"/>
                </a:cubicBezTo>
                <a:cubicBezTo>
                  <a:pt x="298" y="44"/>
                  <a:pt x="298" y="44"/>
                  <a:pt x="298" y="44"/>
                </a:cubicBezTo>
                <a:cubicBezTo>
                  <a:pt x="298" y="44"/>
                  <a:pt x="298" y="44"/>
                  <a:pt x="298" y="44"/>
                </a:cubicBezTo>
                <a:cubicBezTo>
                  <a:pt x="298" y="44"/>
                  <a:pt x="298" y="44"/>
                  <a:pt x="298" y="44"/>
                </a:cubicBezTo>
                <a:cubicBezTo>
                  <a:pt x="298" y="44"/>
                  <a:pt x="298" y="44"/>
                  <a:pt x="298" y="44"/>
                </a:cubicBezTo>
                <a:cubicBezTo>
                  <a:pt x="298" y="43"/>
                  <a:pt x="298" y="43"/>
                  <a:pt x="298" y="43"/>
                </a:cubicBezTo>
                <a:cubicBezTo>
                  <a:pt x="297" y="43"/>
                  <a:pt x="296" y="42"/>
                  <a:pt x="295" y="40"/>
                </a:cubicBezTo>
                <a:cubicBezTo>
                  <a:pt x="294" y="39"/>
                  <a:pt x="294" y="39"/>
                  <a:pt x="294" y="38"/>
                </a:cubicBezTo>
                <a:cubicBezTo>
                  <a:pt x="293" y="38"/>
                  <a:pt x="293" y="37"/>
                  <a:pt x="293" y="37"/>
                </a:cubicBezTo>
                <a:cubicBezTo>
                  <a:pt x="292" y="35"/>
                  <a:pt x="292" y="35"/>
                  <a:pt x="292" y="35"/>
                </a:cubicBezTo>
                <a:cubicBezTo>
                  <a:pt x="291" y="37"/>
                  <a:pt x="291" y="37"/>
                  <a:pt x="291" y="37"/>
                </a:cubicBezTo>
                <a:cubicBezTo>
                  <a:pt x="287" y="43"/>
                  <a:pt x="287" y="43"/>
                  <a:pt x="287" y="43"/>
                </a:cubicBezTo>
                <a:cubicBezTo>
                  <a:pt x="288" y="44"/>
                  <a:pt x="288" y="44"/>
                  <a:pt x="288" y="44"/>
                </a:cubicBezTo>
                <a:cubicBezTo>
                  <a:pt x="288" y="42"/>
                  <a:pt x="288" y="42"/>
                  <a:pt x="288" y="42"/>
                </a:cubicBezTo>
                <a:cubicBezTo>
                  <a:pt x="280" y="42"/>
                  <a:pt x="280" y="42"/>
                  <a:pt x="280" y="42"/>
                </a:cubicBezTo>
                <a:cubicBezTo>
                  <a:pt x="278" y="42"/>
                  <a:pt x="278" y="42"/>
                  <a:pt x="278" y="42"/>
                </a:cubicBezTo>
                <a:cubicBezTo>
                  <a:pt x="278" y="44"/>
                  <a:pt x="278" y="44"/>
                  <a:pt x="278" y="44"/>
                </a:cubicBezTo>
                <a:cubicBezTo>
                  <a:pt x="280" y="51"/>
                  <a:pt x="280" y="51"/>
                  <a:pt x="280" y="51"/>
                </a:cubicBezTo>
                <a:cubicBezTo>
                  <a:pt x="281" y="50"/>
                  <a:pt x="281" y="50"/>
                  <a:pt x="281" y="50"/>
                </a:cubicBezTo>
                <a:cubicBezTo>
                  <a:pt x="280" y="49"/>
                  <a:pt x="280" y="49"/>
                  <a:pt x="280" y="49"/>
                </a:cubicBezTo>
                <a:cubicBezTo>
                  <a:pt x="273" y="55"/>
                  <a:pt x="273" y="55"/>
                  <a:pt x="273" y="55"/>
                </a:cubicBezTo>
                <a:cubicBezTo>
                  <a:pt x="274" y="56"/>
                  <a:pt x="274" y="56"/>
                  <a:pt x="274" y="56"/>
                </a:cubicBezTo>
                <a:cubicBezTo>
                  <a:pt x="276" y="55"/>
                  <a:pt x="276" y="55"/>
                  <a:pt x="276" y="55"/>
                </a:cubicBezTo>
                <a:cubicBezTo>
                  <a:pt x="273" y="51"/>
                  <a:pt x="273" y="51"/>
                  <a:pt x="273" y="51"/>
                </a:cubicBezTo>
                <a:cubicBezTo>
                  <a:pt x="272" y="50"/>
                  <a:pt x="272" y="50"/>
                  <a:pt x="272" y="50"/>
                </a:cubicBezTo>
                <a:cubicBezTo>
                  <a:pt x="271" y="50"/>
                  <a:pt x="271" y="50"/>
                  <a:pt x="271" y="50"/>
                </a:cubicBezTo>
                <a:cubicBezTo>
                  <a:pt x="261" y="57"/>
                  <a:pt x="261" y="57"/>
                  <a:pt x="261" y="57"/>
                </a:cubicBezTo>
                <a:cubicBezTo>
                  <a:pt x="262" y="58"/>
                  <a:pt x="262" y="58"/>
                  <a:pt x="262" y="58"/>
                </a:cubicBezTo>
                <a:cubicBezTo>
                  <a:pt x="262" y="57"/>
                  <a:pt x="262" y="57"/>
                  <a:pt x="262" y="57"/>
                </a:cubicBezTo>
                <a:cubicBezTo>
                  <a:pt x="258" y="58"/>
                  <a:pt x="258" y="58"/>
                  <a:pt x="258" y="58"/>
                </a:cubicBezTo>
                <a:cubicBezTo>
                  <a:pt x="257" y="59"/>
                  <a:pt x="257" y="59"/>
                  <a:pt x="257" y="59"/>
                </a:cubicBezTo>
                <a:cubicBezTo>
                  <a:pt x="257" y="59"/>
                  <a:pt x="257" y="59"/>
                  <a:pt x="257" y="59"/>
                </a:cubicBezTo>
                <a:cubicBezTo>
                  <a:pt x="254" y="63"/>
                  <a:pt x="254" y="63"/>
                  <a:pt x="254" y="63"/>
                </a:cubicBezTo>
                <a:cubicBezTo>
                  <a:pt x="255" y="64"/>
                  <a:pt x="255" y="64"/>
                  <a:pt x="255" y="64"/>
                </a:cubicBezTo>
                <a:cubicBezTo>
                  <a:pt x="255" y="62"/>
                  <a:pt x="255" y="62"/>
                  <a:pt x="255" y="62"/>
                </a:cubicBezTo>
                <a:cubicBezTo>
                  <a:pt x="247" y="62"/>
                  <a:pt x="243" y="62"/>
                  <a:pt x="241" y="62"/>
                </a:cubicBezTo>
                <a:cubicBezTo>
                  <a:pt x="239" y="62"/>
                  <a:pt x="239" y="62"/>
                  <a:pt x="239" y="62"/>
                </a:cubicBezTo>
                <a:cubicBezTo>
                  <a:pt x="238" y="62"/>
                  <a:pt x="238" y="62"/>
                  <a:pt x="238" y="62"/>
                </a:cubicBezTo>
                <a:cubicBezTo>
                  <a:pt x="238" y="63"/>
                  <a:pt x="238" y="63"/>
                  <a:pt x="238" y="63"/>
                </a:cubicBezTo>
                <a:cubicBezTo>
                  <a:pt x="235" y="69"/>
                  <a:pt x="235" y="69"/>
                  <a:pt x="235" y="69"/>
                </a:cubicBezTo>
                <a:cubicBezTo>
                  <a:pt x="237" y="69"/>
                  <a:pt x="237" y="69"/>
                  <a:pt x="237" y="69"/>
                </a:cubicBezTo>
                <a:cubicBezTo>
                  <a:pt x="237" y="68"/>
                  <a:pt x="237" y="68"/>
                  <a:pt x="237" y="68"/>
                </a:cubicBezTo>
                <a:cubicBezTo>
                  <a:pt x="230" y="65"/>
                  <a:pt x="230" y="65"/>
                  <a:pt x="230" y="65"/>
                </a:cubicBezTo>
                <a:cubicBezTo>
                  <a:pt x="229" y="65"/>
                  <a:pt x="229" y="65"/>
                  <a:pt x="229" y="65"/>
                </a:cubicBezTo>
                <a:cubicBezTo>
                  <a:pt x="229" y="65"/>
                  <a:pt x="229" y="65"/>
                  <a:pt x="229" y="65"/>
                </a:cubicBezTo>
                <a:cubicBezTo>
                  <a:pt x="222" y="72"/>
                  <a:pt x="222" y="72"/>
                  <a:pt x="222" y="72"/>
                </a:cubicBezTo>
                <a:cubicBezTo>
                  <a:pt x="223" y="73"/>
                  <a:pt x="223" y="73"/>
                  <a:pt x="223" y="73"/>
                </a:cubicBezTo>
                <a:cubicBezTo>
                  <a:pt x="223" y="72"/>
                  <a:pt x="223" y="72"/>
                  <a:pt x="223" y="72"/>
                </a:cubicBezTo>
                <a:cubicBezTo>
                  <a:pt x="209" y="73"/>
                  <a:pt x="209" y="73"/>
                  <a:pt x="209" y="73"/>
                </a:cubicBezTo>
                <a:cubicBezTo>
                  <a:pt x="209" y="75"/>
                  <a:pt x="209" y="75"/>
                  <a:pt x="209" y="75"/>
                </a:cubicBezTo>
                <a:cubicBezTo>
                  <a:pt x="210" y="73"/>
                  <a:pt x="210" y="73"/>
                  <a:pt x="210" y="73"/>
                </a:cubicBezTo>
                <a:cubicBezTo>
                  <a:pt x="210" y="73"/>
                  <a:pt x="206" y="72"/>
                  <a:pt x="202" y="72"/>
                </a:cubicBezTo>
                <a:cubicBezTo>
                  <a:pt x="201" y="72"/>
                  <a:pt x="199" y="72"/>
                  <a:pt x="198" y="73"/>
                </a:cubicBezTo>
                <a:cubicBezTo>
                  <a:pt x="198" y="73"/>
                  <a:pt x="197" y="73"/>
                  <a:pt x="197" y="74"/>
                </a:cubicBezTo>
                <a:cubicBezTo>
                  <a:pt x="196" y="74"/>
                  <a:pt x="196" y="75"/>
                  <a:pt x="196" y="76"/>
                </a:cubicBezTo>
                <a:cubicBezTo>
                  <a:pt x="197" y="76"/>
                  <a:pt x="197" y="76"/>
                  <a:pt x="197" y="76"/>
                </a:cubicBezTo>
                <a:cubicBezTo>
                  <a:pt x="196" y="76"/>
                  <a:pt x="196" y="76"/>
                  <a:pt x="196" y="76"/>
                </a:cubicBezTo>
                <a:cubicBezTo>
                  <a:pt x="195" y="78"/>
                  <a:pt x="195" y="80"/>
                  <a:pt x="195" y="83"/>
                </a:cubicBezTo>
                <a:cubicBezTo>
                  <a:pt x="195" y="89"/>
                  <a:pt x="196" y="95"/>
                  <a:pt x="196" y="95"/>
                </a:cubicBezTo>
                <a:cubicBezTo>
                  <a:pt x="197" y="95"/>
                  <a:pt x="197" y="95"/>
                  <a:pt x="197" y="95"/>
                </a:cubicBezTo>
                <a:cubicBezTo>
                  <a:pt x="198" y="94"/>
                  <a:pt x="198" y="94"/>
                  <a:pt x="198" y="94"/>
                </a:cubicBezTo>
                <a:cubicBezTo>
                  <a:pt x="193" y="90"/>
                  <a:pt x="193" y="90"/>
                  <a:pt x="193" y="90"/>
                </a:cubicBezTo>
                <a:cubicBezTo>
                  <a:pt x="191" y="88"/>
                  <a:pt x="191" y="88"/>
                  <a:pt x="191" y="88"/>
                </a:cubicBezTo>
                <a:cubicBezTo>
                  <a:pt x="190" y="90"/>
                  <a:pt x="190" y="90"/>
                  <a:pt x="190" y="90"/>
                </a:cubicBezTo>
                <a:cubicBezTo>
                  <a:pt x="189" y="96"/>
                  <a:pt x="189" y="96"/>
                  <a:pt x="189" y="96"/>
                </a:cubicBezTo>
                <a:cubicBezTo>
                  <a:pt x="191" y="96"/>
                  <a:pt x="191" y="96"/>
                  <a:pt x="191" y="96"/>
                </a:cubicBezTo>
                <a:cubicBezTo>
                  <a:pt x="191" y="95"/>
                  <a:pt x="191" y="95"/>
                  <a:pt x="191" y="95"/>
                </a:cubicBezTo>
                <a:cubicBezTo>
                  <a:pt x="178" y="94"/>
                  <a:pt x="171" y="94"/>
                  <a:pt x="168" y="94"/>
                </a:cubicBezTo>
                <a:cubicBezTo>
                  <a:pt x="165" y="93"/>
                  <a:pt x="165" y="93"/>
                  <a:pt x="165" y="93"/>
                </a:cubicBezTo>
                <a:cubicBezTo>
                  <a:pt x="164" y="93"/>
                  <a:pt x="164" y="93"/>
                  <a:pt x="164" y="93"/>
                </a:cubicBezTo>
                <a:cubicBezTo>
                  <a:pt x="164" y="94"/>
                  <a:pt x="164" y="94"/>
                  <a:pt x="164" y="94"/>
                </a:cubicBezTo>
                <a:cubicBezTo>
                  <a:pt x="159" y="98"/>
                  <a:pt x="159" y="98"/>
                  <a:pt x="159" y="98"/>
                </a:cubicBezTo>
                <a:cubicBezTo>
                  <a:pt x="159" y="99"/>
                  <a:pt x="159" y="99"/>
                  <a:pt x="159" y="99"/>
                </a:cubicBezTo>
                <a:cubicBezTo>
                  <a:pt x="160" y="97"/>
                  <a:pt x="160" y="97"/>
                  <a:pt x="160" y="97"/>
                </a:cubicBezTo>
                <a:cubicBezTo>
                  <a:pt x="150" y="96"/>
                  <a:pt x="150" y="96"/>
                  <a:pt x="150" y="96"/>
                </a:cubicBezTo>
                <a:cubicBezTo>
                  <a:pt x="150" y="96"/>
                  <a:pt x="150" y="96"/>
                  <a:pt x="150" y="96"/>
                </a:cubicBezTo>
                <a:cubicBezTo>
                  <a:pt x="150" y="96"/>
                  <a:pt x="150" y="96"/>
                  <a:pt x="150" y="96"/>
                </a:cubicBezTo>
                <a:cubicBezTo>
                  <a:pt x="150" y="96"/>
                  <a:pt x="148" y="96"/>
                  <a:pt x="146" y="97"/>
                </a:cubicBezTo>
                <a:cubicBezTo>
                  <a:pt x="144" y="98"/>
                  <a:pt x="142" y="100"/>
                  <a:pt x="141" y="102"/>
                </a:cubicBezTo>
                <a:cubicBezTo>
                  <a:pt x="141" y="102"/>
                  <a:pt x="141" y="102"/>
                  <a:pt x="141" y="102"/>
                </a:cubicBezTo>
                <a:cubicBezTo>
                  <a:pt x="140" y="102"/>
                  <a:pt x="140" y="102"/>
                  <a:pt x="140" y="102"/>
                </a:cubicBezTo>
                <a:cubicBezTo>
                  <a:pt x="139" y="106"/>
                  <a:pt x="139" y="109"/>
                  <a:pt x="139" y="112"/>
                </a:cubicBezTo>
                <a:cubicBezTo>
                  <a:pt x="139" y="113"/>
                  <a:pt x="139" y="114"/>
                  <a:pt x="138" y="115"/>
                </a:cubicBezTo>
                <a:cubicBezTo>
                  <a:pt x="138" y="116"/>
                  <a:pt x="138" y="117"/>
                  <a:pt x="137" y="118"/>
                </a:cubicBezTo>
                <a:cubicBezTo>
                  <a:pt x="138" y="119"/>
                  <a:pt x="138" y="119"/>
                  <a:pt x="138" y="119"/>
                </a:cubicBezTo>
                <a:cubicBezTo>
                  <a:pt x="137" y="118"/>
                  <a:pt x="137" y="118"/>
                  <a:pt x="137" y="118"/>
                </a:cubicBezTo>
                <a:cubicBezTo>
                  <a:pt x="132" y="121"/>
                  <a:pt x="123" y="126"/>
                  <a:pt x="123" y="126"/>
                </a:cubicBezTo>
                <a:cubicBezTo>
                  <a:pt x="124" y="127"/>
                  <a:pt x="124" y="127"/>
                  <a:pt x="124" y="127"/>
                </a:cubicBezTo>
                <a:cubicBezTo>
                  <a:pt x="125" y="126"/>
                  <a:pt x="125" y="126"/>
                  <a:pt x="125" y="126"/>
                </a:cubicBezTo>
                <a:cubicBezTo>
                  <a:pt x="125" y="126"/>
                  <a:pt x="124" y="125"/>
                  <a:pt x="122" y="125"/>
                </a:cubicBezTo>
                <a:cubicBezTo>
                  <a:pt x="120" y="124"/>
                  <a:pt x="118" y="123"/>
                  <a:pt x="116" y="123"/>
                </a:cubicBezTo>
                <a:cubicBezTo>
                  <a:pt x="113" y="123"/>
                  <a:pt x="110" y="125"/>
                  <a:pt x="107" y="127"/>
                </a:cubicBezTo>
                <a:cubicBezTo>
                  <a:pt x="105" y="130"/>
                  <a:pt x="103" y="132"/>
                  <a:pt x="103" y="132"/>
                </a:cubicBezTo>
                <a:cubicBezTo>
                  <a:pt x="104" y="133"/>
                  <a:pt x="104" y="133"/>
                  <a:pt x="104" y="133"/>
                </a:cubicBezTo>
                <a:cubicBezTo>
                  <a:pt x="104" y="131"/>
                  <a:pt x="104" y="131"/>
                  <a:pt x="104" y="131"/>
                </a:cubicBezTo>
                <a:cubicBezTo>
                  <a:pt x="93" y="132"/>
                  <a:pt x="88" y="132"/>
                  <a:pt x="85" y="132"/>
                </a:cubicBezTo>
                <a:cubicBezTo>
                  <a:pt x="82" y="133"/>
                  <a:pt x="82" y="133"/>
                  <a:pt x="82" y="133"/>
                </a:cubicBezTo>
                <a:cubicBezTo>
                  <a:pt x="81" y="133"/>
                  <a:pt x="81" y="133"/>
                  <a:pt x="81" y="133"/>
                </a:cubicBezTo>
                <a:cubicBezTo>
                  <a:pt x="81" y="134"/>
                  <a:pt x="81" y="134"/>
                  <a:pt x="81" y="134"/>
                </a:cubicBezTo>
                <a:cubicBezTo>
                  <a:pt x="81" y="143"/>
                  <a:pt x="81" y="143"/>
                  <a:pt x="81" y="143"/>
                </a:cubicBezTo>
                <a:cubicBezTo>
                  <a:pt x="81" y="144"/>
                  <a:pt x="81" y="144"/>
                  <a:pt x="81" y="144"/>
                </a:cubicBezTo>
                <a:cubicBezTo>
                  <a:pt x="81" y="145"/>
                  <a:pt x="81" y="145"/>
                  <a:pt x="81" y="145"/>
                </a:cubicBezTo>
                <a:cubicBezTo>
                  <a:pt x="81" y="145"/>
                  <a:pt x="81" y="145"/>
                  <a:pt x="81" y="145"/>
                </a:cubicBezTo>
                <a:cubicBezTo>
                  <a:pt x="82" y="146"/>
                  <a:pt x="87" y="150"/>
                  <a:pt x="88" y="155"/>
                </a:cubicBezTo>
                <a:cubicBezTo>
                  <a:pt x="89" y="154"/>
                  <a:pt x="89" y="154"/>
                  <a:pt x="89" y="154"/>
                </a:cubicBezTo>
                <a:cubicBezTo>
                  <a:pt x="88" y="154"/>
                  <a:pt x="88" y="154"/>
                  <a:pt x="88" y="154"/>
                </a:cubicBezTo>
                <a:cubicBezTo>
                  <a:pt x="88" y="156"/>
                  <a:pt x="86" y="159"/>
                  <a:pt x="84" y="162"/>
                </a:cubicBezTo>
                <a:cubicBezTo>
                  <a:pt x="84" y="163"/>
                  <a:pt x="83" y="164"/>
                  <a:pt x="82" y="164"/>
                </a:cubicBezTo>
                <a:cubicBezTo>
                  <a:pt x="82" y="165"/>
                  <a:pt x="82" y="165"/>
                  <a:pt x="82" y="165"/>
                </a:cubicBezTo>
                <a:cubicBezTo>
                  <a:pt x="81" y="165"/>
                  <a:pt x="81" y="165"/>
                  <a:pt x="81" y="165"/>
                </a:cubicBezTo>
                <a:cubicBezTo>
                  <a:pt x="82" y="166"/>
                  <a:pt x="82" y="166"/>
                  <a:pt x="82" y="166"/>
                </a:cubicBezTo>
                <a:cubicBezTo>
                  <a:pt x="82" y="165"/>
                  <a:pt x="82" y="165"/>
                  <a:pt x="82" y="165"/>
                </a:cubicBezTo>
                <a:cubicBezTo>
                  <a:pt x="82" y="165"/>
                  <a:pt x="78" y="165"/>
                  <a:pt x="75" y="166"/>
                </a:cubicBezTo>
                <a:cubicBezTo>
                  <a:pt x="75" y="167"/>
                  <a:pt x="75" y="167"/>
                  <a:pt x="75" y="167"/>
                </a:cubicBezTo>
                <a:cubicBezTo>
                  <a:pt x="75" y="167"/>
                  <a:pt x="75" y="167"/>
                  <a:pt x="75" y="167"/>
                </a:cubicBezTo>
                <a:cubicBezTo>
                  <a:pt x="72" y="169"/>
                  <a:pt x="72" y="172"/>
                  <a:pt x="72" y="174"/>
                </a:cubicBezTo>
                <a:cubicBezTo>
                  <a:pt x="72" y="178"/>
                  <a:pt x="73" y="180"/>
                  <a:pt x="73" y="180"/>
                </a:cubicBezTo>
                <a:cubicBezTo>
                  <a:pt x="74" y="180"/>
                  <a:pt x="74" y="180"/>
                  <a:pt x="74" y="180"/>
                </a:cubicBezTo>
                <a:cubicBezTo>
                  <a:pt x="73" y="179"/>
                  <a:pt x="73" y="179"/>
                  <a:pt x="73" y="179"/>
                </a:cubicBezTo>
                <a:cubicBezTo>
                  <a:pt x="68" y="186"/>
                  <a:pt x="68" y="186"/>
                  <a:pt x="68" y="186"/>
                </a:cubicBezTo>
                <a:cubicBezTo>
                  <a:pt x="67" y="186"/>
                  <a:pt x="67" y="186"/>
                  <a:pt x="67" y="186"/>
                </a:cubicBezTo>
                <a:cubicBezTo>
                  <a:pt x="67" y="187"/>
                  <a:pt x="67" y="187"/>
                  <a:pt x="67" y="187"/>
                </a:cubicBezTo>
                <a:cubicBezTo>
                  <a:pt x="67" y="187"/>
                  <a:pt x="67" y="187"/>
                  <a:pt x="67" y="187"/>
                </a:cubicBezTo>
                <a:cubicBezTo>
                  <a:pt x="68" y="188"/>
                  <a:pt x="69" y="190"/>
                  <a:pt x="69" y="193"/>
                </a:cubicBezTo>
                <a:cubicBezTo>
                  <a:pt x="69" y="196"/>
                  <a:pt x="68" y="199"/>
                  <a:pt x="65" y="202"/>
                </a:cubicBezTo>
                <a:cubicBezTo>
                  <a:pt x="66" y="203"/>
                  <a:pt x="66" y="203"/>
                  <a:pt x="66" y="203"/>
                </a:cubicBezTo>
                <a:cubicBezTo>
                  <a:pt x="65" y="202"/>
                  <a:pt x="65" y="202"/>
                  <a:pt x="65" y="202"/>
                </a:cubicBezTo>
                <a:cubicBezTo>
                  <a:pt x="62" y="204"/>
                  <a:pt x="61" y="204"/>
                  <a:pt x="59" y="204"/>
                </a:cubicBezTo>
                <a:cubicBezTo>
                  <a:pt x="58" y="204"/>
                  <a:pt x="56" y="204"/>
                  <a:pt x="54" y="204"/>
                </a:cubicBezTo>
                <a:cubicBezTo>
                  <a:pt x="54" y="204"/>
                  <a:pt x="53" y="204"/>
                  <a:pt x="52" y="204"/>
                </a:cubicBezTo>
                <a:cubicBezTo>
                  <a:pt x="51" y="205"/>
                  <a:pt x="49" y="206"/>
                  <a:pt x="49" y="207"/>
                </a:cubicBezTo>
                <a:cubicBezTo>
                  <a:pt x="48" y="208"/>
                  <a:pt x="48" y="209"/>
                  <a:pt x="48" y="210"/>
                </a:cubicBezTo>
                <a:cubicBezTo>
                  <a:pt x="48" y="212"/>
                  <a:pt x="48" y="213"/>
                  <a:pt x="48" y="213"/>
                </a:cubicBezTo>
                <a:cubicBezTo>
                  <a:pt x="50" y="212"/>
                  <a:pt x="50" y="212"/>
                  <a:pt x="50" y="212"/>
                </a:cubicBezTo>
                <a:cubicBezTo>
                  <a:pt x="51" y="211"/>
                  <a:pt x="51" y="211"/>
                  <a:pt x="51" y="211"/>
                </a:cubicBezTo>
                <a:cubicBezTo>
                  <a:pt x="50" y="211"/>
                  <a:pt x="49" y="210"/>
                  <a:pt x="48" y="210"/>
                </a:cubicBezTo>
                <a:cubicBezTo>
                  <a:pt x="46" y="210"/>
                  <a:pt x="45" y="211"/>
                  <a:pt x="44" y="212"/>
                </a:cubicBezTo>
                <a:cubicBezTo>
                  <a:pt x="43" y="212"/>
                  <a:pt x="42" y="214"/>
                  <a:pt x="42" y="216"/>
                </a:cubicBezTo>
                <a:cubicBezTo>
                  <a:pt x="43" y="216"/>
                  <a:pt x="43" y="216"/>
                  <a:pt x="43" y="216"/>
                </a:cubicBezTo>
                <a:cubicBezTo>
                  <a:pt x="42" y="216"/>
                  <a:pt x="42" y="216"/>
                  <a:pt x="42" y="216"/>
                </a:cubicBezTo>
                <a:cubicBezTo>
                  <a:pt x="42" y="216"/>
                  <a:pt x="41" y="217"/>
                  <a:pt x="41" y="217"/>
                </a:cubicBezTo>
                <a:cubicBezTo>
                  <a:pt x="41" y="219"/>
                  <a:pt x="42" y="220"/>
                  <a:pt x="43" y="221"/>
                </a:cubicBezTo>
                <a:cubicBezTo>
                  <a:pt x="45" y="224"/>
                  <a:pt x="49" y="226"/>
                  <a:pt x="49" y="226"/>
                </a:cubicBezTo>
                <a:cubicBezTo>
                  <a:pt x="50" y="224"/>
                  <a:pt x="50" y="224"/>
                  <a:pt x="50" y="224"/>
                </a:cubicBezTo>
                <a:cubicBezTo>
                  <a:pt x="48" y="225"/>
                  <a:pt x="48" y="225"/>
                  <a:pt x="48" y="225"/>
                </a:cubicBezTo>
                <a:cubicBezTo>
                  <a:pt x="50" y="230"/>
                  <a:pt x="50" y="230"/>
                  <a:pt x="50" y="230"/>
                </a:cubicBezTo>
                <a:cubicBezTo>
                  <a:pt x="51" y="230"/>
                  <a:pt x="51" y="230"/>
                  <a:pt x="51" y="230"/>
                </a:cubicBezTo>
                <a:cubicBezTo>
                  <a:pt x="52" y="228"/>
                  <a:pt x="52" y="228"/>
                  <a:pt x="52" y="228"/>
                </a:cubicBezTo>
                <a:cubicBezTo>
                  <a:pt x="51" y="228"/>
                  <a:pt x="48" y="228"/>
                  <a:pt x="46" y="228"/>
                </a:cubicBezTo>
                <a:cubicBezTo>
                  <a:pt x="46" y="228"/>
                  <a:pt x="45" y="228"/>
                  <a:pt x="45" y="228"/>
                </a:cubicBezTo>
                <a:cubicBezTo>
                  <a:pt x="44" y="228"/>
                  <a:pt x="44" y="228"/>
                  <a:pt x="44" y="228"/>
                </a:cubicBezTo>
                <a:cubicBezTo>
                  <a:pt x="43" y="229"/>
                  <a:pt x="43" y="229"/>
                  <a:pt x="43" y="230"/>
                </a:cubicBezTo>
                <a:cubicBezTo>
                  <a:pt x="44" y="230"/>
                  <a:pt x="44" y="230"/>
                  <a:pt x="44" y="230"/>
                </a:cubicBezTo>
                <a:cubicBezTo>
                  <a:pt x="43" y="229"/>
                  <a:pt x="43" y="229"/>
                  <a:pt x="43" y="229"/>
                </a:cubicBezTo>
                <a:cubicBezTo>
                  <a:pt x="43" y="231"/>
                  <a:pt x="42" y="232"/>
                  <a:pt x="42" y="234"/>
                </a:cubicBezTo>
                <a:cubicBezTo>
                  <a:pt x="42" y="236"/>
                  <a:pt x="43" y="238"/>
                  <a:pt x="43" y="238"/>
                </a:cubicBezTo>
                <a:cubicBezTo>
                  <a:pt x="44" y="238"/>
                  <a:pt x="44" y="238"/>
                  <a:pt x="44" y="238"/>
                </a:cubicBezTo>
                <a:cubicBezTo>
                  <a:pt x="43" y="237"/>
                  <a:pt x="43" y="237"/>
                  <a:pt x="43" y="237"/>
                </a:cubicBezTo>
                <a:cubicBezTo>
                  <a:pt x="43" y="237"/>
                  <a:pt x="43" y="237"/>
                  <a:pt x="42" y="238"/>
                </a:cubicBezTo>
                <a:cubicBezTo>
                  <a:pt x="41" y="239"/>
                  <a:pt x="40" y="240"/>
                  <a:pt x="38" y="241"/>
                </a:cubicBezTo>
                <a:cubicBezTo>
                  <a:pt x="38" y="242"/>
                  <a:pt x="37" y="242"/>
                  <a:pt x="36" y="243"/>
                </a:cubicBezTo>
                <a:cubicBezTo>
                  <a:pt x="36" y="243"/>
                  <a:pt x="35" y="243"/>
                  <a:pt x="35" y="243"/>
                </a:cubicBezTo>
                <a:cubicBezTo>
                  <a:pt x="30" y="243"/>
                  <a:pt x="30" y="243"/>
                  <a:pt x="30" y="243"/>
                </a:cubicBezTo>
                <a:cubicBezTo>
                  <a:pt x="34" y="246"/>
                  <a:pt x="34" y="246"/>
                  <a:pt x="34" y="246"/>
                </a:cubicBezTo>
                <a:cubicBezTo>
                  <a:pt x="38" y="249"/>
                  <a:pt x="38" y="249"/>
                  <a:pt x="38" y="249"/>
                </a:cubicBezTo>
                <a:cubicBezTo>
                  <a:pt x="39" y="247"/>
                  <a:pt x="39" y="247"/>
                  <a:pt x="39" y="247"/>
                </a:cubicBezTo>
                <a:cubicBezTo>
                  <a:pt x="38" y="247"/>
                  <a:pt x="38" y="247"/>
                  <a:pt x="38" y="247"/>
                </a:cubicBezTo>
                <a:cubicBezTo>
                  <a:pt x="38" y="256"/>
                  <a:pt x="38" y="256"/>
                  <a:pt x="38" y="256"/>
                </a:cubicBezTo>
                <a:cubicBezTo>
                  <a:pt x="38" y="257"/>
                  <a:pt x="38" y="257"/>
                  <a:pt x="38" y="257"/>
                </a:cubicBezTo>
                <a:cubicBezTo>
                  <a:pt x="38" y="257"/>
                  <a:pt x="38" y="257"/>
                  <a:pt x="38" y="257"/>
                </a:cubicBezTo>
                <a:cubicBezTo>
                  <a:pt x="45" y="260"/>
                  <a:pt x="45" y="260"/>
                  <a:pt x="45" y="260"/>
                </a:cubicBezTo>
                <a:cubicBezTo>
                  <a:pt x="46" y="258"/>
                  <a:pt x="46" y="258"/>
                  <a:pt x="46" y="258"/>
                </a:cubicBezTo>
                <a:cubicBezTo>
                  <a:pt x="44" y="258"/>
                  <a:pt x="44" y="258"/>
                  <a:pt x="44" y="258"/>
                </a:cubicBezTo>
                <a:cubicBezTo>
                  <a:pt x="43" y="265"/>
                  <a:pt x="43" y="265"/>
                  <a:pt x="43" y="265"/>
                </a:cubicBezTo>
                <a:cubicBezTo>
                  <a:pt x="43" y="265"/>
                  <a:pt x="43" y="265"/>
                  <a:pt x="43" y="265"/>
                </a:cubicBezTo>
                <a:cubicBezTo>
                  <a:pt x="43" y="266"/>
                  <a:pt x="43" y="266"/>
                  <a:pt x="43" y="266"/>
                </a:cubicBezTo>
                <a:cubicBezTo>
                  <a:pt x="53" y="278"/>
                  <a:pt x="53" y="278"/>
                  <a:pt x="53" y="278"/>
                </a:cubicBezTo>
                <a:cubicBezTo>
                  <a:pt x="53" y="279"/>
                  <a:pt x="53" y="279"/>
                  <a:pt x="53" y="279"/>
                </a:cubicBezTo>
                <a:cubicBezTo>
                  <a:pt x="54" y="279"/>
                  <a:pt x="54" y="279"/>
                  <a:pt x="54" y="279"/>
                </a:cubicBezTo>
                <a:cubicBezTo>
                  <a:pt x="65" y="280"/>
                  <a:pt x="65" y="280"/>
                  <a:pt x="65" y="280"/>
                </a:cubicBezTo>
                <a:cubicBezTo>
                  <a:pt x="65" y="278"/>
                  <a:pt x="65" y="278"/>
                  <a:pt x="65" y="278"/>
                </a:cubicBezTo>
                <a:cubicBezTo>
                  <a:pt x="64" y="279"/>
                  <a:pt x="64" y="279"/>
                  <a:pt x="64" y="279"/>
                </a:cubicBezTo>
                <a:cubicBezTo>
                  <a:pt x="84" y="302"/>
                  <a:pt x="84" y="302"/>
                  <a:pt x="84" y="302"/>
                </a:cubicBezTo>
                <a:cubicBezTo>
                  <a:pt x="85" y="304"/>
                  <a:pt x="85" y="304"/>
                  <a:pt x="85" y="304"/>
                </a:cubicBezTo>
                <a:cubicBezTo>
                  <a:pt x="86" y="303"/>
                  <a:pt x="86" y="303"/>
                  <a:pt x="86" y="303"/>
                </a:cubicBezTo>
                <a:cubicBezTo>
                  <a:pt x="96" y="293"/>
                  <a:pt x="96" y="293"/>
                  <a:pt x="96" y="293"/>
                </a:cubicBezTo>
                <a:cubicBezTo>
                  <a:pt x="95" y="292"/>
                  <a:pt x="95" y="292"/>
                  <a:pt x="95" y="292"/>
                </a:cubicBezTo>
                <a:cubicBezTo>
                  <a:pt x="94" y="294"/>
                  <a:pt x="94" y="294"/>
                  <a:pt x="94" y="294"/>
                </a:cubicBezTo>
                <a:cubicBezTo>
                  <a:pt x="115" y="295"/>
                  <a:pt x="115" y="295"/>
                  <a:pt x="115" y="295"/>
                </a:cubicBezTo>
                <a:cubicBezTo>
                  <a:pt x="115" y="293"/>
                  <a:pt x="115" y="293"/>
                  <a:pt x="115" y="293"/>
                </a:cubicBezTo>
                <a:cubicBezTo>
                  <a:pt x="113" y="294"/>
                  <a:pt x="113" y="294"/>
                  <a:pt x="113" y="294"/>
                </a:cubicBezTo>
                <a:cubicBezTo>
                  <a:pt x="116" y="303"/>
                  <a:pt x="116" y="303"/>
                  <a:pt x="116" y="303"/>
                </a:cubicBezTo>
                <a:cubicBezTo>
                  <a:pt x="117" y="303"/>
                  <a:pt x="117" y="303"/>
                  <a:pt x="117" y="303"/>
                </a:cubicBezTo>
                <a:cubicBezTo>
                  <a:pt x="118" y="301"/>
                  <a:pt x="118" y="301"/>
                  <a:pt x="118" y="301"/>
                </a:cubicBezTo>
                <a:cubicBezTo>
                  <a:pt x="99" y="297"/>
                  <a:pt x="99" y="297"/>
                  <a:pt x="99" y="297"/>
                </a:cubicBezTo>
                <a:cubicBezTo>
                  <a:pt x="98" y="297"/>
                  <a:pt x="98" y="297"/>
                  <a:pt x="98" y="297"/>
                </a:cubicBezTo>
                <a:cubicBezTo>
                  <a:pt x="98" y="297"/>
                  <a:pt x="98" y="297"/>
                  <a:pt x="98" y="297"/>
                </a:cubicBezTo>
                <a:cubicBezTo>
                  <a:pt x="98" y="297"/>
                  <a:pt x="94" y="300"/>
                  <a:pt x="90" y="302"/>
                </a:cubicBezTo>
                <a:cubicBezTo>
                  <a:pt x="86" y="305"/>
                  <a:pt x="81" y="308"/>
                  <a:pt x="79" y="311"/>
                </a:cubicBezTo>
                <a:cubicBezTo>
                  <a:pt x="79" y="311"/>
                  <a:pt x="79" y="311"/>
                  <a:pt x="79" y="311"/>
                </a:cubicBezTo>
                <a:cubicBezTo>
                  <a:pt x="78" y="311"/>
                  <a:pt x="78" y="311"/>
                  <a:pt x="78" y="311"/>
                </a:cubicBezTo>
                <a:cubicBezTo>
                  <a:pt x="75" y="316"/>
                  <a:pt x="73" y="322"/>
                  <a:pt x="73" y="327"/>
                </a:cubicBezTo>
                <a:cubicBezTo>
                  <a:pt x="73" y="329"/>
                  <a:pt x="73" y="330"/>
                  <a:pt x="74" y="332"/>
                </a:cubicBezTo>
                <a:cubicBezTo>
                  <a:pt x="74" y="333"/>
                  <a:pt x="75" y="334"/>
                  <a:pt x="76" y="335"/>
                </a:cubicBezTo>
                <a:cubicBezTo>
                  <a:pt x="77" y="334"/>
                  <a:pt x="77" y="334"/>
                  <a:pt x="77" y="334"/>
                </a:cubicBezTo>
                <a:cubicBezTo>
                  <a:pt x="76" y="335"/>
                  <a:pt x="76" y="335"/>
                  <a:pt x="76" y="335"/>
                </a:cubicBezTo>
                <a:cubicBezTo>
                  <a:pt x="77" y="336"/>
                  <a:pt x="78" y="336"/>
                  <a:pt x="80" y="336"/>
                </a:cubicBezTo>
                <a:cubicBezTo>
                  <a:pt x="81" y="336"/>
                  <a:pt x="82" y="336"/>
                  <a:pt x="83" y="335"/>
                </a:cubicBezTo>
                <a:cubicBezTo>
                  <a:pt x="86" y="332"/>
                  <a:pt x="88" y="327"/>
                  <a:pt x="89" y="323"/>
                </a:cubicBezTo>
                <a:cubicBezTo>
                  <a:pt x="88" y="323"/>
                  <a:pt x="88" y="323"/>
                  <a:pt x="88" y="323"/>
                </a:cubicBezTo>
                <a:cubicBezTo>
                  <a:pt x="89" y="324"/>
                  <a:pt x="89" y="324"/>
                  <a:pt x="89" y="324"/>
                </a:cubicBezTo>
                <a:cubicBezTo>
                  <a:pt x="90" y="321"/>
                  <a:pt x="92" y="319"/>
                  <a:pt x="94" y="318"/>
                </a:cubicBezTo>
                <a:cubicBezTo>
                  <a:pt x="94" y="317"/>
                  <a:pt x="95" y="317"/>
                  <a:pt x="96" y="317"/>
                </a:cubicBezTo>
                <a:cubicBezTo>
                  <a:pt x="96" y="316"/>
                  <a:pt x="96" y="316"/>
                  <a:pt x="96" y="316"/>
                </a:cubicBezTo>
                <a:cubicBezTo>
                  <a:pt x="96" y="316"/>
                  <a:pt x="96" y="316"/>
                  <a:pt x="96" y="316"/>
                </a:cubicBezTo>
                <a:cubicBezTo>
                  <a:pt x="96" y="316"/>
                  <a:pt x="96" y="316"/>
                  <a:pt x="96" y="316"/>
                </a:cubicBezTo>
                <a:cubicBezTo>
                  <a:pt x="96" y="316"/>
                  <a:pt x="96" y="316"/>
                  <a:pt x="96" y="316"/>
                </a:cubicBezTo>
                <a:cubicBezTo>
                  <a:pt x="96" y="316"/>
                  <a:pt x="96" y="316"/>
                  <a:pt x="96" y="316"/>
                </a:cubicBezTo>
                <a:cubicBezTo>
                  <a:pt x="96" y="316"/>
                  <a:pt x="96" y="316"/>
                  <a:pt x="96" y="316"/>
                </a:cubicBezTo>
                <a:cubicBezTo>
                  <a:pt x="96" y="316"/>
                  <a:pt x="96" y="316"/>
                  <a:pt x="96" y="316"/>
                </a:cubicBezTo>
                <a:cubicBezTo>
                  <a:pt x="96" y="316"/>
                  <a:pt x="96" y="316"/>
                  <a:pt x="96" y="316"/>
                </a:cubicBezTo>
                <a:cubicBezTo>
                  <a:pt x="96" y="315"/>
                  <a:pt x="96" y="315"/>
                  <a:pt x="96" y="315"/>
                </a:cubicBezTo>
                <a:cubicBezTo>
                  <a:pt x="95" y="316"/>
                  <a:pt x="95" y="316"/>
                  <a:pt x="95" y="316"/>
                </a:cubicBezTo>
                <a:cubicBezTo>
                  <a:pt x="100" y="324"/>
                  <a:pt x="100" y="324"/>
                  <a:pt x="100" y="324"/>
                </a:cubicBezTo>
                <a:cubicBezTo>
                  <a:pt x="101" y="323"/>
                  <a:pt x="101" y="323"/>
                  <a:pt x="101" y="323"/>
                </a:cubicBezTo>
                <a:cubicBezTo>
                  <a:pt x="100" y="323"/>
                  <a:pt x="100" y="323"/>
                  <a:pt x="100" y="323"/>
                </a:cubicBezTo>
                <a:cubicBezTo>
                  <a:pt x="98" y="334"/>
                  <a:pt x="98" y="334"/>
                  <a:pt x="98" y="334"/>
                </a:cubicBezTo>
                <a:cubicBezTo>
                  <a:pt x="98" y="336"/>
                  <a:pt x="98" y="336"/>
                  <a:pt x="98" y="336"/>
                </a:cubicBezTo>
                <a:cubicBezTo>
                  <a:pt x="101" y="335"/>
                  <a:pt x="101" y="335"/>
                  <a:pt x="101" y="335"/>
                </a:cubicBezTo>
                <a:cubicBezTo>
                  <a:pt x="109" y="331"/>
                  <a:pt x="109" y="331"/>
                  <a:pt x="109" y="331"/>
                </a:cubicBezTo>
                <a:cubicBezTo>
                  <a:pt x="108" y="330"/>
                  <a:pt x="108" y="330"/>
                  <a:pt x="108" y="330"/>
                </a:cubicBezTo>
                <a:cubicBezTo>
                  <a:pt x="107" y="331"/>
                  <a:pt x="107" y="331"/>
                  <a:pt x="107" y="331"/>
                </a:cubicBezTo>
                <a:cubicBezTo>
                  <a:pt x="114" y="338"/>
                  <a:pt x="114" y="338"/>
                  <a:pt x="114" y="338"/>
                </a:cubicBezTo>
                <a:cubicBezTo>
                  <a:pt x="115" y="337"/>
                  <a:pt x="115" y="337"/>
                  <a:pt x="115" y="337"/>
                </a:cubicBezTo>
                <a:cubicBezTo>
                  <a:pt x="113" y="336"/>
                  <a:pt x="113" y="336"/>
                  <a:pt x="113" y="336"/>
                </a:cubicBezTo>
                <a:cubicBezTo>
                  <a:pt x="113" y="336"/>
                  <a:pt x="111" y="340"/>
                  <a:pt x="111" y="344"/>
                </a:cubicBezTo>
                <a:cubicBezTo>
                  <a:pt x="111" y="346"/>
                  <a:pt x="112" y="348"/>
                  <a:pt x="113" y="350"/>
                </a:cubicBezTo>
                <a:cubicBezTo>
                  <a:pt x="115" y="351"/>
                  <a:pt x="117" y="353"/>
                  <a:pt x="120" y="353"/>
                </a:cubicBezTo>
                <a:cubicBezTo>
                  <a:pt x="120" y="351"/>
                  <a:pt x="120" y="351"/>
                  <a:pt x="120" y="351"/>
                </a:cubicBezTo>
                <a:cubicBezTo>
                  <a:pt x="120" y="353"/>
                  <a:pt x="120" y="353"/>
                  <a:pt x="120" y="353"/>
                </a:cubicBezTo>
                <a:cubicBezTo>
                  <a:pt x="121" y="353"/>
                  <a:pt x="122" y="353"/>
                  <a:pt x="123" y="353"/>
                </a:cubicBezTo>
                <a:cubicBezTo>
                  <a:pt x="125" y="353"/>
                  <a:pt x="127" y="352"/>
                  <a:pt x="129" y="351"/>
                </a:cubicBezTo>
                <a:cubicBezTo>
                  <a:pt x="131" y="348"/>
                  <a:pt x="132" y="345"/>
                  <a:pt x="133" y="343"/>
                </a:cubicBezTo>
                <a:cubicBezTo>
                  <a:pt x="134" y="340"/>
                  <a:pt x="134" y="338"/>
                  <a:pt x="134" y="338"/>
                </a:cubicBezTo>
                <a:cubicBezTo>
                  <a:pt x="132" y="338"/>
                  <a:pt x="132" y="338"/>
                  <a:pt x="132" y="338"/>
                </a:cubicBezTo>
                <a:cubicBezTo>
                  <a:pt x="131" y="339"/>
                  <a:pt x="131" y="339"/>
                  <a:pt x="131" y="339"/>
                </a:cubicBezTo>
                <a:cubicBezTo>
                  <a:pt x="145" y="354"/>
                  <a:pt x="145" y="354"/>
                  <a:pt x="145" y="354"/>
                </a:cubicBezTo>
                <a:cubicBezTo>
                  <a:pt x="146" y="355"/>
                  <a:pt x="146" y="355"/>
                  <a:pt x="146" y="355"/>
                </a:cubicBezTo>
                <a:cubicBezTo>
                  <a:pt x="147" y="354"/>
                  <a:pt x="147" y="354"/>
                  <a:pt x="147" y="354"/>
                </a:cubicBezTo>
                <a:cubicBezTo>
                  <a:pt x="147" y="354"/>
                  <a:pt x="151" y="350"/>
                  <a:pt x="154" y="347"/>
                </a:cubicBezTo>
                <a:cubicBezTo>
                  <a:pt x="153" y="346"/>
                  <a:pt x="153" y="346"/>
                  <a:pt x="153" y="346"/>
                </a:cubicBezTo>
                <a:cubicBezTo>
                  <a:pt x="153" y="347"/>
                  <a:pt x="153" y="347"/>
                  <a:pt x="153" y="347"/>
                </a:cubicBezTo>
                <a:cubicBezTo>
                  <a:pt x="154" y="347"/>
                  <a:pt x="156" y="347"/>
                  <a:pt x="157" y="347"/>
                </a:cubicBezTo>
                <a:cubicBezTo>
                  <a:pt x="159" y="347"/>
                  <a:pt x="160" y="347"/>
                  <a:pt x="161" y="347"/>
                </a:cubicBezTo>
                <a:cubicBezTo>
                  <a:pt x="162" y="347"/>
                  <a:pt x="162" y="347"/>
                  <a:pt x="163" y="347"/>
                </a:cubicBezTo>
                <a:cubicBezTo>
                  <a:pt x="163" y="347"/>
                  <a:pt x="163" y="347"/>
                  <a:pt x="163" y="347"/>
                </a:cubicBezTo>
                <a:cubicBezTo>
                  <a:pt x="164" y="348"/>
                  <a:pt x="164" y="348"/>
                  <a:pt x="164" y="348"/>
                </a:cubicBezTo>
                <a:cubicBezTo>
                  <a:pt x="165" y="347"/>
                  <a:pt x="165" y="347"/>
                  <a:pt x="165" y="347"/>
                </a:cubicBezTo>
                <a:cubicBezTo>
                  <a:pt x="165" y="346"/>
                  <a:pt x="165" y="346"/>
                  <a:pt x="165" y="346"/>
                </a:cubicBezTo>
                <a:cubicBezTo>
                  <a:pt x="166" y="346"/>
                  <a:pt x="167" y="343"/>
                  <a:pt x="169" y="341"/>
                </a:cubicBezTo>
                <a:cubicBezTo>
                  <a:pt x="171" y="339"/>
                  <a:pt x="173" y="338"/>
                  <a:pt x="174" y="338"/>
                </a:cubicBezTo>
                <a:cubicBezTo>
                  <a:pt x="177" y="338"/>
                  <a:pt x="182" y="339"/>
                  <a:pt x="187" y="340"/>
                </a:cubicBezTo>
                <a:cubicBezTo>
                  <a:pt x="189" y="341"/>
                  <a:pt x="191" y="341"/>
                  <a:pt x="192" y="341"/>
                </a:cubicBezTo>
                <a:cubicBezTo>
                  <a:pt x="193" y="342"/>
                  <a:pt x="194" y="342"/>
                  <a:pt x="194" y="342"/>
                </a:cubicBezTo>
                <a:cubicBezTo>
                  <a:pt x="195" y="342"/>
                  <a:pt x="195" y="342"/>
                  <a:pt x="195" y="342"/>
                </a:cubicBezTo>
                <a:cubicBezTo>
                  <a:pt x="196" y="342"/>
                  <a:pt x="196" y="342"/>
                  <a:pt x="196" y="342"/>
                </a:cubicBezTo>
                <a:cubicBezTo>
                  <a:pt x="198" y="339"/>
                  <a:pt x="198" y="339"/>
                  <a:pt x="198" y="339"/>
                </a:cubicBezTo>
                <a:cubicBezTo>
                  <a:pt x="197" y="338"/>
                  <a:pt x="197" y="338"/>
                  <a:pt x="197" y="338"/>
                </a:cubicBezTo>
                <a:cubicBezTo>
                  <a:pt x="197" y="339"/>
                  <a:pt x="197" y="339"/>
                  <a:pt x="197" y="339"/>
                </a:cubicBezTo>
                <a:cubicBezTo>
                  <a:pt x="211" y="342"/>
                  <a:pt x="211" y="342"/>
                  <a:pt x="211" y="342"/>
                </a:cubicBezTo>
                <a:cubicBezTo>
                  <a:pt x="214" y="343"/>
                  <a:pt x="214" y="343"/>
                  <a:pt x="214" y="343"/>
                </a:cubicBezTo>
                <a:cubicBezTo>
                  <a:pt x="212" y="340"/>
                  <a:pt x="212" y="340"/>
                  <a:pt x="212" y="340"/>
                </a:cubicBezTo>
                <a:cubicBezTo>
                  <a:pt x="208" y="332"/>
                  <a:pt x="208" y="332"/>
                  <a:pt x="208" y="332"/>
                </a:cubicBezTo>
                <a:cubicBezTo>
                  <a:pt x="207" y="333"/>
                  <a:pt x="207" y="333"/>
                  <a:pt x="207" y="333"/>
                </a:cubicBezTo>
                <a:cubicBezTo>
                  <a:pt x="208" y="334"/>
                  <a:pt x="208" y="334"/>
                  <a:pt x="208" y="334"/>
                </a:cubicBezTo>
                <a:cubicBezTo>
                  <a:pt x="211" y="331"/>
                  <a:pt x="211" y="331"/>
                  <a:pt x="211" y="331"/>
                </a:cubicBezTo>
                <a:cubicBezTo>
                  <a:pt x="209" y="330"/>
                  <a:pt x="209" y="330"/>
                  <a:pt x="209" y="330"/>
                </a:cubicBezTo>
                <a:cubicBezTo>
                  <a:pt x="209" y="331"/>
                  <a:pt x="209" y="331"/>
                  <a:pt x="209" y="331"/>
                </a:cubicBezTo>
                <a:cubicBezTo>
                  <a:pt x="218" y="337"/>
                  <a:pt x="218" y="337"/>
                  <a:pt x="218" y="337"/>
                </a:cubicBezTo>
                <a:cubicBezTo>
                  <a:pt x="219" y="335"/>
                  <a:pt x="219" y="335"/>
                  <a:pt x="219" y="335"/>
                </a:cubicBezTo>
                <a:cubicBezTo>
                  <a:pt x="217" y="335"/>
                  <a:pt x="217" y="335"/>
                  <a:pt x="217" y="335"/>
                </a:cubicBezTo>
                <a:cubicBezTo>
                  <a:pt x="216" y="342"/>
                  <a:pt x="216" y="342"/>
                  <a:pt x="216" y="342"/>
                </a:cubicBezTo>
                <a:cubicBezTo>
                  <a:pt x="216" y="343"/>
                  <a:pt x="216" y="343"/>
                  <a:pt x="216" y="343"/>
                </a:cubicBezTo>
                <a:cubicBezTo>
                  <a:pt x="218" y="343"/>
                  <a:pt x="218" y="343"/>
                  <a:pt x="218" y="343"/>
                </a:cubicBezTo>
                <a:cubicBezTo>
                  <a:pt x="222" y="343"/>
                  <a:pt x="222" y="343"/>
                  <a:pt x="222" y="343"/>
                </a:cubicBezTo>
                <a:cubicBezTo>
                  <a:pt x="222" y="343"/>
                  <a:pt x="222" y="343"/>
                  <a:pt x="222" y="343"/>
                </a:cubicBezTo>
                <a:cubicBezTo>
                  <a:pt x="223" y="343"/>
                  <a:pt x="223" y="343"/>
                  <a:pt x="223" y="343"/>
                </a:cubicBezTo>
                <a:cubicBezTo>
                  <a:pt x="232" y="334"/>
                  <a:pt x="232" y="334"/>
                  <a:pt x="232" y="334"/>
                </a:cubicBezTo>
                <a:cubicBezTo>
                  <a:pt x="231" y="333"/>
                  <a:pt x="231" y="333"/>
                  <a:pt x="231" y="333"/>
                </a:cubicBezTo>
                <a:cubicBezTo>
                  <a:pt x="230" y="333"/>
                  <a:pt x="230" y="333"/>
                  <a:pt x="230" y="333"/>
                </a:cubicBezTo>
                <a:cubicBezTo>
                  <a:pt x="238" y="345"/>
                  <a:pt x="238" y="345"/>
                  <a:pt x="238" y="345"/>
                </a:cubicBezTo>
                <a:cubicBezTo>
                  <a:pt x="238" y="346"/>
                  <a:pt x="238" y="346"/>
                  <a:pt x="238" y="346"/>
                </a:cubicBezTo>
                <a:cubicBezTo>
                  <a:pt x="239" y="346"/>
                  <a:pt x="239" y="346"/>
                  <a:pt x="239" y="346"/>
                </a:cubicBezTo>
                <a:cubicBezTo>
                  <a:pt x="239" y="346"/>
                  <a:pt x="241" y="346"/>
                  <a:pt x="243" y="346"/>
                </a:cubicBezTo>
                <a:cubicBezTo>
                  <a:pt x="245" y="346"/>
                  <a:pt x="247" y="346"/>
                  <a:pt x="250" y="346"/>
                </a:cubicBezTo>
                <a:cubicBezTo>
                  <a:pt x="253" y="346"/>
                  <a:pt x="256" y="346"/>
                  <a:pt x="259" y="346"/>
                </a:cubicBezTo>
                <a:cubicBezTo>
                  <a:pt x="262" y="346"/>
                  <a:pt x="264" y="347"/>
                  <a:pt x="266" y="347"/>
                </a:cubicBezTo>
                <a:cubicBezTo>
                  <a:pt x="266" y="347"/>
                  <a:pt x="266" y="347"/>
                  <a:pt x="266" y="347"/>
                </a:cubicBezTo>
                <a:cubicBezTo>
                  <a:pt x="266" y="347"/>
                  <a:pt x="266" y="347"/>
                  <a:pt x="266" y="347"/>
                </a:cubicBezTo>
                <a:cubicBezTo>
                  <a:pt x="266" y="348"/>
                  <a:pt x="267" y="348"/>
                  <a:pt x="267" y="348"/>
                </a:cubicBezTo>
                <a:cubicBezTo>
                  <a:pt x="267" y="348"/>
                  <a:pt x="267" y="348"/>
                  <a:pt x="267" y="348"/>
                </a:cubicBezTo>
                <a:cubicBezTo>
                  <a:pt x="267" y="348"/>
                  <a:pt x="267" y="348"/>
                  <a:pt x="267" y="348"/>
                </a:cubicBezTo>
                <a:cubicBezTo>
                  <a:pt x="267" y="348"/>
                  <a:pt x="267" y="348"/>
                  <a:pt x="267" y="348"/>
                </a:cubicBezTo>
                <a:cubicBezTo>
                  <a:pt x="267" y="348"/>
                  <a:pt x="267" y="348"/>
                  <a:pt x="267" y="348"/>
                </a:cubicBezTo>
                <a:cubicBezTo>
                  <a:pt x="267" y="348"/>
                  <a:pt x="267" y="348"/>
                  <a:pt x="267" y="348"/>
                </a:cubicBezTo>
                <a:cubicBezTo>
                  <a:pt x="267" y="348"/>
                  <a:pt x="267" y="348"/>
                  <a:pt x="267" y="348"/>
                </a:cubicBezTo>
                <a:cubicBezTo>
                  <a:pt x="267" y="348"/>
                  <a:pt x="267" y="348"/>
                  <a:pt x="267" y="348"/>
                </a:cubicBezTo>
                <a:cubicBezTo>
                  <a:pt x="267" y="348"/>
                  <a:pt x="266" y="349"/>
                  <a:pt x="265" y="350"/>
                </a:cubicBezTo>
                <a:cubicBezTo>
                  <a:pt x="264" y="351"/>
                  <a:pt x="262" y="352"/>
                  <a:pt x="260" y="353"/>
                </a:cubicBezTo>
                <a:cubicBezTo>
                  <a:pt x="260" y="353"/>
                  <a:pt x="259" y="353"/>
                  <a:pt x="258" y="354"/>
                </a:cubicBezTo>
                <a:cubicBezTo>
                  <a:pt x="258" y="354"/>
                  <a:pt x="258" y="354"/>
                  <a:pt x="258" y="354"/>
                </a:cubicBezTo>
                <a:cubicBezTo>
                  <a:pt x="258" y="355"/>
                  <a:pt x="258" y="355"/>
                  <a:pt x="258" y="355"/>
                </a:cubicBezTo>
                <a:cubicBezTo>
                  <a:pt x="258" y="354"/>
                  <a:pt x="258" y="354"/>
                  <a:pt x="258" y="354"/>
                </a:cubicBezTo>
                <a:cubicBezTo>
                  <a:pt x="253" y="354"/>
                  <a:pt x="253" y="354"/>
                  <a:pt x="253" y="354"/>
                </a:cubicBezTo>
                <a:cubicBezTo>
                  <a:pt x="252" y="354"/>
                  <a:pt x="252" y="354"/>
                  <a:pt x="252" y="354"/>
                </a:cubicBezTo>
                <a:cubicBezTo>
                  <a:pt x="252" y="354"/>
                  <a:pt x="252" y="354"/>
                  <a:pt x="252" y="354"/>
                </a:cubicBezTo>
                <a:cubicBezTo>
                  <a:pt x="245" y="363"/>
                  <a:pt x="245" y="363"/>
                  <a:pt x="245" y="363"/>
                </a:cubicBezTo>
                <a:cubicBezTo>
                  <a:pt x="244" y="364"/>
                  <a:pt x="244" y="364"/>
                  <a:pt x="244" y="364"/>
                </a:cubicBezTo>
                <a:cubicBezTo>
                  <a:pt x="245" y="365"/>
                  <a:pt x="245" y="365"/>
                  <a:pt x="245" y="365"/>
                </a:cubicBezTo>
                <a:cubicBezTo>
                  <a:pt x="251" y="368"/>
                  <a:pt x="251" y="368"/>
                  <a:pt x="251" y="368"/>
                </a:cubicBezTo>
                <a:cubicBezTo>
                  <a:pt x="251" y="366"/>
                  <a:pt x="251" y="366"/>
                  <a:pt x="251" y="366"/>
                </a:cubicBezTo>
                <a:cubicBezTo>
                  <a:pt x="250" y="365"/>
                  <a:pt x="250" y="365"/>
                  <a:pt x="250" y="365"/>
                </a:cubicBezTo>
                <a:cubicBezTo>
                  <a:pt x="247" y="369"/>
                  <a:pt x="247" y="369"/>
                  <a:pt x="247" y="369"/>
                </a:cubicBezTo>
                <a:cubicBezTo>
                  <a:pt x="249" y="370"/>
                  <a:pt x="249" y="370"/>
                  <a:pt x="249" y="370"/>
                </a:cubicBezTo>
                <a:cubicBezTo>
                  <a:pt x="250" y="369"/>
                  <a:pt x="250" y="369"/>
                  <a:pt x="250" y="369"/>
                </a:cubicBezTo>
                <a:cubicBezTo>
                  <a:pt x="250" y="369"/>
                  <a:pt x="246" y="366"/>
                  <a:pt x="241" y="362"/>
                </a:cubicBezTo>
                <a:cubicBezTo>
                  <a:pt x="238" y="361"/>
                  <a:pt x="235" y="359"/>
                  <a:pt x="233" y="358"/>
                </a:cubicBezTo>
                <a:cubicBezTo>
                  <a:pt x="230" y="356"/>
                  <a:pt x="228" y="355"/>
                  <a:pt x="226" y="355"/>
                </a:cubicBezTo>
                <a:cubicBezTo>
                  <a:pt x="226" y="357"/>
                  <a:pt x="226" y="357"/>
                  <a:pt x="226" y="357"/>
                </a:cubicBezTo>
                <a:cubicBezTo>
                  <a:pt x="226" y="355"/>
                  <a:pt x="226" y="355"/>
                  <a:pt x="226" y="355"/>
                </a:cubicBezTo>
                <a:cubicBezTo>
                  <a:pt x="219" y="354"/>
                  <a:pt x="197" y="351"/>
                  <a:pt x="197" y="351"/>
                </a:cubicBezTo>
                <a:cubicBezTo>
                  <a:pt x="197" y="353"/>
                  <a:pt x="197" y="353"/>
                  <a:pt x="197" y="353"/>
                </a:cubicBezTo>
                <a:cubicBezTo>
                  <a:pt x="198" y="351"/>
                  <a:pt x="198" y="351"/>
                  <a:pt x="198" y="351"/>
                </a:cubicBezTo>
                <a:cubicBezTo>
                  <a:pt x="198" y="351"/>
                  <a:pt x="195" y="350"/>
                  <a:pt x="190" y="348"/>
                </a:cubicBezTo>
                <a:cubicBezTo>
                  <a:pt x="185" y="346"/>
                  <a:pt x="179" y="345"/>
                  <a:pt x="174" y="345"/>
                </a:cubicBezTo>
                <a:cubicBezTo>
                  <a:pt x="174" y="346"/>
                  <a:pt x="174" y="346"/>
                  <a:pt x="174" y="346"/>
                </a:cubicBezTo>
                <a:cubicBezTo>
                  <a:pt x="175" y="345"/>
                  <a:pt x="175" y="345"/>
                  <a:pt x="175" y="345"/>
                </a:cubicBezTo>
                <a:cubicBezTo>
                  <a:pt x="174" y="344"/>
                  <a:pt x="174" y="344"/>
                  <a:pt x="173" y="344"/>
                </a:cubicBezTo>
                <a:cubicBezTo>
                  <a:pt x="171" y="344"/>
                  <a:pt x="168" y="346"/>
                  <a:pt x="166" y="347"/>
                </a:cubicBezTo>
                <a:cubicBezTo>
                  <a:pt x="160" y="352"/>
                  <a:pt x="155" y="361"/>
                  <a:pt x="155" y="362"/>
                </a:cubicBezTo>
                <a:cubicBezTo>
                  <a:pt x="157" y="362"/>
                  <a:pt x="157" y="362"/>
                  <a:pt x="157" y="362"/>
                </a:cubicBezTo>
                <a:cubicBezTo>
                  <a:pt x="157" y="361"/>
                  <a:pt x="157" y="361"/>
                  <a:pt x="157" y="361"/>
                </a:cubicBezTo>
                <a:cubicBezTo>
                  <a:pt x="138" y="361"/>
                  <a:pt x="138" y="361"/>
                  <a:pt x="138" y="361"/>
                </a:cubicBezTo>
                <a:cubicBezTo>
                  <a:pt x="137" y="361"/>
                  <a:pt x="137" y="361"/>
                  <a:pt x="137" y="361"/>
                </a:cubicBezTo>
                <a:cubicBezTo>
                  <a:pt x="136" y="362"/>
                  <a:pt x="136" y="362"/>
                  <a:pt x="136" y="362"/>
                </a:cubicBezTo>
                <a:cubicBezTo>
                  <a:pt x="134" y="378"/>
                  <a:pt x="134" y="378"/>
                  <a:pt x="134" y="378"/>
                </a:cubicBezTo>
                <a:cubicBezTo>
                  <a:pt x="135" y="378"/>
                  <a:pt x="135" y="378"/>
                  <a:pt x="135" y="378"/>
                </a:cubicBezTo>
                <a:cubicBezTo>
                  <a:pt x="134" y="377"/>
                  <a:pt x="134" y="377"/>
                  <a:pt x="134" y="377"/>
                </a:cubicBezTo>
                <a:cubicBezTo>
                  <a:pt x="134" y="377"/>
                  <a:pt x="131" y="379"/>
                  <a:pt x="128" y="382"/>
                </a:cubicBezTo>
                <a:cubicBezTo>
                  <a:pt x="126" y="383"/>
                  <a:pt x="125" y="385"/>
                  <a:pt x="124" y="387"/>
                </a:cubicBezTo>
                <a:cubicBezTo>
                  <a:pt x="122" y="389"/>
                  <a:pt x="121" y="391"/>
                  <a:pt x="121" y="393"/>
                </a:cubicBezTo>
                <a:cubicBezTo>
                  <a:pt x="121" y="395"/>
                  <a:pt x="122" y="396"/>
                  <a:pt x="122" y="397"/>
                </a:cubicBezTo>
                <a:cubicBezTo>
                  <a:pt x="123" y="399"/>
                  <a:pt x="125" y="399"/>
                  <a:pt x="126" y="400"/>
                </a:cubicBezTo>
                <a:cubicBezTo>
                  <a:pt x="128" y="400"/>
                  <a:pt x="129" y="401"/>
                  <a:pt x="131" y="401"/>
                </a:cubicBezTo>
                <a:cubicBezTo>
                  <a:pt x="133" y="401"/>
                  <a:pt x="135" y="400"/>
                  <a:pt x="135" y="400"/>
                </a:cubicBezTo>
                <a:cubicBezTo>
                  <a:pt x="135" y="399"/>
                  <a:pt x="135" y="399"/>
                  <a:pt x="135" y="399"/>
                </a:cubicBezTo>
                <a:cubicBezTo>
                  <a:pt x="134" y="399"/>
                  <a:pt x="134" y="399"/>
                  <a:pt x="134" y="399"/>
                </a:cubicBezTo>
                <a:cubicBezTo>
                  <a:pt x="139" y="411"/>
                  <a:pt x="139" y="411"/>
                  <a:pt x="139" y="411"/>
                </a:cubicBezTo>
                <a:cubicBezTo>
                  <a:pt x="139" y="412"/>
                  <a:pt x="139" y="412"/>
                  <a:pt x="139" y="412"/>
                </a:cubicBezTo>
                <a:cubicBezTo>
                  <a:pt x="140" y="412"/>
                  <a:pt x="140" y="412"/>
                  <a:pt x="140" y="412"/>
                </a:cubicBezTo>
                <a:cubicBezTo>
                  <a:pt x="140" y="412"/>
                  <a:pt x="141" y="412"/>
                  <a:pt x="141" y="412"/>
                </a:cubicBezTo>
                <a:cubicBezTo>
                  <a:pt x="143" y="413"/>
                  <a:pt x="155" y="415"/>
                  <a:pt x="164" y="423"/>
                </a:cubicBezTo>
                <a:cubicBezTo>
                  <a:pt x="165" y="422"/>
                  <a:pt x="165" y="422"/>
                  <a:pt x="165" y="422"/>
                </a:cubicBezTo>
                <a:cubicBezTo>
                  <a:pt x="164" y="423"/>
                  <a:pt x="164" y="423"/>
                  <a:pt x="164" y="423"/>
                </a:cubicBezTo>
                <a:cubicBezTo>
                  <a:pt x="167" y="426"/>
                  <a:pt x="168" y="429"/>
                  <a:pt x="168" y="432"/>
                </a:cubicBezTo>
                <a:cubicBezTo>
                  <a:pt x="168" y="435"/>
                  <a:pt x="167" y="438"/>
                  <a:pt x="165" y="441"/>
                </a:cubicBezTo>
                <a:cubicBezTo>
                  <a:pt x="164" y="445"/>
                  <a:pt x="162" y="448"/>
                  <a:pt x="161" y="452"/>
                </a:cubicBezTo>
                <a:cubicBezTo>
                  <a:pt x="161" y="452"/>
                  <a:pt x="161" y="452"/>
                  <a:pt x="161" y="452"/>
                </a:cubicBezTo>
                <a:cubicBezTo>
                  <a:pt x="161" y="452"/>
                  <a:pt x="161" y="452"/>
                  <a:pt x="161" y="452"/>
                </a:cubicBezTo>
                <a:cubicBezTo>
                  <a:pt x="161" y="453"/>
                  <a:pt x="161" y="453"/>
                  <a:pt x="161" y="454"/>
                </a:cubicBezTo>
                <a:cubicBezTo>
                  <a:pt x="161" y="459"/>
                  <a:pt x="164" y="462"/>
                  <a:pt x="167" y="465"/>
                </a:cubicBezTo>
                <a:cubicBezTo>
                  <a:pt x="170" y="468"/>
                  <a:pt x="173" y="470"/>
                  <a:pt x="174" y="470"/>
                </a:cubicBezTo>
                <a:cubicBezTo>
                  <a:pt x="174" y="469"/>
                  <a:pt x="174" y="469"/>
                  <a:pt x="174" y="469"/>
                </a:cubicBezTo>
                <a:cubicBezTo>
                  <a:pt x="173" y="469"/>
                  <a:pt x="173" y="469"/>
                  <a:pt x="173" y="469"/>
                </a:cubicBezTo>
                <a:cubicBezTo>
                  <a:pt x="173" y="474"/>
                  <a:pt x="173" y="474"/>
                  <a:pt x="173" y="474"/>
                </a:cubicBezTo>
                <a:cubicBezTo>
                  <a:pt x="173" y="475"/>
                  <a:pt x="173" y="475"/>
                  <a:pt x="173" y="475"/>
                </a:cubicBezTo>
                <a:cubicBezTo>
                  <a:pt x="174" y="476"/>
                  <a:pt x="174" y="476"/>
                  <a:pt x="174" y="476"/>
                </a:cubicBezTo>
                <a:cubicBezTo>
                  <a:pt x="188" y="484"/>
                  <a:pt x="188" y="484"/>
                  <a:pt x="188" y="484"/>
                </a:cubicBezTo>
                <a:cubicBezTo>
                  <a:pt x="189" y="484"/>
                  <a:pt x="189" y="484"/>
                  <a:pt x="189" y="484"/>
                </a:cubicBezTo>
                <a:cubicBezTo>
                  <a:pt x="190" y="484"/>
                  <a:pt x="190" y="484"/>
                  <a:pt x="190" y="484"/>
                </a:cubicBezTo>
                <a:cubicBezTo>
                  <a:pt x="195" y="480"/>
                  <a:pt x="195" y="480"/>
                  <a:pt x="195" y="480"/>
                </a:cubicBezTo>
                <a:cubicBezTo>
                  <a:pt x="197" y="479"/>
                  <a:pt x="197" y="479"/>
                  <a:pt x="197" y="479"/>
                </a:cubicBezTo>
                <a:cubicBezTo>
                  <a:pt x="196" y="477"/>
                  <a:pt x="196" y="477"/>
                  <a:pt x="196" y="477"/>
                </a:cubicBezTo>
                <a:cubicBezTo>
                  <a:pt x="195" y="478"/>
                  <a:pt x="195" y="478"/>
                  <a:pt x="195" y="478"/>
                </a:cubicBezTo>
                <a:cubicBezTo>
                  <a:pt x="196" y="477"/>
                  <a:pt x="196" y="477"/>
                  <a:pt x="196" y="477"/>
                </a:cubicBezTo>
                <a:cubicBezTo>
                  <a:pt x="196" y="477"/>
                  <a:pt x="196" y="477"/>
                  <a:pt x="196" y="477"/>
                </a:cubicBezTo>
                <a:cubicBezTo>
                  <a:pt x="195" y="478"/>
                  <a:pt x="195" y="478"/>
                  <a:pt x="195" y="478"/>
                </a:cubicBezTo>
                <a:cubicBezTo>
                  <a:pt x="196" y="477"/>
                  <a:pt x="196" y="477"/>
                  <a:pt x="196" y="477"/>
                </a:cubicBezTo>
                <a:cubicBezTo>
                  <a:pt x="196" y="477"/>
                  <a:pt x="194" y="475"/>
                  <a:pt x="194" y="471"/>
                </a:cubicBezTo>
                <a:cubicBezTo>
                  <a:pt x="194" y="469"/>
                  <a:pt x="195" y="466"/>
                  <a:pt x="196" y="463"/>
                </a:cubicBezTo>
                <a:cubicBezTo>
                  <a:pt x="196" y="463"/>
                  <a:pt x="196" y="463"/>
                  <a:pt x="196" y="463"/>
                </a:cubicBezTo>
                <a:cubicBezTo>
                  <a:pt x="196" y="462"/>
                  <a:pt x="196" y="462"/>
                  <a:pt x="196" y="462"/>
                </a:cubicBezTo>
                <a:cubicBezTo>
                  <a:pt x="197" y="461"/>
                  <a:pt x="197" y="460"/>
                  <a:pt x="198" y="459"/>
                </a:cubicBezTo>
                <a:cubicBezTo>
                  <a:pt x="199" y="458"/>
                  <a:pt x="200" y="458"/>
                  <a:pt x="201" y="458"/>
                </a:cubicBezTo>
                <a:cubicBezTo>
                  <a:pt x="203" y="458"/>
                  <a:pt x="205" y="459"/>
                  <a:pt x="206" y="459"/>
                </a:cubicBezTo>
                <a:cubicBezTo>
                  <a:pt x="207" y="460"/>
                  <a:pt x="208" y="460"/>
                  <a:pt x="208" y="460"/>
                </a:cubicBezTo>
                <a:cubicBezTo>
                  <a:pt x="208" y="461"/>
                  <a:pt x="208" y="461"/>
                  <a:pt x="208" y="461"/>
                </a:cubicBezTo>
                <a:cubicBezTo>
                  <a:pt x="209" y="461"/>
                  <a:pt x="209" y="461"/>
                  <a:pt x="209" y="461"/>
                </a:cubicBezTo>
                <a:cubicBezTo>
                  <a:pt x="209" y="459"/>
                  <a:pt x="209" y="459"/>
                  <a:pt x="209" y="459"/>
                </a:cubicBezTo>
                <a:cubicBezTo>
                  <a:pt x="208" y="459"/>
                  <a:pt x="208" y="459"/>
                  <a:pt x="208" y="459"/>
                </a:cubicBezTo>
                <a:cubicBezTo>
                  <a:pt x="208" y="468"/>
                  <a:pt x="208" y="468"/>
                  <a:pt x="208" y="468"/>
                </a:cubicBezTo>
                <a:cubicBezTo>
                  <a:pt x="208" y="469"/>
                  <a:pt x="208" y="469"/>
                  <a:pt x="208" y="469"/>
                </a:cubicBezTo>
                <a:cubicBezTo>
                  <a:pt x="209" y="469"/>
                  <a:pt x="209" y="469"/>
                  <a:pt x="209" y="469"/>
                </a:cubicBezTo>
                <a:cubicBezTo>
                  <a:pt x="209" y="469"/>
                  <a:pt x="209" y="469"/>
                  <a:pt x="209" y="469"/>
                </a:cubicBezTo>
                <a:cubicBezTo>
                  <a:pt x="210" y="469"/>
                  <a:pt x="216" y="472"/>
                  <a:pt x="222" y="479"/>
                </a:cubicBezTo>
                <a:cubicBezTo>
                  <a:pt x="222" y="479"/>
                  <a:pt x="222" y="479"/>
                  <a:pt x="222" y="479"/>
                </a:cubicBezTo>
                <a:cubicBezTo>
                  <a:pt x="222" y="479"/>
                  <a:pt x="222" y="479"/>
                  <a:pt x="222" y="479"/>
                </a:cubicBezTo>
                <a:cubicBezTo>
                  <a:pt x="226" y="482"/>
                  <a:pt x="227" y="487"/>
                  <a:pt x="227" y="492"/>
                </a:cubicBezTo>
                <a:cubicBezTo>
                  <a:pt x="227" y="494"/>
                  <a:pt x="226" y="496"/>
                  <a:pt x="226" y="497"/>
                </a:cubicBezTo>
                <a:cubicBezTo>
                  <a:pt x="226" y="498"/>
                  <a:pt x="226" y="499"/>
                  <a:pt x="226" y="499"/>
                </a:cubicBezTo>
                <a:cubicBezTo>
                  <a:pt x="226" y="499"/>
                  <a:pt x="226" y="500"/>
                  <a:pt x="226" y="500"/>
                </a:cubicBezTo>
                <a:cubicBezTo>
                  <a:pt x="225" y="501"/>
                  <a:pt x="225" y="501"/>
                  <a:pt x="225" y="501"/>
                </a:cubicBezTo>
                <a:cubicBezTo>
                  <a:pt x="226" y="501"/>
                  <a:pt x="226" y="501"/>
                  <a:pt x="226" y="501"/>
                </a:cubicBezTo>
                <a:cubicBezTo>
                  <a:pt x="237" y="508"/>
                  <a:pt x="237" y="508"/>
                  <a:pt x="237" y="508"/>
                </a:cubicBezTo>
                <a:cubicBezTo>
                  <a:pt x="240" y="510"/>
                  <a:pt x="240" y="510"/>
                  <a:pt x="240" y="510"/>
                </a:cubicBezTo>
                <a:cubicBezTo>
                  <a:pt x="239" y="506"/>
                  <a:pt x="239" y="506"/>
                  <a:pt x="239" y="506"/>
                </a:cubicBezTo>
                <a:cubicBezTo>
                  <a:pt x="239" y="506"/>
                  <a:pt x="239" y="506"/>
                  <a:pt x="239" y="506"/>
                </a:cubicBezTo>
                <a:cubicBezTo>
                  <a:pt x="239" y="504"/>
                  <a:pt x="239" y="500"/>
                  <a:pt x="239" y="495"/>
                </a:cubicBezTo>
                <a:cubicBezTo>
                  <a:pt x="239" y="491"/>
                  <a:pt x="239" y="486"/>
                  <a:pt x="240" y="481"/>
                </a:cubicBezTo>
                <a:cubicBezTo>
                  <a:pt x="241" y="477"/>
                  <a:pt x="243" y="473"/>
                  <a:pt x="246" y="471"/>
                </a:cubicBezTo>
                <a:cubicBezTo>
                  <a:pt x="246" y="471"/>
                  <a:pt x="246" y="471"/>
                  <a:pt x="246" y="471"/>
                </a:cubicBezTo>
                <a:cubicBezTo>
                  <a:pt x="248" y="470"/>
                  <a:pt x="250" y="469"/>
                  <a:pt x="251" y="469"/>
                </a:cubicBezTo>
                <a:cubicBezTo>
                  <a:pt x="252" y="469"/>
                  <a:pt x="253" y="469"/>
                  <a:pt x="254" y="470"/>
                </a:cubicBezTo>
                <a:cubicBezTo>
                  <a:pt x="255" y="471"/>
                  <a:pt x="256" y="473"/>
                  <a:pt x="256" y="475"/>
                </a:cubicBezTo>
                <a:cubicBezTo>
                  <a:pt x="256" y="476"/>
                  <a:pt x="256" y="477"/>
                  <a:pt x="257" y="478"/>
                </a:cubicBezTo>
                <a:cubicBezTo>
                  <a:pt x="257" y="478"/>
                  <a:pt x="257" y="478"/>
                  <a:pt x="257" y="478"/>
                </a:cubicBezTo>
                <a:cubicBezTo>
                  <a:pt x="257" y="478"/>
                  <a:pt x="257" y="478"/>
                  <a:pt x="257" y="478"/>
                </a:cubicBezTo>
                <a:cubicBezTo>
                  <a:pt x="257" y="479"/>
                  <a:pt x="257" y="479"/>
                  <a:pt x="257" y="479"/>
                </a:cubicBezTo>
                <a:cubicBezTo>
                  <a:pt x="257" y="480"/>
                  <a:pt x="257" y="480"/>
                  <a:pt x="257" y="480"/>
                </a:cubicBezTo>
                <a:cubicBezTo>
                  <a:pt x="283" y="500"/>
                  <a:pt x="283" y="500"/>
                  <a:pt x="283" y="500"/>
                </a:cubicBezTo>
                <a:cubicBezTo>
                  <a:pt x="284" y="500"/>
                  <a:pt x="284" y="500"/>
                  <a:pt x="284" y="500"/>
                </a:cubicBezTo>
                <a:cubicBezTo>
                  <a:pt x="285" y="500"/>
                  <a:pt x="285" y="500"/>
                  <a:pt x="285" y="500"/>
                </a:cubicBezTo>
                <a:cubicBezTo>
                  <a:pt x="289" y="497"/>
                  <a:pt x="289" y="497"/>
                  <a:pt x="289" y="497"/>
                </a:cubicBezTo>
                <a:cubicBezTo>
                  <a:pt x="290" y="496"/>
                  <a:pt x="290" y="496"/>
                  <a:pt x="290" y="496"/>
                </a:cubicBezTo>
                <a:cubicBezTo>
                  <a:pt x="289" y="495"/>
                  <a:pt x="289" y="495"/>
                  <a:pt x="289" y="495"/>
                </a:cubicBezTo>
                <a:cubicBezTo>
                  <a:pt x="284" y="486"/>
                  <a:pt x="281" y="482"/>
                  <a:pt x="280" y="480"/>
                </a:cubicBezTo>
                <a:cubicBezTo>
                  <a:pt x="278" y="478"/>
                  <a:pt x="278" y="478"/>
                  <a:pt x="278" y="478"/>
                </a:cubicBezTo>
                <a:cubicBezTo>
                  <a:pt x="277" y="478"/>
                  <a:pt x="277" y="478"/>
                  <a:pt x="277" y="478"/>
                </a:cubicBezTo>
                <a:cubicBezTo>
                  <a:pt x="279" y="478"/>
                  <a:pt x="279" y="478"/>
                  <a:pt x="279" y="478"/>
                </a:cubicBezTo>
                <a:cubicBezTo>
                  <a:pt x="279" y="469"/>
                  <a:pt x="279" y="469"/>
                  <a:pt x="279" y="469"/>
                </a:cubicBezTo>
                <a:cubicBezTo>
                  <a:pt x="279" y="468"/>
                  <a:pt x="279" y="468"/>
                  <a:pt x="279" y="468"/>
                </a:cubicBezTo>
                <a:cubicBezTo>
                  <a:pt x="278" y="468"/>
                  <a:pt x="278" y="468"/>
                  <a:pt x="278" y="468"/>
                </a:cubicBezTo>
                <a:cubicBezTo>
                  <a:pt x="261" y="440"/>
                  <a:pt x="261" y="440"/>
                  <a:pt x="261" y="440"/>
                </a:cubicBezTo>
                <a:cubicBezTo>
                  <a:pt x="259" y="441"/>
                  <a:pt x="259" y="441"/>
                  <a:pt x="259" y="441"/>
                </a:cubicBezTo>
                <a:cubicBezTo>
                  <a:pt x="261" y="440"/>
                  <a:pt x="261" y="440"/>
                  <a:pt x="261" y="440"/>
                </a:cubicBezTo>
                <a:cubicBezTo>
                  <a:pt x="260" y="430"/>
                  <a:pt x="260" y="430"/>
                  <a:pt x="260" y="430"/>
                </a:cubicBezTo>
                <a:cubicBezTo>
                  <a:pt x="260" y="429"/>
                  <a:pt x="260" y="429"/>
                  <a:pt x="260" y="429"/>
                </a:cubicBezTo>
                <a:cubicBezTo>
                  <a:pt x="259" y="429"/>
                  <a:pt x="259" y="429"/>
                  <a:pt x="259" y="429"/>
                </a:cubicBezTo>
                <a:cubicBezTo>
                  <a:pt x="243" y="405"/>
                  <a:pt x="243" y="405"/>
                  <a:pt x="243" y="405"/>
                </a:cubicBezTo>
                <a:cubicBezTo>
                  <a:pt x="242" y="405"/>
                  <a:pt x="242" y="405"/>
                  <a:pt x="242" y="405"/>
                </a:cubicBezTo>
                <a:cubicBezTo>
                  <a:pt x="242" y="407"/>
                  <a:pt x="242" y="407"/>
                  <a:pt x="242" y="407"/>
                </a:cubicBezTo>
                <a:cubicBezTo>
                  <a:pt x="270" y="412"/>
                  <a:pt x="270" y="412"/>
                  <a:pt x="270" y="412"/>
                </a:cubicBezTo>
                <a:cubicBezTo>
                  <a:pt x="270" y="411"/>
                  <a:pt x="270" y="411"/>
                  <a:pt x="270" y="411"/>
                </a:cubicBezTo>
                <a:cubicBezTo>
                  <a:pt x="269" y="410"/>
                  <a:pt x="269" y="410"/>
                  <a:pt x="269" y="410"/>
                </a:cubicBezTo>
                <a:cubicBezTo>
                  <a:pt x="265" y="418"/>
                  <a:pt x="265" y="418"/>
                  <a:pt x="265" y="418"/>
                </a:cubicBezTo>
                <a:cubicBezTo>
                  <a:pt x="264" y="420"/>
                  <a:pt x="264" y="420"/>
                  <a:pt x="264" y="420"/>
                </a:cubicBezTo>
                <a:cubicBezTo>
                  <a:pt x="266" y="420"/>
                  <a:pt x="266" y="420"/>
                  <a:pt x="266" y="420"/>
                </a:cubicBezTo>
                <a:cubicBezTo>
                  <a:pt x="278" y="423"/>
                  <a:pt x="278" y="423"/>
                  <a:pt x="278" y="423"/>
                </a:cubicBezTo>
                <a:cubicBezTo>
                  <a:pt x="279" y="423"/>
                  <a:pt x="279" y="423"/>
                  <a:pt x="279" y="423"/>
                </a:cubicBezTo>
                <a:cubicBezTo>
                  <a:pt x="280" y="422"/>
                  <a:pt x="280" y="422"/>
                  <a:pt x="280" y="422"/>
                </a:cubicBezTo>
                <a:cubicBezTo>
                  <a:pt x="286" y="412"/>
                  <a:pt x="286" y="412"/>
                  <a:pt x="286" y="412"/>
                </a:cubicBezTo>
                <a:cubicBezTo>
                  <a:pt x="285" y="411"/>
                  <a:pt x="285" y="411"/>
                  <a:pt x="285" y="411"/>
                </a:cubicBezTo>
                <a:cubicBezTo>
                  <a:pt x="285" y="412"/>
                  <a:pt x="285" y="412"/>
                  <a:pt x="285" y="412"/>
                </a:cubicBezTo>
                <a:cubicBezTo>
                  <a:pt x="292" y="414"/>
                  <a:pt x="292" y="414"/>
                  <a:pt x="292" y="414"/>
                </a:cubicBezTo>
                <a:cubicBezTo>
                  <a:pt x="293" y="414"/>
                  <a:pt x="293" y="414"/>
                  <a:pt x="293" y="414"/>
                </a:cubicBezTo>
                <a:cubicBezTo>
                  <a:pt x="293" y="413"/>
                  <a:pt x="293" y="413"/>
                  <a:pt x="293" y="413"/>
                </a:cubicBezTo>
                <a:cubicBezTo>
                  <a:pt x="300" y="402"/>
                  <a:pt x="300" y="402"/>
                  <a:pt x="300" y="402"/>
                </a:cubicBezTo>
                <a:cubicBezTo>
                  <a:pt x="301" y="400"/>
                  <a:pt x="301" y="400"/>
                  <a:pt x="301" y="400"/>
                </a:cubicBezTo>
                <a:cubicBezTo>
                  <a:pt x="299" y="400"/>
                  <a:pt x="299" y="400"/>
                  <a:pt x="299" y="400"/>
                </a:cubicBezTo>
                <a:cubicBezTo>
                  <a:pt x="292" y="400"/>
                  <a:pt x="292" y="400"/>
                  <a:pt x="292" y="400"/>
                </a:cubicBezTo>
                <a:cubicBezTo>
                  <a:pt x="292" y="401"/>
                  <a:pt x="292" y="401"/>
                  <a:pt x="292" y="401"/>
                </a:cubicBezTo>
                <a:cubicBezTo>
                  <a:pt x="293" y="401"/>
                  <a:pt x="293" y="401"/>
                  <a:pt x="293" y="401"/>
                </a:cubicBezTo>
                <a:cubicBezTo>
                  <a:pt x="287" y="388"/>
                  <a:pt x="287" y="388"/>
                  <a:pt x="287" y="388"/>
                </a:cubicBezTo>
                <a:cubicBezTo>
                  <a:pt x="286" y="387"/>
                  <a:pt x="286" y="387"/>
                  <a:pt x="286" y="387"/>
                </a:cubicBezTo>
                <a:cubicBezTo>
                  <a:pt x="284" y="388"/>
                  <a:pt x="284" y="388"/>
                  <a:pt x="284" y="388"/>
                </a:cubicBezTo>
                <a:cubicBezTo>
                  <a:pt x="284" y="388"/>
                  <a:pt x="284" y="388"/>
                  <a:pt x="284" y="388"/>
                </a:cubicBezTo>
                <a:cubicBezTo>
                  <a:pt x="284" y="388"/>
                  <a:pt x="282" y="389"/>
                  <a:pt x="281" y="390"/>
                </a:cubicBezTo>
                <a:cubicBezTo>
                  <a:pt x="279" y="391"/>
                  <a:pt x="277" y="391"/>
                  <a:pt x="276" y="391"/>
                </a:cubicBezTo>
                <a:cubicBezTo>
                  <a:pt x="275" y="391"/>
                  <a:pt x="274" y="391"/>
                  <a:pt x="274" y="391"/>
                </a:cubicBezTo>
                <a:cubicBezTo>
                  <a:pt x="274" y="391"/>
                  <a:pt x="274" y="391"/>
                  <a:pt x="274" y="391"/>
                </a:cubicBezTo>
                <a:cubicBezTo>
                  <a:pt x="274" y="391"/>
                  <a:pt x="274" y="391"/>
                  <a:pt x="274" y="391"/>
                </a:cubicBezTo>
                <a:cubicBezTo>
                  <a:pt x="273" y="390"/>
                  <a:pt x="272" y="389"/>
                  <a:pt x="272" y="389"/>
                </a:cubicBezTo>
                <a:cubicBezTo>
                  <a:pt x="272" y="389"/>
                  <a:pt x="272" y="388"/>
                  <a:pt x="272" y="388"/>
                </a:cubicBezTo>
                <a:cubicBezTo>
                  <a:pt x="271" y="388"/>
                  <a:pt x="272" y="387"/>
                  <a:pt x="273" y="385"/>
                </a:cubicBezTo>
                <a:cubicBezTo>
                  <a:pt x="274" y="384"/>
                  <a:pt x="275" y="382"/>
                  <a:pt x="275" y="380"/>
                </a:cubicBezTo>
                <a:cubicBezTo>
                  <a:pt x="275" y="379"/>
                  <a:pt x="274" y="378"/>
                  <a:pt x="274" y="377"/>
                </a:cubicBezTo>
                <a:cubicBezTo>
                  <a:pt x="273" y="376"/>
                  <a:pt x="272" y="375"/>
                  <a:pt x="271" y="375"/>
                </a:cubicBezTo>
                <a:cubicBezTo>
                  <a:pt x="269" y="374"/>
                  <a:pt x="266" y="374"/>
                  <a:pt x="264" y="373"/>
                </a:cubicBezTo>
                <a:cubicBezTo>
                  <a:pt x="262" y="373"/>
                  <a:pt x="261" y="372"/>
                  <a:pt x="261" y="372"/>
                </a:cubicBezTo>
                <a:cubicBezTo>
                  <a:pt x="260" y="372"/>
                  <a:pt x="260" y="372"/>
                  <a:pt x="260" y="372"/>
                </a:cubicBezTo>
                <a:cubicBezTo>
                  <a:pt x="260" y="372"/>
                  <a:pt x="260" y="372"/>
                  <a:pt x="260" y="372"/>
                </a:cubicBezTo>
                <a:cubicBezTo>
                  <a:pt x="260" y="372"/>
                  <a:pt x="260" y="372"/>
                  <a:pt x="260" y="372"/>
                </a:cubicBezTo>
                <a:cubicBezTo>
                  <a:pt x="260" y="372"/>
                  <a:pt x="260" y="372"/>
                  <a:pt x="260" y="372"/>
                </a:cubicBezTo>
                <a:cubicBezTo>
                  <a:pt x="260" y="372"/>
                  <a:pt x="260" y="372"/>
                  <a:pt x="260" y="372"/>
                </a:cubicBezTo>
                <a:cubicBezTo>
                  <a:pt x="260" y="372"/>
                  <a:pt x="260" y="372"/>
                  <a:pt x="260" y="372"/>
                </a:cubicBezTo>
                <a:cubicBezTo>
                  <a:pt x="260" y="372"/>
                  <a:pt x="260" y="372"/>
                  <a:pt x="260" y="372"/>
                </a:cubicBezTo>
                <a:cubicBezTo>
                  <a:pt x="260" y="372"/>
                  <a:pt x="260" y="372"/>
                  <a:pt x="260" y="372"/>
                </a:cubicBezTo>
                <a:cubicBezTo>
                  <a:pt x="260" y="372"/>
                  <a:pt x="260" y="372"/>
                  <a:pt x="260" y="372"/>
                </a:cubicBezTo>
                <a:cubicBezTo>
                  <a:pt x="260" y="373"/>
                  <a:pt x="260" y="373"/>
                  <a:pt x="260" y="373"/>
                </a:cubicBezTo>
                <a:cubicBezTo>
                  <a:pt x="260" y="372"/>
                  <a:pt x="260" y="372"/>
                  <a:pt x="260" y="372"/>
                </a:cubicBezTo>
                <a:cubicBezTo>
                  <a:pt x="260" y="372"/>
                  <a:pt x="260" y="372"/>
                  <a:pt x="260" y="372"/>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0" y="373"/>
                  <a:pt x="260" y="373"/>
                </a:cubicBezTo>
                <a:cubicBezTo>
                  <a:pt x="260" y="373"/>
                  <a:pt x="261" y="372"/>
                  <a:pt x="261" y="372"/>
                </a:cubicBezTo>
                <a:cubicBezTo>
                  <a:pt x="262" y="372"/>
                  <a:pt x="263" y="371"/>
                  <a:pt x="264" y="371"/>
                </a:cubicBezTo>
                <a:cubicBezTo>
                  <a:pt x="265" y="371"/>
                  <a:pt x="265" y="370"/>
                  <a:pt x="265" y="370"/>
                </a:cubicBezTo>
                <a:cubicBezTo>
                  <a:pt x="265" y="370"/>
                  <a:pt x="265" y="370"/>
                  <a:pt x="265" y="370"/>
                </a:cubicBezTo>
                <a:cubicBezTo>
                  <a:pt x="265" y="370"/>
                  <a:pt x="265" y="370"/>
                  <a:pt x="265" y="370"/>
                </a:cubicBezTo>
                <a:cubicBezTo>
                  <a:pt x="282" y="364"/>
                  <a:pt x="282" y="364"/>
                  <a:pt x="282" y="364"/>
                </a:cubicBezTo>
                <a:cubicBezTo>
                  <a:pt x="282" y="364"/>
                  <a:pt x="282" y="364"/>
                  <a:pt x="282" y="364"/>
                </a:cubicBezTo>
                <a:cubicBezTo>
                  <a:pt x="282" y="363"/>
                  <a:pt x="282" y="363"/>
                  <a:pt x="282" y="363"/>
                </a:cubicBezTo>
                <a:cubicBezTo>
                  <a:pt x="297" y="354"/>
                  <a:pt x="297" y="354"/>
                  <a:pt x="297" y="354"/>
                </a:cubicBezTo>
                <a:cubicBezTo>
                  <a:pt x="296" y="353"/>
                  <a:pt x="296" y="353"/>
                  <a:pt x="296" y="353"/>
                </a:cubicBezTo>
                <a:cubicBezTo>
                  <a:pt x="295" y="353"/>
                  <a:pt x="295" y="353"/>
                  <a:pt x="295" y="353"/>
                </a:cubicBezTo>
                <a:cubicBezTo>
                  <a:pt x="296" y="360"/>
                  <a:pt x="296" y="360"/>
                  <a:pt x="296" y="360"/>
                </a:cubicBezTo>
                <a:cubicBezTo>
                  <a:pt x="296" y="361"/>
                  <a:pt x="296" y="361"/>
                  <a:pt x="296" y="361"/>
                </a:cubicBezTo>
                <a:cubicBezTo>
                  <a:pt x="297" y="361"/>
                  <a:pt x="297" y="361"/>
                  <a:pt x="297" y="361"/>
                </a:cubicBezTo>
                <a:cubicBezTo>
                  <a:pt x="305" y="361"/>
                  <a:pt x="305" y="361"/>
                  <a:pt x="305" y="361"/>
                </a:cubicBezTo>
                <a:cubicBezTo>
                  <a:pt x="305" y="360"/>
                  <a:pt x="305" y="360"/>
                  <a:pt x="305" y="360"/>
                </a:cubicBezTo>
                <a:cubicBezTo>
                  <a:pt x="304" y="361"/>
                  <a:pt x="304" y="361"/>
                  <a:pt x="304" y="361"/>
                </a:cubicBezTo>
                <a:cubicBezTo>
                  <a:pt x="304" y="361"/>
                  <a:pt x="309" y="365"/>
                  <a:pt x="314" y="371"/>
                </a:cubicBezTo>
                <a:cubicBezTo>
                  <a:pt x="320" y="376"/>
                  <a:pt x="326" y="382"/>
                  <a:pt x="331" y="384"/>
                </a:cubicBezTo>
                <a:cubicBezTo>
                  <a:pt x="331" y="384"/>
                  <a:pt x="331" y="384"/>
                  <a:pt x="331" y="384"/>
                </a:cubicBezTo>
                <a:cubicBezTo>
                  <a:pt x="331" y="384"/>
                  <a:pt x="331" y="384"/>
                  <a:pt x="331" y="384"/>
                </a:cubicBezTo>
                <a:cubicBezTo>
                  <a:pt x="332" y="384"/>
                  <a:pt x="333" y="384"/>
                  <a:pt x="333" y="384"/>
                </a:cubicBezTo>
                <a:cubicBezTo>
                  <a:pt x="335" y="384"/>
                  <a:pt x="337" y="384"/>
                  <a:pt x="338" y="382"/>
                </a:cubicBezTo>
                <a:cubicBezTo>
                  <a:pt x="340" y="381"/>
                  <a:pt x="342" y="379"/>
                  <a:pt x="342" y="377"/>
                </a:cubicBezTo>
                <a:cubicBezTo>
                  <a:pt x="343" y="375"/>
                  <a:pt x="343" y="373"/>
                  <a:pt x="343" y="373"/>
                </a:cubicBezTo>
                <a:cubicBezTo>
                  <a:pt x="344" y="372"/>
                  <a:pt x="344" y="372"/>
                  <a:pt x="344" y="372"/>
                </a:cubicBezTo>
                <a:cubicBezTo>
                  <a:pt x="343" y="372"/>
                  <a:pt x="343" y="372"/>
                  <a:pt x="343" y="372"/>
                </a:cubicBezTo>
                <a:cubicBezTo>
                  <a:pt x="342" y="373"/>
                  <a:pt x="342" y="373"/>
                  <a:pt x="342" y="373"/>
                </a:cubicBezTo>
                <a:cubicBezTo>
                  <a:pt x="341" y="373"/>
                  <a:pt x="341" y="373"/>
                  <a:pt x="341" y="373"/>
                </a:cubicBezTo>
                <a:cubicBezTo>
                  <a:pt x="340" y="373"/>
                  <a:pt x="340" y="373"/>
                  <a:pt x="340" y="373"/>
                </a:cubicBezTo>
                <a:cubicBezTo>
                  <a:pt x="340" y="374"/>
                  <a:pt x="340" y="376"/>
                  <a:pt x="338" y="378"/>
                </a:cubicBezTo>
                <a:cubicBezTo>
                  <a:pt x="338" y="379"/>
                  <a:pt x="337" y="380"/>
                  <a:pt x="336" y="380"/>
                </a:cubicBezTo>
                <a:cubicBezTo>
                  <a:pt x="335" y="381"/>
                  <a:pt x="334" y="381"/>
                  <a:pt x="333" y="381"/>
                </a:cubicBezTo>
                <a:cubicBezTo>
                  <a:pt x="333" y="381"/>
                  <a:pt x="332" y="381"/>
                  <a:pt x="332" y="381"/>
                </a:cubicBezTo>
                <a:cubicBezTo>
                  <a:pt x="331" y="382"/>
                  <a:pt x="331" y="382"/>
                  <a:pt x="331" y="382"/>
                </a:cubicBezTo>
                <a:cubicBezTo>
                  <a:pt x="332" y="381"/>
                  <a:pt x="332" y="381"/>
                  <a:pt x="332" y="381"/>
                </a:cubicBezTo>
                <a:cubicBezTo>
                  <a:pt x="328" y="379"/>
                  <a:pt x="322" y="374"/>
                  <a:pt x="316" y="368"/>
                </a:cubicBezTo>
                <a:cubicBezTo>
                  <a:pt x="314" y="366"/>
                  <a:pt x="311" y="363"/>
                  <a:pt x="309" y="361"/>
                </a:cubicBezTo>
                <a:cubicBezTo>
                  <a:pt x="308" y="360"/>
                  <a:pt x="307" y="358"/>
                  <a:pt x="307" y="358"/>
                </a:cubicBezTo>
                <a:cubicBezTo>
                  <a:pt x="306" y="358"/>
                  <a:pt x="306" y="358"/>
                  <a:pt x="306" y="358"/>
                </a:cubicBezTo>
                <a:cubicBezTo>
                  <a:pt x="305" y="358"/>
                  <a:pt x="305" y="358"/>
                  <a:pt x="305" y="358"/>
                </a:cubicBezTo>
                <a:cubicBezTo>
                  <a:pt x="305" y="358"/>
                  <a:pt x="305" y="358"/>
                  <a:pt x="297" y="358"/>
                </a:cubicBezTo>
                <a:cubicBezTo>
                  <a:pt x="297" y="360"/>
                  <a:pt x="297" y="360"/>
                  <a:pt x="297" y="360"/>
                </a:cubicBezTo>
                <a:cubicBezTo>
                  <a:pt x="299" y="359"/>
                  <a:pt x="299" y="359"/>
                  <a:pt x="299" y="359"/>
                </a:cubicBezTo>
                <a:cubicBezTo>
                  <a:pt x="299" y="359"/>
                  <a:pt x="299" y="359"/>
                  <a:pt x="297" y="352"/>
                </a:cubicBezTo>
                <a:cubicBezTo>
                  <a:pt x="297" y="350"/>
                  <a:pt x="297" y="350"/>
                  <a:pt x="297" y="350"/>
                </a:cubicBezTo>
                <a:cubicBezTo>
                  <a:pt x="295" y="351"/>
                  <a:pt x="295" y="351"/>
                  <a:pt x="295" y="351"/>
                </a:cubicBezTo>
                <a:cubicBezTo>
                  <a:pt x="295" y="351"/>
                  <a:pt x="295" y="351"/>
                  <a:pt x="280" y="361"/>
                </a:cubicBezTo>
                <a:cubicBezTo>
                  <a:pt x="281" y="362"/>
                  <a:pt x="281" y="362"/>
                  <a:pt x="281" y="362"/>
                </a:cubicBezTo>
                <a:cubicBezTo>
                  <a:pt x="281" y="361"/>
                  <a:pt x="281" y="361"/>
                  <a:pt x="281" y="361"/>
                </a:cubicBezTo>
                <a:cubicBezTo>
                  <a:pt x="281" y="361"/>
                  <a:pt x="281" y="361"/>
                  <a:pt x="264" y="368"/>
                </a:cubicBezTo>
                <a:cubicBezTo>
                  <a:pt x="265" y="369"/>
                  <a:pt x="265" y="369"/>
                  <a:pt x="265" y="369"/>
                </a:cubicBezTo>
                <a:cubicBezTo>
                  <a:pt x="264" y="368"/>
                  <a:pt x="264" y="368"/>
                  <a:pt x="264" y="368"/>
                </a:cubicBezTo>
                <a:cubicBezTo>
                  <a:pt x="264" y="368"/>
                  <a:pt x="263" y="368"/>
                  <a:pt x="261" y="369"/>
                </a:cubicBezTo>
                <a:cubicBezTo>
                  <a:pt x="261" y="369"/>
                  <a:pt x="260" y="370"/>
                  <a:pt x="259" y="370"/>
                </a:cubicBezTo>
                <a:cubicBezTo>
                  <a:pt x="258" y="371"/>
                  <a:pt x="258" y="371"/>
                  <a:pt x="258" y="371"/>
                </a:cubicBezTo>
                <a:cubicBezTo>
                  <a:pt x="258" y="371"/>
                  <a:pt x="257" y="372"/>
                  <a:pt x="257" y="372"/>
                </a:cubicBezTo>
                <a:cubicBezTo>
                  <a:pt x="257" y="373"/>
                  <a:pt x="258" y="373"/>
                  <a:pt x="258" y="374"/>
                </a:cubicBezTo>
                <a:cubicBezTo>
                  <a:pt x="259" y="374"/>
                  <a:pt x="259" y="374"/>
                  <a:pt x="259" y="374"/>
                </a:cubicBezTo>
                <a:cubicBezTo>
                  <a:pt x="259" y="373"/>
                  <a:pt x="259" y="373"/>
                  <a:pt x="259" y="373"/>
                </a:cubicBezTo>
                <a:cubicBezTo>
                  <a:pt x="258" y="374"/>
                  <a:pt x="258" y="374"/>
                  <a:pt x="258" y="374"/>
                </a:cubicBezTo>
                <a:cubicBezTo>
                  <a:pt x="260" y="375"/>
                  <a:pt x="261" y="376"/>
                  <a:pt x="262" y="376"/>
                </a:cubicBezTo>
                <a:cubicBezTo>
                  <a:pt x="265" y="376"/>
                  <a:pt x="267" y="377"/>
                  <a:pt x="269" y="377"/>
                </a:cubicBezTo>
                <a:cubicBezTo>
                  <a:pt x="270" y="378"/>
                  <a:pt x="271" y="378"/>
                  <a:pt x="271" y="378"/>
                </a:cubicBezTo>
                <a:cubicBezTo>
                  <a:pt x="271" y="379"/>
                  <a:pt x="272" y="379"/>
                  <a:pt x="272" y="380"/>
                </a:cubicBezTo>
                <a:cubicBezTo>
                  <a:pt x="272" y="381"/>
                  <a:pt x="271" y="382"/>
                  <a:pt x="270" y="384"/>
                </a:cubicBezTo>
                <a:cubicBezTo>
                  <a:pt x="270" y="385"/>
                  <a:pt x="269" y="386"/>
                  <a:pt x="269" y="388"/>
                </a:cubicBezTo>
                <a:cubicBezTo>
                  <a:pt x="269" y="389"/>
                  <a:pt x="269" y="390"/>
                  <a:pt x="269" y="391"/>
                </a:cubicBezTo>
                <a:cubicBezTo>
                  <a:pt x="270" y="392"/>
                  <a:pt x="271" y="392"/>
                  <a:pt x="272" y="393"/>
                </a:cubicBezTo>
                <a:cubicBezTo>
                  <a:pt x="273" y="392"/>
                  <a:pt x="273" y="392"/>
                  <a:pt x="273" y="392"/>
                </a:cubicBezTo>
                <a:cubicBezTo>
                  <a:pt x="272" y="393"/>
                  <a:pt x="272" y="393"/>
                  <a:pt x="272" y="393"/>
                </a:cubicBezTo>
                <a:cubicBezTo>
                  <a:pt x="273" y="394"/>
                  <a:pt x="275" y="394"/>
                  <a:pt x="276" y="394"/>
                </a:cubicBezTo>
                <a:cubicBezTo>
                  <a:pt x="278" y="394"/>
                  <a:pt x="281" y="393"/>
                  <a:pt x="283" y="392"/>
                </a:cubicBezTo>
                <a:cubicBezTo>
                  <a:pt x="285" y="391"/>
                  <a:pt x="286" y="390"/>
                  <a:pt x="286" y="390"/>
                </a:cubicBezTo>
                <a:cubicBezTo>
                  <a:pt x="285" y="389"/>
                  <a:pt x="285" y="389"/>
                  <a:pt x="285" y="389"/>
                </a:cubicBezTo>
                <a:cubicBezTo>
                  <a:pt x="284" y="390"/>
                  <a:pt x="284" y="390"/>
                  <a:pt x="284" y="390"/>
                </a:cubicBezTo>
                <a:cubicBezTo>
                  <a:pt x="284" y="390"/>
                  <a:pt x="284" y="390"/>
                  <a:pt x="285" y="391"/>
                </a:cubicBezTo>
                <a:cubicBezTo>
                  <a:pt x="286" y="393"/>
                  <a:pt x="287" y="396"/>
                  <a:pt x="291" y="402"/>
                </a:cubicBezTo>
                <a:cubicBezTo>
                  <a:pt x="291" y="403"/>
                  <a:pt x="291" y="403"/>
                  <a:pt x="291" y="403"/>
                </a:cubicBezTo>
                <a:cubicBezTo>
                  <a:pt x="292" y="403"/>
                  <a:pt x="292" y="403"/>
                  <a:pt x="292" y="403"/>
                </a:cubicBezTo>
                <a:cubicBezTo>
                  <a:pt x="292" y="403"/>
                  <a:pt x="292" y="403"/>
                  <a:pt x="299" y="403"/>
                </a:cubicBezTo>
                <a:cubicBezTo>
                  <a:pt x="299" y="401"/>
                  <a:pt x="299" y="401"/>
                  <a:pt x="299" y="401"/>
                </a:cubicBezTo>
                <a:cubicBezTo>
                  <a:pt x="297" y="401"/>
                  <a:pt x="297" y="401"/>
                  <a:pt x="297" y="401"/>
                </a:cubicBezTo>
                <a:cubicBezTo>
                  <a:pt x="297" y="401"/>
                  <a:pt x="297" y="401"/>
                  <a:pt x="291" y="411"/>
                </a:cubicBezTo>
                <a:cubicBezTo>
                  <a:pt x="292" y="412"/>
                  <a:pt x="292" y="412"/>
                  <a:pt x="292" y="412"/>
                </a:cubicBezTo>
                <a:cubicBezTo>
                  <a:pt x="292" y="411"/>
                  <a:pt x="292" y="411"/>
                  <a:pt x="292" y="411"/>
                </a:cubicBezTo>
                <a:cubicBezTo>
                  <a:pt x="292" y="411"/>
                  <a:pt x="292" y="411"/>
                  <a:pt x="285" y="409"/>
                </a:cubicBezTo>
                <a:cubicBezTo>
                  <a:pt x="284" y="409"/>
                  <a:pt x="284" y="409"/>
                  <a:pt x="284" y="409"/>
                </a:cubicBezTo>
                <a:cubicBezTo>
                  <a:pt x="284" y="410"/>
                  <a:pt x="284" y="410"/>
                  <a:pt x="284" y="410"/>
                </a:cubicBezTo>
                <a:cubicBezTo>
                  <a:pt x="284" y="410"/>
                  <a:pt x="284" y="410"/>
                  <a:pt x="283" y="411"/>
                </a:cubicBezTo>
                <a:cubicBezTo>
                  <a:pt x="282" y="413"/>
                  <a:pt x="281" y="415"/>
                  <a:pt x="277" y="421"/>
                </a:cubicBezTo>
                <a:cubicBezTo>
                  <a:pt x="278" y="422"/>
                  <a:pt x="278" y="422"/>
                  <a:pt x="278" y="422"/>
                </a:cubicBezTo>
                <a:cubicBezTo>
                  <a:pt x="279" y="420"/>
                  <a:pt x="279" y="420"/>
                  <a:pt x="279" y="420"/>
                </a:cubicBezTo>
                <a:cubicBezTo>
                  <a:pt x="279" y="420"/>
                  <a:pt x="279" y="420"/>
                  <a:pt x="267" y="417"/>
                </a:cubicBezTo>
                <a:cubicBezTo>
                  <a:pt x="266" y="419"/>
                  <a:pt x="266" y="419"/>
                  <a:pt x="266" y="419"/>
                </a:cubicBezTo>
                <a:cubicBezTo>
                  <a:pt x="268" y="420"/>
                  <a:pt x="268" y="420"/>
                  <a:pt x="268" y="420"/>
                </a:cubicBezTo>
                <a:cubicBezTo>
                  <a:pt x="268" y="420"/>
                  <a:pt x="268" y="420"/>
                  <a:pt x="272" y="411"/>
                </a:cubicBezTo>
                <a:cubicBezTo>
                  <a:pt x="273" y="410"/>
                  <a:pt x="273" y="410"/>
                  <a:pt x="273" y="410"/>
                </a:cubicBezTo>
                <a:cubicBezTo>
                  <a:pt x="271" y="409"/>
                  <a:pt x="271" y="409"/>
                  <a:pt x="271" y="409"/>
                </a:cubicBezTo>
                <a:cubicBezTo>
                  <a:pt x="271" y="409"/>
                  <a:pt x="271" y="409"/>
                  <a:pt x="242" y="404"/>
                </a:cubicBezTo>
                <a:cubicBezTo>
                  <a:pt x="239" y="403"/>
                  <a:pt x="239" y="403"/>
                  <a:pt x="239" y="403"/>
                </a:cubicBezTo>
                <a:cubicBezTo>
                  <a:pt x="241" y="406"/>
                  <a:pt x="241" y="406"/>
                  <a:pt x="241" y="406"/>
                </a:cubicBezTo>
                <a:cubicBezTo>
                  <a:pt x="241" y="406"/>
                  <a:pt x="241" y="406"/>
                  <a:pt x="243" y="409"/>
                </a:cubicBezTo>
                <a:cubicBezTo>
                  <a:pt x="245" y="412"/>
                  <a:pt x="249" y="418"/>
                  <a:pt x="257" y="431"/>
                </a:cubicBezTo>
                <a:cubicBezTo>
                  <a:pt x="258" y="430"/>
                  <a:pt x="258" y="430"/>
                  <a:pt x="258" y="430"/>
                </a:cubicBezTo>
                <a:cubicBezTo>
                  <a:pt x="257" y="430"/>
                  <a:pt x="257" y="430"/>
                  <a:pt x="257" y="430"/>
                </a:cubicBezTo>
                <a:cubicBezTo>
                  <a:pt x="257" y="430"/>
                  <a:pt x="257" y="430"/>
                  <a:pt x="258" y="441"/>
                </a:cubicBezTo>
                <a:cubicBezTo>
                  <a:pt x="258" y="441"/>
                  <a:pt x="258" y="441"/>
                  <a:pt x="258" y="441"/>
                </a:cubicBezTo>
                <a:cubicBezTo>
                  <a:pt x="258" y="441"/>
                  <a:pt x="258" y="441"/>
                  <a:pt x="258" y="441"/>
                </a:cubicBezTo>
                <a:cubicBezTo>
                  <a:pt x="258" y="441"/>
                  <a:pt x="258" y="441"/>
                  <a:pt x="260" y="445"/>
                </a:cubicBezTo>
                <a:cubicBezTo>
                  <a:pt x="263" y="448"/>
                  <a:pt x="267" y="455"/>
                  <a:pt x="276" y="470"/>
                </a:cubicBezTo>
                <a:cubicBezTo>
                  <a:pt x="277" y="469"/>
                  <a:pt x="277" y="469"/>
                  <a:pt x="277" y="469"/>
                </a:cubicBezTo>
                <a:cubicBezTo>
                  <a:pt x="276" y="469"/>
                  <a:pt x="276" y="469"/>
                  <a:pt x="276" y="469"/>
                </a:cubicBezTo>
                <a:cubicBezTo>
                  <a:pt x="276" y="469"/>
                  <a:pt x="276" y="469"/>
                  <a:pt x="276" y="478"/>
                </a:cubicBezTo>
                <a:cubicBezTo>
                  <a:pt x="276" y="479"/>
                  <a:pt x="276" y="479"/>
                  <a:pt x="276" y="479"/>
                </a:cubicBezTo>
                <a:cubicBezTo>
                  <a:pt x="276" y="479"/>
                  <a:pt x="276" y="479"/>
                  <a:pt x="276" y="479"/>
                </a:cubicBezTo>
                <a:cubicBezTo>
                  <a:pt x="276" y="479"/>
                  <a:pt x="276" y="479"/>
                  <a:pt x="277" y="481"/>
                </a:cubicBezTo>
                <a:cubicBezTo>
                  <a:pt x="279" y="484"/>
                  <a:pt x="281" y="488"/>
                  <a:pt x="287" y="497"/>
                </a:cubicBezTo>
                <a:cubicBezTo>
                  <a:pt x="288" y="496"/>
                  <a:pt x="288" y="496"/>
                  <a:pt x="288" y="496"/>
                </a:cubicBezTo>
                <a:cubicBezTo>
                  <a:pt x="287" y="495"/>
                  <a:pt x="287" y="495"/>
                  <a:pt x="287" y="495"/>
                </a:cubicBezTo>
                <a:cubicBezTo>
                  <a:pt x="287" y="495"/>
                  <a:pt x="287" y="495"/>
                  <a:pt x="283" y="497"/>
                </a:cubicBezTo>
                <a:cubicBezTo>
                  <a:pt x="284" y="499"/>
                  <a:pt x="284" y="499"/>
                  <a:pt x="284" y="499"/>
                </a:cubicBezTo>
                <a:cubicBezTo>
                  <a:pt x="285" y="497"/>
                  <a:pt x="285" y="497"/>
                  <a:pt x="285" y="497"/>
                </a:cubicBezTo>
                <a:cubicBezTo>
                  <a:pt x="285" y="497"/>
                  <a:pt x="285" y="497"/>
                  <a:pt x="259" y="477"/>
                </a:cubicBezTo>
                <a:cubicBezTo>
                  <a:pt x="258" y="478"/>
                  <a:pt x="258" y="478"/>
                  <a:pt x="258" y="478"/>
                </a:cubicBezTo>
                <a:cubicBezTo>
                  <a:pt x="260" y="478"/>
                  <a:pt x="260" y="478"/>
                  <a:pt x="260" y="478"/>
                </a:cubicBezTo>
                <a:cubicBezTo>
                  <a:pt x="260" y="478"/>
                  <a:pt x="259" y="475"/>
                  <a:pt x="258" y="472"/>
                </a:cubicBezTo>
                <a:cubicBezTo>
                  <a:pt x="258" y="471"/>
                  <a:pt x="257" y="469"/>
                  <a:pt x="256" y="468"/>
                </a:cubicBezTo>
                <a:cubicBezTo>
                  <a:pt x="255" y="467"/>
                  <a:pt x="253" y="466"/>
                  <a:pt x="251" y="466"/>
                </a:cubicBezTo>
                <a:cubicBezTo>
                  <a:pt x="249" y="466"/>
                  <a:pt x="246" y="467"/>
                  <a:pt x="244" y="469"/>
                </a:cubicBezTo>
                <a:cubicBezTo>
                  <a:pt x="245" y="470"/>
                  <a:pt x="245" y="470"/>
                  <a:pt x="245" y="470"/>
                </a:cubicBezTo>
                <a:cubicBezTo>
                  <a:pt x="244" y="469"/>
                  <a:pt x="244" y="469"/>
                  <a:pt x="244" y="469"/>
                </a:cubicBezTo>
                <a:cubicBezTo>
                  <a:pt x="240" y="472"/>
                  <a:pt x="238" y="476"/>
                  <a:pt x="237" y="481"/>
                </a:cubicBezTo>
                <a:cubicBezTo>
                  <a:pt x="236" y="485"/>
                  <a:pt x="236" y="490"/>
                  <a:pt x="236" y="495"/>
                </a:cubicBezTo>
                <a:cubicBezTo>
                  <a:pt x="236" y="502"/>
                  <a:pt x="236" y="507"/>
                  <a:pt x="236" y="507"/>
                </a:cubicBezTo>
                <a:cubicBezTo>
                  <a:pt x="238" y="507"/>
                  <a:pt x="238" y="507"/>
                  <a:pt x="238" y="507"/>
                </a:cubicBezTo>
                <a:cubicBezTo>
                  <a:pt x="239" y="505"/>
                  <a:pt x="239" y="505"/>
                  <a:pt x="239" y="505"/>
                </a:cubicBezTo>
                <a:cubicBezTo>
                  <a:pt x="239" y="505"/>
                  <a:pt x="239" y="505"/>
                  <a:pt x="228" y="499"/>
                </a:cubicBezTo>
                <a:cubicBezTo>
                  <a:pt x="227" y="500"/>
                  <a:pt x="227" y="500"/>
                  <a:pt x="227" y="500"/>
                </a:cubicBezTo>
                <a:cubicBezTo>
                  <a:pt x="228" y="500"/>
                  <a:pt x="228" y="500"/>
                  <a:pt x="228" y="500"/>
                </a:cubicBezTo>
                <a:cubicBezTo>
                  <a:pt x="229" y="500"/>
                  <a:pt x="230" y="496"/>
                  <a:pt x="230" y="492"/>
                </a:cubicBezTo>
                <a:cubicBezTo>
                  <a:pt x="230" y="487"/>
                  <a:pt x="229" y="481"/>
                  <a:pt x="224" y="477"/>
                </a:cubicBezTo>
                <a:cubicBezTo>
                  <a:pt x="223" y="478"/>
                  <a:pt x="223" y="478"/>
                  <a:pt x="223" y="478"/>
                </a:cubicBezTo>
                <a:cubicBezTo>
                  <a:pt x="224" y="477"/>
                  <a:pt x="224" y="477"/>
                  <a:pt x="224" y="477"/>
                </a:cubicBezTo>
                <a:cubicBezTo>
                  <a:pt x="217" y="469"/>
                  <a:pt x="210" y="466"/>
                  <a:pt x="210" y="466"/>
                </a:cubicBezTo>
                <a:cubicBezTo>
                  <a:pt x="209" y="468"/>
                  <a:pt x="209" y="468"/>
                  <a:pt x="209" y="468"/>
                </a:cubicBezTo>
                <a:cubicBezTo>
                  <a:pt x="211" y="468"/>
                  <a:pt x="211" y="468"/>
                  <a:pt x="211" y="468"/>
                </a:cubicBezTo>
                <a:cubicBezTo>
                  <a:pt x="211" y="468"/>
                  <a:pt x="211" y="468"/>
                  <a:pt x="211" y="459"/>
                </a:cubicBezTo>
                <a:cubicBezTo>
                  <a:pt x="211" y="459"/>
                  <a:pt x="211" y="459"/>
                  <a:pt x="211" y="459"/>
                </a:cubicBezTo>
                <a:cubicBezTo>
                  <a:pt x="210" y="458"/>
                  <a:pt x="210" y="458"/>
                  <a:pt x="210" y="458"/>
                </a:cubicBezTo>
                <a:cubicBezTo>
                  <a:pt x="210" y="458"/>
                  <a:pt x="209" y="457"/>
                  <a:pt x="207" y="457"/>
                </a:cubicBezTo>
                <a:cubicBezTo>
                  <a:pt x="206" y="456"/>
                  <a:pt x="203" y="455"/>
                  <a:pt x="201" y="455"/>
                </a:cubicBezTo>
                <a:cubicBezTo>
                  <a:pt x="199" y="455"/>
                  <a:pt x="198" y="455"/>
                  <a:pt x="196" y="457"/>
                </a:cubicBezTo>
                <a:cubicBezTo>
                  <a:pt x="195" y="458"/>
                  <a:pt x="194" y="459"/>
                  <a:pt x="193" y="462"/>
                </a:cubicBezTo>
                <a:cubicBezTo>
                  <a:pt x="195" y="462"/>
                  <a:pt x="195" y="462"/>
                  <a:pt x="195" y="462"/>
                </a:cubicBezTo>
                <a:cubicBezTo>
                  <a:pt x="193" y="462"/>
                  <a:pt x="193" y="462"/>
                  <a:pt x="193" y="462"/>
                </a:cubicBezTo>
                <a:cubicBezTo>
                  <a:pt x="192" y="465"/>
                  <a:pt x="191" y="469"/>
                  <a:pt x="191" y="471"/>
                </a:cubicBezTo>
                <a:cubicBezTo>
                  <a:pt x="191" y="476"/>
                  <a:pt x="193" y="479"/>
                  <a:pt x="193" y="479"/>
                </a:cubicBezTo>
                <a:cubicBezTo>
                  <a:pt x="195" y="478"/>
                  <a:pt x="195" y="478"/>
                  <a:pt x="195" y="478"/>
                </a:cubicBezTo>
                <a:cubicBezTo>
                  <a:pt x="194" y="477"/>
                  <a:pt x="194" y="477"/>
                  <a:pt x="194" y="477"/>
                </a:cubicBezTo>
                <a:cubicBezTo>
                  <a:pt x="194" y="477"/>
                  <a:pt x="194" y="477"/>
                  <a:pt x="188" y="481"/>
                </a:cubicBezTo>
                <a:cubicBezTo>
                  <a:pt x="189" y="482"/>
                  <a:pt x="189" y="482"/>
                  <a:pt x="189" y="482"/>
                </a:cubicBezTo>
                <a:cubicBezTo>
                  <a:pt x="190" y="481"/>
                  <a:pt x="190" y="481"/>
                  <a:pt x="190" y="481"/>
                </a:cubicBezTo>
                <a:cubicBezTo>
                  <a:pt x="190" y="481"/>
                  <a:pt x="190" y="481"/>
                  <a:pt x="175" y="473"/>
                </a:cubicBezTo>
                <a:cubicBezTo>
                  <a:pt x="174" y="474"/>
                  <a:pt x="174" y="474"/>
                  <a:pt x="174" y="474"/>
                </a:cubicBezTo>
                <a:cubicBezTo>
                  <a:pt x="176" y="474"/>
                  <a:pt x="176" y="474"/>
                  <a:pt x="176" y="474"/>
                </a:cubicBezTo>
                <a:cubicBezTo>
                  <a:pt x="176" y="474"/>
                  <a:pt x="176" y="474"/>
                  <a:pt x="176" y="469"/>
                </a:cubicBezTo>
                <a:cubicBezTo>
                  <a:pt x="176" y="468"/>
                  <a:pt x="176" y="468"/>
                  <a:pt x="176" y="468"/>
                </a:cubicBezTo>
                <a:cubicBezTo>
                  <a:pt x="175" y="468"/>
                  <a:pt x="175" y="468"/>
                  <a:pt x="175" y="468"/>
                </a:cubicBezTo>
                <a:cubicBezTo>
                  <a:pt x="175" y="467"/>
                  <a:pt x="175" y="467"/>
                  <a:pt x="175" y="467"/>
                </a:cubicBezTo>
                <a:cubicBezTo>
                  <a:pt x="173" y="467"/>
                  <a:pt x="171" y="465"/>
                  <a:pt x="168" y="462"/>
                </a:cubicBezTo>
                <a:cubicBezTo>
                  <a:pt x="166" y="460"/>
                  <a:pt x="163" y="456"/>
                  <a:pt x="164" y="454"/>
                </a:cubicBezTo>
                <a:cubicBezTo>
                  <a:pt x="164" y="453"/>
                  <a:pt x="164" y="453"/>
                  <a:pt x="164" y="453"/>
                </a:cubicBezTo>
                <a:cubicBezTo>
                  <a:pt x="162" y="453"/>
                  <a:pt x="162" y="453"/>
                  <a:pt x="162" y="453"/>
                </a:cubicBezTo>
                <a:cubicBezTo>
                  <a:pt x="164" y="453"/>
                  <a:pt x="164" y="453"/>
                  <a:pt x="164" y="453"/>
                </a:cubicBezTo>
                <a:cubicBezTo>
                  <a:pt x="164" y="450"/>
                  <a:pt x="166" y="446"/>
                  <a:pt x="168" y="443"/>
                </a:cubicBezTo>
                <a:cubicBezTo>
                  <a:pt x="170" y="439"/>
                  <a:pt x="171" y="436"/>
                  <a:pt x="171" y="432"/>
                </a:cubicBezTo>
                <a:cubicBezTo>
                  <a:pt x="171" y="428"/>
                  <a:pt x="170" y="424"/>
                  <a:pt x="166" y="421"/>
                </a:cubicBezTo>
                <a:cubicBezTo>
                  <a:pt x="166" y="421"/>
                  <a:pt x="166" y="421"/>
                  <a:pt x="166" y="421"/>
                </a:cubicBezTo>
                <a:cubicBezTo>
                  <a:pt x="166" y="420"/>
                  <a:pt x="166" y="420"/>
                  <a:pt x="166" y="420"/>
                </a:cubicBezTo>
                <a:cubicBezTo>
                  <a:pt x="155" y="411"/>
                  <a:pt x="141" y="409"/>
                  <a:pt x="141" y="409"/>
                </a:cubicBezTo>
                <a:cubicBezTo>
                  <a:pt x="140" y="411"/>
                  <a:pt x="140" y="411"/>
                  <a:pt x="140" y="411"/>
                </a:cubicBezTo>
                <a:cubicBezTo>
                  <a:pt x="142" y="410"/>
                  <a:pt x="142" y="410"/>
                  <a:pt x="142" y="410"/>
                </a:cubicBezTo>
                <a:cubicBezTo>
                  <a:pt x="142" y="410"/>
                  <a:pt x="142" y="410"/>
                  <a:pt x="136" y="398"/>
                </a:cubicBezTo>
                <a:cubicBezTo>
                  <a:pt x="136" y="397"/>
                  <a:pt x="136" y="397"/>
                  <a:pt x="136" y="397"/>
                </a:cubicBezTo>
                <a:cubicBezTo>
                  <a:pt x="135" y="397"/>
                  <a:pt x="135" y="397"/>
                  <a:pt x="135" y="397"/>
                </a:cubicBezTo>
                <a:cubicBezTo>
                  <a:pt x="134" y="397"/>
                  <a:pt x="134" y="397"/>
                  <a:pt x="134" y="397"/>
                </a:cubicBezTo>
                <a:cubicBezTo>
                  <a:pt x="134" y="397"/>
                  <a:pt x="132" y="398"/>
                  <a:pt x="131" y="398"/>
                </a:cubicBezTo>
                <a:cubicBezTo>
                  <a:pt x="129" y="398"/>
                  <a:pt x="127" y="397"/>
                  <a:pt x="126" y="397"/>
                </a:cubicBezTo>
                <a:cubicBezTo>
                  <a:pt x="126" y="396"/>
                  <a:pt x="125" y="396"/>
                  <a:pt x="125" y="395"/>
                </a:cubicBezTo>
                <a:cubicBezTo>
                  <a:pt x="125" y="395"/>
                  <a:pt x="124" y="394"/>
                  <a:pt x="124" y="393"/>
                </a:cubicBezTo>
                <a:cubicBezTo>
                  <a:pt x="124" y="392"/>
                  <a:pt x="125" y="390"/>
                  <a:pt x="126" y="388"/>
                </a:cubicBezTo>
                <a:cubicBezTo>
                  <a:pt x="128" y="386"/>
                  <a:pt x="130" y="384"/>
                  <a:pt x="132" y="382"/>
                </a:cubicBezTo>
                <a:cubicBezTo>
                  <a:pt x="133" y="381"/>
                  <a:pt x="134" y="381"/>
                  <a:pt x="135" y="380"/>
                </a:cubicBezTo>
                <a:cubicBezTo>
                  <a:pt x="136" y="380"/>
                  <a:pt x="136" y="380"/>
                  <a:pt x="136" y="380"/>
                </a:cubicBezTo>
                <a:cubicBezTo>
                  <a:pt x="136" y="380"/>
                  <a:pt x="136" y="380"/>
                  <a:pt x="136" y="380"/>
                </a:cubicBezTo>
                <a:cubicBezTo>
                  <a:pt x="136" y="379"/>
                  <a:pt x="136" y="379"/>
                  <a:pt x="136" y="379"/>
                </a:cubicBezTo>
                <a:cubicBezTo>
                  <a:pt x="137" y="379"/>
                  <a:pt x="137" y="379"/>
                  <a:pt x="137" y="379"/>
                </a:cubicBezTo>
                <a:cubicBezTo>
                  <a:pt x="137" y="379"/>
                  <a:pt x="137" y="379"/>
                  <a:pt x="139" y="362"/>
                </a:cubicBezTo>
                <a:cubicBezTo>
                  <a:pt x="138" y="362"/>
                  <a:pt x="138" y="362"/>
                  <a:pt x="138" y="362"/>
                </a:cubicBezTo>
                <a:cubicBezTo>
                  <a:pt x="138" y="364"/>
                  <a:pt x="138" y="364"/>
                  <a:pt x="138" y="364"/>
                </a:cubicBezTo>
                <a:cubicBezTo>
                  <a:pt x="138" y="364"/>
                  <a:pt x="138" y="364"/>
                  <a:pt x="157" y="364"/>
                </a:cubicBezTo>
                <a:cubicBezTo>
                  <a:pt x="158" y="364"/>
                  <a:pt x="158" y="364"/>
                  <a:pt x="158" y="364"/>
                </a:cubicBezTo>
                <a:cubicBezTo>
                  <a:pt x="158" y="363"/>
                  <a:pt x="158" y="363"/>
                  <a:pt x="158" y="363"/>
                </a:cubicBezTo>
                <a:cubicBezTo>
                  <a:pt x="158" y="363"/>
                  <a:pt x="158" y="363"/>
                  <a:pt x="158" y="362"/>
                </a:cubicBezTo>
                <a:cubicBezTo>
                  <a:pt x="159" y="361"/>
                  <a:pt x="161" y="357"/>
                  <a:pt x="164" y="354"/>
                </a:cubicBezTo>
                <a:cubicBezTo>
                  <a:pt x="165" y="352"/>
                  <a:pt x="167" y="350"/>
                  <a:pt x="168" y="349"/>
                </a:cubicBezTo>
                <a:cubicBezTo>
                  <a:pt x="170" y="348"/>
                  <a:pt x="172" y="347"/>
                  <a:pt x="173" y="347"/>
                </a:cubicBezTo>
                <a:cubicBezTo>
                  <a:pt x="174" y="347"/>
                  <a:pt x="174" y="347"/>
                  <a:pt x="174" y="347"/>
                </a:cubicBezTo>
                <a:cubicBezTo>
                  <a:pt x="174" y="348"/>
                  <a:pt x="174" y="348"/>
                  <a:pt x="174" y="348"/>
                </a:cubicBezTo>
                <a:cubicBezTo>
                  <a:pt x="174" y="348"/>
                  <a:pt x="174" y="348"/>
                  <a:pt x="174" y="348"/>
                </a:cubicBezTo>
                <a:cubicBezTo>
                  <a:pt x="179" y="347"/>
                  <a:pt x="184" y="349"/>
                  <a:pt x="189" y="351"/>
                </a:cubicBezTo>
                <a:cubicBezTo>
                  <a:pt x="191" y="352"/>
                  <a:pt x="193" y="352"/>
                  <a:pt x="194" y="353"/>
                </a:cubicBezTo>
                <a:cubicBezTo>
                  <a:pt x="195" y="353"/>
                  <a:pt x="196" y="354"/>
                  <a:pt x="196" y="354"/>
                </a:cubicBezTo>
                <a:cubicBezTo>
                  <a:pt x="196" y="354"/>
                  <a:pt x="197" y="354"/>
                  <a:pt x="197" y="354"/>
                </a:cubicBezTo>
                <a:cubicBezTo>
                  <a:pt x="197" y="354"/>
                  <a:pt x="197" y="354"/>
                  <a:pt x="197" y="354"/>
                </a:cubicBezTo>
                <a:cubicBezTo>
                  <a:pt x="197" y="354"/>
                  <a:pt x="197" y="354"/>
                  <a:pt x="197" y="354"/>
                </a:cubicBezTo>
                <a:cubicBezTo>
                  <a:pt x="197" y="354"/>
                  <a:pt x="203" y="355"/>
                  <a:pt x="209" y="356"/>
                </a:cubicBezTo>
                <a:cubicBezTo>
                  <a:pt x="215" y="357"/>
                  <a:pt x="222" y="358"/>
                  <a:pt x="225" y="358"/>
                </a:cubicBezTo>
                <a:cubicBezTo>
                  <a:pt x="226" y="358"/>
                  <a:pt x="226" y="358"/>
                  <a:pt x="226" y="358"/>
                </a:cubicBezTo>
                <a:cubicBezTo>
                  <a:pt x="226" y="358"/>
                  <a:pt x="226" y="358"/>
                  <a:pt x="226" y="358"/>
                </a:cubicBezTo>
                <a:cubicBezTo>
                  <a:pt x="227" y="358"/>
                  <a:pt x="229" y="359"/>
                  <a:pt x="231" y="360"/>
                </a:cubicBezTo>
                <a:cubicBezTo>
                  <a:pt x="235" y="362"/>
                  <a:pt x="239" y="365"/>
                  <a:pt x="242" y="367"/>
                </a:cubicBezTo>
                <a:cubicBezTo>
                  <a:pt x="244" y="368"/>
                  <a:pt x="245" y="369"/>
                  <a:pt x="246" y="370"/>
                </a:cubicBezTo>
                <a:cubicBezTo>
                  <a:pt x="247" y="371"/>
                  <a:pt x="248" y="371"/>
                  <a:pt x="248" y="371"/>
                </a:cubicBezTo>
                <a:cubicBezTo>
                  <a:pt x="249" y="373"/>
                  <a:pt x="249" y="373"/>
                  <a:pt x="249" y="373"/>
                </a:cubicBezTo>
                <a:cubicBezTo>
                  <a:pt x="250" y="371"/>
                  <a:pt x="250" y="371"/>
                  <a:pt x="250" y="371"/>
                </a:cubicBezTo>
                <a:cubicBezTo>
                  <a:pt x="250" y="371"/>
                  <a:pt x="250" y="371"/>
                  <a:pt x="253" y="367"/>
                </a:cubicBezTo>
                <a:cubicBezTo>
                  <a:pt x="254" y="366"/>
                  <a:pt x="254" y="366"/>
                  <a:pt x="254" y="366"/>
                </a:cubicBezTo>
                <a:cubicBezTo>
                  <a:pt x="252" y="365"/>
                  <a:pt x="252" y="365"/>
                  <a:pt x="252" y="365"/>
                </a:cubicBezTo>
                <a:cubicBezTo>
                  <a:pt x="252" y="365"/>
                  <a:pt x="252" y="365"/>
                  <a:pt x="247" y="362"/>
                </a:cubicBezTo>
                <a:cubicBezTo>
                  <a:pt x="246" y="364"/>
                  <a:pt x="246" y="364"/>
                  <a:pt x="246" y="364"/>
                </a:cubicBezTo>
                <a:cubicBezTo>
                  <a:pt x="247" y="365"/>
                  <a:pt x="247" y="365"/>
                  <a:pt x="247" y="365"/>
                </a:cubicBezTo>
                <a:cubicBezTo>
                  <a:pt x="247" y="365"/>
                  <a:pt x="247" y="365"/>
                  <a:pt x="254" y="356"/>
                </a:cubicBezTo>
                <a:cubicBezTo>
                  <a:pt x="253" y="355"/>
                  <a:pt x="253" y="355"/>
                  <a:pt x="253" y="355"/>
                </a:cubicBezTo>
                <a:cubicBezTo>
                  <a:pt x="253" y="357"/>
                  <a:pt x="253" y="357"/>
                  <a:pt x="253" y="357"/>
                </a:cubicBezTo>
                <a:cubicBezTo>
                  <a:pt x="253" y="357"/>
                  <a:pt x="253" y="357"/>
                  <a:pt x="258" y="357"/>
                </a:cubicBezTo>
                <a:cubicBezTo>
                  <a:pt x="258" y="357"/>
                  <a:pt x="258" y="357"/>
                  <a:pt x="258" y="357"/>
                </a:cubicBezTo>
                <a:cubicBezTo>
                  <a:pt x="259" y="357"/>
                  <a:pt x="259" y="357"/>
                  <a:pt x="259" y="357"/>
                </a:cubicBezTo>
                <a:cubicBezTo>
                  <a:pt x="259" y="357"/>
                  <a:pt x="261" y="356"/>
                  <a:pt x="264" y="354"/>
                </a:cubicBezTo>
                <a:cubicBezTo>
                  <a:pt x="265" y="353"/>
                  <a:pt x="267" y="353"/>
                  <a:pt x="268" y="352"/>
                </a:cubicBezTo>
                <a:cubicBezTo>
                  <a:pt x="268" y="351"/>
                  <a:pt x="269" y="351"/>
                  <a:pt x="269" y="350"/>
                </a:cubicBezTo>
                <a:cubicBezTo>
                  <a:pt x="270" y="350"/>
                  <a:pt x="270" y="349"/>
                  <a:pt x="270" y="348"/>
                </a:cubicBezTo>
                <a:cubicBezTo>
                  <a:pt x="270" y="347"/>
                  <a:pt x="270" y="346"/>
                  <a:pt x="269" y="346"/>
                </a:cubicBezTo>
                <a:cubicBezTo>
                  <a:pt x="268" y="345"/>
                  <a:pt x="268" y="345"/>
                  <a:pt x="267" y="345"/>
                </a:cubicBezTo>
                <a:cubicBezTo>
                  <a:pt x="266" y="346"/>
                  <a:pt x="266" y="346"/>
                  <a:pt x="266" y="346"/>
                </a:cubicBezTo>
                <a:cubicBezTo>
                  <a:pt x="267" y="345"/>
                  <a:pt x="267" y="345"/>
                  <a:pt x="267" y="345"/>
                </a:cubicBezTo>
                <a:cubicBezTo>
                  <a:pt x="265" y="344"/>
                  <a:pt x="262" y="343"/>
                  <a:pt x="259" y="343"/>
                </a:cubicBezTo>
                <a:cubicBezTo>
                  <a:pt x="256" y="343"/>
                  <a:pt x="253" y="343"/>
                  <a:pt x="250" y="343"/>
                </a:cubicBezTo>
                <a:cubicBezTo>
                  <a:pt x="244" y="343"/>
                  <a:pt x="239" y="343"/>
                  <a:pt x="239" y="343"/>
                </a:cubicBezTo>
                <a:cubicBezTo>
                  <a:pt x="239" y="345"/>
                  <a:pt x="239" y="345"/>
                  <a:pt x="239" y="345"/>
                </a:cubicBezTo>
                <a:cubicBezTo>
                  <a:pt x="240" y="344"/>
                  <a:pt x="240" y="344"/>
                  <a:pt x="240" y="344"/>
                </a:cubicBezTo>
                <a:cubicBezTo>
                  <a:pt x="240" y="344"/>
                  <a:pt x="240" y="344"/>
                  <a:pt x="232" y="332"/>
                </a:cubicBezTo>
                <a:cubicBezTo>
                  <a:pt x="231" y="330"/>
                  <a:pt x="231" y="330"/>
                  <a:pt x="231" y="330"/>
                </a:cubicBezTo>
                <a:cubicBezTo>
                  <a:pt x="230" y="331"/>
                  <a:pt x="230" y="331"/>
                  <a:pt x="230" y="331"/>
                </a:cubicBezTo>
                <a:cubicBezTo>
                  <a:pt x="230" y="331"/>
                  <a:pt x="230" y="331"/>
                  <a:pt x="221" y="341"/>
                </a:cubicBezTo>
                <a:cubicBezTo>
                  <a:pt x="222" y="342"/>
                  <a:pt x="222" y="342"/>
                  <a:pt x="222" y="342"/>
                </a:cubicBezTo>
                <a:cubicBezTo>
                  <a:pt x="222" y="340"/>
                  <a:pt x="222" y="340"/>
                  <a:pt x="222" y="340"/>
                </a:cubicBezTo>
                <a:cubicBezTo>
                  <a:pt x="222" y="340"/>
                  <a:pt x="222" y="340"/>
                  <a:pt x="218" y="340"/>
                </a:cubicBezTo>
                <a:cubicBezTo>
                  <a:pt x="218" y="342"/>
                  <a:pt x="218" y="342"/>
                  <a:pt x="218" y="342"/>
                </a:cubicBezTo>
                <a:cubicBezTo>
                  <a:pt x="219" y="342"/>
                  <a:pt x="219" y="342"/>
                  <a:pt x="219" y="342"/>
                </a:cubicBezTo>
                <a:cubicBezTo>
                  <a:pt x="219" y="342"/>
                  <a:pt x="219" y="342"/>
                  <a:pt x="220" y="336"/>
                </a:cubicBezTo>
                <a:cubicBezTo>
                  <a:pt x="221" y="334"/>
                  <a:pt x="221" y="334"/>
                  <a:pt x="221" y="334"/>
                </a:cubicBezTo>
                <a:cubicBezTo>
                  <a:pt x="220" y="334"/>
                  <a:pt x="220" y="334"/>
                  <a:pt x="220" y="334"/>
                </a:cubicBezTo>
                <a:cubicBezTo>
                  <a:pt x="220" y="334"/>
                  <a:pt x="220" y="334"/>
                  <a:pt x="210" y="328"/>
                </a:cubicBezTo>
                <a:cubicBezTo>
                  <a:pt x="209" y="328"/>
                  <a:pt x="209" y="328"/>
                  <a:pt x="209" y="328"/>
                </a:cubicBezTo>
                <a:cubicBezTo>
                  <a:pt x="208" y="329"/>
                  <a:pt x="208" y="329"/>
                  <a:pt x="208" y="329"/>
                </a:cubicBezTo>
                <a:cubicBezTo>
                  <a:pt x="208" y="329"/>
                  <a:pt x="208" y="329"/>
                  <a:pt x="206" y="331"/>
                </a:cubicBezTo>
                <a:cubicBezTo>
                  <a:pt x="205" y="332"/>
                  <a:pt x="205" y="332"/>
                  <a:pt x="205" y="332"/>
                </a:cubicBezTo>
                <a:cubicBezTo>
                  <a:pt x="205" y="333"/>
                  <a:pt x="205" y="333"/>
                  <a:pt x="205" y="333"/>
                </a:cubicBezTo>
                <a:cubicBezTo>
                  <a:pt x="205" y="333"/>
                  <a:pt x="205" y="333"/>
                  <a:pt x="206" y="334"/>
                </a:cubicBezTo>
                <a:cubicBezTo>
                  <a:pt x="206" y="335"/>
                  <a:pt x="207" y="337"/>
                  <a:pt x="209" y="341"/>
                </a:cubicBezTo>
                <a:cubicBezTo>
                  <a:pt x="211" y="341"/>
                  <a:pt x="211" y="341"/>
                  <a:pt x="211" y="341"/>
                </a:cubicBezTo>
                <a:cubicBezTo>
                  <a:pt x="211" y="339"/>
                  <a:pt x="211" y="339"/>
                  <a:pt x="211" y="339"/>
                </a:cubicBezTo>
                <a:cubicBezTo>
                  <a:pt x="211" y="339"/>
                  <a:pt x="211" y="339"/>
                  <a:pt x="198" y="336"/>
                </a:cubicBezTo>
                <a:cubicBezTo>
                  <a:pt x="197" y="336"/>
                  <a:pt x="197" y="336"/>
                  <a:pt x="197" y="336"/>
                </a:cubicBezTo>
                <a:cubicBezTo>
                  <a:pt x="196" y="337"/>
                  <a:pt x="196" y="337"/>
                  <a:pt x="196" y="337"/>
                </a:cubicBezTo>
                <a:cubicBezTo>
                  <a:pt x="196" y="337"/>
                  <a:pt x="196" y="337"/>
                  <a:pt x="194" y="340"/>
                </a:cubicBezTo>
                <a:cubicBezTo>
                  <a:pt x="195" y="341"/>
                  <a:pt x="195" y="341"/>
                  <a:pt x="195" y="341"/>
                </a:cubicBezTo>
                <a:cubicBezTo>
                  <a:pt x="195" y="339"/>
                  <a:pt x="195" y="339"/>
                  <a:pt x="195" y="339"/>
                </a:cubicBezTo>
                <a:cubicBezTo>
                  <a:pt x="195" y="339"/>
                  <a:pt x="192" y="338"/>
                  <a:pt x="187" y="337"/>
                </a:cubicBezTo>
                <a:cubicBezTo>
                  <a:pt x="183" y="336"/>
                  <a:pt x="178" y="335"/>
                  <a:pt x="174" y="335"/>
                </a:cubicBezTo>
                <a:cubicBezTo>
                  <a:pt x="172" y="335"/>
                  <a:pt x="171" y="336"/>
                  <a:pt x="169" y="337"/>
                </a:cubicBezTo>
                <a:cubicBezTo>
                  <a:pt x="165" y="340"/>
                  <a:pt x="162" y="345"/>
                  <a:pt x="162" y="345"/>
                </a:cubicBezTo>
                <a:cubicBezTo>
                  <a:pt x="163" y="346"/>
                  <a:pt x="163" y="346"/>
                  <a:pt x="163" y="346"/>
                </a:cubicBezTo>
                <a:cubicBezTo>
                  <a:pt x="164" y="345"/>
                  <a:pt x="164" y="345"/>
                  <a:pt x="164" y="345"/>
                </a:cubicBezTo>
                <a:cubicBezTo>
                  <a:pt x="164" y="345"/>
                  <a:pt x="161" y="344"/>
                  <a:pt x="157" y="344"/>
                </a:cubicBezTo>
                <a:cubicBezTo>
                  <a:pt x="156" y="344"/>
                  <a:pt x="154" y="344"/>
                  <a:pt x="152" y="345"/>
                </a:cubicBezTo>
                <a:cubicBezTo>
                  <a:pt x="152" y="345"/>
                  <a:pt x="152" y="345"/>
                  <a:pt x="152" y="345"/>
                </a:cubicBezTo>
                <a:cubicBezTo>
                  <a:pt x="152" y="345"/>
                  <a:pt x="152" y="345"/>
                  <a:pt x="152" y="345"/>
                </a:cubicBezTo>
                <a:cubicBezTo>
                  <a:pt x="149" y="348"/>
                  <a:pt x="145" y="352"/>
                  <a:pt x="145" y="352"/>
                </a:cubicBezTo>
                <a:cubicBezTo>
                  <a:pt x="146" y="353"/>
                  <a:pt x="146" y="353"/>
                  <a:pt x="146" y="353"/>
                </a:cubicBezTo>
                <a:cubicBezTo>
                  <a:pt x="147" y="352"/>
                  <a:pt x="147" y="352"/>
                  <a:pt x="147" y="352"/>
                </a:cubicBezTo>
                <a:cubicBezTo>
                  <a:pt x="147" y="352"/>
                  <a:pt x="147" y="352"/>
                  <a:pt x="133" y="337"/>
                </a:cubicBezTo>
                <a:cubicBezTo>
                  <a:pt x="131" y="334"/>
                  <a:pt x="131" y="334"/>
                  <a:pt x="131" y="334"/>
                </a:cubicBezTo>
                <a:cubicBezTo>
                  <a:pt x="131" y="338"/>
                  <a:pt x="131" y="338"/>
                  <a:pt x="131" y="338"/>
                </a:cubicBezTo>
                <a:cubicBezTo>
                  <a:pt x="131" y="338"/>
                  <a:pt x="131" y="338"/>
                  <a:pt x="131" y="338"/>
                </a:cubicBezTo>
                <a:cubicBezTo>
                  <a:pt x="131" y="340"/>
                  <a:pt x="130" y="343"/>
                  <a:pt x="129" y="345"/>
                </a:cubicBezTo>
                <a:cubicBezTo>
                  <a:pt x="128" y="347"/>
                  <a:pt x="127" y="348"/>
                  <a:pt x="126" y="349"/>
                </a:cubicBezTo>
                <a:cubicBezTo>
                  <a:pt x="125" y="350"/>
                  <a:pt x="124" y="350"/>
                  <a:pt x="123" y="350"/>
                </a:cubicBezTo>
                <a:cubicBezTo>
                  <a:pt x="122" y="350"/>
                  <a:pt x="121" y="350"/>
                  <a:pt x="121" y="350"/>
                </a:cubicBezTo>
                <a:cubicBezTo>
                  <a:pt x="120" y="350"/>
                  <a:pt x="120" y="350"/>
                  <a:pt x="120" y="350"/>
                </a:cubicBezTo>
                <a:cubicBezTo>
                  <a:pt x="120" y="350"/>
                  <a:pt x="120" y="350"/>
                  <a:pt x="120" y="350"/>
                </a:cubicBezTo>
                <a:cubicBezTo>
                  <a:pt x="118" y="350"/>
                  <a:pt x="116" y="349"/>
                  <a:pt x="116" y="348"/>
                </a:cubicBezTo>
                <a:cubicBezTo>
                  <a:pt x="115" y="347"/>
                  <a:pt x="114" y="346"/>
                  <a:pt x="114" y="344"/>
                </a:cubicBezTo>
                <a:cubicBezTo>
                  <a:pt x="114" y="342"/>
                  <a:pt x="115" y="341"/>
                  <a:pt x="115" y="339"/>
                </a:cubicBezTo>
                <a:cubicBezTo>
                  <a:pt x="115" y="339"/>
                  <a:pt x="116" y="338"/>
                  <a:pt x="116" y="338"/>
                </a:cubicBezTo>
                <a:cubicBezTo>
                  <a:pt x="116" y="337"/>
                  <a:pt x="116" y="337"/>
                  <a:pt x="116" y="337"/>
                </a:cubicBezTo>
                <a:cubicBezTo>
                  <a:pt x="116" y="337"/>
                  <a:pt x="116" y="337"/>
                  <a:pt x="116" y="337"/>
                </a:cubicBezTo>
                <a:cubicBezTo>
                  <a:pt x="117" y="336"/>
                  <a:pt x="117" y="336"/>
                  <a:pt x="117" y="336"/>
                </a:cubicBezTo>
                <a:cubicBezTo>
                  <a:pt x="116" y="335"/>
                  <a:pt x="116" y="335"/>
                  <a:pt x="116" y="335"/>
                </a:cubicBezTo>
                <a:cubicBezTo>
                  <a:pt x="116" y="335"/>
                  <a:pt x="116" y="335"/>
                  <a:pt x="109" y="329"/>
                </a:cubicBezTo>
                <a:cubicBezTo>
                  <a:pt x="108" y="328"/>
                  <a:pt x="108" y="328"/>
                  <a:pt x="108" y="328"/>
                </a:cubicBezTo>
                <a:cubicBezTo>
                  <a:pt x="107" y="328"/>
                  <a:pt x="107" y="328"/>
                  <a:pt x="107" y="328"/>
                </a:cubicBezTo>
                <a:cubicBezTo>
                  <a:pt x="107" y="328"/>
                  <a:pt x="107" y="328"/>
                  <a:pt x="99" y="333"/>
                </a:cubicBezTo>
                <a:cubicBezTo>
                  <a:pt x="100" y="334"/>
                  <a:pt x="100" y="334"/>
                  <a:pt x="100" y="334"/>
                </a:cubicBezTo>
                <a:cubicBezTo>
                  <a:pt x="101" y="334"/>
                  <a:pt x="101" y="334"/>
                  <a:pt x="101" y="334"/>
                </a:cubicBezTo>
                <a:cubicBezTo>
                  <a:pt x="101" y="334"/>
                  <a:pt x="101" y="334"/>
                  <a:pt x="103" y="323"/>
                </a:cubicBezTo>
                <a:cubicBezTo>
                  <a:pt x="103" y="323"/>
                  <a:pt x="103" y="323"/>
                  <a:pt x="103" y="323"/>
                </a:cubicBezTo>
                <a:cubicBezTo>
                  <a:pt x="103" y="322"/>
                  <a:pt x="103" y="322"/>
                  <a:pt x="103" y="322"/>
                </a:cubicBezTo>
                <a:cubicBezTo>
                  <a:pt x="103" y="322"/>
                  <a:pt x="103" y="322"/>
                  <a:pt x="97" y="314"/>
                </a:cubicBezTo>
                <a:cubicBezTo>
                  <a:pt x="97" y="313"/>
                  <a:pt x="97" y="313"/>
                  <a:pt x="97" y="313"/>
                </a:cubicBezTo>
                <a:cubicBezTo>
                  <a:pt x="95" y="313"/>
                  <a:pt x="95" y="313"/>
                  <a:pt x="95" y="313"/>
                </a:cubicBezTo>
                <a:cubicBezTo>
                  <a:pt x="95" y="314"/>
                  <a:pt x="94" y="314"/>
                  <a:pt x="92" y="315"/>
                </a:cubicBezTo>
                <a:cubicBezTo>
                  <a:pt x="90" y="317"/>
                  <a:pt x="88" y="319"/>
                  <a:pt x="86" y="322"/>
                </a:cubicBezTo>
                <a:cubicBezTo>
                  <a:pt x="86" y="323"/>
                  <a:pt x="86" y="323"/>
                  <a:pt x="86" y="323"/>
                </a:cubicBezTo>
                <a:cubicBezTo>
                  <a:pt x="86" y="323"/>
                  <a:pt x="86" y="323"/>
                  <a:pt x="86" y="323"/>
                </a:cubicBezTo>
                <a:cubicBezTo>
                  <a:pt x="86" y="325"/>
                  <a:pt x="85" y="328"/>
                  <a:pt x="83" y="330"/>
                </a:cubicBezTo>
                <a:cubicBezTo>
                  <a:pt x="83" y="331"/>
                  <a:pt x="82" y="332"/>
                  <a:pt x="81" y="332"/>
                </a:cubicBezTo>
                <a:cubicBezTo>
                  <a:pt x="81" y="333"/>
                  <a:pt x="80" y="333"/>
                  <a:pt x="80" y="333"/>
                </a:cubicBezTo>
                <a:cubicBezTo>
                  <a:pt x="79" y="333"/>
                  <a:pt x="79" y="333"/>
                  <a:pt x="78" y="333"/>
                </a:cubicBezTo>
                <a:cubicBezTo>
                  <a:pt x="78" y="333"/>
                  <a:pt x="78" y="333"/>
                  <a:pt x="78" y="333"/>
                </a:cubicBezTo>
                <a:cubicBezTo>
                  <a:pt x="78" y="333"/>
                  <a:pt x="78" y="333"/>
                  <a:pt x="78" y="333"/>
                </a:cubicBezTo>
                <a:cubicBezTo>
                  <a:pt x="77" y="332"/>
                  <a:pt x="77" y="332"/>
                  <a:pt x="77" y="331"/>
                </a:cubicBezTo>
                <a:cubicBezTo>
                  <a:pt x="76" y="330"/>
                  <a:pt x="76" y="329"/>
                  <a:pt x="76" y="327"/>
                </a:cubicBezTo>
                <a:cubicBezTo>
                  <a:pt x="76" y="323"/>
                  <a:pt x="78" y="317"/>
                  <a:pt x="81" y="313"/>
                </a:cubicBezTo>
                <a:cubicBezTo>
                  <a:pt x="80" y="312"/>
                  <a:pt x="80" y="312"/>
                  <a:pt x="80" y="312"/>
                </a:cubicBezTo>
                <a:cubicBezTo>
                  <a:pt x="81" y="313"/>
                  <a:pt x="81" y="313"/>
                  <a:pt x="81" y="313"/>
                </a:cubicBezTo>
                <a:cubicBezTo>
                  <a:pt x="83" y="311"/>
                  <a:pt x="88" y="307"/>
                  <a:pt x="92" y="305"/>
                </a:cubicBezTo>
                <a:cubicBezTo>
                  <a:pt x="94" y="303"/>
                  <a:pt x="96" y="302"/>
                  <a:pt x="97" y="301"/>
                </a:cubicBezTo>
                <a:cubicBezTo>
                  <a:pt x="98" y="301"/>
                  <a:pt x="99" y="300"/>
                  <a:pt x="99" y="300"/>
                </a:cubicBezTo>
                <a:cubicBezTo>
                  <a:pt x="99" y="299"/>
                  <a:pt x="99" y="299"/>
                  <a:pt x="99" y="299"/>
                </a:cubicBezTo>
                <a:cubicBezTo>
                  <a:pt x="98" y="300"/>
                  <a:pt x="98" y="300"/>
                  <a:pt x="98" y="300"/>
                </a:cubicBezTo>
                <a:cubicBezTo>
                  <a:pt x="98" y="300"/>
                  <a:pt x="98" y="300"/>
                  <a:pt x="101" y="301"/>
                </a:cubicBezTo>
                <a:cubicBezTo>
                  <a:pt x="103" y="301"/>
                  <a:pt x="108" y="302"/>
                  <a:pt x="117" y="304"/>
                </a:cubicBezTo>
                <a:cubicBezTo>
                  <a:pt x="120" y="305"/>
                  <a:pt x="120" y="305"/>
                  <a:pt x="120" y="305"/>
                </a:cubicBezTo>
                <a:cubicBezTo>
                  <a:pt x="119" y="302"/>
                  <a:pt x="119" y="302"/>
                  <a:pt x="119" y="302"/>
                </a:cubicBezTo>
                <a:cubicBezTo>
                  <a:pt x="119" y="302"/>
                  <a:pt x="119" y="302"/>
                  <a:pt x="116" y="293"/>
                </a:cubicBezTo>
                <a:cubicBezTo>
                  <a:pt x="116" y="292"/>
                  <a:pt x="116" y="292"/>
                  <a:pt x="116" y="292"/>
                </a:cubicBezTo>
                <a:cubicBezTo>
                  <a:pt x="115" y="292"/>
                  <a:pt x="115" y="292"/>
                  <a:pt x="115" y="292"/>
                </a:cubicBezTo>
                <a:cubicBezTo>
                  <a:pt x="115" y="292"/>
                  <a:pt x="115" y="292"/>
                  <a:pt x="95" y="291"/>
                </a:cubicBezTo>
                <a:cubicBezTo>
                  <a:pt x="94" y="290"/>
                  <a:pt x="94" y="290"/>
                  <a:pt x="94" y="290"/>
                </a:cubicBezTo>
                <a:cubicBezTo>
                  <a:pt x="93" y="291"/>
                  <a:pt x="93" y="291"/>
                  <a:pt x="93" y="291"/>
                </a:cubicBezTo>
                <a:cubicBezTo>
                  <a:pt x="93" y="291"/>
                  <a:pt x="93" y="291"/>
                  <a:pt x="84" y="300"/>
                </a:cubicBezTo>
                <a:cubicBezTo>
                  <a:pt x="85" y="301"/>
                  <a:pt x="85" y="301"/>
                  <a:pt x="85" y="301"/>
                </a:cubicBezTo>
                <a:cubicBezTo>
                  <a:pt x="86" y="300"/>
                  <a:pt x="86" y="300"/>
                  <a:pt x="86" y="300"/>
                </a:cubicBezTo>
                <a:cubicBezTo>
                  <a:pt x="86" y="300"/>
                  <a:pt x="86" y="300"/>
                  <a:pt x="66" y="278"/>
                </a:cubicBezTo>
                <a:cubicBezTo>
                  <a:pt x="66" y="277"/>
                  <a:pt x="66" y="277"/>
                  <a:pt x="66" y="277"/>
                </a:cubicBezTo>
                <a:cubicBezTo>
                  <a:pt x="65" y="277"/>
                  <a:pt x="65" y="277"/>
                  <a:pt x="65" y="277"/>
                </a:cubicBezTo>
                <a:cubicBezTo>
                  <a:pt x="65" y="277"/>
                  <a:pt x="65" y="277"/>
                  <a:pt x="54" y="276"/>
                </a:cubicBezTo>
                <a:cubicBezTo>
                  <a:pt x="54" y="277"/>
                  <a:pt x="54" y="277"/>
                  <a:pt x="54" y="277"/>
                </a:cubicBezTo>
                <a:cubicBezTo>
                  <a:pt x="55" y="276"/>
                  <a:pt x="55" y="276"/>
                  <a:pt x="55" y="276"/>
                </a:cubicBezTo>
                <a:cubicBezTo>
                  <a:pt x="55" y="276"/>
                  <a:pt x="55" y="276"/>
                  <a:pt x="46" y="264"/>
                </a:cubicBezTo>
                <a:cubicBezTo>
                  <a:pt x="44" y="265"/>
                  <a:pt x="44" y="265"/>
                  <a:pt x="44" y="265"/>
                </a:cubicBezTo>
                <a:cubicBezTo>
                  <a:pt x="46" y="265"/>
                  <a:pt x="46" y="265"/>
                  <a:pt x="46" y="265"/>
                </a:cubicBezTo>
                <a:cubicBezTo>
                  <a:pt x="46" y="265"/>
                  <a:pt x="46" y="265"/>
                  <a:pt x="47" y="259"/>
                </a:cubicBezTo>
                <a:cubicBezTo>
                  <a:pt x="48" y="257"/>
                  <a:pt x="48" y="257"/>
                  <a:pt x="48" y="257"/>
                </a:cubicBezTo>
                <a:cubicBezTo>
                  <a:pt x="46" y="257"/>
                  <a:pt x="46" y="257"/>
                  <a:pt x="46" y="257"/>
                </a:cubicBezTo>
                <a:cubicBezTo>
                  <a:pt x="46" y="257"/>
                  <a:pt x="46" y="257"/>
                  <a:pt x="40" y="254"/>
                </a:cubicBezTo>
                <a:cubicBezTo>
                  <a:pt x="39" y="256"/>
                  <a:pt x="39" y="256"/>
                  <a:pt x="39" y="256"/>
                </a:cubicBezTo>
                <a:cubicBezTo>
                  <a:pt x="41" y="256"/>
                  <a:pt x="41" y="256"/>
                  <a:pt x="41" y="256"/>
                </a:cubicBezTo>
                <a:cubicBezTo>
                  <a:pt x="41" y="256"/>
                  <a:pt x="41" y="256"/>
                  <a:pt x="41" y="247"/>
                </a:cubicBezTo>
                <a:cubicBezTo>
                  <a:pt x="41" y="247"/>
                  <a:pt x="41" y="247"/>
                  <a:pt x="41" y="247"/>
                </a:cubicBezTo>
                <a:cubicBezTo>
                  <a:pt x="40" y="246"/>
                  <a:pt x="40" y="246"/>
                  <a:pt x="40" y="246"/>
                </a:cubicBezTo>
                <a:cubicBezTo>
                  <a:pt x="40" y="246"/>
                  <a:pt x="40" y="246"/>
                  <a:pt x="36" y="243"/>
                </a:cubicBezTo>
                <a:cubicBezTo>
                  <a:pt x="35" y="245"/>
                  <a:pt x="35" y="245"/>
                  <a:pt x="35" y="245"/>
                </a:cubicBezTo>
                <a:cubicBezTo>
                  <a:pt x="35" y="246"/>
                  <a:pt x="35" y="246"/>
                  <a:pt x="35" y="246"/>
                </a:cubicBezTo>
                <a:cubicBezTo>
                  <a:pt x="36" y="246"/>
                  <a:pt x="37" y="246"/>
                  <a:pt x="38" y="245"/>
                </a:cubicBezTo>
                <a:cubicBezTo>
                  <a:pt x="42" y="243"/>
                  <a:pt x="45" y="239"/>
                  <a:pt x="46" y="239"/>
                </a:cubicBezTo>
                <a:cubicBezTo>
                  <a:pt x="46" y="238"/>
                  <a:pt x="46" y="238"/>
                  <a:pt x="46" y="238"/>
                </a:cubicBezTo>
                <a:cubicBezTo>
                  <a:pt x="46" y="238"/>
                  <a:pt x="46" y="238"/>
                  <a:pt x="46" y="238"/>
                </a:cubicBezTo>
                <a:cubicBezTo>
                  <a:pt x="46" y="237"/>
                  <a:pt x="46" y="237"/>
                  <a:pt x="46" y="237"/>
                </a:cubicBezTo>
                <a:cubicBezTo>
                  <a:pt x="46" y="237"/>
                  <a:pt x="45" y="236"/>
                  <a:pt x="45" y="234"/>
                </a:cubicBezTo>
                <a:cubicBezTo>
                  <a:pt x="45" y="233"/>
                  <a:pt x="46" y="232"/>
                  <a:pt x="46" y="230"/>
                </a:cubicBezTo>
                <a:cubicBezTo>
                  <a:pt x="46" y="230"/>
                  <a:pt x="46" y="230"/>
                  <a:pt x="46" y="230"/>
                </a:cubicBezTo>
                <a:cubicBezTo>
                  <a:pt x="46" y="230"/>
                  <a:pt x="46" y="230"/>
                  <a:pt x="46" y="230"/>
                </a:cubicBezTo>
                <a:cubicBezTo>
                  <a:pt x="45" y="230"/>
                  <a:pt x="45" y="230"/>
                  <a:pt x="45" y="230"/>
                </a:cubicBezTo>
                <a:cubicBezTo>
                  <a:pt x="46" y="231"/>
                  <a:pt x="46" y="231"/>
                  <a:pt x="46" y="231"/>
                </a:cubicBezTo>
                <a:cubicBezTo>
                  <a:pt x="46" y="230"/>
                  <a:pt x="46" y="230"/>
                  <a:pt x="46" y="230"/>
                </a:cubicBezTo>
                <a:cubicBezTo>
                  <a:pt x="45" y="230"/>
                  <a:pt x="45" y="230"/>
                  <a:pt x="45" y="230"/>
                </a:cubicBezTo>
                <a:cubicBezTo>
                  <a:pt x="46" y="231"/>
                  <a:pt x="46" y="231"/>
                  <a:pt x="46" y="231"/>
                </a:cubicBezTo>
                <a:cubicBezTo>
                  <a:pt x="45" y="230"/>
                  <a:pt x="45" y="230"/>
                  <a:pt x="45" y="230"/>
                </a:cubicBezTo>
                <a:cubicBezTo>
                  <a:pt x="45" y="231"/>
                  <a:pt x="45" y="231"/>
                  <a:pt x="45" y="231"/>
                </a:cubicBezTo>
                <a:cubicBezTo>
                  <a:pt x="46" y="231"/>
                  <a:pt x="46" y="231"/>
                  <a:pt x="46" y="231"/>
                </a:cubicBezTo>
                <a:cubicBezTo>
                  <a:pt x="45" y="230"/>
                  <a:pt x="45" y="230"/>
                  <a:pt x="45" y="230"/>
                </a:cubicBezTo>
                <a:cubicBezTo>
                  <a:pt x="45" y="231"/>
                  <a:pt x="45" y="231"/>
                  <a:pt x="45" y="231"/>
                </a:cubicBezTo>
                <a:cubicBezTo>
                  <a:pt x="45" y="231"/>
                  <a:pt x="45" y="231"/>
                  <a:pt x="45" y="231"/>
                </a:cubicBezTo>
                <a:cubicBezTo>
                  <a:pt x="46" y="231"/>
                  <a:pt x="46" y="231"/>
                  <a:pt x="46" y="231"/>
                </a:cubicBezTo>
                <a:cubicBezTo>
                  <a:pt x="47" y="231"/>
                  <a:pt x="48" y="231"/>
                  <a:pt x="49" y="231"/>
                </a:cubicBezTo>
                <a:cubicBezTo>
                  <a:pt x="50" y="231"/>
                  <a:pt x="51" y="231"/>
                  <a:pt x="51" y="231"/>
                </a:cubicBezTo>
                <a:cubicBezTo>
                  <a:pt x="53" y="232"/>
                  <a:pt x="53" y="232"/>
                  <a:pt x="53" y="232"/>
                </a:cubicBezTo>
                <a:cubicBezTo>
                  <a:pt x="53" y="230"/>
                  <a:pt x="53" y="230"/>
                  <a:pt x="53" y="230"/>
                </a:cubicBezTo>
                <a:cubicBezTo>
                  <a:pt x="53" y="230"/>
                  <a:pt x="53" y="230"/>
                  <a:pt x="51" y="224"/>
                </a:cubicBezTo>
                <a:cubicBezTo>
                  <a:pt x="51" y="223"/>
                  <a:pt x="51" y="223"/>
                  <a:pt x="51" y="223"/>
                </a:cubicBezTo>
                <a:cubicBezTo>
                  <a:pt x="51" y="223"/>
                  <a:pt x="51" y="223"/>
                  <a:pt x="51" y="223"/>
                </a:cubicBezTo>
                <a:cubicBezTo>
                  <a:pt x="50" y="223"/>
                  <a:pt x="50" y="223"/>
                  <a:pt x="50" y="223"/>
                </a:cubicBezTo>
                <a:cubicBezTo>
                  <a:pt x="50" y="223"/>
                  <a:pt x="48" y="222"/>
                  <a:pt x="47" y="221"/>
                </a:cubicBezTo>
                <a:cubicBezTo>
                  <a:pt x="46" y="220"/>
                  <a:pt x="45" y="219"/>
                  <a:pt x="45" y="219"/>
                </a:cubicBezTo>
                <a:cubicBezTo>
                  <a:pt x="45" y="218"/>
                  <a:pt x="44" y="218"/>
                  <a:pt x="44" y="217"/>
                </a:cubicBezTo>
                <a:cubicBezTo>
                  <a:pt x="45" y="217"/>
                  <a:pt x="45" y="217"/>
                  <a:pt x="45" y="217"/>
                </a:cubicBezTo>
                <a:cubicBezTo>
                  <a:pt x="45" y="217"/>
                  <a:pt x="45" y="217"/>
                  <a:pt x="45" y="217"/>
                </a:cubicBezTo>
                <a:cubicBezTo>
                  <a:pt x="45" y="217"/>
                  <a:pt x="45" y="217"/>
                  <a:pt x="45" y="217"/>
                </a:cubicBezTo>
                <a:cubicBezTo>
                  <a:pt x="45" y="215"/>
                  <a:pt x="45" y="214"/>
                  <a:pt x="46" y="214"/>
                </a:cubicBezTo>
                <a:cubicBezTo>
                  <a:pt x="46" y="213"/>
                  <a:pt x="47" y="213"/>
                  <a:pt x="48" y="213"/>
                </a:cubicBezTo>
                <a:cubicBezTo>
                  <a:pt x="48" y="213"/>
                  <a:pt x="48" y="213"/>
                  <a:pt x="49" y="213"/>
                </a:cubicBezTo>
                <a:cubicBezTo>
                  <a:pt x="49" y="214"/>
                  <a:pt x="49" y="214"/>
                  <a:pt x="49" y="214"/>
                </a:cubicBezTo>
                <a:cubicBezTo>
                  <a:pt x="49" y="214"/>
                  <a:pt x="49" y="214"/>
                  <a:pt x="49" y="214"/>
                </a:cubicBezTo>
                <a:cubicBezTo>
                  <a:pt x="49" y="214"/>
                  <a:pt x="49" y="214"/>
                  <a:pt x="49" y="214"/>
                </a:cubicBezTo>
                <a:cubicBezTo>
                  <a:pt x="52" y="215"/>
                  <a:pt x="52" y="215"/>
                  <a:pt x="52" y="215"/>
                </a:cubicBezTo>
                <a:cubicBezTo>
                  <a:pt x="51" y="212"/>
                  <a:pt x="51" y="212"/>
                  <a:pt x="51" y="212"/>
                </a:cubicBezTo>
                <a:cubicBezTo>
                  <a:pt x="51" y="212"/>
                  <a:pt x="51" y="212"/>
                  <a:pt x="51" y="212"/>
                </a:cubicBezTo>
                <a:cubicBezTo>
                  <a:pt x="51" y="212"/>
                  <a:pt x="51" y="211"/>
                  <a:pt x="51" y="210"/>
                </a:cubicBezTo>
                <a:cubicBezTo>
                  <a:pt x="51" y="210"/>
                  <a:pt x="51" y="209"/>
                  <a:pt x="52" y="208"/>
                </a:cubicBezTo>
                <a:cubicBezTo>
                  <a:pt x="52" y="208"/>
                  <a:pt x="52" y="207"/>
                  <a:pt x="53" y="207"/>
                </a:cubicBezTo>
                <a:cubicBezTo>
                  <a:pt x="54" y="207"/>
                  <a:pt x="54" y="207"/>
                  <a:pt x="54" y="207"/>
                </a:cubicBezTo>
                <a:cubicBezTo>
                  <a:pt x="56" y="207"/>
                  <a:pt x="57" y="207"/>
                  <a:pt x="59" y="207"/>
                </a:cubicBezTo>
                <a:cubicBezTo>
                  <a:pt x="61" y="207"/>
                  <a:pt x="64" y="207"/>
                  <a:pt x="67" y="204"/>
                </a:cubicBezTo>
                <a:cubicBezTo>
                  <a:pt x="67" y="204"/>
                  <a:pt x="67" y="204"/>
                  <a:pt x="67" y="204"/>
                </a:cubicBezTo>
                <a:cubicBezTo>
                  <a:pt x="67" y="204"/>
                  <a:pt x="67" y="204"/>
                  <a:pt x="67" y="204"/>
                </a:cubicBezTo>
                <a:cubicBezTo>
                  <a:pt x="71" y="201"/>
                  <a:pt x="72" y="196"/>
                  <a:pt x="72" y="193"/>
                </a:cubicBezTo>
                <a:cubicBezTo>
                  <a:pt x="72" y="189"/>
                  <a:pt x="70" y="186"/>
                  <a:pt x="70" y="186"/>
                </a:cubicBezTo>
                <a:cubicBezTo>
                  <a:pt x="69" y="187"/>
                  <a:pt x="69" y="187"/>
                  <a:pt x="69" y="187"/>
                </a:cubicBezTo>
                <a:cubicBezTo>
                  <a:pt x="70" y="188"/>
                  <a:pt x="70" y="188"/>
                  <a:pt x="70" y="188"/>
                </a:cubicBezTo>
                <a:cubicBezTo>
                  <a:pt x="70" y="188"/>
                  <a:pt x="70" y="188"/>
                  <a:pt x="75" y="181"/>
                </a:cubicBezTo>
                <a:cubicBezTo>
                  <a:pt x="76" y="180"/>
                  <a:pt x="76" y="180"/>
                  <a:pt x="76" y="180"/>
                </a:cubicBezTo>
                <a:cubicBezTo>
                  <a:pt x="76" y="179"/>
                  <a:pt x="76" y="179"/>
                  <a:pt x="76" y="179"/>
                </a:cubicBezTo>
                <a:cubicBezTo>
                  <a:pt x="76" y="179"/>
                  <a:pt x="76" y="179"/>
                  <a:pt x="76" y="179"/>
                </a:cubicBezTo>
                <a:cubicBezTo>
                  <a:pt x="75" y="179"/>
                  <a:pt x="75" y="177"/>
                  <a:pt x="75" y="174"/>
                </a:cubicBezTo>
                <a:cubicBezTo>
                  <a:pt x="75" y="172"/>
                  <a:pt x="75" y="170"/>
                  <a:pt x="77" y="169"/>
                </a:cubicBezTo>
                <a:cubicBezTo>
                  <a:pt x="76" y="168"/>
                  <a:pt x="76" y="168"/>
                  <a:pt x="76" y="168"/>
                </a:cubicBezTo>
                <a:cubicBezTo>
                  <a:pt x="76" y="169"/>
                  <a:pt x="76" y="169"/>
                  <a:pt x="76" y="169"/>
                </a:cubicBezTo>
                <a:cubicBezTo>
                  <a:pt x="77" y="169"/>
                  <a:pt x="79" y="168"/>
                  <a:pt x="80" y="168"/>
                </a:cubicBezTo>
                <a:cubicBezTo>
                  <a:pt x="81" y="168"/>
                  <a:pt x="81" y="168"/>
                  <a:pt x="82" y="168"/>
                </a:cubicBezTo>
                <a:cubicBezTo>
                  <a:pt x="82" y="168"/>
                  <a:pt x="82" y="168"/>
                  <a:pt x="82" y="168"/>
                </a:cubicBezTo>
                <a:cubicBezTo>
                  <a:pt x="83" y="168"/>
                  <a:pt x="83" y="168"/>
                  <a:pt x="83" y="168"/>
                </a:cubicBezTo>
                <a:cubicBezTo>
                  <a:pt x="83" y="167"/>
                  <a:pt x="83" y="167"/>
                  <a:pt x="83" y="167"/>
                </a:cubicBezTo>
                <a:cubicBezTo>
                  <a:pt x="83" y="167"/>
                  <a:pt x="85" y="166"/>
                  <a:pt x="87" y="163"/>
                </a:cubicBezTo>
                <a:cubicBezTo>
                  <a:pt x="89" y="161"/>
                  <a:pt x="91" y="158"/>
                  <a:pt x="91" y="154"/>
                </a:cubicBezTo>
                <a:cubicBezTo>
                  <a:pt x="91" y="154"/>
                  <a:pt x="91" y="154"/>
                  <a:pt x="91" y="154"/>
                </a:cubicBezTo>
                <a:cubicBezTo>
                  <a:pt x="91" y="154"/>
                  <a:pt x="91" y="154"/>
                  <a:pt x="91" y="154"/>
                </a:cubicBezTo>
                <a:cubicBezTo>
                  <a:pt x="90" y="151"/>
                  <a:pt x="88" y="148"/>
                  <a:pt x="86" y="146"/>
                </a:cubicBezTo>
                <a:cubicBezTo>
                  <a:pt x="85" y="144"/>
                  <a:pt x="83" y="142"/>
                  <a:pt x="83" y="142"/>
                </a:cubicBezTo>
                <a:cubicBezTo>
                  <a:pt x="82" y="143"/>
                  <a:pt x="82" y="143"/>
                  <a:pt x="82" y="143"/>
                </a:cubicBezTo>
                <a:cubicBezTo>
                  <a:pt x="84" y="143"/>
                  <a:pt x="84" y="143"/>
                  <a:pt x="84" y="143"/>
                </a:cubicBezTo>
                <a:cubicBezTo>
                  <a:pt x="84" y="143"/>
                  <a:pt x="84" y="143"/>
                  <a:pt x="84" y="134"/>
                </a:cubicBezTo>
                <a:cubicBezTo>
                  <a:pt x="82" y="134"/>
                  <a:pt x="82" y="134"/>
                  <a:pt x="82" y="134"/>
                </a:cubicBezTo>
                <a:cubicBezTo>
                  <a:pt x="82" y="136"/>
                  <a:pt x="82" y="136"/>
                  <a:pt x="82" y="136"/>
                </a:cubicBezTo>
                <a:cubicBezTo>
                  <a:pt x="82" y="136"/>
                  <a:pt x="82" y="136"/>
                  <a:pt x="85" y="135"/>
                </a:cubicBezTo>
                <a:cubicBezTo>
                  <a:pt x="88" y="135"/>
                  <a:pt x="93" y="135"/>
                  <a:pt x="104" y="134"/>
                </a:cubicBezTo>
                <a:cubicBezTo>
                  <a:pt x="105" y="134"/>
                  <a:pt x="105" y="134"/>
                  <a:pt x="105" y="134"/>
                </a:cubicBezTo>
                <a:cubicBezTo>
                  <a:pt x="105" y="134"/>
                  <a:pt x="105" y="134"/>
                  <a:pt x="105" y="134"/>
                </a:cubicBezTo>
                <a:cubicBezTo>
                  <a:pt x="105" y="133"/>
                  <a:pt x="105" y="133"/>
                  <a:pt x="105" y="133"/>
                </a:cubicBezTo>
                <a:cubicBezTo>
                  <a:pt x="106" y="133"/>
                  <a:pt x="108" y="131"/>
                  <a:pt x="110" y="129"/>
                </a:cubicBezTo>
                <a:cubicBezTo>
                  <a:pt x="112" y="127"/>
                  <a:pt x="114" y="126"/>
                  <a:pt x="116" y="126"/>
                </a:cubicBezTo>
                <a:cubicBezTo>
                  <a:pt x="117" y="126"/>
                  <a:pt x="119" y="127"/>
                  <a:pt x="121" y="127"/>
                </a:cubicBezTo>
                <a:cubicBezTo>
                  <a:pt x="121" y="128"/>
                  <a:pt x="122" y="128"/>
                  <a:pt x="123" y="128"/>
                </a:cubicBezTo>
                <a:cubicBezTo>
                  <a:pt x="123" y="128"/>
                  <a:pt x="124" y="129"/>
                  <a:pt x="124" y="129"/>
                </a:cubicBezTo>
                <a:cubicBezTo>
                  <a:pt x="124" y="129"/>
                  <a:pt x="124" y="129"/>
                  <a:pt x="124" y="129"/>
                </a:cubicBezTo>
                <a:cubicBezTo>
                  <a:pt x="125" y="129"/>
                  <a:pt x="125" y="129"/>
                  <a:pt x="125" y="129"/>
                </a:cubicBezTo>
                <a:cubicBezTo>
                  <a:pt x="125" y="129"/>
                  <a:pt x="127" y="127"/>
                  <a:pt x="130" y="126"/>
                </a:cubicBezTo>
                <a:cubicBezTo>
                  <a:pt x="132" y="124"/>
                  <a:pt x="136" y="122"/>
                  <a:pt x="138" y="121"/>
                </a:cubicBezTo>
                <a:cubicBezTo>
                  <a:pt x="139" y="120"/>
                  <a:pt x="139" y="120"/>
                  <a:pt x="139" y="120"/>
                </a:cubicBezTo>
                <a:cubicBezTo>
                  <a:pt x="139" y="120"/>
                  <a:pt x="139" y="120"/>
                  <a:pt x="139" y="120"/>
                </a:cubicBezTo>
                <a:cubicBezTo>
                  <a:pt x="140" y="119"/>
                  <a:pt x="141" y="118"/>
                  <a:pt x="141" y="116"/>
                </a:cubicBezTo>
                <a:cubicBezTo>
                  <a:pt x="142" y="114"/>
                  <a:pt x="142" y="112"/>
                  <a:pt x="142" y="110"/>
                </a:cubicBezTo>
                <a:cubicBezTo>
                  <a:pt x="142" y="108"/>
                  <a:pt x="142" y="106"/>
                  <a:pt x="143" y="104"/>
                </a:cubicBezTo>
                <a:cubicBezTo>
                  <a:pt x="142" y="103"/>
                  <a:pt x="142" y="103"/>
                  <a:pt x="142" y="103"/>
                </a:cubicBezTo>
                <a:cubicBezTo>
                  <a:pt x="143" y="104"/>
                  <a:pt x="143" y="104"/>
                  <a:pt x="143" y="104"/>
                </a:cubicBezTo>
                <a:cubicBezTo>
                  <a:pt x="144" y="102"/>
                  <a:pt x="146" y="101"/>
                  <a:pt x="148" y="100"/>
                </a:cubicBezTo>
                <a:cubicBezTo>
                  <a:pt x="148" y="100"/>
                  <a:pt x="149" y="99"/>
                  <a:pt x="150" y="99"/>
                </a:cubicBezTo>
                <a:cubicBezTo>
                  <a:pt x="150" y="99"/>
                  <a:pt x="150" y="99"/>
                  <a:pt x="150" y="99"/>
                </a:cubicBezTo>
                <a:cubicBezTo>
                  <a:pt x="150" y="99"/>
                  <a:pt x="150" y="99"/>
                  <a:pt x="150" y="99"/>
                </a:cubicBezTo>
                <a:cubicBezTo>
                  <a:pt x="150" y="98"/>
                  <a:pt x="150" y="98"/>
                  <a:pt x="150" y="98"/>
                </a:cubicBezTo>
                <a:cubicBezTo>
                  <a:pt x="150" y="99"/>
                  <a:pt x="150" y="99"/>
                  <a:pt x="150" y="99"/>
                </a:cubicBezTo>
                <a:cubicBezTo>
                  <a:pt x="150" y="99"/>
                  <a:pt x="150" y="99"/>
                  <a:pt x="159" y="100"/>
                </a:cubicBezTo>
                <a:cubicBezTo>
                  <a:pt x="160" y="100"/>
                  <a:pt x="160" y="100"/>
                  <a:pt x="160" y="100"/>
                </a:cubicBezTo>
                <a:cubicBezTo>
                  <a:pt x="160" y="100"/>
                  <a:pt x="160" y="100"/>
                  <a:pt x="160" y="100"/>
                </a:cubicBezTo>
                <a:cubicBezTo>
                  <a:pt x="160" y="100"/>
                  <a:pt x="160" y="100"/>
                  <a:pt x="166" y="96"/>
                </a:cubicBezTo>
                <a:cubicBezTo>
                  <a:pt x="165" y="95"/>
                  <a:pt x="165" y="95"/>
                  <a:pt x="165" y="95"/>
                </a:cubicBezTo>
                <a:cubicBezTo>
                  <a:pt x="165" y="96"/>
                  <a:pt x="165" y="96"/>
                  <a:pt x="165" y="96"/>
                </a:cubicBezTo>
                <a:cubicBezTo>
                  <a:pt x="165" y="96"/>
                  <a:pt x="165" y="96"/>
                  <a:pt x="190" y="98"/>
                </a:cubicBezTo>
                <a:cubicBezTo>
                  <a:pt x="192" y="98"/>
                  <a:pt x="192" y="98"/>
                  <a:pt x="192" y="98"/>
                </a:cubicBezTo>
                <a:cubicBezTo>
                  <a:pt x="192" y="97"/>
                  <a:pt x="192" y="97"/>
                  <a:pt x="192" y="97"/>
                </a:cubicBezTo>
                <a:cubicBezTo>
                  <a:pt x="192" y="97"/>
                  <a:pt x="192" y="97"/>
                  <a:pt x="193" y="91"/>
                </a:cubicBezTo>
                <a:cubicBezTo>
                  <a:pt x="192" y="91"/>
                  <a:pt x="192" y="91"/>
                  <a:pt x="192" y="91"/>
                </a:cubicBezTo>
                <a:cubicBezTo>
                  <a:pt x="191" y="92"/>
                  <a:pt x="191" y="92"/>
                  <a:pt x="191" y="92"/>
                </a:cubicBezTo>
                <a:cubicBezTo>
                  <a:pt x="191" y="92"/>
                  <a:pt x="191" y="92"/>
                  <a:pt x="196" y="96"/>
                </a:cubicBezTo>
                <a:cubicBezTo>
                  <a:pt x="199" y="98"/>
                  <a:pt x="199" y="98"/>
                  <a:pt x="199" y="98"/>
                </a:cubicBezTo>
                <a:cubicBezTo>
                  <a:pt x="199" y="95"/>
                  <a:pt x="199" y="95"/>
                  <a:pt x="199" y="95"/>
                </a:cubicBezTo>
                <a:cubicBezTo>
                  <a:pt x="199" y="95"/>
                  <a:pt x="199" y="93"/>
                  <a:pt x="198" y="91"/>
                </a:cubicBezTo>
                <a:cubicBezTo>
                  <a:pt x="198" y="89"/>
                  <a:pt x="198" y="86"/>
                  <a:pt x="198" y="83"/>
                </a:cubicBezTo>
                <a:cubicBezTo>
                  <a:pt x="198" y="81"/>
                  <a:pt x="198" y="78"/>
                  <a:pt x="199" y="76"/>
                </a:cubicBezTo>
                <a:cubicBezTo>
                  <a:pt x="199" y="76"/>
                  <a:pt x="199" y="76"/>
                  <a:pt x="199" y="76"/>
                </a:cubicBezTo>
                <a:cubicBezTo>
                  <a:pt x="199" y="76"/>
                  <a:pt x="199" y="76"/>
                  <a:pt x="199" y="76"/>
                </a:cubicBezTo>
                <a:cubicBezTo>
                  <a:pt x="199" y="76"/>
                  <a:pt x="199" y="76"/>
                  <a:pt x="199" y="76"/>
                </a:cubicBezTo>
                <a:cubicBezTo>
                  <a:pt x="199" y="76"/>
                  <a:pt x="199" y="76"/>
                  <a:pt x="200" y="75"/>
                </a:cubicBezTo>
                <a:cubicBezTo>
                  <a:pt x="200" y="75"/>
                  <a:pt x="201" y="75"/>
                  <a:pt x="202" y="75"/>
                </a:cubicBezTo>
                <a:cubicBezTo>
                  <a:pt x="204" y="75"/>
                  <a:pt x="205" y="75"/>
                  <a:pt x="207" y="76"/>
                </a:cubicBezTo>
                <a:cubicBezTo>
                  <a:pt x="208" y="76"/>
                  <a:pt x="208" y="76"/>
                  <a:pt x="209" y="76"/>
                </a:cubicBezTo>
                <a:cubicBezTo>
                  <a:pt x="209" y="76"/>
                  <a:pt x="209" y="76"/>
                  <a:pt x="209" y="76"/>
                </a:cubicBezTo>
                <a:cubicBezTo>
                  <a:pt x="209" y="76"/>
                  <a:pt x="209" y="76"/>
                  <a:pt x="209" y="76"/>
                </a:cubicBezTo>
                <a:cubicBezTo>
                  <a:pt x="210" y="76"/>
                  <a:pt x="210" y="76"/>
                  <a:pt x="210" y="76"/>
                </a:cubicBezTo>
                <a:cubicBezTo>
                  <a:pt x="210" y="76"/>
                  <a:pt x="210" y="76"/>
                  <a:pt x="223" y="75"/>
                </a:cubicBezTo>
                <a:cubicBezTo>
                  <a:pt x="224" y="75"/>
                  <a:pt x="224" y="75"/>
                  <a:pt x="224" y="75"/>
                </a:cubicBezTo>
                <a:cubicBezTo>
                  <a:pt x="224" y="74"/>
                  <a:pt x="224" y="74"/>
                  <a:pt x="224" y="74"/>
                </a:cubicBezTo>
                <a:cubicBezTo>
                  <a:pt x="224" y="74"/>
                  <a:pt x="224" y="74"/>
                  <a:pt x="231" y="68"/>
                </a:cubicBezTo>
                <a:cubicBezTo>
                  <a:pt x="230" y="67"/>
                  <a:pt x="230" y="67"/>
                  <a:pt x="230" y="67"/>
                </a:cubicBezTo>
                <a:cubicBezTo>
                  <a:pt x="229" y="68"/>
                  <a:pt x="229" y="68"/>
                  <a:pt x="229" y="68"/>
                </a:cubicBezTo>
                <a:cubicBezTo>
                  <a:pt x="229" y="68"/>
                  <a:pt x="229" y="68"/>
                  <a:pt x="236" y="71"/>
                </a:cubicBezTo>
                <a:cubicBezTo>
                  <a:pt x="237" y="71"/>
                  <a:pt x="237" y="71"/>
                  <a:pt x="237" y="71"/>
                </a:cubicBezTo>
                <a:cubicBezTo>
                  <a:pt x="238" y="70"/>
                  <a:pt x="238" y="70"/>
                  <a:pt x="238" y="70"/>
                </a:cubicBezTo>
                <a:cubicBezTo>
                  <a:pt x="238" y="70"/>
                  <a:pt x="238" y="70"/>
                  <a:pt x="241" y="64"/>
                </a:cubicBezTo>
                <a:cubicBezTo>
                  <a:pt x="239" y="64"/>
                  <a:pt x="239" y="64"/>
                  <a:pt x="239" y="64"/>
                </a:cubicBezTo>
                <a:cubicBezTo>
                  <a:pt x="239" y="65"/>
                  <a:pt x="239" y="65"/>
                  <a:pt x="239" y="65"/>
                </a:cubicBezTo>
                <a:cubicBezTo>
                  <a:pt x="239" y="65"/>
                  <a:pt x="239" y="65"/>
                  <a:pt x="241" y="65"/>
                </a:cubicBezTo>
                <a:cubicBezTo>
                  <a:pt x="243" y="65"/>
                  <a:pt x="247" y="65"/>
                  <a:pt x="255" y="65"/>
                </a:cubicBezTo>
                <a:cubicBezTo>
                  <a:pt x="256" y="65"/>
                  <a:pt x="256" y="65"/>
                  <a:pt x="256" y="65"/>
                </a:cubicBezTo>
                <a:cubicBezTo>
                  <a:pt x="257" y="65"/>
                  <a:pt x="257" y="65"/>
                  <a:pt x="257" y="65"/>
                </a:cubicBezTo>
                <a:cubicBezTo>
                  <a:pt x="257" y="65"/>
                  <a:pt x="257" y="65"/>
                  <a:pt x="259" y="61"/>
                </a:cubicBezTo>
                <a:cubicBezTo>
                  <a:pt x="258" y="60"/>
                  <a:pt x="258" y="60"/>
                  <a:pt x="258" y="60"/>
                </a:cubicBezTo>
                <a:cubicBezTo>
                  <a:pt x="259" y="61"/>
                  <a:pt x="259" y="61"/>
                  <a:pt x="259" y="61"/>
                </a:cubicBezTo>
                <a:cubicBezTo>
                  <a:pt x="259" y="61"/>
                  <a:pt x="259" y="61"/>
                  <a:pt x="263" y="60"/>
                </a:cubicBezTo>
                <a:cubicBezTo>
                  <a:pt x="263" y="60"/>
                  <a:pt x="263" y="60"/>
                  <a:pt x="263" y="60"/>
                </a:cubicBezTo>
                <a:cubicBezTo>
                  <a:pt x="263" y="60"/>
                  <a:pt x="263" y="60"/>
                  <a:pt x="263" y="60"/>
                </a:cubicBezTo>
                <a:cubicBezTo>
                  <a:pt x="263" y="60"/>
                  <a:pt x="263" y="60"/>
                  <a:pt x="273" y="53"/>
                </a:cubicBezTo>
                <a:cubicBezTo>
                  <a:pt x="272" y="52"/>
                  <a:pt x="272" y="52"/>
                  <a:pt x="272" y="52"/>
                </a:cubicBezTo>
                <a:cubicBezTo>
                  <a:pt x="270" y="52"/>
                  <a:pt x="270" y="52"/>
                  <a:pt x="270" y="52"/>
                </a:cubicBezTo>
                <a:cubicBezTo>
                  <a:pt x="270" y="52"/>
                  <a:pt x="270" y="52"/>
                  <a:pt x="273" y="57"/>
                </a:cubicBezTo>
                <a:cubicBezTo>
                  <a:pt x="274" y="58"/>
                  <a:pt x="274" y="58"/>
                  <a:pt x="274" y="58"/>
                </a:cubicBezTo>
                <a:cubicBezTo>
                  <a:pt x="275" y="57"/>
                  <a:pt x="275" y="57"/>
                  <a:pt x="275" y="57"/>
                </a:cubicBezTo>
                <a:cubicBezTo>
                  <a:pt x="275" y="57"/>
                  <a:pt x="275" y="57"/>
                  <a:pt x="282" y="51"/>
                </a:cubicBezTo>
                <a:cubicBezTo>
                  <a:pt x="283" y="51"/>
                  <a:pt x="283" y="51"/>
                  <a:pt x="283" y="51"/>
                </a:cubicBezTo>
                <a:cubicBezTo>
                  <a:pt x="283" y="50"/>
                  <a:pt x="283" y="50"/>
                  <a:pt x="283" y="50"/>
                </a:cubicBezTo>
                <a:cubicBezTo>
                  <a:pt x="283" y="50"/>
                  <a:pt x="283" y="50"/>
                  <a:pt x="281" y="43"/>
                </a:cubicBezTo>
                <a:cubicBezTo>
                  <a:pt x="280" y="44"/>
                  <a:pt x="280" y="44"/>
                  <a:pt x="280" y="44"/>
                </a:cubicBezTo>
                <a:cubicBezTo>
                  <a:pt x="280" y="45"/>
                  <a:pt x="280" y="45"/>
                  <a:pt x="280" y="45"/>
                </a:cubicBezTo>
                <a:cubicBezTo>
                  <a:pt x="280" y="45"/>
                  <a:pt x="280" y="45"/>
                  <a:pt x="288" y="45"/>
                </a:cubicBezTo>
                <a:cubicBezTo>
                  <a:pt x="289" y="45"/>
                  <a:pt x="289" y="45"/>
                  <a:pt x="289" y="45"/>
                </a:cubicBezTo>
                <a:cubicBezTo>
                  <a:pt x="289" y="44"/>
                  <a:pt x="289" y="44"/>
                  <a:pt x="289" y="44"/>
                </a:cubicBezTo>
                <a:cubicBezTo>
                  <a:pt x="289" y="44"/>
                  <a:pt x="289" y="44"/>
                  <a:pt x="293" y="39"/>
                </a:cubicBezTo>
                <a:cubicBezTo>
                  <a:pt x="292" y="38"/>
                  <a:pt x="292" y="38"/>
                  <a:pt x="292" y="38"/>
                </a:cubicBezTo>
                <a:cubicBezTo>
                  <a:pt x="291" y="39"/>
                  <a:pt x="291" y="39"/>
                  <a:pt x="291" y="39"/>
                </a:cubicBezTo>
                <a:cubicBezTo>
                  <a:pt x="291" y="39"/>
                  <a:pt x="292" y="41"/>
                  <a:pt x="293" y="42"/>
                </a:cubicBezTo>
                <a:cubicBezTo>
                  <a:pt x="293" y="43"/>
                  <a:pt x="294" y="44"/>
                  <a:pt x="295" y="45"/>
                </a:cubicBezTo>
                <a:cubicBezTo>
                  <a:pt x="296" y="46"/>
                  <a:pt x="297" y="47"/>
                  <a:pt x="298" y="47"/>
                </a:cubicBezTo>
                <a:cubicBezTo>
                  <a:pt x="299" y="47"/>
                  <a:pt x="299" y="46"/>
                  <a:pt x="299" y="46"/>
                </a:cubicBezTo>
                <a:cubicBezTo>
                  <a:pt x="300" y="46"/>
                  <a:pt x="300" y="46"/>
                  <a:pt x="300" y="46"/>
                </a:cubicBezTo>
                <a:cubicBezTo>
                  <a:pt x="300" y="46"/>
                  <a:pt x="300" y="46"/>
                  <a:pt x="300" y="46"/>
                </a:cubicBezTo>
                <a:cubicBezTo>
                  <a:pt x="301" y="45"/>
                  <a:pt x="304" y="43"/>
                  <a:pt x="307" y="41"/>
                </a:cubicBezTo>
                <a:cubicBezTo>
                  <a:pt x="309" y="39"/>
                  <a:pt x="312" y="38"/>
                  <a:pt x="312" y="38"/>
                </a:cubicBezTo>
                <a:cubicBezTo>
                  <a:pt x="311" y="37"/>
                  <a:pt x="311" y="37"/>
                  <a:pt x="311" y="37"/>
                </a:cubicBezTo>
                <a:cubicBezTo>
                  <a:pt x="310" y="38"/>
                  <a:pt x="310" y="38"/>
                  <a:pt x="310" y="38"/>
                </a:cubicBezTo>
                <a:cubicBezTo>
                  <a:pt x="310" y="38"/>
                  <a:pt x="310" y="38"/>
                  <a:pt x="311" y="39"/>
                </a:cubicBezTo>
                <a:cubicBezTo>
                  <a:pt x="312" y="40"/>
                  <a:pt x="314" y="43"/>
                  <a:pt x="318" y="47"/>
                </a:cubicBezTo>
                <a:cubicBezTo>
                  <a:pt x="318" y="48"/>
                  <a:pt x="318" y="48"/>
                  <a:pt x="318" y="48"/>
                </a:cubicBezTo>
                <a:cubicBezTo>
                  <a:pt x="319" y="48"/>
                  <a:pt x="319" y="48"/>
                  <a:pt x="319" y="48"/>
                </a:cubicBezTo>
                <a:cubicBezTo>
                  <a:pt x="319" y="48"/>
                  <a:pt x="319" y="48"/>
                  <a:pt x="325" y="46"/>
                </a:cubicBezTo>
                <a:cubicBezTo>
                  <a:pt x="324" y="45"/>
                  <a:pt x="324" y="45"/>
                  <a:pt x="324" y="45"/>
                </a:cubicBezTo>
                <a:cubicBezTo>
                  <a:pt x="323" y="46"/>
                  <a:pt x="323" y="46"/>
                  <a:pt x="323" y="46"/>
                </a:cubicBezTo>
                <a:cubicBezTo>
                  <a:pt x="323" y="46"/>
                  <a:pt x="323" y="46"/>
                  <a:pt x="330" y="54"/>
                </a:cubicBezTo>
                <a:cubicBezTo>
                  <a:pt x="331" y="55"/>
                  <a:pt x="331" y="55"/>
                  <a:pt x="331" y="55"/>
                </a:cubicBezTo>
                <a:cubicBezTo>
                  <a:pt x="332" y="54"/>
                  <a:pt x="332" y="54"/>
                  <a:pt x="332" y="54"/>
                </a:cubicBezTo>
                <a:cubicBezTo>
                  <a:pt x="332" y="54"/>
                  <a:pt x="332" y="54"/>
                  <a:pt x="340" y="47"/>
                </a:cubicBezTo>
                <a:cubicBezTo>
                  <a:pt x="339" y="46"/>
                  <a:pt x="339" y="46"/>
                  <a:pt x="339" y="46"/>
                </a:cubicBezTo>
                <a:cubicBezTo>
                  <a:pt x="339" y="48"/>
                  <a:pt x="339" y="48"/>
                  <a:pt x="339" y="48"/>
                </a:cubicBezTo>
                <a:cubicBezTo>
                  <a:pt x="339" y="48"/>
                  <a:pt x="339" y="48"/>
                  <a:pt x="341" y="48"/>
                </a:cubicBezTo>
                <a:cubicBezTo>
                  <a:pt x="344" y="49"/>
                  <a:pt x="348" y="50"/>
                  <a:pt x="358" y="53"/>
                </a:cubicBezTo>
                <a:cubicBezTo>
                  <a:pt x="358" y="52"/>
                  <a:pt x="358" y="52"/>
                  <a:pt x="358" y="52"/>
                </a:cubicBezTo>
                <a:cubicBezTo>
                  <a:pt x="357" y="52"/>
                  <a:pt x="357" y="52"/>
                  <a:pt x="357" y="52"/>
                </a:cubicBezTo>
                <a:cubicBezTo>
                  <a:pt x="357" y="52"/>
                  <a:pt x="358" y="54"/>
                  <a:pt x="359" y="55"/>
                </a:cubicBezTo>
                <a:cubicBezTo>
                  <a:pt x="360" y="56"/>
                  <a:pt x="360" y="57"/>
                  <a:pt x="361" y="58"/>
                </a:cubicBezTo>
                <a:cubicBezTo>
                  <a:pt x="362" y="58"/>
                  <a:pt x="363" y="59"/>
                  <a:pt x="364" y="59"/>
                </a:cubicBezTo>
                <a:cubicBezTo>
                  <a:pt x="365" y="59"/>
                  <a:pt x="365" y="59"/>
                  <a:pt x="366" y="58"/>
                </a:cubicBezTo>
                <a:cubicBezTo>
                  <a:pt x="365" y="57"/>
                  <a:pt x="365" y="57"/>
                  <a:pt x="365" y="57"/>
                </a:cubicBezTo>
                <a:cubicBezTo>
                  <a:pt x="365" y="59"/>
                  <a:pt x="365" y="59"/>
                  <a:pt x="365" y="59"/>
                </a:cubicBezTo>
                <a:cubicBezTo>
                  <a:pt x="366" y="58"/>
                  <a:pt x="366" y="58"/>
                  <a:pt x="366" y="58"/>
                </a:cubicBezTo>
                <a:cubicBezTo>
                  <a:pt x="366" y="58"/>
                  <a:pt x="367" y="58"/>
                  <a:pt x="368" y="58"/>
                </a:cubicBezTo>
                <a:cubicBezTo>
                  <a:pt x="376" y="54"/>
                  <a:pt x="398" y="44"/>
                  <a:pt x="398" y="44"/>
                </a:cubicBezTo>
                <a:cubicBezTo>
                  <a:pt x="397" y="42"/>
                  <a:pt x="397" y="42"/>
                  <a:pt x="397" y="42"/>
                </a:cubicBezTo>
                <a:cubicBezTo>
                  <a:pt x="397" y="44"/>
                  <a:pt x="397" y="44"/>
                  <a:pt x="397" y="44"/>
                </a:cubicBezTo>
                <a:cubicBezTo>
                  <a:pt x="397" y="44"/>
                  <a:pt x="397" y="44"/>
                  <a:pt x="407" y="45"/>
                </a:cubicBezTo>
                <a:cubicBezTo>
                  <a:pt x="407" y="45"/>
                  <a:pt x="407" y="45"/>
                  <a:pt x="407" y="45"/>
                </a:cubicBezTo>
                <a:cubicBezTo>
                  <a:pt x="408" y="45"/>
                  <a:pt x="408" y="45"/>
                  <a:pt x="408" y="45"/>
                </a:cubicBezTo>
                <a:cubicBezTo>
                  <a:pt x="408" y="45"/>
                  <a:pt x="411" y="44"/>
                  <a:pt x="414" y="41"/>
                </a:cubicBezTo>
                <a:cubicBezTo>
                  <a:pt x="417" y="38"/>
                  <a:pt x="421" y="34"/>
                  <a:pt x="422" y="29"/>
                </a:cubicBezTo>
                <a:cubicBezTo>
                  <a:pt x="422" y="29"/>
                  <a:pt x="422" y="29"/>
                  <a:pt x="422" y="29"/>
                </a:cubicBezTo>
                <a:cubicBezTo>
                  <a:pt x="422" y="29"/>
                  <a:pt x="422" y="29"/>
                  <a:pt x="422" y="29"/>
                </a:cubicBezTo>
                <a:cubicBezTo>
                  <a:pt x="422" y="23"/>
                  <a:pt x="419" y="18"/>
                  <a:pt x="416" y="14"/>
                </a:cubicBezTo>
                <a:cubicBezTo>
                  <a:pt x="415" y="12"/>
                  <a:pt x="413" y="11"/>
                  <a:pt x="412" y="10"/>
                </a:cubicBezTo>
                <a:cubicBezTo>
                  <a:pt x="411" y="8"/>
                  <a:pt x="411" y="7"/>
                  <a:pt x="411" y="7"/>
                </a:cubicBezTo>
                <a:cubicBezTo>
                  <a:pt x="411" y="7"/>
                  <a:pt x="411" y="7"/>
                  <a:pt x="411" y="7"/>
                </a:cubicBezTo>
                <a:cubicBezTo>
                  <a:pt x="410" y="6"/>
                  <a:pt x="410" y="6"/>
                  <a:pt x="410" y="6"/>
                </a:cubicBezTo>
                <a:cubicBezTo>
                  <a:pt x="410" y="7"/>
                  <a:pt x="410" y="7"/>
                  <a:pt x="410" y="7"/>
                </a:cubicBezTo>
                <a:cubicBezTo>
                  <a:pt x="411" y="7"/>
                  <a:pt x="413" y="6"/>
                  <a:pt x="415" y="5"/>
                </a:cubicBezTo>
                <a:cubicBezTo>
                  <a:pt x="418" y="5"/>
                  <a:pt x="421" y="4"/>
                  <a:pt x="424" y="4"/>
                </a:cubicBezTo>
                <a:cubicBezTo>
                  <a:pt x="427" y="3"/>
                  <a:pt x="429" y="3"/>
                  <a:pt x="429" y="3"/>
                </a:cubicBezTo>
                <a:cubicBezTo>
                  <a:pt x="429" y="2"/>
                  <a:pt x="429" y="2"/>
                  <a:pt x="429" y="2"/>
                </a:cubicBezTo>
                <a:cubicBezTo>
                  <a:pt x="428" y="3"/>
                  <a:pt x="428" y="3"/>
                  <a:pt x="428" y="3"/>
                </a:cubicBezTo>
                <a:cubicBezTo>
                  <a:pt x="428" y="3"/>
                  <a:pt x="428" y="3"/>
                  <a:pt x="438" y="6"/>
                </a:cubicBezTo>
                <a:cubicBezTo>
                  <a:pt x="438" y="4"/>
                  <a:pt x="438" y="4"/>
                  <a:pt x="438" y="4"/>
                </a:cubicBezTo>
                <a:cubicBezTo>
                  <a:pt x="437" y="6"/>
                  <a:pt x="437" y="6"/>
                  <a:pt x="437" y="6"/>
                </a:cubicBezTo>
                <a:cubicBezTo>
                  <a:pt x="437" y="6"/>
                  <a:pt x="437" y="6"/>
                  <a:pt x="447" y="10"/>
                </a:cubicBezTo>
                <a:cubicBezTo>
                  <a:pt x="447" y="8"/>
                  <a:pt x="447" y="8"/>
                  <a:pt x="447" y="8"/>
                </a:cubicBezTo>
                <a:cubicBezTo>
                  <a:pt x="446" y="8"/>
                  <a:pt x="446" y="8"/>
                  <a:pt x="446" y="8"/>
                </a:cubicBezTo>
                <a:cubicBezTo>
                  <a:pt x="446" y="8"/>
                  <a:pt x="446" y="11"/>
                  <a:pt x="446" y="13"/>
                </a:cubicBezTo>
                <a:cubicBezTo>
                  <a:pt x="446" y="16"/>
                  <a:pt x="447" y="19"/>
                  <a:pt x="447" y="21"/>
                </a:cubicBezTo>
                <a:cubicBezTo>
                  <a:pt x="447" y="21"/>
                  <a:pt x="447" y="21"/>
                  <a:pt x="447" y="21"/>
                </a:cubicBezTo>
                <a:cubicBezTo>
                  <a:pt x="447" y="21"/>
                  <a:pt x="447" y="21"/>
                  <a:pt x="447" y="21"/>
                </a:cubicBezTo>
                <a:cubicBezTo>
                  <a:pt x="448" y="22"/>
                  <a:pt x="449" y="23"/>
                  <a:pt x="449" y="24"/>
                </a:cubicBezTo>
                <a:cubicBezTo>
                  <a:pt x="450" y="25"/>
                  <a:pt x="452" y="27"/>
                  <a:pt x="453" y="28"/>
                </a:cubicBezTo>
                <a:cubicBezTo>
                  <a:pt x="454" y="30"/>
                  <a:pt x="455" y="31"/>
                  <a:pt x="455" y="31"/>
                </a:cubicBezTo>
                <a:cubicBezTo>
                  <a:pt x="455" y="32"/>
                  <a:pt x="455" y="32"/>
                  <a:pt x="455" y="32"/>
                </a:cubicBezTo>
                <a:cubicBezTo>
                  <a:pt x="454" y="32"/>
                  <a:pt x="453" y="32"/>
                  <a:pt x="452" y="33"/>
                </a:cubicBezTo>
                <a:cubicBezTo>
                  <a:pt x="451" y="33"/>
                  <a:pt x="450" y="33"/>
                  <a:pt x="449" y="33"/>
                </a:cubicBezTo>
                <a:cubicBezTo>
                  <a:pt x="448" y="33"/>
                  <a:pt x="447" y="33"/>
                  <a:pt x="446" y="33"/>
                </a:cubicBezTo>
                <a:cubicBezTo>
                  <a:pt x="446" y="33"/>
                  <a:pt x="446" y="33"/>
                  <a:pt x="445" y="33"/>
                </a:cubicBezTo>
                <a:cubicBezTo>
                  <a:pt x="445" y="33"/>
                  <a:pt x="445" y="33"/>
                  <a:pt x="445" y="33"/>
                </a:cubicBezTo>
                <a:cubicBezTo>
                  <a:pt x="444" y="33"/>
                  <a:pt x="444" y="33"/>
                  <a:pt x="444" y="33"/>
                </a:cubicBezTo>
                <a:cubicBezTo>
                  <a:pt x="444" y="33"/>
                  <a:pt x="444" y="33"/>
                  <a:pt x="444" y="33"/>
                </a:cubicBezTo>
                <a:cubicBezTo>
                  <a:pt x="444" y="33"/>
                  <a:pt x="444" y="33"/>
                  <a:pt x="434" y="42"/>
                </a:cubicBezTo>
                <a:cubicBezTo>
                  <a:pt x="434" y="43"/>
                  <a:pt x="434" y="43"/>
                  <a:pt x="434" y="43"/>
                </a:cubicBezTo>
                <a:cubicBezTo>
                  <a:pt x="434" y="44"/>
                  <a:pt x="434" y="44"/>
                  <a:pt x="434" y="44"/>
                </a:cubicBezTo>
                <a:cubicBezTo>
                  <a:pt x="434" y="44"/>
                  <a:pt x="434" y="44"/>
                  <a:pt x="435" y="56"/>
                </a:cubicBezTo>
                <a:cubicBezTo>
                  <a:pt x="435" y="57"/>
                  <a:pt x="435" y="57"/>
                  <a:pt x="435" y="57"/>
                </a:cubicBezTo>
                <a:cubicBezTo>
                  <a:pt x="436" y="57"/>
                  <a:pt x="436" y="57"/>
                  <a:pt x="436" y="57"/>
                </a:cubicBezTo>
                <a:cubicBezTo>
                  <a:pt x="436" y="57"/>
                  <a:pt x="436" y="57"/>
                  <a:pt x="436" y="57"/>
                </a:cubicBezTo>
                <a:cubicBezTo>
                  <a:pt x="437" y="58"/>
                  <a:pt x="439" y="59"/>
                  <a:pt x="440" y="61"/>
                </a:cubicBezTo>
                <a:cubicBezTo>
                  <a:pt x="442" y="63"/>
                  <a:pt x="443" y="65"/>
                  <a:pt x="443" y="67"/>
                </a:cubicBezTo>
                <a:cubicBezTo>
                  <a:pt x="443" y="67"/>
                  <a:pt x="443" y="68"/>
                  <a:pt x="442" y="68"/>
                </a:cubicBezTo>
                <a:cubicBezTo>
                  <a:pt x="442" y="68"/>
                  <a:pt x="442" y="68"/>
                  <a:pt x="442" y="68"/>
                </a:cubicBezTo>
                <a:cubicBezTo>
                  <a:pt x="442" y="69"/>
                  <a:pt x="442" y="69"/>
                  <a:pt x="442" y="69"/>
                </a:cubicBezTo>
                <a:cubicBezTo>
                  <a:pt x="441" y="72"/>
                  <a:pt x="437" y="77"/>
                  <a:pt x="433" y="82"/>
                </a:cubicBezTo>
                <a:cubicBezTo>
                  <a:pt x="431" y="84"/>
                  <a:pt x="430" y="86"/>
                  <a:pt x="428" y="87"/>
                </a:cubicBezTo>
                <a:cubicBezTo>
                  <a:pt x="427" y="89"/>
                  <a:pt x="426" y="90"/>
                  <a:pt x="426" y="90"/>
                </a:cubicBezTo>
                <a:cubicBezTo>
                  <a:pt x="427" y="91"/>
                  <a:pt x="427" y="91"/>
                  <a:pt x="427" y="91"/>
                </a:cubicBezTo>
                <a:cubicBezTo>
                  <a:pt x="429" y="91"/>
                  <a:pt x="429" y="91"/>
                  <a:pt x="429" y="91"/>
                </a:cubicBezTo>
                <a:cubicBezTo>
                  <a:pt x="429" y="90"/>
                  <a:pt x="428" y="88"/>
                  <a:pt x="427" y="86"/>
                </a:cubicBezTo>
                <a:cubicBezTo>
                  <a:pt x="426" y="83"/>
                  <a:pt x="423" y="81"/>
                  <a:pt x="419" y="80"/>
                </a:cubicBezTo>
                <a:cubicBezTo>
                  <a:pt x="419" y="80"/>
                  <a:pt x="419" y="80"/>
                  <a:pt x="419" y="80"/>
                </a:cubicBezTo>
                <a:cubicBezTo>
                  <a:pt x="419" y="80"/>
                  <a:pt x="419" y="80"/>
                  <a:pt x="419" y="80"/>
                </a:cubicBezTo>
                <a:cubicBezTo>
                  <a:pt x="416" y="80"/>
                  <a:pt x="405" y="80"/>
                  <a:pt x="396" y="79"/>
                </a:cubicBezTo>
                <a:cubicBezTo>
                  <a:pt x="386" y="79"/>
                  <a:pt x="377" y="79"/>
                  <a:pt x="377" y="79"/>
                </a:cubicBezTo>
                <a:cubicBezTo>
                  <a:pt x="377" y="79"/>
                  <a:pt x="377" y="79"/>
                  <a:pt x="377" y="79"/>
                </a:cubicBezTo>
                <a:cubicBezTo>
                  <a:pt x="376" y="79"/>
                  <a:pt x="376" y="79"/>
                  <a:pt x="376" y="79"/>
                </a:cubicBezTo>
                <a:cubicBezTo>
                  <a:pt x="376" y="79"/>
                  <a:pt x="376" y="79"/>
                  <a:pt x="371" y="81"/>
                </a:cubicBezTo>
                <a:cubicBezTo>
                  <a:pt x="372" y="83"/>
                  <a:pt x="372" y="83"/>
                  <a:pt x="372" y="83"/>
                </a:cubicBezTo>
                <a:cubicBezTo>
                  <a:pt x="372" y="81"/>
                  <a:pt x="372" y="81"/>
                  <a:pt x="372" y="81"/>
                </a:cubicBezTo>
                <a:cubicBezTo>
                  <a:pt x="372" y="81"/>
                  <a:pt x="372" y="81"/>
                  <a:pt x="364" y="79"/>
                </a:cubicBezTo>
                <a:cubicBezTo>
                  <a:pt x="364" y="80"/>
                  <a:pt x="364" y="80"/>
                  <a:pt x="364" y="80"/>
                </a:cubicBezTo>
                <a:cubicBezTo>
                  <a:pt x="365" y="80"/>
                  <a:pt x="365" y="80"/>
                  <a:pt x="365" y="80"/>
                </a:cubicBezTo>
                <a:cubicBezTo>
                  <a:pt x="365" y="80"/>
                  <a:pt x="365" y="80"/>
                  <a:pt x="365" y="75"/>
                </a:cubicBezTo>
                <a:cubicBezTo>
                  <a:pt x="365" y="74"/>
                  <a:pt x="365" y="74"/>
                  <a:pt x="365" y="74"/>
                </a:cubicBezTo>
                <a:cubicBezTo>
                  <a:pt x="365" y="74"/>
                  <a:pt x="365" y="74"/>
                  <a:pt x="365" y="74"/>
                </a:cubicBezTo>
                <a:cubicBezTo>
                  <a:pt x="365" y="74"/>
                  <a:pt x="365" y="74"/>
                  <a:pt x="359" y="68"/>
                </a:cubicBezTo>
                <a:cubicBezTo>
                  <a:pt x="359" y="67"/>
                  <a:pt x="359" y="67"/>
                  <a:pt x="359" y="67"/>
                </a:cubicBezTo>
                <a:cubicBezTo>
                  <a:pt x="358" y="68"/>
                  <a:pt x="358" y="68"/>
                  <a:pt x="358" y="68"/>
                </a:cubicBezTo>
                <a:cubicBezTo>
                  <a:pt x="358" y="68"/>
                  <a:pt x="358" y="68"/>
                  <a:pt x="355" y="69"/>
                </a:cubicBezTo>
                <a:cubicBezTo>
                  <a:pt x="353" y="70"/>
                  <a:pt x="353" y="70"/>
                  <a:pt x="353" y="70"/>
                </a:cubicBezTo>
                <a:cubicBezTo>
                  <a:pt x="354" y="72"/>
                  <a:pt x="354" y="72"/>
                  <a:pt x="354" y="72"/>
                </a:cubicBezTo>
                <a:cubicBezTo>
                  <a:pt x="354" y="72"/>
                  <a:pt x="354" y="72"/>
                  <a:pt x="360" y="77"/>
                </a:cubicBezTo>
                <a:cubicBezTo>
                  <a:pt x="361" y="76"/>
                  <a:pt x="361" y="76"/>
                  <a:pt x="361" y="76"/>
                </a:cubicBezTo>
                <a:cubicBezTo>
                  <a:pt x="360" y="75"/>
                  <a:pt x="360" y="75"/>
                  <a:pt x="360" y="75"/>
                </a:cubicBezTo>
                <a:cubicBezTo>
                  <a:pt x="360" y="75"/>
                  <a:pt x="358" y="77"/>
                  <a:pt x="356" y="79"/>
                </a:cubicBezTo>
                <a:cubicBezTo>
                  <a:pt x="354" y="81"/>
                  <a:pt x="352" y="84"/>
                  <a:pt x="350" y="86"/>
                </a:cubicBezTo>
                <a:cubicBezTo>
                  <a:pt x="351" y="87"/>
                  <a:pt x="351" y="87"/>
                  <a:pt x="351" y="87"/>
                </a:cubicBezTo>
                <a:cubicBezTo>
                  <a:pt x="350" y="86"/>
                  <a:pt x="350" y="86"/>
                  <a:pt x="350" y="86"/>
                </a:cubicBezTo>
                <a:cubicBezTo>
                  <a:pt x="349" y="87"/>
                  <a:pt x="346" y="89"/>
                  <a:pt x="338" y="91"/>
                </a:cubicBezTo>
                <a:cubicBezTo>
                  <a:pt x="338" y="92"/>
                  <a:pt x="338" y="92"/>
                  <a:pt x="338" y="92"/>
                </a:cubicBezTo>
                <a:cubicBezTo>
                  <a:pt x="338" y="91"/>
                  <a:pt x="338" y="91"/>
                  <a:pt x="338" y="91"/>
                </a:cubicBezTo>
                <a:cubicBezTo>
                  <a:pt x="335" y="91"/>
                  <a:pt x="331" y="90"/>
                  <a:pt x="329" y="89"/>
                </a:cubicBezTo>
                <a:cubicBezTo>
                  <a:pt x="326" y="88"/>
                  <a:pt x="323" y="86"/>
                  <a:pt x="320" y="86"/>
                </a:cubicBezTo>
                <a:cubicBezTo>
                  <a:pt x="320" y="86"/>
                  <a:pt x="319" y="86"/>
                  <a:pt x="319" y="87"/>
                </a:cubicBezTo>
                <a:cubicBezTo>
                  <a:pt x="319" y="88"/>
                  <a:pt x="319" y="88"/>
                  <a:pt x="319" y="88"/>
                </a:cubicBezTo>
                <a:cubicBezTo>
                  <a:pt x="319" y="87"/>
                  <a:pt x="319" y="87"/>
                  <a:pt x="319" y="87"/>
                </a:cubicBezTo>
                <a:cubicBezTo>
                  <a:pt x="318" y="87"/>
                  <a:pt x="317" y="87"/>
                  <a:pt x="316" y="88"/>
                </a:cubicBezTo>
                <a:cubicBezTo>
                  <a:pt x="312" y="89"/>
                  <a:pt x="309" y="92"/>
                  <a:pt x="309" y="92"/>
                </a:cubicBezTo>
                <a:cubicBezTo>
                  <a:pt x="308" y="93"/>
                  <a:pt x="308" y="93"/>
                  <a:pt x="308" y="93"/>
                </a:cubicBezTo>
                <a:cubicBezTo>
                  <a:pt x="308" y="93"/>
                  <a:pt x="308" y="93"/>
                  <a:pt x="308" y="93"/>
                </a:cubicBezTo>
                <a:cubicBezTo>
                  <a:pt x="308" y="93"/>
                  <a:pt x="308" y="93"/>
                  <a:pt x="307" y="100"/>
                </a:cubicBezTo>
                <a:cubicBezTo>
                  <a:pt x="308" y="100"/>
                  <a:pt x="308" y="100"/>
                  <a:pt x="308" y="100"/>
                </a:cubicBezTo>
                <a:cubicBezTo>
                  <a:pt x="307" y="99"/>
                  <a:pt x="307" y="99"/>
                  <a:pt x="307" y="99"/>
                </a:cubicBezTo>
                <a:cubicBezTo>
                  <a:pt x="307" y="99"/>
                  <a:pt x="306" y="100"/>
                  <a:pt x="305" y="101"/>
                </a:cubicBezTo>
                <a:cubicBezTo>
                  <a:pt x="304" y="103"/>
                  <a:pt x="302" y="105"/>
                  <a:pt x="300" y="107"/>
                </a:cubicBezTo>
                <a:cubicBezTo>
                  <a:pt x="299" y="109"/>
                  <a:pt x="298" y="109"/>
                  <a:pt x="297" y="110"/>
                </a:cubicBezTo>
                <a:cubicBezTo>
                  <a:pt x="296" y="111"/>
                  <a:pt x="295" y="111"/>
                  <a:pt x="295" y="111"/>
                </a:cubicBezTo>
                <a:cubicBezTo>
                  <a:pt x="292" y="111"/>
                  <a:pt x="288" y="111"/>
                  <a:pt x="285" y="110"/>
                </a:cubicBezTo>
                <a:cubicBezTo>
                  <a:pt x="281" y="110"/>
                  <a:pt x="279" y="110"/>
                  <a:pt x="279" y="110"/>
                </a:cubicBezTo>
                <a:cubicBezTo>
                  <a:pt x="278" y="110"/>
                  <a:pt x="278" y="110"/>
                  <a:pt x="278" y="110"/>
                </a:cubicBezTo>
                <a:cubicBezTo>
                  <a:pt x="278" y="110"/>
                  <a:pt x="278" y="110"/>
                  <a:pt x="278" y="110"/>
                </a:cubicBezTo>
                <a:cubicBezTo>
                  <a:pt x="278" y="110"/>
                  <a:pt x="276" y="111"/>
                  <a:pt x="274" y="112"/>
                </a:cubicBezTo>
                <a:cubicBezTo>
                  <a:pt x="272" y="113"/>
                  <a:pt x="271" y="114"/>
                  <a:pt x="271" y="115"/>
                </a:cubicBezTo>
                <a:cubicBezTo>
                  <a:pt x="270" y="115"/>
                  <a:pt x="269" y="116"/>
                  <a:pt x="269" y="118"/>
                </a:cubicBezTo>
                <a:cubicBezTo>
                  <a:pt x="269" y="119"/>
                  <a:pt x="269" y="119"/>
                  <a:pt x="270" y="120"/>
                </a:cubicBezTo>
                <a:cubicBezTo>
                  <a:pt x="270" y="121"/>
                  <a:pt x="272" y="122"/>
                  <a:pt x="273" y="123"/>
                </a:cubicBezTo>
                <a:cubicBezTo>
                  <a:pt x="277" y="127"/>
                  <a:pt x="283" y="131"/>
                  <a:pt x="283" y="131"/>
                </a:cubicBezTo>
                <a:cubicBezTo>
                  <a:pt x="284" y="130"/>
                  <a:pt x="284" y="130"/>
                  <a:pt x="284" y="130"/>
                </a:cubicBezTo>
                <a:cubicBezTo>
                  <a:pt x="283" y="129"/>
                  <a:pt x="283" y="129"/>
                  <a:pt x="283" y="129"/>
                </a:cubicBezTo>
                <a:cubicBezTo>
                  <a:pt x="282" y="129"/>
                  <a:pt x="282" y="130"/>
                  <a:pt x="282" y="132"/>
                </a:cubicBezTo>
                <a:cubicBezTo>
                  <a:pt x="281" y="133"/>
                  <a:pt x="281" y="135"/>
                  <a:pt x="281" y="136"/>
                </a:cubicBezTo>
                <a:cubicBezTo>
                  <a:pt x="281" y="137"/>
                  <a:pt x="281" y="138"/>
                  <a:pt x="281" y="139"/>
                </a:cubicBezTo>
                <a:cubicBezTo>
                  <a:pt x="282" y="140"/>
                  <a:pt x="282" y="141"/>
                  <a:pt x="283" y="141"/>
                </a:cubicBezTo>
                <a:cubicBezTo>
                  <a:pt x="284" y="141"/>
                  <a:pt x="284" y="141"/>
                  <a:pt x="284" y="141"/>
                </a:cubicBezTo>
                <a:cubicBezTo>
                  <a:pt x="284" y="141"/>
                  <a:pt x="284" y="141"/>
                  <a:pt x="284" y="141"/>
                </a:cubicBezTo>
                <a:cubicBezTo>
                  <a:pt x="286" y="141"/>
                  <a:pt x="288" y="142"/>
                  <a:pt x="290" y="142"/>
                </a:cubicBezTo>
                <a:cubicBezTo>
                  <a:pt x="290" y="143"/>
                  <a:pt x="291" y="143"/>
                  <a:pt x="292" y="143"/>
                </a:cubicBezTo>
                <a:cubicBezTo>
                  <a:pt x="292" y="143"/>
                  <a:pt x="292" y="143"/>
                  <a:pt x="292" y="143"/>
                </a:cubicBezTo>
                <a:cubicBezTo>
                  <a:pt x="293" y="143"/>
                  <a:pt x="293" y="143"/>
                  <a:pt x="293" y="143"/>
                </a:cubicBezTo>
                <a:cubicBezTo>
                  <a:pt x="295" y="145"/>
                  <a:pt x="295" y="145"/>
                  <a:pt x="295" y="145"/>
                </a:cubicBezTo>
                <a:cubicBezTo>
                  <a:pt x="295" y="142"/>
                  <a:pt x="295" y="142"/>
                  <a:pt x="295" y="142"/>
                </a:cubicBezTo>
                <a:cubicBezTo>
                  <a:pt x="295" y="142"/>
                  <a:pt x="295" y="142"/>
                  <a:pt x="295" y="137"/>
                </a:cubicBezTo>
                <a:cubicBezTo>
                  <a:pt x="293" y="137"/>
                  <a:pt x="293" y="137"/>
                  <a:pt x="293" y="137"/>
                </a:cubicBezTo>
                <a:cubicBezTo>
                  <a:pt x="293" y="138"/>
                  <a:pt x="293" y="138"/>
                  <a:pt x="293" y="138"/>
                </a:cubicBezTo>
                <a:cubicBezTo>
                  <a:pt x="293" y="138"/>
                  <a:pt x="293" y="138"/>
                  <a:pt x="294" y="139"/>
                </a:cubicBezTo>
                <a:cubicBezTo>
                  <a:pt x="295" y="139"/>
                  <a:pt x="297" y="140"/>
                  <a:pt x="302" y="142"/>
                </a:cubicBezTo>
                <a:cubicBezTo>
                  <a:pt x="302" y="142"/>
                  <a:pt x="302" y="142"/>
                  <a:pt x="302" y="142"/>
                </a:cubicBezTo>
                <a:cubicBezTo>
                  <a:pt x="303" y="142"/>
                  <a:pt x="303" y="142"/>
                  <a:pt x="303" y="142"/>
                </a:cubicBezTo>
                <a:cubicBezTo>
                  <a:pt x="303" y="142"/>
                  <a:pt x="303" y="142"/>
                  <a:pt x="307" y="142"/>
                </a:cubicBezTo>
                <a:cubicBezTo>
                  <a:pt x="307" y="141"/>
                  <a:pt x="307" y="141"/>
                  <a:pt x="307" y="141"/>
                </a:cubicBezTo>
                <a:cubicBezTo>
                  <a:pt x="306" y="142"/>
                  <a:pt x="306" y="142"/>
                  <a:pt x="306" y="142"/>
                </a:cubicBezTo>
                <a:cubicBezTo>
                  <a:pt x="306" y="142"/>
                  <a:pt x="306" y="142"/>
                  <a:pt x="308" y="144"/>
                </a:cubicBezTo>
                <a:cubicBezTo>
                  <a:pt x="310" y="146"/>
                  <a:pt x="315" y="149"/>
                  <a:pt x="323" y="157"/>
                </a:cubicBezTo>
                <a:cubicBezTo>
                  <a:pt x="324" y="156"/>
                  <a:pt x="324" y="156"/>
                  <a:pt x="324" y="156"/>
                </a:cubicBezTo>
                <a:cubicBezTo>
                  <a:pt x="323" y="155"/>
                  <a:pt x="323" y="155"/>
                  <a:pt x="323" y="155"/>
                </a:cubicBezTo>
                <a:cubicBezTo>
                  <a:pt x="323" y="155"/>
                  <a:pt x="323" y="155"/>
                  <a:pt x="318" y="161"/>
                </a:cubicBezTo>
                <a:cubicBezTo>
                  <a:pt x="319" y="162"/>
                  <a:pt x="319" y="162"/>
                  <a:pt x="319" y="162"/>
                </a:cubicBezTo>
                <a:cubicBezTo>
                  <a:pt x="320" y="161"/>
                  <a:pt x="320" y="161"/>
                  <a:pt x="320" y="161"/>
                </a:cubicBezTo>
                <a:cubicBezTo>
                  <a:pt x="320" y="161"/>
                  <a:pt x="320" y="161"/>
                  <a:pt x="312" y="153"/>
                </a:cubicBezTo>
                <a:cubicBezTo>
                  <a:pt x="311" y="154"/>
                  <a:pt x="311" y="154"/>
                  <a:pt x="311" y="154"/>
                </a:cubicBezTo>
                <a:cubicBezTo>
                  <a:pt x="312" y="154"/>
                  <a:pt x="312" y="154"/>
                  <a:pt x="312" y="154"/>
                </a:cubicBezTo>
                <a:cubicBezTo>
                  <a:pt x="312" y="154"/>
                  <a:pt x="312" y="154"/>
                  <a:pt x="311" y="151"/>
                </a:cubicBezTo>
                <a:cubicBezTo>
                  <a:pt x="311" y="150"/>
                  <a:pt x="311" y="150"/>
                  <a:pt x="311" y="150"/>
                </a:cubicBezTo>
                <a:cubicBezTo>
                  <a:pt x="310" y="150"/>
                  <a:pt x="310" y="150"/>
                  <a:pt x="310" y="150"/>
                </a:cubicBezTo>
                <a:cubicBezTo>
                  <a:pt x="310" y="150"/>
                  <a:pt x="310" y="150"/>
                  <a:pt x="304" y="149"/>
                </a:cubicBezTo>
                <a:cubicBezTo>
                  <a:pt x="304" y="149"/>
                  <a:pt x="304" y="149"/>
                  <a:pt x="283" y="143"/>
                </a:cubicBezTo>
                <a:cubicBezTo>
                  <a:pt x="282" y="143"/>
                  <a:pt x="282" y="143"/>
                  <a:pt x="282" y="143"/>
                </a:cubicBezTo>
                <a:cubicBezTo>
                  <a:pt x="282" y="143"/>
                  <a:pt x="282" y="143"/>
                  <a:pt x="282" y="143"/>
                </a:cubicBezTo>
                <a:cubicBezTo>
                  <a:pt x="282" y="143"/>
                  <a:pt x="281" y="144"/>
                  <a:pt x="279" y="145"/>
                </a:cubicBezTo>
                <a:cubicBezTo>
                  <a:pt x="278" y="146"/>
                  <a:pt x="277" y="147"/>
                  <a:pt x="277" y="150"/>
                </a:cubicBezTo>
                <a:cubicBezTo>
                  <a:pt x="277" y="151"/>
                  <a:pt x="277" y="151"/>
                  <a:pt x="277" y="152"/>
                </a:cubicBezTo>
                <a:cubicBezTo>
                  <a:pt x="278" y="152"/>
                  <a:pt x="278" y="152"/>
                  <a:pt x="278" y="152"/>
                </a:cubicBezTo>
                <a:cubicBezTo>
                  <a:pt x="277" y="152"/>
                  <a:pt x="277" y="152"/>
                  <a:pt x="277" y="152"/>
                </a:cubicBezTo>
                <a:cubicBezTo>
                  <a:pt x="277" y="155"/>
                  <a:pt x="278" y="157"/>
                  <a:pt x="280" y="159"/>
                </a:cubicBezTo>
                <a:cubicBezTo>
                  <a:pt x="282" y="161"/>
                  <a:pt x="284" y="162"/>
                  <a:pt x="286" y="162"/>
                </a:cubicBezTo>
                <a:cubicBezTo>
                  <a:pt x="286" y="163"/>
                  <a:pt x="286" y="163"/>
                  <a:pt x="286" y="163"/>
                </a:cubicBezTo>
                <a:cubicBezTo>
                  <a:pt x="287" y="163"/>
                  <a:pt x="287" y="163"/>
                  <a:pt x="287" y="163"/>
                </a:cubicBezTo>
                <a:cubicBezTo>
                  <a:pt x="288" y="163"/>
                  <a:pt x="290" y="163"/>
                  <a:pt x="293" y="164"/>
                </a:cubicBezTo>
                <a:cubicBezTo>
                  <a:pt x="295" y="165"/>
                  <a:pt x="297" y="167"/>
                  <a:pt x="299" y="171"/>
                </a:cubicBezTo>
                <a:cubicBezTo>
                  <a:pt x="299" y="171"/>
                  <a:pt x="299" y="171"/>
                  <a:pt x="299" y="171"/>
                </a:cubicBezTo>
                <a:cubicBezTo>
                  <a:pt x="299" y="171"/>
                  <a:pt x="299" y="171"/>
                  <a:pt x="299" y="171"/>
                </a:cubicBezTo>
                <a:cubicBezTo>
                  <a:pt x="300" y="173"/>
                  <a:pt x="300" y="174"/>
                  <a:pt x="300" y="176"/>
                </a:cubicBezTo>
                <a:cubicBezTo>
                  <a:pt x="300" y="177"/>
                  <a:pt x="299" y="179"/>
                  <a:pt x="299" y="180"/>
                </a:cubicBezTo>
                <a:cubicBezTo>
                  <a:pt x="299" y="180"/>
                  <a:pt x="298" y="181"/>
                  <a:pt x="298" y="181"/>
                </a:cubicBezTo>
                <a:cubicBezTo>
                  <a:pt x="298" y="181"/>
                  <a:pt x="298" y="181"/>
                  <a:pt x="298" y="181"/>
                </a:cubicBezTo>
                <a:cubicBezTo>
                  <a:pt x="298" y="182"/>
                  <a:pt x="298" y="182"/>
                  <a:pt x="298" y="182"/>
                </a:cubicBezTo>
                <a:cubicBezTo>
                  <a:pt x="298" y="182"/>
                  <a:pt x="298" y="182"/>
                  <a:pt x="298" y="182"/>
                </a:cubicBezTo>
                <a:cubicBezTo>
                  <a:pt x="299" y="183"/>
                  <a:pt x="299" y="183"/>
                  <a:pt x="299" y="183"/>
                </a:cubicBezTo>
                <a:cubicBezTo>
                  <a:pt x="300" y="181"/>
                  <a:pt x="300" y="181"/>
                  <a:pt x="300" y="181"/>
                </a:cubicBezTo>
                <a:cubicBezTo>
                  <a:pt x="300" y="181"/>
                  <a:pt x="300" y="181"/>
                  <a:pt x="287" y="172"/>
                </a:cubicBezTo>
                <a:cubicBezTo>
                  <a:pt x="287" y="173"/>
                  <a:pt x="287" y="173"/>
                  <a:pt x="287" y="173"/>
                </a:cubicBezTo>
                <a:cubicBezTo>
                  <a:pt x="288" y="172"/>
                  <a:pt x="288" y="172"/>
                  <a:pt x="288" y="172"/>
                </a:cubicBezTo>
                <a:cubicBezTo>
                  <a:pt x="288" y="172"/>
                  <a:pt x="288" y="172"/>
                  <a:pt x="274" y="159"/>
                </a:cubicBezTo>
                <a:cubicBezTo>
                  <a:pt x="274" y="158"/>
                  <a:pt x="274" y="158"/>
                  <a:pt x="274" y="158"/>
                </a:cubicBezTo>
                <a:cubicBezTo>
                  <a:pt x="273" y="158"/>
                  <a:pt x="273" y="158"/>
                  <a:pt x="273" y="158"/>
                </a:cubicBezTo>
                <a:cubicBezTo>
                  <a:pt x="273" y="158"/>
                  <a:pt x="273" y="158"/>
                  <a:pt x="262" y="158"/>
                </a:cubicBezTo>
                <a:cubicBezTo>
                  <a:pt x="262" y="160"/>
                  <a:pt x="262" y="160"/>
                  <a:pt x="262" y="160"/>
                </a:cubicBezTo>
                <a:cubicBezTo>
                  <a:pt x="263" y="158"/>
                  <a:pt x="263" y="158"/>
                  <a:pt x="263" y="158"/>
                </a:cubicBezTo>
                <a:cubicBezTo>
                  <a:pt x="263" y="158"/>
                  <a:pt x="262" y="158"/>
                  <a:pt x="261" y="158"/>
                </a:cubicBezTo>
                <a:cubicBezTo>
                  <a:pt x="260" y="157"/>
                  <a:pt x="259" y="157"/>
                  <a:pt x="258" y="157"/>
                </a:cubicBezTo>
                <a:cubicBezTo>
                  <a:pt x="257" y="157"/>
                  <a:pt x="256" y="157"/>
                  <a:pt x="255" y="158"/>
                </a:cubicBezTo>
                <a:cubicBezTo>
                  <a:pt x="254" y="159"/>
                  <a:pt x="254" y="160"/>
                  <a:pt x="254" y="161"/>
                </a:cubicBezTo>
                <a:cubicBezTo>
                  <a:pt x="254" y="163"/>
                  <a:pt x="255" y="165"/>
                  <a:pt x="255" y="166"/>
                </a:cubicBezTo>
                <a:cubicBezTo>
                  <a:pt x="258" y="172"/>
                  <a:pt x="262" y="178"/>
                  <a:pt x="262" y="178"/>
                </a:cubicBezTo>
                <a:cubicBezTo>
                  <a:pt x="263" y="179"/>
                  <a:pt x="263" y="179"/>
                  <a:pt x="263" y="179"/>
                </a:cubicBezTo>
                <a:cubicBezTo>
                  <a:pt x="263" y="179"/>
                  <a:pt x="263" y="179"/>
                  <a:pt x="263" y="179"/>
                </a:cubicBezTo>
                <a:cubicBezTo>
                  <a:pt x="263" y="179"/>
                  <a:pt x="264" y="179"/>
                  <a:pt x="265" y="179"/>
                </a:cubicBezTo>
                <a:cubicBezTo>
                  <a:pt x="267" y="180"/>
                  <a:pt x="271" y="180"/>
                  <a:pt x="274" y="181"/>
                </a:cubicBezTo>
                <a:cubicBezTo>
                  <a:pt x="277" y="182"/>
                  <a:pt x="280" y="183"/>
                  <a:pt x="282" y="184"/>
                </a:cubicBezTo>
                <a:cubicBezTo>
                  <a:pt x="282" y="184"/>
                  <a:pt x="282" y="184"/>
                  <a:pt x="282" y="184"/>
                </a:cubicBezTo>
                <a:cubicBezTo>
                  <a:pt x="282" y="184"/>
                  <a:pt x="282" y="184"/>
                  <a:pt x="282" y="184"/>
                </a:cubicBezTo>
                <a:cubicBezTo>
                  <a:pt x="283" y="184"/>
                  <a:pt x="283" y="184"/>
                  <a:pt x="283" y="185"/>
                </a:cubicBezTo>
                <a:cubicBezTo>
                  <a:pt x="283" y="185"/>
                  <a:pt x="283" y="185"/>
                  <a:pt x="283" y="185"/>
                </a:cubicBezTo>
                <a:cubicBezTo>
                  <a:pt x="283" y="185"/>
                  <a:pt x="283" y="185"/>
                  <a:pt x="283" y="185"/>
                </a:cubicBezTo>
                <a:cubicBezTo>
                  <a:pt x="282" y="186"/>
                  <a:pt x="281" y="187"/>
                  <a:pt x="278" y="187"/>
                </a:cubicBezTo>
                <a:cubicBezTo>
                  <a:pt x="278" y="187"/>
                  <a:pt x="278" y="187"/>
                  <a:pt x="259" y="187"/>
                </a:cubicBezTo>
                <a:cubicBezTo>
                  <a:pt x="259" y="188"/>
                  <a:pt x="259" y="188"/>
                  <a:pt x="259" y="188"/>
                </a:cubicBezTo>
                <a:cubicBezTo>
                  <a:pt x="261" y="188"/>
                  <a:pt x="261" y="188"/>
                  <a:pt x="261" y="188"/>
                </a:cubicBezTo>
                <a:cubicBezTo>
                  <a:pt x="261" y="188"/>
                  <a:pt x="261" y="188"/>
                  <a:pt x="260" y="182"/>
                </a:cubicBezTo>
                <a:cubicBezTo>
                  <a:pt x="259" y="182"/>
                  <a:pt x="259" y="182"/>
                  <a:pt x="259" y="182"/>
                </a:cubicBezTo>
                <a:cubicBezTo>
                  <a:pt x="259" y="181"/>
                  <a:pt x="259" y="181"/>
                  <a:pt x="259" y="181"/>
                </a:cubicBezTo>
                <a:cubicBezTo>
                  <a:pt x="259" y="181"/>
                  <a:pt x="259" y="181"/>
                  <a:pt x="259" y="181"/>
                </a:cubicBezTo>
                <a:cubicBezTo>
                  <a:pt x="259" y="181"/>
                  <a:pt x="258" y="181"/>
                  <a:pt x="257" y="180"/>
                </a:cubicBezTo>
                <a:cubicBezTo>
                  <a:pt x="256" y="179"/>
                  <a:pt x="256" y="177"/>
                  <a:pt x="256" y="176"/>
                </a:cubicBezTo>
                <a:cubicBezTo>
                  <a:pt x="256" y="174"/>
                  <a:pt x="256" y="172"/>
                  <a:pt x="256" y="170"/>
                </a:cubicBezTo>
                <a:cubicBezTo>
                  <a:pt x="256" y="169"/>
                  <a:pt x="256" y="167"/>
                  <a:pt x="255" y="166"/>
                </a:cubicBezTo>
                <a:cubicBezTo>
                  <a:pt x="255" y="164"/>
                  <a:pt x="254" y="163"/>
                  <a:pt x="252" y="162"/>
                </a:cubicBezTo>
                <a:cubicBezTo>
                  <a:pt x="251" y="164"/>
                  <a:pt x="251" y="164"/>
                  <a:pt x="251" y="164"/>
                </a:cubicBezTo>
                <a:cubicBezTo>
                  <a:pt x="252" y="162"/>
                  <a:pt x="252" y="162"/>
                  <a:pt x="252" y="162"/>
                </a:cubicBezTo>
                <a:cubicBezTo>
                  <a:pt x="249" y="161"/>
                  <a:pt x="245" y="160"/>
                  <a:pt x="242" y="159"/>
                </a:cubicBezTo>
                <a:cubicBezTo>
                  <a:pt x="238" y="159"/>
                  <a:pt x="235" y="158"/>
                  <a:pt x="235" y="158"/>
                </a:cubicBezTo>
                <a:cubicBezTo>
                  <a:pt x="235" y="160"/>
                  <a:pt x="235" y="160"/>
                  <a:pt x="235" y="160"/>
                </a:cubicBezTo>
                <a:cubicBezTo>
                  <a:pt x="236" y="158"/>
                  <a:pt x="236" y="158"/>
                  <a:pt x="236" y="158"/>
                </a:cubicBezTo>
                <a:cubicBezTo>
                  <a:pt x="236" y="158"/>
                  <a:pt x="236" y="158"/>
                  <a:pt x="228" y="153"/>
                </a:cubicBezTo>
                <a:cubicBezTo>
                  <a:pt x="227" y="153"/>
                  <a:pt x="227" y="153"/>
                  <a:pt x="227" y="153"/>
                </a:cubicBezTo>
                <a:cubicBezTo>
                  <a:pt x="227" y="153"/>
                  <a:pt x="227" y="153"/>
                  <a:pt x="227" y="153"/>
                </a:cubicBezTo>
                <a:cubicBezTo>
                  <a:pt x="227" y="153"/>
                  <a:pt x="227" y="153"/>
                  <a:pt x="218" y="153"/>
                </a:cubicBezTo>
                <a:cubicBezTo>
                  <a:pt x="218" y="154"/>
                  <a:pt x="218" y="154"/>
                  <a:pt x="218" y="154"/>
                </a:cubicBezTo>
                <a:cubicBezTo>
                  <a:pt x="219" y="154"/>
                  <a:pt x="219" y="154"/>
                  <a:pt x="219" y="154"/>
                </a:cubicBezTo>
                <a:cubicBezTo>
                  <a:pt x="219" y="154"/>
                  <a:pt x="219" y="154"/>
                  <a:pt x="215" y="144"/>
                </a:cubicBezTo>
                <a:cubicBezTo>
                  <a:pt x="214" y="145"/>
                  <a:pt x="214" y="145"/>
                  <a:pt x="214" y="145"/>
                </a:cubicBezTo>
                <a:cubicBezTo>
                  <a:pt x="214" y="146"/>
                  <a:pt x="214" y="146"/>
                  <a:pt x="214" y="146"/>
                </a:cubicBezTo>
                <a:cubicBezTo>
                  <a:pt x="214" y="146"/>
                  <a:pt x="214" y="146"/>
                  <a:pt x="222" y="141"/>
                </a:cubicBezTo>
                <a:cubicBezTo>
                  <a:pt x="224" y="140"/>
                  <a:pt x="224" y="140"/>
                  <a:pt x="224" y="140"/>
                </a:cubicBezTo>
                <a:cubicBezTo>
                  <a:pt x="223" y="138"/>
                  <a:pt x="223" y="138"/>
                  <a:pt x="223" y="138"/>
                </a:cubicBezTo>
                <a:cubicBezTo>
                  <a:pt x="223" y="138"/>
                  <a:pt x="223" y="138"/>
                  <a:pt x="216" y="132"/>
                </a:cubicBezTo>
                <a:cubicBezTo>
                  <a:pt x="213" y="129"/>
                  <a:pt x="213" y="129"/>
                  <a:pt x="213" y="129"/>
                </a:cubicBezTo>
                <a:cubicBezTo>
                  <a:pt x="213" y="133"/>
                  <a:pt x="213" y="133"/>
                  <a:pt x="213" y="133"/>
                </a:cubicBezTo>
                <a:cubicBezTo>
                  <a:pt x="213" y="133"/>
                  <a:pt x="213" y="133"/>
                  <a:pt x="213" y="133"/>
                </a:cubicBezTo>
                <a:cubicBezTo>
                  <a:pt x="213" y="134"/>
                  <a:pt x="213" y="135"/>
                  <a:pt x="213" y="137"/>
                </a:cubicBezTo>
                <a:cubicBezTo>
                  <a:pt x="215" y="137"/>
                  <a:pt x="215" y="137"/>
                  <a:pt x="215" y="137"/>
                </a:cubicBezTo>
                <a:cubicBezTo>
                  <a:pt x="214" y="136"/>
                  <a:pt x="214" y="136"/>
                  <a:pt x="214" y="136"/>
                </a:cubicBezTo>
                <a:cubicBezTo>
                  <a:pt x="214" y="136"/>
                  <a:pt x="214" y="136"/>
                  <a:pt x="213" y="137"/>
                </a:cubicBezTo>
                <a:cubicBezTo>
                  <a:pt x="212" y="138"/>
                  <a:pt x="210" y="140"/>
                  <a:pt x="207" y="144"/>
                </a:cubicBezTo>
                <a:cubicBezTo>
                  <a:pt x="208" y="145"/>
                  <a:pt x="208" y="145"/>
                  <a:pt x="208" y="145"/>
                </a:cubicBezTo>
                <a:cubicBezTo>
                  <a:pt x="208" y="143"/>
                  <a:pt x="208" y="143"/>
                  <a:pt x="208" y="143"/>
                </a:cubicBezTo>
                <a:cubicBezTo>
                  <a:pt x="208" y="143"/>
                  <a:pt x="208" y="143"/>
                  <a:pt x="200" y="143"/>
                </a:cubicBezTo>
                <a:cubicBezTo>
                  <a:pt x="199" y="143"/>
                  <a:pt x="199" y="143"/>
                  <a:pt x="199" y="143"/>
                </a:cubicBezTo>
                <a:cubicBezTo>
                  <a:pt x="199" y="145"/>
                  <a:pt x="199" y="145"/>
                  <a:pt x="199" y="145"/>
                </a:cubicBezTo>
                <a:cubicBezTo>
                  <a:pt x="199" y="145"/>
                  <a:pt x="199" y="145"/>
                  <a:pt x="197" y="153"/>
                </a:cubicBezTo>
                <a:cubicBezTo>
                  <a:pt x="197" y="153"/>
                  <a:pt x="197" y="153"/>
                  <a:pt x="197" y="153"/>
                </a:cubicBezTo>
                <a:cubicBezTo>
                  <a:pt x="197" y="153"/>
                  <a:pt x="197" y="153"/>
                  <a:pt x="197" y="153"/>
                </a:cubicBezTo>
                <a:cubicBezTo>
                  <a:pt x="197" y="153"/>
                  <a:pt x="197" y="153"/>
                  <a:pt x="200" y="160"/>
                </a:cubicBezTo>
                <a:cubicBezTo>
                  <a:pt x="201" y="160"/>
                  <a:pt x="201" y="160"/>
                  <a:pt x="201" y="160"/>
                </a:cubicBezTo>
                <a:cubicBezTo>
                  <a:pt x="200" y="159"/>
                  <a:pt x="200" y="159"/>
                  <a:pt x="200" y="159"/>
                </a:cubicBezTo>
                <a:cubicBezTo>
                  <a:pt x="200" y="159"/>
                  <a:pt x="195" y="168"/>
                  <a:pt x="195" y="176"/>
                </a:cubicBezTo>
                <a:cubicBezTo>
                  <a:pt x="195" y="179"/>
                  <a:pt x="196" y="181"/>
                  <a:pt x="197" y="184"/>
                </a:cubicBezTo>
                <a:cubicBezTo>
                  <a:pt x="199" y="183"/>
                  <a:pt x="199" y="183"/>
                  <a:pt x="199" y="183"/>
                </a:cubicBezTo>
                <a:cubicBezTo>
                  <a:pt x="197" y="183"/>
                  <a:pt x="197" y="183"/>
                  <a:pt x="197" y="183"/>
                </a:cubicBezTo>
                <a:cubicBezTo>
                  <a:pt x="203" y="193"/>
                  <a:pt x="210" y="196"/>
                  <a:pt x="210" y="196"/>
                </a:cubicBezTo>
                <a:cubicBezTo>
                  <a:pt x="211" y="195"/>
                  <a:pt x="211" y="195"/>
                  <a:pt x="211" y="195"/>
                </a:cubicBezTo>
                <a:cubicBezTo>
                  <a:pt x="209" y="195"/>
                  <a:pt x="209" y="195"/>
                  <a:pt x="209" y="195"/>
                </a:cubicBezTo>
                <a:cubicBezTo>
                  <a:pt x="209" y="195"/>
                  <a:pt x="209" y="195"/>
                  <a:pt x="209" y="196"/>
                </a:cubicBezTo>
                <a:cubicBezTo>
                  <a:pt x="209" y="196"/>
                  <a:pt x="209" y="198"/>
                  <a:pt x="209" y="202"/>
                </a:cubicBezTo>
                <a:cubicBezTo>
                  <a:pt x="209" y="203"/>
                  <a:pt x="209" y="203"/>
                  <a:pt x="209" y="203"/>
                </a:cubicBezTo>
                <a:cubicBezTo>
                  <a:pt x="211" y="203"/>
                  <a:pt x="211" y="203"/>
                  <a:pt x="211" y="203"/>
                </a:cubicBezTo>
                <a:cubicBezTo>
                  <a:pt x="211" y="203"/>
                  <a:pt x="211" y="203"/>
                  <a:pt x="211" y="203"/>
                </a:cubicBezTo>
                <a:cubicBezTo>
                  <a:pt x="213" y="203"/>
                  <a:pt x="216" y="204"/>
                  <a:pt x="219" y="205"/>
                </a:cubicBezTo>
                <a:cubicBezTo>
                  <a:pt x="221" y="206"/>
                  <a:pt x="222" y="206"/>
                  <a:pt x="223" y="207"/>
                </a:cubicBezTo>
                <a:cubicBezTo>
                  <a:pt x="224" y="208"/>
                  <a:pt x="224" y="209"/>
                  <a:pt x="224" y="210"/>
                </a:cubicBezTo>
                <a:cubicBezTo>
                  <a:pt x="224" y="213"/>
                  <a:pt x="225" y="217"/>
                  <a:pt x="226" y="221"/>
                </a:cubicBezTo>
                <a:cubicBezTo>
                  <a:pt x="227" y="224"/>
                  <a:pt x="228" y="226"/>
                  <a:pt x="228" y="226"/>
                </a:cubicBezTo>
                <a:cubicBezTo>
                  <a:pt x="229" y="227"/>
                  <a:pt x="229" y="227"/>
                  <a:pt x="229" y="227"/>
                </a:cubicBezTo>
                <a:cubicBezTo>
                  <a:pt x="229" y="227"/>
                  <a:pt x="229" y="227"/>
                  <a:pt x="229" y="227"/>
                </a:cubicBezTo>
                <a:cubicBezTo>
                  <a:pt x="229" y="227"/>
                  <a:pt x="229" y="227"/>
                  <a:pt x="231" y="228"/>
                </a:cubicBezTo>
                <a:cubicBezTo>
                  <a:pt x="232" y="228"/>
                  <a:pt x="235" y="229"/>
                  <a:pt x="241" y="231"/>
                </a:cubicBezTo>
                <a:cubicBezTo>
                  <a:pt x="242" y="230"/>
                  <a:pt x="242" y="230"/>
                  <a:pt x="242" y="230"/>
                </a:cubicBezTo>
                <a:cubicBezTo>
                  <a:pt x="241" y="231"/>
                  <a:pt x="241" y="231"/>
                  <a:pt x="241" y="231"/>
                </a:cubicBezTo>
                <a:cubicBezTo>
                  <a:pt x="241" y="231"/>
                  <a:pt x="241" y="231"/>
                  <a:pt x="243" y="233"/>
                </a:cubicBezTo>
                <a:cubicBezTo>
                  <a:pt x="246" y="236"/>
                  <a:pt x="250" y="241"/>
                  <a:pt x="260" y="251"/>
                </a:cubicBezTo>
                <a:cubicBezTo>
                  <a:pt x="261" y="250"/>
                  <a:pt x="261" y="250"/>
                  <a:pt x="261" y="250"/>
                </a:cubicBezTo>
                <a:cubicBezTo>
                  <a:pt x="259" y="250"/>
                  <a:pt x="259" y="250"/>
                  <a:pt x="259" y="250"/>
                </a:cubicBezTo>
                <a:cubicBezTo>
                  <a:pt x="259" y="250"/>
                  <a:pt x="259" y="250"/>
                  <a:pt x="259" y="262"/>
                </a:cubicBezTo>
                <a:cubicBezTo>
                  <a:pt x="261" y="262"/>
                  <a:pt x="261" y="262"/>
                  <a:pt x="261" y="262"/>
                </a:cubicBezTo>
                <a:cubicBezTo>
                  <a:pt x="260" y="261"/>
                  <a:pt x="260" y="261"/>
                  <a:pt x="260" y="261"/>
                </a:cubicBezTo>
                <a:cubicBezTo>
                  <a:pt x="260" y="261"/>
                  <a:pt x="260" y="261"/>
                  <a:pt x="248" y="266"/>
                </a:cubicBezTo>
                <a:cubicBezTo>
                  <a:pt x="249" y="268"/>
                  <a:pt x="249" y="268"/>
                  <a:pt x="249" y="268"/>
                </a:cubicBezTo>
                <a:cubicBezTo>
                  <a:pt x="250" y="267"/>
                  <a:pt x="250" y="267"/>
                  <a:pt x="250" y="267"/>
                </a:cubicBezTo>
                <a:cubicBezTo>
                  <a:pt x="250" y="267"/>
                  <a:pt x="250" y="267"/>
                  <a:pt x="247" y="262"/>
                </a:cubicBezTo>
                <a:cubicBezTo>
                  <a:pt x="246" y="262"/>
                  <a:pt x="246" y="262"/>
                  <a:pt x="246" y="262"/>
                </a:cubicBezTo>
                <a:cubicBezTo>
                  <a:pt x="246" y="264"/>
                  <a:pt x="246" y="264"/>
                  <a:pt x="246" y="264"/>
                </a:cubicBezTo>
                <a:cubicBezTo>
                  <a:pt x="246" y="264"/>
                  <a:pt x="248" y="264"/>
                  <a:pt x="251" y="263"/>
                </a:cubicBezTo>
                <a:cubicBezTo>
                  <a:pt x="252" y="262"/>
                  <a:pt x="253" y="262"/>
                  <a:pt x="254" y="261"/>
                </a:cubicBezTo>
                <a:cubicBezTo>
                  <a:pt x="255" y="260"/>
                  <a:pt x="256" y="258"/>
                  <a:pt x="256" y="257"/>
                </a:cubicBezTo>
                <a:cubicBezTo>
                  <a:pt x="256" y="255"/>
                  <a:pt x="255" y="254"/>
                  <a:pt x="254" y="252"/>
                </a:cubicBezTo>
                <a:cubicBezTo>
                  <a:pt x="253" y="253"/>
                  <a:pt x="253" y="253"/>
                  <a:pt x="253" y="253"/>
                </a:cubicBezTo>
                <a:cubicBezTo>
                  <a:pt x="254" y="252"/>
                  <a:pt x="254" y="252"/>
                  <a:pt x="254" y="252"/>
                </a:cubicBezTo>
                <a:cubicBezTo>
                  <a:pt x="252" y="249"/>
                  <a:pt x="249" y="248"/>
                  <a:pt x="246" y="247"/>
                </a:cubicBezTo>
                <a:cubicBezTo>
                  <a:pt x="243" y="246"/>
                  <a:pt x="239" y="246"/>
                  <a:pt x="237" y="246"/>
                </a:cubicBezTo>
                <a:cubicBezTo>
                  <a:pt x="235" y="246"/>
                  <a:pt x="234" y="246"/>
                  <a:pt x="234" y="246"/>
                </a:cubicBezTo>
                <a:cubicBezTo>
                  <a:pt x="231" y="246"/>
                  <a:pt x="231" y="246"/>
                  <a:pt x="231" y="246"/>
                </a:cubicBezTo>
                <a:cubicBezTo>
                  <a:pt x="232" y="248"/>
                  <a:pt x="232" y="248"/>
                  <a:pt x="232" y="248"/>
                </a:cubicBezTo>
                <a:cubicBezTo>
                  <a:pt x="232" y="248"/>
                  <a:pt x="232" y="248"/>
                  <a:pt x="234" y="251"/>
                </a:cubicBezTo>
                <a:cubicBezTo>
                  <a:pt x="235" y="250"/>
                  <a:pt x="235" y="250"/>
                  <a:pt x="235" y="250"/>
                </a:cubicBezTo>
                <a:cubicBezTo>
                  <a:pt x="235" y="249"/>
                  <a:pt x="235" y="249"/>
                  <a:pt x="235" y="249"/>
                </a:cubicBezTo>
                <a:cubicBezTo>
                  <a:pt x="235" y="249"/>
                  <a:pt x="233" y="249"/>
                  <a:pt x="230" y="250"/>
                </a:cubicBezTo>
                <a:cubicBezTo>
                  <a:pt x="229" y="250"/>
                  <a:pt x="228" y="251"/>
                  <a:pt x="227" y="252"/>
                </a:cubicBezTo>
                <a:cubicBezTo>
                  <a:pt x="226" y="253"/>
                  <a:pt x="225" y="254"/>
                  <a:pt x="225" y="256"/>
                </a:cubicBezTo>
                <a:cubicBezTo>
                  <a:pt x="225" y="256"/>
                  <a:pt x="225" y="257"/>
                  <a:pt x="226" y="257"/>
                </a:cubicBezTo>
                <a:cubicBezTo>
                  <a:pt x="226" y="257"/>
                  <a:pt x="226" y="257"/>
                  <a:pt x="226" y="257"/>
                </a:cubicBezTo>
                <a:cubicBezTo>
                  <a:pt x="226" y="257"/>
                  <a:pt x="226" y="257"/>
                  <a:pt x="226" y="257"/>
                </a:cubicBezTo>
                <a:cubicBezTo>
                  <a:pt x="226" y="259"/>
                  <a:pt x="227" y="260"/>
                  <a:pt x="228" y="262"/>
                </a:cubicBezTo>
                <a:cubicBezTo>
                  <a:pt x="230" y="264"/>
                  <a:pt x="233" y="267"/>
                  <a:pt x="235" y="269"/>
                </a:cubicBezTo>
                <a:cubicBezTo>
                  <a:pt x="238" y="271"/>
                  <a:pt x="240" y="273"/>
                  <a:pt x="243" y="273"/>
                </a:cubicBezTo>
                <a:cubicBezTo>
                  <a:pt x="243" y="273"/>
                  <a:pt x="243" y="273"/>
                  <a:pt x="243" y="273"/>
                </a:cubicBezTo>
                <a:cubicBezTo>
                  <a:pt x="243" y="273"/>
                  <a:pt x="243" y="273"/>
                  <a:pt x="243" y="273"/>
                </a:cubicBezTo>
                <a:cubicBezTo>
                  <a:pt x="244" y="273"/>
                  <a:pt x="244" y="273"/>
                  <a:pt x="245" y="273"/>
                </a:cubicBezTo>
                <a:cubicBezTo>
                  <a:pt x="248" y="273"/>
                  <a:pt x="252" y="272"/>
                  <a:pt x="255" y="270"/>
                </a:cubicBezTo>
                <a:cubicBezTo>
                  <a:pt x="258" y="269"/>
                  <a:pt x="262" y="268"/>
                  <a:pt x="264" y="268"/>
                </a:cubicBezTo>
                <a:cubicBezTo>
                  <a:pt x="264" y="268"/>
                  <a:pt x="264" y="268"/>
                  <a:pt x="265" y="268"/>
                </a:cubicBezTo>
                <a:cubicBezTo>
                  <a:pt x="265" y="268"/>
                  <a:pt x="267" y="269"/>
                  <a:pt x="268" y="270"/>
                </a:cubicBezTo>
                <a:cubicBezTo>
                  <a:pt x="270" y="272"/>
                  <a:pt x="271" y="275"/>
                  <a:pt x="272" y="278"/>
                </a:cubicBezTo>
                <a:cubicBezTo>
                  <a:pt x="273" y="279"/>
                  <a:pt x="273" y="280"/>
                  <a:pt x="274" y="281"/>
                </a:cubicBezTo>
                <a:cubicBezTo>
                  <a:pt x="274" y="281"/>
                  <a:pt x="274" y="282"/>
                  <a:pt x="274" y="282"/>
                </a:cubicBezTo>
                <a:cubicBezTo>
                  <a:pt x="275" y="282"/>
                  <a:pt x="275" y="282"/>
                  <a:pt x="275" y="282"/>
                </a:cubicBezTo>
                <a:cubicBezTo>
                  <a:pt x="275" y="283"/>
                  <a:pt x="275" y="283"/>
                  <a:pt x="275" y="283"/>
                </a:cubicBezTo>
                <a:cubicBezTo>
                  <a:pt x="275" y="283"/>
                  <a:pt x="275" y="283"/>
                  <a:pt x="277" y="284"/>
                </a:cubicBezTo>
                <a:cubicBezTo>
                  <a:pt x="279" y="285"/>
                  <a:pt x="284" y="287"/>
                  <a:pt x="293" y="292"/>
                </a:cubicBezTo>
                <a:cubicBezTo>
                  <a:pt x="293" y="292"/>
                  <a:pt x="293" y="292"/>
                  <a:pt x="293" y="292"/>
                </a:cubicBezTo>
                <a:cubicBezTo>
                  <a:pt x="294" y="292"/>
                  <a:pt x="294" y="292"/>
                  <a:pt x="294" y="292"/>
                </a:cubicBezTo>
                <a:cubicBezTo>
                  <a:pt x="294" y="292"/>
                  <a:pt x="294" y="292"/>
                  <a:pt x="298" y="289"/>
                </a:cubicBezTo>
                <a:cubicBezTo>
                  <a:pt x="297" y="288"/>
                  <a:pt x="297" y="288"/>
                  <a:pt x="297" y="288"/>
                </a:cubicBezTo>
                <a:cubicBezTo>
                  <a:pt x="296" y="289"/>
                  <a:pt x="296" y="289"/>
                  <a:pt x="296" y="289"/>
                </a:cubicBezTo>
                <a:cubicBezTo>
                  <a:pt x="296" y="289"/>
                  <a:pt x="297" y="290"/>
                  <a:pt x="299" y="292"/>
                </a:cubicBezTo>
                <a:cubicBezTo>
                  <a:pt x="301" y="293"/>
                  <a:pt x="305" y="295"/>
                  <a:pt x="310" y="295"/>
                </a:cubicBezTo>
                <a:cubicBezTo>
                  <a:pt x="319" y="295"/>
                  <a:pt x="325" y="292"/>
                  <a:pt x="325" y="292"/>
                </a:cubicBezTo>
                <a:cubicBezTo>
                  <a:pt x="324" y="291"/>
                  <a:pt x="324" y="291"/>
                  <a:pt x="324" y="291"/>
                </a:cubicBezTo>
                <a:cubicBezTo>
                  <a:pt x="323" y="291"/>
                  <a:pt x="323" y="291"/>
                  <a:pt x="323" y="291"/>
                </a:cubicBezTo>
                <a:cubicBezTo>
                  <a:pt x="323" y="291"/>
                  <a:pt x="323" y="291"/>
                  <a:pt x="326" y="302"/>
                </a:cubicBezTo>
                <a:cubicBezTo>
                  <a:pt x="326" y="303"/>
                  <a:pt x="326" y="303"/>
                  <a:pt x="326" y="303"/>
                </a:cubicBezTo>
                <a:cubicBezTo>
                  <a:pt x="327" y="303"/>
                  <a:pt x="327" y="303"/>
                  <a:pt x="327" y="303"/>
                </a:cubicBezTo>
                <a:cubicBezTo>
                  <a:pt x="327" y="303"/>
                  <a:pt x="327" y="303"/>
                  <a:pt x="336" y="306"/>
                </a:cubicBezTo>
                <a:cubicBezTo>
                  <a:pt x="337" y="304"/>
                  <a:pt x="337" y="304"/>
                  <a:pt x="337" y="304"/>
                </a:cubicBezTo>
                <a:cubicBezTo>
                  <a:pt x="335" y="304"/>
                  <a:pt x="335" y="304"/>
                  <a:pt x="335" y="304"/>
                </a:cubicBezTo>
                <a:cubicBezTo>
                  <a:pt x="335" y="304"/>
                  <a:pt x="335" y="305"/>
                  <a:pt x="335" y="308"/>
                </a:cubicBezTo>
                <a:cubicBezTo>
                  <a:pt x="335" y="312"/>
                  <a:pt x="336" y="319"/>
                  <a:pt x="341" y="325"/>
                </a:cubicBezTo>
                <a:cubicBezTo>
                  <a:pt x="342" y="324"/>
                  <a:pt x="342" y="324"/>
                  <a:pt x="342" y="324"/>
                </a:cubicBezTo>
                <a:cubicBezTo>
                  <a:pt x="341" y="325"/>
                  <a:pt x="341" y="325"/>
                  <a:pt x="341" y="325"/>
                </a:cubicBezTo>
                <a:cubicBezTo>
                  <a:pt x="343" y="329"/>
                  <a:pt x="346" y="331"/>
                  <a:pt x="349" y="332"/>
                </a:cubicBezTo>
                <a:cubicBezTo>
                  <a:pt x="352" y="333"/>
                  <a:pt x="356" y="333"/>
                  <a:pt x="359" y="333"/>
                </a:cubicBezTo>
                <a:cubicBezTo>
                  <a:pt x="362" y="333"/>
                  <a:pt x="364" y="333"/>
                  <a:pt x="364" y="333"/>
                </a:cubicBezTo>
                <a:cubicBezTo>
                  <a:pt x="364" y="331"/>
                  <a:pt x="364" y="331"/>
                  <a:pt x="364" y="331"/>
                </a:cubicBezTo>
                <a:cubicBezTo>
                  <a:pt x="362" y="331"/>
                  <a:pt x="362" y="331"/>
                  <a:pt x="362" y="331"/>
                </a:cubicBezTo>
                <a:cubicBezTo>
                  <a:pt x="362" y="331"/>
                  <a:pt x="362" y="333"/>
                  <a:pt x="363" y="336"/>
                </a:cubicBezTo>
                <a:cubicBezTo>
                  <a:pt x="363" y="338"/>
                  <a:pt x="363" y="341"/>
                  <a:pt x="363" y="344"/>
                </a:cubicBezTo>
                <a:cubicBezTo>
                  <a:pt x="363" y="345"/>
                  <a:pt x="363" y="346"/>
                  <a:pt x="363" y="347"/>
                </a:cubicBezTo>
                <a:cubicBezTo>
                  <a:pt x="363" y="347"/>
                  <a:pt x="363" y="347"/>
                  <a:pt x="363" y="347"/>
                </a:cubicBezTo>
                <a:cubicBezTo>
                  <a:pt x="363" y="347"/>
                  <a:pt x="363" y="347"/>
                  <a:pt x="363" y="347"/>
                </a:cubicBezTo>
                <a:cubicBezTo>
                  <a:pt x="363" y="348"/>
                  <a:pt x="363" y="348"/>
                  <a:pt x="363" y="348"/>
                </a:cubicBezTo>
                <a:cubicBezTo>
                  <a:pt x="363" y="347"/>
                  <a:pt x="363" y="347"/>
                  <a:pt x="363" y="347"/>
                </a:cubicBezTo>
                <a:cubicBezTo>
                  <a:pt x="363" y="347"/>
                  <a:pt x="363" y="347"/>
                  <a:pt x="363" y="347"/>
                </a:cubicBezTo>
                <a:cubicBezTo>
                  <a:pt x="363" y="348"/>
                  <a:pt x="363" y="348"/>
                  <a:pt x="363" y="348"/>
                </a:cubicBezTo>
                <a:cubicBezTo>
                  <a:pt x="363" y="347"/>
                  <a:pt x="363" y="347"/>
                  <a:pt x="363" y="347"/>
                </a:cubicBezTo>
                <a:cubicBezTo>
                  <a:pt x="363" y="347"/>
                  <a:pt x="363" y="347"/>
                  <a:pt x="363" y="347"/>
                </a:cubicBezTo>
                <a:cubicBezTo>
                  <a:pt x="363" y="348"/>
                  <a:pt x="363" y="348"/>
                  <a:pt x="363" y="348"/>
                </a:cubicBezTo>
                <a:cubicBezTo>
                  <a:pt x="362" y="348"/>
                  <a:pt x="361" y="348"/>
                  <a:pt x="360" y="349"/>
                </a:cubicBezTo>
                <a:cubicBezTo>
                  <a:pt x="359" y="349"/>
                  <a:pt x="357" y="349"/>
                  <a:pt x="355" y="349"/>
                </a:cubicBezTo>
                <a:cubicBezTo>
                  <a:pt x="354" y="349"/>
                  <a:pt x="352" y="349"/>
                  <a:pt x="351" y="349"/>
                </a:cubicBezTo>
                <a:cubicBezTo>
                  <a:pt x="350" y="349"/>
                  <a:pt x="349" y="349"/>
                  <a:pt x="349" y="349"/>
                </a:cubicBezTo>
                <a:cubicBezTo>
                  <a:pt x="349" y="350"/>
                  <a:pt x="349" y="350"/>
                  <a:pt x="349" y="350"/>
                </a:cubicBezTo>
                <a:cubicBezTo>
                  <a:pt x="350" y="349"/>
                  <a:pt x="350" y="349"/>
                  <a:pt x="350" y="349"/>
                </a:cubicBezTo>
                <a:cubicBezTo>
                  <a:pt x="350" y="349"/>
                  <a:pt x="348" y="345"/>
                  <a:pt x="344" y="339"/>
                </a:cubicBezTo>
                <a:cubicBezTo>
                  <a:pt x="340" y="333"/>
                  <a:pt x="336" y="327"/>
                  <a:pt x="331" y="323"/>
                </a:cubicBezTo>
                <a:cubicBezTo>
                  <a:pt x="331" y="323"/>
                  <a:pt x="331" y="323"/>
                  <a:pt x="331" y="323"/>
                </a:cubicBezTo>
                <a:cubicBezTo>
                  <a:pt x="331" y="323"/>
                  <a:pt x="331" y="323"/>
                  <a:pt x="331" y="323"/>
                </a:cubicBezTo>
                <a:cubicBezTo>
                  <a:pt x="322" y="317"/>
                  <a:pt x="310" y="318"/>
                  <a:pt x="307" y="317"/>
                </a:cubicBezTo>
                <a:cubicBezTo>
                  <a:pt x="306" y="318"/>
                  <a:pt x="304" y="318"/>
                  <a:pt x="303" y="318"/>
                </a:cubicBezTo>
                <a:cubicBezTo>
                  <a:pt x="302" y="318"/>
                  <a:pt x="300" y="319"/>
                  <a:pt x="299" y="319"/>
                </a:cubicBezTo>
                <a:cubicBezTo>
                  <a:pt x="298" y="319"/>
                  <a:pt x="298" y="318"/>
                  <a:pt x="297" y="318"/>
                </a:cubicBezTo>
                <a:cubicBezTo>
                  <a:pt x="296" y="319"/>
                  <a:pt x="296" y="319"/>
                  <a:pt x="296" y="319"/>
                </a:cubicBezTo>
                <a:cubicBezTo>
                  <a:pt x="297" y="318"/>
                  <a:pt x="297" y="318"/>
                  <a:pt x="297" y="318"/>
                </a:cubicBezTo>
                <a:cubicBezTo>
                  <a:pt x="296" y="316"/>
                  <a:pt x="295" y="313"/>
                  <a:pt x="294" y="310"/>
                </a:cubicBezTo>
                <a:cubicBezTo>
                  <a:pt x="294" y="309"/>
                  <a:pt x="294" y="308"/>
                  <a:pt x="294" y="307"/>
                </a:cubicBezTo>
                <a:cubicBezTo>
                  <a:pt x="294" y="306"/>
                  <a:pt x="293" y="305"/>
                  <a:pt x="293" y="305"/>
                </a:cubicBezTo>
                <a:cubicBezTo>
                  <a:pt x="293" y="304"/>
                  <a:pt x="293" y="304"/>
                  <a:pt x="293" y="304"/>
                </a:cubicBezTo>
                <a:cubicBezTo>
                  <a:pt x="292" y="304"/>
                  <a:pt x="292" y="304"/>
                  <a:pt x="292" y="304"/>
                </a:cubicBezTo>
                <a:cubicBezTo>
                  <a:pt x="292" y="304"/>
                  <a:pt x="292" y="304"/>
                  <a:pt x="284" y="303"/>
                </a:cubicBezTo>
                <a:cubicBezTo>
                  <a:pt x="284" y="304"/>
                  <a:pt x="284" y="304"/>
                  <a:pt x="284" y="304"/>
                </a:cubicBezTo>
                <a:cubicBezTo>
                  <a:pt x="285" y="303"/>
                  <a:pt x="285" y="303"/>
                  <a:pt x="285" y="303"/>
                </a:cubicBezTo>
                <a:cubicBezTo>
                  <a:pt x="285" y="303"/>
                  <a:pt x="275" y="292"/>
                  <a:pt x="261" y="288"/>
                </a:cubicBezTo>
                <a:cubicBezTo>
                  <a:pt x="261" y="288"/>
                  <a:pt x="261" y="288"/>
                  <a:pt x="261" y="288"/>
                </a:cubicBezTo>
                <a:cubicBezTo>
                  <a:pt x="261" y="288"/>
                  <a:pt x="261" y="288"/>
                  <a:pt x="261" y="288"/>
                </a:cubicBezTo>
                <a:cubicBezTo>
                  <a:pt x="249" y="285"/>
                  <a:pt x="235" y="285"/>
                  <a:pt x="235" y="285"/>
                </a:cubicBezTo>
                <a:cubicBezTo>
                  <a:pt x="235" y="287"/>
                  <a:pt x="235" y="287"/>
                  <a:pt x="235" y="287"/>
                </a:cubicBezTo>
                <a:cubicBezTo>
                  <a:pt x="235" y="285"/>
                  <a:pt x="235" y="285"/>
                  <a:pt x="235" y="285"/>
                </a:cubicBezTo>
                <a:cubicBezTo>
                  <a:pt x="235" y="285"/>
                  <a:pt x="231" y="284"/>
                  <a:pt x="226" y="284"/>
                </a:cubicBezTo>
                <a:cubicBezTo>
                  <a:pt x="223" y="284"/>
                  <a:pt x="221" y="285"/>
                  <a:pt x="219" y="285"/>
                </a:cubicBezTo>
                <a:cubicBezTo>
                  <a:pt x="218" y="285"/>
                  <a:pt x="217" y="286"/>
                  <a:pt x="216" y="286"/>
                </a:cubicBezTo>
                <a:cubicBezTo>
                  <a:pt x="215" y="287"/>
                  <a:pt x="215" y="288"/>
                  <a:pt x="215" y="289"/>
                </a:cubicBezTo>
                <a:cubicBezTo>
                  <a:pt x="215" y="291"/>
                  <a:pt x="215" y="292"/>
                  <a:pt x="217" y="293"/>
                </a:cubicBezTo>
                <a:cubicBezTo>
                  <a:pt x="218" y="293"/>
                  <a:pt x="219" y="294"/>
                  <a:pt x="220" y="294"/>
                </a:cubicBezTo>
                <a:cubicBezTo>
                  <a:pt x="224" y="294"/>
                  <a:pt x="227" y="292"/>
                  <a:pt x="228" y="292"/>
                </a:cubicBezTo>
                <a:cubicBezTo>
                  <a:pt x="227" y="291"/>
                  <a:pt x="227" y="291"/>
                  <a:pt x="227" y="291"/>
                </a:cubicBezTo>
                <a:cubicBezTo>
                  <a:pt x="226" y="291"/>
                  <a:pt x="226" y="291"/>
                  <a:pt x="226" y="291"/>
                </a:cubicBezTo>
                <a:cubicBezTo>
                  <a:pt x="226" y="291"/>
                  <a:pt x="226" y="291"/>
                  <a:pt x="227" y="298"/>
                </a:cubicBezTo>
                <a:cubicBezTo>
                  <a:pt x="227" y="299"/>
                  <a:pt x="227" y="299"/>
                  <a:pt x="227" y="299"/>
                </a:cubicBezTo>
                <a:cubicBezTo>
                  <a:pt x="228" y="299"/>
                  <a:pt x="228" y="299"/>
                  <a:pt x="228" y="299"/>
                </a:cubicBezTo>
                <a:cubicBezTo>
                  <a:pt x="228" y="299"/>
                  <a:pt x="228" y="299"/>
                  <a:pt x="231" y="299"/>
                </a:cubicBezTo>
                <a:cubicBezTo>
                  <a:pt x="234" y="299"/>
                  <a:pt x="239" y="300"/>
                  <a:pt x="250" y="300"/>
                </a:cubicBezTo>
                <a:cubicBezTo>
                  <a:pt x="250" y="299"/>
                  <a:pt x="250" y="299"/>
                  <a:pt x="250" y="299"/>
                </a:cubicBezTo>
                <a:cubicBezTo>
                  <a:pt x="249" y="299"/>
                  <a:pt x="249" y="299"/>
                  <a:pt x="249" y="299"/>
                </a:cubicBezTo>
                <a:cubicBezTo>
                  <a:pt x="249" y="299"/>
                  <a:pt x="249" y="301"/>
                  <a:pt x="250" y="303"/>
                </a:cubicBezTo>
                <a:cubicBezTo>
                  <a:pt x="251" y="305"/>
                  <a:pt x="252" y="306"/>
                  <a:pt x="252" y="307"/>
                </a:cubicBezTo>
                <a:cubicBezTo>
                  <a:pt x="253" y="307"/>
                  <a:pt x="253" y="307"/>
                  <a:pt x="254" y="308"/>
                </a:cubicBezTo>
                <a:cubicBezTo>
                  <a:pt x="254" y="308"/>
                  <a:pt x="255" y="308"/>
                  <a:pt x="255" y="308"/>
                </a:cubicBezTo>
                <a:cubicBezTo>
                  <a:pt x="256" y="308"/>
                  <a:pt x="256" y="308"/>
                  <a:pt x="257" y="308"/>
                </a:cubicBezTo>
                <a:cubicBezTo>
                  <a:pt x="258" y="307"/>
                  <a:pt x="259" y="306"/>
                  <a:pt x="260" y="305"/>
                </a:cubicBezTo>
                <a:cubicBezTo>
                  <a:pt x="261" y="303"/>
                  <a:pt x="262" y="302"/>
                  <a:pt x="262" y="302"/>
                </a:cubicBezTo>
                <a:cubicBezTo>
                  <a:pt x="261" y="301"/>
                  <a:pt x="261" y="301"/>
                  <a:pt x="261" y="301"/>
                </a:cubicBezTo>
                <a:cubicBezTo>
                  <a:pt x="260" y="303"/>
                  <a:pt x="260" y="303"/>
                  <a:pt x="260" y="303"/>
                </a:cubicBezTo>
                <a:cubicBezTo>
                  <a:pt x="260" y="303"/>
                  <a:pt x="264" y="306"/>
                  <a:pt x="268" y="309"/>
                </a:cubicBezTo>
                <a:cubicBezTo>
                  <a:pt x="270" y="311"/>
                  <a:pt x="272" y="312"/>
                  <a:pt x="274" y="314"/>
                </a:cubicBezTo>
                <a:cubicBezTo>
                  <a:pt x="276" y="315"/>
                  <a:pt x="278" y="316"/>
                  <a:pt x="279" y="316"/>
                </a:cubicBezTo>
                <a:cubicBezTo>
                  <a:pt x="280" y="315"/>
                  <a:pt x="280" y="315"/>
                  <a:pt x="280" y="315"/>
                </a:cubicBezTo>
                <a:cubicBezTo>
                  <a:pt x="279" y="316"/>
                  <a:pt x="279" y="316"/>
                  <a:pt x="279" y="316"/>
                </a:cubicBezTo>
                <a:cubicBezTo>
                  <a:pt x="280" y="318"/>
                  <a:pt x="282" y="318"/>
                  <a:pt x="284" y="318"/>
                </a:cubicBezTo>
                <a:cubicBezTo>
                  <a:pt x="287" y="318"/>
                  <a:pt x="290" y="316"/>
                  <a:pt x="290" y="316"/>
                </a:cubicBezTo>
                <a:cubicBezTo>
                  <a:pt x="289" y="315"/>
                  <a:pt x="289" y="315"/>
                  <a:pt x="289" y="315"/>
                </a:cubicBezTo>
                <a:cubicBezTo>
                  <a:pt x="288" y="315"/>
                  <a:pt x="288" y="315"/>
                  <a:pt x="288" y="315"/>
                </a:cubicBezTo>
                <a:cubicBezTo>
                  <a:pt x="288" y="315"/>
                  <a:pt x="288" y="317"/>
                  <a:pt x="289" y="320"/>
                </a:cubicBezTo>
                <a:cubicBezTo>
                  <a:pt x="290" y="322"/>
                  <a:pt x="292" y="325"/>
                  <a:pt x="296" y="326"/>
                </a:cubicBezTo>
                <a:cubicBezTo>
                  <a:pt x="296" y="326"/>
                  <a:pt x="296" y="326"/>
                  <a:pt x="296" y="326"/>
                </a:cubicBezTo>
                <a:cubicBezTo>
                  <a:pt x="296" y="326"/>
                  <a:pt x="296" y="326"/>
                  <a:pt x="296" y="326"/>
                </a:cubicBezTo>
                <a:cubicBezTo>
                  <a:pt x="299" y="326"/>
                  <a:pt x="307" y="326"/>
                  <a:pt x="314" y="327"/>
                </a:cubicBezTo>
                <a:cubicBezTo>
                  <a:pt x="318" y="328"/>
                  <a:pt x="321" y="328"/>
                  <a:pt x="324" y="329"/>
                </a:cubicBezTo>
                <a:cubicBezTo>
                  <a:pt x="325" y="330"/>
                  <a:pt x="326" y="330"/>
                  <a:pt x="326" y="331"/>
                </a:cubicBezTo>
                <a:cubicBezTo>
                  <a:pt x="327" y="331"/>
                  <a:pt x="327" y="331"/>
                  <a:pt x="327" y="331"/>
                </a:cubicBezTo>
                <a:cubicBezTo>
                  <a:pt x="327" y="331"/>
                  <a:pt x="327" y="331"/>
                  <a:pt x="327" y="331"/>
                </a:cubicBezTo>
                <a:cubicBezTo>
                  <a:pt x="327" y="334"/>
                  <a:pt x="326" y="339"/>
                  <a:pt x="326" y="345"/>
                </a:cubicBezTo>
                <a:cubicBezTo>
                  <a:pt x="326" y="348"/>
                  <a:pt x="326" y="351"/>
                  <a:pt x="327" y="355"/>
                </a:cubicBezTo>
                <a:cubicBezTo>
                  <a:pt x="328" y="354"/>
                  <a:pt x="328" y="354"/>
                  <a:pt x="328" y="354"/>
                </a:cubicBezTo>
                <a:cubicBezTo>
                  <a:pt x="327" y="354"/>
                  <a:pt x="327" y="354"/>
                  <a:pt x="327" y="354"/>
                </a:cubicBezTo>
                <a:cubicBezTo>
                  <a:pt x="330" y="367"/>
                  <a:pt x="341" y="374"/>
                  <a:pt x="341" y="374"/>
                </a:cubicBezTo>
                <a:cubicBezTo>
                  <a:pt x="342" y="373"/>
                  <a:pt x="342" y="373"/>
                  <a:pt x="342" y="373"/>
                </a:cubicBezTo>
                <a:cubicBezTo>
                  <a:pt x="341" y="373"/>
                  <a:pt x="341" y="373"/>
                  <a:pt x="341" y="373"/>
                </a:cubicBezTo>
                <a:lnTo>
                  <a:pt x="342" y="373"/>
                </a:lnTo>
                <a:close/>
                <a:moveTo>
                  <a:pt x="334" y="99"/>
                </a:moveTo>
                <a:cubicBezTo>
                  <a:pt x="334" y="97"/>
                  <a:pt x="334" y="97"/>
                  <a:pt x="334" y="97"/>
                </a:cubicBezTo>
                <a:cubicBezTo>
                  <a:pt x="330" y="97"/>
                  <a:pt x="326" y="98"/>
                  <a:pt x="324" y="100"/>
                </a:cubicBezTo>
                <a:cubicBezTo>
                  <a:pt x="322" y="102"/>
                  <a:pt x="321" y="105"/>
                  <a:pt x="321" y="107"/>
                </a:cubicBezTo>
                <a:cubicBezTo>
                  <a:pt x="321" y="110"/>
                  <a:pt x="322" y="113"/>
                  <a:pt x="325" y="116"/>
                </a:cubicBezTo>
                <a:cubicBezTo>
                  <a:pt x="327" y="118"/>
                  <a:pt x="330" y="120"/>
                  <a:pt x="334" y="121"/>
                </a:cubicBezTo>
                <a:cubicBezTo>
                  <a:pt x="334" y="121"/>
                  <a:pt x="334" y="121"/>
                  <a:pt x="334" y="121"/>
                </a:cubicBezTo>
                <a:cubicBezTo>
                  <a:pt x="334" y="121"/>
                  <a:pt x="334" y="121"/>
                  <a:pt x="334" y="121"/>
                </a:cubicBezTo>
                <a:cubicBezTo>
                  <a:pt x="334" y="121"/>
                  <a:pt x="335" y="121"/>
                  <a:pt x="335" y="121"/>
                </a:cubicBezTo>
                <a:cubicBezTo>
                  <a:pt x="343" y="121"/>
                  <a:pt x="349" y="115"/>
                  <a:pt x="349" y="108"/>
                </a:cubicBezTo>
                <a:cubicBezTo>
                  <a:pt x="349" y="106"/>
                  <a:pt x="347" y="103"/>
                  <a:pt x="345" y="101"/>
                </a:cubicBezTo>
                <a:cubicBezTo>
                  <a:pt x="342" y="99"/>
                  <a:pt x="339" y="97"/>
                  <a:pt x="334" y="97"/>
                </a:cubicBezTo>
                <a:cubicBezTo>
                  <a:pt x="334" y="99"/>
                  <a:pt x="334" y="99"/>
                  <a:pt x="334" y="99"/>
                </a:cubicBezTo>
                <a:cubicBezTo>
                  <a:pt x="334" y="100"/>
                  <a:pt x="334" y="100"/>
                  <a:pt x="334" y="100"/>
                </a:cubicBezTo>
                <a:cubicBezTo>
                  <a:pt x="338" y="100"/>
                  <a:pt x="341" y="102"/>
                  <a:pt x="343" y="103"/>
                </a:cubicBezTo>
                <a:cubicBezTo>
                  <a:pt x="345" y="104"/>
                  <a:pt x="346" y="106"/>
                  <a:pt x="346" y="108"/>
                </a:cubicBezTo>
                <a:cubicBezTo>
                  <a:pt x="346" y="111"/>
                  <a:pt x="345" y="113"/>
                  <a:pt x="343" y="115"/>
                </a:cubicBezTo>
                <a:cubicBezTo>
                  <a:pt x="341" y="117"/>
                  <a:pt x="338" y="118"/>
                  <a:pt x="335" y="118"/>
                </a:cubicBezTo>
                <a:cubicBezTo>
                  <a:pt x="335" y="118"/>
                  <a:pt x="334" y="118"/>
                  <a:pt x="334" y="118"/>
                </a:cubicBezTo>
                <a:cubicBezTo>
                  <a:pt x="334" y="119"/>
                  <a:pt x="334" y="119"/>
                  <a:pt x="334" y="119"/>
                </a:cubicBezTo>
                <a:cubicBezTo>
                  <a:pt x="334" y="118"/>
                  <a:pt x="334" y="118"/>
                  <a:pt x="334" y="118"/>
                </a:cubicBezTo>
                <a:cubicBezTo>
                  <a:pt x="331" y="117"/>
                  <a:pt x="329" y="116"/>
                  <a:pt x="327" y="114"/>
                </a:cubicBezTo>
                <a:cubicBezTo>
                  <a:pt x="325" y="112"/>
                  <a:pt x="324" y="109"/>
                  <a:pt x="324" y="107"/>
                </a:cubicBezTo>
                <a:cubicBezTo>
                  <a:pt x="324" y="105"/>
                  <a:pt x="325" y="104"/>
                  <a:pt x="326" y="103"/>
                </a:cubicBezTo>
                <a:cubicBezTo>
                  <a:pt x="328" y="101"/>
                  <a:pt x="330" y="100"/>
                  <a:pt x="334" y="100"/>
                </a:cubicBezTo>
                <a:lnTo>
                  <a:pt x="334" y="99"/>
                </a:lnTo>
                <a:close/>
                <a:moveTo>
                  <a:pt x="389" y="122"/>
                </a:moveTo>
                <a:cubicBezTo>
                  <a:pt x="389" y="123"/>
                  <a:pt x="389" y="123"/>
                  <a:pt x="389" y="123"/>
                </a:cubicBezTo>
                <a:cubicBezTo>
                  <a:pt x="389" y="123"/>
                  <a:pt x="389" y="123"/>
                  <a:pt x="389" y="123"/>
                </a:cubicBezTo>
                <a:cubicBezTo>
                  <a:pt x="390" y="124"/>
                  <a:pt x="396" y="126"/>
                  <a:pt x="399" y="130"/>
                </a:cubicBezTo>
                <a:cubicBezTo>
                  <a:pt x="399" y="130"/>
                  <a:pt x="399" y="130"/>
                  <a:pt x="399" y="130"/>
                </a:cubicBezTo>
                <a:cubicBezTo>
                  <a:pt x="399" y="130"/>
                  <a:pt x="399" y="130"/>
                  <a:pt x="399" y="130"/>
                </a:cubicBezTo>
                <a:cubicBezTo>
                  <a:pt x="400" y="130"/>
                  <a:pt x="401" y="131"/>
                  <a:pt x="402" y="131"/>
                </a:cubicBezTo>
                <a:cubicBezTo>
                  <a:pt x="404" y="131"/>
                  <a:pt x="405" y="130"/>
                  <a:pt x="406" y="128"/>
                </a:cubicBezTo>
                <a:cubicBezTo>
                  <a:pt x="407" y="127"/>
                  <a:pt x="408" y="125"/>
                  <a:pt x="408" y="123"/>
                </a:cubicBezTo>
                <a:cubicBezTo>
                  <a:pt x="408" y="120"/>
                  <a:pt x="407" y="117"/>
                  <a:pt x="404" y="114"/>
                </a:cubicBezTo>
                <a:cubicBezTo>
                  <a:pt x="404" y="114"/>
                  <a:pt x="404" y="114"/>
                  <a:pt x="404" y="114"/>
                </a:cubicBezTo>
                <a:cubicBezTo>
                  <a:pt x="404" y="114"/>
                  <a:pt x="404" y="114"/>
                  <a:pt x="404" y="114"/>
                </a:cubicBezTo>
                <a:cubicBezTo>
                  <a:pt x="402" y="112"/>
                  <a:pt x="400" y="112"/>
                  <a:pt x="398" y="112"/>
                </a:cubicBezTo>
                <a:cubicBezTo>
                  <a:pt x="397" y="112"/>
                  <a:pt x="395" y="112"/>
                  <a:pt x="394" y="113"/>
                </a:cubicBezTo>
                <a:cubicBezTo>
                  <a:pt x="390" y="116"/>
                  <a:pt x="388" y="121"/>
                  <a:pt x="388" y="121"/>
                </a:cubicBezTo>
                <a:cubicBezTo>
                  <a:pt x="387" y="123"/>
                  <a:pt x="387" y="123"/>
                  <a:pt x="387" y="123"/>
                </a:cubicBezTo>
                <a:cubicBezTo>
                  <a:pt x="389" y="123"/>
                  <a:pt x="389" y="123"/>
                  <a:pt x="389" y="123"/>
                </a:cubicBezTo>
                <a:cubicBezTo>
                  <a:pt x="389" y="122"/>
                  <a:pt x="389" y="122"/>
                  <a:pt x="389" y="122"/>
                </a:cubicBezTo>
                <a:cubicBezTo>
                  <a:pt x="391" y="122"/>
                  <a:pt x="391" y="122"/>
                  <a:pt x="391" y="122"/>
                </a:cubicBezTo>
                <a:cubicBezTo>
                  <a:pt x="391" y="122"/>
                  <a:pt x="391" y="122"/>
                  <a:pt x="391" y="122"/>
                </a:cubicBezTo>
                <a:cubicBezTo>
                  <a:pt x="391" y="121"/>
                  <a:pt x="392" y="119"/>
                  <a:pt x="394" y="118"/>
                </a:cubicBezTo>
                <a:cubicBezTo>
                  <a:pt x="394" y="117"/>
                  <a:pt x="395" y="116"/>
                  <a:pt x="396" y="116"/>
                </a:cubicBezTo>
                <a:cubicBezTo>
                  <a:pt x="397" y="115"/>
                  <a:pt x="397" y="115"/>
                  <a:pt x="398" y="115"/>
                </a:cubicBezTo>
                <a:cubicBezTo>
                  <a:pt x="399" y="115"/>
                  <a:pt x="400" y="115"/>
                  <a:pt x="402" y="116"/>
                </a:cubicBezTo>
                <a:cubicBezTo>
                  <a:pt x="403" y="115"/>
                  <a:pt x="403" y="115"/>
                  <a:pt x="403" y="115"/>
                </a:cubicBezTo>
                <a:cubicBezTo>
                  <a:pt x="402" y="116"/>
                  <a:pt x="402" y="116"/>
                  <a:pt x="402" y="116"/>
                </a:cubicBezTo>
                <a:cubicBezTo>
                  <a:pt x="404" y="118"/>
                  <a:pt x="405" y="121"/>
                  <a:pt x="405" y="123"/>
                </a:cubicBezTo>
                <a:cubicBezTo>
                  <a:pt x="405" y="124"/>
                  <a:pt x="404" y="126"/>
                  <a:pt x="404" y="126"/>
                </a:cubicBezTo>
                <a:cubicBezTo>
                  <a:pt x="403" y="127"/>
                  <a:pt x="403" y="128"/>
                  <a:pt x="402" y="128"/>
                </a:cubicBezTo>
                <a:cubicBezTo>
                  <a:pt x="402" y="128"/>
                  <a:pt x="401" y="128"/>
                  <a:pt x="401" y="127"/>
                </a:cubicBezTo>
                <a:cubicBezTo>
                  <a:pt x="400" y="129"/>
                  <a:pt x="400" y="129"/>
                  <a:pt x="400" y="129"/>
                </a:cubicBezTo>
                <a:cubicBezTo>
                  <a:pt x="401" y="128"/>
                  <a:pt x="401" y="128"/>
                  <a:pt x="401" y="128"/>
                </a:cubicBezTo>
                <a:cubicBezTo>
                  <a:pt x="397" y="123"/>
                  <a:pt x="390" y="121"/>
                  <a:pt x="390" y="120"/>
                </a:cubicBezTo>
                <a:cubicBezTo>
                  <a:pt x="389" y="122"/>
                  <a:pt x="389" y="122"/>
                  <a:pt x="389" y="122"/>
                </a:cubicBezTo>
                <a:cubicBezTo>
                  <a:pt x="391" y="122"/>
                  <a:pt x="391" y="122"/>
                  <a:pt x="391" y="122"/>
                </a:cubicBezTo>
                <a:lnTo>
                  <a:pt x="389" y="122"/>
                </a:lnTo>
                <a:close/>
                <a:moveTo>
                  <a:pt x="370" y="170"/>
                </a:moveTo>
                <a:cubicBezTo>
                  <a:pt x="369" y="171"/>
                  <a:pt x="369" y="171"/>
                  <a:pt x="369" y="171"/>
                </a:cubicBezTo>
                <a:cubicBezTo>
                  <a:pt x="372" y="182"/>
                  <a:pt x="372" y="182"/>
                  <a:pt x="372" y="182"/>
                </a:cubicBezTo>
                <a:cubicBezTo>
                  <a:pt x="372" y="183"/>
                  <a:pt x="372" y="183"/>
                  <a:pt x="372" y="183"/>
                </a:cubicBezTo>
                <a:cubicBezTo>
                  <a:pt x="373" y="183"/>
                  <a:pt x="373" y="183"/>
                  <a:pt x="373" y="183"/>
                </a:cubicBezTo>
                <a:cubicBezTo>
                  <a:pt x="385" y="184"/>
                  <a:pt x="385" y="184"/>
                  <a:pt x="385" y="184"/>
                </a:cubicBezTo>
                <a:cubicBezTo>
                  <a:pt x="387" y="184"/>
                  <a:pt x="387" y="184"/>
                  <a:pt x="387" y="184"/>
                </a:cubicBezTo>
                <a:cubicBezTo>
                  <a:pt x="387" y="183"/>
                  <a:pt x="387" y="183"/>
                  <a:pt x="387" y="183"/>
                </a:cubicBezTo>
                <a:cubicBezTo>
                  <a:pt x="387" y="176"/>
                  <a:pt x="387" y="176"/>
                  <a:pt x="387" y="176"/>
                </a:cubicBezTo>
                <a:cubicBezTo>
                  <a:pt x="385" y="176"/>
                  <a:pt x="385" y="176"/>
                  <a:pt x="385" y="176"/>
                </a:cubicBezTo>
                <a:cubicBezTo>
                  <a:pt x="384" y="177"/>
                  <a:pt x="384" y="177"/>
                  <a:pt x="384" y="177"/>
                </a:cubicBezTo>
                <a:cubicBezTo>
                  <a:pt x="384" y="177"/>
                  <a:pt x="385" y="178"/>
                  <a:pt x="387" y="180"/>
                </a:cubicBezTo>
                <a:cubicBezTo>
                  <a:pt x="388" y="182"/>
                  <a:pt x="391" y="184"/>
                  <a:pt x="393" y="184"/>
                </a:cubicBezTo>
                <a:cubicBezTo>
                  <a:pt x="393" y="183"/>
                  <a:pt x="393" y="183"/>
                  <a:pt x="393" y="183"/>
                </a:cubicBezTo>
                <a:cubicBezTo>
                  <a:pt x="393" y="184"/>
                  <a:pt x="393" y="184"/>
                  <a:pt x="393" y="184"/>
                </a:cubicBezTo>
                <a:cubicBezTo>
                  <a:pt x="393" y="184"/>
                  <a:pt x="394" y="184"/>
                  <a:pt x="394" y="184"/>
                </a:cubicBezTo>
                <a:cubicBezTo>
                  <a:pt x="395" y="184"/>
                  <a:pt x="396" y="184"/>
                  <a:pt x="396" y="183"/>
                </a:cubicBezTo>
                <a:cubicBezTo>
                  <a:pt x="396" y="183"/>
                  <a:pt x="396" y="182"/>
                  <a:pt x="396" y="181"/>
                </a:cubicBezTo>
                <a:cubicBezTo>
                  <a:pt x="396" y="180"/>
                  <a:pt x="396" y="178"/>
                  <a:pt x="395" y="176"/>
                </a:cubicBezTo>
                <a:cubicBezTo>
                  <a:pt x="394" y="174"/>
                  <a:pt x="393" y="173"/>
                  <a:pt x="393" y="173"/>
                </a:cubicBezTo>
                <a:cubicBezTo>
                  <a:pt x="392" y="173"/>
                  <a:pt x="392" y="173"/>
                  <a:pt x="392" y="173"/>
                </a:cubicBezTo>
                <a:cubicBezTo>
                  <a:pt x="393" y="174"/>
                  <a:pt x="393" y="174"/>
                  <a:pt x="393" y="174"/>
                </a:cubicBezTo>
                <a:cubicBezTo>
                  <a:pt x="398" y="159"/>
                  <a:pt x="398" y="159"/>
                  <a:pt x="398" y="159"/>
                </a:cubicBezTo>
                <a:cubicBezTo>
                  <a:pt x="398" y="157"/>
                  <a:pt x="398" y="157"/>
                  <a:pt x="398" y="157"/>
                </a:cubicBezTo>
                <a:cubicBezTo>
                  <a:pt x="396" y="157"/>
                  <a:pt x="396" y="157"/>
                  <a:pt x="396" y="157"/>
                </a:cubicBezTo>
                <a:cubicBezTo>
                  <a:pt x="393" y="157"/>
                  <a:pt x="393" y="157"/>
                  <a:pt x="393" y="157"/>
                </a:cubicBezTo>
                <a:cubicBezTo>
                  <a:pt x="393" y="157"/>
                  <a:pt x="393" y="157"/>
                  <a:pt x="393" y="157"/>
                </a:cubicBezTo>
                <a:cubicBezTo>
                  <a:pt x="392" y="157"/>
                  <a:pt x="392" y="157"/>
                  <a:pt x="392" y="157"/>
                </a:cubicBezTo>
                <a:cubicBezTo>
                  <a:pt x="387" y="166"/>
                  <a:pt x="387" y="166"/>
                  <a:pt x="387" y="166"/>
                </a:cubicBezTo>
                <a:cubicBezTo>
                  <a:pt x="388" y="166"/>
                  <a:pt x="388" y="166"/>
                  <a:pt x="388" y="166"/>
                </a:cubicBezTo>
                <a:cubicBezTo>
                  <a:pt x="389" y="165"/>
                  <a:pt x="389" y="165"/>
                  <a:pt x="389" y="165"/>
                </a:cubicBezTo>
                <a:cubicBezTo>
                  <a:pt x="388" y="165"/>
                  <a:pt x="385" y="163"/>
                  <a:pt x="380" y="163"/>
                </a:cubicBezTo>
                <a:cubicBezTo>
                  <a:pt x="379" y="163"/>
                  <a:pt x="376" y="164"/>
                  <a:pt x="374" y="165"/>
                </a:cubicBezTo>
                <a:cubicBezTo>
                  <a:pt x="372" y="166"/>
                  <a:pt x="370" y="167"/>
                  <a:pt x="369" y="170"/>
                </a:cubicBezTo>
                <a:cubicBezTo>
                  <a:pt x="369" y="170"/>
                  <a:pt x="369" y="170"/>
                  <a:pt x="369" y="170"/>
                </a:cubicBezTo>
                <a:cubicBezTo>
                  <a:pt x="369" y="171"/>
                  <a:pt x="369" y="171"/>
                  <a:pt x="369" y="171"/>
                </a:cubicBezTo>
                <a:cubicBezTo>
                  <a:pt x="370" y="170"/>
                  <a:pt x="370" y="170"/>
                  <a:pt x="370" y="170"/>
                </a:cubicBezTo>
                <a:cubicBezTo>
                  <a:pt x="372" y="171"/>
                  <a:pt x="372" y="171"/>
                  <a:pt x="372" y="171"/>
                </a:cubicBezTo>
                <a:cubicBezTo>
                  <a:pt x="373" y="169"/>
                  <a:pt x="374" y="168"/>
                  <a:pt x="376" y="167"/>
                </a:cubicBezTo>
                <a:cubicBezTo>
                  <a:pt x="377" y="167"/>
                  <a:pt x="379" y="166"/>
                  <a:pt x="380" y="166"/>
                </a:cubicBezTo>
                <a:cubicBezTo>
                  <a:pt x="382" y="166"/>
                  <a:pt x="384" y="167"/>
                  <a:pt x="385" y="167"/>
                </a:cubicBezTo>
                <a:cubicBezTo>
                  <a:pt x="386" y="167"/>
                  <a:pt x="386" y="167"/>
                  <a:pt x="387" y="168"/>
                </a:cubicBezTo>
                <a:cubicBezTo>
                  <a:pt x="387" y="168"/>
                  <a:pt x="387" y="168"/>
                  <a:pt x="387" y="168"/>
                </a:cubicBezTo>
                <a:cubicBezTo>
                  <a:pt x="387" y="168"/>
                  <a:pt x="387" y="168"/>
                  <a:pt x="387" y="168"/>
                </a:cubicBezTo>
                <a:cubicBezTo>
                  <a:pt x="389" y="168"/>
                  <a:pt x="389" y="168"/>
                  <a:pt x="389" y="168"/>
                </a:cubicBezTo>
                <a:cubicBezTo>
                  <a:pt x="389" y="167"/>
                  <a:pt x="389" y="167"/>
                  <a:pt x="389" y="167"/>
                </a:cubicBezTo>
                <a:cubicBezTo>
                  <a:pt x="389" y="167"/>
                  <a:pt x="389" y="167"/>
                  <a:pt x="395" y="159"/>
                </a:cubicBezTo>
                <a:cubicBezTo>
                  <a:pt x="393" y="158"/>
                  <a:pt x="393" y="158"/>
                  <a:pt x="393" y="158"/>
                </a:cubicBezTo>
                <a:cubicBezTo>
                  <a:pt x="393" y="160"/>
                  <a:pt x="393" y="160"/>
                  <a:pt x="393" y="160"/>
                </a:cubicBezTo>
                <a:cubicBezTo>
                  <a:pt x="393" y="160"/>
                  <a:pt x="393" y="160"/>
                  <a:pt x="396" y="160"/>
                </a:cubicBezTo>
                <a:cubicBezTo>
                  <a:pt x="396" y="158"/>
                  <a:pt x="396" y="158"/>
                  <a:pt x="396" y="158"/>
                </a:cubicBezTo>
                <a:cubicBezTo>
                  <a:pt x="395" y="158"/>
                  <a:pt x="395" y="158"/>
                  <a:pt x="395" y="158"/>
                </a:cubicBezTo>
                <a:cubicBezTo>
                  <a:pt x="395" y="158"/>
                  <a:pt x="395" y="158"/>
                  <a:pt x="394" y="160"/>
                </a:cubicBezTo>
                <a:cubicBezTo>
                  <a:pt x="394" y="162"/>
                  <a:pt x="393" y="165"/>
                  <a:pt x="391" y="173"/>
                </a:cubicBezTo>
                <a:cubicBezTo>
                  <a:pt x="390" y="173"/>
                  <a:pt x="390" y="173"/>
                  <a:pt x="390" y="173"/>
                </a:cubicBezTo>
                <a:cubicBezTo>
                  <a:pt x="391" y="174"/>
                  <a:pt x="391" y="174"/>
                  <a:pt x="391" y="174"/>
                </a:cubicBezTo>
                <a:cubicBezTo>
                  <a:pt x="391" y="174"/>
                  <a:pt x="391" y="174"/>
                  <a:pt x="391" y="175"/>
                </a:cubicBezTo>
                <a:cubicBezTo>
                  <a:pt x="392" y="176"/>
                  <a:pt x="392" y="177"/>
                  <a:pt x="393" y="178"/>
                </a:cubicBezTo>
                <a:cubicBezTo>
                  <a:pt x="393" y="180"/>
                  <a:pt x="393" y="181"/>
                  <a:pt x="393" y="181"/>
                </a:cubicBezTo>
                <a:cubicBezTo>
                  <a:pt x="393" y="182"/>
                  <a:pt x="393" y="182"/>
                  <a:pt x="393" y="182"/>
                </a:cubicBezTo>
                <a:cubicBezTo>
                  <a:pt x="394" y="182"/>
                  <a:pt x="394" y="182"/>
                  <a:pt x="394" y="182"/>
                </a:cubicBezTo>
                <a:cubicBezTo>
                  <a:pt x="393" y="182"/>
                  <a:pt x="393" y="182"/>
                  <a:pt x="393" y="182"/>
                </a:cubicBezTo>
                <a:cubicBezTo>
                  <a:pt x="393" y="182"/>
                  <a:pt x="393" y="182"/>
                  <a:pt x="393" y="182"/>
                </a:cubicBezTo>
                <a:cubicBezTo>
                  <a:pt x="394" y="182"/>
                  <a:pt x="394" y="182"/>
                  <a:pt x="394" y="182"/>
                </a:cubicBezTo>
                <a:cubicBezTo>
                  <a:pt x="393" y="182"/>
                  <a:pt x="393" y="182"/>
                  <a:pt x="393" y="182"/>
                </a:cubicBezTo>
                <a:cubicBezTo>
                  <a:pt x="394" y="182"/>
                  <a:pt x="394" y="182"/>
                  <a:pt x="394" y="182"/>
                </a:cubicBezTo>
                <a:cubicBezTo>
                  <a:pt x="394" y="181"/>
                  <a:pt x="394" y="181"/>
                  <a:pt x="394" y="181"/>
                </a:cubicBezTo>
                <a:cubicBezTo>
                  <a:pt x="393" y="182"/>
                  <a:pt x="393" y="182"/>
                  <a:pt x="393" y="182"/>
                </a:cubicBezTo>
                <a:cubicBezTo>
                  <a:pt x="394" y="182"/>
                  <a:pt x="394" y="182"/>
                  <a:pt x="394" y="182"/>
                </a:cubicBezTo>
                <a:cubicBezTo>
                  <a:pt x="394" y="181"/>
                  <a:pt x="394" y="181"/>
                  <a:pt x="394" y="181"/>
                </a:cubicBezTo>
                <a:cubicBezTo>
                  <a:pt x="394" y="182"/>
                  <a:pt x="394" y="182"/>
                  <a:pt x="394" y="182"/>
                </a:cubicBezTo>
                <a:cubicBezTo>
                  <a:pt x="394" y="181"/>
                  <a:pt x="394" y="181"/>
                  <a:pt x="394" y="181"/>
                </a:cubicBezTo>
                <a:cubicBezTo>
                  <a:pt x="394" y="181"/>
                  <a:pt x="394" y="181"/>
                  <a:pt x="394" y="181"/>
                </a:cubicBezTo>
                <a:cubicBezTo>
                  <a:pt x="394" y="182"/>
                  <a:pt x="394" y="182"/>
                  <a:pt x="394" y="182"/>
                </a:cubicBezTo>
                <a:cubicBezTo>
                  <a:pt x="394" y="181"/>
                  <a:pt x="394" y="181"/>
                  <a:pt x="394" y="181"/>
                </a:cubicBezTo>
                <a:cubicBezTo>
                  <a:pt x="394" y="181"/>
                  <a:pt x="394" y="181"/>
                  <a:pt x="394" y="181"/>
                </a:cubicBezTo>
                <a:cubicBezTo>
                  <a:pt x="394" y="181"/>
                  <a:pt x="394" y="181"/>
                  <a:pt x="394" y="181"/>
                </a:cubicBezTo>
                <a:cubicBezTo>
                  <a:pt x="394" y="181"/>
                  <a:pt x="394" y="181"/>
                  <a:pt x="394" y="181"/>
                </a:cubicBezTo>
                <a:cubicBezTo>
                  <a:pt x="394" y="181"/>
                  <a:pt x="394" y="181"/>
                  <a:pt x="394" y="181"/>
                </a:cubicBezTo>
                <a:cubicBezTo>
                  <a:pt x="394" y="181"/>
                  <a:pt x="394" y="181"/>
                  <a:pt x="394" y="181"/>
                </a:cubicBezTo>
                <a:cubicBezTo>
                  <a:pt x="394" y="181"/>
                  <a:pt x="394" y="181"/>
                  <a:pt x="394" y="181"/>
                </a:cubicBezTo>
                <a:cubicBezTo>
                  <a:pt x="394" y="181"/>
                  <a:pt x="394" y="181"/>
                  <a:pt x="394" y="181"/>
                </a:cubicBezTo>
                <a:cubicBezTo>
                  <a:pt x="393" y="181"/>
                  <a:pt x="393" y="181"/>
                  <a:pt x="393" y="181"/>
                </a:cubicBezTo>
                <a:cubicBezTo>
                  <a:pt x="392" y="181"/>
                  <a:pt x="390" y="180"/>
                  <a:pt x="389" y="178"/>
                </a:cubicBezTo>
                <a:cubicBezTo>
                  <a:pt x="388" y="177"/>
                  <a:pt x="388" y="177"/>
                  <a:pt x="387" y="176"/>
                </a:cubicBezTo>
                <a:cubicBezTo>
                  <a:pt x="387" y="175"/>
                  <a:pt x="387" y="175"/>
                  <a:pt x="387" y="175"/>
                </a:cubicBezTo>
                <a:cubicBezTo>
                  <a:pt x="387" y="175"/>
                  <a:pt x="387" y="175"/>
                  <a:pt x="387" y="175"/>
                </a:cubicBezTo>
                <a:cubicBezTo>
                  <a:pt x="384" y="170"/>
                  <a:pt x="384" y="170"/>
                  <a:pt x="384" y="170"/>
                </a:cubicBezTo>
                <a:cubicBezTo>
                  <a:pt x="384" y="176"/>
                  <a:pt x="384" y="176"/>
                  <a:pt x="384" y="176"/>
                </a:cubicBezTo>
                <a:cubicBezTo>
                  <a:pt x="384" y="176"/>
                  <a:pt x="384" y="176"/>
                  <a:pt x="384" y="177"/>
                </a:cubicBezTo>
                <a:cubicBezTo>
                  <a:pt x="384" y="178"/>
                  <a:pt x="384" y="179"/>
                  <a:pt x="384" y="183"/>
                </a:cubicBezTo>
                <a:cubicBezTo>
                  <a:pt x="385" y="183"/>
                  <a:pt x="385" y="183"/>
                  <a:pt x="385" y="183"/>
                </a:cubicBezTo>
                <a:cubicBezTo>
                  <a:pt x="385" y="181"/>
                  <a:pt x="385" y="181"/>
                  <a:pt x="385" y="181"/>
                </a:cubicBezTo>
                <a:cubicBezTo>
                  <a:pt x="385" y="181"/>
                  <a:pt x="385" y="181"/>
                  <a:pt x="373" y="180"/>
                </a:cubicBezTo>
                <a:cubicBezTo>
                  <a:pt x="373" y="181"/>
                  <a:pt x="373" y="181"/>
                  <a:pt x="373" y="181"/>
                </a:cubicBezTo>
                <a:cubicBezTo>
                  <a:pt x="375" y="181"/>
                  <a:pt x="375" y="181"/>
                  <a:pt x="375" y="181"/>
                </a:cubicBezTo>
                <a:cubicBezTo>
                  <a:pt x="375" y="181"/>
                  <a:pt x="375" y="181"/>
                  <a:pt x="372" y="170"/>
                </a:cubicBezTo>
                <a:cubicBezTo>
                  <a:pt x="370" y="170"/>
                  <a:pt x="370" y="170"/>
                  <a:pt x="370" y="170"/>
                </a:cubicBezTo>
                <a:cubicBezTo>
                  <a:pt x="372" y="171"/>
                  <a:pt x="372" y="171"/>
                  <a:pt x="372" y="171"/>
                </a:cubicBezTo>
                <a:lnTo>
                  <a:pt x="370" y="170"/>
                </a:lnTo>
                <a:close/>
                <a:moveTo>
                  <a:pt x="435" y="218"/>
                </a:moveTo>
                <a:cubicBezTo>
                  <a:pt x="434" y="218"/>
                  <a:pt x="434" y="218"/>
                  <a:pt x="434" y="218"/>
                </a:cubicBezTo>
                <a:cubicBezTo>
                  <a:pt x="434" y="229"/>
                  <a:pt x="434" y="229"/>
                  <a:pt x="434" y="229"/>
                </a:cubicBezTo>
                <a:cubicBezTo>
                  <a:pt x="434" y="230"/>
                  <a:pt x="434" y="230"/>
                  <a:pt x="434" y="230"/>
                </a:cubicBezTo>
                <a:cubicBezTo>
                  <a:pt x="435" y="230"/>
                  <a:pt x="435" y="230"/>
                  <a:pt x="435" y="230"/>
                </a:cubicBezTo>
                <a:cubicBezTo>
                  <a:pt x="451" y="237"/>
                  <a:pt x="451" y="237"/>
                  <a:pt x="451" y="237"/>
                </a:cubicBezTo>
                <a:cubicBezTo>
                  <a:pt x="452" y="237"/>
                  <a:pt x="452" y="237"/>
                  <a:pt x="452" y="237"/>
                </a:cubicBezTo>
                <a:cubicBezTo>
                  <a:pt x="453" y="236"/>
                  <a:pt x="453" y="236"/>
                  <a:pt x="453" y="236"/>
                </a:cubicBezTo>
                <a:cubicBezTo>
                  <a:pt x="459" y="230"/>
                  <a:pt x="459" y="230"/>
                  <a:pt x="459" y="230"/>
                </a:cubicBezTo>
                <a:cubicBezTo>
                  <a:pt x="458" y="229"/>
                  <a:pt x="458" y="229"/>
                  <a:pt x="458" y="229"/>
                </a:cubicBezTo>
                <a:cubicBezTo>
                  <a:pt x="457" y="228"/>
                  <a:pt x="457" y="228"/>
                  <a:pt x="457" y="228"/>
                </a:cubicBezTo>
                <a:cubicBezTo>
                  <a:pt x="454" y="233"/>
                  <a:pt x="454" y="233"/>
                  <a:pt x="454" y="233"/>
                </a:cubicBezTo>
                <a:cubicBezTo>
                  <a:pt x="454" y="234"/>
                  <a:pt x="454" y="234"/>
                  <a:pt x="454" y="234"/>
                </a:cubicBezTo>
                <a:cubicBezTo>
                  <a:pt x="454" y="235"/>
                  <a:pt x="454" y="235"/>
                  <a:pt x="454" y="235"/>
                </a:cubicBezTo>
                <a:cubicBezTo>
                  <a:pt x="458" y="241"/>
                  <a:pt x="458" y="241"/>
                  <a:pt x="458" y="241"/>
                </a:cubicBezTo>
                <a:cubicBezTo>
                  <a:pt x="459" y="242"/>
                  <a:pt x="459" y="242"/>
                  <a:pt x="459" y="242"/>
                </a:cubicBezTo>
                <a:cubicBezTo>
                  <a:pt x="460" y="242"/>
                  <a:pt x="460" y="242"/>
                  <a:pt x="460" y="242"/>
                </a:cubicBezTo>
                <a:cubicBezTo>
                  <a:pt x="477" y="241"/>
                  <a:pt x="477" y="241"/>
                  <a:pt x="477" y="241"/>
                </a:cubicBezTo>
                <a:cubicBezTo>
                  <a:pt x="478" y="241"/>
                  <a:pt x="478" y="241"/>
                  <a:pt x="478" y="241"/>
                </a:cubicBezTo>
                <a:cubicBezTo>
                  <a:pt x="478" y="241"/>
                  <a:pt x="478" y="241"/>
                  <a:pt x="478" y="241"/>
                </a:cubicBezTo>
                <a:cubicBezTo>
                  <a:pt x="478" y="241"/>
                  <a:pt x="481" y="239"/>
                  <a:pt x="484" y="237"/>
                </a:cubicBezTo>
                <a:cubicBezTo>
                  <a:pt x="486" y="234"/>
                  <a:pt x="490" y="231"/>
                  <a:pt x="490" y="226"/>
                </a:cubicBezTo>
                <a:cubicBezTo>
                  <a:pt x="490" y="224"/>
                  <a:pt x="488" y="222"/>
                  <a:pt x="487" y="220"/>
                </a:cubicBezTo>
                <a:cubicBezTo>
                  <a:pt x="484" y="218"/>
                  <a:pt x="481" y="216"/>
                  <a:pt x="479" y="214"/>
                </a:cubicBezTo>
                <a:cubicBezTo>
                  <a:pt x="476" y="213"/>
                  <a:pt x="474" y="212"/>
                  <a:pt x="474" y="212"/>
                </a:cubicBezTo>
                <a:cubicBezTo>
                  <a:pt x="473" y="214"/>
                  <a:pt x="473" y="214"/>
                  <a:pt x="473" y="214"/>
                </a:cubicBezTo>
                <a:cubicBezTo>
                  <a:pt x="475" y="213"/>
                  <a:pt x="475" y="213"/>
                  <a:pt x="475" y="213"/>
                </a:cubicBezTo>
                <a:cubicBezTo>
                  <a:pt x="475" y="213"/>
                  <a:pt x="474" y="211"/>
                  <a:pt x="473" y="209"/>
                </a:cubicBezTo>
                <a:cubicBezTo>
                  <a:pt x="472" y="208"/>
                  <a:pt x="471" y="206"/>
                  <a:pt x="470" y="206"/>
                </a:cubicBezTo>
                <a:cubicBezTo>
                  <a:pt x="468" y="205"/>
                  <a:pt x="467" y="204"/>
                  <a:pt x="465" y="204"/>
                </a:cubicBezTo>
                <a:cubicBezTo>
                  <a:pt x="464" y="204"/>
                  <a:pt x="464" y="204"/>
                  <a:pt x="463" y="204"/>
                </a:cubicBezTo>
                <a:cubicBezTo>
                  <a:pt x="460" y="205"/>
                  <a:pt x="457" y="207"/>
                  <a:pt x="455" y="209"/>
                </a:cubicBezTo>
                <a:cubicBezTo>
                  <a:pt x="454" y="211"/>
                  <a:pt x="453" y="213"/>
                  <a:pt x="453" y="213"/>
                </a:cubicBezTo>
                <a:cubicBezTo>
                  <a:pt x="454" y="214"/>
                  <a:pt x="454" y="214"/>
                  <a:pt x="454" y="214"/>
                </a:cubicBezTo>
                <a:cubicBezTo>
                  <a:pt x="454" y="212"/>
                  <a:pt x="454" y="212"/>
                  <a:pt x="454" y="212"/>
                </a:cubicBezTo>
                <a:cubicBezTo>
                  <a:pt x="434" y="217"/>
                  <a:pt x="434" y="217"/>
                  <a:pt x="434" y="217"/>
                </a:cubicBezTo>
                <a:cubicBezTo>
                  <a:pt x="434" y="218"/>
                  <a:pt x="434" y="218"/>
                  <a:pt x="434" y="218"/>
                </a:cubicBezTo>
                <a:cubicBezTo>
                  <a:pt x="435" y="218"/>
                  <a:pt x="435" y="218"/>
                  <a:pt x="435" y="218"/>
                </a:cubicBezTo>
                <a:cubicBezTo>
                  <a:pt x="436" y="219"/>
                  <a:pt x="436" y="219"/>
                  <a:pt x="436" y="219"/>
                </a:cubicBezTo>
                <a:cubicBezTo>
                  <a:pt x="455" y="215"/>
                  <a:pt x="455" y="215"/>
                  <a:pt x="455" y="215"/>
                </a:cubicBezTo>
                <a:cubicBezTo>
                  <a:pt x="456" y="214"/>
                  <a:pt x="456" y="214"/>
                  <a:pt x="456" y="214"/>
                </a:cubicBezTo>
                <a:cubicBezTo>
                  <a:pt x="456" y="214"/>
                  <a:pt x="456" y="214"/>
                  <a:pt x="456" y="214"/>
                </a:cubicBezTo>
                <a:cubicBezTo>
                  <a:pt x="456" y="214"/>
                  <a:pt x="456" y="212"/>
                  <a:pt x="458" y="211"/>
                </a:cubicBezTo>
                <a:cubicBezTo>
                  <a:pt x="459" y="209"/>
                  <a:pt x="461" y="208"/>
                  <a:pt x="464" y="207"/>
                </a:cubicBezTo>
                <a:cubicBezTo>
                  <a:pt x="464" y="207"/>
                  <a:pt x="465" y="207"/>
                  <a:pt x="465" y="207"/>
                </a:cubicBezTo>
                <a:cubicBezTo>
                  <a:pt x="466" y="207"/>
                  <a:pt x="467" y="207"/>
                  <a:pt x="468" y="208"/>
                </a:cubicBezTo>
                <a:cubicBezTo>
                  <a:pt x="469" y="209"/>
                  <a:pt x="470" y="210"/>
                  <a:pt x="471" y="212"/>
                </a:cubicBezTo>
                <a:cubicBezTo>
                  <a:pt x="471" y="212"/>
                  <a:pt x="471" y="213"/>
                  <a:pt x="472" y="213"/>
                </a:cubicBezTo>
                <a:cubicBezTo>
                  <a:pt x="472" y="214"/>
                  <a:pt x="472" y="214"/>
                  <a:pt x="472" y="214"/>
                </a:cubicBezTo>
                <a:cubicBezTo>
                  <a:pt x="472" y="214"/>
                  <a:pt x="472" y="214"/>
                  <a:pt x="472" y="214"/>
                </a:cubicBezTo>
                <a:cubicBezTo>
                  <a:pt x="472" y="215"/>
                  <a:pt x="472" y="215"/>
                  <a:pt x="472" y="215"/>
                </a:cubicBezTo>
                <a:cubicBezTo>
                  <a:pt x="473" y="215"/>
                  <a:pt x="473" y="215"/>
                  <a:pt x="473" y="215"/>
                </a:cubicBezTo>
                <a:cubicBezTo>
                  <a:pt x="473" y="215"/>
                  <a:pt x="473" y="215"/>
                  <a:pt x="473" y="215"/>
                </a:cubicBezTo>
                <a:cubicBezTo>
                  <a:pt x="475" y="216"/>
                  <a:pt x="478" y="217"/>
                  <a:pt x="481" y="219"/>
                </a:cubicBezTo>
                <a:cubicBezTo>
                  <a:pt x="483" y="220"/>
                  <a:pt x="484" y="221"/>
                  <a:pt x="485" y="223"/>
                </a:cubicBezTo>
                <a:cubicBezTo>
                  <a:pt x="486" y="224"/>
                  <a:pt x="487" y="225"/>
                  <a:pt x="487" y="226"/>
                </a:cubicBezTo>
                <a:cubicBezTo>
                  <a:pt x="487" y="229"/>
                  <a:pt x="484" y="232"/>
                  <a:pt x="482" y="234"/>
                </a:cubicBezTo>
                <a:cubicBezTo>
                  <a:pt x="480" y="236"/>
                  <a:pt x="479" y="236"/>
                  <a:pt x="478" y="237"/>
                </a:cubicBezTo>
                <a:cubicBezTo>
                  <a:pt x="478" y="237"/>
                  <a:pt x="477" y="238"/>
                  <a:pt x="477" y="238"/>
                </a:cubicBezTo>
                <a:cubicBezTo>
                  <a:pt x="477" y="238"/>
                  <a:pt x="477" y="238"/>
                  <a:pt x="477" y="238"/>
                </a:cubicBezTo>
                <a:cubicBezTo>
                  <a:pt x="477" y="238"/>
                  <a:pt x="477" y="238"/>
                  <a:pt x="477" y="238"/>
                </a:cubicBezTo>
                <a:cubicBezTo>
                  <a:pt x="477" y="239"/>
                  <a:pt x="477" y="239"/>
                  <a:pt x="477" y="239"/>
                </a:cubicBezTo>
                <a:cubicBezTo>
                  <a:pt x="477" y="238"/>
                  <a:pt x="477" y="238"/>
                  <a:pt x="477" y="238"/>
                </a:cubicBezTo>
                <a:cubicBezTo>
                  <a:pt x="477" y="238"/>
                  <a:pt x="477" y="238"/>
                  <a:pt x="460" y="239"/>
                </a:cubicBezTo>
                <a:cubicBezTo>
                  <a:pt x="460" y="241"/>
                  <a:pt x="460" y="241"/>
                  <a:pt x="460" y="241"/>
                </a:cubicBezTo>
                <a:cubicBezTo>
                  <a:pt x="461" y="240"/>
                  <a:pt x="461" y="240"/>
                  <a:pt x="461" y="240"/>
                </a:cubicBezTo>
                <a:cubicBezTo>
                  <a:pt x="461" y="240"/>
                  <a:pt x="461" y="240"/>
                  <a:pt x="457" y="233"/>
                </a:cubicBezTo>
                <a:cubicBezTo>
                  <a:pt x="456" y="234"/>
                  <a:pt x="456" y="234"/>
                  <a:pt x="456" y="234"/>
                </a:cubicBezTo>
                <a:cubicBezTo>
                  <a:pt x="457" y="235"/>
                  <a:pt x="457" y="235"/>
                  <a:pt x="457" y="235"/>
                </a:cubicBezTo>
                <a:cubicBezTo>
                  <a:pt x="457" y="235"/>
                  <a:pt x="457" y="235"/>
                  <a:pt x="460" y="229"/>
                </a:cubicBezTo>
                <a:cubicBezTo>
                  <a:pt x="464" y="221"/>
                  <a:pt x="464" y="221"/>
                  <a:pt x="464" y="221"/>
                </a:cubicBezTo>
                <a:cubicBezTo>
                  <a:pt x="457" y="227"/>
                  <a:pt x="457" y="227"/>
                  <a:pt x="457" y="227"/>
                </a:cubicBezTo>
                <a:cubicBezTo>
                  <a:pt x="457" y="227"/>
                  <a:pt x="457" y="227"/>
                  <a:pt x="450" y="234"/>
                </a:cubicBezTo>
                <a:cubicBezTo>
                  <a:pt x="452" y="235"/>
                  <a:pt x="452" y="235"/>
                  <a:pt x="452" y="235"/>
                </a:cubicBezTo>
                <a:cubicBezTo>
                  <a:pt x="452" y="234"/>
                  <a:pt x="452" y="234"/>
                  <a:pt x="452" y="234"/>
                </a:cubicBezTo>
                <a:cubicBezTo>
                  <a:pt x="452" y="234"/>
                  <a:pt x="452" y="234"/>
                  <a:pt x="436" y="227"/>
                </a:cubicBezTo>
                <a:cubicBezTo>
                  <a:pt x="435" y="229"/>
                  <a:pt x="435" y="229"/>
                  <a:pt x="435" y="229"/>
                </a:cubicBezTo>
                <a:cubicBezTo>
                  <a:pt x="437" y="229"/>
                  <a:pt x="437" y="229"/>
                  <a:pt x="437" y="229"/>
                </a:cubicBezTo>
                <a:cubicBezTo>
                  <a:pt x="437" y="229"/>
                  <a:pt x="437" y="229"/>
                  <a:pt x="437" y="218"/>
                </a:cubicBezTo>
                <a:cubicBezTo>
                  <a:pt x="435" y="218"/>
                  <a:pt x="435" y="218"/>
                  <a:pt x="435" y="218"/>
                </a:cubicBezTo>
                <a:cubicBezTo>
                  <a:pt x="436" y="219"/>
                  <a:pt x="436" y="219"/>
                  <a:pt x="436" y="219"/>
                </a:cubicBezTo>
                <a:lnTo>
                  <a:pt x="435" y="218"/>
                </a:lnTo>
                <a:close/>
                <a:moveTo>
                  <a:pt x="370" y="210"/>
                </a:moveTo>
                <a:cubicBezTo>
                  <a:pt x="369" y="210"/>
                  <a:pt x="369" y="210"/>
                  <a:pt x="369" y="210"/>
                </a:cubicBezTo>
                <a:cubicBezTo>
                  <a:pt x="369" y="213"/>
                  <a:pt x="369" y="215"/>
                  <a:pt x="370" y="216"/>
                </a:cubicBezTo>
                <a:cubicBezTo>
                  <a:pt x="370" y="217"/>
                  <a:pt x="370" y="218"/>
                  <a:pt x="371" y="218"/>
                </a:cubicBezTo>
                <a:cubicBezTo>
                  <a:pt x="371" y="219"/>
                  <a:pt x="372" y="219"/>
                  <a:pt x="373" y="219"/>
                </a:cubicBezTo>
                <a:cubicBezTo>
                  <a:pt x="374" y="219"/>
                  <a:pt x="374" y="219"/>
                  <a:pt x="375" y="218"/>
                </a:cubicBezTo>
                <a:cubicBezTo>
                  <a:pt x="376" y="217"/>
                  <a:pt x="377" y="215"/>
                  <a:pt x="379" y="213"/>
                </a:cubicBezTo>
                <a:cubicBezTo>
                  <a:pt x="379" y="213"/>
                  <a:pt x="379" y="213"/>
                  <a:pt x="379" y="213"/>
                </a:cubicBezTo>
                <a:cubicBezTo>
                  <a:pt x="379" y="213"/>
                  <a:pt x="379" y="213"/>
                  <a:pt x="379" y="213"/>
                </a:cubicBezTo>
                <a:cubicBezTo>
                  <a:pt x="379" y="212"/>
                  <a:pt x="379" y="211"/>
                  <a:pt x="379" y="210"/>
                </a:cubicBezTo>
                <a:cubicBezTo>
                  <a:pt x="379" y="208"/>
                  <a:pt x="378" y="206"/>
                  <a:pt x="378" y="205"/>
                </a:cubicBezTo>
                <a:cubicBezTo>
                  <a:pt x="377" y="204"/>
                  <a:pt x="376" y="203"/>
                  <a:pt x="374" y="203"/>
                </a:cubicBezTo>
                <a:cubicBezTo>
                  <a:pt x="373" y="203"/>
                  <a:pt x="372" y="204"/>
                  <a:pt x="371" y="205"/>
                </a:cubicBezTo>
                <a:cubicBezTo>
                  <a:pt x="370" y="206"/>
                  <a:pt x="369" y="208"/>
                  <a:pt x="369" y="209"/>
                </a:cubicBezTo>
                <a:cubicBezTo>
                  <a:pt x="369" y="209"/>
                  <a:pt x="369" y="209"/>
                  <a:pt x="369" y="209"/>
                </a:cubicBezTo>
                <a:cubicBezTo>
                  <a:pt x="369" y="210"/>
                  <a:pt x="369" y="210"/>
                  <a:pt x="369" y="210"/>
                </a:cubicBezTo>
                <a:cubicBezTo>
                  <a:pt x="370" y="210"/>
                  <a:pt x="370" y="210"/>
                  <a:pt x="370" y="210"/>
                </a:cubicBezTo>
                <a:cubicBezTo>
                  <a:pt x="372" y="210"/>
                  <a:pt x="372" y="210"/>
                  <a:pt x="372" y="210"/>
                </a:cubicBezTo>
                <a:cubicBezTo>
                  <a:pt x="372" y="209"/>
                  <a:pt x="373" y="208"/>
                  <a:pt x="373" y="207"/>
                </a:cubicBezTo>
                <a:cubicBezTo>
                  <a:pt x="374" y="207"/>
                  <a:pt x="374" y="206"/>
                  <a:pt x="374" y="206"/>
                </a:cubicBezTo>
                <a:cubicBezTo>
                  <a:pt x="375" y="206"/>
                  <a:pt x="375" y="206"/>
                  <a:pt x="375" y="207"/>
                </a:cubicBezTo>
                <a:cubicBezTo>
                  <a:pt x="376" y="207"/>
                  <a:pt x="376" y="208"/>
                  <a:pt x="376" y="210"/>
                </a:cubicBezTo>
                <a:cubicBezTo>
                  <a:pt x="376" y="211"/>
                  <a:pt x="376" y="211"/>
                  <a:pt x="376" y="212"/>
                </a:cubicBezTo>
                <a:cubicBezTo>
                  <a:pt x="377" y="212"/>
                  <a:pt x="377" y="212"/>
                  <a:pt x="377" y="212"/>
                </a:cubicBezTo>
                <a:cubicBezTo>
                  <a:pt x="376" y="212"/>
                  <a:pt x="376" y="212"/>
                  <a:pt x="376" y="212"/>
                </a:cubicBezTo>
                <a:cubicBezTo>
                  <a:pt x="375" y="213"/>
                  <a:pt x="374" y="214"/>
                  <a:pt x="374" y="215"/>
                </a:cubicBezTo>
                <a:cubicBezTo>
                  <a:pt x="374"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3" y="216"/>
                  <a:pt x="373" y="216"/>
                  <a:pt x="373" y="216"/>
                </a:cubicBezTo>
                <a:cubicBezTo>
                  <a:pt x="372" y="215"/>
                  <a:pt x="372" y="213"/>
                  <a:pt x="372" y="210"/>
                </a:cubicBezTo>
                <a:cubicBezTo>
                  <a:pt x="370" y="210"/>
                  <a:pt x="370" y="210"/>
                  <a:pt x="370" y="210"/>
                </a:cubicBezTo>
                <a:cubicBezTo>
                  <a:pt x="372" y="210"/>
                  <a:pt x="372" y="210"/>
                  <a:pt x="372" y="210"/>
                </a:cubicBezTo>
                <a:lnTo>
                  <a:pt x="370" y="210"/>
                </a:lnTo>
                <a:close/>
                <a:moveTo>
                  <a:pt x="289" y="262"/>
                </a:moveTo>
                <a:cubicBezTo>
                  <a:pt x="290" y="264"/>
                  <a:pt x="290" y="264"/>
                  <a:pt x="290" y="264"/>
                </a:cubicBezTo>
                <a:cubicBezTo>
                  <a:pt x="299" y="261"/>
                  <a:pt x="299" y="261"/>
                  <a:pt x="299" y="261"/>
                </a:cubicBezTo>
                <a:cubicBezTo>
                  <a:pt x="303" y="260"/>
                  <a:pt x="303" y="260"/>
                  <a:pt x="303" y="260"/>
                </a:cubicBezTo>
                <a:cubicBezTo>
                  <a:pt x="299" y="258"/>
                  <a:pt x="299" y="258"/>
                  <a:pt x="299" y="258"/>
                </a:cubicBezTo>
                <a:cubicBezTo>
                  <a:pt x="291" y="254"/>
                  <a:pt x="286" y="251"/>
                  <a:pt x="284" y="250"/>
                </a:cubicBezTo>
                <a:cubicBezTo>
                  <a:pt x="282" y="249"/>
                  <a:pt x="282" y="249"/>
                  <a:pt x="282" y="249"/>
                </a:cubicBezTo>
                <a:cubicBezTo>
                  <a:pt x="277" y="246"/>
                  <a:pt x="277" y="246"/>
                  <a:pt x="277" y="246"/>
                </a:cubicBezTo>
                <a:cubicBezTo>
                  <a:pt x="289" y="264"/>
                  <a:pt x="289" y="264"/>
                  <a:pt x="289" y="264"/>
                </a:cubicBezTo>
                <a:cubicBezTo>
                  <a:pt x="290" y="264"/>
                  <a:pt x="290" y="264"/>
                  <a:pt x="290" y="264"/>
                </a:cubicBezTo>
                <a:cubicBezTo>
                  <a:pt x="289" y="262"/>
                  <a:pt x="289" y="262"/>
                  <a:pt x="289" y="262"/>
                </a:cubicBezTo>
                <a:cubicBezTo>
                  <a:pt x="290" y="261"/>
                  <a:pt x="290" y="261"/>
                  <a:pt x="290" y="261"/>
                </a:cubicBezTo>
                <a:cubicBezTo>
                  <a:pt x="282" y="249"/>
                  <a:pt x="282" y="249"/>
                  <a:pt x="282" y="249"/>
                </a:cubicBezTo>
                <a:cubicBezTo>
                  <a:pt x="281" y="250"/>
                  <a:pt x="281" y="250"/>
                  <a:pt x="281" y="250"/>
                </a:cubicBezTo>
                <a:cubicBezTo>
                  <a:pt x="280" y="251"/>
                  <a:pt x="280" y="251"/>
                  <a:pt x="280" y="251"/>
                </a:cubicBezTo>
                <a:cubicBezTo>
                  <a:pt x="280" y="251"/>
                  <a:pt x="280" y="251"/>
                  <a:pt x="283" y="253"/>
                </a:cubicBezTo>
                <a:cubicBezTo>
                  <a:pt x="285" y="254"/>
                  <a:pt x="289" y="256"/>
                  <a:pt x="298" y="261"/>
                </a:cubicBezTo>
                <a:cubicBezTo>
                  <a:pt x="299" y="260"/>
                  <a:pt x="299" y="260"/>
                  <a:pt x="299" y="260"/>
                </a:cubicBezTo>
                <a:cubicBezTo>
                  <a:pt x="298" y="258"/>
                  <a:pt x="298" y="258"/>
                  <a:pt x="298" y="258"/>
                </a:cubicBezTo>
                <a:cubicBezTo>
                  <a:pt x="298" y="258"/>
                  <a:pt x="298" y="258"/>
                  <a:pt x="289" y="261"/>
                </a:cubicBezTo>
                <a:cubicBezTo>
                  <a:pt x="289" y="262"/>
                  <a:pt x="289" y="262"/>
                  <a:pt x="289" y="262"/>
                </a:cubicBezTo>
                <a:cubicBezTo>
                  <a:pt x="290" y="261"/>
                  <a:pt x="290" y="261"/>
                  <a:pt x="290" y="261"/>
                </a:cubicBezTo>
                <a:lnTo>
                  <a:pt x="289" y="262"/>
                </a:lnTo>
                <a:close/>
                <a:moveTo>
                  <a:pt x="273" y="260"/>
                </a:moveTo>
                <a:cubicBezTo>
                  <a:pt x="274" y="261"/>
                  <a:pt x="274" y="261"/>
                  <a:pt x="274" y="261"/>
                </a:cubicBezTo>
                <a:cubicBezTo>
                  <a:pt x="279" y="257"/>
                  <a:pt x="279" y="257"/>
                  <a:pt x="279" y="257"/>
                </a:cubicBezTo>
                <a:cubicBezTo>
                  <a:pt x="281" y="256"/>
                  <a:pt x="281" y="256"/>
                  <a:pt x="281" y="256"/>
                </a:cubicBezTo>
                <a:cubicBezTo>
                  <a:pt x="279" y="254"/>
                  <a:pt x="279" y="254"/>
                  <a:pt x="279" y="254"/>
                </a:cubicBezTo>
                <a:cubicBezTo>
                  <a:pt x="274" y="250"/>
                  <a:pt x="274" y="250"/>
                  <a:pt x="274" y="250"/>
                </a:cubicBezTo>
                <a:cubicBezTo>
                  <a:pt x="273" y="250"/>
                  <a:pt x="273" y="250"/>
                  <a:pt x="273" y="250"/>
                </a:cubicBezTo>
                <a:cubicBezTo>
                  <a:pt x="272" y="250"/>
                  <a:pt x="272" y="250"/>
                  <a:pt x="272" y="250"/>
                </a:cubicBezTo>
                <a:cubicBezTo>
                  <a:pt x="265" y="257"/>
                  <a:pt x="265" y="257"/>
                  <a:pt x="265" y="257"/>
                </a:cubicBezTo>
                <a:cubicBezTo>
                  <a:pt x="263" y="259"/>
                  <a:pt x="263" y="259"/>
                  <a:pt x="263" y="259"/>
                </a:cubicBezTo>
                <a:cubicBezTo>
                  <a:pt x="273" y="261"/>
                  <a:pt x="273" y="261"/>
                  <a:pt x="273" y="261"/>
                </a:cubicBezTo>
                <a:cubicBezTo>
                  <a:pt x="274" y="261"/>
                  <a:pt x="274" y="261"/>
                  <a:pt x="274" y="261"/>
                </a:cubicBezTo>
                <a:cubicBezTo>
                  <a:pt x="273" y="260"/>
                  <a:pt x="273" y="260"/>
                  <a:pt x="273" y="260"/>
                </a:cubicBezTo>
                <a:cubicBezTo>
                  <a:pt x="273" y="258"/>
                  <a:pt x="273" y="258"/>
                  <a:pt x="273" y="258"/>
                </a:cubicBezTo>
                <a:cubicBezTo>
                  <a:pt x="267" y="257"/>
                  <a:pt x="267" y="257"/>
                  <a:pt x="267" y="257"/>
                </a:cubicBezTo>
                <a:cubicBezTo>
                  <a:pt x="266" y="258"/>
                  <a:pt x="266" y="258"/>
                  <a:pt x="266" y="258"/>
                </a:cubicBezTo>
                <a:cubicBezTo>
                  <a:pt x="267" y="259"/>
                  <a:pt x="267" y="259"/>
                  <a:pt x="267" y="259"/>
                </a:cubicBezTo>
                <a:cubicBezTo>
                  <a:pt x="267" y="259"/>
                  <a:pt x="267" y="259"/>
                  <a:pt x="274" y="253"/>
                </a:cubicBezTo>
                <a:cubicBezTo>
                  <a:pt x="273" y="251"/>
                  <a:pt x="273" y="251"/>
                  <a:pt x="273" y="251"/>
                </a:cubicBezTo>
                <a:cubicBezTo>
                  <a:pt x="272" y="253"/>
                  <a:pt x="272" y="253"/>
                  <a:pt x="272" y="253"/>
                </a:cubicBezTo>
                <a:cubicBezTo>
                  <a:pt x="272" y="253"/>
                  <a:pt x="272" y="253"/>
                  <a:pt x="278" y="257"/>
                </a:cubicBezTo>
                <a:cubicBezTo>
                  <a:pt x="278" y="256"/>
                  <a:pt x="278" y="256"/>
                  <a:pt x="278" y="256"/>
                </a:cubicBezTo>
                <a:cubicBezTo>
                  <a:pt x="278" y="254"/>
                  <a:pt x="278" y="254"/>
                  <a:pt x="278" y="254"/>
                </a:cubicBezTo>
                <a:cubicBezTo>
                  <a:pt x="278" y="254"/>
                  <a:pt x="278" y="254"/>
                  <a:pt x="272" y="258"/>
                </a:cubicBezTo>
                <a:cubicBezTo>
                  <a:pt x="273" y="260"/>
                  <a:pt x="273" y="260"/>
                  <a:pt x="273" y="260"/>
                </a:cubicBezTo>
                <a:cubicBezTo>
                  <a:pt x="273" y="258"/>
                  <a:pt x="273" y="258"/>
                  <a:pt x="273" y="258"/>
                </a:cubicBezTo>
                <a:lnTo>
                  <a:pt x="273" y="260"/>
                </a:lnTo>
                <a:close/>
                <a:moveTo>
                  <a:pt x="300" y="251"/>
                </a:moveTo>
                <a:cubicBezTo>
                  <a:pt x="300" y="253"/>
                  <a:pt x="300" y="253"/>
                  <a:pt x="300" y="253"/>
                </a:cubicBezTo>
                <a:cubicBezTo>
                  <a:pt x="304" y="254"/>
                  <a:pt x="304" y="254"/>
                  <a:pt x="304" y="254"/>
                </a:cubicBezTo>
                <a:cubicBezTo>
                  <a:pt x="305" y="255"/>
                  <a:pt x="305" y="255"/>
                  <a:pt x="305" y="255"/>
                </a:cubicBezTo>
                <a:cubicBezTo>
                  <a:pt x="305" y="254"/>
                  <a:pt x="305" y="254"/>
                  <a:pt x="305" y="254"/>
                </a:cubicBezTo>
                <a:cubicBezTo>
                  <a:pt x="310" y="245"/>
                  <a:pt x="310" y="245"/>
                  <a:pt x="310" y="245"/>
                </a:cubicBezTo>
                <a:cubicBezTo>
                  <a:pt x="310" y="244"/>
                  <a:pt x="310" y="244"/>
                  <a:pt x="310" y="244"/>
                </a:cubicBezTo>
                <a:cubicBezTo>
                  <a:pt x="309" y="243"/>
                  <a:pt x="309" y="243"/>
                  <a:pt x="309" y="243"/>
                </a:cubicBezTo>
                <a:cubicBezTo>
                  <a:pt x="303" y="242"/>
                  <a:pt x="303" y="242"/>
                  <a:pt x="303" y="242"/>
                </a:cubicBezTo>
                <a:cubicBezTo>
                  <a:pt x="302" y="242"/>
                  <a:pt x="302" y="242"/>
                  <a:pt x="302" y="242"/>
                </a:cubicBezTo>
                <a:cubicBezTo>
                  <a:pt x="298" y="252"/>
                  <a:pt x="298" y="252"/>
                  <a:pt x="298" y="252"/>
                </a:cubicBezTo>
                <a:cubicBezTo>
                  <a:pt x="300" y="253"/>
                  <a:pt x="300" y="253"/>
                  <a:pt x="300" y="253"/>
                </a:cubicBezTo>
                <a:cubicBezTo>
                  <a:pt x="300" y="251"/>
                  <a:pt x="300" y="251"/>
                  <a:pt x="300" y="251"/>
                </a:cubicBezTo>
                <a:cubicBezTo>
                  <a:pt x="301" y="252"/>
                  <a:pt x="301" y="252"/>
                  <a:pt x="301" y="252"/>
                </a:cubicBezTo>
                <a:cubicBezTo>
                  <a:pt x="304" y="244"/>
                  <a:pt x="304" y="244"/>
                  <a:pt x="304" y="244"/>
                </a:cubicBezTo>
                <a:cubicBezTo>
                  <a:pt x="303" y="243"/>
                  <a:pt x="303" y="243"/>
                  <a:pt x="303" y="243"/>
                </a:cubicBezTo>
                <a:cubicBezTo>
                  <a:pt x="302" y="245"/>
                  <a:pt x="302" y="245"/>
                  <a:pt x="302" y="245"/>
                </a:cubicBezTo>
                <a:cubicBezTo>
                  <a:pt x="302" y="245"/>
                  <a:pt x="302" y="245"/>
                  <a:pt x="308" y="246"/>
                </a:cubicBezTo>
                <a:cubicBezTo>
                  <a:pt x="308" y="245"/>
                  <a:pt x="308" y="245"/>
                  <a:pt x="308" y="245"/>
                </a:cubicBezTo>
                <a:cubicBezTo>
                  <a:pt x="307" y="244"/>
                  <a:pt x="307" y="244"/>
                  <a:pt x="307" y="244"/>
                </a:cubicBezTo>
                <a:cubicBezTo>
                  <a:pt x="307" y="244"/>
                  <a:pt x="307" y="244"/>
                  <a:pt x="303" y="252"/>
                </a:cubicBezTo>
                <a:cubicBezTo>
                  <a:pt x="304" y="253"/>
                  <a:pt x="304" y="253"/>
                  <a:pt x="304" y="253"/>
                </a:cubicBezTo>
                <a:cubicBezTo>
                  <a:pt x="305" y="251"/>
                  <a:pt x="305" y="251"/>
                  <a:pt x="305" y="251"/>
                </a:cubicBezTo>
                <a:cubicBezTo>
                  <a:pt x="305" y="251"/>
                  <a:pt x="305" y="251"/>
                  <a:pt x="301" y="250"/>
                </a:cubicBezTo>
                <a:cubicBezTo>
                  <a:pt x="300" y="251"/>
                  <a:pt x="300" y="251"/>
                  <a:pt x="300" y="251"/>
                </a:cubicBezTo>
                <a:cubicBezTo>
                  <a:pt x="301" y="252"/>
                  <a:pt x="301" y="252"/>
                  <a:pt x="301" y="252"/>
                </a:cubicBezTo>
                <a:lnTo>
                  <a:pt x="300" y="251"/>
                </a:lnTo>
                <a:close/>
                <a:moveTo>
                  <a:pt x="319" y="262"/>
                </a:moveTo>
                <a:cubicBezTo>
                  <a:pt x="318" y="264"/>
                  <a:pt x="318" y="264"/>
                  <a:pt x="318" y="264"/>
                </a:cubicBezTo>
                <a:cubicBezTo>
                  <a:pt x="319" y="264"/>
                  <a:pt x="320" y="264"/>
                  <a:pt x="321" y="264"/>
                </a:cubicBezTo>
                <a:cubicBezTo>
                  <a:pt x="322" y="264"/>
                  <a:pt x="323" y="264"/>
                  <a:pt x="324" y="263"/>
                </a:cubicBezTo>
                <a:cubicBezTo>
                  <a:pt x="324" y="262"/>
                  <a:pt x="325" y="261"/>
                  <a:pt x="325" y="261"/>
                </a:cubicBezTo>
                <a:cubicBezTo>
                  <a:pt x="325" y="259"/>
                  <a:pt x="324" y="258"/>
                  <a:pt x="323" y="257"/>
                </a:cubicBezTo>
                <a:cubicBezTo>
                  <a:pt x="322" y="256"/>
                  <a:pt x="321" y="255"/>
                  <a:pt x="319" y="255"/>
                </a:cubicBezTo>
                <a:cubicBezTo>
                  <a:pt x="317" y="255"/>
                  <a:pt x="316" y="256"/>
                  <a:pt x="314" y="256"/>
                </a:cubicBezTo>
                <a:cubicBezTo>
                  <a:pt x="314" y="257"/>
                  <a:pt x="313" y="257"/>
                  <a:pt x="313" y="257"/>
                </a:cubicBezTo>
                <a:cubicBezTo>
                  <a:pt x="312" y="258"/>
                  <a:pt x="312" y="259"/>
                  <a:pt x="312" y="259"/>
                </a:cubicBezTo>
                <a:cubicBezTo>
                  <a:pt x="312" y="260"/>
                  <a:pt x="312" y="261"/>
                  <a:pt x="313" y="261"/>
                </a:cubicBezTo>
                <a:cubicBezTo>
                  <a:pt x="314" y="262"/>
                  <a:pt x="316" y="263"/>
                  <a:pt x="319" y="264"/>
                </a:cubicBezTo>
                <a:cubicBezTo>
                  <a:pt x="319" y="262"/>
                  <a:pt x="319" y="262"/>
                  <a:pt x="319" y="262"/>
                </a:cubicBezTo>
                <a:cubicBezTo>
                  <a:pt x="318" y="264"/>
                  <a:pt x="318" y="264"/>
                  <a:pt x="318" y="264"/>
                </a:cubicBezTo>
                <a:cubicBezTo>
                  <a:pt x="319" y="262"/>
                  <a:pt x="319" y="262"/>
                  <a:pt x="319" y="262"/>
                </a:cubicBezTo>
                <a:cubicBezTo>
                  <a:pt x="319" y="261"/>
                  <a:pt x="319" y="261"/>
                  <a:pt x="319" y="261"/>
                </a:cubicBezTo>
                <a:cubicBezTo>
                  <a:pt x="317" y="261"/>
                  <a:pt x="316" y="260"/>
                  <a:pt x="316" y="260"/>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5" y="259"/>
                </a:cubicBezTo>
                <a:cubicBezTo>
                  <a:pt x="315" y="259"/>
                  <a:pt x="315" y="259"/>
                  <a:pt x="316" y="259"/>
                </a:cubicBezTo>
                <a:cubicBezTo>
                  <a:pt x="317" y="259"/>
                  <a:pt x="318" y="258"/>
                  <a:pt x="319" y="258"/>
                </a:cubicBezTo>
                <a:cubicBezTo>
                  <a:pt x="320" y="258"/>
                  <a:pt x="321" y="259"/>
                  <a:pt x="321" y="259"/>
                </a:cubicBezTo>
                <a:cubicBezTo>
                  <a:pt x="321" y="260"/>
                  <a:pt x="322" y="260"/>
                  <a:pt x="322" y="261"/>
                </a:cubicBezTo>
                <a:cubicBezTo>
                  <a:pt x="321" y="261"/>
                  <a:pt x="321" y="261"/>
                  <a:pt x="321" y="261"/>
                </a:cubicBezTo>
                <a:cubicBezTo>
                  <a:pt x="321" y="261"/>
                  <a:pt x="321" y="261"/>
                  <a:pt x="321" y="261"/>
                </a:cubicBezTo>
                <a:cubicBezTo>
                  <a:pt x="321" y="261"/>
                  <a:pt x="320" y="261"/>
                  <a:pt x="320" y="261"/>
                </a:cubicBezTo>
                <a:cubicBezTo>
                  <a:pt x="319" y="261"/>
                  <a:pt x="319" y="261"/>
                  <a:pt x="319" y="261"/>
                </a:cubicBezTo>
                <a:cubicBezTo>
                  <a:pt x="319" y="261"/>
                  <a:pt x="319" y="261"/>
                  <a:pt x="319" y="261"/>
                </a:cubicBezTo>
                <a:lnTo>
                  <a:pt x="319" y="262"/>
                </a:lnTo>
                <a:close/>
                <a:moveTo>
                  <a:pt x="362" y="269"/>
                </a:moveTo>
                <a:cubicBezTo>
                  <a:pt x="362" y="268"/>
                  <a:pt x="362" y="268"/>
                  <a:pt x="362" y="268"/>
                </a:cubicBezTo>
                <a:cubicBezTo>
                  <a:pt x="354" y="270"/>
                  <a:pt x="354" y="270"/>
                  <a:pt x="354" y="270"/>
                </a:cubicBezTo>
                <a:cubicBezTo>
                  <a:pt x="354" y="272"/>
                  <a:pt x="354" y="272"/>
                  <a:pt x="354" y="272"/>
                </a:cubicBezTo>
                <a:cubicBezTo>
                  <a:pt x="355" y="271"/>
                  <a:pt x="355" y="271"/>
                  <a:pt x="355" y="271"/>
                </a:cubicBezTo>
                <a:cubicBezTo>
                  <a:pt x="346" y="259"/>
                  <a:pt x="346" y="259"/>
                  <a:pt x="346" y="259"/>
                </a:cubicBezTo>
                <a:cubicBezTo>
                  <a:pt x="344" y="257"/>
                  <a:pt x="344" y="257"/>
                  <a:pt x="344" y="257"/>
                </a:cubicBezTo>
                <a:cubicBezTo>
                  <a:pt x="343" y="259"/>
                  <a:pt x="343" y="259"/>
                  <a:pt x="343" y="259"/>
                </a:cubicBezTo>
                <a:cubicBezTo>
                  <a:pt x="339" y="268"/>
                  <a:pt x="339" y="268"/>
                  <a:pt x="339" y="268"/>
                </a:cubicBezTo>
                <a:cubicBezTo>
                  <a:pt x="339" y="269"/>
                  <a:pt x="339" y="269"/>
                  <a:pt x="339" y="269"/>
                </a:cubicBezTo>
                <a:cubicBezTo>
                  <a:pt x="340" y="270"/>
                  <a:pt x="340" y="270"/>
                  <a:pt x="340" y="270"/>
                </a:cubicBezTo>
                <a:cubicBezTo>
                  <a:pt x="350" y="281"/>
                  <a:pt x="350" y="281"/>
                  <a:pt x="350" y="281"/>
                </a:cubicBezTo>
                <a:cubicBezTo>
                  <a:pt x="351" y="282"/>
                  <a:pt x="351" y="282"/>
                  <a:pt x="351" y="282"/>
                </a:cubicBezTo>
                <a:cubicBezTo>
                  <a:pt x="368" y="266"/>
                  <a:pt x="368" y="266"/>
                  <a:pt x="368" y="266"/>
                </a:cubicBezTo>
                <a:cubicBezTo>
                  <a:pt x="362" y="268"/>
                  <a:pt x="362" y="268"/>
                  <a:pt x="362" y="268"/>
                </a:cubicBezTo>
                <a:cubicBezTo>
                  <a:pt x="362" y="269"/>
                  <a:pt x="362" y="269"/>
                  <a:pt x="362" y="269"/>
                </a:cubicBezTo>
                <a:cubicBezTo>
                  <a:pt x="361" y="268"/>
                  <a:pt x="361" y="268"/>
                  <a:pt x="361" y="268"/>
                </a:cubicBezTo>
                <a:cubicBezTo>
                  <a:pt x="350" y="279"/>
                  <a:pt x="350" y="279"/>
                  <a:pt x="350" y="279"/>
                </a:cubicBezTo>
                <a:cubicBezTo>
                  <a:pt x="351" y="280"/>
                  <a:pt x="351" y="280"/>
                  <a:pt x="351" y="280"/>
                </a:cubicBezTo>
                <a:cubicBezTo>
                  <a:pt x="353" y="279"/>
                  <a:pt x="353" y="279"/>
                  <a:pt x="353" y="279"/>
                </a:cubicBezTo>
                <a:cubicBezTo>
                  <a:pt x="353" y="279"/>
                  <a:pt x="353" y="279"/>
                  <a:pt x="342" y="268"/>
                </a:cubicBezTo>
                <a:cubicBezTo>
                  <a:pt x="341" y="269"/>
                  <a:pt x="341" y="269"/>
                  <a:pt x="341" y="269"/>
                </a:cubicBezTo>
                <a:cubicBezTo>
                  <a:pt x="342" y="270"/>
                  <a:pt x="342" y="270"/>
                  <a:pt x="342" y="270"/>
                </a:cubicBezTo>
                <a:cubicBezTo>
                  <a:pt x="342" y="270"/>
                  <a:pt x="342" y="270"/>
                  <a:pt x="346" y="260"/>
                </a:cubicBezTo>
                <a:cubicBezTo>
                  <a:pt x="345" y="260"/>
                  <a:pt x="345" y="260"/>
                  <a:pt x="345" y="260"/>
                </a:cubicBezTo>
                <a:cubicBezTo>
                  <a:pt x="344" y="261"/>
                  <a:pt x="344" y="261"/>
                  <a:pt x="344" y="261"/>
                </a:cubicBezTo>
                <a:cubicBezTo>
                  <a:pt x="344" y="261"/>
                  <a:pt x="344" y="261"/>
                  <a:pt x="345" y="262"/>
                </a:cubicBezTo>
                <a:cubicBezTo>
                  <a:pt x="346" y="264"/>
                  <a:pt x="348" y="267"/>
                  <a:pt x="353" y="273"/>
                </a:cubicBezTo>
                <a:cubicBezTo>
                  <a:pt x="354" y="274"/>
                  <a:pt x="354" y="274"/>
                  <a:pt x="354" y="274"/>
                </a:cubicBezTo>
                <a:cubicBezTo>
                  <a:pt x="355" y="273"/>
                  <a:pt x="355" y="273"/>
                  <a:pt x="355" y="273"/>
                </a:cubicBezTo>
                <a:cubicBezTo>
                  <a:pt x="355" y="273"/>
                  <a:pt x="355" y="273"/>
                  <a:pt x="363" y="270"/>
                </a:cubicBezTo>
                <a:cubicBezTo>
                  <a:pt x="362" y="269"/>
                  <a:pt x="362" y="269"/>
                  <a:pt x="362" y="269"/>
                </a:cubicBezTo>
                <a:cubicBezTo>
                  <a:pt x="361" y="268"/>
                  <a:pt x="361" y="268"/>
                  <a:pt x="361" y="268"/>
                </a:cubicBezTo>
                <a:lnTo>
                  <a:pt x="362" y="269"/>
                </a:lnTo>
                <a:close/>
                <a:moveTo>
                  <a:pt x="473" y="299"/>
                </a:moveTo>
                <a:cubicBezTo>
                  <a:pt x="475" y="299"/>
                  <a:pt x="475" y="299"/>
                  <a:pt x="475" y="299"/>
                </a:cubicBezTo>
                <a:cubicBezTo>
                  <a:pt x="475" y="294"/>
                  <a:pt x="472" y="288"/>
                  <a:pt x="470" y="283"/>
                </a:cubicBezTo>
                <a:cubicBezTo>
                  <a:pt x="467" y="278"/>
                  <a:pt x="465" y="275"/>
                  <a:pt x="465" y="275"/>
                </a:cubicBezTo>
                <a:cubicBezTo>
                  <a:pt x="464" y="274"/>
                  <a:pt x="464" y="274"/>
                  <a:pt x="464" y="274"/>
                </a:cubicBezTo>
                <a:cubicBezTo>
                  <a:pt x="463" y="274"/>
                  <a:pt x="463" y="274"/>
                  <a:pt x="463" y="274"/>
                </a:cubicBezTo>
                <a:cubicBezTo>
                  <a:pt x="444" y="281"/>
                  <a:pt x="444" y="281"/>
                  <a:pt x="444" y="281"/>
                </a:cubicBezTo>
                <a:cubicBezTo>
                  <a:pt x="442" y="282"/>
                  <a:pt x="442" y="282"/>
                  <a:pt x="442" y="282"/>
                </a:cubicBezTo>
                <a:cubicBezTo>
                  <a:pt x="444" y="283"/>
                  <a:pt x="444" y="283"/>
                  <a:pt x="444" y="283"/>
                </a:cubicBezTo>
                <a:cubicBezTo>
                  <a:pt x="449" y="290"/>
                  <a:pt x="449" y="290"/>
                  <a:pt x="449" y="290"/>
                </a:cubicBezTo>
                <a:cubicBezTo>
                  <a:pt x="449" y="290"/>
                  <a:pt x="449" y="290"/>
                  <a:pt x="449" y="290"/>
                </a:cubicBezTo>
                <a:cubicBezTo>
                  <a:pt x="449" y="291"/>
                  <a:pt x="449" y="291"/>
                  <a:pt x="449" y="291"/>
                </a:cubicBezTo>
                <a:cubicBezTo>
                  <a:pt x="449" y="291"/>
                  <a:pt x="449" y="291"/>
                  <a:pt x="449" y="291"/>
                </a:cubicBezTo>
                <a:cubicBezTo>
                  <a:pt x="450" y="291"/>
                  <a:pt x="455" y="295"/>
                  <a:pt x="457" y="299"/>
                </a:cubicBezTo>
                <a:cubicBezTo>
                  <a:pt x="457" y="300"/>
                  <a:pt x="457" y="300"/>
                  <a:pt x="457" y="300"/>
                </a:cubicBezTo>
                <a:cubicBezTo>
                  <a:pt x="457" y="300"/>
                  <a:pt x="457" y="300"/>
                  <a:pt x="457" y="300"/>
                </a:cubicBezTo>
                <a:cubicBezTo>
                  <a:pt x="457" y="300"/>
                  <a:pt x="457" y="300"/>
                  <a:pt x="457" y="300"/>
                </a:cubicBezTo>
                <a:cubicBezTo>
                  <a:pt x="457" y="300"/>
                  <a:pt x="457" y="301"/>
                  <a:pt x="456" y="302"/>
                </a:cubicBezTo>
                <a:cubicBezTo>
                  <a:pt x="456" y="303"/>
                  <a:pt x="454" y="304"/>
                  <a:pt x="453" y="305"/>
                </a:cubicBezTo>
                <a:cubicBezTo>
                  <a:pt x="452" y="306"/>
                  <a:pt x="452" y="306"/>
                  <a:pt x="451" y="307"/>
                </a:cubicBezTo>
                <a:cubicBezTo>
                  <a:pt x="451" y="307"/>
                  <a:pt x="451" y="307"/>
                  <a:pt x="451" y="307"/>
                </a:cubicBezTo>
                <a:cubicBezTo>
                  <a:pt x="449" y="308"/>
                  <a:pt x="449" y="308"/>
                  <a:pt x="449" y="308"/>
                </a:cubicBezTo>
                <a:cubicBezTo>
                  <a:pt x="451" y="309"/>
                  <a:pt x="451" y="309"/>
                  <a:pt x="451" y="309"/>
                </a:cubicBezTo>
                <a:cubicBezTo>
                  <a:pt x="463" y="318"/>
                  <a:pt x="463" y="318"/>
                  <a:pt x="463" y="318"/>
                </a:cubicBezTo>
                <a:cubicBezTo>
                  <a:pt x="464" y="318"/>
                  <a:pt x="464" y="318"/>
                  <a:pt x="464" y="318"/>
                </a:cubicBezTo>
                <a:cubicBezTo>
                  <a:pt x="465" y="317"/>
                  <a:pt x="465" y="317"/>
                  <a:pt x="465" y="317"/>
                </a:cubicBezTo>
                <a:cubicBezTo>
                  <a:pt x="465" y="317"/>
                  <a:pt x="467" y="315"/>
                  <a:pt x="470" y="311"/>
                </a:cubicBezTo>
                <a:cubicBezTo>
                  <a:pt x="471" y="309"/>
                  <a:pt x="472" y="307"/>
                  <a:pt x="473" y="305"/>
                </a:cubicBezTo>
                <a:cubicBezTo>
                  <a:pt x="474" y="303"/>
                  <a:pt x="475" y="301"/>
                  <a:pt x="475" y="299"/>
                </a:cubicBezTo>
                <a:cubicBezTo>
                  <a:pt x="473" y="299"/>
                  <a:pt x="473" y="299"/>
                  <a:pt x="473" y="299"/>
                </a:cubicBezTo>
                <a:cubicBezTo>
                  <a:pt x="472" y="299"/>
                  <a:pt x="472" y="299"/>
                  <a:pt x="472" y="299"/>
                </a:cubicBezTo>
                <a:cubicBezTo>
                  <a:pt x="472" y="300"/>
                  <a:pt x="471" y="302"/>
                  <a:pt x="470" y="304"/>
                </a:cubicBezTo>
                <a:cubicBezTo>
                  <a:pt x="469" y="307"/>
                  <a:pt x="467" y="309"/>
                  <a:pt x="465" y="312"/>
                </a:cubicBezTo>
                <a:cubicBezTo>
                  <a:pt x="465" y="313"/>
                  <a:pt x="464" y="314"/>
                  <a:pt x="463" y="314"/>
                </a:cubicBezTo>
                <a:cubicBezTo>
                  <a:pt x="463" y="315"/>
                  <a:pt x="463" y="315"/>
                  <a:pt x="463" y="315"/>
                </a:cubicBezTo>
                <a:cubicBezTo>
                  <a:pt x="464" y="316"/>
                  <a:pt x="464" y="316"/>
                  <a:pt x="464" y="316"/>
                </a:cubicBezTo>
                <a:cubicBezTo>
                  <a:pt x="465" y="315"/>
                  <a:pt x="465" y="315"/>
                  <a:pt x="465" y="315"/>
                </a:cubicBezTo>
                <a:cubicBezTo>
                  <a:pt x="465" y="315"/>
                  <a:pt x="465" y="315"/>
                  <a:pt x="452" y="307"/>
                </a:cubicBezTo>
                <a:cubicBezTo>
                  <a:pt x="452" y="308"/>
                  <a:pt x="452" y="308"/>
                  <a:pt x="452" y="308"/>
                </a:cubicBezTo>
                <a:cubicBezTo>
                  <a:pt x="452" y="309"/>
                  <a:pt x="452" y="309"/>
                  <a:pt x="452" y="309"/>
                </a:cubicBezTo>
                <a:cubicBezTo>
                  <a:pt x="452" y="309"/>
                  <a:pt x="454" y="308"/>
                  <a:pt x="456" y="306"/>
                </a:cubicBezTo>
                <a:cubicBezTo>
                  <a:pt x="457" y="305"/>
                  <a:pt x="458" y="304"/>
                  <a:pt x="459" y="303"/>
                </a:cubicBezTo>
                <a:cubicBezTo>
                  <a:pt x="460" y="302"/>
                  <a:pt x="460" y="301"/>
                  <a:pt x="460" y="300"/>
                </a:cubicBezTo>
                <a:cubicBezTo>
                  <a:pt x="460" y="299"/>
                  <a:pt x="460" y="298"/>
                  <a:pt x="459" y="298"/>
                </a:cubicBezTo>
                <a:cubicBezTo>
                  <a:pt x="458" y="299"/>
                  <a:pt x="458" y="299"/>
                  <a:pt x="458" y="299"/>
                </a:cubicBezTo>
                <a:cubicBezTo>
                  <a:pt x="460" y="298"/>
                  <a:pt x="460" y="298"/>
                  <a:pt x="460" y="298"/>
                </a:cubicBezTo>
                <a:cubicBezTo>
                  <a:pt x="457" y="292"/>
                  <a:pt x="451" y="288"/>
                  <a:pt x="451" y="288"/>
                </a:cubicBezTo>
                <a:cubicBezTo>
                  <a:pt x="450" y="289"/>
                  <a:pt x="450" y="289"/>
                  <a:pt x="450" y="289"/>
                </a:cubicBezTo>
                <a:cubicBezTo>
                  <a:pt x="451" y="288"/>
                  <a:pt x="451" y="288"/>
                  <a:pt x="451" y="288"/>
                </a:cubicBezTo>
                <a:cubicBezTo>
                  <a:pt x="451" y="288"/>
                  <a:pt x="451" y="288"/>
                  <a:pt x="446" y="282"/>
                </a:cubicBezTo>
                <a:cubicBezTo>
                  <a:pt x="445" y="283"/>
                  <a:pt x="445" y="283"/>
                  <a:pt x="445" y="283"/>
                </a:cubicBezTo>
                <a:cubicBezTo>
                  <a:pt x="445" y="284"/>
                  <a:pt x="445" y="284"/>
                  <a:pt x="445" y="284"/>
                </a:cubicBezTo>
                <a:cubicBezTo>
                  <a:pt x="445" y="284"/>
                  <a:pt x="445" y="284"/>
                  <a:pt x="464" y="277"/>
                </a:cubicBezTo>
                <a:cubicBezTo>
                  <a:pt x="464" y="276"/>
                  <a:pt x="464" y="276"/>
                  <a:pt x="464" y="276"/>
                </a:cubicBezTo>
                <a:cubicBezTo>
                  <a:pt x="462" y="277"/>
                  <a:pt x="462" y="277"/>
                  <a:pt x="462" y="277"/>
                </a:cubicBezTo>
                <a:cubicBezTo>
                  <a:pt x="462" y="277"/>
                  <a:pt x="463" y="277"/>
                  <a:pt x="463" y="277"/>
                </a:cubicBezTo>
                <a:cubicBezTo>
                  <a:pt x="464" y="279"/>
                  <a:pt x="466" y="282"/>
                  <a:pt x="468" y="286"/>
                </a:cubicBezTo>
                <a:cubicBezTo>
                  <a:pt x="470" y="290"/>
                  <a:pt x="472" y="295"/>
                  <a:pt x="472" y="299"/>
                </a:cubicBezTo>
                <a:lnTo>
                  <a:pt x="473" y="299"/>
                </a:lnTo>
                <a:close/>
                <a:moveTo>
                  <a:pt x="430" y="280"/>
                </a:moveTo>
                <a:cubicBezTo>
                  <a:pt x="429" y="278"/>
                  <a:pt x="429" y="278"/>
                  <a:pt x="429" y="278"/>
                </a:cubicBezTo>
                <a:cubicBezTo>
                  <a:pt x="425" y="280"/>
                  <a:pt x="425" y="280"/>
                  <a:pt x="425" y="280"/>
                </a:cubicBezTo>
                <a:cubicBezTo>
                  <a:pt x="424" y="280"/>
                  <a:pt x="424" y="280"/>
                  <a:pt x="424" y="280"/>
                </a:cubicBezTo>
                <a:cubicBezTo>
                  <a:pt x="424" y="282"/>
                  <a:pt x="424" y="282"/>
                  <a:pt x="424" y="282"/>
                </a:cubicBezTo>
                <a:cubicBezTo>
                  <a:pt x="427" y="290"/>
                  <a:pt x="427" y="290"/>
                  <a:pt x="427" y="290"/>
                </a:cubicBezTo>
                <a:cubicBezTo>
                  <a:pt x="428" y="292"/>
                  <a:pt x="428" y="292"/>
                  <a:pt x="428" y="292"/>
                </a:cubicBezTo>
                <a:cubicBezTo>
                  <a:pt x="430" y="290"/>
                  <a:pt x="430" y="290"/>
                  <a:pt x="430" y="290"/>
                </a:cubicBezTo>
                <a:cubicBezTo>
                  <a:pt x="432" y="288"/>
                  <a:pt x="432" y="288"/>
                  <a:pt x="432" y="288"/>
                </a:cubicBezTo>
                <a:cubicBezTo>
                  <a:pt x="433" y="287"/>
                  <a:pt x="433" y="287"/>
                  <a:pt x="433" y="287"/>
                </a:cubicBezTo>
                <a:cubicBezTo>
                  <a:pt x="431" y="278"/>
                  <a:pt x="431" y="278"/>
                  <a:pt x="431" y="278"/>
                </a:cubicBezTo>
                <a:cubicBezTo>
                  <a:pt x="429" y="278"/>
                  <a:pt x="429" y="278"/>
                  <a:pt x="429" y="278"/>
                </a:cubicBezTo>
                <a:cubicBezTo>
                  <a:pt x="430" y="280"/>
                  <a:pt x="430" y="280"/>
                  <a:pt x="430" y="280"/>
                </a:cubicBezTo>
                <a:cubicBezTo>
                  <a:pt x="428" y="280"/>
                  <a:pt x="428" y="280"/>
                  <a:pt x="428" y="280"/>
                </a:cubicBezTo>
                <a:cubicBezTo>
                  <a:pt x="430" y="287"/>
                  <a:pt x="430" y="287"/>
                  <a:pt x="430" y="287"/>
                </a:cubicBezTo>
                <a:cubicBezTo>
                  <a:pt x="431" y="287"/>
                  <a:pt x="431" y="287"/>
                  <a:pt x="431" y="287"/>
                </a:cubicBezTo>
                <a:cubicBezTo>
                  <a:pt x="430" y="286"/>
                  <a:pt x="430" y="286"/>
                  <a:pt x="430" y="286"/>
                </a:cubicBezTo>
                <a:cubicBezTo>
                  <a:pt x="430" y="286"/>
                  <a:pt x="430" y="286"/>
                  <a:pt x="427" y="288"/>
                </a:cubicBezTo>
                <a:cubicBezTo>
                  <a:pt x="429" y="289"/>
                  <a:pt x="429" y="289"/>
                  <a:pt x="429" y="289"/>
                </a:cubicBezTo>
                <a:cubicBezTo>
                  <a:pt x="430" y="289"/>
                  <a:pt x="430" y="289"/>
                  <a:pt x="430" y="289"/>
                </a:cubicBezTo>
                <a:cubicBezTo>
                  <a:pt x="430" y="289"/>
                  <a:pt x="430" y="289"/>
                  <a:pt x="427" y="281"/>
                </a:cubicBezTo>
                <a:cubicBezTo>
                  <a:pt x="426" y="281"/>
                  <a:pt x="426" y="281"/>
                  <a:pt x="426" y="281"/>
                </a:cubicBezTo>
                <a:cubicBezTo>
                  <a:pt x="426" y="283"/>
                  <a:pt x="426" y="283"/>
                  <a:pt x="426" y="283"/>
                </a:cubicBezTo>
                <a:cubicBezTo>
                  <a:pt x="426" y="283"/>
                  <a:pt x="426" y="283"/>
                  <a:pt x="430" y="281"/>
                </a:cubicBezTo>
                <a:cubicBezTo>
                  <a:pt x="430" y="280"/>
                  <a:pt x="430" y="280"/>
                  <a:pt x="430" y="280"/>
                </a:cubicBezTo>
                <a:cubicBezTo>
                  <a:pt x="428" y="280"/>
                  <a:pt x="428" y="280"/>
                  <a:pt x="428" y="280"/>
                </a:cubicBezTo>
                <a:lnTo>
                  <a:pt x="430" y="280"/>
                </a:lnTo>
                <a:close/>
                <a:moveTo>
                  <a:pt x="480" y="281"/>
                </a:moveTo>
                <a:cubicBezTo>
                  <a:pt x="480" y="280"/>
                  <a:pt x="480" y="280"/>
                  <a:pt x="480" y="280"/>
                </a:cubicBezTo>
                <a:cubicBezTo>
                  <a:pt x="471" y="277"/>
                  <a:pt x="471" y="277"/>
                  <a:pt x="471" y="277"/>
                </a:cubicBezTo>
                <a:cubicBezTo>
                  <a:pt x="467" y="276"/>
                  <a:pt x="467" y="276"/>
                  <a:pt x="467" y="276"/>
                </a:cubicBezTo>
                <a:cubicBezTo>
                  <a:pt x="469" y="279"/>
                  <a:pt x="469" y="279"/>
                  <a:pt x="469" y="279"/>
                </a:cubicBezTo>
                <a:cubicBezTo>
                  <a:pt x="472" y="283"/>
                  <a:pt x="472" y="283"/>
                  <a:pt x="472" y="283"/>
                </a:cubicBezTo>
                <a:cubicBezTo>
                  <a:pt x="472" y="284"/>
                  <a:pt x="472" y="284"/>
                  <a:pt x="472" y="284"/>
                </a:cubicBezTo>
                <a:cubicBezTo>
                  <a:pt x="486" y="281"/>
                  <a:pt x="486" y="281"/>
                  <a:pt x="486" y="281"/>
                </a:cubicBezTo>
                <a:cubicBezTo>
                  <a:pt x="480" y="280"/>
                  <a:pt x="480" y="280"/>
                  <a:pt x="480" y="280"/>
                </a:cubicBezTo>
                <a:cubicBezTo>
                  <a:pt x="480" y="281"/>
                  <a:pt x="480" y="281"/>
                  <a:pt x="480" y="281"/>
                </a:cubicBezTo>
                <a:cubicBezTo>
                  <a:pt x="480" y="280"/>
                  <a:pt x="480" y="280"/>
                  <a:pt x="480" y="280"/>
                </a:cubicBezTo>
                <a:cubicBezTo>
                  <a:pt x="473" y="281"/>
                  <a:pt x="473" y="281"/>
                  <a:pt x="473" y="281"/>
                </a:cubicBezTo>
                <a:cubicBezTo>
                  <a:pt x="473" y="283"/>
                  <a:pt x="473" y="283"/>
                  <a:pt x="473" y="283"/>
                </a:cubicBezTo>
                <a:cubicBezTo>
                  <a:pt x="474" y="282"/>
                  <a:pt x="474" y="282"/>
                  <a:pt x="474" y="282"/>
                </a:cubicBezTo>
                <a:cubicBezTo>
                  <a:pt x="474" y="282"/>
                  <a:pt x="474" y="282"/>
                  <a:pt x="472" y="278"/>
                </a:cubicBezTo>
                <a:cubicBezTo>
                  <a:pt x="470" y="278"/>
                  <a:pt x="470" y="278"/>
                  <a:pt x="470" y="278"/>
                </a:cubicBezTo>
                <a:cubicBezTo>
                  <a:pt x="470" y="280"/>
                  <a:pt x="470" y="280"/>
                  <a:pt x="470" y="280"/>
                </a:cubicBezTo>
                <a:cubicBezTo>
                  <a:pt x="470" y="280"/>
                  <a:pt x="470" y="280"/>
                  <a:pt x="480" y="283"/>
                </a:cubicBezTo>
                <a:cubicBezTo>
                  <a:pt x="480" y="281"/>
                  <a:pt x="480" y="281"/>
                  <a:pt x="480" y="281"/>
                </a:cubicBezTo>
                <a:cubicBezTo>
                  <a:pt x="480" y="280"/>
                  <a:pt x="480" y="280"/>
                  <a:pt x="480" y="280"/>
                </a:cubicBezTo>
                <a:lnTo>
                  <a:pt x="480" y="281"/>
                </a:lnTo>
                <a:close/>
                <a:moveTo>
                  <a:pt x="399" y="362"/>
                </a:moveTo>
                <a:cubicBezTo>
                  <a:pt x="400" y="361"/>
                  <a:pt x="400" y="361"/>
                  <a:pt x="400" y="361"/>
                </a:cubicBezTo>
                <a:cubicBezTo>
                  <a:pt x="396" y="356"/>
                  <a:pt x="396" y="356"/>
                  <a:pt x="396" y="356"/>
                </a:cubicBezTo>
                <a:cubicBezTo>
                  <a:pt x="395" y="357"/>
                  <a:pt x="395" y="357"/>
                  <a:pt x="395" y="357"/>
                </a:cubicBezTo>
                <a:cubicBezTo>
                  <a:pt x="395" y="358"/>
                  <a:pt x="395" y="358"/>
                  <a:pt x="395" y="358"/>
                </a:cubicBezTo>
                <a:cubicBezTo>
                  <a:pt x="398" y="357"/>
                  <a:pt x="398" y="357"/>
                  <a:pt x="398" y="357"/>
                </a:cubicBezTo>
                <a:cubicBezTo>
                  <a:pt x="400" y="356"/>
                  <a:pt x="400" y="356"/>
                  <a:pt x="400" y="356"/>
                </a:cubicBezTo>
                <a:cubicBezTo>
                  <a:pt x="399" y="355"/>
                  <a:pt x="399" y="355"/>
                  <a:pt x="399" y="355"/>
                </a:cubicBezTo>
                <a:cubicBezTo>
                  <a:pt x="393" y="345"/>
                  <a:pt x="393" y="345"/>
                  <a:pt x="393" y="345"/>
                </a:cubicBezTo>
                <a:cubicBezTo>
                  <a:pt x="393" y="345"/>
                  <a:pt x="393" y="345"/>
                  <a:pt x="393" y="345"/>
                </a:cubicBezTo>
                <a:cubicBezTo>
                  <a:pt x="392" y="345"/>
                  <a:pt x="392" y="345"/>
                  <a:pt x="392" y="345"/>
                </a:cubicBezTo>
                <a:cubicBezTo>
                  <a:pt x="387" y="345"/>
                  <a:pt x="387" y="345"/>
                  <a:pt x="387" y="345"/>
                </a:cubicBezTo>
                <a:cubicBezTo>
                  <a:pt x="387" y="346"/>
                  <a:pt x="387" y="346"/>
                  <a:pt x="387" y="346"/>
                </a:cubicBezTo>
                <a:cubicBezTo>
                  <a:pt x="388" y="345"/>
                  <a:pt x="388" y="345"/>
                  <a:pt x="388" y="345"/>
                </a:cubicBezTo>
                <a:cubicBezTo>
                  <a:pt x="382" y="337"/>
                  <a:pt x="382" y="337"/>
                  <a:pt x="382" y="337"/>
                </a:cubicBezTo>
                <a:cubicBezTo>
                  <a:pt x="381" y="335"/>
                  <a:pt x="381" y="335"/>
                  <a:pt x="381" y="335"/>
                </a:cubicBezTo>
                <a:cubicBezTo>
                  <a:pt x="380" y="337"/>
                  <a:pt x="380" y="337"/>
                  <a:pt x="380" y="337"/>
                </a:cubicBezTo>
                <a:cubicBezTo>
                  <a:pt x="372" y="348"/>
                  <a:pt x="372" y="348"/>
                  <a:pt x="372" y="348"/>
                </a:cubicBezTo>
                <a:cubicBezTo>
                  <a:pt x="371" y="349"/>
                  <a:pt x="371" y="349"/>
                  <a:pt x="371" y="349"/>
                </a:cubicBezTo>
                <a:cubicBezTo>
                  <a:pt x="372" y="350"/>
                  <a:pt x="372" y="350"/>
                  <a:pt x="372" y="350"/>
                </a:cubicBezTo>
                <a:cubicBezTo>
                  <a:pt x="394" y="369"/>
                  <a:pt x="394" y="369"/>
                  <a:pt x="394" y="369"/>
                </a:cubicBezTo>
                <a:cubicBezTo>
                  <a:pt x="395" y="370"/>
                  <a:pt x="395" y="370"/>
                  <a:pt x="395" y="370"/>
                </a:cubicBezTo>
                <a:cubicBezTo>
                  <a:pt x="401" y="362"/>
                  <a:pt x="401" y="362"/>
                  <a:pt x="401" y="362"/>
                </a:cubicBezTo>
                <a:cubicBezTo>
                  <a:pt x="400" y="361"/>
                  <a:pt x="400" y="361"/>
                  <a:pt x="400" y="361"/>
                </a:cubicBezTo>
                <a:cubicBezTo>
                  <a:pt x="399" y="362"/>
                  <a:pt x="399" y="362"/>
                  <a:pt x="399" y="362"/>
                </a:cubicBezTo>
                <a:cubicBezTo>
                  <a:pt x="398" y="361"/>
                  <a:pt x="398" y="361"/>
                  <a:pt x="398" y="361"/>
                </a:cubicBezTo>
                <a:cubicBezTo>
                  <a:pt x="394" y="367"/>
                  <a:pt x="394" y="367"/>
                  <a:pt x="394" y="367"/>
                </a:cubicBezTo>
                <a:cubicBezTo>
                  <a:pt x="395" y="368"/>
                  <a:pt x="395" y="368"/>
                  <a:pt x="395" y="368"/>
                </a:cubicBezTo>
                <a:cubicBezTo>
                  <a:pt x="396" y="366"/>
                  <a:pt x="396" y="366"/>
                  <a:pt x="396" y="366"/>
                </a:cubicBezTo>
                <a:cubicBezTo>
                  <a:pt x="396" y="366"/>
                  <a:pt x="396" y="366"/>
                  <a:pt x="374" y="348"/>
                </a:cubicBezTo>
                <a:cubicBezTo>
                  <a:pt x="373" y="349"/>
                  <a:pt x="373" y="349"/>
                  <a:pt x="373" y="349"/>
                </a:cubicBezTo>
                <a:cubicBezTo>
                  <a:pt x="374" y="350"/>
                  <a:pt x="374" y="350"/>
                  <a:pt x="374" y="350"/>
                </a:cubicBezTo>
                <a:cubicBezTo>
                  <a:pt x="374" y="350"/>
                  <a:pt x="374" y="350"/>
                  <a:pt x="382" y="339"/>
                </a:cubicBezTo>
                <a:cubicBezTo>
                  <a:pt x="381" y="338"/>
                  <a:pt x="381" y="338"/>
                  <a:pt x="381" y="338"/>
                </a:cubicBezTo>
                <a:cubicBezTo>
                  <a:pt x="380" y="339"/>
                  <a:pt x="380" y="339"/>
                  <a:pt x="380" y="339"/>
                </a:cubicBezTo>
                <a:cubicBezTo>
                  <a:pt x="380" y="339"/>
                  <a:pt x="380" y="339"/>
                  <a:pt x="385" y="347"/>
                </a:cubicBezTo>
                <a:cubicBezTo>
                  <a:pt x="386" y="348"/>
                  <a:pt x="386" y="348"/>
                  <a:pt x="386" y="348"/>
                </a:cubicBezTo>
                <a:cubicBezTo>
                  <a:pt x="387" y="348"/>
                  <a:pt x="387" y="348"/>
                  <a:pt x="387" y="348"/>
                </a:cubicBezTo>
                <a:cubicBezTo>
                  <a:pt x="387" y="348"/>
                  <a:pt x="387" y="348"/>
                  <a:pt x="392" y="348"/>
                </a:cubicBezTo>
                <a:cubicBezTo>
                  <a:pt x="392" y="346"/>
                  <a:pt x="392" y="346"/>
                  <a:pt x="392" y="346"/>
                </a:cubicBezTo>
                <a:cubicBezTo>
                  <a:pt x="391" y="347"/>
                  <a:pt x="391" y="347"/>
                  <a:pt x="391" y="347"/>
                </a:cubicBezTo>
                <a:cubicBezTo>
                  <a:pt x="391" y="347"/>
                  <a:pt x="391" y="347"/>
                  <a:pt x="396" y="356"/>
                </a:cubicBezTo>
                <a:cubicBezTo>
                  <a:pt x="397" y="355"/>
                  <a:pt x="397" y="355"/>
                  <a:pt x="397" y="355"/>
                </a:cubicBezTo>
                <a:cubicBezTo>
                  <a:pt x="397" y="354"/>
                  <a:pt x="397" y="354"/>
                  <a:pt x="397" y="354"/>
                </a:cubicBezTo>
                <a:cubicBezTo>
                  <a:pt x="397" y="354"/>
                  <a:pt x="397" y="354"/>
                  <a:pt x="394" y="355"/>
                </a:cubicBezTo>
                <a:cubicBezTo>
                  <a:pt x="392" y="356"/>
                  <a:pt x="392" y="356"/>
                  <a:pt x="392" y="356"/>
                </a:cubicBezTo>
                <a:cubicBezTo>
                  <a:pt x="394" y="358"/>
                  <a:pt x="394" y="358"/>
                  <a:pt x="394" y="358"/>
                </a:cubicBezTo>
                <a:cubicBezTo>
                  <a:pt x="394" y="358"/>
                  <a:pt x="394" y="358"/>
                  <a:pt x="398" y="363"/>
                </a:cubicBezTo>
                <a:cubicBezTo>
                  <a:pt x="399" y="362"/>
                  <a:pt x="399" y="362"/>
                  <a:pt x="399" y="362"/>
                </a:cubicBezTo>
                <a:cubicBezTo>
                  <a:pt x="398" y="361"/>
                  <a:pt x="398" y="361"/>
                  <a:pt x="398" y="361"/>
                </a:cubicBezTo>
                <a:lnTo>
                  <a:pt x="399" y="362"/>
                </a:lnTo>
                <a:close/>
                <a:moveTo>
                  <a:pt x="399" y="370"/>
                </a:moveTo>
                <a:cubicBezTo>
                  <a:pt x="398" y="372"/>
                  <a:pt x="398" y="372"/>
                  <a:pt x="398" y="372"/>
                </a:cubicBezTo>
                <a:cubicBezTo>
                  <a:pt x="406" y="376"/>
                  <a:pt x="406" y="376"/>
                  <a:pt x="406" y="376"/>
                </a:cubicBezTo>
                <a:cubicBezTo>
                  <a:pt x="407" y="374"/>
                  <a:pt x="407" y="374"/>
                  <a:pt x="407" y="374"/>
                </a:cubicBezTo>
                <a:cubicBezTo>
                  <a:pt x="406" y="375"/>
                  <a:pt x="406" y="375"/>
                  <a:pt x="406" y="375"/>
                </a:cubicBezTo>
                <a:cubicBezTo>
                  <a:pt x="407" y="378"/>
                  <a:pt x="407" y="378"/>
                  <a:pt x="407" y="378"/>
                </a:cubicBezTo>
                <a:cubicBezTo>
                  <a:pt x="408" y="379"/>
                  <a:pt x="408" y="379"/>
                  <a:pt x="408" y="379"/>
                </a:cubicBezTo>
                <a:cubicBezTo>
                  <a:pt x="409" y="378"/>
                  <a:pt x="409" y="378"/>
                  <a:pt x="409" y="378"/>
                </a:cubicBezTo>
                <a:cubicBezTo>
                  <a:pt x="418" y="374"/>
                  <a:pt x="418" y="374"/>
                  <a:pt x="418" y="374"/>
                </a:cubicBezTo>
                <a:cubicBezTo>
                  <a:pt x="419" y="374"/>
                  <a:pt x="419" y="374"/>
                  <a:pt x="419" y="374"/>
                </a:cubicBezTo>
                <a:cubicBezTo>
                  <a:pt x="419" y="373"/>
                  <a:pt x="419" y="373"/>
                  <a:pt x="419" y="373"/>
                </a:cubicBezTo>
                <a:cubicBezTo>
                  <a:pt x="418" y="367"/>
                  <a:pt x="418" y="367"/>
                  <a:pt x="418" y="367"/>
                </a:cubicBezTo>
                <a:cubicBezTo>
                  <a:pt x="418" y="366"/>
                  <a:pt x="418" y="366"/>
                  <a:pt x="418" y="366"/>
                </a:cubicBezTo>
                <a:cubicBezTo>
                  <a:pt x="416" y="366"/>
                  <a:pt x="416" y="366"/>
                  <a:pt x="416" y="366"/>
                </a:cubicBezTo>
                <a:cubicBezTo>
                  <a:pt x="408" y="366"/>
                  <a:pt x="404" y="366"/>
                  <a:pt x="402" y="366"/>
                </a:cubicBezTo>
                <a:cubicBezTo>
                  <a:pt x="400" y="366"/>
                  <a:pt x="400" y="366"/>
                  <a:pt x="400" y="366"/>
                </a:cubicBezTo>
                <a:cubicBezTo>
                  <a:pt x="399" y="366"/>
                  <a:pt x="399" y="366"/>
                  <a:pt x="399" y="366"/>
                </a:cubicBezTo>
                <a:cubicBezTo>
                  <a:pt x="397" y="370"/>
                  <a:pt x="397" y="370"/>
                  <a:pt x="397" y="370"/>
                </a:cubicBezTo>
                <a:cubicBezTo>
                  <a:pt x="397" y="371"/>
                  <a:pt x="397" y="371"/>
                  <a:pt x="397" y="371"/>
                </a:cubicBezTo>
                <a:cubicBezTo>
                  <a:pt x="398" y="372"/>
                  <a:pt x="398" y="372"/>
                  <a:pt x="398" y="372"/>
                </a:cubicBezTo>
                <a:cubicBezTo>
                  <a:pt x="399" y="370"/>
                  <a:pt x="399" y="370"/>
                  <a:pt x="399" y="370"/>
                </a:cubicBezTo>
                <a:cubicBezTo>
                  <a:pt x="400" y="371"/>
                  <a:pt x="400" y="371"/>
                  <a:pt x="400" y="371"/>
                </a:cubicBezTo>
                <a:cubicBezTo>
                  <a:pt x="401" y="368"/>
                  <a:pt x="401" y="368"/>
                  <a:pt x="401" y="368"/>
                </a:cubicBezTo>
                <a:cubicBezTo>
                  <a:pt x="400" y="368"/>
                  <a:pt x="400" y="368"/>
                  <a:pt x="400" y="368"/>
                </a:cubicBezTo>
                <a:cubicBezTo>
                  <a:pt x="400" y="369"/>
                  <a:pt x="400" y="369"/>
                  <a:pt x="400" y="369"/>
                </a:cubicBezTo>
                <a:cubicBezTo>
                  <a:pt x="400" y="369"/>
                  <a:pt x="400" y="369"/>
                  <a:pt x="402" y="369"/>
                </a:cubicBezTo>
                <a:cubicBezTo>
                  <a:pt x="404" y="369"/>
                  <a:pt x="408" y="369"/>
                  <a:pt x="416" y="369"/>
                </a:cubicBezTo>
                <a:cubicBezTo>
                  <a:pt x="416" y="368"/>
                  <a:pt x="416" y="368"/>
                  <a:pt x="416" y="368"/>
                </a:cubicBezTo>
                <a:cubicBezTo>
                  <a:pt x="415" y="368"/>
                  <a:pt x="415" y="368"/>
                  <a:pt x="415" y="368"/>
                </a:cubicBezTo>
                <a:cubicBezTo>
                  <a:pt x="415" y="368"/>
                  <a:pt x="415" y="368"/>
                  <a:pt x="416" y="373"/>
                </a:cubicBezTo>
                <a:cubicBezTo>
                  <a:pt x="418" y="373"/>
                  <a:pt x="418" y="373"/>
                  <a:pt x="418" y="373"/>
                </a:cubicBezTo>
                <a:cubicBezTo>
                  <a:pt x="417" y="372"/>
                  <a:pt x="417" y="372"/>
                  <a:pt x="417" y="372"/>
                </a:cubicBezTo>
                <a:cubicBezTo>
                  <a:pt x="417" y="372"/>
                  <a:pt x="417" y="372"/>
                  <a:pt x="408" y="376"/>
                </a:cubicBezTo>
                <a:cubicBezTo>
                  <a:pt x="408" y="377"/>
                  <a:pt x="408" y="377"/>
                  <a:pt x="408" y="377"/>
                </a:cubicBezTo>
                <a:cubicBezTo>
                  <a:pt x="410" y="376"/>
                  <a:pt x="410" y="376"/>
                  <a:pt x="410" y="376"/>
                </a:cubicBezTo>
                <a:cubicBezTo>
                  <a:pt x="410" y="376"/>
                  <a:pt x="410" y="376"/>
                  <a:pt x="408" y="374"/>
                </a:cubicBezTo>
                <a:cubicBezTo>
                  <a:pt x="408" y="373"/>
                  <a:pt x="408" y="373"/>
                  <a:pt x="408" y="373"/>
                </a:cubicBezTo>
                <a:cubicBezTo>
                  <a:pt x="408" y="373"/>
                  <a:pt x="408" y="373"/>
                  <a:pt x="408" y="373"/>
                </a:cubicBezTo>
                <a:cubicBezTo>
                  <a:pt x="408" y="373"/>
                  <a:pt x="408" y="373"/>
                  <a:pt x="399" y="369"/>
                </a:cubicBezTo>
                <a:cubicBezTo>
                  <a:pt x="399" y="370"/>
                  <a:pt x="399" y="370"/>
                  <a:pt x="399" y="370"/>
                </a:cubicBezTo>
                <a:cubicBezTo>
                  <a:pt x="400" y="371"/>
                  <a:pt x="400" y="371"/>
                  <a:pt x="400" y="371"/>
                </a:cubicBezTo>
                <a:lnTo>
                  <a:pt x="399" y="370"/>
                </a:lnTo>
                <a:close/>
                <a:moveTo>
                  <a:pt x="403" y="391"/>
                </a:moveTo>
                <a:cubicBezTo>
                  <a:pt x="404" y="390"/>
                  <a:pt x="404" y="390"/>
                  <a:pt x="404" y="390"/>
                </a:cubicBezTo>
                <a:cubicBezTo>
                  <a:pt x="397" y="382"/>
                  <a:pt x="397" y="382"/>
                  <a:pt x="397" y="382"/>
                </a:cubicBezTo>
                <a:cubicBezTo>
                  <a:pt x="397" y="381"/>
                  <a:pt x="397" y="381"/>
                  <a:pt x="397" y="381"/>
                </a:cubicBezTo>
                <a:cubicBezTo>
                  <a:pt x="396" y="381"/>
                  <a:pt x="396" y="381"/>
                  <a:pt x="396" y="381"/>
                </a:cubicBezTo>
                <a:cubicBezTo>
                  <a:pt x="393" y="381"/>
                  <a:pt x="393" y="381"/>
                  <a:pt x="393" y="381"/>
                </a:cubicBezTo>
                <a:cubicBezTo>
                  <a:pt x="392" y="381"/>
                  <a:pt x="392" y="381"/>
                  <a:pt x="392" y="381"/>
                </a:cubicBezTo>
                <a:cubicBezTo>
                  <a:pt x="392" y="382"/>
                  <a:pt x="392" y="382"/>
                  <a:pt x="392" y="382"/>
                </a:cubicBezTo>
                <a:cubicBezTo>
                  <a:pt x="392" y="393"/>
                  <a:pt x="392" y="393"/>
                  <a:pt x="392" y="393"/>
                </a:cubicBezTo>
                <a:cubicBezTo>
                  <a:pt x="392" y="395"/>
                  <a:pt x="392" y="395"/>
                  <a:pt x="392" y="395"/>
                </a:cubicBezTo>
                <a:cubicBezTo>
                  <a:pt x="405" y="391"/>
                  <a:pt x="405" y="391"/>
                  <a:pt x="405" y="391"/>
                </a:cubicBezTo>
                <a:cubicBezTo>
                  <a:pt x="404" y="390"/>
                  <a:pt x="404" y="390"/>
                  <a:pt x="404" y="390"/>
                </a:cubicBezTo>
                <a:cubicBezTo>
                  <a:pt x="403" y="391"/>
                  <a:pt x="403" y="391"/>
                  <a:pt x="403" y="391"/>
                </a:cubicBezTo>
                <a:cubicBezTo>
                  <a:pt x="402" y="389"/>
                  <a:pt x="402" y="389"/>
                  <a:pt x="402" y="389"/>
                </a:cubicBezTo>
                <a:cubicBezTo>
                  <a:pt x="393" y="392"/>
                  <a:pt x="393" y="392"/>
                  <a:pt x="393" y="392"/>
                </a:cubicBezTo>
                <a:cubicBezTo>
                  <a:pt x="393" y="393"/>
                  <a:pt x="393" y="393"/>
                  <a:pt x="393" y="393"/>
                </a:cubicBezTo>
                <a:cubicBezTo>
                  <a:pt x="395" y="393"/>
                  <a:pt x="395" y="393"/>
                  <a:pt x="395" y="393"/>
                </a:cubicBezTo>
                <a:cubicBezTo>
                  <a:pt x="395" y="393"/>
                  <a:pt x="395" y="393"/>
                  <a:pt x="395" y="382"/>
                </a:cubicBezTo>
                <a:cubicBezTo>
                  <a:pt x="393" y="382"/>
                  <a:pt x="393" y="382"/>
                  <a:pt x="393" y="382"/>
                </a:cubicBezTo>
                <a:cubicBezTo>
                  <a:pt x="393" y="384"/>
                  <a:pt x="393" y="384"/>
                  <a:pt x="393" y="384"/>
                </a:cubicBezTo>
                <a:cubicBezTo>
                  <a:pt x="393" y="384"/>
                  <a:pt x="393" y="384"/>
                  <a:pt x="396" y="384"/>
                </a:cubicBezTo>
                <a:cubicBezTo>
                  <a:pt x="396" y="382"/>
                  <a:pt x="396" y="382"/>
                  <a:pt x="396" y="382"/>
                </a:cubicBezTo>
                <a:cubicBezTo>
                  <a:pt x="395" y="383"/>
                  <a:pt x="395" y="383"/>
                  <a:pt x="395" y="383"/>
                </a:cubicBezTo>
                <a:cubicBezTo>
                  <a:pt x="395" y="383"/>
                  <a:pt x="395" y="383"/>
                  <a:pt x="402" y="392"/>
                </a:cubicBezTo>
                <a:cubicBezTo>
                  <a:pt x="403" y="391"/>
                  <a:pt x="403" y="391"/>
                  <a:pt x="403" y="391"/>
                </a:cubicBezTo>
                <a:cubicBezTo>
                  <a:pt x="402" y="389"/>
                  <a:pt x="402" y="389"/>
                  <a:pt x="402" y="389"/>
                </a:cubicBezTo>
                <a:lnTo>
                  <a:pt x="403" y="391"/>
                </a:lnTo>
                <a:close/>
                <a:moveTo>
                  <a:pt x="384" y="370"/>
                </a:moveTo>
                <a:cubicBezTo>
                  <a:pt x="383" y="369"/>
                  <a:pt x="383" y="369"/>
                  <a:pt x="383" y="369"/>
                </a:cubicBezTo>
                <a:cubicBezTo>
                  <a:pt x="375" y="376"/>
                  <a:pt x="375" y="376"/>
                  <a:pt x="375" y="376"/>
                </a:cubicBezTo>
                <a:cubicBezTo>
                  <a:pt x="372" y="378"/>
                  <a:pt x="372" y="378"/>
                  <a:pt x="372" y="378"/>
                </a:cubicBezTo>
                <a:cubicBezTo>
                  <a:pt x="376" y="379"/>
                  <a:pt x="376" y="379"/>
                  <a:pt x="376" y="379"/>
                </a:cubicBezTo>
                <a:cubicBezTo>
                  <a:pt x="385" y="380"/>
                  <a:pt x="385" y="380"/>
                  <a:pt x="385" y="380"/>
                </a:cubicBezTo>
                <a:cubicBezTo>
                  <a:pt x="387" y="380"/>
                  <a:pt x="387" y="380"/>
                  <a:pt x="387" y="380"/>
                </a:cubicBezTo>
                <a:cubicBezTo>
                  <a:pt x="385" y="367"/>
                  <a:pt x="385" y="367"/>
                  <a:pt x="385" y="367"/>
                </a:cubicBezTo>
                <a:cubicBezTo>
                  <a:pt x="383" y="369"/>
                  <a:pt x="383" y="369"/>
                  <a:pt x="383" y="369"/>
                </a:cubicBezTo>
                <a:cubicBezTo>
                  <a:pt x="384" y="370"/>
                  <a:pt x="384" y="370"/>
                  <a:pt x="384" y="370"/>
                </a:cubicBezTo>
                <a:cubicBezTo>
                  <a:pt x="382" y="371"/>
                  <a:pt x="382" y="371"/>
                  <a:pt x="382" y="371"/>
                </a:cubicBezTo>
                <a:cubicBezTo>
                  <a:pt x="384" y="379"/>
                  <a:pt x="384" y="379"/>
                  <a:pt x="384" y="379"/>
                </a:cubicBezTo>
                <a:cubicBezTo>
                  <a:pt x="385" y="378"/>
                  <a:pt x="385" y="378"/>
                  <a:pt x="385" y="378"/>
                </a:cubicBezTo>
                <a:cubicBezTo>
                  <a:pt x="385" y="377"/>
                  <a:pt x="385" y="377"/>
                  <a:pt x="385" y="377"/>
                </a:cubicBezTo>
                <a:cubicBezTo>
                  <a:pt x="385" y="377"/>
                  <a:pt x="385" y="377"/>
                  <a:pt x="376" y="376"/>
                </a:cubicBezTo>
                <a:cubicBezTo>
                  <a:pt x="376" y="377"/>
                  <a:pt x="376" y="377"/>
                  <a:pt x="376" y="377"/>
                </a:cubicBezTo>
                <a:cubicBezTo>
                  <a:pt x="377" y="378"/>
                  <a:pt x="377" y="378"/>
                  <a:pt x="377" y="378"/>
                </a:cubicBezTo>
                <a:cubicBezTo>
                  <a:pt x="377" y="378"/>
                  <a:pt x="377" y="378"/>
                  <a:pt x="385" y="371"/>
                </a:cubicBezTo>
                <a:cubicBezTo>
                  <a:pt x="384" y="370"/>
                  <a:pt x="384" y="370"/>
                  <a:pt x="384" y="370"/>
                </a:cubicBezTo>
                <a:cubicBezTo>
                  <a:pt x="382" y="371"/>
                  <a:pt x="382" y="371"/>
                  <a:pt x="382" y="371"/>
                </a:cubicBezTo>
                <a:lnTo>
                  <a:pt x="384" y="370"/>
                </a:lnTo>
                <a:close/>
                <a:moveTo>
                  <a:pt x="426" y="377"/>
                </a:moveTo>
                <a:cubicBezTo>
                  <a:pt x="425" y="376"/>
                  <a:pt x="425" y="376"/>
                  <a:pt x="425" y="376"/>
                </a:cubicBezTo>
                <a:cubicBezTo>
                  <a:pt x="419" y="383"/>
                  <a:pt x="419" y="383"/>
                  <a:pt x="419" y="383"/>
                </a:cubicBezTo>
                <a:cubicBezTo>
                  <a:pt x="417" y="385"/>
                  <a:pt x="417" y="385"/>
                  <a:pt x="417" y="385"/>
                </a:cubicBezTo>
                <a:cubicBezTo>
                  <a:pt x="420" y="385"/>
                  <a:pt x="420" y="385"/>
                  <a:pt x="420" y="385"/>
                </a:cubicBezTo>
                <a:cubicBezTo>
                  <a:pt x="427" y="385"/>
                  <a:pt x="427" y="385"/>
                  <a:pt x="427" y="385"/>
                </a:cubicBezTo>
                <a:cubicBezTo>
                  <a:pt x="428" y="385"/>
                  <a:pt x="428" y="385"/>
                  <a:pt x="428" y="385"/>
                </a:cubicBezTo>
                <a:cubicBezTo>
                  <a:pt x="428" y="385"/>
                  <a:pt x="428" y="385"/>
                  <a:pt x="428" y="385"/>
                </a:cubicBezTo>
                <a:cubicBezTo>
                  <a:pt x="436" y="378"/>
                  <a:pt x="436" y="378"/>
                  <a:pt x="436" y="378"/>
                </a:cubicBezTo>
                <a:cubicBezTo>
                  <a:pt x="439" y="376"/>
                  <a:pt x="439" y="376"/>
                  <a:pt x="439" y="376"/>
                </a:cubicBezTo>
                <a:cubicBezTo>
                  <a:pt x="425" y="376"/>
                  <a:pt x="425" y="376"/>
                  <a:pt x="425" y="376"/>
                </a:cubicBezTo>
                <a:cubicBezTo>
                  <a:pt x="425" y="376"/>
                  <a:pt x="425" y="376"/>
                  <a:pt x="425" y="376"/>
                </a:cubicBezTo>
                <a:cubicBezTo>
                  <a:pt x="426" y="377"/>
                  <a:pt x="426" y="377"/>
                  <a:pt x="426" y="377"/>
                </a:cubicBezTo>
                <a:cubicBezTo>
                  <a:pt x="426" y="379"/>
                  <a:pt x="426" y="379"/>
                  <a:pt x="426" y="379"/>
                </a:cubicBezTo>
                <a:cubicBezTo>
                  <a:pt x="435" y="379"/>
                  <a:pt x="435" y="379"/>
                  <a:pt x="435" y="379"/>
                </a:cubicBezTo>
                <a:cubicBezTo>
                  <a:pt x="435" y="377"/>
                  <a:pt x="435" y="377"/>
                  <a:pt x="435" y="377"/>
                </a:cubicBezTo>
                <a:cubicBezTo>
                  <a:pt x="434" y="376"/>
                  <a:pt x="434" y="376"/>
                  <a:pt x="434" y="376"/>
                </a:cubicBezTo>
                <a:cubicBezTo>
                  <a:pt x="434" y="376"/>
                  <a:pt x="434" y="376"/>
                  <a:pt x="426" y="383"/>
                </a:cubicBezTo>
                <a:cubicBezTo>
                  <a:pt x="427" y="384"/>
                  <a:pt x="427" y="384"/>
                  <a:pt x="427" y="384"/>
                </a:cubicBezTo>
                <a:cubicBezTo>
                  <a:pt x="427" y="382"/>
                  <a:pt x="427" y="382"/>
                  <a:pt x="427" y="382"/>
                </a:cubicBezTo>
                <a:cubicBezTo>
                  <a:pt x="427" y="382"/>
                  <a:pt x="427" y="382"/>
                  <a:pt x="420" y="382"/>
                </a:cubicBezTo>
                <a:cubicBezTo>
                  <a:pt x="420" y="384"/>
                  <a:pt x="420" y="384"/>
                  <a:pt x="420" y="384"/>
                </a:cubicBezTo>
                <a:cubicBezTo>
                  <a:pt x="422" y="385"/>
                  <a:pt x="422" y="385"/>
                  <a:pt x="422" y="385"/>
                </a:cubicBezTo>
                <a:cubicBezTo>
                  <a:pt x="422" y="385"/>
                  <a:pt x="422" y="385"/>
                  <a:pt x="427" y="378"/>
                </a:cubicBezTo>
                <a:cubicBezTo>
                  <a:pt x="426" y="377"/>
                  <a:pt x="426" y="377"/>
                  <a:pt x="426" y="377"/>
                </a:cubicBezTo>
                <a:cubicBezTo>
                  <a:pt x="426" y="379"/>
                  <a:pt x="426" y="379"/>
                  <a:pt x="426" y="379"/>
                </a:cubicBezTo>
                <a:lnTo>
                  <a:pt x="426" y="377"/>
                </a:lnTo>
                <a:close/>
                <a:moveTo>
                  <a:pt x="435" y="420"/>
                </a:moveTo>
                <a:cubicBezTo>
                  <a:pt x="434" y="421"/>
                  <a:pt x="434" y="421"/>
                  <a:pt x="434" y="421"/>
                </a:cubicBezTo>
                <a:cubicBezTo>
                  <a:pt x="437" y="427"/>
                  <a:pt x="441" y="430"/>
                  <a:pt x="441" y="430"/>
                </a:cubicBezTo>
                <a:cubicBezTo>
                  <a:pt x="442" y="430"/>
                  <a:pt x="442" y="430"/>
                  <a:pt x="442" y="430"/>
                </a:cubicBezTo>
                <a:cubicBezTo>
                  <a:pt x="443" y="429"/>
                  <a:pt x="443" y="429"/>
                  <a:pt x="443" y="429"/>
                </a:cubicBezTo>
                <a:cubicBezTo>
                  <a:pt x="451" y="417"/>
                  <a:pt x="451" y="417"/>
                  <a:pt x="451" y="417"/>
                </a:cubicBezTo>
                <a:cubicBezTo>
                  <a:pt x="452" y="417"/>
                  <a:pt x="452" y="417"/>
                  <a:pt x="452" y="417"/>
                </a:cubicBezTo>
                <a:cubicBezTo>
                  <a:pt x="452" y="417"/>
                  <a:pt x="452" y="417"/>
                  <a:pt x="452" y="417"/>
                </a:cubicBezTo>
                <a:cubicBezTo>
                  <a:pt x="454" y="407"/>
                  <a:pt x="454" y="407"/>
                  <a:pt x="454" y="407"/>
                </a:cubicBezTo>
                <a:cubicBezTo>
                  <a:pt x="455" y="406"/>
                  <a:pt x="455" y="406"/>
                  <a:pt x="455" y="406"/>
                </a:cubicBezTo>
                <a:cubicBezTo>
                  <a:pt x="454" y="405"/>
                  <a:pt x="454" y="405"/>
                  <a:pt x="454" y="405"/>
                </a:cubicBezTo>
                <a:cubicBezTo>
                  <a:pt x="441" y="399"/>
                  <a:pt x="441" y="399"/>
                  <a:pt x="441" y="399"/>
                </a:cubicBezTo>
                <a:cubicBezTo>
                  <a:pt x="440" y="398"/>
                  <a:pt x="440" y="398"/>
                  <a:pt x="440" y="398"/>
                </a:cubicBezTo>
                <a:cubicBezTo>
                  <a:pt x="439" y="399"/>
                  <a:pt x="439" y="399"/>
                  <a:pt x="439" y="399"/>
                </a:cubicBezTo>
                <a:cubicBezTo>
                  <a:pt x="431" y="413"/>
                  <a:pt x="431" y="413"/>
                  <a:pt x="431" y="413"/>
                </a:cubicBezTo>
                <a:cubicBezTo>
                  <a:pt x="431" y="413"/>
                  <a:pt x="431" y="413"/>
                  <a:pt x="431" y="413"/>
                </a:cubicBezTo>
                <a:cubicBezTo>
                  <a:pt x="431" y="413"/>
                  <a:pt x="431" y="413"/>
                  <a:pt x="431" y="413"/>
                </a:cubicBezTo>
                <a:cubicBezTo>
                  <a:pt x="431" y="413"/>
                  <a:pt x="431" y="414"/>
                  <a:pt x="431" y="415"/>
                </a:cubicBezTo>
                <a:cubicBezTo>
                  <a:pt x="431" y="416"/>
                  <a:pt x="432" y="419"/>
                  <a:pt x="434" y="421"/>
                </a:cubicBezTo>
                <a:cubicBezTo>
                  <a:pt x="435" y="420"/>
                  <a:pt x="435" y="420"/>
                  <a:pt x="435" y="420"/>
                </a:cubicBezTo>
                <a:cubicBezTo>
                  <a:pt x="434" y="421"/>
                  <a:pt x="434" y="421"/>
                  <a:pt x="434" y="421"/>
                </a:cubicBezTo>
                <a:cubicBezTo>
                  <a:pt x="435" y="420"/>
                  <a:pt x="435" y="420"/>
                  <a:pt x="435" y="420"/>
                </a:cubicBezTo>
                <a:cubicBezTo>
                  <a:pt x="436" y="419"/>
                  <a:pt x="436" y="419"/>
                  <a:pt x="436" y="419"/>
                </a:cubicBezTo>
                <a:cubicBezTo>
                  <a:pt x="434" y="417"/>
                  <a:pt x="434" y="415"/>
                  <a:pt x="434" y="415"/>
                </a:cubicBezTo>
                <a:cubicBezTo>
                  <a:pt x="434" y="414"/>
                  <a:pt x="434" y="414"/>
                  <a:pt x="434" y="414"/>
                </a:cubicBezTo>
                <a:cubicBezTo>
                  <a:pt x="434" y="414"/>
                  <a:pt x="434" y="414"/>
                  <a:pt x="434" y="414"/>
                </a:cubicBezTo>
                <a:cubicBezTo>
                  <a:pt x="433" y="414"/>
                  <a:pt x="433" y="414"/>
                  <a:pt x="433" y="414"/>
                </a:cubicBezTo>
                <a:cubicBezTo>
                  <a:pt x="434" y="414"/>
                  <a:pt x="434" y="414"/>
                  <a:pt x="434" y="414"/>
                </a:cubicBezTo>
                <a:cubicBezTo>
                  <a:pt x="434" y="414"/>
                  <a:pt x="434" y="414"/>
                  <a:pt x="434" y="414"/>
                </a:cubicBezTo>
                <a:cubicBezTo>
                  <a:pt x="433" y="414"/>
                  <a:pt x="433" y="414"/>
                  <a:pt x="433" y="414"/>
                </a:cubicBezTo>
                <a:cubicBezTo>
                  <a:pt x="434" y="414"/>
                  <a:pt x="434" y="414"/>
                  <a:pt x="434" y="414"/>
                </a:cubicBezTo>
                <a:cubicBezTo>
                  <a:pt x="433" y="414"/>
                  <a:pt x="433" y="414"/>
                  <a:pt x="433" y="414"/>
                </a:cubicBezTo>
                <a:cubicBezTo>
                  <a:pt x="434" y="414"/>
                  <a:pt x="434" y="414"/>
                  <a:pt x="434" y="414"/>
                </a:cubicBezTo>
                <a:cubicBezTo>
                  <a:pt x="434" y="414"/>
                  <a:pt x="434" y="414"/>
                  <a:pt x="442" y="401"/>
                </a:cubicBezTo>
                <a:cubicBezTo>
                  <a:pt x="441" y="400"/>
                  <a:pt x="441" y="400"/>
                  <a:pt x="441" y="400"/>
                </a:cubicBezTo>
                <a:cubicBezTo>
                  <a:pt x="440" y="401"/>
                  <a:pt x="440" y="401"/>
                  <a:pt x="440" y="401"/>
                </a:cubicBezTo>
                <a:cubicBezTo>
                  <a:pt x="440" y="401"/>
                  <a:pt x="440" y="401"/>
                  <a:pt x="452" y="408"/>
                </a:cubicBezTo>
                <a:cubicBezTo>
                  <a:pt x="453" y="407"/>
                  <a:pt x="453" y="407"/>
                  <a:pt x="453" y="407"/>
                </a:cubicBezTo>
                <a:cubicBezTo>
                  <a:pt x="451" y="406"/>
                  <a:pt x="451" y="406"/>
                  <a:pt x="451" y="406"/>
                </a:cubicBezTo>
                <a:cubicBezTo>
                  <a:pt x="451" y="406"/>
                  <a:pt x="451" y="406"/>
                  <a:pt x="449" y="416"/>
                </a:cubicBezTo>
                <a:cubicBezTo>
                  <a:pt x="450" y="416"/>
                  <a:pt x="450" y="416"/>
                  <a:pt x="450" y="416"/>
                </a:cubicBezTo>
                <a:cubicBezTo>
                  <a:pt x="449" y="415"/>
                  <a:pt x="449" y="415"/>
                  <a:pt x="449" y="415"/>
                </a:cubicBezTo>
                <a:cubicBezTo>
                  <a:pt x="449" y="415"/>
                  <a:pt x="449" y="415"/>
                  <a:pt x="441" y="428"/>
                </a:cubicBezTo>
                <a:cubicBezTo>
                  <a:pt x="442" y="428"/>
                  <a:pt x="442" y="428"/>
                  <a:pt x="442" y="428"/>
                </a:cubicBezTo>
                <a:cubicBezTo>
                  <a:pt x="443" y="427"/>
                  <a:pt x="443" y="427"/>
                  <a:pt x="443" y="427"/>
                </a:cubicBezTo>
                <a:cubicBezTo>
                  <a:pt x="443" y="427"/>
                  <a:pt x="443" y="427"/>
                  <a:pt x="443" y="427"/>
                </a:cubicBezTo>
                <a:cubicBezTo>
                  <a:pt x="443" y="427"/>
                  <a:pt x="439" y="424"/>
                  <a:pt x="437" y="420"/>
                </a:cubicBezTo>
                <a:cubicBezTo>
                  <a:pt x="437" y="419"/>
                  <a:pt x="437" y="419"/>
                  <a:pt x="437" y="419"/>
                </a:cubicBezTo>
                <a:cubicBezTo>
                  <a:pt x="436" y="419"/>
                  <a:pt x="436" y="419"/>
                  <a:pt x="436" y="419"/>
                </a:cubicBezTo>
                <a:lnTo>
                  <a:pt x="435" y="420"/>
                </a:lnTo>
                <a:close/>
                <a:moveTo>
                  <a:pt x="419" y="411"/>
                </a:moveTo>
                <a:cubicBezTo>
                  <a:pt x="418" y="410"/>
                  <a:pt x="418" y="410"/>
                  <a:pt x="418" y="410"/>
                </a:cubicBezTo>
                <a:cubicBezTo>
                  <a:pt x="418" y="410"/>
                  <a:pt x="417" y="411"/>
                  <a:pt x="416" y="412"/>
                </a:cubicBezTo>
                <a:cubicBezTo>
                  <a:pt x="416" y="413"/>
                  <a:pt x="415" y="414"/>
                  <a:pt x="415" y="416"/>
                </a:cubicBezTo>
                <a:cubicBezTo>
                  <a:pt x="416" y="416"/>
                  <a:pt x="416" y="416"/>
                  <a:pt x="416" y="416"/>
                </a:cubicBezTo>
                <a:cubicBezTo>
                  <a:pt x="415" y="416"/>
                  <a:pt x="415" y="416"/>
                  <a:pt x="415" y="416"/>
                </a:cubicBezTo>
                <a:cubicBezTo>
                  <a:pt x="415" y="416"/>
                  <a:pt x="415" y="417"/>
                  <a:pt x="415" y="418"/>
                </a:cubicBezTo>
                <a:cubicBezTo>
                  <a:pt x="415" y="420"/>
                  <a:pt x="415" y="422"/>
                  <a:pt x="416" y="424"/>
                </a:cubicBezTo>
                <a:cubicBezTo>
                  <a:pt x="417" y="425"/>
                  <a:pt x="417" y="426"/>
                  <a:pt x="418" y="427"/>
                </a:cubicBezTo>
                <a:cubicBezTo>
                  <a:pt x="419" y="427"/>
                  <a:pt x="420" y="428"/>
                  <a:pt x="421" y="428"/>
                </a:cubicBezTo>
                <a:cubicBezTo>
                  <a:pt x="421" y="428"/>
                  <a:pt x="422" y="427"/>
                  <a:pt x="423" y="427"/>
                </a:cubicBezTo>
                <a:cubicBezTo>
                  <a:pt x="429" y="421"/>
                  <a:pt x="430" y="411"/>
                  <a:pt x="430" y="411"/>
                </a:cubicBezTo>
                <a:cubicBezTo>
                  <a:pt x="430" y="409"/>
                  <a:pt x="430" y="409"/>
                  <a:pt x="430" y="409"/>
                </a:cubicBezTo>
                <a:cubicBezTo>
                  <a:pt x="418" y="409"/>
                  <a:pt x="418" y="409"/>
                  <a:pt x="418" y="409"/>
                </a:cubicBezTo>
                <a:cubicBezTo>
                  <a:pt x="418" y="410"/>
                  <a:pt x="418" y="410"/>
                  <a:pt x="418" y="410"/>
                </a:cubicBezTo>
                <a:cubicBezTo>
                  <a:pt x="419" y="411"/>
                  <a:pt x="419" y="411"/>
                  <a:pt x="419" y="411"/>
                </a:cubicBezTo>
                <a:cubicBezTo>
                  <a:pt x="419" y="412"/>
                  <a:pt x="419" y="412"/>
                  <a:pt x="419" y="412"/>
                </a:cubicBezTo>
                <a:cubicBezTo>
                  <a:pt x="429" y="412"/>
                  <a:pt x="429" y="412"/>
                  <a:pt x="429" y="412"/>
                </a:cubicBezTo>
                <a:cubicBezTo>
                  <a:pt x="429" y="411"/>
                  <a:pt x="429" y="411"/>
                  <a:pt x="429" y="411"/>
                </a:cubicBezTo>
                <a:cubicBezTo>
                  <a:pt x="427" y="411"/>
                  <a:pt x="427" y="411"/>
                  <a:pt x="427" y="411"/>
                </a:cubicBezTo>
                <a:cubicBezTo>
                  <a:pt x="427" y="411"/>
                  <a:pt x="427" y="411"/>
                  <a:pt x="427" y="411"/>
                </a:cubicBezTo>
                <a:cubicBezTo>
                  <a:pt x="427" y="413"/>
                  <a:pt x="425" y="420"/>
                  <a:pt x="421" y="425"/>
                </a:cubicBezTo>
                <a:cubicBezTo>
                  <a:pt x="421" y="425"/>
                  <a:pt x="421" y="425"/>
                  <a:pt x="421" y="425"/>
                </a:cubicBezTo>
                <a:cubicBezTo>
                  <a:pt x="421" y="425"/>
                  <a:pt x="421" y="425"/>
                  <a:pt x="421" y="425"/>
                </a:cubicBezTo>
                <a:cubicBezTo>
                  <a:pt x="421" y="425"/>
                  <a:pt x="421" y="425"/>
                  <a:pt x="421" y="425"/>
                </a:cubicBezTo>
                <a:cubicBezTo>
                  <a:pt x="421" y="425"/>
                  <a:pt x="421" y="425"/>
                  <a:pt x="421" y="425"/>
                </a:cubicBezTo>
                <a:cubicBezTo>
                  <a:pt x="421" y="425"/>
                  <a:pt x="421" y="425"/>
                  <a:pt x="421" y="425"/>
                </a:cubicBezTo>
                <a:cubicBezTo>
                  <a:pt x="421" y="425"/>
                  <a:pt x="421" y="425"/>
                  <a:pt x="421" y="425"/>
                </a:cubicBezTo>
                <a:cubicBezTo>
                  <a:pt x="420" y="425"/>
                  <a:pt x="420" y="425"/>
                  <a:pt x="420" y="425"/>
                </a:cubicBezTo>
                <a:cubicBezTo>
                  <a:pt x="420" y="425"/>
                  <a:pt x="419" y="424"/>
                  <a:pt x="419" y="422"/>
                </a:cubicBezTo>
                <a:cubicBezTo>
                  <a:pt x="418" y="421"/>
                  <a:pt x="418" y="419"/>
                  <a:pt x="418" y="418"/>
                </a:cubicBezTo>
                <a:cubicBezTo>
                  <a:pt x="418" y="418"/>
                  <a:pt x="418" y="417"/>
                  <a:pt x="418" y="417"/>
                </a:cubicBezTo>
                <a:cubicBezTo>
                  <a:pt x="418" y="416"/>
                  <a:pt x="418" y="416"/>
                  <a:pt x="418" y="416"/>
                </a:cubicBezTo>
                <a:cubicBezTo>
                  <a:pt x="418" y="416"/>
                  <a:pt x="418" y="416"/>
                  <a:pt x="418" y="416"/>
                </a:cubicBezTo>
                <a:cubicBezTo>
                  <a:pt x="418" y="415"/>
                  <a:pt x="418" y="414"/>
                  <a:pt x="419" y="413"/>
                </a:cubicBezTo>
                <a:cubicBezTo>
                  <a:pt x="419" y="413"/>
                  <a:pt x="420" y="413"/>
                  <a:pt x="420" y="412"/>
                </a:cubicBezTo>
                <a:cubicBezTo>
                  <a:pt x="420" y="412"/>
                  <a:pt x="420" y="412"/>
                  <a:pt x="420" y="412"/>
                </a:cubicBezTo>
                <a:cubicBezTo>
                  <a:pt x="420" y="412"/>
                  <a:pt x="420" y="412"/>
                  <a:pt x="420" y="412"/>
                </a:cubicBezTo>
                <a:cubicBezTo>
                  <a:pt x="419" y="411"/>
                  <a:pt x="419" y="411"/>
                  <a:pt x="419" y="411"/>
                </a:cubicBezTo>
                <a:cubicBezTo>
                  <a:pt x="419" y="412"/>
                  <a:pt x="419" y="412"/>
                  <a:pt x="419" y="412"/>
                </a:cubicBezTo>
                <a:lnTo>
                  <a:pt x="419" y="411"/>
                </a:lnTo>
                <a:close/>
                <a:moveTo>
                  <a:pt x="414" y="419"/>
                </a:moveTo>
                <a:cubicBezTo>
                  <a:pt x="412" y="418"/>
                  <a:pt x="412" y="418"/>
                  <a:pt x="412" y="418"/>
                </a:cubicBezTo>
                <a:cubicBezTo>
                  <a:pt x="407" y="426"/>
                  <a:pt x="407" y="426"/>
                  <a:pt x="407" y="426"/>
                </a:cubicBezTo>
                <a:cubicBezTo>
                  <a:pt x="406" y="428"/>
                  <a:pt x="406" y="428"/>
                  <a:pt x="406" y="428"/>
                </a:cubicBezTo>
                <a:cubicBezTo>
                  <a:pt x="408" y="428"/>
                  <a:pt x="408" y="428"/>
                  <a:pt x="408" y="428"/>
                </a:cubicBezTo>
                <a:cubicBezTo>
                  <a:pt x="415" y="430"/>
                  <a:pt x="415" y="430"/>
                  <a:pt x="415" y="430"/>
                </a:cubicBezTo>
                <a:cubicBezTo>
                  <a:pt x="417" y="430"/>
                  <a:pt x="417" y="430"/>
                  <a:pt x="417" y="430"/>
                </a:cubicBezTo>
                <a:cubicBezTo>
                  <a:pt x="415" y="415"/>
                  <a:pt x="415" y="415"/>
                  <a:pt x="415" y="415"/>
                </a:cubicBezTo>
                <a:cubicBezTo>
                  <a:pt x="412" y="418"/>
                  <a:pt x="412" y="418"/>
                  <a:pt x="412" y="418"/>
                </a:cubicBezTo>
                <a:cubicBezTo>
                  <a:pt x="414" y="419"/>
                  <a:pt x="414" y="419"/>
                  <a:pt x="414" y="419"/>
                </a:cubicBezTo>
                <a:cubicBezTo>
                  <a:pt x="412" y="419"/>
                  <a:pt x="412" y="419"/>
                  <a:pt x="412" y="419"/>
                </a:cubicBezTo>
                <a:cubicBezTo>
                  <a:pt x="414" y="429"/>
                  <a:pt x="414" y="429"/>
                  <a:pt x="414" y="429"/>
                </a:cubicBezTo>
                <a:cubicBezTo>
                  <a:pt x="415" y="428"/>
                  <a:pt x="415" y="428"/>
                  <a:pt x="415" y="428"/>
                </a:cubicBezTo>
                <a:cubicBezTo>
                  <a:pt x="415" y="427"/>
                  <a:pt x="415" y="427"/>
                  <a:pt x="415" y="427"/>
                </a:cubicBezTo>
                <a:cubicBezTo>
                  <a:pt x="415" y="427"/>
                  <a:pt x="415" y="427"/>
                  <a:pt x="409" y="426"/>
                </a:cubicBezTo>
                <a:cubicBezTo>
                  <a:pt x="408" y="427"/>
                  <a:pt x="408" y="427"/>
                  <a:pt x="408" y="427"/>
                </a:cubicBezTo>
                <a:cubicBezTo>
                  <a:pt x="410" y="428"/>
                  <a:pt x="410" y="428"/>
                  <a:pt x="410" y="428"/>
                </a:cubicBezTo>
                <a:cubicBezTo>
                  <a:pt x="410" y="428"/>
                  <a:pt x="410" y="428"/>
                  <a:pt x="415" y="420"/>
                </a:cubicBezTo>
                <a:cubicBezTo>
                  <a:pt x="414" y="419"/>
                  <a:pt x="414" y="419"/>
                  <a:pt x="414" y="419"/>
                </a:cubicBezTo>
                <a:cubicBezTo>
                  <a:pt x="412" y="419"/>
                  <a:pt x="412" y="419"/>
                  <a:pt x="412" y="419"/>
                </a:cubicBezTo>
                <a:lnTo>
                  <a:pt x="414" y="419"/>
                </a:lnTo>
                <a:close/>
                <a:moveTo>
                  <a:pt x="392" y="434"/>
                </a:moveTo>
                <a:cubicBezTo>
                  <a:pt x="394" y="434"/>
                  <a:pt x="394" y="434"/>
                  <a:pt x="394" y="434"/>
                </a:cubicBezTo>
                <a:cubicBezTo>
                  <a:pt x="394" y="434"/>
                  <a:pt x="393" y="430"/>
                  <a:pt x="390" y="427"/>
                </a:cubicBezTo>
                <a:cubicBezTo>
                  <a:pt x="390" y="427"/>
                  <a:pt x="390" y="427"/>
                  <a:pt x="390" y="427"/>
                </a:cubicBezTo>
                <a:cubicBezTo>
                  <a:pt x="390" y="427"/>
                  <a:pt x="390" y="427"/>
                  <a:pt x="390" y="427"/>
                </a:cubicBezTo>
                <a:cubicBezTo>
                  <a:pt x="389" y="426"/>
                  <a:pt x="387" y="426"/>
                  <a:pt x="386" y="426"/>
                </a:cubicBezTo>
                <a:cubicBezTo>
                  <a:pt x="383" y="426"/>
                  <a:pt x="382" y="427"/>
                  <a:pt x="382" y="427"/>
                </a:cubicBezTo>
                <a:cubicBezTo>
                  <a:pt x="381" y="428"/>
                  <a:pt x="381" y="428"/>
                  <a:pt x="381" y="428"/>
                </a:cubicBezTo>
                <a:cubicBezTo>
                  <a:pt x="381" y="429"/>
                  <a:pt x="381" y="429"/>
                  <a:pt x="381" y="429"/>
                </a:cubicBezTo>
                <a:cubicBezTo>
                  <a:pt x="388" y="439"/>
                  <a:pt x="388" y="439"/>
                  <a:pt x="388" y="439"/>
                </a:cubicBezTo>
                <a:cubicBezTo>
                  <a:pt x="389" y="440"/>
                  <a:pt x="389" y="440"/>
                  <a:pt x="389" y="440"/>
                </a:cubicBezTo>
                <a:cubicBezTo>
                  <a:pt x="394" y="434"/>
                  <a:pt x="394" y="434"/>
                  <a:pt x="394" y="434"/>
                </a:cubicBezTo>
                <a:cubicBezTo>
                  <a:pt x="394" y="434"/>
                  <a:pt x="394" y="434"/>
                  <a:pt x="394" y="434"/>
                </a:cubicBezTo>
                <a:cubicBezTo>
                  <a:pt x="392" y="434"/>
                  <a:pt x="392" y="434"/>
                  <a:pt x="392" y="434"/>
                </a:cubicBezTo>
                <a:cubicBezTo>
                  <a:pt x="391" y="433"/>
                  <a:pt x="391" y="433"/>
                  <a:pt x="391" y="433"/>
                </a:cubicBezTo>
                <a:cubicBezTo>
                  <a:pt x="388" y="437"/>
                  <a:pt x="388" y="437"/>
                  <a:pt x="388" y="437"/>
                </a:cubicBezTo>
                <a:cubicBezTo>
                  <a:pt x="389" y="438"/>
                  <a:pt x="389" y="438"/>
                  <a:pt x="389" y="438"/>
                </a:cubicBezTo>
                <a:cubicBezTo>
                  <a:pt x="391" y="437"/>
                  <a:pt x="391" y="437"/>
                  <a:pt x="391" y="437"/>
                </a:cubicBezTo>
                <a:cubicBezTo>
                  <a:pt x="391" y="437"/>
                  <a:pt x="391" y="437"/>
                  <a:pt x="384" y="428"/>
                </a:cubicBezTo>
                <a:cubicBezTo>
                  <a:pt x="383" y="428"/>
                  <a:pt x="383" y="428"/>
                  <a:pt x="383" y="428"/>
                </a:cubicBezTo>
                <a:cubicBezTo>
                  <a:pt x="384" y="429"/>
                  <a:pt x="384" y="429"/>
                  <a:pt x="384" y="429"/>
                </a:cubicBezTo>
                <a:cubicBezTo>
                  <a:pt x="383" y="429"/>
                  <a:pt x="383" y="429"/>
                  <a:pt x="383" y="429"/>
                </a:cubicBezTo>
                <a:cubicBezTo>
                  <a:pt x="384" y="429"/>
                  <a:pt x="384" y="429"/>
                  <a:pt x="384" y="429"/>
                </a:cubicBezTo>
                <a:cubicBezTo>
                  <a:pt x="384" y="429"/>
                  <a:pt x="384" y="429"/>
                  <a:pt x="384" y="429"/>
                </a:cubicBezTo>
                <a:cubicBezTo>
                  <a:pt x="383" y="429"/>
                  <a:pt x="383" y="429"/>
                  <a:pt x="383" y="429"/>
                </a:cubicBezTo>
                <a:cubicBezTo>
                  <a:pt x="384" y="429"/>
                  <a:pt x="384" y="429"/>
                  <a:pt x="384" y="429"/>
                </a:cubicBezTo>
                <a:cubicBezTo>
                  <a:pt x="384" y="429"/>
                  <a:pt x="384" y="429"/>
                  <a:pt x="386" y="429"/>
                </a:cubicBezTo>
                <a:cubicBezTo>
                  <a:pt x="386" y="429"/>
                  <a:pt x="387" y="429"/>
                  <a:pt x="389" y="430"/>
                </a:cubicBezTo>
                <a:cubicBezTo>
                  <a:pt x="389" y="428"/>
                  <a:pt x="389" y="428"/>
                  <a:pt x="389" y="428"/>
                </a:cubicBezTo>
                <a:cubicBezTo>
                  <a:pt x="388" y="429"/>
                  <a:pt x="388" y="429"/>
                  <a:pt x="388" y="429"/>
                </a:cubicBezTo>
                <a:cubicBezTo>
                  <a:pt x="389" y="431"/>
                  <a:pt x="390" y="432"/>
                  <a:pt x="390" y="433"/>
                </a:cubicBezTo>
                <a:cubicBezTo>
                  <a:pt x="390" y="433"/>
                  <a:pt x="390" y="433"/>
                  <a:pt x="391" y="434"/>
                </a:cubicBezTo>
                <a:cubicBezTo>
                  <a:pt x="391" y="434"/>
                  <a:pt x="391" y="434"/>
                  <a:pt x="391" y="434"/>
                </a:cubicBezTo>
                <a:cubicBezTo>
                  <a:pt x="391" y="434"/>
                  <a:pt x="391" y="434"/>
                  <a:pt x="391" y="434"/>
                </a:cubicBezTo>
                <a:cubicBezTo>
                  <a:pt x="391" y="434"/>
                  <a:pt x="391" y="434"/>
                  <a:pt x="391" y="434"/>
                </a:cubicBezTo>
                <a:cubicBezTo>
                  <a:pt x="391" y="434"/>
                  <a:pt x="391" y="434"/>
                  <a:pt x="391" y="434"/>
                </a:cubicBezTo>
                <a:cubicBezTo>
                  <a:pt x="391" y="434"/>
                  <a:pt x="391" y="434"/>
                  <a:pt x="391" y="434"/>
                </a:cubicBezTo>
                <a:cubicBezTo>
                  <a:pt x="391" y="434"/>
                  <a:pt x="391" y="434"/>
                  <a:pt x="391" y="434"/>
                </a:cubicBezTo>
                <a:cubicBezTo>
                  <a:pt x="391" y="434"/>
                  <a:pt x="391" y="434"/>
                  <a:pt x="391" y="434"/>
                </a:cubicBezTo>
                <a:cubicBezTo>
                  <a:pt x="392" y="434"/>
                  <a:pt x="392" y="434"/>
                  <a:pt x="392" y="434"/>
                </a:cubicBezTo>
                <a:cubicBezTo>
                  <a:pt x="391" y="433"/>
                  <a:pt x="391" y="433"/>
                  <a:pt x="391" y="433"/>
                </a:cubicBezTo>
                <a:lnTo>
                  <a:pt x="392" y="434"/>
                </a:lnTo>
                <a:close/>
                <a:moveTo>
                  <a:pt x="366" y="422"/>
                </a:moveTo>
                <a:cubicBezTo>
                  <a:pt x="366" y="423"/>
                  <a:pt x="366" y="423"/>
                  <a:pt x="366" y="423"/>
                </a:cubicBezTo>
                <a:cubicBezTo>
                  <a:pt x="370" y="423"/>
                  <a:pt x="370" y="423"/>
                  <a:pt x="370" y="423"/>
                </a:cubicBezTo>
                <a:cubicBezTo>
                  <a:pt x="371" y="423"/>
                  <a:pt x="371" y="423"/>
                  <a:pt x="371" y="423"/>
                </a:cubicBezTo>
                <a:cubicBezTo>
                  <a:pt x="372" y="423"/>
                  <a:pt x="372" y="423"/>
                  <a:pt x="372" y="423"/>
                </a:cubicBezTo>
                <a:cubicBezTo>
                  <a:pt x="376" y="417"/>
                  <a:pt x="376" y="417"/>
                  <a:pt x="376" y="417"/>
                </a:cubicBezTo>
                <a:cubicBezTo>
                  <a:pt x="376" y="416"/>
                  <a:pt x="376" y="416"/>
                  <a:pt x="376" y="416"/>
                </a:cubicBezTo>
                <a:cubicBezTo>
                  <a:pt x="376" y="415"/>
                  <a:pt x="376" y="415"/>
                  <a:pt x="376" y="415"/>
                </a:cubicBezTo>
                <a:cubicBezTo>
                  <a:pt x="373" y="411"/>
                  <a:pt x="373" y="411"/>
                  <a:pt x="373" y="411"/>
                </a:cubicBezTo>
                <a:cubicBezTo>
                  <a:pt x="372" y="410"/>
                  <a:pt x="372" y="410"/>
                  <a:pt x="372" y="410"/>
                </a:cubicBezTo>
                <a:cubicBezTo>
                  <a:pt x="371" y="411"/>
                  <a:pt x="371" y="411"/>
                  <a:pt x="371" y="411"/>
                </a:cubicBezTo>
                <a:cubicBezTo>
                  <a:pt x="367" y="414"/>
                  <a:pt x="367" y="414"/>
                  <a:pt x="367" y="414"/>
                </a:cubicBezTo>
                <a:cubicBezTo>
                  <a:pt x="366" y="414"/>
                  <a:pt x="366" y="414"/>
                  <a:pt x="366" y="414"/>
                </a:cubicBezTo>
                <a:cubicBezTo>
                  <a:pt x="365" y="423"/>
                  <a:pt x="365" y="423"/>
                  <a:pt x="365" y="423"/>
                </a:cubicBezTo>
                <a:cubicBezTo>
                  <a:pt x="366" y="423"/>
                  <a:pt x="366" y="423"/>
                  <a:pt x="366" y="423"/>
                </a:cubicBezTo>
                <a:cubicBezTo>
                  <a:pt x="366" y="422"/>
                  <a:pt x="366" y="422"/>
                  <a:pt x="366" y="422"/>
                </a:cubicBezTo>
                <a:cubicBezTo>
                  <a:pt x="368" y="422"/>
                  <a:pt x="368" y="422"/>
                  <a:pt x="368" y="422"/>
                </a:cubicBezTo>
                <a:cubicBezTo>
                  <a:pt x="369" y="415"/>
                  <a:pt x="369" y="415"/>
                  <a:pt x="369" y="415"/>
                </a:cubicBezTo>
                <a:cubicBezTo>
                  <a:pt x="368" y="415"/>
                  <a:pt x="368" y="415"/>
                  <a:pt x="368" y="415"/>
                </a:cubicBezTo>
                <a:cubicBezTo>
                  <a:pt x="369" y="416"/>
                  <a:pt x="369" y="416"/>
                  <a:pt x="369" y="416"/>
                </a:cubicBezTo>
                <a:cubicBezTo>
                  <a:pt x="369" y="416"/>
                  <a:pt x="369" y="416"/>
                  <a:pt x="373" y="413"/>
                </a:cubicBezTo>
                <a:cubicBezTo>
                  <a:pt x="372" y="412"/>
                  <a:pt x="372" y="412"/>
                  <a:pt x="372" y="412"/>
                </a:cubicBezTo>
                <a:cubicBezTo>
                  <a:pt x="370" y="413"/>
                  <a:pt x="370" y="413"/>
                  <a:pt x="370" y="413"/>
                </a:cubicBezTo>
                <a:cubicBezTo>
                  <a:pt x="371" y="413"/>
                  <a:pt x="371" y="413"/>
                  <a:pt x="373" y="417"/>
                </a:cubicBezTo>
                <a:cubicBezTo>
                  <a:pt x="374" y="416"/>
                  <a:pt x="374" y="416"/>
                  <a:pt x="374" y="416"/>
                </a:cubicBezTo>
                <a:cubicBezTo>
                  <a:pt x="373" y="415"/>
                  <a:pt x="373" y="415"/>
                  <a:pt x="373" y="415"/>
                </a:cubicBezTo>
                <a:cubicBezTo>
                  <a:pt x="373" y="415"/>
                  <a:pt x="373" y="415"/>
                  <a:pt x="369" y="421"/>
                </a:cubicBezTo>
                <a:cubicBezTo>
                  <a:pt x="370" y="422"/>
                  <a:pt x="370" y="422"/>
                  <a:pt x="370" y="422"/>
                </a:cubicBezTo>
                <a:cubicBezTo>
                  <a:pt x="370" y="420"/>
                  <a:pt x="370" y="420"/>
                  <a:pt x="370" y="420"/>
                </a:cubicBezTo>
                <a:cubicBezTo>
                  <a:pt x="370" y="420"/>
                  <a:pt x="370" y="420"/>
                  <a:pt x="366" y="420"/>
                </a:cubicBezTo>
                <a:cubicBezTo>
                  <a:pt x="366" y="422"/>
                  <a:pt x="366" y="422"/>
                  <a:pt x="366" y="422"/>
                </a:cubicBezTo>
                <a:cubicBezTo>
                  <a:pt x="368" y="422"/>
                  <a:pt x="368" y="422"/>
                  <a:pt x="368" y="422"/>
                </a:cubicBezTo>
                <a:lnTo>
                  <a:pt x="366" y="422"/>
                </a:lnTo>
                <a:close/>
                <a:moveTo>
                  <a:pt x="365" y="399"/>
                </a:moveTo>
                <a:cubicBezTo>
                  <a:pt x="366" y="399"/>
                  <a:pt x="366" y="399"/>
                  <a:pt x="366" y="399"/>
                </a:cubicBezTo>
                <a:cubicBezTo>
                  <a:pt x="367" y="397"/>
                  <a:pt x="367" y="395"/>
                  <a:pt x="367" y="394"/>
                </a:cubicBezTo>
                <a:cubicBezTo>
                  <a:pt x="367" y="392"/>
                  <a:pt x="366" y="390"/>
                  <a:pt x="366" y="390"/>
                </a:cubicBezTo>
                <a:cubicBezTo>
                  <a:pt x="366" y="389"/>
                  <a:pt x="366" y="389"/>
                  <a:pt x="366" y="389"/>
                </a:cubicBezTo>
                <a:cubicBezTo>
                  <a:pt x="364" y="389"/>
                  <a:pt x="364" y="389"/>
                  <a:pt x="364" y="389"/>
                </a:cubicBezTo>
                <a:cubicBezTo>
                  <a:pt x="359" y="392"/>
                  <a:pt x="359" y="392"/>
                  <a:pt x="359" y="392"/>
                </a:cubicBezTo>
                <a:cubicBezTo>
                  <a:pt x="358" y="392"/>
                  <a:pt x="358" y="392"/>
                  <a:pt x="358" y="392"/>
                </a:cubicBezTo>
                <a:cubicBezTo>
                  <a:pt x="358" y="393"/>
                  <a:pt x="358" y="393"/>
                  <a:pt x="358" y="393"/>
                </a:cubicBezTo>
                <a:cubicBezTo>
                  <a:pt x="358" y="401"/>
                  <a:pt x="358" y="401"/>
                  <a:pt x="358" y="401"/>
                </a:cubicBezTo>
                <a:cubicBezTo>
                  <a:pt x="358" y="402"/>
                  <a:pt x="358" y="402"/>
                  <a:pt x="358" y="402"/>
                </a:cubicBezTo>
                <a:cubicBezTo>
                  <a:pt x="358" y="402"/>
                  <a:pt x="358" y="402"/>
                  <a:pt x="358" y="402"/>
                </a:cubicBezTo>
                <a:cubicBezTo>
                  <a:pt x="359" y="408"/>
                  <a:pt x="359" y="408"/>
                  <a:pt x="359" y="408"/>
                </a:cubicBezTo>
                <a:cubicBezTo>
                  <a:pt x="360" y="410"/>
                  <a:pt x="360" y="410"/>
                  <a:pt x="360" y="410"/>
                </a:cubicBezTo>
                <a:cubicBezTo>
                  <a:pt x="361" y="410"/>
                  <a:pt x="361" y="410"/>
                  <a:pt x="361" y="410"/>
                </a:cubicBezTo>
                <a:cubicBezTo>
                  <a:pt x="362" y="409"/>
                  <a:pt x="363" y="409"/>
                  <a:pt x="364" y="407"/>
                </a:cubicBezTo>
                <a:cubicBezTo>
                  <a:pt x="365" y="406"/>
                  <a:pt x="366" y="403"/>
                  <a:pt x="366" y="399"/>
                </a:cubicBezTo>
                <a:cubicBezTo>
                  <a:pt x="365" y="399"/>
                  <a:pt x="365" y="399"/>
                  <a:pt x="365" y="399"/>
                </a:cubicBezTo>
                <a:cubicBezTo>
                  <a:pt x="366" y="399"/>
                  <a:pt x="366" y="399"/>
                  <a:pt x="366" y="399"/>
                </a:cubicBezTo>
                <a:cubicBezTo>
                  <a:pt x="365" y="399"/>
                  <a:pt x="365" y="399"/>
                  <a:pt x="365" y="399"/>
                </a:cubicBezTo>
                <a:cubicBezTo>
                  <a:pt x="363" y="399"/>
                  <a:pt x="363" y="399"/>
                  <a:pt x="363" y="399"/>
                </a:cubicBezTo>
                <a:cubicBezTo>
                  <a:pt x="363" y="402"/>
                  <a:pt x="363" y="404"/>
                  <a:pt x="362" y="406"/>
                </a:cubicBezTo>
                <a:cubicBezTo>
                  <a:pt x="361" y="406"/>
                  <a:pt x="361" y="406"/>
                  <a:pt x="361" y="407"/>
                </a:cubicBezTo>
                <a:cubicBezTo>
                  <a:pt x="360" y="407"/>
                  <a:pt x="360" y="407"/>
                  <a:pt x="360" y="407"/>
                </a:cubicBezTo>
                <a:cubicBezTo>
                  <a:pt x="360" y="407"/>
                  <a:pt x="360" y="407"/>
                  <a:pt x="360" y="407"/>
                </a:cubicBezTo>
                <a:cubicBezTo>
                  <a:pt x="361" y="408"/>
                  <a:pt x="361" y="408"/>
                  <a:pt x="361" y="408"/>
                </a:cubicBezTo>
                <a:cubicBezTo>
                  <a:pt x="362" y="408"/>
                  <a:pt x="362" y="408"/>
                  <a:pt x="362" y="408"/>
                </a:cubicBezTo>
                <a:cubicBezTo>
                  <a:pt x="362" y="408"/>
                  <a:pt x="362" y="408"/>
                  <a:pt x="361" y="401"/>
                </a:cubicBezTo>
                <a:cubicBezTo>
                  <a:pt x="360" y="401"/>
                  <a:pt x="360" y="401"/>
                  <a:pt x="360" y="401"/>
                </a:cubicBezTo>
                <a:cubicBezTo>
                  <a:pt x="361" y="401"/>
                  <a:pt x="361" y="401"/>
                  <a:pt x="361" y="401"/>
                </a:cubicBezTo>
                <a:cubicBezTo>
                  <a:pt x="361" y="401"/>
                  <a:pt x="361" y="401"/>
                  <a:pt x="361" y="393"/>
                </a:cubicBezTo>
                <a:cubicBezTo>
                  <a:pt x="360" y="393"/>
                  <a:pt x="360" y="393"/>
                  <a:pt x="360" y="393"/>
                </a:cubicBezTo>
                <a:cubicBezTo>
                  <a:pt x="360" y="395"/>
                  <a:pt x="360" y="395"/>
                  <a:pt x="360" y="395"/>
                </a:cubicBezTo>
                <a:cubicBezTo>
                  <a:pt x="360" y="395"/>
                  <a:pt x="360" y="395"/>
                  <a:pt x="366" y="392"/>
                </a:cubicBezTo>
                <a:cubicBezTo>
                  <a:pt x="365" y="391"/>
                  <a:pt x="365" y="391"/>
                  <a:pt x="365" y="391"/>
                </a:cubicBezTo>
                <a:cubicBezTo>
                  <a:pt x="364" y="391"/>
                  <a:pt x="364" y="391"/>
                  <a:pt x="364" y="391"/>
                </a:cubicBezTo>
                <a:cubicBezTo>
                  <a:pt x="364" y="391"/>
                  <a:pt x="364" y="391"/>
                  <a:pt x="364" y="391"/>
                </a:cubicBezTo>
                <a:cubicBezTo>
                  <a:pt x="364" y="391"/>
                  <a:pt x="364" y="391"/>
                  <a:pt x="364" y="391"/>
                </a:cubicBezTo>
                <a:cubicBezTo>
                  <a:pt x="364" y="391"/>
                  <a:pt x="364" y="391"/>
                  <a:pt x="364" y="391"/>
                </a:cubicBezTo>
                <a:cubicBezTo>
                  <a:pt x="364" y="391"/>
                  <a:pt x="364" y="391"/>
                  <a:pt x="364" y="391"/>
                </a:cubicBezTo>
                <a:cubicBezTo>
                  <a:pt x="364" y="391"/>
                  <a:pt x="364" y="391"/>
                  <a:pt x="364" y="391"/>
                </a:cubicBezTo>
                <a:cubicBezTo>
                  <a:pt x="364" y="391"/>
                  <a:pt x="364" y="391"/>
                  <a:pt x="364" y="392"/>
                </a:cubicBezTo>
                <a:cubicBezTo>
                  <a:pt x="364" y="392"/>
                  <a:pt x="364" y="393"/>
                  <a:pt x="364" y="394"/>
                </a:cubicBezTo>
                <a:cubicBezTo>
                  <a:pt x="364" y="395"/>
                  <a:pt x="364" y="397"/>
                  <a:pt x="364" y="398"/>
                </a:cubicBezTo>
                <a:cubicBezTo>
                  <a:pt x="363" y="398"/>
                  <a:pt x="363" y="398"/>
                  <a:pt x="363" y="398"/>
                </a:cubicBezTo>
                <a:cubicBezTo>
                  <a:pt x="363" y="399"/>
                  <a:pt x="363" y="399"/>
                  <a:pt x="363" y="399"/>
                </a:cubicBezTo>
                <a:lnTo>
                  <a:pt x="365" y="399"/>
                </a:lnTo>
                <a:close/>
                <a:moveTo>
                  <a:pt x="351" y="373"/>
                </a:moveTo>
                <a:cubicBezTo>
                  <a:pt x="350" y="373"/>
                  <a:pt x="350" y="373"/>
                  <a:pt x="350" y="373"/>
                </a:cubicBezTo>
                <a:cubicBezTo>
                  <a:pt x="349" y="389"/>
                  <a:pt x="349" y="389"/>
                  <a:pt x="349" y="389"/>
                </a:cubicBezTo>
                <a:cubicBezTo>
                  <a:pt x="348" y="394"/>
                  <a:pt x="348" y="394"/>
                  <a:pt x="348" y="394"/>
                </a:cubicBezTo>
                <a:cubicBezTo>
                  <a:pt x="351" y="390"/>
                  <a:pt x="351" y="390"/>
                  <a:pt x="351" y="390"/>
                </a:cubicBezTo>
                <a:cubicBezTo>
                  <a:pt x="362" y="375"/>
                  <a:pt x="362" y="375"/>
                  <a:pt x="362" y="375"/>
                </a:cubicBezTo>
                <a:cubicBezTo>
                  <a:pt x="364" y="373"/>
                  <a:pt x="364" y="373"/>
                  <a:pt x="364" y="373"/>
                </a:cubicBezTo>
                <a:cubicBezTo>
                  <a:pt x="350" y="371"/>
                  <a:pt x="350" y="371"/>
                  <a:pt x="350" y="371"/>
                </a:cubicBezTo>
                <a:cubicBezTo>
                  <a:pt x="350" y="373"/>
                  <a:pt x="350" y="373"/>
                  <a:pt x="350" y="373"/>
                </a:cubicBezTo>
                <a:cubicBezTo>
                  <a:pt x="351" y="373"/>
                  <a:pt x="351" y="373"/>
                  <a:pt x="351" y="373"/>
                </a:cubicBezTo>
                <a:cubicBezTo>
                  <a:pt x="351" y="374"/>
                  <a:pt x="351" y="374"/>
                  <a:pt x="351" y="374"/>
                </a:cubicBezTo>
                <a:cubicBezTo>
                  <a:pt x="361" y="376"/>
                  <a:pt x="361" y="376"/>
                  <a:pt x="361" y="376"/>
                </a:cubicBezTo>
                <a:cubicBezTo>
                  <a:pt x="361" y="374"/>
                  <a:pt x="361" y="374"/>
                  <a:pt x="361" y="374"/>
                </a:cubicBezTo>
                <a:cubicBezTo>
                  <a:pt x="360" y="373"/>
                  <a:pt x="360" y="373"/>
                  <a:pt x="360" y="373"/>
                </a:cubicBezTo>
                <a:cubicBezTo>
                  <a:pt x="360" y="373"/>
                  <a:pt x="360" y="373"/>
                  <a:pt x="349" y="388"/>
                </a:cubicBezTo>
                <a:cubicBezTo>
                  <a:pt x="350" y="389"/>
                  <a:pt x="350" y="389"/>
                  <a:pt x="350" y="389"/>
                </a:cubicBezTo>
                <a:cubicBezTo>
                  <a:pt x="352" y="389"/>
                  <a:pt x="352" y="389"/>
                  <a:pt x="352" y="389"/>
                </a:cubicBezTo>
                <a:cubicBezTo>
                  <a:pt x="352" y="389"/>
                  <a:pt x="352" y="389"/>
                  <a:pt x="353" y="373"/>
                </a:cubicBezTo>
                <a:cubicBezTo>
                  <a:pt x="351" y="373"/>
                  <a:pt x="351" y="373"/>
                  <a:pt x="351" y="373"/>
                </a:cubicBezTo>
                <a:cubicBezTo>
                  <a:pt x="351" y="374"/>
                  <a:pt x="351" y="374"/>
                  <a:pt x="351" y="374"/>
                </a:cubicBezTo>
                <a:lnTo>
                  <a:pt x="351" y="373"/>
                </a:lnTo>
                <a:close/>
                <a:moveTo>
                  <a:pt x="495" y="354"/>
                </a:moveTo>
                <a:cubicBezTo>
                  <a:pt x="496" y="355"/>
                  <a:pt x="496" y="355"/>
                  <a:pt x="496" y="355"/>
                </a:cubicBezTo>
                <a:cubicBezTo>
                  <a:pt x="498" y="351"/>
                  <a:pt x="498" y="351"/>
                  <a:pt x="498" y="351"/>
                </a:cubicBezTo>
                <a:cubicBezTo>
                  <a:pt x="499" y="347"/>
                  <a:pt x="499" y="347"/>
                  <a:pt x="499" y="347"/>
                </a:cubicBezTo>
                <a:cubicBezTo>
                  <a:pt x="495" y="349"/>
                  <a:pt x="495" y="349"/>
                  <a:pt x="495" y="349"/>
                </a:cubicBezTo>
                <a:cubicBezTo>
                  <a:pt x="485" y="354"/>
                  <a:pt x="485" y="354"/>
                  <a:pt x="485" y="354"/>
                </a:cubicBezTo>
                <a:cubicBezTo>
                  <a:pt x="485" y="355"/>
                  <a:pt x="485" y="355"/>
                  <a:pt x="485" y="355"/>
                </a:cubicBezTo>
                <a:cubicBezTo>
                  <a:pt x="487" y="355"/>
                  <a:pt x="487" y="355"/>
                  <a:pt x="487" y="355"/>
                </a:cubicBezTo>
                <a:cubicBezTo>
                  <a:pt x="487" y="355"/>
                  <a:pt x="486" y="354"/>
                  <a:pt x="485" y="353"/>
                </a:cubicBezTo>
                <a:cubicBezTo>
                  <a:pt x="484" y="352"/>
                  <a:pt x="483" y="351"/>
                  <a:pt x="481" y="351"/>
                </a:cubicBezTo>
                <a:cubicBezTo>
                  <a:pt x="479" y="351"/>
                  <a:pt x="477" y="352"/>
                  <a:pt x="475" y="355"/>
                </a:cubicBezTo>
                <a:cubicBezTo>
                  <a:pt x="475" y="355"/>
                  <a:pt x="475" y="355"/>
                  <a:pt x="475" y="355"/>
                </a:cubicBezTo>
                <a:cubicBezTo>
                  <a:pt x="475" y="355"/>
                  <a:pt x="475" y="355"/>
                  <a:pt x="475" y="355"/>
                </a:cubicBezTo>
                <a:cubicBezTo>
                  <a:pt x="472" y="359"/>
                  <a:pt x="472" y="362"/>
                  <a:pt x="472" y="365"/>
                </a:cubicBezTo>
                <a:cubicBezTo>
                  <a:pt x="472" y="370"/>
                  <a:pt x="473" y="372"/>
                  <a:pt x="473" y="372"/>
                </a:cubicBezTo>
                <a:cubicBezTo>
                  <a:pt x="474" y="374"/>
                  <a:pt x="474" y="374"/>
                  <a:pt x="474" y="374"/>
                </a:cubicBezTo>
                <a:cubicBezTo>
                  <a:pt x="475" y="373"/>
                  <a:pt x="475" y="373"/>
                  <a:pt x="475" y="373"/>
                </a:cubicBezTo>
                <a:cubicBezTo>
                  <a:pt x="485" y="366"/>
                  <a:pt x="485" y="366"/>
                  <a:pt x="485" y="366"/>
                </a:cubicBezTo>
                <a:cubicBezTo>
                  <a:pt x="484" y="365"/>
                  <a:pt x="484" y="365"/>
                  <a:pt x="484" y="365"/>
                </a:cubicBezTo>
                <a:cubicBezTo>
                  <a:pt x="484" y="366"/>
                  <a:pt x="484" y="366"/>
                  <a:pt x="484" y="366"/>
                </a:cubicBezTo>
                <a:cubicBezTo>
                  <a:pt x="489" y="366"/>
                  <a:pt x="489" y="366"/>
                  <a:pt x="489" y="366"/>
                </a:cubicBezTo>
                <a:cubicBezTo>
                  <a:pt x="490" y="366"/>
                  <a:pt x="490" y="366"/>
                  <a:pt x="490" y="366"/>
                </a:cubicBezTo>
                <a:cubicBezTo>
                  <a:pt x="496" y="355"/>
                  <a:pt x="496" y="355"/>
                  <a:pt x="496" y="355"/>
                </a:cubicBezTo>
                <a:cubicBezTo>
                  <a:pt x="496" y="355"/>
                  <a:pt x="496" y="355"/>
                  <a:pt x="496" y="355"/>
                </a:cubicBezTo>
                <a:cubicBezTo>
                  <a:pt x="495" y="354"/>
                  <a:pt x="495" y="354"/>
                  <a:pt x="495" y="354"/>
                </a:cubicBezTo>
                <a:cubicBezTo>
                  <a:pt x="493" y="353"/>
                  <a:pt x="493" y="353"/>
                  <a:pt x="493" y="353"/>
                </a:cubicBezTo>
                <a:cubicBezTo>
                  <a:pt x="488" y="364"/>
                  <a:pt x="488" y="364"/>
                  <a:pt x="488" y="364"/>
                </a:cubicBezTo>
                <a:cubicBezTo>
                  <a:pt x="489" y="365"/>
                  <a:pt x="489" y="365"/>
                  <a:pt x="489" y="365"/>
                </a:cubicBezTo>
                <a:cubicBezTo>
                  <a:pt x="489" y="363"/>
                  <a:pt x="489" y="363"/>
                  <a:pt x="489" y="363"/>
                </a:cubicBezTo>
                <a:cubicBezTo>
                  <a:pt x="489" y="363"/>
                  <a:pt x="489" y="363"/>
                  <a:pt x="484" y="363"/>
                </a:cubicBezTo>
                <a:cubicBezTo>
                  <a:pt x="484" y="363"/>
                  <a:pt x="484" y="363"/>
                  <a:pt x="484" y="363"/>
                </a:cubicBezTo>
                <a:cubicBezTo>
                  <a:pt x="483" y="364"/>
                  <a:pt x="483" y="364"/>
                  <a:pt x="483" y="364"/>
                </a:cubicBezTo>
                <a:cubicBezTo>
                  <a:pt x="483" y="364"/>
                  <a:pt x="483" y="364"/>
                  <a:pt x="474" y="370"/>
                </a:cubicBezTo>
                <a:cubicBezTo>
                  <a:pt x="475" y="372"/>
                  <a:pt x="475" y="372"/>
                  <a:pt x="475" y="372"/>
                </a:cubicBezTo>
                <a:cubicBezTo>
                  <a:pt x="476" y="371"/>
                  <a:pt x="476" y="371"/>
                  <a:pt x="476" y="371"/>
                </a:cubicBezTo>
                <a:cubicBezTo>
                  <a:pt x="476" y="371"/>
                  <a:pt x="476" y="371"/>
                  <a:pt x="476" y="371"/>
                </a:cubicBezTo>
                <a:cubicBezTo>
                  <a:pt x="476" y="371"/>
                  <a:pt x="476" y="371"/>
                  <a:pt x="476" y="371"/>
                </a:cubicBezTo>
                <a:cubicBezTo>
                  <a:pt x="476" y="371"/>
                  <a:pt x="476" y="371"/>
                  <a:pt x="476" y="371"/>
                </a:cubicBezTo>
                <a:cubicBezTo>
                  <a:pt x="476" y="371"/>
                  <a:pt x="476" y="371"/>
                  <a:pt x="476" y="371"/>
                </a:cubicBezTo>
                <a:cubicBezTo>
                  <a:pt x="476" y="371"/>
                  <a:pt x="476" y="371"/>
                  <a:pt x="476" y="371"/>
                </a:cubicBezTo>
                <a:cubicBezTo>
                  <a:pt x="476" y="371"/>
                  <a:pt x="475" y="369"/>
                  <a:pt x="475" y="365"/>
                </a:cubicBezTo>
                <a:cubicBezTo>
                  <a:pt x="475" y="363"/>
                  <a:pt x="475" y="360"/>
                  <a:pt x="477" y="356"/>
                </a:cubicBezTo>
                <a:cubicBezTo>
                  <a:pt x="476" y="355"/>
                  <a:pt x="476" y="355"/>
                  <a:pt x="476" y="355"/>
                </a:cubicBezTo>
                <a:cubicBezTo>
                  <a:pt x="477" y="356"/>
                  <a:pt x="477" y="356"/>
                  <a:pt x="477" y="356"/>
                </a:cubicBezTo>
                <a:cubicBezTo>
                  <a:pt x="479" y="354"/>
                  <a:pt x="480" y="354"/>
                  <a:pt x="481" y="354"/>
                </a:cubicBezTo>
                <a:cubicBezTo>
                  <a:pt x="482" y="354"/>
                  <a:pt x="482" y="354"/>
                  <a:pt x="483" y="355"/>
                </a:cubicBezTo>
                <a:cubicBezTo>
                  <a:pt x="484" y="356"/>
                  <a:pt x="484" y="356"/>
                  <a:pt x="484" y="356"/>
                </a:cubicBezTo>
                <a:cubicBezTo>
                  <a:pt x="484" y="356"/>
                  <a:pt x="484" y="356"/>
                  <a:pt x="484" y="356"/>
                </a:cubicBezTo>
                <a:cubicBezTo>
                  <a:pt x="484" y="356"/>
                  <a:pt x="484" y="356"/>
                  <a:pt x="484" y="356"/>
                </a:cubicBezTo>
                <a:cubicBezTo>
                  <a:pt x="484" y="356"/>
                  <a:pt x="484" y="356"/>
                  <a:pt x="484" y="356"/>
                </a:cubicBezTo>
                <a:cubicBezTo>
                  <a:pt x="485" y="357"/>
                  <a:pt x="485" y="357"/>
                  <a:pt x="485" y="357"/>
                </a:cubicBezTo>
                <a:cubicBezTo>
                  <a:pt x="486" y="357"/>
                  <a:pt x="486" y="357"/>
                  <a:pt x="486" y="357"/>
                </a:cubicBezTo>
                <a:cubicBezTo>
                  <a:pt x="486" y="357"/>
                  <a:pt x="486" y="357"/>
                  <a:pt x="497" y="351"/>
                </a:cubicBezTo>
                <a:cubicBezTo>
                  <a:pt x="496" y="350"/>
                  <a:pt x="496" y="350"/>
                  <a:pt x="496" y="350"/>
                </a:cubicBezTo>
                <a:cubicBezTo>
                  <a:pt x="495" y="350"/>
                  <a:pt x="495" y="350"/>
                  <a:pt x="495" y="350"/>
                </a:cubicBezTo>
                <a:cubicBezTo>
                  <a:pt x="495" y="350"/>
                  <a:pt x="495" y="350"/>
                  <a:pt x="493" y="354"/>
                </a:cubicBezTo>
                <a:cubicBezTo>
                  <a:pt x="495" y="354"/>
                  <a:pt x="495" y="354"/>
                  <a:pt x="495" y="354"/>
                </a:cubicBezTo>
                <a:cubicBezTo>
                  <a:pt x="493" y="353"/>
                  <a:pt x="493" y="353"/>
                  <a:pt x="493" y="353"/>
                </a:cubicBezTo>
                <a:lnTo>
                  <a:pt x="495" y="354"/>
                </a:lnTo>
                <a:close/>
                <a:moveTo>
                  <a:pt x="515" y="346"/>
                </a:moveTo>
                <a:cubicBezTo>
                  <a:pt x="516" y="347"/>
                  <a:pt x="516" y="347"/>
                  <a:pt x="516" y="347"/>
                </a:cubicBezTo>
                <a:cubicBezTo>
                  <a:pt x="520" y="345"/>
                  <a:pt x="520" y="345"/>
                  <a:pt x="520" y="345"/>
                </a:cubicBezTo>
                <a:cubicBezTo>
                  <a:pt x="519" y="343"/>
                  <a:pt x="519" y="343"/>
                  <a:pt x="519" y="343"/>
                </a:cubicBezTo>
                <a:cubicBezTo>
                  <a:pt x="518" y="344"/>
                  <a:pt x="518" y="344"/>
                  <a:pt x="518" y="344"/>
                </a:cubicBezTo>
                <a:cubicBezTo>
                  <a:pt x="518" y="344"/>
                  <a:pt x="520" y="346"/>
                  <a:pt x="522" y="347"/>
                </a:cubicBezTo>
                <a:cubicBezTo>
                  <a:pt x="525" y="349"/>
                  <a:pt x="527" y="350"/>
                  <a:pt x="530" y="350"/>
                </a:cubicBezTo>
                <a:cubicBezTo>
                  <a:pt x="531" y="350"/>
                  <a:pt x="531" y="350"/>
                  <a:pt x="532" y="350"/>
                </a:cubicBezTo>
                <a:cubicBezTo>
                  <a:pt x="533" y="350"/>
                  <a:pt x="534" y="349"/>
                  <a:pt x="536" y="348"/>
                </a:cubicBezTo>
                <a:cubicBezTo>
                  <a:pt x="540" y="344"/>
                  <a:pt x="543" y="339"/>
                  <a:pt x="543" y="339"/>
                </a:cubicBezTo>
                <a:cubicBezTo>
                  <a:pt x="544" y="339"/>
                  <a:pt x="544" y="339"/>
                  <a:pt x="544" y="339"/>
                </a:cubicBezTo>
                <a:cubicBezTo>
                  <a:pt x="544" y="338"/>
                  <a:pt x="544" y="338"/>
                  <a:pt x="544" y="338"/>
                </a:cubicBezTo>
                <a:cubicBezTo>
                  <a:pt x="545" y="331"/>
                  <a:pt x="545" y="331"/>
                  <a:pt x="545" y="331"/>
                </a:cubicBezTo>
                <a:cubicBezTo>
                  <a:pt x="545" y="330"/>
                  <a:pt x="545" y="330"/>
                  <a:pt x="545" y="330"/>
                </a:cubicBezTo>
                <a:cubicBezTo>
                  <a:pt x="544" y="330"/>
                  <a:pt x="544" y="330"/>
                  <a:pt x="544" y="330"/>
                </a:cubicBezTo>
                <a:cubicBezTo>
                  <a:pt x="538" y="330"/>
                  <a:pt x="538" y="330"/>
                  <a:pt x="538" y="330"/>
                </a:cubicBezTo>
                <a:cubicBezTo>
                  <a:pt x="537" y="330"/>
                  <a:pt x="537" y="330"/>
                  <a:pt x="537" y="330"/>
                </a:cubicBezTo>
                <a:cubicBezTo>
                  <a:pt x="537" y="331"/>
                  <a:pt x="537" y="331"/>
                  <a:pt x="537" y="331"/>
                </a:cubicBezTo>
                <a:cubicBezTo>
                  <a:pt x="537" y="334"/>
                  <a:pt x="537" y="334"/>
                  <a:pt x="537" y="334"/>
                </a:cubicBezTo>
                <a:cubicBezTo>
                  <a:pt x="538" y="334"/>
                  <a:pt x="538" y="334"/>
                  <a:pt x="538" y="334"/>
                </a:cubicBezTo>
                <a:cubicBezTo>
                  <a:pt x="539" y="333"/>
                  <a:pt x="539" y="333"/>
                  <a:pt x="539" y="333"/>
                </a:cubicBezTo>
                <a:cubicBezTo>
                  <a:pt x="539" y="333"/>
                  <a:pt x="535" y="330"/>
                  <a:pt x="529" y="329"/>
                </a:cubicBezTo>
                <a:cubicBezTo>
                  <a:pt x="527" y="329"/>
                  <a:pt x="525" y="330"/>
                  <a:pt x="523" y="331"/>
                </a:cubicBezTo>
                <a:cubicBezTo>
                  <a:pt x="514" y="335"/>
                  <a:pt x="507" y="341"/>
                  <a:pt x="507" y="341"/>
                </a:cubicBezTo>
                <a:cubicBezTo>
                  <a:pt x="507" y="341"/>
                  <a:pt x="507" y="341"/>
                  <a:pt x="507" y="341"/>
                </a:cubicBezTo>
                <a:cubicBezTo>
                  <a:pt x="507" y="342"/>
                  <a:pt x="507" y="342"/>
                  <a:pt x="507" y="342"/>
                </a:cubicBezTo>
                <a:cubicBezTo>
                  <a:pt x="508" y="349"/>
                  <a:pt x="508" y="349"/>
                  <a:pt x="508" y="349"/>
                </a:cubicBezTo>
                <a:cubicBezTo>
                  <a:pt x="509" y="351"/>
                  <a:pt x="509" y="351"/>
                  <a:pt x="509" y="351"/>
                </a:cubicBezTo>
                <a:cubicBezTo>
                  <a:pt x="516" y="347"/>
                  <a:pt x="516" y="347"/>
                  <a:pt x="516" y="347"/>
                </a:cubicBezTo>
                <a:cubicBezTo>
                  <a:pt x="516" y="347"/>
                  <a:pt x="516" y="347"/>
                  <a:pt x="516" y="347"/>
                </a:cubicBezTo>
                <a:cubicBezTo>
                  <a:pt x="515" y="346"/>
                  <a:pt x="515" y="346"/>
                  <a:pt x="515" y="346"/>
                </a:cubicBezTo>
                <a:cubicBezTo>
                  <a:pt x="514" y="345"/>
                  <a:pt x="514" y="345"/>
                  <a:pt x="514" y="345"/>
                </a:cubicBezTo>
                <a:cubicBezTo>
                  <a:pt x="509" y="347"/>
                  <a:pt x="509" y="347"/>
                  <a:pt x="509" y="347"/>
                </a:cubicBezTo>
                <a:cubicBezTo>
                  <a:pt x="510" y="349"/>
                  <a:pt x="510" y="349"/>
                  <a:pt x="510" y="349"/>
                </a:cubicBezTo>
                <a:cubicBezTo>
                  <a:pt x="511" y="348"/>
                  <a:pt x="511" y="348"/>
                  <a:pt x="511" y="348"/>
                </a:cubicBezTo>
                <a:cubicBezTo>
                  <a:pt x="511" y="348"/>
                  <a:pt x="511" y="348"/>
                  <a:pt x="510" y="342"/>
                </a:cubicBezTo>
                <a:cubicBezTo>
                  <a:pt x="508" y="342"/>
                  <a:pt x="508" y="342"/>
                  <a:pt x="508" y="342"/>
                </a:cubicBezTo>
                <a:cubicBezTo>
                  <a:pt x="509" y="343"/>
                  <a:pt x="509" y="343"/>
                  <a:pt x="509" y="343"/>
                </a:cubicBezTo>
                <a:cubicBezTo>
                  <a:pt x="509" y="343"/>
                  <a:pt x="510" y="343"/>
                  <a:pt x="510" y="342"/>
                </a:cubicBezTo>
                <a:cubicBezTo>
                  <a:pt x="513" y="341"/>
                  <a:pt x="518" y="337"/>
                  <a:pt x="524" y="334"/>
                </a:cubicBezTo>
                <a:cubicBezTo>
                  <a:pt x="526" y="333"/>
                  <a:pt x="528" y="333"/>
                  <a:pt x="529" y="332"/>
                </a:cubicBezTo>
                <a:cubicBezTo>
                  <a:pt x="532" y="332"/>
                  <a:pt x="534" y="333"/>
                  <a:pt x="535" y="334"/>
                </a:cubicBezTo>
                <a:cubicBezTo>
                  <a:pt x="536" y="334"/>
                  <a:pt x="536" y="334"/>
                  <a:pt x="537" y="335"/>
                </a:cubicBezTo>
                <a:cubicBezTo>
                  <a:pt x="537" y="335"/>
                  <a:pt x="537" y="335"/>
                  <a:pt x="537" y="335"/>
                </a:cubicBezTo>
                <a:cubicBezTo>
                  <a:pt x="537" y="335"/>
                  <a:pt x="537" y="335"/>
                  <a:pt x="537" y="335"/>
                </a:cubicBezTo>
                <a:cubicBezTo>
                  <a:pt x="537" y="335"/>
                  <a:pt x="537" y="335"/>
                  <a:pt x="537" y="335"/>
                </a:cubicBezTo>
                <a:cubicBezTo>
                  <a:pt x="540" y="337"/>
                  <a:pt x="540" y="337"/>
                  <a:pt x="540" y="337"/>
                </a:cubicBezTo>
                <a:cubicBezTo>
                  <a:pt x="540" y="334"/>
                  <a:pt x="540" y="334"/>
                  <a:pt x="540" y="334"/>
                </a:cubicBezTo>
                <a:cubicBezTo>
                  <a:pt x="540" y="334"/>
                  <a:pt x="540" y="334"/>
                  <a:pt x="540" y="331"/>
                </a:cubicBezTo>
                <a:cubicBezTo>
                  <a:pt x="538" y="331"/>
                  <a:pt x="538" y="331"/>
                  <a:pt x="538" y="331"/>
                </a:cubicBezTo>
                <a:cubicBezTo>
                  <a:pt x="538" y="333"/>
                  <a:pt x="538" y="333"/>
                  <a:pt x="538" y="333"/>
                </a:cubicBezTo>
                <a:cubicBezTo>
                  <a:pt x="538" y="333"/>
                  <a:pt x="538" y="333"/>
                  <a:pt x="544" y="333"/>
                </a:cubicBezTo>
                <a:cubicBezTo>
                  <a:pt x="544" y="331"/>
                  <a:pt x="544" y="331"/>
                  <a:pt x="544" y="331"/>
                </a:cubicBezTo>
                <a:cubicBezTo>
                  <a:pt x="542" y="331"/>
                  <a:pt x="542" y="331"/>
                  <a:pt x="542" y="331"/>
                </a:cubicBezTo>
                <a:cubicBezTo>
                  <a:pt x="542" y="331"/>
                  <a:pt x="542" y="331"/>
                  <a:pt x="541" y="338"/>
                </a:cubicBezTo>
                <a:cubicBezTo>
                  <a:pt x="542" y="338"/>
                  <a:pt x="542" y="338"/>
                  <a:pt x="542" y="338"/>
                </a:cubicBezTo>
                <a:cubicBezTo>
                  <a:pt x="541" y="337"/>
                  <a:pt x="541" y="337"/>
                  <a:pt x="541" y="337"/>
                </a:cubicBezTo>
                <a:cubicBezTo>
                  <a:pt x="541" y="337"/>
                  <a:pt x="541" y="338"/>
                  <a:pt x="540" y="338"/>
                </a:cubicBezTo>
                <a:cubicBezTo>
                  <a:pt x="539" y="340"/>
                  <a:pt x="537" y="342"/>
                  <a:pt x="535" y="344"/>
                </a:cubicBezTo>
                <a:cubicBezTo>
                  <a:pt x="534" y="345"/>
                  <a:pt x="532" y="347"/>
                  <a:pt x="531" y="347"/>
                </a:cubicBezTo>
                <a:cubicBezTo>
                  <a:pt x="530" y="347"/>
                  <a:pt x="530" y="347"/>
                  <a:pt x="530" y="347"/>
                </a:cubicBezTo>
                <a:cubicBezTo>
                  <a:pt x="529" y="347"/>
                  <a:pt x="526" y="346"/>
                  <a:pt x="524" y="345"/>
                </a:cubicBezTo>
                <a:cubicBezTo>
                  <a:pt x="523" y="344"/>
                  <a:pt x="522" y="343"/>
                  <a:pt x="521" y="343"/>
                </a:cubicBezTo>
                <a:cubicBezTo>
                  <a:pt x="520" y="342"/>
                  <a:pt x="520" y="342"/>
                  <a:pt x="520" y="342"/>
                </a:cubicBezTo>
                <a:cubicBezTo>
                  <a:pt x="520" y="342"/>
                  <a:pt x="520" y="342"/>
                  <a:pt x="520" y="342"/>
                </a:cubicBezTo>
                <a:cubicBezTo>
                  <a:pt x="519" y="341"/>
                  <a:pt x="519" y="341"/>
                  <a:pt x="519" y="341"/>
                </a:cubicBezTo>
                <a:cubicBezTo>
                  <a:pt x="518" y="342"/>
                  <a:pt x="518" y="342"/>
                  <a:pt x="518" y="342"/>
                </a:cubicBezTo>
                <a:cubicBezTo>
                  <a:pt x="518" y="342"/>
                  <a:pt x="518" y="342"/>
                  <a:pt x="514" y="345"/>
                </a:cubicBezTo>
                <a:cubicBezTo>
                  <a:pt x="515" y="346"/>
                  <a:pt x="515" y="346"/>
                  <a:pt x="515" y="346"/>
                </a:cubicBezTo>
                <a:cubicBezTo>
                  <a:pt x="514" y="345"/>
                  <a:pt x="514" y="345"/>
                  <a:pt x="514" y="345"/>
                </a:cubicBezTo>
                <a:lnTo>
                  <a:pt x="515" y="346"/>
                </a:lnTo>
                <a:close/>
                <a:moveTo>
                  <a:pt x="504" y="350"/>
                </a:moveTo>
                <a:cubicBezTo>
                  <a:pt x="503" y="349"/>
                  <a:pt x="503" y="349"/>
                  <a:pt x="503" y="349"/>
                </a:cubicBezTo>
                <a:cubicBezTo>
                  <a:pt x="499" y="356"/>
                  <a:pt x="499" y="356"/>
                  <a:pt x="499" y="356"/>
                </a:cubicBezTo>
                <a:cubicBezTo>
                  <a:pt x="498" y="358"/>
                  <a:pt x="498" y="358"/>
                  <a:pt x="498" y="358"/>
                </a:cubicBezTo>
                <a:cubicBezTo>
                  <a:pt x="500" y="358"/>
                  <a:pt x="500" y="358"/>
                  <a:pt x="500" y="358"/>
                </a:cubicBezTo>
                <a:cubicBezTo>
                  <a:pt x="508" y="360"/>
                  <a:pt x="508" y="360"/>
                  <a:pt x="508" y="360"/>
                </a:cubicBezTo>
                <a:cubicBezTo>
                  <a:pt x="511" y="360"/>
                  <a:pt x="511" y="360"/>
                  <a:pt x="511" y="360"/>
                </a:cubicBezTo>
                <a:cubicBezTo>
                  <a:pt x="504" y="347"/>
                  <a:pt x="504" y="347"/>
                  <a:pt x="504" y="347"/>
                </a:cubicBezTo>
                <a:cubicBezTo>
                  <a:pt x="503" y="349"/>
                  <a:pt x="503" y="349"/>
                  <a:pt x="503" y="349"/>
                </a:cubicBezTo>
                <a:cubicBezTo>
                  <a:pt x="504" y="350"/>
                  <a:pt x="504" y="350"/>
                  <a:pt x="504" y="350"/>
                </a:cubicBezTo>
                <a:cubicBezTo>
                  <a:pt x="503" y="351"/>
                  <a:pt x="503" y="351"/>
                  <a:pt x="503" y="351"/>
                </a:cubicBezTo>
                <a:cubicBezTo>
                  <a:pt x="507" y="359"/>
                  <a:pt x="507" y="359"/>
                  <a:pt x="507" y="359"/>
                </a:cubicBezTo>
                <a:cubicBezTo>
                  <a:pt x="508" y="358"/>
                  <a:pt x="508" y="358"/>
                  <a:pt x="508" y="358"/>
                </a:cubicBezTo>
                <a:cubicBezTo>
                  <a:pt x="509" y="357"/>
                  <a:pt x="509" y="357"/>
                  <a:pt x="509" y="357"/>
                </a:cubicBezTo>
                <a:cubicBezTo>
                  <a:pt x="509" y="357"/>
                  <a:pt x="509" y="357"/>
                  <a:pt x="500" y="355"/>
                </a:cubicBezTo>
                <a:cubicBezTo>
                  <a:pt x="500" y="357"/>
                  <a:pt x="500" y="357"/>
                  <a:pt x="500" y="357"/>
                </a:cubicBezTo>
                <a:cubicBezTo>
                  <a:pt x="502" y="358"/>
                  <a:pt x="502" y="358"/>
                  <a:pt x="502" y="358"/>
                </a:cubicBezTo>
                <a:cubicBezTo>
                  <a:pt x="502" y="358"/>
                  <a:pt x="502" y="358"/>
                  <a:pt x="506" y="351"/>
                </a:cubicBezTo>
                <a:cubicBezTo>
                  <a:pt x="504" y="350"/>
                  <a:pt x="504" y="350"/>
                  <a:pt x="504" y="350"/>
                </a:cubicBezTo>
                <a:cubicBezTo>
                  <a:pt x="503" y="351"/>
                  <a:pt x="503" y="351"/>
                  <a:pt x="503" y="351"/>
                </a:cubicBezTo>
                <a:lnTo>
                  <a:pt x="504" y="350"/>
                </a:lnTo>
                <a:close/>
                <a:moveTo>
                  <a:pt x="510" y="374"/>
                </a:moveTo>
                <a:cubicBezTo>
                  <a:pt x="508" y="375"/>
                  <a:pt x="508" y="375"/>
                  <a:pt x="508" y="375"/>
                </a:cubicBezTo>
                <a:cubicBezTo>
                  <a:pt x="515" y="386"/>
                  <a:pt x="515" y="386"/>
                  <a:pt x="515" y="386"/>
                </a:cubicBezTo>
                <a:cubicBezTo>
                  <a:pt x="518" y="390"/>
                  <a:pt x="518" y="390"/>
                  <a:pt x="518" y="390"/>
                </a:cubicBezTo>
                <a:cubicBezTo>
                  <a:pt x="518" y="385"/>
                  <a:pt x="518" y="385"/>
                  <a:pt x="518" y="385"/>
                </a:cubicBezTo>
                <a:cubicBezTo>
                  <a:pt x="518" y="372"/>
                  <a:pt x="518" y="372"/>
                  <a:pt x="518" y="372"/>
                </a:cubicBezTo>
                <a:cubicBezTo>
                  <a:pt x="518" y="369"/>
                  <a:pt x="518" y="369"/>
                  <a:pt x="518" y="369"/>
                </a:cubicBezTo>
                <a:cubicBezTo>
                  <a:pt x="507" y="374"/>
                  <a:pt x="507" y="374"/>
                  <a:pt x="507" y="374"/>
                </a:cubicBezTo>
                <a:cubicBezTo>
                  <a:pt x="508" y="375"/>
                  <a:pt x="508" y="375"/>
                  <a:pt x="508" y="375"/>
                </a:cubicBezTo>
                <a:cubicBezTo>
                  <a:pt x="510" y="374"/>
                  <a:pt x="510" y="374"/>
                  <a:pt x="510" y="374"/>
                </a:cubicBezTo>
                <a:cubicBezTo>
                  <a:pt x="510" y="376"/>
                  <a:pt x="510" y="376"/>
                  <a:pt x="510" y="376"/>
                </a:cubicBezTo>
                <a:cubicBezTo>
                  <a:pt x="517" y="373"/>
                  <a:pt x="517" y="373"/>
                  <a:pt x="517" y="373"/>
                </a:cubicBezTo>
                <a:cubicBezTo>
                  <a:pt x="516" y="372"/>
                  <a:pt x="516" y="372"/>
                  <a:pt x="516" y="372"/>
                </a:cubicBezTo>
                <a:cubicBezTo>
                  <a:pt x="515" y="372"/>
                  <a:pt x="515" y="372"/>
                  <a:pt x="515" y="372"/>
                </a:cubicBezTo>
                <a:cubicBezTo>
                  <a:pt x="515" y="372"/>
                  <a:pt x="515" y="372"/>
                  <a:pt x="515" y="385"/>
                </a:cubicBezTo>
                <a:cubicBezTo>
                  <a:pt x="516" y="385"/>
                  <a:pt x="516" y="385"/>
                  <a:pt x="516" y="385"/>
                </a:cubicBezTo>
                <a:cubicBezTo>
                  <a:pt x="518" y="384"/>
                  <a:pt x="518" y="384"/>
                  <a:pt x="518" y="384"/>
                </a:cubicBezTo>
                <a:cubicBezTo>
                  <a:pt x="518" y="384"/>
                  <a:pt x="518" y="384"/>
                  <a:pt x="511" y="374"/>
                </a:cubicBezTo>
                <a:cubicBezTo>
                  <a:pt x="510" y="374"/>
                  <a:pt x="510" y="374"/>
                  <a:pt x="510" y="374"/>
                </a:cubicBezTo>
                <a:cubicBezTo>
                  <a:pt x="510" y="376"/>
                  <a:pt x="510" y="376"/>
                  <a:pt x="510" y="376"/>
                </a:cubicBezTo>
                <a:lnTo>
                  <a:pt x="510" y="374"/>
                </a:lnTo>
                <a:close/>
                <a:moveTo>
                  <a:pt x="538" y="358"/>
                </a:moveTo>
                <a:cubicBezTo>
                  <a:pt x="537" y="359"/>
                  <a:pt x="537" y="359"/>
                  <a:pt x="537" y="359"/>
                </a:cubicBezTo>
                <a:cubicBezTo>
                  <a:pt x="542" y="366"/>
                  <a:pt x="542" y="366"/>
                  <a:pt x="542" y="366"/>
                </a:cubicBezTo>
                <a:cubicBezTo>
                  <a:pt x="543" y="367"/>
                  <a:pt x="543" y="367"/>
                  <a:pt x="543" y="367"/>
                </a:cubicBezTo>
                <a:cubicBezTo>
                  <a:pt x="544" y="366"/>
                  <a:pt x="544" y="366"/>
                  <a:pt x="544" y="366"/>
                </a:cubicBezTo>
                <a:cubicBezTo>
                  <a:pt x="548" y="363"/>
                  <a:pt x="548" y="363"/>
                  <a:pt x="548" y="363"/>
                </a:cubicBezTo>
                <a:cubicBezTo>
                  <a:pt x="551" y="362"/>
                  <a:pt x="551" y="362"/>
                  <a:pt x="551" y="362"/>
                </a:cubicBezTo>
                <a:cubicBezTo>
                  <a:pt x="533" y="354"/>
                  <a:pt x="533" y="354"/>
                  <a:pt x="533" y="354"/>
                </a:cubicBezTo>
                <a:cubicBezTo>
                  <a:pt x="537" y="359"/>
                  <a:pt x="537" y="359"/>
                  <a:pt x="537" y="359"/>
                </a:cubicBezTo>
                <a:cubicBezTo>
                  <a:pt x="538" y="358"/>
                  <a:pt x="538" y="358"/>
                  <a:pt x="538" y="358"/>
                </a:cubicBezTo>
                <a:cubicBezTo>
                  <a:pt x="538" y="360"/>
                  <a:pt x="538" y="360"/>
                  <a:pt x="538" y="360"/>
                </a:cubicBezTo>
                <a:cubicBezTo>
                  <a:pt x="547" y="364"/>
                  <a:pt x="547" y="364"/>
                  <a:pt x="547" y="364"/>
                </a:cubicBezTo>
                <a:cubicBezTo>
                  <a:pt x="548" y="362"/>
                  <a:pt x="548" y="362"/>
                  <a:pt x="548" y="362"/>
                </a:cubicBezTo>
                <a:cubicBezTo>
                  <a:pt x="547" y="361"/>
                  <a:pt x="547" y="361"/>
                  <a:pt x="547" y="361"/>
                </a:cubicBezTo>
                <a:cubicBezTo>
                  <a:pt x="547" y="361"/>
                  <a:pt x="547" y="361"/>
                  <a:pt x="543" y="364"/>
                </a:cubicBezTo>
                <a:cubicBezTo>
                  <a:pt x="544" y="365"/>
                  <a:pt x="544" y="365"/>
                  <a:pt x="544" y="365"/>
                </a:cubicBezTo>
                <a:cubicBezTo>
                  <a:pt x="545" y="364"/>
                  <a:pt x="545" y="364"/>
                  <a:pt x="545" y="364"/>
                </a:cubicBezTo>
                <a:cubicBezTo>
                  <a:pt x="545" y="364"/>
                  <a:pt x="545" y="364"/>
                  <a:pt x="539" y="357"/>
                </a:cubicBezTo>
                <a:cubicBezTo>
                  <a:pt x="538" y="358"/>
                  <a:pt x="538" y="358"/>
                  <a:pt x="538" y="358"/>
                </a:cubicBezTo>
                <a:cubicBezTo>
                  <a:pt x="538" y="360"/>
                  <a:pt x="538" y="360"/>
                  <a:pt x="538" y="360"/>
                </a:cubicBezTo>
                <a:lnTo>
                  <a:pt x="538" y="358"/>
                </a:lnTo>
                <a:close/>
                <a:moveTo>
                  <a:pt x="523" y="377"/>
                </a:moveTo>
                <a:cubicBezTo>
                  <a:pt x="523" y="379"/>
                  <a:pt x="523" y="379"/>
                  <a:pt x="523" y="379"/>
                </a:cubicBezTo>
                <a:cubicBezTo>
                  <a:pt x="531" y="379"/>
                  <a:pt x="531" y="379"/>
                  <a:pt x="531" y="379"/>
                </a:cubicBezTo>
                <a:cubicBezTo>
                  <a:pt x="532" y="379"/>
                  <a:pt x="532" y="379"/>
                  <a:pt x="532" y="379"/>
                </a:cubicBezTo>
                <a:cubicBezTo>
                  <a:pt x="532" y="378"/>
                  <a:pt x="532" y="378"/>
                  <a:pt x="532" y="378"/>
                </a:cubicBezTo>
                <a:cubicBezTo>
                  <a:pt x="536" y="376"/>
                  <a:pt x="536" y="376"/>
                  <a:pt x="536" y="376"/>
                </a:cubicBezTo>
                <a:cubicBezTo>
                  <a:pt x="540" y="373"/>
                  <a:pt x="540" y="373"/>
                  <a:pt x="540" y="373"/>
                </a:cubicBezTo>
                <a:cubicBezTo>
                  <a:pt x="535" y="373"/>
                  <a:pt x="535" y="373"/>
                  <a:pt x="535" y="373"/>
                </a:cubicBezTo>
                <a:cubicBezTo>
                  <a:pt x="523" y="373"/>
                  <a:pt x="523" y="373"/>
                  <a:pt x="523" y="373"/>
                </a:cubicBezTo>
                <a:cubicBezTo>
                  <a:pt x="522" y="373"/>
                  <a:pt x="522" y="373"/>
                  <a:pt x="522" y="373"/>
                </a:cubicBezTo>
                <a:cubicBezTo>
                  <a:pt x="522" y="377"/>
                  <a:pt x="522" y="377"/>
                  <a:pt x="522" y="377"/>
                </a:cubicBezTo>
                <a:cubicBezTo>
                  <a:pt x="522" y="379"/>
                  <a:pt x="522" y="379"/>
                  <a:pt x="522" y="379"/>
                </a:cubicBezTo>
                <a:cubicBezTo>
                  <a:pt x="523" y="379"/>
                  <a:pt x="523" y="379"/>
                  <a:pt x="523" y="379"/>
                </a:cubicBezTo>
                <a:cubicBezTo>
                  <a:pt x="523" y="377"/>
                  <a:pt x="523" y="377"/>
                  <a:pt x="523" y="377"/>
                </a:cubicBezTo>
                <a:cubicBezTo>
                  <a:pt x="525" y="377"/>
                  <a:pt x="525" y="377"/>
                  <a:pt x="525" y="377"/>
                </a:cubicBezTo>
                <a:cubicBezTo>
                  <a:pt x="525" y="374"/>
                  <a:pt x="525" y="374"/>
                  <a:pt x="525" y="374"/>
                </a:cubicBezTo>
                <a:cubicBezTo>
                  <a:pt x="523" y="374"/>
                  <a:pt x="523" y="374"/>
                  <a:pt x="523" y="374"/>
                </a:cubicBezTo>
                <a:cubicBezTo>
                  <a:pt x="523" y="376"/>
                  <a:pt x="523" y="376"/>
                  <a:pt x="523" y="376"/>
                </a:cubicBezTo>
                <a:cubicBezTo>
                  <a:pt x="523" y="376"/>
                  <a:pt x="523" y="376"/>
                  <a:pt x="535" y="376"/>
                </a:cubicBezTo>
                <a:cubicBezTo>
                  <a:pt x="535" y="374"/>
                  <a:pt x="535" y="374"/>
                  <a:pt x="535" y="374"/>
                </a:cubicBezTo>
                <a:cubicBezTo>
                  <a:pt x="535" y="373"/>
                  <a:pt x="535" y="373"/>
                  <a:pt x="535" y="373"/>
                </a:cubicBezTo>
                <a:cubicBezTo>
                  <a:pt x="535" y="373"/>
                  <a:pt x="535" y="373"/>
                  <a:pt x="531" y="376"/>
                </a:cubicBezTo>
                <a:cubicBezTo>
                  <a:pt x="531" y="377"/>
                  <a:pt x="531" y="377"/>
                  <a:pt x="531" y="377"/>
                </a:cubicBezTo>
                <a:cubicBezTo>
                  <a:pt x="531" y="376"/>
                  <a:pt x="531" y="376"/>
                  <a:pt x="531" y="376"/>
                </a:cubicBezTo>
                <a:cubicBezTo>
                  <a:pt x="531" y="376"/>
                  <a:pt x="531" y="376"/>
                  <a:pt x="523" y="376"/>
                </a:cubicBezTo>
                <a:cubicBezTo>
                  <a:pt x="523" y="377"/>
                  <a:pt x="523" y="377"/>
                  <a:pt x="523" y="377"/>
                </a:cubicBezTo>
                <a:cubicBezTo>
                  <a:pt x="525" y="377"/>
                  <a:pt x="525" y="377"/>
                  <a:pt x="525" y="377"/>
                </a:cubicBezTo>
                <a:lnTo>
                  <a:pt x="523" y="377"/>
                </a:lnTo>
                <a:close/>
                <a:moveTo>
                  <a:pt x="531" y="387"/>
                </a:moveTo>
                <a:cubicBezTo>
                  <a:pt x="530" y="388"/>
                  <a:pt x="530" y="388"/>
                  <a:pt x="530" y="388"/>
                </a:cubicBezTo>
                <a:cubicBezTo>
                  <a:pt x="537" y="394"/>
                  <a:pt x="537" y="394"/>
                  <a:pt x="537" y="394"/>
                </a:cubicBezTo>
                <a:cubicBezTo>
                  <a:pt x="538" y="395"/>
                  <a:pt x="538" y="395"/>
                  <a:pt x="538" y="395"/>
                </a:cubicBezTo>
                <a:cubicBezTo>
                  <a:pt x="538" y="395"/>
                  <a:pt x="538" y="395"/>
                  <a:pt x="538" y="395"/>
                </a:cubicBezTo>
                <a:cubicBezTo>
                  <a:pt x="544" y="393"/>
                  <a:pt x="544" y="393"/>
                  <a:pt x="544" y="393"/>
                </a:cubicBezTo>
                <a:cubicBezTo>
                  <a:pt x="546" y="393"/>
                  <a:pt x="546" y="393"/>
                  <a:pt x="546" y="393"/>
                </a:cubicBezTo>
                <a:cubicBezTo>
                  <a:pt x="545" y="391"/>
                  <a:pt x="545" y="391"/>
                  <a:pt x="545" y="391"/>
                </a:cubicBezTo>
                <a:cubicBezTo>
                  <a:pt x="539" y="384"/>
                  <a:pt x="539" y="384"/>
                  <a:pt x="539" y="384"/>
                </a:cubicBezTo>
                <a:cubicBezTo>
                  <a:pt x="539" y="384"/>
                  <a:pt x="539" y="384"/>
                  <a:pt x="539" y="384"/>
                </a:cubicBezTo>
                <a:cubicBezTo>
                  <a:pt x="528" y="386"/>
                  <a:pt x="528" y="386"/>
                  <a:pt x="528" y="386"/>
                </a:cubicBezTo>
                <a:cubicBezTo>
                  <a:pt x="530" y="388"/>
                  <a:pt x="530" y="388"/>
                  <a:pt x="530" y="388"/>
                </a:cubicBezTo>
                <a:cubicBezTo>
                  <a:pt x="531" y="387"/>
                  <a:pt x="531" y="387"/>
                  <a:pt x="531" y="387"/>
                </a:cubicBezTo>
                <a:cubicBezTo>
                  <a:pt x="532" y="388"/>
                  <a:pt x="532" y="388"/>
                  <a:pt x="532" y="388"/>
                </a:cubicBezTo>
                <a:cubicBezTo>
                  <a:pt x="538" y="387"/>
                  <a:pt x="538" y="387"/>
                  <a:pt x="538" y="387"/>
                </a:cubicBezTo>
                <a:cubicBezTo>
                  <a:pt x="538" y="385"/>
                  <a:pt x="538" y="385"/>
                  <a:pt x="538" y="385"/>
                </a:cubicBezTo>
                <a:cubicBezTo>
                  <a:pt x="537" y="386"/>
                  <a:pt x="537" y="386"/>
                  <a:pt x="537" y="386"/>
                </a:cubicBezTo>
                <a:cubicBezTo>
                  <a:pt x="537" y="386"/>
                  <a:pt x="537" y="386"/>
                  <a:pt x="542" y="393"/>
                </a:cubicBezTo>
                <a:cubicBezTo>
                  <a:pt x="544" y="392"/>
                  <a:pt x="544" y="392"/>
                  <a:pt x="544" y="392"/>
                </a:cubicBezTo>
                <a:cubicBezTo>
                  <a:pt x="543" y="390"/>
                  <a:pt x="543" y="390"/>
                  <a:pt x="543" y="390"/>
                </a:cubicBezTo>
                <a:cubicBezTo>
                  <a:pt x="543" y="390"/>
                  <a:pt x="543" y="390"/>
                  <a:pt x="538" y="392"/>
                </a:cubicBezTo>
                <a:cubicBezTo>
                  <a:pt x="538" y="393"/>
                  <a:pt x="538" y="393"/>
                  <a:pt x="538" y="393"/>
                </a:cubicBezTo>
                <a:cubicBezTo>
                  <a:pt x="539" y="392"/>
                  <a:pt x="539" y="392"/>
                  <a:pt x="539" y="392"/>
                </a:cubicBezTo>
                <a:cubicBezTo>
                  <a:pt x="539" y="392"/>
                  <a:pt x="539" y="392"/>
                  <a:pt x="532" y="385"/>
                </a:cubicBezTo>
                <a:cubicBezTo>
                  <a:pt x="531" y="387"/>
                  <a:pt x="531" y="387"/>
                  <a:pt x="531" y="387"/>
                </a:cubicBezTo>
                <a:cubicBezTo>
                  <a:pt x="532" y="388"/>
                  <a:pt x="532" y="388"/>
                  <a:pt x="532" y="388"/>
                </a:cubicBezTo>
                <a:lnTo>
                  <a:pt x="531" y="387"/>
                </a:lnTo>
                <a:close/>
                <a:moveTo>
                  <a:pt x="554" y="396"/>
                </a:moveTo>
                <a:cubicBezTo>
                  <a:pt x="554" y="394"/>
                  <a:pt x="554" y="394"/>
                  <a:pt x="554" y="394"/>
                </a:cubicBezTo>
                <a:cubicBezTo>
                  <a:pt x="545" y="394"/>
                  <a:pt x="545" y="394"/>
                  <a:pt x="545" y="394"/>
                </a:cubicBezTo>
                <a:cubicBezTo>
                  <a:pt x="543" y="394"/>
                  <a:pt x="543" y="394"/>
                  <a:pt x="543" y="394"/>
                </a:cubicBezTo>
                <a:cubicBezTo>
                  <a:pt x="543" y="396"/>
                  <a:pt x="543" y="396"/>
                  <a:pt x="543" y="396"/>
                </a:cubicBezTo>
                <a:cubicBezTo>
                  <a:pt x="546" y="407"/>
                  <a:pt x="546" y="407"/>
                  <a:pt x="546" y="407"/>
                </a:cubicBezTo>
                <a:cubicBezTo>
                  <a:pt x="546" y="408"/>
                  <a:pt x="546" y="408"/>
                  <a:pt x="546" y="408"/>
                </a:cubicBezTo>
                <a:cubicBezTo>
                  <a:pt x="548" y="408"/>
                  <a:pt x="548" y="408"/>
                  <a:pt x="548" y="408"/>
                </a:cubicBezTo>
                <a:cubicBezTo>
                  <a:pt x="559" y="407"/>
                  <a:pt x="559" y="407"/>
                  <a:pt x="559" y="407"/>
                </a:cubicBezTo>
                <a:cubicBezTo>
                  <a:pt x="561" y="407"/>
                  <a:pt x="561" y="407"/>
                  <a:pt x="561" y="407"/>
                </a:cubicBezTo>
                <a:cubicBezTo>
                  <a:pt x="555" y="394"/>
                  <a:pt x="555" y="394"/>
                  <a:pt x="555" y="394"/>
                </a:cubicBezTo>
                <a:cubicBezTo>
                  <a:pt x="554" y="394"/>
                  <a:pt x="554" y="394"/>
                  <a:pt x="554" y="394"/>
                </a:cubicBezTo>
                <a:cubicBezTo>
                  <a:pt x="554" y="396"/>
                  <a:pt x="554" y="396"/>
                  <a:pt x="554" y="396"/>
                </a:cubicBezTo>
                <a:cubicBezTo>
                  <a:pt x="553" y="397"/>
                  <a:pt x="553" y="397"/>
                  <a:pt x="553" y="397"/>
                </a:cubicBezTo>
                <a:cubicBezTo>
                  <a:pt x="557" y="406"/>
                  <a:pt x="557" y="406"/>
                  <a:pt x="557" y="406"/>
                </a:cubicBezTo>
                <a:cubicBezTo>
                  <a:pt x="558" y="405"/>
                  <a:pt x="558" y="405"/>
                  <a:pt x="558" y="405"/>
                </a:cubicBezTo>
                <a:cubicBezTo>
                  <a:pt x="558" y="404"/>
                  <a:pt x="558" y="404"/>
                  <a:pt x="558" y="404"/>
                </a:cubicBezTo>
                <a:cubicBezTo>
                  <a:pt x="558" y="404"/>
                  <a:pt x="558" y="404"/>
                  <a:pt x="547" y="405"/>
                </a:cubicBezTo>
                <a:cubicBezTo>
                  <a:pt x="548" y="407"/>
                  <a:pt x="548" y="407"/>
                  <a:pt x="548" y="407"/>
                </a:cubicBezTo>
                <a:cubicBezTo>
                  <a:pt x="549" y="406"/>
                  <a:pt x="549" y="406"/>
                  <a:pt x="549" y="406"/>
                </a:cubicBezTo>
                <a:cubicBezTo>
                  <a:pt x="549" y="406"/>
                  <a:pt x="549" y="406"/>
                  <a:pt x="546" y="396"/>
                </a:cubicBezTo>
                <a:cubicBezTo>
                  <a:pt x="545" y="396"/>
                  <a:pt x="545" y="396"/>
                  <a:pt x="545" y="396"/>
                </a:cubicBezTo>
                <a:cubicBezTo>
                  <a:pt x="545" y="397"/>
                  <a:pt x="545" y="397"/>
                  <a:pt x="545" y="397"/>
                </a:cubicBezTo>
                <a:cubicBezTo>
                  <a:pt x="545" y="397"/>
                  <a:pt x="545" y="397"/>
                  <a:pt x="554" y="397"/>
                </a:cubicBezTo>
                <a:cubicBezTo>
                  <a:pt x="554" y="396"/>
                  <a:pt x="554" y="396"/>
                  <a:pt x="554" y="396"/>
                </a:cubicBezTo>
                <a:cubicBezTo>
                  <a:pt x="553" y="397"/>
                  <a:pt x="553" y="397"/>
                  <a:pt x="553" y="397"/>
                </a:cubicBezTo>
                <a:lnTo>
                  <a:pt x="554" y="396"/>
                </a:lnTo>
                <a:close/>
                <a:moveTo>
                  <a:pt x="581" y="408"/>
                </a:moveTo>
                <a:cubicBezTo>
                  <a:pt x="582" y="407"/>
                  <a:pt x="582" y="407"/>
                  <a:pt x="582" y="407"/>
                </a:cubicBezTo>
                <a:cubicBezTo>
                  <a:pt x="570" y="400"/>
                  <a:pt x="570" y="400"/>
                  <a:pt x="570" y="400"/>
                </a:cubicBezTo>
                <a:cubicBezTo>
                  <a:pt x="569" y="399"/>
                  <a:pt x="569" y="399"/>
                  <a:pt x="569" y="399"/>
                </a:cubicBezTo>
                <a:cubicBezTo>
                  <a:pt x="568" y="400"/>
                  <a:pt x="568" y="400"/>
                  <a:pt x="568" y="400"/>
                </a:cubicBezTo>
                <a:cubicBezTo>
                  <a:pt x="548" y="425"/>
                  <a:pt x="548" y="425"/>
                  <a:pt x="548" y="425"/>
                </a:cubicBezTo>
                <a:cubicBezTo>
                  <a:pt x="547" y="426"/>
                  <a:pt x="547" y="426"/>
                  <a:pt x="547" y="426"/>
                </a:cubicBezTo>
                <a:cubicBezTo>
                  <a:pt x="548" y="427"/>
                  <a:pt x="548" y="427"/>
                  <a:pt x="548" y="427"/>
                </a:cubicBezTo>
                <a:cubicBezTo>
                  <a:pt x="552" y="431"/>
                  <a:pt x="552" y="431"/>
                  <a:pt x="552" y="431"/>
                </a:cubicBezTo>
                <a:cubicBezTo>
                  <a:pt x="554" y="432"/>
                  <a:pt x="554" y="432"/>
                  <a:pt x="554" y="432"/>
                </a:cubicBezTo>
                <a:cubicBezTo>
                  <a:pt x="554" y="430"/>
                  <a:pt x="554" y="430"/>
                  <a:pt x="554" y="430"/>
                </a:cubicBezTo>
                <a:cubicBezTo>
                  <a:pt x="557" y="424"/>
                  <a:pt x="557" y="424"/>
                  <a:pt x="557" y="424"/>
                </a:cubicBezTo>
                <a:cubicBezTo>
                  <a:pt x="556" y="423"/>
                  <a:pt x="556" y="423"/>
                  <a:pt x="556" y="423"/>
                </a:cubicBezTo>
                <a:cubicBezTo>
                  <a:pt x="556" y="424"/>
                  <a:pt x="556" y="424"/>
                  <a:pt x="556" y="424"/>
                </a:cubicBezTo>
                <a:cubicBezTo>
                  <a:pt x="565" y="423"/>
                  <a:pt x="565" y="423"/>
                  <a:pt x="565" y="423"/>
                </a:cubicBezTo>
                <a:cubicBezTo>
                  <a:pt x="566" y="423"/>
                  <a:pt x="566" y="423"/>
                  <a:pt x="566" y="423"/>
                </a:cubicBezTo>
                <a:cubicBezTo>
                  <a:pt x="566" y="422"/>
                  <a:pt x="566" y="422"/>
                  <a:pt x="566" y="422"/>
                </a:cubicBezTo>
                <a:cubicBezTo>
                  <a:pt x="570" y="416"/>
                  <a:pt x="570" y="416"/>
                  <a:pt x="570" y="416"/>
                </a:cubicBezTo>
                <a:cubicBezTo>
                  <a:pt x="569" y="415"/>
                  <a:pt x="569" y="415"/>
                  <a:pt x="569" y="415"/>
                </a:cubicBezTo>
                <a:cubicBezTo>
                  <a:pt x="570" y="416"/>
                  <a:pt x="570" y="416"/>
                  <a:pt x="570" y="416"/>
                </a:cubicBezTo>
                <a:cubicBezTo>
                  <a:pt x="584" y="408"/>
                  <a:pt x="584" y="408"/>
                  <a:pt x="584" y="408"/>
                </a:cubicBezTo>
                <a:cubicBezTo>
                  <a:pt x="582" y="407"/>
                  <a:pt x="582" y="407"/>
                  <a:pt x="582" y="407"/>
                </a:cubicBezTo>
                <a:cubicBezTo>
                  <a:pt x="581" y="408"/>
                  <a:pt x="581" y="408"/>
                  <a:pt x="581" y="408"/>
                </a:cubicBezTo>
                <a:cubicBezTo>
                  <a:pt x="581" y="407"/>
                  <a:pt x="581" y="407"/>
                  <a:pt x="581" y="407"/>
                </a:cubicBezTo>
                <a:cubicBezTo>
                  <a:pt x="568" y="414"/>
                  <a:pt x="568" y="414"/>
                  <a:pt x="568" y="414"/>
                </a:cubicBezTo>
                <a:cubicBezTo>
                  <a:pt x="568" y="414"/>
                  <a:pt x="568" y="414"/>
                  <a:pt x="568" y="414"/>
                </a:cubicBezTo>
                <a:cubicBezTo>
                  <a:pt x="568" y="414"/>
                  <a:pt x="568" y="414"/>
                  <a:pt x="564" y="421"/>
                </a:cubicBezTo>
                <a:cubicBezTo>
                  <a:pt x="565" y="422"/>
                  <a:pt x="565" y="422"/>
                  <a:pt x="565" y="422"/>
                </a:cubicBezTo>
                <a:cubicBezTo>
                  <a:pt x="565" y="420"/>
                  <a:pt x="565" y="420"/>
                  <a:pt x="565" y="420"/>
                </a:cubicBezTo>
                <a:cubicBezTo>
                  <a:pt x="565" y="420"/>
                  <a:pt x="565" y="420"/>
                  <a:pt x="555" y="421"/>
                </a:cubicBezTo>
                <a:cubicBezTo>
                  <a:pt x="555" y="422"/>
                  <a:pt x="555" y="422"/>
                  <a:pt x="555" y="422"/>
                </a:cubicBezTo>
                <a:cubicBezTo>
                  <a:pt x="554" y="422"/>
                  <a:pt x="554" y="422"/>
                  <a:pt x="554" y="422"/>
                </a:cubicBezTo>
                <a:cubicBezTo>
                  <a:pt x="554" y="422"/>
                  <a:pt x="554" y="422"/>
                  <a:pt x="552" y="429"/>
                </a:cubicBezTo>
                <a:cubicBezTo>
                  <a:pt x="553" y="430"/>
                  <a:pt x="553" y="430"/>
                  <a:pt x="553" y="430"/>
                </a:cubicBezTo>
                <a:cubicBezTo>
                  <a:pt x="554" y="429"/>
                  <a:pt x="554" y="429"/>
                  <a:pt x="554" y="429"/>
                </a:cubicBezTo>
                <a:cubicBezTo>
                  <a:pt x="554" y="429"/>
                  <a:pt x="554" y="429"/>
                  <a:pt x="550" y="425"/>
                </a:cubicBezTo>
                <a:cubicBezTo>
                  <a:pt x="549" y="426"/>
                  <a:pt x="549" y="426"/>
                  <a:pt x="549" y="426"/>
                </a:cubicBezTo>
                <a:cubicBezTo>
                  <a:pt x="550" y="427"/>
                  <a:pt x="550" y="427"/>
                  <a:pt x="550" y="427"/>
                </a:cubicBezTo>
                <a:cubicBezTo>
                  <a:pt x="550" y="427"/>
                  <a:pt x="550" y="427"/>
                  <a:pt x="570" y="402"/>
                </a:cubicBezTo>
                <a:cubicBezTo>
                  <a:pt x="569" y="401"/>
                  <a:pt x="569" y="401"/>
                  <a:pt x="569" y="401"/>
                </a:cubicBezTo>
                <a:cubicBezTo>
                  <a:pt x="568" y="403"/>
                  <a:pt x="568" y="403"/>
                  <a:pt x="568" y="403"/>
                </a:cubicBezTo>
                <a:cubicBezTo>
                  <a:pt x="568" y="403"/>
                  <a:pt x="568" y="403"/>
                  <a:pt x="570" y="404"/>
                </a:cubicBezTo>
                <a:cubicBezTo>
                  <a:pt x="572" y="404"/>
                  <a:pt x="575" y="406"/>
                  <a:pt x="581" y="409"/>
                </a:cubicBezTo>
                <a:cubicBezTo>
                  <a:pt x="581" y="408"/>
                  <a:pt x="581" y="408"/>
                  <a:pt x="581" y="408"/>
                </a:cubicBezTo>
                <a:cubicBezTo>
                  <a:pt x="581" y="407"/>
                  <a:pt x="581" y="407"/>
                  <a:pt x="581" y="407"/>
                </a:cubicBezTo>
                <a:lnTo>
                  <a:pt x="581" y="408"/>
                </a:lnTo>
                <a:close/>
                <a:moveTo>
                  <a:pt x="443" y="447"/>
                </a:moveTo>
                <a:cubicBezTo>
                  <a:pt x="444" y="446"/>
                  <a:pt x="444" y="446"/>
                  <a:pt x="444" y="446"/>
                </a:cubicBezTo>
                <a:cubicBezTo>
                  <a:pt x="432" y="435"/>
                  <a:pt x="432" y="435"/>
                  <a:pt x="432" y="435"/>
                </a:cubicBezTo>
                <a:cubicBezTo>
                  <a:pt x="430" y="433"/>
                  <a:pt x="430" y="433"/>
                  <a:pt x="430" y="433"/>
                </a:cubicBezTo>
                <a:cubicBezTo>
                  <a:pt x="430" y="436"/>
                  <a:pt x="430" y="436"/>
                  <a:pt x="430" y="436"/>
                </a:cubicBezTo>
                <a:cubicBezTo>
                  <a:pt x="430" y="446"/>
                  <a:pt x="430" y="446"/>
                  <a:pt x="430" y="446"/>
                </a:cubicBezTo>
                <a:cubicBezTo>
                  <a:pt x="430" y="447"/>
                  <a:pt x="430" y="447"/>
                  <a:pt x="430" y="447"/>
                </a:cubicBezTo>
                <a:cubicBezTo>
                  <a:pt x="431" y="447"/>
                  <a:pt x="431" y="447"/>
                  <a:pt x="431" y="447"/>
                </a:cubicBezTo>
                <a:cubicBezTo>
                  <a:pt x="440" y="453"/>
                  <a:pt x="440" y="453"/>
                  <a:pt x="440" y="453"/>
                </a:cubicBezTo>
                <a:cubicBezTo>
                  <a:pt x="441" y="453"/>
                  <a:pt x="441" y="453"/>
                  <a:pt x="441" y="453"/>
                </a:cubicBezTo>
                <a:cubicBezTo>
                  <a:pt x="445" y="447"/>
                  <a:pt x="445" y="447"/>
                  <a:pt x="445" y="447"/>
                </a:cubicBezTo>
                <a:cubicBezTo>
                  <a:pt x="444" y="446"/>
                  <a:pt x="444" y="446"/>
                  <a:pt x="444" y="446"/>
                </a:cubicBezTo>
                <a:cubicBezTo>
                  <a:pt x="443" y="447"/>
                  <a:pt x="443" y="447"/>
                  <a:pt x="443" y="447"/>
                </a:cubicBezTo>
                <a:cubicBezTo>
                  <a:pt x="442" y="446"/>
                  <a:pt x="442" y="446"/>
                  <a:pt x="442" y="446"/>
                </a:cubicBezTo>
                <a:cubicBezTo>
                  <a:pt x="439" y="450"/>
                  <a:pt x="439" y="450"/>
                  <a:pt x="439" y="450"/>
                </a:cubicBezTo>
                <a:cubicBezTo>
                  <a:pt x="441" y="451"/>
                  <a:pt x="441" y="451"/>
                  <a:pt x="441" y="451"/>
                </a:cubicBezTo>
                <a:cubicBezTo>
                  <a:pt x="441" y="450"/>
                  <a:pt x="441" y="450"/>
                  <a:pt x="441" y="450"/>
                </a:cubicBezTo>
                <a:cubicBezTo>
                  <a:pt x="441" y="450"/>
                  <a:pt x="441" y="450"/>
                  <a:pt x="432" y="445"/>
                </a:cubicBezTo>
                <a:cubicBezTo>
                  <a:pt x="431" y="446"/>
                  <a:pt x="431" y="446"/>
                  <a:pt x="431" y="446"/>
                </a:cubicBezTo>
                <a:cubicBezTo>
                  <a:pt x="433" y="446"/>
                  <a:pt x="433" y="446"/>
                  <a:pt x="433" y="446"/>
                </a:cubicBezTo>
                <a:cubicBezTo>
                  <a:pt x="433" y="446"/>
                  <a:pt x="433" y="446"/>
                  <a:pt x="433" y="436"/>
                </a:cubicBezTo>
                <a:cubicBezTo>
                  <a:pt x="431" y="436"/>
                  <a:pt x="431" y="436"/>
                  <a:pt x="431" y="436"/>
                </a:cubicBezTo>
                <a:cubicBezTo>
                  <a:pt x="430" y="438"/>
                  <a:pt x="430" y="438"/>
                  <a:pt x="430" y="438"/>
                </a:cubicBezTo>
                <a:cubicBezTo>
                  <a:pt x="430" y="438"/>
                  <a:pt x="430" y="438"/>
                  <a:pt x="432" y="439"/>
                </a:cubicBezTo>
                <a:cubicBezTo>
                  <a:pt x="433" y="440"/>
                  <a:pt x="436" y="443"/>
                  <a:pt x="442" y="448"/>
                </a:cubicBezTo>
                <a:cubicBezTo>
                  <a:pt x="443" y="447"/>
                  <a:pt x="443" y="447"/>
                  <a:pt x="443" y="447"/>
                </a:cubicBezTo>
                <a:cubicBezTo>
                  <a:pt x="442" y="446"/>
                  <a:pt x="442" y="446"/>
                  <a:pt x="442" y="446"/>
                </a:cubicBezTo>
                <a:lnTo>
                  <a:pt x="443" y="447"/>
                </a:lnTo>
                <a:close/>
                <a:moveTo>
                  <a:pt x="479" y="415"/>
                </a:moveTo>
                <a:cubicBezTo>
                  <a:pt x="477" y="414"/>
                  <a:pt x="477" y="414"/>
                  <a:pt x="477" y="414"/>
                </a:cubicBezTo>
                <a:cubicBezTo>
                  <a:pt x="464" y="434"/>
                  <a:pt x="464" y="434"/>
                  <a:pt x="464" y="434"/>
                </a:cubicBezTo>
                <a:cubicBezTo>
                  <a:pt x="462" y="438"/>
                  <a:pt x="462" y="438"/>
                  <a:pt x="462" y="438"/>
                </a:cubicBezTo>
                <a:cubicBezTo>
                  <a:pt x="465" y="437"/>
                  <a:pt x="465" y="437"/>
                  <a:pt x="465" y="437"/>
                </a:cubicBezTo>
                <a:cubicBezTo>
                  <a:pt x="476" y="434"/>
                  <a:pt x="476" y="434"/>
                  <a:pt x="476" y="434"/>
                </a:cubicBezTo>
                <a:cubicBezTo>
                  <a:pt x="477" y="434"/>
                  <a:pt x="477" y="434"/>
                  <a:pt x="477" y="434"/>
                </a:cubicBezTo>
                <a:cubicBezTo>
                  <a:pt x="477" y="433"/>
                  <a:pt x="477" y="433"/>
                  <a:pt x="477" y="433"/>
                </a:cubicBezTo>
                <a:cubicBezTo>
                  <a:pt x="481" y="422"/>
                  <a:pt x="481" y="422"/>
                  <a:pt x="481" y="422"/>
                </a:cubicBezTo>
                <a:cubicBezTo>
                  <a:pt x="480" y="422"/>
                  <a:pt x="480" y="422"/>
                  <a:pt x="480" y="422"/>
                </a:cubicBezTo>
                <a:cubicBezTo>
                  <a:pt x="481" y="423"/>
                  <a:pt x="481" y="423"/>
                  <a:pt x="481" y="423"/>
                </a:cubicBezTo>
                <a:cubicBezTo>
                  <a:pt x="487" y="419"/>
                  <a:pt x="487" y="419"/>
                  <a:pt x="487" y="419"/>
                </a:cubicBezTo>
                <a:cubicBezTo>
                  <a:pt x="490" y="417"/>
                  <a:pt x="490" y="417"/>
                  <a:pt x="490" y="417"/>
                </a:cubicBezTo>
                <a:cubicBezTo>
                  <a:pt x="478" y="413"/>
                  <a:pt x="478" y="413"/>
                  <a:pt x="478" y="413"/>
                </a:cubicBezTo>
                <a:cubicBezTo>
                  <a:pt x="477" y="414"/>
                  <a:pt x="477" y="414"/>
                  <a:pt x="477" y="414"/>
                </a:cubicBezTo>
                <a:cubicBezTo>
                  <a:pt x="479" y="415"/>
                  <a:pt x="479" y="415"/>
                  <a:pt x="479" y="415"/>
                </a:cubicBezTo>
                <a:cubicBezTo>
                  <a:pt x="478" y="416"/>
                  <a:pt x="478" y="416"/>
                  <a:pt x="478" y="416"/>
                </a:cubicBezTo>
                <a:cubicBezTo>
                  <a:pt x="486" y="419"/>
                  <a:pt x="486" y="419"/>
                  <a:pt x="486" y="419"/>
                </a:cubicBezTo>
                <a:cubicBezTo>
                  <a:pt x="487" y="418"/>
                  <a:pt x="487" y="418"/>
                  <a:pt x="487" y="418"/>
                </a:cubicBezTo>
                <a:cubicBezTo>
                  <a:pt x="486" y="416"/>
                  <a:pt x="486" y="416"/>
                  <a:pt x="486" y="416"/>
                </a:cubicBezTo>
                <a:cubicBezTo>
                  <a:pt x="486" y="416"/>
                  <a:pt x="486" y="416"/>
                  <a:pt x="479" y="420"/>
                </a:cubicBezTo>
                <a:cubicBezTo>
                  <a:pt x="479" y="421"/>
                  <a:pt x="479" y="421"/>
                  <a:pt x="479" y="421"/>
                </a:cubicBezTo>
                <a:cubicBezTo>
                  <a:pt x="479" y="421"/>
                  <a:pt x="479" y="421"/>
                  <a:pt x="479" y="421"/>
                </a:cubicBezTo>
                <a:cubicBezTo>
                  <a:pt x="479" y="421"/>
                  <a:pt x="479" y="421"/>
                  <a:pt x="474" y="432"/>
                </a:cubicBezTo>
                <a:cubicBezTo>
                  <a:pt x="476" y="432"/>
                  <a:pt x="476" y="432"/>
                  <a:pt x="476" y="432"/>
                </a:cubicBezTo>
                <a:cubicBezTo>
                  <a:pt x="476" y="431"/>
                  <a:pt x="476" y="431"/>
                  <a:pt x="476" y="431"/>
                </a:cubicBezTo>
                <a:cubicBezTo>
                  <a:pt x="476" y="431"/>
                  <a:pt x="476" y="431"/>
                  <a:pt x="465" y="434"/>
                </a:cubicBezTo>
                <a:cubicBezTo>
                  <a:pt x="465" y="435"/>
                  <a:pt x="465" y="435"/>
                  <a:pt x="465" y="435"/>
                </a:cubicBezTo>
                <a:cubicBezTo>
                  <a:pt x="466" y="436"/>
                  <a:pt x="466" y="436"/>
                  <a:pt x="466" y="436"/>
                </a:cubicBezTo>
                <a:cubicBezTo>
                  <a:pt x="466" y="436"/>
                  <a:pt x="466" y="436"/>
                  <a:pt x="480" y="416"/>
                </a:cubicBezTo>
                <a:cubicBezTo>
                  <a:pt x="479" y="415"/>
                  <a:pt x="479" y="415"/>
                  <a:pt x="479" y="415"/>
                </a:cubicBezTo>
                <a:cubicBezTo>
                  <a:pt x="478" y="416"/>
                  <a:pt x="478" y="416"/>
                  <a:pt x="478" y="416"/>
                </a:cubicBezTo>
                <a:lnTo>
                  <a:pt x="479" y="415"/>
                </a:lnTo>
                <a:close/>
                <a:moveTo>
                  <a:pt x="511" y="451"/>
                </a:moveTo>
                <a:cubicBezTo>
                  <a:pt x="512" y="452"/>
                  <a:pt x="512" y="452"/>
                  <a:pt x="512" y="452"/>
                </a:cubicBezTo>
                <a:cubicBezTo>
                  <a:pt x="523" y="439"/>
                  <a:pt x="523" y="439"/>
                  <a:pt x="523" y="439"/>
                </a:cubicBezTo>
                <a:cubicBezTo>
                  <a:pt x="524" y="437"/>
                  <a:pt x="524" y="437"/>
                  <a:pt x="524" y="437"/>
                </a:cubicBezTo>
                <a:cubicBezTo>
                  <a:pt x="523" y="437"/>
                  <a:pt x="523" y="437"/>
                  <a:pt x="523" y="437"/>
                </a:cubicBezTo>
                <a:cubicBezTo>
                  <a:pt x="519" y="434"/>
                  <a:pt x="519" y="434"/>
                  <a:pt x="519" y="434"/>
                </a:cubicBezTo>
                <a:cubicBezTo>
                  <a:pt x="518" y="433"/>
                  <a:pt x="518" y="433"/>
                  <a:pt x="518" y="433"/>
                </a:cubicBezTo>
                <a:cubicBezTo>
                  <a:pt x="517" y="434"/>
                  <a:pt x="517" y="434"/>
                  <a:pt x="517" y="434"/>
                </a:cubicBezTo>
                <a:cubicBezTo>
                  <a:pt x="506" y="441"/>
                  <a:pt x="506" y="441"/>
                  <a:pt x="506" y="441"/>
                </a:cubicBezTo>
                <a:cubicBezTo>
                  <a:pt x="505" y="441"/>
                  <a:pt x="505" y="441"/>
                  <a:pt x="505" y="441"/>
                </a:cubicBezTo>
                <a:cubicBezTo>
                  <a:pt x="511" y="454"/>
                  <a:pt x="511" y="454"/>
                  <a:pt x="511" y="454"/>
                </a:cubicBezTo>
                <a:cubicBezTo>
                  <a:pt x="512" y="452"/>
                  <a:pt x="512" y="452"/>
                  <a:pt x="512" y="452"/>
                </a:cubicBezTo>
                <a:cubicBezTo>
                  <a:pt x="511" y="451"/>
                  <a:pt x="511" y="451"/>
                  <a:pt x="511" y="451"/>
                </a:cubicBezTo>
                <a:cubicBezTo>
                  <a:pt x="512" y="451"/>
                  <a:pt x="512" y="451"/>
                  <a:pt x="512" y="451"/>
                </a:cubicBezTo>
                <a:cubicBezTo>
                  <a:pt x="508" y="441"/>
                  <a:pt x="508" y="441"/>
                  <a:pt x="508" y="441"/>
                </a:cubicBezTo>
                <a:cubicBezTo>
                  <a:pt x="507" y="442"/>
                  <a:pt x="507" y="442"/>
                  <a:pt x="507" y="442"/>
                </a:cubicBezTo>
                <a:cubicBezTo>
                  <a:pt x="508" y="443"/>
                  <a:pt x="508" y="443"/>
                  <a:pt x="508" y="443"/>
                </a:cubicBezTo>
                <a:cubicBezTo>
                  <a:pt x="508" y="443"/>
                  <a:pt x="508" y="443"/>
                  <a:pt x="519" y="436"/>
                </a:cubicBezTo>
                <a:cubicBezTo>
                  <a:pt x="518" y="435"/>
                  <a:pt x="518" y="435"/>
                  <a:pt x="518" y="435"/>
                </a:cubicBezTo>
                <a:cubicBezTo>
                  <a:pt x="517" y="436"/>
                  <a:pt x="517" y="436"/>
                  <a:pt x="517" y="436"/>
                </a:cubicBezTo>
                <a:cubicBezTo>
                  <a:pt x="517" y="436"/>
                  <a:pt x="517" y="436"/>
                  <a:pt x="517" y="437"/>
                </a:cubicBezTo>
                <a:cubicBezTo>
                  <a:pt x="518" y="437"/>
                  <a:pt x="519" y="438"/>
                  <a:pt x="521" y="439"/>
                </a:cubicBezTo>
                <a:cubicBezTo>
                  <a:pt x="522" y="438"/>
                  <a:pt x="522" y="438"/>
                  <a:pt x="522" y="438"/>
                </a:cubicBezTo>
                <a:cubicBezTo>
                  <a:pt x="521" y="437"/>
                  <a:pt x="521" y="437"/>
                  <a:pt x="521" y="437"/>
                </a:cubicBezTo>
                <a:cubicBezTo>
                  <a:pt x="521" y="437"/>
                  <a:pt x="521" y="437"/>
                  <a:pt x="510" y="450"/>
                </a:cubicBezTo>
                <a:cubicBezTo>
                  <a:pt x="511" y="451"/>
                  <a:pt x="511" y="451"/>
                  <a:pt x="511" y="451"/>
                </a:cubicBezTo>
                <a:cubicBezTo>
                  <a:pt x="512" y="451"/>
                  <a:pt x="512" y="451"/>
                  <a:pt x="512" y="451"/>
                </a:cubicBezTo>
                <a:lnTo>
                  <a:pt x="511" y="451"/>
                </a:lnTo>
                <a:close/>
                <a:moveTo>
                  <a:pt x="312" y="239"/>
                </a:moveTo>
                <a:cubicBezTo>
                  <a:pt x="314" y="240"/>
                  <a:pt x="314" y="240"/>
                  <a:pt x="314" y="240"/>
                </a:cubicBezTo>
                <a:cubicBezTo>
                  <a:pt x="316" y="232"/>
                  <a:pt x="316" y="232"/>
                  <a:pt x="316" y="232"/>
                </a:cubicBezTo>
                <a:cubicBezTo>
                  <a:pt x="318" y="226"/>
                  <a:pt x="318" y="226"/>
                  <a:pt x="318" y="226"/>
                </a:cubicBezTo>
                <a:cubicBezTo>
                  <a:pt x="314" y="230"/>
                  <a:pt x="314" y="230"/>
                  <a:pt x="314" y="230"/>
                </a:cubicBezTo>
                <a:cubicBezTo>
                  <a:pt x="307" y="237"/>
                  <a:pt x="307" y="237"/>
                  <a:pt x="307" y="237"/>
                </a:cubicBezTo>
                <a:cubicBezTo>
                  <a:pt x="305" y="239"/>
                  <a:pt x="305" y="239"/>
                  <a:pt x="305" y="239"/>
                </a:cubicBezTo>
                <a:cubicBezTo>
                  <a:pt x="313" y="241"/>
                  <a:pt x="313" y="241"/>
                  <a:pt x="313" y="241"/>
                </a:cubicBezTo>
                <a:cubicBezTo>
                  <a:pt x="314" y="240"/>
                  <a:pt x="314" y="240"/>
                  <a:pt x="314" y="240"/>
                </a:cubicBezTo>
                <a:cubicBezTo>
                  <a:pt x="312" y="239"/>
                  <a:pt x="312" y="239"/>
                  <a:pt x="312" y="239"/>
                </a:cubicBezTo>
                <a:cubicBezTo>
                  <a:pt x="313" y="238"/>
                  <a:pt x="313" y="238"/>
                  <a:pt x="313" y="238"/>
                </a:cubicBezTo>
                <a:cubicBezTo>
                  <a:pt x="309" y="237"/>
                  <a:pt x="309" y="237"/>
                  <a:pt x="309" y="237"/>
                </a:cubicBezTo>
                <a:cubicBezTo>
                  <a:pt x="308" y="238"/>
                  <a:pt x="308" y="238"/>
                  <a:pt x="308" y="238"/>
                </a:cubicBezTo>
                <a:cubicBezTo>
                  <a:pt x="309" y="239"/>
                  <a:pt x="309" y="239"/>
                  <a:pt x="309" y="239"/>
                </a:cubicBezTo>
                <a:cubicBezTo>
                  <a:pt x="309" y="239"/>
                  <a:pt x="309" y="239"/>
                  <a:pt x="316" y="232"/>
                </a:cubicBezTo>
                <a:cubicBezTo>
                  <a:pt x="315" y="231"/>
                  <a:pt x="315" y="231"/>
                  <a:pt x="315" y="231"/>
                </a:cubicBezTo>
                <a:cubicBezTo>
                  <a:pt x="314" y="231"/>
                  <a:pt x="314" y="231"/>
                  <a:pt x="314" y="231"/>
                </a:cubicBezTo>
                <a:cubicBezTo>
                  <a:pt x="314" y="231"/>
                  <a:pt x="314" y="231"/>
                  <a:pt x="311" y="239"/>
                </a:cubicBezTo>
                <a:cubicBezTo>
                  <a:pt x="312" y="239"/>
                  <a:pt x="312" y="239"/>
                  <a:pt x="312" y="239"/>
                </a:cubicBezTo>
                <a:cubicBezTo>
                  <a:pt x="313" y="238"/>
                  <a:pt x="313" y="238"/>
                  <a:pt x="313" y="238"/>
                </a:cubicBezTo>
                <a:lnTo>
                  <a:pt x="312" y="239"/>
                </a:lnTo>
                <a:close/>
                <a:moveTo>
                  <a:pt x="285" y="364"/>
                </a:moveTo>
                <a:cubicBezTo>
                  <a:pt x="284" y="364"/>
                  <a:pt x="284" y="364"/>
                  <a:pt x="284" y="364"/>
                </a:cubicBezTo>
                <a:cubicBezTo>
                  <a:pt x="287" y="370"/>
                  <a:pt x="287" y="370"/>
                  <a:pt x="287" y="370"/>
                </a:cubicBezTo>
                <a:cubicBezTo>
                  <a:pt x="287" y="371"/>
                  <a:pt x="287" y="371"/>
                  <a:pt x="287" y="371"/>
                </a:cubicBezTo>
                <a:cubicBezTo>
                  <a:pt x="289" y="370"/>
                  <a:pt x="289" y="370"/>
                  <a:pt x="289" y="370"/>
                </a:cubicBezTo>
                <a:cubicBezTo>
                  <a:pt x="295" y="366"/>
                  <a:pt x="295" y="366"/>
                  <a:pt x="295" y="366"/>
                </a:cubicBezTo>
                <a:cubicBezTo>
                  <a:pt x="296" y="366"/>
                  <a:pt x="296" y="366"/>
                  <a:pt x="296" y="366"/>
                </a:cubicBezTo>
                <a:cubicBezTo>
                  <a:pt x="296" y="364"/>
                  <a:pt x="296" y="364"/>
                  <a:pt x="296" y="364"/>
                </a:cubicBezTo>
                <a:cubicBezTo>
                  <a:pt x="293" y="356"/>
                  <a:pt x="293" y="356"/>
                  <a:pt x="293" y="356"/>
                </a:cubicBezTo>
                <a:cubicBezTo>
                  <a:pt x="293" y="354"/>
                  <a:pt x="293" y="354"/>
                  <a:pt x="293" y="354"/>
                </a:cubicBezTo>
                <a:cubicBezTo>
                  <a:pt x="283" y="363"/>
                  <a:pt x="283" y="363"/>
                  <a:pt x="283" y="363"/>
                </a:cubicBezTo>
                <a:cubicBezTo>
                  <a:pt x="284" y="364"/>
                  <a:pt x="284" y="364"/>
                  <a:pt x="284" y="364"/>
                </a:cubicBezTo>
                <a:cubicBezTo>
                  <a:pt x="285" y="364"/>
                  <a:pt x="285" y="364"/>
                  <a:pt x="285" y="364"/>
                </a:cubicBezTo>
                <a:cubicBezTo>
                  <a:pt x="286" y="365"/>
                  <a:pt x="286" y="365"/>
                  <a:pt x="286" y="365"/>
                </a:cubicBezTo>
                <a:cubicBezTo>
                  <a:pt x="293" y="358"/>
                  <a:pt x="293" y="358"/>
                  <a:pt x="293" y="358"/>
                </a:cubicBezTo>
                <a:cubicBezTo>
                  <a:pt x="292" y="357"/>
                  <a:pt x="292" y="357"/>
                  <a:pt x="292" y="357"/>
                </a:cubicBezTo>
                <a:cubicBezTo>
                  <a:pt x="291" y="357"/>
                  <a:pt x="291" y="357"/>
                  <a:pt x="291" y="357"/>
                </a:cubicBezTo>
                <a:cubicBezTo>
                  <a:pt x="291" y="357"/>
                  <a:pt x="291" y="357"/>
                  <a:pt x="291" y="358"/>
                </a:cubicBezTo>
                <a:cubicBezTo>
                  <a:pt x="291" y="359"/>
                  <a:pt x="292" y="361"/>
                  <a:pt x="293" y="365"/>
                </a:cubicBezTo>
                <a:cubicBezTo>
                  <a:pt x="295" y="365"/>
                  <a:pt x="295" y="365"/>
                  <a:pt x="295" y="365"/>
                </a:cubicBezTo>
                <a:cubicBezTo>
                  <a:pt x="294" y="364"/>
                  <a:pt x="294" y="364"/>
                  <a:pt x="294" y="364"/>
                </a:cubicBezTo>
                <a:cubicBezTo>
                  <a:pt x="294" y="364"/>
                  <a:pt x="294" y="364"/>
                  <a:pt x="287" y="368"/>
                </a:cubicBezTo>
                <a:cubicBezTo>
                  <a:pt x="288" y="369"/>
                  <a:pt x="288" y="369"/>
                  <a:pt x="288" y="369"/>
                </a:cubicBezTo>
                <a:cubicBezTo>
                  <a:pt x="289" y="368"/>
                  <a:pt x="289" y="368"/>
                  <a:pt x="289" y="368"/>
                </a:cubicBezTo>
                <a:cubicBezTo>
                  <a:pt x="289" y="368"/>
                  <a:pt x="289" y="368"/>
                  <a:pt x="287" y="363"/>
                </a:cubicBezTo>
                <a:cubicBezTo>
                  <a:pt x="285" y="364"/>
                  <a:pt x="285" y="364"/>
                  <a:pt x="285" y="364"/>
                </a:cubicBezTo>
                <a:cubicBezTo>
                  <a:pt x="286" y="365"/>
                  <a:pt x="286" y="365"/>
                  <a:pt x="286" y="365"/>
                </a:cubicBezTo>
                <a:lnTo>
                  <a:pt x="285" y="364"/>
                </a:lnTo>
                <a:close/>
                <a:moveTo>
                  <a:pt x="300" y="377"/>
                </a:moveTo>
                <a:cubicBezTo>
                  <a:pt x="300" y="376"/>
                  <a:pt x="300" y="376"/>
                  <a:pt x="300" y="376"/>
                </a:cubicBezTo>
                <a:cubicBezTo>
                  <a:pt x="288" y="376"/>
                  <a:pt x="288" y="376"/>
                  <a:pt x="288" y="376"/>
                </a:cubicBezTo>
                <a:cubicBezTo>
                  <a:pt x="285" y="376"/>
                  <a:pt x="285" y="376"/>
                  <a:pt x="285" y="376"/>
                </a:cubicBezTo>
                <a:cubicBezTo>
                  <a:pt x="287" y="378"/>
                  <a:pt x="287" y="378"/>
                  <a:pt x="287" y="378"/>
                </a:cubicBezTo>
                <a:cubicBezTo>
                  <a:pt x="292" y="389"/>
                  <a:pt x="292" y="389"/>
                  <a:pt x="292" y="389"/>
                </a:cubicBezTo>
                <a:cubicBezTo>
                  <a:pt x="293" y="391"/>
                  <a:pt x="293" y="391"/>
                  <a:pt x="293" y="391"/>
                </a:cubicBezTo>
                <a:cubicBezTo>
                  <a:pt x="303" y="376"/>
                  <a:pt x="303" y="376"/>
                  <a:pt x="303" y="376"/>
                </a:cubicBezTo>
                <a:cubicBezTo>
                  <a:pt x="300" y="376"/>
                  <a:pt x="300" y="376"/>
                  <a:pt x="300" y="376"/>
                </a:cubicBezTo>
                <a:cubicBezTo>
                  <a:pt x="300" y="377"/>
                  <a:pt x="300" y="377"/>
                  <a:pt x="300" y="377"/>
                </a:cubicBezTo>
                <a:cubicBezTo>
                  <a:pt x="299" y="376"/>
                  <a:pt x="299" y="376"/>
                  <a:pt x="299" y="376"/>
                </a:cubicBezTo>
                <a:cubicBezTo>
                  <a:pt x="292" y="387"/>
                  <a:pt x="292" y="387"/>
                  <a:pt x="292" y="387"/>
                </a:cubicBezTo>
                <a:cubicBezTo>
                  <a:pt x="293" y="388"/>
                  <a:pt x="293" y="388"/>
                  <a:pt x="293" y="388"/>
                </a:cubicBezTo>
                <a:cubicBezTo>
                  <a:pt x="295" y="387"/>
                  <a:pt x="295" y="387"/>
                  <a:pt x="295" y="387"/>
                </a:cubicBezTo>
                <a:cubicBezTo>
                  <a:pt x="295" y="387"/>
                  <a:pt x="295" y="387"/>
                  <a:pt x="289" y="376"/>
                </a:cubicBezTo>
                <a:cubicBezTo>
                  <a:pt x="288" y="377"/>
                  <a:pt x="288" y="377"/>
                  <a:pt x="288" y="377"/>
                </a:cubicBezTo>
                <a:cubicBezTo>
                  <a:pt x="288" y="379"/>
                  <a:pt x="288" y="379"/>
                  <a:pt x="288" y="379"/>
                </a:cubicBezTo>
                <a:cubicBezTo>
                  <a:pt x="288" y="379"/>
                  <a:pt x="288" y="379"/>
                  <a:pt x="300" y="379"/>
                </a:cubicBezTo>
                <a:cubicBezTo>
                  <a:pt x="300" y="377"/>
                  <a:pt x="300" y="377"/>
                  <a:pt x="300" y="377"/>
                </a:cubicBezTo>
                <a:cubicBezTo>
                  <a:pt x="299" y="376"/>
                  <a:pt x="299" y="376"/>
                  <a:pt x="299" y="376"/>
                </a:cubicBezTo>
                <a:lnTo>
                  <a:pt x="300" y="377"/>
                </a:lnTo>
                <a:close/>
                <a:moveTo>
                  <a:pt x="270" y="517"/>
                </a:moveTo>
                <a:cubicBezTo>
                  <a:pt x="270" y="519"/>
                  <a:pt x="270" y="519"/>
                  <a:pt x="270" y="519"/>
                </a:cubicBezTo>
                <a:cubicBezTo>
                  <a:pt x="282" y="524"/>
                  <a:pt x="282" y="524"/>
                  <a:pt x="282" y="524"/>
                </a:cubicBezTo>
                <a:cubicBezTo>
                  <a:pt x="284" y="525"/>
                  <a:pt x="284" y="525"/>
                  <a:pt x="284" y="525"/>
                </a:cubicBezTo>
                <a:cubicBezTo>
                  <a:pt x="284" y="523"/>
                  <a:pt x="284" y="523"/>
                  <a:pt x="284" y="523"/>
                </a:cubicBezTo>
                <a:cubicBezTo>
                  <a:pt x="285" y="514"/>
                  <a:pt x="285" y="514"/>
                  <a:pt x="285" y="514"/>
                </a:cubicBezTo>
                <a:cubicBezTo>
                  <a:pt x="285" y="513"/>
                  <a:pt x="285" y="513"/>
                  <a:pt x="285" y="513"/>
                </a:cubicBezTo>
                <a:cubicBezTo>
                  <a:pt x="285" y="512"/>
                  <a:pt x="285" y="512"/>
                  <a:pt x="285" y="512"/>
                </a:cubicBezTo>
                <a:cubicBezTo>
                  <a:pt x="273" y="503"/>
                  <a:pt x="273" y="503"/>
                  <a:pt x="273" y="503"/>
                </a:cubicBezTo>
                <a:cubicBezTo>
                  <a:pt x="270" y="501"/>
                  <a:pt x="270" y="501"/>
                  <a:pt x="270" y="501"/>
                </a:cubicBezTo>
                <a:cubicBezTo>
                  <a:pt x="269" y="518"/>
                  <a:pt x="269" y="518"/>
                  <a:pt x="269" y="518"/>
                </a:cubicBezTo>
                <a:cubicBezTo>
                  <a:pt x="270" y="519"/>
                  <a:pt x="270" y="519"/>
                  <a:pt x="270" y="519"/>
                </a:cubicBezTo>
                <a:cubicBezTo>
                  <a:pt x="270" y="517"/>
                  <a:pt x="270" y="517"/>
                  <a:pt x="270" y="517"/>
                </a:cubicBezTo>
                <a:cubicBezTo>
                  <a:pt x="272" y="518"/>
                  <a:pt x="272" y="518"/>
                  <a:pt x="272" y="518"/>
                </a:cubicBezTo>
                <a:cubicBezTo>
                  <a:pt x="273" y="504"/>
                  <a:pt x="273" y="504"/>
                  <a:pt x="273" y="504"/>
                </a:cubicBezTo>
                <a:cubicBezTo>
                  <a:pt x="272" y="504"/>
                  <a:pt x="272" y="504"/>
                  <a:pt x="272" y="504"/>
                </a:cubicBezTo>
                <a:cubicBezTo>
                  <a:pt x="271" y="505"/>
                  <a:pt x="271" y="505"/>
                  <a:pt x="271" y="505"/>
                </a:cubicBezTo>
                <a:cubicBezTo>
                  <a:pt x="271" y="505"/>
                  <a:pt x="271" y="505"/>
                  <a:pt x="272" y="506"/>
                </a:cubicBezTo>
                <a:cubicBezTo>
                  <a:pt x="274" y="508"/>
                  <a:pt x="277" y="510"/>
                  <a:pt x="283" y="515"/>
                </a:cubicBezTo>
                <a:cubicBezTo>
                  <a:pt x="284" y="513"/>
                  <a:pt x="284" y="513"/>
                  <a:pt x="284" y="513"/>
                </a:cubicBezTo>
                <a:cubicBezTo>
                  <a:pt x="282" y="513"/>
                  <a:pt x="282" y="513"/>
                  <a:pt x="282" y="513"/>
                </a:cubicBezTo>
                <a:cubicBezTo>
                  <a:pt x="282" y="513"/>
                  <a:pt x="282" y="513"/>
                  <a:pt x="281" y="523"/>
                </a:cubicBezTo>
                <a:cubicBezTo>
                  <a:pt x="282" y="523"/>
                  <a:pt x="282" y="523"/>
                  <a:pt x="282" y="523"/>
                </a:cubicBezTo>
                <a:cubicBezTo>
                  <a:pt x="283" y="522"/>
                  <a:pt x="283" y="522"/>
                  <a:pt x="283" y="522"/>
                </a:cubicBezTo>
                <a:cubicBezTo>
                  <a:pt x="283" y="522"/>
                  <a:pt x="283" y="522"/>
                  <a:pt x="271" y="516"/>
                </a:cubicBezTo>
                <a:cubicBezTo>
                  <a:pt x="270" y="517"/>
                  <a:pt x="270" y="517"/>
                  <a:pt x="270" y="517"/>
                </a:cubicBezTo>
                <a:cubicBezTo>
                  <a:pt x="272" y="518"/>
                  <a:pt x="272" y="518"/>
                  <a:pt x="272" y="518"/>
                </a:cubicBezTo>
                <a:lnTo>
                  <a:pt x="270" y="517"/>
                </a:lnTo>
                <a:close/>
                <a:moveTo>
                  <a:pt x="383" y="451"/>
                </a:moveTo>
                <a:cubicBezTo>
                  <a:pt x="383" y="450"/>
                  <a:pt x="383" y="450"/>
                  <a:pt x="383" y="450"/>
                </a:cubicBezTo>
                <a:cubicBezTo>
                  <a:pt x="373" y="448"/>
                  <a:pt x="373" y="448"/>
                  <a:pt x="373" y="448"/>
                </a:cubicBezTo>
                <a:cubicBezTo>
                  <a:pt x="372" y="448"/>
                  <a:pt x="372" y="448"/>
                  <a:pt x="372" y="448"/>
                </a:cubicBezTo>
                <a:cubicBezTo>
                  <a:pt x="372" y="450"/>
                  <a:pt x="372" y="450"/>
                  <a:pt x="372" y="450"/>
                </a:cubicBezTo>
                <a:cubicBezTo>
                  <a:pt x="372" y="457"/>
                  <a:pt x="372" y="457"/>
                  <a:pt x="372" y="457"/>
                </a:cubicBezTo>
                <a:cubicBezTo>
                  <a:pt x="373" y="457"/>
                  <a:pt x="373" y="457"/>
                  <a:pt x="373" y="457"/>
                </a:cubicBezTo>
                <a:cubicBezTo>
                  <a:pt x="374" y="456"/>
                  <a:pt x="374" y="456"/>
                  <a:pt x="374" y="456"/>
                </a:cubicBezTo>
                <a:cubicBezTo>
                  <a:pt x="370" y="452"/>
                  <a:pt x="370" y="452"/>
                  <a:pt x="370" y="452"/>
                </a:cubicBezTo>
                <a:cubicBezTo>
                  <a:pt x="369" y="451"/>
                  <a:pt x="369" y="451"/>
                  <a:pt x="369" y="451"/>
                </a:cubicBezTo>
                <a:cubicBezTo>
                  <a:pt x="369" y="451"/>
                  <a:pt x="369" y="451"/>
                  <a:pt x="369" y="451"/>
                </a:cubicBezTo>
                <a:cubicBezTo>
                  <a:pt x="365" y="453"/>
                  <a:pt x="365" y="453"/>
                  <a:pt x="365" y="453"/>
                </a:cubicBezTo>
                <a:cubicBezTo>
                  <a:pt x="364" y="453"/>
                  <a:pt x="364" y="453"/>
                  <a:pt x="364" y="453"/>
                </a:cubicBezTo>
                <a:cubicBezTo>
                  <a:pt x="363" y="454"/>
                  <a:pt x="363" y="454"/>
                  <a:pt x="363" y="454"/>
                </a:cubicBezTo>
                <a:cubicBezTo>
                  <a:pt x="362" y="467"/>
                  <a:pt x="362" y="467"/>
                  <a:pt x="362" y="467"/>
                </a:cubicBezTo>
                <a:cubicBezTo>
                  <a:pt x="362" y="470"/>
                  <a:pt x="362" y="470"/>
                  <a:pt x="362" y="470"/>
                </a:cubicBezTo>
                <a:cubicBezTo>
                  <a:pt x="364" y="469"/>
                  <a:pt x="364" y="469"/>
                  <a:pt x="364" y="469"/>
                </a:cubicBezTo>
                <a:cubicBezTo>
                  <a:pt x="383" y="464"/>
                  <a:pt x="383" y="464"/>
                  <a:pt x="383" y="464"/>
                </a:cubicBezTo>
                <a:cubicBezTo>
                  <a:pt x="384" y="463"/>
                  <a:pt x="384" y="463"/>
                  <a:pt x="384" y="463"/>
                </a:cubicBezTo>
                <a:cubicBezTo>
                  <a:pt x="384" y="450"/>
                  <a:pt x="384" y="450"/>
                  <a:pt x="384" y="450"/>
                </a:cubicBezTo>
                <a:cubicBezTo>
                  <a:pt x="383" y="450"/>
                  <a:pt x="383" y="450"/>
                  <a:pt x="383" y="450"/>
                </a:cubicBezTo>
                <a:cubicBezTo>
                  <a:pt x="383" y="451"/>
                  <a:pt x="383" y="451"/>
                  <a:pt x="383" y="451"/>
                </a:cubicBezTo>
                <a:cubicBezTo>
                  <a:pt x="381" y="451"/>
                  <a:pt x="381" y="451"/>
                  <a:pt x="381" y="451"/>
                </a:cubicBezTo>
                <a:cubicBezTo>
                  <a:pt x="381" y="462"/>
                  <a:pt x="381" y="462"/>
                  <a:pt x="381" y="462"/>
                </a:cubicBezTo>
                <a:cubicBezTo>
                  <a:pt x="383" y="462"/>
                  <a:pt x="383" y="462"/>
                  <a:pt x="383" y="462"/>
                </a:cubicBezTo>
                <a:cubicBezTo>
                  <a:pt x="382" y="461"/>
                  <a:pt x="382" y="461"/>
                  <a:pt x="382" y="461"/>
                </a:cubicBezTo>
                <a:cubicBezTo>
                  <a:pt x="382" y="461"/>
                  <a:pt x="382" y="461"/>
                  <a:pt x="363" y="466"/>
                </a:cubicBezTo>
                <a:cubicBezTo>
                  <a:pt x="364" y="468"/>
                  <a:pt x="364" y="468"/>
                  <a:pt x="364" y="468"/>
                </a:cubicBezTo>
                <a:cubicBezTo>
                  <a:pt x="365" y="468"/>
                  <a:pt x="365" y="468"/>
                  <a:pt x="365" y="468"/>
                </a:cubicBezTo>
                <a:cubicBezTo>
                  <a:pt x="365" y="468"/>
                  <a:pt x="365" y="468"/>
                  <a:pt x="366" y="454"/>
                </a:cubicBezTo>
                <a:cubicBezTo>
                  <a:pt x="365" y="454"/>
                  <a:pt x="365" y="454"/>
                  <a:pt x="365" y="454"/>
                </a:cubicBezTo>
                <a:cubicBezTo>
                  <a:pt x="365" y="455"/>
                  <a:pt x="365" y="455"/>
                  <a:pt x="365" y="455"/>
                </a:cubicBezTo>
                <a:cubicBezTo>
                  <a:pt x="365" y="455"/>
                  <a:pt x="365" y="455"/>
                  <a:pt x="370" y="454"/>
                </a:cubicBezTo>
                <a:cubicBezTo>
                  <a:pt x="369" y="453"/>
                  <a:pt x="369" y="453"/>
                  <a:pt x="369" y="453"/>
                </a:cubicBezTo>
                <a:cubicBezTo>
                  <a:pt x="368" y="454"/>
                  <a:pt x="368" y="454"/>
                  <a:pt x="368" y="454"/>
                </a:cubicBezTo>
                <a:cubicBezTo>
                  <a:pt x="368" y="454"/>
                  <a:pt x="368" y="454"/>
                  <a:pt x="372" y="458"/>
                </a:cubicBezTo>
                <a:cubicBezTo>
                  <a:pt x="375" y="460"/>
                  <a:pt x="375" y="460"/>
                  <a:pt x="375" y="460"/>
                </a:cubicBezTo>
                <a:cubicBezTo>
                  <a:pt x="375" y="457"/>
                  <a:pt x="375" y="457"/>
                  <a:pt x="375" y="457"/>
                </a:cubicBezTo>
                <a:cubicBezTo>
                  <a:pt x="375" y="457"/>
                  <a:pt x="375" y="457"/>
                  <a:pt x="375" y="450"/>
                </a:cubicBezTo>
                <a:cubicBezTo>
                  <a:pt x="373" y="450"/>
                  <a:pt x="373" y="450"/>
                  <a:pt x="373" y="450"/>
                </a:cubicBezTo>
                <a:cubicBezTo>
                  <a:pt x="373" y="451"/>
                  <a:pt x="373" y="451"/>
                  <a:pt x="373" y="451"/>
                </a:cubicBezTo>
                <a:cubicBezTo>
                  <a:pt x="373" y="451"/>
                  <a:pt x="373" y="451"/>
                  <a:pt x="382" y="453"/>
                </a:cubicBezTo>
                <a:cubicBezTo>
                  <a:pt x="383" y="451"/>
                  <a:pt x="383" y="451"/>
                  <a:pt x="383" y="451"/>
                </a:cubicBezTo>
                <a:cubicBezTo>
                  <a:pt x="381" y="451"/>
                  <a:pt x="381" y="451"/>
                  <a:pt x="381" y="451"/>
                </a:cubicBezTo>
                <a:lnTo>
                  <a:pt x="383" y="451"/>
                </a:lnTo>
                <a:close/>
                <a:moveTo>
                  <a:pt x="356" y="443"/>
                </a:moveTo>
                <a:cubicBezTo>
                  <a:pt x="354" y="442"/>
                  <a:pt x="354" y="442"/>
                  <a:pt x="354" y="442"/>
                </a:cubicBezTo>
                <a:cubicBezTo>
                  <a:pt x="349" y="448"/>
                  <a:pt x="349" y="448"/>
                  <a:pt x="349" y="448"/>
                </a:cubicBezTo>
                <a:cubicBezTo>
                  <a:pt x="348" y="449"/>
                  <a:pt x="348" y="449"/>
                  <a:pt x="348" y="449"/>
                </a:cubicBezTo>
                <a:cubicBezTo>
                  <a:pt x="349" y="450"/>
                  <a:pt x="349" y="450"/>
                  <a:pt x="349" y="450"/>
                </a:cubicBezTo>
                <a:cubicBezTo>
                  <a:pt x="359" y="455"/>
                  <a:pt x="359" y="455"/>
                  <a:pt x="359" y="455"/>
                </a:cubicBezTo>
                <a:cubicBezTo>
                  <a:pt x="362" y="457"/>
                  <a:pt x="362" y="457"/>
                  <a:pt x="362" y="457"/>
                </a:cubicBezTo>
                <a:cubicBezTo>
                  <a:pt x="356" y="441"/>
                  <a:pt x="356" y="441"/>
                  <a:pt x="356" y="441"/>
                </a:cubicBezTo>
                <a:cubicBezTo>
                  <a:pt x="354" y="442"/>
                  <a:pt x="354" y="442"/>
                  <a:pt x="354" y="442"/>
                </a:cubicBezTo>
                <a:cubicBezTo>
                  <a:pt x="356" y="443"/>
                  <a:pt x="356" y="443"/>
                  <a:pt x="356" y="443"/>
                </a:cubicBezTo>
                <a:cubicBezTo>
                  <a:pt x="354" y="444"/>
                  <a:pt x="354" y="444"/>
                  <a:pt x="354" y="444"/>
                </a:cubicBezTo>
                <a:cubicBezTo>
                  <a:pt x="358" y="455"/>
                  <a:pt x="358" y="455"/>
                  <a:pt x="358" y="455"/>
                </a:cubicBezTo>
                <a:cubicBezTo>
                  <a:pt x="360" y="454"/>
                  <a:pt x="360" y="454"/>
                  <a:pt x="360" y="454"/>
                </a:cubicBezTo>
                <a:cubicBezTo>
                  <a:pt x="360" y="453"/>
                  <a:pt x="360" y="453"/>
                  <a:pt x="360" y="453"/>
                </a:cubicBezTo>
                <a:cubicBezTo>
                  <a:pt x="360" y="453"/>
                  <a:pt x="360" y="453"/>
                  <a:pt x="351" y="447"/>
                </a:cubicBezTo>
                <a:cubicBezTo>
                  <a:pt x="350" y="449"/>
                  <a:pt x="350" y="449"/>
                  <a:pt x="350" y="449"/>
                </a:cubicBezTo>
                <a:cubicBezTo>
                  <a:pt x="351" y="450"/>
                  <a:pt x="351" y="450"/>
                  <a:pt x="351" y="450"/>
                </a:cubicBezTo>
                <a:cubicBezTo>
                  <a:pt x="351" y="450"/>
                  <a:pt x="351" y="450"/>
                  <a:pt x="357" y="444"/>
                </a:cubicBezTo>
                <a:cubicBezTo>
                  <a:pt x="356" y="443"/>
                  <a:pt x="356" y="443"/>
                  <a:pt x="356" y="443"/>
                </a:cubicBezTo>
                <a:cubicBezTo>
                  <a:pt x="354" y="444"/>
                  <a:pt x="354" y="444"/>
                  <a:pt x="354" y="444"/>
                </a:cubicBezTo>
                <a:lnTo>
                  <a:pt x="356" y="443"/>
                </a:lnTo>
                <a:close/>
                <a:moveTo>
                  <a:pt x="420" y="443"/>
                </a:moveTo>
                <a:cubicBezTo>
                  <a:pt x="419" y="442"/>
                  <a:pt x="419" y="442"/>
                  <a:pt x="419" y="442"/>
                </a:cubicBezTo>
                <a:cubicBezTo>
                  <a:pt x="411" y="456"/>
                  <a:pt x="411" y="456"/>
                  <a:pt x="411" y="456"/>
                </a:cubicBezTo>
                <a:cubicBezTo>
                  <a:pt x="409" y="460"/>
                  <a:pt x="409" y="460"/>
                  <a:pt x="409" y="460"/>
                </a:cubicBezTo>
                <a:cubicBezTo>
                  <a:pt x="413" y="458"/>
                  <a:pt x="413" y="458"/>
                  <a:pt x="413" y="458"/>
                </a:cubicBezTo>
                <a:cubicBezTo>
                  <a:pt x="428" y="451"/>
                  <a:pt x="428" y="451"/>
                  <a:pt x="428" y="451"/>
                </a:cubicBezTo>
                <a:cubicBezTo>
                  <a:pt x="430" y="450"/>
                  <a:pt x="430" y="450"/>
                  <a:pt x="430" y="450"/>
                </a:cubicBezTo>
                <a:cubicBezTo>
                  <a:pt x="420" y="441"/>
                  <a:pt x="420" y="441"/>
                  <a:pt x="420" y="441"/>
                </a:cubicBezTo>
                <a:cubicBezTo>
                  <a:pt x="419" y="442"/>
                  <a:pt x="419" y="442"/>
                  <a:pt x="419" y="442"/>
                </a:cubicBezTo>
                <a:cubicBezTo>
                  <a:pt x="420" y="443"/>
                  <a:pt x="420" y="443"/>
                  <a:pt x="420" y="443"/>
                </a:cubicBezTo>
                <a:cubicBezTo>
                  <a:pt x="419" y="444"/>
                  <a:pt x="419" y="444"/>
                  <a:pt x="419" y="444"/>
                </a:cubicBezTo>
                <a:cubicBezTo>
                  <a:pt x="426" y="451"/>
                  <a:pt x="426" y="451"/>
                  <a:pt x="426" y="451"/>
                </a:cubicBezTo>
                <a:cubicBezTo>
                  <a:pt x="427" y="450"/>
                  <a:pt x="427" y="450"/>
                  <a:pt x="427" y="450"/>
                </a:cubicBezTo>
                <a:cubicBezTo>
                  <a:pt x="427" y="449"/>
                  <a:pt x="427" y="449"/>
                  <a:pt x="427" y="449"/>
                </a:cubicBezTo>
                <a:cubicBezTo>
                  <a:pt x="427" y="449"/>
                  <a:pt x="427" y="449"/>
                  <a:pt x="412" y="455"/>
                </a:cubicBezTo>
                <a:cubicBezTo>
                  <a:pt x="412" y="457"/>
                  <a:pt x="412" y="457"/>
                  <a:pt x="412" y="457"/>
                </a:cubicBezTo>
                <a:cubicBezTo>
                  <a:pt x="414" y="458"/>
                  <a:pt x="414" y="458"/>
                  <a:pt x="414" y="458"/>
                </a:cubicBezTo>
                <a:cubicBezTo>
                  <a:pt x="414" y="458"/>
                  <a:pt x="414" y="458"/>
                  <a:pt x="422" y="444"/>
                </a:cubicBezTo>
                <a:cubicBezTo>
                  <a:pt x="420" y="443"/>
                  <a:pt x="420" y="443"/>
                  <a:pt x="420" y="443"/>
                </a:cubicBezTo>
                <a:cubicBezTo>
                  <a:pt x="419" y="444"/>
                  <a:pt x="419" y="444"/>
                  <a:pt x="419" y="444"/>
                </a:cubicBezTo>
                <a:lnTo>
                  <a:pt x="420" y="443"/>
                </a:lnTo>
                <a:close/>
                <a:moveTo>
                  <a:pt x="456" y="474"/>
                </a:moveTo>
                <a:cubicBezTo>
                  <a:pt x="457" y="474"/>
                  <a:pt x="457" y="474"/>
                  <a:pt x="457" y="474"/>
                </a:cubicBezTo>
                <a:cubicBezTo>
                  <a:pt x="449" y="460"/>
                  <a:pt x="449" y="460"/>
                  <a:pt x="449" y="460"/>
                </a:cubicBezTo>
                <a:cubicBezTo>
                  <a:pt x="448" y="459"/>
                  <a:pt x="448" y="459"/>
                  <a:pt x="448" y="459"/>
                </a:cubicBezTo>
                <a:cubicBezTo>
                  <a:pt x="447" y="459"/>
                  <a:pt x="447" y="459"/>
                  <a:pt x="447" y="459"/>
                </a:cubicBezTo>
                <a:cubicBezTo>
                  <a:pt x="439" y="463"/>
                  <a:pt x="439" y="463"/>
                  <a:pt x="439" y="463"/>
                </a:cubicBezTo>
                <a:cubicBezTo>
                  <a:pt x="437" y="464"/>
                  <a:pt x="437" y="464"/>
                  <a:pt x="437" y="464"/>
                </a:cubicBezTo>
                <a:cubicBezTo>
                  <a:pt x="438" y="465"/>
                  <a:pt x="438" y="465"/>
                  <a:pt x="438" y="465"/>
                </a:cubicBezTo>
                <a:cubicBezTo>
                  <a:pt x="443" y="478"/>
                  <a:pt x="443" y="478"/>
                  <a:pt x="443" y="478"/>
                </a:cubicBezTo>
                <a:cubicBezTo>
                  <a:pt x="444" y="479"/>
                  <a:pt x="444" y="479"/>
                  <a:pt x="444" y="479"/>
                </a:cubicBezTo>
                <a:cubicBezTo>
                  <a:pt x="458" y="475"/>
                  <a:pt x="458" y="475"/>
                  <a:pt x="458" y="475"/>
                </a:cubicBezTo>
                <a:cubicBezTo>
                  <a:pt x="457" y="474"/>
                  <a:pt x="457" y="474"/>
                  <a:pt x="457" y="474"/>
                </a:cubicBezTo>
                <a:cubicBezTo>
                  <a:pt x="456" y="474"/>
                  <a:pt x="456" y="474"/>
                  <a:pt x="456" y="474"/>
                </a:cubicBezTo>
                <a:cubicBezTo>
                  <a:pt x="455" y="473"/>
                  <a:pt x="455" y="473"/>
                  <a:pt x="455" y="473"/>
                </a:cubicBezTo>
                <a:cubicBezTo>
                  <a:pt x="444" y="476"/>
                  <a:pt x="444" y="476"/>
                  <a:pt x="444" y="476"/>
                </a:cubicBezTo>
                <a:cubicBezTo>
                  <a:pt x="445" y="477"/>
                  <a:pt x="445" y="477"/>
                  <a:pt x="445" y="477"/>
                </a:cubicBezTo>
                <a:cubicBezTo>
                  <a:pt x="446" y="476"/>
                  <a:pt x="446" y="476"/>
                  <a:pt x="446" y="476"/>
                </a:cubicBezTo>
                <a:cubicBezTo>
                  <a:pt x="446" y="476"/>
                  <a:pt x="446" y="476"/>
                  <a:pt x="441" y="464"/>
                </a:cubicBezTo>
                <a:cubicBezTo>
                  <a:pt x="439" y="465"/>
                  <a:pt x="439" y="465"/>
                  <a:pt x="439" y="465"/>
                </a:cubicBezTo>
                <a:cubicBezTo>
                  <a:pt x="440" y="466"/>
                  <a:pt x="440" y="466"/>
                  <a:pt x="440" y="466"/>
                </a:cubicBezTo>
                <a:cubicBezTo>
                  <a:pt x="440" y="466"/>
                  <a:pt x="440" y="466"/>
                  <a:pt x="448" y="462"/>
                </a:cubicBezTo>
                <a:cubicBezTo>
                  <a:pt x="447" y="461"/>
                  <a:pt x="447" y="461"/>
                  <a:pt x="447" y="461"/>
                </a:cubicBezTo>
                <a:cubicBezTo>
                  <a:pt x="446" y="462"/>
                  <a:pt x="446" y="462"/>
                  <a:pt x="446" y="462"/>
                </a:cubicBezTo>
                <a:cubicBezTo>
                  <a:pt x="446" y="462"/>
                  <a:pt x="446" y="462"/>
                  <a:pt x="454" y="475"/>
                </a:cubicBezTo>
                <a:cubicBezTo>
                  <a:pt x="456" y="474"/>
                  <a:pt x="456" y="474"/>
                  <a:pt x="456" y="474"/>
                </a:cubicBezTo>
                <a:cubicBezTo>
                  <a:pt x="455" y="473"/>
                  <a:pt x="455" y="473"/>
                  <a:pt x="455" y="473"/>
                </a:cubicBezTo>
                <a:lnTo>
                  <a:pt x="456" y="474"/>
                </a:lnTo>
                <a:close/>
                <a:moveTo>
                  <a:pt x="472" y="473"/>
                </a:moveTo>
                <a:cubicBezTo>
                  <a:pt x="472" y="474"/>
                  <a:pt x="472" y="474"/>
                  <a:pt x="472" y="474"/>
                </a:cubicBezTo>
                <a:cubicBezTo>
                  <a:pt x="482" y="470"/>
                  <a:pt x="482" y="470"/>
                  <a:pt x="482" y="470"/>
                </a:cubicBezTo>
                <a:cubicBezTo>
                  <a:pt x="484" y="469"/>
                  <a:pt x="484" y="469"/>
                  <a:pt x="484" y="469"/>
                </a:cubicBezTo>
                <a:cubicBezTo>
                  <a:pt x="482" y="468"/>
                  <a:pt x="482" y="468"/>
                  <a:pt x="482" y="468"/>
                </a:cubicBezTo>
                <a:cubicBezTo>
                  <a:pt x="476" y="461"/>
                  <a:pt x="476" y="461"/>
                  <a:pt x="476" y="461"/>
                </a:cubicBezTo>
                <a:cubicBezTo>
                  <a:pt x="474" y="459"/>
                  <a:pt x="474" y="459"/>
                  <a:pt x="474" y="459"/>
                </a:cubicBezTo>
                <a:cubicBezTo>
                  <a:pt x="470" y="476"/>
                  <a:pt x="470" y="476"/>
                  <a:pt x="470" y="476"/>
                </a:cubicBezTo>
                <a:cubicBezTo>
                  <a:pt x="472" y="474"/>
                  <a:pt x="472" y="474"/>
                  <a:pt x="472" y="474"/>
                </a:cubicBezTo>
                <a:cubicBezTo>
                  <a:pt x="472" y="473"/>
                  <a:pt x="472" y="473"/>
                  <a:pt x="472" y="473"/>
                </a:cubicBezTo>
                <a:cubicBezTo>
                  <a:pt x="473" y="473"/>
                  <a:pt x="473" y="473"/>
                  <a:pt x="473" y="473"/>
                </a:cubicBezTo>
                <a:cubicBezTo>
                  <a:pt x="476" y="462"/>
                  <a:pt x="476" y="462"/>
                  <a:pt x="476" y="462"/>
                </a:cubicBezTo>
                <a:cubicBezTo>
                  <a:pt x="475" y="462"/>
                  <a:pt x="475" y="462"/>
                  <a:pt x="475" y="462"/>
                </a:cubicBezTo>
                <a:cubicBezTo>
                  <a:pt x="473" y="463"/>
                  <a:pt x="473" y="463"/>
                  <a:pt x="473" y="463"/>
                </a:cubicBezTo>
                <a:cubicBezTo>
                  <a:pt x="473" y="463"/>
                  <a:pt x="473" y="463"/>
                  <a:pt x="480" y="470"/>
                </a:cubicBezTo>
                <a:cubicBezTo>
                  <a:pt x="481" y="469"/>
                  <a:pt x="481" y="469"/>
                  <a:pt x="481" y="469"/>
                </a:cubicBezTo>
                <a:cubicBezTo>
                  <a:pt x="481" y="467"/>
                  <a:pt x="481" y="467"/>
                  <a:pt x="481" y="467"/>
                </a:cubicBezTo>
                <a:cubicBezTo>
                  <a:pt x="481" y="467"/>
                  <a:pt x="481" y="467"/>
                  <a:pt x="471" y="472"/>
                </a:cubicBezTo>
                <a:cubicBezTo>
                  <a:pt x="472" y="473"/>
                  <a:pt x="472" y="473"/>
                  <a:pt x="472" y="473"/>
                </a:cubicBezTo>
                <a:cubicBezTo>
                  <a:pt x="473" y="473"/>
                  <a:pt x="473" y="473"/>
                  <a:pt x="473" y="473"/>
                </a:cubicBezTo>
                <a:lnTo>
                  <a:pt x="472" y="473"/>
                </a:lnTo>
                <a:close/>
                <a:moveTo>
                  <a:pt x="411" y="459"/>
                </a:moveTo>
                <a:cubicBezTo>
                  <a:pt x="412" y="458"/>
                  <a:pt x="412" y="458"/>
                  <a:pt x="412" y="458"/>
                </a:cubicBezTo>
                <a:cubicBezTo>
                  <a:pt x="404" y="453"/>
                  <a:pt x="404" y="453"/>
                  <a:pt x="404" y="453"/>
                </a:cubicBezTo>
                <a:cubicBezTo>
                  <a:pt x="403" y="452"/>
                  <a:pt x="403" y="452"/>
                  <a:pt x="403" y="452"/>
                </a:cubicBezTo>
                <a:cubicBezTo>
                  <a:pt x="402" y="453"/>
                  <a:pt x="402" y="453"/>
                  <a:pt x="402" y="453"/>
                </a:cubicBezTo>
                <a:cubicBezTo>
                  <a:pt x="399" y="456"/>
                  <a:pt x="399" y="456"/>
                  <a:pt x="399" y="456"/>
                </a:cubicBezTo>
                <a:cubicBezTo>
                  <a:pt x="398" y="457"/>
                  <a:pt x="398" y="457"/>
                  <a:pt x="398" y="457"/>
                </a:cubicBezTo>
                <a:cubicBezTo>
                  <a:pt x="399" y="458"/>
                  <a:pt x="399" y="458"/>
                  <a:pt x="399" y="458"/>
                </a:cubicBezTo>
                <a:cubicBezTo>
                  <a:pt x="409" y="465"/>
                  <a:pt x="409" y="465"/>
                  <a:pt x="409" y="465"/>
                </a:cubicBezTo>
                <a:cubicBezTo>
                  <a:pt x="410" y="466"/>
                  <a:pt x="410" y="466"/>
                  <a:pt x="410" y="466"/>
                </a:cubicBezTo>
                <a:cubicBezTo>
                  <a:pt x="413" y="459"/>
                  <a:pt x="413" y="459"/>
                  <a:pt x="413" y="459"/>
                </a:cubicBezTo>
                <a:cubicBezTo>
                  <a:pt x="412" y="458"/>
                  <a:pt x="412" y="458"/>
                  <a:pt x="412" y="458"/>
                </a:cubicBezTo>
                <a:cubicBezTo>
                  <a:pt x="411" y="459"/>
                  <a:pt x="411" y="459"/>
                  <a:pt x="411" y="459"/>
                </a:cubicBezTo>
                <a:cubicBezTo>
                  <a:pt x="410" y="459"/>
                  <a:pt x="410" y="459"/>
                  <a:pt x="410" y="459"/>
                </a:cubicBezTo>
                <a:cubicBezTo>
                  <a:pt x="408" y="463"/>
                  <a:pt x="408" y="463"/>
                  <a:pt x="408" y="463"/>
                </a:cubicBezTo>
                <a:cubicBezTo>
                  <a:pt x="410" y="463"/>
                  <a:pt x="410" y="463"/>
                  <a:pt x="410" y="463"/>
                </a:cubicBezTo>
                <a:cubicBezTo>
                  <a:pt x="410" y="462"/>
                  <a:pt x="410" y="462"/>
                  <a:pt x="410" y="462"/>
                </a:cubicBezTo>
                <a:cubicBezTo>
                  <a:pt x="410" y="462"/>
                  <a:pt x="410" y="462"/>
                  <a:pt x="401" y="456"/>
                </a:cubicBezTo>
                <a:cubicBezTo>
                  <a:pt x="400" y="457"/>
                  <a:pt x="400" y="457"/>
                  <a:pt x="400" y="457"/>
                </a:cubicBezTo>
                <a:cubicBezTo>
                  <a:pt x="401" y="458"/>
                  <a:pt x="401" y="458"/>
                  <a:pt x="401" y="458"/>
                </a:cubicBezTo>
                <a:cubicBezTo>
                  <a:pt x="401" y="458"/>
                  <a:pt x="401" y="458"/>
                  <a:pt x="404" y="455"/>
                </a:cubicBezTo>
                <a:cubicBezTo>
                  <a:pt x="403" y="454"/>
                  <a:pt x="403" y="454"/>
                  <a:pt x="403" y="454"/>
                </a:cubicBezTo>
                <a:cubicBezTo>
                  <a:pt x="402" y="455"/>
                  <a:pt x="402" y="455"/>
                  <a:pt x="402" y="455"/>
                </a:cubicBezTo>
                <a:cubicBezTo>
                  <a:pt x="402" y="455"/>
                  <a:pt x="402" y="455"/>
                  <a:pt x="410" y="461"/>
                </a:cubicBezTo>
                <a:cubicBezTo>
                  <a:pt x="411" y="459"/>
                  <a:pt x="411" y="459"/>
                  <a:pt x="411" y="459"/>
                </a:cubicBezTo>
                <a:cubicBezTo>
                  <a:pt x="410" y="459"/>
                  <a:pt x="410" y="459"/>
                  <a:pt x="410" y="459"/>
                </a:cubicBezTo>
                <a:lnTo>
                  <a:pt x="411" y="459"/>
                </a:lnTo>
                <a:close/>
                <a:moveTo>
                  <a:pt x="85" y="395"/>
                </a:moveTo>
                <a:cubicBezTo>
                  <a:pt x="84" y="395"/>
                  <a:pt x="84" y="395"/>
                  <a:pt x="84" y="395"/>
                </a:cubicBezTo>
                <a:cubicBezTo>
                  <a:pt x="89" y="407"/>
                  <a:pt x="89" y="407"/>
                  <a:pt x="89" y="407"/>
                </a:cubicBezTo>
                <a:cubicBezTo>
                  <a:pt x="89" y="408"/>
                  <a:pt x="89" y="408"/>
                  <a:pt x="89" y="408"/>
                </a:cubicBezTo>
                <a:cubicBezTo>
                  <a:pt x="90" y="408"/>
                  <a:pt x="90" y="408"/>
                  <a:pt x="90" y="408"/>
                </a:cubicBezTo>
                <a:cubicBezTo>
                  <a:pt x="107" y="416"/>
                  <a:pt x="107" y="416"/>
                  <a:pt x="107" y="416"/>
                </a:cubicBezTo>
                <a:cubicBezTo>
                  <a:pt x="110" y="417"/>
                  <a:pt x="110" y="417"/>
                  <a:pt x="110" y="417"/>
                </a:cubicBezTo>
                <a:cubicBezTo>
                  <a:pt x="110" y="415"/>
                  <a:pt x="110" y="415"/>
                  <a:pt x="110" y="415"/>
                </a:cubicBezTo>
                <a:cubicBezTo>
                  <a:pt x="110" y="407"/>
                  <a:pt x="110" y="407"/>
                  <a:pt x="110" y="407"/>
                </a:cubicBezTo>
                <a:cubicBezTo>
                  <a:pt x="108" y="407"/>
                  <a:pt x="108" y="407"/>
                  <a:pt x="108" y="407"/>
                </a:cubicBezTo>
                <a:cubicBezTo>
                  <a:pt x="109" y="408"/>
                  <a:pt x="109" y="408"/>
                  <a:pt x="109" y="408"/>
                </a:cubicBezTo>
                <a:cubicBezTo>
                  <a:pt x="117" y="403"/>
                  <a:pt x="117" y="403"/>
                  <a:pt x="117" y="403"/>
                </a:cubicBezTo>
                <a:cubicBezTo>
                  <a:pt x="119" y="401"/>
                  <a:pt x="119" y="401"/>
                  <a:pt x="119" y="401"/>
                </a:cubicBezTo>
                <a:cubicBezTo>
                  <a:pt x="117" y="400"/>
                  <a:pt x="117" y="400"/>
                  <a:pt x="117" y="400"/>
                </a:cubicBezTo>
                <a:cubicBezTo>
                  <a:pt x="94" y="388"/>
                  <a:pt x="94" y="388"/>
                  <a:pt x="94" y="388"/>
                </a:cubicBezTo>
                <a:cubicBezTo>
                  <a:pt x="93" y="387"/>
                  <a:pt x="93" y="387"/>
                  <a:pt x="93" y="387"/>
                </a:cubicBezTo>
                <a:cubicBezTo>
                  <a:pt x="83" y="394"/>
                  <a:pt x="83" y="394"/>
                  <a:pt x="83" y="394"/>
                </a:cubicBezTo>
                <a:cubicBezTo>
                  <a:pt x="84" y="395"/>
                  <a:pt x="84" y="395"/>
                  <a:pt x="84" y="395"/>
                </a:cubicBezTo>
                <a:cubicBezTo>
                  <a:pt x="85" y="395"/>
                  <a:pt x="85" y="395"/>
                  <a:pt x="85" y="395"/>
                </a:cubicBezTo>
                <a:cubicBezTo>
                  <a:pt x="86" y="396"/>
                  <a:pt x="86" y="396"/>
                  <a:pt x="86" y="396"/>
                </a:cubicBezTo>
                <a:cubicBezTo>
                  <a:pt x="94" y="390"/>
                  <a:pt x="94" y="390"/>
                  <a:pt x="94" y="390"/>
                </a:cubicBezTo>
                <a:cubicBezTo>
                  <a:pt x="93" y="389"/>
                  <a:pt x="93" y="389"/>
                  <a:pt x="93" y="389"/>
                </a:cubicBezTo>
                <a:cubicBezTo>
                  <a:pt x="92" y="391"/>
                  <a:pt x="92" y="391"/>
                  <a:pt x="92" y="391"/>
                </a:cubicBezTo>
                <a:cubicBezTo>
                  <a:pt x="92" y="391"/>
                  <a:pt x="92" y="391"/>
                  <a:pt x="115" y="403"/>
                </a:cubicBezTo>
                <a:cubicBezTo>
                  <a:pt x="116" y="401"/>
                  <a:pt x="116" y="401"/>
                  <a:pt x="116" y="401"/>
                </a:cubicBezTo>
                <a:cubicBezTo>
                  <a:pt x="115" y="400"/>
                  <a:pt x="115" y="400"/>
                  <a:pt x="115" y="400"/>
                </a:cubicBezTo>
                <a:cubicBezTo>
                  <a:pt x="115" y="400"/>
                  <a:pt x="115" y="400"/>
                  <a:pt x="107" y="406"/>
                </a:cubicBezTo>
                <a:cubicBezTo>
                  <a:pt x="107" y="406"/>
                  <a:pt x="107" y="406"/>
                  <a:pt x="107" y="406"/>
                </a:cubicBezTo>
                <a:cubicBezTo>
                  <a:pt x="107" y="407"/>
                  <a:pt x="107" y="407"/>
                  <a:pt x="107" y="407"/>
                </a:cubicBezTo>
                <a:cubicBezTo>
                  <a:pt x="107" y="407"/>
                  <a:pt x="107" y="407"/>
                  <a:pt x="107" y="415"/>
                </a:cubicBezTo>
                <a:cubicBezTo>
                  <a:pt x="108" y="415"/>
                  <a:pt x="108" y="415"/>
                  <a:pt x="108" y="415"/>
                </a:cubicBezTo>
                <a:cubicBezTo>
                  <a:pt x="109" y="414"/>
                  <a:pt x="109" y="414"/>
                  <a:pt x="109" y="414"/>
                </a:cubicBezTo>
                <a:cubicBezTo>
                  <a:pt x="109" y="414"/>
                  <a:pt x="109" y="414"/>
                  <a:pt x="91" y="405"/>
                </a:cubicBezTo>
                <a:cubicBezTo>
                  <a:pt x="90" y="407"/>
                  <a:pt x="90" y="407"/>
                  <a:pt x="90" y="407"/>
                </a:cubicBezTo>
                <a:cubicBezTo>
                  <a:pt x="92" y="406"/>
                  <a:pt x="92" y="406"/>
                  <a:pt x="92" y="406"/>
                </a:cubicBezTo>
                <a:cubicBezTo>
                  <a:pt x="92" y="406"/>
                  <a:pt x="92" y="406"/>
                  <a:pt x="86" y="394"/>
                </a:cubicBezTo>
                <a:cubicBezTo>
                  <a:pt x="85" y="395"/>
                  <a:pt x="85" y="395"/>
                  <a:pt x="85" y="395"/>
                </a:cubicBezTo>
                <a:cubicBezTo>
                  <a:pt x="86" y="396"/>
                  <a:pt x="86" y="396"/>
                  <a:pt x="86" y="396"/>
                </a:cubicBezTo>
                <a:lnTo>
                  <a:pt x="85" y="395"/>
                </a:lnTo>
                <a:close/>
                <a:moveTo>
                  <a:pt x="58" y="364"/>
                </a:moveTo>
                <a:cubicBezTo>
                  <a:pt x="57" y="364"/>
                  <a:pt x="57" y="364"/>
                  <a:pt x="57" y="364"/>
                </a:cubicBezTo>
                <a:cubicBezTo>
                  <a:pt x="58" y="371"/>
                  <a:pt x="58" y="371"/>
                  <a:pt x="58" y="371"/>
                </a:cubicBezTo>
                <a:cubicBezTo>
                  <a:pt x="58" y="371"/>
                  <a:pt x="58" y="371"/>
                  <a:pt x="58" y="371"/>
                </a:cubicBezTo>
                <a:cubicBezTo>
                  <a:pt x="59" y="372"/>
                  <a:pt x="59" y="372"/>
                  <a:pt x="59" y="372"/>
                </a:cubicBezTo>
                <a:cubicBezTo>
                  <a:pt x="63" y="373"/>
                  <a:pt x="63" y="373"/>
                  <a:pt x="63" y="373"/>
                </a:cubicBezTo>
                <a:cubicBezTo>
                  <a:pt x="65" y="374"/>
                  <a:pt x="65" y="374"/>
                  <a:pt x="65" y="374"/>
                </a:cubicBezTo>
                <a:cubicBezTo>
                  <a:pt x="65" y="372"/>
                  <a:pt x="65" y="372"/>
                  <a:pt x="65" y="372"/>
                </a:cubicBezTo>
                <a:cubicBezTo>
                  <a:pt x="66" y="357"/>
                  <a:pt x="66" y="357"/>
                  <a:pt x="66" y="357"/>
                </a:cubicBezTo>
                <a:cubicBezTo>
                  <a:pt x="66" y="357"/>
                  <a:pt x="66" y="357"/>
                  <a:pt x="66" y="357"/>
                </a:cubicBezTo>
                <a:cubicBezTo>
                  <a:pt x="66" y="356"/>
                  <a:pt x="66" y="356"/>
                  <a:pt x="66" y="356"/>
                </a:cubicBezTo>
                <a:cubicBezTo>
                  <a:pt x="65" y="352"/>
                  <a:pt x="65" y="352"/>
                  <a:pt x="65" y="352"/>
                </a:cubicBezTo>
                <a:cubicBezTo>
                  <a:pt x="64" y="349"/>
                  <a:pt x="64" y="349"/>
                  <a:pt x="64" y="349"/>
                </a:cubicBezTo>
                <a:cubicBezTo>
                  <a:pt x="56" y="363"/>
                  <a:pt x="56" y="363"/>
                  <a:pt x="56" y="363"/>
                </a:cubicBezTo>
                <a:cubicBezTo>
                  <a:pt x="57" y="364"/>
                  <a:pt x="57" y="364"/>
                  <a:pt x="57" y="364"/>
                </a:cubicBezTo>
                <a:cubicBezTo>
                  <a:pt x="58" y="364"/>
                  <a:pt x="58" y="364"/>
                  <a:pt x="58" y="364"/>
                </a:cubicBezTo>
                <a:cubicBezTo>
                  <a:pt x="59" y="364"/>
                  <a:pt x="59" y="364"/>
                  <a:pt x="59" y="364"/>
                </a:cubicBezTo>
                <a:cubicBezTo>
                  <a:pt x="65" y="353"/>
                  <a:pt x="65" y="353"/>
                  <a:pt x="65" y="353"/>
                </a:cubicBezTo>
                <a:cubicBezTo>
                  <a:pt x="63" y="353"/>
                  <a:pt x="63" y="353"/>
                  <a:pt x="63" y="353"/>
                </a:cubicBezTo>
                <a:cubicBezTo>
                  <a:pt x="62" y="353"/>
                  <a:pt x="62" y="353"/>
                  <a:pt x="62" y="353"/>
                </a:cubicBezTo>
                <a:cubicBezTo>
                  <a:pt x="62" y="353"/>
                  <a:pt x="62" y="353"/>
                  <a:pt x="63" y="357"/>
                </a:cubicBezTo>
                <a:cubicBezTo>
                  <a:pt x="65" y="357"/>
                  <a:pt x="65" y="357"/>
                  <a:pt x="65" y="357"/>
                </a:cubicBezTo>
                <a:cubicBezTo>
                  <a:pt x="63" y="357"/>
                  <a:pt x="63" y="357"/>
                  <a:pt x="63" y="357"/>
                </a:cubicBezTo>
                <a:cubicBezTo>
                  <a:pt x="63" y="357"/>
                  <a:pt x="63" y="357"/>
                  <a:pt x="62" y="372"/>
                </a:cubicBezTo>
                <a:cubicBezTo>
                  <a:pt x="63" y="372"/>
                  <a:pt x="63" y="372"/>
                  <a:pt x="63" y="372"/>
                </a:cubicBezTo>
                <a:cubicBezTo>
                  <a:pt x="64" y="370"/>
                  <a:pt x="64" y="370"/>
                  <a:pt x="64" y="370"/>
                </a:cubicBezTo>
                <a:cubicBezTo>
                  <a:pt x="64" y="370"/>
                  <a:pt x="64" y="370"/>
                  <a:pt x="60" y="369"/>
                </a:cubicBezTo>
                <a:cubicBezTo>
                  <a:pt x="59" y="370"/>
                  <a:pt x="59" y="370"/>
                  <a:pt x="59" y="370"/>
                </a:cubicBezTo>
                <a:cubicBezTo>
                  <a:pt x="61" y="370"/>
                  <a:pt x="61" y="370"/>
                  <a:pt x="61" y="370"/>
                </a:cubicBezTo>
                <a:cubicBezTo>
                  <a:pt x="61" y="370"/>
                  <a:pt x="61" y="370"/>
                  <a:pt x="59" y="363"/>
                </a:cubicBezTo>
                <a:cubicBezTo>
                  <a:pt x="58" y="364"/>
                  <a:pt x="58" y="364"/>
                  <a:pt x="58" y="364"/>
                </a:cubicBezTo>
                <a:cubicBezTo>
                  <a:pt x="59" y="364"/>
                  <a:pt x="59" y="364"/>
                  <a:pt x="59" y="364"/>
                </a:cubicBezTo>
                <a:lnTo>
                  <a:pt x="58" y="364"/>
                </a:lnTo>
                <a:close/>
                <a:moveTo>
                  <a:pt x="93" y="378"/>
                </a:moveTo>
                <a:cubicBezTo>
                  <a:pt x="94" y="380"/>
                  <a:pt x="94" y="380"/>
                  <a:pt x="94" y="380"/>
                </a:cubicBezTo>
                <a:cubicBezTo>
                  <a:pt x="96" y="378"/>
                  <a:pt x="97" y="376"/>
                  <a:pt x="97" y="374"/>
                </a:cubicBezTo>
                <a:cubicBezTo>
                  <a:pt x="97" y="370"/>
                  <a:pt x="95" y="366"/>
                  <a:pt x="90" y="361"/>
                </a:cubicBezTo>
                <a:cubicBezTo>
                  <a:pt x="89" y="362"/>
                  <a:pt x="89" y="362"/>
                  <a:pt x="89" y="362"/>
                </a:cubicBezTo>
                <a:cubicBezTo>
                  <a:pt x="90" y="361"/>
                  <a:pt x="90" y="361"/>
                  <a:pt x="90" y="361"/>
                </a:cubicBezTo>
                <a:cubicBezTo>
                  <a:pt x="85" y="353"/>
                  <a:pt x="78" y="344"/>
                  <a:pt x="78" y="344"/>
                </a:cubicBezTo>
                <a:cubicBezTo>
                  <a:pt x="77" y="343"/>
                  <a:pt x="77" y="343"/>
                  <a:pt x="77" y="343"/>
                </a:cubicBezTo>
                <a:cubicBezTo>
                  <a:pt x="76" y="343"/>
                  <a:pt x="76" y="343"/>
                  <a:pt x="76" y="343"/>
                </a:cubicBezTo>
                <a:cubicBezTo>
                  <a:pt x="74" y="345"/>
                  <a:pt x="74" y="345"/>
                  <a:pt x="74" y="345"/>
                </a:cubicBezTo>
                <a:cubicBezTo>
                  <a:pt x="73" y="345"/>
                  <a:pt x="73" y="345"/>
                  <a:pt x="73" y="345"/>
                </a:cubicBezTo>
                <a:cubicBezTo>
                  <a:pt x="73" y="346"/>
                  <a:pt x="73" y="346"/>
                  <a:pt x="73" y="346"/>
                </a:cubicBezTo>
                <a:cubicBezTo>
                  <a:pt x="73" y="353"/>
                  <a:pt x="73" y="353"/>
                  <a:pt x="73" y="353"/>
                </a:cubicBezTo>
                <a:cubicBezTo>
                  <a:pt x="74" y="353"/>
                  <a:pt x="74" y="353"/>
                  <a:pt x="74" y="353"/>
                </a:cubicBezTo>
                <a:cubicBezTo>
                  <a:pt x="74" y="351"/>
                  <a:pt x="74" y="351"/>
                  <a:pt x="74" y="351"/>
                </a:cubicBezTo>
                <a:cubicBezTo>
                  <a:pt x="68" y="354"/>
                  <a:pt x="68" y="354"/>
                  <a:pt x="68" y="354"/>
                </a:cubicBezTo>
                <a:cubicBezTo>
                  <a:pt x="67" y="354"/>
                  <a:pt x="67" y="354"/>
                  <a:pt x="67" y="354"/>
                </a:cubicBezTo>
                <a:cubicBezTo>
                  <a:pt x="67" y="355"/>
                  <a:pt x="67" y="355"/>
                  <a:pt x="67" y="355"/>
                </a:cubicBezTo>
                <a:cubicBezTo>
                  <a:pt x="67" y="355"/>
                  <a:pt x="67" y="359"/>
                  <a:pt x="67" y="363"/>
                </a:cubicBezTo>
                <a:cubicBezTo>
                  <a:pt x="67" y="366"/>
                  <a:pt x="67" y="369"/>
                  <a:pt x="68" y="372"/>
                </a:cubicBezTo>
                <a:cubicBezTo>
                  <a:pt x="69" y="373"/>
                  <a:pt x="69" y="375"/>
                  <a:pt x="70" y="376"/>
                </a:cubicBezTo>
                <a:cubicBezTo>
                  <a:pt x="71" y="377"/>
                  <a:pt x="73" y="377"/>
                  <a:pt x="74" y="377"/>
                </a:cubicBezTo>
                <a:cubicBezTo>
                  <a:pt x="80" y="377"/>
                  <a:pt x="87" y="376"/>
                  <a:pt x="87" y="376"/>
                </a:cubicBezTo>
                <a:cubicBezTo>
                  <a:pt x="86" y="374"/>
                  <a:pt x="86" y="374"/>
                  <a:pt x="86" y="374"/>
                </a:cubicBezTo>
                <a:cubicBezTo>
                  <a:pt x="85" y="374"/>
                  <a:pt x="85" y="374"/>
                  <a:pt x="85" y="374"/>
                </a:cubicBezTo>
                <a:cubicBezTo>
                  <a:pt x="85" y="374"/>
                  <a:pt x="85" y="376"/>
                  <a:pt x="86" y="377"/>
                </a:cubicBezTo>
                <a:cubicBezTo>
                  <a:pt x="86" y="378"/>
                  <a:pt x="87" y="379"/>
                  <a:pt x="88" y="379"/>
                </a:cubicBezTo>
                <a:cubicBezTo>
                  <a:pt x="89" y="380"/>
                  <a:pt x="90" y="380"/>
                  <a:pt x="91" y="380"/>
                </a:cubicBezTo>
                <a:cubicBezTo>
                  <a:pt x="92" y="380"/>
                  <a:pt x="93" y="380"/>
                  <a:pt x="93" y="380"/>
                </a:cubicBezTo>
                <a:cubicBezTo>
                  <a:pt x="94" y="380"/>
                  <a:pt x="94" y="380"/>
                  <a:pt x="94" y="380"/>
                </a:cubicBezTo>
                <a:cubicBezTo>
                  <a:pt x="94" y="380"/>
                  <a:pt x="94" y="380"/>
                  <a:pt x="94" y="380"/>
                </a:cubicBezTo>
                <a:cubicBezTo>
                  <a:pt x="93" y="378"/>
                  <a:pt x="93" y="378"/>
                  <a:pt x="93" y="378"/>
                </a:cubicBezTo>
                <a:cubicBezTo>
                  <a:pt x="93" y="377"/>
                  <a:pt x="93" y="377"/>
                  <a:pt x="93" y="377"/>
                </a:cubicBezTo>
                <a:cubicBezTo>
                  <a:pt x="92" y="377"/>
                  <a:pt x="92" y="377"/>
                  <a:pt x="91" y="377"/>
                </a:cubicBezTo>
                <a:cubicBezTo>
                  <a:pt x="90" y="377"/>
                  <a:pt x="90" y="377"/>
                  <a:pt x="89" y="377"/>
                </a:cubicBezTo>
                <a:cubicBezTo>
                  <a:pt x="89" y="376"/>
                  <a:pt x="88" y="376"/>
                  <a:pt x="88" y="375"/>
                </a:cubicBezTo>
                <a:cubicBezTo>
                  <a:pt x="88" y="375"/>
                  <a:pt x="88" y="375"/>
                  <a:pt x="88" y="375"/>
                </a:cubicBezTo>
                <a:cubicBezTo>
                  <a:pt x="88" y="374"/>
                  <a:pt x="88" y="374"/>
                  <a:pt x="88" y="374"/>
                </a:cubicBezTo>
                <a:cubicBezTo>
                  <a:pt x="88" y="374"/>
                  <a:pt x="88" y="374"/>
                  <a:pt x="88" y="374"/>
                </a:cubicBezTo>
                <a:cubicBezTo>
                  <a:pt x="87" y="374"/>
                  <a:pt x="87" y="374"/>
                  <a:pt x="87" y="374"/>
                </a:cubicBezTo>
                <a:cubicBezTo>
                  <a:pt x="88" y="374"/>
                  <a:pt x="88" y="374"/>
                  <a:pt x="88" y="374"/>
                </a:cubicBezTo>
                <a:cubicBezTo>
                  <a:pt x="88" y="374"/>
                  <a:pt x="88" y="374"/>
                  <a:pt x="88" y="374"/>
                </a:cubicBezTo>
                <a:cubicBezTo>
                  <a:pt x="87" y="374"/>
                  <a:pt x="87" y="374"/>
                  <a:pt x="87" y="374"/>
                </a:cubicBezTo>
                <a:cubicBezTo>
                  <a:pt x="88" y="374"/>
                  <a:pt x="88" y="374"/>
                  <a:pt x="88" y="374"/>
                </a:cubicBezTo>
                <a:cubicBezTo>
                  <a:pt x="88" y="373"/>
                  <a:pt x="88" y="373"/>
                  <a:pt x="88" y="373"/>
                </a:cubicBezTo>
                <a:cubicBezTo>
                  <a:pt x="86" y="373"/>
                  <a:pt x="86" y="373"/>
                  <a:pt x="86" y="373"/>
                </a:cubicBezTo>
                <a:cubicBezTo>
                  <a:pt x="86" y="373"/>
                  <a:pt x="86" y="373"/>
                  <a:pt x="85" y="373"/>
                </a:cubicBezTo>
                <a:cubicBezTo>
                  <a:pt x="83" y="373"/>
                  <a:pt x="78" y="374"/>
                  <a:pt x="74" y="374"/>
                </a:cubicBezTo>
                <a:cubicBezTo>
                  <a:pt x="73" y="374"/>
                  <a:pt x="73" y="374"/>
                  <a:pt x="72" y="373"/>
                </a:cubicBezTo>
                <a:cubicBezTo>
                  <a:pt x="71" y="373"/>
                  <a:pt x="71" y="371"/>
                  <a:pt x="70" y="369"/>
                </a:cubicBezTo>
                <a:cubicBezTo>
                  <a:pt x="70" y="367"/>
                  <a:pt x="70" y="365"/>
                  <a:pt x="70" y="363"/>
                </a:cubicBezTo>
                <a:cubicBezTo>
                  <a:pt x="70" y="361"/>
                  <a:pt x="70" y="359"/>
                  <a:pt x="70" y="358"/>
                </a:cubicBezTo>
                <a:cubicBezTo>
                  <a:pt x="70" y="356"/>
                  <a:pt x="70" y="356"/>
                  <a:pt x="70" y="356"/>
                </a:cubicBezTo>
                <a:cubicBezTo>
                  <a:pt x="69" y="355"/>
                  <a:pt x="69" y="355"/>
                  <a:pt x="69" y="355"/>
                </a:cubicBezTo>
                <a:cubicBezTo>
                  <a:pt x="69" y="357"/>
                  <a:pt x="69" y="357"/>
                  <a:pt x="69" y="357"/>
                </a:cubicBezTo>
                <a:cubicBezTo>
                  <a:pt x="69" y="357"/>
                  <a:pt x="69" y="357"/>
                  <a:pt x="75" y="354"/>
                </a:cubicBezTo>
                <a:cubicBezTo>
                  <a:pt x="76" y="354"/>
                  <a:pt x="76" y="354"/>
                  <a:pt x="76" y="354"/>
                </a:cubicBezTo>
                <a:cubicBezTo>
                  <a:pt x="76" y="353"/>
                  <a:pt x="76" y="353"/>
                  <a:pt x="76" y="353"/>
                </a:cubicBezTo>
                <a:cubicBezTo>
                  <a:pt x="76" y="353"/>
                  <a:pt x="76" y="353"/>
                  <a:pt x="76" y="346"/>
                </a:cubicBezTo>
                <a:cubicBezTo>
                  <a:pt x="74" y="346"/>
                  <a:pt x="74" y="346"/>
                  <a:pt x="74" y="346"/>
                </a:cubicBezTo>
                <a:cubicBezTo>
                  <a:pt x="75" y="347"/>
                  <a:pt x="75" y="347"/>
                  <a:pt x="75" y="347"/>
                </a:cubicBezTo>
                <a:cubicBezTo>
                  <a:pt x="75" y="347"/>
                  <a:pt x="75" y="347"/>
                  <a:pt x="78" y="346"/>
                </a:cubicBezTo>
                <a:cubicBezTo>
                  <a:pt x="77" y="345"/>
                  <a:pt x="77" y="345"/>
                  <a:pt x="77" y="345"/>
                </a:cubicBezTo>
                <a:cubicBezTo>
                  <a:pt x="76" y="346"/>
                  <a:pt x="76" y="346"/>
                  <a:pt x="76" y="346"/>
                </a:cubicBezTo>
                <a:cubicBezTo>
                  <a:pt x="76" y="346"/>
                  <a:pt x="77" y="348"/>
                  <a:pt x="80" y="351"/>
                </a:cubicBezTo>
                <a:cubicBezTo>
                  <a:pt x="82" y="355"/>
                  <a:pt x="85" y="359"/>
                  <a:pt x="88" y="363"/>
                </a:cubicBezTo>
                <a:cubicBezTo>
                  <a:pt x="88" y="363"/>
                  <a:pt x="88" y="363"/>
                  <a:pt x="88" y="363"/>
                </a:cubicBezTo>
                <a:cubicBezTo>
                  <a:pt x="88" y="363"/>
                  <a:pt x="88" y="363"/>
                  <a:pt x="88" y="363"/>
                </a:cubicBezTo>
                <a:cubicBezTo>
                  <a:pt x="92" y="367"/>
                  <a:pt x="94" y="371"/>
                  <a:pt x="94" y="374"/>
                </a:cubicBezTo>
                <a:cubicBezTo>
                  <a:pt x="94" y="375"/>
                  <a:pt x="93" y="376"/>
                  <a:pt x="92" y="377"/>
                </a:cubicBezTo>
                <a:cubicBezTo>
                  <a:pt x="93" y="378"/>
                  <a:pt x="93" y="378"/>
                  <a:pt x="93" y="378"/>
                </a:cubicBezTo>
                <a:cubicBezTo>
                  <a:pt x="93" y="377"/>
                  <a:pt x="93" y="377"/>
                  <a:pt x="93" y="377"/>
                </a:cubicBezTo>
                <a:lnTo>
                  <a:pt x="93" y="378"/>
                </a:lnTo>
                <a:close/>
                <a:moveTo>
                  <a:pt x="90" y="357"/>
                </a:moveTo>
                <a:cubicBezTo>
                  <a:pt x="90" y="358"/>
                  <a:pt x="90" y="358"/>
                  <a:pt x="90" y="358"/>
                </a:cubicBezTo>
                <a:cubicBezTo>
                  <a:pt x="93" y="359"/>
                  <a:pt x="95" y="360"/>
                  <a:pt x="96" y="361"/>
                </a:cubicBezTo>
                <a:cubicBezTo>
                  <a:pt x="97" y="362"/>
                  <a:pt x="98" y="362"/>
                  <a:pt x="98" y="363"/>
                </a:cubicBezTo>
                <a:cubicBezTo>
                  <a:pt x="99" y="363"/>
                  <a:pt x="99" y="363"/>
                  <a:pt x="99" y="363"/>
                </a:cubicBezTo>
                <a:cubicBezTo>
                  <a:pt x="99" y="363"/>
                  <a:pt x="99" y="363"/>
                  <a:pt x="99" y="363"/>
                </a:cubicBezTo>
                <a:cubicBezTo>
                  <a:pt x="100" y="365"/>
                  <a:pt x="100" y="365"/>
                  <a:pt x="100" y="365"/>
                </a:cubicBezTo>
                <a:cubicBezTo>
                  <a:pt x="101" y="363"/>
                  <a:pt x="101" y="363"/>
                  <a:pt x="101" y="363"/>
                </a:cubicBezTo>
                <a:cubicBezTo>
                  <a:pt x="101" y="363"/>
                  <a:pt x="102" y="362"/>
                  <a:pt x="102" y="360"/>
                </a:cubicBezTo>
                <a:cubicBezTo>
                  <a:pt x="102" y="357"/>
                  <a:pt x="101" y="355"/>
                  <a:pt x="98" y="352"/>
                </a:cubicBezTo>
                <a:cubicBezTo>
                  <a:pt x="96" y="350"/>
                  <a:pt x="94" y="347"/>
                  <a:pt x="93" y="344"/>
                </a:cubicBezTo>
                <a:cubicBezTo>
                  <a:pt x="92" y="343"/>
                  <a:pt x="92" y="342"/>
                  <a:pt x="91" y="341"/>
                </a:cubicBezTo>
                <a:cubicBezTo>
                  <a:pt x="91" y="340"/>
                  <a:pt x="90" y="340"/>
                  <a:pt x="90" y="340"/>
                </a:cubicBezTo>
                <a:cubicBezTo>
                  <a:pt x="90" y="339"/>
                  <a:pt x="90" y="339"/>
                  <a:pt x="90" y="339"/>
                </a:cubicBezTo>
                <a:cubicBezTo>
                  <a:pt x="89" y="339"/>
                  <a:pt x="89" y="339"/>
                  <a:pt x="89" y="339"/>
                </a:cubicBezTo>
                <a:cubicBezTo>
                  <a:pt x="83" y="341"/>
                  <a:pt x="83" y="341"/>
                  <a:pt x="83" y="341"/>
                </a:cubicBezTo>
                <a:cubicBezTo>
                  <a:pt x="82" y="341"/>
                  <a:pt x="82" y="341"/>
                  <a:pt x="82" y="341"/>
                </a:cubicBezTo>
                <a:cubicBezTo>
                  <a:pt x="82" y="342"/>
                  <a:pt x="82" y="342"/>
                  <a:pt x="82" y="342"/>
                </a:cubicBezTo>
                <a:cubicBezTo>
                  <a:pt x="82" y="342"/>
                  <a:pt x="83" y="345"/>
                  <a:pt x="84" y="349"/>
                </a:cubicBezTo>
                <a:cubicBezTo>
                  <a:pt x="85" y="351"/>
                  <a:pt x="85" y="352"/>
                  <a:pt x="86" y="354"/>
                </a:cubicBezTo>
                <a:cubicBezTo>
                  <a:pt x="87" y="356"/>
                  <a:pt x="88" y="357"/>
                  <a:pt x="90" y="358"/>
                </a:cubicBezTo>
                <a:cubicBezTo>
                  <a:pt x="90" y="358"/>
                  <a:pt x="90" y="358"/>
                  <a:pt x="90" y="358"/>
                </a:cubicBezTo>
                <a:cubicBezTo>
                  <a:pt x="90" y="358"/>
                  <a:pt x="90" y="358"/>
                  <a:pt x="90" y="358"/>
                </a:cubicBezTo>
                <a:cubicBezTo>
                  <a:pt x="90" y="357"/>
                  <a:pt x="90" y="357"/>
                  <a:pt x="90" y="357"/>
                </a:cubicBezTo>
                <a:cubicBezTo>
                  <a:pt x="91" y="356"/>
                  <a:pt x="91" y="356"/>
                  <a:pt x="91" y="356"/>
                </a:cubicBezTo>
                <a:cubicBezTo>
                  <a:pt x="91" y="355"/>
                  <a:pt x="90" y="354"/>
                  <a:pt x="89" y="353"/>
                </a:cubicBezTo>
                <a:cubicBezTo>
                  <a:pt x="88" y="351"/>
                  <a:pt x="87" y="348"/>
                  <a:pt x="86" y="346"/>
                </a:cubicBezTo>
                <a:cubicBezTo>
                  <a:pt x="86" y="344"/>
                  <a:pt x="86" y="343"/>
                  <a:pt x="85" y="343"/>
                </a:cubicBezTo>
                <a:cubicBezTo>
                  <a:pt x="85" y="342"/>
                  <a:pt x="85" y="342"/>
                  <a:pt x="85" y="342"/>
                </a:cubicBezTo>
                <a:cubicBezTo>
                  <a:pt x="84" y="342"/>
                  <a:pt x="84" y="342"/>
                  <a:pt x="84" y="342"/>
                </a:cubicBezTo>
                <a:cubicBezTo>
                  <a:pt x="84" y="343"/>
                  <a:pt x="84" y="343"/>
                  <a:pt x="84" y="343"/>
                </a:cubicBezTo>
                <a:cubicBezTo>
                  <a:pt x="84" y="343"/>
                  <a:pt x="84" y="343"/>
                  <a:pt x="89" y="342"/>
                </a:cubicBezTo>
                <a:cubicBezTo>
                  <a:pt x="89" y="341"/>
                  <a:pt x="89" y="341"/>
                  <a:pt x="89" y="341"/>
                </a:cubicBezTo>
                <a:cubicBezTo>
                  <a:pt x="88" y="341"/>
                  <a:pt x="88" y="341"/>
                  <a:pt x="88" y="341"/>
                </a:cubicBezTo>
                <a:cubicBezTo>
                  <a:pt x="88" y="341"/>
                  <a:pt x="89" y="343"/>
                  <a:pt x="90" y="346"/>
                </a:cubicBezTo>
                <a:cubicBezTo>
                  <a:pt x="92" y="349"/>
                  <a:pt x="94" y="352"/>
                  <a:pt x="96" y="354"/>
                </a:cubicBezTo>
                <a:cubicBezTo>
                  <a:pt x="99" y="356"/>
                  <a:pt x="99" y="358"/>
                  <a:pt x="99" y="360"/>
                </a:cubicBezTo>
                <a:cubicBezTo>
                  <a:pt x="99" y="360"/>
                  <a:pt x="99" y="361"/>
                  <a:pt x="99" y="361"/>
                </a:cubicBezTo>
                <a:cubicBezTo>
                  <a:pt x="99" y="361"/>
                  <a:pt x="99" y="361"/>
                  <a:pt x="99" y="361"/>
                </a:cubicBezTo>
                <a:cubicBezTo>
                  <a:pt x="99" y="361"/>
                  <a:pt x="99" y="361"/>
                  <a:pt x="99" y="361"/>
                </a:cubicBezTo>
                <a:cubicBezTo>
                  <a:pt x="99" y="362"/>
                  <a:pt x="99" y="362"/>
                  <a:pt x="99" y="362"/>
                </a:cubicBezTo>
                <a:cubicBezTo>
                  <a:pt x="99" y="361"/>
                  <a:pt x="99" y="361"/>
                  <a:pt x="99" y="361"/>
                </a:cubicBezTo>
                <a:cubicBezTo>
                  <a:pt x="99" y="361"/>
                  <a:pt x="99" y="361"/>
                  <a:pt x="99" y="361"/>
                </a:cubicBezTo>
                <a:cubicBezTo>
                  <a:pt x="99" y="362"/>
                  <a:pt x="99" y="362"/>
                  <a:pt x="99" y="362"/>
                </a:cubicBezTo>
                <a:cubicBezTo>
                  <a:pt x="99" y="361"/>
                  <a:pt x="99" y="361"/>
                  <a:pt x="99" y="361"/>
                </a:cubicBezTo>
                <a:cubicBezTo>
                  <a:pt x="100" y="362"/>
                  <a:pt x="100" y="362"/>
                  <a:pt x="100" y="362"/>
                </a:cubicBezTo>
                <a:cubicBezTo>
                  <a:pt x="101" y="361"/>
                  <a:pt x="101" y="361"/>
                  <a:pt x="101" y="361"/>
                </a:cubicBezTo>
                <a:cubicBezTo>
                  <a:pt x="101" y="361"/>
                  <a:pt x="97" y="357"/>
                  <a:pt x="91" y="355"/>
                </a:cubicBezTo>
                <a:cubicBezTo>
                  <a:pt x="90" y="357"/>
                  <a:pt x="90" y="357"/>
                  <a:pt x="90" y="357"/>
                </a:cubicBezTo>
                <a:cubicBezTo>
                  <a:pt x="91" y="356"/>
                  <a:pt x="91" y="356"/>
                  <a:pt x="91" y="356"/>
                </a:cubicBezTo>
                <a:lnTo>
                  <a:pt x="90" y="357"/>
                </a:lnTo>
                <a:close/>
                <a:moveTo>
                  <a:pt x="24" y="258"/>
                </a:moveTo>
                <a:cubicBezTo>
                  <a:pt x="26" y="258"/>
                  <a:pt x="26" y="258"/>
                  <a:pt x="26" y="258"/>
                </a:cubicBezTo>
                <a:cubicBezTo>
                  <a:pt x="25" y="256"/>
                  <a:pt x="24" y="254"/>
                  <a:pt x="24" y="253"/>
                </a:cubicBezTo>
                <a:cubicBezTo>
                  <a:pt x="24" y="252"/>
                  <a:pt x="25" y="251"/>
                  <a:pt x="25" y="250"/>
                </a:cubicBezTo>
                <a:cubicBezTo>
                  <a:pt x="25" y="250"/>
                  <a:pt x="25" y="250"/>
                  <a:pt x="25" y="250"/>
                </a:cubicBezTo>
                <a:cubicBezTo>
                  <a:pt x="25" y="250"/>
                  <a:pt x="25" y="250"/>
                  <a:pt x="25" y="250"/>
                </a:cubicBezTo>
                <a:cubicBezTo>
                  <a:pt x="25" y="249"/>
                  <a:pt x="25" y="249"/>
                  <a:pt x="25" y="249"/>
                </a:cubicBezTo>
                <a:cubicBezTo>
                  <a:pt x="25" y="250"/>
                  <a:pt x="25" y="250"/>
                  <a:pt x="25" y="250"/>
                </a:cubicBezTo>
                <a:cubicBezTo>
                  <a:pt x="25" y="250"/>
                  <a:pt x="25" y="250"/>
                  <a:pt x="25" y="250"/>
                </a:cubicBezTo>
                <a:cubicBezTo>
                  <a:pt x="25" y="249"/>
                  <a:pt x="25" y="249"/>
                  <a:pt x="25" y="249"/>
                </a:cubicBezTo>
                <a:cubicBezTo>
                  <a:pt x="25" y="250"/>
                  <a:pt x="25" y="250"/>
                  <a:pt x="25" y="250"/>
                </a:cubicBezTo>
                <a:cubicBezTo>
                  <a:pt x="27" y="249"/>
                  <a:pt x="27" y="249"/>
                  <a:pt x="27" y="249"/>
                </a:cubicBezTo>
                <a:cubicBezTo>
                  <a:pt x="25" y="248"/>
                  <a:pt x="25" y="248"/>
                  <a:pt x="25" y="248"/>
                </a:cubicBezTo>
                <a:cubicBezTo>
                  <a:pt x="17" y="242"/>
                  <a:pt x="17" y="242"/>
                  <a:pt x="17" y="242"/>
                </a:cubicBezTo>
                <a:cubicBezTo>
                  <a:pt x="16" y="243"/>
                  <a:pt x="16" y="243"/>
                  <a:pt x="16" y="243"/>
                </a:cubicBezTo>
                <a:cubicBezTo>
                  <a:pt x="16" y="245"/>
                  <a:pt x="16" y="245"/>
                  <a:pt x="16" y="245"/>
                </a:cubicBezTo>
                <a:cubicBezTo>
                  <a:pt x="16" y="245"/>
                  <a:pt x="17" y="245"/>
                  <a:pt x="18" y="245"/>
                </a:cubicBezTo>
                <a:cubicBezTo>
                  <a:pt x="19" y="245"/>
                  <a:pt x="20" y="245"/>
                  <a:pt x="21" y="244"/>
                </a:cubicBezTo>
                <a:cubicBezTo>
                  <a:pt x="22" y="244"/>
                  <a:pt x="23" y="242"/>
                  <a:pt x="23" y="241"/>
                </a:cubicBezTo>
                <a:cubicBezTo>
                  <a:pt x="23" y="238"/>
                  <a:pt x="22" y="236"/>
                  <a:pt x="21" y="234"/>
                </a:cubicBezTo>
                <a:cubicBezTo>
                  <a:pt x="19" y="233"/>
                  <a:pt x="17" y="232"/>
                  <a:pt x="14" y="232"/>
                </a:cubicBezTo>
                <a:cubicBezTo>
                  <a:pt x="12" y="232"/>
                  <a:pt x="10" y="232"/>
                  <a:pt x="7" y="234"/>
                </a:cubicBezTo>
                <a:cubicBezTo>
                  <a:pt x="8" y="235"/>
                  <a:pt x="8" y="235"/>
                  <a:pt x="8" y="235"/>
                </a:cubicBezTo>
                <a:cubicBezTo>
                  <a:pt x="7" y="234"/>
                  <a:pt x="7" y="234"/>
                  <a:pt x="7" y="234"/>
                </a:cubicBezTo>
                <a:cubicBezTo>
                  <a:pt x="5" y="235"/>
                  <a:pt x="3" y="236"/>
                  <a:pt x="2" y="238"/>
                </a:cubicBezTo>
                <a:cubicBezTo>
                  <a:pt x="1" y="239"/>
                  <a:pt x="0" y="241"/>
                  <a:pt x="0" y="243"/>
                </a:cubicBezTo>
                <a:cubicBezTo>
                  <a:pt x="0" y="246"/>
                  <a:pt x="2" y="249"/>
                  <a:pt x="6" y="250"/>
                </a:cubicBezTo>
                <a:cubicBezTo>
                  <a:pt x="7" y="249"/>
                  <a:pt x="7" y="249"/>
                  <a:pt x="7" y="249"/>
                </a:cubicBezTo>
                <a:cubicBezTo>
                  <a:pt x="6" y="250"/>
                  <a:pt x="6" y="250"/>
                  <a:pt x="6" y="250"/>
                </a:cubicBezTo>
                <a:cubicBezTo>
                  <a:pt x="8" y="251"/>
                  <a:pt x="10" y="253"/>
                  <a:pt x="12" y="255"/>
                </a:cubicBezTo>
                <a:cubicBezTo>
                  <a:pt x="13" y="256"/>
                  <a:pt x="14" y="257"/>
                  <a:pt x="14" y="257"/>
                </a:cubicBezTo>
                <a:cubicBezTo>
                  <a:pt x="15" y="258"/>
                  <a:pt x="15" y="258"/>
                  <a:pt x="15" y="258"/>
                </a:cubicBezTo>
                <a:cubicBezTo>
                  <a:pt x="16" y="257"/>
                  <a:pt x="16" y="257"/>
                  <a:pt x="16" y="257"/>
                </a:cubicBezTo>
                <a:cubicBezTo>
                  <a:pt x="15" y="256"/>
                  <a:pt x="15" y="256"/>
                  <a:pt x="15" y="256"/>
                </a:cubicBezTo>
                <a:cubicBezTo>
                  <a:pt x="15" y="256"/>
                  <a:pt x="14" y="258"/>
                  <a:pt x="14" y="260"/>
                </a:cubicBezTo>
                <a:cubicBezTo>
                  <a:pt x="14" y="261"/>
                  <a:pt x="14" y="262"/>
                  <a:pt x="15" y="263"/>
                </a:cubicBezTo>
                <a:cubicBezTo>
                  <a:pt x="15" y="264"/>
                  <a:pt x="17" y="266"/>
                  <a:pt x="18" y="266"/>
                </a:cubicBezTo>
                <a:cubicBezTo>
                  <a:pt x="18" y="266"/>
                  <a:pt x="18" y="266"/>
                  <a:pt x="18" y="266"/>
                </a:cubicBezTo>
                <a:cubicBezTo>
                  <a:pt x="18" y="266"/>
                  <a:pt x="18" y="266"/>
                  <a:pt x="18" y="266"/>
                </a:cubicBezTo>
                <a:cubicBezTo>
                  <a:pt x="39" y="272"/>
                  <a:pt x="39" y="272"/>
                  <a:pt x="39" y="272"/>
                </a:cubicBezTo>
                <a:cubicBezTo>
                  <a:pt x="43" y="273"/>
                  <a:pt x="43" y="273"/>
                  <a:pt x="43" y="273"/>
                </a:cubicBezTo>
                <a:cubicBezTo>
                  <a:pt x="40" y="270"/>
                  <a:pt x="40" y="270"/>
                  <a:pt x="40" y="270"/>
                </a:cubicBezTo>
                <a:cubicBezTo>
                  <a:pt x="35" y="261"/>
                  <a:pt x="35" y="261"/>
                  <a:pt x="35" y="261"/>
                </a:cubicBezTo>
                <a:cubicBezTo>
                  <a:pt x="34" y="261"/>
                  <a:pt x="34" y="261"/>
                  <a:pt x="34" y="261"/>
                </a:cubicBezTo>
                <a:cubicBezTo>
                  <a:pt x="33" y="261"/>
                  <a:pt x="33" y="261"/>
                  <a:pt x="33" y="261"/>
                </a:cubicBezTo>
                <a:cubicBezTo>
                  <a:pt x="33" y="261"/>
                  <a:pt x="33" y="261"/>
                  <a:pt x="33" y="261"/>
                </a:cubicBezTo>
                <a:cubicBezTo>
                  <a:pt x="33" y="261"/>
                  <a:pt x="33" y="261"/>
                  <a:pt x="33" y="261"/>
                </a:cubicBezTo>
                <a:cubicBezTo>
                  <a:pt x="33" y="261"/>
                  <a:pt x="33" y="261"/>
                  <a:pt x="33" y="261"/>
                </a:cubicBezTo>
                <a:cubicBezTo>
                  <a:pt x="33" y="261"/>
                  <a:pt x="33" y="261"/>
                  <a:pt x="33" y="261"/>
                </a:cubicBezTo>
                <a:cubicBezTo>
                  <a:pt x="33" y="261"/>
                  <a:pt x="33" y="261"/>
                  <a:pt x="33" y="261"/>
                </a:cubicBezTo>
                <a:cubicBezTo>
                  <a:pt x="33" y="261"/>
                  <a:pt x="33" y="261"/>
                  <a:pt x="32" y="261"/>
                </a:cubicBezTo>
                <a:cubicBezTo>
                  <a:pt x="30" y="261"/>
                  <a:pt x="28" y="261"/>
                  <a:pt x="25" y="257"/>
                </a:cubicBezTo>
                <a:cubicBezTo>
                  <a:pt x="24" y="258"/>
                  <a:pt x="24" y="258"/>
                  <a:pt x="24" y="258"/>
                </a:cubicBezTo>
                <a:cubicBezTo>
                  <a:pt x="26" y="258"/>
                  <a:pt x="26" y="258"/>
                  <a:pt x="26" y="258"/>
                </a:cubicBezTo>
                <a:cubicBezTo>
                  <a:pt x="24" y="258"/>
                  <a:pt x="24" y="258"/>
                  <a:pt x="24" y="258"/>
                </a:cubicBezTo>
                <a:cubicBezTo>
                  <a:pt x="23" y="259"/>
                  <a:pt x="23" y="259"/>
                  <a:pt x="23" y="259"/>
                </a:cubicBezTo>
                <a:cubicBezTo>
                  <a:pt x="26" y="263"/>
                  <a:pt x="30" y="264"/>
                  <a:pt x="32" y="264"/>
                </a:cubicBezTo>
                <a:cubicBezTo>
                  <a:pt x="33" y="264"/>
                  <a:pt x="34" y="264"/>
                  <a:pt x="34" y="264"/>
                </a:cubicBezTo>
                <a:cubicBezTo>
                  <a:pt x="34" y="262"/>
                  <a:pt x="34" y="262"/>
                  <a:pt x="34" y="262"/>
                </a:cubicBezTo>
                <a:cubicBezTo>
                  <a:pt x="32" y="263"/>
                  <a:pt x="32" y="263"/>
                  <a:pt x="32" y="263"/>
                </a:cubicBezTo>
                <a:cubicBezTo>
                  <a:pt x="32" y="263"/>
                  <a:pt x="32" y="263"/>
                  <a:pt x="38" y="271"/>
                </a:cubicBezTo>
                <a:cubicBezTo>
                  <a:pt x="39" y="270"/>
                  <a:pt x="39" y="270"/>
                  <a:pt x="39" y="270"/>
                </a:cubicBezTo>
                <a:cubicBezTo>
                  <a:pt x="39" y="269"/>
                  <a:pt x="39" y="269"/>
                  <a:pt x="39" y="269"/>
                </a:cubicBezTo>
                <a:cubicBezTo>
                  <a:pt x="39" y="269"/>
                  <a:pt x="39" y="269"/>
                  <a:pt x="19" y="264"/>
                </a:cubicBezTo>
                <a:cubicBezTo>
                  <a:pt x="19" y="265"/>
                  <a:pt x="19" y="265"/>
                  <a:pt x="19" y="265"/>
                </a:cubicBezTo>
                <a:cubicBezTo>
                  <a:pt x="19" y="264"/>
                  <a:pt x="19" y="264"/>
                  <a:pt x="19" y="264"/>
                </a:cubicBezTo>
                <a:cubicBezTo>
                  <a:pt x="18" y="263"/>
                  <a:pt x="18" y="262"/>
                  <a:pt x="17" y="262"/>
                </a:cubicBezTo>
                <a:cubicBezTo>
                  <a:pt x="17" y="261"/>
                  <a:pt x="17" y="261"/>
                  <a:pt x="17" y="260"/>
                </a:cubicBezTo>
                <a:cubicBezTo>
                  <a:pt x="17" y="259"/>
                  <a:pt x="17" y="259"/>
                  <a:pt x="17" y="258"/>
                </a:cubicBezTo>
                <a:cubicBezTo>
                  <a:pt x="17" y="258"/>
                  <a:pt x="17" y="258"/>
                  <a:pt x="17" y="258"/>
                </a:cubicBezTo>
                <a:cubicBezTo>
                  <a:pt x="17" y="258"/>
                  <a:pt x="17" y="258"/>
                  <a:pt x="17" y="258"/>
                </a:cubicBezTo>
                <a:cubicBezTo>
                  <a:pt x="17" y="258"/>
                  <a:pt x="17" y="258"/>
                  <a:pt x="17" y="258"/>
                </a:cubicBezTo>
                <a:cubicBezTo>
                  <a:pt x="17" y="257"/>
                  <a:pt x="17" y="257"/>
                  <a:pt x="17" y="257"/>
                </a:cubicBezTo>
                <a:cubicBezTo>
                  <a:pt x="17" y="258"/>
                  <a:pt x="17" y="258"/>
                  <a:pt x="17" y="258"/>
                </a:cubicBezTo>
                <a:cubicBezTo>
                  <a:pt x="17" y="258"/>
                  <a:pt x="17" y="258"/>
                  <a:pt x="17" y="258"/>
                </a:cubicBezTo>
                <a:cubicBezTo>
                  <a:pt x="17" y="257"/>
                  <a:pt x="17" y="257"/>
                  <a:pt x="17" y="257"/>
                </a:cubicBezTo>
                <a:cubicBezTo>
                  <a:pt x="17" y="258"/>
                  <a:pt x="17" y="258"/>
                  <a:pt x="17" y="258"/>
                </a:cubicBezTo>
                <a:cubicBezTo>
                  <a:pt x="18" y="257"/>
                  <a:pt x="18" y="257"/>
                  <a:pt x="18" y="257"/>
                </a:cubicBezTo>
                <a:cubicBezTo>
                  <a:pt x="17" y="256"/>
                  <a:pt x="17" y="256"/>
                  <a:pt x="17" y="256"/>
                </a:cubicBezTo>
                <a:cubicBezTo>
                  <a:pt x="17" y="256"/>
                  <a:pt x="12" y="250"/>
                  <a:pt x="7" y="248"/>
                </a:cubicBezTo>
                <a:cubicBezTo>
                  <a:pt x="7" y="247"/>
                  <a:pt x="7" y="247"/>
                  <a:pt x="7" y="247"/>
                </a:cubicBezTo>
                <a:cubicBezTo>
                  <a:pt x="7" y="247"/>
                  <a:pt x="7" y="247"/>
                  <a:pt x="7" y="247"/>
                </a:cubicBezTo>
                <a:cubicBezTo>
                  <a:pt x="4" y="246"/>
                  <a:pt x="3" y="245"/>
                  <a:pt x="3" y="243"/>
                </a:cubicBezTo>
                <a:cubicBezTo>
                  <a:pt x="3" y="242"/>
                  <a:pt x="4" y="241"/>
                  <a:pt x="4" y="240"/>
                </a:cubicBezTo>
                <a:cubicBezTo>
                  <a:pt x="5" y="239"/>
                  <a:pt x="7" y="238"/>
                  <a:pt x="9" y="237"/>
                </a:cubicBezTo>
                <a:cubicBezTo>
                  <a:pt x="9" y="237"/>
                  <a:pt x="9" y="237"/>
                  <a:pt x="9" y="237"/>
                </a:cubicBezTo>
                <a:cubicBezTo>
                  <a:pt x="9" y="237"/>
                  <a:pt x="9" y="237"/>
                  <a:pt x="9" y="237"/>
                </a:cubicBezTo>
                <a:cubicBezTo>
                  <a:pt x="11" y="235"/>
                  <a:pt x="13" y="235"/>
                  <a:pt x="14" y="235"/>
                </a:cubicBezTo>
                <a:cubicBezTo>
                  <a:pt x="16" y="235"/>
                  <a:pt x="17" y="235"/>
                  <a:pt x="18" y="236"/>
                </a:cubicBezTo>
                <a:cubicBezTo>
                  <a:pt x="19" y="238"/>
                  <a:pt x="20" y="239"/>
                  <a:pt x="20" y="241"/>
                </a:cubicBezTo>
                <a:cubicBezTo>
                  <a:pt x="20" y="242"/>
                  <a:pt x="20" y="242"/>
                  <a:pt x="20" y="242"/>
                </a:cubicBezTo>
                <a:cubicBezTo>
                  <a:pt x="19" y="242"/>
                  <a:pt x="19" y="242"/>
                  <a:pt x="18" y="242"/>
                </a:cubicBezTo>
                <a:cubicBezTo>
                  <a:pt x="18" y="242"/>
                  <a:pt x="17" y="242"/>
                  <a:pt x="17" y="242"/>
                </a:cubicBezTo>
                <a:cubicBezTo>
                  <a:pt x="17" y="242"/>
                  <a:pt x="17" y="242"/>
                  <a:pt x="17" y="242"/>
                </a:cubicBezTo>
                <a:cubicBezTo>
                  <a:pt x="16" y="242"/>
                  <a:pt x="16" y="242"/>
                  <a:pt x="16" y="242"/>
                </a:cubicBezTo>
                <a:cubicBezTo>
                  <a:pt x="8" y="240"/>
                  <a:pt x="8" y="240"/>
                  <a:pt x="8" y="240"/>
                </a:cubicBezTo>
                <a:cubicBezTo>
                  <a:pt x="15" y="245"/>
                  <a:pt x="15" y="245"/>
                  <a:pt x="15" y="245"/>
                </a:cubicBezTo>
                <a:cubicBezTo>
                  <a:pt x="15" y="245"/>
                  <a:pt x="15" y="245"/>
                  <a:pt x="16" y="245"/>
                </a:cubicBezTo>
                <a:cubicBezTo>
                  <a:pt x="17" y="246"/>
                  <a:pt x="19" y="247"/>
                  <a:pt x="23" y="250"/>
                </a:cubicBezTo>
                <a:cubicBezTo>
                  <a:pt x="24" y="249"/>
                  <a:pt x="24" y="249"/>
                  <a:pt x="24" y="249"/>
                </a:cubicBezTo>
                <a:cubicBezTo>
                  <a:pt x="23" y="248"/>
                  <a:pt x="23" y="248"/>
                  <a:pt x="23" y="248"/>
                </a:cubicBezTo>
                <a:cubicBezTo>
                  <a:pt x="23" y="248"/>
                  <a:pt x="21" y="250"/>
                  <a:pt x="21" y="253"/>
                </a:cubicBezTo>
                <a:cubicBezTo>
                  <a:pt x="21" y="254"/>
                  <a:pt x="22" y="256"/>
                  <a:pt x="23" y="259"/>
                </a:cubicBezTo>
                <a:cubicBezTo>
                  <a:pt x="23" y="259"/>
                  <a:pt x="23" y="259"/>
                  <a:pt x="23" y="259"/>
                </a:cubicBezTo>
                <a:cubicBezTo>
                  <a:pt x="23" y="259"/>
                  <a:pt x="23" y="259"/>
                  <a:pt x="23" y="259"/>
                </a:cubicBezTo>
                <a:lnTo>
                  <a:pt x="24" y="258"/>
                </a:lnTo>
                <a:close/>
                <a:moveTo>
                  <a:pt x="530" y="562"/>
                </a:moveTo>
                <a:cubicBezTo>
                  <a:pt x="531" y="562"/>
                  <a:pt x="531" y="562"/>
                  <a:pt x="531" y="562"/>
                </a:cubicBezTo>
                <a:cubicBezTo>
                  <a:pt x="531" y="562"/>
                  <a:pt x="532" y="559"/>
                  <a:pt x="532" y="557"/>
                </a:cubicBezTo>
                <a:cubicBezTo>
                  <a:pt x="532" y="556"/>
                  <a:pt x="532" y="555"/>
                  <a:pt x="532" y="555"/>
                </a:cubicBezTo>
                <a:cubicBezTo>
                  <a:pt x="532" y="554"/>
                  <a:pt x="532" y="553"/>
                  <a:pt x="531" y="553"/>
                </a:cubicBezTo>
                <a:cubicBezTo>
                  <a:pt x="531" y="552"/>
                  <a:pt x="531" y="552"/>
                  <a:pt x="531" y="552"/>
                </a:cubicBezTo>
                <a:cubicBezTo>
                  <a:pt x="530" y="552"/>
                  <a:pt x="530" y="552"/>
                  <a:pt x="530" y="552"/>
                </a:cubicBezTo>
                <a:cubicBezTo>
                  <a:pt x="529" y="552"/>
                  <a:pt x="528" y="553"/>
                  <a:pt x="528" y="553"/>
                </a:cubicBezTo>
                <a:cubicBezTo>
                  <a:pt x="527" y="554"/>
                  <a:pt x="526" y="555"/>
                  <a:pt x="525" y="556"/>
                </a:cubicBezTo>
                <a:cubicBezTo>
                  <a:pt x="522" y="560"/>
                  <a:pt x="519" y="565"/>
                  <a:pt x="519" y="565"/>
                </a:cubicBezTo>
                <a:cubicBezTo>
                  <a:pt x="521" y="566"/>
                  <a:pt x="521" y="566"/>
                  <a:pt x="521" y="566"/>
                </a:cubicBezTo>
                <a:cubicBezTo>
                  <a:pt x="522" y="565"/>
                  <a:pt x="522" y="565"/>
                  <a:pt x="522" y="565"/>
                </a:cubicBezTo>
                <a:cubicBezTo>
                  <a:pt x="522" y="565"/>
                  <a:pt x="521" y="564"/>
                  <a:pt x="520" y="564"/>
                </a:cubicBezTo>
                <a:cubicBezTo>
                  <a:pt x="519" y="563"/>
                  <a:pt x="519" y="563"/>
                  <a:pt x="518" y="563"/>
                </a:cubicBezTo>
                <a:cubicBezTo>
                  <a:pt x="518" y="562"/>
                  <a:pt x="517" y="562"/>
                  <a:pt x="516" y="562"/>
                </a:cubicBezTo>
                <a:cubicBezTo>
                  <a:pt x="516" y="562"/>
                  <a:pt x="515" y="562"/>
                  <a:pt x="515" y="562"/>
                </a:cubicBezTo>
                <a:cubicBezTo>
                  <a:pt x="512" y="563"/>
                  <a:pt x="509" y="565"/>
                  <a:pt x="507" y="566"/>
                </a:cubicBezTo>
                <a:cubicBezTo>
                  <a:pt x="504" y="568"/>
                  <a:pt x="502" y="569"/>
                  <a:pt x="502" y="569"/>
                </a:cubicBezTo>
                <a:cubicBezTo>
                  <a:pt x="503" y="570"/>
                  <a:pt x="503" y="570"/>
                  <a:pt x="503" y="570"/>
                </a:cubicBezTo>
                <a:cubicBezTo>
                  <a:pt x="502" y="569"/>
                  <a:pt x="502" y="569"/>
                  <a:pt x="502" y="569"/>
                </a:cubicBezTo>
                <a:cubicBezTo>
                  <a:pt x="500" y="570"/>
                  <a:pt x="500" y="570"/>
                  <a:pt x="500" y="570"/>
                </a:cubicBezTo>
                <a:cubicBezTo>
                  <a:pt x="499" y="570"/>
                  <a:pt x="499" y="570"/>
                  <a:pt x="499" y="570"/>
                </a:cubicBezTo>
                <a:cubicBezTo>
                  <a:pt x="499" y="571"/>
                  <a:pt x="499" y="571"/>
                  <a:pt x="499" y="571"/>
                </a:cubicBezTo>
                <a:cubicBezTo>
                  <a:pt x="499" y="571"/>
                  <a:pt x="499" y="571"/>
                  <a:pt x="499" y="571"/>
                </a:cubicBezTo>
                <a:cubicBezTo>
                  <a:pt x="499" y="571"/>
                  <a:pt x="498" y="573"/>
                  <a:pt x="498" y="574"/>
                </a:cubicBezTo>
                <a:cubicBezTo>
                  <a:pt x="497" y="574"/>
                  <a:pt x="497" y="575"/>
                  <a:pt x="496" y="575"/>
                </a:cubicBezTo>
                <a:cubicBezTo>
                  <a:pt x="496" y="575"/>
                  <a:pt x="495" y="575"/>
                  <a:pt x="495" y="575"/>
                </a:cubicBezTo>
                <a:cubicBezTo>
                  <a:pt x="495" y="575"/>
                  <a:pt x="495" y="575"/>
                  <a:pt x="495" y="575"/>
                </a:cubicBezTo>
                <a:cubicBezTo>
                  <a:pt x="494" y="575"/>
                  <a:pt x="494" y="575"/>
                  <a:pt x="494" y="575"/>
                </a:cubicBezTo>
                <a:cubicBezTo>
                  <a:pt x="494" y="576"/>
                  <a:pt x="494" y="576"/>
                  <a:pt x="494" y="576"/>
                </a:cubicBezTo>
                <a:cubicBezTo>
                  <a:pt x="494" y="575"/>
                  <a:pt x="493" y="575"/>
                  <a:pt x="493" y="574"/>
                </a:cubicBezTo>
                <a:cubicBezTo>
                  <a:pt x="492" y="573"/>
                  <a:pt x="491" y="571"/>
                  <a:pt x="491" y="569"/>
                </a:cubicBezTo>
                <a:cubicBezTo>
                  <a:pt x="491" y="568"/>
                  <a:pt x="491" y="568"/>
                  <a:pt x="491" y="567"/>
                </a:cubicBezTo>
                <a:cubicBezTo>
                  <a:pt x="491" y="566"/>
                  <a:pt x="491" y="566"/>
                  <a:pt x="491" y="566"/>
                </a:cubicBezTo>
                <a:cubicBezTo>
                  <a:pt x="489" y="566"/>
                  <a:pt x="489" y="566"/>
                  <a:pt x="489" y="566"/>
                </a:cubicBezTo>
                <a:cubicBezTo>
                  <a:pt x="490" y="567"/>
                  <a:pt x="490" y="567"/>
                  <a:pt x="490" y="567"/>
                </a:cubicBezTo>
                <a:cubicBezTo>
                  <a:pt x="491" y="567"/>
                  <a:pt x="491" y="566"/>
                  <a:pt x="492" y="566"/>
                </a:cubicBezTo>
                <a:cubicBezTo>
                  <a:pt x="492" y="565"/>
                  <a:pt x="493" y="563"/>
                  <a:pt x="493" y="562"/>
                </a:cubicBezTo>
                <a:cubicBezTo>
                  <a:pt x="493" y="561"/>
                  <a:pt x="493" y="559"/>
                  <a:pt x="491" y="559"/>
                </a:cubicBezTo>
                <a:cubicBezTo>
                  <a:pt x="490" y="558"/>
                  <a:pt x="489" y="558"/>
                  <a:pt x="487" y="558"/>
                </a:cubicBezTo>
                <a:cubicBezTo>
                  <a:pt x="482" y="558"/>
                  <a:pt x="478" y="560"/>
                  <a:pt x="475" y="561"/>
                </a:cubicBezTo>
                <a:cubicBezTo>
                  <a:pt x="473" y="562"/>
                  <a:pt x="472" y="563"/>
                  <a:pt x="471" y="564"/>
                </a:cubicBezTo>
                <a:cubicBezTo>
                  <a:pt x="470" y="564"/>
                  <a:pt x="469" y="565"/>
                  <a:pt x="469" y="565"/>
                </a:cubicBezTo>
                <a:cubicBezTo>
                  <a:pt x="469" y="565"/>
                  <a:pt x="469" y="565"/>
                  <a:pt x="469" y="565"/>
                </a:cubicBezTo>
                <a:cubicBezTo>
                  <a:pt x="468" y="565"/>
                  <a:pt x="468" y="565"/>
                  <a:pt x="468" y="565"/>
                </a:cubicBezTo>
                <a:cubicBezTo>
                  <a:pt x="468" y="565"/>
                  <a:pt x="468" y="565"/>
                  <a:pt x="468" y="565"/>
                </a:cubicBezTo>
                <a:cubicBezTo>
                  <a:pt x="468" y="565"/>
                  <a:pt x="468" y="565"/>
                  <a:pt x="468" y="565"/>
                </a:cubicBezTo>
                <a:cubicBezTo>
                  <a:pt x="468" y="564"/>
                  <a:pt x="467" y="564"/>
                  <a:pt x="466" y="563"/>
                </a:cubicBezTo>
                <a:cubicBezTo>
                  <a:pt x="465" y="562"/>
                  <a:pt x="464" y="562"/>
                  <a:pt x="462" y="562"/>
                </a:cubicBezTo>
                <a:cubicBezTo>
                  <a:pt x="461" y="562"/>
                  <a:pt x="459" y="562"/>
                  <a:pt x="456" y="563"/>
                </a:cubicBezTo>
                <a:cubicBezTo>
                  <a:pt x="448" y="564"/>
                  <a:pt x="438" y="567"/>
                  <a:pt x="438" y="567"/>
                </a:cubicBezTo>
                <a:cubicBezTo>
                  <a:pt x="438" y="569"/>
                  <a:pt x="438" y="569"/>
                  <a:pt x="438" y="569"/>
                </a:cubicBezTo>
                <a:cubicBezTo>
                  <a:pt x="439" y="568"/>
                  <a:pt x="439" y="568"/>
                  <a:pt x="439" y="568"/>
                </a:cubicBezTo>
                <a:cubicBezTo>
                  <a:pt x="435" y="560"/>
                  <a:pt x="435" y="560"/>
                  <a:pt x="435" y="560"/>
                </a:cubicBezTo>
                <a:cubicBezTo>
                  <a:pt x="435" y="559"/>
                  <a:pt x="435" y="559"/>
                  <a:pt x="435" y="559"/>
                </a:cubicBezTo>
                <a:cubicBezTo>
                  <a:pt x="434" y="559"/>
                  <a:pt x="434" y="559"/>
                  <a:pt x="434" y="559"/>
                </a:cubicBezTo>
                <a:cubicBezTo>
                  <a:pt x="430" y="559"/>
                  <a:pt x="430" y="559"/>
                  <a:pt x="430" y="559"/>
                </a:cubicBezTo>
                <a:cubicBezTo>
                  <a:pt x="429" y="559"/>
                  <a:pt x="429" y="559"/>
                  <a:pt x="429" y="559"/>
                </a:cubicBezTo>
                <a:cubicBezTo>
                  <a:pt x="429" y="560"/>
                  <a:pt x="429" y="560"/>
                  <a:pt x="429" y="560"/>
                </a:cubicBezTo>
                <a:cubicBezTo>
                  <a:pt x="427" y="563"/>
                  <a:pt x="427" y="563"/>
                  <a:pt x="427" y="563"/>
                </a:cubicBezTo>
                <a:cubicBezTo>
                  <a:pt x="429" y="563"/>
                  <a:pt x="429" y="563"/>
                  <a:pt x="429" y="563"/>
                </a:cubicBezTo>
                <a:cubicBezTo>
                  <a:pt x="429" y="562"/>
                  <a:pt x="429" y="562"/>
                  <a:pt x="429" y="562"/>
                </a:cubicBezTo>
                <a:cubicBezTo>
                  <a:pt x="429" y="562"/>
                  <a:pt x="426" y="562"/>
                  <a:pt x="422" y="562"/>
                </a:cubicBezTo>
                <a:cubicBezTo>
                  <a:pt x="419" y="562"/>
                  <a:pt x="415" y="562"/>
                  <a:pt x="412" y="563"/>
                </a:cubicBezTo>
                <a:cubicBezTo>
                  <a:pt x="412" y="565"/>
                  <a:pt x="412" y="565"/>
                  <a:pt x="412" y="565"/>
                </a:cubicBezTo>
                <a:cubicBezTo>
                  <a:pt x="412" y="563"/>
                  <a:pt x="412" y="563"/>
                  <a:pt x="412" y="563"/>
                </a:cubicBezTo>
                <a:cubicBezTo>
                  <a:pt x="409" y="564"/>
                  <a:pt x="406" y="565"/>
                  <a:pt x="403" y="567"/>
                </a:cubicBezTo>
                <a:cubicBezTo>
                  <a:pt x="400" y="569"/>
                  <a:pt x="398" y="571"/>
                  <a:pt x="396" y="573"/>
                </a:cubicBezTo>
                <a:cubicBezTo>
                  <a:pt x="397" y="574"/>
                  <a:pt x="397" y="574"/>
                  <a:pt x="397" y="574"/>
                </a:cubicBezTo>
                <a:cubicBezTo>
                  <a:pt x="397" y="573"/>
                  <a:pt x="397" y="573"/>
                  <a:pt x="397" y="573"/>
                </a:cubicBezTo>
                <a:cubicBezTo>
                  <a:pt x="397" y="573"/>
                  <a:pt x="396" y="573"/>
                  <a:pt x="395" y="573"/>
                </a:cubicBezTo>
                <a:cubicBezTo>
                  <a:pt x="394" y="573"/>
                  <a:pt x="393" y="573"/>
                  <a:pt x="392" y="573"/>
                </a:cubicBezTo>
                <a:cubicBezTo>
                  <a:pt x="390" y="573"/>
                  <a:pt x="387" y="573"/>
                  <a:pt x="385" y="573"/>
                </a:cubicBezTo>
                <a:cubicBezTo>
                  <a:pt x="383" y="573"/>
                  <a:pt x="381" y="573"/>
                  <a:pt x="381" y="573"/>
                </a:cubicBezTo>
                <a:cubicBezTo>
                  <a:pt x="381" y="574"/>
                  <a:pt x="381" y="574"/>
                  <a:pt x="381" y="574"/>
                </a:cubicBezTo>
                <a:cubicBezTo>
                  <a:pt x="382" y="575"/>
                  <a:pt x="382" y="575"/>
                  <a:pt x="382" y="575"/>
                </a:cubicBezTo>
                <a:cubicBezTo>
                  <a:pt x="385" y="571"/>
                  <a:pt x="385" y="571"/>
                  <a:pt x="385" y="571"/>
                </a:cubicBezTo>
                <a:cubicBezTo>
                  <a:pt x="386" y="570"/>
                  <a:pt x="386" y="570"/>
                  <a:pt x="386" y="570"/>
                </a:cubicBezTo>
                <a:cubicBezTo>
                  <a:pt x="385" y="569"/>
                  <a:pt x="385" y="569"/>
                  <a:pt x="385" y="569"/>
                </a:cubicBezTo>
                <a:cubicBezTo>
                  <a:pt x="379" y="565"/>
                  <a:pt x="379" y="565"/>
                  <a:pt x="379" y="565"/>
                </a:cubicBezTo>
                <a:cubicBezTo>
                  <a:pt x="378" y="564"/>
                  <a:pt x="378" y="564"/>
                  <a:pt x="378" y="564"/>
                </a:cubicBezTo>
                <a:cubicBezTo>
                  <a:pt x="377" y="565"/>
                  <a:pt x="377" y="565"/>
                  <a:pt x="377" y="565"/>
                </a:cubicBezTo>
                <a:cubicBezTo>
                  <a:pt x="373" y="569"/>
                  <a:pt x="373" y="569"/>
                  <a:pt x="373" y="569"/>
                </a:cubicBezTo>
                <a:cubicBezTo>
                  <a:pt x="374" y="570"/>
                  <a:pt x="374" y="570"/>
                  <a:pt x="374" y="570"/>
                </a:cubicBezTo>
                <a:cubicBezTo>
                  <a:pt x="374" y="569"/>
                  <a:pt x="374" y="569"/>
                  <a:pt x="374" y="569"/>
                </a:cubicBezTo>
                <a:cubicBezTo>
                  <a:pt x="374" y="569"/>
                  <a:pt x="374" y="569"/>
                  <a:pt x="374" y="569"/>
                </a:cubicBezTo>
                <a:cubicBezTo>
                  <a:pt x="374" y="569"/>
                  <a:pt x="373" y="569"/>
                  <a:pt x="372" y="569"/>
                </a:cubicBezTo>
                <a:cubicBezTo>
                  <a:pt x="371" y="569"/>
                  <a:pt x="370" y="569"/>
                  <a:pt x="370" y="568"/>
                </a:cubicBezTo>
                <a:cubicBezTo>
                  <a:pt x="369" y="568"/>
                  <a:pt x="369" y="568"/>
                  <a:pt x="369" y="568"/>
                </a:cubicBezTo>
                <a:cubicBezTo>
                  <a:pt x="369" y="567"/>
                  <a:pt x="369" y="567"/>
                  <a:pt x="369" y="567"/>
                </a:cubicBezTo>
                <a:cubicBezTo>
                  <a:pt x="369" y="567"/>
                  <a:pt x="369" y="567"/>
                  <a:pt x="369" y="567"/>
                </a:cubicBezTo>
                <a:cubicBezTo>
                  <a:pt x="369" y="567"/>
                  <a:pt x="369" y="567"/>
                  <a:pt x="369" y="567"/>
                </a:cubicBezTo>
                <a:cubicBezTo>
                  <a:pt x="369" y="567"/>
                  <a:pt x="369" y="567"/>
                  <a:pt x="369" y="567"/>
                </a:cubicBezTo>
                <a:cubicBezTo>
                  <a:pt x="369" y="567"/>
                  <a:pt x="369" y="567"/>
                  <a:pt x="369" y="567"/>
                </a:cubicBezTo>
                <a:cubicBezTo>
                  <a:pt x="369" y="567"/>
                  <a:pt x="369" y="567"/>
                  <a:pt x="369" y="567"/>
                </a:cubicBezTo>
                <a:cubicBezTo>
                  <a:pt x="369" y="567"/>
                  <a:pt x="369" y="567"/>
                  <a:pt x="369" y="567"/>
                </a:cubicBezTo>
                <a:cubicBezTo>
                  <a:pt x="369" y="567"/>
                  <a:pt x="369" y="567"/>
                  <a:pt x="369" y="567"/>
                </a:cubicBezTo>
                <a:cubicBezTo>
                  <a:pt x="370" y="567"/>
                  <a:pt x="370" y="567"/>
                  <a:pt x="370" y="567"/>
                </a:cubicBezTo>
                <a:cubicBezTo>
                  <a:pt x="371" y="567"/>
                  <a:pt x="372" y="567"/>
                  <a:pt x="372" y="567"/>
                </a:cubicBezTo>
                <a:cubicBezTo>
                  <a:pt x="373" y="568"/>
                  <a:pt x="374" y="568"/>
                  <a:pt x="375" y="568"/>
                </a:cubicBezTo>
                <a:cubicBezTo>
                  <a:pt x="376" y="568"/>
                  <a:pt x="376" y="568"/>
                  <a:pt x="377" y="567"/>
                </a:cubicBezTo>
                <a:cubicBezTo>
                  <a:pt x="377" y="567"/>
                  <a:pt x="377" y="567"/>
                  <a:pt x="377" y="567"/>
                </a:cubicBezTo>
                <a:cubicBezTo>
                  <a:pt x="378" y="565"/>
                  <a:pt x="378" y="565"/>
                  <a:pt x="378" y="565"/>
                </a:cubicBezTo>
                <a:cubicBezTo>
                  <a:pt x="378" y="565"/>
                  <a:pt x="377" y="564"/>
                  <a:pt x="377" y="563"/>
                </a:cubicBezTo>
                <a:cubicBezTo>
                  <a:pt x="376" y="562"/>
                  <a:pt x="375" y="561"/>
                  <a:pt x="374" y="560"/>
                </a:cubicBezTo>
                <a:cubicBezTo>
                  <a:pt x="373" y="561"/>
                  <a:pt x="373" y="561"/>
                  <a:pt x="373" y="561"/>
                </a:cubicBezTo>
                <a:cubicBezTo>
                  <a:pt x="374" y="560"/>
                  <a:pt x="374" y="560"/>
                  <a:pt x="374" y="560"/>
                </a:cubicBezTo>
                <a:cubicBezTo>
                  <a:pt x="373" y="558"/>
                  <a:pt x="372" y="557"/>
                  <a:pt x="371" y="556"/>
                </a:cubicBezTo>
                <a:cubicBezTo>
                  <a:pt x="370" y="555"/>
                  <a:pt x="369" y="555"/>
                  <a:pt x="368" y="555"/>
                </a:cubicBezTo>
                <a:cubicBezTo>
                  <a:pt x="367" y="555"/>
                  <a:pt x="365" y="556"/>
                  <a:pt x="365" y="557"/>
                </a:cubicBezTo>
                <a:cubicBezTo>
                  <a:pt x="363" y="558"/>
                  <a:pt x="362" y="560"/>
                  <a:pt x="362" y="561"/>
                </a:cubicBezTo>
                <a:cubicBezTo>
                  <a:pt x="361" y="563"/>
                  <a:pt x="361" y="564"/>
                  <a:pt x="361" y="564"/>
                </a:cubicBezTo>
                <a:cubicBezTo>
                  <a:pt x="362" y="565"/>
                  <a:pt x="362" y="565"/>
                  <a:pt x="362" y="565"/>
                </a:cubicBezTo>
                <a:cubicBezTo>
                  <a:pt x="362" y="563"/>
                  <a:pt x="362" y="563"/>
                  <a:pt x="362" y="563"/>
                </a:cubicBezTo>
                <a:cubicBezTo>
                  <a:pt x="362" y="563"/>
                  <a:pt x="361" y="563"/>
                  <a:pt x="358" y="563"/>
                </a:cubicBezTo>
                <a:cubicBezTo>
                  <a:pt x="356" y="564"/>
                  <a:pt x="353" y="564"/>
                  <a:pt x="351" y="565"/>
                </a:cubicBezTo>
                <a:cubicBezTo>
                  <a:pt x="351" y="565"/>
                  <a:pt x="351" y="565"/>
                  <a:pt x="351" y="565"/>
                </a:cubicBezTo>
                <a:cubicBezTo>
                  <a:pt x="351" y="565"/>
                  <a:pt x="351" y="565"/>
                  <a:pt x="351" y="565"/>
                </a:cubicBezTo>
                <a:cubicBezTo>
                  <a:pt x="350" y="565"/>
                  <a:pt x="349" y="565"/>
                  <a:pt x="348" y="565"/>
                </a:cubicBezTo>
                <a:cubicBezTo>
                  <a:pt x="347" y="565"/>
                  <a:pt x="346" y="565"/>
                  <a:pt x="345" y="565"/>
                </a:cubicBezTo>
                <a:cubicBezTo>
                  <a:pt x="345" y="565"/>
                  <a:pt x="344" y="565"/>
                  <a:pt x="344" y="565"/>
                </a:cubicBezTo>
                <a:cubicBezTo>
                  <a:pt x="344" y="565"/>
                  <a:pt x="344" y="565"/>
                  <a:pt x="344" y="565"/>
                </a:cubicBezTo>
                <a:cubicBezTo>
                  <a:pt x="343" y="566"/>
                  <a:pt x="343" y="566"/>
                  <a:pt x="343" y="566"/>
                </a:cubicBezTo>
                <a:cubicBezTo>
                  <a:pt x="345" y="566"/>
                  <a:pt x="345" y="566"/>
                  <a:pt x="345" y="566"/>
                </a:cubicBezTo>
                <a:cubicBezTo>
                  <a:pt x="345" y="566"/>
                  <a:pt x="345" y="563"/>
                  <a:pt x="344" y="560"/>
                </a:cubicBezTo>
                <a:cubicBezTo>
                  <a:pt x="343" y="558"/>
                  <a:pt x="343" y="556"/>
                  <a:pt x="342" y="555"/>
                </a:cubicBezTo>
                <a:cubicBezTo>
                  <a:pt x="342" y="554"/>
                  <a:pt x="341" y="554"/>
                  <a:pt x="341" y="553"/>
                </a:cubicBezTo>
                <a:cubicBezTo>
                  <a:pt x="340" y="553"/>
                  <a:pt x="339" y="552"/>
                  <a:pt x="339" y="552"/>
                </a:cubicBezTo>
                <a:cubicBezTo>
                  <a:pt x="337" y="553"/>
                  <a:pt x="337" y="553"/>
                  <a:pt x="337" y="553"/>
                </a:cubicBezTo>
                <a:cubicBezTo>
                  <a:pt x="337" y="553"/>
                  <a:pt x="337" y="553"/>
                  <a:pt x="337" y="553"/>
                </a:cubicBezTo>
                <a:cubicBezTo>
                  <a:pt x="337" y="553"/>
                  <a:pt x="337" y="553"/>
                  <a:pt x="337" y="553"/>
                </a:cubicBezTo>
                <a:cubicBezTo>
                  <a:pt x="336" y="553"/>
                  <a:pt x="335" y="554"/>
                  <a:pt x="335" y="555"/>
                </a:cubicBezTo>
                <a:cubicBezTo>
                  <a:pt x="334" y="556"/>
                  <a:pt x="334" y="557"/>
                  <a:pt x="334" y="558"/>
                </a:cubicBezTo>
                <a:cubicBezTo>
                  <a:pt x="334" y="560"/>
                  <a:pt x="334" y="561"/>
                  <a:pt x="334" y="563"/>
                </a:cubicBezTo>
                <a:cubicBezTo>
                  <a:pt x="335" y="564"/>
                  <a:pt x="335" y="566"/>
                  <a:pt x="335" y="567"/>
                </a:cubicBezTo>
                <a:cubicBezTo>
                  <a:pt x="335" y="567"/>
                  <a:pt x="335" y="568"/>
                  <a:pt x="335" y="568"/>
                </a:cubicBezTo>
                <a:cubicBezTo>
                  <a:pt x="334" y="568"/>
                  <a:pt x="334" y="569"/>
                  <a:pt x="334" y="569"/>
                </a:cubicBezTo>
                <a:cubicBezTo>
                  <a:pt x="333" y="569"/>
                  <a:pt x="333" y="569"/>
                  <a:pt x="333" y="569"/>
                </a:cubicBezTo>
                <a:cubicBezTo>
                  <a:pt x="333" y="569"/>
                  <a:pt x="333" y="569"/>
                  <a:pt x="333" y="569"/>
                </a:cubicBezTo>
                <a:cubicBezTo>
                  <a:pt x="333" y="569"/>
                  <a:pt x="333" y="569"/>
                  <a:pt x="333" y="569"/>
                </a:cubicBezTo>
                <a:cubicBezTo>
                  <a:pt x="333" y="569"/>
                  <a:pt x="333" y="569"/>
                  <a:pt x="333" y="569"/>
                </a:cubicBezTo>
                <a:cubicBezTo>
                  <a:pt x="333" y="569"/>
                  <a:pt x="332" y="568"/>
                  <a:pt x="332" y="567"/>
                </a:cubicBezTo>
                <a:cubicBezTo>
                  <a:pt x="332" y="566"/>
                  <a:pt x="332" y="564"/>
                  <a:pt x="331" y="563"/>
                </a:cubicBezTo>
                <a:cubicBezTo>
                  <a:pt x="331" y="562"/>
                  <a:pt x="331" y="562"/>
                  <a:pt x="331" y="561"/>
                </a:cubicBezTo>
                <a:cubicBezTo>
                  <a:pt x="331" y="561"/>
                  <a:pt x="331" y="561"/>
                  <a:pt x="331" y="561"/>
                </a:cubicBezTo>
                <a:cubicBezTo>
                  <a:pt x="331" y="560"/>
                  <a:pt x="331" y="560"/>
                  <a:pt x="331" y="560"/>
                </a:cubicBezTo>
                <a:cubicBezTo>
                  <a:pt x="330" y="559"/>
                  <a:pt x="330" y="559"/>
                  <a:pt x="330" y="559"/>
                </a:cubicBezTo>
                <a:cubicBezTo>
                  <a:pt x="328" y="558"/>
                  <a:pt x="328" y="558"/>
                  <a:pt x="328" y="558"/>
                </a:cubicBezTo>
                <a:cubicBezTo>
                  <a:pt x="326" y="557"/>
                  <a:pt x="326" y="557"/>
                  <a:pt x="326" y="557"/>
                </a:cubicBezTo>
                <a:cubicBezTo>
                  <a:pt x="326" y="559"/>
                  <a:pt x="326" y="559"/>
                  <a:pt x="326" y="559"/>
                </a:cubicBezTo>
                <a:cubicBezTo>
                  <a:pt x="326" y="559"/>
                  <a:pt x="325" y="563"/>
                  <a:pt x="325" y="568"/>
                </a:cubicBezTo>
                <a:cubicBezTo>
                  <a:pt x="325" y="570"/>
                  <a:pt x="324" y="572"/>
                  <a:pt x="324" y="574"/>
                </a:cubicBezTo>
                <a:cubicBezTo>
                  <a:pt x="324" y="577"/>
                  <a:pt x="323" y="578"/>
                  <a:pt x="323" y="579"/>
                </a:cubicBezTo>
                <a:cubicBezTo>
                  <a:pt x="324" y="580"/>
                  <a:pt x="324" y="580"/>
                  <a:pt x="324" y="580"/>
                </a:cubicBezTo>
                <a:cubicBezTo>
                  <a:pt x="323" y="579"/>
                  <a:pt x="323" y="579"/>
                  <a:pt x="323" y="579"/>
                </a:cubicBezTo>
                <a:cubicBezTo>
                  <a:pt x="322" y="581"/>
                  <a:pt x="322" y="582"/>
                  <a:pt x="322" y="584"/>
                </a:cubicBezTo>
                <a:cubicBezTo>
                  <a:pt x="322" y="586"/>
                  <a:pt x="322" y="588"/>
                  <a:pt x="323" y="590"/>
                </a:cubicBezTo>
                <a:cubicBezTo>
                  <a:pt x="324" y="592"/>
                  <a:pt x="326" y="594"/>
                  <a:pt x="327" y="597"/>
                </a:cubicBezTo>
                <a:cubicBezTo>
                  <a:pt x="327" y="597"/>
                  <a:pt x="327" y="597"/>
                  <a:pt x="327" y="597"/>
                </a:cubicBezTo>
                <a:cubicBezTo>
                  <a:pt x="327" y="597"/>
                  <a:pt x="327" y="597"/>
                  <a:pt x="327" y="597"/>
                </a:cubicBezTo>
                <a:cubicBezTo>
                  <a:pt x="329" y="598"/>
                  <a:pt x="330" y="598"/>
                  <a:pt x="332" y="598"/>
                </a:cubicBezTo>
                <a:cubicBezTo>
                  <a:pt x="336" y="598"/>
                  <a:pt x="340" y="597"/>
                  <a:pt x="344" y="596"/>
                </a:cubicBezTo>
                <a:cubicBezTo>
                  <a:pt x="346" y="595"/>
                  <a:pt x="348" y="594"/>
                  <a:pt x="349" y="594"/>
                </a:cubicBezTo>
                <a:cubicBezTo>
                  <a:pt x="350" y="594"/>
                  <a:pt x="350" y="594"/>
                  <a:pt x="351" y="593"/>
                </a:cubicBezTo>
                <a:cubicBezTo>
                  <a:pt x="351" y="593"/>
                  <a:pt x="351" y="593"/>
                  <a:pt x="351" y="593"/>
                </a:cubicBezTo>
                <a:cubicBezTo>
                  <a:pt x="353" y="593"/>
                  <a:pt x="356" y="594"/>
                  <a:pt x="359" y="595"/>
                </a:cubicBezTo>
                <a:cubicBezTo>
                  <a:pt x="363" y="596"/>
                  <a:pt x="366" y="597"/>
                  <a:pt x="369" y="597"/>
                </a:cubicBezTo>
                <a:cubicBezTo>
                  <a:pt x="372" y="597"/>
                  <a:pt x="377" y="596"/>
                  <a:pt x="381" y="595"/>
                </a:cubicBezTo>
                <a:cubicBezTo>
                  <a:pt x="385" y="593"/>
                  <a:pt x="389" y="592"/>
                  <a:pt x="389" y="592"/>
                </a:cubicBezTo>
                <a:cubicBezTo>
                  <a:pt x="388" y="590"/>
                  <a:pt x="388" y="590"/>
                  <a:pt x="388" y="590"/>
                </a:cubicBezTo>
                <a:cubicBezTo>
                  <a:pt x="388" y="592"/>
                  <a:pt x="388" y="592"/>
                  <a:pt x="388" y="592"/>
                </a:cubicBezTo>
                <a:cubicBezTo>
                  <a:pt x="403" y="595"/>
                  <a:pt x="403" y="595"/>
                  <a:pt x="403" y="595"/>
                </a:cubicBezTo>
                <a:cubicBezTo>
                  <a:pt x="403" y="595"/>
                  <a:pt x="403" y="595"/>
                  <a:pt x="403" y="595"/>
                </a:cubicBezTo>
                <a:cubicBezTo>
                  <a:pt x="403" y="594"/>
                  <a:pt x="403" y="594"/>
                  <a:pt x="403" y="594"/>
                </a:cubicBezTo>
                <a:cubicBezTo>
                  <a:pt x="403" y="594"/>
                  <a:pt x="403" y="594"/>
                  <a:pt x="403" y="594"/>
                </a:cubicBezTo>
                <a:cubicBezTo>
                  <a:pt x="403" y="594"/>
                  <a:pt x="403" y="594"/>
                  <a:pt x="403" y="594"/>
                </a:cubicBezTo>
                <a:cubicBezTo>
                  <a:pt x="403" y="594"/>
                  <a:pt x="403" y="594"/>
                  <a:pt x="403" y="594"/>
                </a:cubicBezTo>
                <a:cubicBezTo>
                  <a:pt x="403" y="594"/>
                  <a:pt x="403" y="594"/>
                  <a:pt x="403" y="594"/>
                </a:cubicBezTo>
                <a:cubicBezTo>
                  <a:pt x="403" y="594"/>
                  <a:pt x="403" y="594"/>
                  <a:pt x="403" y="594"/>
                </a:cubicBezTo>
                <a:cubicBezTo>
                  <a:pt x="403" y="594"/>
                  <a:pt x="405" y="594"/>
                  <a:pt x="406" y="594"/>
                </a:cubicBezTo>
                <a:cubicBezTo>
                  <a:pt x="409" y="594"/>
                  <a:pt x="413" y="595"/>
                  <a:pt x="417" y="598"/>
                </a:cubicBezTo>
                <a:cubicBezTo>
                  <a:pt x="417" y="598"/>
                  <a:pt x="417" y="598"/>
                  <a:pt x="417" y="598"/>
                </a:cubicBezTo>
                <a:cubicBezTo>
                  <a:pt x="417" y="599"/>
                  <a:pt x="417" y="599"/>
                  <a:pt x="417" y="599"/>
                </a:cubicBezTo>
                <a:cubicBezTo>
                  <a:pt x="419" y="599"/>
                  <a:pt x="419" y="600"/>
                  <a:pt x="420" y="600"/>
                </a:cubicBezTo>
                <a:cubicBezTo>
                  <a:pt x="420" y="601"/>
                  <a:pt x="420" y="601"/>
                  <a:pt x="420" y="602"/>
                </a:cubicBezTo>
                <a:cubicBezTo>
                  <a:pt x="420" y="603"/>
                  <a:pt x="420" y="605"/>
                  <a:pt x="419" y="606"/>
                </a:cubicBezTo>
                <a:cubicBezTo>
                  <a:pt x="418" y="607"/>
                  <a:pt x="418" y="607"/>
                  <a:pt x="417" y="608"/>
                </a:cubicBezTo>
                <a:cubicBezTo>
                  <a:pt x="417" y="608"/>
                  <a:pt x="417" y="608"/>
                  <a:pt x="417" y="608"/>
                </a:cubicBezTo>
                <a:cubicBezTo>
                  <a:pt x="417" y="608"/>
                  <a:pt x="417" y="608"/>
                  <a:pt x="417" y="608"/>
                </a:cubicBezTo>
                <a:cubicBezTo>
                  <a:pt x="416" y="609"/>
                  <a:pt x="416" y="609"/>
                  <a:pt x="416" y="609"/>
                </a:cubicBezTo>
                <a:cubicBezTo>
                  <a:pt x="416" y="610"/>
                  <a:pt x="416" y="610"/>
                  <a:pt x="416" y="610"/>
                </a:cubicBezTo>
                <a:cubicBezTo>
                  <a:pt x="418" y="613"/>
                  <a:pt x="418" y="613"/>
                  <a:pt x="418" y="613"/>
                </a:cubicBezTo>
                <a:cubicBezTo>
                  <a:pt x="418" y="614"/>
                  <a:pt x="418" y="614"/>
                  <a:pt x="418" y="614"/>
                </a:cubicBezTo>
                <a:cubicBezTo>
                  <a:pt x="420" y="613"/>
                  <a:pt x="420" y="613"/>
                  <a:pt x="420" y="613"/>
                </a:cubicBezTo>
                <a:cubicBezTo>
                  <a:pt x="420" y="613"/>
                  <a:pt x="420" y="613"/>
                  <a:pt x="422" y="612"/>
                </a:cubicBezTo>
                <a:cubicBezTo>
                  <a:pt x="425" y="611"/>
                  <a:pt x="432" y="608"/>
                  <a:pt x="437" y="607"/>
                </a:cubicBezTo>
                <a:cubicBezTo>
                  <a:pt x="444" y="605"/>
                  <a:pt x="460" y="600"/>
                  <a:pt x="466" y="597"/>
                </a:cubicBezTo>
                <a:cubicBezTo>
                  <a:pt x="466" y="597"/>
                  <a:pt x="466" y="597"/>
                  <a:pt x="466" y="597"/>
                </a:cubicBezTo>
                <a:cubicBezTo>
                  <a:pt x="466" y="597"/>
                  <a:pt x="466" y="597"/>
                  <a:pt x="466" y="597"/>
                </a:cubicBezTo>
                <a:cubicBezTo>
                  <a:pt x="468" y="595"/>
                  <a:pt x="474" y="594"/>
                  <a:pt x="478" y="592"/>
                </a:cubicBezTo>
                <a:cubicBezTo>
                  <a:pt x="481" y="592"/>
                  <a:pt x="483" y="591"/>
                  <a:pt x="484" y="591"/>
                </a:cubicBezTo>
                <a:cubicBezTo>
                  <a:pt x="486" y="591"/>
                  <a:pt x="487" y="591"/>
                  <a:pt x="487" y="591"/>
                </a:cubicBezTo>
                <a:cubicBezTo>
                  <a:pt x="487" y="589"/>
                  <a:pt x="487" y="589"/>
                  <a:pt x="487" y="589"/>
                </a:cubicBezTo>
                <a:cubicBezTo>
                  <a:pt x="486" y="591"/>
                  <a:pt x="486" y="591"/>
                  <a:pt x="486" y="591"/>
                </a:cubicBezTo>
                <a:cubicBezTo>
                  <a:pt x="496" y="592"/>
                  <a:pt x="496" y="592"/>
                  <a:pt x="496" y="592"/>
                </a:cubicBezTo>
                <a:cubicBezTo>
                  <a:pt x="497" y="592"/>
                  <a:pt x="497" y="592"/>
                  <a:pt x="497" y="592"/>
                </a:cubicBezTo>
                <a:cubicBezTo>
                  <a:pt x="497" y="592"/>
                  <a:pt x="497" y="592"/>
                  <a:pt x="497" y="592"/>
                </a:cubicBezTo>
                <a:cubicBezTo>
                  <a:pt x="505" y="585"/>
                  <a:pt x="505" y="585"/>
                  <a:pt x="505" y="585"/>
                </a:cubicBezTo>
                <a:cubicBezTo>
                  <a:pt x="504" y="584"/>
                  <a:pt x="504" y="584"/>
                  <a:pt x="504" y="584"/>
                </a:cubicBezTo>
                <a:cubicBezTo>
                  <a:pt x="504" y="585"/>
                  <a:pt x="504" y="585"/>
                  <a:pt x="504" y="585"/>
                </a:cubicBezTo>
                <a:cubicBezTo>
                  <a:pt x="504" y="585"/>
                  <a:pt x="508" y="585"/>
                  <a:pt x="513" y="585"/>
                </a:cubicBezTo>
                <a:cubicBezTo>
                  <a:pt x="517" y="584"/>
                  <a:pt x="523" y="584"/>
                  <a:pt x="526" y="582"/>
                </a:cubicBezTo>
                <a:cubicBezTo>
                  <a:pt x="526" y="581"/>
                  <a:pt x="526" y="581"/>
                  <a:pt x="526" y="581"/>
                </a:cubicBezTo>
                <a:cubicBezTo>
                  <a:pt x="526" y="582"/>
                  <a:pt x="526" y="582"/>
                  <a:pt x="526" y="582"/>
                </a:cubicBezTo>
                <a:cubicBezTo>
                  <a:pt x="529" y="582"/>
                  <a:pt x="530" y="580"/>
                  <a:pt x="531" y="578"/>
                </a:cubicBezTo>
                <a:cubicBezTo>
                  <a:pt x="533" y="575"/>
                  <a:pt x="533" y="572"/>
                  <a:pt x="534" y="569"/>
                </a:cubicBezTo>
                <a:cubicBezTo>
                  <a:pt x="534" y="566"/>
                  <a:pt x="534" y="563"/>
                  <a:pt x="534" y="563"/>
                </a:cubicBezTo>
                <a:cubicBezTo>
                  <a:pt x="534" y="562"/>
                  <a:pt x="534" y="562"/>
                  <a:pt x="534" y="562"/>
                </a:cubicBezTo>
                <a:cubicBezTo>
                  <a:pt x="531" y="561"/>
                  <a:pt x="531" y="561"/>
                  <a:pt x="531" y="561"/>
                </a:cubicBezTo>
                <a:cubicBezTo>
                  <a:pt x="530" y="562"/>
                  <a:pt x="530" y="562"/>
                  <a:pt x="530" y="562"/>
                </a:cubicBezTo>
                <a:cubicBezTo>
                  <a:pt x="531" y="562"/>
                  <a:pt x="531" y="562"/>
                  <a:pt x="531" y="562"/>
                </a:cubicBezTo>
                <a:cubicBezTo>
                  <a:pt x="530" y="562"/>
                  <a:pt x="530" y="562"/>
                  <a:pt x="530" y="562"/>
                </a:cubicBezTo>
                <a:cubicBezTo>
                  <a:pt x="529" y="563"/>
                  <a:pt x="529" y="563"/>
                  <a:pt x="529" y="563"/>
                </a:cubicBezTo>
                <a:cubicBezTo>
                  <a:pt x="532" y="565"/>
                  <a:pt x="532" y="565"/>
                  <a:pt x="532" y="565"/>
                </a:cubicBezTo>
                <a:cubicBezTo>
                  <a:pt x="533" y="563"/>
                  <a:pt x="533" y="563"/>
                  <a:pt x="533" y="563"/>
                </a:cubicBezTo>
                <a:cubicBezTo>
                  <a:pt x="531" y="563"/>
                  <a:pt x="531" y="563"/>
                  <a:pt x="531" y="563"/>
                </a:cubicBezTo>
                <a:cubicBezTo>
                  <a:pt x="531" y="563"/>
                  <a:pt x="531" y="564"/>
                  <a:pt x="531" y="564"/>
                </a:cubicBezTo>
                <a:cubicBezTo>
                  <a:pt x="531" y="566"/>
                  <a:pt x="531" y="569"/>
                  <a:pt x="530" y="573"/>
                </a:cubicBezTo>
                <a:cubicBezTo>
                  <a:pt x="530" y="575"/>
                  <a:pt x="529" y="576"/>
                  <a:pt x="528" y="577"/>
                </a:cubicBezTo>
                <a:cubicBezTo>
                  <a:pt x="527" y="579"/>
                  <a:pt x="527" y="579"/>
                  <a:pt x="526" y="579"/>
                </a:cubicBezTo>
                <a:cubicBezTo>
                  <a:pt x="525" y="580"/>
                  <a:pt x="525" y="580"/>
                  <a:pt x="525" y="580"/>
                </a:cubicBezTo>
                <a:cubicBezTo>
                  <a:pt x="525" y="580"/>
                  <a:pt x="525" y="580"/>
                  <a:pt x="525" y="580"/>
                </a:cubicBezTo>
                <a:cubicBezTo>
                  <a:pt x="522" y="581"/>
                  <a:pt x="517" y="581"/>
                  <a:pt x="512" y="582"/>
                </a:cubicBezTo>
                <a:cubicBezTo>
                  <a:pt x="510" y="582"/>
                  <a:pt x="508" y="582"/>
                  <a:pt x="507" y="582"/>
                </a:cubicBezTo>
                <a:cubicBezTo>
                  <a:pt x="505" y="582"/>
                  <a:pt x="504" y="582"/>
                  <a:pt x="504" y="582"/>
                </a:cubicBezTo>
                <a:cubicBezTo>
                  <a:pt x="504" y="582"/>
                  <a:pt x="504" y="582"/>
                  <a:pt x="504" y="582"/>
                </a:cubicBezTo>
                <a:cubicBezTo>
                  <a:pt x="503" y="582"/>
                  <a:pt x="503" y="582"/>
                  <a:pt x="503" y="582"/>
                </a:cubicBezTo>
                <a:cubicBezTo>
                  <a:pt x="503" y="582"/>
                  <a:pt x="503" y="582"/>
                  <a:pt x="495" y="589"/>
                </a:cubicBezTo>
                <a:cubicBezTo>
                  <a:pt x="496" y="590"/>
                  <a:pt x="496" y="590"/>
                  <a:pt x="496" y="590"/>
                </a:cubicBezTo>
                <a:cubicBezTo>
                  <a:pt x="496" y="589"/>
                  <a:pt x="496" y="589"/>
                  <a:pt x="496" y="589"/>
                </a:cubicBezTo>
                <a:cubicBezTo>
                  <a:pt x="496" y="589"/>
                  <a:pt x="496" y="589"/>
                  <a:pt x="487" y="588"/>
                </a:cubicBezTo>
                <a:cubicBezTo>
                  <a:pt x="487" y="588"/>
                  <a:pt x="487" y="588"/>
                  <a:pt x="487" y="588"/>
                </a:cubicBezTo>
                <a:cubicBezTo>
                  <a:pt x="486" y="588"/>
                  <a:pt x="486" y="588"/>
                  <a:pt x="486" y="588"/>
                </a:cubicBezTo>
                <a:cubicBezTo>
                  <a:pt x="486" y="588"/>
                  <a:pt x="482" y="588"/>
                  <a:pt x="478" y="589"/>
                </a:cubicBezTo>
                <a:cubicBezTo>
                  <a:pt x="473" y="591"/>
                  <a:pt x="467" y="592"/>
                  <a:pt x="464" y="595"/>
                </a:cubicBezTo>
                <a:cubicBezTo>
                  <a:pt x="465" y="596"/>
                  <a:pt x="465" y="596"/>
                  <a:pt x="465" y="596"/>
                </a:cubicBezTo>
                <a:cubicBezTo>
                  <a:pt x="464" y="594"/>
                  <a:pt x="464" y="594"/>
                  <a:pt x="464" y="594"/>
                </a:cubicBezTo>
                <a:cubicBezTo>
                  <a:pt x="459" y="597"/>
                  <a:pt x="443" y="602"/>
                  <a:pt x="436" y="604"/>
                </a:cubicBezTo>
                <a:cubicBezTo>
                  <a:pt x="429" y="605"/>
                  <a:pt x="418" y="611"/>
                  <a:pt x="418" y="611"/>
                </a:cubicBezTo>
                <a:cubicBezTo>
                  <a:pt x="419" y="612"/>
                  <a:pt x="419" y="612"/>
                  <a:pt x="419" y="612"/>
                </a:cubicBezTo>
                <a:cubicBezTo>
                  <a:pt x="420" y="611"/>
                  <a:pt x="420" y="611"/>
                  <a:pt x="420" y="611"/>
                </a:cubicBezTo>
                <a:cubicBezTo>
                  <a:pt x="420" y="611"/>
                  <a:pt x="420" y="611"/>
                  <a:pt x="419" y="609"/>
                </a:cubicBezTo>
                <a:cubicBezTo>
                  <a:pt x="418" y="609"/>
                  <a:pt x="418" y="609"/>
                  <a:pt x="418" y="609"/>
                </a:cubicBezTo>
                <a:cubicBezTo>
                  <a:pt x="419" y="610"/>
                  <a:pt x="419" y="610"/>
                  <a:pt x="419" y="610"/>
                </a:cubicBezTo>
                <a:cubicBezTo>
                  <a:pt x="419" y="610"/>
                  <a:pt x="420" y="609"/>
                  <a:pt x="421" y="608"/>
                </a:cubicBezTo>
                <a:cubicBezTo>
                  <a:pt x="422" y="606"/>
                  <a:pt x="423" y="604"/>
                  <a:pt x="423" y="602"/>
                </a:cubicBezTo>
                <a:cubicBezTo>
                  <a:pt x="423" y="601"/>
                  <a:pt x="423" y="600"/>
                  <a:pt x="422" y="599"/>
                </a:cubicBezTo>
                <a:cubicBezTo>
                  <a:pt x="421" y="597"/>
                  <a:pt x="420" y="597"/>
                  <a:pt x="418" y="596"/>
                </a:cubicBezTo>
                <a:cubicBezTo>
                  <a:pt x="418" y="597"/>
                  <a:pt x="418" y="597"/>
                  <a:pt x="418" y="597"/>
                </a:cubicBezTo>
                <a:cubicBezTo>
                  <a:pt x="419" y="596"/>
                  <a:pt x="419" y="596"/>
                  <a:pt x="419" y="596"/>
                </a:cubicBezTo>
                <a:cubicBezTo>
                  <a:pt x="414" y="592"/>
                  <a:pt x="409" y="591"/>
                  <a:pt x="406" y="591"/>
                </a:cubicBezTo>
                <a:cubicBezTo>
                  <a:pt x="404" y="591"/>
                  <a:pt x="402" y="592"/>
                  <a:pt x="402" y="592"/>
                </a:cubicBezTo>
                <a:cubicBezTo>
                  <a:pt x="403" y="593"/>
                  <a:pt x="403" y="593"/>
                  <a:pt x="403" y="593"/>
                </a:cubicBezTo>
                <a:cubicBezTo>
                  <a:pt x="403" y="592"/>
                  <a:pt x="403" y="592"/>
                  <a:pt x="403" y="592"/>
                </a:cubicBezTo>
                <a:cubicBezTo>
                  <a:pt x="403" y="592"/>
                  <a:pt x="403" y="592"/>
                  <a:pt x="388" y="589"/>
                </a:cubicBezTo>
                <a:cubicBezTo>
                  <a:pt x="388" y="589"/>
                  <a:pt x="388" y="589"/>
                  <a:pt x="388" y="589"/>
                </a:cubicBezTo>
                <a:cubicBezTo>
                  <a:pt x="387" y="589"/>
                  <a:pt x="387" y="589"/>
                  <a:pt x="387" y="589"/>
                </a:cubicBezTo>
                <a:cubicBezTo>
                  <a:pt x="387" y="589"/>
                  <a:pt x="387" y="589"/>
                  <a:pt x="385" y="590"/>
                </a:cubicBezTo>
                <a:cubicBezTo>
                  <a:pt x="383" y="591"/>
                  <a:pt x="380" y="592"/>
                  <a:pt x="377" y="593"/>
                </a:cubicBezTo>
                <a:cubicBezTo>
                  <a:pt x="374" y="594"/>
                  <a:pt x="371" y="594"/>
                  <a:pt x="369" y="594"/>
                </a:cubicBezTo>
                <a:cubicBezTo>
                  <a:pt x="367" y="594"/>
                  <a:pt x="363" y="593"/>
                  <a:pt x="360" y="592"/>
                </a:cubicBezTo>
                <a:cubicBezTo>
                  <a:pt x="357" y="591"/>
                  <a:pt x="354" y="590"/>
                  <a:pt x="351" y="590"/>
                </a:cubicBezTo>
                <a:cubicBezTo>
                  <a:pt x="351" y="590"/>
                  <a:pt x="350" y="590"/>
                  <a:pt x="350" y="591"/>
                </a:cubicBezTo>
                <a:cubicBezTo>
                  <a:pt x="348" y="591"/>
                  <a:pt x="345" y="592"/>
                  <a:pt x="341" y="593"/>
                </a:cubicBezTo>
                <a:cubicBezTo>
                  <a:pt x="338" y="595"/>
                  <a:pt x="335" y="595"/>
                  <a:pt x="332" y="595"/>
                </a:cubicBezTo>
                <a:cubicBezTo>
                  <a:pt x="331" y="595"/>
                  <a:pt x="330" y="595"/>
                  <a:pt x="330" y="595"/>
                </a:cubicBezTo>
                <a:cubicBezTo>
                  <a:pt x="328" y="596"/>
                  <a:pt x="328" y="596"/>
                  <a:pt x="328" y="596"/>
                </a:cubicBezTo>
                <a:cubicBezTo>
                  <a:pt x="330" y="595"/>
                  <a:pt x="330" y="595"/>
                  <a:pt x="330" y="595"/>
                </a:cubicBezTo>
                <a:cubicBezTo>
                  <a:pt x="328" y="593"/>
                  <a:pt x="327" y="591"/>
                  <a:pt x="326" y="589"/>
                </a:cubicBezTo>
                <a:cubicBezTo>
                  <a:pt x="325" y="587"/>
                  <a:pt x="325" y="585"/>
                  <a:pt x="325" y="584"/>
                </a:cubicBezTo>
                <a:cubicBezTo>
                  <a:pt x="325" y="583"/>
                  <a:pt x="325" y="582"/>
                  <a:pt x="326" y="580"/>
                </a:cubicBezTo>
                <a:cubicBezTo>
                  <a:pt x="326" y="580"/>
                  <a:pt x="326" y="580"/>
                  <a:pt x="326" y="580"/>
                </a:cubicBezTo>
                <a:cubicBezTo>
                  <a:pt x="326" y="580"/>
                  <a:pt x="326" y="580"/>
                  <a:pt x="326" y="580"/>
                </a:cubicBezTo>
                <a:cubicBezTo>
                  <a:pt x="326" y="579"/>
                  <a:pt x="327" y="577"/>
                  <a:pt x="327" y="575"/>
                </a:cubicBezTo>
                <a:cubicBezTo>
                  <a:pt x="328" y="569"/>
                  <a:pt x="329" y="559"/>
                  <a:pt x="329" y="559"/>
                </a:cubicBezTo>
                <a:cubicBezTo>
                  <a:pt x="327" y="559"/>
                  <a:pt x="327" y="559"/>
                  <a:pt x="327" y="559"/>
                </a:cubicBezTo>
                <a:cubicBezTo>
                  <a:pt x="326" y="561"/>
                  <a:pt x="326" y="561"/>
                  <a:pt x="326" y="561"/>
                </a:cubicBezTo>
                <a:cubicBezTo>
                  <a:pt x="326" y="561"/>
                  <a:pt x="326" y="561"/>
                  <a:pt x="329" y="562"/>
                </a:cubicBezTo>
                <a:cubicBezTo>
                  <a:pt x="330" y="561"/>
                  <a:pt x="330" y="561"/>
                  <a:pt x="330" y="561"/>
                </a:cubicBezTo>
                <a:cubicBezTo>
                  <a:pt x="328" y="561"/>
                  <a:pt x="328" y="561"/>
                  <a:pt x="328" y="561"/>
                </a:cubicBezTo>
                <a:cubicBezTo>
                  <a:pt x="328" y="561"/>
                  <a:pt x="328" y="563"/>
                  <a:pt x="329" y="566"/>
                </a:cubicBezTo>
                <a:cubicBezTo>
                  <a:pt x="329" y="567"/>
                  <a:pt x="329" y="568"/>
                  <a:pt x="330" y="569"/>
                </a:cubicBezTo>
                <a:cubicBezTo>
                  <a:pt x="330" y="570"/>
                  <a:pt x="331" y="571"/>
                  <a:pt x="331" y="571"/>
                </a:cubicBezTo>
                <a:cubicBezTo>
                  <a:pt x="332" y="571"/>
                  <a:pt x="332" y="572"/>
                  <a:pt x="333" y="572"/>
                </a:cubicBezTo>
                <a:cubicBezTo>
                  <a:pt x="334" y="572"/>
                  <a:pt x="334" y="572"/>
                  <a:pt x="334" y="572"/>
                </a:cubicBezTo>
                <a:cubicBezTo>
                  <a:pt x="334" y="570"/>
                  <a:pt x="334" y="570"/>
                  <a:pt x="334" y="570"/>
                </a:cubicBezTo>
                <a:cubicBezTo>
                  <a:pt x="334" y="572"/>
                  <a:pt x="334" y="572"/>
                  <a:pt x="334" y="572"/>
                </a:cubicBezTo>
                <a:cubicBezTo>
                  <a:pt x="335" y="571"/>
                  <a:pt x="337" y="571"/>
                  <a:pt x="337" y="570"/>
                </a:cubicBezTo>
                <a:cubicBezTo>
                  <a:pt x="338" y="569"/>
                  <a:pt x="338" y="568"/>
                  <a:pt x="338" y="567"/>
                </a:cubicBezTo>
                <a:cubicBezTo>
                  <a:pt x="338" y="565"/>
                  <a:pt x="338" y="564"/>
                  <a:pt x="337" y="562"/>
                </a:cubicBezTo>
                <a:cubicBezTo>
                  <a:pt x="337" y="561"/>
                  <a:pt x="337" y="559"/>
                  <a:pt x="337" y="558"/>
                </a:cubicBezTo>
                <a:cubicBezTo>
                  <a:pt x="337" y="557"/>
                  <a:pt x="337" y="557"/>
                  <a:pt x="337" y="556"/>
                </a:cubicBezTo>
                <a:cubicBezTo>
                  <a:pt x="337" y="556"/>
                  <a:pt x="338" y="556"/>
                  <a:pt x="338" y="555"/>
                </a:cubicBezTo>
                <a:cubicBezTo>
                  <a:pt x="338" y="554"/>
                  <a:pt x="338" y="554"/>
                  <a:pt x="338" y="554"/>
                </a:cubicBezTo>
                <a:cubicBezTo>
                  <a:pt x="338" y="555"/>
                  <a:pt x="338" y="555"/>
                  <a:pt x="338" y="555"/>
                </a:cubicBezTo>
                <a:cubicBezTo>
                  <a:pt x="339" y="555"/>
                  <a:pt x="339" y="555"/>
                  <a:pt x="339" y="555"/>
                </a:cubicBezTo>
                <a:cubicBezTo>
                  <a:pt x="339" y="555"/>
                  <a:pt x="339" y="555"/>
                  <a:pt x="339" y="555"/>
                </a:cubicBezTo>
                <a:cubicBezTo>
                  <a:pt x="339" y="556"/>
                  <a:pt x="340" y="557"/>
                  <a:pt x="340" y="558"/>
                </a:cubicBezTo>
                <a:cubicBezTo>
                  <a:pt x="341" y="559"/>
                  <a:pt x="341" y="562"/>
                  <a:pt x="341" y="563"/>
                </a:cubicBezTo>
                <a:cubicBezTo>
                  <a:pt x="342" y="564"/>
                  <a:pt x="342" y="565"/>
                  <a:pt x="342" y="565"/>
                </a:cubicBezTo>
                <a:cubicBezTo>
                  <a:pt x="342" y="566"/>
                  <a:pt x="342" y="566"/>
                  <a:pt x="342" y="566"/>
                </a:cubicBezTo>
                <a:cubicBezTo>
                  <a:pt x="342" y="567"/>
                  <a:pt x="342" y="567"/>
                  <a:pt x="342" y="567"/>
                </a:cubicBezTo>
                <a:cubicBezTo>
                  <a:pt x="343" y="568"/>
                  <a:pt x="343" y="568"/>
                  <a:pt x="343" y="568"/>
                </a:cubicBezTo>
                <a:cubicBezTo>
                  <a:pt x="343" y="568"/>
                  <a:pt x="346" y="568"/>
                  <a:pt x="348" y="568"/>
                </a:cubicBezTo>
                <a:cubicBezTo>
                  <a:pt x="349" y="568"/>
                  <a:pt x="351" y="568"/>
                  <a:pt x="352" y="567"/>
                </a:cubicBezTo>
                <a:cubicBezTo>
                  <a:pt x="351" y="566"/>
                  <a:pt x="351" y="566"/>
                  <a:pt x="351" y="566"/>
                </a:cubicBezTo>
                <a:cubicBezTo>
                  <a:pt x="352" y="568"/>
                  <a:pt x="352" y="568"/>
                  <a:pt x="352" y="568"/>
                </a:cubicBezTo>
                <a:cubicBezTo>
                  <a:pt x="354" y="567"/>
                  <a:pt x="356" y="567"/>
                  <a:pt x="359" y="566"/>
                </a:cubicBezTo>
                <a:cubicBezTo>
                  <a:pt x="360" y="566"/>
                  <a:pt x="361" y="566"/>
                  <a:pt x="361" y="566"/>
                </a:cubicBezTo>
                <a:cubicBezTo>
                  <a:pt x="362" y="566"/>
                  <a:pt x="362" y="566"/>
                  <a:pt x="362" y="566"/>
                </a:cubicBezTo>
                <a:cubicBezTo>
                  <a:pt x="363" y="566"/>
                  <a:pt x="363" y="566"/>
                  <a:pt x="363" y="566"/>
                </a:cubicBezTo>
                <a:cubicBezTo>
                  <a:pt x="364" y="565"/>
                  <a:pt x="364" y="565"/>
                  <a:pt x="364" y="565"/>
                </a:cubicBezTo>
                <a:cubicBezTo>
                  <a:pt x="364" y="565"/>
                  <a:pt x="364" y="565"/>
                  <a:pt x="364" y="565"/>
                </a:cubicBezTo>
                <a:cubicBezTo>
                  <a:pt x="364" y="564"/>
                  <a:pt x="365" y="562"/>
                  <a:pt x="366" y="560"/>
                </a:cubicBezTo>
                <a:cubicBezTo>
                  <a:pt x="366" y="560"/>
                  <a:pt x="367" y="559"/>
                  <a:pt x="367" y="558"/>
                </a:cubicBezTo>
                <a:cubicBezTo>
                  <a:pt x="368" y="558"/>
                  <a:pt x="368" y="558"/>
                  <a:pt x="368" y="558"/>
                </a:cubicBezTo>
                <a:cubicBezTo>
                  <a:pt x="368" y="558"/>
                  <a:pt x="369" y="558"/>
                  <a:pt x="370" y="558"/>
                </a:cubicBezTo>
                <a:cubicBezTo>
                  <a:pt x="370" y="559"/>
                  <a:pt x="371" y="560"/>
                  <a:pt x="372" y="561"/>
                </a:cubicBezTo>
                <a:cubicBezTo>
                  <a:pt x="372" y="562"/>
                  <a:pt x="372" y="562"/>
                  <a:pt x="372" y="562"/>
                </a:cubicBezTo>
                <a:cubicBezTo>
                  <a:pt x="372" y="562"/>
                  <a:pt x="372" y="562"/>
                  <a:pt x="372" y="562"/>
                </a:cubicBezTo>
                <a:cubicBezTo>
                  <a:pt x="373" y="563"/>
                  <a:pt x="374" y="564"/>
                  <a:pt x="374" y="565"/>
                </a:cubicBezTo>
                <a:cubicBezTo>
                  <a:pt x="375" y="565"/>
                  <a:pt x="375" y="565"/>
                  <a:pt x="375" y="565"/>
                </a:cubicBezTo>
                <a:cubicBezTo>
                  <a:pt x="375" y="566"/>
                  <a:pt x="375" y="566"/>
                  <a:pt x="375" y="566"/>
                </a:cubicBezTo>
                <a:cubicBezTo>
                  <a:pt x="375" y="566"/>
                  <a:pt x="375" y="566"/>
                  <a:pt x="375" y="566"/>
                </a:cubicBezTo>
                <a:cubicBezTo>
                  <a:pt x="375" y="565"/>
                  <a:pt x="375" y="565"/>
                  <a:pt x="375" y="565"/>
                </a:cubicBezTo>
                <a:cubicBezTo>
                  <a:pt x="375" y="565"/>
                  <a:pt x="375" y="565"/>
                  <a:pt x="375" y="565"/>
                </a:cubicBezTo>
                <a:cubicBezTo>
                  <a:pt x="375" y="566"/>
                  <a:pt x="375" y="566"/>
                  <a:pt x="375" y="566"/>
                </a:cubicBezTo>
                <a:cubicBezTo>
                  <a:pt x="375" y="565"/>
                  <a:pt x="375" y="565"/>
                  <a:pt x="375" y="565"/>
                </a:cubicBezTo>
                <a:cubicBezTo>
                  <a:pt x="375" y="565"/>
                  <a:pt x="375" y="565"/>
                  <a:pt x="375" y="565"/>
                </a:cubicBezTo>
                <a:cubicBezTo>
                  <a:pt x="376" y="565"/>
                  <a:pt x="376" y="565"/>
                  <a:pt x="376" y="565"/>
                </a:cubicBezTo>
                <a:cubicBezTo>
                  <a:pt x="375" y="565"/>
                  <a:pt x="375" y="565"/>
                  <a:pt x="375" y="565"/>
                </a:cubicBezTo>
                <a:cubicBezTo>
                  <a:pt x="375" y="565"/>
                  <a:pt x="375" y="565"/>
                  <a:pt x="375" y="565"/>
                </a:cubicBezTo>
                <a:cubicBezTo>
                  <a:pt x="376" y="565"/>
                  <a:pt x="376" y="565"/>
                  <a:pt x="376" y="565"/>
                </a:cubicBezTo>
                <a:cubicBezTo>
                  <a:pt x="375" y="565"/>
                  <a:pt x="375" y="565"/>
                  <a:pt x="375" y="565"/>
                </a:cubicBezTo>
                <a:cubicBezTo>
                  <a:pt x="376" y="565"/>
                  <a:pt x="376" y="565"/>
                  <a:pt x="376" y="565"/>
                </a:cubicBezTo>
                <a:cubicBezTo>
                  <a:pt x="375" y="565"/>
                  <a:pt x="375" y="565"/>
                  <a:pt x="375" y="565"/>
                </a:cubicBezTo>
                <a:cubicBezTo>
                  <a:pt x="375" y="565"/>
                  <a:pt x="375" y="565"/>
                  <a:pt x="375" y="565"/>
                </a:cubicBezTo>
                <a:cubicBezTo>
                  <a:pt x="376" y="565"/>
                  <a:pt x="376" y="565"/>
                  <a:pt x="376" y="565"/>
                </a:cubicBezTo>
                <a:cubicBezTo>
                  <a:pt x="375" y="565"/>
                  <a:pt x="375" y="565"/>
                  <a:pt x="375" y="565"/>
                </a:cubicBezTo>
                <a:cubicBezTo>
                  <a:pt x="375" y="565"/>
                  <a:pt x="375" y="565"/>
                  <a:pt x="375" y="565"/>
                </a:cubicBezTo>
                <a:cubicBezTo>
                  <a:pt x="375" y="565"/>
                  <a:pt x="375" y="565"/>
                  <a:pt x="375" y="565"/>
                </a:cubicBezTo>
                <a:cubicBezTo>
                  <a:pt x="375" y="565"/>
                  <a:pt x="375" y="565"/>
                  <a:pt x="375" y="565"/>
                </a:cubicBezTo>
                <a:cubicBezTo>
                  <a:pt x="375" y="565"/>
                  <a:pt x="375" y="565"/>
                  <a:pt x="375" y="565"/>
                </a:cubicBezTo>
                <a:cubicBezTo>
                  <a:pt x="375" y="565"/>
                  <a:pt x="375" y="565"/>
                  <a:pt x="375" y="565"/>
                </a:cubicBezTo>
                <a:cubicBezTo>
                  <a:pt x="375" y="565"/>
                  <a:pt x="375" y="565"/>
                  <a:pt x="375" y="565"/>
                </a:cubicBezTo>
                <a:cubicBezTo>
                  <a:pt x="375" y="565"/>
                  <a:pt x="374" y="565"/>
                  <a:pt x="373" y="564"/>
                </a:cubicBezTo>
                <a:cubicBezTo>
                  <a:pt x="372" y="564"/>
                  <a:pt x="371" y="564"/>
                  <a:pt x="370" y="564"/>
                </a:cubicBezTo>
                <a:cubicBezTo>
                  <a:pt x="369" y="564"/>
                  <a:pt x="368" y="564"/>
                  <a:pt x="368" y="565"/>
                </a:cubicBezTo>
                <a:cubicBezTo>
                  <a:pt x="367" y="565"/>
                  <a:pt x="366" y="566"/>
                  <a:pt x="366" y="567"/>
                </a:cubicBezTo>
                <a:cubicBezTo>
                  <a:pt x="366" y="568"/>
                  <a:pt x="366" y="569"/>
                  <a:pt x="367" y="570"/>
                </a:cubicBezTo>
                <a:cubicBezTo>
                  <a:pt x="368" y="571"/>
                  <a:pt x="368" y="571"/>
                  <a:pt x="369" y="572"/>
                </a:cubicBezTo>
                <a:cubicBezTo>
                  <a:pt x="370" y="572"/>
                  <a:pt x="371" y="572"/>
                  <a:pt x="372" y="572"/>
                </a:cubicBezTo>
                <a:cubicBezTo>
                  <a:pt x="374" y="572"/>
                  <a:pt x="375" y="572"/>
                  <a:pt x="375" y="572"/>
                </a:cubicBezTo>
                <a:cubicBezTo>
                  <a:pt x="375" y="572"/>
                  <a:pt x="375" y="572"/>
                  <a:pt x="375" y="572"/>
                </a:cubicBezTo>
                <a:cubicBezTo>
                  <a:pt x="376" y="571"/>
                  <a:pt x="376" y="571"/>
                  <a:pt x="376" y="571"/>
                </a:cubicBezTo>
                <a:cubicBezTo>
                  <a:pt x="376" y="571"/>
                  <a:pt x="376" y="571"/>
                  <a:pt x="380" y="567"/>
                </a:cubicBezTo>
                <a:cubicBezTo>
                  <a:pt x="379" y="566"/>
                  <a:pt x="379" y="566"/>
                  <a:pt x="379" y="566"/>
                </a:cubicBezTo>
                <a:cubicBezTo>
                  <a:pt x="378" y="567"/>
                  <a:pt x="378" y="567"/>
                  <a:pt x="378" y="567"/>
                </a:cubicBezTo>
                <a:cubicBezTo>
                  <a:pt x="378" y="567"/>
                  <a:pt x="378" y="567"/>
                  <a:pt x="383" y="571"/>
                </a:cubicBezTo>
                <a:cubicBezTo>
                  <a:pt x="384" y="570"/>
                  <a:pt x="384" y="570"/>
                  <a:pt x="384" y="570"/>
                </a:cubicBezTo>
                <a:cubicBezTo>
                  <a:pt x="383" y="569"/>
                  <a:pt x="383" y="569"/>
                  <a:pt x="383" y="569"/>
                </a:cubicBezTo>
                <a:cubicBezTo>
                  <a:pt x="383" y="569"/>
                  <a:pt x="383" y="569"/>
                  <a:pt x="380" y="573"/>
                </a:cubicBezTo>
                <a:cubicBezTo>
                  <a:pt x="379" y="575"/>
                  <a:pt x="379" y="575"/>
                  <a:pt x="379" y="575"/>
                </a:cubicBezTo>
                <a:cubicBezTo>
                  <a:pt x="381" y="576"/>
                  <a:pt x="381" y="576"/>
                  <a:pt x="381" y="576"/>
                </a:cubicBezTo>
                <a:cubicBezTo>
                  <a:pt x="381" y="576"/>
                  <a:pt x="387" y="576"/>
                  <a:pt x="392" y="576"/>
                </a:cubicBezTo>
                <a:cubicBezTo>
                  <a:pt x="393" y="576"/>
                  <a:pt x="394" y="576"/>
                  <a:pt x="395" y="576"/>
                </a:cubicBezTo>
                <a:cubicBezTo>
                  <a:pt x="396" y="576"/>
                  <a:pt x="397" y="576"/>
                  <a:pt x="398" y="576"/>
                </a:cubicBezTo>
                <a:cubicBezTo>
                  <a:pt x="398" y="575"/>
                  <a:pt x="398" y="575"/>
                  <a:pt x="398" y="575"/>
                </a:cubicBezTo>
                <a:cubicBezTo>
                  <a:pt x="399" y="575"/>
                  <a:pt x="399" y="575"/>
                  <a:pt x="399" y="575"/>
                </a:cubicBezTo>
                <a:cubicBezTo>
                  <a:pt x="400" y="573"/>
                  <a:pt x="402" y="571"/>
                  <a:pt x="405" y="570"/>
                </a:cubicBezTo>
                <a:cubicBezTo>
                  <a:pt x="407" y="568"/>
                  <a:pt x="410" y="567"/>
                  <a:pt x="413" y="566"/>
                </a:cubicBezTo>
                <a:cubicBezTo>
                  <a:pt x="413" y="566"/>
                  <a:pt x="413" y="566"/>
                  <a:pt x="413" y="566"/>
                </a:cubicBezTo>
                <a:cubicBezTo>
                  <a:pt x="413" y="566"/>
                  <a:pt x="413" y="566"/>
                  <a:pt x="413" y="566"/>
                </a:cubicBezTo>
                <a:cubicBezTo>
                  <a:pt x="415" y="565"/>
                  <a:pt x="419" y="565"/>
                  <a:pt x="422" y="565"/>
                </a:cubicBezTo>
                <a:cubicBezTo>
                  <a:pt x="424" y="565"/>
                  <a:pt x="426" y="565"/>
                  <a:pt x="427" y="565"/>
                </a:cubicBezTo>
                <a:cubicBezTo>
                  <a:pt x="428" y="565"/>
                  <a:pt x="428" y="565"/>
                  <a:pt x="428" y="565"/>
                </a:cubicBezTo>
                <a:cubicBezTo>
                  <a:pt x="429" y="565"/>
                  <a:pt x="429" y="565"/>
                  <a:pt x="429" y="565"/>
                </a:cubicBezTo>
                <a:cubicBezTo>
                  <a:pt x="430" y="564"/>
                  <a:pt x="430" y="564"/>
                  <a:pt x="430" y="564"/>
                </a:cubicBezTo>
                <a:cubicBezTo>
                  <a:pt x="430" y="564"/>
                  <a:pt x="430" y="564"/>
                  <a:pt x="431" y="561"/>
                </a:cubicBezTo>
                <a:cubicBezTo>
                  <a:pt x="430" y="561"/>
                  <a:pt x="430" y="561"/>
                  <a:pt x="430" y="561"/>
                </a:cubicBezTo>
                <a:cubicBezTo>
                  <a:pt x="430" y="562"/>
                  <a:pt x="430" y="562"/>
                  <a:pt x="430" y="562"/>
                </a:cubicBezTo>
                <a:cubicBezTo>
                  <a:pt x="430" y="562"/>
                  <a:pt x="430" y="562"/>
                  <a:pt x="434" y="562"/>
                </a:cubicBezTo>
                <a:cubicBezTo>
                  <a:pt x="434" y="561"/>
                  <a:pt x="434" y="561"/>
                  <a:pt x="434" y="561"/>
                </a:cubicBezTo>
                <a:cubicBezTo>
                  <a:pt x="433" y="561"/>
                  <a:pt x="433" y="561"/>
                  <a:pt x="433" y="561"/>
                </a:cubicBezTo>
                <a:cubicBezTo>
                  <a:pt x="433" y="561"/>
                  <a:pt x="433" y="561"/>
                  <a:pt x="433" y="562"/>
                </a:cubicBezTo>
                <a:cubicBezTo>
                  <a:pt x="434" y="563"/>
                  <a:pt x="435" y="565"/>
                  <a:pt x="437" y="569"/>
                </a:cubicBezTo>
                <a:cubicBezTo>
                  <a:pt x="437" y="571"/>
                  <a:pt x="437" y="571"/>
                  <a:pt x="437" y="571"/>
                </a:cubicBezTo>
                <a:cubicBezTo>
                  <a:pt x="438" y="570"/>
                  <a:pt x="438" y="570"/>
                  <a:pt x="438" y="570"/>
                </a:cubicBezTo>
                <a:cubicBezTo>
                  <a:pt x="438" y="570"/>
                  <a:pt x="443" y="569"/>
                  <a:pt x="449" y="568"/>
                </a:cubicBezTo>
                <a:cubicBezTo>
                  <a:pt x="451" y="567"/>
                  <a:pt x="454" y="566"/>
                  <a:pt x="457" y="566"/>
                </a:cubicBezTo>
                <a:cubicBezTo>
                  <a:pt x="459" y="565"/>
                  <a:pt x="461" y="565"/>
                  <a:pt x="462" y="565"/>
                </a:cubicBezTo>
                <a:cubicBezTo>
                  <a:pt x="464" y="565"/>
                  <a:pt x="464" y="565"/>
                  <a:pt x="465" y="566"/>
                </a:cubicBezTo>
                <a:cubicBezTo>
                  <a:pt x="465" y="566"/>
                  <a:pt x="466" y="567"/>
                  <a:pt x="466" y="567"/>
                </a:cubicBezTo>
                <a:cubicBezTo>
                  <a:pt x="466" y="567"/>
                  <a:pt x="467" y="568"/>
                  <a:pt x="468" y="568"/>
                </a:cubicBezTo>
                <a:cubicBezTo>
                  <a:pt x="469" y="568"/>
                  <a:pt x="469" y="568"/>
                  <a:pt x="470" y="567"/>
                </a:cubicBezTo>
                <a:cubicBezTo>
                  <a:pt x="469" y="566"/>
                  <a:pt x="469" y="566"/>
                  <a:pt x="469" y="566"/>
                </a:cubicBezTo>
                <a:cubicBezTo>
                  <a:pt x="469" y="568"/>
                  <a:pt x="469" y="568"/>
                  <a:pt x="469" y="568"/>
                </a:cubicBezTo>
                <a:cubicBezTo>
                  <a:pt x="470" y="568"/>
                  <a:pt x="471" y="567"/>
                  <a:pt x="472" y="566"/>
                </a:cubicBezTo>
                <a:cubicBezTo>
                  <a:pt x="476" y="564"/>
                  <a:pt x="480" y="561"/>
                  <a:pt x="487" y="561"/>
                </a:cubicBezTo>
                <a:cubicBezTo>
                  <a:pt x="489" y="561"/>
                  <a:pt x="490" y="561"/>
                  <a:pt x="490" y="561"/>
                </a:cubicBezTo>
                <a:cubicBezTo>
                  <a:pt x="490" y="562"/>
                  <a:pt x="490" y="562"/>
                  <a:pt x="490" y="562"/>
                </a:cubicBezTo>
                <a:cubicBezTo>
                  <a:pt x="490" y="562"/>
                  <a:pt x="490" y="563"/>
                  <a:pt x="489" y="564"/>
                </a:cubicBezTo>
                <a:cubicBezTo>
                  <a:pt x="489" y="565"/>
                  <a:pt x="489" y="565"/>
                  <a:pt x="489" y="565"/>
                </a:cubicBezTo>
                <a:cubicBezTo>
                  <a:pt x="488" y="565"/>
                  <a:pt x="488" y="565"/>
                  <a:pt x="488" y="565"/>
                </a:cubicBezTo>
                <a:cubicBezTo>
                  <a:pt x="488" y="565"/>
                  <a:pt x="488" y="565"/>
                  <a:pt x="488" y="565"/>
                </a:cubicBezTo>
                <a:cubicBezTo>
                  <a:pt x="488" y="565"/>
                  <a:pt x="488" y="565"/>
                  <a:pt x="488" y="565"/>
                </a:cubicBezTo>
                <a:cubicBezTo>
                  <a:pt x="488" y="566"/>
                  <a:pt x="488" y="566"/>
                  <a:pt x="488" y="566"/>
                </a:cubicBezTo>
                <a:cubicBezTo>
                  <a:pt x="488" y="566"/>
                  <a:pt x="488" y="569"/>
                  <a:pt x="489" y="572"/>
                </a:cubicBezTo>
                <a:cubicBezTo>
                  <a:pt x="489" y="573"/>
                  <a:pt x="489" y="575"/>
                  <a:pt x="490" y="576"/>
                </a:cubicBezTo>
                <a:cubicBezTo>
                  <a:pt x="491" y="577"/>
                  <a:pt x="492" y="579"/>
                  <a:pt x="494" y="579"/>
                </a:cubicBezTo>
                <a:cubicBezTo>
                  <a:pt x="494" y="579"/>
                  <a:pt x="495" y="578"/>
                  <a:pt x="495" y="578"/>
                </a:cubicBezTo>
                <a:cubicBezTo>
                  <a:pt x="495" y="577"/>
                  <a:pt x="495" y="577"/>
                  <a:pt x="495" y="577"/>
                </a:cubicBezTo>
                <a:cubicBezTo>
                  <a:pt x="495" y="578"/>
                  <a:pt x="495" y="578"/>
                  <a:pt x="495" y="578"/>
                </a:cubicBezTo>
                <a:cubicBezTo>
                  <a:pt x="496" y="578"/>
                  <a:pt x="497" y="578"/>
                  <a:pt x="498" y="577"/>
                </a:cubicBezTo>
                <a:cubicBezTo>
                  <a:pt x="500" y="576"/>
                  <a:pt x="500" y="575"/>
                  <a:pt x="501" y="574"/>
                </a:cubicBezTo>
                <a:cubicBezTo>
                  <a:pt x="501" y="573"/>
                  <a:pt x="502" y="572"/>
                  <a:pt x="502" y="572"/>
                </a:cubicBezTo>
                <a:cubicBezTo>
                  <a:pt x="500" y="571"/>
                  <a:pt x="500" y="571"/>
                  <a:pt x="500" y="571"/>
                </a:cubicBezTo>
                <a:cubicBezTo>
                  <a:pt x="501" y="573"/>
                  <a:pt x="501" y="573"/>
                  <a:pt x="501" y="573"/>
                </a:cubicBezTo>
                <a:cubicBezTo>
                  <a:pt x="501" y="573"/>
                  <a:pt x="501" y="573"/>
                  <a:pt x="504" y="571"/>
                </a:cubicBezTo>
                <a:cubicBezTo>
                  <a:pt x="504" y="571"/>
                  <a:pt x="504" y="571"/>
                  <a:pt x="504" y="571"/>
                </a:cubicBezTo>
                <a:cubicBezTo>
                  <a:pt x="504" y="571"/>
                  <a:pt x="504" y="571"/>
                  <a:pt x="504" y="571"/>
                </a:cubicBezTo>
                <a:cubicBezTo>
                  <a:pt x="504" y="571"/>
                  <a:pt x="504" y="571"/>
                  <a:pt x="505" y="570"/>
                </a:cubicBezTo>
                <a:cubicBezTo>
                  <a:pt x="507" y="569"/>
                  <a:pt x="509" y="568"/>
                  <a:pt x="512" y="567"/>
                </a:cubicBezTo>
                <a:cubicBezTo>
                  <a:pt x="513" y="566"/>
                  <a:pt x="514" y="566"/>
                  <a:pt x="515" y="565"/>
                </a:cubicBezTo>
                <a:cubicBezTo>
                  <a:pt x="516" y="565"/>
                  <a:pt x="516" y="565"/>
                  <a:pt x="516" y="565"/>
                </a:cubicBezTo>
                <a:cubicBezTo>
                  <a:pt x="516" y="565"/>
                  <a:pt x="516" y="565"/>
                  <a:pt x="516" y="565"/>
                </a:cubicBezTo>
                <a:cubicBezTo>
                  <a:pt x="516" y="565"/>
                  <a:pt x="516" y="565"/>
                  <a:pt x="516" y="565"/>
                </a:cubicBezTo>
                <a:cubicBezTo>
                  <a:pt x="516" y="565"/>
                  <a:pt x="516" y="565"/>
                  <a:pt x="516" y="565"/>
                </a:cubicBezTo>
                <a:cubicBezTo>
                  <a:pt x="516" y="565"/>
                  <a:pt x="516" y="565"/>
                  <a:pt x="516" y="565"/>
                </a:cubicBezTo>
                <a:cubicBezTo>
                  <a:pt x="516" y="565"/>
                  <a:pt x="516" y="565"/>
                  <a:pt x="516" y="565"/>
                </a:cubicBezTo>
                <a:cubicBezTo>
                  <a:pt x="517" y="565"/>
                  <a:pt x="518" y="565"/>
                  <a:pt x="518" y="566"/>
                </a:cubicBezTo>
                <a:cubicBezTo>
                  <a:pt x="519" y="567"/>
                  <a:pt x="519" y="567"/>
                  <a:pt x="519" y="567"/>
                </a:cubicBezTo>
                <a:cubicBezTo>
                  <a:pt x="519" y="567"/>
                  <a:pt x="519" y="567"/>
                  <a:pt x="519" y="567"/>
                </a:cubicBezTo>
                <a:cubicBezTo>
                  <a:pt x="521" y="569"/>
                  <a:pt x="521" y="569"/>
                  <a:pt x="521" y="569"/>
                </a:cubicBezTo>
                <a:cubicBezTo>
                  <a:pt x="522" y="567"/>
                  <a:pt x="522" y="567"/>
                  <a:pt x="522" y="567"/>
                </a:cubicBezTo>
                <a:cubicBezTo>
                  <a:pt x="522" y="567"/>
                  <a:pt x="522" y="566"/>
                  <a:pt x="523" y="565"/>
                </a:cubicBezTo>
                <a:cubicBezTo>
                  <a:pt x="524" y="563"/>
                  <a:pt x="525" y="561"/>
                  <a:pt x="527" y="559"/>
                </a:cubicBezTo>
                <a:cubicBezTo>
                  <a:pt x="528" y="558"/>
                  <a:pt x="529" y="557"/>
                  <a:pt x="529" y="556"/>
                </a:cubicBezTo>
                <a:cubicBezTo>
                  <a:pt x="530" y="556"/>
                  <a:pt x="530" y="556"/>
                  <a:pt x="530" y="556"/>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5"/>
                  <a:pt x="530" y="555"/>
                  <a:pt x="530" y="555"/>
                </a:cubicBezTo>
                <a:cubicBezTo>
                  <a:pt x="530" y="554"/>
                  <a:pt x="530" y="554"/>
                  <a:pt x="530" y="554"/>
                </a:cubicBezTo>
                <a:cubicBezTo>
                  <a:pt x="529" y="555"/>
                  <a:pt x="529" y="555"/>
                  <a:pt x="529" y="555"/>
                </a:cubicBezTo>
                <a:cubicBezTo>
                  <a:pt x="529" y="555"/>
                  <a:pt x="529" y="555"/>
                  <a:pt x="529" y="555"/>
                </a:cubicBezTo>
                <a:cubicBezTo>
                  <a:pt x="529" y="555"/>
                  <a:pt x="529" y="555"/>
                  <a:pt x="529" y="555"/>
                </a:cubicBezTo>
                <a:cubicBezTo>
                  <a:pt x="529" y="555"/>
                  <a:pt x="529" y="555"/>
                  <a:pt x="529" y="555"/>
                </a:cubicBezTo>
                <a:cubicBezTo>
                  <a:pt x="529" y="555"/>
                  <a:pt x="529" y="555"/>
                  <a:pt x="529" y="555"/>
                </a:cubicBezTo>
                <a:cubicBezTo>
                  <a:pt x="529" y="555"/>
                  <a:pt x="529" y="555"/>
                  <a:pt x="529" y="555"/>
                </a:cubicBezTo>
                <a:cubicBezTo>
                  <a:pt x="529" y="555"/>
                  <a:pt x="529" y="555"/>
                  <a:pt x="529" y="555"/>
                </a:cubicBezTo>
                <a:cubicBezTo>
                  <a:pt x="529" y="555"/>
                  <a:pt x="529" y="556"/>
                  <a:pt x="529" y="557"/>
                </a:cubicBezTo>
                <a:cubicBezTo>
                  <a:pt x="529" y="558"/>
                  <a:pt x="529" y="559"/>
                  <a:pt x="529" y="560"/>
                </a:cubicBezTo>
                <a:cubicBezTo>
                  <a:pt x="529" y="561"/>
                  <a:pt x="529" y="562"/>
                  <a:pt x="529" y="562"/>
                </a:cubicBezTo>
                <a:cubicBezTo>
                  <a:pt x="528" y="563"/>
                  <a:pt x="528" y="563"/>
                  <a:pt x="528" y="563"/>
                </a:cubicBezTo>
                <a:cubicBezTo>
                  <a:pt x="529" y="563"/>
                  <a:pt x="529" y="563"/>
                  <a:pt x="529" y="563"/>
                </a:cubicBezTo>
                <a:lnTo>
                  <a:pt x="530" y="562"/>
                </a:lnTo>
                <a:close/>
                <a:moveTo>
                  <a:pt x="652" y="436"/>
                </a:moveTo>
                <a:cubicBezTo>
                  <a:pt x="653" y="436"/>
                  <a:pt x="653" y="436"/>
                  <a:pt x="653" y="436"/>
                </a:cubicBezTo>
                <a:cubicBezTo>
                  <a:pt x="653" y="432"/>
                  <a:pt x="650" y="429"/>
                  <a:pt x="650" y="429"/>
                </a:cubicBezTo>
                <a:cubicBezTo>
                  <a:pt x="649" y="428"/>
                  <a:pt x="649" y="428"/>
                  <a:pt x="649" y="428"/>
                </a:cubicBezTo>
                <a:cubicBezTo>
                  <a:pt x="648" y="428"/>
                  <a:pt x="648" y="428"/>
                  <a:pt x="648" y="428"/>
                </a:cubicBezTo>
                <a:cubicBezTo>
                  <a:pt x="648" y="428"/>
                  <a:pt x="646" y="429"/>
                  <a:pt x="642" y="431"/>
                </a:cubicBezTo>
                <a:cubicBezTo>
                  <a:pt x="639" y="432"/>
                  <a:pt x="635" y="434"/>
                  <a:pt x="633" y="437"/>
                </a:cubicBezTo>
                <a:cubicBezTo>
                  <a:pt x="634" y="438"/>
                  <a:pt x="634" y="438"/>
                  <a:pt x="634" y="438"/>
                </a:cubicBezTo>
                <a:cubicBezTo>
                  <a:pt x="633" y="437"/>
                  <a:pt x="633" y="437"/>
                  <a:pt x="633" y="437"/>
                </a:cubicBezTo>
                <a:cubicBezTo>
                  <a:pt x="627" y="441"/>
                  <a:pt x="625" y="449"/>
                  <a:pt x="625" y="449"/>
                </a:cubicBezTo>
                <a:cubicBezTo>
                  <a:pt x="626" y="450"/>
                  <a:pt x="626" y="450"/>
                  <a:pt x="626" y="450"/>
                </a:cubicBezTo>
                <a:cubicBezTo>
                  <a:pt x="625" y="449"/>
                  <a:pt x="625" y="449"/>
                  <a:pt x="625" y="449"/>
                </a:cubicBezTo>
                <a:cubicBezTo>
                  <a:pt x="625" y="449"/>
                  <a:pt x="624" y="449"/>
                  <a:pt x="622" y="450"/>
                </a:cubicBezTo>
                <a:cubicBezTo>
                  <a:pt x="621" y="451"/>
                  <a:pt x="620" y="451"/>
                  <a:pt x="619" y="452"/>
                </a:cubicBezTo>
                <a:cubicBezTo>
                  <a:pt x="619" y="452"/>
                  <a:pt x="619" y="452"/>
                  <a:pt x="618" y="452"/>
                </a:cubicBezTo>
                <a:cubicBezTo>
                  <a:pt x="618" y="453"/>
                  <a:pt x="618" y="453"/>
                  <a:pt x="618" y="454"/>
                </a:cubicBezTo>
                <a:cubicBezTo>
                  <a:pt x="618" y="458"/>
                  <a:pt x="618" y="458"/>
                  <a:pt x="618" y="458"/>
                </a:cubicBezTo>
                <a:cubicBezTo>
                  <a:pt x="619" y="458"/>
                  <a:pt x="619" y="458"/>
                  <a:pt x="619" y="458"/>
                </a:cubicBezTo>
                <a:cubicBezTo>
                  <a:pt x="619" y="457"/>
                  <a:pt x="619" y="457"/>
                  <a:pt x="619" y="457"/>
                </a:cubicBezTo>
                <a:cubicBezTo>
                  <a:pt x="619" y="457"/>
                  <a:pt x="617" y="457"/>
                  <a:pt x="616" y="458"/>
                </a:cubicBezTo>
                <a:cubicBezTo>
                  <a:pt x="615" y="458"/>
                  <a:pt x="615" y="459"/>
                  <a:pt x="614" y="460"/>
                </a:cubicBezTo>
                <a:cubicBezTo>
                  <a:pt x="614" y="460"/>
                  <a:pt x="613" y="461"/>
                  <a:pt x="613" y="462"/>
                </a:cubicBezTo>
                <a:cubicBezTo>
                  <a:pt x="613" y="463"/>
                  <a:pt x="613" y="464"/>
                  <a:pt x="614" y="465"/>
                </a:cubicBezTo>
                <a:cubicBezTo>
                  <a:pt x="614" y="465"/>
                  <a:pt x="614" y="465"/>
                  <a:pt x="614" y="465"/>
                </a:cubicBezTo>
                <a:cubicBezTo>
                  <a:pt x="615" y="465"/>
                  <a:pt x="615" y="465"/>
                  <a:pt x="615" y="465"/>
                </a:cubicBezTo>
                <a:cubicBezTo>
                  <a:pt x="616" y="465"/>
                  <a:pt x="617" y="467"/>
                  <a:pt x="618" y="468"/>
                </a:cubicBezTo>
                <a:cubicBezTo>
                  <a:pt x="618" y="468"/>
                  <a:pt x="619" y="469"/>
                  <a:pt x="619" y="469"/>
                </a:cubicBezTo>
                <a:cubicBezTo>
                  <a:pt x="619" y="470"/>
                  <a:pt x="619" y="470"/>
                  <a:pt x="619" y="470"/>
                </a:cubicBezTo>
                <a:cubicBezTo>
                  <a:pt x="619" y="470"/>
                  <a:pt x="619" y="470"/>
                  <a:pt x="619" y="470"/>
                </a:cubicBezTo>
                <a:cubicBezTo>
                  <a:pt x="621" y="469"/>
                  <a:pt x="621" y="469"/>
                  <a:pt x="621" y="469"/>
                </a:cubicBezTo>
                <a:cubicBezTo>
                  <a:pt x="619" y="469"/>
                  <a:pt x="619" y="469"/>
                  <a:pt x="619" y="469"/>
                </a:cubicBezTo>
                <a:cubicBezTo>
                  <a:pt x="619" y="477"/>
                  <a:pt x="619" y="477"/>
                  <a:pt x="619" y="477"/>
                </a:cubicBezTo>
                <a:cubicBezTo>
                  <a:pt x="619" y="478"/>
                  <a:pt x="619" y="479"/>
                  <a:pt x="620" y="480"/>
                </a:cubicBezTo>
                <a:cubicBezTo>
                  <a:pt x="621" y="483"/>
                  <a:pt x="623" y="486"/>
                  <a:pt x="623" y="486"/>
                </a:cubicBezTo>
                <a:cubicBezTo>
                  <a:pt x="624" y="487"/>
                  <a:pt x="624" y="487"/>
                  <a:pt x="624" y="487"/>
                </a:cubicBezTo>
                <a:cubicBezTo>
                  <a:pt x="625" y="487"/>
                  <a:pt x="625" y="487"/>
                  <a:pt x="625" y="487"/>
                </a:cubicBezTo>
                <a:cubicBezTo>
                  <a:pt x="626" y="487"/>
                  <a:pt x="628" y="486"/>
                  <a:pt x="629" y="485"/>
                </a:cubicBezTo>
                <a:cubicBezTo>
                  <a:pt x="632" y="482"/>
                  <a:pt x="636" y="476"/>
                  <a:pt x="637" y="474"/>
                </a:cubicBezTo>
                <a:cubicBezTo>
                  <a:pt x="637" y="472"/>
                  <a:pt x="639" y="470"/>
                  <a:pt x="640" y="469"/>
                </a:cubicBezTo>
                <a:cubicBezTo>
                  <a:pt x="641" y="467"/>
                  <a:pt x="642" y="466"/>
                  <a:pt x="642" y="466"/>
                </a:cubicBezTo>
                <a:cubicBezTo>
                  <a:pt x="641" y="465"/>
                  <a:pt x="641" y="465"/>
                  <a:pt x="641" y="465"/>
                </a:cubicBezTo>
                <a:cubicBezTo>
                  <a:pt x="641" y="466"/>
                  <a:pt x="641" y="466"/>
                  <a:pt x="641" y="466"/>
                </a:cubicBezTo>
                <a:cubicBezTo>
                  <a:pt x="646" y="466"/>
                  <a:pt x="646" y="466"/>
                  <a:pt x="646" y="466"/>
                </a:cubicBezTo>
                <a:cubicBezTo>
                  <a:pt x="647" y="466"/>
                  <a:pt x="647" y="466"/>
                  <a:pt x="647" y="466"/>
                </a:cubicBezTo>
                <a:cubicBezTo>
                  <a:pt x="648" y="465"/>
                  <a:pt x="648" y="465"/>
                  <a:pt x="648" y="465"/>
                </a:cubicBezTo>
                <a:cubicBezTo>
                  <a:pt x="649" y="461"/>
                  <a:pt x="649" y="461"/>
                  <a:pt x="649" y="461"/>
                </a:cubicBezTo>
                <a:cubicBezTo>
                  <a:pt x="650" y="459"/>
                  <a:pt x="650" y="459"/>
                  <a:pt x="650" y="459"/>
                </a:cubicBezTo>
                <a:cubicBezTo>
                  <a:pt x="648" y="459"/>
                  <a:pt x="648" y="459"/>
                  <a:pt x="648" y="459"/>
                </a:cubicBezTo>
                <a:cubicBezTo>
                  <a:pt x="648" y="459"/>
                  <a:pt x="648" y="459"/>
                  <a:pt x="648" y="459"/>
                </a:cubicBezTo>
                <a:cubicBezTo>
                  <a:pt x="647" y="459"/>
                  <a:pt x="646" y="459"/>
                  <a:pt x="646" y="459"/>
                </a:cubicBezTo>
                <a:cubicBezTo>
                  <a:pt x="645" y="459"/>
                  <a:pt x="645" y="459"/>
                  <a:pt x="645" y="459"/>
                </a:cubicBezTo>
                <a:cubicBezTo>
                  <a:pt x="645" y="458"/>
                  <a:pt x="645" y="458"/>
                  <a:pt x="645" y="458"/>
                </a:cubicBezTo>
                <a:cubicBezTo>
                  <a:pt x="644" y="458"/>
                  <a:pt x="644" y="458"/>
                  <a:pt x="644" y="458"/>
                </a:cubicBezTo>
                <a:cubicBezTo>
                  <a:pt x="645" y="459"/>
                  <a:pt x="645" y="459"/>
                  <a:pt x="645" y="459"/>
                </a:cubicBezTo>
                <a:cubicBezTo>
                  <a:pt x="646" y="457"/>
                  <a:pt x="647" y="455"/>
                  <a:pt x="648" y="454"/>
                </a:cubicBezTo>
                <a:cubicBezTo>
                  <a:pt x="649" y="454"/>
                  <a:pt x="649" y="453"/>
                  <a:pt x="650" y="453"/>
                </a:cubicBezTo>
                <a:cubicBezTo>
                  <a:pt x="650" y="452"/>
                  <a:pt x="650" y="452"/>
                  <a:pt x="650" y="452"/>
                </a:cubicBezTo>
                <a:cubicBezTo>
                  <a:pt x="650" y="452"/>
                  <a:pt x="650" y="452"/>
                  <a:pt x="650" y="452"/>
                </a:cubicBezTo>
                <a:cubicBezTo>
                  <a:pt x="650" y="452"/>
                  <a:pt x="650" y="452"/>
                  <a:pt x="650" y="452"/>
                </a:cubicBezTo>
                <a:cubicBezTo>
                  <a:pt x="650" y="452"/>
                  <a:pt x="651" y="449"/>
                  <a:pt x="652" y="446"/>
                </a:cubicBezTo>
                <a:cubicBezTo>
                  <a:pt x="652" y="442"/>
                  <a:pt x="653" y="439"/>
                  <a:pt x="653" y="436"/>
                </a:cubicBezTo>
                <a:cubicBezTo>
                  <a:pt x="652" y="436"/>
                  <a:pt x="652" y="436"/>
                  <a:pt x="652" y="436"/>
                </a:cubicBezTo>
                <a:cubicBezTo>
                  <a:pt x="650" y="436"/>
                  <a:pt x="650" y="436"/>
                  <a:pt x="650" y="436"/>
                </a:cubicBezTo>
                <a:cubicBezTo>
                  <a:pt x="650" y="438"/>
                  <a:pt x="650" y="442"/>
                  <a:pt x="649" y="445"/>
                </a:cubicBezTo>
                <a:cubicBezTo>
                  <a:pt x="648" y="448"/>
                  <a:pt x="648" y="451"/>
                  <a:pt x="648" y="451"/>
                </a:cubicBezTo>
                <a:cubicBezTo>
                  <a:pt x="649" y="451"/>
                  <a:pt x="649" y="451"/>
                  <a:pt x="649" y="451"/>
                </a:cubicBezTo>
                <a:cubicBezTo>
                  <a:pt x="648" y="450"/>
                  <a:pt x="648" y="450"/>
                  <a:pt x="648" y="450"/>
                </a:cubicBezTo>
                <a:cubicBezTo>
                  <a:pt x="648" y="450"/>
                  <a:pt x="645" y="453"/>
                  <a:pt x="642" y="457"/>
                </a:cubicBezTo>
                <a:cubicBezTo>
                  <a:pt x="642" y="458"/>
                  <a:pt x="642" y="458"/>
                  <a:pt x="642" y="458"/>
                </a:cubicBezTo>
                <a:cubicBezTo>
                  <a:pt x="642" y="458"/>
                  <a:pt x="642" y="458"/>
                  <a:pt x="642" y="458"/>
                </a:cubicBezTo>
                <a:cubicBezTo>
                  <a:pt x="642" y="459"/>
                  <a:pt x="643" y="460"/>
                  <a:pt x="643" y="461"/>
                </a:cubicBezTo>
                <a:cubicBezTo>
                  <a:pt x="644" y="462"/>
                  <a:pt x="645" y="462"/>
                  <a:pt x="646" y="462"/>
                </a:cubicBezTo>
                <a:cubicBezTo>
                  <a:pt x="647" y="462"/>
                  <a:pt x="648" y="462"/>
                  <a:pt x="648" y="462"/>
                </a:cubicBezTo>
                <a:cubicBezTo>
                  <a:pt x="648" y="461"/>
                  <a:pt x="648" y="461"/>
                  <a:pt x="648" y="461"/>
                </a:cubicBezTo>
                <a:cubicBezTo>
                  <a:pt x="646" y="460"/>
                  <a:pt x="646" y="460"/>
                  <a:pt x="646" y="460"/>
                </a:cubicBezTo>
                <a:cubicBezTo>
                  <a:pt x="646" y="460"/>
                  <a:pt x="646" y="460"/>
                  <a:pt x="645" y="464"/>
                </a:cubicBezTo>
                <a:cubicBezTo>
                  <a:pt x="646" y="465"/>
                  <a:pt x="646" y="465"/>
                  <a:pt x="646" y="465"/>
                </a:cubicBezTo>
                <a:cubicBezTo>
                  <a:pt x="646" y="463"/>
                  <a:pt x="646" y="463"/>
                  <a:pt x="646" y="463"/>
                </a:cubicBezTo>
                <a:cubicBezTo>
                  <a:pt x="646" y="463"/>
                  <a:pt x="646" y="463"/>
                  <a:pt x="641" y="463"/>
                </a:cubicBezTo>
                <a:cubicBezTo>
                  <a:pt x="640" y="463"/>
                  <a:pt x="640" y="463"/>
                  <a:pt x="640" y="463"/>
                </a:cubicBezTo>
                <a:cubicBezTo>
                  <a:pt x="640" y="464"/>
                  <a:pt x="640" y="464"/>
                  <a:pt x="640" y="464"/>
                </a:cubicBezTo>
                <a:cubicBezTo>
                  <a:pt x="640" y="464"/>
                  <a:pt x="639" y="465"/>
                  <a:pt x="637" y="467"/>
                </a:cubicBezTo>
                <a:cubicBezTo>
                  <a:pt x="636" y="469"/>
                  <a:pt x="635" y="471"/>
                  <a:pt x="634" y="472"/>
                </a:cubicBezTo>
                <a:cubicBezTo>
                  <a:pt x="633" y="474"/>
                  <a:pt x="632" y="477"/>
                  <a:pt x="630" y="479"/>
                </a:cubicBezTo>
                <a:cubicBezTo>
                  <a:pt x="629" y="480"/>
                  <a:pt x="628" y="482"/>
                  <a:pt x="627" y="482"/>
                </a:cubicBezTo>
                <a:cubicBezTo>
                  <a:pt x="626" y="483"/>
                  <a:pt x="625" y="484"/>
                  <a:pt x="625" y="484"/>
                </a:cubicBezTo>
                <a:cubicBezTo>
                  <a:pt x="625" y="485"/>
                  <a:pt x="625" y="485"/>
                  <a:pt x="625" y="485"/>
                </a:cubicBezTo>
                <a:cubicBezTo>
                  <a:pt x="626" y="484"/>
                  <a:pt x="626" y="484"/>
                  <a:pt x="626" y="484"/>
                </a:cubicBezTo>
                <a:cubicBezTo>
                  <a:pt x="626" y="484"/>
                  <a:pt x="626" y="484"/>
                  <a:pt x="625" y="483"/>
                </a:cubicBezTo>
                <a:cubicBezTo>
                  <a:pt x="625" y="483"/>
                  <a:pt x="624" y="481"/>
                  <a:pt x="623" y="480"/>
                </a:cubicBezTo>
                <a:cubicBezTo>
                  <a:pt x="623" y="479"/>
                  <a:pt x="622" y="477"/>
                  <a:pt x="622" y="477"/>
                </a:cubicBezTo>
                <a:cubicBezTo>
                  <a:pt x="622" y="477"/>
                  <a:pt x="622" y="477"/>
                  <a:pt x="622" y="469"/>
                </a:cubicBezTo>
                <a:cubicBezTo>
                  <a:pt x="622" y="468"/>
                  <a:pt x="622" y="468"/>
                  <a:pt x="622" y="468"/>
                </a:cubicBezTo>
                <a:cubicBezTo>
                  <a:pt x="622" y="468"/>
                  <a:pt x="622" y="468"/>
                  <a:pt x="622" y="468"/>
                </a:cubicBezTo>
                <a:cubicBezTo>
                  <a:pt x="622" y="468"/>
                  <a:pt x="621" y="467"/>
                  <a:pt x="620" y="466"/>
                </a:cubicBezTo>
                <a:cubicBezTo>
                  <a:pt x="619" y="464"/>
                  <a:pt x="618" y="463"/>
                  <a:pt x="616" y="462"/>
                </a:cubicBezTo>
                <a:cubicBezTo>
                  <a:pt x="615" y="463"/>
                  <a:pt x="615" y="463"/>
                  <a:pt x="615" y="463"/>
                </a:cubicBezTo>
                <a:cubicBezTo>
                  <a:pt x="616" y="462"/>
                  <a:pt x="616" y="462"/>
                  <a:pt x="616" y="462"/>
                </a:cubicBezTo>
                <a:cubicBezTo>
                  <a:pt x="616" y="462"/>
                  <a:pt x="616" y="462"/>
                  <a:pt x="616" y="462"/>
                </a:cubicBezTo>
                <a:cubicBezTo>
                  <a:pt x="616" y="462"/>
                  <a:pt x="616" y="462"/>
                  <a:pt x="616" y="462"/>
                </a:cubicBezTo>
                <a:cubicBezTo>
                  <a:pt x="616" y="462"/>
                  <a:pt x="616" y="462"/>
                  <a:pt x="616" y="462"/>
                </a:cubicBezTo>
                <a:cubicBezTo>
                  <a:pt x="616" y="462"/>
                  <a:pt x="617" y="461"/>
                  <a:pt x="618" y="460"/>
                </a:cubicBezTo>
                <a:cubicBezTo>
                  <a:pt x="619" y="460"/>
                  <a:pt x="619" y="460"/>
                  <a:pt x="619" y="460"/>
                </a:cubicBezTo>
                <a:cubicBezTo>
                  <a:pt x="620" y="460"/>
                  <a:pt x="620" y="460"/>
                  <a:pt x="620" y="460"/>
                </a:cubicBezTo>
                <a:cubicBezTo>
                  <a:pt x="620" y="459"/>
                  <a:pt x="620" y="459"/>
                  <a:pt x="620" y="459"/>
                </a:cubicBezTo>
                <a:cubicBezTo>
                  <a:pt x="621" y="459"/>
                  <a:pt x="621" y="459"/>
                  <a:pt x="621" y="459"/>
                </a:cubicBezTo>
                <a:cubicBezTo>
                  <a:pt x="621" y="458"/>
                  <a:pt x="621" y="458"/>
                  <a:pt x="621" y="458"/>
                </a:cubicBezTo>
                <a:cubicBezTo>
                  <a:pt x="621" y="458"/>
                  <a:pt x="621" y="458"/>
                  <a:pt x="621" y="454"/>
                </a:cubicBezTo>
                <a:cubicBezTo>
                  <a:pt x="620" y="454"/>
                  <a:pt x="620" y="454"/>
                  <a:pt x="620" y="454"/>
                </a:cubicBezTo>
                <a:cubicBezTo>
                  <a:pt x="621" y="454"/>
                  <a:pt x="621" y="454"/>
                  <a:pt x="621" y="454"/>
                </a:cubicBezTo>
                <a:cubicBezTo>
                  <a:pt x="621" y="454"/>
                  <a:pt x="621" y="454"/>
                  <a:pt x="621" y="454"/>
                </a:cubicBezTo>
                <a:cubicBezTo>
                  <a:pt x="620" y="454"/>
                  <a:pt x="620" y="454"/>
                  <a:pt x="620" y="454"/>
                </a:cubicBezTo>
                <a:cubicBezTo>
                  <a:pt x="621" y="454"/>
                  <a:pt x="621" y="454"/>
                  <a:pt x="621" y="454"/>
                </a:cubicBezTo>
                <a:cubicBezTo>
                  <a:pt x="620" y="454"/>
                  <a:pt x="620" y="454"/>
                  <a:pt x="620" y="454"/>
                </a:cubicBezTo>
                <a:cubicBezTo>
                  <a:pt x="621" y="454"/>
                  <a:pt x="621" y="454"/>
                  <a:pt x="621" y="454"/>
                </a:cubicBezTo>
                <a:cubicBezTo>
                  <a:pt x="621" y="454"/>
                  <a:pt x="621" y="454"/>
                  <a:pt x="621" y="454"/>
                </a:cubicBezTo>
                <a:cubicBezTo>
                  <a:pt x="620" y="454"/>
                  <a:pt x="620" y="454"/>
                  <a:pt x="620" y="454"/>
                </a:cubicBezTo>
                <a:cubicBezTo>
                  <a:pt x="621" y="454"/>
                  <a:pt x="621" y="454"/>
                  <a:pt x="621" y="454"/>
                </a:cubicBezTo>
                <a:cubicBezTo>
                  <a:pt x="621" y="454"/>
                  <a:pt x="621" y="454"/>
                  <a:pt x="622" y="454"/>
                </a:cubicBezTo>
                <a:cubicBezTo>
                  <a:pt x="623" y="453"/>
                  <a:pt x="624" y="453"/>
                  <a:pt x="625" y="452"/>
                </a:cubicBezTo>
                <a:cubicBezTo>
                  <a:pt x="626" y="452"/>
                  <a:pt x="627" y="451"/>
                  <a:pt x="627" y="451"/>
                </a:cubicBezTo>
                <a:cubicBezTo>
                  <a:pt x="627" y="451"/>
                  <a:pt x="627" y="451"/>
                  <a:pt x="627" y="451"/>
                </a:cubicBezTo>
                <a:cubicBezTo>
                  <a:pt x="627" y="450"/>
                  <a:pt x="627" y="450"/>
                  <a:pt x="627" y="450"/>
                </a:cubicBezTo>
                <a:cubicBezTo>
                  <a:pt x="628" y="450"/>
                  <a:pt x="628" y="450"/>
                  <a:pt x="628" y="450"/>
                </a:cubicBezTo>
                <a:cubicBezTo>
                  <a:pt x="628" y="449"/>
                  <a:pt x="631" y="442"/>
                  <a:pt x="635" y="439"/>
                </a:cubicBezTo>
                <a:cubicBezTo>
                  <a:pt x="635" y="439"/>
                  <a:pt x="635" y="439"/>
                  <a:pt x="635" y="439"/>
                </a:cubicBezTo>
                <a:cubicBezTo>
                  <a:pt x="635" y="439"/>
                  <a:pt x="635" y="439"/>
                  <a:pt x="635" y="439"/>
                </a:cubicBezTo>
                <a:cubicBezTo>
                  <a:pt x="637" y="437"/>
                  <a:pt x="641" y="435"/>
                  <a:pt x="644" y="434"/>
                </a:cubicBezTo>
                <a:cubicBezTo>
                  <a:pt x="645" y="433"/>
                  <a:pt x="647" y="432"/>
                  <a:pt x="648" y="432"/>
                </a:cubicBezTo>
                <a:cubicBezTo>
                  <a:pt x="649" y="431"/>
                  <a:pt x="650" y="431"/>
                  <a:pt x="650" y="431"/>
                </a:cubicBezTo>
                <a:cubicBezTo>
                  <a:pt x="649" y="430"/>
                  <a:pt x="649" y="430"/>
                  <a:pt x="649" y="430"/>
                </a:cubicBezTo>
                <a:cubicBezTo>
                  <a:pt x="648" y="431"/>
                  <a:pt x="648" y="431"/>
                  <a:pt x="648" y="431"/>
                </a:cubicBezTo>
                <a:cubicBezTo>
                  <a:pt x="648" y="431"/>
                  <a:pt x="648" y="431"/>
                  <a:pt x="648" y="431"/>
                </a:cubicBezTo>
                <a:cubicBezTo>
                  <a:pt x="648" y="431"/>
                  <a:pt x="650" y="433"/>
                  <a:pt x="650" y="436"/>
                </a:cubicBezTo>
                <a:lnTo>
                  <a:pt x="652" y="436"/>
                </a:lnTo>
                <a:close/>
                <a:moveTo>
                  <a:pt x="606" y="457"/>
                </a:moveTo>
                <a:cubicBezTo>
                  <a:pt x="605" y="455"/>
                  <a:pt x="605" y="455"/>
                  <a:pt x="605" y="455"/>
                </a:cubicBezTo>
                <a:cubicBezTo>
                  <a:pt x="603" y="456"/>
                  <a:pt x="602" y="457"/>
                  <a:pt x="601" y="457"/>
                </a:cubicBezTo>
                <a:cubicBezTo>
                  <a:pt x="600" y="458"/>
                  <a:pt x="600" y="458"/>
                  <a:pt x="600" y="458"/>
                </a:cubicBezTo>
                <a:cubicBezTo>
                  <a:pt x="599" y="459"/>
                  <a:pt x="599" y="459"/>
                  <a:pt x="599" y="460"/>
                </a:cubicBezTo>
                <a:cubicBezTo>
                  <a:pt x="599" y="461"/>
                  <a:pt x="599" y="461"/>
                  <a:pt x="600" y="461"/>
                </a:cubicBezTo>
                <a:cubicBezTo>
                  <a:pt x="600" y="462"/>
                  <a:pt x="601" y="462"/>
                  <a:pt x="601" y="462"/>
                </a:cubicBezTo>
                <a:cubicBezTo>
                  <a:pt x="602" y="463"/>
                  <a:pt x="602" y="463"/>
                  <a:pt x="603" y="463"/>
                </a:cubicBezTo>
                <a:cubicBezTo>
                  <a:pt x="604" y="463"/>
                  <a:pt x="605" y="463"/>
                  <a:pt x="606" y="462"/>
                </a:cubicBezTo>
                <a:cubicBezTo>
                  <a:pt x="606" y="461"/>
                  <a:pt x="606" y="461"/>
                  <a:pt x="606" y="461"/>
                </a:cubicBezTo>
                <a:cubicBezTo>
                  <a:pt x="606" y="462"/>
                  <a:pt x="606" y="462"/>
                  <a:pt x="606" y="462"/>
                </a:cubicBezTo>
                <a:cubicBezTo>
                  <a:pt x="607" y="462"/>
                  <a:pt x="609" y="462"/>
                  <a:pt x="610" y="461"/>
                </a:cubicBezTo>
                <a:cubicBezTo>
                  <a:pt x="611" y="460"/>
                  <a:pt x="611" y="459"/>
                  <a:pt x="611" y="458"/>
                </a:cubicBezTo>
                <a:cubicBezTo>
                  <a:pt x="611" y="457"/>
                  <a:pt x="611" y="456"/>
                  <a:pt x="610" y="456"/>
                </a:cubicBezTo>
                <a:cubicBezTo>
                  <a:pt x="610" y="455"/>
                  <a:pt x="609" y="455"/>
                  <a:pt x="608" y="455"/>
                </a:cubicBezTo>
                <a:cubicBezTo>
                  <a:pt x="607" y="455"/>
                  <a:pt x="606" y="455"/>
                  <a:pt x="605" y="455"/>
                </a:cubicBezTo>
                <a:cubicBezTo>
                  <a:pt x="606" y="457"/>
                  <a:pt x="606" y="457"/>
                  <a:pt x="606" y="457"/>
                </a:cubicBezTo>
                <a:cubicBezTo>
                  <a:pt x="605" y="455"/>
                  <a:pt x="605" y="455"/>
                  <a:pt x="605" y="455"/>
                </a:cubicBezTo>
                <a:cubicBezTo>
                  <a:pt x="606" y="457"/>
                  <a:pt x="606" y="457"/>
                  <a:pt x="606" y="457"/>
                </a:cubicBezTo>
                <a:cubicBezTo>
                  <a:pt x="606" y="458"/>
                  <a:pt x="606" y="458"/>
                  <a:pt x="606" y="458"/>
                </a:cubicBezTo>
                <a:cubicBezTo>
                  <a:pt x="607" y="458"/>
                  <a:pt x="608" y="458"/>
                  <a:pt x="608" y="458"/>
                </a:cubicBezTo>
                <a:cubicBezTo>
                  <a:pt x="608" y="458"/>
                  <a:pt x="608" y="458"/>
                  <a:pt x="608" y="458"/>
                </a:cubicBezTo>
                <a:cubicBezTo>
                  <a:pt x="608" y="458"/>
                  <a:pt x="608" y="458"/>
                  <a:pt x="608" y="458"/>
                </a:cubicBezTo>
                <a:cubicBezTo>
                  <a:pt x="608" y="458"/>
                  <a:pt x="608" y="458"/>
                  <a:pt x="608" y="458"/>
                </a:cubicBezTo>
                <a:cubicBezTo>
                  <a:pt x="608" y="458"/>
                  <a:pt x="608" y="458"/>
                  <a:pt x="608" y="458"/>
                </a:cubicBezTo>
                <a:cubicBezTo>
                  <a:pt x="608" y="458"/>
                  <a:pt x="608" y="458"/>
                  <a:pt x="608" y="458"/>
                </a:cubicBezTo>
                <a:cubicBezTo>
                  <a:pt x="608" y="458"/>
                  <a:pt x="608" y="458"/>
                  <a:pt x="608" y="458"/>
                </a:cubicBezTo>
                <a:cubicBezTo>
                  <a:pt x="608" y="458"/>
                  <a:pt x="608" y="458"/>
                  <a:pt x="608" y="458"/>
                </a:cubicBezTo>
                <a:cubicBezTo>
                  <a:pt x="608" y="458"/>
                  <a:pt x="608" y="458"/>
                  <a:pt x="608" y="458"/>
                </a:cubicBezTo>
                <a:cubicBezTo>
                  <a:pt x="608" y="458"/>
                  <a:pt x="608" y="459"/>
                  <a:pt x="606" y="459"/>
                </a:cubicBezTo>
                <a:cubicBezTo>
                  <a:pt x="606" y="459"/>
                  <a:pt x="606" y="459"/>
                  <a:pt x="606" y="459"/>
                </a:cubicBezTo>
                <a:cubicBezTo>
                  <a:pt x="605" y="459"/>
                  <a:pt x="605" y="459"/>
                  <a:pt x="605" y="459"/>
                </a:cubicBezTo>
                <a:cubicBezTo>
                  <a:pt x="604" y="460"/>
                  <a:pt x="604" y="460"/>
                  <a:pt x="603" y="460"/>
                </a:cubicBezTo>
                <a:cubicBezTo>
                  <a:pt x="602" y="460"/>
                  <a:pt x="602" y="460"/>
                  <a:pt x="602" y="459"/>
                </a:cubicBezTo>
                <a:cubicBezTo>
                  <a:pt x="602" y="459"/>
                  <a:pt x="602" y="459"/>
                  <a:pt x="602" y="459"/>
                </a:cubicBezTo>
                <a:cubicBezTo>
                  <a:pt x="601" y="460"/>
                  <a:pt x="601" y="460"/>
                  <a:pt x="601" y="460"/>
                </a:cubicBezTo>
                <a:cubicBezTo>
                  <a:pt x="602" y="460"/>
                  <a:pt x="602" y="460"/>
                  <a:pt x="602" y="460"/>
                </a:cubicBezTo>
                <a:cubicBezTo>
                  <a:pt x="602" y="459"/>
                  <a:pt x="602" y="459"/>
                  <a:pt x="602" y="459"/>
                </a:cubicBezTo>
                <a:cubicBezTo>
                  <a:pt x="601" y="460"/>
                  <a:pt x="601" y="460"/>
                  <a:pt x="601" y="460"/>
                </a:cubicBezTo>
                <a:cubicBezTo>
                  <a:pt x="602" y="460"/>
                  <a:pt x="602" y="460"/>
                  <a:pt x="602" y="460"/>
                </a:cubicBezTo>
                <a:cubicBezTo>
                  <a:pt x="601" y="460"/>
                  <a:pt x="601" y="460"/>
                  <a:pt x="601" y="460"/>
                </a:cubicBezTo>
                <a:cubicBezTo>
                  <a:pt x="602" y="460"/>
                  <a:pt x="602" y="460"/>
                  <a:pt x="602" y="460"/>
                </a:cubicBezTo>
                <a:cubicBezTo>
                  <a:pt x="602" y="460"/>
                  <a:pt x="602" y="460"/>
                  <a:pt x="602" y="460"/>
                </a:cubicBezTo>
                <a:cubicBezTo>
                  <a:pt x="601" y="460"/>
                  <a:pt x="601" y="460"/>
                  <a:pt x="601" y="460"/>
                </a:cubicBezTo>
                <a:cubicBezTo>
                  <a:pt x="602" y="460"/>
                  <a:pt x="602" y="460"/>
                  <a:pt x="602" y="460"/>
                </a:cubicBezTo>
                <a:cubicBezTo>
                  <a:pt x="602" y="460"/>
                  <a:pt x="602" y="460"/>
                  <a:pt x="602" y="460"/>
                </a:cubicBezTo>
                <a:cubicBezTo>
                  <a:pt x="602" y="460"/>
                  <a:pt x="604" y="459"/>
                  <a:pt x="606" y="458"/>
                </a:cubicBezTo>
                <a:cubicBezTo>
                  <a:pt x="606" y="458"/>
                  <a:pt x="606" y="458"/>
                  <a:pt x="606" y="458"/>
                </a:cubicBezTo>
                <a:cubicBezTo>
                  <a:pt x="606" y="458"/>
                  <a:pt x="606" y="458"/>
                  <a:pt x="606" y="458"/>
                </a:cubicBezTo>
                <a:lnTo>
                  <a:pt x="606" y="457"/>
                </a:lnTo>
                <a:close/>
                <a:moveTo>
                  <a:pt x="621" y="420"/>
                </a:moveTo>
                <a:cubicBezTo>
                  <a:pt x="622" y="419"/>
                  <a:pt x="622" y="419"/>
                  <a:pt x="622" y="419"/>
                </a:cubicBezTo>
                <a:cubicBezTo>
                  <a:pt x="619" y="417"/>
                  <a:pt x="619" y="417"/>
                  <a:pt x="619" y="417"/>
                </a:cubicBezTo>
                <a:cubicBezTo>
                  <a:pt x="617" y="415"/>
                  <a:pt x="617" y="415"/>
                  <a:pt x="617" y="415"/>
                </a:cubicBezTo>
                <a:cubicBezTo>
                  <a:pt x="617" y="417"/>
                  <a:pt x="617" y="417"/>
                  <a:pt x="617" y="417"/>
                </a:cubicBezTo>
                <a:cubicBezTo>
                  <a:pt x="612" y="425"/>
                  <a:pt x="612" y="425"/>
                  <a:pt x="612" y="425"/>
                </a:cubicBezTo>
                <a:cubicBezTo>
                  <a:pt x="612" y="426"/>
                  <a:pt x="612" y="426"/>
                  <a:pt x="612" y="426"/>
                </a:cubicBezTo>
                <a:cubicBezTo>
                  <a:pt x="613" y="427"/>
                  <a:pt x="613" y="427"/>
                  <a:pt x="613" y="427"/>
                </a:cubicBezTo>
                <a:cubicBezTo>
                  <a:pt x="621" y="431"/>
                  <a:pt x="621" y="431"/>
                  <a:pt x="621" y="431"/>
                </a:cubicBezTo>
                <a:cubicBezTo>
                  <a:pt x="624" y="432"/>
                  <a:pt x="624" y="432"/>
                  <a:pt x="624" y="432"/>
                </a:cubicBezTo>
                <a:cubicBezTo>
                  <a:pt x="622" y="420"/>
                  <a:pt x="622" y="420"/>
                  <a:pt x="622" y="420"/>
                </a:cubicBezTo>
                <a:cubicBezTo>
                  <a:pt x="622" y="419"/>
                  <a:pt x="622" y="419"/>
                  <a:pt x="622" y="419"/>
                </a:cubicBezTo>
                <a:cubicBezTo>
                  <a:pt x="621" y="420"/>
                  <a:pt x="621" y="420"/>
                  <a:pt x="621" y="420"/>
                </a:cubicBezTo>
                <a:cubicBezTo>
                  <a:pt x="619" y="420"/>
                  <a:pt x="619" y="420"/>
                  <a:pt x="619" y="420"/>
                </a:cubicBezTo>
                <a:cubicBezTo>
                  <a:pt x="620" y="430"/>
                  <a:pt x="620" y="430"/>
                  <a:pt x="620" y="430"/>
                </a:cubicBezTo>
                <a:cubicBezTo>
                  <a:pt x="622" y="430"/>
                  <a:pt x="622" y="430"/>
                  <a:pt x="622" y="430"/>
                </a:cubicBezTo>
                <a:cubicBezTo>
                  <a:pt x="623" y="428"/>
                  <a:pt x="623" y="428"/>
                  <a:pt x="623" y="428"/>
                </a:cubicBezTo>
                <a:cubicBezTo>
                  <a:pt x="623" y="428"/>
                  <a:pt x="623" y="428"/>
                  <a:pt x="614" y="424"/>
                </a:cubicBezTo>
                <a:cubicBezTo>
                  <a:pt x="614" y="426"/>
                  <a:pt x="614" y="426"/>
                  <a:pt x="614" y="426"/>
                </a:cubicBezTo>
                <a:cubicBezTo>
                  <a:pt x="615" y="426"/>
                  <a:pt x="615" y="426"/>
                  <a:pt x="615" y="426"/>
                </a:cubicBezTo>
                <a:cubicBezTo>
                  <a:pt x="615" y="426"/>
                  <a:pt x="615" y="426"/>
                  <a:pt x="619" y="418"/>
                </a:cubicBezTo>
                <a:cubicBezTo>
                  <a:pt x="618" y="418"/>
                  <a:pt x="618" y="418"/>
                  <a:pt x="618" y="418"/>
                </a:cubicBezTo>
                <a:cubicBezTo>
                  <a:pt x="617" y="419"/>
                  <a:pt x="617" y="419"/>
                  <a:pt x="617" y="419"/>
                </a:cubicBezTo>
                <a:cubicBezTo>
                  <a:pt x="617" y="419"/>
                  <a:pt x="617" y="419"/>
                  <a:pt x="620" y="421"/>
                </a:cubicBezTo>
                <a:cubicBezTo>
                  <a:pt x="621" y="420"/>
                  <a:pt x="621" y="420"/>
                  <a:pt x="621" y="420"/>
                </a:cubicBezTo>
                <a:cubicBezTo>
                  <a:pt x="619" y="420"/>
                  <a:pt x="619" y="420"/>
                  <a:pt x="619" y="420"/>
                </a:cubicBezTo>
                <a:lnTo>
                  <a:pt x="621" y="420"/>
                </a:lnTo>
                <a:close/>
                <a:moveTo>
                  <a:pt x="584" y="441"/>
                </a:moveTo>
                <a:cubicBezTo>
                  <a:pt x="583" y="441"/>
                  <a:pt x="583" y="441"/>
                  <a:pt x="583" y="441"/>
                </a:cubicBezTo>
                <a:cubicBezTo>
                  <a:pt x="584" y="446"/>
                  <a:pt x="584" y="446"/>
                  <a:pt x="584" y="446"/>
                </a:cubicBezTo>
                <a:cubicBezTo>
                  <a:pt x="584" y="447"/>
                  <a:pt x="584" y="447"/>
                  <a:pt x="584" y="447"/>
                </a:cubicBezTo>
                <a:cubicBezTo>
                  <a:pt x="585" y="447"/>
                  <a:pt x="585" y="447"/>
                  <a:pt x="585" y="447"/>
                </a:cubicBezTo>
                <a:cubicBezTo>
                  <a:pt x="596" y="451"/>
                  <a:pt x="596" y="451"/>
                  <a:pt x="596" y="451"/>
                </a:cubicBezTo>
                <a:cubicBezTo>
                  <a:pt x="599" y="452"/>
                  <a:pt x="599" y="452"/>
                  <a:pt x="599" y="452"/>
                </a:cubicBezTo>
                <a:cubicBezTo>
                  <a:pt x="598" y="449"/>
                  <a:pt x="598" y="449"/>
                  <a:pt x="598" y="449"/>
                </a:cubicBezTo>
                <a:cubicBezTo>
                  <a:pt x="596" y="445"/>
                  <a:pt x="596" y="445"/>
                  <a:pt x="596" y="445"/>
                </a:cubicBezTo>
                <a:cubicBezTo>
                  <a:pt x="596" y="445"/>
                  <a:pt x="596" y="445"/>
                  <a:pt x="596" y="445"/>
                </a:cubicBezTo>
                <a:cubicBezTo>
                  <a:pt x="582" y="438"/>
                  <a:pt x="582" y="438"/>
                  <a:pt x="582" y="438"/>
                </a:cubicBezTo>
                <a:cubicBezTo>
                  <a:pt x="583" y="441"/>
                  <a:pt x="583" y="441"/>
                  <a:pt x="583" y="441"/>
                </a:cubicBezTo>
                <a:cubicBezTo>
                  <a:pt x="584" y="441"/>
                  <a:pt x="584" y="441"/>
                  <a:pt x="584" y="441"/>
                </a:cubicBezTo>
                <a:cubicBezTo>
                  <a:pt x="583" y="442"/>
                  <a:pt x="583" y="442"/>
                  <a:pt x="583" y="442"/>
                </a:cubicBezTo>
                <a:cubicBezTo>
                  <a:pt x="594" y="447"/>
                  <a:pt x="594" y="447"/>
                  <a:pt x="594" y="447"/>
                </a:cubicBezTo>
                <a:cubicBezTo>
                  <a:pt x="595" y="446"/>
                  <a:pt x="595" y="446"/>
                  <a:pt x="595" y="446"/>
                </a:cubicBezTo>
                <a:cubicBezTo>
                  <a:pt x="593" y="446"/>
                  <a:pt x="593" y="446"/>
                  <a:pt x="593" y="446"/>
                </a:cubicBezTo>
                <a:cubicBezTo>
                  <a:pt x="593" y="446"/>
                  <a:pt x="593" y="446"/>
                  <a:pt x="595" y="450"/>
                </a:cubicBezTo>
                <a:cubicBezTo>
                  <a:pt x="596" y="450"/>
                  <a:pt x="596" y="450"/>
                  <a:pt x="596" y="450"/>
                </a:cubicBezTo>
                <a:cubicBezTo>
                  <a:pt x="597" y="449"/>
                  <a:pt x="597" y="449"/>
                  <a:pt x="597" y="449"/>
                </a:cubicBezTo>
                <a:cubicBezTo>
                  <a:pt x="597" y="449"/>
                  <a:pt x="597" y="449"/>
                  <a:pt x="586" y="445"/>
                </a:cubicBezTo>
                <a:cubicBezTo>
                  <a:pt x="585" y="446"/>
                  <a:pt x="585" y="446"/>
                  <a:pt x="585" y="446"/>
                </a:cubicBezTo>
                <a:cubicBezTo>
                  <a:pt x="587" y="446"/>
                  <a:pt x="587" y="446"/>
                  <a:pt x="587" y="446"/>
                </a:cubicBezTo>
                <a:cubicBezTo>
                  <a:pt x="587" y="446"/>
                  <a:pt x="587" y="446"/>
                  <a:pt x="586" y="440"/>
                </a:cubicBezTo>
                <a:cubicBezTo>
                  <a:pt x="584" y="441"/>
                  <a:pt x="584" y="441"/>
                  <a:pt x="584" y="441"/>
                </a:cubicBezTo>
                <a:cubicBezTo>
                  <a:pt x="583" y="442"/>
                  <a:pt x="583" y="442"/>
                  <a:pt x="583" y="442"/>
                </a:cubicBezTo>
                <a:lnTo>
                  <a:pt x="584" y="441"/>
                </a:lnTo>
                <a:close/>
                <a:moveTo>
                  <a:pt x="571" y="436"/>
                </a:moveTo>
                <a:cubicBezTo>
                  <a:pt x="571" y="438"/>
                  <a:pt x="571" y="438"/>
                  <a:pt x="571" y="438"/>
                </a:cubicBezTo>
                <a:cubicBezTo>
                  <a:pt x="573" y="437"/>
                  <a:pt x="574" y="436"/>
                  <a:pt x="575" y="435"/>
                </a:cubicBezTo>
                <a:cubicBezTo>
                  <a:pt x="576" y="434"/>
                  <a:pt x="577" y="433"/>
                  <a:pt x="577" y="432"/>
                </a:cubicBezTo>
                <a:cubicBezTo>
                  <a:pt x="577" y="431"/>
                  <a:pt x="576" y="430"/>
                  <a:pt x="576" y="430"/>
                </a:cubicBezTo>
                <a:cubicBezTo>
                  <a:pt x="575" y="429"/>
                  <a:pt x="574" y="429"/>
                  <a:pt x="573" y="429"/>
                </a:cubicBezTo>
                <a:cubicBezTo>
                  <a:pt x="572" y="429"/>
                  <a:pt x="571" y="429"/>
                  <a:pt x="570" y="430"/>
                </a:cubicBezTo>
                <a:cubicBezTo>
                  <a:pt x="571" y="431"/>
                  <a:pt x="571" y="431"/>
                  <a:pt x="571" y="431"/>
                </a:cubicBezTo>
                <a:cubicBezTo>
                  <a:pt x="570" y="430"/>
                  <a:pt x="570" y="430"/>
                  <a:pt x="570" y="430"/>
                </a:cubicBezTo>
                <a:cubicBezTo>
                  <a:pt x="568" y="430"/>
                  <a:pt x="567" y="431"/>
                  <a:pt x="567" y="432"/>
                </a:cubicBezTo>
                <a:cubicBezTo>
                  <a:pt x="566" y="433"/>
                  <a:pt x="565" y="434"/>
                  <a:pt x="565" y="435"/>
                </a:cubicBezTo>
                <a:cubicBezTo>
                  <a:pt x="565" y="436"/>
                  <a:pt x="566" y="437"/>
                  <a:pt x="567" y="437"/>
                </a:cubicBezTo>
                <a:cubicBezTo>
                  <a:pt x="567" y="438"/>
                  <a:pt x="568" y="438"/>
                  <a:pt x="569" y="438"/>
                </a:cubicBezTo>
                <a:cubicBezTo>
                  <a:pt x="570" y="438"/>
                  <a:pt x="571" y="438"/>
                  <a:pt x="571" y="438"/>
                </a:cubicBezTo>
                <a:cubicBezTo>
                  <a:pt x="571" y="436"/>
                  <a:pt x="571" y="436"/>
                  <a:pt x="571" y="436"/>
                </a:cubicBezTo>
                <a:cubicBezTo>
                  <a:pt x="571" y="438"/>
                  <a:pt x="571" y="438"/>
                  <a:pt x="571" y="438"/>
                </a:cubicBezTo>
                <a:cubicBezTo>
                  <a:pt x="571" y="436"/>
                  <a:pt x="571" y="436"/>
                  <a:pt x="571" y="436"/>
                </a:cubicBezTo>
                <a:cubicBezTo>
                  <a:pt x="570" y="435"/>
                  <a:pt x="570" y="435"/>
                  <a:pt x="570" y="435"/>
                </a:cubicBezTo>
                <a:cubicBezTo>
                  <a:pt x="569" y="435"/>
                  <a:pt x="569" y="435"/>
                  <a:pt x="569" y="435"/>
                </a:cubicBezTo>
                <a:cubicBezTo>
                  <a:pt x="569" y="435"/>
                  <a:pt x="569" y="435"/>
                  <a:pt x="569" y="435"/>
                </a:cubicBezTo>
                <a:cubicBezTo>
                  <a:pt x="568" y="435"/>
                  <a:pt x="568" y="435"/>
                  <a:pt x="568" y="435"/>
                </a:cubicBezTo>
                <a:cubicBezTo>
                  <a:pt x="568" y="434"/>
                  <a:pt x="568" y="434"/>
                  <a:pt x="569" y="434"/>
                </a:cubicBezTo>
                <a:cubicBezTo>
                  <a:pt x="569" y="433"/>
                  <a:pt x="570" y="433"/>
                  <a:pt x="571" y="432"/>
                </a:cubicBezTo>
                <a:cubicBezTo>
                  <a:pt x="571" y="432"/>
                  <a:pt x="571" y="432"/>
                  <a:pt x="571" y="432"/>
                </a:cubicBezTo>
                <a:cubicBezTo>
                  <a:pt x="571" y="432"/>
                  <a:pt x="571" y="432"/>
                  <a:pt x="571" y="432"/>
                </a:cubicBezTo>
                <a:cubicBezTo>
                  <a:pt x="572" y="432"/>
                  <a:pt x="573" y="432"/>
                  <a:pt x="573" y="432"/>
                </a:cubicBezTo>
                <a:cubicBezTo>
                  <a:pt x="574" y="432"/>
                  <a:pt x="574" y="432"/>
                  <a:pt x="574" y="432"/>
                </a:cubicBezTo>
                <a:cubicBezTo>
                  <a:pt x="574" y="432"/>
                  <a:pt x="574" y="432"/>
                  <a:pt x="574" y="432"/>
                </a:cubicBezTo>
                <a:cubicBezTo>
                  <a:pt x="574" y="432"/>
                  <a:pt x="574" y="432"/>
                  <a:pt x="574" y="432"/>
                </a:cubicBezTo>
                <a:cubicBezTo>
                  <a:pt x="574" y="432"/>
                  <a:pt x="574" y="432"/>
                  <a:pt x="574" y="432"/>
                </a:cubicBezTo>
                <a:cubicBezTo>
                  <a:pt x="574" y="432"/>
                  <a:pt x="574" y="432"/>
                  <a:pt x="574" y="432"/>
                </a:cubicBezTo>
                <a:cubicBezTo>
                  <a:pt x="574" y="432"/>
                  <a:pt x="574" y="432"/>
                  <a:pt x="574" y="432"/>
                </a:cubicBezTo>
                <a:cubicBezTo>
                  <a:pt x="574" y="432"/>
                  <a:pt x="574" y="432"/>
                  <a:pt x="574" y="432"/>
                </a:cubicBezTo>
                <a:cubicBezTo>
                  <a:pt x="574" y="432"/>
                  <a:pt x="574" y="433"/>
                  <a:pt x="573" y="433"/>
                </a:cubicBezTo>
                <a:cubicBezTo>
                  <a:pt x="572" y="434"/>
                  <a:pt x="571" y="435"/>
                  <a:pt x="570" y="435"/>
                </a:cubicBezTo>
                <a:cubicBezTo>
                  <a:pt x="570" y="435"/>
                  <a:pt x="570" y="435"/>
                  <a:pt x="570" y="435"/>
                </a:cubicBezTo>
                <a:cubicBezTo>
                  <a:pt x="570" y="435"/>
                  <a:pt x="570" y="435"/>
                  <a:pt x="570" y="435"/>
                </a:cubicBezTo>
                <a:lnTo>
                  <a:pt x="571" y="436"/>
                </a:lnTo>
                <a:close/>
                <a:moveTo>
                  <a:pt x="588" y="493"/>
                </a:moveTo>
                <a:cubicBezTo>
                  <a:pt x="587" y="492"/>
                  <a:pt x="587" y="492"/>
                  <a:pt x="587" y="492"/>
                </a:cubicBezTo>
                <a:cubicBezTo>
                  <a:pt x="583" y="495"/>
                  <a:pt x="583" y="495"/>
                  <a:pt x="583" y="495"/>
                </a:cubicBezTo>
                <a:cubicBezTo>
                  <a:pt x="583" y="495"/>
                  <a:pt x="583" y="495"/>
                  <a:pt x="583" y="495"/>
                </a:cubicBezTo>
                <a:cubicBezTo>
                  <a:pt x="583" y="496"/>
                  <a:pt x="583" y="496"/>
                  <a:pt x="583" y="496"/>
                </a:cubicBezTo>
                <a:cubicBezTo>
                  <a:pt x="580" y="515"/>
                  <a:pt x="580" y="515"/>
                  <a:pt x="580" y="515"/>
                </a:cubicBezTo>
                <a:cubicBezTo>
                  <a:pt x="581" y="515"/>
                  <a:pt x="581" y="515"/>
                  <a:pt x="581" y="515"/>
                </a:cubicBezTo>
                <a:cubicBezTo>
                  <a:pt x="581" y="513"/>
                  <a:pt x="581" y="513"/>
                  <a:pt x="581" y="513"/>
                </a:cubicBezTo>
                <a:cubicBezTo>
                  <a:pt x="577" y="513"/>
                  <a:pt x="577" y="513"/>
                  <a:pt x="577" y="513"/>
                </a:cubicBezTo>
                <a:cubicBezTo>
                  <a:pt x="575" y="513"/>
                  <a:pt x="575" y="513"/>
                  <a:pt x="575" y="513"/>
                </a:cubicBezTo>
                <a:cubicBezTo>
                  <a:pt x="576" y="515"/>
                  <a:pt x="576" y="515"/>
                  <a:pt x="576" y="515"/>
                </a:cubicBezTo>
                <a:cubicBezTo>
                  <a:pt x="579" y="521"/>
                  <a:pt x="579" y="521"/>
                  <a:pt x="579" y="521"/>
                </a:cubicBezTo>
                <a:cubicBezTo>
                  <a:pt x="579" y="521"/>
                  <a:pt x="579" y="521"/>
                  <a:pt x="579" y="521"/>
                </a:cubicBezTo>
                <a:cubicBezTo>
                  <a:pt x="579" y="521"/>
                  <a:pt x="579" y="521"/>
                  <a:pt x="579" y="521"/>
                </a:cubicBezTo>
                <a:cubicBezTo>
                  <a:pt x="583" y="524"/>
                  <a:pt x="583" y="524"/>
                  <a:pt x="583" y="524"/>
                </a:cubicBezTo>
                <a:cubicBezTo>
                  <a:pt x="584" y="523"/>
                  <a:pt x="584" y="523"/>
                  <a:pt x="584" y="523"/>
                </a:cubicBezTo>
                <a:cubicBezTo>
                  <a:pt x="583" y="523"/>
                  <a:pt x="583" y="523"/>
                  <a:pt x="583" y="523"/>
                </a:cubicBezTo>
                <a:cubicBezTo>
                  <a:pt x="584" y="531"/>
                  <a:pt x="584" y="531"/>
                  <a:pt x="584" y="531"/>
                </a:cubicBezTo>
                <a:cubicBezTo>
                  <a:pt x="584" y="532"/>
                  <a:pt x="584" y="532"/>
                  <a:pt x="584" y="532"/>
                </a:cubicBezTo>
                <a:cubicBezTo>
                  <a:pt x="585" y="532"/>
                  <a:pt x="585" y="532"/>
                  <a:pt x="585" y="532"/>
                </a:cubicBezTo>
                <a:cubicBezTo>
                  <a:pt x="590" y="535"/>
                  <a:pt x="590" y="535"/>
                  <a:pt x="590" y="535"/>
                </a:cubicBezTo>
                <a:cubicBezTo>
                  <a:pt x="592" y="536"/>
                  <a:pt x="592" y="536"/>
                  <a:pt x="592" y="536"/>
                </a:cubicBezTo>
                <a:cubicBezTo>
                  <a:pt x="592" y="534"/>
                  <a:pt x="592" y="534"/>
                  <a:pt x="592" y="534"/>
                </a:cubicBezTo>
                <a:cubicBezTo>
                  <a:pt x="592" y="528"/>
                  <a:pt x="592" y="528"/>
                  <a:pt x="592" y="528"/>
                </a:cubicBezTo>
                <a:cubicBezTo>
                  <a:pt x="591" y="528"/>
                  <a:pt x="591" y="528"/>
                  <a:pt x="591" y="528"/>
                </a:cubicBezTo>
                <a:cubicBezTo>
                  <a:pt x="592" y="529"/>
                  <a:pt x="592" y="529"/>
                  <a:pt x="592" y="529"/>
                </a:cubicBezTo>
                <a:cubicBezTo>
                  <a:pt x="595" y="527"/>
                  <a:pt x="595" y="527"/>
                  <a:pt x="595" y="527"/>
                </a:cubicBezTo>
                <a:cubicBezTo>
                  <a:pt x="595" y="526"/>
                  <a:pt x="595" y="526"/>
                  <a:pt x="595" y="526"/>
                </a:cubicBezTo>
                <a:cubicBezTo>
                  <a:pt x="595" y="526"/>
                  <a:pt x="595" y="526"/>
                  <a:pt x="595" y="526"/>
                </a:cubicBezTo>
                <a:cubicBezTo>
                  <a:pt x="595" y="522"/>
                  <a:pt x="595" y="522"/>
                  <a:pt x="595" y="522"/>
                </a:cubicBezTo>
                <a:cubicBezTo>
                  <a:pt x="595" y="521"/>
                  <a:pt x="595" y="521"/>
                  <a:pt x="595" y="521"/>
                </a:cubicBezTo>
                <a:cubicBezTo>
                  <a:pt x="595" y="520"/>
                  <a:pt x="595" y="520"/>
                  <a:pt x="595" y="520"/>
                </a:cubicBezTo>
                <a:cubicBezTo>
                  <a:pt x="591" y="516"/>
                  <a:pt x="591" y="516"/>
                  <a:pt x="591" y="516"/>
                </a:cubicBezTo>
                <a:cubicBezTo>
                  <a:pt x="589" y="517"/>
                  <a:pt x="589" y="517"/>
                  <a:pt x="589" y="517"/>
                </a:cubicBezTo>
                <a:cubicBezTo>
                  <a:pt x="591" y="517"/>
                  <a:pt x="591" y="517"/>
                  <a:pt x="591" y="517"/>
                </a:cubicBezTo>
                <a:cubicBezTo>
                  <a:pt x="589" y="490"/>
                  <a:pt x="589" y="490"/>
                  <a:pt x="589" y="490"/>
                </a:cubicBezTo>
                <a:cubicBezTo>
                  <a:pt x="587" y="492"/>
                  <a:pt x="587" y="492"/>
                  <a:pt x="587" y="492"/>
                </a:cubicBezTo>
                <a:cubicBezTo>
                  <a:pt x="588" y="493"/>
                  <a:pt x="588" y="493"/>
                  <a:pt x="588" y="493"/>
                </a:cubicBezTo>
                <a:cubicBezTo>
                  <a:pt x="587" y="493"/>
                  <a:pt x="587" y="493"/>
                  <a:pt x="587" y="493"/>
                </a:cubicBezTo>
                <a:cubicBezTo>
                  <a:pt x="588" y="518"/>
                  <a:pt x="588" y="518"/>
                  <a:pt x="588" y="518"/>
                </a:cubicBezTo>
                <a:cubicBezTo>
                  <a:pt x="588" y="519"/>
                  <a:pt x="588" y="519"/>
                  <a:pt x="588" y="519"/>
                </a:cubicBezTo>
                <a:cubicBezTo>
                  <a:pt x="588" y="519"/>
                  <a:pt x="588" y="519"/>
                  <a:pt x="592" y="523"/>
                </a:cubicBezTo>
                <a:cubicBezTo>
                  <a:pt x="594" y="522"/>
                  <a:pt x="594" y="522"/>
                  <a:pt x="594" y="522"/>
                </a:cubicBezTo>
                <a:cubicBezTo>
                  <a:pt x="592" y="522"/>
                  <a:pt x="592" y="522"/>
                  <a:pt x="592" y="522"/>
                </a:cubicBezTo>
                <a:cubicBezTo>
                  <a:pt x="592" y="522"/>
                  <a:pt x="592" y="522"/>
                  <a:pt x="592" y="522"/>
                </a:cubicBezTo>
                <a:cubicBezTo>
                  <a:pt x="592" y="523"/>
                  <a:pt x="592" y="524"/>
                  <a:pt x="592" y="526"/>
                </a:cubicBezTo>
                <a:cubicBezTo>
                  <a:pt x="594" y="526"/>
                  <a:pt x="594" y="526"/>
                  <a:pt x="594" y="526"/>
                </a:cubicBezTo>
                <a:cubicBezTo>
                  <a:pt x="592" y="525"/>
                  <a:pt x="592" y="525"/>
                  <a:pt x="592" y="525"/>
                </a:cubicBezTo>
                <a:cubicBezTo>
                  <a:pt x="592" y="525"/>
                  <a:pt x="592" y="525"/>
                  <a:pt x="590" y="527"/>
                </a:cubicBezTo>
                <a:cubicBezTo>
                  <a:pt x="589" y="528"/>
                  <a:pt x="589" y="528"/>
                  <a:pt x="589" y="528"/>
                </a:cubicBezTo>
                <a:cubicBezTo>
                  <a:pt x="589" y="528"/>
                  <a:pt x="589" y="528"/>
                  <a:pt x="589" y="528"/>
                </a:cubicBezTo>
                <a:cubicBezTo>
                  <a:pt x="589" y="528"/>
                  <a:pt x="589" y="528"/>
                  <a:pt x="589" y="534"/>
                </a:cubicBezTo>
                <a:cubicBezTo>
                  <a:pt x="591" y="534"/>
                  <a:pt x="591" y="534"/>
                  <a:pt x="591" y="534"/>
                </a:cubicBezTo>
                <a:cubicBezTo>
                  <a:pt x="592" y="532"/>
                  <a:pt x="592" y="532"/>
                  <a:pt x="592" y="532"/>
                </a:cubicBezTo>
                <a:cubicBezTo>
                  <a:pt x="592" y="532"/>
                  <a:pt x="592" y="532"/>
                  <a:pt x="586" y="530"/>
                </a:cubicBezTo>
                <a:cubicBezTo>
                  <a:pt x="585" y="531"/>
                  <a:pt x="585" y="531"/>
                  <a:pt x="585" y="531"/>
                </a:cubicBezTo>
                <a:cubicBezTo>
                  <a:pt x="587" y="531"/>
                  <a:pt x="587" y="531"/>
                  <a:pt x="587" y="531"/>
                </a:cubicBezTo>
                <a:cubicBezTo>
                  <a:pt x="587" y="531"/>
                  <a:pt x="587" y="531"/>
                  <a:pt x="586" y="523"/>
                </a:cubicBezTo>
                <a:cubicBezTo>
                  <a:pt x="585" y="522"/>
                  <a:pt x="585" y="522"/>
                  <a:pt x="585" y="522"/>
                </a:cubicBezTo>
                <a:cubicBezTo>
                  <a:pt x="585" y="522"/>
                  <a:pt x="585" y="522"/>
                  <a:pt x="585" y="522"/>
                </a:cubicBezTo>
                <a:cubicBezTo>
                  <a:pt x="585" y="522"/>
                  <a:pt x="585" y="522"/>
                  <a:pt x="581" y="519"/>
                </a:cubicBezTo>
                <a:cubicBezTo>
                  <a:pt x="580" y="520"/>
                  <a:pt x="580" y="520"/>
                  <a:pt x="580" y="520"/>
                </a:cubicBezTo>
                <a:cubicBezTo>
                  <a:pt x="581" y="520"/>
                  <a:pt x="581" y="520"/>
                  <a:pt x="581" y="520"/>
                </a:cubicBezTo>
                <a:cubicBezTo>
                  <a:pt x="581" y="520"/>
                  <a:pt x="581" y="520"/>
                  <a:pt x="579" y="514"/>
                </a:cubicBezTo>
                <a:cubicBezTo>
                  <a:pt x="577" y="515"/>
                  <a:pt x="577" y="515"/>
                  <a:pt x="577" y="515"/>
                </a:cubicBezTo>
                <a:cubicBezTo>
                  <a:pt x="577" y="516"/>
                  <a:pt x="577" y="516"/>
                  <a:pt x="577" y="516"/>
                </a:cubicBezTo>
                <a:cubicBezTo>
                  <a:pt x="577" y="516"/>
                  <a:pt x="577" y="516"/>
                  <a:pt x="581" y="516"/>
                </a:cubicBezTo>
                <a:cubicBezTo>
                  <a:pt x="583" y="516"/>
                  <a:pt x="583" y="516"/>
                  <a:pt x="583" y="516"/>
                </a:cubicBezTo>
                <a:cubicBezTo>
                  <a:pt x="583" y="515"/>
                  <a:pt x="583" y="515"/>
                  <a:pt x="583" y="515"/>
                </a:cubicBezTo>
                <a:cubicBezTo>
                  <a:pt x="583" y="515"/>
                  <a:pt x="583" y="515"/>
                  <a:pt x="586" y="496"/>
                </a:cubicBezTo>
                <a:cubicBezTo>
                  <a:pt x="584" y="496"/>
                  <a:pt x="584" y="496"/>
                  <a:pt x="584" y="496"/>
                </a:cubicBezTo>
                <a:cubicBezTo>
                  <a:pt x="585" y="497"/>
                  <a:pt x="585" y="497"/>
                  <a:pt x="585" y="497"/>
                </a:cubicBezTo>
                <a:cubicBezTo>
                  <a:pt x="585" y="497"/>
                  <a:pt x="585" y="497"/>
                  <a:pt x="589" y="494"/>
                </a:cubicBezTo>
                <a:cubicBezTo>
                  <a:pt x="588" y="493"/>
                  <a:pt x="588" y="493"/>
                  <a:pt x="588" y="493"/>
                </a:cubicBezTo>
                <a:cubicBezTo>
                  <a:pt x="587" y="493"/>
                  <a:pt x="587" y="493"/>
                  <a:pt x="587" y="493"/>
                </a:cubicBezTo>
                <a:lnTo>
                  <a:pt x="588" y="493"/>
                </a:lnTo>
                <a:close/>
                <a:moveTo>
                  <a:pt x="587" y="490"/>
                </a:moveTo>
                <a:cubicBezTo>
                  <a:pt x="588" y="491"/>
                  <a:pt x="588" y="491"/>
                  <a:pt x="588" y="491"/>
                </a:cubicBezTo>
                <a:cubicBezTo>
                  <a:pt x="589" y="489"/>
                  <a:pt x="590" y="486"/>
                  <a:pt x="590" y="484"/>
                </a:cubicBezTo>
                <a:cubicBezTo>
                  <a:pt x="590" y="484"/>
                  <a:pt x="590" y="483"/>
                  <a:pt x="589" y="482"/>
                </a:cubicBezTo>
                <a:cubicBezTo>
                  <a:pt x="589" y="482"/>
                  <a:pt x="589" y="481"/>
                  <a:pt x="589" y="481"/>
                </a:cubicBezTo>
                <a:cubicBezTo>
                  <a:pt x="588" y="481"/>
                  <a:pt x="588" y="480"/>
                  <a:pt x="587" y="480"/>
                </a:cubicBezTo>
                <a:cubicBezTo>
                  <a:pt x="586" y="480"/>
                  <a:pt x="586" y="481"/>
                  <a:pt x="585" y="481"/>
                </a:cubicBezTo>
                <a:cubicBezTo>
                  <a:pt x="585" y="482"/>
                  <a:pt x="584" y="482"/>
                  <a:pt x="584" y="483"/>
                </a:cubicBezTo>
                <a:cubicBezTo>
                  <a:pt x="584" y="483"/>
                  <a:pt x="584" y="483"/>
                  <a:pt x="584" y="483"/>
                </a:cubicBezTo>
                <a:cubicBezTo>
                  <a:pt x="584" y="483"/>
                  <a:pt x="584" y="483"/>
                  <a:pt x="584" y="483"/>
                </a:cubicBezTo>
                <a:cubicBezTo>
                  <a:pt x="583" y="487"/>
                  <a:pt x="582" y="490"/>
                  <a:pt x="582" y="492"/>
                </a:cubicBezTo>
                <a:cubicBezTo>
                  <a:pt x="582" y="492"/>
                  <a:pt x="582" y="493"/>
                  <a:pt x="582" y="493"/>
                </a:cubicBezTo>
                <a:cubicBezTo>
                  <a:pt x="583" y="494"/>
                  <a:pt x="583" y="494"/>
                  <a:pt x="583" y="494"/>
                </a:cubicBezTo>
                <a:cubicBezTo>
                  <a:pt x="583" y="494"/>
                  <a:pt x="584" y="494"/>
                  <a:pt x="584" y="494"/>
                </a:cubicBezTo>
                <a:cubicBezTo>
                  <a:pt x="585" y="494"/>
                  <a:pt x="586" y="494"/>
                  <a:pt x="586" y="493"/>
                </a:cubicBezTo>
                <a:cubicBezTo>
                  <a:pt x="587" y="493"/>
                  <a:pt x="587" y="492"/>
                  <a:pt x="588" y="491"/>
                </a:cubicBezTo>
                <a:cubicBezTo>
                  <a:pt x="588" y="491"/>
                  <a:pt x="588" y="491"/>
                  <a:pt x="588" y="491"/>
                </a:cubicBezTo>
                <a:cubicBezTo>
                  <a:pt x="588" y="491"/>
                  <a:pt x="588" y="491"/>
                  <a:pt x="588" y="491"/>
                </a:cubicBezTo>
                <a:cubicBezTo>
                  <a:pt x="587" y="490"/>
                  <a:pt x="587" y="490"/>
                  <a:pt x="587" y="490"/>
                </a:cubicBezTo>
                <a:cubicBezTo>
                  <a:pt x="586" y="490"/>
                  <a:pt x="586" y="490"/>
                  <a:pt x="586" y="490"/>
                </a:cubicBezTo>
                <a:cubicBezTo>
                  <a:pt x="585" y="490"/>
                  <a:pt x="584" y="491"/>
                  <a:pt x="584" y="491"/>
                </a:cubicBezTo>
                <a:cubicBezTo>
                  <a:pt x="584" y="491"/>
                  <a:pt x="584" y="491"/>
                  <a:pt x="584" y="491"/>
                </a:cubicBezTo>
                <a:cubicBezTo>
                  <a:pt x="584" y="491"/>
                  <a:pt x="584" y="491"/>
                  <a:pt x="584" y="491"/>
                </a:cubicBezTo>
                <a:cubicBezTo>
                  <a:pt x="584" y="492"/>
                  <a:pt x="584" y="492"/>
                  <a:pt x="584" y="492"/>
                </a:cubicBezTo>
                <a:cubicBezTo>
                  <a:pt x="584" y="491"/>
                  <a:pt x="584" y="491"/>
                  <a:pt x="584" y="491"/>
                </a:cubicBezTo>
                <a:cubicBezTo>
                  <a:pt x="584" y="491"/>
                  <a:pt x="584" y="491"/>
                  <a:pt x="584" y="491"/>
                </a:cubicBezTo>
                <a:cubicBezTo>
                  <a:pt x="584" y="492"/>
                  <a:pt x="584" y="492"/>
                  <a:pt x="584" y="492"/>
                </a:cubicBezTo>
                <a:cubicBezTo>
                  <a:pt x="584" y="491"/>
                  <a:pt x="584" y="491"/>
                  <a:pt x="584" y="491"/>
                </a:cubicBezTo>
                <a:cubicBezTo>
                  <a:pt x="584" y="493"/>
                  <a:pt x="584" y="493"/>
                  <a:pt x="584" y="493"/>
                </a:cubicBezTo>
                <a:cubicBezTo>
                  <a:pt x="585" y="492"/>
                  <a:pt x="585" y="492"/>
                  <a:pt x="585" y="492"/>
                </a:cubicBezTo>
                <a:cubicBezTo>
                  <a:pt x="584" y="491"/>
                  <a:pt x="584" y="491"/>
                  <a:pt x="584" y="491"/>
                </a:cubicBezTo>
                <a:cubicBezTo>
                  <a:pt x="584" y="493"/>
                  <a:pt x="584" y="493"/>
                  <a:pt x="584" y="493"/>
                </a:cubicBezTo>
                <a:cubicBezTo>
                  <a:pt x="585" y="492"/>
                  <a:pt x="585" y="492"/>
                  <a:pt x="585" y="492"/>
                </a:cubicBezTo>
                <a:cubicBezTo>
                  <a:pt x="584" y="492"/>
                  <a:pt x="584" y="492"/>
                  <a:pt x="584" y="492"/>
                </a:cubicBezTo>
                <a:cubicBezTo>
                  <a:pt x="585" y="492"/>
                  <a:pt x="585" y="492"/>
                  <a:pt x="585" y="492"/>
                </a:cubicBezTo>
                <a:cubicBezTo>
                  <a:pt x="585" y="492"/>
                  <a:pt x="585" y="492"/>
                  <a:pt x="585" y="492"/>
                </a:cubicBezTo>
                <a:cubicBezTo>
                  <a:pt x="584" y="492"/>
                  <a:pt x="584" y="492"/>
                  <a:pt x="584" y="492"/>
                </a:cubicBezTo>
                <a:cubicBezTo>
                  <a:pt x="585" y="492"/>
                  <a:pt x="585" y="492"/>
                  <a:pt x="585" y="492"/>
                </a:cubicBezTo>
                <a:cubicBezTo>
                  <a:pt x="585" y="492"/>
                  <a:pt x="585" y="492"/>
                  <a:pt x="585" y="492"/>
                </a:cubicBezTo>
                <a:cubicBezTo>
                  <a:pt x="585" y="491"/>
                  <a:pt x="586" y="488"/>
                  <a:pt x="587" y="484"/>
                </a:cubicBezTo>
                <a:cubicBezTo>
                  <a:pt x="585" y="484"/>
                  <a:pt x="585" y="484"/>
                  <a:pt x="585" y="484"/>
                </a:cubicBezTo>
                <a:cubicBezTo>
                  <a:pt x="587" y="484"/>
                  <a:pt x="587" y="484"/>
                  <a:pt x="587" y="484"/>
                </a:cubicBezTo>
                <a:cubicBezTo>
                  <a:pt x="587" y="484"/>
                  <a:pt x="587" y="483"/>
                  <a:pt x="588" y="483"/>
                </a:cubicBezTo>
                <a:cubicBezTo>
                  <a:pt x="588" y="483"/>
                  <a:pt x="588" y="483"/>
                  <a:pt x="588" y="483"/>
                </a:cubicBezTo>
                <a:cubicBezTo>
                  <a:pt x="588" y="483"/>
                  <a:pt x="588" y="483"/>
                  <a:pt x="588" y="483"/>
                </a:cubicBezTo>
                <a:cubicBezTo>
                  <a:pt x="587" y="483"/>
                  <a:pt x="587" y="483"/>
                  <a:pt x="587" y="483"/>
                </a:cubicBezTo>
                <a:cubicBezTo>
                  <a:pt x="587" y="483"/>
                  <a:pt x="587" y="483"/>
                  <a:pt x="587" y="483"/>
                </a:cubicBezTo>
                <a:cubicBezTo>
                  <a:pt x="588" y="483"/>
                  <a:pt x="588" y="483"/>
                  <a:pt x="588" y="483"/>
                </a:cubicBezTo>
                <a:cubicBezTo>
                  <a:pt x="587" y="483"/>
                  <a:pt x="587" y="483"/>
                  <a:pt x="587" y="483"/>
                </a:cubicBezTo>
                <a:cubicBezTo>
                  <a:pt x="587" y="483"/>
                  <a:pt x="587" y="483"/>
                  <a:pt x="587" y="483"/>
                </a:cubicBezTo>
                <a:cubicBezTo>
                  <a:pt x="587" y="482"/>
                  <a:pt x="587" y="482"/>
                  <a:pt x="587" y="482"/>
                </a:cubicBezTo>
                <a:cubicBezTo>
                  <a:pt x="587" y="483"/>
                  <a:pt x="587" y="483"/>
                  <a:pt x="587" y="483"/>
                </a:cubicBezTo>
                <a:cubicBezTo>
                  <a:pt x="587" y="483"/>
                  <a:pt x="587" y="483"/>
                  <a:pt x="587" y="483"/>
                </a:cubicBezTo>
                <a:cubicBezTo>
                  <a:pt x="587" y="482"/>
                  <a:pt x="587" y="482"/>
                  <a:pt x="587" y="482"/>
                </a:cubicBezTo>
                <a:cubicBezTo>
                  <a:pt x="587" y="483"/>
                  <a:pt x="587" y="483"/>
                  <a:pt x="587" y="483"/>
                </a:cubicBezTo>
                <a:cubicBezTo>
                  <a:pt x="587" y="483"/>
                  <a:pt x="587" y="483"/>
                  <a:pt x="587" y="483"/>
                </a:cubicBezTo>
                <a:cubicBezTo>
                  <a:pt x="587" y="483"/>
                  <a:pt x="587" y="483"/>
                  <a:pt x="587" y="483"/>
                </a:cubicBezTo>
                <a:cubicBezTo>
                  <a:pt x="587" y="483"/>
                  <a:pt x="587" y="483"/>
                  <a:pt x="587" y="483"/>
                </a:cubicBezTo>
                <a:cubicBezTo>
                  <a:pt x="587" y="483"/>
                  <a:pt x="587" y="483"/>
                  <a:pt x="587" y="483"/>
                </a:cubicBezTo>
                <a:cubicBezTo>
                  <a:pt x="587" y="483"/>
                  <a:pt x="587" y="483"/>
                  <a:pt x="587" y="483"/>
                </a:cubicBezTo>
                <a:cubicBezTo>
                  <a:pt x="587" y="483"/>
                  <a:pt x="587" y="483"/>
                  <a:pt x="587" y="483"/>
                </a:cubicBezTo>
                <a:cubicBezTo>
                  <a:pt x="587" y="483"/>
                  <a:pt x="587" y="484"/>
                  <a:pt x="587" y="484"/>
                </a:cubicBezTo>
                <a:cubicBezTo>
                  <a:pt x="587" y="486"/>
                  <a:pt x="586" y="488"/>
                  <a:pt x="585" y="490"/>
                </a:cubicBezTo>
                <a:cubicBezTo>
                  <a:pt x="587" y="490"/>
                  <a:pt x="587" y="490"/>
                  <a:pt x="587" y="490"/>
                </a:cubicBezTo>
                <a:cubicBezTo>
                  <a:pt x="586" y="490"/>
                  <a:pt x="586" y="490"/>
                  <a:pt x="586" y="490"/>
                </a:cubicBezTo>
                <a:lnTo>
                  <a:pt x="587" y="490"/>
                </a:lnTo>
                <a:close/>
                <a:moveTo>
                  <a:pt x="568" y="539"/>
                </a:moveTo>
                <a:cubicBezTo>
                  <a:pt x="566" y="539"/>
                  <a:pt x="566" y="539"/>
                  <a:pt x="566" y="539"/>
                </a:cubicBezTo>
                <a:cubicBezTo>
                  <a:pt x="566" y="540"/>
                  <a:pt x="566" y="540"/>
                  <a:pt x="566" y="541"/>
                </a:cubicBezTo>
                <a:cubicBezTo>
                  <a:pt x="566" y="542"/>
                  <a:pt x="566" y="542"/>
                  <a:pt x="567" y="543"/>
                </a:cubicBezTo>
                <a:cubicBezTo>
                  <a:pt x="567" y="544"/>
                  <a:pt x="568" y="544"/>
                  <a:pt x="569" y="544"/>
                </a:cubicBezTo>
                <a:cubicBezTo>
                  <a:pt x="570" y="544"/>
                  <a:pt x="571" y="543"/>
                  <a:pt x="572" y="543"/>
                </a:cubicBezTo>
                <a:cubicBezTo>
                  <a:pt x="572" y="543"/>
                  <a:pt x="573" y="542"/>
                  <a:pt x="574" y="542"/>
                </a:cubicBezTo>
                <a:cubicBezTo>
                  <a:pt x="577" y="540"/>
                  <a:pt x="579" y="539"/>
                  <a:pt x="580" y="538"/>
                </a:cubicBezTo>
                <a:cubicBezTo>
                  <a:pt x="581" y="536"/>
                  <a:pt x="582" y="535"/>
                  <a:pt x="582" y="534"/>
                </a:cubicBezTo>
                <a:cubicBezTo>
                  <a:pt x="582" y="534"/>
                  <a:pt x="581" y="533"/>
                  <a:pt x="581" y="533"/>
                </a:cubicBezTo>
                <a:cubicBezTo>
                  <a:pt x="581" y="532"/>
                  <a:pt x="581" y="532"/>
                  <a:pt x="581" y="532"/>
                </a:cubicBezTo>
                <a:cubicBezTo>
                  <a:pt x="580" y="532"/>
                  <a:pt x="580" y="532"/>
                  <a:pt x="580" y="532"/>
                </a:cubicBezTo>
                <a:cubicBezTo>
                  <a:pt x="580" y="532"/>
                  <a:pt x="579" y="532"/>
                  <a:pt x="578" y="532"/>
                </a:cubicBezTo>
                <a:cubicBezTo>
                  <a:pt x="576" y="532"/>
                  <a:pt x="573" y="532"/>
                  <a:pt x="571" y="533"/>
                </a:cubicBezTo>
                <a:cubicBezTo>
                  <a:pt x="570" y="534"/>
                  <a:pt x="569" y="534"/>
                  <a:pt x="568" y="535"/>
                </a:cubicBezTo>
                <a:cubicBezTo>
                  <a:pt x="567" y="536"/>
                  <a:pt x="566" y="538"/>
                  <a:pt x="566" y="539"/>
                </a:cubicBezTo>
                <a:cubicBezTo>
                  <a:pt x="568" y="539"/>
                  <a:pt x="568" y="539"/>
                  <a:pt x="568" y="539"/>
                </a:cubicBezTo>
                <a:cubicBezTo>
                  <a:pt x="566" y="539"/>
                  <a:pt x="566" y="539"/>
                  <a:pt x="566" y="539"/>
                </a:cubicBezTo>
                <a:cubicBezTo>
                  <a:pt x="568" y="539"/>
                  <a:pt x="568" y="539"/>
                  <a:pt x="568" y="539"/>
                </a:cubicBezTo>
                <a:cubicBezTo>
                  <a:pt x="569" y="539"/>
                  <a:pt x="569" y="539"/>
                  <a:pt x="569" y="539"/>
                </a:cubicBezTo>
                <a:cubicBezTo>
                  <a:pt x="569" y="538"/>
                  <a:pt x="570" y="538"/>
                  <a:pt x="570" y="537"/>
                </a:cubicBezTo>
                <a:cubicBezTo>
                  <a:pt x="571" y="536"/>
                  <a:pt x="572" y="536"/>
                  <a:pt x="573" y="536"/>
                </a:cubicBezTo>
                <a:cubicBezTo>
                  <a:pt x="575" y="535"/>
                  <a:pt x="576" y="535"/>
                  <a:pt x="578" y="535"/>
                </a:cubicBezTo>
                <a:cubicBezTo>
                  <a:pt x="578" y="535"/>
                  <a:pt x="579" y="535"/>
                  <a:pt x="579" y="535"/>
                </a:cubicBezTo>
                <a:cubicBezTo>
                  <a:pt x="580" y="535"/>
                  <a:pt x="580" y="535"/>
                  <a:pt x="580" y="535"/>
                </a:cubicBezTo>
                <a:cubicBezTo>
                  <a:pt x="580" y="534"/>
                  <a:pt x="580" y="534"/>
                  <a:pt x="580"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4"/>
                  <a:pt x="579" y="534"/>
                </a:cubicBezTo>
                <a:cubicBezTo>
                  <a:pt x="579" y="534"/>
                  <a:pt x="579" y="535"/>
                  <a:pt x="578" y="536"/>
                </a:cubicBezTo>
                <a:cubicBezTo>
                  <a:pt x="577" y="536"/>
                  <a:pt x="576" y="538"/>
                  <a:pt x="573" y="539"/>
                </a:cubicBezTo>
                <a:cubicBezTo>
                  <a:pt x="572" y="539"/>
                  <a:pt x="571" y="540"/>
                  <a:pt x="570" y="540"/>
                </a:cubicBezTo>
                <a:cubicBezTo>
                  <a:pt x="570"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1"/>
                  <a:pt x="569" y="541"/>
                </a:cubicBezTo>
                <a:cubicBezTo>
                  <a:pt x="569" y="541"/>
                  <a:pt x="569" y="540"/>
                  <a:pt x="569" y="539"/>
                </a:cubicBezTo>
                <a:cubicBezTo>
                  <a:pt x="569" y="539"/>
                  <a:pt x="569" y="539"/>
                  <a:pt x="569" y="539"/>
                </a:cubicBezTo>
                <a:cubicBezTo>
                  <a:pt x="569" y="539"/>
                  <a:pt x="569" y="539"/>
                  <a:pt x="569" y="539"/>
                </a:cubicBezTo>
                <a:lnTo>
                  <a:pt x="568" y="5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4" name="Poland"/>
          <p:cNvSpPr>
            <a:spLocks/>
          </p:cNvSpPr>
          <p:nvPr/>
        </p:nvSpPr>
        <p:spPr bwMode="auto">
          <a:xfrm>
            <a:off x="4542458" y="3351586"/>
            <a:ext cx="462110" cy="381516"/>
          </a:xfrm>
          <a:custGeom>
            <a:avLst/>
            <a:gdLst>
              <a:gd name="T0" fmla="*/ 580 w 582"/>
              <a:gd name="T1" fmla="*/ 304 h 481"/>
              <a:gd name="T2" fmla="*/ 542 w 582"/>
              <a:gd name="T3" fmla="*/ 265 h 481"/>
              <a:gd name="T4" fmla="*/ 537 w 582"/>
              <a:gd name="T5" fmla="*/ 227 h 481"/>
              <a:gd name="T6" fmla="*/ 526 w 582"/>
              <a:gd name="T7" fmla="*/ 197 h 481"/>
              <a:gd name="T8" fmla="*/ 537 w 582"/>
              <a:gd name="T9" fmla="*/ 151 h 481"/>
              <a:gd name="T10" fmla="*/ 530 w 582"/>
              <a:gd name="T11" fmla="*/ 114 h 481"/>
              <a:gd name="T12" fmla="*/ 507 w 582"/>
              <a:gd name="T13" fmla="*/ 60 h 481"/>
              <a:gd name="T14" fmla="*/ 491 w 582"/>
              <a:gd name="T15" fmla="*/ 23 h 481"/>
              <a:gd name="T16" fmla="*/ 455 w 582"/>
              <a:gd name="T17" fmla="*/ 12 h 481"/>
              <a:gd name="T18" fmla="*/ 302 w 582"/>
              <a:gd name="T19" fmla="*/ 25 h 481"/>
              <a:gd name="T20" fmla="*/ 291 w 582"/>
              <a:gd name="T21" fmla="*/ 35 h 481"/>
              <a:gd name="T22" fmla="*/ 275 w 582"/>
              <a:gd name="T23" fmla="*/ 45 h 481"/>
              <a:gd name="T24" fmla="*/ 286 w 582"/>
              <a:gd name="T25" fmla="*/ 31 h 481"/>
              <a:gd name="T26" fmla="*/ 284 w 582"/>
              <a:gd name="T27" fmla="*/ 30 h 481"/>
              <a:gd name="T28" fmla="*/ 233 w 582"/>
              <a:gd name="T29" fmla="*/ 11 h 481"/>
              <a:gd name="T30" fmla="*/ 236 w 582"/>
              <a:gd name="T31" fmla="*/ 7 h 481"/>
              <a:gd name="T32" fmla="*/ 166 w 582"/>
              <a:gd name="T33" fmla="*/ 12 h 481"/>
              <a:gd name="T34" fmla="*/ 118 w 582"/>
              <a:gd name="T35" fmla="*/ 41 h 481"/>
              <a:gd name="T36" fmla="*/ 51 w 582"/>
              <a:gd name="T37" fmla="*/ 62 h 481"/>
              <a:gd name="T38" fmla="*/ 8 w 582"/>
              <a:gd name="T39" fmla="*/ 81 h 481"/>
              <a:gd name="T40" fmla="*/ 21 w 582"/>
              <a:gd name="T41" fmla="*/ 85 h 481"/>
              <a:gd name="T42" fmla="*/ 32 w 582"/>
              <a:gd name="T43" fmla="*/ 79 h 481"/>
              <a:gd name="T44" fmla="*/ 25 w 582"/>
              <a:gd name="T45" fmla="*/ 108 h 481"/>
              <a:gd name="T46" fmla="*/ 29 w 582"/>
              <a:gd name="T47" fmla="*/ 119 h 481"/>
              <a:gd name="T48" fmla="*/ 8 w 582"/>
              <a:gd name="T49" fmla="*/ 112 h 481"/>
              <a:gd name="T50" fmla="*/ 2 w 582"/>
              <a:gd name="T51" fmla="*/ 168 h 481"/>
              <a:gd name="T52" fmla="*/ 25 w 582"/>
              <a:gd name="T53" fmla="*/ 220 h 481"/>
              <a:gd name="T54" fmla="*/ 32 w 582"/>
              <a:gd name="T55" fmla="*/ 263 h 481"/>
              <a:gd name="T56" fmla="*/ 52 w 582"/>
              <a:gd name="T57" fmla="*/ 305 h 481"/>
              <a:gd name="T58" fmla="*/ 48 w 582"/>
              <a:gd name="T59" fmla="*/ 353 h 481"/>
              <a:gd name="T60" fmla="*/ 59 w 582"/>
              <a:gd name="T61" fmla="*/ 348 h 481"/>
              <a:gd name="T62" fmla="*/ 78 w 582"/>
              <a:gd name="T63" fmla="*/ 357 h 481"/>
              <a:gd name="T64" fmla="*/ 118 w 582"/>
              <a:gd name="T65" fmla="*/ 371 h 481"/>
              <a:gd name="T66" fmla="*/ 147 w 582"/>
              <a:gd name="T67" fmla="*/ 378 h 481"/>
              <a:gd name="T68" fmla="*/ 154 w 582"/>
              <a:gd name="T69" fmla="*/ 416 h 481"/>
              <a:gd name="T70" fmla="*/ 181 w 582"/>
              <a:gd name="T71" fmla="*/ 408 h 481"/>
              <a:gd name="T72" fmla="*/ 171 w 582"/>
              <a:gd name="T73" fmla="*/ 388 h 481"/>
              <a:gd name="T74" fmla="*/ 218 w 582"/>
              <a:gd name="T75" fmla="*/ 396 h 481"/>
              <a:gd name="T76" fmla="*/ 224 w 582"/>
              <a:gd name="T77" fmla="*/ 416 h 481"/>
              <a:gd name="T78" fmla="*/ 237 w 582"/>
              <a:gd name="T79" fmla="*/ 417 h 481"/>
              <a:gd name="T80" fmla="*/ 276 w 582"/>
              <a:gd name="T81" fmla="*/ 444 h 481"/>
              <a:gd name="T82" fmla="*/ 298 w 582"/>
              <a:gd name="T83" fmla="*/ 459 h 481"/>
              <a:gd name="T84" fmla="*/ 316 w 582"/>
              <a:gd name="T85" fmla="*/ 458 h 481"/>
              <a:gd name="T86" fmla="*/ 334 w 582"/>
              <a:gd name="T87" fmla="*/ 460 h 481"/>
              <a:gd name="T88" fmla="*/ 347 w 582"/>
              <a:gd name="T89" fmla="*/ 462 h 481"/>
              <a:gd name="T90" fmla="*/ 357 w 582"/>
              <a:gd name="T91" fmla="*/ 477 h 481"/>
              <a:gd name="T92" fmla="*/ 388 w 582"/>
              <a:gd name="T93" fmla="*/ 458 h 481"/>
              <a:gd name="T94" fmla="*/ 424 w 582"/>
              <a:gd name="T95" fmla="*/ 455 h 481"/>
              <a:gd name="T96" fmla="*/ 463 w 582"/>
              <a:gd name="T97" fmla="*/ 452 h 481"/>
              <a:gd name="T98" fmla="*/ 514 w 582"/>
              <a:gd name="T99" fmla="*/ 470 h 481"/>
              <a:gd name="T100" fmla="*/ 521 w 582"/>
              <a:gd name="T101" fmla="*/ 460 h 481"/>
              <a:gd name="T102" fmla="*/ 529 w 582"/>
              <a:gd name="T103" fmla="*/ 407 h 481"/>
              <a:gd name="T104" fmla="*/ 577 w 582"/>
              <a:gd name="T105" fmla="*/ 343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2" h="481">
                <a:moveTo>
                  <a:pt x="569" y="312"/>
                </a:moveTo>
                <a:cubicBezTo>
                  <a:pt x="571" y="309"/>
                  <a:pt x="576" y="308"/>
                  <a:pt x="576" y="308"/>
                </a:cubicBezTo>
                <a:cubicBezTo>
                  <a:pt x="580" y="304"/>
                  <a:pt x="580" y="304"/>
                  <a:pt x="580" y="304"/>
                </a:cubicBezTo>
                <a:cubicBezTo>
                  <a:pt x="580" y="304"/>
                  <a:pt x="569" y="300"/>
                  <a:pt x="565" y="294"/>
                </a:cubicBezTo>
                <a:cubicBezTo>
                  <a:pt x="563" y="290"/>
                  <a:pt x="560" y="284"/>
                  <a:pt x="554" y="280"/>
                </a:cubicBezTo>
                <a:cubicBezTo>
                  <a:pt x="549" y="274"/>
                  <a:pt x="542" y="273"/>
                  <a:pt x="542" y="265"/>
                </a:cubicBezTo>
                <a:cubicBezTo>
                  <a:pt x="542" y="255"/>
                  <a:pt x="537" y="250"/>
                  <a:pt x="534" y="245"/>
                </a:cubicBezTo>
                <a:cubicBezTo>
                  <a:pt x="532" y="240"/>
                  <a:pt x="532" y="232"/>
                  <a:pt x="532" y="232"/>
                </a:cubicBezTo>
                <a:cubicBezTo>
                  <a:pt x="537" y="227"/>
                  <a:pt x="537" y="227"/>
                  <a:pt x="537" y="227"/>
                </a:cubicBezTo>
                <a:cubicBezTo>
                  <a:pt x="533" y="219"/>
                  <a:pt x="533" y="219"/>
                  <a:pt x="533" y="219"/>
                </a:cubicBezTo>
                <a:cubicBezTo>
                  <a:pt x="536" y="208"/>
                  <a:pt x="536" y="208"/>
                  <a:pt x="536" y="208"/>
                </a:cubicBezTo>
                <a:cubicBezTo>
                  <a:pt x="536" y="208"/>
                  <a:pt x="538" y="201"/>
                  <a:pt x="526" y="197"/>
                </a:cubicBezTo>
                <a:cubicBezTo>
                  <a:pt x="513" y="191"/>
                  <a:pt x="503" y="191"/>
                  <a:pt x="503" y="191"/>
                </a:cubicBezTo>
                <a:cubicBezTo>
                  <a:pt x="503" y="191"/>
                  <a:pt x="505" y="170"/>
                  <a:pt x="513" y="162"/>
                </a:cubicBezTo>
                <a:cubicBezTo>
                  <a:pt x="521" y="155"/>
                  <a:pt x="537" y="151"/>
                  <a:pt x="537" y="151"/>
                </a:cubicBezTo>
                <a:cubicBezTo>
                  <a:pt x="534" y="126"/>
                  <a:pt x="534" y="126"/>
                  <a:pt x="534" y="126"/>
                </a:cubicBezTo>
                <a:cubicBezTo>
                  <a:pt x="537" y="124"/>
                  <a:pt x="537" y="124"/>
                  <a:pt x="537" y="124"/>
                </a:cubicBezTo>
                <a:cubicBezTo>
                  <a:pt x="530" y="114"/>
                  <a:pt x="530" y="114"/>
                  <a:pt x="530" y="114"/>
                </a:cubicBezTo>
                <a:cubicBezTo>
                  <a:pt x="533" y="108"/>
                  <a:pt x="533" y="108"/>
                  <a:pt x="533" y="108"/>
                </a:cubicBezTo>
                <a:cubicBezTo>
                  <a:pt x="533" y="108"/>
                  <a:pt x="513" y="84"/>
                  <a:pt x="511" y="76"/>
                </a:cubicBezTo>
                <a:cubicBezTo>
                  <a:pt x="509" y="68"/>
                  <a:pt x="507" y="60"/>
                  <a:pt x="507" y="60"/>
                </a:cubicBezTo>
                <a:cubicBezTo>
                  <a:pt x="496" y="42"/>
                  <a:pt x="496" y="42"/>
                  <a:pt x="496" y="42"/>
                </a:cubicBezTo>
                <a:cubicBezTo>
                  <a:pt x="492" y="38"/>
                  <a:pt x="492" y="38"/>
                  <a:pt x="492" y="38"/>
                </a:cubicBezTo>
                <a:cubicBezTo>
                  <a:pt x="492" y="38"/>
                  <a:pt x="496" y="34"/>
                  <a:pt x="491" y="23"/>
                </a:cubicBezTo>
                <a:cubicBezTo>
                  <a:pt x="484" y="12"/>
                  <a:pt x="473" y="15"/>
                  <a:pt x="468" y="15"/>
                </a:cubicBezTo>
                <a:cubicBezTo>
                  <a:pt x="463" y="14"/>
                  <a:pt x="464" y="8"/>
                  <a:pt x="460" y="7"/>
                </a:cubicBezTo>
                <a:cubicBezTo>
                  <a:pt x="456" y="6"/>
                  <a:pt x="455" y="12"/>
                  <a:pt x="455" y="12"/>
                </a:cubicBezTo>
                <a:cubicBezTo>
                  <a:pt x="452" y="12"/>
                  <a:pt x="452" y="12"/>
                  <a:pt x="452" y="12"/>
                </a:cubicBezTo>
                <a:cubicBezTo>
                  <a:pt x="451" y="12"/>
                  <a:pt x="399" y="26"/>
                  <a:pt x="378" y="26"/>
                </a:cubicBezTo>
                <a:cubicBezTo>
                  <a:pt x="357" y="27"/>
                  <a:pt x="302" y="25"/>
                  <a:pt x="302" y="25"/>
                </a:cubicBezTo>
                <a:cubicBezTo>
                  <a:pt x="298" y="29"/>
                  <a:pt x="298" y="29"/>
                  <a:pt x="298" y="29"/>
                </a:cubicBezTo>
                <a:cubicBezTo>
                  <a:pt x="293" y="29"/>
                  <a:pt x="293" y="29"/>
                  <a:pt x="293" y="29"/>
                </a:cubicBezTo>
                <a:cubicBezTo>
                  <a:pt x="291" y="35"/>
                  <a:pt x="291" y="35"/>
                  <a:pt x="291" y="35"/>
                </a:cubicBezTo>
                <a:cubicBezTo>
                  <a:pt x="291" y="35"/>
                  <a:pt x="286" y="37"/>
                  <a:pt x="283" y="39"/>
                </a:cubicBezTo>
                <a:cubicBezTo>
                  <a:pt x="282" y="41"/>
                  <a:pt x="280" y="47"/>
                  <a:pt x="280" y="47"/>
                </a:cubicBezTo>
                <a:cubicBezTo>
                  <a:pt x="275" y="45"/>
                  <a:pt x="275" y="45"/>
                  <a:pt x="275" y="45"/>
                </a:cubicBezTo>
                <a:cubicBezTo>
                  <a:pt x="270" y="45"/>
                  <a:pt x="270" y="45"/>
                  <a:pt x="270" y="45"/>
                </a:cubicBezTo>
                <a:cubicBezTo>
                  <a:pt x="272" y="39"/>
                  <a:pt x="272" y="39"/>
                  <a:pt x="272" y="39"/>
                </a:cubicBezTo>
                <a:cubicBezTo>
                  <a:pt x="272" y="39"/>
                  <a:pt x="282" y="34"/>
                  <a:pt x="286" y="31"/>
                </a:cubicBezTo>
                <a:cubicBezTo>
                  <a:pt x="291" y="29"/>
                  <a:pt x="302" y="12"/>
                  <a:pt x="302" y="12"/>
                </a:cubicBezTo>
                <a:cubicBezTo>
                  <a:pt x="299" y="10"/>
                  <a:pt x="299" y="10"/>
                  <a:pt x="299" y="10"/>
                </a:cubicBezTo>
                <a:cubicBezTo>
                  <a:pt x="299" y="10"/>
                  <a:pt x="289" y="29"/>
                  <a:pt x="284" y="30"/>
                </a:cubicBezTo>
                <a:cubicBezTo>
                  <a:pt x="282" y="30"/>
                  <a:pt x="257" y="49"/>
                  <a:pt x="243" y="37"/>
                </a:cubicBezTo>
                <a:cubicBezTo>
                  <a:pt x="226" y="26"/>
                  <a:pt x="224" y="8"/>
                  <a:pt x="224" y="8"/>
                </a:cubicBezTo>
                <a:cubicBezTo>
                  <a:pt x="224" y="8"/>
                  <a:pt x="230" y="10"/>
                  <a:pt x="233" y="11"/>
                </a:cubicBezTo>
                <a:cubicBezTo>
                  <a:pt x="237" y="12"/>
                  <a:pt x="244" y="19"/>
                  <a:pt x="244" y="19"/>
                </a:cubicBezTo>
                <a:cubicBezTo>
                  <a:pt x="245" y="16"/>
                  <a:pt x="245" y="16"/>
                  <a:pt x="245" y="16"/>
                </a:cubicBezTo>
                <a:cubicBezTo>
                  <a:pt x="245" y="16"/>
                  <a:pt x="240" y="10"/>
                  <a:pt x="236" y="7"/>
                </a:cubicBezTo>
                <a:cubicBezTo>
                  <a:pt x="230" y="6"/>
                  <a:pt x="221" y="0"/>
                  <a:pt x="216" y="0"/>
                </a:cubicBezTo>
                <a:cubicBezTo>
                  <a:pt x="210" y="0"/>
                  <a:pt x="189" y="8"/>
                  <a:pt x="183" y="10"/>
                </a:cubicBezTo>
                <a:cubicBezTo>
                  <a:pt x="178" y="10"/>
                  <a:pt x="172" y="12"/>
                  <a:pt x="166" y="12"/>
                </a:cubicBezTo>
                <a:cubicBezTo>
                  <a:pt x="160" y="14"/>
                  <a:pt x="149" y="25"/>
                  <a:pt x="144" y="27"/>
                </a:cubicBezTo>
                <a:cubicBezTo>
                  <a:pt x="139" y="30"/>
                  <a:pt x="132" y="29"/>
                  <a:pt x="128" y="33"/>
                </a:cubicBezTo>
                <a:cubicBezTo>
                  <a:pt x="124" y="35"/>
                  <a:pt x="124" y="35"/>
                  <a:pt x="118" y="41"/>
                </a:cubicBezTo>
                <a:cubicBezTo>
                  <a:pt x="114" y="46"/>
                  <a:pt x="110" y="50"/>
                  <a:pt x="110" y="50"/>
                </a:cubicBezTo>
                <a:cubicBezTo>
                  <a:pt x="81" y="58"/>
                  <a:pt x="56" y="58"/>
                  <a:pt x="56" y="58"/>
                </a:cubicBezTo>
                <a:cubicBezTo>
                  <a:pt x="51" y="62"/>
                  <a:pt x="51" y="62"/>
                  <a:pt x="51" y="62"/>
                </a:cubicBezTo>
                <a:cubicBezTo>
                  <a:pt x="32" y="69"/>
                  <a:pt x="32" y="69"/>
                  <a:pt x="32" y="69"/>
                </a:cubicBezTo>
                <a:cubicBezTo>
                  <a:pt x="27" y="70"/>
                  <a:pt x="27" y="70"/>
                  <a:pt x="27" y="70"/>
                </a:cubicBezTo>
                <a:cubicBezTo>
                  <a:pt x="8" y="81"/>
                  <a:pt x="8" y="81"/>
                  <a:pt x="8" y="81"/>
                </a:cubicBezTo>
                <a:cubicBezTo>
                  <a:pt x="9" y="84"/>
                  <a:pt x="9" y="84"/>
                  <a:pt x="9" y="84"/>
                </a:cubicBezTo>
                <a:cubicBezTo>
                  <a:pt x="14" y="83"/>
                  <a:pt x="14" y="83"/>
                  <a:pt x="14" y="83"/>
                </a:cubicBezTo>
                <a:cubicBezTo>
                  <a:pt x="21" y="85"/>
                  <a:pt x="21" y="85"/>
                  <a:pt x="21" y="85"/>
                </a:cubicBezTo>
                <a:cubicBezTo>
                  <a:pt x="27" y="74"/>
                  <a:pt x="27" y="74"/>
                  <a:pt x="27" y="74"/>
                </a:cubicBezTo>
                <a:cubicBezTo>
                  <a:pt x="33" y="72"/>
                  <a:pt x="33" y="72"/>
                  <a:pt x="33" y="72"/>
                </a:cubicBezTo>
                <a:cubicBezTo>
                  <a:pt x="32" y="79"/>
                  <a:pt x="32" y="79"/>
                  <a:pt x="32" y="79"/>
                </a:cubicBezTo>
                <a:cubicBezTo>
                  <a:pt x="32" y="79"/>
                  <a:pt x="25" y="81"/>
                  <a:pt x="25" y="85"/>
                </a:cubicBezTo>
                <a:cubicBezTo>
                  <a:pt x="27" y="89"/>
                  <a:pt x="29" y="97"/>
                  <a:pt x="29" y="99"/>
                </a:cubicBezTo>
                <a:cubicBezTo>
                  <a:pt x="29" y="100"/>
                  <a:pt x="24" y="104"/>
                  <a:pt x="25" y="108"/>
                </a:cubicBezTo>
                <a:cubicBezTo>
                  <a:pt x="28" y="110"/>
                  <a:pt x="40" y="127"/>
                  <a:pt x="35" y="130"/>
                </a:cubicBezTo>
                <a:cubicBezTo>
                  <a:pt x="32" y="133"/>
                  <a:pt x="25" y="131"/>
                  <a:pt x="27" y="127"/>
                </a:cubicBezTo>
                <a:cubicBezTo>
                  <a:pt x="28" y="123"/>
                  <a:pt x="29" y="119"/>
                  <a:pt x="29" y="119"/>
                </a:cubicBezTo>
                <a:cubicBezTo>
                  <a:pt x="25" y="111"/>
                  <a:pt x="25" y="111"/>
                  <a:pt x="25" y="111"/>
                </a:cubicBezTo>
                <a:cubicBezTo>
                  <a:pt x="25" y="111"/>
                  <a:pt x="16" y="110"/>
                  <a:pt x="12" y="110"/>
                </a:cubicBezTo>
                <a:cubicBezTo>
                  <a:pt x="10" y="110"/>
                  <a:pt x="9" y="111"/>
                  <a:pt x="8" y="112"/>
                </a:cubicBezTo>
                <a:cubicBezTo>
                  <a:pt x="9" y="118"/>
                  <a:pt x="9" y="127"/>
                  <a:pt x="12" y="133"/>
                </a:cubicBezTo>
                <a:cubicBezTo>
                  <a:pt x="17" y="141"/>
                  <a:pt x="14" y="149"/>
                  <a:pt x="12" y="158"/>
                </a:cubicBezTo>
                <a:cubicBezTo>
                  <a:pt x="10" y="164"/>
                  <a:pt x="5" y="164"/>
                  <a:pt x="2" y="168"/>
                </a:cubicBezTo>
                <a:cubicBezTo>
                  <a:pt x="1" y="169"/>
                  <a:pt x="1" y="177"/>
                  <a:pt x="0" y="180"/>
                </a:cubicBezTo>
                <a:cubicBezTo>
                  <a:pt x="12" y="181"/>
                  <a:pt x="29" y="200"/>
                  <a:pt x="29" y="209"/>
                </a:cubicBezTo>
                <a:cubicBezTo>
                  <a:pt x="29" y="215"/>
                  <a:pt x="24" y="212"/>
                  <a:pt x="25" y="220"/>
                </a:cubicBezTo>
                <a:cubicBezTo>
                  <a:pt x="27" y="226"/>
                  <a:pt x="27" y="227"/>
                  <a:pt x="32" y="230"/>
                </a:cubicBezTo>
                <a:cubicBezTo>
                  <a:pt x="37" y="231"/>
                  <a:pt x="32" y="245"/>
                  <a:pt x="33" y="245"/>
                </a:cubicBezTo>
                <a:cubicBezTo>
                  <a:pt x="41" y="246"/>
                  <a:pt x="35" y="259"/>
                  <a:pt x="32" y="263"/>
                </a:cubicBezTo>
                <a:cubicBezTo>
                  <a:pt x="27" y="270"/>
                  <a:pt x="37" y="276"/>
                  <a:pt x="40" y="284"/>
                </a:cubicBezTo>
                <a:cubicBezTo>
                  <a:pt x="43" y="286"/>
                  <a:pt x="35" y="292"/>
                  <a:pt x="40" y="294"/>
                </a:cubicBezTo>
                <a:cubicBezTo>
                  <a:pt x="46" y="297"/>
                  <a:pt x="52" y="296"/>
                  <a:pt x="52" y="305"/>
                </a:cubicBezTo>
                <a:cubicBezTo>
                  <a:pt x="52" y="313"/>
                  <a:pt x="60" y="317"/>
                  <a:pt x="56" y="327"/>
                </a:cubicBezTo>
                <a:cubicBezTo>
                  <a:pt x="56" y="332"/>
                  <a:pt x="54" y="347"/>
                  <a:pt x="50" y="350"/>
                </a:cubicBezTo>
                <a:cubicBezTo>
                  <a:pt x="50" y="351"/>
                  <a:pt x="50" y="351"/>
                  <a:pt x="48" y="353"/>
                </a:cubicBezTo>
                <a:cubicBezTo>
                  <a:pt x="59" y="355"/>
                  <a:pt x="59" y="355"/>
                  <a:pt x="59" y="355"/>
                </a:cubicBezTo>
                <a:cubicBezTo>
                  <a:pt x="62" y="353"/>
                  <a:pt x="62" y="353"/>
                  <a:pt x="62" y="353"/>
                </a:cubicBezTo>
                <a:cubicBezTo>
                  <a:pt x="59" y="348"/>
                  <a:pt x="59" y="348"/>
                  <a:pt x="59" y="348"/>
                </a:cubicBezTo>
                <a:cubicBezTo>
                  <a:pt x="62" y="344"/>
                  <a:pt x="62" y="344"/>
                  <a:pt x="62" y="344"/>
                </a:cubicBezTo>
                <a:cubicBezTo>
                  <a:pt x="81" y="347"/>
                  <a:pt x="81" y="347"/>
                  <a:pt x="81" y="347"/>
                </a:cubicBezTo>
                <a:cubicBezTo>
                  <a:pt x="78" y="357"/>
                  <a:pt x="78" y="357"/>
                  <a:pt x="78" y="357"/>
                </a:cubicBezTo>
                <a:cubicBezTo>
                  <a:pt x="89" y="367"/>
                  <a:pt x="89" y="367"/>
                  <a:pt x="89" y="367"/>
                </a:cubicBezTo>
                <a:cubicBezTo>
                  <a:pt x="89" y="361"/>
                  <a:pt x="89" y="361"/>
                  <a:pt x="89" y="361"/>
                </a:cubicBezTo>
                <a:cubicBezTo>
                  <a:pt x="118" y="371"/>
                  <a:pt x="118" y="371"/>
                  <a:pt x="118" y="371"/>
                </a:cubicBezTo>
                <a:cubicBezTo>
                  <a:pt x="120" y="380"/>
                  <a:pt x="120" y="380"/>
                  <a:pt x="120" y="380"/>
                </a:cubicBezTo>
                <a:cubicBezTo>
                  <a:pt x="137" y="371"/>
                  <a:pt x="137" y="371"/>
                  <a:pt x="137" y="371"/>
                </a:cubicBezTo>
                <a:cubicBezTo>
                  <a:pt x="147" y="378"/>
                  <a:pt x="147" y="378"/>
                  <a:pt x="147" y="378"/>
                </a:cubicBezTo>
                <a:cubicBezTo>
                  <a:pt x="147" y="378"/>
                  <a:pt x="129" y="389"/>
                  <a:pt x="132" y="393"/>
                </a:cubicBezTo>
                <a:cubicBezTo>
                  <a:pt x="135" y="396"/>
                  <a:pt x="147" y="394"/>
                  <a:pt x="148" y="398"/>
                </a:cubicBezTo>
                <a:cubicBezTo>
                  <a:pt x="151" y="402"/>
                  <a:pt x="149" y="413"/>
                  <a:pt x="154" y="416"/>
                </a:cubicBezTo>
                <a:cubicBezTo>
                  <a:pt x="158" y="419"/>
                  <a:pt x="166" y="416"/>
                  <a:pt x="167" y="413"/>
                </a:cubicBezTo>
                <a:cubicBezTo>
                  <a:pt x="167" y="411"/>
                  <a:pt x="175" y="407"/>
                  <a:pt x="175" y="407"/>
                </a:cubicBezTo>
                <a:cubicBezTo>
                  <a:pt x="181" y="408"/>
                  <a:pt x="181" y="408"/>
                  <a:pt x="181" y="408"/>
                </a:cubicBezTo>
                <a:cubicBezTo>
                  <a:pt x="181" y="408"/>
                  <a:pt x="183" y="400"/>
                  <a:pt x="181" y="400"/>
                </a:cubicBezTo>
                <a:cubicBezTo>
                  <a:pt x="178" y="400"/>
                  <a:pt x="172" y="396"/>
                  <a:pt x="172" y="396"/>
                </a:cubicBezTo>
                <a:cubicBezTo>
                  <a:pt x="171" y="388"/>
                  <a:pt x="171" y="388"/>
                  <a:pt x="171" y="388"/>
                </a:cubicBezTo>
                <a:cubicBezTo>
                  <a:pt x="171" y="388"/>
                  <a:pt x="181" y="390"/>
                  <a:pt x="189" y="393"/>
                </a:cubicBezTo>
                <a:cubicBezTo>
                  <a:pt x="197" y="396"/>
                  <a:pt x="202" y="402"/>
                  <a:pt x="202" y="402"/>
                </a:cubicBezTo>
                <a:cubicBezTo>
                  <a:pt x="218" y="396"/>
                  <a:pt x="218" y="396"/>
                  <a:pt x="218" y="396"/>
                </a:cubicBezTo>
                <a:cubicBezTo>
                  <a:pt x="224" y="402"/>
                  <a:pt x="224" y="402"/>
                  <a:pt x="224" y="402"/>
                </a:cubicBezTo>
                <a:cubicBezTo>
                  <a:pt x="218" y="409"/>
                  <a:pt x="218" y="409"/>
                  <a:pt x="218" y="409"/>
                </a:cubicBezTo>
                <a:cubicBezTo>
                  <a:pt x="218" y="409"/>
                  <a:pt x="222" y="415"/>
                  <a:pt x="224" y="416"/>
                </a:cubicBezTo>
                <a:cubicBezTo>
                  <a:pt x="226" y="417"/>
                  <a:pt x="229" y="425"/>
                  <a:pt x="229" y="425"/>
                </a:cubicBezTo>
                <a:cubicBezTo>
                  <a:pt x="236" y="423"/>
                  <a:pt x="236" y="423"/>
                  <a:pt x="236" y="423"/>
                </a:cubicBezTo>
                <a:cubicBezTo>
                  <a:pt x="237" y="417"/>
                  <a:pt x="237" y="417"/>
                  <a:pt x="237" y="417"/>
                </a:cubicBezTo>
                <a:cubicBezTo>
                  <a:pt x="259" y="424"/>
                  <a:pt x="259" y="424"/>
                  <a:pt x="259" y="424"/>
                </a:cubicBezTo>
                <a:cubicBezTo>
                  <a:pt x="272" y="428"/>
                  <a:pt x="272" y="428"/>
                  <a:pt x="272" y="428"/>
                </a:cubicBezTo>
                <a:cubicBezTo>
                  <a:pt x="276" y="444"/>
                  <a:pt x="276" y="444"/>
                  <a:pt x="276" y="444"/>
                </a:cubicBezTo>
                <a:cubicBezTo>
                  <a:pt x="289" y="444"/>
                  <a:pt x="289" y="444"/>
                  <a:pt x="289" y="444"/>
                </a:cubicBezTo>
                <a:cubicBezTo>
                  <a:pt x="294" y="459"/>
                  <a:pt x="294" y="459"/>
                  <a:pt x="294" y="459"/>
                </a:cubicBezTo>
                <a:cubicBezTo>
                  <a:pt x="298" y="459"/>
                  <a:pt x="298" y="459"/>
                  <a:pt x="298" y="459"/>
                </a:cubicBezTo>
                <a:cubicBezTo>
                  <a:pt x="298" y="470"/>
                  <a:pt x="298" y="470"/>
                  <a:pt x="298" y="470"/>
                </a:cubicBezTo>
                <a:cubicBezTo>
                  <a:pt x="311" y="467"/>
                  <a:pt x="311" y="467"/>
                  <a:pt x="311" y="467"/>
                </a:cubicBezTo>
                <a:cubicBezTo>
                  <a:pt x="316" y="458"/>
                  <a:pt x="316" y="458"/>
                  <a:pt x="316" y="458"/>
                </a:cubicBezTo>
                <a:cubicBezTo>
                  <a:pt x="320" y="458"/>
                  <a:pt x="320" y="458"/>
                  <a:pt x="320" y="458"/>
                </a:cubicBezTo>
                <a:cubicBezTo>
                  <a:pt x="320" y="458"/>
                  <a:pt x="321" y="450"/>
                  <a:pt x="328" y="450"/>
                </a:cubicBezTo>
                <a:cubicBezTo>
                  <a:pt x="333" y="451"/>
                  <a:pt x="334" y="460"/>
                  <a:pt x="334" y="460"/>
                </a:cubicBezTo>
                <a:cubicBezTo>
                  <a:pt x="340" y="460"/>
                  <a:pt x="340" y="460"/>
                  <a:pt x="340" y="460"/>
                </a:cubicBezTo>
                <a:cubicBezTo>
                  <a:pt x="338" y="465"/>
                  <a:pt x="338" y="465"/>
                  <a:pt x="338" y="465"/>
                </a:cubicBezTo>
                <a:cubicBezTo>
                  <a:pt x="347" y="462"/>
                  <a:pt x="347" y="462"/>
                  <a:pt x="347" y="462"/>
                </a:cubicBezTo>
                <a:cubicBezTo>
                  <a:pt x="351" y="471"/>
                  <a:pt x="351" y="471"/>
                  <a:pt x="351" y="471"/>
                </a:cubicBezTo>
                <a:cubicBezTo>
                  <a:pt x="351" y="471"/>
                  <a:pt x="344" y="481"/>
                  <a:pt x="349" y="481"/>
                </a:cubicBezTo>
                <a:cubicBezTo>
                  <a:pt x="352" y="481"/>
                  <a:pt x="357" y="477"/>
                  <a:pt x="357" y="477"/>
                </a:cubicBezTo>
                <a:cubicBezTo>
                  <a:pt x="368" y="481"/>
                  <a:pt x="368" y="481"/>
                  <a:pt x="368" y="481"/>
                </a:cubicBezTo>
                <a:cubicBezTo>
                  <a:pt x="372" y="467"/>
                  <a:pt x="372" y="467"/>
                  <a:pt x="372" y="467"/>
                </a:cubicBezTo>
                <a:cubicBezTo>
                  <a:pt x="372" y="467"/>
                  <a:pt x="379" y="459"/>
                  <a:pt x="388" y="458"/>
                </a:cubicBezTo>
                <a:cubicBezTo>
                  <a:pt x="405" y="458"/>
                  <a:pt x="405" y="458"/>
                  <a:pt x="405" y="458"/>
                </a:cubicBezTo>
                <a:cubicBezTo>
                  <a:pt x="405" y="458"/>
                  <a:pt x="406" y="466"/>
                  <a:pt x="415" y="465"/>
                </a:cubicBezTo>
                <a:cubicBezTo>
                  <a:pt x="422" y="463"/>
                  <a:pt x="424" y="455"/>
                  <a:pt x="424" y="455"/>
                </a:cubicBezTo>
                <a:cubicBezTo>
                  <a:pt x="424" y="455"/>
                  <a:pt x="430" y="450"/>
                  <a:pt x="441" y="447"/>
                </a:cubicBezTo>
                <a:cubicBezTo>
                  <a:pt x="451" y="446"/>
                  <a:pt x="455" y="447"/>
                  <a:pt x="455" y="447"/>
                </a:cubicBezTo>
                <a:cubicBezTo>
                  <a:pt x="463" y="452"/>
                  <a:pt x="463" y="452"/>
                  <a:pt x="463" y="452"/>
                </a:cubicBezTo>
                <a:cubicBezTo>
                  <a:pt x="463" y="452"/>
                  <a:pt x="479" y="452"/>
                  <a:pt x="480" y="455"/>
                </a:cubicBezTo>
                <a:cubicBezTo>
                  <a:pt x="482" y="458"/>
                  <a:pt x="482" y="465"/>
                  <a:pt x="482" y="465"/>
                </a:cubicBezTo>
                <a:cubicBezTo>
                  <a:pt x="514" y="470"/>
                  <a:pt x="514" y="470"/>
                  <a:pt x="514" y="470"/>
                </a:cubicBezTo>
                <a:cubicBezTo>
                  <a:pt x="533" y="475"/>
                  <a:pt x="533" y="475"/>
                  <a:pt x="533" y="475"/>
                </a:cubicBezTo>
                <a:cubicBezTo>
                  <a:pt x="534" y="467"/>
                  <a:pt x="534" y="467"/>
                  <a:pt x="534" y="467"/>
                </a:cubicBezTo>
                <a:cubicBezTo>
                  <a:pt x="534" y="467"/>
                  <a:pt x="523" y="465"/>
                  <a:pt x="521" y="460"/>
                </a:cubicBezTo>
                <a:cubicBezTo>
                  <a:pt x="519" y="456"/>
                  <a:pt x="521" y="452"/>
                  <a:pt x="519" y="446"/>
                </a:cubicBezTo>
                <a:cubicBezTo>
                  <a:pt x="519" y="439"/>
                  <a:pt x="511" y="429"/>
                  <a:pt x="511" y="429"/>
                </a:cubicBezTo>
                <a:cubicBezTo>
                  <a:pt x="511" y="429"/>
                  <a:pt x="525" y="416"/>
                  <a:pt x="529" y="407"/>
                </a:cubicBezTo>
                <a:cubicBezTo>
                  <a:pt x="534" y="397"/>
                  <a:pt x="536" y="382"/>
                  <a:pt x="540" y="377"/>
                </a:cubicBezTo>
                <a:cubicBezTo>
                  <a:pt x="545" y="373"/>
                  <a:pt x="559" y="348"/>
                  <a:pt x="559" y="348"/>
                </a:cubicBezTo>
                <a:cubicBezTo>
                  <a:pt x="559" y="348"/>
                  <a:pt x="573" y="353"/>
                  <a:pt x="577" y="343"/>
                </a:cubicBezTo>
                <a:cubicBezTo>
                  <a:pt x="582" y="332"/>
                  <a:pt x="582" y="321"/>
                  <a:pt x="577" y="317"/>
                </a:cubicBezTo>
                <a:cubicBezTo>
                  <a:pt x="573" y="316"/>
                  <a:pt x="568" y="315"/>
                  <a:pt x="569" y="312"/>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95" name="Freeform 44"/>
          <p:cNvSpPr>
            <a:spLocks/>
          </p:cNvSpPr>
          <p:nvPr/>
        </p:nvSpPr>
        <p:spPr bwMode="auto">
          <a:xfrm>
            <a:off x="4540204" y="3350459"/>
            <a:ext cx="464928" cy="384333"/>
          </a:xfrm>
          <a:custGeom>
            <a:avLst/>
            <a:gdLst>
              <a:gd name="T0" fmla="*/ 547 w 586"/>
              <a:gd name="T1" fmla="*/ 266 h 484"/>
              <a:gd name="T2" fmla="*/ 530 w 586"/>
              <a:gd name="T3" fmla="*/ 197 h 484"/>
              <a:gd name="T4" fmla="*/ 535 w 586"/>
              <a:gd name="T5" fmla="*/ 115 h 484"/>
              <a:gd name="T6" fmla="*/ 498 w 586"/>
              <a:gd name="T7" fmla="*/ 34 h 484"/>
              <a:gd name="T8" fmla="*/ 381 w 586"/>
              <a:gd name="T9" fmla="*/ 25 h 484"/>
              <a:gd name="T10" fmla="*/ 284 w 586"/>
              <a:gd name="T11" fmla="*/ 47 h 484"/>
              <a:gd name="T12" fmla="*/ 289 w 586"/>
              <a:gd name="T13" fmla="*/ 28 h 484"/>
              <a:gd name="T14" fmla="*/ 245 w 586"/>
              <a:gd name="T15" fmla="*/ 20 h 484"/>
              <a:gd name="T16" fmla="*/ 154 w 586"/>
              <a:gd name="T17" fmla="*/ 22 h 484"/>
              <a:gd name="T18" fmla="*/ 54 w 586"/>
              <a:gd name="T19" fmla="*/ 63 h 484"/>
              <a:gd name="T20" fmla="*/ 30 w 586"/>
              <a:gd name="T21" fmla="*/ 77 h 484"/>
              <a:gd name="T22" fmla="*/ 31 w 586"/>
              <a:gd name="T23" fmla="*/ 100 h 484"/>
              <a:gd name="T24" fmla="*/ 34 w 586"/>
              <a:gd name="T25" fmla="*/ 119 h 484"/>
              <a:gd name="T26" fmla="*/ 2 w 586"/>
              <a:gd name="T27" fmla="*/ 176 h 484"/>
              <a:gd name="T28" fmla="*/ 35 w 586"/>
              <a:gd name="T29" fmla="*/ 247 h 484"/>
              <a:gd name="T30" fmla="*/ 53 w 586"/>
              <a:gd name="T31" fmla="*/ 302 h 484"/>
              <a:gd name="T32" fmla="*/ 51 w 586"/>
              <a:gd name="T33" fmla="*/ 355 h 484"/>
              <a:gd name="T34" fmla="*/ 93 w 586"/>
              <a:gd name="T35" fmla="*/ 362 h 484"/>
              <a:gd name="T36" fmla="*/ 138 w 586"/>
              <a:gd name="T37" fmla="*/ 397 h 484"/>
              <a:gd name="T38" fmla="*/ 185 w 586"/>
              <a:gd name="T39" fmla="*/ 411 h 484"/>
              <a:gd name="T40" fmla="*/ 206 w 586"/>
              <a:gd name="T41" fmla="*/ 405 h 484"/>
              <a:gd name="T42" fmla="*/ 240 w 586"/>
              <a:gd name="T43" fmla="*/ 424 h 484"/>
              <a:gd name="T44" fmla="*/ 299 w 586"/>
              <a:gd name="T45" fmla="*/ 471 h 484"/>
              <a:gd name="T46" fmla="*/ 336 w 586"/>
              <a:gd name="T47" fmla="*/ 463 h 484"/>
              <a:gd name="T48" fmla="*/ 371 w 586"/>
              <a:gd name="T49" fmla="*/ 483 h 484"/>
              <a:gd name="T50" fmla="*/ 428 w 586"/>
              <a:gd name="T51" fmla="*/ 457 h 484"/>
              <a:gd name="T52" fmla="*/ 482 w 586"/>
              <a:gd name="T53" fmla="*/ 457 h 484"/>
              <a:gd name="T54" fmla="*/ 536 w 586"/>
              <a:gd name="T55" fmla="*/ 466 h 484"/>
              <a:gd name="T56" fmla="*/ 563 w 586"/>
              <a:gd name="T57" fmla="*/ 350 h 484"/>
              <a:gd name="T58" fmla="*/ 572 w 586"/>
              <a:gd name="T59" fmla="*/ 313 h 484"/>
              <a:gd name="T60" fmla="*/ 542 w 586"/>
              <a:gd name="T61" fmla="*/ 377 h 484"/>
              <a:gd name="T62" fmla="*/ 537 w 586"/>
              <a:gd name="T63" fmla="*/ 470 h 484"/>
              <a:gd name="T64" fmla="*/ 452 w 586"/>
              <a:gd name="T65" fmla="*/ 446 h 484"/>
              <a:gd name="T66" fmla="*/ 391 w 586"/>
              <a:gd name="T67" fmla="*/ 457 h 484"/>
              <a:gd name="T68" fmla="*/ 352 w 586"/>
              <a:gd name="T69" fmla="*/ 480 h 484"/>
              <a:gd name="T70" fmla="*/ 331 w 586"/>
              <a:gd name="T71" fmla="*/ 449 h 484"/>
              <a:gd name="T72" fmla="*/ 293 w 586"/>
              <a:gd name="T73" fmla="*/ 444 h 484"/>
              <a:gd name="T74" fmla="*/ 227 w 586"/>
              <a:gd name="T75" fmla="*/ 416 h 484"/>
              <a:gd name="T76" fmla="*/ 175 w 586"/>
              <a:gd name="T77" fmla="*/ 398 h 484"/>
              <a:gd name="T78" fmla="*/ 182 w 586"/>
              <a:gd name="T79" fmla="*/ 408 h 484"/>
              <a:gd name="T80" fmla="*/ 137 w 586"/>
              <a:gd name="T81" fmla="*/ 394 h 484"/>
              <a:gd name="T82" fmla="*/ 90 w 586"/>
              <a:gd name="T83" fmla="*/ 362 h 484"/>
              <a:gd name="T84" fmla="*/ 62 w 586"/>
              <a:gd name="T85" fmla="*/ 355 h 484"/>
              <a:gd name="T86" fmla="*/ 45 w 586"/>
              <a:gd name="T87" fmla="*/ 286 h 484"/>
              <a:gd name="T88" fmla="*/ 38 w 586"/>
              <a:gd name="T89" fmla="*/ 245 h 484"/>
              <a:gd name="T90" fmla="*/ 32 w 586"/>
              <a:gd name="T91" fmla="*/ 215 h 484"/>
              <a:gd name="T92" fmla="*/ 15 w 586"/>
              <a:gd name="T93" fmla="*/ 159 h 484"/>
              <a:gd name="T94" fmla="*/ 30 w 586"/>
              <a:gd name="T95" fmla="*/ 133 h 484"/>
              <a:gd name="T96" fmla="*/ 31 w 586"/>
              <a:gd name="T97" fmla="*/ 84 h 484"/>
              <a:gd name="T98" fmla="*/ 13 w 586"/>
              <a:gd name="T99" fmla="*/ 84 h 484"/>
              <a:gd name="T100" fmla="*/ 122 w 586"/>
              <a:gd name="T101" fmla="*/ 43 h 484"/>
              <a:gd name="T102" fmla="*/ 244 w 586"/>
              <a:gd name="T103" fmla="*/ 15 h 484"/>
              <a:gd name="T104" fmla="*/ 287 w 586"/>
              <a:gd name="T105" fmla="*/ 33 h 484"/>
              <a:gd name="T106" fmla="*/ 288 w 586"/>
              <a:gd name="T107" fmla="*/ 31 h 484"/>
              <a:gd name="T108" fmla="*/ 295 w 586"/>
              <a:gd name="T109" fmla="*/ 38 h 484"/>
              <a:gd name="T110" fmla="*/ 455 w 586"/>
              <a:gd name="T111" fmla="*/ 14 h 484"/>
              <a:gd name="T112" fmla="*/ 493 w 586"/>
              <a:gd name="T113" fmla="*/ 25 h 484"/>
              <a:gd name="T114" fmla="*/ 513 w 586"/>
              <a:gd name="T115" fmla="*/ 77 h 484"/>
              <a:gd name="T116" fmla="*/ 515 w 586"/>
              <a:gd name="T117" fmla="*/ 162 h 484"/>
              <a:gd name="T118" fmla="*/ 534 w 586"/>
              <a:gd name="T119" fmla="*/ 220 h 484"/>
              <a:gd name="T120" fmla="*/ 583 w 586"/>
              <a:gd name="T121" fmla="*/ 306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6" h="484">
                <a:moveTo>
                  <a:pt x="572" y="313"/>
                </a:moveTo>
                <a:cubicBezTo>
                  <a:pt x="574" y="314"/>
                  <a:pt x="574" y="314"/>
                  <a:pt x="574" y="314"/>
                </a:cubicBezTo>
                <a:cubicBezTo>
                  <a:pt x="574" y="313"/>
                  <a:pt x="575" y="312"/>
                  <a:pt x="577" y="311"/>
                </a:cubicBezTo>
                <a:cubicBezTo>
                  <a:pt x="578" y="311"/>
                  <a:pt x="578" y="311"/>
                  <a:pt x="579" y="311"/>
                </a:cubicBezTo>
                <a:cubicBezTo>
                  <a:pt x="579" y="310"/>
                  <a:pt x="579" y="310"/>
                  <a:pt x="579" y="310"/>
                </a:cubicBezTo>
                <a:cubicBezTo>
                  <a:pt x="579" y="310"/>
                  <a:pt x="579" y="310"/>
                  <a:pt x="579" y="310"/>
                </a:cubicBezTo>
                <a:cubicBezTo>
                  <a:pt x="580" y="310"/>
                  <a:pt x="580" y="310"/>
                  <a:pt x="580" y="310"/>
                </a:cubicBezTo>
                <a:cubicBezTo>
                  <a:pt x="580" y="310"/>
                  <a:pt x="580" y="310"/>
                  <a:pt x="580" y="310"/>
                </a:cubicBezTo>
                <a:cubicBezTo>
                  <a:pt x="584" y="306"/>
                  <a:pt x="584" y="306"/>
                  <a:pt x="584" y="306"/>
                </a:cubicBezTo>
                <a:cubicBezTo>
                  <a:pt x="586" y="304"/>
                  <a:pt x="586" y="304"/>
                  <a:pt x="586" y="304"/>
                </a:cubicBezTo>
                <a:cubicBezTo>
                  <a:pt x="584" y="304"/>
                  <a:pt x="584" y="304"/>
                  <a:pt x="584" y="304"/>
                </a:cubicBezTo>
                <a:cubicBezTo>
                  <a:pt x="583" y="303"/>
                  <a:pt x="583" y="303"/>
                  <a:pt x="583" y="303"/>
                </a:cubicBezTo>
                <a:cubicBezTo>
                  <a:pt x="582" y="303"/>
                  <a:pt x="580" y="302"/>
                  <a:pt x="577" y="300"/>
                </a:cubicBezTo>
                <a:cubicBezTo>
                  <a:pt x="574" y="299"/>
                  <a:pt x="571" y="297"/>
                  <a:pt x="570" y="295"/>
                </a:cubicBezTo>
                <a:cubicBezTo>
                  <a:pt x="568" y="295"/>
                  <a:pt x="568" y="295"/>
                  <a:pt x="568" y="295"/>
                </a:cubicBezTo>
                <a:cubicBezTo>
                  <a:pt x="570" y="295"/>
                  <a:pt x="570" y="295"/>
                  <a:pt x="570" y="295"/>
                </a:cubicBezTo>
                <a:cubicBezTo>
                  <a:pt x="567" y="291"/>
                  <a:pt x="564" y="284"/>
                  <a:pt x="558" y="279"/>
                </a:cubicBezTo>
                <a:cubicBezTo>
                  <a:pt x="557" y="281"/>
                  <a:pt x="557" y="281"/>
                  <a:pt x="557" y="281"/>
                </a:cubicBezTo>
                <a:cubicBezTo>
                  <a:pt x="559" y="280"/>
                  <a:pt x="559" y="280"/>
                  <a:pt x="559" y="280"/>
                </a:cubicBezTo>
                <a:cubicBezTo>
                  <a:pt x="556" y="277"/>
                  <a:pt x="553" y="275"/>
                  <a:pt x="550" y="273"/>
                </a:cubicBezTo>
                <a:cubicBezTo>
                  <a:pt x="549" y="272"/>
                  <a:pt x="548" y="271"/>
                  <a:pt x="548" y="270"/>
                </a:cubicBezTo>
                <a:cubicBezTo>
                  <a:pt x="547" y="269"/>
                  <a:pt x="547" y="268"/>
                  <a:pt x="547" y="266"/>
                </a:cubicBezTo>
                <a:cubicBezTo>
                  <a:pt x="547" y="256"/>
                  <a:pt x="541" y="250"/>
                  <a:pt x="539" y="245"/>
                </a:cubicBezTo>
                <a:cubicBezTo>
                  <a:pt x="539" y="245"/>
                  <a:pt x="539" y="245"/>
                  <a:pt x="539" y="245"/>
                </a:cubicBezTo>
                <a:cubicBezTo>
                  <a:pt x="538" y="245"/>
                  <a:pt x="538" y="245"/>
                  <a:pt x="538" y="245"/>
                </a:cubicBezTo>
                <a:cubicBezTo>
                  <a:pt x="537" y="243"/>
                  <a:pt x="537" y="240"/>
                  <a:pt x="536" y="238"/>
                </a:cubicBezTo>
                <a:cubicBezTo>
                  <a:pt x="536" y="237"/>
                  <a:pt x="536" y="235"/>
                  <a:pt x="536" y="235"/>
                </a:cubicBezTo>
                <a:cubicBezTo>
                  <a:pt x="536" y="234"/>
                  <a:pt x="536" y="233"/>
                  <a:pt x="536" y="233"/>
                </a:cubicBezTo>
                <a:cubicBezTo>
                  <a:pt x="535" y="233"/>
                  <a:pt x="535" y="233"/>
                  <a:pt x="535" y="233"/>
                </a:cubicBezTo>
                <a:cubicBezTo>
                  <a:pt x="536" y="234"/>
                  <a:pt x="536" y="234"/>
                  <a:pt x="536" y="234"/>
                </a:cubicBezTo>
                <a:cubicBezTo>
                  <a:pt x="541" y="229"/>
                  <a:pt x="541" y="229"/>
                  <a:pt x="541" y="229"/>
                </a:cubicBezTo>
                <a:cubicBezTo>
                  <a:pt x="542" y="228"/>
                  <a:pt x="542" y="228"/>
                  <a:pt x="542" y="228"/>
                </a:cubicBezTo>
                <a:cubicBezTo>
                  <a:pt x="541" y="227"/>
                  <a:pt x="541" y="227"/>
                  <a:pt x="541" y="227"/>
                </a:cubicBezTo>
                <a:cubicBezTo>
                  <a:pt x="537" y="219"/>
                  <a:pt x="537" y="219"/>
                  <a:pt x="537" y="219"/>
                </a:cubicBezTo>
                <a:cubicBezTo>
                  <a:pt x="536" y="220"/>
                  <a:pt x="536" y="220"/>
                  <a:pt x="536" y="220"/>
                </a:cubicBezTo>
                <a:cubicBezTo>
                  <a:pt x="537" y="220"/>
                  <a:pt x="537" y="220"/>
                  <a:pt x="537" y="220"/>
                </a:cubicBezTo>
                <a:cubicBezTo>
                  <a:pt x="540" y="209"/>
                  <a:pt x="540" y="209"/>
                  <a:pt x="540" y="209"/>
                </a:cubicBezTo>
                <a:cubicBezTo>
                  <a:pt x="539" y="209"/>
                  <a:pt x="539" y="209"/>
                  <a:pt x="539" y="209"/>
                </a:cubicBezTo>
                <a:cubicBezTo>
                  <a:pt x="540" y="210"/>
                  <a:pt x="540" y="210"/>
                  <a:pt x="540" y="210"/>
                </a:cubicBezTo>
                <a:cubicBezTo>
                  <a:pt x="540" y="210"/>
                  <a:pt x="540" y="209"/>
                  <a:pt x="540" y="207"/>
                </a:cubicBezTo>
                <a:cubicBezTo>
                  <a:pt x="540" y="206"/>
                  <a:pt x="540" y="204"/>
                  <a:pt x="538" y="202"/>
                </a:cubicBezTo>
                <a:cubicBezTo>
                  <a:pt x="537" y="200"/>
                  <a:pt x="534" y="198"/>
                  <a:pt x="530" y="197"/>
                </a:cubicBezTo>
                <a:cubicBezTo>
                  <a:pt x="529" y="198"/>
                  <a:pt x="529" y="198"/>
                  <a:pt x="529" y="198"/>
                </a:cubicBezTo>
                <a:cubicBezTo>
                  <a:pt x="530" y="197"/>
                  <a:pt x="530" y="197"/>
                  <a:pt x="530" y="197"/>
                </a:cubicBezTo>
                <a:cubicBezTo>
                  <a:pt x="516" y="190"/>
                  <a:pt x="506" y="190"/>
                  <a:pt x="506" y="190"/>
                </a:cubicBezTo>
                <a:cubicBezTo>
                  <a:pt x="506" y="192"/>
                  <a:pt x="506" y="192"/>
                  <a:pt x="506" y="192"/>
                </a:cubicBezTo>
                <a:cubicBezTo>
                  <a:pt x="508" y="192"/>
                  <a:pt x="508" y="192"/>
                  <a:pt x="508" y="192"/>
                </a:cubicBezTo>
                <a:cubicBezTo>
                  <a:pt x="508" y="192"/>
                  <a:pt x="508" y="191"/>
                  <a:pt x="508" y="191"/>
                </a:cubicBezTo>
                <a:cubicBezTo>
                  <a:pt x="508" y="189"/>
                  <a:pt x="509" y="184"/>
                  <a:pt x="510" y="178"/>
                </a:cubicBezTo>
                <a:cubicBezTo>
                  <a:pt x="511" y="173"/>
                  <a:pt x="514" y="167"/>
                  <a:pt x="517" y="164"/>
                </a:cubicBezTo>
                <a:cubicBezTo>
                  <a:pt x="516" y="163"/>
                  <a:pt x="516" y="163"/>
                  <a:pt x="516" y="163"/>
                </a:cubicBezTo>
                <a:cubicBezTo>
                  <a:pt x="517" y="164"/>
                  <a:pt x="517" y="164"/>
                  <a:pt x="517" y="164"/>
                </a:cubicBezTo>
                <a:cubicBezTo>
                  <a:pt x="520" y="161"/>
                  <a:pt x="526" y="158"/>
                  <a:pt x="531" y="157"/>
                </a:cubicBezTo>
                <a:cubicBezTo>
                  <a:pt x="534" y="156"/>
                  <a:pt x="536" y="155"/>
                  <a:pt x="538" y="155"/>
                </a:cubicBezTo>
                <a:cubicBezTo>
                  <a:pt x="539" y="154"/>
                  <a:pt x="540" y="154"/>
                  <a:pt x="540" y="154"/>
                </a:cubicBezTo>
                <a:cubicBezTo>
                  <a:pt x="542" y="154"/>
                  <a:pt x="542" y="154"/>
                  <a:pt x="542" y="154"/>
                </a:cubicBezTo>
                <a:cubicBezTo>
                  <a:pt x="541" y="152"/>
                  <a:pt x="541" y="152"/>
                  <a:pt x="541" y="152"/>
                </a:cubicBezTo>
                <a:cubicBezTo>
                  <a:pt x="539" y="127"/>
                  <a:pt x="539" y="127"/>
                  <a:pt x="539" y="127"/>
                </a:cubicBezTo>
                <a:cubicBezTo>
                  <a:pt x="537" y="127"/>
                  <a:pt x="537" y="127"/>
                  <a:pt x="537" y="127"/>
                </a:cubicBezTo>
                <a:cubicBezTo>
                  <a:pt x="538" y="128"/>
                  <a:pt x="538" y="128"/>
                  <a:pt x="538" y="128"/>
                </a:cubicBezTo>
                <a:cubicBezTo>
                  <a:pt x="541" y="127"/>
                  <a:pt x="541" y="127"/>
                  <a:pt x="541" y="127"/>
                </a:cubicBezTo>
                <a:cubicBezTo>
                  <a:pt x="542" y="126"/>
                  <a:pt x="542" y="126"/>
                  <a:pt x="542" y="126"/>
                </a:cubicBezTo>
                <a:cubicBezTo>
                  <a:pt x="541" y="125"/>
                  <a:pt x="541" y="125"/>
                  <a:pt x="541" y="125"/>
                </a:cubicBezTo>
                <a:cubicBezTo>
                  <a:pt x="534" y="114"/>
                  <a:pt x="534" y="114"/>
                  <a:pt x="534" y="114"/>
                </a:cubicBezTo>
                <a:cubicBezTo>
                  <a:pt x="533" y="115"/>
                  <a:pt x="533" y="115"/>
                  <a:pt x="533" y="115"/>
                </a:cubicBezTo>
                <a:cubicBezTo>
                  <a:pt x="535" y="115"/>
                  <a:pt x="535" y="115"/>
                  <a:pt x="535" y="115"/>
                </a:cubicBezTo>
                <a:cubicBezTo>
                  <a:pt x="537" y="110"/>
                  <a:pt x="537" y="110"/>
                  <a:pt x="537" y="110"/>
                </a:cubicBezTo>
                <a:cubicBezTo>
                  <a:pt x="538" y="109"/>
                  <a:pt x="538" y="109"/>
                  <a:pt x="538" y="109"/>
                </a:cubicBezTo>
                <a:cubicBezTo>
                  <a:pt x="537" y="108"/>
                  <a:pt x="537" y="108"/>
                  <a:pt x="537" y="108"/>
                </a:cubicBezTo>
                <a:cubicBezTo>
                  <a:pt x="537" y="108"/>
                  <a:pt x="536" y="107"/>
                  <a:pt x="534" y="104"/>
                </a:cubicBezTo>
                <a:cubicBezTo>
                  <a:pt x="531" y="101"/>
                  <a:pt x="527" y="95"/>
                  <a:pt x="523" y="90"/>
                </a:cubicBezTo>
                <a:cubicBezTo>
                  <a:pt x="521" y="87"/>
                  <a:pt x="519" y="84"/>
                  <a:pt x="518" y="82"/>
                </a:cubicBezTo>
                <a:cubicBezTo>
                  <a:pt x="517" y="80"/>
                  <a:pt x="516" y="78"/>
                  <a:pt x="516" y="77"/>
                </a:cubicBezTo>
                <a:cubicBezTo>
                  <a:pt x="516" y="76"/>
                  <a:pt x="516" y="76"/>
                  <a:pt x="516" y="76"/>
                </a:cubicBezTo>
                <a:cubicBezTo>
                  <a:pt x="516" y="76"/>
                  <a:pt x="516" y="76"/>
                  <a:pt x="516" y="76"/>
                </a:cubicBezTo>
                <a:cubicBezTo>
                  <a:pt x="514" y="72"/>
                  <a:pt x="513" y="68"/>
                  <a:pt x="513" y="65"/>
                </a:cubicBezTo>
                <a:cubicBezTo>
                  <a:pt x="512" y="64"/>
                  <a:pt x="512" y="63"/>
                  <a:pt x="512" y="62"/>
                </a:cubicBezTo>
                <a:cubicBezTo>
                  <a:pt x="512" y="61"/>
                  <a:pt x="512" y="60"/>
                  <a:pt x="512" y="60"/>
                </a:cubicBezTo>
                <a:cubicBezTo>
                  <a:pt x="512" y="60"/>
                  <a:pt x="512" y="60"/>
                  <a:pt x="512" y="60"/>
                </a:cubicBezTo>
                <a:cubicBezTo>
                  <a:pt x="512" y="60"/>
                  <a:pt x="512" y="60"/>
                  <a:pt x="512" y="60"/>
                </a:cubicBezTo>
                <a:cubicBezTo>
                  <a:pt x="506" y="51"/>
                  <a:pt x="503" y="47"/>
                  <a:pt x="502" y="44"/>
                </a:cubicBezTo>
                <a:cubicBezTo>
                  <a:pt x="501" y="42"/>
                  <a:pt x="501" y="42"/>
                  <a:pt x="501" y="42"/>
                </a:cubicBezTo>
                <a:cubicBezTo>
                  <a:pt x="501" y="42"/>
                  <a:pt x="501" y="42"/>
                  <a:pt x="501" y="42"/>
                </a:cubicBezTo>
                <a:cubicBezTo>
                  <a:pt x="501" y="42"/>
                  <a:pt x="501" y="42"/>
                  <a:pt x="501" y="42"/>
                </a:cubicBezTo>
                <a:cubicBezTo>
                  <a:pt x="496" y="38"/>
                  <a:pt x="496" y="38"/>
                  <a:pt x="496" y="38"/>
                </a:cubicBezTo>
                <a:cubicBezTo>
                  <a:pt x="495" y="39"/>
                  <a:pt x="495" y="39"/>
                  <a:pt x="495" y="39"/>
                </a:cubicBezTo>
                <a:cubicBezTo>
                  <a:pt x="496" y="40"/>
                  <a:pt x="496" y="40"/>
                  <a:pt x="496" y="40"/>
                </a:cubicBezTo>
                <a:cubicBezTo>
                  <a:pt x="497" y="40"/>
                  <a:pt x="498" y="38"/>
                  <a:pt x="498" y="34"/>
                </a:cubicBezTo>
                <a:cubicBezTo>
                  <a:pt x="498" y="31"/>
                  <a:pt x="498" y="28"/>
                  <a:pt x="495" y="24"/>
                </a:cubicBezTo>
                <a:cubicBezTo>
                  <a:pt x="495" y="23"/>
                  <a:pt x="495" y="23"/>
                  <a:pt x="495" y="23"/>
                </a:cubicBezTo>
                <a:cubicBezTo>
                  <a:pt x="495" y="23"/>
                  <a:pt x="495" y="23"/>
                  <a:pt x="495" y="23"/>
                </a:cubicBezTo>
                <a:cubicBezTo>
                  <a:pt x="493" y="20"/>
                  <a:pt x="490" y="17"/>
                  <a:pt x="487" y="16"/>
                </a:cubicBezTo>
                <a:cubicBezTo>
                  <a:pt x="484" y="15"/>
                  <a:pt x="481" y="14"/>
                  <a:pt x="478" y="14"/>
                </a:cubicBezTo>
                <a:cubicBezTo>
                  <a:pt x="475" y="14"/>
                  <a:pt x="473" y="15"/>
                  <a:pt x="471" y="15"/>
                </a:cubicBezTo>
                <a:cubicBezTo>
                  <a:pt x="471" y="16"/>
                  <a:pt x="471" y="16"/>
                  <a:pt x="471" y="16"/>
                </a:cubicBezTo>
                <a:cubicBezTo>
                  <a:pt x="471" y="15"/>
                  <a:pt x="471" y="15"/>
                  <a:pt x="471" y="15"/>
                </a:cubicBezTo>
                <a:cubicBezTo>
                  <a:pt x="470" y="14"/>
                  <a:pt x="470" y="14"/>
                  <a:pt x="469" y="13"/>
                </a:cubicBezTo>
                <a:cubicBezTo>
                  <a:pt x="468" y="13"/>
                  <a:pt x="468" y="11"/>
                  <a:pt x="467" y="10"/>
                </a:cubicBezTo>
                <a:cubicBezTo>
                  <a:pt x="467" y="9"/>
                  <a:pt x="465" y="7"/>
                  <a:pt x="463" y="7"/>
                </a:cubicBezTo>
                <a:cubicBezTo>
                  <a:pt x="463" y="6"/>
                  <a:pt x="462" y="6"/>
                  <a:pt x="462" y="6"/>
                </a:cubicBezTo>
                <a:cubicBezTo>
                  <a:pt x="461" y="6"/>
                  <a:pt x="460" y="7"/>
                  <a:pt x="459" y="8"/>
                </a:cubicBezTo>
                <a:cubicBezTo>
                  <a:pt x="458" y="9"/>
                  <a:pt x="457" y="10"/>
                  <a:pt x="457" y="11"/>
                </a:cubicBezTo>
                <a:cubicBezTo>
                  <a:pt x="456" y="12"/>
                  <a:pt x="456" y="13"/>
                  <a:pt x="456" y="13"/>
                </a:cubicBezTo>
                <a:cubicBezTo>
                  <a:pt x="458" y="13"/>
                  <a:pt x="458" y="13"/>
                  <a:pt x="458" y="13"/>
                </a:cubicBezTo>
                <a:cubicBezTo>
                  <a:pt x="458" y="12"/>
                  <a:pt x="458" y="12"/>
                  <a:pt x="458" y="12"/>
                </a:cubicBezTo>
                <a:cubicBezTo>
                  <a:pt x="455" y="12"/>
                  <a:pt x="455" y="12"/>
                  <a:pt x="455" y="12"/>
                </a:cubicBezTo>
                <a:cubicBezTo>
                  <a:pt x="454" y="12"/>
                  <a:pt x="454" y="12"/>
                  <a:pt x="454" y="12"/>
                </a:cubicBezTo>
                <a:cubicBezTo>
                  <a:pt x="453" y="12"/>
                  <a:pt x="449" y="13"/>
                  <a:pt x="444" y="14"/>
                </a:cubicBezTo>
                <a:cubicBezTo>
                  <a:pt x="427" y="18"/>
                  <a:pt x="396" y="25"/>
                  <a:pt x="381" y="25"/>
                </a:cubicBezTo>
                <a:cubicBezTo>
                  <a:pt x="381" y="25"/>
                  <a:pt x="381" y="25"/>
                  <a:pt x="381" y="25"/>
                </a:cubicBezTo>
                <a:cubicBezTo>
                  <a:pt x="381" y="25"/>
                  <a:pt x="381" y="25"/>
                  <a:pt x="381" y="25"/>
                </a:cubicBezTo>
                <a:cubicBezTo>
                  <a:pt x="377" y="26"/>
                  <a:pt x="371" y="26"/>
                  <a:pt x="365" y="26"/>
                </a:cubicBezTo>
                <a:cubicBezTo>
                  <a:pt x="353" y="26"/>
                  <a:pt x="338" y="25"/>
                  <a:pt x="326" y="25"/>
                </a:cubicBezTo>
                <a:cubicBezTo>
                  <a:pt x="320" y="25"/>
                  <a:pt x="315" y="24"/>
                  <a:pt x="311" y="24"/>
                </a:cubicBezTo>
                <a:cubicBezTo>
                  <a:pt x="307" y="24"/>
                  <a:pt x="305" y="24"/>
                  <a:pt x="305" y="24"/>
                </a:cubicBezTo>
                <a:cubicBezTo>
                  <a:pt x="304" y="24"/>
                  <a:pt x="304" y="24"/>
                  <a:pt x="304" y="24"/>
                </a:cubicBezTo>
                <a:cubicBezTo>
                  <a:pt x="304" y="24"/>
                  <a:pt x="304" y="24"/>
                  <a:pt x="304" y="24"/>
                </a:cubicBezTo>
                <a:cubicBezTo>
                  <a:pt x="300" y="29"/>
                  <a:pt x="300" y="29"/>
                  <a:pt x="300" y="29"/>
                </a:cubicBezTo>
                <a:cubicBezTo>
                  <a:pt x="301" y="30"/>
                  <a:pt x="301" y="30"/>
                  <a:pt x="301" y="30"/>
                </a:cubicBezTo>
                <a:cubicBezTo>
                  <a:pt x="301" y="28"/>
                  <a:pt x="301" y="28"/>
                  <a:pt x="301" y="28"/>
                </a:cubicBezTo>
                <a:cubicBezTo>
                  <a:pt x="296" y="28"/>
                  <a:pt x="296" y="28"/>
                  <a:pt x="296" y="28"/>
                </a:cubicBezTo>
                <a:cubicBezTo>
                  <a:pt x="294" y="28"/>
                  <a:pt x="294" y="28"/>
                  <a:pt x="294" y="28"/>
                </a:cubicBezTo>
                <a:cubicBezTo>
                  <a:pt x="294" y="29"/>
                  <a:pt x="294" y="29"/>
                  <a:pt x="294" y="29"/>
                </a:cubicBezTo>
                <a:cubicBezTo>
                  <a:pt x="293" y="36"/>
                  <a:pt x="293" y="36"/>
                  <a:pt x="293" y="36"/>
                </a:cubicBezTo>
                <a:cubicBezTo>
                  <a:pt x="294" y="36"/>
                  <a:pt x="294" y="36"/>
                  <a:pt x="294" y="36"/>
                </a:cubicBezTo>
                <a:cubicBezTo>
                  <a:pt x="294" y="35"/>
                  <a:pt x="294" y="35"/>
                  <a:pt x="294" y="35"/>
                </a:cubicBezTo>
                <a:cubicBezTo>
                  <a:pt x="294" y="35"/>
                  <a:pt x="292" y="35"/>
                  <a:pt x="291" y="36"/>
                </a:cubicBezTo>
                <a:cubicBezTo>
                  <a:pt x="289" y="37"/>
                  <a:pt x="287" y="38"/>
                  <a:pt x="285" y="39"/>
                </a:cubicBezTo>
                <a:cubicBezTo>
                  <a:pt x="284" y="40"/>
                  <a:pt x="284" y="41"/>
                  <a:pt x="284" y="42"/>
                </a:cubicBezTo>
                <a:cubicBezTo>
                  <a:pt x="283" y="44"/>
                  <a:pt x="282" y="48"/>
                  <a:pt x="282" y="48"/>
                </a:cubicBezTo>
                <a:cubicBezTo>
                  <a:pt x="283" y="48"/>
                  <a:pt x="283" y="48"/>
                  <a:pt x="283" y="48"/>
                </a:cubicBezTo>
                <a:cubicBezTo>
                  <a:pt x="284" y="47"/>
                  <a:pt x="284" y="47"/>
                  <a:pt x="284" y="47"/>
                </a:cubicBezTo>
                <a:cubicBezTo>
                  <a:pt x="279" y="44"/>
                  <a:pt x="279" y="44"/>
                  <a:pt x="279" y="44"/>
                </a:cubicBezTo>
                <a:cubicBezTo>
                  <a:pt x="278" y="44"/>
                  <a:pt x="278" y="44"/>
                  <a:pt x="278" y="44"/>
                </a:cubicBezTo>
                <a:cubicBezTo>
                  <a:pt x="278" y="44"/>
                  <a:pt x="278" y="44"/>
                  <a:pt x="278" y="44"/>
                </a:cubicBezTo>
                <a:cubicBezTo>
                  <a:pt x="273" y="44"/>
                  <a:pt x="273" y="44"/>
                  <a:pt x="273" y="44"/>
                </a:cubicBezTo>
                <a:cubicBezTo>
                  <a:pt x="273" y="46"/>
                  <a:pt x="273" y="46"/>
                  <a:pt x="273" y="46"/>
                </a:cubicBezTo>
                <a:cubicBezTo>
                  <a:pt x="274" y="46"/>
                  <a:pt x="274" y="46"/>
                  <a:pt x="274" y="46"/>
                </a:cubicBezTo>
                <a:cubicBezTo>
                  <a:pt x="277" y="41"/>
                  <a:pt x="277" y="41"/>
                  <a:pt x="277" y="41"/>
                </a:cubicBezTo>
                <a:cubicBezTo>
                  <a:pt x="275" y="40"/>
                  <a:pt x="275" y="40"/>
                  <a:pt x="275" y="40"/>
                </a:cubicBezTo>
                <a:cubicBezTo>
                  <a:pt x="276" y="42"/>
                  <a:pt x="276" y="42"/>
                  <a:pt x="276" y="42"/>
                </a:cubicBezTo>
                <a:cubicBezTo>
                  <a:pt x="276" y="42"/>
                  <a:pt x="286" y="36"/>
                  <a:pt x="290" y="34"/>
                </a:cubicBezTo>
                <a:cubicBezTo>
                  <a:pt x="289" y="32"/>
                  <a:pt x="289" y="32"/>
                  <a:pt x="289" y="32"/>
                </a:cubicBezTo>
                <a:cubicBezTo>
                  <a:pt x="290" y="34"/>
                  <a:pt x="290" y="34"/>
                  <a:pt x="290" y="34"/>
                </a:cubicBezTo>
                <a:cubicBezTo>
                  <a:pt x="291" y="33"/>
                  <a:pt x="293" y="31"/>
                  <a:pt x="295" y="29"/>
                </a:cubicBezTo>
                <a:cubicBezTo>
                  <a:pt x="300" y="23"/>
                  <a:pt x="306" y="14"/>
                  <a:pt x="306" y="14"/>
                </a:cubicBezTo>
                <a:cubicBezTo>
                  <a:pt x="307" y="13"/>
                  <a:pt x="307" y="13"/>
                  <a:pt x="307" y="13"/>
                </a:cubicBezTo>
                <a:cubicBezTo>
                  <a:pt x="306" y="12"/>
                  <a:pt x="306" y="12"/>
                  <a:pt x="306" y="12"/>
                </a:cubicBezTo>
                <a:cubicBezTo>
                  <a:pt x="303" y="10"/>
                  <a:pt x="303" y="10"/>
                  <a:pt x="303" y="10"/>
                </a:cubicBezTo>
                <a:cubicBezTo>
                  <a:pt x="302" y="8"/>
                  <a:pt x="302" y="8"/>
                  <a:pt x="302" y="8"/>
                </a:cubicBezTo>
                <a:cubicBezTo>
                  <a:pt x="301" y="10"/>
                  <a:pt x="301" y="10"/>
                  <a:pt x="301" y="10"/>
                </a:cubicBezTo>
                <a:cubicBezTo>
                  <a:pt x="301" y="10"/>
                  <a:pt x="300" y="11"/>
                  <a:pt x="299" y="13"/>
                </a:cubicBezTo>
                <a:cubicBezTo>
                  <a:pt x="298" y="16"/>
                  <a:pt x="295" y="20"/>
                  <a:pt x="293" y="23"/>
                </a:cubicBezTo>
                <a:cubicBezTo>
                  <a:pt x="292" y="25"/>
                  <a:pt x="290" y="26"/>
                  <a:pt x="289" y="28"/>
                </a:cubicBezTo>
                <a:cubicBezTo>
                  <a:pt x="288" y="29"/>
                  <a:pt x="287" y="29"/>
                  <a:pt x="287" y="29"/>
                </a:cubicBezTo>
                <a:cubicBezTo>
                  <a:pt x="287" y="31"/>
                  <a:pt x="287" y="31"/>
                  <a:pt x="287" y="31"/>
                </a:cubicBezTo>
                <a:cubicBezTo>
                  <a:pt x="287" y="29"/>
                  <a:pt x="287" y="29"/>
                  <a:pt x="287" y="29"/>
                </a:cubicBezTo>
                <a:cubicBezTo>
                  <a:pt x="287" y="29"/>
                  <a:pt x="287" y="30"/>
                  <a:pt x="286" y="30"/>
                </a:cubicBezTo>
                <a:cubicBezTo>
                  <a:pt x="285" y="30"/>
                  <a:pt x="284" y="31"/>
                  <a:pt x="282" y="32"/>
                </a:cubicBezTo>
                <a:cubicBezTo>
                  <a:pt x="276" y="35"/>
                  <a:pt x="267" y="40"/>
                  <a:pt x="258" y="40"/>
                </a:cubicBezTo>
                <a:cubicBezTo>
                  <a:pt x="254" y="40"/>
                  <a:pt x="250" y="39"/>
                  <a:pt x="247" y="37"/>
                </a:cubicBezTo>
                <a:cubicBezTo>
                  <a:pt x="247" y="36"/>
                  <a:pt x="247" y="36"/>
                  <a:pt x="247" y="36"/>
                </a:cubicBezTo>
                <a:cubicBezTo>
                  <a:pt x="246" y="36"/>
                  <a:pt x="246" y="36"/>
                  <a:pt x="246" y="36"/>
                </a:cubicBezTo>
                <a:cubicBezTo>
                  <a:pt x="239" y="31"/>
                  <a:pt x="234" y="24"/>
                  <a:pt x="231" y="19"/>
                </a:cubicBezTo>
                <a:cubicBezTo>
                  <a:pt x="230" y="16"/>
                  <a:pt x="229" y="14"/>
                  <a:pt x="229" y="12"/>
                </a:cubicBezTo>
                <a:cubicBezTo>
                  <a:pt x="229" y="11"/>
                  <a:pt x="228" y="10"/>
                  <a:pt x="228" y="10"/>
                </a:cubicBezTo>
                <a:cubicBezTo>
                  <a:pt x="228" y="9"/>
                  <a:pt x="228" y="9"/>
                  <a:pt x="228" y="9"/>
                </a:cubicBezTo>
                <a:cubicBezTo>
                  <a:pt x="228" y="9"/>
                  <a:pt x="228" y="9"/>
                  <a:pt x="228" y="9"/>
                </a:cubicBezTo>
                <a:cubicBezTo>
                  <a:pt x="227" y="9"/>
                  <a:pt x="227" y="9"/>
                  <a:pt x="227" y="9"/>
                </a:cubicBezTo>
                <a:cubicBezTo>
                  <a:pt x="226" y="11"/>
                  <a:pt x="226" y="11"/>
                  <a:pt x="226" y="11"/>
                </a:cubicBezTo>
                <a:cubicBezTo>
                  <a:pt x="226" y="11"/>
                  <a:pt x="228" y="11"/>
                  <a:pt x="230" y="12"/>
                </a:cubicBezTo>
                <a:cubicBezTo>
                  <a:pt x="232" y="12"/>
                  <a:pt x="234" y="13"/>
                  <a:pt x="236" y="13"/>
                </a:cubicBezTo>
                <a:cubicBezTo>
                  <a:pt x="236" y="13"/>
                  <a:pt x="236" y="13"/>
                  <a:pt x="236" y="13"/>
                </a:cubicBezTo>
                <a:cubicBezTo>
                  <a:pt x="236" y="13"/>
                  <a:pt x="236" y="13"/>
                  <a:pt x="236" y="13"/>
                </a:cubicBezTo>
                <a:cubicBezTo>
                  <a:pt x="237" y="14"/>
                  <a:pt x="240" y="16"/>
                  <a:pt x="242" y="18"/>
                </a:cubicBezTo>
                <a:cubicBezTo>
                  <a:pt x="243" y="19"/>
                  <a:pt x="244" y="20"/>
                  <a:pt x="245" y="20"/>
                </a:cubicBezTo>
                <a:cubicBezTo>
                  <a:pt x="246" y="21"/>
                  <a:pt x="246" y="21"/>
                  <a:pt x="246" y="21"/>
                </a:cubicBezTo>
                <a:cubicBezTo>
                  <a:pt x="247" y="23"/>
                  <a:pt x="247" y="23"/>
                  <a:pt x="247" y="23"/>
                </a:cubicBezTo>
                <a:cubicBezTo>
                  <a:pt x="248" y="21"/>
                  <a:pt x="248" y="21"/>
                  <a:pt x="248" y="21"/>
                </a:cubicBezTo>
                <a:cubicBezTo>
                  <a:pt x="250" y="18"/>
                  <a:pt x="250" y="18"/>
                  <a:pt x="250" y="18"/>
                </a:cubicBezTo>
                <a:cubicBezTo>
                  <a:pt x="250" y="17"/>
                  <a:pt x="250" y="17"/>
                  <a:pt x="250" y="17"/>
                </a:cubicBezTo>
                <a:cubicBezTo>
                  <a:pt x="250" y="16"/>
                  <a:pt x="250" y="16"/>
                  <a:pt x="250" y="16"/>
                </a:cubicBezTo>
                <a:cubicBezTo>
                  <a:pt x="250" y="16"/>
                  <a:pt x="248" y="15"/>
                  <a:pt x="246" y="13"/>
                </a:cubicBezTo>
                <a:cubicBezTo>
                  <a:pt x="244" y="11"/>
                  <a:pt x="242" y="8"/>
                  <a:pt x="240" y="7"/>
                </a:cubicBezTo>
                <a:cubicBezTo>
                  <a:pt x="240" y="7"/>
                  <a:pt x="240" y="7"/>
                  <a:pt x="240" y="7"/>
                </a:cubicBezTo>
                <a:cubicBezTo>
                  <a:pt x="239" y="7"/>
                  <a:pt x="239" y="7"/>
                  <a:pt x="239" y="7"/>
                </a:cubicBezTo>
                <a:cubicBezTo>
                  <a:pt x="237" y="6"/>
                  <a:pt x="233" y="4"/>
                  <a:pt x="229" y="3"/>
                </a:cubicBezTo>
                <a:cubicBezTo>
                  <a:pt x="226" y="1"/>
                  <a:pt x="222" y="0"/>
                  <a:pt x="219" y="0"/>
                </a:cubicBezTo>
                <a:cubicBezTo>
                  <a:pt x="217" y="0"/>
                  <a:pt x="215" y="0"/>
                  <a:pt x="212" y="1"/>
                </a:cubicBezTo>
                <a:cubicBezTo>
                  <a:pt x="207" y="2"/>
                  <a:pt x="202" y="4"/>
                  <a:pt x="197" y="6"/>
                </a:cubicBezTo>
                <a:cubicBezTo>
                  <a:pt x="192" y="7"/>
                  <a:pt x="188" y="9"/>
                  <a:pt x="186" y="9"/>
                </a:cubicBezTo>
                <a:cubicBezTo>
                  <a:pt x="186" y="11"/>
                  <a:pt x="186" y="11"/>
                  <a:pt x="186" y="11"/>
                </a:cubicBezTo>
                <a:cubicBezTo>
                  <a:pt x="186" y="9"/>
                  <a:pt x="186" y="9"/>
                  <a:pt x="186" y="9"/>
                </a:cubicBezTo>
                <a:cubicBezTo>
                  <a:pt x="180" y="9"/>
                  <a:pt x="175" y="12"/>
                  <a:pt x="169" y="12"/>
                </a:cubicBezTo>
                <a:cubicBezTo>
                  <a:pt x="169" y="12"/>
                  <a:pt x="169" y="12"/>
                  <a:pt x="169" y="12"/>
                </a:cubicBezTo>
                <a:cubicBezTo>
                  <a:pt x="168" y="12"/>
                  <a:pt x="168" y="12"/>
                  <a:pt x="168" y="12"/>
                </a:cubicBezTo>
                <a:cubicBezTo>
                  <a:pt x="167" y="12"/>
                  <a:pt x="165" y="13"/>
                  <a:pt x="163" y="15"/>
                </a:cubicBezTo>
                <a:cubicBezTo>
                  <a:pt x="160" y="17"/>
                  <a:pt x="157" y="19"/>
                  <a:pt x="154" y="22"/>
                </a:cubicBezTo>
                <a:cubicBezTo>
                  <a:pt x="151" y="24"/>
                  <a:pt x="148" y="26"/>
                  <a:pt x="146" y="27"/>
                </a:cubicBezTo>
                <a:cubicBezTo>
                  <a:pt x="144" y="28"/>
                  <a:pt x="141" y="28"/>
                  <a:pt x="138" y="29"/>
                </a:cubicBezTo>
                <a:cubicBezTo>
                  <a:pt x="135" y="29"/>
                  <a:pt x="132" y="30"/>
                  <a:pt x="130" y="33"/>
                </a:cubicBezTo>
                <a:cubicBezTo>
                  <a:pt x="131" y="34"/>
                  <a:pt x="131" y="34"/>
                  <a:pt x="131" y="34"/>
                </a:cubicBezTo>
                <a:cubicBezTo>
                  <a:pt x="130" y="32"/>
                  <a:pt x="130" y="32"/>
                  <a:pt x="130" y="32"/>
                </a:cubicBezTo>
                <a:cubicBezTo>
                  <a:pt x="128" y="34"/>
                  <a:pt x="127" y="34"/>
                  <a:pt x="126" y="36"/>
                </a:cubicBezTo>
                <a:cubicBezTo>
                  <a:pt x="124" y="37"/>
                  <a:pt x="123" y="38"/>
                  <a:pt x="120" y="41"/>
                </a:cubicBezTo>
                <a:cubicBezTo>
                  <a:pt x="120" y="41"/>
                  <a:pt x="120" y="41"/>
                  <a:pt x="120" y="41"/>
                </a:cubicBezTo>
                <a:cubicBezTo>
                  <a:pt x="120" y="41"/>
                  <a:pt x="120" y="41"/>
                  <a:pt x="120" y="41"/>
                </a:cubicBezTo>
                <a:cubicBezTo>
                  <a:pt x="118" y="43"/>
                  <a:pt x="116" y="46"/>
                  <a:pt x="115" y="47"/>
                </a:cubicBezTo>
                <a:cubicBezTo>
                  <a:pt x="114" y="48"/>
                  <a:pt x="113" y="49"/>
                  <a:pt x="113" y="49"/>
                </a:cubicBezTo>
                <a:cubicBezTo>
                  <a:pt x="113" y="50"/>
                  <a:pt x="112" y="50"/>
                  <a:pt x="112" y="50"/>
                </a:cubicBezTo>
                <a:cubicBezTo>
                  <a:pt x="113" y="51"/>
                  <a:pt x="113" y="51"/>
                  <a:pt x="113" y="51"/>
                </a:cubicBezTo>
                <a:cubicBezTo>
                  <a:pt x="113" y="50"/>
                  <a:pt x="113" y="50"/>
                  <a:pt x="113" y="50"/>
                </a:cubicBezTo>
                <a:cubicBezTo>
                  <a:pt x="98" y="54"/>
                  <a:pt x="85" y="56"/>
                  <a:pt x="75" y="57"/>
                </a:cubicBezTo>
                <a:cubicBezTo>
                  <a:pt x="70" y="57"/>
                  <a:pt x="66" y="58"/>
                  <a:pt x="64" y="58"/>
                </a:cubicBezTo>
                <a:cubicBezTo>
                  <a:pt x="62" y="58"/>
                  <a:pt x="61" y="58"/>
                  <a:pt x="60" y="58"/>
                </a:cubicBezTo>
                <a:cubicBezTo>
                  <a:pt x="60" y="58"/>
                  <a:pt x="59" y="58"/>
                  <a:pt x="59" y="58"/>
                </a:cubicBezTo>
                <a:cubicBezTo>
                  <a:pt x="59" y="58"/>
                  <a:pt x="59" y="58"/>
                  <a:pt x="59" y="58"/>
                </a:cubicBezTo>
                <a:cubicBezTo>
                  <a:pt x="58" y="58"/>
                  <a:pt x="58" y="58"/>
                  <a:pt x="58" y="58"/>
                </a:cubicBezTo>
                <a:cubicBezTo>
                  <a:pt x="53" y="62"/>
                  <a:pt x="53" y="62"/>
                  <a:pt x="53" y="62"/>
                </a:cubicBezTo>
                <a:cubicBezTo>
                  <a:pt x="54" y="63"/>
                  <a:pt x="54" y="63"/>
                  <a:pt x="54" y="63"/>
                </a:cubicBezTo>
                <a:cubicBezTo>
                  <a:pt x="53" y="62"/>
                  <a:pt x="53" y="62"/>
                  <a:pt x="53" y="62"/>
                </a:cubicBezTo>
                <a:cubicBezTo>
                  <a:pt x="35" y="69"/>
                  <a:pt x="35" y="69"/>
                  <a:pt x="35" y="69"/>
                </a:cubicBezTo>
                <a:cubicBezTo>
                  <a:pt x="35" y="70"/>
                  <a:pt x="35" y="70"/>
                  <a:pt x="35" y="70"/>
                </a:cubicBezTo>
                <a:cubicBezTo>
                  <a:pt x="35" y="69"/>
                  <a:pt x="35" y="69"/>
                  <a:pt x="35" y="69"/>
                </a:cubicBezTo>
                <a:cubicBezTo>
                  <a:pt x="29" y="70"/>
                  <a:pt x="29" y="70"/>
                  <a:pt x="29" y="70"/>
                </a:cubicBezTo>
                <a:cubicBezTo>
                  <a:pt x="29" y="70"/>
                  <a:pt x="29" y="70"/>
                  <a:pt x="29" y="70"/>
                </a:cubicBezTo>
                <a:cubicBezTo>
                  <a:pt x="29" y="70"/>
                  <a:pt x="29" y="70"/>
                  <a:pt x="29" y="70"/>
                </a:cubicBezTo>
                <a:cubicBezTo>
                  <a:pt x="10" y="81"/>
                  <a:pt x="10" y="81"/>
                  <a:pt x="10" y="81"/>
                </a:cubicBezTo>
                <a:cubicBezTo>
                  <a:pt x="9" y="82"/>
                  <a:pt x="9" y="82"/>
                  <a:pt x="9" y="82"/>
                </a:cubicBezTo>
                <a:cubicBezTo>
                  <a:pt x="9" y="83"/>
                  <a:pt x="9" y="83"/>
                  <a:pt x="9" y="83"/>
                </a:cubicBezTo>
                <a:cubicBezTo>
                  <a:pt x="11" y="86"/>
                  <a:pt x="11" y="86"/>
                  <a:pt x="11" y="86"/>
                </a:cubicBezTo>
                <a:cubicBezTo>
                  <a:pt x="11" y="87"/>
                  <a:pt x="11" y="87"/>
                  <a:pt x="11" y="87"/>
                </a:cubicBezTo>
                <a:cubicBezTo>
                  <a:pt x="12" y="86"/>
                  <a:pt x="12" y="86"/>
                  <a:pt x="12" y="86"/>
                </a:cubicBezTo>
                <a:cubicBezTo>
                  <a:pt x="18" y="85"/>
                  <a:pt x="18" y="85"/>
                  <a:pt x="18" y="85"/>
                </a:cubicBezTo>
                <a:cubicBezTo>
                  <a:pt x="17" y="84"/>
                  <a:pt x="17" y="84"/>
                  <a:pt x="17" y="84"/>
                </a:cubicBezTo>
                <a:cubicBezTo>
                  <a:pt x="17" y="85"/>
                  <a:pt x="17" y="85"/>
                  <a:pt x="17" y="85"/>
                </a:cubicBezTo>
                <a:cubicBezTo>
                  <a:pt x="24" y="88"/>
                  <a:pt x="24" y="88"/>
                  <a:pt x="24" y="88"/>
                </a:cubicBezTo>
                <a:cubicBezTo>
                  <a:pt x="25" y="88"/>
                  <a:pt x="25" y="88"/>
                  <a:pt x="25" y="88"/>
                </a:cubicBezTo>
                <a:cubicBezTo>
                  <a:pt x="26" y="87"/>
                  <a:pt x="26" y="87"/>
                  <a:pt x="26" y="87"/>
                </a:cubicBezTo>
                <a:cubicBezTo>
                  <a:pt x="31" y="76"/>
                  <a:pt x="31" y="76"/>
                  <a:pt x="31" y="76"/>
                </a:cubicBezTo>
                <a:cubicBezTo>
                  <a:pt x="30" y="75"/>
                  <a:pt x="30" y="75"/>
                  <a:pt x="30" y="75"/>
                </a:cubicBezTo>
                <a:cubicBezTo>
                  <a:pt x="30" y="77"/>
                  <a:pt x="30" y="77"/>
                  <a:pt x="30" y="77"/>
                </a:cubicBezTo>
                <a:cubicBezTo>
                  <a:pt x="37" y="74"/>
                  <a:pt x="37" y="74"/>
                  <a:pt x="37" y="74"/>
                </a:cubicBezTo>
                <a:cubicBezTo>
                  <a:pt x="36" y="73"/>
                  <a:pt x="36" y="73"/>
                  <a:pt x="36" y="73"/>
                </a:cubicBezTo>
                <a:cubicBezTo>
                  <a:pt x="35" y="72"/>
                  <a:pt x="35" y="72"/>
                  <a:pt x="35" y="72"/>
                </a:cubicBezTo>
                <a:cubicBezTo>
                  <a:pt x="34" y="79"/>
                  <a:pt x="34" y="79"/>
                  <a:pt x="34" y="79"/>
                </a:cubicBezTo>
                <a:cubicBezTo>
                  <a:pt x="35" y="80"/>
                  <a:pt x="35" y="80"/>
                  <a:pt x="35" y="80"/>
                </a:cubicBezTo>
                <a:cubicBezTo>
                  <a:pt x="34" y="78"/>
                  <a:pt x="34" y="78"/>
                  <a:pt x="34" y="78"/>
                </a:cubicBezTo>
                <a:cubicBezTo>
                  <a:pt x="34" y="78"/>
                  <a:pt x="33" y="79"/>
                  <a:pt x="31" y="80"/>
                </a:cubicBezTo>
                <a:cubicBezTo>
                  <a:pt x="30" y="81"/>
                  <a:pt x="29" y="82"/>
                  <a:pt x="28" y="83"/>
                </a:cubicBezTo>
                <a:cubicBezTo>
                  <a:pt x="27" y="84"/>
                  <a:pt x="27" y="85"/>
                  <a:pt x="27" y="86"/>
                </a:cubicBezTo>
                <a:cubicBezTo>
                  <a:pt x="27" y="87"/>
                  <a:pt x="27" y="87"/>
                  <a:pt x="27" y="87"/>
                </a:cubicBezTo>
                <a:cubicBezTo>
                  <a:pt x="27" y="87"/>
                  <a:pt x="27" y="87"/>
                  <a:pt x="27" y="87"/>
                </a:cubicBezTo>
                <a:cubicBezTo>
                  <a:pt x="28" y="89"/>
                  <a:pt x="29" y="92"/>
                  <a:pt x="29" y="94"/>
                </a:cubicBezTo>
                <a:cubicBezTo>
                  <a:pt x="30" y="96"/>
                  <a:pt x="30" y="97"/>
                  <a:pt x="30" y="98"/>
                </a:cubicBezTo>
                <a:cubicBezTo>
                  <a:pt x="31" y="99"/>
                  <a:pt x="31" y="99"/>
                  <a:pt x="31" y="99"/>
                </a:cubicBezTo>
                <a:cubicBezTo>
                  <a:pt x="31" y="100"/>
                  <a:pt x="31" y="100"/>
                  <a:pt x="31" y="100"/>
                </a:cubicBezTo>
                <a:cubicBezTo>
                  <a:pt x="31" y="100"/>
                  <a:pt x="31" y="100"/>
                  <a:pt x="31" y="100"/>
                </a:cubicBezTo>
                <a:cubicBezTo>
                  <a:pt x="31" y="100"/>
                  <a:pt x="31" y="100"/>
                  <a:pt x="31" y="100"/>
                </a:cubicBezTo>
                <a:cubicBezTo>
                  <a:pt x="32" y="100"/>
                  <a:pt x="32" y="100"/>
                  <a:pt x="32" y="100"/>
                </a:cubicBezTo>
                <a:cubicBezTo>
                  <a:pt x="31" y="100"/>
                  <a:pt x="31" y="100"/>
                  <a:pt x="31" y="100"/>
                </a:cubicBezTo>
                <a:cubicBezTo>
                  <a:pt x="31" y="100"/>
                  <a:pt x="31" y="100"/>
                  <a:pt x="31" y="100"/>
                </a:cubicBezTo>
                <a:cubicBezTo>
                  <a:pt x="32" y="100"/>
                  <a:pt x="32" y="100"/>
                  <a:pt x="32" y="100"/>
                </a:cubicBezTo>
                <a:cubicBezTo>
                  <a:pt x="31" y="100"/>
                  <a:pt x="31" y="100"/>
                  <a:pt x="31" y="100"/>
                </a:cubicBezTo>
                <a:cubicBezTo>
                  <a:pt x="31" y="100"/>
                  <a:pt x="31" y="100"/>
                  <a:pt x="31" y="100"/>
                </a:cubicBezTo>
                <a:cubicBezTo>
                  <a:pt x="31" y="100"/>
                  <a:pt x="30" y="101"/>
                  <a:pt x="29" y="103"/>
                </a:cubicBezTo>
                <a:cubicBezTo>
                  <a:pt x="28" y="104"/>
                  <a:pt x="27" y="106"/>
                  <a:pt x="27" y="108"/>
                </a:cubicBezTo>
                <a:cubicBezTo>
                  <a:pt x="27" y="108"/>
                  <a:pt x="27" y="109"/>
                  <a:pt x="27" y="110"/>
                </a:cubicBezTo>
                <a:cubicBezTo>
                  <a:pt x="27" y="110"/>
                  <a:pt x="27" y="110"/>
                  <a:pt x="27" y="110"/>
                </a:cubicBezTo>
                <a:cubicBezTo>
                  <a:pt x="28" y="111"/>
                  <a:pt x="28" y="111"/>
                  <a:pt x="28" y="111"/>
                </a:cubicBezTo>
                <a:cubicBezTo>
                  <a:pt x="28" y="111"/>
                  <a:pt x="28" y="111"/>
                  <a:pt x="28" y="111"/>
                </a:cubicBezTo>
                <a:cubicBezTo>
                  <a:pt x="28" y="111"/>
                  <a:pt x="29" y="112"/>
                  <a:pt x="30" y="114"/>
                </a:cubicBezTo>
                <a:cubicBezTo>
                  <a:pt x="32" y="116"/>
                  <a:pt x="34" y="118"/>
                  <a:pt x="35" y="121"/>
                </a:cubicBezTo>
                <a:cubicBezTo>
                  <a:pt x="37" y="124"/>
                  <a:pt x="38" y="127"/>
                  <a:pt x="38" y="128"/>
                </a:cubicBezTo>
                <a:cubicBezTo>
                  <a:pt x="38" y="129"/>
                  <a:pt x="38" y="129"/>
                  <a:pt x="37" y="129"/>
                </a:cubicBezTo>
                <a:cubicBezTo>
                  <a:pt x="37" y="129"/>
                  <a:pt x="37" y="129"/>
                  <a:pt x="37" y="129"/>
                </a:cubicBezTo>
                <a:cubicBezTo>
                  <a:pt x="37" y="130"/>
                  <a:pt x="37" y="130"/>
                  <a:pt x="37" y="130"/>
                </a:cubicBezTo>
                <a:cubicBezTo>
                  <a:pt x="37" y="130"/>
                  <a:pt x="37" y="130"/>
                  <a:pt x="37" y="130"/>
                </a:cubicBezTo>
                <a:cubicBezTo>
                  <a:pt x="36" y="130"/>
                  <a:pt x="35" y="131"/>
                  <a:pt x="34" y="131"/>
                </a:cubicBezTo>
                <a:cubicBezTo>
                  <a:pt x="33" y="131"/>
                  <a:pt x="32" y="130"/>
                  <a:pt x="32" y="130"/>
                </a:cubicBezTo>
                <a:cubicBezTo>
                  <a:pt x="31" y="130"/>
                  <a:pt x="31" y="130"/>
                  <a:pt x="31" y="129"/>
                </a:cubicBezTo>
                <a:cubicBezTo>
                  <a:pt x="31" y="129"/>
                  <a:pt x="31" y="129"/>
                  <a:pt x="31" y="129"/>
                </a:cubicBezTo>
                <a:cubicBezTo>
                  <a:pt x="31" y="129"/>
                  <a:pt x="31" y="129"/>
                  <a:pt x="31" y="129"/>
                </a:cubicBezTo>
                <a:cubicBezTo>
                  <a:pt x="32" y="125"/>
                  <a:pt x="34" y="120"/>
                  <a:pt x="34" y="120"/>
                </a:cubicBezTo>
                <a:cubicBezTo>
                  <a:pt x="34" y="120"/>
                  <a:pt x="34" y="120"/>
                  <a:pt x="34" y="120"/>
                </a:cubicBezTo>
                <a:cubicBezTo>
                  <a:pt x="34" y="119"/>
                  <a:pt x="34" y="119"/>
                  <a:pt x="34" y="119"/>
                </a:cubicBezTo>
                <a:cubicBezTo>
                  <a:pt x="30" y="111"/>
                  <a:pt x="30" y="111"/>
                  <a:pt x="30" y="111"/>
                </a:cubicBezTo>
                <a:cubicBezTo>
                  <a:pt x="29" y="111"/>
                  <a:pt x="29" y="111"/>
                  <a:pt x="29" y="111"/>
                </a:cubicBezTo>
                <a:cubicBezTo>
                  <a:pt x="28" y="110"/>
                  <a:pt x="28" y="110"/>
                  <a:pt x="28" y="110"/>
                </a:cubicBezTo>
                <a:cubicBezTo>
                  <a:pt x="28" y="110"/>
                  <a:pt x="19" y="109"/>
                  <a:pt x="15" y="109"/>
                </a:cubicBezTo>
                <a:cubicBezTo>
                  <a:pt x="14" y="109"/>
                  <a:pt x="13" y="110"/>
                  <a:pt x="12" y="110"/>
                </a:cubicBezTo>
                <a:cubicBezTo>
                  <a:pt x="11" y="111"/>
                  <a:pt x="10" y="112"/>
                  <a:pt x="10" y="112"/>
                </a:cubicBezTo>
                <a:cubicBezTo>
                  <a:pt x="9" y="113"/>
                  <a:pt x="9" y="113"/>
                  <a:pt x="9" y="113"/>
                </a:cubicBezTo>
                <a:cubicBezTo>
                  <a:pt x="9" y="114"/>
                  <a:pt x="9" y="114"/>
                  <a:pt x="9" y="114"/>
                </a:cubicBezTo>
                <a:cubicBezTo>
                  <a:pt x="10" y="116"/>
                  <a:pt x="10" y="120"/>
                  <a:pt x="11" y="124"/>
                </a:cubicBezTo>
                <a:cubicBezTo>
                  <a:pt x="11" y="127"/>
                  <a:pt x="12" y="131"/>
                  <a:pt x="13" y="134"/>
                </a:cubicBezTo>
                <a:cubicBezTo>
                  <a:pt x="13" y="134"/>
                  <a:pt x="13" y="134"/>
                  <a:pt x="13" y="134"/>
                </a:cubicBezTo>
                <a:cubicBezTo>
                  <a:pt x="14" y="134"/>
                  <a:pt x="14" y="134"/>
                  <a:pt x="14" y="134"/>
                </a:cubicBezTo>
                <a:cubicBezTo>
                  <a:pt x="16" y="138"/>
                  <a:pt x="16" y="141"/>
                  <a:pt x="16" y="144"/>
                </a:cubicBezTo>
                <a:cubicBezTo>
                  <a:pt x="16" y="148"/>
                  <a:pt x="15" y="153"/>
                  <a:pt x="13" y="159"/>
                </a:cubicBezTo>
                <a:cubicBezTo>
                  <a:pt x="13" y="159"/>
                  <a:pt x="13" y="159"/>
                  <a:pt x="13" y="159"/>
                </a:cubicBezTo>
                <a:cubicBezTo>
                  <a:pt x="13" y="159"/>
                  <a:pt x="13" y="159"/>
                  <a:pt x="13" y="159"/>
                </a:cubicBezTo>
                <a:cubicBezTo>
                  <a:pt x="13" y="161"/>
                  <a:pt x="12" y="162"/>
                  <a:pt x="10" y="163"/>
                </a:cubicBezTo>
                <a:cubicBezTo>
                  <a:pt x="8" y="164"/>
                  <a:pt x="6" y="165"/>
                  <a:pt x="4" y="168"/>
                </a:cubicBezTo>
                <a:cubicBezTo>
                  <a:pt x="5" y="169"/>
                  <a:pt x="5" y="169"/>
                  <a:pt x="5" y="169"/>
                </a:cubicBezTo>
                <a:cubicBezTo>
                  <a:pt x="4" y="168"/>
                  <a:pt x="4" y="168"/>
                  <a:pt x="4" y="168"/>
                </a:cubicBezTo>
                <a:cubicBezTo>
                  <a:pt x="3" y="168"/>
                  <a:pt x="3" y="169"/>
                  <a:pt x="3" y="170"/>
                </a:cubicBezTo>
                <a:cubicBezTo>
                  <a:pt x="3" y="172"/>
                  <a:pt x="3" y="174"/>
                  <a:pt x="2" y="176"/>
                </a:cubicBezTo>
                <a:cubicBezTo>
                  <a:pt x="2" y="178"/>
                  <a:pt x="2" y="179"/>
                  <a:pt x="1" y="180"/>
                </a:cubicBezTo>
                <a:cubicBezTo>
                  <a:pt x="0" y="182"/>
                  <a:pt x="0" y="182"/>
                  <a:pt x="0" y="182"/>
                </a:cubicBezTo>
                <a:cubicBezTo>
                  <a:pt x="2" y="182"/>
                  <a:pt x="2" y="182"/>
                  <a:pt x="2" y="182"/>
                </a:cubicBezTo>
                <a:cubicBezTo>
                  <a:pt x="8" y="183"/>
                  <a:pt x="15" y="188"/>
                  <a:pt x="21" y="194"/>
                </a:cubicBezTo>
                <a:cubicBezTo>
                  <a:pt x="24" y="197"/>
                  <a:pt x="26" y="200"/>
                  <a:pt x="28" y="203"/>
                </a:cubicBezTo>
                <a:cubicBezTo>
                  <a:pt x="30" y="206"/>
                  <a:pt x="31" y="209"/>
                  <a:pt x="31" y="210"/>
                </a:cubicBezTo>
                <a:cubicBezTo>
                  <a:pt x="31" y="211"/>
                  <a:pt x="31" y="212"/>
                  <a:pt x="30" y="212"/>
                </a:cubicBezTo>
                <a:cubicBezTo>
                  <a:pt x="30" y="213"/>
                  <a:pt x="29" y="213"/>
                  <a:pt x="28" y="214"/>
                </a:cubicBezTo>
                <a:cubicBezTo>
                  <a:pt x="27" y="215"/>
                  <a:pt x="27" y="217"/>
                  <a:pt x="27" y="219"/>
                </a:cubicBezTo>
                <a:cubicBezTo>
                  <a:pt x="27" y="220"/>
                  <a:pt x="27" y="221"/>
                  <a:pt x="27" y="221"/>
                </a:cubicBezTo>
                <a:cubicBezTo>
                  <a:pt x="27" y="222"/>
                  <a:pt x="27" y="222"/>
                  <a:pt x="27" y="222"/>
                </a:cubicBezTo>
                <a:cubicBezTo>
                  <a:pt x="27" y="222"/>
                  <a:pt x="27" y="222"/>
                  <a:pt x="27" y="222"/>
                </a:cubicBezTo>
                <a:cubicBezTo>
                  <a:pt x="28" y="224"/>
                  <a:pt x="28" y="226"/>
                  <a:pt x="29" y="228"/>
                </a:cubicBezTo>
                <a:cubicBezTo>
                  <a:pt x="30" y="229"/>
                  <a:pt x="32" y="231"/>
                  <a:pt x="34" y="232"/>
                </a:cubicBezTo>
                <a:cubicBezTo>
                  <a:pt x="35" y="232"/>
                  <a:pt x="35" y="232"/>
                  <a:pt x="35" y="232"/>
                </a:cubicBezTo>
                <a:cubicBezTo>
                  <a:pt x="35" y="232"/>
                  <a:pt x="35" y="232"/>
                  <a:pt x="35" y="232"/>
                </a:cubicBezTo>
                <a:cubicBezTo>
                  <a:pt x="35" y="232"/>
                  <a:pt x="35" y="232"/>
                  <a:pt x="36" y="233"/>
                </a:cubicBezTo>
                <a:cubicBezTo>
                  <a:pt x="36" y="234"/>
                  <a:pt x="36" y="234"/>
                  <a:pt x="36" y="235"/>
                </a:cubicBezTo>
                <a:cubicBezTo>
                  <a:pt x="36" y="237"/>
                  <a:pt x="36" y="239"/>
                  <a:pt x="35" y="241"/>
                </a:cubicBezTo>
                <a:cubicBezTo>
                  <a:pt x="35" y="242"/>
                  <a:pt x="35" y="244"/>
                  <a:pt x="35" y="245"/>
                </a:cubicBezTo>
                <a:cubicBezTo>
                  <a:pt x="35" y="245"/>
                  <a:pt x="35" y="246"/>
                  <a:pt x="35" y="246"/>
                </a:cubicBezTo>
                <a:cubicBezTo>
                  <a:pt x="35" y="247"/>
                  <a:pt x="35" y="247"/>
                  <a:pt x="35" y="247"/>
                </a:cubicBezTo>
                <a:cubicBezTo>
                  <a:pt x="36" y="247"/>
                  <a:pt x="36" y="247"/>
                  <a:pt x="36" y="247"/>
                </a:cubicBezTo>
                <a:cubicBezTo>
                  <a:pt x="36" y="246"/>
                  <a:pt x="36" y="246"/>
                  <a:pt x="36" y="246"/>
                </a:cubicBezTo>
                <a:cubicBezTo>
                  <a:pt x="36" y="247"/>
                  <a:pt x="36" y="247"/>
                  <a:pt x="36" y="247"/>
                </a:cubicBezTo>
                <a:cubicBezTo>
                  <a:pt x="37" y="247"/>
                  <a:pt x="38" y="248"/>
                  <a:pt x="38" y="248"/>
                </a:cubicBezTo>
                <a:cubicBezTo>
                  <a:pt x="39" y="249"/>
                  <a:pt x="39" y="249"/>
                  <a:pt x="39" y="251"/>
                </a:cubicBezTo>
                <a:cubicBezTo>
                  <a:pt x="39" y="252"/>
                  <a:pt x="38" y="255"/>
                  <a:pt x="37" y="258"/>
                </a:cubicBezTo>
                <a:cubicBezTo>
                  <a:pt x="36" y="260"/>
                  <a:pt x="35" y="262"/>
                  <a:pt x="34" y="264"/>
                </a:cubicBezTo>
                <a:cubicBezTo>
                  <a:pt x="35" y="264"/>
                  <a:pt x="35" y="264"/>
                  <a:pt x="35" y="264"/>
                </a:cubicBezTo>
                <a:cubicBezTo>
                  <a:pt x="34" y="263"/>
                  <a:pt x="34" y="263"/>
                  <a:pt x="34" y="263"/>
                </a:cubicBezTo>
                <a:cubicBezTo>
                  <a:pt x="33" y="265"/>
                  <a:pt x="32" y="267"/>
                  <a:pt x="32" y="268"/>
                </a:cubicBezTo>
                <a:cubicBezTo>
                  <a:pt x="32" y="270"/>
                  <a:pt x="33" y="271"/>
                  <a:pt x="33" y="273"/>
                </a:cubicBezTo>
                <a:cubicBezTo>
                  <a:pt x="35" y="275"/>
                  <a:pt x="36" y="277"/>
                  <a:pt x="38" y="279"/>
                </a:cubicBezTo>
                <a:cubicBezTo>
                  <a:pt x="40" y="281"/>
                  <a:pt x="41" y="283"/>
                  <a:pt x="42" y="285"/>
                </a:cubicBezTo>
                <a:cubicBezTo>
                  <a:pt x="42" y="285"/>
                  <a:pt x="42" y="285"/>
                  <a:pt x="42" y="285"/>
                </a:cubicBezTo>
                <a:cubicBezTo>
                  <a:pt x="42" y="286"/>
                  <a:pt x="42" y="286"/>
                  <a:pt x="42" y="286"/>
                </a:cubicBezTo>
                <a:cubicBezTo>
                  <a:pt x="42" y="286"/>
                  <a:pt x="42" y="286"/>
                  <a:pt x="42" y="286"/>
                </a:cubicBezTo>
                <a:cubicBezTo>
                  <a:pt x="42" y="286"/>
                  <a:pt x="42" y="288"/>
                  <a:pt x="41" y="289"/>
                </a:cubicBezTo>
                <a:cubicBezTo>
                  <a:pt x="41" y="290"/>
                  <a:pt x="40" y="291"/>
                  <a:pt x="40" y="293"/>
                </a:cubicBezTo>
                <a:cubicBezTo>
                  <a:pt x="40" y="294"/>
                  <a:pt x="40" y="294"/>
                  <a:pt x="40" y="295"/>
                </a:cubicBezTo>
                <a:cubicBezTo>
                  <a:pt x="41" y="296"/>
                  <a:pt x="42" y="296"/>
                  <a:pt x="42" y="297"/>
                </a:cubicBezTo>
                <a:cubicBezTo>
                  <a:pt x="45" y="298"/>
                  <a:pt x="49" y="299"/>
                  <a:pt x="51" y="300"/>
                </a:cubicBezTo>
                <a:cubicBezTo>
                  <a:pt x="52" y="300"/>
                  <a:pt x="52" y="301"/>
                  <a:pt x="53" y="302"/>
                </a:cubicBezTo>
                <a:cubicBezTo>
                  <a:pt x="53" y="303"/>
                  <a:pt x="54" y="304"/>
                  <a:pt x="54" y="306"/>
                </a:cubicBezTo>
                <a:cubicBezTo>
                  <a:pt x="54" y="310"/>
                  <a:pt x="55" y="313"/>
                  <a:pt x="57" y="315"/>
                </a:cubicBezTo>
                <a:cubicBezTo>
                  <a:pt x="58" y="318"/>
                  <a:pt x="59" y="320"/>
                  <a:pt x="59" y="323"/>
                </a:cubicBezTo>
                <a:cubicBezTo>
                  <a:pt x="59" y="324"/>
                  <a:pt x="59" y="326"/>
                  <a:pt x="58" y="327"/>
                </a:cubicBezTo>
                <a:cubicBezTo>
                  <a:pt x="58" y="328"/>
                  <a:pt x="58" y="328"/>
                  <a:pt x="58" y="328"/>
                </a:cubicBezTo>
                <a:cubicBezTo>
                  <a:pt x="58" y="328"/>
                  <a:pt x="58" y="328"/>
                  <a:pt x="58" y="328"/>
                </a:cubicBezTo>
                <a:cubicBezTo>
                  <a:pt x="58" y="330"/>
                  <a:pt x="57" y="335"/>
                  <a:pt x="56" y="340"/>
                </a:cubicBezTo>
                <a:cubicBezTo>
                  <a:pt x="55" y="342"/>
                  <a:pt x="55" y="345"/>
                  <a:pt x="54" y="346"/>
                </a:cubicBezTo>
                <a:cubicBezTo>
                  <a:pt x="53" y="348"/>
                  <a:pt x="52" y="349"/>
                  <a:pt x="52" y="350"/>
                </a:cubicBezTo>
                <a:cubicBezTo>
                  <a:pt x="51" y="350"/>
                  <a:pt x="51" y="350"/>
                  <a:pt x="51" y="350"/>
                </a:cubicBezTo>
                <a:cubicBezTo>
                  <a:pt x="51" y="351"/>
                  <a:pt x="51" y="351"/>
                  <a:pt x="51" y="351"/>
                </a:cubicBezTo>
                <a:cubicBezTo>
                  <a:pt x="51" y="351"/>
                  <a:pt x="51" y="351"/>
                  <a:pt x="51" y="351"/>
                </a:cubicBezTo>
                <a:cubicBezTo>
                  <a:pt x="51" y="352"/>
                  <a:pt x="51" y="352"/>
                  <a:pt x="51" y="352"/>
                </a:cubicBezTo>
                <a:cubicBezTo>
                  <a:pt x="51" y="352"/>
                  <a:pt x="51" y="352"/>
                  <a:pt x="51" y="352"/>
                </a:cubicBezTo>
                <a:cubicBezTo>
                  <a:pt x="51" y="351"/>
                  <a:pt x="51" y="351"/>
                  <a:pt x="51" y="351"/>
                </a:cubicBezTo>
                <a:cubicBezTo>
                  <a:pt x="51" y="352"/>
                  <a:pt x="51" y="352"/>
                  <a:pt x="51" y="352"/>
                </a:cubicBezTo>
                <a:cubicBezTo>
                  <a:pt x="51" y="352"/>
                  <a:pt x="51" y="352"/>
                  <a:pt x="51" y="352"/>
                </a:cubicBezTo>
                <a:cubicBezTo>
                  <a:pt x="51" y="351"/>
                  <a:pt x="51" y="351"/>
                  <a:pt x="51" y="351"/>
                </a:cubicBezTo>
                <a:cubicBezTo>
                  <a:pt x="51" y="352"/>
                  <a:pt x="51" y="352"/>
                  <a:pt x="51" y="352"/>
                </a:cubicBezTo>
                <a:cubicBezTo>
                  <a:pt x="50" y="352"/>
                  <a:pt x="50" y="352"/>
                  <a:pt x="50" y="352"/>
                </a:cubicBezTo>
                <a:cubicBezTo>
                  <a:pt x="48" y="354"/>
                  <a:pt x="48" y="354"/>
                  <a:pt x="48" y="354"/>
                </a:cubicBezTo>
                <a:cubicBezTo>
                  <a:pt x="51" y="355"/>
                  <a:pt x="51" y="355"/>
                  <a:pt x="51" y="355"/>
                </a:cubicBezTo>
                <a:cubicBezTo>
                  <a:pt x="62" y="358"/>
                  <a:pt x="62" y="358"/>
                  <a:pt x="62" y="358"/>
                </a:cubicBezTo>
                <a:cubicBezTo>
                  <a:pt x="62" y="358"/>
                  <a:pt x="62" y="358"/>
                  <a:pt x="62" y="358"/>
                </a:cubicBezTo>
                <a:cubicBezTo>
                  <a:pt x="63" y="357"/>
                  <a:pt x="63" y="357"/>
                  <a:pt x="63" y="357"/>
                </a:cubicBezTo>
                <a:cubicBezTo>
                  <a:pt x="66" y="355"/>
                  <a:pt x="66" y="355"/>
                  <a:pt x="66" y="355"/>
                </a:cubicBezTo>
                <a:cubicBezTo>
                  <a:pt x="67" y="354"/>
                  <a:pt x="67" y="354"/>
                  <a:pt x="67" y="354"/>
                </a:cubicBezTo>
                <a:cubicBezTo>
                  <a:pt x="66" y="353"/>
                  <a:pt x="66" y="353"/>
                  <a:pt x="66" y="353"/>
                </a:cubicBezTo>
                <a:cubicBezTo>
                  <a:pt x="63" y="349"/>
                  <a:pt x="63" y="349"/>
                  <a:pt x="63" y="349"/>
                </a:cubicBezTo>
                <a:cubicBezTo>
                  <a:pt x="62" y="349"/>
                  <a:pt x="62" y="349"/>
                  <a:pt x="62" y="349"/>
                </a:cubicBezTo>
                <a:cubicBezTo>
                  <a:pt x="63" y="350"/>
                  <a:pt x="63" y="350"/>
                  <a:pt x="63" y="350"/>
                </a:cubicBezTo>
                <a:cubicBezTo>
                  <a:pt x="66" y="346"/>
                  <a:pt x="66" y="346"/>
                  <a:pt x="66" y="346"/>
                </a:cubicBezTo>
                <a:cubicBezTo>
                  <a:pt x="65" y="345"/>
                  <a:pt x="65" y="345"/>
                  <a:pt x="65" y="345"/>
                </a:cubicBezTo>
                <a:cubicBezTo>
                  <a:pt x="65" y="347"/>
                  <a:pt x="65" y="347"/>
                  <a:pt x="65" y="347"/>
                </a:cubicBezTo>
                <a:cubicBezTo>
                  <a:pt x="83" y="350"/>
                  <a:pt x="83" y="350"/>
                  <a:pt x="83" y="350"/>
                </a:cubicBezTo>
                <a:cubicBezTo>
                  <a:pt x="84" y="348"/>
                  <a:pt x="84" y="348"/>
                  <a:pt x="84" y="348"/>
                </a:cubicBezTo>
                <a:cubicBezTo>
                  <a:pt x="82" y="348"/>
                  <a:pt x="82" y="348"/>
                  <a:pt x="82" y="348"/>
                </a:cubicBezTo>
                <a:cubicBezTo>
                  <a:pt x="80" y="357"/>
                  <a:pt x="80" y="357"/>
                  <a:pt x="80" y="357"/>
                </a:cubicBezTo>
                <a:cubicBezTo>
                  <a:pt x="79" y="358"/>
                  <a:pt x="79" y="358"/>
                  <a:pt x="79" y="358"/>
                </a:cubicBezTo>
                <a:cubicBezTo>
                  <a:pt x="80" y="359"/>
                  <a:pt x="80" y="359"/>
                  <a:pt x="80" y="359"/>
                </a:cubicBezTo>
                <a:cubicBezTo>
                  <a:pt x="91" y="369"/>
                  <a:pt x="91" y="369"/>
                  <a:pt x="91" y="369"/>
                </a:cubicBezTo>
                <a:cubicBezTo>
                  <a:pt x="93" y="372"/>
                  <a:pt x="93" y="372"/>
                  <a:pt x="93" y="372"/>
                </a:cubicBezTo>
                <a:cubicBezTo>
                  <a:pt x="93" y="368"/>
                  <a:pt x="93" y="368"/>
                  <a:pt x="93" y="368"/>
                </a:cubicBezTo>
                <a:cubicBezTo>
                  <a:pt x="93" y="362"/>
                  <a:pt x="93" y="362"/>
                  <a:pt x="93" y="362"/>
                </a:cubicBezTo>
                <a:cubicBezTo>
                  <a:pt x="92" y="362"/>
                  <a:pt x="92" y="362"/>
                  <a:pt x="92" y="362"/>
                </a:cubicBezTo>
                <a:cubicBezTo>
                  <a:pt x="91" y="363"/>
                  <a:pt x="91" y="363"/>
                  <a:pt x="91" y="363"/>
                </a:cubicBezTo>
                <a:cubicBezTo>
                  <a:pt x="121" y="374"/>
                  <a:pt x="121" y="374"/>
                  <a:pt x="121" y="374"/>
                </a:cubicBezTo>
                <a:cubicBezTo>
                  <a:pt x="121" y="372"/>
                  <a:pt x="121" y="372"/>
                  <a:pt x="121" y="372"/>
                </a:cubicBezTo>
                <a:cubicBezTo>
                  <a:pt x="120" y="373"/>
                  <a:pt x="120" y="373"/>
                  <a:pt x="120" y="373"/>
                </a:cubicBezTo>
                <a:cubicBezTo>
                  <a:pt x="121" y="381"/>
                  <a:pt x="121" y="381"/>
                  <a:pt x="121" y="381"/>
                </a:cubicBezTo>
                <a:cubicBezTo>
                  <a:pt x="122" y="383"/>
                  <a:pt x="122" y="383"/>
                  <a:pt x="122" y="383"/>
                </a:cubicBezTo>
                <a:cubicBezTo>
                  <a:pt x="123" y="382"/>
                  <a:pt x="123" y="382"/>
                  <a:pt x="123" y="382"/>
                </a:cubicBezTo>
                <a:cubicBezTo>
                  <a:pt x="141" y="374"/>
                  <a:pt x="141" y="374"/>
                  <a:pt x="141" y="374"/>
                </a:cubicBezTo>
                <a:cubicBezTo>
                  <a:pt x="140" y="372"/>
                  <a:pt x="140" y="372"/>
                  <a:pt x="140" y="372"/>
                </a:cubicBezTo>
                <a:cubicBezTo>
                  <a:pt x="139" y="374"/>
                  <a:pt x="139" y="374"/>
                  <a:pt x="139" y="374"/>
                </a:cubicBezTo>
                <a:cubicBezTo>
                  <a:pt x="149" y="380"/>
                  <a:pt x="149" y="380"/>
                  <a:pt x="149" y="380"/>
                </a:cubicBezTo>
                <a:cubicBezTo>
                  <a:pt x="150" y="379"/>
                  <a:pt x="150" y="379"/>
                  <a:pt x="150" y="379"/>
                </a:cubicBezTo>
                <a:cubicBezTo>
                  <a:pt x="149" y="378"/>
                  <a:pt x="149" y="378"/>
                  <a:pt x="149" y="378"/>
                </a:cubicBezTo>
                <a:cubicBezTo>
                  <a:pt x="149" y="378"/>
                  <a:pt x="145" y="380"/>
                  <a:pt x="141" y="383"/>
                </a:cubicBezTo>
                <a:cubicBezTo>
                  <a:pt x="139" y="385"/>
                  <a:pt x="137" y="386"/>
                  <a:pt x="136" y="388"/>
                </a:cubicBezTo>
                <a:cubicBezTo>
                  <a:pt x="135" y="389"/>
                  <a:pt x="135" y="390"/>
                  <a:pt x="134" y="390"/>
                </a:cubicBezTo>
                <a:cubicBezTo>
                  <a:pt x="134" y="391"/>
                  <a:pt x="133" y="392"/>
                  <a:pt x="133" y="393"/>
                </a:cubicBezTo>
                <a:cubicBezTo>
                  <a:pt x="133" y="394"/>
                  <a:pt x="133" y="394"/>
                  <a:pt x="134" y="395"/>
                </a:cubicBezTo>
                <a:cubicBezTo>
                  <a:pt x="134" y="395"/>
                  <a:pt x="134" y="395"/>
                  <a:pt x="134" y="395"/>
                </a:cubicBezTo>
                <a:cubicBezTo>
                  <a:pt x="134" y="395"/>
                  <a:pt x="134" y="395"/>
                  <a:pt x="134" y="395"/>
                </a:cubicBezTo>
                <a:cubicBezTo>
                  <a:pt x="135" y="396"/>
                  <a:pt x="136" y="397"/>
                  <a:pt x="138" y="397"/>
                </a:cubicBezTo>
                <a:cubicBezTo>
                  <a:pt x="141" y="397"/>
                  <a:pt x="143" y="398"/>
                  <a:pt x="146" y="398"/>
                </a:cubicBezTo>
                <a:cubicBezTo>
                  <a:pt x="147" y="398"/>
                  <a:pt x="148" y="399"/>
                  <a:pt x="149" y="399"/>
                </a:cubicBezTo>
                <a:cubicBezTo>
                  <a:pt x="149" y="399"/>
                  <a:pt x="150" y="400"/>
                  <a:pt x="150" y="400"/>
                </a:cubicBezTo>
                <a:cubicBezTo>
                  <a:pt x="150" y="400"/>
                  <a:pt x="150" y="400"/>
                  <a:pt x="150" y="400"/>
                </a:cubicBezTo>
                <a:cubicBezTo>
                  <a:pt x="150" y="400"/>
                  <a:pt x="150" y="400"/>
                  <a:pt x="150" y="400"/>
                </a:cubicBezTo>
                <a:cubicBezTo>
                  <a:pt x="150" y="401"/>
                  <a:pt x="151" y="402"/>
                  <a:pt x="151" y="404"/>
                </a:cubicBezTo>
                <a:cubicBezTo>
                  <a:pt x="152" y="406"/>
                  <a:pt x="152" y="409"/>
                  <a:pt x="152" y="412"/>
                </a:cubicBezTo>
                <a:cubicBezTo>
                  <a:pt x="153" y="414"/>
                  <a:pt x="154" y="417"/>
                  <a:pt x="156" y="418"/>
                </a:cubicBezTo>
                <a:cubicBezTo>
                  <a:pt x="157" y="419"/>
                  <a:pt x="159" y="420"/>
                  <a:pt x="161" y="420"/>
                </a:cubicBezTo>
                <a:cubicBezTo>
                  <a:pt x="163" y="420"/>
                  <a:pt x="165" y="419"/>
                  <a:pt x="167" y="418"/>
                </a:cubicBezTo>
                <a:cubicBezTo>
                  <a:pt x="169" y="417"/>
                  <a:pt x="171" y="416"/>
                  <a:pt x="171" y="415"/>
                </a:cubicBezTo>
                <a:cubicBezTo>
                  <a:pt x="172" y="415"/>
                  <a:pt x="172" y="415"/>
                  <a:pt x="172" y="415"/>
                </a:cubicBezTo>
                <a:cubicBezTo>
                  <a:pt x="172" y="414"/>
                  <a:pt x="172" y="414"/>
                  <a:pt x="172" y="414"/>
                </a:cubicBezTo>
                <a:cubicBezTo>
                  <a:pt x="172" y="414"/>
                  <a:pt x="172" y="414"/>
                  <a:pt x="172" y="414"/>
                </a:cubicBezTo>
                <a:cubicBezTo>
                  <a:pt x="172" y="414"/>
                  <a:pt x="172" y="413"/>
                  <a:pt x="173" y="413"/>
                </a:cubicBezTo>
                <a:cubicBezTo>
                  <a:pt x="174" y="412"/>
                  <a:pt x="175" y="411"/>
                  <a:pt x="177" y="410"/>
                </a:cubicBezTo>
                <a:cubicBezTo>
                  <a:pt x="177" y="410"/>
                  <a:pt x="178" y="409"/>
                  <a:pt x="178" y="409"/>
                </a:cubicBezTo>
                <a:cubicBezTo>
                  <a:pt x="179" y="409"/>
                  <a:pt x="179" y="409"/>
                  <a:pt x="179" y="409"/>
                </a:cubicBezTo>
                <a:cubicBezTo>
                  <a:pt x="178" y="408"/>
                  <a:pt x="178" y="408"/>
                  <a:pt x="178" y="408"/>
                </a:cubicBezTo>
                <a:cubicBezTo>
                  <a:pt x="178" y="409"/>
                  <a:pt x="178" y="409"/>
                  <a:pt x="178" y="409"/>
                </a:cubicBezTo>
                <a:cubicBezTo>
                  <a:pt x="183" y="410"/>
                  <a:pt x="183" y="410"/>
                  <a:pt x="183" y="410"/>
                </a:cubicBezTo>
                <a:cubicBezTo>
                  <a:pt x="185" y="411"/>
                  <a:pt x="185" y="411"/>
                  <a:pt x="185" y="411"/>
                </a:cubicBezTo>
                <a:cubicBezTo>
                  <a:pt x="185" y="409"/>
                  <a:pt x="185" y="409"/>
                  <a:pt x="185" y="409"/>
                </a:cubicBezTo>
                <a:cubicBezTo>
                  <a:pt x="185" y="409"/>
                  <a:pt x="186" y="406"/>
                  <a:pt x="186" y="403"/>
                </a:cubicBezTo>
                <a:cubicBezTo>
                  <a:pt x="186" y="402"/>
                  <a:pt x="186" y="401"/>
                  <a:pt x="186" y="401"/>
                </a:cubicBezTo>
                <a:cubicBezTo>
                  <a:pt x="186" y="400"/>
                  <a:pt x="185" y="400"/>
                  <a:pt x="185" y="400"/>
                </a:cubicBezTo>
                <a:cubicBezTo>
                  <a:pt x="185" y="399"/>
                  <a:pt x="184" y="399"/>
                  <a:pt x="184" y="399"/>
                </a:cubicBezTo>
                <a:cubicBezTo>
                  <a:pt x="183" y="399"/>
                  <a:pt x="183" y="399"/>
                  <a:pt x="182" y="399"/>
                </a:cubicBezTo>
                <a:cubicBezTo>
                  <a:pt x="181" y="398"/>
                  <a:pt x="179" y="397"/>
                  <a:pt x="178" y="397"/>
                </a:cubicBezTo>
                <a:cubicBezTo>
                  <a:pt x="178" y="396"/>
                  <a:pt x="177" y="396"/>
                  <a:pt x="177" y="396"/>
                </a:cubicBezTo>
                <a:cubicBezTo>
                  <a:pt x="176" y="396"/>
                  <a:pt x="176" y="396"/>
                  <a:pt x="176" y="396"/>
                </a:cubicBezTo>
                <a:cubicBezTo>
                  <a:pt x="175" y="397"/>
                  <a:pt x="175" y="397"/>
                  <a:pt x="175" y="397"/>
                </a:cubicBezTo>
                <a:cubicBezTo>
                  <a:pt x="177" y="396"/>
                  <a:pt x="177" y="396"/>
                  <a:pt x="177" y="396"/>
                </a:cubicBezTo>
                <a:cubicBezTo>
                  <a:pt x="176" y="388"/>
                  <a:pt x="176" y="388"/>
                  <a:pt x="176" y="388"/>
                </a:cubicBezTo>
                <a:cubicBezTo>
                  <a:pt x="174" y="389"/>
                  <a:pt x="174" y="389"/>
                  <a:pt x="174" y="389"/>
                </a:cubicBezTo>
                <a:cubicBezTo>
                  <a:pt x="174" y="390"/>
                  <a:pt x="174" y="390"/>
                  <a:pt x="174" y="390"/>
                </a:cubicBezTo>
                <a:cubicBezTo>
                  <a:pt x="174" y="390"/>
                  <a:pt x="176" y="391"/>
                  <a:pt x="179" y="392"/>
                </a:cubicBezTo>
                <a:cubicBezTo>
                  <a:pt x="183" y="393"/>
                  <a:pt x="187" y="394"/>
                  <a:pt x="191" y="395"/>
                </a:cubicBezTo>
                <a:cubicBezTo>
                  <a:pt x="195" y="397"/>
                  <a:pt x="198" y="399"/>
                  <a:pt x="200" y="401"/>
                </a:cubicBezTo>
                <a:cubicBezTo>
                  <a:pt x="202" y="402"/>
                  <a:pt x="202" y="403"/>
                  <a:pt x="203" y="403"/>
                </a:cubicBezTo>
                <a:cubicBezTo>
                  <a:pt x="204" y="404"/>
                  <a:pt x="204" y="404"/>
                  <a:pt x="204" y="404"/>
                </a:cubicBezTo>
                <a:cubicBezTo>
                  <a:pt x="204" y="404"/>
                  <a:pt x="204" y="404"/>
                  <a:pt x="204" y="404"/>
                </a:cubicBezTo>
                <a:cubicBezTo>
                  <a:pt x="205" y="405"/>
                  <a:pt x="205" y="405"/>
                  <a:pt x="205" y="405"/>
                </a:cubicBezTo>
                <a:cubicBezTo>
                  <a:pt x="206" y="405"/>
                  <a:pt x="206" y="405"/>
                  <a:pt x="206" y="405"/>
                </a:cubicBezTo>
                <a:cubicBezTo>
                  <a:pt x="222" y="398"/>
                  <a:pt x="222" y="398"/>
                  <a:pt x="222" y="398"/>
                </a:cubicBezTo>
                <a:cubicBezTo>
                  <a:pt x="221" y="397"/>
                  <a:pt x="221" y="397"/>
                  <a:pt x="221" y="397"/>
                </a:cubicBezTo>
                <a:cubicBezTo>
                  <a:pt x="220" y="398"/>
                  <a:pt x="220" y="398"/>
                  <a:pt x="220" y="398"/>
                </a:cubicBezTo>
                <a:cubicBezTo>
                  <a:pt x="226" y="404"/>
                  <a:pt x="226" y="404"/>
                  <a:pt x="226" y="404"/>
                </a:cubicBezTo>
                <a:cubicBezTo>
                  <a:pt x="227" y="403"/>
                  <a:pt x="227" y="403"/>
                  <a:pt x="227" y="403"/>
                </a:cubicBezTo>
                <a:cubicBezTo>
                  <a:pt x="226" y="403"/>
                  <a:pt x="226" y="403"/>
                  <a:pt x="226" y="403"/>
                </a:cubicBezTo>
                <a:cubicBezTo>
                  <a:pt x="220" y="409"/>
                  <a:pt x="220" y="409"/>
                  <a:pt x="220" y="409"/>
                </a:cubicBezTo>
                <a:cubicBezTo>
                  <a:pt x="219" y="410"/>
                  <a:pt x="219" y="410"/>
                  <a:pt x="219" y="410"/>
                </a:cubicBezTo>
                <a:cubicBezTo>
                  <a:pt x="220" y="411"/>
                  <a:pt x="220" y="411"/>
                  <a:pt x="220" y="411"/>
                </a:cubicBezTo>
                <a:cubicBezTo>
                  <a:pt x="220" y="411"/>
                  <a:pt x="221" y="412"/>
                  <a:pt x="222" y="414"/>
                </a:cubicBezTo>
                <a:cubicBezTo>
                  <a:pt x="224" y="416"/>
                  <a:pt x="225" y="417"/>
                  <a:pt x="226" y="418"/>
                </a:cubicBezTo>
                <a:cubicBezTo>
                  <a:pt x="226" y="418"/>
                  <a:pt x="226" y="418"/>
                  <a:pt x="226" y="418"/>
                </a:cubicBezTo>
                <a:cubicBezTo>
                  <a:pt x="226" y="418"/>
                  <a:pt x="226" y="418"/>
                  <a:pt x="226" y="418"/>
                </a:cubicBezTo>
                <a:cubicBezTo>
                  <a:pt x="226" y="418"/>
                  <a:pt x="227" y="419"/>
                  <a:pt x="227" y="420"/>
                </a:cubicBezTo>
                <a:cubicBezTo>
                  <a:pt x="228" y="421"/>
                  <a:pt x="229" y="423"/>
                  <a:pt x="230" y="424"/>
                </a:cubicBezTo>
                <a:cubicBezTo>
                  <a:pt x="230" y="425"/>
                  <a:pt x="230" y="426"/>
                  <a:pt x="230" y="426"/>
                </a:cubicBezTo>
                <a:cubicBezTo>
                  <a:pt x="231" y="427"/>
                  <a:pt x="231" y="427"/>
                  <a:pt x="231" y="427"/>
                </a:cubicBezTo>
                <a:cubicBezTo>
                  <a:pt x="231" y="428"/>
                  <a:pt x="231" y="428"/>
                  <a:pt x="231" y="428"/>
                </a:cubicBezTo>
                <a:cubicBezTo>
                  <a:pt x="233" y="428"/>
                  <a:pt x="233" y="428"/>
                  <a:pt x="233" y="428"/>
                </a:cubicBezTo>
                <a:cubicBezTo>
                  <a:pt x="239" y="425"/>
                  <a:pt x="239" y="425"/>
                  <a:pt x="239" y="425"/>
                </a:cubicBezTo>
                <a:cubicBezTo>
                  <a:pt x="240" y="425"/>
                  <a:pt x="240" y="425"/>
                  <a:pt x="240" y="425"/>
                </a:cubicBezTo>
                <a:cubicBezTo>
                  <a:pt x="240" y="424"/>
                  <a:pt x="240" y="424"/>
                  <a:pt x="240" y="424"/>
                </a:cubicBezTo>
                <a:cubicBezTo>
                  <a:pt x="242" y="419"/>
                  <a:pt x="242" y="419"/>
                  <a:pt x="242" y="419"/>
                </a:cubicBezTo>
                <a:cubicBezTo>
                  <a:pt x="240" y="418"/>
                  <a:pt x="240" y="418"/>
                  <a:pt x="240" y="418"/>
                </a:cubicBezTo>
                <a:cubicBezTo>
                  <a:pt x="240" y="420"/>
                  <a:pt x="240" y="420"/>
                  <a:pt x="240" y="420"/>
                </a:cubicBezTo>
                <a:cubicBezTo>
                  <a:pt x="261" y="426"/>
                  <a:pt x="261" y="426"/>
                  <a:pt x="261" y="426"/>
                </a:cubicBezTo>
                <a:cubicBezTo>
                  <a:pt x="261" y="426"/>
                  <a:pt x="261" y="426"/>
                  <a:pt x="261" y="426"/>
                </a:cubicBezTo>
                <a:cubicBezTo>
                  <a:pt x="261" y="426"/>
                  <a:pt x="261" y="426"/>
                  <a:pt x="261" y="426"/>
                </a:cubicBezTo>
                <a:cubicBezTo>
                  <a:pt x="275" y="431"/>
                  <a:pt x="275" y="431"/>
                  <a:pt x="275" y="431"/>
                </a:cubicBezTo>
                <a:cubicBezTo>
                  <a:pt x="275" y="429"/>
                  <a:pt x="275" y="429"/>
                  <a:pt x="275" y="429"/>
                </a:cubicBezTo>
                <a:cubicBezTo>
                  <a:pt x="274" y="429"/>
                  <a:pt x="274" y="429"/>
                  <a:pt x="274" y="429"/>
                </a:cubicBezTo>
                <a:cubicBezTo>
                  <a:pt x="278" y="446"/>
                  <a:pt x="278" y="446"/>
                  <a:pt x="278" y="446"/>
                </a:cubicBezTo>
                <a:cubicBezTo>
                  <a:pt x="278" y="447"/>
                  <a:pt x="278" y="447"/>
                  <a:pt x="278" y="447"/>
                </a:cubicBezTo>
                <a:cubicBezTo>
                  <a:pt x="279" y="447"/>
                  <a:pt x="279" y="447"/>
                  <a:pt x="279" y="447"/>
                </a:cubicBezTo>
                <a:cubicBezTo>
                  <a:pt x="292" y="447"/>
                  <a:pt x="292" y="447"/>
                  <a:pt x="292" y="447"/>
                </a:cubicBezTo>
                <a:cubicBezTo>
                  <a:pt x="292" y="445"/>
                  <a:pt x="292" y="445"/>
                  <a:pt x="292" y="445"/>
                </a:cubicBezTo>
                <a:cubicBezTo>
                  <a:pt x="290" y="446"/>
                  <a:pt x="290" y="446"/>
                  <a:pt x="290" y="446"/>
                </a:cubicBezTo>
                <a:cubicBezTo>
                  <a:pt x="296" y="461"/>
                  <a:pt x="296" y="461"/>
                  <a:pt x="296" y="461"/>
                </a:cubicBezTo>
                <a:cubicBezTo>
                  <a:pt x="296" y="462"/>
                  <a:pt x="296" y="462"/>
                  <a:pt x="296" y="462"/>
                </a:cubicBezTo>
                <a:cubicBezTo>
                  <a:pt x="297" y="462"/>
                  <a:pt x="297" y="462"/>
                  <a:pt x="297" y="462"/>
                </a:cubicBezTo>
                <a:cubicBezTo>
                  <a:pt x="301" y="462"/>
                  <a:pt x="301" y="462"/>
                  <a:pt x="301" y="462"/>
                </a:cubicBezTo>
                <a:cubicBezTo>
                  <a:pt x="301" y="460"/>
                  <a:pt x="301" y="460"/>
                  <a:pt x="301" y="460"/>
                </a:cubicBezTo>
                <a:cubicBezTo>
                  <a:pt x="299" y="460"/>
                  <a:pt x="299" y="460"/>
                  <a:pt x="299" y="460"/>
                </a:cubicBezTo>
                <a:cubicBezTo>
                  <a:pt x="299" y="471"/>
                  <a:pt x="299" y="471"/>
                  <a:pt x="299" y="471"/>
                </a:cubicBezTo>
                <a:cubicBezTo>
                  <a:pt x="299" y="473"/>
                  <a:pt x="299" y="473"/>
                  <a:pt x="299" y="473"/>
                </a:cubicBezTo>
                <a:cubicBezTo>
                  <a:pt x="301" y="472"/>
                  <a:pt x="301" y="472"/>
                  <a:pt x="301" y="472"/>
                </a:cubicBezTo>
                <a:cubicBezTo>
                  <a:pt x="315" y="470"/>
                  <a:pt x="315" y="470"/>
                  <a:pt x="315" y="470"/>
                </a:cubicBezTo>
                <a:cubicBezTo>
                  <a:pt x="316" y="470"/>
                  <a:pt x="316" y="470"/>
                  <a:pt x="316" y="470"/>
                </a:cubicBezTo>
                <a:cubicBezTo>
                  <a:pt x="316" y="469"/>
                  <a:pt x="316" y="469"/>
                  <a:pt x="316" y="469"/>
                </a:cubicBezTo>
                <a:cubicBezTo>
                  <a:pt x="320" y="459"/>
                  <a:pt x="320" y="459"/>
                  <a:pt x="320" y="459"/>
                </a:cubicBezTo>
                <a:cubicBezTo>
                  <a:pt x="319" y="459"/>
                  <a:pt x="319" y="459"/>
                  <a:pt x="319" y="459"/>
                </a:cubicBezTo>
                <a:cubicBezTo>
                  <a:pt x="319" y="460"/>
                  <a:pt x="319" y="460"/>
                  <a:pt x="319" y="460"/>
                </a:cubicBezTo>
                <a:cubicBezTo>
                  <a:pt x="323" y="460"/>
                  <a:pt x="323" y="460"/>
                  <a:pt x="323" y="460"/>
                </a:cubicBezTo>
                <a:cubicBezTo>
                  <a:pt x="324" y="460"/>
                  <a:pt x="324" y="460"/>
                  <a:pt x="324" y="460"/>
                </a:cubicBezTo>
                <a:cubicBezTo>
                  <a:pt x="324" y="459"/>
                  <a:pt x="324" y="459"/>
                  <a:pt x="324" y="459"/>
                </a:cubicBezTo>
                <a:cubicBezTo>
                  <a:pt x="324" y="459"/>
                  <a:pt x="324" y="459"/>
                  <a:pt x="324" y="459"/>
                </a:cubicBezTo>
                <a:cubicBezTo>
                  <a:pt x="324" y="459"/>
                  <a:pt x="325" y="457"/>
                  <a:pt x="326" y="455"/>
                </a:cubicBezTo>
                <a:cubicBezTo>
                  <a:pt x="327" y="454"/>
                  <a:pt x="328" y="452"/>
                  <a:pt x="331" y="452"/>
                </a:cubicBezTo>
                <a:cubicBezTo>
                  <a:pt x="331" y="451"/>
                  <a:pt x="331" y="451"/>
                  <a:pt x="331" y="451"/>
                </a:cubicBezTo>
                <a:cubicBezTo>
                  <a:pt x="330" y="452"/>
                  <a:pt x="330" y="452"/>
                  <a:pt x="330" y="452"/>
                </a:cubicBezTo>
                <a:cubicBezTo>
                  <a:pt x="331" y="452"/>
                  <a:pt x="332" y="453"/>
                  <a:pt x="333" y="454"/>
                </a:cubicBezTo>
                <a:cubicBezTo>
                  <a:pt x="334" y="455"/>
                  <a:pt x="335" y="457"/>
                  <a:pt x="335" y="459"/>
                </a:cubicBezTo>
                <a:cubicBezTo>
                  <a:pt x="336" y="460"/>
                  <a:pt x="336" y="460"/>
                  <a:pt x="336" y="461"/>
                </a:cubicBezTo>
                <a:cubicBezTo>
                  <a:pt x="336" y="462"/>
                  <a:pt x="336" y="462"/>
                  <a:pt x="336" y="462"/>
                </a:cubicBezTo>
                <a:cubicBezTo>
                  <a:pt x="336" y="462"/>
                  <a:pt x="336" y="462"/>
                  <a:pt x="336" y="462"/>
                </a:cubicBezTo>
                <a:cubicBezTo>
                  <a:pt x="336" y="463"/>
                  <a:pt x="336" y="463"/>
                  <a:pt x="336" y="463"/>
                </a:cubicBezTo>
                <a:cubicBezTo>
                  <a:pt x="337" y="463"/>
                  <a:pt x="337" y="463"/>
                  <a:pt x="337" y="463"/>
                </a:cubicBezTo>
                <a:cubicBezTo>
                  <a:pt x="343" y="463"/>
                  <a:pt x="343" y="463"/>
                  <a:pt x="343" y="463"/>
                </a:cubicBezTo>
                <a:cubicBezTo>
                  <a:pt x="343" y="461"/>
                  <a:pt x="343" y="461"/>
                  <a:pt x="343" y="461"/>
                </a:cubicBezTo>
                <a:cubicBezTo>
                  <a:pt x="341" y="461"/>
                  <a:pt x="341" y="461"/>
                  <a:pt x="341" y="461"/>
                </a:cubicBezTo>
                <a:cubicBezTo>
                  <a:pt x="340" y="465"/>
                  <a:pt x="340" y="465"/>
                  <a:pt x="340" y="465"/>
                </a:cubicBezTo>
                <a:cubicBezTo>
                  <a:pt x="339" y="468"/>
                  <a:pt x="339" y="468"/>
                  <a:pt x="339" y="468"/>
                </a:cubicBezTo>
                <a:cubicBezTo>
                  <a:pt x="342" y="467"/>
                  <a:pt x="342" y="467"/>
                  <a:pt x="342" y="467"/>
                </a:cubicBezTo>
                <a:cubicBezTo>
                  <a:pt x="350" y="464"/>
                  <a:pt x="350" y="464"/>
                  <a:pt x="350" y="464"/>
                </a:cubicBezTo>
                <a:cubicBezTo>
                  <a:pt x="350" y="463"/>
                  <a:pt x="350" y="463"/>
                  <a:pt x="350" y="463"/>
                </a:cubicBezTo>
                <a:cubicBezTo>
                  <a:pt x="348" y="463"/>
                  <a:pt x="348" y="463"/>
                  <a:pt x="348" y="463"/>
                </a:cubicBezTo>
                <a:cubicBezTo>
                  <a:pt x="352" y="473"/>
                  <a:pt x="352" y="473"/>
                  <a:pt x="352" y="473"/>
                </a:cubicBezTo>
                <a:cubicBezTo>
                  <a:pt x="354" y="472"/>
                  <a:pt x="354" y="472"/>
                  <a:pt x="354" y="472"/>
                </a:cubicBezTo>
                <a:cubicBezTo>
                  <a:pt x="352" y="471"/>
                  <a:pt x="352" y="471"/>
                  <a:pt x="352" y="471"/>
                </a:cubicBezTo>
                <a:cubicBezTo>
                  <a:pt x="352" y="471"/>
                  <a:pt x="352" y="473"/>
                  <a:pt x="351" y="474"/>
                </a:cubicBezTo>
                <a:cubicBezTo>
                  <a:pt x="350" y="476"/>
                  <a:pt x="349" y="478"/>
                  <a:pt x="349" y="480"/>
                </a:cubicBezTo>
                <a:cubicBezTo>
                  <a:pt x="349" y="481"/>
                  <a:pt x="349" y="482"/>
                  <a:pt x="350" y="482"/>
                </a:cubicBezTo>
                <a:cubicBezTo>
                  <a:pt x="350" y="483"/>
                  <a:pt x="351" y="483"/>
                  <a:pt x="352" y="483"/>
                </a:cubicBezTo>
                <a:cubicBezTo>
                  <a:pt x="353" y="483"/>
                  <a:pt x="354" y="483"/>
                  <a:pt x="355" y="482"/>
                </a:cubicBezTo>
                <a:cubicBezTo>
                  <a:pt x="358" y="481"/>
                  <a:pt x="361" y="479"/>
                  <a:pt x="361" y="479"/>
                </a:cubicBezTo>
                <a:cubicBezTo>
                  <a:pt x="360" y="478"/>
                  <a:pt x="360" y="478"/>
                  <a:pt x="360" y="478"/>
                </a:cubicBezTo>
                <a:cubicBezTo>
                  <a:pt x="360" y="479"/>
                  <a:pt x="360" y="479"/>
                  <a:pt x="360" y="479"/>
                </a:cubicBezTo>
                <a:cubicBezTo>
                  <a:pt x="371" y="483"/>
                  <a:pt x="371" y="483"/>
                  <a:pt x="371" y="483"/>
                </a:cubicBezTo>
                <a:cubicBezTo>
                  <a:pt x="372" y="484"/>
                  <a:pt x="372" y="484"/>
                  <a:pt x="372" y="484"/>
                </a:cubicBezTo>
                <a:cubicBezTo>
                  <a:pt x="373" y="482"/>
                  <a:pt x="373" y="482"/>
                  <a:pt x="373" y="482"/>
                </a:cubicBezTo>
                <a:cubicBezTo>
                  <a:pt x="377" y="469"/>
                  <a:pt x="377" y="469"/>
                  <a:pt x="377" y="469"/>
                </a:cubicBezTo>
                <a:cubicBezTo>
                  <a:pt x="375" y="468"/>
                  <a:pt x="375" y="468"/>
                  <a:pt x="375" y="468"/>
                </a:cubicBezTo>
                <a:cubicBezTo>
                  <a:pt x="376" y="469"/>
                  <a:pt x="376" y="469"/>
                  <a:pt x="376" y="469"/>
                </a:cubicBezTo>
                <a:cubicBezTo>
                  <a:pt x="376" y="469"/>
                  <a:pt x="376" y="469"/>
                  <a:pt x="376" y="469"/>
                </a:cubicBezTo>
                <a:cubicBezTo>
                  <a:pt x="377" y="468"/>
                  <a:pt x="383" y="461"/>
                  <a:pt x="392" y="460"/>
                </a:cubicBezTo>
                <a:cubicBezTo>
                  <a:pt x="391" y="459"/>
                  <a:pt x="391" y="459"/>
                  <a:pt x="391" y="459"/>
                </a:cubicBezTo>
                <a:cubicBezTo>
                  <a:pt x="391" y="460"/>
                  <a:pt x="391" y="460"/>
                  <a:pt x="391" y="460"/>
                </a:cubicBezTo>
                <a:cubicBezTo>
                  <a:pt x="408" y="460"/>
                  <a:pt x="408" y="460"/>
                  <a:pt x="408" y="460"/>
                </a:cubicBezTo>
                <a:cubicBezTo>
                  <a:pt x="408" y="459"/>
                  <a:pt x="408" y="459"/>
                  <a:pt x="408" y="459"/>
                </a:cubicBezTo>
                <a:cubicBezTo>
                  <a:pt x="406" y="459"/>
                  <a:pt x="406" y="459"/>
                  <a:pt x="406" y="459"/>
                </a:cubicBezTo>
                <a:cubicBezTo>
                  <a:pt x="406" y="459"/>
                  <a:pt x="407" y="461"/>
                  <a:pt x="408" y="463"/>
                </a:cubicBezTo>
                <a:cubicBezTo>
                  <a:pt x="409" y="465"/>
                  <a:pt x="412" y="467"/>
                  <a:pt x="416" y="467"/>
                </a:cubicBezTo>
                <a:cubicBezTo>
                  <a:pt x="417" y="467"/>
                  <a:pt x="418" y="467"/>
                  <a:pt x="419" y="467"/>
                </a:cubicBezTo>
                <a:cubicBezTo>
                  <a:pt x="419" y="467"/>
                  <a:pt x="419" y="467"/>
                  <a:pt x="419" y="467"/>
                </a:cubicBezTo>
                <a:cubicBezTo>
                  <a:pt x="419" y="467"/>
                  <a:pt x="419" y="467"/>
                  <a:pt x="419" y="467"/>
                </a:cubicBezTo>
                <a:cubicBezTo>
                  <a:pt x="423" y="466"/>
                  <a:pt x="425" y="463"/>
                  <a:pt x="426" y="461"/>
                </a:cubicBezTo>
                <a:cubicBezTo>
                  <a:pt x="428" y="459"/>
                  <a:pt x="428" y="456"/>
                  <a:pt x="428" y="456"/>
                </a:cubicBezTo>
                <a:cubicBezTo>
                  <a:pt x="427" y="456"/>
                  <a:pt x="427" y="456"/>
                  <a:pt x="427" y="456"/>
                </a:cubicBezTo>
                <a:cubicBezTo>
                  <a:pt x="427" y="457"/>
                  <a:pt x="427" y="457"/>
                  <a:pt x="427" y="457"/>
                </a:cubicBezTo>
                <a:cubicBezTo>
                  <a:pt x="428" y="457"/>
                  <a:pt x="428" y="457"/>
                  <a:pt x="428" y="457"/>
                </a:cubicBezTo>
                <a:cubicBezTo>
                  <a:pt x="429" y="456"/>
                  <a:pt x="435" y="452"/>
                  <a:pt x="444" y="449"/>
                </a:cubicBezTo>
                <a:cubicBezTo>
                  <a:pt x="444" y="448"/>
                  <a:pt x="444" y="448"/>
                  <a:pt x="444" y="448"/>
                </a:cubicBezTo>
                <a:cubicBezTo>
                  <a:pt x="444" y="449"/>
                  <a:pt x="444" y="449"/>
                  <a:pt x="444" y="449"/>
                </a:cubicBezTo>
                <a:cubicBezTo>
                  <a:pt x="447" y="449"/>
                  <a:pt x="450" y="449"/>
                  <a:pt x="452" y="449"/>
                </a:cubicBezTo>
                <a:cubicBezTo>
                  <a:pt x="454" y="449"/>
                  <a:pt x="455" y="449"/>
                  <a:pt x="456" y="449"/>
                </a:cubicBezTo>
                <a:cubicBezTo>
                  <a:pt x="456" y="449"/>
                  <a:pt x="457" y="449"/>
                  <a:pt x="457" y="449"/>
                </a:cubicBezTo>
                <a:cubicBezTo>
                  <a:pt x="457" y="449"/>
                  <a:pt x="457" y="449"/>
                  <a:pt x="457" y="449"/>
                </a:cubicBezTo>
                <a:cubicBezTo>
                  <a:pt x="457" y="449"/>
                  <a:pt x="457" y="449"/>
                  <a:pt x="457" y="449"/>
                </a:cubicBezTo>
                <a:cubicBezTo>
                  <a:pt x="457" y="449"/>
                  <a:pt x="457" y="449"/>
                  <a:pt x="457" y="449"/>
                </a:cubicBezTo>
                <a:cubicBezTo>
                  <a:pt x="457" y="449"/>
                  <a:pt x="457" y="449"/>
                  <a:pt x="457" y="449"/>
                </a:cubicBezTo>
                <a:cubicBezTo>
                  <a:pt x="457" y="449"/>
                  <a:pt x="457" y="449"/>
                  <a:pt x="457" y="449"/>
                </a:cubicBezTo>
                <a:cubicBezTo>
                  <a:pt x="457" y="449"/>
                  <a:pt x="457" y="449"/>
                  <a:pt x="457" y="449"/>
                </a:cubicBezTo>
                <a:cubicBezTo>
                  <a:pt x="457" y="449"/>
                  <a:pt x="457" y="449"/>
                  <a:pt x="457" y="449"/>
                </a:cubicBezTo>
                <a:cubicBezTo>
                  <a:pt x="458" y="448"/>
                  <a:pt x="458" y="448"/>
                  <a:pt x="458" y="448"/>
                </a:cubicBezTo>
                <a:cubicBezTo>
                  <a:pt x="457" y="449"/>
                  <a:pt x="457" y="449"/>
                  <a:pt x="457" y="449"/>
                </a:cubicBezTo>
                <a:cubicBezTo>
                  <a:pt x="465" y="455"/>
                  <a:pt x="465" y="455"/>
                  <a:pt x="465" y="455"/>
                </a:cubicBezTo>
                <a:cubicBezTo>
                  <a:pt x="465" y="455"/>
                  <a:pt x="465" y="455"/>
                  <a:pt x="465" y="455"/>
                </a:cubicBezTo>
                <a:cubicBezTo>
                  <a:pt x="466" y="455"/>
                  <a:pt x="466" y="455"/>
                  <a:pt x="466" y="455"/>
                </a:cubicBezTo>
                <a:cubicBezTo>
                  <a:pt x="466" y="455"/>
                  <a:pt x="467" y="455"/>
                  <a:pt x="468" y="455"/>
                </a:cubicBezTo>
                <a:cubicBezTo>
                  <a:pt x="470" y="455"/>
                  <a:pt x="474" y="455"/>
                  <a:pt x="477" y="456"/>
                </a:cubicBezTo>
                <a:cubicBezTo>
                  <a:pt x="478" y="456"/>
                  <a:pt x="480" y="456"/>
                  <a:pt x="481" y="456"/>
                </a:cubicBezTo>
                <a:cubicBezTo>
                  <a:pt x="481" y="456"/>
                  <a:pt x="482" y="457"/>
                  <a:pt x="482" y="457"/>
                </a:cubicBezTo>
                <a:cubicBezTo>
                  <a:pt x="482" y="457"/>
                  <a:pt x="482" y="457"/>
                  <a:pt x="482" y="457"/>
                </a:cubicBezTo>
                <a:cubicBezTo>
                  <a:pt x="482" y="457"/>
                  <a:pt x="482" y="457"/>
                  <a:pt x="482" y="457"/>
                </a:cubicBezTo>
                <a:cubicBezTo>
                  <a:pt x="482" y="457"/>
                  <a:pt x="482" y="457"/>
                  <a:pt x="482" y="457"/>
                </a:cubicBezTo>
                <a:cubicBezTo>
                  <a:pt x="482" y="457"/>
                  <a:pt x="482" y="457"/>
                  <a:pt x="482" y="457"/>
                </a:cubicBezTo>
                <a:cubicBezTo>
                  <a:pt x="482" y="457"/>
                  <a:pt x="482" y="457"/>
                  <a:pt x="482" y="457"/>
                </a:cubicBezTo>
                <a:cubicBezTo>
                  <a:pt x="482" y="457"/>
                  <a:pt x="482" y="457"/>
                  <a:pt x="482" y="457"/>
                </a:cubicBezTo>
                <a:cubicBezTo>
                  <a:pt x="482" y="457"/>
                  <a:pt x="482" y="457"/>
                  <a:pt x="482" y="457"/>
                </a:cubicBezTo>
                <a:cubicBezTo>
                  <a:pt x="482" y="458"/>
                  <a:pt x="483" y="460"/>
                  <a:pt x="483" y="462"/>
                </a:cubicBezTo>
                <a:cubicBezTo>
                  <a:pt x="483" y="463"/>
                  <a:pt x="483" y="464"/>
                  <a:pt x="483" y="464"/>
                </a:cubicBezTo>
                <a:cubicBezTo>
                  <a:pt x="483" y="465"/>
                  <a:pt x="483" y="466"/>
                  <a:pt x="483" y="466"/>
                </a:cubicBezTo>
                <a:cubicBezTo>
                  <a:pt x="483" y="467"/>
                  <a:pt x="483" y="467"/>
                  <a:pt x="483" y="467"/>
                </a:cubicBezTo>
                <a:cubicBezTo>
                  <a:pt x="484" y="467"/>
                  <a:pt x="484" y="467"/>
                  <a:pt x="484" y="467"/>
                </a:cubicBezTo>
                <a:cubicBezTo>
                  <a:pt x="517" y="472"/>
                  <a:pt x="517" y="472"/>
                  <a:pt x="517" y="472"/>
                </a:cubicBezTo>
                <a:cubicBezTo>
                  <a:pt x="517" y="471"/>
                  <a:pt x="517" y="471"/>
                  <a:pt x="517" y="471"/>
                </a:cubicBezTo>
                <a:cubicBezTo>
                  <a:pt x="517" y="472"/>
                  <a:pt x="517" y="472"/>
                  <a:pt x="517" y="472"/>
                </a:cubicBezTo>
                <a:cubicBezTo>
                  <a:pt x="535" y="478"/>
                  <a:pt x="535" y="478"/>
                  <a:pt x="535" y="478"/>
                </a:cubicBezTo>
                <a:cubicBezTo>
                  <a:pt x="537" y="478"/>
                  <a:pt x="537" y="478"/>
                  <a:pt x="537" y="478"/>
                </a:cubicBezTo>
                <a:cubicBezTo>
                  <a:pt x="537" y="477"/>
                  <a:pt x="537" y="477"/>
                  <a:pt x="537" y="477"/>
                </a:cubicBezTo>
                <a:cubicBezTo>
                  <a:pt x="539" y="468"/>
                  <a:pt x="539" y="468"/>
                  <a:pt x="539" y="468"/>
                </a:cubicBezTo>
                <a:cubicBezTo>
                  <a:pt x="539" y="467"/>
                  <a:pt x="539" y="467"/>
                  <a:pt x="539" y="467"/>
                </a:cubicBezTo>
                <a:cubicBezTo>
                  <a:pt x="538" y="467"/>
                  <a:pt x="538" y="467"/>
                  <a:pt x="538" y="467"/>
                </a:cubicBezTo>
                <a:cubicBezTo>
                  <a:pt x="538" y="467"/>
                  <a:pt x="537" y="467"/>
                  <a:pt x="536" y="466"/>
                </a:cubicBezTo>
                <a:cubicBezTo>
                  <a:pt x="534" y="466"/>
                  <a:pt x="532" y="465"/>
                  <a:pt x="530" y="464"/>
                </a:cubicBezTo>
                <a:cubicBezTo>
                  <a:pt x="528" y="463"/>
                  <a:pt x="526" y="462"/>
                  <a:pt x="525" y="461"/>
                </a:cubicBezTo>
                <a:cubicBezTo>
                  <a:pt x="524" y="461"/>
                  <a:pt x="524" y="461"/>
                  <a:pt x="524" y="461"/>
                </a:cubicBezTo>
                <a:cubicBezTo>
                  <a:pt x="525" y="461"/>
                  <a:pt x="525" y="461"/>
                  <a:pt x="525" y="461"/>
                </a:cubicBezTo>
                <a:cubicBezTo>
                  <a:pt x="525" y="459"/>
                  <a:pt x="525" y="457"/>
                  <a:pt x="525" y="455"/>
                </a:cubicBezTo>
                <a:cubicBezTo>
                  <a:pt x="525" y="453"/>
                  <a:pt x="525" y="450"/>
                  <a:pt x="524" y="446"/>
                </a:cubicBezTo>
                <a:cubicBezTo>
                  <a:pt x="522" y="447"/>
                  <a:pt x="522" y="447"/>
                  <a:pt x="522" y="447"/>
                </a:cubicBezTo>
                <a:cubicBezTo>
                  <a:pt x="524" y="447"/>
                  <a:pt x="524" y="447"/>
                  <a:pt x="524" y="447"/>
                </a:cubicBezTo>
                <a:cubicBezTo>
                  <a:pt x="524" y="443"/>
                  <a:pt x="522" y="439"/>
                  <a:pt x="520" y="435"/>
                </a:cubicBezTo>
                <a:cubicBezTo>
                  <a:pt x="518" y="432"/>
                  <a:pt x="515" y="430"/>
                  <a:pt x="515" y="429"/>
                </a:cubicBezTo>
                <a:cubicBezTo>
                  <a:pt x="514" y="430"/>
                  <a:pt x="514" y="430"/>
                  <a:pt x="514" y="430"/>
                </a:cubicBezTo>
                <a:cubicBezTo>
                  <a:pt x="515" y="432"/>
                  <a:pt x="515" y="432"/>
                  <a:pt x="515" y="432"/>
                </a:cubicBezTo>
                <a:cubicBezTo>
                  <a:pt x="515" y="431"/>
                  <a:pt x="519" y="428"/>
                  <a:pt x="523" y="423"/>
                </a:cubicBezTo>
                <a:cubicBezTo>
                  <a:pt x="527" y="419"/>
                  <a:pt x="531" y="413"/>
                  <a:pt x="533" y="408"/>
                </a:cubicBezTo>
                <a:cubicBezTo>
                  <a:pt x="532" y="408"/>
                  <a:pt x="532" y="408"/>
                  <a:pt x="532" y="408"/>
                </a:cubicBezTo>
                <a:cubicBezTo>
                  <a:pt x="533" y="408"/>
                  <a:pt x="533" y="408"/>
                  <a:pt x="533" y="408"/>
                </a:cubicBezTo>
                <a:cubicBezTo>
                  <a:pt x="536" y="403"/>
                  <a:pt x="538" y="397"/>
                  <a:pt x="539" y="392"/>
                </a:cubicBezTo>
                <a:cubicBezTo>
                  <a:pt x="541" y="386"/>
                  <a:pt x="542" y="381"/>
                  <a:pt x="544" y="379"/>
                </a:cubicBezTo>
                <a:cubicBezTo>
                  <a:pt x="543" y="378"/>
                  <a:pt x="543" y="378"/>
                  <a:pt x="543" y="378"/>
                </a:cubicBezTo>
                <a:cubicBezTo>
                  <a:pt x="544" y="379"/>
                  <a:pt x="544" y="379"/>
                  <a:pt x="544" y="379"/>
                </a:cubicBezTo>
                <a:cubicBezTo>
                  <a:pt x="545" y="378"/>
                  <a:pt x="547" y="375"/>
                  <a:pt x="549" y="373"/>
                </a:cubicBezTo>
                <a:cubicBezTo>
                  <a:pt x="555" y="364"/>
                  <a:pt x="563" y="350"/>
                  <a:pt x="563" y="350"/>
                </a:cubicBezTo>
                <a:cubicBezTo>
                  <a:pt x="562" y="349"/>
                  <a:pt x="562" y="349"/>
                  <a:pt x="562" y="349"/>
                </a:cubicBezTo>
                <a:cubicBezTo>
                  <a:pt x="561" y="351"/>
                  <a:pt x="561" y="351"/>
                  <a:pt x="561" y="351"/>
                </a:cubicBezTo>
                <a:cubicBezTo>
                  <a:pt x="561" y="351"/>
                  <a:pt x="564" y="352"/>
                  <a:pt x="569" y="352"/>
                </a:cubicBezTo>
                <a:cubicBezTo>
                  <a:pt x="571" y="352"/>
                  <a:pt x="573" y="352"/>
                  <a:pt x="576" y="350"/>
                </a:cubicBezTo>
                <a:cubicBezTo>
                  <a:pt x="578" y="349"/>
                  <a:pt x="581" y="348"/>
                  <a:pt x="582" y="345"/>
                </a:cubicBezTo>
                <a:cubicBezTo>
                  <a:pt x="582" y="345"/>
                  <a:pt x="582" y="345"/>
                  <a:pt x="582" y="345"/>
                </a:cubicBezTo>
                <a:cubicBezTo>
                  <a:pt x="582" y="345"/>
                  <a:pt x="582" y="345"/>
                  <a:pt x="582" y="345"/>
                </a:cubicBezTo>
                <a:cubicBezTo>
                  <a:pt x="584" y="339"/>
                  <a:pt x="585" y="333"/>
                  <a:pt x="585" y="329"/>
                </a:cubicBezTo>
                <a:cubicBezTo>
                  <a:pt x="585" y="324"/>
                  <a:pt x="584" y="320"/>
                  <a:pt x="582" y="317"/>
                </a:cubicBezTo>
                <a:cubicBezTo>
                  <a:pt x="581" y="317"/>
                  <a:pt x="581" y="317"/>
                  <a:pt x="581" y="317"/>
                </a:cubicBezTo>
                <a:cubicBezTo>
                  <a:pt x="581" y="317"/>
                  <a:pt x="581" y="317"/>
                  <a:pt x="581" y="317"/>
                </a:cubicBezTo>
                <a:cubicBezTo>
                  <a:pt x="579" y="316"/>
                  <a:pt x="577" y="316"/>
                  <a:pt x="576" y="315"/>
                </a:cubicBezTo>
                <a:cubicBezTo>
                  <a:pt x="575" y="315"/>
                  <a:pt x="574" y="314"/>
                  <a:pt x="574" y="314"/>
                </a:cubicBezTo>
                <a:cubicBezTo>
                  <a:pt x="574" y="314"/>
                  <a:pt x="574" y="314"/>
                  <a:pt x="574" y="314"/>
                </a:cubicBezTo>
                <a:cubicBezTo>
                  <a:pt x="574" y="314"/>
                  <a:pt x="574" y="314"/>
                  <a:pt x="574" y="314"/>
                </a:cubicBezTo>
                <a:cubicBezTo>
                  <a:pt x="574" y="314"/>
                  <a:pt x="574" y="314"/>
                  <a:pt x="574" y="314"/>
                </a:cubicBezTo>
                <a:cubicBezTo>
                  <a:pt x="574" y="314"/>
                  <a:pt x="574" y="314"/>
                  <a:pt x="574" y="314"/>
                </a:cubicBezTo>
                <a:cubicBezTo>
                  <a:pt x="574" y="314"/>
                  <a:pt x="574" y="314"/>
                  <a:pt x="574" y="314"/>
                </a:cubicBezTo>
                <a:cubicBezTo>
                  <a:pt x="574" y="314"/>
                  <a:pt x="574" y="314"/>
                  <a:pt x="574" y="314"/>
                </a:cubicBezTo>
                <a:cubicBezTo>
                  <a:pt x="574" y="314"/>
                  <a:pt x="574" y="314"/>
                  <a:pt x="574" y="314"/>
                </a:cubicBezTo>
                <a:cubicBezTo>
                  <a:pt x="574" y="314"/>
                  <a:pt x="574" y="314"/>
                  <a:pt x="574" y="314"/>
                </a:cubicBezTo>
                <a:cubicBezTo>
                  <a:pt x="572" y="313"/>
                  <a:pt x="572" y="313"/>
                  <a:pt x="572" y="313"/>
                </a:cubicBezTo>
                <a:cubicBezTo>
                  <a:pt x="571" y="312"/>
                  <a:pt x="571" y="312"/>
                  <a:pt x="571" y="312"/>
                </a:cubicBezTo>
                <a:cubicBezTo>
                  <a:pt x="571" y="313"/>
                  <a:pt x="571" y="313"/>
                  <a:pt x="571" y="314"/>
                </a:cubicBezTo>
                <a:cubicBezTo>
                  <a:pt x="571" y="315"/>
                  <a:pt x="571" y="316"/>
                  <a:pt x="572" y="316"/>
                </a:cubicBezTo>
                <a:cubicBezTo>
                  <a:pt x="573" y="317"/>
                  <a:pt x="574" y="318"/>
                  <a:pt x="576" y="318"/>
                </a:cubicBezTo>
                <a:cubicBezTo>
                  <a:pt x="577" y="319"/>
                  <a:pt x="579" y="319"/>
                  <a:pt x="580" y="320"/>
                </a:cubicBezTo>
                <a:cubicBezTo>
                  <a:pt x="580" y="318"/>
                  <a:pt x="580" y="318"/>
                  <a:pt x="580" y="318"/>
                </a:cubicBezTo>
                <a:cubicBezTo>
                  <a:pt x="579" y="319"/>
                  <a:pt x="579" y="319"/>
                  <a:pt x="579" y="319"/>
                </a:cubicBezTo>
                <a:cubicBezTo>
                  <a:pt x="581" y="321"/>
                  <a:pt x="582" y="324"/>
                  <a:pt x="582" y="329"/>
                </a:cubicBezTo>
                <a:cubicBezTo>
                  <a:pt x="582" y="333"/>
                  <a:pt x="581" y="338"/>
                  <a:pt x="579" y="344"/>
                </a:cubicBezTo>
                <a:cubicBezTo>
                  <a:pt x="580" y="344"/>
                  <a:pt x="580" y="344"/>
                  <a:pt x="580" y="344"/>
                </a:cubicBezTo>
                <a:cubicBezTo>
                  <a:pt x="579" y="343"/>
                  <a:pt x="579" y="343"/>
                  <a:pt x="579" y="343"/>
                </a:cubicBezTo>
                <a:cubicBezTo>
                  <a:pt x="578" y="346"/>
                  <a:pt x="577" y="347"/>
                  <a:pt x="575" y="348"/>
                </a:cubicBezTo>
                <a:cubicBezTo>
                  <a:pt x="573" y="349"/>
                  <a:pt x="571" y="349"/>
                  <a:pt x="569" y="349"/>
                </a:cubicBezTo>
                <a:cubicBezTo>
                  <a:pt x="567" y="349"/>
                  <a:pt x="565" y="349"/>
                  <a:pt x="564" y="348"/>
                </a:cubicBezTo>
                <a:cubicBezTo>
                  <a:pt x="563" y="348"/>
                  <a:pt x="563" y="348"/>
                  <a:pt x="562" y="348"/>
                </a:cubicBezTo>
                <a:cubicBezTo>
                  <a:pt x="562" y="348"/>
                  <a:pt x="562" y="348"/>
                  <a:pt x="562" y="348"/>
                </a:cubicBezTo>
                <a:cubicBezTo>
                  <a:pt x="561" y="348"/>
                  <a:pt x="561" y="348"/>
                  <a:pt x="561" y="348"/>
                </a:cubicBezTo>
                <a:cubicBezTo>
                  <a:pt x="560" y="349"/>
                  <a:pt x="560" y="349"/>
                  <a:pt x="560" y="349"/>
                </a:cubicBezTo>
                <a:cubicBezTo>
                  <a:pt x="560" y="349"/>
                  <a:pt x="559" y="350"/>
                  <a:pt x="558" y="353"/>
                </a:cubicBezTo>
                <a:cubicBezTo>
                  <a:pt x="556" y="356"/>
                  <a:pt x="553" y="361"/>
                  <a:pt x="550" y="366"/>
                </a:cubicBezTo>
                <a:cubicBezTo>
                  <a:pt x="548" y="369"/>
                  <a:pt x="547" y="371"/>
                  <a:pt x="545" y="373"/>
                </a:cubicBezTo>
                <a:cubicBezTo>
                  <a:pt x="544" y="375"/>
                  <a:pt x="543" y="376"/>
                  <a:pt x="542" y="377"/>
                </a:cubicBezTo>
                <a:cubicBezTo>
                  <a:pt x="542" y="377"/>
                  <a:pt x="542" y="377"/>
                  <a:pt x="542" y="377"/>
                </a:cubicBezTo>
                <a:cubicBezTo>
                  <a:pt x="541" y="377"/>
                  <a:pt x="541" y="377"/>
                  <a:pt x="541" y="377"/>
                </a:cubicBezTo>
                <a:cubicBezTo>
                  <a:pt x="539" y="380"/>
                  <a:pt x="538" y="385"/>
                  <a:pt x="536" y="391"/>
                </a:cubicBezTo>
                <a:cubicBezTo>
                  <a:pt x="535" y="396"/>
                  <a:pt x="533" y="402"/>
                  <a:pt x="531" y="407"/>
                </a:cubicBezTo>
                <a:cubicBezTo>
                  <a:pt x="531" y="407"/>
                  <a:pt x="531" y="407"/>
                  <a:pt x="531" y="407"/>
                </a:cubicBezTo>
                <a:cubicBezTo>
                  <a:pt x="530" y="407"/>
                  <a:pt x="530" y="407"/>
                  <a:pt x="530" y="407"/>
                </a:cubicBezTo>
                <a:cubicBezTo>
                  <a:pt x="529" y="411"/>
                  <a:pt x="524" y="417"/>
                  <a:pt x="520" y="422"/>
                </a:cubicBezTo>
                <a:cubicBezTo>
                  <a:pt x="518" y="424"/>
                  <a:pt x="517" y="426"/>
                  <a:pt x="515" y="427"/>
                </a:cubicBezTo>
                <a:cubicBezTo>
                  <a:pt x="514" y="429"/>
                  <a:pt x="513" y="429"/>
                  <a:pt x="513" y="429"/>
                </a:cubicBezTo>
                <a:cubicBezTo>
                  <a:pt x="512" y="430"/>
                  <a:pt x="512" y="430"/>
                  <a:pt x="512" y="430"/>
                </a:cubicBezTo>
                <a:cubicBezTo>
                  <a:pt x="513" y="431"/>
                  <a:pt x="513" y="431"/>
                  <a:pt x="513" y="431"/>
                </a:cubicBezTo>
                <a:cubicBezTo>
                  <a:pt x="513" y="432"/>
                  <a:pt x="513" y="432"/>
                  <a:pt x="513" y="432"/>
                </a:cubicBezTo>
                <a:cubicBezTo>
                  <a:pt x="514" y="433"/>
                  <a:pt x="516" y="435"/>
                  <a:pt x="518" y="438"/>
                </a:cubicBezTo>
                <a:cubicBezTo>
                  <a:pt x="520" y="441"/>
                  <a:pt x="521" y="444"/>
                  <a:pt x="521" y="447"/>
                </a:cubicBezTo>
                <a:cubicBezTo>
                  <a:pt x="521" y="447"/>
                  <a:pt x="521" y="447"/>
                  <a:pt x="521" y="447"/>
                </a:cubicBezTo>
                <a:cubicBezTo>
                  <a:pt x="521" y="447"/>
                  <a:pt x="521" y="447"/>
                  <a:pt x="521" y="447"/>
                </a:cubicBezTo>
                <a:cubicBezTo>
                  <a:pt x="522" y="450"/>
                  <a:pt x="522" y="453"/>
                  <a:pt x="522" y="455"/>
                </a:cubicBezTo>
                <a:cubicBezTo>
                  <a:pt x="522" y="457"/>
                  <a:pt x="522" y="460"/>
                  <a:pt x="522" y="462"/>
                </a:cubicBezTo>
                <a:cubicBezTo>
                  <a:pt x="522" y="462"/>
                  <a:pt x="522" y="462"/>
                  <a:pt x="522" y="462"/>
                </a:cubicBezTo>
                <a:cubicBezTo>
                  <a:pt x="523" y="462"/>
                  <a:pt x="523" y="462"/>
                  <a:pt x="523" y="462"/>
                </a:cubicBezTo>
                <a:cubicBezTo>
                  <a:pt x="523" y="464"/>
                  <a:pt x="525" y="465"/>
                  <a:pt x="526" y="466"/>
                </a:cubicBezTo>
                <a:cubicBezTo>
                  <a:pt x="531" y="468"/>
                  <a:pt x="537" y="470"/>
                  <a:pt x="537" y="470"/>
                </a:cubicBezTo>
                <a:cubicBezTo>
                  <a:pt x="537" y="468"/>
                  <a:pt x="537" y="468"/>
                  <a:pt x="537" y="468"/>
                </a:cubicBezTo>
                <a:cubicBezTo>
                  <a:pt x="536" y="468"/>
                  <a:pt x="536" y="468"/>
                  <a:pt x="536" y="468"/>
                </a:cubicBezTo>
                <a:cubicBezTo>
                  <a:pt x="536" y="468"/>
                  <a:pt x="536" y="468"/>
                  <a:pt x="534" y="476"/>
                </a:cubicBezTo>
                <a:cubicBezTo>
                  <a:pt x="536" y="476"/>
                  <a:pt x="536" y="476"/>
                  <a:pt x="536" y="476"/>
                </a:cubicBezTo>
                <a:cubicBezTo>
                  <a:pt x="536" y="475"/>
                  <a:pt x="536" y="475"/>
                  <a:pt x="536" y="475"/>
                </a:cubicBezTo>
                <a:cubicBezTo>
                  <a:pt x="536" y="475"/>
                  <a:pt x="536" y="475"/>
                  <a:pt x="517" y="469"/>
                </a:cubicBezTo>
                <a:cubicBezTo>
                  <a:pt x="517" y="469"/>
                  <a:pt x="517" y="469"/>
                  <a:pt x="517" y="469"/>
                </a:cubicBezTo>
                <a:cubicBezTo>
                  <a:pt x="517" y="469"/>
                  <a:pt x="517" y="469"/>
                  <a:pt x="517" y="469"/>
                </a:cubicBezTo>
                <a:cubicBezTo>
                  <a:pt x="517" y="469"/>
                  <a:pt x="517" y="469"/>
                  <a:pt x="485" y="464"/>
                </a:cubicBezTo>
                <a:cubicBezTo>
                  <a:pt x="485" y="466"/>
                  <a:pt x="485" y="466"/>
                  <a:pt x="485" y="466"/>
                </a:cubicBezTo>
                <a:cubicBezTo>
                  <a:pt x="486" y="466"/>
                  <a:pt x="486" y="466"/>
                  <a:pt x="486" y="466"/>
                </a:cubicBezTo>
                <a:cubicBezTo>
                  <a:pt x="486" y="466"/>
                  <a:pt x="486" y="464"/>
                  <a:pt x="486" y="462"/>
                </a:cubicBezTo>
                <a:cubicBezTo>
                  <a:pt x="486" y="460"/>
                  <a:pt x="485" y="457"/>
                  <a:pt x="485" y="455"/>
                </a:cubicBezTo>
                <a:cubicBezTo>
                  <a:pt x="484" y="455"/>
                  <a:pt x="483" y="454"/>
                  <a:pt x="483" y="454"/>
                </a:cubicBezTo>
                <a:cubicBezTo>
                  <a:pt x="481" y="453"/>
                  <a:pt x="480" y="453"/>
                  <a:pt x="478" y="453"/>
                </a:cubicBezTo>
                <a:cubicBezTo>
                  <a:pt x="473" y="452"/>
                  <a:pt x="466" y="452"/>
                  <a:pt x="466" y="452"/>
                </a:cubicBezTo>
                <a:cubicBezTo>
                  <a:pt x="466" y="453"/>
                  <a:pt x="466" y="453"/>
                  <a:pt x="466" y="453"/>
                </a:cubicBezTo>
                <a:cubicBezTo>
                  <a:pt x="467" y="452"/>
                  <a:pt x="467" y="452"/>
                  <a:pt x="467" y="452"/>
                </a:cubicBezTo>
                <a:cubicBezTo>
                  <a:pt x="467" y="452"/>
                  <a:pt x="467" y="452"/>
                  <a:pt x="458" y="447"/>
                </a:cubicBezTo>
                <a:cubicBezTo>
                  <a:pt x="458" y="447"/>
                  <a:pt x="458" y="447"/>
                  <a:pt x="458" y="447"/>
                </a:cubicBezTo>
                <a:cubicBezTo>
                  <a:pt x="458" y="447"/>
                  <a:pt x="458" y="447"/>
                  <a:pt x="458" y="447"/>
                </a:cubicBezTo>
                <a:cubicBezTo>
                  <a:pt x="458" y="447"/>
                  <a:pt x="456" y="446"/>
                  <a:pt x="452" y="446"/>
                </a:cubicBezTo>
                <a:cubicBezTo>
                  <a:pt x="450" y="446"/>
                  <a:pt x="447" y="446"/>
                  <a:pt x="444" y="447"/>
                </a:cubicBezTo>
                <a:cubicBezTo>
                  <a:pt x="444" y="447"/>
                  <a:pt x="444" y="447"/>
                  <a:pt x="444" y="447"/>
                </a:cubicBezTo>
                <a:cubicBezTo>
                  <a:pt x="444" y="447"/>
                  <a:pt x="444" y="447"/>
                  <a:pt x="444" y="447"/>
                </a:cubicBezTo>
                <a:cubicBezTo>
                  <a:pt x="433" y="449"/>
                  <a:pt x="426" y="455"/>
                  <a:pt x="426" y="455"/>
                </a:cubicBezTo>
                <a:cubicBezTo>
                  <a:pt x="425" y="455"/>
                  <a:pt x="425" y="455"/>
                  <a:pt x="425" y="455"/>
                </a:cubicBezTo>
                <a:cubicBezTo>
                  <a:pt x="425" y="456"/>
                  <a:pt x="425" y="456"/>
                  <a:pt x="425" y="456"/>
                </a:cubicBezTo>
                <a:cubicBezTo>
                  <a:pt x="425" y="456"/>
                  <a:pt x="425" y="456"/>
                  <a:pt x="425" y="456"/>
                </a:cubicBezTo>
                <a:cubicBezTo>
                  <a:pt x="425" y="456"/>
                  <a:pt x="425" y="458"/>
                  <a:pt x="424" y="460"/>
                </a:cubicBezTo>
                <a:cubicBezTo>
                  <a:pt x="422" y="462"/>
                  <a:pt x="421" y="464"/>
                  <a:pt x="418" y="464"/>
                </a:cubicBezTo>
                <a:cubicBezTo>
                  <a:pt x="418" y="466"/>
                  <a:pt x="418" y="466"/>
                  <a:pt x="418" y="466"/>
                </a:cubicBezTo>
                <a:cubicBezTo>
                  <a:pt x="418" y="464"/>
                  <a:pt x="418" y="464"/>
                  <a:pt x="418" y="464"/>
                </a:cubicBezTo>
                <a:cubicBezTo>
                  <a:pt x="418" y="464"/>
                  <a:pt x="417" y="464"/>
                  <a:pt x="416" y="464"/>
                </a:cubicBezTo>
                <a:cubicBezTo>
                  <a:pt x="413" y="464"/>
                  <a:pt x="411" y="463"/>
                  <a:pt x="410" y="461"/>
                </a:cubicBezTo>
                <a:cubicBezTo>
                  <a:pt x="410" y="461"/>
                  <a:pt x="410" y="460"/>
                  <a:pt x="409" y="459"/>
                </a:cubicBezTo>
                <a:cubicBezTo>
                  <a:pt x="409" y="459"/>
                  <a:pt x="409" y="459"/>
                  <a:pt x="409" y="459"/>
                </a:cubicBezTo>
                <a:cubicBezTo>
                  <a:pt x="409" y="459"/>
                  <a:pt x="409" y="459"/>
                  <a:pt x="409" y="459"/>
                </a:cubicBezTo>
                <a:cubicBezTo>
                  <a:pt x="409" y="459"/>
                  <a:pt x="409" y="459"/>
                  <a:pt x="409" y="459"/>
                </a:cubicBezTo>
                <a:cubicBezTo>
                  <a:pt x="409" y="457"/>
                  <a:pt x="409" y="457"/>
                  <a:pt x="409" y="457"/>
                </a:cubicBezTo>
                <a:cubicBezTo>
                  <a:pt x="408" y="457"/>
                  <a:pt x="408" y="457"/>
                  <a:pt x="408" y="457"/>
                </a:cubicBezTo>
                <a:cubicBezTo>
                  <a:pt x="408" y="457"/>
                  <a:pt x="408" y="457"/>
                  <a:pt x="391" y="457"/>
                </a:cubicBezTo>
                <a:cubicBezTo>
                  <a:pt x="391" y="457"/>
                  <a:pt x="391" y="457"/>
                  <a:pt x="391" y="457"/>
                </a:cubicBezTo>
                <a:cubicBezTo>
                  <a:pt x="391" y="457"/>
                  <a:pt x="391" y="457"/>
                  <a:pt x="391" y="457"/>
                </a:cubicBezTo>
                <a:cubicBezTo>
                  <a:pt x="381" y="459"/>
                  <a:pt x="374" y="467"/>
                  <a:pt x="374" y="467"/>
                </a:cubicBezTo>
                <a:cubicBezTo>
                  <a:pt x="374" y="468"/>
                  <a:pt x="374" y="468"/>
                  <a:pt x="374" y="468"/>
                </a:cubicBezTo>
                <a:cubicBezTo>
                  <a:pt x="374" y="468"/>
                  <a:pt x="374" y="468"/>
                  <a:pt x="374" y="468"/>
                </a:cubicBezTo>
                <a:cubicBezTo>
                  <a:pt x="374" y="468"/>
                  <a:pt x="374" y="468"/>
                  <a:pt x="373" y="469"/>
                </a:cubicBezTo>
                <a:cubicBezTo>
                  <a:pt x="373" y="471"/>
                  <a:pt x="372" y="475"/>
                  <a:pt x="370" y="481"/>
                </a:cubicBezTo>
                <a:cubicBezTo>
                  <a:pt x="371" y="482"/>
                  <a:pt x="371" y="482"/>
                  <a:pt x="371" y="482"/>
                </a:cubicBezTo>
                <a:cubicBezTo>
                  <a:pt x="372" y="480"/>
                  <a:pt x="372" y="480"/>
                  <a:pt x="372" y="480"/>
                </a:cubicBezTo>
                <a:cubicBezTo>
                  <a:pt x="372" y="480"/>
                  <a:pt x="372" y="480"/>
                  <a:pt x="361" y="476"/>
                </a:cubicBezTo>
                <a:cubicBezTo>
                  <a:pt x="360" y="476"/>
                  <a:pt x="360" y="476"/>
                  <a:pt x="360" y="476"/>
                </a:cubicBezTo>
                <a:cubicBezTo>
                  <a:pt x="359" y="476"/>
                  <a:pt x="359" y="476"/>
                  <a:pt x="359" y="476"/>
                </a:cubicBezTo>
                <a:cubicBezTo>
                  <a:pt x="359" y="476"/>
                  <a:pt x="359" y="477"/>
                  <a:pt x="359" y="477"/>
                </a:cubicBezTo>
                <a:cubicBezTo>
                  <a:pt x="358" y="478"/>
                  <a:pt x="357" y="478"/>
                  <a:pt x="355" y="479"/>
                </a:cubicBezTo>
                <a:cubicBezTo>
                  <a:pt x="354" y="480"/>
                  <a:pt x="353" y="480"/>
                  <a:pt x="352" y="480"/>
                </a:cubicBezTo>
                <a:cubicBezTo>
                  <a:pt x="352" y="480"/>
                  <a:pt x="352" y="480"/>
                  <a:pt x="352" y="480"/>
                </a:cubicBezTo>
                <a:cubicBezTo>
                  <a:pt x="352" y="480"/>
                  <a:pt x="352" y="480"/>
                  <a:pt x="352" y="480"/>
                </a:cubicBezTo>
                <a:cubicBezTo>
                  <a:pt x="352" y="480"/>
                  <a:pt x="352" y="480"/>
                  <a:pt x="352" y="480"/>
                </a:cubicBezTo>
                <a:cubicBezTo>
                  <a:pt x="352" y="480"/>
                  <a:pt x="352" y="480"/>
                  <a:pt x="352" y="480"/>
                </a:cubicBezTo>
                <a:cubicBezTo>
                  <a:pt x="352" y="480"/>
                  <a:pt x="352" y="480"/>
                  <a:pt x="352" y="480"/>
                </a:cubicBezTo>
                <a:cubicBezTo>
                  <a:pt x="352" y="480"/>
                  <a:pt x="352" y="480"/>
                  <a:pt x="352" y="480"/>
                </a:cubicBezTo>
                <a:cubicBezTo>
                  <a:pt x="352" y="480"/>
                  <a:pt x="352" y="480"/>
                  <a:pt x="352" y="480"/>
                </a:cubicBezTo>
                <a:cubicBezTo>
                  <a:pt x="352" y="480"/>
                  <a:pt x="352" y="480"/>
                  <a:pt x="352" y="480"/>
                </a:cubicBezTo>
                <a:cubicBezTo>
                  <a:pt x="352" y="480"/>
                  <a:pt x="352" y="480"/>
                  <a:pt x="352" y="480"/>
                </a:cubicBezTo>
                <a:cubicBezTo>
                  <a:pt x="352" y="479"/>
                  <a:pt x="352" y="477"/>
                  <a:pt x="353" y="476"/>
                </a:cubicBezTo>
                <a:cubicBezTo>
                  <a:pt x="354" y="475"/>
                  <a:pt x="354" y="474"/>
                  <a:pt x="354" y="474"/>
                </a:cubicBezTo>
                <a:cubicBezTo>
                  <a:pt x="355" y="473"/>
                  <a:pt x="355" y="473"/>
                  <a:pt x="355" y="473"/>
                </a:cubicBezTo>
                <a:cubicBezTo>
                  <a:pt x="355" y="472"/>
                  <a:pt x="355" y="472"/>
                  <a:pt x="355" y="472"/>
                </a:cubicBezTo>
                <a:cubicBezTo>
                  <a:pt x="355" y="472"/>
                  <a:pt x="355" y="472"/>
                  <a:pt x="355" y="472"/>
                </a:cubicBezTo>
                <a:cubicBezTo>
                  <a:pt x="355" y="472"/>
                  <a:pt x="355" y="472"/>
                  <a:pt x="351" y="462"/>
                </a:cubicBezTo>
                <a:cubicBezTo>
                  <a:pt x="350" y="461"/>
                  <a:pt x="350" y="461"/>
                  <a:pt x="350" y="461"/>
                </a:cubicBezTo>
                <a:cubicBezTo>
                  <a:pt x="349" y="461"/>
                  <a:pt x="349" y="461"/>
                  <a:pt x="349" y="461"/>
                </a:cubicBezTo>
                <a:cubicBezTo>
                  <a:pt x="349" y="461"/>
                  <a:pt x="349" y="461"/>
                  <a:pt x="341" y="464"/>
                </a:cubicBezTo>
                <a:cubicBezTo>
                  <a:pt x="341" y="466"/>
                  <a:pt x="341" y="466"/>
                  <a:pt x="341" y="466"/>
                </a:cubicBezTo>
                <a:cubicBezTo>
                  <a:pt x="343" y="466"/>
                  <a:pt x="343" y="466"/>
                  <a:pt x="343" y="466"/>
                </a:cubicBezTo>
                <a:cubicBezTo>
                  <a:pt x="343" y="466"/>
                  <a:pt x="343" y="466"/>
                  <a:pt x="344" y="462"/>
                </a:cubicBezTo>
                <a:cubicBezTo>
                  <a:pt x="345" y="460"/>
                  <a:pt x="345" y="460"/>
                  <a:pt x="345" y="460"/>
                </a:cubicBezTo>
                <a:cubicBezTo>
                  <a:pt x="343" y="460"/>
                  <a:pt x="343" y="460"/>
                  <a:pt x="343" y="460"/>
                </a:cubicBezTo>
                <a:cubicBezTo>
                  <a:pt x="343" y="460"/>
                  <a:pt x="343" y="460"/>
                  <a:pt x="337" y="460"/>
                </a:cubicBezTo>
                <a:cubicBezTo>
                  <a:pt x="337" y="461"/>
                  <a:pt x="337" y="461"/>
                  <a:pt x="337" y="461"/>
                </a:cubicBezTo>
                <a:cubicBezTo>
                  <a:pt x="339" y="461"/>
                  <a:pt x="339" y="461"/>
                  <a:pt x="339" y="461"/>
                </a:cubicBezTo>
                <a:cubicBezTo>
                  <a:pt x="339" y="461"/>
                  <a:pt x="339" y="459"/>
                  <a:pt x="337" y="456"/>
                </a:cubicBezTo>
                <a:cubicBezTo>
                  <a:pt x="337" y="455"/>
                  <a:pt x="336" y="453"/>
                  <a:pt x="335" y="452"/>
                </a:cubicBezTo>
                <a:cubicBezTo>
                  <a:pt x="334" y="451"/>
                  <a:pt x="333" y="450"/>
                  <a:pt x="331" y="449"/>
                </a:cubicBezTo>
                <a:cubicBezTo>
                  <a:pt x="331" y="449"/>
                  <a:pt x="331" y="449"/>
                  <a:pt x="331" y="449"/>
                </a:cubicBezTo>
                <a:cubicBezTo>
                  <a:pt x="331" y="449"/>
                  <a:pt x="331" y="449"/>
                  <a:pt x="331" y="449"/>
                </a:cubicBezTo>
                <a:cubicBezTo>
                  <a:pt x="329" y="449"/>
                  <a:pt x="327" y="450"/>
                  <a:pt x="326" y="451"/>
                </a:cubicBezTo>
                <a:cubicBezTo>
                  <a:pt x="324" y="452"/>
                  <a:pt x="323" y="454"/>
                  <a:pt x="322" y="456"/>
                </a:cubicBezTo>
                <a:cubicBezTo>
                  <a:pt x="321" y="457"/>
                  <a:pt x="321" y="458"/>
                  <a:pt x="321" y="459"/>
                </a:cubicBezTo>
                <a:cubicBezTo>
                  <a:pt x="323" y="459"/>
                  <a:pt x="323" y="459"/>
                  <a:pt x="323" y="459"/>
                </a:cubicBezTo>
                <a:cubicBezTo>
                  <a:pt x="323" y="457"/>
                  <a:pt x="323" y="457"/>
                  <a:pt x="323" y="457"/>
                </a:cubicBezTo>
                <a:cubicBezTo>
                  <a:pt x="323" y="457"/>
                  <a:pt x="323" y="457"/>
                  <a:pt x="319" y="457"/>
                </a:cubicBezTo>
                <a:cubicBezTo>
                  <a:pt x="318" y="457"/>
                  <a:pt x="318" y="457"/>
                  <a:pt x="318" y="457"/>
                </a:cubicBezTo>
                <a:cubicBezTo>
                  <a:pt x="317" y="458"/>
                  <a:pt x="317" y="458"/>
                  <a:pt x="317" y="458"/>
                </a:cubicBezTo>
                <a:cubicBezTo>
                  <a:pt x="317" y="458"/>
                  <a:pt x="317" y="458"/>
                  <a:pt x="313" y="468"/>
                </a:cubicBezTo>
                <a:cubicBezTo>
                  <a:pt x="314" y="468"/>
                  <a:pt x="314" y="468"/>
                  <a:pt x="314" y="468"/>
                </a:cubicBezTo>
                <a:cubicBezTo>
                  <a:pt x="314" y="467"/>
                  <a:pt x="314" y="467"/>
                  <a:pt x="314" y="467"/>
                </a:cubicBezTo>
                <a:cubicBezTo>
                  <a:pt x="314" y="467"/>
                  <a:pt x="314" y="467"/>
                  <a:pt x="301" y="469"/>
                </a:cubicBezTo>
                <a:cubicBezTo>
                  <a:pt x="301" y="471"/>
                  <a:pt x="301" y="471"/>
                  <a:pt x="301" y="471"/>
                </a:cubicBezTo>
                <a:cubicBezTo>
                  <a:pt x="302" y="471"/>
                  <a:pt x="302" y="471"/>
                  <a:pt x="302" y="471"/>
                </a:cubicBezTo>
                <a:cubicBezTo>
                  <a:pt x="302" y="471"/>
                  <a:pt x="302" y="471"/>
                  <a:pt x="302" y="460"/>
                </a:cubicBezTo>
                <a:cubicBezTo>
                  <a:pt x="302" y="459"/>
                  <a:pt x="302" y="459"/>
                  <a:pt x="302" y="459"/>
                </a:cubicBezTo>
                <a:cubicBezTo>
                  <a:pt x="301" y="459"/>
                  <a:pt x="301" y="459"/>
                  <a:pt x="301" y="459"/>
                </a:cubicBezTo>
                <a:cubicBezTo>
                  <a:pt x="301" y="459"/>
                  <a:pt x="301" y="459"/>
                  <a:pt x="297" y="459"/>
                </a:cubicBezTo>
                <a:cubicBezTo>
                  <a:pt x="297" y="460"/>
                  <a:pt x="297" y="460"/>
                  <a:pt x="297" y="460"/>
                </a:cubicBezTo>
                <a:cubicBezTo>
                  <a:pt x="298" y="460"/>
                  <a:pt x="298" y="460"/>
                  <a:pt x="298" y="460"/>
                </a:cubicBezTo>
                <a:cubicBezTo>
                  <a:pt x="298" y="460"/>
                  <a:pt x="298" y="460"/>
                  <a:pt x="293" y="445"/>
                </a:cubicBezTo>
                <a:cubicBezTo>
                  <a:pt x="293" y="444"/>
                  <a:pt x="293" y="444"/>
                  <a:pt x="293" y="444"/>
                </a:cubicBezTo>
                <a:cubicBezTo>
                  <a:pt x="292" y="444"/>
                  <a:pt x="292" y="444"/>
                  <a:pt x="292" y="444"/>
                </a:cubicBezTo>
                <a:cubicBezTo>
                  <a:pt x="292" y="444"/>
                  <a:pt x="292" y="444"/>
                  <a:pt x="279" y="444"/>
                </a:cubicBezTo>
                <a:cubicBezTo>
                  <a:pt x="279" y="445"/>
                  <a:pt x="279" y="445"/>
                  <a:pt x="279" y="445"/>
                </a:cubicBezTo>
                <a:cubicBezTo>
                  <a:pt x="281" y="445"/>
                  <a:pt x="281" y="445"/>
                  <a:pt x="281" y="445"/>
                </a:cubicBezTo>
                <a:cubicBezTo>
                  <a:pt x="281" y="445"/>
                  <a:pt x="281" y="445"/>
                  <a:pt x="277" y="429"/>
                </a:cubicBezTo>
                <a:cubicBezTo>
                  <a:pt x="277" y="428"/>
                  <a:pt x="277" y="428"/>
                  <a:pt x="277" y="428"/>
                </a:cubicBezTo>
                <a:cubicBezTo>
                  <a:pt x="276" y="428"/>
                  <a:pt x="276" y="428"/>
                  <a:pt x="276" y="428"/>
                </a:cubicBezTo>
                <a:cubicBezTo>
                  <a:pt x="276" y="428"/>
                  <a:pt x="276" y="428"/>
                  <a:pt x="262" y="424"/>
                </a:cubicBezTo>
                <a:cubicBezTo>
                  <a:pt x="262" y="425"/>
                  <a:pt x="262" y="425"/>
                  <a:pt x="262" y="425"/>
                </a:cubicBezTo>
                <a:cubicBezTo>
                  <a:pt x="262" y="424"/>
                  <a:pt x="262" y="424"/>
                  <a:pt x="262" y="424"/>
                </a:cubicBezTo>
                <a:cubicBezTo>
                  <a:pt x="262" y="424"/>
                  <a:pt x="262" y="424"/>
                  <a:pt x="241" y="417"/>
                </a:cubicBezTo>
                <a:cubicBezTo>
                  <a:pt x="239" y="416"/>
                  <a:pt x="239" y="416"/>
                  <a:pt x="239" y="416"/>
                </a:cubicBezTo>
                <a:cubicBezTo>
                  <a:pt x="239" y="418"/>
                  <a:pt x="239" y="418"/>
                  <a:pt x="239" y="418"/>
                </a:cubicBezTo>
                <a:cubicBezTo>
                  <a:pt x="239" y="418"/>
                  <a:pt x="239" y="418"/>
                  <a:pt x="237" y="423"/>
                </a:cubicBezTo>
                <a:cubicBezTo>
                  <a:pt x="239" y="424"/>
                  <a:pt x="239" y="424"/>
                  <a:pt x="239" y="424"/>
                </a:cubicBezTo>
                <a:cubicBezTo>
                  <a:pt x="238" y="422"/>
                  <a:pt x="238" y="422"/>
                  <a:pt x="238" y="422"/>
                </a:cubicBezTo>
                <a:cubicBezTo>
                  <a:pt x="238" y="422"/>
                  <a:pt x="238" y="422"/>
                  <a:pt x="232" y="425"/>
                </a:cubicBezTo>
                <a:cubicBezTo>
                  <a:pt x="232" y="426"/>
                  <a:pt x="232" y="426"/>
                  <a:pt x="232" y="426"/>
                </a:cubicBezTo>
                <a:cubicBezTo>
                  <a:pt x="234" y="426"/>
                  <a:pt x="234" y="426"/>
                  <a:pt x="234" y="426"/>
                </a:cubicBezTo>
                <a:cubicBezTo>
                  <a:pt x="234" y="426"/>
                  <a:pt x="233" y="424"/>
                  <a:pt x="232" y="422"/>
                </a:cubicBezTo>
                <a:cubicBezTo>
                  <a:pt x="231" y="420"/>
                  <a:pt x="231" y="419"/>
                  <a:pt x="230" y="418"/>
                </a:cubicBezTo>
                <a:cubicBezTo>
                  <a:pt x="229" y="417"/>
                  <a:pt x="229" y="416"/>
                  <a:pt x="227" y="416"/>
                </a:cubicBezTo>
                <a:cubicBezTo>
                  <a:pt x="227" y="417"/>
                  <a:pt x="227" y="417"/>
                  <a:pt x="227" y="417"/>
                </a:cubicBezTo>
                <a:cubicBezTo>
                  <a:pt x="228" y="416"/>
                  <a:pt x="228" y="416"/>
                  <a:pt x="228" y="416"/>
                </a:cubicBezTo>
                <a:cubicBezTo>
                  <a:pt x="227" y="415"/>
                  <a:pt x="226" y="414"/>
                  <a:pt x="225" y="412"/>
                </a:cubicBezTo>
                <a:cubicBezTo>
                  <a:pt x="224" y="411"/>
                  <a:pt x="223" y="409"/>
                  <a:pt x="223" y="409"/>
                </a:cubicBezTo>
                <a:cubicBezTo>
                  <a:pt x="221" y="410"/>
                  <a:pt x="221" y="410"/>
                  <a:pt x="221" y="410"/>
                </a:cubicBezTo>
                <a:cubicBezTo>
                  <a:pt x="223" y="411"/>
                  <a:pt x="223" y="411"/>
                  <a:pt x="223" y="411"/>
                </a:cubicBezTo>
                <a:cubicBezTo>
                  <a:pt x="223" y="411"/>
                  <a:pt x="223" y="411"/>
                  <a:pt x="228" y="404"/>
                </a:cubicBezTo>
                <a:cubicBezTo>
                  <a:pt x="229" y="403"/>
                  <a:pt x="229" y="403"/>
                  <a:pt x="229" y="403"/>
                </a:cubicBezTo>
                <a:cubicBezTo>
                  <a:pt x="228" y="403"/>
                  <a:pt x="228" y="403"/>
                  <a:pt x="228" y="403"/>
                </a:cubicBezTo>
                <a:cubicBezTo>
                  <a:pt x="228" y="403"/>
                  <a:pt x="228" y="403"/>
                  <a:pt x="223" y="396"/>
                </a:cubicBezTo>
                <a:cubicBezTo>
                  <a:pt x="222" y="395"/>
                  <a:pt x="222" y="395"/>
                  <a:pt x="222" y="395"/>
                </a:cubicBezTo>
                <a:cubicBezTo>
                  <a:pt x="221" y="395"/>
                  <a:pt x="221" y="395"/>
                  <a:pt x="221" y="395"/>
                </a:cubicBezTo>
                <a:cubicBezTo>
                  <a:pt x="221" y="395"/>
                  <a:pt x="221" y="395"/>
                  <a:pt x="205" y="402"/>
                </a:cubicBezTo>
                <a:cubicBezTo>
                  <a:pt x="205" y="403"/>
                  <a:pt x="205" y="403"/>
                  <a:pt x="205" y="403"/>
                </a:cubicBezTo>
                <a:cubicBezTo>
                  <a:pt x="206" y="403"/>
                  <a:pt x="206" y="403"/>
                  <a:pt x="206" y="403"/>
                </a:cubicBezTo>
                <a:cubicBezTo>
                  <a:pt x="206" y="402"/>
                  <a:pt x="201" y="395"/>
                  <a:pt x="192" y="393"/>
                </a:cubicBezTo>
                <a:cubicBezTo>
                  <a:pt x="184" y="390"/>
                  <a:pt x="175" y="387"/>
                  <a:pt x="175" y="387"/>
                </a:cubicBezTo>
                <a:cubicBezTo>
                  <a:pt x="172" y="387"/>
                  <a:pt x="172" y="387"/>
                  <a:pt x="172" y="387"/>
                </a:cubicBezTo>
                <a:cubicBezTo>
                  <a:pt x="173" y="389"/>
                  <a:pt x="173" y="389"/>
                  <a:pt x="173" y="389"/>
                </a:cubicBezTo>
                <a:cubicBezTo>
                  <a:pt x="173" y="389"/>
                  <a:pt x="173" y="389"/>
                  <a:pt x="174" y="397"/>
                </a:cubicBezTo>
                <a:cubicBezTo>
                  <a:pt x="174" y="398"/>
                  <a:pt x="174" y="398"/>
                  <a:pt x="174" y="398"/>
                </a:cubicBezTo>
                <a:cubicBezTo>
                  <a:pt x="175" y="398"/>
                  <a:pt x="175" y="398"/>
                  <a:pt x="175" y="398"/>
                </a:cubicBezTo>
                <a:cubicBezTo>
                  <a:pt x="175" y="398"/>
                  <a:pt x="176" y="399"/>
                  <a:pt x="178" y="400"/>
                </a:cubicBezTo>
                <a:cubicBezTo>
                  <a:pt x="179" y="401"/>
                  <a:pt x="180" y="401"/>
                  <a:pt x="181" y="402"/>
                </a:cubicBezTo>
                <a:cubicBezTo>
                  <a:pt x="182" y="402"/>
                  <a:pt x="183" y="402"/>
                  <a:pt x="184" y="402"/>
                </a:cubicBezTo>
                <a:cubicBezTo>
                  <a:pt x="184" y="402"/>
                  <a:pt x="184" y="402"/>
                  <a:pt x="184" y="402"/>
                </a:cubicBezTo>
                <a:cubicBezTo>
                  <a:pt x="183" y="402"/>
                  <a:pt x="183" y="402"/>
                  <a:pt x="183" y="402"/>
                </a:cubicBezTo>
                <a:cubicBezTo>
                  <a:pt x="184" y="402"/>
                  <a:pt x="184" y="402"/>
                  <a:pt x="184" y="402"/>
                </a:cubicBezTo>
                <a:cubicBezTo>
                  <a:pt x="184" y="402"/>
                  <a:pt x="184" y="402"/>
                  <a:pt x="184" y="402"/>
                </a:cubicBezTo>
                <a:cubicBezTo>
                  <a:pt x="183" y="402"/>
                  <a:pt x="183" y="402"/>
                  <a:pt x="183" y="402"/>
                </a:cubicBezTo>
                <a:cubicBezTo>
                  <a:pt x="184" y="402"/>
                  <a:pt x="184" y="402"/>
                  <a:pt x="184" y="402"/>
                </a:cubicBezTo>
                <a:cubicBezTo>
                  <a:pt x="183" y="402"/>
                  <a:pt x="183" y="402"/>
                  <a:pt x="183" y="402"/>
                </a:cubicBezTo>
                <a:cubicBezTo>
                  <a:pt x="183" y="402"/>
                  <a:pt x="183" y="402"/>
                  <a:pt x="183" y="402"/>
                </a:cubicBezTo>
                <a:cubicBezTo>
                  <a:pt x="184" y="402"/>
                  <a:pt x="184" y="402"/>
                  <a:pt x="184" y="402"/>
                </a:cubicBezTo>
                <a:cubicBezTo>
                  <a:pt x="183" y="402"/>
                  <a:pt x="183" y="402"/>
                  <a:pt x="183" y="402"/>
                </a:cubicBezTo>
                <a:cubicBezTo>
                  <a:pt x="183" y="402"/>
                  <a:pt x="183" y="402"/>
                  <a:pt x="183" y="402"/>
                </a:cubicBezTo>
                <a:cubicBezTo>
                  <a:pt x="183" y="402"/>
                  <a:pt x="183" y="402"/>
                  <a:pt x="183" y="402"/>
                </a:cubicBezTo>
                <a:cubicBezTo>
                  <a:pt x="183" y="402"/>
                  <a:pt x="183" y="402"/>
                  <a:pt x="183" y="402"/>
                </a:cubicBezTo>
                <a:cubicBezTo>
                  <a:pt x="183" y="402"/>
                  <a:pt x="183" y="402"/>
                  <a:pt x="183" y="402"/>
                </a:cubicBezTo>
                <a:cubicBezTo>
                  <a:pt x="183" y="402"/>
                  <a:pt x="183" y="402"/>
                  <a:pt x="183" y="402"/>
                </a:cubicBezTo>
                <a:cubicBezTo>
                  <a:pt x="183" y="402"/>
                  <a:pt x="183" y="402"/>
                  <a:pt x="183" y="403"/>
                </a:cubicBezTo>
                <a:cubicBezTo>
                  <a:pt x="183" y="404"/>
                  <a:pt x="183" y="405"/>
                  <a:pt x="183" y="406"/>
                </a:cubicBezTo>
                <a:cubicBezTo>
                  <a:pt x="183" y="407"/>
                  <a:pt x="182" y="407"/>
                  <a:pt x="182" y="408"/>
                </a:cubicBezTo>
                <a:cubicBezTo>
                  <a:pt x="182" y="408"/>
                  <a:pt x="182" y="408"/>
                  <a:pt x="182" y="408"/>
                </a:cubicBezTo>
                <a:cubicBezTo>
                  <a:pt x="184" y="409"/>
                  <a:pt x="184" y="409"/>
                  <a:pt x="184" y="409"/>
                </a:cubicBezTo>
                <a:cubicBezTo>
                  <a:pt x="184" y="407"/>
                  <a:pt x="184" y="407"/>
                  <a:pt x="184" y="407"/>
                </a:cubicBezTo>
                <a:cubicBezTo>
                  <a:pt x="184" y="407"/>
                  <a:pt x="184" y="407"/>
                  <a:pt x="179" y="406"/>
                </a:cubicBezTo>
                <a:cubicBezTo>
                  <a:pt x="178" y="406"/>
                  <a:pt x="178" y="406"/>
                  <a:pt x="178" y="406"/>
                </a:cubicBezTo>
                <a:cubicBezTo>
                  <a:pt x="177" y="406"/>
                  <a:pt x="177" y="406"/>
                  <a:pt x="177" y="406"/>
                </a:cubicBezTo>
                <a:cubicBezTo>
                  <a:pt x="177" y="406"/>
                  <a:pt x="175" y="407"/>
                  <a:pt x="173" y="409"/>
                </a:cubicBezTo>
                <a:cubicBezTo>
                  <a:pt x="172" y="409"/>
                  <a:pt x="171" y="410"/>
                  <a:pt x="170" y="411"/>
                </a:cubicBezTo>
                <a:cubicBezTo>
                  <a:pt x="169" y="412"/>
                  <a:pt x="169" y="413"/>
                  <a:pt x="169" y="414"/>
                </a:cubicBezTo>
                <a:cubicBezTo>
                  <a:pt x="170" y="414"/>
                  <a:pt x="170" y="414"/>
                  <a:pt x="170" y="414"/>
                </a:cubicBezTo>
                <a:cubicBezTo>
                  <a:pt x="169" y="414"/>
                  <a:pt x="169" y="414"/>
                  <a:pt x="169" y="414"/>
                </a:cubicBezTo>
                <a:cubicBezTo>
                  <a:pt x="169" y="414"/>
                  <a:pt x="167" y="415"/>
                  <a:pt x="166" y="415"/>
                </a:cubicBezTo>
                <a:cubicBezTo>
                  <a:pt x="164" y="416"/>
                  <a:pt x="163" y="417"/>
                  <a:pt x="161" y="417"/>
                </a:cubicBezTo>
                <a:cubicBezTo>
                  <a:pt x="159" y="417"/>
                  <a:pt x="158" y="416"/>
                  <a:pt x="157" y="416"/>
                </a:cubicBezTo>
                <a:cubicBezTo>
                  <a:pt x="157" y="415"/>
                  <a:pt x="156" y="414"/>
                  <a:pt x="156" y="413"/>
                </a:cubicBezTo>
                <a:cubicBezTo>
                  <a:pt x="155" y="411"/>
                  <a:pt x="155" y="408"/>
                  <a:pt x="154" y="406"/>
                </a:cubicBezTo>
                <a:cubicBezTo>
                  <a:pt x="154" y="403"/>
                  <a:pt x="154" y="401"/>
                  <a:pt x="152" y="399"/>
                </a:cubicBezTo>
                <a:cubicBezTo>
                  <a:pt x="151" y="399"/>
                  <a:pt x="151" y="399"/>
                  <a:pt x="151" y="399"/>
                </a:cubicBezTo>
                <a:cubicBezTo>
                  <a:pt x="153" y="399"/>
                  <a:pt x="153" y="399"/>
                  <a:pt x="153" y="399"/>
                </a:cubicBezTo>
                <a:cubicBezTo>
                  <a:pt x="152" y="398"/>
                  <a:pt x="152" y="397"/>
                  <a:pt x="151" y="397"/>
                </a:cubicBezTo>
                <a:cubicBezTo>
                  <a:pt x="150" y="396"/>
                  <a:pt x="149" y="396"/>
                  <a:pt x="147" y="395"/>
                </a:cubicBezTo>
                <a:cubicBezTo>
                  <a:pt x="145" y="395"/>
                  <a:pt x="142" y="395"/>
                  <a:pt x="140" y="394"/>
                </a:cubicBezTo>
                <a:cubicBezTo>
                  <a:pt x="139" y="394"/>
                  <a:pt x="138" y="394"/>
                  <a:pt x="137" y="394"/>
                </a:cubicBezTo>
                <a:cubicBezTo>
                  <a:pt x="137" y="393"/>
                  <a:pt x="136" y="393"/>
                  <a:pt x="136" y="393"/>
                </a:cubicBezTo>
                <a:cubicBezTo>
                  <a:pt x="135" y="394"/>
                  <a:pt x="135" y="394"/>
                  <a:pt x="135" y="394"/>
                </a:cubicBezTo>
                <a:cubicBezTo>
                  <a:pt x="136" y="393"/>
                  <a:pt x="136" y="393"/>
                  <a:pt x="136" y="393"/>
                </a:cubicBezTo>
                <a:cubicBezTo>
                  <a:pt x="136" y="393"/>
                  <a:pt x="136" y="393"/>
                  <a:pt x="136" y="393"/>
                </a:cubicBezTo>
                <a:cubicBezTo>
                  <a:pt x="136" y="393"/>
                  <a:pt x="136" y="392"/>
                  <a:pt x="137" y="392"/>
                </a:cubicBezTo>
                <a:cubicBezTo>
                  <a:pt x="138" y="390"/>
                  <a:pt x="141" y="387"/>
                  <a:pt x="145" y="385"/>
                </a:cubicBezTo>
                <a:cubicBezTo>
                  <a:pt x="146" y="383"/>
                  <a:pt x="148" y="382"/>
                  <a:pt x="149" y="382"/>
                </a:cubicBezTo>
                <a:cubicBezTo>
                  <a:pt x="150" y="381"/>
                  <a:pt x="151" y="380"/>
                  <a:pt x="151" y="380"/>
                </a:cubicBezTo>
                <a:cubicBezTo>
                  <a:pt x="153" y="379"/>
                  <a:pt x="153" y="379"/>
                  <a:pt x="153" y="379"/>
                </a:cubicBezTo>
                <a:cubicBezTo>
                  <a:pt x="151" y="378"/>
                  <a:pt x="151" y="378"/>
                  <a:pt x="151" y="378"/>
                </a:cubicBezTo>
                <a:cubicBezTo>
                  <a:pt x="151" y="378"/>
                  <a:pt x="151" y="378"/>
                  <a:pt x="141" y="371"/>
                </a:cubicBezTo>
                <a:cubicBezTo>
                  <a:pt x="141" y="371"/>
                  <a:pt x="141" y="371"/>
                  <a:pt x="141" y="371"/>
                </a:cubicBezTo>
                <a:cubicBezTo>
                  <a:pt x="140" y="371"/>
                  <a:pt x="140" y="371"/>
                  <a:pt x="140" y="371"/>
                </a:cubicBezTo>
                <a:cubicBezTo>
                  <a:pt x="140" y="371"/>
                  <a:pt x="140" y="371"/>
                  <a:pt x="122" y="379"/>
                </a:cubicBezTo>
                <a:cubicBezTo>
                  <a:pt x="123" y="381"/>
                  <a:pt x="123" y="381"/>
                  <a:pt x="123" y="381"/>
                </a:cubicBezTo>
                <a:cubicBezTo>
                  <a:pt x="124" y="380"/>
                  <a:pt x="124" y="380"/>
                  <a:pt x="124" y="380"/>
                </a:cubicBezTo>
                <a:cubicBezTo>
                  <a:pt x="124" y="380"/>
                  <a:pt x="124" y="380"/>
                  <a:pt x="123" y="372"/>
                </a:cubicBezTo>
                <a:cubicBezTo>
                  <a:pt x="123" y="371"/>
                  <a:pt x="123" y="371"/>
                  <a:pt x="123" y="371"/>
                </a:cubicBezTo>
                <a:cubicBezTo>
                  <a:pt x="122" y="371"/>
                  <a:pt x="122" y="371"/>
                  <a:pt x="122" y="371"/>
                </a:cubicBezTo>
                <a:cubicBezTo>
                  <a:pt x="122" y="371"/>
                  <a:pt x="122" y="371"/>
                  <a:pt x="92" y="360"/>
                </a:cubicBezTo>
                <a:cubicBezTo>
                  <a:pt x="90" y="359"/>
                  <a:pt x="90" y="359"/>
                  <a:pt x="90" y="359"/>
                </a:cubicBezTo>
                <a:cubicBezTo>
                  <a:pt x="90" y="362"/>
                  <a:pt x="90" y="362"/>
                  <a:pt x="90" y="362"/>
                </a:cubicBezTo>
                <a:cubicBezTo>
                  <a:pt x="90" y="362"/>
                  <a:pt x="90" y="362"/>
                  <a:pt x="90" y="368"/>
                </a:cubicBezTo>
                <a:cubicBezTo>
                  <a:pt x="92" y="368"/>
                  <a:pt x="92" y="368"/>
                  <a:pt x="92" y="368"/>
                </a:cubicBezTo>
                <a:cubicBezTo>
                  <a:pt x="93" y="367"/>
                  <a:pt x="93" y="367"/>
                  <a:pt x="93" y="367"/>
                </a:cubicBezTo>
                <a:cubicBezTo>
                  <a:pt x="93" y="367"/>
                  <a:pt x="93" y="367"/>
                  <a:pt x="82" y="357"/>
                </a:cubicBezTo>
                <a:cubicBezTo>
                  <a:pt x="81" y="358"/>
                  <a:pt x="81" y="358"/>
                  <a:pt x="81" y="358"/>
                </a:cubicBezTo>
                <a:cubicBezTo>
                  <a:pt x="82" y="358"/>
                  <a:pt x="82" y="358"/>
                  <a:pt x="82" y="358"/>
                </a:cubicBezTo>
                <a:cubicBezTo>
                  <a:pt x="82" y="358"/>
                  <a:pt x="82" y="358"/>
                  <a:pt x="85" y="349"/>
                </a:cubicBezTo>
                <a:cubicBezTo>
                  <a:pt x="86" y="347"/>
                  <a:pt x="86" y="347"/>
                  <a:pt x="86" y="347"/>
                </a:cubicBezTo>
                <a:cubicBezTo>
                  <a:pt x="84" y="347"/>
                  <a:pt x="84" y="347"/>
                  <a:pt x="84" y="347"/>
                </a:cubicBezTo>
                <a:cubicBezTo>
                  <a:pt x="84" y="347"/>
                  <a:pt x="84" y="347"/>
                  <a:pt x="65" y="344"/>
                </a:cubicBezTo>
                <a:cubicBezTo>
                  <a:pt x="64" y="344"/>
                  <a:pt x="64" y="344"/>
                  <a:pt x="64" y="344"/>
                </a:cubicBezTo>
                <a:cubicBezTo>
                  <a:pt x="63" y="345"/>
                  <a:pt x="63" y="345"/>
                  <a:pt x="63" y="345"/>
                </a:cubicBezTo>
                <a:cubicBezTo>
                  <a:pt x="63" y="345"/>
                  <a:pt x="63" y="345"/>
                  <a:pt x="61" y="349"/>
                </a:cubicBezTo>
                <a:cubicBezTo>
                  <a:pt x="60" y="349"/>
                  <a:pt x="60" y="349"/>
                  <a:pt x="60" y="349"/>
                </a:cubicBezTo>
                <a:cubicBezTo>
                  <a:pt x="61" y="350"/>
                  <a:pt x="61" y="350"/>
                  <a:pt x="61" y="350"/>
                </a:cubicBezTo>
                <a:cubicBezTo>
                  <a:pt x="61" y="350"/>
                  <a:pt x="61" y="350"/>
                  <a:pt x="61" y="351"/>
                </a:cubicBezTo>
                <a:cubicBezTo>
                  <a:pt x="61" y="351"/>
                  <a:pt x="62" y="352"/>
                  <a:pt x="63" y="354"/>
                </a:cubicBezTo>
                <a:cubicBezTo>
                  <a:pt x="65" y="354"/>
                  <a:pt x="65" y="354"/>
                  <a:pt x="65" y="354"/>
                </a:cubicBezTo>
                <a:cubicBezTo>
                  <a:pt x="64" y="352"/>
                  <a:pt x="64" y="352"/>
                  <a:pt x="64" y="352"/>
                </a:cubicBezTo>
                <a:cubicBezTo>
                  <a:pt x="64" y="352"/>
                  <a:pt x="64" y="352"/>
                  <a:pt x="61" y="355"/>
                </a:cubicBezTo>
                <a:cubicBezTo>
                  <a:pt x="62" y="356"/>
                  <a:pt x="62" y="356"/>
                  <a:pt x="62" y="356"/>
                </a:cubicBezTo>
                <a:cubicBezTo>
                  <a:pt x="62" y="355"/>
                  <a:pt x="62" y="355"/>
                  <a:pt x="62" y="355"/>
                </a:cubicBezTo>
                <a:cubicBezTo>
                  <a:pt x="62" y="355"/>
                  <a:pt x="62" y="355"/>
                  <a:pt x="52" y="352"/>
                </a:cubicBezTo>
                <a:cubicBezTo>
                  <a:pt x="51" y="354"/>
                  <a:pt x="51" y="354"/>
                  <a:pt x="51" y="354"/>
                </a:cubicBezTo>
                <a:cubicBezTo>
                  <a:pt x="52" y="355"/>
                  <a:pt x="52" y="355"/>
                  <a:pt x="52" y="355"/>
                </a:cubicBezTo>
                <a:cubicBezTo>
                  <a:pt x="53" y="354"/>
                  <a:pt x="53" y="354"/>
                  <a:pt x="54" y="353"/>
                </a:cubicBezTo>
                <a:cubicBezTo>
                  <a:pt x="54" y="352"/>
                  <a:pt x="54" y="352"/>
                  <a:pt x="54" y="352"/>
                </a:cubicBezTo>
                <a:cubicBezTo>
                  <a:pt x="54" y="351"/>
                  <a:pt x="54" y="351"/>
                  <a:pt x="54" y="351"/>
                </a:cubicBezTo>
                <a:cubicBezTo>
                  <a:pt x="53" y="351"/>
                  <a:pt x="53" y="351"/>
                  <a:pt x="53" y="351"/>
                </a:cubicBezTo>
                <a:cubicBezTo>
                  <a:pt x="53" y="352"/>
                  <a:pt x="53" y="352"/>
                  <a:pt x="53" y="352"/>
                </a:cubicBezTo>
                <a:cubicBezTo>
                  <a:pt x="55" y="351"/>
                  <a:pt x="56" y="349"/>
                  <a:pt x="57" y="347"/>
                </a:cubicBezTo>
                <a:cubicBezTo>
                  <a:pt x="59" y="342"/>
                  <a:pt x="61" y="332"/>
                  <a:pt x="61" y="328"/>
                </a:cubicBezTo>
                <a:cubicBezTo>
                  <a:pt x="59" y="328"/>
                  <a:pt x="59" y="328"/>
                  <a:pt x="59" y="328"/>
                </a:cubicBezTo>
                <a:cubicBezTo>
                  <a:pt x="61" y="328"/>
                  <a:pt x="61" y="328"/>
                  <a:pt x="61" y="328"/>
                </a:cubicBezTo>
                <a:cubicBezTo>
                  <a:pt x="62" y="326"/>
                  <a:pt x="62" y="325"/>
                  <a:pt x="62" y="323"/>
                </a:cubicBezTo>
                <a:cubicBezTo>
                  <a:pt x="62" y="319"/>
                  <a:pt x="60" y="317"/>
                  <a:pt x="59" y="314"/>
                </a:cubicBezTo>
                <a:cubicBezTo>
                  <a:pt x="58" y="311"/>
                  <a:pt x="57" y="309"/>
                  <a:pt x="57" y="306"/>
                </a:cubicBezTo>
                <a:cubicBezTo>
                  <a:pt x="57" y="304"/>
                  <a:pt x="56" y="302"/>
                  <a:pt x="55" y="300"/>
                </a:cubicBezTo>
                <a:cubicBezTo>
                  <a:pt x="54" y="298"/>
                  <a:pt x="52" y="297"/>
                  <a:pt x="50" y="296"/>
                </a:cubicBezTo>
                <a:cubicBezTo>
                  <a:pt x="48" y="295"/>
                  <a:pt x="46" y="295"/>
                  <a:pt x="44" y="294"/>
                </a:cubicBezTo>
                <a:cubicBezTo>
                  <a:pt x="43" y="294"/>
                  <a:pt x="43" y="294"/>
                  <a:pt x="43" y="293"/>
                </a:cubicBezTo>
                <a:cubicBezTo>
                  <a:pt x="43" y="293"/>
                  <a:pt x="43" y="293"/>
                  <a:pt x="43" y="293"/>
                </a:cubicBezTo>
                <a:cubicBezTo>
                  <a:pt x="43" y="292"/>
                  <a:pt x="43" y="291"/>
                  <a:pt x="44" y="290"/>
                </a:cubicBezTo>
                <a:cubicBezTo>
                  <a:pt x="44" y="289"/>
                  <a:pt x="45" y="288"/>
                  <a:pt x="45" y="286"/>
                </a:cubicBezTo>
                <a:cubicBezTo>
                  <a:pt x="45" y="285"/>
                  <a:pt x="45" y="284"/>
                  <a:pt x="44" y="284"/>
                </a:cubicBezTo>
                <a:cubicBezTo>
                  <a:pt x="43" y="285"/>
                  <a:pt x="43" y="285"/>
                  <a:pt x="43" y="285"/>
                </a:cubicBezTo>
                <a:cubicBezTo>
                  <a:pt x="45" y="284"/>
                  <a:pt x="45" y="284"/>
                  <a:pt x="45" y="284"/>
                </a:cubicBezTo>
                <a:cubicBezTo>
                  <a:pt x="43" y="281"/>
                  <a:pt x="41" y="278"/>
                  <a:pt x="39" y="275"/>
                </a:cubicBezTo>
                <a:cubicBezTo>
                  <a:pt x="38" y="274"/>
                  <a:pt x="37" y="272"/>
                  <a:pt x="36" y="271"/>
                </a:cubicBezTo>
                <a:cubicBezTo>
                  <a:pt x="35" y="270"/>
                  <a:pt x="35" y="269"/>
                  <a:pt x="35" y="268"/>
                </a:cubicBezTo>
                <a:cubicBezTo>
                  <a:pt x="35" y="267"/>
                  <a:pt x="35" y="266"/>
                  <a:pt x="36" y="265"/>
                </a:cubicBezTo>
                <a:cubicBezTo>
                  <a:pt x="36" y="265"/>
                  <a:pt x="36" y="265"/>
                  <a:pt x="36" y="265"/>
                </a:cubicBezTo>
                <a:cubicBezTo>
                  <a:pt x="36" y="265"/>
                  <a:pt x="36" y="265"/>
                  <a:pt x="36" y="265"/>
                </a:cubicBezTo>
                <a:cubicBezTo>
                  <a:pt x="37" y="264"/>
                  <a:pt x="39" y="261"/>
                  <a:pt x="40" y="259"/>
                </a:cubicBezTo>
                <a:cubicBezTo>
                  <a:pt x="41" y="256"/>
                  <a:pt x="42" y="253"/>
                  <a:pt x="42" y="251"/>
                </a:cubicBezTo>
                <a:cubicBezTo>
                  <a:pt x="42" y="249"/>
                  <a:pt x="41" y="248"/>
                  <a:pt x="41" y="246"/>
                </a:cubicBezTo>
                <a:cubicBezTo>
                  <a:pt x="40" y="245"/>
                  <a:pt x="38" y="244"/>
                  <a:pt x="37" y="244"/>
                </a:cubicBezTo>
                <a:cubicBezTo>
                  <a:pt x="37" y="244"/>
                  <a:pt x="37" y="244"/>
                  <a:pt x="37" y="244"/>
                </a:cubicBezTo>
                <a:cubicBezTo>
                  <a:pt x="36" y="244"/>
                  <a:pt x="36" y="244"/>
                  <a:pt x="36" y="244"/>
                </a:cubicBezTo>
                <a:cubicBezTo>
                  <a:pt x="36" y="245"/>
                  <a:pt x="36" y="245"/>
                  <a:pt x="36" y="245"/>
                </a:cubicBezTo>
                <a:cubicBezTo>
                  <a:pt x="37" y="244"/>
                  <a:pt x="37" y="244"/>
                  <a:pt x="37" y="244"/>
                </a:cubicBezTo>
                <a:cubicBezTo>
                  <a:pt x="36" y="244"/>
                  <a:pt x="36" y="244"/>
                  <a:pt x="36" y="244"/>
                </a:cubicBezTo>
                <a:cubicBezTo>
                  <a:pt x="36" y="245"/>
                  <a:pt x="36" y="245"/>
                  <a:pt x="36" y="245"/>
                </a:cubicBezTo>
                <a:cubicBezTo>
                  <a:pt x="37" y="244"/>
                  <a:pt x="37" y="244"/>
                  <a:pt x="37" y="244"/>
                </a:cubicBezTo>
                <a:cubicBezTo>
                  <a:pt x="36" y="245"/>
                  <a:pt x="36" y="245"/>
                  <a:pt x="36" y="245"/>
                </a:cubicBezTo>
                <a:cubicBezTo>
                  <a:pt x="38" y="245"/>
                  <a:pt x="38" y="245"/>
                  <a:pt x="38" y="245"/>
                </a:cubicBezTo>
                <a:cubicBezTo>
                  <a:pt x="37" y="244"/>
                  <a:pt x="37" y="244"/>
                  <a:pt x="37" y="244"/>
                </a:cubicBezTo>
                <a:cubicBezTo>
                  <a:pt x="36" y="245"/>
                  <a:pt x="36" y="245"/>
                  <a:pt x="36" y="245"/>
                </a:cubicBezTo>
                <a:cubicBezTo>
                  <a:pt x="38" y="245"/>
                  <a:pt x="38" y="245"/>
                  <a:pt x="38" y="245"/>
                </a:cubicBezTo>
                <a:cubicBezTo>
                  <a:pt x="37" y="245"/>
                  <a:pt x="37" y="245"/>
                  <a:pt x="37" y="245"/>
                </a:cubicBezTo>
                <a:cubicBezTo>
                  <a:pt x="38" y="245"/>
                  <a:pt x="38" y="245"/>
                  <a:pt x="38" y="245"/>
                </a:cubicBezTo>
                <a:cubicBezTo>
                  <a:pt x="38" y="245"/>
                  <a:pt x="38" y="245"/>
                  <a:pt x="38" y="245"/>
                </a:cubicBezTo>
                <a:cubicBezTo>
                  <a:pt x="37" y="245"/>
                  <a:pt x="37" y="245"/>
                  <a:pt x="37" y="245"/>
                </a:cubicBezTo>
                <a:cubicBezTo>
                  <a:pt x="38" y="245"/>
                  <a:pt x="38" y="245"/>
                  <a:pt x="38" y="245"/>
                </a:cubicBezTo>
                <a:cubicBezTo>
                  <a:pt x="38" y="245"/>
                  <a:pt x="38" y="245"/>
                  <a:pt x="38" y="245"/>
                </a:cubicBezTo>
                <a:cubicBezTo>
                  <a:pt x="38" y="245"/>
                  <a:pt x="38" y="243"/>
                  <a:pt x="38" y="241"/>
                </a:cubicBezTo>
                <a:cubicBezTo>
                  <a:pt x="39" y="239"/>
                  <a:pt x="39" y="237"/>
                  <a:pt x="39" y="235"/>
                </a:cubicBezTo>
                <a:cubicBezTo>
                  <a:pt x="39" y="234"/>
                  <a:pt x="39" y="233"/>
                  <a:pt x="38" y="232"/>
                </a:cubicBezTo>
                <a:cubicBezTo>
                  <a:pt x="38" y="231"/>
                  <a:pt x="37" y="230"/>
                  <a:pt x="35" y="229"/>
                </a:cubicBezTo>
                <a:cubicBezTo>
                  <a:pt x="35" y="231"/>
                  <a:pt x="35" y="231"/>
                  <a:pt x="35" y="231"/>
                </a:cubicBezTo>
                <a:cubicBezTo>
                  <a:pt x="36" y="229"/>
                  <a:pt x="36" y="229"/>
                  <a:pt x="36" y="229"/>
                </a:cubicBezTo>
                <a:cubicBezTo>
                  <a:pt x="33" y="228"/>
                  <a:pt x="32" y="227"/>
                  <a:pt x="31" y="226"/>
                </a:cubicBezTo>
                <a:cubicBezTo>
                  <a:pt x="31" y="225"/>
                  <a:pt x="30" y="224"/>
                  <a:pt x="30" y="221"/>
                </a:cubicBezTo>
                <a:cubicBezTo>
                  <a:pt x="28" y="221"/>
                  <a:pt x="28" y="221"/>
                  <a:pt x="28" y="221"/>
                </a:cubicBezTo>
                <a:cubicBezTo>
                  <a:pt x="30" y="221"/>
                  <a:pt x="30" y="221"/>
                  <a:pt x="30" y="221"/>
                </a:cubicBezTo>
                <a:cubicBezTo>
                  <a:pt x="30" y="220"/>
                  <a:pt x="30" y="219"/>
                  <a:pt x="30" y="219"/>
                </a:cubicBezTo>
                <a:cubicBezTo>
                  <a:pt x="30" y="218"/>
                  <a:pt x="30" y="217"/>
                  <a:pt x="30" y="217"/>
                </a:cubicBezTo>
                <a:cubicBezTo>
                  <a:pt x="30" y="216"/>
                  <a:pt x="31" y="216"/>
                  <a:pt x="32" y="215"/>
                </a:cubicBezTo>
                <a:cubicBezTo>
                  <a:pt x="33" y="214"/>
                  <a:pt x="34" y="213"/>
                  <a:pt x="34" y="210"/>
                </a:cubicBezTo>
                <a:cubicBezTo>
                  <a:pt x="34" y="208"/>
                  <a:pt x="33" y="205"/>
                  <a:pt x="31" y="201"/>
                </a:cubicBezTo>
                <a:cubicBezTo>
                  <a:pt x="28" y="196"/>
                  <a:pt x="23" y="191"/>
                  <a:pt x="18" y="187"/>
                </a:cubicBezTo>
                <a:cubicBezTo>
                  <a:pt x="13" y="183"/>
                  <a:pt x="8" y="180"/>
                  <a:pt x="3" y="179"/>
                </a:cubicBezTo>
                <a:cubicBezTo>
                  <a:pt x="3" y="181"/>
                  <a:pt x="3" y="181"/>
                  <a:pt x="3" y="181"/>
                </a:cubicBezTo>
                <a:cubicBezTo>
                  <a:pt x="4" y="181"/>
                  <a:pt x="4" y="181"/>
                  <a:pt x="4" y="181"/>
                </a:cubicBezTo>
                <a:cubicBezTo>
                  <a:pt x="4" y="180"/>
                  <a:pt x="5" y="179"/>
                  <a:pt x="5" y="178"/>
                </a:cubicBezTo>
                <a:cubicBezTo>
                  <a:pt x="5" y="176"/>
                  <a:pt x="5" y="174"/>
                  <a:pt x="6" y="173"/>
                </a:cubicBezTo>
                <a:cubicBezTo>
                  <a:pt x="6" y="172"/>
                  <a:pt x="6" y="171"/>
                  <a:pt x="6" y="170"/>
                </a:cubicBezTo>
                <a:cubicBezTo>
                  <a:pt x="6" y="170"/>
                  <a:pt x="6" y="170"/>
                  <a:pt x="6" y="170"/>
                </a:cubicBezTo>
                <a:cubicBezTo>
                  <a:pt x="6" y="170"/>
                  <a:pt x="6" y="170"/>
                  <a:pt x="6" y="170"/>
                </a:cubicBezTo>
                <a:cubicBezTo>
                  <a:pt x="6" y="170"/>
                  <a:pt x="6" y="170"/>
                  <a:pt x="6" y="170"/>
                </a:cubicBezTo>
                <a:cubicBezTo>
                  <a:pt x="6" y="169"/>
                  <a:pt x="6" y="169"/>
                  <a:pt x="6" y="169"/>
                </a:cubicBezTo>
                <a:cubicBezTo>
                  <a:pt x="6" y="170"/>
                  <a:pt x="6" y="170"/>
                  <a:pt x="6" y="170"/>
                </a:cubicBezTo>
                <a:cubicBezTo>
                  <a:pt x="6" y="170"/>
                  <a:pt x="6" y="170"/>
                  <a:pt x="6" y="170"/>
                </a:cubicBezTo>
                <a:cubicBezTo>
                  <a:pt x="6" y="169"/>
                  <a:pt x="6" y="169"/>
                  <a:pt x="6" y="169"/>
                </a:cubicBezTo>
                <a:cubicBezTo>
                  <a:pt x="6" y="170"/>
                  <a:pt x="6" y="170"/>
                  <a:pt x="6" y="170"/>
                </a:cubicBezTo>
                <a:cubicBezTo>
                  <a:pt x="7" y="170"/>
                  <a:pt x="7" y="170"/>
                  <a:pt x="7" y="170"/>
                </a:cubicBezTo>
                <a:cubicBezTo>
                  <a:pt x="7" y="169"/>
                  <a:pt x="7" y="169"/>
                  <a:pt x="7" y="169"/>
                </a:cubicBezTo>
                <a:cubicBezTo>
                  <a:pt x="8" y="168"/>
                  <a:pt x="9" y="167"/>
                  <a:pt x="11" y="166"/>
                </a:cubicBezTo>
                <a:cubicBezTo>
                  <a:pt x="13" y="164"/>
                  <a:pt x="15" y="163"/>
                  <a:pt x="16" y="160"/>
                </a:cubicBezTo>
                <a:cubicBezTo>
                  <a:pt x="15" y="159"/>
                  <a:pt x="15" y="159"/>
                  <a:pt x="15" y="159"/>
                </a:cubicBezTo>
                <a:cubicBezTo>
                  <a:pt x="16" y="160"/>
                  <a:pt x="16" y="160"/>
                  <a:pt x="16" y="160"/>
                </a:cubicBezTo>
                <a:cubicBezTo>
                  <a:pt x="18" y="154"/>
                  <a:pt x="19" y="149"/>
                  <a:pt x="19" y="144"/>
                </a:cubicBezTo>
                <a:cubicBezTo>
                  <a:pt x="19" y="140"/>
                  <a:pt x="18" y="136"/>
                  <a:pt x="16" y="133"/>
                </a:cubicBezTo>
                <a:cubicBezTo>
                  <a:pt x="15" y="134"/>
                  <a:pt x="15" y="134"/>
                  <a:pt x="15" y="134"/>
                </a:cubicBezTo>
                <a:cubicBezTo>
                  <a:pt x="16" y="133"/>
                  <a:pt x="16" y="133"/>
                  <a:pt x="16" y="133"/>
                </a:cubicBezTo>
                <a:cubicBezTo>
                  <a:pt x="15" y="130"/>
                  <a:pt x="14" y="127"/>
                  <a:pt x="14" y="123"/>
                </a:cubicBezTo>
                <a:cubicBezTo>
                  <a:pt x="13" y="120"/>
                  <a:pt x="13" y="116"/>
                  <a:pt x="12" y="113"/>
                </a:cubicBezTo>
                <a:cubicBezTo>
                  <a:pt x="11" y="113"/>
                  <a:pt x="11" y="113"/>
                  <a:pt x="11" y="113"/>
                </a:cubicBezTo>
                <a:cubicBezTo>
                  <a:pt x="12" y="114"/>
                  <a:pt x="12" y="114"/>
                  <a:pt x="12" y="114"/>
                </a:cubicBezTo>
                <a:cubicBezTo>
                  <a:pt x="12" y="114"/>
                  <a:pt x="13" y="113"/>
                  <a:pt x="14" y="113"/>
                </a:cubicBezTo>
                <a:cubicBezTo>
                  <a:pt x="14" y="112"/>
                  <a:pt x="15" y="112"/>
                  <a:pt x="15" y="112"/>
                </a:cubicBezTo>
                <a:cubicBezTo>
                  <a:pt x="17" y="112"/>
                  <a:pt x="20" y="112"/>
                  <a:pt x="23" y="113"/>
                </a:cubicBezTo>
                <a:cubicBezTo>
                  <a:pt x="26" y="113"/>
                  <a:pt x="28" y="113"/>
                  <a:pt x="28" y="113"/>
                </a:cubicBezTo>
                <a:cubicBezTo>
                  <a:pt x="28" y="112"/>
                  <a:pt x="28" y="112"/>
                  <a:pt x="28" y="112"/>
                </a:cubicBezTo>
                <a:cubicBezTo>
                  <a:pt x="27" y="113"/>
                  <a:pt x="27" y="113"/>
                  <a:pt x="27" y="113"/>
                </a:cubicBezTo>
                <a:cubicBezTo>
                  <a:pt x="27" y="113"/>
                  <a:pt x="27" y="113"/>
                  <a:pt x="31" y="121"/>
                </a:cubicBezTo>
                <a:cubicBezTo>
                  <a:pt x="32" y="120"/>
                  <a:pt x="32" y="120"/>
                  <a:pt x="32" y="120"/>
                </a:cubicBezTo>
                <a:cubicBezTo>
                  <a:pt x="31" y="120"/>
                  <a:pt x="31" y="120"/>
                  <a:pt x="31" y="120"/>
                </a:cubicBezTo>
                <a:cubicBezTo>
                  <a:pt x="31" y="120"/>
                  <a:pt x="30" y="124"/>
                  <a:pt x="28" y="128"/>
                </a:cubicBezTo>
                <a:cubicBezTo>
                  <a:pt x="28" y="128"/>
                  <a:pt x="28" y="128"/>
                  <a:pt x="28" y="128"/>
                </a:cubicBezTo>
                <a:cubicBezTo>
                  <a:pt x="28" y="128"/>
                  <a:pt x="28" y="129"/>
                  <a:pt x="28" y="129"/>
                </a:cubicBezTo>
                <a:cubicBezTo>
                  <a:pt x="28" y="131"/>
                  <a:pt x="29" y="132"/>
                  <a:pt x="30" y="133"/>
                </a:cubicBezTo>
                <a:cubicBezTo>
                  <a:pt x="31" y="133"/>
                  <a:pt x="33" y="134"/>
                  <a:pt x="34" y="134"/>
                </a:cubicBezTo>
                <a:cubicBezTo>
                  <a:pt x="36" y="134"/>
                  <a:pt x="37" y="133"/>
                  <a:pt x="39" y="132"/>
                </a:cubicBezTo>
                <a:cubicBezTo>
                  <a:pt x="38" y="131"/>
                  <a:pt x="38" y="131"/>
                  <a:pt x="38" y="131"/>
                </a:cubicBezTo>
                <a:cubicBezTo>
                  <a:pt x="38" y="132"/>
                  <a:pt x="38" y="132"/>
                  <a:pt x="38" y="132"/>
                </a:cubicBezTo>
                <a:cubicBezTo>
                  <a:pt x="39" y="132"/>
                  <a:pt x="40" y="131"/>
                  <a:pt x="40" y="130"/>
                </a:cubicBezTo>
                <a:cubicBezTo>
                  <a:pt x="40" y="130"/>
                  <a:pt x="41" y="129"/>
                  <a:pt x="41" y="128"/>
                </a:cubicBezTo>
                <a:cubicBezTo>
                  <a:pt x="41" y="126"/>
                  <a:pt x="40" y="124"/>
                  <a:pt x="39" y="122"/>
                </a:cubicBezTo>
                <a:cubicBezTo>
                  <a:pt x="38" y="119"/>
                  <a:pt x="36" y="116"/>
                  <a:pt x="34" y="113"/>
                </a:cubicBezTo>
                <a:cubicBezTo>
                  <a:pt x="33" y="112"/>
                  <a:pt x="32" y="111"/>
                  <a:pt x="31" y="110"/>
                </a:cubicBezTo>
                <a:cubicBezTo>
                  <a:pt x="30" y="109"/>
                  <a:pt x="30" y="108"/>
                  <a:pt x="29" y="108"/>
                </a:cubicBezTo>
                <a:cubicBezTo>
                  <a:pt x="28" y="109"/>
                  <a:pt x="28" y="109"/>
                  <a:pt x="28" y="109"/>
                </a:cubicBezTo>
                <a:cubicBezTo>
                  <a:pt x="30" y="109"/>
                  <a:pt x="30" y="109"/>
                  <a:pt x="30" y="109"/>
                </a:cubicBezTo>
                <a:cubicBezTo>
                  <a:pt x="30" y="108"/>
                  <a:pt x="30" y="108"/>
                  <a:pt x="30" y="108"/>
                </a:cubicBezTo>
                <a:cubicBezTo>
                  <a:pt x="30" y="107"/>
                  <a:pt x="30" y="105"/>
                  <a:pt x="31" y="104"/>
                </a:cubicBezTo>
                <a:cubicBezTo>
                  <a:pt x="32" y="103"/>
                  <a:pt x="32" y="103"/>
                  <a:pt x="33" y="102"/>
                </a:cubicBezTo>
                <a:cubicBezTo>
                  <a:pt x="33" y="101"/>
                  <a:pt x="33" y="101"/>
                  <a:pt x="33" y="101"/>
                </a:cubicBezTo>
                <a:cubicBezTo>
                  <a:pt x="34" y="101"/>
                  <a:pt x="34" y="100"/>
                  <a:pt x="34" y="100"/>
                </a:cubicBezTo>
                <a:cubicBezTo>
                  <a:pt x="34" y="99"/>
                  <a:pt x="34" y="99"/>
                  <a:pt x="34" y="99"/>
                </a:cubicBezTo>
                <a:cubicBezTo>
                  <a:pt x="33" y="96"/>
                  <a:pt x="31" y="89"/>
                  <a:pt x="30" y="86"/>
                </a:cubicBezTo>
                <a:cubicBezTo>
                  <a:pt x="28" y="86"/>
                  <a:pt x="28" y="86"/>
                  <a:pt x="28" y="86"/>
                </a:cubicBezTo>
                <a:cubicBezTo>
                  <a:pt x="30" y="86"/>
                  <a:pt x="30" y="86"/>
                  <a:pt x="30" y="86"/>
                </a:cubicBezTo>
                <a:cubicBezTo>
                  <a:pt x="30" y="86"/>
                  <a:pt x="30" y="85"/>
                  <a:pt x="31" y="84"/>
                </a:cubicBezTo>
                <a:cubicBezTo>
                  <a:pt x="31" y="83"/>
                  <a:pt x="33" y="83"/>
                  <a:pt x="34" y="82"/>
                </a:cubicBezTo>
                <a:cubicBezTo>
                  <a:pt x="34" y="82"/>
                  <a:pt x="35" y="81"/>
                  <a:pt x="35" y="81"/>
                </a:cubicBezTo>
                <a:cubicBezTo>
                  <a:pt x="35" y="81"/>
                  <a:pt x="35" y="81"/>
                  <a:pt x="35" y="81"/>
                </a:cubicBezTo>
                <a:cubicBezTo>
                  <a:pt x="36" y="81"/>
                  <a:pt x="36" y="81"/>
                  <a:pt x="36" y="81"/>
                </a:cubicBezTo>
                <a:cubicBezTo>
                  <a:pt x="36" y="81"/>
                  <a:pt x="36" y="81"/>
                  <a:pt x="36" y="81"/>
                </a:cubicBezTo>
                <a:cubicBezTo>
                  <a:pt x="37" y="80"/>
                  <a:pt x="37" y="80"/>
                  <a:pt x="37" y="80"/>
                </a:cubicBezTo>
                <a:cubicBezTo>
                  <a:pt x="37" y="80"/>
                  <a:pt x="37" y="80"/>
                  <a:pt x="38" y="73"/>
                </a:cubicBezTo>
                <a:cubicBezTo>
                  <a:pt x="38" y="70"/>
                  <a:pt x="38" y="70"/>
                  <a:pt x="38" y="70"/>
                </a:cubicBezTo>
                <a:cubicBezTo>
                  <a:pt x="36" y="71"/>
                  <a:pt x="36" y="71"/>
                  <a:pt x="36" y="71"/>
                </a:cubicBezTo>
                <a:cubicBezTo>
                  <a:pt x="36" y="71"/>
                  <a:pt x="36" y="71"/>
                  <a:pt x="29" y="74"/>
                </a:cubicBezTo>
                <a:cubicBezTo>
                  <a:pt x="29" y="74"/>
                  <a:pt x="29" y="74"/>
                  <a:pt x="29" y="74"/>
                </a:cubicBezTo>
                <a:cubicBezTo>
                  <a:pt x="28" y="75"/>
                  <a:pt x="28" y="75"/>
                  <a:pt x="28" y="75"/>
                </a:cubicBezTo>
                <a:cubicBezTo>
                  <a:pt x="28" y="75"/>
                  <a:pt x="28" y="75"/>
                  <a:pt x="28" y="76"/>
                </a:cubicBezTo>
                <a:cubicBezTo>
                  <a:pt x="27" y="77"/>
                  <a:pt x="26" y="80"/>
                  <a:pt x="23" y="86"/>
                </a:cubicBezTo>
                <a:cubicBezTo>
                  <a:pt x="24" y="86"/>
                  <a:pt x="24" y="86"/>
                  <a:pt x="24" y="86"/>
                </a:cubicBezTo>
                <a:cubicBezTo>
                  <a:pt x="25" y="85"/>
                  <a:pt x="25" y="85"/>
                  <a:pt x="25" y="85"/>
                </a:cubicBezTo>
                <a:cubicBezTo>
                  <a:pt x="25" y="85"/>
                  <a:pt x="25" y="85"/>
                  <a:pt x="18" y="82"/>
                </a:cubicBezTo>
                <a:cubicBezTo>
                  <a:pt x="18" y="82"/>
                  <a:pt x="18" y="82"/>
                  <a:pt x="18" y="82"/>
                </a:cubicBezTo>
                <a:cubicBezTo>
                  <a:pt x="17" y="82"/>
                  <a:pt x="17" y="82"/>
                  <a:pt x="17" y="82"/>
                </a:cubicBezTo>
                <a:cubicBezTo>
                  <a:pt x="17" y="82"/>
                  <a:pt x="17" y="82"/>
                  <a:pt x="12" y="83"/>
                </a:cubicBezTo>
                <a:cubicBezTo>
                  <a:pt x="12" y="85"/>
                  <a:pt x="12" y="85"/>
                  <a:pt x="12" y="85"/>
                </a:cubicBezTo>
                <a:cubicBezTo>
                  <a:pt x="13" y="84"/>
                  <a:pt x="13" y="84"/>
                  <a:pt x="13" y="84"/>
                </a:cubicBezTo>
                <a:cubicBezTo>
                  <a:pt x="13" y="84"/>
                  <a:pt x="13" y="84"/>
                  <a:pt x="12" y="82"/>
                </a:cubicBezTo>
                <a:cubicBezTo>
                  <a:pt x="11" y="82"/>
                  <a:pt x="11" y="82"/>
                  <a:pt x="11" y="82"/>
                </a:cubicBezTo>
                <a:cubicBezTo>
                  <a:pt x="11" y="84"/>
                  <a:pt x="11" y="84"/>
                  <a:pt x="11" y="84"/>
                </a:cubicBezTo>
                <a:cubicBezTo>
                  <a:pt x="11" y="84"/>
                  <a:pt x="11" y="84"/>
                  <a:pt x="30" y="73"/>
                </a:cubicBezTo>
                <a:cubicBezTo>
                  <a:pt x="30" y="71"/>
                  <a:pt x="30" y="71"/>
                  <a:pt x="30" y="71"/>
                </a:cubicBezTo>
                <a:cubicBezTo>
                  <a:pt x="30" y="73"/>
                  <a:pt x="30" y="73"/>
                  <a:pt x="30" y="73"/>
                </a:cubicBezTo>
                <a:cubicBezTo>
                  <a:pt x="30" y="73"/>
                  <a:pt x="30" y="73"/>
                  <a:pt x="35" y="72"/>
                </a:cubicBezTo>
                <a:cubicBezTo>
                  <a:pt x="35" y="72"/>
                  <a:pt x="35" y="72"/>
                  <a:pt x="35" y="72"/>
                </a:cubicBezTo>
                <a:cubicBezTo>
                  <a:pt x="36" y="71"/>
                  <a:pt x="36" y="71"/>
                  <a:pt x="36" y="71"/>
                </a:cubicBezTo>
                <a:cubicBezTo>
                  <a:pt x="36" y="71"/>
                  <a:pt x="36" y="71"/>
                  <a:pt x="38" y="71"/>
                </a:cubicBezTo>
                <a:cubicBezTo>
                  <a:pt x="40" y="70"/>
                  <a:pt x="45" y="68"/>
                  <a:pt x="54" y="65"/>
                </a:cubicBezTo>
                <a:cubicBezTo>
                  <a:pt x="55" y="65"/>
                  <a:pt x="55" y="65"/>
                  <a:pt x="55" y="65"/>
                </a:cubicBezTo>
                <a:cubicBezTo>
                  <a:pt x="55" y="65"/>
                  <a:pt x="55" y="65"/>
                  <a:pt x="55" y="65"/>
                </a:cubicBezTo>
                <a:cubicBezTo>
                  <a:pt x="55" y="65"/>
                  <a:pt x="55" y="65"/>
                  <a:pt x="60" y="60"/>
                </a:cubicBezTo>
                <a:cubicBezTo>
                  <a:pt x="59" y="59"/>
                  <a:pt x="59" y="59"/>
                  <a:pt x="59" y="59"/>
                </a:cubicBezTo>
                <a:cubicBezTo>
                  <a:pt x="59" y="61"/>
                  <a:pt x="59" y="61"/>
                  <a:pt x="59" y="61"/>
                </a:cubicBezTo>
                <a:cubicBezTo>
                  <a:pt x="59" y="61"/>
                  <a:pt x="84" y="61"/>
                  <a:pt x="114" y="53"/>
                </a:cubicBezTo>
                <a:cubicBezTo>
                  <a:pt x="114" y="53"/>
                  <a:pt x="114" y="53"/>
                  <a:pt x="114" y="53"/>
                </a:cubicBezTo>
                <a:cubicBezTo>
                  <a:pt x="114" y="52"/>
                  <a:pt x="114" y="52"/>
                  <a:pt x="114" y="52"/>
                </a:cubicBezTo>
                <a:cubicBezTo>
                  <a:pt x="114" y="52"/>
                  <a:pt x="119" y="48"/>
                  <a:pt x="123" y="43"/>
                </a:cubicBezTo>
                <a:cubicBezTo>
                  <a:pt x="121" y="42"/>
                  <a:pt x="121" y="42"/>
                  <a:pt x="121" y="42"/>
                </a:cubicBezTo>
                <a:cubicBezTo>
                  <a:pt x="122" y="43"/>
                  <a:pt x="122" y="43"/>
                  <a:pt x="122" y="43"/>
                </a:cubicBezTo>
                <a:cubicBezTo>
                  <a:pt x="125" y="40"/>
                  <a:pt x="127" y="39"/>
                  <a:pt x="128" y="38"/>
                </a:cubicBezTo>
                <a:cubicBezTo>
                  <a:pt x="129" y="37"/>
                  <a:pt x="130" y="36"/>
                  <a:pt x="132" y="35"/>
                </a:cubicBezTo>
                <a:cubicBezTo>
                  <a:pt x="132" y="35"/>
                  <a:pt x="132" y="35"/>
                  <a:pt x="132" y="35"/>
                </a:cubicBezTo>
                <a:cubicBezTo>
                  <a:pt x="132" y="35"/>
                  <a:pt x="132" y="35"/>
                  <a:pt x="132" y="35"/>
                </a:cubicBezTo>
                <a:cubicBezTo>
                  <a:pt x="134" y="33"/>
                  <a:pt x="136" y="32"/>
                  <a:pt x="139" y="32"/>
                </a:cubicBezTo>
                <a:cubicBezTo>
                  <a:pt x="142" y="31"/>
                  <a:pt x="145" y="31"/>
                  <a:pt x="148" y="30"/>
                </a:cubicBezTo>
                <a:cubicBezTo>
                  <a:pt x="151" y="28"/>
                  <a:pt x="155" y="25"/>
                  <a:pt x="159" y="21"/>
                </a:cubicBezTo>
                <a:cubicBezTo>
                  <a:pt x="161" y="20"/>
                  <a:pt x="163" y="18"/>
                  <a:pt x="165" y="17"/>
                </a:cubicBezTo>
                <a:cubicBezTo>
                  <a:pt x="166" y="16"/>
                  <a:pt x="168" y="15"/>
                  <a:pt x="169" y="15"/>
                </a:cubicBezTo>
                <a:cubicBezTo>
                  <a:pt x="169" y="13"/>
                  <a:pt x="169" y="13"/>
                  <a:pt x="169" y="13"/>
                </a:cubicBezTo>
                <a:cubicBezTo>
                  <a:pt x="169" y="15"/>
                  <a:pt x="169" y="15"/>
                  <a:pt x="169" y="15"/>
                </a:cubicBezTo>
                <a:cubicBezTo>
                  <a:pt x="176" y="15"/>
                  <a:pt x="181" y="12"/>
                  <a:pt x="186" y="12"/>
                </a:cubicBezTo>
                <a:cubicBezTo>
                  <a:pt x="186" y="12"/>
                  <a:pt x="186" y="12"/>
                  <a:pt x="186" y="12"/>
                </a:cubicBezTo>
                <a:cubicBezTo>
                  <a:pt x="187" y="12"/>
                  <a:pt x="187" y="12"/>
                  <a:pt x="187" y="12"/>
                </a:cubicBezTo>
                <a:cubicBezTo>
                  <a:pt x="189" y="11"/>
                  <a:pt x="196" y="9"/>
                  <a:pt x="203" y="7"/>
                </a:cubicBezTo>
                <a:cubicBezTo>
                  <a:pt x="206" y="6"/>
                  <a:pt x="210" y="5"/>
                  <a:pt x="212" y="4"/>
                </a:cubicBezTo>
                <a:cubicBezTo>
                  <a:pt x="215" y="3"/>
                  <a:pt x="218" y="3"/>
                  <a:pt x="219" y="3"/>
                </a:cubicBezTo>
                <a:cubicBezTo>
                  <a:pt x="221" y="3"/>
                  <a:pt x="225" y="4"/>
                  <a:pt x="228" y="5"/>
                </a:cubicBezTo>
                <a:cubicBezTo>
                  <a:pt x="232" y="7"/>
                  <a:pt x="236" y="9"/>
                  <a:pt x="239" y="9"/>
                </a:cubicBezTo>
                <a:cubicBezTo>
                  <a:pt x="239" y="8"/>
                  <a:pt x="239" y="8"/>
                  <a:pt x="239" y="8"/>
                </a:cubicBezTo>
                <a:cubicBezTo>
                  <a:pt x="238" y="9"/>
                  <a:pt x="238" y="9"/>
                  <a:pt x="238" y="9"/>
                </a:cubicBezTo>
                <a:cubicBezTo>
                  <a:pt x="240" y="10"/>
                  <a:pt x="242" y="13"/>
                  <a:pt x="244" y="15"/>
                </a:cubicBezTo>
                <a:cubicBezTo>
                  <a:pt x="245" y="16"/>
                  <a:pt x="246" y="17"/>
                  <a:pt x="246" y="17"/>
                </a:cubicBezTo>
                <a:cubicBezTo>
                  <a:pt x="247" y="18"/>
                  <a:pt x="247" y="18"/>
                  <a:pt x="247" y="18"/>
                </a:cubicBezTo>
                <a:cubicBezTo>
                  <a:pt x="248" y="17"/>
                  <a:pt x="248" y="17"/>
                  <a:pt x="248" y="17"/>
                </a:cubicBezTo>
                <a:cubicBezTo>
                  <a:pt x="247" y="17"/>
                  <a:pt x="247" y="17"/>
                  <a:pt x="247" y="17"/>
                </a:cubicBezTo>
                <a:cubicBezTo>
                  <a:pt x="247" y="17"/>
                  <a:pt x="247" y="17"/>
                  <a:pt x="246" y="19"/>
                </a:cubicBezTo>
                <a:cubicBezTo>
                  <a:pt x="247" y="20"/>
                  <a:pt x="247" y="20"/>
                  <a:pt x="247" y="20"/>
                </a:cubicBezTo>
                <a:cubicBezTo>
                  <a:pt x="248" y="19"/>
                  <a:pt x="248" y="19"/>
                  <a:pt x="248" y="19"/>
                </a:cubicBezTo>
                <a:cubicBezTo>
                  <a:pt x="248" y="19"/>
                  <a:pt x="246" y="17"/>
                  <a:pt x="244" y="15"/>
                </a:cubicBezTo>
                <a:cubicBezTo>
                  <a:pt x="242" y="14"/>
                  <a:pt x="239" y="11"/>
                  <a:pt x="237" y="11"/>
                </a:cubicBezTo>
                <a:cubicBezTo>
                  <a:pt x="236" y="12"/>
                  <a:pt x="236" y="12"/>
                  <a:pt x="236" y="12"/>
                </a:cubicBezTo>
                <a:cubicBezTo>
                  <a:pt x="237" y="11"/>
                  <a:pt x="237" y="11"/>
                  <a:pt x="237" y="11"/>
                </a:cubicBezTo>
                <a:cubicBezTo>
                  <a:pt x="235" y="10"/>
                  <a:pt x="233" y="9"/>
                  <a:pt x="231" y="9"/>
                </a:cubicBezTo>
                <a:cubicBezTo>
                  <a:pt x="229" y="8"/>
                  <a:pt x="227" y="8"/>
                  <a:pt x="227" y="8"/>
                </a:cubicBezTo>
                <a:cubicBezTo>
                  <a:pt x="225" y="7"/>
                  <a:pt x="225" y="7"/>
                  <a:pt x="225" y="7"/>
                </a:cubicBezTo>
                <a:cubicBezTo>
                  <a:pt x="225" y="10"/>
                  <a:pt x="225" y="10"/>
                  <a:pt x="225" y="10"/>
                </a:cubicBezTo>
                <a:cubicBezTo>
                  <a:pt x="225" y="10"/>
                  <a:pt x="228" y="28"/>
                  <a:pt x="245" y="39"/>
                </a:cubicBezTo>
                <a:cubicBezTo>
                  <a:pt x="246" y="38"/>
                  <a:pt x="246" y="38"/>
                  <a:pt x="246" y="38"/>
                </a:cubicBezTo>
                <a:cubicBezTo>
                  <a:pt x="245" y="39"/>
                  <a:pt x="245" y="39"/>
                  <a:pt x="245" y="39"/>
                </a:cubicBezTo>
                <a:cubicBezTo>
                  <a:pt x="249" y="42"/>
                  <a:pt x="253" y="43"/>
                  <a:pt x="258" y="43"/>
                </a:cubicBezTo>
                <a:cubicBezTo>
                  <a:pt x="265" y="43"/>
                  <a:pt x="272" y="40"/>
                  <a:pt x="277" y="38"/>
                </a:cubicBezTo>
                <a:cubicBezTo>
                  <a:pt x="280" y="36"/>
                  <a:pt x="283" y="35"/>
                  <a:pt x="285" y="34"/>
                </a:cubicBezTo>
                <a:cubicBezTo>
                  <a:pt x="285" y="33"/>
                  <a:pt x="286" y="33"/>
                  <a:pt x="287" y="33"/>
                </a:cubicBezTo>
                <a:cubicBezTo>
                  <a:pt x="287" y="32"/>
                  <a:pt x="287" y="32"/>
                  <a:pt x="287" y="32"/>
                </a:cubicBezTo>
                <a:cubicBezTo>
                  <a:pt x="288" y="32"/>
                  <a:pt x="288" y="32"/>
                  <a:pt x="288" y="32"/>
                </a:cubicBezTo>
                <a:cubicBezTo>
                  <a:pt x="287" y="32"/>
                  <a:pt x="287" y="32"/>
                  <a:pt x="287" y="32"/>
                </a:cubicBezTo>
                <a:cubicBezTo>
                  <a:pt x="287" y="32"/>
                  <a:pt x="287" y="32"/>
                  <a:pt x="287" y="32"/>
                </a:cubicBezTo>
                <a:cubicBezTo>
                  <a:pt x="288" y="32"/>
                  <a:pt x="288" y="32"/>
                  <a:pt x="288" y="32"/>
                </a:cubicBezTo>
                <a:cubicBezTo>
                  <a:pt x="287" y="32"/>
                  <a:pt x="287" y="32"/>
                  <a:pt x="287" y="32"/>
                </a:cubicBezTo>
                <a:cubicBezTo>
                  <a:pt x="287" y="32"/>
                  <a:pt x="287" y="32"/>
                  <a:pt x="287" y="32"/>
                </a:cubicBezTo>
                <a:cubicBezTo>
                  <a:pt x="288" y="32"/>
                  <a:pt x="288" y="32"/>
                  <a:pt x="288" y="32"/>
                </a:cubicBezTo>
                <a:cubicBezTo>
                  <a:pt x="288" y="32"/>
                  <a:pt x="288" y="32"/>
                  <a:pt x="288" y="32"/>
                </a:cubicBezTo>
                <a:cubicBezTo>
                  <a:pt x="289" y="32"/>
                  <a:pt x="290" y="31"/>
                  <a:pt x="290" y="31"/>
                </a:cubicBezTo>
                <a:cubicBezTo>
                  <a:pt x="293" y="28"/>
                  <a:pt x="296" y="24"/>
                  <a:pt x="299" y="19"/>
                </a:cubicBezTo>
                <a:cubicBezTo>
                  <a:pt x="302" y="15"/>
                  <a:pt x="304" y="11"/>
                  <a:pt x="304" y="11"/>
                </a:cubicBezTo>
                <a:cubicBezTo>
                  <a:pt x="302" y="11"/>
                  <a:pt x="302" y="11"/>
                  <a:pt x="302" y="11"/>
                </a:cubicBezTo>
                <a:cubicBezTo>
                  <a:pt x="301" y="12"/>
                  <a:pt x="301" y="12"/>
                  <a:pt x="301" y="12"/>
                </a:cubicBezTo>
                <a:cubicBezTo>
                  <a:pt x="301" y="12"/>
                  <a:pt x="301" y="12"/>
                  <a:pt x="304" y="14"/>
                </a:cubicBezTo>
                <a:cubicBezTo>
                  <a:pt x="305" y="13"/>
                  <a:pt x="305" y="13"/>
                  <a:pt x="305" y="13"/>
                </a:cubicBezTo>
                <a:cubicBezTo>
                  <a:pt x="304" y="13"/>
                  <a:pt x="304" y="13"/>
                  <a:pt x="304" y="13"/>
                </a:cubicBezTo>
                <a:cubicBezTo>
                  <a:pt x="304" y="13"/>
                  <a:pt x="303" y="14"/>
                  <a:pt x="302" y="15"/>
                </a:cubicBezTo>
                <a:cubicBezTo>
                  <a:pt x="300" y="17"/>
                  <a:pt x="298" y="21"/>
                  <a:pt x="295" y="24"/>
                </a:cubicBezTo>
                <a:cubicBezTo>
                  <a:pt x="293" y="27"/>
                  <a:pt x="290" y="30"/>
                  <a:pt x="288" y="31"/>
                </a:cubicBezTo>
                <a:cubicBezTo>
                  <a:pt x="288" y="31"/>
                  <a:pt x="288" y="31"/>
                  <a:pt x="288" y="31"/>
                </a:cubicBezTo>
                <a:cubicBezTo>
                  <a:pt x="288" y="31"/>
                  <a:pt x="288" y="31"/>
                  <a:pt x="288" y="31"/>
                </a:cubicBezTo>
                <a:cubicBezTo>
                  <a:pt x="286" y="32"/>
                  <a:pt x="283" y="34"/>
                  <a:pt x="280" y="36"/>
                </a:cubicBezTo>
                <a:cubicBezTo>
                  <a:pt x="277" y="38"/>
                  <a:pt x="275" y="39"/>
                  <a:pt x="275" y="39"/>
                </a:cubicBezTo>
                <a:cubicBezTo>
                  <a:pt x="274" y="39"/>
                  <a:pt x="274" y="39"/>
                  <a:pt x="274" y="39"/>
                </a:cubicBezTo>
                <a:cubicBezTo>
                  <a:pt x="274" y="40"/>
                  <a:pt x="274" y="40"/>
                  <a:pt x="274" y="40"/>
                </a:cubicBezTo>
                <a:cubicBezTo>
                  <a:pt x="274" y="40"/>
                  <a:pt x="274" y="40"/>
                  <a:pt x="271" y="45"/>
                </a:cubicBezTo>
                <a:cubicBezTo>
                  <a:pt x="270" y="47"/>
                  <a:pt x="270" y="47"/>
                  <a:pt x="270" y="47"/>
                </a:cubicBezTo>
                <a:cubicBezTo>
                  <a:pt x="273" y="47"/>
                  <a:pt x="273" y="47"/>
                  <a:pt x="273" y="47"/>
                </a:cubicBezTo>
                <a:cubicBezTo>
                  <a:pt x="273" y="47"/>
                  <a:pt x="273" y="47"/>
                  <a:pt x="273" y="47"/>
                </a:cubicBezTo>
                <a:cubicBezTo>
                  <a:pt x="274" y="47"/>
                  <a:pt x="275" y="47"/>
                  <a:pt x="278" y="47"/>
                </a:cubicBezTo>
                <a:cubicBezTo>
                  <a:pt x="278" y="46"/>
                  <a:pt x="278" y="46"/>
                  <a:pt x="278" y="46"/>
                </a:cubicBezTo>
                <a:cubicBezTo>
                  <a:pt x="277" y="47"/>
                  <a:pt x="277" y="47"/>
                  <a:pt x="277" y="47"/>
                </a:cubicBezTo>
                <a:cubicBezTo>
                  <a:pt x="277" y="47"/>
                  <a:pt x="277" y="47"/>
                  <a:pt x="283" y="50"/>
                </a:cubicBezTo>
                <a:cubicBezTo>
                  <a:pt x="285" y="51"/>
                  <a:pt x="285" y="51"/>
                  <a:pt x="285" y="51"/>
                </a:cubicBezTo>
                <a:cubicBezTo>
                  <a:pt x="285" y="49"/>
                  <a:pt x="285" y="49"/>
                  <a:pt x="285" y="49"/>
                </a:cubicBezTo>
                <a:cubicBezTo>
                  <a:pt x="285" y="49"/>
                  <a:pt x="285" y="48"/>
                  <a:pt x="285" y="48"/>
                </a:cubicBezTo>
                <a:cubicBezTo>
                  <a:pt x="285" y="47"/>
                  <a:pt x="286" y="45"/>
                  <a:pt x="286" y="44"/>
                </a:cubicBezTo>
                <a:cubicBezTo>
                  <a:pt x="286" y="43"/>
                  <a:pt x="287" y="43"/>
                  <a:pt x="287" y="42"/>
                </a:cubicBezTo>
                <a:cubicBezTo>
                  <a:pt x="287" y="42"/>
                  <a:pt x="287" y="41"/>
                  <a:pt x="287" y="41"/>
                </a:cubicBezTo>
                <a:cubicBezTo>
                  <a:pt x="288" y="40"/>
                  <a:pt x="290" y="39"/>
                  <a:pt x="292" y="39"/>
                </a:cubicBezTo>
                <a:cubicBezTo>
                  <a:pt x="293" y="38"/>
                  <a:pt x="293" y="38"/>
                  <a:pt x="294" y="38"/>
                </a:cubicBezTo>
                <a:cubicBezTo>
                  <a:pt x="294" y="38"/>
                  <a:pt x="294" y="38"/>
                  <a:pt x="294" y="38"/>
                </a:cubicBezTo>
                <a:cubicBezTo>
                  <a:pt x="295" y="38"/>
                  <a:pt x="295" y="38"/>
                  <a:pt x="295" y="38"/>
                </a:cubicBezTo>
                <a:cubicBezTo>
                  <a:pt x="296" y="38"/>
                  <a:pt x="296" y="38"/>
                  <a:pt x="296" y="38"/>
                </a:cubicBezTo>
                <a:cubicBezTo>
                  <a:pt x="296" y="37"/>
                  <a:pt x="296" y="37"/>
                  <a:pt x="296" y="37"/>
                </a:cubicBezTo>
                <a:cubicBezTo>
                  <a:pt x="296" y="37"/>
                  <a:pt x="296" y="37"/>
                  <a:pt x="297" y="30"/>
                </a:cubicBezTo>
                <a:cubicBezTo>
                  <a:pt x="296" y="30"/>
                  <a:pt x="296" y="30"/>
                  <a:pt x="296" y="30"/>
                </a:cubicBezTo>
                <a:cubicBezTo>
                  <a:pt x="296" y="31"/>
                  <a:pt x="296" y="31"/>
                  <a:pt x="296" y="31"/>
                </a:cubicBezTo>
                <a:cubicBezTo>
                  <a:pt x="296" y="31"/>
                  <a:pt x="296" y="31"/>
                  <a:pt x="301" y="31"/>
                </a:cubicBezTo>
                <a:cubicBezTo>
                  <a:pt x="302" y="31"/>
                  <a:pt x="302" y="31"/>
                  <a:pt x="302" y="31"/>
                </a:cubicBezTo>
                <a:cubicBezTo>
                  <a:pt x="302" y="31"/>
                  <a:pt x="302" y="31"/>
                  <a:pt x="302" y="31"/>
                </a:cubicBezTo>
                <a:cubicBezTo>
                  <a:pt x="302" y="31"/>
                  <a:pt x="302" y="31"/>
                  <a:pt x="306" y="27"/>
                </a:cubicBezTo>
                <a:cubicBezTo>
                  <a:pt x="305" y="26"/>
                  <a:pt x="305" y="26"/>
                  <a:pt x="305" y="26"/>
                </a:cubicBezTo>
                <a:cubicBezTo>
                  <a:pt x="305" y="27"/>
                  <a:pt x="305" y="27"/>
                  <a:pt x="305" y="27"/>
                </a:cubicBezTo>
                <a:cubicBezTo>
                  <a:pt x="305" y="27"/>
                  <a:pt x="340" y="29"/>
                  <a:pt x="365" y="29"/>
                </a:cubicBezTo>
                <a:cubicBezTo>
                  <a:pt x="371" y="29"/>
                  <a:pt x="377" y="29"/>
                  <a:pt x="381" y="28"/>
                </a:cubicBezTo>
                <a:cubicBezTo>
                  <a:pt x="381" y="27"/>
                  <a:pt x="381" y="27"/>
                  <a:pt x="381" y="27"/>
                </a:cubicBezTo>
                <a:cubicBezTo>
                  <a:pt x="381" y="28"/>
                  <a:pt x="381" y="28"/>
                  <a:pt x="381" y="28"/>
                </a:cubicBezTo>
                <a:cubicBezTo>
                  <a:pt x="392" y="28"/>
                  <a:pt x="410" y="25"/>
                  <a:pt x="426" y="22"/>
                </a:cubicBezTo>
                <a:cubicBezTo>
                  <a:pt x="434" y="20"/>
                  <a:pt x="441" y="18"/>
                  <a:pt x="446" y="17"/>
                </a:cubicBezTo>
                <a:cubicBezTo>
                  <a:pt x="449" y="16"/>
                  <a:pt x="451" y="16"/>
                  <a:pt x="453" y="15"/>
                </a:cubicBezTo>
                <a:cubicBezTo>
                  <a:pt x="453" y="15"/>
                  <a:pt x="454" y="15"/>
                  <a:pt x="454" y="15"/>
                </a:cubicBezTo>
                <a:cubicBezTo>
                  <a:pt x="455" y="15"/>
                  <a:pt x="455" y="15"/>
                  <a:pt x="455" y="15"/>
                </a:cubicBezTo>
                <a:cubicBezTo>
                  <a:pt x="455" y="15"/>
                  <a:pt x="455" y="15"/>
                  <a:pt x="455" y="15"/>
                </a:cubicBezTo>
                <a:cubicBezTo>
                  <a:pt x="455" y="14"/>
                  <a:pt x="455" y="14"/>
                  <a:pt x="455" y="14"/>
                </a:cubicBezTo>
                <a:cubicBezTo>
                  <a:pt x="455" y="15"/>
                  <a:pt x="455" y="15"/>
                  <a:pt x="455" y="15"/>
                </a:cubicBezTo>
                <a:cubicBezTo>
                  <a:pt x="455" y="15"/>
                  <a:pt x="455" y="15"/>
                  <a:pt x="455" y="15"/>
                </a:cubicBezTo>
                <a:cubicBezTo>
                  <a:pt x="455" y="14"/>
                  <a:pt x="455" y="14"/>
                  <a:pt x="455" y="14"/>
                </a:cubicBezTo>
                <a:cubicBezTo>
                  <a:pt x="455" y="15"/>
                  <a:pt x="455" y="15"/>
                  <a:pt x="455" y="15"/>
                </a:cubicBezTo>
                <a:cubicBezTo>
                  <a:pt x="455" y="15"/>
                  <a:pt x="455" y="15"/>
                  <a:pt x="458" y="15"/>
                </a:cubicBezTo>
                <a:cubicBezTo>
                  <a:pt x="459" y="15"/>
                  <a:pt x="459" y="15"/>
                  <a:pt x="459" y="15"/>
                </a:cubicBezTo>
                <a:cubicBezTo>
                  <a:pt x="459" y="14"/>
                  <a:pt x="459" y="14"/>
                  <a:pt x="459" y="14"/>
                </a:cubicBezTo>
                <a:cubicBezTo>
                  <a:pt x="459" y="13"/>
                  <a:pt x="459" y="13"/>
                  <a:pt x="459" y="13"/>
                </a:cubicBezTo>
                <a:cubicBezTo>
                  <a:pt x="459" y="13"/>
                  <a:pt x="460" y="12"/>
                  <a:pt x="460" y="11"/>
                </a:cubicBezTo>
                <a:cubicBezTo>
                  <a:pt x="460" y="10"/>
                  <a:pt x="461" y="10"/>
                  <a:pt x="461" y="10"/>
                </a:cubicBezTo>
                <a:cubicBezTo>
                  <a:pt x="462" y="9"/>
                  <a:pt x="462" y="9"/>
                  <a:pt x="462" y="9"/>
                </a:cubicBezTo>
                <a:cubicBezTo>
                  <a:pt x="463" y="9"/>
                  <a:pt x="463" y="9"/>
                  <a:pt x="463" y="9"/>
                </a:cubicBezTo>
                <a:cubicBezTo>
                  <a:pt x="463" y="10"/>
                  <a:pt x="464" y="10"/>
                  <a:pt x="464" y="11"/>
                </a:cubicBezTo>
                <a:cubicBezTo>
                  <a:pt x="465" y="11"/>
                  <a:pt x="465" y="13"/>
                  <a:pt x="466" y="14"/>
                </a:cubicBezTo>
                <a:cubicBezTo>
                  <a:pt x="467" y="15"/>
                  <a:pt x="468" y="17"/>
                  <a:pt x="471" y="18"/>
                </a:cubicBezTo>
                <a:cubicBezTo>
                  <a:pt x="471" y="18"/>
                  <a:pt x="471" y="18"/>
                  <a:pt x="471" y="18"/>
                </a:cubicBezTo>
                <a:cubicBezTo>
                  <a:pt x="471" y="18"/>
                  <a:pt x="471" y="18"/>
                  <a:pt x="471" y="18"/>
                </a:cubicBezTo>
                <a:cubicBezTo>
                  <a:pt x="473" y="18"/>
                  <a:pt x="475" y="17"/>
                  <a:pt x="478" y="17"/>
                </a:cubicBezTo>
                <a:cubicBezTo>
                  <a:pt x="480" y="17"/>
                  <a:pt x="483" y="18"/>
                  <a:pt x="486" y="19"/>
                </a:cubicBezTo>
                <a:cubicBezTo>
                  <a:pt x="488" y="20"/>
                  <a:pt x="491" y="22"/>
                  <a:pt x="493" y="25"/>
                </a:cubicBezTo>
                <a:cubicBezTo>
                  <a:pt x="494" y="24"/>
                  <a:pt x="494" y="24"/>
                  <a:pt x="494" y="24"/>
                </a:cubicBezTo>
                <a:cubicBezTo>
                  <a:pt x="493" y="25"/>
                  <a:pt x="493" y="25"/>
                  <a:pt x="493" y="25"/>
                </a:cubicBezTo>
                <a:cubicBezTo>
                  <a:pt x="495" y="29"/>
                  <a:pt x="495" y="32"/>
                  <a:pt x="495" y="34"/>
                </a:cubicBezTo>
                <a:cubicBezTo>
                  <a:pt x="495" y="36"/>
                  <a:pt x="495" y="37"/>
                  <a:pt x="495" y="37"/>
                </a:cubicBezTo>
                <a:cubicBezTo>
                  <a:pt x="494" y="38"/>
                  <a:pt x="494" y="38"/>
                  <a:pt x="494" y="38"/>
                </a:cubicBezTo>
                <a:cubicBezTo>
                  <a:pt x="494" y="38"/>
                  <a:pt x="494" y="38"/>
                  <a:pt x="494" y="38"/>
                </a:cubicBezTo>
                <a:cubicBezTo>
                  <a:pt x="494" y="38"/>
                  <a:pt x="494" y="38"/>
                  <a:pt x="494" y="38"/>
                </a:cubicBezTo>
                <a:cubicBezTo>
                  <a:pt x="495" y="39"/>
                  <a:pt x="495" y="39"/>
                  <a:pt x="495" y="39"/>
                </a:cubicBezTo>
                <a:cubicBezTo>
                  <a:pt x="494" y="38"/>
                  <a:pt x="494" y="38"/>
                  <a:pt x="494" y="38"/>
                </a:cubicBezTo>
                <a:cubicBezTo>
                  <a:pt x="494" y="38"/>
                  <a:pt x="494" y="38"/>
                  <a:pt x="494" y="38"/>
                </a:cubicBezTo>
                <a:cubicBezTo>
                  <a:pt x="495" y="39"/>
                  <a:pt x="495" y="39"/>
                  <a:pt x="495" y="39"/>
                </a:cubicBezTo>
                <a:cubicBezTo>
                  <a:pt x="494" y="38"/>
                  <a:pt x="494" y="38"/>
                  <a:pt x="494" y="38"/>
                </a:cubicBezTo>
                <a:cubicBezTo>
                  <a:pt x="493" y="39"/>
                  <a:pt x="493" y="39"/>
                  <a:pt x="493" y="39"/>
                </a:cubicBezTo>
                <a:cubicBezTo>
                  <a:pt x="494" y="40"/>
                  <a:pt x="494" y="40"/>
                  <a:pt x="494" y="40"/>
                </a:cubicBezTo>
                <a:cubicBezTo>
                  <a:pt x="494" y="40"/>
                  <a:pt x="494" y="40"/>
                  <a:pt x="498" y="44"/>
                </a:cubicBezTo>
                <a:cubicBezTo>
                  <a:pt x="499" y="43"/>
                  <a:pt x="499" y="43"/>
                  <a:pt x="499" y="43"/>
                </a:cubicBezTo>
                <a:cubicBezTo>
                  <a:pt x="498" y="44"/>
                  <a:pt x="498" y="44"/>
                  <a:pt x="498" y="44"/>
                </a:cubicBezTo>
                <a:cubicBezTo>
                  <a:pt x="498" y="44"/>
                  <a:pt x="498" y="44"/>
                  <a:pt x="500" y="46"/>
                </a:cubicBezTo>
                <a:cubicBezTo>
                  <a:pt x="501" y="48"/>
                  <a:pt x="504" y="53"/>
                  <a:pt x="509" y="61"/>
                </a:cubicBezTo>
                <a:cubicBezTo>
                  <a:pt x="510" y="61"/>
                  <a:pt x="510" y="61"/>
                  <a:pt x="510" y="61"/>
                </a:cubicBezTo>
                <a:cubicBezTo>
                  <a:pt x="509" y="61"/>
                  <a:pt x="509" y="61"/>
                  <a:pt x="509" y="61"/>
                </a:cubicBezTo>
                <a:cubicBezTo>
                  <a:pt x="509" y="61"/>
                  <a:pt x="510" y="69"/>
                  <a:pt x="513" y="77"/>
                </a:cubicBezTo>
                <a:cubicBezTo>
                  <a:pt x="514" y="77"/>
                  <a:pt x="514" y="77"/>
                  <a:pt x="514" y="77"/>
                </a:cubicBezTo>
                <a:cubicBezTo>
                  <a:pt x="513" y="77"/>
                  <a:pt x="513" y="77"/>
                  <a:pt x="513" y="77"/>
                </a:cubicBezTo>
                <a:cubicBezTo>
                  <a:pt x="513" y="80"/>
                  <a:pt x="515" y="83"/>
                  <a:pt x="517" y="86"/>
                </a:cubicBezTo>
                <a:cubicBezTo>
                  <a:pt x="523" y="96"/>
                  <a:pt x="535" y="110"/>
                  <a:pt x="535" y="110"/>
                </a:cubicBezTo>
                <a:cubicBezTo>
                  <a:pt x="536" y="109"/>
                  <a:pt x="536" y="109"/>
                  <a:pt x="536" y="109"/>
                </a:cubicBezTo>
                <a:cubicBezTo>
                  <a:pt x="535" y="109"/>
                  <a:pt x="535" y="109"/>
                  <a:pt x="535" y="109"/>
                </a:cubicBezTo>
                <a:cubicBezTo>
                  <a:pt x="535" y="109"/>
                  <a:pt x="535" y="109"/>
                  <a:pt x="532" y="114"/>
                </a:cubicBezTo>
                <a:cubicBezTo>
                  <a:pt x="531" y="115"/>
                  <a:pt x="531" y="115"/>
                  <a:pt x="531" y="115"/>
                </a:cubicBezTo>
                <a:cubicBezTo>
                  <a:pt x="532" y="115"/>
                  <a:pt x="532" y="115"/>
                  <a:pt x="532" y="115"/>
                </a:cubicBezTo>
                <a:cubicBezTo>
                  <a:pt x="532" y="115"/>
                  <a:pt x="532" y="115"/>
                  <a:pt x="533" y="117"/>
                </a:cubicBezTo>
                <a:cubicBezTo>
                  <a:pt x="534" y="118"/>
                  <a:pt x="535" y="121"/>
                  <a:pt x="539" y="126"/>
                </a:cubicBezTo>
                <a:cubicBezTo>
                  <a:pt x="540" y="125"/>
                  <a:pt x="540" y="125"/>
                  <a:pt x="540" y="125"/>
                </a:cubicBezTo>
                <a:cubicBezTo>
                  <a:pt x="539" y="124"/>
                  <a:pt x="539" y="124"/>
                  <a:pt x="539" y="124"/>
                </a:cubicBezTo>
                <a:cubicBezTo>
                  <a:pt x="539" y="124"/>
                  <a:pt x="539" y="124"/>
                  <a:pt x="539" y="124"/>
                </a:cubicBezTo>
                <a:cubicBezTo>
                  <a:pt x="539" y="124"/>
                  <a:pt x="538" y="125"/>
                  <a:pt x="537" y="125"/>
                </a:cubicBezTo>
                <a:cubicBezTo>
                  <a:pt x="536" y="126"/>
                  <a:pt x="536" y="126"/>
                  <a:pt x="536" y="126"/>
                </a:cubicBezTo>
                <a:cubicBezTo>
                  <a:pt x="536" y="127"/>
                  <a:pt x="536" y="127"/>
                  <a:pt x="536" y="127"/>
                </a:cubicBezTo>
                <a:cubicBezTo>
                  <a:pt x="536" y="127"/>
                  <a:pt x="536" y="127"/>
                  <a:pt x="538" y="153"/>
                </a:cubicBezTo>
                <a:cubicBezTo>
                  <a:pt x="540" y="152"/>
                  <a:pt x="540" y="152"/>
                  <a:pt x="540" y="152"/>
                </a:cubicBezTo>
                <a:cubicBezTo>
                  <a:pt x="540" y="151"/>
                  <a:pt x="540" y="151"/>
                  <a:pt x="540" y="151"/>
                </a:cubicBezTo>
                <a:cubicBezTo>
                  <a:pt x="540" y="151"/>
                  <a:pt x="535" y="152"/>
                  <a:pt x="530" y="154"/>
                </a:cubicBezTo>
                <a:cubicBezTo>
                  <a:pt x="525" y="156"/>
                  <a:pt x="519" y="158"/>
                  <a:pt x="515" y="162"/>
                </a:cubicBezTo>
                <a:cubicBezTo>
                  <a:pt x="515" y="162"/>
                  <a:pt x="515" y="162"/>
                  <a:pt x="515" y="162"/>
                </a:cubicBezTo>
                <a:cubicBezTo>
                  <a:pt x="515" y="162"/>
                  <a:pt x="515" y="162"/>
                  <a:pt x="515" y="162"/>
                </a:cubicBezTo>
                <a:cubicBezTo>
                  <a:pt x="510" y="167"/>
                  <a:pt x="508" y="174"/>
                  <a:pt x="506" y="180"/>
                </a:cubicBezTo>
                <a:cubicBezTo>
                  <a:pt x="505" y="186"/>
                  <a:pt x="505" y="191"/>
                  <a:pt x="505" y="191"/>
                </a:cubicBezTo>
                <a:cubicBezTo>
                  <a:pt x="505" y="193"/>
                  <a:pt x="505" y="193"/>
                  <a:pt x="505" y="193"/>
                </a:cubicBezTo>
                <a:cubicBezTo>
                  <a:pt x="506" y="193"/>
                  <a:pt x="506" y="193"/>
                  <a:pt x="506" y="193"/>
                </a:cubicBezTo>
                <a:cubicBezTo>
                  <a:pt x="507" y="193"/>
                  <a:pt x="507" y="193"/>
                  <a:pt x="507" y="193"/>
                </a:cubicBezTo>
                <a:cubicBezTo>
                  <a:pt x="508" y="193"/>
                  <a:pt x="517" y="194"/>
                  <a:pt x="528" y="200"/>
                </a:cubicBezTo>
                <a:cubicBezTo>
                  <a:pt x="529" y="200"/>
                  <a:pt x="529" y="200"/>
                  <a:pt x="529" y="200"/>
                </a:cubicBezTo>
                <a:cubicBezTo>
                  <a:pt x="529" y="200"/>
                  <a:pt x="529" y="200"/>
                  <a:pt x="529" y="200"/>
                </a:cubicBezTo>
                <a:cubicBezTo>
                  <a:pt x="533" y="201"/>
                  <a:pt x="535" y="203"/>
                  <a:pt x="536" y="204"/>
                </a:cubicBezTo>
                <a:cubicBezTo>
                  <a:pt x="537" y="205"/>
                  <a:pt x="537" y="207"/>
                  <a:pt x="537" y="207"/>
                </a:cubicBezTo>
                <a:cubicBezTo>
                  <a:pt x="537" y="208"/>
                  <a:pt x="537" y="208"/>
                  <a:pt x="537" y="208"/>
                </a:cubicBezTo>
                <a:cubicBezTo>
                  <a:pt x="537" y="209"/>
                  <a:pt x="537" y="209"/>
                  <a:pt x="537" y="209"/>
                </a:cubicBezTo>
                <a:cubicBezTo>
                  <a:pt x="537" y="209"/>
                  <a:pt x="537" y="209"/>
                  <a:pt x="537" y="209"/>
                </a:cubicBezTo>
                <a:cubicBezTo>
                  <a:pt x="538" y="209"/>
                  <a:pt x="538" y="209"/>
                  <a:pt x="538" y="209"/>
                </a:cubicBezTo>
                <a:cubicBezTo>
                  <a:pt x="537" y="209"/>
                  <a:pt x="537" y="209"/>
                  <a:pt x="537" y="209"/>
                </a:cubicBezTo>
                <a:cubicBezTo>
                  <a:pt x="537" y="209"/>
                  <a:pt x="537" y="209"/>
                  <a:pt x="537" y="209"/>
                </a:cubicBezTo>
                <a:cubicBezTo>
                  <a:pt x="538" y="209"/>
                  <a:pt x="538" y="209"/>
                  <a:pt x="538" y="209"/>
                </a:cubicBezTo>
                <a:cubicBezTo>
                  <a:pt x="537" y="209"/>
                  <a:pt x="537" y="209"/>
                  <a:pt x="537" y="209"/>
                </a:cubicBezTo>
                <a:cubicBezTo>
                  <a:pt x="537" y="209"/>
                  <a:pt x="537" y="209"/>
                  <a:pt x="537" y="209"/>
                </a:cubicBezTo>
                <a:cubicBezTo>
                  <a:pt x="537" y="209"/>
                  <a:pt x="537" y="209"/>
                  <a:pt x="537" y="209"/>
                </a:cubicBezTo>
                <a:cubicBezTo>
                  <a:pt x="537" y="209"/>
                  <a:pt x="537" y="209"/>
                  <a:pt x="534" y="220"/>
                </a:cubicBezTo>
                <a:cubicBezTo>
                  <a:pt x="534" y="220"/>
                  <a:pt x="534" y="220"/>
                  <a:pt x="534" y="220"/>
                </a:cubicBezTo>
                <a:cubicBezTo>
                  <a:pt x="535" y="221"/>
                  <a:pt x="535" y="221"/>
                  <a:pt x="535" y="221"/>
                </a:cubicBezTo>
                <a:cubicBezTo>
                  <a:pt x="535" y="221"/>
                  <a:pt x="535" y="221"/>
                  <a:pt x="539" y="229"/>
                </a:cubicBezTo>
                <a:cubicBezTo>
                  <a:pt x="540" y="228"/>
                  <a:pt x="540" y="228"/>
                  <a:pt x="540" y="228"/>
                </a:cubicBezTo>
                <a:cubicBezTo>
                  <a:pt x="539" y="227"/>
                  <a:pt x="539" y="227"/>
                  <a:pt x="539" y="227"/>
                </a:cubicBezTo>
                <a:cubicBezTo>
                  <a:pt x="539" y="227"/>
                  <a:pt x="539" y="227"/>
                  <a:pt x="533" y="232"/>
                </a:cubicBezTo>
                <a:cubicBezTo>
                  <a:pt x="533" y="233"/>
                  <a:pt x="533" y="233"/>
                  <a:pt x="533" y="233"/>
                </a:cubicBezTo>
                <a:cubicBezTo>
                  <a:pt x="533" y="233"/>
                  <a:pt x="533" y="233"/>
                  <a:pt x="533" y="233"/>
                </a:cubicBezTo>
                <a:cubicBezTo>
                  <a:pt x="533" y="233"/>
                  <a:pt x="533" y="236"/>
                  <a:pt x="533" y="238"/>
                </a:cubicBezTo>
                <a:cubicBezTo>
                  <a:pt x="534" y="241"/>
                  <a:pt x="534" y="244"/>
                  <a:pt x="536" y="246"/>
                </a:cubicBezTo>
                <a:cubicBezTo>
                  <a:pt x="537" y="246"/>
                  <a:pt x="537" y="246"/>
                  <a:pt x="537" y="246"/>
                </a:cubicBezTo>
                <a:cubicBezTo>
                  <a:pt x="536" y="246"/>
                  <a:pt x="536" y="246"/>
                  <a:pt x="536" y="246"/>
                </a:cubicBezTo>
                <a:cubicBezTo>
                  <a:pt x="539" y="252"/>
                  <a:pt x="544" y="257"/>
                  <a:pt x="544" y="266"/>
                </a:cubicBezTo>
                <a:cubicBezTo>
                  <a:pt x="544" y="268"/>
                  <a:pt x="544" y="270"/>
                  <a:pt x="545" y="271"/>
                </a:cubicBezTo>
                <a:cubicBezTo>
                  <a:pt x="546" y="274"/>
                  <a:pt x="548" y="275"/>
                  <a:pt x="550" y="277"/>
                </a:cubicBezTo>
                <a:cubicBezTo>
                  <a:pt x="552" y="278"/>
                  <a:pt x="555" y="280"/>
                  <a:pt x="556" y="282"/>
                </a:cubicBezTo>
                <a:cubicBezTo>
                  <a:pt x="557" y="282"/>
                  <a:pt x="557" y="282"/>
                  <a:pt x="557" y="282"/>
                </a:cubicBezTo>
                <a:cubicBezTo>
                  <a:pt x="557" y="282"/>
                  <a:pt x="557" y="282"/>
                  <a:pt x="557" y="282"/>
                </a:cubicBezTo>
                <a:cubicBezTo>
                  <a:pt x="562" y="286"/>
                  <a:pt x="564" y="292"/>
                  <a:pt x="567" y="296"/>
                </a:cubicBezTo>
                <a:cubicBezTo>
                  <a:pt x="567" y="296"/>
                  <a:pt x="567" y="296"/>
                  <a:pt x="567" y="296"/>
                </a:cubicBezTo>
                <a:cubicBezTo>
                  <a:pt x="567" y="296"/>
                  <a:pt x="567" y="296"/>
                  <a:pt x="567" y="296"/>
                </a:cubicBezTo>
                <a:cubicBezTo>
                  <a:pt x="569" y="299"/>
                  <a:pt x="573" y="302"/>
                  <a:pt x="577" y="304"/>
                </a:cubicBezTo>
                <a:cubicBezTo>
                  <a:pt x="580" y="305"/>
                  <a:pt x="583" y="306"/>
                  <a:pt x="583" y="306"/>
                </a:cubicBezTo>
                <a:cubicBezTo>
                  <a:pt x="583" y="305"/>
                  <a:pt x="583" y="305"/>
                  <a:pt x="583" y="305"/>
                </a:cubicBezTo>
                <a:cubicBezTo>
                  <a:pt x="582" y="304"/>
                  <a:pt x="582" y="304"/>
                  <a:pt x="582" y="304"/>
                </a:cubicBezTo>
                <a:cubicBezTo>
                  <a:pt x="582" y="304"/>
                  <a:pt x="582" y="304"/>
                  <a:pt x="578" y="308"/>
                </a:cubicBezTo>
                <a:cubicBezTo>
                  <a:pt x="579" y="309"/>
                  <a:pt x="579" y="309"/>
                  <a:pt x="579" y="309"/>
                </a:cubicBezTo>
                <a:cubicBezTo>
                  <a:pt x="579" y="308"/>
                  <a:pt x="579" y="308"/>
                  <a:pt x="579" y="308"/>
                </a:cubicBezTo>
                <a:cubicBezTo>
                  <a:pt x="579" y="308"/>
                  <a:pt x="577" y="308"/>
                  <a:pt x="576" y="309"/>
                </a:cubicBezTo>
                <a:cubicBezTo>
                  <a:pt x="574" y="309"/>
                  <a:pt x="572" y="310"/>
                  <a:pt x="571" y="312"/>
                </a:cubicBezTo>
                <a:lnTo>
                  <a:pt x="572" y="3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6" name="Lithuania"/>
          <p:cNvSpPr>
            <a:spLocks/>
          </p:cNvSpPr>
          <p:nvPr/>
        </p:nvSpPr>
        <p:spPr bwMode="auto">
          <a:xfrm>
            <a:off x="4814652" y="3204503"/>
            <a:ext cx="237817" cy="180896"/>
          </a:xfrm>
          <a:custGeom>
            <a:avLst/>
            <a:gdLst>
              <a:gd name="T0" fmla="*/ 118 w 300"/>
              <a:gd name="T1" fmla="*/ 192 h 228"/>
              <a:gd name="T2" fmla="*/ 149 w 300"/>
              <a:gd name="T3" fmla="*/ 209 h 228"/>
              <a:gd name="T4" fmla="*/ 154 w 300"/>
              <a:gd name="T5" fmla="*/ 228 h 228"/>
              <a:gd name="T6" fmla="*/ 172 w 300"/>
              <a:gd name="T7" fmla="*/ 221 h 228"/>
              <a:gd name="T8" fmla="*/ 190 w 300"/>
              <a:gd name="T9" fmla="*/ 221 h 228"/>
              <a:gd name="T10" fmla="*/ 209 w 300"/>
              <a:gd name="T11" fmla="*/ 214 h 228"/>
              <a:gd name="T12" fmla="*/ 217 w 300"/>
              <a:gd name="T13" fmla="*/ 198 h 228"/>
              <a:gd name="T14" fmla="*/ 236 w 300"/>
              <a:gd name="T15" fmla="*/ 184 h 228"/>
              <a:gd name="T16" fmla="*/ 255 w 300"/>
              <a:gd name="T17" fmla="*/ 192 h 228"/>
              <a:gd name="T18" fmla="*/ 254 w 300"/>
              <a:gd name="T19" fmla="*/ 175 h 228"/>
              <a:gd name="T20" fmla="*/ 254 w 300"/>
              <a:gd name="T21" fmla="*/ 130 h 228"/>
              <a:gd name="T22" fmla="*/ 274 w 300"/>
              <a:gd name="T23" fmla="*/ 100 h 228"/>
              <a:gd name="T24" fmla="*/ 294 w 300"/>
              <a:gd name="T25" fmla="*/ 88 h 228"/>
              <a:gd name="T26" fmla="*/ 279 w 300"/>
              <a:gd name="T27" fmla="*/ 79 h 228"/>
              <a:gd name="T28" fmla="*/ 284 w 300"/>
              <a:gd name="T29" fmla="*/ 57 h 228"/>
              <a:gd name="T30" fmla="*/ 266 w 300"/>
              <a:gd name="T31" fmla="*/ 45 h 228"/>
              <a:gd name="T32" fmla="*/ 258 w 300"/>
              <a:gd name="T33" fmla="*/ 39 h 228"/>
              <a:gd name="T34" fmla="*/ 228 w 300"/>
              <a:gd name="T35" fmla="*/ 20 h 228"/>
              <a:gd name="T36" fmla="*/ 200 w 300"/>
              <a:gd name="T37" fmla="*/ 19 h 228"/>
              <a:gd name="T38" fmla="*/ 185 w 300"/>
              <a:gd name="T39" fmla="*/ 0 h 228"/>
              <a:gd name="T40" fmla="*/ 172 w 300"/>
              <a:gd name="T41" fmla="*/ 16 h 228"/>
              <a:gd name="T42" fmla="*/ 162 w 300"/>
              <a:gd name="T43" fmla="*/ 16 h 228"/>
              <a:gd name="T44" fmla="*/ 145 w 300"/>
              <a:gd name="T45" fmla="*/ 14 h 228"/>
              <a:gd name="T46" fmla="*/ 122 w 300"/>
              <a:gd name="T47" fmla="*/ 20 h 228"/>
              <a:gd name="T48" fmla="*/ 104 w 300"/>
              <a:gd name="T49" fmla="*/ 18 h 228"/>
              <a:gd name="T50" fmla="*/ 96 w 300"/>
              <a:gd name="T51" fmla="*/ 24 h 228"/>
              <a:gd name="T52" fmla="*/ 89 w 300"/>
              <a:gd name="T53" fmla="*/ 18 h 228"/>
              <a:gd name="T54" fmla="*/ 73 w 300"/>
              <a:gd name="T55" fmla="*/ 20 h 228"/>
              <a:gd name="T56" fmla="*/ 42 w 300"/>
              <a:gd name="T57" fmla="*/ 28 h 228"/>
              <a:gd name="T58" fmla="*/ 31 w 300"/>
              <a:gd name="T59" fmla="*/ 33 h 228"/>
              <a:gd name="T60" fmla="*/ 10 w 300"/>
              <a:gd name="T61" fmla="*/ 54 h 228"/>
              <a:gd name="T62" fmla="*/ 5 w 300"/>
              <a:gd name="T63" fmla="*/ 54 h 228"/>
              <a:gd name="T64" fmla="*/ 7 w 300"/>
              <a:gd name="T65" fmla="*/ 84 h 228"/>
              <a:gd name="T66" fmla="*/ 8 w 300"/>
              <a:gd name="T67" fmla="*/ 98 h 228"/>
              <a:gd name="T68" fmla="*/ 7 w 300"/>
              <a:gd name="T69" fmla="*/ 127 h 228"/>
              <a:gd name="T70" fmla="*/ 12 w 300"/>
              <a:gd name="T71" fmla="*/ 116 h 228"/>
              <a:gd name="T72" fmla="*/ 12 w 300"/>
              <a:gd name="T73" fmla="*/ 96 h 228"/>
              <a:gd name="T74" fmla="*/ 19 w 300"/>
              <a:gd name="T75" fmla="*/ 118 h 228"/>
              <a:gd name="T76" fmla="*/ 22 w 300"/>
              <a:gd name="T77" fmla="*/ 125 h 228"/>
              <a:gd name="T78" fmla="*/ 32 w 300"/>
              <a:gd name="T79" fmla="*/ 135 h 228"/>
              <a:gd name="T80" fmla="*/ 50 w 300"/>
              <a:gd name="T81" fmla="*/ 138 h 228"/>
              <a:gd name="T82" fmla="*/ 65 w 300"/>
              <a:gd name="T83" fmla="*/ 145 h 228"/>
              <a:gd name="T84" fmla="*/ 93 w 300"/>
              <a:gd name="T85" fmla="*/ 140 h 228"/>
              <a:gd name="T86" fmla="*/ 104 w 300"/>
              <a:gd name="T87" fmla="*/ 163 h 228"/>
              <a:gd name="T88" fmla="*/ 109 w 300"/>
              <a:gd name="T89" fmla="*/ 19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0" h="228">
                <a:moveTo>
                  <a:pt x="112" y="198"/>
                </a:moveTo>
                <a:cubicBezTo>
                  <a:pt x="112" y="198"/>
                  <a:pt x="113" y="191"/>
                  <a:pt x="118" y="192"/>
                </a:cubicBezTo>
                <a:cubicBezTo>
                  <a:pt x="122" y="194"/>
                  <a:pt x="120" y="199"/>
                  <a:pt x="126" y="200"/>
                </a:cubicBezTo>
                <a:cubicBezTo>
                  <a:pt x="131" y="200"/>
                  <a:pt x="142" y="198"/>
                  <a:pt x="149" y="209"/>
                </a:cubicBezTo>
                <a:cubicBezTo>
                  <a:pt x="154" y="219"/>
                  <a:pt x="150" y="223"/>
                  <a:pt x="150" y="223"/>
                </a:cubicBezTo>
                <a:cubicBezTo>
                  <a:pt x="154" y="228"/>
                  <a:pt x="154" y="228"/>
                  <a:pt x="154" y="228"/>
                </a:cubicBezTo>
                <a:cubicBezTo>
                  <a:pt x="170" y="226"/>
                  <a:pt x="170" y="226"/>
                  <a:pt x="170" y="226"/>
                </a:cubicBezTo>
                <a:cubicBezTo>
                  <a:pt x="172" y="221"/>
                  <a:pt x="172" y="221"/>
                  <a:pt x="172" y="221"/>
                </a:cubicBezTo>
                <a:cubicBezTo>
                  <a:pt x="181" y="223"/>
                  <a:pt x="181" y="223"/>
                  <a:pt x="181" y="223"/>
                </a:cubicBezTo>
                <a:cubicBezTo>
                  <a:pt x="190" y="221"/>
                  <a:pt x="190" y="221"/>
                  <a:pt x="190" y="221"/>
                </a:cubicBezTo>
                <a:cubicBezTo>
                  <a:pt x="200" y="225"/>
                  <a:pt x="200" y="225"/>
                  <a:pt x="200" y="225"/>
                </a:cubicBezTo>
                <a:cubicBezTo>
                  <a:pt x="209" y="214"/>
                  <a:pt x="209" y="214"/>
                  <a:pt x="209" y="214"/>
                </a:cubicBezTo>
                <a:cubicBezTo>
                  <a:pt x="209" y="214"/>
                  <a:pt x="215" y="217"/>
                  <a:pt x="220" y="214"/>
                </a:cubicBezTo>
                <a:cubicBezTo>
                  <a:pt x="225" y="213"/>
                  <a:pt x="216" y="200"/>
                  <a:pt x="217" y="198"/>
                </a:cubicBezTo>
                <a:cubicBezTo>
                  <a:pt x="220" y="194"/>
                  <a:pt x="231" y="198"/>
                  <a:pt x="231" y="198"/>
                </a:cubicBezTo>
                <a:cubicBezTo>
                  <a:pt x="236" y="184"/>
                  <a:pt x="236" y="184"/>
                  <a:pt x="236" y="184"/>
                </a:cubicBezTo>
                <a:cubicBezTo>
                  <a:pt x="236" y="184"/>
                  <a:pt x="244" y="181"/>
                  <a:pt x="251" y="181"/>
                </a:cubicBezTo>
                <a:cubicBezTo>
                  <a:pt x="257" y="180"/>
                  <a:pt x="251" y="188"/>
                  <a:pt x="255" y="192"/>
                </a:cubicBezTo>
                <a:cubicBezTo>
                  <a:pt x="259" y="196"/>
                  <a:pt x="269" y="190"/>
                  <a:pt x="266" y="180"/>
                </a:cubicBezTo>
                <a:cubicBezTo>
                  <a:pt x="266" y="173"/>
                  <a:pt x="254" y="175"/>
                  <a:pt x="254" y="175"/>
                </a:cubicBezTo>
                <a:cubicBezTo>
                  <a:pt x="258" y="153"/>
                  <a:pt x="258" y="153"/>
                  <a:pt x="258" y="153"/>
                </a:cubicBezTo>
                <a:cubicBezTo>
                  <a:pt x="258" y="153"/>
                  <a:pt x="254" y="137"/>
                  <a:pt x="254" y="130"/>
                </a:cubicBezTo>
                <a:cubicBezTo>
                  <a:pt x="254" y="125"/>
                  <a:pt x="263" y="118"/>
                  <a:pt x="270" y="116"/>
                </a:cubicBezTo>
                <a:cubicBezTo>
                  <a:pt x="275" y="114"/>
                  <a:pt x="274" y="100"/>
                  <a:pt x="274" y="100"/>
                </a:cubicBezTo>
                <a:cubicBezTo>
                  <a:pt x="294" y="95"/>
                  <a:pt x="294" y="95"/>
                  <a:pt x="294" y="95"/>
                </a:cubicBezTo>
                <a:cubicBezTo>
                  <a:pt x="294" y="88"/>
                  <a:pt x="294" y="88"/>
                  <a:pt x="294" y="88"/>
                </a:cubicBezTo>
                <a:cubicBezTo>
                  <a:pt x="294" y="88"/>
                  <a:pt x="300" y="81"/>
                  <a:pt x="298" y="76"/>
                </a:cubicBezTo>
                <a:cubicBezTo>
                  <a:pt x="297" y="72"/>
                  <a:pt x="279" y="79"/>
                  <a:pt x="279" y="79"/>
                </a:cubicBezTo>
                <a:cubicBezTo>
                  <a:pt x="281" y="65"/>
                  <a:pt x="281" y="65"/>
                  <a:pt x="281" y="65"/>
                </a:cubicBezTo>
                <a:cubicBezTo>
                  <a:pt x="284" y="57"/>
                  <a:pt x="284" y="57"/>
                  <a:pt x="284" y="57"/>
                </a:cubicBezTo>
                <a:cubicBezTo>
                  <a:pt x="284" y="49"/>
                  <a:pt x="284" y="49"/>
                  <a:pt x="284" y="49"/>
                </a:cubicBezTo>
                <a:cubicBezTo>
                  <a:pt x="266" y="45"/>
                  <a:pt x="266" y="45"/>
                  <a:pt x="266" y="45"/>
                </a:cubicBezTo>
                <a:cubicBezTo>
                  <a:pt x="265" y="39"/>
                  <a:pt x="265" y="39"/>
                  <a:pt x="265" y="39"/>
                </a:cubicBezTo>
                <a:cubicBezTo>
                  <a:pt x="258" y="39"/>
                  <a:pt x="258" y="39"/>
                  <a:pt x="258" y="39"/>
                </a:cubicBezTo>
                <a:cubicBezTo>
                  <a:pt x="258" y="39"/>
                  <a:pt x="254" y="30"/>
                  <a:pt x="251" y="26"/>
                </a:cubicBezTo>
                <a:cubicBezTo>
                  <a:pt x="247" y="22"/>
                  <a:pt x="228" y="20"/>
                  <a:pt x="228" y="20"/>
                </a:cubicBezTo>
                <a:cubicBezTo>
                  <a:pt x="228" y="16"/>
                  <a:pt x="228" y="16"/>
                  <a:pt x="228" y="16"/>
                </a:cubicBezTo>
                <a:cubicBezTo>
                  <a:pt x="200" y="19"/>
                  <a:pt x="200" y="19"/>
                  <a:pt x="200" y="19"/>
                </a:cubicBezTo>
                <a:cubicBezTo>
                  <a:pt x="192" y="3"/>
                  <a:pt x="192" y="3"/>
                  <a:pt x="192" y="3"/>
                </a:cubicBezTo>
                <a:cubicBezTo>
                  <a:pt x="185" y="0"/>
                  <a:pt x="185" y="0"/>
                  <a:pt x="185" y="0"/>
                </a:cubicBezTo>
                <a:cubicBezTo>
                  <a:pt x="176" y="7"/>
                  <a:pt x="176" y="7"/>
                  <a:pt x="176" y="7"/>
                </a:cubicBezTo>
                <a:cubicBezTo>
                  <a:pt x="172" y="16"/>
                  <a:pt x="172" y="16"/>
                  <a:pt x="172" y="16"/>
                </a:cubicBezTo>
                <a:cubicBezTo>
                  <a:pt x="167" y="18"/>
                  <a:pt x="167" y="18"/>
                  <a:pt x="167" y="18"/>
                </a:cubicBezTo>
                <a:cubicBezTo>
                  <a:pt x="162" y="16"/>
                  <a:pt x="162" y="16"/>
                  <a:pt x="162" y="16"/>
                </a:cubicBezTo>
                <a:cubicBezTo>
                  <a:pt x="153" y="20"/>
                  <a:pt x="153" y="20"/>
                  <a:pt x="153" y="20"/>
                </a:cubicBezTo>
                <a:cubicBezTo>
                  <a:pt x="145" y="14"/>
                  <a:pt x="145" y="14"/>
                  <a:pt x="145" y="14"/>
                </a:cubicBezTo>
                <a:cubicBezTo>
                  <a:pt x="127" y="14"/>
                  <a:pt x="127" y="14"/>
                  <a:pt x="127" y="14"/>
                </a:cubicBezTo>
                <a:cubicBezTo>
                  <a:pt x="122" y="20"/>
                  <a:pt x="122" y="20"/>
                  <a:pt x="122" y="20"/>
                </a:cubicBezTo>
                <a:cubicBezTo>
                  <a:pt x="112" y="16"/>
                  <a:pt x="112" y="16"/>
                  <a:pt x="112" y="16"/>
                </a:cubicBezTo>
                <a:cubicBezTo>
                  <a:pt x="104" y="18"/>
                  <a:pt x="104" y="18"/>
                  <a:pt x="104" y="18"/>
                </a:cubicBezTo>
                <a:cubicBezTo>
                  <a:pt x="101" y="24"/>
                  <a:pt x="101" y="24"/>
                  <a:pt x="101" y="24"/>
                </a:cubicBezTo>
                <a:cubicBezTo>
                  <a:pt x="96" y="24"/>
                  <a:pt x="96" y="24"/>
                  <a:pt x="96" y="24"/>
                </a:cubicBezTo>
                <a:cubicBezTo>
                  <a:pt x="95" y="16"/>
                  <a:pt x="95" y="16"/>
                  <a:pt x="95" y="16"/>
                </a:cubicBezTo>
                <a:cubicBezTo>
                  <a:pt x="89" y="18"/>
                  <a:pt x="89" y="18"/>
                  <a:pt x="89" y="18"/>
                </a:cubicBezTo>
                <a:cubicBezTo>
                  <a:pt x="78" y="24"/>
                  <a:pt x="78" y="24"/>
                  <a:pt x="78" y="24"/>
                </a:cubicBezTo>
                <a:cubicBezTo>
                  <a:pt x="73" y="20"/>
                  <a:pt x="73" y="20"/>
                  <a:pt x="73" y="20"/>
                </a:cubicBezTo>
                <a:cubicBezTo>
                  <a:pt x="49" y="22"/>
                  <a:pt x="49" y="22"/>
                  <a:pt x="49" y="22"/>
                </a:cubicBezTo>
                <a:cubicBezTo>
                  <a:pt x="42" y="28"/>
                  <a:pt x="42" y="28"/>
                  <a:pt x="42" y="28"/>
                </a:cubicBezTo>
                <a:cubicBezTo>
                  <a:pt x="38" y="27"/>
                  <a:pt x="38" y="27"/>
                  <a:pt x="38" y="27"/>
                </a:cubicBezTo>
                <a:cubicBezTo>
                  <a:pt x="31" y="33"/>
                  <a:pt x="31" y="33"/>
                  <a:pt x="31" y="33"/>
                </a:cubicBezTo>
                <a:cubicBezTo>
                  <a:pt x="31" y="33"/>
                  <a:pt x="27" y="30"/>
                  <a:pt x="22" y="35"/>
                </a:cubicBezTo>
                <a:cubicBezTo>
                  <a:pt x="16" y="42"/>
                  <a:pt x="10" y="54"/>
                  <a:pt x="10" y="54"/>
                </a:cubicBezTo>
                <a:cubicBezTo>
                  <a:pt x="7" y="57"/>
                  <a:pt x="7" y="57"/>
                  <a:pt x="7" y="57"/>
                </a:cubicBezTo>
                <a:cubicBezTo>
                  <a:pt x="5" y="54"/>
                  <a:pt x="5" y="54"/>
                  <a:pt x="5" y="54"/>
                </a:cubicBezTo>
                <a:cubicBezTo>
                  <a:pt x="0" y="60"/>
                  <a:pt x="0" y="60"/>
                  <a:pt x="0" y="60"/>
                </a:cubicBezTo>
                <a:cubicBezTo>
                  <a:pt x="0" y="60"/>
                  <a:pt x="5" y="77"/>
                  <a:pt x="7" y="84"/>
                </a:cubicBezTo>
                <a:cubicBezTo>
                  <a:pt x="7" y="87"/>
                  <a:pt x="8" y="89"/>
                  <a:pt x="10" y="92"/>
                </a:cubicBezTo>
                <a:cubicBezTo>
                  <a:pt x="8" y="98"/>
                  <a:pt x="8" y="98"/>
                  <a:pt x="8" y="98"/>
                </a:cubicBezTo>
                <a:cubicBezTo>
                  <a:pt x="10" y="114"/>
                  <a:pt x="10" y="114"/>
                  <a:pt x="10" y="114"/>
                </a:cubicBezTo>
                <a:cubicBezTo>
                  <a:pt x="7" y="127"/>
                  <a:pt x="7" y="127"/>
                  <a:pt x="7" y="127"/>
                </a:cubicBezTo>
                <a:cubicBezTo>
                  <a:pt x="10" y="126"/>
                  <a:pt x="10" y="126"/>
                  <a:pt x="10" y="126"/>
                </a:cubicBezTo>
                <a:cubicBezTo>
                  <a:pt x="12" y="116"/>
                  <a:pt x="12" y="116"/>
                  <a:pt x="12" y="116"/>
                </a:cubicBezTo>
                <a:cubicBezTo>
                  <a:pt x="11" y="99"/>
                  <a:pt x="11" y="99"/>
                  <a:pt x="11" y="99"/>
                </a:cubicBezTo>
                <a:cubicBezTo>
                  <a:pt x="12" y="96"/>
                  <a:pt x="12" y="96"/>
                  <a:pt x="12" y="96"/>
                </a:cubicBezTo>
                <a:cubicBezTo>
                  <a:pt x="14" y="103"/>
                  <a:pt x="16" y="107"/>
                  <a:pt x="16" y="107"/>
                </a:cubicBezTo>
                <a:cubicBezTo>
                  <a:pt x="19" y="118"/>
                  <a:pt x="19" y="118"/>
                  <a:pt x="19" y="118"/>
                </a:cubicBezTo>
                <a:cubicBezTo>
                  <a:pt x="16" y="125"/>
                  <a:pt x="16" y="125"/>
                  <a:pt x="16" y="125"/>
                </a:cubicBezTo>
                <a:cubicBezTo>
                  <a:pt x="22" y="125"/>
                  <a:pt x="22" y="125"/>
                  <a:pt x="22" y="125"/>
                </a:cubicBezTo>
                <a:cubicBezTo>
                  <a:pt x="26" y="130"/>
                  <a:pt x="26" y="130"/>
                  <a:pt x="26" y="130"/>
                </a:cubicBezTo>
                <a:cubicBezTo>
                  <a:pt x="32" y="135"/>
                  <a:pt x="32" y="135"/>
                  <a:pt x="32" y="135"/>
                </a:cubicBezTo>
                <a:cubicBezTo>
                  <a:pt x="41" y="134"/>
                  <a:pt x="41" y="134"/>
                  <a:pt x="41" y="134"/>
                </a:cubicBezTo>
                <a:cubicBezTo>
                  <a:pt x="41" y="134"/>
                  <a:pt x="43" y="135"/>
                  <a:pt x="50" y="138"/>
                </a:cubicBezTo>
                <a:cubicBezTo>
                  <a:pt x="55" y="142"/>
                  <a:pt x="64" y="140"/>
                  <a:pt x="64" y="140"/>
                </a:cubicBezTo>
                <a:cubicBezTo>
                  <a:pt x="65" y="145"/>
                  <a:pt x="65" y="145"/>
                  <a:pt x="65" y="145"/>
                </a:cubicBezTo>
                <a:cubicBezTo>
                  <a:pt x="78" y="140"/>
                  <a:pt x="78" y="140"/>
                  <a:pt x="78" y="140"/>
                </a:cubicBezTo>
                <a:cubicBezTo>
                  <a:pt x="93" y="140"/>
                  <a:pt x="93" y="140"/>
                  <a:pt x="93" y="140"/>
                </a:cubicBezTo>
                <a:cubicBezTo>
                  <a:pt x="93" y="140"/>
                  <a:pt x="105" y="149"/>
                  <a:pt x="109" y="152"/>
                </a:cubicBezTo>
                <a:cubicBezTo>
                  <a:pt x="115" y="156"/>
                  <a:pt x="104" y="163"/>
                  <a:pt x="104" y="163"/>
                </a:cubicBezTo>
                <a:cubicBezTo>
                  <a:pt x="104" y="163"/>
                  <a:pt x="101" y="169"/>
                  <a:pt x="101" y="177"/>
                </a:cubicBezTo>
                <a:cubicBezTo>
                  <a:pt x="100" y="188"/>
                  <a:pt x="109" y="198"/>
                  <a:pt x="109" y="198"/>
                </a:cubicBezTo>
                <a:lnTo>
                  <a:pt x="112" y="198"/>
                </a:ln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97" name="Freeform 46"/>
          <p:cNvSpPr>
            <a:spLocks/>
          </p:cNvSpPr>
          <p:nvPr/>
        </p:nvSpPr>
        <p:spPr bwMode="auto">
          <a:xfrm>
            <a:off x="4812962" y="3203375"/>
            <a:ext cx="239508" cy="183150"/>
          </a:xfrm>
          <a:custGeom>
            <a:avLst/>
            <a:gdLst>
              <a:gd name="T0" fmla="*/ 127 w 302"/>
              <a:gd name="T1" fmla="*/ 204 h 231"/>
              <a:gd name="T2" fmla="*/ 151 w 302"/>
              <a:gd name="T3" fmla="*/ 224 h 231"/>
              <a:gd name="T4" fmla="*/ 172 w 302"/>
              <a:gd name="T5" fmla="*/ 230 h 231"/>
              <a:gd name="T6" fmla="*/ 192 w 302"/>
              <a:gd name="T7" fmla="*/ 224 h 231"/>
              <a:gd name="T8" fmla="*/ 225 w 302"/>
              <a:gd name="T9" fmla="*/ 216 h 231"/>
              <a:gd name="T10" fmla="*/ 219 w 302"/>
              <a:gd name="T11" fmla="*/ 200 h 231"/>
              <a:gd name="T12" fmla="*/ 239 w 302"/>
              <a:gd name="T13" fmla="*/ 188 h 231"/>
              <a:gd name="T14" fmla="*/ 254 w 302"/>
              <a:gd name="T15" fmla="*/ 185 h 231"/>
              <a:gd name="T16" fmla="*/ 254 w 302"/>
              <a:gd name="T17" fmla="*/ 186 h 231"/>
              <a:gd name="T18" fmla="*/ 258 w 302"/>
              <a:gd name="T19" fmla="*/ 175 h 231"/>
              <a:gd name="T20" fmla="*/ 273 w 302"/>
              <a:gd name="T21" fmla="*/ 120 h 231"/>
              <a:gd name="T22" fmla="*/ 296 w 302"/>
              <a:gd name="T23" fmla="*/ 90 h 231"/>
              <a:gd name="T24" fmla="*/ 281 w 302"/>
              <a:gd name="T25" fmla="*/ 81 h 231"/>
              <a:gd name="T26" fmla="*/ 268 w 302"/>
              <a:gd name="T27" fmla="*/ 45 h 231"/>
              <a:gd name="T28" fmla="*/ 254 w 302"/>
              <a:gd name="T29" fmla="*/ 27 h 231"/>
              <a:gd name="T30" fmla="*/ 203 w 302"/>
              <a:gd name="T31" fmla="*/ 20 h 231"/>
              <a:gd name="T32" fmla="*/ 174 w 302"/>
              <a:gd name="T33" fmla="*/ 18 h 231"/>
              <a:gd name="T34" fmla="*/ 147 w 302"/>
              <a:gd name="T35" fmla="*/ 14 h 231"/>
              <a:gd name="T36" fmla="*/ 114 w 302"/>
              <a:gd name="T37" fmla="*/ 17 h 231"/>
              <a:gd name="T38" fmla="*/ 98 w 302"/>
              <a:gd name="T39" fmla="*/ 18 h 231"/>
              <a:gd name="T40" fmla="*/ 75 w 302"/>
              <a:gd name="T41" fmla="*/ 21 h 231"/>
              <a:gd name="T42" fmla="*/ 33 w 302"/>
              <a:gd name="T43" fmla="*/ 35 h 231"/>
              <a:gd name="T44" fmla="*/ 10 w 302"/>
              <a:gd name="T45" fmla="*/ 58 h 231"/>
              <a:gd name="T46" fmla="*/ 10 w 302"/>
              <a:gd name="T47" fmla="*/ 95 h 231"/>
              <a:gd name="T48" fmla="*/ 9 w 302"/>
              <a:gd name="T49" fmla="*/ 131 h 231"/>
              <a:gd name="T50" fmla="*/ 14 w 302"/>
              <a:gd name="T51" fmla="*/ 98 h 231"/>
              <a:gd name="T52" fmla="*/ 24 w 302"/>
              <a:gd name="T53" fmla="*/ 128 h 231"/>
              <a:gd name="T54" fmla="*/ 42 w 302"/>
              <a:gd name="T55" fmla="*/ 137 h 231"/>
              <a:gd name="T56" fmla="*/ 81 w 302"/>
              <a:gd name="T57" fmla="*/ 143 h 231"/>
              <a:gd name="T58" fmla="*/ 107 w 302"/>
              <a:gd name="T59" fmla="*/ 162 h 231"/>
              <a:gd name="T60" fmla="*/ 110 w 302"/>
              <a:gd name="T61" fmla="*/ 201 h 231"/>
              <a:gd name="T62" fmla="*/ 105 w 302"/>
              <a:gd name="T63" fmla="*/ 182 h 231"/>
              <a:gd name="T64" fmla="*/ 113 w 302"/>
              <a:gd name="T65" fmla="*/ 160 h 231"/>
              <a:gd name="T66" fmla="*/ 80 w 302"/>
              <a:gd name="T67" fmla="*/ 140 h 231"/>
              <a:gd name="T68" fmla="*/ 53 w 302"/>
              <a:gd name="T69" fmla="*/ 139 h 231"/>
              <a:gd name="T70" fmla="*/ 29 w 302"/>
              <a:gd name="T71" fmla="*/ 131 h 231"/>
              <a:gd name="T72" fmla="*/ 20 w 302"/>
              <a:gd name="T73" fmla="*/ 108 h 231"/>
              <a:gd name="T74" fmla="*/ 13 w 302"/>
              <a:gd name="T75" fmla="*/ 119 h 231"/>
              <a:gd name="T76" fmla="*/ 13 w 302"/>
              <a:gd name="T77" fmla="*/ 116 h 231"/>
              <a:gd name="T78" fmla="*/ 2 w 302"/>
              <a:gd name="T79" fmla="*/ 62 h 231"/>
              <a:gd name="T80" fmla="*/ 14 w 302"/>
              <a:gd name="T81" fmla="*/ 55 h 231"/>
              <a:gd name="T82" fmla="*/ 33 w 302"/>
              <a:gd name="T83" fmla="*/ 35 h 231"/>
              <a:gd name="T84" fmla="*/ 51 w 302"/>
              <a:gd name="T85" fmla="*/ 24 h 231"/>
              <a:gd name="T86" fmla="*/ 97 w 302"/>
              <a:gd name="T87" fmla="*/ 20 h 231"/>
              <a:gd name="T88" fmla="*/ 106 w 302"/>
              <a:gd name="T89" fmla="*/ 20 h 231"/>
              <a:gd name="T90" fmla="*/ 129 w 302"/>
              <a:gd name="T91" fmla="*/ 17 h 231"/>
              <a:gd name="T92" fmla="*/ 169 w 302"/>
              <a:gd name="T93" fmla="*/ 21 h 231"/>
              <a:gd name="T94" fmla="*/ 186 w 302"/>
              <a:gd name="T95" fmla="*/ 3 h 231"/>
              <a:gd name="T96" fmla="*/ 230 w 302"/>
              <a:gd name="T97" fmla="*/ 18 h 231"/>
              <a:gd name="T98" fmla="*/ 252 w 302"/>
              <a:gd name="T99" fmla="*/ 29 h 231"/>
              <a:gd name="T100" fmla="*/ 267 w 302"/>
              <a:gd name="T101" fmla="*/ 48 h 231"/>
              <a:gd name="T102" fmla="*/ 280 w 302"/>
              <a:gd name="T103" fmla="*/ 80 h 231"/>
              <a:gd name="T104" fmla="*/ 299 w 302"/>
              <a:gd name="T105" fmla="*/ 78 h 231"/>
              <a:gd name="T106" fmla="*/ 295 w 302"/>
              <a:gd name="T107" fmla="*/ 97 h 231"/>
              <a:gd name="T108" fmla="*/ 272 w 302"/>
              <a:gd name="T109" fmla="*/ 117 h 231"/>
              <a:gd name="T110" fmla="*/ 257 w 302"/>
              <a:gd name="T111" fmla="*/ 178 h 231"/>
              <a:gd name="T112" fmla="*/ 257 w 302"/>
              <a:gd name="T113" fmla="*/ 189 h 231"/>
              <a:gd name="T114" fmla="*/ 232 w 302"/>
              <a:gd name="T115" fmla="*/ 199 h 231"/>
              <a:gd name="T116" fmla="*/ 222 w 302"/>
              <a:gd name="T117" fmla="*/ 214 h 231"/>
              <a:gd name="T118" fmla="*/ 210 w 302"/>
              <a:gd name="T119" fmla="*/ 215 h 231"/>
              <a:gd name="T120" fmla="*/ 172 w 302"/>
              <a:gd name="T121" fmla="*/ 221 h 231"/>
              <a:gd name="T122" fmla="*/ 155 w 302"/>
              <a:gd name="T123" fmla="*/ 220 h 231"/>
              <a:gd name="T124" fmla="*/ 120 w 302"/>
              <a:gd name="T125"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2" h="231">
                <a:moveTo>
                  <a:pt x="114" y="200"/>
                </a:moveTo>
                <a:cubicBezTo>
                  <a:pt x="116" y="200"/>
                  <a:pt x="116" y="200"/>
                  <a:pt x="116" y="200"/>
                </a:cubicBezTo>
                <a:cubicBezTo>
                  <a:pt x="116" y="200"/>
                  <a:pt x="116" y="200"/>
                  <a:pt x="116" y="200"/>
                </a:cubicBezTo>
                <a:cubicBezTo>
                  <a:pt x="116" y="199"/>
                  <a:pt x="116" y="198"/>
                  <a:pt x="117" y="197"/>
                </a:cubicBezTo>
                <a:cubicBezTo>
                  <a:pt x="117" y="197"/>
                  <a:pt x="117" y="196"/>
                  <a:pt x="118" y="196"/>
                </a:cubicBezTo>
                <a:cubicBezTo>
                  <a:pt x="118" y="196"/>
                  <a:pt x="118" y="196"/>
                  <a:pt x="118" y="196"/>
                </a:cubicBezTo>
                <a:cubicBezTo>
                  <a:pt x="119" y="196"/>
                  <a:pt x="119" y="196"/>
                  <a:pt x="119" y="196"/>
                </a:cubicBezTo>
                <a:cubicBezTo>
                  <a:pt x="120" y="196"/>
                  <a:pt x="120" y="196"/>
                  <a:pt x="121" y="197"/>
                </a:cubicBezTo>
                <a:cubicBezTo>
                  <a:pt x="121" y="198"/>
                  <a:pt x="122" y="199"/>
                  <a:pt x="122" y="200"/>
                </a:cubicBezTo>
                <a:cubicBezTo>
                  <a:pt x="123" y="202"/>
                  <a:pt x="125" y="203"/>
                  <a:pt x="127" y="204"/>
                </a:cubicBezTo>
                <a:cubicBezTo>
                  <a:pt x="127" y="204"/>
                  <a:pt x="127" y="204"/>
                  <a:pt x="127" y="204"/>
                </a:cubicBezTo>
                <a:cubicBezTo>
                  <a:pt x="128" y="204"/>
                  <a:pt x="128" y="204"/>
                  <a:pt x="128" y="204"/>
                </a:cubicBezTo>
                <a:cubicBezTo>
                  <a:pt x="130" y="204"/>
                  <a:pt x="132" y="204"/>
                  <a:pt x="134" y="204"/>
                </a:cubicBezTo>
                <a:cubicBezTo>
                  <a:pt x="137" y="204"/>
                  <a:pt x="140" y="204"/>
                  <a:pt x="142" y="205"/>
                </a:cubicBezTo>
                <a:cubicBezTo>
                  <a:pt x="145" y="206"/>
                  <a:pt x="147" y="208"/>
                  <a:pt x="149" y="211"/>
                </a:cubicBezTo>
                <a:cubicBezTo>
                  <a:pt x="151" y="211"/>
                  <a:pt x="151" y="211"/>
                  <a:pt x="151" y="211"/>
                </a:cubicBezTo>
                <a:cubicBezTo>
                  <a:pt x="149" y="211"/>
                  <a:pt x="149" y="211"/>
                  <a:pt x="149" y="211"/>
                </a:cubicBezTo>
                <a:cubicBezTo>
                  <a:pt x="151" y="215"/>
                  <a:pt x="152" y="218"/>
                  <a:pt x="152" y="220"/>
                </a:cubicBezTo>
                <a:cubicBezTo>
                  <a:pt x="152" y="222"/>
                  <a:pt x="152" y="223"/>
                  <a:pt x="151" y="224"/>
                </a:cubicBezTo>
                <a:cubicBezTo>
                  <a:pt x="151" y="224"/>
                  <a:pt x="151" y="224"/>
                  <a:pt x="151" y="224"/>
                </a:cubicBezTo>
                <a:cubicBezTo>
                  <a:pt x="151" y="224"/>
                  <a:pt x="151" y="224"/>
                  <a:pt x="151" y="224"/>
                </a:cubicBezTo>
                <a:cubicBezTo>
                  <a:pt x="151" y="224"/>
                  <a:pt x="151" y="224"/>
                  <a:pt x="151" y="224"/>
                </a:cubicBezTo>
                <a:cubicBezTo>
                  <a:pt x="151" y="225"/>
                  <a:pt x="151" y="225"/>
                  <a:pt x="151" y="225"/>
                </a:cubicBezTo>
                <a:cubicBezTo>
                  <a:pt x="151" y="224"/>
                  <a:pt x="151" y="224"/>
                  <a:pt x="151" y="224"/>
                </a:cubicBezTo>
                <a:cubicBezTo>
                  <a:pt x="151" y="224"/>
                  <a:pt x="151" y="224"/>
                  <a:pt x="151" y="224"/>
                </a:cubicBezTo>
                <a:cubicBezTo>
                  <a:pt x="151" y="225"/>
                  <a:pt x="151" y="225"/>
                  <a:pt x="151" y="225"/>
                </a:cubicBezTo>
                <a:cubicBezTo>
                  <a:pt x="151" y="224"/>
                  <a:pt x="151" y="224"/>
                  <a:pt x="151" y="224"/>
                </a:cubicBezTo>
                <a:cubicBezTo>
                  <a:pt x="150" y="225"/>
                  <a:pt x="150" y="225"/>
                  <a:pt x="150" y="225"/>
                </a:cubicBezTo>
                <a:cubicBezTo>
                  <a:pt x="151" y="227"/>
                  <a:pt x="151" y="227"/>
                  <a:pt x="151" y="227"/>
                </a:cubicBezTo>
                <a:cubicBezTo>
                  <a:pt x="155" y="231"/>
                  <a:pt x="155" y="231"/>
                  <a:pt x="155" y="231"/>
                </a:cubicBezTo>
                <a:cubicBezTo>
                  <a:pt x="155" y="231"/>
                  <a:pt x="155" y="231"/>
                  <a:pt x="155" y="231"/>
                </a:cubicBezTo>
                <a:cubicBezTo>
                  <a:pt x="156" y="231"/>
                  <a:pt x="156" y="231"/>
                  <a:pt x="156" y="231"/>
                </a:cubicBezTo>
                <a:cubicBezTo>
                  <a:pt x="172" y="230"/>
                  <a:pt x="172" y="230"/>
                  <a:pt x="172" y="230"/>
                </a:cubicBezTo>
                <a:cubicBezTo>
                  <a:pt x="173" y="230"/>
                  <a:pt x="173" y="230"/>
                  <a:pt x="173" y="230"/>
                </a:cubicBezTo>
                <a:cubicBezTo>
                  <a:pt x="174" y="229"/>
                  <a:pt x="174" y="229"/>
                  <a:pt x="174" y="229"/>
                </a:cubicBezTo>
                <a:cubicBezTo>
                  <a:pt x="175" y="223"/>
                  <a:pt x="175" y="223"/>
                  <a:pt x="175" y="223"/>
                </a:cubicBezTo>
                <a:cubicBezTo>
                  <a:pt x="174" y="223"/>
                  <a:pt x="174" y="223"/>
                  <a:pt x="174" y="223"/>
                </a:cubicBezTo>
                <a:cubicBezTo>
                  <a:pt x="173" y="224"/>
                  <a:pt x="173" y="224"/>
                  <a:pt x="173" y="224"/>
                </a:cubicBezTo>
                <a:cubicBezTo>
                  <a:pt x="183" y="227"/>
                  <a:pt x="183" y="227"/>
                  <a:pt x="183" y="227"/>
                </a:cubicBezTo>
                <a:cubicBezTo>
                  <a:pt x="183" y="227"/>
                  <a:pt x="183" y="227"/>
                  <a:pt x="183" y="227"/>
                </a:cubicBezTo>
                <a:cubicBezTo>
                  <a:pt x="183" y="227"/>
                  <a:pt x="183" y="227"/>
                  <a:pt x="183" y="227"/>
                </a:cubicBezTo>
                <a:cubicBezTo>
                  <a:pt x="193" y="224"/>
                  <a:pt x="193" y="224"/>
                  <a:pt x="193" y="224"/>
                </a:cubicBezTo>
                <a:cubicBezTo>
                  <a:pt x="192" y="223"/>
                  <a:pt x="192" y="223"/>
                  <a:pt x="192" y="223"/>
                </a:cubicBezTo>
                <a:cubicBezTo>
                  <a:pt x="192" y="224"/>
                  <a:pt x="192" y="224"/>
                  <a:pt x="192" y="224"/>
                </a:cubicBezTo>
                <a:cubicBezTo>
                  <a:pt x="201" y="228"/>
                  <a:pt x="201" y="228"/>
                  <a:pt x="201" y="228"/>
                </a:cubicBezTo>
                <a:cubicBezTo>
                  <a:pt x="202" y="229"/>
                  <a:pt x="202" y="229"/>
                  <a:pt x="202" y="229"/>
                </a:cubicBezTo>
                <a:cubicBezTo>
                  <a:pt x="203" y="228"/>
                  <a:pt x="203" y="228"/>
                  <a:pt x="203" y="228"/>
                </a:cubicBezTo>
                <a:cubicBezTo>
                  <a:pt x="212" y="217"/>
                  <a:pt x="212" y="217"/>
                  <a:pt x="212" y="217"/>
                </a:cubicBezTo>
                <a:cubicBezTo>
                  <a:pt x="211" y="216"/>
                  <a:pt x="211" y="216"/>
                  <a:pt x="211" y="216"/>
                </a:cubicBezTo>
                <a:cubicBezTo>
                  <a:pt x="211" y="217"/>
                  <a:pt x="211" y="217"/>
                  <a:pt x="211" y="217"/>
                </a:cubicBezTo>
                <a:cubicBezTo>
                  <a:pt x="211" y="217"/>
                  <a:pt x="213" y="219"/>
                  <a:pt x="217" y="219"/>
                </a:cubicBezTo>
                <a:cubicBezTo>
                  <a:pt x="219" y="219"/>
                  <a:pt x="221" y="218"/>
                  <a:pt x="223" y="217"/>
                </a:cubicBezTo>
                <a:cubicBezTo>
                  <a:pt x="222" y="216"/>
                  <a:pt x="222" y="216"/>
                  <a:pt x="222" y="216"/>
                </a:cubicBezTo>
                <a:cubicBezTo>
                  <a:pt x="222" y="217"/>
                  <a:pt x="222" y="217"/>
                  <a:pt x="222" y="217"/>
                </a:cubicBezTo>
                <a:cubicBezTo>
                  <a:pt x="223" y="217"/>
                  <a:pt x="224" y="217"/>
                  <a:pt x="225" y="216"/>
                </a:cubicBezTo>
                <a:cubicBezTo>
                  <a:pt x="225" y="215"/>
                  <a:pt x="225" y="214"/>
                  <a:pt x="225" y="214"/>
                </a:cubicBezTo>
                <a:cubicBezTo>
                  <a:pt x="225" y="211"/>
                  <a:pt x="224" y="209"/>
                  <a:pt x="223" y="206"/>
                </a:cubicBezTo>
                <a:cubicBezTo>
                  <a:pt x="222" y="205"/>
                  <a:pt x="222" y="204"/>
                  <a:pt x="221" y="203"/>
                </a:cubicBezTo>
                <a:cubicBezTo>
                  <a:pt x="221" y="202"/>
                  <a:pt x="221" y="201"/>
                  <a:pt x="221" y="200"/>
                </a:cubicBezTo>
                <a:cubicBezTo>
                  <a:pt x="221" y="200"/>
                  <a:pt x="221" y="200"/>
                  <a:pt x="221" y="200"/>
                </a:cubicBezTo>
                <a:cubicBezTo>
                  <a:pt x="220" y="200"/>
                  <a:pt x="220" y="200"/>
                  <a:pt x="220" y="200"/>
                </a:cubicBezTo>
                <a:cubicBezTo>
                  <a:pt x="221" y="200"/>
                  <a:pt x="221" y="200"/>
                  <a:pt x="221" y="200"/>
                </a:cubicBezTo>
                <a:cubicBezTo>
                  <a:pt x="221" y="200"/>
                  <a:pt x="221" y="200"/>
                  <a:pt x="221" y="200"/>
                </a:cubicBezTo>
                <a:cubicBezTo>
                  <a:pt x="220" y="200"/>
                  <a:pt x="220" y="200"/>
                  <a:pt x="220" y="200"/>
                </a:cubicBezTo>
                <a:cubicBezTo>
                  <a:pt x="221" y="200"/>
                  <a:pt x="221" y="200"/>
                  <a:pt x="221" y="200"/>
                </a:cubicBezTo>
                <a:cubicBezTo>
                  <a:pt x="219" y="200"/>
                  <a:pt x="219" y="200"/>
                  <a:pt x="219" y="200"/>
                </a:cubicBezTo>
                <a:cubicBezTo>
                  <a:pt x="221" y="201"/>
                  <a:pt x="221" y="201"/>
                  <a:pt x="221" y="201"/>
                </a:cubicBezTo>
                <a:cubicBezTo>
                  <a:pt x="221" y="200"/>
                  <a:pt x="221" y="200"/>
                  <a:pt x="222" y="200"/>
                </a:cubicBezTo>
                <a:cubicBezTo>
                  <a:pt x="222" y="200"/>
                  <a:pt x="223" y="199"/>
                  <a:pt x="224" y="199"/>
                </a:cubicBezTo>
                <a:cubicBezTo>
                  <a:pt x="226" y="199"/>
                  <a:pt x="228" y="200"/>
                  <a:pt x="230" y="200"/>
                </a:cubicBezTo>
                <a:cubicBezTo>
                  <a:pt x="230" y="200"/>
                  <a:pt x="231" y="201"/>
                  <a:pt x="232" y="201"/>
                </a:cubicBezTo>
                <a:cubicBezTo>
                  <a:pt x="232" y="201"/>
                  <a:pt x="232" y="201"/>
                  <a:pt x="232" y="201"/>
                </a:cubicBezTo>
                <a:cubicBezTo>
                  <a:pt x="234" y="202"/>
                  <a:pt x="234" y="202"/>
                  <a:pt x="234" y="202"/>
                </a:cubicBezTo>
                <a:cubicBezTo>
                  <a:pt x="234" y="200"/>
                  <a:pt x="234" y="200"/>
                  <a:pt x="234" y="200"/>
                </a:cubicBezTo>
                <a:cubicBezTo>
                  <a:pt x="240" y="187"/>
                  <a:pt x="240" y="187"/>
                  <a:pt x="240" y="187"/>
                </a:cubicBezTo>
                <a:cubicBezTo>
                  <a:pt x="238" y="186"/>
                  <a:pt x="238" y="186"/>
                  <a:pt x="238" y="186"/>
                </a:cubicBezTo>
                <a:cubicBezTo>
                  <a:pt x="239" y="188"/>
                  <a:pt x="239" y="188"/>
                  <a:pt x="239" y="188"/>
                </a:cubicBezTo>
                <a:cubicBezTo>
                  <a:pt x="239" y="188"/>
                  <a:pt x="239" y="187"/>
                  <a:pt x="240" y="187"/>
                </a:cubicBezTo>
                <a:cubicBezTo>
                  <a:pt x="243" y="186"/>
                  <a:pt x="248" y="185"/>
                  <a:pt x="253" y="185"/>
                </a:cubicBezTo>
                <a:cubicBezTo>
                  <a:pt x="253" y="185"/>
                  <a:pt x="253" y="185"/>
                  <a:pt x="253"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5"/>
                </a:cubicBezTo>
                <a:cubicBezTo>
                  <a:pt x="254" y="185"/>
                  <a:pt x="254" y="185"/>
                  <a:pt x="254" y="186"/>
                </a:cubicBezTo>
                <a:cubicBezTo>
                  <a:pt x="254" y="186"/>
                  <a:pt x="254" y="188"/>
                  <a:pt x="254" y="189"/>
                </a:cubicBezTo>
                <a:cubicBezTo>
                  <a:pt x="254" y="191"/>
                  <a:pt x="254" y="194"/>
                  <a:pt x="256" y="195"/>
                </a:cubicBezTo>
                <a:cubicBezTo>
                  <a:pt x="257" y="196"/>
                  <a:pt x="259" y="197"/>
                  <a:pt x="260" y="197"/>
                </a:cubicBezTo>
                <a:cubicBezTo>
                  <a:pt x="263" y="197"/>
                  <a:pt x="265" y="196"/>
                  <a:pt x="267" y="194"/>
                </a:cubicBezTo>
                <a:cubicBezTo>
                  <a:pt x="269" y="192"/>
                  <a:pt x="270" y="189"/>
                  <a:pt x="270" y="185"/>
                </a:cubicBezTo>
                <a:cubicBezTo>
                  <a:pt x="270" y="184"/>
                  <a:pt x="270" y="183"/>
                  <a:pt x="269" y="182"/>
                </a:cubicBezTo>
                <a:cubicBezTo>
                  <a:pt x="268" y="182"/>
                  <a:pt x="268" y="182"/>
                  <a:pt x="268" y="182"/>
                </a:cubicBezTo>
                <a:cubicBezTo>
                  <a:pt x="269" y="182"/>
                  <a:pt x="269" y="182"/>
                  <a:pt x="269" y="182"/>
                </a:cubicBezTo>
                <a:cubicBezTo>
                  <a:pt x="270" y="181"/>
                  <a:pt x="269" y="179"/>
                  <a:pt x="268" y="178"/>
                </a:cubicBezTo>
                <a:cubicBezTo>
                  <a:pt x="267" y="177"/>
                  <a:pt x="265" y="176"/>
                  <a:pt x="263" y="176"/>
                </a:cubicBezTo>
                <a:cubicBezTo>
                  <a:pt x="261" y="175"/>
                  <a:pt x="260" y="175"/>
                  <a:pt x="258" y="175"/>
                </a:cubicBezTo>
                <a:cubicBezTo>
                  <a:pt x="257" y="175"/>
                  <a:pt x="256" y="175"/>
                  <a:pt x="256" y="175"/>
                </a:cubicBezTo>
                <a:cubicBezTo>
                  <a:pt x="256" y="177"/>
                  <a:pt x="256" y="177"/>
                  <a:pt x="256" y="177"/>
                </a:cubicBezTo>
                <a:cubicBezTo>
                  <a:pt x="257" y="177"/>
                  <a:pt x="257" y="177"/>
                  <a:pt x="257" y="177"/>
                </a:cubicBezTo>
                <a:cubicBezTo>
                  <a:pt x="261" y="155"/>
                  <a:pt x="261" y="155"/>
                  <a:pt x="261" y="155"/>
                </a:cubicBezTo>
                <a:cubicBezTo>
                  <a:pt x="261" y="155"/>
                  <a:pt x="261" y="155"/>
                  <a:pt x="261" y="155"/>
                </a:cubicBezTo>
                <a:cubicBezTo>
                  <a:pt x="261" y="155"/>
                  <a:pt x="261" y="155"/>
                  <a:pt x="261" y="155"/>
                </a:cubicBezTo>
                <a:cubicBezTo>
                  <a:pt x="261" y="155"/>
                  <a:pt x="261" y="154"/>
                  <a:pt x="261" y="152"/>
                </a:cubicBezTo>
                <a:cubicBezTo>
                  <a:pt x="260" y="147"/>
                  <a:pt x="257" y="137"/>
                  <a:pt x="257" y="132"/>
                </a:cubicBezTo>
                <a:cubicBezTo>
                  <a:pt x="257" y="131"/>
                  <a:pt x="258" y="130"/>
                  <a:pt x="259" y="129"/>
                </a:cubicBezTo>
                <a:cubicBezTo>
                  <a:pt x="261" y="125"/>
                  <a:pt x="268" y="121"/>
                  <a:pt x="272" y="120"/>
                </a:cubicBezTo>
                <a:cubicBezTo>
                  <a:pt x="273" y="120"/>
                  <a:pt x="273" y="120"/>
                  <a:pt x="273" y="120"/>
                </a:cubicBezTo>
                <a:cubicBezTo>
                  <a:pt x="273" y="120"/>
                  <a:pt x="273" y="120"/>
                  <a:pt x="273" y="120"/>
                </a:cubicBezTo>
                <a:cubicBezTo>
                  <a:pt x="275" y="119"/>
                  <a:pt x="276" y="116"/>
                  <a:pt x="277" y="113"/>
                </a:cubicBezTo>
                <a:cubicBezTo>
                  <a:pt x="278" y="111"/>
                  <a:pt x="278" y="108"/>
                  <a:pt x="278" y="106"/>
                </a:cubicBezTo>
                <a:cubicBezTo>
                  <a:pt x="278" y="104"/>
                  <a:pt x="278" y="102"/>
                  <a:pt x="278" y="102"/>
                </a:cubicBezTo>
                <a:cubicBezTo>
                  <a:pt x="276" y="102"/>
                  <a:pt x="276" y="102"/>
                  <a:pt x="276" y="102"/>
                </a:cubicBezTo>
                <a:cubicBezTo>
                  <a:pt x="276" y="104"/>
                  <a:pt x="276" y="104"/>
                  <a:pt x="276" y="104"/>
                </a:cubicBezTo>
                <a:cubicBezTo>
                  <a:pt x="297" y="98"/>
                  <a:pt x="297" y="98"/>
                  <a:pt x="297" y="98"/>
                </a:cubicBezTo>
                <a:cubicBezTo>
                  <a:pt x="298" y="98"/>
                  <a:pt x="298" y="98"/>
                  <a:pt x="298" y="98"/>
                </a:cubicBezTo>
                <a:cubicBezTo>
                  <a:pt x="298" y="97"/>
                  <a:pt x="298" y="97"/>
                  <a:pt x="298" y="97"/>
                </a:cubicBezTo>
                <a:cubicBezTo>
                  <a:pt x="298" y="90"/>
                  <a:pt x="298" y="90"/>
                  <a:pt x="298" y="90"/>
                </a:cubicBezTo>
                <a:cubicBezTo>
                  <a:pt x="296" y="90"/>
                  <a:pt x="296" y="90"/>
                  <a:pt x="296" y="90"/>
                </a:cubicBezTo>
                <a:cubicBezTo>
                  <a:pt x="298" y="91"/>
                  <a:pt x="298" y="91"/>
                  <a:pt x="298" y="91"/>
                </a:cubicBezTo>
                <a:cubicBezTo>
                  <a:pt x="298" y="91"/>
                  <a:pt x="299" y="90"/>
                  <a:pt x="300" y="87"/>
                </a:cubicBezTo>
                <a:cubicBezTo>
                  <a:pt x="301" y="85"/>
                  <a:pt x="302" y="83"/>
                  <a:pt x="302" y="80"/>
                </a:cubicBezTo>
                <a:cubicBezTo>
                  <a:pt x="302" y="79"/>
                  <a:pt x="302" y="78"/>
                  <a:pt x="302" y="77"/>
                </a:cubicBezTo>
                <a:cubicBezTo>
                  <a:pt x="302" y="77"/>
                  <a:pt x="302" y="77"/>
                  <a:pt x="302" y="77"/>
                </a:cubicBezTo>
                <a:cubicBezTo>
                  <a:pt x="302" y="77"/>
                  <a:pt x="302" y="77"/>
                  <a:pt x="302" y="77"/>
                </a:cubicBezTo>
                <a:cubicBezTo>
                  <a:pt x="302" y="76"/>
                  <a:pt x="301" y="76"/>
                  <a:pt x="300" y="75"/>
                </a:cubicBezTo>
                <a:cubicBezTo>
                  <a:pt x="299" y="75"/>
                  <a:pt x="298" y="75"/>
                  <a:pt x="297" y="75"/>
                </a:cubicBezTo>
                <a:cubicBezTo>
                  <a:pt x="294" y="75"/>
                  <a:pt x="290" y="76"/>
                  <a:pt x="287" y="77"/>
                </a:cubicBezTo>
                <a:cubicBezTo>
                  <a:pt x="284" y="78"/>
                  <a:pt x="281" y="79"/>
                  <a:pt x="281" y="79"/>
                </a:cubicBezTo>
                <a:cubicBezTo>
                  <a:pt x="281" y="81"/>
                  <a:pt x="281" y="81"/>
                  <a:pt x="281" y="81"/>
                </a:cubicBezTo>
                <a:cubicBezTo>
                  <a:pt x="283" y="81"/>
                  <a:pt x="283" y="81"/>
                  <a:pt x="283" y="81"/>
                </a:cubicBezTo>
                <a:cubicBezTo>
                  <a:pt x="284" y="67"/>
                  <a:pt x="284" y="67"/>
                  <a:pt x="284" y="67"/>
                </a:cubicBezTo>
                <a:cubicBezTo>
                  <a:pt x="283" y="67"/>
                  <a:pt x="283" y="67"/>
                  <a:pt x="283" y="67"/>
                </a:cubicBezTo>
                <a:cubicBezTo>
                  <a:pt x="284" y="67"/>
                  <a:pt x="284" y="67"/>
                  <a:pt x="284" y="67"/>
                </a:cubicBezTo>
                <a:cubicBezTo>
                  <a:pt x="287" y="59"/>
                  <a:pt x="287" y="59"/>
                  <a:pt x="287" y="59"/>
                </a:cubicBezTo>
                <a:cubicBezTo>
                  <a:pt x="287" y="59"/>
                  <a:pt x="287" y="59"/>
                  <a:pt x="287" y="59"/>
                </a:cubicBezTo>
                <a:cubicBezTo>
                  <a:pt x="287" y="59"/>
                  <a:pt x="287" y="59"/>
                  <a:pt x="287" y="59"/>
                </a:cubicBezTo>
                <a:cubicBezTo>
                  <a:pt x="287" y="51"/>
                  <a:pt x="287" y="51"/>
                  <a:pt x="287" y="51"/>
                </a:cubicBezTo>
                <a:cubicBezTo>
                  <a:pt x="287" y="50"/>
                  <a:pt x="287" y="50"/>
                  <a:pt x="287" y="50"/>
                </a:cubicBezTo>
                <a:cubicBezTo>
                  <a:pt x="286" y="49"/>
                  <a:pt x="286" y="49"/>
                  <a:pt x="286" y="49"/>
                </a:cubicBezTo>
                <a:cubicBezTo>
                  <a:pt x="268" y="45"/>
                  <a:pt x="268" y="45"/>
                  <a:pt x="268" y="45"/>
                </a:cubicBezTo>
                <a:cubicBezTo>
                  <a:pt x="268" y="47"/>
                  <a:pt x="268" y="47"/>
                  <a:pt x="268" y="47"/>
                </a:cubicBezTo>
                <a:cubicBezTo>
                  <a:pt x="269" y="46"/>
                  <a:pt x="269" y="46"/>
                  <a:pt x="269" y="46"/>
                </a:cubicBezTo>
                <a:cubicBezTo>
                  <a:pt x="268" y="41"/>
                  <a:pt x="268" y="41"/>
                  <a:pt x="268" y="41"/>
                </a:cubicBezTo>
                <a:cubicBezTo>
                  <a:pt x="268" y="40"/>
                  <a:pt x="268" y="40"/>
                  <a:pt x="268" y="40"/>
                </a:cubicBezTo>
                <a:cubicBezTo>
                  <a:pt x="267" y="40"/>
                  <a:pt x="267" y="40"/>
                  <a:pt x="267" y="40"/>
                </a:cubicBezTo>
                <a:cubicBezTo>
                  <a:pt x="260" y="40"/>
                  <a:pt x="260" y="40"/>
                  <a:pt x="260" y="40"/>
                </a:cubicBezTo>
                <a:cubicBezTo>
                  <a:pt x="260" y="41"/>
                  <a:pt x="260" y="41"/>
                  <a:pt x="260" y="41"/>
                </a:cubicBezTo>
                <a:cubicBezTo>
                  <a:pt x="261" y="41"/>
                  <a:pt x="261" y="41"/>
                  <a:pt x="261" y="41"/>
                </a:cubicBezTo>
                <a:cubicBezTo>
                  <a:pt x="261" y="41"/>
                  <a:pt x="260" y="38"/>
                  <a:pt x="259" y="35"/>
                </a:cubicBezTo>
                <a:cubicBezTo>
                  <a:pt x="258" y="32"/>
                  <a:pt x="256" y="29"/>
                  <a:pt x="254" y="27"/>
                </a:cubicBezTo>
                <a:cubicBezTo>
                  <a:pt x="254" y="27"/>
                  <a:pt x="254" y="27"/>
                  <a:pt x="254" y="27"/>
                </a:cubicBezTo>
                <a:cubicBezTo>
                  <a:pt x="254" y="27"/>
                  <a:pt x="254" y="27"/>
                  <a:pt x="254" y="27"/>
                </a:cubicBezTo>
                <a:cubicBezTo>
                  <a:pt x="253" y="25"/>
                  <a:pt x="251" y="25"/>
                  <a:pt x="248" y="24"/>
                </a:cubicBezTo>
                <a:cubicBezTo>
                  <a:pt x="241" y="22"/>
                  <a:pt x="230" y="21"/>
                  <a:pt x="230" y="21"/>
                </a:cubicBezTo>
                <a:cubicBezTo>
                  <a:pt x="230" y="22"/>
                  <a:pt x="230" y="22"/>
                  <a:pt x="230" y="22"/>
                </a:cubicBezTo>
                <a:cubicBezTo>
                  <a:pt x="232" y="22"/>
                  <a:pt x="232" y="22"/>
                  <a:pt x="232" y="22"/>
                </a:cubicBezTo>
                <a:cubicBezTo>
                  <a:pt x="232" y="18"/>
                  <a:pt x="232" y="18"/>
                  <a:pt x="232" y="18"/>
                </a:cubicBezTo>
                <a:cubicBezTo>
                  <a:pt x="232" y="17"/>
                  <a:pt x="232" y="17"/>
                  <a:pt x="232" y="17"/>
                </a:cubicBezTo>
                <a:cubicBezTo>
                  <a:pt x="230" y="17"/>
                  <a:pt x="230" y="17"/>
                  <a:pt x="230" y="17"/>
                </a:cubicBezTo>
                <a:cubicBezTo>
                  <a:pt x="202" y="19"/>
                  <a:pt x="202" y="19"/>
                  <a:pt x="202" y="19"/>
                </a:cubicBezTo>
                <a:cubicBezTo>
                  <a:pt x="202" y="21"/>
                  <a:pt x="202" y="21"/>
                  <a:pt x="202" y="21"/>
                </a:cubicBezTo>
                <a:cubicBezTo>
                  <a:pt x="203" y="20"/>
                  <a:pt x="203" y="20"/>
                  <a:pt x="203" y="20"/>
                </a:cubicBezTo>
                <a:cubicBezTo>
                  <a:pt x="195" y="4"/>
                  <a:pt x="195" y="4"/>
                  <a:pt x="195" y="4"/>
                </a:cubicBezTo>
                <a:cubicBezTo>
                  <a:pt x="195" y="4"/>
                  <a:pt x="195" y="4"/>
                  <a:pt x="195" y="4"/>
                </a:cubicBezTo>
                <a:cubicBezTo>
                  <a:pt x="194" y="3"/>
                  <a:pt x="194" y="3"/>
                  <a:pt x="194" y="3"/>
                </a:cubicBezTo>
                <a:cubicBezTo>
                  <a:pt x="188" y="1"/>
                  <a:pt x="188" y="1"/>
                  <a:pt x="188" y="1"/>
                </a:cubicBezTo>
                <a:cubicBezTo>
                  <a:pt x="187" y="0"/>
                  <a:pt x="187" y="0"/>
                  <a:pt x="187" y="0"/>
                </a:cubicBezTo>
                <a:cubicBezTo>
                  <a:pt x="186" y="1"/>
                  <a:pt x="186" y="1"/>
                  <a:pt x="186" y="1"/>
                </a:cubicBezTo>
                <a:cubicBezTo>
                  <a:pt x="177" y="8"/>
                  <a:pt x="177" y="8"/>
                  <a:pt x="177" y="8"/>
                </a:cubicBezTo>
                <a:cubicBezTo>
                  <a:pt x="176" y="8"/>
                  <a:pt x="176" y="8"/>
                  <a:pt x="176" y="8"/>
                </a:cubicBezTo>
                <a:cubicBezTo>
                  <a:pt x="176" y="8"/>
                  <a:pt x="176" y="8"/>
                  <a:pt x="176" y="8"/>
                </a:cubicBezTo>
                <a:cubicBezTo>
                  <a:pt x="172" y="18"/>
                  <a:pt x="172" y="18"/>
                  <a:pt x="172" y="18"/>
                </a:cubicBezTo>
                <a:cubicBezTo>
                  <a:pt x="174" y="18"/>
                  <a:pt x="174" y="18"/>
                  <a:pt x="174" y="18"/>
                </a:cubicBezTo>
                <a:cubicBezTo>
                  <a:pt x="173" y="17"/>
                  <a:pt x="173" y="17"/>
                  <a:pt x="173" y="17"/>
                </a:cubicBezTo>
                <a:cubicBezTo>
                  <a:pt x="169" y="18"/>
                  <a:pt x="169" y="18"/>
                  <a:pt x="169" y="18"/>
                </a:cubicBezTo>
                <a:cubicBezTo>
                  <a:pt x="169" y="20"/>
                  <a:pt x="169" y="20"/>
                  <a:pt x="169" y="20"/>
                </a:cubicBezTo>
                <a:cubicBezTo>
                  <a:pt x="170" y="18"/>
                  <a:pt x="170" y="18"/>
                  <a:pt x="170" y="18"/>
                </a:cubicBezTo>
                <a:cubicBezTo>
                  <a:pt x="164" y="17"/>
                  <a:pt x="164" y="17"/>
                  <a:pt x="164" y="17"/>
                </a:cubicBezTo>
                <a:cubicBezTo>
                  <a:pt x="164" y="17"/>
                  <a:pt x="164" y="17"/>
                  <a:pt x="164" y="17"/>
                </a:cubicBezTo>
                <a:cubicBezTo>
                  <a:pt x="163" y="17"/>
                  <a:pt x="163" y="17"/>
                  <a:pt x="163" y="17"/>
                </a:cubicBezTo>
                <a:cubicBezTo>
                  <a:pt x="154" y="21"/>
                  <a:pt x="154" y="21"/>
                  <a:pt x="154" y="21"/>
                </a:cubicBezTo>
                <a:cubicBezTo>
                  <a:pt x="155" y="22"/>
                  <a:pt x="155" y="22"/>
                  <a:pt x="155" y="22"/>
                </a:cubicBezTo>
                <a:cubicBezTo>
                  <a:pt x="156" y="21"/>
                  <a:pt x="156" y="21"/>
                  <a:pt x="156" y="21"/>
                </a:cubicBezTo>
                <a:cubicBezTo>
                  <a:pt x="147" y="14"/>
                  <a:pt x="147" y="14"/>
                  <a:pt x="147" y="14"/>
                </a:cubicBezTo>
                <a:cubicBezTo>
                  <a:pt x="147" y="14"/>
                  <a:pt x="147" y="14"/>
                  <a:pt x="147" y="14"/>
                </a:cubicBezTo>
                <a:cubicBezTo>
                  <a:pt x="147" y="14"/>
                  <a:pt x="147" y="14"/>
                  <a:pt x="147" y="14"/>
                </a:cubicBezTo>
                <a:cubicBezTo>
                  <a:pt x="138" y="14"/>
                  <a:pt x="133" y="14"/>
                  <a:pt x="131" y="14"/>
                </a:cubicBezTo>
                <a:cubicBezTo>
                  <a:pt x="129" y="14"/>
                  <a:pt x="129" y="14"/>
                  <a:pt x="129" y="14"/>
                </a:cubicBezTo>
                <a:cubicBezTo>
                  <a:pt x="128" y="14"/>
                  <a:pt x="128" y="14"/>
                  <a:pt x="128" y="14"/>
                </a:cubicBezTo>
                <a:cubicBezTo>
                  <a:pt x="128" y="15"/>
                  <a:pt x="128" y="15"/>
                  <a:pt x="128" y="15"/>
                </a:cubicBezTo>
                <a:cubicBezTo>
                  <a:pt x="122" y="21"/>
                  <a:pt x="122" y="21"/>
                  <a:pt x="122" y="21"/>
                </a:cubicBezTo>
                <a:cubicBezTo>
                  <a:pt x="124" y="22"/>
                  <a:pt x="124" y="22"/>
                  <a:pt x="124" y="22"/>
                </a:cubicBezTo>
                <a:cubicBezTo>
                  <a:pt x="124" y="21"/>
                  <a:pt x="124" y="21"/>
                  <a:pt x="124" y="21"/>
                </a:cubicBezTo>
                <a:cubicBezTo>
                  <a:pt x="115" y="17"/>
                  <a:pt x="115" y="17"/>
                  <a:pt x="115" y="17"/>
                </a:cubicBezTo>
                <a:cubicBezTo>
                  <a:pt x="114" y="17"/>
                  <a:pt x="114" y="17"/>
                  <a:pt x="114" y="17"/>
                </a:cubicBezTo>
                <a:cubicBezTo>
                  <a:pt x="114" y="17"/>
                  <a:pt x="114" y="17"/>
                  <a:pt x="114" y="17"/>
                </a:cubicBezTo>
                <a:cubicBezTo>
                  <a:pt x="106" y="18"/>
                  <a:pt x="106" y="18"/>
                  <a:pt x="106" y="18"/>
                </a:cubicBezTo>
                <a:cubicBezTo>
                  <a:pt x="105" y="18"/>
                  <a:pt x="105" y="18"/>
                  <a:pt x="105" y="18"/>
                </a:cubicBezTo>
                <a:cubicBezTo>
                  <a:pt x="105" y="19"/>
                  <a:pt x="105" y="19"/>
                  <a:pt x="105" y="19"/>
                </a:cubicBezTo>
                <a:cubicBezTo>
                  <a:pt x="102" y="26"/>
                  <a:pt x="102" y="26"/>
                  <a:pt x="102" y="26"/>
                </a:cubicBezTo>
                <a:cubicBezTo>
                  <a:pt x="103" y="26"/>
                  <a:pt x="103" y="26"/>
                  <a:pt x="103" y="26"/>
                </a:cubicBezTo>
                <a:cubicBezTo>
                  <a:pt x="103" y="25"/>
                  <a:pt x="103" y="25"/>
                  <a:pt x="103" y="25"/>
                </a:cubicBezTo>
                <a:cubicBezTo>
                  <a:pt x="98" y="25"/>
                  <a:pt x="98" y="25"/>
                  <a:pt x="98" y="25"/>
                </a:cubicBezTo>
                <a:cubicBezTo>
                  <a:pt x="98" y="26"/>
                  <a:pt x="98" y="26"/>
                  <a:pt x="98" y="26"/>
                </a:cubicBezTo>
                <a:cubicBezTo>
                  <a:pt x="99" y="26"/>
                  <a:pt x="99" y="26"/>
                  <a:pt x="99" y="26"/>
                </a:cubicBezTo>
                <a:cubicBezTo>
                  <a:pt x="98" y="18"/>
                  <a:pt x="98" y="18"/>
                  <a:pt x="98" y="18"/>
                </a:cubicBezTo>
                <a:cubicBezTo>
                  <a:pt x="98" y="16"/>
                  <a:pt x="98" y="16"/>
                  <a:pt x="98" y="16"/>
                </a:cubicBezTo>
                <a:cubicBezTo>
                  <a:pt x="96" y="17"/>
                  <a:pt x="96" y="17"/>
                  <a:pt x="96" y="17"/>
                </a:cubicBezTo>
                <a:cubicBezTo>
                  <a:pt x="91" y="18"/>
                  <a:pt x="91" y="18"/>
                  <a:pt x="91" y="18"/>
                </a:cubicBezTo>
                <a:cubicBezTo>
                  <a:pt x="91" y="18"/>
                  <a:pt x="91" y="18"/>
                  <a:pt x="91" y="18"/>
                </a:cubicBezTo>
                <a:cubicBezTo>
                  <a:pt x="90" y="18"/>
                  <a:pt x="90" y="18"/>
                  <a:pt x="90" y="18"/>
                </a:cubicBezTo>
                <a:cubicBezTo>
                  <a:pt x="80" y="25"/>
                  <a:pt x="80" y="25"/>
                  <a:pt x="80" y="25"/>
                </a:cubicBezTo>
                <a:cubicBezTo>
                  <a:pt x="80" y="26"/>
                  <a:pt x="80" y="26"/>
                  <a:pt x="80" y="26"/>
                </a:cubicBezTo>
                <a:cubicBezTo>
                  <a:pt x="81" y="25"/>
                  <a:pt x="81" y="25"/>
                  <a:pt x="81" y="25"/>
                </a:cubicBezTo>
                <a:cubicBezTo>
                  <a:pt x="76" y="21"/>
                  <a:pt x="76" y="21"/>
                  <a:pt x="76" y="21"/>
                </a:cubicBezTo>
                <a:cubicBezTo>
                  <a:pt x="75" y="21"/>
                  <a:pt x="75" y="21"/>
                  <a:pt x="75" y="21"/>
                </a:cubicBezTo>
                <a:cubicBezTo>
                  <a:pt x="75" y="21"/>
                  <a:pt x="75" y="21"/>
                  <a:pt x="75" y="21"/>
                </a:cubicBezTo>
                <a:cubicBezTo>
                  <a:pt x="51" y="22"/>
                  <a:pt x="51" y="22"/>
                  <a:pt x="51" y="22"/>
                </a:cubicBezTo>
                <a:cubicBezTo>
                  <a:pt x="50" y="22"/>
                  <a:pt x="50" y="22"/>
                  <a:pt x="50" y="22"/>
                </a:cubicBezTo>
                <a:cubicBezTo>
                  <a:pt x="50" y="23"/>
                  <a:pt x="50" y="23"/>
                  <a:pt x="50" y="23"/>
                </a:cubicBezTo>
                <a:cubicBezTo>
                  <a:pt x="43" y="29"/>
                  <a:pt x="43" y="29"/>
                  <a:pt x="43" y="29"/>
                </a:cubicBezTo>
                <a:cubicBezTo>
                  <a:pt x="44" y="30"/>
                  <a:pt x="44" y="30"/>
                  <a:pt x="44" y="30"/>
                </a:cubicBezTo>
                <a:cubicBezTo>
                  <a:pt x="44" y="29"/>
                  <a:pt x="44" y="29"/>
                  <a:pt x="44" y="29"/>
                </a:cubicBezTo>
                <a:cubicBezTo>
                  <a:pt x="40" y="28"/>
                  <a:pt x="40" y="28"/>
                  <a:pt x="40" y="28"/>
                </a:cubicBezTo>
                <a:cubicBezTo>
                  <a:pt x="40" y="27"/>
                  <a:pt x="40" y="27"/>
                  <a:pt x="40" y="27"/>
                </a:cubicBezTo>
                <a:cubicBezTo>
                  <a:pt x="39" y="28"/>
                  <a:pt x="39" y="28"/>
                  <a:pt x="39" y="28"/>
                </a:cubicBezTo>
                <a:cubicBezTo>
                  <a:pt x="32" y="33"/>
                  <a:pt x="32" y="33"/>
                  <a:pt x="32" y="33"/>
                </a:cubicBezTo>
                <a:cubicBezTo>
                  <a:pt x="33" y="35"/>
                  <a:pt x="33" y="35"/>
                  <a:pt x="33" y="35"/>
                </a:cubicBezTo>
                <a:cubicBezTo>
                  <a:pt x="34" y="33"/>
                  <a:pt x="34" y="33"/>
                  <a:pt x="34" y="33"/>
                </a:cubicBezTo>
                <a:cubicBezTo>
                  <a:pt x="34" y="33"/>
                  <a:pt x="33" y="32"/>
                  <a:pt x="30" y="32"/>
                </a:cubicBezTo>
                <a:cubicBezTo>
                  <a:pt x="28" y="32"/>
                  <a:pt x="26" y="33"/>
                  <a:pt x="23" y="36"/>
                </a:cubicBezTo>
                <a:cubicBezTo>
                  <a:pt x="23" y="36"/>
                  <a:pt x="23" y="36"/>
                  <a:pt x="23" y="36"/>
                </a:cubicBezTo>
                <a:cubicBezTo>
                  <a:pt x="22" y="36"/>
                  <a:pt x="22" y="36"/>
                  <a:pt x="22" y="36"/>
                </a:cubicBezTo>
                <a:cubicBezTo>
                  <a:pt x="17" y="43"/>
                  <a:pt x="10" y="55"/>
                  <a:pt x="10" y="55"/>
                </a:cubicBezTo>
                <a:cubicBezTo>
                  <a:pt x="12" y="56"/>
                  <a:pt x="12" y="56"/>
                  <a:pt x="12" y="56"/>
                </a:cubicBezTo>
                <a:cubicBezTo>
                  <a:pt x="10" y="55"/>
                  <a:pt x="10" y="55"/>
                  <a:pt x="10" y="55"/>
                </a:cubicBezTo>
                <a:cubicBezTo>
                  <a:pt x="8" y="58"/>
                  <a:pt x="8" y="58"/>
                  <a:pt x="8" y="58"/>
                </a:cubicBezTo>
                <a:cubicBezTo>
                  <a:pt x="9" y="59"/>
                  <a:pt x="9" y="59"/>
                  <a:pt x="9" y="59"/>
                </a:cubicBezTo>
                <a:cubicBezTo>
                  <a:pt x="10" y="58"/>
                  <a:pt x="10" y="58"/>
                  <a:pt x="10" y="58"/>
                </a:cubicBezTo>
                <a:cubicBezTo>
                  <a:pt x="9" y="56"/>
                  <a:pt x="9" y="56"/>
                  <a:pt x="9" y="56"/>
                </a:cubicBezTo>
                <a:cubicBezTo>
                  <a:pt x="8" y="54"/>
                  <a:pt x="8" y="54"/>
                  <a:pt x="8" y="54"/>
                </a:cubicBezTo>
                <a:cubicBezTo>
                  <a:pt x="6" y="55"/>
                  <a:pt x="6" y="55"/>
                  <a:pt x="6" y="55"/>
                </a:cubicBezTo>
                <a:cubicBezTo>
                  <a:pt x="1" y="61"/>
                  <a:pt x="1" y="61"/>
                  <a:pt x="1" y="61"/>
                </a:cubicBezTo>
                <a:cubicBezTo>
                  <a:pt x="0" y="61"/>
                  <a:pt x="0" y="61"/>
                  <a:pt x="0" y="61"/>
                </a:cubicBezTo>
                <a:cubicBezTo>
                  <a:pt x="1" y="62"/>
                  <a:pt x="1" y="62"/>
                  <a:pt x="1" y="62"/>
                </a:cubicBezTo>
                <a:cubicBezTo>
                  <a:pt x="1" y="62"/>
                  <a:pt x="2" y="66"/>
                  <a:pt x="3" y="72"/>
                </a:cubicBezTo>
                <a:cubicBezTo>
                  <a:pt x="5" y="77"/>
                  <a:pt x="7" y="83"/>
                  <a:pt x="7" y="86"/>
                </a:cubicBezTo>
                <a:cubicBezTo>
                  <a:pt x="9" y="86"/>
                  <a:pt x="9" y="86"/>
                  <a:pt x="9" y="86"/>
                </a:cubicBezTo>
                <a:cubicBezTo>
                  <a:pt x="7" y="86"/>
                  <a:pt x="7" y="86"/>
                  <a:pt x="7" y="86"/>
                </a:cubicBezTo>
                <a:cubicBezTo>
                  <a:pt x="7" y="89"/>
                  <a:pt x="9" y="92"/>
                  <a:pt x="10" y="95"/>
                </a:cubicBezTo>
                <a:cubicBezTo>
                  <a:pt x="12" y="94"/>
                  <a:pt x="12" y="94"/>
                  <a:pt x="12" y="94"/>
                </a:cubicBezTo>
                <a:cubicBezTo>
                  <a:pt x="10" y="94"/>
                  <a:pt x="10" y="94"/>
                  <a:pt x="10" y="94"/>
                </a:cubicBezTo>
                <a:cubicBezTo>
                  <a:pt x="9" y="99"/>
                  <a:pt x="9" y="99"/>
                  <a:pt x="9" y="99"/>
                </a:cubicBezTo>
                <a:cubicBezTo>
                  <a:pt x="9" y="99"/>
                  <a:pt x="9" y="99"/>
                  <a:pt x="9" y="99"/>
                </a:cubicBezTo>
                <a:cubicBezTo>
                  <a:pt x="9" y="100"/>
                  <a:pt x="9" y="100"/>
                  <a:pt x="9" y="100"/>
                </a:cubicBezTo>
                <a:cubicBezTo>
                  <a:pt x="10" y="116"/>
                  <a:pt x="10" y="116"/>
                  <a:pt x="10" y="116"/>
                </a:cubicBezTo>
                <a:cubicBezTo>
                  <a:pt x="12" y="116"/>
                  <a:pt x="12" y="116"/>
                  <a:pt x="12" y="116"/>
                </a:cubicBezTo>
                <a:cubicBezTo>
                  <a:pt x="10" y="115"/>
                  <a:pt x="10" y="115"/>
                  <a:pt x="10" y="115"/>
                </a:cubicBezTo>
                <a:cubicBezTo>
                  <a:pt x="7" y="129"/>
                  <a:pt x="7" y="129"/>
                  <a:pt x="7" y="129"/>
                </a:cubicBezTo>
                <a:cubicBezTo>
                  <a:pt x="7" y="132"/>
                  <a:pt x="7" y="132"/>
                  <a:pt x="7" y="132"/>
                </a:cubicBezTo>
                <a:cubicBezTo>
                  <a:pt x="9" y="131"/>
                  <a:pt x="9" y="131"/>
                  <a:pt x="9" y="131"/>
                </a:cubicBezTo>
                <a:cubicBezTo>
                  <a:pt x="12" y="129"/>
                  <a:pt x="12" y="129"/>
                  <a:pt x="12" y="129"/>
                </a:cubicBezTo>
                <a:cubicBezTo>
                  <a:pt x="13" y="129"/>
                  <a:pt x="13" y="129"/>
                  <a:pt x="13" y="129"/>
                </a:cubicBezTo>
                <a:cubicBezTo>
                  <a:pt x="13" y="128"/>
                  <a:pt x="13" y="128"/>
                  <a:pt x="13" y="128"/>
                </a:cubicBezTo>
                <a:cubicBezTo>
                  <a:pt x="16" y="119"/>
                  <a:pt x="16" y="119"/>
                  <a:pt x="16" y="119"/>
                </a:cubicBezTo>
                <a:cubicBezTo>
                  <a:pt x="16" y="119"/>
                  <a:pt x="16" y="119"/>
                  <a:pt x="16" y="119"/>
                </a:cubicBezTo>
                <a:cubicBezTo>
                  <a:pt x="16" y="118"/>
                  <a:pt x="16" y="118"/>
                  <a:pt x="16" y="118"/>
                </a:cubicBezTo>
                <a:cubicBezTo>
                  <a:pt x="14" y="101"/>
                  <a:pt x="14" y="101"/>
                  <a:pt x="14" y="101"/>
                </a:cubicBezTo>
                <a:cubicBezTo>
                  <a:pt x="13" y="101"/>
                  <a:pt x="13" y="101"/>
                  <a:pt x="13" y="101"/>
                </a:cubicBezTo>
                <a:cubicBezTo>
                  <a:pt x="14" y="102"/>
                  <a:pt x="14" y="102"/>
                  <a:pt x="14" y="102"/>
                </a:cubicBezTo>
                <a:cubicBezTo>
                  <a:pt x="16" y="99"/>
                  <a:pt x="16" y="99"/>
                  <a:pt x="16" y="99"/>
                </a:cubicBezTo>
                <a:cubicBezTo>
                  <a:pt x="14" y="98"/>
                  <a:pt x="14" y="98"/>
                  <a:pt x="14" y="98"/>
                </a:cubicBezTo>
                <a:cubicBezTo>
                  <a:pt x="13" y="98"/>
                  <a:pt x="13" y="98"/>
                  <a:pt x="13" y="98"/>
                </a:cubicBezTo>
                <a:cubicBezTo>
                  <a:pt x="14" y="105"/>
                  <a:pt x="17" y="110"/>
                  <a:pt x="17" y="110"/>
                </a:cubicBezTo>
                <a:cubicBezTo>
                  <a:pt x="18" y="109"/>
                  <a:pt x="18" y="109"/>
                  <a:pt x="18" y="109"/>
                </a:cubicBezTo>
                <a:cubicBezTo>
                  <a:pt x="17" y="109"/>
                  <a:pt x="17" y="109"/>
                  <a:pt x="17" y="109"/>
                </a:cubicBezTo>
                <a:cubicBezTo>
                  <a:pt x="20" y="120"/>
                  <a:pt x="20" y="120"/>
                  <a:pt x="20" y="120"/>
                </a:cubicBezTo>
                <a:cubicBezTo>
                  <a:pt x="21" y="120"/>
                  <a:pt x="21" y="120"/>
                  <a:pt x="21" y="120"/>
                </a:cubicBezTo>
                <a:cubicBezTo>
                  <a:pt x="20" y="119"/>
                  <a:pt x="20" y="119"/>
                  <a:pt x="20" y="119"/>
                </a:cubicBezTo>
                <a:cubicBezTo>
                  <a:pt x="17" y="126"/>
                  <a:pt x="17" y="126"/>
                  <a:pt x="17" y="126"/>
                </a:cubicBezTo>
                <a:cubicBezTo>
                  <a:pt x="16" y="128"/>
                  <a:pt x="16" y="128"/>
                  <a:pt x="16" y="128"/>
                </a:cubicBezTo>
                <a:cubicBezTo>
                  <a:pt x="18" y="128"/>
                  <a:pt x="18" y="128"/>
                  <a:pt x="18" y="128"/>
                </a:cubicBezTo>
                <a:cubicBezTo>
                  <a:pt x="24" y="128"/>
                  <a:pt x="24" y="128"/>
                  <a:pt x="24" y="128"/>
                </a:cubicBezTo>
                <a:cubicBezTo>
                  <a:pt x="24" y="127"/>
                  <a:pt x="24" y="127"/>
                  <a:pt x="24" y="127"/>
                </a:cubicBezTo>
                <a:cubicBezTo>
                  <a:pt x="22" y="128"/>
                  <a:pt x="22" y="128"/>
                  <a:pt x="22" y="128"/>
                </a:cubicBezTo>
                <a:cubicBezTo>
                  <a:pt x="27" y="133"/>
                  <a:pt x="27" y="133"/>
                  <a:pt x="27" y="133"/>
                </a:cubicBezTo>
                <a:cubicBezTo>
                  <a:pt x="27" y="133"/>
                  <a:pt x="27" y="133"/>
                  <a:pt x="27" y="133"/>
                </a:cubicBezTo>
                <a:cubicBezTo>
                  <a:pt x="27" y="133"/>
                  <a:pt x="27" y="133"/>
                  <a:pt x="27" y="133"/>
                </a:cubicBezTo>
                <a:cubicBezTo>
                  <a:pt x="34" y="139"/>
                  <a:pt x="34" y="139"/>
                  <a:pt x="34" y="139"/>
                </a:cubicBezTo>
                <a:cubicBezTo>
                  <a:pt x="34" y="139"/>
                  <a:pt x="34" y="139"/>
                  <a:pt x="34" y="139"/>
                </a:cubicBezTo>
                <a:cubicBezTo>
                  <a:pt x="35" y="139"/>
                  <a:pt x="35" y="139"/>
                  <a:pt x="35" y="139"/>
                </a:cubicBezTo>
                <a:cubicBezTo>
                  <a:pt x="43" y="138"/>
                  <a:pt x="43" y="138"/>
                  <a:pt x="43" y="138"/>
                </a:cubicBezTo>
                <a:cubicBezTo>
                  <a:pt x="43" y="136"/>
                  <a:pt x="43" y="136"/>
                  <a:pt x="43" y="136"/>
                </a:cubicBezTo>
                <a:cubicBezTo>
                  <a:pt x="42" y="137"/>
                  <a:pt x="42" y="137"/>
                  <a:pt x="42" y="137"/>
                </a:cubicBezTo>
                <a:cubicBezTo>
                  <a:pt x="42" y="137"/>
                  <a:pt x="45" y="139"/>
                  <a:pt x="51" y="142"/>
                </a:cubicBezTo>
                <a:cubicBezTo>
                  <a:pt x="52" y="140"/>
                  <a:pt x="52" y="140"/>
                  <a:pt x="52" y="140"/>
                </a:cubicBezTo>
                <a:cubicBezTo>
                  <a:pt x="51" y="141"/>
                  <a:pt x="51" y="141"/>
                  <a:pt x="51" y="141"/>
                </a:cubicBezTo>
                <a:cubicBezTo>
                  <a:pt x="54" y="143"/>
                  <a:pt x="57" y="144"/>
                  <a:pt x="60" y="144"/>
                </a:cubicBezTo>
                <a:cubicBezTo>
                  <a:pt x="63" y="144"/>
                  <a:pt x="66" y="143"/>
                  <a:pt x="66" y="143"/>
                </a:cubicBezTo>
                <a:cubicBezTo>
                  <a:pt x="66" y="142"/>
                  <a:pt x="66" y="142"/>
                  <a:pt x="66" y="142"/>
                </a:cubicBezTo>
                <a:cubicBezTo>
                  <a:pt x="64" y="142"/>
                  <a:pt x="64" y="142"/>
                  <a:pt x="64" y="142"/>
                </a:cubicBezTo>
                <a:cubicBezTo>
                  <a:pt x="65" y="147"/>
                  <a:pt x="65" y="147"/>
                  <a:pt x="65" y="147"/>
                </a:cubicBezTo>
                <a:cubicBezTo>
                  <a:pt x="66" y="149"/>
                  <a:pt x="66" y="149"/>
                  <a:pt x="66" y="149"/>
                </a:cubicBezTo>
                <a:cubicBezTo>
                  <a:pt x="67" y="148"/>
                  <a:pt x="67" y="148"/>
                  <a:pt x="67" y="148"/>
                </a:cubicBezTo>
                <a:cubicBezTo>
                  <a:pt x="81" y="143"/>
                  <a:pt x="81" y="143"/>
                  <a:pt x="81" y="143"/>
                </a:cubicBezTo>
                <a:cubicBezTo>
                  <a:pt x="80" y="142"/>
                  <a:pt x="80" y="142"/>
                  <a:pt x="80" y="142"/>
                </a:cubicBezTo>
                <a:cubicBezTo>
                  <a:pt x="80" y="143"/>
                  <a:pt x="80" y="143"/>
                  <a:pt x="80" y="143"/>
                </a:cubicBezTo>
                <a:cubicBezTo>
                  <a:pt x="95" y="143"/>
                  <a:pt x="95" y="143"/>
                  <a:pt x="95" y="143"/>
                </a:cubicBezTo>
                <a:cubicBezTo>
                  <a:pt x="95" y="142"/>
                  <a:pt x="95" y="142"/>
                  <a:pt x="95" y="142"/>
                </a:cubicBezTo>
                <a:cubicBezTo>
                  <a:pt x="94" y="143"/>
                  <a:pt x="94" y="143"/>
                  <a:pt x="94" y="143"/>
                </a:cubicBezTo>
                <a:cubicBezTo>
                  <a:pt x="94" y="143"/>
                  <a:pt x="106" y="152"/>
                  <a:pt x="111" y="155"/>
                </a:cubicBezTo>
                <a:cubicBezTo>
                  <a:pt x="111" y="154"/>
                  <a:pt x="111" y="154"/>
                  <a:pt x="111" y="154"/>
                </a:cubicBezTo>
                <a:cubicBezTo>
                  <a:pt x="111" y="155"/>
                  <a:pt x="111" y="155"/>
                  <a:pt x="111" y="155"/>
                </a:cubicBezTo>
                <a:cubicBezTo>
                  <a:pt x="111" y="156"/>
                  <a:pt x="111" y="156"/>
                  <a:pt x="111" y="156"/>
                </a:cubicBezTo>
                <a:cubicBezTo>
                  <a:pt x="111" y="157"/>
                  <a:pt x="111" y="158"/>
                  <a:pt x="111" y="158"/>
                </a:cubicBezTo>
                <a:cubicBezTo>
                  <a:pt x="110" y="160"/>
                  <a:pt x="108" y="161"/>
                  <a:pt x="107" y="162"/>
                </a:cubicBezTo>
                <a:cubicBezTo>
                  <a:pt x="107" y="162"/>
                  <a:pt x="106" y="163"/>
                  <a:pt x="106" y="163"/>
                </a:cubicBezTo>
                <a:cubicBezTo>
                  <a:pt x="105" y="163"/>
                  <a:pt x="105" y="163"/>
                  <a:pt x="105" y="163"/>
                </a:cubicBezTo>
                <a:cubicBezTo>
                  <a:pt x="105" y="163"/>
                  <a:pt x="105" y="163"/>
                  <a:pt x="105" y="163"/>
                </a:cubicBezTo>
                <a:cubicBezTo>
                  <a:pt x="105" y="164"/>
                  <a:pt x="105" y="164"/>
                  <a:pt x="105" y="164"/>
                </a:cubicBezTo>
                <a:cubicBezTo>
                  <a:pt x="105" y="164"/>
                  <a:pt x="105" y="164"/>
                  <a:pt x="105" y="164"/>
                </a:cubicBezTo>
                <a:cubicBezTo>
                  <a:pt x="105" y="164"/>
                  <a:pt x="102" y="171"/>
                  <a:pt x="102" y="179"/>
                </a:cubicBezTo>
                <a:cubicBezTo>
                  <a:pt x="103" y="179"/>
                  <a:pt x="103" y="179"/>
                  <a:pt x="103" y="179"/>
                </a:cubicBezTo>
                <a:cubicBezTo>
                  <a:pt x="102" y="179"/>
                  <a:pt x="102" y="179"/>
                  <a:pt x="102" y="179"/>
                </a:cubicBezTo>
                <a:cubicBezTo>
                  <a:pt x="102" y="180"/>
                  <a:pt x="102" y="181"/>
                  <a:pt x="102" y="182"/>
                </a:cubicBezTo>
                <a:cubicBezTo>
                  <a:pt x="102" y="187"/>
                  <a:pt x="104" y="192"/>
                  <a:pt x="106" y="195"/>
                </a:cubicBezTo>
                <a:cubicBezTo>
                  <a:pt x="108" y="199"/>
                  <a:pt x="110" y="201"/>
                  <a:pt x="110" y="201"/>
                </a:cubicBezTo>
                <a:cubicBezTo>
                  <a:pt x="111" y="201"/>
                  <a:pt x="111" y="201"/>
                  <a:pt x="111" y="201"/>
                </a:cubicBezTo>
                <a:cubicBezTo>
                  <a:pt x="114" y="201"/>
                  <a:pt x="114" y="201"/>
                  <a:pt x="114" y="201"/>
                </a:cubicBezTo>
                <a:cubicBezTo>
                  <a:pt x="115" y="201"/>
                  <a:pt x="115" y="201"/>
                  <a:pt x="115" y="201"/>
                </a:cubicBezTo>
                <a:cubicBezTo>
                  <a:pt x="116" y="200"/>
                  <a:pt x="116" y="200"/>
                  <a:pt x="116" y="200"/>
                </a:cubicBezTo>
                <a:cubicBezTo>
                  <a:pt x="114" y="200"/>
                  <a:pt x="114" y="200"/>
                  <a:pt x="114" y="200"/>
                </a:cubicBezTo>
                <a:cubicBezTo>
                  <a:pt x="114" y="198"/>
                  <a:pt x="114" y="198"/>
                  <a:pt x="114" y="198"/>
                </a:cubicBezTo>
                <a:cubicBezTo>
                  <a:pt x="111" y="198"/>
                  <a:pt x="111" y="198"/>
                  <a:pt x="111" y="198"/>
                </a:cubicBezTo>
                <a:cubicBezTo>
                  <a:pt x="111" y="200"/>
                  <a:pt x="111" y="200"/>
                  <a:pt x="111" y="200"/>
                </a:cubicBezTo>
                <a:cubicBezTo>
                  <a:pt x="112" y="199"/>
                  <a:pt x="112" y="199"/>
                  <a:pt x="112" y="199"/>
                </a:cubicBezTo>
                <a:cubicBezTo>
                  <a:pt x="112" y="199"/>
                  <a:pt x="112" y="199"/>
                  <a:pt x="112" y="199"/>
                </a:cubicBezTo>
                <a:cubicBezTo>
                  <a:pt x="112" y="198"/>
                  <a:pt x="105" y="190"/>
                  <a:pt x="105" y="182"/>
                </a:cubicBezTo>
                <a:cubicBezTo>
                  <a:pt x="105" y="181"/>
                  <a:pt x="105" y="180"/>
                  <a:pt x="105" y="180"/>
                </a:cubicBezTo>
                <a:cubicBezTo>
                  <a:pt x="105" y="180"/>
                  <a:pt x="105" y="180"/>
                  <a:pt x="105" y="180"/>
                </a:cubicBezTo>
                <a:cubicBezTo>
                  <a:pt x="105" y="179"/>
                  <a:pt x="105" y="179"/>
                  <a:pt x="105" y="179"/>
                </a:cubicBezTo>
                <a:cubicBezTo>
                  <a:pt x="105" y="176"/>
                  <a:pt x="105" y="172"/>
                  <a:pt x="106" y="169"/>
                </a:cubicBezTo>
                <a:cubicBezTo>
                  <a:pt x="106" y="168"/>
                  <a:pt x="107" y="167"/>
                  <a:pt x="107" y="166"/>
                </a:cubicBezTo>
                <a:cubicBezTo>
                  <a:pt x="107" y="166"/>
                  <a:pt x="107" y="166"/>
                  <a:pt x="107" y="165"/>
                </a:cubicBezTo>
                <a:cubicBezTo>
                  <a:pt x="107" y="165"/>
                  <a:pt x="107" y="165"/>
                  <a:pt x="107" y="165"/>
                </a:cubicBezTo>
                <a:cubicBezTo>
                  <a:pt x="106" y="165"/>
                  <a:pt x="106" y="165"/>
                  <a:pt x="106" y="165"/>
                </a:cubicBezTo>
                <a:cubicBezTo>
                  <a:pt x="107" y="166"/>
                  <a:pt x="107" y="166"/>
                  <a:pt x="107" y="166"/>
                </a:cubicBezTo>
                <a:cubicBezTo>
                  <a:pt x="107" y="166"/>
                  <a:pt x="109" y="165"/>
                  <a:pt x="110" y="163"/>
                </a:cubicBezTo>
                <a:cubicBezTo>
                  <a:pt x="111" y="162"/>
                  <a:pt x="112" y="161"/>
                  <a:pt x="113" y="160"/>
                </a:cubicBezTo>
                <a:cubicBezTo>
                  <a:pt x="114" y="159"/>
                  <a:pt x="114" y="158"/>
                  <a:pt x="114" y="156"/>
                </a:cubicBezTo>
                <a:cubicBezTo>
                  <a:pt x="114" y="155"/>
                  <a:pt x="114" y="153"/>
                  <a:pt x="112" y="152"/>
                </a:cubicBezTo>
                <a:cubicBezTo>
                  <a:pt x="112" y="152"/>
                  <a:pt x="112" y="152"/>
                  <a:pt x="112" y="152"/>
                </a:cubicBezTo>
                <a:cubicBezTo>
                  <a:pt x="112" y="152"/>
                  <a:pt x="112" y="152"/>
                  <a:pt x="112" y="152"/>
                </a:cubicBezTo>
                <a:cubicBezTo>
                  <a:pt x="110" y="151"/>
                  <a:pt x="106" y="148"/>
                  <a:pt x="103" y="145"/>
                </a:cubicBezTo>
                <a:cubicBezTo>
                  <a:pt x="99" y="143"/>
                  <a:pt x="96" y="140"/>
                  <a:pt x="96" y="140"/>
                </a:cubicBezTo>
                <a:cubicBezTo>
                  <a:pt x="96" y="140"/>
                  <a:pt x="96" y="140"/>
                  <a:pt x="96" y="140"/>
                </a:cubicBezTo>
                <a:cubicBezTo>
                  <a:pt x="95" y="140"/>
                  <a:pt x="95" y="140"/>
                  <a:pt x="95" y="140"/>
                </a:cubicBezTo>
                <a:cubicBezTo>
                  <a:pt x="95" y="140"/>
                  <a:pt x="95" y="140"/>
                  <a:pt x="80" y="140"/>
                </a:cubicBezTo>
                <a:cubicBezTo>
                  <a:pt x="80" y="140"/>
                  <a:pt x="80" y="140"/>
                  <a:pt x="80" y="140"/>
                </a:cubicBezTo>
                <a:cubicBezTo>
                  <a:pt x="80" y="140"/>
                  <a:pt x="80" y="140"/>
                  <a:pt x="80" y="140"/>
                </a:cubicBezTo>
                <a:cubicBezTo>
                  <a:pt x="80" y="140"/>
                  <a:pt x="80" y="140"/>
                  <a:pt x="66" y="146"/>
                </a:cubicBezTo>
                <a:cubicBezTo>
                  <a:pt x="67" y="147"/>
                  <a:pt x="67" y="147"/>
                  <a:pt x="67" y="147"/>
                </a:cubicBezTo>
                <a:cubicBezTo>
                  <a:pt x="68" y="147"/>
                  <a:pt x="68" y="147"/>
                  <a:pt x="68" y="147"/>
                </a:cubicBezTo>
                <a:cubicBezTo>
                  <a:pt x="68" y="147"/>
                  <a:pt x="68" y="147"/>
                  <a:pt x="67" y="141"/>
                </a:cubicBezTo>
                <a:cubicBezTo>
                  <a:pt x="67" y="140"/>
                  <a:pt x="67" y="140"/>
                  <a:pt x="67" y="140"/>
                </a:cubicBezTo>
                <a:cubicBezTo>
                  <a:pt x="65" y="140"/>
                  <a:pt x="65" y="140"/>
                  <a:pt x="65" y="140"/>
                </a:cubicBezTo>
                <a:cubicBezTo>
                  <a:pt x="65" y="140"/>
                  <a:pt x="65" y="140"/>
                  <a:pt x="65" y="140"/>
                </a:cubicBezTo>
                <a:cubicBezTo>
                  <a:pt x="64" y="140"/>
                  <a:pt x="62" y="141"/>
                  <a:pt x="60" y="141"/>
                </a:cubicBezTo>
                <a:cubicBezTo>
                  <a:pt x="57" y="141"/>
                  <a:pt x="55" y="140"/>
                  <a:pt x="53" y="139"/>
                </a:cubicBezTo>
                <a:cubicBezTo>
                  <a:pt x="53" y="139"/>
                  <a:pt x="53" y="139"/>
                  <a:pt x="53" y="139"/>
                </a:cubicBezTo>
                <a:cubicBezTo>
                  <a:pt x="53" y="139"/>
                  <a:pt x="53" y="139"/>
                  <a:pt x="53" y="139"/>
                </a:cubicBezTo>
                <a:cubicBezTo>
                  <a:pt x="49" y="137"/>
                  <a:pt x="47" y="136"/>
                  <a:pt x="45" y="136"/>
                </a:cubicBezTo>
                <a:cubicBezTo>
                  <a:pt x="45" y="135"/>
                  <a:pt x="44" y="135"/>
                  <a:pt x="44" y="135"/>
                </a:cubicBezTo>
                <a:cubicBezTo>
                  <a:pt x="43" y="135"/>
                  <a:pt x="43" y="135"/>
                  <a:pt x="43" y="135"/>
                </a:cubicBezTo>
                <a:cubicBezTo>
                  <a:pt x="43" y="135"/>
                  <a:pt x="43" y="135"/>
                  <a:pt x="43" y="135"/>
                </a:cubicBezTo>
                <a:cubicBezTo>
                  <a:pt x="42" y="135"/>
                  <a:pt x="42" y="135"/>
                  <a:pt x="42" y="135"/>
                </a:cubicBezTo>
                <a:cubicBezTo>
                  <a:pt x="42" y="135"/>
                  <a:pt x="42" y="135"/>
                  <a:pt x="34" y="136"/>
                </a:cubicBezTo>
                <a:cubicBezTo>
                  <a:pt x="34" y="137"/>
                  <a:pt x="34" y="137"/>
                  <a:pt x="34" y="137"/>
                </a:cubicBezTo>
                <a:cubicBezTo>
                  <a:pt x="35" y="136"/>
                  <a:pt x="35" y="136"/>
                  <a:pt x="35" y="136"/>
                </a:cubicBezTo>
                <a:cubicBezTo>
                  <a:pt x="35" y="136"/>
                  <a:pt x="35" y="136"/>
                  <a:pt x="29" y="131"/>
                </a:cubicBezTo>
                <a:cubicBezTo>
                  <a:pt x="28" y="132"/>
                  <a:pt x="28" y="132"/>
                  <a:pt x="28" y="132"/>
                </a:cubicBezTo>
                <a:cubicBezTo>
                  <a:pt x="29" y="131"/>
                  <a:pt x="29" y="131"/>
                  <a:pt x="29" y="131"/>
                </a:cubicBezTo>
                <a:cubicBezTo>
                  <a:pt x="29" y="131"/>
                  <a:pt x="29" y="131"/>
                  <a:pt x="25" y="126"/>
                </a:cubicBezTo>
                <a:cubicBezTo>
                  <a:pt x="24" y="125"/>
                  <a:pt x="24" y="125"/>
                  <a:pt x="24" y="125"/>
                </a:cubicBezTo>
                <a:cubicBezTo>
                  <a:pt x="24" y="125"/>
                  <a:pt x="24" y="125"/>
                  <a:pt x="24" y="125"/>
                </a:cubicBezTo>
                <a:cubicBezTo>
                  <a:pt x="24" y="125"/>
                  <a:pt x="24" y="125"/>
                  <a:pt x="18" y="125"/>
                </a:cubicBezTo>
                <a:cubicBezTo>
                  <a:pt x="18" y="127"/>
                  <a:pt x="18" y="127"/>
                  <a:pt x="18" y="127"/>
                </a:cubicBezTo>
                <a:cubicBezTo>
                  <a:pt x="20" y="127"/>
                  <a:pt x="20" y="127"/>
                  <a:pt x="20" y="127"/>
                </a:cubicBezTo>
                <a:cubicBezTo>
                  <a:pt x="20" y="127"/>
                  <a:pt x="20" y="127"/>
                  <a:pt x="22" y="120"/>
                </a:cubicBezTo>
                <a:cubicBezTo>
                  <a:pt x="23" y="120"/>
                  <a:pt x="23" y="120"/>
                  <a:pt x="23" y="120"/>
                </a:cubicBezTo>
                <a:cubicBezTo>
                  <a:pt x="22" y="119"/>
                  <a:pt x="22" y="119"/>
                  <a:pt x="22" y="119"/>
                </a:cubicBezTo>
                <a:cubicBezTo>
                  <a:pt x="22" y="119"/>
                  <a:pt x="22" y="119"/>
                  <a:pt x="20" y="109"/>
                </a:cubicBezTo>
                <a:cubicBezTo>
                  <a:pt x="20" y="108"/>
                  <a:pt x="20" y="108"/>
                  <a:pt x="20" y="108"/>
                </a:cubicBezTo>
                <a:cubicBezTo>
                  <a:pt x="20" y="108"/>
                  <a:pt x="20" y="108"/>
                  <a:pt x="20" y="108"/>
                </a:cubicBezTo>
                <a:cubicBezTo>
                  <a:pt x="19" y="108"/>
                  <a:pt x="19" y="108"/>
                  <a:pt x="19" y="108"/>
                </a:cubicBezTo>
                <a:cubicBezTo>
                  <a:pt x="19" y="107"/>
                  <a:pt x="17" y="104"/>
                  <a:pt x="16" y="98"/>
                </a:cubicBezTo>
                <a:cubicBezTo>
                  <a:pt x="15" y="94"/>
                  <a:pt x="15" y="94"/>
                  <a:pt x="15" y="94"/>
                </a:cubicBezTo>
                <a:cubicBezTo>
                  <a:pt x="13" y="97"/>
                  <a:pt x="13" y="97"/>
                  <a:pt x="13" y="97"/>
                </a:cubicBezTo>
                <a:cubicBezTo>
                  <a:pt x="13" y="98"/>
                  <a:pt x="13" y="98"/>
                  <a:pt x="13" y="98"/>
                </a:cubicBezTo>
                <a:cubicBezTo>
                  <a:pt x="13" y="98"/>
                  <a:pt x="12" y="99"/>
                  <a:pt x="12" y="100"/>
                </a:cubicBezTo>
                <a:cubicBezTo>
                  <a:pt x="11" y="101"/>
                  <a:pt x="11" y="101"/>
                  <a:pt x="11" y="101"/>
                </a:cubicBezTo>
                <a:cubicBezTo>
                  <a:pt x="11" y="101"/>
                  <a:pt x="11" y="101"/>
                  <a:pt x="11" y="101"/>
                </a:cubicBezTo>
                <a:cubicBezTo>
                  <a:pt x="11" y="101"/>
                  <a:pt x="11" y="101"/>
                  <a:pt x="12" y="103"/>
                </a:cubicBezTo>
                <a:cubicBezTo>
                  <a:pt x="12" y="105"/>
                  <a:pt x="12" y="110"/>
                  <a:pt x="13" y="119"/>
                </a:cubicBezTo>
                <a:cubicBezTo>
                  <a:pt x="14" y="118"/>
                  <a:pt x="14" y="118"/>
                  <a:pt x="14" y="118"/>
                </a:cubicBezTo>
                <a:cubicBezTo>
                  <a:pt x="13" y="118"/>
                  <a:pt x="13" y="118"/>
                  <a:pt x="13" y="118"/>
                </a:cubicBezTo>
                <a:cubicBezTo>
                  <a:pt x="13" y="118"/>
                  <a:pt x="13" y="118"/>
                  <a:pt x="10" y="128"/>
                </a:cubicBezTo>
                <a:cubicBezTo>
                  <a:pt x="12" y="128"/>
                  <a:pt x="12" y="128"/>
                  <a:pt x="12" y="128"/>
                </a:cubicBezTo>
                <a:cubicBezTo>
                  <a:pt x="11" y="127"/>
                  <a:pt x="11" y="127"/>
                  <a:pt x="11" y="127"/>
                </a:cubicBezTo>
                <a:cubicBezTo>
                  <a:pt x="11" y="127"/>
                  <a:pt x="11" y="127"/>
                  <a:pt x="8" y="128"/>
                </a:cubicBezTo>
                <a:cubicBezTo>
                  <a:pt x="9" y="129"/>
                  <a:pt x="9" y="129"/>
                  <a:pt x="9" y="129"/>
                </a:cubicBezTo>
                <a:cubicBezTo>
                  <a:pt x="10" y="130"/>
                  <a:pt x="10" y="130"/>
                  <a:pt x="10" y="130"/>
                </a:cubicBezTo>
                <a:cubicBezTo>
                  <a:pt x="10" y="130"/>
                  <a:pt x="10" y="130"/>
                  <a:pt x="13" y="116"/>
                </a:cubicBezTo>
                <a:cubicBezTo>
                  <a:pt x="13" y="116"/>
                  <a:pt x="13" y="116"/>
                  <a:pt x="13" y="116"/>
                </a:cubicBezTo>
                <a:cubicBezTo>
                  <a:pt x="13" y="116"/>
                  <a:pt x="13" y="116"/>
                  <a:pt x="13" y="116"/>
                </a:cubicBezTo>
                <a:cubicBezTo>
                  <a:pt x="13" y="116"/>
                  <a:pt x="13" y="116"/>
                  <a:pt x="12" y="99"/>
                </a:cubicBezTo>
                <a:cubicBezTo>
                  <a:pt x="10" y="100"/>
                  <a:pt x="10" y="100"/>
                  <a:pt x="10" y="100"/>
                </a:cubicBezTo>
                <a:cubicBezTo>
                  <a:pt x="12" y="100"/>
                  <a:pt x="12" y="100"/>
                  <a:pt x="12" y="100"/>
                </a:cubicBezTo>
                <a:cubicBezTo>
                  <a:pt x="12" y="100"/>
                  <a:pt x="12" y="100"/>
                  <a:pt x="13" y="94"/>
                </a:cubicBezTo>
                <a:cubicBezTo>
                  <a:pt x="13" y="94"/>
                  <a:pt x="13" y="94"/>
                  <a:pt x="13" y="94"/>
                </a:cubicBezTo>
                <a:cubicBezTo>
                  <a:pt x="13" y="93"/>
                  <a:pt x="13" y="93"/>
                  <a:pt x="13" y="93"/>
                </a:cubicBezTo>
                <a:cubicBezTo>
                  <a:pt x="11" y="91"/>
                  <a:pt x="10" y="88"/>
                  <a:pt x="10" y="86"/>
                </a:cubicBezTo>
                <a:cubicBezTo>
                  <a:pt x="10" y="86"/>
                  <a:pt x="10" y="86"/>
                  <a:pt x="10" y="86"/>
                </a:cubicBezTo>
                <a:cubicBezTo>
                  <a:pt x="10" y="86"/>
                  <a:pt x="10" y="86"/>
                  <a:pt x="10" y="86"/>
                </a:cubicBezTo>
                <a:cubicBezTo>
                  <a:pt x="9" y="79"/>
                  <a:pt x="4" y="61"/>
                  <a:pt x="4" y="61"/>
                </a:cubicBezTo>
                <a:cubicBezTo>
                  <a:pt x="2" y="62"/>
                  <a:pt x="2" y="62"/>
                  <a:pt x="2" y="62"/>
                </a:cubicBezTo>
                <a:cubicBezTo>
                  <a:pt x="3" y="63"/>
                  <a:pt x="3" y="63"/>
                  <a:pt x="3" y="63"/>
                </a:cubicBezTo>
                <a:cubicBezTo>
                  <a:pt x="3" y="63"/>
                  <a:pt x="3" y="63"/>
                  <a:pt x="9" y="57"/>
                </a:cubicBezTo>
                <a:cubicBezTo>
                  <a:pt x="7" y="56"/>
                  <a:pt x="7" y="56"/>
                  <a:pt x="7" y="56"/>
                </a:cubicBezTo>
                <a:cubicBezTo>
                  <a:pt x="6" y="57"/>
                  <a:pt x="6" y="57"/>
                  <a:pt x="6" y="57"/>
                </a:cubicBezTo>
                <a:cubicBezTo>
                  <a:pt x="6" y="57"/>
                  <a:pt x="6" y="57"/>
                  <a:pt x="7" y="60"/>
                </a:cubicBezTo>
                <a:cubicBezTo>
                  <a:pt x="8" y="61"/>
                  <a:pt x="8" y="61"/>
                  <a:pt x="8" y="61"/>
                </a:cubicBezTo>
                <a:cubicBezTo>
                  <a:pt x="10" y="60"/>
                  <a:pt x="10" y="60"/>
                  <a:pt x="10" y="60"/>
                </a:cubicBezTo>
                <a:cubicBezTo>
                  <a:pt x="10" y="60"/>
                  <a:pt x="10" y="60"/>
                  <a:pt x="13" y="57"/>
                </a:cubicBezTo>
                <a:cubicBezTo>
                  <a:pt x="13" y="57"/>
                  <a:pt x="13" y="57"/>
                  <a:pt x="13" y="57"/>
                </a:cubicBezTo>
                <a:cubicBezTo>
                  <a:pt x="13" y="57"/>
                  <a:pt x="13" y="57"/>
                  <a:pt x="13" y="57"/>
                </a:cubicBezTo>
                <a:cubicBezTo>
                  <a:pt x="13" y="57"/>
                  <a:pt x="13" y="56"/>
                  <a:pt x="14" y="55"/>
                </a:cubicBezTo>
                <a:cubicBezTo>
                  <a:pt x="16" y="51"/>
                  <a:pt x="21" y="43"/>
                  <a:pt x="25" y="38"/>
                </a:cubicBezTo>
                <a:cubicBezTo>
                  <a:pt x="24" y="37"/>
                  <a:pt x="24" y="37"/>
                  <a:pt x="24" y="37"/>
                </a:cubicBezTo>
                <a:cubicBezTo>
                  <a:pt x="25" y="38"/>
                  <a:pt x="25" y="38"/>
                  <a:pt x="25" y="38"/>
                </a:cubicBezTo>
                <a:cubicBezTo>
                  <a:pt x="27" y="36"/>
                  <a:pt x="29" y="35"/>
                  <a:pt x="30" y="35"/>
                </a:cubicBezTo>
                <a:cubicBezTo>
                  <a:pt x="31" y="35"/>
                  <a:pt x="32" y="35"/>
                  <a:pt x="32" y="36"/>
                </a:cubicBezTo>
                <a:cubicBezTo>
                  <a:pt x="32" y="36"/>
                  <a:pt x="32" y="36"/>
                  <a:pt x="32" y="36"/>
                </a:cubicBezTo>
                <a:cubicBezTo>
                  <a:pt x="32" y="36"/>
                  <a:pt x="32" y="36"/>
                  <a:pt x="32" y="36"/>
                </a:cubicBezTo>
                <a:cubicBezTo>
                  <a:pt x="33" y="35"/>
                  <a:pt x="33" y="35"/>
                  <a:pt x="33" y="35"/>
                </a:cubicBezTo>
                <a:cubicBezTo>
                  <a:pt x="32" y="36"/>
                  <a:pt x="32" y="36"/>
                  <a:pt x="32" y="36"/>
                </a:cubicBezTo>
                <a:cubicBezTo>
                  <a:pt x="32" y="36"/>
                  <a:pt x="32" y="36"/>
                  <a:pt x="32" y="36"/>
                </a:cubicBezTo>
                <a:cubicBezTo>
                  <a:pt x="33" y="35"/>
                  <a:pt x="33" y="35"/>
                  <a:pt x="33" y="35"/>
                </a:cubicBezTo>
                <a:cubicBezTo>
                  <a:pt x="32" y="36"/>
                  <a:pt x="32" y="36"/>
                  <a:pt x="32" y="36"/>
                </a:cubicBezTo>
                <a:cubicBezTo>
                  <a:pt x="33" y="36"/>
                  <a:pt x="33" y="36"/>
                  <a:pt x="33" y="36"/>
                </a:cubicBezTo>
                <a:cubicBezTo>
                  <a:pt x="34" y="36"/>
                  <a:pt x="34" y="36"/>
                  <a:pt x="34" y="36"/>
                </a:cubicBezTo>
                <a:cubicBezTo>
                  <a:pt x="34" y="36"/>
                  <a:pt x="34" y="36"/>
                  <a:pt x="41" y="30"/>
                </a:cubicBezTo>
                <a:cubicBezTo>
                  <a:pt x="40" y="29"/>
                  <a:pt x="40" y="29"/>
                  <a:pt x="40" y="29"/>
                </a:cubicBezTo>
                <a:cubicBezTo>
                  <a:pt x="39" y="31"/>
                  <a:pt x="39" y="31"/>
                  <a:pt x="39" y="31"/>
                </a:cubicBezTo>
                <a:cubicBezTo>
                  <a:pt x="39" y="31"/>
                  <a:pt x="39" y="31"/>
                  <a:pt x="43" y="32"/>
                </a:cubicBezTo>
                <a:cubicBezTo>
                  <a:pt x="44" y="32"/>
                  <a:pt x="44" y="32"/>
                  <a:pt x="44" y="32"/>
                </a:cubicBezTo>
                <a:cubicBezTo>
                  <a:pt x="45" y="32"/>
                  <a:pt x="45" y="32"/>
                  <a:pt x="45" y="32"/>
                </a:cubicBezTo>
                <a:cubicBezTo>
                  <a:pt x="45" y="32"/>
                  <a:pt x="45" y="32"/>
                  <a:pt x="52" y="25"/>
                </a:cubicBezTo>
                <a:cubicBezTo>
                  <a:pt x="51" y="24"/>
                  <a:pt x="51" y="24"/>
                  <a:pt x="51" y="24"/>
                </a:cubicBezTo>
                <a:cubicBezTo>
                  <a:pt x="51" y="25"/>
                  <a:pt x="51" y="25"/>
                  <a:pt x="51" y="25"/>
                </a:cubicBezTo>
                <a:cubicBezTo>
                  <a:pt x="51" y="25"/>
                  <a:pt x="51" y="25"/>
                  <a:pt x="75" y="24"/>
                </a:cubicBezTo>
                <a:cubicBezTo>
                  <a:pt x="75" y="22"/>
                  <a:pt x="75" y="22"/>
                  <a:pt x="75" y="22"/>
                </a:cubicBezTo>
                <a:cubicBezTo>
                  <a:pt x="74" y="24"/>
                  <a:pt x="74" y="24"/>
                  <a:pt x="74" y="24"/>
                </a:cubicBezTo>
                <a:cubicBezTo>
                  <a:pt x="74" y="24"/>
                  <a:pt x="74" y="24"/>
                  <a:pt x="79" y="28"/>
                </a:cubicBezTo>
                <a:cubicBezTo>
                  <a:pt x="80" y="28"/>
                  <a:pt x="80" y="28"/>
                  <a:pt x="80" y="28"/>
                </a:cubicBezTo>
                <a:cubicBezTo>
                  <a:pt x="81" y="28"/>
                  <a:pt x="81" y="28"/>
                  <a:pt x="81" y="28"/>
                </a:cubicBezTo>
                <a:cubicBezTo>
                  <a:pt x="81" y="28"/>
                  <a:pt x="81" y="28"/>
                  <a:pt x="92" y="21"/>
                </a:cubicBezTo>
                <a:cubicBezTo>
                  <a:pt x="91" y="20"/>
                  <a:pt x="91" y="20"/>
                  <a:pt x="91" y="20"/>
                </a:cubicBezTo>
                <a:cubicBezTo>
                  <a:pt x="92" y="21"/>
                  <a:pt x="92" y="21"/>
                  <a:pt x="92" y="21"/>
                </a:cubicBezTo>
                <a:cubicBezTo>
                  <a:pt x="92" y="21"/>
                  <a:pt x="92" y="21"/>
                  <a:pt x="97" y="20"/>
                </a:cubicBezTo>
                <a:cubicBezTo>
                  <a:pt x="97" y="18"/>
                  <a:pt x="97" y="18"/>
                  <a:pt x="97" y="18"/>
                </a:cubicBezTo>
                <a:cubicBezTo>
                  <a:pt x="95" y="19"/>
                  <a:pt x="95" y="19"/>
                  <a:pt x="95" y="19"/>
                </a:cubicBezTo>
                <a:cubicBezTo>
                  <a:pt x="95" y="19"/>
                  <a:pt x="95" y="19"/>
                  <a:pt x="95" y="20"/>
                </a:cubicBezTo>
                <a:cubicBezTo>
                  <a:pt x="95" y="21"/>
                  <a:pt x="96" y="23"/>
                  <a:pt x="96" y="27"/>
                </a:cubicBezTo>
                <a:cubicBezTo>
                  <a:pt x="97" y="28"/>
                  <a:pt x="97" y="28"/>
                  <a:pt x="97" y="28"/>
                </a:cubicBezTo>
                <a:cubicBezTo>
                  <a:pt x="98" y="28"/>
                  <a:pt x="98" y="28"/>
                  <a:pt x="98" y="28"/>
                </a:cubicBezTo>
                <a:cubicBezTo>
                  <a:pt x="98" y="28"/>
                  <a:pt x="98" y="28"/>
                  <a:pt x="103" y="28"/>
                </a:cubicBezTo>
                <a:cubicBezTo>
                  <a:pt x="104" y="28"/>
                  <a:pt x="104" y="28"/>
                  <a:pt x="104" y="28"/>
                </a:cubicBezTo>
                <a:cubicBezTo>
                  <a:pt x="105" y="27"/>
                  <a:pt x="105" y="27"/>
                  <a:pt x="105" y="27"/>
                </a:cubicBezTo>
                <a:cubicBezTo>
                  <a:pt x="105" y="27"/>
                  <a:pt x="105" y="27"/>
                  <a:pt x="107" y="20"/>
                </a:cubicBezTo>
                <a:cubicBezTo>
                  <a:pt x="106" y="20"/>
                  <a:pt x="106" y="20"/>
                  <a:pt x="106" y="20"/>
                </a:cubicBezTo>
                <a:cubicBezTo>
                  <a:pt x="106" y="21"/>
                  <a:pt x="106" y="21"/>
                  <a:pt x="106" y="21"/>
                </a:cubicBezTo>
                <a:cubicBezTo>
                  <a:pt x="106" y="21"/>
                  <a:pt x="106" y="21"/>
                  <a:pt x="107" y="21"/>
                </a:cubicBezTo>
                <a:cubicBezTo>
                  <a:pt x="108" y="21"/>
                  <a:pt x="110" y="20"/>
                  <a:pt x="114" y="20"/>
                </a:cubicBezTo>
                <a:cubicBezTo>
                  <a:pt x="114" y="18"/>
                  <a:pt x="114" y="18"/>
                  <a:pt x="114" y="18"/>
                </a:cubicBezTo>
                <a:cubicBezTo>
                  <a:pt x="114" y="20"/>
                  <a:pt x="114" y="20"/>
                  <a:pt x="114" y="20"/>
                </a:cubicBezTo>
                <a:cubicBezTo>
                  <a:pt x="114" y="20"/>
                  <a:pt x="114" y="20"/>
                  <a:pt x="123" y="24"/>
                </a:cubicBezTo>
                <a:cubicBezTo>
                  <a:pt x="124" y="24"/>
                  <a:pt x="124" y="24"/>
                  <a:pt x="124" y="24"/>
                </a:cubicBezTo>
                <a:cubicBezTo>
                  <a:pt x="125" y="23"/>
                  <a:pt x="125" y="23"/>
                  <a:pt x="125" y="23"/>
                </a:cubicBezTo>
                <a:cubicBezTo>
                  <a:pt x="125" y="23"/>
                  <a:pt x="125" y="23"/>
                  <a:pt x="130" y="17"/>
                </a:cubicBezTo>
                <a:cubicBezTo>
                  <a:pt x="129" y="16"/>
                  <a:pt x="129" y="16"/>
                  <a:pt x="129" y="16"/>
                </a:cubicBezTo>
                <a:cubicBezTo>
                  <a:pt x="129" y="17"/>
                  <a:pt x="129" y="17"/>
                  <a:pt x="129" y="17"/>
                </a:cubicBezTo>
                <a:cubicBezTo>
                  <a:pt x="129" y="17"/>
                  <a:pt x="129" y="17"/>
                  <a:pt x="147" y="17"/>
                </a:cubicBezTo>
                <a:cubicBezTo>
                  <a:pt x="147" y="16"/>
                  <a:pt x="147" y="16"/>
                  <a:pt x="147" y="16"/>
                </a:cubicBezTo>
                <a:cubicBezTo>
                  <a:pt x="146" y="17"/>
                  <a:pt x="146" y="17"/>
                  <a:pt x="146" y="17"/>
                </a:cubicBezTo>
                <a:cubicBezTo>
                  <a:pt x="146" y="17"/>
                  <a:pt x="146" y="17"/>
                  <a:pt x="154" y="23"/>
                </a:cubicBezTo>
                <a:cubicBezTo>
                  <a:pt x="154" y="24"/>
                  <a:pt x="154" y="24"/>
                  <a:pt x="154" y="24"/>
                </a:cubicBezTo>
                <a:cubicBezTo>
                  <a:pt x="155" y="24"/>
                  <a:pt x="155" y="24"/>
                  <a:pt x="155" y="24"/>
                </a:cubicBezTo>
                <a:cubicBezTo>
                  <a:pt x="155" y="24"/>
                  <a:pt x="155" y="24"/>
                  <a:pt x="165" y="20"/>
                </a:cubicBezTo>
                <a:cubicBezTo>
                  <a:pt x="164" y="18"/>
                  <a:pt x="164" y="18"/>
                  <a:pt x="164" y="18"/>
                </a:cubicBezTo>
                <a:cubicBezTo>
                  <a:pt x="164" y="20"/>
                  <a:pt x="164" y="20"/>
                  <a:pt x="164" y="20"/>
                </a:cubicBezTo>
                <a:cubicBezTo>
                  <a:pt x="164" y="20"/>
                  <a:pt x="164" y="20"/>
                  <a:pt x="164" y="20"/>
                </a:cubicBezTo>
                <a:cubicBezTo>
                  <a:pt x="165" y="20"/>
                  <a:pt x="166" y="20"/>
                  <a:pt x="169" y="21"/>
                </a:cubicBezTo>
                <a:cubicBezTo>
                  <a:pt x="170" y="21"/>
                  <a:pt x="170" y="21"/>
                  <a:pt x="170" y="21"/>
                </a:cubicBezTo>
                <a:cubicBezTo>
                  <a:pt x="170" y="21"/>
                  <a:pt x="170" y="21"/>
                  <a:pt x="170" y="21"/>
                </a:cubicBezTo>
                <a:cubicBezTo>
                  <a:pt x="170" y="21"/>
                  <a:pt x="170" y="21"/>
                  <a:pt x="174" y="20"/>
                </a:cubicBezTo>
                <a:cubicBezTo>
                  <a:pt x="175" y="19"/>
                  <a:pt x="175" y="19"/>
                  <a:pt x="175" y="19"/>
                </a:cubicBezTo>
                <a:cubicBezTo>
                  <a:pt x="175" y="19"/>
                  <a:pt x="175" y="19"/>
                  <a:pt x="175" y="19"/>
                </a:cubicBezTo>
                <a:cubicBezTo>
                  <a:pt x="175" y="19"/>
                  <a:pt x="175" y="19"/>
                  <a:pt x="179" y="9"/>
                </a:cubicBezTo>
                <a:cubicBezTo>
                  <a:pt x="178" y="9"/>
                  <a:pt x="178" y="9"/>
                  <a:pt x="178" y="9"/>
                </a:cubicBezTo>
                <a:cubicBezTo>
                  <a:pt x="178" y="10"/>
                  <a:pt x="178" y="10"/>
                  <a:pt x="178" y="10"/>
                </a:cubicBezTo>
                <a:cubicBezTo>
                  <a:pt x="178" y="10"/>
                  <a:pt x="178" y="10"/>
                  <a:pt x="188" y="3"/>
                </a:cubicBezTo>
                <a:cubicBezTo>
                  <a:pt x="187" y="2"/>
                  <a:pt x="187" y="2"/>
                  <a:pt x="187" y="2"/>
                </a:cubicBezTo>
                <a:cubicBezTo>
                  <a:pt x="186" y="3"/>
                  <a:pt x="186" y="3"/>
                  <a:pt x="186" y="3"/>
                </a:cubicBezTo>
                <a:cubicBezTo>
                  <a:pt x="186" y="3"/>
                  <a:pt x="186" y="3"/>
                  <a:pt x="187" y="4"/>
                </a:cubicBezTo>
                <a:cubicBezTo>
                  <a:pt x="188" y="4"/>
                  <a:pt x="190" y="5"/>
                  <a:pt x="193" y="6"/>
                </a:cubicBezTo>
                <a:cubicBezTo>
                  <a:pt x="194" y="5"/>
                  <a:pt x="194" y="5"/>
                  <a:pt x="194" y="5"/>
                </a:cubicBezTo>
                <a:cubicBezTo>
                  <a:pt x="192" y="5"/>
                  <a:pt x="192" y="5"/>
                  <a:pt x="192" y="5"/>
                </a:cubicBezTo>
                <a:cubicBezTo>
                  <a:pt x="192" y="5"/>
                  <a:pt x="192" y="5"/>
                  <a:pt x="193" y="7"/>
                </a:cubicBezTo>
                <a:cubicBezTo>
                  <a:pt x="194" y="9"/>
                  <a:pt x="196" y="14"/>
                  <a:pt x="201" y="22"/>
                </a:cubicBezTo>
                <a:cubicBezTo>
                  <a:pt x="201" y="23"/>
                  <a:pt x="201" y="23"/>
                  <a:pt x="201" y="23"/>
                </a:cubicBezTo>
                <a:cubicBezTo>
                  <a:pt x="202" y="22"/>
                  <a:pt x="202" y="22"/>
                  <a:pt x="202" y="22"/>
                </a:cubicBezTo>
                <a:cubicBezTo>
                  <a:pt x="202" y="22"/>
                  <a:pt x="202" y="22"/>
                  <a:pt x="206" y="22"/>
                </a:cubicBezTo>
                <a:cubicBezTo>
                  <a:pt x="209" y="22"/>
                  <a:pt x="216" y="21"/>
                  <a:pt x="230" y="20"/>
                </a:cubicBezTo>
                <a:cubicBezTo>
                  <a:pt x="230" y="18"/>
                  <a:pt x="230" y="18"/>
                  <a:pt x="230" y="18"/>
                </a:cubicBezTo>
                <a:cubicBezTo>
                  <a:pt x="229" y="18"/>
                  <a:pt x="229" y="18"/>
                  <a:pt x="229" y="18"/>
                </a:cubicBezTo>
                <a:cubicBezTo>
                  <a:pt x="229" y="18"/>
                  <a:pt x="229" y="18"/>
                  <a:pt x="229" y="19"/>
                </a:cubicBezTo>
                <a:cubicBezTo>
                  <a:pt x="229" y="19"/>
                  <a:pt x="229" y="20"/>
                  <a:pt x="229" y="22"/>
                </a:cubicBezTo>
                <a:cubicBezTo>
                  <a:pt x="229" y="24"/>
                  <a:pt x="229" y="24"/>
                  <a:pt x="229" y="24"/>
                </a:cubicBezTo>
                <a:cubicBezTo>
                  <a:pt x="230" y="24"/>
                  <a:pt x="230" y="24"/>
                  <a:pt x="230" y="24"/>
                </a:cubicBezTo>
                <a:cubicBezTo>
                  <a:pt x="230" y="24"/>
                  <a:pt x="231" y="24"/>
                  <a:pt x="233" y="24"/>
                </a:cubicBezTo>
                <a:cubicBezTo>
                  <a:pt x="236" y="24"/>
                  <a:pt x="240" y="25"/>
                  <a:pt x="244" y="26"/>
                </a:cubicBezTo>
                <a:cubicBezTo>
                  <a:pt x="246" y="26"/>
                  <a:pt x="248" y="27"/>
                  <a:pt x="249" y="27"/>
                </a:cubicBezTo>
                <a:cubicBezTo>
                  <a:pt x="250" y="28"/>
                  <a:pt x="252" y="28"/>
                  <a:pt x="252" y="29"/>
                </a:cubicBezTo>
                <a:cubicBezTo>
                  <a:pt x="253" y="28"/>
                  <a:pt x="253" y="28"/>
                  <a:pt x="253" y="28"/>
                </a:cubicBezTo>
                <a:cubicBezTo>
                  <a:pt x="252" y="29"/>
                  <a:pt x="252" y="29"/>
                  <a:pt x="252" y="29"/>
                </a:cubicBezTo>
                <a:cubicBezTo>
                  <a:pt x="253" y="30"/>
                  <a:pt x="255" y="34"/>
                  <a:pt x="256" y="37"/>
                </a:cubicBezTo>
                <a:cubicBezTo>
                  <a:pt x="258" y="40"/>
                  <a:pt x="259" y="42"/>
                  <a:pt x="259" y="42"/>
                </a:cubicBezTo>
                <a:cubicBezTo>
                  <a:pt x="259" y="43"/>
                  <a:pt x="259" y="43"/>
                  <a:pt x="259" y="43"/>
                </a:cubicBezTo>
                <a:cubicBezTo>
                  <a:pt x="260" y="43"/>
                  <a:pt x="260" y="43"/>
                  <a:pt x="260" y="43"/>
                </a:cubicBezTo>
                <a:cubicBezTo>
                  <a:pt x="260" y="43"/>
                  <a:pt x="260" y="43"/>
                  <a:pt x="261" y="43"/>
                </a:cubicBezTo>
                <a:cubicBezTo>
                  <a:pt x="262" y="43"/>
                  <a:pt x="263" y="43"/>
                  <a:pt x="267" y="43"/>
                </a:cubicBezTo>
                <a:cubicBezTo>
                  <a:pt x="267" y="41"/>
                  <a:pt x="267" y="41"/>
                  <a:pt x="267" y="41"/>
                </a:cubicBezTo>
                <a:cubicBezTo>
                  <a:pt x="265" y="42"/>
                  <a:pt x="265" y="42"/>
                  <a:pt x="265" y="42"/>
                </a:cubicBezTo>
                <a:cubicBezTo>
                  <a:pt x="265" y="42"/>
                  <a:pt x="265" y="42"/>
                  <a:pt x="265" y="42"/>
                </a:cubicBezTo>
                <a:cubicBezTo>
                  <a:pt x="266" y="43"/>
                  <a:pt x="266" y="44"/>
                  <a:pt x="267" y="47"/>
                </a:cubicBezTo>
                <a:cubicBezTo>
                  <a:pt x="267" y="48"/>
                  <a:pt x="267" y="48"/>
                  <a:pt x="267" y="48"/>
                </a:cubicBezTo>
                <a:cubicBezTo>
                  <a:pt x="268" y="48"/>
                  <a:pt x="268" y="48"/>
                  <a:pt x="268" y="48"/>
                </a:cubicBezTo>
                <a:cubicBezTo>
                  <a:pt x="268" y="48"/>
                  <a:pt x="268" y="48"/>
                  <a:pt x="285" y="52"/>
                </a:cubicBezTo>
                <a:cubicBezTo>
                  <a:pt x="286" y="51"/>
                  <a:pt x="286" y="51"/>
                  <a:pt x="286" y="51"/>
                </a:cubicBezTo>
                <a:cubicBezTo>
                  <a:pt x="284" y="51"/>
                  <a:pt x="284" y="51"/>
                  <a:pt x="284" y="51"/>
                </a:cubicBezTo>
                <a:cubicBezTo>
                  <a:pt x="284" y="51"/>
                  <a:pt x="284" y="51"/>
                  <a:pt x="284" y="59"/>
                </a:cubicBezTo>
                <a:cubicBezTo>
                  <a:pt x="286" y="59"/>
                  <a:pt x="286" y="59"/>
                  <a:pt x="286" y="59"/>
                </a:cubicBezTo>
                <a:cubicBezTo>
                  <a:pt x="284" y="58"/>
                  <a:pt x="284" y="58"/>
                  <a:pt x="284" y="58"/>
                </a:cubicBezTo>
                <a:cubicBezTo>
                  <a:pt x="284" y="58"/>
                  <a:pt x="284" y="58"/>
                  <a:pt x="281" y="67"/>
                </a:cubicBezTo>
                <a:cubicBezTo>
                  <a:pt x="281" y="67"/>
                  <a:pt x="281" y="67"/>
                  <a:pt x="281" y="67"/>
                </a:cubicBezTo>
                <a:cubicBezTo>
                  <a:pt x="281" y="67"/>
                  <a:pt x="281" y="67"/>
                  <a:pt x="281" y="67"/>
                </a:cubicBezTo>
                <a:cubicBezTo>
                  <a:pt x="281" y="67"/>
                  <a:pt x="281" y="67"/>
                  <a:pt x="280" y="80"/>
                </a:cubicBezTo>
                <a:cubicBezTo>
                  <a:pt x="280" y="83"/>
                  <a:pt x="280" y="83"/>
                  <a:pt x="280" y="83"/>
                </a:cubicBezTo>
                <a:cubicBezTo>
                  <a:pt x="282" y="82"/>
                  <a:pt x="282" y="82"/>
                  <a:pt x="282" y="82"/>
                </a:cubicBezTo>
                <a:cubicBezTo>
                  <a:pt x="282" y="82"/>
                  <a:pt x="283" y="82"/>
                  <a:pt x="284" y="81"/>
                </a:cubicBezTo>
                <a:cubicBezTo>
                  <a:pt x="285" y="81"/>
                  <a:pt x="288" y="80"/>
                  <a:pt x="290" y="79"/>
                </a:cubicBezTo>
                <a:cubicBezTo>
                  <a:pt x="293" y="79"/>
                  <a:pt x="296" y="78"/>
                  <a:pt x="297" y="78"/>
                </a:cubicBezTo>
                <a:cubicBezTo>
                  <a:pt x="298" y="78"/>
                  <a:pt x="299" y="78"/>
                  <a:pt x="299" y="78"/>
                </a:cubicBezTo>
                <a:cubicBezTo>
                  <a:pt x="299" y="78"/>
                  <a:pt x="299" y="78"/>
                  <a:pt x="299" y="78"/>
                </a:cubicBezTo>
                <a:cubicBezTo>
                  <a:pt x="299" y="78"/>
                  <a:pt x="299" y="78"/>
                  <a:pt x="299" y="78"/>
                </a:cubicBezTo>
                <a:cubicBezTo>
                  <a:pt x="299" y="78"/>
                  <a:pt x="299" y="78"/>
                  <a:pt x="299" y="78"/>
                </a:cubicBezTo>
                <a:cubicBezTo>
                  <a:pt x="299" y="78"/>
                  <a:pt x="299" y="78"/>
                  <a:pt x="299" y="78"/>
                </a:cubicBezTo>
                <a:cubicBezTo>
                  <a:pt x="299" y="78"/>
                  <a:pt x="299" y="78"/>
                  <a:pt x="299" y="78"/>
                </a:cubicBezTo>
                <a:cubicBezTo>
                  <a:pt x="299" y="78"/>
                  <a:pt x="299" y="78"/>
                  <a:pt x="299" y="78"/>
                </a:cubicBezTo>
                <a:cubicBezTo>
                  <a:pt x="300" y="78"/>
                  <a:pt x="300" y="78"/>
                  <a:pt x="300" y="78"/>
                </a:cubicBezTo>
                <a:cubicBezTo>
                  <a:pt x="299" y="78"/>
                  <a:pt x="299" y="78"/>
                  <a:pt x="299" y="78"/>
                </a:cubicBezTo>
                <a:cubicBezTo>
                  <a:pt x="299" y="79"/>
                  <a:pt x="299" y="79"/>
                  <a:pt x="299" y="80"/>
                </a:cubicBezTo>
                <a:cubicBezTo>
                  <a:pt x="299" y="82"/>
                  <a:pt x="298" y="84"/>
                  <a:pt x="297" y="86"/>
                </a:cubicBezTo>
                <a:cubicBezTo>
                  <a:pt x="297" y="87"/>
                  <a:pt x="296" y="88"/>
                  <a:pt x="296" y="88"/>
                </a:cubicBezTo>
                <a:cubicBezTo>
                  <a:pt x="295" y="89"/>
                  <a:pt x="295" y="89"/>
                  <a:pt x="295" y="89"/>
                </a:cubicBezTo>
                <a:cubicBezTo>
                  <a:pt x="295" y="89"/>
                  <a:pt x="295" y="89"/>
                  <a:pt x="295" y="89"/>
                </a:cubicBezTo>
                <a:cubicBezTo>
                  <a:pt x="295" y="90"/>
                  <a:pt x="295" y="90"/>
                  <a:pt x="295" y="90"/>
                </a:cubicBezTo>
                <a:cubicBezTo>
                  <a:pt x="295" y="90"/>
                  <a:pt x="295" y="90"/>
                  <a:pt x="295" y="90"/>
                </a:cubicBezTo>
                <a:cubicBezTo>
                  <a:pt x="295" y="90"/>
                  <a:pt x="295" y="90"/>
                  <a:pt x="295" y="97"/>
                </a:cubicBezTo>
                <a:cubicBezTo>
                  <a:pt x="296" y="97"/>
                  <a:pt x="296" y="97"/>
                  <a:pt x="296" y="97"/>
                </a:cubicBezTo>
                <a:cubicBezTo>
                  <a:pt x="296" y="95"/>
                  <a:pt x="296" y="95"/>
                  <a:pt x="296" y="95"/>
                </a:cubicBezTo>
                <a:cubicBezTo>
                  <a:pt x="296" y="95"/>
                  <a:pt x="296" y="95"/>
                  <a:pt x="276" y="101"/>
                </a:cubicBezTo>
                <a:cubicBezTo>
                  <a:pt x="274" y="101"/>
                  <a:pt x="274" y="101"/>
                  <a:pt x="274" y="101"/>
                </a:cubicBezTo>
                <a:cubicBezTo>
                  <a:pt x="275" y="102"/>
                  <a:pt x="275" y="102"/>
                  <a:pt x="275" y="102"/>
                </a:cubicBezTo>
                <a:cubicBezTo>
                  <a:pt x="275" y="102"/>
                  <a:pt x="275" y="103"/>
                  <a:pt x="275" y="103"/>
                </a:cubicBezTo>
                <a:cubicBezTo>
                  <a:pt x="275" y="104"/>
                  <a:pt x="275" y="105"/>
                  <a:pt x="275" y="106"/>
                </a:cubicBezTo>
                <a:cubicBezTo>
                  <a:pt x="275" y="108"/>
                  <a:pt x="275" y="111"/>
                  <a:pt x="274" y="113"/>
                </a:cubicBezTo>
                <a:cubicBezTo>
                  <a:pt x="273" y="115"/>
                  <a:pt x="273" y="117"/>
                  <a:pt x="271" y="117"/>
                </a:cubicBezTo>
                <a:cubicBezTo>
                  <a:pt x="272" y="118"/>
                  <a:pt x="272" y="118"/>
                  <a:pt x="272" y="118"/>
                </a:cubicBezTo>
                <a:cubicBezTo>
                  <a:pt x="272" y="117"/>
                  <a:pt x="272" y="117"/>
                  <a:pt x="272" y="117"/>
                </a:cubicBezTo>
                <a:cubicBezTo>
                  <a:pt x="268" y="118"/>
                  <a:pt x="264" y="120"/>
                  <a:pt x="260" y="123"/>
                </a:cubicBezTo>
                <a:cubicBezTo>
                  <a:pt x="259" y="124"/>
                  <a:pt x="257" y="125"/>
                  <a:pt x="256" y="127"/>
                </a:cubicBezTo>
                <a:cubicBezTo>
                  <a:pt x="255" y="129"/>
                  <a:pt x="254" y="130"/>
                  <a:pt x="254" y="132"/>
                </a:cubicBezTo>
                <a:cubicBezTo>
                  <a:pt x="254" y="136"/>
                  <a:pt x="255" y="141"/>
                  <a:pt x="256" y="146"/>
                </a:cubicBezTo>
                <a:cubicBezTo>
                  <a:pt x="257" y="151"/>
                  <a:pt x="258" y="155"/>
                  <a:pt x="258" y="155"/>
                </a:cubicBezTo>
                <a:cubicBezTo>
                  <a:pt x="260" y="155"/>
                  <a:pt x="260" y="155"/>
                  <a:pt x="260" y="155"/>
                </a:cubicBezTo>
                <a:cubicBezTo>
                  <a:pt x="258" y="155"/>
                  <a:pt x="258" y="155"/>
                  <a:pt x="258" y="155"/>
                </a:cubicBezTo>
                <a:cubicBezTo>
                  <a:pt x="258" y="155"/>
                  <a:pt x="258" y="155"/>
                  <a:pt x="254" y="176"/>
                </a:cubicBezTo>
                <a:cubicBezTo>
                  <a:pt x="254" y="178"/>
                  <a:pt x="254" y="178"/>
                  <a:pt x="254" y="178"/>
                </a:cubicBezTo>
                <a:cubicBezTo>
                  <a:pt x="256" y="178"/>
                  <a:pt x="256" y="178"/>
                  <a:pt x="256" y="178"/>
                </a:cubicBezTo>
                <a:cubicBezTo>
                  <a:pt x="256" y="178"/>
                  <a:pt x="256" y="178"/>
                  <a:pt x="257" y="178"/>
                </a:cubicBezTo>
                <a:cubicBezTo>
                  <a:pt x="257" y="178"/>
                  <a:pt x="258" y="178"/>
                  <a:pt x="258" y="178"/>
                </a:cubicBezTo>
                <a:cubicBezTo>
                  <a:pt x="260" y="178"/>
                  <a:pt x="262" y="178"/>
                  <a:pt x="264" y="179"/>
                </a:cubicBezTo>
                <a:cubicBezTo>
                  <a:pt x="265" y="179"/>
                  <a:pt x="265" y="180"/>
                  <a:pt x="266" y="180"/>
                </a:cubicBezTo>
                <a:cubicBezTo>
                  <a:pt x="266" y="181"/>
                  <a:pt x="266" y="181"/>
                  <a:pt x="266" y="182"/>
                </a:cubicBezTo>
                <a:cubicBezTo>
                  <a:pt x="266" y="182"/>
                  <a:pt x="266" y="182"/>
                  <a:pt x="266" y="182"/>
                </a:cubicBezTo>
                <a:cubicBezTo>
                  <a:pt x="267" y="183"/>
                  <a:pt x="267" y="183"/>
                  <a:pt x="267" y="183"/>
                </a:cubicBezTo>
                <a:cubicBezTo>
                  <a:pt x="267" y="184"/>
                  <a:pt x="267" y="185"/>
                  <a:pt x="267" y="185"/>
                </a:cubicBezTo>
                <a:cubicBezTo>
                  <a:pt x="267" y="188"/>
                  <a:pt x="266" y="190"/>
                  <a:pt x="265" y="192"/>
                </a:cubicBezTo>
                <a:cubicBezTo>
                  <a:pt x="263" y="193"/>
                  <a:pt x="261" y="194"/>
                  <a:pt x="260" y="194"/>
                </a:cubicBezTo>
                <a:cubicBezTo>
                  <a:pt x="259" y="194"/>
                  <a:pt x="259" y="194"/>
                  <a:pt x="258" y="193"/>
                </a:cubicBezTo>
                <a:cubicBezTo>
                  <a:pt x="257" y="192"/>
                  <a:pt x="257" y="191"/>
                  <a:pt x="257" y="189"/>
                </a:cubicBezTo>
                <a:cubicBezTo>
                  <a:pt x="257" y="188"/>
                  <a:pt x="257" y="187"/>
                  <a:pt x="257" y="186"/>
                </a:cubicBezTo>
                <a:cubicBezTo>
                  <a:pt x="257" y="185"/>
                  <a:pt x="257" y="184"/>
                  <a:pt x="257" y="183"/>
                </a:cubicBezTo>
                <a:cubicBezTo>
                  <a:pt x="256" y="183"/>
                  <a:pt x="256" y="182"/>
                  <a:pt x="256" y="182"/>
                </a:cubicBezTo>
                <a:cubicBezTo>
                  <a:pt x="255" y="182"/>
                  <a:pt x="255" y="182"/>
                  <a:pt x="254" y="182"/>
                </a:cubicBezTo>
                <a:cubicBezTo>
                  <a:pt x="254" y="182"/>
                  <a:pt x="253" y="182"/>
                  <a:pt x="253" y="182"/>
                </a:cubicBezTo>
                <a:cubicBezTo>
                  <a:pt x="253" y="183"/>
                  <a:pt x="253" y="183"/>
                  <a:pt x="253" y="183"/>
                </a:cubicBezTo>
                <a:cubicBezTo>
                  <a:pt x="253" y="182"/>
                  <a:pt x="253" y="182"/>
                  <a:pt x="253" y="182"/>
                </a:cubicBezTo>
                <a:cubicBezTo>
                  <a:pt x="246" y="182"/>
                  <a:pt x="238" y="185"/>
                  <a:pt x="238" y="185"/>
                </a:cubicBezTo>
                <a:cubicBezTo>
                  <a:pt x="237" y="185"/>
                  <a:pt x="237" y="185"/>
                  <a:pt x="237" y="185"/>
                </a:cubicBezTo>
                <a:cubicBezTo>
                  <a:pt x="237" y="186"/>
                  <a:pt x="237" y="186"/>
                  <a:pt x="237" y="186"/>
                </a:cubicBezTo>
                <a:cubicBezTo>
                  <a:pt x="237" y="186"/>
                  <a:pt x="237" y="186"/>
                  <a:pt x="232" y="199"/>
                </a:cubicBezTo>
                <a:cubicBezTo>
                  <a:pt x="233" y="200"/>
                  <a:pt x="233" y="200"/>
                  <a:pt x="233" y="200"/>
                </a:cubicBezTo>
                <a:cubicBezTo>
                  <a:pt x="233" y="198"/>
                  <a:pt x="233" y="198"/>
                  <a:pt x="233" y="198"/>
                </a:cubicBezTo>
                <a:cubicBezTo>
                  <a:pt x="233" y="198"/>
                  <a:pt x="229" y="196"/>
                  <a:pt x="224" y="196"/>
                </a:cubicBezTo>
                <a:cubicBezTo>
                  <a:pt x="223" y="196"/>
                  <a:pt x="222" y="197"/>
                  <a:pt x="221" y="197"/>
                </a:cubicBezTo>
                <a:cubicBezTo>
                  <a:pt x="220" y="197"/>
                  <a:pt x="219" y="198"/>
                  <a:pt x="218" y="199"/>
                </a:cubicBezTo>
                <a:cubicBezTo>
                  <a:pt x="218" y="199"/>
                  <a:pt x="218" y="199"/>
                  <a:pt x="218" y="199"/>
                </a:cubicBezTo>
                <a:cubicBezTo>
                  <a:pt x="218" y="199"/>
                  <a:pt x="218" y="199"/>
                  <a:pt x="218" y="199"/>
                </a:cubicBezTo>
                <a:cubicBezTo>
                  <a:pt x="218" y="200"/>
                  <a:pt x="218" y="200"/>
                  <a:pt x="218" y="200"/>
                </a:cubicBezTo>
                <a:cubicBezTo>
                  <a:pt x="218" y="201"/>
                  <a:pt x="218" y="203"/>
                  <a:pt x="219" y="204"/>
                </a:cubicBezTo>
                <a:cubicBezTo>
                  <a:pt x="219" y="205"/>
                  <a:pt x="220" y="207"/>
                  <a:pt x="221" y="209"/>
                </a:cubicBezTo>
                <a:cubicBezTo>
                  <a:pt x="222" y="211"/>
                  <a:pt x="222" y="213"/>
                  <a:pt x="222" y="214"/>
                </a:cubicBezTo>
                <a:cubicBezTo>
                  <a:pt x="222" y="214"/>
                  <a:pt x="222" y="214"/>
                  <a:pt x="222" y="214"/>
                </a:cubicBezTo>
                <a:cubicBezTo>
                  <a:pt x="222" y="215"/>
                  <a:pt x="222" y="215"/>
                  <a:pt x="222" y="215"/>
                </a:cubicBezTo>
                <a:cubicBezTo>
                  <a:pt x="222" y="215"/>
                  <a:pt x="222" y="215"/>
                  <a:pt x="222" y="215"/>
                </a:cubicBezTo>
                <a:cubicBezTo>
                  <a:pt x="221" y="215"/>
                  <a:pt x="221" y="215"/>
                  <a:pt x="221" y="215"/>
                </a:cubicBezTo>
                <a:cubicBezTo>
                  <a:pt x="220" y="215"/>
                  <a:pt x="218" y="216"/>
                  <a:pt x="217" y="216"/>
                </a:cubicBezTo>
                <a:cubicBezTo>
                  <a:pt x="215" y="216"/>
                  <a:pt x="214" y="215"/>
                  <a:pt x="213" y="215"/>
                </a:cubicBezTo>
                <a:cubicBezTo>
                  <a:pt x="213" y="215"/>
                  <a:pt x="213" y="215"/>
                  <a:pt x="212" y="215"/>
                </a:cubicBezTo>
                <a:cubicBezTo>
                  <a:pt x="212" y="215"/>
                  <a:pt x="212" y="215"/>
                  <a:pt x="212" y="215"/>
                </a:cubicBezTo>
                <a:cubicBezTo>
                  <a:pt x="212" y="215"/>
                  <a:pt x="212" y="215"/>
                  <a:pt x="212" y="215"/>
                </a:cubicBezTo>
                <a:cubicBezTo>
                  <a:pt x="211" y="214"/>
                  <a:pt x="211" y="214"/>
                  <a:pt x="211" y="214"/>
                </a:cubicBezTo>
                <a:cubicBezTo>
                  <a:pt x="210" y="215"/>
                  <a:pt x="210" y="215"/>
                  <a:pt x="210" y="215"/>
                </a:cubicBezTo>
                <a:cubicBezTo>
                  <a:pt x="210" y="215"/>
                  <a:pt x="210" y="215"/>
                  <a:pt x="201" y="226"/>
                </a:cubicBezTo>
                <a:cubicBezTo>
                  <a:pt x="202" y="227"/>
                  <a:pt x="202" y="227"/>
                  <a:pt x="202" y="227"/>
                </a:cubicBezTo>
                <a:cubicBezTo>
                  <a:pt x="202" y="225"/>
                  <a:pt x="202" y="225"/>
                  <a:pt x="202" y="225"/>
                </a:cubicBezTo>
                <a:cubicBezTo>
                  <a:pt x="202" y="225"/>
                  <a:pt x="202" y="225"/>
                  <a:pt x="193" y="221"/>
                </a:cubicBezTo>
                <a:cubicBezTo>
                  <a:pt x="193" y="221"/>
                  <a:pt x="193" y="221"/>
                  <a:pt x="193" y="221"/>
                </a:cubicBezTo>
                <a:cubicBezTo>
                  <a:pt x="192" y="221"/>
                  <a:pt x="192" y="221"/>
                  <a:pt x="192" y="221"/>
                </a:cubicBezTo>
                <a:cubicBezTo>
                  <a:pt x="192" y="221"/>
                  <a:pt x="192" y="221"/>
                  <a:pt x="183" y="224"/>
                </a:cubicBezTo>
                <a:cubicBezTo>
                  <a:pt x="183" y="225"/>
                  <a:pt x="183" y="225"/>
                  <a:pt x="183" y="225"/>
                </a:cubicBezTo>
                <a:cubicBezTo>
                  <a:pt x="183" y="224"/>
                  <a:pt x="183" y="224"/>
                  <a:pt x="183" y="224"/>
                </a:cubicBezTo>
                <a:cubicBezTo>
                  <a:pt x="183" y="224"/>
                  <a:pt x="183" y="224"/>
                  <a:pt x="174" y="221"/>
                </a:cubicBezTo>
                <a:cubicBezTo>
                  <a:pt x="172" y="221"/>
                  <a:pt x="172" y="221"/>
                  <a:pt x="172" y="221"/>
                </a:cubicBezTo>
                <a:cubicBezTo>
                  <a:pt x="172" y="222"/>
                  <a:pt x="172" y="222"/>
                  <a:pt x="172" y="222"/>
                </a:cubicBezTo>
                <a:cubicBezTo>
                  <a:pt x="172" y="222"/>
                  <a:pt x="172" y="222"/>
                  <a:pt x="171" y="228"/>
                </a:cubicBezTo>
                <a:cubicBezTo>
                  <a:pt x="172" y="228"/>
                  <a:pt x="172" y="228"/>
                  <a:pt x="172" y="228"/>
                </a:cubicBezTo>
                <a:cubicBezTo>
                  <a:pt x="172" y="227"/>
                  <a:pt x="172" y="227"/>
                  <a:pt x="172" y="227"/>
                </a:cubicBezTo>
                <a:cubicBezTo>
                  <a:pt x="172" y="227"/>
                  <a:pt x="172" y="227"/>
                  <a:pt x="156" y="228"/>
                </a:cubicBezTo>
                <a:cubicBezTo>
                  <a:pt x="156" y="230"/>
                  <a:pt x="156" y="230"/>
                  <a:pt x="156" y="230"/>
                </a:cubicBezTo>
                <a:cubicBezTo>
                  <a:pt x="157" y="228"/>
                  <a:pt x="157" y="228"/>
                  <a:pt x="157" y="228"/>
                </a:cubicBezTo>
                <a:cubicBezTo>
                  <a:pt x="157" y="228"/>
                  <a:pt x="157" y="228"/>
                  <a:pt x="153" y="224"/>
                </a:cubicBezTo>
                <a:cubicBezTo>
                  <a:pt x="152" y="225"/>
                  <a:pt x="152" y="225"/>
                  <a:pt x="152" y="225"/>
                </a:cubicBezTo>
                <a:cubicBezTo>
                  <a:pt x="153" y="227"/>
                  <a:pt x="153" y="227"/>
                  <a:pt x="153" y="227"/>
                </a:cubicBezTo>
                <a:cubicBezTo>
                  <a:pt x="153" y="226"/>
                  <a:pt x="155" y="224"/>
                  <a:pt x="155" y="220"/>
                </a:cubicBezTo>
                <a:cubicBezTo>
                  <a:pt x="155" y="218"/>
                  <a:pt x="154" y="214"/>
                  <a:pt x="152" y="210"/>
                </a:cubicBezTo>
                <a:cubicBezTo>
                  <a:pt x="152" y="210"/>
                  <a:pt x="152" y="210"/>
                  <a:pt x="152" y="210"/>
                </a:cubicBezTo>
                <a:cubicBezTo>
                  <a:pt x="152" y="210"/>
                  <a:pt x="152" y="210"/>
                  <a:pt x="152" y="210"/>
                </a:cubicBezTo>
                <a:cubicBezTo>
                  <a:pt x="149" y="206"/>
                  <a:pt x="146" y="204"/>
                  <a:pt x="143" y="202"/>
                </a:cubicBezTo>
                <a:cubicBezTo>
                  <a:pt x="140" y="201"/>
                  <a:pt x="137" y="201"/>
                  <a:pt x="134" y="201"/>
                </a:cubicBezTo>
                <a:cubicBezTo>
                  <a:pt x="132" y="201"/>
                  <a:pt x="129" y="201"/>
                  <a:pt x="128" y="201"/>
                </a:cubicBezTo>
                <a:cubicBezTo>
                  <a:pt x="128" y="202"/>
                  <a:pt x="128" y="202"/>
                  <a:pt x="128" y="202"/>
                </a:cubicBezTo>
                <a:cubicBezTo>
                  <a:pt x="128" y="201"/>
                  <a:pt x="128" y="201"/>
                  <a:pt x="128" y="201"/>
                </a:cubicBezTo>
                <a:cubicBezTo>
                  <a:pt x="127" y="201"/>
                  <a:pt x="126" y="200"/>
                  <a:pt x="126" y="200"/>
                </a:cubicBezTo>
                <a:cubicBezTo>
                  <a:pt x="125" y="199"/>
                  <a:pt x="124" y="198"/>
                  <a:pt x="124" y="196"/>
                </a:cubicBezTo>
                <a:cubicBezTo>
                  <a:pt x="123" y="195"/>
                  <a:pt x="122" y="194"/>
                  <a:pt x="120" y="193"/>
                </a:cubicBezTo>
                <a:cubicBezTo>
                  <a:pt x="119" y="193"/>
                  <a:pt x="119" y="193"/>
                  <a:pt x="118" y="193"/>
                </a:cubicBezTo>
                <a:cubicBezTo>
                  <a:pt x="117" y="193"/>
                  <a:pt x="116" y="193"/>
                  <a:pt x="115" y="194"/>
                </a:cubicBezTo>
                <a:cubicBezTo>
                  <a:pt x="114" y="195"/>
                  <a:pt x="114" y="196"/>
                  <a:pt x="113" y="197"/>
                </a:cubicBezTo>
                <a:cubicBezTo>
                  <a:pt x="113" y="199"/>
                  <a:pt x="113" y="199"/>
                  <a:pt x="113" y="199"/>
                </a:cubicBezTo>
                <a:cubicBezTo>
                  <a:pt x="114" y="200"/>
                  <a:pt x="114" y="200"/>
                  <a:pt x="114" y="200"/>
                </a:cubicBezTo>
                <a:cubicBezTo>
                  <a:pt x="114" y="198"/>
                  <a:pt x="114" y="198"/>
                  <a:pt x="114" y="198"/>
                </a:cubicBezTo>
                <a:lnTo>
                  <a:pt x="114" y="2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8" name="Spain"/>
          <p:cNvSpPr>
            <a:spLocks noEditPoints="1"/>
          </p:cNvSpPr>
          <p:nvPr/>
        </p:nvSpPr>
        <p:spPr bwMode="auto">
          <a:xfrm>
            <a:off x="3364078" y="4023324"/>
            <a:ext cx="675695" cy="558467"/>
          </a:xfrm>
          <a:custGeom>
            <a:avLst/>
            <a:gdLst>
              <a:gd name="T0" fmla="*/ 651 w 852"/>
              <a:gd name="T1" fmla="*/ 553 h 704"/>
              <a:gd name="T2" fmla="*/ 637 w 852"/>
              <a:gd name="T3" fmla="*/ 514 h 704"/>
              <a:gd name="T4" fmla="*/ 640 w 852"/>
              <a:gd name="T5" fmla="*/ 533 h 704"/>
              <a:gd name="T6" fmla="*/ 653 w 852"/>
              <a:gd name="T7" fmla="*/ 511 h 704"/>
              <a:gd name="T8" fmla="*/ 778 w 852"/>
              <a:gd name="T9" fmla="*/ 449 h 704"/>
              <a:gd name="T10" fmla="*/ 716 w 852"/>
              <a:gd name="T11" fmla="*/ 486 h 704"/>
              <a:gd name="T12" fmla="*/ 756 w 852"/>
              <a:gd name="T13" fmla="*/ 502 h 704"/>
              <a:gd name="T14" fmla="*/ 789 w 852"/>
              <a:gd name="T15" fmla="*/ 483 h 704"/>
              <a:gd name="T16" fmla="*/ 776 w 852"/>
              <a:gd name="T17" fmla="*/ 469 h 704"/>
              <a:gd name="T18" fmla="*/ 683 w 852"/>
              <a:gd name="T19" fmla="*/ 220 h 704"/>
              <a:gd name="T20" fmla="*/ 667 w 852"/>
              <a:gd name="T21" fmla="*/ 198 h 704"/>
              <a:gd name="T22" fmla="*/ 616 w 852"/>
              <a:gd name="T23" fmla="*/ 186 h 704"/>
              <a:gd name="T24" fmla="*/ 563 w 852"/>
              <a:gd name="T25" fmla="*/ 172 h 704"/>
              <a:gd name="T26" fmla="*/ 548 w 852"/>
              <a:gd name="T27" fmla="*/ 155 h 704"/>
              <a:gd name="T28" fmla="*/ 498 w 852"/>
              <a:gd name="T29" fmla="*/ 140 h 704"/>
              <a:gd name="T30" fmla="*/ 491 w 852"/>
              <a:gd name="T31" fmla="*/ 116 h 704"/>
              <a:gd name="T32" fmla="*/ 401 w 852"/>
              <a:gd name="T33" fmla="*/ 101 h 704"/>
              <a:gd name="T34" fmla="*/ 354 w 852"/>
              <a:gd name="T35" fmla="*/ 83 h 704"/>
              <a:gd name="T36" fmla="*/ 240 w 852"/>
              <a:gd name="T37" fmla="*/ 50 h 704"/>
              <a:gd name="T38" fmla="*/ 155 w 852"/>
              <a:gd name="T39" fmla="*/ 28 h 704"/>
              <a:gd name="T40" fmla="*/ 120 w 852"/>
              <a:gd name="T41" fmla="*/ 13 h 704"/>
              <a:gd name="T42" fmla="*/ 93 w 852"/>
              <a:gd name="T43" fmla="*/ 1 h 704"/>
              <a:gd name="T44" fmla="*/ 83 w 852"/>
              <a:gd name="T45" fmla="*/ 23 h 704"/>
              <a:gd name="T46" fmla="*/ 21 w 852"/>
              <a:gd name="T47" fmla="*/ 25 h 704"/>
              <a:gd name="T48" fmla="*/ 6 w 852"/>
              <a:gd name="T49" fmla="*/ 50 h 704"/>
              <a:gd name="T50" fmla="*/ 4 w 852"/>
              <a:gd name="T51" fmla="*/ 78 h 704"/>
              <a:gd name="T52" fmla="*/ 19 w 852"/>
              <a:gd name="T53" fmla="*/ 93 h 704"/>
              <a:gd name="T54" fmla="*/ 9 w 852"/>
              <a:gd name="T55" fmla="*/ 105 h 704"/>
              <a:gd name="T56" fmla="*/ 14 w 852"/>
              <a:gd name="T57" fmla="*/ 117 h 704"/>
              <a:gd name="T58" fmla="*/ 21 w 852"/>
              <a:gd name="T59" fmla="*/ 132 h 704"/>
              <a:gd name="T60" fmla="*/ 55 w 852"/>
              <a:gd name="T61" fmla="*/ 144 h 704"/>
              <a:gd name="T62" fmla="*/ 85 w 852"/>
              <a:gd name="T63" fmla="*/ 170 h 704"/>
              <a:gd name="T64" fmla="*/ 135 w 852"/>
              <a:gd name="T65" fmla="*/ 172 h 704"/>
              <a:gd name="T66" fmla="*/ 151 w 852"/>
              <a:gd name="T67" fmla="*/ 202 h 704"/>
              <a:gd name="T68" fmla="*/ 121 w 852"/>
              <a:gd name="T69" fmla="*/ 249 h 704"/>
              <a:gd name="T70" fmla="*/ 100 w 852"/>
              <a:gd name="T71" fmla="*/ 317 h 704"/>
              <a:gd name="T72" fmla="*/ 79 w 852"/>
              <a:gd name="T73" fmla="*/ 364 h 704"/>
              <a:gd name="T74" fmla="*/ 62 w 852"/>
              <a:gd name="T75" fmla="*/ 413 h 704"/>
              <a:gd name="T76" fmla="*/ 46 w 852"/>
              <a:gd name="T77" fmla="*/ 491 h 704"/>
              <a:gd name="T78" fmla="*/ 28 w 852"/>
              <a:gd name="T79" fmla="*/ 518 h 704"/>
              <a:gd name="T80" fmla="*/ 31 w 852"/>
              <a:gd name="T81" fmla="*/ 577 h 704"/>
              <a:gd name="T82" fmla="*/ 43 w 852"/>
              <a:gd name="T83" fmla="*/ 584 h 704"/>
              <a:gd name="T84" fmla="*/ 67 w 852"/>
              <a:gd name="T85" fmla="*/ 629 h 704"/>
              <a:gd name="T86" fmla="*/ 81 w 852"/>
              <a:gd name="T87" fmla="*/ 652 h 704"/>
              <a:gd name="T88" fmla="*/ 97 w 852"/>
              <a:gd name="T89" fmla="*/ 684 h 704"/>
              <a:gd name="T90" fmla="*/ 128 w 852"/>
              <a:gd name="T91" fmla="*/ 701 h 704"/>
              <a:gd name="T92" fmla="*/ 190 w 852"/>
              <a:gd name="T93" fmla="*/ 672 h 704"/>
              <a:gd name="T94" fmla="*/ 293 w 852"/>
              <a:gd name="T95" fmla="*/ 672 h 704"/>
              <a:gd name="T96" fmla="*/ 383 w 852"/>
              <a:gd name="T97" fmla="*/ 674 h 704"/>
              <a:gd name="T98" fmla="*/ 437 w 852"/>
              <a:gd name="T99" fmla="*/ 623 h 704"/>
              <a:gd name="T100" fmla="*/ 485 w 852"/>
              <a:gd name="T101" fmla="*/ 614 h 704"/>
              <a:gd name="T102" fmla="*/ 495 w 852"/>
              <a:gd name="T103" fmla="*/ 577 h 704"/>
              <a:gd name="T104" fmla="*/ 545 w 852"/>
              <a:gd name="T105" fmla="*/ 544 h 704"/>
              <a:gd name="T106" fmla="*/ 560 w 852"/>
              <a:gd name="T107" fmla="*/ 428 h 704"/>
              <a:gd name="T108" fmla="*/ 612 w 852"/>
              <a:gd name="T109" fmla="*/ 374 h 704"/>
              <a:gd name="T110" fmla="*/ 617 w 852"/>
              <a:gd name="T111" fmla="*/ 374 h 704"/>
              <a:gd name="T112" fmla="*/ 653 w 852"/>
              <a:gd name="T113" fmla="*/ 334 h 704"/>
              <a:gd name="T114" fmla="*/ 795 w 852"/>
              <a:gd name="T115" fmla="*/ 268 h 704"/>
              <a:gd name="T116" fmla="*/ 797 w 852"/>
              <a:gd name="T117" fmla="*/ 235 h 704"/>
              <a:gd name="T118" fmla="*/ 744 w 852"/>
              <a:gd name="T119" fmla="*/ 231 h 704"/>
              <a:gd name="T120" fmla="*/ 701 w 852"/>
              <a:gd name="T121" fmla="*/ 217 h 704"/>
              <a:gd name="T122" fmla="*/ 833 w 852"/>
              <a:gd name="T123" fmla="*/ 459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2" h="704">
                <a:moveTo>
                  <a:pt x="643" y="541"/>
                </a:moveTo>
                <a:cubicBezTo>
                  <a:pt x="640" y="546"/>
                  <a:pt x="640" y="546"/>
                  <a:pt x="640" y="546"/>
                </a:cubicBezTo>
                <a:cubicBezTo>
                  <a:pt x="641" y="553"/>
                  <a:pt x="641" y="553"/>
                  <a:pt x="641" y="553"/>
                </a:cubicBezTo>
                <a:cubicBezTo>
                  <a:pt x="645" y="549"/>
                  <a:pt x="645" y="549"/>
                  <a:pt x="645" y="549"/>
                </a:cubicBezTo>
                <a:cubicBezTo>
                  <a:pt x="651" y="553"/>
                  <a:pt x="651" y="553"/>
                  <a:pt x="651" y="553"/>
                </a:cubicBezTo>
                <a:cubicBezTo>
                  <a:pt x="653" y="550"/>
                  <a:pt x="653" y="550"/>
                  <a:pt x="653" y="550"/>
                </a:cubicBezTo>
                <a:cubicBezTo>
                  <a:pt x="648" y="548"/>
                  <a:pt x="648" y="548"/>
                  <a:pt x="648" y="548"/>
                </a:cubicBezTo>
                <a:lnTo>
                  <a:pt x="643" y="541"/>
                </a:lnTo>
                <a:close/>
                <a:moveTo>
                  <a:pt x="653" y="511"/>
                </a:moveTo>
                <a:cubicBezTo>
                  <a:pt x="648" y="511"/>
                  <a:pt x="637" y="514"/>
                  <a:pt x="637" y="514"/>
                </a:cubicBezTo>
                <a:cubicBezTo>
                  <a:pt x="639" y="522"/>
                  <a:pt x="639" y="522"/>
                  <a:pt x="639" y="522"/>
                </a:cubicBezTo>
                <a:cubicBezTo>
                  <a:pt x="632" y="523"/>
                  <a:pt x="632" y="523"/>
                  <a:pt x="632" y="523"/>
                </a:cubicBezTo>
                <a:cubicBezTo>
                  <a:pt x="630" y="530"/>
                  <a:pt x="630" y="530"/>
                  <a:pt x="630" y="530"/>
                </a:cubicBezTo>
                <a:cubicBezTo>
                  <a:pt x="637" y="534"/>
                  <a:pt x="637" y="534"/>
                  <a:pt x="637" y="534"/>
                </a:cubicBezTo>
                <a:cubicBezTo>
                  <a:pt x="640" y="533"/>
                  <a:pt x="640" y="533"/>
                  <a:pt x="640" y="533"/>
                </a:cubicBezTo>
                <a:cubicBezTo>
                  <a:pt x="641" y="535"/>
                  <a:pt x="641" y="535"/>
                  <a:pt x="641" y="535"/>
                </a:cubicBezTo>
                <a:cubicBezTo>
                  <a:pt x="644" y="529"/>
                  <a:pt x="644" y="529"/>
                  <a:pt x="644" y="529"/>
                </a:cubicBezTo>
                <a:cubicBezTo>
                  <a:pt x="648" y="529"/>
                  <a:pt x="648" y="529"/>
                  <a:pt x="648" y="529"/>
                </a:cubicBezTo>
                <a:cubicBezTo>
                  <a:pt x="659" y="522"/>
                  <a:pt x="659" y="522"/>
                  <a:pt x="659" y="522"/>
                </a:cubicBezTo>
                <a:cubicBezTo>
                  <a:pt x="659" y="522"/>
                  <a:pt x="662" y="511"/>
                  <a:pt x="653" y="511"/>
                </a:cubicBezTo>
                <a:close/>
                <a:moveTo>
                  <a:pt x="776" y="469"/>
                </a:moveTo>
                <a:cubicBezTo>
                  <a:pt x="772" y="468"/>
                  <a:pt x="771" y="461"/>
                  <a:pt x="771" y="461"/>
                </a:cubicBezTo>
                <a:cubicBezTo>
                  <a:pt x="776" y="456"/>
                  <a:pt x="776" y="456"/>
                  <a:pt x="776" y="456"/>
                </a:cubicBezTo>
                <a:cubicBezTo>
                  <a:pt x="772" y="456"/>
                  <a:pt x="772" y="456"/>
                  <a:pt x="772" y="456"/>
                </a:cubicBezTo>
                <a:cubicBezTo>
                  <a:pt x="778" y="449"/>
                  <a:pt x="778" y="449"/>
                  <a:pt x="778" y="449"/>
                </a:cubicBezTo>
                <a:cubicBezTo>
                  <a:pt x="778" y="449"/>
                  <a:pt x="763" y="449"/>
                  <a:pt x="749" y="455"/>
                </a:cubicBezTo>
                <a:cubicBezTo>
                  <a:pt x="736" y="460"/>
                  <a:pt x="730" y="469"/>
                  <a:pt x="730" y="469"/>
                </a:cubicBezTo>
                <a:cubicBezTo>
                  <a:pt x="726" y="468"/>
                  <a:pt x="726" y="468"/>
                  <a:pt x="726" y="468"/>
                </a:cubicBezTo>
                <a:cubicBezTo>
                  <a:pt x="716" y="475"/>
                  <a:pt x="716" y="475"/>
                  <a:pt x="716" y="475"/>
                </a:cubicBezTo>
                <a:cubicBezTo>
                  <a:pt x="716" y="486"/>
                  <a:pt x="716" y="486"/>
                  <a:pt x="716" y="486"/>
                </a:cubicBezTo>
                <a:cubicBezTo>
                  <a:pt x="721" y="483"/>
                  <a:pt x="721" y="483"/>
                  <a:pt x="721" y="483"/>
                </a:cubicBezTo>
                <a:cubicBezTo>
                  <a:pt x="721" y="483"/>
                  <a:pt x="725" y="490"/>
                  <a:pt x="726" y="490"/>
                </a:cubicBezTo>
                <a:cubicBezTo>
                  <a:pt x="729" y="490"/>
                  <a:pt x="730" y="483"/>
                  <a:pt x="736" y="483"/>
                </a:cubicBezTo>
                <a:cubicBezTo>
                  <a:pt x="743" y="484"/>
                  <a:pt x="739" y="490"/>
                  <a:pt x="743" y="498"/>
                </a:cubicBezTo>
                <a:cubicBezTo>
                  <a:pt x="749" y="504"/>
                  <a:pt x="756" y="502"/>
                  <a:pt x="756" y="502"/>
                </a:cubicBezTo>
                <a:cubicBezTo>
                  <a:pt x="760" y="510"/>
                  <a:pt x="760" y="510"/>
                  <a:pt x="760" y="510"/>
                </a:cubicBezTo>
                <a:cubicBezTo>
                  <a:pt x="767" y="507"/>
                  <a:pt x="767" y="507"/>
                  <a:pt x="767" y="507"/>
                </a:cubicBezTo>
                <a:cubicBezTo>
                  <a:pt x="767" y="507"/>
                  <a:pt x="771" y="506"/>
                  <a:pt x="775" y="503"/>
                </a:cubicBezTo>
                <a:cubicBezTo>
                  <a:pt x="779" y="500"/>
                  <a:pt x="779" y="492"/>
                  <a:pt x="779" y="492"/>
                </a:cubicBezTo>
                <a:cubicBezTo>
                  <a:pt x="789" y="483"/>
                  <a:pt x="789" y="483"/>
                  <a:pt x="789" y="483"/>
                </a:cubicBezTo>
                <a:cubicBezTo>
                  <a:pt x="787" y="481"/>
                  <a:pt x="787" y="481"/>
                  <a:pt x="787" y="481"/>
                </a:cubicBezTo>
                <a:cubicBezTo>
                  <a:pt x="791" y="481"/>
                  <a:pt x="791" y="481"/>
                  <a:pt x="791" y="481"/>
                </a:cubicBezTo>
                <a:cubicBezTo>
                  <a:pt x="795" y="471"/>
                  <a:pt x="795" y="471"/>
                  <a:pt x="795" y="471"/>
                </a:cubicBezTo>
                <a:cubicBezTo>
                  <a:pt x="786" y="464"/>
                  <a:pt x="786" y="464"/>
                  <a:pt x="786" y="464"/>
                </a:cubicBezTo>
                <a:cubicBezTo>
                  <a:pt x="786" y="464"/>
                  <a:pt x="782" y="469"/>
                  <a:pt x="776" y="469"/>
                </a:cubicBezTo>
                <a:close/>
                <a:moveTo>
                  <a:pt x="702" y="217"/>
                </a:moveTo>
                <a:cubicBezTo>
                  <a:pt x="702" y="217"/>
                  <a:pt x="697" y="222"/>
                  <a:pt x="695" y="222"/>
                </a:cubicBezTo>
                <a:cubicBezTo>
                  <a:pt x="694" y="222"/>
                  <a:pt x="693" y="221"/>
                  <a:pt x="693" y="221"/>
                </a:cubicBezTo>
                <a:cubicBezTo>
                  <a:pt x="687" y="225"/>
                  <a:pt x="687" y="225"/>
                  <a:pt x="687" y="225"/>
                </a:cubicBezTo>
                <a:cubicBezTo>
                  <a:pt x="683" y="220"/>
                  <a:pt x="683" y="220"/>
                  <a:pt x="683" y="220"/>
                </a:cubicBezTo>
                <a:cubicBezTo>
                  <a:pt x="679" y="216"/>
                  <a:pt x="679" y="216"/>
                  <a:pt x="679" y="216"/>
                </a:cubicBezTo>
                <a:cubicBezTo>
                  <a:pt x="683" y="210"/>
                  <a:pt x="683" y="210"/>
                  <a:pt x="683" y="210"/>
                </a:cubicBezTo>
                <a:cubicBezTo>
                  <a:pt x="686" y="205"/>
                  <a:pt x="686" y="205"/>
                  <a:pt x="686" y="205"/>
                </a:cubicBezTo>
                <a:cubicBezTo>
                  <a:pt x="686" y="205"/>
                  <a:pt x="685" y="199"/>
                  <a:pt x="680" y="195"/>
                </a:cubicBezTo>
                <a:cubicBezTo>
                  <a:pt x="676" y="194"/>
                  <a:pt x="667" y="198"/>
                  <a:pt x="667" y="198"/>
                </a:cubicBezTo>
                <a:cubicBezTo>
                  <a:pt x="667" y="198"/>
                  <a:pt x="660" y="189"/>
                  <a:pt x="659" y="187"/>
                </a:cubicBezTo>
                <a:cubicBezTo>
                  <a:pt x="656" y="185"/>
                  <a:pt x="649" y="186"/>
                  <a:pt x="649" y="186"/>
                </a:cubicBezTo>
                <a:cubicBezTo>
                  <a:pt x="649" y="186"/>
                  <a:pt x="644" y="181"/>
                  <a:pt x="637" y="181"/>
                </a:cubicBezTo>
                <a:cubicBezTo>
                  <a:pt x="629" y="181"/>
                  <a:pt x="637" y="190"/>
                  <a:pt x="630" y="193"/>
                </a:cubicBezTo>
                <a:cubicBezTo>
                  <a:pt x="624" y="198"/>
                  <a:pt x="616" y="186"/>
                  <a:pt x="616" y="186"/>
                </a:cubicBezTo>
                <a:cubicBezTo>
                  <a:pt x="616" y="186"/>
                  <a:pt x="614" y="191"/>
                  <a:pt x="610" y="191"/>
                </a:cubicBezTo>
                <a:cubicBezTo>
                  <a:pt x="609" y="191"/>
                  <a:pt x="609" y="187"/>
                  <a:pt x="605" y="185"/>
                </a:cubicBezTo>
                <a:cubicBezTo>
                  <a:pt x="602" y="182"/>
                  <a:pt x="587" y="187"/>
                  <a:pt x="587" y="187"/>
                </a:cubicBezTo>
                <a:cubicBezTo>
                  <a:pt x="574" y="171"/>
                  <a:pt x="574" y="171"/>
                  <a:pt x="574" y="171"/>
                </a:cubicBezTo>
                <a:cubicBezTo>
                  <a:pt x="563" y="172"/>
                  <a:pt x="563" y="172"/>
                  <a:pt x="563" y="172"/>
                </a:cubicBezTo>
                <a:cubicBezTo>
                  <a:pt x="562" y="171"/>
                  <a:pt x="562" y="171"/>
                  <a:pt x="562" y="171"/>
                </a:cubicBezTo>
                <a:cubicBezTo>
                  <a:pt x="556" y="177"/>
                  <a:pt x="556" y="177"/>
                  <a:pt x="556" y="177"/>
                </a:cubicBezTo>
                <a:cubicBezTo>
                  <a:pt x="548" y="164"/>
                  <a:pt x="548" y="164"/>
                  <a:pt x="548" y="164"/>
                </a:cubicBezTo>
                <a:cubicBezTo>
                  <a:pt x="551" y="156"/>
                  <a:pt x="551" y="156"/>
                  <a:pt x="551" y="156"/>
                </a:cubicBezTo>
                <a:cubicBezTo>
                  <a:pt x="548" y="155"/>
                  <a:pt x="548" y="155"/>
                  <a:pt x="548" y="155"/>
                </a:cubicBezTo>
                <a:cubicBezTo>
                  <a:pt x="536" y="158"/>
                  <a:pt x="536" y="158"/>
                  <a:pt x="536" y="158"/>
                </a:cubicBezTo>
                <a:cubicBezTo>
                  <a:pt x="513" y="143"/>
                  <a:pt x="513" y="143"/>
                  <a:pt x="513" y="143"/>
                </a:cubicBezTo>
                <a:cubicBezTo>
                  <a:pt x="513" y="137"/>
                  <a:pt x="513" y="137"/>
                  <a:pt x="513" y="137"/>
                </a:cubicBezTo>
                <a:cubicBezTo>
                  <a:pt x="506" y="146"/>
                  <a:pt x="506" y="146"/>
                  <a:pt x="506" y="146"/>
                </a:cubicBezTo>
                <a:cubicBezTo>
                  <a:pt x="506" y="146"/>
                  <a:pt x="501" y="144"/>
                  <a:pt x="498" y="140"/>
                </a:cubicBezTo>
                <a:cubicBezTo>
                  <a:pt x="495" y="137"/>
                  <a:pt x="499" y="136"/>
                  <a:pt x="505" y="135"/>
                </a:cubicBezTo>
                <a:cubicBezTo>
                  <a:pt x="509" y="135"/>
                  <a:pt x="508" y="123"/>
                  <a:pt x="508" y="123"/>
                </a:cubicBezTo>
                <a:cubicBezTo>
                  <a:pt x="499" y="120"/>
                  <a:pt x="499" y="120"/>
                  <a:pt x="499" y="120"/>
                </a:cubicBezTo>
                <a:cubicBezTo>
                  <a:pt x="499" y="120"/>
                  <a:pt x="495" y="123"/>
                  <a:pt x="493" y="121"/>
                </a:cubicBezTo>
                <a:cubicBezTo>
                  <a:pt x="490" y="120"/>
                  <a:pt x="491" y="116"/>
                  <a:pt x="491" y="116"/>
                </a:cubicBezTo>
                <a:cubicBezTo>
                  <a:pt x="486" y="116"/>
                  <a:pt x="486" y="116"/>
                  <a:pt x="486" y="116"/>
                </a:cubicBezTo>
                <a:cubicBezTo>
                  <a:pt x="486" y="116"/>
                  <a:pt x="482" y="109"/>
                  <a:pt x="483" y="109"/>
                </a:cubicBezTo>
                <a:cubicBezTo>
                  <a:pt x="452" y="113"/>
                  <a:pt x="452" y="113"/>
                  <a:pt x="452" y="113"/>
                </a:cubicBezTo>
                <a:cubicBezTo>
                  <a:pt x="452" y="113"/>
                  <a:pt x="424" y="94"/>
                  <a:pt x="413" y="94"/>
                </a:cubicBezTo>
                <a:cubicBezTo>
                  <a:pt x="405" y="96"/>
                  <a:pt x="401" y="101"/>
                  <a:pt x="401" y="101"/>
                </a:cubicBezTo>
                <a:cubicBezTo>
                  <a:pt x="386" y="89"/>
                  <a:pt x="386" y="89"/>
                  <a:pt x="386" y="89"/>
                </a:cubicBezTo>
                <a:cubicBezTo>
                  <a:pt x="378" y="89"/>
                  <a:pt x="378" y="89"/>
                  <a:pt x="378" y="89"/>
                </a:cubicBezTo>
                <a:cubicBezTo>
                  <a:pt x="379" y="83"/>
                  <a:pt x="379" y="83"/>
                  <a:pt x="379" y="83"/>
                </a:cubicBezTo>
                <a:cubicBezTo>
                  <a:pt x="372" y="79"/>
                  <a:pt x="372" y="79"/>
                  <a:pt x="372" y="79"/>
                </a:cubicBezTo>
                <a:cubicBezTo>
                  <a:pt x="354" y="83"/>
                  <a:pt x="354" y="83"/>
                  <a:pt x="354" y="83"/>
                </a:cubicBezTo>
                <a:cubicBezTo>
                  <a:pt x="358" y="79"/>
                  <a:pt x="358" y="79"/>
                  <a:pt x="358" y="79"/>
                </a:cubicBezTo>
                <a:cubicBezTo>
                  <a:pt x="354" y="77"/>
                  <a:pt x="354" y="77"/>
                  <a:pt x="354" y="77"/>
                </a:cubicBezTo>
                <a:cubicBezTo>
                  <a:pt x="312" y="79"/>
                  <a:pt x="312" y="79"/>
                  <a:pt x="312" y="79"/>
                </a:cubicBezTo>
                <a:cubicBezTo>
                  <a:pt x="266" y="56"/>
                  <a:pt x="266" y="56"/>
                  <a:pt x="266" y="56"/>
                </a:cubicBezTo>
                <a:cubicBezTo>
                  <a:pt x="240" y="50"/>
                  <a:pt x="240" y="50"/>
                  <a:pt x="240" y="50"/>
                </a:cubicBezTo>
                <a:cubicBezTo>
                  <a:pt x="240" y="50"/>
                  <a:pt x="239" y="39"/>
                  <a:pt x="231" y="38"/>
                </a:cubicBezTo>
                <a:cubicBezTo>
                  <a:pt x="224" y="36"/>
                  <a:pt x="217" y="42"/>
                  <a:pt x="217" y="42"/>
                </a:cubicBezTo>
                <a:cubicBezTo>
                  <a:pt x="205" y="35"/>
                  <a:pt x="205" y="35"/>
                  <a:pt x="205" y="35"/>
                </a:cubicBezTo>
                <a:cubicBezTo>
                  <a:pt x="183" y="36"/>
                  <a:pt x="183" y="36"/>
                  <a:pt x="183" y="36"/>
                </a:cubicBezTo>
                <a:cubicBezTo>
                  <a:pt x="155" y="28"/>
                  <a:pt x="155" y="28"/>
                  <a:pt x="155" y="28"/>
                </a:cubicBezTo>
                <a:cubicBezTo>
                  <a:pt x="150" y="35"/>
                  <a:pt x="150" y="35"/>
                  <a:pt x="150" y="35"/>
                </a:cubicBezTo>
                <a:cubicBezTo>
                  <a:pt x="151" y="29"/>
                  <a:pt x="151" y="29"/>
                  <a:pt x="151" y="29"/>
                </a:cubicBezTo>
                <a:cubicBezTo>
                  <a:pt x="139" y="24"/>
                  <a:pt x="139" y="24"/>
                  <a:pt x="139" y="24"/>
                </a:cubicBezTo>
                <a:cubicBezTo>
                  <a:pt x="139" y="24"/>
                  <a:pt x="133" y="11"/>
                  <a:pt x="129" y="9"/>
                </a:cubicBezTo>
                <a:cubicBezTo>
                  <a:pt x="124" y="8"/>
                  <a:pt x="120" y="13"/>
                  <a:pt x="120" y="13"/>
                </a:cubicBezTo>
                <a:cubicBezTo>
                  <a:pt x="119" y="7"/>
                  <a:pt x="119" y="7"/>
                  <a:pt x="119" y="7"/>
                </a:cubicBezTo>
                <a:cubicBezTo>
                  <a:pt x="112" y="2"/>
                  <a:pt x="112" y="2"/>
                  <a:pt x="112" y="2"/>
                </a:cubicBezTo>
                <a:cubicBezTo>
                  <a:pt x="101" y="7"/>
                  <a:pt x="101" y="7"/>
                  <a:pt x="101" y="7"/>
                </a:cubicBezTo>
                <a:cubicBezTo>
                  <a:pt x="106" y="0"/>
                  <a:pt x="106" y="0"/>
                  <a:pt x="106" y="0"/>
                </a:cubicBezTo>
                <a:cubicBezTo>
                  <a:pt x="93" y="1"/>
                  <a:pt x="93" y="1"/>
                  <a:pt x="93" y="1"/>
                </a:cubicBezTo>
                <a:cubicBezTo>
                  <a:pt x="91" y="7"/>
                  <a:pt x="91" y="7"/>
                  <a:pt x="91" y="7"/>
                </a:cubicBezTo>
                <a:cubicBezTo>
                  <a:pt x="91" y="7"/>
                  <a:pt x="85" y="7"/>
                  <a:pt x="77" y="11"/>
                </a:cubicBezTo>
                <a:cubicBezTo>
                  <a:pt x="71" y="15"/>
                  <a:pt x="74" y="19"/>
                  <a:pt x="74" y="19"/>
                </a:cubicBezTo>
                <a:cubicBezTo>
                  <a:pt x="73" y="23"/>
                  <a:pt x="73" y="23"/>
                  <a:pt x="73" y="23"/>
                </a:cubicBezTo>
                <a:cubicBezTo>
                  <a:pt x="83" y="23"/>
                  <a:pt x="83" y="23"/>
                  <a:pt x="83" y="23"/>
                </a:cubicBezTo>
                <a:cubicBezTo>
                  <a:pt x="74" y="32"/>
                  <a:pt x="74" y="32"/>
                  <a:pt x="74" y="32"/>
                </a:cubicBezTo>
                <a:cubicBezTo>
                  <a:pt x="70" y="24"/>
                  <a:pt x="70" y="24"/>
                  <a:pt x="70" y="24"/>
                </a:cubicBezTo>
                <a:cubicBezTo>
                  <a:pt x="44" y="25"/>
                  <a:pt x="44" y="25"/>
                  <a:pt x="44" y="25"/>
                </a:cubicBezTo>
                <a:cubicBezTo>
                  <a:pt x="32" y="19"/>
                  <a:pt x="32" y="19"/>
                  <a:pt x="32" y="19"/>
                </a:cubicBezTo>
                <a:cubicBezTo>
                  <a:pt x="21" y="25"/>
                  <a:pt x="21" y="25"/>
                  <a:pt x="21" y="25"/>
                </a:cubicBezTo>
                <a:cubicBezTo>
                  <a:pt x="8" y="29"/>
                  <a:pt x="8" y="29"/>
                  <a:pt x="8" y="29"/>
                </a:cubicBezTo>
                <a:cubicBezTo>
                  <a:pt x="10" y="34"/>
                  <a:pt x="10" y="34"/>
                  <a:pt x="10" y="34"/>
                </a:cubicBezTo>
                <a:cubicBezTo>
                  <a:pt x="2" y="36"/>
                  <a:pt x="2" y="36"/>
                  <a:pt x="2" y="36"/>
                </a:cubicBezTo>
                <a:cubicBezTo>
                  <a:pt x="0" y="51"/>
                  <a:pt x="0" y="51"/>
                  <a:pt x="0" y="51"/>
                </a:cubicBezTo>
                <a:cubicBezTo>
                  <a:pt x="6" y="50"/>
                  <a:pt x="6" y="50"/>
                  <a:pt x="6" y="50"/>
                </a:cubicBezTo>
                <a:cubicBezTo>
                  <a:pt x="6" y="65"/>
                  <a:pt x="6" y="65"/>
                  <a:pt x="6" y="65"/>
                </a:cubicBezTo>
                <a:cubicBezTo>
                  <a:pt x="21" y="60"/>
                  <a:pt x="21" y="60"/>
                  <a:pt x="21" y="60"/>
                </a:cubicBezTo>
                <a:cubicBezTo>
                  <a:pt x="20" y="67"/>
                  <a:pt x="20" y="67"/>
                  <a:pt x="20" y="67"/>
                </a:cubicBezTo>
                <a:cubicBezTo>
                  <a:pt x="10" y="70"/>
                  <a:pt x="10" y="70"/>
                  <a:pt x="10" y="70"/>
                </a:cubicBezTo>
                <a:cubicBezTo>
                  <a:pt x="4" y="78"/>
                  <a:pt x="4" y="78"/>
                  <a:pt x="4" y="78"/>
                </a:cubicBezTo>
                <a:cubicBezTo>
                  <a:pt x="8" y="85"/>
                  <a:pt x="8" y="85"/>
                  <a:pt x="8" y="85"/>
                </a:cubicBezTo>
                <a:cubicBezTo>
                  <a:pt x="29" y="75"/>
                  <a:pt x="29" y="75"/>
                  <a:pt x="29" y="75"/>
                </a:cubicBezTo>
                <a:cubicBezTo>
                  <a:pt x="23" y="83"/>
                  <a:pt x="23" y="83"/>
                  <a:pt x="23" y="83"/>
                </a:cubicBezTo>
                <a:cubicBezTo>
                  <a:pt x="17" y="85"/>
                  <a:pt x="17" y="85"/>
                  <a:pt x="17" y="85"/>
                </a:cubicBezTo>
                <a:cubicBezTo>
                  <a:pt x="19" y="93"/>
                  <a:pt x="19" y="93"/>
                  <a:pt x="19" y="93"/>
                </a:cubicBezTo>
                <a:cubicBezTo>
                  <a:pt x="10" y="92"/>
                  <a:pt x="10" y="92"/>
                  <a:pt x="10" y="92"/>
                </a:cubicBezTo>
                <a:cubicBezTo>
                  <a:pt x="14" y="101"/>
                  <a:pt x="14" y="101"/>
                  <a:pt x="14" y="101"/>
                </a:cubicBezTo>
                <a:cubicBezTo>
                  <a:pt x="25" y="101"/>
                  <a:pt x="25" y="101"/>
                  <a:pt x="25" y="101"/>
                </a:cubicBezTo>
                <a:cubicBezTo>
                  <a:pt x="20" y="105"/>
                  <a:pt x="20" y="105"/>
                  <a:pt x="20" y="105"/>
                </a:cubicBezTo>
                <a:cubicBezTo>
                  <a:pt x="9" y="105"/>
                  <a:pt x="9" y="105"/>
                  <a:pt x="9" y="105"/>
                </a:cubicBezTo>
                <a:cubicBezTo>
                  <a:pt x="10" y="110"/>
                  <a:pt x="10" y="110"/>
                  <a:pt x="10" y="110"/>
                </a:cubicBezTo>
                <a:cubicBezTo>
                  <a:pt x="23" y="110"/>
                  <a:pt x="23" y="110"/>
                  <a:pt x="23" y="110"/>
                </a:cubicBezTo>
                <a:cubicBezTo>
                  <a:pt x="25" y="108"/>
                  <a:pt x="25" y="108"/>
                  <a:pt x="25" y="108"/>
                </a:cubicBezTo>
                <a:cubicBezTo>
                  <a:pt x="27" y="109"/>
                  <a:pt x="27" y="109"/>
                  <a:pt x="27" y="109"/>
                </a:cubicBezTo>
                <a:cubicBezTo>
                  <a:pt x="14" y="117"/>
                  <a:pt x="14" y="117"/>
                  <a:pt x="14" y="117"/>
                </a:cubicBezTo>
                <a:cubicBezTo>
                  <a:pt x="6" y="124"/>
                  <a:pt x="6" y="124"/>
                  <a:pt x="6" y="124"/>
                </a:cubicBezTo>
                <a:cubicBezTo>
                  <a:pt x="2" y="144"/>
                  <a:pt x="2" y="144"/>
                  <a:pt x="2" y="144"/>
                </a:cubicBezTo>
                <a:cubicBezTo>
                  <a:pt x="5" y="144"/>
                  <a:pt x="5" y="144"/>
                  <a:pt x="5" y="144"/>
                </a:cubicBezTo>
                <a:cubicBezTo>
                  <a:pt x="14" y="139"/>
                  <a:pt x="14" y="139"/>
                  <a:pt x="14" y="139"/>
                </a:cubicBezTo>
                <a:cubicBezTo>
                  <a:pt x="21" y="132"/>
                  <a:pt x="21" y="132"/>
                  <a:pt x="21" y="132"/>
                </a:cubicBezTo>
                <a:cubicBezTo>
                  <a:pt x="40" y="136"/>
                  <a:pt x="40" y="136"/>
                  <a:pt x="40" y="136"/>
                </a:cubicBezTo>
                <a:cubicBezTo>
                  <a:pt x="52" y="131"/>
                  <a:pt x="52" y="131"/>
                  <a:pt x="52" y="131"/>
                </a:cubicBezTo>
                <a:cubicBezTo>
                  <a:pt x="50" y="139"/>
                  <a:pt x="50" y="139"/>
                  <a:pt x="50" y="139"/>
                </a:cubicBezTo>
                <a:cubicBezTo>
                  <a:pt x="55" y="140"/>
                  <a:pt x="55" y="140"/>
                  <a:pt x="55" y="140"/>
                </a:cubicBezTo>
                <a:cubicBezTo>
                  <a:pt x="55" y="144"/>
                  <a:pt x="55" y="144"/>
                  <a:pt x="55" y="144"/>
                </a:cubicBezTo>
                <a:cubicBezTo>
                  <a:pt x="55" y="144"/>
                  <a:pt x="35" y="152"/>
                  <a:pt x="46" y="162"/>
                </a:cubicBezTo>
                <a:cubicBezTo>
                  <a:pt x="56" y="171"/>
                  <a:pt x="62" y="159"/>
                  <a:pt x="62" y="159"/>
                </a:cubicBezTo>
                <a:cubicBezTo>
                  <a:pt x="66" y="164"/>
                  <a:pt x="66" y="164"/>
                  <a:pt x="66" y="164"/>
                </a:cubicBezTo>
                <a:cubicBezTo>
                  <a:pt x="75" y="162"/>
                  <a:pt x="75" y="162"/>
                  <a:pt x="75" y="162"/>
                </a:cubicBezTo>
                <a:cubicBezTo>
                  <a:pt x="85" y="170"/>
                  <a:pt x="85" y="170"/>
                  <a:pt x="85" y="170"/>
                </a:cubicBezTo>
                <a:cubicBezTo>
                  <a:pt x="91" y="167"/>
                  <a:pt x="91" y="167"/>
                  <a:pt x="91" y="167"/>
                </a:cubicBezTo>
                <a:cubicBezTo>
                  <a:pt x="91" y="167"/>
                  <a:pt x="97" y="177"/>
                  <a:pt x="105" y="172"/>
                </a:cubicBezTo>
                <a:cubicBezTo>
                  <a:pt x="113" y="171"/>
                  <a:pt x="110" y="163"/>
                  <a:pt x="114" y="163"/>
                </a:cubicBezTo>
                <a:cubicBezTo>
                  <a:pt x="120" y="163"/>
                  <a:pt x="121" y="168"/>
                  <a:pt x="121" y="168"/>
                </a:cubicBezTo>
                <a:cubicBezTo>
                  <a:pt x="135" y="172"/>
                  <a:pt x="135" y="172"/>
                  <a:pt x="135" y="172"/>
                </a:cubicBezTo>
                <a:cubicBezTo>
                  <a:pt x="140" y="168"/>
                  <a:pt x="140" y="168"/>
                  <a:pt x="140" y="168"/>
                </a:cubicBezTo>
                <a:cubicBezTo>
                  <a:pt x="140" y="171"/>
                  <a:pt x="140" y="171"/>
                  <a:pt x="140" y="171"/>
                </a:cubicBezTo>
                <a:cubicBezTo>
                  <a:pt x="152" y="174"/>
                  <a:pt x="152" y="174"/>
                  <a:pt x="152" y="174"/>
                </a:cubicBezTo>
                <a:cubicBezTo>
                  <a:pt x="150" y="190"/>
                  <a:pt x="150" y="190"/>
                  <a:pt x="150" y="190"/>
                </a:cubicBezTo>
                <a:cubicBezTo>
                  <a:pt x="150" y="190"/>
                  <a:pt x="146" y="202"/>
                  <a:pt x="151" y="202"/>
                </a:cubicBezTo>
                <a:cubicBezTo>
                  <a:pt x="156" y="202"/>
                  <a:pt x="167" y="202"/>
                  <a:pt x="167" y="208"/>
                </a:cubicBezTo>
                <a:cubicBezTo>
                  <a:pt x="166" y="214"/>
                  <a:pt x="156" y="226"/>
                  <a:pt x="156" y="226"/>
                </a:cubicBezTo>
                <a:cubicBezTo>
                  <a:pt x="156" y="226"/>
                  <a:pt x="143" y="236"/>
                  <a:pt x="140" y="236"/>
                </a:cubicBezTo>
                <a:cubicBezTo>
                  <a:pt x="132" y="236"/>
                  <a:pt x="132" y="236"/>
                  <a:pt x="132" y="236"/>
                </a:cubicBezTo>
                <a:cubicBezTo>
                  <a:pt x="121" y="249"/>
                  <a:pt x="121" y="249"/>
                  <a:pt x="121" y="249"/>
                </a:cubicBezTo>
                <a:cubicBezTo>
                  <a:pt x="112" y="249"/>
                  <a:pt x="112" y="249"/>
                  <a:pt x="112" y="249"/>
                </a:cubicBezTo>
                <a:cubicBezTo>
                  <a:pt x="116" y="266"/>
                  <a:pt x="116" y="266"/>
                  <a:pt x="116" y="266"/>
                </a:cubicBezTo>
                <a:cubicBezTo>
                  <a:pt x="105" y="299"/>
                  <a:pt x="105" y="299"/>
                  <a:pt x="105" y="299"/>
                </a:cubicBezTo>
                <a:cubicBezTo>
                  <a:pt x="108" y="310"/>
                  <a:pt x="108" y="310"/>
                  <a:pt x="108" y="310"/>
                </a:cubicBezTo>
                <a:cubicBezTo>
                  <a:pt x="100" y="317"/>
                  <a:pt x="100" y="317"/>
                  <a:pt x="100" y="317"/>
                </a:cubicBezTo>
                <a:cubicBezTo>
                  <a:pt x="100" y="317"/>
                  <a:pt x="90" y="316"/>
                  <a:pt x="90" y="322"/>
                </a:cubicBezTo>
                <a:cubicBezTo>
                  <a:pt x="90" y="329"/>
                  <a:pt x="96" y="338"/>
                  <a:pt x="96" y="338"/>
                </a:cubicBezTo>
                <a:cubicBezTo>
                  <a:pt x="89" y="353"/>
                  <a:pt x="89" y="353"/>
                  <a:pt x="89" y="353"/>
                </a:cubicBezTo>
                <a:cubicBezTo>
                  <a:pt x="85" y="353"/>
                  <a:pt x="85" y="353"/>
                  <a:pt x="85" y="353"/>
                </a:cubicBezTo>
                <a:cubicBezTo>
                  <a:pt x="79" y="364"/>
                  <a:pt x="79" y="364"/>
                  <a:pt x="79" y="364"/>
                </a:cubicBezTo>
                <a:cubicBezTo>
                  <a:pt x="43" y="357"/>
                  <a:pt x="43" y="357"/>
                  <a:pt x="43" y="357"/>
                </a:cubicBezTo>
                <a:cubicBezTo>
                  <a:pt x="51" y="378"/>
                  <a:pt x="51" y="378"/>
                  <a:pt x="51" y="378"/>
                </a:cubicBezTo>
                <a:cubicBezTo>
                  <a:pt x="51" y="378"/>
                  <a:pt x="56" y="375"/>
                  <a:pt x="56" y="378"/>
                </a:cubicBezTo>
                <a:cubicBezTo>
                  <a:pt x="56" y="382"/>
                  <a:pt x="52" y="387"/>
                  <a:pt x="52" y="387"/>
                </a:cubicBezTo>
                <a:cubicBezTo>
                  <a:pt x="62" y="413"/>
                  <a:pt x="62" y="413"/>
                  <a:pt x="62" y="413"/>
                </a:cubicBezTo>
                <a:cubicBezTo>
                  <a:pt x="62" y="413"/>
                  <a:pt x="75" y="410"/>
                  <a:pt x="73" y="418"/>
                </a:cubicBezTo>
                <a:cubicBezTo>
                  <a:pt x="70" y="426"/>
                  <a:pt x="59" y="438"/>
                  <a:pt x="59" y="438"/>
                </a:cubicBezTo>
                <a:cubicBezTo>
                  <a:pt x="46" y="442"/>
                  <a:pt x="46" y="442"/>
                  <a:pt x="46" y="442"/>
                </a:cubicBezTo>
                <a:cubicBezTo>
                  <a:pt x="33" y="465"/>
                  <a:pt x="33" y="465"/>
                  <a:pt x="33" y="465"/>
                </a:cubicBezTo>
                <a:cubicBezTo>
                  <a:pt x="46" y="491"/>
                  <a:pt x="46" y="491"/>
                  <a:pt x="46" y="491"/>
                </a:cubicBezTo>
                <a:cubicBezTo>
                  <a:pt x="58" y="491"/>
                  <a:pt x="58" y="491"/>
                  <a:pt x="58" y="491"/>
                </a:cubicBezTo>
                <a:cubicBezTo>
                  <a:pt x="55" y="496"/>
                  <a:pt x="55" y="496"/>
                  <a:pt x="55" y="496"/>
                </a:cubicBezTo>
                <a:cubicBezTo>
                  <a:pt x="51" y="506"/>
                  <a:pt x="51" y="506"/>
                  <a:pt x="51" y="506"/>
                </a:cubicBezTo>
                <a:cubicBezTo>
                  <a:pt x="31" y="507"/>
                  <a:pt x="31" y="507"/>
                  <a:pt x="31" y="507"/>
                </a:cubicBezTo>
                <a:cubicBezTo>
                  <a:pt x="28" y="518"/>
                  <a:pt x="28" y="518"/>
                  <a:pt x="28" y="518"/>
                </a:cubicBezTo>
                <a:cubicBezTo>
                  <a:pt x="28" y="518"/>
                  <a:pt x="19" y="521"/>
                  <a:pt x="13" y="529"/>
                </a:cubicBezTo>
                <a:cubicBezTo>
                  <a:pt x="8" y="535"/>
                  <a:pt x="5" y="541"/>
                  <a:pt x="5" y="541"/>
                </a:cubicBezTo>
                <a:cubicBezTo>
                  <a:pt x="8" y="550"/>
                  <a:pt x="8" y="550"/>
                  <a:pt x="8" y="550"/>
                </a:cubicBezTo>
                <a:cubicBezTo>
                  <a:pt x="8" y="573"/>
                  <a:pt x="8" y="573"/>
                  <a:pt x="8" y="573"/>
                </a:cubicBezTo>
                <a:cubicBezTo>
                  <a:pt x="31" y="577"/>
                  <a:pt x="31" y="577"/>
                  <a:pt x="31" y="577"/>
                </a:cubicBezTo>
                <a:cubicBezTo>
                  <a:pt x="35" y="583"/>
                  <a:pt x="35" y="583"/>
                  <a:pt x="35" y="583"/>
                </a:cubicBezTo>
                <a:cubicBezTo>
                  <a:pt x="39" y="577"/>
                  <a:pt x="39" y="577"/>
                  <a:pt x="39" y="577"/>
                </a:cubicBezTo>
                <a:cubicBezTo>
                  <a:pt x="48" y="573"/>
                  <a:pt x="48" y="573"/>
                  <a:pt x="48" y="573"/>
                </a:cubicBezTo>
                <a:cubicBezTo>
                  <a:pt x="44" y="579"/>
                  <a:pt x="44" y="579"/>
                  <a:pt x="44" y="579"/>
                </a:cubicBezTo>
                <a:cubicBezTo>
                  <a:pt x="43" y="584"/>
                  <a:pt x="43" y="584"/>
                  <a:pt x="43" y="584"/>
                </a:cubicBezTo>
                <a:cubicBezTo>
                  <a:pt x="43" y="584"/>
                  <a:pt x="51" y="592"/>
                  <a:pt x="58" y="598"/>
                </a:cubicBezTo>
                <a:cubicBezTo>
                  <a:pt x="67" y="606"/>
                  <a:pt x="73" y="623"/>
                  <a:pt x="73" y="623"/>
                </a:cubicBezTo>
                <a:cubicBezTo>
                  <a:pt x="74" y="618"/>
                  <a:pt x="74" y="618"/>
                  <a:pt x="74" y="618"/>
                </a:cubicBezTo>
                <a:cubicBezTo>
                  <a:pt x="74" y="618"/>
                  <a:pt x="77" y="625"/>
                  <a:pt x="74" y="627"/>
                </a:cubicBezTo>
                <a:cubicBezTo>
                  <a:pt x="71" y="629"/>
                  <a:pt x="67" y="629"/>
                  <a:pt x="67" y="629"/>
                </a:cubicBezTo>
                <a:cubicBezTo>
                  <a:pt x="69" y="638"/>
                  <a:pt x="69" y="638"/>
                  <a:pt x="69" y="638"/>
                </a:cubicBezTo>
                <a:cubicBezTo>
                  <a:pt x="74" y="638"/>
                  <a:pt x="74" y="638"/>
                  <a:pt x="74" y="638"/>
                </a:cubicBezTo>
                <a:cubicBezTo>
                  <a:pt x="74" y="645"/>
                  <a:pt x="74" y="645"/>
                  <a:pt x="74" y="645"/>
                </a:cubicBezTo>
                <a:cubicBezTo>
                  <a:pt x="78" y="645"/>
                  <a:pt x="78" y="645"/>
                  <a:pt x="78" y="645"/>
                </a:cubicBezTo>
                <a:cubicBezTo>
                  <a:pt x="81" y="652"/>
                  <a:pt x="81" y="652"/>
                  <a:pt x="81" y="652"/>
                </a:cubicBezTo>
                <a:cubicBezTo>
                  <a:pt x="78" y="654"/>
                  <a:pt x="78" y="654"/>
                  <a:pt x="78" y="654"/>
                </a:cubicBezTo>
                <a:cubicBezTo>
                  <a:pt x="75" y="649"/>
                  <a:pt x="75" y="649"/>
                  <a:pt x="75" y="649"/>
                </a:cubicBezTo>
                <a:cubicBezTo>
                  <a:pt x="73" y="649"/>
                  <a:pt x="73" y="649"/>
                  <a:pt x="73" y="649"/>
                </a:cubicBezTo>
                <a:cubicBezTo>
                  <a:pt x="85" y="681"/>
                  <a:pt x="85" y="681"/>
                  <a:pt x="85" y="681"/>
                </a:cubicBezTo>
                <a:cubicBezTo>
                  <a:pt x="97" y="684"/>
                  <a:pt x="97" y="684"/>
                  <a:pt x="97" y="684"/>
                </a:cubicBezTo>
                <a:cubicBezTo>
                  <a:pt x="101" y="695"/>
                  <a:pt x="101" y="695"/>
                  <a:pt x="101" y="695"/>
                </a:cubicBezTo>
                <a:cubicBezTo>
                  <a:pt x="112" y="700"/>
                  <a:pt x="112" y="700"/>
                  <a:pt x="112" y="700"/>
                </a:cubicBezTo>
                <a:cubicBezTo>
                  <a:pt x="113" y="704"/>
                  <a:pt x="113" y="704"/>
                  <a:pt x="113" y="704"/>
                </a:cubicBezTo>
                <a:cubicBezTo>
                  <a:pt x="120" y="700"/>
                  <a:pt x="120" y="700"/>
                  <a:pt x="120" y="700"/>
                </a:cubicBezTo>
                <a:cubicBezTo>
                  <a:pt x="128" y="701"/>
                  <a:pt x="128" y="701"/>
                  <a:pt x="128" y="701"/>
                </a:cubicBezTo>
                <a:cubicBezTo>
                  <a:pt x="128" y="701"/>
                  <a:pt x="128" y="696"/>
                  <a:pt x="129" y="695"/>
                </a:cubicBezTo>
                <a:cubicBezTo>
                  <a:pt x="132" y="692"/>
                  <a:pt x="136" y="697"/>
                  <a:pt x="136" y="697"/>
                </a:cubicBezTo>
                <a:cubicBezTo>
                  <a:pt x="152" y="677"/>
                  <a:pt x="152" y="677"/>
                  <a:pt x="152" y="677"/>
                </a:cubicBezTo>
                <a:cubicBezTo>
                  <a:pt x="174" y="673"/>
                  <a:pt x="174" y="673"/>
                  <a:pt x="174" y="673"/>
                </a:cubicBezTo>
                <a:cubicBezTo>
                  <a:pt x="174" y="673"/>
                  <a:pt x="179" y="677"/>
                  <a:pt x="190" y="672"/>
                </a:cubicBezTo>
                <a:cubicBezTo>
                  <a:pt x="202" y="666"/>
                  <a:pt x="208" y="661"/>
                  <a:pt x="208" y="661"/>
                </a:cubicBezTo>
                <a:cubicBezTo>
                  <a:pt x="223" y="662"/>
                  <a:pt x="223" y="662"/>
                  <a:pt x="223" y="662"/>
                </a:cubicBezTo>
                <a:cubicBezTo>
                  <a:pt x="258" y="665"/>
                  <a:pt x="258" y="665"/>
                  <a:pt x="258" y="665"/>
                </a:cubicBezTo>
                <a:cubicBezTo>
                  <a:pt x="278" y="673"/>
                  <a:pt x="278" y="673"/>
                  <a:pt x="278" y="673"/>
                </a:cubicBezTo>
                <a:cubicBezTo>
                  <a:pt x="293" y="672"/>
                  <a:pt x="293" y="672"/>
                  <a:pt x="293" y="672"/>
                </a:cubicBezTo>
                <a:cubicBezTo>
                  <a:pt x="328" y="681"/>
                  <a:pt x="328" y="681"/>
                  <a:pt x="328" y="681"/>
                </a:cubicBezTo>
                <a:cubicBezTo>
                  <a:pt x="336" y="681"/>
                  <a:pt x="336" y="681"/>
                  <a:pt x="336" y="681"/>
                </a:cubicBezTo>
                <a:cubicBezTo>
                  <a:pt x="336" y="681"/>
                  <a:pt x="340" y="670"/>
                  <a:pt x="354" y="672"/>
                </a:cubicBezTo>
                <a:cubicBezTo>
                  <a:pt x="367" y="673"/>
                  <a:pt x="368" y="687"/>
                  <a:pt x="368" y="687"/>
                </a:cubicBezTo>
                <a:cubicBezTo>
                  <a:pt x="383" y="674"/>
                  <a:pt x="383" y="674"/>
                  <a:pt x="383" y="674"/>
                </a:cubicBezTo>
                <a:cubicBezTo>
                  <a:pt x="393" y="670"/>
                  <a:pt x="393" y="670"/>
                  <a:pt x="393" y="670"/>
                </a:cubicBezTo>
                <a:cubicBezTo>
                  <a:pt x="401" y="647"/>
                  <a:pt x="401" y="647"/>
                  <a:pt x="401" y="647"/>
                </a:cubicBezTo>
                <a:cubicBezTo>
                  <a:pt x="421" y="633"/>
                  <a:pt x="421" y="633"/>
                  <a:pt x="421" y="633"/>
                </a:cubicBezTo>
                <a:cubicBezTo>
                  <a:pt x="426" y="633"/>
                  <a:pt x="426" y="633"/>
                  <a:pt x="426" y="633"/>
                </a:cubicBezTo>
                <a:cubicBezTo>
                  <a:pt x="426" y="633"/>
                  <a:pt x="431" y="623"/>
                  <a:pt x="437" y="623"/>
                </a:cubicBezTo>
                <a:cubicBezTo>
                  <a:pt x="444" y="620"/>
                  <a:pt x="451" y="629"/>
                  <a:pt x="451" y="629"/>
                </a:cubicBezTo>
                <a:cubicBezTo>
                  <a:pt x="451" y="629"/>
                  <a:pt x="459" y="625"/>
                  <a:pt x="460" y="625"/>
                </a:cubicBezTo>
                <a:cubicBezTo>
                  <a:pt x="463" y="625"/>
                  <a:pt x="466" y="627"/>
                  <a:pt x="466" y="627"/>
                </a:cubicBezTo>
                <a:cubicBezTo>
                  <a:pt x="486" y="625"/>
                  <a:pt x="486" y="625"/>
                  <a:pt x="486" y="625"/>
                </a:cubicBezTo>
                <a:cubicBezTo>
                  <a:pt x="485" y="614"/>
                  <a:pt x="485" y="614"/>
                  <a:pt x="485" y="614"/>
                </a:cubicBezTo>
                <a:cubicBezTo>
                  <a:pt x="479" y="619"/>
                  <a:pt x="479" y="619"/>
                  <a:pt x="479" y="619"/>
                </a:cubicBezTo>
                <a:cubicBezTo>
                  <a:pt x="474" y="612"/>
                  <a:pt x="474" y="612"/>
                  <a:pt x="474" y="612"/>
                </a:cubicBezTo>
                <a:cubicBezTo>
                  <a:pt x="483" y="593"/>
                  <a:pt x="483" y="593"/>
                  <a:pt x="483" y="593"/>
                </a:cubicBezTo>
                <a:cubicBezTo>
                  <a:pt x="490" y="592"/>
                  <a:pt x="490" y="592"/>
                  <a:pt x="490" y="592"/>
                </a:cubicBezTo>
                <a:cubicBezTo>
                  <a:pt x="490" y="592"/>
                  <a:pt x="493" y="583"/>
                  <a:pt x="495" y="577"/>
                </a:cubicBezTo>
                <a:cubicBezTo>
                  <a:pt x="498" y="573"/>
                  <a:pt x="503" y="575"/>
                  <a:pt x="503" y="575"/>
                </a:cubicBezTo>
                <a:cubicBezTo>
                  <a:pt x="506" y="564"/>
                  <a:pt x="506" y="564"/>
                  <a:pt x="506" y="564"/>
                </a:cubicBezTo>
                <a:cubicBezTo>
                  <a:pt x="512" y="565"/>
                  <a:pt x="512" y="565"/>
                  <a:pt x="512" y="565"/>
                </a:cubicBezTo>
                <a:cubicBezTo>
                  <a:pt x="525" y="550"/>
                  <a:pt x="525" y="550"/>
                  <a:pt x="525" y="550"/>
                </a:cubicBezTo>
                <a:cubicBezTo>
                  <a:pt x="545" y="544"/>
                  <a:pt x="545" y="544"/>
                  <a:pt x="545" y="544"/>
                </a:cubicBezTo>
                <a:cubicBezTo>
                  <a:pt x="558" y="533"/>
                  <a:pt x="558" y="533"/>
                  <a:pt x="558" y="533"/>
                </a:cubicBezTo>
                <a:cubicBezTo>
                  <a:pt x="558" y="525"/>
                  <a:pt x="558" y="525"/>
                  <a:pt x="558" y="525"/>
                </a:cubicBezTo>
                <a:cubicBezTo>
                  <a:pt x="558" y="525"/>
                  <a:pt x="549" y="525"/>
                  <a:pt x="543" y="519"/>
                </a:cubicBezTo>
                <a:cubicBezTo>
                  <a:pt x="537" y="514"/>
                  <a:pt x="529" y="468"/>
                  <a:pt x="529" y="468"/>
                </a:cubicBezTo>
                <a:cubicBezTo>
                  <a:pt x="560" y="428"/>
                  <a:pt x="560" y="428"/>
                  <a:pt x="560" y="428"/>
                </a:cubicBezTo>
                <a:cubicBezTo>
                  <a:pt x="562" y="417"/>
                  <a:pt x="562" y="417"/>
                  <a:pt x="562" y="417"/>
                </a:cubicBezTo>
                <a:cubicBezTo>
                  <a:pt x="567" y="418"/>
                  <a:pt x="567" y="418"/>
                  <a:pt x="567" y="418"/>
                </a:cubicBezTo>
                <a:cubicBezTo>
                  <a:pt x="589" y="395"/>
                  <a:pt x="589" y="395"/>
                  <a:pt x="589" y="395"/>
                </a:cubicBezTo>
                <a:cubicBezTo>
                  <a:pt x="589" y="395"/>
                  <a:pt x="599" y="379"/>
                  <a:pt x="603" y="376"/>
                </a:cubicBezTo>
                <a:cubicBezTo>
                  <a:pt x="608" y="372"/>
                  <a:pt x="612" y="374"/>
                  <a:pt x="612" y="374"/>
                </a:cubicBezTo>
                <a:cubicBezTo>
                  <a:pt x="610" y="376"/>
                  <a:pt x="610" y="376"/>
                  <a:pt x="610" y="376"/>
                </a:cubicBezTo>
                <a:cubicBezTo>
                  <a:pt x="606" y="376"/>
                  <a:pt x="606" y="376"/>
                  <a:pt x="606" y="376"/>
                </a:cubicBezTo>
                <a:cubicBezTo>
                  <a:pt x="606" y="379"/>
                  <a:pt x="606" y="379"/>
                  <a:pt x="606" y="379"/>
                </a:cubicBezTo>
                <a:cubicBezTo>
                  <a:pt x="610" y="380"/>
                  <a:pt x="610" y="380"/>
                  <a:pt x="610" y="380"/>
                </a:cubicBezTo>
                <a:cubicBezTo>
                  <a:pt x="617" y="374"/>
                  <a:pt x="617" y="374"/>
                  <a:pt x="617" y="374"/>
                </a:cubicBezTo>
                <a:cubicBezTo>
                  <a:pt x="617" y="374"/>
                  <a:pt x="624" y="372"/>
                  <a:pt x="626" y="369"/>
                </a:cubicBezTo>
                <a:cubicBezTo>
                  <a:pt x="628" y="368"/>
                  <a:pt x="617" y="359"/>
                  <a:pt x="617" y="359"/>
                </a:cubicBezTo>
                <a:cubicBezTo>
                  <a:pt x="637" y="338"/>
                  <a:pt x="637" y="338"/>
                  <a:pt x="637" y="338"/>
                </a:cubicBezTo>
                <a:cubicBezTo>
                  <a:pt x="649" y="338"/>
                  <a:pt x="649" y="338"/>
                  <a:pt x="649" y="338"/>
                </a:cubicBezTo>
                <a:cubicBezTo>
                  <a:pt x="653" y="334"/>
                  <a:pt x="653" y="334"/>
                  <a:pt x="653" y="334"/>
                </a:cubicBezTo>
                <a:cubicBezTo>
                  <a:pt x="653" y="334"/>
                  <a:pt x="674" y="330"/>
                  <a:pt x="683" y="330"/>
                </a:cubicBezTo>
                <a:cubicBezTo>
                  <a:pt x="690" y="330"/>
                  <a:pt x="707" y="330"/>
                  <a:pt x="716" y="326"/>
                </a:cubicBezTo>
                <a:cubicBezTo>
                  <a:pt x="725" y="321"/>
                  <a:pt x="720" y="318"/>
                  <a:pt x="730" y="313"/>
                </a:cubicBezTo>
                <a:cubicBezTo>
                  <a:pt x="741" y="306"/>
                  <a:pt x="776" y="298"/>
                  <a:pt x="784" y="291"/>
                </a:cubicBezTo>
                <a:cubicBezTo>
                  <a:pt x="794" y="284"/>
                  <a:pt x="797" y="272"/>
                  <a:pt x="795" y="268"/>
                </a:cubicBezTo>
                <a:cubicBezTo>
                  <a:pt x="795" y="264"/>
                  <a:pt x="791" y="259"/>
                  <a:pt x="793" y="255"/>
                </a:cubicBezTo>
                <a:cubicBezTo>
                  <a:pt x="794" y="251"/>
                  <a:pt x="799" y="255"/>
                  <a:pt x="802" y="252"/>
                </a:cubicBezTo>
                <a:cubicBezTo>
                  <a:pt x="806" y="251"/>
                  <a:pt x="806" y="245"/>
                  <a:pt x="806" y="245"/>
                </a:cubicBezTo>
                <a:cubicBezTo>
                  <a:pt x="798" y="241"/>
                  <a:pt x="798" y="241"/>
                  <a:pt x="798" y="241"/>
                </a:cubicBezTo>
                <a:cubicBezTo>
                  <a:pt x="797" y="235"/>
                  <a:pt x="797" y="235"/>
                  <a:pt x="797" y="235"/>
                </a:cubicBezTo>
                <a:cubicBezTo>
                  <a:pt x="787" y="235"/>
                  <a:pt x="787" y="235"/>
                  <a:pt x="787" y="235"/>
                </a:cubicBezTo>
                <a:cubicBezTo>
                  <a:pt x="787" y="235"/>
                  <a:pt x="786" y="231"/>
                  <a:pt x="778" y="228"/>
                </a:cubicBezTo>
                <a:cubicBezTo>
                  <a:pt x="767" y="226"/>
                  <a:pt x="763" y="240"/>
                  <a:pt x="760" y="240"/>
                </a:cubicBezTo>
                <a:cubicBezTo>
                  <a:pt x="753" y="240"/>
                  <a:pt x="753" y="240"/>
                  <a:pt x="753" y="240"/>
                </a:cubicBezTo>
                <a:cubicBezTo>
                  <a:pt x="753" y="240"/>
                  <a:pt x="749" y="236"/>
                  <a:pt x="744" y="231"/>
                </a:cubicBezTo>
                <a:cubicBezTo>
                  <a:pt x="739" y="225"/>
                  <a:pt x="729" y="235"/>
                  <a:pt x="722" y="235"/>
                </a:cubicBezTo>
                <a:cubicBezTo>
                  <a:pt x="717" y="235"/>
                  <a:pt x="716" y="229"/>
                  <a:pt x="716" y="229"/>
                </a:cubicBezTo>
                <a:cubicBezTo>
                  <a:pt x="716" y="229"/>
                  <a:pt x="718" y="221"/>
                  <a:pt x="718" y="220"/>
                </a:cubicBezTo>
                <a:cubicBezTo>
                  <a:pt x="718" y="217"/>
                  <a:pt x="710" y="224"/>
                  <a:pt x="710" y="224"/>
                </a:cubicBezTo>
                <a:cubicBezTo>
                  <a:pt x="701" y="217"/>
                  <a:pt x="701" y="217"/>
                  <a:pt x="701" y="217"/>
                </a:cubicBezTo>
                <a:lnTo>
                  <a:pt x="702" y="217"/>
                </a:lnTo>
                <a:close/>
                <a:moveTo>
                  <a:pt x="840" y="444"/>
                </a:moveTo>
                <a:cubicBezTo>
                  <a:pt x="832" y="442"/>
                  <a:pt x="820" y="449"/>
                  <a:pt x="820" y="449"/>
                </a:cubicBezTo>
                <a:cubicBezTo>
                  <a:pt x="821" y="457"/>
                  <a:pt x="821" y="457"/>
                  <a:pt x="821" y="457"/>
                </a:cubicBezTo>
                <a:cubicBezTo>
                  <a:pt x="821" y="457"/>
                  <a:pt x="828" y="457"/>
                  <a:pt x="833" y="459"/>
                </a:cubicBezTo>
                <a:cubicBezTo>
                  <a:pt x="838" y="459"/>
                  <a:pt x="843" y="465"/>
                  <a:pt x="843" y="465"/>
                </a:cubicBezTo>
                <a:cubicBezTo>
                  <a:pt x="851" y="468"/>
                  <a:pt x="851" y="468"/>
                  <a:pt x="851" y="468"/>
                </a:cubicBezTo>
                <a:cubicBezTo>
                  <a:pt x="852" y="460"/>
                  <a:pt x="852" y="460"/>
                  <a:pt x="852" y="460"/>
                </a:cubicBezTo>
                <a:cubicBezTo>
                  <a:pt x="852" y="460"/>
                  <a:pt x="847" y="446"/>
                  <a:pt x="840" y="444"/>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599" name="Freeform 48"/>
          <p:cNvSpPr>
            <a:spLocks noEditPoints="1"/>
          </p:cNvSpPr>
          <p:nvPr/>
        </p:nvSpPr>
        <p:spPr bwMode="auto">
          <a:xfrm>
            <a:off x="3362388" y="4021633"/>
            <a:ext cx="679076" cy="561848"/>
          </a:xfrm>
          <a:custGeom>
            <a:avLst/>
            <a:gdLst>
              <a:gd name="T0" fmla="*/ 643 w 856"/>
              <a:gd name="T1" fmla="*/ 555 h 708"/>
              <a:gd name="T2" fmla="*/ 650 w 856"/>
              <a:gd name="T3" fmla="*/ 532 h 708"/>
              <a:gd name="T4" fmla="*/ 634 w 856"/>
              <a:gd name="T5" fmla="*/ 527 h 708"/>
              <a:gd name="T6" fmla="*/ 716 w 856"/>
              <a:gd name="T7" fmla="*/ 488 h 708"/>
              <a:gd name="T8" fmla="*/ 793 w 856"/>
              <a:gd name="T9" fmla="*/ 485 h 708"/>
              <a:gd name="T10" fmla="*/ 789 w 856"/>
              <a:gd name="T11" fmla="*/ 484 h 708"/>
              <a:gd name="T12" fmla="*/ 729 w 856"/>
              <a:gd name="T13" fmla="*/ 490 h 708"/>
              <a:gd name="T14" fmla="*/ 778 w 856"/>
              <a:gd name="T15" fmla="*/ 459 h 708"/>
              <a:gd name="T16" fmla="*/ 682 w 856"/>
              <a:gd name="T17" fmla="*/ 219 h 708"/>
              <a:gd name="T18" fmla="*/ 616 w 856"/>
              <a:gd name="T19" fmla="*/ 188 h 708"/>
              <a:gd name="T20" fmla="*/ 551 w 856"/>
              <a:gd name="T21" fmla="*/ 166 h 708"/>
              <a:gd name="T22" fmla="*/ 501 w 856"/>
              <a:gd name="T23" fmla="*/ 141 h 708"/>
              <a:gd name="T24" fmla="*/ 486 w 856"/>
              <a:gd name="T25" fmla="*/ 111 h 708"/>
              <a:gd name="T26" fmla="*/ 355 w 856"/>
              <a:gd name="T27" fmla="*/ 84 h 708"/>
              <a:gd name="T28" fmla="*/ 156 w 856"/>
              <a:gd name="T29" fmla="*/ 29 h 708"/>
              <a:gd name="T30" fmla="*/ 93 w 856"/>
              <a:gd name="T31" fmla="*/ 7 h 708"/>
              <a:gd name="T32" fmla="*/ 4 w 856"/>
              <a:gd name="T33" fmla="*/ 37 h 708"/>
              <a:gd name="T34" fmla="*/ 21 w 856"/>
              <a:gd name="T35" fmla="*/ 95 h 708"/>
              <a:gd name="T36" fmla="*/ 4 w 856"/>
              <a:gd name="T37" fmla="*/ 148 h 708"/>
              <a:gd name="T38" fmla="*/ 78 w 856"/>
              <a:gd name="T39" fmla="*/ 165 h 708"/>
              <a:gd name="T40" fmla="*/ 150 w 856"/>
              <a:gd name="T41" fmla="*/ 192 h 708"/>
              <a:gd name="T42" fmla="*/ 105 w 856"/>
              <a:gd name="T43" fmla="*/ 301 h 708"/>
              <a:gd name="T44" fmla="*/ 57 w 856"/>
              <a:gd name="T45" fmla="*/ 380 h 708"/>
              <a:gd name="T46" fmla="*/ 34 w 856"/>
              <a:gd name="T47" fmla="*/ 467 h 708"/>
              <a:gd name="T48" fmla="*/ 38 w 856"/>
              <a:gd name="T49" fmla="*/ 586 h 708"/>
              <a:gd name="T50" fmla="*/ 71 w 856"/>
              <a:gd name="T51" fmla="*/ 642 h 708"/>
              <a:gd name="T52" fmla="*/ 123 w 856"/>
              <a:gd name="T53" fmla="*/ 703 h 708"/>
              <a:gd name="T54" fmla="*/ 259 w 856"/>
              <a:gd name="T55" fmla="*/ 668 h 708"/>
              <a:gd name="T56" fmla="*/ 428 w 856"/>
              <a:gd name="T57" fmla="*/ 636 h 708"/>
              <a:gd name="T58" fmla="*/ 480 w 856"/>
              <a:gd name="T59" fmla="*/ 620 h 708"/>
              <a:gd name="T60" fmla="*/ 561 w 856"/>
              <a:gd name="T61" fmla="*/ 536 h 708"/>
              <a:gd name="T62" fmla="*/ 613 w 856"/>
              <a:gd name="T63" fmla="*/ 377 h 708"/>
              <a:gd name="T64" fmla="*/ 656 w 856"/>
              <a:gd name="T65" fmla="*/ 337 h 708"/>
              <a:gd name="T66" fmla="*/ 809 w 856"/>
              <a:gd name="T67" fmla="*/ 246 h 708"/>
              <a:gd name="T68" fmla="*/ 718 w 856"/>
              <a:gd name="T69" fmla="*/ 231 h 708"/>
              <a:gd name="T70" fmla="*/ 720 w 856"/>
              <a:gd name="T71" fmla="*/ 223 h 708"/>
              <a:gd name="T72" fmla="*/ 788 w 856"/>
              <a:gd name="T73" fmla="*/ 237 h 708"/>
              <a:gd name="T74" fmla="*/ 752 w 856"/>
              <a:gd name="T75" fmla="*/ 305 h 708"/>
              <a:gd name="T76" fmla="*/ 628 w 856"/>
              <a:gd name="T77" fmla="*/ 371 h 708"/>
              <a:gd name="T78" fmla="*/ 569 w 856"/>
              <a:gd name="T79" fmla="*/ 420 h 708"/>
              <a:gd name="T80" fmla="*/ 506 w 856"/>
              <a:gd name="T81" fmla="*/ 575 h 708"/>
              <a:gd name="T82" fmla="*/ 439 w 856"/>
              <a:gd name="T83" fmla="*/ 624 h 708"/>
              <a:gd name="T84" fmla="*/ 280 w 856"/>
              <a:gd name="T85" fmla="*/ 675 h 708"/>
              <a:gd name="T86" fmla="*/ 129 w 856"/>
              <a:gd name="T87" fmla="*/ 698 h 708"/>
              <a:gd name="T88" fmla="*/ 80 w 856"/>
              <a:gd name="T89" fmla="*/ 645 h 708"/>
              <a:gd name="T90" fmla="*/ 40 w 856"/>
              <a:gd name="T91" fmla="*/ 578 h 708"/>
              <a:gd name="T92" fmla="*/ 58 w 856"/>
              <a:gd name="T93" fmla="*/ 499 h 708"/>
              <a:gd name="T94" fmla="*/ 45 w 856"/>
              <a:gd name="T95" fmla="*/ 359 h 708"/>
              <a:gd name="T96" fmla="*/ 114 w 856"/>
              <a:gd name="T97" fmla="*/ 253 h 708"/>
              <a:gd name="T98" fmla="*/ 136 w 856"/>
              <a:gd name="T99" fmla="*/ 173 h 708"/>
              <a:gd name="T100" fmla="*/ 49 w 856"/>
              <a:gd name="T101" fmla="*/ 163 h 708"/>
              <a:gd name="T102" fmla="*/ 16 w 856"/>
              <a:gd name="T103" fmla="*/ 119 h 708"/>
              <a:gd name="T104" fmla="*/ 25 w 856"/>
              <a:gd name="T105" fmla="*/ 87 h 708"/>
              <a:gd name="T106" fmla="*/ 10 w 856"/>
              <a:gd name="T107" fmla="*/ 33 h 708"/>
              <a:gd name="T108" fmla="*/ 93 w 856"/>
              <a:gd name="T109" fmla="*/ 10 h 708"/>
              <a:gd name="T110" fmla="*/ 151 w 856"/>
              <a:gd name="T111" fmla="*/ 31 h 708"/>
              <a:gd name="T112" fmla="*/ 314 w 856"/>
              <a:gd name="T113" fmla="*/ 83 h 708"/>
              <a:gd name="T114" fmla="*/ 458 w 856"/>
              <a:gd name="T115" fmla="*/ 116 h 708"/>
              <a:gd name="T116" fmla="*/ 504 w 856"/>
              <a:gd name="T117" fmla="*/ 148 h 708"/>
              <a:gd name="T118" fmla="*/ 589 w 856"/>
              <a:gd name="T119" fmla="*/ 191 h 708"/>
              <a:gd name="T120" fmla="*/ 661 w 856"/>
              <a:gd name="T121" fmla="*/ 192 h 708"/>
              <a:gd name="T122" fmla="*/ 704 w 856"/>
              <a:gd name="T123" fmla="*/ 218 h 708"/>
              <a:gd name="T124" fmla="*/ 852 w 856"/>
              <a:gd name="T125" fmla="*/ 46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6" h="708">
                <a:moveTo>
                  <a:pt x="645" y="543"/>
                </a:moveTo>
                <a:cubicBezTo>
                  <a:pt x="643" y="542"/>
                  <a:pt x="643" y="542"/>
                  <a:pt x="643" y="542"/>
                </a:cubicBezTo>
                <a:cubicBezTo>
                  <a:pt x="641" y="548"/>
                  <a:pt x="641" y="548"/>
                  <a:pt x="641" y="548"/>
                </a:cubicBezTo>
                <a:cubicBezTo>
                  <a:pt x="640" y="548"/>
                  <a:pt x="640" y="548"/>
                  <a:pt x="640" y="548"/>
                </a:cubicBezTo>
                <a:cubicBezTo>
                  <a:pt x="640" y="549"/>
                  <a:pt x="640" y="549"/>
                  <a:pt x="640" y="549"/>
                </a:cubicBezTo>
                <a:cubicBezTo>
                  <a:pt x="642" y="555"/>
                  <a:pt x="642" y="555"/>
                  <a:pt x="642" y="555"/>
                </a:cubicBezTo>
                <a:cubicBezTo>
                  <a:pt x="642" y="558"/>
                  <a:pt x="642" y="558"/>
                  <a:pt x="642" y="558"/>
                </a:cubicBezTo>
                <a:cubicBezTo>
                  <a:pt x="644" y="556"/>
                  <a:pt x="644" y="556"/>
                  <a:pt x="644" y="556"/>
                </a:cubicBezTo>
                <a:cubicBezTo>
                  <a:pt x="648" y="552"/>
                  <a:pt x="648" y="552"/>
                  <a:pt x="648" y="552"/>
                </a:cubicBezTo>
                <a:cubicBezTo>
                  <a:pt x="647" y="551"/>
                  <a:pt x="647" y="551"/>
                  <a:pt x="647" y="551"/>
                </a:cubicBezTo>
                <a:cubicBezTo>
                  <a:pt x="646" y="552"/>
                  <a:pt x="646" y="552"/>
                  <a:pt x="646" y="552"/>
                </a:cubicBezTo>
                <a:cubicBezTo>
                  <a:pt x="652" y="556"/>
                  <a:pt x="652" y="556"/>
                  <a:pt x="652" y="556"/>
                </a:cubicBezTo>
                <a:cubicBezTo>
                  <a:pt x="653" y="557"/>
                  <a:pt x="653" y="557"/>
                  <a:pt x="653" y="557"/>
                </a:cubicBezTo>
                <a:cubicBezTo>
                  <a:pt x="654" y="556"/>
                  <a:pt x="654" y="556"/>
                  <a:pt x="654" y="556"/>
                </a:cubicBezTo>
                <a:cubicBezTo>
                  <a:pt x="656" y="553"/>
                  <a:pt x="656" y="553"/>
                  <a:pt x="656" y="553"/>
                </a:cubicBezTo>
                <a:cubicBezTo>
                  <a:pt x="658" y="552"/>
                  <a:pt x="658" y="552"/>
                  <a:pt x="658" y="552"/>
                </a:cubicBezTo>
                <a:cubicBezTo>
                  <a:pt x="656" y="551"/>
                  <a:pt x="656" y="551"/>
                  <a:pt x="656" y="551"/>
                </a:cubicBezTo>
                <a:cubicBezTo>
                  <a:pt x="651" y="548"/>
                  <a:pt x="651" y="548"/>
                  <a:pt x="651" y="548"/>
                </a:cubicBezTo>
                <a:cubicBezTo>
                  <a:pt x="650" y="550"/>
                  <a:pt x="650" y="550"/>
                  <a:pt x="650" y="550"/>
                </a:cubicBezTo>
                <a:cubicBezTo>
                  <a:pt x="651" y="549"/>
                  <a:pt x="651" y="549"/>
                  <a:pt x="651" y="549"/>
                </a:cubicBezTo>
                <a:cubicBezTo>
                  <a:pt x="644" y="540"/>
                  <a:pt x="644" y="540"/>
                  <a:pt x="644" y="540"/>
                </a:cubicBezTo>
                <a:cubicBezTo>
                  <a:pt x="643" y="542"/>
                  <a:pt x="643" y="542"/>
                  <a:pt x="643" y="542"/>
                </a:cubicBezTo>
                <a:cubicBezTo>
                  <a:pt x="645" y="543"/>
                  <a:pt x="645" y="543"/>
                  <a:pt x="645" y="543"/>
                </a:cubicBezTo>
                <a:cubicBezTo>
                  <a:pt x="643" y="544"/>
                  <a:pt x="643" y="544"/>
                  <a:pt x="643" y="544"/>
                </a:cubicBezTo>
                <a:cubicBezTo>
                  <a:pt x="649" y="551"/>
                  <a:pt x="649" y="551"/>
                  <a:pt x="649" y="551"/>
                </a:cubicBezTo>
                <a:cubicBezTo>
                  <a:pt x="649" y="551"/>
                  <a:pt x="649" y="551"/>
                  <a:pt x="649" y="551"/>
                </a:cubicBezTo>
                <a:cubicBezTo>
                  <a:pt x="649" y="551"/>
                  <a:pt x="649" y="551"/>
                  <a:pt x="655" y="554"/>
                </a:cubicBezTo>
                <a:cubicBezTo>
                  <a:pt x="655" y="552"/>
                  <a:pt x="655" y="552"/>
                  <a:pt x="655" y="552"/>
                </a:cubicBezTo>
                <a:cubicBezTo>
                  <a:pt x="654" y="551"/>
                  <a:pt x="654" y="551"/>
                  <a:pt x="654" y="551"/>
                </a:cubicBezTo>
                <a:cubicBezTo>
                  <a:pt x="654" y="551"/>
                  <a:pt x="654" y="551"/>
                  <a:pt x="652" y="554"/>
                </a:cubicBezTo>
                <a:cubicBezTo>
                  <a:pt x="653" y="555"/>
                  <a:pt x="653" y="555"/>
                  <a:pt x="653" y="555"/>
                </a:cubicBezTo>
                <a:cubicBezTo>
                  <a:pt x="654" y="554"/>
                  <a:pt x="654" y="554"/>
                  <a:pt x="654" y="554"/>
                </a:cubicBezTo>
                <a:cubicBezTo>
                  <a:pt x="654" y="554"/>
                  <a:pt x="654" y="554"/>
                  <a:pt x="648" y="550"/>
                </a:cubicBezTo>
                <a:cubicBezTo>
                  <a:pt x="647" y="549"/>
                  <a:pt x="647" y="549"/>
                  <a:pt x="647" y="549"/>
                </a:cubicBezTo>
                <a:cubicBezTo>
                  <a:pt x="646" y="550"/>
                  <a:pt x="646" y="550"/>
                  <a:pt x="646" y="550"/>
                </a:cubicBezTo>
                <a:cubicBezTo>
                  <a:pt x="646" y="550"/>
                  <a:pt x="646" y="550"/>
                  <a:pt x="642" y="554"/>
                </a:cubicBezTo>
                <a:cubicBezTo>
                  <a:pt x="643" y="555"/>
                  <a:pt x="643" y="555"/>
                  <a:pt x="643" y="555"/>
                </a:cubicBezTo>
                <a:cubicBezTo>
                  <a:pt x="645" y="555"/>
                  <a:pt x="645" y="555"/>
                  <a:pt x="645" y="555"/>
                </a:cubicBezTo>
                <a:cubicBezTo>
                  <a:pt x="645" y="555"/>
                  <a:pt x="645" y="555"/>
                  <a:pt x="643" y="548"/>
                </a:cubicBezTo>
                <a:cubicBezTo>
                  <a:pt x="642" y="548"/>
                  <a:pt x="642" y="548"/>
                  <a:pt x="642" y="548"/>
                </a:cubicBezTo>
                <a:cubicBezTo>
                  <a:pt x="643" y="549"/>
                  <a:pt x="643" y="549"/>
                  <a:pt x="643" y="549"/>
                </a:cubicBezTo>
                <a:cubicBezTo>
                  <a:pt x="643" y="549"/>
                  <a:pt x="643" y="549"/>
                  <a:pt x="646" y="544"/>
                </a:cubicBezTo>
                <a:cubicBezTo>
                  <a:pt x="645" y="543"/>
                  <a:pt x="645" y="543"/>
                  <a:pt x="645" y="543"/>
                </a:cubicBezTo>
                <a:cubicBezTo>
                  <a:pt x="643" y="544"/>
                  <a:pt x="643" y="544"/>
                  <a:pt x="643" y="544"/>
                </a:cubicBezTo>
                <a:lnTo>
                  <a:pt x="645" y="543"/>
                </a:lnTo>
                <a:close/>
                <a:moveTo>
                  <a:pt x="655" y="513"/>
                </a:moveTo>
                <a:cubicBezTo>
                  <a:pt x="655" y="512"/>
                  <a:pt x="655" y="512"/>
                  <a:pt x="655" y="512"/>
                </a:cubicBezTo>
                <a:cubicBezTo>
                  <a:pt x="653" y="512"/>
                  <a:pt x="648" y="512"/>
                  <a:pt x="645" y="513"/>
                </a:cubicBezTo>
                <a:cubicBezTo>
                  <a:pt x="642" y="514"/>
                  <a:pt x="639" y="514"/>
                  <a:pt x="639" y="514"/>
                </a:cubicBezTo>
                <a:cubicBezTo>
                  <a:pt x="638" y="515"/>
                  <a:pt x="638" y="515"/>
                  <a:pt x="638" y="515"/>
                </a:cubicBezTo>
                <a:cubicBezTo>
                  <a:pt x="638" y="516"/>
                  <a:pt x="638" y="516"/>
                  <a:pt x="638" y="516"/>
                </a:cubicBezTo>
                <a:cubicBezTo>
                  <a:pt x="639" y="524"/>
                  <a:pt x="639" y="524"/>
                  <a:pt x="639" y="524"/>
                </a:cubicBezTo>
                <a:cubicBezTo>
                  <a:pt x="641" y="524"/>
                  <a:pt x="641" y="524"/>
                  <a:pt x="641" y="524"/>
                </a:cubicBezTo>
                <a:cubicBezTo>
                  <a:pt x="640" y="522"/>
                  <a:pt x="640" y="522"/>
                  <a:pt x="640" y="522"/>
                </a:cubicBezTo>
                <a:cubicBezTo>
                  <a:pt x="634" y="524"/>
                  <a:pt x="634" y="524"/>
                  <a:pt x="634" y="524"/>
                </a:cubicBezTo>
                <a:cubicBezTo>
                  <a:pt x="633" y="524"/>
                  <a:pt x="633" y="524"/>
                  <a:pt x="633" y="524"/>
                </a:cubicBezTo>
                <a:cubicBezTo>
                  <a:pt x="632" y="525"/>
                  <a:pt x="632" y="525"/>
                  <a:pt x="632" y="525"/>
                </a:cubicBezTo>
                <a:cubicBezTo>
                  <a:pt x="631" y="532"/>
                  <a:pt x="631" y="532"/>
                  <a:pt x="631" y="532"/>
                </a:cubicBezTo>
                <a:cubicBezTo>
                  <a:pt x="631" y="533"/>
                  <a:pt x="631" y="533"/>
                  <a:pt x="631" y="533"/>
                </a:cubicBezTo>
                <a:cubicBezTo>
                  <a:pt x="632" y="533"/>
                  <a:pt x="632" y="533"/>
                  <a:pt x="632" y="533"/>
                </a:cubicBezTo>
                <a:cubicBezTo>
                  <a:pt x="638" y="537"/>
                  <a:pt x="638" y="537"/>
                  <a:pt x="638" y="537"/>
                </a:cubicBezTo>
                <a:cubicBezTo>
                  <a:pt x="639" y="538"/>
                  <a:pt x="639" y="538"/>
                  <a:pt x="639" y="538"/>
                </a:cubicBezTo>
                <a:cubicBezTo>
                  <a:pt x="640" y="537"/>
                  <a:pt x="640" y="537"/>
                  <a:pt x="640" y="537"/>
                </a:cubicBezTo>
                <a:cubicBezTo>
                  <a:pt x="643" y="536"/>
                  <a:pt x="643" y="536"/>
                  <a:pt x="643" y="536"/>
                </a:cubicBezTo>
                <a:cubicBezTo>
                  <a:pt x="642" y="535"/>
                  <a:pt x="642" y="535"/>
                  <a:pt x="642" y="535"/>
                </a:cubicBezTo>
                <a:cubicBezTo>
                  <a:pt x="641" y="535"/>
                  <a:pt x="641" y="535"/>
                  <a:pt x="641" y="535"/>
                </a:cubicBezTo>
                <a:cubicBezTo>
                  <a:pt x="642" y="538"/>
                  <a:pt x="642" y="538"/>
                  <a:pt x="642" y="538"/>
                </a:cubicBezTo>
                <a:cubicBezTo>
                  <a:pt x="643" y="541"/>
                  <a:pt x="643" y="541"/>
                  <a:pt x="643" y="541"/>
                </a:cubicBezTo>
                <a:cubicBezTo>
                  <a:pt x="645" y="538"/>
                  <a:pt x="645" y="538"/>
                  <a:pt x="645" y="538"/>
                </a:cubicBezTo>
                <a:cubicBezTo>
                  <a:pt x="647" y="531"/>
                  <a:pt x="647" y="531"/>
                  <a:pt x="647" y="531"/>
                </a:cubicBezTo>
                <a:cubicBezTo>
                  <a:pt x="646" y="531"/>
                  <a:pt x="646" y="531"/>
                  <a:pt x="646" y="531"/>
                </a:cubicBezTo>
                <a:cubicBezTo>
                  <a:pt x="646" y="532"/>
                  <a:pt x="646" y="532"/>
                  <a:pt x="646" y="532"/>
                </a:cubicBezTo>
                <a:cubicBezTo>
                  <a:pt x="650" y="532"/>
                  <a:pt x="650" y="532"/>
                  <a:pt x="650" y="532"/>
                </a:cubicBezTo>
                <a:cubicBezTo>
                  <a:pt x="650" y="532"/>
                  <a:pt x="650" y="532"/>
                  <a:pt x="650" y="532"/>
                </a:cubicBezTo>
                <a:cubicBezTo>
                  <a:pt x="651" y="532"/>
                  <a:pt x="651" y="532"/>
                  <a:pt x="651" y="532"/>
                </a:cubicBezTo>
                <a:cubicBezTo>
                  <a:pt x="662" y="525"/>
                  <a:pt x="662" y="525"/>
                  <a:pt x="662" y="525"/>
                </a:cubicBezTo>
                <a:cubicBezTo>
                  <a:pt x="662" y="525"/>
                  <a:pt x="662" y="525"/>
                  <a:pt x="662" y="525"/>
                </a:cubicBezTo>
                <a:cubicBezTo>
                  <a:pt x="662" y="524"/>
                  <a:pt x="662" y="524"/>
                  <a:pt x="662" y="524"/>
                </a:cubicBezTo>
                <a:cubicBezTo>
                  <a:pt x="662" y="524"/>
                  <a:pt x="663" y="522"/>
                  <a:pt x="663" y="520"/>
                </a:cubicBezTo>
                <a:cubicBezTo>
                  <a:pt x="663" y="518"/>
                  <a:pt x="663" y="516"/>
                  <a:pt x="661" y="515"/>
                </a:cubicBezTo>
                <a:cubicBezTo>
                  <a:pt x="660" y="513"/>
                  <a:pt x="658" y="512"/>
                  <a:pt x="655" y="512"/>
                </a:cubicBezTo>
                <a:cubicBezTo>
                  <a:pt x="655" y="513"/>
                  <a:pt x="655" y="513"/>
                  <a:pt x="655" y="513"/>
                </a:cubicBezTo>
                <a:cubicBezTo>
                  <a:pt x="655" y="515"/>
                  <a:pt x="655" y="515"/>
                  <a:pt x="655" y="515"/>
                </a:cubicBezTo>
                <a:cubicBezTo>
                  <a:pt x="657" y="515"/>
                  <a:pt x="658" y="515"/>
                  <a:pt x="659" y="516"/>
                </a:cubicBezTo>
                <a:cubicBezTo>
                  <a:pt x="660" y="517"/>
                  <a:pt x="660" y="519"/>
                  <a:pt x="660" y="520"/>
                </a:cubicBezTo>
                <a:cubicBezTo>
                  <a:pt x="660" y="521"/>
                  <a:pt x="660" y="522"/>
                  <a:pt x="660" y="523"/>
                </a:cubicBezTo>
                <a:cubicBezTo>
                  <a:pt x="659" y="523"/>
                  <a:pt x="659" y="523"/>
                  <a:pt x="659" y="523"/>
                </a:cubicBezTo>
                <a:cubicBezTo>
                  <a:pt x="659" y="524"/>
                  <a:pt x="659" y="524"/>
                  <a:pt x="659" y="524"/>
                </a:cubicBezTo>
                <a:cubicBezTo>
                  <a:pt x="661" y="524"/>
                  <a:pt x="661" y="524"/>
                  <a:pt x="661" y="524"/>
                </a:cubicBezTo>
                <a:cubicBezTo>
                  <a:pt x="660" y="523"/>
                  <a:pt x="660" y="523"/>
                  <a:pt x="660" y="523"/>
                </a:cubicBezTo>
                <a:cubicBezTo>
                  <a:pt x="660" y="523"/>
                  <a:pt x="660" y="523"/>
                  <a:pt x="649" y="529"/>
                </a:cubicBezTo>
                <a:cubicBezTo>
                  <a:pt x="650" y="531"/>
                  <a:pt x="650" y="531"/>
                  <a:pt x="650" y="531"/>
                </a:cubicBezTo>
                <a:cubicBezTo>
                  <a:pt x="650" y="529"/>
                  <a:pt x="650" y="529"/>
                  <a:pt x="650" y="529"/>
                </a:cubicBezTo>
                <a:cubicBezTo>
                  <a:pt x="650" y="529"/>
                  <a:pt x="650" y="529"/>
                  <a:pt x="646" y="529"/>
                </a:cubicBezTo>
                <a:cubicBezTo>
                  <a:pt x="645" y="529"/>
                  <a:pt x="645" y="529"/>
                  <a:pt x="645" y="529"/>
                </a:cubicBezTo>
                <a:cubicBezTo>
                  <a:pt x="645" y="530"/>
                  <a:pt x="645" y="530"/>
                  <a:pt x="645" y="530"/>
                </a:cubicBezTo>
                <a:cubicBezTo>
                  <a:pt x="645" y="530"/>
                  <a:pt x="645" y="530"/>
                  <a:pt x="642" y="537"/>
                </a:cubicBezTo>
                <a:cubicBezTo>
                  <a:pt x="643" y="537"/>
                  <a:pt x="643" y="537"/>
                  <a:pt x="643" y="537"/>
                </a:cubicBezTo>
                <a:cubicBezTo>
                  <a:pt x="645" y="537"/>
                  <a:pt x="645" y="537"/>
                  <a:pt x="645" y="537"/>
                </a:cubicBezTo>
                <a:cubicBezTo>
                  <a:pt x="645" y="537"/>
                  <a:pt x="645" y="537"/>
                  <a:pt x="643" y="534"/>
                </a:cubicBezTo>
                <a:cubicBezTo>
                  <a:pt x="643" y="533"/>
                  <a:pt x="643" y="533"/>
                  <a:pt x="643" y="533"/>
                </a:cubicBezTo>
                <a:cubicBezTo>
                  <a:pt x="641" y="533"/>
                  <a:pt x="641" y="533"/>
                  <a:pt x="641" y="533"/>
                </a:cubicBezTo>
                <a:cubicBezTo>
                  <a:pt x="641" y="533"/>
                  <a:pt x="641" y="533"/>
                  <a:pt x="639" y="535"/>
                </a:cubicBezTo>
                <a:cubicBezTo>
                  <a:pt x="639" y="536"/>
                  <a:pt x="639" y="536"/>
                  <a:pt x="639" y="536"/>
                </a:cubicBezTo>
                <a:cubicBezTo>
                  <a:pt x="640" y="535"/>
                  <a:pt x="640" y="535"/>
                  <a:pt x="640" y="535"/>
                </a:cubicBezTo>
                <a:cubicBezTo>
                  <a:pt x="640" y="535"/>
                  <a:pt x="640" y="535"/>
                  <a:pt x="633" y="531"/>
                </a:cubicBezTo>
                <a:cubicBezTo>
                  <a:pt x="632" y="532"/>
                  <a:pt x="632" y="532"/>
                  <a:pt x="632" y="532"/>
                </a:cubicBezTo>
                <a:cubicBezTo>
                  <a:pt x="634" y="532"/>
                  <a:pt x="634" y="532"/>
                  <a:pt x="634" y="532"/>
                </a:cubicBezTo>
                <a:cubicBezTo>
                  <a:pt x="634" y="532"/>
                  <a:pt x="634" y="532"/>
                  <a:pt x="635" y="526"/>
                </a:cubicBezTo>
                <a:cubicBezTo>
                  <a:pt x="634" y="525"/>
                  <a:pt x="634" y="525"/>
                  <a:pt x="634" y="525"/>
                </a:cubicBezTo>
                <a:cubicBezTo>
                  <a:pt x="634" y="527"/>
                  <a:pt x="634" y="527"/>
                  <a:pt x="634" y="527"/>
                </a:cubicBezTo>
                <a:cubicBezTo>
                  <a:pt x="634" y="527"/>
                  <a:pt x="634" y="527"/>
                  <a:pt x="641" y="525"/>
                </a:cubicBezTo>
                <a:cubicBezTo>
                  <a:pt x="642" y="525"/>
                  <a:pt x="642" y="525"/>
                  <a:pt x="642" y="525"/>
                </a:cubicBezTo>
                <a:cubicBezTo>
                  <a:pt x="642" y="524"/>
                  <a:pt x="642" y="524"/>
                  <a:pt x="642" y="524"/>
                </a:cubicBezTo>
                <a:cubicBezTo>
                  <a:pt x="642" y="524"/>
                  <a:pt x="642" y="524"/>
                  <a:pt x="641" y="516"/>
                </a:cubicBezTo>
                <a:cubicBezTo>
                  <a:pt x="639" y="516"/>
                  <a:pt x="639" y="516"/>
                  <a:pt x="639" y="516"/>
                </a:cubicBezTo>
                <a:cubicBezTo>
                  <a:pt x="640" y="517"/>
                  <a:pt x="640" y="517"/>
                  <a:pt x="640" y="517"/>
                </a:cubicBezTo>
                <a:cubicBezTo>
                  <a:pt x="640" y="517"/>
                  <a:pt x="642" y="517"/>
                  <a:pt x="646" y="516"/>
                </a:cubicBezTo>
                <a:cubicBezTo>
                  <a:pt x="649" y="515"/>
                  <a:pt x="653" y="515"/>
                  <a:pt x="655" y="515"/>
                </a:cubicBezTo>
                <a:lnTo>
                  <a:pt x="655" y="513"/>
                </a:lnTo>
                <a:close/>
                <a:moveTo>
                  <a:pt x="778" y="471"/>
                </a:moveTo>
                <a:cubicBezTo>
                  <a:pt x="779" y="470"/>
                  <a:pt x="779" y="470"/>
                  <a:pt x="779" y="470"/>
                </a:cubicBezTo>
                <a:cubicBezTo>
                  <a:pt x="777" y="470"/>
                  <a:pt x="776" y="468"/>
                  <a:pt x="776" y="466"/>
                </a:cubicBezTo>
                <a:cubicBezTo>
                  <a:pt x="775" y="465"/>
                  <a:pt x="775" y="465"/>
                  <a:pt x="775" y="464"/>
                </a:cubicBezTo>
                <a:cubicBezTo>
                  <a:pt x="774" y="463"/>
                  <a:pt x="774" y="463"/>
                  <a:pt x="774" y="463"/>
                </a:cubicBezTo>
                <a:cubicBezTo>
                  <a:pt x="774" y="463"/>
                  <a:pt x="774" y="463"/>
                  <a:pt x="774" y="463"/>
                </a:cubicBezTo>
                <a:cubicBezTo>
                  <a:pt x="773" y="463"/>
                  <a:pt x="773" y="463"/>
                  <a:pt x="773" y="463"/>
                </a:cubicBezTo>
                <a:cubicBezTo>
                  <a:pt x="774" y="464"/>
                  <a:pt x="774" y="464"/>
                  <a:pt x="774" y="464"/>
                </a:cubicBezTo>
                <a:cubicBezTo>
                  <a:pt x="779" y="459"/>
                  <a:pt x="779" y="459"/>
                  <a:pt x="779" y="459"/>
                </a:cubicBezTo>
                <a:cubicBezTo>
                  <a:pt x="782" y="456"/>
                  <a:pt x="782" y="456"/>
                  <a:pt x="782" y="456"/>
                </a:cubicBezTo>
                <a:cubicBezTo>
                  <a:pt x="778" y="456"/>
                  <a:pt x="778" y="456"/>
                  <a:pt x="778" y="456"/>
                </a:cubicBezTo>
                <a:cubicBezTo>
                  <a:pt x="774" y="456"/>
                  <a:pt x="774" y="456"/>
                  <a:pt x="774" y="456"/>
                </a:cubicBezTo>
                <a:cubicBezTo>
                  <a:pt x="774" y="458"/>
                  <a:pt x="774" y="458"/>
                  <a:pt x="774" y="458"/>
                </a:cubicBezTo>
                <a:cubicBezTo>
                  <a:pt x="775" y="459"/>
                  <a:pt x="775" y="459"/>
                  <a:pt x="775" y="459"/>
                </a:cubicBezTo>
                <a:cubicBezTo>
                  <a:pt x="781" y="452"/>
                  <a:pt x="781" y="452"/>
                  <a:pt x="781" y="452"/>
                </a:cubicBezTo>
                <a:cubicBezTo>
                  <a:pt x="783" y="450"/>
                  <a:pt x="783" y="450"/>
                  <a:pt x="783" y="450"/>
                </a:cubicBezTo>
                <a:cubicBezTo>
                  <a:pt x="780" y="450"/>
                  <a:pt x="780" y="450"/>
                  <a:pt x="780" y="450"/>
                </a:cubicBezTo>
                <a:cubicBezTo>
                  <a:pt x="780" y="450"/>
                  <a:pt x="765" y="450"/>
                  <a:pt x="751" y="455"/>
                </a:cubicBezTo>
                <a:cubicBezTo>
                  <a:pt x="737" y="461"/>
                  <a:pt x="731" y="470"/>
                  <a:pt x="731" y="471"/>
                </a:cubicBezTo>
                <a:cubicBezTo>
                  <a:pt x="732" y="471"/>
                  <a:pt x="732" y="471"/>
                  <a:pt x="732" y="471"/>
                </a:cubicBezTo>
                <a:cubicBezTo>
                  <a:pt x="733" y="470"/>
                  <a:pt x="733" y="470"/>
                  <a:pt x="733" y="470"/>
                </a:cubicBezTo>
                <a:cubicBezTo>
                  <a:pt x="729" y="469"/>
                  <a:pt x="729" y="469"/>
                  <a:pt x="729" y="469"/>
                </a:cubicBezTo>
                <a:cubicBezTo>
                  <a:pt x="728" y="468"/>
                  <a:pt x="728" y="468"/>
                  <a:pt x="728" y="468"/>
                </a:cubicBezTo>
                <a:cubicBezTo>
                  <a:pt x="728" y="469"/>
                  <a:pt x="728" y="469"/>
                  <a:pt x="728" y="469"/>
                </a:cubicBezTo>
                <a:cubicBezTo>
                  <a:pt x="717" y="475"/>
                  <a:pt x="717" y="475"/>
                  <a:pt x="717" y="475"/>
                </a:cubicBezTo>
                <a:cubicBezTo>
                  <a:pt x="716" y="476"/>
                  <a:pt x="716" y="476"/>
                  <a:pt x="716" y="476"/>
                </a:cubicBezTo>
                <a:cubicBezTo>
                  <a:pt x="716" y="477"/>
                  <a:pt x="716" y="477"/>
                  <a:pt x="716" y="477"/>
                </a:cubicBezTo>
                <a:cubicBezTo>
                  <a:pt x="716" y="488"/>
                  <a:pt x="716" y="488"/>
                  <a:pt x="716" y="488"/>
                </a:cubicBezTo>
                <a:cubicBezTo>
                  <a:pt x="716" y="490"/>
                  <a:pt x="716" y="490"/>
                  <a:pt x="716" y="490"/>
                </a:cubicBezTo>
                <a:cubicBezTo>
                  <a:pt x="718" y="489"/>
                  <a:pt x="718" y="489"/>
                  <a:pt x="718" y="489"/>
                </a:cubicBezTo>
                <a:cubicBezTo>
                  <a:pt x="724" y="486"/>
                  <a:pt x="724" y="486"/>
                  <a:pt x="724" y="486"/>
                </a:cubicBezTo>
                <a:cubicBezTo>
                  <a:pt x="723" y="485"/>
                  <a:pt x="723" y="485"/>
                  <a:pt x="723" y="485"/>
                </a:cubicBezTo>
                <a:cubicBezTo>
                  <a:pt x="722" y="486"/>
                  <a:pt x="722" y="486"/>
                  <a:pt x="722" y="486"/>
                </a:cubicBezTo>
                <a:cubicBezTo>
                  <a:pt x="722" y="486"/>
                  <a:pt x="723" y="487"/>
                  <a:pt x="724" y="489"/>
                </a:cubicBezTo>
                <a:cubicBezTo>
                  <a:pt x="725" y="490"/>
                  <a:pt x="725" y="491"/>
                  <a:pt x="726" y="492"/>
                </a:cubicBezTo>
                <a:cubicBezTo>
                  <a:pt x="727" y="492"/>
                  <a:pt x="727" y="492"/>
                  <a:pt x="727" y="492"/>
                </a:cubicBezTo>
                <a:cubicBezTo>
                  <a:pt x="727" y="493"/>
                  <a:pt x="728" y="493"/>
                  <a:pt x="728" y="493"/>
                </a:cubicBezTo>
                <a:cubicBezTo>
                  <a:pt x="729" y="493"/>
                  <a:pt x="730" y="493"/>
                  <a:pt x="730" y="493"/>
                </a:cubicBezTo>
                <a:cubicBezTo>
                  <a:pt x="731" y="492"/>
                  <a:pt x="732" y="491"/>
                  <a:pt x="732" y="491"/>
                </a:cubicBezTo>
                <a:cubicBezTo>
                  <a:pt x="733" y="490"/>
                  <a:pt x="734" y="488"/>
                  <a:pt x="735" y="488"/>
                </a:cubicBezTo>
                <a:cubicBezTo>
                  <a:pt x="736" y="487"/>
                  <a:pt x="736" y="486"/>
                  <a:pt x="738" y="486"/>
                </a:cubicBezTo>
                <a:cubicBezTo>
                  <a:pt x="738" y="485"/>
                  <a:pt x="738" y="485"/>
                  <a:pt x="738" y="485"/>
                </a:cubicBezTo>
                <a:cubicBezTo>
                  <a:pt x="738" y="486"/>
                  <a:pt x="738" y="486"/>
                  <a:pt x="738" y="486"/>
                </a:cubicBezTo>
                <a:cubicBezTo>
                  <a:pt x="739" y="487"/>
                  <a:pt x="740" y="487"/>
                  <a:pt x="740" y="487"/>
                </a:cubicBezTo>
                <a:cubicBezTo>
                  <a:pt x="740" y="488"/>
                  <a:pt x="740" y="488"/>
                  <a:pt x="741" y="489"/>
                </a:cubicBezTo>
                <a:cubicBezTo>
                  <a:pt x="741" y="491"/>
                  <a:pt x="741" y="495"/>
                  <a:pt x="743" y="500"/>
                </a:cubicBezTo>
                <a:cubicBezTo>
                  <a:pt x="743" y="501"/>
                  <a:pt x="743" y="501"/>
                  <a:pt x="743" y="501"/>
                </a:cubicBezTo>
                <a:cubicBezTo>
                  <a:pt x="744" y="501"/>
                  <a:pt x="744" y="501"/>
                  <a:pt x="744" y="501"/>
                </a:cubicBezTo>
                <a:cubicBezTo>
                  <a:pt x="748" y="505"/>
                  <a:pt x="752" y="506"/>
                  <a:pt x="755" y="506"/>
                </a:cubicBezTo>
                <a:cubicBezTo>
                  <a:pt x="757" y="506"/>
                  <a:pt x="759" y="505"/>
                  <a:pt x="759" y="505"/>
                </a:cubicBezTo>
                <a:cubicBezTo>
                  <a:pt x="758" y="504"/>
                  <a:pt x="758" y="504"/>
                  <a:pt x="758" y="504"/>
                </a:cubicBezTo>
                <a:cubicBezTo>
                  <a:pt x="757" y="504"/>
                  <a:pt x="757" y="504"/>
                  <a:pt x="757" y="504"/>
                </a:cubicBezTo>
                <a:cubicBezTo>
                  <a:pt x="761" y="512"/>
                  <a:pt x="761" y="512"/>
                  <a:pt x="761" y="512"/>
                </a:cubicBezTo>
                <a:cubicBezTo>
                  <a:pt x="761" y="514"/>
                  <a:pt x="761" y="514"/>
                  <a:pt x="761" y="514"/>
                </a:cubicBezTo>
                <a:cubicBezTo>
                  <a:pt x="763" y="513"/>
                  <a:pt x="763" y="513"/>
                  <a:pt x="763" y="513"/>
                </a:cubicBezTo>
                <a:cubicBezTo>
                  <a:pt x="769" y="511"/>
                  <a:pt x="769" y="511"/>
                  <a:pt x="769" y="511"/>
                </a:cubicBezTo>
                <a:cubicBezTo>
                  <a:pt x="769" y="509"/>
                  <a:pt x="769" y="509"/>
                  <a:pt x="769" y="509"/>
                </a:cubicBezTo>
                <a:cubicBezTo>
                  <a:pt x="769" y="511"/>
                  <a:pt x="769" y="511"/>
                  <a:pt x="769" y="511"/>
                </a:cubicBezTo>
                <a:cubicBezTo>
                  <a:pt x="769" y="511"/>
                  <a:pt x="774" y="509"/>
                  <a:pt x="778" y="506"/>
                </a:cubicBezTo>
                <a:cubicBezTo>
                  <a:pt x="780" y="505"/>
                  <a:pt x="781" y="501"/>
                  <a:pt x="782" y="499"/>
                </a:cubicBezTo>
                <a:cubicBezTo>
                  <a:pt x="783" y="496"/>
                  <a:pt x="783" y="494"/>
                  <a:pt x="783" y="494"/>
                </a:cubicBezTo>
                <a:cubicBezTo>
                  <a:pt x="781" y="494"/>
                  <a:pt x="781" y="494"/>
                  <a:pt x="781" y="494"/>
                </a:cubicBezTo>
                <a:cubicBezTo>
                  <a:pt x="782" y="495"/>
                  <a:pt x="782" y="495"/>
                  <a:pt x="782" y="495"/>
                </a:cubicBezTo>
                <a:cubicBezTo>
                  <a:pt x="792" y="486"/>
                  <a:pt x="792" y="486"/>
                  <a:pt x="792" y="486"/>
                </a:cubicBezTo>
                <a:cubicBezTo>
                  <a:pt x="793" y="485"/>
                  <a:pt x="793" y="485"/>
                  <a:pt x="793" y="485"/>
                </a:cubicBezTo>
                <a:cubicBezTo>
                  <a:pt x="792" y="484"/>
                  <a:pt x="792" y="484"/>
                  <a:pt x="792" y="484"/>
                </a:cubicBezTo>
                <a:cubicBezTo>
                  <a:pt x="790" y="482"/>
                  <a:pt x="790" y="482"/>
                  <a:pt x="790" y="482"/>
                </a:cubicBezTo>
                <a:cubicBezTo>
                  <a:pt x="789" y="483"/>
                  <a:pt x="789" y="483"/>
                  <a:pt x="789" y="483"/>
                </a:cubicBezTo>
                <a:cubicBezTo>
                  <a:pt x="789" y="485"/>
                  <a:pt x="789" y="485"/>
                  <a:pt x="789" y="485"/>
                </a:cubicBezTo>
                <a:cubicBezTo>
                  <a:pt x="793" y="485"/>
                  <a:pt x="793" y="485"/>
                  <a:pt x="793" y="485"/>
                </a:cubicBezTo>
                <a:cubicBezTo>
                  <a:pt x="794" y="485"/>
                  <a:pt x="794" y="485"/>
                  <a:pt x="794" y="485"/>
                </a:cubicBezTo>
                <a:cubicBezTo>
                  <a:pt x="795" y="484"/>
                  <a:pt x="795" y="484"/>
                  <a:pt x="795" y="484"/>
                </a:cubicBezTo>
                <a:cubicBezTo>
                  <a:pt x="799" y="473"/>
                  <a:pt x="799" y="473"/>
                  <a:pt x="799" y="473"/>
                </a:cubicBezTo>
                <a:cubicBezTo>
                  <a:pt x="799" y="472"/>
                  <a:pt x="799" y="472"/>
                  <a:pt x="799" y="472"/>
                </a:cubicBezTo>
                <a:cubicBezTo>
                  <a:pt x="798" y="471"/>
                  <a:pt x="798" y="471"/>
                  <a:pt x="798" y="471"/>
                </a:cubicBezTo>
                <a:cubicBezTo>
                  <a:pt x="789" y="465"/>
                  <a:pt x="789" y="465"/>
                  <a:pt x="789" y="465"/>
                </a:cubicBezTo>
                <a:cubicBezTo>
                  <a:pt x="787" y="464"/>
                  <a:pt x="787" y="464"/>
                  <a:pt x="787" y="464"/>
                </a:cubicBezTo>
                <a:cubicBezTo>
                  <a:pt x="787" y="465"/>
                  <a:pt x="787" y="465"/>
                  <a:pt x="787" y="465"/>
                </a:cubicBezTo>
                <a:cubicBezTo>
                  <a:pt x="787" y="465"/>
                  <a:pt x="787" y="465"/>
                  <a:pt x="787" y="465"/>
                </a:cubicBezTo>
                <a:cubicBezTo>
                  <a:pt x="786" y="465"/>
                  <a:pt x="785" y="467"/>
                  <a:pt x="784" y="468"/>
                </a:cubicBezTo>
                <a:cubicBezTo>
                  <a:pt x="782" y="469"/>
                  <a:pt x="780" y="470"/>
                  <a:pt x="778" y="470"/>
                </a:cubicBezTo>
                <a:cubicBezTo>
                  <a:pt x="778" y="471"/>
                  <a:pt x="778" y="471"/>
                  <a:pt x="778" y="471"/>
                </a:cubicBezTo>
                <a:cubicBezTo>
                  <a:pt x="779" y="470"/>
                  <a:pt x="779" y="470"/>
                  <a:pt x="779" y="470"/>
                </a:cubicBezTo>
                <a:cubicBezTo>
                  <a:pt x="778" y="471"/>
                  <a:pt x="778" y="471"/>
                  <a:pt x="778" y="471"/>
                </a:cubicBezTo>
                <a:cubicBezTo>
                  <a:pt x="778" y="473"/>
                  <a:pt x="778" y="473"/>
                  <a:pt x="778" y="473"/>
                </a:cubicBezTo>
                <a:cubicBezTo>
                  <a:pt x="782" y="473"/>
                  <a:pt x="784" y="471"/>
                  <a:pt x="786" y="470"/>
                </a:cubicBezTo>
                <a:cubicBezTo>
                  <a:pt x="788" y="468"/>
                  <a:pt x="789" y="467"/>
                  <a:pt x="789" y="467"/>
                </a:cubicBezTo>
                <a:cubicBezTo>
                  <a:pt x="788" y="466"/>
                  <a:pt x="788" y="466"/>
                  <a:pt x="788" y="466"/>
                </a:cubicBezTo>
                <a:cubicBezTo>
                  <a:pt x="787" y="467"/>
                  <a:pt x="787" y="467"/>
                  <a:pt x="787" y="467"/>
                </a:cubicBezTo>
                <a:cubicBezTo>
                  <a:pt x="787" y="467"/>
                  <a:pt x="787" y="467"/>
                  <a:pt x="796" y="474"/>
                </a:cubicBezTo>
                <a:cubicBezTo>
                  <a:pt x="797" y="473"/>
                  <a:pt x="797" y="473"/>
                  <a:pt x="797" y="473"/>
                </a:cubicBezTo>
                <a:cubicBezTo>
                  <a:pt x="796" y="472"/>
                  <a:pt x="796" y="472"/>
                  <a:pt x="796" y="472"/>
                </a:cubicBezTo>
                <a:cubicBezTo>
                  <a:pt x="796" y="472"/>
                  <a:pt x="796" y="472"/>
                  <a:pt x="792" y="483"/>
                </a:cubicBezTo>
                <a:cubicBezTo>
                  <a:pt x="793" y="483"/>
                  <a:pt x="793" y="483"/>
                  <a:pt x="793" y="483"/>
                </a:cubicBezTo>
                <a:cubicBezTo>
                  <a:pt x="793" y="482"/>
                  <a:pt x="793" y="482"/>
                  <a:pt x="793" y="482"/>
                </a:cubicBezTo>
                <a:cubicBezTo>
                  <a:pt x="793" y="482"/>
                  <a:pt x="793" y="482"/>
                  <a:pt x="789" y="482"/>
                </a:cubicBezTo>
                <a:cubicBezTo>
                  <a:pt x="786" y="482"/>
                  <a:pt x="786" y="482"/>
                  <a:pt x="786" y="482"/>
                </a:cubicBezTo>
                <a:cubicBezTo>
                  <a:pt x="788" y="485"/>
                  <a:pt x="788" y="485"/>
                  <a:pt x="788" y="485"/>
                </a:cubicBezTo>
                <a:cubicBezTo>
                  <a:pt x="788" y="485"/>
                  <a:pt x="788" y="485"/>
                  <a:pt x="788" y="485"/>
                </a:cubicBezTo>
                <a:cubicBezTo>
                  <a:pt x="788" y="485"/>
                  <a:pt x="789" y="485"/>
                  <a:pt x="789" y="486"/>
                </a:cubicBezTo>
                <a:cubicBezTo>
                  <a:pt x="791" y="485"/>
                  <a:pt x="791" y="485"/>
                  <a:pt x="791" y="485"/>
                </a:cubicBezTo>
                <a:cubicBezTo>
                  <a:pt x="789" y="484"/>
                  <a:pt x="789" y="484"/>
                  <a:pt x="789" y="484"/>
                </a:cubicBezTo>
                <a:cubicBezTo>
                  <a:pt x="789" y="484"/>
                  <a:pt x="789" y="484"/>
                  <a:pt x="780" y="493"/>
                </a:cubicBezTo>
                <a:cubicBezTo>
                  <a:pt x="780" y="494"/>
                  <a:pt x="780" y="494"/>
                  <a:pt x="780" y="494"/>
                </a:cubicBezTo>
                <a:cubicBezTo>
                  <a:pt x="780" y="494"/>
                  <a:pt x="780" y="494"/>
                  <a:pt x="780" y="494"/>
                </a:cubicBezTo>
                <a:cubicBezTo>
                  <a:pt x="780" y="495"/>
                  <a:pt x="780" y="495"/>
                  <a:pt x="780" y="495"/>
                </a:cubicBezTo>
                <a:cubicBezTo>
                  <a:pt x="780" y="495"/>
                  <a:pt x="779" y="497"/>
                  <a:pt x="779" y="499"/>
                </a:cubicBezTo>
                <a:cubicBezTo>
                  <a:pt x="778" y="501"/>
                  <a:pt x="777" y="503"/>
                  <a:pt x="776" y="504"/>
                </a:cubicBezTo>
                <a:cubicBezTo>
                  <a:pt x="774" y="505"/>
                  <a:pt x="772" y="506"/>
                  <a:pt x="771" y="507"/>
                </a:cubicBezTo>
                <a:cubicBezTo>
                  <a:pt x="770" y="507"/>
                  <a:pt x="769" y="507"/>
                  <a:pt x="769" y="507"/>
                </a:cubicBezTo>
                <a:cubicBezTo>
                  <a:pt x="769" y="508"/>
                  <a:pt x="768" y="508"/>
                  <a:pt x="768" y="508"/>
                </a:cubicBezTo>
                <a:cubicBezTo>
                  <a:pt x="768" y="508"/>
                  <a:pt x="768" y="508"/>
                  <a:pt x="768" y="508"/>
                </a:cubicBezTo>
                <a:cubicBezTo>
                  <a:pt x="768" y="508"/>
                  <a:pt x="768" y="508"/>
                  <a:pt x="768" y="508"/>
                </a:cubicBezTo>
                <a:cubicBezTo>
                  <a:pt x="768" y="508"/>
                  <a:pt x="768" y="508"/>
                  <a:pt x="762" y="510"/>
                </a:cubicBezTo>
                <a:cubicBezTo>
                  <a:pt x="762" y="512"/>
                  <a:pt x="762" y="512"/>
                  <a:pt x="762" y="512"/>
                </a:cubicBezTo>
                <a:cubicBezTo>
                  <a:pt x="763" y="511"/>
                  <a:pt x="763" y="511"/>
                  <a:pt x="763" y="511"/>
                </a:cubicBezTo>
                <a:cubicBezTo>
                  <a:pt x="763" y="511"/>
                  <a:pt x="763" y="511"/>
                  <a:pt x="759" y="503"/>
                </a:cubicBezTo>
                <a:cubicBezTo>
                  <a:pt x="759" y="502"/>
                  <a:pt x="759" y="502"/>
                  <a:pt x="759" y="502"/>
                </a:cubicBezTo>
                <a:cubicBezTo>
                  <a:pt x="758" y="502"/>
                  <a:pt x="758" y="502"/>
                  <a:pt x="758" y="502"/>
                </a:cubicBezTo>
                <a:cubicBezTo>
                  <a:pt x="758" y="503"/>
                  <a:pt x="758" y="503"/>
                  <a:pt x="758" y="503"/>
                </a:cubicBezTo>
                <a:cubicBezTo>
                  <a:pt x="758" y="502"/>
                  <a:pt x="758" y="502"/>
                  <a:pt x="758" y="502"/>
                </a:cubicBezTo>
                <a:cubicBezTo>
                  <a:pt x="758" y="502"/>
                  <a:pt x="758" y="502"/>
                  <a:pt x="758" y="502"/>
                </a:cubicBezTo>
                <a:cubicBezTo>
                  <a:pt x="758" y="503"/>
                  <a:pt x="758" y="503"/>
                  <a:pt x="758" y="503"/>
                </a:cubicBezTo>
                <a:cubicBezTo>
                  <a:pt x="758" y="502"/>
                  <a:pt x="758" y="502"/>
                  <a:pt x="758" y="502"/>
                </a:cubicBezTo>
                <a:cubicBezTo>
                  <a:pt x="758" y="502"/>
                  <a:pt x="756" y="503"/>
                  <a:pt x="755" y="503"/>
                </a:cubicBezTo>
                <a:cubicBezTo>
                  <a:pt x="752" y="503"/>
                  <a:pt x="749" y="502"/>
                  <a:pt x="746" y="499"/>
                </a:cubicBezTo>
                <a:cubicBezTo>
                  <a:pt x="745" y="500"/>
                  <a:pt x="745" y="500"/>
                  <a:pt x="745" y="500"/>
                </a:cubicBezTo>
                <a:cubicBezTo>
                  <a:pt x="746" y="499"/>
                  <a:pt x="746" y="499"/>
                  <a:pt x="746" y="499"/>
                </a:cubicBezTo>
                <a:cubicBezTo>
                  <a:pt x="744" y="495"/>
                  <a:pt x="744" y="492"/>
                  <a:pt x="744" y="490"/>
                </a:cubicBezTo>
                <a:cubicBezTo>
                  <a:pt x="744" y="488"/>
                  <a:pt x="743" y="487"/>
                  <a:pt x="742" y="486"/>
                </a:cubicBezTo>
                <a:cubicBezTo>
                  <a:pt x="741" y="484"/>
                  <a:pt x="740" y="484"/>
                  <a:pt x="738" y="483"/>
                </a:cubicBezTo>
                <a:cubicBezTo>
                  <a:pt x="738" y="483"/>
                  <a:pt x="738" y="483"/>
                  <a:pt x="738" y="483"/>
                </a:cubicBezTo>
                <a:cubicBezTo>
                  <a:pt x="738" y="483"/>
                  <a:pt x="738" y="483"/>
                  <a:pt x="738" y="483"/>
                </a:cubicBezTo>
                <a:cubicBezTo>
                  <a:pt x="736" y="483"/>
                  <a:pt x="735" y="484"/>
                  <a:pt x="734" y="485"/>
                </a:cubicBezTo>
                <a:cubicBezTo>
                  <a:pt x="732" y="486"/>
                  <a:pt x="731" y="487"/>
                  <a:pt x="730" y="489"/>
                </a:cubicBezTo>
                <a:cubicBezTo>
                  <a:pt x="730" y="489"/>
                  <a:pt x="729" y="490"/>
                  <a:pt x="729" y="490"/>
                </a:cubicBezTo>
                <a:cubicBezTo>
                  <a:pt x="728" y="490"/>
                  <a:pt x="728" y="490"/>
                  <a:pt x="728" y="490"/>
                </a:cubicBezTo>
                <a:cubicBezTo>
                  <a:pt x="728" y="491"/>
                  <a:pt x="728" y="491"/>
                  <a:pt x="728" y="491"/>
                </a:cubicBezTo>
                <a:cubicBezTo>
                  <a:pt x="729" y="490"/>
                  <a:pt x="729" y="490"/>
                  <a:pt x="729" y="490"/>
                </a:cubicBezTo>
                <a:cubicBezTo>
                  <a:pt x="728" y="490"/>
                  <a:pt x="728" y="490"/>
                  <a:pt x="728" y="490"/>
                </a:cubicBezTo>
                <a:cubicBezTo>
                  <a:pt x="728" y="491"/>
                  <a:pt x="728" y="491"/>
                  <a:pt x="728" y="491"/>
                </a:cubicBezTo>
                <a:cubicBezTo>
                  <a:pt x="729" y="490"/>
                  <a:pt x="729" y="490"/>
                  <a:pt x="729" y="490"/>
                </a:cubicBezTo>
                <a:cubicBezTo>
                  <a:pt x="729" y="490"/>
                  <a:pt x="729" y="490"/>
                  <a:pt x="729" y="490"/>
                </a:cubicBezTo>
                <a:cubicBezTo>
                  <a:pt x="729" y="490"/>
                  <a:pt x="729" y="490"/>
                  <a:pt x="729" y="490"/>
                </a:cubicBezTo>
                <a:cubicBezTo>
                  <a:pt x="729" y="490"/>
                  <a:pt x="729" y="490"/>
                  <a:pt x="729" y="490"/>
                </a:cubicBezTo>
                <a:cubicBezTo>
                  <a:pt x="729" y="490"/>
                  <a:pt x="729" y="490"/>
                  <a:pt x="729" y="490"/>
                </a:cubicBezTo>
                <a:cubicBezTo>
                  <a:pt x="729" y="490"/>
                  <a:pt x="729" y="490"/>
                  <a:pt x="729" y="490"/>
                </a:cubicBezTo>
                <a:cubicBezTo>
                  <a:pt x="729" y="490"/>
                  <a:pt x="728" y="490"/>
                  <a:pt x="728" y="489"/>
                </a:cubicBezTo>
                <a:cubicBezTo>
                  <a:pt x="727" y="488"/>
                  <a:pt x="726" y="487"/>
                  <a:pt x="725" y="486"/>
                </a:cubicBezTo>
                <a:cubicBezTo>
                  <a:pt x="725" y="485"/>
                  <a:pt x="724" y="484"/>
                  <a:pt x="724" y="484"/>
                </a:cubicBezTo>
                <a:cubicBezTo>
                  <a:pt x="724" y="483"/>
                  <a:pt x="724" y="483"/>
                  <a:pt x="724" y="483"/>
                </a:cubicBezTo>
                <a:cubicBezTo>
                  <a:pt x="722" y="483"/>
                  <a:pt x="722" y="483"/>
                  <a:pt x="722" y="483"/>
                </a:cubicBezTo>
                <a:cubicBezTo>
                  <a:pt x="722" y="483"/>
                  <a:pt x="722" y="483"/>
                  <a:pt x="717" y="486"/>
                </a:cubicBezTo>
                <a:cubicBezTo>
                  <a:pt x="718" y="488"/>
                  <a:pt x="718" y="488"/>
                  <a:pt x="718" y="488"/>
                </a:cubicBezTo>
                <a:cubicBezTo>
                  <a:pt x="719" y="488"/>
                  <a:pt x="719" y="488"/>
                  <a:pt x="719" y="488"/>
                </a:cubicBezTo>
                <a:cubicBezTo>
                  <a:pt x="719" y="488"/>
                  <a:pt x="719" y="488"/>
                  <a:pt x="719" y="477"/>
                </a:cubicBezTo>
                <a:cubicBezTo>
                  <a:pt x="718" y="477"/>
                  <a:pt x="718" y="477"/>
                  <a:pt x="718" y="477"/>
                </a:cubicBezTo>
                <a:cubicBezTo>
                  <a:pt x="718" y="478"/>
                  <a:pt x="718" y="478"/>
                  <a:pt x="718" y="478"/>
                </a:cubicBezTo>
                <a:cubicBezTo>
                  <a:pt x="718" y="478"/>
                  <a:pt x="718" y="478"/>
                  <a:pt x="729" y="471"/>
                </a:cubicBezTo>
                <a:cubicBezTo>
                  <a:pt x="728" y="470"/>
                  <a:pt x="728" y="470"/>
                  <a:pt x="728" y="470"/>
                </a:cubicBezTo>
                <a:cubicBezTo>
                  <a:pt x="728" y="471"/>
                  <a:pt x="728" y="471"/>
                  <a:pt x="728" y="471"/>
                </a:cubicBezTo>
                <a:cubicBezTo>
                  <a:pt x="728" y="471"/>
                  <a:pt x="728" y="471"/>
                  <a:pt x="732" y="473"/>
                </a:cubicBezTo>
                <a:cubicBezTo>
                  <a:pt x="733" y="473"/>
                  <a:pt x="733" y="473"/>
                  <a:pt x="733" y="473"/>
                </a:cubicBezTo>
                <a:cubicBezTo>
                  <a:pt x="734" y="472"/>
                  <a:pt x="734" y="472"/>
                  <a:pt x="734" y="472"/>
                </a:cubicBezTo>
                <a:cubicBezTo>
                  <a:pt x="734" y="472"/>
                  <a:pt x="734" y="472"/>
                  <a:pt x="734" y="472"/>
                </a:cubicBezTo>
                <a:cubicBezTo>
                  <a:pt x="734" y="471"/>
                  <a:pt x="740" y="463"/>
                  <a:pt x="752" y="458"/>
                </a:cubicBezTo>
                <a:cubicBezTo>
                  <a:pt x="758" y="455"/>
                  <a:pt x="765" y="454"/>
                  <a:pt x="771" y="453"/>
                </a:cubicBezTo>
                <a:cubicBezTo>
                  <a:pt x="773" y="453"/>
                  <a:pt x="776" y="453"/>
                  <a:pt x="777" y="453"/>
                </a:cubicBezTo>
                <a:cubicBezTo>
                  <a:pt x="778" y="453"/>
                  <a:pt x="779" y="453"/>
                  <a:pt x="779" y="453"/>
                </a:cubicBezTo>
                <a:cubicBezTo>
                  <a:pt x="780" y="453"/>
                  <a:pt x="780" y="453"/>
                  <a:pt x="780" y="453"/>
                </a:cubicBezTo>
                <a:cubicBezTo>
                  <a:pt x="780" y="451"/>
                  <a:pt x="780" y="451"/>
                  <a:pt x="780" y="451"/>
                </a:cubicBezTo>
                <a:cubicBezTo>
                  <a:pt x="779" y="450"/>
                  <a:pt x="779" y="450"/>
                  <a:pt x="779" y="450"/>
                </a:cubicBezTo>
                <a:cubicBezTo>
                  <a:pt x="779" y="450"/>
                  <a:pt x="779" y="450"/>
                  <a:pt x="773" y="457"/>
                </a:cubicBezTo>
                <a:cubicBezTo>
                  <a:pt x="771" y="459"/>
                  <a:pt x="771" y="459"/>
                  <a:pt x="771" y="459"/>
                </a:cubicBezTo>
                <a:cubicBezTo>
                  <a:pt x="774" y="459"/>
                  <a:pt x="774" y="459"/>
                  <a:pt x="774" y="459"/>
                </a:cubicBezTo>
                <a:cubicBezTo>
                  <a:pt x="774" y="459"/>
                  <a:pt x="774" y="459"/>
                  <a:pt x="778" y="459"/>
                </a:cubicBezTo>
                <a:cubicBezTo>
                  <a:pt x="778" y="458"/>
                  <a:pt x="778" y="458"/>
                  <a:pt x="778" y="458"/>
                </a:cubicBezTo>
                <a:cubicBezTo>
                  <a:pt x="777" y="457"/>
                  <a:pt x="777" y="457"/>
                  <a:pt x="777" y="457"/>
                </a:cubicBezTo>
                <a:cubicBezTo>
                  <a:pt x="777" y="457"/>
                  <a:pt x="777" y="457"/>
                  <a:pt x="772" y="462"/>
                </a:cubicBezTo>
                <a:cubicBezTo>
                  <a:pt x="771" y="463"/>
                  <a:pt x="771" y="463"/>
                  <a:pt x="771" y="463"/>
                </a:cubicBezTo>
                <a:cubicBezTo>
                  <a:pt x="771" y="464"/>
                  <a:pt x="771" y="464"/>
                  <a:pt x="771" y="464"/>
                </a:cubicBezTo>
                <a:cubicBezTo>
                  <a:pt x="772" y="464"/>
                  <a:pt x="772" y="465"/>
                  <a:pt x="773" y="467"/>
                </a:cubicBezTo>
                <a:cubicBezTo>
                  <a:pt x="774" y="469"/>
                  <a:pt x="775" y="472"/>
                  <a:pt x="778" y="473"/>
                </a:cubicBezTo>
                <a:cubicBezTo>
                  <a:pt x="778" y="473"/>
                  <a:pt x="778" y="473"/>
                  <a:pt x="778" y="473"/>
                </a:cubicBezTo>
                <a:cubicBezTo>
                  <a:pt x="778" y="473"/>
                  <a:pt x="778" y="473"/>
                  <a:pt x="778" y="473"/>
                </a:cubicBezTo>
                <a:lnTo>
                  <a:pt x="778" y="471"/>
                </a:lnTo>
                <a:close/>
                <a:moveTo>
                  <a:pt x="704" y="219"/>
                </a:moveTo>
                <a:cubicBezTo>
                  <a:pt x="703" y="218"/>
                  <a:pt x="703" y="218"/>
                  <a:pt x="703" y="218"/>
                </a:cubicBezTo>
                <a:cubicBezTo>
                  <a:pt x="703" y="218"/>
                  <a:pt x="703" y="218"/>
                  <a:pt x="702" y="219"/>
                </a:cubicBezTo>
                <a:cubicBezTo>
                  <a:pt x="701" y="220"/>
                  <a:pt x="700" y="221"/>
                  <a:pt x="699" y="222"/>
                </a:cubicBezTo>
                <a:cubicBezTo>
                  <a:pt x="699" y="222"/>
                  <a:pt x="698" y="222"/>
                  <a:pt x="698" y="223"/>
                </a:cubicBezTo>
                <a:cubicBezTo>
                  <a:pt x="697" y="223"/>
                  <a:pt x="697" y="223"/>
                  <a:pt x="697" y="223"/>
                </a:cubicBezTo>
                <a:cubicBezTo>
                  <a:pt x="697" y="223"/>
                  <a:pt x="697" y="223"/>
                  <a:pt x="697" y="223"/>
                </a:cubicBezTo>
                <a:cubicBezTo>
                  <a:pt x="697" y="224"/>
                  <a:pt x="697" y="224"/>
                  <a:pt x="697" y="224"/>
                </a:cubicBezTo>
                <a:cubicBezTo>
                  <a:pt x="697" y="223"/>
                  <a:pt x="697" y="223"/>
                  <a:pt x="697" y="223"/>
                </a:cubicBezTo>
                <a:cubicBezTo>
                  <a:pt x="697" y="223"/>
                  <a:pt x="697" y="223"/>
                  <a:pt x="697" y="223"/>
                </a:cubicBezTo>
                <a:cubicBezTo>
                  <a:pt x="697" y="224"/>
                  <a:pt x="697" y="224"/>
                  <a:pt x="697" y="224"/>
                </a:cubicBezTo>
                <a:cubicBezTo>
                  <a:pt x="697" y="223"/>
                  <a:pt x="697" y="223"/>
                  <a:pt x="697" y="223"/>
                </a:cubicBezTo>
                <a:cubicBezTo>
                  <a:pt x="697" y="223"/>
                  <a:pt x="697" y="223"/>
                  <a:pt x="696" y="222"/>
                </a:cubicBezTo>
                <a:cubicBezTo>
                  <a:pt x="696" y="222"/>
                  <a:pt x="696" y="222"/>
                  <a:pt x="696" y="222"/>
                </a:cubicBezTo>
                <a:cubicBezTo>
                  <a:pt x="696" y="222"/>
                  <a:pt x="696" y="222"/>
                  <a:pt x="696" y="222"/>
                </a:cubicBezTo>
                <a:cubicBezTo>
                  <a:pt x="696" y="222"/>
                  <a:pt x="696" y="222"/>
                  <a:pt x="696" y="222"/>
                </a:cubicBezTo>
                <a:cubicBezTo>
                  <a:pt x="695" y="221"/>
                  <a:pt x="695" y="221"/>
                  <a:pt x="695" y="221"/>
                </a:cubicBezTo>
                <a:cubicBezTo>
                  <a:pt x="694" y="222"/>
                  <a:pt x="694" y="222"/>
                  <a:pt x="694" y="222"/>
                </a:cubicBezTo>
                <a:cubicBezTo>
                  <a:pt x="688" y="226"/>
                  <a:pt x="688" y="226"/>
                  <a:pt x="688" y="226"/>
                </a:cubicBezTo>
                <a:cubicBezTo>
                  <a:pt x="689" y="227"/>
                  <a:pt x="689" y="227"/>
                  <a:pt x="689" y="227"/>
                </a:cubicBezTo>
                <a:cubicBezTo>
                  <a:pt x="690" y="226"/>
                  <a:pt x="690" y="226"/>
                  <a:pt x="690" y="226"/>
                </a:cubicBezTo>
                <a:cubicBezTo>
                  <a:pt x="686" y="221"/>
                  <a:pt x="686" y="221"/>
                  <a:pt x="686" y="221"/>
                </a:cubicBezTo>
                <a:cubicBezTo>
                  <a:pt x="686" y="221"/>
                  <a:pt x="686" y="221"/>
                  <a:pt x="686" y="221"/>
                </a:cubicBezTo>
                <a:cubicBezTo>
                  <a:pt x="686" y="221"/>
                  <a:pt x="686" y="221"/>
                  <a:pt x="686" y="221"/>
                </a:cubicBezTo>
                <a:cubicBezTo>
                  <a:pt x="682" y="217"/>
                  <a:pt x="682" y="217"/>
                  <a:pt x="682" y="217"/>
                </a:cubicBezTo>
                <a:cubicBezTo>
                  <a:pt x="681" y="218"/>
                  <a:pt x="681" y="218"/>
                  <a:pt x="681" y="218"/>
                </a:cubicBezTo>
                <a:cubicBezTo>
                  <a:pt x="682" y="219"/>
                  <a:pt x="682" y="219"/>
                  <a:pt x="682" y="219"/>
                </a:cubicBezTo>
                <a:cubicBezTo>
                  <a:pt x="686" y="213"/>
                  <a:pt x="686" y="213"/>
                  <a:pt x="686" y="213"/>
                </a:cubicBezTo>
                <a:cubicBezTo>
                  <a:pt x="686" y="213"/>
                  <a:pt x="686" y="213"/>
                  <a:pt x="686" y="213"/>
                </a:cubicBezTo>
                <a:cubicBezTo>
                  <a:pt x="686" y="213"/>
                  <a:pt x="686" y="213"/>
                  <a:pt x="686" y="213"/>
                </a:cubicBezTo>
                <a:cubicBezTo>
                  <a:pt x="689" y="208"/>
                  <a:pt x="689" y="208"/>
                  <a:pt x="689" y="208"/>
                </a:cubicBezTo>
                <a:cubicBezTo>
                  <a:pt x="689" y="207"/>
                  <a:pt x="689" y="207"/>
                  <a:pt x="689" y="207"/>
                </a:cubicBezTo>
                <a:cubicBezTo>
                  <a:pt x="689" y="207"/>
                  <a:pt x="689" y="207"/>
                  <a:pt x="689" y="207"/>
                </a:cubicBezTo>
                <a:cubicBezTo>
                  <a:pt x="689" y="206"/>
                  <a:pt x="688" y="201"/>
                  <a:pt x="684" y="196"/>
                </a:cubicBezTo>
                <a:cubicBezTo>
                  <a:pt x="683" y="196"/>
                  <a:pt x="683" y="196"/>
                  <a:pt x="683" y="196"/>
                </a:cubicBezTo>
                <a:cubicBezTo>
                  <a:pt x="683" y="196"/>
                  <a:pt x="683" y="196"/>
                  <a:pt x="683" y="196"/>
                </a:cubicBezTo>
                <a:cubicBezTo>
                  <a:pt x="682" y="196"/>
                  <a:pt x="681" y="196"/>
                  <a:pt x="680" y="196"/>
                </a:cubicBezTo>
                <a:cubicBezTo>
                  <a:pt x="678" y="196"/>
                  <a:pt x="675" y="196"/>
                  <a:pt x="673" y="197"/>
                </a:cubicBezTo>
                <a:cubicBezTo>
                  <a:pt x="670" y="198"/>
                  <a:pt x="668" y="199"/>
                  <a:pt x="668" y="199"/>
                </a:cubicBezTo>
                <a:cubicBezTo>
                  <a:pt x="669" y="200"/>
                  <a:pt x="669" y="200"/>
                  <a:pt x="669" y="200"/>
                </a:cubicBezTo>
                <a:cubicBezTo>
                  <a:pt x="670" y="199"/>
                  <a:pt x="670" y="199"/>
                  <a:pt x="670" y="199"/>
                </a:cubicBezTo>
                <a:cubicBezTo>
                  <a:pt x="670" y="199"/>
                  <a:pt x="668" y="197"/>
                  <a:pt x="667" y="194"/>
                </a:cubicBezTo>
                <a:cubicBezTo>
                  <a:pt x="666" y="193"/>
                  <a:pt x="665" y="192"/>
                  <a:pt x="664" y="191"/>
                </a:cubicBezTo>
                <a:cubicBezTo>
                  <a:pt x="663" y="190"/>
                  <a:pt x="662" y="189"/>
                  <a:pt x="662" y="188"/>
                </a:cubicBezTo>
                <a:cubicBezTo>
                  <a:pt x="660" y="186"/>
                  <a:pt x="657" y="186"/>
                  <a:pt x="655" y="186"/>
                </a:cubicBezTo>
                <a:cubicBezTo>
                  <a:pt x="653" y="186"/>
                  <a:pt x="651" y="187"/>
                  <a:pt x="651" y="187"/>
                </a:cubicBezTo>
                <a:cubicBezTo>
                  <a:pt x="651" y="188"/>
                  <a:pt x="651" y="188"/>
                  <a:pt x="651" y="188"/>
                </a:cubicBezTo>
                <a:cubicBezTo>
                  <a:pt x="652" y="187"/>
                  <a:pt x="652" y="187"/>
                  <a:pt x="652" y="187"/>
                </a:cubicBezTo>
                <a:cubicBezTo>
                  <a:pt x="652" y="187"/>
                  <a:pt x="647" y="181"/>
                  <a:pt x="639" y="181"/>
                </a:cubicBezTo>
                <a:cubicBezTo>
                  <a:pt x="637" y="181"/>
                  <a:pt x="636" y="182"/>
                  <a:pt x="635" y="183"/>
                </a:cubicBezTo>
                <a:cubicBezTo>
                  <a:pt x="634" y="184"/>
                  <a:pt x="634" y="185"/>
                  <a:pt x="634" y="186"/>
                </a:cubicBezTo>
                <a:cubicBezTo>
                  <a:pt x="634" y="188"/>
                  <a:pt x="634" y="189"/>
                  <a:pt x="634" y="190"/>
                </a:cubicBezTo>
                <a:cubicBezTo>
                  <a:pt x="634" y="191"/>
                  <a:pt x="634" y="191"/>
                  <a:pt x="634" y="192"/>
                </a:cubicBezTo>
                <a:cubicBezTo>
                  <a:pt x="633" y="192"/>
                  <a:pt x="633" y="193"/>
                  <a:pt x="632" y="193"/>
                </a:cubicBezTo>
                <a:cubicBezTo>
                  <a:pt x="632" y="193"/>
                  <a:pt x="632" y="193"/>
                  <a:pt x="632" y="193"/>
                </a:cubicBezTo>
                <a:cubicBezTo>
                  <a:pt x="632" y="194"/>
                  <a:pt x="632" y="194"/>
                  <a:pt x="632" y="194"/>
                </a:cubicBezTo>
                <a:cubicBezTo>
                  <a:pt x="631" y="194"/>
                  <a:pt x="630" y="195"/>
                  <a:pt x="629" y="195"/>
                </a:cubicBezTo>
                <a:cubicBezTo>
                  <a:pt x="627" y="195"/>
                  <a:pt x="624" y="193"/>
                  <a:pt x="622" y="191"/>
                </a:cubicBezTo>
                <a:cubicBezTo>
                  <a:pt x="621" y="190"/>
                  <a:pt x="620" y="189"/>
                  <a:pt x="620" y="188"/>
                </a:cubicBezTo>
                <a:cubicBezTo>
                  <a:pt x="619" y="188"/>
                  <a:pt x="619" y="188"/>
                  <a:pt x="619" y="187"/>
                </a:cubicBezTo>
                <a:cubicBezTo>
                  <a:pt x="619" y="187"/>
                  <a:pt x="619" y="187"/>
                  <a:pt x="619" y="187"/>
                </a:cubicBezTo>
                <a:cubicBezTo>
                  <a:pt x="617" y="184"/>
                  <a:pt x="617" y="184"/>
                  <a:pt x="617" y="184"/>
                </a:cubicBezTo>
                <a:cubicBezTo>
                  <a:pt x="616" y="188"/>
                  <a:pt x="616" y="188"/>
                  <a:pt x="616" y="188"/>
                </a:cubicBezTo>
                <a:cubicBezTo>
                  <a:pt x="616" y="188"/>
                  <a:pt x="616" y="188"/>
                  <a:pt x="616" y="188"/>
                </a:cubicBezTo>
                <a:cubicBezTo>
                  <a:pt x="616" y="188"/>
                  <a:pt x="616" y="189"/>
                  <a:pt x="615" y="190"/>
                </a:cubicBezTo>
                <a:cubicBezTo>
                  <a:pt x="615" y="191"/>
                  <a:pt x="614" y="191"/>
                  <a:pt x="614" y="191"/>
                </a:cubicBezTo>
                <a:cubicBezTo>
                  <a:pt x="613" y="192"/>
                  <a:pt x="613" y="192"/>
                  <a:pt x="612" y="192"/>
                </a:cubicBezTo>
                <a:cubicBezTo>
                  <a:pt x="612" y="193"/>
                  <a:pt x="612" y="193"/>
                  <a:pt x="612" y="193"/>
                </a:cubicBezTo>
                <a:cubicBezTo>
                  <a:pt x="613" y="192"/>
                  <a:pt x="613" y="192"/>
                  <a:pt x="613" y="192"/>
                </a:cubicBezTo>
                <a:cubicBezTo>
                  <a:pt x="612" y="192"/>
                  <a:pt x="612" y="192"/>
                  <a:pt x="612" y="192"/>
                </a:cubicBezTo>
                <a:cubicBezTo>
                  <a:pt x="612" y="193"/>
                  <a:pt x="612" y="193"/>
                  <a:pt x="612" y="193"/>
                </a:cubicBezTo>
                <a:cubicBezTo>
                  <a:pt x="613" y="192"/>
                  <a:pt x="613" y="192"/>
                  <a:pt x="613" y="192"/>
                </a:cubicBezTo>
                <a:cubicBezTo>
                  <a:pt x="613" y="192"/>
                  <a:pt x="613" y="192"/>
                  <a:pt x="613" y="192"/>
                </a:cubicBezTo>
                <a:cubicBezTo>
                  <a:pt x="613" y="192"/>
                  <a:pt x="613" y="192"/>
                  <a:pt x="613" y="192"/>
                </a:cubicBezTo>
                <a:cubicBezTo>
                  <a:pt x="613" y="192"/>
                  <a:pt x="613" y="192"/>
                  <a:pt x="613" y="192"/>
                </a:cubicBezTo>
                <a:cubicBezTo>
                  <a:pt x="613" y="192"/>
                  <a:pt x="613" y="192"/>
                  <a:pt x="613" y="192"/>
                </a:cubicBezTo>
                <a:cubicBezTo>
                  <a:pt x="613" y="192"/>
                  <a:pt x="613" y="192"/>
                  <a:pt x="613" y="192"/>
                </a:cubicBezTo>
                <a:cubicBezTo>
                  <a:pt x="613" y="192"/>
                  <a:pt x="613" y="192"/>
                  <a:pt x="613" y="192"/>
                </a:cubicBezTo>
                <a:cubicBezTo>
                  <a:pt x="612" y="191"/>
                  <a:pt x="612" y="190"/>
                  <a:pt x="611" y="189"/>
                </a:cubicBezTo>
                <a:cubicBezTo>
                  <a:pt x="610" y="188"/>
                  <a:pt x="609" y="187"/>
                  <a:pt x="608" y="185"/>
                </a:cubicBezTo>
                <a:cubicBezTo>
                  <a:pt x="607" y="187"/>
                  <a:pt x="607" y="187"/>
                  <a:pt x="607" y="187"/>
                </a:cubicBezTo>
                <a:cubicBezTo>
                  <a:pt x="608" y="186"/>
                  <a:pt x="608" y="186"/>
                  <a:pt x="608" y="186"/>
                </a:cubicBezTo>
                <a:cubicBezTo>
                  <a:pt x="607" y="185"/>
                  <a:pt x="605" y="184"/>
                  <a:pt x="604" y="184"/>
                </a:cubicBezTo>
                <a:cubicBezTo>
                  <a:pt x="601" y="184"/>
                  <a:pt x="597" y="185"/>
                  <a:pt x="594" y="186"/>
                </a:cubicBezTo>
                <a:cubicBezTo>
                  <a:pt x="591" y="187"/>
                  <a:pt x="589" y="188"/>
                  <a:pt x="589" y="188"/>
                </a:cubicBezTo>
                <a:cubicBezTo>
                  <a:pt x="589" y="189"/>
                  <a:pt x="589" y="189"/>
                  <a:pt x="589" y="189"/>
                </a:cubicBezTo>
                <a:cubicBezTo>
                  <a:pt x="590" y="188"/>
                  <a:pt x="590" y="188"/>
                  <a:pt x="590" y="188"/>
                </a:cubicBezTo>
                <a:cubicBezTo>
                  <a:pt x="584" y="180"/>
                  <a:pt x="580" y="176"/>
                  <a:pt x="579" y="174"/>
                </a:cubicBezTo>
                <a:cubicBezTo>
                  <a:pt x="577" y="172"/>
                  <a:pt x="577" y="172"/>
                  <a:pt x="577" y="172"/>
                </a:cubicBezTo>
                <a:cubicBezTo>
                  <a:pt x="576" y="172"/>
                  <a:pt x="576" y="172"/>
                  <a:pt x="576" y="172"/>
                </a:cubicBezTo>
                <a:cubicBezTo>
                  <a:pt x="576" y="172"/>
                  <a:pt x="576" y="172"/>
                  <a:pt x="576" y="172"/>
                </a:cubicBezTo>
                <a:cubicBezTo>
                  <a:pt x="565" y="173"/>
                  <a:pt x="565" y="173"/>
                  <a:pt x="565" y="173"/>
                </a:cubicBezTo>
                <a:cubicBezTo>
                  <a:pt x="565" y="174"/>
                  <a:pt x="565" y="174"/>
                  <a:pt x="565" y="174"/>
                </a:cubicBezTo>
                <a:cubicBezTo>
                  <a:pt x="566" y="173"/>
                  <a:pt x="566" y="173"/>
                  <a:pt x="566" y="173"/>
                </a:cubicBezTo>
                <a:cubicBezTo>
                  <a:pt x="565" y="172"/>
                  <a:pt x="565" y="172"/>
                  <a:pt x="565" y="172"/>
                </a:cubicBezTo>
                <a:cubicBezTo>
                  <a:pt x="564" y="171"/>
                  <a:pt x="564" y="171"/>
                  <a:pt x="564" y="171"/>
                </a:cubicBezTo>
                <a:cubicBezTo>
                  <a:pt x="563" y="172"/>
                  <a:pt x="563" y="172"/>
                  <a:pt x="563" y="172"/>
                </a:cubicBezTo>
                <a:cubicBezTo>
                  <a:pt x="557" y="177"/>
                  <a:pt x="557" y="177"/>
                  <a:pt x="557" y="177"/>
                </a:cubicBezTo>
                <a:cubicBezTo>
                  <a:pt x="558" y="179"/>
                  <a:pt x="558" y="179"/>
                  <a:pt x="558" y="179"/>
                </a:cubicBezTo>
                <a:cubicBezTo>
                  <a:pt x="559" y="178"/>
                  <a:pt x="559" y="178"/>
                  <a:pt x="559" y="178"/>
                </a:cubicBezTo>
                <a:cubicBezTo>
                  <a:pt x="551" y="166"/>
                  <a:pt x="551" y="166"/>
                  <a:pt x="551" y="166"/>
                </a:cubicBezTo>
                <a:cubicBezTo>
                  <a:pt x="550" y="166"/>
                  <a:pt x="550" y="166"/>
                  <a:pt x="550" y="166"/>
                </a:cubicBezTo>
                <a:cubicBezTo>
                  <a:pt x="551" y="167"/>
                  <a:pt x="551" y="167"/>
                  <a:pt x="551" y="167"/>
                </a:cubicBezTo>
                <a:cubicBezTo>
                  <a:pt x="554" y="159"/>
                  <a:pt x="554" y="159"/>
                  <a:pt x="554" y="159"/>
                </a:cubicBezTo>
                <a:cubicBezTo>
                  <a:pt x="555" y="158"/>
                  <a:pt x="555" y="158"/>
                  <a:pt x="555" y="158"/>
                </a:cubicBezTo>
                <a:cubicBezTo>
                  <a:pt x="553" y="157"/>
                  <a:pt x="553" y="157"/>
                  <a:pt x="553" y="157"/>
                </a:cubicBezTo>
                <a:cubicBezTo>
                  <a:pt x="551" y="156"/>
                  <a:pt x="551" y="156"/>
                  <a:pt x="551" y="156"/>
                </a:cubicBezTo>
                <a:cubicBezTo>
                  <a:pt x="550" y="155"/>
                  <a:pt x="550" y="155"/>
                  <a:pt x="550" y="155"/>
                </a:cubicBezTo>
                <a:cubicBezTo>
                  <a:pt x="550" y="155"/>
                  <a:pt x="550" y="155"/>
                  <a:pt x="550" y="155"/>
                </a:cubicBezTo>
                <a:cubicBezTo>
                  <a:pt x="538" y="158"/>
                  <a:pt x="538" y="158"/>
                  <a:pt x="538" y="158"/>
                </a:cubicBezTo>
                <a:cubicBezTo>
                  <a:pt x="538" y="160"/>
                  <a:pt x="538" y="160"/>
                  <a:pt x="538" y="160"/>
                </a:cubicBezTo>
                <a:cubicBezTo>
                  <a:pt x="539" y="158"/>
                  <a:pt x="539" y="158"/>
                  <a:pt x="539" y="158"/>
                </a:cubicBezTo>
                <a:cubicBezTo>
                  <a:pt x="527" y="151"/>
                  <a:pt x="522" y="147"/>
                  <a:pt x="519" y="145"/>
                </a:cubicBezTo>
                <a:cubicBezTo>
                  <a:pt x="516" y="144"/>
                  <a:pt x="516" y="144"/>
                  <a:pt x="516" y="144"/>
                </a:cubicBezTo>
                <a:cubicBezTo>
                  <a:pt x="515" y="145"/>
                  <a:pt x="515" y="145"/>
                  <a:pt x="515" y="145"/>
                </a:cubicBezTo>
                <a:cubicBezTo>
                  <a:pt x="516" y="145"/>
                  <a:pt x="516" y="145"/>
                  <a:pt x="516" y="145"/>
                </a:cubicBezTo>
                <a:cubicBezTo>
                  <a:pt x="516" y="139"/>
                  <a:pt x="516" y="139"/>
                  <a:pt x="516" y="139"/>
                </a:cubicBezTo>
                <a:cubicBezTo>
                  <a:pt x="516" y="135"/>
                  <a:pt x="516" y="135"/>
                  <a:pt x="516" y="135"/>
                </a:cubicBezTo>
                <a:cubicBezTo>
                  <a:pt x="514" y="138"/>
                  <a:pt x="514" y="138"/>
                  <a:pt x="514" y="138"/>
                </a:cubicBezTo>
                <a:cubicBezTo>
                  <a:pt x="507" y="147"/>
                  <a:pt x="507" y="147"/>
                  <a:pt x="507" y="147"/>
                </a:cubicBezTo>
                <a:cubicBezTo>
                  <a:pt x="508" y="148"/>
                  <a:pt x="508" y="148"/>
                  <a:pt x="508" y="148"/>
                </a:cubicBezTo>
                <a:cubicBezTo>
                  <a:pt x="509" y="146"/>
                  <a:pt x="509" y="146"/>
                  <a:pt x="509" y="146"/>
                </a:cubicBezTo>
                <a:cubicBezTo>
                  <a:pt x="508" y="146"/>
                  <a:pt x="508" y="146"/>
                  <a:pt x="508" y="146"/>
                </a:cubicBezTo>
                <a:cubicBezTo>
                  <a:pt x="507" y="146"/>
                  <a:pt x="503" y="144"/>
                  <a:pt x="501" y="141"/>
                </a:cubicBezTo>
                <a:cubicBezTo>
                  <a:pt x="501" y="141"/>
                  <a:pt x="501" y="141"/>
                  <a:pt x="501" y="141"/>
                </a:cubicBezTo>
                <a:cubicBezTo>
                  <a:pt x="501" y="141"/>
                  <a:pt x="501" y="141"/>
                  <a:pt x="501" y="141"/>
                </a:cubicBezTo>
                <a:cubicBezTo>
                  <a:pt x="501" y="141"/>
                  <a:pt x="501" y="141"/>
                  <a:pt x="501" y="141"/>
                </a:cubicBezTo>
                <a:cubicBezTo>
                  <a:pt x="501" y="140"/>
                  <a:pt x="501" y="140"/>
                  <a:pt x="501" y="140"/>
                </a:cubicBezTo>
                <a:cubicBezTo>
                  <a:pt x="501" y="141"/>
                  <a:pt x="501" y="141"/>
                  <a:pt x="501" y="141"/>
                </a:cubicBezTo>
                <a:cubicBezTo>
                  <a:pt x="501" y="141"/>
                  <a:pt x="501" y="141"/>
                  <a:pt x="501" y="141"/>
                </a:cubicBezTo>
                <a:cubicBezTo>
                  <a:pt x="501" y="140"/>
                  <a:pt x="501" y="140"/>
                  <a:pt x="501" y="140"/>
                </a:cubicBezTo>
                <a:cubicBezTo>
                  <a:pt x="501" y="141"/>
                  <a:pt x="501" y="141"/>
                  <a:pt x="501" y="141"/>
                </a:cubicBezTo>
                <a:cubicBezTo>
                  <a:pt x="501" y="141"/>
                  <a:pt x="501" y="141"/>
                  <a:pt x="501" y="141"/>
                </a:cubicBezTo>
                <a:cubicBezTo>
                  <a:pt x="501" y="141"/>
                  <a:pt x="501" y="141"/>
                  <a:pt x="501" y="141"/>
                </a:cubicBezTo>
                <a:cubicBezTo>
                  <a:pt x="501" y="141"/>
                  <a:pt x="501" y="141"/>
                  <a:pt x="501" y="141"/>
                </a:cubicBezTo>
                <a:cubicBezTo>
                  <a:pt x="501" y="141"/>
                  <a:pt x="501" y="141"/>
                  <a:pt x="501" y="141"/>
                </a:cubicBezTo>
                <a:cubicBezTo>
                  <a:pt x="501" y="141"/>
                  <a:pt x="501" y="141"/>
                  <a:pt x="501" y="141"/>
                </a:cubicBezTo>
                <a:cubicBezTo>
                  <a:pt x="501" y="141"/>
                  <a:pt x="501" y="141"/>
                  <a:pt x="501" y="141"/>
                </a:cubicBezTo>
                <a:cubicBezTo>
                  <a:pt x="501" y="140"/>
                  <a:pt x="501" y="140"/>
                  <a:pt x="501" y="140"/>
                </a:cubicBezTo>
                <a:cubicBezTo>
                  <a:pt x="502" y="140"/>
                  <a:pt x="504" y="139"/>
                  <a:pt x="507" y="138"/>
                </a:cubicBezTo>
                <a:cubicBezTo>
                  <a:pt x="507" y="137"/>
                  <a:pt x="507" y="137"/>
                  <a:pt x="507" y="137"/>
                </a:cubicBezTo>
                <a:cubicBezTo>
                  <a:pt x="507" y="138"/>
                  <a:pt x="507" y="138"/>
                  <a:pt x="507" y="138"/>
                </a:cubicBezTo>
                <a:cubicBezTo>
                  <a:pt x="508" y="138"/>
                  <a:pt x="509" y="138"/>
                  <a:pt x="509" y="137"/>
                </a:cubicBezTo>
                <a:cubicBezTo>
                  <a:pt x="510" y="136"/>
                  <a:pt x="511" y="135"/>
                  <a:pt x="511" y="133"/>
                </a:cubicBezTo>
                <a:cubicBezTo>
                  <a:pt x="511" y="132"/>
                  <a:pt x="511" y="130"/>
                  <a:pt x="511" y="129"/>
                </a:cubicBezTo>
                <a:cubicBezTo>
                  <a:pt x="511" y="126"/>
                  <a:pt x="511" y="124"/>
                  <a:pt x="511" y="124"/>
                </a:cubicBezTo>
                <a:cubicBezTo>
                  <a:pt x="511" y="123"/>
                  <a:pt x="511" y="123"/>
                  <a:pt x="511" y="123"/>
                </a:cubicBezTo>
                <a:cubicBezTo>
                  <a:pt x="510" y="123"/>
                  <a:pt x="510" y="123"/>
                  <a:pt x="510" y="123"/>
                </a:cubicBezTo>
                <a:cubicBezTo>
                  <a:pt x="502" y="120"/>
                  <a:pt x="502" y="120"/>
                  <a:pt x="502" y="120"/>
                </a:cubicBezTo>
                <a:cubicBezTo>
                  <a:pt x="501" y="120"/>
                  <a:pt x="501" y="120"/>
                  <a:pt x="501" y="120"/>
                </a:cubicBezTo>
                <a:cubicBezTo>
                  <a:pt x="501" y="121"/>
                  <a:pt x="501" y="121"/>
                  <a:pt x="501" y="121"/>
                </a:cubicBezTo>
                <a:cubicBezTo>
                  <a:pt x="501" y="121"/>
                  <a:pt x="501" y="121"/>
                  <a:pt x="501" y="121"/>
                </a:cubicBezTo>
                <a:cubicBezTo>
                  <a:pt x="500" y="121"/>
                  <a:pt x="498" y="122"/>
                  <a:pt x="496" y="122"/>
                </a:cubicBezTo>
                <a:cubicBezTo>
                  <a:pt x="496" y="122"/>
                  <a:pt x="496" y="122"/>
                  <a:pt x="495" y="122"/>
                </a:cubicBezTo>
                <a:cubicBezTo>
                  <a:pt x="495" y="122"/>
                  <a:pt x="495" y="122"/>
                  <a:pt x="495" y="122"/>
                </a:cubicBezTo>
                <a:cubicBezTo>
                  <a:pt x="495" y="121"/>
                  <a:pt x="495" y="121"/>
                  <a:pt x="495" y="121"/>
                </a:cubicBezTo>
                <a:cubicBezTo>
                  <a:pt x="495" y="121"/>
                  <a:pt x="494" y="120"/>
                  <a:pt x="494" y="120"/>
                </a:cubicBezTo>
                <a:cubicBezTo>
                  <a:pt x="494" y="120"/>
                  <a:pt x="495" y="119"/>
                  <a:pt x="495" y="119"/>
                </a:cubicBezTo>
                <a:cubicBezTo>
                  <a:pt x="495" y="118"/>
                  <a:pt x="495" y="118"/>
                  <a:pt x="495" y="118"/>
                </a:cubicBezTo>
                <a:cubicBezTo>
                  <a:pt x="495" y="118"/>
                  <a:pt x="495" y="118"/>
                  <a:pt x="495" y="118"/>
                </a:cubicBezTo>
                <a:cubicBezTo>
                  <a:pt x="495" y="118"/>
                  <a:pt x="495" y="118"/>
                  <a:pt x="495" y="118"/>
                </a:cubicBezTo>
                <a:cubicBezTo>
                  <a:pt x="495" y="116"/>
                  <a:pt x="495" y="116"/>
                  <a:pt x="495" y="116"/>
                </a:cubicBezTo>
                <a:cubicBezTo>
                  <a:pt x="493" y="116"/>
                  <a:pt x="493" y="116"/>
                  <a:pt x="493" y="116"/>
                </a:cubicBezTo>
                <a:cubicBezTo>
                  <a:pt x="488" y="116"/>
                  <a:pt x="488" y="116"/>
                  <a:pt x="488" y="116"/>
                </a:cubicBezTo>
                <a:cubicBezTo>
                  <a:pt x="488" y="118"/>
                  <a:pt x="488" y="118"/>
                  <a:pt x="488" y="118"/>
                </a:cubicBezTo>
                <a:cubicBezTo>
                  <a:pt x="489" y="117"/>
                  <a:pt x="489" y="117"/>
                  <a:pt x="489" y="117"/>
                </a:cubicBezTo>
                <a:cubicBezTo>
                  <a:pt x="489" y="117"/>
                  <a:pt x="489" y="117"/>
                  <a:pt x="489" y="116"/>
                </a:cubicBezTo>
                <a:cubicBezTo>
                  <a:pt x="488" y="116"/>
                  <a:pt x="488" y="114"/>
                  <a:pt x="487" y="113"/>
                </a:cubicBezTo>
                <a:cubicBezTo>
                  <a:pt x="487" y="113"/>
                  <a:pt x="487" y="112"/>
                  <a:pt x="487" y="112"/>
                </a:cubicBezTo>
                <a:cubicBezTo>
                  <a:pt x="486" y="112"/>
                  <a:pt x="486" y="112"/>
                  <a:pt x="486" y="112"/>
                </a:cubicBezTo>
                <a:cubicBezTo>
                  <a:pt x="486" y="111"/>
                  <a:pt x="486" y="111"/>
                  <a:pt x="486" y="111"/>
                </a:cubicBezTo>
                <a:cubicBezTo>
                  <a:pt x="486" y="111"/>
                  <a:pt x="486" y="111"/>
                  <a:pt x="486" y="111"/>
                </a:cubicBezTo>
                <a:cubicBezTo>
                  <a:pt x="486" y="111"/>
                  <a:pt x="486" y="111"/>
                  <a:pt x="486" y="111"/>
                </a:cubicBezTo>
                <a:cubicBezTo>
                  <a:pt x="486" y="111"/>
                  <a:pt x="486" y="111"/>
                  <a:pt x="486" y="111"/>
                </a:cubicBezTo>
                <a:cubicBezTo>
                  <a:pt x="486" y="111"/>
                  <a:pt x="486" y="111"/>
                  <a:pt x="486" y="111"/>
                </a:cubicBezTo>
                <a:cubicBezTo>
                  <a:pt x="486" y="111"/>
                  <a:pt x="486" y="111"/>
                  <a:pt x="486" y="111"/>
                </a:cubicBezTo>
                <a:cubicBezTo>
                  <a:pt x="485" y="111"/>
                  <a:pt x="485" y="111"/>
                  <a:pt x="485" y="111"/>
                </a:cubicBezTo>
                <a:cubicBezTo>
                  <a:pt x="486" y="112"/>
                  <a:pt x="486" y="112"/>
                  <a:pt x="486" y="112"/>
                </a:cubicBezTo>
                <a:cubicBezTo>
                  <a:pt x="486" y="111"/>
                  <a:pt x="486" y="111"/>
                  <a:pt x="486" y="111"/>
                </a:cubicBezTo>
                <a:cubicBezTo>
                  <a:pt x="485" y="111"/>
                  <a:pt x="485" y="111"/>
                  <a:pt x="485" y="111"/>
                </a:cubicBezTo>
                <a:cubicBezTo>
                  <a:pt x="486" y="112"/>
                  <a:pt x="486" y="112"/>
                  <a:pt x="486" y="112"/>
                </a:cubicBezTo>
                <a:cubicBezTo>
                  <a:pt x="485" y="111"/>
                  <a:pt x="485" y="111"/>
                  <a:pt x="485" y="111"/>
                </a:cubicBezTo>
                <a:cubicBezTo>
                  <a:pt x="485" y="113"/>
                  <a:pt x="485" y="113"/>
                  <a:pt x="485" y="113"/>
                </a:cubicBezTo>
                <a:cubicBezTo>
                  <a:pt x="486" y="112"/>
                  <a:pt x="486" y="112"/>
                  <a:pt x="486" y="112"/>
                </a:cubicBezTo>
                <a:cubicBezTo>
                  <a:pt x="485" y="111"/>
                  <a:pt x="485" y="111"/>
                  <a:pt x="485" y="111"/>
                </a:cubicBezTo>
                <a:cubicBezTo>
                  <a:pt x="485" y="113"/>
                  <a:pt x="485" y="113"/>
                  <a:pt x="485" y="113"/>
                </a:cubicBezTo>
                <a:cubicBezTo>
                  <a:pt x="485" y="111"/>
                  <a:pt x="485" y="111"/>
                  <a:pt x="485" y="111"/>
                </a:cubicBezTo>
                <a:cubicBezTo>
                  <a:pt x="485" y="110"/>
                  <a:pt x="485" y="110"/>
                  <a:pt x="485" y="110"/>
                </a:cubicBezTo>
                <a:cubicBezTo>
                  <a:pt x="454" y="114"/>
                  <a:pt x="454" y="114"/>
                  <a:pt x="454" y="114"/>
                </a:cubicBezTo>
                <a:cubicBezTo>
                  <a:pt x="454" y="115"/>
                  <a:pt x="454" y="115"/>
                  <a:pt x="454" y="115"/>
                </a:cubicBezTo>
                <a:cubicBezTo>
                  <a:pt x="455" y="114"/>
                  <a:pt x="455" y="114"/>
                  <a:pt x="455" y="114"/>
                </a:cubicBezTo>
                <a:cubicBezTo>
                  <a:pt x="455" y="114"/>
                  <a:pt x="448" y="109"/>
                  <a:pt x="439" y="104"/>
                </a:cubicBezTo>
                <a:cubicBezTo>
                  <a:pt x="435" y="102"/>
                  <a:pt x="431" y="100"/>
                  <a:pt x="426" y="98"/>
                </a:cubicBezTo>
                <a:cubicBezTo>
                  <a:pt x="422" y="96"/>
                  <a:pt x="418" y="95"/>
                  <a:pt x="415" y="95"/>
                </a:cubicBezTo>
                <a:cubicBezTo>
                  <a:pt x="415" y="95"/>
                  <a:pt x="415" y="95"/>
                  <a:pt x="415" y="95"/>
                </a:cubicBezTo>
                <a:cubicBezTo>
                  <a:pt x="415" y="95"/>
                  <a:pt x="415" y="95"/>
                  <a:pt x="415" y="95"/>
                </a:cubicBezTo>
                <a:cubicBezTo>
                  <a:pt x="406" y="96"/>
                  <a:pt x="402" y="102"/>
                  <a:pt x="402" y="102"/>
                </a:cubicBezTo>
                <a:cubicBezTo>
                  <a:pt x="403" y="103"/>
                  <a:pt x="403" y="103"/>
                  <a:pt x="403" y="103"/>
                </a:cubicBezTo>
                <a:cubicBezTo>
                  <a:pt x="404" y="102"/>
                  <a:pt x="404" y="102"/>
                  <a:pt x="404" y="102"/>
                </a:cubicBezTo>
                <a:cubicBezTo>
                  <a:pt x="389" y="90"/>
                  <a:pt x="389" y="90"/>
                  <a:pt x="389" y="90"/>
                </a:cubicBezTo>
                <a:cubicBezTo>
                  <a:pt x="389" y="89"/>
                  <a:pt x="389" y="89"/>
                  <a:pt x="389" y="89"/>
                </a:cubicBezTo>
                <a:cubicBezTo>
                  <a:pt x="388" y="89"/>
                  <a:pt x="388" y="89"/>
                  <a:pt x="388" y="89"/>
                </a:cubicBezTo>
                <a:cubicBezTo>
                  <a:pt x="380" y="89"/>
                  <a:pt x="380" y="89"/>
                  <a:pt x="380" y="89"/>
                </a:cubicBezTo>
                <a:cubicBezTo>
                  <a:pt x="380" y="91"/>
                  <a:pt x="380" y="91"/>
                  <a:pt x="380" y="91"/>
                </a:cubicBezTo>
                <a:cubicBezTo>
                  <a:pt x="381" y="91"/>
                  <a:pt x="381" y="91"/>
                  <a:pt x="381" y="91"/>
                </a:cubicBezTo>
                <a:cubicBezTo>
                  <a:pt x="383" y="86"/>
                  <a:pt x="383" y="86"/>
                  <a:pt x="383" y="86"/>
                </a:cubicBezTo>
                <a:cubicBezTo>
                  <a:pt x="383" y="85"/>
                  <a:pt x="383" y="85"/>
                  <a:pt x="383" y="85"/>
                </a:cubicBezTo>
                <a:cubicBezTo>
                  <a:pt x="382" y="84"/>
                  <a:pt x="382" y="84"/>
                  <a:pt x="382" y="84"/>
                </a:cubicBezTo>
                <a:cubicBezTo>
                  <a:pt x="375" y="80"/>
                  <a:pt x="375" y="80"/>
                  <a:pt x="375" y="80"/>
                </a:cubicBezTo>
                <a:cubicBezTo>
                  <a:pt x="375" y="80"/>
                  <a:pt x="375" y="80"/>
                  <a:pt x="375" y="80"/>
                </a:cubicBezTo>
                <a:cubicBezTo>
                  <a:pt x="374" y="80"/>
                  <a:pt x="374" y="80"/>
                  <a:pt x="374" y="80"/>
                </a:cubicBezTo>
                <a:cubicBezTo>
                  <a:pt x="355" y="84"/>
                  <a:pt x="355" y="84"/>
                  <a:pt x="355" y="84"/>
                </a:cubicBezTo>
                <a:cubicBezTo>
                  <a:pt x="356" y="85"/>
                  <a:pt x="356" y="85"/>
                  <a:pt x="356" y="85"/>
                </a:cubicBezTo>
                <a:cubicBezTo>
                  <a:pt x="357" y="86"/>
                  <a:pt x="357" y="86"/>
                  <a:pt x="357" y="86"/>
                </a:cubicBezTo>
                <a:cubicBezTo>
                  <a:pt x="361" y="82"/>
                  <a:pt x="361" y="82"/>
                  <a:pt x="361" y="82"/>
                </a:cubicBezTo>
                <a:cubicBezTo>
                  <a:pt x="362" y="81"/>
                  <a:pt x="362" y="81"/>
                  <a:pt x="362" y="81"/>
                </a:cubicBezTo>
                <a:cubicBezTo>
                  <a:pt x="360" y="80"/>
                  <a:pt x="360" y="80"/>
                  <a:pt x="360" y="80"/>
                </a:cubicBezTo>
                <a:cubicBezTo>
                  <a:pt x="356" y="77"/>
                  <a:pt x="356" y="77"/>
                  <a:pt x="356" y="77"/>
                </a:cubicBezTo>
                <a:cubicBezTo>
                  <a:pt x="356" y="77"/>
                  <a:pt x="356" y="77"/>
                  <a:pt x="356" y="77"/>
                </a:cubicBezTo>
                <a:cubicBezTo>
                  <a:pt x="355" y="77"/>
                  <a:pt x="355" y="77"/>
                  <a:pt x="355" y="77"/>
                </a:cubicBezTo>
                <a:cubicBezTo>
                  <a:pt x="335" y="79"/>
                  <a:pt x="324" y="79"/>
                  <a:pt x="319" y="80"/>
                </a:cubicBezTo>
                <a:cubicBezTo>
                  <a:pt x="314" y="80"/>
                  <a:pt x="314" y="80"/>
                  <a:pt x="314" y="80"/>
                </a:cubicBezTo>
                <a:cubicBezTo>
                  <a:pt x="314" y="81"/>
                  <a:pt x="314" y="81"/>
                  <a:pt x="314" y="81"/>
                </a:cubicBezTo>
                <a:cubicBezTo>
                  <a:pt x="314" y="80"/>
                  <a:pt x="314" y="80"/>
                  <a:pt x="314" y="80"/>
                </a:cubicBezTo>
                <a:cubicBezTo>
                  <a:pt x="291" y="69"/>
                  <a:pt x="280" y="63"/>
                  <a:pt x="274" y="60"/>
                </a:cubicBezTo>
                <a:cubicBezTo>
                  <a:pt x="268" y="57"/>
                  <a:pt x="268" y="57"/>
                  <a:pt x="268" y="57"/>
                </a:cubicBezTo>
                <a:cubicBezTo>
                  <a:pt x="268" y="57"/>
                  <a:pt x="268" y="57"/>
                  <a:pt x="268" y="57"/>
                </a:cubicBezTo>
                <a:cubicBezTo>
                  <a:pt x="268" y="57"/>
                  <a:pt x="268" y="57"/>
                  <a:pt x="268" y="57"/>
                </a:cubicBezTo>
                <a:cubicBezTo>
                  <a:pt x="242" y="50"/>
                  <a:pt x="242" y="50"/>
                  <a:pt x="242" y="50"/>
                </a:cubicBezTo>
                <a:cubicBezTo>
                  <a:pt x="242" y="52"/>
                  <a:pt x="242" y="52"/>
                  <a:pt x="242" y="52"/>
                </a:cubicBezTo>
                <a:cubicBezTo>
                  <a:pt x="244" y="52"/>
                  <a:pt x="244" y="52"/>
                  <a:pt x="244" y="52"/>
                </a:cubicBezTo>
                <a:cubicBezTo>
                  <a:pt x="244" y="51"/>
                  <a:pt x="243" y="49"/>
                  <a:pt x="242" y="45"/>
                </a:cubicBezTo>
                <a:cubicBezTo>
                  <a:pt x="241" y="44"/>
                  <a:pt x="240" y="42"/>
                  <a:pt x="239" y="41"/>
                </a:cubicBezTo>
                <a:cubicBezTo>
                  <a:pt x="237" y="40"/>
                  <a:pt x="235" y="38"/>
                  <a:pt x="233" y="38"/>
                </a:cubicBezTo>
                <a:cubicBezTo>
                  <a:pt x="233" y="40"/>
                  <a:pt x="233" y="40"/>
                  <a:pt x="233" y="40"/>
                </a:cubicBezTo>
                <a:cubicBezTo>
                  <a:pt x="233" y="38"/>
                  <a:pt x="233" y="38"/>
                  <a:pt x="233" y="38"/>
                </a:cubicBezTo>
                <a:cubicBezTo>
                  <a:pt x="232" y="38"/>
                  <a:pt x="231" y="38"/>
                  <a:pt x="230" y="38"/>
                </a:cubicBezTo>
                <a:cubicBezTo>
                  <a:pt x="224" y="38"/>
                  <a:pt x="218" y="42"/>
                  <a:pt x="218" y="42"/>
                </a:cubicBezTo>
                <a:cubicBezTo>
                  <a:pt x="219" y="44"/>
                  <a:pt x="219" y="44"/>
                  <a:pt x="219" y="44"/>
                </a:cubicBezTo>
                <a:cubicBezTo>
                  <a:pt x="220" y="42"/>
                  <a:pt x="220" y="42"/>
                  <a:pt x="220" y="42"/>
                </a:cubicBezTo>
                <a:cubicBezTo>
                  <a:pt x="208" y="36"/>
                  <a:pt x="208" y="36"/>
                  <a:pt x="208" y="36"/>
                </a:cubicBezTo>
                <a:cubicBezTo>
                  <a:pt x="207" y="35"/>
                  <a:pt x="207" y="35"/>
                  <a:pt x="207" y="35"/>
                </a:cubicBezTo>
                <a:cubicBezTo>
                  <a:pt x="207" y="35"/>
                  <a:pt x="207" y="35"/>
                  <a:pt x="207" y="35"/>
                </a:cubicBezTo>
                <a:cubicBezTo>
                  <a:pt x="185" y="37"/>
                  <a:pt x="185" y="37"/>
                  <a:pt x="185" y="37"/>
                </a:cubicBezTo>
                <a:cubicBezTo>
                  <a:pt x="185" y="38"/>
                  <a:pt x="185" y="38"/>
                  <a:pt x="185" y="38"/>
                </a:cubicBezTo>
                <a:cubicBezTo>
                  <a:pt x="186" y="37"/>
                  <a:pt x="186" y="37"/>
                  <a:pt x="186" y="37"/>
                </a:cubicBezTo>
                <a:cubicBezTo>
                  <a:pt x="157" y="29"/>
                  <a:pt x="157" y="29"/>
                  <a:pt x="157" y="29"/>
                </a:cubicBezTo>
                <a:cubicBezTo>
                  <a:pt x="156" y="28"/>
                  <a:pt x="156" y="28"/>
                  <a:pt x="156" y="28"/>
                </a:cubicBezTo>
                <a:cubicBezTo>
                  <a:pt x="156" y="29"/>
                  <a:pt x="156" y="29"/>
                  <a:pt x="156" y="29"/>
                </a:cubicBezTo>
                <a:cubicBezTo>
                  <a:pt x="150" y="36"/>
                  <a:pt x="150" y="36"/>
                  <a:pt x="150" y="36"/>
                </a:cubicBezTo>
                <a:cubicBezTo>
                  <a:pt x="152" y="37"/>
                  <a:pt x="152" y="37"/>
                  <a:pt x="152" y="37"/>
                </a:cubicBezTo>
                <a:cubicBezTo>
                  <a:pt x="153" y="37"/>
                  <a:pt x="153" y="37"/>
                  <a:pt x="153" y="37"/>
                </a:cubicBezTo>
                <a:cubicBezTo>
                  <a:pt x="154" y="32"/>
                  <a:pt x="154" y="32"/>
                  <a:pt x="154" y="32"/>
                </a:cubicBezTo>
                <a:cubicBezTo>
                  <a:pt x="155" y="31"/>
                  <a:pt x="155" y="31"/>
                  <a:pt x="155" y="31"/>
                </a:cubicBezTo>
                <a:cubicBezTo>
                  <a:pt x="154" y="30"/>
                  <a:pt x="154" y="30"/>
                  <a:pt x="154" y="30"/>
                </a:cubicBezTo>
                <a:cubicBezTo>
                  <a:pt x="141" y="25"/>
                  <a:pt x="141" y="25"/>
                  <a:pt x="141" y="25"/>
                </a:cubicBezTo>
                <a:cubicBezTo>
                  <a:pt x="141" y="26"/>
                  <a:pt x="141" y="26"/>
                  <a:pt x="141" y="26"/>
                </a:cubicBezTo>
                <a:cubicBezTo>
                  <a:pt x="142" y="25"/>
                  <a:pt x="142" y="25"/>
                  <a:pt x="142" y="25"/>
                </a:cubicBezTo>
                <a:cubicBezTo>
                  <a:pt x="142" y="25"/>
                  <a:pt x="141" y="22"/>
                  <a:pt x="139" y="18"/>
                </a:cubicBezTo>
                <a:cubicBezTo>
                  <a:pt x="138" y="17"/>
                  <a:pt x="137" y="15"/>
                  <a:pt x="136" y="13"/>
                </a:cubicBezTo>
                <a:cubicBezTo>
                  <a:pt x="135" y="12"/>
                  <a:pt x="133" y="10"/>
                  <a:pt x="132" y="10"/>
                </a:cubicBezTo>
                <a:cubicBezTo>
                  <a:pt x="132" y="10"/>
                  <a:pt x="132" y="10"/>
                  <a:pt x="132" y="10"/>
                </a:cubicBezTo>
                <a:cubicBezTo>
                  <a:pt x="132" y="10"/>
                  <a:pt x="132" y="10"/>
                  <a:pt x="132" y="10"/>
                </a:cubicBezTo>
                <a:cubicBezTo>
                  <a:pt x="131" y="10"/>
                  <a:pt x="130" y="10"/>
                  <a:pt x="130" y="10"/>
                </a:cubicBezTo>
                <a:cubicBezTo>
                  <a:pt x="127" y="10"/>
                  <a:pt x="125" y="11"/>
                  <a:pt x="123" y="12"/>
                </a:cubicBezTo>
                <a:cubicBezTo>
                  <a:pt x="122" y="13"/>
                  <a:pt x="121" y="14"/>
                  <a:pt x="121" y="14"/>
                </a:cubicBezTo>
                <a:cubicBezTo>
                  <a:pt x="122" y="15"/>
                  <a:pt x="122" y="15"/>
                  <a:pt x="122" y="15"/>
                </a:cubicBezTo>
                <a:cubicBezTo>
                  <a:pt x="123" y="15"/>
                  <a:pt x="123" y="15"/>
                  <a:pt x="123" y="15"/>
                </a:cubicBezTo>
                <a:cubicBezTo>
                  <a:pt x="122" y="8"/>
                  <a:pt x="122" y="8"/>
                  <a:pt x="122" y="8"/>
                </a:cubicBezTo>
                <a:cubicBezTo>
                  <a:pt x="122" y="8"/>
                  <a:pt x="122" y="8"/>
                  <a:pt x="122" y="8"/>
                </a:cubicBezTo>
                <a:cubicBezTo>
                  <a:pt x="121" y="7"/>
                  <a:pt x="121" y="7"/>
                  <a:pt x="121" y="7"/>
                </a:cubicBezTo>
                <a:cubicBezTo>
                  <a:pt x="115" y="3"/>
                  <a:pt x="115" y="3"/>
                  <a:pt x="115" y="3"/>
                </a:cubicBezTo>
                <a:cubicBezTo>
                  <a:pt x="114" y="3"/>
                  <a:pt x="114" y="3"/>
                  <a:pt x="114" y="3"/>
                </a:cubicBezTo>
                <a:cubicBezTo>
                  <a:pt x="113" y="3"/>
                  <a:pt x="113" y="3"/>
                  <a:pt x="113" y="3"/>
                </a:cubicBezTo>
                <a:cubicBezTo>
                  <a:pt x="102" y="7"/>
                  <a:pt x="102" y="7"/>
                  <a:pt x="102" y="7"/>
                </a:cubicBezTo>
                <a:cubicBezTo>
                  <a:pt x="103" y="9"/>
                  <a:pt x="103" y="9"/>
                  <a:pt x="103" y="9"/>
                </a:cubicBezTo>
                <a:cubicBezTo>
                  <a:pt x="104" y="9"/>
                  <a:pt x="104" y="9"/>
                  <a:pt x="104" y="9"/>
                </a:cubicBezTo>
                <a:cubicBezTo>
                  <a:pt x="110" y="3"/>
                  <a:pt x="110" y="3"/>
                  <a:pt x="110" y="3"/>
                </a:cubicBezTo>
                <a:cubicBezTo>
                  <a:pt x="112" y="0"/>
                  <a:pt x="112" y="0"/>
                  <a:pt x="112" y="0"/>
                </a:cubicBezTo>
                <a:cubicBezTo>
                  <a:pt x="108" y="0"/>
                  <a:pt x="108" y="0"/>
                  <a:pt x="108" y="0"/>
                </a:cubicBezTo>
                <a:cubicBezTo>
                  <a:pt x="95" y="2"/>
                  <a:pt x="95" y="2"/>
                  <a:pt x="95" y="2"/>
                </a:cubicBezTo>
                <a:cubicBezTo>
                  <a:pt x="94" y="2"/>
                  <a:pt x="94" y="2"/>
                  <a:pt x="94" y="2"/>
                </a:cubicBezTo>
                <a:cubicBezTo>
                  <a:pt x="93" y="3"/>
                  <a:pt x="93" y="3"/>
                  <a:pt x="93" y="3"/>
                </a:cubicBezTo>
                <a:cubicBezTo>
                  <a:pt x="92" y="8"/>
                  <a:pt x="92" y="8"/>
                  <a:pt x="92" y="8"/>
                </a:cubicBezTo>
                <a:cubicBezTo>
                  <a:pt x="93" y="9"/>
                  <a:pt x="93" y="9"/>
                  <a:pt x="93" y="9"/>
                </a:cubicBezTo>
                <a:cubicBezTo>
                  <a:pt x="93" y="7"/>
                  <a:pt x="93" y="7"/>
                  <a:pt x="93" y="7"/>
                </a:cubicBezTo>
                <a:cubicBezTo>
                  <a:pt x="93" y="7"/>
                  <a:pt x="86" y="7"/>
                  <a:pt x="78" y="11"/>
                </a:cubicBezTo>
                <a:cubicBezTo>
                  <a:pt x="78" y="11"/>
                  <a:pt x="78" y="11"/>
                  <a:pt x="78" y="11"/>
                </a:cubicBezTo>
                <a:cubicBezTo>
                  <a:pt x="78" y="11"/>
                  <a:pt x="78" y="11"/>
                  <a:pt x="78" y="11"/>
                </a:cubicBezTo>
                <a:cubicBezTo>
                  <a:pt x="75" y="14"/>
                  <a:pt x="74" y="16"/>
                  <a:pt x="74" y="18"/>
                </a:cubicBezTo>
                <a:cubicBezTo>
                  <a:pt x="74" y="20"/>
                  <a:pt x="75" y="21"/>
                  <a:pt x="75" y="21"/>
                </a:cubicBezTo>
                <a:cubicBezTo>
                  <a:pt x="76" y="21"/>
                  <a:pt x="76" y="21"/>
                  <a:pt x="76" y="21"/>
                </a:cubicBezTo>
                <a:cubicBezTo>
                  <a:pt x="75" y="20"/>
                  <a:pt x="75" y="20"/>
                  <a:pt x="75" y="20"/>
                </a:cubicBezTo>
                <a:cubicBezTo>
                  <a:pt x="73" y="24"/>
                  <a:pt x="73" y="24"/>
                  <a:pt x="73" y="24"/>
                </a:cubicBezTo>
                <a:cubicBezTo>
                  <a:pt x="72" y="26"/>
                  <a:pt x="72" y="26"/>
                  <a:pt x="72" y="26"/>
                </a:cubicBezTo>
                <a:cubicBezTo>
                  <a:pt x="75" y="26"/>
                  <a:pt x="75" y="26"/>
                  <a:pt x="75" y="26"/>
                </a:cubicBezTo>
                <a:cubicBezTo>
                  <a:pt x="85" y="26"/>
                  <a:pt x="85" y="26"/>
                  <a:pt x="85" y="26"/>
                </a:cubicBezTo>
                <a:cubicBezTo>
                  <a:pt x="85" y="25"/>
                  <a:pt x="85" y="25"/>
                  <a:pt x="85" y="25"/>
                </a:cubicBezTo>
                <a:cubicBezTo>
                  <a:pt x="84" y="24"/>
                  <a:pt x="84" y="24"/>
                  <a:pt x="84" y="24"/>
                </a:cubicBezTo>
                <a:cubicBezTo>
                  <a:pt x="75" y="33"/>
                  <a:pt x="75" y="33"/>
                  <a:pt x="75" y="33"/>
                </a:cubicBezTo>
                <a:cubicBezTo>
                  <a:pt x="76" y="34"/>
                  <a:pt x="76" y="34"/>
                  <a:pt x="76" y="34"/>
                </a:cubicBezTo>
                <a:cubicBezTo>
                  <a:pt x="77" y="33"/>
                  <a:pt x="77" y="33"/>
                  <a:pt x="77" y="33"/>
                </a:cubicBezTo>
                <a:cubicBezTo>
                  <a:pt x="73" y="25"/>
                  <a:pt x="73" y="25"/>
                  <a:pt x="73" y="25"/>
                </a:cubicBezTo>
                <a:cubicBezTo>
                  <a:pt x="73" y="25"/>
                  <a:pt x="73" y="25"/>
                  <a:pt x="73" y="25"/>
                </a:cubicBezTo>
                <a:cubicBezTo>
                  <a:pt x="72" y="25"/>
                  <a:pt x="72" y="25"/>
                  <a:pt x="72" y="25"/>
                </a:cubicBezTo>
                <a:cubicBezTo>
                  <a:pt x="59" y="25"/>
                  <a:pt x="53" y="26"/>
                  <a:pt x="49" y="26"/>
                </a:cubicBezTo>
                <a:cubicBezTo>
                  <a:pt x="46" y="26"/>
                  <a:pt x="46" y="26"/>
                  <a:pt x="46" y="26"/>
                </a:cubicBezTo>
                <a:cubicBezTo>
                  <a:pt x="46" y="27"/>
                  <a:pt x="46" y="27"/>
                  <a:pt x="46" y="27"/>
                </a:cubicBezTo>
                <a:cubicBezTo>
                  <a:pt x="47" y="26"/>
                  <a:pt x="47" y="26"/>
                  <a:pt x="47" y="26"/>
                </a:cubicBezTo>
                <a:cubicBezTo>
                  <a:pt x="41" y="23"/>
                  <a:pt x="38" y="21"/>
                  <a:pt x="36" y="20"/>
                </a:cubicBezTo>
                <a:cubicBezTo>
                  <a:pt x="35" y="19"/>
                  <a:pt x="35" y="19"/>
                  <a:pt x="35" y="19"/>
                </a:cubicBezTo>
                <a:cubicBezTo>
                  <a:pt x="34" y="19"/>
                  <a:pt x="34" y="19"/>
                  <a:pt x="34" y="19"/>
                </a:cubicBezTo>
                <a:cubicBezTo>
                  <a:pt x="33" y="19"/>
                  <a:pt x="33" y="19"/>
                  <a:pt x="33" y="19"/>
                </a:cubicBezTo>
                <a:cubicBezTo>
                  <a:pt x="22" y="26"/>
                  <a:pt x="22" y="26"/>
                  <a:pt x="22" y="26"/>
                </a:cubicBezTo>
                <a:cubicBezTo>
                  <a:pt x="23" y="27"/>
                  <a:pt x="23" y="27"/>
                  <a:pt x="23" y="27"/>
                </a:cubicBezTo>
                <a:cubicBezTo>
                  <a:pt x="23" y="26"/>
                  <a:pt x="23" y="26"/>
                  <a:pt x="23" y="26"/>
                </a:cubicBezTo>
                <a:cubicBezTo>
                  <a:pt x="9" y="30"/>
                  <a:pt x="9" y="30"/>
                  <a:pt x="9" y="30"/>
                </a:cubicBezTo>
                <a:cubicBezTo>
                  <a:pt x="7" y="31"/>
                  <a:pt x="7" y="31"/>
                  <a:pt x="7" y="31"/>
                </a:cubicBezTo>
                <a:cubicBezTo>
                  <a:pt x="8" y="32"/>
                  <a:pt x="8" y="32"/>
                  <a:pt x="8" y="32"/>
                </a:cubicBezTo>
                <a:cubicBezTo>
                  <a:pt x="11" y="36"/>
                  <a:pt x="11" y="36"/>
                  <a:pt x="11" y="36"/>
                </a:cubicBezTo>
                <a:cubicBezTo>
                  <a:pt x="12" y="36"/>
                  <a:pt x="12" y="36"/>
                  <a:pt x="12" y="36"/>
                </a:cubicBezTo>
                <a:cubicBezTo>
                  <a:pt x="12" y="34"/>
                  <a:pt x="12" y="34"/>
                  <a:pt x="12" y="34"/>
                </a:cubicBezTo>
                <a:cubicBezTo>
                  <a:pt x="4" y="37"/>
                  <a:pt x="4" y="37"/>
                  <a:pt x="4" y="37"/>
                </a:cubicBezTo>
                <a:cubicBezTo>
                  <a:pt x="3" y="37"/>
                  <a:pt x="3" y="37"/>
                  <a:pt x="3" y="37"/>
                </a:cubicBezTo>
                <a:cubicBezTo>
                  <a:pt x="3" y="38"/>
                  <a:pt x="3" y="38"/>
                  <a:pt x="3" y="38"/>
                </a:cubicBezTo>
                <a:cubicBezTo>
                  <a:pt x="0" y="53"/>
                  <a:pt x="0" y="53"/>
                  <a:pt x="0" y="53"/>
                </a:cubicBezTo>
                <a:cubicBezTo>
                  <a:pt x="0" y="55"/>
                  <a:pt x="0" y="55"/>
                  <a:pt x="0" y="55"/>
                </a:cubicBezTo>
                <a:cubicBezTo>
                  <a:pt x="2" y="55"/>
                  <a:pt x="2" y="55"/>
                  <a:pt x="2" y="55"/>
                </a:cubicBezTo>
                <a:cubicBezTo>
                  <a:pt x="9" y="53"/>
                  <a:pt x="9" y="53"/>
                  <a:pt x="9" y="53"/>
                </a:cubicBezTo>
                <a:cubicBezTo>
                  <a:pt x="8" y="52"/>
                  <a:pt x="8" y="52"/>
                  <a:pt x="8" y="52"/>
                </a:cubicBezTo>
                <a:cubicBezTo>
                  <a:pt x="7" y="52"/>
                  <a:pt x="7" y="52"/>
                  <a:pt x="7" y="52"/>
                </a:cubicBezTo>
                <a:cubicBezTo>
                  <a:pt x="7" y="67"/>
                  <a:pt x="7" y="67"/>
                  <a:pt x="7" y="67"/>
                </a:cubicBezTo>
                <a:cubicBezTo>
                  <a:pt x="7" y="68"/>
                  <a:pt x="7" y="68"/>
                  <a:pt x="7" y="68"/>
                </a:cubicBezTo>
                <a:cubicBezTo>
                  <a:pt x="9" y="68"/>
                  <a:pt x="9" y="68"/>
                  <a:pt x="9" y="68"/>
                </a:cubicBezTo>
                <a:cubicBezTo>
                  <a:pt x="24" y="64"/>
                  <a:pt x="24" y="64"/>
                  <a:pt x="24" y="64"/>
                </a:cubicBezTo>
                <a:cubicBezTo>
                  <a:pt x="23" y="62"/>
                  <a:pt x="23" y="62"/>
                  <a:pt x="23" y="62"/>
                </a:cubicBezTo>
                <a:cubicBezTo>
                  <a:pt x="22" y="62"/>
                  <a:pt x="22" y="62"/>
                  <a:pt x="22" y="62"/>
                </a:cubicBezTo>
                <a:cubicBezTo>
                  <a:pt x="20" y="69"/>
                  <a:pt x="20" y="69"/>
                  <a:pt x="20" y="69"/>
                </a:cubicBezTo>
                <a:cubicBezTo>
                  <a:pt x="22" y="69"/>
                  <a:pt x="22" y="69"/>
                  <a:pt x="22" y="69"/>
                </a:cubicBezTo>
                <a:cubicBezTo>
                  <a:pt x="21" y="68"/>
                  <a:pt x="21" y="68"/>
                  <a:pt x="21" y="68"/>
                </a:cubicBezTo>
                <a:cubicBezTo>
                  <a:pt x="12" y="70"/>
                  <a:pt x="12" y="70"/>
                  <a:pt x="12" y="70"/>
                </a:cubicBezTo>
                <a:cubicBezTo>
                  <a:pt x="12" y="71"/>
                  <a:pt x="12" y="71"/>
                  <a:pt x="12" y="71"/>
                </a:cubicBezTo>
                <a:cubicBezTo>
                  <a:pt x="11" y="71"/>
                  <a:pt x="11" y="71"/>
                  <a:pt x="11" y="71"/>
                </a:cubicBezTo>
                <a:cubicBezTo>
                  <a:pt x="5" y="79"/>
                  <a:pt x="5" y="79"/>
                  <a:pt x="5" y="79"/>
                </a:cubicBezTo>
                <a:cubicBezTo>
                  <a:pt x="4" y="80"/>
                  <a:pt x="4" y="80"/>
                  <a:pt x="4" y="80"/>
                </a:cubicBezTo>
                <a:cubicBezTo>
                  <a:pt x="4" y="81"/>
                  <a:pt x="4" y="81"/>
                  <a:pt x="4" y="81"/>
                </a:cubicBezTo>
                <a:cubicBezTo>
                  <a:pt x="8" y="88"/>
                  <a:pt x="8" y="88"/>
                  <a:pt x="8" y="88"/>
                </a:cubicBezTo>
                <a:cubicBezTo>
                  <a:pt x="9" y="89"/>
                  <a:pt x="9" y="89"/>
                  <a:pt x="9" y="89"/>
                </a:cubicBezTo>
                <a:cubicBezTo>
                  <a:pt x="10" y="88"/>
                  <a:pt x="10" y="88"/>
                  <a:pt x="10" y="88"/>
                </a:cubicBezTo>
                <a:cubicBezTo>
                  <a:pt x="32" y="79"/>
                  <a:pt x="32" y="79"/>
                  <a:pt x="32" y="79"/>
                </a:cubicBezTo>
                <a:cubicBezTo>
                  <a:pt x="31" y="77"/>
                  <a:pt x="31" y="77"/>
                  <a:pt x="31" y="77"/>
                </a:cubicBezTo>
                <a:cubicBezTo>
                  <a:pt x="30" y="76"/>
                  <a:pt x="30" y="76"/>
                  <a:pt x="30" y="76"/>
                </a:cubicBezTo>
                <a:cubicBezTo>
                  <a:pt x="23" y="84"/>
                  <a:pt x="23" y="84"/>
                  <a:pt x="23" y="84"/>
                </a:cubicBezTo>
                <a:cubicBezTo>
                  <a:pt x="25" y="85"/>
                  <a:pt x="25" y="85"/>
                  <a:pt x="25" y="85"/>
                </a:cubicBezTo>
                <a:cubicBezTo>
                  <a:pt x="24" y="84"/>
                  <a:pt x="24" y="84"/>
                  <a:pt x="24" y="84"/>
                </a:cubicBezTo>
                <a:cubicBezTo>
                  <a:pt x="19" y="85"/>
                  <a:pt x="19" y="85"/>
                  <a:pt x="19" y="85"/>
                </a:cubicBezTo>
                <a:cubicBezTo>
                  <a:pt x="17" y="86"/>
                  <a:pt x="17" y="86"/>
                  <a:pt x="17" y="86"/>
                </a:cubicBezTo>
                <a:cubicBezTo>
                  <a:pt x="18" y="87"/>
                  <a:pt x="18" y="87"/>
                  <a:pt x="18" y="87"/>
                </a:cubicBezTo>
                <a:cubicBezTo>
                  <a:pt x="19" y="95"/>
                  <a:pt x="19" y="95"/>
                  <a:pt x="19" y="95"/>
                </a:cubicBezTo>
                <a:cubicBezTo>
                  <a:pt x="21" y="95"/>
                  <a:pt x="21" y="95"/>
                  <a:pt x="21" y="95"/>
                </a:cubicBezTo>
                <a:cubicBezTo>
                  <a:pt x="21" y="93"/>
                  <a:pt x="21" y="93"/>
                  <a:pt x="21" y="93"/>
                </a:cubicBezTo>
                <a:cubicBezTo>
                  <a:pt x="13" y="92"/>
                  <a:pt x="13" y="92"/>
                  <a:pt x="13" y="92"/>
                </a:cubicBezTo>
                <a:cubicBezTo>
                  <a:pt x="10" y="92"/>
                  <a:pt x="10" y="92"/>
                  <a:pt x="10" y="92"/>
                </a:cubicBezTo>
                <a:cubicBezTo>
                  <a:pt x="11" y="94"/>
                  <a:pt x="11" y="94"/>
                  <a:pt x="11" y="94"/>
                </a:cubicBezTo>
                <a:cubicBezTo>
                  <a:pt x="15" y="104"/>
                  <a:pt x="15" y="104"/>
                  <a:pt x="15" y="104"/>
                </a:cubicBezTo>
                <a:cubicBezTo>
                  <a:pt x="15" y="104"/>
                  <a:pt x="15" y="104"/>
                  <a:pt x="15" y="104"/>
                </a:cubicBezTo>
                <a:cubicBezTo>
                  <a:pt x="16" y="104"/>
                  <a:pt x="16" y="104"/>
                  <a:pt x="16" y="104"/>
                </a:cubicBezTo>
                <a:cubicBezTo>
                  <a:pt x="27" y="104"/>
                  <a:pt x="27" y="104"/>
                  <a:pt x="27" y="104"/>
                </a:cubicBezTo>
                <a:cubicBezTo>
                  <a:pt x="27" y="103"/>
                  <a:pt x="27" y="103"/>
                  <a:pt x="27" y="103"/>
                </a:cubicBezTo>
                <a:cubicBezTo>
                  <a:pt x="26" y="102"/>
                  <a:pt x="26" y="102"/>
                  <a:pt x="26" y="102"/>
                </a:cubicBezTo>
                <a:cubicBezTo>
                  <a:pt x="21" y="106"/>
                  <a:pt x="21" y="106"/>
                  <a:pt x="21" y="106"/>
                </a:cubicBezTo>
                <a:cubicBezTo>
                  <a:pt x="22" y="107"/>
                  <a:pt x="22" y="107"/>
                  <a:pt x="22" y="107"/>
                </a:cubicBezTo>
                <a:cubicBezTo>
                  <a:pt x="22" y="106"/>
                  <a:pt x="22" y="106"/>
                  <a:pt x="22" y="106"/>
                </a:cubicBezTo>
                <a:cubicBezTo>
                  <a:pt x="11" y="106"/>
                  <a:pt x="11" y="106"/>
                  <a:pt x="11" y="106"/>
                </a:cubicBezTo>
                <a:cubicBezTo>
                  <a:pt x="9" y="106"/>
                  <a:pt x="9" y="106"/>
                  <a:pt x="9" y="106"/>
                </a:cubicBezTo>
                <a:cubicBezTo>
                  <a:pt x="10" y="107"/>
                  <a:pt x="10" y="107"/>
                  <a:pt x="10" y="107"/>
                </a:cubicBezTo>
                <a:cubicBezTo>
                  <a:pt x="11" y="113"/>
                  <a:pt x="11" y="113"/>
                  <a:pt x="11" y="113"/>
                </a:cubicBezTo>
                <a:cubicBezTo>
                  <a:pt x="11" y="114"/>
                  <a:pt x="11" y="114"/>
                  <a:pt x="11" y="114"/>
                </a:cubicBezTo>
                <a:cubicBezTo>
                  <a:pt x="12" y="114"/>
                  <a:pt x="12" y="114"/>
                  <a:pt x="12" y="114"/>
                </a:cubicBezTo>
                <a:cubicBezTo>
                  <a:pt x="25" y="114"/>
                  <a:pt x="25" y="114"/>
                  <a:pt x="25" y="114"/>
                </a:cubicBezTo>
                <a:cubicBezTo>
                  <a:pt x="25" y="114"/>
                  <a:pt x="25" y="114"/>
                  <a:pt x="25" y="114"/>
                </a:cubicBezTo>
                <a:cubicBezTo>
                  <a:pt x="26" y="113"/>
                  <a:pt x="26" y="113"/>
                  <a:pt x="26" y="113"/>
                </a:cubicBezTo>
                <a:cubicBezTo>
                  <a:pt x="28" y="111"/>
                  <a:pt x="28" y="111"/>
                  <a:pt x="28" y="111"/>
                </a:cubicBezTo>
                <a:cubicBezTo>
                  <a:pt x="27" y="110"/>
                  <a:pt x="27" y="110"/>
                  <a:pt x="27" y="110"/>
                </a:cubicBezTo>
                <a:cubicBezTo>
                  <a:pt x="26" y="111"/>
                  <a:pt x="26" y="111"/>
                  <a:pt x="26" y="111"/>
                </a:cubicBezTo>
                <a:cubicBezTo>
                  <a:pt x="28" y="112"/>
                  <a:pt x="28" y="112"/>
                  <a:pt x="28" y="112"/>
                </a:cubicBezTo>
                <a:cubicBezTo>
                  <a:pt x="29" y="111"/>
                  <a:pt x="29" y="111"/>
                  <a:pt x="29" y="111"/>
                </a:cubicBezTo>
                <a:cubicBezTo>
                  <a:pt x="28" y="110"/>
                  <a:pt x="28" y="110"/>
                  <a:pt x="28" y="110"/>
                </a:cubicBezTo>
                <a:cubicBezTo>
                  <a:pt x="16" y="118"/>
                  <a:pt x="16" y="118"/>
                  <a:pt x="16" y="118"/>
                </a:cubicBezTo>
                <a:cubicBezTo>
                  <a:pt x="16" y="118"/>
                  <a:pt x="16" y="118"/>
                  <a:pt x="16" y="118"/>
                </a:cubicBezTo>
                <a:cubicBezTo>
                  <a:pt x="16" y="118"/>
                  <a:pt x="16" y="118"/>
                  <a:pt x="16" y="118"/>
                </a:cubicBezTo>
                <a:cubicBezTo>
                  <a:pt x="7" y="125"/>
                  <a:pt x="7" y="125"/>
                  <a:pt x="7" y="125"/>
                </a:cubicBezTo>
                <a:cubicBezTo>
                  <a:pt x="7" y="125"/>
                  <a:pt x="7" y="125"/>
                  <a:pt x="7" y="125"/>
                </a:cubicBezTo>
                <a:cubicBezTo>
                  <a:pt x="7" y="126"/>
                  <a:pt x="7" y="126"/>
                  <a:pt x="7" y="126"/>
                </a:cubicBezTo>
                <a:cubicBezTo>
                  <a:pt x="3" y="146"/>
                  <a:pt x="3" y="146"/>
                  <a:pt x="3" y="146"/>
                </a:cubicBezTo>
                <a:cubicBezTo>
                  <a:pt x="3" y="148"/>
                  <a:pt x="3" y="148"/>
                  <a:pt x="3" y="148"/>
                </a:cubicBezTo>
                <a:cubicBezTo>
                  <a:pt x="4" y="148"/>
                  <a:pt x="4" y="148"/>
                  <a:pt x="4" y="148"/>
                </a:cubicBezTo>
                <a:cubicBezTo>
                  <a:pt x="7" y="148"/>
                  <a:pt x="7" y="148"/>
                  <a:pt x="7" y="148"/>
                </a:cubicBezTo>
                <a:cubicBezTo>
                  <a:pt x="7" y="148"/>
                  <a:pt x="7" y="148"/>
                  <a:pt x="7" y="148"/>
                </a:cubicBezTo>
                <a:cubicBezTo>
                  <a:pt x="8" y="147"/>
                  <a:pt x="8" y="147"/>
                  <a:pt x="8" y="147"/>
                </a:cubicBezTo>
                <a:cubicBezTo>
                  <a:pt x="17" y="142"/>
                  <a:pt x="17" y="142"/>
                  <a:pt x="17" y="142"/>
                </a:cubicBezTo>
                <a:cubicBezTo>
                  <a:pt x="17" y="142"/>
                  <a:pt x="17" y="142"/>
                  <a:pt x="17" y="142"/>
                </a:cubicBezTo>
                <a:cubicBezTo>
                  <a:pt x="18" y="142"/>
                  <a:pt x="18" y="142"/>
                  <a:pt x="18" y="142"/>
                </a:cubicBezTo>
                <a:cubicBezTo>
                  <a:pt x="24" y="135"/>
                  <a:pt x="24" y="135"/>
                  <a:pt x="24" y="135"/>
                </a:cubicBezTo>
                <a:cubicBezTo>
                  <a:pt x="23" y="134"/>
                  <a:pt x="23" y="134"/>
                  <a:pt x="23" y="134"/>
                </a:cubicBezTo>
                <a:cubicBezTo>
                  <a:pt x="23" y="135"/>
                  <a:pt x="23" y="135"/>
                  <a:pt x="23" y="135"/>
                </a:cubicBezTo>
                <a:cubicBezTo>
                  <a:pt x="42" y="140"/>
                  <a:pt x="42" y="140"/>
                  <a:pt x="42" y="140"/>
                </a:cubicBezTo>
                <a:cubicBezTo>
                  <a:pt x="42" y="140"/>
                  <a:pt x="42" y="140"/>
                  <a:pt x="42" y="140"/>
                </a:cubicBezTo>
                <a:cubicBezTo>
                  <a:pt x="43" y="139"/>
                  <a:pt x="43" y="139"/>
                  <a:pt x="43" y="139"/>
                </a:cubicBezTo>
                <a:cubicBezTo>
                  <a:pt x="55" y="134"/>
                  <a:pt x="55" y="134"/>
                  <a:pt x="55" y="134"/>
                </a:cubicBezTo>
                <a:cubicBezTo>
                  <a:pt x="54" y="133"/>
                  <a:pt x="54" y="133"/>
                  <a:pt x="54" y="133"/>
                </a:cubicBezTo>
                <a:cubicBezTo>
                  <a:pt x="53" y="132"/>
                  <a:pt x="53" y="132"/>
                  <a:pt x="53" y="132"/>
                </a:cubicBezTo>
                <a:cubicBezTo>
                  <a:pt x="50" y="140"/>
                  <a:pt x="50" y="140"/>
                  <a:pt x="50" y="140"/>
                </a:cubicBezTo>
                <a:cubicBezTo>
                  <a:pt x="50" y="142"/>
                  <a:pt x="50" y="142"/>
                  <a:pt x="50" y="142"/>
                </a:cubicBezTo>
                <a:cubicBezTo>
                  <a:pt x="51" y="142"/>
                  <a:pt x="51" y="142"/>
                  <a:pt x="51" y="142"/>
                </a:cubicBezTo>
                <a:cubicBezTo>
                  <a:pt x="57" y="144"/>
                  <a:pt x="57" y="144"/>
                  <a:pt x="57" y="144"/>
                </a:cubicBezTo>
                <a:cubicBezTo>
                  <a:pt x="57" y="142"/>
                  <a:pt x="57" y="142"/>
                  <a:pt x="57" y="142"/>
                </a:cubicBezTo>
                <a:cubicBezTo>
                  <a:pt x="56" y="142"/>
                  <a:pt x="56" y="142"/>
                  <a:pt x="56" y="142"/>
                </a:cubicBezTo>
                <a:cubicBezTo>
                  <a:pt x="56" y="146"/>
                  <a:pt x="56" y="146"/>
                  <a:pt x="56" y="146"/>
                </a:cubicBezTo>
                <a:cubicBezTo>
                  <a:pt x="57" y="146"/>
                  <a:pt x="57" y="146"/>
                  <a:pt x="57" y="146"/>
                </a:cubicBezTo>
                <a:cubicBezTo>
                  <a:pt x="56" y="145"/>
                  <a:pt x="56" y="145"/>
                  <a:pt x="56" y="145"/>
                </a:cubicBezTo>
                <a:cubicBezTo>
                  <a:pt x="56" y="145"/>
                  <a:pt x="53" y="146"/>
                  <a:pt x="50" y="148"/>
                </a:cubicBezTo>
                <a:cubicBezTo>
                  <a:pt x="48" y="149"/>
                  <a:pt x="47" y="151"/>
                  <a:pt x="45" y="152"/>
                </a:cubicBezTo>
                <a:cubicBezTo>
                  <a:pt x="44" y="154"/>
                  <a:pt x="43" y="156"/>
                  <a:pt x="43" y="158"/>
                </a:cubicBezTo>
                <a:cubicBezTo>
                  <a:pt x="43" y="160"/>
                  <a:pt x="44" y="163"/>
                  <a:pt x="47" y="165"/>
                </a:cubicBezTo>
                <a:cubicBezTo>
                  <a:pt x="50" y="168"/>
                  <a:pt x="53" y="169"/>
                  <a:pt x="55" y="169"/>
                </a:cubicBezTo>
                <a:cubicBezTo>
                  <a:pt x="59" y="169"/>
                  <a:pt x="61" y="167"/>
                  <a:pt x="63" y="165"/>
                </a:cubicBezTo>
                <a:cubicBezTo>
                  <a:pt x="64" y="163"/>
                  <a:pt x="65" y="162"/>
                  <a:pt x="65" y="162"/>
                </a:cubicBezTo>
                <a:cubicBezTo>
                  <a:pt x="64" y="161"/>
                  <a:pt x="64" y="161"/>
                  <a:pt x="64" y="161"/>
                </a:cubicBezTo>
                <a:cubicBezTo>
                  <a:pt x="63" y="162"/>
                  <a:pt x="63" y="162"/>
                  <a:pt x="63" y="162"/>
                </a:cubicBezTo>
                <a:cubicBezTo>
                  <a:pt x="67" y="167"/>
                  <a:pt x="67" y="167"/>
                  <a:pt x="67" y="167"/>
                </a:cubicBezTo>
                <a:cubicBezTo>
                  <a:pt x="67" y="168"/>
                  <a:pt x="67" y="168"/>
                  <a:pt x="67" y="168"/>
                </a:cubicBezTo>
                <a:cubicBezTo>
                  <a:pt x="68" y="168"/>
                  <a:pt x="68" y="168"/>
                  <a:pt x="68" y="168"/>
                </a:cubicBezTo>
                <a:cubicBezTo>
                  <a:pt x="78" y="165"/>
                  <a:pt x="78" y="165"/>
                  <a:pt x="78" y="165"/>
                </a:cubicBezTo>
                <a:cubicBezTo>
                  <a:pt x="77" y="164"/>
                  <a:pt x="77" y="164"/>
                  <a:pt x="77" y="164"/>
                </a:cubicBezTo>
                <a:cubicBezTo>
                  <a:pt x="76" y="165"/>
                  <a:pt x="76" y="165"/>
                  <a:pt x="76" y="165"/>
                </a:cubicBezTo>
                <a:cubicBezTo>
                  <a:pt x="86" y="173"/>
                  <a:pt x="86" y="173"/>
                  <a:pt x="86" y="173"/>
                </a:cubicBezTo>
                <a:cubicBezTo>
                  <a:pt x="86" y="174"/>
                  <a:pt x="86" y="174"/>
                  <a:pt x="86" y="174"/>
                </a:cubicBezTo>
                <a:cubicBezTo>
                  <a:pt x="87" y="173"/>
                  <a:pt x="87" y="173"/>
                  <a:pt x="87" y="173"/>
                </a:cubicBezTo>
                <a:cubicBezTo>
                  <a:pt x="94" y="170"/>
                  <a:pt x="94" y="170"/>
                  <a:pt x="94" y="170"/>
                </a:cubicBezTo>
                <a:cubicBezTo>
                  <a:pt x="93" y="169"/>
                  <a:pt x="93" y="169"/>
                  <a:pt x="93" y="169"/>
                </a:cubicBezTo>
                <a:cubicBezTo>
                  <a:pt x="92" y="170"/>
                  <a:pt x="92" y="170"/>
                  <a:pt x="92" y="170"/>
                </a:cubicBezTo>
                <a:cubicBezTo>
                  <a:pt x="92" y="170"/>
                  <a:pt x="93" y="172"/>
                  <a:pt x="95" y="173"/>
                </a:cubicBezTo>
                <a:cubicBezTo>
                  <a:pt x="97" y="175"/>
                  <a:pt x="99" y="177"/>
                  <a:pt x="103" y="177"/>
                </a:cubicBezTo>
                <a:cubicBezTo>
                  <a:pt x="104" y="177"/>
                  <a:pt x="106" y="177"/>
                  <a:pt x="108" y="176"/>
                </a:cubicBezTo>
                <a:cubicBezTo>
                  <a:pt x="107" y="174"/>
                  <a:pt x="107" y="174"/>
                  <a:pt x="107" y="174"/>
                </a:cubicBezTo>
                <a:cubicBezTo>
                  <a:pt x="107" y="176"/>
                  <a:pt x="107" y="176"/>
                  <a:pt x="107" y="176"/>
                </a:cubicBezTo>
                <a:cubicBezTo>
                  <a:pt x="110" y="176"/>
                  <a:pt x="111" y="175"/>
                  <a:pt x="112" y="174"/>
                </a:cubicBezTo>
                <a:cubicBezTo>
                  <a:pt x="114" y="172"/>
                  <a:pt x="115" y="170"/>
                  <a:pt x="115" y="168"/>
                </a:cubicBezTo>
                <a:cubicBezTo>
                  <a:pt x="115" y="167"/>
                  <a:pt x="116" y="167"/>
                  <a:pt x="116" y="167"/>
                </a:cubicBezTo>
                <a:cubicBezTo>
                  <a:pt x="116" y="167"/>
                  <a:pt x="116" y="167"/>
                  <a:pt x="116" y="167"/>
                </a:cubicBezTo>
                <a:cubicBezTo>
                  <a:pt x="119" y="167"/>
                  <a:pt x="120" y="168"/>
                  <a:pt x="121" y="169"/>
                </a:cubicBezTo>
                <a:cubicBezTo>
                  <a:pt x="121" y="169"/>
                  <a:pt x="121" y="170"/>
                  <a:pt x="122" y="170"/>
                </a:cubicBezTo>
                <a:cubicBezTo>
                  <a:pt x="122" y="171"/>
                  <a:pt x="122" y="171"/>
                  <a:pt x="122" y="171"/>
                </a:cubicBezTo>
                <a:cubicBezTo>
                  <a:pt x="122" y="171"/>
                  <a:pt x="122" y="171"/>
                  <a:pt x="122" y="171"/>
                </a:cubicBezTo>
                <a:cubicBezTo>
                  <a:pt x="122" y="171"/>
                  <a:pt x="122" y="171"/>
                  <a:pt x="122" y="171"/>
                </a:cubicBezTo>
                <a:cubicBezTo>
                  <a:pt x="122" y="172"/>
                  <a:pt x="122" y="172"/>
                  <a:pt x="122" y="172"/>
                </a:cubicBezTo>
                <a:cubicBezTo>
                  <a:pt x="123" y="172"/>
                  <a:pt x="123" y="172"/>
                  <a:pt x="123" y="172"/>
                </a:cubicBezTo>
                <a:cubicBezTo>
                  <a:pt x="136" y="176"/>
                  <a:pt x="136" y="176"/>
                  <a:pt x="136" y="176"/>
                </a:cubicBezTo>
                <a:cubicBezTo>
                  <a:pt x="137" y="176"/>
                  <a:pt x="137" y="176"/>
                  <a:pt x="137" y="176"/>
                </a:cubicBezTo>
                <a:cubicBezTo>
                  <a:pt x="138" y="176"/>
                  <a:pt x="138" y="176"/>
                  <a:pt x="138" y="176"/>
                </a:cubicBezTo>
                <a:cubicBezTo>
                  <a:pt x="143" y="172"/>
                  <a:pt x="143" y="172"/>
                  <a:pt x="143" y="172"/>
                </a:cubicBezTo>
                <a:cubicBezTo>
                  <a:pt x="142" y="170"/>
                  <a:pt x="142" y="170"/>
                  <a:pt x="142" y="170"/>
                </a:cubicBezTo>
                <a:cubicBezTo>
                  <a:pt x="141" y="170"/>
                  <a:pt x="141" y="170"/>
                  <a:pt x="141" y="170"/>
                </a:cubicBezTo>
                <a:cubicBezTo>
                  <a:pt x="141" y="173"/>
                  <a:pt x="141" y="173"/>
                  <a:pt x="141" y="173"/>
                </a:cubicBezTo>
                <a:cubicBezTo>
                  <a:pt x="141" y="174"/>
                  <a:pt x="141" y="174"/>
                  <a:pt x="141" y="174"/>
                </a:cubicBezTo>
                <a:cubicBezTo>
                  <a:pt x="142" y="175"/>
                  <a:pt x="142" y="175"/>
                  <a:pt x="142" y="175"/>
                </a:cubicBezTo>
                <a:cubicBezTo>
                  <a:pt x="154" y="177"/>
                  <a:pt x="154" y="177"/>
                  <a:pt x="154" y="177"/>
                </a:cubicBezTo>
                <a:cubicBezTo>
                  <a:pt x="154" y="176"/>
                  <a:pt x="154" y="176"/>
                  <a:pt x="154" y="176"/>
                </a:cubicBezTo>
                <a:cubicBezTo>
                  <a:pt x="153" y="176"/>
                  <a:pt x="153" y="176"/>
                  <a:pt x="153" y="176"/>
                </a:cubicBezTo>
                <a:cubicBezTo>
                  <a:pt x="150" y="192"/>
                  <a:pt x="150" y="192"/>
                  <a:pt x="150" y="192"/>
                </a:cubicBezTo>
                <a:cubicBezTo>
                  <a:pt x="152" y="192"/>
                  <a:pt x="152" y="192"/>
                  <a:pt x="152" y="192"/>
                </a:cubicBezTo>
                <a:cubicBezTo>
                  <a:pt x="150" y="192"/>
                  <a:pt x="150" y="192"/>
                  <a:pt x="150" y="192"/>
                </a:cubicBezTo>
                <a:cubicBezTo>
                  <a:pt x="150" y="192"/>
                  <a:pt x="149" y="196"/>
                  <a:pt x="149" y="200"/>
                </a:cubicBezTo>
                <a:cubicBezTo>
                  <a:pt x="149" y="201"/>
                  <a:pt x="149" y="202"/>
                  <a:pt x="149" y="204"/>
                </a:cubicBezTo>
                <a:cubicBezTo>
                  <a:pt x="150" y="204"/>
                  <a:pt x="150" y="205"/>
                  <a:pt x="151" y="205"/>
                </a:cubicBezTo>
                <a:cubicBezTo>
                  <a:pt x="151" y="205"/>
                  <a:pt x="152" y="206"/>
                  <a:pt x="153" y="206"/>
                </a:cubicBezTo>
                <a:cubicBezTo>
                  <a:pt x="156" y="206"/>
                  <a:pt x="160" y="206"/>
                  <a:pt x="163" y="206"/>
                </a:cubicBezTo>
                <a:cubicBezTo>
                  <a:pt x="164" y="207"/>
                  <a:pt x="166" y="207"/>
                  <a:pt x="167" y="208"/>
                </a:cubicBezTo>
                <a:cubicBezTo>
                  <a:pt x="167" y="208"/>
                  <a:pt x="168" y="209"/>
                  <a:pt x="168" y="210"/>
                </a:cubicBezTo>
                <a:cubicBezTo>
                  <a:pt x="169" y="210"/>
                  <a:pt x="169" y="210"/>
                  <a:pt x="169" y="210"/>
                </a:cubicBezTo>
                <a:cubicBezTo>
                  <a:pt x="168" y="209"/>
                  <a:pt x="168" y="209"/>
                  <a:pt x="168" y="209"/>
                </a:cubicBezTo>
                <a:cubicBezTo>
                  <a:pt x="167" y="212"/>
                  <a:pt x="164" y="217"/>
                  <a:pt x="162" y="221"/>
                </a:cubicBezTo>
                <a:cubicBezTo>
                  <a:pt x="161" y="223"/>
                  <a:pt x="160" y="224"/>
                  <a:pt x="159" y="226"/>
                </a:cubicBezTo>
                <a:cubicBezTo>
                  <a:pt x="158" y="227"/>
                  <a:pt x="157" y="228"/>
                  <a:pt x="157" y="228"/>
                </a:cubicBezTo>
                <a:cubicBezTo>
                  <a:pt x="158" y="228"/>
                  <a:pt x="158" y="228"/>
                  <a:pt x="158" y="228"/>
                </a:cubicBezTo>
                <a:cubicBezTo>
                  <a:pt x="157" y="227"/>
                  <a:pt x="157" y="227"/>
                  <a:pt x="157" y="227"/>
                </a:cubicBezTo>
                <a:cubicBezTo>
                  <a:pt x="157" y="227"/>
                  <a:pt x="157" y="228"/>
                  <a:pt x="155" y="229"/>
                </a:cubicBezTo>
                <a:cubicBezTo>
                  <a:pt x="153" y="230"/>
                  <a:pt x="150" y="232"/>
                  <a:pt x="148" y="234"/>
                </a:cubicBezTo>
                <a:cubicBezTo>
                  <a:pt x="146" y="234"/>
                  <a:pt x="145" y="235"/>
                  <a:pt x="144" y="236"/>
                </a:cubicBezTo>
                <a:cubicBezTo>
                  <a:pt x="143" y="236"/>
                  <a:pt x="143" y="236"/>
                  <a:pt x="143" y="236"/>
                </a:cubicBezTo>
                <a:cubicBezTo>
                  <a:pt x="142" y="236"/>
                  <a:pt x="142" y="236"/>
                  <a:pt x="142" y="236"/>
                </a:cubicBezTo>
                <a:cubicBezTo>
                  <a:pt x="142" y="236"/>
                  <a:pt x="142" y="236"/>
                  <a:pt x="142" y="236"/>
                </a:cubicBezTo>
                <a:cubicBezTo>
                  <a:pt x="142" y="236"/>
                  <a:pt x="142" y="236"/>
                  <a:pt x="142" y="236"/>
                </a:cubicBezTo>
                <a:cubicBezTo>
                  <a:pt x="134" y="236"/>
                  <a:pt x="134" y="236"/>
                  <a:pt x="134" y="236"/>
                </a:cubicBezTo>
                <a:cubicBezTo>
                  <a:pt x="133" y="236"/>
                  <a:pt x="133" y="236"/>
                  <a:pt x="133" y="236"/>
                </a:cubicBezTo>
                <a:cubicBezTo>
                  <a:pt x="133" y="237"/>
                  <a:pt x="133" y="237"/>
                  <a:pt x="133" y="237"/>
                </a:cubicBezTo>
                <a:cubicBezTo>
                  <a:pt x="122" y="250"/>
                  <a:pt x="122" y="250"/>
                  <a:pt x="122" y="250"/>
                </a:cubicBezTo>
                <a:cubicBezTo>
                  <a:pt x="123" y="251"/>
                  <a:pt x="123" y="251"/>
                  <a:pt x="123" y="251"/>
                </a:cubicBezTo>
                <a:cubicBezTo>
                  <a:pt x="123" y="250"/>
                  <a:pt x="123" y="250"/>
                  <a:pt x="123" y="250"/>
                </a:cubicBezTo>
                <a:cubicBezTo>
                  <a:pt x="114" y="250"/>
                  <a:pt x="114" y="250"/>
                  <a:pt x="114" y="250"/>
                </a:cubicBezTo>
                <a:cubicBezTo>
                  <a:pt x="112" y="250"/>
                  <a:pt x="112" y="250"/>
                  <a:pt x="112" y="250"/>
                </a:cubicBezTo>
                <a:cubicBezTo>
                  <a:pt x="112" y="252"/>
                  <a:pt x="112" y="252"/>
                  <a:pt x="112" y="252"/>
                </a:cubicBezTo>
                <a:cubicBezTo>
                  <a:pt x="116" y="268"/>
                  <a:pt x="116" y="268"/>
                  <a:pt x="116" y="268"/>
                </a:cubicBezTo>
                <a:cubicBezTo>
                  <a:pt x="118" y="268"/>
                  <a:pt x="118" y="268"/>
                  <a:pt x="118" y="268"/>
                </a:cubicBezTo>
                <a:cubicBezTo>
                  <a:pt x="116" y="267"/>
                  <a:pt x="116" y="267"/>
                  <a:pt x="116" y="267"/>
                </a:cubicBezTo>
                <a:cubicBezTo>
                  <a:pt x="106" y="301"/>
                  <a:pt x="106" y="301"/>
                  <a:pt x="106" y="301"/>
                </a:cubicBezTo>
                <a:cubicBezTo>
                  <a:pt x="105" y="301"/>
                  <a:pt x="105" y="301"/>
                  <a:pt x="105" y="301"/>
                </a:cubicBezTo>
                <a:cubicBezTo>
                  <a:pt x="106" y="302"/>
                  <a:pt x="106" y="302"/>
                  <a:pt x="106" y="302"/>
                </a:cubicBezTo>
                <a:cubicBezTo>
                  <a:pt x="108" y="312"/>
                  <a:pt x="108" y="312"/>
                  <a:pt x="108" y="312"/>
                </a:cubicBezTo>
                <a:cubicBezTo>
                  <a:pt x="110" y="312"/>
                  <a:pt x="110" y="312"/>
                  <a:pt x="110" y="312"/>
                </a:cubicBezTo>
                <a:cubicBezTo>
                  <a:pt x="109" y="311"/>
                  <a:pt x="109" y="311"/>
                  <a:pt x="109" y="311"/>
                </a:cubicBezTo>
                <a:cubicBezTo>
                  <a:pt x="101" y="318"/>
                  <a:pt x="101" y="318"/>
                  <a:pt x="101" y="318"/>
                </a:cubicBezTo>
                <a:cubicBezTo>
                  <a:pt x="102" y="319"/>
                  <a:pt x="102" y="319"/>
                  <a:pt x="102" y="319"/>
                </a:cubicBezTo>
                <a:cubicBezTo>
                  <a:pt x="102" y="317"/>
                  <a:pt x="102" y="317"/>
                  <a:pt x="102" y="317"/>
                </a:cubicBezTo>
                <a:cubicBezTo>
                  <a:pt x="102" y="317"/>
                  <a:pt x="101" y="317"/>
                  <a:pt x="100" y="317"/>
                </a:cubicBezTo>
                <a:cubicBezTo>
                  <a:pt x="98" y="317"/>
                  <a:pt x="96" y="317"/>
                  <a:pt x="94" y="318"/>
                </a:cubicBezTo>
                <a:cubicBezTo>
                  <a:pt x="93" y="319"/>
                  <a:pt x="92" y="320"/>
                  <a:pt x="92" y="321"/>
                </a:cubicBezTo>
                <a:cubicBezTo>
                  <a:pt x="91" y="322"/>
                  <a:pt x="91" y="323"/>
                  <a:pt x="91" y="324"/>
                </a:cubicBezTo>
                <a:cubicBezTo>
                  <a:pt x="91" y="328"/>
                  <a:pt x="92" y="332"/>
                  <a:pt x="93" y="335"/>
                </a:cubicBezTo>
                <a:cubicBezTo>
                  <a:pt x="95" y="339"/>
                  <a:pt x="96" y="341"/>
                  <a:pt x="96" y="341"/>
                </a:cubicBezTo>
                <a:cubicBezTo>
                  <a:pt x="98" y="340"/>
                  <a:pt x="98" y="340"/>
                  <a:pt x="98" y="340"/>
                </a:cubicBezTo>
                <a:cubicBezTo>
                  <a:pt x="96" y="340"/>
                  <a:pt x="96" y="340"/>
                  <a:pt x="96" y="340"/>
                </a:cubicBezTo>
                <a:cubicBezTo>
                  <a:pt x="89" y="355"/>
                  <a:pt x="89" y="355"/>
                  <a:pt x="89" y="355"/>
                </a:cubicBezTo>
                <a:cubicBezTo>
                  <a:pt x="91" y="355"/>
                  <a:pt x="91" y="355"/>
                  <a:pt x="91" y="355"/>
                </a:cubicBezTo>
                <a:cubicBezTo>
                  <a:pt x="91" y="354"/>
                  <a:pt x="91" y="354"/>
                  <a:pt x="91" y="354"/>
                </a:cubicBezTo>
                <a:cubicBezTo>
                  <a:pt x="87" y="354"/>
                  <a:pt x="87" y="354"/>
                  <a:pt x="87" y="354"/>
                </a:cubicBezTo>
                <a:cubicBezTo>
                  <a:pt x="86" y="354"/>
                  <a:pt x="86" y="354"/>
                  <a:pt x="86" y="354"/>
                </a:cubicBezTo>
                <a:cubicBezTo>
                  <a:pt x="85" y="355"/>
                  <a:pt x="85" y="355"/>
                  <a:pt x="85" y="355"/>
                </a:cubicBezTo>
                <a:cubicBezTo>
                  <a:pt x="80" y="365"/>
                  <a:pt x="80" y="365"/>
                  <a:pt x="80" y="365"/>
                </a:cubicBezTo>
                <a:cubicBezTo>
                  <a:pt x="81" y="366"/>
                  <a:pt x="81" y="366"/>
                  <a:pt x="81" y="366"/>
                </a:cubicBezTo>
                <a:cubicBezTo>
                  <a:pt x="82" y="365"/>
                  <a:pt x="82" y="365"/>
                  <a:pt x="82" y="365"/>
                </a:cubicBezTo>
                <a:cubicBezTo>
                  <a:pt x="45" y="358"/>
                  <a:pt x="45" y="358"/>
                  <a:pt x="45" y="358"/>
                </a:cubicBezTo>
                <a:cubicBezTo>
                  <a:pt x="42" y="357"/>
                  <a:pt x="42" y="357"/>
                  <a:pt x="42" y="357"/>
                </a:cubicBezTo>
                <a:cubicBezTo>
                  <a:pt x="43" y="360"/>
                  <a:pt x="43" y="360"/>
                  <a:pt x="43" y="360"/>
                </a:cubicBezTo>
                <a:cubicBezTo>
                  <a:pt x="52" y="380"/>
                  <a:pt x="52" y="380"/>
                  <a:pt x="52" y="380"/>
                </a:cubicBezTo>
                <a:cubicBezTo>
                  <a:pt x="52" y="382"/>
                  <a:pt x="52" y="382"/>
                  <a:pt x="52" y="382"/>
                </a:cubicBezTo>
                <a:cubicBezTo>
                  <a:pt x="54" y="381"/>
                  <a:pt x="54" y="381"/>
                  <a:pt x="54" y="381"/>
                </a:cubicBezTo>
                <a:cubicBezTo>
                  <a:pt x="54" y="381"/>
                  <a:pt x="54" y="381"/>
                  <a:pt x="54" y="381"/>
                </a:cubicBezTo>
                <a:cubicBezTo>
                  <a:pt x="55" y="380"/>
                  <a:pt x="56" y="380"/>
                  <a:pt x="57" y="380"/>
                </a:cubicBezTo>
                <a:cubicBezTo>
                  <a:pt x="57" y="380"/>
                  <a:pt x="57" y="380"/>
                  <a:pt x="57" y="380"/>
                </a:cubicBezTo>
                <a:cubicBezTo>
                  <a:pt x="57" y="380"/>
                  <a:pt x="57" y="380"/>
                  <a:pt x="57" y="380"/>
                </a:cubicBezTo>
                <a:cubicBezTo>
                  <a:pt x="57" y="380"/>
                  <a:pt x="57" y="380"/>
                  <a:pt x="57" y="380"/>
                </a:cubicBezTo>
                <a:cubicBezTo>
                  <a:pt x="57" y="380"/>
                  <a:pt x="57" y="380"/>
                  <a:pt x="57" y="380"/>
                </a:cubicBezTo>
                <a:cubicBezTo>
                  <a:pt x="57" y="380"/>
                  <a:pt x="57" y="380"/>
                  <a:pt x="57" y="380"/>
                </a:cubicBezTo>
                <a:cubicBezTo>
                  <a:pt x="57" y="380"/>
                  <a:pt x="57" y="380"/>
                  <a:pt x="57" y="380"/>
                </a:cubicBezTo>
                <a:cubicBezTo>
                  <a:pt x="57" y="379"/>
                  <a:pt x="57" y="379"/>
                  <a:pt x="57" y="379"/>
                </a:cubicBezTo>
                <a:cubicBezTo>
                  <a:pt x="57" y="380"/>
                  <a:pt x="57" y="380"/>
                  <a:pt x="57" y="380"/>
                </a:cubicBezTo>
                <a:cubicBezTo>
                  <a:pt x="57" y="380"/>
                  <a:pt x="57" y="380"/>
                  <a:pt x="57" y="380"/>
                </a:cubicBezTo>
                <a:cubicBezTo>
                  <a:pt x="57" y="379"/>
                  <a:pt x="57" y="379"/>
                  <a:pt x="57" y="379"/>
                </a:cubicBezTo>
                <a:cubicBezTo>
                  <a:pt x="57" y="380"/>
                  <a:pt x="57" y="380"/>
                  <a:pt x="57" y="380"/>
                </a:cubicBezTo>
                <a:cubicBezTo>
                  <a:pt x="57" y="379"/>
                  <a:pt x="57" y="379"/>
                  <a:pt x="57" y="379"/>
                </a:cubicBezTo>
                <a:cubicBezTo>
                  <a:pt x="57" y="380"/>
                  <a:pt x="57" y="380"/>
                  <a:pt x="57" y="380"/>
                </a:cubicBezTo>
                <a:cubicBezTo>
                  <a:pt x="57" y="380"/>
                  <a:pt x="57" y="380"/>
                  <a:pt x="57" y="380"/>
                </a:cubicBezTo>
                <a:cubicBezTo>
                  <a:pt x="57" y="379"/>
                  <a:pt x="57" y="379"/>
                  <a:pt x="57" y="379"/>
                </a:cubicBezTo>
                <a:cubicBezTo>
                  <a:pt x="57" y="380"/>
                  <a:pt x="57" y="380"/>
                  <a:pt x="57" y="380"/>
                </a:cubicBezTo>
                <a:cubicBezTo>
                  <a:pt x="57" y="380"/>
                  <a:pt x="57" y="380"/>
                  <a:pt x="57" y="380"/>
                </a:cubicBezTo>
                <a:cubicBezTo>
                  <a:pt x="57" y="381"/>
                  <a:pt x="56" y="383"/>
                  <a:pt x="55" y="385"/>
                </a:cubicBezTo>
                <a:cubicBezTo>
                  <a:pt x="55" y="386"/>
                  <a:pt x="54" y="387"/>
                  <a:pt x="54" y="387"/>
                </a:cubicBezTo>
                <a:cubicBezTo>
                  <a:pt x="53" y="388"/>
                  <a:pt x="53" y="388"/>
                  <a:pt x="53" y="388"/>
                </a:cubicBezTo>
                <a:cubicBezTo>
                  <a:pt x="53" y="388"/>
                  <a:pt x="53" y="388"/>
                  <a:pt x="53" y="388"/>
                </a:cubicBezTo>
                <a:cubicBezTo>
                  <a:pt x="53" y="389"/>
                  <a:pt x="53" y="389"/>
                  <a:pt x="53" y="389"/>
                </a:cubicBezTo>
                <a:cubicBezTo>
                  <a:pt x="53" y="390"/>
                  <a:pt x="53" y="390"/>
                  <a:pt x="53" y="390"/>
                </a:cubicBezTo>
                <a:cubicBezTo>
                  <a:pt x="62" y="415"/>
                  <a:pt x="62" y="415"/>
                  <a:pt x="62" y="415"/>
                </a:cubicBezTo>
                <a:cubicBezTo>
                  <a:pt x="63" y="416"/>
                  <a:pt x="63" y="416"/>
                  <a:pt x="63" y="416"/>
                </a:cubicBezTo>
                <a:cubicBezTo>
                  <a:pt x="64" y="416"/>
                  <a:pt x="64" y="416"/>
                  <a:pt x="64" y="416"/>
                </a:cubicBezTo>
                <a:cubicBezTo>
                  <a:pt x="64" y="416"/>
                  <a:pt x="64" y="416"/>
                  <a:pt x="64" y="416"/>
                </a:cubicBezTo>
                <a:cubicBezTo>
                  <a:pt x="65" y="416"/>
                  <a:pt x="67" y="416"/>
                  <a:pt x="68" y="416"/>
                </a:cubicBezTo>
                <a:cubicBezTo>
                  <a:pt x="70" y="416"/>
                  <a:pt x="71" y="416"/>
                  <a:pt x="72" y="416"/>
                </a:cubicBezTo>
                <a:cubicBezTo>
                  <a:pt x="73" y="417"/>
                  <a:pt x="73" y="417"/>
                  <a:pt x="73" y="417"/>
                </a:cubicBezTo>
                <a:cubicBezTo>
                  <a:pt x="73" y="417"/>
                  <a:pt x="73" y="418"/>
                  <a:pt x="73" y="418"/>
                </a:cubicBezTo>
                <a:cubicBezTo>
                  <a:pt x="73" y="418"/>
                  <a:pt x="73" y="419"/>
                  <a:pt x="73" y="420"/>
                </a:cubicBezTo>
                <a:cubicBezTo>
                  <a:pt x="72" y="423"/>
                  <a:pt x="69" y="428"/>
                  <a:pt x="66" y="432"/>
                </a:cubicBezTo>
                <a:cubicBezTo>
                  <a:pt x="64" y="434"/>
                  <a:pt x="63" y="436"/>
                  <a:pt x="62" y="437"/>
                </a:cubicBezTo>
                <a:cubicBezTo>
                  <a:pt x="61" y="439"/>
                  <a:pt x="60" y="439"/>
                  <a:pt x="60" y="439"/>
                </a:cubicBezTo>
                <a:cubicBezTo>
                  <a:pt x="61" y="440"/>
                  <a:pt x="61" y="440"/>
                  <a:pt x="61" y="440"/>
                </a:cubicBezTo>
                <a:cubicBezTo>
                  <a:pt x="61" y="439"/>
                  <a:pt x="61" y="439"/>
                  <a:pt x="61" y="439"/>
                </a:cubicBezTo>
                <a:cubicBezTo>
                  <a:pt x="47" y="443"/>
                  <a:pt x="47" y="443"/>
                  <a:pt x="47" y="443"/>
                </a:cubicBezTo>
                <a:cubicBezTo>
                  <a:pt x="47" y="443"/>
                  <a:pt x="47" y="443"/>
                  <a:pt x="47" y="443"/>
                </a:cubicBezTo>
                <a:cubicBezTo>
                  <a:pt x="46" y="444"/>
                  <a:pt x="46" y="444"/>
                  <a:pt x="46" y="444"/>
                </a:cubicBezTo>
                <a:cubicBezTo>
                  <a:pt x="34" y="467"/>
                  <a:pt x="34" y="467"/>
                  <a:pt x="34" y="467"/>
                </a:cubicBezTo>
                <a:cubicBezTo>
                  <a:pt x="34" y="467"/>
                  <a:pt x="34" y="467"/>
                  <a:pt x="34" y="467"/>
                </a:cubicBezTo>
                <a:cubicBezTo>
                  <a:pt x="34" y="468"/>
                  <a:pt x="34" y="468"/>
                  <a:pt x="34" y="468"/>
                </a:cubicBezTo>
                <a:cubicBezTo>
                  <a:pt x="46" y="494"/>
                  <a:pt x="46" y="494"/>
                  <a:pt x="46" y="494"/>
                </a:cubicBezTo>
                <a:cubicBezTo>
                  <a:pt x="47" y="494"/>
                  <a:pt x="47" y="494"/>
                  <a:pt x="47" y="494"/>
                </a:cubicBezTo>
                <a:cubicBezTo>
                  <a:pt x="48" y="494"/>
                  <a:pt x="48" y="494"/>
                  <a:pt x="48" y="494"/>
                </a:cubicBezTo>
                <a:cubicBezTo>
                  <a:pt x="60" y="494"/>
                  <a:pt x="60" y="494"/>
                  <a:pt x="60" y="494"/>
                </a:cubicBezTo>
                <a:cubicBezTo>
                  <a:pt x="60" y="493"/>
                  <a:pt x="60" y="493"/>
                  <a:pt x="60" y="493"/>
                </a:cubicBezTo>
                <a:cubicBezTo>
                  <a:pt x="58" y="492"/>
                  <a:pt x="58" y="492"/>
                  <a:pt x="58" y="492"/>
                </a:cubicBezTo>
                <a:cubicBezTo>
                  <a:pt x="56" y="498"/>
                  <a:pt x="56" y="498"/>
                  <a:pt x="56" y="498"/>
                </a:cubicBezTo>
                <a:cubicBezTo>
                  <a:pt x="56" y="498"/>
                  <a:pt x="56" y="498"/>
                  <a:pt x="56" y="498"/>
                </a:cubicBezTo>
                <a:cubicBezTo>
                  <a:pt x="56" y="498"/>
                  <a:pt x="56" y="498"/>
                  <a:pt x="56" y="498"/>
                </a:cubicBezTo>
                <a:cubicBezTo>
                  <a:pt x="52" y="507"/>
                  <a:pt x="52" y="507"/>
                  <a:pt x="52" y="507"/>
                </a:cubicBezTo>
                <a:cubicBezTo>
                  <a:pt x="53" y="508"/>
                  <a:pt x="53" y="508"/>
                  <a:pt x="53" y="508"/>
                </a:cubicBezTo>
                <a:cubicBezTo>
                  <a:pt x="53" y="506"/>
                  <a:pt x="53" y="506"/>
                  <a:pt x="53" y="506"/>
                </a:cubicBezTo>
                <a:cubicBezTo>
                  <a:pt x="33" y="508"/>
                  <a:pt x="33" y="508"/>
                  <a:pt x="33" y="508"/>
                </a:cubicBezTo>
                <a:cubicBezTo>
                  <a:pt x="32" y="508"/>
                  <a:pt x="32" y="508"/>
                  <a:pt x="32" y="508"/>
                </a:cubicBezTo>
                <a:cubicBezTo>
                  <a:pt x="31" y="509"/>
                  <a:pt x="31" y="509"/>
                  <a:pt x="31" y="509"/>
                </a:cubicBezTo>
                <a:cubicBezTo>
                  <a:pt x="29" y="520"/>
                  <a:pt x="29" y="520"/>
                  <a:pt x="29" y="520"/>
                </a:cubicBezTo>
                <a:cubicBezTo>
                  <a:pt x="30" y="520"/>
                  <a:pt x="30" y="520"/>
                  <a:pt x="30" y="520"/>
                </a:cubicBezTo>
                <a:cubicBezTo>
                  <a:pt x="30" y="518"/>
                  <a:pt x="30" y="518"/>
                  <a:pt x="30" y="518"/>
                </a:cubicBezTo>
                <a:cubicBezTo>
                  <a:pt x="29" y="519"/>
                  <a:pt x="20" y="521"/>
                  <a:pt x="14" y="530"/>
                </a:cubicBezTo>
                <a:cubicBezTo>
                  <a:pt x="15" y="531"/>
                  <a:pt x="15" y="531"/>
                  <a:pt x="15" y="531"/>
                </a:cubicBezTo>
                <a:cubicBezTo>
                  <a:pt x="14" y="530"/>
                  <a:pt x="14" y="530"/>
                  <a:pt x="14" y="530"/>
                </a:cubicBezTo>
                <a:cubicBezTo>
                  <a:pt x="8" y="537"/>
                  <a:pt x="6" y="542"/>
                  <a:pt x="6" y="542"/>
                </a:cubicBezTo>
                <a:cubicBezTo>
                  <a:pt x="5" y="543"/>
                  <a:pt x="5" y="543"/>
                  <a:pt x="5" y="543"/>
                </a:cubicBezTo>
                <a:cubicBezTo>
                  <a:pt x="6" y="543"/>
                  <a:pt x="6" y="543"/>
                  <a:pt x="6" y="543"/>
                </a:cubicBezTo>
                <a:cubicBezTo>
                  <a:pt x="8" y="553"/>
                  <a:pt x="8" y="553"/>
                  <a:pt x="8" y="553"/>
                </a:cubicBezTo>
                <a:cubicBezTo>
                  <a:pt x="10" y="552"/>
                  <a:pt x="10" y="552"/>
                  <a:pt x="10" y="552"/>
                </a:cubicBezTo>
                <a:cubicBezTo>
                  <a:pt x="8" y="552"/>
                  <a:pt x="8" y="552"/>
                  <a:pt x="8" y="552"/>
                </a:cubicBezTo>
                <a:cubicBezTo>
                  <a:pt x="8" y="575"/>
                  <a:pt x="8" y="575"/>
                  <a:pt x="8" y="575"/>
                </a:cubicBezTo>
                <a:cubicBezTo>
                  <a:pt x="8" y="576"/>
                  <a:pt x="8" y="576"/>
                  <a:pt x="8" y="576"/>
                </a:cubicBezTo>
                <a:cubicBezTo>
                  <a:pt x="9" y="577"/>
                  <a:pt x="9" y="577"/>
                  <a:pt x="9" y="577"/>
                </a:cubicBezTo>
                <a:cubicBezTo>
                  <a:pt x="32" y="581"/>
                  <a:pt x="32" y="581"/>
                  <a:pt x="32" y="581"/>
                </a:cubicBezTo>
                <a:cubicBezTo>
                  <a:pt x="33" y="579"/>
                  <a:pt x="33" y="579"/>
                  <a:pt x="33" y="579"/>
                </a:cubicBezTo>
                <a:cubicBezTo>
                  <a:pt x="32" y="580"/>
                  <a:pt x="32" y="580"/>
                  <a:pt x="32" y="580"/>
                </a:cubicBezTo>
                <a:cubicBezTo>
                  <a:pt x="36" y="586"/>
                  <a:pt x="36" y="586"/>
                  <a:pt x="36" y="586"/>
                </a:cubicBezTo>
                <a:cubicBezTo>
                  <a:pt x="37" y="587"/>
                  <a:pt x="37" y="587"/>
                  <a:pt x="37" y="587"/>
                </a:cubicBezTo>
                <a:cubicBezTo>
                  <a:pt x="38" y="586"/>
                  <a:pt x="38" y="586"/>
                  <a:pt x="38" y="586"/>
                </a:cubicBezTo>
                <a:cubicBezTo>
                  <a:pt x="42" y="580"/>
                  <a:pt x="42" y="580"/>
                  <a:pt x="42" y="580"/>
                </a:cubicBezTo>
                <a:cubicBezTo>
                  <a:pt x="41" y="579"/>
                  <a:pt x="41" y="579"/>
                  <a:pt x="41" y="579"/>
                </a:cubicBezTo>
                <a:cubicBezTo>
                  <a:pt x="41" y="581"/>
                  <a:pt x="41" y="581"/>
                  <a:pt x="41" y="581"/>
                </a:cubicBezTo>
                <a:cubicBezTo>
                  <a:pt x="51" y="577"/>
                  <a:pt x="51" y="577"/>
                  <a:pt x="51" y="577"/>
                </a:cubicBezTo>
                <a:cubicBezTo>
                  <a:pt x="50" y="575"/>
                  <a:pt x="50" y="575"/>
                  <a:pt x="50" y="575"/>
                </a:cubicBezTo>
                <a:cubicBezTo>
                  <a:pt x="49" y="574"/>
                  <a:pt x="49" y="574"/>
                  <a:pt x="49" y="574"/>
                </a:cubicBezTo>
                <a:cubicBezTo>
                  <a:pt x="45" y="580"/>
                  <a:pt x="45" y="580"/>
                  <a:pt x="45" y="580"/>
                </a:cubicBezTo>
                <a:cubicBezTo>
                  <a:pt x="45" y="580"/>
                  <a:pt x="45" y="580"/>
                  <a:pt x="45" y="580"/>
                </a:cubicBezTo>
                <a:cubicBezTo>
                  <a:pt x="45" y="580"/>
                  <a:pt x="45" y="580"/>
                  <a:pt x="45" y="580"/>
                </a:cubicBezTo>
                <a:cubicBezTo>
                  <a:pt x="43" y="586"/>
                  <a:pt x="43" y="586"/>
                  <a:pt x="43" y="586"/>
                </a:cubicBezTo>
                <a:cubicBezTo>
                  <a:pt x="43" y="586"/>
                  <a:pt x="43" y="586"/>
                  <a:pt x="43" y="586"/>
                </a:cubicBezTo>
                <a:cubicBezTo>
                  <a:pt x="44" y="587"/>
                  <a:pt x="44" y="587"/>
                  <a:pt x="44" y="587"/>
                </a:cubicBezTo>
                <a:cubicBezTo>
                  <a:pt x="44" y="587"/>
                  <a:pt x="52" y="595"/>
                  <a:pt x="59" y="601"/>
                </a:cubicBezTo>
                <a:cubicBezTo>
                  <a:pt x="60" y="600"/>
                  <a:pt x="60" y="600"/>
                  <a:pt x="60" y="600"/>
                </a:cubicBezTo>
                <a:cubicBezTo>
                  <a:pt x="59" y="601"/>
                  <a:pt x="59" y="601"/>
                  <a:pt x="59" y="601"/>
                </a:cubicBezTo>
                <a:cubicBezTo>
                  <a:pt x="63" y="604"/>
                  <a:pt x="67" y="611"/>
                  <a:pt x="69" y="616"/>
                </a:cubicBezTo>
                <a:cubicBezTo>
                  <a:pt x="71" y="619"/>
                  <a:pt x="72" y="621"/>
                  <a:pt x="72" y="623"/>
                </a:cubicBezTo>
                <a:cubicBezTo>
                  <a:pt x="72" y="624"/>
                  <a:pt x="73" y="624"/>
                  <a:pt x="73" y="625"/>
                </a:cubicBezTo>
                <a:cubicBezTo>
                  <a:pt x="73" y="625"/>
                  <a:pt x="73" y="626"/>
                  <a:pt x="73" y="626"/>
                </a:cubicBezTo>
                <a:cubicBezTo>
                  <a:pt x="75" y="631"/>
                  <a:pt x="75" y="631"/>
                  <a:pt x="75" y="631"/>
                </a:cubicBezTo>
                <a:cubicBezTo>
                  <a:pt x="76" y="626"/>
                  <a:pt x="76" y="626"/>
                  <a:pt x="76" y="626"/>
                </a:cubicBezTo>
                <a:cubicBezTo>
                  <a:pt x="77" y="620"/>
                  <a:pt x="77" y="620"/>
                  <a:pt x="77" y="620"/>
                </a:cubicBezTo>
                <a:cubicBezTo>
                  <a:pt x="76" y="620"/>
                  <a:pt x="76" y="620"/>
                  <a:pt x="76" y="620"/>
                </a:cubicBezTo>
                <a:cubicBezTo>
                  <a:pt x="75" y="620"/>
                  <a:pt x="75" y="620"/>
                  <a:pt x="75" y="620"/>
                </a:cubicBezTo>
                <a:cubicBezTo>
                  <a:pt x="75" y="620"/>
                  <a:pt x="75" y="620"/>
                  <a:pt x="75" y="620"/>
                </a:cubicBezTo>
                <a:cubicBezTo>
                  <a:pt x="75" y="621"/>
                  <a:pt x="76" y="623"/>
                  <a:pt x="76" y="626"/>
                </a:cubicBezTo>
                <a:cubicBezTo>
                  <a:pt x="76" y="627"/>
                  <a:pt x="75" y="628"/>
                  <a:pt x="75" y="628"/>
                </a:cubicBezTo>
                <a:cubicBezTo>
                  <a:pt x="76" y="629"/>
                  <a:pt x="76" y="629"/>
                  <a:pt x="76" y="629"/>
                </a:cubicBezTo>
                <a:cubicBezTo>
                  <a:pt x="75" y="628"/>
                  <a:pt x="75" y="628"/>
                  <a:pt x="75" y="628"/>
                </a:cubicBezTo>
                <a:cubicBezTo>
                  <a:pt x="74" y="628"/>
                  <a:pt x="73" y="629"/>
                  <a:pt x="71" y="629"/>
                </a:cubicBezTo>
                <a:cubicBezTo>
                  <a:pt x="71" y="629"/>
                  <a:pt x="70" y="629"/>
                  <a:pt x="70" y="629"/>
                </a:cubicBezTo>
                <a:cubicBezTo>
                  <a:pt x="69" y="629"/>
                  <a:pt x="69" y="629"/>
                  <a:pt x="69" y="629"/>
                </a:cubicBezTo>
                <a:cubicBezTo>
                  <a:pt x="67" y="629"/>
                  <a:pt x="67" y="629"/>
                  <a:pt x="67" y="629"/>
                </a:cubicBezTo>
                <a:cubicBezTo>
                  <a:pt x="68" y="631"/>
                  <a:pt x="68" y="631"/>
                  <a:pt x="68" y="631"/>
                </a:cubicBezTo>
                <a:cubicBezTo>
                  <a:pt x="69" y="640"/>
                  <a:pt x="69" y="640"/>
                  <a:pt x="69" y="640"/>
                </a:cubicBezTo>
                <a:cubicBezTo>
                  <a:pt x="69" y="642"/>
                  <a:pt x="69" y="642"/>
                  <a:pt x="69" y="642"/>
                </a:cubicBezTo>
                <a:cubicBezTo>
                  <a:pt x="71" y="642"/>
                  <a:pt x="71" y="642"/>
                  <a:pt x="71" y="642"/>
                </a:cubicBezTo>
                <a:cubicBezTo>
                  <a:pt x="76" y="642"/>
                  <a:pt x="76" y="642"/>
                  <a:pt x="76" y="642"/>
                </a:cubicBezTo>
                <a:cubicBezTo>
                  <a:pt x="76" y="640"/>
                  <a:pt x="76" y="640"/>
                  <a:pt x="76" y="640"/>
                </a:cubicBezTo>
                <a:cubicBezTo>
                  <a:pt x="74" y="640"/>
                  <a:pt x="74" y="640"/>
                  <a:pt x="74" y="640"/>
                </a:cubicBezTo>
                <a:cubicBezTo>
                  <a:pt x="74" y="647"/>
                  <a:pt x="74" y="647"/>
                  <a:pt x="74" y="647"/>
                </a:cubicBezTo>
                <a:cubicBezTo>
                  <a:pt x="74" y="648"/>
                  <a:pt x="74" y="648"/>
                  <a:pt x="74" y="648"/>
                </a:cubicBezTo>
                <a:cubicBezTo>
                  <a:pt x="76" y="648"/>
                  <a:pt x="76" y="648"/>
                  <a:pt x="76" y="648"/>
                </a:cubicBezTo>
                <a:cubicBezTo>
                  <a:pt x="80" y="648"/>
                  <a:pt x="80" y="648"/>
                  <a:pt x="80" y="648"/>
                </a:cubicBezTo>
                <a:cubicBezTo>
                  <a:pt x="80" y="647"/>
                  <a:pt x="80" y="647"/>
                  <a:pt x="80" y="647"/>
                </a:cubicBezTo>
                <a:cubicBezTo>
                  <a:pt x="79" y="647"/>
                  <a:pt x="79" y="647"/>
                  <a:pt x="79" y="647"/>
                </a:cubicBezTo>
                <a:cubicBezTo>
                  <a:pt x="81" y="654"/>
                  <a:pt x="81" y="654"/>
                  <a:pt x="81" y="654"/>
                </a:cubicBezTo>
                <a:cubicBezTo>
                  <a:pt x="83" y="654"/>
                  <a:pt x="83" y="654"/>
                  <a:pt x="83" y="654"/>
                </a:cubicBezTo>
                <a:cubicBezTo>
                  <a:pt x="82" y="652"/>
                  <a:pt x="82" y="652"/>
                  <a:pt x="82" y="652"/>
                </a:cubicBezTo>
                <a:cubicBezTo>
                  <a:pt x="79" y="655"/>
                  <a:pt x="79" y="655"/>
                  <a:pt x="79" y="655"/>
                </a:cubicBezTo>
                <a:cubicBezTo>
                  <a:pt x="80" y="656"/>
                  <a:pt x="80" y="656"/>
                  <a:pt x="80" y="656"/>
                </a:cubicBezTo>
                <a:cubicBezTo>
                  <a:pt x="81" y="656"/>
                  <a:pt x="81" y="656"/>
                  <a:pt x="81" y="656"/>
                </a:cubicBezTo>
                <a:cubicBezTo>
                  <a:pt x="79" y="650"/>
                  <a:pt x="79" y="650"/>
                  <a:pt x="79" y="650"/>
                </a:cubicBezTo>
                <a:cubicBezTo>
                  <a:pt x="78" y="649"/>
                  <a:pt x="78" y="649"/>
                  <a:pt x="78" y="649"/>
                </a:cubicBezTo>
                <a:cubicBezTo>
                  <a:pt x="77" y="649"/>
                  <a:pt x="77" y="649"/>
                  <a:pt x="77" y="649"/>
                </a:cubicBezTo>
                <a:cubicBezTo>
                  <a:pt x="75" y="649"/>
                  <a:pt x="75" y="649"/>
                  <a:pt x="75" y="649"/>
                </a:cubicBezTo>
                <a:cubicBezTo>
                  <a:pt x="72" y="649"/>
                  <a:pt x="72" y="649"/>
                  <a:pt x="72" y="649"/>
                </a:cubicBezTo>
                <a:cubicBezTo>
                  <a:pt x="73" y="651"/>
                  <a:pt x="73" y="651"/>
                  <a:pt x="73" y="651"/>
                </a:cubicBezTo>
                <a:cubicBezTo>
                  <a:pt x="85" y="684"/>
                  <a:pt x="85" y="684"/>
                  <a:pt x="85" y="684"/>
                </a:cubicBezTo>
                <a:cubicBezTo>
                  <a:pt x="86" y="684"/>
                  <a:pt x="86" y="684"/>
                  <a:pt x="86" y="684"/>
                </a:cubicBezTo>
                <a:cubicBezTo>
                  <a:pt x="86" y="685"/>
                  <a:pt x="86" y="685"/>
                  <a:pt x="86" y="685"/>
                </a:cubicBezTo>
                <a:cubicBezTo>
                  <a:pt x="99" y="687"/>
                  <a:pt x="99" y="687"/>
                  <a:pt x="99" y="687"/>
                </a:cubicBezTo>
                <a:cubicBezTo>
                  <a:pt x="99" y="686"/>
                  <a:pt x="99" y="686"/>
                  <a:pt x="99" y="686"/>
                </a:cubicBezTo>
                <a:cubicBezTo>
                  <a:pt x="97" y="686"/>
                  <a:pt x="97" y="686"/>
                  <a:pt x="97" y="686"/>
                </a:cubicBezTo>
                <a:cubicBezTo>
                  <a:pt x="102" y="697"/>
                  <a:pt x="102" y="697"/>
                  <a:pt x="102" y="697"/>
                </a:cubicBezTo>
                <a:cubicBezTo>
                  <a:pt x="102" y="698"/>
                  <a:pt x="102" y="698"/>
                  <a:pt x="102" y="698"/>
                </a:cubicBezTo>
                <a:cubicBezTo>
                  <a:pt x="102" y="698"/>
                  <a:pt x="102" y="698"/>
                  <a:pt x="102" y="698"/>
                </a:cubicBezTo>
                <a:cubicBezTo>
                  <a:pt x="113" y="703"/>
                  <a:pt x="113" y="703"/>
                  <a:pt x="113" y="703"/>
                </a:cubicBezTo>
                <a:cubicBezTo>
                  <a:pt x="114" y="702"/>
                  <a:pt x="114" y="702"/>
                  <a:pt x="114" y="702"/>
                </a:cubicBezTo>
                <a:cubicBezTo>
                  <a:pt x="112" y="703"/>
                  <a:pt x="112" y="703"/>
                  <a:pt x="112" y="703"/>
                </a:cubicBezTo>
                <a:cubicBezTo>
                  <a:pt x="114" y="707"/>
                  <a:pt x="114" y="707"/>
                  <a:pt x="114" y="707"/>
                </a:cubicBezTo>
                <a:cubicBezTo>
                  <a:pt x="114" y="708"/>
                  <a:pt x="114" y="708"/>
                  <a:pt x="114" y="708"/>
                </a:cubicBezTo>
                <a:cubicBezTo>
                  <a:pt x="116" y="707"/>
                  <a:pt x="116" y="707"/>
                  <a:pt x="116" y="707"/>
                </a:cubicBezTo>
                <a:cubicBezTo>
                  <a:pt x="123" y="703"/>
                  <a:pt x="123" y="703"/>
                  <a:pt x="123" y="703"/>
                </a:cubicBezTo>
                <a:cubicBezTo>
                  <a:pt x="122" y="702"/>
                  <a:pt x="122" y="702"/>
                  <a:pt x="122" y="702"/>
                </a:cubicBezTo>
                <a:cubicBezTo>
                  <a:pt x="122" y="704"/>
                  <a:pt x="122" y="704"/>
                  <a:pt x="122" y="704"/>
                </a:cubicBezTo>
                <a:cubicBezTo>
                  <a:pt x="130" y="705"/>
                  <a:pt x="130" y="705"/>
                  <a:pt x="130" y="705"/>
                </a:cubicBezTo>
                <a:cubicBezTo>
                  <a:pt x="131" y="705"/>
                  <a:pt x="131" y="705"/>
                  <a:pt x="131" y="705"/>
                </a:cubicBezTo>
                <a:cubicBezTo>
                  <a:pt x="131" y="703"/>
                  <a:pt x="131" y="703"/>
                  <a:pt x="131" y="703"/>
                </a:cubicBezTo>
                <a:cubicBezTo>
                  <a:pt x="131" y="703"/>
                  <a:pt x="131" y="703"/>
                  <a:pt x="131" y="703"/>
                </a:cubicBezTo>
                <a:cubicBezTo>
                  <a:pt x="132" y="702"/>
                  <a:pt x="132" y="701"/>
                  <a:pt x="132" y="700"/>
                </a:cubicBezTo>
                <a:cubicBezTo>
                  <a:pt x="132" y="699"/>
                  <a:pt x="132" y="699"/>
                  <a:pt x="132" y="698"/>
                </a:cubicBezTo>
                <a:cubicBezTo>
                  <a:pt x="132" y="698"/>
                  <a:pt x="132" y="698"/>
                  <a:pt x="132" y="698"/>
                </a:cubicBezTo>
                <a:cubicBezTo>
                  <a:pt x="132" y="698"/>
                  <a:pt x="132" y="698"/>
                  <a:pt x="132" y="698"/>
                </a:cubicBezTo>
                <a:cubicBezTo>
                  <a:pt x="132" y="698"/>
                  <a:pt x="132" y="698"/>
                  <a:pt x="132" y="698"/>
                </a:cubicBezTo>
                <a:cubicBezTo>
                  <a:pt x="133" y="697"/>
                  <a:pt x="133" y="697"/>
                  <a:pt x="133" y="697"/>
                </a:cubicBezTo>
                <a:cubicBezTo>
                  <a:pt x="134" y="697"/>
                  <a:pt x="135" y="698"/>
                  <a:pt x="135" y="699"/>
                </a:cubicBezTo>
                <a:cubicBezTo>
                  <a:pt x="136" y="699"/>
                  <a:pt x="136" y="700"/>
                  <a:pt x="136" y="700"/>
                </a:cubicBezTo>
                <a:cubicBezTo>
                  <a:pt x="137" y="700"/>
                  <a:pt x="137" y="700"/>
                  <a:pt x="137" y="700"/>
                </a:cubicBezTo>
                <a:cubicBezTo>
                  <a:pt x="137" y="700"/>
                  <a:pt x="137" y="700"/>
                  <a:pt x="137" y="700"/>
                </a:cubicBezTo>
                <a:cubicBezTo>
                  <a:pt x="138" y="702"/>
                  <a:pt x="138" y="702"/>
                  <a:pt x="138" y="702"/>
                </a:cubicBezTo>
                <a:cubicBezTo>
                  <a:pt x="139" y="700"/>
                  <a:pt x="139" y="700"/>
                  <a:pt x="139" y="700"/>
                </a:cubicBezTo>
                <a:cubicBezTo>
                  <a:pt x="147" y="690"/>
                  <a:pt x="151" y="685"/>
                  <a:pt x="153" y="683"/>
                </a:cubicBezTo>
                <a:cubicBezTo>
                  <a:pt x="155" y="680"/>
                  <a:pt x="155" y="680"/>
                  <a:pt x="155" y="680"/>
                </a:cubicBezTo>
                <a:cubicBezTo>
                  <a:pt x="154" y="679"/>
                  <a:pt x="154" y="679"/>
                  <a:pt x="154" y="679"/>
                </a:cubicBezTo>
                <a:cubicBezTo>
                  <a:pt x="155" y="681"/>
                  <a:pt x="155" y="681"/>
                  <a:pt x="155" y="681"/>
                </a:cubicBezTo>
                <a:cubicBezTo>
                  <a:pt x="176" y="677"/>
                  <a:pt x="176" y="677"/>
                  <a:pt x="176" y="677"/>
                </a:cubicBezTo>
                <a:cubicBezTo>
                  <a:pt x="176" y="675"/>
                  <a:pt x="176" y="675"/>
                  <a:pt x="176" y="675"/>
                </a:cubicBezTo>
                <a:cubicBezTo>
                  <a:pt x="175" y="676"/>
                  <a:pt x="175" y="676"/>
                  <a:pt x="175" y="676"/>
                </a:cubicBezTo>
                <a:cubicBezTo>
                  <a:pt x="175" y="676"/>
                  <a:pt x="177" y="678"/>
                  <a:pt x="182" y="678"/>
                </a:cubicBezTo>
                <a:cubicBezTo>
                  <a:pt x="185" y="678"/>
                  <a:pt x="188" y="677"/>
                  <a:pt x="193" y="675"/>
                </a:cubicBezTo>
                <a:cubicBezTo>
                  <a:pt x="192" y="674"/>
                  <a:pt x="192" y="674"/>
                  <a:pt x="192" y="674"/>
                </a:cubicBezTo>
                <a:cubicBezTo>
                  <a:pt x="193" y="675"/>
                  <a:pt x="193" y="675"/>
                  <a:pt x="193" y="675"/>
                </a:cubicBezTo>
                <a:cubicBezTo>
                  <a:pt x="205" y="670"/>
                  <a:pt x="211" y="664"/>
                  <a:pt x="211" y="664"/>
                </a:cubicBezTo>
                <a:cubicBezTo>
                  <a:pt x="210" y="663"/>
                  <a:pt x="210" y="663"/>
                  <a:pt x="210" y="663"/>
                </a:cubicBezTo>
                <a:cubicBezTo>
                  <a:pt x="210" y="664"/>
                  <a:pt x="210" y="664"/>
                  <a:pt x="210" y="664"/>
                </a:cubicBezTo>
                <a:cubicBezTo>
                  <a:pt x="224" y="666"/>
                  <a:pt x="224" y="666"/>
                  <a:pt x="224" y="666"/>
                </a:cubicBezTo>
                <a:cubicBezTo>
                  <a:pt x="224" y="666"/>
                  <a:pt x="224" y="666"/>
                  <a:pt x="224" y="666"/>
                </a:cubicBezTo>
                <a:cubicBezTo>
                  <a:pt x="260" y="668"/>
                  <a:pt x="260" y="668"/>
                  <a:pt x="260" y="668"/>
                </a:cubicBezTo>
                <a:cubicBezTo>
                  <a:pt x="260" y="667"/>
                  <a:pt x="260" y="667"/>
                  <a:pt x="260" y="667"/>
                </a:cubicBezTo>
                <a:cubicBezTo>
                  <a:pt x="259" y="668"/>
                  <a:pt x="259" y="668"/>
                  <a:pt x="259" y="668"/>
                </a:cubicBezTo>
                <a:cubicBezTo>
                  <a:pt x="279" y="676"/>
                  <a:pt x="279" y="676"/>
                  <a:pt x="279" y="676"/>
                </a:cubicBezTo>
                <a:cubicBezTo>
                  <a:pt x="280" y="677"/>
                  <a:pt x="280" y="677"/>
                  <a:pt x="280" y="677"/>
                </a:cubicBezTo>
                <a:cubicBezTo>
                  <a:pt x="280" y="677"/>
                  <a:pt x="280" y="677"/>
                  <a:pt x="280" y="677"/>
                </a:cubicBezTo>
                <a:cubicBezTo>
                  <a:pt x="295" y="675"/>
                  <a:pt x="295" y="675"/>
                  <a:pt x="295" y="675"/>
                </a:cubicBezTo>
                <a:cubicBezTo>
                  <a:pt x="295" y="674"/>
                  <a:pt x="295" y="674"/>
                  <a:pt x="295" y="674"/>
                </a:cubicBezTo>
                <a:cubicBezTo>
                  <a:pt x="294" y="675"/>
                  <a:pt x="294" y="675"/>
                  <a:pt x="294" y="675"/>
                </a:cubicBezTo>
                <a:cubicBezTo>
                  <a:pt x="329" y="685"/>
                  <a:pt x="329" y="685"/>
                  <a:pt x="329" y="685"/>
                </a:cubicBezTo>
                <a:cubicBezTo>
                  <a:pt x="330" y="685"/>
                  <a:pt x="330" y="685"/>
                  <a:pt x="330" y="685"/>
                </a:cubicBezTo>
                <a:cubicBezTo>
                  <a:pt x="330" y="685"/>
                  <a:pt x="330" y="685"/>
                  <a:pt x="330" y="685"/>
                </a:cubicBezTo>
                <a:cubicBezTo>
                  <a:pt x="338" y="685"/>
                  <a:pt x="338" y="685"/>
                  <a:pt x="338" y="685"/>
                </a:cubicBezTo>
                <a:cubicBezTo>
                  <a:pt x="339" y="685"/>
                  <a:pt x="339" y="685"/>
                  <a:pt x="339" y="685"/>
                </a:cubicBezTo>
                <a:cubicBezTo>
                  <a:pt x="339" y="684"/>
                  <a:pt x="339" y="684"/>
                  <a:pt x="339" y="684"/>
                </a:cubicBezTo>
                <a:cubicBezTo>
                  <a:pt x="339" y="684"/>
                  <a:pt x="339" y="684"/>
                  <a:pt x="339" y="684"/>
                </a:cubicBezTo>
                <a:cubicBezTo>
                  <a:pt x="340" y="683"/>
                  <a:pt x="341" y="681"/>
                  <a:pt x="343" y="679"/>
                </a:cubicBezTo>
                <a:cubicBezTo>
                  <a:pt x="345" y="677"/>
                  <a:pt x="348" y="675"/>
                  <a:pt x="353" y="675"/>
                </a:cubicBezTo>
                <a:cubicBezTo>
                  <a:pt x="354" y="675"/>
                  <a:pt x="355" y="675"/>
                  <a:pt x="355" y="675"/>
                </a:cubicBezTo>
                <a:cubicBezTo>
                  <a:pt x="362" y="676"/>
                  <a:pt x="365" y="679"/>
                  <a:pt x="367" y="682"/>
                </a:cubicBezTo>
                <a:cubicBezTo>
                  <a:pt x="368" y="684"/>
                  <a:pt x="368" y="686"/>
                  <a:pt x="369" y="687"/>
                </a:cubicBezTo>
                <a:cubicBezTo>
                  <a:pt x="369" y="687"/>
                  <a:pt x="369" y="688"/>
                  <a:pt x="369" y="688"/>
                </a:cubicBezTo>
                <a:cubicBezTo>
                  <a:pt x="369" y="689"/>
                  <a:pt x="369" y="689"/>
                  <a:pt x="369" y="689"/>
                </a:cubicBezTo>
                <a:cubicBezTo>
                  <a:pt x="369" y="689"/>
                  <a:pt x="369" y="689"/>
                  <a:pt x="369" y="689"/>
                </a:cubicBezTo>
                <a:cubicBezTo>
                  <a:pt x="369" y="692"/>
                  <a:pt x="369" y="692"/>
                  <a:pt x="369" y="692"/>
                </a:cubicBezTo>
                <a:cubicBezTo>
                  <a:pt x="371" y="690"/>
                  <a:pt x="371" y="690"/>
                  <a:pt x="371" y="690"/>
                </a:cubicBezTo>
                <a:cubicBezTo>
                  <a:pt x="386" y="678"/>
                  <a:pt x="386" y="678"/>
                  <a:pt x="386" y="678"/>
                </a:cubicBezTo>
                <a:cubicBezTo>
                  <a:pt x="385" y="676"/>
                  <a:pt x="385" y="676"/>
                  <a:pt x="385" y="676"/>
                </a:cubicBezTo>
                <a:cubicBezTo>
                  <a:pt x="386" y="678"/>
                  <a:pt x="386" y="678"/>
                  <a:pt x="386" y="678"/>
                </a:cubicBezTo>
                <a:cubicBezTo>
                  <a:pt x="395" y="674"/>
                  <a:pt x="395" y="674"/>
                  <a:pt x="395" y="674"/>
                </a:cubicBezTo>
                <a:cubicBezTo>
                  <a:pt x="396" y="674"/>
                  <a:pt x="396" y="674"/>
                  <a:pt x="396" y="674"/>
                </a:cubicBezTo>
                <a:cubicBezTo>
                  <a:pt x="396" y="673"/>
                  <a:pt x="396" y="673"/>
                  <a:pt x="396" y="673"/>
                </a:cubicBezTo>
                <a:cubicBezTo>
                  <a:pt x="400" y="661"/>
                  <a:pt x="402" y="656"/>
                  <a:pt x="403" y="653"/>
                </a:cubicBezTo>
                <a:cubicBezTo>
                  <a:pt x="404" y="650"/>
                  <a:pt x="404" y="650"/>
                  <a:pt x="404" y="650"/>
                </a:cubicBezTo>
                <a:cubicBezTo>
                  <a:pt x="403" y="649"/>
                  <a:pt x="403" y="649"/>
                  <a:pt x="403" y="649"/>
                </a:cubicBezTo>
                <a:cubicBezTo>
                  <a:pt x="404" y="651"/>
                  <a:pt x="404" y="651"/>
                  <a:pt x="404" y="651"/>
                </a:cubicBezTo>
                <a:cubicBezTo>
                  <a:pt x="424" y="636"/>
                  <a:pt x="424" y="636"/>
                  <a:pt x="424" y="636"/>
                </a:cubicBezTo>
                <a:cubicBezTo>
                  <a:pt x="423" y="635"/>
                  <a:pt x="423" y="635"/>
                  <a:pt x="423" y="635"/>
                </a:cubicBezTo>
                <a:cubicBezTo>
                  <a:pt x="423" y="636"/>
                  <a:pt x="423" y="636"/>
                  <a:pt x="423" y="636"/>
                </a:cubicBezTo>
                <a:cubicBezTo>
                  <a:pt x="428" y="636"/>
                  <a:pt x="428" y="636"/>
                  <a:pt x="428" y="636"/>
                </a:cubicBezTo>
                <a:cubicBezTo>
                  <a:pt x="429" y="636"/>
                  <a:pt x="429" y="636"/>
                  <a:pt x="429" y="636"/>
                </a:cubicBezTo>
                <a:cubicBezTo>
                  <a:pt x="430" y="635"/>
                  <a:pt x="430" y="635"/>
                  <a:pt x="430" y="635"/>
                </a:cubicBezTo>
                <a:cubicBezTo>
                  <a:pt x="430" y="635"/>
                  <a:pt x="430" y="635"/>
                  <a:pt x="430" y="635"/>
                </a:cubicBezTo>
                <a:cubicBezTo>
                  <a:pt x="430" y="634"/>
                  <a:pt x="432" y="632"/>
                  <a:pt x="433" y="630"/>
                </a:cubicBezTo>
                <a:cubicBezTo>
                  <a:pt x="435" y="628"/>
                  <a:pt x="437" y="627"/>
                  <a:pt x="439" y="627"/>
                </a:cubicBezTo>
                <a:cubicBezTo>
                  <a:pt x="440" y="627"/>
                  <a:pt x="440" y="627"/>
                  <a:pt x="440" y="627"/>
                </a:cubicBezTo>
                <a:cubicBezTo>
                  <a:pt x="440" y="627"/>
                  <a:pt x="440" y="627"/>
                  <a:pt x="440" y="627"/>
                </a:cubicBezTo>
                <a:cubicBezTo>
                  <a:pt x="441" y="626"/>
                  <a:pt x="441" y="626"/>
                  <a:pt x="442" y="626"/>
                </a:cubicBezTo>
                <a:cubicBezTo>
                  <a:pt x="444" y="626"/>
                  <a:pt x="447" y="627"/>
                  <a:pt x="449" y="629"/>
                </a:cubicBezTo>
                <a:cubicBezTo>
                  <a:pt x="450" y="629"/>
                  <a:pt x="450" y="630"/>
                  <a:pt x="451" y="631"/>
                </a:cubicBezTo>
                <a:cubicBezTo>
                  <a:pt x="451" y="631"/>
                  <a:pt x="451" y="631"/>
                  <a:pt x="451" y="631"/>
                </a:cubicBezTo>
                <a:cubicBezTo>
                  <a:pt x="452" y="632"/>
                  <a:pt x="452" y="632"/>
                  <a:pt x="452" y="632"/>
                </a:cubicBezTo>
                <a:cubicBezTo>
                  <a:pt x="452" y="632"/>
                  <a:pt x="452" y="632"/>
                  <a:pt x="452" y="632"/>
                </a:cubicBezTo>
                <a:cubicBezTo>
                  <a:pt x="453" y="632"/>
                  <a:pt x="453" y="632"/>
                  <a:pt x="453" y="632"/>
                </a:cubicBezTo>
                <a:cubicBezTo>
                  <a:pt x="453" y="632"/>
                  <a:pt x="455" y="631"/>
                  <a:pt x="458" y="630"/>
                </a:cubicBezTo>
                <a:cubicBezTo>
                  <a:pt x="459" y="629"/>
                  <a:pt x="460" y="629"/>
                  <a:pt x="461" y="629"/>
                </a:cubicBezTo>
                <a:cubicBezTo>
                  <a:pt x="461" y="628"/>
                  <a:pt x="462" y="628"/>
                  <a:pt x="462" y="628"/>
                </a:cubicBezTo>
                <a:cubicBezTo>
                  <a:pt x="462" y="628"/>
                  <a:pt x="462" y="628"/>
                  <a:pt x="462" y="628"/>
                </a:cubicBezTo>
                <a:cubicBezTo>
                  <a:pt x="462" y="628"/>
                  <a:pt x="462" y="628"/>
                  <a:pt x="462" y="628"/>
                </a:cubicBezTo>
                <a:cubicBezTo>
                  <a:pt x="462" y="628"/>
                  <a:pt x="462" y="628"/>
                  <a:pt x="462" y="628"/>
                </a:cubicBezTo>
                <a:cubicBezTo>
                  <a:pt x="462" y="628"/>
                  <a:pt x="462" y="628"/>
                  <a:pt x="462" y="628"/>
                </a:cubicBezTo>
                <a:cubicBezTo>
                  <a:pt x="462" y="628"/>
                  <a:pt x="462" y="628"/>
                  <a:pt x="462" y="628"/>
                </a:cubicBezTo>
                <a:cubicBezTo>
                  <a:pt x="462" y="628"/>
                  <a:pt x="462" y="628"/>
                  <a:pt x="462" y="628"/>
                </a:cubicBezTo>
                <a:cubicBezTo>
                  <a:pt x="462" y="628"/>
                  <a:pt x="462" y="628"/>
                  <a:pt x="462" y="628"/>
                </a:cubicBezTo>
                <a:cubicBezTo>
                  <a:pt x="463" y="628"/>
                  <a:pt x="464" y="629"/>
                  <a:pt x="465" y="629"/>
                </a:cubicBezTo>
                <a:cubicBezTo>
                  <a:pt x="466" y="629"/>
                  <a:pt x="466" y="630"/>
                  <a:pt x="466" y="630"/>
                </a:cubicBezTo>
                <a:cubicBezTo>
                  <a:pt x="467" y="630"/>
                  <a:pt x="467" y="630"/>
                  <a:pt x="467" y="630"/>
                </a:cubicBezTo>
                <a:cubicBezTo>
                  <a:pt x="467" y="630"/>
                  <a:pt x="467" y="630"/>
                  <a:pt x="467" y="630"/>
                </a:cubicBezTo>
                <a:cubicBezTo>
                  <a:pt x="467" y="631"/>
                  <a:pt x="467" y="631"/>
                  <a:pt x="467" y="631"/>
                </a:cubicBezTo>
                <a:cubicBezTo>
                  <a:pt x="468" y="631"/>
                  <a:pt x="468" y="631"/>
                  <a:pt x="468" y="631"/>
                </a:cubicBezTo>
                <a:cubicBezTo>
                  <a:pt x="488" y="628"/>
                  <a:pt x="488" y="628"/>
                  <a:pt x="488" y="628"/>
                </a:cubicBezTo>
                <a:cubicBezTo>
                  <a:pt x="490" y="628"/>
                  <a:pt x="490" y="628"/>
                  <a:pt x="490" y="628"/>
                </a:cubicBezTo>
                <a:cubicBezTo>
                  <a:pt x="489" y="626"/>
                  <a:pt x="489" y="626"/>
                  <a:pt x="489" y="626"/>
                </a:cubicBezTo>
                <a:cubicBezTo>
                  <a:pt x="488" y="616"/>
                  <a:pt x="488" y="616"/>
                  <a:pt x="488" y="616"/>
                </a:cubicBezTo>
                <a:cubicBezTo>
                  <a:pt x="488" y="612"/>
                  <a:pt x="488" y="612"/>
                  <a:pt x="488" y="612"/>
                </a:cubicBezTo>
                <a:cubicBezTo>
                  <a:pt x="486" y="615"/>
                  <a:pt x="486" y="615"/>
                  <a:pt x="486" y="615"/>
                </a:cubicBezTo>
                <a:cubicBezTo>
                  <a:pt x="480" y="620"/>
                  <a:pt x="480" y="620"/>
                  <a:pt x="480" y="620"/>
                </a:cubicBezTo>
                <a:cubicBezTo>
                  <a:pt x="481" y="621"/>
                  <a:pt x="481" y="621"/>
                  <a:pt x="481" y="621"/>
                </a:cubicBezTo>
                <a:cubicBezTo>
                  <a:pt x="482" y="620"/>
                  <a:pt x="482" y="620"/>
                  <a:pt x="482" y="620"/>
                </a:cubicBezTo>
                <a:cubicBezTo>
                  <a:pt x="477" y="613"/>
                  <a:pt x="477" y="613"/>
                  <a:pt x="477" y="613"/>
                </a:cubicBezTo>
                <a:cubicBezTo>
                  <a:pt x="476" y="614"/>
                  <a:pt x="476" y="614"/>
                  <a:pt x="476" y="614"/>
                </a:cubicBezTo>
                <a:cubicBezTo>
                  <a:pt x="477" y="615"/>
                  <a:pt x="477" y="615"/>
                  <a:pt x="477" y="615"/>
                </a:cubicBezTo>
                <a:cubicBezTo>
                  <a:pt x="482" y="606"/>
                  <a:pt x="484" y="601"/>
                  <a:pt x="485" y="599"/>
                </a:cubicBezTo>
                <a:cubicBezTo>
                  <a:pt x="487" y="596"/>
                  <a:pt x="487" y="596"/>
                  <a:pt x="487" y="596"/>
                </a:cubicBezTo>
                <a:cubicBezTo>
                  <a:pt x="485" y="595"/>
                  <a:pt x="485" y="595"/>
                  <a:pt x="485" y="595"/>
                </a:cubicBezTo>
                <a:cubicBezTo>
                  <a:pt x="486" y="597"/>
                  <a:pt x="486" y="597"/>
                  <a:pt x="486" y="597"/>
                </a:cubicBezTo>
                <a:cubicBezTo>
                  <a:pt x="492" y="596"/>
                  <a:pt x="492" y="596"/>
                  <a:pt x="492" y="596"/>
                </a:cubicBezTo>
                <a:cubicBezTo>
                  <a:pt x="493" y="595"/>
                  <a:pt x="493" y="595"/>
                  <a:pt x="493" y="595"/>
                </a:cubicBezTo>
                <a:cubicBezTo>
                  <a:pt x="493" y="595"/>
                  <a:pt x="493" y="595"/>
                  <a:pt x="493" y="595"/>
                </a:cubicBezTo>
                <a:cubicBezTo>
                  <a:pt x="493" y="595"/>
                  <a:pt x="494" y="592"/>
                  <a:pt x="495" y="589"/>
                </a:cubicBezTo>
                <a:cubicBezTo>
                  <a:pt x="496" y="586"/>
                  <a:pt x="497" y="583"/>
                  <a:pt x="499" y="580"/>
                </a:cubicBezTo>
                <a:cubicBezTo>
                  <a:pt x="497" y="579"/>
                  <a:pt x="497" y="579"/>
                  <a:pt x="497" y="579"/>
                </a:cubicBezTo>
                <a:cubicBezTo>
                  <a:pt x="499" y="580"/>
                  <a:pt x="499" y="580"/>
                  <a:pt x="499" y="580"/>
                </a:cubicBezTo>
                <a:cubicBezTo>
                  <a:pt x="499" y="579"/>
                  <a:pt x="500" y="579"/>
                  <a:pt x="501" y="578"/>
                </a:cubicBezTo>
                <a:cubicBezTo>
                  <a:pt x="502" y="578"/>
                  <a:pt x="503" y="578"/>
                  <a:pt x="503" y="578"/>
                </a:cubicBezTo>
                <a:cubicBezTo>
                  <a:pt x="504" y="578"/>
                  <a:pt x="504" y="578"/>
                  <a:pt x="505" y="578"/>
                </a:cubicBezTo>
                <a:cubicBezTo>
                  <a:pt x="505" y="578"/>
                  <a:pt x="505" y="578"/>
                  <a:pt x="505" y="578"/>
                </a:cubicBezTo>
                <a:cubicBezTo>
                  <a:pt x="505" y="578"/>
                  <a:pt x="505" y="578"/>
                  <a:pt x="505" y="578"/>
                </a:cubicBezTo>
                <a:cubicBezTo>
                  <a:pt x="507" y="578"/>
                  <a:pt x="507" y="578"/>
                  <a:pt x="507" y="578"/>
                </a:cubicBezTo>
                <a:cubicBezTo>
                  <a:pt x="507" y="577"/>
                  <a:pt x="507" y="577"/>
                  <a:pt x="507" y="577"/>
                </a:cubicBezTo>
                <a:cubicBezTo>
                  <a:pt x="510" y="566"/>
                  <a:pt x="510" y="566"/>
                  <a:pt x="510" y="566"/>
                </a:cubicBezTo>
                <a:cubicBezTo>
                  <a:pt x="508" y="566"/>
                  <a:pt x="508" y="566"/>
                  <a:pt x="508" y="566"/>
                </a:cubicBezTo>
                <a:cubicBezTo>
                  <a:pt x="508" y="567"/>
                  <a:pt x="508" y="567"/>
                  <a:pt x="508" y="567"/>
                </a:cubicBezTo>
                <a:cubicBezTo>
                  <a:pt x="513" y="569"/>
                  <a:pt x="513" y="569"/>
                  <a:pt x="513" y="569"/>
                </a:cubicBezTo>
                <a:cubicBezTo>
                  <a:pt x="514" y="569"/>
                  <a:pt x="514" y="569"/>
                  <a:pt x="514" y="569"/>
                </a:cubicBezTo>
                <a:cubicBezTo>
                  <a:pt x="515" y="568"/>
                  <a:pt x="515" y="568"/>
                  <a:pt x="515" y="568"/>
                </a:cubicBezTo>
                <a:cubicBezTo>
                  <a:pt x="521" y="561"/>
                  <a:pt x="525" y="557"/>
                  <a:pt x="527" y="555"/>
                </a:cubicBezTo>
                <a:cubicBezTo>
                  <a:pt x="528" y="553"/>
                  <a:pt x="528" y="553"/>
                  <a:pt x="528" y="553"/>
                </a:cubicBezTo>
                <a:cubicBezTo>
                  <a:pt x="527" y="552"/>
                  <a:pt x="527" y="552"/>
                  <a:pt x="527" y="552"/>
                </a:cubicBezTo>
                <a:cubicBezTo>
                  <a:pt x="528" y="554"/>
                  <a:pt x="528" y="554"/>
                  <a:pt x="528" y="554"/>
                </a:cubicBezTo>
                <a:cubicBezTo>
                  <a:pt x="548" y="547"/>
                  <a:pt x="548" y="547"/>
                  <a:pt x="548" y="547"/>
                </a:cubicBezTo>
                <a:cubicBezTo>
                  <a:pt x="548" y="547"/>
                  <a:pt x="548" y="547"/>
                  <a:pt x="548" y="547"/>
                </a:cubicBezTo>
                <a:cubicBezTo>
                  <a:pt x="548" y="547"/>
                  <a:pt x="548" y="547"/>
                  <a:pt x="548" y="547"/>
                </a:cubicBezTo>
                <a:cubicBezTo>
                  <a:pt x="561" y="536"/>
                  <a:pt x="561" y="536"/>
                  <a:pt x="561" y="536"/>
                </a:cubicBezTo>
                <a:cubicBezTo>
                  <a:pt x="561" y="535"/>
                  <a:pt x="561" y="535"/>
                  <a:pt x="561" y="535"/>
                </a:cubicBezTo>
                <a:cubicBezTo>
                  <a:pt x="561" y="535"/>
                  <a:pt x="561" y="535"/>
                  <a:pt x="561" y="535"/>
                </a:cubicBezTo>
                <a:cubicBezTo>
                  <a:pt x="561" y="527"/>
                  <a:pt x="561" y="527"/>
                  <a:pt x="561" y="527"/>
                </a:cubicBezTo>
                <a:cubicBezTo>
                  <a:pt x="561" y="525"/>
                  <a:pt x="561" y="525"/>
                  <a:pt x="561" y="525"/>
                </a:cubicBezTo>
                <a:cubicBezTo>
                  <a:pt x="560" y="525"/>
                  <a:pt x="560" y="525"/>
                  <a:pt x="560" y="525"/>
                </a:cubicBezTo>
                <a:cubicBezTo>
                  <a:pt x="559" y="525"/>
                  <a:pt x="559" y="525"/>
                  <a:pt x="559" y="525"/>
                </a:cubicBezTo>
                <a:cubicBezTo>
                  <a:pt x="558" y="525"/>
                  <a:pt x="551" y="525"/>
                  <a:pt x="546" y="520"/>
                </a:cubicBezTo>
                <a:cubicBezTo>
                  <a:pt x="545" y="521"/>
                  <a:pt x="545" y="521"/>
                  <a:pt x="545" y="521"/>
                </a:cubicBezTo>
                <a:cubicBezTo>
                  <a:pt x="546" y="520"/>
                  <a:pt x="546" y="520"/>
                  <a:pt x="546" y="520"/>
                </a:cubicBezTo>
                <a:cubicBezTo>
                  <a:pt x="545" y="520"/>
                  <a:pt x="545" y="519"/>
                  <a:pt x="544" y="517"/>
                </a:cubicBezTo>
                <a:cubicBezTo>
                  <a:pt x="541" y="511"/>
                  <a:pt x="539" y="499"/>
                  <a:pt x="536" y="489"/>
                </a:cubicBezTo>
                <a:cubicBezTo>
                  <a:pt x="535" y="484"/>
                  <a:pt x="534" y="479"/>
                  <a:pt x="534" y="475"/>
                </a:cubicBezTo>
                <a:cubicBezTo>
                  <a:pt x="533" y="472"/>
                  <a:pt x="533" y="470"/>
                  <a:pt x="533" y="470"/>
                </a:cubicBezTo>
                <a:cubicBezTo>
                  <a:pt x="531" y="470"/>
                  <a:pt x="531" y="470"/>
                  <a:pt x="531" y="470"/>
                </a:cubicBezTo>
                <a:cubicBezTo>
                  <a:pt x="532" y="471"/>
                  <a:pt x="532" y="471"/>
                  <a:pt x="532" y="471"/>
                </a:cubicBezTo>
                <a:cubicBezTo>
                  <a:pt x="563" y="430"/>
                  <a:pt x="563" y="430"/>
                  <a:pt x="563" y="430"/>
                </a:cubicBezTo>
                <a:cubicBezTo>
                  <a:pt x="564" y="430"/>
                  <a:pt x="564" y="430"/>
                  <a:pt x="564" y="430"/>
                </a:cubicBezTo>
                <a:cubicBezTo>
                  <a:pt x="564" y="430"/>
                  <a:pt x="564" y="430"/>
                  <a:pt x="564" y="430"/>
                </a:cubicBezTo>
                <a:cubicBezTo>
                  <a:pt x="565" y="419"/>
                  <a:pt x="565" y="419"/>
                  <a:pt x="565" y="419"/>
                </a:cubicBezTo>
                <a:cubicBezTo>
                  <a:pt x="564" y="419"/>
                  <a:pt x="564" y="419"/>
                  <a:pt x="564" y="419"/>
                </a:cubicBezTo>
                <a:cubicBezTo>
                  <a:pt x="563" y="420"/>
                  <a:pt x="563" y="420"/>
                  <a:pt x="563" y="420"/>
                </a:cubicBezTo>
                <a:cubicBezTo>
                  <a:pt x="569" y="422"/>
                  <a:pt x="569" y="422"/>
                  <a:pt x="569" y="422"/>
                </a:cubicBezTo>
                <a:cubicBezTo>
                  <a:pt x="569" y="422"/>
                  <a:pt x="569" y="422"/>
                  <a:pt x="569" y="422"/>
                </a:cubicBezTo>
                <a:cubicBezTo>
                  <a:pt x="570" y="421"/>
                  <a:pt x="570" y="421"/>
                  <a:pt x="570" y="421"/>
                </a:cubicBezTo>
                <a:cubicBezTo>
                  <a:pt x="592" y="398"/>
                  <a:pt x="592" y="398"/>
                  <a:pt x="592" y="398"/>
                </a:cubicBezTo>
                <a:cubicBezTo>
                  <a:pt x="592" y="398"/>
                  <a:pt x="592" y="398"/>
                  <a:pt x="592" y="398"/>
                </a:cubicBezTo>
                <a:cubicBezTo>
                  <a:pt x="592" y="398"/>
                  <a:pt x="592" y="398"/>
                  <a:pt x="592" y="398"/>
                </a:cubicBezTo>
                <a:cubicBezTo>
                  <a:pt x="592" y="398"/>
                  <a:pt x="593" y="397"/>
                  <a:pt x="594" y="395"/>
                </a:cubicBezTo>
                <a:cubicBezTo>
                  <a:pt x="595" y="393"/>
                  <a:pt x="598" y="390"/>
                  <a:pt x="600" y="386"/>
                </a:cubicBezTo>
                <a:cubicBezTo>
                  <a:pt x="601" y="385"/>
                  <a:pt x="603" y="383"/>
                  <a:pt x="604" y="382"/>
                </a:cubicBezTo>
                <a:cubicBezTo>
                  <a:pt x="605" y="381"/>
                  <a:pt x="606" y="380"/>
                  <a:pt x="606" y="379"/>
                </a:cubicBezTo>
                <a:cubicBezTo>
                  <a:pt x="606" y="379"/>
                  <a:pt x="606" y="379"/>
                  <a:pt x="606" y="379"/>
                </a:cubicBezTo>
                <a:cubicBezTo>
                  <a:pt x="607" y="379"/>
                  <a:pt x="607" y="379"/>
                  <a:pt x="607" y="379"/>
                </a:cubicBezTo>
                <a:cubicBezTo>
                  <a:pt x="609" y="377"/>
                  <a:pt x="611" y="377"/>
                  <a:pt x="612" y="377"/>
                </a:cubicBezTo>
                <a:cubicBezTo>
                  <a:pt x="612" y="377"/>
                  <a:pt x="613" y="377"/>
                  <a:pt x="613" y="377"/>
                </a:cubicBezTo>
                <a:cubicBezTo>
                  <a:pt x="613" y="377"/>
                  <a:pt x="613" y="377"/>
                  <a:pt x="613" y="377"/>
                </a:cubicBezTo>
                <a:cubicBezTo>
                  <a:pt x="613" y="377"/>
                  <a:pt x="613" y="377"/>
                  <a:pt x="613" y="377"/>
                </a:cubicBezTo>
                <a:cubicBezTo>
                  <a:pt x="613" y="376"/>
                  <a:pt x="613" y="376"/>
                  <a:pt x="613" y="376"/>
                </a:cubicBezTo>
                <a:cubicBezTo>
                  <a:pt x="613" y="377"/>
                  <a:pt x="613" y="377"/>
                  <a:pt x="613" y="377"/>
                </a:cubicBezTo>
                <a:cubicBezTo>
                  <a:pt x="613" y="377"/>
                  <a:pt x="613" y="377"/>
                  <a:pt x="613" y="377"/>
                </a:cubicBezTo>
                <a:cubicBezTo>
                  <a:pt x="613" y="376"/>
                  <a:pt x="613" y="376"/>
                  <a:pt x="613" y="376"/>
                </a:cubicBezTo>
                <a:cubicBezTo>
                  <a:pt x="613" y="377"/>
                  <a:pt x="613" y="377"/>
                  <a:pt x="613" y="377"/>
                </a:cubicBezTo>
                <a:cubicBezTo>
                  <a:pt x="614" y="376"/>
                  <a:pt x="614" y="376"/>
                  <a:pt x="614" y="376"/>
                </a:cubicBezTo>
                <a:cubicBezTo>
                  <a:pt x="612" y="375"/>
                  <a:pt x="612" y="375"/>
                  <a:pt x="612" y="375"/>
                </a:cubicBezTo>
                <a:cubicBezTo>
                  <a:pt x="611" y="378"/>
                  <a:pt x="611" y="378"/>
                  <a:pt x="611" y="378"/>
                </a:cubicBezTo>
                <a:cubicBezTo>
                  <a:pt x="612" y="378"/>
                  <a:pt x="612" y="378"/>
                  <a:pt x="612" y="378"/>
                </a:cubicBezTo>
                <a:cubicBezTo>
                  <a:pt x="612" y="377"/>
                  <a:pt x="612" y="377"/>
                  <a:pt x="612" y="377"/>
                </a:cubicBezTo>
                <a:cubicBezTo>
                  <a:pt x="608" y="377"/>
                  <a:pt x="608" y="377"/>
                  <a:pt x="608" y="377"/>
                </a:cubicBezTo>
                <a:cubicBezTo>
                  <a:pt x="607" y="377"/>
                  <a:pt x="607" y="377"/>
                  <a:pt x="607" y="377"/>
                </a:cubicBezTo>
                <a:cubicBezTo>
                  <a:pt x="607" y="378"/>
                  <a:pt x="607" y="378"/>
                  <a:pt x="607" y="378"/>
                </a:cubicBezTo>
                <a:cubicBezTo>
                  <a:pt x="607" y="381"/>
                  <a:pt x="607" y="381"/>
                  <a:pt x="607" y="381"/>
                </a:cubicBezTo>
                <a:cubicBezTo>
                  <a:pt x="607" y="382"/>
                  <a:pt x="607" y="382"/>
                  <a:pt x="607" y="382"/>
                </a:cubicBezTo>
                <a:cubicBezTo>
                  <a:pt x="608" y="382"/>
                  <a:pt x="608" y="382"/>
                  <a:pt x="608" y="382"/>
                </a:cubicBezTo>
                <a:cubicBezTo>
                  <a:pt x="612" y="384"/>
                  <a:pt x="612" y="384"/>
                  <a:pt x="612" y="384"/>
                </a:cubicBezTo>
                <a:cubicBezTo>
                  <a:pt x="613" y="384"/>
                  <a:pt x="613" y="384"/>
                  <a:pt x="613" y="384"/>
                </a:cubicBezTo>
                <a:cubicBezTo>
                  <a:pt x="613" y="383"/>
                  <a:pt x="613" y="383"/>
                  <a:pt x="613" y="383"/>
                </a:cubicBezTo>
                <a:cubicBezTo>
                  <a:pt x="620" y="377"/>
                  <a:pt x="620" y="377"/>
                  <a:pt x="620" y="377"/>
                </a:cubicBezTo>
                <a:cubicBezTo>
                  <a:pt x="619" y="376"/>
                  <a:pt x="619" y="376"/>
                  <a:pt x="619" y="376"/>
                </a:cubicBezTo>
                <a:cubicBezTo>
                  <a:pt x="619" y="377"/>
                  <a:pt x="619" y="377"/>
                  <a:pt x="619" y="377"/>
                </a:cubicBezTo>
                <a:cubicBezTo>
                  <a:pt x="619" y="377"/>
                  <a:pt x="621" y="377"/>
                  <a:pt x="623" y="376"/>
                </a:cubicBezTo>
                <a:cubicBezTo>
                  <a:pt x="625" y="375"/>
                  <a:pt x="628" y="374"/>
                  <a:pt x="629" y="373"/>
                </a:cubicBezTo>
                <a:cubicBezTo>
                  <a:pt x="630" y="372"/>
                  <a:pt x="630" y="372"/>
                  <a:pt x="630" y="371"/>
                </a:cubicBezTo>
                <a:cubicBezTo>
                  <a:pt x="630" y="370"/>
                  <a:pt x="630" y="370"/>
                  <a:pt x="629" y="369"/>
                </a:cubicBezTo>
                <a:cubicBezTo>
                  <a:pt x="628" y="368"/>
                  <a:pt x="626" y="365"/>
                  <a:pt x="624" y="363"/>
                </a:cubicBezTo>
                <a:cubicBezTo>
                  <a:pt x="622" y="361"/>
                  <a:pt x="620" y="360"/>
                  <a:pt x="620" y="360"/>
                </a:cubicBezTo>
                <a:cubicBezTo>
                  <a:pt x="619" y="361"/>
                  <a:pt x="619" y="361"/>
                  <a:pt x="619" y="361"/>
                </a:cubicBezTo>
                <a:cubicBezTo>
                  <a:pt x="620" y="362"/>
                  <a:pt x="620" y="362"/>
                  <a:pt x="620" y="362"/>
                </a:cubicBezTo>
                <a:cubicBezTo>
                  <a:pt x="640" y="342"/>
                  <a:pt x="640" y="342"/>
                  <a:pt x="640" y="342"/>
                </a:cubicBezTo>
                <a:cubicBezTo>
                  <a:pt x="639" y="340"/>
                  <a:pt x="639" y="340"/>
                  <a:pt x="639" y="340"/>
                </a:cubicBezTo>
                <a:cubicBezTo>
                  <a:pt x="639" y="342"/>
                  <a:pt x="639" y="342"/>
                  <a:pt x="639" y="342"/>
                </a:cubicBezTo>
                <a:cubicBezTo>
                  <a:pt x="651" y="342"/>
                  <a:pt x="651" y="342"/>
                  <a:pt x="651" y="342"/>
                </a:cubicBezTo>
                <a:cubicBezTo>
                  <a:pt x="652" y="342"/>
                  <a:pt x="652" y="342"/>
                  <a:pt x="652" y="342"/>
                </a:cubicBezTo>
                <a:cubicBezTo>
                  <a:pt x="652" y="342"/>
                  <a:pt x="652" y="342"/>
                  <a:pt x="652" y="342"/>
                </a:cubicBezTo>
                <a:cubicBezTo>
                  <a:pt x="656" y="337"/>
                  <a:pt x="656" y="337"/>
                  <a:pt x="656" y="337"/>
                </a:cubicBezTo>
                <a:cubicBezTo>
                  <a:pt x="655" y="336"/>
                  <a:pt x="655" y="336"/>
                  <a:pt x="655" y="336"/>
                </a:cubicBezTo>
                <a:cubicBezTo>
                  <a:pt x="656" y="338"/>
                  <a:pt x="656" y="338"/>
                  <a:pt x="656" y="338"/>
                </a:cubicBezTo>
                <a:cubicBezTo>
                  <a:pt x="656" y="338"/>
                  <a:pt x="657" y="338"/>
                  <a:pt x="659" y="337"/>
                </a:cubicBezTo>
                <a:cubicBezTo>
                  <a:pt x="665" y="336"/>
                  <a:pt x="678" y="334"/>
                  <a:pt x="685" y="334"/>
                </a:cubicBezTo>
                <a:cubicBezTo>
                  <a:pt x="689" y="334"/>
                  <a:pt x="695" y="334"/>
                  <a:pt x="701" y="333"/>
                </a:cubicBezTo>
                <a:cubicBezTo>
                  <a:pt x="707" y="333"/>
                  <a:pt x="714" y="332"/>
                  <a:pt x="718" y="330"/>
                </a:cubicBezTo>
                <a:cubicBezTo>
                  <a:pt x="718" y="330"/>
                  <a:pt x="718" y="330"/>
                  <a:pt x="718" y="330"/>
                </a:cubicBezTo>
                <a:cubicBezTo>
                  <a:pt x="718" y="330"/>
                  <a:pt x="718" y="330"/>
                  <a:pt x="718" y="330"/>
                </a:cubicBezTo>
                <a:cubicBezTo>
                  <a:pt x="723" y="327"/>
                  <a:pt x="725" y="324"/>
                  <a:pt x="726" y="322"/>
                </a:cubicBezTo>
                <a:cubicBezTo>
                  <a:pt x="726" y="321"/>
                  <a:pt x="727" y="321"/>
                  <a:pt x="728" y="320"/>
                </a:cubicBezTo>
                <a:cubicBezTo>
                  <a:pt x="729" y="319"/>
                  <a:pt x="730" y="317"/>
                  <a:pt x="733" y="316"/>
                </a:cubicBezTo>
                <a:cubicBezTo>
                  <a:pt x="733" y="316"/>
                  <a:pt x="733" y="316"/>
                  <a:pt x="733" y="316"/>
                </a:cubicBezTo>
                <a:cubicBezTo>
                  <a:pt x="733" y="316"/>
                  <a:pt x="733" y="316"/>
                  <a:pt x="733" y="316"/>
                </a:cubicBezTo>
                <a:cubicBezTo>
                  <a:pt x="736" y="315"/>
                  <a:pt x="740" y="313"/>
                  <a:pt x="745" y="311"/>
                </a:cubicBezTo>
                <a:cubicBezTo>
                  <a:pt x="752" y="308"/>
                  <a:pt x="761" y="305"/>
                  <a:pt x="769" y="303"/>
                </a:cubicBezTo>
                <a:cubicBezTo>
                  <a:pt x="773" y="301"/>
                  <a:pt x="777" y="300"/>
                  <a:pt x="780" y="299"/>
                </a:cubicBezTo>
                <a:cubicBezTo>
                  <a:pt x="783" y="297"/>
                  <a:pt x="786" y="296"/>
                  <a:pt x="787" y="294"/>
                </a:cubicBezTo>
                <a:cubicBezTo>
                  <a:pt x="786" y="293"/>
                  <a:pt x="786" y="293"/>
                  <a:pt x="786" y="293"/>
                </a:cubicBezTo>
                <a:cubicBezTo>
                  <a:pt x="787" y="294"/>
                  <a:pt x="787" y="294"/>
                  <a:pt x="787" y="294"/>
                </a:cubicBezTo>
                <a:cubicBezTo>
                  <a:pt x="792" y="291"/>
                  <a:pt x="794" y="287"/>
                  <a:pt x="796" y="283"/>
                </a:cubicBezTo>
                <a:cubicBezTo>
                  <a:pt x="798" y="280"/>
                  <a:pt x="799" y="276"/>
                  <a:pt x="799" y="273"/>
                </a:cubicBezTo>
                <a:cubicBezTo>
                  <a:pt x="799" y="272"/>
                  <a:pt x="799" y="271"/>
                  <a:pt x="799" y="270"/>
                </a:cubicBezTo>
                <a:cubicBezTo>
                  <a:pt x="797" y="270"/>
                  <a:pt x="797" y="270"/>
                  <a:pt x="797" y="270"/>
                </a:cubicBezTo>
                <a:cubicBezTo>
                  <a:pt x="799" y="270"/>
                  <a:pt x="799" y="270"/>
                  <a:pt x="799" y="270"/>
                </a:cubicBezTo>
                <a:cubicBezTo>
                  <a:pt x="799" y="268"/>
                  <a:pt x="798" y="266"/>
                  <a:pt x="797" y="264"/>
                </a:cubicBezTo>
                <a:cubicBezTo>
                  <a:pt x="796" y="262"/>
                  <a:pt x="796" y="260"/>
                  <a:pt x="796" y="259"/>
                </a:cubicBezTo>
                <a:cubicBezTo>
                  <a:pt x="796" y="258"/>
                  <a:pt x="796" y="258"/>
                  <a:pt x="796" y="257"/>
                </a:cubicBezTo>
                <a:cubicBezTo>
                  <a:pt x="796" y="257"/>
                  <a:pt x="796" y="257"/>
                  <a:pt x="796" y="257"/>
                </a:cubicBezTo>
                <a:cubicBezTo>
                  <a:pt x="797" y="256"/>
                  <a:pt x="797" y="256"/>
                  <a:pt x="798" y="256"/>
                </a:cubicBezTo>
                <a:cubicBezTo>
                  <a:pt x="798" y="256"/>
                  <a:pt x="800" y="257"/>
                  <a:pt x="801" y="257"/>
                </a:cubicBezTo>
                <a:cubicBezTo>
                  <a:pt x="802" y="257"/>
                  <a:pt x="804" y="256"/>
                  <a:pt x="805" y="255"/>
                </a:cubicBezTo>
                <a:cubicBezTo>
                  <a:pt x="804" y="254"/>
                  <a:pt x="804" y="254"/>
                  <a:pt x="804" y="254"/>
                </a:cubicBezTo>
                <a:cubicBezTo>
                  <a:pt x="805" y="256"/>
                  <a:pt x="805" y="256"/>
                  <a:pt x="805" y="256"/>
                </a:cubicBezTo>
                <a:cubicBezTo>
                  <a:pt x="807" y="255"/>
                  <a:pt x="808" y="252"/>
                  <a:pt x="809" y="251"/>
                </a:cubicBezTo>
                <a:cubicBezTo>
                  <a:pt x="810" y="249"/>
                  <a:pt x="810" y="247"/>
                  <a:pt x="810" y="247"/>
                </a:cubicBezTo>
                <a:cubicBezTo>
                  <a:pt x="810" y="246"/>
                  <a:pt x="810" y="246"/>
                  <a:pt x="810" y="246"/>
                </a:cubicBezTo>
                <a:cubicBezTo>
                  <a:pt x="809" y="246"/>
                  <a:pt x="809" y="246"/>
                  <a:pt x="809" y="246"/>
                </a:cubicBezTo>
                <a:cubicBezTo>
                  <a:pt x="801" y="242"/>
                  <a:pt x="801" y="242"/>
                  <a:pt x="801" y="242"/>
                </a:cubicBezTo>
                <a:cubicBezTo>
                  <a:pt x="800" y="243"/>
                  <a:pt x="800" y="243"/>
                  <a:pt x="800" y="243"/>
                </a:cubicBezTo>
                <a:cubicBezTo>
                  <a:pt x="801" y="243"/>
                  <a:pt x="801" y="243"/>
                  <a:pt x="801" y="243"/>
                </a:cubicBezTo>
                <a:cubicBezTo>
                  <a:pt x="800" y="236"/>
                  <a:pt x="800" y="236"/>
                  <a:pt x="800" y="236"/>
                </a:cubicBezTo>
                <a:cubicBezTo>
                  <a:pt x="800" y="235"/>
                  <a:pt x="800" y="235"/>
                  <a:pt x="800" y="235"/>
                </a:cubicBezTo>
                <a:cubicBezTo>
                  <a:pt x="799" y="235"/>
                  <a:pt x="799" y="235"/>
                  <a:pt x="799" y="235"/>
                </a:cubicBezTo>
                <a:cubicBezTo>
                  <a:pt x="789" y="235"/>
                  <a:pt x="789" y="235"/>
                  <a:pt x="789" y="235"/>
                </a:cubicBezTo>
                <a:cubicBezTo>
                  <a:pt x="789" y="237"/>
                  <a:pt x="789" y="237"/>
                  <a:pt x="789" y="237"/>
                </a:cubicBezTo>
                <a:cubicBezTo>
                  <a:pt x="791" y="236"/>
                  <a:pt x="791" y="236"/>
                  <a:pt x="791" y="236"/>
                </a:cubicBezTo>
                <a:cubicBezTo>
                  <a:pt x="790" y="236"/>
                  <a:pt x="789" y="231"/>
                  <a:pt x="780" y="228"/>
                </a:cubicBezTo>
                <a:cubicBezTo>
                  <a:pt x="780" y="228"/>
                  <a:pt x="780" y="228"/>
                  <a:pt x="780" y="228"/>
                </a:cubicBezTo>
                <a:cubicBezTo>
                  <a:pt x="780" y="228"/>
                  <a:pt x="780" y="228"/>
                  <a:pt x="780" y="228"/>
                </a:cubicBezTo>
                <a:cubicBezTo>
                  <a:pt x="779" y="228"/>
                  <a:pt x="779" y="228"/>
                  <a:pt x="778" y="228"/>
                </a:cubicBezTo>
                <a:cubicBezTo>
                  <a:pt x="775" y="228"/>
                  <a:pt x="773" y="229"/>
                  <a:pt x="771" y="230"/>
                </a:cubicBezTo>
                <a:cubicBezTo>
                  <a:pt x="768" y="232"/>
                  <a:pt x="766" y="235"/>
                  <a:pt x="765" y="237"/>
                </a:cubicBezTo>
                <a:cubicBezTo>
                  <a:pt x="764" y="238"/>
                  <a:pt x="763" y="239"/>
                  <a:pt x="763" y="240"/>
                </a:cubicBezTo>
                <a:cubicBezTo>
                  <a:pt x="762" y="240"/>
                  <a:pt x="762" y="240"/>
                  <a:pt x="762" y="240"/>
                </a:cubicBezTo>
                <a:cubicBezTo>
                  <a:pt x="762" y="240"/>
                  <a:pt x="762" y="240"/>
                  <a:pt x="762" y="240"/>
                </a:cubicBezTo>
                <a:cubicBezTo>
                  <a:pt x="762" y="240"/>
                  <a:pt x="762" y="240"/>
                  <a:pt x="762" y="240"/>
                </a:cubicBezTo>
                <a:cubicBezTo>
                  <a:pt x="762" y="241"/>
                  <a:pt x="762" y="241"/>
                  <a:pt x="762" y="241"/>
                </a:cubicBezTo>
                <a:cubicBezTo>
                  <a:pt x="762" y="240"/>
                  <a:pt x="762" y="240"/>
                  <a:pt x="762" y="240"/>
                </a:cubicBezTo>
                <a:cubicBezTo>
                  <a:pt x="762" y="240"/>
                  <a:pt x="762" y="240"/>
                  <a:pt x="762" y="240"/>
                </a:cubicBezTo>
                <a:cubicBezTo>
                  <a:pt x="762" y="241"/>
                  <a:pt x="762" y="241"/>
                  <a:pt x="762" y="241"/>
                </a:cubicBezTo>
                <a:cubicBezTo>
                  <a:pt x="762" y="240"/>
                  <a:pt x="762" y="240"/>
                  <a:pt x="762" y="240"/>
                </a:cubicBezTo>
                <a:cubicBezTo>
                  <a:pt x="755" y="240"/>
                  <a:pt x="755" y="240"/>
                  <a:pt x="755" y="240"/>
                </a:cubicBezTo>
                <a:cubicBezTo>
                  <a:pt x="755" y="242"/>
                  <a:pt x="755" y="242"/>
                  <a:pt x="755" y="242"/>
                </a:cubicBezTo>
                <a:cubicBezTo>
                  <a:pt x="756" y="241"/>
                  <a:pt x="756" y="241"/>
                  <a:pt x="756" y="241"/>
                </a:cubicBezTo>
                <a:cubicBezTo>
                  <a:pt x="756" y="241"/>
                  <a:pt x="752" y="237"/>
                  <a:pt x="747" y="231"/>
                </a:cubicBezTo>
                <a:cubicBezTo>
                  <a:pt x="746" y="230"/>
                  <a:pt x="744" y="229"/>
                  <a:pt x="742" y="229"/>
                </a:cubicBezTo>
                <a:cubicBezTo>
                  <a:pt x="739" y="229"/>
                  <a:pt x="735" y="231"/>
                  <a:pt x="732" y="232"/>
                </a:cubicBezTo>
                <a:cubicBezTo>
                  <a:pt x="729" y="234"/>
                  <a:pt x="726" y="235"/>
                  <a:pt x="724" y="235"/>
                </a:cubicBezTo>
                <a:cubicBezTo>
                  <a:pt x="722" y="235"/>
                  <a:pt x="721" y="234"/>
                  <a:pt x="720" y="233"/>
                </a:cubicBezTo>
                <a:cubicBezTo>
                  <a:pt x="720" y="232"/>
                  <a:pt x="719" y="232"/>
                  <a:pt x="719" y="231"/>
                </a:cubicBezTo>
                <a:cubicBezTo>
                  <a:pt x="719" y="231"/>
                  <a:pt x="719" y="231"/>
                  <a:pt x="719" y="231"/>
                </a:cubicBezTo>
                <a:cubicBezTo>
                  <a:pt x="719" y="231"/>
                  <a:pt x="719" y="231"/>
                  <a:pt x="719" y="231"/>
                </a:cubicBezTo>
                <a:cubicBezTo>
                  <a:pt x="719" y="231"/>
                  <a:pt x="719" y="231"/>
                  <a:pt x="719" y="231"/>
                </a:cubicBezTo>
                <a:cubicBezTo>
                  <a:pt x="718" y="231"/>
                  <a:pt x="718" y="231"/>
                  <a:pt x="718" y="231"/>
                </a:cubicBezTo>
                <a:cubicBezTo>
                  <a:pt x="719" y="232"/>
                  <a:pt x="719" y="232"/>
                  <a:pt x="719" y="232"/>
                </a:cubicBezTo>
                <a:cubicBezTo>
                  <a:pt x="719" y="232"/>
                  <a:pt x="720" y="230"/>
                  <a:pt x="720" y="227"/>
                </a:cubicBezTo>
                <a:cubicBezTo>
                  <a:pt x="721" y="226"/>
                  <a:pt x="721" y="225"/>
                  <a:pt x="721" y="224"/>
                </a:cubicBezTo>
                <a:cubicBezTo>
                  <a:pt x="721" y="224"/>
                  <a:pt x="722" y="223"/>
                  <a:pt x="722" y="223"/>
                </a:cubicBezTo>
                <a:cubicBezTo>
                  <a:pt x="722" y="222"/>
                  <a:pt x="722" y="222"/>
                  <a:pt x="722" y="222"/>
                </a:cubicBezTo>
                <a:cubicBezTo>
                  <a:pt x="722" y="221"/>
                  <a:pt x="722" y="221"/>
                  <a:pt x="721" y="220"/>
                </a:cubicBezTo>
                <a:cubicBezTo>
                  <a:pt x="721" y="220"/>
                  <a:pt x="720" y="220"/>
                  <a:pt x="720" y="220"/>
                </a:cubicBezTo>
                <a:cubicBezTo>
                  <a:pt x="719" y="220"/>
                  <a:pt x="718" y="220"/>
                  <a:pt x="717" y="220"/>
                </a:cubicBezTo>
                <a:cubicBezTo>
                  <a:pt x="714" y="222"/>
                  <a:pt x="711" y="225"/>
                  <a:pt x="711" y="225"/>
                </a:cubicBezTo>
                <a:cubicBezTo>
                  <a:pt x="712" y="226"/>
                  <a:pt x="712" y="226"/>
                  <a:pt x="712" y="226"/>
                </a:cubicBezTo>
                <a:cubicBezTo>
                  <a:pt x="713" y="225"/>
                  <a:pt x="713" y="225"/>
                  <a:pt x="713" y="225"/>
                </a:cubicBezTo>
                <a:cubicBezTo>
                  <a:pt x="704" y="218"/>
                  <a:pt x="704" y="218"/>
                  <a:pt x="704" y="218"/>
                </a:cubicBezTo>
                <a:cubicBezTo>
                  <a:pt x="703" y="219"/>
                  <a:pt x="703" y="219"/>
                  <a:pt x="703" y="219"/>
                </a:cubicBezTo>
                <a:cubicBezTo>
                  <a:pt x="703" y="221"/>
                  <a:pt x="703" y="221"/>
                  <a:pt x="703" y="221"/>
                </a:cubicBezTo>
                <a:cubicBezTo>
                  <a:pt x="704" y="221"/>
                  <a:pt x="704" y="221"/>
                  <a:pt x="704" y="221"/>
                </a:cubicBezTo>
                <a:cubicBezTo>
                  <a:pt x="704" y="219"/>
                  <a:pt x="704" y="219"/>
                  <a:pt x="704" y="219"/>
                </a:cubicBezTo>
                <a:cubicBezTo>
                  <a:pt x="703" y="218"/>
                  <a:pt x="703" y="218"/>
                  <a:pt x="703" y="218"/>
                </a:cubicBezTo>
                <a:cubicBezTo>
                  <a:pt x="704" y="219"/>
                  <a:pt x="704" y="219"/>
                  <a:pt x="704" y="219"/>
                </a:cubicBezTo>
                <a:cubicBezTo>
                  <a:pt x="704" y="218"/>
                  <a:pt x="704" y="218"/>
                  <a:pt x="704" y="218"/>
                </a:cubicBezTo>
                <a:cubicBezTo>
                  <a:pt x="703" y="218"/>
                  <a:pt x="703" y="218"/>
                  <a:pt x="703" y="218"/>
                </a:cubicBezTo>
                <a:cubicBezTo>
                  <a:pt x="698" y="218"/>
                  <a:pt x="698" y="218"/>
                  <a:pt x="698" y="218"/>
                </a:cubicBezTo>
                <a:cubicBezTo>
                  <a:pt x="702" y="220"/>
                  <a:pt x="702" y="220"/>
                  <a:pt x="702" y="220"/>
                </a:cubicBezTo>
                <a:cubicBezTo>
                  <a:pt x="702" y="220"/>
                  <a:pt x="702" y="220"/>
                  <a:pt x="703" y="221"/>
                </a:cubicBezTo>
                <a:cubicBezTo>
                  <a:pt x="704" y="222"/>
                  <a:pt x="707" y="224"/>
                  <a:pt x="711" y="227"/>
                </a:cubicBezTo>
                <a:cubicBezTo>
                  <a:pt x="712" y="228"/>
                  <a:pt x="712" y="228"/>
                  <a:pt x="712" y="228"/>
                </a:cubicBezTo>
                <a:cubicBezTo>
                  <a:pt x="713" y="227"/>
                  <a:pt x="713" y="227"/>
                  <a:pt x="713" y="227"/>
                </a:cubicBezTo>
                <a:cubicBezTo>
                  <a:pt x="713" y="227"/>
                  <a:pt x="713" y="227"/>
                  <a:pt x="714" y="226"/>
                </a:cubicBezTo>
                <a:cubicBezTo>
                  <a:pt x="715" y="226"/>
                  <a:pt x="716" y="225"/>
                  <a:pt x="717" y="224"/>
                </a:cubicBezTo>
                <a:cubicBezTo>
                  <a:pt x="718" y="223"/>
                  <a:pt x="718" y="223"/>
                  <a:pt x="719" y="223"/>
                </a:cubicBezTo>
                <a:cubicBezTo>
                  <a:pt x="720" y="223"/>
                  <a:pt x="720" y="223"/>
                  <a:pt x="720" y="223"/>
                </a:cubicBezTo>
                <a:cubicBezTo>
                  <a:pt x="720" y="223"/>
                  <a:pt x="720" y="223"/>
                  <a:pt x="720" y="223"/>
                </a:cubicBezTo>
                <a:cubicBezTo>
                  <a:pt x="720" y="223"/>
                  <a:pt x="720" y="223"/>
                  <a:pt x="720" y="223"/>
                </a:cubicBezTo>
                <a:cubicBezTo>
                  <a:pt x="720" y="222"/>
                  <a:pt x="720" y="222"/>
                  <a:pt x="720" y="222"/>
                </a:cubicBezTo>
                <a:cubicBezTo>
                  <a:pt x="720" y="223"/>
                  <a:pt x="720" y="223"/>
                  <a:pt x="720" y="223"/>
                </a:cubicBezTo>
                <a:cubicBezTo>
                  <a:pt x="720" y="223"/>
                  <a:pt x="720" y="223"/>
                  <a:pt x="720" y="223"/>
                </a:cubicBezTo>
                <a:cubicBezTo>
                  <a:pt x="720" y="222"/>
                  <a:pt x="720" y="222"/>
                  <a:pt x="720" y="222"/>
                </a:cubicBezTo>
                <a:cubicBezTo>
                  <a:pt x="720" y="223"/>
                  <a:pt x="720" y="223"/>
                  <a:pt x="720" y="223"/>
                </a:cubicBezTo>
                <a:cubicBezTo>
                  <a:pt x="720" y="222"/>
                  <a:pt x="720" y="222"/>
                  <a:pt x="720" y="222"/>
                </a:cubicBezTo>
                <a:cubicBezTo>
                  <a:pt x="719" y="222"/>
                  <a:pt x="719" y="222"/>
                  <a:pt x="719" y="222"/>
                </a:cubicBezTo>
                <a:cubicBezTo>
                  <a:pt x="720" y="223"/>
                  <a:pt x="720" y="223"/>
                  <a:pt x="720" y="223"/>
                </a:cubicBezTo>
                <a:cubicBezTo>
                  <a:pt x="720" y="222"/>
                  <a:pt x="720" y="222"/>
                  <a:pt x="720" y="222"/>
                </a:cubicBezTo>
                <a:cubicBezTo>
                  <a:pt x="719" y="222"/>
                  <a:pt x="719" y="222"/>
                  <a:pt x="719" y="222"/>
                </a:cubicBezTo>
                <a:cubicBezTo>
                  <a:pt x="720" y="222"/>
                  <a:pt x="720" y="222"/>
                  <a:pt x="720" y="222"/>
                </a:cubicBezTo>
                <a:cubicBezTo>
                  <a:pt x="719" y="222"/>
                  <a:pt x="719" y="222"/>
                  <a:pt x="719" y="222"/>
                </a:cubicBezTo>
                <a:cubicBezTo>
                  <a:pt x="719" y="222"/>
                  <a:pt x="719" y="222"/>
                  <a:pt x="719" y="222"/>
                </a:cubicBezTo>
                <a:cubicBezTo>
                  <a:pt x="720" y="222"/>
                  <a:pt x="720" y="222"/>
                  <a:pt x="720" y="222"/>
                </a:cubicBezTo>
                <a:cubicBezTo>
                  <a:pt x="719" y="222"/>
                  <a:pt x="719" y="222"/>
                  <a:pt x="719" y="222"/>
                </a:cubicBezTo>
                <a:cubicBezTo>
                  <a:pt x="719" y="222"/>
                  <a:pt x="719" y="222"/>
                  <a:pt x="719" y="222"/>
                </a:cubicBezTo>
                <a:cubicBezTo>
                  <a:pt x="719" y="222"/>
                  <a:pt x="719" y="223"/>
                  <a:pt x="718" y="224"/>
                </a:cubicBezTo>
                <a:cubicBezTo>
                  <a:pt x="718" y="225"/>
                  <a:pt x="717" y="227"/>
                  <a:pt x="717" y="228"/>
                </a:cubicBezTo>
                <a:cubicBezTo>
                  <a:pt x="717" y="230"/>
                  <a:pt x="716" y="231"/>
                  <a:pt x="716" y="231"/>
                </a:cubicBezTo>
                <a:cubicBezTo>
                  <a:pt x="716" y="231"/>
                  <a:pt x="716" y="231"/>
                  <a:pt x="716" y="231"/>
                </a:cubicBezTo>
                <a:cubicBezTo>
                  <a:pt x="716" y="232"/>
                  <a:pt x="716" y="232"/>
                  <a:pt x="716" y="232"/>
                </a:cubicBezTo>
                <a:cubicBezTo>
                  <a:pt x="716" y="232"/>
                  <a:pt x="717" y="233"/>
                  <a:pt x="718" y="235"/>
                </a:cubicBezTo>
                <a:cubicBezTo>
                  <a:pt x="719" y="236"/>
                  <a:pt x="721" y="238"/>
                  <a:pt x="724" y="238"/>
                </a:cubicBezTo>
                <a:cubicBezTo>
                  <a:pt x="727" y="238"/>
                  <a:pt x="731" y="236"/>
                  <a:pt x="734" y="235"/>
                </a:cubicBezTo>
                <a:cubicBezTo>
                  <a:pt x="737" y="234"/>
                  <a:pt x="740" y="232"/>
                  <a:pt x="742" y="232"/>
                </a:cubicBezTo>
                <a:cubicBezTo>
                  <a:pt x="743" y="232"/>
                  <a:pt x="744" y="233"/>
                  <a:pt x="745" y="234"/>
                </a:cubicBezTo>
                <a:cubicBezTo>
                  <a:pt x="750" y="239"/>
                  <a:pt x="754" y="243"/>
                  <a:pt x="754" y="243"/>
                </a:cubicBezTo>
                <a:cubicBezTo>
                  <a:pt x="755" y="243"/>
                  <a:pt x="755" y="243"/>
                  <a:pt x="755" y="243"/>
                </a:cubicBezTo>
                <a:cubicBezTo>
                  <a:pt x="755" y="243"/>
                  <a:pt x="755" y="243"/>
                  <a:pt x="755" y="243"/>
                </a:cubicBezTo>
                <a:cubicBezTo>
                  <a:pt x="755" y="243"/>
                  <a:pt x="755" y="243"/>
                  <a:pt x="762" y="243"/>
                </a:cubicBezTo>
                <a:cubicBezTo>
                  <a:pt x="763" y="243"/>
                  <a:pt x="764" y="243"/>
                  <a:pt x="764" y="243"/>
                </a:cubicBezTo>
                <a:cubicBezTo>
                  <a:pt x="765" y="242"/>
                  <a:pt x="766" y="241"/>
                  <a:pt x="767" y="239"/>
                </a:cubicBezTo>
                <a:cubicBezTo>
                  <a:pt x="768" y="238"/>
                  <a:pt x="769" y="236"/>
                  <a:pt x="771" y="234"/>
                </a:cubicBezTo>
                <a:cubicBezTo>
                  <a:pt x="773" y="232"/>
                  <a:pt x="775" y="231"/>
                  <a:pt x="778" y="231"/>
                </a:cubicBezTo>
                <a:cubicBezTo>
                  <a:pt x="779" y="231"/>
                  <a:pt x="779" y="231"/>
                  <a:pt x="780" y="231"/>
                </a:cubicBezTo>
                <a:cubicBezTo>
                  <a:pt x="780" y="230"/>
                  <a:pt x="780" y="230"/>
                  <a:pt x="780" y="230"/>
                </a:cubicBezTo>
                <a:cubicBezTo>
                  <a:pt x="779" y="231"/>
                  <a:pt x="779" y="231"/>
                  <a:pt x="779" y="231"/>
                </a:cubicBezTo>
                <a:cubicBezTo>
                  <a:pt x="783" y="233"/>
                  <a:pt x="785" y="234"/>
                  <a:pt x="786" y="235"/>
                </a:cubicBezTo>
                <a:cubicBezTo>
                  <a:pt x="787" y="236"/>
                  <a:pt x="787" y="236"/>
                  <a:pt x="788" y="237"/>
                </a:cubicBezTo>
                <a:cubicBezTo>
                  <a:pt x="788" y="237"/>
                  <a:pt x="788" y="237"/>
                  <a:pt x="788" y="237"/>
                </a:cubicBezTo>
                <a:cubicBezTo>
                  <a:pt x="788" y="237"/>
                  <a:pt x="788" y="237"/>
                  <a:pt x="788" y="237"/>
                </a:cubicBezTo>
                <a:cubicBezTo>
                  <a:pt x="788" y="237"/>
                  <a:pt x="788" y="237"/>
                  <a:pt x="788" y="237"/>
                </a:cubicBezTo>
                <a:cubicBezTo>
                  <a:pt x="788" y="237"/>
                  <a:pt x="788" y="237"/>
                  <a:pt x="788" y="237"/>
                </a:cubicBezTo>
                <a:cubicBezTo>
                  <a:pt x="788" y="237"/>
                  <a:pt x="788" y="237"/>
                  <a:pt x="788" y="237"/>
                </a:cubicBezTo>
                <a:cubicBezTo>
                  <a:pt x="788" y="237"/>
                  <a:pt x="788" y="237"/>
                  <a:pt x="788" y="237"/>
                </a:cubicBezTo>
                <a:cubicBezTo>
                  <a:pt x="788" y="237"/>
                  <a:pt x="788" y="237"/>
                  <a:pt x="788" y="237"/>
                </a:cubicBezTo>
                <a:cubicBezTo>
                  <a:pt x="788" y="238"/>
                  <a:pt x="788" y="238"/>
                  <a:pt x="788" y="238"/>
                </a:cubicBezTo>
                <a:cubicBezTo>
                  <a:pt x="789" y="238"/>
                  <a:pt x="789" y="238"/>
                  <a:pt x="789" y="238"/>
                </a:cubicBezTo>
                <a:cubicBezTo>
                  <a:pt x="789" y="238"/>
                  <a:pt x="789" y="238"/>
                  <a:pt x="790" y="238"/>
                </a:cubicBezTo>
                <a:cubicBezTo>
                  <a:pt x="792" y="238"/>
                  <a:pt x="794" y="238"/>
                  <a:pt x="799" y="238"/>
                </a:cubicBezTo>
                <a:cubicBezTo>
                  <a:pt x="799" y="237"/>
                  <a:pt x="799" y="237"/>
                  <a:pt x="799" y="237"/>
                </a:cubicBezTo>
                <a:cubicBezTo>
                  <a:pt x="797" y="237"/>
                  <a:pt x="797" y="237"/>
                  <a:pt x="797" y="237"/>
                </a:cubicBezTo>
                <a:cubicBezTo>
                  <a:pt x="797" y="237"/>
                  <a:pt x="797" y="237"/>
                  <a:pt x="799" y="244"/>
                </a:cubicBezTo>
                <a:cubicBezTo>
                  <a:pt x="799" y="244"/>
                  <a:pt x="799" y="244"/>
                  <a:pt x="799" y="244"/>
                </a:cubicBezTo>
                <a:cubicBezTo>
                  <a:pt x="799" y="245"/>
                  <a:pt x="799" y="245"/>
                  <a:pt x="799" y="245"/>
                </a:cubicBezTo>
                <a:cubicBezTo>
                  <a:pt x="799" y="245"/>
                  <a:pt x="799" y="245"/>
                  <a:pt x="807" y="249"/>
                </a:cubicBezTo>
                <a:cubicBezTo>
                  <a:pt x="808" y="247"/>
                  <a:pt x="808" y="247"/>
                  <a:pt x="808" y="247"/>
                </a:cubicBezTo>
                <a:cubicBezTo>
                  <a:pt x="807" y="247"/>
                  <a:pt x="807" y="247"/>
                  <a:pt x="807" y="247"/>
                </a:cubicBezTo>
                <a:cubicBezTo>
                  <a:pt x="807" y="248"/>
                  <a:pt x="807" y="248"/>
                  <a:pt x="807" y="248"/>
                </a:cubicBezTo>
                <a:cubicBezTo>
                  <a:pt x="807" y="248"/>
                  <a:pt x="806" y="249"/>
                  <a:pt x="806" y="250"/>
                </a:cubicBezTo>
                <a:cubicBezTo>
                  <a:pt x="805" y="251"/>
                  <a:pt x="805" y="252"/>
                  <a:pt x="804" y="253"/>
                </a:cubicBezTo>
                <a:cubicBezTo>
                  <a:pt x="803" y="253"/>
                  <a:pt x="803" y="253"/>
                  <a:pt x="803" y="253"/>
                </a:cubicBezTo>
                <a:cubicBezTo>
                  <a:pt x="803" y="253"/>
                  <a:pt x="803" y="253"/>
                  <a:pt x="803" y="253"/>
                </a:cubicBezTo>
                <a:cubicBezTo>
                  <a:pt x="803" y="253"/>
                  <a:pt x="802" y="254"/>
                  <a:pt x="801" y="254"/>
                </a:cubicBezTo>
                <a:cubicBezTo>
                  <a:pt x="800" y="254"/>
                  <a:pt x="799" y="253"/>
                  <a:pt x="798" y="253"/>
                </a:cubicBezTo>
                <a:cubicBezTo>
                  <a:pt x="797" y="253"/>
                  <a:pt x="796" y="253"/>
                  <a:pt x="795" y="254"/>
                </a:cubicBezTo>
                <a:cubicBezTo>
                  <a:pt x="794" y="254"/>
                  <a:pt x="793" y="255"/>
                  <a:pt x="793" y="256"/>
                </a:cubicBezTo>
                <a:cubicBezTo>
                  <a:pt x="793" y="257"/>
                  <a:pt x="793" y="258"/>
                  <a:pt x="793" y="259"/>
                </a:cubicBezTo>
                <a:cubicBezTo>
                  <a:pt x="793" y="261"/>
                  <a:pt x="794" y="263"/>
                  <a:pt x="794" y="265"/>
                </a:cubicBezTo>
                <a:cubicBezTo>
                  <a:pt x="795" y="267"/>
                  <a:pt x="796" y="269"/>
                  <a:pt x="796" y="270"/>
                </a:cubicBezTo>
                <a:cubicBezTo>
                  <a:pt x="796" y="271"/>
                  <a:pt x="796" y="271"/>
                  <a:pt x="796" y="271"/>
                </a:cubicBezTo>
                <a:cubicBezTo>
                  <a:pt x="796" y="271"/>
                  <a:pt x="796" y="271"/>
                  <a:pt x="796" y="271"/>
                </a:cubicBezTo>
                <a:cubicBezTo>
                  <a:pt x="796" y="271"/>
                  <a:pt x="796" y="272"/>
                  <a:pt x="796" y="273"/>
                </a:cubicBezTo>
                <a:cubicBezTo>
                  <a:pt x="796" y="275"/>
                  <a:pt x="795" y="279"/>
                  <a:pt x="794" y="282"/>
                </a:cubicBezTo>
                <a:cubicBezTo>
                  <a:pt x="792" y="286"/>
                  <a:pt x="789" y="289"/>
                  <a:pt x="786" y="292"/>
                </a:cubicBezTo>
                <a:cubicBezTo>
                  <a:pt x="786" y="292"/>
                  <a:pt x="786" y="292"/>
                  <a:pt x="786" y="292"/>
                </a:cubicBezTo>
                <a:cubicBezTo>
                  <a:pt x="786" y="292"/>
                  <a:pt x="786" y="292"/>
                  <a:pt x="786" y="292"/>
                </a:cubicBezTo>
                <a:cubicBezTo>
                  <a:pt x="784" y="294"/>
                  <a:pt x="780" y="295"/>
                  <a:pt x="776" y="297"/>
                </a:cubicBezTo>
                <a:cubicBezTo>
                  <a:pt x="769" y="300"/>
                  <a:pt x="760" y="303"/>
                  <a:pt x="752" y="305"/>
                </a:cubicBezTo>
                <a:cubicBezTo>
                  <a:pt x="743" y="308"/>
                  <a:pt x="736" y="311"/>
                  <a:pt x="732" y="314"/>
                </a:cubicBezTo>
                <a:cubicBezTo>
                  <a:pt x="732" y="315"/>
                  <a:pt x="732" y="315"/>
                  <a:pt x="732" y="315"/>
                </a:cubicBezTo>
                <a:cubicBezTo>
                  <a:pt x="732" y="313"/>
                  <a:pt x="732" y="313"/>
                  <a:pt x="732" y="313"/>
                </a:cubicBezTo>
                <a:cubicBezTo>
                  <a:pt x="729" y="315"/>
                  <a:pt x="727" y="316"/>
                  <a:pt x="726" y="317"/>
                </a:cubicBezTo>
                <a:cubicBezTo>
                  <a:pt x="724" y="319"/>
                  <a:pt x="723" y="321"/>
                  <a:pt x="722" y="322"/>
                </a:cubicBezTo>
                <a:cubicBezTo>
                  <a:pt x="721" y="324"/>
                  <a:pt x="720" y="325"/>
                  <a:pt x="717" y="327"/>
                </a:cubicBezTo>
                <a:cubicBezTo>
                  <a:pt x="718" y="328"/>
                  <a:pt x="718" y="328"/>
                  <a:pt x="718" y="328"/>
                </a:cubicBezTo>
                <a:cubicBezTo>
                  <a:pt x="717" y="327"/>
                  <a:pt x="717" y="327"/>
                  <a:pt x="717" y="327"/>
                </a:cubicBezTo>
                <a:cubicBezTo>
                  <a:pt x="713" y="329"/>
                  <a:pt x="707" y="330"/>
                  <a:pt x="701" y="330"/>
                </a:cubicBezTo>
                <a:cubicBezTo>
                  <a:pt x="695" y="331"/>
                  <a:pt x="689" y="331"/>
                  <a:pt x="685" y="331"/>
                </a:cubicBezTo>
                <a:cubicBezTo>
                  <a:pt x="680" y="331"/>
                  <a:pt x="673" y="332"/>
                  <a:pt x="667" y="333"/>
                </a:cubicBezTo>
                <a:cubicBezTo>
                  <a:pt x="660" y="334"/>
                  <a:pt x="655" y="335"/>
                  <a:pt x="655" y="335"/>
                </a:cubicBezTo>
                <a:cubicBezTo>
                  <a:pt x="655" y="335"/>
                  <a:pt x="655" y="335"/>
                  <a:pt x="655" y="335"/>
                </a:cubicBezTo>
                <a:cubicBezTo>
                  <a:pt x="654" y="335"/>
                  <a:pt x="654" y="335"/>
                  <a:pt x="654" y="335"/>
                </a:cubicBezTo>
                <a:cubicBezTo>
                  <a:pt x="654" y="335"/>
                  <a:pt x="654" y="335"/>
                  <a:pt x="650" y="339"/>
                </a:cubicBezTo>
                <a:cubicBezTo>
                  <a:pt x="651" y="340"/>
                  <a:pt x="651" y="340"/>
                  <a:pt x="651" y="340"/>
                </a:cubicBezTo>
                <a:cubicBezTo>
                  <a:pt x="651" y="339"/>
                  <a:pt x="651" y="339"/>
                  <a:pt x="651" y="339"/>
                </a:cubicBezTo>
                <a:cubicBezTo>
                  <a:pt x="651" y="339"/>
                  <a:pt x="651" y="339"/>
                  <a:pt x="639" y="339"/>
                </a:cubicBezTo>
                <a:cubicBezTo>
                  <a:pt x="639" y="339"/>
                  <a:pt x="639" y="339"/>
                  <a:pt x="639" y="339"/>
                </a:cubicBezTo>
                <a:cubicBezTo>
                  <a:pt x="638" y="339"/>
                  <a:pt x="638" y="339"/>
                  <a:pt x="638" y="339"/>
                </a:cubicBezTo>
                <a:cubicBezTo>
                  <a:pt x="638" y="339"/>
                  <a:pt x="638" y="339"/>
                  <a:pt x="618" y="360"/>
                </a:cubicBezTo>
                <a:cubicBezTo>
                  <a:pt x="617" y="361"/>
                  <a:pt x="617" y="361"/>
                  <a:pt x="617" y="361"/>
                </a:cubicBezTo>
                <a:cubicBezTo>
                  <a:pt x="618" y="362"/>
                  <a:pt x="618" y="362"/>
                  <a:pt x="618" y="362"/>
                </a:cubicBezTo>
                <a:cubicBezTo>
                  <a:pt x="618" y="362"/>
                  <a:pt x="619" y="362"/>
                  <a:pt x="619" y="363"/>
                </a:cubicBezTo>
                <a:cubicBezTo>
                  <a:pt x="621" y="364"/>
                  <a:pt x="623" y="366"/>
                  <a:pt x="624" y="368"/>
                </a:cubicBezTo>
                <a:cubicBezTo>
                  <a:pt x="625" y="369"/>
                  <a:pt x="626" y="370"/>
                  <a:pt x="626" y="370"/>
                </a:cubicBezTo>
                <a:cubicBezTo>
                  <a:pt x="627" y="371"/>
                  <a:pt x="627" y="371"/>
                  <a:pt x="627" y="371"/>
                </a:cubicBezTo>
                <a:cubicBezTo>
                  <a:pt x="627" y="371"/>
                  <a:pt x="627" y="371"/>
                  <a:pt x="627" y="371"/>
                </a:cubicBezTo>
                <a:cubicBezTo>
                  <a:pt x="627" y="371"/>
                  <a:pt x="627" y="371"/>
                  <a:pt x="627" y="371"/>
                </a:cubicBezTo>
                <a:cubicBezTo>
                  <a:pt x="627" y="371"/>
                  <a:pt x="627" y="371"/>
                  <a:pt x="627" y="371"/>
                </a:cubicBezTo>
                <a:cubicBezTo>
                  <a:pt x="627" y="371"/>
                  <a:pt x="627" y="371"/>
                  <a:pt x="627" y="371"/>
                </a:cubicBezTo>
                <a:cubicBezTo>
                  <a:pt x="627" y="371"/>
                  <a:pt x="627" y="371"/>
                  <a:pt x="627" y="371"/>
                </a:cubicBezTo>
                <a:cubicBezTo>
                  <a:pt x="627" y="371"/>
                  <a:pt x="627" y="371"/>
                  <a:pt x="627" y="371"/>
                </a:cubicBezTo>
                <a:cubicBezTo>
                  <a:pt x="628" y="371"/>
                  <a:pt x="628" y="371"/>
                  <a:pt x="628" y="371"/>
                </a:cubicBezTo>
                <a:cubicBezTo>
                  <a:pt x="627" y="371"/>
                  <a:pt x="627" y="371"/>
                  <a:pt x="627" y="371"/>
                </a:cubicBezTo>
                <a:cubicBezTo>
                  <a:pt x="627" y="371"/>
                  <a:pt x="627" y="371"/>
                  <a:pt x="627" y="371"/>
                </a:cubicBezTo>
                <a:cubicBezTo>
                  <a:pt x="628" y="371"/>
                  <a:pt x="628" y="371"/>
                  <a:pt x="628" y="371"/>
                </a:cubicBezTo>
                <a:cubicBezTo>
                  <a:pt x="627" y="371"/>
                  <a:pt x="627" y="371"/>
                  <a:pt x="627" y="371"/>
                </a:cubicBezTo>
                <a:cubicBezTo>
                  <a:pt x="628" y="371"/>
                  <a:pt x="628" y="371"/>
                  <a:pt x="628" y="371"/>
                </a:cubicBezTo>
                <a:cubicBezTo>
                  <a:pt x="627" y="370"/>
                  <a:pt x="627" y="370"/>
                  <a:pt x="627" y="370"/>
                </a:cubicBezTo>
                <a:cubicBezTo>
                  <a:pt x="627" y="371"/>
                  <a:pt x="627" y="371"/>
                  <a:pt x="627" y="371"/>
                </a:cubicBezTo>
                <a:cubicBezTo>
                  <a:pt x="628" y="371"/>
                  <a:pt x="628" y="371"/>
                  <a:pt x="628" y="371"/>
                </a:cubicBezTo>
                <a:cubicBezTo>
                  <a:pt x="627" y="370"/>
                  <a:pt x="627" y="370"/>
                  <a:pt x="627" y="370"/>
                </a:cubicBezTo>
                <a:cubicBezTo>
                  <a:pt x="626" y="371"/>
                  <a:pt x="624" y="372"/>
                  <a:pt x="622" y="373"/>
                </a:cubicBezTo>
                <a:cubicBezTo>
                  <a:pt x="621" y="373"/>
                  <a:pt x="620" y="374"/>
                  <a:pt x="620" y="374"/>
                </a:cubicBezTo>
                <a:cubicBezTo>
                  <a:pt x="619" y="374"/>
                  <a:pt x="619" y="374"/>
                  <a:pt x="619" y="374"/>
                </a:cubicBezTo>
                <a:cubicBezTo>
                  <a:pt x="618" y="374"/>
                  <a:pt x="618" y="374"/>
                  <a:pt x="618" y="374"/>
                </a:cubicBezTo>
                <a:cubicBezTo>
                  <a:pt x="618" y="374"/>
                  <a:pt x="618" y="374"/>
                  <a:pt x="618" y="374"/>
                </a:cubicBezTo>
                <a:cubicBezTo>
                  <a:pt x="618" y="374"/>
                  <a:pt x="618" y="374"/>
                  <a:pt x="617" y="375"/>
                </a:cubicBezTo>
                <a:cubicBezTo>
                  <a:pt x="616" y="376"/>
                  <a:pt x="615" y="378"/>
                  <a:pt x="611" y="381"/>
                </a:cubicBezTo>
                <a:cubicBezTo>
                  <a:pt x="612" y="382"/>
                  <a:pt x="612" y="382"/>
                  <a:pt x="612" y="382"/>
                </a:cubicBezTo>
                <a:cubicBezTo>
                  <a:pt x="613" y="381"/>
                  <a:pt x="613" y="381"/>
                  <a:pt x="613" y="381"/>
                </a:cubicBezTo>
                <a:cubicBezTo>
                  <a:pt x="613" y="381"/>
                  <a:pt x="613" y="381"/>
                  <a:pt x="609" y="380"/>
                </a:cubicBezTo>
                <a:cubicBezTo>
                  <a:pt x="608" y="381"/>
                  <a:pt x="608" y="381"/>
                  <a:pt x="608" y="381"/>
                </a:cubicBezTo>
                <a:cubicBezTo>
                  <a:pt x="610" y="381"/>
                  <a:pt x="610" y="381"/>
                  <a:pt x="610" y="381"/>
                </a:cubicBezTo>
                <a:cubicBezTo>
                  <a:pt x="610" y="381"/>
                  <a:pt x="610" y="381"/>
                  <a:pt x="610" y="378"/>
                </a:cubicBezTo>
                <a:cubicBezTo>
                  <a:pt x="608" y="378"/>
                  <a:pt x="608" y="378"/>
                  <a:pt x="608" y="378"/>
                </a:cubicBezTo>
                <a:cubicBezTo>
                  <a:pt x="608" y="380"/>
                  <a:pt x="608" y="380"/>
                  <a:pt x="608" y="380"/>
                </a:cubicBezTo>
                <a:cubicBezTo>
                  <a:pt x="608" y="380"/>
                  <a:pt x="608" y="380"/>
                  <a:pt x="612" y="380"/>
                </a:cubicBezTo>
                <a:cubicBezTo>
                  <a:pt x="613" y="380"/>
                  <a:pt x="613" y="380"/>
                  <a:pt x="613" y="380"/>
                </a:cubicBezTo>
                <a:cubicBezTo>
                  <a:pt x="614" y="379"/>
                  <a:pt x="614" y="379"/>
                  <a:pt x="614" y="379"/>
                </a:cubicBezTo>
                <a:cubicBezTo>
                  <a:pt x="614" y="379"/>
                  <a:pt x="614" y="379"/>
                  <a:pt x="615" y="376"/>
                </a:cubicBezTo>
                <a:cubicBezTo>
                  <a:pt x="616" y="375"/>
                  <a:pt x="616" y="375"/>
                  <a:pt x="616" y="375"/>
                </a:cubicBezTo>
                <a:cubicBezTo>
                  <a:pt x="614" y="374"/>
                  <a:pt x="614" y="374"/>
                  <a:pt x="614" y="374"/>
                </a:cubicBezTo>
                <a:cubicBezTo>
                  <a:pt x="614" y="374"/>
                  <a:pt x="613" y="374"/>
                  <a:pt x="612" y="374"/>
                </a:cubicBezTo>
                <a:cubicBezTo>
                  <a:pt x="610" y="374"/>
                  <a:pt x="607" y="374"/>
                  <a:pt x="604" y="377"/>
                </a:cubicBezTo>
                <a:cubicBezTo>
                  <a:pt x="605" y="378"/>
                  <a:pt x="605" y="378"/>
                  <a:pt x="605" y="378"/>
                </a:cubicBezTo>
                <a:cubicBezTo>
                  <a:pt x="605" y="377"/>
                  <a:pt x="605" y="377"/>
                  <a:pt x="605" y="377"/>
                </a:cubicBezTo>
                <a:cubicBezTo>
                  <a:pt x="603" y="378"/>
                  <a:pt x="602" y="379"/>
                  <a:pt x="600" y="381"/>
                </a:cubicBezTo>
                <a:cubicBezTo>
                  <a:pt x="595" y="387"/>
                  <a:pt x="589" y="396"/>
                  <a:pt x="589" y="396"/>
                </a:cubicBezTo>
                <a:cubicBezTo>
                  <a:pt x="591" y="397"/>
                  <a:pt x="591" y="397"/>
                  <a:pt x="591" y="397"/>
                </a:cubicBezTo>
                <a:cubicBezTo>
                  <a:pt x="590" y="396"/>
                  <a:pt x="590" y="396"/>
                  <a:pt x="590" y="396"/>
                </a:cubicBezTo>
                <a:cubicBezTo>
                  <a:pt x="590" y="396"/>
                  <a:pt x="590" y="396"/>
                  <a:pt x="568" y="419"/>
                </a:cubicBezTo>
                <a:cubicBezTo>
                  <a:pt x="569" y="420"/>
                  <a:pt x="569" y="420"/>
                  <a:pt x="569" y="420"/>
                </a:cubicBezTo>
                <a:cubicBezTo>
                  <a:pt x="569" y="419"/>
                  <a:pt x="569" y="419"/>
                  <a:pt x="569" y="419"/>
                </a:cubicBezTo>
                <a:cubicBezTo>
                  <a:pt x="569" y="419"/>
                  <a:pt x="569" y="419"/>
                  <a:pt x="564" y="417"/>
                </a:cubicBezTo>
                <a:cubicBezTo>
                  <a:pt x="562" y="417"/>
                  <a:pt x="562" y="417"/>
                  <a:pt x="562" y="417"/>
                </a:cubicBezTo>
                <a:cubicBezTo>
                  <a:pt x="562" y="419"/>
                  <a:pt x="562" y="419"/>
                  <a:pt x="562" y="419"/>
                </a:cubicBezTo>
                <a:cubicBezTo>
                  <a:pt x="562" y="419"/>
                  <a:pt x="562" y="419"/>
                  <a:pt x="561" y="429"/>
                </a:cubicBezTo>
                <a:cubicBezTo>
                  <a:pt x="562" y="430"/>
                  <a:pt x="562" y="430"/>
                  <a:pt x="562" y="430"/>
                </a:cubicBezTo>
                <a:cubicBezTo>
                  <a:pt x="561" y="429"/>
                  <a:pt x="561" y="429"/>
                  <a:pt x="561" y="429"/>
                </a:cubicBezTo>
                <a:cubicBezTo>
                  <a:pt x="561" y="429"/>
                  <a:pt x="561" y="429"/>
                  <a:pt x="530" y="469"/>
                </a:cubicBezTo>
                <a:cubicBezTo>
                  <a:pt x="530" y="470"/>
                  <a:pt x="530" y="470"/>
                  <a:pt x="530" y="470"/>
                </a:cubicBezTo>
                <a:cubicBezTo>
                  <a:pt x="530" y="470"/>
                  <a:pt x="530" y="470"/>
                  <a:pt x="530" y="470"/>
                </a:cubicBezTo>
                <a:cubicBezTo>
                  <a:pt x="530" y="470"/>
                  <a:pt x="532" y="482"/>
                  <a:pt x="534" y="494"/>
                </a:cubicBezTo>
                <a:cubicBezTo>
                  <a:pt x="536" y="500"/>
                  <a:pt x="537" y="506"/>
                  <a:pt x="539" y="511"/>
                </a:cubicBezTo>
                <a:cubicBezTo>
                  <a:pt x="540" y="514"/>
                  <a:pt x="540" y="516"/>
                  <a:pt x="541" y="518"/>
                </a:cubicBezTo>
                <a:cubicBezTo>
                  <a:pt x="542" y="520"/>
                  <a:pt x="543" y="521"/>
                  <a:pt x="544" y="522"/>
                </a:cubicBezTo>
                <a:cubicBezTo>
                  <a:pt x="544" y="522"/>
                  <a:pt x="544" y="522"/>
                  <a:pt x="544" y="522"/>
                </a:cubicBezTo>
                <a:cubicBezTo>
                  <a:pt x="544" y="522"/>
                  <a:pt x="544" y="522"/>
                  <a:pt x="544" y="522"/>
                </a:cubicBezTo>
                <a:cubicBezTo>
                  <a:pt x="551" y="528"/>
                  <a:pt x="559" y="528"/>
                  <a:pt x="560" y="528"/>
                </a:cubicBezTo>
                <a:cubicBezTo>
                  <a:pt x="560" y="527"/>
                  <a:pt x="560" y="527"/>
                  <a:pt x="560" y="527"/>
                </a:cubicBezTo>
                <a:cubicBezTo>
                  <a:pt x="558" y="527"/>
                  <a:pt x="558" y="527"/>
                  <a:pt x="558" y="527"/>
                </a:cubicBezTo>
                <a:cubicBezTo>
                  <a:pt x="558" y="527"/>
                  <a:pt x="558" y="527"/>
                  <a:pt x="558" y="535"/>
                </a:cubicBezTo>
                <a:cubicBezTo>
                  <a:pt x="560" y="535"/>
                  <a:pt x="560" y="535"/>
                  <a:pt x="560" y="535"/>
                </a:cubicBezTo>
                <a:cubicBezTo>
                  <a:pt x="559" y="534"/>
                  <a:pt x="559" y="534"/>
                  <a:pt x="559" y="534"/>
                </a:cubicBezTo>
                <a:cubicBezTo>
                  <a:pt x="559" y="534"/>
                  <a:pt x="559" y="534"/>
                  <a:pt x="546" y="544"/>
                </a:cubicBezTo>
                <a:cubicBezTo>
                  <a:pt x="547" y="546"/>
                  <a:pt x="547" y="546"/>
                  <a:pt x="547" y="546"/>
                </a:cubicBezTo>
                <a:cubicBezTo>
                  <a:pt x="547" y="544"/>
                  <a:pt x="547" y="544"/>
                  <a:pt x="547" y="544"/>
                </a:cubicBezTo>
                <a:cubicBezTo>
                  <a:pt x="547" y="544"/>
                  <a:pt x="547" y="544"/>
                  <a:pt x="527" y="551"/>
                </a:cubicBezTo>
                <a:cubicBezTo>
                  <a:pt x="526" y="551"/>
                  <a:pt x="526" y="551"/>
                  <a:pt x="526" y="551"/>
                </a:cubicBezTo>
                <a:cubicBezTo>
                  <a:pt x="526" y="551"/>
                  <a:pt x="526" y="551"/>
                  <a:pt x="526" y="551"/>
                </a:cubicBezTo>
                <a:cubicBezTo>
                  <a:pt x="526" y="551"/>
                  <a:pt x="526" y="551"/>
                  <a:pt x="512" y="566"/>
                </a:cubicBezTo>
                <a:cubicBezTo>
                  <a:pt x="514" y="567"/>
                  <a:pt x="514" y="567"/>
                  <a:pt x="514" y="567"/>
                </a:cubicBezTo>
                <a:cubicBezTo>
                  <a:pt x="514" y="566"/>
                  <a:pt x="514" y="566"/>
                  <a:pt x="514" y="566"/>
                </a:cubicBezTo>
                <a:cubicBezTo>
                  <a:pt x="514" y="566"/>
                  <a:pt x="514" y="566"/>
                  <a:pt x="509" y="564"/>
                </a:cubicBezTo>
                <a:cubicBezTo>
                  <a:pt x="507" y="564"/>
                  <a:pt x="507" y="564"/>
                  <a:pt x="507" y="564"/>
                </a:cubicBezTo>
                <a:cubicBezTo>
                  <a:pt x="507" y="565"/>
                  <a:pt x="507" y="565"/>
                  <a:pt x="507" y="565"/>
                </a:cubicBezTo>
                <a:cubicBezTo>
                  <a:pt x="507" y="565"/>
                  <a:pt x="507" y="565"/>
                  <a:pt x="504" y="576"/>
                </a:cubicBezTo>
                <a:cubicBezTo>
                  <a:pt x="505" y="577"/>
                  <a:pt x="505" y="577"/>
                  <a:pt x="505" y="577"/>
                </a:cubicBezTo>
                <a:cubicBezTo>
                  <a:pt x="506" y="575"/>
                  <a:pt x="506" y="575"/>
                  <a:pt x="506" y="575"/>
                </a:cubicBezTo>
                <a:cubicBezTo>
                  <a:pt x="506" y="575"/>
                  <a:pt x="505" y="575"/>
                  <a:pt x="503" y="575"/>
                </a:cubicBezTo>
                <a:cubicBezTo>
                  <a:pt x="502" y="575"/>
                  <a:pt x="501" y="575"/>
                  <a:pt x="500" y="576"/>
                </a:cubicBezTo>
                <a:cubicBezTo>
                  <a:pt x="498" y="576"/>
                  <a:pt x="497" y="577"/>
                  <a:pt x="496" y="578"/>
                </a:cubicBezTo>
                <a:cubicBezTo>
                  <a:pt x="496" y="579"/>
                  <a:pt x="496" y="579"/>
                  <a:pt x="496" y="579"/>
                </a:cubicBezTo>
                <a:cubicBezTo>
                  <a:pt x="496" y="579"/>
                  <a:pt x="496" y="579"/>
                  <a:pt x="496" y="579"/>
                </a:cubicBezTo>
                <a:cubicBezTo>
                  <a:pt x="493" y="584"/>
                  <a:pt x="491" y="594"/>
                  <a:pt x="491" y="594"/>
                </a:cubicBezTo>
                <a:cubicBezTo>
                  <a:pt x="492" y="594"/>
                  <a:pt x="492" y="594"/>
                  <a:pt x="492" y="594"/>
                </a:cubicBezTo>
                <a:cubicBezTo>
                  <a:pt x="492" y="593"/>
                  <a:pt x="492" y="593"/>
                  <a:pt x="492" y="593"/>
                </a:cubicBezTo>
                <a:cubicBezTo>
                  <a:pt x="492" y="593"/>
                  <a:pt x="492" y="593"/>
                  <a:pt x="485" y="594"/>
                </a:cubicBezTo>
                <a:cubicBezTo>
                  <a:pt x="484" y="594"/>
                  <a:pt x="484" y="594"/>
                  <a:pt x="484" y="594"/>
                </a:cubicBezTo>
                <a:cubicBezTo>
                  <a:pt x="484" y="595"/>
                  <a:pt x="484" y="595"/>
                  <a:pt x="484" y="595"/>
                </a:cubicBezTo>
                <a:cubicBezTo>
                  <a:pt x="484" y="595"/>
                  <a:pt x="484" y="595"/>
                  <a:pt x="474" y="614"/>
                </a:cubicBezTo>
                <a:cubicBezTo>
                  <a:pt x="474" y="615"/>
                  <a:pt x="474" y="615"/>
                  <a:pt x="474" y="615"/>
                </a:cubicBezTo>
                <a:cubicBezTo>
                  <a:pt x="475" y="615"/>
                  <a:pt x="475" y="615"/>
                  <a:pt x="475" y="615"/>
                </a:cubicBezTo>
                <a:cubicBezTo>
                  <a:pt x="475" y="615"/>
                  <a:pt x="475" y="615"/>
                  <a:pt x="480" y="622"/>
                </a:cubicBezTo>
                <a:cubicBezTo>
                  <a:pt x="481" y="623"/>
                  <a:pt x="481" y="623"/>
                  <a:pt x="481" y="623"/>
                </a:cubicBezTo>
                <a:cubicBezTo>
                  <a:pt x="482" y="622"/>
                  <a:pt x="482" y="622"/>
                  <a:pt x="482" y="622"/>
                </a:cubicBezTo>
                <a:cubicBezTo>
                  <a:pt x="482" y="622"/>
                  <a:pt x="482" y="622"/>
                  <a:pt x="488" y="617"/>
                </a:cubicBezTo>
                <a:cubicBezTo>
                  <a:pt x="487" y="616"/>
                  <a:pt x="487" y="616"/>
                  <a:pt x="487" y="616"/>
                </a:cubicBezTo>
                <a:cubicBezTo>
                  <a:pt x="485" y="616"/>
                  <a:pt x="485" y="616"/>
                  <a:pt x="485" y="616"/>
                </a:cubicBezTo>
                <a:cubicBezTo>
                  <a:pt x="485" y="616"/>
                  <a:pt x="485" y="616"/>
                  <a:pt x="485" y="617"/>
                </a:cubicBezTo>
                <a:cubicBezTo>
                  <a:pt x="485" y="619"/>
                  <a:pt x="486" y="621"/>
                  <a:pt x="486" y="627"/>
                </a:cubicBezTo>
                <a:cubicBezTo>
                  <a:pt x="488" y="627"/>
                  <a:pt x="488" y="627"/>
                  <a:pt x="488" y="627"/>
                </a:cubicBezTo>
                <a:cubicBezTo>
                  <a:pt x="488" y="625"/>
                  <a:pt x="488" y="625"/>
                  <a:pt x="488" y="625"/>
                </a:cubicBezTo>
                <a:cubicBezTo>
                  <a:pt x="488" y="625"/>
                  <a:pt x="488" y="625"/>
                  <a:pt x="467" y="628"/>
                </a:cubicBezTo>
                <a:cubicBezTo>
                  <a:pt x="468" y="629"/>
                  <a:pt x="468" y="629"/>
                  <a:pt x="468" y="629"/>
                </a:cubicBezTo>
                <a:cubicBezTo>
                  <a:pt x="469" y="628"/>
                  <a:pt x="469" y="628"/>
                  <a:pt x="469" y="628"/>
                </a:cubicBezTo>
                <a:cubicBezTo>
                  <a:pt x="469" y="628"/>
                  <a:pt x="468" y="627"/>
                  <a:pt x="467" y="627"/>
                </a:cubicBezTo>
                <a:cubicBezTo>
                  <a:pt x="466" y="626"/>
                  <a:pt x="464" y="625"/>
                  <a:pt x="462" y="625"/>
                </a:cubicBezTo>
                <a:cubicBezTo>
                  <a:pt x="462" y="625"/>
                  <a:pt x="461" y="625"/>
                  <a:pt x="461" y="625"/>
                </a:cubicBezTo>
                <a:cubicBezTo>
                  <a:pt x="460" y="626"/>
                  <a:pt x="457" y="627"/>
                  <a:pt x="456" y="628"/>
                </a:cubicBezTo>
                <a:cubicBezTo>
                  <a:pt x="454" y="628"/>
                  <a:pt x="452" y="629"/>
                  <a:pt x="452" y="629"/>
                </a:cubicBezTo>
                <a:cubicBezTo>
                  <a:pt x="453" y="631"/>
                  <a:pt x="453" y="631"/>
                  <a:pt x="453" y="631"/>
                </a:cubicBezTo>
                <a:cubicBezTo>
                  <a:pt x="454" y="630"/>
                  <a:pt x="454" y="630"/>
                  <a:pt x="454" y="630"/>
                </a:cubicBezTo>
                <a:cubicBezTo>
                  <a:pt x="454" y="630"/>
                  <a:pt x="453" y="628"/>
                  <a:pt x="451" y="626"/>
                </a:cubicBezTo>
                <a:cubicBezTo>
                  <a:pt x="448" y="625"/>
                  <a:pt x="446" y="623"/>
                  <a:pt x="442" y="623"/>
                </a:cubicBezTo>
                <a:cubicBezTo>
                  <a:pt x="441" y="623"/>
                  <a:pt x="440" y="623"/>
                  <a:pt x="439" y="624"/>
                </a:cubicBezTo>
                <a:cubicBezTo>
                  <a:pt x="439" y="625"/>
                  <a:pt x="439" y="625"/>
                  <a:pt x="439" y="625"/>
                </a:cubicBezTo>
                <a:cubicBezTo>
                  <a:pt x="439" y="624"/>
                  <a:pt x="439" y="624"/>
                  <a:pt x="439" y="624"/>
                </a:cubicBezTo>
                <a:cubicBezTo>
                  <a:pt x="437" y="624"/>
                  <a:pt x="435" y="624"/>
                  <a:pt x="434" y="625"/>
                </a:cubicBezTo>
                <a:cubicBezTo>
                  <a:pt x="429" y="628"/>
                  <a:pt x="427" y="634"/>
                  <a:pt x="427" y="634"/>
                </a:cubicBezTo>
                <a:cubicBezTo>
                  <a:pt x="428" y="635"/>
                  <a:pt x="428" y="635"/>
                  <a:pt x="428" y="635"/>
                </a:cubicBezTo>
                <a:cubicBezTo>
                  <a:pt x="428" y="633"/>
                  <a:pt x="428" y="633"/>
                  <a:pt x="428" y="633"/>
                </a:cubicBezTo>
                <a:cubicBezTo>
                  <a:pt x="428" y="633"/>
                  <a:pt x="428" y="633"/>
                  <a:pt x="423" y="633"/>
                </a:cubicBezTo>
                <a:cubicBezTo>
                  <a:pt x="423" y="633"/>
                  <a:pt x="423" y="633"/>
                  <a:pt x="423" y="633"/>
                </a:cubicBezTo>
                <a:cubicBezTo>
                  <a:pt x="422" y="633"/>
                  <a:pt x="422" y="633"/>
                  <a:pt x="422" y="633"/>
                </a:cubicBezTo>
                <a:cubicBezTo>
                  <a:pt x="422" y="633"/>
                  <a:pt x="422" y="633"/>
                  <a:pt x="402" y="648"/>
                </a:cubicBezTo>
                <a:cubicBezTo>
                  <a:pt x="402" y="649"/>
                  <a:pt x="402" y="649"/>
                  <a:pt x="402" y="649"/>
                </a:cubicBezTo>
                <a:cubicBezTo>
                  <a:pt x="401" y="649"/>
                  <a:pt x="401" y="649"/>
                  <a:pt x="401" y="649"/>
                </a:cubicBezTo>
                <a:cubicBezTo>
                  <a:pt x="401" y="649"/>
                  <a:pt x="401" y="649"/>
                  <a:pt x="400" y="652"/>
                </a:cubicBezTo>
                <a:cubicBezTo>
                  <a:pt x="399" y="655"/>
                  <a:pt x="397" y="660"/>
                  <a:pt x="393" y="672"/>
                </a:cubicBezTo>
                <a:cubicBezTo>
                  <a:pt x="395" y="672"/>
                  <a:pt x="395" y="672"/>
                  <a:pt x="395" y="672"/>
                </a:cubicBezTo>
                <a:cubicBezTo>
                  <a:pt x="394" y="671"/>
                  <a:pt x="394" y="671"/>
                  <a:pt x="394" y="671"/>
                </a:cubicBezTo>
                <a:cubicBezTo>
                  <a:pt x="394" y="671"/>
                  <a:pt x="394" y="671"/>
                  <a:pt x="385" y="675"/>
                </a:cubicBezTo>
                <a:cubicBezTo>
                  <a:pt x="384" y="675"/>
                  <a:pt x="384" y="675"/>
                  <a:pt x="384" y="675"/>
                </a:cubicBezTo>
                <a:cubicBezTo>
                  <a:pt x="384" y="675"/>
                  <a:pt x="384" y="675"/>
                  <a:pt x="384" y="675"/>
                </a:cubicBezTo>
                <a:cubicBezTo>
                  <a:pt x="384" y="675"/>
                  <a:pt x="384" y="675"/>
                  <a:pt x="369" y="687"/>
                </a:cubicBezTo>
                <a:cubicBezTo>
                  <a:pt x="370" y="689"/>
                  <a:pt x="370" y="689"/>
                  <a:pt x="370" y="689"/>
                </a:cubicBezTo>
                <a:cubicBezTo>
                  <a:pt x="372" y="688"/>
                  <a:pt x="372" y="688"/>
                  <a:pt x="372" y="688"/>
                </a:cubicBezTo>
                <a:cubicBezTo>
                  <a:pt x="372" y="688"/>
                  <a:pt x="372" y="685"/>
                  <a:pt x="369" y="681"/>
                </a:cubicBezTo>
                <a:cubicBezTo>
                  <a:pt x="367" y="677"/>
                  <a:pt x="363" y="673"/>
                  <a:pt x="356" y="672"/>
                </a:cubicBezTo>
                <a:cubicBezTo>
                  <a:pt x="355" y="672"/>
                  <a:pt x="354" y="672"/>
                  <a:pt x="353" y="672"/>
                </a:cubicBezTo>
                <a:cubicBezTo>
                  <a:pt x="347" y="672"/>
                  <a:pt x="343" y="675"/>
                  <a:pt x="340" y="677"/>
                </a:cubicBezTo>
                <a:cubicBezTo>
                  <a:pt x="338" y="680"/>
                  <a:pt x="337" y="683"/>
                  <a:pt x="337" y="683"/>
                </a:cubicBezTo>
                <a:cubicBezTo>
                  <a:pt x="338" y="683"/>
                  <a:pt x="338" y="683"/>
                  <a:pt x="338" y="683"/>
                </a:cubicBezTo>
                <a:cubicBezTo>
                  <a:pt x="338" y="682"/>
                  <a:pt x="338" y="682"/>
                  <a:pt x="338" y="682"/>
                </a:cubicBezTo>
                <a:cubicBezTo>
                  <a:pt x="338" y="682"/>
                  <a:pt x="338" y="682"/>
                  <a:pt x="330" y="682"/>
                </a:cubicBezTo>
                <a:cubicBezTo>
                  <a:pt x="330" y="683"/>
                  <a:pt x="330" y="683"/>
                  <a:pt x="330" y="683"/>
                </a:cubicBezTo>
                <a:cubicBezTo>
                  <a:pt x="330" y="682"/>
                  <a:pt x="330" y="682"/>
                  <a:pt x="330" y="682"/>
                </a:cubicBezTo>
                <a:cubicBezTo>
                  <a:pt x="330" y="682"/>
                  <a:pt x="330" y="682"/>
                  <a:pt x="295" y="672"/>
                </a:cubicBezTo>
                <a:cubicBezTo>
                  <a:pt x="295" y="672"/>
                  <a:pt x="295" y="672"/>
                  <a:pt x="295" y="672"/>
                </a:cubicBezTo>
                <a:cubicBezTo>
                  <a:pt x="295" y="672"/>
                  <a:pt x="295" y="672"/>
                  <a:pt x="295" y="672"/>
                </a:cubicBezTo>
                <a:cubicBezTo>
                  <a:pt x="295" y="672"/>
                  <a:pt x="295" y="672"/>
                  <a:pt x="280" y="674"/>
                </a:cubicBezTo>
                <a:cubicBezTo>
                  <a:pt x="280" y="675"/>
                  <a:pt x="280" y="675"/>
                  <a:pt x="280" y="675"/>
                </a:cubicBezTo>
                <a:cubicBezTo>
                  <a:pt x="280" y="674"/>
                  <a:pt x="280" y="674"/>
                  <a:pt x="280" y="674"/>
                </a:cubicBezTo>
                <a:cubicBezTo>
                  <a:pt x="280" y="674"/>
                  <a:pt x="280" y="674"/>
                  <a:pt x="260" y="666"/>
                </a:cubicBezTo>
                <a:cubicBezTo>
                  <a:pt x="260" y="666"/>
                  <a:pt x="260" y="666"/>
                  <a:pt x="260" y="666"/>
                </a:cubicBezTo>
                <a:cubicBezTo>
                  <a:pt x="260" y="666"/>
                  <a:pt x="260" y="666"/>
                  <a:pt x="260" y="666"/>
                </a:cubicBezTo>
                <a:cubicBezTo>
                  <a:pt x="260" y="666"/>
                  <a:pt x="260" y="666"/>
                  <a:pt x="225" y="663"/>
                </a:cubicBezTo>
                <a:cubicBezTo>
                  <a:pt x="225" y="664"/>
                  <a:pt x="225" y="664"/>
                  <a:pt x="225" y="664"/>
                </a:cubicBezTo>
                <a:cubicBezTo>
                  <a:pt x="225" y="663"/>
                  <a:pt x="225" y="663"/>
                  <a:pt x="225" y="663"/>
                </a:cubicBezTo>
                <a:cubicBezTo>
                  <a:pt x="225" y="663"/>
                  <a:pt x="225" y="663"/>
                  <a:pt x="210" y="661"/>
                </a:cubicBezTo>
                <a:cubicBezTo>
                  <a:pt x="209" y="661"/>
                  <a:pt x="209" y="661"/>
                  <a:pt x="209" y="661"/>
                </a:cubicBezTo>
                <a:cubicBezTo>
                  <a:pt x="209" y="662"/>
                  <a:pt x="209" y="662"/>
                  <a:pt x="209" y="662"/>
                </a:cubicBezTo>
                <a:cubicBezTo>
                  <a:pt x="209" y="662"/>
                  <a:pt x="209" y="662"/>
                  <a:pt x="209" y="662"/>
                </a:cubicBezTo>
                <a:cubicBezTo>
                  <a:pt x="208" y="662"/>
                  <a:pt x="203" y="667"/>
                  <a:pt x="191" y="672"/>
                </a:cubicBezTo>
                <a:cubicBezTo>
                  <a:pt x="191" y="672"/>
                  <a:pt x="191" y="672"/>
                  <a:pt x="191" y="672"/>
                </a:cubicBezTo>
                <a:cubicBezTo>
                  <a:pt x="191" y="672"/>
                  <a:pt x="191" y="672"/>
                  <a:pt x="191" y="672"/>
                </a:cubicBezTo>
                <a:cubicBezTo>
                  <a:pt x="187" y="674"/>
                  <a:pt x="184" y="675"/>
                  <a:pt x="182" y="675"/>
                </a:cubicBezTo>
                <a:cubicBezTo>
                  <a:pt x="180" y="675"/>
                  <a:pt x="179" y="675"/>
                  <a:pt x="178" y="674"/>
                </a:cubicBezTo>
                <a:cubicBezTo>
                  <a:pt x="177" y="674"/>
                  <a:pt x="177" y="674"/>
                  <a:pt x="177" y="674"/>
                </a:cubicBezTo>
                <a:cubicBezTo>
                  <a:pt x="177" y="674"/>
                  <a:pt x="177" y="674"/>
                  <a:pt x="177" y="674"/>
                </a:cubicBezTo>
                <a:cubicBezTo>
                  <a:pt x="177" y="674"/>
                  <a:pt x="177" y="674"/>
                  <a:pt x="177" y="674"/>
                </a:cubicBezTo>
                <a:cubicBezTo>
                  <a:pt x="176" y="674"/>
                  <a:pt x="176" y="674"/>
                  <a:pt x="176" y="674"/>
                </a:cubicBezTo>
                <a:cubicBezTo>
                  <a:pt x="177" y="674"/>
                  <a:pt x="177" y="674"/>
                  <a:pt x="177" y="674"/>
                </a:cubicBezTo>
                <a:cubicBezTo>
                  <a:pt x="177" y="674"/>
                  <a:pt x="177" y="674"/>
                  <a:pt x="177" y="674"/>
                </a:cubicBezTo>
                <a:cubicBezTo>
                  <a:pt x="176" y="674"/>
                  <a:pt x="176" y="674"/>
                  <a:pt x="176" y="674"/>
                </a:cubicBezTo>
                <a:cubicBezTo>
                  <a:pt x="177" y="674"/>
                  <a:pt x="177" y="674"/>
                  <a:pt x="177" y="674"/>
                </a:cubicBezTo>
                <a:cubicBezTo>
                  <a:pt x="176" y="674"/>
                  <a:pt x="176" y="674"/>
                  <a:pt x="176" y="674"/>
                </a:cubicBezTo>
                <a:cubicBezTo>
                  <a:pt x="176" y="674"/>
                  <a:pt x="176" y="674"/>
                  <a:pt x="176" y="674"/>
                </a:cubicBezTo>
                <a:cubicBezTo>
                  <a:pt x="176" y="674"/>
                  <a:pt x="176" y="674"/>
                  <a:pt x="154" y="678"/>
                </a:cubicBezTo>
                <a:cubicBezTo>
                  <a:pt x="153" y="678"/>
                  <a:pt x="153" y="678"/>
                  <a:pt x="153" y="678"/>
                </a:cubicBezTo>
                <a:cubicBezTo>
                  <a:pt x="153" y="678"/>
                  <a:pt x="153" y="678"/>
                  <a:pt x="153" y="678"/>
                </a:cubicBezTo>
                <a:cubicBezTo>
                  <a:pt x="153" y="678"/>
                  <a:pt x="153" y="678"/>
                  <a:pt x="137" y="698"/>
                </a:cubicBezTo>
                <a:cubicBezTo>
                  <a:pt x="138" y="699"/>
                  <a:pt x="138" y="699"/>
                  <a:pt x="138" y="699"/>
                </a:cubicBezTo>
                <a:cubicBezTo>
                  <a:pt x="139" y="698"/>
                  <a:pt x="139" y="698"/>
                  <a:pt x="139" y="698"/>
                </a:cubicBezTo>
                <a:cubicBezTo>
                  <a:pt x="139" y="698"/>
                  <a:pt x="139" y="698"/>
                  <a:pt x="137" y="697"/>
                </a:cubicBezTo>
                <a:cubicBezTo>
                  <a:pt x="136" y="696"/>
                  <a:pt x="135" y="694"/>
                  <a:pt x="133" y="694"/>
                </a:cubicBezTo>
                <a:cubicBezTo>
                  <a:pt x="132" y="694"/>
                  <a:pt x="131" y="695"/>
                  <a:pt x="130" y="696"/>
                </a:cubicBezTo>
                <a:cubicBezTo>
                  <a:pt x="130" y="696"/>
                  <a:pt x="130" y="696"/>
                  <a:pt x="130" y="696"/>
                </a:cubicBezTo>
                <a:cubicBezTo>
                  <a:pt x="130" y="696"/>
                  <a:pt x="129" y="697"/>
                  <a:pt x="129" y="698"/>
                </a:cubicBezTo>
                <a:cubicBezTo>
                  <a:pt x="128" y="700"/>
                  <a:pt x="128" y="703"/>
                  <a:pt x="128" y="703"/>
                </a:cubicBezTo>
                <a:cubicBezTo>
                  <a:pt x="130" y="703"/>
                  <a:pt x="130" y="703"/>
                  <a:pt x="130" y="703"/>
                </a:cubicBezTo>
                <a:cubicBezTo>
                  <a:pt x="130" y="702"/>
                  <a:pt x="130" y="702"/>
                  <a:pt x="130" y="702"/>
                </a:cubicBezTo>
                <a:cubicBezTo>
                  <a:pt x="130" y="702"/>
                  <a:pt x="130" y="702"/>
                  <a:pt x="122" y="701"/>
                </a:cubicBezTo>
                <a:cubicBezTo>
                  <a:pt x="122" y="701"/>
                  <a:pt x="122" y="701"/>
                  <a:pt x="122" y="701"/>
                </a:cubicBezTo>
                <a:cubicBezTo>
                  <a:pt x="121" y="701"/>
                  <a:pt x="121" y="701"/>
                  <a:pt x="121" y="701"/>
                </a:cubicBezTo>
                <a:cubicBezTo>
                  <a:pt x="121" y="701"/>
                  <a:pt x="121" y="701"/>
                  <a:pt x="114" y="705"/>
                </a:cubicBezTo>
                <a:cubicBezTo>
                  <a:pt x="115" y="706"/>
                  <a:pt x="115" y="706"/>
                  <a:pt x="115" y="706"/>
                </a:cubicBezTo>
                <a:cubicBezTo>
                  <a:pt x="117" y="706"/>
                  <a:pt x="117" y="706"/>
                  <a:pt x="117" y="706"/>
                </a:cubicBezTo>
                <a:cubicBezTo>
                  <a:pt x="117" y="706"/>
                  <a:pt x="117" y="706"/>
                  <a:pt x="115" y="702"/>
                </a:cubicBezTo>
                <a:cubicBezTo>
                  <a:pt x="115" y="701"/>
                  <a:pt x="115" y="701"/>
                  <a:pt x="115" y="701"/>
                </a:cubicBezTo>
                <a:cubicBezTo>
                  <a:pt x="114" y="701"/>
                  <a:pt x="114" y="701"/>
                  <a:pt x="114" y="701"/>
                </a:cubicBezTo>
                <a:cubicBezTo>
                  <a:pt x="114" y="701"/>
                  <a:pt x="114" y="701"/>
                  <a:pt x="104" y="695"/>
                </a:cubicBezTo>
                <a:cubicBezTo>
                  <a:pt x="103" y="697"/>
                  <a:pt x="103" y="697"/>
                  <a:pt x="103" y="697"/>
                </a:cubicBezTo>
                <a:cubicBezTo>
                  <a:pt x="104" y="696"/>
                  <a:pt x="104" y="696"/>
                  <a:pt x="104" y="696"/>
                </a:cubicBezTo>
                <a:cubicBezTo>
                  <a:pt x="104" y="696"/>
                  <a:pt x="104" y="696"/>
                  <a:pt x="100" y="685"/>
                </a:cubicBezTo>
                <a:cubicBezTo>
                  <a:pt x="100" y="685"/>
                  <a:pt x="100" y="685"/>
                  <a:pt x="100" y="685"/>
                </a:cubicBezTo>
                <a:cubicBezTo>
                  <a:pt x="99" y="684"/>
                  <a:pt x="99" y="684"/>
                  <a:pt x="99" y="684"/>
                </a:cubicBezTo>
                <a:cubicBezTo>
                  <a:pt x="99" y="684"/>
                  <a:pt x="99" y="684"/>
                  <a:pt x="87" y="682"/>
                </a:cubicBezTo>
                <a:cubicBezTo>
                  <a:pt x="87" y="683"/>
                  <a:pt x="87" y="683"/>
                  <a:pt x="87" y="683"/>
                </a:cubicBezTo>
                <a:cubicBezTo>
                  <a:pt x="88" y="683"/>
                  <a:pt x="88" y="683"/>
                  <a:pt x="88" y="683"/>
                </a:cubicBezTo>
                <a:cubicBezTo>
                  <a:pt x="88" y="683"/>
                  <a:pt x="88" y="683"/>
                  <a:pt x="76" y="650"/>
                </a:cubicBezTo>
                <a:cubicBezTo>
                  <a:pt x="75" y="651"/>
                  <a:pt x="75" y="651"/>
                  <a:pt x="75" y="651"/>
                </a:cubicBezTo>
                <a:cubicBezTo>
                  <a:pt x="75" y="652"/>
                  <a:pt x="75" y="652"/>
                  <a:pt x="75" y="652"/>
                </a:cubicBezTo>
                <a:cubicBezTo>
                  <a:pt x="75" y="652"/>
                  <a:pt x="75" y="652"/>
                  <a:pt x="75" y="652"/>
                </a:cubicBezTo>
                <a:cubicBezTo>
                  <a:pt x="75" y="652"/>
                  <a:pt x="76" y="652"/>
                  <a:pt x="77" y="652"/>
                </a:cubicBezTo>
                <a:cubicBezTo>
                  <a:pt x="77" y="651"/>
                  <a:pt x="77" y="651"/>
                  <a:pt x="77" y="651"/>
                </a:cubicBezTo>
                <a:cubicBezTo>
                  <a:pt x="76" y="651"/>
                  <a:pt x="76" y="651"/>
                  <a:pt x="76" y="651"/>
                </a:cubicBezTo>
                <a:cubicBezTo>
                  <a:pt x="76" y="651"/>
                  <a:pt x="76" y="651"/>
                  <a:pt x="79" y="657"/>
                </a:cubicBezTo>
                <a:cubicBezTo>
                  <a:pt x="80" y="659"/>
                  <a:pt x="80" y="659"/>
                  <a:pt x="80" y="659"/>
                </a:cubicBezTo>
                <a:cubicBezTo>
                  <a:pt x="81" y="657"/>
                  <a:pt x="81" y="657"/>
                  <a:pt x="81" y="657"/>
                </a:cubicBezTo>
                <a:cubicBezTo>
                  <a:pt x="81" y="657"/>
                  <a:pt x="81" y="657"/>
                  <a:pt x="84" y="655"/>
                </a:cubicBezTo>
                <a:cubicBezTo>
                  <a:pt x="84" y="654"/>
                  <a:pt x="84" y="654"/>
                  <a:pt x="84" y="654"/>
                </a:cubicBezTo>
                <a:cubicBezTo>
                  <a:pt x="84" y="653"/>
                  <a:pt x="84" y="653"/>
                  <a:pt x="84" y="653"/>
                </a:cubicBezTo>
                <a:cubicBezTo>
                  <a:pt x="84" y="653"/>
                  <a:pt x="84" y="653"/>
                  <a:pt x="81" y="646"/>
                </a:cubicBezTo>
                <a:cubicBezTo>
                  <a:pt x="81" y="645"/>
                  <a:pt x="81" y="645"/>
                  <a:pt x="81" y="645"/>
                </a:cubicBezTo>
                <a:cubicBezTo>
                  <a:pt x="80" y="645"/>
                  <a:pt x="80" y="645"/>
                  <a:pt x="80" y="645"/>
                </a:cubicBezTo>
                <a:cubicBezTo>
                  <a:pt x="80" y="645"/>
                  <a:pt x="80" y="645"/>
                  <a:pt x="76" y="645"/>
                </a:cubicBezTo>
                <a:cubicBezTo>
                  <a:pt x="76" y="647"/>
                  <a:pt x="76" y="647"/>
                  <a:pt x="76" y="647"/>
                </a:cubicBezTo>
                <a:cubicBezTo>
                  <a:pt x="77" y="647"/>
                  <a:pt x="77" y="647"/>
                  <a:pt x="77" y="647"/>
                </a:cubicBezTo>
                <a:cubicBezTo>
                  <a:pt x="77" y="647"/>
                  <a:pt x="77" y="647"/>
                  <a:pt x="77" y="640"/>
                </a:cubicBezTo>
                <a:cubicBezTo>
                  <a:pt x="77" y="639"/>
                  <a:pt x="77" y="639"/>
                  <a:pt x="77" y="639"/>
                </a:cubicBezTo>
                <a:cubicBezTo>
                  <a:pt x="76" y="639"/>
                  <a:pt x="76" y="639"/>
                  <a:pt x="76" y="639"/>
                </a:cubicBezTo>
                <a:cubicBezTo>
                  <a:pt x="76" y="639"/>
                  <a:pt x="76" y="639"/>
                  <a:pt x="71" y="639"/>
                </a:cubicBezTo>
                <a:cubicBezTo>
                  <a:pt x="71" y="640"/>
                  <a:pt x="71" y="640"/>
                  <a:pt x="71" y="640"/>
                </a:cubicBezTo>
                <a:cubicBezTo>
                  <a:pt x="72" y="640"/>
                  <a:pt x="72" y="640"/>
                  <a:pt x="72" y="640"/>
                </a:cubicBezTo>
                <a:cubicBezTo>
                  <a:pt x="72" y="640"/>
                  <a:pt x="72" y="640"/>
                  <a:pt x="71" y="630"/>
                </a:cubicBezTo>
                <a:cubicBezTo>
                  <a:pt x="69" y="631"/>
                  <a:pt x="69" y="631"/>
                  <a:pt x="69" y="631"/>
                </a:cubicBezTo>
                <a:cubicBezTo>
                  <a:pt x="69" y="632"/>
                  <a:pt x="69" y="632"/>
                  <a:pt x="69" y="632"/>
                </a:cubicBezTo>
                <a:cubicBezTo>
                  <a:pt x="69" y="632"/>
                  <a:pt x="73" y="632"/>
                  <a:pt x="77" y="631"/>
                </a:cubicBezTo>
                <a:cubicBezTo>
                  <a:pt x="77" y="630"/>
                  <a:pt x="77" y="630"/>
                  <a:pt x="77" y="630"/>
                </a:cubicBezTo>
                <a:cubicBezTo>
                  <a:pt x="77" y="630"/>
                  <a:pt x="77" y="630"/>
                  <a:pt x="77" y="630"/>
                </a:cubicBezTo>
                <a:cubicBezTo>
                  <a:pt x="78" y="629"/>
                  <a:pt x="79" y="627"/>
                  <a:pt x="79" y="626"/>
                </a:cubicBezTo>
                <a:cubicBezTo>
                  <a:pt x="79" y="622"/>
                  <a:pt x="77" y="619"/>
                  <a:pt x="77" y="619"/>
                </a:cubicBezTo>
                <a:cubicBezTo>
                  <a:pt x="76" y="615"/>
                  <a:pt x="76" y="615"/>
                  <a:pt x="76" y="615"/>
                </a:cubicBezTo>
                <a:cubicBezTo>
                  <a:pt x="74" y="619"/>
                  <a:pt x="74" y="619"/>
                  <a:pt x="74" y="619"/>
                </a:cubicBezTo>
                <a:cubicBezTo>
                  <a:pt x="74" y="619"/>
                  <a:pt x="74" y="619"/>
                  <a:pt x="73" y="625"/>
                </a:cubicBezTo>
                <a:cubicBezTo>
                  <a:pt x="75" y="625"/>
                  <a:pt x="75" y="625"/>
                  <a:pt x="75" y="625"/>
                </a:cubicBezTo>
                <a:cubicBezTo>
                  <a:pt x="76" y="625"/>
                  <a:pt x="76" y="625"/>
                  <a:pt x="76" y="625"/>
                </a:cubicBezTo>
                <a:cubicBezTo>
                  <a:pt x="76" y="625"/>
                  <a:pt x="75" y="620"/>
                  <a:pt x="72" y="615"/>
                </a:cubicBezTo>
                <a:cubicBezTo>
                  <a:pt x="69" y="609"/>
                  <a:pt x="66" y="603"/>
                  <a:pt x="61" y="598"/>
                </a:cubicBezTo>
                <a:cubicBezTo>
                  <a:pt x="61" y="598"/>
                  <a:pt x="61" y="598"/>
                  <a:pt x="61" y="598"/>
                </a:cubicBezTo>
                <a:cubicBezTo>
                  <a:pt x="61" y="598"/>
                  <a:pt x="61" y="598"/>
                  <a:pt x="61" y="598"/>
                </a:cubicBezTo>
                <a:cubicBezTo>
                  <a:pt x="57" y="596"/>
                  <a:pt x="54" y="592"/>
                  <a:pt x="51" y="590"/>
                </a:cubicBezTo>
                <a:cubicBezTo>
                  <a:pt x="48" y="587"/>
                  <a:pt x="46" y="585"/>
                  <a:pt x="46" y="585"/>
                </a:cubicBezTo>
                <a:cubicBezTo>
                  <a:pt x="45" y="586"/>
                  <a:pt x="45" y="586"/>
                  <a:pt x="45" y="586"/>
                </a:cubicBezTo>
                <a:cubicBezTo>
                  <a:pt x="46" y="586"/>
                  <a:pt x="46" y="586"/>
                  <a:pt x="46" y="586"/>
                </a:cubicBezTo>
                <a:cubicBezTo>
                  <a:pt x="46" y="586"/>
                  <a:pt x="46" y="586"/>
                  <a:pt x="48" y="581"/>
                </a:cubicBezTo>
                <a:cubicBezTo>
                  <a:pt x="46" y="581"/>
                  <a:pt x="46" y="581"/>
                  <a:pt x="46" y="581"/>
                </a:cubicBezTo>
                <a:cubicBezTo>
                  <a:pt x="47" y="582"/>
                  <a:pt x="47" y="582"/>
                  <a:pt x="47" y="582"/>
                </a:cubicBezTo>
                <a:cubicBezTo>
                  <a:pt x="47" y="582"/>
                  <a:pt x="47" y="582"/>
                  <a:pt x="51" y="576"/>
                </a:cubicBezTo>
                <a:cubicBezTo>
                  <a:pt x="55" y="572"/>
                  <a:pt x="55" y="572"/>
                  <a:pt x="55" y="572"/>
                </a:cubicBezTo>
                <a:cubicBezTo>
                  <a:pt x="50" y="574"/>
                  <a:pt x="50" y="574"/>
                  <a:pt x="50" y="574"/>
                </a:cubicBezTo>
                <a:cubicBezTo>
                  <a:pt x="50" y="574"/>
                  <a:pt x="50" y="574"/>
                  <a:pt x="40" y="578"/>
                </a:cubicBezTo>
                <a:cubicBezTo>
                  <a:pt x="40" y="578"/>
                  <a:pt x="40" y="578"/>
                  <a:pt x="40" y="578"/>
                </a:cubicBezTo>
                <a:cubicBezTo>
                  <a:pt x="40" y="578"/>
                  <a:pt x="40" y="578"/>
                  <a:pt x="40" y="578"/>
                </a:cubicBezTo>
                <a:cubicBezTo>
                  <a:pt x="40" y="578"/>
                  <a:pt x="40" y="578"/>
                  <a:pt x="36" y="584"/>
                </a:cubicBezTo>
                <a:cubicBezTo>
                  <a:pt x="37" y="585"/>
                  <a:pt x="37" y="585"/>
                  <a:pt x="37" y="585"/>
                </a:cubicBezTo>
                <a:cubicBezTo>
                  <a:pt x="38" y="584"/>
                  <a:pt x="38" y="584"/>
                  <a:pt x="38" y="584"/>
                </a:cubicBezTo>
                <a:cubicBezTo>
                  <a:pt x="38" y="584"/>
                  <a:pt x="38" y="584"/>
                  <a:pt x="34" y="578"/>
                </a:cubicBezTo>
                <a:cubicBezTo>
                  <a:pt x="34" y="578"/>
                  <a:pt x="34" y="578"/>
                  <a:pt x="34" y="578"/>
                </a:cubicBezTo>
                <a:cubicBezTo>
                  <a:pt x="33" y="578"/>
                  <a:pt x="33" y="578"/>
                  <a:pt x="33" y="578"/>
                </a:cubicBezTo>
                <a:cubicBezTo>
                  <a:pt x="33" y="578"/>
                  <a:pt x="33" y="578"/>
                  <a:pt x="10" y="574"/>
                </a:cubicBezTo>
                <a:cubicBezTo>
                  <a:pt x="10" y="575"/>
                  <a:pt x="10" y="575"/>
                  <a:pt x="10" y="575"/>
                </a:cubicBezTo>
                <a:cubicBezTo>
                  <a:pt x="11" y="575"/>
                  <a:pt x="11" y="575"/>
                  <a:pt x="11" y="575"/>
                </a:cubicBezTo>
                <a:cubicBezTo>
                  <a:pt x="11" y="575"/>
                  <a:pt x="11" y="575"/>
                  <a:pt x="11" y="552"/>
                </a:cubicBezTo>
                <a:cubicBezTo>
                  <a:pt x="11" y="552"/>
                  <a:pt x="11" y="552"/>
                  <a:pt x="11" y="552"/>
                </a:cubicBezTo>
                <a:cubicBezTo>
                  <a:pt x="11" y="552"/>
                  <a:pt x="11" y="552"/>
                  <a:pt x="11" y="552"/>
                </a:cubicBezTo>
                <a:cubicBezTo>
                  <a:pt x="11" y="552"/>
                  <a:pt x="11" y="552"/>
                  <a:pt x="8" y="542"/>
                </a:cubicBezTo>
                <a:cubicBezTo>
                  <a:pt x="7" y="543"/>
                  <a:pt x="7" y="543"/>
                  <a:pt x="7" y="543"/>
                </a:cubicBezTo>
                <a:cubicBezTo>
                  <a:pt x="8" y="544"/>
                  <a:pt x="8" y="544"/>
                  <a:pt x="8" y="544"/>
                </a:cubicBezTo>
                <a:cubicBezTo>
                  <a:pt x="8" y="543"/>
                  <a:pt x="8" y="543"/>
                  <a:pt x="8" y="543"/>
                </a:cubicBezTo>
                <a:cubicBezTo>
                  <a:pt x="9" y="542"/>
                  <a:pt x="12" y="537"/>
                  <a:pt x="16" y="532"/>
                </a:cubicBezTo>
                <a:cubicBezTo>
                  <a:pt x="16" y="532"/>
                  <a:pt x="16" y="532"/>
                  <a:pt x="16" y="532"/>
                </a:cubicBezTo>
                <a:cubicBezTo>
                  <a:pt x="16" y="532"/>
                  <a:pt x="16" y="532"/>
                  <a:pt x="16" y="532"/>
                </a:cubicBezTo>
                <a:cubicBezTo>
                  <a:pt x="19" y="528"/>
                  <a:pt x="22" y="525"/>
                  <a:pt x="25" y="524"/>
                </a:cubicBezTo>
                <a:cubicBezTo>
                  <a:pt x="27" y="523"/>
                  <a:pt x="28" y="522"/>
                  <a:pt x="29" y="522"/>
                </a:cubicBezTo>
                <a:cubicBezTo>
                  <a:pt x="29" y="522"/>
                  <a:pt x="30" y="522"/>
                  <a:pt x="30" y="521"/>
                </a:cubicBezTo>
                <a:cubicBezTo>
                  <a:pt x="30" y="521"/>
                  <a:pt x="30" y="521"/>
                  <a:pt x="30" y="521"/>
                </a:cubicBezTo>
                <a:cubicBezTo>
                  <a:pt x="31" y="521"/>
                  <a:pt x="31" y="521"/>
                  <a:pt x="31" y="521"/>
                </a:cubicBezTo>
                <a:cubicBezTo>
                  <a:pt x="31" y="520"/>
                  <a:pt x="31" y="520"/>
                  <a:pt x="31" y="520"/>
                </a:cubicBezTo>
                <a:cubicBezTo>
                  <a:pt x="31" y="520"/>
                  <a:pt x="31" y="520"/>
                  <a:pt x="34" y="509"/>
                </a:cubicBezTo>
                <a:cubicBezTo>
                  <a:pt x="33" y="509"/>
                  <a:pt x="33" y="509"/>
                  <a:pt x="33" y="509"/>
                </a:cubicBezTo>
                <a:cubicBezTo>
                  <a:pt x="33" y="511"/>
                  <a:pt x="33" y="511"/>
                  <a:pt x="33" y="511"/>
                </a:cubicBezTo>
                <a:cubicBezTo>
                  <a:pt x="33" y="511"/>
                  <a:pt x="33" y="511"/>
                  <a:pt x="35" y="510"/>
                </a:cubicBezTo>
                <a:cubicBezTo>
                  <a:pt x="38" y="510"/>
                  <a:pt x="43" y="510"/>
                  <a:pt x="53" y="509"/>
                </a:cubicBezTo>
                <a:cubicBezTo>
                  <a:pt x="54" y="509"/>
                  <a:pt x="54" y="509"/>
                  <a:pt x="54" y="509"/>
                </a:cubicBezTo>
                <a:cubicBezTo>
                  <a:pt x="54" y="508"/>
                  <a:pt x="54" y="508"/>
                  <a:pt x="54" y="508"/>
                </a:cubicBezTo>
                <a:cubicBezTo>
                  <a:pt x="54" y="508"/>
                  <a:pt x="54" y="508"/>
                  <a:pt x="58" y="499"/>
                </a:cubicBezTo>
                <a:cubicBezTo>
                  <a:pt x="57" y="498"/>
                  <a:pt x="57" y="498"/>
                  <a:pt x="57" y="498"/>
                </a:cubicBezTo>
                <a:cubicBezTo>
                  <a:pt x="58" y="499"/>
                  <a:pt x="58" y="499"/>
                  <a:pt x="58" y="499"/>
                </a:cubicBezTo>
                <a:cubicBezTo>
                  <a:pt x="58" y="499"/>
                  <a:pt x="58" y="499"/>
                  <a:pt x="61" y="494"/>
                </a:cubicBezTo>
                <a:cubicBezTo>
                  <a:pt x="62" y="491"/>
                  <a:pt x="62" y="491"/>
                  <a:pt x="62" y="491"/>
                </a:cubicBezTo>
                <a:cubicBezTo>
                  <a:pt x="60" y="491"/>
                  <a:pt x="60" y="491"/>
                  <a:pt x="60" y="491"/>
                </a:cubicBezTo>
                <a:cubicBezTo>
                  <a:pt x="60" y="491"/>
                  <a:pt x="60" y="491"/>
                  <a:pt x="48" y="491"/>
                </a:cubicBezTo>
                <a:cubicBezTo>
                  <a:pt x="48" y="493"/>
                  <a:pt x="48" y="493"/>
                  <a:pt x="48" y="493"/>
                </a:cubicBezTo>
                <a:cubicBezTo>
                  <a:pt x="49" y="492"/>
                  <a:pt x="49" y="492"/>
                  <a:pt x="49" y="492"/>
                </a:cubicBezTo>
                <a:cubicBezTo>
                  <a:pt x="49" y="492"/>
                  <a:pt x="49" y="492"/>
                  <a:pt x="37" y="467"/>
                </a:cubicBezTo>
                <a:cubicBezTo>
                  <a:pt x="35" y="467"/>
                  <a:pt x="35" y="467"/>
                  <a:pt x="35" y="467"/>
                </a:cubicBezTo>
                <a:cubicBezTo>
                  <a:pt x="37" y="468"/>
                  <a:pt x="37" y="468"/>
                  <a:pt x="37" y="468"/>
                </a:cubicBezTo>
                <a:cubicBezTo>
                  <a:pt x="37" y="468"/>
                  <a:pt x="37" y="468"/>
                  <a:pt x="49" y="445"/>
                </a:cubicBezTo>
                <a:cubicBezTo>
                  <a:pt x="48" y="444"/>
                  <a:pt x="48" y="444"/>
                  <a:pt x="48" y="444"/>
                </a:cubicBezTo>
                <a:cubicBezTo>
                  <a:pt x="48" y="446"/>
                  <a:pt x="48" y="446"/>
                  <a:pt x="48" y="446"/>
                </a:cubicBezTo>
                <a:cubicBezTo>
                  <a:pt x="48" y="446"/>
                  <a:pt x="48" y="446"/>
                  <a:pt x="61" y="442"/>
                </a:cubicBezTo>
                <a:cubicBezTo>
                  <a:pt x="62" y="442"/>
                  <a:pt x="62" y="442"/>
                  <a:pt x="62" y="442"/>
                </a:cubicBezTo>
                <a:cubicBezTo>
                  <a:pt x="62" y="441"/>
                  <a:pt x="62" y="441"/>
                  <a:pt x="62" y="441"/>
                </a:cubicBezTo>
                <a:cubicBezTo>
                  <a:pt x="62" y="441"/>
                  <a:pt x="65" y="438"/>
                  <a:pt x="68" y="434"/>
                </a:cubicBezTo>
                <a:cubicBezTo>
                  <a:pt x="71" y="430"/>
                  <a:pt x="75" y="425"/>
                  <a:pt x="76" y="421"/>
                </a:cubicBezTo>
                <a:cubicBezTo>
                  <a:pt x="76" y="420"/>
                  <a:pt x="76" y="419"/>
                  <a:pt x="76" y="418"/>
                </a:cubicBezTo>
                <a:cubicBezTo>
                  <a:pt x="76" y="417"/>
                  <a:pt x="76" y="416"/>
                  <a:pt x="76" y="415"/>
                </a:cubicBezTo>
                <a:cubicBezTo>
                  <a:pt x="75" y="414"/>
                  <a:pt x="73" y="414"/>
                  <a:pt x="72" y="413"/>
                </a:cubicBezTo>
                <a:cubicBezTo>
                  <a:pt x="71" y="413"/>
                  <a:pt x="70" y="413"/>
                  <a:pt x="68" y="413"/>
                </a:cubicBezTo>
                <a:cubicBezTo>
                  <a:pt x="66" y="413"/>
                  <a:pt x="64" y="413"/>
                  <a:pt x="63" y="413"/>
                </a:cubicBezTo>
                <a:cubicBezTo>
                  <a:pt x="64" y="415"/>
                  <a:pt x="64" y="415"/>
                  <a:pt x="64" y="415"/>
                </a:cubicBezTo>
                <a:cubicBezTo>
                  <a:pt x="65" y="414"/>
                  <a:pt x="65" y="414"/>
                  <a:pt x="65" y="414"/>
                </a:cubicBezTo>
                <a:cubicBezTo>
                  <a:pt x="65" y="414"/>
                  <a:pt x="65" y="414"/>
                  <a:pt x="56" y="389"/>
                </a:cubicBezTo>
                <a:cubicBezTo>
                  <a:pt x="54" y="389"/>
                  <a:pt x="54" y="389"/>
                  <a:pt x="54" y="389"/>
                </a:cubicBezTo>
                <a:cubicBezTo>
                  <a:pt x="56" y="390"/>
                  <a:pt x="56" y="390"/>
                  <a:pt x="56" y="390"/>
                </a:cubicBezTo>
                <a:cubicBezTo>
                  <a:pt x="56" y="390"/>
                  <a:pt x="57" y="389"/>
                  <a:pt x="58" y="387"/>
                </a:cubicBezTo>
                <a:cubicBezTo>
                  <a:pt x="59" y="385"/>
                  <a:pt x="60" y="382"/>
                  <a:pt x="60" y="380"/>
                </a:cubicBezTo>
                <a:cubicBezTo>
                  <a:pt x="60" y="379"/>
                  <a:pt x="60" y="378"/>
                  <a:pt x="59" y="377"/>
                </a:cubicBezTo>
                <a:cubicBezTo>
                  <a:pt x="58" y="377"/>
                  <a:pt x="58" y="377"/>
                  <a:pt x="57" y="377"/>
                </a:cubicBezTo>
                <a:cubicBezTo>
                  <a:pt x="56" y="377"/>
                  <a:pt x="55" y="377"/>
                  <a:pt x="54" y="378"/>
                </a:cubicBezTo>
                <a:cubicBezTo>
                  <a:pt x="53" y="378"/>
                  <a:pt x="52" y="378"/>
                  <a:pt x="52" y="378"/>
                </a:cubicBezTo>
                <a:cubicBezTo>
                  <a:pt x="53" y="380"/>
                  <a:pt x="53" y="380"/>
                  <a:pt x="53" y="380"/>
                </a:cubicBezTo>
                <a:cubicBezTo>
                  <a:pt x="54" y="379"/>
                  <a:pt x="54" y="379"/>
                  <a:pt x="54" y="379"/>
                </a:cubicBezTo>
                <a:cubicBezTo>
                  <a:pt x="54" y="379"/>
                  <a:pt x="54" y="379"/>
                  <a:pt x="46" y="359"/>
                </a:cubicBezTo>
                <a:cubicBezTo>
                  <a:pt x="45" y="359"/>
                  <a:pt x="45" y="359"/>
                  <a:pt x="45" y="359"/>
                </a:cubicBezTo>
                <a:cubicBezTo>
                  <a:pt x="45" y="361"/>
                  <a:pt x="45" y="361"/>
                  <a:pt x="45" y="361"/>
                </a:cubicBezTo>
                <a:cubicBezTo>
                  <a:pt x="45" y="361"/>
                  <a:pt x="45" y="361"/>
                  <a:pt x="81" y="368"/>
                </a:cubicBezTo>
                <a:cubicBezTo>
                  <a:pt x="82" y="368"/>
                  <a:pt x="82" y="368"/>
                  <a:pt x="82" y="368"/>
                </a:cubicBezTo>
                <a:cubicBezTo>
                  <a:pt x="83" y="367"/>
                  <a:pt x="83" y="367"/>
                  <a:pt x="83" y="367"/>
                </a:cubicBezTo>
                <a:cubicBezTo>
                  <a:pt x="83" y="367"/>
                  <a:pt x="83" y="367"/>
                  <a:pt x="88" y="356"/>
                </a:cubicBezTo>
                <a:cubicBezTo>
                  <a:pt x="87" y="355"/>
                  <a:pt x="87" y="355"/>
                  <a:pt x="87" y="355"/>
                </a:cubicBezTo>
                <a:cubicBezTo>
                  <a:pt x="87" y="357"/>
                  <a:pt x="87" y="357"/>
                  <a:pt x="87" y="357"/>
                </a:cubicBezTo>
                <a:cubicBezTo>
                  <a:pt x="87" y="357"/>
                  <a:pt x="87" y="357"/>
                  <a:pt x="87" y="357"/>
                </a:cubicBezTo>
                <a:cubicBezTo>
                  <a:pt x="88" y="357"/>
                  <a:pt x="89" y="357"/>
                  <a:pt x="91" y="357"/>
                </a:cubicBezTo>
                <a:cubicBezTo>
                  <a:pt x="92" y="357"/>
                  <a:pt x="92" y="357"/>
                  <a:pt x="92" y="357"/>
                </a:cubicBezTo>
                <a:cubicBezTo>
                  <a:pt x="92" y="356"/>
                  <a:pt x="92" y="356"/>
                  <a:pt x="92" y="356"/>
                </a:cubicBezTo>
                <a:cubicBezTo>
                  <a:pt x="92" y="356"/>
                  <a:pt x="92" y="356"/>
                  <a:pt x="99" y="341"/>
                </a:cubicBezTo>
                <a:cubicBezTo>
                  <a:pt x="99" y="340"/>
                  <a:pt x="99" y="340"/>
                  <a:pt x="99" y="340"/>
                </a:cubicBezTo>
                <a:cubicBezTo>
                  <a:pt x="99" y="340"/>
                  <a:pt x="99" y="340"/>
                  <a:pt x="99" y="340"/>
                </a:cubicBezTo>
                <a:cubicBezTo>
                  <a:pt x="99" y="339"/>
                  <a:pt x="99" y="339"/>
                  <a:pt x="99" y="339"/>
                </a:cubicBezTo>
                <a:cubicBezTo>
                  <a:pt x="98" y="338"/>
                  <a:pt x="97" y="336"/>
                  <a:pt x="96" y="333"/>
                </a:cubicBezTo>
                <a:cubicBezTo>
                  <a:pt x="95" y="330"/>
                  <a:pt x="94" y="327"/>
                  <a:pt x="94" y="324"/>
                </a:cubicBezTo>
                <a:cubicBezTo>
                  <a:pt x="94" y="323"/>
                  <a:pt x="94" y="323"/>
                  <a:pt x="94" y="322"/>
                </a:cubicBezTo>
                <a:cubicBezTo>
                  <a:pt x="95" y="321"/>
                  <a:pt x="95" y="321"/>
                  <a:pt x="97" y="321"/>
                </a:cubicBezTo>
                <a:cubicBezTo>
                  <a:pt x="98" y="320"/>
                  <a:pt x="99" y="320"/>
                  <a:pt x="100" y="320"/>
                </a:cubicBezTo>
                <a:cubicBezTo>
                  <a:pt x="100" y="320"/>
                  <a:pt x="101" y="320"/>
                  <a:pt x="101" y="320"/>
                </a:cubicBezTo>
                <a:cubicBezTo>
                  <a:pt x="101" y="320"/>
                  <a:pt x="101" y="320"/>
                  <a:pt x="101" y="320"/>
                </a:cubicBezTo>
                <a:cubicBezTo>
                  <a:pt x="101" y="320"/>
                  <a:pt x="101" y="320"/>
                  <a:pt x="101" y="320"/>
                </a:cubicBezTo>
                <a:cubicBezTo>
                  <a:pt x="102" y="320"/>
                  <a:pt x="102" y="320"/>
                  <a:pt x="102" y="320"/>
                </a:cubicBezTo>
                <a:cubicBezTo>
                  <a:pt x="103" y="320"/>
                  <a:pt x="103" y="320"/>
                  <a:pt x="103" y="320"/>
                </a:cubicBezTo>
                <a:cubicBezTo>
                  <a:pt x="103" y="320"/>
                  <a:pt x="103" y="320"/>
                  <a:pt x="111" y="313"/>
                </a:cubicBezTo>
                <a:cubicBezTo>
                  <a:pt x="111" y="313"/>
                  <a:pt x="111" y="313"/>
                  <a:pt x="111" y="313"/>
                </a:cubicBezTo>
                <a:cubicBezTo>
                  <a:pt x="111" y="312"/>
                  <a:pt x="111" y="312"/>
                  <a:pt x="111" y="312"/>
                </a:cubicBezTo>
                <a:cubicBezTo>
                  <a:pt x="111" y="312"/>
                  <a:pt x="111" y="312"/>
                  <a:pt x="108" y="301"/>
                </a:cubicBezTo>
                <a:cubicBezTo>
                  <a:pt x="107" y="301"/>
                  <a:pt x="107" y="301"/>
                  <a:pt x="107" y="301"/>
                </a:cubicBezTo>
                <a:cubicBezTo>
                  <a:pt x="108" y="302"/>
                  <a:pt x="108" y="302"/>
                  <a:pt x="108" y="302"/>
                </a:cubicBezTo>
                <a:cubicBezTo>
                  <a:pt x="108" y="302"/>
                  <a:pt x="108" y="302"/>
                  <a:pt x="119" y="268"/>
                </a:cubicBezTo>
                <a:cubicBezTo>
                  <a:pt x="119" y="268"/>
                  <a:pt x="119" y="268"/>
                  <a:pt x="119" y="268"/>
                </a:cubicBezTo>
                <a:cubicBezTo>
                  <a:pt x="119" y="267"/>
                  <a:pt x="119" y="267"/>
                  <a:pt x="119" y="267"/>
                </a:cubicBezTo>
                <a:cubicBezTo>
                  <a:pt x="119" y="267"/>
                  <a:pt x="119" y="267"/>
                  <a:pt x="115" y="251"/>
                </a:cubicBezTo>
                <a:cubicBezTo>
                  <a:pt x="114" y="251"/>
                  <a:pt x="114" y="251"/>
                  <a:pt x="114" y="251"/>
                </a:cubicBezTo>
                <a:cubicBezTo>
                  <a:pt x="114" y="253"/>
                  <a:pt x="114" y="253"/>
                  <a:pt x="114" y="253"/>
                </a:cubicBezTo>
                <a:cubicBezTo>
                  <a:pt x="114" y="253"/>
                  <a:pt x="114" y="253"/>
                  <a:pt x="123" y="253"/>
                </a:cubicBezTo>
                <a:cubicBezTo>
                  <a:pt x="124" y="253"/>
                  <a:pt x="124" y="253"/>
                  <a:pt x="124" y="253"/>
                </a:cubicBezTo>
                <a:cubicBezTo>
                  <a:pt x="124" y="252"/>
                  <a:pt x="124" y="252"/>
                  <a:pt x="124" y="252"/>
                </a:cubicBezTo>
                <a:cubicBezTo>
                  <a:pt x="124" y="252"/>
                  <a:pt x="124" y="252"/>
                  <a:pt x="135" y="239"/>
                </a:cubicBezTo>
                <a:cubicBezTo>
                  <a:pt x="134" y="238"/>
                  <a:pt x="134" y="238"/>
                  <a:pt x="134" y="238"/>
                </a:cubicBezTo>
                <a:cubicBezTo>
                  <a:pt x="134" y="239"/>
                  <a:pt x="134" y="239"/>
                  <a:pt x="134" y="239"/>
                </a:cubicBezTo>
                <a:cubicBezTo>
                  <a:pt x="134" y="239"/>
                  <a:pt x="134" y="239"/>
                  <a:pt x="142" y="239"/>
                </a:cubicBezTo>
                <a:cubicBezTo>
                  <a:pt x="143" y="239"/>
                  <a:pt x="143" y="239"/>
                  <a:pt x="144" y="239"/>
                </a:cubicBezTo>
                <a:cubicBezTo>
                  <a:pt x="147" y="238"/>
                  <a:pt x="150" y="236"/>
                  <a:pt x="153" y="234"/>
                </a:cubicBezTo>
                <a:cubicBezTo>
                  <a:pt x="157" y="232"/>
                  <a:pt x="159" y="230"/>
                  <a:pt x="159" y="230"/>
                </a:cubicBezTo>
                <a:cubicBezTo>
                  <a:pt x="159" y="230"/>
                  <a:pt x="159" y="230"/>
                  <a:pt x="159" y="230"/>
                </a:cubicBezTo>
                <a:cubicBezTo>
                  <a:pt x="160" y="229"/>
                  <a:pt x="160" y="229"/>
                  <a:pt x="160" y="229"/>
                </a:cubicBezTo>
                <a:cubicBezTo>
                  <a:pt x="160" y="229"/>
                  <a:pt x="162" y="226"/>
                  <a:pt x="164" y="222"/>
                </a:cubicBezTo>
                <a:cubicBezTo>
                  <a:pt x="167" y="218"/>
                  <a:pt x="170" y="214"/>
                  <a:pt x="171" y="210"/>
                </a:cubicBezTo>
                <a:cubicBezTo>
                  <a:pt x="171" y="210"/>
                  <a:pt x="171" y="210"/>
                  <a:pt x="171" y="210"/>
                </a:cubicBezTo>
                <a:cubicBezTo>
                  <a:pt x="171" y="210"/>
                  <a:pt x="171" y="210"/>
                  <a:pt x="171" y="210"/>
                </a:cubicBezTo>
                <a:cubicBezTo>
                  <a:pt x="171" y="208"/>
                  <a:pt x="170" y="206"/>
                  <a:pt x="168" y="205"/>
                </a:cubicBezTo>
                <a:cubicBezTo>
                  <a:pt x="166" y="204"/>
                  <a:pt x="163" y="203"/>
                  <a:pt x="161" y="203"/>
                </a:cubicBezTo>
                <a:cubicBezTo>
                  <a:pt x="158" y="203"/>
                  <a:pt x="155" y="203"/>
                  <a:pt x="153" y="203"/>
                </a:cubicBezTo>
                <a:cubicBezTo>
                  <a:pt x="152" y="203"/>
                  <a:pt x="152" y="203"/>
                  <a:pt x="152" y="203"/>
                </a:cubicBezTo>
                <a:cubicBezTo>
                  <a:pt x="152" y="202"/>
                  <a:pt x="152" y="202"/>
                  <a:pt x="152" y="202"/>
                </a:cubicBezTo>
                <a:cubicBezTo>
                  <a:pt x="152" y="201"/>
                  <a:pt x="152" y="201"/>
                  <a:pt x="152" y="200"/>
                </a:cubicBezTo>
                <a:cubicBezTo>
                  <a:pt x="152" y="198"/>
                  <a:pt x="152" y="196"/>
                  <a:pt x="152" y="195"/>
                </a:cubicBezTo>
                <a:cubicBezTo>
                  <a:pt x="152" y="194"/>
                  <a:pt x="153" y="194"/>
                  <a:pt x="153" y="193"/>
                </a:cubicBezTo>
                <a:cubicBezTo>
                  <a:pt x="153" y="193"/>
                  <a:pt x="153" y="193"/>
                  <a:pt x="153" y="193"/>
                </a:cubicBezTo>
                <a:cubicBezTo>
                  <a:pt x="153" y="192"/>
                  <a:pt x="153" y="192"/>
                  <a:pt x="153" y="192"/>
                </a:cubicBezTo>
                <a:cubicBezTo>
                  <a:pt x="153" y="192"/>
                  <a:pt x="153" y="192"/>
                  <a:pt x="153" y="192"/>
                </a:cubicBezTo>
                <a:cubicBezTo>
                  <a:pt x="153" y="192"/>
                  <a:pt x="153" y="192"/>
                  <a:pt x="156" y="176"/>
                </a:cubicBezTo>
                <a:cubicBezTo>
                  <a:pt x="156" y="175"/>
                  <a:pt x="156" y="175"/>
                  <a:pt x="156" y="175"/>
                </a:cubicBezTo>
                <a:cubicBezTo>
                  <a:pt x="155" y="174"/>
                  <a:pt x="155" y="174"/>
                  <a:pt x="155" y="174"/>
                </a:cubicBezTo>
                <a:cubicBezTo>
                  <a:pt x="155" y="174"/>
                  <a:pt x="155" y="174"/>
                  <a:pt x="142" y="172"/>
                </a:cubicBezTo>
                <a:cubicBezTo>
                  <a:pt x="142" y="173"/>
                  <a:pt x="142" y="173"/>
                  <a:pt x="142" y="173"/>
                </a:cubicBezTo>
                <a:cubicBezTo>
                  <a:pt x="144" y="173"/>
                  <a:pt x="144" y="173"/>
                  <a:pt x="144" y="173"/>
                </a:cubicBezTo>
                <a:cubicBezTo>
                  <a:pt x="144" y="173"/>
                  <a:pt x="144" y="173"/>
                  <a:pt x="144" y="170"/>
                </a:cubicBezTo>
                <a:cubicBezTo>
                  <a:pt x="144" y="167"/>
                  <a:pt x="144" y="167"/>
                  <a:pt x="144" y="167"/>
                </a:cubicBezTo>
                <a:cubicBezTo>
                  <a:pt x="141" y="169"/>
                  <a:pt x="141" y="169"/>
                  <a:pt x="141" y="169"/>
                </a:cubicBezTo>
                <a:cubicBezTo>
                  <a:pt x="141" y="169"/>
                  <a:pt x="141" y="169"/>
                  <a:pt x="136" y="173"/>
                </a:cubicBezTo>
                <a:cubicBezTo>
                  <a:pt x="137" y="174"/>
                  <a:pt x="137" y="174"/>
                  <a:pt x="137" y="174"/>
                </a:cubicBezTo>
                <a:cubicBezTo>
                  <a:pt x="137" y="173"/>
                  <a:pt x="137" y="173"/>
                  <a:pt x="137" y="173"/>
                </a:cubicBezTo>
                <a:cubicBezTo>
                  <a:pt x="137" y="173"/>
                  <a:pt x="137" y="173"/>
                  <a:pt x="124" y="169"/>
                </a:cubicBezTo>
                <a:cubicBezTo>
                  <a:pt x="123" y="170"/>
                  <a:pt x="123" y="170"/>
                  <a:pt x="123" y="170"/>
                </a:cubicBezTo>
                <a:cubicBezTo>
                  <a:pt x="125" y="170"/>
                  <a:pt x="125" y="170"/>
                  <a:pt x="125" y="170"/>
                </a:cubicBezTo>
                <a:cubicBezTo>
                  <a:pt x="125" y="170"/>
                  <a:pt x="124" y="168"/>
                  <a:pt x="123" y="167"/>
                </a:cubicBezTo>
                <a:cubicBezTo>
                  <a:pt x="122" y="165"/>
                  <a:pt x="120" y="164"/>
                  <a:pt x="116" y="164"/>
                </a:cubicBezTo>
                <a:cubicBezTo>
                  <a:pt x="116" y="164"/>
                  <a:pt x="115" y="164"/>
                  <a:pt x="114" y="164"/>
                </a:cubicBezTo>
                <a:cubicBezTo>
                  <a:pt x="113" y="165"/>
                  <a:pt x="113" y="166"/>
                  <a:pt x="113" y="167"/>
                </a:cubicBezTo>
                <a:cubicBezTo>
                  <a:pt x="112" y="168"/>
                  <a:pt x="112" y="170"/>
                  <a:pt x="111" y="171"/>
                </a:cubicBezTo>
                <a:cubicBezTo>
                  <a:pt x="110" y="172"/>
                  <a:pt x="109" y="173"/>
                  <a:pt x="107" y="173"/>
                </a:cubicBezTo>
                <a:cubicBezTo>
                  <a:pt x="107" y="173"/>
                  <a:pt x="107" y="173"/>
                  <a:pt x="107" y="173"/>
                </a:cubicBezTo>
                <a:cubicBezTo>
                  <a:pt x="106" y="173"/>
                  <a:pt x="106" y="173"/>
                  <a:pt x="106" y="173"/>
                </a:cubicBezTo>
                <a:cubicBezTo>
                  <a:pt x="105" y="174"/>
                  <a:pt x="104" y="174"/>
                  <a:pt x="103" y="174"/>
                </a:cubicBezTo>
                <a:cubicBezTo>
                  <a:pt x="101" y="174"/>
                  <a:pt x="99" y="173"/>
                  <a:pt x="97" y="171"/>
                </a:cubicBezTo>
                <a:cubicBezTo>
                  <a:pt x="96" y="170"/>
                  <a:pt x="96" y="170"/>
                  <a:pt x="95" y="169"/>
                </a:cubicBezTo>
                <a:cubicBezTo>
                  <a:pt x="95" y="169"/>
                  <a:pt x="95" y="169"/>
                  <a:pt x="95" y="169"/>
                </a:cubicBezTo>
                <a:cubicBezTo>
                  <a:pt x="95" y="168"/>
                  <a:pt x="95" y="168"/>
                  <a:pt x="95" y="168"/>
                </a:cubicBezTo>
                <a:cubicBezTo>
                  <a:pt x="95" y="168"/>
                  <a:pt x="95" y="168"/>
                  <a:pt x="95" y="168"/>
                </a:cubicBezTo>
                <a:cubicBezTo>
                  <a:pt x="94" y="167"/>
                  <a:pt x="94" y="167"/>
                  <a:pt x="94" y="167"/>
                </a:cubicBezTo>
                <a:cubicBezTo>
                  <a:pt x="93" y="168"/>
                  <a:pt x="93" y="168"/>
                  <a:pt x="93" y="168"/>
                </a:cubicBezTo>
                <a:cubicBezTo>
                  <a:pt x="93" y="168"/>
                  <a:pt x="93" y="168"/>
                  <a:pt x="86" y="170"/>
                </a:cubicBezTo>
                <a:cubicBezTo>
                  <a:pt x="87" y="172"/>
                  <a:pt x="87" y="172"/>
                  <a:pt x="87" y="172"/>
                </a:cubicBezTo>
                <a:cubicBezTo>
                  <a:pt x="88" y="171"/>
                  <a:pt x="88" y="171"/>
                  <a:pt x="88" y="171"/>
                </a:cubicBezTo>
                <a:cubicBezTo>
                  <a:pt x="88" y="171"/>
                  <a:pt x="88" y="171"/>
                  <a:pt x="78" y="163"/>
                </a:cubicBezTo>
                <a:cubicBezTo>
                  <a:pt x="78" y="162"/>
                  <a:pt x="78" y="162"/>
                  <a:pt x="78" y="162"/>
                </a:cubicBezTo>
                <a:cubicBezTo>
                  <a:pt x="77" y="162"/>
                  <a:pt x="77" y="162"/>
                  <a:pt x="77" y="162"/>
                </a:cubicBezTo>
                <a:cubicBezTo>
                  <a:pt x="77" y="162"/>
                  <a:pt x="77" y="162"/>
                  <a:pt x="67" y="165"/>
                </a:cubicBezTo>
                <a:cubicBezTo>
                  <a:pt x="68" y="166"/>
                  <a:pt x="68" y="166"/>
                  <a:pt x="68" y="166"/>
                </a:cubicBezTo>
                <a:cubicBezTo>
                  <a:pt x="69" y="165"/>
                  <a:pt x="69" y="165"/>
                  <a:pt x="69" y="165"/>
                </a:cubicBezTo>
                <a:cubicBezTo>
                  <a:pt x="69" y="165"/>
                  <a:pt x="69" y="165"/>
                  <a:pt x="65" y="160"/>
                </a:cubicBezTo>
                <a:cubicBezTo>
                  <a:pt x="63" y="158"/>
                  <a:pt x="63" y="158"/>
                  <a:pt x="63" y="158"/>
                </a:cubicBezTo>
                <a:cubicBezTo>
                  <a:pt x="62" y="160"/>
                  <a:pt x="62" y="160"/>
                  <a:pt x="62" y="160"/>
                </a:cubicBezTo>
                <a:cubicBezTo>
                  <a:pt x="62" y="160"/>
                  <a:pt x="62" y="160"/>
                  <a:pt x="62" y="160"/>
                </a:cubicBezTo>
                <a:cubicBezTo>
                  <a:pt x="62" y="161"/>
                  <a:pt x="62" y="162"/>
                  <a:pt x="60" y="163"/>
                </a:cubicBezTo>
                <a:cubicBezTo>
                  <a:pt x="59" y="165"/>
                  <a:pt x="57" y="166"/>
                  <a:pt x="55" y="166"/>
                </a:cubicBezTo>
                <a:cubicBezTo>
                  <a:pt x="54" y="166"/>
                  <a:pt x="51" y="165"/>
                  <a:pt x="49" y="163"/>
                </a:cubicBezTo>
                <a:cubicBezTo>
                  <a:pt x="46" y="161"/>
                  <a:pt x="46" y="159"/>
                  <a:pt x="46" y="158"/>
                </a:cubicBezTo>
                <a:cubicBezTo>
                  <a:pt x="46" y="157"/>
                  <a:pt x="46" y="155"/>
                  <a:pt x="48" y="154"/>
                </a:cubicBezTo>
                <a:cubicBezTo>
                  <a:pt x="49" y="152"/>
                  <a:pt x="52" y="151"/>
                  <a:pt x="54" y="149"/>
                </a:cubicBezTo>
                <a:cubicBezTo>
                  <a:pt x="55" y="149"/>
                  <a:pt x="56" y="148"/>
                  <a:pt x="56" y="148"/>
                </a:cubicBezTo>
                <a:cubicBezTo>
                  <a:pt x="57" y="148"/>
                  <a:pt x="57" y="148"/>
                  <a:pt x="57" y="148"/>
                </a:cubicBezTo>
                <a:cubicBezTo>
                  <a:pt x="58" y="148"/>
                  <a:pt x="58" y="148"/>
                  <a:pt x="58" y="148"/>
                </a:cubicBezTo>
                <a:cubicBezTo>
                  <a:pt x="59" y="147"/>
                  <a:pt x="59" y="147"/>
                  <a:pt x="59" y="147"/>
                </a:cubicBezTo>
                <a:cubicBezTo>
                  <a:pt x="59" y="146"/>
                  <a:pt x="59" y="146"/>
                  <a:pt x="59" y="146"/>
                </a:cubicBezTo>
                <a:cubicBezTo>
                  <a:pt x="59" y="146"/>
                  <a:pt x="59" y="146"/>
                  <a:pt x="59" y="142"/>
                </a:cubicBezTo>
                <a:cubicBezTo>
                  <a:pt x="59" y="141"/>
                  <a:pt x="59" y="141"/>
                  <a:pt x="59" y="141"/>
                </a:cubicBezTo>
                <a:cubicBezTo>
                  <a:pt x="57" y="141"/>
                  <a:pt x="57" y="141"/>
                  <a:pt x="57" y="141"/>
                </a:cubicBezTo>
                <a:cubicBezTo>
                  <a:pt x="57" y="141"/>
                  <a:pt x="57" y="141"/>
                  <a:pt x="52" y="139"/>
                </a:cubicBezTo>
                <a:cubicBezTo>
                  <a:pt x="52" y="141"/>
                  <a:pt x="52" y="141"/>
                  <a:pt x="52" y="141"/>
                </a:cubicBezTo>
                <a:cubicBezTo>
                  <a:pt x="53" y="141"/>
                  <a:pt x="53" y="141"/>
                  <a:pt x="53" y="141"/>
                </a:cubicBezTo>
                <a:cubicBezTo>
                  <a:pt x="53" y="141"/>
                  <a:pt x="53" y="141"/>
                  <a:pt x="56" y="133"/>
                </a:cubicBezTo>
                <a:cubicBezTo>
                  <a:pt x="57" y="130"/>
                  <a:pt x="57" y="130"/>
                  <a:pt x="57" y="130"/>
                </a:cubicBezTo>
                <a:cubicBezTo>
                  <a:pt x="54" y="131"/>
                  <a:pt x="54" y="131"/>
                  <a:pt x="54" y="131"/>
                </a:cubicBezTo>
                <a:cubicBezTo>
                  <a:pt x="54" y="131"/>
                  <a:pt x="54" y="131"/>
                  <a:pt x="42" y="137"/>
                </a:cubicBezTo>
                <a:cubicBezTo>
                  <a:pt x="42" y="138"/>
                  <a:pt x="42" y="138"/>
                  <a:pt x="42" y="138"/>
                </a:cubicBezTo>
                <a:cubicBezTo>
                  <a:pt x="42" y="137"/>
                  <a:pt x="42" y="137"/>
                  <a:pt x="42" y="137"/>
                </a:cubicBezTo>
                <a:cubicBezTo>
                  <a:pt x="42" y="137"/>
                  <a:pt x="42" y="137"/>
                  <a:pt x="24" y="133"/>
                </a:cubicBezTo>
                <a:cubicBezTo>
                  <a:pt x="23" y="132"/>
                  <a:pt x="23" y="132"/>
                  <a:pt x="23" y="132"/>
                </a:cubicBezTo>
                <a:cubicBezTo>
                  <a:pt x="22" y="133"/>
                  <a:pt x="22" y="133"/>
                  <a:pt x="22" y="133"/>
                </a:cubicBezTo>
                <a:cubicBezTo>
                  <a:pt x="22" y="133"/>
                  <a:pt x="22" y="133"/>
                  <a:pt x="15" y="140"/>
                </a:cubicBezTo>
                <a:cubicBezTo>
                  <a:pt x="16" y="141"/>
                  <a:pt x="16" y="141"/>
                  <a:pt x="16" y="141"/>
                </a:cubicBezTo>
                <a:cubicBezTo>
                  <a:pt x="16" y="139"/>
                  <a:pt x="16" y="139"/>
                  <a:pt x="16" y="139"/>
                </a:cubicBezTo>
                <a:cubicBezTo>
                  <a:pt x="16" y="139"/>
                  <a:pt x="16" y="139"/>
                  <a:pt x="6" y="145"/>
                </a:cubicBezTo>
                <a:cubicBezTo>
                  <a:pt x="7" y="146"/>
                  <a:pt x="7" y="146"/>
                  <a:pt x="7" y="146"/>
                </a:cubicBezTo>
                <a:cubicBezTo>
                  <a:pt x="7" y="145"/>
                  <a:pt x="7" y="145"/>
                  <a:pt x="7" y="145"/>
                </a:cubicBezTo>
                <a:cubicBezTo>
                  <a:pt x="7" y="145"/>
                  <a:pt x="7" y="145"/>
                  <a:pt x="4" y="145"/>
                </a:cubicBezTo>
                <a:cubicBezTo>
                  <a:pt x="4" y="146"/>
                  <a:pt x="4" y="146"/>
                  <a:pt x="4" y="146"/>
                </a:cubicBezTo>
                <a:cubicBezTo>
                  <a:pt x="6" y="146"/>
                  <a:pt x="6" y="146"/>
                  <a:pt x="6" y="146"/>
                </a:cubicBezTo>
                <a:cubicBezTo>
                  <a:pt x="6" y="146"/>
                  <a:pt x="6" y="146"/>
                  <a:pt x="10" y="126"/>
                </a:cubicBezTo>
                <a:cubicBezTo>
                  <a:pt x="8" y="126"/>
                  <a:pt x="8" y="126"/>
                  <a:pt x="8" y="126"/>
                </a:cubicBezTo>
                <a:cubicBezTo>
                  <a:pt x="9" y="127"/>
                  <a:pt x="9" y="127"/>
                  <a:pt x="9" y="127"/>
                </a:cubicBezTo>
                <a:cubicBezTo>
                  <a:pt x="9" y="127"/>
                  <a:pt x="9" y="127"/>
                  <a:pt x="17" y="120"/>
                </a:cubicBezTo>
                <a:cubicBezTo>
                  <a:pt x="16" y="119"/>
                  <a:pt x="16" y="119"/>
                  <a:pt x="16" y="119"/>
                </a:cubicBezTo>
                <a:cubicBezTo>
                  <a:pt x="17" y="120"/>
                  <a:pt x="17" y="120"/>
                  <a:pt x="17" y="120"/>
                </a:cubicBezTo>
                <a:cubicBezTo>
                  <a:pt x="17" y="120"/>
                  <a:pt x="17" y="120"/>
                  <a:pt x="29" y="112"/>
                </a:cubicBezTo>
                <a:cubicBezTo>
                  <a:pt x="31" y="111"/>
                  <a:pt x="31" y="111"/>
                  <a:pt x="31" y="111"/>
                </a:cubicBezTo>
                <a:cubicBezTo>
                  <a:pt x="30" y="110"/>
                  <a:pt x="30" y="110"/>
                  <a:pt x="30" y="110"/>
                </a:cubicBezTo>
                <a:cubicBezTo>
                  <a:pt x="30" y="110"/>
                  <a:pt x="30" y="110"/>
                  <a:pt x="28" y="109"/>
                </a:cubicBezTo>
                <a:cubicBezTo>
                  <a:pt x="27" y="108"/>
                  <a:pt x="27" y="108"/>
                  <a:pt x="27" y="108"/>
                </a:cubicBezTo>
                <a:cubicBezTo>
                  <a:pt x="26" y="109"/>
                  <a:pt x="26" y="109"/>
                  <a:pt x="26" y="109"/>
                </a:cubicBezTo>
                <a:cubicBezTo>
                  <a:pt x="26" y="109"/>
                  <a:pt x="26" y="109"/>
                  <a:pt x="24" y="111"/>
                </a:cubicBezTo>
                <a:cubicBezTo>
                  <a:pt x="25" y="112"/>
                  <a:pt x="25" y="112"/>
                  <a:pt x="25" y="112"/>
                </a:cubicBezTo>
                <a:cubicBezTo>
                  <a:pt x="25" y="111"/>
                  <a:pt x="25" y="111"/>
                  <a:pt x="25" y="111"/>
                </a:cubicBezTo>
                <a:cubicBezTo>
                  <a:pt x="25" y="111"/>
                  <a:pt x="25" y="111"/>
                  <a:pt x="12" y="111"/>
                </a:cubicBezTo>
                <a:cubicBezTo>
                  <a:pt x="12" y="112"/>
                  <a:pt x="12" y="112"/>
                  <a:pt x="12" y="112"/>
                </a:cubicBezTo>
                <a:cubicBezTo>
                  <a:pt x="14" y="112"/>
                  <a:pt x="14" y="112"/>
                  <a:pt x="14" y="112"/>
                </a:cubicBezTo>
                <a:cubicBezTo>
                  <a:pt x="14" y="112"/>
                  <a:pt x="14" y="112"/>
                  <a:pt x="13" y="107"/>
                </a:cubicBezTo>
                <a:cubicBezTo>
                  <a:pt x="11" y="107"/>
                  <a:pt x="11" y="107"/>
                  <a:pt x="11" y="107"/>
                </a:cubicBezTo>
                <a:cubicBezTo>
                  <a:pt x="11" y="109"/>
                  <a:pt x="11" y="109"/>
                  <a:pt x="11" y="109"/>
                </a:cubicBezTo>
                <a:cubicBezTo>
                  <a:pt x="11" y="109"/>
                  <a:pt x="11" y="109"/>
                  <a:pt x="22" y="109"/>
                </a:cubicBezTo>
                <a:cubicBezTo>
                  <a:pt x="22" y="109"/>
                  <a:pt x="22" y="109"/>
                  <a:pt x="22" y="109"/>
                </a:cubicBezTo>
                <a:cubicBezTo>
                  <a:pt x="23" y="108"/>
                  <a:pt x="23" y="108"/>
                  <a:pt x="23" y="108"/>
                </a:cubicBezTo>
                <a:cubicBezTo>
                  <a:pt x="23" y="108"/>
                  <a:pt x="23" y="108"/>
                  <a:pt x="28" y="104"/>
                </a:cubicBezTo>
                <a:cubicBezTo>
                  <a:pt x="32" y="101"/>
                  <a:pt x="32" y="101"/>
                  <a:pt x="32" y="101"/>
                </a:cubicBezTo>
                <a:cubicBezTo>
                  <a:pt x="27" y="101"/>
                  <a:pt x="27" y="101"/>
                  <a:pt x="27" y="101"/>
                </a:cubicBezTo>
                <a:cubicBezTo>
                  <a:pt x="27" y="101"/>
                  <a:pt x="27" y="101"/>
                  <a:pt x="16" y="101"/>
                </a:cubicBezTo>
                <a:cubicBezTo>
                  <a:pt x="16" y="103"/>
                  <a:pt x="16" y="103"/>
                  <a:pt x="16" y="103"/>
                </a:cubicBezTo>
                <a:cubicBezTo>
                  <a:pt x="18" y="102"/>
                  <a:pt x="18" y="102"/>
                  <a:pt x="18" y="102"/>
                </a:cubicBezTo>
                <a:cubicBezTo>
                  <a:pt x="18" y="102"/>
                  <a:pt x="18" y="102"/>
                  <a:pt x="14" y="93"/>
                </a:cubicBezTo>
                <a:cubicBezTo>
                  <a:pt x="12" y="94"/>
                  <a:pt x="12" y="94"/>
                  <a:pt x="12" y="94"/>
                </a:cubicBezTo>
                <a:cubicBezTo>
                  <a:pt x="12" y="95"/>
                  <a:pt x="12" y="95"/>
                  <a:pt x="12" y="95"/>
                </a:cubicBezTo>
                <a:cubicBezTo>
                  <a:pt x="12" y="95"/>
                  <a:pt x="12" y="95"/>
                  <a:pt x="20" y="96"/>
                </a:cubicBezTo>
                <a:cubicBezTo>
                  <a:pt x="22" y="97"/>
                  <a:pt x="22" y="97"/>
                  <a:pt x="22" y="97"/>
                </a:cubicBezTo>
                <a:cubicBezTo>
                  <a:pt x="22" y="95"/>
                  <a:pt x="22" y="95"/>
                  <a:pt x="22" y="95"/>
                </a:cubicBezTo>
                <a:cubicBezTo>
                  <a:pt x="22" y="95"/>
                  <a:pt x="22" y="95"/>
                  <a:pt x="21" y="87"/>
                </a:cubicBezTo>
                <a:cubicBezTo>
                  <a:pt x="19" y="87"/>
                  <a:pt x="19" y="87"/>
                  <a:pt x="19" y="87"/>
                </a:cubicBezTo>
                <a:cubicBezTo>
                  <a:pt x="20" y="88"/>
                  <a:pt x="20" y="88"/>
                  <a:pt x="20" y="88"/>
                </a:cubicBezTo>
                <a:cubicBezTo>
                  <a:pt x="20" y="88"/>
                  <a:pt x="20" y="88"/>
                  <a:pt x="20" y="88"/>
                </a:cubicBezTo>
                <a:cubicBezTo>
                  <a:pt x="21" y="88"/>
                  <a:pt x="22" y="88"/>
                  <a:pt x="25" y="87"/>
                </a:cubicBezTo>
                <a:cubicBezTo>
                  <a:pt x="25" y="87"/>
                  <a:pt x="25" y="87"/>
                  <a:pt x="25" y="87"/>
                </a:cubicBezTo>
                <a:cubicBezTo>
                  <a:pt x="26" y="86"/>
                  <a:pt x="26" y="86"/>
                  <a:pt x="26" y="86"/>
                </a:cubicBezTo>
                <a:cubicBezTo>
                  <a:pt x="26" y="86"/>
                  <a:pt x="26" y="86"/>
                  <a:pt x="33" y="78"/>
                </a:cubicBezTo>
                <a:cubicBezTo>
                  <a:pt x="37" y="73"/>
                  <a:pt x="37" y="73"/>
                  <a:pt x="37" y="73"/>
                </a:cubicBezTo>
                <a:cubicBezTo>
                  <a:pt x="31" y="76"/>
                  <a:pt x="31" y="76"/>
                  <a:pt x="31" y="76"/>
                </a:cubicBezTo>
                <a:cubicBezTo>
                  <a:pt x="31" y="76"/>
                  <a:pt x="31" y="76"/>
                  <a:pt x="9" y="85"/>
                </a:cubicBezTo>
                <a:cubicBezTo>
                  <a:pt x="10" y="87"/>
                  <a:pt x="10" y="87"/>
                  <a:pt x="10" y="87"/>
                </a:cubicBezTo>
                <a:cubicBezTo>
                  <a:pt x="11" y="86"/>
                  <a:pt x="11" y="86"/>
                  <a:pt x="11" y="86"/>
                </a:cubicBezTo>
                <a:cubicBezTo>
                  <a:pt x="11" y="86"/>
                  <a:pt x="11" y="86"/>
                  <a:pt x="7" y="79"/>
                </a:cubicBezTo>
                <a:cubicBezTo>
                  <a:pt x="6" y="80"/>
                  <a:pt x="6" y="80"/>
                  <a:pt x="6" y="80"/>
                </a:cubicBezTo>
                <a:cubicBezTo>
                  <a:pt x="7" y="81"/>
                  <a:pt x="7" y="81"/>
                  <a:pt x="7" y="81"/>
                </a:cubicBezTo>
                <a:cubicBezTo>
                  <a:pt x="7" y="81"/>
                  <a:pt x="7" y="81"/>
                  <a:pt x="14" y="73"/>
                </a:cubicBezTo>
                <a:cubicBezTo>
                  <a:pt x="12" y="72"/>
                  <a:pt x="12" y="72"/>
                  <a:pt x="12" y="72"/>
                </a:cubicBezTo>
                <a:cubicBezTo>
                  <a:pt x="13" y="73"/>
                  <a:pt x="13" y="73"/>
                  <a:pt x="13" y="73"/>
                </a:cubicBezTo>
                <a:cubicBezTo>
                  <a:pt x="13" y="73"/>
                  <a:pt x="13" y="73"/>
                  <a:pt x="22" y="71"/>
                </a:cubicBezTo>
                <a:cubicBezTo>
                  <a:pt x="23" y="70"/>
                  <a:pt x="23" y="70"/>
                  <a:pt x="23" y="70"/>
                </a:cubicBezTo>
                <a:cubicBezTo>
                  <a:pt x="23" y="70"/>
                  <a:pt x="23" y="70"/>
                  <a:pt x="23" y="70"/>
                </a:cubicBezTo>
                <a:cubicBezTo>
                  <a:pt x="23" y="70"/>
                  <a:pt x="23" y="70"/>
                  <a:pt x="25" y="63"/>
                </a:cubicBezTo>
                <a:cubicBezTo>
                  <a:pt x="25" y="60"/>
                  <a:pt x="25" y="60"/>
                  <a:pt x="25" y="60"/>
                </a:cubicBezTo>
                <a:cubicBezTo>
                  <a:pt x="23" y="61"/>
                  <a:pt x="23" y="61"/>
                  <a:pt x="23" y="61"/>
                </a:cubicBezTo>
                <a:cubicBezTo>
                  <a:pt x="23" y="61"/>
                  <a:pt x="23" y="61"/>
                  <a:pt x="8" y="65"/>
                </a:cubicBezTo>
                <a:cubicBezTo>
                  <a:pt x="8" y="67"/>
                  <a:pt x="8" y="67"/>
                  <a:pt x="8" y="67"/>
                </a:cubicBezTo>
                <a:cubicBezTo>
                  <a:pt x="10" y="67"/>
                  <a:pt x="10" y="67"/>
                  <a:pt x="10" y="67"/>
                </a:cubicBezTo>
                <a:cubicBezTo>
                  <a:pt x="10" y="67"/>
                  <a:pt x="10" y="67"/>
                  <a:pt x="10" y="52"/>
                </a:cubicBezTo>
                <a:cubicBezTo>
                  <a:pt x="10" y="50"/>
                  <a:pt x="10" y="50"/>
                  <a:pt x="10" y="50"/>
                </a:cubicBezTo>
                <a:cubicBezTo>
                  <a:pt x="8" y="50"/>
                  <a:pt x="8" y="50"/>
                  <a:pt x="8" y="50"/>
                </a:cubicBezTo>
                <a:cubicBezTo>
                  <a:pt x="8" y="50"/>
                  <a:pt x="8" y="50"/>
                  <a:pt x="1" y="52"/>
                </a:cubicBezTo>
                <a:cubicBezTo>
                  <a:pt x="2" y="53"/>
                  <a:pt x="2" y="53"/>
                  <a:pt x="2" y="53"/>
                </a:cubicBezTo>
                <a:cubicBezTo>
                  <a:pt x="3" y="53"/>
                  <a:pt x="3" y="53"/>
                  <a:pt x="3" y="53"/>
                </a:cubicBezTo>
                <a:cubicBezTo>
                  <a:pt x="3" y="53"/>
                  <a:pt x="3" y="53"/>
                  <a:pt x="6" y="38"/>
                </a:cubicBezTo>
                <a:cubicBezTo>
                  <a:pt x="4" y="38"/>
                  <a:pt x="4" y="38"/>
                  <a:pt x="4" y="38"/>
                </a:cubicBezTo>
                <a:cubicBezTo>
                  <a:pt x="5" y="40"/>
                  <a:pt x="5" y="40"/>
                  <a:pt x="5" y="40"/>
                </a:cubicBezTo>
                <a:cubicBezTo>
                  <a:pt x="5" y="40"/>
                  <a:pt x="5" y="40"/>
                  <a:pt x="13" y="37"/>
                </a:cubicBezTo>
                <a:cubicBezTo>
                  <a:pt x="15" y="36"/>
                  <a:pt x="15" y="36"/>
                  <a:pt x="15" y="36"/>
                </a:cubicBezTo>
                <a:cubicBezTo>
                  <a:pt x="14" y="35"/>
                  <a:pt x="14" y="35"/>
                  <a:pt x="14" y="35"/>
                </a:cubicBezTo>
                <a:cubicBezTo>
                  <a:pt x="14" y="35"/>
                  <a:pt x="14" y="35"/>
                  <a:pt x="11" y="31"/>
                </a:cubicBezTo>
                <a:cubicBezTo>
                  <a:pt x="10" y="31"/>
                  <a:pt x="10" y="31"/>
                  <a:pt x="10" y="31"/>
                </a:cubicBezTo>
                <a:cubicBezTo>
                  <a:pt x="10" y="33"/>
                  <a:pt x="10" y="33"/>
                  <a:pt x="10" y="33"/>
                </a:cubicBezTo>
                <a:cubicBezTo>
                  <a:pt x="10" y="33"/>
                  <a:pt x="10" y="33"/>
                  <a:pt x="24" y="29"/>
                </a:cubicBezTo>
                <a:cubicBezTo>
                  <a:pt x="24" y="29"/>
                  <a:pt x="24" y="29"/>
                  <a:pt x="24" y="29"/>
                </a:cubicBezTo>
                <a:cubicBezTo>
                  <a:pt x="24" y="29"/>
                  <a:pt x="24" y="29"/>
                  <a:pt x="24" y="29"/>
                </a:cubicBezTo>
                <a:cubicBezTo>
                  <a:pt x="24" y="29"/>
                  <a:pt x="24" y="29"/>
                  <a:pt x="35" y="22"/>
                </a:cubicBezTo>
                <a:cubicBezTo>
                  <a:pt x="34" y="21"/>
                  <a:pt x="34" y="21"/>
                  <a:pt x="34" y="21"/>
                </a:cubicBezTo>
                <a:cubicBezTo>
                  <a:pt x="33" y="22"/>
                  <a:pt x="33" y="22"/>
                  <a:pt x="33" y="22"/>
                </a:cubicBezTo>
                <a:cubicBezTo>
                  <a:pt x="33" y="22"/>
                  <a:pt x="33" y="22"/>
                  <a:pt x="35" y="23"/>
                </a:cubicBezTo>
                <a:cubicBezTo>
                  <a:pt x="36" y="24"/>
                  <a:pt x="39" y="25"/>
                  <a:pt x="45" y="29"/>
                </a:cubicBezTo>
                <a:cubicBezTo>
                  <a:pt x="46" y="29"/>
                  <a:pt x="46" y="29"/>
                  <a:pt x="46" y="29"/>
                </a:cubicBezTo>
                <a:cubicBezTo>
                  <a:pt x="46" y="29"/>
                  <a:pt x="46" y="29"/>
                  <a:pt x="46" y="29"/>
                </a:cubicBezTo>
                <a:cubicBezTo>
                  <a:pt x="46" y="29"/>
                  <a:pt x="46" y="29"/>
                  <a:pt x="72" y="28"/>
                </a:cubicBezTo>
                <a:cubicBezTo>
                  <a:pt x="72" y="26"/>
                  <a:pt x="72" y="26"/>
                  <a:pt x="72" y="26"/>
                </a:cubicBezTo>
                <a:cubicBezTo>
                  <a:pt x="71" y="27"/>
                  <a:pt x="71" y="27"/>
                  <a:pt x="71" y="27"/>
                </a:cubicBezTo>
                <a:cubicBezTo>
                  <a:pt x="71" y="27"/>
                  <a:pt x="71" y="27"/>
                  <a:pt x="75" y="35"/>
                </a:cubicBezTo>
                <a:cubicBezTo>
                  <a:pt x="76" y="37"/>
                  <a:pt x="76" y="37"/>
                  <a:pt x="76" y="37"/>
                </a:cubicBezTo>
                <a:cubicBezTo>
                  <a:pt x="77" y="35"/>
                  <a:pt x="77" y="35"/>
                  <a:pt x="77" y="35"/>
                </a:cubicBezTo>
                <a:cubicBezTo>
                  <a:pt x="77" y="35"/>
                  <a:pt x="77" y="35"/>
                  <a:pt x="86" y="26"/>
                </a:cubicBezTo>
                <a:cubicBezTo>
                  <a:pt x="89" y="23"/>
                  <a:pt x="89" y="23"/>
                  <a:pt x="89" y="23"/>
                </a:cubicBezTo>
                <a:cubicBezTo>
                  <a:pt x="85" y="23"/>
                  <a:pt x="85" y="23"/>
                  <a:pt x="85" y="23"/>
                </a:cubicBezTo>
                <a:cubicBezTo>
                  <a:pt x="85" y="23"/>
                  <a:pt x="85" y="23"/>
                  <a:pt x="75" y="23"/>
                </a:cubicBezTo>
                <a:cubicBezTo>
                  <a:pt x="75" y="25"/>
                  <a:pt x="75" y="25"/>
                  <a:pt x="75" y="25"/>
                </a:cubicBezTo>
                <a:cubicBezTo>
                  <a:pt x="76" y="25"/>
                  <a:pt x="76" y="25"/>
                  <a:pt x="76" y="25"/>
                </a:cubicBezTo>
                <a:cubicBezTo>
                  <a:pt x="76" y="25"/>
                  <a:pt x="76" y="25"/>
                  <a:pt x="77" y="21"/>
                </a:cubicBezTo>
                <a:cubicBezTo>
                  <a:pt x="78" y="20"/>
                  <a:pt x="78" y="20"/>
                  <a:pt x="78" y="20"/>
                </a:cubicBezTo>
                <a:cubicBezTo>
                  <a:pt x="77" y="20"/>
                  <a:pt x="77" y="20"/>
                  <a:pt x="77" y="20"/>
                </a:cubicBezTo>
                <a:cubicBezTo>
                  <a:pt x="77" y="20"/>
                  <a:pt x="77" y="20"/>
                  <a:pt x="77" y="20"/>
                </a:cubicBezTo>
                <a:cubicBezTo>
                  <a:pt x="77" y="20"/>
                  <a:pt x="77" y="20"/>
                  <a:pt x="77" y="20"/>
                </a:cubicBezTo>
                <a:cubicBezTo>
                  <a:pt x="77" y="20"/>
                  <a:pt x="77" y="20"/>
                  <a:pt x="77" y="20"/>
                </a:cubicBezTo>
                <a:cubicBezTo>
                  <a:pt x="77" y="20"/>
                  <a:pt x="77" y="20"/>
                  <a:pt x="77" y="20"/>
                </a:cubicBezTo>
                <a:cubicBezTo>
                  <a:pt x="77" y="20"/>
                  <a:pt x="77" y="20"/>
                  <a:pt x="77" y="20"/>
                </a:cubicBezTo>
                <a:cubicBezTo>
                  <a:pt x="77" y="20"/>
                  <a:pt x="77" y="19"/>
                  <a:pt x="77" y="18"/>
                </a:cubicBezTo>
                <a:cubicBezTo>
                  <a:pt x="77" y="17"/>
                  <a:pt x="77" y="16"/>
                  <a:pt x="80" y="14"/>
                </a:cubicBezTo>
                <a:cubicBezTo>
                  <a:pt x="79" y="13"/>
                  <a:pt x="79" y="13"/>
                  <a:pt x="79" y="13"/>
                </a:cubicBezTo>
                <a:cubicBezTo>
                  <a:pt x="79" y="14"/>
                  <a:pt x="79" y="14"/>
                  <a:pt x="79" y="14"/>
                </a:cubicBezTo>
                <a:cubicBezTo>
                  <a:pt x="83" y="12"/>
                  <a:pt x="87" y="11"/>
                  <a:pt x="89" y="11"/>
                </a:cubicBezTo>
                <a:cubicBezTo>
                  <a:pt x="91" y="10"/>
                  <a:pt x="92" y="10"/>
                  <a:pt x="92" y="10"/>
                </a:cubicBezTo>
                <a:cubicBezTo>
                  <a:pt x="93" y="10"/>
                  <a:pt x="93" y="10"/>
                  <a:pt x="93" y="10"/>
                </a:cubicBezTo>
                <a:cubicBezTo>
                  <a:pt x="93" y="10"/>
                  <a:pt x="93" y="10"/>
                  <a:pt x="93" y="10"/>
                </a:cubicBezTo>
                <a:cubicBezTo>
                  <a:pt x="95" y="10"/>
                  <a:pt x="95" y="10"/>
                  <a:pt x="95" y="10"/>
                </a:cubicBezTo>
                <a:cubicBezTo>
                  <a:pt x="95" y="9"/>
                  <a:pt x="95" y="9"/>
                  <a:pt x="95" y="9"/>
                </a:cubicBezTo>
                <a:cubicBezTo>
                  <a:pt x="95" y="9"/>
                  <a:pt x="95" y="9"/>
                  <a:pt x="96" y="3"/>
                </a:cubicBezTo>
                <a:cubicBezTo>
                  <a:pt x="95" y="3"/>
                  <a:pt x="95" y="3"/>
                  <a:pt x="95" y="3"/>
                </a:cubicBezTo>
                <a:cubicBezTo>
                  <a:pt x="95" y="5"/>
                  <a:pt x="95" y="5"/>
                  <a:pt x="95" y="5"/>
                </a:cubicBezTo>
                <a:cubicBezTo>
                  <a:pt x="95" y="5"/>
                  <a:pt x="95" y="5"/>
                  <a:pt x="108" y="3"/>
                </a:cubicBezTo>
                <a:cubicBezTo>
                  <a:pt x="108" y="2"/>
                  <a:pt x="108" y="2"/>
                  <a:pt x="108" y="2"/>
                </a:cubicBezTo>
                <a:cubicBezTo>
                  <a:pt x="107" y="1"/>
                  <a:pt x="107" y="1"/>
                  <a:pt x="107" y="1"/>
                </a:cubicBezTo>
                <a:cubicBezTo>
                  <a:pt x="107" y="1"/>
                  <a:pt x="107" y="1"/>
                  <a:pt x="102" y="8"/>
                </a:cubicBezTo>
                <a:cubicBezTo>
                  <a:pt x="98" y="12"/>
                  <a:pt x="98" y="12"/>
                  <a:pt x="98" y="12"/>
                </a:cubicBezTo>
                <a:cubicBezTo>
                  <a:pt x="103" y="10"/>
                  <a:pt x="103" y="10"/>
                  <a:pt x="103" y="10"/>
                </a:cubicBezTo>
                <a:cubicBezTo>
                  <a:pt x="103" y="10"/>
                  <a:pt x="103" y="10"/>
                  <a:pt x="114" y="6"/>
                </a:cubicBezTo>
                <a:cubicBezTo>
                  <a:pt x="114" y="4"/>
                  <a:pt x="114" y="4"/>
                  <a:pt x="114" y="4"/>
                </a:cubicBezTo>
                <a:cubicBezTo>
                  <a:pt x="113" y="6"/>
                  <a:pt x="113" y="6"/>
                  <a:pt x="113" y="6"/>
                </a:cubicBezTo>
                <a:cubicBezTo>
                  <a:pt x="113" y="6"/>
                  <a:pt x="113" y="6"/>
                  <a:pt x="120" y="10"/>
                </a:cubicBezTo>
                <a:cubicBezTo>
                  <a:pt x="121" y="9"/>
                  <a:pt x="121" y="9"/>
                  <a:pt x="121" y="9"/>
                </a:cubicBezTo>
                <a:cubicBezTo>
                  <a:pt x="119" y="9"/>
                  <a:pt x="119" y="9"/>
                  <a:pt x="119" y="9"/>
                </a:cubicBezTo>
                <a:cubicBezTo>
                  <a:pt x="119" y="9"/>
                  <a:pt x="119" y="9"/>
                  <a:pt x="120" y="16"/>
                </a:cubicBezTo>
                <a:cubicBezTo>
                  <a:pt x="121" y="19"/>
                  <a:pt x="121" y="19"/>
                  <a:pt x="121" y="19"/>
                </a:cubicBezTo>
                <a:cubicBezTo>
                  <a:pt x="123" y="16"/>
                  <a:pt x="123" y="16"/>
                  <a:pt x="123" y="16"/>
                </a:cubicBezTo>
                <a:cubicBezTo>
                  <a:pt x="123" y="16"/>
                  <a:pt x="123" y="16"/>
                  <a:pt x="123" y="16"/>
                </a:cubicBezTo>
                <a:cubicBezTo>
                  <a:pt x="123" y="16"/>
                  <a:pt x="124" y="15"/>
                  <a:pt x="125" y="14"/>
                </a:cubicBezTo>
                <a:cubicBezTo>
                  <a:pt x="126" y="13"/>
                  <a:pt x="128" y="12"/>
                  <a:pt x="130" y="13"/>
                </a:cubicBezTo>
                <a:cubicBezTo>
                  <a:pt x="130" y="13"/>
                  <a:pt x="130" y="13"/>
                  <a:pt x="131" y="13"/>
                </a:cubicBezTo>
                <a:cubicBezTo>
                  <a:pt x="131" y="11"/>
                  <a:pt x="131" y="11"/>
                  <a:pt x="131" y="11"/>
                </a:cubicBezTo>
                <a:cubicBezTo>
                  <a:pt x="131" y="13"/>
                  <a:pt x="131" y="13"/>
                  <a:pt x="131" y="13"/>
                </a:cubicBezTo>
                <a:cubicBezTo>
                  <a:pt x="131" y="13"/>
                  <a:pt x="132" y="14"/>
                  <a:pt x="133" y="15"/>
                </a:cubicBezTo>
                <a:cubicBezTo>
                  <a:pt x="135" y="17"/>
                  <a:pt x="136" y="20"/>
                  <a:pt x="137" y="22"/>
                </a:cubicBezTo>
                <a:cubicBezTo>
                  <a:pt x="138" y="24"/>
                  <a:pt x="139" y="25"/>
                  <a:pt x="139" y="25"/>
                </a:cubicBezTo>
                <a:cubicBezTo>
                  <a:pt x="139" y="26"/>
                  <a:pt x="139" y="27"/>
                  <a:pt x="139" y="27"/>
                </a:cubicBezTo>
                <a:cubicBezTo>
                  <a:pt x="140" y="27"/>
                  <a:pt x="140" y="27"/>
                  <a:pt x="140" y="27"/>
                </a:cubicBezTo>
                <a:cubicBezTo>
                  <a:pt x="140" y="27"/>
                  <a:pt x="140" y="27"/>
                  <a:pt x="140" y="27"/>
                </a:cubicBezTo>
                <a:cubicBezTo>
                  <a:pt x="140" y="27"/>
                  <a:pt x="140" y="27"/>
                  <a:pt x="142" y="28"/>
                </a:cubicBezTo>
                <a:cubicBezTo>
                  <a:pt x="143" y="29"/>
                  <a:pt x="146" y="30"/>
                  <a:pt x="152" y="33"/>
                </a:cubicBezTo>
                <a:cubicBezTo>
                  <a:pt x="153" y="31"/>
                  <a:pt x="153" y="31"/>
                  <a:pt x="153" y="31"/>
                </a:cubicBezTo>
                <a:cubicBezTo>
                  <a:pt x="151" y="31"/>
                  <a:pt x="151" y="31"/>
                  <a:pt x="151" y="31"/>
                </a:cubicBezTo>
                <a:cubicBezTo>
                  <a:pt x="151" y="31"/>
                  <a:pt x="151" y="31"/>
                  <a:pt x="150" y="36"/>
                </a:cubicBezTo>
                <a:cubicBezTo>
                  <a:pt x="148" y="43"/>
                  <a:pt x="148" y="43"/>
                  <a:pt x="148" y="43"/>
                </a:cubicBezTo>
                <a:cubicBezTo>
                  <a:pt x="153" y="38"/>
                  <a:pt x="153" y="38"/>
                  <a:pt x="153" y="38"/>
                </a:cubicBezTo>
                <a:cubicBezTo>
                  <a:pt x="153" y="38"/>
                  <a:pt x="153" y="38"/>
                  <a:pt x="158" y="31"/>
                </a:cubicBezTo>
                <a:cubicBezTo>
                  <a:pt x="157" y="30"/>
                  <a:pt x="157" y="30"/>
                  <a:pt x="157" y="30"/>
                </a:cubicBezTo>
                <a:cubicBezTo>
                  <a:pt x="157" y="32"/>
                  <a:pt x="157" y="32"/>
                  <a:pt x="157" y="32"/>
                </a:cubicBezTo>
                <a:cubicBezTo>
                  <a:pt x="157" y="32"/>
                  <a:pt x="157" y="32"/>
                  <a:pt x="160" y="33"/>
                </a:cubicBezTo>
                <a:cubicBezTo>
                  <a:pt x="164" y="34"/>
                  <a:pt x="171" y="36"/>
                  <a:pt x="185" y="40"/>
                </a:cubicBezTo>
                <a:cubicBezTo>
                  <a:pt x="185" y="40"/>
                  <a:pt x="185" y="40"/>
                  <a:pt x="185" y="40"/>
                </a:cubicBezTo>
                <a:cubicBezTo>
                  <a:pt x="185" y="40"/>
                  <a:pt x="185" y="40"/>
                  <a:pt x="185" y="40"/>
                </a:cubicBezTo>
                <a:cubicBezTo>
                  <a:pt x="185" y="40"/>
                  <a:pt x="185" y="40"/>
                  <a:pt x="188" y="40"/>
                </a:cubicBezTo>
                <a:cubicBezTo>
                  <a:pt x="191" y="39"/>
                  <a:pt x="196" y="39"/>
                  <a:pt x="207" y="38"/>
                </a:cubicBezTo>
                <a:cubicBezTo>
                  <a:pt x="207" y="37"/>
                  <a:pt x="207" y="37"/>
                  <a:pt x="207" y="37"/>
                </a:cubicBezTo>
                <a:cubicBezTo>
                  <a:pt x="206" y="38"/>
                  <a:pt x="206" y="38"/>
                  <a:pt x="206" y="38"/>
                </a:cubicBezTo>
                <a:cubicBezTo>
                  <a:pt x="206" y="38"/>
                  <a:pt x="206" y="38"/>
                  <a:pt x="208" y="39"/>
                </a:cubicBezTo>
                <a:cubicBezTo>
                  <a:pt x="209" y="40"/>
                  <a:pt x="212" y="42"/>
                  <a:pt x="218" y="45"/>
                </a:cubicBezTo>
                <a:cubicBezTo>
                  <a:pt x="219" y="45"/>
                  <a:pt x="219" y="45"/>
                  <a:pt x="219" y="45"/>
                </a:cubicBezTo>
                <a:cubicBezTo>
                  <a:pt x="220" y="45"/>
                  <a:pt x="220" y="45"/>
                  <a:pt x="220" y="45"/>
                </a:cubicBezTo>
                <a:cubicBezTo>
                  <a:pt x="220" y="45"/>
                  <a:pt x="220" y="45"/>
                  <a:pt x="220" y="45"/>
                </a:cubicBezTo>
                <a:cubicBezTo>
                  <a:pt x="221" y="44"/>
                  <a:pt x="226" y="41"/>
                  <a:pt x="230" y="41"/>
                </a:cubicBezTo>
                <a:cubicBezTo>
                  <a:pt x="231" y="41"/>
                  <a:pt x="232" y="41"/>
                  <a:pt x="232" y="41"/>
                </a:cubicBezTo>
                <a:cubicBezTo>
                  <a:pt x="232" y="41"/>
                  <a:pt x="232" y="41"/>
                  <a:pt x="232" y="41"/>
                </a:cubicBezTo>
                <a:cubicBezTo>
                  <a:pt x="232" y="41"/>
                  <a:pt x="232" y="41"/>
                  <a:pt x="232" y="41"/>
                </a:cubicBezTo>
                <a:cubicBezTo>
                  <a:pt x="234" y="41"/>
                  <a:pt x="235" y="42"/>
                  <a:pt x="236" y="43"/>
                </a:cubicBezTo>
                <a:cubicBezTo>
                  <a:pt x="238" y="45"/>
                  <a:pt x="239" y="47"/>
                  <a:pt x="240" y="49"/>
                </a:cubicBezTo>
                <a:cubicBezTo>
                  <a:pt x="240" y="50"/>
                  <a:pt x="240" y="50"/>
                  <a:pt x="240" y="51"/>
                </a:cubicBezTo>
                <a:cubicBezTo>
                  <a:pt x="241" y="52"/>
                  <a:pt x="241" y="52"/>
                  <a:pt x="241" y="52"/>
                </a:cubicBezTo>
                <a:cubicBezTo>
                  <a:pt x="241" y="52"/>
                  <a:pt x="241" y="52"/>
                  <a:pt x="241" y="52"/>
                </a:cubicBezTo>
                <a:cubicBezTo>
                  <a:pt x="241" y="53"/>
                  <a:pt x="241" y="53"/>
                  <a:pt x="241" y="53"/>
                </a:cubicBezTo>
                <a:cubicBezTo>
                  <a:pt x="242" y="53"/>
                  <a:pt x="242" y="53"/>
                  <a:pt x="242" y="53"/>
                </a:cubicBezTo>
                <a:cubicBezTo>
                  <a:pt x="242" y="53"/>
                  <a:pt x="242" y="53"/>
                  <a:pt x="245" y="54"/>
                </a:cubicBezTo>
                <a:cubicBezTo>
                  <a:pt x="248" y="55"/>
                  <a:pt x="255" y="57"/>
                  <a:pt x="267" y="60"/>
                </a:cubicBezTo>
                <a:cubicBezTo>
                  <a:pt x="268" y="58"/>
                  <a:pt x="268" y="58"/>
                  <a:pt x="268" y="58"/>
                </a:cubicBezTo>
                <a:cubicBezTo>
                  <a:pt x="267" y="60"/>
                  <a:pt x="267" y="60"/>
                  <a:pt x="267" y="60"/>
                </a:cubicBezTo>
                <a:cubicBezTo>
                  <a:pt x="267" y="60"/>
                  <a:pt x="267" y="60"/>
                  <a:pt x="313" y="83"/>
                </a:cubicBezTo>
                <a:cubicBezTo>
                  <a:pt x="313" y="83"/>
                  <a:pt x="313" y="83"/>
                  <a:pt x="313" y="83"/>
                </a:cubicBezTo>
                <a:cubicBezTo>
                  <a:pt x="314" y="83"/>
                  <a:pt x="314" y="83"/>
                  <a:pt x="314" y="83"/>
                </a:cubicBezTo>
                <a:cubicBezTo>
                  <a:pt x="314" y="83"/>
                  <a:pt x="314" y="83"/>
                  <a:pt x="356" y="80"/>
                </a:cubicBezTo>
                <a:cubicBezTo>
                  <a:pt x="356" y="79"/>
                  <a:pt x="356" y="79"/>
                  <a:pt x="356" y="79"/>
                </a:cubicBezTo>
                <a:cubicBezTo>
                  <a:pt x="355" y="80"/>
                  <a:pt x="355" y="80"/>
                  <a:pt x="355" y="80"/>
                </a:cubicBezTo>
                <a:cubicBezTo>
                  <a:pt x="355" y="80"/>
                  <a:pt x="355" y="80"/>
                  <a:pt x="359" y="83"/>
                </a:cubicBezTo>
                <a:cubicBezTo>
                  <a:pt x="360" y="81"/>
                  <a:pt x="360" y="81"/>
                  <a:pt x="360" y="81"/>
                </a:cubicBezTo>
                <a:cubicBezTo>
                  <a:pt x="359" y="80"/>
                  <a:pt x="359" y="80"/>
                  <a:pt x="359" y="80"/>
                </a:cubicBezTo>
                <a:cubicBezTo>
                  <a:pt x="359" y="80"/>
                  <a:pt x="359" y="80"/>
                  <a:pt x="354" y="84"/>
                </a:cubicBezTo>
                <a:cubicBezTo>
                  <a:pt x="351" y="88"/>
                  <a:pt x="351" y="88"/>
                  <a:pt x="351" y="88"/>
                </a:cubicBezTo>
                <a:cubicBezTo>
                  <a:pt x="356" y="87"/>
                  <a:pt x="356" y="87"/>
                  <a:pt x="356" y="87"/>
                </a:cubicBezTo>
                <a:cubicBezTo>
                  <a:pt x="356" y="87"/>
                  <a:pt x="356" y="87"/>
                  <a:pt x="358" y="86"/>
                </a:cubicBezTo>
                <a:cubicBezTo>
                  <a:pt x="361" y="86"/>
                  <a:pt x="365" y="85"/>
                  <a:pt x="375" y="83"/>
                </a:cubicBezTo>
                <a:cubicBezTo>
                  <a:pt x="374" y="81"/>
                  <a:pt x="374" y="81"/>
                  <a:pt x="374" y="81"/>
                </a:cubicBezTo>
                <a:cubicBezTo>
                  <a:pt x="374" y="83"/>
                  <a:pt x="374" y="83"/>
                  <a:pt x="374" y="83"/>
                </a:cubicBezTo>
                <a:cubicBezTo>
                  <a:pt x="374" y="83"/>
                  <a:pt x="374" y="83"/>
                  <a:pt x="380" y="87"/>
                </a:cubicBezTo>
                <a:cubicBezTo>
                  <a:pt x="381" y="85"/>
                  <a:pt x="381" y="85"/>
                  <a:pt x="381" y="85"/>
                </a:cubicBezTo>
                <a:cubicBezTo>
                  <a:pt x="380" y="85"/>
                  <a:pt x="380" y="85"/>
                  <a:pt x="380" y="85"/>
                </a:cubicBezTo>
                <a:cubicBezTo>
                  <a:pt x="380" y="85"/>
                  <a:pt x="380" y="85"/>
                  <a:pt x="380" y="86"/>
                </a:cubicBezTo>
                <a:cubicBezTo>
                  <a:pt x="379" y="86"/>
                  <a:pt x="379" y="88"/>
                  <a:pt x="378" y="90"/>
                </a:cubicBezTo>
                <a:cubicBezTo>
                  <a:pt x="378" y="92"/>
                  <a:pt x="378" y="92"/>
                  <a:pt x="378" y="92"/>
                </a:cubicBezTo>
                <a:cubicBezTo>
                  <a:pt x="380" y="92"/>
                  <a:pt x="380" y="92"/>
                  <a:pt x="380" y="92"/>
                </a:cubicBezTo>
                <a:cubicBezTo>
                  <a:pt x="380" y="92"/>
                  <a:pt x="380" y="92"/>
                  <a:pt x="388" y="92"/>
                </a:cubicBezTo>
                <a:cubicBezTo>
                  <a:pt x="388" y="91"/>
                  <a:pt x="388" y="91"/>
                  <a:pt x="388" y="91"/>
                </a:cubicBezTo>
                <a:cubicBezTo>
                  <a:pt x="387" y="92"/>
                  <a:pt x="387" y="92"/>
                  <a:pt x="387" y="92"/>
                </a:cubicBezTo>
                <a:cubicBezTo>
                  <a:pt x="387" y="92"/>
                  <a:pt x="387" y="92"/>
                  <a:pt x="402" y="104"/>
                </a:cubicBezTo>
                <a:cubicBezTo>
                  <a:pt x="403" y="105"/>
                  <a:pt x="403" y="105"/>
                  <a:pt x="403" y="105"/>
                </a:cubicBezTo>
                <a:cubicBezTo>
                  <a:pt x="404" y="104"/>
                  <a:pt x="404" y="104"/>
                  <a:pt x="404" y="104"/>
                </a:cubicBezTo>
                <a:cubicBezTo>
                  <a:pt x="404" y="104"/>
                  <a:pt x="404" y="104"/>
                  <a:pt x="404" y="104"/>
                </a:cubicBezTo>
                <a:cubicBezTo>
                  <a:pt x="404" y="103"/>
                  <a:pt x="408" y="99"/>
                  <a:pt x="415" y="98"/>
                </a:cubicBezTo>
                <a:cubicBezTo>
                  <a:pt x="415" y="96"/>
                  <a:pt x="415" y="96"/>
                  <a:pt x="415" y="96"/>
                </a:cubicBezTo>
                <a:cubicBezTo>
                  <a:pt x="415" y="98"/>
                  <a:pt x="415" y="98"/>
                  <a:pt x="415" y="98"/>
                </a:cubicBezTo>
                <a:cubicBezTo>
                  <a:pt x="417" y="98"/>
                  <a:pt x="421" y="99"/>
                  <a:pt x="425" y="101"/>
                </a:cubicBezTo>
                <a:cubicBezTo>
                  <a:pt x="431" y="103"/>
                  <a:pt x="438" y="107"/>
                  <a:pt x="444" y="110"/>
                </a:cubicBezTo>
                <a:cubicBezTo>
                  <a:pt x="447" y="112"/>
                  <a:pt x="449" y="114"/>
                  <a:pt x="451" y="115"/>
                </a:cubicBezTo>
                <a:cubicBezTo>
                  <a:pt x="452" y="116"/>
                  <a:pt x="453" y="116"/>
                  <a:pt x="453" y="116"/>
                </a:cubicBezTo>
                <a:cubicBezTo>
                  <a:pt x="454" y="117"/>
                  <a:pt x="454" y="117"/>
                  <a:pt x="454" y="117"/>
                </a:cubicBezTo>
                <a:cubicBezTo>
                  <a:pt x="454" y="117"/>
                  <a:pt x="454" y="117"/>
                  <a:pt x="454" y="117"/>
                </a:cubicBezTo>
                <a:cubicBezTo>
                  <a:pt x="454" y="117"/>
                  <a:pt x="454" y="117"/>
                  <a:pt x="458" y="116"/>
                </a:cubicBezTo>
                <a:cubicBezTo>
                  <a:pt x="462" y="116"/>
                  <a:pt x="470" y="115"/>
                  <a:pt x="485" y="113"/>
                </a:cubicBezTo>
                <a:cubicBezTo>
                  <a:pt x="485" y="110"/>
                  <a:pt x="485" y="110"/>
                  <a:pt x="485" y="110"/>
                </a:cubicBezTo>
                <a:cubicBezTo>
                  <a:pt x="485" y="110"/>
                  <a:pt x="484" y="110"/>
                  <a:pt x="484" y="110"/>
                </a:cubicBezTo>
                <a:cubicBezTo>
                  <a:pt x="483" y="111"/>
                  <a:pt x="483" y="111"/>
                  <a:pt x="483" y="111"/>
                </a:cubicBezTo>
                <a:cubicBezTo>
                  <a:pt x="483" y="112"/>
                  <a:pt x="484" y="113"/>
                  <a:pt x="484" y="114"/>
                </a:cubicBezTo>
                <a:cubicBezTo>
                  <a:pt x="485" y="116"/>
                  <a:pt x="487" y="119"/>
                  <a:pt x="487" y="119"/>
                </a:cubicBezTo>
                <a:cubicBezTo>
                  <a:pt x="487" y="119"/>
                  <a:pt x="487" y="119"/>
                  <a:pt x="487" y="119"/>
                </a:cubicBezTo>
                <a:cubicBezTo>
                  <a:pt x="488" y="119"/>
                  <a:pt x="488" y="119"/>
                  <a:pt x="488" y="119"/>
                </a:cubicBezTo>
                <a:cubicBezTo>
                  <a:pt x="488" y="119"/>
                  <a:pt x="488" y="119"/>
                  <a:pt x="493" y="119"/>
                </a:cubicBezTo>
                <a:cubicBezTo>
                  <a:pt x="493" y="118"/>
                  <a:pt x="493" y="118"/>
                  <a:pt x="493" y="118"/>
                </a:cubicBezTo>
                <a:cubicBezTo>
                  <a:pt x="492" y="117"/>
                  <a:pt x="492" y="117"/>
                  <a:pt x="492" y="117"/>
                </a:cubicBezTo>
                <a:cubicBezTo>
                  <a:pt x="492" y="117"/>
                  <a:pt x="492" y="119"/>
                  <a:pt x="491" y="120"/>
                </a:cubicBezTo>
                <a:cubicBezTo>
                  <a:pt x="491" y="121"/>
                  <a:pt x="492" y="122"/>
                  <a:pt x="492" y="122"/>
                </a:cubicBezTo>
                <a:cubicBezTo>
                  <a:pt x="492" y="123"/>
                  <a:pt x="493" y="124"/>
                  <a:pt x="494" y="125"/>
                </a:cubicBezTo>
                <a:cubicBezTo>
                  <a:pt x="494" y="125"/>
                  <a:pt x="494" y="125"/>
                  <a:pt x="494" y="125"/>
                </a:cubicBezTo>
                <a:cubicBezTo>
                  <a:pt x="495" y="125"/>
                  <a:pt x="496" y="125"/>
                  <a:pt x="496" y="125"/>
                </a:cubicBezTo>
                <a:cubicBezTo>
                  <a:pt x="498" y="125"/>
                  <a:pt x="499" y="125"/>
                  <a:pt x="500" y="124"/>
                </a:cubicBezTo>
                <a:cubicBezTo>
                  <a:pt x="502" y="124"/>
                  <a:pt x="502" y="123"/>
                  <a:pt x="502" y="123"/>
                </a:cubicBezTo>
                <a:cubicBezTo>
                  <a:pt x="501" y="122"/>
                  <a:pt x="501" y="122"/>
                  <a:pt x="501" y="122"/>
                </a:cubicBezTo>
                <a:cubicBezTo>
                  <a:pt x="501" y="123"/>
                  <a:pt x="501" y="123"/>
                  <a:pt x="501" y="123"/>
                </a:cubicBezTo>
                <a:cubicBezTo>
                  <a:pt x="501" y="123"/>
                  <a:pt x="501" y="123"/>
                  <a:pt x="509" y="126"/>
                </a:cubicBezTo>
                <a:cubicBezTo>
                  <a:pt x="510" y="125"/>
                  <a:pt x="510" y="125"/>
                  <a:pt x="510" y="125"/>
                </a:cubicBezTo>
                <a:cubicBezTo>
                  <a:pt x="508" y="125"/>
                  <a:pt x="508" y="125"/>
                  <a:pt x="508" y="125"/>
                </a:cubicBezTo>
                <a:cubicBezTo>
                  <a:pt x="508" y="125"/>
                  <a:pt x="508" y="125"/>
                  <a:pt x="508" y="126"/>
                </a:cubicBezTo>
                <a:cubicBezTo>
                  <a:pt x="508" y="127"/>
                  <a:pt x="508" y="128"/>
                  <a:pt x="508" y="129"/>
                </a:cubicBezTo>
                <a:cubicBezTo>
                  <a:pt x="508" y="131"/>
                  <a:pt x="508" y="132"/>
                  <a:pt x="508" y="134"/>
                </a:cubicBezTo>
                <a:cubicBezTo>
                  <a:pt x="508" y="134"/>
                  <a:pt x="507" y="135"/>
                  <a:pt x="507" y="135"/>
                </a:cubicBezTo>
                <a:cubicBezTo>
                  <a:pt x="507" y="135"/>
                  <a:pt x="507" y="135"/>
                  <a:pt x="507" y="135"/>
                </a:cubicBezTo>
                <a:cubicBezTo>
                  <a:pt x="507" y="135"/>
                  <a:pt x="507" y="135"/>
                  <a:pt x="507" y="135"/>
                </a:cubicBezTo>
                <a:cubicBezTo>
                  <a:pt x="506" y="135"/>
                  <a:pt x="506" y="135"/>
                  <a:pt x="506" y="135"/>
                </a:cubicBezTo>
                <a:cubicBezTo>
                  <a:pt x="504" y="136"/>
                  <a:pt x="502" y="136"/>
                  <a:pt x="501" y="137"/>
                </a:cubicBezTo>
                <a:cubicBezTo>
                  <a:pt x="500" y="137"/>
                  <a:pt x="499" y="138"/>
                  <a:pt x="499" y="138"/>
                </a:cubicBezTo>
                <a:cubicBezTo>
                  <a:pt x="498" y="139"/>
                  <a:pt x="498" y="140"/>
                  <a:pt x="498" y="141"/>
                </a:cubicBezTo>
                <a:cubicBezTo>
                  <a:pt x="498" y="142"/>
                  <a:pt x="498" y="142"/>
                  <a:pt x="499" y="143"/>
                </a:cubicBezTo>
                <a:cubicBezTo>
                  <a:pt x="500" y="142"/>
                  <a:pt x="500" y="142"/>
                  <a:pt x="500" y="142"/>
                </a:cubicBezTo>
                <a:cubicBezTo>
                  <a:pt x="499" y="143"/>
                  <a:pt x="499" y="143"/>
                  <a:pt x="499" y="143"/>
                </a:cubicBezTo>
                <a:cubicBezTo>
                  <a:pt x="500" y="145"/>
                  <a:pt x="503" y="147"/>
                  <a:pt x="504" y="148"/>
                </a:cubicBezTo>
                <a:cubicBezTo>
                  <a:pt x="506" y="149"/>
                  <a:pt x="508" y="149"/>
                  <a:pt x="508" y="149"/>
                </a:cubicBezTo>
                <a:cubicBezTo>
                  <a:pt x="509" y="149"/>
                  <a:pt x="509" y="149"/>
                  <a:pt x="509" y="149"/>
                </a:cubicBezTo>
                <a:cubicBezTo>
                  <a:pt x="509" y="148"/>
                  <a:pt x="509" y="148"/>
                  <a:pt x="509" y="148"/>
                </a:cubicBezTo>
                <a:cubicBezTo>
                  <a:pt x="509" y="148"/>
                  <a:pt x="509" y="148"/>
                  <a:pt x="516" y="140"/>
                </a:cubicBezTo>
                <a:cubicBezTo>
                  <a:pt x="515" y="139"/>
                  <a:pt x="515" y="139"/>
                  <a:pt x="515" y="139"/>
                </a:cubicBezTo>
                <a:cubicBezTo>
                  <a:pt x="513" y="139"/>
                  <a:pt x="513" y="139"/>
                  <a:pt x="513" y="139"/>
                </a:cubicBezTo>
                <a:cubicBezTo>
                  <a:pt x="513" y="139"/>
                  <a:pt x="513" y="139"/>
                  <a:pt x="513" y="145"/>
                </a:cubicBezTo>
                <a:cubicBezTo>
                  <a:pt x="513" y="146"/>
                  <a:pt x="513" y="146"/>
                  <a:pt x="513" y="146"/>
                </a:cubicBezTo>
                <a:cubicBezTo>
                  <a:pt x="514" y="146"/>
                  <a:pt x="514" y="146"/>
                  <a:pt x="514" y="146"/>
                </a:cubicBezTo>
                <a:cubicBezTo>
                  <a:pt x="514" y="146"/>
                  <a:pt x="514" y="146"/>
                  <a:pt x="517" y="148"/>
                </a:cubicBezTo>
                <a:cubicBezTo>
                  <a:pt x="520" y="150"/>
                  <a:pt x="526" y="153"/>
                  <a:pt x="537" y="161"/>
                </a:cubicBezTo>
                <a:cubicBezTo>
                  <a:pt x="538" y="161"/>
                  <a:pt x="538" y="161"/>
                  <a:pt x="538" y="161"/>
                </a:cubicBezTo>
                <a:cubicBezTo>
                  <a:pt x="538" y="161"/>
                  <a:pt x="538" y="161"/>
                  <a:pt x="538" y="161"/>
                </a:cubicBezTo>
                <a:cubicBezTo>
                  <a:pt x="538" y="161"/>
                  <a:pt x="538" y="161"/>
                  <a:pt x="550" y="158"/>
                </a:cubicBezTo>
                <a:cubicBezTo>
                  <a:pt x="550" y="157"/>
                  <a:pt x="550" y="157"/>
                  <a:pt x="550" y="157"/>
                </a:cubicBezTo>
                <a:cubicBezTo>
                  <a:pt x="549" y="158"/>
                  <a:pt x="549" y="158"/>
                  <a:pt x="549" y="158"/>
                </a:cubicBezTo>
                <a:cubicBezTo>
                  <a:pt x="549" y="158"/>
                  <a:pt x="549" y="158"/>
                  <a:pt x="552" y="160"/>
                </a:cubicBezTo>
                <a:cubicBezTo>
                  <a:pt x="553" y="158"/>
                  <a:pt x="553" y="158"/>
                  <a:pt x="553" y="158"/>
                </a:cubicBezTo>
                <a:cubicBezTo>
                  <a:pt x="551" y="158"/>
                  <a:pt x="551" y="158"/>
                  <a:pt x="551" y="158"/>
                </a:cubicBezTo>
                <a:cubicBezTo>
                  <a:pt x="551" y="158"/>
                  <a:pt x="551" y="158"/>
                  <a:pt x="549" y="166"/>
                </a:cubicBezTo>
                <a:cubicBezTo>
                  <a:pt x="548" y="167"/>
                  <a:pt x="548" y="167"/>
                  <a:pt x="548" y="167"/>
                </a:cubicBezTo>
                <a:cubicBezTo>
                  <a:pt x="549" y="167"/>
                  <a:pt x="549" y="167"/>
                  <a:pt x="549" y="167"/>
                </a:cubicBezTo>
                <a:cubicBezTo>
                  <a:pt x="549" y="167"/>
                  <a:pt x="549" y="167"/>
                  <a:pt x="557" y="179"/>
                </a:cubicBezTo>
                <a:cubicBezTo>
                  <a:pt x="558" y="181"/>
                  <a:pt x="558" y="181"/>
                  <a:pt x="558" y="181"/>
                </a:cubicBezTo>
                <a:cubicBezTo>
                  <a:pt x="559" y="180"/>
                  <a:pt x="559" y="180"/>
                  <a:pt x="559" y="180"/>
                </a:cubicBezTo>
                <a:cubicBezTo>
                  <a:pt x="559" y="180"/>
                  <a:pt x="559" y="180"/>
                  <a:pt x="565" y="174"/>
                </a:cubicBezTo>
                <a:cubicBezTo>
                  <a:pt x="564" y="173"/>
                  <a:pt x="564" y="173"/>
                  <a:pt x="564" y="173"/>
                </a:cubicBezTo>
                <a:cubicBezTo>
                  <a:pt x="563" y="174"/>
                  <a:pt x="563" y="174"/>
                  <a:pt x="563" y="174"/>
                </a:cubicBezTo>
                <a:cubicBezTo>
                  <a:pt x="563" y="174"/>
                  <a:pt x="563" y="174"/>
                  <a:pt x="564" y="176"/>
                </a:cubicBezTo>
                <a:cubicBezTo>
                  <a:pt x="564" y="176"/>
                  <a:pt x="564" y="176"/>
                  <a:pt x="564" y="176"/>
                </a:cubicBezTo>
                <a:cubicBezTo>
                  <a:pt x="565" y="176"/>
                  <a:pt x="565" y="176"/>
                  <a:pt x="565" y="176"/>
                </a:cubicBezTo>
                <a:cubicBezTo>
                  <a:pt x="565" y="176"/>
                  <a:pt x="565" y="176"/>
                  <a:pt x="576" y="175"/>
                </a:cubicBezTo>
                <a:cubicBezTo>
                  <a:pt x="576" y="173"/>
                  <a:pt x="576" y="173"/>
                  <a:pt x="576" y="173"/>
                </a:cubicBezTo>
                <a:cubicBezTo>
                  <a:pt x="575" y="174"/>
                  <a:pt x="575" y="174"/>
                  <a:pt x="575" y="174"/>
                </a:cubicBezTo>
                <a:cubicBezTo>
                  <a:pt x="575" y="174"/>
                  <a:pt x="575" y="174"/>
                  <a:pt x="576" y="176"/>
                </a:cubicBezTo>
                <a:cubicBezTo>
                  <a:pt x="578" y="178"/>
                  <a:pt x="581" y="182"/>
                  <a:pt x="588" y="190"/>
                </a:cubicBezTo>
                <a:cubicBezTo>
                  <a:pt x="589" y="191"/>
                  <a:pt x="589" y="191"/>
                  <a:pt x="589" y="191"/>
                </a:cubicBezTo>
                <a:cubicBezTo>
                  <a:pt x="590" y="191"/>
                  <a:pt x="590" y="191"/>
                  <a:pt x="590" y="191"/>
                </a:cubicBezTo>
                <a:cubicBezTo>
                  <a:pt x="590" y="191"/>
                  <a:pt x="590" y="191"/>
                  <a:pt x="591" y="190"/>
                </a:cubicBezTo>
                <a:cubicBezTo>
                  <a:pt x="594" y="189"/>
                  <a:pt x="600" y="187"/>
                  <a:pt x="604" y="187"/>
                </a:cubicBezTo>
                <a:cubicBezTo>
                  <a:pt x="605" y="187"/>
                  <a:pt x="605" y="187"/>
                  <a:pt x="605" y="188"/>
                </a:cubicBezTo>
                <a:cubicBezTo>
                  <a:pt x="606" y="188"/>
                  <a:pt x="606" y="188"/>
                  <a:pt x="606" y="188"/>
                </a:cubicBezTo>
                <a:cubicBezTo>
                  <a:pt x="606" y="188"/>
                  <a:pt x="606" y="188"/>
                  <a:pt x="606" y="188"/>
                </a:cubicBezTo>
                <a:cubicBezTo>
                  <a:pt x="606" y="188"/>
                  <a:pt x="606" y="188"/>
                  <a:pt x="606" y="188"/>
                </a:cubicBezTo>
                <a:cubicBezTo>
                  <a:pt x="608" y="189"/>
                  <a:pt x="609" y="190"/>
                  <a:pt x="609" y="192"/>
                </a:cubicBezTo>
                <a:cubicBezTo>
                  <a:pt x="609" y="192"/>
                  <a:pt x="610" y="193"/>
                  <a:pt x="610" y="193"/>
                </a:cubicBezTo>
                <a:cubicBezTo>
                  <a:pt x="611" y="194"/>
                  <a:pt x="611" y="194"/>
                  <a:pt x="611" y="194"/>
                </a:cubicBezTo>
                <a:cubicBezTo>
                  <a:pt x="611" y="195"/>
                  <a:pt x="612" y="195"/>
                  <a:pt x="612" y="195"/>
                </a:cubicBezTo>
                <a:cubicBezTo>
                  <a:pt x="614" y="195"/>
                  <a:pt x="615" y="194"/>
                  <a:pt x="616" y="194"/>
                </a:cubicBezTo>
                <a:cubicBezTo>
                  <a:pt x="617" y="193"/>
                  <a:pt x="618" y="191"/>
                  <a:pt x="618" y="190"/>
                </a:cubicBezTo>
                <a:cubicBezTo>
                  <a:pt x="619" y="189"/>
                  <a:pt x="619" y="188"/>
                  <a:pt x="619" y="188"/>
                </a:cubicBezTo>
                <a:cubicBezTo>
                  <a:pt x="618" y="188"/>
                  <a:pt x="618" y="188"/>
                  <a:pt x="618" y="188"/>
                </a:cubicBezTo>
                <a:cubicBezTo>
                  <a:pt x="616" y="189"/>
                  <a:pt x="616" y="189"/>
                  <a:pt x="616" y="189"/>
                </a:cubicBezTo>
                <a:cubicBezTo>
                  <a:pt x="616" y="189"/>
                  <a:pt x="618" y="191"/>
                  <a:pt x="620" y="193"/>
                </a:cubicBezTo>
                <a:cubicBezTo>
                  <a:pt x="622" y="195"/>
                  <a:pt x="625" y="198"/>
                  <a:pt x="629" y="198"/>
                </a:cubicBezTo>
                <a:cubicBezTo>
                  <a:pt x="630" y="198"/>
                  <a:pt x="632" y="197"/>
                  <a:pt x="633" y="196"/>
                </a:cubicBezTo>
                <a:cubicBezTo>
                  <a:pt x="632" y="195"/>
                  <a:pt x="632" y="195"/>
                  <a:pt x="632" y="195"/>
                </a:cubicBezTo>
                <a:cubicBezTo>
                  <a:pt x="633" y="196"/>
                  <a:pt x="633" y="196"/>
                  <a:pt x="633" y="196"/>
                </a:cubicBezTo>
                <a:cubicBezTo>
                  <a:pt x="635" y="196"/>
                  <a:pt x="636" y="194"/>
                  <a:pt x="636" y="193"/>
                </a:cubicBezTo>
                <a:cubicBezTo>
                  <a:pt x="637" y="192"/>
                  <a:pt x="637" y="191"/>
                  <a:pt x="637" y="190"/>
                </a:cubicBezTo>
                <a:cubicBezTo>
                  <a:pt x="637" y="188"/>
                  <a:pt x="637" y="187"/>
                  <a:pt x="637" y="186"/>
                </a:cubicBezTo>
                <a:cubicBezTo>
                  <a:pt x="637" y="185"/>
                  <a:pt x="637" y="185"/>
                  <a:pt x="637" y="185"/>
                </a:cubicBezTo>
                <a:cubicBezTo>
                  <a:pt x="637" y="184"/>
                  <a:pt x="638" y="184"/>
                  <a:pt x="639" y="184"/>
                </a:cubicBezTo>
                <a:cubicBezTo>
                  <a:pt x="642" y="184"/>
                  <a:pt x="645" y="185"/>
                  <a:pt x="647" y="187"/>
                </a:cubicBezTo>
                <a:cubicBezTo>
                  <a:pt x="648" y="187"/>
                  <a:pt x="649" y="188"/>
                  <a:pt x="649" y="188"/>
                </a:cubicBezTo>
                <a:cubicBezTo>
                  <a:pt x="650" y="189"/>
                  <a:pt x="650" y="189"/>
                  <a:pt x="650" y="189"/>
                </a:cubicBezTo>
                <a:cubicBezTo>
                  <a:pt x="650" y="189"/>
                  <a:pt x="650" y="189"/>
                  <a:pt x="650" y="189"/>
                </a:cubicBezTo>
                <a:cubicBezTo>
                  <a:pt x="650" y="189"/>
                  <a:pt x="650" y="189"/>
                  <a:pt x="650" y="189"/>
                </a:cubicBezTo>
                <a:cubicBezTo>
                  <a:pt x="651" y="190"/>
                  <a:pt x="651" y="190"/>
                  <a:pt x="651" y="190"/>
                </a:cubicBezTo>
                <a:cubicBezTo>
                  <a:pt x="652" y="189"/>
                  <a:pt x="652" y="189"/>
                  <a:pt x="652" y="189"/>
                </a:cubicBezTo>
                <a:cubicBezTo>
                  <a:pt x="652" y="189"/>
                  <a:pt x="652" y="189"/>
                  <a:pt x="652" y="189"/>
                </a:cubicBezTo>
                <a:cubicBezTo>
                  <a:pt x="652" y="189"/>
                  <a:pt x="654" y="189"/>
                  <a:pt x="655" y="189"/>
                </a:cubicBezTo>
                <a:cubicBezTo>
                  <a:pt x="657" y="189"/>
                  <a:pt x="659" y="190"/>
                  <a:pt x="660" y="190"/>
                </a:cubicBezTo>
                <a:cubicBezTo>
                  <a:pt x="660" y="191"/>
                  <a:pt x="661" y="191"/>
                  <a:pt x="661" y="192"/>
                </a:cubicBezTo>
                <a:cubicBezTo>
                  <a:pt x="663" y="194"/>
                  <a:pt x="664" y="196"/>
                  <a:pt x="666" y="198"/>
                </a:cubicBezTo>
                <a:cubicBezTo>
                  <a:pt x="667" y="200"/>
                  <a:pt x="668" y="201"/>
                  <a:pt x="668" y="201"/>
                </a:cubicBezTo>
                <a:cubicBezTo>
                  <a:pt x="668" y="202"/>
                  <a:pt x="668" y="202"/>
                  <a:pt x="668" y="202"/>
                </a:cubicBezTo>
                <a:cubicBezTo>
                  <a:pt x="670" y="202"/>
                  <a:pt x="670" y="202"/>
                  <a:pt x="670" y="202"/>
                </a:cubicBezTo>
                <a:cubicBezTo>
                  <a:pt x="670" y="202"/>
                  <a:pt x="670" y="201"/>
                  <a:pt x="671" y="201"/>
                </a:cubicBezTo>
                <a:cubicBezTo>
                  <a:pt x="673" y="200"/>
                  <a:pt x="677" y="199"/>
                  <a:pt x="680" y="199"/>
                </a:cubicBezTo>
                <a:cubicBezTo>
                  <a:pt x="681" y="199"/>
                  <a:pt x="682" y="199"/>
                  <a:pt x="682" y="199"/>
                </a:cubicBezTo>
                <a:cubicBezTo>
                  <a:pt x="682" y="197"/>
                  <a:pt x="682" y="197"/>
                  <a:pt x="682" y="197"/>
                </a:cubicBezTo>
                <a:cubicBezTo>
                  <a:pt x="681" y="198"/>
                  <a:pt x="681" y="198"/>
                  <a:pt x="681" y="198"/>
                </a:cubicBezTo>
                <a:cubicBezTo>
                  <a:pt x="683" y="200"/>
                  <a:pt x="685" y="203"/>
                  <a:pt x="685" y="204"/>
                </a:cubicBezTo>
                <a:cubicBezTo>
                  <a:pt x="686" y="205"/>
                  <a:pt x="686" y="206"/>
                  <a:pt x="686" y="206"/>
                </a:cubicBezTo>
                <a:cubicBezTo>
                  <a:pt x="686" y="207"/>
                  <a:pt x="686" y="207"/>
                  <a:pt x="686" y="207"/>
                </a:cubicBezTo>
                <a:cubicBezTo>
                  <a:pt x="686" y="207"/>
                  <a:pt x="686" y="207"/>
                  <a:pt x="686" y="207"/>
                </a:cubicBezTo>
                <a:cubicBezTo>
                  <a:pt x="688" y="207"/>
                  <a:pt x="688" y="207"/>
                  <a:pt x="688" y="207"/>
                </a:cubicBezTo>
                <a:cubicBezTo>
                  <a:pt x="687" y="206"/>
                  <a:pt x="687" y="206"/>
                  <a:pt x="687" y="206"/>
                </a:cubicBezTo>
                <a:cubicBezTo>
                  <a:pt x="687" y="206"/>
                  <a:pt x="687" y="206"/>
                  <a:pt x="684" y="212"/>
                </a:cubicBezTo>
                <a:cubicBezTo>
                  <a:pt x="685" y="212"/>
                  <a:pt x="685" y="212"/>
                  <a:pt x="685" y="212"/>
                </a:cubicBezTo>
                <a:cubicBezTo>
                  <a:pt x="684" y="211"/>
                  <a:pt x="684" y="211"/>
                  <a:pt x="684" y="211"/>
                </a:cubicBezTo>
                <a:cubicBezTo>
                  <a:pt x="684" y="211"/>
                  <a:pt x="684" y="211"/>
                  <a:pt x="680" y="217"/>
                </a:cubicBezTo>
                <a:cubicBezTo>
                  <a:pt x="679" y="218"/>
                  <a:pt x="679" y="218"/>
                  <a:pt x="679" y="218"/>
                </a:cubicBezTo>
                <a:cubicBezTo>
                  <a:pt x="680" y="219"/>
                  <a:pt x="680" y="219"/>
                  <a:pt x="680" y="219"/>
                </a:cubicBezTo>
                <a:cubicBezTo>
                  <a:pt x="680" y="219"/>
                  <a:pt x="680" y="219"/>
                  <a:pt x="684" y="223"/>
                </a:cubicBezTo>
                <a:cubicBezTo>
                  <a:pt x="685" y="222"/>
                  <a:pt x="685" y="222"/>
                  <a:pt x="685" y="222"/>
                </a:cubicBezTo>
                <a:cubicBezTo>
                  <a:pt x="684" y="223"/>
                  <a:pt x="684" y="223"/>
                  <a:pt x="684" y="223"/>
                </a:cubicBezTo>
                <a:cubicBezTo>
                  <a:pt x="684" y="223"/>
                  <a:pt x="684" y="223"/>
                  <a:pt x="688" y="228"/>
                </a:cubicBezTo>
                <a:cubicBezTo>
                  <a:pt x="689" y="229"/>
                  <a:pt x="689" y="229"/>
                  <a:pt x="689" y="229"/>
                </a:cubicBezTo>
                <a:cubicBezTo>
                  <a:pt x="690" y="228"/>
                  <a:pt x="690" y="228"/>
                  <a:pt x="690" y="228"/>
                </a:cubicBezTo>
                <a:cubicBezTo>
                  <a:pt x="690" y="228"/>
                  <a:pt x="690" y="228"/>
                  <a:pt x="696" y="224"/>
                </a:cubicBezTo>
                <a:cubicBezTo>
                  <a:pt x="695" y="223"/>
                  <a:pt x="695" y="223"/>
                  <a:pt x="695" y="223"/>
                </a:cubicBezTo>
                <a:cubicBezTo>
                  <a:pt x="694" y="224"/>
                  <a:pt x="694" y="224"/>
                  <a:pt x="694" y="224"/>
                </a:cubicBezTo>
                <a:cubicBezTo>
                  <a:pt x="694" y="224"/>
                  <a:pt x="694" y="225"/>
                  <a:pt x="695" y="225"/>
                </a:cubicBezTo>
                <a:cubicBezTo>
                  <a:pt x="695" y="225"/>
                  <a:pt x="696" y="226"/>
                  <a:pt x="697" y="226"/>
                </a:cubicBezTo>
                <a:cubicBezTo>
                  <a:pt x="698" y="226"/>
                  <a:pt x="698" y="226"/>
                  <a:pt x="699" y="226"/>
                </a:cubicBezTo>
                <a:cubicBezTo>
                  <a:pt x="700" y="225"/>
                  <a:pt x="701" y="224"/>
                  <a:pt x="703" y="222"/>
                </a:cubicBezTo>
                <a:cubicBezTo>
                  <a:pt x="704" y="221"/>
                  <a:pt x="705" y="220"/>
                  <a:pt x="705" y="220"/>
                </a:cubicBezTo>
                <a:cubicBezTo>
                  <a:pt x="708" y="218"/>
                  <a:pt x="708" y="218"/>
                  <a:pt x="708" y="218"/>
                </a:cubicBezTo>
                <a:cubicBezTo>
                  <a:pt x="704" y="218"/>
                  <a:pt x="704" y="218"/>
                  <a:pt x="704" y="218"/>
                </a:cubicBezTo>
                <a:lnTo>
                  <a:pt x="704" y="219"/>
                </a:lnTo>
                <a:close/>
                <a:moveTo>
                  <a:pt x="842" y="446"/>
                </a:moveTo>
                <a:cubicBezTo>
                  <a:pt x="842" y="444"/>
                  <a:pt x="842" y="444"/>
                  <a:pt x="842" y="444"/>
                </a:cubicBezTo>
                <a:cubicBezTo>
                  <a:pt x="841" y="444"/>
                  <a:pt x="840" y="444"/>
                  <a:pt x="840" y="444"/>
                </a:cubicBezTo>
                <a:cubicBezTo>
                  <a:pt x="835" y="444"/>
                  <a:pt x="831" y="445"/>
                  <a:pt x="827" y="447"/>
                </a:cubicBezTo>
                <a:cubicBezTo>
                  <a:pt x="823" y="448"/>
                  <a:pt x="821" y="450"/>
                  <a:pt x="821" y="450"/>
                </a:cubicBezTo>
                <a:cubicBezTo>
                  <a:pt x="820" y="450"/>
                  <a:pt x="820" y="450"/>
                  <a:pt x="820" y="450"/>
                </a:cubicBezTo>
                <a:cubicBezTo>
                  <a:pt x="820" y="451"/>
                  <a:pt x="820" y="451"/>
                  <a:pt x="820" y="451"/>
                </a:cubicBezTo>
                <a:cubicBezTo>
                  <a:pt x="821" y="459"/>
                  <a:pt x="821" y="459"/>
                  <a:pt x="821" y="459"/>
                </a:cubicBezTo>
                <a:cubicBezTo>
                  <a:pt x="822" y="461"/>
                  <a:pt x="822" y="461"/>
                  <a:pt x="822" y="461"/>
                </a:cubicBezTo>
                <a:cubicBezTo>
                  <a:pt x="823" y="461"/>
                  <a:pt x="823" y="461"/>
                  <a:pt x="823" y="461"/>
                </a:cubicBezTo>
                <a:cubicBezTo>
                  <a:pt x="823" y="461"/>
                  <a:pt x="823" y="461"/>
                  <a:pt x="824" y="461"/>
                </a:cubicBezTo>
                <a:cubicBezTo>
                  <a:pt x="826" y="461"/>
                  <a:pt x="831" y="461"/>
                  <a:pt x="835" y="462"/>
                </a:cubicBezTo>
                <a:cubicBezTo>
                  <a:pt x="835" y="462"/>
                  <a:pt x="835" y="462"/>
                  <a:pt x="835" y="462"/>
                </a:cubicBezTo>
                <a:cubicBezTo>
                  <a:pt x="835" y="462"/>
                  <a:pt x="835" y="462"/>
                  <a:pt x="835" y="462"/>
                </a:cubicBezTo>
                <a:cubicBezTo>
                  <a:pt x="837" y="462"/>
                  <a:pt x="839" y="463"/>
                  <a:pt x="841" y="465"/>
                </a:cubicBezTo>
                <a:cubicBezTo>
                  <a:pt x="842" y="466"/>
                  <a:pt x="842" y="467"/>
                  <a:pt x="843" y="467"/>
                </a:cubicBezTo>
                <a:cubicBezTo>
                  <a:pt x="843" y="468"/>
                  <a:pt x="843" y="468"/>
                  <a:pt x="843" y="468"/>
                </a:cubicBezTo>
                <a:cubicBezTo>
                  <a:pt x="843" y="468"/>
                  <a:pt x="843" y="468"/>
                  <a:pt x="843" y="468"/>
                </a:cubicBezTo>
                <a:cubicBezTo>
                  <a:pt x="843" y="468"/>
                  <a:pt x="843" y="468"/>
                  <a:pt x="843" y="468"/>
                </a:cubicBezTo>
                <a:cubicBezTo>
                  <a:pt x="844" y="469"/>
                  <a:pt x="844" y="469"/>
                  <a:pt x="844" y="469"/>
                </a:cubicBezTo>
                <a:cubicBezTo>
                  <a:pt x="844" y="469"/>
                  <a:pt x="844" y="469"/>
                  <a:pt x="844" y="469"/>
                </a:cubicBezTo>
                <a:cubicBezTo>
                  <a:pt x="852" y="471"/>
                  <a:pt x="852" y="471"/>
                  <a:pt x="852" y="471"/>
                </a:cubicBezTo>
                <a:cubicBezTo>
                  <a:pt x="854" y="472"/>
                  <a:pt x="854" y="472"/>
                  <a:pt x="854" y="472"/>
                </a:cubicBezTo>
                <a:cubicBezTo>
                  <a:pt x="854" y="470"/>
                  <a:pt x="854" y="470"/>
                  <a:pt x="854" y="470"/>
                </a:cubicBezTo>
                <a:cubicBezTo>
                  <a:pt x="855" y="462"/>
                  <a:pt x="855" y="462"/>
                  <a:pt x="855" y="462"/>
                </a:cubicBezTo>
                <a:cubicBezTo>
                  <a:pt x="856" y="462"/>
                  <a:pt x="856" y="462"/>
                  <a:pt x="856" y="462"/>
                </a:cubicBezTo>
                <a:cubicBezTo>
                  <a:pt x="855" y="461"/>
                  <a:pt x="855" y="461"/>
                  <a:pt x="855" y="461"/>
                </a:cubicBezTo>
                <a:cubicBezTo>
                  <a:pt x="855" y="461"/>
                  <a:pt x="854" y="458"/>
                  <a:pt x="852" y="454"/>
                </a:cubicBezTo>
                <a:cubicBezTo>
                  <a:pt x="849" y="450"/>
                  <a:pt x="846" y="446"/>
                  <a:pt x="842" y="444"/>
                </a:cubicBezTo>
                <a:cubicBezTo>
                  <a:pt x="842" y="444"/>
                  <a:pt x="842" y="444"/>
                  <a:pt x="842" y="444"/>
                </a:cubicBezTo>
                <a:cubicBezTo>
                  <a:pt x="842" y="444"/>
                  <a:pt x="842" y="444"/>
                  <a:pt x="842" y="444"/>
                </a:cubicBezTo>
                <a:cubicBezTo>
                  <a:pt x="842" y="446"/>
                  <a:pt x="842" y="446"/>
                  <a:pt x="842" y="446"/>
                </a:cubicBezTo>
                <a:cubicBezTo>
                  <a:pt x="841" y="447"/>
                  <a:pt x="841" y="447"/>
                  <a:pt x="841" y="447"/>
                </a:cubicBezTo>
                <a:cubicBezTo>
                  <a:pt x="844" y="448"/>
                  <a:pt x="847" y="452"/>
                  <a:pt x="849" y="456"/>
                </a:cubicBezTo>
                <a:cubicBezTo>
                  <a:pt x="850" y="457"/>
                  <a:pt x="851" y="459"/>
                  <a:pt x="852" y="460"/>
                </a:cubicBezTo>
                <a:cubicBezTo>
                  <a:pt x="852" y="461"/>
                  <a:pt x="852" y="462"/>
                  <a:pt x="852" y="462"/>
                </a:cubicBezTo>
                <a:cubicBezTo>
                  <a:pt x="853" y="462"/>
                  <a:pt x="853" y="462"/>
                  <a:pt x="853" y="462"/>
                </a:cubicBezTo>
                <a:cubicBezTo>
                  <a:pt x="854" y="462"/>
                  <a:pt x="854" y="462"/>
                  <a:pt x="854" y="462"/>
                </a:cubicBezTo>
                <a:cubicBezTo>
                  <a:pt x="853" y="462"/>
                  <a:pt x="853" y="462"/>
                  <a:pt x="853" y="462"/>
                </a:cubicBezTo>
                <a:cubicBezTo>
                  <a:pt x="853" y="462"/>
                  <a:pt x="853" y="462"/>
                  <a:pt x="851" y="470"/>
                </a:cubicBezTo>
                <a:cubicBezTo>
                  <a:pt x="853" y="470"/>
                  <a:pt x="853" y="470"/>
                  <a:pt x="853" y="470"/>
                </a:cubicBezTo>
                <a:cubicBezTo>
                  <a:pt x="853" y="469"/>
                  <a:pt x="853" y="469"/>
                  <a:pt x="853" y="469"/>
                </a:cubicBezTo>
                <a:cubicBezTo>
                  <a:pt x="853" y="469"/>
                  <a:pt x="853" y="469"/>
                  <a:pt x="845" y="466"/>
                </a:cubicBezTo>
                <a:cubicBezTo>
                  <a:pt x="845" y="467"/>
                  <a:pt x="845" y="467"/>
                  <a:pt x="845" y="467"/>
                </a:cubicBezTo>
                <a:cubicBezTo>
                  <a:pt x="846" y="467"/>
                  <a:pt x="846" y="467"/>
                  <a:pt x="846" y="467"/>
                </a:cubicBezTo>
                <a:cubicBezTo>
                  <a:pt x="846" y="466"/>
                  <a:pt x="845" y="465"/>
                  <a:pt x="843" y="463"/>
                </a:cubicBezTo>
                <a:cubicBezTo>
                  <a:pt x="841" y="461"/>
                  <a:pt x="838" y="459"/>
                  <a:pt x="835" y="459"/>
                </a:cubicBezTo>
                <a:cubicBezTo>
                  <a:pt x="835" y="461"/>
                  <a:pt x="835" y="461"/>
                  <a:pt x="835" y="461"/>
                </a:cubicBezTo>
                <a:cubicBezTo>
                  <a:pt x="835" y="459"/>
                  <a:pt x="835" y="459"/>
                  <a:pt x="835" y="459"/>
                </a:cubicBezTo>
                <a:cubicBezTo>
                  <a:pt x="830" y="458"/>
                  <a:pt x="823" y="458"/>
                  <a:pt x="823" y="458"/>
                </a:cubicBezTo>
                <a:cubicBezTo>
                  <a:pt x="823" y="459"/>
                  <a:pt x="823" y="459"/>
                  <a:pt x="823" y="459"/>
                </a:cubicBezTo>
                <a:cubicBezTo>
                  <a:pt x="824" y="459"/>
                  <a:pt x="824" y="459"/>
                  <a:pt x="824" y="459"/>
                </a:cubicBezTo>
                <a:cubicBezTo>
                  <a:pt x="824" y="459"/>
                  <a:pt x="824" y="459"/>
                  <a:pt x="823" y="451"/>
                </a:cubicBezTo>
                <a:cubicBezTo>
                  <a:pt x="822" y="451"/>
                  <a:pt x="822" y="451"/>
                  <a:pt x="822" y="451"/>
                </a:cubicBezTo>
                <a:cubicBezTo>
                  <a:pt x="822" y="452"/>
                  <a:pt x="822" y="452"/>
                  <a:pt x="822" y="452"/>
                </a:cubicBezTo>
                <a:cubicBezTo>
                  <a:pt x="823" y="452"/>
                  <a:pt x="823" y="452"/>
                  <a:pt x="823" y="452"/>
                </a:cubicBezTo>
                <a:cubicBezTo>
                  <a:pt x="825" y="451"/>
                  <a:pt x="833" y="447"/>
                  <a:pt x="840" y="447"/>
                </a:cubicBezTo>
                <a:cubicBezTo>
                  <a:pt x="840" y="447"/>
                  <a:pt x="841" y="447"/>
                  <a:pt x="842" y="447"/>
                </a:cubicBezTo>
                <a:cubicBezTo>
                  <a:pt x="842" y="446"/>
                  <a:pt x="842" y="446"/>
                  <a:pt x="842" y="446"/>
                </a:cubicBezTo>
                <a:cubicBezTo>
                  <a:pt x="841" y="447"/>
                  <a:pt x="841" y="447"/>
                  <a:pt x="841" y="447"/>
                </a:cubicBezTo>
                <a:lnTo>
                  <a:pt x="842" y="4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0" name="Malta"/>
          <p:cNvSpPr>
            <a:spLocks noEditPoints="1"/>
          </p:cNvSpPr>
          <p:nvPr/>
        </p:nvSpPr>
        <p:spPr bwMode="auto">
          <a:xfrm>
            <a:off x="4592051" y="4661249"/>
            <a:ext cx="25360" cy="21414"/>
          </a:xfrm>
          <a:custGeom>
            <a:avLst/>
            <a:gdLst>
              <a:gd name="T0" fmla="*/ 10 w 32"/>
              <a:gd name="T1" fmla="*/ 4 h 27"/>
              <a:gd name="T2" fmla="*/ 3 w 32"/>
              <a:gd name="T3" fmla="*/ 5 h 27"/>
              <a:gd name="T4" fmla="*/ 7 w 32"/>
              <a:gd name="T5" fmla="*/ 11 h 27"/>
              <a:gd name="T6" fmla="*/ 10 w 32"/>
              <a:gd name="T7" fmla="*/ 4 h 27"/>
              <a:gd name="T8" fmla="*/ 22 w 32"/>
              <a:gd name="T9" fmla="*/ 15 h 27"/>
              <a:gd name="T10" fmla="*/ 19 w 32"/>
              <a:gd name="T11" fmla="*/ 16 h 27"/>
              <a:gd name="T12" fmla="*/ 15 w 32"/>
              <a:gd name="T13" fmla="*/ 12 h 27"/>
              <a:gd name="T14" fmla="*/ 13 w 32"/>
              <a:gd name="T15" fmla="*/ 15 h 27"/>
              <a:gd name="T16" fmla="*/ 14 w 32"/>
              <a:gd name="T17" fmla="*/ 20 h 27"/>
              <a:gd name="T18" fmla="*/ 26 w 32"/>
              <a:gd name="T19" fmla="*/ 27 h 27"/>
              <a:gd name="T20" fmla="*/ 32 w 32"/>
              <a:gd name="T21" fmla="*/ 20 h 27"/>
              <a:gd name="T22" fmla="*/ 22 w 32"/>
              <a:gd name="T23"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7">
                <a:moveTo>
                  <a:pt x="10" y="4"/>
                </a:moveTo>
                <a:cubicBezTo>
                  <a:pt x="0" y="0"/>
                  <a:pt x="3" y="5"/>
                  <a:pt x="3" y="5"/>
                </a:cubicBezTo>
                <a:cubicBezTo>
                  <a:pt x="7" y="11"/>
                  <a:pt x="7" y="11"/>
                  <a:pt x="7" y="11"/>
                </a:cubicBezTo>
                <a:cubicBezTo>
                  <a:pt x="13" y="12"/>
                  <a:pt x="21" y="7"/>
                  <a:pt x="10" y="4"/>
                </a:cubicBezTo>
                <a:close/>
                <a:moveTo>
                  <a:pt x="22" y="15"/>
                </a:moveTo>
                <a:cubicBezTo>
                  <a:pt x="19" y="16"/>
                  <a:pt x="19" y="16"/>
                  <a:pt x="19" y="16"/>
                </a:cubicBezTo>
                <a:cubicBezTo>
                  <a:pt x="15" y="12"/>
                  <a:pt x="15" y="12"/>
                  <a:pt x="15" y="12"/>
                </a:cubicBezTo>
                <a:cubicBezTo>
                  <a:pt x="13" y="15"/>
                  <a:pt x="13" y="15"/>
                  <a:pt x="13" y="15"/>
                </a:cubicBezTo>
                <a:cubicBezTo>
                  <a:pt x="14" y="20"/>
                  <a:pt x="14" y="20"/>
                  <a:pt x="14" y="20"/>
                </a:cubicBezTo>
                <a:cubicBezTo>
                  <a:pt x="14" y="20"/>
                  <a:pt x="21" y="27"/>
                  <a:pt x="26" y="27"/>
                </a:cubicBezTo>
                <a:cubicBezTo>
                  <a:pt x="32" y="27"/>
                  <a:pt x="32" y="20"/>
                  <a:pt x="32" y="20"/>
                </a:cubicBezTo>
                <a:lnTo>
                  <a:pt x="22" y="15"/>
                </a:ln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601" name="Italy"/>
          <p:cNvSpPr>
            <a:spLocks noEditPoints="1"/>
          </p:cNvSpPr>
          <p:nvPr/>
        </p:nvSpPr>
        <p:spPr bwMode="auto">
          <a:xfrm>
            <a:off x="4187986" y="3899345"/>
            <a:ext cx="631738" cy="726965"/>
          </a:xfrm>
          <a:custGeom>
            <a:avLst/>
            <a:gdLst>
              <a:gd name="T0" fmla="*/ 234 w 796"/>
              <a:gd name="T1" fmla="*/ 381 h 916"/>
              <a:gd name="T2" fmla="*/ 203 w 796"/>
              <a:gd name="T3" fmla="*/ 364 h 916"/>
              <a:gd name="T4" fmla="*/ 171 w 796"/>
              <a:gd name="T5" fmla="*/ 530 h 916"/>
              <a:gd name="T6" fmla="*/ 85 w 796"/>
              <a:gd name="T7" fmla="*/ 550 h 916"/>
              <a:gd name="T8" fmla="*/ 95 w 796"/>
              <a:gd name="T9" fmla="*/ 621 h 916"/>
              <a:gd name="T10" fmla="*/ 99 w 796"/>
              <a:gd name="T11" fmla="*/ 701 h 916"/>
              <a:gd name="T12" fmla="*/ 141 w 796"/>
              <a:gd name="T13" fmla="*/ 709 h 916"/>
              <a:gd name="T14" fmla="*/ 189 w 796"/>
              <a:gd name="T15" fmla="*/ 619 h 916"/>
              <a:gd name="T16" fmla="*/ 95 w 796"/>
              <a:gd name="T17" fmla="*/ 532 h 916"/>
              <a:gd name="T18" fmla="*/ 366 w 796"/>
              <a:gd name="T19" fmla="*/ 809 h 916"/>
              <a:gd name="T20" fmla="*/ 356 w 796"/>
              <a:gd name="T21" fmla="*/ 804 h 916"/>
              <a:gd name="T22" fmla="*/ 742 w 796"/>
              <a:gd name="T23" fmla="*/ 543 h 916"/>
              <a:gd name="T24" fmla="*/ 661 w 796"/>
              <a:gd name="T25" fmla="*/ 511 h 916"/>
              <a:gd name="T26" fmla="*/ 584 w 796"/>
              <a:gd name="T27" fmla="*/ 450 h 916"/>
              <a:gd name="T28" fmla="*/ 491 w 796"/>
              <a:gd name="T29" fmla="*/ 405 h 916"/>
              <a:gd name="T30" fmla="*/ 442 w 796"/>
              <a:gd name="T31" fmla="*/ 311 h 916"/>
              <a:gd name="T32" fmla="*/ 376 w 796"/>
              <a:gd name="T33" fmla="*/ 191 h 916"/>
              <a:gd name="T34" fmla="*/ 387 w 796"/>
              <a:gd name="T35" fmla="*/ 144 h 916"/>
              <a:gd name="T36" fmla="*/ 445 w 796"/>
              <a:gd name="T37" fmla="*/ 123 h 916"/>
              <a:gd name="T38" fmla="*/ 431 w 796"/>
              <a:gd name="T39" fmla="*/ 80 h 916"/>
              <a:gd name="T40" fmla="*/ 392 w 796"/>
              <a:gd name="T41" fmla="*/ 46 h 916"/>
              <a:gd name="T42" fmla="*/ 354 w 796"/>
              <a:gd name="T43" fmla="*/ 3 h 916"/>
              <a:gd name="T44" fmla="*/ 279 w 796"/>
              <a:gd name="T45" fmla="*/ 36 h 916"/>
              <a:gd name="T46" fmla="*/ 233 w 796"/>
              <a:gd name="T47" fmla="*/ 52 h 916"/>
              <a:gd name="T48" fmla="*/ 221 w 796"/>
              <a:gd name="T49" fmla="*/ 81 h 916"/>
              <a:gd name="T50" fmla="*/ 173 w 796"/>
              <a:gd name="T51" fmla="*/ 56 h 916"/>
              <a:gd name="T52" fmla="*/ 156 w 796"/>
              <a:gd name="T53" fmla="*/ 107 h 916"/>
              <a:gd name="T54" fmla="*/ 126 w 796"/>
              <a:gd name="T55" fmla="*/ 81 h 916"/>
              <a:gd name="T56" fmla="*/ 98 w 796"/>
              <a:gd name="T57" fmla="*/ 73 h 916"/>
              <a:gd name="T58" fmla="*/ 45 w 796"/>
              <a:gd name="T59" fmla="*/ 102 h 916"/>
              <a:gd name="T60" fmla="*/ 14 w 796"/>
              <a:gd name="T61" fmla="*/ 171 h 916"/>
              <a:gd name="T62" fmla="*/ 19 w 796"/>
              <a:gd name="T63" fmla="*/ 241 h 916"/>
              <a:gd name="T64" fmla="*/ 103 w 796"/>
              <a:gd name="T65" fmla="*/ 264 h 916"/>
              <a:gd name="T66" fmla="*/ 227 w 796"/>
              <a:gd name="T67" fmla="*/ 285 h 916"/>
              <a:gd name="T68" fmla="*/ 272 w 796"/>
              <a:gd name="T69" fmla="*/ 386 h 916"/>
              <a:gd name="T70" fmla="*/ 333 w 796"/>
              <a:gd name="T71" fmla="*/ 450 h 916"/>
              <a:gd name="T72" fmla="*/ 410 w 796"/>
              <a:gd name="T73" fmla="*/ 507 h 916"/>
              <a:gd name="T74" fmla="*/ 485 w 796"/>
              <a:gd name="T75" fmla="*/ 554 h 916"/>
              <a:gd name="T76" fmla="*/ 507 w 796"/>
              <a:gd name="T77" fmla="*/ 571 h 916"/>
              <a:gd name="T78" fmla="*/ 546 w 796"/>
              <a:gd name="T79" fmla="*/ 590 h 916"/>
              <a:gd name="T80" fmla="*/ 607 w 796"/>
              <a:gd name="T81" fmla="*/ 627 h 916"/>
              <a:gd name="T82" fmla="*/ 618 w 796"/>
              <a:gd name="T83" fmla="*/ 735 h 916"/>
              <a:gd name="T84" fmla="*/ 642 w 796"/>
              <a:gd name="T85" fmla="*/ 794 h 916"/>
              <a:gd name="T86" fmla="*/ 705 w 796"/>
              <a:gd name="T87" fmla="*/ 677 h 916"/>
              <a:gd name="T88" fmla="*/ 665 w 796"/>
              <a:gd name="T89" fmla="*/ 616 h 916"/>
              <a:gd name="T90" fmla="*/ 707 w 796"/>
              <a:gd name="T91" fmla="*/ 574 h 916"/>
              <a:gd name="T92" fmla="*/ 796 w 796"/>
              <a:gd name="T93" fmla="*/ 589 h 916"/>
              <a:gd name="T94" fmla="*/ 379 w 796"/>
              <a:gd name="T95" fmla="*/ 280 h 916"/>
              <a:gd name="T96" fmla="*/ 569 w 796"/>
              <a:gd name="T97" fmla="*/ 783 h 916"/>
              <a:gd name="T98" fmla="*/ 519 w 796"/>
              <a:gd name="T99" fmla="*/ 795 h 916"/>
              <a:gd name="T100" fmla="*/ 442 w 796"/>
              <a:gd name="T101" fmla="*/ 782 h 916"/>
              <a:gd name="T102" fmla="*/ 397 w 796"/>
              <a:gd name="T103" fmla="*/ 787 h 916"/>
              <a:gd name="T104" fmla="*/ 399 w 796"/>
              <a:gd name="T105" fmla="*/ 840 h 916"/>
              <a:gd name="T106" fmla="*/ 519 w 796"/>
              <a:gd name="T107" fmla="*/ 886 h 916"/>
              <a:gd name="T108" fmla="*/ 577 w 796"/>
              <a:gd name="T109" fmla="*/ 894 h 916"/>
              <a:gd name="T110" fmla="*/ 577 w 796"/>
              <a:gd name="T111" fmla="*/ 856 h 916"/>
              <a:gd name="T112" fmla="*/ 603 w 796"/>
              <a:gd name="T113" fmla="*/ 767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6" h="916">
                <a:moveTo>
                  <a:pt x="234" y="381"/>
                </a:moveTo>
                <a:cubicBezTo>
                  <a:pt x="218" y="382"/>
                  <a:pt x="218" y="382"/>
                  <a:pt x="218" y="382"/>
                </a:cubicBezTo>
                <a:cubicBezTo>
                  <a:pt x="219" y="391"/>
                  <a:pt x="219" y="391"/>
                  <a:pt x="219" y="391"/>
                </a:cubicBezTo>
                <a:cubicBezTo>
                  <a:pt x="233" y="385"/>
                  <a:pt x="233" y="385"/>
                  <a:pt x="233" y="385"/>
                </a:cubicBezTo>
                <a:cubicBezTo>
                  <a:pt x="241" y="389"/>
                  <a:pt x="241" y="389"/>
                  <a:pt x="241" y="389"/>
                </a:cubicBezTo>
                <a:cubicBezTo>
                  <a:pt x="242" y="380"/>
                  <a:pt x="242" y="380"/>
                  <a:pt x="242" y="380"/>
                </a:cubicBezTo>
                <a:cubicBezTo>
                  <a:pt x="239" y="377"/>
                  <a:pt x="239" y="377"/>
                  <a:pt x="239" y="377"/>
                </a:cubicBezTo>
                <a:lnTo>
                  <a:pt x="234" y="381"/>
                </a:lnTo>
                <a:close/>
                <a:moveTo>
                  <a:pt x="272" y="419"/>
                </a:moveTo>
                <a:cubicBezTo>
                  <a:pt x="265" y="420"/>
                  <a:pt x="271" y="426"/>
                  <a:pt x="271" y="426"/>
                </a:cubicBezTo>
                <a:cubicBezTo>
                  <a:pt x="275" y="426"/>
                  <a:pt x="277" y="419"/>
                  <a:pt x="272" y="419"/>
                </a:cubicBezTo>
                <a:close/>
                <a:moveTo>
                  <a:pt x="214" y="397"/>
                </a:moveTo>
                <a:cubicBezTo>
                  <a:pt x="208" y="401"/>
                  <a:pt x="215" y="405"/>
                  <a:pt x="215" y="405"/>
                </a:cubicBezTo>
                <a:cubicBezTo>
                  <a:pt x="222" y="404"/>
                  <a:pt x="221" y="393"/>
                  <a:pt x="214" y="397"/>
                </a:cubicBezTo>
                <a:close/>
                <a:moveTo>
                  <a:pt x="204" y="358"/>
                </a:moveTo>
                <a:cubicBezTo>
                  <a:pt x="199" y="358"/>
                  <a:pt x="203" y="364"/>
                  <a:pt x="203" y="364"/>
                </a:cubicBezTo>
                <a:cubicBezTo>
                  <a:pt x="208" y="362"/>
                  <a:pt x="208" y="357"/>
                  <a:pt x="204" y="358"/>
                </a:cubicBezTo>
                <a:close/>
                <a:moveTo>
                  <a:pt x="192" y="551"/>
                </a:moveTo>
                <a:cubicBezTo>
                  <a:pt x="184" y="543"/>
                  <a:pt x="184" y="543"/>
                  <a:pt x="184" y="543"/>
                </a:cubicBezTo>
                <a:cubicBezTo>
                  <a:pt x="187" y="535"/>
                  <a:pt x="187" y="535"/>
                  <a:pt x="187" y="535"/>
                </a:cubicBezTo>
                <a:cubicBezTo>
                  <a:pt x="181" y="534"/>
                  <a:pt x="181" y="534"/>
                  <a:pt x="181" y="534"/>
                </a:cubicBezTo>
                <a:cubicBezTo>
                  <a:pt x="181" y="530"/>
                  <a:pt x="181" y="530"/>
                  <a:pt x="181" y="530"/>
                </a:cubicBezTo>
                <a:cubicBezTo>
                  <a:pt x="179" y="525"/>
                  <a:pt x="179" y="525"/>
                  <a:pt x="179" y="525"/>
                </a:cubicBezTo>
                <a:cubicBezTo>
                  <a:pt x="171" y="530"/>
                  <a:pt x="171" y="530"/>
                  <a:pt x="171" y="530"/>
                </a:cubicBezTo>
                <a:cubicBezTo>
                  <a:pt x="171" y="530"/>
                  <a:pt x="169" y="525"/>
                  <a:pt x="164" y="521"/>
                </a:cubicBezTo>
                <a:cubicBezTo>
                  <a:pt x="160" y="517"/>
                  <a:pt x="153" y="516"/>
                  <a:pt x="153" y="516"/>
                </a:cubicBezTo>
                <a:cubicBezTo>
                  <a:pt x="153" y="527"/>
                  <a:pt x="153" y="527"/>
                  <a:pt x="153" y="527"/>
                </a:cubicBezTo>
                <a:cubicBezTo>
                  <a:pt x="144" y="525"/>
                  <a:pt x="144" y="525"/>
                  <a:pt x="144" y="525"/>
                </a:cubicBezTo>
                <a:cubicBezTo>
                  <a:pt x="144" y="525"/>
                  <a:pt x="123" y="550"/>
                  <a:pt x="108" y="551"/>
                </a:cubicBezTo>
                <a:cubicBezTo>
                  <a:pt x="91" y="554"/>
                  <a:pt x="88" y="540"/>
                  <a:pt x="88" y="540"/>
                </a:cubicBezTo>
                <a:cubicBezTo>
                  <a:pt x="80" y="542"/>
                  <a:pt x="80" y="542"/>
                  <a:pt x="80" y="542"/>
                </a:cubicBezTo>
                <a:cubicBezTo>
                  <a:pt x="85" y="550"/>
                  <a:pt x="85" y="550"/>
                  <a:pt x="85" y="550"/>
                </a:cubicBezTo>
                <a:cubicBezTo>
                  <a:pt x="81" y="561"/>
                  <a:pt x="81" y="561"/>
                  <a:pt x="81" y="561"/>
                </a:cubicBezTo>
                <a:cubicBezTo>
                  <a:pt x="81" y="561"/>
                  <a:pt x="79" y="569"/>
                  <a:pt x="80" y="574"/>
                </a:cubicBezTo>
                <a:cubicBezTo>
                  <a:pt x="83" y="579"/>
                  <a:pt x="91" y="575"/>
                  <a:pt x="91" y="575"/>
                </a:cubicBezTo>
                <a:cubicBezTo>
                  <a:pt x="99" y="582"/>
                  <a:pt x="99" y="582"/>
                  <a:pt x="99" y="582"/>
                </a:cubicBezTo>
                <a:cubicBezTo>
                  <a:pt x="98" y="594"/>
                  <a:pt x="98" y="594"/>
                  <a:pt x="98" y="594"/>
                </a:cubicBezTo>
                <a:cubicBezTo>
                  <a:pt x="103" y="598"/>
                  <a:pt x="103" y="598"/>
                  <a:pt x="103" y="598"/>
                </a:cubicBezTo>
                <a:cubicBezTo>
                  <a:pt x="102" y="619"/>
                  <a:pt x="102" y="619"/>
                  <a:pt x="102" y="619"/>
                </a:cubicBezTo>
                <a:cubicBezTo>
                  <a:pt x="95" y="621"/>
                  <a:pt x="95" y="621"/>
                  <a:pt x="95" y="621"/>
                </a:cubicBezTo>
                <a:cubicBezTo>
                  <a:pt x="99" y="638"/>
                  <a:pt x="99" y="638"/>
                  <a:pt x="99" y="638"/>
                </a:cubicBezTo>
                <a:cubicBezTo>
                  <a:pt x="99" y="638"/>
                  <a:pt x="104" y="636"/>
                  <a:pt x="108" y="639"/>
                </a:cubicBezTo>
                <a:cubicBezTo>
                  <a:pt x="111" y="642"/>
                  <a:pt x="104" y="652"/>
                  <a:pt x="104" y="652"/>
                </a:cubicBezTo>
                <a:cubicBezTo>
                  <a:pt x="100" y="646"/>
                  <a:pt x="100" y="646"/>
                  <a:pt x="100" y="646"/>
                </a:cubicBezTo>
                <a:cubicBezTo>
                  <a:pt x="94" y="681"/>
                  <a:pt x="94" y="681"/>
                  <a:pt x="94" y="681"/>
                </a:cubicBezTo>
                <a:cubicBezTo>
                  <a:pt x="99" y="687"/>
                  <a:pt x="99" y="687"/>
                  <a:pt x="99" y="687"/>
                </a:cubicBezTo>
                <a:cubicBezTo>
                  <a:pt x="94" y="696"/>
                  <a:pt x="94" y="696"/>
                  <a:pt x="94" y="696"/>
                </a:cubicBezTo>
                <a:cubicBezTo>
                  <a:pt x="94" y="696"/>
                  <a:pt x="99" y="700"/>
                  <a:pt x="99" y="701"/>
                </a:cubicBezTo>
                <a:cubicBezTo>
                  <a:pt x="99" y="704"/>
                  <a:pt x="92" y="702"/>
                  <a:pt x="92" y="702"/>
                </a:cubicBezTo>
                <a:cubicBezTo>
                  <a:pt x="90" y="706"/>
                  <a:pt x="90" y="706"/>
                  <a:pt x="90" y="706"/>
                </a:cubicBezTo>
                <a:cubicBezTo>
                  <a:pt x="96" y="717"/>
                  <a:pt x="96" y="717"/>
                  <a:pt x="96" y="717"/>
                </a:cubicBezTo>
                <a:cubicBezTo>
                  <a:pt x="96" y="717"/>
                  <a:pt x="100" y="709"/>
                  <a:pt x="103" y="709"/>
                </a:cubicBezTo>
                <a:cubicBezTo>
                  <a:pt x="107" y="709"/>
                  <a:pt x="110" y="724"/>
                  <a:pt x="110" y="724"/>
                </a:cubicBezTo>
                <a:cubicBezTo>
                  <a:pt x="110" y="724"/>
                  <a:pt x="115" y="721"/>
                  <a:pt x="118" y="721"/>
                </a:cubicBezTo>
                <a:cubicBezTo>
                  <a:pt x="121" y="721"/>
                  <a:pt x="126" y="723"/>
                  <a:pt x="126" y="723"/>
                </a:cubicBezTo>
                <a:cubicBezTo>
                  <a:pt x="141" y="709"/>
                  <a:pt x="141" y="709"/>
                  <a:pt x="141" y="709"/>
                </a:cubicBezTo>
                <a:cubicBezTo>
                  <a:pt x="140" y="704"/>
                  <a:pt x="140" y="704"/>
                  <a:pt x="140" y="704"/>
                </a:cubicBezTo>
                <a:cubicBezTo>
                  <a:pt x="140" y="704"/>
                  <a:pt x="142" y="698"/>
                  <a:pt x="153" y="697"/>
                </a:cubicBezTo>
                <a:cubicBezTo>
                  <a:pt x="161" y="697"/>
                  <a:pt x="167" y="702"/>
                  <a:pt x="167" y="702"/>
                </a:cubicBezTo>
                <a:cubicBezTo>
                  <a:pt x="177" y="706"/>
                  <a:pt x="177" y="706"/>
                  <a:pt x="177" y="706"/>
                </a:cubicBezTo>
                <a:cubicBezTo>
                  <a:pt x="181" y="690"/>
                  <a:pt x="181" y="690"/>
                  <a:pt x="181" y="690"/>
                </a:cubicBezTo>
                <a:cubicBezTo>
                  <a:pt x="185" y="686"/>
                  <a:pt x="185" y="686"/>
                  <a:pt x="185" y="686"/>
                </a:cubicBezTo>
                <a:cubicBezTo>
                  <a:pt x="181" y="677"/>
                  <a:pt x="181" y="677"/>
                  <a:pt x="181" y="677"/>
                </a:cubicBezTo>
                <a:cubicBezTo>
                  <a:pt x="189" y="619"/>
                  <a:pt x="189" y="619"/>
                  <a:pt x="189" y="619"/>
                </a:cubicBezTo>
                <a:cubicBezTo>
                  <a:pt x="189" y="619"/>
                  <a:pt x="184" y="611"/>
                  <a:pt x="185" y="602"/>
                </a:cubicBezTo>
                <a:cubicBezTo>
                  <a:pt x="185" y="594"/>
                  <a:pt x="200" y="581"/>
                  <a:pt x="200" y="581"/>
                </a:cubicBezTo>
                <a:cubicBezTo>
                  <a:pt x="187" y="557"/>
                  <a:pt x="187" y="557"/>
                  <a:pt x="187" y="557"/>
                </a:cubicBezTo>
                <a:lnTo>
                  <a:pt x="192" y="551"/>
                </a:lnTo>
                <a:close/>
                <a:moveTo>
                  <a:pt x="85" y="696"/>
                </a:moveTo>
                <a:cubicBezTo>
                  <a:pt x="75" y="697"/>
                  <a:pt x="85" y="702"/>
                  <a:pt x="85" y="702"/>
                </a:cubicBezTo>
                <a:cubicBezTo>
                  <a:pt x="95" y="702"/>
                  <a:pt x="96" y="694"/>
                  <a:pt x="85" y="696"/>
                </a:cubicBezTo>
                <a:close/>
                <a:moveTo>
                  <a:pt x="95" y="532"/>
                </a:moveTo>
                <a:cubicBezTo>
                  <a:pt x="102" y="527"/>
                  <a:pt x="96" y="517"/>
                  <a:pt x="92" y="527"/>
                </a:cubicBezTo>
                <a:cubicBezTo>
                  <a:pt x="88" y="535"/>
                  <a:pt x="95" y="532"/>
                  <a:pt x="95" y="532"/>
                </a:cubicBezTo>
                <a:close/>
                <a:moveTo>
                  <a:pt x="353" y="906"/>
                </a:moveTo>
                <a:cubicBezTo>
                  <a:pt x="345" y="899"/>
                  <a:pt x="346" y="906"/>
                  <a:pt x="346" y="906"/>
                </a:cubicBezTo>
                <a:cubicBezTo>
                  <a:pt x="346" y="911"/>
                  <a:pt x="346" y="911"/>
                  <a:pt x="346" y="911"/>
                </a:cubicBezTo>
                <a:cubicBezTo>
                  <a:pt x="357" y="916"/>
                  <a:pt x="360" y="911"/>
                  <a:pt x="353" y="906"/>
                </a:cubicBezTo>
                <a:close/>
                <a:moveTo>
                  <a:pt x="375" y="808"/>
                </a:moveTo>
                <a:cubicBezTo>
                  <a:pt x="366" y="806"/>
                  <a:pt x="366" y="809"/>
                  <a:pt x="366" y="809"/>
                </a:cubicBezTo>
                <a:cubicBezTo>
                  <a:pt x="370" y="810"/>
                  <a:pt x="370" y="810"/>
                  <a:pt x="370" y="810"/>
                </a:cubicBezTo>
                <a:cubicBezTo>
                  <a:pt x="375" y="812"/>
                  <a:pt x="380" y="808"/>
                  <a:pt x="375" y="808"/>
                </a:cubicBezTo>
                <a:close/>
                <a:moveTo>
                  <a:pt x="558" y="762"/>
                </a:moveTo>
                <a:cubicBezTo>
                  <a:pt x="561" y="762"/>
                  <a:pt x="565" y="759"/>
                  <a:pt x="558" y="759"/>
                </a:cubicBezTo>
                <a:cubicBezTo>
                  <a:pt x="553" y="759"/>
                  <a:pt x="558" y="762"/>
                  <a:pt x="558" y="762"/>
                </a:cubicBezTo>
                <a:close/>
                <a:moveTo>
                  <a:pt x="356" y="804"/>
                </a:moveTo>
                <a:cubicBezTo>
                  <a:pt x="353" y="804"/>
                  <a:pt x="353" y="808"/>
                  <a:pt x="353" y="808"/>
                </a:cubicBezTo>
                <a:cubicBezTo>
                  <a:pt x="357" y="809"/>
                  <a:pt x="358" y="805"/>
                  <a:pt x="356" y="804"/>
                </a:cubicBezTo>
                <a:close/>
                <a:moveTo>
                  <a:pt x="796" y="589"/>
                </a:moveTo>
                <a:cubicBezTo>
                  <a:pt x="790" y="588"/>
                  <a:pt x="790" y="588"/>
                  <a:pt x="790" y="588"/>
                </a:cubicBezTo>
                <a:cubicBezTo>
                  <a:pt x="785" y="577"/>
                  <a:pt x="785" y="577"/>
                  <a:pt x="785" y="577"/>
                </a:cubicBezTo>
                <a:cubicBezTo>
                  <a:pt x="774" y="562"/>
                  <a:pt x="774" y="562"/>
                  <a:pt x="774" y="562"/>
                </a:cubicBezTo>
                <a:cubicBezTo>
                  <a:pt x="766" y="563"/>
                  <a:pt x="766" y="563"/>
                  <a:pt x="766" y="563"/>
                </a:cubicBezTo>
                <a:cubicBezTo>
                  <a:pt x="757" y="554"/>
                  <a:pt x="757" y="554"/>
                  <a:pt x="757" y="554"/>
                </a:cubicBezTo>
                <a:cubicBezTo>
                  <a:pt x="757" y="554"/>
                  <a:pt x="759" y="550"/>
                  <a:pt x="754" y="547"/>
                </a:cubicBezTo>
                <a:cubicBezTo>
                  <a:pt x="746" y="543"/>
                  <a:pt x="742" y="543"/>
                  <a:pt x="742" y="543"/>
                </a:cubicBezTo>
                <a:cubicBezTo>
                  <a:pt x="734" y="538"/>
                  <a:pt x="734" y="538"/>
                  <a:pt x="734" y="538"/>
                </a:cubicBezTo>
                <a:cubicBezTo>
                  <a:pt x="730" y="539"/>
                  <a:pt x="730" y="539"/>
                  <a:pt x="730" y="539"/>
                </a:cubicBezTo>
                <a:cubicBezTo>
                  <a:pt x="714" y="532"/>
                  <a:pt x="714" y="532"/>
                  <a:pt x="714" y="532"/>
                </a:cubicBezTo>
                <a:cubicBezTo>
                  <a:pt x="709" y="527"/>
                  <a:pt x="709" y="527"/>
                  <a:pt x="709" y="527"/>
                </a:cubicBezTo>
                <a:cubicBezTo>
                  <a:pt x="697" y="521"/>
                  <a:pt x="697" y="521"/>
                  <a:pt x="697" y="521"/>
                </a:cubicBezTo>
                <a:cubicBezTo>
                  <a:pt x="693" y="517"/>
                  <a:pt x="693" y="517"/>
                  <a:pt x="693" y="517"/>
                </a:cubicBezTo>
                <a:cubicBezTo>
                  <a:pt x="665" y="509"/>
                  <a:pt x="665" y="509"/>
                  <a:pt x="665" y="509"/>
                </a:cubicBezTo>
                <a:cubicBezTo>
                  <a:pt x="661" y="511"/>
                  <a:pt x="661" y="511"/>
                  <a:pt x="661" y="511"/>
                </a:cubicBezTo>
                <a:cubicBezTo>
                  <a:pt x="638" y="498"/>
                  <a:pt x="638" y="498"/>
                  <a:pt x="638" y="498"/>
                </a:cubicBezTo>
                <a:cubicBezTo>
                  <a:pt x="631" y="498"/>
                  <a:pt x="631" y="498"/>
                  <a:pt x="631" y="498"/>
                </a:cubicBezTo>
                <a:cubicBezTo>
                  <a:pt x="631" y="498"/>
                  <a:pt x="608" y="488"/>
                  <a:pt x="605" y="482"/>
                </a:cubicBezTo>
                <a:cubicBezTo>
                  <a:pt x="604" y="476"/>
                  <a:pt x="610" y="472"/>
                  <a:pt x="614" y="469"/>
                </a:cubicBezTo>
                <a:cubicBezTo>
                  <a:pt x="619" y="466"/>
                  <a:pt x="624" y="461"/>
                  <a:pt x="624" y="461"/>
                </a:cubicBezTo>
                <a:cubicBezTo>
                  <a:pt x="623" y="451"/>
                  <a:pt x="623" y="451"/>
                  <a:pt x="623" y="451"/>
                </a:cubicBezTo>
                <a:cubicBezTo>
                  <a:pt x="623" y="451"/>
                  <a:pt x="618" y="446"/>
                  <a:pt x="611" y="446"/>
                </a:cubicBezTo>
                <a:cubicBezTo>
                  <a:pt x="605" y="445"/>
                  <a:pt x="591" y="449"/>
                  <a:pt x="584" y="450"/>
                </a:cubicBezTo>
                <a:cubicBezTo>
                  <a:pt x="550" y="450"/>
                  <a:pt x="550" y="450"/>
                  <a:pt x="550" y="450"/>
                </a:cubicBezTo>
                <a:cubicBezTo>
                  <a:pt x="547" y="447"/>
                  <a:pt x="547" y="447"/>
                  <a:pt x="547" y="447"/>
                </a:cubicBezTo>
                <a:cubicBezTo>
                  <a:pt x="527" y="436"/>
                  <a:pt x="527" y="436"/>
                  <a:pt x="527" y="436"/>
                </a:cubicBezTo>
                <a:cubicBezTo>
                  <a:pt x="524" y="430"/>
                  <a:pt x="524" y="430"/>
                  <a:pt x="524" y="430"/>
                </a:cubicBezTo>
                <a:cubicBezTo>
                  <a:pt x="514" y="427"/>
                  <a:pt x="514" y="427"/>
                  <a:pt x="514" y="427"/>
                </a:cubicBezTo>
                <a:cubicBezTo>
                  <a:pt x="501" y="413"/>
                  <a:pt x="501" y="413"/>
                  <a:pt x="501" y="413"/>
                </a:cubicBezTo>
                <a:cubicBezTo>
                  <a:pt x="495" y="411"/>
                  <a:pt x="495" y="411"/>
                  <a:pt x="495" y="411"/>
                </a:cubicBezTo>
                <a:cubicBezTo>
                  <a:pt x="491" y="405"/>
                  <a:pt x="491" y="405"/>
                  <a:pt x="491" y="405"/>
                </a:cubicBezTo>
                <a:cubicBezTo>
                  <a:pt x="481" y="400"/>
                  <a:pt x="481" y="400"/>
                  <a:pt x="481" y="400"/>
                </a:cubicBezTo>
                <a:cubicBezTo>
                  <a:pt x="473" y="385"/>
                  <a:pt x="473" y="385"/>
                  <a:pt x="473" y="385"/>
                </a:cubicBezTo>
                <a:cubicBezTo>
                  <a:pt x="473" y="376"/>
                  <a:pt x="473" y="376"/>
                  <a:pt x="473" y="376"/>
                </a:cubicBezTo>
                <a:cubicBezTo>
                  <a:pt x="468" y="369"/>
                  <a:pt x="468" y="369"/>
                  <a:pt x="468" y="369"/>
                </a:cubicBezTo>
                <a:cubicBezTo>
                  <a:pt x="468" y="369"/>
                  <a:pt x="468" y="354"/>
                  <a:pt x="464" y="347"/>
                </a:cubicBezTo>
                <a:cubicBezTo>
                  <a:pt x="461" y="341"/>
                  <a:pt x="449" y="318"/>
                  <a:pt x="449" y="318"/>
                </a:cubicBezTo>
                <a:cubicBezTo>
                  <a:pt x="450" y="315"/>
                  <a:pt x="450" y="315"/>
                  <a:pt x="450" y="315"/>
                </a:cubicBezTo>
                <a:cubicBezTo>
                  <a:pt x="442" y="311"/>
                  <a:pt x="442" y="311"/>
                  <a:pt x="442" y="311"/>
                </a:cubicBezTo>
                <a:cubicBezTo>
                  <a:pt x="430" y="307"/>
                  <a:pt x="430" y="307"/>
                  <a:pt x="430" y="307"/>
                </a:cubicBezTo>
                <a:cubicBezTo>
                  <a:pt x="402" y="283"/>
                  <a:pt x="402" y="283"/>
                  <a:pt x="402" y="283"/>
                </a:cubicBezTo>
                <a:cubicBezTo>
                  <a:pt x="388" y="278"/>
                  <a:pt x="388" y="278"/>
                  <a:pt x="388" y="278"/>
                </a:cubicBezTo>
                <a:cubicBezTo>
                  <a:pt x="366" y="256"/>
                  <a:pt x="366" y="256"/>
                  <a:pt x="366" y="256"/>
                </a:cubicBezTo>
                <a:cubicBezTo>
                  <a:pt x="362" y="222"/>
                  <a:pt x="362" y="222"/>
                  <a:pt x="362" y="222"/>
                </a:cubicBezTo>
                <a:cubicBezTo>
                  <a:pt x="358" y="216"/>
                  <a:pt x="358" y="216"/>
                  <a:pt x="358" y="216"/>
                </a:cubicBezTo>
                <a:cubicBezTo>
                  <a:pt x="365" y="200"/>
                  <a:pt x="365" y="200"/>
                  <a:pt x="365" y="200"/>
                </a:cubicBezTo>
                <a:cubicBezTo>
                  <a:pt x="365" y="200"/>
                  <a:pt x="375" y="198"/>
                  <a:pt x="376" y="191"/>
                </a:cubicBezTo>
                <a:cubicBezTo>
                  <a:pt x="377" y="184"/>
                  <a:pt x="364" y="181"/>
                  <a:pt x="364" y="181"/>
                </a:cubicBezTo>
                <a:cubicBezTo>
                  <a:pt x="364" y="181"/>
                  <a:pt x="364" y="175"/>
                  <a:pt x="361" y="172"/>
                </a:cubicBezTo>
                <a:cubicBezTo>
                  <a:pt x="360" y="168"/>
                  <a:pt x="353" y="164"/>
                  <a:pt x="353" y="164"/>
                </a:cubicBezTo>
                <a:cubicBezTo>
                  <a:pt x="353" y="164"/>
                  <a:pt x="358" y="160"/>
                  <a:pt x="360" y="158"/>
                </a:cubicBezTo>
                <a:cubicBezTo>
                  <a:pt x="362" y="157"/>
                  <a:pt x="361" y="150"/>
                  <a:pt x="361" y="150"/>
                </a:cubicBezTo>
                <a:cubicBezTo>
                  <a:pt x="366" y="148"/>
                  <a:pt x="366" y="148"/>
                  <a:pt x="366" y="148"/>
                </a:cubicBezTo>
                <a:cubicBezTo>
                  <a:pt x="366" y="150"/>
                  <a:pt x="366" y="150"/>
                  <a:pt x="366" y="150"/>
                </a:cubicBezTo>
                <a:cubicBezTo>
                  <a:pt x="366" y="150"/>
                  <a:pt x="380" y="148"/>
                  <a:pt x="387" y="144"/>
                </a:cubicBezTo>
                <a:cubicBezTo>
                  <a:pt x="396" y="138"/>
                  <a:pt x="400" y="131"/>
                  <a:pt x="400" y="131"/>
                </a:cubicBezTo>
                <a:cubicBezTo>
                  <a:pt x="410" y="131"/>
                  <a:pt x="410" y="131"/>
                  <a:pt x="410" y="131"/>
                </a:cubicBezTo>
                <a:cubicBezTo>
                  <a:pt x="414" y="127"/>
                  <a:pt x="414" y="127"/>
                  <a:pt x="414" y="127"/>
                </a:cubicBezTo>
                <a:cubicBezTo>
                  <a:pt x="408" y="126"/>
                  <a:pt x="408" y="126"/>
                  <a:pt x="408" y="126"/>
                </a:cubicBezTo>
                <a:cubicBezTo>
                  <a:pt x="412" y="121"/>
                  <a:pt x="412" y="121"/>
                  <a:pt x="412" y="121"/>
                </a:cubicBezTo>
                <a:cubicBezTo>
                  <a:pt x="437" y="126"/>
                  <a:pt x="437" y="126"/>
                  <a:pt x="437" y="126"/>
                </a:cubicBezTo>
                <a:cubicBezTo>
                  <a:pt x="435" y="122"/>
                  <a:pt x="435" y="122"/>
                  <a:pt x="435" y="122"/>
                </a:cubicBezTo>
                <a:cubicBezTo>
                  <a:pt x="435" y="122"/>
                  <a:pt x="441" y="122"/>
                  <a:pt x="445" y="123"/>
                </a:cubicBezTo>
                <a:cubicBezTo>
                  <a:pt x="449" y="123"/>
                  <a:pt x="451" y="134"/>
                  <a:pt x="451" y="134"/>
                </a:cubicBezTo>
                <a:cubicBezTo>
                  <a:pt x="451" y="134"/>
                  <a:pt x="458" y="130"/>
                  <a:pt x="458" y="125"/>
                </a:cubicBezTo>
                <a:cubicBezTo>
                  <a:pt x="458" y="117"/>
                  <a:pt x="442" y="117"/>
                  <a:pt x="442" y="117"/>
                </a:cubicBezTo>
                <a:cubicBezTo>
                  <a:pt x="442" y="117"/>
                  <a:pt x="447" y="102"/>
                  <a:pt x="446" y="99"/>
                </a:cubicBezTo>
                <a:cubicBezTo>
                  <a:pt x="445" y="95"/>
                  <a:pt x="434" y="103"/>
                  <a:pt x="434" y="103"/>
                </a:cubicBezTo>
                <a:cubicBezTo>
                  <a:pt x="433" y="95"/>
                  <a:pt x="433" y="95"/>
                  <a:pt x="433" y="95"/>
                </a:cubicBezTo>
                <a:cubicBezTo>
                  <a:pt x="433" y="95"/>
                  <a:pt x="446" y="88"/>
                  <a:pt x="446" y="83"/>
                </a:cubicBezTo>
                <a:cubicBezTo>
                  <a:pt x="445" y="75"/>
                  <a:pt x="431" y="80"/>
                  <a:pt x="431" y="80"/>
                </a:cubicBezTo>
                <a:cubicBezTo>
                  <a:pt x="427" y="72"/>
                  <a:pt x="427" y="72"/>
                  <a:pt x="427" y="72"/>
                </a:cubicBezTo>
                <a:cubicBezTo>
                  <a:pt x="441" y="60"/>
                  <a:pt x="441" y="60"/>
                  <a:pt x="441" y="60"/>
                </a:cubicBezTo>
                <a:cubicBezTo>
                  <a:pt x="447" y="60"/>
                  <a:pt x="447" y="60"/>
                  <a:pt x="447" y="60"/>
                </a:cubicBezTo>
                <a:cubicBezTo>
                  <a:pt x="449" y="58"/>
                  <a:pt x="447" y="53"/>
                  <a:pt x="446" y="52"/>
                </a:cubicBezTo>
                <a:cubicBezTo>
                  <a:pt x="426" y="48"/>
                  <a:pt x="426" y="48"/>
                  <a:pt x="426" y="48"/>
                </a:cubicBezTo>
                <a:cubicBezTo>
                  <a:pt x="418" y="50"/>
                  <a:pt x="418" y="50"/>
                  <a:pt x="418" y="50"/>
                </a:cubicBezTo>
                <a:cubicBezTo>
                  <a:pt x="414" y="46"/>
                  <a:pt x="414" y="46"/>
                  <a:pt x="414" y="46"/>
                </a:cubicBezTo>
                <a:cubicBezTo>
                  <a:pt x="392" y="46"/>
                  <a:pt x="392" y="46"/>
                  <a:pt x="392" y="46"/>
                </a:cubicBezTo>
                <a:cubicBezTo>
                  <a:pt x="389" y="42"/>
                  <a:pt x="389" y="42"/>
                  <a:pt x="389" y="42"/>
                </a:cubicBezTo>
                <a:cubicBezTo>
                  <a:pt x="366" y="41"/>
                  <a:pt x="366" y="41"/>
                  <a:pt x="366" y="41"/>
                </a:cubicBezTo>
                <a:cubicBezTo>
                  <a:pt x="362" y="30"/>
                  <a:pt x="362" y="30"/>
                  <a:pt x="362" y="30"/>
                </a:cubicBezTo>
                <a:cubicBezTo>
                  <a:pt x="358" y="29"/>
                  <a:pt x="358" y="29"/>
                  <a:pt x="358" y="29"/>
                </a:cubicBezTo>
                <a:cubicBezTo>
                  <a:pt x="358" y="29"/>
                  <a:pt x="360" y="23"/>
                  <a:pt x="357" y="22"/>
                </a:cubicBezTo>
                <a:cubicBezTo>
                  <a:pt x="354" y="21"/>
                  <a:pt x="352" y="23"/>
                  <a:pt x="352" y="23"/>
                </a:cubicBezTo>
                <a:cubicBezTo>
                  <a:pt x="348" y="11"/>
                  <a:pt x="348" y="11"/>
                  <a:pt x="348" y="11"/>
                </a:cubicBezTo>
                <a:cubicBezTo>
                  <a:pt x="348" y="11"/>
                  <a:pt x="357" y="6"/>
                  <a:pt x="354" y="3"/>
                </a:cubicBezTo>
                <a:cubicBezTo>
                  <a:pt x="352" y="0"/>
                  <a:pt x="343" y="9"/>
                  <a:pt x="343" y="9"/>
                </a:cubicBezTo>
                <a:cubicBezTo>
                  <a:pt x="338" y="6"/>
                  <a:pt x="338" y="6"/>
                  <a:pt x="338" y="6"/>
                </a:cubicBezTo>
                <a:cubicBezTo>
                  <a:pt x="326" y="18"/>
                  <a:pt x="326" y="18"/>
                  <a:pt x="326" y="18"/>
                </a:cubicBezTo>
                <a:cubicBezTo>
                  <a:pt x="307" y="10"/>
                  <a:pt x="307" y="10"/>
                  <a:pt x="307" y="10"/>
                </a:cubicBezTo>
                <a:cubicBezTo>
                  <a:pt x="303" y="17"/>
                  <a:pt x="303" y="17"/>
                  <a:pt x="303" y="17"/>
                </a:cubicBezTo>
                <a:cubicBezTo>
                  <a:pt x="303" y="17"/>
                  <a:pt x="300" y="15"/>
                  <a:pt x="288" y="17"/>
                </a:cubicBezTo>
                <a:cubicBezTo>
                  <a:pt x="276" y="18"/>
                  <a:pt x="284" y="29"/>
                  <a:pt x="284" y="29"/>
                </a:cubicBezTo>
                <a:cubicBezTo>
                  <a:pt x="279" y="36"/>
                  <a:pt x="279" y="36"/>
                  <a:pt x="279" y="36"/>
                </a:cubicBezTo>
                <a:cubicBezTo>
                  <a:pt x="262" y="32"/>
                  <a:pt x="262" y="32"/>
                  <a:pt x="262" y="32"/>
                </a:cubicBezTo>
                <a:cubicBezTo>
                  <a:pt x="262" y="32"/>
                  <a:pt x="262" y="26"/>
                  <a:pt x="257" y="23"/>
                </a:cubicBezTo>
                <a:cubicBezTo>
                  <a:pt x="253" y="22"/>
                  <a:pt x="250" y="27"/>
                  <a:pt x="250" y="27"/>
                </a:cubicBezTo>
                <a:cubicBezTo>
                  <a:pt x="246" y="27"/>
                  <a:pt x="246" y="27"/>
                  <a:pt x="246" y="27"/>
                </a:cubicBezTo>
                <a:cubicBezTo>
                  <a:pt x="242" y="46"/>
                  <a:pt x="242" y="46"/>
                  <a:pt x="242" y="46"/>
                </a:cubicBezTo>
                <a:cubicBezTo>
                  <a:pt x="246" y="46"/>
                  <a:pt x="246" y="46"/>
                  <a:pt x="246" y="46"/>
                </a:cubicBezTo>
                <a:cubicBezTo>
                  <a:pt x="246" y="56"/>
                  <a:pt x="246" y="56"/>
                  <a:pt x="246" y="56"/>
                </a:cubicBezTo>
                <a:cubicBezTo>
                  <a:pt x="233" y="52"/>
                  <a:pt x="233" y="52"/>
                  <a:pt x="233" y="52"/>
                </a:cubicBezTo>
                <a:cubicBezTo>
                  <a:pt x="231" y="44"/>
                  <a:pt x="231" y="44"/>
                  <a:pt x="231" y="44"/>
                </a:cubicBezTo>
                <a:cubicBezTo>
                  <a:pt x="231" y="44"/>
                  <a:pt x="229" y="42"/>
                  <a:pt x="221" y="50"/>
                </a:cubicBezTo>
                <a:cubicBezTo>
                  <a:pt x="212" y="58"/>
                  <a:pt x="221" y="64"/>
                  <a:pt x="221" y="64"/>
                </a:cubicBezTo>
                <a:cubicBezTo>
                  <a:pt x="225" y="64"/>
                  <a:pt x="225" y="64"/>
                  <a:pt x="225" y="64"/>
                </a:cubicBezTo>
                <a:cubicBezTo>
                  <a:pt x="227" y="65"/>
                  <a:pt x="227" y="65"/>
                  <a:pt x="227" y="65"/>
                </a:cubicBezTo>
                <a:cubicBezTo>
                  <a:pt x="223" y="72"/>
                  <a:pt x="223" y="72"/>
                  <a:pt x="223" y="72"/>
                </a:cubicBezTo>
                <a:cubicBezTo>
                  <a:pt x="223" y="81"/>
                  <a:pt x="223" y="81"/>
                  <a:pt x="223" y="81"/>
                </a:cubicBezTo>
                <a:cubicBezTo>
                  <a:pt x="221" y="81"/>
                  <a:pt x="221" y="81"/>
                  <a:pt x="221" y="81"/>
                </a:cubicBezTo>
                <a:cubicBezTo>
                  <a:pt x="219" y="79"/>
                  <a:pt x="219" y="79"/>
                  <a:pt x="219" y="79"/>
                </a:cubicBezTo>
                <a:cubicBezTo>
                  <a:pt x="215" y="73"/>
                  <a:pt x="215" y="73"/>
                  <a:pt x="215" y="73"/>
                </a:cubicBezTo>
                <a:cubicBezTo>
                  <a:pt x="212" y="68"/>
                  <a:pt x="212" y="68"/>
                  <a:pt x="212" y="68"/>
                </a:cubicBezTo>
                <a:cubicBezTo>
                  <a:pt x="200" y="71"/>
                  <a:pt x="200" y="71"/>
                  <a:pt x="200" y="71"/>
                </a:cubicBezTo>
                <a:cubicBezTo>
                  <a:pt x="200" y="71"/>
                  <a:pt x="196" y="77"/>
                  <a:pt x="188" y="73"/>
                </a:cubicBezTo>
                <a:cubicBezTo>
                  <a:pt x="181" y="69"/>
                  <a:pt x="183" y="56"/>
                  <a:pt x="183" y="56"/>
                </a:cubicBezTo>
                <a:cubicBezTo>
                  <a:pt x="179" y="58"/>
                  <a:pt x="179" y="58"/>
                  <a:pt x="179" y="58"/>
                </a:cubicBezTo>
                <a:cubicBezTo>
                  <a:pt x="173" y="56"/>
                  <a:pt x="173" y="56"/>
                  <a:pt x="173" y="56"/>
                </a:cubicBezTo>
                <a:cubicBezTo>
                  <a:pt x="169" y="63"/>
                  <a:pt x="169" y="63"/>
                  <a:pt x="169" y="63"/>
                </a:cubicBezTo>
                <a:cubicBezTo>
                  <a:pt x="173" y="65"/>
                  <a:pt x="173" y="65"/>
                  <a:pt x="173" y="65"/>
                </a:cubicBezTo>
                <a:cubicBezTo>
                  <a:pt x="173" y="65"/>
                  <a:pt x="173" y="69"/>
                  <a:pt x="169" y="77"/>
                </a:cubicBezTo>
                <a:cubicBezTo>
                  <a:pt x="167" y="84"/>
                  <a:pt x="158" y="90"/>
                  <a:pt x="158" y="90"/>
                </a:cubicBezTo>
                <a:cubicBezTo>
                  <a:pt x="157" y="94"/>
                  <a:pt x="157" y="94"/>
                  <a:pt x="157" y="94"/>
                </a:cubicBezTo>
                <a:cubicBezTo>
                  <a:pt x="152" y="99"/>
                  <a:pt x="152" y="99"/>
                  <a:pt x="152" y="99"/>
                </a:cubicBezTo>
                <a:cubicBezTo>
                  <a:pt x="153" y="104"/>
                  <a:pt x="153" y="104"/>
                  <a:pt x="153" y="104"/>
                </a:cubicBezTo>
                <a:cubicBezTo>
                  <a:pt x="156" y="107"/>
                  <a:pt x="156" y="107"/>
                  <a:pt x="156" y="107"/>
                </a:cubicBezTo>
                <a:cubicBezTo>
                  <a:pt x="154" y="114"/>
                  <a:pt x="154" y="114"/>
                  <a:pt x="154" y="114"/>
                </a:cubicBezTo>
                <a:cubicBezTo>
                  <a:pt x="149" y="112"/>
                  <a:pt x="149" y="112"/>
                  <a:pt x="149" y="112"/>
                </a:cubicBezTo>
                <a:cubicBezTo>
                  <a:pt x="144" y="100"/>
                  <a:pt x="144" y="100"/>
                  <a:pt x="144" y="100"/>
                </a:cubicBezTo>
                <a:cubicBezTo>
                  <a:pt x="141" y="96"/>
                  <a:pt x="141" y="96"/>
                  <a:pt x="141" y="96"/>
                </a:cubicBezTo>
                <a:cubicBezTo>
                  <a:pt x="145" y="94"/>
                  <a:pt x="145" y="94"/>
                  <a:pt x="145" y="94"/>
                </a:cubicBezTo>
                <a:cubicBezTo>
                  <a:pt x="141" y="90"/>
                  <a:pt x="141" y="90"/>
                  <a:pt x="141" y="90"/>
                </a:cubicBezTo>
                <a:cubicBezTo>
                  <a:pt x="141" y="90"/>
                  <a:pt x="134" y="91"/>
                  <a:pt x="130" y="88"/>
                </a:cubicBezTo>
                <a:cubicBezTo>
                  <a:pt x="125" y="85"/>
                  <a:pt x="126" y="83"/>
                  <a:pt x="126" y="81"/>
                </a:cubicBezTo>
                <a:cubicBezTo>
                  <a:pt x="126" y="80"/>
                  <a:pt x="121" y="79"/>
                  <a:pt x="118" y="73"/>
                </a:cubicBezTo>
                <a:cubicBezTo>
                  <a:pt x="115" y="69"/>
                  <a:pt x="123" y="61"/>
                  <a:pt x="123" y="61"/>
                </a:cubicBezTo>
                <a:cubicBezTo>
                  <a:pt x="118" y="58"/>
                  <a:pt x="118" y="58"/>
                  <a:pt x="118" y="58"/>
                </a:cubicBezTo>
                <a:cubicBezTo>
                  <a:pt x="108" y="61"/>
                  <a:pt x="108" y="61"/>
                  <a:pt x="108" y="61"/>
                </a:cubicBezTo>
                <a:cubicBezTo>
                  <a:pt x="111" y="65"/>
                  <a:pt x="111" y="65"/>
                  <a:pt x="111" y="65"/>
                </a:cubicBezTo>
                <a:cubicBezTo>
                  <a:pt x="103" y="71"/>
                  <a:pt x="103" y="71"/>
                  <a:pt x="103" y="71"/>
                </a:cubicBezTo>
                <a:cubicBezTo>
                  <a:pt x="100" y="69"/>
                  <a:pt x="100" y="69"/>
                  <a:pt x="100" y="69"/>
                </a:cubicBezTo>
                <a:cubicBezTo>
                  <a:pt x="98" y="73"/>
                  <a:pt x="98" y="73"/>
                  <a:pt x="98" y="73"/>
                </a:cubicBezTo>
                <a:cubicBezTo>
                  <a:pt x="102" y="84"/>
                  <a:pt x="102" y="84"/>
                  <a:pt x="102" y="84"/>
                </a:cubicBezTo>
                <a:cubicBezTo>
                  <a:pt x="102" y="84"/>
                  <a:pt x="98" y="88"/>
                  <a:pt x="94" y="90"/>
                </a:cubicBezTo>
                <a:cubicBezTo>
                  <a:pt x="91" y="91"/>
                  <a:pt x="92" y="95"/>
                  <a:pt x="91" y="96"/>
                </a:cubicBezTo>
                <a:cubicBezTo>
                  <a:pt x="90" y="99"/>
                  <a:pt x="85" y="99"/>
                  <a:pt x="83" y="99"/>
                </a:cubicBezTo>
                <a:cubicBezTo>
                  <a:pt x="81" y="99"/>
                  <a:pt x="83" y="104"/>
                  <a:pt x="77" y="104"/>
                </a:cubicBezTo>
                <a:cubicBezTo>
                  <a:pt x="73" y="104"/>
                  <a:pt x="64" y="96"/>
                  <a:pt x="63" y="96"/>
                </a:cubicBezTo>
                <a:cubicBezTo>
                  <a:pt x="58" y="96"/>
                  <a:pt x="57" y="103"/>
                  <a:pt x="53" y="103"/>
                </a:cubicBezTo>
                <a:cubicBezTo>
                  <a:pt x="49" y="104"/>
                  <a:pt x="48" y="103"/>
                  <a:pt x="45" y="102"/>
                </a:cubicBezTo>
                <a:cubicBezTo>
                  <a:pt x="44" y="102"/>
                  <a:pt x="44" y="106"/>
                  <a:pt x="37" y="107"/>
                </a:cubicBezTo>
                <a:cubicBezTo>
                  <a:pt x="34" y="107"/>
                  <a:pt x="31" y="106"/>
                  <a:pt x="31" y="104"/>
                </a:cubicBezTo>
                <a:cubicBezTo>
                  <a:pt x="29" y="108"/>
                  <a:pt x="21" y="107"/>
                  <a:pt x="15" y="114"/>
                </a:cubicBezTo>
                <a:cubicBezTo>
                  <a:pt x="11" y="123"/>
                  <a:pt x="26" y="125"/>
                  <a:pt x="26" y="125"/>
                </a:cubicBezTo>
                <a:cubicBezTo>
                  <a:pt x="26" y="141"/>
                  <a:pt x="26" y="141"/>
                  <a:pt x="26" y="141"/>
                </a:cubicBezTo>
                <a:cubicBezTo>
                  <a:pt x="26" y="144"/>
                  <a:pt x="29" y="141"/>
                  <a:pt x="33" y="144"/>
                </a:cubicBezTo>
                <a:cubicBezTo>
                  <a:pt x="36" y="146"/>
                  <a:pt x="36" y="148"/>
                  <a:pt x="33" y="157"/>
                </a:cubicBezTo>
                <a:cubicBezTo>
                  <a:pt x="31" y="166"/>
                  <a:pt x="14" y="171"/>
                  <a:pt x="14" y="171"/>
                </a:cubicBezTo>
                <a:cubicBezTo>
                  <a:pt x="9" y="169"/>
                  <a:pt x="9" y="169"/>
                  <a:pt x="9" y="169"/>
                </a:cubicBezTo>
                <a:cubicBezTo>
                  <a:pt x="9" y="169"/>
                  <a:pt x="2" y="171"/>
                  <a:pt x="2" y="177"/>
                </a:cubicBezTo>
                <a:cubicBezTo>
                  <a:pt x="0" y="187"/>
                  <a:pt x="7" y="179"/>
                  <a:pt x="7" y="179"/>
                </a:cubicBezTo>
                <a:cubicBezTo>
                  <a:pt x="7" y="179"/>
                  <a:pt x="7" y="180"/>
                  <a:pt x="11" y="191"/>
                </a:cubicBezTo>
                <a:cubicBezTo>
                  <a:pt x="14" y="199"/>
                  <a:pt x="23" y="193"/>
                  <a:pt x="23" y="193"/>
                </a:cubicBezTo>
                <a:cubicBezTo>
                  <a:pt x="25" y="210"/>
                  <a:pt x="25" y="210"/>
                  <a:pt x="25" y="210"/>
                </a:cubicBezTo>
                <a:cubicBezTo>
                  <a:pt x="25" y="210"/>
                  <a:pt x="23" y="214"/>
                  <a:pt x="19" y="215"/>
                </a:cubicBezTo>
                <a:cubicBezTo>
                  <a:pt x="15" y="218"/>
                  <a:pt x="11" y="230"/>
                  <a:pt x="19" y="241"/>
                </a:cubicBezTo>
                <a:cubicBezTo>
                  <a:pt x="25" y="253"/>
                  <a:pt x="31" y="257"/>
                  <a:pt x="41" y="260"/>
                </a:cubicBezTo>
                <a:cubicBezTo>
                  <a:pt x="48" y="262"/>
                  <a:pt x="58" y="257"/>
                  <a:pt x="63" y="257"/>
                </a:cubicBezTo>
                <a:cubicBezTo>
                  <a:pt x="64" y="257"/>
                  <a:pt x="67" y="260"/>
                  <a:pt x="64" y="270"/>
                </a:cubicBezTo>
                <a:cubicBezTo>
                  <a:pt x="58" y="281"/>
                  <a:pt x="49" y="283"/>
                  <a:pt x="49" y="283"/>
                </a:cubicBezTo>
                <a:cubicBezTo>
                  <a:pt x="54" y="295"/>
                  <a:pt x="54" y="295"/>
                  <a:pt x="54" y="295"/>
                </a:cubicBezTo>
                <a:cubicBezTo>
                  <a:pt x="54" y="295"/>
                  <a:pt x="69" y="295"/>
                  <a:pt x="77" y="292"/>
                </a:cubicBezTo>
                <a:cubicBezTo>
                  <a:pt x="85" y="288"/>
                  <a:pt x="96" y="281"/>
                  <a:pt x="96" y="281"/>
                </a:cubicBezTo>
                <a:cubicBezTo>
                  <a:pt x="96" y="281"/>
                  <a:pt x="99" y="270"/>
                  <a:pt x="103" y="264"/>
                </a:cubicBezTo>
                <a:cubicBezTo>
                  <a:pt x="107" y="258"/>
                  <a:pt x="121" y="243"/>
                  <a:pt x="131" y="239"/>
                </a:cubicBezTo>
                <a:cubicBezTo>
                  <a:pt x="141" y="237"/>
                  <a:pt x="157" y="243"/>
                  <a:pt x="157" y="243"/>
                </a:cubicBezTo>
                <a:cubicBezTo>
                  <a:pt x="160" y="249"/>
                  <a:pt x="160" y="249"/>
                  <a:pt x="160" y="249"/>
                </a:cubicBezTo>
                <a:cubicBezTo>
                  <a:pt x="165" y="247"/>
                  <a:pt x="165" y="247"/>
                  <a:pt x="165" y="247"/>
                </a:cubicBezTo>
                <a:cubicBezTo>
                  <a:pt x="180" y="256"/>
                  <a:pt x="180" y="256"/>
                  <a:pt x="180" y="256"/>
                </a:cubicBezTo>
                <a:cubicBezTo>
                  <a:pt x="202" y="269"/>
                  <a:pt x="202" y="269"/>
                  <a:pt x="202" y="269"/>
                </a:cubicBezTo>
                <a:cubicBezTo>
                  <a:pt x="206" y="266"/>
                  <a:pt x="206" y="266"/>
                  <a:pt x="206" y="266"/>
                </a:cubicBezTo>
                <a:cubicBezTo>
                  <a:pt x="227" y="285"/>
                  <a:pt x="227" y="285"/>
                  <a:pt x="227" y="285"/>
                </a:cubicBezTo>
                <a:cubicBezTo>
                  <a:pt x="227" y="293"/>
                  <a:pt x="227" y="293"/>
                  <a:pt x="227" y="293"/>
                </a:cubicBezTo>
                <a:cubicBezTo>
                  <a:pt x="231" y="322"/>
                  <a:pt x="231" y="322"/>
                  <a:pt x="231" y="322"/>
                </a:cubicBezTo>
                <a:cubicBezTo>
                  <a:pt x="231" y="322"/>
                  <a:pt x="242" y="335"/>
                  <a:pt x="246" y="347"/>
                </a:cubicBezTo>
                <a:cubicBezTo>
                  <a:pt x="252" y="361"/>
                  <a:pt x="242" y="366"/>
                  <a:pt x="242" y="366"/>
                </a:cubicBezTo>
                <a:cubicBezTo>
                  <a:pt x="246" y="372"/>
                  <a:pt x="246" y="372"/>
                  <a:pt x="246" y="372"/>
                </a:cubicBezTo>
                <a:cubicBezTo>
                  <a:pt x="246" y="372"/>
                  <a:pt x="254" y="369"/>
                  <a:pt x="260" y="372"/>
                </a:cubicBezTo>
                <a:cubicBezTo>
                  <a:pt x="268" y="376"/>
                  <a:pt x="260" y="384"/>
                  <a:pt x="260" y="384"/>
                </a:cubicBezTo>
                <a:cubicBezTo>
                  <a:pt x="272" y="386"/>
                  <a:pt x="272" y="386"/>
                  <a:pt x="272" y="386"/>
                </a:cubicBezTo>
                <a:cubicBezTo>
                  <a:pt x="287" y="403"/>
                  <a:pt x="287" y="403"/>
                  <a:pt x="287" y="403"/>
                </a:cubicBezTo>
                <a:cubicBezTo>
                  <a:pt x="293" y="409"/>
                  <a:pt x="293" y="409"/>
                  <a:pt x="293" y="409"/>
                </a:cubicBezTo>
                <a:cubicBezTo>
                  <a:pt x="293" y="409"/>
                  <a:pt x="289" y="409"/>
                  <a:pt x="285" y="413"/>
                </a:cubicBezTo>
                <a:cubicBezTo>
                  <a:pt x="281" y="419"/>
                  <a:pt x="291" y="422"/>
                  <a:pt x="291" y="422"/>
                </a:cubicBezTo>
                <a:cubicBezTo>
                  <a:pt x="292" y="413"/>
                  <a:pt x="292" y="413"/>
                  <a:pt x="292" y="413"/>
                </a:cubicBezTo>
                <a:cubicBezTo>
                  <a:pt x="298" y="413"/>
                  <a:pt x="298" y="413"/>
                  <a:pt x="298" y="413"/>
                </a:cubicBezTo>
                <a:cubicBezTo>
                  <a:pt x="298" y="413"/>
                  <a:pt x="307" y="419"/>
                  <a:pt x="315" y="424"/>
                </a:cubicBezTo>
                <a:cubicBezTo>
                  <a:pt x="325" y="430"/>
                  <a:pt x="333" y="450"/>
                  <a:pt x="333" y="450"/>
                </a:cubicBezTo>
                <a:cubicBezTo>
                  <a:pt x="338" y="449"/>
                  <a:pt x="338" y="449"/>
                  <a:pt x="338" y="449"/>
                </a:cubicBezTo>
                <a:cubicBezTo>
                  <a:pt x="341" y="451"/>
                  <a:pt x="341" y="451"/>
                  <a:pt x="341" y="451"/>
                </a:cubicBezTo>
                <a:cubicBezTo>
                  <a:pt x="341" y="451"/>
                  <a:pt x="348" y="453"/>
                  <a:pt x="356" y="461"/>
                </a:cubicBezTo>
                <a:cubicBezTo>
                  <a:pt x="361" y="466"/>
                  <a:pt x="360" y="474"/>
                  <a:pt x="360" y="474"/>
                </a:cubicBezTo>
                <a:cubicBezTo>
                  <a:pt x="360" y="474"/>
                  <a:pt x="369" y="477"/>
                  <a:pt x="375" y="481"/>
                </a:cubicBezTo>
                <a:cubicBezTo>
                  <a:pt x="379" y="485"/>
                  <a:pt x="387" y="498"/>
                  <a:pt x="387" y="498"/>
                </a:cubicBezTo>
                <a:cubicBezTo>
                  <a:pt x="392" y="498"/>
                  <a:pt x="392" y="498"/>
                  <a:pt x="392" y="498"/>
                </a:cubicBezTo>
                <a:cubicBezTo>
                  <a:pt x="392" y="498"/>
                  <a:pt x="406" y="504"/>
                  <a:pt x="410" y="507"/>
                </a:cubicBezTo>
                <a:cubicBezTo>
                  <a:pt x="412" y="508"/>
                  <a:pt x="418" y="517"/>
                  <a:pt x="418" y="517"/>
                </a:cubicBezTo>
                <a:cubicBezTo>
                  <a:pt x="419" y="519"/>
                  <a:pt x="419" y="519"/>
                  <a:pt x="419" y="519"/>
                </a:cubicBezTo>
                <a:cubicBezTo>
                  <a:pt x="419" y="519"/>
                  <a:pt x="424" y="513"/>
                  <a:pt x="431" y="511"/>
                </a:cubicBezTo>
                <a:cubicBezTo>
                  <a:pt x="439" y="509"/>
                  <a:pt x="453" y="517"/>
                  <a:pt x="453" y="517"/>
                </a:cubicBezTo>
                <a:cubicBezTo>
                  <a:pt x="453" y="517"/>
                  <a:pt x="457" y="509"/>
                  <a:pt x="468" y="519"/>
                </a:cubicBezTo>
                <a:cubicBezTo>
                  <a:pt x="477" y="528"/>
                  <a:pt x="479" y="538"/>
                  <a:pt x="479" y="538"/>
                </a:cubicBezTo>
                <a:cubicBezTo>
                  <a:pt x="479" y="538"/>
                  <a:pt x="485" y="540"/>
                  <a:pt x="487" y="543"/>
                </a:cubicBezTo>
                <a:cubicBezTo>
                  <a:pt x="488" y="547"/>
                  <a:pt x="485" y="554"/>
                  <a:pt x="485" y="554"/>
                </a:cubicBezTo>
                <a:cubicBezTo>
                  <a:pt x="488" y="555"/>
                  <a:pt x="488" y="555"/>
                  <a:pt x="488" y="555"/>
                </a:cubicBezTo>
                <a:cubicBezTo>
                  <a:pt x="489" y="551"/>
                  <a:pt x="489" y="551"/>
                  <a:pt x="489" y="551"/>
                </a:cubicBezTo>
                <a:cubicBezTo>
                  <a:pt x="496" y="554"/>
                  <a:pt x="496" y="554"/>
                  <a:pt x="496" y="554"/>
                </a:cubicBezTo>
                <a:cubicBezTo>
                  <a:pt x="501" y="548"/>
                  <a:pt x="501" y="548"/>
                  <a:pt x="501" y="548"/>
                </a:cubicBezTo>
                <a:cubicBezTo>
                  <a:pt x="511" y="558"/>
                  <a:pt x="511" y="558"/>
                  <a:pt x="511" y="558"/>
                </a:cubicBezTo>
                <a:cubicBezTo>
                  <a:pt x="515" y="559"/>
                  <a:pt x="515" y="559"/>
                  <a:pt x="515" y="559"/>
                </a:cubicBezTo>
                <a:cubicBezTo>
                  <a:pt x="503" y="570"/>
                  <a:pt x="503" y="570"/>
                  <a:pt x="503" y="570"/>
                </a:cubicBezTo>
                <a:cubicBezTo>
                  <a:pt x="507" y="571"/>
                  <a:pt x="507" y="571"/>
                  <a:pt x="507" y="571"/>
                </a:cubicBezTo>
                <a:cubicBezTo>
                  <a:pt x="515" y="567"/>
                  <a:pt x="515" y="567"/>
                  <a:pt x="515" y="567"/>
                </a:cubicBezTo>
                <a:cubicBezTo>
                  <a:pt x="519" y="569"/>
                  <a:pt x="519" y="569"/>
                  <a:pt x="519" y="569"/>
                </a:cubicBezTo>
                <a:cubicBezTo>
                  <a:pt x="524" y="566"/>
                  <a:pt x="524" y="566"/>
                  <a:pt x="524" y="566"/>
                </a:cubicBezTo>
                <a:cubicBezTo>
                  <a:pt x="528" y="567"/>
                  <a:pt x="528" y="567"/>
                  <a:pt x="528" y="567"/>
                </a:cubicBezTo>
                <a:cubicBezTo>
                  <a:pt x="534" y="562"/>
                  <a:pt x="534" y="562"/>
                  <a:pt x="534" y="562"/>
                </a:cubicBezTo>
                <a:cubicBezTo>
                  <a:pt x="534" y="562"/>
                  <a:pt x="541" y="567"/>
                  <a:pt x="546" y="573"/>
                </a:cubicBezTo>
                <a:cubicBezTo>
                  <a:pt x="551" y="578"/>
                  <a:pt x="551" y="590"/>
                  <a:pt x="551" y="590"/>
                </a:cubicBezTo>
                <a:cubicBezTo>
                  <a:pt x="546" y="590"/>
                  <a:pt x="546" y="590"/>
                  <a:pt x="546" y="590"/>
                </a:cubicBezTo>
                <a:cubicBezTo>
                  <a:pt x="546" y="600"/>
                  <a:pt x="546" y="600"/>
                  <a:pt x="546" y="600"/>
                </a:cubicBezTo>
                <a:cubicBezTo>
                  <a:pt x="558" y="605"/>
                  <a:pt x="558" y="605"/>
                  <a:pt x="558" y="605"/>
                </a:cubicBezTo>
                <a:cubicBezTo>
                  <a:pt x="558" y="605"/>
                  <a:pt x="562" y="605"/>
                  <a:pt x="566" y="606"/>
                </a:cubicBezTo>
                <a:cubicBezTo>
                  <a:pt x="572" y="609"/>
                  <a:pt x="574" y="616"/>
                  <a:pt x="574" y="616"/>
                </a:cubicBezTo>
                <a:cubicBezTo>
                  <a:pt x="580" y="620"/>
                  <a:pt x="580" y="620"/>
                  <a:pt x="580" y="620"/>
                </a:cubicBezTo>
                <a:cubicBezTo>
                  <a:pt x="580" y="620"/>
                  <a:pt x="588" y="611"/>
                  <a:pt x="595" y="611"/>
                </a:cubicBezTo>
                <a:cubicBezTo>
                  <a:pt x="600" y="609"/>
                  <a:pt x="601" y="620"/>
                  <a:pt x="601" y="620"/>
                </a:cubicBezTo>
                <a:cubicBezTo>
                  <a:pt x="607" y="627"/>
                  <a:pt x="607" y="627"/>
                  <a:pt x="607" y="627"/>
                </a:cubicBezTo>
                <a:cubicBezTo>
                  <a:pt x="607" y="627"/>
                  <a:pt x="611" y="646"/>
                  <a:pt x="616" y="654"/>
                </a:cubicBezTo>
                <a:cubicBezTo>
                  <a:pt x="620" y="660"/>
                  <a:pt x="624" y="662"/>
                  <a:pt x="628" y="673"/>
                </a:cubicBezTo>
                <a:cubicBezTo>
                  <a:pt x="632" y="682"/>
                  <a:pt x="634" y="700"/>
                  <a:pt x="634" y="700"/>
                </a:cubicBezTo>
                <a:cubicBezTo>
                  <a:pt x="639" y="706"/>
                  <a:pt x="639" y="706"/>
                  <a:pt x="639" y="706"/>
                </a:cubicBezTo>
                <a:cubicBezTo>
                  <a:pt x="639" y="706"/>
                  <a:pt x="642" y="706"/>
                  <a:pt x="643" y="712"/>
                </a:cubicBezTo>
                <a:cubicBezTo>
                  <a:pt x="645" y="718"/>
                  <a:pt x="639" y="725"/>
                  <a:pt x="639" y="725"/>
                </a:cubicBezTo>
                <a:cubicBezTo>
                  <a:pt x="628" y="725"/>
                  <a:pt x="628" y="725"/>
                  <a:pt x="628" y="725"/>
                </a:cubicBezTo>
                <a:cubicBezTo>
                  <a:pt x="628" y="725"/>
                  <a:pt x="619" y="732"/>
                  <a:pt x="618" y="735"/>
                </a:cubicBezTo>
                <a:cubicBezTo>
                  <a:pt x="614" y="740"/>
                  <a:pt x="623" y="743"/>
                  <a:pt x="624" y="745"/>
                </a:cubicBezTo>
                <a:cubicBezTo>
                  <a:pt x="627" y="748"/>
                  <a:pt x="623" y="750"/>
                  <a:pt x="620" y="755"/>
                </a:cubicBezTo>
                <a:cubicBezTo>
                  <a:pt x="616" y="762"/>
                  <a:pt x="618" y="767"/>
                  <a:pt x="618" y="767"/>
                </a:cubicBezTo>
                <a:cubicBezTo>
                  <a:pt x="605" y="774"/>
                  <a:pt x="605" y="774"/>
                  <a:pt x="605" y="774"/>
                </a:cubicBezTo>
                <a:cubicBezTo>
                  <a:pt x="608" y="782"/>
                  <a:pt x="608" y="782"/>
                  <a:pt x="608" y="782"/>
                </a:cubicBezTo>
                <a:cubicBezTo>
                  <a:pt x="608" y="782"/>
                  <a:pt x="607" y="791"/>
                  <a:pt x="611" y="797"/>
                </a:cubicBezTo>
                <a:cubicBezTo>
                  <a:pt x="618" y="804"/>
                  <a:pt x="627" y="797"/>
                  <a:pt x="627" y="797"/>
                </a:cubicBezTo>
                <a:cubicBezTo>
                  <a:pt x="627" y="797"/>
                  <a:pt x="635" y="797"/>
                  <a:pt x="642" y="794"/>
                </a:cubicBezTo>
                <a:cubicBezTo>
                  <a:pt x="647" y="793"/>
                  <a:pt x="646" y="771"/>
                  <a:pt x="651" y="766"/>
                </a:cubicBezTo>
                <a:cubicBezTo>
                  <a:pt x="657" y="760"/>
                  <a:pt x="668" y="754"/>
                  <a:pt x="672" y="751"/>
                </a:cubicBezTo>
                <a:cubicBezTo>
                  <a:pt x="676" y="747"/>
                  <a:pt x="669" y="731"/>
                  <a:pt x="669" y="723"/>
                </a:cubicBezTo>
                <a:cubicBezTo>
                  <a:pt x="668" y="713"/>
                  <a:pt x="687" y="706"/>
                  <a:pt x="691" y="705"/>
                </a:cubicBezTo>
                <a:cubicBezTo>
                  <a:pt x="696" y="704"/>
                  <a:pt x="701" y="705"/>
                  <a:pt x="707" y="704"/>
                </a:cubicBezTo>
                <a:cubicBezTo>
                  <a:pt x="711" y="702"/>
                  <a:pt x="711" y="694"/>
                  <a:pt x="711" y="694"/>
                </a:cubicBezTo>
                <a:cubicBezTo>
                  <a:pt x="704" y="685"/>
                  <a:pt x="704" y="685"/>
                  <a:pt x="704" y="685"/>
                </a:cubicBezTo>
                <a:cubicBezTo>
                  <a:pt x="705" y="677"/>
                  <a:pt x="705" y="677"/>
                  <a:pt x="705" y="677"/>
                </a:cubicBezTo>
                <a:cubicBezTo>
                  <a:pt x="701" y="673"/>
                  <a:pt x="701" y="673"/>
                  <a:pt x="701" y="673"/>
                </a:cubicBezTo>
                <a:cubicBezTo>
                  <a:pt x="704" y="662"/>
                  <a:pt x="704" y="662"/>
                  <a:pt x="704" y="662"/>
                </a:cubicBezTo>
                <a:cubicBezTo>
                  <a:pt x="692" y="652"/>
                  <a:pt x="692" y="652"/>
                  <a:pt x="692" y="652"/>
                </a:cubicBezTo>
                <a:cubicBezTo>
                  <a:pt x="688" y="652"/>
                  <a:pt x="688" y="652"/>
                  <a:pt x="688" y="652"/>
                </a:cubicBezTo>
                <a:cubicBezTo>
                  <a:pt x="678" y="642"/>
                  <a:pt x="678" y="642"/>
                  <a:pt x="678" y="642"/>
                </a:cubicBezTo>
                <a:cubicBezTo>
                  <a:pt x="678" y="642"/>
                  <a:pt x="670" y="644"/>
                  <a:pt x="661" y="643"/>
                </a:cubicBezTo>
                <a:cubicBezTo>
                  <a:pt x="651" y="642"/>
                  <a:pt x="657" y="627"/>
                  <a:pt x="657" y="627"/>
                </a:cubicBezTo>
                <a:cubicBezTo>
                  <a:pt x="657" y="627"/>
                  <a:pt x="664" y="619"/>
                  <a:pt x="665" y="616"/>
                </a:cubicBezTo>
                <a:cubicBezTo>
                  <a:pt x="668" y="612"/>
                  <a:pt x="664" y="606"/>
                  <a:pt x="664" y="606"/>
                </a:cubicBezTo>
                <a:cubicBezTo>
                  <a:pt x="669" y="600"/>
                  <a:pt x="669" y="600"/>
                  <a:pt x="669" y="600"/>
                </a:cubicBezTo>
                <a:cubicBezTo>
                  <a:pt x="673" y="589"/>
                  <a:pt x="673" y="589"/>
                  <a:pt x="673" y="589"/>
                </a:cubicBezTo>
                <a:cubicBezTo>
                  <a:pt x="673" y="589"/>
                  <a:pt x="680" y="573"/>
                  <a:pt x="685" y="570"/>
                </a:cubicBezTo>
                <a:cubicBezTo>
                  <a:pt x="688" y="567"/>
                  <a:pt x="697" y="563"/>
                  <a:pt x="697" y="563"/>
                </a:cubicBezTo>
                <a:cubicBezTo>
                  <a:pt x="700" y="569"/>
                  <a:pt x="700" y="569"/>
                  <a:pt x="700" y="569"/>
                </a:cubicBezTo>
                <a:cubicBezTo>
                  <a:pt x="707" y="570"/>
                  <a:pt x="707" y="570"/>
                  <a:pt x="707" y="570"/>
                </a:cubicBezTo>
                <a:cubicBezTo>
                  <a:pt x="707" y="574"/>
                  <a:pt x="707" y="574"/>
                  <a:pt x="707" y="574"/>
                </a:cubicBezTo>
                <a:cubicBezTo>
                  <a:pt x="707" y="574"/>
                  <a:pt x="720" y="581"/>
                  <a:pt x="727" y="581"/>
                </a:cubicBezTo>
                <a:cubicBezTo>
                  <a:pt x="732" y="582"/>
                  <a:pt x="736" y="578"/>
                  <a:pt x="736" y="578"/>
                </a:cubicBezTo>
                <a:cubicBezTo>
                  <a:pt x="736" y="578"/>
                  <a:pt x="743" y="579"/>
                  <a:pt x="751" y="584"/>
                </a:cubicBezTo>
                <a:cubicBezTo>
                  <a:pt x="759" y="590"/>
                  <a:pt x="759" y="602"/>
                  <a:pt x="759" y="609"/>
                </a:cubicBezTo>
                <a:cubicBezTo>
                  <a:pt x="761" y="615"/>
                  <a:pt x="777" y="616"/>
                  <a:pt x="777" y="616"/>
                </a:cubicBezTo>
                <a:cubicBezTo>
                  <a:pt x="777" y="616"/>
                  <a:pt x="784" y="621"/>
                  <a:pt x="788" y="619"/>
                </a:cubicBezTo>
                <a:cubicBezTo>
                  <a:pt x="793" y="616"/>
                  <a:pt x="786" y="602"/>
                  <a:pt x="786" y="602"/>
                </a:cubicBezTo>
                <a:lnTo>
                  <a:pt x="796" y="589"/>
                </a:lnTo>
                <a:close/>
                <a:moveTo>
                  <a:pt x="379" y="280"/>
                </a:moveTo>
                <a:cubicBezTo>
                  <a:pt x="377" y="281"/>
                  <a:pt x="376" y="288"/>
                  <a:pt x="376" y="288"/>
                </a:cubicBezTo>
                <a:cubicBezTo>
                  <a:pt x="376" y="288"/>
                  <a:pt x="370" y="292"/>
                  <a:pt x="369" y="291"/>
                </a:cubicBezTo>
                <a:cubicBezTo>
                  <a:pt x="366" y="289"/>
                  <a:pt x="366" y="289"/>
                  <a:pt x="366" y="289"/>
                </a:cubicBezTo>
                <a:cubicBezTo>
                  <a:pt x="366" y="284"/>
                  <a:pt x="366" y="284"/>
                  <a:pt x="366" y="284"/>
                </a:cubicBezTo>
                <a:cubicBezTo>
                  <a:pt x="372" y="283"/>
                  <a:pt x="372" y="283"/>
                  <a:pt x="372" y="283"/>
                </a:cubicBezTo>
                <a:cubicBezTo>
                  <a:pt x="372" y="283"/>
                  <a:pt x="372" y="280"/>
                  <a:pt x="376" y="278"/>
                </a:cubicBezTo>
                <a:cubicBezTo>
                  <a:pt x="380" y="277"/>
                  <a:pt x="379" y="278"/>
                  <a:pt x="379" y="280"/>
                </a:cubicBezTo>
                <a:close/>
                <a:moveTo>
                  <a:pt x="557" y="748"/>
                </a:moveTo>
                <a:cubicBezTo>
                  <a:pt x="553" y="744"/>
                  <a:pt x="553" y="751"/>
                  <a:pt x="553" y="751"/>
                </a:cubicBezTo>
                <a:cubicBezTo>
                  <a:pt x="557" y="755"/>
                  <a:pt x="562" y="752"/>
                  <a:pt x="557" y="748"/>
                </a:cubicBezTo>
                <a:close/>
                <a:moveTo>
                  <a:pt x="603" y="767"/>
                </a:moveTo>
                <a:cubicBezTo>
                  <a:pt x="601" y="766"/>
                  <a:pt x="601" y="766"/>
                  <a:pt x="601" y="766"/>
                </a:cubicBezTo>
                <a:cubicBezTo>
                  <a:pt x="601" y="766"/>
                  <a:pt x="587" y="775"/>
                  <a:pt x="584" y="775"/>
                </a:cubicBezTo>
                <a:cubicBezTo>
                  <a:pt x="581" y="775"/>
                  <a:pt x="577" y="772"/>
                  <a:pt x="577" y="772"/>
                </a:cubicBezTo>
                <a:cubicBezTo>
                  <a:pt x="577" y="772"/>
                  <a:pt x="572" y="782"/>
                  <a:pt x="569" y="783"/>
                </a:cubicBezTo>
                <a:cubicBezTo>
                  <a:pt x="566" y="783"/>
                  <a:pt x="565" y="782"/>
                  <a:pt x="565" y="782"/>
                </a:cubicBezTo>
                <a:cubicBezTo>
                  <a:pt x="560" y="781"/>
                  <a:pt x="560" y="781"/>
                  <a:pt x="560" y="781"/>
                </a:cubicBezTo>
                <a:cubicBezTo>
                  <a:pt x="555" y="779"/>
                  <a:pt x="555" y="779"/>
                  <a:pt x="555" y="779"/>
                </a:cubicBezTo>
                <a:cubicBezTo>
                  <a:pt x="555" y="779"/>
                  <a:pt x="553" y="783"/>
                  <a:pt x="551" y="783"/>
                </a:cubicBezTo>
                <a:cubicBezTo>
                  <a:pt x="547" y="782"/>
                  <a:pt x="545" y="781"/>
                  <a:pt x="545" y="781"/>
                </a:cubicBezTo>
                <a:cubicBezTo>
                  <a:pt x="545" y="781"/>
                  <a:pt x="537" y="787"/>
                  <a:pt x="534" y="790"/>
                </a:cubicBezTo>
                <a:cubicBezTo>
                  <a:pt x="531" y="791"/>
                  <a:pt x="524" y="791"/>
                  <a:pt x="524" y="791"/>
                </a:cubicBezTo>
                <a:cubicBezTo>
                  <a:pt x="519" y="795"/>
                  <a:pt x="519" y="795"/>
                  <a:pt x="519" y="795"/>
                </a:cubicBezTo>
                <a:cubicBezTo>
                  <a:pt x="500" y="797"/>
                  <a:pt x="500" y="797"/>
                  <a:pt x="500" y="797"/>
                </a:cubicBezTo>
                <a:cubicBezTo>
                  <a:pt x="500" y="797"/>
                  <a:pt x="497" y="794"/>
                  <a:pt x="493" y="794"/>
                </a:cubicBezTo>
                <a:cubicBezTo>
                  <a:pt x="489" y="794"/>
                  <a:pt x="480" y="802"/>
                  <a:pt x="476" y="802"/>
                </a:cubicBezTo>
                <a:cubicBezTo>
                  <a:pt x="470" y="802"/>
                  <a:pt x="461" y="795"/>
                  <a:pt x="461" y="795"/>
                </a:cubicBezTo>
                <a:cubicBezTo>
                  <a:pt x="458" y="790"/>
                  <a:pt x="458" y="790"/>
                  <a:pt x="458" y="790"/>
                </a:cubicBezTo>
                <a:cubicBezTo>
                  <a:pt x="458" y="790"/>
                  <a:pt x="449" y="793"/>
                  <a:pt x="447" y="791"/>
                </a:cubicBezTo>
                <a:cubicBezTo>
                  <a:pt x="446" y="789"/>
                  <a:pt x="447" y="785"/>
                  <a:pt x="447" y="785"/>
                </a:cubicBezTo>
                <a:cubicBezTo>
                  <a:pt x="442" y="782"/>
                  <a:pt x="442" y="782"/>
                  <a:pt x="442" y="782"/>
                </a:cubicBezTo>
                <a:cubicBezTo>
                  <a:pt x="427" y="785"/>
                  <a:pt x="427" y="785"/>
                  <a:pt x="427" y="785"/>
                </a:cubicBezTo>
                <a:cubicBezTo>
                  <a:pt x="424" y="787"/>
                  <a:pt x="424" y="787"/>
                  <a:pt x="424" y="787"/>
                </a:cubicBezTo>
                <a:cubicBezTo>
                  <a:pt x="426" y="793"/>
                  <a:pt x="426" y="793"/>
                  <a:pt x="426" y="793"/>
                </a:cubicBezTo>
                <a:cubicBezTo>
                  <a:pt x="414" y="798"/>
                  <a:pt x="414" y="798"/>
                  <a:pt x="414" y="798"/>
                </a:cubicBezTo>
                <a:cubicBezTo>
                  <a:pt x="407" y="794"/>
                  <a:pt x="407" y="794"/>
                  <a:pt x="407" y="794"/>
                </a:cubicBezTo>
                <a:cubicBezTo>
                  <a:pt x="407" y="794"/>
                  <a:pt x="407" y="790"/>
                  <a:pt x="404" y="787"/>
                </a:cubicBezTo>
                <a:cubicBezTo>
                  <a:pt x="400" y="785"/>
                  <a:pt x="397" y="785"/>
                  <a:pt x="397" y="785"/>
                </a:cubicBezTo>
                <a:cubicBezTo>
                  <a:pt x="397" y="787"/>
                  <a:pt x="397" y="787"/>
                  <a:pt x="397" y="787"/>
                </a:cubicBezTo>
                <a:cubicBezTo>
                  <a:pt x="397" y="787"/>
                  <a:pt x="402" y="789"/>
                  <a:pt x="402" y="790"/>
                </a:cubicBezTo>
                <a:cubicBezTo>
                  <a:pt x="400" y="791"/>
                  <a:pt x="389" y="794"/>
                  <a:pt x="389" y="794"/>
                </a:cubicBezTo>
                <a:cubicBezTo>
                  <a:pt x="384" y="804"/>
                  <a:pt x="384" y="804"/>
                  <a:pt x="384" y="804"/>
                </a:cubicBezTo>
                <a:cubicBezTo>
                  <a:pt x="385" y="813"/>
                  <a:pt x="385" y="813"/>
                  <a:pt x="385" y="813"/>
                </a:cubicBezTo>
                <a:cubicBezTo>
                  <a:pt x="381" y="818"/>
                  <a:pt x="381" y="818"/>
                  <a:pt x="381" y="818"/>
                </a:cubicBezTo>
                <a:cubicBezTo>
                  <a:pt x="385" y="832"/>
                  <a:pt x="385" y="832"/>
                  <a:pt x="385" y="832"/>
                </a:cubicBezTo>
                <a:cubicBezTo>
                  <a:pt x="395" y="831"/>
                  <a:pt x="395" y="831"/>
                  <a:pt x="395" y="831"/>
                </a:cubicBezTo>
                <a:cubicBezTo>
                  <a:pt x="399" y="840"/>
                  <a:pt x="399" y="840"/>
                  <a:pt x="399" y="840"/>
                </a:cubicBezTo>
                <a:cubicBezTo>
                  <a:pt x="399" y="840"/>
                  <a:pt x="410" y="837"/>
                  <a:pt x="419" y="840"/>
                </a:cubicBezTo>
                <a:cubicBezTo>
                  <a:pt x="422" y="843"/>
                  <a:pt x="423" y="844"/>
                  <a:pt x="426" y="845"/>
                </a:cubicBezTo>
                <a:cubicBezTo>
                  <a:pt x="431" y="847"/>
                  <a:pt x="434" y="845"/>
                  <a:pt x="434" y="845"/>
                </a:cubicBezTo>
                <a:cubicBezTo>
                  <a:pt x="434" y="845"/>
                  <a:pt x="450" y="862"/>
                  <a:pt x="453" y="862"/>
                </a:cubicBezTo>
                <a:cubicBezTo>
                  <a:pt x="456" y="862"/>
                  <a:pt x="461" y="860"/>
                  <a:pt x="464" y="864"/>
                </a:cubicBezTo>
                <a:cubicBezTo>
                  <a:pt x="465" y="866"/>
                  <a:pt x="468" y="870"/>
                  <a:pt x="473" y="872"/>
                </a:cubicBezTo>
                <a:cubicBezTo>
                  <a:pt x="479" y="876"/>
                  <a:pt x="489" y="878"/>
                  <a:pt x="495" y="878"/>
                </a:cubicBezTo>
                <a:cubicBezTo>
                  <a:pt x="500" y="878"/>
                  <a:pt x="515" y="878"/>
                  <a:pt x="519" y="886"/>
                </a:cubicBezTo>
                <a:cubicBezTo>
                  <a:pt x="524" y="891"/>
                  <a:pt x="528" y="901"/>
                  <a:pt x="530" y="902"/>
                </a:cubicBezTo>
                <a:cubicBezTo>
                  <a:pt x="533" y="903"/>
                  <a:pt x="538" y="901"/>
                  <a:pt x="542" y="903"/>
                </a:cubicBezTo>
                <a:cubicBezTo>
                  <a:pt x="545" y="907"/>
                  <a:pt x="546" y="909"/>
                  <a:pt x="546" y="909"/>
                </a:cubicBezTo>
                <a:cubicBezTo>
                  <a:pt x="546" y="909"/>
                  <a:pt x="555" y="907"/>
                  <a:pt x="560" y="907"/>
                </a:cubicBezTo>
                <a:cubicBezTo>
                  <a:pt x="562" y="907"/>
                  <a:pt x="566" y="910"/>
                  <a:pt x="566" y="910"/>
                </a:cubicBezTo>
                <a:cubicBezTo>
                  <a:pt x="568" y="909"/>
                  <a:pt x="568" y="909"/>
                  <a:pt x="568" y="909"/>
                </a:cubicBezTo>
                <a:cubicBezTo>
                  <a:pt x="568" y="909"/>
                  <a:pt x="576" y="914"/>
                  <a:pt x="577" y="911"/>
                </a:cubicBezTo>
                <a:cubicBezTo>
                  <a:pt x="578" y="909"/>
                  <a:pt x="574" y="903"/>
                  <a:pt x="577" y="894"/>
                </a:cubicBezTo>
                <a:cubicBezTo>
                  <a:pt x="581" y="883"/>
                  <a:pt x="589" y="880"/>
                  <a:pt x="589" y="880"/>
                </a:cubicBezTo>
                <a:cubicBezTo>
                  <a:pt x="589" y="876"/>
                  <a:pt x="589" y="876"/>
                  <a:pt x="589" y="876"/>
                </a:cubicBezTo>
                <a:cubicBezTo>
                  <a:pt x="587" y="876"/>
                  <a:pt x="587" y="876"/>
                  <a:pt x="587" y="876"/>
                </a:cubicBezTo>
                <a:cubicBezTo>
                  <a:pt x="587" y="872"/>
                  <a:pt x="587" y="872"/>
                  <a:pt x="587" y="872"/>
                </a:cubicBezTo>
                <a:cubicBezTo>
                  <a:pt x="580" y="864"/>
                  <a:pt x="580" y="864"/>
                  <a:pt x="580" y="864"/>
                </a:cubicBezTo>
                <a:cubicBezTo>
                  <a:pt x="583" y="862"/>
                  <a:pt x="583" y="862"/>
                  <a:pt x="583" y="862"/>
                </a:cubicBezTo>
                <a:cubicBezTo>
                  <a:pt x="580" y="855"/>
                  <a:pt x="580" y="855"/>
                  <a:pt x="580" y="855"/>
                </a:cubicBezTo>
                <a:cubicBezTo>
                  <a:pt x="577" y="856"/>
                  <a:pt x="577" y="856"/>
                  <a:pt x="577" y="856"/>
                </a:cubicBezTo>
                <a:cubicBezTo>
                  <a:pt x="577" y="856"/>
                  <a:pt x="572" y="852"/>
                  <a:pt x="572" y="845"/>
                </a:cubicBezTo>
                <a:cubicBezTo>
                  <a:pt x="572" y="837"/>
                  <a:pt x="574" y="835"/>
                  <a:pt x="574" y="835"/>
                </a:cubicBezTo>
                <a:cubicBezTo>
                  <a:pt x="578" y="814"/>
                  <a:pt x="578" y="814"/>
                  <a:pt x="578" y="814"/>
                </a:cubicBezTo>
                <a:cubicBezTo>
                  <a:pt x="578" y="814"/>
                  <a:pt x="589" y="797"/>
                  <a:pt x="595" y="790"/>
                </a:cubicBezTo>
                <a:cubicBezTo>
                  <a:pt x="600" y="783"/>
                  <a:pt x="601" y="777"/>
                  <a:pt x="601" y="777"/>
                </a:cubicBezTo>
                <a:cubicBezTo>
                  <a:pt x="601" y="774"/>
                  <a:pt x="601" y="774"/>
                  <a:pt x="601" y="774"/>
                </a:cubicBezTo>
                <a:cubicBezTo>
                  <a:pt x="605" y="768"/>
                  <a:pt x="605" y="768"/>
                  <a:pt x="605" y="768"/>
                </a:cubicBezTo>
                <a:lnTo>
                  <a:pt x="603" y="767"/>
                </a:lnTo>
                <a:close/>
                <a:moveTo>
                  <a:pt x="547" y="743"/>
                </a:moveTo>
                <a:cubicBezTo>
                  <a:pt x="542" y="743"/>
                  <a:pt x="546" y="747"/>
                  <a:pt x="546" y="747"/>
                </a:cubicBezTo>
                <a:cubicBezTo>
                  <a:pt x="550" y="748"/>
                  <a:pt x="554" y="743"/>
                  <a:pt x="547" y="743"/>
                </a:cubicBez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602" name="Germany"/>
          <p:cNvSpPr>
            <a:spLocks noEditPoints="1"/>
          </p:cNvSpPr>
          <p:nvPr/>
        </p:nvSpPr>
        <p:spPr bwMode="auto">
          <a:xfrm>
            <a:off x="4181787" y="3338625"/>
            <a:ext cx="409136" cy="551704"/>
          </a:xfrm>
          <a:custGeom>
            <a:avLst/>
            <a:gdLst>
              <a:gd name="T0" fmla="*/ 155 w 516"/>
              <a:gd name="T1" fmla="*/ 46 h 695"/>
              <a:gd name="T2" fmla="*/ 165 w 516"/>
              <a:gd name="T3" fmla="*/ 49 h 695"/>
              <a:gd name="T4" fmla="*/ 158 w 516"/>
              <a:gd name="T5" fmla="*/ 102 h 695"/>
              <a:gd name="T6" fmla="*/ 152 w 516"/>
              <a:gd name="T7" fmla="*/ 96 h 695"/>
              <a:gd name="T8" fmla="*/ 404 w 516"/>
              <a:gd name="T9" fmla="*/ 50 h 695"/>
              <a:gd name="T10" fmla="*/ 406 w 516"/>
              <a:gd name="T11" fmla="*/ 50 h 695"/>
              <a:gd name="T12" fmla="*/ 415 w 516"/>
              <a:gd name="T13" fmla="*/ 72 h 695"/>
              <a:gd name="T14" fmla="*/ 429 w 516"/>
              <a:gd name="T15" fmla="*/ 68 h 695"/>
              <a:gd name="T16" fmla="*/ 405 w 516"/>
              <a:gd name="T17" fmla="*/ 37 h 695"/>
              <a:gd name="T18" fmla="*/ 409 w 516"/>
              <a:gd name="T19" fmla="*/ 47 h 695"/>
              <a:gd name="T20" fmla="*/ 443 w 516"/>
              <a:gd name="T21" fmla="*/ 93 h 695"/>
              <a:gd name="T22" fmla="*/ 436 w 516"/>
              <a:gd name="T23" fmla="*/ 89 h 695"/>
              <a:gd name="T24" fmla="*/ 312 w 516"/>
              <a:gd name="T25" fmla="*/ 94 h 695"/>
              <a:gd name="T26" fmla="*/ 288 w 516"/>
              <a:gd name="T27" fmla="*/ 57 h 695"/>
              <a:gd name="T28" fmla="*/ 392 w 516"/>
              <a:gd name="T29" fmla="*/ 54 h 695"/>
              <a:gd name="T30" fmla="*/ 77 w 516"/>
              <a:gd name="T31" fmla="*/ 120 h 695"/>
              <a:gd name="T32" fmla="*/ 110 w 516"/>
              <a:gd name="T33" fmla="*/ 115 h 695"/>
              <a:gd name="T34" fmla="*/ 508 w 516"/>
              <a:gd name="T35" fmla="*/ 321 h 695"/>
              <a:gd name="T36" fmla="*/ 485 w 516"/>
              <a:gd name="T37" fmla="*/ 226 h 695"/>
              <a:gd name="T38" fmla="*/ 446 w 516"/>
              <a:gd name="T39" fmla="*/ 115 h 695"/>
              <a:gd name="T40" fmla="*/ 412 w 516"/>
              <a:gd name="T41" fmla="*/ 79 h 695"/>
              <a:gd name="T42" fmla="*/ 360 w 516"/>
              <a:gd name="T43" fmla="*/ 68 h 695"/>
              <a:gd name="T44" fmla="*/ 343 w 516"/>
              <a:gd name="T45" fmla="*/ 82 h 695"/>
              <a:gd name="T46" fmla="*/ 301 w 516"/>
              <a:gd name="T47" fmla="*/ 104 h 695"/>
              <a:gd name="T48" fmla="*/ 288 w 516"/>
              <a:gd name="T49" fmla="*/ 84 h 695"/>
              <a:gd name="T50" fmla="*/ 243 w 516"/>
              <a:gd name="T51" fmla="*/ 68 h 695"/>
              <a:gd name="T52" fmla="*/ 208 w 516"/>
              <a:gd name="T53" fmla="*/ 25 h 695"/>
              <a:gd name="T54" fmla="*/ 182 w 516"/>
              <a:gd name="T55" fmla="*/ 49 h 695"/>
              <a:gd name="T56" fmla="*/ 174 w 516"/>
              <a:gd name="T57" fmla="*/ 82 h 695"/>
              <a:gd name="T58" fmla="*/ 201 w 516"/>
              <a:gd name="T59" fmla="*/ 115 h 695"/>
              <a:gd name="T60" fmla="*/ 142 w 516"/>
              <a:gd name="T61" fmla="*/ 133 h 695"/>
              <a:gd name="T62" fmla="*/ 91 w 516"/>
              <a:gd name="T63" fmla="*/ 120 h 695"/>
              <a:gd name="T64" fmla="*/ 78 w 516"/>
              <a:gd name="T65" fmla="*/ 195 h 695"/>
              <a:gd name="T66" fmla="*/ 54 w 516"/>
              <a:gd name="T67" fmla="*/ 277 h 695"/>
              <a:gd name="T68" fmla="*/ 20 w 516"/>
              <a:gd name="T69" fmla="*/ 307 h 695"/>
              <a:gd name="T70" fmla="*/ 13 w 516"/>
              <a:gd name="T71" fmla="*/ 369 h 695"/>
              <a:gd name="T72" fmla="*/ 11 w 516"/>
              <a:gd name="T73" fmla="*/ 437 h 695"/>
              <a:gd name="T74" fmla="*/ 40 w 516"/>
              <a:gd name="T75" fmla="*/ 516 h 695"/>
              <a:gd name="T76" fmla="*/ 80 w 516"/>
              <a:gd name="T77" fmla="*/ 523 h 695"/>
              <a:gd name="T78" fmla="*/ 102 w 516"/>
              <a:gd name="T79" fmla="*/ 574 h 695"/>
              <a:gd name="T80" fmla="*/ 112 w 516"/>
              <a:gd name="T81" fmla="*/ 668 h 695"/>
              <a:gd name="T82" fmla="*/ 148 w 516"/>
              <a:gd name="T83" fmla="*/ 649 h 695"/>
              <a:gd name="T84" fmla="*/ 218 w 516"/>
              <a:gd name="T85" fmla="*/ 668 h 695"/>
              <a:gd name="T86" fmla="*/ 263 w 516"/>
              <a:gd name="T87" fmla="*/ 671 h 695"/>
              <a:gd name="T88" fmla="*/ 313 w 516"/>
              <a:gd name="T89" fmla="*/ 679 h 695"/>
              <a:gd name="T90" fmla="*/ 398 w 516"/>
              <a:gd name="T91" fmla="*/ 659 h 695"/>
              <a:gd name="T92" fmla="*/ 396 w 516"/>
              <a:gd name="T93" fmla="*/ 618 h 695"/>
              <a:gd name="T94" fmla="*/ 431 w 516"/>
              <a:gd name="T95" fmla="*/ 536 h 695"/>
              <a:gd name="T96" fmla="*/ 376 w 516"/>
              <a:gd name="T97" fmla="*/ 458 h 695"/>
              <a:gd name="T98" fmla="*/ 385 w 516"/>
              <a:gd name="T99" fmla="*/ 416 h 695"/>
              <a:gd name="T100" fmla="*/ 471 w 516"/>
              <a:gd name="T101" fmla="*/ 370 h 695"/>
              <a:gd name="T102" fmla="*/ 505 w 516"/>
              <a:gd name="T103" fmla="*/ 366 h 695"/>
              <a:gd name="T104" fmla="*/ 72 w 516"/>
              <a:gd name="T105" fmla="*/ 122 h 695"/>
              <a:gd name="T106" fmla="*/ 125 w 516"/>
              <a:gd name="T107" fmla="*/ 112 h 695"/>
              <a:gd name="T108" fmla="*/ 146 w 516"/>
              <a:gd name="T109" fmla="*/ 36 h 695"/>
              <a:gd name="T110" fmla="*/ 147 w 516"/>
              <a:gd name="T111" fmla="*/ 26 h 695"/>
              <a:gd name="T112" fmla="*/ 152 w 516"/>
              <a:gd name="T113" fmla="*/ 14 h 695"/>
              <a:gd name="T114" fmla="*/ 155 w 516"/>
              <a:gd name="T115" fmla="*/ 0 h 695"/>
              <a:gd name="T116" fmla="*/ 139 w 516"/>
              <a:gd name="T117" fmla="*/ 119 h 695"/>
              <a:gd name="T118" fmla="*/ 126 w 516"/>
              <a:gd name="T119" fmla="*/ 79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6" h="695">
                <a:moveTo>
                  <a:pt x="149" y="659"/>
                </a:moveTo>
                <a:cubicBezTo>
                  <a:pt x="153" y="659"/>
                  <a:pt x="153" y="659"/>
                  <a:pt x="153" y="659"/>
                </a:cubicBezTo>
                <a:cubicBezTo>
                  <a:pt x="153" y="656"/>
                  <a:pt x="153" y="656"/>
                  <a:pt x="153" y="656"/>
                </a:cubicBezTo>
                <a:cubicBezTo>
                  <a:pt x="151" y="656"/>
                  <a:pt x="151" y="656"/>
                  <a:pt x="151" y="656"/>
                </a:cubicBezTo>
                <a:cubicBezTo>
                  <a:pt x="149" y="659"/>
                  <a:pt x="149" y="659"/>
                  <a:pt x="149" y="659"/>
                </a:cubicBezTo>
                <a:close/>
                <a:moveTo>
                  <a:pt x="155" y="49"/>
                </a:moveTo>
                <a:cubicBezTo>
                  <a:pt x="156" y="47"/>
                  <a:pt x="156" y="46"/>
                  <a:pt x="155" y="46"/>
                </a:cubicBezTo>
                <a:cubicBezTo>
                  <a:pt x="148" y="47"/>
                  <a:pt x="158" y="50"/>
                  <a:pt x="155" y="49"/>
                </a:cubicBezTo>
                <a:close/>
                <a:moveTo>
                  <a:pt x="167" y="53"/>
                </a:moveTo>
                <a:cubicBezTo>
                  <a:pt x="169" y="53"/>
                  <a:pt x="169" y="52"/>
                  <a:pt x="169" y="52"/>
                </a:cubicBezTo>
                <a:cubicBezTo>
                  <a:pt x="167" y="52"/>
                  <a:pt x="165" y="53"/>
                  <a:pt x="167" y="53"/>
                </a:cubicBezTo>
                <a:close/>
                <a:moveTo>
                  <a:pt x="165" y="49"/>
                </a:moveTo>
                <a:cubicBezTo>
                  <a:pt x="167" y="47"/>
                  <a:pt x="169" y="47"/>
                  <a:pt x="167" y="45"/>
                </a:cubicBezTo>
                <a:cubicBezTo>
                  <a:pt x="164" y="43"/>
                  <a:pt x="156" y="53"/>
                  <a:pt x="165" y="49"/>
                </a:cubicBezTo>
                <a:close/>
                <a:moveTo>
                  <a:pt x="164" y="36"/>
                </a:moveTo>
                <a:cubicBezTo>
                  <a:pt x="163" y="37"/>
                  <a:pt x="162" y="37"/>
                  <a:pt x="160" y="37"/>
                </a:cubicBezTo>
                <a:cubicBezTo>
                  <a:pt x="163" y="41"/>
                  <a:pt x="163" y="37"/>
                  <a:pt x="164" y="36"/>
                </a:cubicBezTo>
                <a:close/>
                <a:moveTo>
                  <a:pt x="155" y="43"/>
                </a:moveTo>
                <a:cubicBezTo>
                  <a:pt x="155" y="42"/>
                  <a:pt x="153" y="42"/>
                  <a:pt x="153" y="43"/>
                </a:cubicBezTo>
                <a:cubicBezTo>
                  <a:pt x="153" y="46"/>
                  <a:pt x="155" y="43"/>
                  <a:pt x="155" y="43"/>
                </a:cubicBezTo>
                <a:close/>
                <a:moveTo>
                  <a:pt x="158" y="102"/>
                </a:moveTo>
                <a:cubicBezTo>
                  <a:pt x="160" y="102"/>
                  <a:pt x="158" y="100"/>
                  <a:pt x="158" y="100"/>
                </a:cubicBezTo>
                <a:cubicBezTo>
                  <a:pt x="155" y="100"/>
                  <a:pt x="155" y="102"/>
                  <a:pt x="158" y="102"/>
                </a:cubicBezTo>
                <a:close/>
                <a:moveTo>
                  <a:pt x="158" y="53"/>
                </a:moveTo>
                <a:cubicBezTo>
                  <a:pt x="158" y="54"/>
                  <a:pt x="160" y="53"/>
                  <a:pt x="160" y="53"/>
                </a:cubicBezTo>
                <a:cubicBezTo>
                  <a:pt x="160" y="50"/>
                  <a:pt x="158" y="52"/>
                  <a:pt x="158" y="53"/>
                </a:cubicBezTo>
                <a:close/>
                <a:moveTo>
                  <a:pt x="155" y="97"/>
                </a:moveTo>
                <a:cubicBezTo>
                  <a:pt x="156" y="96"/>
                  <a:pt x="152" y="96"/>
                  <a:pt x="152" y="96"/>
                </a:cubicBezTo>
                <a:cubicBezTo>
                  <a:pt x="151" y="95"/>
                  <a:pt x="153" y="104"/>
                  <a:pt x="155" y="97"/>
                </a:cubicBezTo>
                <a:close/>
                <a:moveTo>
                  <a:pt x="156" y="56"/>
                </a:moveTo>
                <a:cubicBezTo>
                  <a:pt x="156" y="56"/>
                  <a:pt x="156" y="54"/>
                  <a:pt x="155" y="53"/>
                </a:cubicBezTo>
                <a:cubicBezTo>
                  <a:pt x="152" y="50"/>
                  <a:pt x="153" y="57"/>
                  <a:pt x="156" y="56"/>
                </a:cubicBezTo>
                <a:close/>
                <a:moveTo>
                  <a:pt x="404" y="50"/>
                </a:moveTo>
                <a:cubicBezTo>
                  <a:pt x="400" y="47"/>
                  <a:pt x="400" y="52"/>
                  <a:pt x="397" y="53"/>
                </a:cubicBezTo>
                <a:cubicBezTo>
                  <a:pt x="398" y="53"/>
                  <a:pt x="401" y="52"/>
                  <a:pt x="404" y="50"/>
                </a:cubicBezTo>
                <a:close/>
                <a:moveTo>
                  <a:pt x="442" y="70"/>
                </a:moveTo>
                <a:cubicBezTo>
                  <a:pt x="440" y="69"/>
                  <a:pt x="440" y="69"/>
                  <a:pt x="439" y="70"/>
                </a:cubicBezTo>
                <a:cubicBezTo>
                  <a:pt x="439" y="73"/>
                  <a:pt x="440" y="70"/>
                  <a:pt x="442" y="70"/>
                </a:cubicBezTo>
                <a:close/>
                <a:moveTo>
                  <a:pt x="397" y="39"/>
                </a:moveTo>
                <a:cubicBezTo>
                  <a:pt x="393" y="36"/>
                  <a:pt x="394" y="50"/>
                  <a:pt x="394" y="52"/>
                </a:cubicBezTo>
                <a:cubicBezTo>
                  <a:pt x="396" y="49"/>
                  <a:pt x="397" y="39"/>
                  <a:pt x="397" y="39"/>
                </a:cubicBezTo>
                <a:close/>
                <a:moveTo>
                  <a:pt x="406" y="50"/>
                </a:moveTo>
                <a:cubicBezTo>
                  <a:pt x="406" y="52"/>
                  <a:pt x="398" y="53"/>
                  <a:pt x="400" y="54"/>
                </a:cubicBezTo>
                <a:cubicBezTo>
                  <a:pt x="400" y="56"/>
                  <a:pt x="405" y="53"/>
                  <a:pt x="405" y="56"/>
                </a:cubicBezTo>
                <a:cubicBezTo>
                  <a:pt x="405" y="58"/>
                  <a:pt x="406" y="61"/>
                  <a:pt x="401" y="61"/>
                </a:cubicBezTo>
                <a:cubicBezTo>
                  <a:pt x="397" y="61"/>
                  <a:pt x="397" y="65"/>
                  <a:pt x="398" y="66"/>
                </a:cubicBezTo>
                <a:cubicBezTo>
                  <a:pt x="400" y="68"/>
                  <a:pt x="408" y="70"/>
                  <a:pt x="409" y="70"/>
                </a:cubicBezTo>
                <a:cubicBezTo>
                  <a:pt x="410" y="72"/>
                  <a:pt x="409" y="72"/>
                  <a:pt x="409" y="72"/>
                </a:cubicBezTo>
                <a:cubicBezTo>
                  <a:pt x="410" y="73"/>
                  <a:pt x="415" y="73"/>
                  <a:pt x="415" y="72"/>
                </a:cubicBezTo>
                <a:cubicBezTo>
                  <a:pt x="415" y="69"/>
                  <a:pt x="412" y="72"/>
                  <a:pt x="412" y="69"/>
                </a:cubicBezTo>
                <a:cubicBezTo>
                  <a:pt x="412" y="66"/>
                  <a:pt x="417" y="66"/>
                  <a:pt x="415" y="64"/>
                </a:cubicBezTo>
                <a:cubicBezTo>
                  <a:pt x="416" y="64"/>
                  <a:pt x="427" y="61"/>
                  <a:pt x="427" y="63"/>
                </a:cubicBezTo>
                <a:cubicBezTo>
                  <a:pt x="427" y="63"/>
                  <a:pt x="423" y="64"/>
                  <a:pt x="423" y="65"/>
                </a:cubicBezTo>
                <a:cubicBezTo>
                  <a:pt x="426" y="64"/>
                  <a:pt x="427" y="64"/>
                  <a:pt x="428" y="64"/>
                </a:cubicBezTo>
                <a:cubicBezTo>
                  <a:pt x="426" y="66"/>
                  <a:pt x="426" y="66"/>
                  <a:pt x="426" y="66"/>
                </a:cubicBezTo>
                <a:cubicBezTo>
                  <a:pt x="427" y="66"/>
                  <a:pt x="429" y="68"/>
                  <a:pt x="429" y="68"/>
                </a:cubicBezTo>
                <a:cubicBezTo>
                  <a:pt x="429" y="66"/>
                  <a:pt x="432" y="63"/>
                  <a:pt x="432" y="63"/>
                </a:cubicBezTo>
                <a:cubicBezTo>
                  <a:pt x="432" y="58"/>
                  <a:pt x="421" y="56"/>
                  <a:pt x="421" y="53"/>
                </a:cubicBezTo>
                <a:cubicBezTo>
                  <a:pt x="420" y="47"/>
                  <a:pt x="433" y="37"/>
                  <a:pt x="417" y="42"/>
                </a:cubicBezTo>
                <a:cubicBezTo>
                  <a:pt x="416" y="42"/>
                  <a:pt x="412" y="39"/>
                  <a:pt x="412" y="36"/>
                </a:cubicBezTo>
                <a:cubicBezTo>
                  <a:pt x="412" y="34"/>
                  <a:pt x="417" y="31"/>
                  <a:pt x="412" y="31"/>
                </a:cubicBezTo>
                <a:cubicBezTo>
                  <a:pt x="409" y="31"/>
                  <a:pt x="396" y="41"/>
                  <a:pt x="400" y="43"/>
                </a:cubicBezTo>
                <a:cubicBezTo>
                  <a:pt x="401" y="45"/>
                  <a:pt x="405" y="37"/>
                  <a:pt x="405" y="37"/>
                </a:cubicBezTo>
                <a:cubicBezTo>
                  <a:pt x="408" y="36"/>
                  <a:pt x="405" y="43"/>
                  <a:pt x="405" y="43"/>
                </a:cubicBezTo>
                <a:cubicBezTo>
                  <a:pt x="408" y="43"/>
                  <a:pt x="409" y="39"/>
                  <a:pt x="410" y="39"/>
                </a:cubicBezTo>
                <a:cubicBezTo>
                  <a:pt x="410" y="39"/>
                  <a:pt x="417" y="46"/>
                  <a:pt x="417" y="45"/>
                </a:cubicBezTo>
                <a:cubicBezTo>
                  <a:pt x="417" y="57"/>
                  <a:pt x="413" y="43"/>
                  <a:pt x="412" y="43"/>
                </a:cubicBezTo>
                <a:cubicBezTo>
                  <a:pt x="410" y="45"/>
                  <a:pt x="412" y="46"/>
                  <a:pt x="410" y="46"/>
                </a:cubicBezTo>
                <a:cubicBezTo>
                  <a:pt x="410" y="46"/>
                  <a:pt x="412" y="42"/>
                  <a:pt x="410" y="42"/>
                </a:cubicBezTo>
                <a:cubicBezTo>
                  <a:pt x="408" y="41"/>
                  <a:pt x="408" y="46"/>
                  <a:pt x="409" y="47"/>
                </a:cubicBezTo>
                <a:cubicBezTo>
                  <a:pt x="408" y="46"/>
                  <a:pt x="398" y="42"/>
                  <a:pt x="398" y="46"/>
                </a:cubicBezTo>
                <a:cubicBezTo>
                  <a:pt x="398" y="49"/>
                  <a:pt x="405" y="47"/>
                  <a:pt x="406" y="50"/>
                </a:cubicBezTo>
                <a:close/>
                <a:moveTo>
                  <a:pt x="436" y="89"/>
                </a:moveTo>
                <a:cubicBezTo>
                  <a:pt x="438" y="91"/>
                  <a:pt x="439" y="91"/>
                  <a:pt x="439" y="92"/>
                </a:cubicBezTo>
                <a:cubicBezTo>
                  <a:pt x="440" y="88"/>
                  <a:pt x="450" y="89"/>
                  <a:pt x="449" y="97"/>
                </a:cubicBezTo>
                <a:cubicBezTo>
                  <a:pt x="444" y="96"/>
                  <a:pt x="446" y="97"/>
                  <a:pt x="443" y="97"/>
                </a:cubicBezTo>
                <a:cubicBezTo>
                  <a:pt x="443" y="93"/>
                  <a:pt x="443" y="93"/>
                  <a:pt x="443" y="93"/>
                </a:cubicBezTo>
                <a:cubicBezTo>
                  <a:pt x="440" y="97"/>
                  <a:pt x="444" y="102"/>
                  <a:pt x="438" y="106"/>
                </a:cubicBezTo>
                <a:cubicBezTo>
                  <a:pt x="443" y="106"/>
                  <a:pt x="443" y="106"/>
                  <a:pt x="443" y="106"/>
                </a:cubicBezTo>
                <a:cubicBezTo>
                  <a:pt x="444" y="106"/>
                  <a:pt x="459" y="100"/>
                  <a:pt x="461" y="106"/>
                </a:cubicBezTo>
                <a:cubicBezTo>
                  <a:pt x="459" y="100"/>
                  <a:pt x="456" y="93"/>
                  <a:pt x="451" y="91"/>
                </a:cubicBezTo>
                <a:cubicBezTo>
                  <a:pt x="444" y="89"/>
                  <a:pt x="439" y="79"/>
                  <a:pt x="433" y="77"/>
                </a:cubicBezTo>
                <a:cubicBezTo>
                  <a:pt x="433" y="77"/>
                  <a:pt x="435" y="88"/>
                  <a:pt x="434" y="90"/>
                </a:cubicBezTo>
                <a:cubicBezTo>
                  <a:pt x="434" y="90"/>
                  <a:pt x="436" y="92"/>
                  <a:pt x="436" y="89"/>
                </a:cubicBezTo>
                <a:close/>
                <a:moveTo>
                  <a:pt x="433" y="91"/>
                </a:moveTo>
                <a:cubicBezTo>
                  <a:pt x="433" y="91"/>
                  <a:pt x="434" y="91"/>
                  <a:pt x="434" y="90"/>
                </a:cubicBezTo>
                <a:cubicBezTo>
                  <a:pt x="433" y="90"/>
                  <a:pt x="433" y="91"/>
                  <a:pt x="433" y="91"/>
                </a:cubicBezTo>
                <a:close/>
                <a:moveTo>
                  <a:pt x="306" y="98"/>
                </a:moveTo>
                <a:cubicBezTo>
                  <a:pt x="307" y="100"/>
                  <a:pt x="309" y="98"/>
                  <a:pt x="310" y="98"/>
                </a:cubicBezTo>
                <a:cubicBezTo>
                  <a:pt x="309" y="99"/>
                  <a:pt x="309" y="99"/>
                  <a:pt x="310" y="99"/>
                </a:cubicBezTo>
                <a:cubicBezTo>
                  <a:pt x="310" y="99"/>
                  <a:pt x="313" y="94"/>
                  <a:pt x="312" y="94"/>
                </a:cubicBezTo>
                <a:cubicBezTo>
                  <a:pt x="312" y="94"/>
                  <a:pt x="303" y="96"/>
                  <a:pt x="306" y="98"/>
                </a:cubicBezTo>
                <a:close/>
                <a:moveTo>
                  <a:pt x="169" y="37"/>
                </a:moveTo>
                <a:cubicBezTo>
                  <a:pt x="165" y="41"/>
                  <a:pt x="169" y="39"/>
                  <a:pt x="169" y="39"/>
                </a:cubicBezTo>
                <a:cubicBezTo>
                  <a:pt x="169" y="39"/>
                  <a:pt x="171" y="34"/>
                  <a:pt x="169" y="37"/>
                </a:cubicBezTo>
                <a:close/>
                <a:moveTo>
                  <a:pt x="293" y="57"/>
                </a:moveTo>
                <a:cubicBezTo>
                  <a:pt x="297" y="61"/>
                  <a:pt x="300" y="63"/>
                  <a:pt x="304" y="63"/>
                </a:cubicBezTo>
                <a:cubicBezTo>
                  <a:pt x="304" y="53"/>
                  <a:pt x="286" y="45"/>
                  <a:pt x="288" y="57"/>
                </a:cubicBezTo>
                <a:cubicBezTo>
                  <a:pt x="289" y="58"/>
                  <a:pt x="290" y="58"/>
                  <a:pt x="293" y="57"/>
                </a:cubicBezTo>
                <a:close/>
                <a:moveTo>
                  <a:pt x="158" y="45"/>
                </a:moveTo>
                <a:cubicBezTo>
                  <a:pt x="158" y="45"/>
                  <a:pt x="163" y="46"/>
                  <a:pt x="160" y="43"/>
                </a:cubicBezTo>
                <a:cubicBezTo>
                  <a:pt x="160" y="43"/>
                  <a:pt x="158" y="43"/>
                  <a:pt x="158" y="42"/>
                </a:cubicBezTo>
                <a:cubicBezTo>
                  <a:pt x="155" y="43"/>
                  <a:pt x="156" y="45"/>
                  <a:pt x="158" y="45"/>
                </a:cubicBezTo>
                <a:close/>
                <a:moveTo>
                  <a:pt x="396" y="53"/>
                </a:moveTo>
                <a:cubicBezTo>
                  <a:pt x="392" y="54"/>
                  <a:pt x="392" y="54"/>
                  <a:pt x="392" y="54"/>
                </a:cubicBezTo>
                <a:cubicBezTo>
                  <a:pt x="392" y="54"/>
                  <a:pt x="394" y="56"/>
                  <a:pt x="396" y="53"/>
                </a:cubicBezTo>
                <a:close/>
                <a:moveTo>
                  <a:pt x="100" y="115"/>
                </a:moveTo>
                <a:cubicBezTo>
                  <a:pt x="98" y="115"/>
                  <a:pt x="100" y="118"/>
                  <a:pt x="100" y="118"/>
                </a:cubicBezTo>
                <a:cubicBezTo>
                  <a:pt x="101" y="118"/>
                  <a:pt x="102" y="116"/>
                  <a:pt x="100" y="115"/>
                </a:cubicBezTo>
                <a:close/>
                <a:moveTo>
                  <a:pt x="83" y="119"/>
                </a:moveTo>
                <a:cubicBezTo>
                  <a:pt x="82" y="116"/>
                  <a:pt x="75" y="120"/>
                  <a:pt x="72" y="120"/>
                </a:cubicBezTo>
                <a:cubicBezTo>
                  <a:pt x="77" y="120"/>
                  <a:pt x="77" y="120"/>
                  <a:pt x="77" y="120"/>
                </a:cubicBezTo>
                <a:cubicBezTo>
                  <a:pt x="78" y="120"/>
                  <a:pt x="80" y="120"/>
                  <a:pt x="83" y="119"/>
                </a:cubicBezTo>
                <a:close/>
                <a:moveTo>
                  <a:pt x="91" y="118"/>
                </a:moveTo>
                <a:cubicBezTo>
                  <a:pt x="94" y="118"/>
                  <a:pt x="96" y="119"/>
                  <a:pt x="96" y="116"/>
                </a:cubicBezTo>
                <a:cubicBezTo>
                  <a:pt x="96" y="112"/>
                  <a:pt x="83" y="118"/>
                  <a:pt x="84" y="119"/>
                </a:cubicBezTo>
                <a:cubicBezTo>
                  <a:pt x="86" y="119"/>
                  <a:pt x="90" y="118"/>
                  <a:pt x="91" y="118"/>
                </a:cubicBezTo>
                <a:close/>
                <a:moveTo>
                  <a:pt x="103" y="118"/>
                </a:moveTo>
                <a:cubicBezTo>
                  <a:pt x="105" y="118"/>
                  <a:pt x="109" y="115"/>
                  <a:pt x="110" y="115"/>
                </a:cubicBezTo>
                <a:cubicBezTo>
                  <a:pt x="110" y="113"/>
                  <a:pt x="109" y="112"/>
                  <a:pt x="105" y="113"/>
                </a:cubicBezTo>
                <a:cubicBezTo>
                  <a:pt x="106" y="113"/>
                  <a:pt x="100" y="118"/>
                  <a:pt x="103" y="118"/>
                </a:cubicBezTo>
                <a:close/>
                <a:moveTo>
                  <a:pt x="123" y="113"/>
                </a:moveTo>
                <a:cubicBezTo>
                  <a:pt x="124" y="112"/>
                  <a:pt x="117" y="112"/>
                  <a:pt x="117" y="112"/>
                </a:cubicBezTo>
                <a:cubicBezTo>
                  <a:pt x="117" y="112"/>
                  <a:pt x="112" y="112"/>
                  <a:pt x="113" y="115"/>
                </a:cubicBezTo>
                <a:cubicBezTo>
                  <a:pt x="116" y="116"/>
                  <a:pt x="119" y="113"/>
                  <a:pt x="123" y="113"/>
                </a:cubicBezTo>
                <a:close/>
                <a:moveTo>
                  <a:pt x="508" y="321"/>
                </a:moveTo>
                <a:cubicBezTo>
                  <a:pt x="508" y="312"/>
                  <a:pt x="501" y="314"/>
                  <a:pt x="496" y="310"/>
                </a:cubicBezTo>
                <a:cubicBezTo>
                  <a:pt x="490" y="308"/>
                  <a:pt x="499" y="303"/>
                  <a:pt x="496" y="300"/>
                </a:cubicBezTo>
                <a:cubicBezTo>
                  <a:pt x="493" y="292"/>
                  <a:pt x="482" y="287"/>
                  <a:pt x="488" y="280"/>
                </a:cubicBezTo>
                <a:cubicBezTo>
                  <a:pt x="490" y="276"/>
                  <a:pt x="497" y="262"/>
                  <a:pt x="489" y="261"/>
                </a:cubicBezTo>
                <a:cubicBezTo>
                  <a:pt x="488" y="261"/>
                  <a:pt x="493" y="247"/>
                  <a:pt x="488" y="246"/>
                </a:cubicBezTo>
                <a:cubicBezTo>
                  <a:pt x="482" y="243"/>
                  <a:pt x="482" y="242"/>
                  <a:pt x="481" y="237"/>
                </a:cubicBezTo>
                <a:cubicBezTo>
                  <a:pt x="479" y="228"/>
                  <a:pt x="485" y="231"/>
                  <a:pt x="485" y="226"/>
                </a:cubicBezTo>
                <a:cubicBezTo>
                  <a:pt x="485" y="216"/>
                  <a:pt x="467" y="197"/>
                  <a:pt x="455" y="196"/>
                </a:cubicBezTo>
                <a:cubicBezTo>
                  <a:pt x="456" y="193"/>
                  <a:pt x="456" y="185"/>
                  <a:pt x="458" y="184"/>
                </a:cubicBezTo>
                <a:cubicBezTo>
                  <a:pt x="461" y="179"/>
                  <a:pt x="466" y="179"/>
                  <a:pt x="467" y="174"/>
                </a:cubicBezTo>
                <a:cubicBezTo>
                  <a:pt x="470" y="165"/>
                  <a:pt x="473" y="157"/>
                  <a:pt x="467" y="149"/>
                </a:cubicBezTo>
                <a:cubicBezTo>
                  <a:pt x="462" y="139"/>
                  <a:pt x="466" y="124"/>
                  <a:pt x="456" y="119"/>
                </a:cubicBezTo>
                <a:cubicBezTo>
                  <a:pt x="456" y="118"/>
                  <a:pt x="461" y="116"/>
                  <a:pt x="459" y="115"/>
                </a:cubicBezTo>
                <a:cubicBezTo>
                  <a:pt x="458" y="113"/>
                  <a:pt x="451" y="116"/>
                  <a:pt x="446" y="115"/>
                </a:cubicBezTo>
                <a:cubicBezTo>
                  <a:pt x="444" y="115"/>
                  <a:pt x="440" y="112"/>
                  <a:pt x="439" y="111"/>
                </a:cubicBezTo>
                <a:cubicBezTo>
                  <a:pt x="438" y="109"/>
                  <a:pt x="433" y="108"/>
                  <a:pt x="436" y="104"/>
                </a:cubicBezTo>
                <a:cubicBezTo>
                  <a:pt x="442" y="99"/>
                  <a:pt x="436" y="102"/>
                  <a:pt x="436" y="96"/>
                </a:cubicBezTo>
                <a:cubicBezTo>
                  <a:pt x="436" y="91"/>
                  <a:pt x="431" y="95"/>
                  <a:pt x="432" y="86"/>
                </a:cubicBezTo>
                <a:cubicBezTo>
                  <a:pt x="433" y="84"/>
                  <a:pt x="429" y="84"/>
                  <a:pt x="429" y="80"/>
                </a:cubicBezTo>
                <a:cubicBezTo>
                  <a:pt x="429" y="77"/>
                  <a:pt x="416" y="86"/>
                  <a:pt x="416" y="86"/>
                </a:cubicBezTo>
                <a:cubicBezTo>
                  <a:pt x="416" y="86"/>
                  <a:pt x="412" y="80"/>
                  <a:pt x="412" y="79"/>
                </a:cubicBezTo>
                <a:cubicBezTo>
                  <a:pt x="412" y="79"/>
                  <a:pt x="397" y="72"/>
                  <a:pt x="396" y="69"/>
                </a:cubicBezTo>
                <a:cubicBezTo>
                  <a:pt x="396" y="66"/>
                  <a:pt x="392" y="57"/>
                  <a:pt x="392" y="56"/>
                </a:cubicBezTo>
                <a:cubicBezTo>
                  <a:pt x="390" y="58"/>
                  <a:pt x="385" y="58"/>
                  <a:pt x="385" y="63"/>
                </a:cubicBezTo>
                <a:cubicBezTo>
                  <a:pt x="386" y="68"/>
                  <a:pt x="378" y="63"/>
                  <a:pt x="380" y="63"/>
                </a:cubicBezTo>
                <a:cubicBezTo>
                  <a:pt x="376" y="64"/>
                  <a:pt x="373" y="61"/>
                  <a:pt x="370" y="65"/>
                </a:cubicBezTo>
                <a:cubicBezTo>
                  <a:pt x="364" y="63"/>
                  <a:pt x="362" y="75"/>
                  <a:pt x="363" y="75"/>
                </a:cubicBezTo>
                <a:cubicBezTo>
                  <a:pt x="353" y="75"/>
                  <a:pt x="363" y="68"/>
                  <a:pt x="360" y="68"/>
                </a:cubicBezTo>
                <a:cubicBezTo>
                  <a:pt x="359" y="66"/>
                  <a:pt x="367" y="63"/>
                  <a:pt x="370" y="63"/>
                </a:cubicBezTo>
                <a:cubicBezTo>
                  <a:pt x="369" y="63"/>
                  <a:pt x="375" y="58"/>
                  <a:pt x="375" y="58"/>
                </a:cubicBezTo>
                <a:cubicBezTo>
                  <a:pt x="380" y="58"/>
                  <a:pt x="387" y="61"/>
                  <a:pt x="389" y="56"/>
                </a:cubicBezTo>
                <a:cubicBezTo>
                  <a:pt x="387" y="58"/>
                  <a:pt x="380" y="57"/>
                  <a:pt x="374" y="56"/>
                </a:cubicBezTo>
                <a:cubicBezTo>
                  <a:pt x="370" y="56"/>
                  <a:pt x="364" y="50"/>
                  <a:pt x="364" y="58"/>
                </a:cubicBezTo>
                <a:cubicBezTo>
                  <a:pt x="364" y="63"/>
                  <a:pt x="357" y="64"/>
                  <a:pt x="353" y="66"/>
                </a:cubicBezTo>
                <a:cubicBezTo>
                  <a:pt x="350" y="73"/>
                  <a:pt x="347" y="82"/>
                  <a:pt x="343" y="82"/>
                </a:cubicBezTo>
                <a:cubicBezTo>
                  <a:pt x="339" y="82"/>
                  <a:pt x="335" y="85"/>
                  <a:pt x="330" y="85"/>
                </a:cubicBezTo>
                <a:cubicBezTo>
                  <a:pt x="327" y="85"/>
                  <a:pt x="325" y="82"/>
                  <a:pt x="323" y="84"/>
                </a:cubicBezTo>
                <a:cubicBezTo>
                  <a:pt x="321" y="84"/>
                  <a:pt x="311" y="92"/>
                  <a:pt x="312" y="93"/>
                </a:cubicBezTo>
                <a:cubicBezTo>
                  <a:pt x="316" y="95"/>
                  <a:pt x="317" y="89"/>
                  <a:pt x="320" y="89"/>
                </a:cubicBezTo>
                <a:cubicBezTo>
                  <a:pt x="318" y="89"/>
                  <a:pt x="312" y="99"/>
                  <a:pt x="312" y="100"/>
                </a:cubicBezTo>
                <a:cubicBezTo>
                  <a:pt x="311" y="108"/>
                  <a:pt x="311" y="104"/>
                  <a:pt x="306" y="104"/>
                </a:cubicBezTo>
                <a:cubicBezTo>
                  <a:pt x="301" y="104"/>
                  <a:pt x="301" y="104"/>
                  <a:pt x="301" y="104"/>
                </a:cubicBezTo>
                <a:cubicBezTo>
                  <a:pt x="302" y="104"/>
                  <a:pt x="298" y="97"/>
                  <a:pt x="297" y="96"/>
                </a:cubicBezTo>
                <a:cubicBezTo>
                  <a:pt x="295" y="96"/>
                  <a:pt x="288" y="96"/>
                  <a:pt x="286" y="97"/>
                </a:cubicBezTo>
                <a:cubicBezTo>
                  <a:pt x="281" y="102"/>
                  <a:pt x="278" y="100"/>
                  <a:pt x="286" y="106"/>
                </a:cubicBezTo>
                <a:cubicBezTo>
                  <a:pt x="279" y="102"/>
                  <a:pt x="272" y="115"/>
                  <a:pt x="267" y="115"/>
                </a:cubicBezTo>
                <a:cubicBezTo>
                  <a:pt x="265" y="115"/>
                  <a:pt x="279" y="104"/>
                  <a:pt x="279" y="104"/>
                </a:cubicBezTo>
                <a:cubicBezTo>
                  <a:pt x="279" y="97"/>
                  <a:pt x="278" y="99"/>
                  <a:pt x="274" y="93"/>
                </a:cubicBezTo>
                <a:cubicBezTo>
                  <a:pt x="274" y="93"/>
                  <a:pt x="286" y="84"/>
                  <a:pt x="288" y="84"/>
                </a:cubicBezTo>
                <a:cubicBezTo>
                  <a:pt x="294" y="80"/>
                  <a:pt x="290" y="77"/>
                  <a:pt x="290" y="73"/>
                </a:cubicBezTo>
                <a:cubicBezTo>
                  <a:pt x="290" y="64"/>
                  <a:pt x="293" y="69"/>
                  <a:pt x="294" y="64"/>
                </a:cubicBezTo>
                <a:cubicBezTo>
                  <a:pt x="295" y="61"/>
                  <a:pt x="288" y="65"/>
                  <a:pt x="286" y="65"/>
                </a:cubicBezTo>
                <a:cubicBezTo>
                  <a:pt x="286" y="65"/>
                  <a:pt x="283" y="63"/>
                  <a:pt x="278" y="68"/>
                </a:cubicBezTo>
                <a:cubicBezTo>
                  <a:pt x="272" y="72"/>
                  <a:pt x="272" y="68"/>
                  <a:pt x="266" y="65"/>
                </a:cubicBezTo>
                <a:cubicBezTo>
                  <a:pt x="263" y="63"/>
                  <a:pt x="258" y="61"/>
                  <a:pt x="254" y="58"/>
                </a:cubicBezTo>
                <a:cubicBezTo>
                  <a:pt x="245" y="56"/>
                  <a:pt x="248" y="68"/>
                  <a:pt x="243" y="68"/>
                </a:cubicBezTo>
                <a:cubicBezTo>
                  <a:pt x="244" y="57"/>
                  <a:pt x="244" y="57"/>
                  <a:pt x="244" y="57"/>
                </a:cubicBezTo>
                <a:cubicBezTo>
                  <a:pt x="244" y="52"/>
                  <a:pt x="232" y="57"/>
                  <a:pt x="229" y="56"/>
                </a:cubicBezTo>
                <a:cubicBezTo>
                  <a:pt x="233" y="57"/>
                  <a:pt x="240" y="41"/>
                  <a:pt x="235" y="36"/>
                </a:cubicBezTo>
                <a:cubicBezTo>
                  <a:pt x="239" y="39"/>
                  <a:pt x="235" y="30"/>
                  <a:pt x="235" y="30"/>
                </a:cubicBezTo>
                <a:cubicBezTo>
                  <a:pt x="235" y="23"/>
                  <a:pt x="231" y="29"/>
                  <a:pt x="229" y="29"/>
                </a:cubicBezTo>
                <a:cubicBezTo>
                  <a:pt x="224" y="30"/>
                  <a:pt x="217" y="20"/>
                  <a:pt x="215" y="20"/>
                </a:cubicBezTo>
                <a:cubicBezTo>
                  <a:pt x="215" y="19"/>
                  <a:pt x="208" y="25"/>
                  <a:pt x="208" y="25"/>
                </a:cubicBezTo>
                <a:cubicBezTo>
                  <a:pt x="206" y="16"/>
                  <a:pt x="205" y="22"/>
                  <a:pt x="201" y="25"/>
                </a:cubicBezTo>
                <a:cubicBezTo>
                  <a:pt x="195" y="26"/>
                  <a:pt x="197" y="19"/>
                  <a:pt x="194" y="19"/>
                </a:cubicBezTo>
                <a:cubicBezTo>
                  <a:pt x="186" y="16"/>
                  <a:pt x="179" y="14"/>
                  <a:pt x="171" y="15"/>
                </a:cubicBezTo>
                <a:cubicBezTo>
                  <a:pt x="167" y="15"/>
                  <a:pt x="167" y="11"/>
                  <a:pt x="164" y="16"/>
                </a:cubicBezTo>
                <a:cubicBezTo>
                  <a:pt x="163" y="20"/>
                  <a:pt x="170" y="29"/>
                  <a:pt x="169" y="30"/>
                </a:cubicBezTo>
                <a:cubicBezTo>
                  <a:pt x="169" y="29"/>
                  <a:pt x="174" y="43"/>
                  <a:pt x="174" y="43"/>
                </a:cubicBezTo>
                <a:cubicBezTo>
                  <a:pt x="174" y="43"/>
                  <a:pt x="183" y="46"/>
                  <a:pt x="182" y="49"/>
                </a:cubicBezTo>
                <a:cubicBezTo>
                  <a:pt x="179" y="52"/>
                  <a:pt x="172" y="47"/>
                  <a:pt x="172" y="53"/>
                </a:cubicBezTo>
                <a:cubicBezTo>
                  <a:pt x="174" y="58"/>
                  <a:pt x="182" y="52"/>
                  <a:pt x="182" y="52"/>
                </a:cubicBezTo>
                <a:cubicBezTo>
                  <a:pt x="182" y="52"/>
                  <a:pt x="179" y="57"/>
                  <a:pt x="176" y="61"/>
                </a:cubicBezTo>
                <a:cubicBezTo>
                  <a:pt x="176" y="61"/>
                  <a:pt x="162" y="58"/>
                  <a:pt x="164" y="63"/>
                </a:cubicBezTo>
                <a:cubicBezTo>
                  <a:pt x="165" y="63"/>
                  <a:pt x="165" y="64"/>
                  <a:pt x="165" y="64"/>
                </a:cubicBezTo>
                <a:cubicBezTo>
                  <a:pt x="148" y="70"/>
                  <a:pt x="179" y="75"/>
                  <a:pt x="179" y="69"/>
                </a:cubicBezTo>
                <a:cubicBezTo>
                  <a:pt x="179" y="75"/>
                  <a:pt x="170" y="73"/>
                  <a:pt x="174" y="82"/>
                </a:cubicBezTo>
                <a:cubicBezTo>
                  <a:pt x="174" y="84"/>
                  <a:pt x="178" y="85"/>
                  <a:pt x="179" y="88"/>
                </a:cubicBezTo>
                <a:cubicBezTo>
                  <a:pt x="185" y="95"/>
                  <a:pt x="176" y="91"/>
                  <a:pt x="174" y="93"/>
                </a:cubicBezTo>
                <a:cubicBezTo>
                  <a:pt x="172" y="95"/>
                  <a:pt x="175" y="97"/>
                  <a:pt x="176" y="99"/>
                </a:cubicBezTo>
                <a:cubicBezTo>
                  <a:pt x="178" y="109"/>
                  <a:pt x="187" y="104"/>
                  <a:pt x="194" y="106"/>
                </a:cubicBezTo>
                <a:cubicBezTo>
                  <a:pt x="199" y="107"/>
                  <a:pt x="202" y="111"/>
                  <a:pt x="205" y="116"/>
                </a:cubicBezTo>
                <a:cubicBezTo>
                  <a:pt x="208" y="122"/>
                  <a:pt x="216" y="138"/>
                  <a:pt x="224" y="136"/>
                </a:cubicBezTo>
                <a:cubicBezTo>
                  <a:pt x="212" y="138"/>
                  <a:pt x="205" y="126"/>
                  <a:pt x="201" y="115"/>
                </a:cubicBezTo>
                <a:cubicBezTo>
                  <a:pt x="197" y="100"/>
                  <a:pt x="183" y="115"/>
                  <a:pt x="174" y="111"/>
                </a:cubicBezTo>
                <a:cubicBezTo>
                  <a:pt x="162" y="106"/>
                  <a:pt x="164" y="104"/>
                  <a:pt x="156" y="118"/>
                </a:cubicBezTo>
                <a:cubicBezTo>
                  <a:pt x="152" y="126"/>
                  <a:pt x="163" y="133"/>
                  <a:pt x="160" y="136"/>
                </a:cubicBezTo>
                <a:cubicBezTo>
                  <a:pt x="160" y="138"/>
                  <a:pt x="153" y="149"/>
                  <a:pt x="155" y="149"/>
                </a:cubicBezTo>
                <a:cubicBezTo>
                  <a:pt x="152" y="149"/>
                  <a:pt x="155" y="139"/>
                  <a:pt x="155" y="139"/>
                </a:cubicBezTo>
                <a:cubicBezTo>
                  <a:pt x="156" y="134"/>
                  <a:pt x="155" y="135"/>
                  <a:pt x="149" y="134"/>
                </a:cubicBezTo>
                <a:cubicBezTo>
                  <a:pt x="147" y="133"/>
                  <a:pt x="146" y="124"/>
                  <a:pt x="142" y="133"/>
                </a:cubicBezTo>
                <a:cubicBezTo>
                  <a:pt x="140" y="138"/>
                  <a:pt x="142" y="136"/>
                  <a:pt x="146" y="136"/>
                </a:cubicBezTo>
                <a:cubicBezTo>
                  <a:pt x="147" y="136"/>
                  <a:pt x="144" y="146"/>
                  <a:pt x="144" y="146"/>
                </a:cubicBezTo>
                <a:cubicBezTo>
                  <a:pt x="141" y="151"/>
                  <a:pt x="139" y="143"/>
                  <a:pt x="135" y="142"/>
                </a:cubicBezTo>
                <a:cubicBezTo>
                  <a:pt x="133" y="142"/>
                  <a:pt x="128" y="141"/>
                  <a:pt x="135" y="138"/>
                </a:cubicBezTo>
                <a:cubicBezTo>
                  <a:pt x="142" y="134"/>
                  <a:pt x="129" y="119"/>
                  <a:pt x="125" y="119"/>
                </a:cubicBezTo>
                <a:cubicBezTo>
                  <a:pt x="118" y="118"/>
                  <a:pt x="110" y="122"/>
                  <a:pt x="103" y="122"/>
                </a:cubicBezTo>
                <a:cubicBezTo>
                  <a:pt x="101" y="122"/>
                  <a:pt x="96" y="120"/>
                  <a:pt x="91" y="120"/>
                </a:cubicBezTo>
                <a:cubicBezTo>
                  <a:pt x="86" y="120"/>
                  <a:pt x="79" y="130"/>
                  <a:pt x="82" y="134"/>
                </a:cubicBezTo>
                <a:cubicBezTo>
                  <a:pt x="80" y="134"/>
                  <a:pt x="82" y="135"/>
                  <a:pt x="80" y="136"/>
                </a:cubicBezTo>
                <a:cubicBezTo>
                  <a:pt x="78" y="134"/>
                  <a:pt x="79" y="135"/>
                  <a:pt x="77" y="134"/>
                </a:cubicBezTo>
                <a:cubicBezTo>
                  <a:pt x="78" y="139"/>
                  <a:pt x="77" y="146"/>
                  <a:pt x="75" y="151"/>
                </a:cubicBezTo>
                <a:cubicBezTo>
                  <a:pt x="89" y="153"/>
                  <a:pt x="84" y="154"/>
                  <a:pt x="86" y="163"/>
                </a:cubicBezTo>
                <a:cubicBezTo>
                  <a:pt x="86" y="168"/>
                  <a:pt x="83" y="174"/>
                  <a:pt x="83" y="178"/>
                </a:cubicBezTo>
                <a:cubicBezTo>
                  <a:pt x="84" y="184"/>
                  <a:pt x="80" y="190"/>
                  <a:pt x="78" y="195"/>
                </a:cubicBezTo>
                <a:cubicBezTo>
                  <a:pt x="73" y="200"/>
                  <a:pt x="78" y="211"/>
                  <a:pt x="71" y="213"/>
                </a:cubicBezTo>
                <a:cubicBezTo>
                  <a:pt x="67" y="215"/>
                  <a:pt x="51" y="205"/>
                  <a:pt x="57" y="217"/>
                </a:cubicBezTo>
                <a:cubicBezTo>
                  <a:pt x="45" y="223"/>
                  <a:pt x="64" y="237"/>
                  <a:pt x="68" y="227"/>
                </a:cubicBezTo>
                <a:cubicBezTo>
                  <a:pt x="77" y="235"/>
                  <a:pt x="67" y="243"/>
                  <a:pt x="73" y="247"/>
                </a:cubicBezTo>
                <a:cubicBezTo>
                  <a:pt x="71" y="249"/>
                  <a:pt x="61" y="258"/>
                  <a:pt x="61" y="258"/>
                </a:cubicBezTo>
                <a:cubicBezTo>
                  <a:pt x="56" y="258"/>
                  <a:pt x="54" y="261"/>
                  <a:pt x="51" y="265"/>
                </a:cubicBezTo>
                <a:cubicBezTo>
                  <a:pt x="61" y="265"/>
                  <a:pt x="56" y="278"/>
                  <a:pt x="54" y="277"/>
                </a:cubicBezTo>
                <a:cubicBezTo>
                  <a:pt x="47" y="271"/>
                  <a:pt x="41" y="281"/>
                  <a:pt x="36" y="280"/>
                </a:cubicBezTo>
                <a:cubicBezTo>
                  <a:pt x="36" y="282"/>
                  <a:pt x="36" y="282"/>
                  <a:pt x="36" y="282"/>
                </a:cubicBezTo>
                <a:cubicBezTo>
                  <a:pt x="32" y="280"/>
                  <a:pt x="24" y="277"/>
                  <a:pt x="18" y="277"/>
                </a:cubicBezTo>
                <a:cubicBezTo>
                  <a:pt x="20" y="278"/>
                  <a:pt x="20" y="281"/>
                  <a:pt x="21" y="282"/>
                </a:cubicBezTo>
                <a:cubicBezTo>
                  <a:pt x="17" y="280"/>
                  <a:pt x="14" y="281"/>
                  <a:pt x="10" y="281"/>
                </a:cubicBezTo>
                <a:cubicBezTo>
                  <a:pt x="10" y="281"/>
                  <a:pt x="14" y="294"/>
                  <a:pt x="14" y="292"/>
                </a:cubicBezTo>
                <a:cubicBezTo>
                  <a:pt x="14" y="297"/>
                  <a:pt x="17" y="303"/>
                  <a:pt x="20" y="307"/>
                </a:cubicBezTo>
                <a:cubicBezTo>
                  <a:pt x="22" y="310"/>
                  <a:pt x="22" y="317"/>
                  <a:pt x="22" y="323"/>
                </a:cubicBezTo>
                <a:cubicBezTo>
                  <a:pt x="22" y="330"/>
                  <a:pt x="11" y="331"/>
                  <a:pt x="14" y="342"/>
                </a:cubicBezTo>
                <a:cubicBezTo>
                  <a:pt x="18" y="341"/>
                  <a:pt x="18" y="341"/>
                  <a:pt x="18" y="341"/>
                </a:cubicBezTo>
                <a:cubicBezTo>
                  <a:pt x="17" y="347"/>
                  <a:pt x="9" y="346"/>
                  <a:pt x="7" y="353"/>
                </a:cubicBezTo>
                <a:cubicBezTo>
                  <a:pt x="6" y="351"/>
                  <a:pt x="6" y="350"/>
                  <a:pt x="5" y="348"/>
                </a:cubicBezTo>
                <a:cubicBezTo>
                  <a:pt x="0" y="350"/>
                  <a:pt x="0" y="354"/>
                  <a:pt x="2" y="357"/>
                </a:cubicBezTo>
                <a:cubicBezTo>
                  <a:pt x="11" y="354"/>
                  <a:pt x="11" y="363"/>
                  <a:pt x="13" y="369"/>
                </a:cubicBezTo>
                <a:cubicBezTo>
                  <a:pt x="10" y="369"/>
                  <a:pt x="9" y="370"/>
                  <a:pt x="6" y="373"/>
                </a:cubicBezTo>
                <a:cubicBezTo>
                  <a:pt x="7" y="378"/>
                  <a:pt x="16" y="389"/>
                  <a:pt x="21" y="391"/>
                </a:cubicBezTo>
                <a:cubicBezTo>
                  <a:pt x="20" y="392"/>
                  <a:pt x="16" y="394"/>
                  <a:pt x="16" y="396"/>
                </a:cubicBezTo>
                <a:cubicBezTo>
                  <a:pt x="16" y="404"/>
                  <a:pt x="21" y="398"/>
                  <a:pt x="24" y="402"/>
                </a:cubicBezTo>
                <a:cubicBezTo>
                  <a:pt x="25" y="404"/>
                  <a:pt x="29" y="414"/>
                  <a:pt x="28" y="417"/>
                </a:cubicBezTo>
                <a:cubicBezTo>
                  <a:pt x="25" y="419"/>
                  <a:pt x="18" y="420"/>
                  <a:pt x="16" y="424"/>
                </a:cubicBezTo>
                <a:cubicBezTo>
                  <a:pt x="13" y="427"/>
                  <a:pt x="11" y="434"/>
                  <a:pt x="11" y="437"/>
                </a:cubicBezTo>
                <a:cubicBezTo>
                  <a:pt x="11" y="447"/>
                  <a:pt x="17" y="461"/>
                  <a:pt x="24" y="459"/>
                </a:cubicBezTo>
                <a:cubicBezTo>
                  <a:pt x="25" y="466"/>
                  <a:pt x="33" y="461"/>
                  <a:pt x="32" y="471"/>
                </a:cubicBezTo>
                <a:cubicBezTo>
                  <a:pt x="30" y="473"/>
                  <a:pt x="24" y="479"/>
                  <a:pt x="22" y="481"/>
                </a:cubicBezTo>
                <a:cubicBezTo>
                  <a:pt x="20" y="482"/>
                  <a:pt x="21" y="486"/>
                  <a:pt x="21" y="489"/>
                </a:cubicBezTo>
                <a:cubicBezTo>
                  <a:pt x="20" y="495"/>
                  <a:pt x="25" y="491"/>
                  <a:pt x="32" y="497"/>
                </a:cubicBezTo>
                <a:cubicBezTo>
                  <a:pt x="33" y="498"/>
                  <a:pt x="33" y="502"/>
                  <a:pt x="30" y="504"/>
                </a:cubicBezTo>
                <a:cubicBezTo>
                  <a:pt x="32" y="502"/>
                  <a:pt x="40" y="517"/>
                  <a:pt x="40" y="516"/>
                </a:cubicBezTo>
                <a:cubicBezTo>
                  <a:pt x="41" y="518"/>
                  <a:pt x="39" y="520"/>
                  <a:pt x="43" y="521"/>
                </a:cubicBezTo>
                <a:cubicBezTo>
                  <a:pt x="47" y="521"/>
                  <a:pt x="49" y="521"/>
                  <a:pt x="47" y="517"/>
                </a:cubicBezTo>
                <a:cubicBezTo>
                  <a:pt x="51" y="517"/>
                  <a:pt x="57" y="518"/>
                  <a:pt x="57" y="521"/>
                </a:cubicBezTo>
                <a:cubicBezTo>
                  <a:pt x="59" y="531"/>
                  <a:pt x="60" y="523"/>
                  <a:pt x="63" y="523"/>
                </a:cubicBezTo>
                <a:cubicBezTo>
                  <a:pt x="63" y="523"/>
                  <a:pt x="71" y="527"/>
                  <a:pt x="73" y="527"/>
                </a:cubicBezTo>
                <a:cubicBezTo>
                  <a:pt x="75" y="527"/>
                  <a:pt x="75" y="525"/>
                  <a:pt x="79" y="524"/>
                </a:cubicBezTo>
                <a:cubicBezTo>
                  <a:pt x="79" y="524"/>
                  <a:pt x="77" y="523"/>
                  <a:pt x="80" y="523"/>
                </a:cubicBezTo>
                <a:cubicBezTo>
                  <a:pt x="82" y="523"/>
                  <a:pt x="83" y="524"/>
                  <a:pt x="84" y="524"/>
                </a:cubicBezTo>
                <a:cubicBezTo>
                  <a:pt x="82" y="524"/>
                  <a:pt x="87" y="531"/>
                  <a:pt x="89" y="531"/>
                </a:cubicBezTo>
                <a:cubicBezTo>
                  <a:pt x="91" y="532"/>
                  <a:pt x="105" y="539"/>
                  <a:pt x="106" y="536"/>
                </a:cubicBezTo>
                <a:cubicBezTo>
                  <a:pt x="110" y="532"/>
                  <a:pt x="123" y="541"/>
                  <a:pt x="126" y="543"/>
                </a:cubicBezTo>
                <a:cubicBezTo>
                  <a:pt x="121" y="545"/>
                  <a:pt x="123" y="554"/>
                  <a:pt x="119" y="558"/>
                </a:cubicBezTo>
                <a:cubicBezTo>
                  <a:pt x="117" y="560"/>
                  <a:pt x="110" y="559"/>
                  <a:pt x="109" y="565"/>
                </a:cubicBezTo>
                <a:cubicBezTo>
                  <a:pt x="102" y="574"/>
                  <a:pt x="102" y="574"/>
                  <a:pt x="102" y="574"/>
                </a:cubicBezTo>
                <a:cubicBezTo>
                  <a:pt x="95" y="594"/>
                  <a:pt x="95" y="594"/>
                  <a:pt x="95" y="594"/>
                </a:cubicBezTo>
                <a:cubicBezTo>
                  <a:pt x="96" y="598"/>
                  <a:pt x="94" y="604"/>
                  <a:pt x="90" y="608"/>
                </a:cubicBezTo>
                <a:cubicBezTo>
                  <a:pt x="87" y="611"/>
                  <a:pt x="87" y="628"/>
                  <a:pt x="86" y="631"/>
                </a:cubicBezTo>
                <a:cubicBezTo>
                  <a:pt x="82" y="642"/>
                  <a:pt x="79" y="656"/>
                  <a:pt x="84" y="664"/>
                </a:cubicBezTo>
                <a:cubicBezTo>
                  <a:pt x="86" y="664"/>
                  <a:pt x="89" y="665"/>
                  <a:pt x="90" y="665"/>
                </a:cubicBezTo>
                <a:cubicBezTo>
                  <a:pt x="89" y="665"/>
                  <a:pt x="87" y="665"/>
                  <a:pt x="87" y="667"/>
                </a:cubicBezTo>
                <a:cubicBezTo>
                  <a:pt x="91" y="671"/>
                  <a:pt x="98" y="663"/>
                  <a:pt x="112" y="668"/>
                </a:cubicBezTo>
                <a:cubicBezTo>
                  <a:pt x="117" y="671"/>
                  <a:pt x="119" y="663"/>
                  <a:pt x="126" y="664"/>
                </a:cubicBezTo>
                <a:cubicBezTo>
                  <a:pt x="130" y="664"/>
                  <a:pt x="132" y="670"/>
                  <a:pt x="140" y="667"/>
                </a:cubicBezTo>
                <a:cubicBezTo>
                  <a:pt x="140" y="663"/>
                  <a:pt x="142" y="662"/>
                  <a:pt x="144" y="665"/>
                </a:cubicBezTo>
                <a:cubicBezTo>
                  <a:pt x="153" y="659"/>
                  <a:pt x="141" y="662"/>
                  <a:pt x="140" y="660"/>
                </a:cubicBezTo>
                <a:cubicBezTo>
                  <a:pt x="137" y="659"/>
                  <a:pt x="135" y="662"/>
                  <a:pt x="135" y="658"/>
                </a:cubicBezTo>
                <a:cubicBezTo>
                  <a:pt x="133" y="652"/>
                  <a:pt x="141" y="649"/>
                  <a:pt x="144" y="648"/>
                </a:cubicBezTo>
                <a:cubicBezTo>
                  <a:pt x="144" y="648"/>
                  <a:pt x="147" y="647"/>
                  <a:pt x="148" y="649"/>
                </a:cubicBezTo>
                <a:cubicBezTo>
                  <a:pt x="152" y="647"/>
                  <a:pt x="153" y="653"/>
                  <a:pt x="156" y="659"/>
                </a:cubicBezTo>
                <a:cubicBezTo>
                  <a:pt x="158" y="658"/>
                  <a:pt x="158" y="653"/>
                  <a:pt x="158" y="652"/>
                </a:cubicBezTo>
                <a:cubicBezTo>
                  <a:pt x="160" y="656"/>
                  <a:pt x="162" y="660"/>
                  <a:pt x="164" y="662"/>
                </a:cubicBezTo>
                <a:cubicBezTo>
                  <a:pt x="165" y="662"/>
                  <a:pt x="171" y="658"/>
                  <a:pt x="175" y="659"/>
                </a:cubicBezTo>
                <a:cubicBezTo>
                  <a:pt x="179" y="660"/>
                  <a:pt x="185" y="662"/>
                  <a:pt x="188" y="663"/>
                </a:cubicBezTo>
                <a:cubicBezTo>
                  <a:pt x="198" y="665"/>
                  <a:pt x="199" y="671"/>
                  <a:pt x="210" y="672"/>
                </a:cubicBezTo>
                <a:cubicBezTo>
                  <a:pt x="216" y="672"/>
                  <a:pt x="213" y="665"/>
                  <a:pt x="218" y="668"/>
                </a:cubicBezTo>
                <a:cubicBezTo>
                  <a:pt x="220" y="668"/>
                  <a:pt x="227" y="674"/>
                  <a:pt x="231" y="678"/>
                </a:cubicBezTo>
                <a:cubicBezTo>
                  <a:pt x="235" y="682"/>
                  <a:pt x="233" y="682"/>
                  <a:pt x="236" y="688"/>
                </a:cubicBezTo>
                <a:cubicBezTo>
                  <a:pt x="236" y="687"/>
                  <a:pt x="240" y="685"/>
                  <a:pt x="241" y="686"/>
                </a:cubicBezTo>
                <a:cubicBezTo>
                  <a:pt x="245" y="687"/>
                  <a:pt x="240" y="694"/>
                  <a:pt x="240" y="695"/>
                </a:cubicBezTo>
                <a:cubicBezTo>
                  <a:pt x="245" y="694"/>
                  <a:pt x="258" y="688"/>
                  <a:pt x="259" y="682"/>
                </a:cubicBezTo>
                <a:cubicBezTo>
                  <a:pt x="259" y="675"/>
                  <a:pt x="254" y="671"/>
                  <a:pt x="259" y="669"/>
                </a:cubicBezTo>
                <a:cubicBezTo>
                  <a:pt x="258" y="670"/>
                  <a:pt x="260" y="677"/>
                  <a:pt x="263" y="671"/>
                </a:cubicBezTo>
                <a:cubicBezTo>
                  <a:pt x="266" y="668"/>
                  <a:pt x="283" y="672"/>
                  <a:pt x="282" y="672"/>
                </a:cubicBezTo>
                <a:cubicBezTo>
                  <a:pt x="285" y="674"/>
                  <a:pt x="283" y="675"/>
                  <a:pt x="282" y="678"/>
                </a:cubicBezTo>
                <a:cubicBezTo>
                  <a:pt x="285" y="679"/>
                  <a:pt x="288" y="682"/>
                  <a:pt x="288" y="686"/>
                </a:cubicBezTo>
                <a:cubicBezTo>
                  <a:pt x="294" y="686"/>
                  <a:pt x="300" y="685"/>
                  <a:pt x="304" y="682"/>
                </a:cubicBezTo>
                <a:cubicBezTo>
                  <a:pt x="302" y="686"/>
                  <a:pt x="302" y="686"/>
                  <a:pt x="302" y="686"/>
                </a:cubicBezTo>
                <a:cubicBezTo>
                  <a:pt x="307" y="685"/>
                  <a:pt x="309" y="679"/>
                  <a:pt x="316" y="682"/>
                </a:cubicBezTo>
                <a:cubicBezTo>
                  <a:pt x="316" y="681"/>
                  <a:pt x="313" y="679"/>
                  <a:pt x="313" y="679"/>
                </a:cubicBezTo>
                <a:cubicBezTo>
                  <a:pt x="316" y="675"/>
                  <a:pt x="324" y="670"/>
                  <a:pt x="327" y="668"/>
                </a:cubicBezTo>
                <a:cubicBezTo>
                  <a:pt x="332" y="667"/>
                  <a:pt x="339" y="667"/>
                  <a:pt x="343" y="665"/>
                </a:cubicBezTo>
                <a:cubicBezTo>
                  <a:pt x="346" y="665"/>
                  <a:pt x="360" y="667"/>
                  <a:pt x="362" y="665"/>
                </a:cubicBezTo>
                <a:cubicBezTo>
                  <a:pt x="366" y="662"/>
                  <a:pt x="355" y="659"/>
                  <a:pt x="364" y="652"/>
                </a:cubicBezTo>
                <a:cubicBezTo>
                  <a:pt x="364" y="660"/>
                  <a:pt x="364" y="660"/>
                  <a:pt x="364" y="660"/>
                </a:cubicBezTo>
                <a:cubicBezTo>
                  <a:pt x="371" y="658"/>
                  <a:pt x="375" y="660"/>
                  <a:pt x="382" y="664"/>
                </a:cubicBezTo>
                <a:cubicBezTo>
                  <a:pt x="387" y="668"/>
                  <a:pt x="389" y="653"/>
                  <a:pt x="398" y="659"/>
                </a:cubicBezTo>
                <a:cubicBezTo>
                  <a:pt x="397" y="660"/>
                  <a:pt x="396" y="668"/>
                  <a:pt x="397" y="670"/>
                </a:cubicBezTo>
                <a:cubicBezTo>
                  <a:pt x="398" y="672"/>
                  <a:pt x="410" y="678"/>
                  <a:pt x="413" y="675"/>
                </a:cubicBezTo>
                <a:cubicBezTo>
                  <a:pt x="415" y="672"/>
                  <a:pt x="416" y="662"/>
                  <a:pt x="416" y="660"/>
                </a:cubicBezTo>
                <a:cubicBezTo>
                  <a:pt x="413" y="656"/>
                  <a:pt x="412" y="653"/>
                  <a:pt x="405" y="656"/>
                </a:cubicBezTo>
                <a:cubicBezTo>
                  <a:pt x="406" y="647"/>
                  <a:pt x="413" y="645"/>
                  <a:pt x="408" y="637"/>
                </a:cubicBezTo>
                <a:cubicBezTo>
                  <a:pt x="405" y="632"/>
                  <a:pt x="401" y="632"/>
                  <a:pt x="400" y="628"/>
                </a:cubicBezTo>
                <a:cubicBezTo>
                  <a:pt x="398" y="625"/>
                  <a:pt x="390" y="621"/>
                  <a:pt x="396" y="618"/>
                </a:cubicBezTo>
                <a:cubicBezTo>
                  <a:pt x="401" y="617"/>
                  <a:pt x="408" y="606"/>
                  <a:pt x="410" y="605"/>
                </a:cubicBezTo>
                <a:cubicBezTo>
                  <a:pt x="415" y="604"/>
                  <a:pt x="419" y="602"/>
                  <a:pt x="423" y="602"/>
                </a:cubicBezTo>
                <a:cubicBezTo>
                  <a:pt x="432" y="602"/>
                  <a:pt x="436" y="585"/>
                  <a:pt x="433" y="579"/>
                </a:cubicBezTo>
                <a:cubicBezTo>
                  <a:pt x="439" y="577"/>
                  <a:pt x="443" y="577"/>
                  <a:pt x="451" y="582"/>
                </a:cubicBezTo>
                <a:cubicBezTo>
                  <a:pt x="454" y="578"/>
                  <a:pt x="456" y="571"/>
                  <a:pt x="456" y="565"/>
                </a:cubicBezTo>
                <a:cubicBezTo>
                  <a:pt x="455" y="556"/>
                  <a:pt x="449" y="551"/>
                  <a:pt x="444" y="544"/>
                </a:cubicBezTo>
                <a:cubicBezTo>
                  <a:pt x="440" y="538"/>
                  <a:pt x="432" y="547"/>
                  <a:pt x="431" y="536"/>
                </a:cubicBezTo>
                <a:cubicBezTo>
                  <a:pt x="431" y="531"/>
                  <a:pt x="423" y="529"/>
                  <a:pt x="419" y="529"/>
                </a:cubicBezTo>
                <a:cubicBezTo>
                  <a:pt x="417" y="529"/>
                  <a:pt x="405" y="512"/>
                  <a:pt x="396" y="511"/>
                </a:cubicBezTo>
                <a:cubicBezTo>
                  <a:pt x="390" y="509"/>
                  <a:pt x="383" y="497"/>
                  <a:pt x="382" y="493"/>
                </a:cubicBezTo>
                <a:cubicBezTo>
                  <a:pt x="380" y="489"/>
                  <a:pt x="380" y="484"/>
                  <a:pt x="376" y="479"/>
                </a:cubicBezTo>
                <a:cubicBezTo>
                  <a:pt x="375" y="478"/>
                  <a:pt x="370" y="478"/>
                  <a:pt x="370" y="473"/>
                </a:cubicBezTo>
                <a:cubicBezTo>
                  <a:pt x="374" y="467"/>
                  <a:pt x="374" y="467"/>
                  <a:pt x="374" y="467"/>
                </a:cubicBezTo>
                <a:cubicBezTo>
                  <a:pt x="375" y="467"/>
                  <a:pt x="376" y="461"/>
                  <a:pt x="376" y="458"/>
                </a:cubicBezTo>
                <a:cubicBezTo>
                  <a:pt x="375" y="458"/>
                  <a:pt x="374" y="457"/>
                  <a:pt x="373" y="457"/>
                </a:cubicBezTo>
                <a:cubicBezTo>
                  <a:pt x="375" y="451"/>
                  <a:pt x="363" y="448"/>
                  <a:pt x="360" y="444"/>
                </a:cubicBezTo>
                <a:cubicBezTo>
                  <a:pt x="357" y="439"/>
                  <a:pt x="351" y="431"/>
                  <a:pt x="351" y="424"/>
                </a:cubicBezTo>
                <a:cubicBezTo>
                  <a:pt x="353" y="424"/>
                  <a:pt x="353" y="424"/>
                  <a:pt x="353" y="424"/>
                </a:cubicBezTo>
                <a:cubicBezTo>
                  <a:pt x="355" y="427"/>
                  <a:pt x="363" y="437"/>
                  <a:pt x="364" y="437"/>
                </a:cubicBezTo>
                <a:cubicBezTo>
                  <a:pt x="366" y="436"/>
                  <a:pt x="370" y="424"/>
                  <a:pt x="373" y="420"/>
                </a:cubicBezTo>
                <a:cubicBezTo>
                  <a:pt x="375" y="419"/>
                  <a:pt x="376" y="412"/>
                  <a:pt x="385" y="416"/>
                </a:cubicBezTo>
                <a:cubicBezTo>
                  <a:pt x="385" y="416"/>
                  <a:pt x="390" y="413"/>
                  <a:pt x="392" y="413"/>
                </a:cubicBezTo>
                <a:cubicBezTo>
                  <a:pt x="396" y="411"/>
                  <a:pt x="405" y="419"/>
                  <a:pt x="406" y="407"/>
                </a:cubicBezTo>
                <a:cubicBezTo>
                  <a:pt x="409" y="408"/>
                  <a:pt x="412" y="407"/>
                  <a:pt x="415" y="404"/>
                </a:cubicBezTo>
                <a:cubicBezTo>
                  <a:pt x="419" y="397"/>
                  <a:pt x="423" y="394"/>
                  <a:pt x="423" y="394"/>
                </a:cubicBezTo>
                <a:cubicBezTo>
                  <a:pt x="429" y="401"/>
                  <a:pt x="432" y="387"/>
                  <a:pt x="438" y="385"/>
                </a:cubicBezTo>
                <a:cubicBezTo>
                  <a:pt x="440" y="384"/>
                  <a:pt x="451" y="378"/>
                  <a:pt x="455" y="378"/>
                </a:cubicBezTo>
                <a:cubicBezTo>
                  <a:pt x="459" y="378"/>
                  <a:pt x="465" y="373"/>
                  <a:pt x="471" y="370"/>
                </a:cubicBezTo>
                <a:cubicBezTo>
                  <a:pt x="476" y="367"/>
                  <a:pt x="479" y="370"/>
                  <a:pt x="479" y="365"/>
                </a:cubicBezTo>
                <a:cubicBezTo>
                  <a:pt x="479" y="363"/>
                  <a:pt x="473" y="360"/>
                  <a:pt x="471" y="360"/>
                </a:cubicBezTo>
                <a:cubicBezTo>
                  <a:pt x="471" y="359"/>
                  <a:pt x="473" y="355"/>
                  <a:pt x="474" y="354"/>
                </a:cubicBezTo>
                <a:cubicBezTo>
                  <a:pt x="478" y="357"/>
                  <a:pt x="496" y="355"/>
                  <a:pt x="488" y="366"/>
                </a:cubicBezTo>
                <a:cubicBezTo>
                  <a:pt x="489" y="366"/>
                  <a:pt x="493" y="366"/>
                  <a:pt x="494" y="365"/>
                </a:cubicBezTo>
                <a:cubicBezTo>
                  <a:pt x="488" y="373"/>
                  <a:pt x="496" y="370"/>
                  <a:pt x="500" y="373"/>
                </a:cubicBezTo>
                <a:cubicBezTo>
                  <a:pt x="504" y="375"/>
                  <a:pt x="504" y="367"/>
                  <a:pt x="505" y="366"/>
                </a:cubicBezTo>
                <a:cubicBezTo>
                  <a:pt x="509" y="363"/>
                  <a:pt x="512" y="348"/>
                  <a:pt x="512" y="343"/>
                </a:cubicBezTo>
                <a:cubicBezTo>
                  <a:pt x="516" y="334"/>
                  <a:pt x="508" y="330"/>
                  <a:pt x="508" y="321"/>
                </a:cubicBezTo>
                <a:close/>
                <a:moveTo>
                  <a:pt x="169" y="91"/>
                </a:moveTo>
                <a:cubicBezTo>
                  <a:pt x="169" y="88"/>
                  <a:pt x="169" y="88"/>
                  <a:pt x="169" y="88"/>
                </a:cubicBezTo>
                <a:cubicBezTo>
                  <a:pt x="169" y="88"/>
                  <a:pt x="167" y="86"/>
                  <a:pt x="167" y="89"/>
                </a:cubicBezTo>
                <a:cubicBezTo>
                  <a:pt x="167" y="92"/>
                  <a:pt x="169" y="91"/>
                  <a:pt x="169" y="91"/>
                </a:cubicBezTo>
                <a:close/>
                <a:moveTo>
                  <a:pt x="72" y="122"/>
                </a:moveTo>
                <a:cubicBezTo>
                  <a:pt x="71" y="120"/>
                  <a:pt x="68" y="122"/>
                  <a:pt x="71" y="124"/>
                </a:cubicBezTo>
                <a:cubicBezTo>
                  <a:pt x="72" y="126"/>
                  <a:pt x="72" y="122"/>
                  <a:pt x="72" y="122"/>
                </a:cubicBezTo>
                <a:close/>
                <a:moveTo>
                  <a:pt x="172" y="45"/>
                </a:moveTo>
                <a:cubicBezTo>
                  <a:pt x="172" y="46"/>
                  <a:pt x="170" y="45"/>
                  <a:pt x="172" y="46"/>
                </a:cubicBezTo>
                <a:cubicBezTo>
                  <a:pt x="175" y="46"/>
                  <a:pt x="175" y="46"/>
                  <a:pt x="172" y="45"/>
                </a:cubicBezTo>
                <a:close/>
                <a:moveTo>
                  <a:pt x="129" y="113"/>
                </a:moveTo>
                <a:cubicBezTo>
                  <a:pt x="132" y="111"/>
                  <a:pt x="119" y="112"/>
                  <a:pt x="125" y="112"/>
                </a:cubicBezTo>
                <a:cubicBezTo>
                  <a:pt x="126" y="113"/>
                  <a:pt x="128" y="113"/>
                  <a:pt x="129" y="113"/>
                </a:cubicBezTo>
                <a:close/>
                <a:moveTo>
                  <a:pt x="128" y="77"/>
                </a:moveTo>
                <a:cubicBezTo>
                  <a:pt x="129" y="77"/>
                  <a:pt x="129" y="76"/>
                  <a:pt x="128" y="76"/>
                </a:cubicBezTo>
                <a:cubicBezTo>
                  <a:pt x="128" y="76"/>
                  <a:pt x="126" y="77"/>
                  <a:pt x="128" y="77"/>
                </a:cubicBezTo>
                <a:close/>
                <a:moveTo>
                  <a:pt x="151" y="41"/>
                </a:moveTo>
                <a:cubicBezTo>
                  <a:pt x="151" y="39"/>
                  <a:pt x="148" y="30"/>
                  <a:pt x="149" y="30"/>
                </a:cubicBezTo>
                <a:cubicBezTo>
                  <a:pt x="148" y="30"/>
                  <a:pt x="147" y="34"/>
                  <a:pt x="146" y="36"/>
                </a:cubicBezTo>
                <a:cubicBezTo>
                  <a:pt x="146" y="36"/>
                  <a:pt x="149" y="43"/>
                  <a:pt x="151" y="41"/>
                </a:cubicBezTo>
                <a:close/>
                <a:moveTo>
                  <a:pt x="151" y="111"/>
                </a:moveTo>
                <a:cubicBezTo>
                  <a:pt x="152" y="109"/>
                  <a:pt x="151" y="108"/>
                  <a:pt x="151" y="108"/>
                </a:cubicBezTo>
                <a:cubicBezTo>
                  <a:pt x="148" y="108"/>
                  <a:pt x="148" y="111"/>
                  <a:pt x="151" y="111"/>
                </a:cubicBezTo>
                <a:close/>
                <a:moveTo>
                  <a:pt x="147" y="29"/>
                </a:moveTo>
                <a:cubicBezTo>
                  <a:pt x="147" y="27"/>
                  <a:pt x="147" y="27"/>
                  <a:pt x="147" y="27"/>
                </a:cubicBezTo>
                <a:cubicBezTo>
                  <a:pt x="147" y="26"/>
                  <a:pt x="147" y="26"/>
                  <a:pt x="147" y="26"/>
                </a:cubicBezTo>
                <a:cubicBezTo>
                  <a:pt x="147" y="22"/>
                  <a:pt x="147" y="22"/>
                  <a:pt x="147" y="22"/>
                </a:cubicBezTo>
                <a:cubicBezTo>
                  <a:pt x="147" y="22"/>
                  <a:pt x="147" y="19"/>
                  <a:pt x="148" y="19"/>
                </a:cubicBezTo>
                <a:cubicBezTo>
                  <a:pt x="148" y="16"/>
                  <a:pt x="148" y="16"/>
                  <a:pt x="148" y="16"/>
                </a:cubicBezTo>
                <a:cubicBezTo>
                  <a:pt x="149" y="16"/>
                  <a:pt x="149" y="15"/>
                  <a:pt x="149" y="15"/>
                </a:cubicBezTo>
                <a:cubicBezTo>
                  <a:pt x="149" y="16"/>
                  <a:pt x="149" y="19"/>
                  <a:pt x="151" y="19"/>
                </a:cubicBezTo>
                <a:cubicBezTo>
                  <a:pt x="152" y="19"/>
                  <a:pt x="155" y="19"/>
                  <a:pt x="156" y="16"/>
                </a:cubicBezTo>
                <a:cubicBezTo>
                  <a:pt x="156" y="15"/>
                  <a:pt x="153" y="15"/>
                  <a:pt x="152" y="14"/>
                </a:cubicBezTo>
                <a:cubicBezTo>
                  <a:pt x="151" y="14"/>
                  <a:pt x="151" y="11"/>
                  <a:pt x="151" y="11"/>
                </a:cubicBezTo>
                <a:cubicBezTo>
                  <a:pt x="151" y="9"/>
                  <a:pt x="151" y="9"/>
                  <a:pt x="151" y="9"/>
                </a:cubicBezTo>
                <a:cubicBezTo>
                  <a:pt x="151" y="9"/>
                  <a:pt x="151" y="7"/>
                  <a:pt x="152" y="5"/>
                </a:cubicBezTo>
                <a:cubicBezTo>
                  <a:pt x="152" y="5"/>
                  <a:pt x="153" y="4"/>
                  <a:pt x="155" y="4"/>
                </a:cubicBezTo>
                <a:cubicBezTo>
                  <a:pt x="155" y="3"/>
                  <a:pt x="153" y="2"/>
                  <a:pt x="153" y="2"/>
                </a:cubicBezTo>
                <a:cubicBezTo>
                  <a:pt x="156" y="2"/>
                  <a:pt x="156" y="2"/>
                  <a:pt x="156" y="2"/>
                </a:cubicBezTo>
                <a:cubicBezTo>
                  <a:pt x="156" y="2"/>
                  <a:pt x="156" y="0"/>
                  <a:pt x="155" y="0"/>
                </a:cubicBezTo>
                <a:cubicBezTo>
                  <a:pt x="152" y="0"/>
                  <a:pt x="152" y="2"/>
                  <a:pt x="152" y="2"/>
                </a:cubicBezTo>
                <a:cubicBezTo>
                  <a:pt x="151" y="3"/>
                  <a:pt x="149" y="7"/>
                  <a:pt x="148" y="10"/>
                </a:cubicBezTo>
                <a:cubicBezTo>
                  <a:pt x="147" y="12"/>
                  <a:pt x="146" y="19"/>
                  <a:pt x="146" y="19"/>
                </a:cubicBezTo>
                <a:cubicBezTo>
                  <a:pt x="146" y="23"/>
                  <a:pt x="146" y="23"/>
                  <a:pt x="146" y="23"/>
                </a:cubicBezTo>
                <a:cubicBezTo>
                  <a:pt x="146" y="27"/>
                  <a:pt x="146" y="27"/>
                  <a:pt x="146" y="27"/>
                </a:cubicBezTo>
                <a:cubicBezTo>
                  <a:pt x="146" y="29"/>
                  <a:pt x="147" y="29"/>
                  <a:pt x="147" y="29"/>
                </a:cubicBezTo>
                <a:close/>
                <a:moveTo>
                  <a:pt x="139" y="119"/>
                </a:moveTo>
                <a:cubicBezTo>
                  <a:pt x="140" y="119"/>
                  <a:pt x="144" y="116"/>
                  <a:pt x="140" y="116"/>
                </a:cubicBezTo>
                <a:cubicBezTo>
                  <a:pt x="140" y="116"/>
                  <a:pt x="135" y="119"/>
                  <a:pt x="139" y="119"/>
                </a:cubicBezTo>
                <a:close/>
                <a:moveTo>
                  <a:pt x="132" y="116"/>
                </a:moveTo>
                <a:cubicBezTo>
                  <a:pt x="133" y="116"/>
                  <a:pt x="133" y="115"/>
                  <a:pt x="132" y="115"/>
                </a:cubicBezTo>
                <a:cubicBezTo>
                  <a:pt x="132" y="115"/>
                  <a:pt x="130" y="116"/>
                  <a:pt x="132" y="116"/>
                </a:cubicBezTo>
                <a:close/>
                <a:moveTo>
                  <a:pt x="126" y="75"/>
                </a:moveTo>
                <a:cubicBezTo>
                  <a:pt x="125" y="76"/>
                  <a:pt x="125" y="77"/>
                  <a:pt x="126" y="79"/>
                </a:cubicBezTo>
                <a:lnTo>
                  <a:pt x="126" y="75"/>
                </a:ln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603" name="Freeform 54"/>
          <p:cNvSpPr>
            <a:spLocks noEditPoints="1"/>
          </p:cNvSpPr>
          <p:nvPr/>
        </p:nvSpPr>
        <p:spPr bwMode="auto">
          <a:xfrm>
            <a:off x="4181224" y="3338061"/>
            <a:ext cx="408009" cy="553395"/>
          </a:xfrm>
          <a:custGeom>
            <a:avLst/>
            <a:gdLst>
              <a:gd name="T0" fmla="*/ 155 w 515"/>
              <a:gd name="T1" fmla="*/ 49 h 698"/>
              <a:gd name="T2" fmla="*/ 164 w 515"/>
              <a:gd name="T3" fmla="*/ 50 h 698"/>
              <a:gd name="T4" fmla="*/ 156 w 515"/>
              <a:gd name="T5" fmla="*/ 45 h 698"/>
              <a:gd name="T6" fmla="*/ 160 w 515"/>
              <a:gd name="T7" fmla="*/ 53 h 698"/>
              <a:gd name="T8" fmla="*/ 155 w 515"/>
              <a:gd name="T9" fmla="*/ 98 h 698"/>
              <a:gd name="T10" fmla="*/ 444 w 515"/>
              <a:gd name="T11" fmla="*/ 70 h 698"/>
              <a:gd name="T12" fmla="*/ 399 w 515"/>
              <a:gd name="T13" fmla="*/ 55 h 698"/>
              <a:gd name="T14" fmla="*/ 425 w 515"/>
              <a:gd name="T15" fmla="*/ 63 h 698"/>
              <a:gd name="T16" fmla="*/ 406 w 515"/>
              <a:gd name="T17" fmla="*/ 39 h 698"/>
              <a:gd name="T18" fmla="*/ 407 w 515"/>
              <a:gd name="T19" fmla="*/ 51 h 698"/>
              <a:gd name="T20" fmla="*/ 409 w 515"/>
              <a:gd name="T21" fmla="*/ 40 h 698"/>
              <a:gd name="T22" fmla="*/ 429 w 515"/>
              <a:gd name="T23" fmla="*/ 67 h 698"/>
              <a:gd name="T24" fmla="*/ 400 w 515"/>
              <a:gd name="T25" fmla="*/ 66 h 698"/>
              <a:gd name="T26" fmla="*/ 435 w 515"/>
              <a:gd name="T27" fmla="*/ 93 h 698"/>
              <a:gd name="T28" fmla="*/ 436 w 515"/>
              <a:gd name="T29" fmla="*/ 92 h 698"/>
              <a:gd name="T30" fmla="*/ 312 w 515"/>
              <a:gd name="T31" fmla="*/ 96 h 698"/>
              <a:gd name="T32" fmla="*/ 169 w 515"/>
              <a:gd name="T33" fmla="*/ 37 h 698"/>
              <a:gd name="T34" fmla="*/ 158 w 515"/>
              <a:gd name="T35" fmla="*/ 45 h 698"/>
              <a:gd name="T36" fmla="*/ 101 w 515"/>
              <a:gd name="T37" fmla="*/ 117 h 698"/>
              <a:gd name="T38" fmla="*/ 96 w 515"/>
              <a:gd name="T39" fmla="*/ 117 h 698"/>
              <a:gd name="T40" fmla="*/ 105 w 515"/>
              <a:gd name="T41" fmla="*/ 117 h 698"/>
              <a:gd name="T42" fmla="*/ 491 w 515"/>
              <a:gd name="T43" fmla="*/ 261 h 698"/>
              <a:gd name="T44" fmla="*/ 398 w 515"/>
              <a:gd name="T45" fmla="*/ 69 h 698"/>
              <a:gd name="T46" fmla="*/ 363 w 515"/>
              <a:gd name="T47" fmla="*/ 68 h 698"/>
              <a:gd name="T48" fmla="*/ 311 w 515"/>
              <a:gd name="T49" fmla="*/ 105 h 698"/>
              <a:gd name="T50" fmla="*/ 267 w 515"/>
              <a:gd name="T51" fmla="*/ 66 h 698"/>
              <a:gd name="T52" fmla="*/ 168 w 515"/>
              <a:gd name="T53" fmla="*/ 30 h 698"/>
              <a:gd name="T54" fmla="*/ 181 w 515"/>
              <a:gd name="T55" fmla="*/ 92 h 698"/>
              <a:gd name="T56" fmla="*/ 147 w 515"/>
              <a:gd name="T57" fmla="*/ 139 h 698"/>
              <a:gd name="T58" fmla="*/ 78 w 515"/>
              <a:gd name="T59" fmla="*/ 195 h 698"/>
              <a:gd name="T60" fmla="*/ 2 w 515"/>
              <a:gd name="T61" fmla="*/ 360 h 698"/>
              <a:gd name="T62" fmla="*/ 48 w 515"/>
              <a:gd name="T63" fmla="*/ 518 h 698"/>
              <a:gd name="T64" fmla="*/ 81 w 515"/>
              <a:gd name="T65" fmla="*/ 653 h 698"/>
              <a:gd name="T66" fmla="*/ 165 w 515"/>
              <a:gd name="T67" fmla="*/ 664 h 698"/>
              <a:gd name="T68" fmla="*/ 283 w 515"/>
              <a:gd name="T69" fmla="*/ 672 h 698"/>
              <a:gd name="T70" fmla="*/ 396 w 515"/>
              <a:gd name="T71" fmla="*/ 621 h 698"/>
              <a:gd name="T72" fmla="*/ 393 w 515"/>
              <a:gd name="T73" fmla="*/ 416 h 698"/>
              <a:gd name="T74" fmla="*/ 494 w 515"/>
              <a:gd name="T75" fmla="*/ 370 h 698"/>
              <a:gd name="T76" fmla="*/ 360 w 515"/>
              <a:gd name="T77" fmla="*/ 446 h 698"/>
              <a:gd name="T78" fmla="*/ 417 w 515"/>
              <a:gd name="T79" fmla="*/ 661 h 698"/>
              <a:gd name="T80" fmla="*/ 283 w 515"/>
              <a:gd name="T81" fmla="*/ 671 h 698"/>
              <a:gd name="T82" fmla="*/ 156 w 515"/>
              <a:gd name="T83" fmla="*/ 652 h 698"/>
              <a:gd name="T84" fmla="*/ 111 w 515"/>
              <a:gd name="T85" fmla="*/ 567 h 698"/>
              <a:gd name="T86" fmla="*/ 48 w 515"/>
              <a:gd name="T87" fmla="*/ 517 h 698"/>
              <a:gd name="T88" fmla="*/ 29 w 515"/>
              <a:gd name="T89" fmla="*/ 419 h 698"/>
              <a:gd name="T90" fmla="*/ 36 w 515"/>
              <a:gd name="T91" fmla="*/ 285 h 698"/>
              <a:gd name="T92" fmla="*/ 83 w 515"/>
              <a:gd name="T93" fmla="*/ 136 h 698"/>
              <a:gd name="T94" fmla="*/ 157 w 515"/>
              <a:gd name="T95" fmla="*/ 150 h 698"/>
              <a:gd name="T96" fmla="*/ 163 w 515"/>
              <a:gd name="T97" fmla="*/ 69 h 698"/>
              <a:gd name="T98" fmla="*/ 195 w 515"/>
              <a:gd name="T99" fmla="*/ 22 h 698"/>
              <a:gd name="T100" fmla="*/ 237 w 515"/>
              <a:gd name="T101" fmla="*/ 36 h 698"/>
              <a:gd name="T102" fmla="*/ 283 w 515"/>
              <a:gd name="T103" fmla="*/ 102 h 698"/>
              <a:gd name="T104" fmla="*/ 321 w 515"/>
              <a:gd name="T105" fmla="*/ 88 h 698"/>
              <a:gd name="T106" fmla="*/ 390 w 515"/>
              <a:gd name="T107" fmla="*/ 62 h 698"/>
              <a:gd name="T108" fmla="*/ 459 w 515"/>
              <a:gd name="T109" fmla="*/ 117 h 698"/>
              <a:gd name="T110" fmla="*/ 168 w 515"/>
              <a:gd name="T111" fmla="*/ 91 h 698"/>
              <a:gd name="T112" fmla="*/ 72 w 515"/>
              <a:gd name="T113" fmla="*/ 123 h 698"/>
              <a:gd name="T114" fmla="*/ 172 w 515"/>
              <a:gd name="T115" fmla="*/ 48 h 698"/>
              <a:gd name="T116" fmla="*/ 131 w 515"/>
              <a:gd name="T117" fmla="*/ 76 h 698"/>
              <a:gd name="T118" fmla="*/ 151 w 515"/>
              <a:gd name="T119" fmla="*/ 32 h 698"/>
              <a:gd name="T120" fmla="*/ 153 w 515"/>
              <a:gd name="T121" fmla="*/ 13 h 698"/>
              <a:gd name="T122" fmla="*/ 154 w 515"/>
              <a:gd name="T123" fmla="*/ 4 h 698"/>
              <a:gd name="T124" fmla="*/ 141 w 515"/>
              <a:gd name="T125" fmla="*/ 119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5" h="698">
                <a:moveTo>
                  <a:pt x="150" y="660"/>
                </a:moveTo>
                <a:cubicBezTo>
                  <a:pt x="150" y="661"/>
                  <a:pt x="150" y="661"/>
                  <a:pt x="150" y="661"/>
                </a:cubicBezTo>
                <a:cubicBezTo>
                  <a:pt x="154" y="661"/>
                  <a:pt x="154" y="661"/>
                  <a:pt x="154" y="661"/>
                </a:cubicBezTo>
                <a:cubicBezTo>
                  <a:pt x="156" y="661"/>
                  <a:pt x="156" y="661"/>
                  <a:pt x="156" y="661"/>
                </a:cubicBezTo>
                <a:cubicBezTo>
                  <a:pt x="156" y="660"/>
                  <a:pt x="156" y="660"/>
                  <a:pt x="156" y="660"/>
                </a:cubicBezTo>
                <a:cubicBezTo>
                  <a:pt x="156" y="657"/>
                  <a:pt x="156" y="657"/>
                  <a:pt x="156" y="657"/>
                </a:cubicBezTo>
                <a:cubicBezTo>
                  <a:pt x="156" y="656"/>
                  <a:pt x="156" y="656"/>
                  <a:pt x="156" y="656"/>
                </a:cubicBezTo>
                <a:cubicBezTo>
                  <a:pt x="154" y="656"/>
                  <a:pt x="154" y="656"/>
                  <a:pt x="154" y="656"/>
                </a:cubicBezTo>
                <a:cubicBezTo>
                  <a:pt x="152" y="656"/>
                  <a:pt x="152" y="656"/>
                  <a:pt x="152" y="656"/>
                </a:cubicBezTo>
                <a:cubicBezTo>
                  <a:pt x="151" y="656"/>
                  <a:pt x="151" y="656"/>
                  <a:pt x="151" y="656"/>
                </a:cubicBezTo>
                <a:cubicBezTo>
                  <a:pt x="151" y="656"/>
                  <a:pt x="151" y="656"/>
                  <a:pt x="151" y="656"/>
                </a:cubicBezTo>
                <a:cubicBezTo>
                  <a:pt x="149" y="659"/>
                  <a:pt x="149" y="659"/>
                  <a:pt x="149" y="659"/>
                </a:cubicBezTo>
                <a:cubicBezTo>
                  <a:pt x="148" y="661"/>
                  <a:pt x="148" y="661"/>
                  <a:pt x="148" y="661"/>
                </a:cubicBezTo>
                <a:cubicBezTo>
                  <a:pt x="150" y="661"/>
                  <a:pt x="150" y="661"/>
                  <a:pt x="150" y="661"/>
                </a:cubicBezTo>
                <a:cubicBezTo>
                  <a:pt x="150" y="660"/>
                  <a:pt x="150" y="660"/>
                  <a:pt x="150" y="660"/>
                </a:cubicBezTo>
                <a:cubicBezTo>
                  <a:pt x="152" y="660"/>
                  <a:pt x="152" y="660"/>
                  <a:pt x="152" y="660"/>
                </a:cubicBezTo>
                <a:cubicBezTo>
                  <a:pt x="152" y="660"/>
                  <a:pt x="152" y="660"/>
                  <a:pt x="153" y="658"/>
                </a:cubicBezTo>
                <a:cubicBezTo>
                  <a:pt x="152" y="657"/>
                  <a:pt x="152" y="657"/>
                  <a:pt x="152" y="657"/>
                </a:cubicBezTo>
                <a:cubicBezTo>
                  <a:pt x="152" y="659"/>
                  <a:pt x="152" y="659"/>
                  <a:pt x="152" y="659"/>
                </a:cubicBezTo>
                <a:cubicBezTo>
                  <a:pt x="152" y="659"/>
                  <a:pt x="152" y="659"/>
                  <a:pt x="154" y="659"/>
                </a:cubicBezTo>
                <a:cubicBezTo>
                  <a:pt x="154" y="657"/>
                  <a:pt x="154" y="657"/>
                  <a:pt x="154" y="657"/>
                </a:cubicBezTo>
                <a:cubicBezTo>
                  <a:pt x="153" y="657"/>
                  <a:pt x="153" y="657"/>
                  <a:pt x="153" y="657"/>
                </a:cubicBezTo>
                <a:cubicBezTo>
                  <a:pt x="153" y="657"/>
                  <a:pt x="153" y="657"/>
                  <a:pt x="153" y="660"/>
                </a:cubicBezTo>
                <a:cubicBezTo>
                  <a:pt x="154" y="660"/>
                  <a:pt x="154" y="660"/>
                  <a:pt x="154" y="660"/>
                </a:cubicBezTo>
                <a:cubicBezTo>
                  <a:pt x="154" y="658"/>
                  <a:pt x="154" y="658"/>
                  <a:pt x="154" y="658"/>
                </a:cubicBezTo>
                <a:cubicBezTo>
                  <a:pt x="154" y="658"/>
                  <a:pt x="154" y="658"/>
                  <a:pt x="150" y="658"/>
                </a:cubicBezTo>
                <a:cubicBezTo>
                  <a:pt x="150" y="660"/>
                  <a:pt x="150" y="660"/>
                  <a:pt x="150" y="660"/>
                </a:cubicBezTo>
                <a:cubicBezTo>
                  <a:pt x="152" y="660"/>
                  <a:pt x="152" y="660"/>
                  <a:pt x="152" y="660"/>
                </a:cubicBezTo>
                <a:lnTo>
                  <a:pt x="150" y="660"/>
                </a:lnTo>
                <a:close/>
                <a:moveTo>
                  <a:pt x="156" y="50"/>
                </a:moveTo>
                <a:cubicBezTo>
                  <a:pt x="157" y="51"/>
                  <a:pt x="157" y="51"/>
                  <a:pt x="157" y="51"/>
                </a:cubicBezTo>
                <a:cubicBezTo>
                  <a:pt x="158" y="50"/>
                  <a:pt x="158" y="49"/>
                  <a:pt x="158" y="48"/>
                </a:cubicBezTo>
                <a:cubicBezTo>
                  <a:pt x="158" y="47"/>
                  <a:pt x="158" y="47"/>
                  <a:pt x="158" y="46"/>
                </a:cubicBezTo>
                <a:cubicBezTo>
                  <a:pt x="157" y="46"/>
                  <a:pt x="157" y="45"/>
                  <a:pt x="156" y="45"/>
                </a:cubicBezTo>
                <a:cubicBezTo>
                  <a:pt x="156" y="45"/>
                  <a:pt x="156" y="45"/>
                  <a:pt x="156" y="45"/>
                </a:cubicBezTo>
                <a:cubicBezTo>
                  <a:pt x="156" y="45"/>
                  <a:pt x="156" y="45"/>
                  <a:pt x="156" y="45"/>
                </a:cubicBezTo>
                <a:cubicBezTo>
                  <a:pt x="155" y="46"/>
                  <a:pt x="154" y="46"/>
                  <a:pt x="153" y="46"/>
                </a:cubicBezTo>
                <a:cubicBezTo>
                  <a:pt x="152" y="47"/>
                  <a:pt x="152" y="47"/>
                  <a:pt x="152" y="47"/>
                </a:cubicBezTo>
                <a:cubicBezTo>
                  <a:pt x="152" y="47"/>
                  <a:pt x="152" y="48"/>
                  <a:pt x="152" y="48"/>
                </a:cubicBezTo>
                <a:cubicBezTo>
                  <a:pt x="152" y="49"/>
                  <a:pt x="153" y="50"/>
                  <a:pt x="153" y="50"/>
                </a:cubicBezTo>
                <a:cubicBezTo>
                  <a:pt x="154" y="51"/>
                  <a:pt x="154" y="51"/>
                  <a:pt x="155" y="51"/>
                </a:cubicBezTo>
                <a:cubicBezTo>
                  <a:pt x="156" y="52"/>
                  <a:pt x="156" y="52"/>
                  <a:pt x="156" y="52"/>
                </a:cubicBezTo>
                <a:cubicBezTo>
                  <a:pt x="156" y="52"/>
                  <a:pt x="156" y="52"/>
                  <a:pt x="156" y="52"/>
                </a:cubicBezTo>
                <a:cubicBezTo>
                  <a:pt x="156" y="52"/>
                  <a:pt x="156" y="52"/>
                  <a:pt x="156" y="52"/>
                </a:cubicBezTo>
                <a:cubicBezTo>
                  <a:pt x="157" y="52"/>
                  <a:pt x="157" y="52"/>
                  <a:pt x="157" y="52"/>
                </a:cubicBezTo>
                <a:cubicBezTo>
                  <a:pt x="158" y="51"/>
                  <a:pt x="158" y="51"/>
                  <a:pt x="158" y="51"/>
                </a:cubicBezTo>
                <a:cubicBezTo>
                  <a:pt x="158" y="50"/>
                  <a:pt x="158" y="50"/>
                  <a:pt x="158" y="50"/>
                </a:cubicBezTo>
                <a:cubicBezTo>
                  <a:pt x="158" y="50"/>
                  <a:pt x="158" y="49"/>
                  <a:pt x="158" y="49"/>
                </a:cubicBezTo>
                <a:cubicBezTo>
                  <a:pt x="157" y="49"/>
                  <a:pt x="157" y="49"/>
                  <a:pt x="157" y="49"/>
                </a:cubicBezTo>
                <a:cubicBezTo>
                  <a:pt x="157" y="49"/>
                  <a:pt x="157" y="49"/>
                  <a:pt x="157" y="49"/>
                </a:cubicBezTo>
                <a:cubicBezTo>
                  <a:pt x="156" y="50"/>
                  <a:pt x="156" y="50"/>
                  <a:pt x="156" y="50"/>
                </a:cubicBezTo>
                <a:cubicBezTo>
                  <a:pt x="157" y="51"/>
                  <a:pt x="157" y="51"/>
                  <a:pt x="157" y="51"/>
                </a:cubicBezTo>
                <a:cubicBezTo>
                  <a:pt x="156" y="50"/>
                  <a:pt x="156" y="50"/>
                  <a:pt x="156" y="50"/>
                </a:cubicBezTo>
                <a:cubicBezTo>
                  <a:pt x="155" y="51"/>
                  <a:pt x="155" y="51"/>
                  <a:pt x="155" y="51"/>
                </a:cubicBezTo>
                <a:cubicBezTo>
                  <a:pt x="156" y="52"/>
                  <a:pt x="156" y="52"/>
                  <a:pt x="156" y="52"/>
                </a:cubicBezTo>
                <a:cubicBezTo>
                  <a:pt x="156" y="51"/>
                  <a:pt x="156" y="51"/>
                  <a:pt x="156" y="51"/>
                </a:cubicBezTo>
                <a:cubicBezTo>
                  <a:pt x="156" y="51"/>
                  <a:pt x="156" y="51"/>
                  <a:pt x="156" y="51"/>
                </a:cubicBezTo>
                <a:cubicBezTo>
                  <a:pt x="156" y="52"/>
                  <a:pt x="156" y="52"/>
                  <a:pt x="156" y="52"/>
                </a:cubicBezTo>
                <a:cubicBezTo>
                  <a:pt x="156" y="51"/>
                  <a:pt x="156" y="51"/>
                  <a:pt x="156" y="51"/>
                </a:cubicBezTo>
                <a:cubicBezTo>
                  <a:pt x="156" y="51"/>
                  <a:pt x="156" y="51"/>
                  <a:pt x="156" y="51"/>
                </a:cubicBezTo>
                <a:cubicBezTo>
                  <a:pt x="156" y="50"/>
                  <a:pt x="156" y="50"/>
                  <a:pt x="156" y="50"/>
                </a:cubicBezTo>
                <a:cubicBezTo>
                  <a:pt x="155" y="51"/>
                  <a:pt x="155" y="51"/>
                  <a:pt x="155" y="51"/>
                </a:cubicBezTo>
                <a:cubicBezTo>
                  <a:pt x="156" y="51"/>
                  <a:pt x="156" y="51"/>
                  <a:pt x="156" y="51"/>
                </a:cubicBezTo>
                <a:cubicBezTo>
                  <a:pt x="156" y="50"/>
                  <a:pt x="156" y="50"/>
                  <a:pt x="156" y="50"/>
                </a:cubicBezTo>
                <a:cubicBezTo>
                  <a:pt x="155" y="51"/>
                  <a:pt x="155" y="51"/>
                  <a:pt x="155" y="51"/>
                </a:cubicBezTo>
                <a:cubicBezTo>
                  <a:pt x="156" y="50"/>
                  <a:pt x="156" y="50"/>
                  <a:pt x="156" y="50"/>
                </a:cubicBezTo>
                <a:cubicBezTo>
                  <a:pt x="155" y="50"/>
                  <a:pt x="155" y="50"/>
                  <a:pt x="155" y="50"/>
                </a:cubicBezTo>
                <a:cubicBezTo>
                  <a:pt x="155" y="51"/>
                  <a:pt x="155" y="51"/>
                  <a:pt x="155" y="51"/>
                </a:cubicBezTo>
                <a:cubicBezTo>
                  <a:pt x="156" y="50"/>
                  <a:pt x="156" y="50"/>
                  <a:pt x="156" y="50"/>
                </a:cubicBezTo>
                <a:cubicBezTo>
                  <a:pt x="155" y="50"/>
                  <a:pt x="155" y="50"/>
                  <a:pt x="155" y="50"/>
                </a:cubicBezTo>
                <a:cubicBezTo>
                  <a:pt x="156" y="50"/>
                  <a:pt x="156" y="50"/>
                  <a:pt x="156" y="50"/>
                </a:cubicBezTo>
                <a:cubicBezTo>
                  <a:pt x="155" y="49"/>
                  <a:pt x="155" y="49"/>
                  <a:pt x="155" y="49"/>
                </a:cubicBezTo>
                <a:cubicBezTo>
                  <a:pt x="155" y="50"/>
                  <a:pt x="155" y="50"/>
                  <a:pt x="155" y="50"/>
                </a:cubicBezTo>
                <a:cubicBezTo>
                  <a:pt x="156" y="50"/>
                  <a:pt x="156" y="50"/>
                  <a:pt x="156" y="50"/>
                </a:cubicBezTo>
                <a:cubicBezTo>
                  <a:pt x="155" y="49"/>
                  <a:pt x="155" y="49"/>
                  <a:pt x="155" y="49"/>
                </a:cubicBezTo>
                <a:cubicBezTo>
                  <a:pt x="156" y="50"/>
                  <a:pt x="156" y="50"/>
                  <a:pt x="156" y="50"/>
                </a:cubicBezTo>
                <a:cubicBezTo>
                  <a:pt x="156" y="49"/>
                  <a:pt x="156" y="49"/>
                  <a:pt x="156" y="49"/>
                </a:cubicBezTo>
                <a:cubicBezTo>
                  <a:pt x="156" y="49"/>
                  <a:pt x="156" y="49"/>
                  <a:pt x="155" y="49"/>
                </a:cubicBezTo>
                <a:cubicBezTo>
                  <a:pt x="156" y="50"/>
                  <a:pt x="156" y="50"/>
                  <a:pt x="156" y="50"/>
                </a:cubicBezTo>
                <a:cubicBezTo>
                  <a:pt x="156" y="49"/>
                  <a:pt x="156" y="49"/>
                  <a:pt x="156" y="49"/>
                </a:cubicBezTo>
                <a:cubicBezTo>
                  <a:pt x="156" y="50"/>
                  <a:pt x="156" y="50"/>
                  <a:pt x="156" y="50"/>
                </a:cubicBezTo>
                <a:cubicBezTo>
                  <a:pt x="156" y="49"/>
                  <a:pt x="156" y="49"/>
                  <a:pt x="156" y="49"/>
                </a:cubicBezTo>
                <a:cubicBezTo>
                  <a:pt x="156" y="49"/>
                  <a:pt x="156" y="49"/>
                  <a:pt x="156" y="49"/>
                </a:cubicBezTo>
                <a:cubicBezTo>
                  <a:pt x="156" y="50"/>
                  <a:pt x="156" y="50"/>
                  <a:pt x="156" y="50"/>
                </a:cubicBezTo>
                <a:cubicBezTo>
                  <a:pt x="156" y="49"/>
                  <a:pt x="156" y="49"/>
                  <a:pt x="156" y="49"/>
                </a:cubicBezTo>
                <a:cubicBezTo>
                  <a:pt x="156" y="50"/>
                  <a:pt x="156" y="50"/>
                  <a:pt x="156" y="50"/>
                </a:cubicBezTo>
                <a:cubicBezTo>
                  <a:pt x="157" y="49"/>
                  <a:pt x="157" y="49"/>
                  <a:pt x="157" y="49"/>
                </a:cubicBezTo>
                <a:cubicBezTo>
                  <a:pt x="156" y="49"/>
                  <a:pt x="156" y="49"/>
                  <a:pt x="156" y="49"/>
                </a:cubicBezTo>
                <a:cubicBezTo>
                  <a:pt x="156" y="50"/>
                  <a:pt x="156" y="50"/>
                  <a:pt x="156" y="50"/>
                </a:cubicBezTo>
                <a:cubicBezTo>
                  <a:pt x="157" y="49"/>
                  <a:pt x="157" y="49"/>
                  <a:pt x="157" y="49"/>
                </a:cubicBezTo>
                <a:cubicBezTo>
                  <a:pt x="157" y="49"/>
                  <a:pt x="156" y="49"/>
                  <a:pt x="155" y="48"/>
                </a:cubicBezTo>
                <a:cubicBezTo>
                  <a:pt x="155" y="48"/>
                  <a:pt x="155" y="48"/>
                  <a:pt x="155" y="48"/>
                </a:cubicBezTo>
                <a:cubicBezTo>
                  <a:pt x="155" y="48"/>
                  <a:pt x="155" y="48"/>
                  <a:pt x="155" y="48"/>
                </a:cubicBezTo>
                <a:cubicBezTo>
                  <a:pt x="154" y="48"/>
                  <a:pt x="154" y="48"/>
                  <a:pt x="154" y="48"/>
                </a:cubicBezTo>
                <a:cubicBezTo>
                  <a:pt x="155" y="48"/>
                  <a:pt x="155" y="48"/>
                  <a:pt x="155" y="48"/>
                </a:cubicBezTo>
                <a:cubicBezTo>
                  <a:pt x="155" y="48"/>
                  <a:pt x="155" y="48"/>
                  <a:pt x="155" y="48"/>
                </a:cubicBezTo>
                <a:cubicBezTo>
                  <a:pt x="154" y="48"/>
                  <a:pt x="154" y="48"/>
                  <a:pt x="154" y="48"/>
                </a:cubicBezTo>
                <a:cubicBezTo>
                  <a:pt x="155" y="48"/>
                  <a:pt x="155" y="48"/>
                  <a:pt x="155" y="48"/>
                </a:cubicBezTo>
                <a:cubicBezTo>
                  <a:pt x="154" y="48"/>
                  <a:pt x="154" y="48"/>
                  <a:pt x="154" y="48"/>
                </a:cubicBezTo>
                <a:cubicBezTo>
                  <a:pt x="155" y="49"/>
                  <a:pt x="155" y="49"/>
                  <a:pt x="155" y="49"/>
                </a:cubicBezTo>
                <a:cubicBezTo>
                  <a:pt x="155" y="48"/>
                  <a:pt x="155" y="48"/>
                  <a:pt x="155" y="48"/>
                </a:cubicBezTo>
                <a:cubicBezTo>
                  <a:pt x="154" y="48"/>
                  <a:pt x="154" y="48"/>
                  <a:pt x="154" y="48"/>
                </a:cubicBezTo>
                <a:cubicBezTo>
                  <a:pt x="155" y="49"/>
                  <a:pt x="155" y="49"/>
                  <a:pt x="155" y="49"/>
                </a:cubicBezTo>
                <a:cubicBezTo>
                  <a:pt x="154" y="49"/>
                  <a:pt x="154" y="49"/>
                  <a:pt x="154" y="49"/>
                </a:cubicBezTo>
                <a:cubicBezTo>
                  <a:pt x="155" y="49"/>
                  <a:pt x="155" y="49"/>
                  <a:pt x="155" y="49"/>
                </a:cubicBezTo>
                <a:cubicBezTo>
                  <a:pt x="155" y="49"/>
                  <a:pt x="155" y="49"/>
                  <a:pt x="155" y="49"/>
                </a:cubicBezTo>
                <a:cubicBezTo>
                  <a:pt x="154" y="49"/>
                  <a:pt x="154" y="49"/>
                  <a:pt x="154" y="49"/>
                </a:cubicBezTo>
                <a:cubicBezTo>
                  <a:pt x="155" y="49"/>
                  <a:pt x="155" y="49"/>
                  <a:pt x="155" y="49"/>
                </a:cubicBezTo>
                <a:cubicBezTo>
                  <a:pt x="155" y="49"/>
                  <a:pt x="155" y="49"/>
                  <a:pt x="155" y="49"/>
                </a:cubicBezTo>
                <a:cubicBezTo>
                  <a:pt x="155" y="49"/>
                  <a:pt x="155" y="49"/>
                  <a:pt x="156" y="48"/>
                </a:cubicBezTo>
                <a:cubicBezTo>
                  <a:pt x="156" y="47"/>
                  <a:pt x="156" y="47"/>
                  <a:pt x="156" y="47"/>
                </a:cubicBezTo>
                <a:cubicBezTo>
                  <a:pt x="156" y="48"/>
                  <a:pt x="156" y="48"/>
                  <a:pt x="156" y="48"/>
                </a:cubicBezTo>
                <a:cubicBezTo>
                  <a:pt x="156" y="48"/>
                  <a:pt x="156" y="48"/>
                  <a:pt x="156" y="48"/>
                </a:cubicBezTo>
                <a:cubicBezTo>
                  <a:pt x="155" y="48"/>
                  <a:pt x="155" y="48"/>
                  <a:pt x="155" y="48"/>
                </a:cubicBezTo>
                <a:cubicBezTo>
                  <a:pt x="156" y="48"/>
                  <a:pt x="156" y="48"/>
                  <a:pt x="156" y="48"/>
                </a:cubicBezTo>
                <a:cubicBezTo>
                  <a:pt x="156" y="48"/>
                  <a:pt x="156" y="48"/>
                  <a:pt x="156" y="48"/>
                </a:cubicBezTo>
                <a:cubicBezTo>
                  <a:pt x="155" y="48"/>
                  <a:pt x="155" y="48"/>
                  <a:pt x="155" y="48"/>
                </a:cubicBezTo>
                <a:cubicBezTo>
                  <a:pt x="156" y="48"/>
                  <a:pt x="156" y="48"/>
                  <a:pt x="156" y="48"/>
                </a:cubicBezTo>
                <a:cubicBezTo>
                  <a:pt x="155" y="48"/>
                  <a:pt x="155" y="48"/>
                  <a:pt x="155" y="48"/>
                </a:cubicBezTo>
                <a:cubicBezTo>
                  <a:pt x="155" y="48"/>
                  <a:pt x="155" y="48"/>
                  <a:pt x="155" y="48"/>
                </a:cubicBezTo>
                <a:cubicBezTo>
                  <a:pt x="156" y="48"/>
                  <a:pt x="156" y="48"/>
                  <a:pt x="156" y="48"/>
                </a:cubicBezTo>
                <a:cubicBezTo>
                  <a:pt x="155" y="48"/>
                  <a:pt x="155" y="48"/>
                  <a:pt x="155" y="48"/>
                </a:cubicBezTo>
                <a:cubicBezTo>
                  <a:pt x="155" y="48"/>
                  <a:pt x="155" y="48"/>
                  <a:pt x="155" y="48"/>
                </a:cubicBezTo>
                <a:cubicBezTo>
                  <a:pt x="155" y="48"/>
                  <a:pt x="155" y="49"/>
                  <a:pt x="155" y="49"/>
                </a:cubicBezTo>
                <a:cubicBezTo>
                  <a:pt x="154" y="51"/>
                  <a:pt x="154" y="51"/>
                  <a:pt x="154" y="51"/>
                </a:cubicBezTo>
                <a:cubicBezTo>
                  <a:pt x="155" y="51"/>
                  <a:pt x="155" y="51"/>
                  <a:pt x="155" y="51"/>
                </a:cubicBezTo>
                <a:lnTo>
                  <a:pt x="156" y="50"/>
                </a:lnTo>
                <a:close/>
                <a:moveTo>
                  <a:pt x="168" y="54"/>
                </a:moveTo>
                <a:cubicBezTo>
                  <a:pt x="168" y="55"/>
                  <a:pt x="168" y="55"/>
                  <a:pt x="168" y="55"/>
                </a:cubicBezTo>
                <a:cubicBezTo>
                  <a:pt x="169" y="55"/>
                  <a:pt x="170" y="55"/>
                  <a:pt x="171" y="54"/>
                </a:cubicBezTo>
                <a:cubicBezTo>
                  <a:pt x="171" y="53"/>
                  <a:pt x="171" y="53"/>
                  <a:pt x="171" y="53"/>
                </a:cubicBezTo>
                <a:cubicBezTo>
                  <a:pt x="171" y="51"/>
                  <a:pt x="171" y="51"/>
                  <a:pt x="171" y="51"/>
                </a:cubicBezTo>
                <a:cubicBezTo>
                  <a:pt x="170" y="51"/>
                  <a:pt x="170" y="51"/>
                  <a:pt x="170" y="51"/>
                </a:cubicBezTo>
                <a:cubicBezTo>
                  <a:pt x="169" y="51"/>
                  <a:pt x="168" y="51"/>
                  <a:pt x="167" y="52"/>
                </a:cubicBezTo>
                <a:cubicBezTo>
                  <a:pt x="167" y="52"/>
                  <a:pt x="167" y="52"/>
                  <a:pt x="167" y="52"/>
                </a:cubicBezTo>
                <a:cubicBezTo>
                  <a:pt x="166" y="52"/>
                  <a:pt x="166" y="52"/>
                  <a:pt x="166" y="52"/>
                </a:cubicBezTo>
                <a:cubicBezTo>
                  <a:pt x="166" y="53"/>
                  <a:pt x="166" y="53"/>
                  <a:pt x="166" y="53"/>
                </a:cubicBezTo>
                <a:cubicBezTo>
                  <a:pt x="166" y="54"/>
                  <a:pt x="166" y="54"/>
                  <a:pt x="166" y="55"/>
                </a:cubicBezTo>
                <a:cubicBezTo>
                  <a:pt x="167" y="55"/>
                  <a:pt x="167" y="55"/>
                  <a:pt x="167" y="55"/>
                </a:cubicBezTo>
                <a:cubicBezTo>
                  <a:pt x="168" y="55"/>
                  <a:pt x="168" y="55"/>
                  <a:pt x="168" y="55"/>
                </a:cubicBezTo>
                <a:cubicBezTo>
                  <a:pt x="168" y="54"/>
                  <a:pt x="168" y="54"/>
                  <a:pt x="168" y="54"/>
                </a:cubicBezTo>
                <a:cubicBezTo>
                  <a:pt x="168" y="52"/>
                  <a:pt x="168" y="52"/>
                  <a:pt x="168" y="52"/>
                </a:cubicBezTo>
                <a:cubicBezTo>
                  <a:pt x="168" y="52"/>
                  <a:pt x="168" y="52"/>
                  <a:pt x="168" y="52"/>
                </a:cubicBezTo>
                <a:cubicBezTo>
                  <a:pt x="168" y="53"/>
                  <a:pt x="168" y="53"/>
                  <a:pt x="168" y="53"/>
                </a:cubicBezTo>
                <a:cubicBezTo>
                  <a:pt x="168" y="52"/>
                  <a:pt x="168" y="52"/>
                  <a:pt x="168" y="52"/>
                </a:cubicBezTo>
                <a:cubicBezTo>
                  <a:pt x="168" y="52"/>
                  <a:pt x="168" y="52"/>
                  <a:pt x="168" y="52"/>
                </a:cubicBezTo>
                <a:cubicBezTo>
                  <a:pt x="168" y="53"/>
                  <a:pt x="168" y="53"/>
                  <a:pt x="168" y="53"/>
                </a:cubicBezTo>
                <a:cubicBezTo>
                  <a:pt x="168" y="52"/>
                  <a:pt x="168" y="52"/>
                  <a:pt x="168" y="52"/>
                </a:cubicBezTo>
                <a:cubicBezTo>
                  <a:pt x="167" y="53"/>
                  <a:pt x="167" y="53"/>
                  <a:pt x="167" y="53"/>
                </a:cubicBezTo>
                <a:cubicBezTo>
                  <a:pt x="169" y="53"/>
                  <a:pt x="169" y="53"/>
                  <a:pt x="169" y="53"/>
                </a:cubicBezTo>
                <a:cubicBezTo>
                  <a:pt x="169" y="53"/>
                  <a:pt x="168" y="52"/>
                  <a:pt x="168" y="52"/>
                </a:cubicBezTo>
                <a:cubicBezTo>
                  <a:pt x="167" y="53"/>
                  <a:pt x="167" y="53"/>
                  <a:pt x="167" y="53"/>
                </a:cubicBezTo>
                <a:cubicBezTo>
                  <a:pt x="169" y="53"/>
                  <a:pt x="169" y="53"/>
                  <a:pt x="169" y="53"/>
                </a:cubicBezTo>
                <a:cubicBezTo>
                  <a:pt x="168" y="53"/>
                  <a:pt x="168" y="53"/>
                  <a:pt x="168" y="53"/>
                </a:cubicBezTo>
                <a:cubicBezTo>
                  <a:pt x="169" y="54"/>
                  <a:pt x="169" y="54"/>
                  <a:pt x="169" y="54"/>
                </a:cubicBezTo>
                <a:cubicBezTo>
                  <a:pt x="169" y="54"/>
                  <a:pt x="169" y="54"/>
                  <a:pt x="169" y="53"/>
                </a:cubicBezTo>
                <a:cubicBezTo>
                  <a:pt x="168" y="53"/>
                  <a:pt x="168" y="53"/>
                  <a:pt x="168" y="53"/>
                </a:cubicBezTo>
                <a:cubicBezTo>
                  <a:pt x="169" y="54"/>
                  <a:pt x="169" y="54"/>
                  <a:pt x="169" y="54"/>
                </a:cubicBezTo>
                <a:cubicBezTo>
                  <a:pt x="168" y="54"/>
                  <a:pt x="168" y="54"/>
                  <a:pt x="168" y="54"/>
                </a:cubicBezTo>
                <a:cubicBezTo>
                  <a:pt x="168" y="54"/>
                  <a:pt x="168" y="54"/>
                  <a:pt x="168" y="54"/>
                </a:cubicBezTo>
                <a:cubicBezTo>
                  <a:pt x="169" y="54"/>
                  <a:pt x="169" y="54"/>
                  <a:pt x="169" y="54"/>
                </a:cubicBezTo>
                <a:cubicBezTo>
                  <a:pt x="168" y="54"/>
                  <a:pt x="168" y="54"/>
                  <a:pt x="168" y="54"/>
                </a:cubicBezTo>
                <a:cubicBezTo>
                  <a:pt x="168" y="54"/>
                  <a:pt x="168" y="54"/>
                  <a:pt x="168" y="54"/>
                </a:cubicBezTo>
                <a:cubicBezTo>
                  <a:pt x="168" y="54"/>
                  <a:pt x="168" y="54"/>
                  <a:pt x="168" y="54"/>
                </a:cubicBezTo>
                <a:cubicBezTo>
                  <a:pt x="168" y="54"/>
                  <a:pt x="168" y="54"/>
                  <a:pt x="168" y="54"/>
                </a:cubicBezTo>
                <a:cubicBezTo>
                  <a:pt x="168" y="54"/>
                  <a:pt x="168" y="54"/>
                  <a:pt x="168" y="54"/>
                </a:cubicBezTo>
                <a:cubicBezTo>
                  <a:pt x="168" y="54"/>
                  <a:pt x="168" y="54"/>
                  <a:pt x="168" y="54"/>
                </a:cubicBezTo>
                <a:cubicBezTo>
                  <a:pt x="168" y="54"/>
                  <a:pt x="168" y="54"/>
                  <a:pt x="168" y="54"/>
                </a:cubicBezTo>
                <a:cubicBezTo>
                  <a:pt x="168" y="54"/>
                  <a:pt x="169" y="54"/>
                  <a:pt x="170" y="54"/>
                </a:cubicBezTo>
                <a:cubicBezTo>
                  <a:pt x="170" y="53"/>
                  <a:pt x="170" y="53"/>
                  <a:pt x="170" y="53"/>
                </a:cubicBezTo>
                <a:cubicBezTo>
                  <a:pt x="168" y="53"/>
                  <a:pt x="168" y="53"/>
                  <a:pt x="168" y="53"/>
                </a:cubicBezTo>
                <a:cubicBezTo>
                  <a:pt x="169" y="53"/>
                  <a:pt x="169" y="53"/>
                  <a:pt x="169" y="53"/>
                </a:cubicBezTo>
                <a:cubicBezTo>
                  <a:pt x="168" y="52"/>
                  <a:pt x="168" y="52"/>
                  <a:pt x="168" y="52"/>
                </a:cubicBezTo>
                <a:cubicBezTo>
                  <a:pt x="168" y="53"/>
                  <a:pt x="168" y="53"/>
                  <a:pt x="168" y="53"/>
                </a:cubicBezTo>
                <a:cubicBezTo>
                  <a:pt x="169" y="53"/>
                  <a:pt x="169" y="53"/>
                  <a:pt x="169" y="53"/>
                </a:cubicBezTo>
                <a:cubicBezTo>
                  <a:pt x="168" y="52"/>
                  <a:pt x="168" y="52"/>
                  <a:pt x="168" y="52"/>
                </a:cubicBezTo>
                <a:cubicBezTo>
                  <a:pt x="168" y="52"/>
                  <a:pt x="168" y="52"/>
                  <a:pt x="168" y="52"/>
                </a:cubicBezTo>
                <a:cubicBezTo>
                  <a:pt x="168" y="52"/>
                  <a:pt x="168" y="52"/>
                  <a:pt x="168" y="52"/>
                </a:cubicBezTo>
                <a:cubicBezTo>
                  <a:pt x="168" y="52"/>
                  <a:pt x="168" y="52"/>
                  <a:pt x="168" y="52"/>
                </a:cubicBezTo>
                <a:cubicBezTo>
                  <a:pt x="168" y="52"/>
                  <a:pt x="168" y="52"/>
                  <a:pt x="168" y="52"/>
                </a:cubicBezTo>
                <a:cubicBezTo>
                  <a:pt x="168" y="52"/>
                  <a:pt x="168" y="52"/>
                  <a:pt x="168" y="52"/>
                </a:cubicBezTo>
                <a:cubicBezTo>
                  <a:pt x="168" y="52"/>
                  <a:pt x="168" y="52"/>
                  <a:pt x="168" y="52"/>
                </a:cubicBezTo>
                <a:lnTo>
                  <a:pt x="168" y="54"/>
                </a:lnTo>
                <a:close/>
                <a:moveTo>
                  <a:pt x="166" y="50"/>
                </a:moveTo>
                <a:cubicBezTo>
                  <a:pt x="167" y="51"/>
                  <a:pt x="167" y="51"/>
                  <a:pt x="167" y="51"/>
                </a:cubicBezTo>
                <a:cubicBezTo>
                  <a:pt x="168" y="51"/>
                  <a:pt x="168" y="50"/>
                  <a:pt x="169" y="50"/>
                </a:cubicBezTo>
                <a:cubicBezTo>
                  <a:pt x="169" y="50"/>
                  <a:pt x="169" y="49"/>
                  <a:pt x="170" y="49"/>
                </a:cubicBezTo>
                <a:cubicBezTo>
                  <a:pt x="170" y="49"/>
                  <a:pt x="170" y="48"/>
                  <a:pt x="170" y="48"/>
                </a:cubicBezTo>
                <a:cubicBezTo>
                  <a:pt x="170" y="47"/>
                  <a:pt x="170" y="46"/>
                  <a:pt x="169" y="45"/>
                </a:cubicBezTo>
                <a:cubicBezTo>
                  <a:pt x="169" y="45"/>
                  <a:pt x="169" y="45"/>
                  <a:pt x="169" y="45"/>
                </a:cubicBezTo>
                <a:cubicBezTo>
                  <a:pt x="169" y="45"/>
                  <a:pt x="169" y="45"/>
                  <a:pt x="169" y="45"/>
                </a:cubicBezTo>
                <a:cubicBezTo>
                  <a:pt x="168" y="44"/>
                  <a:pt x="168" y="44"/>
                  <a:pt x="167" y="44"/>
                </a:cubicBezTo>
                <a:cubicBezTo>
                  <a:pt x="166" y="44"/>
                  <a:pt x="166" y="45"/>
                  <a:pt x="165" y="45"/>
                </a:cubicBezTo>
                <a:cubicBezTo>
                  <a:pt x="164" y="45"/>
                  <a:pt x="163" y="46"/>
                  <a:pt x="162" y="47"/>
                </a:cubicBezTo>
                <a:cubicBezTo>
                  <a:pt x="162" y="48"/>
                  <a:pt x="161" y="48"/>
                  <a:pt x="161" y="48"/>
                </a:cubicBezTo>
                <a:cubicBezTo>
                  <a:pt x="161" y="49"/>
                  <a:pt x="161" y="49"/>
                  <a:pt x="161" y="50"/>
                </a:cubicBezTo>
                <a:cubicBezTo>
                  <a:pt x="161" y="51"/>
                  <a:pt x="161" y="51"/>
                  <a:pt x="161" y="52"/>
                </a:cubicBezTo>
                <a:cubicBezTo>
                  <a:pt x="162" y="52"/>
                  <a:pt x="163" y="52"/>
                  <a:pt x="163" y="52"/>
                </a:cubicBezTo>
                <a:cubicBezTo>
                  <a:pt x="164" y="52"/>
                  <a:pt x="165" y="52"/>
                  <a:pt x="167" y="51"/>
                </a:cubicBezTo>
                <a:cubicBezTo>
                  <a:pt x="167" y="51"/>
                  <a:pt x="167" y="51"/>
                  <a:pt x="167" y="51"/>
                </a:cubicBezTo>
                <a:cubicBezTo>
                  <a:pt x="167" y="51"/>
                  <a:pt x="167" y="51"/>
                  <a:pt x="167" y="51"/>
                </a:cubicBezTo>
                <a:cubicBezTo>
                  <a:pt x="166" y="50"/>
                  <a:pt x="166" y="50"/>
                  <a:pt x="166" y="50"/>
                </a:cubicBezTo>
                <a:cubicBezTo>
                  <a:pt x="166" y="49"/>
                  <a:pt x="166" y="49"/>
                  <a:pt x="166" y="49"/>
                </a:cubicBezTo>
                <a:cubicBezTo>
                  <a:pt x="164" y="49"/>
                  <a:pt x="163" y="49"/>
                  <a:pt x="163" y="49"/>
                </a:cubicBezTo>
                <a:cubicBezTo>
                  <a:pt x="163" y="49"/>
                  <a:pt x="163" y="49"/>
                  <a:pt x="163" y="49"/>
                </a:cubicBezTo>
                <a:cubicBezTo>
                  <a:pt x="163" y="50"/>
                  <a:pt x="163" y="50"/>
                  <a:pt x="163" y="50"/>
                </a:cubicBezTo>
                <a:cubicBezTo>
                  <a:pt x="163" y="50"/>
                  <a:pt x="163" y="50"/>
                  <a:pt x="163" y="50"/>
                </a:cubicBezTo>
                <a:cubicBezTo>
                  <a:pt x="163" y="49"/>
                  <a:pt x="163" y="49"/>
                  <a:pt x="163" y="49"/>
                </a:cubicBezTo>
                <a:cubicBezTo>
                  <a:pt x="163" y="50"/>
                  <a:pt x="163" y="50"/>
                  <a:pt x="163" y="50"/>
                </a:cubicBezTo>
                <a:cubicBezTo>
                  <a:pt x="163" y="50"/>
                  <a:pt x="163" y="50"/>
                  <a:pt x="163" y="50"/>
                </a:cubicBezTo>
                <a:cubicBezTo>
                  <a:pt x="163" y="50"/>
                  <a:pt x="163" y="50"/>
                  <a:pt x="163" y="50"/>
                </a:cubicBezTo>
                <a:cubicBezTo>
                  <a:pt x="164" y="50"/>
                  <a:pt x="164" y="50"/>
                  <a:pt x="164" y="50"/>
                </a:cubicBezTo>
                <a:cubicBezTo>
                  <a:pt x="163" y="50"/>
                  <a:pt x="163" y="50"/>
                  <a:pt x="163" y="50"/>
                </a:cubicBezTo>
                <a:cubicBezTo>
                  <a:pt x="163" y="50"/>
                  <a:pt x="163" y="50"/>
                  <a:pt x="163" y="50"/>
                </a:cubicBezTo>
                <a:cubicBezTo>
                  <a:pt x="164" y="50"/>
                  <a:pt x="164" y="50"/>
                  <a:pt x="164" y="50"/>
                </a:cubicBezTo>
                <a:cubicBezTo>
                  <a:pt x="163" y="50"/>
                  <a:pt x="163" y="50"/>
                  <a:pt x="163" y="50"/>
                </a:cubicBezTo>
                <a:cubicBezTo>
                  <a:pt x="164" y="50"/>
                  <a:pt x="164" y="50"/>
                  <a:pt x="164" y="50"/>
                </a:cubicBezTo>
                <a:cubicBezTo>
                  <a:pt x="164" y="50"/>
                  <a:pt x="164" y="50"/>
                  <a:pt x="164" y="50"/>
                </a:cubicBezTo>
                <a:cubicBezTo>
                  <a:pt x="163" y="50"/>
                  <a:pt x="163" y="50"/>
                  <a:pt x="163" y="50"/>
                </a:cubicBezTo>
                <a:cubicBezTo>
                  <a:pt x="164" y="50"/>
                  <a:pt x="164" y="50"/>
                  <a:pt x="164" y="50"/>
                </a:cubicBezTo>
                <a:cubicBezTo>
                  <a:pt x="164" y="50"/>
                  <a:pt x="164" y="50"/>
                  <a:pt x="164" y="50"/>
                </a:cubicBezTo>
                <a:cubicBezTo>
                  <a:pt x="164" y="49"/>
                  <a:pt x="165" y="48"/>
                  <a:pt x="166" y="48"/>
                </a:cubicBezTo>
                <a:cubicBezTo>
                  <a:pt x="166" y="47"/>
                  <a:pt x="167" y="47"/>
                  <a:pt x="167" y="47"/>
                </a:cubicBezTo>
                <a:cubicBezTo>
                  <a:pt x="167" y="47"/>
                  <a:pt x="167" y="47"/>
                  <a:pt x="167" y="47"/>
                </a:cubicBezTo>
                <a:cubicBezTo>
                  <a:pt x="167" y="47"/>
                  <a:pt x="167" y="47"/>
                  <a:pt x="167" y="47"/>
                </a:cubicBezTo>
                <a:cubicBezTo>
                  <a:pt x="167" y="47"/>
                  <a:pt x="167" y="47"/>
                  <a:pt x="167" y="47"/>
                </a:cubicBezTo>
                <a:cubicBezTo>
                  <a:pt x="167" y="47"/>
                  <a:pt x="167" y="47"/>
                  <a:pt x="167" y="47"/>
                </a:cubicBezTo>
                <a:cubicBezTo>
                  <a:pt x="167" y="47"/>
                  <a:pt x="167" y="47"/>
                  <a:pt x="167" y="47"/>
                </a:cubicBezTo>
                <a:cubicBezTo>
                  <a:pt x="167" y="47"/>
                  <a:pt x="167" y="47"/>
                  <a:pt x="167" y="47"/>
                </a:cubicBezTo>
                <a:cubicBezTo>
                  <a:pt x="168" y="46"/>
                  <a:pt x="168" y="46"/>
                  <a:pt x="168" y="46"/>
                </a:cubicBezTo>
                <a:cubicBezTo>
                  <a:pt x="167" y="47"/>
                  <a:pt x="167" y="47"/>
                  <a:pt x="167" y="47"/>
                </a:cubicBezTo>
                <a:cubicBezTo>
                  <a:pt x="167" y="47"/>
                  <a:pt x="167" y="47"/>
                  <a:pt x="167" y="47"/>
                </a:cubicBezTo>
                <a:cubicBezTo>
                  <a:pt x="167" y="48"/>
                  <a:pt x="167" y="48"/>
                  <a:pt x="167" y="48"/>
                </a:cubicBezTo>
                <a:cubicBezTo>
                  <a:pt x="167" y="48"/>
                  <a:pt x="167" y="48"/>
                  <a:pt x="167" y="48"/>
                </a:cubicBezTo>
                <a:cubicBezTo>
                  <a:pt x="167" y="48"/>
                  <a:pt x="167" y="48"/>
                  <a:pt x="167" y="48"/>
                </a:cubicBezTo>
                <a:cubicBezTo>
                  <a:pt x="167" y="47"/>
                  <a:pt x="167" y="47"/>
                  <a:pt x="167" y="47"/>
                </a:cubicBezTo>
                <a:cubicBezTo>
                  <a:pt x="167" y="48"/>
                  <a:pt x="167" y="48"/>
                  <a:pt x="167" y="48"/>
                </a:cubicBezTo>
                <a:cubicBezTo>
                  <a:pt x="167" y="48"/>
                  <a:pt x="167" y="48"/>
                  <a:pt x="167" y="48"/>
                </a:cubicBezTo>
                <a:cubicBezTo>
                  <a:pt x="167" y="47"/>
                  <a:pt x="167" y="47"/>
                  <a:pt x="167" y="47"/>
                </a:cubicBezTo>
                <a:cubicBezTo>
                  <a:pt x="167" y="48"/>
                  <a:pt x="167" y="48"/>
                  <a:pt x="167" y="48"/>
                </a:cubicBezTo>
                <a:cubicBezTo>
                  <a:pt x="167" y="48"/>
                  <a:pt x="166" y="48"/>
                  <a:pt x="165" y="49"/>
                </a:cubicBezTo>
                <a:cubicBezTo>
                  <a:pt x="166" y="50"/>
                  <a:pt x="166" y="50"/>
                  <a:pt x="166" y="50"/>
                </a:cubicBezTo>
                <a:cubicBezTo>
                  <a:pt x="166" y="49"/>
                  <a:pt x="166" y="49"/>
                  <a:pt x="166" y="49"/>
                </a:cubicBezTo>
                <a:lnTo>
                  <a:pt x="166" y="50"/>
                </a:lnTo>
                <a:close/>
                <a:moveTo>
                  <a:pt x="165" y="37"/>
                </a:moveTo>
                <a:cubicBezTo>
                  <a:pt x="165" y="35"/>
                  <a:pt x="165" y="35"/>
                  <a:pt x="165" y="35"/>
                </a:cubicBezTo>
                <a:cubicBezTo>
                  <a:pt x="164" y="36"/>
                  <a:pt x="163" y="36"/>
                  <a:pt x="163" y="36"/>
                </a:cubicBezTo>
                <a:cubicBezTo>
                  <a:pt x="163" y="36"/>
                  <a:pt x="162" y="36"/>
                  <a:pt x="161" y="36"/>
                </a:cubicBezTo>
                <a:cubicBezTo>
                  <a:pt x="158" y="36"/>
                  <a:pt x="158" y="36"/>
                  <a:pt x="158" y="36"/>
                </a:cubicBezTo>
                <a:cubicBezTo>
                  <a:pt x="160" y="38"/>
                  <a:pt x="160" y="38"/>
                  <a:pt x="160" y="38"/>
                </a:cubicBezTo>
                <a:cubicBezTo>
                  <a:pt x="160" y="39"/>
                  <a:pt x="161" y="40"/>
                  <a:pt x="161" y="40"/>
                </a:cubicBezTo>
                <a:cubicBezTo>
                  <a:pt x="162" y="40"/>
                  <a:pt x="162" y="41"/>
                  <a:pt x="163" y="41"/>
                </a:cubicBezTo>
                <a:cubicBezTo>
                  <a:pt x="164" y="41"/>
                  <a:pt x="165" y="40"/>
                  <a:pt x="165" y="40"/>
                </a:cubicBezTo>
                <a:cubicBezTo>
                  <a:pt x="165" y="39"/>
                  <a:pt x="165" y="39"/>
                  <a:pt x="166" y="38"/>
                </a:cubicBezTo>
                <a:cubicBezTo>
                  <a:pt x="166" y="38"/>
                  <a:pt x="166" y="38"/>
                  <a:pt x="166" y="38"/>
                </a:cubicBezTo>
                <a:cubicBezTo>
                  <a:pt x="165" y="35"/>
                  <a:pt x="165" y="35"/>
                  <a:pt x="165" y="35"/>
                </a:cubicBezTo>
                <a:cubicBezTo>
                  <a:pt x="165" y="37"/>
                  <a:pt x="165" y="37"/>
                  <a:pt x="165" y="37"/>
                </a:cubicBezTo>
                <a:cubicBezTo>
                  <a:pt x="165" y="35"/>
                  <a:pt x="165" y="35"/>
                  <a:pt x="165" y="35"/>
                </a:cubicBezTo>
                <a:cubicBezTo>
                  <a:pt x="164" y="36"/>
                  <a:pt x="163" y="37"/>
                  <a:pt x="163" y="38"/>
                </a:cubicBezTo>
                <a:cubicBezTo>
                  <a:pt x="163" y="38"/>
                  <a:pt x="163" y="38"/>
                  <a:pt x="163" y="38"/>
                </a:cubicBezTo>
                <a:cubicBezTo>
                  <a:pt x="163" y="38"/>
                  <a:pt x="163" y="38"/>
                  <a:pt x="163" y="38"/>
                </a:cubicBezTo>
                <a:cubicBezTo>
                  <a:pt x="163" y="38"/>
                  <a:pt x="163" y="38"/>
                  <a:pt x="163" y="38"/>
                </a:cubicBezTo>
                <a:cubicBezTo>
                  <a:pt x="163" y="38"/>
                  <a:pt x="163" y="38"/>
                  <a:pt x="163" y="38"/>
                </a:cubicBezTo>
                <a:cubicBezTo>
                  <a:pt x="163" y="38"/>
                  <a:pt x="163" y="38"/>
                  <a:pt x="163" y="38"/>
                </a:cubicBezTo>
                <a:cubicBezTo>
                  <a:pt x="163" y="38"/>
                  <a:pt x="163" y="38"/>
                  <a:pt x="163" y="38"/>
                </a:cubicBezTo>
                <a:cubicBezTo>
                  <a:pt x="163" y="39"/>
                  <a:pt x="163" y="39"/>
                  <a:pt x="163" y="39"/>
                </a:cubicBezTo>
                <a:cubicBezTo>
                  <a:pt x="163" y="38"/>
                  <a:pt x="163" y="38"/>
                  <a:pt x="163" y="38"/>
                </a:cubicBezTo>
                <a:cubicBezTo>
                  <a:pt x="163" y="38"/>
                  <a:pt x="163" y="38"/>
                  <a:pt x="163" y="38"/>
                </a:cubicBezTo>
                <a:cubicBezTo>
                  <a:pt x="163" y="39"/>
                  <a:pt x="163" y="39"/>
                  <a:pt x="163" y="39"/>
                </a:cubicBezTo>
                <a:cubicBezTo>
                  <a:pt x="163" y="38"/>
                  <a:pt x="163" y="38"/>
                  <a:pt x="163" y="38"/>
                </a:cubicBezTo>
                <a:cubicBezTo>
                  <a:pt x="163" y="39"/>
                  <a:pt x="163" y="39"/>
                  <a:pt x="163" y="39"/>
                </a:cubicBezTo>
                <a:cubicBezTo>
                  <a:pt x="163" y="38"/>
                  <a:pt x="163" y="38"/>
                  <a:pt x="163" y="38"/>
                </a:cubicBezTo>
                <a:cubicBezTo>
                  <a:pt x="163" y="38"/>
                  <a:pt x="163" y="38"/>
                  <a:pt x="163" y="38"/>
                </a:cubicBezTo>
                <a:cubicBezTo>
                  <a:pt x="163" y="39"/>
                  <a:pt x="163" y="39"/>
                  <a:pt x="163" y="39"/>
                </a:cubicBezTo>
                <a:cubicBezTo>
                  <a:pt x="163" y="38"/>
                  <a:pt x="163" y="38"/>
                  <a:pt x="163" y="38"/>
                </a:cubicBezTo>
                <a:cubicBezTo>
                  <a:pt x="163" y="38"/>
                  <a:pt x="163" y="38"/>
                  <a:pt x="163" y="38"/>
                </a:cubicBezTo>
                <a:cubicBezTo>
                  <a:pt x="163" y="38"/>
                  <a:pt x="163" y="38"/>
                  <a:pt x="163" y="38"/>
                </a:cubicBezTo>
                <a:cubicBezTo>
                  <a:pt x="163" y="38"/>
                  <a:pt x="163" y="38"/>
                  <a:pt x="163" y="38"/>
                </a:cubicBezTo>
                <a:cubicBezTo>
                  <a:pt x="163" y="38"/>
                  <a:pt x="163" y="38"/>
                  <a:pt x="163" y="38"/>
                </a:cubicBezTo>
                <a:cubicBezTo>
                  <a:pt x="163" y="38"/>
                  <a:pt x="163" y="38"/>
                  <a:pt x="163" y="38"/>
                </a:cubicBezTo>
                <a:cubicBezTo>
                  <a:pt x="163" y="38"/>
                  <a:pt x="163" y="38"/>
                  <a:pt x="162" y="37"/>
                </a:cubicBezTo>
                <a:cubicBezTo>
                  <a:pt x="161" y="38"/>
                  <a:pt x="161" y="38"/>
                  <a:pt x="161" y="38"/>
                </a:cubicBezTo>
                <a:cubicBezTo>
                  <a:pt x="161" y="39"/>
                  <a:pt x="161" y="39"/>
                  <a:pt x="161" y="39"/>
                </a:cubicBezTo>
                <a:cubicBezTo>
                  <a:pt x="162" y="39"/>
                  <a:pt x="163" y="39"/>
                  <a:pt x="164" y="39"/>
                </a:cubicBezTo>
                <a:cubicBezTo>
                  <a:pt x="164" y="39"/>
                  <a:pt x="165" y="38"/>
                  <a:pt x="166" y="38"/>
                </a:cubicBezTo>
                <a:cubicBezTo>
                  <a:pt x="165" y="35"/>
                  <a:pt x="165" y="35"/>
                  <a:pt x="165" y="35"/>
                </a:cubicBezTo>
                <a:lnTo>
                  <a:pt x="165" y="37"/>
                </a:lnTo>
                <a:close/>
                <a:moveTo>
                  <a:pt x="156" y="44"/>
                </a:moveTo>
                <a:cubicBezTo>
                  <a:pt x="157" y="44"/>
                  <a:pt x="157" y="44"/>
                  <a:pt x="157" y="44"/>
                </a:cubicBezTo>
                <a:cubicBezTo>
                  <a:pt x="157" y="44"/>
                  <a:pt x="157" y="43"/>
                  <a:pt x="157" y="43"/>
                </a:cubicBezTo>
                <a:cubicBezTo>
                  <a:pt x="156" y="42"/>
                  <a:pt x="156" y="42"/>
                  <a:pt x="155" y="42"/>
                </a:cubicBezTo>
                <a:cubicBezTo>
                  <a:pt x="155" y="42"/>
                  <a:pt x="154" y="42"/>
                  <a:pt x="154" y="43"/>
                </a:cubicBezTo>
                <a:cubicBezTo>
                  <a:pt x="153" y="43"/>
                  <a:pt x="153" y="44"/>
                  <a:pt x="153" y="44"/>
                </a:cubicBezTo>
                <a:cubicBezTo>
                  <a:pt x="153" y="45"/>
                  <a:pt x="153" y="45"/>
                  <a:pt x="153" y="46"/>
                </a:cubicBezTo>
                <a:cubicBezTo>
                  <a:pt x="154" y="47"/>
                  <a:pt x="154" y="47"/>
                  <a:pt x="154" y="47"/>
                </a:cubicBezTo>
                <a:cubicBezTo>
                  <a:pt x="154" y="47"/>
                  <a:pt x="154" y="47"/>
                  <a:pt x="155" y="47"/>
                </a:cubicBezTo>
                <a:cubicBezTo>
                  <a:pt x="156" y="47"/>
                  <a:pt x="156" y="47"/>
                  <a:pt x="156" y="46"/>
                </a:cubicBezTo>
                <a:cubicBezTo>
                  <a:pt x="157" y="46"/>
                  <a:pt x="157" y="45"/>
                  <a:pt x="157" y="45"/>
                </a:cubicBezTo>
                <a:cubicBezTo>
                  <a:pt x="157" y="45"/>
                  <a:pt x="157" y="45"/>
                  <a:pt x="157" y="45"/>
                </a:cubicBezTo>
                <a:cubicBezTo>
                  <a:pt x="157" y="44"/>
                  <a:pt x="157" y="44"/>
                  <a:pt x="157" y="44"/>
                </a:cubicBezTo>
                <a:cubicBezTo>
                  <a:pt x="156" y="44"/>
                  <a:pt x="156" y="44"/>
                  <a:pt x="156" y="44"/>
                </a:cubicBezTo>
                <a:cubicBezTo>
                  <a:pt x="155" y="44"/>
                  <a:pt x="155" y="44"/>
                  <a:pt x="155" y="44"/>
                </a:cubicBezTo>
                <a:cubicBezTo>
                  <a:pt x="155" y="44"/>
                  <a:pt x="155" y="44"/>
                  <a:pt x="155" y="44"/>
                </a:cubicBezTo>
                <a:cubicBezTo>
                  <a:pt x="154" y="44"/>
                  <a:pt x="154" y="44"/>
                  <a:pt x="154" y="44"/>
                </a:cubicBezTo>
                <a:cubicBezTo>
                  <a:pt x="154" y="44"/>
                  <a:pt x="154" y="44"/>
                  <a:pt x="154" y="44"/>
                </a:cubicBezTo>
                <a:cubicBezTo>
                  <a:pt x="154" y="44"/>
                  <a:pt x="154" y="44"/>
                  <a:pt x="154" y="44"/>
                </a:cubicBezTo>
                <a:cubicBezTo>
                  <a:pt x="155" y="45"/>
                  <a:pt x="155" y="45"/>
                  <a:pt x="155" y="45"/>
                </a:cubicBezTo>
                <a:cubicBezTo>
                  <a:pt x="155" y="44"/>
                  <a:pt x="155" y="44"/>
                  <a:pt x="155" y="44"/>
                </a:cubicBezTo>
                <a:cubicBezTo>
                  <a:pt x="154" y="44"/>
                  <a:pt x="154" y="44"/>
                  <a:pt x="154" y="44"/>
                </a:cubicBezTo>
                <a:cubicBezTo>
                  <a:pt x="155" y="45"/>
                  <a:pt x="155" y="45"/>
                  <a:pt x="155" y="45"/>
                </a:cubicBezTo>
                <a:cubicBezTo>
                  <a:pt x="155" y="44"/>
                  <a:pt x="155" y="44"/>
                  <a:pt x="155" y="44"/>
                </a:cubicBezTo>
                <a:cubicBezTo>
                  <a:pt x="155" y="45"/>
                  <a:pt x="155" y="45"/>
                  <a:pt x="155" y="45"/>
                </a:cubicBezTo>
                <a:cubicBezTo>
                  <a:pt x="156" y="44"/>
                  <a:pt x="156" y="44"/>
                  <a:pt x="156" y="44"/>
                </a:cubicBezTo>
                <a:cubicBezTo>
                  <a:pt x="155" y="44"/>
                  <a:pt x="155" y="44"/>
                  <a:pt x="155" y="44"/>
                </a:cubicBezTo>
                <a:cubicBezTo>
                  <a:pt x="155" y="45"/>
                  <a:pt x="155" y="45"/>
                  <a:pt x="155" y="45"/>
                </a:cubicBezTo>
                <a:cubicBezTo>
                  <a:pt x="156" y="44"/>
                  <a:pt x="156" y="44"/>
                  <a:pt x="156" y="44"/>
                </a:cubicBezTo>
                <a:cubicBezTo>
                  <a:pt x="155" y="45"/>
                  <a:pt x="155" y="45"/>
                  <a:pt x="155" y="45"/>
                </a:cubicBezTo>
                <a:cubicBezTo>
                  <a:pt x="156" y="45"/>
                  <a:pt x="156" y="45"/>
                  <a:pt x="156" y="45"/>
                </a:cubicBezTo>
                <a:cubicBezTo>
                  <a:pt x="156" y="44"/>
                  <a:pt x="156" y="44"/>
                  <a:pt x="156" y="44"/>
                </a:cubicBezTo>
                <a:cubicBezTo>
                  <a:pt x="155" y="45"/>
                  <a:pt x="155" y="45"/>
                  <a:pt x="155" y="45"/>
                </a:cubicBezTo>
                <a:cubicBezTo>
                  <a:pt x="156" y="45"/>
                  <a:pt x="156" y="45"/>
                  <a:pt x="156" y="45"/>
                </a:cubicBezTo>
                <a:cubicBezTo>
                  <a:pt x="156" y="44"/>
                  <a:pt x="156" y="44"/>
                  <a:pt x="156" y="44"/>
                </a:cubicBezTo>
                <a:cubicBezTo>
                  <a:pt x="155" y="44"/>
                  <a:pt x="155" y="44"/>
                  <a:pt x="155" y="44"/>
                </a:cubicBezTo>
                <a:cubicBezTo>
                  <a:pt x="156" y="45"/>
                  <a:pt x="156" y="45"/>
                  <a:pt x="156" y="45"/>
                </a:cubicBezTo>
                <a:cubicBezTo>
                  <a:pt x="156" y="44"/>
                  <a:pt x="156" y="44"/>
                  <a:pt x="156" y="44"/>
                </a:cubicBezTo>
                <a:cubicBezTo>
                  <a:pt x="155" y="44"/>
                  <a:pt x="155" y="44"/>
                  <a:pt x="155" y="44"/>
                </a:cubicBezTo>
                <a:cubicBezTo>
                  <a:pt x="156" y="45"/>
                  <a:pt x="156" y="45"/>
                  <a:pt x="156" y="45"/>
                </a:cubicBezTo>
                <a:cubicBezTo>
                  <a:pt x="155" y="44"/>
                  <a:pt x="155" y="44"/>
                  <a:pt x="155" y="44"/>
                </a:cubicBezTo>
                <a:cubicBezTo>
                  <a:pt x="155" y="45"/>
                  <a:pt x="155" y="45"/>
                  <a:pt x="155" y="45"/>
                </a:cubicBezTo>
                <a:cubicBezTo>
                  <a:pt x="156" y="45"/>
                  <a:pt x="156" y="45"/>
                  <a:pt x="156" y="45"/>
                </a:cubicBezTo>
                <a:cubicBezTo>
                  <a:pt x="155" y="44"/>
                  <a:pt x="155" y="44"/>
                  <a:pt x="155" y="44"/>
                </a:cubicBezTo>
                <a:cubicBezTo>
                  <a:pt x="155" y="45"/>
                  <a:pt x="155" y="45"/>
                  <a:pt x="155" y="45"/>
                </a:cubicBezTo>
                <a:cubicBezTo>
                  <a:pt x="155" y="44"/>
                  <a:pt x="155" y="44"/>
                  <a:pt x="155" y="44"/>
                </a:cubicBezTo>
                <a:cubicBezTo>
                  <a:pt x="155" y="45"/>
                  <a:pt x="155" y="45"/>
                  <a:pt x="155" y="45"/>
                </a:cubicBezTo>
                <a:cubicBezTo>
                  <a:pt x="155" y="45"/>
                  <a:pt x="155" y="45"/>
                  <a:pt x="155" y="45"/>
                </a:cubicBezTo>
                <a:cubicBezTo>
                  <a:pt x="155" y="44"/>
                  <a:pt x="155" y="44"/>
                  <a:pt x="155" y="44"/>
                </a:cubicBezTo>
                <a:cubicBezTo>
                  <a:pt x="155" y="45"/>
                  <a:pt x="155" y="45"/>
                  <a:pt x="155" y="45"/>
                </a:cubicBezTo>
                <a:cubicBezTo>
                  <a:pt x="155" y="44"/>
                  <a:pt x="155" y="44"/>
                  <a:pt x="155" y="44"/>
                </a:cubicBezTo>
                <a:cubicBezTo>
                  <a:pt x="154" y="44"/>
                  <a:pt x="154" y="44"/>
                  <a:pt x="154" y="44"/>
                </a:cubicBezTo>
                <a:cubicBezTo>
                  <a:pt x="155" y="45"/>
                  <a:pt x="155" y="45"/>
                  <a:pt x="155" y="45"/>
                </a:cubicBezTo>
                <a:cubicBezTo>
                  <a:pt x="155" y="44"/>
                  <a:pt x="155" y="44"/>
                  <a:pt x="155" y="44"/>
                </a:cubicBezTo>
                <a:cubicBezTo>
                  <a:pt x="154" y="44"/>
                  <a:pt x="154" y="44"/>
                  <a:pt x="154" y="44"/>
                </a:cubicBezTo>
                <a:cubicBezTo>
                  <a:pt x="156" y="44"/>
                  <a:pt x="156" y="44"/>
                  <a:pt x="156" y="44"/>
                </a:cubicBezTo>
                <a:cubicBezTo>
                  <a:pt x="155" y="44"/>
                  <a:pt x="155" y="44"/>
                  <a:pt x="155" y="44"/>
                </a:cubicBezTo>
                <a:lnTo>
                  <a:pt x="156" y="44"/>
                </a:lnTo>
                <a:close/>
                <a:moveTo>
                  <a:pt x="159" y="103"/>
                </a:moveTo>
                <a:cubicBezTo>
                  <a:pt x="159" y="104"/>
                  <a:pt x="159" y="104"/>
                  <a:pt x="159" y="104"/>
                </a:cubicBezTo>
                <a:cubicBezTo>
                  <a:pt x="159" y="104"/>
                  <a:pt x="160" y="104"/>
                  <a:pt x="160" y="104"/>
                </a:cubicBezTo>
                <a:cubicBezTo>
                  <a:pt x="161" y="103"/>
                  <a:pt x="161" y="103"/>
                  <a:pt x="161" y="103"/>
                </a:cubicBezTo>
                <a:cubicBezTo>
                  <a:pt x="161" y="103"/>
                  <a:pt x="161" y="103"/>
                  <a:pt x="161" y="102"/>
                </a:cubicBezTo>
                <a:cubicBezTo>
                  <a:pt x="161" y="101"/>
                  <a:pt x="161" y="101"/>
                  <a:pt x="161" y="101"/>
                </a:cubicBezTo>
                <a:cubicBezTo>
                  <a:pt x="160" y="100"/>
                  <a:pt x="159" y="100"/>
                  <a:pt x="159" y="100"/>
                </a:cubicBezTo>
                <a:cubicBezTo>
                  <a:pt x="159" y="99"/>
                  <a:pt x="159" y="99"/>
                  <a:pt x="159" y="99"/>
                </a:cubicBezTo>
                <a:cubicBezTo>
                  <a:pt x="159" y="99"/>
                  <a:pt x="159" y="99"/>
                  <a:pt x="159" y="99"/>
                </a:cubicBezTo>
                <a:cubicBezTo>
                  <a:pt x="158" y="99"/>
                  <a:pt x="157" y="100"/>
                  <a:pt x="157" y="100"/>
                </a:cubicBezTo>
                <a:cubicBezTo>
                  <a:pt x="156" y="100"/>
                  <a:pt x="156" y="100"/>
                  <a:pt x="156" y="100"/>
                </a:cubicBezTo>
                <a:cubicBezTo>
                  <a:pt x="155" y="101"/>
                  <a:pt x="155" y="101"/>
                  <a:pt x="155" y="102"/>
                </a:cubicBezTo>
                <a:cubicBezTo>
                  <a:pt x="155" y="102"/>
                  <a:pt x="155" y="103"/>
                  <a:pt x="156" y="103"/>
                </a:cubicBezTo>
                <a:cubicBezTo>
                  <a:pt x="156" y="103"/>
                  <a:pt x="156" y="104"/>
                  <a:pt x="157" y="104"/>
                </a:cubicBezTo>
                <a:cubicBezTo>
                  <a:pt x="157" y="104"/>
                  <a:pt x="158" y="104"/>
                  <a:pt x="159" y="104"/>
                </a:cubicBezTo>
                <a:cubicBezTo>
                  <a:pt x="159" y="103"/>
                  <a:pt x="159" y="103"/>
                  <a:pt x="159" y="103"/>
                </a:cubicBezTo>
                <a:cubicBezTo>
                  <a:pt x="159" y="101"/>
                  <a:pt x="159" y="101"/>
                  <a:pt x="159" y="101"/>
                </a:cubicBezTo>
                <a:cubicBezTo>
                  <a:pt x="158" y="101"/>
                  <a:pt x="158" y="101"/>
                  <a:pt x="158" y="101"/>
                </a:cubicBezTo>
                <a:cubicBezTo>
                  <a:pt x="158" y="101"/>
                  <a:pt x="158" y="101"/>
                  <a:pt x="158" y="101"/>
                </a:cubicBezTo>
                <a:cubicBezTo>
                  <a:pt x="158" y="101"/>
                  <a:pt x="158" y="101"/>
                  <a:pt x="158" y="101"/>
                </a:cubicBezTo>
                <a:cubicBezTo>
                  <a:pt x="158" y="101"/>
                  <a:pt x="158" y="101"/>
                  <a:pt x="158" y="101"/>
                </a:cubicBezTo>
                <a:cubicBezTo>
                  <a:pt x="158" y="101"/>
                  <a:pt x="158" y="101"/>
                  <a:pt x="158" y="101"/>
                </a:cubicBezTo>
                <a:cubicBezTo>
                  <a:pt x="158" y="101"/>
                  <a:pt x="158" y="101"/>
                  <a:pt x="158" y="101"/>
                </a:cubicBezTo>
                <a:cubicBezTo>
                  <a:pt x="157" y="102"/>
                  <a:pt x="157" y="102"/>
                  <a:pt x="157" y="102"/>
                </a:cubicBezTo>
                <a:cubicBezTo>
                  <a:pt x="158" y="102"/>
                  <a:pt x="158" y="102"/>
                  <a:pt x="158" y="102"/>
                </a:cubicBezTo>
                <a:cubicBezTo>
                  <a:pt x="158" y="101"/>
                  <a:pt x="158" y="101"/>
                  <a:pt x="158" y="101"/>
                </a:cubicBezTo>
                <a:cubicBezTo>
                  <a:pt x="157" y="102"/>
                  <a:pt x="157" y="102"/>
                  <a:pt x="157" y="102"/>
                </a:cubicBezTo>
                <a:cubicBezTo>
                  <a:pt x="158" y="102"/>
                  <a:pt x="158" y="102"/>
                  <a:pt x="158" y="102"/>
                </a:cubicBezTo>
                <a:cubicBezTo>
                  <a:pt x="157" y="102"/>
                  <a:pt x="157" y="102"/>
                  <a:pt x="157" y="102"/>
                </a:cubicBezTo>
                <a:cubicBezTo>
                  <a:pt x="158" y="102"/>
                  <a:pt x="158" y="102"/>
                  <a:pt x="158" y="102"/>
                </a:cubicBezTo>
                <a:cubicBezTo>
                  <a:pt x="158" y="102"/>
                  <a:pt x="158" y="102"/>
                  <a:pt x="158" y="102"/>
                </a:cubicBezTo>
                <a:cubicBezTo>
                  <a:pt x="157" y="102"/>
                  <a:pt x="157" y="102"/>
                  <a:pt x="157" y="102"/>
                </a:cubicBezTo>
                <a:cubicBezTo>
                  <a:pt x="158" y="102"/>
                  <a:pt x="158" y="102"/>
                  <a:pt x="158" y="102"/>
                </a:cubicBezTo>
                <a:cubicBezTo>
                  <a:pt x="157" y="102"/>
                  <a:pt x="157" y="102"/>
                  <a:pt x="157" y="102"/>
                </a:cubicBezTo>
                <a:cubicBezTo>
                  <a:pt x="158" y="103"/>
                  <a:pt x="158" y="103"/>
                  <a:pt x="158" y="103"/>
                </a:cubicBezTo>
                <a:cubicBezTo>
                  <a:pt x="158" y="102"/>
                  <a:pt x="158" y="102"/>
                  <a:pt x="158" y="102"/>
                </a:cubicBezTo>
                <a:cubicBezTo>
                  <a:pt x="157" y="102"/>
                  <a:pt x="157" y="102"/>
                  <a:pt x="157" y="102"/>
                </a:cubicBezTo>
                <a:cubicBezTo>
                  <a:pt x="158" y="103"/>
                  <a:pt x="158" y="103"/>
                  <a:pt x="158" y="103"/>
                </a:cubicBezTo>
                <a:cubicBezTo>
                  <a:pt x="158" y="103"/>
                  <a:pt x="158" y="103"/>
                  <a:pt x="158" y="103"/>
                </a:cubicBezTo>
                <a:cubicBezTo>
                  <a:pt x="159" y="102"/>
                  <a:pt x="159" y="102"/>
                  <a:pt x="159" y="102"/>
                </a:cubicBezTo>
                <a:cubicBezTo>
                  <a:pt x="159" y="101"/>
                  <a:pt x="159" y="101"/>
                  <a:pt x="159" y="101"/>
                </a:cubicBezTo>
                <a:cubicBezTo>
                  <a:pt x="158" y="102"/>
                  <a:pt x="158" y="102"/>
                  <a:pt x="158" y="102"/>
                </a:cubicBezTo>
                <a:cubicBezTo>
                  <a:pt x="158" y="102"/>
                  <a:pt x="158" y="102"/>
                  <a:pt x="158" y="102"/>
                </a:cubicBezTo>
                <a:cubicBezTo>
                  <a:pt x="158" y="103"/>
                  <a:pt x="158" y="103"/>
                  <a:pt x="158" y="103"/>
                </a:cubicBezTo>
                <a:cubicBezTo>
                  <a:pt x="158" y="103"/>
                  <a:pt x="158" y="103"/>
                  <a:pt x="158" y="103"/>
                </a:cubicBezTo>
                <a:cubicBezTo>
                  <a:pt x="158" y="103"/>
                  <a:pt x="158" y="103"/>
                  <a:pt x="158" y="103"/>
                </a:cubicBezTo>
                <a:cubicBezTo>
                  <a:pt x="159" y="102"/>
                  <a:pt x="159" y="102"/>
                  <a:pt x="159" y="102"/>
                </a:cubicBezTo>
                <a:cubicBezTo>
                  <a:pt x="158" y="102"/>
                  <a:pt x="158" y="102"/>
                  <a:pt x="158" y="102"/>
                </a:cubicBezTo>
                <a:cubicBezTo>
                  <a:pt x="158" y="103"/>
                  <a:pt x="158" y="103"/>
                  <a:pt x="158" y="103"/>
                </a:cubicBezTo>
                <a:cubicBezTo>
                  <a:pt x="159" y="102"/>
                  <a:pt x="159" y="102"/>
                  <a:pt x="159" y="102"/>
                </a:cubicBezTo>
                <a:cubicBezTo>
                  <a:pt x="158" y="102"/>
                  <a:pt x="158" y="102"/>
                  <a:pt x="158" y="102"/>
                </a:cubicBezTo>
                <a:cubicBezTo>
                  <a:pt x="159" y="102"/>
                  <a:pt x="159" y="102"/>
                  <a:pt x="159" y="102"/>
                </a:cubicBezTo>
                <a:cubicBezTo>
                  <a:pt x="159" y="101"/>
                  <a:pt x="159" y="101"/>
                  <a:pt x="159" y="101"/>
                </a:cubicBezTo>
                <a:cubicBezTo>
                  <a:pt x="158" y="102"/>
                  <a:pt x="158" y="102"/>
                  <a:pt x="158" y="102"/>
                </a:cubicBezTo>
                <a:cubicBezTo>
                  <a:pt x="159" y="102"/>
                  <a:pt x="159" y="102"/>
                  <a:pt x="159" y="102"/>
                </a:cubicBezTo>
                <a:cubicBezTo>
                  <a:pt x="159" y="101"/>
                  <a:pt x="159" y="101"/>
                  <a:pt x="159" y="101"/>
                </a:cubicBezTo>
                <a:cubicBezTo>
                  <a:pt x="159" y="102"/>
                  <a:pt x="159" y="102"/>
                  <a:pt x="159" y="102"/>
                </a:cubicBezTo>
                <a:cubicBezTo>
                  <a:pt x="159" y="101"/>
                  <a:pt x="159" y="101"/>
                  <a:pt x="159" y="101"/>
                </a:cubicBezTo>
                <a:cubicBezTo>
                  <a:pt x="159" y="101"/>
                  <a:pt x="159" y="101"/>
                  <a:pt x="159" y="101"/>
                </a:cubicBezTo>
                <a:cubicBezTo>
                  <a:pt x="159" y="102"/>
                  <a:pt x="159" y="102"/>
                  <a:pt x="159" y="102"/>
                </a:cubicBezTo>
                <a:cubicBezTo>
                  <a:pt x="159" y="101"/>
                  <a:pt x="159" y="101"/>
                  <a:pt x="159" y="101"/>
                </a:cubicBezTo>
                <a:cubicBezTo>
                  <a:pt x="159" y="101"/>
                  <a:pt x="159" y="101"/>
                  <a:pt x="159" y="101"/>
                </a:cubicBezTo>
                <a:lnTo>
                  <a:pt x="159" y="103"/>
                </a:lnTo>
                <a:close/>
                <a:moveTo>
                  <a:pt x="159" y="54"/>
                </a:moveTo>
                <a:cubicBezTo>
                  <a:pt x="157" y="54"/>
                  <a:pt x="157" y="54"/>
                  <a:pt x="157" y="54"/>
                </a:cubicBezTo>
                <a:cubicBezTo>
                  <a:pt x="157" y="54"/>
                  <a:pt x="157" y="55"/>
                  <a:pt x="158" y="55"/>
                </a:cubicBezTo>
                <a:cubicBezTo>
                  <a:pt x="158" y="56"/>
                  <a:pt x="159" y="56"/>
                  <a:pt x="159" y="56"/>
                </a:cubicBezTo>
                <a:cubicBezTo>
                  <a:pt x="160" y="56"/>
                  <a:pt x="161" y="56"/>
                  <a:pt x="161" y="55"/>
                </a:cubicBezTo>
                <a:cubicBezTo>
                  <a:pt x="162" y="55"/>
                  <a:pt x="162" y="55"/>
                  <a:pt x="162" y="55"/>
                </a:cubicBezTo>
                <a:cubicBezTo>
                  <a:pt x="163" y="55"/>
                  <a:pt x="163" y="55"/>
                  <a:pt x="163" y="55"/>
                </a:cubicBezTo>
                <a:cubicBezTo>
                  <a:pt x="163" y="54"/>
                  <a:pt x="163" y="54"/>
                  <a:pt x="163" y="54"/>
                </a:cubicBezTo>
                <a:cubicBezTo>
                  <a:pt x="163" y="53"/>
                  <a:pt x="163" y="52"/>
                  <a:pt x="162" y="52"/>
                </a:cubicBezTo>
                <a:cubicBezTo>
                  <a:pt x="162" y="51"/>
                  <a:pt x="161" y="51"/>
                  <a:pt x="160" y="51"/>
                </a:cubicBezTo>
                <a:cubicBezTo>
                  <a:pt x="159" y="51"/>
                  <a:pt x="159" y="51"/>
                  <a:pt x="158" y="52"/>
                </a:cubicBezTo>
                <a:cubicBezTo>
                  <a:pt x="158" y="52"/>
                  <a:pt x="157" y="53"/>
                  <a:pt x="157" y="54"/>
                </a:cubicBezTo>
                <a:cubicBezTo>
                  <a:pt x="159" y="54"/>
                  <a:pt x="159" y="54"/>
                  <a:pt x="159" y="54"/>
                </a:cubicBezTo>
                <a:cubicBezTo>
                  <a:pt x="160" y="54"/>
                  <a:pt x="160" y="54"/>
                  <a:pt x="160" y="54"/>
                </a:cubicBezTo>
                <a:cubicBezTo>
                  <a:pt x="160" y="54"/>
                  <a:pt x="160" y="54"/>
                  <a:pt x="160" y="54"/>
                </a:cubicBezTo>
                <a:cubicBezTo>
                  <a:pt x="160" y="54"/>
                  <a:pt x="160" y="54"/>
                  <a:pt x="160" y="54"/>
                </a:cubicBezTo>
                <a:cubicBezTo>
                  <a:pt x="160" y="54"/>
                  <a:pt x="160" y="54"/>
                  <a:pt x="160" y="54"/>
                </a:cubicBezTo>
                <a:cubicBezTo>
                  <a:pt x="160" y="54"/>
                  <a:pt x="160" y="54"/>
                  <a:pt x="160" y="54"/>
                </a:cubicBezTo>
                <a:cubicBezTo>
                  <a:pt x="160" y="54"/>
                  <a:pt x="160" y="54"/>
                  <a:pt x="160" y="54"/>
                </a:cubicBezTo>
                <a:cubicBezTo>
                  <a:pt x="160" y="54"/>
                  <a:pt x="160" y="54"/>
                  <a:pt x="160" y="54"/>
                </a:cubicBezTo>
                <a:cubicBezTo>
                  <a:pt x="160" y="54"/>
                  <a:pt x="160" y="54"/>
                  <a:pt x="160" y="54"/>
                </a:cubicBezTo>
                <a:cubicBezTo>
                  <a:pt x="160" y="54"/>
                  <a:pt x="160" y="54"/>
                  <a:pt x="160" y="54"/>
                </a:cubicBezTo>
                <a:cubicBezTo>
                  <a:pt x="160" y="53"/>
                  <a:pt x="160" y="53"/>
                  <a:pt x="160" y="53"/>
                </a:cubicBezTo>
                <a:cubicBezTo>
                  <a:pt x="160" y="54"/>
                  <a:pt x="160" y="54"/>
                  <a:pt x="160" y="54"/>
                </a:cubicBezTo>
                <a:cubicBezTo>
                  <a:pt x="160" y="54"/>
                  <a:pt x="160" y="54"/>
                  <a:pt x="160" y="54"/>
                </a:cubicBezTo>
                <a:cubicBezTo>
                  <a:pt x="160" y="53"/>
                  <a:pt x="160" y="53"/>
                  <a:pt x="160" y="53"/>
                </a:cubicBezTo>
                <a:cubicBezTo>
                  <a:pt x="160" y="54"/>
                  <a:pt x="160" y="54"/>
                  <a:pt x="160" y="54"/>
                </a:cubicBezTo>
                <a:cubicBezTo>
                  <a:pt x="160" y="53"/>
                  <a:pt x="160" y="53"/>
                  <a:pt x="160" y="53"/>
                </a:cubicBezTo>
                <a:cubicBezTo>
                  <a:pt x="160" y="53"/>
                  <a:pt x="160" y="53"/>
                  <a:pt x="160" y="53"/>
                </a:cubicBezTo>
                <a:cubicBezTo>
                  <a:pt x="160" y="54"/>
                  <a:pt x="160" y="54"/>
                  <a:pt x="160" y="54"/>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3"/>
                  <a:pt x="160" y="53"/>
                  <a:pt x="160" y="53"/>
                </a:cubicBezTo>
                <a:cubicBezTo>
                  <a:pt x="160" y="54"/>
                  <a:pt x="160" y="54"/>
                  <a:pt x="160" y="54"/>
                </a:cubicBezTo>
                <a:cubicBezTo>
                  <a:pt x="161" y="54"/>
                  <a:pt x="161" y="54"/>
                  <a:pt x="161" y="54"/>
                </a:cubicBezTo>
                <a:cubicBezTo>
                  <a:pt x="160" y="52"/>
                  <a:pt x="160" y="52"/>
                  <a:pt x="160" y="52"/>
                </a:cubicBezTo>
                <a:cubicBezTo>
                  <a:pt x="160" y="52"/>
                  <a:pt x="160" y="52"/>
                  <a:pt x="160" y="52"/>
                </a:cubicBezTo>
                <a:cubicBezTo>
                  <a:pt x="160" y="53"/>
                  <a:pt x="160" y="53"/>
                  <a:pt x="160" y="53"/>
                </a:cubicBezTo>
                <a:cubicBezTo>
                  <a:pt x="159" y="53"/>
                  <a:pt x="159" y="53"/>
                  <a:pt x="159" y="53"/>
                </a:cubicBezTo>
                <a:cubicBezTo>
                  <a:pt x="159" y="53"/>
                  <a:pt x="159" y="53"/>
                  <a:pt x="159" y="53"/>
                </a:cubicBezTo>
                <a:cubicBezTo>
                  <a:pt x="159" y="53"/>
                  <a:pt x="159" y="53"/>
                  <a:pt x="159" y="53"/>
                </a:cubicBezTo>
                <a:cubicBezTo>
                  <a:pt x="159" y="54"/>
                  <a:pt x="159" y="54"/>
                  <a:pt x="159" y="54"/>
                </a:cubicBezTo>
                <a:cubicBezTo>
                  <a:pt x="160" y="53"/>
                  <a:pt x="160" y="53"/>
                  <a:pt x="160" y="53"/>
                </a:cubicBezTo>
                <a:cubicBezTo>
                  <a:pt x="159" y="53"/>
                  <a:pt x="159" y="53"/>
                  <a:pt x="159" y="53"/>
                </a:cubicBezTo>
                <a:cubicBezTo>
                  <a:pt x="159" y="54"/>
                  <a:pt x="159" y="54"/>
                  <a:pt x="159" y="54"/>
                </a:cubicBezTo>
                <a:cubicBezTo>
                  <a:pt x="160" y="53"/>
                  <a:pt x="160" y="53"/>
                  <a:pt x="160" y="53"/>
                </a:cubicBezTo>
                <a:cubicBezTo>
                  <a:pt x="159" y="54"/>
                  <a:pt x="159" y="54"/>
                  <a:pt x="159" y="54"/>
                </a:cubicBezTo>
                <a:cubicBezTo>
                  <a:pt x="160" y="54"/>
                  <a:pt x="160" y="54"/>
                  <a:pt x="160" y="54"/>
                </a:cubicBezTo>
                <a:cubicBezTo>
                  <a:pt x="160" y="53"/>
                  <a:pt x="160" y="53"/>
                  <a:pt x="160" y="53"/>
                </a:cubicBezTo>
                <a:cubicBezTo>
                  <a:pt x="159" y="54"/>
                  <a:pt x="159" y="54"/>
                  <a:pt x="159" y="54"/>
                </a:cubicBezTo>
                <a:cubicBezTo>
                  <a:pt x="160" y="54"/>
                  <a:pt x="160" y="54"/>
                  <a:pt x="160" y="54"/>
                </a:cubicBezTo>
                <a:lnTo>
                  <a:pt x="159" y="54"/>
                </a:lnTo>
                <a:close/>
                <a:moveTo>
                  <a:pt x="156" y="98"/>
                </a:moveTo>
                <a:cubicBezTo>
                  <a:pt x="157" y="99"/>
                  <a:pt x="157" y="99"/>
                  <a:pt x="157" y="99"/>
                </a:cubicBezTo>
                <a:cubicBezTo>
                  <a:pt x="157" y="99"/>
                  <a:pt x="158" y="98"/>
                  <a:pt x="158" y="98"/>
                </a:cubicBezTo>
                <a:cubicBezTo>
                  <a:pt x="158" y="97"/>
                  <a:pt x="157" y="97"/>
                  <a:pt x="157" y="97"/>
                </a:cubicBezTo>
                <a:cubicBezTo>
                  <a:pt x="157" y="96"/>
                  <a:pt x="156" y="96"/>
                  <a:pt x="156" y="96"/>
                </a:cubicBezTo>
                <a:cubicBezTo>
                  <a:pt x="155" y="95"/>
                  <a:pt x="153" y="95"/>
                  <a:pt x="153" y="95"/>
                </a:cubicBezTo>
                <a:cubicBezTo>
                  <a:pt x="153" y="97"/>
                  <a:pt x="153" y="97"/>
                  <a:pt x="153" y="97"/>
                </a:cubicBezTo>
                <a:cubicBezTo>
                  <a:pt x="154" y="96"/>
                  <a:pt x="154" y="96"/>
                  <a:pt x="154" y="96"/>
                </a:cubicBezTo>
                <a:cubicBezTo>
                  <a:pt x="154" y="95"/>
                  <a:pt x="154" y="95"/>
                  <a:pt x="153" y="95"/>
                </a:cubicBezTo>
                <a:cubicBezTo>
                  <a:pt x="153" y="95"/>
                  <a:pt x="152" y="95"/>
                  <a:pt x="152" y="96"/>
                </a:cubicBezTo>
                <a:cubicBezTo>
                  <a:pt x="152" y="96"/>
                  <a:pt x="152" y="96"/>
                  <a:pt x="151" y="97"/>
                </a:cubicBezTo>
                <a:cubicBezTo>
                  <a:pt x="151" y="97"/>
                  <a:pt x="151" y="97"/>
                  <a:pt x="151" y="97"/>
                </a:cubicBezTo>
                <a:cubicBezTo>
                  <a:pt x="151" y="98"/>
                  <a:pt x="152" y="99"/>
                  <a:pt x="152" y="100"/>
                </a:cubicBezTo>
                <a:cubicBezTo>
                  <a:pt x="152" y="101"/>
                  <a:pt x="152" y="101"/>
                  <a:pt x="153" y="101"/>
                </a:cubicBezTo>
                <a:cubicBezTo>
                  <a:pt x="153" y="102"/>
                  <a:pt x="154" y="102"/>
                  <a:pt x="155" y="102"/>
                </a:cubicBezTo>
                <a:cubicBezTo>
                  <a:pt x="155" y="102"/>
                  <a:pt x="156" y="102"/>
                  <a:pt x="156" y="102"/>
                </a:cubicBezTo>
                <a:cubicBezTo>
                  <a:pt x="156" y="102"/>
                  <a:pt x="157" y="101"/>
                  <a:pt x="157" y="101"/>
                </a:cubicBezTo>
                <a:cubicBezTo>
                  <a:pt x="157" y="100"/>
                  <a:pt x="157" y="99"/>
                  <a:pt x="157" y="99"/>
                </a:cubicBezTo>
                <a:cubicBezTo>
                  <a:pt x="156" y="98"/>
                  <a:pt x="156" y="98"/>
                  <a:pt x="156" y="98"/>
                </a:cubicBezTo>
                <a:cubicBezTo>
                  <a:pt x="157" y="99"/>
                  <a:pt x="157" y="99"/>
                  <a:pt x="157" y="99"/>
                </a:cubicBezTo>
                <a:cubicBezTo>
                  <a:pt x="156" y="98"/>
                  <a:pt x="156" y="98"/>
                  <a:pt x="156" y="98"/>
                </a:cubicBezTo>
                <a:cubicBezTo>
                  <a:pt x="155" y="98"/>
                  <a:pt x="155" y="98"/>
                  <a:pt x="155" y="98"/>
                </a:cubicBezTo>
                <a:cubicBezTo>
                  <a:pt x="154" y="99"/>
                  <a:pt x="154" y="99"/>
                  <a:pt x="154" y="100"/>
                </a:cubicBezTo>
                <a:cubicBezTo>
                  <a:pt x="154" y="100"/>
                  <a:pt x="154" y="100"/>
                  <a:pt x="154" y="100"/>
                </a:cubicBezTo>
                <a:cubicBezTo>
                  <a:pt x="154" y="100"/>
                  <a:pt x="154" y="100"/>
                  <a:pt x="154" y="100"/>
                </a:cubicBezTo>
                <a:cubicBezTo>
                  <a:pt x="154" y="99"/>
                  <a:pt x="154" y="99"/>
                  <a:pt x="154" y="99"/>
                </a:cubicBezTo>
                <a:cubicBezTo>
                  <a:pt x="154" y="100"/>
                  <a:pt x="154" y="100"/>
                  <a:pt x="154" y="100"/>
                </a:cubicBezTo>
                <a:cubicBezTo>
                  <a:pt x="154" y="100"/>
                  <a:pt x="154" y="100"/>
                  <a:pt x="154" y="100"/>
                </a:cubicBezTo>
                <a:cubicBezTo>
                  <a:pt x="154" y="99"/>
                  <a:pt x="154" y="99"/>
                  <a:pt x="154" y="99"/>
                </a:cubicBezTo>
                <a:cubicBezTo>
                  <a:pt x="155" y="100"/>
                  <a:pt x="155" y="100"/>
                  <a:pt x="155" y="100"/>
                </a:cubicBezTo>
                <a:cubicBezTo>
                  <a:pt x="155" y="99"/>
                  <a:pt x="155" y="99"/>
                  <a:pt x="155" y="99"/>
                </a:cubicBezTo>
                <a:cubicBezTo>
                  <a:pt x="154" y="99"/>
                  <a:pt x="154" y="99"/>
                  <a:pt x="154" y="99"/>
                </a:cubicBezTo>
                <a:cubicBezTo>
                  <a:pt x="155" y="100"/>
                  <a:pt x="155" y="100"/>
                  <a:pt x="155" y="100"/>
                </a:cubicBezTo>
                <a:cubicBezTo>
                  <a:pt x="155" y="99"/>
                  <a:pt x="155" y="99"/>
                  <a:pt x="155" y="99"/>
                </a:cubicBezTo>
                <a:cubicBezTo>
                  <a:pt x="155" y="100"/>
                  <a:pt x="155" y="100"/>
                  <a:pt x="155" y="100"/>
                </a:cubicBezTo>
                <a:cubicBezTo>
                  <a:pt x="155" y="99"/>
                  <a:pt x="155" y="99"/>
                  <a:pt x="155" y="99"/>
                </a:cubicBezTo>
                <a:cubicBezTo>
                  <a:pt x="155" y="99"/>
                  <a:pt x="155" y="99"/>
                  <a:pt x="155" y="99"/>
                </a:cubicBezTo>
                <a:cubicBezTo>
                  <a:pt x="155" y="100"/>
                  <a:pt x="155" y="100"/>
                  <a:pt x="155" y="100"/>
                </a:cubicBezTo>
                <a:cubicBezTo>
                  <a:pt x="155" y="99"/>
                  <a:pt x="155" y="99"/>
                  <a:pt x="155" y="99"/>
                </a:cubicBezTo>
                <a:cubicBezTo>
                  <a:pt x="155" y="100"/>
                  <a:pt x="155" y="100"/>
                  <a:pt x="155" y="100"/>
                </a:cubicBezTo>
                <a:cubicBezTo>
                  <a:pt x="155" y="100"/>
                  <a:pt x="155" y="100"/>
                  <a:pt x="155" y="100"/>
                </a:cubicBezTo>
                <a:cubicBezTo>
                  <a:pt x="155" y="99"/>
                  <a:pt x="155" y="99"/>
                  <a:pt x="155" y="99"/>
                </a:cubicBezTo>
                <a:cubicBezTo>
                  <a:pt x="155" y="100"/>
                  <a:pt x="155" y="100"/>
                  <a:pt x="155" y="100"/>
                </a:cubicBezTo>
                <a:cubicBezTo>
                  <a:pt x="155" y="100"/>
                  <a:pt x="155" y="100"/>
                  <a:pt x="155" y="100"/>
                </a:cubicBezTo>
                <a:cubicBezTo>
                  <a:pt x="155" y="99"/>
                  <a:pt x="155" y="99"/>
                  <a:pt x="155" y="99"/>
                </a:cubicBezTo>
                <a:cubicBezTo>
                  <a:pt x="155" y="99"/>
                  <a:pt x="154" y="98"/>
                  <a:pt x="154" y="97"/>
                </a:cubicBezTo>
                <a:cubicBezTo>
                  <a:pt x="154" y="97"/>
                  <a:pt x="154" y="97"/>
                  <a:pt x="154" y="97"/>
                </a:cubicBezTo>
                <a:cubicBezTo>
                  <a:pt x="153" y="97"/>
                  <a:pt x="153" y="97"/>
                  <a:pt x="153" y="97"/>
                </a:cubicBezTo>
                <a:cubicBezTo>
                  <a:pt x="154" y="98"/>
                  <a:pt x="154" y="98"/>
                  <a:pt x="154" y="98"/>
                </a:cubicBezTo>
                <a:cubicBezTo>
                  <a:pt x="154" y="97"/>
                  <a:pt x="154" y="97"/>
                  <a:pt x="154" y="97"/>
                </a:cubicBezTo>
                <a:cubicBezTo>
                  <a:pt x="153" y="97"/>
                  <a:pt x="153" y="97"/>
                  <a:pt x="153" y="97"/>
                </a:cubicBezTo>
                <a:cubicBezTo>
                  <a:pt x="154" y="98"/>
                  <a:pt x="154" y="98"/>
                  <a:pt x="154" y="98"/>
                </a:cubicBezTo>
                <a:cubicBezTo>
                  <a:pt x="153" y="97"/>
                  <a:pt x="153" y="97"/>
                  <a:pt x="153" y="97"/>
                </a:cubicBezTo>
                <a:cubicBezTo>
                  <a:pt x="153" y="98"/>
                  <a:pt x="153" y="98"/>
                  <a:pt x="153" y="98"/>
                </a:cubicBezTo>
                <a:cubicBezTo>
                  <a:pt x="154" y="98"/>
                  <a:pt x="154" y="98"/>
                  <a:pt x="154" y="98"/>
                </a:cubicBezTo>
                <a:cubicBezTo>
                  <a:pt x="153" y="97"/>
                  <a:pt x="153" y="97"/>
                  <a:pt x="153" y="97"/>
                </a:cubicBezTo>
                <a:cubicBezTo>
                  <a:pt x="153" y="98"/>
                  <a:pt x="153" y="98"/>
                  <a:pt x="153" y="98"/>
                </a:cubicBezTo>
                <a:cubicBezTo>
                  <a:pt x="153" y="97"/>
                  <a:pt x="153" y="97"/>
                  <a:pt x="153" y="97"/>
                </a:cubicBezTo>
                <a:cubicBezTo>
                  <a:pt x="153" y="98"/>
                  <a:pt x="153" y="98"/>
                  <a:pt x="153" y="98"/>
                </a:cubicBezTo>
                <a:cubicBezTo>
                  <a:pt x="153" y="98"/>
                  <a:pt x="153" y="98"/>
                  <a:pt x="153" y="98"/>
                </a:cubicBezTo>
                <a:cubicBezTo>
                  <a:pt x="153" y="97"/>
                  <a:pt x="153" y="97"/>
                  <a:pt x="153" y="97"/>
                </a:cubicBezTo>
                <a:cubicBezTo>
                  <a:pt x="153" y="98"/>
                  <a:pt x="153" y="98"/>
                  <a:pt x="153" y="98"/>
                </a:cubicBezTo>
                <a:cubicBezTo>
                  <a:pt x="153" y="98"/>
                  <a:pt x="153" y="98"/>
                  <a:pt x="153" y="98"/>
                </a:cubicBezTo>
                <a:cubicBezTo>
                  <a:pt x="153" y="98"/>
                  <a:pt x="153" y="98"/>
                  <a:pt x="153" y="98"/>
                </a:cubicBezTo>
                <a:cubicBezTo>
                  <a:pt x="154" y="98"/>
                  <a:pt x="154" y="98"/>
                  <a:pt x="154" y="98"/>
                </a:cubicBezTo>
                <a:cubicBezTo>
                  <a:pt x="155" y="99"/>
                  <a:pt x="155" y="99"/>
                  <a:pt x="155" y="99"/>
                </a:cubicBezTo>
                <a:cubicBezTo>
                  <a:pt x="155" y="99"/>
                  <a:pt x="155" y="99"/>
                  <a:pt x="155" y="99"/>
                </a:cubicBezTo>
                <a:cubicBezTo>
                  <a:pt x="155" y="99"/>
                  <a:pt x="155" y="99"/>
                  <a:pt x="155" y="99"/>
                </a:cubicBezTo>
                <a:cubicBezTo>
                  <a:pt x="155" y="98"/>
                  <a:pt x="155" y="98"/>
                  <a:pt x="155" y="98"/>
                </a:cubicBezTo>
                <a:cubicBezTo>
                  <a:pt x="155" y="98"/>
                  <a:pt x="155" y="98"/>
                  <a:pt x="155" y="98"/>
                </a:cubicBezTo>
                <a:cubicBezTo>
                  <a:pt x="155" y="98"/>
                  <a:pt x="155" y="99"/>
                  <a:pt x="155" y="99"/>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cubicBezTo>
                  <a:pt x="155" y="98"/>
                  <a:pt x="155" y="98"/>
                  <a:pt x="155" y="98"/>
                </a:cubicBezTo>
                <a:lnTo>
                  <a:pt x="156" y="98"/>
                </a:lnTo>
                <a:close/>
                <a:moveTo>
                  <a:pt x="157" y="57"/>
                </a:moveTo>
                <a:cubicBezTo>
                  <a:pt x="159" y="57"/>
                  <a:pt x="159" y="57"/>
                  <a:pt x="159" y="57"/>
                </a:cubicBezTo>
                <a:cubicBezTo>
                  <a:pt x="159" y="57"/>
                  <a:pt x="159" y="55"/>
                  <a:pt x="157" y="53"/>
                </a:cubicBezTo>
                <a:cubicBezTo>
                  <a:pt x="157" y="53"/>
                  <a:pt x="157" y="53"/>
                  <a:pt x="157" y="53"/>
                </a:cubicBezTo>
                <a:cubicBezTo>
                  <a:pt x="157" y="53"/>
                  <a:pt x="157" y="53"/>
                  <a:pt x="157" y="53"/>
                </a:cubicBezTo>
                <a:cubicBezTo>
                  <a:pt x="156" y="52"/>
                  <a:pt x="156" y="52"/>
                  <a:pt x="155" y="52"/>
                </a:cubicBezTo>
                <a:cubicBezTo>
                  <a:pt x="154" y="52"/>
                  <a:pt x="154" y="52"/>
                  <a:pt x="154" y="52"/>
                </a:cubicBezTo>
                <a:cubicBezTo>
                  <a:pt x="153" y="52"/>
                  <a:pt x="153" y="53"/>
                  <a:pt x="153" y="53"/>
                </a:cubicBezTo>
                <a:cubicBezTo>
                  <a:pt x="153" y="54"/>
                  <a:pt x="153" y="54"/>
                  <a:pt x="153" y="54"/>
                </a:cubicBezTo>
                <a:cubicBezTo>
                  <a:pt x="153" y="55"/>
                  <a:pt x="153" y="56"/>
                  <a:pt x="154" y="57"/>
                </a:cubicBezTo>
                <a:cubicBezTo>
                  <a:pt x="154" y="57"/>
                  <a:pt x="154" y="57"/>
                  <a:pt x="155" y="58"/>
                </a:cubicBezTo>
                <a:cubicBezTo>
                  <a:pt x="155" y="58"/>
                  <a:pt x="156" y="58"/>
                  <a:pt x="156" y="58"/>
                </a:cubicBezTo>
                <a:cubicBezTo>
                  <a:pt x="157" y="58"/>
                  <a:pt x="157" y="58"/>
                  <a:pt x="158" y="58"/>
                </a:cubicBezTo>
                <a:cubicBezTo>
                  <a:pt x="159" y="58"/>
                  <a:pt x="159" y="58"/>
                  <a:pt x="159" y="58"/>
                </a:cubicBezTo>
                <a:cubicBezTo>
                  <a:pt x="159" y="57"/>
                  <a:pt x="159" y="57"/>
                  <a:pt x="159" y="57"/>
                </a:cubicBezTo>
                <a:cubicBezTo>
                  <a:pt x="157" y="57"/>
                  <a:pt x="157" y="57"/>
                  <a:pt x="157" y="57"/>
                </a:cubicBezTo>
                <a:cubicBezTo>
                  <a:pt x="156" y="55"/>
                  <a:pt x="156" y="55"/>
                  <a:pt x="156" y="55"/>
                </a:cubicBezTo>
                <a:cubicBezTo>
                  <a:pt x="156" y="55"/>
                  <a:pt x="156" y="55"/>
                  <a:pt x="156" y="55"/>
                </a:cubicBezTo>
                <a:cubicBezTo>
                  <a:pt x="156" y="56"/>
                  <a:pt x="156" y="56"/>
                  <a:pt x="156" y="56"/>
                </a:cubicBezTo>
                <a:cubicBezTo>
                  <a:pt x="156" y="55"/>
                  <a:pt x="156" y="55"/>
                  <a:pt x="156" y="55"/>
                </a:cubicBezTo>
                <a:cubicBezTo>
                  <a:pt x="156" y="55"/>
                  <a:pt x="156" y="55"/>
                  <a:pt x="156" y="55"/>
                </a:cubicBezTo>
                <a:cubicBezTo>
                  <a:pt x="156" y="56"/>
                  <a:pt x="156" y="56"/>
                  <a:pt x="156" y="56"/>
                </a:cubicBezTo>
                <a:cubicBezTo>
                  <a:pt x="156" y="55"/>
                  <a:pt x="156" y="55"/>
                  <a:pt x="156" y="55"/>
                </a:cubicBezTo>
                <a:cubicBezTo>
                  <a:pt x="156" y="56"/>
                  <a:pt x="156" y="56"/>
                  <a:pt x="156" y="56"/>
                </a:cubicBezTo>
                <a:cubicBezTo>
                  <a:pt x="157" y="55"/>
                  <a:pt x="157" y="55"/>
                  <a:pt x="157" y="55"/>
                </a:cubicBezTo>
                <a:cubicBezTo>
                  <a:pt x="156" y="55"/>
                  <a:pt x="156" y="55"/>
                  <a:pt x="156" y="55"/>
                </a:cubicBezTo>
                <a:cubicBezTo>
                  <a:pt x="156" y="56"/>
                  <a:pt x="156" y="56"/>
                  <a:pt x="156" y="56"/>
                </a:cubicBezTo>
                <a:cubicBezTo>
                  <a:pt x="157" y="55"/>
                  <a:pt x="157" y="55"/>
                  <a:pt x="157" y="55"/>
                </a:cubicBezTo>
                <a:cubicBezTo>
                  <a:pt x="157" y="55"/>
                  <a:pt x="157" y="55"/>
                  <a:pt x="157" y="55"/>
                </a:cubicBezTo>
                <a:cubicBezTo>
                  <a:pt x="156" y="55"/>
                  <a:pt x="156" y="55"/>
                  <a:pt x="156" y="55"/>
                </a:cubicBezTo>
                <a:cubicBezTo>
                  <a:pt x="156" y="54"/>
                  <a:pt x="156" y="54"/>
                  <a:pt x="156" y="54"/>
                </a:cubicBezTo>
                <a:cubicBezTo>
                  <a:pt x="156" y="54"/>
                  <a:pt x="156" y="54"/>
                  <a:pt x="156" y="54"/>
                </a:cubicBezTo>
                <a:cubicBezTo>
                  <a:pt x="155" y="54"/>
                  <a:pt x="155" y="54"/>
                  <a:pt x="155" y="54"/>
                </a:cubicBezTo>
                <a:cubicBezTo>
                  <a:pt x="156" y="54"/>
                  <a:pt x="156" y="54"/>
                  <a:pt x="156" y="54"/>
                </a:cubicBezTo>
                <a:cubicBezTo>
                  <a:pt x="156" y="54"/>
                  <a:pt x="156" y="54"/>
                  <a:pt x="156" y="54"/>
                </a:cubicBezTo>
                <a:cubicBezTo>
                  <a:pt x="155" y="54"/>
                  <a:pt x="155" y="54"/>
                  <a:pt x="155" y="54"/>
                </a:cubicBezTo>
                <a:cubicBezTo>
                  <a:pt x="156" y="54"/>
                  <a:pt x="156" y="54"/>
                  <a:pt x="156" y="54"/>
                </a:cubicBezTo>
                <a:cubicBezTo>
                  <a:pt x="155" y="54"/>
                  <a:pt x="155" y="54"/>
                  <a:pt x="155" y="54"/>
                </a:cubicBezTo>
                <a:cubicBezTo>
                  <a:pt x="155" y="55"/>
                  <a:pt x="155" y="55"/>
                  <a:pt x="155" y="55"/>
                </a:cubicBezTo>
                <a:cubicBezTo>
                  <a:pt x="156" y="54"/>
                  <a:pt x="156" y="54"/>
                  <a:pt x="156" y="54"/>
                </a:cubicBezTo>
                <a:cubicBezTo>
                  <a:pt x="155" y="54"/>
                  <a:pt x="155" y="54"/>
                  <a:pt x="155" y="54"/>
                </a:cubicBezTo>
                <a:cubicBezTo>
                  <a:pt x="155" y="55"/>
                  <a:pt x="155" y="55"/>
                  <a:pt x="155" y="55"/>
                </a:cubicBezTo>
                <a:cubicBezTo>
                  <a:pt x="155" y="54"/>
                  <a:pt x="155" y="54"/>
                  <a:pt x="155" y="54"/>
                </a:cubicBezTo>
                <a:cubicBezTo>
                  <a:pt x="155" y="55"/>
                  <a:pt x="155" y="55"/>
                  <a:pt x="155" y="55"/>
                </a:cubicBezTo>
                <a:cubicBezTo>
                  <a:pt x="155" y="55"/>
                  <a:pt x="155" y="55"/>
                  <a:pt x="155" y="55"/>
                </a:cubicBezTo>
                <a:cubicBezTo>
                  <a:pt x="155" y="54"/>
                  <a:pt x="155" y="54"/>
                  <a:pt x="155" y="54"/>
                </a:cubicBezTo>
                <a:cubicBezTo>
                  <a:pt x="155" y="55"/>
                  <a:pt x="155" y="55"/>
                  <a:pt x="155" y="55"/>
                </a:cubicBezTo>
                <a:cubicBezTo>
                  <a:pt x="155" y="55"/>
                  <a:pt x="155" y="55"/>
                  <a:pt x="155" y="55"/>
                </a:cubicBezTo>
                <a:cubicBezTo>
                  <a:pt x="156" y="54"/>
                  <a:pt x="156" y="54"/>
                  <a:pt x="156" y="54"/>
                </a:cubicBezTo>
                <a:cubicBezTo>
                  <a:pt x="155" y="55"/>
                  <a:pt x="155" y="55"/>
                  <a:pt x="155" y="55"/>
                </a:cubicBezTo>
                <a:cubicBezTo>
                  <a:pt x="155" y="55"/>
                  <a:pt x="155" y="56"/>
                  <a:pt x="155" y="56"/>
                </a:cubicBezTo>
                <a:cubicBezTo>
                  <a:pt x="156" y="57"/>
                  <a:pt x="156" y="57"/>
                  <a:pt x="156" y="57"/>
                </a:cubicBezTo>
                <a:cubicBezTo>
                  <a:pt x="156" y="57"/>
                  <a:pt x="156" y="57"/>
                  <a:pt x="156" y="57"/>
                </a:cubicBezTo>
                <a:cubicBezTo>
                  <a:pt x="156" y="57"/>
                  <a:pt x="156" y="57"/>
                  <a:pt x="156" y="57"/>
                </a:cubicBezTo>
                <a:cubicBezTo>
                  <a:pt x="157" y="57"/>
                  <a:pt x="157" y="57"/>
                  <a:pt x="157" y="57"/>
                </a:cubicBezTo>
                <a:cubicBezTo>
                  <a:pt x="156" y="55"/>
                  <a:pt x="156" y="55"/>
                  <a:pt x="156" y="55"/>
                </a:cubicBezTo>
                <a:lnTo>
                  <a:pt x="157" y="57"/>
                </a:lnTo>
                <a:close/>
                <a:moveTo>
                  <a:pt x="405" y="51"/>
                </a:moveTo>
                <a:cubicBezTo>
                  <a:pt x="405" y="50"/>
                  <a:pt x="405" y="50"/>
                  <a:pt x="405" y="50"/>
                </a:cubicBezTo>
                <a:cubicBezTo>
                  <a:pt x="404" y="49"/>
                  <a:pt x="404" y="49"/>
                  <a:pt x="403" y="49"/>
                </a:cubicBezTo>
                <a:cubicBezTo>
                  <a:pt x="402" y="49"/>
                  <a:pt x="401" y="49"/>
                  <a:pt x="400" y="49"/>
                </a:cubicBezTo>
                <a:cubicBezTo>
                  <a:pt x="400" y="50"/>
                  <a:pt x="399" y="51"/>
                  <a:pt x="399" y="51"/>
                </a:cubicBezTo>
                <a:cubicBezTo>
                  <a:pt x="398" y="52"/>
                  <a:pt x="398" y="52"/>
                  <a:pt x="397" y="52"/>
                </a:cubicBezTo>
                <a:cubicBezTo>
                  <a:pt x="389" y="55"/>
                  <a:pt x="389" y="55"/>
                  <a:pt x="389" y="55"/>
                </a:cubicBezTo>
                <a:cubicBezTo>
                  <a:pt x="398" y="55"/>
                  <a:pt x="398" y="55"/>
                  <a:pt x="398" y="55"/>
                </a:cubicBezTo>
                <a:cubicBezTo>
                  <a:pt x="399" y="55"/>
                  <a:pt x="400" y="55"/>
                  <a:pt x="401" y="54"/>
                </a:cubicBezTo>
                <a:cubicBezTo>
                  <a:pt x="403" y="54"/>
                  <a:pt x="404" y="53"/>
                  <a:pt x="405" y="52"/>
                </a:cubicBezTo>
                <a:cubicBezTo>
                  <a:pt x="407" y="51"/>
                  <a:pt x="407" y="51"/>
                  <a:pt x="407" y="51"/>
                </a:cubicBezTo>
                <a:cubicBezTo>
                  <a:pt x="405" y="50"/>
                  <a:pt x="405" y="50"/>
                  <a:pt x="405" y="50"/>
                </a:cubicBezTo>
                <a:cubicBezTo>
                  <a:pt x="405" y="51"/>
                  <a:pt x="405" y="51"/>
                  <a:pt x="405" y="51"/>
                </a:cubicBezTo>
                <a:cubicBezTo>
                  <a:pt x="404" y="50"/>
                  <a:pt x="404" y="50"/>
                  <a:pt x="404" y="50"/>
                </a:cubicBezTo>
                <a:cubicBezTo>
                  <a:pt x="403" y="51"/>
                  <a:pt x="401" y="51"/>
                  <a:pt x="400" y="52"/>
                </a:cubicBezTo>
                <a:cubicBezTo>
                  <a:pt x="399" y="52"/>
                  <a:pt x="398" y="52"/>
                  <a:pt x="398" y="52"/>
                </a:cubicBezTo>
                <a:cubicBezTo>
                  <a:pt x="398" y="54"/>
                  <a:pt x="398" y="54"/>
                  <a:pt x="398" y="54"/>
                </a:cubicBezTo>
                <a:cubicBezTo>
                  <a:pt x="398" y="55"/>
                  <a:pt x="398" y="55"/>
                  <a:pt x="398" y="55"/>
                </a:cubicBezTo>
                <a:cubicBezTo>
                  <a:pt x="400" y="55"/>
                  <a:pt x="401" y="53"/>
                  <a:pt x="402" y="53"/>
                </a:cubicBezTo>
                <a:cubicBezTo>
                  <a:pt x="402" y="52"/>
                  <a:pt x="402" y="52"/>
                  <a:pt x="402" y="52"/>
                </a:cubicBezTo>
                <a:cubicBezTo>
                  <a:pt x="403" y="52"/>
                  <a:pt x="403" y="52"/>
                  <a:pt x="403" y="52"/>
                </a:cubicBezTo>
                <a:cubicBezTo>
                  <a:pt x="403" y="52"/>
                  <a:pt x="403" y="52"/>
                  <a:pt x="404" y="52"/>
                </a:cubicBezTo>
                <a:cubicBezTo>
                  <a:pt x="405" y="51"/>
                  <a:pt x="405" y="51"/>
                  <a:pt x="405" y="51"/>
                </a:cubicBezTo>
                <a:cubicBezTo>
                  <a:pt x="404" y="50"/>
                  <a:pt x="404" y="50"/>
                  <a:pt x="404" y="50"/>
                </a:cubicBezTo>
                <a:lnTo>
                  <a:pt x="405" y="51"/>
                </a:lnTo>
                <a:close/>
                <a:moveTo>
                  <a:pt x="443" y="71"/>
                </a:moveTo>
                <a:cubicBezTo>
                  <a:pt x="444" y="70"/>
                  <a:pt x="444" y="70"/>
                  <a:pt x="444" y="70"/>
                </a:cubicBezTo>
                <a:cubicBezTo>
                  <a:pt x="443" y="70"/>
                  <a:pt x="443" y="70"/>
                  <a:pt x="443" y="69"/>
                </a:cubicBezTo>
                <a:cubicBezTo>
                  <a:pt x="442" y="69"/>
                  <a:pt x="442" y="69"/>
                  <a:pt x="441" y="69"/>
                </a:cubicBezTo>
                <a:cubicBezTo>
                  <a:pt x="441" y="69"/>
                  <a:pt x="440" y="69"/>
                  <a:pt x="440" y="69"/>
                </a:cubicBezTo>
                <a:cubicBezTo>
                  <a:pt x="439" y="70"/>
                  <a:pt x="439" y="70"/>
                  <a:pt x="439" y="71"/>
                </a:cubicBezTo>
                <a:cubicBezTo>
                  <a:pt x="439" y="71"/>
                  <a:pt x="439" y="71"/>
                  <a:pt x="439" y="71"/>
                </a:cubicBezTo>
                <a:cubicBezTo>
                  <a:pt x="439" y="71"/>
                  <a:pt x="439" y="71"/>
                  <a:pt x="439" y="71"/>
                </a:cubicBezTo>
                <a:cubicBezTo>
                  <a:pt x="439" y="72"/>
                  <a:pt x="439" y="72"/>
                  <a:pt x="439" y="73"/>
                </a:cubicBezTo>
                <a:cubicBezTo>
                  <a:pt x="439" y="74"/>
                  <a:pt x="439" y="74"/>
                  <a:pt x="439" y="74"/>
                </a:cubicBezTo>
                <a:cubicBezTo>
                  <a:pt x="440" y="74"/>
                  <a:pt x="440" y="74"/>
                  <a:pt x="440" y="74"/>
                </a:cubicBezTo>
                <a:cubicBezTo>
                  <a:pt x="441" y="74"/>
                  <a:pt x="441" y="74"/>
                  <a:pt x="442" y="74"/>
                </a:cubicBezTo>
                <a:cubicBezTo>
                  <a:pt x="442" y="73"/>
                  <a:pt x="442" y="73"/>
                  <a:pt x="442" y="73"/>
                </a:cubicBezTo>
                <a:cubicBezTo>
                  <a:pt x="443" y="73"/>
                  <a:pt x="443" y="73"/>
                  <a:pt x="443" y="73"/>
                </a:cubicBezTo>
                <a:cubicBezTo>
                  <a:pt x="443" y="73"/>
                  <a:pt x="443" y="73"/>
                  <a:pt x="443" y="73"/>
                </a:cubicBezTo>
                <a:cubicBezTo>
                  <a:pt x="446" y="73"/>
                  <a:pt x="446" y="73"/>
                  <a:pt x="446" y="73"/>
                </a:cubicBezTo>
                <a:cubicBezTo>
                  <a:pt x="444" y="70"/>
                  <a:pt x="444" y="70"/>
                  <a:pt x="444" y="70"/>
                </a:cubicBezTo>
                <a:cubicBezTo>
                  <a:pt x="443" y="71"/>
                  <a:pt x="443" y="71"/>
                  <a:pt x="443" y="71"/>
                </a:cubicBezTo>
                <a:cubicBezTo>
                  <a:pt x="443" y="70"/>
                  <a:pt x="443" y="70"/>
                  <a:pt x="443" y="70"/>
                </a:cubicBezTo>
                <a:cubicBezTo>
                  <a:pt x="442" y="70"/>
                  <a:pt x="441" y="70"/>
                  <a:pt x="440" y="71"/>
                </a:cubicBezTo>
                <a:cubicBezTo>
                  <a:pt x="440" y="71"/>
                  <a:pt x="440" y="71"/>
                  <a:pt x="440" y="71"/>
                </a:cubicBezTo>
                <a:cubicBezTo>
                  <a:pt x="440" y="71"/>
                  <a:pt x="440" y="71"/>
                  <a:pt x="440" y="71"/>
                </a:cubicBezTo>
                <a:cubicBezTo>
                  <a:pt x="440" y="72"/>
                  <a:pt x="440" y="72"/>
                  <a:pt x="440" y="72"/>
                </a:cubicBezTo>
                <a:cubicBezTo>
                  <a:pt x="440" y="71"/>
                  <a:pt x="440" y="71"/>
                  <a:pt x="440" y="71"/>
                </a:cubicBezTo>
                <a:cubicBezTo>
                  <a:pt x="440" y="71"/>
                  <a:pt x="440" y="71"/>
                  <a:pt x="440" y="71"/>
                </a:cubicBezTo>
                <a:cubicBezTo>
                  <a:pt x="440" y="72"/>
                  <a:pt x="440" y="72"/>
                  <a:pt x="440" y="72"/>
                </a:cubicBezTo>
                <a:cubicBezTo>
                  <a:pt x="440" y="71"/>
                  <a:pt x="440" y="71"/>
                  <a:pt x="440" y="71"/>
                </a:cubicBezTo>
                <a:cubicBezTo>
                  <a:pt x="440" y="72"/>
                  <a:pt x="440" y="72"/>
                  <a:pt x="440" y="72"/>
                </a:cubicBezTo>
                <a:cubicBezTo>
                  <a:pt x="441" y="71"/>
                  <a:pt x="441" y="71"/>
                  <a:pt x="441" y="71"/>
                </a:cubicBezTo>
                <a:cubicBezTo>
                  <a:pt x="440" y="71"/>
                  <a:pt x="440" y="71"/>
                  <a:pt x="440" y="71"/>
                </a:cubicBezTo>
                <a:cubicBezTo>
                  <a:pt x="440" y="72"/>
                  <a:pt x="440" y="72"/>
                  <a:pt x="440" y="72"/>
                </a:cubicBezTo>
                <a:cubicBezTo>
                  <a:pt x="441" y="71"/>
                  <a:pt x="441" y="71"/>
                  <a:pt x="441" y="71"/>
                </a:cubicBezTo>
                <a:cubicBezTo>
                  <a:pt x="441" y="72"/>
                  <a:pt x="441" y="72"/>
                  <a:pt x="441" y="72"/>
                </a:cubicBezTo>
                <a:cubicBezTo>
                  <a:pt x="442" y="72"/>
                  <a:pt x="442" y="72"/>
                  <a:pt x="442" y="72"/>
                </a:cubicBezTo>
                <a:cubicBezTo>
                  <a:pt x="441" y="71"/>
                  <a:pt x="441" y="71"/>
                  <a:pt x="441" y="71"/>
                </a:cubicBezTo>
                <a:cubicBezTo>
                  <a:pt x="441" y="72"/>
                  <a:pt x="441" y="72"/>
                  <a:pt x="441" y="72"/>
                </a:cubicBezTo>
                <a:cubicBezTo>
                  <a:pt x="442" y="72"/>
                  <a:pt x="442" y="72"/>
                  <a:pt x="442" y="72"/>
                </a:cubicBezTo>
                <a:cubicBezTo>
                  <a:pt x="441" y="72"/>
                  <a:pt x="441" y="72"/>
                  <a:pt x="441" y="72"/>
                </a:cubicBezTo>
                <a:cubicBezTo>
                  <a:pt x="442" y="72"/>
                  <a:pt x="442" y="72"/>
                  <a:pt x="442" y="72"/>
                </a:cubicBezTo>
                <a:cubicBezTo>
                  <a:pt x="442" y="72"/>
                  <a:pt x="442" y="72"/>
                  <a:pt x="442" y="72"/>
                </a:cubicBezTo>
                <a:cubicBezTo>
                  <a:pt x="441" y="72"/>
                  <a:pt x="441" y="72"/>
                  <a:pt x="441" y="72"/>
                </a:cubicBezTo>
                <a:cubicBezTo>
                  <a:pt x="442" y="72"/>
                  <a:pt x="442" y="72"/>
                  <a:pt x="442" y="72"/>
                </a:cubicBezTo>
                <a:cubicBezTo>
                  <a:pt x="442" y="71"/>
                  <a:pt x="442" y="71"/>
                  <a:pt x="442" y="71"/>
                </a:cubicBezTo>
                <a:cubicBezTo>
                  <a:pt x="440" y="71"/>
                  <a:pt x="440" y="71"/>
                  <a:pt x="440" y="71"/>
                </a:cubicBezTo>
                <a:cubicBezTo>
                  <a:pt x="441" y="72"/>
                  <a:pt x="441" y="72"/>
                  <a:pt x="441" y="72"/>
                </a:cubicBezTo>
                <a:cubicBezTo>
                  <a:pt x="442" y="72"/>
                  <a:pt x="442" y="72"/>
                  <a:pt x="442" y="71"/>
                </a:cubicBezTo>
                <a:cubicBezTo>
                  <a:pt x="442" y="71"/>
                  <a:pt x="442" y="71"/>
                  <a:pt x="442" y="71"/>
                </a:cubicBezTo>
                <a:cubicBezTo>
                  <a:pt x="441" y="71"/>
                  <a:pt x="441" y="71"/>
                  <a:pt x="441" y="71"/>
                </a:cubicBezTo>
                <a:cubicBezTo>
                  <a:pt x="441" y="72"/>
                  <a:pt x="441" y="72"/>
                  <a:pt x="441" y="72"/>
                </a:cubicBezTo>
                <a:cubicBezTo>
                  <a:pt x="442" y="71"/>
                  <a:pt x="442" y="71"/>
                  <a:pt x="442" y="71"/>
                </a:cubicBezTo>
                <a:cubicBezTo>
                  <a:pt x="441" y="71"/>
                  <a:pt x="441" y="71"/>
                  <a:pt x="441" y="71"/>
                </a:cubicBezTo>
                <a:cubicBezTo>
                  <a:pt x="441" y="72"/>
                  <a:pt x="441" y="72"/>
                  <a:pt x="441" y="72"/>
                </a:cubicBezTo>
                <a:cubicBezTo>
                  <a:pt x="441" y="71"/>
                  <a:pt x="441" y="71"/>
                  <a:pt x="441" y="71"/>
                </a:cubicBezTo>
                <a:cubicBezTo>
                  <a:pt x="441" y="72"/>
                  <a:pt x="441" y="72"/>
                  <a:pt x="441" y="72"/>
                </a:cubicBezTo>
                <a:cubicBezTo>
                  <a:pt x="441" y="72"/>
                  <a:pt x="441" y="72"/>
                  <a:pt x="441" y="72"/>
                </a:cubicBezTo>
                <a:cubicBezTo>
                  <a:pt x="441" y="71"/>
                  <a:pt x="441" y="71"/>
                  <a:pt x="441" y="71"/>
                </a:cubicBezTo>
                <a:cubicBezTo>
                  <a:pt x="441" y="72"/>
                  <a:pt x="441" y="72"/>
                  <a:pt x="441" y="72"/>
                </a:cubicBezTo>
                <a:cubicBezTo>
                  <a:pt x="441" y="71"/>
                  <a:pt x="441" y="71"/>
                  <a:pt x="441" y="71"/>
                </a:cubicBezTo>
                <a:cubicBezTo>
                  <a:pt x="441" y="72"/>
                  <a:pt x="441" y="72"/>
                  <a:pt x="441" y="72"/>
                </a:cubicBezTo>
                <a:cubicBezTo>
                  <a:pt x="441" y="72"/>
                  <a:pt x="441" y="72"/>
                  <a:pt x="441" y="72"/>
                </a:cubicBezTo>
                <a:cubicBezTo>
                  <a:pt x="441" y="71"/>
                  <a:pt x="441" y="71"/>
                  <a:pt x="441" y="71"/>
                </a:cubicBezTo>
                <a:cubicBezTo>
                  <a:pt x="441" y="72"/>
                  <a:pt x="441" y="72"/>
                  <a:pt x="441" y="72"/>
                </a:cubicBezTo>
                <a:cubicBezTo>
                  <a:pt x="441" y="72"/>
                  <a:pt x="441" y="72"/>
                  <a:pt x="442" y="72"/>
                </a:cubicBezTo>
                <a:cubicBezTo>
                  <a:pt x="443" y="71"/>
                  <a:pt x="443" y="71"/>
                  <a:pt x="443" y="71"/>
                </a:cubicBezTo>
                <a:cubicBezTo>
                  <a:pt x="443" y="70"/>
                  <a:pt x="443" y="70"/>
                  <a:pt x="443" y="70"/>
                </a:cubicBezTo>
                <a:lnTo>
                  <a:pt x="443" y="71"/>
                </a:lnTo>
                <a:close/>
                <a:moveTo>
                  <a:pt x="398" y="40"/>
                </a:moveTo>
                <a:cubicBezTo>
                  <a:pt x="399" y="39"/>
                  <a:pt x="399" y="39"/>
                  <a:pt x="399" y="39"/>
                </a:cubicBezTo>
                <a:cubicBezTo>
                  <a:pt x="398" y="39"/>
                  <a:pt x="398" y="38"/>
                  <a:pt x="397" y="38"/>
                </a:cubicBezTo>
                <a:cubicBezTo>
                  <a:pt x="396" y="38"/>
                  <a:pt x="396" y="38"/>
                  <a:pt x="395" y="39"/>
                </a:cubicBezTo>
                <a:cubicBezTo>
                  <a:pt x="395" y="39"/>
                  <a:pt x="394" y="40"/>
                  <a:pt x="394" y="40"/>
                </a:cubicBezTo>
                <a:cubicBezTo>
                  <a:pt x="394" y="42"/>
                  <a:pt x="394" y="45"/>
                  <a:pt x="394" y="47"/>
                </a:cubicBezTo>
                <a:cubicBezTo>
                  <a:pt x="394" y="50"/>
                  <a:pt x="394" y="52"/>
                  <a:pt x="394" y="53"/>
                </a:cubicBezTo>
                <a:cubicBezTo>
                  <a:pt x="394" y="58"/>
                  <a:pt x="394" y="58"/>
                  <a:pt x="394" y="58"/>
                </a:cubicBezTo>
                <a:cubicBezTo>
                  <a:pt x="396" y="53"/>
                  <a:pt x="396" y="53"/>
                  <a:pt x="396" y="53"/>
                </a:cubicBezTo>
                <a:cubicBezTo>
                  <a:pt x="397" y="52"/>
                  <a:pt x="397" y="51"/>
                  <a:pt x="398" y="50"/>
                </a:cubicBezTo>
                <a:cubicBezTo>
                  <a:pt x="399" y="46"/>
                  <a:pt x="399" y="40"/>
                  <a:pt x="399" y="40"/>
                </a:cubicBezTo>
                <a:cubicBezTo>
                  <a:pt x="399" y="40"/>
                  <a:pt x="399" y="40"/>
                  <a:pt x="399" y="40"/>
                </a:cubicBezTo>
                <a:cubicBezTo>
                  <a:pt x="399" y="39"/>
                  <a:pt x="399" y="39"/>
                  <a:pt x="399" y="39"/>
                </a:cubicBezTo>
                <a:cubicBezTo>
                  <a:pt x="398" y="40"/>
                  <a:pt x="398" y="40"/>
                  <a:pt x="398" y="40"/>
                </a:cubicBezTo>
                <a:cubicBezTo>
                  <a:pt x="396" y="40"/>
                  <a:pt x="396" y="40"/>
                  <a:pt x="396" y="40"/>
                </a:cubicBezTo>
                <a:cubicBezTo>
                  <a:pt x="396" y="40"/>
                  <a:pt x="396" y="42"/>
                  <a:pt x="396" y="45"/>
                </a:cubicBezTo>
                <a:cubicBezTo>
                  <a:pt x="395" y="47"/>
                  <a:pt x="395" y="48"/>
                  <a:pt x="395" y="49"/>
                </a:cubicBezTo>
                <a:cubicBezTo>
                  <a:pt x="395" y="50"/>
                  <a:pt x="394" y="52"/>
                  <a:pt x="394" y="52"/>
                </a:cubicBezTo>
                <a:cubicBezTo>
                  <a:pt x="395" y="53"/>
                  <a:pt x="395" y="53"/>
                  <a:pt x="395" y="53"/>
                </a:cubicBezTo>
                <a:cubicBezTo>
                  <a:pt x="397" y="53"/>
                  <a:pt x="397" y="53"/>
                  <a:pt x="397" y="53"/>
                </a:cubicBezTo>
                <a:cubicBezTo>
                  <a:pt x="397" y="52"/>
                  <a:pt x="397" y="50"/>
                  <a:pt x="397" y="47"/>
                </a:cubicBezTo>
                <a:cubicBezTo>
                  <a:pt x="397" y="46"/>
                  <a:pt x="397" y="44"/>
                  <a:pt x="397" y="42"/>
                </a:cubicBezTo>
                <a:cubicBezTo>
                  <a:pt x="397" y="42"/>
                  <a:pt x="397" y="41"/>
                  <a:pt x="397" y="41"/>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7" y="40"/>
                  <a:pt x="397" y="40"/>
                  <a:pt x="397" y="40"/>
                </a:cubicBezTo>
                <a:cubicBezTo>
                  <a:pt x="397" y="41"/>
                  <a:pt x="397" y="41"/>
                  <a:pt x="397" y="41"/>
                </a:cubicBezTo>
                <a:cubicBezTo>
                  <a:pt x="397" y="41"/>
                  <a:pt x="397" y="41"/>
                  <a:pt x="397" y="41"/>
                </a:cubicBezTo>
                <a:cubicBezTo>
                  <a:pt x="397" y="40"/>
                  <a:pt x="397" y="40"/>
                  <a:pt x="397" y="40"/>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7" y="41"/>
                  <a:pt x="397" y="41"/>
                  <a:pt x="397" y="41"/>
                </a:cubicBezTo>
                <a:cubicBezTo>
                  <a:pt x="398" y="40"/>
                  <a:pt x="398" y="40"/>
                  <a:pt x="398" y="40"/>
                </a:cubicBezTo>
                <a:cubicBezTo>
                  <a:pt x="396" y="40"/>
                  <a:pt x="396" y="40"/>
                  <a:pt x="396" y="40"/>
                </a:cubicBezTo>
                <a:lnTo>
                  <a:pt x="398" y="40"/>
                </a:lnTo>
                <a:close/>
                <a:moveTo>
                  <a:pt x="407" y="51"/>
                </a:moveTo>
                <a:cubicBezTo>
                  <a:pt x="406" y="51"/>
                  <a:pt x="406" y="51"/>
                  <a:pt x="406" y="51"/>
                </a:cubicBezTo>
                <a:cubicBezTo>
                  <a:pt x="407" y="51"/>
                  <a:pt x="407" y="51"/>
                  <a:pt x="407" y="51"/>
                </a:cubicBezTo>
                <a:cubicBezTo>
                  <a:pt x="406" y="51"/>
                  <a:pt x="406" y="51"/>
                  <a:pt x="406" y="51"/>
                </a:cubicBezTo>
                <a:cubicBezTo>
                  <a:pt x="406" y="51"/>
                  <a:pt x="406" y="51"/>
                  <a:pt x="406" y="51"/>
                </a:cubicBezTo>
                <a:cubicBezTo>
                  <a:pt x="407" y="51"/>
                  <a:pt x="407" y="51"/>
                  <a:pt x="407" y="51"/>
                </a:cubicBezTo>
                <a:cubicBezTo>
                  <a:pt x="406" y="51"/>
                  <a:pt x="406" y="51"/>
                  <a:pt x="406" y="51"/>
                </a:cubicBezTo>
                <a:cubicBezTo>
                  <a:pt x="406" y="51"/>
                  <a:pt x="406" y="51"/>
                  <a:pt x="406" y="51"/>
                </a:cubicBezTo>
                <a:cubicBezTo>
                  <a:pt x="406" y="50"/>
                  <a:pt x="406" y="50"/>
                  <a:pt x="406" y="50"/>
                </a:cubicBezTo>
                <a:cubicBezTo>
                  <a:pt x="406" y="51"/>
                  <a:pt x="406" y="51"/>
                  <a:pt x="406" y="51"/>
                </a:cubicBezTo>
                <a:cubicBezTo>
                  <a:pt x="406" y="51"/>
                  <a:pt x="406" y="51"/>
                  <a:pt x="406" y="51"/>
                </a:cubicBezTo>
                <a:cubicBezTo>
                  <a:pt x="406" y="50"/>
                  <a:pt x="406" y="50"/>
                  <a:pt x="406" y="50"/>
                </a:cubicBezTo>
                <a:cubicBezTo>
                  <a:pt x="406" y="51"/>
                  <a:pt x="405" y="51"/>
                  <a:pt x="405" y="51"/>
                </a:cubicBezTo>
                <a:cubicBezTo>
                  <a:pt x="404" y="51"/>
                  <a:pt x="403" y="52"/>
                  <a:pt x="402" y="52"/>
                </a:cubicBezTo>
                <a:cubicBezTo>
                  <a:pt x="401" y="52"/>
                  <a:pt x="401" y="53"/>
                  <a:pt x="400" y="53"/>
                </a:cubicBezTo>
                <a:cubicBezTo>
                  <a:pt x="400" y="54"/>
                  <a:pt x="400" y="54"/>
                  <a:pt x="400" y="54"/>
                </a:cubicBezTo>
                <a:cubicBezTo>
                  <a:pt x="399" y="54"/>
                  <a:pt x="399" y="54"/>
                  <a:pt x="399" y="55"/>
                </a:cubicBezTo>
                <a:cubicBezTo>
                  <a:pt x="399" y="55"/>
                  <a:pt x="400" y="56"/>
                  <a:pt x="400" y="56"/>
                </a:cubicBezTo>
                <a:cubicBezTo>
                  <a:pt x="401" y="55"/>
                  <a:pt x="401" y="55"/>
                  <a:pt x="401" y="55"/>
                </a:cubicBezTo>
                <a:cubicBezTo>
                  <a:pt x="399" y="55"/>
                  <a:pt x="399" y="55"/>
                  <a:pt x="399" y="55"/>
                </a:cubicBezTo>
                <a:cubicBezTo>
                  <a:pt x="399" y="56"/>
                  <a:pt x="400" y="57"/>
                  <a:pt x="400" y="57"/>
                </a:cubicBezTo>
                <a:cubicBezTo>
                  <a:pt x="401" y="57"/>
                  <a:pt x="401" y="57"/>
                  <a:pt x="402" y="57"/>
                </a:cubicBezTo>
                <a:cubicBezTo>
                  <a:pt x="402" y="57"/>
                  <a:pt x="403" y="57"/>
                  <a:pt x="403" y="57"/>
                </a:cubicBezTo>
                <a:cubicBezTo>
                  <a:pt x="404" y="57"/>
                  <a:pt x="404"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7"/>
                  <a:pt x="405" y="57"/>
                  <a:pt x="405" y="57"/>
                </a:cubicBezTo>
                <a:cubicBezTo>
                  <a:pt x="405" y="58"/>
                  <a:pt x="405" y="58"/>
                  <a:pt x="405" y="59"/>
                </a:cubicBezTo>
                <a:cubicBezTo>
                  <a:pt x="405" y="60"/>
                  <a:pt x="405" y="60"/>
                  <a:pt x="405" y="60"/>
                </a:cubicBezTo>
                <a:cubicBezTo>
                  <a:pt x="404" y="60"/>
                  <a:pt x="404" y="60"/>
                  <a:pt x="404" y="60"/>
                </a:cubicBezTo>
                <a:cubicBezTo>
                  <a:pt x="404" y="60"/>
                  <a:pt x="403" y="61"/>
                  <a:pt x="402" y="60"/>
                </a:cubicBezTo>
                <a:cubicBezTo>
                  <a:pt x="400" y="60"/>
                  <a:pt x="399" y="61"/>
                  <a:pt x="398" y="62"/>
                </a:cubicBezTo>
                <a:cubicBezTo>
                  <a:pt x="397" y="63"/>
                  <a:pt x="397" y="64"/>
                  <a:pt x="397" y="65"/>
                </a:cubicBezTo>
                <a:cubicBezTo>
                  <a:pt x="397" y="66"/>
                  <a:pt x="397" y="68"/>
                  <a:pt x="399" y="68"/>
                </a:cubicBezTo>
                <a:cubicBezTo>
                  <a:pt x="399" y="67"/>
                  <a:pt x="399" y="67"/>
                  <a:pt x="399" y="67"/>
                </a:cubicBezTo>
                <a:cubicBezTo>
                  <a:pt x="398" y="68"/>
                  <a:pt x="398" y="68"/>
                  <a:pt x="398" y="68"/>
                </a:cubicBezTo>
                <a:cubicBezTo>
                  <a:pt x="399" y="69"/>
                  <a:pt x="400" y="69"/>
                  <a:pt x="401" y="70"/>
                </a:cubicBezTo>
                <a:cubicBezTo>
                  <a:pt x="402" y="71"/>
                  <a:pt x="404" y="71"/>
                  <a:pt x="406" y="72"/>
                </a:cubicBezTo>
                <a:cubicBezTo>
                  <a:pt x="407" y="72"/>
                  <a:pt x="408" y="72"/>
                  <a:pt x="409" y="73"/>
                </a:cubicBezTo>
                <a:cubicBezTo>
                  <a:pt x="409" y="73"/>
                  <a:pt x="410" y="73"/>
                  <a:pt x="410" y="73"/>
                </a:cubicBezTo>
                <a:cubicBezTo>
                  <a:pt x="410" y="71"/>
                  <a:pt x="410" y="71"/>
                  <a:pt x="410" y="71"/>
                </a:cubicBezTo>
                <a:cubicBezTo>
                  <a:pt x="409" y="72"/>
                  <a:pt x="409" y="72"/>
                  <a:pt x="409" y="72"/>
                </a:cubicBezTo>
                <a:cubicBezTo>
                  <a:pt x="409" y="73"/>
                  <a:pt x="409" y="73"/>
                  <a:pt x="409" y="73"/>
                </a:cubicBezTo>
                <a:cubicBezTo>
                  <a:pt x="409" y="73"/>
                  <a:pt x="409" y="73"/>
                  <a:pt x="409" y="73"/>
                </a:cubicBezTo>
                <a:cubicBezTo>
                  <a:pt x="410" y="72"/>
                  <a:pt x="410" y="72"/>
                  <a:pt x="410" y="72"/>
                </a:cubicBezTo>
                <a:cubicBezTo>
                  <a:pt x="409" y="72"/>
                  <a:pt x="409" y="72"/>
                  <a:pt x="409" y="72"/>
                </a:cubicBezTo>
                <a:cubicBezTo>
                  <a:pt x="409" y="73"/>
                  <a:pt x="409" y="73"/>
                  <a:pt x="409" y="73"/>
                </a:cubicBezTo>
                <a:cubicBezTo>
                  <a:pt x="410" y="72"/>
                  <a:pt x="410" y="72"/>
                  <a:pt x="410" y="72"/>
                </a:cubicBezTo>
                <a:cubicBezTo>
                  <a:pt x="409" y="72"/>
                  <a:pt x="409" y="72"/>
                  <a:pt x="409" y="72"/>
                </a:cubicBezTo>
                <a:cubicBezTo>
                  <a:pt x="410" y="72"/>
                  <a:pt x="410" y="72"/>
                  <a:pt x="410" y="72"/>
                </a:cubicBezTo>
                <a:cubicBezTo>
                  <a:pt x="409" y="72"/>
                  <a:pt x="409" y="72"/>
                  <a:pt x="409" y="72"/>
                </a:cubicBezTo>
                <a:cubicBezTo>
                  <a:pt x="409" y="72"/>
                  <a:pt x="409" y="72"/>
                  <a:pt x="409" y="72"/>
                </a:cubicBezTo>
                <a:cubicBezTo>
                  <a:pt x="410" y="72"/>
                  <a:pt x="410" y="72"/>
                  <a:pt x="410" y="72"/>
                </a:cubicBezTo>
                <a:cubicBezTo>
                  <a:pt x="409" y="72"/>
                  <a:pt x="409" y="72"/>
                  <a:pt x="409" y="72"/>
                </a:cubicBezTo>
                <a:cubicBezTo>
                  <a:pt x="410" y="72"/>
                  <a:pt x="410" y="72"/>
                  <a:pt x="410" y="72"/>
                </a:cubicBezTo>
                <a:cubicBezTo>
                  <a:pt x="410" y="71"/>
                  <a:pt x="410" y="71"/>
                  <a:pt x="410" y="71"/>
                </a:cubicBezTo>
                <a:cubicBezTo>
                  <a:pt x="409" y="72"/>
                  <a:pt x="409" y="72"/>
                  <a:pt x="409" y="72"/>
                </a:cubicBezTo>
                <a:cubicBezTo>
                  <a:pt x="410" y="72"/>
                  <a:pt x="410" y="72"/>
                  <a:pt x="410" y="72"/>
                </a:cubicBezTo>
                <a:cubicBezTo>
                  <a:pt x="410" y="71"/>
                  <a:pt x="410" y="71"/>
                  <a:pt x="410" y="71"/>
                </a:cubicBezTo>
                <a:cubicBezTo>
                  <a:pt x="410" y="72"/>
                  <a:pt x="410" y="72"/>
                  <a:pt x="410" y="72"/>
                </a:cubicBezTo>
                <a:cubicBezTo>
                  <a:pt x="410" y="71"/>
                  <a:pt x="410" y="71"/>
                  <a:pt x="410" y="71"/>
                </a:cubicBezTo>
                <a:cubicBezTo>
                  <a:pt x="410" y="71"/>
                  <a:pt x="410" y="71"/>
                  <a:pt x="410" y="71"/>
                </a:cubicBezTo>
                <a:cubicBezTo>
                  <a:pt x="410" y="72"/>
                  <a:pt x="410" y="72"/>
                  <a:pt x="410" y="72"/>
                </a:cubicBezTo>
                <a:cubicBezTo>
                  <a:pt x="410" y="71"/>
                  <a:pt x="410" y="71"/>
                  <a:pt x="410" y="71"/>
                </a:cubicBezTo>
                <a:cubicBezTo>
                  <a:pt x="407" y="71"/>
                  <a:pt x="407" y="71"/>
                  <a:pt x="407" y="71"/>
                </a:cubicBezTo>
                <a:cubicBezTo>
                  <a:pt x="409" y="74"/>
                  <a:pt x="409" y="74"/>
                  <a:pt x="409" y="74"/>
                </a:cubicBezTo>
                <a:cubicBezTo>
                  <a:pt x="410" y="75"/>
                  <a:pt x="411" y="75"/>
                  <a:pt x="411" y="75"/>
                </a:cubicBezTo>
                <a:cubicBezTo>
                  <a:pt x="412" y="75"/>
                  <a:pt x="413" y="75"/>
                  <a:pt x="413" y="75"/>
                </a:cubicBezTo>
                <a:cubicBezTo>
                  <a:pt x="414" y="75"/>
                  <a:pt x="415" y="75"/>
                  <a:pt x="415" y="75"/>
                </a:cubicBezTo>
                <a:cubicBezTo>
                  <a:pt x="416" y="74"/>
                  <a:pt x="416" y="74"/>
                  <a:pt x="416" y="74"/>
                </a:cubicBezTo>
                <a:cubicBezTo>
                  <a:pt x="417" y="74"/>
                  <a:pt x="417" y="74"/>
                  <a:pt x="417" y="73"/>
                </a:cubicBezTo>
                <a:cubicBezTo>
                  <a:pt x="417" y="72"/>
                  <a:pt x="417" y="72"/>
                  <a:pt x="417" y="72"/>
                </a:cubicBezTo>
                <a:cubicBezTo>
                  <a:pt x="417" y="71"/>
                  <a:pt x="416" y="70"/>
                  <a:pt x="416" y="70"/>
                </a:cubicBezTo>
                <a:cubicBezTo>
                  <a:pt x="415" y="70"/>
                  <a:pt x="415"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4" y="70"/>
                  <a:pt x="414" y="70"/>
                  <a:pt x="414" y="70"/>
                </a:cubicBezTo>
                <a:cubicBezTo>
                  <a:pt x="415" y="69"/>
                  <a:pt x="415" y="69"/>
                  <a:pt x="415" y="69"/>
                </a:cubicBezTo>
                <a:cubicBezTo>
                  <a:pt x="415" y="69"/>
                  <a:pt x="415" y="69"/>
                  <a:pt x="416" y="68"/>
                </a:cubicBezTo>
                <a:cubicBezTo>
                  <a:pt x="416" y="68"/>
                  <a:pt x="417" y="68"/>
                  <a:pt x="417" y="68"/>
                </a:cubicBezTo>
                <a:cubicBezTo>
                  <a:pt x="417" y="67"/>
                  <a:pt x="418" y="67"/>
                  <a:pt x="418" y="66"/>
                </a:cubicBezTo>
                <a:cubicBezTo>
                  <a:pt x="418" y="65"/>
                  <a:pt x="417" y="64"/>
                  <a:pt x="417" y="64"/>
                </a:cubicBezTo>
                <a:cubicBezTo>
                  <a:pt x="416" y="65"/>
                  <a:pt x="416" y="65"/>
                  <a:pt x="416" y="65"/>
                </a:cubicBezTo>
                <a:cubicBezTo>
                  <a:pt x="416" y="66"/>
                  <a:pt x="416" y="66"/>
                  <a:pt x="416" y="66"/>
                </a:cubicBezTo>
                <a:cubicBezTo>
                  <a:pt x="416" y="66"/>
                  <a:pt x="417" y="66"/>
                  <a:pt x="418" y="66"/>
                </a:cubicBezTo>
                <a:cubicBezTo>
                  <a:pt x="420" y="65"/>
                  <a:pt x="424" y="65"/>
                  <a:pt x="426" y="65"/>
                </a:cubicBezTo>
                <a:cubicBezTo>
                  <a:pt x="427" y="65"/>
                  <a:pt x="427" y="65"/>
                  <a:pt x="427" y="65"/>
                </a:cubicBezTo>
                <a:cubicBezTo>
                  <a:pt x="427" y="65"/>
                  <a:pt x="427" y="65"/>
                  <a:pt x="427" y="65"/>
                </a:cubicBezTo>
                <a:cubicBezTo>
                  <a:pt x="427" y="64"/>
                  <a:pt x="427" y="64"/>
                  <a:pt x="427" y="64"/>
                </a:cubicBezTo>
                <a:cubicBezTo>
                  <a:pt x="427" y="65"/>
                  <a:pt x="427" y="65"/>
                  <a:pt x="427" y="65"/>
                </a:cubicBezTo>
                <a:cubicBezTo>
                  <a:pt x="427" y="65"/>
                  <a:pt x="427" y="65"/>
                  <a:pt x="427" y="65"/>
                </a:cubicBezTo>
                <a:cubicBezTo>
                  <a:pt x="427" y="64"/>
                  <a:pt x="427" y="64"/>
                  <a:pt x="427" y="64"/>
                </a:cubicBezTo>
                <a:cubicBezTo>
                  <a:pt x="427" y="65"/>
                  <a:pt x="427" y="65"/>
                  <a:pt x="427" y="65"/>
                </a:cubicBezTo>
                <a:cubicBezTo>
                  <a:pt x="427" y="64"/>
                  <a:pt x="427" y="64"/>
                  <a:pt x="427" y="64"/>
                </a:cubicBezTo>
                <a:cubicBezTo>
                  <a:pt x="426" y="64"/>
                  <a:pt x="426" y="64"/>
                  <a:pt x="426" y="64"/>
                </a:cubicBezTo>
                <a:cubicBezTo>
                  <a:pt x="427" y="65"/>
                  <a:pt x="427" y="65"/>
                  <a:pt x="427" y="65"/>
                </a:cubicBezTo>
                <a:cubicBezTo>
                  <a:pt x="427" y="64"/>
                  <a:pt x="427" y="64"/>
                  <a:pt x="427" y="64"/>
                </a:cubicBezTo>
                <a:cubicBezTo>
                  <a:pt x="426" y="64"/>
                  <a:pt x="426" y="64"/>
                  <a:pt x="426" y="64"/>
                </a:cubicBezTo>
                <a:cubicBezTo>
                  <a:pt x="427" y="64"/>
                  <a:pt x="427" y="64"/>
                  <a:pt x="427" y="64"/>
                </a:cubicBezTo>
                <a:cubicBezTo>
                  <a:pt x="426" y="64"/>
                  <a:pt x="426" y="64"/>
                  <a:pt x="426" y="64"/>
                </a:cubicBezTo>
                <a:cubicBezTo>
                  <a:pt x="426" y="64"/>
                  <a:pt x="426" y="64"/>
                  <a:pt x="426" y="64"/>
                </a:cubicBezTo>
                <a:cubicBezTo>
                  <a:pt x="427" y="64"/>
                  <a:pt x="427" y="64"/>
                  <a:pt x="427" y="64"/>
                </a:cubicBezTo>
                <a:cubicBezTo>
                  <a:pt x="426" y="64"/>
                  <a:pt x="426" y="64"/>
                  <a:pt x="426" y="64"/>
                </a:cubicBezTo>
                <a:cubicBezTo>
                  <a:pt x="428" y="64"/>
                  <a:pt x="428" y="64"/>
                  <a:pt x="428" y="64"/>
                </a:cubicBezTo>
                <a:cubicBezTo>
                  <a:pt x="427" y="62"/>
                  <a:pt x="427" y="62"/>
                  <a:pt x="427" y="62"/>
                </a:cubicBezTo>
                <a:cubicBezTo>
                  <a:pt x="427" y="62"/>
                  <a:pt x="426" y="62"/>
                  <a:pt x="425" y="63"/>
                </a:cubicBezTo>
                <a:cubicBezTo>
                  <a:pt x="425" y="63"/>
                  <a:pt x="424" y="64"/>
                  <a:pt x="423" y="64"/>
                </a:cubicBezTo>
                <a:cubicBezTo>
                  <a:pt x="423" y="64"/>
                  <a:pt x="422" y="65"/>
                  <a:pt x="422" y="66"/>
                </a:cubicBezTo>
                <a:cubicBezTo>
                  <a:pt x="422" y="69"/>
                  <a:pt x="422" y="69"/>
                  <a:pt x="422" y="69"/>
                </a:cubicBezTo>
                <a:cubicBezTo>
                  <a:pt x="425" y="67"/>
                  <a:pt x="425" y="67"/>
                  <a:pt x="425" y="67"/>
                </a:cubicBezTo>
                <a:cubicBezTo>
                  <a:pt x="426" y="67"/>
                  <a:pt x="427" y="66"/>
                  <a:pt x="427" y="66"/>
                </a:cubicBezTo>
                <a:cubicBezTo>
                  <a:pt x="428" y="66"/>
                  <a:pt x="428" y="66"/>
                  <a:pt x="429" y="66"/>
                </a:cubicBezTo>
                <a:cubicBezTo>
                  <a:pt x="429" y="65"/>
                  <a:pt x="429" y="65"/>
                  <a:pt x="429" y="65"/>
                </a:cubicBezTo>
                <a:cubicBezTo>
                  <a:pt x="428" y="64"/>
                  <a:pt x="428" y="64"/>
                  <a:pt x="428" y="64"/>
                </a:cubicBezTo>
                <a:cubicBezTo>
                  <a:pt x="425" y="66"/>
                  <a:pt x="425" y="66"/>
                  <a:pt x="425" y="66"/>
                </a:cubicBezTo>
                <a:cubicBezTo>
                  <a:pt x="423" y="69"/>
                  <a:pt x="423" y="69"/>
                  <a:pt x="423" y="69"/>
                </a:cubicBezTo>
                <a:cubicBezTo>
                  <a:pt x="427" y="69"/>
                  <a:pt x="427" y="69"/>
                  <a:pt x="427" y="69"/>
                </a:cubicBezTo>
                <a:cubicBezTo>
                  <a:pt x="427" y="69"/>
                  <a:pt x="427" y="69"/>
                  <a:pt x="427" y="69"/>
                </a:cubicBezTo>
                <a:cubicBezTo>
                  <a:pt x="427" y="69"/>
                  <a:pt x="427" y="69"/>
                  <a:pt x="427" y="69"/>
                </a:cubicBezTo>
                <a:cubicBezTo>
                  <a:pt x="427" y="69"/>
                  <a:pt x="427" y="69"/>
                  <a:pt x="427" y="69"/>
                </a:cubicBezTo>
                <a:cubicBezTo>
                  <a:pt x="427" y="69"/>
                  <a:pt x="427" y="69"/>
                  <a:pt x="427" y="69"/>
                </a:cubicBezTo>
                <a:cubicBezTo>
                  <a:pt x="427" y="69"/>
                  <a:pt x="427" y="69"/>
                  <a:pt x="427" y="69"/>
                </a:cubicBezTo>
                <a:cubicBezTo>
                  <a:pt x="427" y="69"/>
                  <a:pt x="428" y="69"/>
                  <a:pt x="428" y="69"/>
                </a:cubicBezTo>
                <a:cubicBezTo>
                  <a:pt x="429" y="70"/>
                  <a:pt x="429" y="70"/>
                  <a:pt x="429" y="70"/>
                </a:cubicBezTo>
                <a:cubicBezTo>
                  <a:pt x="429" y="70"/>
                  <a:pt x="429" y="70"/>
                  <a:pt x="429" y="70"/>
                </a:cubicBezTo>
                <a:cubicBezTo>
                  <a:pt x="432" y="71"/>
                  <a:pt x="432" y="71"/>
                  <a:pt x="432" y="71"/>
                </a:cubicBezTo>
                <a:cubicBezTo>
                  <a:pt x="432" y="69"/>
                  <a:pt x="432" y="69"/>
                  <a:pt x="432" y="69"/>
                </a:cubicBezTo>
                <a:cubicBezTo>
                  <a:pt x="432" y="69"/>
                  <a:pt x="432" y="69"/>
                  <a:pt x="432" y="69"/>
                </a:cubicBezTo>
                <a:cubicBezTo>
                  <a:pt x="432" y="69"/>
                  <a:pt x="432" y="69"/>
                  <a:pt x="432" y="69"/>
                </a:cubicBezTo>
                <a:cubicBezTo>
                  <a:pt x="432" y="69"/>
                  <a:pt x="432" y="69"/>
                  <a:pt x="432" y="69"/>
                </a:cubicBezTo>
                <a:cubicBezTo>
                  <a:pt x="432" y="69"/>
                  <a:pt x="432" y="69"/>
                  <a:pt x="432" y="69"/>
                </a:cubicBezTo>
                <a:cubicBezTo>
                  <a:pt x="432" y="69"/>
                  <a:pt x="432" y="69"/>
                  <a:pt x="432" y="69"/>
                </a:cubicBezTo>
                <a:cubicBezTo>
                  <a:pt x="432" y="69"/>
                  <a:pt x="432" y="68"/>
                  <a:pt x="432" y="68"/>
                </a:cubicBezTo>
                <a:cubicBezTo>
                  <a:pt x="432" y="67"/>
                  <a:pt x="433" y="66"/>
                  <a:pt x="434" y="66"/>
                </a:cubicBezTo>
                <a:cubicBezTo>
                  <a:pt x="434" y="65"/>
                  <a:pt x="434" y="65"/>
                  <a:pt x="434" y="65"/>
                </a:cubicBezTo>
                <a:cubicBezTo>
                  <a:pt x="434" y="65"/>
                  <a:pt x="434" y="65"/>
                  <a:pt x="434" y="65"/>
                </a:cubicBezTo>
                <a:cubicBezTo>
                  <a:pt x="435" y="64"/>
                  <a:pt x="435" y="64"/>
                  <a:pt x="435" y="64"/>
                </a:cubicBezTo>
                <a:cubicBezTo>
                  <a:pt x="435" y="64"/>
                  <a:pt x="435" y="64"/>
                  <a:pt x="435" y="64"/>
                </a:cubicBezTo>
                <a:cubicBezTo>
                  <a:pt x="435" y="63"/>
                  <a:pt x="435" y="62"/>
                  <a:pt x="434" y="61"/>
                </a:cubicBezTo>
                <a:cubicBezTo>
                  <a:pt x="433" y="60"/>
                  <a:pt x="432" y="59"/>
                  <a:pt x="431" y="58"/>
                </a:cubicBezTo>
                <a:cubicBezTo>
                  <a:pt x="429" y="57"/>
                  <a:pt x="427" y="56"/>
                  <a:pt x="426" y="55"/>
                </a:cubicBezTo>
                <a:cubicBezTo>
                  <a:pt x="425" y="55"/>
                  <a:pt x="425" y="54"/>
                  <a:pt x="424" y="54"/>
                </a:cubicBezTo>
                <a:cubicBezTo>
                  <a:pt x="424" y="54"/>
                  <a:pt x="424" y="54"/>
                  <a:pt x="424" y="54"/>
                </a:cubicBezTo>
                <a:cubicBezTo>
                  <a:pt x="424" y="54"/>
                  <a:pt x="424" y="54"/>
                  <a:pt x="424" y="54"/>
                </a:cubicBezTo>
                <a:cubicBezTo>
                  <a:pt x="424" y="54"/>
                  <a:pt x="424" y="54"/>
                  <a:pt x="424" y="54"/>
                </a:cubicBezTo>
                <a:cubicBezTo>
                  <a:pt x="424" y="54"/>
                  <a:pt x="424" y="54"/>
                  <a:pt x="424" y="54"/>
                </a:cubicBezTo>
                <a:cubicBezTo>
                  <a:pt x="424" y="54"/>
                  <a:pt x="424" y="54"/>
                  <a:pt x="424" y="54"/>
                </a:cubicBezTo>
                <a:cubicBezTo>
                  <a:pt x="424" y="54"/>
                  <a:pt x="424" y="54"/>
                  <a:pt x="424" y="54"/>
                </a:cubicBezTo>
                <a:cubicBezTo>
                  <a:pt x="424" y="54"/>
                  <a:pt x="424" y="54"/>
                  <a:pt x="424" y="54"/>
                </a:cubicBezTo>
                <a:cubicBezTo>
                  <a:pt x="424" y="53"/>
                  <a:pt x="424" y="53"/>
                  <a:pt x="424" y="53"/>
                </a:cubicBezTo>
                <a:cubicBezTo>
                  <a:pt x="424" y="53"/>
                  <a:pt x="424" y="53"/>
                  <a:pt x="424" y="53"/>
                </a:cubicBezTo>
                <a:cubicBezTo>
                  <a:pt x="424" y="53"/>
                  <a:pt x="424" y="53"/>
                  <a:pt x="424" y="53"/>
                </a:cubicBezTo>
                <a:cubicBezTo>
                  <a:pt x="424" y="52"/>
                  <a:pt x="425" y="50"/>
                  <a:pt x="426" y="48"/>
                </a:cubicBezTo>
                <a:cubicBezTo>
                  <a:pt x="426" y="47"/>
                  <a:pt x="427" y="46"/>
                  <a:pt x="427" y="45"/>
                </a:cubicBezTo>
                <a:cubicBezTo>
                  <a:pt x="427" y="45"/>
                  <a:pt x="428" y="44"/>
                  <a:pt x="428" y="43"/>
                </a:cubicBezTo>
                <a:cubicBezTo>
                  <a:pt x="428" y="42"/>
                  <a:pt x="427" y="41"/>
                  <a:pt x="427" y="41"/>
                </a:cubicBezTo>
                <a:cubicBezTo>
                  <a:pt x="426" y="40"/>
                  <a:pt x="425" y="40"/>
                  <a:pt x="425" y="40"/>
                </a:cubicBezTo>
                <a:cubicBezTo>
                  <a:pt x="423" y="40"/>
                  <a:pt x="421" y="41"/>
                  <a:pt x="418" y="42"/>
                </a:cubicBezTo>
                <a:cubicBezTo>
                  <a:pt x="418" y="43"/>
                  <a:pt x="418" y="43"/>
                  <a:pt x="418" y="43"/>
                </a:cubicBezTo>
                <a:cubicBezTo>
                  <a:pt x="418" y="42"/>
                  <a:pt x="418" y="42"/>
                  <a:pt x="418" y="42"/>
                </a:cubicBezTo>
                <a:cubicBezTo>
                  <a:pt x="418" y="42"/>
                  <a:pt x="418" y="42"/>
                  <a:pt x="418" y="42"/>
                </a:cubicBezTo>
                <a:cubicBezTo>
                  <a:pt x="418" y="42"/>
                  <a:pt x="418" y="42"/>
                  <a:pt x="418" y="42"/>
                </a:cubicBezTo>
                <a:cubicBezTo>
                  <a:pt x="418" y="42"/>
                  <a:pt x="418" y="42"/>
                  <a:pt x="418" y="42"/>
                </a:cubicBezTo>
                <a:cubicBezTo>
                  <a:pt x="418" y="42"/>
                  <a:pt x="418" y="42"/>
                  <a:pt x="418" y="42"/>
                </a:cubicBezTo>
                <a:cubicBezTo>
                  <a:pt x="418" y="42"/>
                  <a:pt x="418" y="42"/>
                  <a:pt x="418" y="42"/>
                </a:cubicBezTo>
                <a:cubicBezTo>
                  <a:pt x="418" y="42"/>
                  <a:pt x="418" y="42"/>
                  <a:pt x="417" y="41"/>
                </a:cubicBezTo>
                <a:cubicBezTo>
                  <a:pt x="417" y="41"/>
                  <a:pt x="416" y="40"/>
                  <a:pt x="415" y="39"/>
                </a:cubicBezTo>
                <a:cubicBezTo>
                  <a:pt x="415" y="38"/>
                  <a:pt x="414" y="37"/>
                  <a:pt x="414" y="37"/>
                </a:cubicBezTo>
                <a:cubicBezTo>
                  <a:pt x="414" y="37"/>
                  <a:pt x="414" y="37"/>
                  <a:pt x="414" y="37"/>
                </a:cubicBezTo>
                <a:cubicBezTo>
                  <a:pt x="414" y="37"/>
                  <a:pt x="414" y="37"/>
                  <a:pt x="414" y="37"/>
                </a:cubicBezTo>
                <a:cubicBezTo>
                  <a:pt x="414" y="37"/>
                  <a:pt x="414" y="37"/>
                  <a:pt x="414" y="37"/>
                </a:cubicBezTo>
                <a:cubicBezTo>
                  <a:pt x="414" y="37"/>
                  <a:pt x="414" y="37"/>
                  <a:pt x="414" y="37"/>
                </a:cubicBezTo>
                <a:cubicBezTo>
                  <a:pt x="414" y="37"/>
                  <a:pt x="414" y="37"/>
                  <a:pt x="414" y="37"/>
                </a:cubicBezTo>
                <a:cubicBezTo>
                  <a:pt x="414" y="37"/>
                  <a:pt x="415" y="36"/>
                  <a:pt x="415" y="36"/>
                </a:cubicBezTo>
                <a:cubicBezTo>
                  <a:pt x="416" y="35"/>
                  <a:pt x="416" y="35"/>
                  <a:pt x="416" y="35"/>
                </a:cubicBezTo>
                <a:cubicBezTo>
                  <a:pt x="416" y="34"/>
                  <a:pt x="417" y="34"/>
                  <a:pt x="417" y="33"/>
                </a:cubicBezTo>
                <a:cubicBezTo>
                  <a:pt x="417" y="33"/>
                  <a:pt x="417" y="32"/>
                  <a:pt x="416" y="32"/>
                </a:cubicBezTo>
                <a:cubicBezTo>
                  <a:pt x="416" y="31"/>
                  <a:pt x="415" y="31"/>
                  <a:pt x="415" y="31"/>
                </a:cubicBezTo>
                <a:cubicBezTo>
                  <a:pt x="414" y="31"/>
                  <a:pt x="414" y="31"/>
                  <a:pt x="413" y="31"/>
                </a:cubicBezTo>
                <a:cubicBezTo>
                  <a:pt x="412" y="31"/>
                  <a:pt x="412" y="31"/>
                  <a:pt x="411" y="31"/>
                </a:cubicBezTo>
                <a:cubicBezTo>
                  <a:pt x="409" y="32"/>
                  <a:pt x="406" y="34"/>
                  <a:pt x="404" y="36"/>
                </a:cubicBezTo>
                <a:cubicBezTo>
                  <a:pt x="402" y="37"/>
                  <a:pt x="401" y="38"/>
                  <a:pt x="400" y="39"/>
                </a:cubicBezTo>
                <a:cubicBezTo>
                  <a:pt x="399" y="40"/>
                  <a:pt x="399" y="42"/>
                  <a:pt x="399" y="43"/>
                </a:cubicBezTo>
                <a:cubicBezTo>
                  <a:pt x="399" y="44"/>
                  <a:pt x="399" y="45"/>
                  <a:pt x="400" y="46"/>
                </a:cubicBezTo>
                <a:cubicBezTo>
                  <a:pt x="401" y="44"/>
                  <a:pt x="401" y="44"/>
                  <a:pt x="401" y="44"/>
                </a:cubicBezTo>
                <a:cubicBezTo>
                  <a:pt x="400" y="45"/>
                  <a:pt x="400" y="45"/>
                  <a:pt x="400" y="45"/>
                </a:cubicBezTo>
                <a:cubicBezTo>
                  <a:pt x="400" y="46"/>
                  <a:pt x="401" y="46"/>
                  <a:pt x="401" y="46"/>
                </a:cubicBezTo>
                <a:cubicBezTo>
                  <a:pt x="402" y="46"/>
                  <a:pt x="402" y="46"/>
                  <a:pt x="403" y="45"/>
                </a:cubicBezTo>
                <a:cubicBezTo>
                  <a:pt x="403" y="45"/>
                  <a:pt x="404" y="44"/>
                  <a:pt x="404" y="43"/>
                </a:cubicBezTo>
                <a:cubicBezTo>
                  <a:pt x="406" y="41"/>
                  <a:pt x="407" y="38"/>
                  <a:pt x="407" y="38"/>
                </a:cubicBezTo>
                <a:cubicBezTo>
                  <a:pt x="406" y="38"/>
                  <a:pt x="406" y="38"/>
                  <a:pt x="406" y="38"/>
                </a:cubicBezTo>
                <a:cubicBezTo>
                  <a:pt x="407" y="39"/>
                  <a:pt x="407" y="39"/>
                  <a:pt x="407" y="39"/>
                </a:cubicBezTo>
                <a:cubicBezTo>
                  <a:pt x="407" y="39"/>
                  <a:pt x="407" y="39"/>
                  <a:pt x="407" y="39"/>
                </a:cubicBezTo>
                <a:cubicBezTo>
                  <a:pt x="407" y="39"/>
                  <a:pt x="407" y="39"/>
                  <a:pt x="407" y="39"/>
                </a:cubicBezTo>
                <a:cubicBezTo>
                  <a:pt x="407" y="39"/>
                  <a:pt x="407" y="39"/>
                  <a:pt x="407" y="39"/>
                </a:cubicBezTo>
                <a:cubicBezTo>
                  <a:pt x="407" y="39"/>
                  <a:pt x="407" y="39"/>
                  <a:pt x="407" y="39"/>
                </a:cubicBezTo>
                <a:cubicBezTo>
                  <a:pt x="407" y="39"/>
                  <a:pt x="407" y="39"/>
                  <a:pt x="407" y="39"/>
                </a:cubicBezTo>
                <a:cubicBezTo>
                  <a:pt x="407" y="38"/>
                  <a:pt x="407" y="38"/>
                  <a:pt x="407" y="38"/>
                </a:cubicBezTo>
                <a:cubicBezTo>
                  <a:pt x="407" y="39"/>
                  <a:pt x="407" y="39"/>
                  <a:pt x="407" y="39"/>
                </a:cubicBezTo>
                <a:cubicBezTo>
                  <a:pt x="407" y="39"/>
                  <a:pt x="407" y="39"/>
                  <a:pt x="407" y="39"/>
                </a:cubicBezTo>
                <a:cubicBezTo>
                  <a:pt x="407" y="38"/>
                  <a:pt x="407" y="38"/>
                  <a:pt x="407" y="38"/>
                </a:cubicBezTo>
                <a:cubicBezTo>
                  <a:pt x="407" y="39"/>
                  <a:pt x="407" y="39"/>
                  <a:pt x="407" y="39"/>
                </a:cubicBezTo>
                <a:cubicBezTo>
                  <a:pt x="407" y="38"/>
                  <a:pt x="407" y="38"/>
                  <a:pt x="407" y="38"/>
                </a:cubicBezTo>
                <a:cubicBezTo>
                  <a:pt x="406" y="39"/>
                  <a:pt x="406" y="39"/>
                  <a:pt x="406" y="39"/>
                </a:cubicBezTo>
                <a:cubicBezTo>
                  <a:pt x="407" y="39"/>
                  <a:pt x="407" y="39"/>
                  <a:pt x="407" y="39"/>
                </a:cubicBezTo>
                <a:cubicBezTo>
                  <a:pt x="407" y="38"/>
                  <a:pt x="407" y="38"/>
                  <a:pt x="407" y="38"/>
                </a:cubicBezTo>
                <a:cubicBezTo>
                  <a:pt x="406" y="39"/>
                  <a:pt x="406" y="39"/>
                  <a:pt x="406" y="39"/>
                </a:cubicBezTo>
                <a:cubicBezTo>
                  <a:pt x="407" y="38"/>
                  <a:pt x="407" y="38"/>
                  <a:pt x="407" y="38"/>
                </a:cubicBezTo>
                <a:cubicBezTo>
                  <a:pt x="406" y="39"/>
                  <a:pt x="406" y="39"/>
                  <a:pt x="406" y="39"/>
                </a:cubicBezTo>
                <a:cubicBezTo>
                  <a:pt x="406" y="39"/>
                  <a:pt x="406" y="39"/>
                  <a:pt x="406" y="39"/>
                </a:cubicBezTo>
                <a:cubicBezTo>
                  <a:pt x="407" y="38"/>
                  <a:pt x="407" y="38"/>
                  <a:pt x="407" y="38"/>
                </a:cubicBezTo>
                <a:cubicBezTo>
                  <a:pt x="406" y="39"/>
                  <a:pt x="406" y="39"/>
                  <a:pt x="406" y="39"/>
                </a:cubicBezTo>
                <a:cubicBezTo>
                  <a:pt x="406" y="38"/>
                  <a:pt x="406" y="38"/>
                  <a:pt x="406" y="38"/>
                </a:cubicBezTo>
                <a:cubicBezTo>
                  <a:pt x="406" y="38"/>
                  <a:pt x="406" y="38"/>
                  <a:pt x="406" y="38"/>
                </a:cubicBezTo>
                <a:cubicBezTo>
                  <a:pt x="406" y="39"/>
                  <a:pt x="406" y="39"/>
                  <a:pt x="406" y="39"/>
                </a:cubicBezTo>
                <a:cubicBezTo>
                  <a:pt x="406" y="38"/>
                  <a:pt x="406" y="38"/>
                  <a:pt x="406" y="38"/>
                </a:cubicBezTo>
                <a:cubicBezTo>
                  <a:pt x="406" y="38"/>
                  <a:pt x="406" y="38"/>
                  <a:pt x="406" y="38"/>
                </a:cubicBezTo>
                <a:cubicBezTo>
                  <a:pt x="406" y="39"/>
                  <a:pt x="406" y="39"/>
                  <a:pt x="406" y="39"/>
                </a:cubicBezTo>
                <a:cubicBezTo>
                  <a:pt x="406" y="40"/>
                  <a:pt x="406" y="41"/>
                  <a:pt x="405" y="42"/>
                </a:cubicBezTo>
                <a:cubicBezTo>
                  <a:pt x="405" y="42"/>
                  <a:pt x="405" y="43"/>
                  <a:pt x="405" y="43"/>
                </a:cubicBezTo>
                <a:cubicBezTo>
                  <a:pt x="405" y="44"/>
                  <a:pt x="405" y="44"/>
                  <a:pt x="405" y="44"/>
                </a:cubicBezTo>
                <a:cubicBezTo>
                  <a:pt x="404" y="46"/>
                  <a:pt x="404" y="46"/>
                  <a:pt x="404" y="46"/>
                </a:cubicBezTo>
                <a:cubicBezTo>
                  <a:pt x="406" y="46"/>
                  <a:pt x="406" y="46"/>
                  <a:pt x="406" y="46"/>
                </a:cubicBezTo>
                <a:cubicBezTo>
                  <a:pt x="407" y="46"/>
                  <a:pt x="408" y="45"/>
                  <a:pt x="409" y="45"/>
                </a:cubicBezTo>
                <a:cubicBezTo>
                  <a:pt x="410" y="44"/>
                  <a:pt x="411" y="43"/>
                  <a:pt x="411" y="42"/>
                </a:cubicBezTo>
                <a:cubicBezTo>
                  <a:pt x="412" y="42"/>
                  <a:pt x="412" y="42"/>
                  <a:pt x="412" y="42"/>
                </a:cubicBezTo>
                <a:cubicBezTo>
                  <a:pt x="412" y="42"/>
                  <a:pt x="412" y="42"/>
                  <a:pt x="412" y="42"/>
                </a:cubicBezTo>
                <a:cubicBezTo>
                  <a:pt x="412" y="42"/>
                  <a:pt x="412" y="42"/>
                  <a:pt x="412" y="42"/>
                </a:cubicBezTo>
                <a:cubicBezTo>
                  <a:pt x="411" y="41"/>
                  <a:pt x="411" y="41"/>
                  <a:pt x="411" y="41"/>
                </a:cubicBezTo>
                <a:cubicBezTo>
                  <a:pt x="411" y="42"/>
                  <a:pt x="411" y="42"/>
                  <a:pt x="411" y="42"/>
                </a:cubicBezTo>
                <a:cubicBezTo>
                  <a:pt x="412" y="42"/>
                  <a:pt x="412" y="42"/>
                  <a:pt x="412" y="42"/>
                </a:cubicBezTo>
                <a:cubicBezTo>
                  <a:pt x="411" y="41"/>
                  <a:pt x="411" y="41"/>
                  <a:pt x="411" y="41"/>
                </a:cubicBezTo>
                <a:cubicBezTo>
                  <a:pt x="411" y="42"/>
                  <a:pt x="411" y="42"/>
                  <a:pt x="411" y="42"/>
                </a:cubicBezTo>
                <a:cubicBezTo>
                  <a:pt x="411" y="40"/>
                  <a:pt x="411" y="40"/>
                  <a:pt x="411" y="40"/>
                </a:cubicBezTo>
                <a:cubicBezTo>
                  <a:pt x="410" y="41"/>
                  <a:pt x="410" y="41"/>
                  <a:pt x="410" y="41"/>
                </a:cubicBezTo>
                <a:cubicBezTo>
                  <a:pt x="410" y="41"/>
                  <a:pt x="412" y="43"/>
                  <a:pt x="413" y="44"/>
                </a:cubicBezTo>
                <a:cubicBezTo>
                  <a:pt x="414" y="45"/>
                  <a:pt x="415" y="46"/>
                  <a:pt x="416" y="46"/>
                </a:cubicBezTo>
                <a:cubicBezTo>
                  <a:pt x="417" y="47"/>
                  <a:pt x="417" y="47"/>
                  <a:pt x="417" y="47"/>
                </a:cubicBezTo>
                <a:cubicBezTo>
                  <a:pt x="417" y="47"/>
                  <a:pt x="417" y="47"/>
                  <a:pt x="417" y="47"/>
                </a:cubicBezTo>
                <a:cubicBezTo>
                  <a:pt x="417" y="47"/>
                  <a:pt x="418" y="47"/>
                  <a:pt x="418" y="47"/>
                </a:cubicBezTo>
                <a:cubicBezTo>
                  <a:pt x="418" y="48"/>
                  <a:pt x="419" y="47"/>
                  <a:pt x="419" y="47"/>
                </a:cubicBezTo>
                <a:cubicBezTo>
                  <a:pt x="420" y="47"/>
                  <a:pt x="420" y="46"/>
                  <a:pt x="420" y="46"/>
                </a:cubicBezTo>
                <a:cubicBezTo>
                  <a:pt x="417" y="46"/>
                  <a:pt x="417" y="46"/>
                  <a:pt x="417" y="46"/>
                </a:cubicBezTo>
                <a:cubicBezTo>
                  <a:pt x="417" y="48"/>
                  <a:pt x="417" y="49"/>
                  <a:pt x="416" y="49"/>
                </a:cubicBezTo>
                <a:cubicBezTo>
                  <a:pt x="416" y="50"/>
                  <a:pt x="416" y="50"/>
                  <a:pt x="416" y="50"/>
                </a:cubicBezTo>
                <a:cubicBezTo>
                  <a:pt x="416" y="50"/>
                  <a:pt x="416" y="50"/>
                  <a:pt x="416" y="50"/>
                </a:cubicBezTo>
                <a:cubicBezTo>
                  <a:pt x="417" y="50"/>
                  <a:pt x="417" y="50"/>
                  <a:pt x="417" y="50"/>
                </a:cubicBezTo>
                <a:cubicBezTo>
                  <a:pt x="417" y="50"/>
                  <a:pt x="417" y="50"/>
                  <a:pt x="417" y="50"/>
                </a:cubicBezTo>
                <a:cubicBezTo>
                  <a:pt x="416" y="50"/>
                  <a:pt x="416" y="50"/>
                  <a:pt x="416" y="50"/>
                </a:cubicBezTo>
                <a:cubicBezTo>
                  <a:pt x="417" y="50"/>
                  <a:pt x="417" y="50"/>
                  <a:pt x="417" y="50"/>
                </a:cubicBezTo>
                <a:cubicBezTo>
                  <a:pt x="417" y="50"/>
                  <a:pt x="417" y="50"/>
                  <a:pt x="417" y="50"/>
                </a:cubicBezTo>
                <a:cubicBezTo>
                  <a:pt x="417" y="50"/>
                  <a:pt x="417" y="50"/>
                  <a:pt x="417" y="50"/>
                </a:cubicBezTo>
                <a:cubicBezTo>
                  <a:pt x="417" y="49"/>
                  <a:pt x="417" y="49"/>
                  <a:pt x="417" y="49"/>
                </a:cubicBezTo>
                <a:cubicBezTo>
                  <a:pt x="417" y="50"/>
                  <a:pt x="417" y="50"/>
                  <a:pt x="417" y="50"/>
                </a:cubicBezTo>
                <a:cubicBezTo>
                  <a:pt x="417" y="50"/>
                  <a:pt x="417" y="50"/>
                  <a:pt x="417" y="50"/>
                </a:cubicBezTo>
                <a:cubicBezTo>
                  <a:pt x="417" y="49"/>
                  <a:pt x="417" y="49"/>
                  <a:pt x="417" y="49"/>
                </a:cubicBezTo>
                <a:cubicBezTo>
                  <a:pt x="417" y="50"/>
                  <a:pt x="417" y="50"/>
                  <a:pt x="417" y="50"/>
                </a:cubicBezTo>
                <a:cubicBezTo>
                  <a:pt x="418" y="49"/>
                  <a:pt x="418" y="49"/>
                  <a:pt x="418" y="49"/>
                </a:cubicBezTo>
                <a:cubicBezTo>
                  <a:pt x="417" y="49"/>
                  <a:pt x="417" y="49"/>
                  <a:pt x="417" y="49"/>
                </a:cubicBezTo>
                <a:cubicBezTo>
                  <a:pt x="417" y="50"/>
                  <a:pt x="417" y="50"/>
                  <a:pt x="417" y="50"/>
                </a:cubicBezTo>
                <a:cubicBezTo>
                  <a:pt x="418" y="49"/>
                  <a:pt x="418" y="49"/>
                  <a:pt x="418" y="49"/>
                </a:cubicBezTo>
                <a:cubicBezTo>
                  <a:pt x="417" y="50"/>
                  <a:pt x="417" y="50"/>
                  <a:pt x="417" y="50"/>
                </a:cubicBezTo>
                <a:cubicBezTo>
                  <a:pt x="418" y="49"/>
                  <a:pt x="418" y="49"/>
                  <a:pt x="418" y="49"/>
                </a:cubicBezTo>
                <a:cubicBezTo>
                  <a:pt x="418" y="49"/>
                  <a:pt x="418" y="49"/>
                  <a:pt x="418" y="49"/>
                </a:cubicBezTo>
                <a:cubicBezTo>
                  <a:pt x="417" y="50"/>
                  <a:pt x="417" y="50"/>
                  <a:pt x="417" y="50"/>
                </a:cubicBezTo>
                <a:cubicBezTo>
                  <a:pt x="418" y="49"/>
                  <a:pt x="418" y="49"/>
                  <a:pt x="418" y="49"/>
                </a:cubicBezTo>
                <a:cubicBezTo>
                  <a:pt x="418" y="49"/>
                  <a:pt x="418" y="49"/>
                  <a:pt x="418" y="49"/>
                </a:cubicBezTo>
                <a:cubicBezTo>
                  <a:pt x="418" y="49"/>
                  <a:pt x="417" y="49"/>
                  <a:pt x="417" y="48"/>
                </a:cubicBezTo>
                <a:cubicBezTo>
                  <a:pt x="416" y="47"/>
                  <a:pt x="416" y="46"/>
                  <a:pt x="415" y="45"/>
                </a:cubicBezTo>
                <a:cubicBezTo>
                  <a:pt x="415" y="45"/>
                  <a:pt x="415" y="44"/>
                  <a:pt x="415" y="44"/>
                </a:cubicBezTo>
                <a:cubicBezTo>
                  <a:pt x="414" y="43"/>
                  <a:pt x="414" y="43"/>
                  <a:pt x="414" y="43"/>
                </a:cubicBezTo>
                <a:cubicBezTo>
                  <a:pt x="414" y="43"/>
                  <a:pt x="414" y="43"/>
                  <a:pt x="413" y="43"/>
                </a:cubicBezTo>
                <a:cubicBezTo>
                  <a:pt x="412" y="43"/>
                  <a:pt x="412" y="43"/>
                  <a:pt x="412" y="43"/>
                </a:cubicBezTo>
                <a:cubicBezTo>
                  <a:pt x="412" y="43"/>
                  <a:pt x="412" y="43"/>
                  <a:pt x="412" y="43"/>
                </a:cubicBezTo>
                <a:cubicBezTo>
                  <a:pt x="411" y="44"/>
                  <a:pt x="411" y="44"/>
                  <a:pt x="411" y="45"/>
                </a:cubicBezTo>
                <a:cubicBezTo>
                  <a:pt x="411" y="45"/>
                  <a:pt x="411" y="46"/>
                  <a:pt x="411" y="46"/>
                </a:cubicBezTo>
                <a:cubicBezTo>
                  <a:pt x="411" y="46"/>
                  <a:pt x="411" y="46"/>
                  <a:pt x="411" y="46"/>
                </a:cubicBezTo>
                <a:cubicBezTo>
                  <a:pt x="411" y="46"/>
                  <a:pt x="411" y="46"/>
                  <a:pt x="411" y="46"/>
                </a:cubicBezTo>
                <a:cubicBezTo>
                  <a:pt x="411" y="46"/>
                  <a:pt x="411" y="46"/>
                  <a:pt x="411" y="46"/>
                </a:cubicBezTo>
                <a:cubicBezTo>
                  <a:pt x="411" y="46"/>
                  <a:pt x="411" y="46"/>
                  <a:pt x="411" y="46"/>
                </a:cubicBezTo>
                <a:cubicBezTo>
                  <a:pt x="411" y="46"/>
                  <a:pt x="411" y="46"/>
                  <a:pt x="411" y="46"/>
                </a:cubicBezTo>
                <a:cubicBezTo>
                  <a:pt x="411" y="46"/>
                  <a:pt x="411" y="46"/>
                  <a:pt x="411" y="46"/>
                </a:cubicBezTo>
                <a:cubicBezTo>
                  <a:pt x="412" y="46"/>
                  <a:pt x="412" y="46"/>
                  <a:pt x="412" y="46"/>
                </a:cubicBezTo>
                <a:cubicBezTo>
                  <a:pt x="411" y="46"/>
                  <a:pt x="411" y="46"/>
                  <a:pt x="411" y="46"/>
                </a:cubicBezTo>
                <a:cubicBezTo>
                  <a:pt x="411" y="46"/>
                  <a:pt x="411" y="46"/>
                  <a:pt x="411" y="46"/>
                </a:cubicBezTo>
                <a:cubicBezTo>
                  <a:pt x="412" y="46"/>
                  <a:pt x="412" y="46"/>
                  <a:pt x="412" y="46"/>
                </a:cubicBezTo>
                <a:cubicBezTo>
                  <a:pt x="411" y="46"/>
                  <a:pt x="411" y="46"/>
                  <a:pt x="411" y="46"/>
                </a:cubicBezTo>
                <a:cubicBezTo>
                  <a:pt x="412" y="46"/>
                  <a:pt x="412" y="46"/>
                  <a:pt x="412" y="46"/>
                </a:cubicBezTo>
                <a:cubicBezTo>
                  <a:pt x="411" y="45"/>
                  <a:pt x="411" y="45"/>
                  <a:pt x="411" y="45"/>
                </a:cubicBezTo>
                <a:cubicBezTo>
                  <a:pt x="411" y="46"/>
                  <a:pt x="411" y="46"/>
                  <a:pt x="411" y="46"/>
                </a:cubicBezTo>
                <a:cubicBezTo>
                  <a:pt x="412" y="46"/>
                  <a:pt x="412" y="46"/>
                  <a:pt x="412" y="46"/>
                </a:cubicBezTo>
                <a:cubicBezTo>
                  <a:pt x="411" y="45"/>
                  <a:pt x="411" y="45"/>
                  <a:pt x="411" y="45"/>
                </a:cubicBezTo>
                <a:cubicBezTo>
                  <a:pt x="412" y="46"/>
                  <a:pt x="412" y="46"/>
                  <a:pt x="412" y="46"/>
                </a:cubicBezTo>
                <a:cubicBezTo>
                  <a:pt x="411" y="45"/>
                  <a:pt x="411" y="45"/>
                  <a:pt x="411" y="45"/>
                </a:cubicBezTo>
                <a:cubicBezTo>
                  <a:pt x="411" y="45"/>
                  <a:pt x="411" y="45"/>
                  <a:pt x="411" y="45"/>
                </a:cubicBezTo>
                <a:cubicBezTo>
                  <a:pt x="412" y="46"/>
                  <a:pt x="412" y="46"/>
                  <a:pt x="412" y="46"/>
                </a:cubicBezTo>
                <a:cubicBezTo>
                  <a:pt x="411" y="45"/>
                  <a:pt x="411" y="45"/>
                  <a:pt x="411" y="45"/>
                </a:cubicBezTo>
                <a:cubicBezTo>
                  <a:pt x="411" y="45"/>
                  <a:pt x="411" y="45"/>
                  <a:pt x="411" y="45"/>
                </a:cubicBezTo>
                <a:cubicBezTo>
                  <a:pt x="411" y="47"/>
                  <a:pt x="411" y="47"/>
                  <a:pt x="411" y="47"/>
                </a:cubicBezTo>
                <a:cubicBezTo>
                  <a:pt x="413" y="48"/>
                  <a:pt x="413" y="48"/>
                  <a:pt x="413" y="48"/>
                </a:cubicBezTo>
                <a:cubicBezTo>
                  <a:pt x="413" y="47"/>
                  <a:pt x="413" y="47"/>
                  <a:pt x="413" y="46"/>
                </a:cubicBezTo>
                <a:cubicBezTo>
                  <a:pt x="413" y="46"/>
                  <a:pt x="414" y="45"/>
                  <a:pt x="414" y="44"/>
                </a:cubicBezTo>
                <a:cubicBezTo>
                  <a:pt x="414" y="44"/>
                  <a:pt x="414" y="43"/>
                  <a:pt x="413" y="43"/>
                </a:cubicBezTo>
                <a:cubicBezTo>
                  <a:pt x="413" y="42"/>
                  <a:pt x="412" y="42"/>
                  <a:pt x="411" y="42"/>
                </a:cubicBezTo>
                <a:cubicBezTo>
                  <a:pt x="411" y="43"/>
                  <a:pt x="411" y="43"/>
                  <a:pt x="411" y="43"/>
                </a:cubicBezTo>
                <a:cubicBezTo>
                  <a:pt x="412" y="42"/>
                  <a:pt x="412" y="42"/>
                  <a:pt x="412" y="42"/>
                </a:cubicBezTo>
                <a:cubicBezTo>
                  <a:pt x="412" y="42"/>
                  <a:pt x="411" y="42"/>
                  <a:pt x="411" y="41"/>
                </a:cubicBezTo>
                <a:cubicBezTo>
                  <a:pt x="410" y="41"/>
                  <a:pt x="409" y="42"/>
                  <a:pt x="409" y="42"/>
                </a:cubicBezTo>
                <a:cubicBezTo>
                  <a:pt x="408" y="42"/>
                  <a:pt x="408" y="43"/>
                  <a:pt x="408" y="44"/>
                </a:cubicBezTo>
                <a:cubicBezTo>
                  <a:pt x="408" y="44"/>
                  <a:pt x="408" y="45"/>
                  <a:pt x="408" y="45"/>
                </a:cubicBezTo>
                <a:cubicBezTo>
                  <a:pt x="408" y="47"/>
                  <a:pt x="408" y="48"/>
                  <a:pt x="409" y="50"/>
                </a:cubicBezTo>
                <a:cubicBezTo>
                  <a:pt x="411" y="47"/>
                  <a:pt x="411" y="47"/>
                  <a:pt x="411" y="47"/>
                </a:cubicBezTo>
                <a:cubicBezTo>
                  <a:pt x="411" y="47"/>
                  <a:pt x="410" y="47"/>
                  <a:pt x="410" y="46"/>
                </a:cubicBezTo>
                <a:cubicBezTo>
                  <a:pt x="407" y="45"/>
                  <a:pt x="404" y="44"/>
                  <a:pt x="402" y="44"/>
                </a:cubicBezTo>
                <a:cubicBezTo>
                  <a:pt x="401" y="44"/>
                  <a:pt x="400" y="44"/>
                  <a:pt x="399" y="44"/>
                </a:cubicBezTo>
                <a:cubicBezTo>
                  <a:pt x="398" y="45"/>
                  <a:pt x="398" y="46"/>
                  <a:pt x="398" y="47"/>
                </a:cubicBezTo>
                <a:cubicBezTo>
                  <a:pt x="398" y="48"/>
                  <a:pt x="398" y="48"/>
                  <a:pt x="398" y="49"/>
                </a:cubicBezTo>
                <a:cubicBezTo>
                  <a:pt x="399" y="50"/>
                  <a:pt x="400" y="50"/>
                  <a:pt x="401" y="50"/>
                </a:cubicBezTo>
                <a:cubicBezTo>
                  <a:pt x="402" y="51"/>
                  <a:pt x="403" y="51"/>
                  <a:pt x="404" y="51"/>
                </a:cubicBezTo>
                <a:cubicBezTo>
                  <a:pt x="405" y="51"/>
                  <a:pt x="405" y="51"/>
                  <a:pt x="406" y="51"/>
                </a:cubicBezTo>
                <a:cubicBezTo>
                  <a:pt x="406" y="52"/>
                  <a:pt x="406" y="52"/>
                  <a:pt x="406" y="52"/>
                </a:cubicBezTo>
                <a:cubicBezTo>
                  <a:pt x="407" y="51"/>
                  <a:pt x="407" y="51"/>
                  <a:pt x="407" y="51"/>
                </a:cubicBezTo>
                <a:cubicBezTo>
                  <a:pt x="406" y="51"/>
                  <a:pt x="406" y="51"/>
                  <a:pt x="406" y="51"/>
                </a:cubicBezTo>
                <a:cubicBezTo>
                  <a:pt x="407" y="51"/>
                  <a:pt x="407" y="51"/>
                  <a:pt x="407" y="51"/>
                </a:cubicBezTo>
                <a:cubicBezTo>
                  <a:pt x="409" y="51"/>
                  <a:pt x="409" y="51"/>
                  <a:pt x="409" y="51"/>
                </a:cubicBezTo>
                <a:cubicBezTo>
                  <a:pt x="408" y="50"/>
                  <a:pt x="408" y="49"/>
                  <a:pt x="407" y="49"/>
                </a:cubicBezTo>
                <a:cubicBezTo>
                  <a:pt x="407" y="48"/>
                  <a:pt x="406" y="48"/>
                  <a:pt x="405" y="48"/>
                </a:cubicBezTo>
                <a:cubicBezTo>
                  <a:pt x="404" y="48"/>
                  <a:pt x="402" y="48"/>
                  <a:pt x="402"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1" y="47"/>
                </a:cubicBezTo>
                <a:cubicBezTo>
                  <a:pt x="401" y="47"/>
                  <a:pt x="401" y="47"/>
                  <a:pt x="402" y="47"/>
                </a:cubicBezTo>
                <a:cubicBezTo>
                  <a:pt x="403" y="47"/>
                  <a:pt x="405" y="47"/>
                  <a:pt x="406" y="48"/>
                </a:cubicBezTo>
                <a:cubicBezTo>
                  <a:pt x="407" y="48"/>
                  <a:pt x="408" y="49"/>
                  <a:pt x="408" y="49"/>
                </a:cubicBezTo>
                <a:cubicBezTo>
                  <a:pt x="409" y="49"/>
                  <a:pt x="409" y="49"/>
                  <a:pt x="409" y="50"/>
                </a:cubicBezTo>
                <a:cubicBezTo>
                  <a:pt x="411" y="47"/>
                  <a:pt x="411" y="47"/>
                  <a:pt x="411" y="47"/>
                </a:cubicBezTo>
                <a:cubicBezTo>
                  <a:pt x="411" y="47"/>
                  <a:pt x="411" y="46"/>
                  <a:pt x="411" y="45"/>
                </a:cubicBezTo>
                <a:cubicBezTo>
                  <a:pt x="411" y="45"/>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0" y="44"/>
                  <a:pt x="410" y="44"/>
                  <a:pt x="410" y="44"/>
                </a:cubicBezTo>
                <a:cubicBezTo>
                  <a:pt x="411" y="44"/>
                  <a:pt x="411" y="44"/>
                  <a:pt x="411" y="44"/>
                </a:cubicBezTo>
                <a:cubicBezTo>
                  <a:pt x="411" y="44"/>
                  <a:pt x="411" y="44"/>
                  <a:pt x="411" y="44"/>
                </a:cubicBezTo>
                <a:cubicBezTo>
                  <a:pt x="410" y="44"/>
                  <a:pt x="410" y="44"/>
                  <a:pt x="410" y="44"/>
                </a:cubicBezTo>
                <a:cubicBezTo>
                  <a:pt x="411" y="45"/>
                  <a:pt x="411" y="45"/>
                  <a:pt x="411" y="45"/>
                </a:cubicBezTo>
                <a:cubicBezTo>
                  <a:pt x="411" y="45"/>
                  <a:pt x="411" y="45"/>
                  <a:pt x="411" y="45"/>
                </a:cubicBezTo>
                <a:cubicBezTo>
                  <a:pt x="411" y="45"/>
                  <a:pt x="411" y="45"/>
                  <a:pt x="411" y="45"/>
                </a:cubicBezTo>
                <a:cubicBezTo>
                  <a:pt x="411" y="44"/>
                  <a:pt x="411" y="44"/>
                  <a:pt x="411" y="44"/>
                </a:cubicBezTo>
                <a:cubicBezTo>
                  <a:pt x="411" y="44"/>
                  <a:pt x="411" y="44"/>
                  <a:pt x="411" y="44"/>
                </a:cubicBezTo>
                <a:cubicBezTo>
                  <a:pt x="411" y="45"/>
                  <a:pt x="411" y="45"/>
                  <a:pt x="411" y="45"/>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1" y="44"/>
                  <a:pt x="411" y="44"/>
                </a:cubicBezTo>
                <a:cubicBezTo>
                  <a:pt x="411" y="44"/>
                  <a:pt x="410" y="45"/>
                  <a:pt x="410" y="46"/>
                </a:cubicBezTo>
                <a:cubicBezTo>
                  <a:pt x="410" y="46"/>
                  <a:pt x="410" y="46"/>
                  <a:pt x="410" y="46"/>
                </a:cubicBezTo>
                <a:cubicBezTo>
                  <a:pt x="410" y="46"/>
                  <a:pt x="410" y="46"/>
                  <a:pt x="410" y="46"/>
                </a:cubicBezTo>
                <a:cubicBezTo>
                  <a:pt x="409" y="48"/>
                  <a:pt x="409" y="48"/>
                  <a:pt x="409" y="48"/>
                </a:cubicBezTo>
                <a:cubicBezTo>
                  <a:pt x="411" y="48"/>
                  <a:pt x="411" y="48"/>
                  <a:pt x="411" y="48"/>
                </a:cubicBezTo>
                <a:cubicBezTo>
                  <a:pt x="412" y="48"/>
                  <a:pt x="412" y="48"/>
                  <a:pt x="412" y="48"/>
                </a:cubicBezTo>
                <a:cubicBezTo>
                  <a:pt x="413" y="48"/>
                  <a:pt x="413" y="48"/>
                  <a:pt x="413" y="48"/>
                </a:cubicBezTo>
                <a:cubicBezTo>
                  <a:pt x="413" y="48"/>
                  <a:pt x="414" y="47"/>
                  <a:pt x="414" y="47"/>
                </a:cubicBezTo>
                <a:cubicBezTo>
                  <a:pt x="414" y="46"/>
                  <a:pt x="414" y="46"/>
                  <a:pt x="414" y="46"/>
                </a:cubicBezTo>
                <a:cubicBezTo>
                  <a:pt x="414" y="46"/>
                  <a:pt x="414" y="46"/>
                  <a:pt x="414" y="46"/>
                </a:cubicBezTo>
                <a:cubicBezTo>
                  <a:pt x="414" y="45"/>
                  <a:pt x="414" y="45"/>
                  <a:pt x="414" y="45"/>
                </a:cubicBezTo>
                <a:cubicBezTo>
                  <a:pt x="413" y="44"/>
                  <a:pt x="413" y="44"/>
                  <a:pt x="413" y="44"/>
                </a:cubicBezTo>
                <a:cubicBezTo>
                  <a:pt x="413" y="46"/>
                  <a:pt x="413" y="46"/>
                  <a:pt x="413" y="46"/>
                </a:cubicBezTo>
                <a:cubicBezTo>
                  <a:pt x="413" y="45"/>
                  <a:pt x="413" y="45"/>
                  <a:pt x="413" y="45"/>
                </a:cubicBezTo>
                <a:cubicBezTo>
                  <a:pt x="412" y="46"/>
                  <a:pt x="412" y="46"/>
                  <a:pt x="412" y="46"/>
                </a:cubicBezTo>
                <a:cubicBezTo>
                  <a:pt x="412" y="46"/>
                  <a:pt x="412" y="46"/>
                  <a:pt x="413" y="46"/>
                </a:cubicBezTo>
                <a:cubicBezTo>
                  <a:pt x="413" y="45"/>
                  <a:pt x="413" y="45"/>
                  <a:pt x="413" y="45"/>
                </a:cubicBezTo>
                <a:cubicBezTo>
                  <a:pt x="412" y="46"/>
                  <a:pt x="412" y="46"/>
                  <a:pt x="412" y="46"/>
                </a:cubicBezTo>
                <a:cubicBezTo>
                  <a:pt x="413" y="45"/>
                  <a:pt x="413" y="45"/>
                  <a:pt x="413" y="45"/>
                </a:cubicBezTo>
                <a:cubicBezTo>
                  <a:pt x="412" y="45"/>
                  <a:pt x="412" y="45"/>
                  <a:pt x="412" y="45"/>
                </a:cubicBezTo>
                <a:cubicBezTo>
                  <a:pt x="412" y="46"/>
                  <a:pt x="412" y="46"/>
                  <a:pt x="412" y="46"/>
                </a:cubicBezTo>
                <a:cubicBezTo>
                  <a:pt x="413" y="45"/>
                  <a:pt x="413" y="45"/>
                  <a:pt x="413" y="45"/>
                </a:cubicBezTo>
                <a:cubicBezTo>
                  <a:pt x="412" y="45"/>
                  <a:pt x="412" y="45"/>
                  <a:pt x="412" y="45"/>
                </a:cubicBezTo>
                <a:cubicBezTo>
                  <a:pt x="412" y="46"/>
                  <a:pt x="412" y="46"/>
                  <a:pt x="412" y="46"/>
                </a:cubicBezTo>
                <a:cubicBezTo>
                  <a:pt x="412" y="46"/>
                  <a:pt x="413" y="48"/>
                  <a:pt x="414" y="49"/>
                </a:cubicBezTo>
                <a:cubicBezTo>
                  <a:pt x="414" y="50"/>
                  <a:pt x="415" y="50"/>
                  <a:pt x="415" y="51"/>
                </a:cubicBezTo>
                <a:cubicBezTo>
                  <a:pt x="416" y="52"/>
                  <a:pt x="416" y="52"/>
                  <a:pt x="416" y="52"/>
                </a:cubicBezTo>
                <a:cubicBezTo>
                  <a:pt x="416" y="52"/>
                  <a:pt x="417" y="52"/>
                  <a:pt x="417" y="52"/>
                </a:cubicBezTo>
                <a:cubicBezTo>
                  <a:pt x="418" y="52"/>
                  <a:pt x="419" y="52"/>
                  <a:pt x="419" y="51"/>
                </a:cubicBezTo>
                <a:cubicBezTo>
                  <a:pt x="419" y="51"/>
                  <a:pt x="419" y="50"/>
                  <a:pt x="420" y="49"/>
                </a:cubicBezTo>
                <a:cubicBezTo>
                  <a:pt x="420" y="48"/>
                  <a:pt x="420" y="47"/>
                  <a:pt x="420" y="46"/>
                </a:cubicBezTo>
                <a:cubicBezTo>
                  <a:pt x="417" y="46"/>
                  <a:pt x="417" y="46"/>
                  <a:pt x="417" y="46"/>
                </a:cubicBezTo>
                <a:cubicBezTo>
                  <a:pt x="418" y="46"/>
                  <a:pt x="418" y="46"/>
                  <a:pt x="418" y="46"/>
                </a:cubicBezTo>
                <a:cubicBezTo>
                  <a:pt x="417" y="45"/>
                  <a:pt x="417" y="45"/>
                  <a:pt x="417" y="45"/>
                </a:cubicBezTo>
                <a:cubicBezTo>
                  <a:pt x="417" y="45"/>
                  <a:pt x="417" y="46"/>
                  <a:pt x="417" y="46"/>
                </a:cubicBezTo>
                <a:cubicBezTo>
                  <a:pt x="418" y="46"/>
                  <a:pt x="418" y="46"/>
                  <a:pt x="418" y="46"/>
                </a:cubicBezTo>
                <a:cubicBezTo>
                  <a:pt x="417" y="45"/>
                  <a:pt x="417" y="45"/>
                  <a:pt x="417" y="45"/>
                </a:cubicBezTo>
                <a:cubicBezTo>
                  <a:pt x="418" y="46"/>
                  <a:pt x="418" y="46"/>
                  <a:pt x="418" y="46"/>
                </a:cubicBezTo>
                <a:cubicBezTo>
                  <a:pt x="418" y="44"/>
                  <a:pt x="418" y="44"/>
                  <a:pt x="418" y="44"/>
                </a:cubicBezTo>
                <a:cubicBezTo>
                  <a:pt x="418" y="44"/>
                  <a:pt x="417" y="45"/>
                  <a:pt x="417" y="45"/>
                </a:cubicBezTo>
                <a:cubicBezTo>
                  <a:pt x="418" y="46"/>
                  <a:pt x="418" y="46"/>
                  <a:pt x="418" y="46"/>
                </a:cubicBezTo>
                <a:cubicBezTo>
                  <a:pt x="418" y="44"/>
                  <a:pt x="418" y="44"/>
                  <a:pt x="418" y="44"/>
                </a:cubicBezTo>
                <a:cubicBezTo>
                  <a:pt x="418" y="45"/>
                  <a:pt x="418" y="45"/>
                  <a:pt x="418" y="45"/>
                </a:cubicBezTo>
                <a:cubicBezTo>
                  <a:pt x="419" y="45"/>
                  <a:pt x="419" y="45"/>
                  <a:pt x="419" y="45"/>
                </a:cubicBezTo>
                <a:cubicBezTo>
                  <a:pt x="418" y="45"/>
                  <a:pt x="418" y="45"/>
                  <a:pt x="418" y="44"/>
                </a:cubicBezTo>
                <a:cubicBezTo>
                  <a:pt x="418" y="45"/>
                  <a:pt x="418" y="45"/>
                  <a:pt x="418" y="45"/>
                </a:cubicBezTo>
                <a:cubicBezTo>
                  <a:pt x="419" y="45"/>
                  <a:pt x="419" y="45"/>
                  <a:pt x="419" y="45"/>
                </a:cubicBezTo>
                <a:cubicBezTo>
                  <a:pt x="418" y="45"/>
                  <a:pt x="418" y="44"/>
                  <a:pt x="417" y="44"/>
                </a:cubicBezTo>
                <a:cubicBezTo>
                  <a:pt x="416" y="43"/>
                  <a:pt x="415" y="42"/>
                  <a:pt x="414" y="41"/>
                </a:cubicBezTo>
                <a:cubicBezTo>
                  <a:pt x="413" y="40"/>
                  <a:pt x="412" y="39"/>
                  <a:pt x="412" y="39"/>
                </a:cubicBezTo>
                <a:cubicBezTo>
                  <a:pt x="412" y="39"/>
                  <a:pt x="412" y="39"/>
                  <a:pt x="412" y="39"/>
                </a:cubicBezTo>
                <a:cubicBezTo>
                  <a:pt x="411" y="39"/>
                  <a:pt x="411" y="39"/>
                  <a:pt x="411" y="39"/>
                </a:cubicBezTo>
                <a:cubicBezTo>
                  <a:pt x="411" y="39"/>
                  <a:pt x="410" y="39"/>
                  <a:pt x="410" y="39"/>
                </a:cubicBezTo>
                <a:cubicBezTo>
                  <a:pt x="410" y="40"/>
                  <a:pt x="409" y="40"/>
                  <a:pt x="409" y="40"/>
                </a:cubicBezTo>
                <a:cubicBezTo>
                  <a:pt x="408" y="41"/>
                  <a:pt x="408" y="42"/>
                  <a:pt x="407" y="42"/>
                </a:cubicBezTo>
                <a:cubicBezTo>
                  <a:pt x="407" y="43"/>
                  <a:pt x="406" y="43"/>
                  <a:pt x="406" y="43"/>
                </a:cubicBezTo>
                <a:cubicBezTo>
                  <a:pt x="406" y="44"/>
                  <a:pt x="406" y="44"/>
                  <a:pt x="406" y="44"/>
                </a:cubicBezTo>
                <a:cubicBezTo>
                  <a:pt x="408" y="45"/>
                  <a:pt x="408" y="45"/>
                  <a:pt x="408" y="45"/>
                </a:cubicBezTo>
                <a:cubicBezTo>
                  <a:pt x="408" y="45"/>
                  <a:pt x="408" y="44"/>
                  <a:pt x="408" y="43"/>
                </a:cubicBezTo>
                <a:cubicBezTo>
                  <a:pt x="408" y="42"/>
                  <a:pt x="409" y="40"/>
                  <a:pt x="409" y="39"/>
                </a:cubicBezTo>
                <a:cubicBezTo>
                  <a:pt x="409" y="38"/>
                  <a:pt x="409" y="38"/>
                  <a:pt x="409" y="37"/>
                </a:cubicBezTo>
                <a:cubicBezTo>
                  <a:pt x="408" y="36"/>
                  <a:pt x="408" y="36"/>
                  <a:pt x="408" y="36"/>
                </a:cubicBezTo>
                <a:cubicBezTo>
                  <a:pt x="407" y="36"/>
                  <a:pt x="407" y="36"/>
                  <a:pt x="407" y="36"/>
                </a:cubicBezTo>
                <a:cubicBezTo>
                  <a:pt x="406" y="36"/>
                  <a:pt x="406" y="36"/>
                  <a:pt x="406" y="36"/>
                </a:cubicBezTo>
                <a:cubicBezTo>
                  <a:pt x="405" y="36"/>
                  <a:pt x="405" y="36"/>
                  <a:pt x="405" y="36"/>
                </a:cubicBezTo>
                <a:cubicBezTo>
                  <a:pt x="405" y="37"/>
                  <a:pt x="405" y="37"/>
                  <a:pt x="405" y="37"/>
                </a:cubicBezTo>
                <a:cubicBezTo>
                  <a:pt x="405" y="37"/>
                  <a:pt x="405" y="37"/>
                  <a:pt x="404" y="38"/>
                </a:cubicBezTo>
                <a:cubicBezTo>
                  <a:pt x="404" y="39"/>
                  <a:pt x="403" y="40"/>
                  <a:pt x="402" y="41"/>
                </a:cubicBezTo>
                <a:cubicBezTo>
                  <a:pt x="402" y="42"/>
                  <a:pt x="401" y="43"/>
                  <a:pt x="401" y="43"/>
                </a:cubicBezTo>
                <a:cubicBezTo>
                  <a:pt x="401" y="43"/>
                  <a:pt x="401" y="43"/>
                  <a:pt x="401" y="43"/>
                </a:cubicBezTo>
                <a:cubicBezTo>
                  <a:pt x="401" y="43"/>
                  <a:pt x="401" y="43"/>
                  <a:pt x="401" y="43"/>
                </a:cubicBezTo>
                <a:cubicBezTo>
                  <a:pt x="401" y="43"/>
                  <a:pt x="401" y="43"/>
                  <a:pt x="401" y="43"/>
                </a:cubicBezTo>
                <a:cubicBezTo>
                  <a:pt x="401" y="43"/>
                  <a:pt x="401" y="43"/>
                  <a:pt x="401" y="43"/>
                </a:cubicBezTo>
                <a:cubicBezTo>
                  <a:pt x="401" y="43"/>
                  <a:pt x="401" y="43"/>
                  <a:pt x="401" y="43"/>
                </a:cubicBezTo>
                <a:cubicBezTo>
                  <a:pt x="401" y="43"/>
                  <a:pt x="401" y="43"/>
                  <a:pt x="401" y="43"/>
                </a:cubicBezTo>
                <a:cubicBezTo>
                  <a:pt x="401" y="44"/>
                  <a:pt x="401" y="44"/>
                  <a:pt x="401" y="44"/>
                </a:cubicBezTo>
                <a:cubicBezTo>
                  <a:pt x="401" y="43"/>
                  <a:pt x="401" y="43"/>
                  <a:pt x="401" y="43"/>
                </a:cubicBezTo>
                <a:cubicBezTo>
                  <a:pt x="401" y="43"/>
                  <a:pt x="401" y="43"/>
                  <a:pt x="401" y="43"/>
                </a:cubicBezTo>
                <a:cubicBezTo>
                  <a:pt x="401" y="44"/>
                  <a:pt x="401" y="44"/>
                  <a:pt x="401" y="44"/>
                </a:cubicBezTo>
                <a:cubicBezTo>
                  <a:pt x="401" y="43"/>
                  <a:pt x="401" y="43"/>
                  <a:pt x="401" y="43"/>
                </a:cubicBezTo>
                <a:cubicBezTo>
                  <a:pt x="401" y="44"/>
                  <a:pt x="401" y="44"/>
                  <a:pt x="401" y="44"/>
                </a:cubicBezTo>
                <a:cubicBezTo>
                  <a:pt x="402" y="43"/>
                  <a:pt x="402" y="43"/>
                  <a:pt x="402" y="43"/>
                </a:cubicBezTo>
                <a:cubicBezTo>
                  <a:pt x="401" y="43"/>
                  <a:pt x="401" y="43"/>
                  <a:pt x="401" y="43"/>
                </a:cubicBezTo>
                <a:cubicBezTo>
                  <a:pt x="401" y="44"/>
                  <a:pt x="401" y="44"/>
                  <a:pt x="401" y="44"/>
                </a:cubicBezTo>
                <a:cubicBezTo>
                  <a:pt x="402" y="43"/>
                  <a:pt x="402" y="43"/>
                  <a:pt x="402" y="43"/>
                </a:cubicBezTo>
                <a:cubicBezTo>
                  <a:pt x="402" y="43"/>
                  <a:pt x="402" y="43"/>
                  <a:pt x="402" y="43"/>
                </a:cubicBezTo>
                <a:cubicBezTo>
                  <a:pt x="402" y="43"/>
                  <a:pt x="402" y="43"/>
                  <a:pt x="402" y="43"/>
                </a:cubicBezTo>
                <a:cubicBezTo>
                  <a:pt x="402" y="43"/>
                  <a:pt x="402" y="43"/>
                  <a:pt x="402" y="43"/>
                </a:cubicBezTo>
                <a:cubicBezTo>
                  <a:pt x="402" y="43"/>
                  <a:pt x="402" y="43"/>
                  <a:pt x="402" y="43"/>
                </a:cubicBezTo>
                <a:cubicBezTo>
                  <a:pt x="402" y="43"/>
                  <a:pt x="402" y="42"/>
                  <a:pt x="403" y="41"/>
                </a:cubicBezTo>
                <a:cubicBezTo>
                  <a:pt x="404" y="39"/>
                  <a:pt x="407" y="37"/>
                  <a:pt x="409" y="36"/>
                </a:cubicBezTo>
                <a:cubicBezTo>
                  <a:pt x="410" y="35"/>
                  <a:pt x="411" y="35"/>
                  <a:pt x="412" y="34"/>
                </a:cubicBezTo>
                <a:cubicBezTo>
                  <a:pt x="412" y="34"/>
                  <a:pt x="412" y="34"/>
                  <a:pt x="413" y="34"/>
                </a:cubicBezTo>
                <a:cubicBezTo>
                  <a:pt x="413" y="34"/>
                  <a:pt x="413" y="34"/>
                  <a:pt x="413" y="34"/>
                </a:cubicBezTo>
                <a:cubicBezTo>
                  <a:pt x="413" y="34"/>
                  <a:pt x="413" y="34"/>
                  <a:pt x="413" y="34"/>
                </a:cubicBezTo>
                <a:cubicBezTo>
                  <a:pt x="413" y="34"/>
                  <a:pt x="413" y="34"/>
                  <a:pt x="413" y="34"/>
                </a:cubicBezTo>
                <a:cubicBezTo>
                  <a:pt x="413" y="34"/>
                  <a:pt x="413" y="34"/>
                  <a:pt x="413" y="34"/>
                </a:cubicBezTo>
                <a:cubicBezTo>
                  <a:pt x="413" y="34"/>
                  <a:pt x="413" y="34"/>
                  <a:pt x="413" y="34"/>
                </a:cubicBezTo>
                <a:cubicBezTo>
                  <a:pt x="413" y="34"/>
                  <a:pt x="413" y="34"/>
                  <a:pt x="413" y="34"/>
                </a:cubicBezTo>
                <a:cubicBezTo>
                  <a:pt x="413" y="34"/>
                  <a:pt x="413" y="34"/>
                  <a:pt x="413" y="34"/>
                </a:cubicBezTo>
                <a:cubicBezTo>
                  <a:pt x="414" y="34"/>
                  <a:pt x="414" y="34"/>
                  <a:pt x="414" y="34"/>
                </a:cubicBezTo>
                <a:cubicBezTo>
                  <a:pt x="414" y="34"/>
                  <a:pt x="414" y="34"/>
                  <a:pt x="414" y="34"/>
                </a:cubicBezTo>
                <a:cubicBezTo>
                  <a:pt x="414" y="34"/>
                  <a:pt x="414" y="34"/>
                  <a:pt x="414" y="34"/>
                </a:cubicBezTo>
                <a:cubicBezTo>
                  <a:pt x="414" y="34"/>
                  <a:pt x="414" y="34"/>
                  <a:pt x="414" y="34"/>
                </a:cubicBezTo>
                <a:cubicBezTo>
                  <a:pt x="414" y="34"/>
                  <a:pt x="414" y="34"/>
                  <a:pt x="414" y="34"/>
                </a:cubicBezTo>
                <a:cubicBezTo>
                  <a:pt x="414" y="34"/>
                  <a:pt x="414" y="34"/>
                  <a:pt x="414" y="34"/>
                </a:cubicBezTo>
                <a:cubicBezTo>
                  <a:pt x="415" y="33"/>
                  <a:pt x="415" y="33"/>
                  <a:pt x="415" y="33"/>
                </a:cubicBezTo>
                <a:cubicBezTo>
                  <a:pt x="414" y="34"/>
                  <a:pt x="414" y="34"/>
                  <a:pt x="414" y="34"/>
                </a:cubicBezTo>
                <a:cubicBezTo>
                  <a:pt x="414" y="34"/>
                  <a:pt x="414" y="34"/>
                  <a:pt x="414" y="34"/>
                </a:cubicBezTo>
                <a:cubicBezTo>
                  <a:pt x="415" y="33"/>
                  <a:pt x="415" y="33"/>
                  <a:pt x="415" y="33"/>
                </a:cubicBezTo>
                <a:cubicBezTo>
                  <a:pt x="414" y="34"/>
                  <a:pt x="414" y="34"/>
                  <a:pt x="414" y="34"/>
                </a:cubicBezTo>
                <a:cubicBezTo>
                  <a:pt x="415" y="33"/>
                  <a:pt x="415" y="33"/>
                  <a:pt x="415" y="33"/>
                </a:cubicBezTo>
                <a:cubicBezTo>
                  <a:pt x="414" y="33"/>
                  <a:pt x="414" y="33"/>
                  <a:pt x="414" y="33"/>
                </a:cubicBezTo>
                <a:cubicBezTo>
                  <a:pt x="414" y="34"/>
                  <a:pt x="414" y="34"/>
                  <a:pt x="414" y="34"/>
                </a:cubicBezTo>
                <a:cubicBezTo>
                  <a:pt x="415" y="33"/>
                  <a:pt x="415" y="33"/>
                  <a:pt x="415" y="33"/>
                </a:cubicBezTo>
                <a:cubicBezTo>
                  <a:pt x="414" y="33"/>
                  <a:pt x="414" y="33"/>
                  <a:pt x="414" y="33"/>
                </a:cubicBezTo>
                <a:cubicBezTo>
                  <a:pt x="414" y="33"/>
                  <a:pt x="414" y="33"/>
                  <a:pt x="414" y="33"/>
                </a:cubicBezTo>
                <a:cubicBezTo>
                  <a:pt x="414" y="33"/>
                  <a:pt x="414" y="33"/>
                  <a:pt x="414" y="33"/>
                </a:cubicBezTo>
                <a:cubicBezTo>
                  <a:pt x="414" y="33"/>
                  <a:pt x="414" y="33"/>
                  <a:pt x="414" y="33"/>
                </a:cubicBezTo>
                <a:cubicBezTo>
                  <a:pt x="414" y="33"/>
                  <a:pt x="414" y="33"/>
                  <a:pt x="414" y="33"/>
                </a:cubicBezTo>
                <a:cubicBezTo>
                  <a:pt x="414" y="33"/>
                  <a:pt x="414" y="33"/>
                  <a:pt x="414" y="33"/>
                </a:cubicBezTo>
                <a:cubicBezTo>
                  <a:pt x="414" y="33"/>
                  <a:pt x="413" y="33"/>
                  <a:pt x="413" y="34"/>
                </a:cubicBezTo>
                <a:cubicBezTo>
                  <a:pt x="413" y="34"/>
                  <a:pt x="412" y="35"/>
                  <a:pt x="412" y="35"/>
                </a:cubicBezTo>
                <a:cubicBezTo>
                  <a:pt x="412" y="35"/>
                  <a:pt x="411" y="36"/>
                  <a:pt x="411" y="37"/>
                </a:cubicBezTo>
                <a:cubicBezTo>
                  <a:pt x="411" y="39"/>
                  <a:pt x="413" y="41"/>
                  <a:pt x="414" y="42"/>
                </a:cubicBezTo>
                <a:cubicBezTo>
                  <a:pt x="415" y="43"/>
                  <a:pt x="415" y="44"/>
                  <a:pt x="416" y="44"/>
                </a:cubicBezTo>
                <a:cubicBezTo>
                  <a:pt x="417" y="45"/>
                  <a:pt x="417" y="45"/>
                  <a:pt x="417" y="45"/>
                </a:cubicBezTo>
                <a:cubicBezTo>
                  <a:pt x="417" y="45"/>
                  <a:pt x="418" y="45"/>
                  <a:pt x="418" y="45"/>
                </a:cubicBezTo>
                <a:cubicBezTo>
                  <a:pt x="418" y="45"/>
                  <a:pt x="418" y="45"/>
                  <a:pt x="418" y="45"/>
                </a:cubicBezTo>
                <a:cubicBezTo>
                  <a:pt x="419" y="45"/>
                  <a:pt x="419" y="45"/>
                  <a:pt x="419" y="45"/>
                </a:cubicBezTo>
                <a:cubicBezTo>
                  <a:pt x="422" y="44"/>
                  <a:pt x="424"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5" y="43"/>
                </a:cubicBezTo>
                <a:cubicBezTo>
                  <a:pt x="425" y="43"/>
                  <a:pt x="425" y="43"/>
                  <a:pt x="424" y="44"/>
                </a:cubicBezTo>
                <a:cubicBezTo>
                  <a:pt x="424" y="45"/>
                  <a:pt x="423" y="47"/>
                  <a:pt x="422" y="48"/>
                </a:cubicBezTo>
                <a:cubicBezTo>
                  <a:pt x="421" y="50"/>
                  <a:pt x="421" y="51"/>
                  <a:pt x="421" y="53"/>
                </a:cubicBezTo>
                <a:cubicBezTo>
                  <a:pt x="421" y="53"/>
                  <a:pt x="421" y="54"/>
                  <a:pt x="421" y="54"/>
                </a:cubicBezTo>
                <a:cubicBezTo>
                  <a:pt x="422" y="54"/>
                  <a:pt x="422" y="54"/>
                  <a:pt x="422" y="54"/>
                </a:cubicBezTo>
                <a:cubicBezTo>
                  <a:pt x="421" y="54"/>
                  <a:pt x="421" y="54"/>
                  <a:pt x="421" y="54"/>
                </a:cubicBezTo>
                <a:cubicBezTo>
                  <a:pt x="421" y="55"/>
                  <a:pt x="421" y="55"/>
                  <a:pt x="422" y="56"/>
                </a:cubicBezTo>
                <a:cubicBezTo>
                  <a:pt x="422" y="57"/>
                  <a:pt x="423" y="57"/>
                  <a:pt x="425" y="58"/>
                </a:cubicBezTo>
                <a:cubicBezTo>
                  <a:pt x="426" y="59"/>
                  <a:pt x="428" y="60"/>
                  <a:pt x="430" y="61"/>
                </a:cubicBezTo>
                <a:cubicBezTo>
                  <a:pt x="430" y="62"/>
                  <a:pt x="431" y="62"/>
                  <a:pt x="431" y="63"/>
                </a:cubicBezTo>
                <a:cubicBezTo>
                  <a:pt x="432" y="63"/>
                  <a:pt x="432" y="63"/>
                  <a:pt x="432" y="64"/>
                </a:cubicBezTo>
                <a:cubicBezTo>
                  <a:pt x="433" y="64"/>
                  <a:pt x="433" y="64"/>
                  <a:pt x="433" y="64"/>
                </a:cubicBezTo>
                <a:cubicBezTo>
                  <a:pt x="432" y="63"/>
                  <a:pt x="432" y="63"/>
                  <a:pt x="432" y="63"/>
                </a:cubicBezTo>
                <a:cubicBezTo>
                  <a:pt x="432" y="63"/>
                  <a:pt x="431" y="64"/>
                  <a:pt x="431" y="65"/>
                </a:cubicBezTo>
                <a:cubicBezTo>
                  <a:pt x="430" y="65"/>
                  <a:pt x="430" y="66"/>
                  <a:pt x="429" y="67"/>
                </a:cubicBezTo>
                <a:cubicBezTo>
                  <a:pt x="429" y="67"/>
                  <a:pt x="429" y="68"/>
                  <a:pt x="429" y="69"/>
                </a:cubicBezTo>
                <a:cubicBezTo>
                  <a:pt x="430" y="69"/>
                  <a:pt x="430" y="69"/>
                  <a:pt x="430" y="69"/>
                </a:cubicBezTo>
                <a:cubicBezTo>
                  <a:pt x="431" y="67"/>
                  <a:pt x="431" y="67"/>
                  <a:pt x="431" y="67"/>
                </a:cubicBezTo>
                <a:cubicBezTo>
                  <a:pt x="431" y="67"/>
                  <a:pt x="430" y="67"/>
                  <a:pt x="429" y="67"/>
                </a:cubicBezTo>
                <a:cubicBezTo>
                  <a:pt x="429" y="66"/>
                  <a:pt x="429" y="66"/>
                  <a:pt x="428" y="66"/>
                </a:cubicBezTo>
                <a:cubicBezTo>
                  <a:pt x="428" y="66"/>
                  <a:pt x="427" y="66"/>
                  <a:pt x="427" y="66"/>
                </a:cubicBezTo>
                <a:cubicBezTo>
                  <a:pt x="427" y="67"/>
                  <a:pt x="427" y="67"/>
                  <a:pt x="427" y="67"/>
                </a:cubicBezTo>
                <a:cubicBezTo>
                  <a:pt x="428" y="68"/>
                  <a:pt x="428" y="68"/>
                  <a:pt x="428" y="68"/>
                </a:cubicBezTo>
                <a:cubicBezTo>
                  <a:pt x="428" y="68"/>
                  <a:pt x="428" y="68"/>
                  <a:pt x="430" y="66"/>
                </a:cubicBezTo>
                <a:cubicBezTo>
                  <a:pt x="433" y="63"/>
                  <a:pt x="433" y="63"/>
                  <a:pt x="433" y="63"/>
                </a:cubicBezTo>
                <a:cubicBezTo>
                  <a:pt x="429" y="63"/>
                  <a:pt x="429" y="63"/>
                  <a:pt x="429" y="63"/>
                </a:cubicBezTo>
                <a:cubicBezTo>
                  <a:pt x="428" y="63"/>
                  <a:pt x="428" y="63"/>
                  <a:pt x="427" y="63"/>
                </a:cubicBezTo>
                <a:cubicBezTo>
                  <a:pt x="426" y="64"/>
                  <a:pt x="425" y="64"/>
                  <a:pt x="423" y="65"/>
                </a:cubicBezTo>
                <a:cubicBezTo>
                  <a:pt x="424" y="66"/>
                  <a:pt x="424" y="66"/>
                  <a:pt x="424" y="66"/>
                </a:cubicBezTo>
                <a:cubicBezTo>
                  <a:pt x="425" y="66"/>
                  <a:pt x="425" y="66"/>
                  <a:pt x="425" y="66"/>
                </a:cubicBezTo>
                <a:cubicBezTo>
                  <a:pt x="425" y="66"/>
                  <a:pt x="425" y="66"/>
                  <a:pt x="425" y="66"/>
                </a:cubicBezTo>
                <a:cubicBezTo>
                  <a:pt x="425" y="66"/>
                  <a:pt x="425" y="66"/>
                  <a:pt x="425" y="66"/>
                </a:cubicBezTo>
                <a:cubicBezTo>
                  <a:pt x="425" y="66"/>
                  <a:pt x="425" y="66"/>
                  <a:pt x="425" y="66"/>
                </a:cubicBezTo>
                <a:cubicBezTo>
                  <a:pt x="425" y="66"/>
                  <a:pt x="425" y="66"/>
                  <a:pt x="425" y="66"/>
                </a:cubicBezTo>
                <a:cubicBezTo>
                  <a:pt x="425" y="66"/>
                  <a:pt x="425" y="66"/>
                  <a:pt x="425" y="66"/>
                </a:cubicBezTo>
                <a:cubicBezTo>
                  <a:pt x="426" y="66"/>
                  <a:pt x="426" y="66"/>
                  <a:pt x="426" y="66"/>
                </a:cubicBezTo>
                <a:cubicBezTo>
                  <a:pt x="426" y="66"/>
                  <a:pt x="427" y="65"/>
                  <a:pt x="427" y="65"/>
                </a:cubicBezTo>
                <a:cubicBezTo>
                  <a:pt x="428" y="65"/>
                  <a:pt x="428" y="65"/>
                  <a:pt x="428" y="65"/>
                </a:cubicBezTo>
                <a:cubicBezTo>
                  <a:pt x="428" y="65"/>
                  <a:pt x="428" y="65"/>
                  <a:pt x="428" y="65"/>
                </a:cubicBezTo>
                <a:cubicBezTo>
                  <a:pt x="429" y="65"/>
                  <a:pt x="429" y="65"/>
                  <a:pt x="429" y="65"/>
                </a:cubicBezTo>
                <a:cubicBezTo>
                  <a:pt x="429" y="64"/>
                  <a:pt x="429" y="64"/>
                  <a:pt x="429" y="64"/>
                </a:cubicBezTo>
                <a:cubicBezTo>
                  <a:pt x="429" y="63"/>
                  <a:pt x="429" y="63"/>
                  <a:pt x="429" y="62"/>
                </a:cubicBezTo>
                <a:cubicBezTo>
                  <a:pt x="428" y="62"/>
                  <a:pt x="428" y="62"/>
                  <a:pt x="427" y="62"/>
                </a:cubicBezTo>
                <a:cubicBezTo>
                  <a:pt x="427" y="62"/>
                  <a:pt x="427" y="62"/>
                  <a:pt x="426" y="62"/>
                </a:cubicBezTo>
                <a:cubicBezTo>
                  <a:pt x="424" y="62"/>
                  <a:pt x="422" y="62"/>
                  <a:pt x="420" y="62"/>
                </a:cubicBezTo>
                <a:cubicBezTo>
                  <a:pt x="419" y="63"/>
                  <a:pt x="418" y="63"/>
                  <a:pt x="417" y="63"/>
                </a:cubicBezTo>
                <a:cubicBezTo>
                  <a:pt x="416" y="63"/>
                  <a:pt x="416" y="63"/>
                  <a:pt x="416" y="63"/>
                </a:cubicBezTo>
                <a:cubicBezTo>
                  <a:pt x="412" y="63"/>
                  <a:pt x="412" y="63"/>
                  <a:pt x="412" y="63"/>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5" y="66"/>
                  <a:pt x="415" y="66"/>
                </a:cubicBezTo>
                <a:cubicBezTo>
                  <a:pt x="415" y="66"/>
                  <a:pt x="414" y="66"/>
                  <a:pt x="413" y="67"/>
                </a:cubicBezTo>
                <a:cubicBezTo>
                  <a:pt x="413" y="67"/>
                  <a:pt x="412" y="67"/>
                  <a:pt x="412" y="68"/>
                </a:cubicBezTo>
                <a:cubicBezTo>
                  <a:pt x="412" y="68"/>
                  <a:pt x="411" y="69"/>
                  <a:pt x="411" y="70"/>
                </a:cubicBezTo>
                <a:cubicBezTo>
                  <a:pt x="411" y="70"/>
                  <a:pt x="411" y="71"/>
                  <a:pt x="412" y="71"/>
                </a:cubicBezTo>
                <a:cubicBezTo>
                  <a:pt x="412" y="72"/>
                  <a:pt x="412" y="72"/>
                  <a:pt x="413" y="73"/>
                </a:cubicBezTo>
                <a:cubicBezTo>
                  <a:pt x="414" y="73"/>
                  <a:pt x="414" y="73"/>
                  <a:pt x="414" y="73"/>
                </a:cubicBezTo>
                <a:cubicBezTo>
                  <a:pt x="415" y="73"/>
                  <a:pt x="415" y="73"/>
                  <a:pt x="415" y="73"/>
                </a:cubicBezTo>
                <a:cubicBezTo>
                  <a:pt x="415" y="72"/>
                  <a:pt x="415" y="72"/>
                  <a:pt x="415" y="72"/>
                </a:cubicBezTo>
                <a:cubicBezTo>
                  <a:pt x="414" y="73"/>
                  <a:pt x="414" y="73"/>
                  <a:pt x="414" y="73"/>
                </a:cubicBezTo>
                <a:cubicBezTo>
                  <a:pt x="415" y="73"/>
                  <a:pt x="415" y="73"/>
                  <a:pt x="415" y="73"/>
                </a:cubicBezTo>
                <a:cubicBezTo>
                  <a:pt x="415" y="72"/>
                  <a:pt x="415" y="72"/>
                  <a:pt x="415" y="72"/>
                </a:cubicBezTo>
                <a:cubicBezTo>
                  <a:pt x="414" y="73"/>
                  <a:pt x="414" y="73"/>
                  <a:pt x="414" y="73"/>
                </a:cubicBezTo>
                <a:cubicBezTo>
                  <a:pt x="415" y="72"/>
                  <a:pt x="415" y="72"/>
                  <a:pt x="415" y="72"/>
                </a:cubicBezTo>
                <a:cubicBezTo>
                  <a:pt x="414" y="72"/>
                  <a:pt x="414" y="72"/>
                  <a:pt x="414" y="72"/>
                </a:cubicBezTo>
                <a:cubicBezTo>
                  <a:pt x="414" y="73"/>
                  <a:pt x="414" y="73"/>
                  <a:pt x="414" y="73"/>
                </a:cubicBezTo>
                <a:cubicBezTo>
                  <a:pt x="415" y="72"/>
                  <a:pt x="415" y="72"/>
                  <a:pt x="415" y="72"/>
                </a:cubicBezTo>
                <a:cubicBezTo>
                  <a:pt x="414" y="72"/>
                  <a:pt x="414" y="72"/>
                  <a:pt x="414" y="72"/>
                </a:cubicBezTo>
                <a:cubicBezTo>
                  <a:pt x="414" y="73"/>
                  <a:pt x="414" y="73"/>
                  <a:pt x="414" y="73"/>
                </a:cubicBezTo>
                <a:cubicBezTo>
                  <a:pt x="414" y="73"/>
                  <a:pt x="414" y="73"/>
                  <a:pt x="414" y="73"/>
                </a:cubicBezTo>
                <a:cubicBezTo>
                  <a:pt x="415" y="73"/>
                  <a:pt x="415" y="73"/>
                  <a:pt x="415" y="73"/>
                </a:cubicBezTo>
                <a:cubicBezTo>
                  <a:pt x="414" y="72"/>
                  <a:pt x="414" y="72"/>
                  <a:pt x="414" y="72"/>
                </a:cubicBezTo>
                <a:cubicBezTo>
                  <a:pt x="414" y="72"/>
                  <a:pt x="414" y="73"/>
                  <a:pt x="414" y="73"/>
                </a:cubicBezTo>
                <a:cubicBezTo>
                  <a:pt x="415" y="73"/>
                  <a:pt x="415" y="73"/>
                  <a:pt x="415" y="73"/>
                </a:cubicBezTo>
                <a:cubicBezTo>
                  <a:pt x="414" y="72"/>
                  <a:pt x="414" y="72"/>
                  <a:pt x="414" y="72"/>
                </a:cubicBezTo>
                <a:cubicBezTo>
                  <a:pt x="415" y="73"/>
                  <a:pt x="415" y="73"/>
                  <a:pt x="415" y="73"/>
                </a:cubicBezTo>
                <a:cubicBezTo>
                  <a:pt x="414" y="72"/>
                  <a:pt x="414" y="72"/>
                  <a:pt x="414" y="72"/>
                </a:cubicBezTo>
                <a:cubicBezTo>
                  <a:pt x="414" y="72"/>
                  <a:pt x="414" y="72"/>
                  <a:pt x="414" y="72"/>
                </a:cubicBezTo>
                <a:cubicBezTo>
                  <a:pt x="415" y="73"/>
                  <a:pt x="415" y="73"/>
                  <a:pt x="415" y="73"/>
                </a:cubicBezTo>
                <a:cubicBezTo>
                  <a:pt x="414" y="72"/>
                  <a:pt x="414" y="72"/>
                  <a:pt x="414" y="72"/>
                </a:cubicBezTo>
                <a:cubicBezTo>
                  <a:pt x="414" y="72"/>
                  <a:pt x="414" y="72"/>
                  <a:pt x="414" y="72"/>
                </a:cubicBezTo>
                <a:cubicBezTo>
                  <a:pt x="414" y="72"/>
                  <a:pt x="414" y="72"/>
                  <a:pt x="413" y="72"/>
                </a:cubicBezTo>
                <a:cubicBezTo>
                  <a:pt x="413" y="72"/>
                  <a:pt x="412" y="72"/>
                  <a:pt x="412" y="72"/>
                </a:cubicBezTo>
                <a:cubicBezTo>
                  <a:pt x="411" y="72"/>
                  <a:pt x="411" y="72"/>
                  <a:pt x="411" y="72"/>
                </a:cubicBezTo>
                <a:cubicBezTo>
                  <a:pt x="411" y="72"/>
                  <a:pt x="411" y="72"/>
                  <a:pt x="411" y="72"/>
                </a:cubicBezTo>
                <a:cubicBezTo>
                  <a:pt x="411" y="72"/>
                  <a:pt x="411" y="72"/>
                  <a:pt x="411" y="72"/>
                </a:cubicBezTo>
                <a:cubicBezTo>
                  <a:pt x="411" y="72"/>
                  <a:pt x="411" y="72"/>
                  <a:pt x="411" y="72"/>
                </a:cubicBezTo>
                <a:cubicBezTo>
                  <a:pt x="411" y="72"/>
                  <a:pt x="411" y="72"/>
                  <a:pt x="411" y="72"/>
                </a:cubicBezTo>
                <a:cubicBezTo>
                  <a:pt x="411" y="72"/>
                  <a:pt x="411" y="72"/>
                  <a:pt x="411" y="72"/>
                </a:cubicBezTo>
                <a:cubicBezTo>
                  <a:pt x="411" y="72"/>
                  <a:pt x="411" y="72"/>
                  <a:pt x="411" y="72"/>
                </a:cubicBezTo>
                <a:cubicBezTo>
                  <a:pt x="411" y="72"/>
                  <a:pt x="411" y="72"/>
                  <a:pt x="411" y="72"/>
                </a:cubicBezTo>
                <a:cubicBezTo>
                  <a:pt x="410" y="73"/>
                  <a:pt x="410" y="73"/>
                  <a:pt x="410" y="73"/>
                </a:cubicBezTo>
                <a:cubicBezTo>
                  <a:pt x="410" y="74"/>
                  <a:pt x="410" y="74"/>
                  <a:pt x="410" y="74"/>
                </a:cubicBezTo>
                <a:cubicBezTo>
                  <a:pt x="410" y="74"/>
                  <a:pt x="411" y="74"/>
                  <a:pt x="411" y="74"/>
                </a:cubicBezTo>
                <a:cubicBezTo>
                  <a:pt x="412" y="74"/>
                  <a:pt x="412" y="74"/>
                  <a:pt x="412" y="74"/>
                </a:cubicBezTo>
                <a:cubicBezTo>
                  <a:pt x="412" y="73"/>
                  <a:pt x="412" y="73"/>
                  <a:pt x="412" y="72"/>
                </a:cubicBezTo>
                <a:cubicBezTo>
                  <a:pt x="412" y="72"/>
                  <a:pt x="412" y="71"/>
                  <a:pt x="412" y="71"/>
                </a:cubicBezTo>
                <a:cubicBezTo>
                  <a:pt x="411" y="70"/>
                  <a:pt x="411" y="70"/>
                  <a:pt x="411" y="70"/>
                </a:cubicBezTo>
                <a:cubicBezTo>
                  <a:pt x="410" y="70"/>
                  <a:pt x="410" y="70"/>
                  <a:pt x="410" y="70"/>
                </a:cubicBezTo>
                <a:cubicBezTo>
                  <a:pt x="410" y="70"/>
                  <a:pt x="409" y="70"/>
                  <a:pt x="409" y="69"/>
                </a:cubicBezTo>
                <a:cubicBezTo>
                  <a:pt x="407" y="69"/>
                  <a:pt x="405" y="68"/>
                  <a:pt x="404" y="68"/>
                </a:cubicBezTo>
                <a:cubicBezTo>
                  <a:pt x="403" y="67"/>
                  <a:pt x="402" y="67"/>
                  <a:pt x="402" y="67"/>
                </a:cubicBezTo>
                <a:cubicBezTo>
                  <a:pt x="401" y="67"/>
                  <a:pt x="401" y="66"/>
                  <a:pt x="400" y="66"/>
                </a:cubicBezTo>
                <a:cubicBezTo>
                  <a:pt x="400" y="66"/>
                  <a:pt x="400" y="66"/>
                  <a:pt x="400" y="66"/>
                </a:cubicBezTo>
                <a:cubicBezTo>
                  <a:pt x="400" y="66"/>
                  <a:pt x="400" y="66"/>
                  <a:pt x="400" y="66"/>
                </a:cubicBezTo>
                <a:cubicBezTo>
                  <a:pt x="400" y="66"/>
                  <a:pt x="400" y="66"/>
                  <a:pt x="400" y="66"/>
                </a:cubicBezTo>
                <a:cubicBezTo>
                  <a:pt x="400" y="65"/>
                  <a:pt x="400" y="65"/>
                  <a:pt x="400" y="65"/>
                </a:cubicBezTo>
                <a:cubicBezTo>
                  <a:pt x="400" y="65"/>
                  <a:pt x="400" y="64"/>
                  <a:pt x="400" y="64"/>
                </a:cubicBezTo>
                <a:cubicBezTo>
                  <a:pt x="401" y="64"/>
                  <a:pt x="401" y="64"/>
                  <a:pt x="402" y="63"/>
                </a:cubicBezTo>
                <a:cubicBezTo>
                  <a:pt x="404" y="63"/>
                  <a:pt x="405" y="63"/>
                  <a:pt x="407" y="62"/>
                </a:cubicBezTo>
                <a:cubicBezTo>
                  <a:pt x="407" y="62"/>
                  <a:pt x="407" y="61"/>
                  <a:pt x="408" y="61"/>
                </a:cubicBezTo>
                <a:cubicBezTo>
                  <a:pt x="408" y="60"/>
                  <a:pt x="408" y="59"/>
                  <a:pt x="408" y="59"/>
                </a:cubicBezTo>
                <a:cubicBezTo>
                  <a:pt x="408" y="58"/>
                  <a:pt x="408" y="57"/>
                  <a:pt x="408" y="57"/>
                </a:cubicBezTo>
                <a:cubicBezTo>
                  <a:pt x="408" y="56"/>
                  <a:pt x="407" y="55"/>
                  <a:pt x="407" y="54"/>
                </a:cubicBezTo>
                <a:cubicBezTo>
                  <a:pt x="406" y="54"/>
                  <a:pt x="405" y="54"/>
                  <a:pt x="405" y="54"/>
                </a:cubicBezTo>
                <a:cubicBezTo>
                  <a:pt x="404" y="54"/>
                  <a:pt x="403" y="54"/>
                  <a:pt x="403" y="54"/>
                </a:cubicBezTo>
                <a:cubicBezTo>
                  <a:pt x="402" y="54"/>
                  <a:pt x="402" y="54"/>
                  <a:pt x="402" y="54"/>
                </a:cubicBezTo>
                <a:cubicBezTo>
                  <a:pt x="402" y="54"/>
                  <a:pt x="402" y="54"/>
                  <a:pt x="402" y="54"/>
                </a:cubicBezTo>
                <a:cubicBezTo>
                  <a:pt x="402" y="54"/>
                  <a:pt x="402" y="54"/>
                  <a:pt x="402" y="54"/>
                </a:cubicBezTo>
                <a:cubicBezTo>
                  <a:pt x="402" y="54"/>
                  <a:pt x="402" y="54"/>
                  <a:pt x="402" y="54"/>
                </a:cubicBezTo>
                <a:cubicBezTo>
                  <a:pt x="402" y="54"/>
                  <a:pt x="402" y="54"/>
                  <a:pt x="402" y="54"/>
                </a:cubicBezTo>
                <a:cubicBezTo>
                  <a:pt x="402" y="54"/>
                  <a:pt x="402" y="54"/>
                  <a:pt x="402" y="54"/>
                </a:cubicBezTo>
                <a:cubicBezTo>
                  <a:pt x="401" y="55"/>
                  <a:pt x="401" y="55"/>
                  <a:pt x="401" y="55"/>
                </a:cubicBezTo>
                <a:cubicBezTo>
                  <a:pt x="402" y="55"/>
                  <a:pt x="402" y="55"/>
                  <a:pt x="402" y="55"/>
                </a:cubicBezTo>
                <a:cubicBezTo>
                  <a:pt x="402" y="54"/>
                  <a:pt x="402" y="54"/>
                  <a:pt x="402" y="54"/>
                </a:cubicBezTo>
                <a:cubicBezTo>
                  <a:pt x="401" y="55"/>
                  <a:pt x="401" y="55"/>
                  <a:pt x="401" y="55"/>
                </a:cubicBezTo>
                <a:cubicBezTo>
                  <a:pt x="402" y="55"/>
                  <a:pt x="402" y="55"/>
                  <a:pt x="402" y="55"/>
                </a:cubicBezTo>
                <a:cubicBezTo>
                  <a:pt x="401" y="55"/>
                  <a:pt x="401" y="55"/>
                  <a:pt x="401" y="55"/>
                </a:cubicBezTo>
                <a:cubicBezTo>
                  <a:pt x="402" y="55"/>
                  <a:pt x="402" y="55"/>
                  <a:pt x="402" y="55"/>
                </a:cubicBezTo>
                <a:cubicBezTo>
                  <a:pt x="402" y="55"/>
                  <a:pt x="402" y="55"/>
                  <a:pt x="402" y="55"/>
                </a:cubicBezTo>
                <a:cubicBezTo>
                  <a:pt x="401" y="55"/>
                  <a:pt x="401" y="55"/>
                  <a:pt x="401" y="55"/>
                </a:cubicBezTo>
                <a:cubicBezTo>
                  <a:pt x="402" y="55"/>
                  <a:pt x="402" y="55"/>
                  <a:pt x="402" y="55"/>
                </a:cubicBezTo>
                <a:cubicBezTo>
                  <a:pt x="402" y="55"/>
                  <a:pt x="402" y="55"/>
                  <a:pt x="402" y="55"/>
                </a:cubicBezTo>
                <a:cubicBezTo>
                  <a:pt x="402" y="54"/>
                  <a:pt x="402" y="54"/>
                  <a:pt x="402" y="54"/>
                </a:cubicBezTo>
                <a:cubicBezTo>
                  <a:pt x="401" y="55"/>
                  <a:pt x="401" y="55"/>
                  <a:pt x="401" y="55"/>
                </a:cubicBezTo>
                <a:cubicBezTo>
                  <a:pt x="402" y="55"/>
                  <a:pt x="402" y="55"/>
                  <a:pt x="402" y="55"/>
                </a:cubicBezTo>
                <a:cubicBezTo>
                  <a:pt x="402" y="54"/>
                  <a:pt x="402" y="54"/>
                  <a:pt x="402" y="54"/>
                </a:cubicBezTo>
                <a:cubicBezTo>
                  <a:pt x="401" y="55"/>
                  <a:pt x="401" y="55"/>
                  <a:pt x="401" y="55"/>
                </a:cubicBezTo>
                <a:cubicBezTo>
                  <a:pt x="402" y="55"/>
                  <a:pt x="402" y="55"/>
                  <a:pt x="402" y="55"/>
                </a:cubicBezTo>
                <a:cubicBezTo>
                  <a:pt x="401" y="55"/>
                  <a:pt x="401" y="55"/>
                  <a:pt x="401" y="55"/>
                </a:cubicBezTo>
                <a:cubicBezTo>
                  <a:pt x="402" y="55"/>
                  <a:pt x="402" y="55"/>
                  <a:pt x="402" y="55"/>
                </a:cubicBezTo>
                <a:cubicBezTo>
                  <a:pt x="402" y="55"/>
                  <a:pt x="402" y="55"/>
                  <a:pt x="402" y="55"/>
                </a:cubicBezTo>
                <a:cubicBezTo>
                  <a:pt x="401" y="55"/>
                  <a:pt x="401" y="55"/>
                  <a:pt x="401" y="55"/>
                </a:cubicBezTo>
                <a:cubicBezTo>
                  <a:pt x="402" y="55"/>
                  <a:pt x="402" y="55"/>
                  <a:pt x="402" y="55"/>
                </a:cubicBezTo>
                <a:cubicBezTo>
                  <a:pt x="402" y="55"/>
                  <a:pt x="402" y="55"/>
                  <a:pt x="402" y="55"/>
                </a:cubicBezTo>
                <a:cubicBezTo>
                  <a:pt x="402" y="55"/>
                  <a:pt x="402" y="55"/>
                  <a:pt x="402" y="55"/>
                </a:cubicBezTo>
                <a:cubicBezTo>
                  <a:pt x="402" y="55"/>
                  <a:pt x="402" y="55"/>
                  <a:pt x="402" y="55"/>
                </a:cubicBezTo>
                <a:cubicBezTo>
                  <a:pt x="402" y="55"/>
                  <a:pt x="402" y="55"/>
                  <a:pt x="402" y="55"/>
                </a:cubicBezTo>
                <a:cubicBezTo>
                  <a:pt x="402" y="55"/>
                  <a:pt x="402" y="55"/>
                  <a:pt x="402" y="55"/>
                </a:cubicBezTo>
                <a:cubicBezTo>
                  <a:pt x="402" y="55"/>
                  <a:pt x="402" y="55"/>
                  <a:pt x="403" y="55"/>
                </a:cubicBezTo>
                <a:cubicBezTo>
                  <a:pt x="404" y="55"/>
                  <a:pt x="405" y="54"/>
                  <a:pt x="406" y="54"/>
                </a:cubicBezTo>
                <a:cubicBezTo>
                  <a:pt x="407" y="54"/>
                  <a:pt x="407" y="53"/>
                  <a:pt x="408" y="53"/>
                </a:cubicBezTo>
                <a:cubicBezTo>
                  <a:pt x="408" y="52"/>
                  <a:pt x="408" y="52"/>
                  <a:pt x="408" y="52"/>
                </a:cubicBezTo>
                <a:cubicBezTo>
                  <a:pt x="409" y="52"/>
                  <a:pt x="409" y="52"/>
                  <a:pt x="409" y="51"/>
                </a:cubicBezTo>
                <a:cubicBezTo>
                  <a:pt x="409" y="51"/>
                  <a:pt x="409" y="51"/>
                  <a:pt x="409" y="51"/>
                </a:cubicBezTo>
                <a:cubicBezTo>
                  <a:pt x="409" y="51"/>
                  <a:pt x="409" y="51"/>
                  <a:pt x="409" y="51"/>
                </a:cubicBezTo>
                <a:lnTo>
                  <a:pt x="407" y="51"/>
                </a:lnTo>
                <a:close/>
                <a:moveTo>
                  <a:pt x="437" y="90"/>
                </a:moveTo>
                <a:cubicBezTo>
                  <a:pt x="436" y="91"/>
                  <a:pt x="436" y="91"/>
                  <a:pt x="436" y="91"/>
                </a:cubicBezTo>
                <a:cubicBezTo>
                  <a:pt x="437" y="92"/>
                  <a:pt x="438" y="93"/>
                  <a:pt x="438" y="93"/>
                </a:cubicBezTo>
                <a:cubicBezTo>
                  <a:pt x="439" y="93"/>
                  <a:pt x="439" y="93"/>
                  <a:pt x="439" y="93"/>
                </a:cubicBezTo>
                <a:cubicBezTo>
                  <a:pt x="439" y="93"/>
                  <a:pt x="439" y="93"/>
                  <a:pt x="439" y="93"/>
                </a:cubicBezTo>
                <a:cubicBezTo>
                  <a:pt x="439" y="93"/>
                  <a:pt x="439" y="93"/>
                  <a:pt x="439" y="93"/>
                </a:cubicBezTo>
                <a:cubicBezTo>
                  <a:pt x="439" y="93"/>
                  <a:pt x="439" y="93"/>
                  <a:pt x="439" y="93"/>
                </a:cubicBezTo>
                <a:cubicBezTo>
                  <a:pt x="439" y="93"/>
                  <a:pt x="439" y="93"/>
                  <a:pt x="439" y="93"/>
                </a:cubicBezTo>
                <a:cubicBezTo>
                  <a:pt x="439" y="93"/>
                  <a:pt x="439" y="93"/>
                  <a:pt x="439" y="93"/>
                </a:cubicBezTo>
                <a:cubicBezTo>
                  <a:pt x="439" y="93"/>
                  <a:pt x="439" y="93"/>
                  <a:pt x="439" y="93"/>
                </a:cubicBezTo>
                <a:cubicBezTo>
                  <a:pt x="439" y="105"/>
                  <a:pt x="439" y="105"/>
                  <a:pt x="439" y="105"/>
                </a:cubicBezTo>
                <a:cubicBezTo>
                  <a:pt x="442" y="94"/>
                  <a:pt x="442" y="94"/>
                  <a:pt x="442" y="94"/>
                </a:cubicBezTo>
                <a:cubicBezTo>
                  <a:pt x="442" y="93"/>
                  <a:pt x="442" y="93"/>
                  <a:pt x="442" y="93"/>
                </a:cubicBezTo>
                <a:cubicBezTo>
                  <a:pt x="443" y="92"/>
                  <a:pt x="443" y="92"/>
                  <a:pt x="444" y="92"/>
                </a:cubicBezTo>
                <a:cubicBezTo>
                  <a:pt x="445" y="92"/>
                  <a:pt x="446" y="93"/>
                  <a:pt x="447" y="93"/>
                </a:cubicBezTo>
                <a:cubicBezTo>
                  <a:pt x="447" y="94"/>
                  <a:pt x="448" y="95"/>
                  <a:pt x="448" y="97"/>
                </a:cubicBezTo>
                <a:cubicBezTo>
                  <a:pt x="448" y="97"/>
                  <a:pt x="448" y="98"/>
                  <a:pt x="448" y="98"/>
                </a:cubicBezTo>
                <a:cubicBezTo>
                  <a:pt x="450" y="98"/>
                  <a:pt x="450" y="98"/>
                  <a:pt x="450" y="98"/>
                </a:cubicBezTo>
                <a:cubicBezTo>
                  <a:pt x="450" y="97"/>
                  <a:pt x="450" y="97"/>
                  <a:pt x="450" y="97"/>
                </a:cubicBezTo>
                <a:cubicBezTo>
                  <a:pt x="449" y="96"/>
                  <a:pt x="448" y="96"/>
                  <a:pt x="447" y="96"/>
                </a:cubicBezTo>
                <a:cubicBezTo>
                  <a:pt x="446" y="96"/>
                  <a:pt x="446" y="96"/>
                  <a:pt x="446" y="96"/>
                </a:cubicBezTo>
                <a:cubicBezTo>
                  <a:pt x="445" y="97"/>
                  <a:pt x="445" y="97"/>
                  <a:pt x="445" y="97"/>
                </a:cubicBezTo>
                <a:cubicBezTo>
                  <a:pt x="445" y="97"/>
                  <a:pt x="444" y="97"/>
                  <a:pt x="444" y="97"/>
                </a:cubicBezTo>
                <a:cubicBezTo>
                  <a:pt x="444" y="98"/>
                  <a:pt x="444" y="98"/>
                  <a:pt x="444" y="98"/>
                </a:cubicBezTo>
                <a:cubicBezTo>
                  <a:pt x="445" y="98"/>
                  <a:pt x="445" y="98"/>
                  <a:pt x="445" y="98"/>
                </a:cubicBezTo>
                <a:cubicBezTo>
                  <a:pt x="445" y="94"/>
                  <a:pt x="445" y="94"/>
                  <a:pt x="445" y="94"/>
                </a:cubicBezTo>
                <a:cubicBezTo>
                  <a:pt x="445" y="89"/>
                  <a:pt x="445" y="89"/>
                  <a:pt x="445" y="89"/>
                </a:cubicBezTo>
                <a:cubicBezTo>
                  <a:pt x="442" y="93"/>
                  <a:pt x="442" y="93"/>
                  <a:pt x="442" y="93"/>
                </a:cubicBezTo>
                <a:cubicBezTo>
                  <a:pt x="442" y="95"/>
                  <a:pt x="441" y="96"/>
                  <a:pt x="441" y="97"/>
                </a:cubicBezTo>
                <a:cubicBezTo>
                  <a:pt x="441" y="99"/>
                  <a:pt x="441" y="100"/>
                  <a:pt x="441" y="102"/>
                </a:cubicBezTo>
                <a:cubicBezTo>
                  <a:pt x="441" y="103"/>
                  <a:pt x="440" y="104"/>
                  <a:pt x="438" y="105"/>
                </a:cubicBezTo>
                <a:cubicBezTo>
                  <a:pt x="433" y="108"/>
                  <a:pt x="433" y="108"/>
                  <a:pt x="433" y="108"/>
                </a:cubicBezTo>
                <a:cubicBezTo>
                  <a:pt x="439" y="108"/>
                  <a:pt x="439" y="108"/>
                  <a:pt x="439" y="108"/>
                </a:cubicBezTo>
                <a:cubicBezTo>
                  <a:pt x="444" y="108"/>
                  <a:pt x="444" y="108"/>
                  <a:pt x="444" y="108"/>
                </a:cubicBezTo>
                <a:cubicBezTo>
                  <a:pt x="444" y="108"/>
                  <a:pt x="444" y="108"/>
                  <a:pt x="445" y="108"/>
                </a:cubicBezTo>
                <a:cubicBezTo>
                  <a:pt x="446" y="108"/>
                  <a:pt x="448" y="107"/>
                  <a:pt x="450" y="107"/>
                </a:cubicBezTo>
                <a:cubicBezTo>
                  <a:pt x="452" y="106"/>
                  <a:pt x="455" y="106"/>
                  <a:pt x="457" y="106"/>
                </a:cubicBezTo>
                <a:cubicBezTo>
                  <a:pt x="458" y="106"/>
                  <a:pt x="459" y="106"/>
                  <a:pt x="459" y="106"/>
                </a:cubicBezTo>
                <a:cubicBezTo>
                  <a:pt x="460" y="106"/>
                  <a:pt x="460" y="107"/>
                  <a:pt x="460" y="107"/>
                </a:cubicBezTo>
                <a:cubicBezTo>
                  <a:pt x="463" y="106"/>
                  <a:pt x="463" y="106"/>
                  <a:pt x="463" y="106"/>
                </a:cubicBezTo>
                <a:cubicBezTo>
                  <a:pt x="462" y="103"/>
                  <a:pt x="461" y="100"/>
                  <a:pt x="460" y="97"/>
                </a:cubicBezTo>
                <a:cubicBezTo>
                  <a:pt x="458" y="94"/>
                  <a:pt x="456" y="92"/>
                  <a:pt x="453" y="90"/>
                </a:cubicBezTo>
                <a:cubicBezTo>
                  <a:pt x="453" y="90"/>
                  <a:pt x="453" y="90"/>
                  <a:pt x="453" y="90"/>
                </a:cubicBezTo>
                <a:cubicBezTo>
                  <a:pt x="452" y="90"/>
                  <a:pt x="452" y="90"/>
                  <a:pt x="452" y="90"/>
                </a:cubicBezTo>
                <a:cubicBezTo>
                  <a:pt x="450" y="90"/>
                  <a:pt x="447" y="87"/>
                  <a:pt x="444" y="84"/>
                </a:cubicBezTo>
                <a:cubicBezTo>
                  <a:pt x="443" y="82"/>
                  <a:pt x="441" y="81"/>
                  <a:pt x="440" y="80"/>
                </a:cubicBezTo>
                <a:cubicBezTo>
                  <a:pt x="438" y="78"/>
                  <a:pt x="437" y="77"/>
                  <a:pt x="435" y="77"/>
                </a:cubicBezTo>
                <a:cubicBezTo>
                  <a:pt x="433" y="76"/>
                  <a:pt x="433" y="76"/>
                  <a:pt x="433" y="76"/>
                </a:cubicBezTo>
                <a:cubicBezTo>
                  <a:pt x="433" y="78"/>
                  <a:pt x="433" y="78"/>
                  <a:pt x="433" y="78"/>
                </a:cubicBezTo>
                <a:cubicBezTo>
                  <a:pt x="433" y="78"/>
                  <a:pt x="433" y="80"/>
                  <a:pt x="433" y="82"/>
                </a:cubicBezTo>
                <a:cubicBezTo>
                  <a:pt x="434" y="84"/>
                  <a:pt x="434" y="86"/>
                  <a:pt x="434" y="88"/>
                </a:cubicBezTo>
                <a:cubicBezTo>
                  <a:pt x="434" y="89"/>
                  <a:pt x="434" y="89"/>
                  <a:pt x="434" y="90"/>
                </a:cubicBezTo>
                <a:cubicBezTo>
                  <a:pt x="434" y="90"/>
                  <a:pt x="434" y="90"/>
                  <a:pt x="434" y="90"/>
                </a:cubicBezTo>
                <a:cubicBezTo>
                  <a:pt x="434" y="90"/>
                  <a:pt x="434" y="90"/>
                  <a:pt x="434" y="90"/>
                </a:cubicBezTo>
                <a:cubicBezTo>
                  <a:pt x="434" y="90"/>
                  <a:pt x="434" y="90"/>
                  <a:pt x="434" y="90"/>
                </a:cubicBezTo>
                <a:cubicBezTo>
                  <a:pt x="432" y="93"/>
                  <a:pt x="432" y="93"/>
                  <a:pt x="432" y="93"/>
                </a:cubicBezTo>
                <a:cubicBezTo>
                  <a:pt x="435" y="93"/>
                  <a:pt x="435" y="93"/>
                  <a:pt x="435" y="93"/>
                </a:cubicBezTo>
                <a:cubicBezTo>
                  <a:pt x="435" y="92"/>
                  <a:pt x="435" y="92"/>
                  <a:pt x="435" y="92"/>
                </a:cubicBezTo>
                <a:cubicBezTo>
                  <a:pt x="435" y="93"/>
                  <a:pt x="435" y="93"/>
                  <a:pt x="435" y="93"/>
                </a:cubicBezTo>
                <a:cubicBezTo>
                  <a:pt x="435" y="93"/>
                  <a:pt x="435" y="93"/>
                  <a:pt x="435" y="93"/>
                </a:cubicBezTo>
                <a:cubicBezTo>
                  <a:pt x="435" y="92"/>
                  <a:pt x="435" y="92"/>
                  <a:pt x="435" y="92"/>
                </a:cubicBezTo>
                <a:cubicBezTo>
                  <a:pt x="435" y="93"/>
                  <a:pt x="435" y="93"/>
                  <a:pt x="435" y="93"/>
                </a:cubicBezTo>
                <a:cubicBezTo>
                  <a:pt x="435" y="92"/>
                  <a:pt x="435" y="92"/>
                  <a:pt x="435" y="92"/>
                </a:cubicBezTo>
                <a:cubicBezTo>
                  <a:pt x="435" y="93"/>
                  <a:pt x="435" y="93"/>
                  <a:pt x="435" y="93"/>
                </a:cubicBezTo>
                <a:cubicBezTo>
                  <a:pt x="435" y="93"/>
                  <a:pt x="435" y="93"/>
                  <a:pt x="435" y="93"/>
                </a:cubicBezTo>
                <a:cubicBezTo>
                  <a:pt x="435" y="92"/>
                  <a:pt x="435" y="92"/>
                  <a:pt x="435" y="92"/>
                </a:cubicBezTo>
                <a:cubicBezTo>
                  <a:pt x="435" y="93"/>
                  <a:pt x="435" y="93"/>
                  <a:pt x="435" y="93"/>
                </a:cubicBezTo>
                <a:cubicBezTo>
                  <a:pt x="435" y="93"/>
                  <a:pt x="435" y="93"/>
                  <a:pt x="435" y="93"/>
                </a:cubicBezTo>
                <a:cubicBezTo>
                  <a:pt x="435" y="93"/>
                  <a:pt x="436" y="93"/>
                  <a:pt x="436" y="93"/>
                </a:cubicBezTo>
                <a:cubicBezTo>
                  <a:pt x="437" y="93"/>
                  <a:pt x="437" y="93"/>
                  <a:pt x="437" y="93"/>
                </a:cubicBezTo>
                <a:cubicBezTo>
                  <a:pt x="438" y="93"/>
                  <a:pt x="438" y="92"/>
                  <a:pt x="438" y="92"/>
                </a:cubicBezTo>
                <a:cubicBezTo>
                  <a:pt x="438" y="91"/>
                  <a:pt x="438" y="91"/>
                  <a:pt x="438" y="90"/>
                </a:cubicBezTo>
                <a:cubicBezTo>
                  <a:pt x="437" y="90"/>
                  <a:pt x="437" y="90"/>
                  <a:pt x="437" y="90"/>
                </a:cubicBezTo>
                <a:cubicBezTo>
                  <a:pt x="436" y="91"/>
                  <a:pt x="436" y="91"/>
                  <a:pt x="436" y="91"/>
                </a:cubicBezTo>
                <a:cubicBezTo>
                  <a:pt x="437" y="90"/>
                  <a:pt x="437" y="90"/>
                  <a:pt x="437" y="90"/>
                </a:cubicBezTo>
                <a:cubicBezTo>
                  <a:pt x="435" y="90"/>
                  <a:pt x="435" y="90"/>
                  <a:pt x="435" y="90"/>
                </a:cubicBezTo>
                <a:cubicBezTo>
                  <a:pt x="435" y="91"/>
                  <a:pt x="435" y="91"/>
                  <a:pt x="435" y="91"/>
                </a:cubicBezTo>
                <a:cubicBezTo>
                  <a:pt x="435" y="91"/>
                  <a:pt x="435" y="91"/>
                  <a:pt x="435" y="91"/>
                </a:cubicBezTo>
                <a:cubicBezTo>
                  <a:pt x="436" y="91"/>
                  <a:pt x="436" y="91"/>
                  <a:pt x="436" y="91"/>
                </a:cubicBezTo>
                <a:cubicBezTo>
                  <a:pt x="435" y="90"/>
                  <a:pt x="435" y="90"/>
                  <a:pt x="435" y="90"/>
                </a:cubicBezTo>
                <a:cubicBezTo>
                  <a:pt x="435" y="91"/>
                  <a:pt x="435" y="91"/>
                  <a:pt x="435" y="91"/>
                </a:cubicBezTo>
                <a:cubicBezTo>
                  <a:pt x="436" y="91"/>
                  <a:pt x="436" y="91"/>
                  <a:pt x="436" y="91"/>
                </a:cubicBezTo>
                <a:cubicBezTo>
                  <a:pt x="435" y="90"/>
                  <a:pt x="435" y="90"/>
                  <a:pt x="435" y="90"/>
                </a:cubicBezTo>
                <a:cubicBezTo>
                  <a:pt x="436" y="91"/>
                  <a:pt x="436" y="91"/>
                  <a:pt x="436" y="91"/>
                </a:cubicBezTo>
                <a:cubicBezTo>
                  <a:pt x="436" y="90"/>
                  <a:pt x="436" y="90"/>
                  <a:pt x="436" y="90"/>
                </a:cubicBezTo>
                <a:cubicBezTo>
                  <a:pt x="435" y="90"/>
                  <a:pt x="435" y="90"/>
                  <a:pt x="435" y="90"/>
                </a:cubicBezTo>
                <a:cubicBezTo>
                  <a:pt x="436" y="91"/>
                  <a:pt x="436" y="91"/>
                  <a:pt x="436" y="91"/>
                </a:cubicBezTo>
                <a:cubicBezTo>
                  <a:pt x="436" y="90"/>
                  <a:pt x="436" y="90"/>
                  <a:pt x="436" y="90"/>
                </a:cubicBezTo>
                <a:cubicBezTo>
                  <a:pt x="436" y="91"/>
                  <a:pt x="436" y="91"/>
                  <a:pt x="436" y="91"/>
                </a:cubicBezTo>
                <a:cubicBezTo>
                  <a:pt x="436" y="90"/>
                  <a:pt x="436" y="90"/>
                  <a:pt x="436" y="90"/>
                </a:cubicBezTo>
                <a:cubicBezTo>
                  <a:pt x="436" y="90"/>
                  <a:pt x="436" y="90"/>
                  <a:pt x="436" y="90"/>
                </a:cubicBezTo>
                <a:cubicBezTo>
                  <a:pt x="436" y="91"/>
                  <a:pt x="436" y="91"/>
                  <a:pt x="436" y="91"/>
                </a:cubicBezTo>
                <a:cubicBezTo>
                  <a:pt x="436" y="90"/>
                  <a:pt x="436" y="90"/>
                  <a:pt x="436" y="90"/>
                </a:cubicBezTo>
                <a:cubicBezTo>
                  <a:pt x="436" y="91"/>
                  <a:pt x="436" y="91"/>
                  <a:pt x="436" y="91"/>
                </a:cubicBezTo>
                <a:cubicBezTo>
                  <a:pt x="436" y="90"/>
                  <a:pt x="436" y="90"/>
                  <a:pt x="436" y="90"/>
                </a:cubicBezTo>
                <a:cubicBezTo>
                  <a:pt x="436" y="90"/>
                  <a:pt x="436" y="90"/>
                  <a:pt x="436" y="90"/>
                </a:cubicBezTo>
                <a:cubicBezTo>
                  <a:pt x="436" y="91"/>
                  <a:pt x="436" y="91"/>
                  <a:pt x="436" y="91"/>
                </a:cubicBezTo>
                <a:cubicBezTo>
                  <a:pt x="436" y="90"/>
                  <a:pt x="436" y="90"/>
                  <a:pt x="436" y="90"/>
                </a:cubicBezTo>
                <a:cubicBezTo>
                  <a:pt x="436" y="90"/>
                  <a:pt x="436" y="90"/>
                  <a:pt x="436" y="90"/>
                </a:cubicBezTo>
                <a:cubicBezTo>
                  <a:pt x="436" y="90"/>
                  <a:pt x="436" y="90"/>
                  <a:pt x="436" y="90"/>
                </a:cubicBezTo>
                <a:cubicBezTo>
                  <a:pt x="436" y="90"/>
                  <a:pt x="436" y="90"/>
                  <a:pt x="436" y="90"/>
                </a:cubicBezTo>
                <a:cubicBezTo>
                  <a:pt x="436" y="90"/>
                  <a:pt x="436" y="90"/>
                  <a:pt x="436" y="90"/>
                </a:cubicBezTo>
                <a:cubicBezTo>
                  <a:pt x="436" y="90"/>
                  <a:pt x="436" y="90"/>
                  <a:pt x="436" y="90"/>
                </a:cubicBezTo>
                <a:cubicBezTo>
                  <a:pt x="436" y="90"/>
                  <a:pt x="436" y="90"/>
                  <a:pt x="436" y="90"/>
                </a:cubicBezTo>
                <a:cubicBezTo>
                  <a:pt x="436" y="90"/>
                  <a:pt x="436" y="90"/>
                  <a:pt x="435" y="90"/>
                </a:cubicBezTo>
                <a:cubicBezTo>
                  <a:pt x="435" y="91"/>
                  <a:pt x="435" y="91"/>
                  <a:pt x="435" y="91"/>
                </a:cubicBezTo>
                <a:cubicBezTo>
                  <a:pt x="436" y="92"/>
                  <a:pt x="436" y="92"/>
                  <a:pt x="436" y="92"/>
                </a:cubicBezTo>
                <a:cubicBezTo>
                  <a:pt x="436" y="91"/>
                  <a:pt x="437" y="91"/>
                  <a:pt x="437" y="90"/>
                </a:cubicBezTo>
                <a:cubicBezTo>
                  <a:pt x="437" y="90"/>
                  <a:pt x="437" y="89"/>
                  <a:pt x="437" y="88"/>
                </a:cubicBezTo>
                <a:cubicBezTo>
                  <a:pt x="437" y="84"/>
                  <a:pt x="436" y="78"/>
                  <a:pt x="436" y="78"/>
                </a:cubicBezTo>
                <a:cubicBezTo>
                  <a:pt x="434" y="78"/>
                  <a:pt x="434" y="78"/>
                  <a:pt x="434" y="78"/>
                </a:cubicBezTo>
                <a:cubicBezTo>
                  <a:pt x="434" y="80"/>
                  <a:pt x="434" y="80"/>
                  <a:pt x="434" y="80"/>
                </a:cubicBezTo>
                <a:cubicBezTo>
                  <a:pt x="435" y="80"/>
                  <a:pt x="436" y="81"/>
                  <a:pt x="438" y="82"/>
                </a:cubicBezTo>
                <a:cubicBezTo>
                  <a:pt x="440" y="84"/>
                  <a:pt x="442" y="86"/>
                  <a:pt x="444" y="88"/>
                </a:cubicBezTo>
                <a:cubicBezTo>
                  <a:pt x="446" y="90"/>
                  <a:pt x="449" y="92"/>
                  <a:pt x="452" y="93"/>
                </a:cubicBezTo>
                <a:cubicBezTo>
                  <a:pt x="452" y="92"/>
                  <a:pt x="452" y="92"/>
                  <a:pt x="452" y="92"/>
                </a:cubicBezTo>
                <a:cubicBezTo>
                  <a:pt x="451" y="93"/>
                  <a:pt x="451" y="93"/>
                  <a:pt x="451" y="93"/>
                </a:cubicBezTo>
                <a:cubicBezTo>
                  <a:pt x="454" y="94"/>
                  <a:pt x="455" y="96"/>
                  <a:pt x="457" y="99"/>
                </a:cubicBezTo>
                <a:cubicBezTo>
                  <a:pt x="458" y="101"/>
                  <a:pt x="459" y="104"/>
                  <a:pt x="460" y="107"/>
                </a:cubicBezTo>
                <a:cubicBezTo>
                  <a:pt x="463" y="106"/>
                  <a:pt x="463" y="106"/>
                  <a:pt x="463" y="106"/>
                </a:cubicBezTo>
                <a:cubicBezTo>
                  <a:pt x="463" y="105"/>
                  <a:pt x="462" y="104"/>
                  <a:pt x="460" y="103"/>
                </a:cubicBezTo>
                <a:cubicBezTo>
                  <a:pt x="459" y="103"/>
                  <a:pt x="458" y="103"/>
                  <a:pt x="457" y="103"/>
                </a:cubicBezTo>
                <a:cubicBezTo>
                  <a:pt x="454" y="103"/>
                  <a:pt x="451" y="103"/>
                  <a:pt x="448" y="104"/>
                </a:cubicBezTo>
                <a:cubicBezTo>
                  <a:pt x="447" y="104"/>
                  <a:pt x="446" y="105"/>
                  <a:pt x="445" y="105"/>
                </a:cubicBezTo>
                <a:cubicBezTo>
                  <a:pt x="445" y="105"/>
                  <a:pt x="444" y="105"/>
                  <a:pt x="444" y="105"/>
                </a:cubicBezTo>
                <a:cubicBezTo>
                  <a:pt x="444" y="105"/>
                  <a:pt x="444" y="105"/>
                  <a:pt x="444" y="105"/>
                </a:cubicBezTo>
                <a:cubicBezTo>
                  <a:pt x="444" y="105"/>
                  <a:pt x="444" y="105"/>
                  <a:pt x="444" y="105"/>
                </a:cubicBezTo>
                <a:cubicBezTo>
                  <a:pt x="444" y="106"/>
                  <a:pt x="444" y="106"/>
                  <a:pt x="444" y="106"/>
                </a:cubicBezTo>
                <a:cubicBezTo>
                  <a:pt x="444" y="105"/>
                  <a:pt x="444" y="105"/>
                  <a:pt x="444" y="105"/>
                </a:cubicBezTo>
                <a:cubicBezTo>
                  <a:pt x="444" y="105"/>
                  <a:pt x="444" y="105"/>
                  <a:pt x="444" y="105"/>
                </a:cubicBezTo>
                <a:cubicBezTo>
                  <a:pt x="444" y="106"/>
                  <a:pt x="444" y="106"/>
                  <a:pt x="444" y="106"/>
                </a:cubicBezTo>
                <a:cubicBezTo>
                  <a:pt x="444" y="105"/>
                  <a:pt x="444" y="105"/>
                  <a:pt x="444" y="105"/>
                </a:cubicBezTo>
                <a:cubicBezTo>
                  <a:pt x="444" y="105"/>
                  <a:pt x="444" y="105"/>
                  <a:pt x="439" y="105"/>
                </a:cubicBezTo>
                <a:cubicBezTo>
                  <a:pt x="439" y="107"/>
                  <a:pt x="439" y="107"/>
                  <a:pt x="439" y="107"/>
                </a:cubicBezTo>
                <a:cubicBezTo>
                  <a:pt x="439" y="108"/>
                  <a:pt x="439" y="108"/>
                  <a:pt x="439" y="108"/>
                </a:cubicBezTo>
                <a:cubicBezTo>
                  <a:pt x="441" y="107"/>
                  <a:pt x="442" y="106"/>
                  <a:pt x="443" y="104"/>
                </a:cubicBezTo>
                <a:cubicBezTo>
                  <a:pt x="444" y="102"/>
                  <a:pt x="444" y="100"/>
                  <a:pt x="444" y="99"/>
                </a:cubicBezTo>
                <a:cubicBezTo>
                  <a:pt x="444" y="97"/>
                  <a:pt x="444" y="96"/>
                  <a:pt x="445" y="95"/>
                </a:cubicBezTo>
                <a:cubicBezTo>
                  <a:pt x="444" y="94"/>
                  <a:pt x="444" y="94"/>
                  <a:pt x="444" y="94"/>
                </a:cubicBezTo>
                <a:cubicBezTo>
                  <a:pt x="442" y="94"/>
                  <a:pt x="442" y="94"/>
                  <a:pt x="442" y="94"/>
                </a:cubicBezTo>
                <a:cubicBezTo>
                  <a:pt x="442" y="94"/>
                  <a:pt x="442" y="94"/>
                  <a:pt x="442" y="98"/>
                </a:cubicBezTo>
                <a:cubicBezTo>
                  <a:pt x="442" y="100"/>
                  <a:pt x="442" y="100"/>
                  <a:pt x="442" y="100"/>
                </a:cubicBezTo>
                <a:cubicBezTo>
                  <a:pt x="444" y="100"/>
                  <a:pt x="444" y="100"/>
                  <a:pt x="444" y="100"/>
                </a:cubicBezTo>
                <a:cubicBezTo>
                  <a:pt x="445" y="100"/>
                  <a:pt x="446" y="100"/>
                  <a:pt x="446" y="99"/>
                </a:cubicBezTo>
                <a:cubicBezTo>
                  <a:pt x="447" y="99"/>
                  <a:pt x="447" y="99"/>
                  <a:pt x="447" y="99"/>
                </a:cubicBezTo>
                <a:cubicBezTo>
                  <a:pt x="447" y="99"/>
                  <a:pt x="447" y="99"/>
                  <a:pt x="447" y="99"/>
                </a:cubicBezTo>
                <a:cubicBezTo>
                  <a:pt x="447" y="99"/>
                  <a:pt x="448" y="99"/>
                  <a:pt x="449" y="100"/>
                </a:cubicBezTo>
                <a:cubicBezTo>
                  <a:pt x="451" y="100"/>
                  <a:pt x="451" y="100"/>
                  <a:pt x="451" y="100"/>
                </a:cubicBezTo>
                <a:cubicBezTo>
                  <a:pt x="451" y="99"/>
                  <a:pt x="451" y="99"/>
                  <a:pt x="451" y="99"/>
                </a:cubicBezTo>
                <a:cubicBezTo>
                  <a:pt x="451" y="98"/>
                  <a:pt x="451" y="98"/>
                  <a:pt x="451" y="97"/>
                </a:cubicBezTo>
                <a:cubicBezTo>
                  <a:pt x="451" y="95"/>
                  <a:pt x="450" y="93"/>
                  <a:pt x="449" y="91"/>
                </a:cubicBezTo>
                <a:cubicBezTo>
                  <a:pt x="447" y="90"/>
                  <a:pt x="445" y="89"/>
                  <a:pt x="444" y="89"/>
                </a:cubicBezTo>
                <a:cubicBezTo>
                  <a:pt x="443" y="89"/>
                  <a:pt x="442" y="90"/>
                  <a:pt x="441" y="90"/>
                </a:cubicBezTo>
                <a:cubicBezTo>
                  <a:pt x="440" y="91"/>
                  <a:pt x="439" y="92"/>
                  <a:pt x="439" y="93"/>
                </a:cubicBezTo>
                <a:cubicBezTo>
                  <a:pt x="440" y="93"/>
                  <a:pt x="440" y="93"/>
                  <a:pt x="440" y="93"/>
                </a:cubicBezTo>
                <a:cubicBezTo>
                  <a:pt x="442" y="93"/>
                  <a:pt x="442" y="93"/>
                  <a:pt x="442" y="93"/>
                </a:cubicBezTo>
                <a:cubicBezTo>
                  <a:pt x="442" y="93"/>
                  <a:pt x="441" y="92"/>
                  <a:pt x="441" y="91"/>
                </a:cubicBezTo>
                <a:cubicBezTo>
                  <a:pt x="441" y="91"/>
                  <a:pt x="440" y="90"/>
                  <a:pt x="439" y="90"/>
                </a:cubicBezTo>
                <a:cubicBezTo>
                  <a:pt x="439" y="90"/>
                  <a:pt x="438" y="89"/>
                  <a:pt x="438" y="89"/>
                </a:cubicBezTo>
                <a:cubicBezTo>
                  <a:pt x="435" y="86"/>
                  <a:pt x="435" y="86"/>
                  <a:pt x="435" y="86"/>
                </a:cubicBezTo>
                <a:cubicBezTo>
                  <a:pt x="435" y="90"/>
                  <a:pt x="435" y="90"/>
                  <a:pt x="435" y="90"/>
                </a:cubicBezTo>
                <a:lnTo>
                  <a:pt x="437" y="90"/>
                </a:lnTo>
                <a:close/>
                <a:moveTo>
                  <a:pt x="434" y="92"/>
                </a:moveTo>
                <a:cubicBezTo>
                  <a:pt x="434" y="93"/>
                  <a:pt x="434" y="93"/>
                  <a:pt x="434" y="93"/>
                </a:cubicBezTo>
                <a:cubicBezTo>
                  <a:pt x="434" y="93"/>
                  <a:pt x="435" y="93"/>
                  <a:pt x="435" y="93"/>
                </a:cubicBezTo>
                <a:cubicBezTo>
                  <a:pt x="436" y="92"/>
                  <a:pt x="436" y="92"/>
                  <a:pt x="436" y="92"/>
                </a:cubicBezTo>
                <a:cubicBezTo>
                  <a:pt x="436" y="92"/>
                  <a:pt x="436" y="91"/>
                  <a:pt x="436" y="91"/>
                </a:cubicBezTo>
                <a:cubicBezTo>
                  <a:pt x="436" y="90"/>
                  <a:pt x="436" y="90"/>
                  <a:pt x="436" y="90"/>
                </a:cubicBezTo>
                <a:cubicBezTo>
                  <a:pt x="435" y="90"/>
                  <a:pt x="435" y="90"/>
                  <a:pt x="435" y="90"/>
                </a:cubicBezTo>
                <a:cubicBezTo>
                  <a:pt x="435" y="90"/>
                  <a:pt x="434" y="90"/>
                  <a:pt x="434" y="90"/>
                </a:cubicBezTo>
                <a:cubicBezTo>
                  <a:pt x="433" y="90"/>
                  <a:pt x="433" y="91"/>
                  <a:pt x="433" y="91"/>
                </a:cubicBezTo>
                <a:cubicBezTo>
                  <a:pt x="433" y="92"/>
                  <a:pt x="433" y="92"/>
                  <a:pt x="433" y="92"/>
                </a:cubicBezTo>
                <a:cubicBezTo>
                  <a:pt x="433" y="93"/>
                  <a:pt x="433" y="93"/>
                  <a:pt x="433" y="93"/>
                </a:cubicBezTo>
                <a:cubicBezTo>
                  <a:pt x="434" y="93"/>
                  <a:pt x="434" y="93"/>
                  <a:pt x="434" y="93"/>
                </a:cubicBezTo>
                <a:cubicBezTo>
                  <a:pt x="434" y="92"/>
                  <a:pt x="434" y="92"/>
                  <a:pt x="434" y="92"/>
                </a:cubicBezTo>
                <a:cubicBezTo>
                  <a:pt x="436" y="92"/>
                  <a:pt x="436" y="92"/>
                  <a:pt x="436" y="92"/>
                </a:cubicBezTo>
                <a:cubicBezTo>
                  <a:pt x="435" y="92"/>
                  <a:pt x="435" y="92"/>
                  <a:pt x="435" y="92"/>
                </a:cubicBezTo>
                <a:cubicBezTo>
                  <a:pt x="436" y="92"/>
                  <a:pt x="436" y="92"/>
                  <a:pt x="436" y="92"/>
                </a:cubicBezTo>
                <a:cubicBezTo>
                  <a:pt x="436" y="92"/>
                  <a:pt x="436" y="92"/>
                  <a:pt x="436" y="92"/>
                </a:cubicBezTo>
                <a:cubicBezTo>
                  <a:pt x="435" y="92"/>
                  <a:pt x="435" y="92"/>
                  <a:pt x="435" y="92"/>
                </a:cubicBezTo>
                <a:cubicBezTo>
                  <a:pt x="436" y="92"/>
                  <a:pt x="436" y="92"/>
                  <a:pt x="436" y="92"/>
                </a:cubicBezTo>
                <a:cubicBezTo>
                  <a:pt x="435" y="92"/>
                  <a:pt x="435" y="92"/>
                  <a:pt x="435" y="92"/>
                </a:cubicBezTo>
                <a:cubicBezTo>
                  <a:pt x="435" y="92"/>
                  <a:pt x="435" y="92"/>
                  <a:pt x="435" y="92"/>
                </a:cubicBezTo>
                <a:cubicBezTo>
                  <a:pt x="436" y="92"/>
                  <a:pt x="436" y="92"/>
                  <a:pt x="436" y="92"/>
                </a:cubicBezTo>
                <a:cubicBezTo>
                  <a:pt x="435" y="92"/>
                  <a:pt x="435" y="92"/>
                  <a:pt x="435" y="92"/>
                </a:cubicBezTo>
                <a:cubicBezTo>
                  <a:pt x="435" y="92"/>
                  <a:pt x="435" y="92"/>
                  <a:pt x="435" y="92"/>
                </a:cubicBezTo>
                <a:cubicBezTo>
                  <a:pt x="435" y="92"/>
                  <a:pt x="435" y="92"/>
                  <a:pt x="435" y="92"/>
                </a:cubicBezTo>
                <a:cubicBezTo>
                  <a:pt x="435" y="93"/>
                  <a:pt x="435" y="93"/>
                  <a:pt x="435" y="93"/>
                </a:cubicBezTo>
                <a:cubicBezTo>
                  <a:pt x="435" y="92"/>
                  <a:pt x="435" y="92"/>
                  <a:pt x="435" y="92"/>
                </a:cubicBezTo>
                <a:cubicBezTo>
                  <a:pt x="435" y="92"/>
                  <a:pt x="435" y="92"/>
                  <a:pt x="435" y="92"/>
                </a:cubicBezTo>
                <a:cubicBezTo>
                  <a:pt x="435" y="93"/>
                  <a:pt x="435" y="93"/>
                  <a:pt x="435" y="93"/>
                </a:cubicBezTo>
                <a:cubicBezTo>
                  <a:pt x="435" y="91"/>
                  <a:pt x="435" y="91"/>
                  <a:pt x="435" y="91"/>
                </a:cubicBezTo>
                <a:cubicBezTo>
                  <a:pt x="433" y="91"/>
                  <a:pt x="433" y="91"/>
                  <a:pt x="433" y="91"/>
                </a:cubicBezTo>
                <a:cubicBezTo>
                  <a:pt x="434" y="91"/>
                  <a:pt x="434" y="91"/>
                  <a:pt x="434" y="91"/>
                </a:cubicBezTo>
                <a:cubicBezTo>
                  <a:pt x="434" y="91"/>
                  <a:pt x="434" y="91"/>
                  <a:pt x="434" y="91"/>
                </a:cubicBezTo>
                <a:cubicBezTo>
                  <a:pt x="433" y="91"/>
                  <a:pt x="433" y="91"/>
                  <a:pt x="433" y="91"/>
                </a:cubicBezTo>
                <a:cubicBezTo>
                  <a:pt x="434" y="91"/>
                  <a:pt x="434" y="91"/>
                  <a:pt x="434" y="91"/>
                </a:cubicBezTo>
                <a:cubicBezTo>
                  <a:pt x="434" y="91"/>
                  <a:pt x="434" y="91"/>
                  <a:pt x="434" y="91"/>
                </a:cubicBezTo>
                <a:cubicBezTo>
                  <a:pt x="434" y="91"/>
                  <a:pt x="434" y="91"/>
                  <a:pt x="434" y="91"/>
                </a:cubicBezTo>
                <a:cubicBezTo>
                  <a:pt x="434" y="90"/>
                  <a:pt x="434" y="90"/>
                  <a:pt x="434" y="90"/>
                </a:cubicBezTo>
                <a:cubicBezTo>
                  <a:pt x="434" y="91"/>
                  <a:pt x="434" y="91"/>
                  <a:pt x="434" y="91"/>
                </a:cubicBezTo>
                <a:cubicBezTo>
                  <a:pt x="434" y="91"/>
                  <a:pt x="434" y="91"/>
                  <a:pt x="434" y="91"/>
                </a:cubicBezTo>
                <a:cubicBezTo>
                  <a:pt x="434" y="90"/>
                  <a:pt x="434" y="90"/>
                  <a:pt x="434" y="90"/>
                </a:cubicBezTo>
                <a:cubicBezTo>
                  <a:pt x="434" y="91"/>
                  <a:pt x="434" y="91"/>
                  <a:pt x="434" y="91"/>
                </a:cubicBezTo>
                <a:cubicBezTo>
                  <a:pt x="434" y="90"/>
                  <a:pt x="434" y="90"/>
                  <a:pt x="434" y="90"/>
                </a:cubicBezTo>
                <a:cubicBezTo>
                  <a:pt x="434" y="90"/>
                  <a:pt x="434" y="90"/>
                  <a:pt x="434" y="90"/>
                </a:cubicBezTo>
                <a:cubicBezTo>
                  <a:pt x="434" y="91"/>
                  <a:pt x="434" y="91"/>
                  <a:pt x="434" y="91"/>
                </a:cubicBezTo>
                <a:cubicBezTo>
                  <a:pt x="434" y="90"/>
                  <a:pt x="434" y="90"/>
                  <a:pt x="434" y="90"/>
                </a:cubicBezTo>
                <a:cubicBezTo>
                  <a:pt x="434" y="92"/>
                  <a:pt x="434" y="92"/>
                  <a:pt x="434" y="92"/>
                </a:cubicBezTo>
                <a:cubicBezTo>
                  <a:pt x="436" y="92"/>
                  <a:pt x="436" y="92"/>
                  <a:pt x="436" y="92"/>
                </a:cubicBezTo>
                <a:lnTo>
                  <a:pt x="434" y="92"/>
                </a:lnTo>
                <a:close/>
                <a:moveTo>
                  <a:pt x="307" y="99"/>
                </a:moveTo>
                <a:cubicBezTo>
                  <a:pt x="306" y="100"/>
                  <a:pt x="306" y="100"/>
                  <a:pt x="306" y="100"/>
                </a:cubicBezTo>
                <a:cubicBezTo>
                  <a:pt x="306" y="100"/>
                  <a:pt x="306" y="101"/>
                  <a:pt x="307" y="101"/>
                </a:cubicBezTo>
                <a:cubicBezTo>
                  <a:pt x="307" y="101"/>
                  <a:pt x="308" y="102"/>
                  <a:pt x="308" y="102"/>
                </a:cubicBezTo>
                <a:cubicBezTo>
                  <a:pt x="309" y="102"/>
                  <a:pt x="310" y="101"/>
                  <a:pt x="310" y="101"/>
                </a:cubicBezTo>
                <a:cubicBezTo>
                  <a:pt x="311" y="100"/>
                  <a:pt x="311" y="100"/>
                  <a:pt x="311" y="100"/>
                </a:cubicBezTo>
                <a:cubicBezTo>
                  <a:pt x="311" y="100"/>
                  <a:pt x="311" y="100"/>
                  <a:pt x="311" y="100"/>
                </a:cubicBezTo>
                <a:cubicBezTo>
                  <a:pt x="311" y="100"/>
                  <a:pt x="311" y="100"/>
                  <a:pt x="311" y="100"/>
                </a:cubicBezTo>
                <a:cubicBezTo>
                  <a:pt x="311" y="99"/>
                  <a:pt x="311" y="99"/>
                  <a:pt x="311" y="99"/>
                </a:cubicBezTo>
                <a:cubicBezTo>
                  <a:pt x="310" y="98"/>
                  <a:pt x="310" y="98"/>
                  <a:pt x="310" y="98"/>
                </a:cubicBezTo>
                <a:cubicBezTo>
                  <a:pt x="310" y="98"/>
                  <a:pt x="310" y="98"/>
                  <a:pt x="309" y="98"/>
                </a:cubicBezTo>
                <a:cubicBezTo>
                  <a:pt x="309" y="99"/>
                  <a:pt x="309" y="99"/>
                  <a:pt x="309" y="99"/>
                </a:cubicBezTo>
                <a:cubicBezTo>
                  <a:pt x="309" y="99"/>
                  <a:pt x="308" y="99"/>
                  <a:pt x="308" y="100"/>
                </a:cubicBezTo>
                <a:cubicBezTo>
                  <a:pt x="308" y="100"/>
                  <a:pt x="309" y="101"/>
                  <a:pt x="309" y="101"/>
                </a:cubicBezTo>
                <a:cubicBezTo>
                  <a:pt x="309" y="101"/>
                  <a:pt x="310" y="101"/>
                  <a:pt x="310" y="101"/>
                </a:cubicBezTo>
                <a:cubicBezTo>
                  <a:pt x="310" y="101"/>
                  <a:pt x="311" y="101"/>
                  <a:pt x="311" y="101"/>
                </a:cubicBezTo>
                <a:cubicBezTo>
                  <a:pt x="312" y="101"/>
                  <a:pt x="312" y="101"/>
                  <a:pt x="312" y="101"/>
                </a:cubicBezTo>
                <a:cubicBezTo>
                  <a:pt x="312" y="101"/>
                  <a:pt x="312" y="101"/>
                  <a:pt x="312" y="101"/>
                </a:cubicBezTo>
                <a:cubicBezTo>
                  <a:pt x="312" y="101"/>
                  <a:pt x="313" y="100"/>
                  <a:pt x="313" y="99"/>
                </a:cubicBezTo>
                <a:cubicBezTo>
                  <a:pt x="314" y="98"/>
                  <a:pt x="314" y="97"/>
                  <a:pt x="314" y="97"/>
                </a:cubicBezTo>
                <a:cubicBezTo>
                  <a:pt x="314" y="96"/>
                  <a:pt x="314" y="96"/>
                  <a:pt x="314" y="95"/>
                </a:cubicBezTo>
                <a:cubicBezTo>
                  <a:pt x="314" y="95"/>
                  <a:pt x="314" y="95"/>
                  <a:pt x="314" y="94"/>
                </a:cubicBezTo>
                <a:cubicBezTo>
                  <a:pt x="314" y="94"/>
                  <a:pt x="313" y="93"/>
                  <a:pt x="313" y="93"/>
                </a:cubicBezTo>
                <a:cubicBezTo>
                  <a:pt x="312" y="93"/>
                  <a:pt x="312" y="93"/>
                  <a:pt x="312" y="93"/>
                </a:cubicBezTo>
                <a:cubicBezTo>
                  <a:pt x="312" y="93"/>
                  <a:pt x="312" y="93"/>
                  <a:pt x="312" y="93"/>
                </a:cubicBezTo>
                <a:cubicBezTo>
                  <a:pt x="312" y="93"/>
                  <a:pt x="311" y="94"/>
                  <a:pt x="309" y="95"/>
                </a:cubicBezTo>
                <a:cubicBezTo>
                  <a:pt x="308" y="95"/>
                  <a:pt x="307" y="95"/>
                  <a:pt x="307" y="96"/>
                </a:cubicBezTo>
                <a:cubicBezTo>
                  <a:pt x="306" y="96"/>
                  <a:pt x="306" y="96"/>
                  <a:pt x="306" y="97"/>
                </a:cubicBezTo>
                <a:cubicBezTo>
                  <a:pt x="305" y="97"/>
                  <a:pt x="305" y="97"/>
                  <a:pt x="305" y="98"/>
                </a:cubicBezTo>
                <a:cubicBezTo>
                  <a:pt x="305" y="99"/>
                  <a:pt x="305" y="99"/>
                  <a:pt x="305" y="99"/>
                </a:cubicBezTo>
                <a:cubicBezTo>
                  <a:pt x="306" y="100"/>
                  <a:pt x="306" y="100"/>
                  <a:pt x="306" y="100"/>
                </a:cubicBezTo>
                <a:cubicBezTo>
                  <a:pt x="307" y="99"/>
                  <a:pt x="307" y="99"/>
                  <a:pt x="307" y="99"/>
                </a:cubicBezTo>
                <a:cubicBezTo>
                  <a:pt x="306" y="100"/>
                  <a:pt x="306" y="100"/>
                  <a:pt x="306" y="100"/>
                </a:cubicBezTo>
                <a:cubicBezTo>
                  <a:pt x="307" y="99"/>
                  <a:pt x="307" y="99"/>
                  <a:pt x="307" y="99"/>
                </a:cubicBezTo>
                <a:cubicBezTo>
                  <a:pt x="308" y="98"/>
                  <a:pt x="308" y="98"/>
                  <a:pt x="308" y="98"/>
                </a:cubicBezTo>
                <a:cubicBezTo>
                  <a:pt x="308" y="98"/>
                  <a:pt x="308" y="98"/>
                  <a:pt x="308" y="98"/>
                </a:cubicBezTo>
                <a:cubicBezTo>
                  <a:pt x="307" y="98"/>
                  <a:pt x="307" y="98"/>
                  <a:pt x="307" y="98"/>
                </a:cubicBezTo>
                <a:cubicBezTo>
                  <a:pt x="308" y="98"/>
                  <a:pt x="308" y="98"/>
                  <a:pt x="308" y="98"/>
                </a:cubicBezTo>
                <a:cubicBezTo>
                  <a:pt x="308" y="98"/>
                  <a:pt x="308" y="98"/>
                  <a:pt x="308" y="98"/>
                </a:cubicBezTo>
                <a:cubicBezTo>
                  <a:pt x="307" y="98"/>
                  <a:pt x="307" y="98"/>
                  <a:pt x="307" y="98"/>
                </a:cubicBezTo>
                <a:cubicBezTo>
                  <a:pt x="308" y="98"/>
                  <a:pt x="308" y="98"/>
                  <a:pt x="308" y="98"/>
                </a:cubicBezTo>
                <a:cubicBezTo>
                  <a:pt x="307" y="98"/>
                  <a:pt x="307" y="98"/>
                  <a:pt x="307" y="98"/>
                </a:cubicBezTo>
                <a:cubicBezTo>
                  <a:pt x="308" y="98"/>
                  <a:pt x="308" y="98"/>
                  <a:pt x="308" y="98"/>
                </a:cubicBezTo>
                <a:cubicBezTo>
                  <a:pt x="308" y="98"/>
                  <a:pt x="308" y="98"/>
                  <a:pt x="308" y="98"/>
                </a:cubicBezTo>
                <a:cubicBezTo>
                  <a:pt x="307" y="98"/>
                  <a:pt x="307" y="98"/>
                  <a:pt x="307" y="98"/>
                </a:cubicBezTo>
                <a:cubicBezTo>
                  <a:pt x="308" y="98"/>
                  <a:pt x="308" y="98"/>
                  <a:pt x="308" y="98"/>
                </a:cubicBezTo>
                <a:cubicBezTo>
                  <a:pt x="307" y="98"/>
                  <a:pt x="307" y="98"/>
                  <a:pt x="307" y="98"/>
                </a:cubicBezTo>
                <a:cubicBezTo>
                  <a:pt x="308" y="99"/>
                  <a:pt x="308" y="99"/>
                  <a:pt x="308" y="99"/>
                </a:cubicBezTo>
                <a:cubicBezTo>
                  <a:pt x="308" y="98"/>
                  <a:pt x="308" y="98"/>
                  <a:pt x="308" y="98"/>
                </a:cubicBezTo>
                <a:cubicBezTo>
                  <a:pt x="307" y="98"/>
                  <a:pt x="307" y="98"/>
                  <a:pt x="307" y="98"/>
                </a:cubicBezTo>
                <a:cubicBezTo>
                  <a:pt x="308" y="99"/>
                  <a:pt x="308" y="99"/>
                  <a:pt x="308" y="99"/>
                </a:cubicBezTo>
                <a:cubicBezTo>
                  <a:pt x="307" y="98"/>
                  <a:pt x="307" y="98"/>
                  <a:pt x="307" y="98"/>
                </a:cubicBezTo>
                <a:cubicBezTo>
                  <a:pt x="308" y="99"/>
                  <a:pt x="308" y="99"/>
                  <a:pt x="308" y="99"/>
                </a:cubicBezTo>
                <a:cubicBezTo>
                  <a:pt x="308" y="99"/>
                  <a:pt x="308" y="99"/>
                  <a:pt x="308" y="99"/>
                </a:cubicBezTo>
                <a:cubicBezTo>
                  <a:pt x="307" y="98"/>
                  <a:pt x="307" y="98"/>
                  <a:pt x="307" y="98"/>
                </a:cubicBezTo>
                <a:cubicBezTo>
                  <a:pt x="308" y="99"/>
                  <a:pt x="308" y="99"/>
                  <a:pt x="308" y="99"/>
                </a:cubicBezTo>
                <a:cubicBezTo>
                  <a:pt x="308" y="99"/>
                  <a:pt x="308" y="99"/>
                  <a:pt x="308" y="99"/>
                </a:cubicBezTo>
                <a:cubicBezTo>
                  <a:pt x="308" y="98"/>
                  <a:pt x="308" y="98"/>
                  <a:pt x="309" y="98"/>
                </a:cubicBezTo>
                <a:cubicBezTo>
                  <a:pt x="310" y="97"/>
                  <a:pt x="311" y="97"/>
                  <a:pt x="312" y="97"/>
                </a:cubicBezTo>
                <a:cubicBezTo>
                  <a:pt x="313" y="96"/>
                  <a:pt x="313" y="96"/>
                  <a:pt x="313" y="96"/>
                </a:cubicBezTo>
                <a:cubicBezTo>
                  <a:pt x="313" y="95"/>
                  <a:pt x="313" y="95"/>
                  <a:pt x="313" y="95"/>
                </a:cubicBezTo>
                <a:cubicBezTo>
                  <a:pt x="313" y="96"/>
                  <a:pt x="313" y="96"/>
                  <a:pt x="313" y="96"/>
                </a:cubicBezTo>
                <a:cubicBezTo>
                  <a:pt x="313" y="95"/>
                  <a:pt x="313" y="95"/>
                  <a:pt x="313" y="95"/>
                </a:cubicBezTo>
                <a:cubicBezTo>
                  <a:pt x="312" y="96"/>
                  <a:pt x="312" y="96"/>
                  <a:pt x="312" y="96"/>
                </a:cubicBezTo>
                <a:cubicBezTo>
                  <a:pt x="313" y="96"/>
                  <a:pt x="313" y="96"/>
                  <a:pt x="313" y="96"/>
                </a:cubicBezTo>
                <a:cubicBezTo>
                  <a:pt x="313" y="95"/>
                  <a:pt x="313" y="95"/>
                  <a:pt x="313" y="95"/>
                </a:cubicBezTo>
                <a:cubicBezTo>
                  <a:pt x="312" y="96"/>
                  <a:pt x="312" y="96"/>
                  <a:pt x="312" y="96"/>
                </a:cubicBezTo>
                <a:cubicBezTo>
                  <a:pt x="312" y="95"/>
                  <a:pt x="312" y="95"/>
                  <a:pt x="312" y="95"/>
                </a:cubicBezTo>
                <a:cubicBezTo>
                  <a:pt x="311" y="95"/>
                  <a:pt x="311" y="95"/>
                  <a:pt x="311" y="95"/>
                </a:cubicBezTo>
                <a:cubicBezTo>
                  <a:pt x="312" y="96"/>
                  <a:pt x="312" y="96"/>
                  <a:pt x="312" y="96"/>
                </a:cubicBezTo>
                <a:cubicBezTo>
                  <a:pt x="312" y="95"/>
                  <a:pt x="312" y="95"/>
                  <a:pt x="312" y="95"/>
                </a:cubicBezTo>
                <a:cubicBezTo>
                  <a:pt x="311" y="95"/>
                  <a:pt x="311" y="95"/>
                  <a:pt x="311" y="95"/>
                </a:cubicBezTo>
                <a:cubicBezTo>
                  <a:pt x="311" y="95"/>
                  <a:pt x="311" y="95"/>
                  <a:pt x="311" y="95"/>
                </a:cubicBezTo>
                <a:cubicBezTo>
                  <a:pt x="311" y="96"/>
                  <a:pt x="311" y="97"/>
                  <a:pt x="311" y="98"/>
                </a:cubicBezTo>
                <a:cubicBezTo>
                  <a:pt x="310" y="99"/>
                  <a:pt x="310" y="99"/>
                  <a:pt x="310" y="99"/>
                </a:cubicBezTo>
                <a:cubicBezTo>
                  <a:pt x="311" y="100"/>
                  <a:pt x="311" y="100"/>
                  <a:pt x="311" y="100"/>
                </a:cubicBezTo>
                <a:cubicBezTo>
                  <a:pt x="311" y="98"/>
                  <a:pt x="311" y="98"/>
                  <a:pt x="311" y="98"/>
                </a:cubicBezTo>
                <a:cubicBezTo>
                  <a:pt x="311" y="98"/>
                  <a:pt x="310" y="98"/>
                  <a:pt x="310" y="98"/>
                </a:cubicBezTo>
                <a:cubicBezTo>
                  <a:pt x="310" y="98"/>
                  <a:pt x="310" y="98"/>
                  <a:pt x="310" y="98"/>
                </a:cubicBezTo>
                <a:cubicBezTo>
                  <a:pt x="310" y="98"/>
                  <a:pt x="310" y="98"/>
                  <a:pt x="310" y="98"/>
                </a:cubicBezTo>
                <a:cubicBezTo>
                  <a:pt x="310" y="98"/>
                  <a:pt x="310" y="98"/>
                  <a:pt x="310" y="98"/>
                </a:cubicBezTo>
                <a:cubicBezTo>
                  <a:pt x="310" y="98"/>
                  <a:pt x="310" y="98"/>
                  <a:pt x="310" y="98"/>
                </a:cubicBezTo>
                <a:cubicBezTo>
                  <a:pt x="310" y="98"/>
                  <a:pt x="310" y="98"/>
                  <a:pt x="310" y="98"/>
                </a:cubicBezTo>
                <a:cubicBezTo>
                  <a:pt x="310" y="100"/>
                  <a:pt x="310" y="100"/>
                  <a:pt x="310" y="100"/>
                </a:cubicBezTo>
                <a:cubicBezTo>
                  <a:pt x="311" y="99"/>
                  <a:pt x="311" y="99"/>
                  <a:pt x="311" y="99"/>
                </a:cubicBezTo>
                <a:cubicBezTo>
                  <a:pt x="310" y="98"/>
                  <a:pt x="310" y="98"/>
                  <a:pt x="310" y="98"/>
                </a:cubicBezTo>
                <a:cubicBezTo>
                  <a:pt x="310" y="100"/>
                  <a:pt x="310" y="100"/>
                  <a:pt x="310" y="100"/>
                </a:cubicBezTo>
                <a:cubicBezTo>
                  <a:pt x="311" y="99"/>
                  <a:pt x="311" y="99"/>
                  <a:pt x="311" y="99"/>
                </a:cubicBezTo>
                <a:cubicBezTo>
                  <a:pt x="310" y="100"/>
                  <a:pt x="310" y="100"/>
                  <a:pt x="310" y="100"/>
                </a:cubicBezTo>
                <a:cubicBezTo>
                  <a:pt x="311" y="99"/>
                  <a:pt x="311" y="99"/>
                  <a:pt x="311" y="99"/>
                </a:cubicBezTo>
                <a:cubicBezTo>
                  <a:pt x="311" y="99"/>
                  <a:pt x="311" y="99"/>
                  <a:pt x="311" y="99"/>
                </a:cubicBezTo>
                <a:cubicBezTo>
                  <a:pt x="310" y="100"/>
                  <a:pt x="310" y="100"/>
                  <a:pt x="310" y="100"/>
                </a:cubicBezTo>
                <a:cubicBezTo>
                  <a:pt x="311" y="99"/>
                  <a:pt x="311" y="99"/>
                  <a:pt x="311" y="99"/>
                </a:cubicBezTo>
                <a:cubicBezTo>
                  <a:pt x="310" y="100"/>
                  <a:pt x="310" y="100"/>
                  <a:pt x="310" y="100"/>
                </a:cubicBezTo>
                <a:cubicBezTo>
                  <a:pt x="311" y="100"/>
                  <a:pt x="311" y="100"/>
                  <a:pt x="311" y="100"/>
                </a:cubicBezTo>
                <a:cubicBezTo>
                  <a:pt x="311" y="99"/>
                  <a:pt x="311" y="99"/>
                  <a:pt x="311" y="99"/>
                </a:cubicBezTo>
                <a:cubicBezTo>
                  <a:pt x="310" y="100"/>
                  <a:pt x="310" y="100"/>
                  <a:pt x="310" y="100"/>
                </a:cubicBezTo>
                <a:cubicBezTo>
                  <a:pt x="311" y="100"/>
                  <a:pt x="311" y="100"/>
                  <a:pt x="311" y="100"/>
                </a:cubicBezTo>
                <a:cubicBezTo>
                  <a:pt x="310" y="100"/>
                  <a:pt x="310" y="100"/>
                  <a:pt x="310" y="100"/>
                </a:cubicBezTo>
                <a:cubicBezTo>
                  <a:pt x="311" y="101"/>
                  <a:pt x="311" y="101"/>
                  <a:pt x="311" y="101"/>
                </a:cubicBezTo>
                <a:cubicBezTo>
                  <a:pt x="311" y="101"/>
                  <a:pt x="311" y="101"/>
                  <a:pt x="311" y="100"/>
                </a:cubicBezTo>
                <a:cubicBezTo>
                  <a:pt x="310" y="100"/>
                  <a:pt x="310" y="100"/>
                  <a:pt x="310" y="100"/>
                </a:cubicBezTo>
                <a:cubicBezTo>
                  <a:pt x="311" y="101"/>
                  <a:pt x="311" y="101"/>
                  <a:pt x="311" y="101"/>
                </a:cubicBezTo>
                <a:cubicBezTo>
                  <a:pt x="311" y="101"/>
                  <a:pt x="311" y="101"/>
                  <a:pt x="311" y="101"/>
                </a:cubicBezTo>
                <a:cubicBezTo>
                  <a:pt x="311" y="101"/>
                  <a:pt x="311" y="101"/>
                  <a:pt x="311" y="101"/>
                </a:cubicBezTo>
                <a:cubicBezTo>
                  <a:pt x="311" y="101"/>
                  <a:pt x="311" y="101"/>
                  <a:pt x="311" y="101"/>
                </a:cubicBezTo>
                <a:cubicBezTo>
                  <a:pt x="311" y="101"/>
                  <a:pt x="311" y="101"/>
                  <a:pt x="311" y="101"/>
                </a:cubicBezTo>
                <a:cubicBezTo>
                  <a:pt x="311" y="101"/>
                  <a:pt x="311" y="101"/>
                  <a:pt x="311" y="101"/>
                </a:cubicBezTo>
                <a:cubicBezTo>
                  <a:pt x="311" y="101"/>
                  <a:pt x="311" y="100"/>
                  <a:pt x="312" y="100"/>
                </a:cubicBezTo>
                <a:cubicBezTo>
                  <a:pt x="316" y="97"/>
                  <a:pt x="316" y="97"/>
                  <a:pt x="316" y="97"/>
                </a:cubicBezTo>
                <a:cubicBezTo>
                  <a:pt x="311" y="97"/>
                  <a:pt x="311" y="97"/>
                  <a:pt x="311" y="97"/>
                </a:cubicBezTo>
                <a:cubicBezTo>
                  <a:pt x="310" y="97"/>
                  <a:pt x="309" y="98"/>
                  <a:pt x="309" y="98"/>
                </a:cubicBezTo>
                <a:cubicBezTo>
                  <a:pt x="308" y="99"/>
                  <a:pt x="308" y="99"/>
                  <a:pt x="308" y="99"/>
                </a:cubicBezTo>
                <a:cubicBezTo>
                  <a:pt x="308" y="99"/>
                  <a:pt x="308" y="99"/>
                  <a:pt x="308" y="99"/>
                </a:cubicBezTo>
                <a:cubicBezTo>
                  <a:pt x="308" y="99"/>
                  <a:pt x="308" y="99"/>
                  <a:pt x="308" y="99"/>
                </a:cubicBezTo>
                <a:cubicBezTo>
                  <a:pt x="308" y="99"/>
                  <a:pt x="308" y="99"/>
                  <a:pt x="308" y="99"/>
                </a:cubicBezTo>
                <a:cubicBezTo>
                  <a:pt x="308" y="99"/>
                  <a:pt x="308" y="99"/>
                  <a:pt x="308" y="99"/>
                </a:cubicBezTo>
                <a:cubicBezTo>
                  <a:pt x="308" y="99"/>
                  <a:pt x="308" y="99"/>
                  <a:pt x="308" y="99"/>
                </a:cubicBezTo>
                <a:cubicBezTo>
                  <a:pt x="308" y="99"/>
                  <a:pt x="308" y="99"/>
                  <a:pt x="308" y="99"/>
                </a:cubicBezTo>
                <a:cubicBezTo>
                  <a:pt x="308" y="99"/>
                  <a:pt x="308" y="99"/>
                  <a:pt x="308" y="99"/>
                </a:cubicBezTo>
                <a:cubicBezTo>
                  <a:pt x="309" y="99"/>
                  <a:pt x="309" y="99"/>
                  <a:pt x="309" y="99"/>
                </a:cubicBezTo>
                <a:cubicBezTo>
                  <a:pt x="308" y="99"/>
                  <a:pt x="308" y="99"/>
                  <a:pt x="308" y="99"/>
                </a:cubicBezTo>
                <a:cubicBezTo>
                  <a:pt x="308" y="99"/>
                  <a:pt x="308" y="99"/>
                  <a:pt x="308" y="99"/>
                </a:cubicBezTo>
                <a:cubicBezTo>
                  <a:pt x="309" y="99"/>
                  <a:pt x="309" y="99"/>
                  <a:pt x="309" y="99"/>
                </a:cubicBezTo>
                <a:cubicBezTo>
                  <a:pt x="308" y="99"/>
                  <a:pt x="308" y="99"/>
                  <a:pt x="308" y="99"/>
                </a:cubicBezTo>
                <a:cubicBezTo>
                  <a:pt x="309" y="99"/>
                  <a:pt x="309" y="99"/>
                  <a:pt x="309" y="99"/>
                </a:cubicBezTo>
                <a:cubicBezTo>
                  <a:pt x="309" y="99"/>
                  <a:pt x="309" y="99"/>
                  <a:pt x="309" y="99"/>
                </a:cubicBezTo>
                <a:cubicBezTo>
                  <a:pt x="308" y="99"/>
                  <a:pt x="308" y="99"/>
                  <a:pt x="308" y="99"/>
                </a:cubicBezTo>
                <a:cubicBezTo>
                  <a:pt x="309" y="99"/>
                  <a:pt x="309" y="99"/>
                  <a:pt x="309" y="99"/>
                </a:cubicBezTo>
                <a:cubicBezTo>
                  <a:pt x="309" y="99"/>
                  <a:pt x="308" y="98"/>
                  <a:pt x="308" y="98"/>
                </a:cubicBezTo>
                <a:cubicBezTo>
                  <a:pt x="308" y="98"/>
                  <a:pt x="308" y="98"/>
                  <a:pt x="308" y="98"/>
                </a:cubicBezTo>
                <a:cubicBezTo>
                  <a:pt x="308" y="98"/>
                  <a:pt x="308" y="98"/>
                  <a:pt x="308" y="98"/>
                </a:cubicBezTo>
                <a:lnTo>
                  <a:pt x="307" y="99"/>
                </a:lnTo>
                <a:close/>
                <a:moveTo>
                  <a:pt x="170" y="38"/>
                </a:moveTo>
                <a:cubicBezTo>
                  <a:pt x="168" y="37"/>
                  <a:pt x="168" y="37"/>
                  <a:pt x="168" y="37"/>
                </a:cubicBezTo>
                <a:cubicBezTo>
                  <a:pt x="168" y="37"/>
                  <a:pt x="167" y="38"/>
                  <a:pt x="167" y="39"/>
                </a:cubicBezTo>
                <a:cubicBezTo>
                  <a:pt x="167" y="39"/>
                  <a:pt x="167" y="39"/>
                  <a:pt x="167" y="40"/>
                </a:cubicBezTo>
                <a:cubicBezTo>
                  <a:pt x="167" y="41"/>
                  <a:pt x="167" y="41"/>
                  <a:pt x="167" y="42"/>
                </a:cubicBezTo>
                <a:cubicBezTo>
                  <a:pt x="168" y="42"/>
                  <a:pt x="168" y="42"/>
                  <a:pt x="169" y="42"/>
                </a:cubicBezTo>
                <a:cubicBezTo>
                  <a:pt x="169" y="42"/>
                  <a:pt x="169" y="42"/>
                  <a:pt x="170" y="42"/>
                </a:cubicBezTo>
                <a:cubicBezTo>
                  <a:pt x="170" y="42"/>
                  <a:pt x="170" y="42"/>
                  <a:pt x="170" y="42"/>
                </a:cubicBezTo>
                <a:cubicBezTo>
                  <a:pt x="171" y="41"/>
                  <a:pt x="171" y="41"/>
                  <a:pt x="171" y="41"/>
                </a:cubicBezTo>
                <a:cubicBezTo>
                  <a:pt x="171" y="41"/>
                  <a:pt x="171" y="41"/>
                  <a:pt x="171" y="41"/>
                </a:cubicBezTo>
                <a:cubicBezTo>
                  <a:pt x="171" y="41"/>
                  <a:pt x="171" y="40"/>
                  <a:pt x="172" y="40"/>
                </a:cubicBezTo>
                <a:cubicBezTo>
                  <a:pt x="172" y="39"/>
                  <a:pt x="172" y="39"/>
                  <a:pt x="172" y="38"/>
                </a:cubicBezTo>
                <a:cubicBezTo>
                  <a:pt x="172" y="38"/>
                  <a:pt x="172" y="38"/>
                  <a:pt x="172" y="37"/>
                </a:cubicBezTo>
                <a:cubicBezTo>
                  <a:pt x="172" y="37"/>
                  <a:pt x="172" y="37"/>
                  <a:pt x="172" y="36"/>
                </a:cubicBezTo>
                <a:cubicBezTo>
                  <a:pt x="172" y="36"/>
                  <a:pt x="171" y="35"/>
                  <a:pt x="171" y="35"/>
                </a:cubicBezTo>
                <a:cubicBezTo>
                  <a:pt x="170" y="35"/>
                  <a:pt x="170" y="36"/>
                  <a:pt x="169" y="36"/>
                </a:cubicBezTo>
                <a:cubicBezTo>
                  <a:pt x="168" y="37"/>
                  <a:pt x="168" y="37"/>
                  <a:pt x="168" y="37"/>
                </a:cubicBezTo>
                <a:cubicBezTo>
                  <a:pt x="168" y="37"/>
                  <a:pt x="168" y="37"/>
                  <a:pt x="168" y="37"/>
                </a:cubicBezTo>
                <a:cubicBezTo>
                  <a:pt x="168" y="37"/>
                  <a:pt x="168" y="37"/>
                  <a:pt x="168" y="37"/>
                </a:cubicBezTo>
                <a:cubicBezTo>
                  <a:pt x="170" y="38"/>
                  <a:pt x="170" y="38"/>
                  <a:pt x="170" y="38"/>
                </a:cubicBezTo>
                <a:cubicBezTo>
                  <a:pt x="171" y="39"/>
                  <a:pt x="171" y="39"/>
                  <a:pt x="171" y="39"/>
                </a:cubicBezTo>
                <a:cubicBezTo>
                  <a:pt x="171" y="38"/>
                  <a:pt x="171" y="38"/>
                  <a:pt x="171" y="38"/>
                </a:cubicBezTo>
                <a:cubicBezTo>
                  <a:pt x="171" y="38"/>
                  <a:pt x="171" y="38"/>
                  <a:pt x="171" y="38"/>
                </a:cubicBezTo>
                <a:cubicBezTo>
                  <a:pt x="171" y="37"/>
                  <a:pt x="171" y="37"/>
                  <a:pt x="171" y="37"/>
                </a:cubicBezTo>
                <a:cubicBezTo>
                  <a:pt x="171" y="38"/>
                  <a:pt x="171" y="38"/>
                  <a:pt x="171" y="38"/>
                </a:cubicBezTo>
                <a:cubicBezTo>
                  <a:pt x="171" y="38"/>
                  <a:pt x="171" y="38"/>
                  <a:pt x="171" y="38"/>
                </a:cubicBezTo>
                <a:cubicBezTo>
                  <a:pt x="171" y="37"/>
                  <a:pt x="171" y="37"/>
                  <a:pt x="171" y="37"/>
                </a:cubicBezTo>
                <a:cubicBezTo>
                  <a:pt x="171" y="38"/>
                  <a:pt x="171" y="38"/>
                  <a:pt x="171" y="38"/>
                </a:cubicBezTo>
                <a:cubicBezTo>
                  <a:pt x="171" y="37"/>
                  <a:pt x="171" y="37"/>
                  <a:pt x="171" y="37"/>
                </a:cubicBezTo>
                <a:cubicBezTo>
                  <a:pt x="169" y="38"/>
                  <a:pt x="169" y="38"/>
                  <a:pt x="169" y="38"/>
                </a:cubicBezTo>
                <a:cubicBezTo>
                  <a:pt x="170" y="38"/>
                  <a:pt x="170" y="38"/>
                  <a:pt x="171" y="38"/>
                </a:cubicBezTo>
                <a:cubicBezTo>
                  <a:pt x="171" y="37"/>
                  <a:pt x="171" y="37"/>
                  <a:pt x="171" y="37"/>
                </a:cubicBezTo>
                <a:cubicBezTo>
                  <a:pt x="169" y="38"/>
                  <a:pt x="169" y="38"/>
                  <a:pt x="169" y="38"/>
                </a:cubicBezTo>
                <a:cubicBezTo>
                  <a:pt x="170" y="37"/>
                  <a:pt x="170" y="37"/>
                  <a:pt x="170" y="37"/>
                </a:cubicBezTo>
                <a:cubicBezTo>
                  <a:pt x="169" y="37"/>
                  <a:pt x="169" y="37"/>
                  <a:pt x="169" y="37"/>
                </a:cubicBezTo>
                <a:cubicBezTo>
                  <a:pt x="169" y="38"/>
                  <a:pt x="169" y="38"/>
                  <a:pt x="169" y="38"/>
                </a:cubicBezTo>
                <a:cubicBezTo>
                  <a:pt x="170" y="37"/>
                  <a:pt x="170" y="37"/>
                  <a:pt x="170" y="37"/>
                </a:cubicBezTo>
                <a:cubicBezTo>
                  <a:pt x="169" y="37"/>
                  <a:pt x="169" y="37"/>
                  <a:pt x="169" y="37"/>
                </a:cubicBezTo>
                <a:cubicBezTo>
                  <a:pt x="170" y="37"/>
                  <a:pt x="170" y="37"/>
                  <a:pt x="170" y="37"/>
                </a:cubicBezTo>
                <a:cubicBezTo>
                  <a:pt x="169" y="37"/>
                  <a:pt x="169" y="37"/>
                  <a:pt x="169" y="37"/>
                </a:cubicBezTo>
                <a:cubicBezTo>
                  <a:pt x="169" y="37"/>
                  <a:pt x="169" y="37"/>
                  <a:pt x="169" y="37"/>
                </a:cubicBezTo>
                <a:cubicBezTo>
                  <a:pt x="170" y="37"/>
                  <a:pt x="170" y="37"/>
                  <a:pt x="170" y="37"/>
                </a:cubicBezTo>
                <a:cubicBezTo>
                  <a:pt x="169" y="37"/>
                  <a:pt x="169" y="37"/>
                  <a:pt x="169" y="37"/>
                </a:cubicBezTo>
                <a:cubicBezTo>
                  <a:pt x="169" y="37"/>
                  <a:pt x="169" y="38"/>
                  <a:pt x="169" y="38"/>
                </a:cubicBezTo>
                <a:cubicBezTo>
                  <a:pt x="168" y="39"/>
                  <a:pt x="168" y="39"/>
                  <a:pt x="168" y="39"/>
                </a:cubicBezTo>
                <a:cubicBezTo>
                  <a:pt x="170" y="40"/>
                  <a:pt x="170" y="40"/>
                  <a:pt x="170" y="40"/>
                </a:cubicBezTo>
                <a:cubicBezTo>
                  <a:pt x="169" y="39"/>
                  <a:pt x="169" y="39"/>
                  <a:pt x="169" y="39"/>
                </a:cubicBezTo>
                <a:cubicBezTo>
                  <a:pt x="169" y="39"/>
                  <a:pt x="169" y="39"/>
                  <a:pt x="169" y="39"/>
                </a:cubicBezTo>
                <a:cubicBezTo>
                  <a:pt x="169" y="39"/>
                  <a:pt x="169" y="39"/>
                  <a:pt x="169" y="39"/>
                </a:cubicBezTo>
                <a:cubicBezTo>
                  <a:pt x="169" y="39"/>
                  <a:pt x="169" y="39"/>
                  <a:pt x="169" y="39"/>
                </a:cubicBezTo>
                <a:cubicBezTo>
                  <a:pt x="169" y="39"/>
                  <a:pt x="169" y="39"/>
                  <a:pt x="169" y="39"/>
                </a:cubicBezTo>
                <a:cubicBezTo>
                  <a:pt x="169" y="39"/>
                  <a:pt x="169" y="39"/>
                  <a:pt x="169" y="39"/>
                </a:cubicBezTo>
                <a:cubicBezTo>
                  <a:pt x="169" y="39"/>
                  <a:pt x="169" y="39"/>
                  <a:pt x="169" y="39"/>
                </a:cubicBezTo>
                <a:cubicBezTo>
                  <a:pt x="169" y="39"/>
                  <a:pt x="169" y="39"/>
                  <a:pt x="169" y="39"/>
                </a:cubicBezTo>
                <a:cubicBezTo>
                  <a:pt x="169" y="39"/>
                  <a:pt x="169" y="39"/>
                  <a:pt x="169" y="39"/>
                </a:cubicBezTo>
                <a:cubicBezTo>
                  <a:pt x="169" y="40"/>
                  <a:pt x="169" y="40"/>
                  <a:pt x="169" y="40"/>
                </a:cubicBezTo>
                <a:cubicBezTo>
                  <a:pt x="169" y="39"/>
                  <a:pt x="169" y="39"/>
                  <a:pt x="169" y="39"/>
                </a:cubicBezTo>
                <a:cubicBezTo>
                  <a:pt x="169" y="39"/>
                  <a:pt x="169" y="39"/>
                  <a:pt x="169" y="39"/>
                </a:cubicBezTo>
                <a:cubicBezTo>
                  <a:pt x="169" y="40"/>
                  <a:pt x="169" y="40"/>
                  <a:pt x="169" y="40"/>
                </a:cubicBezTo>
                <a:cubicBezTo>
                  <a:pt x="169" y="39"/>
                  <a:pt x="169" y="39"/>
                  <a:pt x="169" y="39"/>
                </a:cubicBezTo>
                <a:cubicBezTo>
                  <a:pt x="169" y="40"/>
                  <a:pt x="169" y="40"/>
                  <a:pt x="169" y="40"/>
                </a:cubicBezTo>
                <a:cubicBezTo>
                  <a:pt x="170" y="40"/>
                  <a:pt x="170" y="40"/>
                  <a:pt x="170" y="40"/>
                </a:cubicBezTo>
                <a:cubicBezTo>
                  <a:pt x="169" y="39"/>
                  <a:pt x="169" y="39"/>
                  <a:pt x="169" y="39"/>
                </a:cubicBezTo>
                <a:cubicBezTo>
                  <a:pt x="169" y="40"/>
                  <a:pt x="169" y="40"/>
                  <a:pt x="169" y="40"/>
                </a:cubicBezTo>
                <a:cubicBezTo>
                  <a:pt x="170" y="40"/>
                  <a:pt x="170" y="40"/>
                  <a:pt x="170" y="40"/>
                </a:cubicBezTo>
                <a:cubicBezTo>
                  <a:pt x="169" y="40"/>
                  <a:pt x="169" y="40"/>
                  <a:pt x="169" y="40"/>
                </a:cubicBezTo>
                <a:cubicBezTo>
                  <a:pt x="170" y="40"/>
                  <a:pt x="170" y="40"/>
                  <a:pt x="170" y="40"/>
                </a:cubicBezTo>
                <a:cubicBezTo>
                  <a:pt x="170" y="40"/>
                  <a:pt x="170" y="40"/>
                  <a:pt x="170" y="40"/>
                </a:cubicBezTo>
                <a:cubicBezTo>
                  <a:pt x="169" y="40"/>
                  <a:pt x="169" y="40"/>
                  <a:pt x="169" y="40"/>
                </a:cubicBezTo>
                <a:cubicBezTo>
                  <a:pt x="170" y="40"/>
                  <a:pt x="170" y="40"/>
                  <a:pt x="170" y="40"/>
                </a:cubicBezTo>
                <a:cubicBezTo>
                  <a:pt x="170" y="40"/>
                  <a:pt x="170" y="40"/>
                  <a:pt x="170" y="40"/>
                </a:cubicBezTo>
                <a:cubicBezTo>
                  <a:pt x="170" y="40"/>
                  <a:pt x="170" y="40"/>
                  <a:pt x="170" y="40"/>
                </a:cubicBezTo>
                <a:cubicBezTo>
                  <a:pt x="170" y="40"/>
                  <a:pt x="170" y="40"/>
                  <a:pt x="170" y="40"/>
                </a:cubicBezTo>
                <a:cubicBezTo>
                  <a:pt x="170" y="40"/>
                  <a:pt x="170" y="40"/>
                  <a:pt x="170" y="40"/>
                </a:cubicBezTo>
                <a:cubicBezTo>
                  <a:pt x="170" y="40"/>
                  <a:pt x="170" y="40"/>
                  <a:pt x="170" y="40"/>
                </a:cubicBezTo>
                <a:cubicBezTo>
                  <a:pt x="170" y="40"/>
                  <a:pt x="170" y="39"/>
                  <a:pt x="171" y="38"/>
                </a:cubicBezTo>
                <a:cubicBezTo>
                  <a:pt x="170" y="38"/>
                  <a:pt x="170" y="38"/>
                  <a:pt x="170" y="38"/>
                </a:cubicBezTo>
                <a:cubicBezTo>
                  <a:pt x="171" y="39"/>
                  <a:pt x="171" y="39"/>
                  <a:pt x="171" y="39"/>
                </a:cubicBezTo>
                <a:lnTo>
                  <a:pt x="170" y="38"/>
                </a:lnTo>
                <a:close/>
                <a:moveTo>
                  <a:pt x="294" y="58"/>
                </a:moveTo>
                <a:cubicBezTo>
                  <a:pt x="293" y="59"/>
                  <a:pt x="293" y="59"/>
                  <a:pt x="293" y="59"/>
                </a:cubicBezTo>
                <a:cubicBezTo>
                  <a:pt x="295" y="61"/>
                  <a:pt x="297" y="63"/>
                  <a:pt x="299" y="64"/>
                </a:cubicBezTo>
                <a:cubicBezTo>
                  <a:pt x="301" y="65"/>
                  <a:pt x="303" y="65"/>
                  <a:pt x="305" y="65"/>
                </a:cubicBezTo>
                <a:cubicBezTo>
                  <a:pt x="306" y="65"/>
                  <a:pt x="306" y="65"/>
                  <a:pt x="306" y="65"/>
                </a:cubicBezTo>
                <a:cubicBezTo>
                  <a:pt x="306" y="64"/>
                  <a:pt x="306" y="64"/>
                  <a:pt x="306" y="64"/>
                </a:cubicBezTo>
                <a:cubicBezTo>
                  <a:pt x="306" y="60"/>
                  <a:pt x="304" y="57"/>
                  <a:pt x="302" y="54"/>
                </a:cubicBezTo>
                <a:cubicBezTo>
                  <a:pt x="299" y="52"/>
                  <a:pt x="296" y="50"/>
                  <a:pt x="293" y="50"/>
                </a:cubicBezTo>
                <a:cubicBezTo>
                  <a:pt x="291" y="50"/>
                  <a:pt x="290" y="51"/>
                  <a:pt x="289" y="52"/>
                </a:cubicBezTo>
                <a:cubicBezTo>
                  <a:pt x="288" y="53"/>
                  <a:pt x="287" y="55"/>
                  <a:pt x="287" y="56"/>
                </a:cubicBezTo>
                <a:cubicBezTo>
                  <a:pt x="287" y="57"/>
                  <a:pt x="287" y="57"/>
                  <a:pt x="287" y="58"/>
                </a:cubicBezTo>
                <a:cubicBezTo>
                  <a:pt x="287" y="58"/>
                  <a:pt x="287" y="58"/>
                  <a:pt x="287" y="58"/>
                </a:cubicBezTo>
                <a:cubicBezTo>
                  <a:pt x="287" y="59"/>
                  <a:pt x="287" y="59"/>
                  <a:pt x="287" y="59"/>
                </a:cubicBezTo>
                <a:cubicBezTo>
                  <a:pt x="288" y="60"/>
                  <a:pt x="289" y="61"/>
                  <a:pt x="291" y="61"/>
                </a:cubicBezTo>
                <a:cubicBezTo>
                  <a:pt x="292" y="60"/>
                  <a:pt x="293" y="60"/>
                  <a:pt x="295" y="59"/>
                </a:cubicBezTo>
                <a:cubicBezTo>
                  <a:pt x="294" y="58"/>
                  <a:pt x="294" y="58"/>
                  <a:pt x="294" y="58"/>
                </a:cubicBezTo>
                <a:cubicBezTo>
                  <a:pt x="293" y="59"/>
                  <a:pt x="293" y="59"/>
                  <a:pt x="293" y="59"/>
                </a:cubicBezTo>
                <a:cubicBezTo>
                  <a:pt x="294" y="58"/>
                  <a:pt x="294" y="58"/>
                  <a:pt x="294" y="58"/>
                </a:cubicBezTo>
                <a:cubicBezTo>
                  <a:pt x="293" y="57"/>
                  <a:pt x="293" y="57"/>
                  <a:pt x="293" y="57"/>
                </a:cubicBezTo>
                <a:cubicBezTo>
                  <a:pt x="292" y="57"/>
                  <a:pt x="291" y="58"/>
                  <a:pt x="291" y="58"/>
                </a:cubicBezTo>
                <a:cubicBezTo>
                  <a:pt x="290" y="57"/>
                  <a:pt x="290" y="57"/>
                  <a:pt x="290" y="57"/>
                </a:cubicBezTo>
                <a:cubicBezTo>
                  <a:pt x="289" y="58"/>
                  <a:pt x="289" y="58"/>
                  <a:pt x="289" y="58"/>
                </a:cubicBezTo>
                <a:cubicBezTo>
                  <a:pt x="290" y="58"/>
                  <a:pt x="290" y="58"/>
                  <a:pt x="290" y="58"/>
                </a:cubicBezTo>
                <a:cubicBezTo>
                  <a:pt x="290" y="57"/>
                  <a:pt x="290" y="57"/>
                  <a:pt x="290" y="56"/>
                </a:cubicBezTo>
                <a:cubicBezTo>
                  <a:pt x="290" y="55"/>
                  <a:pt x="290" y="54"/>
                  <a:pt x="291" y="54"/>
                </a:cubicBezTo>
                <a:cubicBezTo>
                  <a:pt x="291" y="54"/>
                  <a:pt x="292" y="53"/>
                  <a:pt x="293" y="53"/>
                </a:cubicBezTo>
                <a:cubicBezTo>
                  <a:pt x="295" y="53"/>
                  <a:pt x="297" y="54"/>
                  <a:pt x="300" y="56"/>
                </a:cubicBezTo>
                <a:cubicBezTo>
                  <a:pt x="302" y="58"/>
                  <a:pt x="303" y="61"/>
                  <a:pt x="303" y="64"/>
                </a:cubicBezTo>
                <a:cubicBezTo>
                  <a:pt x="305" y="64"/>
                  <a:pt x="305" y="64"/>
                  <a:pt x="305" y="64"/>
                </a:cubicBezTo>
                <a:cubicBezTo>
                  <a:pt x="305" y="62"/>
                  <a:pt x="305" y="62"/>
                  <a:pt x="305" y="62"/>
                </a:cubicBezTo>
                <a:cubicBezTo>
                  <a:pt x="303" y="62"/>
                  <a:pt x="302" y="62"/>
                  <a:pt x="300" y="61"/>
                </a:cubicBezTo>
                <a:cubicBezTo>
                  <a:pt x="299" y="60"/>
                  <a:pt x="297" y="59"/>
                  <a:pt x="295" y="57"/>
                </a:cubicBezTo>
                <a:cubicBezTo>
                  <a:pt x="294" y="56"/>
                  <a:pt x="294" y="56"/>
                  <a:pt x="294" y="56"/>
                </a:cubicBezTo>
                <a:cubicBezTo>
                  <a:pt x="293" y="57"/>
                  <a:pt x="293" y="57"/>
                  <a:pt x="293" y="57"/>
                </a:cubicBezTo>
                <a:lnTo>
                  <a:pt x="294" y="58"/>
                </a:lnTo>
                <a:close/>
                <a:moveTo>
                  <a:pt x="159" y="46"/>
                </a:moveTo>
                <a:cubicBezTo>
                  <a:pt x="158" y="47"/>
                  <a:pt x="158" y="47"/>
                  <a:pt x="158" y="47"/>
                </a:cubicBezTo>
                <a:cubicBezTo>
                  <a:pt x="158" y="47"/>
                  <a:pt x="159" y="48"/>
                  <a:pt x="161" y="48"/>
                </a:cubicBezTo>
                <a:cubicBezTo>
                  <a:pt x="161" y="48"/>
                  <a:pt x="161" y="48"/>
                  <a:pt x="162" y="47"/>
                </a:cubicBezTo>
                <a:cubicBezTo>
                  <a:pt x="163" y="47"/>
                  <a:pt x="163" y="47"/>
                  <a:pt x="163" y="47"/>
                </a:cubicBezTo>
                <a:cubicBezTo>
                  <a:pt x="163" y="46"/>
                  <a:pt x="163" y="46"/>
                  <a:pt x="163" y="45"/>
                </a:cubicBezTo>
                <a:cubicBezTo>
                  <a:pt x="163" y="44"/>
                  <a:pt x="163" y="44"/>
                  <a:pt x="162" y="43"/>
                </a:cubicBezTo>
                <a:cubicBezTo>
                  <a:pt x="162" y="43"/>
                  <a:pt x="162" y="43"/>
                  <a:pt x="162" y="43"/>
                </a:cubicBezTo>
                <a:cubicBezTo>
                  <a:pt x="161" y="43"/>
                  <a:pt x="161" y="43"/>
                  <a:pt x="161" y="43"/>
                </a:cubicBezTo>
                <a:cubicBezTo>
                  <a:pt x="161" y="43"/>
                  <a:pt x="161" y="43"/>
                  <a:pt x="161" y="43"/>
                </a:cubicBezTo>
                <a:cubicBezTo>
                  <a:pt x="160" y="43"/>
                  <a:pt x="160" y="43"/>
                  <a:pt x="160" y="43"/>
                </a:cubicBezTo>
                <a:cubicBezTo>
                  <a:pt x="160" y="43"/>
                  <a:pt x="160" y="43"/>
                  <a:pt x="160" y="43"/>
                </a:cubicBezTo>
                <a:cubicBezTo>
                  <a:pt x="160" y="43"/>
                  <a:pt x="160" y="43"/>
                  <a:pt x="160" y="43"/>
                </a:cubicBezTo>
                <a:cubicBezTo>
                  <a:pt x="159" y="43"/>
                  <a:pt x="159" y="43"/>
                  <a:pt x="159" y="43"/>
                </a:cubicBezTo>
                <a:cubicBezTo>
                  <a:pt x="160" y="43"/>
                  <a:pt x="160" y="43"/>
                  <a:pt x="160" y="43"/>
                </a:cubicBezTo>
                <a:cubicBezTo>
                  <a:pt x="160" y="43"/>
                  <a:pt x="160" y="43"/>
                  <a:pt x="160" y="43"/>
                </a:cubicBezTo>
                <a:cubicBezTo>
                  <a:pt x="159" y="43"/>
                  <a:pt x="159" y="43"/>
                  <a:pt x="159" y="43"/>
                </a:cubicBezTo>
                <a:cubicBezTo>
                  <a:pt x="160" y="43"/>
                  <a:pt x="160" y="43"/>
                  <a:pt x="160" y="43"/>
                </a:cubicBezTo>
                <a:cubicBezTo>
                  <a:pt x="159" y="43"/>
                  <a:pt x="159" y="43"/>
                  <a:pt x="159" y="43"/>
                </a:cubicBezTo>
                <a:cubicBezTo>
                  <a:pt x="160" y="43"/>
                  <a:pt x="160" y="43"/>
                  <a:pt x="160" y="43"/>
                </a:cubicBezTo>
                <a:cubicBezTo>
                  <a:pt x="160" y="43"/>
                  <a:pt x="160" y="43"/>
                  <a:pt x="160" y="43"/>
                </a:cubicBezTo>
                <a:cubicBezTo>
                  <a:pt x="159" y="43"/>
                  <a:pt x="159" y="43"/>
                  <a:pt x="159" y="43"/>
                </a:cubicBezTo>
                <a:cubicBezTo>
                  <a:pt x="160" y="43"/>
                  <a:pt x="160" y="43"/>
                  <a:pt x="160" y="43"/>
                </a:cubicBezTo>
                <a:cubicBezTo>
                  <a:pt x="160" y="41"/>
                  <a:pt x="160" y="41"/>
                  <a:pt x="160" y="41"/>
                </a:cubicBezTo>
                <a:cubicBezTo>
                  <a:pt x="158" y="42"/>
                  <a:pt x="158" y="42"/>
                  <a:pt x="158" y="42"/>
                </a:cubicBezTo>
                <a:cubicBezTo>
                  <a:pt x="157" y="42"/>
                  <a:pt x="157" y="43"/>
                  <a:pt x="156" y="43"/>
                </a:cubicBezTo>
                <a:cubicBezTo>
                  <a:pt x="156" y="43"/>
                  <a:pt x="155" y="44"/>
                  <a:pt x="156" y="45"/>
                </a:cubicBezTo>
                <a:cubicBezTo>
                  <a:pt x="156" y="46"/>
                  <a:pt x="156" y="46"/>
                  <a:pt x="157" y="47"/>
                </a:cubicBezTo>
                <a:cubicBezTo>
                  <a:pt x="157" y="47"/>
                  <a:pt x="158" y="47"/>
                  <a:pt x="159" y="47"/>
                </a:cubicBezTo>
                <a:cubicBezTo>
                  <a:pt x="159" y="46"/>
                  <a:pt x="159" y="46"/>
                  <a:pt x="159" y="46"/>
                </a:cubicBezTo>
                <a:cubicBezTo>
                  <a:pt x="158" y="47"/>
                  <a:pt x="158" y="47"/>
                  <a:pt x="158" y="47"/>
                </a:cubicBezTo>
                <a:cubicBezTo>
                  <a:pt x="159" y="46"/>
                  <a:pt x="159" y="46"/>
                  <a:pt x="159" y="46"/>
                </a:cubicBezTo>
                <a:cubicBezTo>
                  <a:pt x="159" y="44"/>
                  <a:pt x="159" y="44"/>
                  <a:pt x="159" y="44"/>
                </a:cubicBezTo>
                <a:cubicBezTo>
                  <a:pt x="158" y="44"/>
                  <a:pt x="158" y="44"/>
                  <a:pt x="158" y="44"/>
                </a:cubicBezTo>
                <a:cubicBezTo>
                  <a:pt x="158" y="45"/>
                  <a:pt x="158" y="45"/>
                  <a:pt x="158" y="45"/>
                </a:cubicBezTo>
                <a:cubicBezTo>
                  <a:pt x="158" y="44"/>
                  <a:pt x="158" y="44"/>
                  <a:pt x="158" y="44"/>
                </a:cubicBezTo>
                <a:cubicBezTo>
                  <a:pt x="158" y="44"/>
                  <a:pt x="158" y="44"/>
                  <a:pt x="158" y="44"/>
                </a:cubicBezTo>
                <a:cubicBezTo>
                  <a:pt x="158" y="45"/>
                  <a:pt x="158" y="45"/>
                  <a:pt x="158" y="45"/>
                </a:cubicBezTo>
                <a:cubicBezTo>
                  <a:pt x="158" y="44"/>
                  <a:pt x="158" y="44"/>
                  <a:pt x="158" y="44"/>
                </a:cubicBezTo>
                <a:cubicBezTo>
                  <a:pt x="158" y="45"/>
                  <a:pt x="158" y="45"/>
                  <a:pt x="158" y="45"/>
                </a:cubicBezTo>
                <a:cubicBezTo>
                  <a:pt x="159" y="45"/>
                  <a:pt x="159" y="45"/>
                  <a:pt x="159" y="45"/>
                </a:cubicBezTo>
                <a:cubicBezTo>
                  <a:pt x="158" y="44"/>
                  <a:pt x="158" y="44"/>
                  <a:pt x="158" y="44"/>
                </a:cubicBezTo>
                <a:cubicBezTo>
                  <a:pt x="158" y="45"/>
                  <a:pt x="158" y="45"/>
                  <a:pt x="158" y="45"/>
                </a:cubicBezTo>
                <a:cubicBezTo>
                  <a:pt x="159" y="45"/>
                  <a:pt x="159" y="45"/>
                  <a:pt x="159" y="45"/>
                </a:cubicBezTo>
                <a:cubicBezTo>
                  <a:pt x="158" y="45"/>
                  <a:pt x="158" y="45"/>
                  <a:pt x="158" y="45"/>
                </a:cubicBezTo>
                <a:cubicBezTo>
                  <a:pt x="158" y="45"/>
                  <a:pt x="158" y="45"/>
                  <a:pt x="158" y="45"/>
                </a:cubicBezTo>
                <a:cubicBezTo>
                  <a:pt x="159" y="45"/>
                  <a:pt x="159" y="45"/>
                  <a:pt x="159" y="45"/>
                </a:cubicBezTo>
                <a:cubicBezTo>
                  <a:pt x="158" y="45"/>
                  <a:pt x="158" y="45"/>
                  <a:pt x="158" y="45"/>
                </a:cubicBezTo>
                <a:cubicBezTo>
                  <a:pt x="158" y="45"/>
                  <a:pt x="158" y="45"/>
                  <a:pt x="158" y="45"/>
                </a:cubicBezTo>
                <a:cubicBezTo>
                  <a:pt x="158" y="45"/>
                  <a:pt x="158" y="45"/>
                  <a:pt x="158" y="45"/>
                </a:cubicBezTo>
                <a:cubicBezTo>
                  <a:pt x="158" y="45"/>
                  <a:pt x="158" y="45"/>
                  <a:pt x="158" y="45"/>
                </a:cubicBezTo>
                <a:cubicBezTo>
                  <a:pt x="158" y="45"/>
                  <a:pt x="158" y="45"/>
                  <a:pt x="158" y="45"/>
                </a:cubicBezTo>
                <a:cubicBezTo>
                  <a:pt x="158" y="45"/>
                  <a:pt x="158" y="45"/>
                  <a:pt x="158" y="45"/>
                </a:cubicBezTo>
                <a:cubicBezTo>
                  <a:pt x="158" y="45"/>
                  <a:pt x="158" y="45"/>
                  <a:pt x="158" y="45"/>
                </a:cubicBezTo>
                <a:cubicBezTo>
                  <a:pt x="158" y="45"/>
                  <a:pt x="159" y="45"/>
                  <a:pt x="159" y="45"/>
                </a:cubicBezTo>
                <a:cubicBezTo>
                  <a:pt x="159" y="43"/>
                  <a:pt x="159" y="43"/>
                  <a:pt x="159" y="43"/>
                </a:cubicBezTo>
                <a:cubicBezTo>
                  <a:pt x="157" y="43"/>
                  <a:pt x="157" y="43"/>
                  <a:pt x="157" y="43"/>
                </a:cubicBezTo>
                <a:cubicBezTo>
                  <a:pt x="157" y="44"/>
                  <a:pt x="157" y="44"/>
                  <a:pt x="157" y="45"/>
                </a:cubicBezTo>
                <a:cubicBezTo>
                  <a:pt x="158" y="45"/>
                  <a:pt x="158" y="45"/>
                  <a:pt x="159" y="45"/>
                </a:cubicBezTo>
                <a:cubicBezTo>
                  <a:pt x="160" y="46"/>
                  <a:pt x="161" y="46"/>
                  <a:pt x="161" y="46"/>
                </a:cubicBezTo>
                <a:cubicBezTo>
                  <a:pt x="161" y="44"/>
                  <a:pt x="161" y="44"/>
                  <a:pt x="161" y="44"/>
                </a:cubicBezTo>
                <a:cubicBezTo>
                  <a:pt x="160" y="45"/>
                  <a:pt x="160" y="45"/>
                  <a:pt x="160" y="45"/>
                </a:cubicBezTo>
                <a:cubicBezTo>
                  <a:pt x="160" y="46"/>
                  <a:pt x="160" y="46"/>
                  <a:pt x="160" y="46"/>
                </a:cubicBezTo>
                <a:cubicBezTo>
                  <a:pt x="160" y="46"/>
                  <a:pt x="160" y="46"/>
                  <a:pt x="160" y="46"/>
                </a:cubicBezTo>
                <a:cubicBezTo>
                  <a:pt x="161" y="45"/>
                  <a:pt x="161" y="45"/>
                  <a:pt x="161" y="45"/>
                </a:cubicBezTo>
                <a:cubicBezTo>
                  <a:pt x="160" y="45"/>
                  <a:pt x="160" y="45"/>
                  <a:pt x="160" y="45"/>
                </a:cubicBezTo>
                <a:cubicBezTo>
                  <a:pt x="160" y="46"/>
                  <a:pt x="160" y="46"/>
                  <a:pt x="160" y="46"/>
                </a:cubicBezTo>
                <a:cubicBezTo>
                  <a:pt x="161" y="45"/>
                  <a:pt x="161" y="45"/>
                  <a:pt x="161" y="45"/>
                </a:cubicBezTo>
                <a:cubicBezTo>
                  <a:pt x="160" y="45"/>
                  <a:pt x="160" y="45"/>
                  <a:pt x="160" y="45"/>
                </a:cubicBezTo>
                <a:cubicBezTo>
                  <a:pt x="162" y="45"/>
                  <a:pt x="162" y="45"/>
                  <a:pt x="162" y="45"/>
                </a:cubicBezTo>
                <a:cubicBezTo>
                  <a:pt x="161" y="45"/>
                  <a:pt x="161" y="45"/>
                  <a:pt x="161" y="45"/>
                </a:cubicBezTo>
                <a:cubicBezTo>
                  <a:pt x="160" y="45"/>
                  <a:pt x="160" y="45"/>
                  <a:pt x="160" y="45"/>
                </a:cubicBezTo>
                <a:cubicBezTo>
                  <a:pt x="162" y="45"/>
                  <a:pt x="162" y="45"/>
                  <a:pt x="162"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61" y="45"/>
                  <a:pt x="161" y="45"/>
                  <a:pt x="161" y="45"/>
                </a:cubicBezTo>
                <a:cubicBezTo>
                  <a:pt x="159" y="45"/>
                  <a:pt x="159" y="45"/>
                  <a:pt x="159" y="45"/>
                </a:cubicBezTo>
                <a:cubicBezTo>
                  <a:pt x="159" y="44"/>
                  <a:pt x="159" y="44"/>
                  <a:pt x="159" y="44"/>
                </a:cubicBezTo>
                <a:cubicBezTo>
                  <a:pt x="159" y="44"/>
                  <a:pt x="159" y="44"/>
                  <a:pt x="159" y="44"/>
                </a:cubicBezTo>
                <a:cubicBezTo>
                  <a:pt x="159" y="44"/>
                  <a:pt x="159" y="44"/>
                  <a:pt x="159" y="44"/>
                </a:cubicBezTo>
                <a:lnTo>
                  <a:pt x="159" y="46"/>
                </a:lnTo>
                <a:close/>
                <a:moveTo>
                  <a:pt x="397" y="54"/>
                </a:moveTo>
                <a:cubicBezTo>
                  <a:pt x="396" y="52"/>
                  <a:pt x="396" y="52"/>
                  <a:pt x="396" y="52"/>
                </a:cubicBezTo>
                <a:cubicBezTo>
                  <a:pt x="392" y="54"/>
                  <a:pt x="392" y="54"/>
                  <a:pt x="392" y="54"/>
                </a:cubicBezTo>
                <a:cubicBezTo>
                  <a:pt x="389" y="55"/>
                  <a:pt x="389" y="55"/>
                  <a:pt x="389" y="55"/>
                </a:cubicBezTo>
                <a:cubicBezTo>
                  <a:pt x="392" y="57"/>
                  <a:pt x="392" y="57"/>
                  <a:pt x="392" y="57"/>
                </a:cubicBezTo>
                <a:cubicBezTo>
                  <a:pt x="392" y="57"/>
                  <a:pt x="393" y="57"/>
                  <a:pt x="394" y="57"/>
                </a:cubicBezTo>
                <a:cubicBezTo>
                  <a:pt x="395" y="57"/>
                  <a:pt x="396" y="57"/>
                  <a:pt x="396" y="57"/>
                </a:cubicBezTo>
                <a:cubicBezTo>
                  <a:pt x="397" y="56"/>
                  <a:pt x="398" y="55"/>
                  <a:pt x="398" y="54"/>
                </a:cubicBezTo>
                <a:cubicBezTo>
                  <a:pt x="400" y="51"/>
                  <a:pt x="400" y="51"/>
                  <a:pt x="400" y="51"/>
                </a:cubicBezTo>
                <a:cubicBezTo>
                  <a:pt x="396" y="52"/>
                  <a:pt x="396" y="52"/>
                  <a:pt x="396" y="52"/>
                </a:cubicBezTo>
                <a:cubicBezTo>
                  <a:pt x="397" y="54"/>
                  <a:pt x="397" y="54"/>
                  <a:pt x="397" y="54"/>
                </a:cubicBezTo>
                <a:cubicBezTo>
                  <a:pt x="395" y="53"/>
                  <a:pt x="395" y="53"/>
                  <a:pt x="395" y="53"/>
                </a:cubicBezTo>
                <a:cubicBezTo>
                  <a:pt x="395" y="54"/>
                  <a:pt x="395" y="54"/>
                  <a:pt x="395" y="54"/>
                </a:cubicBezTo>
                <a:cubicBezTo>
                  <a:pt x="394" y="54"/>
                  <a:pt x="394" y="54"/>
                  <a:pt x="394" y="54"/>
                </a:cubicBezTo>
                <a:cubicBezTo>
                  <a:pt x="394" y="54"/>
                  <a:pt x="394" y="54"/>
                  <a:pt x="394" y="54"/>
                </a:cubicBezTo>
                <a:cubicBezTo>
                  <a:pt x="393" y="54"/>
                  <a:pt x="393" y="54"/>
                  <a:pt x="393" y="54"/>
                </a:cubicBezTo>
                <a:cubicBezTo>
                  <a:pt x="393" y="54"/>
                  <a:pt x="393" y="54"/>
                  <a:pt x="393" y="54"/>
                </a:cubicBezTo>
                <a:cubicBezTo>
                  <a:pt x="393" y="55"/>
                  <a:pt x="393" y="55"/>
                  <a:pt x="393" y="55"/>
                </a:cubicBezTo>
                <a:cubicBezTo>
                  <a:pt x="393" y="57"/>
                  <a:pt x="393" y="57"/>
                  <a:pt x="393" y="57"/>
                </a:cubicBezTo>
                <a:cubicBezTo>
                  <a:pt x="393" y="57"/>
                  <a:pt x="393" y="57"/>
                  <a:pt x="397" y="55"/>
                </a:cubicBezTo>
                <a:cubicBezTo>
                  <a:pt x="397" y="54"/>
                  <a:pt x="397" y="54"/>
                  <a:pt x="397" y="54"/>
                </a:cubicBezTo>
                <a:cubicBezTo>
                  <a:pt x="395" y="53"/>
                  <a:pt x="395" y="53"/>
                  <a:pt x="395" y="53"/>
                </a:cubicBezTo>
                <a:lnTo>
                  <a:pt x="397" y="54"/>
                </a:lnTo>
                <a:close/>
                <a:moveTo>
                  <a:pt x="101" y="116"/>
                </a:moveTo>
                <a:cubicBezTo>
                  <a:pt x="101" y="115"/>
                  <a:pt x="101" y="115"/>
                  <a:pt x="101" y="115"/>
                </a:cubicBezTo>
                <a:cubicBezTo>
                  <a:pt x="100" y="115"/>
                  <a:pt x="99" y="115"/>
                  <a:pt x="99" y="115"/>
                </a:cubicBezTo>
                <a:cubicBezTo>
                  <a:pt x="99" y="116"/>
                  <a:pt x="98" y="116"/>
                  <a:pt x="98" y="117"/>
                </a:cubicBezTo>
                <a:cubicBezTo>
                  <a:pt x="98" y="118"/>
                  <a:pt x="99" y="118"/>
                  <a:pt x="99" y="119"/>
                </a:cubicBezTo>
                <a:cubicBezTo>
                  <a:pt x="99" y="119"/>
                  <a:pt x="99" y="119"/>
                  <a:pt x="99" y="119"/>
                </a:cubicBezTo>
                <a:cubicBezTo>
                  <a:pt x="100" y="120"/>
                  <a:pt x="100" y="120"/>
                  <a:pt x="100" y="120"/>
                </a:cubicBezTo>
                <a:cubicBezTo>
                  <a:pt x="101" y="120"/>
                  <a:pt x="101" y="120"/>
                  <a:pt x="101" y="120"/>
                </a:cubicBezTo>
                <a:cubicBezTo>
                  <a:pt x="101" y="120"/>
                  <a:pt x="102" y="120"/>
                  <a:pt x="102" y="119"/>
                </a:cubicBezTo>
                <a:cubicBezTo>
                  <a:pt x="103" y="119"/>
                  <a:pt x="104" y="118"/>
                  <a:pt x="104" y="117"/>
                </a:cubicBezTo>
                <a:cubicBezTo>
                  <a:pt x="104" y="117"/>
                  <a:pt x="103" y="116"/>
                  <a:pt x="103" y="116"/>
                </a:cubicBezTo>
                <a:cubicBezTo>
                  <a:pt x="102" y="115"/>
                  <a:pt x="102" y="115"/>
                  <a:pt x="101" y="115"/>
                </a:cubicBezTo>
                <a:cubicBezTo>
                  <a:pt x="101" y="115"/>
                  <a:pt x="101" y="115"/>
                  <a:pt x="101" y="115"/>
                </a:cubicBezTo>
                <a:cubicBezTo>
                  <a:pt x="101" y="115"/>
                  <a:pt x="101" y="115"/>
                  <a:pt x="101" y="115"/>
                </a:cubicBezTo>
                <a:cubicBezTo>
                  <a:pt x="101" y="116"/>
                  <a:pt x="101" y="116"/>
                  <a:pt x="101" y="116"/>
                </a:cubicBezTo>
                <a:cubicBezTo>
                  <a:pt x="100" y="117"/>
                  <a:pt x="100" y="117"/>
                  <a:pt x="100" y="117"/>
                </a:cubicBezTo>
                <a:cubicBezTo>
                  <a:pt x="100" y="118"/>
                  <a:pt x="101" y="118"/>
                  <a:pt x="101" y="118"/>
                </a:cubicBezTo>
                <a:cubicBezTo>
                  <a:pt x="101" y="118"/>
                  <a:pt x="101" y="118"/>
                  <a:pt x="101" y="118"/>
                </a:cubicBezTo>
                <a:cubicBezTo>
                  <a:pt x="101" y="118"/>
                  <a:pt x="101" y="118"/>
                  <a:pt x="101" y="118"/>
                </a:cubicBezTo>
                <a:cubicBezTo>
                  <a:pt x="101" y="118"/>
                  <a:pt x="101" y="118"/>
                  <a:pt x="101" y="118"/>
                </a:cubicBezTo>
                <a:cubicBezTo>
                  <a:pt x="101" y="118"/>
                  <a:pt x="101" y="118"/>
                  <a:pt x="101" y="118"/>
                </a:cubicBezTo>
                <a:cubicBezTo>
                  <a:pt x="101" y="118"/>
                  <a:pt x="101" y="118"/>
                  <a:pt x="101" y="118"/>
                </a:cubicBezTo>
                <a:cubicBezTo>
                  <a:pt x="101" y="117"/>
                  <a:pt x="101" y="117"/>
                  <a:pt x="101" y="117"/>
                </a:cubicBezTo>
                <a:cubicBezTo>
                  <a:pt x="101" y="117"/>
                  <a:pt x="101" y="117"/>
                  <a:pt x="101" y="117"/>
                </a:cubicBezTo>
                <a:cubicBezTo>
                  <a:pt x="101" y="118"/>
                  <a:pt x="101" y="118"/>
                  <a:pt x="101" y="118"/>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9"/>
                  <a:pt x="101" y="119"/>
                  <a:pt x="101" y="119"/>
                </a:cubicBezTo>
                <a:cubicBezTo>
                  <a:pt x="102" y="118"/>
                  <a:pt x="102" y="118"/>
                  <a:pt x="102" y="118"/>
                </a:cubicBezTo>
                <a:cubicBezTo>
                  <a:pt x="102" y="118"/>
                  <a:pt x="102" y="118"/>
                  <a:pt x="102" y="118"/>
                </a:cubicBezTo>
                <a:cubicBezTo>
                  <a:pt x="102" y="117"/>
                  <a:pt x="102" y="117"/>
                  <a:pt x="102"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1" y="117"/>
                  <a:pt x="101" y="117"/>
                  <a:pt x="101" y="117"/>
                </a:cubicBezTo>
                <a:cubicBezTo>
                  <a:pt x="100" y="117"/>
                  <a:pt x="100" y="117"/>
                  <a:pt x="100" y="117"/>
                </a:cubicBezTo>
                <a:cubicBezTo>
                  <a:pt x="101" y="118"/>
                  <a:pt x="101" y="118"/>
                  <a:pt x="101" y="118"/>
                </a:cubicBezTo>
                <a:cubicBezTo>
                  <a:pt x="101" y="117"/>
                  <a:pt x="101" y="117"/>
                  <a:pt x="101" y="117"/>
                </a:cubicBezTo>
                <a:cubicBezTo>
                  <a:pt x="100" y="117"/>
                  <a:pt x="100" y="117"/>
                  <a:pt x="100" y="117"/>
                </a:cubicBezTo>
                <a:cubicBezTo>
                  <a:pt x="101" y="118"/>
                  <a:pt x="101" y="118"/>
                  <a:pt x="101" y="118"/>
                </a:cubicBezTo>
                <a:cubicBezTo>
                  <a:pt x="101" y="117"/>
                  <a:pt x="101" y="117"/>
                  <a:pt x="101" y="117"/>
                </a:cubicBezTo>
                <a:cubicBezTo>
                  <a:pt x="101" y="118"/>
                  <a:pt x="101" y="118"/>
                  <a:pt x="101" y="118"/>
                </a:cubicBezTo>
                <a:cubicBezTo>
                  <a:pt x="101" y="118"/>
                  <a:pt x="101" y="118"/>
                  <a:pt x="101" y="118"/>
                </a:cubicBezTo>
                <a:cubicBezTo>
                  <a:pt x="101" y="117"/>
                  <a:pt x="101" y="117"/>
                  <a:pt x="101" y="117"/>
                </a:cubicBezTo>
                <a:cubicBezTo>
                  <a:pt x="101" y="118"/>
                  <a:pt x="101" y="118"/>
                  <a:pt x="101" y="118"/>
                </a:cubicBezTo>
                <a:cubicBezTo>
                  <a:pt x="101" y="116"/>
                  <a:pt x="101" y="116"/>
                  <a:pt x="101" y="116"/>
                </a:cubicBezTo>
                <a:cubicBezTo>
                  <a:pt x="100" y="117"/>
                  <a:pt x="100" y="117"/>
                  <a:pt x="100" y="117"/>
                </a:cubicBezTo>
                <a:lnTo>
                  <a:pt x="101" y="116"/>
                </a:lnTo>
                <a:close/>
                <a:moveTo>
                  <a:pt x="84" y="120"/>
                </a:moveTo>
                <a:cubicBezTo>
                  <a:pt x="85" y="120"/>
                  <a:pt x="85" y="120"/>
                  <a:pt x="85" y="120"/>
                </a:cubicBezTo>
                <a:cubicBezTo>
                  <a:pt x="85" y="119"/>
                  <a:pt x="85" y="118"/>
                  <a:pt x="84" y="118"/>
                </a:cubicBezTo>
                <a:cubicBezTo>
                  <a:pt x="83" y="118"/>
                  <a:pt x="83" y="118"/>
                  <a:pt x="82" y="118"/>
                </a:cubicBezTo>
                <a:cubicBezTo>
                  <a:pt x="80" y="118"/>
                  <a:pt x="79" y="118"/>
                  <a:pt x="77" y="119"/>
                </a:cubicBezTo>
                <a:cubicBezTo>
                  <a:pt x="76" y="119"/>
                  <a:pt x="75" y="119"/>
                  <a:pt x="75" y="119"/>
                </a:cubicBezTo>
                <a:cubicBezTo>
                  <a:pt x="74" y="120"/>
                  <a:pt x="74" y="120"/>
                  <a:pt x="73" y="120"/>
                </a:cubicBezTo>
                <a:cubicBezTo>
                  <a:pt x="73" y="123"/>
                  <a:pt x="73" y="123"/>
                  <a:pt x="73" y="123"/>
                </a:cubicBezTo>
                <a:cubicBezTo>
                  <a:pt x="78" y="123"/>
                  <a:pt x="78" y="123"/>
                  <a:pt x="78" y="123"/>
                </a:cubicBezTo>
                <a:cubicBezTo>
                  <a:pt x="79" y="123"/>
                  <a:pt x="82" y="123"/>
                  <a:pt x="84" y="122"/>
                </a:cubicBezTo>
                <a:cubicBezTo>
                  <a:pt x="86" y="121"/>
                  <a:pt x="86" y="121"/>
                  <a:pt x="86" y="121"/>
                </a:cubicBezTo>
                <a:cubicBezTo>
                  <a:pt x="85" y="120"/>
                  <a:pt x="85" y="120"/>
                  <a:pt x="85" y="120"/>
                </a:cubicBezTo>
                <a:cubicBezTo>
                  <a:pt x="84" y="120"/>
                  <a:pt x="84" y="120"/>
                  <a:pt x="84" y="120"/>
                </a:cubicBezTo>
                <a:cubicBezTo>
                  <a:pt x="83" y="119"/>
                  <a:pt x="83" y="119"/>
                  <a:pt x="83" y="119"/>
                </a:cubicBezTo>
                <a:cubicBezTo>
                  <a:pt x="81" y="120"/>
                  <a:pt x="79" y="120"/>
                  <a:pt x="78" y="120"/>
                </a:cubicBezTo>
                <a:cubicBezTo>
                  <a:pt x="78" y="120"/>
                  <a:pt x="78" y="120"/>
                  <a:pt x="73" y="120"/>
                </a:cubicBezTo>
                <a:cubicBezTo>
                  <a:pt x="73" y="123"/>
                  <a:pt x="73" y="123"/>
                  <a:pt x="73" y="123"/>
                </a:cubicBezTo>
                <a:cubicBezTo>
                  <a:pt x="74" y="123"/>
                  <a:pt x="75" y="123"/>
                  <a:pt x="76" y="122"/>
                </a:cubicBezTo>
                <a:cubicBezTo>
                  <a:pt x="77" y="122"/>
                  <a:pt x="78" y="122"/>
                  <a:pt x="79" y="121"/>
                </a:cubicBezTo>
                <a:cubicBezTo>
                  <a:pt x="80" y="121"/>
                  <a:pt x="81" y="121"/>
                  <a:pt x="82" y="121"/>
                </a:cubicBezTo>
                <a:cubicBezTo>
                  <a:pt x="82" y="121"/>
                  <a:pt x="82" y="121"/>
                  <a:pt x="82" y="121"/>
                </a:cubicBezTo>
                <a:cubicBezTo>
                  <a:pt x="82" y="121"/>
                  <a:pt x="82" y="121"/>
                  <a:pt x="82" y="121"/>
                </a:cubicBezTo>
                <a:cubicBezTo>
                  <a:pt x="82" y="121"/>
                  <a:pt x="82" y="121"/>
                  <a:pt x="82" y="121"/>
                </a:cubicBezTo>
                <a:cubicBezTo>
                  <a:pt x="82" y="121"/>
                  <a:pt x="82" y="121"/>
                  <a:pt x="82" y="121"/>
                </a:cubicBezTo>
                <a:cubicBezTo>
                  <a:pt x="82" y="121"/>
                  <a:pt x="82" y="121"/>
                  <a:pt x="82" y="121"/>
                </a:cubicBezTo>
                <a:cubicBezTo>
                  <a:pt x="82" y="121"/>
                  <a:pt x="82" y="121"/>
                  <a:pt x="82" y="121"/>
                </a:cubicBezTo>
                <a:cubicBezTo>
                  <a:pt x="82" y="121"/>
                  <a:pt x="82" y="121"/>
                  <a:pt x="82" y="121"/>
                </a:cubicBezTo>
                <a:cubicBezTo>
                  <a:pt x="84" y="120"/>
                  <a:pt x="84" y="120"/>
                  <a:pt x="84" y="120"/>
                </a:cubicBezTo>
                <a:cubicBezTo>
                  <a:pt x="83" y="119"/>
                  <a:pt x="83" y="119"/>
                  <a:pt x="83" y="119"/>
                </a:cubicBezTo>
                <a:lnTo>
                  <a:pt x="84" y="120"/>
                </a:lnTo>
                <a:close/>
                <a:moveTo>
                  <a:pt x="92" y="119"/>
                </a:moveTo>
                <a:cubicBezTo>
                  <a:pt x="92" y="120"/>
                  <a:pt x="92" y="120"/>
                  <a:pt x="92" y="120"/>
                </a:cubicBezTo>
                <a:cubicBezTo>
                  <a:pt x="93" y="120"/>
                  <a:pt x="95" y="121"/>
                  <a:pt x="96" y="121"/>
                </a:cubicBezTo>
                <a:cubicBezTo>
                  <a:pt x="97" y="121"/>
                  <a:pt x="97" y="120"/>
                  <a:pt x="98" y="120"/>
                </a:cubicBezTo>
                <a:cubicBezTo>
                  <a:pt x="99" y="119"/>
                  <a:pt x="99" y="118"/>
                  <a:pt x="99" y="117"/>
                </a:cubicBezTo>
                <a:cubicBezTo>
                  <a:pt x="99" y="117"/>
                  <a:pt x="99" y="116"/>
                  <a:pt x="99" y="116"/>
                </a:cubicBezTo>
                <a:cubicBezTo>
                  <a:pt x="98" y="115"/>
                  <a:pt x="98" y="115"/>
                  <a:pt x="97" y="115"/>
                </a:cubicBezTo>
                <a:cubicBezTo>
                  <a:pt x="97" y="114"/>
                  <a:pt x="96" y="114"/>
                  <a:pt x="95" y="114"/>
                </a:cubicBezTo>
                <a:cubicBezTo>
                  <a:pt x="93" y="114"/>
                  <a:pt x="91" y="115"/>
                  <a:pt x="88" y="116"/>
                </a:cubicBezTo>
                <a:cubicBezTo>
                  <a:pt x="87" y="116"/>
                  <a:pt x="86" y="117"/>
                  <a:pt x="86" y="117"/>
                </a:cubicBezTo>
                <a:cubicBezTo>
                  <a:pt x="85" y="118"/>
                  <a:pt x="85" y="118"/>
                  <a:pt x="85" y="118"/>
                </a:cubicBezTo>
                <a:cubicBezTo>
                  <a:pt x="84" y="119"/>
                  <a:pt x="84" y="119"/>
                  <a:pt x="84" y="120"/>
                </a:cubicBezTo>
                <a:cubicBezTo>
                  <a:pt x="84" y="120"/>
                  <a:pt x="84" y="121"/>
                  <a:pt x="84" y="121"/>
                </a:cubicBezTo>
                <a:cubicBezTo>
                  <a:pt x="85" y="122"/>
                  <a:pt x="85" y="122"/>
                  <a:pt x="85" y="122"/>
                </a:cubicBezTo>
                <a:cubicBezTo>
                  <a:pt x="85" y="122"/>
                  <a:pt x="85" y="122"/>
                  <a:pt x="85" y="122"/>
                </a:cubicBezTo>
                <a:cubicBezTo>
                  <a:pt x="87" y="122"/>
                  <a:pt x="88" y="121"/>
                  <a:pt x="89" y="121"/>
                </a:cubicBezTo>
                <a:cubicBezTo>
                  <a:pt x="91" y="120"/>
                  <a:pt x="92" y="120"/>
                  <a:pt x="92" y="120"/>
                </a:cubicBezTo>
                <a:cubicBezTo>
                  <a:pt x="92" y="119"/>
                  <a:pt x="92" y="119"/>
                  <a:pt x="92" y="119"/>
                </a:cubicBezTo>
                <a:cubicBezTo>
                  <a:pt x="92" y="117"/>
                  <a:pt x="92" y="117"/>
                  <a:pt x="92" y="117"/>
                </a:cubicBezTo>
                <a:cubicBezTo>
                  <a:pt x="91" y="117"/>
                  <a:pt x="90" y="118"/>
                  <a:pt x="88" y="118"/>
                </a:cubicBezTo>
                <a:cubicBezTo>
                  <a:pt x="87" y="118"/>
                  <a:pt x="86" y="119"/>
                  <a:pt x="85" y="119"/>
                </a:cubicBezTo>
                <a:cubicBezTo>
                  <a:pt x="85" y="120"/>
                  <a:pt x="85" y="120"/>
                  <a:pt x="85" y="120"/>
                </a:cubicBezTo>
                <a:cubicBezTo>
                  <a:pt x="87" y="119"/>
                  <a:pt x="87" y="119"/>
                  <a:pt x="87" y="119"/>
                </a:cubicBezTo>
                <a:cubicBezTo>
                  <a:pt x="86" y="120"/>
                  <a:pt x="86" y="120"/>
                  <a:pt x="86" y="120"/>
                </a:cubicBezTo>
                <a:cubicBezTo>
                  <a:pt x="87" y="120"/>
                  <a:pt x="87" y="120"/>
                  <a:pt x="87" y="120"/>
                </a:cubicBezTo>
                <a:cubicBezTo>
                  <a:pt x="87" y="119"/>
                  <a:pt x="87" y="119"/>
                  <a:pt x="87" y="119"/>
                </a:cubicBezTo>
                <a:cubicBezTo>
                  <a:pt x="86" y="120"/>
                  <a:pt x="86" y="120"/>
                  <a:pt x="86" y="120"/>
                </a:cubicBezTo>
                <a:cubicBezTo>
                  <a:pt x="87" y="120"/>
                  <a:pt x="87" y="120"/>
                  <a:pt x="87" y="120"/>
                </a:cubicBezTo>
                <a:cubicBezTo>
                  <a:pt x="86" y="120"/>
                  <a:pt x="86" y="120"/>
                  <a:pt x="86" y="120"/>
                </a:cubicBezTo>
                <a:cubicBezTo>
                  <a:pt x="87" y="120"/>
                  <a:pt x="87" y="120"/>
                  <a:pt x="87" y="120"/>
                </a:cubicBezTo>
                <a:cubicBezTo>
                  <a:pt x="87" y="120"/>
                  <a:pt x="87" y="120"/>
                  <a:pt x="87" y="120"/>
                </a:cubicBezTo>
                <a:cubicBezTo>
                  <a:pt x="86" y="120"/>
                  <a:pt x="86" y="120"/>
                  <a:pt x="86" y="120"/>
                </a:cubicBezTo>
                <a:cubicBezTo>
                  <a:pt x="87" y="120"/>
                  <a:pt x="87" y="120"/>
                  <a:pt x="87" y="120"/>
                </a:cubicBezTo>
                <a:cubicBezTo>
                  <a:pt x="86" y="120"/>
                  <a:pt x="86" y="120"/>
                  <a:pt x="86" y="120"/>
                </a:cubicBezTo>
                <a:cubicBezTo>
                  <a:pt x="87" y="120"/>
                  <a:pt x="87" y="120"/>
                  <a:pt x="87" y="120"/>
                </a:cubicBezTo>
                <a:cubicBezTo>
                  <a:pt x="87" y="120"/>
                  <a:pt x="87" y="120"/>
                  <a:pt x="87" y="120"/>
                </a:cubicBezTo>
                <a:cubicBezTo>
                  <a:pt x="86" y="120"/>
                  <a:pt x="86" y="120"/>
                  <a:pt x="86" y="120"/>
                </a:cubicBezTo>
                <a:cubicBezTo>
                  <a:pt x="87" y="120"/>
                  <a:pt x="87" y="120"/>
                  <a:pt x="87" y="120"/>
                </a:cubicBezTo>
                <a:cubicBezTo>
                  <a:pt x="87" y="120"/>
                  <a:pt x="87" y="120"/>
                  <a:pt x="87" y="120"/>
                </a:cubicBezTo>
                <a:cubicBezTo>
                  <a:pt x="88" y="120"/>
                  <a:pt x="89" y="119"/>
                  <a:pt x="91" y="118"/>
                </a:cubicBezTo>
                <a:cubicBezTo>
                  <a:pt x="93" y="118"/>
                  <a:pt x="94" y="117"/>
                  <a:pt x="95"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7"/>
                  <a:pt x="96" y="117"/>
                  <a:pt x="96" y="117"/>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6" y="118"/>
                  <a:pt x="96" y="118"/>
                  <a:pt x="96" y="118"/>
                </a:cubicBezTo>
                <a:cubicBezTo>
                  <a:pt x="95" y="118"/>
                  <a:pt x="94" y="117"/>
                  <a:pt x="92" y="117"/>
                </a:cubicBezTo>
                <a:lnTo>
                  <a:pt x="92" y="119"/>
                </a:lnTo>
                <a:close/>
                <a:moveTo>
                  <a:pt x="104" y="119"/>
                </a:moveTo>
                <a:cubicBezTo>
                  <a:pt x="104" y="120"/>
                  <a:pt x="104" y="120"/>
                  <a:pt x="104" y="120"/>
                </a:cubicBezTo>
                <a:cubicBezTo>
                  <a:pt x="105" y="120"/>
                  <a:pt x="106" y="120"/>
                  <a:pt x="106" y="120"/>
                </a:cubicBezTo>
                <a:cubicBezTo>
                  <a:pt x="107" y="119"/>
                  <a:pt x="109" y="119"/>
                  <a:pt x="110" y="118"/>
                </a:cubicBezTo>
                <a:cubicBezTo>
                  <a:pt x="110" y="118"/>
                  <a:pt x="110" y="118"/>
                  <a:pt x="111" y="118"/>
                </a:cubicBezTo>
                <a:cubicBezTo>
                  <a:pt x="111" y="118"/>
                  <a:pt x="111" y="118"/>
                  <a:pt x="111" y="118"/>
                </a:cubicBezTo>
                <a:cubicBezTo>
                  <a:pt x="111" y="118"/>
                  <a:pt x="111" y="118"/>
                  <a:pt x="111" y="118"/>
                </a:cubicBezTo>
                <a:cubicBezTo>
                  <a:pt x="111" y="117"/>
                  <a:pt x="111" y="117"/>
                  <a:pt x="111" y="117"/>
                </a:cubicBezTo>
                <a:cubicBezTo>
                  <a:pt x="111" y="118"/>
                  <a:pt x="111" y="118"/>
                  <a:pt x="111" y="118"/>
                </a:cubicBezTo>
                <a:cubicBezTo>
                  <a:pt x="111" y="118"/>
                  <a:pt x="111" y="118"/>
                  <a:pt x="111" y="118"/>
                </a:cubicBezTo>
                <a:cubicBezTo>
                  <a:pt x="111" y="117"/>
                  <a:pt x="111" y="117"/>
                  <a:pt x="111" y="117"/>
                </a:cubicBezTo>
                <a:cubicBezTo>
                  <a:pt x="111" y="118"/>
                  <a:pt x="111" y="118"/>
                  <a:pt x="111" y="118"/>
                </a:cubicBezTo>
                <a:cubicBezTo>
                  <a:pt x="113" y="118"/>
                  <a:pt x="113" y="118"/>
                  <a:pt x="113" y="118"/>
                </a:cubicBezTo>
                <a:cubicBezTo>
                  <a:pt x="113" y="116"/>
                  <a:pt x="113" y="116"/>
                  <a:pt x="113" y="116"/>
                </a:cubicBezTo>
                <a:cubicBezTo>
                  <a:pt x="113" y="115"/>
                  <a:pt x="112" y="114"/>
                  <a:pt x="112" y="114"/>
                </a:cubicBezTo>
                <a:cubicBezTo>
                  <a:pt x="111" y="113"/>
                  <a:pt x="110" y="113"/>
                  <a:pt x="109" y="113"/>
                </a:cubicBezTo>
                <a:cubicBezTo>
                  <a:pt x="108" y="113"/>
                  <a:pt x="107" y="113"/>
                  <a:pt x="105" y="113"/>
                </a:cubicBezTo>
                <a:cubicBezTo>
                  <a:pt x="94" y="116"/>
                  <a:pt x="94" y="116"/>
                  <a:pt x="94" y="116"/>
                </a:cubicBezTo>
                <a:cubicBezTo>
                  <a:pt x="106" y="116"/>
                  <a:pt x="106" y="116"/>
                  <a:pt x="106" y="116"/>
                </a:cubicBezTo>
                <a:cubicBezTo>
                  <a:pt x="106" y="115"/>
                  <a:pt x="106" y="115"/>
                  <a:pt x="106" y="115"/>
                </a:cubicBezTo>
                <a:cubicBezTo>
                  <a:pt x="105" y="116"/>
                  <a:pt x="105" y="116"/>
                  <a:pt x="105" y="116"/>
                </a:cubicBezTo>
                <a:cubicBezTo>
                  <a:pt x="106" y="116"/>
                  <a:pt x="106" y="116"/>
                  <a:pt x="106" y="116"/>
                </a:cubicBezTo>
                <a:cubicBezTo>
                  <a:pt x="106" y="115"/>
                  <a:pt x="106" y="115"/>
                  <a:pt x="106" y="115"/>
                </a:cubicBezTo>
                <a:cubicBezTo>
                  <a:pt x="105" y="116"/>
                  <a:pt x="105" y="116"/>
                  <a:pt x="105" y="116"/>
                </a:cubicBezTo>
                <a:cubicBezTo>
                  <a:pt x="106" y="115"/>
                  <a:pt x="106" y="115"/>
                  <a:pt x="106" y="115"/>
                </a:cubicBezTo>
                <a:cubicBezTo>
                  <a:pt x="104" y="115"/>
                  <a:pt x="104" y="115"/>
                  <a:pt x="104" y="115"/>
                </a:cubicBezTo>
                <a:cubicBezTo>
                  <a:pt x="104" y="115"/>
                  <a:pt x="105" y="116"/>
                  <a:pt x="105" y="116"/>
                </a:cubicBezTo>
                <a:cubicBezTo>
                  <a:pt x="106" y="115"/>
                  <a:pt x="106" y="115"/>
                  <a:pt x="106" y="115"/>
                </a:cubicBezTo>
                <a:cubicBezTo>
                  <a:pt x="104" y="115"/>
                  <a:pt x="104" y="115"/>
                  <a:pt x="104" y="115"/>
                </a:cubicBezTo>
                <a:cubicBezTo>
                  <a:pt x="106" y="115"/>
                  <a:pt x="106" y="115"/>
                  <a:pt x="106" y="115"/>
                </a:cubicBezTo>
                <a:cubicBezTo>
                  <a:pt x="105" y="114"/>
                  <a:pt x="105" y="114"/>
                  <a:pt x="105" y="114"/>
                </a:cubicBezTo>
                <a:cubicBezTo>
                  <a:pt x="105" y="114"/>
                  <a:pt x="104" y="114"/>
                  <a:pt x="104" y="115"/>
                </a:cubicBezTo>
                <a:cubicBezTo>
                  <a:pt x="106" y="115"/>
                  <a:pt x="106" y="115"/>
                  <a:pt x="106" y="115"/>
                </a:cubicBezTo>
                <a:cubicBezTo>
                  <a:pt x="105" y="114"/>
                  <a:pt x="105" y="114"/>
                  <a:pt x="105" y="114"/>
                </a:cubicBezTo>
                <a:cubicBezTo>
                  <a:pt x="105" y="114"/>
                  <a:pt x="105" y="114"/>
                  <a:pt x="105" y="114"/>
                </a:cubicBezTo>
                <a:cubicBezTo>
                  <a:pt x="105" y="114"/>
                  <a:pt x="105" y="114"/>
                  <a:pt x="105" y="114"/>
                </a:cubicBezTo>
                <a:cubicBezTo>
                  <a:pt x="105" y="114"/>
                  <a:pt x="105" y="114"/>
                  <a:pt x="105" y="114"/>
                </a:cubicBezTo>
                <a:cubicBezTo>
                  <a:pt x="105" y="114"/>
                  <a:pt x="105" y="114"/>
                  <a:pt x="105" y="114"/>
                </a:cubicBezTo>
                <a:cubicBezTo>
                  <a:pt x="105" y="114"/>
                  <a:pt x="105" y="114"/>
                  <a:pt x="105" y="114"/>
                </a:cubicBezTo>
                <a:cubicBezTo>
                  <a:pt x="104" y="114"/>
                  <a:pt x="104" y="114"/>
                  <a:pt x="104" y="114"/>
                </a:cubicBezTo>
                <a:cubicBezTo>
                  <a:pt x="104" y="115"/>
                  <a:pt x="103" y="115"/>
                  <a:pt x="103" y="116"/>
                </a:cubicBezTo>
                <a:cubicBezTo>
                  <a:pt x="102" y="117"/>
                  <a:pt x="102" y="117"/>
                  <a:pt x="102" y="117"/>
                </a:cubicBezTo>
                <a:cubicBezTo>
                  <a:pt x="102" y="117"/>
                  <a:pt x="102" y="117"/>
                  <a:pt x="102" y="118"/>
                </a:cubicBezTo>
                <a:cubicBezTo>
                  <a:pt x="102" y="119"/>
                  <a:pt x="102" y="119"/>
                  <a:pt x="102" y="119"/>
                </a:cubicBezTo>
                <a:cubicBezTo>
                  <a:pt x="102" y="120"/>
                  <a:pt x="103" y="120"/>
                  <a:pt x="103" y="120"/>
                </a:cubicBezTo>
                <a:cubicBezTo>
                  <a:pt x="103" y="120"/>
                  <a:pt x="104" y="120"/>
                  <a:pt x="104" y="120"/>
                </a:cubicBezTo>
                <a:cubicBezTo>
                  <a:pt x="104" y="119"/>
                  <a:pt x="104" y="119"/>
                  <a:pt x="104" y="119"/>
                </a:cubicBezTo>
                <a:cubicBezTo>
                  <a:pt x="104" y="117"/>
                  <a:pt x="104" y="117"/>
                  <a:pt x="104" y="117"/>
                </a:cubicBezTo>
                <a:cubicBezTo>
                  <a:pt x="104" y="117"/>
                  <a:pt x="104" y="117"/>
                  <a:pt x="104" y="117"/>
                </a:cubicBezTo>
                <a:cubicBezTo>
                  <a:pt x="104" y="117"/>
                  <a:pt x="104" y="117"/>
                  <a:pt x="104" y="117"/>
                </a:cubicBezTo>
                <a:cubicBezTo>
                  <a:pt x="104" y="118"/>
                  <a:pt x="104" y="118"/>
                  <a:pt x="104" y="118"/>
                </a:cubicBezTo>
                <a:cubicBezTo>
                  <a:pt x="104" y="117"/>
                  <a:pt x="104" y="117"/>
                  <a:pt x="104" y="117"/>
                </a:cubicBezTo>
                <a:cubicBezTo>
                  <a:pt x="104" y="117"/>
                  <a:pt x="104" y="117"/>
                  <a:pt x="104" y="117"/>
                </a:cubicBezTo>
                <a:cubicBezTo>
                  <a:pt x="104" y="118"/>
                  <a:pt x="104" y="118"/>
                  <a:pt x="104" y="118"/>
                </a:cubicBezTo>
                <a:cubicBezTo>
                  <a:pt x="104" y="117"/>
                  <a:pt x="104" y="117"/>
                  <a:pt x="104" y="117"/>
                </a:cubicBezTo>
                <a:cubicBezTo>
                  <a:pt x="104" y="118"/>
                  <a:pt x="104" y="118"/>
                  <a:pt x="104" y="118"/>
                </a:cubicBezTo>
                <a:cubicBezTo>
                  <a:pt x="105" y="118"/>
                  <a:pt x="105" y="118"/>
                  <a:pt x="105" y="118"/>
                </a:cubicBezTo>
                <a:cubicBezTo>
                  <a:pt x="104" y="117"/>
                  <a:pt x="104" y="117"/>
                  <a:pt x="104" y="117"/>
                </a:cubicBezTo>
                <a:cubicBezTo>
                  <a:pt x="104" y="118"/>
                  <a:pt x="104" y="118"/>
                  <a:pt x="104" y="118"/>
                </a:cubicBezTo>
                <a:cubicBezTo>
                  <a:pt x="105" y="118"/>
                  <a:pt x="105" y="118"/>
                  <a:pt x="105" y="118"/>
                </a:cubicBezTo>
                <a:cubicBezTo>
                  <a:pt x="104" y="118"/>
                  <a:pt x="104" y="118"/>
                  <a:pt x="104" y="118"/>
                </a:cubicBezTo>
                <a:cubicBezTo>
                  <a:pt x="105" y="118"/>
                  <a:pt x="105" y="118"/>
                  <a:pt x="105" y="118"/>
                </a:cubicBezTo>
                <a:cubicBezTo>
                  <a:pt x="105" y="118"/>
                  <a:pt x="105" y="118"/>
                  <a:pt x="105" y="118"/>
                </a:cubicBezTo>
                <a:cubicBezTo>
                  <a:pt x="104" y="118"/>
                  <a:pt x="104" y="118"/>
                  <a:pt x="104" y="118"/>
                </a:cubicBezTo>
                <a:cubicBezTo>
                  <a:pt x="105" y="118"/>
                  <a:pt x="105" y="118"/>
                  <a:pt x="105" y="118"/>
                </a:cubicBezTo>
                <a:cubicBezTo>
                  <a:pt x="104" y="118"/>
                  <a:pt x="104" y="118"/>
                  <a:pt x="104" y="118"/>
                </a:cubicBezTo>
                <a:cubicBezTo>
                  <a:pt x="105" y="118"/>
                  <a:pt x="105" y="118"/>
                  <a:pt x="105" y="118"/>
                </a:cubicBezTo>
                <a:cubicBezTo>
                  <a:pt x="105" y="118"/>
                  <a:pt x="105" y="118"/>
                  <a:pt x="105" y="118"/>
                </a:cubicBezTo>
                <a:cubicBezTo>
                  <a:pt x="104" y="118"/>
                  <a:pt x="104" y="118"/>
                  <a:pt x="104" y="118"/>
                </a:cubicBezTo>
                <a:cubicBezTo>
                  <a:pt x="105" y="118"/>
                  <a:pt x="105" y="118"/>
                  <a:pt x="105" y="118"/>
                </a:cubicBezTo>
                <a:cubicBezTo>
                  <a:pt x="105" y="118"/>
                  <a:pt x="105" y="117"/>
                  <a:pt x="106" y="117"/>
                </a:cubicBezTo>
                <a:cubicBezTo>
                  <a:pt x="107" y="116"/>
                  <a:pt x="107" y="116"/>
                  <a:pt x="107" y="116"/>
                </a:cubicBezTo>
                <a:cubicBezTo>
                  <a:pt x="107" y="116"/>
                  <a:pt x="107" y="116"/>
                  <a:pt x="107" y="116"/>
                </a:cubicBezTo>
                <a:cubicBezTo>
                  <a:pt x="107" y="115"/>
                  <a:pt x="107" y="115"/>
                  <a:pt x="107" y="115"/>
                </a:cubicBezTo>
                <a:cubicBezTo>
                  <a:pt x="107" y="115"/>
                  <a:pt x="107" y="115"/>
                  <a:pt x="107" y="115"/>
                </a:cubicBezTo>
                <a:cubicBezTo>
                  <a:pt x="107" y="114"/>
                  <a:pt x="107" y="113"/>
                  <a:pt x="107" y="113"/>
                </a:cubicBezTo>
                <a:cubicBezTo>
                  <a:pt x="106" y="113"/>
                  <a:pt x="106" y="113"/>
                  <a:pt x="106" y="113"/>
                </a:cubicBezTo>
                <a:cubicBezTo>
                  <a:pt x="106" y="114"/>
                  <a:pt x="106" y="114"/>
                  <a:pt x="106" y="114"/>
                </a:cubicBezTo>
                <a:cubicBezTo>
                  <a:pt x="106" y="116"/>
                  <a:pt x="106" y="116"/>
                  <a:pt x="106" y="116"/>
                </a:cubicBezTo>
                <a:cubicBezTo>
                  <a:pt x="107" y="116"/>
                  <a:pt x="108" y="116"/>
                  <a:pt x="109" y="116"/>
                </a:cubicBezTo>
                <a:cubicBezTo>
                  <a:pt x="109" y="116"/>
                  <a:pt x="109" y="116"/>
                  <a:pt x="109" y="116"/>
                </a:cubicBezTo>
                <a:cubicBezTo>
                  <a:pt x="110" y="116"/>
                  <a:pt x="110" y="116"/>
                  <a:pt x="110" y="116"/>
                </a:cubicBezTo>
                <a:cubicBezTo>
                  <a:pt x="110" y="116"/>
                  <a:pt x="110" y="116"/>
                  <a:pt x="110" y="116"/>
                </a:cubicBezTo>
                <a:cubicBezTo>
                  <a:pt x="110" y="116"/>
                  <a:pt x="110" y="116"/>
                  <a:pt x="110" y="116"/>
                </a:cubicBezTo>
                <a:cubicBezTo>
                  <a:pt x="110" y="116"/>
                  <a:pt x="110" y="116"/>
                  <a:pt x="110" y="116"/>
                </a:cubicBezTo>
                <a:cubicBezTo>
                  <a:pt x="110" y="116"/>
                  <a:pt x="110" y="116"/>
                  <a:pt x="110" y="116"/>
                </a:cubicBezTo>
                <a:cubicBezTo>
                  <a:pt x="110" y="116"/>
                  <a:pt x="110" y="116"/>
                  <a:pt x="110" y="116"/>
                </a:cubicBezTo>
                <a:cubicBezTo>
                  <a:pt x="110" y="116"/>
                  <a:pt x="110" y="116"/>
                  <a:pt x="110" y="116"/>
                </a:cubicBezTo>
                <a:cubicBezTo>
                  <a:pt x="110" y="116"/>
                  <a:pt x="110" y="116"/>
                  <a:pt x="110" y="116"/>
                </a:cubicBezTo>
                <a:cubicBezTo>
                  <a:pt x="111" y="116"/>
                  <a:pt x="111" y="116"/>
                  <a:pt x="111" y="116"/>
                </a:cubicBezTo>
                <a:cubicBezTo>
                  <a:pt x="111" y="115"/>
                  <a:pt x="111" y="115"/>
                  <a:pt x="111" y="115"/>
                </a:cubicBezTo>
                <a:cubicBezTo>
                  <a:pt x="111" y="115"/>
                  <a:pt x="110" y="115"/>
                  <a:pt x="110" y="115"/>
                </a:cubicBezTo>
                <a:cubicBezTo>
                  <a:pt x="109" y="115"/>
                  <a:pt x="108" y="116"/>
                  <a:pt x="107" y="116"/>
                </a:cubicBezTo>
                <a:cubicBezTo>
                  <a:pt x="106" y="117"/>
                  <a:pt x="106" y="117"/>
                  <a:pt x="105" y="117"/>
                </a:cubicBezTo>
                <a:cubicBezTo>
                  <a:pt x="105" y="117"/>
                  <a:pt x="104" y="117"/>
                  <a:pt x="104" y="117"/>
                </a:cubicBezTo>
                <a:lnTo>
                  <a:pt x="104" y="119"/>
                </a:lnTo>
                <a:close/>
                <a:moveTo>
                  <a:pt x="124" y="114"/>
                </a:moveTo>
                <a:cubicBezTo>
                  <a:pt x="125" y="116"/>
                  <a:pt x="125" y="116"/>
                  <a:pt x="125" y="116"/>
                </a:cubicBezTo>
                <a:cubicBezTo>
                  <a:pt x="125" y="115"/>
                  <a:pt x="125" y="115"/>
                  <a:pt x="125" y="114"/>
                </a:cubicBezTo>
                <a:cubicBezTo>
                  <a:pt x="125" y="114"/>
                  <a:pt x="125" y="113"/>
                  <a:pt x="125" y="113"/>
                </a:cubicBezTo>
                <a:cubicBezTo>
                  <a:pt x="124" y="113"/>
                  <a:pt x="124" y="113"/>
                  <a:pt x="124" y="112"/>
                </a:cubicBezTo>
                <a:cubicBezTo>
                  <a:pt x="123" y="112"/>
                  <a:pt x="121" y="112"/>
                  <a:pt x="120" y="112"/>
                </a:cubicBezTo>
                <a:cubicBezTo>
                  <a:pt x="119" y="112"/>
                  <a:pt x="118" y="112"/>
                  <a:pt x="118" y="112"/>
                </a:cubicBezTo>
                <a:cubicBezTo>
                  <a:pt x="118" y="112"/>
                  <a:pt x="117" y="112"/>
                  <a:pt x="115" y="112"/>
                </a:cubicBezTo>
                <a:cubicBezTo>
                  <a:pt x="115" y="112"/>
                  <a:pt x="114" y="113"/>
                  <a:pt x="113" y="113"/>
                </a:cubicBezTo>
                <a:cubicBezTo>
                  <a:pt x="113" y="113"/>
                  <a:pt x="112" y="114"/>
                  <a:pt x="112" y="115"/>
                </a:cubicBezTo>
                <a:cubicBezTo>
                  <a:pt x="112" y="116"/>
                  <a:pt x="112" y="116"/>
                  <a:pt x="112" y="117"/>
                </a:cubicBezTo>
                <a:cubicBezTo>
                  <a:pt x="113" y="117"/>
                  <a:pt x="113" y="117"/>
                  <a:pt x="113" y="117"/>
                </a:cubicBezTo>
                <a:cubicBezTo>
                  <a:pt x="113" y="117"/>
                  <a:pt x="113" y="117"/>
                  <a:pt x="113" y="117"/>
                </a:cubicBezTo>
                <a:cubicBezTo>
                  <a:pt x="114" y="118"/>
                  <a:pt x="115" y="118"/>
                  <a:pt x="115" y="118"/>
                </a:cubicBezTo>
                <a:cubicBezTo>
                  <a:pt x="117" y="118"/>
                  <a:pt x="119" y="117"/>
                  <a:pt x="120" y="117"/>
                </a:cubicBezTo>
                <a:cubicBezTo>
                  <a:pt x="121" y="116"/>
                  <a:pt x="123" y="116"/>
                  <a:pt x="124" y="116"/>
                </a:cubicBezTo>
                <a:cubicBezTo>
                  <a:pt x="124" y="116"/>
                  <a:pt x="124" y="116"/>
                  <a:pt x="124" y="116"/>
                </a:cubicBezTo>
                <a:cubicBezTo>
                  <a:pt x="125" y="116"/>
                  <a:pt x="125" y="116"/>
                  <a:pt x="125" y="116"/>
                </a:cubicBezTo>
                <a:cubicBezTo>
                  <a:pt x="124" y="114"/>
                  <a:pt x="124" y="114"/>
                  <a:pt x="124" y="114"/>
                </a:cubicBezTo>
                <a:cubicBezTo>
                  <a:pt x="124" y="113"/>
                  <a:pt x="124" y="113"/>
                  <a:pt x="124" y="113"/>
                </a:cubicBezTo>
                <a:cubicBezTo>
                  <a:pt x="122" y="113"/>
                  <a:pt x="120" y="114"/>
                  <a:pt x="119" y="114"/>
                </a:cubicBezTo>
                <a:cubicBezTo>
                  <a:pt x="118" y="114"/>
                  <a:pt x="116" y="115"/>
                  <a:pt x="115" y="115"/>
                </a:cubicBezTo>
                <a:cubicBezTo>
                  <a:pt x="115" y="115"/>
                  <a:pt x="114" y="115"/>
                  <a:pt x="114" y="115"/>
                </a:cubicBezTo>
                <a:cubicBezTo>
                  <a:pt x="114" y="116"/>
                  <a:pt x="114" y="116"/>
                  <a:pt x="114" y="116"/>
                </a:cubicBezTo>
                <a:cubicBezTo>
                  <a:pt x="115" y="115"/>
                  <a:pt x="115" y="115"/>
                  <a:pt x="115" y="115"/>
                </a:cubicBezTo>
                <a:cubicBezTo>
                  <a:pt x="115" y="115"/>
                  <a:pt x="115" y="115"/>
                  <a:pt x="115" y="115"/>
                </a:cubicBezTo>
                <a:cubicBezTo>
                  <a:pt x="115" y="115"/>
                  <a:pt x="115" y="115"/>
                  <a:pt x="115" y="115"/>
                </a:cubicBezTo>
                <a:cubicBezTo>
                  <a:pt x="115" y="115"/>
                  <a:pt x="115" y="115"/>
                  <a:pt x="115" y="115"/>
                </a:cubicBezTo>
                <a:cubicBezTo>
                  <a:pt x="115" y="115"/>
                  <a:pt x="115" y="115"/>
                  <a:pt x="115" y="115"/>
                </a:cubicBezTo>
                <a:cubicBezTo>
                  <a:pt x="115" y="115"/>
                  <a:pt x="115" y="115"/>
                  <a:pt x="115" y="115"/>
                </a:cubicBezTo>
                <a:cubicBezTo>
                  <a:pt x="115" y="115"/>
                  <a:pt x="115" y="115"/>
                  <a:pt x="115" y="115"/>
                </a:cubicBezTo>
                <a:cubicBezTo>
                  <a:pt x="115" y="115"/>
                  <a:pt x="115" y="115"/>
                  <a:pt x="115" y="115"/>
                </a:cubicBezTo>
                <a:cubicBezTo>
                  <a:pt x="115" y="116"/>
                  <a:pt x="115" y="116"/>
                  <a:pt x="115" y="116"/>
                </a:cubicBezTo>
                <a:cubicBezTo>
                  <a:pt x="115" y="115"/>
                  <a:pt x="115" y="115"/>
                  <a:pt x="115" y="115"/>
                </a:cubicBezTo>
                <a:cubicBezTo>
                  <a:pt x="115" y="115"/>
                  <a:pt x="115" y="115"/>
                  <a:pt x="115" y="115"/>
                </a:cubicBezTo>
                <a:cubicBezTo>
                  <a:pt x="115" y="116"/>
                  <a:pt x="115" y="116"/>
                  <a:pt x="115" y="116"/>
                </a:cubicBezTo>
                <a:cubicBezTo>
                  <a:pt x="115" y="116"/>
                  <a:pt x="115" y="116"/>
                  <a:pt x="115" y="116"/>
                </a:cubicBezTo>
                <a:cubicBezTo>
                  <a:pt x="115" y="116"/>
                  <a:pt x="115" y="116"/>
                  <a:pt x="115" y="116"/>
                </a:cubicBezTo>
                <a:cubicBezTo>
                  <a:pt x="115" y="116"/>
                  <a:pt x="115" y="116"/>
                  <a:pt x="115" y="116"/>
                </a:cubicBezTo>
                <a:cubicBezTo>
                  <a:pt x="115" y="116"/>
                  <a:pt x="115" y="116"/>
                  <a:pt x="115" y="116"/>
                </a:cubicBezTo>
                <a:cubicBezTo>
                  <a:pt x="115" y="116"/>
                  <a:pt x="115" y="116"/>
                  <a:pt x="115" y="116"/>
                </a:cubicBezTo>
                <a:cubicBezTo>
                  <a:pt x="115" y="115"/>
                  <a:pt x="116" y="115"/>
                  <a:pt x="117" y="115"/>
                </a:cubicBezTo>
                <a:cubicBezTo>
                  <a:pt x="117" y="115"/>
                  <a:pt x="117" y="115"/>
                  <a:pt x="117" y="115"/>
                </a:cubicBezTo>
                <a:cubicBezTo>
                  <a:pt x="118" y="115"/>
                  <a:pt x="118" y="115"/>
                  <a:pt x="118" y="115"/>
                </a:cubicBezTo>
                <a:cubicBezTo>
                  <a:pt x="118" y="115"/>
                  <a:pt x="119" y="115"/>
                  <a:pt x="121" y="115"/>
                </a:cubicBezTo>
                <a:cubicBezTo>
                  <a:pt x="121" y="115"/>
                  <a:pt x="122" y="115"/>
                  <a:pt x="122" y="115"/>
                </a:cubicBezTo>
                <a:cubicBezTo>
                  <a:pt x="123" y="115"/>
                  <a:pt x="123" y="115"/>
                  <a:pt x="123" y="115"/>
                </a:cubicBezTo>
                <a:cubicBezTo>
                  <a:pt x="123" y="115"/>
                  <a:pt x="123" y="115"/>
                  <a:pt x="123" y="115"/>
                </a:cubicBezTo>
                <a:cubicBezTo>
                  <a:pt x="123" y="115"/>
                  <a:pt x="123" y="115"/>
                  <a:pt x="123" y="115"/>
                </a:cubicBezTo>
                <a:cubicBezTo>
                  <a:pt x="123" y="115"/>
                  <a:pt x="123" y="115"/>
                  <a:pt x="123" y="115"/>
                </a:cubicBezTo>
                <a:cubicBezTo>
                  <a:pt x="123" y="115"/>
                  <a:pt x="123" y="115"/>
                  <a:pt x="123" y="115"/>
                </a:cubicBezTo>
                <a:cubicBezTo>
                  <a:pt x="123" y="115"/>
                  <a:pt x="123" y="115"/>
                  <a:pt x="123" y="115"/>
                </a:cubicBezTo>
                <a:cubicBezTo>
                  <a:pt x="123" y="115"/>
                  <a:pt x="123" y="115"/>
                  <a:pt x="123" y="115"/>
                </a:cubicBezTo>
                <a:cubicBezTo>
                  <a:pt x="123" y="114"/>
                  <a:pt x="123" y="114"/>
                  <a:pt x="123" y="114"/>
                </a:cubicBezTo>
                <a:cubicBezTo>
                  <a:pt x="122" y="114"/>
                  <a:pt x="122" y="114"/>
                  <a:pt x="122" y="114"/>
                </a:cubicBezTo>
                <a:cubicBezTo>
                  <a:pt x="122" y="115"/>
                  <a:pt x="122" y="115"/>
                  <a:pt x="123" y="115"/>
                </a:cubicBezTo>
                <a:cubicBezTo>
                  <a:pt x="123" y="114"/>
                  <a:pt x="123" y="114"/>
                  <a:pt x="123" y="114"/>
                </a:cubicBezTo>
                <a:cubicBezTo>
                  <a:pt x="122" y="114"/>
                  <a:pt x="122" y="114"/>
                  <a:pt x="122" y="114"/>
                </a:cubicBezTo>
                <a:cubicBezTo>
                  <a:pt x="123" y="114"/>
                  <a:pt x="123" y="114"/>
                  <a:pt x="123" y="114"/>
                </a:cubicBezTo>
                <a:cubicBezTo>
                  <a:pt x="123" y="113"/>
                  <a:pt x="123" y="113"/>
                  <a:pt x="123" y="113"/>
                </a:cubicBezTo>
                <a:cubicBezTo>
                  <a:pt x="122" y="113"/>
                  <a:pt x="122" y="114"/>
                  <a:pt x="122" y="114"/>
                </a:cubicBezTo>
                <a:cubicBezTo>
                  <a:pt x="123" y="114"/>
                  <a:pt x="123" y="114"/>
                  <a:pt x="123" y="114"/>
                </a:cubicBezTo>
                <a:cubicBezTo>
                  <a:pt x="123" y="113"/>
                  <a:pt x="123" y="113"/>
                  <a:pt x="123" y="113"/>
                </a:cubicBezTo>
                <a:cubicBezTo>
                  <a:pt x="124" y="114"/>
                  <a:pt x="124" y="114"/>
                  <a:pt x="124" y="114"/>
                </a:cubicBezTo>
                <a:cubicBezTo>
                  <a:pt x="124" y="113"/>
                  <a:pt x="124" y="113"/>
                  <a:pt x="124" y="113"/>
                </a:cubicBezTo>
                <a:lnTo>
                  <a:pt x="124" y="114"/>
                </a:lnTo>
                <a:close/>
                <a:moveTo>
                  <a:pt x="509" y="322"/>
                </a:moveTo>
                <a:cubicBezTo>
                  <a:pt x="511" y="322"/>
                  <a:pt x="511" y="322"/>
                  <a:pt x="511" y="322"/>
                </a:cubicBezTo>
                <a:cubicBezTo>
                  <a:pt x="511" y="320"/>
                  <a:pt x="510" y="318"/>
                  <a:pt x="509" y="316"/>
                </a:cubicBezTo>
                <a:cubicBezTo>
                  <a:pt x="508" y="314"/>
                  <a:pt x="506" y="313"/>
                  <a:pt x="503" y="312"/>
                </a:cubicBezTo>
                <a:cubicBezTo>
                  <a:pt x="501" y="312"/>
                  <a:pt x="499" y="311"/>
                  <a:pt x="497" y="310"/>
                </a:cubicBezTo>
                <a:cubicBezTo>
                  <a:pt x="497" y="310"/>
                  <a:pt x="497" y="310"/>
                  <a:pt x="497" y="310"/>
                </a:cubicBezTo>
                <a:cubicBezTo>
                  <a:pt x="497" y="310"/>
                  <a:pt x="497" y="310"/>
                  <a:pt x="497" y="310"/>
                </a:cubicBezTo>
                <a:cubicBezTo>
                  <a:pt x="497" y="310"/>
                  <a:pt x="496" y="310"/>
                  <a:pt x="496" y="310"/>
                </a:cubicBezTo>
                <a:cubicBezTo>
                  <a:pt x="496" y="309"/>
                  <a:pt x="496" y="309"/>
                  <a:pt x="496" y="309"/>
                </a:cubicBezTo>
                <a:cubicBezTo>
                  <a:pt x="496" y="309"/>
                  <a:pt x="497" y="308"/>
                  <a:pt x="497" y="307"/>
                </a:cubicBezTo>
                <a:cubicBezTo>
                  <a:pt x="498" y="305"/>
                  <a:pt x="499" y="304"/>
                  <a:pt x="499" y="303"/>
                </a:cubicBezTo>
                <a:cubicBezTo>
                  <a:pt x="499" y="302"/>
                  <a:pt x="498" y="301"/>
                  <a:pt x="497" y="300"/>
                </a:cubicBezTo>
                <a:cubicBezTo>
                  <a:pt x="497" y="301"/>
                  <a:pt x="497" y="301"/>
                  <a:pt x="497" y="301"/>
                </a:cubicBezTo>
                <a:cubicBezTo>
                  <a:pt x="498" y="301"/>
                  <a:pt x="498" y="301"/>
                  <a:pt x="498" y="301"/>
                </a:cubicBezTo>
                <a:cubicBezTo>
                  <a:pt x="497" y="297"/>
                  <a:pt x="494" y="294"/>
                  <a:pt x="492" y="291"/>
                </a:cubicBezTo>
                <a:cubicBezTo>
                  <a:pt x="491" y="290"/>
                  <a:pt x="490" y="289"/>
                  <a:pt x="490" y="288"/>
                </a:cubicBezTo>
                <a:cubicBezTo>
                  <a:pt x="489" y="287"/>
                  <a:pt x="489" y="286"/>
                  <a:pt x="489" y="285"/>
                </a:cubicBezTo>
                <a:cubicBezTo>
                  <a:pt x="489" y="284"/>
                  <a:pt x="489" y="283"/>
                  <a:pt x="490" y="282"/>
                </a:cubicBezTo>
                <a:cubicBezTo>
                  <a:pt x="490" y="282"/>
                  <a:pt x="490" y="282"/>
                  <a:pt x="490" y="282"/>
                </a:cubicBezTo>
                <a:cubicBezTo>
                  <a:pt x="490" y="282"/>
                  <a:pt x="490" y="282"/>
                  <a:pt x="490" y="282"/>
                </a:cubicBezTo>
                <a:cubicBezTo>
                  <a:pt x="491" y="280"/>
                  <a:pt x="492" y="278"/>
                  <a:pt x="493" y="275"/>
                </a:cubicBezTo>
                <a:cubicBezTo>
                  <a:pt x="494" y="273"/>
                  <a:pt x="495" y="270"/>
                  <a:pt x="495" y="267"/>
                </a:cubicBezTo>
                <a:cubicBezTo>
                  <a:pt x="495" y="265"/>
                  <a:pt x="495" y="264"/>
                  <a:pt x="494" y="263"/>
                </a:cubicBezTo>
                <a:cubicBezTo>
                  <a:pt x="493" y="261"/>
                  <a:pt x="492" y="260"/>
                  <a:pt x="490" y="260"/>
                </a:cubicBezTo>
                <a:cubicBezTo>
                  <a:pt x="490" y="260"/>
                  <a:pt x="490" y="260"/>
                  <a:pt x="490" y="260"/>
                </a:cubicBezTo>
                <a:cubicBezTo>
                  <a:pt x="490" y="260"/>
                  <a:pt x="490" y="260"/>
                  <a:pt x="490" y="260"/>
                </a:cubicBezTo>
                <a:cubicBezTo>
                  <a:pt x="490" y="261"/>
                  <a:pt x="490" y="261"/>
                  <a:pt x="490" y="261"/>
                </a:cubicBezTo>
                <a:cubicBezTo>
                  <a:pt x="491" y="260"/>
                  <a:pt x="491" y="260"/>
                  <a:pt x="491" y="260"/>
                </a:cubicBezTo>
                <a:cubicBezTo>
                  <a:pt x="490" y="260"/>
                  <a:pt x="490" y="260"/>
                  <a:pt x="490" y="260"/>
                </a:cubicBezTo>
                <a:cubicBezTo>
                  <a:pt x="490" y="261"/>
                  <a:pt x="490" y="261"/>
                  <a:pt x="490" y="261"/>
                </a:cubicBezTo>
                <a:cubicBezTo>
                  <a:pt x="491" y="260"/>
                  <a:pt x="491" y="260"/>
                  <a:pt x="491" y="260"/>
                </a:cubicBezTo>
                <a:cubicBezTo>
                  <a:pt x="490" y="261"/>
                  <a:pt x="490" y="261"/>
                  <a:pt x="490" y="261"/>
                </a:cubicBezTo>
                <a:cubicBezTo>
                  <a:pt x="491" y="261"/>
                  <a:pt x="491" y="261"/>
                  <a:pt x="491" y="261"/>
                </a:cubicBezTo>
                <a:cubicBezTo>
                  <a:pt x="491" y="260"/>
                  <a:pt x="491" y="260"/>
                  <a:pt x="491" y="260"/>
                </a:cubicBezTo>
                <a:cubicBezTo>
                  <a:pt x="490" y="261"/>
                  <a:pt x="490" y="261"/>
                  <a:pt x="490" y="261"/>
                </a:cubicBezTo>
                <a:cubicBezTo>
                  <a:pt x="491" y="261"/>
                  <a:pt x="491" y="261"/>
                  <a:pt x="491" y="261"/>
                </a:cubicBezTo>
                <a:cubicBezTo>
                  <a:pt x="491" y="261"/>
                  <a:pt x="491" y="261"/>
                  <a:pt x="491" y="261"/>
                </a:cubicBezTo>
                <a:cubicBezTo>
                  <a:pt x="491" y="261"/>
                  <a:pt x="491" y="261"/>
                  <a:pt x="491" y="261"/>
                </a:cubicBezTo>
                <a:cubicBezTo>
                  <a:pt x="491" y="261"/>
                  <a:pt x="491" y="261"/>
                  <a:pt x="491" y="261"/>
                </a:cubicBezTo>
                <a:cubicBezTo>
                  <a:pt x="491" y="261"/>
                  <a:pt x="491" y="261"/>
                  <a:pt x="491" y="261"/>
                </a:cubicBezTo>
                <a:cubicBezTo>
                  <a:pt x="491" y="261"/>
                  <a:pt x="491" y="261"/>
                  <a:pt x="491" y="261"/>
                </a:cubicBezTo>
                <a:cubicBezTo>
                  <a:pt x="491" y="261"/>
                  <a:pt x="491" y="261"/>
                  <a:pt x="491" y="260"/>
                </a:cubicBezTo>
                <a:cubicBezTo>
                  <a:pt x="492" y="258"/>
                  <a:pt x="493" y="255"/>
                  <a:pt x="493" y="251"/>
                </a:cubicBezTo>
                <a:cubicBezTo>
                  <a:pt x="493" y="250"/>
                  <a:pt x="492" y="249"/>
                  <a:pt x="492" y="248"/>
                </a:cubicBezTo>
                <a:cubicBezTo>
                  <a:pt x="491" y="247"/>
                  <a:pt x="490" y="246"/>
                  <a:pt x="489" y="246"/>
                </a:cubicBezTo>
                <a:cubicBezTo>
                  <a:pt x="489" y="247"/>
                  <a:pt x="489" y="247"/>
                  <a:pt x="489" y="247"/>
                </a:cubicBezTo>
                <a:cubicBezTo>
                  <a:pt x="489" y="246"/>
                  <a:pt x="489" y="246"/>
                  <a:pt x="489" y="246"/>
                </a:cubicBezTo>
                <a:cubicBezTo>
                  <a:pt x="487" y="244"/>
                  <a:pt x="486" y="243"/>
                  <a:pt x="485" y="242"/>
                </a:cubicBezTo>
                <a:cubicBezTo>
                  <a:pt x="485" y="241"/>
                  <a:pt x="484" y="240"/>
                  <a:pt x="483" y="237"/>
                </a:cubicBezTo>
                <a:cubicBezTo>
                  <a:pt x="482" y="238"/>
                  <a:pt x="482" y="238"/>
                  <a:pt x="482" y="238"/>
                </a:cubicBezTo>
                <a:cubicBezTo>
                  <a:pt x="483" y="237"/>
                  <a:pt x="483" y="237"/>
                  <a:pt x="483" y="237"/>
                </a:cubicBezTo>
                <a:cubicBezTo>
                  <a:pt x="483" y="236"/>
                  <a:pt x="483" y="236"/>
                  <a:pt x="483" y="235"/>
                </a:cubicBezTo>
                <a:cubicBezTo>
                  <a:pt x="483" y="234"/>
                  <a:pt x="483" y="233"/>
                  <a:pt x="484" y="233"/>
                </a:cubicBezTo>
                <a:cubicBezTo>
                  <a:pt x="484" y="232"/>
                  <a:pt x="485" y="232"/>
                  <a:pt x="486" y="231"/>
                </a:cubicBezTo>
                <a:cubicBezTo>
                  <a:pt x="486" y="231"/>
                  <a:pt x="487" y="230"/>
                  <a:pt x="487" y="229"/>
                </a:cubicBezTo>
                <a:cubicBezTo>
                  <a:pt x="487" y="229"/>
                  <a:pt x="488" y="228"/>
                  <a:pt x="488" y="227"/>
                </a:cubicBezTo>
                <a:cubicBezTo>
                  <a:pt x="488" y="224"/>
                  <a:pt x="486" y="221"/>
                  <a:pt x="484" y="218"/>
                </a:cubicBezTo>
                <a:cubicBezTo>
                  <a:pt x="482" y="213"/>
                  <a:pt x="477" y="207"/>
                  <a:pt x="472" y="203"/>
                </a:cubicBezTo>
                <a:cubicBezTo>
                  <a:pt x="467" y="199"/>
                  <a:pt x="461" y="196"/>
                  <a:pt x="456" y="196"/>
                </a:cubicBezTo>
                <a:cubicBezTo>
                  <a:pt x="456" y="197"/>
                  <a:pt x="456" y="197"/>
                  <a:pt x="456" y="197"/>
                </a:cubicBezTo>
                <a:cubicBezTo>
                  <a:pt x="458" y="198"/>
                  <a:pt x="458" y="198"/>
                  <a:pt x="458" y="198"/>
                </a:cubicBezTo>
                <a:cubicBezTo>
                  <a:pt x="458" y="196"/>
                  <a:pt x="459" y="193"/>
                  <a:pt x="459" y="190"/>
                </a:cubicBezTo>
                <a:cubicBezTo>
                  <a:pt x="459" y="189"/>
                  <a:pt x="459" y="188"/>
                  <a:pt x="459" y="187"/>
                </a:cubicBezTo>
                <a:cubicBezTo>
                  <a:pt x="460" y="187"/>
                  <a:pt x="460" y="186"/>
                  <a:pt x="460" y="186"/>
                </a:cubicBezTo>
                <a:cubicBezTo>
                  <a:pt x="460" y="186"/>
                  <a:pt x="460" y="186"/>
                  <a:pt x="460" y="186"/>
                </a:cubicBezTo>
                <a:cubicBezTo>
                  <a:pt x="460" y="186"/>
                  <a:pt x="460" y="186"/>
                  <a:pt x="460" y="186"/>
                </a:cubicBezTo>
                <a:cubicBezTo>
                  <a:pt x="460" y="186"/>
                  <a:pt x="460" y="186"/>
                  <a:pt x="460" y="186"/>
                </a:cubicBezTo>
                <a:cubicBezTo>
                  <a:pt x="460" y="185"/>
                  <a:pt x="460" y="185"/>
                  <a:pt x="460" y="185"/>
                </a:cubicBezTo>
                <a:cubicBezTo>
                  <a:pt x="461" y="184"/>
                  <a:pt x="463" y="183"/>
                  <a:pt x="465" y="182"/>
                </a:cubicBezTo>
                <a:cubicBezTo>
                  <a:pt x="467" y="180"/>
                  <a:pt x="469" y="179"/>
                  <a:pt x="470" y="176"/>
                </a:cubicBezTo>
                <a:cubicBezTo>
                  <a:pt x="470" y="176"/>
                  <a:pt x="470" y="176"/>
                  <a:pt x="470" y="176"/>
                </a:cubicBezTo>
                <a:cubicBezTo>
                  <a:pt x="470" y="176"/>
                  <a:pt x="470" y="176"/>
                  <a:pt x="470" y="176"/>
                </a:cubicBezTo>
                <a:cubicBezTo>
                  <a:pt x="471" y="170"/>
                  <a:pt x="473" y="165"/>
                  <a:pt x="473" y="160"/>
                </a:cubicBezTo>
                <a:cubicBezTo>
                  <a:pt x="473" y="156"/>
                  <a:pt x="472" y="153"/>
                  <a:pt x="470" y="149"/>
                </a:cubicBezTo>
                <a:cubicBezTo>
                  <a:pt x="468" y="150"/>
                  <a:pt x="468" y="150"/>
                  <a:pt x="468" y="150"/>
                </a:cubicBezTo>
                <a:cubicBezTo>
                  <a:pt x="470" y="149"/>
                  <a:pt x="470" y="149"/>
                  <a:pt x="470" y="149"/>
                </a:cubicBezTo>
                <a:cubicBezTo>
                  <a:pt x="467" y="145"/>
                  <a:pt x="467" y="139"/>
                  <a:pt x="466" y="133"/>
                </a:cubicBezTo>
                <a:cubicBezTo>
                  <a:pt x="465" y="130"/>
                  <a:pt x="465" y="128"/>
                  <a:pt x="464" y="125"/>
                </a:cubicBezTo>
                <a:cubicBezTo>
                  <a:pt x="463" y="123"/>
                  <a:pt x="461" y="120"/>
                  <a:pt x="458" y="119"/>
                </a:cubicBezTo>
                <a:cubicBezTo>
                  <a:pt x="457" y="120"/>
                  <a:pt x="457" y="120"/>
                  <a:pt x="457" y="120"/>
                </a:cubicBezTo>
                <a:cubicBezTo>
                  <a:pt x="459" y="120"/>
                  <a:pt x="459" y="120"/>
                  <a:pt x="459" y="120"/>
                </a:cubicBezTo>
                <a:cubicBezTo>
                  <a:pt x="458" y="120"/>
                  <a:pt x="458" y="120"/>
                  <a:pt x="458" y="120"/>
                </a:cubicBezTo>
                <a:cubicBezTo>
                  <a:pt x="459" y="120"/>
                  <a:pt x="459" y="120"/>
                  <a:pt x="459" y="120"/>
                </a:cubicBezTo>
                <a:cubicBezTo>
                  <a:pt x="459" y="120"/>
                  <a:pt x="459" y="120"/>
                  <a:pt x="459" y="120"/>
                </a:cubicBezTo>
                <a:cubicBezTo>
                  <a:pt x="458" y="120"/>
                  <a:pt x="458" y="120"/>
                  <a:pt x="458" y="120"/>
                </a:cubicBezTo>
                <a:cubicBezTo>
                  <a:pt x="459" y="120"/>
                  <a:pt x="459" y="120"/>
                  <a:pt x="459" y="120"/>
                </a:cubicBezTo>
                <a:cubicBezTo>
                  <a:pt x="459" y="120"/>
                  <a:pt x="459" y="120"/>
                  <a:pt x="460" y="119"/>
                </a:cubicBezTo>
                <a:cubicBezTo>
                  <a:pt x="461" y="118"/>
                  <a:pt x="461" y="118"/>
                  <a:pt x="461" y="118"/>
                </a:cubicBezTo>
                <a:cubicBezTo>
                  <a:pt x="461" y="118"/>
                  <a:pt x="462" y="117"/>
                  <a:pt x="462" y="117"/>
                </a:cubicBezTo>
                <a:cubicBezTo>
                  <a:pt x="462" y="116"/>
                  <a:pt x="461" y="115"/>
                  <a:pt x="461" y="115"/>
                </a:cubicBezTo>
                <a:cubicBezTo>
                  <a:pt x="460" y="116"/>
                  <a:pt x="460" y="116"/>
                  <a:pt x="460" y="116"/>
                </a:cubicBezTo>
                <a:cubicBezTo>
                  <a:pt x="461" y="115"/>
                  <a:pt x="461" y="115"/>
                  <a:pt x="461" y="115"/>
                </a:cubicBezTo>
                <a:cubicBezTo>
                  <a:pt x="461" y="115"/>
                  <a:pt x="460" y="114"/>
                  <a:pt x="460" y="114"/>
                </a:cubicBezTo>
                <a:cubicBezTo>
                  <a:pt x="459" y="114"/>
                  <a:pt x="459" y="114"/>
                  <a:pt x="458" y="114"/>
                </a:cubicBezTo>
                <a:cubicBezTo>
                  <a:pt x="456" y="114"/>
                  <a:pt x="453" y="115"/>
                  <a:pt x="450" y="115"/>
                </a:cubicBezTo>
                <a:cubicBezTo>
                  <a:pt x="449" y="115"/>
                  <a:pt x="448" y="115"/>
                  <a:pt x="447" y="115"/>
                </a:cubicBezTo>
                <a:cubicBezTo>
                  <a:pt x="447" y="115"/>
                  <a:pt x="447" y="115"/>
                  <a:pt x="447" y="115"/>
                </a:cubicBezTo>
                <a:cubicBezTo>
                  <a:pt x="447" y="115"/>
                  <a:pt x="447" y="115"/>
                  <a:pt x="447" y="115"/>
                </a:cubicBezTo>
                <a:cubicBezTo>
                  <a:pt x="447" y="115"/>
                  <a:pt x="446" y="114"/>
                  <a:pt x="446" y="114"/>
                </a:cubicBezTo>
                <a:cubicBezTo>
                  <a:pt x="445" y="114"/>
                  <a:pt x="444" y="113"/>
                  <a:pt x="443" y="113"/>
                </a:cubicBezTo>
                <a:cubicBezTo>
                  <a:pt x="442" y="112"/>
                  <a:pt x="442" y="111"/>
                  <a:pt x="441" y="111"/>
                </a:cubicBezTo>
                <a:cubicBezTo>
                  <a:pt x="441" y="111"/>
                  <a:pt x="441" y="111"/>
                  <a:pt x="441" y="111"/>
                </a:cubicBezTo>
                <a:cubicBezTo>
                  <a:pt x="441" y="111"/>
                  <a:pt x="441" y="111"/>
                  <a:pt x="441" y="111"/>
                </a:cubicBezTo>
                <a:cubicBezTo>
                  <a:pt x="440" y="110"/>
                  <a:pt x="439" y="109"/>
                  <a:pt x="439" y="109"/>
                </a:cubicBezTo>
                <a:cubicBezTo>
                  <a:pt x="438" y="108"/>
                  <a:pt x="438" y="108"/>
                  <a:pt x="438" y="108"/>
                </a:cubicBezTo>
                <a:cubicBezTo>
                  <a:pt x="438" y="108"/>
                  <a:pt x="438" y="108"/>
                  <a:pt x="438" y="108"/>
                </a:cubicBezTo>
                <a:cubicBezTo>
                  <a:pt x="438" y="107"/>
                  <a:pt x="438" y="107"/>
                  <a:pt x="438" y="106"/>
                </a:cubicBezTo>
                <a:cubicBezTo>
                  <a:pt x="437" y="105"/>
                  <a:pt x="437" y="105"/>
                  <a:pt x="437" y="105"/>
                </a:cubicBezTo>
                <a:cubicBezTo>
                  <a:pt x="438" y="106"/>
                  <a:pt x="438" y="106"/>
                  <a:pt x="438" y="106"/>
                </a:cubicBezTo>
                <a:cubicBezTo>
                  <a:pt x="439" y="105"/>
                  <a:pt x="440" y="105"/>
                  <a:pt x="440" y="104"/>
                </a:cubicBezTo>
                <a:cubicBezTo>
                  <a:pt x="441" y="103"/>
                  <a:pt x="441" y="103"/>
                  <a:pt x="441" y="102"/>
                </a:cubicBezTo>
                <a:cubicBezTo>
                  <a:pt x="441" y="101"/>
                  <a:pt x="441" y="100"/>
                  <a:pt x="440" y="100"/>
                </a:cubicBezTo>
                <a:cubicBezTo>
                  <a:pt x="440" y="100"/>
                  <a:pt x="439" y="99"/>
                  <a:pt x="439" y="99"/>
                </a:cubicBezTo>
                <a:cubicBezTo>
                  <a:pt x="439" y="99"/>
                  <a:pt x="438" y="98"/>
                  <a:pt x="438" y="97"/>
                </a:cubicBezTo>
                <a:cubicBezTo>
                  <a:pt x="438" y="95"/>
                  <a:pt x="438" y="94"/>
                  <a:pt x="438" y="94"/>
                </a:cubicBezTo>
                <a:cubicBezTo>
                  <a:pt x="437" y="93"/>
                  <a:pt x="437" y="93"/>
                  <a:pt x="436" y="92"/>
                </a:cubicBezTo>
                <a:cubicBezTo>
                  <a:pt x="435" y="92"/>
                  <a:pt x="435" y="92"/>
                  <a:pt x="435" y="92"/>
                </a:cubicBezTo>
                <a:cubicBezTo>
                  <a:pt x="435" y="92"/>
                  <a:pt x="435" y="91"/>
                  <a:pt x="435" y="90"/>
                </a:cubicBezTo>
                <a:cubicBezTo>
                  <a:pt x="435" y="90"/>
                  <a:pt x="435" y="89"/>
                  <a:pt x="435" y="88"/>
                </a:cubicBezTo>
                <a:cubicBezTo>
                  <a:pt x="433" y="87"/>
                  <a:pt x="433" y="87"/>
                  <a:pt x="433" y="87"/>
                </a:cubicBezTo>
                <a:cubicBezTo>
                  <a:pt x="435" y="88"/>
                  <a:pt x="435" y="88"/>
                  <a:pt x="435" y="88"/>
                </a:cubicBezTo>
                <a:cubicBezTo>
                  <a:pt x="435" y="88"/>
                  <a:pt x="435" y="87"/>
                  <a:pt x="435" y="87"/>
                </a:cubicBezTo>
                <a:cubicBezTo>
                  <a:pt x="435" y="86"/>
                  <a:pt x="435" y="85"/>
                  <a:pt x="434" y="85"/>
                </a:cubicBezTo>
                <a:cubicBezTo>
                  <a:pt x="433" y="84"/>
                  <a:pt x="433" y="83"/>
                  <a:pt x="432" y="83"/>
                </a:cubicBezTo>
                <a:cubicBezTo>
                  <a:pt x="432" y="82"/>
                  <a:pt x="432" y="82"/>
                  <a:pt x="432" y="81"/>
                </a:cubicBezTo>
                <a:cubicBezTo>
                  <a:pt x="432" y="80"/>
                  <a:pt x="431" y="80"/>
                  <a:pt x="431" y="79"/>
                </a:cubicBezTo>
                <a:cubicBezTo>
                  <a:pt x="431" y="79"/>
                  <a:pt x="430" y="79"/>
                  <a:pt x="430" y="79"/>
                </a:cubicBezTo>
                <a:cubicBezTo>
                  <a:pt x="429" y="79"/>
                  <a:pt x="428" y="79"/>
                  <a:pt x="428" y="79"/>
                </a:cubicBezTo>
                <a:cubicBezTo>
                  <a:pt x="426" y="80"/>
                  <a:pt x="423" y="82"/>
                  <a:pt x="421" y="83"/>
                </a:cubicBezTo>
                <a:cubicBezTo>
                  <a:pt x="418" y="85"/>
                  <a:pt x="416" y="86"/>
                  <a:pt x="416" y="86"/>
                </a:cubicBezTo>
                <a:cubicBezTo>
                  <a:pt x="417" y="87"/>
                  <a:pt x="417" y="87"/>
                  <a:pt x="417" y="87"/>
                </a:cubicBezTo>
                <a:cubicBezTo>
                  <a:pt x="418" y="87"/>
                  <a:pt x="418" y="87"/>
                  <a:pt x="418" y="87"/>
                </a:cubicBezTo>
                <a:cubicBezTo>
                  <a:pt x="418" y="87"/>
                  <a:pt x="417" y="85"/>
                  <a:pt x="416" y="83"/>
                </a:cubicBezTo>
                <a:cubicBezTo>
                  <a:pt x="416" y="82"/>
                  <a:pt x="415" y="81"/>
                  <a:pt x="415" y="81"/>
                </a:cubicBezTo>
                <a:cubicBezTo>
                  <a:pt x="415" y="80"/>
                  <a:pt x="415" y="80"/>
                  <a:pt x="415" y="80"/>
                </a:cubicBezTo>
                <a:cubicBezTo>
                  <a:pt x="414" y="80"/>
                  <a:pt x="414" y="80"/>
                  <a:pt x="414" y="80"/>
                </a:cubicBezTo>
                <a:cubicBezTo>
                  <a:pt x="414" y="80"/>
                  <a:pt x="414" y="80"/>
                  <a:pt x="414" y="80"/>
                </a:cubicBezTo>
                <a:cubicBezTo>
                  <a:pt x="414" y="80"/>
                  <a:pt x="414" y="80"/>
                  <a:pt x="414" y="80"/>
                </a:cubicBezTo>
                <a:cubicBezTo>
                  <a:pt x="414" y="80"/>
                  <a:pt x="414" y="80"/>
                  <a:pt x="414" y="80"/>
                </a:cubicBezTo>
                <a:cubicBezTo>
                  <a:pt x="414" y="80"/>
                  <a:pt x="414" y="80"/>
                  <a:pt x="414" y="80"/>
                </a:cubicBezTo>
                <a:cubicBezTo>
                  <a:pt x="414" y="80"/>
                  <a:pt x="414" y="80"/>
                  <a:pt x="414" y="80"/>
                </a:cubicBezTo>
                <a:cubicBezTo>
                  <a:pt x="414" y="80"/>
                  <a:pt x="414" y="80"/>
                  <a:pt x="414" y="80"/>
                </a:cubicBezTo>
                <a:cubicBezTo>
                  <a:pt x="414" y="79"/>
                  <a:pt x="414" y="79"/>
                  <a:pt x="414" y="79"/>
                </a:cubicBezTo>
                <a:cubicBezTo>
                  <a:pt x="414" y="78"/>
                  <a:pt x="414" y="78"/>
                  <a:pt x="414" y="78"/>
                </a:cubicBezTo>
                <a:cubicBezTo>
                  <a:pt x="414" y="78"/>
                  <a:pt x="413" y="78"/>
                  <a:pt x="411" y="77"/>
                </a:cubicBezTo>
                <a:cubicBezTo>
                  <a:pt x="409" y="76"/>
                  <a:pt x="406" y="75"/>
                  <a:pt x="403" y="73"/>
                </a:cubicBezTo>
                <a:cubicBezTo>
                  <a:pt x="402" y="72"/>
                  <a:pt x="400" y="71"/>
                  <a:pt x="400" y="71"/>
                </a:cubicBezTo>
                <a:cubicBezTo>
                  <a:pt x="399" y="70"/>
                  <a:pt x="399" y="70"/>
                  <a:pt x="398" y="70"/>
                </a:cubicBezTo>
                <a:cubicBezTo>
                  <a:pt x="398" y="69"/>
                  <a:pt x="398" y="69"/>
                  <a:pt x="398" y="69"/>
                </a:cubicBezTo>
                <a:cubicBezTo>
                  <a:pt x="398" y="69"/>
                  <a:pt x="398" y="69"/>
                  <a:pt x="398" y="69"/>
                </a:cubicBezTo>
                <a:cubicBezTo>
                  <a:pt x="398" y="69"/>
                  <a:pt x="398" y="69"/>
                  <a:pt x="398" y="69"/>
                </a:cubicBezTo>
                <a:cubicBezTo>
                  <a:pt x="397" y="70"/>
                  <a:pt x="397" y="70"/>
                  <a:pt x="397" y="70"/>
                </a:cubicBezTo>
                <a:cubicBezTo>
                  <a:pt x="398" y="70"/>
                  <a:pt x="398" y="70"/>
                  <a:pt x="398" y="70"/>
                </a:cubicBezTo>
                <a:cubicBezTo>
                  <a:pt x="398" y="69"/>
                  <a:pt x="398" y="68"/>
                  <a:pt x="398" y="66"/>
                </a:cubicBezTo>
                <a:cubicBezTo>
                  <a:pt x="397" y="64"/>
                  <a:pt x="396" y="62"/>
                  <a:pt x="395" y="60"/>
                </a:cubicBezTo>
                <a:cubicBezTo>
                  <a:pt x="395" y="59"/>
                  <a:pt x="395" y="58"/>
                  <a:pt x="394" y="58"/>
                </a:cubicBezTo>
                <a:cubicBezTo>
                  <a:pt x="394" y="57"/>
                  <a:pt x="394" y="57"/>
                  <a:pt x="394" y="57"/>
                </a:cubicBezTo>
                <a:cubicBezTo>
                  <a:pt x="394" y="57"/>
                  <a:pt x="394" y="57"/>
                  <a:pt x="394" y="57"/>
                </a:cubicBezTo>
                <a:cubicBezTo>
                  <a:pt x="394" y="57"/>
                  <a:pt x="394" y="57"/>
                  <a:pt x="394" y="57"/>
                </a:cubicBezTo>
                <a:cubicBezTo>
                  <a:pt x="393" y="57"/>
                  <a:pt x="393" y="57"/>
                  <a:pt x="393" y="57"/>
                </a:cubicBezTo>
                <a:cubicBezTo>
                  <a:pt x="394" y="57"/>
                  <a:pt x="394" y="57"/>
                  <a:pt x="394" y="57"/>
                </a:cubicBezTo>
                <a:cubicBezTo>
                  <a:pt x="394" y="57"/>
                  <a:pt x="394" y="57"/>
                  <a:pt x="394" y="57"/>
                </a:cubicBezTo>
                <a:cubicBezTo>
                  <a:pt x="393" y="57"/>
                  <a:pt x="393" y="57"/>
                  <a:pt x="393" y="57"/>
                </a:cubicBezTo>
                <a:cubicBezTo>
                  <a:pt x="394" y="57"/>
                  <a:pt x="394" y="57"/>
                  <a:pt x="394" y="57"/>
                </a:cubicBezTo>
                <a:cubicBezTo>
                  <a:pt x="394" y="51"/>
                  <a:pt x="394" y="51"/>
                  <a:pt x="394" y="51"/>
                </a:cubicBezTo>
                <a:cubicBezTo>
                  <a:pt x="391" y="56"/>
                  <a:pt x="391" y="56"/>
                  <a:pt x="391" y="56"/>
                </a:cubicBezTo>
                <a:cubicBezTo>
                  <a:pt x="391" y="56"/>
                  <a:pt x="391" y="57"/>
                  <a:pt x="390" y="57"/>
                </a:cubicBezTo>
                <a:cubicBezTo>
                  <a:pt x="389" y="58"/>
                  <a:pt x="388" y="58"/>
                  <a:pt x="387" y="59"/>
                </a:cubicBezTo>
                <a:cubicBezTo>
                  <a:pt x="386" y="60"/>
                  <a:pt x="385" y="60"/>
                  <a:pt x="385" y="61"/>
                </a:cubicBezTo>
                <a:cubicBezTo>
                  <a:pt x="385" y="62"/>
                  <a:pt x="384" y="63"/>
                  <a:pt x="384" y="64"/>
                </a:cubicBezTo>
                <a:cubicBezTo>
                  <a:pt x="384" y="64"/>
                  <a:pt x="384" y="64"/>
                  <a:pt x="384" y="64"/>
                </a:cubicBezTo>
                <a:cubicBezTo>
                  <a:pt x="384" y="64"/>
                  <a:pt x="384" y="64"/>
                  <a:pt x="384" y="64"/>
                </a:cubicBezTo>
                <a:cubicBezTo>
                  <a:pt x="384" y="65"/>
                  <a:pt x="384" y="65"/>
                  <a:pt x="384" y="65"/>
                </a:cubicBezTo>
                <a:cubicBezTo>
                  <a:pt x="384" y="65"/>
                  <a:pt x="384" y="65"/>
                  <a:pt x="384" y="65"/>
                </a:cubicBezTo>
                <a:cubicBezTo>
                  <a:pt x="385" y="65"/>
                  <a:pt x="385" y="65"/>
                  <a:pt x="385" y="65"/>
                </a:cubicBezTo>
                <a:cubicBezTo>
                  <a:pt x="385" y="65"/>
                  <a:pt x="385" y="65"/>
                  <a:pt x="385" y="65"/>
                </a:cubicBezTo>
                <a:cubicBezTo>
                  <a:pt x="384" y="65"/>
                  <a:pt x="384" y="65"/>
                  <a:pt x="384" y="65"/>
                </a:cubicBezTo>
                <a:cubicBezTo>
                  <a:pt x="385" y="65"/>
                  <a:pt x="385" y="65"/>
                  <a:pt x="385" y="65"/>
                </a:cubicBezTo>
                <a:cubicBezTo>
                  <a:pt x="385" y="65"/>
                  <a:pt x="385" y="65"/>
                  <a:pt x="385" y="65"/>
                </a:cubicBezTo>
                <a:cubicBezTo>
                  <a:pt x="385" y="65"/>
                  <a:pt x="385" y="65"/>
                  <a:pt x="385" y="65"/>
                </a:cubicBezTo>
                <a:cubicBezTo>
                  <a:pt x="385" y="64"/>
                  <a:pt x="385" y="64"/>
                  <a:pt x="385" y="64"/>
                </a:cubicBezTo>
                <a:cubicBezTo>
                  <a:pt x="385" y="65"/>
                  <a:pt x="385" y="65"/>
                  <a:pt x="385" y="65"/>
                </a:cubicBezTo>
                <a:cubicBezTo>
                  <a:pt x="385" y="65"/>
                  <a:pt x="385" y="65"/>
                  <a:pt x="385" y="65"/>
                </a:cubicBezTo>
                <a:cubicBezTo>
                  <a:pt x="385" y="64"/>
                  <a:pt x="385" y="64"/>
                  <a:pt x="385" y="64"/>
                </a:cubicBezTo>
                <a:cubicBezTo>
                  <a:pt x="385" y="65"/>
                  <a:pt x="385" y="65"/>
                  <a:pt x="385" y="65"/>
                </a:cubicBezTo>
                <a:cubicBezTo>
                  <a:pt x="385" y="64"/>
                  <a:pt x="385" y="64"/>
                  <a:pt x="385" y="64"/>
                </a:cubicBezTo>
                <a:cubicBezTo>
                  <a:pt x="385" y="64"/>
                  <a:pt x="385" y="64"/>
                  <a:pt x="385" y="64"/>
                </a:cubicBezTo>
                <a:cubicBezTo>
                  <a:pt x="385" y="65"/>
                  <a:pt x="385" y="65"/>
                  <a:pt x="385" y="65"/>
                </a:cubicBezTo>
                <a:cubicBezTo>
                  <a:pt x="385" y="64"/>
                  <a:pt x="385" y="64"/>
                  <a:pt x="385" y="64"/>
                </a:cubicBezTo>
                <a:cubicBezTo>
                  <a:pt x="385" y="64"/>
                  <a:pt x="385" y="64"/>
                  <a:pt x="385" y="64"/>
                </a:cubicBezTo>
                <a:cubicBezTo>
                  <a:pt x="384" y="64"/>
                  <a:pt x="383" y="64"/>
                  <a:pt x="383" y="64"/>
                </a:cubicBezTo>
                <a:cubicBezTo>
                  <a:pt x="382" y="63"/>
                  <a:pt x="382" y="63"/>
                  <a:pt x="382" y="63"/>
                </a:cubicBezTo>
                <a:cubicBezTo>
                  <a:pt x="382" y="63"/>
                  <a:pt x="382" y="63"/>
                  <a:pt x="382" y="63"/>
                </a:cubicBezTo>
                <a:cubicBezTo>
                  <a:pt x="382" y="63"/>
                  <a:pt x="382" y="63"/>
                  <a:pt x="382" y="63"/>
                </a:cubicBezTo>
                <a:cubicBezTo>
                  <a:pt x="382" y="63"/>
                  <a:pt x="382" y="63"/>
                  <a:pt x="382" y="63"/>
                </a:cubicBezTo>
                <a:cubicBezTo>
                  <a:pt x="382" y="63"/>
                  <a:pt x="382" y="63"/>
                  <a:pt x="382" y="63"/>
                </a:cubicBezTo>
                <a:cubicBezTo>
                  <a:pt x="382" y="63"/>
                  <a:pt x="382" y="63"/>
                  <a:pt x="382" y="63"/>
                </a:cubicBezTo>
                <a:cubicBezTo>
                  <a:pt x="382" y="63"/>
                  <a:pt x="382" y="63"/>
                  <a:pt x="382" y="63"/>
                </a:cubicBezTo>
                <a:cubicBezTo>
                  <a:pt x="381" y="64"/>
                  <a:pt x="381" y="64"/>
                  <a:pt x="381" y="64"/>
                </a:cubicBezTo>
                <a:cubicBezTo>
                  <a:pt x="382" y="64"/>
                  <a:pt x="382" y="64"/>
                  <a:pt x="382" y="64"/>
                </a:cubicBezTo>
                <a:cubicBezTo>
                  <a:pt x="382" y="63"/>
                  <a:pt x="382" y="63"/>
                  <a:pt x="382" y="63"/>
                </a:cubicBezTo>
                <a:cubicBezTo>
                  <a:pt x="381" y="64"/>
                  <a:pt x="381" y="64"/>
                  <a:pt x="381" y="64"/>
                </a:cubicBezTo>
                <a:cubicBezTo>
                  <a:pt x="382" y="64"/>
                  <a:pt x="382" y="64"/>
                  <a:pt x="382" y="64"/>
                </a:cubicBezTo>
                <a:cubicBezTo>
                  <a:pt x="380" y="64"/>
                  <a:pt x="380" y="64"/>
                  <a:pt x="380" y="64"/>
                </a:cubicBezTo>
                <a:cubicBezTo>
                  <a:pt x="382" y="64"/>
                  <a:pt x="382" y="64"/>
                  <a:pt x="382" y="64"/>
                </a:cubicBezTo>
                <a:cubicBezTo>
                  <a:pt x="382" y="64"/>
                  <a:pt x="382" y="64"/>
                  <a:pt x="382" y="64"/>
                </a:cubicBezTo>
                <a:cubicBezTo>
                  <a:pt x="380" y="64"/>
                  <a:pt x="380" y="64"/>
                  <a:pt x="380" y="64"/>
                </a:cubicBezTo>
                <a:cubicBezTo>
                  <a:pt x="382" y="64"/>
                  <a:pt x="382" y="64"/>
                  <a:pt x="382" y="64"/>
                </a:cubicBezTo>
                <a:cubicBezTo>
                  <a:pt x="380" y="64"/>
                  <a:pt x="380" y="64"/>
                  <a:pt x="380" y="64"/>
                </a:cubicBezTo>
                <a:cubicBezTo>
                  <a:pt x="381" y="65"/>
                  <a:pt x="381" y="65"/>
                  <a:pt x="381" y="65"/>
                </a:cubicBezTo>
                <a:cubicBezTo>
                  <a:pt x="381" y="65"/>
                  <a:pt x="381" y="65"/>
                  <a:pt x="382" y="64"/>
                </a:cubicBezTo>
                <a:cubicBezTo>
                  <a:pt x="380" y="64"/>
                  <a:pt x="380" y="64"/>
                  <a:pt x="380" y="64"/>
                </a:cubicBezTo>
                <a:cubicBezTo>
                  <a:pt x="381" y="65"/>
                  <a:pt x="381" y="65"/>
                  <a:pt x="381" y="65"/>
                </a:cubicBezTo>
                <a:cubicBezTo>
                  <a:pt x="381" y="64"/>
                  <a:pt x="381" y="64"/>
                  <a:pt x="381" y="64"/>
                </a:cubicBezTo>
                <a:cubicBezTo>
                  <a:pt x="381" y="65"/>
                  <a:pt x="381" y="65"/>
                  <a:pt x="381" y="65"/>
                </a:cubicBezTo>
                <a:cubicBezTo>
                  <a:pt x="381" y="65"/>
                  <a:pt x="381" y="65"/>
                  <a:pt x="381" y="65"/>
                </a:cubicBezTo>
                <a:cubicBezTo>
                  <a:pt x="381" y="64"/>
                  <a:pt x="381" y="64"/>
                  <a:pt x="381" y="64"/>
                </a:cubicBezTo>
                <a:cubicBezTo>
                  <a:pt x="381" y="65"/>
                  <a:pt x="381" y="65"/>
                  <a:pt x="381" y="65"/>
                </a:cubicBezTo>
                <a:cubicBezTo>
                  <a:pt x="381" y="64"/>
                  <a:pt x="381" y="64"/>
                  <a:pt x="381" y="64"/>
                </a:cubicBezTo>
                <a:cubicBezTo>
                  <a:pt x="380" y="62"/>
                  <a:pt x="380" y="62"/>
                  <a:pt x="380" y="62"/>
                </a:cubicBezTo>
                <a:cubicBezTo>
                  <a:pt x="380" y="62"/>
                  <a:pt x="379" y="62"/>
                  <a:pt x="379" y="62"/>
                </a:cubicBezTo>
                <a:cubicBezTo>
                  <a:pt x="378" y="62"/>
                  <a:pt x="377" y="62"/>
                  <a:pt x="376" y="62"/>
                </a:cubicBezTo>
                <a:cubicBezTo>
                  <a:pt x="375" y="62"/>
                  <a:pt x="374" y="62"/>
                  <a:pt x="373" y="63"/>
                </a:cubicBezTo>
                <a:cubicBezTo>
                  <a:pt x="372" y="63"/>
                  <a:pt x="371" y="64"/>
                  <a:pt x="370" y="65"/>
                </a:cubicBezTo>
                <a:cubicBezTo>
                  <a:pt x="371" y="66"/>
                  <a:pt x="371" y="66"/>
                  <a:pt x="371" y="66"/>
                </a:cubicBezTo>
                <a:cubicBezTo>
                  <a:pt x="372" y="65"/>
                  <a:pt x="372" y="65"/>
                  <a:pt x="372" y="65"/>
                </a:cubicBezTo>
                <a:cubicBezTo>
                  <a:pt x="371" y="64"/>
                  <a:pt x="370" y="64"/>
                  <a:pt x="370" y="64"/>
                </a:cubicBezTo>
                <a:cubicBezTo>
                  <a:pt x="368" y="64"/>
                  <a:pt x="367" y="65"/>
                  <a:pt x="366" y="66"/>
                </a:cubicBezTo>
                <a:cubicBezTo>
                  <a:pt x="365" y="67"/>
                  <a:pt x="364" y="68"/>
                  <a:pt x="363" y="70"/>
                </a:cubicBezTo>
                <a:cubicBezTo>
                  <a:pt x="363" y="72"/>
                  <a:pt x="362" y="73"/>
                  <a:pt x="362" y="74"/>
                </a:cubicBezTo>
                <a:cubicBezTo>
                  <a:pt x="362" y="75"/>
                  <a:pt x="362" y="75"/>
                  <a:pt x="363" y="76"/>
                </a:cubicBezTo>
                <a:cubicBezTo>
                  <a:pt x="363" y="77"/>
                  <a:pt x="363" y="77"/>
                  <a:pt x="363" y="77"/>
                </a:cubicBezTo>
                <a:cubicBezTo>
                  <a:pt x="363" y="77"/>
                  <a:pt x="364" y="77"/>
                  <a:pt x="364" y="77"/>
                </a:cubicBezTo>
                <a:cubicBezTo>
                  <a:pt x="364" y="74"/>
                  <a:pt x="364" y="74"/>
                  <a:pt x="364" y="74"/>
                </a:cubicBezTo>
                <a:cubicBezTo>
                  <a:pt x="363" y="74"/>
                  <a:pt x="362"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4"/>
                  <a:pt x="361" y="74"/>
                  <a:pt x="361" y="74"/>
                </a:cubicBezTo>
                <a:cubicBezTo>
                  <a:pt x="361" y="73"/>
                  <a:pt x="362" y="73"/>
                  <a:pt x="362" y="72"/>
                </a:cubicBezTo>
                <a:cubicBezTo>
                  <a:pt x="362" y="72"/>
                  <a:pt x="363" y="71"/>
                  <a:pt x="363" y="71"/>
                </a:cubicBezTo>
                <a:cubicBezTo>
                  <a:pt x="363" y="70"/>
                  <a:pt x="363" y="70"/>
                  <a:pt x="363" y="69"/>
                </a:cubicBezTo>
                <a:cubicBezTo>
                  <a:pt x="363" y="69"/>
                  <a:pt x="363" y="68"/>
                  <a:pt x="363" y="68"/>
                </a:cubicBezTo>
                <a:cubicBezTo>
                  <a:pt x="362" y="67"/>
                  <a:pt x="362" y="67"/>
                  <a:pt x="361" y="67"/>
                </a:cubicBezTo>
                <a:cubicBezTo>
                  <a:pt x="361" y="69"/>
                  <a:pt x="361" y="69"/>
                  <a:pt x="361" y="69"/>
                </a:cubicBezTo>
                <a:cubicBezTo>
                  <a:pt x="362" y="68"/>
                  <a:pt x="362" y="68"/>
                  <a:pt x="362" y="68"/>
                </a:cubicBezTo>
                <a:cubicBezTo>
                  <a:pt x="362" y="68"/>
                  <a:pt x="362" y="68"/>
                  <a:pt x="362" y="68"/>
                </a:cubicBezTo>
                <a:cubicBezTo>
                  <a:pt x="363" y="68"/>
                  <a:pt x="363" y="68"/>
                  <a:pt x="363" y="68"/>
                </a:cubicBezTo>
                <a:cubicBezTo>
                  <a:pt x="362" y="68"/>
                  <a:pt x="362" y="68"/>
                  <a:pt x="362" y="68"/>
                </a:cubicBezTo>
                <a:cubicBezTo>
                  <a:pt x="362" y="68"/>
                  <a:pt x="362" y="68"/>
                  <a:pt x="362" y="68"/>
                </a:cubicBezTo>
                <a:cubicBezTo>
                  <a:pt x="363" y="68"/>
                  <a:pt x="363" y="68"/>
                  <a:pt x="363" y="68"/>
                </a:cubicBezTo>
                <a:cubicBezTo>
                  <a:pt x="362" y="68"/>
                  <a:pt x="362" y="68"/>
                  <a:pt x="362" y="68"/>
                </a:cubicBezTo>
                <a:cubicBezTo>
                  <a:pt x="363" y="69"/>
                  <a:pt x="363" y="69"/>
                  <a:pt x="363" y="69"/>
                </a:cubicBezTo>
                <a:cubicBezTo>
                  <a:pt x="363" y="68"/>
                  <a:pt x="363" y="68"/>
                  <a:pt x="363" y="68"/>
                </a:cubicBezTo>
                <a:cubicBezTo>
                  <a:pt x="362" y="68"/>
                  <a:pt x="362" y="68"/>
                  <a:pt x="362" y="68"/>
                </a:cubicBezTo>
                <a:cubicBezTo>
                  <a:pt x="363" y="69"/>
                  <a:pt x="363" y="69"/>
                  <a:pt x="363" y="69"/>
                </a:cubicBezTo>
                <a:cubicBezTo>
                  <a:pt x="363" y="69"/>
                  <a:pt x="363" y="69"/>
                  <a:pt x="363" y="69"/>
                </a:cubicBezTo>
                <a:cubicBezTo>
                  <a:pt x="363" y="69"/>
                  <a:pt x="363" y="69"/>
                  <a:pt x="363" y="69"/>
                </a:cubicBezTo>
                <a:cubicBezTo>
                  <a:pt x="363" y="69"/>
                  <a:pt x="363" y="69"/>
                  <a:pt x="363" y="69"/>
                </a:cubicBezTo>
                <a:cubicBezTo>
                  <a:pt x="363" y="69"/>
                  <a:pt x="363" y="69"/>
                  <a:pt x="363" y="69"/>
                </a:cubicBezTo>
                <a:cubicBezTo>
                  <a:pt x="363" y="69"/>
                  <a:pt x="363" y="69"/>
                  <a:pt x="363" y="69"/>
                </a:cubicBezTo>
                <a:cubicBezTo>
                  <a:pt x="363" y="69"/>
                  <a:pt x="363" y="68"/>
                  <a:pt x="364" y="68"/>
                </a:cubicBezTo>
                <a:cubicBezTo>
                  <a:pt x="365" y="67"/>
                  <a:pt x="366" y="66"/>
                  <a:pt x="368" y="66"/>
                </a:cubicBezTo>
                <a:cubicBezTo>
                  <a:pt x="369" y="65"/>
                  <a:pt x="371" y="65"/>
                  <a:pt x="371" y="65"/>
                </a:cubicBezTo>
                <a:cubicBezTo>
                  <a:pt x="371" y="62"/>
                  <a:pt x="371" y="62"/>
                  <a:pt x="371" y="62"/>
                </a:cubicBezTo>
                <a:cubicBezTo>
                  <a:pt x="371" y="63"/>
                  <a:pt x="371" y="63"/>
                  <a:pt x="371" y="63"/>
                </a:cubicBezTo>
                <a:cubicBezTo>
                  <a:pt x="372" y="62"/>
                  <a:pt x="372" y="62"/>
                  <a:pt x="372" y="62"/>
                </a:cubicBezTo>
                <a:cubicBezTo>
                  <a:pt x="371" y="62"/>
                  <a:pt x="371" y="62"/>
                  <a:pt x="371" y="62"/>
                </a:cubicBezTo>
                <a:cubicBezTo>
                  <a:pt x="371" y="63"/>
                  <a:pt x="371" y="63"/>
                  <a:pt x="371" y="63"/>
                </a:cubicBezTo>
                <a:cubicBezTo>
                  <a:pt x="372" y="62"/>
                  <a:pt x="372" y="62"/>
                  <a:pt x="372" y="62"/>
                </a:cubicBezTo>
                <a:cubicBezTo>
                  <a:pt x="371" y="63"/>
                  <a:pt x="371" y="63"/>
                  <a:pt x="371" y="63"/>
                </a:cubicBezTo>
                <a:cubicBezTo>
                  <a:pt x="372" y="63"/>
                  <a:pt x="372" y="63"/>
                  <a:pt x="372" y="63"/>
                </a:cubicBezTo>
                <a:cubicBezTo>
                  <a:pt x="372" y="62"/>
                  <a:pt x="372" y="62"/>
                  <a:pt x="372" y="62"/>
                </a:cubicBezTo>
                <a:cubicBezTo>
                  <a:pt x="371" y="63"/>
                  <a:pt x="371" y="63"/>
                  <a:pt x="371" y="63"/>
                </a:cubicBezTo>
                <a:cubicBezTo>
                  <a:pt x="372" y="63"/>
                  <a:pt x="372" y="63"/>
                  <a:pt x="372" y="63"/>
                </a:cubicBezTo>
                <a:cubicBezTo>
                  <a:pt x="371" y="63"/>
                  <a:pt x="371" y="63"/>
                  <a:pt x="371" y="63"/>
                </a:cubicBezTo>
                <a:cubicBezTo>
                  <a:pt x="372" y="63"/>
                  <a:pt x="372" y="63"/>
                  <a:pt x="372" y="63"/>
                </a:cubicBezTo>
                <a:cubicBezTo>
                  <a:pt x="372" y="63"/>
                  <a:pt x="372" y="63"/>
                  <a:pt x="372" y="63"/>
                </a:cubicBezTo>
                <a:cubicBezTo>
                  <a:pt x="371" y="63"/>
                  <a:pt x="371" y="63"/>
                  <a:pt x="371" y="63"/>
                </a:cubicBezTo>
                <a:cubicBezTo>
                  <a:pt x="372" y="63"/>
                  <a:pt x="372" y="63"/>
                  <a:pt x="372" y="63"/>
                </a:cubicBezTo>
                <a:cubicBezTo>
                  <a:pt x="371" y="63"/>
                  <a:pt x="371" y="63"/>
                  <a:pt x="371" y="63"/>
                </a:cubicBezTo>
                <a:cubicBezTo>
                  <a:pt x="372" y="64"/>
                  <a:pt x="372" y="64"/>
                  <a:pt x="372" y="64"/>
                </a:cubicBezTo>
                <a:cubicBezTo>
                  <a:pt x="372" y="64"/>
                  <a:pt x="372" y="64"/>
                  <a:pt x="372" y="63"/>
                </a:cubicBezTo>
                <a:cubicBezTo>
                  <a:pt x="371" y="63"/>
                  <a:pt x="371" y="63"/>
                  <a:pt x="371" y="63"/>
                </a:cubicBezTo>
                <a:cubicBezTo>
                  <a:pt x="372" y="64"/>
                  <a:pt x="372" y="64"/>
                  <a:pt x="372" y="64"/>
                </a:cubicBezTo>
                <a:cubicBezTo>
                  <a:pt x="372" y="64"/>
                  <a:pt x="372" y="64"/>
                  <a:pt x="372" y="64"/>
                </a:cubicBezTo>
                <a:cubicBezTo>
                  <a:pt x="372" y="64"/>
                  <a:pt x="372" y="64"/>
                  <a:pt x="372" y="64"/>
                </a:cubicBezTo>
                <a:cubicBezTo>
                  <a:pt x="372" y="64"/>
                  <a:pt x="372" y="64"/>
                  <a:pt x="372" y="64"/>
                </a:cubicBezTo>
                <a:cubicBezTo>
                  <a:pt x="372" y="64"/>
                  <a:pt x="372" y="64"/>
                  <a:pt x="372" y="64"/>
                </a:cubicBezTo>
                <a:cubicBezTo>
                  <a:pt x="372" y="64"/>
                  <a:pt x="372" y="64"/>
                  <a:pt x="372" y="64"/>
                </a:cubicBezTo>
                <a:cubicBezTo>
                  <a:pt x="372" y="64"/>
                  <a:pt x="373" y="64"/>
                  <a:pt x="373" y="63"/>
                </a:cubicBezTo>
                <a:cubicBezTo>
                  <a:pt x="374" y="63"/>
                  <a:pt x="375" y="62"/>
                  <a:pt x="376" y="62"/>
                </a:cubicBezTo>
                <a:cubicBezTo>
                  <a:pt x="377" y="61"/>
                  <a:pt x="377" y="61"/>
                  <a:pt x="377" y="61"/>
                </a:cubicBezTo>
                <a:cubicBezTo>
                  <a:pt x="376" y="59"/>
                  <a:pt x="376" y="59"/>
                  <a:pt x="376" y="59"/>
                </a:cubicBezTo>
                <a:cubicBezTo>
                  <a:pt x="376" y="61"/>
                  <a:pt x="376" y="61"/>
                  <a:pt x="376" y="61"/>
                </a:cubicBezTo>
                <a:cubicBezTo>
                  <a:pt x="378" y="61"/>
                  <a:pt x="381" y="62"/>
                  <a:pt x="384" y="62"/>
                </a:cubicBezTo>
                <a:cubicBezTo>
                  <a:pt x="386" y="62"/>
                  <a:pt x="387" y="61"/>
                  <a:pt x="388" y="61"/>
                </a:cubicBezTo>
                <a:cubicBezTo>
                  <a:pt x="390" y="60"/>
                  <a:pt x="391" y="59"/>
                  <a:pt x="391" y="57"/>
                </a:cubicBezTo>
                <a:cubicBezTo>
                  <a:pt x="395" y="46"/>
                  <a:pt x="395" y="46"/>
                  <a:pt x="395" y="46"/>
                </a:cubicBezTo>
                <a:cubicBezTo>
                  <a:pt x="389" y="56"/>
                  <a:pt x="389" y="56"/>
                  <a:pt x="389" y="56"/>
                </a:cubicBezTo>
                <a:cubicBezTo>
                  <a:pt x="389" y="56"/>
                  <a:pt x="388" y="56"/>
                  <a:pt x="388" y="56"/>
                </a:cubicBezTo>
                <a:cubicBezTo>
                  <a:pt x="387" y="57"/>
                  <a:pt x="387" y="57"/>
                  <a:pt x="386" y="57"/>
                </a:cubicBezTo>
                <a:cubicBezTo>
                  <a:pt x="383" y="57"/>
                  <a:pt x="379" y="56"/>
                  <a:pt x="375" y="55"/>
                </a:cubicBezTo>
                <a:cubicBezTo>
                  <a:pt x="375" y="55"/>
                  <a:pt x="375" y="55"/>
                  <a:pt x="375" y="55"/>
                </a:cubicBezTo>
                <a:cubicBezTo>
                  <a:pt x="375" y="55"/>
                  <a:pt x="375" y="55"/>
                  <a:pt x="375" y="55"/>
                </a:cubicBezTo>
                <a:cubicBezTo>
                  <a:pt x="374" y="55"/>
                  <a:pt x="373" y="55"/>
                  <a:pt x="372" y="54"/>
                </a:cubicBezTo>
                <a:cubicBezTo>
                  <a:pt x="371" y="54"/>
                  <a:pt x="369" y="53"/>
                  <a:pt x="368" y="53"/>
                </a:cubicBezTo>
                <a:cubicBezTo>
                  <a:pt x="367" y="53"/>
                  <a:pt x="366" y="54"/>
                  <a:pt x="365" y="55"/>
                </a:cubicBezTo>
                <a:cubicBezTo>
                  <a:pt x="364" y="56"/>
                  <a:pt x="364" y="58"/>
                  <a:pt x="364" y="59"/>
                </a:cubicBezTo>
                <a:cubicBezTo>
                  <a:pt x="364" y="60"/>
                  <a:pt x="364" y="60"/>
                  <a:pt x="363" y="61"/>
                </a:cubicBezTo>
                <a:cubicBezTo>
                  <a:pt x="362" y="62"/>
                  <a:pt x="361" y="63"/>
                  <a:pt x="359" y="63"/>
                </a:cubicBezTo>
                <a:cubicBezTo>
                  <a:pt x="357" y="64"/>
                  <a:pt x="355" y="65"/>
                  <a:pt x="353" y="66"/>
                </a:cubicBezTo>
                <a:cubicBezTo>
                  <a:pt x="353" y="66"/>
                  <a:pt x="353" y="66"/>
                  <a:pt x="353" y="66"/>
                </a:cubicBezTo>
                <a:cubicBezTo>
                  <a:pt x="353" y="66"/>
                  <a:pt x="353" y="66"/>
                  <a:pt x="353" y="66"/>
                </a:cubicBezTo>
                <a:cubicBezTo>
                  <a:pt x="351" y="70"/>
                  <a:pt x="350" y="74"/>
                  <a:pt x="348" y="77"/>
                </a:cubicBezTo>
                <a:cubicBezTo>
                  <a:pt x="347" y="79"/>
                  <a:pt x="347" y="80"/>
                  <a:pt x="346" y="81"/>
                </a:cubicBezTo>
                <a:cubicBezTo>
                  <a:pt x="345" y="82"/>
                  <a:pt x="344" y="82"/>
                  <a:pt x="344" y="82"/>
                </a:cubicBezTo>
                <a:cubicBezTo>
                  <a:pt x="342" y="82"/>
                  <a:pt x="339" y="83"/>
                  <a:pt x="337" y="83"/>
                </a:cubicBezTo>
                <a:cubicBezTo>
                  <a:pt x="335" y="84"/>
                  <a:pt x="333" y="85"/>
                  <a:pt x="331" y="85"/>
                </a:cubicBezTo>
                <a:cubicBezTo>
                  <a:pt x="330" y="85"/>
                  <a:pt x="330" y="85"/>
                  <a:pt x="329" y="84"/>
                </a:cubicBezTo>
                <a:cubicBezTo>
                  <a:pt x="328" y="84"/>
                  <a:pt x="327" y="83"/>
                  <a:pt x="325" y="83"/>
                </a:cubicBezTo>
                <a:cubicBezTo>
                  <a:pt x="324" y="83"/>
                  <a:pt x="324" y="83"/>
                  <a:pt x="323" y="84"/>
                </a:cubicBezTo>
                <a:cubicBezTo>
                  <a:pt x="324" y="85"/>
                  <a:pt x="324" y="85"/>
                  <a:pt x="324" y="85"/>
                </a:cubicBezTo>
                <a:cubicBezTo>
                  <a:pt x="324" y="83"/>
                  <a:pt x="324" y="83"/>
                  <a:pt x="324" y="83"/>
                </a:cubicBezTo>
                <a:cubicBezTo>
                  <a:pt x="323" y="83"/>
                  <a:pt x="323" y="83"/>
                  <a:pt x="323" y="84"/>
                </a:cubicBezTo>
                <a:cubicBezTo>
                  <a:pt x="322" y="84"/>
                  <a:pt x="321" y="84"/>
                  <a:pt x="320" y="85"/>
                </a:cubicBezTo>
                <a:cubicBezTo>
                  <a:pt x="318" y="86"/>
                  <a:pt x="316" y="88"/>
                  <a:pt x="314" y="90"/>
                </a:cubicBezTo>
                <a:cubicBezTo>
                  <a:pt x="314" y="90"/>
                  <a:pt x="313" y="91"/>
                  <a:pt x="312" y="92"/>
                </a:cubicBezTo>
                <a:cubicBezTo>
                  <a:pt x="312" y="93"/>
                  <a:pt x="312" y="93"/>
                  <a:pt x="312" y="93"/>
                </a:cubicBezTo>
                <a:cubicBezTo>
                  <a:pt x="311" y="93"/>
                  <a:pt x="311" y="93"/>
                  <a:pt x="311" y="94"/>
                </a:cubicBezTo>
                <a:cubicBezTo>
                  <a:pt x="311" y="94"/>
                  <a:pt x="311" y="95"/>
                  <a:pt x="312" y="95"/>
                </a:cubicBezTo>
                <a:cubicBezTo>
                  <a:pt x="312" y="96"/>
                  <a:pt x="312" y="96"/>
                  <a:pt x="312" y="96"/>
                </a:cubicBezTo>
                <a:cubicBezTo>
                  <a:pt x="312" y="96"/>
                  <a:pt x="312" y="96"/>
                  <a:pt x="312" y="96"/>
                </a:cubicBezTo>
                <a:cubicBezTo>
                  <a:pt x="313" y="96"/>
                  <a:pt x="313" y="96"/>
                  <a:pt x="314" y="96"/>
                </a:cubicBezTo>
                <a:cubicBezTo>
                  <a:pt x="315" y="96"/>
                  <a:pt x="316" y="96"/>
                  <a:pt x="317" y="95"/>
                </a:cubicBezTo>
                <a:cubicBezTo>
                  <a:pt x="318" y="94"/>
                  <a:pt x="319" y="93"/>
                  <a:pt x="320" y="93"/>
                </a:cubicBezTo>
                <a:cubicBezTo>
                  <a:pt x="321" y="92"/>
                  <a:pt x="321" y="92"/>
                  <a:pt x="321" y="92"/>
                </a:cubicBezTo>
                <a:cubicBezTo>
                  <a:pt x="321" y="92"/>
                  <a:pt x="321" y="92"/>
                  <a:pt x="321" y="92"/>
                </a:cubicBezTo>
                <a:cubicBezTo>
                  <a:pt x="321" y="89"/>
                  <a:pt x="321" y="89"/>
                  <a:pt x="321" y="89"/>
                </a:cubicBezTo>
                <a:cubicBezTo>
                  <a:pt x="321" y="89"/>
                  <a:pt x="320" y="89"/>
                  <a:pt x="320" y="89"/>
                </a:cubicBezTo>
                <a:cubicBezTo>
                  <a:pt x="319" y="89"/>
                  <a:pt x="318" y="90"/>
                  <a:pt x="317" y="91"/>
                </a:cubicBezTo>
                <a:cubicBezTo>
                  <a:pt x="316" y="93"/>
                  <a:pt x="315" y="95"/>
                  <a:pt x="313" y="97"/>
                </a:cubicBezTo>
                <a:cubicBezTo>
                  <a:pt x="313" y="97"/>
                  <a:pt x="312" y="98"/>
                  <a:pt x="312" y="99"/>
                </a:cubicBezTo>
                <a:cubicBezTo>
                  <a:pt x="311" y="100"/>
                  <a:pt x="311" y="100"/>
                  <a:pt x="311" y="100"/>
                </a:cubicBezTo>
                <a:cubicBezTo>
                  <a:pt x="311" y="100"/>
                  <a:pt x="311" y="100"/>
                  <a:pt x="311" y="101"/>
                </a:cubicBezTo>
                <a:cubicBezTo>
                  <a:pt x="313" y="101"/>
                  <a:pt x="313" y="101"/>
                  <a:pt x="313" y="101"/>
                </a:cubicBezTo>
                <a:cubicBezTo>
                  <a:pt x="311" y="101"/>
                  <a:pt x="311" y="101"/>
                  <a:pt x="311" y="101"/>
                </a:cubicBezTo>
                <a:cubicBezTo>
                  <a:pt x="311" y="103"/>
                  <a:pt x="311" y="104"/>
                  <a:pt x="311" y="105"/>
                </a:cubicBezTo>
                <a:cubicBezTo>
                  <a:pt x="310" y="105"/>
                  <a:pt x="310" y="105"/>
                  <a:pt x="310" y="105"/>
                </a:cubicBezTo>
                <a:cubicBezTo>
                  <a:pt x="310" y="105"/>
                  <a:pt x="310" y="105"/>
                  <a:pt x="310" y="105"/>
                </a:cubicBezTo>
                <a:cubicBezTo>
                  <a:pt x="311" y="105"/>
                  <a:pt x="311" y="105"/>
                  <a:pt x="311" y="105"/>
                </a:cubicBezTo>
                <a:cubicBezTo>
                  <a:pt x="310" y="105"/>
                  <a:pt x="310" y="105"/>
                  <a:pt x="310" y="105"/>
                </a:cubicBezTo>
                <a:cubicBezTo>
                  <a:pt x="310" y="105"/>
                  <a:pt x="310" y="105"/>
                  <a:pt x="310" y="105"/>
                </a:cubicBezTo>
                <a:cubicBezTo>
                  <a:pt x="311" y="105"/>
                  <a:pt x="311" y="105"/>
                  <a:pt x="311" y="105"/>
                </a:cubicBezTo>
                <a:cubicBezTo>
                  <a:pt x="310" y="105"/>
                  <a:pt x="310" y="105"/>
                  <a:pt x="310" y="105"/>
                </a:cubicBezTo>
                <a:cubicBezTo>
                  <a:pt x="311" y="106"/>
                  <a:pt x="311" y="106"/>
                  <a:pt x="311" y="106"/>
                </a:cubicBezTo>
                <a:cubicBezTo>
                  <a:pt x="311" y="105"/>
                  <a:pt x="311" y="105"/>
                  <a:pt x="311" y="105"/>
                </a:cubicBezTo>
                <a:cubicBezTo>
                  <a:pt x="310" y="105"/>
                  <a:pt x="310" y="105"/>
                  <a:pt x="310" y="105"/>
                </a:cubicBezTo>
                <a:cubicBezTo>
                  <a:pt x="311" y="106"/>
                  <a:pt x="311" y="106"/>
                  <a:pt x="311" y="106"/>
                </a:cubicBezTo>
                <a:cubicBezTo>
                  <a:pt x="311" y="105"/>
                  <a:pt x="311" y="105"/>
                  <a:pt x="311" y="105"/>
                </a:cubicBezTo>
                <a:cubicBezTo>
                  <a:pt x="311" y="105"/>
                  <a:pt x="311" y="105"/>
                  <a:pt x="311" y="105"/>
                </a:cubicBezTo>
                <a:cubicBezTo>
                  <a:pt x="311" y="105"/>
                  <a:pt x="311" y="105"/>
                  <a:pt x="311" y="105"/>
                </a:cubicBezTo>
                <a:cubicBezTo>
                  <a:pt x="311" y="105"/>
                  <a:pt x="311" y="105"/>
                  <a:pt x="311" y="105"/>
                </a:cubicBezTo>
                <a:cubicBezTo>
                  <a:pt x="311" y="105"/>
                  <a:pt x="311" y="105"/>
                  <a:pt x="311" y="105"/>
                </a:cubicBezTo>
                <a:cubicBezTo>
                  <a:pt x="311" y="105"/>
                  <a:pt x="311" y="105"/>
                  <a:pt x="311" y="105"/>
                </a:cubicBezTo>
                <a:cubicBezTo>
                  <a:pt x="311" y="105"/>
                  <a:pt x="311" y="104"/>
                  <a:pt x="310" y="104"/>
                </a:cubicBezTo>
                <a:cubicBezTo>
                  <a:pt x="310" y="104"/>
                  <a:pt x="309" y="104"/>
                  <a:pt x="307" y="104"/>
                </a:cubicBezTo>
                <a:cubicBezTo>
                  <a:pt x="302" y="104"/>
                  <a:pt x="302" y="104"/>
                  <a:pt x="302" y="104"/>
                </a:cubicBezTo>
                <a:cubicBezTo>
                  <a:pt x="302" y="107"/>
                  <a:pt x="302" y="107"/>
                  <a:pt x="302" y="107"/>
                </a:cubicBezTo>
                <a:cubicBezTo>
                  <a:pt x="302" y="107"/>
                  <a:pt x="303" y="106"/>
                  <a:pt x="303" y="106"/>
                </a:cubicBezTo>
                <a:cubicBezTo>
                  <a:pt x="304" y="105"/>
                  <a:pt x="304" y="105"/>
                  <a:pt x="304" y="105"/>
                </a:cubicBezTo>
                <a:cubicBezTo>
                  <a:pt x="304" y="104"/>
                  <a:pt x="303" y="103"/>
                  <a:pt x="303" y="102"/>
                </a:cubicBezTo>
                <a:cubicBezTo>
                  <a:pt x="302" y="100"/>
                  <a:pt x="300" y="97"/>
                  <a:pt x="299" y="96"/>
                </a:cubicBezTo>
                <a:cubicBezTo>
                  <a:pt x="299" y="95"/>
                  <a:pt x="299" y="95"/>
                  <a:pt x="299" y="95"/>
                </a:cubicBezTo>
                <a:cubicBezTo>
                  <a:pt x="298" y="95"/>
                  <a:pt x="298" y="95"/>
                  <a:pt x="298" y="95"/>
                </a:cubicBezTo>
                <a:cubicBezTo>
                  <a:pt x="297" y="95"/>
                  <a:pt x="295" y="95"/>
                  <a:pt x="292" y="96"/>
                </a:cubicBezTo>
                <a:cubicBezTo>
                  <a:pt x="291" y="96"/>
                  <a:pt x="290" y="96"/>
                  <a:pt x="289" y="96"/>
                </a:cubicBezTo>
                <a:cubicBezTo>
                  <a:pt x="288" y="96"/>
                  <a:pt x="287" y="97"/>
                  <a:pt x="286" y="97"/>
                </a:cubicBezTo>
                <a:cubicBezTo>
                  <a:pt x="287" y="98"/>
                  <a:pt x="287" y="98"/>
                  <a:pt x="287" y="98"/>
                </a:cubicBezTo>
                <a:cubicBezTo>
                  <a:pt x="286" y="97"/>
                  <a:pt x="286" y="97"/>
                  <a:pt x="286" y="97"/>
                </a:cubicBezTo>
                <a:cubicBezTo>
                  <a:pt x="285" y="98"/>
                  <a:pt x="284" y="99"/>
                  <a:pt x="283" y="100"/>
                </a:cubicBezTo>
                <a:cubicBezTo>
                  <a:pt x="282" y="100"/>
                  <a:pt x="282" y="100"/>
                  <a:pt x="281" y="100"/>
                </a:cubicBezTo>
                <a:cubicBezTo>
                  <a:pt x="281" y="101"/>
                  <a:pt x="280" y="101"/>
                  <a:pt x="280" y="102"/>
                </a:cubicBezTo>
                <a:cubicBezTo>
                  <a:pt x="280" y="103"/>
                  <a:pt x="281" y="103"/>
                  <a:pt x="281" y="104"/>
                </a:cubicBezTo>
                <a:cubicBezTo>
                  <a:pt x="282" y="105"/>
                  <a:pt x="283" y="106"/>
                  <a:pt x="286" y="108"/>
                </a:cubicBezTo>
                <a:cubicBezTo>
                  <a:pt x="287" y="107"/>
                  <a:pt x="287" y="107"/>
                  <a:pt x="287" y="107"/>
                </a:cubicBezTo>
                <a:cubicBezTo>
                  <a:pt x="288" y="105"/>
                  <a:pt x="288" y="105"/>
                  <a:pt x="288" y="105"/>
                </a:cubicBezTo>
                <a:cubicBezTo>
                  <a:pt x="287" y="105"/>
                  <a:pt x="286" y="104"/>
                  <a:pt x="284" y="104"/>
                </a:cubicBezTo>
                <a:cubicBezTo>
                  <a:pt x="282" y="104"/>
                  <a:pt x="281" y="105"/>
                  <a:pt x="279" y="106"/>
                </a:cubicBezTo>
                <a:cubicBezTo>
                  <a:pt x="277" y="108"/>
                  <a:pt x="275" y="110"/>
                  <a:pt x="273" y="112"/>
                </a:cubicBezTo>
                <a:cubicBezTo>
                  <a:pt x="272" y="113"/>
                  <a:pt x="271" y="113"/>
                  <a:pt x="270" y="114"/>
                </a:cubicBezTo>
                <a:cubicBezTo>
                  <a:pt x="269" y="114"/>
                  <a:pt x="269" y="115"/>
                  <a:pt x="268" y="115"/>
                </a:cubicBezTo>
                <a:cubicBezTo>
                  <a:pt x="268" y="116"/>
                  <a:pt x="268" y="116"/>
                  <a:pt x="268" y="116"/>
                </a:cubicBezTo>
                <a:cubicBezTo>
                  <a:pt x="269" y="115"/>
                  <a:pt x="269" y="115"/>
                  <a:pt x="269" y="115"/>
                </a:cubicBezTo>
                <a:cubicBezTo>
                  <a:pt x="268" y="115"/>
                  <a:pt x="268" y="115"/>
                  <a:pt x="268" y="115"/>
                </a:cubicBezTo>
                <a:cubicBezTo>
                  <a:pt x="268" y="116"/>
                  <a:pt x="268" y="116"/>
                  <a:pt x="268" y="116"/>
                </a:cubicBezTo>
                <a:cubicBezTo>
                  <a:pt x="269" y="115"/>
                  <a:pt x="269" y="115"/>
                  <a:pt x="269" y="115"/>
                </a:cubicBezTo>
                <a:cubicBezTo>
                  <a:pt x="268" y="116"/>
                  <a:pt x="268" y="116"/>
                  <a:pt x="268" y="116"/>
                </a:cubicBezTo>
                <a:cubicBezTo>
                  <a:pt x="269" y="116"/>
                  <a:pt x="269" y="116"/>
                  <a:pt x="269" y="116"/>
                </a:cubicBezTo>
                <a:cubicBezTo>
                  <a:pt x="269" y="116"/>
                  <a:pt x="269" y="115"/>
                  <a:pt x="269" y="115"/>
                </a:cubicBezTo>
                <a:cubicBezTo>
                  <a:pt x="268" y="116"/>
                  <a:pt x="268" y="116"/>
                  <a:pt x="268" y="116"/>
                </a:cubicBezTo>
                <a:cubicBezTo>
                  <a:pt x="269" y="116"/>
                  <a:pt x="269" y="116"/>
                  <a:pt x="269" y="116"/>
                </a:cubicBezTo>
                <a:cubicBezTo>
                  <a:pt x="268" y="116"/>
                  <a:pt x="268" y="116"/>
                  <a:pt x="268" y="116"/>
                </a:cubicBezTo>
                <a:cubicBezTo>
                  <a:pt x="269" y="116"/>
                  <a:pt x="269" y="116"/>
                  <a:pt x="269" y="116"/>
                </a:cubicBezTo>
                <a:cubicBezTo>
                  <a:pt x="269" y="116"/>
                  <a:pt x="269" y="116"/>
                  <a:pt x="269" y="116"/>
                </a:cubicBezTo>
                <a:cubicBezTo>
                  <a:pt x="268" y="116"/>
                  <a:pt x="268" y="116"/>
                  <a:pt x="268" y="116"/>
                </a:cubicBezTo>
                <a:cubicBezTo>
                  <a:pt x="269" y="116"/>
                  <a:pt x="269" y="116"/>
                  <a:pt x="269" y="116"/>
                </a:cubicBezTo>
                <a:cubicBezTo>
                  <a:pt x="269" y="116"/>
                  <a:pt x="269" y="116"/>
                  <a:pt x="269" y="116"/>
                </a:cubicBezTo>
                <a:cubicBezTo>
                  <a:pt x="269" y="116"/>
                  <a:pt x="269" y="116"/>
                  <a:pt x="269" y="116"/>
                </a:cubicBezTo>
                <a:cubicBezTo>
                  <a:pt x="269" y="116"/>
                  <a:pt x="269" y="116"/>
                  <a:pt x="269" y="116"/>
                </a:cubicBezTo>
                <a:cubicBezTo>
                  <a:pt x="269" y="116"/>
                  <a:pt x="269" y="116"/>
                  <a:pt x="269" y="116"/>
                </a:cubicBezTo>
                <a:cubicBezTo>
                  <a:pt x="269" y="116"/>
                  <a:pt x="269" y="116"/>
                  <a:pt x="269" y="116"/>
                </a:cubicBezTo>
                <a:cubicBezTo>
                  <a:pt x="269" y="116"/>
                  <a:pt x="269" y="116"/>
                  <a:pt x="269" y="116"/>
                </a:cubicBezTo>
                <a:cubicBezTo>
                  <a:pt x="270" y="116"/>
                  <a:pt x="271" y="115"/>
                  <a:pt x="272" y="114"/>
                </a:cubicBezTo>
                <a:cubicBezTo>
                  <a:pt x="273" y="112"/>
                  <a:pt x="276" y="110"/>
                  <a:pt x="278" y="109"/>
                </a:cubicBezTo>
                <a:cubicBezTo>
                  <a:pt x="280" y="107"/>
                  <a:pt x="281" y="106"/>
                  <a:pt x="281" y="106"/>
                </a:cubicBezTo>
                <a:cubicBezTo>
                  <a:pt x="282" y="106"/>
                  <a:pt x="282" y="106"/>
                  <a:pt x="282" y="106"/>
                </a:cubicBezTo>
                <a:cubicBezTo>
                  <a:pt x="282" y="105"/>
                  <a:pt x="282" y="105"/>
                  <a:pt x="282" y="105"/>
                </a:cubicBezTo>
                <a:cubicBezTo>
                  <a:pt x="282" y="103"/>
                  <a:pt x="282" y="102"/>
                  <a:pt x="281" y="101"/>
                </a:cubicBezTo>
                <a:cubicBezTo>
                  <a:pt x="281" y="99"/>
                  <a:pt x="280" y="98"/>
                  <a:pt x="279" y="97"/>
                </a:cubicBezTo>
                <a:cubicBezTo>
                  <a:pt x="279" y="96"/>
                  <a:pt x="278" y="95"/>
                  <a:pt x="276" y="93"/>
                </a:cubicBezTo>
                <a:cubicBezTo>
                  <a:pt x="275" y="94"/>
                  <a:pt x="275" y="94"/>
                  <a:pt x="275" y="94"/>
                </a:cubicBezTo>
                <a:cubicBezTo>
                  <a:pt x="276" y="95"/>
                  <a:pt x="276" y="95"/>
                  <a:pt x="276" y="95"/>
                </a:cubicBezTo>
                <a:cubicBezTo>
                  <a:pt x="276" y="95"/>
                  <a:pt x="279" y="93"/>
                  <a:pt x="282" y="91"/>
                </a:cubicBezTo>
                <a:cubicBezTo>
                  <a:pt x="284" y="90"/>
                  <a:pt x="285" y="88"/>
                  <a:pt x="287" y="88"/>
                </a:cubicBezTo>
                <a:cubicBezTo>
                  <a:pt x="287" y="87"/>
                  <a:pt x="288" y="87"/>
                  <a:pt x="288" y="87"/>
                </a:cubicBezTo>
                <a:cubicBezTo>
                  <a:pt x="289" y="86"/>
                  <a:pt x="289" y="86"/>
                  <a:pt x="289" y="86"/>
                </a:cubicBezTo>
                <a:cubicBezTo>
                  <a:pt x="289" y="86"/>
                  <a:pt x="289" y="86"/>
                  <a:pt x="289" y="86"/>
                </a:cubicBezTo>
                <a:cubicBezTo>
                  <a:pt x="289" y="86"/>
                  <a:pt x="289" y="86"/>
                  <a:pt x="289" y="86"/>
                </a:cubicBezTo>
                <a:cubicBezTo>
                  <a:pt x="289" y="86"/>
                  <a:pt x="289" y="86"/>
                  <a:pt x="289" y="86"/>
                </a:cubicBezTo>
                <a:cubicBezTo>
                  <a:pt x="289" y="86"/>
                  <a:pt x="289" y="86"/>
                  <a:pt x="289" y="86"/>
                </a:cubicBezTo>
                <a:cubicBezTo>
                  <a:pt x="289" y="86"/>
                  <a:pt x="289" y="86"/>
                  <a:pt x="289" y="86"/>
                </a:cubicBezTo>
                <a:cubicBezTo>
                  <a:pt x="289" y="86"/>
                  <a:pt x="289" y="86"/>
                  <a:pt x="289" y="86"/>
                </a:cubicBezTo>
                <a:cubicBezTo>
                  <a:pt x="289" y="86"/>
                  <a:pt x="289" y="86"/>
                  <a:pt x="289" y="86"/>
                </a:cubicBezTo>
                <a:cubicBezTo>
                  <a:pt x="289" y="86"/>
                  <a:pt x="289" y="86"/>
                  <a:pt x="289" y="86"/>
                </a:cubicBezTo>
                <a:cubicBezTo>
                  <a:pt x="291" y="85"/>
                  <a:pt x="292" y="84"/>
                  <a:pt x="293" y="83"/>
                </a:cubicBezTo>
                <a:cubicBezTo>
                  <a:pt x="294" y="82"/>
                  <a:pt x="294" y="81"/>
                  <a:pt x="294" y="80"/>
                </a:cubicBezTo>
                <a:cubicBezTo>
                  <a:pt x="294" y="79"/>
                  <a:pt x="294" y="78"/>
                  <a:pt x="293" y="77"/>
                </a:cubicBezTo>
                <a:cubicBezTo>
                  <a:pt x="293" y="76"/>
                  <a:pt x="293" y="75"/>
                  <a:pt x="293" y="74"/>
                </a:cubicBezTo>
                <a:cubicBezTo>
                  <a:pt x="293" y="72"/>
                  <a:pt x="293" y="70"/>
                  <a:pt x="293" y="70"/>
                </a:cubicBezTo>
                <a:cubicBezTo>
                  <a:pt x="293" y="69"/>
                  <a:pt x="293" y="69"/>
                  <a:pt x="293" y="69"/>
                </a:cubicBezTo>
                <a:cubicBezTo>
                  <a:pt x="293" y="69"/>
                  <a:pt x="294" y="69"/>
                  <a:pt x="295" y="68"/>
                </a:cubicBezTo>
                <a:cubicBezTo>
                  <a:pt x="296" y="68"/>
                  <a:pt x="296" y="67"/>
                  <a:pt x="297" y="65"/>
                </a:cubicBezTo>
                <a:cubicBezTo>
                  <a:pt x="295" y="65"/>
                  <a:pt x="295" y="65"/>
                  <a:pt x="295" y="65"/>
                </a:cubicBezTo>
                <a:cubicBezTo>
                  <a:pt x="297" y="65"/>
                  <a:pt x="297" y="65"/>
                  <a:pt x="297" y="65"/>
                </a:cubicBezTo>
                <a:cubicBezTo>
                  <a:pt x="297" y="65"/>
                  <a:pt x="297" y="65"/>
                  <a:pt x="297" y="64"/>
                </a:cubicBezTo>
                <a:cubicBezTo>
                  <a:pt x="297" y="64"/>
                  <a:pt x="297" y="63"/>
                  <a:pt x="296" y="63"/>
                </a:cubicBezTo>
                <a:cubicBezTo>
                  <a:pt x="296" y="62"/>
                  <a:pt x="295" y="62"/>
                  <a:pt x="295" y="62"/>
                </a:cubicBezTo>
                <a:cubicBezTo>
                  <a:pt x="294" y="62"/>
                  <a:pt x="293" y="62"/>
                  <a:pt x="293" y="63"/>
                </a:cubicBezTo>
                <a:cubicBezTo>
                  <a:pt x="291" y="63"/>
                  <a:pt x="290" y="64"/>
                  <a:pt x="289" y="64"/>
                </a:cubicBezTo>
                <a:cubicBezTo>
                  <a:pt x="289" y="64"/>
                  <a:pt x="288" y="64"/>
                  <a:pt x="288" y="65"/>
                </a:cubicBezTo>
                <a:cubicBezTo>
                  <a:pt x="287" y="65"/>
                  <a:pt x="287" y="65"/>
                  <a:pt x="287" y="65"/>
                </a:cubicBezTo>
                <a:cubicBezTo>
                  <a:pt x="287" y="65"/>
                  <a:pt x="287" y="65"/>
                  <a:pt x="287" y="65"/>
                </a:cubicBezTo>
                <a:cubicBezTo>
                  <a:pt x="287" y="65"/>
                  <a:pt x="287" y="65"/>
                  <a:pt x="287" y="65"/>
                </a:cubicBezTo>
                <a:cubicBezTo>
                  <a:pt x="287" y="65"/>
                  <a:pt x="287" y="65"/>
                  <a:pt x="287" y="65"/>
                </a:cubicBezTo>
                <a:cubicBezTo>
                  <a:pt x="287" y="65"/>
                  <a:pt x="287" y="65"/>
                  <a:pt x="287" y="65"/>
                </a:cubicBezTo>
                <a:cubicBezTo>
                  <a:pt x="287" y="65"/>
                  <a:pt x="287" y="65"/>
                  <a:pt x="287" y="65"/>
                </a:cubicBezTo>
                <a:cubicBezTo>
                  <a:pt x="287" y="65"/>
                  <a:pt x="287" y="65"/>
                  <a:pt x="287" y="65"/>
                </a:cubicBezTo>
                <a:cubicBezTo>
                  <a:pt x="287" y="65"/>
                  <a:pt x="287" y="65"/>
                  <a:pt x="287" y="65"/>
                </a:cubicBezTo>
                <a:cubicBezTo>
                  <a:pt x="287" y="66"/>
                  <a:pt x="287" y="66"/>
                  <a:pt x="287" y="66"/>
                </a:cubicBezTo>
                <a:cubicBezTo>
                  <a:pt x="288" y="65"/>
                  <a:pt x="288" y="65"/>
                  <a:pt x="288" y="65"/>
                </a:cubicBezTo>
                <a:cubicBezTo>
                  <a:pt x="288" y="65"/>
                  <a:pt x="287" y="64"/>
                  <a:pt x="285" y="64"/>
                </a:cubicBezTo>
                <a:cubicBezTo>
                  <a:pt x="283" y="64"/>
                  <a:pt x="281" y="65"/>
                  <a:pt x="278" y="68"/>
                </a:cubicBezTo>
                <a:cubicBezTo>
                  <a:pt x="279" y="69"/>
                  <a:pt x="279" y="69"/>
                  <a:pt x="279" y="69"/>
                </a:cubicBezTo>
                <a:cubicBezTo>
                  <a:pt x="278" y="68"/>
                  <a:pt x="278" y="68"/>
                  <a:pt x="278" y="68"/>
                </a:cubicBezTo>
                <a:cubicBezTo>
                  <a:pt x="276" y="69"/>
                  <a:pt x="275" y="69"/>
                  <a:pt x="275" y="69"/>
                </a:cubicBezTo>
                <a:cubicBezTo>
                  <a:pt x="275" y="69"/>
                  <a:pt x="275" y="69"/>
                  <a:pt x="274" y="69"/>
                </a:cubicBezTo>
                <a:cubicBezTo>
                  <a:pt x="273" y="68"/>
                  <a:pt x="271" y="66"/>
                  <a:pt x="267" y="65"/>
                </a:cubicBezTo>
                <a:cubicBezTo>
                  <a:pt x="267" y="66"/>
                  <a:pt x="267" y="66"/>
                  <a:pt x="267" y="66"/>
                </a:cubicBezTo>
                <a:cubicBezTo>
                  <a:pt x="268" y="65"/>
                  <a:pt x="268" y="65"/>
                  <a:pt x="268" y="65"/>
                </a:cubicBezTo>
                <a:cubicBezTo>
                  <a:pt x="266" y="64"/>
                  <a:pt x="264" y="62"/>
                  <a:pt x="262" y="61"/>
                </a:cubicBezTo>
                <a:cubicBezTo>
                  <a:pt x="260" y="60"/>
                  <a:pt x="257" y="59"/>
                  <a:pt x="255" y="58"/>
                </a:cubicBezTo>
                <a:cubicBezTo>
                  <a:pt x="255" y="58"/>
                  <a:pt x="255" y="58"/>
                  <a:pt x="255" y="58"/>
                </a:cubicBezTo>
                <a:cubicBezTo>
                  <a:pt x="255" y="58"/>
                  <a:pt x="255" y="58"/>
                  <a:pt x="255" y="58"/>
                </a:cubicBezTo>
                <a:cubicBezTo>
                  <a:pt x="254" y="58"/>
                  <a:pt x="253" y="58"/>
                  <a:pt x="253" y="58"/>
                </a:cubicBezTo>
                <a:cubicBezTo>
                  <a:pt x="251" y="57"/>
                  <a:pt x="249" y="58"/>
                  <a:pt x="248" y="60"/>
                </a:cubicBezTo>
                <a:cubicBezTo>
                  <a:pt x="247" y="61"/>
                  <a:pt x="246" y="64"/>
                  <a:pt x="246" y="65"/>
                </a:cubicBezTo>
                <a:cubicBezTo>
                  <a:pt x="245" y="66"/>
                  <a:pt x="245" y="67"/>
                  <a:pt x="245" y="67"/>
                </a:cubicBezTo>
                <a:cubicBezTo>
                  <a:pt x="244" y="67"/>
                  <a:pt x="244" y="67"/>
                  <a:pt x="244" y="67"/>
                </a:cubicBezTo>
                <a:cubicBezTo>
                  <a:pt x="244" y="69"/>
                  <a:pt x="244" y="69"/>
                  <a:pt x="244" y="69"/>
                </a:cubicBezTo>
                <a:cubicBezTo>
                  <a:pt x="245" y="69"/>
                  <a:pt x="245" y="69"/>
                  <a:pt x="245" y="69"/>
                </a:cubicBezTo>
                <a:cubicBezTo>
                  <a:pt x="247" y="58"/>
                  <a:pt x="247" y="58"/>
                  <a:pt x="247" y="58"/>
                </a:cubicBezTo>
                <a:cubicBezTo>
                  <a:pt x="247" y="58"/>
                  <a:pt x="247" y="58"/>
                  <a:pt x="247" y="58"/>
                </a:cubicBezTo>
                <a:cubicBezTo>
                  <a:pt x="247" y="58"/>
                  <a:pt x="247" y="58"/>
                  <a:pt x="247" y="58"/>
                </a:cubicBezTo>
                <a:cubicBezTo>
                  <a:pt x="247" y="57"/>
                  <a:pt x="247" y="57"/>
                  <a:pt x="246" y="56"/>
                </a:cubicBezTo>
                <a:cubicBezTo>
                  <a:pt x="246" y="55"/>
                  <a:pt x="245" y="55"/>
                  <a:pt x="244" y="54"/>
                </a:cubicBezTo>
                <a:cubicBezTo>
                  <a:pt x="243" y="54"/>
                  <a:pt x="243" y="54"/>
                  <a:pt x="242" y="54"/>
                </a:cubicBezTo>
                <a:cubicBezTo>
                  <a:pt x="240" y="54"/>
                  <a:pt x="238" y="54"/>
                  <a:pt x="236" y="55"/>
                </a:cubicBezTo>
                <a:cubicBezTo>
                  <a:pt x="234" y="55"/>
                  <a:pt x="232" y="55"/>
                  <a:pt x="231" y="55"/>
                </a:cubicBezTo>
                <a:cubicBezTo>
                  <a:pt x="231" y="55"/>
                  <a:pt x="231" y="55"/>
                  <a:pt x="231" y="55"/>
                </a:cubicBezTo>
                <a:cubicBezTo>
                  <a:pt x="231" y="55"/>
                  <a:pt x="231" y="55"/>
                  <a:pt x="231" y="55"/>
                </a:cubicBezTo>
                <a:cubicBezTo>
                  <a:pt x="231" y="55"/>
                  <a:pt x="231" y="55"/>
                  <a:pt x="231" y="55"/>
                </a:cubicBezTo>
                <a:cubicBezTo>
                  <a:pt x="230" y="57"/>
                  <a:pt x="230" y="57"/>
                  <a:pt x="230" y="57"/>
                </a:cubicBezTo>
                <a:cubicBezTo>
                  <a:pt x="230" y="58"/>
                  <a:pt x="230" y="58"/>
                  <a:pt x="230" y="58"/>
                </a:cubicBezTo>
                <a:cubicBezTo>
                  <a:pt x="231" y="58"/>
                  <a:pt x="231" y="58"/>
                  <a:pt x="231" y="58"/>
                </a:cubicBezTo>
                <a:cubicBezTo>
                  <a:pt x="232" y="58"/>
                  <a:pt x="233" y="57"/>
                  <a:pt x="234" y="56"/>
                </a:cubicBezTo>
                <a:cubicBezTo>
                  <a:pt x="237" y="53"/>
                  <a:pt x="239" y="48"/>
                  <a:pt x="239" y="42"/>
                </a:cubicBezTo>
                <a:cubicBezTo>
                  <a:pt x="239" y="40"/>
                  <a:pt x="239" y="37"/>
                  <a:pt x="237" y="35"/>
                </a:cubicBezTo>
                <a:cubicBezTo>
                  <a:pt x="235" y="38"/>
                  <a:pt x="235" y="38"/>
                  <a:pt x="235" y="38"/>
                </a:cubicBezTo>
                <a:cubicBezTo>
                  <a:pt x="236" y="38"/>
                  <a:pt x="236" y="38"/>
                  <a:pt x="236" y="38"/>
                </a:cubicBezTo>
                <a:cubicBezTo>
                  <a:pt x="236" y="39"/>
                  <a:pt x="237" y="39"/>
                  <a:pt x="237" y="39"/>
                </a:cubicBezTo>
                <a:cubicBezTo>
                  <a:pt x="238" y="39"/>
                  <a:pt x="238" y="39"/>
                  <a:pt x="238" y="39"/>
                </a:cubicBezTo>
                <a:cubicBezTo>
                  <a:pt x="239" y="38"/>
                  <a:pt x="239" y="38"/>
                  <a:pt x="239" y="38"/>
                </a:cubicBezTo>
                <a:cubicBezTo>
                  <a:pt x="239" y="37"/>
                  <a:pt x="239" y="37"/>
                  <a:pt x="239" y="37"/>
                </a:cubicBezTo>
                <a:cubicBezTo>
                  <a:pt x="239" y="35"/>
                  <a:pt x="239" y="34"/>
                  <a:pt x="238" y="33"/>
                </a:cubicBezTo>
                <a:cubicBezTo>
                  <a:pt x="238" y="31"/>
                  <a:pt x="237" y="30"/>
                  <a:pt x="237" y="30"/>
                </a:cubicBezTo>
                <a:cubicBezTo>
                  <a:pt x="236" y="31"/>
                  <a:pt x="236" y="31"/>
                  <a:pt x="236" y="31"/>
                </a:cubicBezTo>
                <a:cubicBezTo>
                  <a:pt x="237" y="31"/>
                  <a:pt x="237" y="31"/>
                  <a:pt x="237" y="31"/>
                </a:cubicBezTo>
                <a:cubicBezTo>
                  <a:pt x="237" y="29"/>
                  <a:pt x="237" y="28"/>
                  <a:pt x="237" y="28"/>
                </a:cubicBezTo>
                <a:cubicBezTo>
                  <a:pt x="237" y="27"/>
                  <a:pt x="236" y="27"/>
                  <a:pt x="236" y="26"/>
                </a:cubicBezTo>
                <a:cubicBezTo>
                  <a:pt x="235" y="26"/>
                  <a:pt x="235" y="26"/>
                  <a:pt x="235" y="26"/>
                </a:cubicBezTo>
                <a:cubicBezTo>
                  <a:pt x="234" y="26"/>
                  <a:pt x="233" y="26"/>
                  <a:pt x="233" y="27"/>
                </a:cubicBezTo>
                <a:cubicBezTo>
                  <a:pt x="232" y="27"/>
                  <a:pt x="231" y="27"/>
                  <a:pt x="231" y="28"/>
                </a:cubicBezTo>
                <a:cubicBezTo>
                  <a:pt x="230" y="28"/>
                  <a:pt x="230" y="28"/>
                  <a:pt x="230" y="28"/>
                </a:cubicBezTo>
                <a:cubicBezTo>
                  <a:pt x="230" y="28"/>
                  <a:pt x="230" y="28"/>
                  <a:pt x="230" y="28"/>
                </a:cubicBezTo>
                <a:cubicBezTo>
                  <a:pt x="230" y="29"/>
                  <a:pt x="230" y="29"/>
                  <a:pt x="230" y="29"/>
                </a:cubicBezTo>
                <a:cubicBezTo>
                  <a:pt x="230" y="28"/>
                  <a:pt x="230" y="28"/>
                  <a:pt x="230" y="28"/>
                </a:cubicBezTo>
                <a:cubicBezTo>
                  <a:pt x="230" y="28"/>
                  <a:pt x="230" y="28"/>
                  <a:pt x="230" y="28"/>
                </a:cubicBezTo>
                <a:cubicBezTo>
                  <a:pt x="230" y="29"/>
                  <a:pt x="230" y="29"/>
                  <a:pt x="230" y="29"/>
                </a:cubicBezTo>
                <a:cubicBezTo>
                  <a:pt x="230" y="28"/>
                  <a:pt x="230" y="28"/>
                  <a:pt x="230" y="28"/>
                </a:cubicBezTo>
                <a:cubicBezTo>
                  <a:pt x="230" y="28"/>
                  <a:pt x="230" y="28"/>
                  <a:pt x="230" y="28"/>
                </a:cubicBezTo>
                <a:cubicBezTo>
                  <a:pt x="230" y="28"/>
                  <a:pt x="230" y="28"/>
                  <a:pt x="230" y="28"/>
                </a:cubicBezTo>
                <a:cubicBezTo>
                  <a:pt x="229" y="28"/>
                  <a:pt x="229" y="28"/>
                  <a:pt x="229" y="28"/>
                </a:cubicBezTo>
                <a:cubicBezTo>
                  <a:pt x="228" y="28"/>
                  <a:pt x="227" y="28"/>
                  <a:pt x="226" y="27"/>
                </a:cubicBezTo>
                <a:cubicBezTo>
                  <a:pt x="224" y="26"/>
                  <a:pt x="222" y="24"/>
                  <a:pt x="221" y="23"/>
                </a:cubicBezTo>
                <a:cubicBezTo>
                  <a:pt x="220" y="22"/>
                  <a:pt x="219" y="22"/>
                  <a:pt x="218" y="21"/>
                </a:cubicBezTo>
                <a:cubicBezTo>
                  <a:pt x="217" y="20"/>
                  <a:pt x="217" y="20"/>
                  <a:pt x="216" y="20"/>
                </a:cubicBezTo>
                <a:cubicBezTo>
                  <a:pt x="216" y="21"/>
                  <a:pt x="216" y="21"/>
                  <a:pt x="216" y="21"/>
                </a:cubicBezTo>
                <a:cubicBezTo>
                  <a:pt x="217" y="21"/>
                  <a:pt x="217" y="21"/>
                  <a:pt x="217" y="21"/>
                </a:cubicBezTo>
                <a:cubicBezTo>
                  <a:pt x="217" y="21"/>
                  <a:pt x="217" y="21"/>
                  <a:pt x="216" y="20"/>
                </a:cubicBezTo>
                <a:cubicBezTo>
                  <a:pt x="216" y="20"/>
                  <a:pt x="216" y="20"/>
                  <a:pt x="215" y="20"/>
                </a:cubicBezTo>
                <a:cubicBezTo>
                  <a:pt x="215" y="20"/>
                  <a:pt x="214" y="20"/>
                  <a:pt x="214" y="20"/>
                </a:cubicBezTo>
                <a:cubicBezTo>
                  <a:pt x="213" y="21"/>
                  <a:pt x="211" y="22"/>
                  <a:pt x="210" y="23"/>
                </a:cubicBezTo>
                <a:cubicBezTo>
                  <a:pt x="209" y="24"/>
                  <a:pt x="208" y="24"/>
                  <a:pt x="208" y="24"/>
                </a:cubicBezTo>
                <a:cubicBezTo>
                  <a:pt x="209" y="26"/>
                  <a:pt x="209" y="26"/>
                  <a:pt x="209" y="26"/>
                </a:cubicBezTo>
                <a:cubicBezTo>
                  <a:pt x="210" y="25"/>
                  <a:pt x="210" y="25"/>
                  <a:pt x="210" y="25"/>
                </a:cubicBezTo>
                <a:cubicBezTo>
                  <a:pt x="210" y="24"/>
                  <a:pt x="210" y="23"/>
                  <a:pt x="209" y="22"/>
                </a:cubicBezTo>
                <a:cubicBezTo>
                  <a:pt x="209" y="21"/>
                  <a:pt x="209" y="21"/>
                  <a:pt x="208" y="20"/>
                </a:cubicBezTo>
                <a:cubicBezTo>
                  <a:pt x="208" y="20"/>
                  <a:pt x="208" y="20"/>
                  <a:pt x="207" y="20"/>
                </a:cubicBezTo>
                <a:cubicBezTo>
                  <a:pt x="206" y="20"/>
                  <a:pt x="205" y="20"/>
                  <a:pt x="205" y="21"/>
                </a:cubicBezTo>
                <a:cubicBezTo>
                  <a:pt x="204" y="21"/>
                  <a:pt x="204" y="22"/>
                  <a:pt x="203" y="23"/>
                </a:cubicBezTo>
                <a:cubicBezTo>
                  <a:pt x="203" y="23"/>
                  <a:pt x="202" y="24"/>
                  <a:pt x="201" y="24"/>
                </a:cubicBezTo>
                <a:cubicBezTo>
                  <a:pt x="202" y="26"/>
                  <a:pt x="202" y="26"/>
                  <a:pt x="202" y="26"/>
                </a:cubicBezTo>
                <a:cubicBezTo>
                  <a:pt x="202" y="24"/>
                  <a:pt x="202" y="24"/>
                  <a:pt x="202" y="24"/>
                </a:cubicBezTo>
                <a:cubicBezTo>
                  <a:pt x="201" y="24"/>
                  <a:pt x="201" y="24"/>
                  <a:pt x="201" y="24"/>
                </a:cubicBezTo>
                <a:cubicBezTo>
                  <a:pt x="200" y="24"/>
                  <a:pt x="200" y="24"/>
                  <a:pt x="199" y="24"/>
                </a:cubicBezTo>
                <a:cubicBezTo>
                  <a:pt x="199" y="23"/>
                  <a:pt x="199" y="22"/>
                  <a:pt x="198" y="21"/>
                </a:cubicBezTo>
                <a:cubicBezTo>
                  <a:pt x="198" y="21"/>
                  <a:pt x="198" y="20"/>
                  <a:pt x="197" y="20"/>
                </a:cubicBezTo>
                <a:cubicBezTo>
                  <a:pt x="197" y="19"/>
                  <a:pt x="196" y="18"/>
                  <a:pt x="195" y="18"/>
                </a:cubicBezTo>
                <a:cubicBezTo>
                  <a:pt x="195" y="20"/>
                  <a:pt x="195" y="20"/>
                  <a:pt x="195" y="20"/>
                </a:cubicBezTo>
                <a:cubicBezTo>
                  <a:pt x="196" y="18"/>
                  <a:pt x="196" y="18"/>
                  <a:pt x="196" y="18"/>
                </a:cubicBezTo>
                <a:cubicBezTo>
                  <a:pt x="189" y="16"/>
                  <a:pt x="183" y="14"/>
                  <a:pt x="177" y="14"/>
                </a:cubicBezTo>
                <a:cubicBezTo>
                  <a:pt x="175" y="14"/>
                  <a:pt x="174" y="14"/>
                  <a:pt x="172" y="15"/>
                </a:cubicBezTo>
                <a:cubicBezTo>
                  <a:pt x="172" y="16"/>
                  <a:pt x="172" y="16"/>
                  <a:pt x="172" y="16"/>
                </a:cubicBezTo>
                <a:cubicBezTo>
                  <a:pt x="172" y="15"/>
                  <a:pt x="172" y="15"/>
                  <a:pt x="172" y="15"/>
                </a:cubicBezTo>
                <a:cubicBezTo>
                  <a:pt x="171" y="15"/>
                  <a:pt x="171" y="14"/>
                  <a:pt x="170" y="14"/>
                </a:cubicBezTo>
                <a:cubicBezTo>
                  <a:pt x="169" y="14"/>
                  <a:pt x="169" y="14"/>
                  <a:pt x="169" y="14"/>
                </a:cubicBezTo>
                <a:cubicBezTo>
                  <a:pt x="169" y="13"/>
                  <a:pt x="168" y="13"/>
                  <a:pt x="168" y="13"/>
                </a:cubicBezTo>
                <a:cubicBezTo>
                  <a:pt x="167" y="13"/>
                  <a:pt x="166" y="14"/>
                  <a:pt x="166" y="14"/>
                </a:cubicBezTo>
                <a:cubicBezTo>
                  <a:pt x="165" y="15"/>
                  <a:pt x="165" y="16"/>
                  <a:pt x="164" y="17"/>
                </a:cubicBezTo>
                <a:cubicBezTo>
                  <a:pt x="164" y="17"/>
                  <a:pt x="164" y="17"/>
                  <a:pt x="164" y="17"/>
                </a:cubicBezTo>
                <a:cubicBezTo>
                  <a:pt x="164" y="17"/>
                  <a:pt x="164" y="17"/>
                  <a:pt x="164" y="17"/>
                </a:cubicBezTo>
                <a:cubicBezTo>
                  <a:pt x="164" y="17"/>
                  <a:pt x="164" y="18"/>
                  <a:pt x="164" y="19"/>
                </a:cubicBezTo>
                <a:cubicBezTo>
                  <a:pt x="164" y="21"/>
                  <a:pt x="165" y="24"/>
                  <a:pt x="166" y="26"/>
                </a:cubicBezTo>
                <a:cubicBezTo>
                  <a:pt x="167" y="27"/>
                  <a:pt x="167" y="28"/>
                  <a:pt x="168" y="29"/>
                </a:cubicBezTo>
                <a:cubicBezTo>
                  <a:pt x="168" y="30"/>
                  <a:pt x="168" y="30"/>
                  <a:pt x="168" y="30"/>
                </a:cubicBezTo>
                <a:cubicBezTo>
                  <a:pt x="168" y="30"/>
                  <a:pt x="168" y="30"/>
                  <a:pt x="168" y="30"/>
                </a:cubicBezTo>
                <a:cubicBezTo>
                  <a:pt x="168" y="31"/>
                  <a:pt x="168" y="31"/>
                  <a:pt x="168" y="31"/>
                </a:cubicBezTo>
                <a:cubicBezTo>
                  <a:pt x="168" y="30"/>
                  <a:pt x="168" y="30"/>
                  <a:pt x="168" y="30"/>
                </a:cubicBezTo>
                <a:cubicBezTo>
                  <a:pt x="168" y="30"/>
                  <a:pt x="168" y="30"/>
                  <a:pt x="168" y="30"/>
                </a:cubicBezTo>
                <a:cubicBezTo>
                  <a:pt x="168" y="31"/>
                  <a:pt x="168" y="31"/>
                  <a:pt x="168" y="31"/>
                </a:cubicBezTo>
                <a:cubicBezTo>
                  <a:pt x="168" y="30"/>
                  <a:pt x="168" y="30"/>
                  <a:pt x="168" y="30"/>
                </a:cubicBezTo>
                <a:cubicBezTo>
                  <a:pt x="168" y="30"/>
                  <a:pt x="168" y="30"/>
                  <a:pt x="168" y="30"/>
                </a:cubicBezTo>
                <a:cubicBezTo>
                  <a:pt x="169" y="30"/>
                  <a:pt x="169" y="30"/>
                  <a:pt x="169" y="30"/>
                </a:cubicBezTo>
                <a:cubicBezTo>
                  <a:pt x="168" y="30"/>
                  <a:pt x="168" y="30"/>
                  <a:pt x="168" y="30"/>
                </a:cubicBezTo>
                <a:cubicBezTo>
                  <a:pt x="168" y="30"/>
                  <a:pt x="168" y="30"/>
                  <a:pt x="168" y="30"/>
                </a:cubicBezTo>
                <a:cubicBezTo>
                  <a:pt x="169" y="30"/>
                  <a:pt x="169" y="30"/>
                  <a:pt x="169" y="30"/>
                </a:cubicBezTo>
                <a:cubicBezTo>
                  <a:pt x="168" y="30"/>
                  <a:pt x="168" y="30"/>
                  <a:pt x="168" y="30"/>
                </a:cubicBezTo>
                <a:cubicBezTo>
                  <a:pt x="170" y="31"/>
                  <a:pt x="170" y="31"/>
                  <a:pt x="170" y="31"/>
                </a:cubicBezTo>
                <a:cubicBezTo>
                  <a:pt x="171" y="31"/>
                  <a:pt x="171" y="31"/>
                  <a:pt x="171" y="31"/>
                </a:cubicBezTo>
                <a:cubicBezTo>
                  <a:pt x="170" y="31"/>
                  <a:pt x="170" y="31"/>
                  <a:pt x="170" y="31"/>
                </a:cubicBezTo>
                <a:cubicBezTo>
                  <a:pt x="171" y="31"/>
                  <a:pt x="171" y="31"/>
                  <a:pt x="171" y="31"/>
                </a:cubicBezTo>
                <a:cubicBezTo>
                  <a:pt x="171" y="31"/>
                  <a:pt x="171" y="31"/>
                  <a:pt x="171" y="31"/>
                </a:cubicBezTo>
                <a:cubicBezTo>
                  <a:pt x="170" y="31"/>
                  <a:pt x="170" y="31"/>
                  <a:pt x="170" y="31"/>
                </a:cubicBezTo>
                <a:cubicBezTo>
                  <a:pt x="171" y="31"/>
                  <a:pt x="171" y="31"/>
                  <a:pt x="171" y="31"/>
                </a:cubicBezTo>
                <a:cubicBezTo>
                  <a:pt x="170" y="31"/>
                  <a:pt x="170" y="31"/>
                  <a:pt x="170" y="31"/>
                </a:cubicBezTo>
                <a:cubicBezTo>
                  <a:pt x="171" y="32"/>
                  <a:pt x="171" y="32"/>
                  <a:pt x="171" y="32"/>
                </a:cubicBezTo>
                <a:cubicBezTo>
                  <a:pt x="171" y="31"/>
                  <a:pt x="171" y="31"/>
                  <a:pt x="171" y="31"/>
                </a:cubicBezTo>
                <a:cubicBezTo>
                  <a:pt x="170" y="31"/>
                  <a:pt x="170" y="31"/>
                  <a:pt x="170" y="31"/>
                </a:cubicBezTo>
                <a:cubicBezTo>
                  <a:pt x="171" y="32"/>
                  <a:pt x="171" y="32"/>
                  <a:pt x="171" y="32"/>
                </a:cubicBezTo>
                <a:cubicBezTo>
                  <a:pt x="170" y="31"/>
                  <a:pt x="170" y="31"/>
                  <a:pt x="170" y="31"/>
                </a:cubicBezTo>
                <a:cubicBezTo>
                  <a:pt x="170" y="32"/>
                  <a:pt x="170" y="32"/>
                  <a:pt x="170" y="32"/>
                </a:cubicBezTo>
                <a:cubicBezTo>
                  <a:pt x="170" y="32"/>
                  <a:pt x="170" y="32"/>
                  <a:pt x="171" y="32"/>
                </a:cubicBezTo>
                <a:cubicBezTo>
                  <a:pt x="170" y="31"/>
                  <a:pt x="170" y="31"/>
                  <a:pt x="170" y="31"/>
                </a:cubicBezTo>
                <a:cubicBezTo>
                  <a:pt x="170" y="32"/>
                  <a:pt x="170" y="32"/>
                  <a:pt x="170" y="32"/>
                </a:cubicBezTo>
                <a:cubicBezTo>
                  <a:pt x="170" y="31"/>
                  <a:pt x="170" y="31"/>
                  <a:pt x="170" y="31"/>
                </a:cubicBezTo>
                <a:cubicBezTo>
                  <a:pt x="169" y="32"/>
                  <a:pt x="169" y="32"/>
                  <a:pt x="169" y="32"/>
                </a:cubicBezTo>
                <a:cubicBezTo>
                  <a:pt x="169" y="32"/>
                  <a:pt x="169" y="32"/>
                  <a:pt x="170" y="32"/>
                </a:cubicBezTo>
                <a:cubicBezTo>
                  <a:pt x="170" y="31"/>
                  <a:pt x="170" y="31"/>
                  <a:pt x="170" y="31"/>
                </a:cubicBezTo>
                <a:cubicBezTo>
                  <a:pt x="169" y="32"/>
                  <a:pt x="169" y="32"/>
                  <a:pt x="169" y="32"/>
                </a:cubicBezTo>
                <a:cubicBezTo>
                  <a:pt x="169" y="31"/>
                  <a:pt x="169" y="31"/>
                  <a:pt x="169" y="31"/>
                </a:cubicBezTo>
                <a:cubicBezTo>
                  <a:pt x="168" y="32"/>
                  <a:pt x="168" y="32"/>
                  <a:pt x="168" y="32"/>
                </a:cubicBezTo>
                <a:cubicBezTo>
                  <a:pt x="169" y="32"/>
                  <a:pt x="169" y="32"/>
                  <a:pt x="169" y="32"/>
                </a:cubicBezTo>
                <a:cubicBezTo>
                  <a:pt x="169" y="31"/>
                  <a:pt x="169" y="31"/>
                  <a:pt x="169" y="31"/>
                </a:cubicBezTo>
                <a:cubicBezTo>
                  <a:pt x="168" y="32"/>
                  <a:pt x="168" y="32"/>
                  <a:pt x="168" y="32"/>
                </a:cubicBezTo>
                <a:cubicBezTo>
                  <a:pt x="168" y="32"/>
                  <a:pt x="168" y="32"/>
                  <a:pt x="168" y="32"/>
                </a:cubicBezTo>
                <a:cubicBezTo>
                  <a:pt x="168" y="32"/>
                  <a:pt x="168" y="32"/>
                  <a:pt x="168" y="32"/>
                </a:cubicBezTo>
                <a:cubicBezTo>
                  <a:pt x="168" y="32"/>
                  <a:pt x="168" y="32"/>
                  <a:pt x="168" y="32"/>
                </a:cubicBezTo>
                <a:cubicBezTo>
                  <a:pt x="168" y="32"/>
                  <a:pt x="168" y="32"/>
                  <a:pt x="168" y="32"/>
                </a:cubicBezTo>
                <a:cubicBezTo>
                  <a:pt x="168" y="32"/>
                  <a:pt x="168" y="32"/>
                  <a:pt x="168" y="32"/>
                </a:cubicBezTo>
                <a:cubicBezTo>
                  <a:pt x="168" y="32"/>
                  <a:pt x="169" y="33"/>
                  <a:pt x="169" y="34"/>
                </a:cubicBezTo>
                <a:cubicBezTo>
                  <a:pt x="171" y="38"/>
                  <a:pt x="173" y="45"/>
                  <a:pt x="173" y="45"/>
                </a:cubicBezTo>
                <a:cubicBezTo>
                  <a:pt x="174" y="46"/>
                  <a:pt x="174" y="46"/>
                  <a:pt x="174" y="46"/>
                </a:cubicBezTo>
                <a:cubicBezTo>
                  <a:pt x="174" y="46"/>
                  <a:pt x="174" y="46"/>
                  <a:pt x="174" y="46"/>
                </a:cubicBezTo>
                <a:cubicBezTo>
                  <a:pt x="175" y="46"/>
                  <a:pt x="175" y="46"/>
                  <a:pt x="175" y="46"/>
                </a:cubicBezTo>
                <a:cubicBezTo>
                  <a:pt x="175" y="46"/>
                  <a:pt x="177" y="47"/>
                  <a:pt x="179" y="48"/>
                </a:cubicBezTo>
                <a:cubicBezTo>
                  <a:pt x="180" y="48"/>
                  <a:pt x="181" y="48"/>
                  <a:pt x="181" y="49"/>
                </a:cubicBezTo>
                <a:cubicBezTo>
                  <a:pt x="182" y="49"/>
                  <a:pt x="182" y="49"/>
                  <a:pt x="182" y="49"/>
                </a:cubicBezTo>
                <a:cubicBezTo>
                  <a:pt x="182" y="50"/>
                  <a:pt x="182" y="50"/>
                  <a:pt x="182" y="50"/>
                </a:cubicBezTo>
                <a:cubicBezTo>
                  <a:pt x="182" y="50"/>
                  <a:pt x="182" y="50"/>
                  <a:pt x="182" y="50"/>
                </a:cubicBezTo>
                <a:cubicBezTo>
                  <a:pt x="183" y="50"/>
                  <a:pt x="183" y="50"/>
                  <a:pt x="183" y="50"/>
                </a:cubicBezTo>
                <a:cubicBezTo>
                  <a:pt x="182" y="49"/>
                  <a:pt x="182" y="49"/>
                  <a:pt x="182" y="49"/>
                </a:cubicBezTo>
                <a:cubicBezTo>
                  <a:pt x="182" y="49"/>
                  <a:pt x="181" y="49"/>
                  <a:pt x="180" y="49"/>
                </a:cubicBezTo>
                <a:cubicBezTo>
                  <a:pt x="179" y="49"/>
                  <a:pt x="178" y="49"/>
                  <a:pt x="177" y="49"/>
                </a:cubicBezTo>
                <a:cubicBezTo>
                  <a:pt x="175" y="49"/>
                  <a:pt x="174" y="49"/>
                  <a:pt x="173" y="50"/>
                </a:cubicBezTo>
                <a:cubicBezTo>
                  <a:pt x="173" y="50"/>
                  <a:pt x="172" y="51"/>
                  <a:pt x="172" y="52"/>
                </a:cubicBezTo>
                <a:cubicBezTo>
                  <a:pt x="172" y="52"/>
                  <a:pt x="172" y="53"/>
                  <a:pt x="172" y="54"/>
                </a:cubicBezTo>
                <a:cubicBezTo>
                  <a:pt x="172" y="54"/>
                  <a:pt x="172" y="54"/>
                  <a:pt x="172" y="54"/>
                </a:cubicBezTo>
                <a:cubicBezTo>
                  <a:pt x="172" y="54"/>
                  <a:pt x="172" y="54"/>
                  <a:pt x="172" y="54"/>
                </a:cubicBezTo>
                <a:cubicBezTo>
                  <a:pt x="172" y="55"/>
                  <a:pt x="173" y="56"/>
                  <a:pt x="173" y="57"/>
                </a:cubicBezTo>
                <a:cubicBezTo>
                  <a:pt x="174" y="57"/>
                  <a:pt x="175" y="57"/>
                  <a:pt x="176" y="57"/>
                </a:cubicBezTo>
                <a:cubicBezTo>
                  <a:pt x="178" y="57"/>
                  <a:pt x="180" y="56"/>
                  <a:pt x="181" y="56"/>
                </a:cubicBezTo>
                <a:cubicBezTo>
                  <a:pt x="183" y="55"/>
                  <a:pt x="184" y="54"/>
                  <a:pt x="184" y="54"/>
                </a:cubicBezTo>
                <a:cubicBezTo>
                  <a:pt x="183" y="53"/>
                  <a:pt x="183" y="53"/>
                  <a:pt x="183" y="53"/>
                </a:cubicBezTo>
                <a:cubicBezTo>
                  <a:pt x="182" y="52"/>
                  <a:pt x="182" y="52"/>
                  <a:pt x="182" y="52"/>
                </a:cubicBezTo>
                <a:cubicBezTo>
                  <a:pt x="182" y="52"/>
                  <a:pt x="179" y="57"/>
                  <a:pt x="176" y="61"/>
                </a:cubicBezTo>
                <a:cubicBezTo>
                  <a:pt x="177" y="62"/>
                  <a:pt x="177" y="62"/>
                  <a:pt x="177" y="62"/>
                </a:cubicBezTo>
                <a:cubicBezTo>
                  <a:pt x="178" y="61"/>
                  <a:pt x="178" y="61"/>
                  <a:pt x="178" y="61"/>
                </a:cubicBezTo>
                <a:cubicBezTo>
                  <a:pt x="178" y="61"/>
                  <a:pt x="173" y="60"/>
                  <a:pt x="169" y="60"/>
                </a:cubicBezTo>
                <a:cubicBezTo>
                  <a:pt x="168" y="60"/>
                  <a:pt x="167" y="60"/>
                  <a:pt x="166" y="60"/>
                </a:cubicBezTo>
                <a:cubicBezTo>
                  <a:pt x="165" y="60"/>
                  <a:pt x="165" y="60"/>
                  <a:pt x="164" y="61"/>
                </a:cubicBezTo>
                <a:cubicBezTo>
                  <a:pt x="164" y="61"/>
                  <a:pt x="164" y="62"/>
                  <a:pt x="164" y="63"/>
                </a:cubicBezTo>
                <a:cubicBezTo>
                  <a:pt x="164" y="63"/>
                  <a:pt x="164" y="64"/>
                  <a:pt x="164" y="64"/>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5" y="65"/>
                  <a:pt x="165" y="65"/>
                  <a:pt x="165" y="65"/>
                </a:cubicBezTo>
                <a:cubicBezTo>
                  <a:pt x="166" y="65"/>
                  <a:pt x="166" y="65"/>
                  <a:pt x="166" y="65"/>
                </a:cubicBezTo>
                <a:cubicBezTo>
                  <a:pt x="166" y="63"/>
                  <a:pt x="166" y="63"/>
                  <a:pt x="166" y="63"/>
                </a:cubicBezTo>
                <a:cubicBezTo>
                  <a:pt x="164" y="64"/>
                  <a:pt x="162" y="65"/>
                  <a:pt x="161" y="66"/>
                </a:cubicBezTo>
                <a:cubicBezTo>
                  <a:pt x="160" y="66"/>
                  <a:pt x="160" y="67"/>
                  <a:pt x="160" y="69"/>
                </a:cubicBezTo>
                <a:cubicBezTo>
                  <a:pt x="160" y="69"/>
                  <a:pt x="160" y="70"/>
                  <a:pt x="160" y="70"/>
                </a:cubicBezTo>
                <a:cubicBezTo>
                  <a:pt x="161" y="71"/>
                  <a:pt x="162" y="72"/>
                  <a:pt x="162" y="72"/>
                </a:cubicBezTo>
                <a:cubicBezTo>
                  <a:pt x="165" y="73"/>
                  <a:pt x="169" y="74"/>
                  <a:pt x="173" y="74"/>
                </a:cubicBezTo>
                <a:cubicBezTo>
                  <a:pt x="175" y="74"/>
                  <a:pt x="177" y="74"/>
                  <a:pt x="178" y="73"/>
                </a:cubicBezTo>
                <a:cubicBezTo>
                  <a:pt x="179" y="73"/>
                  <a:pt x="180" y="73"/>
                  <a:pt x="180" y="72"/>
                </a:cubicBezTo>
                <a:cubicBezTo>
                  <a:pt x="181" y="72"/>
                  <a:pt x="182" y="71"/>
                  <a:pt x="182" y="70"/>
                </a:cubicBezTo>
                <a:cubicBezTo>
                  <a:pt x="179" y="70"/>
                  <a:pt x="179" y="70"/>
                  <a:pt x="179" y="70"/>
                </a:cubicBezTo>
                <a:cubicBezTo>
                  <a:pt x="178" y="71"/>
                  <a:pt x="178" y="71"/>
                  <a:pt x="178" y="72"/>
                </a:cubicBezTo>
                <a:cubicBezTo>
                  <a:pt x="177" y="72"/>
                  <a:pt x="176" y="73"/>
                  <a:pt x="175" y="74"/>
                </a:cubicBezTo>
                <a:cubicBezTo>
                  <a:pt x="174" y="75"/>
                  <a:pt x="173" y="75"/>
                  <a:pt x="173" y="76"/>
                </a:cubicBezTo>
                <a:cubicBezTo>
                  <a:pt x="173" y="77"/>
                  <a:pt x="172" y="78"/>
                  <a:pt x="172" y="79"/>
                </a:cubicBezTo>
                <a:cubicBezTo>
                  <a:pt x="172" y="81"/>
                  <a:pt x="173" y="82"/>
                  <a:pt x="173" y="84"/>
                </a:cubicBezTo>
                <a:cubicBezTo>
                  <a:pt x="175" y="83"/>
                  <a:pt x="175" y="83"/>
                  <a:pt x="175" y="83"/>
                </a:cubicBezTo>
                <a:cubicBezTo>
                  <a:pt x="173" y="83"/>
                  <a:pt x="173" y="83"/>
                  <a:pt x="173" y="83"/>
                </a:cubicBezTo>
                <a:cubicBezTo>
                  <a:pt x="173" y="84"/>
                  <a:pt x="174" y="85"/>
                  <a:pt x="174" y="86"/>
                </a:cubicBezTo>
                <a:cubicBezTo>
                  <a:pt x="175" y="86"/>
                  <a:pt x="176" y="87"/>
                  <a:pt x="177" y="88"/>
                </a:cubicBezTo>
                <a:cubicBezTo>
                  <a:pt x="178" y="88"/>
                  <a:pt x="178" y="89"/>
                  <a:pt x="179" y="90"/>
                </a:cubicBezTo>
                <a:cubicBezTo>
                  <a:pt x="179" y="90"/>
                  <a:pt x="179" y="90"/>
                  <a:pt x="179" y="90"/>
                </a:cubicBezTo>
                <a:cubicBezTo>
                  <a:pt x="179" y="90"/>
                  <a:pt x="179" y="90"/>
                  <a:pt x="179" y="90"/>
                </a:cubicBezTo>
                <a:cubicBezTo>
                  <a:pt x="180" y="91"/>
                  <a:pt x="180" y="91"/>
                  <a:pt x="180" y="92"/>
                </a:cubicBezTo>
                <a:cubicBezTo>
                  <a:pt x="180" y="92"/>
                  <a:pt x="180" y="92"/>
                  <a:pt x="180" y="92"/>
                </a:cubicBezTo>
                <a:cubicBezTo>
                  <a:pt x="180" y="92"/>
                  <a:pt x="180" y="92"/>
                  <a:pt x="180" y="92"/>
                </a:cubicBezTo>
                <a:cubicBezTo>
                  <a:pt x="181" y="92"/>
                  <a:pt x="181" y="92"/>
                  <a:pt x="181" y="92"/>
                </a:cubicBezTo>
                <a:cubicBezTo>
                  <a:pt x="180" y="92"/>
                  <a:pt x="180" y="92"/>
                  <a:pt x="180" y="92"/>
                </a:cubicBezTo>
                <a:cubicBezTo>
                  <a:pt x="180" y="92"/>
                  <a:pt x="180" y="92"/>
                  <a:pt x="180" y="92"/>
                </a:cubicBezTo>
                <a:cubicBezTo>
                  <a:pt x="181" y="92"/>
                  <a:pt x="181" y="92"/>
                  <a:pt x="181" y="92"/>
                </a:cubicBezTo>
                <a:cubicBezTo>
                  <a:pt x="180" y="92"/>
                  <a:pt x="180" y="92"/>
                  <a:pt x="180" y="92"/>
                </a:cubicBezTo>
                <a:cubicBezTo>
                  <a:pt x="181" y="92"/>
                  <a:pt x="181" y="92"/>
                  <a:pt x="181" y="92"/>
                </a:cubicBezTo>
                <a:cubicBezTo>
                  <a:pt x="181" y="92"/>
                  <a:pt x="181" y="92"/>
                  <a:pt x="181" y="92"/>
                </a:cubicBezTo>
                <a:cubicBezTo>
                  <a:pt x="180" y="92"/>
                  <a:pt x="180" y="92"/>
                  <a:pt x="180" y="92"/>
                </a:cubicBezTo>
                <a:cubicBezTo>
                  <a:pt x="181" y="92"/>
                  <a:pt x="181" y="92"/>
                  <a:pt x="181" y="92"/>
                </a:cubicBezTo>
                <a:cubicBezTo>
                  <a:pt x="181" y="92"/>
                  <a:pt x="181" y="92"/>
                  <a:pt x="181" y="92"/>
                </a:cubicBezTo>
                <a:cubicBezTo>
                  <a:pt x="181" y="92"/>
                  <a:pt x="181" y="92"/>
                  <a:pt x="181" y="92"/>
                </a:cubicBezTo>
                <a:cubicBezTo>
                  <a:pt x="181" y="92"/>
                  <a:pt x="181" y="92"/>
                  <a:pt x="181" y="92"/>
                </a:cubicBezTo>
                <a:cubicBezTo>
                  <a:pt x="181" y="92"/>
                  <a:pt x="181" y="92"/>
                  <a:pt x="181" y="92"/>
                </a:cubicBezTo>
                <a:cubicBezTo>
                  <a:pt x="181" y="92"/>
                  <a:pt x="181" y="92"/>
                  <a:pt x="181" y="92"/>
                </a:cubicBezTo>
                <a:cubicBezTo>
                  <a:pt x="181" y="92"/>
                  <a:pt x="181" y="92"/>
                  <a:pt x="181" y="92"/>
                </a:cubicBezTo>
                <a:cubicBezTo>
                  <a:pt x="181" y="92"/>
                  <a:pt x="181" y="92"/>
                  <a:pt x="181" y="92"/>
                </a:cubicBezTo>
                <a:cubicBezTo>
                  <a:pt x="181" y="92"/>
                  <a:pt x="179" y="92"/>
                  <a:pt x="178" y="92"/>
                </a:cubicBezTo>
                <a:cubicBezTo>
                  <a:pt x="177" y="92"/>
                  <a:pt x="175" y="92"/>
                  <a:pt x="174" y="93"/>
                </a:cubicBezTo>
                <a:cubicBezTo>
                  <a:pt x="173" y="94"/>
                  <a:pt x="173" y="95"/>
                  <a:pt x="173" y="95"/>
                </a:cubicBezTo>
                <a:cubicBezTo>
                  <a:pt x="173" y="97"/>
                  <a:pt x="174" y="98"/>
                  <a:pt x="174" y="99"/>
                </a:cubicBezTo>
                <a:cubicBezTo>
                  <a:pt x="175" y="100"/>
                  <a:pt x="176" y="100"/>
                  <a:pt x="176" y="101"/>
                </a:cubicBezTo>
                <a:cubicBezTo>
                  <a:pt x="177" y="100"/>
                  <a:pt x="177" y="100"/>
                  <a:pt x="177" y="100"/>
                </a:cubicBezTo>
                <a:cubicBezTo>
                  <a:pt x="176" y="100"/>
                  <a:pt x="176" y="100"/>
                  <a:pt x="176" y="100"/>
                </a:cubicBezTo>
                <a:cubicBezTo>
                  <a:pt x="176" y="103"/>
                  <a:pt x="178" y="105"/>
                  <a:pt x="179" y="107"/>
                </a:cubicBezTo>
                <a:cubicBezTo>
                  <a:pt x="181" y="108"/>
                  <a:pt x="183" y="108"/>
                  <a:pt x="185" y="108"/>
                </a:cubicBezTo>
                <a:cubicBezTo>
                  <a:pt x="188" y="108"/>
                  <a:pt x="190" y="108"/>
                  <a:pt x="192" y="108"/>
                </a:cubicBezTo>
                <a:cubicBezTo>
                  <a:pt x="193" y="108"/>
                  <a:pt x="194" y="108"/>
                  <a:pt x="195" y="108"/>
                </a:cubicBezTo>
                <a:cubicBezTo>
                  <a:pt x="195" y="108"/>
                  <a:pt x="195" y="108"/>
                  <a:pt x="195" y="108"/>
                </a:cubicBezTo>
                <a:cubicBezTo>
                  <a:pt x="195" y="108"/>
                  <a:pt x="195" y="108"/>
                  <a:pt x="195" y="108"/>
                </a:cubicBezTo>
                <a:cubicBezTo>
                  <a:pt x="197" y="109"/>
                  <a:pt x="199" y="110"/>
                  <a:pt x="200" y="111"/>
                </a:cubicBezTo>
                <a:cubicBezTo>
                  <a:pt x="202" y="113"/>
                  <a:pt x="203" y="115"/>
                  <a:pt x="205" y="118"/>
                </a:cubicBezTo>
                <a:cubicBezTo>
                  <a:pt x="206" y="117"/>
                  <a:pt x="206" y="117"/>
                  <a:pt x="206" y="117"/>
                </a:cubicBezTo>
                <a:cubicBezTo>
                  <a:pt x="205" y="118"/>
                  <a:pt x="205" y="118"/>
                  <a:pt x="205" y="118"/>
                </a:cubicBezTo>
                <a:cubicBezTo>
                  <a:pt x="206" y="120"/>
                  <a:pt x="208" y="126"/>
                  <a:pt x="212" y="130"/>
                </a:cubicBezTo>
                <a:cubicBezTo>
                  <a:pt x="213" y="132"/>
                  <a:pt x="215" y="135"/>
                  <a:pt x="217" y="136"/>
                </a:cubicBezTo>
                <a:cubicBezTo>
                  <a:pt x="219" y="138"/>
                  <a:pt x="221" y="139"/>
                  <a:pt x="224" y="139"/>
                </a:cubicBezTo>
                <a:cubicBezTo>
                  <a:pt x="224" y="139"/>
                  <a:pt x="225" y="139"/>
                  <a:pt x="225" y="139"/>
                </a:cubicBezTo>
                <a:cubicBezTo>
                  <a:pt x="225" y="136"/>
                  <a:pt x="225" y="136"/>
                  <a:pt x="225" y="136"/>
                </a:cubicBezTo>
                <a:cubicBezTo>
                  <a:pt x="224" y="136"/>
                  <a:pt x="223" y="136"/>
                  <a:pt x="223" y="136"/>
                </a:cubicBezTo>
                <a:cubicBezTo>
                  <a:pt x="218" y="136"/>
                  <a:pt x="214" y="134"/>
                  <a:pt x="211" y="130"/>
                </a:cubicBezTo>
                <a:cubicBezTo>
                  <a:pt x="208" y="126"/>
                  <a:pt x="205" y="121"/>
                  <a:pt x="203" y="116"/>
                </a:cubicBezTo>
                <a:cubicBezTo>
                  <a:pt x="202" y="116"/>
                  <a:pt x="202" y="116"/>
                  <a:pt x="202" y="116"/>
                </a:cubicBezTo>
                <a:cubicBezTo>
                  <a:pt x="203" y="116"/>
                  <a:pt x="203" y="116"/>
                  <a:pt x="203" y="116"/>
                </a:cubicBezTo>
                <a:cubicBezTo>
                  <a:pt x="203" y="113"/>
                  <a:pt x="201" y="111"/>
                  <a:pt x="200" y="109"/>
                </a:cubicBezTo>
                <a:cubicBezTo>
                  <a:pt x="198" y="108"/>
                  <a:pt x="196" y="108"/>
                  <a:pt x="195" y="108"/>
                </a:cubicBezTo>
                <a:cubicBezTo>
                  <a:pt x="192" y="108"/>
                  <a:pt x="189" y="109"/>
                  <a:pt x="186" y="109"/>
                </a:cubicBezTo>
                <a:cubicBezTo>
                  <a:pt x="184" y="110"/>
                  <a:pt x="181" y="111"/>
                  <a:pt x="179" y="111"/>
                </a:cubicBezTo>
                <a:cubicBezTo>
                  <a:pt x="177" y="111"/>
                  <a:pt x="176" y="111"/>
                  <a:pt x="175" y="111"/>
                </a:cubicBezTo>
                <a:cubicBezTo>
                  <a:pt x="175" y="111"/>
                  <a:pt x="175" y="111"/>
                  <a:pt x="175" y="111"/>
                </a:cubicBezTo>
                <a:cubicBezTo>
                  <a:pt x="173" y="109"/>
                  <a:pt x="171" y="108"/>
                  <a:pt x="169" y="108"/>
                </a:cubicBezTo>
                <a:cubicBezTo>
                  <a:pt x="168" y="107"/>
                  <a:pt x="167" y="107"/>
                  <a:pt x="165" y="107"/>
                </a:cubicBezTo>
                <a:cubicBezTo>
                  <a:pt x="165" y="107"/>
                  <a:pt x="164" y="107"/>
                  <a:pt x="163" y="107"/>
                </a:cubicBezTo>
                <a:cubicBezTo>
                  <a:pt x="162" y="108"/>
                  <a:pt x="161" y="109"/>
                  <a:pt x="160" y="111"/>
                </a:cubicBezTo>
                <a:cubicBezTo>
                  <a:pt x="159" y="113"/>
                  <a:pt x="158" y="115"/>
                  <a:pt x="156" y="118"/>
                </a:cubicBezTo>
                <a:cubicBezTo>
                  <a:pt x="156" y="118"/>
                  <a:pt x="156" y="118"/>
                  <a:pt x="156" y="118"/>
                </a:cubicBezTo>
                <a:cubicBezTo>
                  <a:pt x="156" y="118"/>
                  <a:pt x="156" y="118"/>
                  <a:pt x="156" y="118"/>
                </a:cubicBezTo>
                <a:cubicBezTo>
                  <a:pt x="155" y="119"/>
                  <a:pt x="155" y="121"/>
                  <a:pt x="155" y="122"/>
                </a:cubicBezTo>
                <a:cubicBezTo>
                  <a:pt x="155" y="126"/>
                  <a:pt x="156" y="129"/>
                  <a:pt x="158" y="131"/>
                </a:cubicBezTo>
                <a:cubicBezTo>
                  <a:pt x="158" y="132"/>
                  <a:pt x="159" y="133"/>
                  <a:pt x="159" y="134"/>
                </a:cubicBezTo>
                <a:cubicBezTo>
                  <a:pt x="160" y="135"/>
                  <a:pt x="160" y="136"/>
                  <a:pt x="160" y="136"/>
                </a:cubicBezTo>
                <a:cubicBezTo>
                  <a:pt x="160" y="136"/>
                  <a:pt x="160" y="136"/>
                  <a:pt x="160" y="136"/>
                </a:cubicBezTo>
                <a:cubicBezTo>
                  <a:pt x="160" y="137"/>
                  <a:pt x="160" y="137"/>
                  <a:pt x="160" y="137"/>
                </a:cubicBezTo>
                <a:cubicBezTo>
                  <a:pt x="160" y="137"/>
                  <a:pt x="160" y="137"/>
                  <a:pt x="160" y="137"/>
                </a:cubicBezTo>
                <a:cubicBezTo>
                  <a:pt x="160" y="137"/>
                  <a:pt x="160" y="137"/>
                  <a:pt x="160" y="137"/>
                </a:cubicBezTo>
                <a:cubicBezTo>
                  <a:pt x="160" y="137"/>
                  <a:pt x="160" y="137"/>
                  <a:pt x="160" y="137"/>
                </a:cubicBezTo>
                <a:cubicBezTo>
                  <a:pt x="160" y="137"/>
                  <a:pt x="160" y="137"/>
                  <a:pt x="160" y="137"/>
                </a:cubicBezTo>
                <a:cubicBezTo>
                  <a:pt x="160" y="137"/>
                  <a:pt x="160" y="137"/>
                  <a:pt x="160" y="137"/>
                </a:cubicBezTo>
                <a:cubicBezTo>
                  <a:pt x="160" y="137"/>
                  <a:pt x="160" y="137"/>
                  <a:pt x="160" y="137"/>
                </a:cubicBezTo>
                <a:cubicBezTo>
                  <a:pt x="160" y="137"/>
                  <a:pt x="159" y="138"/>
                  <a:pt x="159" y="139"/>
                </a:cubicBezTo>
                <a:cubicBezTo>
                  <a:pt x="158" y="141"/>
                  <a:pt x="157" y="143"/>
                  <a:pt x="156" y="145"/>
                </a:cubicBezTo>
                <a:cubicBezTo>
                  <a:pt x="156" y="146"/>
                  <a:pt x="155" y="147"/>
                  <a:pt x="155" y="147"/>
                </a:cubicBezTo>
                <a:cubicBezTo>
                  <a:pt x="155" y="148"/>
                  <a:pt x="154" y="149"/>
                  <a:pt x="154" y="150"/>
                </a:cubicBezTo>
                <a:cubicBezTo>
                  <a:pt x="154" y="150"/>
                  <a:pt x="154" y="150"/>
                  <a:pt x="155" y="151"/>
                </a:cubicBezTo>
                <a:cubicBezTo>
                  <a:pt x="155" y="151"/>
                  <a:pt x="156" y="151"/>
                  <a:pt x="156" y="151"/>
                </a:cubicBezTo>
                <a:cubicBezTo>
                  <a:pt x="156" y="148"/>
                  <a:pt x="156" y="148"/>
                  <a:pt x="156" y="148"/>
                </a:cubicBezTo>
                <a:cubicBezTo>
                  <a:pt x="156" y="149"/>
                  <a:pt x="156" y="149"/>
                  <a:pt x="156" y="149"/>
                </a:cubicBezTo>
                <a:cubicBezTo>
                  <a:pt x="156" y="148"/>
                  <a:pt x="156" y="148"/>
                  <a:pt x="156" y="148"/>
                </a:cubicBezTo>
                <a:cubicBezTo>
                  <a:pt x="156" y="148"/>
                  <a:pt x="156" y="148"/>
                  <a:pt x="156" y="148"/>
                </a:cubicBezTo>
                <a:cubicBezTo>
                  <a:pt x="156" y="149"/>
                  <a:pt x="156" y="149"/>
                  <a:pt x="156" y="149"/>
                </a:cubicBezTo>
                <a:cubicBezTo>
                  <a:pt x="156" y="148"/>
                  <a:pt x="156" y="148"/>
                  <a:pt x="156" y="148"/>
                </a:cubicBezTo>
                <a:cubicBezTo>
                  <a:pt x="156" y="149"/>
                  <a:pt x="156" y="149"/>
                  <a:pt x="156" y="149"/>
                </a:cubicBezTo>
                <a:cubicBezTo>
                  <a:pt x="156" y="149"/>
                  <a:pt x="156" y="149"/>
                  <a:pt x="156" y="149"/>
                </a:cubicBezTo>
                <a:cubicBezTo>
                  <a:pt x="156" y="148"/>
                  <a:pt x="156" y="148"/>
                  <a:pt x="156" y="148"/>
                </a:cubicBezTo>
                <a:cubicBezTo>
                  <a:pt x="156" y="149"/>
                  <a:pt x="156" y="149"/>
                  <a:pt x="156" y="149"/>
                </a:cubicBezTo>
                <a:cubicBezTo>
                  <a:pt x="156" y="149"/>
                  <a:pt x="156" y="149"/>
                  <a:pt x="156" y="149"/>
                </a:cubicBezTo>
                <a:cubicBezTo>
                  <a:pt x="156" y="149"/>
                  <a:pt x="156" y="148"/>
                  <a:pt x="156" y="147"/>
                </a:cubicBezTo>
                <a:cubicBezTo>
                  <a:pt x="156" y="146"/>
                  <a:pt x="157" y="145"/>
                  <a:pt x="157" y="143"/>
                </a:cubicBezTo>
                <a:cubicBezTo>
                  <a:pt x="157" y="143"/>
                  <a:pt x="157" y="142"/>
                  <a:pt x="157" y="142"/>
                </a:cubicBezTo>
                <a:cubicBezTo>
                  <a:pt x="157" y="141"/>
                  <a:pt x="157" y="141"/>
                  <a:pt x="157" y="141"/>
                </a:cubicBezTo>
                <a:cubicBezTo>
                  <a:pt x="157" y="141"/>
                  <a:pt x="157" y="141"/>
                  <a:pt x="157" y="141"/>
                </a:cubicBezTo>
                <a:cubicBezTo>
                  <a:pt x="157" y="141"/>
                  <a:pt x="157" y="141"/>
                  <a:pt x="157" y="141"/>
                </a:cubicBezTo>
                <a:cubicBezTo>
                  <a:pt x="158" y="139"/>
                  <a:pt x="158" y="139"/>
                  <a:pt x="158" y="138"/>
                </a:cubicBezTo>
                <a:cubicBezTo>
                  <a:pt x="158" y="137"/>
                  <a:pt x="158" y="136"/>
                  <a:pt x="157" y="135"/>
                </a:cubicBezTo>
                <a:cubicBezTo>
                  <a:pt x="157" y="135"/>
                  <a:pt x="156" y="135"/>
                  <a:pt x="156" y="134"/>
                </a:cubicBezTo>
                <a:cubicBezTo>
                  <a:pt x="154" y="134"/>
                  <a:pt x="153" y="134"/>
                  <a:pt x="151" y="133"/>
                </a:cubicBezTo>
                <a:cubicBezTo>
                  <a:pt x="150" y="135"/>
                  <a:pt x="150" y="135"/>
                  <a:pt x="150" y="135"/>
                </a:cubicBezTo>
                <a:cubicBezTo>
                  <a:pt x="151" y="133"/>
                  <a:pt x="151" y="133"/>
                  <a:pt x="151" y="133"/>
                </a:cubicBezTo>
                <a:cubicBezTo>
                  <a:pt x="151" y="133"/>
                  <a:pt x="151" y="133"/>
                  <a:pt x="150" y="133"/>
                </a:cubicBezTo>
                <a:cubicBezTo>
                  <a:pt x="150" y="132"/>
                  <a:pt x="149" y="131"/>
                  <a:pt x="149" y="131"/>
                </a:cubicBezTo>
                <a:cubicBezTo>
                  <a:pt x="148" y="130"/>
                  <a:pt x="148" y="130"/>
                  <a:pt x="148" y="129"/>
                </a:cubicBezTo>
                <a:cubicBezTo>
                  <a:pt x="147" y="129"/>
                  <a:pt x="147" y="129"/>
                  <a:pt x="146" y="129"/>
                </a:cubicBezTo>
                <a:cubicBezTo>
                  <a:pt x="145" y="129"/>
                  <a:pt x="145" y="129"/>
                  <a:pt x="145" y="129"/>
                </a:cubicBezTo>
                <a:cubicBezTo>
                  <a:pt x="143" y="130"/>
                  <a:pt x="143" y="131"/>
                  <a:pt x="142" y="133"/>
                </a:cubicBezTo>
                <a:cubicBezTo>
                  <a:pt x="143" y="134"/>
                  <a:pt x="143" y="134"/>
                  <a:pt x="143" y="134"/>
                </a:cubicBezTo>
                <a:cubicBezTo>
                  <a:pt x="142" y="133"/>
                  <a:pt x="142" y="133"/>
                  <a:pt x="142" y="133"/>
                </a:cubicBezTo>
                <a:cubicBezTo>
                  <a:pt x="141" y="135"/>
                  <a:pt x="141" y="136"/>
                  <a:pt x="141" y="137"/>
                </a:cubicBezTo>
                <a:cubicBezTo>
                  <a:pt x="141" y="137"/>
                  <a:pt x="141" y="137"/>
                  <a:pt x="141" y="138"/>
                </a:cubicBezTo>
                <a:cubicBezTo>
                  <a:pt x="141" y="138"/>
                  <a:pt x="142" y="139"/>
                  <a:pt x="142" y="139"/>
                </a:cubicBezTo>
                <a:cubicBezTo>
                  <a:pt x="143" y="139"/>
                  <a:pt x="143" y="139"/>
                  <a:pt x="144" y="139"/>
                </a:cubicBezTo>
                <a:cubicBezTo>
                  <a:pt x="145" y="139"/>
                  <a:pt x="146" y="139"/>
                  <a:pt x="147" y="139"/>
                </a:cubicBezTo>
                <a:cubicBezTo>
                  <a:pt x="147" y="138"/>
                  <a:pt x="147" y="138"/>
                  <a:pt x="147" y="138"/>
                </a:cubicBezTo>
                <a:cubicBezTo>
                  <a:pt x="146" y="138"/>
                  <a:pt x="146" y="138"/>
                  <a:pt x="146" y="138"/>
                </a:cubicBezTo>
                <a:cubicBezTo>
                  <a:pt x="147" y="139"/>
                  <a:pt x="147" y="139"/>
                  <a:pt x="147" y="139"/>
                </a:cubicBezTo>
                <a:cubicBezTo>
                  <a:pt x="147" y="138"/>
                  <a:pt x="147" y="138"/>
                  <a:pt x="147" y="138"/>
                </a:cubicBezTo>
                <a:cubicBezTo>
                  <a:pt x="146" y="138"/>
                  <a:pt x="146" y="138"/>
                  <a:pt x="146" y="138"/>
                </a:cubicBezTo>
                <a:cubicBezTo>
                  <a:pt x="146" y="138"/>
                  <a:pt x="146" y="138"/>
                  <a:pt x="146" y="138"/>
                </a:cubicBezTo>
                <a:cubicBezTo>
                  <a:pt x="145" y="138"/>
                  <a:pt x="145" y="138"/>
                  <a:pt x="145" y="138"/>
                </a:cubicBezTo>
                <a:cubicBezTo>
                  <a:pt x="146" y="138"/>
                  <a:pt x="146" y="138"/>
                  <a:pt x="146" y="138"/>
                </a:cubicBezTo>
                <a:cubicBezTo>
                  <a:pt x="146" y="138"/>
                  <a:pt x="146" y="138"/>
                  <a:pt x="146" y="138"/>
                </a:cubicBezTo>
                <a:cubicBezTo>
                  <a:pt x="145" y="138"/>
                  <a:pt x="145" y="138"/>
                  <a:pt x="145" y="138"/>
                </a:cubicBezTo>
                <a:cubicBezTo>
                  <a:pt x="145" y="138"/>
                  <a:pt x="145" y="138"/>
                  <a:pt x="145" y="138"/>
                </a:cubicBezTo>
                <a:cubicBezTo>
                  <a:pt x="145" y="138"/>
                  <a:pt x="145" y="138"/>
                  <a:pt x="145" y="138"/>
                </a:cubicBezTo>
                <a:cubicBezTo>
                  <a:pt x="145" y="139"/>
                  <a:pt x="145" y="141"/>
                  <a:pt x="144" y="143"/>
                </a:cubicBezTo>
                <a:cubicBezTo>
                  <a:pt x="144" y="145"/>
                  <a:pt x="144" y="147"/>
                  <a:pt x="144" y="147"/>
                </a:cubicBezTo>
                <a:cubicBezTo>
                  <a:pt x="145" y="147"/>
                  <a:pt x="145" y="147"/>
                  <a:pt x="145" y="147"/>
                </a:cubicBezTo>
                <a:cubicBezTo>
                  <a:pt x="144" y="147"/>
                  <a:pt x="144" y="147"/>
                  <a:pt x="144" y="147"/>
                </a:cubicBezTo>
                <a:cubicBezTo>
                  <a:pt x="143" y="147"/>
                  <a:pt x="143" y="147"/>
                  <a:pt x="143" y="147"/>
                </a:cubicBezTo>
                <a:cubicBezTo>
                  <a:pt x="143" y="147"/>
                  <a:pt x="143" y="147"/>
                  <a:pt x="143" y="147"/>
                </a:cubicBezTo>
                <a:cubicBezTo>
                  <a:pt x="143" y="148"/>
                  <a:pt x="143" y="148"/>
                  <a:pt x="143" y="148"/>
                </a:cubicBezTo>
                <a:cubicBezTo>
                  <a:pt x="143" y="147"/>
                  <a:pt x="143" y="147"/>
                  <a:pt x="143" y="147"/>
                </a:cubicBezTo>
                <a:cubicBezTo>
                  <a:pt x="143" y="147"/>
                  <a:pt x="143" y="147"/>
                  <a:pt x="143" y="147"/>
                </a:cubicBezTo>
                <a:cubicBezTo>
                  <a:pt x="143" y="148"/>
                  <a:pt x="143" y="148"/>
                  <a:pt x="143" y="148"/>
                </a:cubicBezTo>
                <a:cubicBezTo>
                  <a:pt x="143" y="147"/>
                  <a:pt x="143" y="147"/>
                  <a:pt x="143" y="147"/>
                </a:cubicBezTo>
                <a:cubicBezTo>
                  <a:pt x="143" y="148"/>
                  <a:pt x="143" y="148"/>
                  <a:pt x="143" y="148"/>
                </a:cubicBezTo>
                <a:cubicBezTo>
                  <a:pt x="143" y="147"/>
                  <a:pt x="143" y="147"/>
                  <a:pt x="143" y="147"/>
                </a:cubicBezTo>
                <a:cubicBezTo>
                  <a:pt x="143" y="147"/>
                  <a:pt x="143" y="147"/>
                  <a:pt x="143" y="147"/>
                </a:cubicBezTo>
                <a:cubicBezTo>
                  <a:pt x="143" y="148"/>
                  <a:pt x="143" y="148"/>
                  <a:pt x="143" y="148"/>
                </a:cubicBezTo>
                <a:cubicBezTo>
                  <a:pt x="143" y="147"/>
                  <a:pt x="143" y="147"/>
                  <a:pt x="143" y="147"/>
                </a:cubicBezTo>
                <a:cubicBezTo>
                  <a:pt x="143" y="148"/>
                  <a:pt x="143" y="148"/>
                  <a:pt x="143" y="148"/>
                </a:cubicBezTo>
                <a:cubicBezTo>
                  <a:pt x="143" y="147"/>
                  <a:pt x="143" y="147"/>
                  <a:pt x="143" y="147"/>
                </a:cubicBezTo>
                <a:cubicBezTo>
                  <a:pt x="143" y="147"/>
                  <a:pt x="143" y="147"/>
                  <a:pt x="143" y="147"/>
                </a:cubicBezTo>
                <a:cubicBezTo>
                  <a:pt x="143" y="148"/>
                  <a:pt x="143" y="148"/>
                  <a:pt x="143" y="148"/>
                </a:cubicBezTo>
                <a:cubicBezTo>
                  <a:pt x="143" y="147"/>
                  <a:pt x="143" y="147"/>
                  <a:pt x="143" y="147"/>
                </a:cubicBezTo>
                <a:cubicBezTo>
                  <a:pt x="143" y="147"/>
                  <a:pt x="143" y="147"/>
                  <a:pt x="142" y="147"/>
                </a:cubicBezTo>
                <a:cubicBezTo>
                  <a:pt x="142" y="146"/>
                  <a:pt x="141" y="145"/>
                  <a:pt x="140" y="144"/>
                </a:cubicBezTo>
                <a:cubicBezTo>
                  <a:pt x="139" y="143"/>
                  <a:pt x="138" y="142"/>
                  <a:pt x="136" y="142"/>
                </a:cubicBezTo>
                <a:cubicBezTo>
                  <a:pt x="136" y="142"/>
                  <a:pt x="136" y="142"/>
                  <a:pt x="136" y="142"/>
                </a:cubicBezTo>
                <a:cubicBezTo>
                  <a:pt x="136" y="142"/>
                  <a:pt x="136" y="142"/>
                  <a:pt x="136" y="142"/>
                </a:cubicBezTo>
                <a:cubicBezTo>
                  <a:pt x="135" y="142"/>
                  <a:pt x="135" y="141"/>
                  <a:pt x="134" y="141"/>
                </a:cubicBezTo>
                <a:cubicBezTo>
                  <a:pt x="134" y="141"/>
                  <a:pt x="134" y="141"/>
                  <a:pt x="134" y="141"/>
                </a:cubicBezTo>
                <a:cubicBezTo>
                  <a:pt x="134" y="141"/>
                  <a:pt x="134" y="141"/>
                  <a:pt x="134" y="141"/>
                </a:cubicBezTo>
                <a:cubicBezTo>
                  <a:pt x="133" y="141"/>
                  <a:pt x="133" y="141"/>
                  <a:pt x="133" y="141"/>
                </a:cubicBezTo>
                <a:cubicBezTo>
                  <a:pt x="134" y="141"/>
                  <a:pt x="134" y="141"/>
                  <a:pt x="134" y="141"/>
                </a:cubicBezTo>
                <a:cubicBezTo>
                  <a:pt x="134" y="141"/>
                  <a:pt x="134" y="141"/>
                  <a:pt x="134" y="141"/>
                </a:cubicBezTo>
                <a:cubicBezTo>
                  <a:pt x="133" y="141"/>
                  <a:pt x="133" y="141"/>
                  <a:pt x="133" y="141"/>
                </a:cubicBezTo>
                <a:cubicBezTo>
                  <a:pt x="134" y="141"/>
                  <a:pt x="134" y="141"/>
                  <a:pt x="134" y="141"/>
                </a:cubicBezTo>
                <a:cubicBezTo>
                  <a:pt x="133" y="141"/>
                  <a:pt x="133" y="141"/>
                  <a:pt x="133" y="141"/>
                </a:cubicBezTo>
                <a:cubicBezTo>
                  <a:pt x="134" y="142"/>
                  <a:pt x="134" y="142"/>
                  <a:pt x="134" y="142"/>
                </a:cubicBezTo>
                <a:cubicBezTo>
                  <a:pt x="134" y="141"/>
                  <a:pt x="134" y="141"/>
                  <a:pt x="134" y="141"/>
                </a:cubicBezTo>
                <a:cubicBezTo>
                  <a:pt x="133" y="141"/>
                  <a:pt x="133" y="141"/>
                  <a:pt x="133" y="141"/>
                </a:cubicBezTo>
                <a:cubicBezTo>
                  <a:pt x="134" y="142"/>
                  <a:pt x="134" y="142"/>
                  <a:pt x="134" y="142"/>
                </a:cubicBezTo>
                <a:cubicBezTo>
                  <a:pt x="134" y="142"/>
                  <a:pt x="134" y="141"/>
                  <a:pt x="134" y="141"/>
                </a:cubicBezTo>
                <a:cubicBezTo>
                  <a:pt x="135" y="141"/>
                  <a:pt x="135" y="141"/>
                  <a:pt x="136" y="140"/>
                </a:cubicBezTo>
                <a:cubicBezTo>
                  <a:pt x="136" y="140"/>
                  <a:pt x="136" y="140"/>
                  <a:pt x="136" y="140"/>
                </a:cubicBezTo>
                <a:cubicBezTo>
                  <a:pt x="136" y="140"/>
                  <a:pt x="136" y="140"/>
                  <a:pt x="136" y="140"/>
                </a:cubicBezTo>
                <a:cubicBezTo>
                  <a:pt x="137" y="140"/>
                  <a:pt x="138" y="139"/>
                  <a:pt x="139" y="138"/>
                </a:cubicBezTo>
                <a:cubicBezTo>
                  <a:pt x="139" y="137"/>
                  <a:pt x="140" y="136"/>
                  <a:pt x="140" y="135"/>
                </a:cubicBezTo>
                <a:cubicBezTo>
                  <a:pt x="140" y="131"/>
                  <a:pt x="137" y="127"/>
                  <a:pt x="134" y="124"/>
                </a:cubicBezTo>
                <a:cubicBezTo>
                  <a:pt x="133" y="123"/>
                  <a:pt x="132" y="121"/>
                  <a:pt x="130" y="120"/>
                </a:cubicBezTo>
                <a:cubicBezTo>
                  <a:pt x="129" y="119"/>
                  <a:pt x="128" y="119"/>
                  <a:pt x="126" y="119"/>
                </a:cubicBezTo>
                <a:cubicBezTo>
                  <a:pt x="126" y="120"/>
                  <a:pt x="126" y="120"/>
                  <a:pt x="126" y="120"/>
                </a:cubicBezTo>
                <a:cubicBezTo>
                  <a:pt x="127" y="119"/>
                  <a:pt x="127" y="119"/>
                  <a:pt x="127" y="119"/>
                </a:cubicBezTo>
                <a:cubicBezTo>
                  <a:pt x="125" y="118"/>
                  <a:pt x="124" y="118"/>
                  <a:pt x="123" y="118"/>
                </a:cubicBezTo>
                <a:cubicBezTo>
                  <a:pt x="120" y="118"/>
                  <a:pt x="116" y="119"/>
                  <a:pt x="113" y="120"/>
                </a:cubicBezTo>
                <a:cubicBezTo>
                  <a:pt x="110" y="121"/>
                  <a:pt x="107" y="121"/>
                  <a:pt x="104" y="121"/>
                </a:cubicBezTo>
                <a:cubicBezTo>
                  <a:pt x="103" y="121"/>
                  <a:pt x="102" y="121"/>
                  <a:pt x="100" y="121"/>
                </a:cubicBezTo>
                <a:cubicBezTo>
                  <a:pt x="97" y="120"/>
                  <a:pt x="95" y="120"/>
                  <a:pt x="92" y="120"/>
                </a:cubicBezTo>
                <a:cubicBezTo>
                  <a:pt x="89" y="120"/>
                  <a:pt x="87" y="122"/>
                  <a:pt x="84" y="124"/>
                </a:cubicBezTo>
                <a:cubicBezTo>
                  <a:pt x="82" y="127"/>
                  <a:pt x="81" y="130"/>
                  <a:pt x="81" y="133"/>
                </a:cubicBezTo>
                <a:cubicBezTo>
                  <a:pt x="81" y="134"/>
                  <a:pt x="81" y="135"/>
                  <a:pt x="82" y="136"/>
                </a:cubicBezTo>
                <a:cubicBezTo>
                  <a:pt x="83" y="135"/>
                  <a:pt x="83" y="135"/>
                  <a:pt x="83" y="135"/>
                </a:cubicBezTo>
                <a:cubicBezTo>
                  <a:pt x="83" y="133"/>
                  <a:pt x="83" y="133"/>
                  <a:pt x="83" y="133"/>
                </a:cubicBezTo>
                <a:cubicBezTo>
                  <a:pt x="83" y="133"/>
                  <a:pt x="82" y="133"/>
                  <a:pt x="82" y="133"/>
                </a:cubicBezTo>
                <a:cubicBezTo>
                  <a:pt x="81" y="134"/>
                  <a:pt x="81" y="134"/>
                  <a:pt x="81" y="135"/>
                </a:cubicBezTo>
                <a:cubicBezTo>
                  <a:pt x="81" y="135"/>
                  <a:pt x="81" y="135"/>
                  <a:pt x="81" y="136"/>
                </a:cubicBezTo>
                <a:cubicBezTo>
                  <a:pt x="81" y="136"/>
                  <a:pt x="81" y="136"/>
                  <a:pt x="81" y="136"/>
                </a:cubicBezTo>
                <a:cubicBezTo>
                  <a:pt x="81" y="136"/>
                  <a:pt x="81" y="136"/>
                  <a:pt x="81" y="136"/>
                </a:cubicBezTo>
                <a:cubicBezTo>
                  <a:pt x="81" y="136"/>
                  <a:pt x="81" y="136"/>
                  <a:pt x="81" y="136"/>
                </a:cubicBezTo>
                <a:cubicBezTo>
                  <a:pt x="81" y="136"/>
                  <a:pt x="81" y="136"/>
                  <a:pt x="81" y="136"/>
                </a:cubicBezTo>
                <a:cubicBezTo>
                  <a:pt x="81" y="136"/>
                  <a:pt x="81" y="136"/>
                  <a:pt x="81" y="136"/>
                </a:cubicBezTo>
                <a:cubicBezTo>
                  <a:pt x="81" y="136"/>
                  <a:pt x="81" y="136"/>
                  <a:pt x="81" y="136"/>
                </a:cubicBezTo>
                <a:cubicBezTo>
                  <a:pt x="80" y="136"/>
                  <a:pt x="80" y="136"/>
                  <a:pt x="80" y="136"/>
                </a:cubicBezTo>
                <a:cubicBezTo>
                  <a:pt x="81" y="137"/>
                  <a:pt x="81" y="137"/>
                  <a:pt x="81" y="137"/>
                </a:cubicBezTo>
                <a:cubicBezTo>
                  <a:pt x="82" y="136"/>
                  <a:pt x="82" y="136"/>
                  <a:pt x="82" y="136"/>
                </a:cubicBezTo>
                <a:cubicBezTo>
                  <a:pt x="82" y="136"/>
                  <a:pt x="81" y="135"/>
                  <a:pt x="81" y="135"/>
                </a:cubicBezTo>
                <a:cubicBezTo>
                  <a:pt x="80" y="134"/>
                  <a:pt x="80" y="134"/>
                  <a:pt x="80" y="134"/>
                </a:cubicBezTo>
                <a:cubicBezTo>
                  <a:pt x="80" y="134"/>
                  <a:pt x="80" y="134"/>
                  <a:pt x="80" y="134"/>
                </a:cubicBezTo>
                <a:cubicBezTo>
                  <a:pt x="79" y="134"/>
                  <a:pt x="79" y="134"/>
                  <a:pt x="79" y="134"/>
                </a:cubicBezTo>
                <a:cubicBezTo>
                  <a:pt x="79" y="134"/>
                  <a:pt x="79" y="134"/>
                  <a:pt x="78" y="133"/>
                </a:cubicBezTo>
                <a:cubicBezTo>
                  <a:pt x="76" y="132"/>
                  <a:pt x="76" y="132"/>
                  <a:pt x="76" y="132"/>
                </a:cubicBezTo>
                <a:cubicBezTo>
                  <a:pt x="76" y="135"/>
                  <a:pt x="76" y="135"/>
                  <a:pt x="76" y="135"/>
                </a:cubicBezTo>
                <a:cubicBezTo>
                  <a:pt x="76" y="137"/>
                  <a:pt x="77" y="138"/>
                  <a:pt x="77" y="140"/>
                </a:cubicBezTo>
                <a:cubicBezTo>
                  <a:pt x="77" y="144"/>
                  <a:pt x="76" y="148"/>
                  <a:pt x="75" y="152"/>
                </a:cubicBezTo>
                <a:cubicBezTo>
                  <a:pt x="74" y="154"/>
                  <a:pt x="74" y="154"/>
                  <a:pt x="74" y="154"/>
                </a:cubicBezTo>
                <a:cubicBezTo>
                  <a:pt x="76" y="154"/>
                  <a:pt x="76" y="154"/>
                  <a:pt x="76" y="154"/>
                </a:cubicBezTo>
                <a:cubicBezTo>
                  <a:pt x="79" y="154"/>
                  <a:pt x="81" y="155"/>
                  <a:pt x="83" y="155"/>
                </a:cubicBezTo>
                <a:cubicBezTo>
                  <a:pt x="84" y="155"/>
                  <a:pt x="84" y="156"/>
                  <a:pt x="85" y="156"/>
                </a:cubicBezTo>
                <a:cubicBezTo>
                  <a:pt x="85" y="156"/>
                  <a:pt x="85" y="156"/>
                  <a:pt x="85" y="157"/>
                </a:cubicBezTo>
                <a:cubicBezTo>
                  <a:pt x="85" y="158"/>
                  <a:pt x="85" y="161"/>
                  <a:pt x="86" y="165"/>
                </a:cubicBezTo>
                <a:cubicBezTo>
                  <a:pt x="87" y="164"/>
                  <a:pt x="87" y="164"/>
                  <a:pt x="87" y="164"/>
                </a:cubicBezTo>
                <a:cubicBezTo>
                  <a:pt x="86" y="164"/>
                  <a:pt x="86" y="164"/>
                  <a:pt x="86" y="164"/>
                </a:cubicBezTo>
                <a:cubicBezTo>
                  <a:pt x="86" y="166"/>
                  <a:pt x="85" y="169"/>
                  <a:pt x="84" y="172"/>
                </a:cubicBezTo>
                <a:cubicBezTo>
                  <a:pt x="83" y="174"/>
                  <a:pt x="82" y="177"/>
                  <a:pt x="82" y="179"/>
                </a:cubicBezTo>
                <a:cubicBezTo>
                  <a:pt x="82" y="180"/>
                  <a:pt x="82" y="180"/>
                  <a:pt x="82" y="180"/>
                </a:cubicBezTo>
                <a:cubicBezTo>
                  <a:pt x="82" y="180"/>
                  <a:pt x="82" y="180"/>
                  <a:pt x="82" y="180"/>
                </a:cubicBezTo>
                <a:cubicBezTo>
                  <a:pt x="83" y="181"/>
                  <a:pt x="83" y="181"/>
                  <a:pt x="83" y="182"/>
                </a:cubicBezTo>
                <a:cubicBezTo>
                  <a:pt x="83" y="186"/>
                  <a:pt x="80" y="191"/>
                  <a:pt x="77" y="195"/>
                </a:cubicBezTo>
                <a:cubicBezTo>
                  <a:pt x="79" y="196"/>
                  <a:pt x="79" y="196"/>
                  <a:pt x="79" y="196"/>
                </a:cubicBezTo>
                <a:cubicBezTo>
                  <a:pt x="78" y="195"/>
                  <a:pt x="78" y="195"/>
                  <a:pt x="78" y="195"/>
                </a:cubicBezTo>
                <a:cubicBezTo>
                  <a:pt x="76" y="196"/>
                  <a:pt x="76" y="198"/>
                  <a:pt x="75" y="200"/>
                </a:cubicBezTo>
                <a:cubicBezTo>
                  <a:pt x="75" y="203"/>
                  <a:pt x="75" y="206"/>
                  <a:pt x="74" y="208"/>
                </a:cubicBezTo>
                <a:cubicBezTo>
                  <a:pt x="74" y="209"/>
                  <a:pt x="74" y="210"/>
                  <a:pt x="73" y="211"/>
                </a:cubicBezTo>
                <a:cubicBezTo>
                  <a:pt x="73" y="212"/>
                  <a:pt x="72" y="212"/>
                  <a:pt x="71" y="213"/>
                </a:cubicBezTo>
                <a:cubicBezTo>
                  <a:pt x="71" y="213"/>
                  <a:pt x="71" y="213"/>
                  <a:pt x="71" y="213"/>
                </a:cubicBezTo>
                <a:cubicBezTo>
                  <a:pt x="71" y="213"/>
                  <a:pt x="71" y="213"/>
                  <a:pt x="71" y="213"/>
                </a:cubicBezTo>
                <a:cubicBezTo>
                  <a:pt x="69" y="213"/>
                  <a:pt x="67" y="212"/>
                  <a:pt x="65" y="212"/>
                </a:cubicBezTo>
                <a:cubicBezTo>
                  <a:pt x="63" y="211"/>
                  <a:pt x="61" y="211"/>
                  <a:pt x="59" y="211"/>
                </a:cubicBezTo>
                <a:cubicBezTo>
                  <a:pt x="58" y="211"/>
                  <a:pt x="57" y="211"/>
                  <a:pt x="56" y="211"/>
                </a:cubicBezTo>
                <a:cubicBezTo>
                  <a:pt x="56" y="212"/>
                  <a:pt x="55" y="213"/>
                  <a:pt x="55" y="214"/>
                </a:cubicBezTo>
                <a:cubicBezTo>
                  <a:pt x="55" y="215"/>
                  <a:pt x="56" y="217"/>
                  <a:pt x="57" y="219"/>
                </a:cubicBezTo>
                <a:cubicBezTo>
                  <a:pt x="58" y="218"/>
                  <a:pt x="58" y="218"/>
                  <a:pt x="58" y="218"/>
                </a:cubicBezTo>
                <a:cubicBezTo>
                  <a:pt x="58" y="217"/>
                  <a:pt x="58" y="217"/>
                  <a:pt x="58" y="217"/>
                </a:cubicBezTo>
                <a:cubicBezTo>
                  <a:pt x="56" y="218"/>
                  <a:pt x="55" y="219"/>
                  <a:pt x="54" y="220"/>
                </a:cubicBezTo>
                <a:cubicBezTo>
                  <a:pt x="53" y="221"/>
                  <a:pt x="53" y="222"/>
                  <a:pt x="53" y="223"/>
                </a:cubicBezTo>
                <a:cubicBezTo>
                  <a:pt x="53" y="226"/>
                  <a:pt x="55" y="228"/>
                  <a:pt x="57" y="230"/>
                </a:cubicBezTo>
                <a:cubicBezTo>
                  <a:pt x="59" y="232"/>
                  <a:pt x="61" y="233"/>
                  <a:pt x="64" y="233"/>
                </a:cubicBezTo>
                <a:cubicBezTo>
                  <a:pt x="65" y="233"/>
                  <a:pt x="67" y="232"/>
                  <a:pt x="68" y="232"/>
                </a:cubicBezTo>
                <a:cubicBezTo>
                  <a:pt x="69" y="231"/>
                  <a:pt x="70" y="230"/>
                  <a:pt x="71" y="228"/>
                </a:cubicBezTo>
                <a:cubicBezTo>
                  <a:pt x="69" y="228"/>
                  <a:pt x="69" y="228"/>
                  <a:pt x="69" y="228"/>
                </a:cubicBezTo>
                <a:cubicBezTo>
                  <a:pt x="68" y="229"/>
                  <a:pt x="68" y="229"/>
                  <a:pt x="68" y="229"/>
                </a:cubicBezTo>
                <a:cubicBezTo>
                  <a:pt x="71" y="231"/>
                  <a:pt x="71" y="234"/>
                  <a:pt x="71" y="236"/>
                </a:cubicBezTo>
                <a:cubicBezTo>
                  <a:pt x="71" y="238"/>
                  <a:pt x="70" y="241"/>
                  <a:pt x="70" y="244"/>
                </a:cubicBezTo>
                <a:cubicBezTo>
                  <a:pt x="70" y="245"/>
                  <a:pt x="71" y="246"/>
                  <a:pt x="71" y="247"/>
                </a:cubicBezTo>
                <a:cubicBezTo>
                  <a:pt x="72" y="248"/>
                  <a:pt x="73" y="249"/>
                  <a:pt x="74" y="249"/>
                </a:cubicBezTo>
                <a:cubicBezTo>
                  <a:pt x="74" y="248"/>
                  <a:pt x="74" y="248"/>
                  <a:pt x="74" y="248"/>
                </a:cubicBezTo>
                <a:cubicBezTo>
                  <a:pt x="74" y="247"/>
                  <a:pt x="74" y="247"/>
                  <a:pt x="74" y="247"/>
                </a:cubicBezTo>
                <a:cubicBezTo>
                  <a:pt x="73" y="247"/>
                  <a:pt x="72" y="248"/>
                  <a:pt x="71" y="249"/>
                </a:cubicBezTo>
                <a:cubicBezTo>
                  <a:pt x="67" y="253"/>
                  <a:pt x="61" y="258"/>
                  <a:pt x="61" y="258"/>
                </a:cubicBezTo>
                <a:cubicBezTo>
                  <a:pt x="62" y="259"/>
                  <a:pt x="62" y="259"/>
                  <a:pt x="62" y="259"/>
                </a:cubicBezTo>
                <a:cubicBezTo>
                  <a:pt x="62" y="257"/>
                  <a:pt x="62" y="257"/>
                  <a:pt x="62" y="257"/>
                </a:cubicBezTo>
                <a:cubicBezTo>
                  <a:pt x="60" y="257"/>
                  <a:pt x="57" y="258"/>
                  <a:pt x="55" y="260"/>
                </a:cubicBezTo>
                <a:cubicBezTo>
                  <a:pt x="53" y="261"/>
                  <a:pt x="52" y="263"/>
                  <a:pt x="50" y="265"/>
                </a:cubicBezTo>
                <a:cubicBezTo>
                  <a:pt x="49" y="267"/>
                  <a:pt x="49" y="267"/>
                  <a:pt x="49" y="267"/>
                </a:cubicBezTo>
                <a:cubicBezTo>
                  <a:pt x="52" y="267"/>
                  <a:pt x="52" y="267"/>
                  <a:pt x="52" y="267"/>
                </a:cubicBezTo>
                <a:cubicBezTo>
                  <a:pt x="54" y="267"/>
                  <a:pt x="55" y="268"/>
                  <a:pt x="56" y="269"/>
                </a:cubicBezTo>
                <a:cubicBezTo>
                  <a:pt x="56" y="269"/>
                  <a:pt x="57" y="270"/>
                  <a:pt x="57" y="272"/>
                </a:cubicBezTo>
                <a:cubicBezTo>
                  <a:pt x="57" y="273"/>
                  <a:pt x="56" y="274"/>
                  <a:pt x="56" y="275"/>
                </a:cubicBezTo>
                <a:cubicBezTo>
                  <a:pt x="56" y="276"/>
                  <a:pt x="55" y="276"/>
                  <a:pt x="55" y="276"/>
                </a:cubicBezTo>
                <a:cubicBezTo>
                  <a:pt x="55" y="276"/>
                  <a:pt x="55" y="276"/>
                  <a:pt x="55" y="276"/>
                </a:cubicBezTo>
                <a:cubicBezTo>
                  <a:pt x="55" y="277"/>
                  <a:pt x="55" y="277"/>
                  <a:pt x="55" y="277"/>
                </a:cubicBezTo>
                <a:cubicBezTo>
                  <a:pt x="55" y="276"/>
                  <a:pt x="55" y="276"/>
                  <a:pt x="55" y="276"/>
                </a:cubicBezTo>
                <a:cubicBezTo>
                  <a:pt x="55" y="276"/>
                  <a:pt x="55" y="276"/>
                  <a:pt x="55" y="276"/>
                </a:cubicBezTo>
                <a:cubicBezTo>
                  <a:pt x="55" y="277"/>
                  <a:pt x="55" y="277"/>
                  <a:pt x="55" y="277"/>
                </a:cubicBezTo>
                <a:cubicBezTo>
                  <a:pt x="55" y="276"/>
                  <a:pt x="55" y="276"/>
                  <a:pt x="55" y="276"/>
                </a:cubicBezTo>
                <a:cubicBezTo>
                  <a:pt x="55" y="277"/>
                  <a:pt x="55" y="277"/>
                  <a:pt x="55" y="277"/>
                </a:cubicBezTo>
                <a:cubicBezTo>
                  <a:pt x="55" y="276"/>
                  <a:pt x="55" y="276"/>
                  <a:pt x="55" y="276"/>
                </a:cubicBezTo>
                <a:cubicBezTo>
                  <a:pt x="55" y="276"/>
                  <a:pt x="55" y="276"/>
                  <a:pt x="55" y="276"/>
                </a:cubicBezTo>
                <a:cubicBezTo>
                  <a:pt x="55" y="277"/>
                  <a:pt x="55" y="277"/>
                  <a:pt x="55" y="277"/>
                </a:cubicBezTo>
                <a:cubicBezTo>
                  <a:pt x="55" y="276"/>
                  <a:pt x="55" y="276"/>
                  <a:pt x="55" y="276"/>
                </a:cubicBezTo>
                <a:cubicBezTo>
                  <a:pt x="55" y="278"/>
                  <a:pt x="55" y="278"/>
                  <a:pt x="55" y="278"/>
                </a:cubicBezTo>
                <a:cubicBezTo>
                  <a:pt x="56" y="276"/>
                  <a:pt x="56" y="276"/>
                  <a:pt x="56" y="276"/>
                </a:cubicBezTo>
                <a:cubicBezTo>
                  <a:pt x="54" y="275"/>
                  <a:pt x="52" y="275"/>
                  <a:pt x="50" y="275"/>
                </a:cubicBezTo>
                <a:cubicBezTo>
                  <a:pt x="47" y="275"/>
                  <a:pt x="45" y="276"/>
                  <a:pt x="43" y="277"/>
                </a:cubicBezTo>
                <a:cubicBezTo>
                  <a:pt x="41" y="278"/>
                  <a:pt x="39" y="279"/>
                  <a:pt x="38" y="279"/>
                </a:cubicBezTo>
                <a:cubicBezTo>
                  <a:pt x="37" y="279"/>
                  <a:pt x="37" y="279"/>
                  <a:pt x="37" y="279"/>
                </a:cubicBezTo>
                <a:cubicBezTo>
                  <a:pt x="35" y="279"/>
                  <a:pt x="35" y="279"/>
                  <a:pt x="35" y="279"/>
                </a:cubicBezTo>
                <a:cubicBezTo>
                  <a:pt x="35" y="281"/>
                  <a:pt x="35" y="281"/>
                  <a:pt x="35" y="281"/>
                </a:cubicBezTo>
                <a:cubicBezTo>
                  <a:pt x="35" y="283"/>
                  <a:pt x="35" y="283"/>
                  <a:pt x="35" y="283"/>
                </a:cubicBezTo>
                <a:cubicBezTo>
                  <a:pt x="37" y="283"/>
                  <a:pt x="37" y="283"/>
                  <a:pt x="37" y="283"/>
                </a:cubicBezTo>
                <a:cubicBezTo>
                  <a:pt x="38" y="282"/>
                  <a:pt x="38" y="282"/>
                  <a:pt x="38" y="282"/>
                </a:cubicBezTo>
                <a:cubicBezTo>
                  <a:pt x="33" y="279"/>
                  <a:pt x="25" y="276"/>
                  <a:pt x="19" y="276"/>
                </a:cubicBezTo>
                <a:cubicBezTo>
                  <a:pt x="15" y="276"/>
                  <a:pt x="15" y="276"/>
                  <a:pt x="15" y="276"/>
                </a:cubicBezTo>
                <a:cubicBezTo>
                  <a:pt x="18" y="279"/>
                  <a:pt x="18" y="279"/>
                  <a:pt x="18" y="279"/>
                </a:cubicBezTo>
                <a:cubicBezTo>
                  <a:pt x="19" y="279"/>
                  <a:pt x="19" y="280"/>
                  <a:pt x="19" y="281"/>
                </a:cubicBezTo>
                <a:cubicBezTo>
                  <a:pt x="20" y="282"/>
                  <a:pt x="20" y="283"/>
                  <a:pt x="21" y="284"/>
                </a:cubicBezTo>
                <a:cubicBezTo>
                  <a:pt x="22" y="283"/>
                  <a:pt x="22" y="283"/>
                  <a:pt x="22" y="283"/>
                </a:cubicBezTo>
                <a:cubicBezTo>
                  <a:pt x="23" y="282"/>
                  <a:pt x="23" y="282"/>
                  <a:pt x="23" y="282"/>
                </a:cubicBezTo>
                <a:cubicBezTo>
                  <a:pt x="20" y="281"/>
                  <a:pt x="18" y="280"/>
                  <a:pt x="16" y="280"/>
                </a:cubicBezTo>
                <a:cubicBezTo>
                  <a:pt x="14" y="280"/>
                  <a:pt x="13" y="280"/>
                  <a:pt x="11" y="280"/>
                </a:cubicBezTo>
                <a:cubicBezTo>
                  <a:pt x="9" y="280"/>
                  <a:pt x="9" y="280"/>
                  <a:pt x="9" y="280"/>
                </a:cubicBezTo>
                <a:cubicBezTo>
                  <a:pt x="10" y="282"/>
                  <a:pt x="10" y="282"/>
                  <a:pt x="10" y="282"/>
                </a:cubicBezTo>
                <a:cubicBezTo>
                  <a:pt x="10" y="282"/>
                  <a:pt x="11" y="285"/>
                  <a:pt x="11" y="288"/>
                </a:cubicBezTo>
                <a:cubicBezTo>
                  <a:pt x="12" y="289"/>
                  <a:pt x="12" y="291"/>
                  <a:pt x="13" y="292"/>
                </a:cubicBezTo>
                <a:cubicBezTo>
                  <a:pt x="13" y="292"/>
                  <a:pt x="13" y="293"/>
                  <a:pt x="13" y="293"/>
                </a:cubicBezTo>
                <a:cubicBezTo>
                  <a:pt x="13" y="294"/>
                  <a:pt x="13" y="294"/>
                  <a:pt x="13" y="294"/>
                </a:cubicBezTo>
                <a:cubicBezTo>
                  <a:pt x="14" y="294"/>
                  <a:pt x="14" y="294"/>
                  <a:pt x="14" y="294"/>
                </a:cubicBezTo>
                <a:cubicBezTo>
                  <a:pt x="14" y="294"/>
                  <a:pt x="14" y="295"/>
                  <a:pt x="15" y="295"/>
                </a:cubicBezTo>
                <a:cubicBezTo>
                  <a:pt x="15" y="295"/>
                  <a:pt x="16" y="294"/>
                  <a:pt x="16" y="294"/>
                </a:cubicBezTo>
                <a:cubicBezTo>
                  <a:pt x="16" y="294"/>
                  <a:pt x="16" y="293"/>
                  <a:pt x="16" y="293"/>
                </a:cubicBezTo>
                <a:cubicBezTo>
                  <a:pt x="16" y="293"/>
                  <a:pt x="16" y="293"/>
                  <a:pt x="16" y="293"/>
                </a:cubicBezTo>
                <a:cubicBezTo>
                  <a:pt x="13" y="293"/>
                  <a:pt x="13" y="293"/>
                  <a:pt x="13" y="293"/>
                </a:cubicBezTo>
                <a:cubicBezTo>
                  <a:pt x="13" y="299"/>
                  <a:pt x="17" y="304"/>
                  <a:pt x="19" y="309"/>
                </a:cubicBezTo>
                <a:cubicBezTo>
                  <a:pt x="19" y="309"/>
                  <a:pt x="19" y="309"/>
                  <a:pt x="19" y="309"/>
                </a:cubicBezTo>
                <a:cubicBezTo>
                  <a:pt x="19" y="309"/>
                  <a:pt x="19" y="309"/>
                  <a:pt x="19" y="309"/>
                </a:cubicBezTo>
                <a:cubicBezTo>
                  <a:pt x="21" y="310"/>
                  <a:pt x="21" y="313"/>
                  <a:pt x="21" y="315"/>
                </a:cubicBezTo>
                <a:cubicBezTo>
                  <a:pt x="22" y="318"/>
                  <a:pt x="22" y="321"/>
                  <a:pt x="22" y="324"/>
                </a:cubicBezTo>
                <a:cubicBezTo>
                  <a:pt x="22" y="325"/>
                  <a:pt x="21" y="326"/>
                  <a:pt x="21" y="327"/>
                </a:cubicBezTo>
                <a:cubicBezTo>
                  <a:pt x="20" y="328"/>
                  <a:pt x="18" y="330"/>
                  <a:pt x="16" y="332"/>
                </a:cubicBezTo>
                <a:cubicBezTo>
                  <a:pt x="15" y="334"/>
                  <a:pt x="13" y="336"/>
                  <a:pt x="13" y="339"/>
                </a:cubicBezTo>
                <a:cubicBezTo>
                  <a:pt x="13" y="341"/>
                  <a:pt x="13" y="342"/>
                  <a:pt x="13" y="343"/>
                </a:cubicBezTo>
                <a:cubicBezTo>
                  <a:pt x="14" y="344"/>
                  <a:pt x="14" y="344"/>
                  <a:pt x="14" y="344"/>
                </a:cubicBezTo>
                <a:cubicBezTo>
                  <a:pt x="15" y="344"/>
                  <a:pt x="15" y="344"/>
                  <a:pt x="15" y="344"/>
                </a:cubicBezTo>
                <a:cubicBezTo>
                  <a:pt x="19" y="343"/>
                  <a:pt x="19" y="343"/>
                  <a:pt x="19" y="343"/>
                </a:cubicBezTo>
                <a:cubicBezTo>
                  <a:pt x="19" y="342"/>
                  <a:pt x="19" y="342"/>
                  <a:pt x="19" y="342"/>
                </a:cubicBezTo>
                <a:cubicBezTo>
                  <a:pt x="18" y="341"/>
                  <a:pt x="18" y="341"/>
                  <a:pt x="18" y="341"/>
                </a:cubicBezTo>
                <a:cubicBezTo>
                  <a:pt x="17" y="343"/>
                  <a:pt x="17" y="343"/>
                  <a:pt x="16" y="344"/>
                </a:cubicBezTo>
                <a:cubicBezTo>
                  <a:pt x="15" y="345"/>
                  <a:pt x="13" y="346"/>
                  <a:pt x="11" y="347"/>
                </a:cubicBezTo>
                <a:cubicBezTo>
                  <a:pt x="9" y="348"/>
                  <a:pt x="7" y="350"/>
                  <a:pt x="7" y="353"/>
                </a:cubicBezTo>
                <a:cubicBezTo>
                  <a:pt x="8" y="354"/>
                  <a:pt x="8" y="354"/>
                  <a:pt x="8" y="354"/>
                </a:cubicBezTo>
                <a:cubicBezTo>
                  <a:pt x="9" y="353"/>
                  <a:pt x="9" y="353"/>
                  <a:pt x="9" y="353"/>
                </a:cubicBezTo>
                <a:cubicBezTo>
                  <a:pt x="9" y="352"/>
                  <a:pt x="9" y="352"/>
                  <a:pt x="8" y="351"/>
                </a:cubicBezTo>
                <a:cubicBezTo>
                  <a:pt x="8" y="350"/>
                  <a:pt x="8" y="349"/>
                  <a:pt x="7" y="348"/>
                </a:cubicBezTo>
                <a:cubicBezTo>
                  <a:pt x="6" y="348"/>
                  <a:pt x="6" y="348"/>
                  <a:pt x="6" y="348"/>
                </a:cubicBezTo>
                <a:cubicBezTo>
                  <a:pt x="5" y="348"/>
                  <a:pt x="5" y="348"/>
                  <a:pt x="5" y="348"/>
                </a:cubicBezTo>
                <a:cubicBezTo>
                  <a:pt x="4" y="349"/>
                  <a:pt x="2" y="349"/>
                  <a:pt x="2" y="351"/>
                </a:cubicBezTo>
                <a:cubicBezTo>
                  <a:pt x="1" y="352"/>
                  <a:pt x="0" y="353"/>
                  <a:pt x="0" y="354"/>
                </a:cubicBezTo>
                <a:cubicBezTo>
                  <a:pt x="0" y="356"/>
                  <a:pt x="1" y="357"/>
                  <a:pt x="2" y="358"/>
                </a:cubicBezTo>
                <a:cubicBezTo>
                  <a:pt x="2" y="360"/>
                  <a:pt x="2" y="360"/>
                  <a:pt x="2" y="360"/>
                </a:cubicBezTo>
                <a:cubicBezTo>
                  <a:pt x="3" y="359"/>
                  <a:pt x="3" y="359"/>
                  <a:pt x="3" y="359"/>
                </a:cubicBezTo>
                <a:cubicBezTo>
                  <a:pt x="5" y="359"/>
                  <a:pt x="5" y="359"/>
                  <a:pt x="6" y="359"/>
                </a:cubicBezTo>
                <a:cubicBezTo>
                  <a:pt x="7" y="359"/>
                  <a:pt x="8" y="359"/>
                  <a:pt x="9" y="360"/>
                </a:cubicBezTo>
                <a:cubicBezTo>
                  <a:pt x="10" y="360"/>
                  <a:pt x="11" y="362"/>
                  <a:pt x="11" y="364"/>
                </a:cubicBezTo>
                <a:cubicBezTo>
                  <a:pt x="12" y="366"/>
                  <a:pt x="12" y="368"/>
                  <a:pt x="12" y="370"/>
                </a:cubicBezTo>
                <a:cubicBezTo>
                  <a:pt x="14" y="370"/>
                  <a:pt x="14" y="370"/>
                  <a:pt x="14" y="370"/>
                </a:cubicBezTo>
                <a:cubicBezTo>
                  <a:pt x="14" y="368"/>
                  <a:pt x="14" y="368"/>
                  <a:pt x="14" y="368"/>
                </a:cubicBezTo>
                <a:cubicBezTo>
                  <a:pt x="12" y="368"/>
                  <a:pt x="11" y="369"/>
                  <a:pt x="10" y="370"/>
                </a:cubicBezTo>
                <a:cubicBezTo>
                  <a:pt x="8" y="370"/>
                  <a:pt x="7" y="371"/>
                  <a:pt x="6" y="373"/>
                </a:cubicBezTo>
                <a:cubicBezTo>
                  <a:pt x="5" y="373"/>
                  <a:pt x="5" y="373"/>
                  <a:pt x="5" y="373"/>
                </a:cubicBezTo>
                <a:cubicBezTo>
                  <a:pt x="6" y="374"/>
                  <a:pt x="6" y="374"/>
                  <a:pt x="6" y="374"/>
                </a:cubicBezTo>
                <a:cubicBezTo>
                  <a:pt x="6" y="377"/>
                  <a:pt x="9" y="381"/>
                  <a:pt x="12" y="385"/>
                </a:cubicBezTo>
                <a:cubicBezTo>
                  <a:pt x="13" y="387"/>
                  <a:pt x="15" y="389"/>
                  <a:pt x="16" y="390"/>
                </a:cubicBezTo>
                <a:cubicBezTo>
                  <a:pt x="18" y="391"/>
                  <a:pt x="20" y="392"/>
                  <a:pt x="21" y="393"/>
                </a:cubicBezTo>
                <a:cubicBezTo>
                  <a:pt x="22" y="392"/>
                  <a:pt x="22" y="392"/>
                  <a:pt x="22" y="392"/>
                </a:cubicBezTo>
                <a:cubicBezTo>
                  <a:pt x="21" y="390"/>
                  <a:pt x="21" y="390"/>
                  <a:pt x="21" y="390"/>
                </a:cubicBezTo>
                <a:cubicBezTo>
                  <a:pt x="21" y="391"/>
                  <a:pt x="20" y="391"/>
                  <a:pt x="20" y="391"/>
                </a:cubicBezTo>
                <a:cubicBezTo>
                  <a:pt x="19" y="392"/>
                  <a:pt x="18" y="393"/>
                  <a:pt x="17" y="394"/>
                </a:cubicBezTo>
                <a:cubicBezTo>
                  <a:pt x="16" y="394"/>
                  <a:pt x="16" y="394"/>
                  <a:pt x="16" y="395"/>
                </a:cubicBezTo>
                <a:cubicBezTo>
                  <a:pt x="15" y="395"/>
                  <a:pt x="15" y="396"/>
                  <a:pt x="15" y="397"/>
                </a:cubicBezTo>
                <a:cubicBezTo>
                  <a:pt x="15" y="399"/>
                  <a:pt x="15" y="400"/>
                  <a:pt x="16" y="402"/>
                </a:cubicBezTo>
                <a:cubicBezTo>
                  <a:pt x="17" y="402"/>
                  <a:pt x="18" y="403"/>
                  <a:pt x="19" y="403"/>
                </a:cubicBezTo>
                <a:cubicBezTo>
                  <a:pt x="20" y="403"/>
                  <a:pt x="21" y="403"/>
                  <a:pt x="22" y="403"/>
                </a:cubicBezTo>
                <a:cubicBezTo>
                  <a:pt x="23" y="403"/>
                  <a:pt x="23" y="404"/>
                  <a:pt x="24" y="404"/>
                </a:cubicBezTo>
                <a:cubicBezTo>
                  <a:pt x="25" y="403"/>
                  <a:pt x="25" y="403"/>
                  <a:pt x="25" y="403"/>
                </a:cubicBezTo>
                <a:cubicBezTo>
                  <a:pt x="24" y="404"/>
                  <a:pt x="24" y="404"/>
                  <a:pt x="24" y="404"/>
                </a:cubicBezTo>
                <a:cubicBezTo>
                  <a:pt x="24" y="404"/>
                  <a:pt x="24" y="405"/>
                  <a:pt x="25" y="406"/>
                </a:cubicBezTo>
                <a:cubicBezTo>
                  <a:pt x="25" y="407"/>
                  <a:pt x="26" y="409"/>
                  <a:pt x="26" y="411"/>
                </a:cubicBezTo>
                <a:cubicBezTo>
                  <a:pt x="27" y="413"/>
                  <a:pt x="27" y="415"/>
                  <a:pt x="27" y="416"/>
                </a:cubicBezTo>
                <a:cubicBezTo>
                  <a:pt x="27" y="417"/>
                  <a:pt x="27" y="417"/>
                  <a:pt x="27" y="417"/>
                </a:cubicBezTo>
                <a:cubicBezTo>
                  <a:pt x="29" y="418"/>
                  <a:pt x="29" y="418"/>
                  <a:pt x="29" y="418"/>
                </a:cubicBezTo>
                <a:cubicBezTo>
                  <a:pt x="28" y="417"/>
                  <a:pt x="28" y="417"/>
                  <a:pt x="28" y="417"/>
                </a:cubicBezTo>
                <a:cubicBezTo>
                  <a:pt x="27" y="417"/>
                  <a:pt x="24" y="418"/>
                  <a:pt x="22" y="419"/>
                </a:cubicBezTo>
                <a:cubicBezTo>
                  <a:pt x="19" y="420"/>
                  <a:pt x="17" y="422"/>
                  <a:pt x="15" y="424"/>
                </a:cubicBezTo>
                <a:cubicBezTo>
                  <a:pt x="17" y="425"/>
                  <a:pt x="17" y="425"/>
                  <a:pt x="17" y="425"/>
                </a:cubicBezTo>
                <a:cubicBezTo>
                  <a:pt x="15" y="424"/>
                  <a:pt x="15" y="424"/>
                  <a:pt x="15" y="424"/>
                </a:cubicBezTo>
                <a:cubicBezTo>
                  <a:pt x="14" y="426"/>
                  <a:pt x="13" y="428"/>
                  <a:pt x="12" y="431"/>
                </a:cubicBezTo>
                <a:cubicBezTo>
                  <a:pt x="11" y="434"/>
                  <a:pt x="11" y="436"/>
                  <a:pt x="11" y="438"/>
                </a:cubicBezTo>
                <a:cubicBezTo>
                  <a:pt x="11" y="443"/>
                  <a:pt x="12" y="449"/>
                  <a:pt x="14" y="453"/>
                </a:cubicBezTo>
                <a:cubicBezTo>
                  <a:pt x="15" y="456"/>
                  <a:pt x="17" y="458"/>
                  <a:pt x="18" y="459"/>
                </a:cubicBezTo>
                <a:cubicBezTo>
                  <a:pt x="20" y="461"/>
                  <a:pt x="22" y="462"/>
                  <a:pt x="24" y="462"/>
                </a:cubicBezTo>
                <a:cubicBezTo>
                  <a:pt x="24" y="462"/>
                  <a:pt x="25" y="462"/>
                  <a:pt x="25" y="462"/>
                </a:cubicBezTo>
                <a:cubicBezTo>
                  <a:pt x="25" y="460"/>
                  <a:pt x="25" y="460"/>
                  <a:pt x="25" y="460"/>
                </a:cubicBezTo>
                <a:cubicBezTo>
                  <a:pt x="23" y="460"/>
                  <a:pt x="23" y="460"/>
                  <a:pt x="23" y="460"/>
                </a:cubicBezTo>
                <a:cubicBezTo>
                  <a:pt x="24" y="462"/>
                  <a:pt x="25" y="464"/>
                  <a:pt x="26" y="464"/>
                </a:cubicBezTo>
                <a:cubicBezTo>
                  <a:pt x="27" y="466"/>
                  <a:pt x="29" y="466"/>
                  <a:pt x="30" y="466"/>
                </a:cubicBezTo>
                <a:cubicBezTo>
                  <a:pt x="30" y="467"/>
                  <a:pt x="31" y="467"/>
                  <a:pt x="31" y="467"/>
                </a:cubicBezTo>
                <a:cubicBezTo>
                  <a:pt x="31" y="468"/>
                  <a:pt x="31" y="469"/>
                  <a:pt x="31" y="470"/>
                </a:cubicBezTo>
                <a:cubicBezTo>
                  <a:pt x="31" y="470"/>
                  <a:pt x="31" y="471"/>
                  <a:pt x="31" y="472"/>
                </a:cubicBezTo>
                <a:cubicBezTo>
                  <a:pt x="33" y="472"/>
                  <a:pt x="33" y="472"/>
                  <a:pt x="33" y="472"/>
                </a:cubicBezTo>
                <a:cubicBezTo>
                  <a:pt x="32" y="471"/>
                  <a:pt x="32" y="471"/>
                  <a:pt x="32" y="471"/>
                </a:cubicBezTo>
                <a:cubicBezTo>
                  <a:pt x="31" y="472"/>
                  <a:pt x="29" y="474"/>
                  <a:pt x="27" y="476"/>
                </a:cubicBezTo>
                <a:cubicBezTo>
                  <a:pt x="25" y="478"/>
                  <a:pt x="23" y="480"/>
                  <a:pt x="22" y="481"/>
                </a:cubicBezTo>
                <a:cubicBezTo>
                  <a:pt x="23" y="482"/>
                  <a:pt x="23" y="482"/>
                  <a:pt x="23" y="482"/>
                </a:cubicBezTo>
                <a:cubicBezTo>
                  <a:pt x="23" y="481"/>
                  <a:pt x="23" y="481"/>
                  <a:pt x="23" y="481"/>
                </a:cubicBezTo>
                <a:cubicBezTo>
                  <a:pt x="22" y="481"/>
                  <a:pt x="21" y="482"/>
                  <a:pt x="20" y="483"/>
                </a:cubicBezTo>
                <a:cubicBezTo>
                  <a:pt x="20" y="484"/>
                  <a:pt x="20" y="485"/>
                  <a:pt x="20" y="486"/>
                </a:cubicBezTo>
                <a:cubicBezTo>
                  <a:pt x="20" y="487"/>
                  <a:pt x="20" y="489"/>
                  <a:pt x="20" y="490"/>
                </a:cubicBezTo>
                <a:cubicBezTo>
                  <a:pt x="22" y="490"/>
                  <a:pt x="22" y="490"/>
                  <a:pt x="22" y="490"/>
                </a:cubicBezTo>
                <a:cubicBezTo>
                  <a:pt x="20" y="490"/>
                  <a:pt x="20" y="490"/>
                  <a:pt x="20" y="490"/>
                </a:cubicBezTo>
                <a:cubicBezTo>
                  <a:pt x="20" y="490"/>
                  <a:pt x="20" y="491"/>
                  <a:pt x="20" y="491"/>
                </a:cubicBezTo>
                <a:cubicBezTo>
                  <a:pt x="20" y="492"/>
                  <a:pt x="20" y="493"/>
                  <a:pt x="20" y="493"/>
                </a:cubicBezTo>
                <a:cubicBezTo>
                  <a:pt x="21" y="494"/>
                  <a:pt x="22" y="495"/>
                  <a:pt x="23" y="495"/>
                </a:cubicBezTo>
                <a:cubicBezTo>
                  <a:pt x="24" y="496"/>
                  <a:pt x="25" y="496"/>
                  <a:pt x="27" y="496"/>
                </a:cubicBezTo>
                <a:cubicBezTo>
                  <a:pt x="28" y="497"/>
                  <a:pt x="30" y="498"/>
                  <a:pt x="32" y="499"/>
                </a:cubicBezTo>
                <a:cubicBezTo>
                  <a:pt x="32" y="499"/>
                  <a:pt x="32" y="499"/>
                  <a:pt x="32" y="499"/>
                </a:cubicBezTo>
                <a:cubicBezTo>
                  <a:pt x="32" y="499"/>
                  <a:pt x="32" y="499"/>
                  <a:pt x="32" y="499"/>
                </a:cubicBezTo>
                <a:cubicBezTo>
                  <a:pt x="32" y="500"/>
                  <a:pt x="32" y="500"/>
                  <a:pt x="32" y="500"/>
                </a:cubicBezTo>
                <a:cubicBezTo>
                  <a:pt x="32" y="500"/>
                  <a:pt x="32" y="500"/>
                  <a:pt x="32" y="501"/>
                </a:cubicBezTo>
                <a:cubicBezTo>
                  <a:pt x="32" y="502"/>
                  <a:pt x="32" y="503"/>
                  <a:pt x="30" y="503"/>
                </a:cubicBezTo>
                <a:cubicBezTo>
                  <a:pt x="31" y="505"/>
                  <a:pt x="31" y="505"/>
                  <a:pt x="31" y="505"/>
                </a:cubicBezTo>
                <a:cubicBezTo>
                  <a:pt x="32" y="506"/>
                  <a:pt x="32" y="506"/>
                  <a:pt x="32" y="506"/>
                </a:cubicBezTo>
                <a:cubicBezTo>
                  <a:pt x="31" y="505"/>
                  <a:pt x="31" y="505"/>
                  <a:pt x="31" y="505"/>
                </a:cubicBezTo>
                <a:cubicBezTo>
                  <a:pt x="31" y="506"/>
                  <a:pt x="31" y="506"/>
                  <a:pt x="31" y="506"/>
                </a:cubicBezTo>
                <a:cubicBezTo>
                  <a:pt x="32" y="506"/>
                  <a:pt x="32" y="506"/>
                  <a:pt x="32" y="506"/>
                </a:cubicBezTo>
                <a:cubicBezTo>
                  <a:pt x="31" y="505"/>
                  <a:pt x="31" y="505"/>
                  <a:pt x="31" y="505"/>
                </a:cubicBezTo>
                <a:cubicBezTo>
                  <a:pt x="31" y="506"/>
                  <a:pt x="31" y="506"/>
                  <a:pt x="31" y="506"/>
                </a:cubicBezTo>
                <a:cubicBezTo>
                  <a:pt x="31" y="505"/>
                  <a:pt x="31" y="505"/>
                  <a:pt x="31" y="505"/>
                </a:cubicBezTo>
                <a:cubicBezTo>
                  <a:pt x="31" y="506"/>
                  <a:pt x="31" y="506"/>
                  <a:pt x="31" y="506"/>
                </a:cubicBezTo>
                <a:cubicBezTo>
                  <a:pt x="31" y="506"/>
                  <a:pt x="31" y="506"/>
                  <a:pt x="31" y="506"/>
                </a:cubicBezTo>
                <a:cubicBezTo>
                  <a:pt x="31" y="505"/>
                  <a:pt x="31" y="505"/>
                  <a:pt x="31" y="505"/>
                </a:cubicBezTo>
                <a:cubicBezTo>
                  <a:pt x="31" y="506"/>
                  <a:pt x="31" y="506"/>
                  <a:pt x="31" y="506"/>
                </a:cubicBezTo>
                <a:cubicBezTo>
                  <a:pt x="31" y="506"/>
                  <a:pt x="31" y="506"/>
                  <a:pt x="31" y="506"/>
                </a:cubicBezTo>
                <a:cubicBezTo>
                  <a:pt x="31" y="506"/>
                  <a:pt x="31" y="506"/>
                  <a:pt x="31" y="506"/>
                </a:cubicBezTo>
                <a:cubicBezTo>
                  <a:pt x="31" y="506"/>
                  <a:pt x="31" y="506"/>
                  <a:pt x="31" y="506"/>
                </a:cubicBezTo>
                <a:cubicBezTo>
                  <a:pt x="31" y="506"/>
                  <a:pt x="31" y="506"/>
                  <a:pt x="31" y="506"/>
                </a:cubicBezTo>
                <a:cubicBezTo>
                  <a:pt x="31" y="506"/>
                  <a:pt x="31" y="506"/>
                  <a:pt x="31" y="506"/>
                </a:cubicBezTo>
                <a:cubicBezTo>
                  <a:pt x="31" y="506"/>
                  <a:pt x="32" y="507"/>
                  <a:pt x="33" y="508"/>
                </a:cubicBezTo>
                <a:cubicBezTo>
                  <a:pt x="34" y="510"/>
                  <a:pt x="36" y="512"/>
                  <a:pt x="37" y="514"/>
                </a:cubicBezTo>
                <a:cubicBezTo>
                  <a:pt x="38" y="515"/>
                  <a:pt x="38" y="516"/>
                  <a:pt x="39" y="517"/>
                </a:cubicBezTo>
                <a:cubicBezTo>
                  <a:pt x="40" y="518"/>
                  <a:pt x="40" y="518"/>
                  <a:pt x="40" y="518"/>
                </a:cubicBezTo>
                <a:cubicBezTo>
                  <a:pt x="40" y="518"/>
                  <a:pt x="40" y="518"/>
                  <a:pt x="40" y="518"/>
                </a:cubicBezTo>
                <a:cubicBezTo>
                  <a:pt x="40" y="518"/>
                  <a:pt x="40" y="518"/>
                  <a:pt x="41" y="518"/>
                </a:cubicBezTo>
                <a:cubicBezTo>
                  <a:pt x="42" y="518"/>
                  <a:pt x="42" y="518"/>
                  <a:pt x="42" y="518"/>
                </a:cubicBezTo>
                <a:cubicBezTo>
                  <a:pt x="42" y="518"/>
                  <a:pt x="42" y="518"/>
                  <a:pt x="42" y="517"/>
                </a:cubicBezTo>
                <a:cubicBezTo>
                  <a:pt x="43" y="517"/>
                  <a:pt x="43" y="517"/>
                  <a:pt x="43" y="517"/>
                </a:cubicBezTo>
                <a:cubicBezTo>
                  <a:pt x="41" y="517"/>
                  <a:pt x="41" y="517"/>
                  <a:pt x="41" y="517"/>
                </a:cubicBezTo>
                <a:cubicBezTo>
                  <a:pt x="40" y="517"/>
                  <a:pt x="40" y="517"/>
                  <a:pt x="40" y="517"/>
                </a:cubicBezTo>
                <a:cubicBezTo>
                  <a:pt x="40" y="518"/>
                  <a:pt x="40" y="518"/>
                  <a:pt x="40" y="518"/>
                </a:cubicBezTo>
                <a:cubicBezTo>
                  <a:pt x="40" y="519"/>
                  <a:pt x="40" y="519"/>
                  <a:pt x="40" y="520"/>
                </a:cubicBezTo>
                <a:cubicBezTo>
                  <a:pt x="40" y="521"/>
                  <a:pt x="40" y="522"/>
                  <a:pt x="41" y="522"/>
                </a:cubicBezTo>
                <a:cubicBezTo>
                  <a:pt x="41" y="523"/>
                  <a:pt x="42" y="523"/>
                  <a:pt x="43" y="523"/>
                </a:cubicBezTo>
                <a:cubicBezTo>
                  <a:pt x="44" y="523"/>
                  <a:pt x="44" y="523"/>
                  <a:pt x="44" y="523"/>
                </a:cubicBezTo>
                <a:cubicBezTo>
                  <a:pt x="44" y="523"/>
                  <a:pt x="44" y="523"/>
                  <a:pt x="44" y="523"/>
                </a:cubicBezTo>
                <a:cubicBezTo>
                  <a:pt x="45" y="523"/>
                  <a:pt x="47" y="523"/>
                  <a:pt x="48" y="523"/>
                </a:cubicBezTo>
                <a:cubicBezTo>
                  <a:pt x="48" y="523"/>
                  <a:pt x="49" y="523"/>
                  <a:pt x="49" y="523"/>
                </a:cubicBezTo>
                <a:cubicBezTo>
                  <a:pt x="50" y="522"/>
                  <a:pt x="50" y="521"/>
                  <a:pt x="50" y="521"/>
                </a:cubicBezTo>
                <a:cubicBezTo>
                  <a:pt x="50" y="519"/>
                  <a:pt x="50" y="519"/>
                  <a:pt x="49" y="517"/>
                </a:cubicBezTo>
                <a:cubicBezTo>
                  <a:pt x="48" y="518"/>
                  <a:pt x="48" y="518"/>
                  <a:pt x="48" y="518"/>
                </a:cubicBezTo>
                <a:cubicBezTo>
                  <a:pt x="48" y="520"/>
                  <a:pt x="48" y="520"/>
                  <a:pt x="48" y="520"/>
                </a:cubicBezTo>
                <a:cubicBezTo>
                  <a:pt x="50" y="520"/>
                  <a:pt x="52" y="520"/>
                  <a:pt x="54" y="521"/>
                </a:cubicBezTo>
                <a:cubicBezTo>
                  <a:pt x="55" y="521"/>
                  <a:pt x="56" y="521"/>
                  <a:pt x="56" y="522"/>
                </a:cubicBezTo>
                <a:cubicBezTo>
                  <a:pt x="57" y="522"/>
                  <a:pt x="57" y="522"/>
                  <a:pt x="57" y="522"/>
                </a:cubicBezTo>
                <a:cubicBezTo>
                  <a:pt x="57" y="522"/>
                  <a:pt x="57" y="522"/>
                  <a:pt x="57" y="522"/>
                </a:cubicBezTo>
                <a:cubicBezTo>
                  <a:pt x="57" y="522"/>
                  <a:pt x="57" y="522"/>
                  <a:pt x="57" y="522"/>
                </a:cubicBezTo>
                <a:cubicBezTo>
                  <a:pt x="57" y="522"/>
                  <a:pt x="57" y="522"/>
                  <a:pt x="57" y="522"/>
                </a:cubicBezTo>
                <a:cubicBezTo>
                  <a:pt x="57" y="522"/>
                  <a:pt x="57" y="522"/>
                  <a:pt x="57" y="522"/>
                </a:cubicBezTo>
                <a:cubicBezTo>
                  <a:pt x="57" y="522"/>
                  <a:pt x="57" y="522"/>
                  <a:pt x="57" y="522"/>
                </a:cubicBezTo>
                <a:cubicBezTo>
                  <a:pt x="57" y="522"/>
                  <a:pt x="57" y="522"/>
                  <a:pt x="57" y="522"/>
                </a:cubicBezTo>
                <a:cubicBezTo>
                  <a:pt x="57" y="522"/>
                  <a:pt x="57" y="522"/>
                  <a:pt x="57" y="522"/>
                </a:cubicBezTo>
                <a:cubicBezTo>
                  <a:pt x="57" y="522"/>
                  <a:pt x="57" y="522"/>
                  <a:pt x="57" y="522"/>
                </a:cubicBezTo>
                <a:cubicBezTo>
                  <a:pt x="57" y="524"/>
                  <a:pt x="57" y="525"/>
                  <a:pt x="58" y="526"/>
                </a:cubicBezTo>
                <a:cubicBezTo>
                  <a:pt x="58" y="527"/>
                  <a:pt x="58" y="527"/>
                  <a:pt x="58" y="528"/>
                </a:cubicBezTo>
                <a:cubicBezTo>
                  <a:pt x="59" y="528"/>
                  <a:pt x="59" y="528"/>
                  <a:pt x="60" y="528"/>
                </a:cubicBezTo>
                <a:cubicBezTo>
                  <a:pt x="61" y="528"/>
                  <a:pt x="61" y="528"/>
                  <a:pt x="61" y="528"/>
                </a:cubicBezTo>
                <a:cubicBezTo>
                  <a:pt x="62" y="528"/>
                  <a:pt x="62" y="527"/>
                  <a:pt x="62" y="527"/>
                </a:cubicBezTo>
                <a:cubicBezTo>
                  <a:pt x="63" y="526"/>
                  <a:pt x="63" y="526"/>
                  <a:pt x="63" y="525"/>
                </a:cubicBezTo>
                <a:cubicBezTo>
                  <a:pt x="64" y="525"/>
                  <a:pt x="64" y="525"/>
                  <a:pt x="64" y="525"/>
                </a:cubicBezTo>
                <a:cubicBezTo>
                  <a:pt x="64" y="524"/>
                  <a:pt x="64" y="524"/>
                  <a:pt x="64" y="524"/>
                </a:cubicBezTo>
                <a:cubicBezTo>
                  <a:pt x="63" y="525"/>
                  <a:pt x="63" y="525"/>
                  <a:pt x="63" y="525"/>
                </a:cubicBezTo>
                <a:cubicBezTo>
                  <a:pt x="63" y="525"/>
                  <a:pt x="65" y="526"/>
                  <a:pt x="68" y="527"/>
                </a:cubicBezTo>
                <a:cubicBezTo>
                  <a:pt x="69" y="527"/>
                  <a:pt x="70" y="528"/>
                  <a:pt x="71" y="528"/>
                </a:cubicBezTo>
                <a:cubicBezTo>
                  <a:pt x="72" y="529"/>
                  <a:pt x="73" y="529"/>
                  <a:pt x="74" y="529"/>
                </a:cubicBezTo>
                <a:cubicBezTo>
                  <a:pt x="75" y="529"/>
                  <a:pt x="76" y="529"/>
                  <a:pt x="76" y="529"/>
                </a:cubicBezTo>
                <a:cubicBezTo>
                  <a:pt x="77" y="528"/>
                  <a:pt x="77" y="528"/>
                  <a:pt x="78" y="528"/>
                </a:cubicBezTo>
                <a:cubicBezTo>
                  <a:pt x="78" y="527"/>
                  <a:pt x="79" y="527"/>
                  <a:pt x="81" y="527"/>
                </a:cubicBezTo>
                <a:cubicBezTo>
                  <a:pt x="84" y="526"/>
                  <a:pt x="84" y="526"/>
                  <a:pt x="84" y="526"/>
                </a:cubicBezTo>
                <a:cubicBezTo>
                  <a:pt x="81" y="524"/>
                  <a:pt x="81" y="524"/>
                  <a:pt x="81" y="524"/>
                </a:cubicBezTo>
                <a:cubicBezTo>
                  <a:pt x="81" y="524"/>
                  <a:pt x="81" y="524"/>
                  <a:pt x="81" y="524"/>
                </a:cubicBezTo>
                <a:cubicBezTo>
                  <a:pt x="81" y="524"/>
                  <a:pt x="81" y="524"/>
                  <a:pt x="81" y="524"/>
                </a:cubicBezTo>
                <a:cubicBezTo>
                  <a:pt x="81" y="524"/>
                  <a:pt x="81" y="524"/>
                  <a:pt x="81" y="524"/>
                </a:cubicBezTo>
                <a:cubicBezTo>
                  <a:pt x="80" y="524"/>
                  <a:pt x="80" y="524"/>
                  <a:pt x="80" y="524"/>
                </a:cubicBezTo>
                <a:cubicBezTo>
                  <a:pt x="81" y="524"/>
                  <a:pt x="81" y="524"/>
                  <a:pt x="81" y="524"/>
                </a:cubicBezTo>
                <a:cubicBezTo>
                  <a:pt x="81" y="524"/>
                  <a:pt x="81" y="524"/>
                  <a:pt x="81" y="524"/>
                </a:cubicBezTo>
                <a:cubicBezTo>
                  <a:pt x="80" y="524"/>
                  <a:pt x="80" y="524"/>
                  <a:pt x="80" y="524"/>
                </a:cubicBezTo>
                <a:cubicBezTo>
                  <a:pt x="81" y="524"/>
                  <a:pt x="81" y="524"/>
                  <a:pt x="81" y="524"/>
                </a:cubicBezTo>
                <a:cubicBezTo>
                  <a:pt x="80" y="524"/>
                  <a:pt x="80" y="524"/>
                  <a:pt x="80" y="524"/>
                </a:cubicBezTo>
                <a:cubicBezTo>
                  <a:pt x="81" y="524"/>
                  <a:pt x="81" y="524"/>
                  <a:pt x="81" y="524"/>
                </a:cubicBezTo>
                <a:cubicBezTo>
                  <a:pt x="81" y="524"/>
                  <a:pt x="81" y="524"/>
                  <a:pt x="81" y="524"/>
                </a:cubicBezTo>
                <a:cubicBezTo>
                  <a:pt x="80" y="524"/>
                  <a:pt x="80" y="524"/>
                  <a:pt x="80" y="524"/>
                </a:cubicBezTo>
                <a:cubicBezTo>
                  <a:pt x="81" y="524"/>
                  <a:pt x="81" y="524"/>
                  <a:pt x="81" y="524"/>
                </a:cubicBezTo>
                <a:cubicBezTo>
                  <a:pt x="80" y="524"/>
                  <a:pt x="80" y="524"/>
                  <a:pt x="80" y="524"/>
                </a:cubicBezTo>
                <a:cubicBezTo>
                  <a:pt x="81" y="525"/>
                  <a:pt x="81" y="525"/>
                  <a:pt x="81" y="525"/>
                </a:cubicBezTo>
                <a:cubicBezTo>
                  <a:pt x="81" y="524"/>
                  <a:pt x="81" y="524"/>
                  <a:pt x="81" y="524"/>
                </a:cubicBezTo>
                <a:cubicBezTo>
                  <a:pt x="80" y="524"/>
                  <a:pt x="80" y="524"/>
                  <a:pt x="80" y="524"/>
                </a:cubicBezTo>
                <a:cubicBezTo>
                  <a:pt x="81" y="525"/>
                  <a:pt x="81" y="525"/>
                  <a:pt x="81" y="525"/>
                </a:cubicBezTo>
                <a:cubicBezTo>
                  <a:pt x="80" y="524"/>
                  <a:pt x="80" y="524"/>
                  <a:pt x="80" y="524"/>
                </a:cubicBezTo>
                <a:cubicBezTo>
                  <a:pt x="80" y="525"/>
                  <a:pt x="80" y="525"/>
                  <a:pt x="80" y="525"/>
                </a:cubicBezTo>
                <a:cubicBezTo>
                  <a:pt x="81" y="525"/>
                  <a:pt x="81" y="525"/>
                  <a:pt x="81" y="525"/>
                </a:cubicBezTo>
                <a:cubicBezTo>
                  <a:pt x="80" y="524"/>
                  <a:pt x="80" y="524"/>
                  <a:pt x="80" y="524"/>
                </a:cubicBezTo>
                <a:cubicBezTo>
                  <a:pt x="80" y="525"/>
                  <a:pt x="80" y="525"/>
                  <a:pt x="80" y="525"/>
                </a:cubicBezTo>
                <a:cubicBezTo>
                  <a:pt x="80" y="525"/>
                  <a:pt x="80" y="525"/>
                  <a:pt x="80" y="525"/>
                </a:cubicBezTo>
                <a:cubicBezTo>
                  <a:pt x="80" y="525"/>
                  <a:pt x="80" y="525"/>
                  <a:pt x="80" y="525"/>
                </a:cubicBezTo>
                <a:cubicBezTo>
                  <a:pt x="80" y="525"/>
                  <a:pt x="80" y="525"/>
                  <a:pt x="80" y="525"/>
                </a:cubicBezTo>
                <a:cubicBezTo>
                  <a:pt x="80" y="525"/>
                  <a:pt x="80" y="525"/>
                  <a:pt x="80" y="525"/>
                </a:cubicBezTo>
                <a:cubicBezTo>
                  <a:pt x="80" y="525"/>
                  <a:pt x="80" y="525"/>
                  <a:pt x="80" y="525"/>
                </a:cubicBezTo>
                <a:cubicBezTo>
                  <a:pt x="80" y="525"/>
                  <a:pt x="81" y="525"/>
                  <a:pt x="81" y="525"/>
                </a:cubicBezTo>
                <a:cubicBezTo>
                  <a:pt x="82" y="525"/>
                  <a:pt x="82" y="525"/>
                  <a:pt x="83" y="526"/>
                </a:cubicBezTo>
                <a:cubicBezTo>
                  <a:pt x="83" y="526"/>
                  <a:pt x="84" y="527"/>
                  <a:pt x="85" y="527"/>
                </a:cubicBezTo>
                <a:cubicBezTo>
                  <a:pt x="85" y="524"/>
                  <a:pt x="85" y="524"/>
                  <a:pt x="85" y="524"/>
                </a:cubicBezTo>
                <a:cubicBezTo>
                  <a:pt x="85" y="524"/>
                  <a:pt x="84" y="524"/>
                  <a:pt x="84" y="524"/>
                </a:cubicBezTo>
                <a:cubicBezTo>
                  <a:pt x="83" y="525"/>
                  <a:pt x="83" y="525"/>
                  <a:pt x="83" y="526"/>
                </a:cubicBezTo>
                <a:cubicBezTo>
                  <a:pt x="83" y="527"/>
                  <a:pt x="84" y="527"/>
                  <a:pt x="84" y="528"/>
                </a:cubicBezTo>
                <a:cubicBezTo>
                  <a:pt x="85" y="529"/>
                  <a:pt x="86" y="530"/>
                  <a:pt x="86" y="531"/>
                </a:cubicBezTo>
                <a:cubicBezTo>
                  <a:pt x="87" y="532"/>
                  <a:pt x="87" y="532"/>
                  <a:pt x="88" y="533"/>
                </a:cubicBezTo>
                <a:cubicBezTo>
                  <a:pt x="88" y="533"/>
                  <a:pt x="89" y="533"/>
                  <a:pt x="90" y="533"/>
                </a:cubicBezTo>
                <a:cubicBezTo>
                  <a:pt x="90" y="532"/>
                  <a:pt x="90" y="532"/>
                  <a:pt x="90" y="532"/>
                </a:cubicBezTo>
                <a:cubicBezTo>
                  <a:pt x="89" y="533"/>
                  <a:pt x="89" y="533"/>
                  <a:pt x="89" y="533"/>
                </a:cubicBezTo>
                <a:cubicBezTo>
                  <a:pt x="90" y="534"/>
                  <a:pt x="93" y="535"/>
                  <a:pt x="96" y="536"/>
                </a:cubicBezTo>
                <a:cubicBezTo>
                  <a:pt x="98" y="537"/>
                  <a:pt x="100" y="538"/>
                  <a:pt x="101" y="538"/>
                </a:cubicBezTo>
                <a:cubicBezTo>
                  <a:pt x="103" y="539"/>
                  <a:pt x="104" y="539"/>
                  <a:pt x="106" y="539"/>
                </a:cubicBezTo>
                <a:cubicBezTo>
                  <a:pt x="106" y="539"/>
                  <a:pt x="106" y="539"/>
                  <a:pt x="107" y="539"/>
                </a:cubicBezTo>
                <a:cubicBezTo>
                  <a:pt x="107" y="539"/>
                  <a:pt x="108" y="538"/>
                  <a:pt x="108" y="538"/>
                </a:cubicBezTo>
                <a:cubicBezTo>
                  <a:pt x="107" y="537"/>
                  <a:pt x="107" y="537"/>
                  <a:pt x="107" y="537"/>
                </a:cubicBezTo>
                <a:cubicBezTo>
                  <a:pt x="108" y="538"/>
                  <a:pt x="108" y="538"/>
                  <a:pt x="108" y="538"/>
                </a:cubicBezTo>
                <a:cubicBezTo>
                  <a:pt x="108" y="538"/>
                  <a:pt x="109" y="537"/>
                  <a:pt x="110" y="537"/>
                </a:cubicBezTo>
                <a:cubicBezTo>
                  <a:pt x="112" y="537"/>
                  <a:pt x="116" y="539"/>
                  <a:pt x="119" y="541"/>
                </a:cubicBezTo>
                <a:cubicBezTo>
                  <a:pt x="120" y="542"/>
                  <a:pt x="122" y="543"/>
                  <a:pt x="123" y="543"/>
                </a:cubicBezTo>
                <a:cubicBezTo>
                  <a:pt x="125" y="544"/>
                  <a:pt x="126" y="545"/>
                  <a:pt x="127" y="545"/>
                </a:cubicBezTo>
                <a:cubicBezTo>
                  <a:pt x="127" y="544"/>
                  <a:pt x="127" y="544"/>
                  <a:pt x="127" y="544"/>
                </a:cubicBezTo>
                <a:cubicBezTo>
                  <a:pt x="127" y="542"/>
                  <a:pt x="127" y="542"/>
                  <a:pt x="127" y="542"/>
                </a:cubicBezTo>
                <a:cubicBezTo>
                  <a:pt x="125" y="543"/>
                  <a:pt x="124" y="545"/>
                  <a:pt x="123" y="546"/>
                </a:cubicBezTo>
                <a:cubicBezTo>
                  <a:pt x="122" y="548"/>
                  <a:pt x="122" y="550"/>
                  <a:pt x="121" y="553"/>
                </a:cubicBezTo>
                <a:cubicBezTo>
                  <a:pt x="121" y="555"/>
                  <a:pt x="120" y="557"/>
                  <a:pt x="119" y="558"/>
                </a:cubicBezTo>
                <a:cubicBezTo>
                  <a:pt x="120" y="559"/>
                  <a:pt x="120" y="559"/>
                  <a:pt x="120" y="559"/>
                </a:cubicBezTo>
                <a:cubicBezTo>
                  <a:pt x="119" y="558"/>
                  <a:pt x="119" y="558"/>
                  <a:pt x="119" y="558"/>
                </a:cubicBezTo>
                <a:cubicBezTo>
                  <a:pt x="119" y="558"/>
                  <a:pt x="118" y="558"/>
                  <a:pt x="117" y="559"/>
                </a:cubicBezTo>
                <a:cubicBezTo>
                  <a:pt x="116" y="559"/>
                  <a:pt x="114" y="559"/>
                  <a:pt x="112" y="560"/>
                </a:cubicBezTo>
                <a:cubicBezTo>
                  <a:pt x="111" y="561"/>
                  <a:pt x="109" y="563"/>
                  <a:pt x="109" y="565"/>
                </a:cubicBezTo>
                <a:cubicBezTo>
                  <a:pt x="110" y="566"/>
                  <a:pt x="110" y="566"/>
                  <a:pt x="110" y="566"/>
                </a:cubicBezTo>
                <a:cubicBezTo>
                  <a:pt x="109" y="565"/>
                  <a:pt x="109" y="565"/>
                  <a:pt x="109" y="565"/>
                </a:cubicBezTo>
                <a:cubicBezTo>
                  <a:pt x="102" y="574"/>
                  <a:pt x="102" y="574"/>
                  <a:pt x="102" y="574"/>
                </a:cubicBezTo>
                <a:cubicBezTo>
                  <a:pt x="102" y="574"/>
                  <a:pt x="102" y="574"/>
                  <a:pt x="102" y="574"/>
                </a:cubicBezTo>
                <a:cubicBezTo>
                  <a:pt x="102" y="575"/>
                  <a:pt x="102" y="575"/>
                  <a:pt x="102" y="575"/>
                </a:cubicBezTo>
                <a:cubicBezTo>
                  <a:pt x="95" y="595"/>
                  <a:pt x="95" y="595"/>
                  <a:pt x="95" y="595"/>
                </a:cubicBezTo>
                <a:cubicBezTo>
                  <a:pt x="95" y="595"/>
                  <a:pt x="95" y="595"/>
                  <a:pt x="95" y="595"/>
                </a:cubicBezTo>
                <a:cubicBezTo>
                  <a:pt x="95" y="596"/>
                  <a:pt x="95" y="596"/>
                  <a:pt x="95" y="596"/>
                </a:cubicBezTo>
                <a:cubicBezTo>
                  <a:pt x="95" y="596"/>
                  <a:pt x="95" y="596"/>
                  <a:pt x="95" y="597"/>
                </a:cubicBezTo>
                <a:cubicBezTo>
                  <a:pt x="95" y="600"/>
                  <a:pt x="93" y="604"/>
                  <a:pt x="90" y="608"/>
                </a:cubicBezTo>
                <a:cubicBezTo>
                  <a:pt x="90" y="608"/>
                  <a:pt x="90" y="608"/>
                  <a:pt x="90" y="608"/>
                </a:cubicBezTo>
                <a:cubicBezTo>
                  <a:pt x="89" y="608"/>
                  <a:pt x="89" y="608"/>
                  <a:pt x="89" y="608"/>
                </a:cubicBezTo>
                <a:cubicBezTo>
                  <a:pt x="89" y="609"/>
                  <a:pt x="88" y="611"/>
                  <a:pt x="88" y="613"/>
                </a:cubicBezTo>
                <a:cubicBezTo>
                  <a:pt x="87" y="617"/>
                  <a:pt x="87" y="621"/>
                  <a:pt x="86" y="624"/>
                </a:cubicBezTo>
                <a:cubicBezTo>
                  <a:pt x="86" y="626"/>
                  <a:pt x="86" y="627"/>
                  <a:pt x="86" y="629"/>
                </a:cubicBezTo>
                <a:cubicBezTo>
                  <a:pt x="86" y="630"/>
                  <a:pt x="86" y="631"/>
                  <a:pt x="86" y="631"/>
                </a:cubicBezTo>
                <a:cubicBezTo>
                  <a:pt x="86" y="631"/>
                  <a:pt x="86" y="631"/>
                  <a:pt x="86" y="631"/>
                </a:cubicBezTo>
                <a:cubicBezTo>
                  <a:pt x="86" y="631"/>
                  <a:pt x="86" y="631"/>
                  <a:pt x="86" y="631"/>
                </a:cubicBezTo>
                <a:cubicBezTo>
                  <a:pt x="83" y="638"/>
                  <a:pt x="81" y="646"/>
                  <a:pt x="81" y="653"/>
                </a:cubicBezTo>
                <a:cubicBezTo>
                  <a:pt x="81" y="658"/>
                  <a:pt x="82" y="663"/>
                  <a:pt x="84" y="666"/>
                </a:cubicBezTo>
                <a:cubicBezTo>
                  <a:pt x="85" y="667"/>
                  <a:pt x="85" y="667"/>
                  <a:pt x="85" y="667"/>
                </a:cubicBezTo>
                <a:cubicBezTo>
                  <a:pt x="85" y="667"/>
                  <a:pt x="85" y="667"/>
                  <a:pt x="85" y="667"/>
                </a:cubicBezTo>
                <a:cubicBezTo>
                  <a:pt x="86" y="667"/>
                  <a:pt x="87" y="667"/>
                  <a:pt x="88" y="667"/>
                </a:cubicBezTo>
                <a:cubicBezTo>
                  <a:pt x="89" y="668"/>
                  <a:pt x="90" y="668"/>
                  <a:pt x="91" y="668"/>
                </a:cubicBezTo>
                <a:cubicBezTo>
                  <a:pt x="91" y="665"/>
                  <a:pt x="91" y="665"/>
                  <a:pt x="91" y="665"/>
                </a:cubicBezTo>
                <a:cubicBezTo>
                  <a:pt x="90" y="665"/>
                  <a:pt x="89" y="665"/>
                  <a:pt x="88" y="665"/>
                </a:cubicBezTo>
                <a:cubicBezTo>
                  <a:pt x="88" y="665"/>
                  <a:pt x="88" y="666"/>
                  <a:pt x="87" y="666"/>
                </a:cubicBezTo>
                <a:cubicBezTo>
                  <a:pt x="87" y="667"/>
                  <a:pt x="87" y="667"/>
                  <a:pt x="87" y="668"/>
                </a:cubicBezTo>
                <a:cubicBezTo>
                  <a:pt x="87" y="669"/>
                  <a:pt x="87" y="669"/>
                  <a:pt x="87" y="669"/>
                </a:cubicBezTo>
                <a:cubicBezTo>
                  <a:pt x="87" y="669"/>
                  <a:pt x="87" y="669"/>
                  <a:pt x="87" y="669"/>
                </a:cubicBezTo>
                <a:cubicBezTo>
                  <a:pt x="88" y="670"/>
                  <a:pt x="90" y="671"/>
                  <a:pt x="91" y="671"/>
                </a:cubicBezTo>
                <a:cubicBezTo>
                  <a:pt x="93" y="671"/>
                  <a:pt x="95" y="670"/>
                  <a:pt x="97" y="670"/>
                </a:cubicBezTo>
                <a:cubicBezTo>
                  <a:pt x="99" y="669"/>
                  <a:pt x="101" y="669"/>
                  <a:pt x="103" y="669"/>
                </a:cubicBezTo>
                <a:cubicBezTo>
                  <a:pt x="106" y="669"/>
                  <a:pt x="109" y="669"/>
                  <a:pt x="112" y="670"/>
                </a:cubicBezTo>
                <a:cubicBezTo>
                  <a:pt x="113" y="669"/>
                  <a:pt x="113" y="669"/>
                  <a:pt x="113" y="669"/>
                </a:cubicBezTo>
                <a:cubicBezTo>
                  <a:pt x="112" y="670"/>
                  <a:pt x="112" y="670"/>
                  <a:pt x="112" y="670"/>
                </a:cubicBezTo>
                <a:cubicBezTo>
                  <a:pt x="113" y="671"/>
                  <a:pt x="114" y="671"/>
                  <a:pt x="115" y="671"/>
                </a:cubicBezTo>
                <a:cubicBezTo>
                  <a:pt x="116" y="671"/>
                  <a:pt x="117" y="671"/>
                  <a:pt x="118" y="670"/>
                </a:cubicBezTo>
                <a:cubicBezTo>
                  <a:pt x="120" y="670"/>
                  <a:pt x="121" y="669"/>
                  <a:pt x="122" y="668"/>
                </a:cubicBezTo>
                <a:cubicBezTo>
                  <a:pt x="123" y="667"/>
                  <a:pt x="124" y="667"/>
                  <a:pt x="126" y="667"/>
                </a:cubicBezTo>
                <a:cubicBezTo>
                  <a:pt x="126" y="667"/>
                  <a:pt x="126" y="667"/>
                  <a:pt x="127" y="667"/>
                </a:cubicBezTo>
                <a:cubicBezTo>
                  <a:pt x="127" y="667"/>
                  <a:pt x="127" y="667"/>
                  <a:pt x="127" y="667"/>
                </a:cubicBezTo>
                <a:cubicBezTo>
                  <a:pt x="127" y="667"/>
                  <a:pt x="127" y="667"/>
                  <a:pt x="127" y="667"/>
                </a:cubicBezTo>
                <a:cubicBezTo>
                  <a:pt x="128" y="667"/>
                  <a:pt x="129" y="667"/>
                  <a:pt x="131" y="668"/>
                </a:cubicBezTo>
                <a:cubicBezTo>
                  <a:pt x="132" y="669"/>
                  <a:pt x="134" y="670"/>
                  <a:pt x="137" y="670"/>
                </a:cubicBezTo>
                <a:cubicBezTo>
                  <a:pt x="138" y="670"/>
                  <a:pt x="140" y="670"/>
                  <a:pt x="141" y="669"/>
                </a:cubicBezTo>
                <a:cubicBezTo>
                  <a:pt x="142" y="669"/>
                  <a:pt x="142" y="669"/>
                  <a:pt x="142" y="669"/>
                </a:cubicBezTo>
                <a:cubicBezTo>
                  <a:pt x="142" y="668"/>
                  <a:pt x="142" y="668"/>
                  <a:pt x="142" y="668"/>
                </a:cubicBezTo>
                <a:cubicBezTo>
                  <a:pt x="142" y="667"/>
                  <a:pt x="143" y="666"/>
                  <a:pt x="143" y="666"/>
                </a:cubicBezTo>
                <a:cubicBezTo>
                  <a:pt x="143" y="666"/>
                  <a:pt x="143" y="666"/>
                  <a:pt x="143" y="666"/>
                </a:cubicBezTo>
                <a:cubicBezTo>
                  <a:pt x="143" y="666"/>
                  <a:pt x="143" y="666"/>
                  <a:pt x="143" y="666"/>
                </a:cubicBezTo>
                <a:cubicBezTo>
                  <a:pt x="143" y="666"/>
                  <a:pt x="143" y="666"/>
                  <a:pt x="143" y="666"/>
                </a:cubicBezTo>
                <a:cubicBezTo>
                  <a:pt x="143" y="666"/>
                  <a:pt x="143" y="666"/>
                  <a:pt x="143" y="666"/>
                </a:cubicBezTo>
                <a:cubicBezTo>
                  <a:pt x="143" y="666"/>
                  <a:pt x="143" y="666"/>
                  <a:pt x="143" y="666"/>
                </a:cubicBezTo>
                <a:cubicBezTo>
                  <a:pt x="143" y="666"/>
                  <a:pt x="143" y="666"/>
                  <a:pt x="143" y="666"/>
                </a:cubicBezTo>
                <a:cubicBezTo>
                  <a:pt x="143" y="665"/>
                  <a:pt x="143" y="665"/>
                  <a:pt x="143" y="665"/>
                </a:cubicBezTo>
                <a:cubicBezTo>
                  <a:pt x="143" y="666"/>
                  <a:pt x="143" y="666"/>
                  <a:pt x="143" y="666"/>
                </a:cubicBezTo>
                <a:cubicBezTo>
                  <a:pt x="143" y="666"/>
                  <a:pt x="143" y="666"/>
                  <a:pt x="143" y="666"/>
                </a:cubicBezTo>
                <a:cubicBezTo>
                  <a:pt x="143" y="665"/>
                  <a:pt x="143" y="665"/>
                  <a:pt x="143" y="665"/>
                </a:cubicBezTo>
                <a:cubicBezTo>
                  <a:pt x="143" y="666"/>
                  <a:pt x="143" y="666"/>
                  <a:pt x="143" y="666"/>
                </a:cubicBezTo>
                <a:cubicBezTo>
                  <a:pt x="143" y="666"/>
                  <a:pt x="143" y="666"/>
                  <a:pt x="143" y="666"/>
                </a:cubicBezTo>
                <a:cubicBezTo>
                  <a:pt x="143" y="666"/>
                  <a:pt x="143" y="666"/>
                  <a:pt x="144" y="667"/>
                </a:cubicBezTo>
                <a:cubicBezTo>
                  <a:pt x="144" y="669"/>
                  <a:pt x="144" y="669"/>
                  <a:pt x="144" y="669"/>
                </a:cubicBezTo>
                <a:cubicBezTo>
                  <a:pt x="146" y="668"/>
                  <a:pt x="146" y="668"/>
                  <a:pt x="146" y="668"/>
                </a:cubicBezTo>
                <a:cubicBezTo>
                  <a:pt x="147" y="667"/>
                  <a:pt x="148" y="666"/>
                  <a:pt x="149" y="665"/>
                </a:cubicBezTo>
                <a:cubicBezTo>
                  <a:pt x="149" y="664"/>
                  <a:pt x="150" y="664"/>
                  <a:pt x="150" y="663"/>
                </a:cubicBezTo>
                <a:cubicBezTo>
                  <a:pt x="150" y="662"/>
                  <a:pt x="150" y="661"/>
                  <a:pt x="149" y="661"/>
                </a:cubicBezTo>
                <a:cubicBezTo>
                  <a:pt x="148" y="661"/>
                  <a:pt x="148" y="660"/>
                  <a:pt x="147" y="660"/>
                </a:cubicBezTo>
                <a:cubicBezTo>
                  <a:pt x="146" y="660"/>
                  <a:pt x="144" y="660"/>
                  <a:pt x="143" y="660"/>
                </a:cubicBezTo>
                <a:cubicBezTo>
                  <a:pt x="143" y="660"/>
                  <a:pt x="142" y="660"/>
                  <a:pt x="142" y="660"/>
                </a:cubicBezTo>
                <a:cubicBezTo>
                  <a:pt x="142" y="660"/>
                  <a:pt x="142" y="660"/>
                  <a:pt x="142" y="660"/>
                </a:cubicBezTo>
                <a:cubicBezTo>
                  <a:pt x="142" y="660"/>
                  <a:pt x="142" y="660"/>
                  <a:pt x="142" y="660"/>
                </a:cubicBezTo>
                <a:cubicBezTo>
                  <a:pt x="142" y="661"/>
                  <a:pt x="142" y="661"/>
                  <a:pt x="142" y="661"/>
                </a:cubicBezTo>
                <a:cubicBezTo>
                  <a:pt x="142" y="660"/>
                  <a:pt x="142" y="660"/>
                  <a:pt x="142" y="660"/>
                </a:cubicBezTo>
                <a:cubicBezTo>
                  <a:pt x="142" y="660"/>
                  <a:pt x="142" y="660"/>
                  <a:pt x="142" y="660"/>
                </a:cubicBezTo>
                <a:cubicBezTo>
                  <a:pt x="142" y="661"/>
                  <a:pt x="142" y="661"/>
                  <a:pt x="142" y="661"/>
                </a:cubicBezTo>
                <a:cubicBezTo>
                  <a:pt x="142" y="660"/>
                  <a:pt x="142" y="660"/>
                  <a:pt x="142" y="660"/>
                </a:cubicBezTo>
                <a:cubicBezTo>
                  <a:pt x="142" y="660"/>
                  <a:pt x="142" y="660"/>
                  <a:pt x="142" y="660"/>
                </a:cubicBezTo>
                <a:cubicBezTo>
                  <a:pt x="142" y="660"/>
                  <a:pt x="142" y="660"/>
                  <a:pt x="142" y="660"/>
                </a:cubicBezTo>
                <a:cubicBezTo>
                  <a:pt x="141" y="659"/>
                  <a:pt x="140" y="659"/>
                  <a:pt x="139" y="659"/>
                </a:cubicBezTo>
                <a:cubicBezTo>
                  <a:pt x="138" y="659"/>
                  <a:pt x="137" y="659"/>
                  <a:pt x="137" y="659"/>
                </a:cubicBezTo>
                <a:cubicBezTo>
                  <a:pt x="137" y="659"/>
                  <a:pt x="137" y="659"/>
                  <a:pt x="137" y="659"/>
                </a:cubicBezTo>
                <a:cubicBezTo>
                  <a:pt x="137" y="660"/>
                  <a:pt x="137" y="660"/>
                  <a:pt x="137" y="660"/>
                </a:cubicBezTo>
                <a:cubicBezTo>
                  <a:pt x="137" y="659"/>
                  <a:pt x="137" y="659"/>
                  <a:pt x="137" y="659"/>
                </a:cubicBezTo>
                <a:cubicBezTo>
                  <a:pt x="137" y="659"/>
                  <a:pt x="137" y="659"/>
                  <a:pt x="137" y="659"/>
                </a:cubicBezTo>
                <a:cubicBezTo>
                  <a:pt x="137" y="660"/>
                  <a:pt x="137" y="660"/>
                  <a:pt x="137" y="660"/>
                </a:cubicBezTo>
                <a:cubicBezTo>
                  <a:pt x="137" y="659"/>
                  <a:pt x="137" y="659"/>
                  <a:pt x="137" y="659"/>
                </a:cubicBezTo>
                <a:cubicBezTo>
                  <a:pt x="137" y="660"/>
                  <a:pt x="137" y="660"/>
                  <a:pt x="137" y="660"/>
                </a:cubicBezTo>
                <a:cubicBezTo>
                  <a:pt x="137" y="660"/>
                  <a:pt x="137" y="660"/>
                  <a:pt x="137" y="660"/>
                </a:cubicBezTo>
                <a:cubicBezTo>
                  <a:pt x="137" y="659"/>
                  <a:pt x="137" y="659"/>
                  <a:pt x="137" y="659"/>
                </a:cubicBezTo>
                <a:cubicBezTo>
                  <a:pt x="137" y="660"/>
                  <a:pt x="137" y="660"/>
                  <a:pt x="137" y="660"/>
                </a:cubicBezTo>
                <a:cubicBezTo>
                  <a:pt x="137" y="660"/>
                  <a:pt x="137" y="660"/>
                  <a:pt x="137" y="660"/>
                </a:cubicBezTo>
                <a:cubicBezTo>
                  <a:pt x="137" y="660"/>
                  <a:pt x="137" y="660"/>
                  <a:pt x="137" y="660"/>
                </a:cubicBezTo>
                <a:cubicBezTo>
                  <a:pt x="137" y="660"/>
                  <a:pt x="137" y="660"/>
                  <a:pt x="137" y="660"/>
                </a:cubicBezTo>
                <a:cubicBezTo>
                  <a:pt x="137" y="660"/>
                  <a:pt x="137" y="660"/>
                  <a:pt x="137" y="660"/>
                </a:cubicBezTo>
                <a:cubicBezTo>
                  <a:pt x="137" y="660"/>
                  <a:pt x="137" y="660"/>
                  <a:pt x="137" y="660"/>
                </a:cubicBezTo>
                <a:cubicBezTo>
                  <a:pt x="137" y="660"/>
                  <a:pt x="137" y="660"/>
                  <a:pt x="137" y="660"/>
                </a:cubicBezTo>
                <a:cubicBezTo>
                  <a:pt x="137" y="659"/>
                  <a:pt x="137" y="659"/>
                  <a:pt x="137" y="659"/>
                </a:cubicBezTo>
                <a:cubicBezTo>
                  <a:pt x="137" y="659"/>
                  <a:pt x="137" y="659"/>
                  <a:pt x="137" y="659"/>
                </a:cubicBezTo>
                <a:cubicBezTo>
                  <a:pt x="137" y="658"/>
                  <a:pt x="137" y="658"/>
                  <a:pt x="137" y="658"/>
                </a:cubicBezTo>
                <a:cubicBezTo>
                  <a:pt x="137" y="658"/>
                  <a:pt x="137" y="658"/>
                  <a:pt x="137" y="658"/>
                </a:cubicBezTo>
                <a:cubicBezTo>
                  <a:pt x="137" y="658"/>
                  <a:pt x="137" y="658"/>
                  <a:pt x="137" y="657"/>
                </a:cubicBezTo>
                <a:cubicBezTo>
                  <a:pt x="137" y="656"/>
                  <a:pt x="137" y="656"/>
                  <a:pt x="138" y="655"/>
                </a:cubicBezTo>
                <a:cubicBezTo>
                  <a:pt x="139" y="654"/>
                  <a:pt x="140" y="653"/>
                  <a:pt x="142" y="652"/>
                </a:cubicBezTo>
                <a:cubicBezTo>
                  <a:pt x="143" y="652"/>
                  <a:pt x="145" y="651"/>
                  <a:pt x="146" y="651"/>
                </a:cubicBezTo>
                <a:cubicBezTo>
                  <a:pt x="146" y="651"/>
                  <a:pt x="146" y="651"/>
                  <a:pt x="146" y="651"/>
                </a:cubicBezTo>
                <a:cubicBezTo>
                  <a:pt x="146" y="651"/>
                  <a:pt x="146" y="651"/>
                  <a:pt x="146" y="651"/>
                </a:cubicBezTo>
                <a:cubicBezTo>
                  <a:pt x="146" y="650"/>
                  <a:pt x="146" y="650"/>
                  <a:pt x="146" y="650"/>
                </a:cubicBezTo>
                <a:cubicBezTo>
                  <a:pt x="146" y="651"/>
                  <a:pt x="146" y="651"/>
                  <a:pt x="146" y="651"/>
                </a:cubicBezTo>
                <a:cubicBezTo>
                  <a:pt x="146" y="651"/>
                  <a:pt x="146" y="651"/>
                  <a:pt x="146" y="651"/>
                </a:cubicBezTo>
                <a:cubicBezTo>
                  <a:pt x="146" y="650"/>
                  <a:pt x="146" y="650"/>
                  <a:pt x="146" y="650"/>
                </a:cubicBezTo>
                <a:cubicBezTo>
                  <a:pt x="146" y="651"/>
                  <a:pt x="146" y="651"/>
                  <a:pt x="146" y="651"/>
                </a:cubicBezTo>
                <a:cubicBezTo>
                  <a:pt x="146" y="651"/>
                  <a:pt x="146" y="650"/>
                  <a:pt x="147" y="650"/>
                </a:cubicBezTo>
                <a:cubicBezTo>
                  <a:pt x="147" y="650"/>
                  <a:pt x="147" y="650"/>
                  <a:pt x="148" y="651"/>
                </a:cubicBezTo>
                <a:cubicBezTo>
                  <a:pt x="149" y="652"/>
                  <a:pt x="149" y="652"/>
                  <a:pt x="149" y="652"/>
                </a:cubicBezTo>
                <a:cubicBezTo>
                  <a:pt x="150" y="652"/>
                  <a:pt x="150" y="652"/>
                  <a:pt x="150" y="652"/>
                </a:cubicBezTo>
                <a:cubicBezTo>
                  <a:pt x="150" y="651"/>
                  <a:pt x="151" y="651"/>
                  <a:pt x="151" y="651"/>
                </a:cubicBezTo>
                <a:cubicBezTo>
                  <a:pt x="151" y="651"/>
                  <a:pt x="151" y="651"/>
                  <a:pt x="152" y="652"/>
                </a:cubicBezTo>
                <a:cubicBezTo>
                  <a:pt x="152" y="652"/>
                  <a:pt x="153" y="654"/>
                  <a:pt x="153" y="655"/>
                </a:cubicBezTo>
                <a:cubicBezTo>
                  <a:pt x="154" y="657"/>
                  <a:pt x="155" y="659"/>
                  <a:pt x="156" y="660"/>
                </a:cubicBezTo>
                <a:cubicBezTo>
                  <a:pt x="156" y="662"/>
                  <a:pt x="156" y="662"/>
                  <a:pt x="156" y="662"/>
                </a:cubicBezTo>
                <a:cubicBezTo>
                  <a:pt x="158" y="661"/>
                  <a:pt x="158" y="661"/>
                  <a:pt x="158" y="661"/>
                </a:cubicBezTo>
                <a:cubicBezTo>
                  <a:pt x="159" y="660"/>
                  <a:pt x="159" y="660"/>
                  <a:pt x="159" y="659"/>
                </a:cubicBezTo>
                <a:cubicBezTo>
                  <a:pt x="160" y="657"/>
                  <a:pt x="160" y="654"/>
                  <a:pt x="160" y="653"/>
                </a:cubicBezTo>
                <a:cubicBezTo>
                  <a:pt x="159" y="653"/>
                  <a:pt x="159" y="653"/>
                  <a:pt x="159" y="653"/>
                </a:cubicBezTo>
                <a:cubicBezTo>
                  <a:pt x="157" y="654"/>
                  <a:pt x="157" y="654"/>
                  <a:pt x="157" y="654"/>
                </a:cubicBezTo>
                <a:cubicBezTo>
                  <a:pt x="159" y="656"/>
                  <a:pt x="160" y="658"/>
                  <a:pt x="161" y="660"/>
                </a:cubicBezTo>
                <a:cubicBezTo>
                  <a:pt x="162" y="661"/>
                  <a:pt x="163" y="663"/>
                  <a:pt x="165" y="664"/>
                </a:cubicBezTo>
                <a:cubicBezTo>
                  <a:pt x="165" y="664"/>
                  <a:pt x="165" y="664"/>
                  <a:pt x="165" y="664"/>
                </a:cubicBezTo>
                <a:cubicBezTo>
                  <a:pt x="165" y="664"/>
                  <a:pt x="165" y="664"/>
                  <a:pt x="165" y="664"/>
                </a:cubicBezTo>
                <a:cubicBezTo>
                  <a:pt x="166" y="664"/>
                  <a:pt x="166" y="664"/>
                  <a:pt x="166" y="664"/>
                </a:cubicBezTo>
                <a:cubicBezTo>
                  <a:pt x="167" y="664"/>
                  <a:pt x="169" y="663"/>
                  <a:pt x="170" y="662"/>
                </a:cubicBezTo>
                <a:cubicBezTo>
                  <a:pt x="172" y="662"/>
                  <a:pt x="174" y="661"/>
                  <a:pt x="175" y="661"/>
                </a:cubicBezTo>
                <a:cubicBezTo>
                  <a:pt x="175" y="661"/>
                  <a:pt x="176" y="661"/>
                  <a:pt x="176" y="661"/>
                </a:cubicBezTo>
                <a:cubicBezTo>
                  <a:pt x="176" y="660"/>
                  <a:pt x="176" y="660"/>
                  <a:pt x="176" y="660"/>
                </a:cubicBezTo>
                <a:cubicBezTo>
                  <a:pt x="176" y="661"/>
                  <a:pt x="176" y="661"/>
                  <a:pt x="176" y="661"/>
                </a:cubicBezTo>
                <a:cubicBezTo>
                  <a:pt x="180" y="663"/>
                  <a:pt x="185" y="664"/>
                  <a:pt x="189" y="665"/>
                </a:cubicBezTo>
                <a:cubicBezTo>
                  <a:pt x="189" y="665"/>
                  <a:pt x="189" y="665"/>
                  <a:pt x="189" y="665"/>
                </a:cubicBezTo>
                <a:cubicBezTo>
                  <a:pt x="189" y="665"/>
                  <a:pt x="189" y="665"/>
                  <a:pt x="189" y="665"/>
                </a:cubicBezTo>
                <a:cubicBezTo>
                  <a:pt x="194" y="667"/>
                  <a:pt x="196" y="668"/>
                  <a:pt x="199" y="670"/>
                </a:cubicBezTo>
                <a:cubicBezTo>
                  <a:pt x="202" y="672"/>
                  <a:pt x="205" y="674"/>
                  <a:pt x="211" y="675"/>
                </a:cubicBezTo>
                <a:cubicBezTo>
                  <a:pt x="211" y="675"/>
                  <a:pt x="211" y="675"/>
                  <a:pt x="211" y="675"/>
                </a:cubicBezTo>
                <a:cubicBezTo>
                  <a:pt x="211" y="675"/>
                  <a:pt x="211" y="675"/>
                  <a:pt x="211" y="675"/>
                </a:cubicBezTo>
                <a:cubicBezTo>
                  <a:pt x="213" y="675"/>
                  <a:pt x="214" y="674"/>
                  <a:pt x="215" y="674"/>
                </a:cubicBezTo>
                <a:cubicBezTo>
                  <a:pt x="216" y="673"/>
                  <a:pt x="216" y="671"/>
                  <a:pt x="217" y="671"/>
                </a:cubicBezTo>
                <a:cubicBezTo>
                  <a:pt x="217" y="670"/>
                  <a:pt x="217" y="670"/>
                  <a:pt x="217" y="670"/>
                </a:cubicBezTo>
                <a:cubicBezTo>
                  <a:pt x="217" y="670"/>
                  <a:pt x="217" y="670"/>
                  <a:pt x="217" y="670"/>
                </a:cubicBezTo>
                <a:cubicBezTo>
                  <a:pt x="217" y="670"/>
                  <a:pt x="217" y="670"/>
                  <a:pt x="217" y="670"/>
                </a:cubicBezTo>
                <a:cubicBezTo>
                  <a:pt x="217" y="670"/>
                  <a:pt x="218" y="670"/>
                  <a:pt x="219" y="670"/>
                </a:cubicBezTo>
                <a:cubicBezTo>
                  <a:pt x="219" y="671"/>
                  <a:pt x="219" y="671"/>
                  <a:pt x="219" y="671"/>
                </a:cubicBezTo>
                <a:cubicBezTo>
                  <a:pt x="219" y="671"/>
                  <a:pt x="219" y="671"/>
                  <a:pt x="219" y="671"/>
                </a:cubicBezTo>
                <a:cubicBezTo>
                  <a:pt x="219" y="670"/>
                  <a:pt x="219" y="670"/>
                  <a:pt x="219" y="670"/>
                </a:cubicBezTo>
                <a:cubicBezTo>
                  <a:pt x="219" y="671"/>
                  <a:pt x="219" y="671"/>
                  <a:pt x="219" y="671"/>
                </a:cubicBezTo>
                <a:cubicBezTo>
                  <a:pt x="219" y="671"/>
                  <a:pt x="219" y="671"/>
                  <a:pt x="219" y="671"/>
                </a:cubicBezTo>
                <a:cubicBezTo>
                  <a:pt x="219" y="670"/>
                  <a:pt x="219" y="670"/>
                  <a:pt x="219" y="670"/>
                </a:cubicBezTo>
                <a:cubicBezTo>
                  <a:pt x="219" y="671"/>
                  <a:pt x="219" y="671"/>
                  <a:pt x="219" y="671"/>
                </a:cubicBezTo>
                <a:cubicBezTo>
                  <a:pt x="219" y="671"/>
                  <a:pt x="219" y="671"/>
                  <a:pt x="219" y="671"/>
                </a:cubicBezTo>
                <a:cubicBezTo>
                  <a:pt x="219" y="671"/>
                  <a:pt x="220" y="671"/>
                  <a:pt x="221" y="672"/>
                </a:cubicBezTo>
                <a:cubicBezTo>
                  <a:pt x="224" y="673"/>
                  <a:pt x="228" y="677"/>
                  <a:pt x="231" y="680"/>
                </a:cubicBezTo>
                <a:cubicBezTo>
                  <a:pt x="231" y="680"/>
                  <a:pt x="231" y="680"/>
                  <a:pt x="231" y="680"/>
                </a:cubicBezTo>
                <a:cubicBezTo>
                  <a:pt x="231" y="680"/>
                  <a:pt x="231" y="680"/>
                  <a:pt x="231" y="680"/>
                </a:cubicBezTo>
                <a:cubicBezTo>
                  <a:pt x="232" y="681"/>
                  <a:pt x="232" y="682"/>
                  <a:pt x="233" y="682"/>
                </a:cubicBezTo>
                <a:cubicBezTo>
                  <a:pt x="233" y="683"/>
                  <a:pt x="233" y="683"/>
                  <a:pt x="234" y="684"/>
                </a:cubicBezTo>
                <a:cubicBezTo>
                  <a:pt x="234" y="686"/>
                  <a:pt x="235" y="687"/>
                  <a:pt x="236" y="690"/>
                </a:cubicBezTo>
                <a:cubicBezTo>
                  <a:pt x="238" y="697"/>
                  <a:pt x="238" y="697"/>
                  <a:pt x="238" y="697"/>
                </a:cubicBezTo>
                <a:cubicBezTo>
                  <a:pt x="238" y="689"/>
                  <a:pt x="238" y="689"/>
                  <a:pt x="238" y="689"/>
                </a:cubicBezTo>
                <a:cubicBezTo>
                  <a:pt x="238" y="689"/>
                  <a:pt x="238" y="689"/>
                  <a:pt x="238" y="689"/>
                </a:cubicBezTo>
                <a:cubicBezTo>
                  <a:pt x="238" y="690"/>
                  <a:pt x="238" y="690"/>
                  <a:pt x="238" y="690"/>
                </a:cubicBezTo>
                <a:cubicBezTo>
                  <a:pt x="238" y="689"/>
                  <a:pt x="238" y="689"/>
                  <a:pt x="238" y="689"/>
                </a:cubicBezTo>
                <a:cubicBezTo>
                  <a:pt x="238" y="689"/>
                  <a:pt x="238" y="689"/>
                  <a:pt x="238" y="689"/>
                </a:cubicBezTo>
                <a:cubicBezTo>
                  <a:pt x="238" y="690"/>
                  <a:pt x="238" y="690"/>
                  <a:pt x="238" y="690"/>
                </a:cubicBezTo>
                <a:cubicBezTo>
                  <a:pt x="238" y="690"/>
                  <a:pt x="239" y="689"/>
                  <a:pt x="240" y="689"/>
                </a:cubicBezTo>
                <a:cubicBezTo>
                  <a:pt x="240" y="688"/>
                  <a:pt x="241" y="688"/>
                  <a:pt x="241" y="688"/>
                </a:cubicBezTo>
                <a:cubicBezTo>
                  <a:pt x="241" y="688"/>
                  <a:pt x="241" y="688"/>
                  <a:pt x="241" y="688"/>
                </a:cubicBezTo>
                <a:cubicBezTo>
                  <a:pt x="242" y="687"/>
                  <a:pt x="242" y="687"/>
                  <a:pt x="242" y="687"/>
                </a:cubicBezTo>
                <a:cubicBezTo>
                  <a:pt x="241" y="688"/>
                  <a:pt x="241" y="688"/>
                  <a:pt x="241" y="688"/>
                </a:cubicBezTo>
                <a:cubicBezTo>
                  <a:pt x="241" y="688"/>
                  <a:pt x="241" y="688"/>
                  <a:pt x="241" y="688"/>
                </a:cubicBezTo>
                <a:cubicBezTo>
                  <a:pt x="242" y="687"/>
                  <a:pt x="242" y="687"/>
                  <a:pt x="242" y="687"/>
                </a:cubicBezTo>
                <a:cubicBezTo>
                  <a:pt x="241" y="688"/>
                  <a:pt x="241" y="688"/>
                  <a:pt x="241" y="688"/>
                </a:cubicBezTo>
                <a:cubicBezTo>
                  <a:pt x="241" y="688"/>
                  <a:pt x="241" y="688"/>
                  <a:pt x="241" y="688"/>
                </a:cubicBezTo>
                <a:cubicBezTo>
                  <a:pt x="242" y="688"/>
                  <a:pt x="242" y="688"/>
                  <a:pt x="242" y="688"/>
                </a:cubicBezTo>
                <a:cubicBezTo>
                  <a:pt x="242" y="688"/>
                  <a:pt x="242" y="688"/>
                  <a:pt x="242" y="688"/>
                </a:cubicBezTo>
                <a:cubicBezTo>
                  <a:pt x="242" y="689"/>
                  <a:pt x="242" y="689"/>
                  <a:pt x="242" y="689"/>
                </a:cubicBezTo>
                <a:cubicBezTo>
                  <a:pt x="242" y="690"/>
                  <a:pt x="242" y="691"/>
                  <a:pt x="241" y="693"/>
                </a:cubicBezTo>
                <a:cubicBezTo>
                  <a:pt x="241" y="693"/>
                  <a:pt x="240" y="694"/>
                  <a:pt x="240" y="694"/>
                </a:cubicBezTo>
                <a:cubicBezTo>
                  <a:pt x="240" y="695"/>
                  <a:pt x="240" y="695"/>
                  <a:pt x="240" y="695"/>
                </a:cubicBezTo>
                <a:cubicBezTo>
                  <a:pt x="240" y="695"/>
                  <a:pt x="240" y="696"/>
                  <a:pt x="240" y="696"/>
                </a:cubicBezTo>
                <a:cubicBezTo>
                  <a:pt x="240" y="698"/>
                  <a:pt x="240" y="698"/>
                  <a:pt x="240" y="698"/>
                </a:cubicBezTo>
                <a:cubicBezTo>
                  <a:pt x="241" y="698"/>
                  <a:pt x="241" y="698"/>
                  <a:pt x="241" y="698"/>
                </a:cubicBezTo>
                <a:cubicBezTo>
                  <a:pt x="244" y="697"/>
                  <a:pt x="249" y="695"/>
                  <a:pt x="253" y="693"/>
                </a:cubicBezTo>
                <a:cubicBezTo>
                  <a:pt x="255" y="691"/>
                  <a:pt x="257" y="690"/>
                  <a:pt x="258" y="688"/>
                </a:cubicBezTo>
                <a:cubicBezTo>
                  <a:pt x="260" y="687"/>
                  <a:pt x="261" y="685"/>
                  <a:pt x="261" y="683"/>
                </a:cubicBezTo>
                <a:cubicBezTo>
                  <a:pt x="261" y="683"/>
                  <a:pt x="261" y="683"/>
                  <a:pt x="261" y="683"/>
                </a:cubicBezTo>
                <a:cubicBezTo>
                  <a:pt x="261" y="683"/>
                  <a:pt x="261" y="683"/>
                  <a:pt x="261" y="683"/>
                </a:cubicBezTo>
                <a:cubicBezTo>
                  <a:pt x="261" y="680"/>
                  <a:pt x="261" y="678"/>
                  <a:pt x="260" y="676"/>
                </a:cubicBezTo>
                <a:cubicBezTo>
                  <a:pt x="260" y="675"/>
                  <a:pt x="259" y="673"/>
                  <a:pt x="259" y="673"/>
                </a:cubicBezTo>
                <a:cubicBezTo>
                  <a:pt x="259" y="672"/>
                  <a:pt x="259" y="672"/>
                  <a:pt x="259" y="672"/>
                </a:cubicBezTo>
                <a:cubicBezTo>
                  <a:pt x="260" y="672"/>
                  <a:pt x="260" y="671"/>
                  <a:pt x="261" y="671"/>
                </a:cubicBezTo>
                <a:cubicBezTo>
                  <a:pt x="260" y="670"/>
                  <a:pt x="260" y="670"/>
                  <a:pt x="260" y="670"/>
                </a:cubicBezTo>
                <a:cubicBezTo>
                  <a:pt x="259" y="668"/>
                  <a:pt x="259" y="668"/>
                  <a:pt x="259" y="668"/>
                </a:cubicBezTo>
                <a:cubicBezTo>
                  <a:pt x="258" y="669"/>
                  <a:pt x="258" y="670"/>
                  <a:pt x="258" y="670"/>
                </a:cubicBezTo>
                <a:cubicBezTo>
                  <a:pt x="258" y="672"/>
                  <a:pt x="258" y="673"/>
                  <a:pt x="259" y="674"/>
                </a:cubicBezTo>
                <a:cubicBezTo>
                  <a:pt x="259" y="674"/>
                  <a:pt x="260" y="675"/>
                  <a:pt x="260" y="675"/>
                </a:cubicBezTo>
                <a:cubicBezTo>
                  <a:pt x="260" y="676"/>
                  <a:pt x="261" y="676"/>
                  <a:pt x="262" y="676"/>
                </a:cubicBezTo>
                <a:cubicBezTo>
                  <a:pt x="263" y="676"/>
                  <a:pt x="264" y="676"/>
                  <a:pt x="264" y="675"/>
                </a:cubicBezTo>
                <a:cubicBezTo>
                  <a:pt x="265" y="674"/>
                  <a:pt x="265" y="674"/>
                  <a:pt x="265" y="673"/>
                </a:cubicBezTo>
                <a:cubicBezTo>
                  <a:pt x="264" y="672"/>
                  <a:pt x="264" y="672"/>
                  <a:pt x="264" y="672"/>
                </a:cubicBezTo>
                <a:cubicBezTo>
                  <a:pt x="265" y="673"/>
                  <a:pt x="265" y="673"/>
                  <a:pt x="265" y="673"/>
                </a:cubicBezTo>
                <a:cubicBezTo>
                  <a:pt x="265" y="673"/>
                  <a:pt x="265" y="673"/>
                  <a:pt x="265" y="673"/>
                </a:cubicBezTo>
                <a:cubicBezTo>
                  <a:pt x="266" y="673"/>
                  <a:pt x="267" y="672"/>
                  <a:pt x="269" y="672"/>
                </a:cubicBezTo>
                <a:cubicBezTo>
                  <a:pt x="272" y="672"/>
                  <a:pt x="275" y="673"/>
                  <a:pt x="278" y="673"/>
                </a:cubicBezTo>
                <a:cubicBezTo>
                  <a:pt x="279" y="674"/>
                  <a:pt x="280" y="674"/>
                  <a:pt x="281" y="674"/>
                </a:cubicBezTo>
                <a:cubicBezTo>
                  <a:pt x="282" y="674"/>
                  <a:pt x="282" y="674"/>
                  <a:pt x="282" y="674"/>
                </a:cubicBezTo>
                <a:cubicBezTo>
                  <a:pt x="282" y="674"/>
                  <a:pt x="282" y="674"/>
                  <a:pt x="282" y="674"/>
                </a:cubicBezTo>
                <a:cubicBezTo>
                  <a:pt x="282" y="674"/>
                  <a:pt x="282" y="674"/>
                  <a:pt x="282" y="674"/>
                </a:cubicBezTo>
                <a:cubicBezTo>
                  <a:pt x="283" y="674"/>
                  <a:pt x="283" y="674"/>
                  <a:pt x="283" y="674"/>
                </a:cubicBezTo>
                <a:cubicBezTo>
                  <a:pt x="282" y="674"/>
                  <a:pt x="282" y="674"/>
                  <a:pt x="282" y="674"/>
                </a:cubicBezTo>
                <a:cubicBezTo>
                  <a:pt x="282" y="674"/>
                  <a:pt x="282" y="674"/>
                  <a:pt x="282" y="674"/>
                </a:cubicBezTo>
                <a:cubicBezTo>
                  <a:pt x="283" y="674"/>
                  <a:pt x="283" y="674"/>
                  <a:pt x="283" y="674"/>
                </a:cubicBezTo>
                <a:cubicBezTo>
                  <a:pt x="282" y="674"/>
                  <a:pt x="282" y="674"/>
                  <a:pt x="282" y="674"/>
                </a:cubicBezTo>
                <a:cubicBezTo>
                  <a:pt x="283" y="673"/>
                  <a:pt x="283" y="673"/>
                  <a:pt x="283" y="673"/>
                </a:cubicBezTo>
                <a:cubicBezTo>
                  <a:pt x="282" y="674"/>
                  <a:pt x="282" y="674"/>
                  <a:pt x="282" y="674"/>
                </a:cubicBezTo>
                <a:cubicBezTo>
                  <a:pt x="282" y="674"/>
                  <a:pt x="282" y="674"/>
                  <a:pt x="282" y="674"/>
                </a:cubicBezTo>
                <a:cubicBezTo>
                  <a:pt x="283" y="673"/>
                  <a:pt x="283" y="673"/>
                  <a:pt x="283" y="673"/>
                </a:cubicBezTo>
                <a:cubicBezTo>
                  <a:pt x="282" y="674"/>
                  <a:pt x="282" y="674"/>
                  <a:pt x="282" y="674"/>
                </a:cubicBezTo>
                <a:cubicBezTo>
                  <a:pt x="283" y="673"/>
                  <a:pt x="283" y="673"/>
                  <a:pt x="283" y="673"/>
                </a:cubicBezTo>
                <a:cubicBezTo>
                  <a:pt x="281" y="673"/>
                  <a:pt x="281" y="673"/>
                  <a:pt x="281" y="673"/>
                </a:cubicBezTo>
                <a:cubicBezTo>
                  <a:pt x="282" y="674"/>
                  <a:pt x="282" y="674"/>
                  <a:pt x="282" y="674"/>
                </a:cubicBezTo>
                <a:cubicBezTo>
                  <a:pt x="283" y="673"/>
                  <a:pt x="283" y="673"/>
                  <a:pt x="283" y="673"/>
                </a:cubicBezTo>
                <a:cubicBezTo>
                  <a:pt x="281" y="673"/>
                  <a:pt x="281" y="673"/>
                  <a:pt x="281" y="673"/>
                </a:cubicBezTo>
                <a:cubicBezTo>
                  <a:pt x="283" y="673"/>
                  <a:pt x="283" y="673"/>
                  <a:pt x="283" y="673"/>
                </a:cubicBezTo>
                <a:cubicBezTo>
                  <a:pt x="282" y="672"/>
                  <a:pt x="282" y="672"/>
                  <a:pt x="282" y="672"/>
                </a:cubicBezTo>
                <a:cubicBezTo>
                  <a:pt x="282" y="672"/>
                  <a:pt x="281" y="673"/>
                  <a:pt x="281" y="673"/>
                </a:cubicBezTo>
                <a:cubicBezTo>
                  <a:pt x="283" y="673"/>
                  <a:pt x="283" y="673"/>
                  <a:pt x="283" y="673"/>
                </a:cubicBezTo>
                <a:cubicBezTo>
                  <a:pt x="282" y="672"/>
                  <a:pt x="282" y="672"/>
                  <a:pt x="282" y="672"/>
                </a:cubicBezTo>
                <a:cubicBezTo>
                  <a:pt x="283" y="673"/>
                  <a:pt x="283" y="673"/>
                  <a:pt x="283" y="673"/>
                </a:cubicBezTo>
                <a:cubicBezTo>
                  <a:pt x="283" y="672"/>
                  <a:pt x="283" y="672"/>
                  <a:pt x="283" y="672"/>
                </a:cubicBezTo>
                <a:cubicBezTo>
                  <a:pt x="283" y="672"/>
                  <a:pt x="283" y="672"/>
                  <a:pt x="282" y="672"/>
                </a:cubicBezTo>
                <a:cubicBezTo>
                  <a:pt x="283" y="673"/>
                  <a:pt x="283" y="673"/>
                  <a:pt x="283" y="673"/>
                </a:cubicBezTo>
                <a:cubicBezTo>
                  <a:pt x="283" y="672"/>
                  <a:pt x="283" y="672"/>
                  <a:pt x="283" y="672"/>
                </a:cubicBezTo>
                <a:cubicBezTo>
                  <a:pt x="283" y="673"/>
                  <a:pt x="283" y="673"/>
                  <a:pt x="283" y="673"/>
                </a:cubicBezTo>
                <a:cubicBezTo>
                  <a:pt x="283" y="672"/>
                  <a:pt x="283" y="672"/>
                  <a:pt x="283" y="672"/>
                </a:cubicBezTo>
                <a:cubicBezTo>
                  <a:pt x="283" y="672"/>
                  <a:pt x="283" y="672"/>
                  <a:pt x="283" y="672"/>
                </a:cubicBezTo>
                <a:cubicBezTo>
                  <a:pt x="283" y="673"/>
                  <a:pt x="283" y="673"/>
                  <a:pt x="283" y="673"/>
                </a:cubicBezTo>
                <a:cubicBezTo>
                  <a:pt x="283" y="672"/>
                  <a:pt x="283" y="672"/>
                  <a:pt x="283" y="672"/>
                </a:cubicBezTo>
                <a:cubicBezTo>
                  <a:pt x="277" y="672"/>
                  <a:pt x="277" y="672"/>
                  <a:pt x="277" y="672"/>
                </a:cubicBezTo>
                <a:cubicBezTo>
                  <a:pt x="282" y="674"/>
                  <a:pt x="282" y="674"/>
                  <a:pt x="282" y="674"/>
                </a:cubicBezTo>
                <a:cubicBezTo>
                  <a:pt x="283" y="675"/>
                  <a:pt x="283" y="675"/>
                  <a:pt x="283" y="675"/>
                </a:cubicBezTo>
                <a:cubicBezTo>
                  <a:pt x="283" y="675"/>
                  <a:pt x="283" y="675"/>
                  <a:pt x="283" y="675"/>
                </a:cubicBezTo>
                <a:cubicBezTo>
                  <a:pt x="283" y="675"/>
                  <a:pt x="283" y="675"/>
                  <a:pt x="283" y="675"/>
                </a:cubicBezTo>
                <a:cubicBezTo>
                  <a:pt x="283" y="675"/>
                  <a:pt x="283" y="676"/>
                  <a:pt x="283" y="676"/>
                </a:cubicBezTo>
                <a:cubicBezTo>
                  <a:pt x="282" y="677"/>
                  <a:pt x="282" y="677"/>
                  <a:pt x="282" y="678"/>
                </a:cubicBezTo>
                <a:cubicBezTo>
                  <a:pt x="281" y="680"/>
                  <a:pt x="281" y="680"/>
                  <a:pt x="281" y="680"/>
                </a:cubicBezTo>
                <a:cubicBezTo>
                  <a:pt x="282" y="680"/>
                  <a:pt x="282" y="680"/>
                  <a:pt x="282" y="680"/>
                </a:cubicBezTo>
                <a:cubicBezTo>
                  <a:pt x="283" y="681"/>
                  <a:pt x="285" y="682"/>
                  <a:pt x="286" y="683"/>
                </a:cubicBezTo>
                <a:cubicBezTo>
                  <a:pt x="287" y="684"/>
                  <a:pt x="287" y="685"/>
                  <a:pt x="287" y="687"/>
                </a:cubicBezTo>
                <a:cubicBezTo>
                  <a:pt x="287" y="688"/>
                  <a:pt x="287" y="688"/>
                  <a:pt x="287" y="688"/>
                </a:cubicBezTo>
                <a:cubicBezTo>
                  <a:pt x="289" y="688"/>
                  <a:pt x="289" y="688"/>
                  <a:pt x="289" y="688"/>
                </a:cubicBezTo>
                <a:cubicBezTo>
                  <a:pt x="296" y="688"/>
                  <a:pt x="301" y="687"/>
                  <a:pt x="306" y="684"/>
                </a:cubicBezTo>
                <a:cubicBezTo>
                  <a:pt x="305" y="683"/>
                  <a:pt x="305" y="683"/>
                  <a:pt x="305" y="683"/>
                </a:cubicBezTo>
                <a:cubicBezTo>
                  <a:pt x="303" y="682"/>
                  <a:pt x="303" y="682"/>
                  <a:pt x="303" y="682"/>
                </a:cubicBezTo>
                <a:cubicBezTo>
                  <a:pt x="302" y="686"/>
                  <a:pt x="302" y="686"/>
                  <a:pt x="302" y="686"/>
                </a:cubicBezTo>
                <a:cubicBezTo>
                  <a:pt x="301" y="689"/>
                  <a:pt x="301" y="689"/>
                  <a:pt x="301" y="689"/>
                </a:cubicBezTo>
                <a:cubicBezTo>
                  <a:pt x="304" y="688"/>
                  <a:pt x="304" y="688"/>
                  <a:pt x="304" y="688"/>
                </a:cubicBezTo>
                <a:cubicBezTo>
                  <a:pt x="306" y="688"/>
                  <a:pt x="308" y="686"/>
                  <a:pt x="309" y="685"/>
                </a:cubicBezTo>
                <a:cubicBezTo>
                  <a:pt x="311" y="684"/>
                  <a:pt x="312" y="683"/>
                  <a:pt x="314" y="683"/>
                </a:cubicBezTo>
                <a:cubicBezTo>
                  <a:pt x="314" y="683"/>
                  <a:pt x="315" y="684"/>
                  <a:pt x="316" y="684"/>
                </a:cubicBezTo>
                <a:cubicBezTo>
                  <a:pt x="318" y="685"/>
                  <a:pt x="318" y="685"/>
                  <a:pt x="318" y="685"/>
                </a:cubicBezTo>
                <a:cubicBezTo>
                  <a:pt x="318" y="683"/>
                  <a:pt x="318" y="683"/>
                  <a:pt x="318" y="683"/>
                </a:cubicBezTo>
                <a:cubicBezTo>
                  <a:pt x="318" y="682"/>
                  <a:pt x="318" y="681"/>
                  <a:pt x="318" y="681"/>
                </a:cubicBezTo>
                <a:cubicBezTo>
                  <a:pt x="317" y="680"/>
                  <a:pt x="315" y="679"/>
                  <a:pt x="315" y="679"/>
                </a:cubicBezTo>
                <a:cubicBezTo>
                  <a:pt x="314" y="680"/>
                  <a:pt x="314" y="680"/>
                  <a:pt x="314" y="680"/>
                </a:cubicBezTo>
                <a:cubicBezTo>
                  <a:pt x="316" y="681"/>
                  <a:pt x="316" y="681"/>
                  <a:pt x="316" y="681"/>
                </a:cubicBezTo>
                <a:cubicBezTo>
                  <a:pt x="317" y="679"/>
                  <a:pt x="319" y="677"/>
                  <a:pt x="322" y="675"/>
                </a:cubicBezTo>
                <a:cubicBezTo>
                  <a:pt x="324" y="673"/>
                  <a:pt x="327" y="671"/>
                  <a:pt x="328" y="670"/>
                </a:cubicBezTo>
                <a:cubicBezTo>
                  <a:pt x="328" y="669"/>
                  <a:pt x="328" y="669"/>
                  <a:pt x="328" y="669"/>
                </a:cubicBezTo>
                <a:cubicBezTo>
                  <a:pt x="328" y="671"/>
                  <a:pt x="328" y="671"/>
                  <a:pt x="328" y="671"/>
                </a:cubicBezTo>
                <a:cubicBezTo>
                  <a:pt x="331" y="670"/>
                  <a:pt x="334" y="670"/>
                  <a:pt x="336" y="669"/>
                </a:cubicBezTo>
                <a:cubicBezTo>
                  <a:pt x="339" y="669"/>
                  <a:pt x="342" y="669"/>
                  <a:pt x="345" y="668"/>
                </a:cubicBezTo>
                <a:cubicBezTo>
                  <a:pt x="344" y="666"/>
                  <a:pt x="344" y="666"/>
                  <a:pt x="344" y="666"/>
                </a:cubicBezTo>
                <a:cubicBezTo>
                  <a:pt x="344" y="668"/>
                  <a:pt x="344" y="668"/>
                  <a:pt x="344" y="668"/>
                </a:cubicBezTo>
                <a:cubicBezTo>
                  <a:pt x="345" y="668"/>
                  <a:pt x="347" y="668"/>
                  <a:pt x="350" y="668"/>
                </a:cubicBezTo>
                <a:cubicBezTo>
                  <a:pt x="352" y="668"/>
                  <a:pt x="355" y="669"/>
                  <a:pt x="358" y="669"/>
                </a:cubicBezTo>
                <a:cubicBezTo>
                  <a:pt x="359" y="669"/>
                  <a:pt x="360" y="669"/>
                  <a:pt x="361" y="668"/>
                </a:cubicBezTo>
                <a:cubicBezTo>
                  <a:pt x="362" y="668"/>
                  <a:pt x="362" y="668"/>
                  <a:pt x="363" y="668"/>
                </a:cubicBezTo>
                <a:cubicBezTo>
                  <a:pt x="363" y="668"/>
                  <a:pt x="363" y="668"/>
                  <a:pt x="364" y="668"/>
                </a:cubicBezTo>
                <a:cubicBezTo>
                  <a:pt x="363" y="666"/>
                  <a:pt x="363" y="666"/>
                  <a:pt x="363" y="666"/>
                </a:cubicBezTo>
                <a:cubicBezTo>
                  <a:pt x="364" y="668"/>
                  <a:pt x="364" y="668"/>
                  <a:pt x="364" y="668"/>
                </a:cubicBezTo>
                <a:cubicBezTo>
                  <a:pt x="365" y="667"/>
                  <a:pt x="365" y="666"/>
                  <a:pt x="365" y="665"/>
                </a:cubicBezTo>
                <a:cubicBezTo>
                  <a:pt x="365" y="663"/>
                  <a:pt x="364" y="662"/>
                  <a:pt x="364" y="661"/>
                </a:cubicBezTo>
                <a:cubicBezTo>
                  <a:pt x="363" y="660"/>
                  <a:pt x="363" y="659"/>
                  <a:pt x="363" y="658"/>
                </a:cubicBezTo>
                <a:cubicBezTo>
                  <a:pt x="363" y="658"/>
                  <a:pt x="363" y="657"/>
                  <a:pt x="364" y="657"/>
                </a:cubicBezTo>
                <a:cubicBezTo>
                  <a:pt x="364" y="656"/>
                  <a:pt x="365" y="655"/>
                  <a:pt x="366" y="654"/>
                </a:cubicBezTo>
                <a:cubicBezTo>
                  <a:pt x="365" y="653"/>
                  <a:pt x="365" y="653"/>
                  <a:pt x="365" y="653"/>
                </a:cubicBezTo>
                <a:cubicBezTo>
                  <a:pt x="364" y="653"/>
                  <a:pt x="364" y="653"/>
                  <a:pt x="364" y="653"/>
                </a:cubicBezTo>
                <a:cubicBezTo>
                  <a:pt x="364" y="661"/>
                  <a:pt x="364" y="661"/>
                  <a:pt x="364" y="661"/>
                </a:cubicBezTo>
                <a:cubicBezTo>
                  <a:pt x="364" y="663"/>
                  <a:pt x="364" y="663"/>
                  <a:pt x="364" y="663"/>
                </a:cubicBezTo>
                <a:cubicBezTo>
                  <a:pt x="366" y="663"/>
                  <a:pt x="366" y="663"/>
                  <a:pt x="366" y="663"/>
                </a:cubicBezTo>
                <a:cubicBezTo>
                  <a:pt x="368" y="662"/>
                  <a:pt x="369" y="662"/>
                  <a:pt x="371" y="662"/>
                </a:cubicBezTo>
                <a:cubicBezTo>
                  <a:pt x="372" y="662"/>
                  <a:pt x="374" y="662"/>
                  <a:pt x="376" y="663"/>
                </a:cubicBezTo>
                <a:cubicBezTo>
                  <a:pt x="378" y="664"/>
                  <a:pt x="380" y="665"/>
                  <a:pt x="382" y="667"/>
                </a:cubicBezTo>
                <a:cubicBezTo>
                  <a:pt x="383" y="665"/>
                  <a:pt x="383" y="665"/>
                  <a:pt x="383" y="665"/>
                </a:cubicBezTo>
                <a:cubicBezTo>
                  <a:pt x="382" y="667"/>
                  <a:pt x="382" y="667"/>
                  <a:pt x="382" y="667"/>
                </a:cubicBezTo>
                <a:cubicBezTo>
                  <a:pt x="383" y="667"/>
                  <a:pt x="384" y="668"/>
                  <a:pt x="385" y="667"/>
                </a:cubicBezTo>
                <a:cubicBezTo>
                  <a:pt x="386" y="667"/>
                  <a:pt x="387" y="667"/>
                  <a:pt x="388" y="666"/>
                </a:cubicBezTo>
                <a:cubicBezTo>
                  <a:pt x="389" y="665"/>
                  <a:pt x="391" y="663"/>
                  <a:pt x="392" y="662"/>
                </a:cubicBezTo>
                <a:cubicBezTo>
                  <a:pt x="393" y="661"/>
                  <a:pt x="394" y="660"/>
                  <a:pt x="396" y="660"/>
                </a:cubicBezTo>
                <a:cubicBezTo>
                  <a:pt x="396" y="660"/>
                  <a:pt x="397" y="660"/>
                  <a:pt x="399" y="661"/>
                </a:cubicBezTo>
                <a:cubicBezTo>
                  <a:pt x="399" y="660"/>
                  <a:pt x="399" y="660"/>
                  <a:pt x="399" y="660"/>
                </a:cubicBezTo>
                <a:cubicBezTo>
                  <a:pt x="398" y="659"/>
                  <a:pt x="398" y="659"/>
                  <a:pt x="398" y="659"/>
                </a:cubicBezTo>
                <a:cubicBezTo>
                  <a:pt x="398" y="659"/>
                  <a:pt x="397" y="660"/>
                  <a:pt x="397" y="661"/>
                </a:cubicBezTo>
                <a:cubicBezTo>
                  <a:pt x="396" y="663"/>
                  <a:pt x="396" y="666"/>
                  <a:pt x="396" y="668"/>
                </a:cubicBezTo>
                <a:cubicBezTo>
                  <a:pt x="396" y="669"/>
                  <a:pt x="396" y="669"/>
                  <a:pt x="396" y="670"/>
                </a:cubicBezTo>
                <a:cubicBezTo>
                  <a:pt x="396" y="670"/>
                  <a:pt x="396" y="671"/>
                  <a:pt x="397" y="671"/>
                </a:cubicBezTo>
                <a:cubicBezTo>
                  <a:pt x="398" y="671"/>
                  <a:pt x="398" y="671"/>
                  <a:pt x="398" y="671"/>
                </a:cubicBezTo>
                <a:cubicBezTo>
                  <a:pt x="397" y="671"/>
                  <a:pt x="397" y="671"/>
                  <a:pt x="397" y="671"/>
                </a:cubicBezTo>
                <a:cubicBezTo>
                  <a:pt x="397" y="672"/>
                  <a:pt x="398" y="673"/>
                  <a:pt x="399" y="674"/>
                </a:cubicBezTo>
                <a:cubicBezTo>
                  <a:pt x="401" y="675"/>
                  <a:pt x="403" y="676"/>
                  <a:pt x="405" y="677"/>
                </a:cubicBezTo>
                <a:cubicBezTo>
                  <a:pt x="407" y="678"/>
                  <a:pt x="409" y="678"/>
                  <a:pt x="411" y="678"/>
                </a:cubicBezTo>
                <a:cubicBezTo>
                  <a:pt x="413" y="678"/>
                  <a:pt x="414" y="678"/>
                  <a:pt x="415" y="677"/>
                </a:cubicBezTo>
                <a:cubicBezTo>
                  <a:pt x="415" y="677"/>
                  <a:pt x="415" y="677"/>
                  <a:pt x="415" y="677"/>
                </a:cubicBezTo>
                <a:cubicBezTo>
                  <a:pt x="415" y="677"/>
                  <a:pt x="415" y="677"/>
                  <a:pt x="415" y="677"/>
                </a:cubicBezTo>
                <a:cubicBezTo>
                  <a:pt x="416" y="676"/>
                  <a:pt x="416" y="674"/>
                  <a:pt x="417" y="673"/>
                </a:cubicBezTo>
                <a:cubicBezTo>
                  <a:pt x="417" y="671"/>
                  <a:pt x="418" y="668"/>
                  <a:pt x="418" y="666"/>
                </a:cubicBezTo>
                <a:cubicBezTo>
                  <a:pt x="418" y="664"/>
                  <a:pt x="419" y="662"/>
                  <a:pt x="419" y="661"/>
                </a:cubicBezTo>
                <a:cubicBezTo>
                  <a:pt x="419" y="661"/>
                  <a:pt x="419" y="661"/>
                  <a:pt x="419" y="661"/>
                </a:cubicBezTo>
                <a:cubicBezTo>
                  <a:pt x="418" y="660"/>
                  <a:pt x="418" y="660"/>
                  <a:pt x="418" y="660"/>
                </a:cubicBezTo>
                <a:cubicBezTo>
                  <a:pt x="417" y="659"/>
                  <a:pt x="416" y="658"/>
                  <a:pt x="415" y="656"/>
                </a:cubicBezTo>
                <a:cubicBezTo>
                  <a:pt x="414" y="655"/>
                  <a:pt x="413" y="655"/>
                  <a:pt x="411" y="655"/>
                </a:cubicBezTo>
                <a:cubicBezTo>
                  <a:pt x="409" y="655"/>
                  <a:pt x="408" y="655"/>
                  <a:pt x="406" y="656"/>
                </a:cubicBezTo>
                <a:cubicBezTo>
                  <a:pt x="406" y="657"/>
                  <a:pt x="406" y="657"/>
                  <a:pt x="406" y="657"/>
                </a:cubicBezTo>
                <a:cubicBezTo>
                  <a:pt x="408" y="657"/>
                  <a:pt x="408" y="657"/>
                  <a:pt x="408" y="657"/>
                </a:cubicBezTo>
                <a:cubicBezTo>
                  <a:pt x="408" y="654"/>
                  <a:pt x="409" y="652"/>
                  <a:pt x="410" y="650"/>
                </a:cubicBezTo>
                <a:cubicBezTo>
                  <a:pt x="411" y="648"/>
                  <a:pt x="412" y="646"/>
                  <a:pt x="412" y="644"/>
                </a:cubicBezTo>
                <a:cubicBezTo>
                  <a:pt x="412" y="642"/>
                  <a:pt x="412" y="640"/>
                  <a:pt x="410" y="638"/>
                </a:cubicBezTo>
                <a:cubicBezTo>
                  <a:pt x="409" y="638"/>
                  <a:pt x="409" y="638"/>
                  <a:pt x="409" y="638"/>
                </a:cubicBezTo>
                <a:cubicBezTo>
                  <a:pt x="410" y="638"/>
                  <a:pt x="410" y="638"/>
                  <a:pt x="410" y="638"/>
                </a:cubicBezTo>
                <a:cubicBezTo>
                  <a:pt x="409" y="635"/>
                  <a:pt x="407" y="633"/>
                  <a:pt x="405" y="632"/>
                </a:cubicBezTo>
                <a:cubicBezTo>
                  <a:pt x="404" y="631"/>
                  <a:pt x="404" y="631"/>
                  <a:pt x="403" y="630"/>
                </a:cubicBezTo>
                <a:cubicBezTo>
                  <a:pt x="403" y="630"/>
                  <a:pt x="403" y="629"/>
                  <a:pt x="402" y="629"/>
                </a:cubicBezTo>
                <a:cubicBezTo>
                  <a:pt x="402" y="628"/>
                  <a:pt x="402" y="628"/>
                  <a:pt x="402" y="628"/>
                </a:cubicBezTo>
                <a:cubicBezTo>
                  <a:pt x="402" y="628"/>
                  <a:pt x="402" y="628"/>
                  <a:pt x="402" y="628"/>
                </a:cubicBezTo>
                <a:cubicBezTo>
                  <a:pt x="401" y="627"/>
                  <a:pt x="400" y="625"/>
                  <a:pt x="398" y="624"/>
                </a:cubicBezTo>
                <a:cubicBezTo>
                  <a:pt x="398" y="624"/>
                  <a:pt x="397" y="623"/>
                  <a:pt x="397" y="623"/>
                </a:cubicBezTo>
                <a:cubicBezTo>
                  <a:pt x="396" y="622"/>
                  <a:pt x="396" y="622"/>
                  <a:pt x="396" y="622"/>
                </a:cubicBezTo>
                <a:cubicBezTo>
                  <a:pt x="396" y="621"/>
                  <a:pt x="396" y="621"/>
                  <a:pt x="396" y="621"/>
                </a:cubicBezTo>
                <a:cubicBezTo>
                  <a:pt x="397" y="621"/>
                  <a:pt x="397" y="621"/>
                  <a:pt x="397" y="620"/>
                </a:cubicBezTo>
                <a:cubicBezTo>
                  <a:pt x="397" y="619"/>
                  <a:pt x="397" y="619"/>
                  <a:pt x="397" y="619"/>
                </a:cubicBezTo>
                <a:cubicBezTo>
                  <a:pt x="397" y="621"/>
                  <a:pt x="397" y="621"/>
                  <a:pt x="397" y="621"/>
                </a:cubicBezTo>
                <a:cubicBezTo>
                  <a:pt x="399" y="620"/>
                  <a:pt x="400" y="619"/>
                  <a:pt x="402" y="618"/>
                </a:cubicBezTo>
                <a:cubicBezTo>
                  <a:pt x="404" y="616"/>
                  <a:pt x="406" y="613"/>
                  <a:pt x="408" y="611"/>
                </a:cubicBezTo>
                <a:cubicBezTo>
                  <a:pt x="409" y="610"/>
                  <a:pt x="410" y="609"/>
                  <a:pt x="411" y="608"/>
                </a:cubicBezTo>
                <a:cubicBezTo>
                  <a:pt x="411" y="608"/>
                  <a:pt x="412" y="607"/>
                  <a:pt x="412" y="607"/>
                </a:cubicBezTo>
                <a:cubicBezTo>
                  <a:pt x="411" y="606"/>
                  <a:pt x="411" y="606"/>
                  <a:pt x="411" y="606"/>
                </a:cubicBezTo>
                <a:cubicBezTo>
                  <a:pt x="412" y="607"/>
                  <a:pt x="412" y="607"/>
                  <a:pt x="412" y="607"/>
                </a:cubicBezTo>
                <a:cubicBezTo>
                  <a:pt x="416" y="606"/>
                  <a:pt x="420" y="605"/>
                  <a:pt x="424" y="605"/>
                </a:cubicBezTo>
                <a:cubicBezTo>
                  <a:pt x="426" y="605"/>
                  <a:pt x="428" y="604"/>
                  <a:pt x="430" y="602"/>
                </a:cubicBezTo>
                <a:cubicBezTo>
                  <a:pt x="432" y="600"/>
                  <a:pt x="434" y="598"/>
                  <a:pt x="435" y="594"/>
                </a:cubicBezTo>
                <a:cubicBezTo>
                  <a:pt x="436" y="591"/>
                  <a:pt x="437" y="588"/>
                  <a:pt x="437" y="585"/>
                </a:cubicBezTo>
                <a:cubicBezTo>
                  <a:pt x="437" y="583"/>
                  <a:pt x="436" y="581"/>
                  <a:pt x="436" y="580"/>
                </a:cubicBezTo>
                <a:cubicBezTo>
                  <a:pt x="434" y="580"/>
                  <a:pt x="434" y="580"/>
                  <a:pt x="434" y="580"/>
                </a:cubicBezTo>
                <a:cubicBezTo>
                  <a:pt x="435" y="582"/>
                  <a:pt x="435" y="582"/>
                  <a:pt x="435" y="582"/>
                </a:cubicBezTo>
                <a:cubicBezTo>
                  <a:pt x="437" y="580"/>
                  <a:pt x="439" y="580"/>
                  <a:pt x="441" y="580"/>
                </a:cubicBezTo>
                <a:cubicBezTo>
                  <a:pt x="443" y="580"/>
                  <a:pt x="447" y="581"/>
                  <a:pt x="451" y="584"/>
                </a:cubicBezTo>
                <a:cubicBezTo>
                  <a:pt x="453" y="585"/>
                  <a:pt x="453" y="585"/>
                  <a:pt x="453" y="585"/>
                </a:cubicBezTo>
                <a:cubicBezTo>
                  <a:pt x="453" y="584"/>
                  <a:pt x="453" y="584"/>
                  <a:pt x="453" y="584"/>
                </a:cubicBezTo>
                <a:cubicBezTo>
                  <a:pt x="456" y="580"/>
                  <a:pt x="459" y="573"/>
                  <a:pt x="459" y="566"/>
                </a:cubicBezTo>
                <a:cubicBezTo>
                  <a:pt x="459" y="566"/>
                  <a:pt x="459" y="566"/>
                  <a:pt x="459" y="566"/>
                </a:cubicBezTo>
                <a:cubicBezTo>
                  <a:pt x="459" y="565"/>
                  <a:pt x="459" y="565"/>
                  <a:pt x="459" y="565"/>
                </a:cubicBezTo>
                <a:cubicBezTo>
                  <a:pt x="458" y="561"/>
                  <a:pt x="456" y="557"/>
                  <a:pt x="454" y="554"/>
                </a:cubicBezTo>
                <a:cubicBezTo>
                  <a:pt x="451" y="551"/>
                  <a:pt x="449" y="548"/>
                  <a:pt x="447" y="545"/>
                </a:cubicBezTo>
                <a:cubicBezTo>
                  <a:pt x="446" y="543"/>
                  <a:pt x="445" y="542"/>
                  <a:pt x="444" y="542"/>
                </a:cubicBezTo>
                <a:cubicBezTo>
                  <a:pt x="442" y="541"/>
                  <a:pt x="441" y="541"/>
                  <a:pt x="440" y="541"/>
                </a:cubicBezTo>
                <a:cubicBezTo>
                  <a:pt x="439" y="541"/>
                  <a:pt x="438" y="541"/>
                  <a:pt x="437" y="541"/>
                </a:cubicBezTo>
                <a:cubicBezTo>
                  <a:pt x="436" y="541"/>
                  <a:pt x="435" y="541"/>
                  <a:pt x="435" y="541"/>
                </a:cubicBezTo>
                <a:cubicBezTo>
                  <a:pt x="434" y="540"/>
                  <a:pt x="434" y="539"/>
                  <a:pt x="433" y="537"/>
                </a:cubicBezTo>
                <a:cubicBezTo>
                  <a:pt x="432" y="537"/>
                  <a:pt x="432" y="537"/>
                  <a:pt x="432" y="537"/>
                </a:cubicBezTo>
                <a:cubicBezTo>
                  <a:pt x="433" y="537"/>
                  <a:pt x="433" y="537"/>
                  <a:pt x="433" y="537"/>
                </a:cubicBezTo>
                <a:cubicBezTo>
                  <a:pt x="433" y="535"/>
                  <a:pt x="433" y="534"/>
                  <a:pt x="432" y="533"/>
                </a:cubicBezTo>
                <a:cubicBezTo>
                  <a:pt x="430" y="531"/>
                  <a:pt x="428" y="530"/>
                  <a:pt x="426" y="530"/>
                </a:cubicBezTo>
                <a:cubicBezTo>
                  <a:pt x="424" y="529"/>
                  <a:pt x="421" y="529"/>
                  <a:pt x="420" y="529"/>
                </a:cubicBezTo>
                <a:cubicBezTo>
                  <a:pt x="420" y="530"/>
                  <a:pt x="420" y="530"/>
                  <a:pt x="420" y="530"/>
                </a:cubicBezTo>
                <a:cubicBezTo>
                  <a:pt x="420" y="529"/>
                  <a:pt x="420" y="529"/>
                  <a:pt x="420" y="529"/>
                </a:cubicBezTo>
                <a:cubicBezTo>
                  <a:pt x="420" y="529"/>
                  <a:pt x="420" y="529"/>
                  <a:pt x="420" y="529"/>
                </a:cubicBezTo>
                <a:cubicBezTo>
                  <a:pt x="420" y="530"/>
                  <a:pt x="420" y="530"/>
                  <a:pt x="420" y="530"/>
                </a:cubicBezTo>
                <a:cubicBezTo>
                  <a:pt x="420" y="529"/>
                  <a:pt x="420" y="529"/>
                  <a:pt x="420" y="529"/>
                </a:cubicBezTo>
                <a:cubicBezTo>
                  <a:pt x="420" y="529"/>
                  <a:pt x="420" y="529"/>
                  <a:pt x="420" y="529"/>
                </a:cubicBezTo>
                <a:cubicBezTo>
                  <a:pt x="420" y="529"/>
                  <a:pt x="420" y="528"/>
                  <a:pt x="419" y="528"/>
                </a:cubicBezTo>
                <a:cubicBezTo>
                  <a:pt x="417" y="526"/>
                  <a:pt x="414" y="522"/>
                  <a:pt x="410" y="518"/>
                </a:cubicBezTo>
                <a:cubicBezTo>
                  <a:pt x="406" y="514"/>
                  <a:pt x="401" y="511"/>
                  <a:pt x="397" y="510"/>
                </a:cubicBezTo>
                <a:cubicBezTo>
                  <a:pt x="397" y="512"/>
                  <a:pt x="397" y="512"/>
                  <a:pt x="397" y="512"/>
                </a:cubicBezTo>
                <a:cubicBezTo>
                  <a:pt x="397" y="510"/>
                  <a:pt x="397" y="510"/>
                  <a:pt x="397" y="510"/>
                </a:cubicBezTo>
                <a:cubicBezTo>
                  <a:pt x="396" y="510"/>
                  <a:pt x="395" y="509"/>
                  <a:pt x="393" y="508"/>
                </a:cubicBezTo>
                <a:cubicBezTo>
                  <a:pt x="391" y="506"/>
                  <a:pt x="389" y="503"/>
                  <a:pt x="388" y="500"/>
                </a:cubicBezTo>
                <a:cubicBezTo>
                  <a:pt x="386" y="497"/>
                  <a:pt x="385" y="495"/>
                  <a:pt x="385" y="494"/>
                </a:cubicBezTo>
                <a:cubicBezTo>
                  <a:pt x="385" y="493"/>
                  <a:pt x="385" y="493"/>
                  <a:pt x="385" y="493"/>
                </a:cubicBezTo>
                <a:cubicBezTo>
                  <a:pt x="384" y="493"/>
                  <a:pt x="384" y="493"/>
                  <a:pt x="384" y="493"/>
                </a:cubicBezTo>
                <a:cubicBezTo>
                  <a:pt x="383" y="491"/>
                  <a:pt x="383" y="489"/>
                  <a:pt x="382" y="487"/>
                </a:cubicBezTo>
                <a:cubicBezTo>
                  <a:pt x="381" y="484"/>
                  <a:pt x="380" y="482"/>
                  <a:pt x="379" y="479"/>
                </a:cubicBezTo>
                <a:cubicBezTo>
                  <a:pt x="377" y="480"/>
                  <a:pt x="377" y="480"/>
                  <a:pt x="377" y="480"/>
                </a:cubicBezTo>
                <a:cubicBezTo>
                  <a:pt x="379" y="480"/>
                  <a:pt x="379" y="480"/>
                  <a:pt x="379" y="480"/>
                </a:cubicBezTo>
                <a:cubicBezTo>
                  <a:pt x="378" y="479"/>
                  <a:pt x="377" y="478"/>
                  <a:pt x="377" y="478"/>
                </a:cubicBezTo>
                <a:cubicBezTo>
                  <a:pt x="376" y="478"/>
                  <a:pt x="375" y="477"/>
                  <a:pt x="374" y="477"/>
                </a:cubicBezTo>
                <a:cubicBezTo>
                  <a:pt x="373" y="476"/>
                  <a:pt x="373" y="475"/>
                  <a:pt x="373" y="474"/>
                </a:cubicBezTo>
                <a:cubicBezTo>
                  <a:pt x="371" y="474"/>
                  <a:pt x="371" y="474"/>
                  <a:pt x="371" y="474"/>
                </a:cubicBezTo>
                <a:cubicBezTo>
                  <a:pt x="372" y="474"/>
                  <a:pt x="372" y="474"/>
                  <a:pt x="372" y="474"/>
                </a:cubicBezTo>
                <a:cubicBezTo>
                  <a:pt x="376" y="469"/>
                  <a:pt x="376" y="469"/>
                  <a:pt x="376" y="469"/>
                </a:cubicBezTo>
                <a:cubicBezTo>
                  <a:pt x="375" y="468"/>
                  <a:pt x="375" y="468"/>
                  <a:pt x="375" y="468"/>
                </a:cubicBezTo>
                <a:cubicBezTo>
                  <a:pt x="375" y="470"/>
                  <a:pt x="375" y="470"/>
                  <a:pt x="375" y="470"/>
                </a:cubicBezTo>
                <a:cubicBezTo>
                  <a:pt x="376" y="470"/>
                  <a:pt x="376" y="470"/>
                  <a:pt x="376" y="469"/>
                </a:cubicBezTo>
                <a:cubicBezTo>
                  <a:pt x="377" y="469"/>
                  <a:pt x="377" y="468"/>
                  <a:pt x="378" y="467"/>
                </a:cubicBezTo>
                <a:cubicBezTo>
                  <a:pt x="378" y="464"/>
                  <a:pt x="379" y="461"/>
                  <a:pt x="379" y="459"/>
                </a:cubicBezTo>
                <a:cubicBezTo>
                  <a:pt x="379" y="457"/>
                  <a:pt x="379" y="457"/>
                  <a:pt x="379" y="457"/>
                </a:cubicBezTo>
                <a:cubicBezTo>
                  <a:pt x="377" y="457"/>
                  <a:pt x="377" y="457"/>
                  <a:pt x="377" y="457"/>
                </a:cubicBezTo>
                <a:cubicBezTo>
                  <a:pt x="377" y="457"/>
                  <a:pt x="377" y="457"/>
                  <a:pt x="376" y="457"/>
                </a:cubicBezTo>
                <a:cubicBezTo>
                  <a:pt x="375" y="456"/>
                  <a:pt x="375" y="456"/>
                  <a:pt x="374" y="456"/>
                </a:cubicBezTo>
                <a:cubicBezTo>
                  <a:pt x="374" y="458"/>
                  <a:pt x="374" y="458"/>
                  <a:pt x="374" y="458"/>
                </a:cubicBezTo>
                <a:cubicBezTo>
                  <a:pt x="375" y="458"/>
                  <a:pt x="375" y="458"/>
                  <a:pt x="375" y="458"/>
                </a:cubicBezTo>
                <a:cubicBezTo>
                  <a:pt x="375" y="457"/>
                  <a:pt x="376" y="457"/>
                  <a:pt x="376" y="456"/>
                </a:cubicBezTo>
                <a:cubicBezTo>
                  <a:pt x="376" y="454"/>
                  <a:pt x="375" y="453"/>
                  <a:pt x="374" y="452"/>
                </a:cubicBezTo>
                <a:cubicBezTo>
                  <a:pt x="372" y="450"/>
                  <a:pt x="369" y="449"/>
                  <a:pt x="367" y="448"/>
                </a:cubicBezTo>
                <a:cubicBezTo>
                  <a:pt x="365" y="446"/>
                  <a:pt x="363" y="445"/>
                  <a:pt x="362" y="444"/>
                </a:cubicBezTo>
                <a:cubicBezTo>
                  <a:pt x="361" y="445"/>
                  <a:pt x="361" y="445"/>
                  <a:pt x="361" y="445"/>
                </a:cubicBezTo>
                <a:cubicBezTo>
                  <a:pt x="362" y="444"/>
                  <a:pt x="362" y="444"/>
                  <a:pt x="362" y="444"/>
                </a:cubicBezTo>
                <a:cubicBezTo>
                  <a:pt x="361" y="442"/>
                  <a:pt x="358" y="438"/>
                  <a:pt x="356" y="435"/>
                </a:cubicBezTo>
                <a:cubicBezTo>
                  <a:pt x="355" y="431"/>
                  <a:pt x="353" y="428"/>
                  <a:pt x="353" y="425"/>
                </a:cubicBezTo>
                <a:cubicBezTo>
                  <a:pt x="352" y="425"/>
                  <a:pt x="352" y="425"/>
                  <a:pt x="352" y="425"/>
                </a:cubicBezTo>
                <a:cubicBezTo>
                  <a:pt x="352" y="426"/>
                  <a:pt x="352" y="426"/>
                  <a:pt x="352" y="426"/>
                </a:cubicBezTo>
                <a:cubicBezTo>
                  <a:pt x="354" y="426"/>
                  <a:pt x="354" y="426"/>
                  <a:pt x="354" y="426"/>
                </a:cubicBezTo>
                <a:cubicBezTo>
                  <a:pt x="354" y="425"/>
                  <a:pt x="354" y="425"/>
                  <a:pt x="354" y="425"/>
                </a:cubicBezTo>
                <a:cubicBezTo>
                  <a:pt x="353" y="425"/>
                  <a:pt x="353" y="425"/>
                  <a:pt x="353" y="425"/>
                </a:cubicBezTo>
                <a:cubicBezTo>
                  <a:pt x="354" y="426"/>
                  <a:pt x="354" y="428"/>
                  <a:pt x="355" y="429"/>
                </a:cubicBezTo>
                <a:cubicBezTo>
                  <a:pt x="357" y="431"/>
                  <a:pt x="359" y="434"/>
                  <a:pt x="361" y="436"/>
                </a:cubicBezTo>
                <a:cubicBezTo>
                  <a:pt x="362" y="437"/>
                  <a:pt x="362" y="438"/>
                  <a:pt x="363" y="438"/>
                </a:cubicBezTo>
                <a:cubicBezTo>
                  <a:pt x="364" y="439"/>
                  <a:pt x="364" y="439"/>
                  <a:pt x="364" y="439"/>
                </a:cubicBezTo>
                <a:cubicBezTo>
                  <a:pt x="365" y="440"/>
                  <a:pt x="365" y="440"/>
                  <a:pt x="365" y="440"/>
                </a:cubicBezTo>
                <a:cubicBezTo>
                  <a:pt x="365" y="440"/>
                  <a:pt x="365" y="440"/>
                  <a:pt x="365" y="440"/>
                </a:cubicBezTo>
                <a:cubicBezTo>
                  <a:pt x="366" y="440"/>
                  <a:pt x="366" y="440"/>
                  <a:pt x="366" y="440"/>
                </a:cubicBezTo>
                <a:cubicBezTo>
                  <a:pt x="366" y="440"/>
                  <a:pt x="366" y="440"/>
                  <a:pt x="366" y="440"/>
                </a:cubicBezTo>
                <a:cubicBezTo>
                  <a:pt x="367" y="439"/>
                  <a:pt x="367" y="439"/>
                  <a:pt x="367" y="438"/>
                </a:cubicBezTo>
                <a:cubicBezTo>
                  <a:pt x="368" y="436"/>
                  <a:pt x="370" y="433"/>
                  <a:pt x="371" y="430"/>
                </a:cubicBezTo>
                <a:cubicBezTo>
                  <a:pt x="373" y="427"/>
                  <a:pt x="374" y="423"/>
                  <a:pt x="375" y="422"/>
                </a:cubicBezTo>
                <a:cubicBezTo>
                  <a:pt x="374" y="421"/>
                  <a:pt x="374" y="421"/>
                  <a:pt x="374" y="421"/>
                </a:cubicBezTo>
                <a:cubicBezTo>
                  <a:pt x="375" y="422"/>
                  <a:pt x="375" y="422"/>
                  <a:pt x="375" y="422"/>
                </a:cubicBezTo>
                <a:cubicBezTo>
                  <a:pt x="375" y="422"/>
                  <a:pt x="376" y="421"/>
                  <a:pt x="376" y="421"/>
                </a:cubicBezTo>
                <a:cubicBezTo>
                  <a:pt x="377" y="420"/>
                  <a:pt x="378" y="419"/>
                  <a:pt x="378" y="418"/>
                </a:cubicBezTo>
                <a:cubicBezTo>
                  <a:pt x="379" y="418"/>
                  <a:pt x="380" y="417"/>
                  <a:pt x="381" y="417"/>
                </a:cubicBezTo>
                <a:cubicBezTo>
                  <a:pt x="382" y="417"/>
                  <a:pt x="383" y="417"/>
                  <a:pt x="385" y="418"/>
                </a:cubicBezTo>
                <a:cubicBezTo>
                  <a:pt x="386" y="419"/>
                  <a:pt x="386" y="419"/>
                  <a:pt x="386" y="419"/>
                </a:cubicBezTo>
                <a:cubicBezTo>
                  <a:pt x="386" y="418"/>
                  <a:pt x="386" y="418"/>
                  <a:pt x="386" y="418"/>
                </a:cubicBezTo>
                <a:cubicBezTo>
                  <a:pt x="386" y="418"/>
                  <a:pt x="388" y="418"/>
                  <a:pt x="389" y="417"/>
                </a:cubicBezTo>
                <a:cubicBezTo>
                  <a:pt x="390" y="417"/>
                  <a:pt x="391" y="416"/>
                  <a:pt x="391" y="416"/>
                </a:cubicBezTo>
                <a:cubicBezTo>
                  <a:pt x="392" y="416"/>
                  <a:pt x="393" y="416"/>
                  <a:pt x="393" y="416"/>
                </a:cubicBezTo>
                <a:cubicBezTo>
                  <a:pt x="393" y="416"/>
                  <a:pt x="393" y="416"/>
                  <a:pt x="393" y="416"/>
                </a:cubicBezTo>
                <a:cubicBezTo>
                  <a:pt x="393" y="416"/>
                  <a:pt x="393" y="416"/>
                  <a:pt x="393" y="416"/>
                </a:cubicBezTo>
                <a:cubicBezTo>
                  <a:pt x="394" y="415"/>
                  <a:pt x="394" y="415"/>
                  <a:pt x="395" y="415"/>
                </a:cubicBezTo>
                <a:cubicBezTo>
                  <a:pt x="397" y="415"/>
                  <a:pt x="399" y="416"/>
                  <a:pt x="402" y="416"/>
                </a:cubicBezTo>
                <a:cubicBezTo>
                  <a:pt x="403" y="416"/>
                  <a:pt x="405" y="416"/>
                  <a:pt x="406" y="414"/>
                </a:cubicBezTo>
                <a:cubicBezTo>
                  <a:pt x="408" y="413"/>
                  <a:pt x="408" y="411"/>
                  <a:pt x="409" y="408"/>
                </a:cubicBezTo>
                <a:cubicBezTo>
                  <a:pt x="407" y="408"/>
                  <a:pt x="407" y="408"/>
                  <a:pt x="407" y="408"/>
                </a:cubicBezTo>
                <a:cubicBezTo>
                  <a:pt x="407" y="409"/>
                  <a:pt x="407" y="409"/>
                  <a:pt x="407" y="409"/>
                </a:cubicBezTo>
                <a:cubicBezTo>
                  <a:pt x="408" y="409"/>
                  <a:pt x="409" y="410"/>
                  <a:pt x="410" y="410"/>
                </a:cubicBezTo>
                <a:cubicBezTo>
                  <a:pt x="412" y="410"/>
                  <a:pt x="415" y="408"/>
                  <a:pt x="417" y="406"/>
                </a:cubicBezTo>
                <a:cubicBezTo>
                  <a:pt x="417" y="406"/>
                  <a:pt x="417" y="406"/>
                  <a:pt x="417" y="406"/>
                </a:cubicBezTo>
                <a:cubicBezTo>
                  <a:pt x="417" y="406"/>
                  <a:pt x="417" y="406"/>
                  <a:pt x="417" y="406"/>
                </a:cubicBezTo>
                <a:cubicBezTo>
                  <a:pt x="419" y="403"/>
                  <a:pt x="421" y="400"/>
                  <a:pt x="422" y="399"/>
                </a:cubicBezTo>
                <a:cubicBezTo>
                  <a:pt x="423" y="398"/>
                  <a:pt x="424" y="397"/>
                  <a:pt x="424" y="397"/>
                </a:cubicBezTo>
                <a:cubicBezTo>
                  <a:pt x="425" y="396"/>
                  <a:pt x="425" y="396"/>
                  <a:pt x="425" y="396"/>
                </a:cubicBezTo>
                <a:cubicBezTo>
                  <a:pt x="425" y="396"/>
                  <a:pt x="425" y="396"/>
                  <a:pt x="425" y="396"/>
                </a:cubicBezTo>
                <a:cubicBezTo>
                  <a:pt x="424" y="395"/>
                  <a:pt x="424" y="395"/>
                  <a:pt x="424" y="395"/>
                </a:cubicBezTo>
                <a:cubicBezTo>
                  <a:pt x="423" y="396"/>
                  <a:pt x="423" y="396"/>
                  <a:pt x="423" y="396"/>
                </a:cubicBezTo>
                <a:cubicBezTo>
                  <a:pt x="424" y="398"/>
                  <a:pt x="426" y="399"/>
                  <a:pt x="427" y="399"/>
                </a:cubicBezTo>
                <a:cubicBezTo>
                  <a:pt x="429" y="399"/>
                  <a:pt x="430" y="398"/>
                  <a:pt x="431" y="397"/>
                </a:cubicBezTo>
                <a:cubicBezTo>
                  <a:pt x="433" y="395"/>
                  <a:pt x="434" y="393"/>
                  <a:pt x="435" y="391"/>
                </a:cubicBezTo>
                <a:cubicBezTo>
                  <a:pt x="437" y="389"/>
                  <a:pt x="438" y="388"/>
                  <a:pt x="439" y="387"/>
                </a:cubicBezTo>
                <a:cubicBezTo>
                  <a:pt x="439" y="386"/>
                  <a:pt x="439" y="386"/>
                  <a:pt x="439" y="386"/>
                </a:cubicBezTo>
                <a:cubicBezTo>
                  <a:pt x="439" y="387"/>
                  <a:pt x="439" y="387"/>
                  <a:pt x="439" y="387"/>
                </a:cubicBezTo>
                <a:cubicBezTo>
                  <a:pt x="441" y="387"/>
                  <a:pt x="444" y="385"/>
                  <a:pt x="447" y="383"/>
                </a:cubicBezTo>
                <a:cubicBezTo>
                  <a:pt x="449" y="383"/>
                  <a:pt x="451" y="382"/>
                  <a:pt x="453" y="381"/>
                </a:cubicBezTo>
                <a:cubicBezTo>
                  <a:pt x="454" y="381"/>
                  <a:pt x="456" y="381"/>
                  <a:pt x="456" y="381"/>
                </a:cubicBezTo>
                <a:cubicBezTo>
                  <a:pt x="459" y="380"/>
                  <a:pt x="461" y="379"/>
                  <a:pt x="464" y="377"/>
                </a:cubicBezTo>
                <a:cubicBezTo>
                  <a:pt x="467" y="376"/>
                  <a:pt x="470" y="374"/>
                  <a:pt x="473" y="373"/>
                </a:cubicBezTo>
                <a:cubicBezTo>
                  <a:pt x="473" y="373"/>
                  <a:pt x="473" y="373"/>
                  <a:pt x="473" y="373"/>
                </a:cubicBezTo>
                <a:cubicBezTo>
                  <a:pt x="473" y="372"/>
                  <a:pt x="473" y="372"/>
                  <a:pt x="473" y="372"/>
                </a:cubicBezTo>
                <a:cubicBezTo>
                  <a:pt x="475" y="371"/>
                  <a:pt x="477" y="371"/>
                  <a:pt x="478" y="371"/>
                </a:cubicBezTo>
                <a:cubicBezTo>
                  <a:pt x="479" y="371"/>
                  <a:pt x="480" y="370"/>
                  <a:pt x="481" y="369"/>
                </a:cubicBezTo>
                <a:cubicBezTo>
                  <a:pt x="482" y="368"/>
                  <a:pt x="482" y="367"/>
                  <a:pt x="482" y="366"/>
                </a:cubicBezTo>
                <a:cubicBezTo>
                  <a:pt x="482" y="365"/>
                  <a:pt x="481" y="364"/>
                  <a:pt x="481" y="364"/>
                </a:cubicBezTo>
                <a:cubicBezTo>
                  <a:pt x="481" y="363"/>
                  <a:pt x="480" y="363"/>
                  <a:pt x="479" y="363"/>
                </a:cubicBezTo>
                <a:cubicBezTo>
                  <a:pt x="478" y="362"/>
                  <a:pt x="477" y="361"/>
                  <a:pt x="476" y="361"/>
                </a:cubicBezTo>
                <a:cubicBezTo>
                  <a:pt x="475" y="361"/>
                  <a:pt x="474" y="360"/>
                  <a:pt x="474" y="360"/>
                </a:cubicBezTo>
                <a:cubicBezTo>
                  <a:pt x="473" y="360"/>
                  <a:pt x="473" y="360"/>
                  <a:pt x="472" y="360"/>
                </a:cubicBezTo>
                <a:cubicBezTo>
                  <a:pt x="472" y="361"/>
                  <a:pt x="472" y="361"/>
                  <a:pt x="472" y="361"/>
                </a:cubicBezTo>
                <a:cubicBezTo>
                  <a:pt x="474" y="361"/>
                  <a:pt x="474" y="361"/>
                  <a:pt x="474" y="361"/>
                </a:cubicBezTo>
                <a:cubicBezTo>
                  <a:pt x="474" y="361"/>
                  <a:pt x="474" y="361"/>
                  <a:pt x="474" y="360"/>
                </a:cubicBezTo>
                <a:cubicBezTo>
                  <a:pt x="474" y="360"/>
                  <a:pt x="475" y="359"/>
                  <a:pt x="475" y="358"/>
                </a:cubicBezTo>
                <a:cubicBezTo>
                  <a:pt x="475" y="357"/>
                  <a:pt x="476" y="356"/>
                  <a:pt x="476" y="356"/>
                </a:cubicBezTo>
                <a:cubicBezTo>
                  <a:pt x="475" y="355"/>
                  <a:pt x="475" y="355"/>
                  <a:pt x="475" y="355"/>
                </a:cubicBezTo>
                <a:cubicBezTo>
                  <a:pt x="474" y="356"/>
                  <a:pt x="474" y="356"/>
                  <a:pt x="474" y="356"/>
                </a:cubicBezTo>
                <a:cubicBezTo>
                  <a:pt x="475" y="357"/>
                  <a:pt x="477" y="357"/>
                  <a:pt x="479" y="358"/>
                </a:cubicBezTo>
                <a:cubicBezTo>
                  <a:pt x="481" y="358"/>
                  <a:pt x="484" y="359"/>
                  <a:pt x="486" y="359"/>
                </a:cubicBezTo>
                <a:cubicBezTo>
                  <a:pt x="487" y="360"/>
                  <a:pt x="488" y="360"/>
                  <a:pt x="489" y="361"/>
                </a:cubicBezTo>
                <a:cubicBezTo>
                  <a:pt x="489" y="361"/>
                  <a:pt x="489" y="362"/>
                  <a:pt x="489" y="362"/>
                </a:cubicBezTo>
                <a:cubicBezTo>
                  <a:pt x="489" y="363"/>
                  <a:pt x="489" y="364"/>
                  <a:pt x="487" y="366"/>
                </a:cubicBezTo>
                <a:cubicBezTo>
                  <a:pt x="486" y="369"/>
                  <a:pt x="486" y="369"/>
                  <a:pt x="486" y="369"/>
                </a:cubicBezTo>
                <a:cubicBezTo>
                  <a:pt x="489" y="369"/>
                  <a:pt x="489" y="369"/>
                  <a:pt x="489" y="369"/>
                </a:cubicBezTo>
                <a:cubicBezTo>
                  <a:pt x="489" y="369"/>
                  <a:pt x="491" y="369"/>
                  <a:pt x="492" y="368"/>
                </a:cubicBezTo>
                <a:cubicBezTo>
                  <a:pt x="494" y="368"/>
                  <a:pt x="495" y="368"/>
                  <a:pt x="497" y="367"/>
                </a:cubicBezTo>
                <a:cubicBezTo>
                  <a:pt x="495" y="366"/>
                  <a:pt x="495" y="366"/>
                  <a:pt x="495" y="366"/>
                </a:cubicBezTo>
                <a:cubicBezTo>
                  <a:pt x="494" y="365"/>
                  <a:pt x="494" y="365"/>
                  <a:pt x="494" y="365"/>
                </a:cubicBezTo>
                <a:cubicBezTo>
                  <a:pt x="493" y="366"/>
                  <a:pt x="493" y="367"/>
                  <a:pt x="492" y="368"/>
                </a:cubicBezTo>
                <a:cubicBezTo>
                  <a:pt x="492" y="369"/>
                  <a:pt x="491" y="369"/>
                  <a:pt x="491" y="370"/>
                </a:cubicBezTo>
                <a:cubicBezTo>
                  <a:pt x="491" y="371"/>
                  <a:pt x="491" y="371"/>
                  <a:pt x="492" y="372"/>
                </a:cubicBezTo>
                <a:cubicBezTo>
                  <a:pt x="492" y="373"/>
                  <a:pt x="493" y="373"/>
                  <a:pt x="494" y="373"/>
                </a:cubicBezTo>
                <a:cubicBezTo>
                  <a:pt x="495" y="374"/>
                  <a:pt x="496" y="374"/>
                  <a:pt x="497" y="374"/>
                </a:cubicBezTo>
                <a:cubicBezTo>
                  <a:pt x="498" y="374"/>
                  <a:pt x="499" y="375"/>
                  <a:pt x="500" y="375"/>
                </a:cubicBezTo>
                <a:cubicBezTo>
                  <a:pt x="501" y="376"/>
                  <a:pt x="501" y="376"/>
                  <a:pt x="502" y="376"/>
                </a:cubicBezTo>
                <a:cubicBezTo>
                  <a:pt x="503" y="376"/>
                  <a:pt x="504" y="375"/>
                  <a:pt x="505" y="374"/>
                </a:cubicBezTo>
                <a:cubicBezTo>
                  <a:pt x="506" y="373"/>
                  <a:pt x="506" y="371"/>
                  <a:pt x="507" y="370"/>
                </a:cubicBezTo>
                <a:cubicBezTo>
                  <a:pt x="507" y="370"/>
                  <a:pt x="507" y="369"/>
                  <a:pt x="507" y="369"/>
                </a:cubicBezTo>
                <a:cubicBezTo>
                  <a:pt x="507" y="368"/>
                  <a:pt x="507" y="368"/>
                  <a:pt x="507" y="368"/>
                </a:cubicBezTo>
                <a:cubicBezTo>
                  <a:pt x="507" y="368"/>
                  <a:pt x="507" y="368"/>
                  <a:pt x="507" y="368"/>
                </a:cubicBezTo>
                <a:cubicBezTo>
                  <a:pt x="507" y="368"/>
                  <a:pt x="507" y="368"/>
                  <a:pt x="507" y="368"/>
                </a:cubicBezTo>
                <a:cubicBezTo>
                  <a:pt x="507" y="368"/>
                  <a:pt x="507" y="368"/>
                  <a:pt x="507" y="368"/>
                </a:cubicBezTo>
                <a:cubicBezTo>
                  <a:pt x="507" y="368"/>
                  <a:pt x="507" y="368"/>
                  <a:pt x="507" y="368"/>
                </a:cubicBezTo>
                <a:cubicBezTo>
                  <a:pt x="507" y="368"/>
                  <a:pt x="507" y="368"/>
                  <a:pt x="507" y="368"/>
                </a:cubicBezTo>
                <a:cubicBezTo>
                  <a:pt x="507" y="368"/>
                  <a:pt x="507" y="368"/>
                  <a:pt x="507" y="368"/>
                </a:cubicBezTo>
                <a:cubicBezTo>
                  <a:pt x="507" y="368"/>
                  <a:pt x="507" y="368"/>
                  <a:pt x="507" y="368"/>
                </a:cubicBezTo>
                <a:cubicBezTo>
                  <a:pt x="507" y="368"/>
                  <a:pt x="507" y="368"/>
                  <a:pt x="507" y="368"/>
                </a:cubicBezTo>
                <a:cubicBezTo>
                  <a:pt x="509" y="367"/>
                  <a:pt x="510" y="366"/>
                  <a:pt x="510" y="364"/>
                </a:cubicBezTo>
                <a:cubicBezTo>
                  <a:pt x="513" y="358"/>
                  <a:pt x="514" y="348"/>
                  <a:pt x="514" y="344"/>
                </a:cubicBezTo>
                <a:cubicBezTo>
                  <a:pt x="513" y="344"/>
                  <a:pt x="513" y="344"/>
                  <a:pt x="513" y="344"/>
                </a:cubicBezTo>
                <a:cubicBezTo>
                  <a:pt x="514" y="345"/>
                  <a:pt x="514" y="345"/>
                  <a:pt x="514" y="345"/>
                </a:cubicBezTo>
                <a:cubicBezTo>
                  <a:pt x="515" y="343"/>
                  <a:pt x="515" y="341"/>
                  <a:pt x="515" y="339"/>
                </a:cubicBezTo>
                <a:cubicBezTo>
                  <a:pt x="515" y="335"/>
                  <a:pt x="514" y="333"/>
                  <a:pt x="513" y="330"/>
                </a:cubicBezTo>
                <a:cubicBezTo>
                  <a:pt x="512" y="328"/>
                  <a:pt x="511" y="325"/>
                  <a:pt x="511" y="322"/>
                </a:cubicBezTo>
                <a:cubicBezTo>
                  <a:pt x="509" y="322"/>
                  <a:pt x="509" y="322"/>
                  <a:pt x="509" y="322"/>
                </a:cubicBezTo>
                <a:cubicBezTo>
                  <a:pt x="508" y="322"/>
                  <a:pt x="508" y="322"/>
                  <a:pt x="508" y="322"/>
                </a:cubicBezTo>
                <a:cubicBezTo>
                  <a:pt x="508" y="326"/>
                  <a:pt x="509" y="329"/>
                  <a:pt x="510" y="332"/>
                </a:cubicBezTo>
                <a:cubicBezTo>
                  <a:pt x="511" y="334"/>
                  <a:pt x="512" y="336"/>
                  <a:pt x="512" y="339"/>
                </a:cubicBezTo>
                <a:cubicBezTo>
                  <a:pt x="512" y="340"/>
                  <a:pt x="512" y="342"/>
                  <a:pt x="511" y="344"/>
                </a:cubicBezTo>
                <a:cubicBezTo>
                  <a:pt x="511" y="344"/>
                  <a:pt x="511" y="344"/>
                  <a:pt x="511" y="344"/>
                </a:cubicBezTo>
                <a:cubicBezTo>
                  <a:pt x="511" y="344"/>
                  <a:pt x="511" y="344"/>
                  <a:pt x="511" y="344"/>
                </a:cubicBezTo>
                <a:cubicBezTo>
                  <a:pt x="511" y="347"/>
                  <a:pt x="511" y="352"/>
                  <a:pt x="509" y="356"/>
                </a:cubicBezTo>
                <a:cubicBezTo>
                  <a:pt x="509" y="359"/>
                  <a:pt x="508" y="361"/>
                  <a:pt x="508" y="363"/>
                </a:cubicBezTo>
                <a:cubicBezTo>
                  <a:pt x="507" y="364"/>
                  <a:pt x="506" y="366"/>
                  <a:pt x="506" y="366"/>
                </a:cubicBezTo>
                <a:cubicBezTo>
                  <a:pt x="506" y="367"/>
                  <a:pt x="506" y="367"/>
                  <a:pt x="506" y="367"/>
                </a:cubicBezTo>
                <a:cubicBezTo>
                  <a:pt x="506" y="366"/>
                  <a:pt x="506" y="366"/>
                  <a:pt x="506" y="366"/>
                </a:cubicBezTo>
                <a:cubicBezTo>
                  <a:pt x="505" y="366"/>
                  <a:pt x="505" y="367"/>
                  <a:pt x="505" y="367"/>
                </a:cubicBezTo>
                <a:cubicBezTo>
                  <a:pt x="504" y="368"/>
                  <a:pt x="504" y="368"/>
                  <a:pt x="504" y="369"/>
                </a:cubicBezTo>
                <a:cubicBezTo>
                  <a:pt x="504" y="370"/>
                  <a:pt x="503" y="371"/>
                  <a:pt x="503" y="372"/>
                </a:cubicBezTo>
                <a:cubicBezTo>
                  <a:pt x="503" y="372"/>
                  <a:pt x="502" y="373"/>
                  <a:pt x="502" y="373"/>
                </a:cubicBezTo>
                <a:cubicBezTo>
                  <a:pt x="502" y="373"/>
                  <a:pt x="502" y="373"/>
                  <a:pt x="502" y="373"/>
                </a:cubicBezTo>
                <a:cubicBezTo>
                  <a:pt x="502" y="373"/>
                  <a:pt x="502" y="373"/>
                  <a:pt x="501" y="373"/>
                </a:cubicBezTo>
                <a:cubicBezTo>
                  <a:pt x="500" y="371"/>
                  <a:pt x="497" y="371"/>
                  <a:pt x="496" y="371"/>
                </a:cubicBezTo>
                <a:cubicBezTo>
                  <a:pt x="495" y="371"/>
                  <a:pt x="495"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4" y="370"/>
                </a:cubicBezTo>
                <a:cubicBezTo>
                  <a:pt x="494" y="370"/>
                  <a:pt x="494" y="370"/>
                  <a:pt x="495" y="369"/>
                </a:cubicBezTo>
                <a:cubicBezTo>
                  <a:pt x="495" y="368"/>
                  <a:pt x="496" y="368"/>
                  <a:pt x="497" y="366"/>
                </a:cubicBezTo>
                <a:cubicBezTo>
                  <a:pt x="494" y="364"/>
                  <a:pt x="494" y="364"/>
                  <a:pt x="494" y="364"/>
                </a:cubicBezTo>
                <a:cubicBezTo>
                  <a:pt x="494" y="365"/>
                  <a:pt x="493" y="365"/>
                  <a:pt x="492" y="365"/>
                </a:cubicBezTo>
                <a:cubicBezTo>
                  <a:pt x="490" y="366"/>
                  <a:pt x="489" y="366"/>
                  <a:pt x="489" y="366"/>
                </a:cubicBezTo>
                <a:cubicBezTo>
                  <a:pt x="489" y="367"/>
                  <a:pt x="489" y="367"/>
                  <a:pt x="489" y="367"/>
                </a:cubicBezTo>
                <a:cubicBezTo>
                  <a:pt x="490" y="368"/>
                  <a:pt x="490" y="368"/>
                  <a:pt x="490" y="368"/>
                </a:cubicBezTo>
                <a:cubicBezTo>
                  <a:pt x="491" y="366"/>
                  <a:pt x="492" y="364"/>
                  <a:pt x="492" y="362"/>
                </a:cubicBezTo>
                <a:cubicBezTo>
                  <a:pt x="492" y="360"/>
                  <a:pt x="491" y="359"/>
                  <a:pt x="490" y="358"/>
                </a:cubicBezTo>
                <a:cubicBezTo>
                  <a:pt x="487" y="356"/>
                  <a:pt x="485" y="356"/>
                  <a:pt x="482" y="355"/>
                </a:cubicBezTo>
                <a:cubicBezTo>
                  <a:pt x="481" y="355"/>
                  <a:pt x="479" y="355"/>
                  <a:pt x="478" y="354"/>
                </a:cubicBezTo>
                <a:cubicBezTo>
                  <a:pt x="477" y="354"/>
                  <a:pt x="476" y="354"/>
                  <a:pt x="476" y="353"/>
                </a:cubicBezTo>
                <a:cubicBezTo>
                  <a:pt x="475" y="353"/>
                  <a:pt x="475" y="353"/>
                  <a:pt x="475" y="353"/>
                </a:cubicBezTo>
                <a:cubicBezTo>
                  <a:pt x="474" y="354"/>
                  <a:pt x="474" y="354"/>
                  <a:pt x="474" y="354"/>
                </a:cubicBezTo>
                <a:cubicBezTo>
                  <a:pt x="473" y="355"/>
                  <a:pt x="472" y="356"/>
                  <a:pt x="472" y="358"/>
                </a:cubicBezTo>
                <a:cubicBezTo>
                  <a:pt x="472" y="358"/>
                  <a:pt x="471" y="359"/>
                  <a:pt x="471" y="360"/>
                </a:cubicBezTo>
                <a:cubicBezTo>
                  <a:pt x="471" y="360"/>
                  <a:pt x="471" y="361"/>
                  <a:pt x="471" y="361"/>
                </a:cubicBezTo>
                <a:cubicBezTo>
                  <a:pt x="471" y="363"/>
                  <a:pt x="471" y="363"/>
                  <a:pt x="471" y="363"/>
                </a:cubicBezTo>
                <a:cubicBezTo>
                  <a:pt x="472" y="363"/>
                  <a:pt x="472" y="363"/>
                  <a:pt x="472" y="363"/>
                </a:cubicBezTo>
                <a:cubicBezTo>
                  <a:pt x="472" y="362"/>
                  <a:pt x="472" y="362"/>
                  <a:pt x="472" y="362"/>
                </a:cubicBezTo>
                <a:cubicBezTo>
                  <a:pt x="472" y="363"/>
                  <a:pt x="472" y="363"/>
                  <a:pt x="472" y="363"/>
                </a:cubicBezTo>
                <a:cubicBezTo>
                  <a:pt x="472" y="363"/>
                  <a:pt x="472" y="363"/>
                  <a:pt x="472" y="363"/>
                </a:cubicBezTo>
                <a:cubicBezTo>
                  <a:pt x="472" y="362"/>
                  <a:pt x="472" y="362"/>
                  <a:pt x="472" y="362"/>
                </a:cubicBezTo>
                <a:cubicBezTo>
                  <a:pt x="472" y="363"/>
                  <a:pt x="472" y="363"/>
                  <a:pt x="472" y="363"/>
                </a:cubicBezTo>
                <a:cubicBezTo>
                  <a:pt x="472" y="363"/>
                  <a:pt x="473" y="363"/>
                  <a:pt x="474" y="363"/>
                </a:cubicBezTo>
                <a:cubicBezTo>
                  <a:pt x="475" y="364"/>
                  <a:pt x="476" y="364"/>
                  <a:pt x="477" y="365"/>
                </a:cubicBezTo>
                <a:cubicBezTo>
                  <a:pt x="478" y="365"/>
                  <a:pt x="479" y="366"/>
                  <a:pt x="479" y="366"/>
                </a:cubicBezTo>
                <a:cubicBezTo>
                  <a:pt x="479" y="366"/>
                  <a:pt x="479" y="366"/>
                  <a:pt x="479" y="366"/>
                </a:cubicBezTo>
                <a:cubicBezTo>
                  <a:pt x="480" y="366"/>
                  <a:pt x="480" y="366"/>
                  <a:pt x="480" y="366"/>
                </a:cubicBezTo>
                <a:cubicBezTo>
                  <a:pt x="479" y="366"/>
                  <a:pt x="479" y="366"/>
                  <a:pt x="479" y="366"/>
                </a:cubicBezTo>
                <a:cubicBezTo>
                  <a:pt x="479" y="366"/>
                  <a:pt x="479" y="366"/>
                  <a:pt x="479" y="366"/>
                </a:cubicBezTo>
                <a:cubicBezTo>
                  <a:pt x="480" y="366"/>
                  <a:pt x="480" y="366"/>
                  <a:pt x="480" y="366"/>
                </a:cubicBezTo>
                <a:cubicBezTo>
                  <a:pt x="479" y="366"/>
                  <a:pt x="479" y="366"/>
                  <a:pt x="479" y="366"/>
                </a:cubicBezTo>
                <a:cubicBezTo>
                  <a:pt x="479" y="367"/>
                  <a:pt x="479" y="367"/>
                  <a:pt x="478" y="368"/>
                </a:cubicBezTo>
                <a:cubicBezTo>
                  <a:pt x="478" y="368"/>
                  <a:pt x="478" y="368"/>
                  <a:pt x="478" y="368"/>
                </a:cubicBezTo>
                <a:cubicBezTo>
                  <a:pt x="477" y="368"/>
                  <a:pt x="474" y="368"/>
                  <a:pt x="472" y="370"/>
                </a:cubicBezTo>
                <a:cubicBezTo>
                  <a:pt x="472" y="371"/>
                  <a:pt x="472" y="371"/>
                  <a:pt x="472" y="371"/>
                </a:cubicBezTo>
                <a:cubicBezTo>
                  <a:pt x="472" y="370"/>
                  <a:pt x="472" y="370"/>
                  <a:pt x="472" y="370"/>
                </a:cubicBezTo>
                <a:cubicBezTo>
                  <a:pt x="468" y="371"/>
                  <a:pt x="465" y="373"/>
                  <a:pt x="462" y="375"/>
                </a:cubicBezTo>
                <a:cubicBezTo>
                  <a:pt x="460" y="376"/>
                  <a:pt x="457" y="378"/>
                  <a:pt x="456" y="378"/>
                </a:cubicBezTo>
                <a:cubicBezTo>
                  <a:pt x="455" y="378"/>
                  <a:pt x="453" y="378"/>
                  <a:pt x="452" y="379"/>
                </a:cubicBezTo>
                <a:cubicBezTo>
                  <a:pt x="449" y="379"/>
                  <a:pt x="446" y="381"/>
                  <a:pt x="444" y="382"/>
                </a:cubicBezTo>
                <a:cubicBezTo>
                  <a:pt x="441" y="383"/>
                  <a:pt x="439" y="384"/>
                  <a:pt x="438" y="384"/>
                </a:cubicBezTo>
                <a:cubicBezTo>
                  <a:pt x="438" y="384"/>
                  <a:pt x="438" y="384"/>
                  <a:pt x="438" y="384"/>
                </a:cubicBezTo>
                <a:cubicBezTo>
                  <a:pt x="438" y="384"/>
                  <a:pt x="438" y="384"/>
                  <a:pt x="438" y="384"/>
                </a:cubicBezTo>
                <a:cubicBezTo>
                  <a:pt x="436" y="385"/>
                  <a:pt x="435" y="386"/>
                  <a:pt x="434" y="387"/>
                </a:cubicBezTo>
                <a:cubicBezTo>
                  <a:pt x="433" y="389"/>
                  <a:pt x="432" y="391"/>
                  <a:pt x="430" y="393"/>
                </a:cubicBezTo>
                <a:cubicBezTo>
                  <a:pt x="430" y="394"/>
                  <a:pt x="429" y="395"/>
                  <a:pt x="429" y="395"/>
                </a:cubicBezTo>
                <a:cubicBezTo>
                  <a:pt x="428" y="395"/>
                  <a:pt x="428" y="396"/>
                  <a:pt x="427" y="396"/>
                </a:cubicBezTo>
                <a:cubicBezTo>
                  <a:pt x="427" y="396"/>
                  <a:pt x="426" y="395"/>
                  <a:pt x="425" y="394"/>
                </a:cubicBezTo>
                <a:cubicBezTo>
                  <a:pt x="424" y="393"/>
                  <a:pt x="424" y="393"/>
                  <a:pt x="424" y="393"/>
                </a:cubicBezTo>
                <a:cubicBezTo>
                  <a:pt x="423" y="394"/>
                  <a:pt x="423" y="394"/>
                  <a:pt x="423" y="394"/>
                </a:cubicBezTo>
                <a:cubicBezTo>
                  <a:pt x="423" y="394"/>
                  <a:pt x="419" y="397"/>
                  <a:pt x="414" y="404"/>
                </a:cubicBezTo>
                <a:cubicBezTo>
                  <a:pt x="416" y="405"/>
                  <a:pt x="416" y="405"/>
                  <a:pt x="416" y="405"/>
                </a:cubicBezTo>
                <a:cubicBezTo>
                  <a:pt x="415" y="404"/>
                  <a:pt x="415" y="404"/>
                  <a:pt x="415" y="404"/>
                </a:cubicBezTo>
                <a:cubicBezTo>
                  <a:pt x="413" y="406"/>
                  <a:pt x="411" y="407"/>
                  <a:pt x="410" y="407"/>
                </a:cubicBezTo>
                <a:cubicBezTo>
                  <a:pt x="409" y="407"/>
                  <a:pt x="408" y="406"/>
                  <a:pt x="408" y="406"/>
                </a:cubicBezTo>
                <a:cubicBezTo>
                  <a:pt x="406" y="406"/>
                  <a:pt x="406" y="406"/>
                  <a:pt x="406" y="406"/>
                </a:cubicBezTo>
                <a:cubicBezTo>
                  <a:pt x="406" y="407"/>
                  <a:pt x="406" y="407"/>
                  <a:pt x="406" y="407"/>
                </a:cubicBezTo>
                <a:cubicBezTo>
                  <a:pt x="405" y="410"/>
                  <a:pt x="405" y="411"/>
                  <a:pt x="404" y="412"/>
                </a:cubicBezTo>
                <a:cubicBezTo>
                  <a:pt x="404" y="413"/>
                  <a:pt x="403" y="413"/>
                  <a:pt x="402" y="413"/>
                </a:cubicBezTo>
                <a:cubicBezTo>
                  <a:pt x="400" y="413"/>
                  <a:pt x="397" y="412"/>
                  <a:pt x="395" y="412"/>
                </a:cubicBezTo>
                <a:cubicBezTo>
                  <a:pt x="394" y="412"/>
                  <a:pt x="393" y="412"/>
                  <a:pt x="392" y="413"/>
                </a:cubicBezTo>
                <a:cubicBezTo>
                  <a:pt x="393" y="414"/>
                  <a:pt x="393" y="414"/>
                  <a:pt x="393" y="414"/>
                </a:cubicBezTo>
                <a:cubicBezTo>
                  <a:pt x="393" y="413"/>
                  <a:pt x="393" y="413"/>
                  <a:pt x="393" y="413"/>
                </a:cubicBezTo>
                <a:cubicBezTo>
                  <a:pt x="392" y="413"/>
                  <a:pt x="391" y="413"/>
                  <a:pt x="390" y="413"/>
                </a:cubicBezTo>
                <a:cubicBezTo>
                  <a:pt x="388" y="414"/>
                  <a:pt x="385" y="416"/>
                  <a:pt x="385" y="416"/>
                </a:cubicBezTo>
                <a:cubicBezTo>
                  <a:pt x="386" y="417"/>
                  <a:pt x="386" y="417"/>
                  <a:pt x="386" y="417"/>
                </a:cubicBezTo>
                <a:cubicBezTo>
                  <a:pt x="386" y="416"/>
                  <a:pt x="386" y="416"/>
                  <a:pt x="386" y="416"/>
                </a:cubicBezTo>
                <a:cubicBezTo>
                  <a:pt x="384" y="415"/>
                  <a:pt x="383" y="414"/>
                  <a:pt x="381" y="414"/>
                </a:cubicBezTo>
                <a:cubicBezTo>
                  <a:pt x="378" y="414"/>
                  <a:pt x="377" y="416"/>
                  <a:pt x="375" y="417"/>
                </a:cubicBezTo>
                <a:cubicBezTo>
                  <a:pt x="375" y="418"/>
                  <a:pt x="374" y="418"/>
                  <a:pt x="374" y="419"/>
                </a:cubicBezTo>
                <a:cubicBezTo>
                  <a:pt x="374" y="419"/>
                  <a:pt x="373" y="420"/>
                  <a:pt x="373" y="420"/>
                </a:cubicBezTo>
                <a:cubicBezTo>
                  <a:pt x="373" y="420"/>
                  <a:pt x="373" y="420"/>
                  <a:pt x="373" y="420"/>
                </a:cubicBezTo>
                <a:cubicBezTo>
                  <a:pt x="373" y="420"/>
                  <a:pt x="373" y="420"/>
                  <a:pt x="373" y="420"/>
                </a:cubicBezTo>
                <a:cubicBezTo>
                  <a:pt x="372" y="421"/>
                  <a:pt x="371" y="423"/>
                  <a:pt x="370" y="425"/>
                </a:cubicBezTo>
                <a:cubicBezTo>
                  <a:pt x="369" y="427"/>
                  <a:pt x="368" y="430"/>
                  <a:pt x="367" y="433"/>
                </a:cubicBezTo>
                <a:cubicBezTo>
                  <a:pt x="366" y="434"/>
                  <a:pt x="366" y="435"/>
                  <a:pt x="365" y="436"/>
                </a:cubicBezTo>
                <a:cubicBezTo>
                  <a:pt x="365" y="436"/>
                  <a:pt x="365" y="437"/>
                  <a:pt x="365" y="437"/>
                </a:cubicBezTo>
                <a:cubicBezTo>
                  <a:pt x="365" y="437"/>
                  <a:pt x="365" y="437"/>
                  <a:pt x="365" y="437"/>
                </a:cubicBezTo>
                <a:cubicBezTo>
                  <a:pt x="365" y="437"/>
                  <a:pt x="365" y="437"/>
                  <a:pt x="365" y="437"/>
                </a:cubicBezTo>
                <a:cubicBezTo>
                  <a:pt x="365" y="438"/>
                  <a:pt x="365" y="438"/>
                  <a:pt x="365" y="438"/>
                </a:cubicBezTo>
                <a:cubicBezTo>
                  <a:pt x="365" y="437"/>
                  <a:pt x="365" y="437"/>
                  <a:pt x="365" y="437"/>
                </a:cubicBezTo>
                <a:cubicBezTo>
                  <a:pt x="365" y="437"/>
                  <a:pt x="365" y="437"/>
                  <a:pt x="365" y="437"/>
                </a:cubicBezTo>
                <a:cubicBezTo>
                  <a:pt x="365" y="438"/>
                  <a:pt x="365" y="438"/>
                  <a:pt x="365" y="438"/>
                </a:cubicBezTo>
                <a:cubicBezTo>
                  <a:pt x="365" y="437"/>
                  <a:pt x="365" y="437"/>
                  <a:pt x="365" y="437"/>
                </a:cubicBezTo>
                <a:cubicBezTo>
                  <a:pt x="365" y="438"/>
                  <a:pt x="365" y="438"/>
                  <a:pt x="365" y="438"/>
                </a:cubicBezTo>
                <a:cubicBezTo>
                  <a:pt x="365" y="437"/>
                  <a:pt x="365" y="437"/>
                  <a:pt x="365" y="437"/>
                </a:cubicBezTo>
                <a:cubicBezTo>
                  <a:pt x="365" y="438"/>
                  <a:pt x="365" y="438"/>
                  <a:pt x="365" y="438"/>
                </a:cubicBezTo>
                <a:cubicBezTo>
                  <a:pt x="366" y="437"/>
                  <a:pt x="366" y="437"/>
                  <a:pt x="366" y="437"/>
                </a:cubicBezTo>
                <a:cubicBezTo>
                  <a:pt x="366" y="437"/>
                  <a:pt x="366" y="437"/>
                  <a:pt x="365" y="437"/>
                </a:cubicBezTo>
                <a:cubicBezTo>
                  <a:pt x="365" y="438"/>
                  <a:pt x="365" y="438"/>
                  <a:pt x="365" y="438"/>
                </a:cubicBezTo>
                <a:cubicBezTo>
                  <a:pt x="366" y="437"/>
                  <a:pt x="366" y="437"/>
                  <a:pt x="366" y="437"/>
                </a:cubicBezTo>
                <a:cubicBezTo>
                  <a:pt x="365" y="436"/>
                  <a:pt x="365" y="436"/>
                  <a:pt x="365" y="436"/>
                </a:cubicBezTo>
                <a:cubicBezTo>
                  <a:pt x="364" y="435"/>
                  <a:pt x="362" y="433"/>
                  <a:pt x="360" y="430"/>
                </a:cubicBezTo>
                <a:cubicBezTo>
                  <a:pt x="358" y="428"/>
                  <a:pt x="356" y="425"/>
                  <a:pt x="356" y="424"/>
                </a:cubicBezTo>
                <a:cubicBezTo>
                  <a:pt x="355" y="423"/>
                  <a:pt x="355" y="423"/>
                  <a:pt x="355" y="423"/>
                </a:cubicBezTo>
                <a:cubicBezTo>
                  <a:pt x="354" y="423"/>
                  <a:pt x="354" y="423"/>
                  <a:pt x="354" y="423"/>
                </a:cubicBezTo>
                <a:cubicBezTo>
                  <a:pt x="354" y="423"/>
                  <a:pt x="354" y="423"/>
                  <a:pt x="352" y="423"/>
                </a:cubicBezTo>
                <a:cubicBezTo>
                  <a:pt x="350" y="423"/>
                  <a:pt x="350" y="423"/>
                  <a:pt x="350" y="423"/>
                </a:cubicBezTo>
                <a:cubicBezTo>
                  <a:pt x="350" y="425"/>
                  <a:pt x="350" y="425"/>
                  <a:pt x="350" y="425"/>
                </a:cubicBezTo>
                <a:cubicBezTo>
                  <a:pt x="350" y="429"/>
                  <a:pt x="352" y="433"/>
                  <a:pt x="354" y="436"/>
                </a:cubicBezTo>
                <a:cubicBezTo>
                  <a:pt x="356" y="440"/>
                  <a:pt x="358" y="443"/>
                  <a:pt x="360" y="446"/>
                </a:cubicBezTo>
                <a:cubicBezTo>
                  <a:pt x="360" y="446"/>
                  <a:pt x="360" y="446"/>
                  <a:pt x="360" y="446"/>
                </a:cubicBezTo>
                <a:cubicBezTo>
                  <a:pt x="360" y="446"/>
                  <a:pt x="360" y="446"/>
                  <a:pt x="360" y="446"/>
                </a:cubicBezTo>
                <a:cubicBezTo>
                  <a:pt x="362" y="448"/>
                  <a:pt x="365" y="450"/>
                  <a:pt x="368" y="451"/>
                </a:cubicBezTo>
                <a:cubicBezTo>
                  <a:pt x="369" y="452"/>
                  <a:pt x="371" y="453"/>
                  <a:pt x="371" y="454"/>
                </a:cubicBezTo>
                <a:cubicBezTo>
                  <a:pt x="372" y="455"/>
                  <a:pt x="373" y="455"/>
                  <a:pt x="373" y="456"/>
                </a:cubicBezTo>
                <a:cubicBezTo>
                  <a:pt x="373" y="456"/>
                  <a:pt x="373" y="456"/>
                  <a:pt x="372" y="457"/>
                </a:cubicBezTo>
                <a:cubicBezTo>
                  <a:pt x="371" y="459"/>
                  <a:pt x="371" y="459"/>
                  <a:pt x="371" y="459"/>
                </a:cubicBezTo>
                <a:cubicBezTo>
                  <a:pt x="374" y="459"/>
                  <a:pt x="374" y="459"/>
                  <a:pt x="374" y="459"/>
                </a:cubicBezTo>
                <a:cubicBezTo>
                  <a:pt x="374" y="459"/>
                  <a:pt x="374" y="459"/>
                  <a:pt x="375" y="459"/>
                </a:cubicBezTo>
                <a:cubicBezTo>
                  <a:pt x="376" y="460"/>
                  <a:pt x="376" y="460"/>
                  <a:pt x="377" y="460"/>
                </a:cubicBezTo>
                <a:cubicBezTo>
                  <a:pt x="377" y="459"/>
                  <a:pt x="377" y="459"/>
                  <a:pt x="377" y="459"/>
                </a:cubicBezTo>
                <a:cubicBezTo>
                  <a:pt x="376" y="459"/>
                  <a:pt x="376" y="459"/>
                  <a:pt x="376" y="459"/>
                </a:cubicBezTo>
                <a:cubicBezTo>
                  <a:pt x="376" y="460"/>
                  <a:pt x="376" y="462"/>
                  <a:pt x="375" y="464"/>
                </a:cubicBezTo>
                <a:cubicBezTo>
                  <a:pt x="375" y="465"/>
                  <a:pt x="375" y="466"/>
                  <a:pt x="375" y="467"/>
                </a:cubicBezTo>
                <a:cubicBezTo>
                  <a:pt x="374" y="467"/>
                  <a:pt x="374" y="467"/>
                  <a:pt x="374" y="467"/>
                </a:cubicBezTo>
                <a:cubicBezTo>
                  <a:pt x="375" y="467"/>
                  <a:pt x="375" y="467"/>
                  <a:pt x="375" y="467"/>
                </a:cubicBezTo>
                <a:cubicBezTo>
                  <a:pt x="374" y="467"/>
                  <a:pt x="374" y="467"/>
                  <a:pt x="374" y="467"/>
                </a:cubicBezTo>
                <a:cubicBezTo>
                  <a:pt x="374" y="467"/>
                  <a:pt x="374" y="467"/>
                  <a:pt x="374" y="467"/>
                </a:cubicBezTo>
                <a:cubicBezTo>
                  <a:pt x="375" y="467"/>
                  <a:pt x="375" y="467"/>
                  <a:pt x="375" y="467"/>
                </a:cubicBezTo>
                <a:cubicBezTo>
                  <a:pt x="374" y="467"/>
                  <a:pt x="374" y="467"/>
                  <a:pt x="374" y="467"/>
                </a:cubicBezTo>
                <a:cubicBezTo>
                  <a:pt x="375" y="468"/>
                  <a:pt x="375" y="468"/>
                  <a:pt x="375" y="468"/>
                </a:cubicBezTo>
                <a:cubicBezTo>
                  <a:pt x="375" y="467"/>
                  <a:pt x="375" y="467"/>
                  <a:pt x="375" y="467"/>
                </a:cubicBezTo>
                <a:cubicBezTo>
                  <a:pt x="374" y="467"/>
                  <a:pt x="374" y="467"/>
                  <a:pt x="374" y="467"/>
                </a:cubicBezTo>
                <a:cubicBezTo>
                  <a:pt x="375" y="468"/>
                  <a:pt x="375" y="468"/>
                  <a:pt x="375" y="468"/>
                </a:cubicBezTo>
                <a:cubicBezTo>
                  <a:pt x="375" y="467"/>
                  <a:pt x="375" y="467"/>
                  <a:pt x="375" y="467"/>
                </a:cubicBezTo>
                <a:cubicBezTo>
                  <a:pt x="374" y="467"/>
                  <a:pt x="374" y="467"/>
                  <a:pt x="374" y="467"/>
                </a:cubicBezTo>
                <a:cubicBezTo>
                  <a:pt x="374" y="468"/>
                  <a:pt x="374" y="468"/>
                  <a:pt x="374" y="468"/>
                </a:cubicBezTo>
                <a:cubicBezTo>
                  <a:pt x="374" y="468"/>
                  <a:pt x="374" y="468"/>
                  <a:pt x="370" y="473"/>
                </a:cubicBezTo>
                <a:cubicBezTo>
                  <a:pt x="370" y="473"/>
                  <a:pt x="370" y="473"/>
                  <a:pt x="370" y="473"/>
                </a:cubicBezTo>
                <a:cubicBezTo>
                  <a:pt x="370" y="474"/>
                  <a:pt x="370" y="474"/>
                  <a:pt x="370" y="474"/>
                </a:cubicBezTo>
                <a:cubicBezTo>
                  <a:pt x="370" y="475"/>
                  <a:pt x="370" y="476"/>
                  <a:pt x="371" y="477"/>
                </a:cubicBezTo>
                <a:cubicBezTo>
                  <a:pt x="372" y="479"/>
                  <a:pt x="373" y="480"/>
                  <a:pt x="374" y="480"/>
                </a:cubicBezTo>
                <a:cubicBezTo>
                  <a:pt x="375" y="481"/>
                  <a:pt x="375" y="481"/>
                  <a:pt x="376" y="481"/>
                </a:cubicBezTo>
                <a:cubicBezTo>
                  <a:pt x="376" y="481"/>
                  <a:pt x="376" y="481"/>
                  <a:pt x="376" y="481"/>
                </a:cubicBezTo>
                <a:cubicBezTo>
                  <a:pt x="376" y="481"/>
                  <a:pt x="376" y="481"/>
                  <a:pt x="376" y="481"/>
                </a:cubicBezTo>
                <a:cubicBezTo>
                  <a:pt x="376" y="481"/>
                  <a:pt x="376" y="481"/>
                  <a:pt x="376" y="481"/>
                </a:cubicBezTo>
                <a:cubicBezTo>
                  <a:pt x="376" y="481"/>
                  <a:pt x="376" y="481"/>
                  <a:pt x="376" y="481"/>
                </a:cubicBezTo>
                <a:cubicBezTo>
                  <a:pt x="376" y="481"/>
                  <a:pt x="376" y="481"/>
                  <a:pt x="376" y="481"/>
                </a:cubicBezTo>
                <a:cubicBezTo>
                  <a:pt x="376" y="481"/>
                  <a:pt x="376" y="481"/>
                  <a:pt x="376" y="481"/>
                </a:cubicBezTo>
                <a:cubicBezTo>
                  <a:pt x="376" y="481"/>
                  <a:pt x="376" y="481"/>
                  <a:pt x="376" y="481"/>
                </a:cubicBezTo>
                <a:cubicBezTo>
                  <a:pt x="376" y="481"/>
                  <a:pt x="376" y="481"/>
                  <a:pt x="376" y="481"/>
                </a:cubicBezTo>
                <a:cubicBezTo>
                  <a:pt x="376" y="481"/>
                  <a:pt x="376" y="481"/>
                  <a:pt x="376" y="481"/>
                </a:cubicBezTo>
                <a:cubicBezTo>
                  <a:pt x="378" y="483"/>
                  <a:pt x="378" y="485"/>
                  <a:pt x="379" y="488"/>
                </a:cubicBezTo>
                <a:cubicBezTo>
                  <a:pt x="380" y="490"/>
                  <a:pt x="380" y="492"/>
                  <a:pt x="382" y="495"/>
                </a:cubicBezTo>
                <a:cubicBezTo>
                  <a:pt x="383" y="494"/>
                  <a:pt x="383" y="494"/>
                  <a:pt x="383" y="494"/>
                </a:cubicBezTo>
                <a:cubicBezTo>
                  <a:pt x="382" y="494"/>
                  <a:pt x="382" y="494"/>
                  <a:pt x="382" y="494"/>
                </a:cubicBezTo>
                <a:cubicBezTo>
                  <a:pt x="382" y="497"/>
                  <a:pt x="384" y="501"/>
                  <a:pt x="387" y="505"/>
                </a:cubicBezTo>
                <a:cubicBezTo>
                  <a:pt x="388" y="506"/>
                  <a:pt x="390" y="508"/>
                  <a:pt x="391" y="510"/>
                </a:cubicBezTo>
                <a:cubicBezTo>
                  <a:pt x="393" y="511"/>
                  <a:pt x="395" y="513"/>
                  <a:pt x="396" y="513"/>
                </a:cubicBezTo>
                <a:cubicBezTo>
                  <a:pt x="396" y="513"/>
                  <a:pt x="396" y="513"/>
                  <a:pt x="396" y="513"/>
                </a:cubicBezTo>
                <a:cubicBezTo>
                  <a:pt x="397" y="513"/>
                  <a:pt x="397" y="513"/>
                  <a:pt x="397" y="513"/>
                </a:cubicBezTo>
                <a:cubicBezTo>
                  <a:pt x="399" y="513"/>
                  <a:pt x="401" y="514"/>
                  <a:pt x="403" y="516"/>
                </a:cubicBezTo>
                <a:cubicBezTo>
                  <a:pt x="407" y="519"/>
                  <a:pt x="410" y="522"/>
                  <a:pt x="413" y="526"/>
                </a:cubicBezTo>
                <a:cubicBezTo>
                  <a:pt x="415" y="527"/>
                  <a:pt x="416" y="529"/>
                  <a:pt x="417" y="530"/>
                </a:cubicBezTo>
                <a:cubicBezTo>
                  <a:pt x="417" y="530"/>
                  <a:pt x="418" y="531"/>
                  <a:pt x="418" y="531"/>
                </a:cubicBezTo>
                <a:cubicBezTo>
                  <a:pt x="419" y="531"/>
                  <a:pt x="419" y="531"/>
                  <a:pt x="419" y="531"/>
                </a:cubicBezTo>
                <a:cubicBezTo>
                  <a:pt x="419" y="532"/>
                  <a:pt x="419" y="532"/>
                  <a:pt x="420" y="532"/>
                </a:cubicBezTo>
                <a:cubicBezTo>
                  <a:pt x="422" y="532"/>
                  <a:pt x="425" y="532"/>
                  <a:pt x="427" y="533"/>
                </a:cubicBezTo>
                <a:cubicBezTo>
                  <a:pt x="428" y="534"/>
                  <a:pt x="429" y="534"/>
                  <a:pt x="429" y="535"/>
                </a:cubicBezTo>
                <a:cubicBezTo>
                  <a:pt x="430" y="535"/>
                  <a:pt x="430" y="536"/>
                  <a:pt x="430" y="537"/>
                </a:cubicBezTo>
                <a:cubicBezTo>
                  <a:pt x="430" y="537"/>
                  <a:pt x="430" y="537"/>
                  <a:pt x="430" y="537"/>
                </a:cubicBezTo>
                <a:cubicBezTo>
                  <a:pt x="430" y="537"/>
                  <a:pt x="430" y="537"/>
                  <a:pt x="430" y="537"/>
                </a:cubicBezTo>
                <a:cubicBezTo>
                  <a:pt x="431" y="540"/>
                  <a:pt x="431" y="542"/>
                  <a:pt x="433" y="543"/>
                </a:cubicBezTo>
                <a:cubicBezTo>
                  <a:pt x="434" y="544"/>
                  <a:pt x="436" y="544"/>
                  <a:pt x="437" y="544"/>
                </a:cubicBezTo>
                <a:cubicBezTo>
                  <a:pt x="438" y="544"/>
                  <a:pt x="439" y="544"/>
                  <a:pt x="440" y="544"/>
                </a:cubicBezTo>
                <a:cubicBezTo>
                  <a:pt x="441" y="544"/>
                  <a:pt x="442" y="544"/>
                  <a:pt x="442" y="544"/>
                </a:cubicBezTo>
                <a:cubicBezTo>
                  <a:pt x="443" y="545"/>
                  <a:pt x="443" y="545"/>
                  <a:pt x="444" y="546"/>
                </a:cubicBezTo>
                <a:cubicBezTo>
                  <a:pt x="446" y="550"/>
                  <a:pt x="449" y="553"/>
                  <a:pt x="451" y="556"/>
                </a:cubicBezTo>
                <a:cubicBezTo>
                  <a:pt x="454" y="559"/>
                  <a:pt x="455" y="562"/>
                  <a:pt x="456" y="566"/>
                </a:cubicBezTo>
                <a:cubicBezTo>
                  <a:pt x="457" y="566"/>
                  <a:pt x="457" y="566"/>
                  <a:pt x="457" y="566"/>
                </a:cubicBezTo>
                <a:cubicBezTo>
                  <a:pt x="456" y="566"/>
                  <a:pt x="456" y="566"/>
                  <a:pt x="456" y="566"/>
                </a:cubicBezTo>
                <a:cubicBezTo>
                  <a:pt x="456" y="572"/>
                  <a:pt x="453" y="579"/>
                  <a:pt x="451" y="582"/>
                </a:cubicBezTo>
                <a:cubicBezTo>
                  <a:pt x="452" y="583"/>
                  <a:pt x="452" y="583"/>
                  <a:pt x="452" y="583"/>
                </a:cubicBezTo>
                <a:cubicBezTo>
                  <a:pt x="453" y="581"/>
                  <a:pt x="453" y="581"/>
                  <a:pt x="453" y="581"/>
                </a:cubicBezTo>
                <a:cubicBezTo>
                  <a:pt x="448" y="578"/>
                  <a:pt x="444" y="577"/>
                  <a:pt x="441" y="577"/>
                </a:cubicBezTo>
                <a:cubicBezTo>
                  <a:pt x="438" y="577"/>
                  <a:pt x="436" y="578"/>
                  <a:pt x="434" y="579"/>
                </a:cubicBezTo>
                <a:cubicBezTo>
                  <a:pt x="432" y="579"/>
                  <a:pt x="432" y="579"/>
                  <a:pt x="432" y="579"/>
                </a:cubicBezTo>
                <a:cubicBezTo>
                  <a:pt x="433" y="581"/>
                  <a:pt x="433" y="581"/>
                  <a:pt x="433" y="581"/>
                </a:cubicBezTo>
                <a:cubicBezTo>
                  <a:pt x="433" y="582"/>
                  <a:pt x="434" y="583"/>
                  <a:pt x="434" y="585"/>
                </a:cubicBezTo>
                <a:cubicBezTo>
                  <a:pt x="434" y="588"/>
                  <a:pt x="433" y="593"/>
                  <a:pt x="431" y="596"/>
                </a:cubicBezTo>
                <a:cubicBezTo>
                  <a:pt x="430" y="598"/>
                  <a:pt x="429" y="599"/>
                  <a:pt x="428" y="600"/>
                </a:cubicBezTo>
                <a:cubicBezTo>
                  <a:pt x="427" y="601"/>
                  <a:pt x="425" y="602"/>
                  <a:pt x="424" y="602"/>
                </a:cubicBezTo>
                <a:cubicBezTo>
                  <a:pt x="419" y="602"/>
                  <a:pt x="415" y="603"/>
                  <a:pt x="411" y="604"/>
                </a:cubicBezTo>
                <a:cubicBezTo>
                  <a:pt x="411" y="604"/>
                  <a:pt x="411" y="604"/>
                  <a:pt x="411" y="604"/>
                </a:cubicBezTo>
                <a:cubicBezTo>
                  <a:pt x="411" y="604"/>
                  <a:pt x="411" y="604"/>
                  <a:pt x="411" y="604"/>
                </a:cubicBezTo>
                <a:cubicBezTo>
                  <a:pt x="410" y="605"/>
                  <a:pt x="409" y="606"/>
                  <a:pt x="408" y="607"/>
                </a:cubicBezTo>
                <a:cubicBezTo>
                  <a:pt x="406" y="609"/>
                  <a:pt x="404" y="612"/>
                  <a:pt x="402" y="614"/>
                </a:cubicBezTo>
                <a:cubicBezTo>
                  <a:pt x="400" y="616"/>
                  <a:pt x="398" y="617"/>
                  <a:pt x="396" y="618"/>
                </a:cubicBezTo>
                <a:cubicBezTo>
                  <a:pt x="396" y="618"/>
                  <a:pt x="396" y="618"/>
                  <a:pt x="396" y="618"/>
                </a:cubicBezTo>
                <a:cubicBezTo>
                  <a:pt x="396" y="618"/>
                  <a:pt x="396" y="618"/>
                  <a:pt x="396" y="618"/>
                </a:cubicBezTo>
                <a:cubicBezTo>
                  <a:pt x="395" y="618"/>
                  <a:pt x="395" y="619"/>
                  <a:pt x="394" y="619"/>
                </a:cubicBezTo>
                <a:cubicBezTo>
                  <a:pt x="394" y="620"/>
                  <a:pt x="393" y="621"/>
                  <a:pt x="393" y="622"/>
                </a:cubicBezTo>
                <a:cubicBezTo>
                  <a:pt x="393" y="623"/>
                  <a:pt x="394" y="624"/>
                  <a:pt x="394" y="624"/>
                </a:cubicBezTo>
                <a:cubicBezTo>
                  <a:pt x="395" y="626"/>
                  <a:pt x="396" y="626"/>
                  <a:pt x="397" y="627"/>
                </a:cubicBezTo>
                <a:cubicBezTo>
                  <a:pt x="399" y="628"/>
                  <a:pt x="399" y="629"/>
                  <a:pt x="400" y="630"/>
                </a:cubicBezTo>
                <a:cubicBezTo>
                  <a:pt x="401" y="629"/>
                  <a:pt x="401" y="629"/>
                  <a:pt x="401" y="629"/>
                </a:cubicBezTo>
                <a:cubicBezTo>
                  <a:pt x="399" y="629"/>
                  <a:pt x="399" y="629"/>
                  <a:pt x="399" y="629"/>
                </a:cubicBezTo>
                <a:cubicBezTo>
                  <a:pt x="400" y="631"/>
                  <a:pt x="400" y="632"/>
                  <a:pt x="401" y="632"/>
                </a:cubicBezTo>
                <a:cubicBezTo>
                  <a:pt x="403" y="634"/>
                  <a:pt x="406" y="635"/>
                  <a:pt x="407" y="639"/>
                </a:cubicBezTo>
                <a:cubicBezTo>
                  <a:pt x="407" y="639"/>
                  <a:pt x="407" y="639"/>
                  <a:pt x="407" y="639"/>
                </a:cubicBezTo>
                <a:cubicBezTo>
                  <a:pt x="408" y="639"/>
                  <a:pt x="408" y="639"/>
                  <a:pt x="408" y="639"/>
                </a:cubicBezTo>
                <a:cubicBezTo>
                  <a:pt x="409" y="641"/>
                  <a:pt x="409" y="643"/>
                  <a:pt x="409" y="644"/>
                </a:cubicBezTo>
                <a:cubicBezTo>
                  <a:pt x="409" y="645"/>
                  <a:pt x="408" y="647"/>
                  <a:pt x="407" y="649"/>
                </a:cubicBezTo>
                <a:cubicBezTo>
                  <a:pt x="406" y="651"/>
                  <a:pt x="405" y="653"/>
                  <a:pt x="405" y="657"/>
                </a:cubicBezTo>
                <a:cubicBezTo>
                  <a:pt x="404" y="659"/>
                  <a:pt x="404" y="659"/>
                  <a:pt x="404" y="659"/>
                </a:cubicBezTo>
                <a:cubicBezTo>
                  <a:pt x="407" y="658"/>
                  <a:pt x="407" y="658"/>
                  <a:pt x="407" y="658"/>
                </a:cubicBezTo>
                <a:cubicBezTo>
                  <a:pt x="408" y="658"/>
                  <a:pt x="410" y="658"/>
                  <a:pt x="411" y="658"/>
                </a:cubicBezTo>
                <a:cubicBezTo>
                  <a:pt x="412" y="658"/>
                  <a:pt x="412" y="658"/>
                  <a:pt x="413" y="659"/>
                </a:cubicBezTo>
                <a:cubicBezTo>
                  <a:pt x="414" y="659"/>
                  <a:pt x="415" y="661"/>
                  <a:pt x="416" y="662"/>
                </a:cubicBezTo>
                <a:cubicBezTo>
                  <a:pt x="417" y="661"/>
                  <a:pt x="417" y="661"/>
                  <a:pt x="417" y="661"/>
                </a:cubicBezTo>
                <a:cubicBezTo>
                  <a:pt x="416" y="661"/>
                  <a:pt x="416" y="661"/>
                  <a:pt x="416" y="661"/>
                </a:cubicBezTo>
                <a:cubicBezTo>
                  <a:pt x="416" y="661"/>
                  <a:pt x="416" y="662"/>
                  <a:pt x="415" y="664"/>
                </a:cubicBezTo>
                <a:cubicBezTo>
                  <a:pt x="415" y="665"/>
                  <a:pt x="415" y="668"/>
                  <a:pt x="414" y="670"/>
                </a:cubicBezTo>
                <a:cubicBezTo>
                  <a:pt x="414" y="671"/>
                  <a:pt x="414" y="672"/>
                  <a:pt x="413" y="673"/>
                </a:cubicBezTo>
                <a:cubicBezTo>
                  <a:pt x="413" y="674"/>
                  <a:pt x="413" y="675"/>
                  <a:pt x="413" y="675"/>
                </a:cubicBezTo>
                <a:cubicBezTo>
                  <a:pt x="414" y="676"/>
                  <a:pt x="414" y="676"/>
                  <a:pt x="414" y="676"/>
                </a:cubicBezTo>
                <a:cubicBezTo>
                  <a:pt x="413" y="675"/>
                  <a:pt x="413" y="675"/>
                  <a:pt x="413" y="675"/>
                </a:cubicBezTo>
                <a:cubicBezTo>
                  <a:pt x="413" y="675"/>
                  <a:pt x="412" y="675"/>
                  <a:pt x="411" y="675"/>
                </a:cubicBezTo>
                <a:cubicBezTo>
                  <a:pt x="410" y="675"/>
                  <a:pt x="407" y="674"/>
                  <a:pt x="404" y="673"/>
                </a:cubicBezTo>
                <a:cubicBezTo>
                  <a:pt x="403" y="672"/>
                  <a:pt x="402" y="672"/>
                  <a:pt x="401" y="671"/>
                </a:cubicBezTo>
                <a:cubicBezTo>
                  <a:pt x="400" y="671"/>
                  <a:pt x="399" y="670"/>
                  <a:pt x="399" y="670"/>
                </a:cubicBezTo>
                <a:cubicBezTo>
                  <a:pt x="399" y="670"/>
                  <a:pt x="399" y="670"/>
                  <a:pt x="399" y="670"/>
                </a:cubicBezTo>
                <a:cubicBezTo>
                  <a:pt x="399" y="670"/>
                  <a:pt x="399" y="670"/>
                  <a:pt x="399" y="670"/>
                </a:cubicBezTo>
                <a:cubicBezTo>
                  <a:pt x="399" y="670"/>
                  <a:pt x="399" y="670"/>
                  <a:pt x="399" y="670"/>
                </a:cubicBezTo>
                <a:cubicBezTo>
                  <a:pt x="399" y="670"/>
                  <a:pt x="399" y="670"/>
                  <a:pt x="399" y="670"/>
                </a:cubicBezTo>
                <a:cubicBezTo>
                  <a:pt x="399" y="670"/>
                  <a:pt x="399" y="670"/>
                  <a:pt x="399" y="670"/>
                </a:cubicBezTo>
                <a:cubicBezTo>
                  <a:pt x="399" y="670"/>
                  <a:pt x="399" y="670"/>
                  <a:pt x="399" y="670"/>
                </a:cubicBezTo>
                <a:cubicBezTo>
                  <a:pt x="399" y="670"/>
                  <a:pt x="399" y="670"/>
                  <a:pt x="399" y="670"/>
                </a:cubicBezTo>
                <a:cubicBezTo>
                  <a:pt x="399" y="670"/>
                  <a:pt x="399" y="669"/>
                  <a:pt x="399" y="668"/>
                </a:cubicBezTo>
                <a:cubicBezTo>
                  <a:pt x="399" y="667"/>
                  <a:pt x="399" y="665"/>
                  <a:pt x="399" y="664"/>
                </a:cubicBezTo>
                <a:cubicBezTo>
                  <a:pt x="400" y="663"/>
                  <a:pt x="400" y="662"/>
                  <a:pt x="400" y="662"/>
                </a:cubicBezTo>
                <a:cubicBezTo>
                  <a:pt x="400" y="661"/>
                  <a:pt x="400" y="661"/>
                  <a:pt x="400" y="661"/>
                </a:cubicBezTo>
                <a:cubicBezTo>
                  <a:pt x="402" y="659"/>
                  <a:pt x="402" y="659"/>
                  <a:pt x="402" y="659"/>
                </a:cubicBezTo>
                <a:cubicBezTo>
                  <a:pt x="400" y="658"/>
                  <a:pt x="400" y="658"/>
                  <a:pt x="400" y="658"/>
                </a:cubicBezTo>
                <a:cubicBezTo>
                  <a:pt x="398" y="657"/>
                  <a:pt x="397" y="657"/>
                  <a:pt x="396" y="657"/>
                </a:cubicBezTo>
                <a:cubicBezTo>
                  <a:pt x="394" y="657"/>
                  <a:pt x="392" y="658"/>
                  <a:pt x="391" y="658"/>
                </a:cubicBezTo>
                <a:cubicBezTo>
                  <a:pt x="389" y="660"/>
                  <a:pt x="388" y="661"/>
                  <a:pt x="387" y="663"/>
                </a:cubicBezTo>
                <a:cubicBezTo>
                  <a:pt x="387" y="663"/>
                  <a:pt x="386" y="664"/>
                  <a:pt x="386" y="664"/>
                </a:cubicBezTo>
                <a:cubicBezTo>
                  <a:pt x="385" y="664"/>
                  <a:pt x="385" y="664"/>
                  <a:pt x="385" y="664"/>
                </a:cubicBezTo>
                <a:cubicBezTo>
                  <a:pt x="385" y="664"/>
                  <a:pt x="384" y="664"/>
                  <a:pt x="384" y="664"/>
                </a:cubicBezTo>
                <a:cubicBezTo>
                  <a:pt x="384" y="664"/>
                  <a:pt x="384" y="664"/>
                  <a:pt x="384" y="664"/>
                </a:cubicBezTo>
                <a:cubicBezTo>
                  <a:pt x="384" y="664"/>
                  <a:pt x="384" y="664"/>
                  <a:pt x="384" y="664"/>
                </a:cubicBezTo>
                <a:cubicBezTo>
                  <a:pt x="382" y="663"/>
                  <a:pt x="379" y="661"/>
                  <a:pt x="377" y="660"/>
                </a:cubicBezTo>
                <a:cubicBezTo>
                  <a:pt x="375" y="659"/>
                  <a:pt x="373" y="659"/>
                  <a:pt x="371" y="659"/>
                </a:cubicBezTo>
                <a:cubicBezTo>
                  <a:pt x="369" y="659"/>
                  <a:pt x="367" y="659"/>
                  <a:pt x="365" y="660"/>
                </a:cubicBezTo>
                <a:cubicBezTo>
                  <a:pt x="365" y="661"/>
                  <a:pt x="365" y="661"/>
                  <a:pt x="365" y="661"/>
                </a:cubicBezTo>
                <a:cubicBezTo>
                  <a:pt x="367" y="661"/>
                  <a:pt x="367" y="661"/>
                  <a:pt x="367" y="661"/>
                </a:cubicBezTo>
                <a:cubicBezTo>
                  <a:pt x="367" y="661"/>
                  <a:pt x="367" y="661"/>
                  <a:pt x="367" y="653"/>
                </a:cubicBezTo>
                <a:cubicBezTo>
                  <a:pt x="367" y="650"/>
                  <a:pt x="367" y="650"/>
                  <a:pt x="367" y="650"/>
                </a:cubicBezTo>
                <a:cubicBezTo>
                  <a:pt x="365" y="652"/>
                  <a:pt x="365" y="652"/>
                  <a:pt x="365" y="652"/>
                </a:cubicBezTo>
                <a:cubicBezTo>
                  <a:pt x="363" y="653"/>
                  <a:pt x="362" y="654"/>
                  <a:pt x="361" y="655"/>
                </a:cubicBezTo>
                <a:cubicBezTo>
                  <a:pt x="360" y="656"/>
                  <a:pt x="360" y="657"/>
                  <a:pt x="360" y="658"/>
                </a:cubicBezTo>
                <a:cubicBezTo>
                  <a:pt x="360" y="660"/>
                  <a:pt x="361" y="661"/>
                  <a:pt x="361" y="662"/>
                </a:cubicBezTo>
                <a:cubicBezTo>
                  <a:pt x="362" y="664"/>
                  <a:pt x="362" y="664"/>
                  <a:pt x="362" y="665"/>
                </a:cubicBezTo>
                <a:cubicBezTo>
                  <a:pt x="362" y="665"/>
                  <a:pt x="362" y="665"/>
                  <a:pt x="362" y="665"/>
                </a:cubicBezTo>
                <a:cubicBezTo>
                  <a:pt x="362" y="665"/>
                  <a:pt x="362" y="665"/>
                  <a:pt x="362" y="665"/>
                </a:cubicBezTo>
                <a:cubicBezTo>
                  <a:pt x="362" y="665"/>
                  <a:pt x="362" y="665"/>
                  <a:pt x="362" y="665"/>
                </a:cubicBezTo>
                <a:cubicBezTo>
                  <a:pt x="362" y="666"/>
                  <a:pt x="362" y="666"/>
                  <a:pt x="362" y="666"/>
                </a:cubicBezTo>
                <a:cubicBezTo>
                  <a:pt x="362" y="665"/>
                  <a:pt x="362" y="665"/>
                  <a:pt x="362" y="665"/>
                </a:cubicBezTo>
                <a:cubicBezTo>
                  <a:pt x="362" y="665"/>
                  <a:pt x="362" y="665"/>
                  <a:pt x="362" y="665"/>
                </a:cubicBezTo>
                <a:cubicBezTo>
                  <a:pt x="362" y="666"/>
                  <a:pt x="362" y="666"/>
                  <a:pt x="362" y="666"/>
                </a:cubicBezTo>
                <a:cubicBezTo>
                  <a:pt x="362" y="665"/>
                  <a:pt x="362" y="665"/>
                  <a:pt x="362" y="665"/>
                </a:cubicBezTo>
                <a:cubicBezTo>
                  <a:pt x="362" y="665"/>
                  <a:pt x="361" y="665"/>
                  <a:pt x="361" y="666"/>
                </a:cubicBezTo>
                <a:cubicBezTo>
                  <a:pt x="360" y="666"/>
                  <a:pt x="359" y="666"/>
                  <a:pt x="358" y="666"/>
                </a:cubicBezTo>
                <a:cubicBezTo>
                  <a:pt x="355" y="666"/>
                  <a:pt x="352" y="665"/>
                  <a:pt x="350" y="665"/>
                </a:cubicBezTo>
                <a:cubicBezTo>
                  <a:pt x="347" y="665"/>
                  <a:pt x="345" y="665"/>
                  <a:pt x="344" y="665"/>
                </a:cubicBezTo>
                <a:cubicBezTo>
                  <a:pt x="344" y="665"/>
                  <a:pt x="344" y="665"/>
                  <a:pt x="344" y="665"/>
                </a:cubicBezTo>
                <a:cubicBezTo>
                  <a:pt x="343" y="665"/>
                  <a:pt x="343" y="665"/>
                  <a:pt x="343" y="665"/>
                </a:cubicBezTo>
                <a:cubicBezTo>
                  <a:pt x="342" y="666"/>
                  <a:pt x="339" y="666"/>
                  <a:pt x="336" y="666"/>
                </a:cubicBezTo>
                <a:cubicBezTo>
                  <a:pt x="333" y="667"/>
                  <a:pt x="330" y="667"/>
                  <a:pt x="328" y="668"/>
                </a:cubicBezTo>
                <a:cubicBezTo>
                  <a:pt x="327" y="668"/>
                  <a:pt x="327" y="668"/>
                  <a:pt x="327" y="668"/>
                </a:cubicBezTo>
                <a:cubicBezTo>
                  <a:pt x="327" y="668"/>
                  <a:pt x="327" y="668"/>
                  <a:pt x="327" y="668"/>
                </a:cubicBezTo>
                <a:cubicBezTo>
                  <a:pt x="325" y="669"/>
                  <a:pt x="323" y="670"/>
                  <a:pt x="320" y="672"/>
                </a:cubicBezTo>
                <a:cubicBezTo>
                  <a:pt x="317" y="674"/>
                  <a:pt x="314" y="677"/>
                  <a:pt x="313" y="679"/>
                </a:cubicBezTo>
                <a:cubicBezTo>
                  <a:pt x="312" y="680"/>
                  <a:pt x="312" y="680"/>
                  <a:pt x="312" y="680"/>
                </a:cubicBezTo>
                <a:cubicBezTo>
                  <a:pt x="313" y="681"/>
                  <a:pt x="313" y="681"/>
                  <a:pt x="313" y="681"/>
                </a:cubicBezTo>
                <a:cubicBezTo>
                  <a:pt x="314" y="681"/>
                  <a:pt x="314" y="681"/>
                  <a:pt x="314" y="681"/>
                </a:cubicBezTo>
                <a:cubicBezTo>
                  <a:pt x="315" y="682"/>
                  <a:pt x="315" y="682"/>
                  <a:pt x="315" y="682"/>
                </a:cubicBezTo>
                <a:cubicBezTo>
                  <a:pt x="315" y="683"/>
                  <a:pt x="315" y="683"/>
                  <a:pt x="315" y="683"/>
                </a:cubicBezTo>
                <a:cubicBezTo>
                  <a:pt x="315" y="683"/>
                  <a:pt x="315" y="683"/>
                  <a:pt x="315" y="683"/>
                </a:cubicBezTo>
                <a:cubicBezTo>
                  <a:pt x="316" y="683"/>
                  <a:pt x="316" y="683"/>
                  <a:pt x="316" y="683"/>
                </a:cubicBezTo>
                <a:cubicBezTo>
                  <a:pt x="315" y="683"/>
                  <a:pt x="315" y="683"/>
                  <a:pt x="315" y="683"/>
                </a:cubicBezTo>
                <a:cubicBezTo>
                  <a:pt x="315" y="683"/>
                  <a:pt x="315" y="683"/>
                  <a:pt x="315" y="683"/>
                </a:cubicBezTo>
                <a:cubicBezTo>
                  <a:pt x="316" y="683"/>
                  <a:pt x="316" y="683"/>
                  <a:pt x="316" y="683"/>
                </a:cubicBezTo>
                <a:cubicBezTo>
                  <a:pt x="315" y="683"/>
                  <a:pt x="315" y="683"/>
                  <a:pt x="315" y="683"/>
                </a:cubicBezTo>
                <a:cubicBezTo>
                  <a:pt x="316" y="683"/>
                  <a:pt x="316" y="683"/>
                  <a:pt x="316" y="683"/>
                </a:cubicBezTo>
                <a:cubicBezTo>
                  <a:pt x="315" y="683"/>
                  <a:pt x="315" y="683"/>
                  <a:pt x="315" y="683"/>
                </a:cubicBezTo>
                <a:cubicBezTo>
                  <a:pt x="315" y="683"/>
                  <a:pt x="315" y="683"/>
                  <a:pt x="315" y="683"/>
                </a:cubicBezTo>
                <a:cubicBezTo>
                  <a:pt x="316" y="683"/>
                  <a:pt x="316" y="683"/>
                  <a:pt x="316" y="683"/>
                </a:cubicBezTo>
                <a:cubicBezTo>
                  <a:pt x="315" y="683"/>
                  <a:pt x="315" y="683"/>
                  <a:pt x="315" y="683"/>
                </a:cubicBezTo>
                <a:cubicBezTo>
                  <a:pt x="317" y="683"/>
                  <a:pt x="317" y="683"/>
                  <a:pt x="317" y="683"/>
                </a:cubicBezTo>
                <a:cubicBezTo>
                  <a:pt x="317" y="681"/>
                  <a:pt x="317" y="681"/>
                  <a:pt x="317" y="681"/>
                </a:cubicBezTo>
                <a:cubicBezTo>
                  <a:pt x="316" y="681"/>
                  <a:pt x="315" y="680"/>
                  <a:pt x="314" y="680"/>
                </a:cubicBezTo>
                <a:cubicBezTo>
                  <a:pt x="311" y="680"/>
                  <a:pt x="309" y="682"/>
                  <a:pt x="308" y="683"/>
                </a:cubicBezTo>
                <a:cubicBezTo>
                  <a:pt x="306" y="684"/>
                  <a:pt x="305" y="685"/>
                  <a:pt x="303" y="685"/>
                </a:cubicBezTo>
                <a:cubicBezTo>
                  <a:pt x="303" y="687"/>
                  <a:pt x="303" y="687"/>
                  <a:pt x="303" y="687"/>
                </a:cubicBezTo>
                <a:cubicBezTo>
                  <a:pt x="305" y="687"/>
                  <a:pt x="305" y="687"/>
                  <a:pt x="305" y="687"/>
                </a:cubicBezTo>
                <a:cubicBezTo>
                  <a:pt x="305" y="687"/>
                  <a:pt x="305" y="687"/>
                  <a:pt x="306" y="683"/>
                </a:cubicBezTo>
                <a:cubicBezTo>
                  <a:pt x="308" y="678"/>
                  <a:pt x="308" y="678"/>
                  <a:pt x="308" y="678"/>
                </a:cubicBezTo>
                <a:cubicBezTo>
                  <a:pt x="304" y="681"/>
                  <a:pt x="304" y="681"/>
                  <a:pt x="304" y="681"/>
                </a:cubicBezTo>
                <a:cubicBezTo>
                  <a:pt x="300" y="684"/>
                  <a:pt x="295" y="685"/>
                  <a:pt x="289" y="685"/>
                </a:cubicBezTo>
                <a:cubicBezTo>
                  <a:pt x="289" y="687"/>
                  <a:pt x="289" y="687"/>
                  <a:pt x="289" y="687"/>
                </a:cubicBezTo>
                <a:cubicBezTo>
                  <a:pt x="290" y="687"/>
                  <a:pt x="290" y="687"/>
                  <a:pt x="290" y="687"/>
                </a:cubicBezTo>
                <a:cubicBezTo>
                  <a:pt x="290" y="684"/>
                  <a:pt x="289" y="682"/>
                  <a:pt x="288" y="681"/>
                </a:cubicBezTo>
                <a:cubicBezTo>
                  <a:pt x="287" y="679"/>
                  <a:pt x="285" y="678"/>
                  <a:pt x="283" y="678"/>
                </a:cubicBezTo>
                <a:cubicBezTo>
                  <a:pt x="283" y="679"/>
                  <a:pt x="283" y="679"/>
                  <a:pt x="283" y="679"/>
                </a:cubicBezTo>
                <a:cubicBezTo>
                  <a:pt x="284" y="680"/>
                  <a:pt x="284" y="680"/>
                  <a:pt x="284" y="680"/>
                </a:cubicBezTo>
                <a:cubicBezTo>
                  <a:pt x="285" y="679"/>
                  <a:pt x="285" y="678"/>
                  <a:pt x="285" y="677"/>
                </a:cubicBezTo>
                <a:cubicBezTo>
                  <a:pt x="286" y="677"/>
                  <a:pt x="286" y="676"/>
                  <a:pt x="286" y="675"/>
                </a:cubicBezTo>
                <a:cubicBezTo>
                  <a:pt x="286" y="675"/>
                  <a:pt x="286" y="674"/>
                  <a:pt x="285" y="673"/>
                </a:cubicBezTo>
                <a:cubicBezTo>
                  <a:pt x="285" y="673"/>
                  <a:pt x="284" y="672"/>
                  <a:pt x="284" y="672"/>
                </a:cubicBezTo>
                <a:cubicBezTo>
                  <a:pt x="283" y="673"/>
                  <a:pt x="283" y="673"/>
                  <a:pt x="283" y="673"/>
                </a:cubicBezTo>
                <a:cubicBezTo>
                  <a:pt x="283" y="675"/>
                  <a:pt x="283" y="675"/>
                  <a:pt x="283" y="675"/>
                </a:cubicBezTo>
                <a:cubicBezTo>
                  <a:pt x="283" y="675"/>
                  <a:pt x="283" y="675"/>
                  <a:pt x="283" y="675"/>
                </a:cubicBezTo>
                <a:cubicBezTo>
                  <a:pt x="284" y="674"/>
                  <a:pt x="284" y="674"/>
                  <a:pt x="284" y="674"/>
                </a:cubicBezTo>
                <a:cubicBezTo>
                  <a:pt x="284" y="674"/>
                  <a:pt x="285" y="674"/>
                  <a:pt x="284" y="673"/>
                </a:cubicBezTo>
                <a:cubicBezTo>
                  <a:pt x="284" y="673"/>
                  <a:pt x="284" y="672"/>
                  <a:pt x="284" y="672"/>
                </a:cubicBezTo>
                <a:cubicBezTo>
                  <a:pt x="284" y="672"/>
                  <a:pt x="284" y="672"/>
                  <a:pt x="284" y="672"/>
                </a:cubicBezTo>
                <a:cubicBezTo>
                  <a:pt x="283" y="671"/>
                  <a:pt x="283" y="671"/>
                  <a:pt x="283" y="671"/>
                </a:cubicBezTo>
                <a:cubicBezTo>
                  <a:pt x="281" y="671"/>
                  <a:pt x="274" y="670"/>
                  <a:pt x="269" y="669"/>
                </a:cubicBezTo>
                <a:cubicBezTo>
                  <a:pt x="268" y="670"/>
                  <a:pt x="267" y="670"/>
                  <a:pt x="266" y="670"/>
                </a:cubicBezTo>
                <a:cubicBezTo>
                  <a:pt x="265" y="670"/>
                  <a:pt x="264" y="670"/>
                  <a:pt x="263" y="671"/>
                </a:cubicBezTo>
                <a:cubicBezTo>
                  <a:pt x="263" y="671"/>
                  <a:pt x="263" y="671"/>
                  <a:pt x="263" y="671"/>
                </a:cubicBezTo>
                <a:cubicBezTo>
                  <a:pt x="263" y="672"/>
                  <a:pt x="263" y="672"/>
                  <a:pt x="263" y="672"/>
                </a:cubicBezTo>
                <a:cubicBezTo>
                  <a:pt x="262" y="672"/>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3"/>
                </a:cubicBezTo>
                <a:cubicBezTo>
                  <a:pt x="262" y="673"/>
                  <a:pt x="262" y="673"/>
                  <a:pt x="262" y="672"/>
                </a:cubicBezTo>
                <a:cubicBezTo>
                  <a:pt x="261" y="671"/>
                  <a:pt x="261" y="671"/>
                  <a:pt x="261" y="670"/>
                </a:cubicBezTo>
                <a:cubicBezTo>
                  <a:pt x="261" y="670"/>
                  <a:pt x="261" y="670"/>
                  <a:pt x="261" y="670"/>
                </a:cubicBezTo>
                <a:cubicBezTo>
                  <a:pt x="260" y="670"/>
                  <a:pt x="260" y="670"/>
                  <a:pt x="260" y="670"/>
                </a:cubicBezTo>
                <a:cubicBezTo>
                  <a:pt x="261" y="671"/>
                  <a:pt x="261" y="671"/>
                  <a:pt x="261" y="671"/>
                </a:cubicBezTo>
                <a:cubicBezTo>
                  <a:pt x="261" y="670"/>
                  <a:pt x="261" y="670"/>
                  <a:pt x="261" y="670"/>
                </a:cubicBezTo>
                <a:cubicBezTo>
                  <a:pt x="260" y="670"/>
                  <a:pt x="260" y="670"/>
                  <a:pt x="260" y="670"/>
                </a:cubicBezTo>
                <a:cubicBezTo>
                  <a:pt x="261" y="671"/>
                  <a:pt x="261" y="671"/>
                  <a:pt x="261" y="671"/>
                </a:cubicBezTo>
                <a:cubicBezTo>
                  <a:pt x="267" y="664"/>
                  <a:pt x="267" y="664"/>
                  <a:pt x="267" y="664"/>
                </a:cubicBezTo>
                <a:cubicBezTo>
                  <a:pt x="259" y="668"/>
                  <a:pt x="259" y="668"/>
                  <a:pt x="259" y="668"/>
                </a:cubicBezTo>
                <a:cubicBezTo>
                  <a:pt x="258" y="669"/>
                  <a:pt x="257" y="669"/>
                  <a:pt x="257" y="670"/>
                </a:cubicBezTo>
                <a:cubicBezTo>
                  <a:pt x="256" y="671"/>
                  <a:pt x="256" y="672"/>
                  <a:pt x="256" y="673"/>
                </a:cubicBezTo>
                <a:cubicBezTo>
                  <a:pt x="256" y="674"/>
                  <a:pt x="257" y="676"/>
                  <a:pt x="257" y="677"/>
                </a:cubicBezTo>
                <a:cubicBezTo>
                  <a:pt x="258" y="679"/>
                  <a:pt x="258" y="681"/>
                  <a:pt x="258" y="683"/>
                </a:cubicBezTo>
                <a:cubicBezTo>
                  <a:pt x="260" y="683"/>
                  <a:pt x="260" y="683"/>
                  <a:pt x="260" y="683"/>
                </a:cubicBezTo>
                <a:cubicBezTo>
                  <a:pt x="258" y="682"/>
                  <a:pt x="258" y="682"/>
                  <a:pt x="258" y="682"/>
                </a:cubicBezTo>
                <a:cubicBezTo>
                  <a:pt x="258" y="684"/>
                  <a:pt x="257" y="685"/>
                  <a:pt x="256" y="686"/>
                </a:cubicBezTo>
                <a:cubicBezTo>
                  <a:pt x="252" y="690"/>
                  <a:pt x="244" y="694"/>
                  <a:pt x="241" y="695"/>
                </a:cubicBezTo>
                <a:cubicBezTo>
                  <a:pt x="241" y="696"/>
                  <a:pt x="241" y="696"/>
                  <a:pt x="241" y="696"/>
                </a:cubicBezTo>
                <a:cubicBezTo>
                  <a:pt x="243" y="696"/>
                  <a:pt x="243" y="696"/>
                  <a:pt x="243" y="696"/>
                </a:cubicBezTo>
                <a:cubicBezTo>
                  <a:pt x="242" y="696"/>
                  <a:pt x="242" y="696"/>
                  <a:pt x="242" y="696"/>
                </a:cubicBezTo>
                <a:cubicBezTo>
                  <a:pt x="243" y="696"/>
                  <a:pt x="243" y="696"/>
                  <a:pt x="243" y="696"/>
                </a:cubicBezTo>
                <a:cubicBezTo>
                  <a:pt x="243" y="696"/>
                  <a:pt x="243" y="696"/>
                  <a:pt x="243" y="696"/>
                </a:cubicBezTo>
                <a:cubicBezTo>
                  <a:pt x="242" y="696"/>
                  <a:pt x="242" y="696"/>
                  <a:pt x="242" y="696"/>
                </a:cubicBezTo>
                <a:cubicBezTo>
                  <a:pt x="243" y="696"/>
                  <a:pt x="243" y="696"/>
                  <a:pt x="243" y="696"/>
                </a:cubicBezTo>
                <a:cubicBezTo>
                  <a:pt x="243" y="696"/>
                  <a:pt x="243" y="696"/>
                  <a:pt x="243" y="695"/>
                </a:cubicBezTo>
                <a:cubicBezTo>
                  <a:pt x="243" y="695"/>
                  <a:pt x="244" y="694"/>
                  <a:pt x="244" y="693"/>
                </a:cubicBezTo>
                <a:cubicBezTo>
                  <a:pt x="245" y="692"/>
                  <a:pt x="245" y="690"/>
                  <a:pt x="245" y="689"/>
                </a:cubicBezTo>
                <a:cubicBezTo>
                  <a:pt x="245" y="688"/>
                  <a:pt x="245" y="688"/>
                  <a:pt x="245" y="687"/>
                </a:cubicBezTo>
                <a:cubicBezTo>
                  <a:pt x="244" y="686"/>
                  <a:pt x="244" y="686"/>
                  <a:pt x="243" y="685"/>
                </a:cubicBezTo>
                <a:cubicBezTo>
                  <a:pt x="242" y="687"/>
                  <a:pt x="242" y="687"/>
                  <a:pt x="242" y="687"/>
                </a:cubicBezTo>
                <a:cubicBezTo>
                  <a:pt x="243" y="686"/>
                  <a:pt x="243" y="686"/>
                  <a:pt x="243" y="686"/>
                </a:cubicBezTo>
                <a:cubicBezTo>
                  <a:pt x="243" y="685"/>
                  <a:pt x="242" y="685"/>
                  <a:pt x="241" y="685"/>
                </a:cubicBezTo>
                <a:cubicBezTo>
                  <a:pt x="240" y="685"/>
                  <a:pt x="239" y="686"/>
                  <a:pt x="238" y="686"/>
                </a:cubicBezTo>
                <a:cubicBezTo>
                  <a:pt x="237" y="687"/>
                  <a:pt x="237" y="687"/>
                  <a:pt x="236" y="687"/>
                </a:cubicBezTo>
                <a:cubicBezTo>
                  <a:pt x="236" y="688"/>
                  <a:pt x="236" y="688"/>
                  <a:pt x="236" y="688"/>
                </a:cubicBezTo>
                <a:cubicBezTo>
                  <a:pt x="236" y="688"/>
                  <a:pt x="235" y="689"/>
                  <a:pt x="235" y="689"/>
                </a:cubicBezTo>
                <a:cubicBezTo>
                  <a:pt x="237" y="689"/>
                  <a:pt x="237" y="689"/>
                  <a:pt x="237" y="689"/>
                </a:cubicBezTo>
                <a:cubicBezTo>
                  <a:pt x="238" y="689"/>
                  <a:pt x="238" y="689"/>
                  <a:pt x="238" y="689"/>
                </a:cubicBezTo>
                <a:cubicBezTo>
                  <a:pt x="237" y="685"/>
                  <a:pt x="237" y="684"/>
                  <a:pt x="236" y="682"/>
                </a:cubicBezTo>
                <a:cubicBezTo>
                  <a:pt x="236" y="682"/>
                  <a:pt x="236" y="681"/>
                  <a:pt x="235" y="680"/>
                </a:cubicBezTo>
                <a:cubicBezTo>
                  <a:pt x="235" y="679"/>
                  <a:pt x="234" y="679"/>
                  <a:pt x="233" y="678"/>
                </a:cubicBezTo>
                <a:cubicBezTo>
                  <a:pt x="232" y="679"/>
                  <a:pt x="232" y="679"/>
                  <a:pt x="232" y="679"/>
                </a:cubicBezTo>
                <a:cubicBezTo>
                  <a:pt x="233" y="678"/>
                  <a:pt x="233" y="678"/>
                  <a:pt x="233" y="678"/>
                </a:cubicBezTo>
                <a:cubicBezTo>
                  <a:pt x="231" y="676"/>
                  <a:pt x="228" y="673"/>
                  <a:pt x="225" y="671"/>
                </a:cubicBezTo>
                <a:cubicBezTo>
                  <a:pt x="224" y="670"/>
                  <a:pt x="223" y="669"/>
                  <a:pt x="222" y="669"/>
                </a:cubicBezTo>
                <a:cubicBezTo>
                  <a:pt x="222" y="668"/>
                  <a:pt x="221" y="668"/>
                  <a:pt x="221" y="668"/>
                </a:cubicBezTo>
                <a:cubicBezTo>
                  <a:pt x="220" y="668"/>
                  <a:pt x="220" y="668"/>
                  <a:pt x="219" y="668"/>
                </a:cubicBezTo>
                <a:cubicBezTo>
                  <a:pt x="219" y="669"/>
                  <a:pt x="219" y="669"/>
                  <a:pt x="219" y="669"/>
                </a:cubicBezTo>
                <a:cubicBezTo>
                  <a:pt x="220" y="668"/>
                  <a:pt x="220" y="668"/>
                  <a:pt x="220" y="668"/>
                </a:cubicBezTo>
                <a:cubicBezTo>
                  <a:pt x="219" y="667"/>
                  <a:pt x="218" y="667"/>
                  <a:pt x="217" y="667"/>
                </a:cubicBezTo>
                <a:cubicBezTo>
                  <a:pt x="217" y="667"/>
                  <a:pt x="216" y="667"/>
                  <a:pt x="216" y="667"/>
                </a:cubicBezTo>
                <a:cubicBezTo>
                  <a:pt x="215" y="668"/>
                  <a:pt x="214" y="668"/>
                  <a:pt x="214" y="669"/>
                </a:cubicBezTo>
                <a:cubicBezTo>
                  <a:pt x="214" y="670"/>
                  <a:pt x="213" y="671"/>
                  <a:pt x="213" y="671"/>
                </a:cubicBezTo>
                <a:cubicBezTo>
                  <a:pt x="213" y="671"/>
                  <a:pt x="212" y="672"/>
                  <a:pt x="211" y="672"/>
                </a:cubicBezTo>
                <a:cubicBezTo>
                  <a:pt x="211" y="673"/>
                  <a:pt x="211" y="673"/>
                  <a:pt x="211" y="673"/>
                </a:cubicBezTo>
                <a:cubicBezTo>
                  <a:pt x="211" y="672"/>
                  <a:pt x="211" y="672"/>
                  <a:pt x="211" y="672"/>
                </a:cubicBezTo>
                <a:cubicBezTo>
                  <a:pt x="206" y="671"/>
                  <a:pt x="204" y="670"/>
                  <a:pt x="201" y="668"/>
                </a:cubicBezTo>
                <a:cubicBezTo>
                  <a:pt x="198" y="666"/>
                  <a:pt x="195" y="664"/>
                  <a:pt x="190" y="662"/>
                </a:cubicBezTo>
                <a:cubicBezTo>
                  <a:pt x="189" y="664"/>
                  <a:pt x="189" y="664"/>
                  <a:pt x="189" y="664"/>
                </a:cubicBezTo>
                <a:cubicBezTo>
                  <a:pt x="190" y="662"/>
                  <a:pt x="190" y="662"/>
                  <a:pt x="190" y="662"/>
                </a:cubicBezTo>
                <a:cubicBezTo>
                  <a:pt x="186" y="661"/>
                  <a:pt x="180" y="660"/>
                  <a:pt x="177" y="658"/>
                </a:cubicBezTo>
                <a:cubicBezTo>
                  <a:pt x="177" y="658"/>
                  <a:pt x="177" y="658"/>
                  <a:pt x="177" y="658"/>
                </a:cubicBezTo>
                <a:cubicBezTo>
                  <a:pt x="177" y="658"/>
                  <a:pt x="177" y="658"/>
                  <a:pt x="177" y="658"/>
                </a:cubicBezTo>
                <a:cubicBezTo>
                  <a:pt x="176" y="658"/>
                  <a:pt x="176" y="658"/>
                  <a:pt x="175" y="658"/>
                </a:cubicBezTo>
                <a:cubicBezTo>
                  <a:pt x="173" y="658"/>
                  <a:pt x="170" y="659"/>
                  <a:pt x="168" y="660"/>
                </a:cubicBezTo>
                <a:cubicBezTo>
                  <a:pt x="167" y="660"/>
                  <a:pt x="167" y="661"/>
                  <a:pt x="166" y="661"/>
                </a:cubicBezTo>
                <a:cubicBezTo>
                  <a:pt x="165" y="661"/>
                  <a:pt x="165" y="661"/>
                  <a:pt x="165" y="661"/>
                </a:cubicBezTo>
                <a:cubicBezTo>
                  <a:pt x="165" y="661"/>
                  <a:pt x="165" y="661"/>
                  <a:pt x="165" y="661"/>
                </a:cubicBezTo>
                <a:cubicBezTo>
                  <a:pt x="165" y="662"/>
                  <a:pt x="165" y="662"/>
                  <a:pt x="165" y="662"/>
                </a:cubicBezTo>
                <a:cubicBezTo>
                  <a:pt x="165" y="661"/>
                  <a:pt x="165" y="661"/>
                  <a:pt x="165" y="661"/>
                </a:cubicBezTo>
                <a:cubicBezTo>
                  <a:pt x="165" y="661"/>
                  <a:pt x="165" y="661"/>
                  <a:pt x="165" y="661"/>
                </a:cubicBezTo>
                <a:cubicBezTo>
                  <a:pt x="165" y="662"/>
                  <a:pt x="165" y="662"/>
                  <a:pt x="165" y="662"/>
                </a:cubicBezTo>
                <a:cubicBezTo>
                  <a:pt x="165" y="661"/>
                  <a:pt x="165" y="661"/>
                  <a:pt x="165" y="661"/>
                </a:cubicBezTo>
                <a:cubicBezTo>
                  <a:pt x="165" y="663"/>
                  <a:pt x="165" y="663"/>
                  <a:pt x="165" y="663"/>
                </a:cubicBezTo>
                <a:cubicBezTo>
                  <a:pt x="166" y="662"/>
                  <a:pt x="166" y="662"/>
                  <a:pt x="166" y="662"/>
                </a:cubicBezTo>
                <a:cubicBezTo>
                  <a:pt x="165" y="661"/>
                  <a:pt x="164" y="660"/>
                  <a:pt x="163" y="658"/>
                </a:cubicBezTo>
                <a:cubicBezTo>
                  <a:pt x="162" y="656"/>
                  <a:pt x="161" y="654"/>
                  <a:pt x="160" y="652"/>
                </a:cubicBezTo>
                <a:cubicBezTo>
                  <a:pt x="157" y="648"/>
                  <a:pt x="157" y="648"/>
                  <a:pt x="157" y="648"/>
                </a:cubicBezTo>
                <a:cubicBezTo>
                  <a:pt x="157" y="653"/>
                  <a:pt x="157" y="653"/>
                  <a:pt x="157" y="653"/>
                </a:cubicBezTo>
                <a:cubicBezTo>
                  <a:pt x="157" y="654"/>
                  <a:pt x="157" y="655"/>
                  <a:pt x="157" y="656"/>
                </a:cubicBezTo>
                <a:cubicBezTo>
                  <a:pt x="157" y="657"/>
                  <a:pt x="157" y="657"/>
                  <a:pt x="157" y="658"/>
                </a:cubicBezTo>
                <a:cubicBezTo>
                  <a:pt x="156" y="658"/>
                  <a:pt x="156" y="658"/>
                  <a:pt x="156" y="658"/>
                </a:cubicBezTo>
                <a:cubicBezTo>
                  <a:pt x="157" y="660"/>
                  <a:pt x="157" y="660"/>
                  <a:pt x="157" y="660"/>
                </a:cubicBezTo>
                <a:cubicBezTo>
                  <a:pt x="158" y="659"/>
                  <a:pt x="158" y="659"/>
                  <a:pt x="158" y="659"/>
                </a:cubicBezTo>
                <a:cubicBezTo>
                  <a:pt x="157" y="657"/>
                  <a:pt x="157" y="654"/>
                  <a:pt x="156" y="652"/>
                </a:cubicBezTo>
                <a:cubicBezTo>
                  <a:pt x="155" y="651"/>
                  <a:pt x="155" y="650"/>
                  <a:pt x="154" y="650"/>
                </a:cubicBezTo>
                <a:cubicBezTo>
                  <a:pt x="153" y="649"/>
                  <a:pt x="152" y="648"/>
                  <a:pt x="151" y="648"/>
                </a:cubicBezTo>
                <a:cubicBezTo>
                  <a:pt x="150" y="648"/>
                  <a:pt x="149" y="649"/>
                  <a:pt x="148" y="649"/>
                </a:cubicBezTo>
                <a:cubicBezTo>
                  <a:pt x="149" y="650"/>
                  <a:pt x="149" y="650"/>
                  <a:pt x="149" y="650"/>
                </a:cubicBezTo>
                <a:cubicBezTo>
                  <a:pt x="150" y="650"/>
                  <a:pt x="150" y="650"/>
                  <a:pt x="150" y="650"/>
                </a:cubicBezTo>
                <a:cubicBezTo>
                  <a:pt x="150" y="648"/>
                  <a:pt x="148" y="647"/>
                  <a:pt x="147" y="647"/>
                </a:cubicBezTo>
                <a:cubicBezTo>
                  <a:pt x="145" y="647"/>
                  <a:pt x="144" y="648"/>
                  <a:pt x="144" y="648"/>
                </a:cubicBezTo>
                <a:cubicBezTo>
                  <a:pt x="145" y="649"/>
                  <a:pt x="145" y="649"/>
                  <a:pt x="145" y="649"/>
                </a:cubicBezTo>
                <a:cubicBezTo>
                  <a:pt x="144" y="648"/>
                  <a:pt x="144" y="648"/>
                  <a:pt x="144" y="648"/>
                </a:cubicBezTo>
                <a:cubicBezTo>
                  <a:pt x="143" y="648"/>
                  <a:pt x="141" y="649"/>
                  <a:pt x="139" y="651"/>
                </a:cubicBezTo>
                <a:cubicBezTo>
                  <a:pt x="137" y="651"/>
                  <a:pt x="136" y="652"/>
                  <a:pt x="135" y="653"/>
                </a:cubicBezTo>
                <a:cubicBezTo>
                  <a:pt x="135" y="654"/>
                  <a:pt x="134" y="656"/>
                  <a:pt x="134" y="657"/>
                </a:cubicBezTo>
                <a:cubicBezTo>
                  <a:pt x="134" y="658"/>
                  <a:pt x="134" y="658"/>
                  <a:pt x="134" y="659"/>
                </a:cubicBezTo>
                <a:cubicBezTo>
                  <a:pt x="136" y="659"/>
                  <a:pt x="136" y="659"/>
                  <a:pt x="136" y="659"/>
                </a:cubicBezTo>
                <a:cubicBezTo>
                  <a:pt x="134" y="659"/>
                  <a:pt x="134" y="659"/>
                  <a:pt x="134" y="659"/>
                </a:cubicBezTo>
                <a:cubicBezTo>
                  <a:pt x="134" y="660"/>
                  <a:pt x="134" y="661"/>
                  <a:pt x="135" y="661"/>
                </a:cubicBezTo>
                <a:cubicBezTo>
                  <a:pt x="135" y="662"/>
                  <a:pt x="135" y="662"/>
                  <a:pt x="136" y="662"/>
                </a:cubicBezTo>
                <a:cubicBezTo>
                  <a:pt x="136" y="662"/>
                  <a:pt x="137" y="662"/>
                  <a:pt x="137" y="662"/>
                </a:cubicBezTo>
                <a:cubicBezTo>
                  <a:pt x="138" y="662"/>
                  <a:pt x="138" y="662"/>
                  <a:pt x="139" y="662"/>
                </a:cubicBezTo>
                <a:cubicBezTo>
                  <a:pt x="139" y="662"/>
                  <a:pt x="140" y="662"/>
                  <a:pt x="140" y="663"/>
                </a:cubicBezTo>
                <a:cubicBezTo>
                  <a:pt x="141" y="661"/>
                  <a:pt x="141" y="661"/>
                  <a:pt x="141" y="661"/>
                </a:cubicBezTo>
                <a:cubicBezTo>
                  <a:pt x="140" y="662"/>
                  <a:pt x="140" y="662"/>
                  <a:pt x="140" y="662"/>
                </a:cubicBezTo>
                <a:cubicBezTo>
                  <a:pt x="140" y="663"/>
                  <a:pt x="141" y="663"/>
                  <a:pt x="141" y="663"/>
                </a:cubicBezTo>
                <a:cubicBezTo>
                  <a:pt x="142" y="663"/>
                  <a:pt x="143" y="663"/>
                  <a:pt x="143" y="663"/>
                </a:cubicBezTo>
                <a:cubicBezTo>
                  <a:pt x="145" y="663"/>
                  <a:pt x="146" y="663"/>
                  <a:pt x="147" y="663"/>
                </a:cubicBezTo>
                <a:cubicBezTo>
                  <a:pt x="147" y="663"/>
                  <a:pt x="147" y="663"/>
                  <a:pt x="147" y="664"/>
                </a:cubicBezTo>
                <a:cubicBezTo>
                  <a:pt x="148" y="663"/>
                  <a:pt x="148" y="663"/>
                  <a:pt x="148" y="663"/>
                </a:cubicBezTo>
                <a:cubicBezTo>
                  <a:pt x="147" y="663"/>
                  <a:pt x="147" y="663"/>
                  <a:pt x="147" y="663"/>
                </a:cubicBezTo>
                <a:cubicBezTo>
                  <a:pt x="147" y="664"/>
                  <a:pt x="147" y="664"/>
                  <a:pt x="147" y="664"/>
                </a:cubicBezTo>
                <a:cubicBezTo>
                  <a:pt x="148" y="663"/>
                  <a:pt x="148" y="663"/>
                  <a:pt x="148" y="663"/>
                </a:cubicBezTo>
                <a:cubicBezTo>
                  <a:pt x="147" y="663"/>
                  <a:pt x="147" y="663"/>
                  <a:pt x="147" y="663"/>
                </a:cubicBezTo>
                <a:cubicBezTo>
                  <a:pt x="148" y="663"/>
                  <a:pt x="148" y="663"/>
                  <a:pt x="148" y="663"/>
                </a:cubicBezTo>
                <a:cubicBezTo>
                  <a:pt x="147" y="663"/>
                  <a:pt x="147" y="663"/>
                  <a:pt x="147" y="663"/>
                </a:cubicBezTo>
                <a:cubicBezTo>
                  <a:pt x="147" y="663"/>
                  <a:pt x="147" y="663"/>
                  <a:pt x="147" y="663"/>
                </a:cubicBezTo>
                <a:cubicBezTo>
                  <a:pt x="148" y="663"/>
                  <a:pt x="148" y="663"/>
                  <a:pt x="148" y="663"/>
                </a:cubicBezTo>
                <a:cubicBezTo>
                  <a:pt x="147" y="663"/>
                  <a:pt x="147" y="663"/>
                  <a:pt x="147" y="663"/>
                </a:cubicBezTo>
                <a:cubicBezTo>
                  <a:pt x="148" y="663"/>
                  <a:pt x="148" y="663"/>
                  <a:pt x="148" y="663"/>
                </a:cubicBezTo>
                <a:cubicBezTo>
                  <a:pt x="147" y="663"/>
                  <a:pt x="147" y="663"/>
                  <a:pt x="147" y="663"/>
                </a:cubicBezTo>
                <a:cubicBezTo>
                  <a:pt x="147" y="663"/>
                  <a:pt x="147" y="663"/>
                  <a:pt x="147" y="663"/>
                </a:cubicBezTo>
                <a:cubicBezTo>
                  <a:pt x="148" y="663"/>
                  <a:pt x="148" y="663"/>
                  <a:pt x="148" y="663"/>
                </a:cubicBezTo>
                <a:cubicBezTo>
                  <a:pt x="147" y="663"/>
                  <a:pt x="147" y="663"/>
                  <a:pt x="147" y="663"/>
                </a:cubicBezTo>
                <a:cubicBezTo>
                  <a:pt x="147" y="663"/>
                  <a:pt x="147" y="663"/>
                  <a:pt x="147" y="663"/>
                </a:cubicBezTo>
                <a:cubicBezTo>
                  <a:pt x="147" y="663"/>
                  <a:pt x="147" y="663"/>
                  <a:pt x="147" y="663"/>
                </a:cubicBezTo>
                <a:cubicBezTo>
                  <a:pt x="147" y="663"/>
                  <a:pt x="147" y="663"/>
                  <a:pt x="147" y="663"/>
                </a:cubicBezTo>
                <a:cubicBezTo>
                  <a:pt x="147" y="663"/>
                  <a:pt x="147" y="663"/>
                  <a:pt x="147" y="663"/>
                </a:cubicBezTo>
                <a:cubicBezTo>
                  <a:pt x="147" y="663"/>
                  <a:pt x="147" y="663"/>
                  <a:pt x="147" y="663"/>
                </a:cubicBezTo>
                <a:cubicBezTo>
                  <a:pt x="147" y="663"/>
                  <a:pt x="147" y="663"/>
                  <a:pt x="146" y="663"/>
                </a:cubicBezTo>
                <a:cubicBezTo>
                  <a:pt x="146" y="664"/>
                  <a:pt x="145" y="664"/>
                  <a:pt x="144" y="665"/>
                </a:cubicBezTo>
                <a:cubicBezTo>
                  <a:pt x="145" y="666"/>
                  <a:pt x="145" y="666"/>
                  <a:pt x="145" y="666"/>
                </a:cubicBezTo>
                <a:cubicBezTo>
                  <a:pt x="146" y="666"/>
                  <a:pt x="146" y="666"/>
                  <a:pt x="146" y="666"/>
                </a:cubicBezTo>
                <a:cubicBezTo>
                  <a:pt x="146" y="665"/>
                  <a:pt x="146" y="664"/>
                  <a:pt x="145" y="664"/>
                </a:cubicBezTo>
                <a:cubicBezTo>
                  <a:pt x="144" y="663"/>
                  <a:pt x="144" y="663"/>
                  <a:pt x="143" y="663"/>
                </a:cubicBezTo>
                <a:cubicBezTo>
                  <a:pt x="142" y="663"/>
                  <a:pt x="141" y="664"/>
                  <a:pt x="140" y="664"/>
                </a:cubicBezTo>
                <a:cubicBezTo>
                  <a:pt x="140" y="665"/>
                  <a:pt x="139" y="667"/>
                  <a:pt x="139" y="668"/>
                </a:cubicBezTo>
                <a:cubicBezTo>
                  <a:pt x="141" y="668"/>
                  <a:pt x="141" y="668"/>
                  <a:pt x="141" y="668"/>
                </a:cubicBezTo>
                <a:cubicBezTo>
                  <a:pt x="140" y="667"/>
                  <a:pt x="140" y="667"/>
                  <a:pt x="140" y="667"/>
                </a:cubicBezTo>
                <a:cubicBezTo>
                  <a:pt x="139" y="667"/>
                  <a:pt x="138" y="667"/>
                  <a:pt x="137" y="667"/>
                </a:cubicBezTo>
                <a:cubicBezTo>
                  <a:pt x="135" y="667"/>
                  <a:pt x="134" y="667"/>
                  <a:pt x="132" y="666"/>
                </a:cubicBezTo>
                <a:cubicBezTo>
                  <a:pt x="131" y="665"/>
                  <a:pt x="129" y="664"/>
                  <a:pt x="127" y="664"/>
                </a:cubicBezTo>
                <a:cubicBezTo>
                  <a:pt x="127" y="665"/>
                  <a:pt x="127" y="665"/>
                  <a:pt x="127" y="665"/>
                </a:cubicBezTo>
                <a:cubicBezTo>
                  <a:pt x="128" y="664"/>
                  <a:pt x="128" y="664"/>
                  <a:pt x="128" y="664"/>
                </a:cubicBezTo>
                <a:cubicBezTo>
                  <a:pt x="127" y="664"/>
                  <a:pt x="126" y="664"/>
                  <a:pt x="126" y="664"/>
                </a:cubicBezTo>
                <a:cubicBezTo>
                  <a:pt x="123" y="664"/>
                  <a:pt x="121" y="665"/>
                  <a:pt x="119" y="666"/>
                </a:cubicBezTo>
                <a:cubicBezTo>
                  <a:pt x="118" y="667"/>
                  <a:pt x="117" y="667"/>
                  <a:pt x="117" y="668"/>
                </a:cubicBezTo>
                <a:cubicBezTo>
                  <a:pt x="116" y="668"/>
                  <a:pt x="115" y="668"/>
                  <a:pt x="115" y="668"/>
                </a:cubicBezTo>
                <a:cubicBezTo>
                  <a:pt x="115" y="668"/>
                  <a:pt x="114" y="668"/>
                  <a:pt x="113" y="668"/>
                </a:cubicBezTo>
                <a:cubicBezTo>
                  <a:pt x="113" y="668"/>
                  <a:pt x="113" y="668"/>
                  <a:pt x="113" y="668"/>
                </a:cubicBezTo>
                <a:cubicBezTo>
                  <a:pt x="113" y="668"/>
                  <a:pt x="113" y="668"/>
                  <a:pt x="113" y="668"/>
                </a:cubicBezTo>
                <a:cubicBezTo>
                  <a:pt x="110" y="666"/>
                  <a:pt x="106" y="666"/>
                  <a:pt x="103" y="666"/>
                </a:cubicBezTo>
                <a:cubicBezTo>
                  <a:pt x="101" y="666"/>
                  <a:pt x="98" y="666"/>
                  <a:pt x="96" y="667"/>
                </a:cubicBezTo>
                <a:cubicBezTo>
                  <a:pt x="94" y="667"/>
                  <a:pt x="92" y="668"/>
                  <a:pt x="91" y="668"/>
                </a:cubicBezTo>
                <a:cubicBezTo>
                  <a:pt x="90" y="668"/>
                  <a:pt x="90" y="668"/>
                  <a:pt x="89" y="667"/>
                </a:cubicBezTo>
                <a:cubicBezTo>
                  <a:pt x="88" y="668"/>
                  <a:pt x="88" y="668"/>
                  <a:pt x="88" y="668"/>
                </a:cubicBezTo>
                <a:cubicBezTo>
                  <a:pt x="90" y="668"/>
                  <a:pt x="90" y="668"/>
                  <a:pt x="90" y="668"/>
                </a:cubicBezTo>
                <a:cubicBezTo>
                  <a:pt x="90" y="668"/>
                  <a:pt x="90" y="668"/>
                  <a:pt x="90" y="668"/>
                </a:cubicBezTo>
                <a:cubicBezTo>
                  <a:pt x="89" y="668"/>
                  <a:pt x="89" y="668"/>
                  <a:pt x="89" y="668"/>
                </a:cubicBezTo>
                <a:cubicBezTo>
                  <a:pt x="89" y="668"/>
                  <a:pt x="89" y="668"/>
                  <a:pt x="89" y="668"/>
                </a:cubicBezTo>
                <a:cubicBezTo>
                  <a:pt x="90" y="668"/>
                  <a:pt x="90" y="668"/>
                  <a:pt x="90" y="668"/>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90" y="668"/>
                  <a:pt x="90" y="668"/>
                  <a:pt x="91" y="668"/>
                </a:cubicBezTo>
                <a:cubicBezTo>
                  <a:pt x="91" y="665"/>
                  <a:pt x="91" y="665"/>
                  <a:pt x="91" y="665"/>
                </a:cubicBezTo>
                <a:cubicBezTo>
                  <a:pt x="91" y="665"/>
                  <a:pt x="90" y="665"/>
                  <a:pt x="89" y="664"/>
                </a:cubicBezTo>
                <a:cubicBezTo>
                  <a:pt x="88" y="664"/>
                  <a:pt x="87" y="664"/>
                  <a:pt x="85" y="664"/>
                </a:cubicBezTo>
                <a:cubicBezTo>
                  <a:pt x="85" y="665"/>
                  <a:pt x="85" y="665"/>
                  <a:pt x="85" y="665"/>
                </a:cubicBezTo>
                <a:cubicBezTo>
                  <a:pt x="87" y="665"/>
                  <a:pt x="87" y="665"/>
                  <a:pt x="87" y="665"/>
                </a:cubicBezTo>
                <a:cubicBezTo>
                  <a:pt x="85" y="662"/>
                  <a:pt x="84" y="658"/>
                  <a:pt x="84" y="653"/>
                </a:cubicBezTo>
                <a:cubicBezTo>
                  <a:pt x="84" y="646"/>
                  <a:pt x="86" y="639"/>
                  <a:pt x="88" y="632"/>
                </a:cubicBezTo>
                <a:cubicBezTo>
                  <a:pt x="87" y="632"/>
                  <a:pt x="87" y="632"/>
                  <a:pt x="87" y="632"/>
                </a:cubicBezTo>
                <a:cubicBezTo>
                  <a:pt x="88" y="632"/>
                  <a:pt x="88" y="632"/>
                  <a:pt x="88" y="632"/>
                </a:cubicBezTo>
                <a:cubicBezTo>
                  <a:pt x="89" y="632"/>
                  <a:pt x="89" y="631"/>
                  <a:pt x="89" y="630"/>
                </a:cubicBezTo>
                <a:cubicBezTo>
                  <a:pt x="89" y="628"/>
                  <a:pt x="90" y="623"/>
                  <a:pt x="90" y="619"/>
                </a:cubicBezTo>
                <a:cubicBezTo>
                  <a:pt x="90" y="617"/>
                  <a:pt x="90" y="615"/>
                  <a:pt x="91" y="613"/>
                </a:cubicBezTo>
                <a:cubicBezTo>
                  <a:pt x="91" y="611"/>
                  <a:pt x="92" y="610"/>
                  <a:pt x="92" y="610"/>
                </a:cubicBezTo>
                <a:cubicBezTo>
                  <a:pt x="91" y="609"/>
                  <a:pt x="91" y="609"/>
                  <a:pt x="91" y="609"/>
                </a:cubicBezTo>
                <a:cubicBezTo>
                  <a:pt x="92" y="610"/>
                  <a:pt x="92" y="610"/>
                  <a:pt x="92" y="610"/>
                </a:cubicBezTo>
                <a:cubicBezTo>
                  <a:pt x="96" y="606"/>
                  <a:pt x="98" y="601"/>
                  <a:pt x="98" y="597"/>
                </a:cubicBezTo>
                <a:cubicBezTo>
                  <a:pt x="98" y="596"/>
                  <a:pt x="98" y="596"/>
                  <a:pt x="98" y="595"/>
                </a:cubicBezTo>
                <a:cubicBezTo>
                  <a:pt x="96" y="595"/>
                  <a:pt x="96" y="595"/>
                  <a:pt x="96" y="595"/>
                </a:cubicBezTo>
                <a:cubicBezTo>
                  <a:pt x="98" y="596"/>
                  <a:pt x="98" y="596"/>
                  <a:pt x="98" y="596"/>
                </a:cubicBezTo>
                <a:cubicBezTo>
                  <a:pt x="98" y="596"/>
                  <a:pt x="98" y="596"/>
                  <a:pt x="105" y="575"/>
                </a:cubicBezTo>
                <a:cubicBezTo>
                  <a:pt x="103" y="575"/>
                  <a:pt x="103" y="575"/>
                  <a:pt x="103" y="575"/>
                </a:cubicBezTo>
                <a:cubicBezTo>
                  <a:pt x="104" y="576"/>
                  <a:pt x="104" y="576"/>
                  <a:pt x="104" y="576"/>
                </a:cubicBezTo>
                <a:cubicBezTo>
                  <a:pt x="104" y="576"/>
                  <a:pt x="104" y="576"/>
                  <a:pt x="111" y="567"/>
                </a:cubicBezTo>
                <a:cubicBezTo>
                  <a:pt x="111" y="566"/>
                  <a:pt x="111" y="566"/>
                  <a:pt x="111" y="566"/>
                </a:cubicBezTo>
                <a:cubicBezTo>
                  <a:pt x="111" y="566"/>
                  <a:pt x="111" y="566"/>
                  <a:pt x="111" y="566"/>
                </a:cubicBezTo>
                <a:cubicBezTo>
                  <a:pt x="112" y="565"/>
                  <a:pt x="112" y="564"/>
                  <a:pt x="113" y="564"/>
                </a:cubicBezTo>
                <a:cubicBezTo>
                  <a:pt x="114" y="563"/>
                  <a:pt x="115" y="562"/>
                  <a:pt x="117" y="562"/>
                </a:cubicBezTo>
                <a:cubicBezTo>
                  <a:pt x="118" y="562"/>
                  <a:pt x="120" y="561"/>
                  <a:pt x="122" y="560"/>
                </a:cubicBezTo>
                <a:cubicBezTo>
                  <a:pt x="122" y="560"/>
                  <a:pt x="122" y="560"/>
                  <a:pt x="122" y="560"/>
                </a:cubicBezTo>
                <a:cubicBezTo>
                  <a:pt x="122" y="560"/>
                  <a:pt x="122" y="560"/>
                  <a:pt x="122" y="560"/>
                </a:cubicBezTo>
                <a:cubicBezTo>
                  <a:pt x="124" y="557"/>
                  <a:pt x="124" y="554"/>
                  <a:pt x="125" y="551"/>
                </a:cubicBezTo>
                <a:cubicBezTo>
                  <a:pt x="125" y="550"/>
                  <a:pt x="125" y="548"/>
                  <a:pt x="126" y="547"/>
                </a:cubicBezTo>
                <a:cubicBezTo>
                  <a:pt x="126" y="546"/>
                  <a:pt x="127" y="546"/>
                  <a:pt x="128" y="545"/>
                </a:cubicBezTo>
                <a:cubicBezTo>
                  <a:pt x="131" y="544"/>
                  <a:pt x="131" y="544"/>
                  <a:pt x="131" y="544"/>
                </a:cubicBezTo>
                <a:cubicBezTo>
                  <a:pt x="128" y="542"/>
                  <a:pt x="128" y="542"/>
                  <a:pt x="128" y="542"/>
                </a:cubicBezTo>
                <a:cubicBezTo>
                  <a:pt x="127" y="542"/>
                  <a:pt x="126" y="542"/>
                  <a:pt x="125" y="541"/>
                </a:cubicBezTo>
                <a:cubicBezTo>
                  <a:pt x="123" y="540"/>
                  <a:pt x="120" y="538"/>
                  <a:pt x="118" y="537"/>
                </a:cubicBezTo>
                <a:cubicBezTo>
                  <a:pt x="115" y="536"/>
                  <a:pt x="112" y="534"/>
                  <a:pt x="110" y="534"/>
                </a:cubicBezTo>
                <a:cubicBezTo>
                  <a:pt x="108" y="534"/>
                  <a:pt x="107" y="535"/>
                  <a:pt x="106" y="536"/>
                </a:cubicBezTo>
                <a:cubicBezTo>
                  <a:pt x="106" y="536"/>
                  <a:pt x="106" y="536"/>
                  <a:pt x="106" y="536"/>
                </a:cubicBezTo>
                <a:cubicBezTo>
                  <a:pt x="105" y="536"/>
                  <a:pt x="105" y="536"/>
                  <a:pt x="105" y="536"/>
                </a:cubicBezTo>
                <a:cubicBezTo>
                  <a:pt x="106" y="537"/>
                  <a:pt x="106" y="537"/>
                  <a:pt x="106" y="537"/>
                </a:cubicBezTo>
                <a:cubicBezTo>
                  <a:pt x="106" y="536"/>
                  <a:pt x="106" y="536"/>
                  <a:pt x="106" y="536"/>
                </a:cubicBezTo>
                <a:cubicBezTo>
                  <a:pt x="105" y="536"/>
                  <a:pt x="105" y="536"/>
                  <a:pt x="105" y="536"/>
                </a:cubicBezTo>
                <a:cubicBezTo>
                  <a:pt x="106" y="537"/>
                  <a:pt x="106" y="537"/>
                  <a:pt x="106" y="537"/>
                </a:cubicBezTo>
                <a:cubicBezTo>
                  <a:pt x="106" y="536"/>
                  <a:pt x="106" y="536"/>
                  <a:pt x="106" y="536"/>
                </a:cubicBezTo>
                <a:cubicBezTo>
                  <a:pt x="106" y="536"/>
                  <a:pt x="106" y="536"/>
                  <a:pt x="106" y="536"/>
                </a:cubicBezTo>
                <a:cubicBezTo>
                  <a:pt x="106" y="536"/>
                  <a:pt x="106" y="536"/>
                  <a:pt x="106" y="536"/>
                </a:cubicBezTo>
                <a:cubicBezTo>
                  <a:pt x="106" y="536"/>
                  <a:pt x="106" y="536"/>
                  <a:pt x="106" y="536"/>
                </a:cubicBezTo>
                <a:cubicBezTo>
                  <a:pt x="106" y="536"/>
                  <a:pt x="106" y="536"/>
                  <a:pt x="106" y="536"/>
                </a:cubicBezTo>
                <a:cubicBezTo>
                  <a:pt x="106" y="536"/>
                  <a:pt x="106" y="536"/>
                  <a:pt x="106" y="536"/>
                </a:cubicBezTo>
                <a:cubicBezTo>
                  <a:pt x="106" y="536"/>
                  <a:pt x="106" y="536"/>
                  <a:pt x="106" y="536"/>
                </a:cubicBezTo>
                <a:cubicBezTo>
                  <a:pt x="105" y="536"/>
                  <a:pt x="104" y="536"/>
                  <a:pt x="102" y="535"/>
                </a:cubicBezTo>
                <a:cubicBezTo>
                  <a:pt x="100" y="535"/>
                  <a:pt x="97" y="534"/>
                  <a:pt x="95" y="533"/>
                </a:cubicBezTo>
                <a:cubicBezTo>
                  <a:pt x="93" y="532"/>
                  <a:pt x="91" y="531"/>
                  <a:pt x="90" y="530"/>
                </a:cubicBezTo>
                <a:cubicBezTo>
                  <a:pt x="90" y="530"/>
                  <a:pt x="90" y="530"/>
                  <a:pt x="90" y="530"/>
                </a:cubicBezTo>
                <a:cubicBezTo>
                  <a:pt x="90" y="530"/>
                  <a:pt x="90" y="530"/>
                  <a:pt x="90" y="530"/>
                </a:cubicBezTo>
                <a:cubicBezTo>
                  <a:pt x="90" y="531"/>
                  <a:pt x="90" y="531"/>
                  <a:pt x="90" y="531"/>
                </a:cubicBezTo>
                <a:cubicBezTo>
                  <a:pt x="90" y="530"/>
                  <a:pt x="90" y="530"/>
                  <a:pt x="90" y="530"/>
                </a:cubicBezTo>
                <a:cubicBezTo>
                  <a:pt x="90" y="530"/>
                  <a:pt x="90" y="530"/>
                  <a:pt x="90" y="530"/>
                </a:cubicBezTo>
                <a:cubicBezTo>
                  <a:pt x="90" y="531"/>
                  <a:pt x="90" y="531"/>
                  <a:pt x="90" y="531"/>
                </a:cubicBezTo>
                <a:cubicBezTo>
                  <a:pt x="90" y="530"/>
                  <a:pt x="90" y="530"/>
                  <a:pt x="90" y="530"/>
                </a:cubicBezTo>
                <a:cubicBezTo>
                  <a:pt x="90" y="530"/>
                  <a:pt x="90" y="530"/>
                  <a:pt x="90" y="530"/>
                </a:cubicBezTo>
                <a:cubicBezTo>
                  <a:pt x="89" y="530"/>
                  <a:pt x="88" y="529"/>
                  <a:pt x="88" y="528"/>
                </a:cubicBezTo>
                <a:cubicBezTo>
                  <a:pt x="87" y="528"/>
                  <a:pt x="87" y="527"/>
                  <a:pt x="87" y="526"/>
                </a:cubicBezTo>
                <a:cubicBezTo>
                  <a:pt x="86" y="526"/>
                  <a:pt x="86" y="526"/>
                  <a:pt x="86" y="526"/>
                </a:cubicBezTo>
                <a:cubicBezTo>
                  <a:pt x="86" y="526"/>
                  <a:pt x="86" y="526"/>
                  <a:pt x="86" y="526"/>
                </a:cubicBezTo>
                <a:cubicBezTo>
                  <a:pt x="86" y="526"/>
                  <a:pt x="86" y="526"/>
                  <a:pt x="86" y="526"/>
                </a:cubicBezTo>
                <a:cubicBezTo>
                  <a:pt x="86" y="526"/>
                  <a:pt x="86" y="526"/>
                  <a:pt x="86" y="526"/>
                </a:cubicBezTo>
                <a:cubicBezTo>
                  <a:pt x="86" y="526"/>
                  <a:pt x="86" y="526"/>
                  <a:pt x="86" y="526"/>
                </a:cubicBezTo>
                <a:cubicBezTo>
                  <a:pt x="86" y="526"/>
                  <a:pt x="86" y="526"/>
                  <a:pt x="86" y="526"/>
                </a:cubicBezTo>
                <a:cubicBezTo>
                  <a:pt x="86" y="526"/>
                  <a:pt x="86" y="526"/>
                  <a:pt x="86" y="526"/>
                </a:cubicBezTo>
                <a:cubicBezTo>
                  <a:pt x="86" y="526"/>
                  <a:pt x="86" y="526"/>
                  <a:pt x="86" y="526"/>
                </a:cubicBezTo>
                <a:cubicBezTo>
                  <a:pt x="85" y="526"/>
                  <a:pt x="85" y="526"/>
                  <a:pt x="85" y="526"/>
                </a:cubicBezTo>
                <a:cubicBezTo>
                  <a:pt x="86" y="526"/>
                  <a:pt x="86" y="526"/>
                  <a:pt x="86" y="526"/>
                </a:cubicBezTo>
                <a:cubicBezTo>
                  <a:pt x="86" y="526"/>
                  <a:pt x="86" y="526"/>
                  <a:pt x="86" y="526"/>
                </a:cubicBezTo>
                <a:cubicBezTo>
                  <a:pt x="85" y="526"/>
                  <a:pt x="85" y="526"/>
                  <a:pt x="85" y="526"/>
                </a:cubicBezTo>
                <a:cubicBezTo>
                  <a:pt x="86" y="526"/>
                  <a:pt x="86" y="526"/>
                  <a:pt x="86" y="526"/>
                </a:cubicBezTo>
                <a:cubicBezTo>
                  <a:pt x="85" y="526"/>
                  <a:pt x="85" y="526"/>
                  <a:pt x="85" y="526"/>
                </a:cubicBezTo>
                <a:cubicBezTo>
                  <a:pt x="86" y="527"/>
                  <a:pt x="86" y="527"/>
                  <a:pt x="86" y="527"/>
                </a:cubicBezTo>
                <a:cubicBezTo>
                  <a:pt x="86" y="526"/>
                  <a:pt x="86" y="526"/>
                  <a:pt x="86" y="526"/>
                </a:cubicBezTo>
                <a:cubicBezTo>
                  <a:pt x="85" y="526"/>
                  <a:pt x="85" y="526"/>
                  <a:pt x="85" y="526"/>
                </a:cubicBezTo>
                <a:cubicBezTo>
                  <a:pt x="86" y="527"/>
                  <a:pt x="86" y="527"/>
                  <a:pt x="86" y="527"/>
                </a:cubicBezTo>
                <a:cubicBezTo>
                  <a:pt x="85" y="526"/>
                  <a:pt x="85" y="526"/>
                  <a:pt x="85" y="526"/>
                </a:cubicBezTo>
                <a:cubicBezTo>
                  <a:pt x="85" y="527"/>
                  <a:pt x="85" y="527"/>
                  <a:pt x="85" y="527"/>
                </a:cubicBezTo>
                <a:cubicBezTo>
                  <a:pt x="86" y="527"/>
                  <a:pt x="86" y="527"/>
                  <a:pt x="86" y="527"/>
                </a:cubicBezTo>
                <a:cubicBezTo>
                  <a:pt x="85" y="526"/>
                  <a:pt x="85" y="526"/>
                  <a:pt x="85" y="526"/>
                </a:cubicBezTo>
                <a:cubicBezTo>
                  <a:pt x="85" y="527"/>
                  <a:pt x="85" y="527"/>
                  <a:pt x="85" y="527"/>
                </a:cubicBezTo>
                <a:cubicBezTo>
                  <a:pt x="85" y="524"/>
                  <a:pt x="85" y="524"/>
                  <a:pt x="85" y="524"/>
                </a:cubicBezTo>
                <a:cubicBezTo>
                  <a:pt x="85" y="524"/>
                  <a:pt x="85" y="523"/>
                  <a:pt x="84" y="523"/>
                </a:cubicBezTo>
                <a:cubicBezTo>
                  <a:pt x="84" y="523"/>
                  <a:pt x="83" y="522"/>
                  <a:pt x="81" y="522"/>
                </a:cubicBezTo>
                <a:cubicBezTo>
                  <a:pt x="80" y="522"/>
                  <a:pt x="80" y="522"/>
                  <a:pt x="79" y="522"/>
                </a:cubicBezTo>
                <a:cubicBezTo>
                  <a:pt x="78" y="523"/>
                  <a:pt x="78" y="523"/>
                  <a:pt x="78" y="523"/>
                </a:cubicBezTo>
                <a:cubicBezTo>
                  <a:pt x="78" y="523"/>
                  <a:pt x="78" y="524"/>
                  <a:pt x="78" y="524"/>
                </a:cubicBezTo>
                <a:cubicBezTo>
                  <a:pt x="78" y="525"/>
                  <a:pt x="78" y="525"/>
                  <a:pt x="78" y="525"/>
                </a:cubicBezTo>
                <a:cubicBezTo>
                  <a:pt x="79" y="526"/>
                  <a:pt x="79" y="526"/>
                  <a:pt x="79" y="526"/>
                </a:cubicBezTo>
                <a:cubicBezTo>
                  <a:pt x="80" y="525"/>
                  <a:pt x="80" y="525"/>
                  <a:pt x="80" y="525"/>
                </a:cubicBezTo>
                <a:cubicBezTo>
                  <a:pt x="80" y="524"/>
                  <a:pt x="80" y="524"/>
                  <a:pt x="80" y="524"/>
                </a:cubicBezTo>
                <a:cubicBezTo>
                  <a:pt x="78" y="524"/>
                  <a:pt x="76" y="525"/>
                  <a:pt x="76" y="526"/>
                </a:cubicBezTo>
                <a:cubicBezTo>
                  <a:pt x="75" y="526"/>
                  <a:pt x="75" y="526"/>
                  <a:pt x="75" y="526"/>
                </a:cubicBezTo>
                <a:cubicBezTo>
                  <a:pt x="74" y="526"/>
                  <a:pt x="74" y="526"/>
                  <a:pt x="74" y="526"/>
                </a:cubicBezTo>
                <a:cubicBezTo>
                  <a:pt x="74" y="526"/>
                  <a:pt x="73" y="526"/>
                  <a:pt x="72" y="526"/>
                </a:cubicBezTo>
                <a:cubicBezTo>
                  <a:pt x="71" y="525"/>
                  <a:pt x="69" y="524"/>
                  <a:pt x="67" y="523"/>
                </a:cubicBezTo>
                <a:cubicBezTo>
                  <a:pt x="66" y="523"/>
                  <a:pt x="65" y="522"/>
                  <a:pt x="65" y="522"/>
                </a:cubicBezTo>
                <a:cubicBezTo>
                  <a:pt x="64" y="522"/>
                  <a:pt x="64" y="522"/>
                  <a:pt x="64" y="522"/>
                </a:cubicBezTo>
                <a:cubicBezTo>
                  <a:pt x="64" y="522"/>
                  <a:pt x="64" y="522"/>
                  <a:pt x="64" y="522"/>
                </a:cubicBezTo>
                <a:cubicBezTo>
                  <a:pt x="63" y="522"/>
                  <a:pt x="62" y="522"/>
                  <a:pt x="62" y="523"/>
                </a:cubicBezTo>
                <a:cubicBezTo>
                  <a:pt x="61" y="523"/>
                  <a:pt x="60" y="524"/>
                  <a:pt x="60" y="525"/>
                </a:cubicBezTo>
                <a:cubicBezTo>
                  <a:pt x="60" y="525"/>
                  <a:pt x="60" y="525"/>
                  <a:pt x="60" y="525"/>
                </a:cubicBezTo>
                <a:cubicBezTo>
                  <a:pt x="59" y="525"/>
                  <a:pt x="59" y="525"/>
                  <a:pt x="59" y="525"/>
                </a:cubicBezTo>
                <a:cubicBezTo>
                  <a:pt x="60" y="526"/>
                  <a:pt x="60" y="526"/>
                  <a:pt x="60" y="526"/>
                </a:cubicBezTo>
                <a:cubicBezTo>
                  <a:pt x="60" y="525"/>
                  <a:pt x="60" y="525"/>
                  <a:pt x="60" y="525"/>
                </a:cubicBezTo>
                <a:cubicBezTo>
                  <a:pt x="59" y="525"/>
                  <a:pt x="59" y="525"/>
                  <a:pt x="59" y="525"/>
                </a:cubicBezTo>
                <a:cubicBezTo>
                  <a:pt x="60" y="526"/>
                  <a:pt x="60" y="526"/>
                  <a:pt x="60" y="526"/>
                </a:cubicBezTo>
                <a:cubicBezTo>
                  <a:pt x="60" y="525"/>
                  <a:pt x="60" y="525"/>
                  <a:pt x="60" y="525"/>
                </a:cubicBezTo>
                <a:cubicBezTo>
                  <a:pt x="60" y="526"/>
                  <a:pt x="60" y="526"/>
                  <a:pt x="60" y="526"/>
                </a:cubicBezTo>
                <a:cubicBezTo>
                  <a:pt x="61" y="526"/>
                  <a:pt x="61" y="526"/>
                  <a:pt x="61" y="526"/>
                </a:cubicBezTo>
                <a:cubicBezTo>
                  <a:pt x="61" y="526"/>
                  <a:pt x="60" y="525"/>
                  <a:pt x="60" y="525"/>
                </a:cubicBezTo>
                <a:cubicBezTo>
                  <a:pt x="60" y="526"/>
                  <a:pt x="60" y="526"/>
                  <a:pt x="60" y="526"/>
                </a:cubicBezTo>
                <a:cubicBezTo>
                  <a:pt x="61" y="526"/>
                  <a:pt x="61" y="526"/>
                  <a:pt x="61" y="526"/>
                </a:cubicBezTo>
                <a:cubicBezTo>
                  <a:pt x="61" y="526"/>
                  <a:pt x="61" y="526"/>
                  <a:pt x="61" y="526"/>
                </a:cubicBezTo>
                <a:cubicBezTo>
                  <a:pt x="61" y="526"/>
                  <a:pt x="61" y="526"/>
                  <a:pt x="61" y="526"/>
                </a:cubicBezTo>
                <a:cubicBezTo>
                  <a:pt x="61" y="526"/>
                  <a:pt x="61" y="526"/>
                  <a:pt x="61" y="526"/>
                </a:cubicBezTo>
                <a:cubicBezTo>
                  <a:pt x="61" y="526"/>
                  <a:pt x="61" y="526"/>
                  <a:pt x="61" y="526"/>
                </a:cubicBezTo>
                <a:cubicBezTo>
                  <a:pt x="61" y="526"/>
                  <a:pt x="61" y="526"/>
                  <a:pt x="61" y="526"/>
                </a:cubicBezTo>
                <a:cubicBezTo>
                  <a:pt x="61" y="526"/>
                  <a:pt x="61" y="525"/>
                  <a:pt x="60" y="525"/>
                </a:cubicBezTo>
                <a:cubicBezTo>
                  <a:pt x="60" y="524"/>
                  <a:pt x="60" y="523"/>
                  <a:pt x="60" y="522"/>
                </a:cubicBezTo>
                <a:cubicBezTo>
                  <a:pt x="58" y="522"/>
                  <a:pt x="58" y="522"/>
                  <a:pt x="58" y="522"/>
                </a:cubicBezTo>
                <a:cubicBezTo>
                  <a:pt x="60" y="522"/>
                  <a:pt x="60" y="522"/>
                  <a:pt x="60" y="522"/>
                </a:cubicBezTo>
                <a:cubicBezTo>
                  <a:pt x="60" y="521"/>
                  <a:pt x="60" y="521"/>
                  <a:pt x="59" y="520"/>
                </a:cubicBezTo>
                <a:cubicBezTo>
                  <a:pt x="59" y="519"/>
                  <a:pt x="58" y="519"/>
                  <a:pt x="57" y="518"/>
                </a:cubicBezTo>
                <a:cubicBezTo>
                  <a:pt x="54" y="517"/>
                  <a:pt x="50" y="517"/>
                  <a:pt x="48" y="517"/>
                </a:cubicBezTo>
                <a:cubicBezTo>
                  <a:pt x="45" y="517"/>
                  <a:pt x="45" y="517"/>
                  <a:pt x="45" y="517"/>
                </a:cubicBezTo>
                <a:cubicBezTo>
                  <a:pt x="47" y="519"/>
                  <a:pt x="47" y="519"/>
                  <a:pt x="47" y="519"/>
                </a:cubicBezTo>
                <a:cubicBezTo>
                  <a:pt x="47" y="520"/>
                  <a:pt x="47" y="520"/>
                  <a:pt x="47" y="520"/>
                </a:cubicBezTo>
                <a:cubicBezTo>
                  <a:pt x="47" y="521"/>
                  <a:pt x="47" y="521"/>
                  <a:pt x="47" y="521"/>
                </a:cubicBezTo>
                <a:cubicBezTo>
                  <a:pt x="47" y="521"/>
                  <a:pt x="47" y="521"/>
                  <a:pt x="47" y="521"/>
                </a:cubicBezTo>
                <a:cubicBezTo>
                  <a:pt x="47" y="521"/>
                  <a:pt x="47" y="521"/>
                  <a:pt x="47" y="521"/>
                </a:cubicBezTo>
                <a:cubicBezTo>
                  <a:pt x="47" y="521"/>
                  <a:pt x="47" y="521"/>
                  <a:pt x="47" y="521"/>
                </a:cubicBezTo>
                <a:cubicBezTo>
                  <a:pt x="47" y="521"/>
                  <a:pt x="47" y="521"/>
                  <a:pt x="47" y="521"/>
                </a:cubicBezTo>
                <a:cubicBezTo>
                  <a:pt x="47" y="521"/>
                  <a:pt x="47" y="521"/>
                  <a:pt x="47" y="521"/>
                </a:cubicBezTo>
                <a:cubicBezTo>
                  <a:pt x="47" y="521"/>
                  <a:pt x="47" y="521"/>
                  <a:pt x="47" y="521"/>
                </a:cubicBezTo>
                <a:cubicBezTo>
                  <a:pt x="48" y="521"/>
                  <a:pt x="48" y="521"/>
                  <a:pt x="48" y="521"/>
                </a:cubicBezTo>
                <a:cubicBezTo>
                  <a:pt x="48" y="520"/>
                  <a:pt x="48" y="520"/>
                  <a:pt x="48" y="520"/>
                </a:cubicBezTo>
                <a:cubicBezTo>
                  <a:pt x="47" y="521"/>
                  <a:pt x="47" y="521"/>
                  <a:pt x="47" y="521"/>
                </a:cubicBezTo>
                <a:cubicBezTo>
                  <a:pt x="48" y="521"/>
                  <a:pt x="48" y="521"/>
                  <a:pt x="48" y="521"/>
                </a:cubicBezTo>
                <a:cubicBezTo>
                  <a:pt x="48" y="520"/>
                  <a:pt x="48" y="520"/>
                  <a:pt x="48" y="520"/>
                </a:cubicBezTo>
                <a:cubicBezTo>
                  <a:pt x="48" y="520"/>
                  <a:pt x="48" y="520"/>
                  <a:pt x="48" y="520"/>
                </a:cubicBezTo>
                <a:cubicBezTo>
                  <a:pt x="48" y="520"/>
                  <a:pt x="48" y="520"/>
                  <a:pt x="48" y="520"/>
                </a:cubicBezTo>
                <a:cubicBezTo>
                  <a:pt x="48" y="520"/>
                  <a:pt x="48" y="520"/>
                  <a:pt x="48" y="520"/>
                </a:cubicBezTo>
                <a:cubicBezTo>
                  <a:pt x="48" y="520"/>
                  <a:pt x="48" y="520"/>
                  <a:pt x="48" y="520"/>
                </a:cubicBezTo>
                <a:cubicBezTo>
                  <a:pt x="48" y="520"/>
                  <a:pt x="48" y="520"/>
                  <a:pt x="48" y="520"/>
                </a:cubicBezTo>
                <a:cubicBezTo>
                  <a:pt x="48" y="520"/>
                  <a:pt x="47" y="520"/>
                  <a:pt x="46" y="520"/>
                </a:cubicBezTo>
                <a:cubicBezTo>
                  <a:pt x="46" y="520"/>
                  <a:pt x="45" y="520"/>
                  <a:pt x="44" y="520"/>
                </a:cubicBezTo>
                <a:cubicBezTo>
                  <a:pt x="44" y="522"/>
                  <a:pt x="44" y="522"/>
                  <a:pt x="44" y="522"/>
                </a:cubicBezTo>
                <a:cubicBezTo>
                  <a:pt x="44" y="521"/>
                  <a:pt x="44" y="521"/>
                  <a:pt x="44" y="521"/>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20"/>
                  <a:pt x="43" y="520"/>
                </a:cubicBezTo>
                <a:cubicBezTo>
                  <a:pt x="43" y="520"/>
                  <a:pt x="43" y="519"/>
                  <a:pt x="43" y="518"/>
                </a:cubicBezTo>
                <a:cubicBezTo>
                  <a:pt x="43" y="518"/>
                  <a:pt x="43" y="517"/>
                  <a:pt x="42" y="516"/>
                </a:cubicBezTo>
                <a:cubicBezTo>
                  <a:pt x="40" y="509"/>
                  <a:pt x="40" y="509"/>
                  <a:pt x="40" y="509"/>
                </a:cubicBezTo>
                <a:cubicBezTo>
                  <a:pt x="40" y="517"/>
                  <a:pt x="40" y="517"/>
                  <a:pt x="40" y="517"/>
                </a:cubicBezTo>
                <a:cubicBezTo>
                  <a:pt x="41" y="517"/>
                  <a:pt x="41" y="517"/>
                  <a:pt x="41" y="517"/>
                </a:cubicBezTo>
                <a:cubicBezTo>
                  <a:pt x="40" y="516"/>
                  <a:pt x="40" y="516"/>
                  <a:pt x="40" y="516"/>
                </a:cubicBezTo>
                <a:cubicBezTo>
                  <a:pt x="40" y="517"/>
                  <a:pt x="40" y="517"/>
                  <a:pt x="40" y="517"/>
                </a:cubicBezTo>
                <a:cubicBezTo>
                  <a:pt x="41" y="517"/>
                  <a:pt x="41" y="517"/>
                  <a:pt x="41" y="517"/>
                </a:cubicBezTo>
                <a:cubicBezTo>
                  <a:pt x="40" y="516"/>
                  <a:pt x="40" y="516"/>
                  <a:pt x="40" y="516"/>
                </a:cubicBezTo>
                <a:cubicBezTo>
                  <a:pt x="41" y="517"/>
                  <a:pt x="41" y="517"/>
                  <a:pt x="41" y="517"/>
                </a:cubicBezTo>
                <a:cubicBezTo>
                  <a:pt x="40" y="516"/>
                  <a:pt x="40" y="516"/>
                  <a:pt x="40" y="516"/>
                </a:cubicBezTo>
                <a:cubicBezTo>
                  <a:pt x="40" y="516"/>
                  <a:pt x="40" y="516"/>
                  <a:pt x="40" y="516"/>
                </a:cubicBezTo>
                <a:cubicBezTo>
                  <a:pt x="41" y="517"/>
                  <a:pt x="41" y="517"/>
                  <a:pt x="41" y="517"/>
                </a:cubicBezTo>
                <a:cubicBezTo>
                  <a:pt x="40" y="516"/>
                  <a:pt x="40" y="516"/>
                  <a:pt x="40" y="516"/>
                </a:cubicBezTo>
                <a:cubicBezTo>
                  <a:pt x="41" y="517"/>
                  <a:pt x="41" y="517"/>
                  <a:pt x="41" y="517"/>
                </a:cubicBezTo>
                <a:cubicBezTo>
                  <a:pt x="41" y="515"/>
                  <a:pt x="41" y="515"/>
                  <a:pt x="41" y="515"/>
                </a:cubicBezTo>
                <a:cubicBezTo>
                  <a:pt x="40" y="516"/>
                  <a:pt x="40" y="516"/>
                  <a:pt x="40" y="516"/>
                </a:cubicBezTo>
                <a:cubicBezTo>
                  <a:pt x="41" y="517"/>
                  <a:pt x="41" y="517"/>
                  <a:pt x="41" y="517"/>
                </a:cubicBezTo>
                <a:cubicBezTo>
                  <a:pt x="41" y="515"/>
                  <a:pt x="41" y="515"/>
                  <a:pt x="41" y="515"/>
                </a:cubicBezTo>
                <a:cubicBezTo>
                  <a:pt x="41" y="517"/>
                  <a:pt x="41" y="517"/>
                  <a:pt x="41" y="517"/>
                </a:cubicBezTo>
                <a:cubicBezTo>
                  <a:pt x="42" y="516"/>
                  <a:pt x="42" y="516"/>
                  <a:pt x="42" y="516"/>
                </a:cubicBezTo>
                <a:cubicBezTo>
                  <a:pt x="42" y="516"/>
                  <a:pt x="42" y="515"/>
                  <a:pt x="41" y="515"/>
                </a:cubicBezTo>
                <a:cubicBezTo>
                  <a:pt x="41" y="517"/>
                  <a:pt x="41" y="517"/>
                  <a:pt x="41" y="517"/>
                </a:cubicBezTo>
                <a:cubicBezTo>
                  <a:pt x="42" y="516"/>
                  <a:pt x="42" y="516"/>
                  <a:pt x="42" y="516"/>
                </a:cubicBezTo>
                <a:cubicBezTo>
                  <a:pt x="41" y="516"/>
                  <a:pt x="41" y="516"/>
                  <a:pt x="41" y="516"/>
                </a:cubicBezTo>
                <a:cubicBezTo>
                  <a:pt x="42" y="516"/>
                  <a:pt x="42" y="516"/>
                  <a:pt x="42" y="516"/>
                </a:cubicBezTo>
                <a:cubicBezTo>
                  <a:pt x="42" y="516"/>
                  <a:pt x="42" y="516"/>
                  <a:pt x="42" y="516"/>
                </a:cubicBezTo>
                <a:cubicBezTo>
                  <a:pt x="41" y="516"/>
                  <a:pt x="41" y="516"/>
                  <a:pt x="41" y="516"/>
                </a:cubicBezTo>
                <a:cubicBezTo>
                  <a:pt x="42" y="516"/>
                  <a:pt x="42" y="516"/>
                  <a:pt x="42" y="516"/>
                </a:cubicBezTo>
                <a:cubicBezTo>
                  <a:pt x="42" y="516"/>
                  <a:pt x="42" y="515"/>
                  <a:pt x="41" y="515"/>
                </a:cubicBezTo>
                <a:cubicBezTo>
                  <a:pt x="40" y="514"/>
                  <a:pt x="39" y="511"/>
                  <a:pt x="37" y="508"/>
                </a:cubicBezTo>
                <a:cubicBezTo>
                  <a:pt x="36" y="507"/>
                  <a:pt x="35" y="506"/>
                  <a:pt x="34" y="505"/>
                </a:cubicBezTo>
                <a:cubicBezTo>
                  <a:pt x="34" y="505"/>
                  <a:pt x="34" y="504"/>
                  <a:pt x="33" y="504"/>
                </a:cubicBezTo>
                <a:cubicBezTo>
                  <a:pt x="33" y="504"/>
                  <a:pt x="32" y="503"/>
                  <a:pt x="31" y="503"/>
                </a:cubicBezTo>
                <a:cubicBezTo>
                  <a:pt x="31" y="503"/>
                  <a:pt x="30" y="503"/>
                  <a:pt x="30" y="504"/>
                </a:cubicBezTo>
                <a:cubicBezTo>
                  <a:pt x="24" y="510"/>
                  <a:pt x="24" y="510"/>
                  <a:pt x="24" y="510"/>
                </a:cubicBezTo>
                <a:cubicBezTo>
                  <a:pt x="32" y="506"/>
                  <a:pt x="32" y="506"/>
                  <a:pt x="32" y="506"/>
                </a:cubicBezTo>
                <a:cubicBezTo>
                  <a:pt x="34" y="505"/>
                  <a:pt x="35" y="503"/>
                  <a:pt x="35" y="501"/>
                </a:cubicBezTo>
                <a:cubicBezTo>
                  <a:pt x="35" y="499"/>
                  <a:pt x="35" y="498"/>
                  <a:pt x="34" y="497"/>
                </a:cubicBezTo>
                <a:cubicBezTo>
                  <a:pt x="33" y="498"/>
                  <a:pt x="33" y="498"/>
                  <a:pt x="33" y="498"/>
                </a:cubicBezTo>
                <a:cubicBezTo>
                  <a:pt x="34" y="497"/>
                  <a:pt x="34" y="497"/>
                  <a:pt x="34" y="497"/>
                </a:cubicBezTo>
                <a:cubicBezTo>
                  <a:pt x="30" y="494"/>
                  <a:pt x="27" y="493"/>
                  <a:pt x="25" y="493"/>
                </a:cubicBezTo>
                <a:cubicBezTo>
                  <a:pt x="24" y="493"/>
                  <a:pt x="24" y="493"/>
                  <a:pt x="23" y="492"/>
                </a:cubicBezTo>
                <a:cubicBezTo>
                  <a:pt x="23" y="492"/>
                  <a:pt x="23" y="492"/>
                  <a:pt x="23" y="492"/>
                </a:cubicBezTo>
                <a:cubicBezTo>
                  <a:pt x="23" y="492"/>
                  <a:pt x="23" y="492"/>
                  <a:pt x="23" y="491"/>
                </a:cubicBezTo>
                <a:cubicBezTo>
                  <a:pt x="23" y="491"/>
                  <a:pt x="23" y="490"/>
                  <a:pt x="23" y="490"/>
                </a:cubicBezTo>
                <a:cubicBezTo>
                  <a:pt x="23" y="490"/>
                  <a:pt x="23" y="490"/>
                  <a:pt x="23" y="490"/>
                </a:cubicBezTo>
                <a:cubicBezTo>
                  <a:pt x="23" y="490"/>
                  <a:pt x="23" y="490"/>
                  <a:pt x="23" y="490"/>
                </a:cubicBezTo>
                <a:cubicBezTo>
                  <a:pt x="23" y="488"/>
                  <a:pt x="23" y="487"/>
                  <a:pt x="23" y="486"/>
                </a:cubicBezTo>
                <a:cubicBezTo>
                  <a:pt x="23" y="485"/>
                  <a:pt x="23" y="484"/>
                  <a:pt x="23" y="484"/>
                </a:cubicBezTo>
                <a:cubicBezTo>
                  <a:pt x="23" y="484"/>
                  <a:pt x="24" y="483"/>
                  <a:pt x="24" y="483"/>
                </a:cubicBezTo>
                <a:cubicBezTo>
                  <a:pt x="24" y="483"/>
                  <a:pt x="24" y="483"/>
                  <a:pt x="24" y="483"/>
                </a:cubicBezTo>
                <a:cubicBezTo>
                  <a:pt x="24" y="483"/>
                  <a:pt x="24" y="483"/>
                  <a:pt x="24" y="483"/>
                </a:cubicBezTo>
                <a:cubicBezTo>
                  <a:pt x="25" y="482"/>
                  <a:pt x="27" y="480"/>
                  <a:pt x="29" y="478"/>
                </a:cubicBezTo>
                <a:cubicBezTo>
                  <a:pt x="31" y="476"/>
                  <a:pt x="33" y="474"/>
                  <a:pt x="34" y="473"/>
                </a:cubicBezTo>
                <a:cubicBezTo>
                  <a:pt x="34" y="473"/>
                  <a:pt x="34" y="473"/>
                  <a:pt x="34" y="473"/>
                </a:cubicBezTo>
                <a:cubicBezTo>
                  <a:pt x="34" y="472"/>
                  <a:pt x="34" y="472"/>
                  <a:pt x="34" y="472"/>
                </a:cubicBezTo>
                <a:cubicBezTo>
                  <a:pt x="34" y="471"/>
                  <a:pt x="34" y="470"/>
                  <a:pt x="34" y="470"/>
                </a:cubicBezTo>
                <a:cubicBezTo>
                  <a:pt x="34" y="468"/>
                  <a:pt x="34" y="466"/>
                  <a:pt x="33" y="465"/>
                </a:cubicBezTo>
                <a:cubicBezTo>
                  <a:pt x="31" y="463"/>
                  <a:pt x="30" y="463"/>
                  <a:pt x="28" y="463"/>
                </a:cubicBezTo>
                <a:cubicBezTo>
                  <a:pt x="28" y="462"/>
                  <a:pt x="27" y="462"/>
                  <a:pt x="27" y="462"/>
                </a:cubicBezTo>
                <a:cubicBezTo>
                  <a:pt x="27" y="461"/>
                  <a:pt x="27" y="461"/>
                  <a:pt x="26" y="460"/>
                </a:cubicBezTo>
                <a:cubicBezTo>
                  <a:pt x="26" y="458"/>
                  <a:pt x="26" y="458"/>
                  <a:pt x="26" y="458"/>
                </a:cubicBezTo>
                <a:cubicBezTo>
                  <a:pt x="25" y="459"/>
                  <a:pt x="25" y="459"/>
                  <a:pt x="25" y="459"/>
                </a:cubicBezTo>
                <a:cubicBezTo>
                  <a:pt x="24" y="459"/>
                  <a:pt x="24" y="459"/>
                  <a:pt x="24" y="459"/>
                </a:cubicBezTo>
                <a:cubicBezTo>
                  <a:pt x="23" y="459"/>
                  <a:pt x="22" y="458"/>
                  <a:pt x="20" y="457"/>
                </a:cubicBezTo>
                <a:cubicBezTo>
                  <a:pt x="17" y="454"/>
                  <a:pt x="14" y="445"/>
                  <a:pt x="14" y="438"/>
                </a:cubicBezTo>
                <a:cubicBezTo>
                  <a:pt x="14" y="437"/>
                  <a:pt x="14" y="434"/>
                  <a:pt x="15" y="432"/>
                </a:cubicBezTo>
                <a:cubicBezTo>
                  <a:pt x="16" y="429"/>
                  <a:pt x="17" y="427"/>
                  <a:pt x="18" y="426"/>
                </a:cubicBezTo>
                <a:cubicBezTo>
                  <a:pt x="18" y="426"/>
                  <a:pt x="18" y="426"/>
                  <a:pt x="18" y="426"/>
                </a:cubicBezTo>
                <a:cubicBezTo>
                  <a:pt x="18" y="426"/>
                  <a:pt x="18" y="426"/>
                  <a:pt x="18" y="426"/>
                </a:cubicBezTo>
                <a:cubicBezTo>
                  <a:pt x="19" y="424"/>
                  <a:pt x="21" y="423"/>
                  <a:pt x="23" y="422"/>
                </a:cubicBezTo>
                <a:cubicBezTo>
                  <a:pt x="25" y="421"/>
                  <a:pt x="28" y="420"/>
                  <a:pt x="29" y="419"/>
                </a:cubicBezTo>
                <a:cubicBezTo>
                  <a:pt x="30" y="419"/>
                  <a:pt x="30" y="419"/>
                  <a:pt x="30" y="419"/>
                </a:cubicBezTo>
                <a:cubicBezTo>
                  <a:pt x="30" y="419"/>
                  <a:pt x="30" y="419"/>
                  <a:pt x="30" y="419"/>
                </a:cubicBezTo>
                <a:cubicBezTo>
                  <a:pt x="30" y="418"/>
                  <a:pt x="30" y="417"/>
                  <a:pt x="30" y="416"/>
                </a:cubicBezTo>
                <a:cubicBezTo>
                  <a:pt x="30" y="414"/>
                  <a:pt x="30" y="411"/>
                  <a:pt x="29" y="408"/>
                </a:cubicBezTo>
                <a:cubicBezTo>
                  <a:pt x="28" y="407"/>
                  <a:pt x="28" y="406"/>
                  <a:pt x="27" y="405"/>
                </a:cubicBezTo>
                <a:cubicBezTo>
                  <a:pt x="27" y="404"/>
                  <a:pt x="26" y="403"/>
                  <a:pt x="26" y="403"/>
                </a:cubicBezTo>
                <a:cubicBezTo>
                  <a:pt x="26" y="403"/>
                  <a:pt x="26" y="403"/>
                  <a:pt x="26" y="403"/>
                </a:cubicBezTo>
                <a:cubicBezTo>
                  <a:pt x="26" y="403"/>
                  <a:pt x="26" y="403"/>
                  <a:pt x="26" y="403"/>
                </a:cubicBezTo>
                <a:cubicBezTo>
                  <a:pt x="25" y="401"/>
                  <a:pt x="24" y="401"/>
                  <a:pt x="23" y="400"/>
                </a:cubicBezTo>
                <a:cubicBezTo>
                  <a:pt x="21" y="400"/>
                  <a:pt x="19" y="400"/>
                  <a:pt x="19" y="400"/>
                </a:cubicBezTo>
                <a:cubicBezTo>
                  <a:pt x="19" y="400"/>
                  <a:pt x="19" y="400"/>
                  <a:pt x="18" y="399"/>
                </a:cubicBezTo>
                <a:cubicBezTo>
                  <a:pt x="18" y="399"/>
                  <a:pt x="18" y="398"/>
                  <a:pt x="18" y="397"/>
                </a:cubicBezTo>
                <a:cubicBezTo>
                  <a:pt x="18" y="397"/>
                  <a:pt x="18" y="397"/>
                  <a:pt x="18" y="397"/>
                </a:cubicBezTo>
                <a:cubicBezTo>
                  <a:pt x="18" y="397"/>
                  <a:pt x="18" y="397"/>
                  <a:pt x="18" y="397"/>
                </a:cubicBezTo>
                <a:cubicBezTo>
                  <a:pt x="18" y="397"/>
                  <a:pt x="18" y="397"/>
                  <a:pt x="18" y="397"/>
                </a:cubicBezTo>
                <a:cubicBezTo>
                  <a:pt x="18" y="397"/>
                  <a:pt x="18" y="397"/>
                  <a:pt x="18" y="397"/>
                </a:cubicBezTo>
                <a:cubicBezTo>
                  <a:pt x="18" y="397"/>
                  <a:pt x="18" y="397"/>
                  <a:pt x="18" y="397"/>
                </a:cubicBezTo>
                <a:cubicBezTo>
                  <a:pt x="18" y="397"/>
                  <a:pt x="18" y="397"/>
                  <a:pt x="18" y="397"/>
                </a:cubicBezTo>
                <a:cubicBezTo>
                  <a:pt x="18" y="396"/>
                  <a:pt x="19" y="395"/>
                  <a:pt x="20" y="395"/>
                </a:cubicBezTo>
                <a:cubicBezTo>
                  <a:pt x="21" y="394"/>
                  <a:pt x="22" y="393"/>
                  <a:pt x="23" y="393"/>
                </a:cubicBezTo>
                <a:cubicBezTo>
                  <a:pt x="25" y="391"/>
                  <a:pt x="25" y="391"/>
                  <a:pt x="25" y="391"/>
                </a:cubicBezTo>
                <a:cubicBezTo>
                  <a:pt x="22" y="390"/>
                  <a:pt x="22" y="390"/>
                  <a:pt x="22" y="390"/>
                </a:cubicBezTo>
                <a:cubicBezTo>
                  <a:pt x="21" y="390"/>
                  <a:pt x="20" y="389"/>
                  <a:pt x="18" y="388"/>
                </a:cubicBezTo>
                <a:cubicBezTo>
                  <a:pt x="16" y="386"/>
                  <a:pt x="14" y="383"/>
                  <a:pt x="12" y="380"/>
                </a:cubicBezTo>
                <a:cubicBezTo>
                  <a:pt x="10" y="378"/>
                  <a:pt x="9" y="375"/>
                  <a:pt x="9" y="374"/>
                </a:cubicBezTo>
                <a:cubicBezTo>
                  <a:pt x="7" y="374"/>
                  <a:pt x="7" y="374"/>
                  <a:pt x="7" y="374"/>
                </a:cubicBezTo>
                <a:cubicBezTo>
                  <a:pt x="8" y="375"/>
                  <a:pt x="8" y="375"/>
                  <a:pt x="8" y="375"/>
                </a:cubicBezTo>
                <a:cubicBezTo>
                  <a:pt x="9" y="374"/>
                  <a:pt x="10" y="373"/>
                  <a:pt x="11" y="372"/>
                </a:cubicBezTo>
                <a:cubicBezTo>
                  <a:pt x="12" y="371"/>
                  <a:pt x="13" y="371"/>
                  <a:pt x="14" y="371"/>
                </a:cubicBezTo>
                <a:cubicBezTo>
                  <a:pt x="16" y="371"/>
                  <a:pt x="16" y="371"/>
                  <a:pt x="16" y="371"/>
                </a:cubicBezTo>
                <a:cubicBezTo>
                  <a:pt x="15" y="369"/>
                  <a:pt x="15" y="369"/>
                  <a:pt x="15" y="369"/>
                </a:cubicBezTo>
                <a:cubicBezTo>
                  <a:pt x="15" y="367"/>
                  <a:pt x="14" y="364"/>
                  <a:pt x="13" y="361"/>
                </a:cubicBezTo>
                <a:cubicBezTo>
                  <a:pt x="13" y="360"/>
                  <a:pt x="12" y="358"/>
                  <a:pt x="11" y="357"/>
                </a:cubicBezTo>
                <a:cubicBezTo>
                  <a:pt x="10" y="356"/>
                  <a:pt x="8" y="356"/>
                  <a:pt x="6" y="356"/>
                </a:cubicBezTo>
                <a:cubicBezTo>
                  <a:pt x="5" y="356"/>
                  <a:pt x="4" y="356"/>
                  <a:pt x="2" y="356"/>
                </a:cubicBezTo>
                <a:cubicBezTo>
                  <a:pt x="3" y="358"/>
                  <a:pt x="3" y="358"/>
                  <a:pt x="3" y="358"/>
                </a:cubicBezTo>
                <a:cubicBezTo>
                  <a:pt x="4" y="357"/>
                  <a:pt x="4" y="357"/>
                  <a:pt x="4" y="357"/>
                </a:cubicBezTo>
                <a:cubicBezTo>
                  <a:pt x="4" y="356"/>
                  <a:pt x="3" y="355"/>
                  <a:pt x="3" y="354"/>
                </a:cubicBezTo>
                <a:cubicBezTo>
                  <a:pt x="3" y="353"/>
                  <a:pt x="4" y="353"/>
                  <a:pt x="4" y="352"/>
                </a:cubicBezTo>
                <a:cubicBezTo>
                  <a:pt x="4" y="352"/>
                  <a:pt x="5" y="351"/>
                  <a:pt x="6" y="351"/>
                </a:cubicBezTo>
                <a:cubicBezTo>
                  <a:pt x="6" y="349"/>
                  <a:pt x="6" y="349"/>
                  <a:pt x="6" y="349"/>
                </a:cubicBezTo>
                <a:cubicBezTo>
                  <a:pt x="5" y="350"/>
                  <a:pt x="5" y="350"/>
                  <a:pt x="5" y="350"/>
                </a:cubicBezTo>
                <a:cubicBezTo>
                  <a:pt x="5" y="351"/>
                  <a:pt x="5" y="352"/>
                  <a:pt x="6" y="352"/>
                </a:cubicBezTo>
                <a:cubicBezTo>
                  <a:pt x="6" y="353"/>
                  <a:pt x="6" y="353"/>
                  <a:pt x="7" y="354"/>
                </a:cubicBezTo>
                <a:cubicBezTo>
                  <a:pt x="9" y="357"/>
                  <a:pt x="9" y="357"/>
                  <a:pt x="9" y="357"/>
                </a:cubicBezTo>
                <a:cubicBezTo>
                  <a:pt x="10" y="354"/>
                  <a:pt x="10" y="354"/>
                  <a:pt x="10" y="354"/>
                </a:cubicBezTo>
                <a:cubicBezTo>
                  <a:pt x="10" y="353"/>
                  <a:pt x="11" y="352"/>
                  <a:pt x="11" y="351"/>
                </a:cubicBezTo>
                <a:cubicBezTo>
                  <a:pt x="13" y="350"/>
                  <a:pt x="15" y="349"/>
                  <a:pt x="16" y="348"/>
                </a:cubicBezTo>
                <a:cubicBezTo>
                  <a:pt x="18" y="346"/>
                  <a:pt x="20" y="345"/>
                  <a:pt x="21" y="342"/>
                </a:cubicBezTo>
                <a:cubicBezTo>
                  <a:pt x="21" y="340"/>
                  <a:pt x="21" y="340"/>
                  <a:pt x="21" y="340"/>
                </a:cubicBezTo>
                <a:cubicBezTo>
                  <a:pt x="19" y="340"/>
                  <a:pt x="19" y="340"/>
                  <a:pt x="19" y="340"/>
                </a:cubicBezTo>
                <a:cubicBezTo>
                  <a:pt x="19" y="340"/>
                  <a:pt x="19" y="340"/>
                  <a:pt x="15" y="341"/>
                </a:cubicBezTo>
                <a:cubicBezTo>
                  <a:pt x="15" y="343"/>
                  <a:pt x="15" y="343"/>
                  <a:pt x="15" y="343"/>
                </a:cubicBezTo>
                <a:cubicBezTo>
                  <a:pt x="16" y="342"/>
                  <a:pt x="16" y="342"/>
                  <a:pt x="16" y="342"/>
                </a:cubicBezTo>
                <a:cubicBezTo>
                  <a:pt x="16" y="341"/>
                  <a:pt x="16" y="340"/>
                  <a:pt x="16" y="339"/>
                </a:cubicBezTo>
                <a:cubicBezTo>
                  <a:pt x="16" y="336"/>
                  <a:pt x="18" y="334"/>
                  <a:pt x="20" y="332"/>
                </a:cubicBezTo>
                <a:cubicBezTo>
                  <a:pt x="21" y="331"/>
                  <a:pt x="22" y="330"/>
                  <a:pt x="23" y="329"/>
                </a:cubicBezTo>
                <a:cubicBezTo>
                  <a:pt x="24" y="327"/>
                  <a:pt x="25" y="326"/>
                  <a:pt x="25" y="324"/>
                </a:cubicBezTo>
                <a:cubicBezTo>
                  <a:pt x="25" y="321"/>
                  <a:pt x="25" y="318"/>
                  <a:pt x="24" y="315"/>
                </a:cubicBezTo>
                <a:cubicBezTo>
                  <a:pt x="24" y="312"/>
                  <a:pt x="23" y="309"/>
                  <a:pt x="22" y="307"/>
                </a:cubicBezTo>
                <a:cubicBezTo>
                  <a:pt x="21" y="308"/>
                  <a:pt x="21" y="308"/>
                  <a:pt x="21" y="308"/>
                </a:cubicBezTo>
                <a:cubicBezTo>
                  <a:pt x="22" y="307"/>
                  <a:pt x="22" y="307"/>
                  <a:pt x="22" y="307"/>
                </a:cubicBezTo>
                <a:cubicBezTo>
                  <a:pt x="19" y="303"/>
                  <a:pt x="16" y="297"/>
                  <a:pt x="16" y="293"/>
                </a:cubicBezTo>
                <a:cubicBezTo>
                  <a:pt x="13" y="293"/>
                  <a:pt x="13" y="293"/>
                  <a:pt x="13" y="293"/>
                </a:cubicBezTo>
                <a:cubicBezTo>
                  <a:pt x="13" y="293"/>
                  <a:pt x="13" y="293"/>
                  <a:pt x="13" y="293"/>
                </a:cubicBezTo>
                <a:cubicBezTo>
                  <a:pt x="14" y="293"/>
                  <a:pt x="14" y="293"/>
                  <a:pt x="14" y="293"/>
                </a:cubicBezTo>
                <a:cubicBezTo>
                  <a:pt x="14" y="292"/>
                  <a:pt x="14" y="292"/>
                  <a:pt x="14" y="292"/>
                </a:cubicBezTo>
                <a:cubicBezTo>
                  <a:pt x="13" y="293"/>
                  <a:pt x="13" y="293"/>
                  <a:pt x="13" y="293"/>
                </a:cubicBezTo>
                <a:cubicBezTo>
                  <a:pt x="14" y="293"/>
                  <a:pt x="14" y="293"/>
                  <a:pt x="14" y="293"/>
                </a:cubicBezTo>
                <a:cubicBezTo>
                  <a:pt x="14" y="292"/>
                  <a:pt x="14" y="292"/>
                  <a:pt x="14" y="292"/>
                </a:cubicBezTo>
                <a:cubicBezTo>
                  <a:pt x="15" y="293"/>
                  <a:pt x="15" y="293"/>
                  <a:pt x="15" y="293"/>
                </a:cubicBezTo>
                <a:cubicBezTo>
                  <a:pt x="14" y="292"/>
                  <a:pt x="14" y="292"/>
                  <a:pt x="14" y="292"/>
                </a:cubicBezTo>
                <a:cubicBezTo>
                  <a:pt x="14" y="292"/>
                  <a:pt x="14" y="292"/>
                  <a:pt x="14" y="292"/>
                </a:cubicBezTo>
                <a:cubicBezTo>
                  <a:pt x="15" y="293"/>
                  <a:pt x="15" y="293"/>
                  <a:pt x="15" y="293"/>
                </a:cubicBezTo>
                <a:cubicBezTo>
                  <a:pt x="14" y="292"/>
                  <a:pt x="14" y="292"/>
                  <a:pt x="14" y="292"/>
                </a:cubicBezTo>
                <a:cubicBezTo>
                  <a:pt x="15" y="293"/>
                  <a:pt x="15" y="293"/>
                  <a:pt x="15" y="293"/>
                </a:cubicBezTo>
                <a:cubicBezTo>
                  <a:pt x="15" y="292"/>
                  <a:pt x="15" y="292"/>
                  <a:pt x="15" y="292"/>
                </a:cubicBezTo>
                <a:cubicBezTo>
                  <a:pt x="14" y="292"/>
                  <a:pt x="14" y="292"/>
                  <a:pt x="14" y="292"/>
                </a:cubicBezTo>
                <a:cubicBezTo>
                  <a:pt x="15" y="293"/>
                  <a:pt x="15" y="293"/>
                  <a:pt x="15" y="293"/>
                </a:cubicBezTo>
                <a:cubicBezTo>
                  <a:pt x="15" y="292"/>
                  <a:pt x="15" y="292"/>
                  <a:pt x="15" y="292"/>
                </a:cubicBezTo>
                <a:cubicBezTo>
                  <a:pt x="15" y="293"/>
                  <a:pt x="15" y="293"/>
                  <a:pt x="15" y="293"/>
                </a:cubicBezTo>
                <a:cubicBezTo>
                  <a:pt x="16" y="292"/>
                  <a:pt x="16" y="292"/>
                  <a:pt x="16" y="292"/>
                </a:cubicBezTo>
                <a:cubicBezTo>
                  <a:pt x="16" y="292"/>
                  <a:pt x="16" y="292"/>
                  <a:pt x="15" y="292"/>
                </a:cubicBezTo>
                <a:cubicBezTo>
                  <a:pt x="15" y="293"/>
                  <a:pt x="15" y="293"/>
                  <a:pt x="15" y="293"/>
                </a:cubicBezTo>
                <a:cubicBezTo>
                  <a:pt x="16" y="292"/>
                  <a:pt x="16" y="292"/>
                  <a:pt x="16" y="292"/>
                </a:cubicBezTo>
                <a:cubicBezTo>
                  <a:pt x="15" y="293"/>
                  <a:pt x="15" y="293"/>
                  <a:pt x="15" y="293"/>
                </a:cubicBezTo>
                <a:cubicBezTo>
                  <a:pt x="16" y="292"/>
                  <a:pt x="16" y="292"/>
                  <a:pt x="16" y="292"/>
                </a:cubicBezTo>
                <a:cubicBezTo>
                  <a:pt x="16" y="292"/>
                  <a:pt x="16" y="292"/>
                  <a:pt x="16" y="292"/>
                </a:cubicBezTo>
                <a:cubicBezTo>
                  <a:pt x="15" y="293"/>
                  <a:pt x="15" y="293"/>
                  <a:pt x="15" y="293"/>
                </a:cubicBezTo>
                <a:cubicBezTo>
                  <a:pt x="16" y="292"/>
                  <a:pt x="16" y="292"/>
                  <a:pt x="16" y="292"/>
                </a:cubicBezTo>
                <a:cubicBezTo>
                  <a:pt x="16" y="292"/>
                  <a:pt x="16" y="292"/>
                  <a:pt x="16" y="292"/>
                </a:cubicBezTo>
                <a:cubicBezTo>
                  <a:pt x="16" y="292"/>
                  <a:pt x="16" y="292"/>
                  <a:pt x="16" y="292"/>
                </a:cubicBezTo>
                <a:cubicBezTo>
                  <a:pt x="16" y="292"/>
                  <a:pt x="16" y="292"/>
                  <a:pt x="16" y="292"/>
                </a:cubicBezTo>
                <a:cubicBezTo>
                  <a:pt x="16" y="292"/>
                  <a:pt x="16" y="292"/>
                  <a:pt x="16" y="292"/>
                </a:cubicBezTo>
                <a:cubicBezTo>
                  <a:pt x="16" y="292"/>
                  <a:pt x="16" y="292"/>
                  <a:pt x="16" y="292"/>
                </a:cubicBezTo>
                <a:cubicBezTo>
                  <a:pt x="16" y="292"/>
                  <a:pt x="16" y="291"/>
                  <a:pt x="15" y="290"/>
                </a:cubicBezTo>
                <a:cubicBezTo>
                  <a:pt x="15" y="288"/>
                  <a:pt x="14" y="286"/>
                  <a:pt x="14" y="285"/>
                </a:cubicBezTo>
                <a:cubicBezTo>
                  <a:pt x="13" y="283"/>
                  <a:pt x="13" y="281"/>
                  <a:pt x="13" y="281"/>
                </a:cubicBezTo>
                <a:cubicBezTo>
                  <a:pt x="11" y="282"/>
                  <a:pt x="11" y="282"/>
                  <a:pt x="11" y="282"/>
                </a:cubicBezTo>
                <a:cubicBezTo>
                  <a:pt x="11" y="283"/>
                  <a:pt x="11" y="283"/>
                  <a:pt x="11" y="283"/>
                </a:cubicBezTo>
                <a:cubicBezTo>
                  <a:pt x="13" y="283"/>
                  <a:pt x="15" y="283"/>
                  <a:pt x="16" y="283"/>
                </a:cubicBezTo>
                <a:cubicBezTo>
                  <a:pt x="18" y="283"/>
                  <a:pt x="19" y="283"/>
                  <a:pt x="21" y="285"/>
                </a:cubicBezTo>
                <a:cubicBezTo>
                  <a:pt x="28" y="289"/>
                  <a:pt x="28" y="289"/>
                  <a:pt x="28" y="289"/>
                </a:cubicBezTo>
                <a:cubicBezTo>
                  <a:pt x="23" y="283"/>
                  <a:pt x="23" y="283"/>
                  <a:pt x="23" y="283"/>
                </a:cubicBezTo>
                <a:cubicBezTo>
                  <a:pt x="23" y="282"/>
                  <a:pt x="22" y="281"/>
                  <a:pt x="22" y="280"/>
                </a:cubicBezTo>
                <a:cubicBezTo>
                  <a:pt x="22" y="279"/>
                  <a:pt x="21" y="278"/>
                  <a:pt x="20" y="277"/>
                </a:cubicBezTo>
                <a:cubicBezTo>
                  <a:pt x="19" y="278"/>
                  <a:pt x="19" y="278"/>
                  <a:pt x="19" y="278"/>
                </a:cubicBezTo>
                <a:cubicBezTo>
                  <a:pt x="19" y="279"/>
                  <a:pt x="19" y="279"/>
                  <a:pt x="19" y="279"/>
                </a:cubicBezTo>
                <a:cubicBezTo>
                  <a:pt x="24" y="279"/>
                  <a:pt x="32" y="282"/>
                  <a:pt x="36" y="285"/>
                </a:cubicBezTo>
                <a:cubicBezTo>
                  <a:pt x="38" y="286"/>
                  <a:pt x="38" y="286"/>
                  <a:pt x="38" y="286"/>
                </a:cubicBezTo>
                <a:cubicBezTo>
                  <a:pt x="38" y="283"/>
                  <a:pt x="38" y="283"/>
                  <a:pt x="38" y="283"/>
                </a:cubicBezTo>
                <a:cubicBezTo>
                  <a:pt x="38" y="283"/>
                  <a:pt x="38" y="283"/>
                  <a:pt x="38" y="281"/>
                </a:cubicBezTo>
                <a:cubicBezTo>
                  <a:pt x="37" y="281"/>
                  <a:pt x="37" y="281"/>
                  <a:pt x="37" y="281"/>
                </a:cubicBezTo>
                <a:cubicBezTo>
                  <a:pt x="37" y="282"/>
                  <a:pt x="37" y="282"/>
                  <a:pt x="37" y="282"/>
                </a:cubicBezTo>
                <a:cubicBezTo>
                  <a:pt x="37" y="282"/>
                  <a:pt x="37" y="282"/>
                  <a:pt x="38" y="282"/>
                </a:cubicBezTo>
                <a:cubicBezTo>
                  <a:pt x="40" y="282"/>
                  <a:pt x="42" y="281"/>
                  <a:pt x="44" y="280"/>
                </a:cubicBezTo>
                <a:cubicBezTo>
                  <a:pt x="47" y="279"/>
                  <a:pt x="49" y="278"/>
                  <a:pt x="50" y="278"/>
                </a:cubicBezTo>
                <a:cubicBezTo>
                  <a:pt x="51" y="278"/>
                  <a:pt x="52" y="278"/>
                  <a:pt x="54" y="279"/>
                </a:cubicBezTo>
                <a:cubicBezTo>
                  <a:pt x="54" y="279"/>
                  <a:pt x="54" y="279"/>
                  <a:pt x="54" y="279"/>
                </a:cubicBezTo>
                <a:cubicBezTo>
                  <a:pt x="54" y="279"/>
                  <a:pt x="54" y="279"/>
                  <a:pt x="54" y="279"/>
                </a:cubicBezTo>
                <a:cubicBezTo>
                  <a:pt x="54" y="279"/>
                  <a:pt x="55" y="279"/>
                  <a:pt x="55" y="279"/>
                </a:cubicBezTo>
                <a:cubicBezTo>
                  <a:pt x="56" y="279"/>
                  <a:pt x="57" y="279"/>
                  <a:pt x="57" y="278"/>
                </a:cubicBezTo>
                <a:cubicBezTo>
                  <a:pt x="59" y="277"/>
                  <a:pt x="60" y="274"/>
                  <a:pt x="60" y="272"/>
                </a:cubicBezTo>
                <a:cubicBezTo>
                  <a:pt x="60" y="270"/>
                  <a:pt x="59" y="268"/>
                  <a:pt x="58" y="267"/>
                </a:cubicBezTo>
                <a:cubicBezTo>
                  <a:pt x="56" y="265"/>
                  <a:pt x="54" y="264"/>
                  <a:pt x="52" y="264"/>
                </a:cubicBezTo>
                <a:cubicBezTo>
                  <a:pt x="52" y="266"/>
                  <a:pt x="52" y="266"/>
                  <a:pt x="52" y="266"/>
                </a:cubicBezTo>
                <a:cubicBezTo>
                  <a:pt x="53" y="267"/>
                  <a:pt x="53" y="267"/>
                  <a:pt x="53" y="267"/>
                </a:cubicBezTo>
                <a:cubicBezTo>
                  <a:pt x="54" y="265"/>
                  <a:pt x="56" y="263"/>
                  <a:pt x="57" y="262"/>
                </a:cubicBezTo>
                <a:cubicBezTo>
                  <a:pt x="59" y="261"/>
                  <a:pt x="60" y="260"/>
                  <a:pt x="62" y="260"/>
                </a:cubicBezTo>
                <a:cubicBezTo>
                  <a:pt x="63" y="260"/>
                  <a:pt x="63" y="260"/>
                  <a:pt x="63" y="260"/>
                </a:cubicBezTo>
                <a:cubicBezTo>
                  <a:pt x="64" y="260"/>
                  <a:pt x="64" y="260"/>
                  <a:pt x="64" y="260"/>
                </a:cubicBezTo>
                <a:cubicBezTo>
                  <a:pt x="64" y="260"/>
                  <a:pt x="66" y="258"/>
                  <a:pt x="69" y="255"/>
                </a:cubicBezTo>
                <a:cubicBezTo>
                  <a:pt x="70" y="254"/>
                  <a:pt x="71" y="253"/>
                  <a:pt x="73" y="252"/>
                </a:cubicBezTo>
                <a:cubicBezTo>
                  <a:pt x="74" y="250"/>
                  <a:pt x="75" y="250"/>
                  <a:pt x="75" y="249"/>
                </a:cubicBezTo>
                <a:cubicBezTo>
                  <a:pt x="77" y="248"/>
                  <a:pt x="77" y="248"/>
                  <a:pt x="77" y="248"/>
                </a:cubicBezTo>
                <a:cubicBezTo>
                  <a:pt x="75" y="247"/>
                  <a:pt x="75" y="247"/>
                  <a:pt x="75" y="247"/>
                </a:cubicBezTo>
                <a:cubicBezTo>
                  <a:pt x="74" y="246"/>
                  <a:pt x="74" y="246"/>
                  <a:pt x="74" y="245"/>
                </a:cubicBezTo>
                <a:cubicBezTo>
                  <a:pt x="74" y="245"/>
                  <a:pt x="73" y="244"/>
                  <a:pt x="73" y="244"/>
                </a:cubicBezTo>
                <a:cubicBezTo>
                  <a:pt x="73" y="242"/>
                  <a:pt x="74" y="239"/>
                  <a:pt x="74" y="236"/>
                </a:cubicBezTo>
                <a:cubicBezTo>
                  <a:pt x="74" y="233"/>
                  <a:pt x="73" y="230"/>
                  <a:pt x="70" y="227"/>
                </a:cubicBezTo>
                <a:cubicBezTo>
                  <a:pt x="69" y="225"/>
                  <a:pt x="69" y="225"/>
                  <a:pt x="69" y="225"/>
                </a:cubicBezTo>
                <a:cubicBezTo>
                  <a:pt x="68" y="227"/>
                  <a:pt x="68" y="227"/>
                  <a:pt x="68" y="227"/>
                </a:cubicBezTo>
                <a:cubicBezTo>
                  <a:pt x="67" y="228"/>
                  <a:pt x="67" y="229"/>
                  <a:pt x="66" y="229"/>
                </a:cubicBezTo>
                <a:cubicBezTo>
                  <a:pt x="66" y="230"/>
                  <a:pt x="65" y="230"/>
                  <a:pt x="64" y="230"/>
                </a:cubicBezTo>
                <a:cubicBezTo>
                  <a:pt x="62" y="230"/>
                  <a:pt x="60" y="229"/>
                  <a:pt x="58" y="228"/>
                </a:cubicBezTo>
                <a:cubicBezTo>
                  <a:pt x="57" y="226"/>
                  <a:pt x="56" y="225"/>
                  <a:pt x="56" y="223"/>
                </a:cubicBezTo>
                <a:cubicBezTo>
                  <a:pt x="56" y="223"/>
                  <a:pt x="56" y="222"/>
                  <a:pt x="56" y="222"/>
                </a:cubicBezTo>
                <a:cubicBezTo>
                  <a:pt x="57" y="221"/>
                  <a:pt x="58" y="220"/>
                  <a:pt x="59" y="220"/>
                </a:cubicBezTo>
                <a:cubicBezTo>
                  <a:pt x="60" y="219"/>
                  <a:pt x="60" y="219"/>
                  <a:pt x="60" y="219"/>
                </a:cubicBezTo>
                <a:cubicBezTo>
                  <a:pt x="60" y="218"/>
                  <a:pt x="60" y="218"/>
                  <a:pt x="60" y="218"/>
                </a:cubicBezTo>
                <a:cubicBezTo>
                  <a:pt x="59" y="216"/>
                  <a:pt x="58" y="214"/>
                  <a:pt x="58" y="214"/>
                </a:cubicBezTo>
                <a:cubicBezTo>
                  <a:pt x="58" y="214"/>
                  <a:pt x="58" y="214"/>
                  <a:pt x="58" y="214"/>
                </a:cubicBezTo>
                <a:cubicBezTo>
                  <a:pt x="58" y="214"/>
                  <a:pt x="58" y="214"/>
                  <a:pt x="58" y="214"/>
                </a:cubicBezTo>
                <a:cubicBezTo>
                  <a:pt x="58" y="214"/>
                  <a:pt x="58" y="214"/>
                  <a:pt x="58" y="214"/>
                </a:cubicBezTo>
                <a:cubicBezTo>
                  <a:pt x="58" y="214"/>
                  <a:pt x="58" y="214"/>
                  <a:pt x="58" y="214"/>
                </a:cubicBezTo>
                <a:cubicBezTo>
                  <a:pt x="58" y="214"/>
                  <a:pt x="58" y="214"/>
                  <a:pt x="58" y="214"/>
                </a:cubicBezTo>
                <a:cubicBezTo>
                  <a:pt x="58" y="214"/>
                  <a:pt x="58" y="214"/>
                  <a:pt x="58" y="214"/>
                </a:cubicBezTo>
                <a:cubicBezTo>
                  <a:pt x="58" y="214"/>
                  <a:pt x="58" y="214"/>
                  <a:pt x="58" y="214"/>
                </a:cubicBezTo>
                <a:cubicBezTo>
                  <a:pt x="58" y="214"/>
                  <a:pt x="59" y="214"/>
                  <a:pt x="59" y="214"/>
                </a:cubicBezTo>
                <a:cubicBezTo>
                  <a:pt x="60" y="214"/>
                  <a:pt x="62" y="214"/>
                  <a:pt x="64" y="215"/>
                </a:cubicBezTo>
                <a:cubicBezTo>
                  <a:pt x="67" y="215"/>
                  <a:pt x="69" y="216"/>
                  <a:pt x="71" y="216"/>
                </a:cubicBezTo>
                <a:cubicBezTo>
                  <a:pt x="71" y="216"/>
                  <a:pt x="72" y="216"/>
                  <a:pt x="72" y="216"/>
                </a:cubicBezTo>
                <a:cubicBezTo>
                  <a:pt x="72" y="216"/>
                  <a:pt x="72" y="216"/>
                  <a:pt x="72" y="216"/>
                </a:cubicBezTo>
                <a:cubicBezTo>
                  <a:pt x="75" y="215"/>
                  <a:pt x="76" y="213"/>
                  <a:pt x="77" y="212"/>
                </a:cubicBezTo>
                <a:cubicBezTo>
                  <a:pt x="78" y="209"/>
                  <a:pt x="78" y="206"/>
                  <a:pt x="78" y="203"/>
                </a:cubicBezTo>
                <a:cubicBezTo>
                  <a:pt x="78" y="200"/>
                  <a:pt x="79" y="198"/>
                  <a:pt x="80" y="197"/>
                </a:cubicBezTo>
                <a:cubicBezTo>
                  <a:pt x="80" y="196"/>
                  <a:pt x="80" y="196"/>
                  <a:pt x="80" y="196"/>
                </a:cubicBezTo>
                <a:cubicBezTo>
                  <a:pt x="80" y="196"/>
                  <a:pt x="80" y="196"/>
                  <a:pt x="80" y="196"/>
                </a:cubicBezTo>
                <a:cubicBezTo>
                  <a:pt x="82" y="193"/>
                  <a:pt x="86" y="187"/>
                  <a:pt x="86" y="182"/>
                </a:cubicBezTo>
                <a:cubicBezTo>
                  <a:pt x="86" y="181"/>
                  <a:pt x="86" y="180"/>
                  <a:pt x="85" y="179"/>
                </a:cubicBezTo>
                <a:cubicBezTo>
                  <a:pt x="84" y="179"/>
                  <a:pt x="84" y="179"/>
                  <a:pt x="84" y="179"/>
                </a:cubicBezTo>
                <a:cubicBezTo>
                  <a:pt x="85" y="179"/>
                  <a:pt x="85" y="179"/>
                  <a:pt x="85" y="179"/>
                </a:cubicBezTo>
                <a:cubicBezTo>
                  <a:pt x="85" y="178"/>
                  <a:pt x="86" y="175"/>
                  <a:pt x="87" y="172"/>
                </a:cubicBezTo>
                <a:cubicBezTo>
                  <a:pt x="88" y="170"/>
                  <a:pt x="89" y="167"/>
                  <a:pt x="89" y="164"/>
                </a:cubicBezTo>
                <a:cubicBezTo>
                  <a:pt x="89" y="164"/>
                  <a:pt x="89" y="164"/>
                  <a:pt x="89" y="164"/>
                </a:cubicBezTo>
                <a:cubicBezTo>
                  <a:pt x="89" y="164"/>
                  <a:pt x="89" y="164"/>
                  <a:pt x="89" y="164"/>
                </a:cubicBezTo>
                <a:cubicBezTo>
                  <a:pt x="88" y="162"/>
                  <a:pt x="88" y="160"/>
                  <a:pt x="88" y="159"/>
                </a:cubicBezTo>
                <a:cubicBezTo>
                  <a:pt x="88" y="158"/>
                  <a:pt x="88" y="157"/>
                  <a:pt x="88" y="156"/>
                </a:cubicBezTo>
                <a:cubicBezTo>
                  <a:pt x="88" y="155"/>
                  <a:pt x="87" y="154"/>
                  <a:pt x="87" y="154"/>
                </a:cubicBezTo>
                <a:cubicBezTo>
                  <a:pt x="86" y="153"/>
                  <a:pt x="84" y="152"/>
                  <a:pt x="83" y="152"/>
                </a:cubicBezTo>
                <a:cubicBezTo>
                  <a:pt x="81" y="152"/>
                  <a:pt x="79" y="151"/>
                  <a:pt x="76" y="151"/>
                </a:cubicBezTo>
                <a:cubicBezTo>
                  <a:pt x="76" y="152"/>
                  <a:pt x="76" y="152"/>
                  <a:pt x="76" y="152"/>
                </a:cubicBezTo>
                <a:cubicBezTo>
                  <a:pt x="78" y="153"/>
                  <a:pt x="78" y="153"/>
                  <a:pt x="78" y="153"/>
                </a:cubicBezTo>
                <a:cubicBezTo>
                  <a:pt x="79" y="149"/>
                  <a:pt x="80" y="144"/>
                  <a:pt x="80" y="140"/>
                </a:cubicBezTo>
                <a:cubicBezTo>
                  <a:pt x="80" y="138"/>
                  <a:pt x="79" y="136"/>
                  <a:pt x="79" y="134"/>
                </a:cubicBezTo>
                <a:cubicBezTo>
                  <a:pt x="78" y="135"/>
                  <a:pt x="78" y="135"/>
                  <a:pt x="78" y="135"/>
                </a:cubicBezTo>
                <a:cubicBezTo>
                  <a:pt x="77" y="136"/>
                  <a:pt x="77" y="136"/>
                  <a:pt x="77" y="136"/>
                </a:cubicBezTo>
                <a:cubicBezTo>
                  <a:pt x="78" y="136"/>
                  <a:pt x="78" y="137"/>
                  <a:pt x="78"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7"/>
                  <a:pt x="79" y="137"/>
                </a:cubicBezTo>
                <a:cubicBezTo>
                  <a:pt x="79" y="137"/>
                  <a:pt x="79" y="138"/>
                  <a:pt x="80" y="138"/>
                </a:cubicBezTo>
                <a:cubicBezTo>
                  <a:pt x="81" y="139"/>
                  <a:pt x="81" y="139"/>
                  <a:pt x="81" y="139"/>
                </a:cubicBezTo>
                <a:cubicBezTo>
                  <a:pt x="82" y="139"/>
                  <a:pt x="82" y="139"/>
                  <a:pt x="82" y="139"/>
                </a:cubicBezTo>
                <a:cubicBezTo>
                  <a:pt x="83" y="138"/>
                  <a:pt x="83" y="138"/>
                  <a:pt x="83" y="137"/>
                </a:cubicBezTo>
                <a:cubicBezTo>
                  <a:pt x="84" y="136"/>
                  <a:pt x="84" y="136"/>
                  <a:pt x="84" y="136"/>
                </a:cubicBezTo>
                <a:cubicBezTo>
                  <a:pt x="84" y="135"/>
                  <a:pt x="84" y="135"/>
                  <a:pt x="84" y="135"/>
                </a:cubicBezTo>
                <a:cubicBezTo>
                  <a:pt x="83" y="135"/>
                  <a:pt x="83" y="135"/>
                  <a:pt x="83" y="135"/>
                </a:cubicBezTo>
                <a:cubicBezTo>
                  <a:pt x="84" y="136"/>
                  <a:pt x="84" y="136"/>
                  <a:pt x="84" y="136"/>
                </a:cubicBezTo>
                <a:cubicBezTo>
                  <a:pt x="84" y="135"/>
                  <a:pt x="84" y="135"/>
                  <a:pt x="84" y="135"/>
                </a:cubicBezTo>
                <a:cubicBezTo>
                  <a:pt x="83" y="135"/>
                  <a:pt x="83" y="135"/>
                  <a:pt x="83" y="135"/>
                </a:cubicBezTo>
                <a:cubicBezTo>
                  <a:pt x="84" y="136"/>
                  <a:pt x="84" y="136"/>
                  <a:pt x="84" y="136"/>
                </a:cubicBezTo>
                <a:cubicBezTo>
                  <a:pt x="83" y="135"/>
                  <a:pt x="83" y="135"/>
                  <a:pt x="83" y="135"/>
                </a:cubicBezTo>
                <a:cubicBezTo>
                  <a:pt x="83" y="136"/>
                  <a:pt x="83" y="136"/>
                  <a:pt x="83" y="136"/>
                </a:cubicBezTo>
                <a:cubicBezTo>
                  <a:pt x="84" y="136"/>
                  <a:pt x="84" y="136"/>
                  <a:pt x="84" y="136"/>
                </a:cubicBezTo>
                <a:cubicBezTo>
                  <a:pt x="83" y="135"/>
                  <a:pt x="83" y="135"/>
                  <a:pt x="83" y="135"/>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3" y="136"/>
                  <a:pt x="83" y="136"/>
                  <a:pt x="83" y="136"/>
                </a:cubicBezTo>
                <a:cubicBezTo>
                  <a:pt x="86" y="136"/>
                  <a:pt x="86" y="136"/>
                  <a:pt x="86" y="136"/>
                </a:cubicBezTo>
                <a:cubicBezTo>
                  <a:pt x="84" y="134"/>
                  <a:pt x="84" y="134"/>
                  <a:pt x="84" y="134"/>
                </a:cubicBezTo>
                <a:cubicBezTo>
                  <a:pt x="84" y="134"/>
                  <a:pt x="84" y="133"/>
                  <a:pt x="84" y="133"/>
                </a:cubicBezTo>
                <a:cubicBezTo>
                  <a:pt x="84" y="131"/>
                  <a:pt x="85" y="128"/>
                  <a:pt x="87" y="126"/>
                </a:cubicBezTo>
                <a:cubicBezTo>
                  <a:pt x="88" y="124"/>
                  <a:pt x="91" y="123"/>
                  <a:pt x="92" y="123"/>
                </a:cubicBezTo>
                <a:cubicBezTo>
                  <a:pt x="95" y="123"/>
                  <a:pt x="97" y="123"/>
                  <a:pt x="99" y="123"/>
                </a:cubicBezTo>
                <a:cubicBezTo>
                  <a:pt x="101" y="124"/>
                  <a:pt x="103" y="124"/>
                  <a:pt x="104" y="124"/>
                </a:cubicBezTo>
                <a:cubicBezTo>
                  <a:pt x="107" y="124"/>
                  <a:pt x="111" y="124"/>
                  <a:pt x="114" y="123"/>
                </a:cubicBezTo>
                <a:cubicBezTo>
                  <a:pt x="117" y="122"/>
                  <a:pt x="120" y="121"/>
                  <a:pt x="123" y="121"/>
                </a:cubicBezTo>
                <a:cubicBezTo>
                  <a:pt x="124" y="121"/>
                  <a:pt x="125" y="121"/>
                  <a:pt x="126" y="122"/>
                </a:cubicBezTo>
                <a:cubicBezTo>
                  <a:pt x="126" y="122"/>
                  <a:pt x="126" y="122"/>
                  <a:pt x="126" y="122"/>
                </a:cubicBezTo>
                <a:cubicBezTo>
                  <a:pt x="126" y="122"/>
                  <a:pt x="126" y="122"/>
                  <a:pt x="126" y="122"/>
                </a:cubicBezTo>
                <a:cubicBezTo>
                  <a:pt x="126" y="122"/>
                  <a:pt x="127" y="122"/>
                  <a:pt x="129" y="123"/>
                </a:cubicBezTo>
                <a:cubicBezTo>
                  <a:pt x="130" y="124"/>
                  <a:pt x="132" y="126"/>
                  <a:pt x="134" y="129"/>
                </a:cubicBezTo>
                <a:cubicBezTo>
                  <a:pt x="136" y="131"/>
                  <a:pt x="137" y="133"/>
                  <a:pt x="137" y="135"/>
                </a:cubicBezTo>
                <a:cubicBezTo>
                  <a:pt x="137" y="135"/>
                  <a:pt x="136" y="136"/>
                  <a:pt x="136" y="136"/>
                </a:cubicBezTo>
                <a:cubicBezTo>
                  <a:pt x="136" y="137"/>
                  <a:pt x="136" y="137"/>
                  <a:pt x="135" y="138"/>
                </a:cubicBezTo>
                <a:cubicBezTo>
                  <a:pt x="136" y="139"/>
                  <a:pt x="136" y="139"/>
                  <a:pt x="136" y="139"/>
                </a:cubicBezTo>
                <a:cubicBezTo>
                  <a:pt x="135" y="138"/>
                  <a:pt x="135" y="138"/>
                  <a:pt x="135" y="138"/>
                </a:cubicBezTo>
                <a:cubicBezTo>
                  <a:pt x="134" y="138"/>
                  <a:pt x="133" y="139"/>
                  <a:pt x="132" y="139"/>
                </a:cubicBezTo>
                <a:cubicBezTo>
                  <a:pt x="132" y="139"/>
                  <a:pt x="131" y="140"/>
                  <a:pt x="131" y="140"/>
                </a:cubicBezTo>
                <a:cubicBezTo>
                  <a:pt x="131" y="140"/>
                  <a:pt x="131" y="141"/>
                  <a:pt x="131" y="141"/>
                </a:cubicBezTo>
                <a:cubicBezTo>
                  <a:pt x="131" y="142"/>
                  <a:pt x="131" y="143"/>
                  <a:pt x="132" y="143"/>
                </a:cubicBezTo>
                <a:cubicBezTo>
                  <a:pt x="132" y="144"/>
                  <a:pt x="133" y="144"/>
                  <a:pt x="134" y="144"/>
                </a:cubicBezTo>
                <a:cubicBezTo>
                  <a:pt x="134" y="144"/>
                  <a:pt x="135" y="145"/>
                  <a:pt x="136" y="145"/>
                </a:cubicBezTo>
                <a:cubicBezTo>
                  <a:pt x="136" y="143"/>
                  <a:pt x="136" y="143"/>
                  <a:pt x="136" y="143"/>
                </a:cubicBezTo>
                <a:cubicBezTo>
                  <a:pt x="135" y="145"/>
                  <a:pt x="135" y="145"/>
                  <a:pt x="135" y="145"/>
                </a:cubicBezTo>
                <a:cubicBezTo>
                  <a:pt x="136" y="145"/>
                  <a:pt x="137" y="146"/>
                  <a:pt x="139" y="147"/>
                </a:cubicBezTo>
                <a:cubicBezTo>
                  <a:pt x="139" y="148"/>
                  <a:pt x="140" y="149"/>
                  <a:pt x="141" y="149"/>
                </a:cubicBezTo>
                <a:cubicBezTo>
                  <a:pt x="141" y="150"/>
                  <a:pt x="142" y="150"/>
                  <a:pt x="143" y="150"/>
                </a:cubicBezTo>
                <a:cubicBezTo>
                  <a:pt x="144" y="150"/>
                  <a:pt x="145" y="150"/>
                  <a:pt x="145" y="150"/>
                </a:cubicBezTo>
                <a:cubicBezTo>
                  <a:pt x="146" y="149"/>
                  <a:pt x="146" y="149"/>
                  <a:pt x="146" y="148"/>
                </a:cubicBezTo>
                <a:cubicBezTo>
                  <a:pt x="146" y="148"/>
                  <a:pt x="146" y="148"/>
                  <a:pt x="146" y="148"/>
                </a:cubicBezTo>
                <a:cubicBezTo>
                  <a:pt x="146" y="148"/>
                  <a:pt x="146" y="148"/>
                  <a:pt x="146" y="148"/>
                </a:cubicBezTo>
                <a:cubicBezTo>
                  <a:pt x="146" y="148"/>
                  <a:pt x="147" y="146"/>
                  <a:pt x="147" y="144"/>
                </a:cubicBezTo>
                <a:cubicBezTo>
                  <a:pt x="148" y="142"/>
                  <a:pt x="148" y="140"/>
                  <a:pt x="148" y="138"/>
                </a:cubicBezTo>
                <a:cubicBezTo>
                  <a:pt x="148" y="138"/>
                  <a:pt x="148" y="137"/>
                  <a:pt x="148" y="137"/>
                </a:cubicBezTo>
                <a:cubicBezTo>
                  <a:pt x="148" y="136"/>
                  <a:pt x="148" y="136"/>
                  <a:pt x="148" y="136"/>
                </a:cubicBezTo>
                <a:cubicBezTo>
                  <a:pt x="148" y="136"/>
                  <a:pt x="147" y="136"/>
                  <a:pt x="147" y="136"/>
                </a:cubicBezTo>
                <a:cubicBezTo>
                  <a:pt x="145" y="136"/>
                  <a:pt x="144" y="136"/>
                  <a:pt x="144" y="136"/>
                </a:cubicBezTo>
                <a:cubicBezTo>
                  <a:pt x="143" y="136"/>
                  <a:pt x="143" y="136"/>
                  <a:pt x="143" y="136"/>
                </a:cubicBezTo>
                <a:cubicBezTo>
                  <a:pt x="143" y="136"/>
                  <a:pt x="143" y="136"/>
                  <a:pt x="143" y="136"/>
                </a:cubicBezTo>
                <a:cubicBezTo>
                  <a:pt x="143" y="136"/>
                  <a:pt x="143" y="136"/>
                  <a:pt x="143" y="136"/>
                </a:cubicBezTo>
                <a:cubicBezTo>
                  <a:pt x="143" y="136"/>
                  <a:pt x="143" y="136"/>
                  <a:pt x="143" y="136"/>
                </a:cubicBezTo>
                <a:cubicBezTo>
                  <a:pt x="143" y="136"/>
                  <a:pt x="143" y="136"/>
                  <a:pt x="143" y="136"/>
                </a:cubicBezTo>
                <a:cubicBezTo>
                  <a:pt x="143" y="136"/>
                  <a:pt x="143" y="136"/>
                  <a:pt x="143" y="136"/>
                </a:cubicBezTo>
                <a:cubicBezTo>
                  <a:pt x="143" y="137"/>
                  <a:pt x="143" y="137"/>
                  <a:pt x="143" y="137"/>
                </a:cubicBezTo>
                <a:cubicBezTo>
                  <a:pt x="144" y="136"/>
                  <a:pt x="144" y="136"/>
                  <a:pt x="144" y="136"/>
                </a:cubicBezTo>
                <a:cubicBezTo>
                  <a:pt x="143" y="136"/>
                  <a:pt x="143" y="136"/>
                  <a:pt x="143" y="136"/>
                </a:cubicBezTo>
                <a:cubicBezTo>
                  <a:pt x="143" y="137"/>
                  <a:pt x="143" y="137"/>
                  <a:pt x="143" y="137"/>
                </a:cubicBezTo>
                <a:cubicBezTo>
                  <a:pt x="144" y="136"/>
                  <a:pt x="144" y="136"/>
                  <a:pt x="144" y="136"/>
                </a:cubicBezTo>
                <a:cubicBezTo>
                  <a:pt x="143" y="137"/>
                  <a:pt x="143" y="137"/>
                  <a:pt x="143" y="137"/>
                </a:cubicBezTo>
                <a:cubicBezTo>
                  <a:pt x="144" y="137"/>
                  <a:pt x="144" y="137"/>
                  <a:pt x="144" y="137"/>
                </a:cubicBezTo>
                <a:cubicBezTo>
                  <a:pt x="144" y="136"/>
                  <a:pt x="144" y="136"/>
                  <a:pt x="144" y="136"/>
                </a:cubicBezTo>
                <a:cubicBezTo>
                  <a:pt x="143" y="137"/>
                  <a:pt x="143" y="137"/>
                  <a:pt x="143" y="137"/>
                </a:cubicBezTo>
                <a:cubicBezTo>
                  <a:pt x="144" y="137"/>
                  <a:pt x="144" y="137"/>
                  <a:pt x="144" y="137"/>
                </a:cubicBezTo>
                <a:cubicBezTo>
                  <a:pt x="144" y="137"/>
                  <a:pt x="144" y="136"/>
                  <a:pt x="145" y="134"/>
                </a:cubicBezTo>
                <a:cubicBezTo>
                  <a:pt x="145" y="134"/>
                  <a:pt x="145" y="134"/>
                  <a:pt x="145" y="134"/>
                </a:cubicBezTo>
                <a:cubicBezTo>
                  <a:pt x="145" y="134"/>
                  <a:pt x="145" y="134"/>
                  <a:pt x="145" y="134"/>
                </a:cubicBezTo>
                <a:cubicBezTo>
                  <a:pt x="145" y="133"/>
                  <a:pt x="146" y="132"/>
                  <a:pt x="146" y="132"/>
                </a:cubicBezTo>
                <a:cubicBezTo>
                  <a:pt x="146" y="131"/>
                  <a:pt x="146" y="131"/>
                  <a:pt x="146" y="131"/>
                </a:cubicBezTo>
                <a:cubicBezTo>
                  <a:pt x="146" y="131"/>
                  <a:pt x="146" y="131"/>
                  <a:pt x="146" y="131"/>
                </a:cubicBezTo>
                <a:cubicBezTo>
                  <a:pt x="146" y="132"/>
                  <a:pt x="146" y="132"/>
                  <a:pt x="146" y="132"/>
                </a:cubicBezTo>
                <a:cubicBezTo>
                  <a:pt x="146" y="131"/>
                  <a:pt x="146" y="131"/>
                  <a:pt x="146" y="131"/>
                </a:cubicBezTo>
                <a:cubicBezTo>
                  <a:pt x="146" y="131"/>
                  <a:pt x="146" y="131"/>
                  <a:pt x="146" y="131"/>
                </a:cubicBezTo>
                <a:cubicBezTo>
                  <a:pt x="146" y="132"/>
                  <a:pt x="146" y="132"/>
                  <a:pt x="146" y="132"/>
                </a:cubicBezTo>
                <a:cubicBezTo>
                  <a:pt x="146" y="131"/>
                  <a:pt x="146" y="131"/>
                  <a:pt x="146" y="131"/>
                </a:cubicBezTo>
                <a:cubicBezTo>
                  <a:pt x="146" y="131"/>
                  <a:pt x="146" y="131"/>
                  <a:pt x="146" y="131"/>
                </a:cubicBezTo>
                <a:cubicBezTo>
                  <a:pt x="146" y="132"/>
                  <a:pt x="146" y="132"/>
                  <a:pt x="146" y="132"/>
                </a:cubicBezTo>
                <a:cubicBezTo>
                  <a:pt x="146" y="131"/>
                  <a:pt x="146" y="131"/>
                  <a:pt x="146" y="131"/>
                </a:cubicBezTo>
                <a:cubicBezTo>
                  <a:pt x="146" y="131"/>
                  <a:pt x="146" y="131"/>
                  <a:pt x="146" y="131"/>
                </a:cubicBezTo>
                <a:cubicBezTo>
                  <a:pt x="146" y="132"/>
                  <a:pt x="146" y="132"/>
                  <a:pt x="146" y="132"/>
                </a:cubicBezTo>
                <a:cubicBezTo>
                  <a:pt x="147" y="133"/>
                  <a:pt x="147" y="133"/>
                  <a:pt x="147" y="134"/>
                </a:cubicBezTo>
                <a:cubicBezTo>
                  <a:pt x="148" y="135"/>
                  <a:pt x="149" y="136"/>
                  <a:pt x="150" y="136"/>
                </a:cubicBezTo>
                <a:cubicBezTo>
                  <a:pt x="150" y="136"/>
                  <a:pt x="150" y="136"/>
                  <a:pt x="150" y="136"/>
                </a:cubicBezTo>
                <a:cubicBezTo>
                  <a:pt x="150" y="136"/>
                  <a:pt x="150" y="136"/>
                  <a:pt x="150" y="136"/>
                </a:cubicBezTo>
                <a:cubicBezTo>
                  <a:pt x="152" y="137"/>
                  <a:pt x="154" y="137"/>
                  <a:pt x="155" y="137"/>
                </a:cubicBezTo>
                <a:cubicBezTo>
                  <a:pt x="155" y="137"/>
                  <a:pt x="155" y="137"/>
                  <a:pt x="155" y="137"/>
                </a:cubicBezTo>
                <a:cubicBezTo>
                  <a:pt x="155" y="137"/>
                  <a:pt x="155" y="137"/>
                  <a:pt x="155" y="137"/>
                </a:cubicBezTo>
                <a:cubicBezTo>
                  <a:pt x="155" y="137"/>
                  <a:pt x="155" y="137"/>
                  <a:pt x="155" y="137"/>
                </a:cubicBezTo>
                <a:cubicBezTo>
                  <a:pt x="155" y="137"/>
                  <a:pt x="155" y="137"/>
                  <a:pt x="155" y="137"/>
                </a:cubicBezTo>
                <a:cubicBezTo>
                  <a:pt x="155" y="137"/>
                  <a:pt x="155" y="137"/>
                  <a:pt x="155" y="137"/>
                </a:cubicBezTo>
                <a:cubicBezTo>
                  <a:pt x="155" y="137"/>
                  <a:pt x="155" y="137"/>
                  <a:pt x="155" y="137"/>
                </a:cubicBezTo>
                <a:cubicBezTo>
                  <a:pt x="155" y="137"/>
                  <a:pt x="155" y="137"/>
                  <a:pt x="155" y="137"/>
                </a:cubicBezTo>
                <a:cubicBezTo>
                  <a:pt x="155" y="138"/>
                  <a:pt x="155" y="138"/>
                  <a:pt x="155" y="138"/>
                </a:cubicBezTo>
                <a:cubicBezTo>
                  <a:pt x="155" y="138"/>
                  <a:pt x="155" y="139"/>
                  <a:pt x="155" y="140"/>
                </a:cubicBezTo>
                <a:cubicBezTo>
                  <a:pt x="156" y="140"/>
                  <a:pt x="156" y="140"/>
                  <a:pt x="156" y="140"/>
                </a:cubicBezTo>
                <a:cubicBezTo>
                  <a:pt x="155" y="140"/>
                  <a:pt x="155" y="140"/>
                  <a:pt x="155" y="140"/>
                </a:cubicBezTo>
                <a:cubicBezTo>
                  <a:pt x="155" y="140"/>
                  <a:pt x="153" y="144"/>
                  <a:pt x="153" y="147"/>
                </a:cubicBezTo>
                <a:cubicBezTo>
                  <a:pt x="153" y="148"/>
                  <a:pt x="153" y="149"/>
                  <a:pt x="154" y="150"/>
                </a:cubicBezTo>
                <a:cubicBezTo>
                  <a:pt x="154" y="150"/>
                  <a:pt x="154" y="150"/>
                  <a:pt x="154" y="151"/>
                </a:cubicBezTo>
                <a:cubicBezTo>
                  <a:pt x="155" y="151"/>
                  <a:pt x="155" y="151"/>
                  <a:pt x="156" y="151"/>
                </a:cubicBezTo>
                <a:cubicBezTo>
                  <a:pt x="156" y="148"/>
                  <a:pt x="156" y="148"/>
                  <a:pt x="156" y="148"/>
                </a:cubicBezTo>
                <a:cubicBezTo>
                  <a:pt x="156" y="150"/>
                  <a:pt x="156" y="150"/>
                  <a:pt x="156" y="150"/>
                </a:cubicBezTo>
                <a:cubicBezTo>
                  <a:pt x="157" y="149"/>
                  <a:pt x="157" y="149"/>
                  <a:pt x="157" y="149"/>
                </a:cubicBezTo>
                <a:cubicBezTo>
                  <a:pt x="157" y="149"/>
                  <a:pt x="156" y="148"/>
                  <a:pt x="156" y="148"/>
                </a:cubicBezTo>
                <a:cubicBezTo>
                  <a:pt x="156" y="150"/>
                  <a:pt x="156" y="150"/>
                  <a:pt x="156" y="150"/>
                </a:cubicBezTo>
                <a:cubicBezTo>
                  <a:pt x="157" y="149"/>
                  <a:pt x="157" y="149"/>
                  <a:pt x="157" y="149"/>
                </a:cubicBezTo>
                <a:cubicBezTo>
                  <a:pt x="156" y="150"/>
                  <a:pt x="156" y="150"/>
                  <a:pt x="156" y="150"/>
                </a:cubicBezTo>
                <a:cubicBezTo>
                  <a:pt x="157" y="150"/>
                  <a:pt x="157" y="150"/>
                  <a:pt x="157" y="150"/>
                </a:cubicBezTo>
                <a:cubicBezTo>
                  <a:pt x="157" y="149"/>
                  <a:pt x="157" y="149"/>
                  <a:pt x="157" y="149"/>
                </a:cubicBezTo>
                <a:cubicBezTo>
                  <a:pt x="156" y="150"/>
                  <a:pt x="156" y="150"/>
                  <a:pt x="156" y="150"/>
                </a:cubicBezTo>
                <a:cubicBezTo>
                  <a:pt x="157" y="150"/>
                  <a:pt x="157" y="150"/>
                  <a:pt x="157" y="150"/>
                </a:cubicBezTo>
                <a:cubicBezTo>
                  <a:pt x="157" y="150"/>
                  <a:pt x="157" y="150"/>
                  <a:pt x="157" y="150"/>
                </a:cubicBezTo>
                <a:cubicBezTo>
                  <a:pt x="157" y="150"/>
                  <a:pt x="157" y="150"/>
                  <a:pt x="157" y="150"/>
                </a:cubicBezTo>
                <a:cubicBezTo>
                  <a:pt x="157" y="150"/>
                  <a:pt x="157" y="150"/>
                  <a:pt x="157" y="150"/>
                </a:cubicBezTo>
                <a:cubicBezTo>
                  <a:pt x="157" y="150"/>
                  <a:pt x="157" y="150"/>
                  <a:pt x="157" y="150"/>
                </a:cubicBezTo>
                <a:cubicBezTo>
                  <a:pt x="157" y="150"/>
                  <a:pt x="157" y="150"/>
                  <a:pt x="157" y="150"/>
                </a:cubicBezTo>
                <a:cubicBezTo>
                  <a:pt x="157" y="149"/>
                  <a:pt x="158" y="148"/>
                  <a:pt x="158" y="147"/>
                </a:cubicBezTo>
                <a:cubicBezTo>
                  <a:pt x="159" y="146"/>
                  <a:pt x="160" y="144"/>
                  <a:pt x="161" y="142"/>
                </a:cubicBezTo>
                <a:cubicBezTo>
                  <a:pt x="161" y="141"/>
                  <a:pt x="162" y="140"/>
                  <a:pt x="162" y="139"/>
                </a:cubicBezTo>
                <a:cubicBezTo>
                  <a:pt x="162" y="138"/>
                  <a:pt x="162" y="138"/>
                  <a:pt x="162" y="138"/>
                </a:cubicBezTo>
                <a:cubicBezTo>
                  <a:pt x="163" y="138"/>
                  <a:pt x="163" y="138"/>
                  <a:pt x="163" y="137"/>
                </a:cubicBezTo>
                <a:cubicBezTo>
                  <a:pt x="161" y="137"/>
                  <a:pt x="161" y="137"/>
                  <a:pt x="161" y="137"/>
                </a:cubicBezTo>
                <a:cubicBezTo>
                  <a:pt x="162" y="138"/>
                  <a:pt x="162" y="138"/>
                  <a:pt x="162" y="138"/>
                </a:cubicBezTo>
                <a:cubicBezTo>
                  <a:pt x="163" y="138"/>
                  <a:pt x="163" y="137"/>
                  <a:pt x="163" y="136"/>
                </a:cubicBezTo>
                <a:cubicBezTo>
                  <a:pt x="163" y="135"/>
                  <a:pt x="163" y="134"/>
                  <a:pt x="162" y="133"/>
                </a:cubicBezTo>
                <a:cubicBezTo>
                  <a:pt x="160" y="129"/>
                  <a:pt x="158" y="126"/>
                  <a:pt x="158" y="122"/>
                </a:cubicBezTo>
                <a:cubicBezTo>
                  <a:pt x="158" y="121"/>
                  <a:pt x="158" y="120"/>
                  <a:pt x="158" y="119"/>
                </a:cubicBezTo>
                <a:cubicBezTo>
                  <a:pt x="157" y="119"/>
                  <a:pt x="157" y="119"/>
                  <a:pt x="157" y="119"/>
                </a:cubicBezTo>
                <a:cubicBezTo>
                  <a:pt x="158" y="119"/>
                  <a:pt x="158" y="119"/>
                  <a:pt x="158" y="119"/>
                </a:cubicBezTo>
                <a:cubicBezTo>
                  <a:pt x="161" y="116"/>
                  <a:pt x="162" y="113"/>
                  <a:pt x="163" y="111"/>
                </a:cubicBezTo>
                <a:cubicBezTo>
                  <a:pt x="164" y="111"/>
                  <a:pt x="164" y="110"/>
                  <a:pt x="165" y="110"/>
                </a:cubicBezTo>
                <a:cubicBezTo>
                  <a:pt x="165" y="110"/>
                  <a:pt x="165" y="110"/>
                  <a:pt x="165" y="110"/>
                </a:cubicBezTo>
                <a:cubicBezTo>
                  <a:pt x="166" y="110"/>
                  <a:pt x="167" y="110"/>
                  <a:pt x="168" y="111"/>
                </a:cubicBezTo>
                <a:cubicBezTo>
                  <a:pt x="170" y="111"/>
                  <a:pt x="172" y="112"/>
                  <a:pt x="174" y="113"/>
                </a:cubicBezTo>
                <a:cubicBezTo>
                  <a:pt x="174" y="113"/>
                  <a:pt x="174" y="113"/>
                  <a:pt x="174" y="113"/>
                </a:cubicBezTo>
                <a:cubicBezTo>
                  <a:pt x="176" y="114"/>
                  <a:pt x="177" y="114"/>
                  <a:pt x="179" y="114"/>
                </a:cubicBezTo>
                <a:cubicBezTo>
                  <a:pt x="182" y="114"/>
                  <a:pt x="185" y="113"/>
                  <a:pt x="187" y="112"/>
                </a:cubicBezTo>
                <a:cubicBezTo>
                  <a:pt x="190" y="111"/>
                  <a:pt x="193" y="111"/>
                  <a:pt x="195" y="111"/>
                </a:cubicBezTo>
                <a:cubicBezTo>
                  <a:pt x="196" y="111"/>
                  <a:pt x="197" y="111"/>
                  <a:pt x="198" y="112"/>
                </a:cubicBezTo>
                <a:cubicBezTo>
                  <a:pt x="199" y="113"/>
                  <a:pt x="200" y="114"/>
                  <a:pt x="200" y="116"/>
                </a:cubicBezTo>
                <a:cubicBezTo>
                  <a:pt x="201" y="117"/>
                  <a:pt x="201" y="117"/>
                  <a:pt x="201" y="117"/>
                </a:cubicBezTo>
                <a:cubicBezTo>
                  <a:pt x="201" y="117"/>
                  <a:pt x="201" y="117"/>
                  <a:pt x="201" y="117"/>
                </a:cubicBezTo>
                <a:cubicBezTo>
                  <a:pt x="203" y="122"/>
                  <a:pt x="205" y="127"/>
                  <a:pt x="209" y="132"/>
                </a:cubicBezTo>
                <a:cubicBezTo>
                  <a:pt x="212" y="136"/>
                  <a:pt x="217" y="139"/>
                  <a:pt x="223" y="139"/>
                </a:cubicBezTo>
                <a:cubicBezTo>
                  <a:pt x="224" y="139"/>
                  <a:pt x="224" y="139"/>
                  <a:pt x="225" y="139"/>
                </a:cubicBezTo>
                <a:cubicBezTo>
                  <a:pt x="225" y="137"/>
                  <a:pt x="225" y="137"/>
                  <a:pt x="225" y="137"/>
                </a:cubicBezTo>
                <a:cubicBezTo>
                  <a:pt x="225" y="136"/>
                  <a:pt x="225" y="136"/>
                  <a:pt x="225" y="136"/>
                </a:cubicBezTo>
                <a:cubicBezTo>
                  <a:pt x="224" y="136"/>
                  <a:pt x="224" y="136"/>
                  <a:pt x="224" y="136"/>
                </a:cubicBezTo>
                <a:cubicBezTo>
                  <a:pt x="222" y="136"/>
                  <a:pt x="221" y="135"/>
                  <a:pt x="219" y="134"/>
                </a:cubicBezTo>
                <a:cubicBezTo>
                  <a:pt x="214" y="130"/>
                  <a:pt x="209" y="120"/>
                  <a:pt x="207" y="116"/>
                </a:cubicBezTo>
                <a:cubicBezTo>
                  <a:pt x="207" y="116"/>
                  <a:pt x="207" y="116"/>
                  <a:pt x="207" y="116"/>
                </a:cubicBezTo>
                <a:cubicBezTo>
                  <a:pt x="207" y="116"/>
                  <a:pt x="207" y="116"/>
                  <a:pt x="207" y="116"/>
                </a:cubicBezTo>
                <a:cubicBezTo>
                  <a:pt x="206" y="114"/>
                  <a:pt x="204" y="111"/>
                  <a:pt x="203" y="109"/>
                </a:cubicBezTo>
                <a:cubicBezTo>
                  <a:pt x="201" y="107"/>
                  <a:pt x="198" y="106"/>
                  <a:pt x="195" y="105"/>
                </a:cubicBezTo>
                <a:cubicBezTo>
                  <a:pt x="195" y="107"/>
                  <a:pt x="195" y="107"/>
                  <a:pt x="195" y="107"/>
                </a:cubicBezTo>
                <a:cubicBezTo>
                  <a:pt x="195" y="105"/>
                  <a:pt x="195" y="105"/>
                  <a:pt x="195" y="105"/>
                </a:cubicBezTo>
                <a:cubicBezTo>
                  <a:pt x="194" y="105"/>
                  <a:pt x="193" y="105"/>
                  <a:pt x="192" y="105"/>
                </a:cubicBezTo>
                <a:cubicBezTo>
                  <a:pt x="190" y="105"/>
                  <a:pt x="187" y="105"/>
                  <a:pt x="185" y="105"/>
                </a:cubicBezTo>
                <a:cubicBezTo>
                  <a:pt x="184" y="105"/>
                  <a:pt x="182" y="105"/>
                  <a:pt x="181" y="104"/>
                </a:cubicBezTo>
                <a:cubicBezTo>
                  <a:pt x="180" y="104"/>
                  <a:pt x="179" y="102"/>
                  <a:pt x="179" y="100"/>
                </a:cubicBezTo>
                <a:cubicBezTo>
                  <a:pt x="179" y="99"/>
                  <a:pt x="179" y="99"/>
                  <a:pt x="179" y="99"/>
                </a:cubicBezTo>
                <a:cubicBezTo>
                  <a:pt x="179" y="99"/>
                  <a:pt x="179" y="99"/>
                  <a:pt x="179" y="99"/>
                </a:cubicBezTo>
                <a:cubicBezTo>
                  <a:pt x="178" y="98"/>
                  <a:pt x="177" y="98"/>
                  <a:pt x="177" y="97"/>
                </a:cubicBezTo>
                <a:cubicBezTo>
                  <a:pt x="176" y="96"/>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7" y="95"/>
                </a:cubicBezTo>
                <a:cubicBezTo>
                  <a:pt x="178" y="95"/>
                  <a:pt x="179" y="95"/>
                  <a:pt x="180" y="95"/>
                </a:cubicBezTo>
                <a:cubicBezTo>
                  <a:pt x="181" y="95"/>
                  <a:pt x="181" y="95"/>
                  <a:pt x="182" y="94"/>
                </a:cubicBezTo>
                <a:cubicBezTo>
                  <a:pt x="182" y="94"/>
                  <a:pt x="183" y="94"/>
                  <a:pt x="183" y="94"/>
                </a:cubicBezTo>
                <a:cubicBezTo>
                  <a:pt x="183" y="93"/>
                  <a:pt x="183" y="93"/>
                  <a:pt x="183" y="92"/>
                </a:cubicBezTo>
                <a:cubicBezTo>
                  <a:pt x="183" y="92"/>
                  <a:pt x="183" y="91"/>
                  <a:pt x="183" y="90"/>
                </a:cubicBezTo>
                <a:cubicBezTo>
                  <a:pt x="182" y="90"/>
                  <a:pt x="182" y="89"/>
                  <a:pt x="181" y="88"/>
                </a:cubicBezTo>
                <a:cubicBezTo>
                  <a:pt x="180" y="89"/>
                  <a:pt x="180" y="89"/>
                  <a:pt x="180" y="89"/>
                </a:cubicBezTo>
                <a:cubicBezTo>
                  <a:pt x="181" y="88"/>
                  <a:pt x="181" y="88"/>
                  <a:pt x="181" y="88"/>
                </a:cubicBezTo>
                <a:cubicBezTo>
                  <a:pt x="181" y="87"/>
                  <a:pt x="179" y="86"/>
                  <a:pt x="178" y="85"/>
                </a:cubicBezTo>
                <a:cubicBezTo>
                  <a:pt x="177" y="84"/>
                  <a:pt x="177" y="84"/>
                  <a:pt x="177" y="83"/>
                </a:cubicBezTo>
                <a:cubicBezTo>
                  <a:pt x="176" y="83"/>
                  <a:pt x="176" y="83"/>
                  <a:pt x="176" y="83"/>
                </a:cubicBezTo>
                <a:cubicBezTo>
                  <a:pt x="176" y="83"/>
                  <a:pt x="176" y="83"/>
                  <a:pt x="176" y="83"/>
                </a:cubicBezTo>
                <a:cubicBezTo>
                  <a:pt x="176" y="83"/>
                  <a:pt x="176" y="83"/>
                  <a:pt x="176" y="83"/>
                </a:cubicBezTo>
                <a:cubicBezTo>
                  <a:pt x="176" y="83"/>
                  <a:pt x="176" y="83"/>
                  <a:pt x="176" y="83"/>
                </a:cubicBezTo>
                <a:cubicBezTo>
                  <a:pt x="176" y="83"/>
                  <a:pt x="176" y="83"/>
                  <a:pt x="176" y="83"/>
                </a:cubicBezTo>
                <a:cubicBezTo>
                  <a:pt x="176" y="83"/>
                  <a:pt x="176" y="83"/>
                  <a:pt x="176" y="83"/>
                </a:cubicBezTo>
                <a:cubicBezTo>
                  <a:pt x="176" y="83"/>
                  <a:pt x="176" y="83"/>
                  <a:pt x="176" y="83"/>
                </a:cubicBezTo>
                <a:cubicBezTo>
                  <a:pt x="176" y="83"/>
                  <a:pt x="176" y="83"/>
                  <a:pt x="176" y="83"/>
                </a:cubicBezTo>
                <a:cubicBezTo>
                  <a:pt x="176" y="83"/>
                  <a:pt x="176" y="83"/>
                  <a:pt x="176" y="83"/>
                </a:cubicBezTo>
                <a:cubicBezTo>
                  <a:pt x="175" y="81"/>
                  <a:pt x="175" y="80"/>
                  <a:pt x="175" y="79"/>
                </a:cubicBezTo>
                <a:cubicBezTo>
                  <a:pt x="175" y="78"/>
                  <a:pt x="175" y="78"/>
                  <a:pt x="176" y="77"/>
                </a:cubicBezTo>
                <a:cubicBezTo>
                  <a:pt x="176" y="76"/>
                  <a:pt x="178" y="76"/>
                  <a:pt x="179" y="75"/>
                </a:cubicBezTo>
                <a:cubicBezTo>
                  <a:pt x="180" y="74"/>
                  <a:pt x="180" y="74"/>
                  <a:pt x="181" y="73"/>
                </a:cubicBezTo>
                <a:cubicBezTo>
                  <a:pt x="181" y="72"/>
                  <a:pt x="182" y="71"/>
                  <a:pt x="182" y="70"/>
                </a:cubicBezTo>
                <a:cubicBezTo>
                  <a:pt x="179" y="70"/>
                  <a:pt x="179" y="70"/>
                  <a:pt x="179" y="70"/>
                </a:cubicBezTo>
                <a:cubicBezTo>
                  <a:pt x="179" y="70"/>
                  <a:pt x="179" y="70"/>
                  <a:pt x="179" y="70"/>
                </a:cubicBezTo>
                <a:cubicBezTo>
                  <a:pt x="179" y="70"/>
                  <a:pt x="179" y="70"/>
                  <a:pt x="179" y="70"/>
                </a:cubicBezTo>
                <a:cubicBezTo>
                  <a:pt x="179" y="70"/>
                  <a:pt x="179" y="70"/>
                  <a:pt x="179" y="70"/>
                </a:cubicBezTo>
                <a:cubicBezTo>
                  <a:pt x="179" y="70"/>
                  <a:pt x="179" y="70"/>
                  <a:pt x="179" y="70"/>
                </a:cubicBezTo>
                <a:cubicBezTo>
                  <a:pt x="179" y="70"/>
                  <a:pt x="179" y="70"/>
                  <a:pt x="179" y="70"/>
                </a:cubicBezTo>
                <a:cubicBezTo>
                  <a:pt x="178" y="70"/>
                  <a:pt x="178" y="70"/>
                  <a:pt x="178" y="70"/>
                </a:cubicBezTo>
                <a:cubicBezTo>
                  <a:pt x="177" y="71"/>
                  <a:pt x="175" y="71"/>
                  <a:pt x="173" y="71"/>
                </a:cubicBezTo>
                <a:cubicBezTo>
                  <a:pt x="170" y="71"/>
                  <a:pt x="167" y="71"/>
                  <a:pt x="165" y="70"/>
                </a:cubicBezTo>
                <a:cubicBezTo>
                  <a:pt x="164" y="70"/>
                  <a:pt x="164"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9"/>
                  <a:pt x="163" y="69"/>
                </a:cubicBezTo>
                <a:cubicBezTo>
                  <a:pt x="163" y="69"/>
                  <a:pt x="163" y="68"/>
                  <a:pt x="164" y="68"/>
                </a:cubicBezTo>
                <a:cubicBezTo>
                  <a:pt x="164" y="67"/>
                  <a:pt x="165" y="67"/>
                  <a:pt x="167" y="66"/>
                </a:cubicBezTo>
                <a:cubicBezTo>
                  <a:pt x="168" y="66"/>
                  <a:pt x="168" y="66"/>
                  <a:pt x="168" y="66"/>
                </a:cubicBezTo>
                <a:cubicBezTo>
                  <a:pt x="168" y="65"/>
                  <a:pt x="168" y="65"/>
                  <a:pt x="168" y="65"/>
                </a:cubicBezTo>
                <a:cubicBezTo>
                  <a:pt x="168" y="64"/>
                  <a:pt x="168" y="64"/>
                  <a:pt x="168" y="63"/>
                </a:cubicBezTo>
                <a:cubicBezTo>
                  <a:pt x="167" y="63"/>
                  <a:pt x="167" y="63"/>
                  <a:pt x="167" y="62"/>
                </a:cubicBezTo>
                <a:cubicBezTo>
                  <a:pt x="166" y="62"/>
                  <a:pt x="166" y="62"/>
                  <a:pt x="165" y="62"/>
                </a:cubicBezTo>
                <a:cubicBezTo>
                  <a:pt x="165" y="64"/>
                  <a:pt x="165" y="64"/>
                  <a:pt x="165" y="64"/>
                </a:cubicBezTo>
                <a:cubicBezTo>
                  <a:pt x="167" y="63"/>
                  <a:pt x="167" y="63"/>
                  <a:pt x="167" y="63"/>
                </a:cubicBezTo>
                <a:cubicBezTo>
                  <a:pt x="167" y="63"/>
                  <a:pt x="167" y="63"/>
                  <a:pt x="167" y="63"/>
                </a:cubicBezTo>
                <a:cubicBezTo>
                  <a:pt x="166" y="63"/>
                  <a:pt x="166" y="63"/>
                  <a:pt x="166" y="63"/>
                </a:cubicBezTo>
                <a:cubicBezTo>
                  <a:pt x="167" y="63"/>
                  <a:pt x="167" y="63"/>
                  <a:pt x="167" y="63"/>
                </a:cubicBezTo>
                <a:cubicBezTo>
                  <a:pt x="167" y="63"/>
                  <a:pt x="167" y="63"/>
                  <a:pt x="167" y="63"/>
                </a:cubicBezTo>
                <a:cubicBezTo>
                  <a:pt x="166" y="63"/>
                  <a:pt x="166" y="63"/>
                  <a:pt x="166" y="63"/>
                </a:cubicBezTo>
                <a:cubicBezTo>
                  <a:pt x="167" y="63"/>
                  <a:pt x="167" y="63"/>
                  <a:pt x="167" y="63"/>
                </a:cubicBezTo>
                <a:cubicBezTo>
                  <a:pt x="166" y="63"/>
                  <a:pt x="166" y="63"/>
                  <a:pt x="166" y="63"/>
                </a:cubicBezTo>
                <a:cubicBezTo>
                  <a:pt x="166" y="63"/>
                  <a:pt x="166" y="63"/>
                  <a:pt x="166" y="63"/>
                </a:cubicBezTo>
                <a:cubicBezTo>
                  <a:pt x="167" y="63"/>
                  <a:pt x="167" y="63"/>
                  <a:pt x="167" y="63"/>
                </a:cubicBezTo>
                <a:cubicBezTo>
                  <a:pt x="166" y="63"/>
                  <a:pt x="166" y="63"/>
                  <a:pt x="166" y="63"/>
                </a:cubicBezTo>
                <a:cubicBezTo>
                  <a:pt x="166" y="63"/>
                  <a:pt x="166" y="63"/>
                  <a:pt x="166" y="63"/>
                </a:cubicBezTo>
                <a:cubicBezTo>
                  <a:pt x="166" y="63"/>
                  <a:pt x="166" y="63"/>
                  <a:pt x="166" y="63"/>
                </a:cubicBezTo>
                <a:cubicBezTo>
                  <a:pt x="166" y="63"/>
                  <a:pt x="166" y="63"/>
                  <a:pt x="166" y="63"/>
                </a:cubicBezTo>
                <a:cubicBezTo>
                  <a:pt x="166" y="63"/>
                  <a:pt x="166" y="63"/>
                  <a:pt x="166" y="63"/>
                </a:cubicBezTo>
                <a:cubicBezTo>
                  <a:pt x="166" y="63"/>
                  <a:pt x="166" y="63"/>
                  <a:pt x="166" y="63"/>
                </a:cubicBezTo>
                <a:cubicBezTo>
                  <a:pt x="166" y="63"/>
                  <a:pt x="166" y="63"/>
                  <a:pt x="166" y="63"/>
                </a:cubicBezTo>
                <a:cubicBezTo>
                  <a:pt x="166" y="63"/>
                  <a:pt x="167" y="63"/>
                  <a:pt x="167" y="63"/>
                </a:cubicBezTo>
                <a:cubicBezTo>
                  <a:pt x="168" y="63"/>
                  <a:pt x="169" y="63"/>
                  <a:pt x="169" y="63"/>
                </a:cubicBezTo>
                <a:cubicBezTo>
                  <a:pt x="171" y="63"/>
                  <a:pt x="173" y="63"/>
                  <a:pt x="174" y="63"/>
                </a:cubicBezTo>
                <a:cubicBezTo>
                  <a:pt x="176" y="63"/>
                  <a:pt x="177" y="63"/>
                  <a:pt x="177" y="63"/>
                </a:cubicBezTo>
                <a:cubicBezTo>
                  <a:pt x="178" y="64"/>
                  <a:pt x="178" y="64"/>
                  <a:pt x="178" y="64"/>
                </a:cubicBezTo>
                <a:cubicBezTo>
                  <a:pt x="179" y="63"/>
                  <a:pt x="179" y="63"/>
                  <a:pt x="179" y="63"/>
                </a:cubicBezTo>
                <a:cubicBezTo>
                  <a:pt x="181" y="59"/>
                  <a:pt x="184" y="53"/>
                  <a:pt x="184" y="53"/>
                </a:cubicBezTo>
                <a:cubicBezTo>
                  <a:pt x="189" y="46"/>
                  <a:pt x="189" y="46"/>
                  <a:pt x="189" y="46"/>
                </a:cubicBezTo>
                <a:cubicBezTo>
                  <a:pt x="182" y="51"/>
                  <a:pt x="182" y="51"/>
                  <a:pt x="182" y="51"/>
                </a:cubicBezTo>
                <a:cubicBezTo>
                  <a:pt x="182" y="52"/>
                  <a:pt x="182" y="52"/>
                  <a:pt x="182" y="52"/>
                </a:cubicBezTo>
                <a:cubicBezTo>
                  <a:pt x="182" y="52"/>
                  <a:pt x="181" y="53"/>
                  <a:pt x="179" y="53"/>
                </a:cubicBezTo>
                <a:cubicBezTo>
                  <a:pt x="178" y="54"/>
                  <a:pt x="177" y="54"/>
                  <a:pt x="176" y="54"/>
                </a:cubicBezTo>
                <a:cubicBezTo>
                  <a:pt x="176" y="54"/>
                  <a:pt x="175" y="54"/>
                  <a:pt x="175" y="54"/>
                </a:cubicBezTo>
                <a:cubicBezTo>
                  <a:pt x="175" y="54"/>
                  <a:pt x="175" y="54"/>
                  <a:pt x="175" y="53"/>
                </a:cubicBezTo>
                <a:cubicBezTo>
                  <a:pt x="173" y="54"/>
                  <a:pt x="173" y="54"/>
                  <a:pt x="173" y="54"/>
                </a:cubicBezTo>
                <a:cubicBezTo>
                  <a:pt x="175" y="54"/>
                  <a:pt x="175" y="54"/>
                  <a:pt x="175" y="54"/>
                </a:cubicBezTo>
                <a:cubicBezTo>
                  <a:pt x="175" y="53"/>
                  <a:pt x="175" y="53"/>
                  <a:pt x="175" y="53"/>
                </a:cubicBezTo>
                <a:cubicBezTo>
                  <a:pt x="175" y="53"/>
                  <a:pt x="175" y="53"/>
                  <a:pt x="175" y="53"/>
                </a:cubicBezTo>
                <a:cubicBezTo>
                  <a:pt x="175" y="52"/>
                  <a:pt x="176" y="52"/>
                  <a:pt x="177" y="52"/>
                </a:cubicBezTo>
                <a:cubicBezTo>
                  <a:pt x="177" y="52"/>
                  <a:pt x="178" y="52"/>
                  <a:pt x="180" y="52"/>
                </a:cubicBezTo>
                <a:cubicBezTo>
                  <a:pt x="181" y="52"/>
                  <a:pt x="183" y="52"/>
                  <a:pt x="184" y="51"/>
                </a:cubicBezTo>
                <a:cubicBezTo>
                  <a:pt x="184" y="51"/>
                  <a:pt x="184" y="51"/>
                  <a:pt x="184" y="51"/>
                </a:cubicBezTo>
                <a:cubicBezTo>
                  <a:pt x="185" y="51"/>
                  <a:pt x="185" y="51"/>
                  <a:pt x="185" y="51"/>
                </a:cubicBezTo>
                <a:cubicBezTo>
                  <a:pt x="185" y="50"/>
                  <a:pt x="185" y="50"/>
                  <a:pt x="185" y="50"/>
                </a:cubicBezTo>
                <a:cubicBezTo>
                  <a:pt x="185" y="49"/>
                  <a:pt x="184" y="48"/>
                  <a:pt x="184" y="48"/>
                </a:cubicBezTo>
                <a:cubicBezTo>
                  <a:pt x="183" y="46"/>
                  <a:pt x="181" y="45"/>
                  <a:pt x="179" y="44"/>
                </a:cubicBezTo>
                <a:cubicBezTo>
                  <a:pt x="177" y="43"/>
                  <a:pt x="175" y="43"/>
                  <a:pt x="175" y="43"/>
                </a:cubicBezTo>
                <a:cubicBezTo>
                  <a:pt x="175" y="44"/>
                  <a:pt x="175" y="44"/>
                  <a:pt x="175" y="44"/>
                </a:cubicBezTo>
                <a:cubicBezTo>
                  <a:pt x="176" y="44"/>
                  <a:pt x="176" y="44"/>
                  <a:pt x="176" y="44"/>
                </a:cubicBezTo>
                <a:cubicBezTo>
                  <a:pt x="176" y="44"/>
                  <a:pt x="175" y="40"/>
                  <a:pt x="174" y="37"/>
                </a:cubicBezTo>
                <a:cubicBezTo>
                  <a:pt x="173" y="35"/>
                  <a:pt x="172" y="34"/>
                  <a:pt x="172" y="32"/>
                </a:cubicBezTo>
                <a:cubicBezTo>
                  <a:pt x="172" y="32"/>
                  <a:pt x="171" y="31"/>
                  <a:pt x="171" y="31"/>
                </a:cubicBezTo>
                <a:cubicBezTo>
                  <a:pt x="171" y="30"/>
                  <a:pt x="171" y="30"/>
                  <a:pt x="171" y="30"/>
                </a:cubicBezTo>
                <a:cubicBezTo>
                  <a:pt x="171" y="30"/>
                  <a:pt x="171" y="30"/>
                  <a:pt x="171" y="30"/>
                </a:cubicBezTo>
                <a:cubicBezTo>
                  <a:pt x="171" y="30"/>
                  <a:pt x="171" y="30"/>
                  <a:pt x="171" y="30"/>
                </a:cubicBezTo>
                <a:cubicBezTo>
                  <a:pt x="170" y="30"/>
                  <a:pt x="170" y="29"/>
                  <a:pt x="170" y="29"/>
                </a:cubicBezTo>
                <a:cubicBezTo>
                  <a:pt x="169" y="29"/>
                  <a:pt x="169" y="29"/>
                  <a:pt x="169" y="30"/>
                </a:cubicBezTo>
                <a:cubicBezTo>
                  <a:pt x="168" y="30"/>
                  <a:pt x="168" y="30"/>
                  <a:pt x="168" y="30"/>
                </a:cubicBezTo>
                <a:cubicBezTo>
                  <a:pt x="168" y="31"/>
                  <a:pt x="168" y="31"/>
                  <a:pt x="168" y="31"/>
                </a:cubicBezTo>
                <a:cubicBezTo>
                  <a:pt x="168" y="34"/>
                  <a:pt x="168" y="34"/>
                  <a:pt x="168" y="34"/>
                </a:cubicBezTo>
                <a:cubicBezTo>
                  <a:pt x="171" y="32"/>
                  <a:pt x="171" y="32"/>
                  <a:pt x="171" y="32"/>
                </a:cubicBezTo>
                <a:cubicBezTo>
                  <a:pt x="171" y="31"/>
                  <a:pt x="171" y="31"/>
                  <a:pt x="171" y="30"/>
                </a:cubicBezTo>
                <a:cubicBezTo>
                  <a:pt x="171" y="30"/>
                  <a:pt x="171" y="30"/>
                  <a:pt x="171" y="29"/>
                </a:cubicBezTo>
                <a:cubicBezTo>
                  <a:pt x="170" y="28"/>
                  <a:pt x="169" y="26"/>
                  <a:pt x="168" y="24"/>
                </a:cubicBezTo>
                <a:cubicBezTo>
                  <a:pt x="167" y="22"/>
                  <a:pt x="167" y="20"/>
                  <a:pt x="167" y="19"/>
                </a:cubicBezTo>
                <a:cubicBezTo>
                  <a:pt x="167" y="18"/>
                  <a:pt x="167" y="18"/>
                  <a:pt x="167" y="18"/>
                </a:cubicBezTo>
                <a:cubicBezTo>
                  <a:pt x="165" y="17"/>
                  <a:pt x="165" y="17"/>
                  <a:pt x="165" y="17"/>
                </a:cubicBezTo>
                <a:cubicBezTo>
                  <a:pt x="167" y="18"/>
                  <a:pt x="167" y="18"/>
                  <a:pt x="167" y="18"/>
                </a:cubicBezTo>
                <a:cubicBezTo>
                  <a:pt x="167" y="17"/>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6"/>
                  <a:pt x="168" y="16"/>
                </a:cubicBezTo>
                <a:cubicBezTo>
                  <a:pt x="168" y="16"/>
                  <a:pt x="168" y="17"/>
                  <a:pt x="169" y="17"/>
                </a:cubicBezTo>
                <a:cubicBezTo>
                  <a:pt x="170" y="17"/>
                  <a:pt x="171" y="18"/>
                  <a:pt x="172" y="18"/>
                </a:cubicBezTo>
                <a:cubicBezTo>
                  <a:pt x="172" y="18"/>
                  <a:pt x="172" y="18"/>
                  <a:pt x="172" y="18"/>
                </a:cubicBezTo>
                <a:cubicBezTo>
                  <a:pt x="172" y="18"/>
                  <a:pt x="172" y="18"/>
                  <a:pt x="172" y="18"/>
                </a:cubicBezTo>
                <a:cubicBezTo>
                  <a:pt x="174" y="17"/>
                  <a:pt x="176" y="17"/>
                  <a:pt x="177" y="17"/>
                </a:cubicBezTo>
                <a:cubicBezTo>
                  <a:pt x="183" y="17"/>
                  <a:pt x="188" y="19"/>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1"/>
                  <a:pt x="195" y="21"/>
                </a:cubicBezTo>
                <a:cubicBezTo>
                  <a:pt x="195" y="21"/>
                  <a:pt x="195" y="22"/>
                  <a:pt x="195" y="22"/>
                </a:cubicBezTo>
                <a:cubicBezTo>
                  <a:pt x="196" y="23"/>
                  <a:pt x="196" y="24"/>
                  <a:pt x="197" y="25"/>
                </a:cubicBezTo>
                <a:cubicBezTo>
                  <a:pt x="198" y="26"/>
                  <a:pt x="199" y="27"/>
                  <a:pt x="201" y="27"/>
                </a:cubicBezTo>
                <a:cubicBezTo>
                  <a:pt x="201" y="27"/>
                  <a:pt x="202" y="27"/>
                  <a:pt x="202" y="27"/>
                </a:cubicBezTo>
                <a:cubicBezTo>
                  <a:pt x="202" y="27"/>
                  <a:pt x="202" y="27"/>
                  <a:pt x="202" y="27"/>
                </a:cubicBezTo>
                <a:cubicBezTo>
                  <a:pt x="203" y="27"/>
                  <a:pt x="203" y="27"/>
                  <a:pt x="203" y="27"/>
                </a:cubicBezTo>
                <a:cubicBezTo>
                  <a:pt x="204" y="26"/>
                  <a:pt x="205" y="25"/>
                  <a:pt x="206" y="24"/>
                </a:cubicBezTo>
                <a:cubicBezTo>
                  <a:pt x="207" y="23"/>
                  <a:pt x="207" y="23"/>
                  <a:pt x="207" y="23"/>
                </a:cubicBezTo>
                <a:cubicBezTo>
                  <a:pt x="207" y="23"/>
                  <a:pt x="207" y="23"/>
                  <a:pt x="207" y="23"/>
                </a:cubicBezTo>
                <a:cubicBezTo>
                  <a:pt x="207" y="22"/>
                  <a:pt x="207" y="22"/>
                  <a:pt x="207" y="22"/>
                </a:cubicBezTo>
                <a:cubicBezTo>
                  <a:pt x="207" y="23"/>
                  <a:pt x="207" y="23"/>
                  <a:pt x="207" y="23"/>
                </a:cubicBezTo>
                <a:cubicBezTo>
                  <a:pt x="207" y="23"/>
                  <a:pt x="207" y="23"/>
                  <a:pt x="207" y="23"/>
                </a:cubicBezTo>
                <a:cubicBezTo>
                  <a:pt x="207" y="22"/>
                  <a:pt x="207" y="22"/>
                  <a:pt x="207" y="22"/>
                </a:cubicBezTo>
                <a:cubicBezTo>
                  <a:pt x="207" y="23"/>
                  <a:pt x="207" y="23"/>
                  <a:pt x="207" y="23"/>
                </a:cubicBezTo>
                <a:cubicBezTo>
                  <a:pt x="207" y="22"/>
                  <a:pt x="207" y="22"/>
                  <a:pt x="207" y="22"/>
                </a:cubicBezTo>
                <a:cubicBezTo>
                  <a:pt x="206" y="23"/>
                  <a:pt x="206" y="23"/>
                  <a:pt x="206" y="23"/>
                </a:cubicBezTo>
                <a:cubicBezTo>
                  <a:pt x="207" y="23"/>
                  <a:pt x="207" y="23"/>
                  <a:pt x="207" y="23"/>
                </a:cubicBezTo>
                <a:cubicBezTo>
                  <a:pt x="207" y="22"/>
                  <a:pt x="207" y="22"/>
                  <a:pt x="207" y="22"/>
                </a:cubicBezTo>
                <a:cubicBezTo>
                  <a:pt x="206" y="23"/>
                  <a:pt x="206" y="23"/>
                  <a:pt x="206" y="23"/>
                </a:cubicBezTo>
                <a:cubicBezTo>
                  <a:pt x="206" y="23"/>
                  <a:pt x="206" y="23"/>
                  <a:pt x="206" y="23"/>
                </a:cubicBezTo>
                <a:cubicBezTo>
                  <a:pt x="206" y="23"/>
                  <a:pt x="206" y="23"/>
                  <a:pt x="206" y="23"/>
                </a:cubicBezTo>
                <a:cubicBezTo>
                  <a:pt x="206" y="23"/>
                  <a:pt x="206" y="23"/>
                  <a:pt x="206" y="23"/>
                </a:cubicBezTo>
                <a:cubicBezTo>
                  <a:pt x="206" y="23"/>
                  <a:pt x="206" y="23"/>
                  <a:pt x="206" y="23"/>
                </a:cubicBezTo>
                <a:cubicBezTo>
                  <a:pt x="206" y="23"/>
                  <a:pt x="206" y="23"/>
                  <a:pt x="206" y="23"/>
                </a:cubicBezTo>
                <a:cubicBezTo>
                  <a:pt x="206" y="23"/>
                  <a:pt x="207" y="24"/>
                  <a:pt x="207" y="26"/>
                </a:cubicBezTo>
                <a:cubicBezTo>
                  <a:pt x="208" y="28"/>
                  <a:pt x="208" y="28"/>
                  <a:pt x="208" y="28"/>
                </a:cubicBezTo>
                <a:cubicBezTo>
                  <a:pt x="210" y="27"/>
                  <a:pt x="210" y="27"/>
                  <a:pt x="210" y="27"/>
                </a:cubicBezTo>
                <a:cubicBezTo>
                  <a:pt x="210" y="27"/>
                  <a:pt x="210" y="26"/>
                  <a:pt x="211" y="26"/>
                </a:cubicBezTo>
                <a:cubicBezTo>
                  <a:pt x="211" y="25"/>
                  <a:pt x="212" y="25"/>
                  <a:pt x="213" y="24"/>
                </a:cubicBezTo>
                <a:cubicBezTo>
                  <a:pt x="214" y="23"/>
                  <a:pt x="215" y="23"/>
                  <a:pt x="215" y="23"/>
                </a:cubicBezTo>
                <a:cubicBezTo>
                  <a:pt x="215" y="23"/>
                  <a:pt x="215" y="23"/>
                  <a:pt x="215" y="23"/>
                </a:cubicBezTo>
                <a:cubicBezTo>
                  <a:pt x="215" y="23"/>
                  <a:pt x="215" y="23"/>
                  <a:pt x="215" y="23"/>
                </a:cubicBezTo>
                <a:cubicBezTo>
                  <a:pt x="215" y="22"/>
                  <a:pt x="215" y="22"/>
                  <a:pt x="215" y="22"/>
                </a:cubicBezTo>
                <a:cubicBezTo>
                  <a:pt x="215" y="23"/>
                  <a:pt x="215" y="23"/>
                  <a:pt x="215" y="23"/>
                </a:cubicBezTo>
                <a:cubicBezTo>
                  <a:pt x="215" y="23"/>
                  <a:pt x="215" y="23"/>
                  <a:pt x="215" y="23"/>
                </a:cubicBezTo>
                <a:cubicBezTo>
                  <a:pt x="215" y="22"/>
                  <a:pt x="215" y="22"/>
                  <a:pt x="215" y="22"/>
                </a:cubicBezTo>
                <a:cubicBezTo>
                  <a:pt x="215" y="23"/>
                  <a:pt x="215" y="23"/>
                  <a:pt x="215" y="23"/>
                </a:cubicBezTo>
                <a:cubicBezTo>
                  <a:pt x="215" y="21"/>
                  <a:pt x="215" y="21"/>
                  <a:pt x="215" y="21"/>
                </a:cubicBezTo>
                <a:cubicBezTo>
                  <a:pt x="214" y="22"/>
                  <a:pt x="214" y="22"/>
                  <a:pt x="214" y="22"/>
                </a:cubicBezTo>
                <a:cubicBezTo>
                  <a:pt x="215" y="23"/>
                  <a:pt x="215" y="23"/>
                  <a:pt x="215" y="23"/>
                </a:cubicBezTo>
                <a:cubicBezTo>
                  <a:pt x="215" y="21"/>
                  <a:pt x="215" y="21"/>
                  <a:pt x="215" y="21"/>
                </a:cubicBezTo>
                <a:cubicBezTo>
                  <a:pt x="214" y="22"/>
                  <a:pt x="214" y="22"/>
                  <a:pt x="214" y="22"/>
                </a:cubicBezTo>
                <a:cubicBezTo>
                  <a:pt x="215" y="21"/>
                  <a:pt x="215" y="21"/>
                  <a:pt x="215" y="21"/>
                </a:cubicBezTo>
                <a:cubicBezTo>
                  <a:pt x="214" y="21"/>
                  <a:pt x="214" y="21"/>
                  <a:pt x="214" y="21"/>
                </a:cubicBezTo>
                <a:cubicBezTo>
                  <a:pt x="214" y="22"/>
                  <a:pt x="214" y="22"/>
                  <a:pt x="214" y="22"/>
                </a:cubicBezTo>
                <a:cubicBezTo>
                  <a:pt x="215" y="21"/>
                  <a:pt x="215" y="21"/>
                  <a:pt x="215" y="21"/>
                </a:cubicBezTo>
                <a:cubicBezTo>
                  <a:pt x="214" y="21"/>
                  <a:pt x="214" y="21"/>
                  <a:pt x="214" y="21"/>
                </a:cubicBezTo>
                <a:cubicBezTo>
                  <a:pt x="214" y="23"/>
                  <a:pt x="214" y="23"/>
                  <a:pt x="214" y="23"/>
                </a:cubicBezTo>
                <a:cubicBezTo>
                  <a:pt x="216" y="23"/>
                  <a:pt x="216" y="23"/>
                  <a:pt x="216" y="23"/>
                </a:cubicBezTo>
                <a:cubicBezTo>
                  <a:pt x="216" y="23"/>
                  <a:pt x="216" y="23"/>
                  <a:pt x="216" y="23"/>
                </a:cubicBezTo>
                <a:cubicBezTo>
                  <a:pt x="215" y="23"/>
                  <a:pt x="215" y="23"/>
                  <a:pt x="215" y="23"/>
                </a:cubicBezTo>
                <a:cubicBezTo>
                  <a:pt x="216" y="23"/>
                  <a:pt x="216" y="23"/>
                  <a:pt x="216" y="23"/>
                </a:cubicBezTo>
                <a:cubicBezTo>
                  <a:pt x="216" y="23"/>
                  <a:pt x="216" y="23"/>
                  <a:pt x="216" y="23"/>
                </a:cubicBezTo>
                <a:cubicBezTo>
                  <a:pt x="215" y="23"/>
                  <a:pt x="215" y="23"/>
                  <a:pt x="215" y="23"/>
                </a:cubicBezTo>
                <a:cubicBezTo>
                  <a:pt x="216" y="23"/>
                  <a:pt x="216" y="23"/>
                  <a:pt x="217" y="24"/>
                </a:cubicBezTo>
                <a:cubicBezTo>
                  <a:pt x="219" y="25"/>
                  <a:pt x="221" y="27"/>
                  <a:pt x="223" y="29"/>
                </a:cubicBezTo>
                <a:cubicBezTo>
                  <a:pt x="225" y="30"/>
                  <a:pt x="227" y="31"/>
                  <a:pt x="229" y="31"/>
                </a:cubicBezTo>
                <a:cubicBezTo>
                  <a:pt x="230" y="31"/>
                  <a:pt x="230" y="31"/>
                  <a:pt x="230" y="31"/>
                </a:cubicBezTo>
                <a:cubicBezTo>
                  <a:pt x="230" y="30"/>
                  <a:pt x="230" y="30"/>
                  <a:pt x="230" y="30"/>
                </a:cubicBezTo>
                <a:cubicBezTo>
                  <a:pt x="230" y="31"/>
                  <a:pt x="230" y="31"/>
                  <a:pt x="230" y="31"/>
                </a:cubicBezTo>
                <a:cubicBezTo>
                  <a:pt x="231" y="31"/>
                  <a:pt x="231" y="31"/>
                  <a:pt x="232" y="31"/>
                </a:cubicBezTo>
                <a:cubicBezTo>
                  <a:pt x="232" y="30"/>
                  <a:pt x="233" y="30"/>
                  <a:pt x="234" y="29"/>
                </a:cubicBezTo>
                <a:cubicBezTo>
                  <a:pt x="234" y="29"/>
                  <a:pt x="234" y="29"/>
                  <a:pt x="234" y="29"/>
                </a:cubicBezTo>
                <a:cubicBezTo>
                  <a:pt x="234" y="29"/>
                  <a:pt x="234" y="29"/>
                  <a:pt x="234" y="29"/>
                </a:cubicBezTo>
                <a:cubicBezTo>
                  <a:pt x="235" y="29"/>
                  <a:pt x="235" y="29"/>
                  <a:pt x="235" y="29"/>
                </a:cubicBezTo>
                <a:cubicBezTo>
                  <a:pt x="235" y="29"/>
                  <a:pt x="235" y="29"/>
                  <a:pt x="235" y="29"/>
                </a:cubicBezTo>
                <a:cubicBezTo>
                  <a:pt x="235" y="29"/>
                  <a:pt x="235" y="29"/>
                  <a:pt x="235" y="29"/>
                </a:cubicBezTo>
                <a:cubicBezTo>
                  <a:pt x="235" y="29"/>
                  <a:pt x="235" y="29"/>
                  <a:pt x="235" y="29"/>
                </a:cubicBezTo>
                <a:cubicBezTo>
                  <a:pt x="235" y="29"/>
                  <a:pt x="235" y="29"/>
                  <a:pt x="235" y="29"/>
                </a:cubicBezTo>
                <a:cubicBezTo>
                  <a:pt x="235" y="29"/>
                  <a:pt x="235" y="29"/>
                  <a:pt x="235" y="29"/>
                </a:cubicBezTo>
                <a:cubicBezTo>
                  <a:pt x="235" y="28"/>
                  <a:pt x="235" y="28"/>
                  <a:pt x="235" y="28"/>
                </a:cubicBezTo>
                <a:cubicBezTo>
                  <a:pt x="234" y="29"/>
                  <a:pt x="234" y="29"/>
                  <a:pt x="234" y="29"/>
                </a:cubicBezTo>
                <a:cubicBezTo>
                  <a:pt x="235" y="29"/>
                  <a:pt x="235" y="29"/>
                  <a:pt x="235" y="29"/>
                </a:cubicBezTo>
                <a:cubicBezTo>
                  <a:pt x="235" y="28"/>
                  <a:pt x="235" y="28"/>
                  <a:pt x="235" y="28"/>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30"/>
                  <a:pt x="234" y="31"/>
                </a:cubicBezTo>
                <a:cubicBezTo>
                  <a:pt x="234" y="31"/>
                  <a:pt x="234" y="31"/>
                  <a:pt x="234" y="31"/>
                </a:cubicBezTo>
                <a:cubicBezTo>
                  <a:pt x="234" y="31"/>
                  <a:pt x="234" y="31"/>
                  <a:pt x="234" y="31"/>
                </a:cubicBezTo>
                <a:cubicBezTo>
                  <a:pt x="234" y="31"/>
                  <a:pt x="235" y="32"/>
                  <a:pt x="235" y="32"/>
                </a:cubicBezTo>
                <a:cubicBezTo>
                  <a:pt x="235" y="33"/>
                  <a:pt x="235" y="34"/>
                  <a:pt x="236" y="34"/>
                </a:cubicBezTo>
                <a:cubicBezTo>
                  <a:pt x="236" y="35"/>
                  <a:pt x="236" y="36"/>
                  <a:pt x="236" y="37"/>
                </a:cubicBezTo>
                <a:cubicBezTo>
                  <a:pt x="236" y="37"/>
                  <a:pt x="236" y="37"/>
                  <a:pt x="236" y="37"/>
                </a:cubicBezTo>
                <a:cubicBezTo>
                  <a:pt x="237" y="37"/>
                  <a:pt x="237" y="37"/>
                  <a:pt x="237" y="37"/>
                </a:cubicBezTo>
                <a:cubicBezTo>
                  <a:pt x="236" y="36"/>
                  <a:pt x="236" y="36"/>
                  <a:pt x="236" y="36"/>
                </a:cubicBezTo>
                <a:cubicBezTo>
                  <a:pt x="236" y="37"/>
                  <a:pt x="236" y="37"/>
                  <a:pt x="236" y="37"/>
                </a:cubicBezTo>
                <a:cubicBezTo>
                  <a:pt x="237" y="37"/>
                  <a:pt x="237" y="37"/>
                  <a:pt x="237" y="37"/>
                </a:cubicBezTo>
                <a:cubicBezTo>
                  <a:pt x="236" y="36"/>
                  <a:pt x="236" y="36"/>
                  <a:pt x="236" y="36"/>
                </a:cubicBezTo>
                <a:cubicBezTo>
                  <a:pt x="237" y="37"/>
                  <a:pt x="237" y="37"/>
                  <a:pt x="237" y="37"/>
                </a:cubicBezTo>
                <a:cubicBezTo>
                  <a:pt x="237" y="36"/>
                  <a:pt x="237" y="36"/>
                  <a:pt x="237" y="36"/>
                </a:cubicBezTo>
                <a:cubicBezTo>
                  <a:pt x="236" y="36"/>
                  <a:pt x="236" y="36"/>
                  <a:pt x="236" y="36"/>
                </a:cubicBezTo>
                <a:cubicBezTo>
                  <a:pt x="237" y="37"/>
                  <a:pt x="237" y="37"/>
                  <a:pt x="237" y="37"/>
                </a:cubicBezTo>
                <a:cubicBezTo>
                  <a:pt x="237" y="36"/>
                  <a:pt x="237" y="36"/>
                  <a:pt x="237" y="36"/>
                </a:cubicBezTo>
                <a:cubicBezTo>
                  <a:pt x="237" y="37"/>
                  <a:pt x="237" y="37"/>
                  <a:pt x="237" y="37"/>
                </a:cubicBezTo>
                <a:cubicBezTo>
                  <a:pt x="237" y="36"/>
                  <a:pt x="237" y="36"/>
                  <a:pt x="237" y="36"/>
                </a:cubicBezTo>
                <a:cubicBezTo>
                  <a:pt x="237" y="36"/>
                  <a:pt x="237" y="36"/>
                  <a:pt x="237" y="36"/>
                </a:cubicBezTo>
                <a:cubicBezTo>
                  <a:pt x="237" y="37"/>
                  <a:pt x="237" y="37"/>
                  <a:pt x="237" y="37"/>
                </a:cubicBezTo>
                <a:cubicBezTo>
                  <a:pt x="237" y="36"/>
                  <a:pt x="237" y="36"/>
                  <a:pt x="237" y="36"/>
                </a:cubicBezTo>
                <a:cubicBezTo>
                  <a:pt x="237" y="36"/>
                  <a:pt x="237" y="36"/>
                  <a:pt x="237" y="36"/>
                </a:cubicBezTo>
                <a:cubicBezTo>
                  <a:pt x="237" y="36"/>
                  <a:pt x="237" y="36"/>
                  <a:pt x="237" y="36"/>
                </a:cubicBezTo>
                <a:cubicBezTo>
                  <a:pt x="237" y="36"/>
                  <a:pt x="237" y="36"/>
                  <a:pt x="237" y="36"/>
                </a:cubicBezTo>
                <a:cubicBezTo>
                  <a:pt x="237" y="36"/>
                  <a:pt x="237" y="36"/>
                  <a:pt x="237" y="36"/>
                </a:cubicBezTo>
                <a:cubicBezTo>
                  <a:pt x="237" y="36"/>
                  <a:pt x="237" y="36"/>
                  <a:pt x="237" y="36"/>
                </a:cubicBezTo>
                <a:cubicBezTo>
                  <a:pt x="237" y="36"/>
                  <a:pt x="237" y="36"/>
                  <a:pt x="237" y="36"/>
                </a:cubicBezTo>
                <a:cubicBezTo>
                  <a:pt x="237" y="35"/>
                  <a:pt x="237" y="35"/>
                  <a:pt x="237" y="35"/>
                </a:cubicBezTo>
                <a:cubicBezTo>
                  <a:pt x="235" y="38"/>
                  <a:pt x="235" y="38"/>
                  <a:pt x="235" y="38"/>
                </a:cubicBezTo>
                <a:cubicBezTo>
                  <a:pt x="236" y="39"/>
                  <a:pt x="236" y="40"/>
                  <a:pt x="236" y="42"/>
                </a:cubicBezTo>
                <a:cubicBezTo>
                  <a:pt x="236" y="45"/>
                  <a:pt x="235" y="49"/>
                  <a:pt x="234" y="51"/>
                </a:cubicBezTo>
                <a:cubicBezTo>
                  <a:pt x="233" y="53"/>
                  <a:pt x="233" y="54"/>
                  <a:pt x="232" y="54"/>
                </a:cubicBezTo>
                <a:cubicBezTo>
                  <a:pt x="231" y="55"/>
                  <a:pt x="231" y="55"/>
                  <a:pt x="231" y="55"/>
                </a:cubicBezTo>
                <a:cubicBezTo>
                  <a:pt x="231" y="55"/>
                  <a:pt x="231" y="55"/>
                  <a:pt x="231" y="55"/>
                </a:cubicBezTo>
                <a:cubicBezTo>
                  <a:pt x="230" y="58"/>
                  <a:pt x="230" y="58"/>
                  <a:pt x="230" y="58"/>
                </a:cubicBezTo>
                <a:cubicBezTo>
                  <a:pt x="230" y="58"/>
                  <a:pt x="231" y="58"/>
                  <a:pt x="231" y="58"/>
                </a:cubicBezTo>
                <a:cubicBezTo>
                  <a:pt x="233" y="58"/>
                  <a:pt x="234" y="58"/>
                  <a:pt x="236" y="58"/>
                </a:cubicBezTo>
                <a:cubicBezTo>
                  <a:pt x="238" y="57"/>
                  <a:pt x="240" y="57"/>
                  <a:pt x="242" y="57"/>
                </a:cubicBezTo>
                <a:cubicBezTo>
                  <a:pt x="243" y="57"/>
                  <a:pt x="243" y="57"/>
                  <a:pt x="244" y="57"/>
                </a:cubicBezTo>
                <a:cubicBezTo>
                  <a:pt x="244" y="57"/>
                  <a:pt x="244" y="57"/>
                  <a:pt x="244" y="57"/>
                </a:cubicBezTo>
                <a:cubicBezTo>
                  <a:pt x="244" y="58"/>
                  <a:pt x="244" y="58"/>
                  <a:pt x="244" y="58"/>
                </a:cubicBezTo>
                <a:cubicBezTo>
                  <a:pt x="245" y="58"/>
                  <a:pt x="245" y="58"/>
                  <a:pt x="245" y="58"/>
                </a:cubicBezTo>
                <a:cubicBezTo>
                  <a:pt x="244" y="58"/>
                  <a:pt x="244" y="58"/>
                  <a:pt x="244" y="58"/>
                </a:cubicBezTo>
                <a:cubicBezTo>
                  <a:pt x="244" y="58"/>
                  <a:pt x="244" y="58"/>
                  <a:pt x="242" y="69"/>
                </a:cubicBezTo>
                <a:cubicBezTo>
                  <a:pt x="242" y="70"/>
                  <a:pt x="242" y="70"/>
                  <a:pt x="242" y="70"/>
                </a:cubicBezTo>
                <a:cubicBezTo>
                  <a:pt x="244" y="70"/>
                  <a:pt x="244" y="70"/>
                  <a:pt x="244" y="70"/>
                </a:cubicBezTo>
                <a:cubicBezTo>
                  <a:pt x="245" y="70"/>
                  <a:pt x="245" y="70"/>
                  <a:pt x="246" y="70"/>
                </a:cubicBezTo>
                <a:cubicBezTo>
                  <a:pt x="247" y="69"/>
                  <a:pt x="248" y="68"/>
                  <a:pt x="248" y="67"/>
                </a:cubicBezTo>
                <a:cubicBezTo>
                  <a:pt x="249" y="65"/>
                  <a:pt x="249" y="63"/>
                  <a:pt x="250" y="62"/>
                </a:cubicBezTo>
                <a:cubicBezTo>
                  <a:pt x="250" y="62"/>
                  <a:pt x="251" y="61"/>
                  <a:pt x="251" y="61"/>
                </a:cubicBezTo>
                <a:cubicBezTo>
                  <a:pt x="251" y="61"/>
                  <a:pt x="252" y="61"/>
                  <a:pt x="253" y="61"/>
                </a:cubicBezTo>
                <a:cubicBezTo>
                  <a:pt x="253" y="61"/>
                  <a:pt x="254" y="61"/>
                  <a:pt x="254" y="61"/>
                </a:cubicBezTo>
                <a:cubicBezTo>
                  <a:pt x="255" y="59"/>
                  <a:pt x="255" y="59"/>
                  <a:pt x="255" y="59"/>
                </a:cubicBezTo>
                <a:cubicBezTo>
                  <a:pt x="254" y="61"/>
                  <a:pt x="254" y="61"/>
                  <a:pt x="254" y="61"/>
                </a:cubicBezTo>
                <a:cubicBezTo>
                  <a:pt x="256" y="62"/>
                  <a:pt x="259" y="63"/>
                  <a:pt x="261" y="64"/>
                </a:cubicBezTo>
                <a:cubicBezTo>
                  <a:pt x="263" y="65"/>
                  <a:pt x="265" y="66"/>
                  <a:pt x="266" y="67"/>
                </a:cubicBezTo>
                <a:cubicBezTo>
                  <a:pt x="266" y="67"/>
                  <a:pt x="266" y="67"/>
                  <a:pt x="266" y="67"/>
                </a:cubicBezTo>
                <a:cubicBezTo>
                  <a:pt x="266" y="68"/>
                  <a:pt x="266" y="68"/>
                  <a:pt x="266" y="68"/>
                </a:cubicBezTo>
                <a:cubicBezTo>
                  <a:pt x="268" y="68"/>
                  <a:pt x="270" y="69"/>
                  <a:pt x="271" y="70"/>
                </a:cubicBezTo>
                <a:cubicBezTo>
                  <a:pt x="272" y="71"/>
                  <a:pt x="272" y="71"/>
                  <a:pt x="273" y="71"/>
                </a:cubicBezTo>
                <a:cubicBezTo>
                  <a:pt x="273" y="72"/>
                  <a:pt x="274" y="72"/>
                  <a:pt x="275" y="72"/>
                </a:cubicBezTo>
                <a:cubicBezTo>
                  <a:pt x="277" y="72"/>
                  <a:pt x="278" y="71"/>
                  <a:pt x="280" y="70"/>
                </a:cubicBezTo>
                <a:cubicBezTo>
                  <a:pt x="280" y="70"/>
                  <a:pt x="280" y="70"/>
                  <a:pt x="280" y="70"/>
                </a:cubicBezTo>
                <a:cubicBezTo>
                  <a:pt x="280" y="70"/>
                  <a:pt x="280" y="70"/>
                  <a:pt x="280" y="70"/>
                </a:cubicBezTo>
                <a:cubicBezTo>
                  <a:pt x="282" y="67"/>
                  <a:pt x="284" y="67"/>
                  <a:pt x="285" y="67"/>
                </a:cubicBezTo>
                <a:cubicBezTo>
                  <a:pt x="285" y="67"/>
                  <a:pt x="286" y="67"/>
                  <a:pt x="286" y="67"/>
                </a:cubicBezTo>
                <a:cubicBezTo>
                  <a:pt x="286" y="67"/>
                  <a:pt x="286" y="67"/>
                  <a:pt x="286" y="67"/>
                </a:cubicBezTo>
                <a:cubicBezTo>
                  <a:pt x="286" y="67"/>
                  <a:pt x="286" y="67"/>
                  <a:pt x="286" y="67"/>
                </a:cubicBezTo>
                <a:cubicBezTo>
                  <a:pt x="287" y="67"/>
                  <a:pt x="287" y="67"/>
                  <a:pt x="287" y="67"/>
                </a:cubicBezTo>
                <a:cubicBezTo>
                  <a:pt x="286" y="67"/>
                  <a:pt x="286" y="67"/>
                  <a:pt x="286" y="67"/>
                </a:cubicBezTo>
                <a:cubicBezTo>
                  <a:pt x="286" y="67"/>
                  <a:pt x="286" y="67"/>
                  <a:pt x="286" y="67"/>
                </a:cubicBezTo>
                <a:cubicBezTo>
                  <a:pt x="287" y="67"/>
                  <a:pt x="287" y="67"/>
                  <a:pt x="287" y="67"/>
                </a:cubicBezTo>
                <a:cubicBezTo>
                  <a:pt x="286" y="67"/>
                  <a:pt x="286" y="67"/>
                  <a:pt x="286" y="67"/>
                </a:cubicBezTo>
                <a:cubicBezTo>
                  <a:pt x="286" y="68"/>
                  <a:pt x="286" y="68"/>
                  <a:pt x="286" y="68"/>
                </a:cubicBezTo>
                <a:cubicBezTo>
                  <a:pt x="287" y="68"/>
                  <a:pt x="287" y="68"/>
                  <a:pt x="287" y="68"/>
                </a:cubicBezTo>
                <a:cubicBezTo>
                  <a:pt x="288" y="68"/>
                  <a:pt x="288" y="67"/>
                  <a:pt x="289" y="67"/>
                </a:cubicBezTo>
                <a:cubicBezTo>
                  <a:pt x="290" y="67"/>
                  <a:pt x="291" y="66"/>
                  <a:pt x="292" y="66"/>
                </a:cubicBezTo>
                <a:cubicBezTo>
                  <a:pt x="294" y="65"/>
                  <a:pt x="295" y="65"/>
                  <a:pt x="295" y="65"/>
                </a:cubicBezTo>
                <a:cubicBezTo>
                  <a:pt x="295" y="65"/>
                  <a:pt x="295" y="65"/>
                  <a:pt x="295" y="65"/>
                </a:cubicBezTo>
                <a:cubicBezTo>
                  <a:pt x="295" y="64"/>
                  <a:pt x="295" y="64"/>
                  <a:pt x="295" y="64"/>
                </a:cubicBezTo>
                <a:cubicBezTo>
                  <a:pt x="294" y="65"/>
                  <a:pt x="294" y="65"/>
                  <a:pt x="294" y="65"/>
                </a:cubicBezTo>
                <a:cubicBezTo>
                  <a:pt x="295" y="65"/>
                  <a:pt x="295" y="65"/>
                  <a:pt x="295" y="65"/>
                </a:cubicBezTo>
                <a:cubicBezTo>
                  <a:pt x="295" y="64"/>
                  <a:pt x="295" y="64"/>
                  <a:pt x="295" y="64"/>
                </a:cubicBezTo>
                <a:cubicBezTo>
                  <a:pt x="294" y="65"/>
                  <a:pt x="294" y="65"/>
                  <a:pt x="294" y="65"/>
                </a:cubicBezTo>
                <a:cubicBezTo>
                  <a:pt x="295" y="64"/>
                  <a:pt x="295" y="64"/>
                  <a:pt x="295" y="64"/>
                </a:cubicBezTo>
                <a:cubicBezTo>
                  <a:pt x="294" y="64"/>
                  <a:pt x="294" y="64"/>
                  <a:pt x="294" y="64"/>
                </a:cubicBezTo>
                <a:cubicBezTo>
                  <a:pt x="294" y="65"/>
                  <a:pt x="294" y="65"/>
                  <a:pt x="294" y="65"/>
                </a:cubicBezTo>
                <a:cubicBezTo>
                  <a:pt x="295" y="64"/>
                  <a:pt x="295" y="64"/>
                  <a:pt x="295" y="64"/>
                </a:cubicBezTo>
                <a:cubicBezTo>
                  <a:pt x="294" y="64"/>
                  <a:pt x="294" y="64"/>
                  <a:pt x="294" y="64"/>
                </a:cubicBezTo>
                <a:cubicBezTo>
                  <a:pt x="295" y="64"/>
                  <a:pt x="295" y="64"/>
                  <a:pt x="295" y="64"/>
                </a:cubicBezTo>
                <a:cubicBezTo>
                  <a:pt x="294" y="64"/>
                  <a:pt x="294" y="64"/>
                  <a:pt x="294" y="64"/>
                </a:cubicBezTo>
                <a:cubicBezTo>
                  <a:pt x="294" y="64"/>
                  <a:pt x="294" y="64"/>
                  <a:pt x="294" y="64"/>
                </a:cubicBezTo>
                <a:cubicBezTo>
                  <a:pt x="295" y="64"/>
                  <a:pt x="295" y="64"/>
                  <a:pt x="295" y="64"/>
                </a:cubicBezTo>
                <a:cubicBezTo>
                  <a:pt x="294" y="64"/>
                  <a:pt x="294" y="64"/>
                  <a:pt x="294" y="64"/>
                </a:cubicBezTo>
                <a:cubicBezTo>
                  <a:pt x="294" y="64"/>
                  <a:pt x="294" y="64"/>
                  <a:pt x="294" y="64"/>
                </a:cubicBezTo>
                <a:cubicBezTo>
                  <a:pt x="294" y="64"/>
                  <a:pt x="294" y="64"/>
                  <a:pt x="294" y="64"/>
                </a:cubicBezTo>
                <a:cubicBezTo>
                  <a:pt x="294" y="64"/>
                  <a:pt x="294" y="64"/>
                  <a:pt x="294" y="64"/>
                </a:cubicBezTo>
                <a:cubicBezTo>
                  <a:pt x="294" y="65"/>
                  <a:pt x="293" y="66"/>
                  <a:pt x="293" y="66"/>
                </a:cubicBezTo>
                <a:cubicBezTo>
                  <a:pt x="293" y="66"/>
                  <a:pt x="293" y="66"/>
                  <a:pt x="292" y="66"/>
                </a:cubicBezTo>
                <a:cubicBezTo>
                  <a:pt x="292" y="66"/>
                  <a:pt x="292" y="67"/>
                  <a:pt x="291" y="67"/>
                </a:cubicBezTo>
                <a:cubicBezTo>
                  <a:pt x="291" y="68"/>
                  <a:pt x="290" y="68"/>
                  <a:pt x="290" y="69"/>
                </a:cubicBezTo>
                <a:cubicBezTo>
                  <a:pt x="290" y="71"/>
                  <a:pt x="290" y="72"/>
                  <a:pt x="290" y="74"/>
                </a:cubicBezTo>
                <a:cubicBezTo>
                  <a:pt x="290" y="75"/>
                  <a:pt x="290" y="77"/>
                  <a:pt x="290" y="78"/>
                </a:cubicBezTo>
                <a:cubicBezTo>
                  <a:pt x="291" y="79"/>
                  <a:pt x="291" y="79"/>
                  <a:pt x="291" y="80"/>
                </a:cubicBezTo>
                <a:cubicBezTo>
                  <a:pt x="291" y="80"/>
                  <a:pt x="291" y="81"/>
                  <a:pt x="291" y="81"/>
                </a:cubicBezTo>
                <a:cubicBezTo>
                  <a:pt x="290" y="82"/>
                  <a:pt x="289" y="83"/>
                  <a:pt x="288" y="84"/>
                </a:cubicBezTo>
                <a:cubicBezTo>
                  <a:pt x="289" y="85"/>
                  <a:pt x="289" y="85"/>
                  <a:pt x="289" y="85"/>
                </a:cubicBezTo>
                <a:cubicBezTo>
                  <a:pt x="289" y="83"/>
                  <a:pt x="289" y="83"/>
                  <a:pt x="289" y="83"/>
                </a:cubicBezTo>
                <a:cubicBezTo>
                  <a:pt x="288" y="83"/>
                  <a:pt x="288" y="83"/>
                  <a:pt x="288" y="84"/>
                </a:cubicBezTo>
                <a:cubicBezTo>
                  <a:pt x="287" y="84"/>
                  <a:pt x="286" y="85"/>
                  <a:pt x="284" y="86"/>
                </a:cubicBezTo>
                <a:cubicBezTo>
                  <a:pt x="280" y="88"/>
                  <a:pt x="274" y="93"/>
                  <a:pt x="274" y="93"/>
                </a:cubicBezTo>
                <a:cubicBezTo>
                  <a:pt x="273" y="94"/>
                  <a:pt x="273" y="94"/>
                  <a:pt x="273" y="94"/>
                </a:cubicBezTo>
                <a:cubicBezTo>
                  <a:pt x="274" y="95"/>
                  <a:pt x="274" y="95"/>
                  <a:pt x="274" y="95"/>
                </a:cubicBezTo>
                <a:cubicBezTo>
                  <a:pt x="276" y="98"/>
                  <a:pt x="277" y="99"/>
                  <a:pt x="278" y="100"/>
                </a:cubicBezTo>
                <a:cubicBezTo>
                  <a:pt x="278" y="101"/>
                  <a:pt x="278" y="101"/>
                  <a:pt x="279" y="102"/>
                </a:cubicBezTo>
                <a:cubicBezTo>
                  <a:pt x="279" y="102"/>
                  <a:pt x="279" y="104"/>
                  <a:pt x="279" y="105"/>
                </a:cubicBezTo>
                <a:cubicBezTo>
                  <a:pt x="280" y="105"/>
                  <a:pt x="280" y="105"/>
                  <a:pt x="280" y="105"/>
                </a:cubicBezTo>
                <a:cubicBezTo>
                  <a:pt x="279" y="104"/>
                  <a:pt x="279" y="104"/>
                  <a:pt x="279" y="104"/>
                </a:cubicBezTo>
                <a:cubicBezTo>
                  <a:pt x="279" y="104"/>
                  <a:pt x="276" y="106"/>
                  <a:pt x="273" y="109"/>
                </a:cubicBezTo>
                <a:cubicBezTo>
                  <a:pt x="272" y="110"/>
                  <a:pt x="270" y="111"/>
                  <a:pt x="269" y="112"/>
                </a:cubicBezTo>
                <a:cubicBezTo>
                  <a:pt x="268" y="113"/>
                  <a:pt x="268" y="114"/>
                  <a:pt x="267" y="114"/>
                </a:cubicBezTo>
                <a:cubicBezTo>
                  <a:pt x="267" y="115"/>
                  <a:pt x="267" y="115"/>
                  <a:pt x="267" y="115"/>
                </a:cubicBezTo>
                <a:cubicBezTo>
                  <a:pt x="267" y="115"/>
                  <a:pt x="266" y="115"/>
                  <a:pt x="266" y="116"/>
                </a:cubicBezTo>
                <a:cubicBezTo>
                  <a:pt x="266" y="116"/>
                  <a:pt x="267" y="117"/>
                  <a:pt x="267" y="117"/>
                </a:cubicBezTo>
                <a:cubicBezTo>
                  <a:pt x="268" y="118"/>
                  <a:pt x="268" y="118"/>
                  <a:pt x="268" y="118"/>
                </a:cubicBezTo>
                <a:cubicBezTo>
                  <a:pt x="270" y="118"/>
                  <a:pt x="271" y="117"/>
                  <a:pt x="273" y="116"/>
                </a:cubicBezTo>
                <a:cubicBezTo>
                  <a:pt x="275" y="114"/>
                  <a:pt x="277" y="112"/>
                  <a:pt x="279" y="110"/>
                </a:cubicBezTo>
                <a:cubicBezTo>
                  <a:pt x="281" y="109"/>
                  <a:pt x="283" y="107"/>
                  <a:pt x="284" y="107"/>
                </a:cubicBezTo>
                <a:cubicBezTo>
                  <a:pt x="285" y="107"/>
                  <a:pt x="286" y="108"/>
                  <a:pt x="286" y="108"/>
                </a:cubicBezTo>
                <a:cubicBezTo>
                  <a:pt x="288" y="105"/>
                  <a:pt x="288" y="105"/>
                  <a:pt x="288" y="105"/>
                </a:cubicBezTo>
                <a:cubicBezTo>
                  <a:pt x="286" y="104"/>
                  <a:pt x="285" y="103"/>
                  <a:pt x="284" y="103"/>
                </a:cubicBezTo>
                <a:cubicBezTo>
                  <a:pt x="284"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2"/>
                  <a:pt x="283" y="102"/>
                  <a:pt x="283" y="102"/>
                </a:cubicBezTo>
                <a:cubicBezTo>
                  <a:pt x="283" y="103"/>
                  <a:pt x="283" y="103"/>
                  <a:pt x="283" y="103"/>
                </a:cubicBezTo>
                <a:cubicBezTo>
                  <a:pt x="283" y="102"/>
                  <a:pt x="283" y="102"/>
                  <a:pt x="283" y="102"/>
                </a:cubicBezTo>
                <a:cubicBezTo>
                  <a:pt x="283" y="102"/>
                  <a:pt x="283" y="102"/>
                  <a:pt x="283" y="102"/>
                </a:cubicBezTo>
                <a:cubicBezTo>
                  <a:pt x="283" y="103"/>
                  <a:pt x="283" y="103"/>
                  <a:pt x="283" y="103"/>
                </a:cubicBezTo>
                <a:cubicBezTo>
                  <a:pt x="283" y="102"/>
                  <a:pt x="283" y="102"/>
                  <a:pt x="283" y="102"/>
                </a:cubicBezTo>
                <a:cubicBezTo>
                  <a:pt x="283" y="103"/>
                  <a:pt x="283" y="103"/>
                  <a:pt x="283" y="103"/>
                </a:cubicBezTo>
                <a:cubicBezTo>
                  <a:pt x="283" y="103"/>
                  <a:pt x="283" y="103"/>
                  <a:pt x="283" y="103"/>
                </a:cubicBezTo>
                <a:cubicBezTo>
                  <a:pt x="283" y="102"/>
                  <a:pt x="283" y="102"/>
                  <a:pt x="283" y="102"/>
                </a:cubicBezTo>
                <a:cubicBezTo>
                  <a:pt x="283" y="103"/>
                  <a:pt x="283" y="103"/>
                  <a:pt x="283" y="103"/>
                </a:cubicBezTo>
                <a:cubicBezTo>
                  <a:pt x="283" y="103"/>
                  <a:pt x="283" y="103"/>
                  <a:pt x="283" y="103"/>
                </a:cubicBezTo>
                <a:cubicBezTo>
                  <a:pt x="284" y="102"/>
                  <a:pt x="284" y="102"/>
                  <a:pt x="285" y="102"/>
                </a:cubicBezTo>
                <a:cubicBezTo>
                  <a:pt x="286" y="101"/>
                  <a:pt x="287" y="100"/>
                  <a:pt x="288" y="100"/>
                </a:cubicBezTo>
                <a:cubicBezTo>
                  <a:pt x="288" y="100"/>
                  <a:pt x="288" y="100"/>
                  <a:pt x="288" y="100"/>
                </a:cubicBezTo>
                <a:cubicBezTo>
                  <a:pt x="288" y="99"/>
                  <a:pt x="288" y="99"/>
                  <a:pt x="288" y="99"/>
                </a:cubicBezTo>
                <a:cubicBezTo>
                  <a:pt x="288" y="99"/>
                  <a:pt x="288" y="99"/>
                  <a:pt x="288" y="99"/>
                </a:cubicBezTo>
                <a:cubicBezTo>
                  <a:pt x="288" y="99"/>
                  <a:pt x="289" y="99"/>
                  <a:pt x="290" y="99"/>
                </a:cubicBezTo>
                <a:cubicBezTo>
                  <a:pt x="293" y="98"/>
                  <a:pt x="297" y="98"/>
                  <a:pt x="298" y="98"/>
                </a:cubicBezTo>
                <a:cubicBezTo>
                  <a:pt x="298" y="97"/>
                  <a:pt x="298" y="97"/>
                  <a:pt x="298" y="97"/>
                </a:cubicBezTo>
                <a:cubicBezTo>
                  <a:pt x="297" y="98"/>
                  <a:pt x="297" y="98"/>
                  <a:pt x="297" y="98"/>
                </a:cubicBezTo>
                <a:cubicBezTo>
                  <a:pt x="297" y="98"/>
                  <a:pt x="298" y="100"/>
                  <a:pt x="299" y="101"/>
                </a:cubicBezTo>
                <a:cubicBezTo>
                  <a:pt x="299" y="102"/>
                  <a:pt x="300" y="103"/>
                  <a:pt x="300" y="104"/>
                </a:cubicBezTo>
                <a:cubicBezTo>
                  <a:pt x="300" y="104"/>
                  <a:pt x="300" y="104"/>
                  <a:pt x="300" y="104"/>
                </a:cubicBezTo>
                <a:cubicBezTo>
                  <a:pt x="301" y="105"/>
                  <a:pt x="301" y="105"/>
                  <a:pt x="301" y="105"/>
                </a:cubicBezTo>
                <a:cubicBezTo>
                  <a:pt x="301" y="105"/>
                  <a:pt x="301" y="105"/>
                  <a:pt x="301" y="105"/>
                </a:cubicBezTo>
                <a:cubicBezTo>
                  <a:pt x="301" y="105"/>
                  <a:pt x="301" y="105"/>
                  <a:pt x="301" y="105"/>
                </a:cubicBezTo>
                <a:cubicBezTo>
                  <a:pt x="301" y="105"/>
                  <a:pt x="301" y="105"/>
                  <a:pt x="301" y="105"/>
                </a:cubicBezTo>
                <a:cubicBezTo>
                  <a:pt x="301" y="105"/>
                  <a:pt x="301" y="105"/>
                  <a:pt x="301" y="105"/>
                </a:cubicBezTo>
                <a:cubicBezTo>
                  <a:pt x="301" y="105"/>
                  <a:pt x="301" y="105"/>
                  <a:pt x="301" y="105"/>
                </a:cubicBezTo>
                <a:cubicBezTo>
                  <a:pt x="301" y="105"/>
                  <a:pt x="301" y="105"/>
                  <a:pt x="301" y="105"/>
                </a:cubicBezTo>
                <a:cubicBezTo>
                  <a:pt x="302" y="105"/>
                  <a:pt x="302" y="105"/>
                  <a:pt x="302" y="105"/>
                </a:cubicBezTo>
                <a:cubicBezTo>
                  <a:pt x="301" y="104"/>
                  <a:pt x="301" y="104"/>
                  <a:pt x="301" y="104"/>
                </a:cubicBezTo>
                <a:cubicBezTo>
                  <a:pt x="301" y="105"/>
                  <a:pt x="301" y="105"/>
                  <a:pt x="301" y="105"/>
                </a:cubicBezTo>
                <a:cubicBezTo>
                  <a:pt x="302" y="105"/>
                  <a:pt x="302" y="105"/>
                  <a:pt x="302" y="105"/>
                </a:cubicBezTo>
                <a:cubicBezTo>
                  <a:pt x="301" y="104"/>
                  <a:pt x="301" y="104"/>
                  <a:pt x="301" y="104"/>
                </a:cubicBezTo>
                <a:cubicBezTo>
                  <a:pt x="302" y="105"/>
                  <a:pt x="302" y="105"/>
                  <a:pt x="302" y="105"/>
                </a:cubicBezTo>
                <a:cubicBezTo>
                  <a:pt x="302" y="104"/>
                  <a:pt x="302" y="104"/>
                  <a:pt x="302" y="104"/>
                </a:cubicBezTo>
                <a:cubicBezTo>
                  <a:pt x="301" y="104"/>
                  <a:pt x="301" y="104"/>
                  <a:pt x="301" y="104"/>
                </a:cubicBezTo>
                <a:cubicBezTo>
                  <a:pt x="302" y="105"/>
                  <a:pt x="302" y="105"/>
                  <a:pt x="302" y="105"/>
                </a:cubicBezTo>
                <a:cubicBezTo>
                  <a:pt x="302" y="104"/>
                  <a:pt x="302" y="104"/>
                  <a:pt x="302" y="104"/>
                </a:cubicBezTo>
                <a:cubicBezTo>
                  <a:pt x="302" y="107"/>
                  <a:pt x="302" y="107"/>
                  <a:pt x="302" y="107"/>
                </a:cubicBezTo>
                <a:cubicBezTo>
                  <a:pt x="302" y="107"/>
                  <a:pt x="302" y="107"/>
                  <a:pt x="307" y="107"/>
                </a:cubicBezTo>
                <a:cubicBezTo>
                  <a:pt x="308" y="107"/>
                  <a:pt x="309" y="107"/>
                  <a:pt x="309" y="107"/>
                </a:cubicBezTo>
                <a:cubicBezTo>
                  <a:pt x="310" y="107"/>
                  <a:pt x="310" y="107"/>
                  <a:pt x="310" y="107"/>
                </a:cubicBezTo>
                <a:cubicBezTo>
                  <a:pt x="310" y="107"/>
                  <a:pt x="311" y="108"/>
                  <a:pt x="311" y="108"/>
                </a:cubicBezTo>
                <a:cubicBezTo>
                  <a:pt x="312" y="108"/>
                  <a:pt x="313" y="107"/>
                  <a:pt x="313" y="107"/>
                </a:cubicBezTo>
                <a:cubicBezTo>
                  <a:pt x="313" y="106"/>
                  <a:pt x="313" y="106"/>
                  <a:pt x="314" y="105"/>
                </a:cubicBezTo>
                <a:cubicBezTo>
                  <a:pt x="314" y="104"/>
                  <a:pt x="314" y="103"/>
                  <a:pt x="314" y="101"/>
                </a:cubicBezTo>
                <a:cubicBezTo>
                  <a:pt x="314" y="101"/>
                  <a:pt x="314" y="101"/>
                  <a:pt x="314" y="101"/>
                </a:cubicBezTo>
                <a:cubicBezTo>
                  <a:pt x="314" y="101"/>
                  <a:pt x="314" y="101"/>
                  <a:pt x="314" y="101"/>
                </a:cubicBezTo>
                <a:cubicBezTo>
                  <a:pt x="313" y="101"/>
                  <a:pt x="313" y="101"/>
                  <a:pt x="313" y="101"/>
                </a:cubicBezTo>
                <a:cubicBezTo>
                  <a:pt x="314" y="101"/>
                  <a:pt x="314" y="101"/>
                  <a:pt x="314" y="101"/>
                </a:cubicBezTo>
                <a:cubicBezTo>
                  <a:pt x="314" y="101"/>
                  <a:pt x="314" y="101"/>
                  <a:pt x="314" y="101"/>
                </a:cubicBezTo>
                <a:cubicBezTo>
                  <a:pt x="313" y="101"/>
                  <a:pt x="313" y="101"/>
                  <a:pt x="313" y="101"/>
                </a:cubicBezTo>
                <a:cubicBezTo>
                  <a:pt x="314" y="101"/>
                  <a:pt x="314" y="101"/>
                  <a:pt x="314" y="101"/>
                </a:cubicBezTo>
                <a:cubicBezTo>
                  <a:pt x="314" y="101"/>
                  <a:pt x="314" y="101"/>
                  <a:pt x="314" y="101"/>
                </a:cubicBezTo>
                <a:cubicBezTo>
                  <a:pt x="314" y="101"/>
                  <a:pt x="314" y="101"/>
                  <a:pt x="314" y="101"/>
                </a:cubicBezTo>
                <a:cubicBezTo>
                  <a:pt x="314" y="101"/>
                  <a:pt x="314" y="101"/>
                  <a:pt x="314" y="101"/>
                </a:cubicBezTo>
                <a:cubicBezTo>
                  <a:pt x="314" y="101"/>
                  <a:pt x="314" y="101"/>
                  <a:pt x="314" y="101"/>
                </a:cubicBezTo>
                <a:cubicBezTo>
                  <a:pt x="314" y="101"/>
                  <a:pt x="314" y="101"/>
                  <a:pt x="314" y="101"/>
                </a:cubicBezTo>
                <a:cubicBezTo>
                  <a:pt x="314" y="101"/>
                  <a:pt x="315" y="100"/>
                  <a:pt x="315" y="99"/>
                </a:cubicBezTo>
                <a:cubicBezTo>
                  <a:pt x="316" y="98"/>
                  <a:pt x="318" y="96"/>
                  <a:pt x="319" y="94"/>
                </a:cubicBezTo>
                <a:cubicBezTo>
                  <a:pt x="320" y="93"/>
                  <a:pt x="320" y="92"/>
                  <a:pt x="321" y="92"/>
                </a:cubicBezTo>
                <a:cubicBezTo>
                  <a:pt x="321" y="92"/>
                  <a:pt x="321" y="92"/>
                  <a:pt x="321" y="92"/>
                </a:cubicBezTo>
                <a:cubicBezTo>
                  <a:pt x="321" y="91"/>
                  <a:pt x="321" y="91"/>
                  <a:pt x="321" y="91"/>
                </a:cubicBezTo>
                <a:cubicBezTo>
                  <a:pt x="321" y="91"/>
                  <a:pt x="321" y="91"/>
                  <a:pt x="321" y="91"/>
                </a:cubicBezTo>
                <a:cubicBezTo>
                  <a:pt x="321" y="92"/>
                  <a:pt x="321" y="92"/>
                  <a:pt x="321" y="92"/>
                </a:cubicBezTo>
                <a:cubicBezTo>
                  <a:pt x="321" y="91"/>
                  <a:pt x="321" y="91"/>
                  <a:pt x="321" y="91"/>
                </a:cubicBezTo>
                <a:cubicBezTo>
                  <a:pt x="321" y="91"/>
                  <a:pt x="321" y="91"/>
                  <a:pt x="321" y="91"/>
                </a:cubicBezTo>
                <a:cubicBezTo>
                  <a:pt x="321" y="92"/>
                  <a:pt x="321" y="92"/>
                  <a:pt x="321" y="92"/>
                </a:cubicBezTo>
                <a:cubicBezTo>
                  <a:pt x="321" y="91"/>
                  <a:pt x="321" y="91"/>
                  <a:pt x="321" y="91"/>
                </a:cubicBezTo>
                <a:cubicBezTo>
                  <a:pt x="321" y="92"/>
                  <a:pt x="321" y="92"/>
                  <a:pt x="321" y="92"/>
                </a:cubicBezTo>
                <a:cubicBezTo>
                  <a:pt x="321" y="92"/>
                  <a:pt x="321" y="92"/>
                  <a:pt x="321" y="92"/>
                </a:cubicBezTo>
                <a:cubicBezTo>
                  <a:pt x="321" y="91"/>
                  <a:pt x="321" y="91"/>
                  <a:pt x="321" y="91"/>
                </a:cubicBezTo>
                <a:cubicBezTo>
                  <a:pt x="321" y="92"/>
                  <a:pt x="321" y="92"/>
                  <a:pt x="321" y="92"/>
                </a:cubicBezTo>
                <a:cubicBezTo>
                  <a:pt x="321" y="89"/>
                  <a:pt x="321" y="89"/>
                  <a:pt x="321" y="89"/>
                </a:cubicBezTo>
                <a:cubicBezTo>
                  <a:pt x="320" y="89"/>
                  <a:pt x="319" y="89"/>
                  <a:pt x="318" y="90"/>
                </a:cubicBezTo>
                <a:cubicBezTo>
                  <a:pt x="318" y="90"/>
                  <a:pt x="317" y="91"/>
                  <a:pt x="316" y="92"/>
                </a:cubicBezTo>
                <a:cubicBezTo>
                  <a:pt x="315" y="93"/>
                  <a:pt x="315" y="93"/>
                  <a:pt x="314" y="93"/>
                </a:cubicBezTo>
                <a:cubicBezTo>
                  <a:pt x="313" y="93"/>
                  <a:pt x="313" y="93"/>
                  <a:pt x="313" y="93"/>
                </a:cubicBezTo>
                <a:cubicBezTo>
                  <a:pt x="313" y="94"/>
                  <a:pt x="313" y="94"/>
                  <a:pt x="313" y="94"/>
                </a:cubicBezTo>
                <a:cubicBezTo>
                  <a:pt x="314" y="93"/>
                  <a:pt x="314" y="93"/>
                  <a:pt x="314" y="93"/>
                </a:cubicBezTo>
                <a:cubicBezTo>
                  <a:pt x="313" y="94"/>
                  <a:pt x="313" y="94"/>
                  <a:pt x="313" y="94"/>
                </a:cubicBezTo>
                <a:cubicBezTo>
                  <a:pt x="314" y="94"/>
                  <a:pt x="314" y="94"/>
                  <a:pt x="314" y="94"/>
                </a:cubicBezTo>
                <a:cubicBezTo>
                  <a:pt x="314" y="93"/>
                  <a:pt x="314" y="93"/>
                  <a:pt x="314" y="93"/>
                </a:cubicBezTo>
                <a:cubicBezTo>
                  <a:pt x="313" y="94"/>
                  <a:pt x="313" y="94"/>
                  <a:pt x="313" y="94"/>
                </a:cubicBezTo>
                <a:cubicBezTo>
                  <a:pt x="314" y="94"/>
                  <a:pt x="314" y="94"/>
                  <a:pt x="314" y="94"/>
                </a:cubicBezTo>
                <a:cubicBezTo>
                  <a:pt x="313" y="94"/>
                  <a:pt x="313" y="94"/>
                  <a:pt x="313" y="94"/>
                </a:cubicBezTo>
                <a:cubicBezTo>
                  <a:pt x="314" y="94"/>
                  <a:pt x="314" y="94"/>
                  <a:pt x="314" y="94"/>
                </a:cubicBezTo>
                <a:cubicBezTo>
                  <a:pt x="314" y="94"/>
                  <a:pt x="314" y="94"/>
                  <a:pt x="314" y="94"/>
                </a:cubicBezTo>
                <a:cubicBezTo>
                  <a:pt x="313" y="94"/>
                  <a:pt x="313" y="94"/>
                  <a:pt x="313" y="94"/>
                </a:cubicBezTo>
                <a:cubicBezTo>
                  <a:pt x="314" y="94"/>
                  <a:pt x="314" y="94"/>
                  <a:pt x="314" y="94"/>
                </a:cubicBezTo>
                <a:cubicBezTo>
                  <a:pt x="314" y="94"/>
                  <a:pt x="314" y="94"/>
                  <a:pt x="314" y="94"/>
                </a:cubicBezTo>
                <a:cubicBezTo>
                  <a:pt x="314" y="94"/>
                  <a:pt x="314" y="94"/>
                  <a:pt x="314" y="94"/>
                </a:cubicBezTo>
                <a:cubicBezTo>
                  <a:pt x="314" y="94"/>
                  <a:pt x="314" y="94"/>
                  <a:pt x="314" y="94"/>
                </a:cubicBezTo>
                <a:cubicBezTo>
                  <a:pt x="314" y="94"/>
                  <a:pt x="314" y="94"/>
                  <a:pt x="314" y="94"/>
                </a:cubicBezTo>
                <a:cubicBezTo>
                  <a:pt x="314" y="94"/>
                  <a:pt x="314" y="94"/>
                  <a:pt x="314" y="94"/>
                </a:cubicBezTo>
                <a:cubicBezTo>
                  <a:pt x="314" y="94"/>
                  <a:pt x="315" y="93"/>
                  <a:pt x="316" y="92"/>
                </a:cubicBezTo>
                <a:cubicBezTo>
                  <a:pt x="317" y="91"/>
                  <a:pt x="319" y="90"/>
                  <a:pt x="321" y="88"/>
                </a:cubicBezTo>
                <a:cubicBezTo>
                  <a:pt x="322" y="88"/>
                  <a:pt x="322" y="87"/>
                  <a:pt x="323" y="87"/>
                </a:cubicBezTo>
                <a:cubicBezTo>
                  <a:pt x="324" y="86"/>
                  <a:pt x="324" y="86"/>
                  <a:pt x="324" y="86"/>
                </a:cubicBezTo>
                <a:cubicBezTo>
                  <a:pt x="324" y="86"/>
                  <a:pt x="324" y="86"/>
                  <a:pt x="324" y="86"/>
                </a:cubicBezTo>
                <a:cubicBezTo>
                  <a:pt x="324" y="86"/>
                  <a:pt x="324" y="86"/>
                  <a:pt x="324" y="86"/>
                </a:cubicBezTo>
                <a:cubicBezTo>
                  <a:pt x="324" y="86"/>
                  <a:pt x="324" y="86"/>
                  <a:pt x="324" y="86"/>
                </a:cubicBezTo>
                <a:cubicBezTo>
                  <a:pt x="324" y="86"/>
                  <a:pt x="324" y="86"/>
                  <a:pt x="324" y="86"/>
                </a:cubicBezTo>
                <a:cubicBezTo>
                  <a:pt x="324" y="86"/>
                  <a:pt x="324" y="86"/>
                  <a:pt x="324" y="86"/>
                </a:cubicBezTo>
                <a:cubicBezTo>
                  <a:pt x="324" y="86"/>
                  <a:pt x="324" y="86"/>
                  <a:pt x="324" y="86"/>
                </a:cubicBezTo>
                <a:cubicBezTo>
                  <a:pt x="324" y="86"/>
                  <a:pt x="324" y="86"/>
                  <a:pt x="324" y="86"/>
                </a:cubicBezTo>
                <a:cubicBezTo>
                  <a:pt x="324" y="86"/>
                  <a:pt x="324" y="86"/>
                  <a:pt x="324" y="86"/>
                </a:cubicBezTo>
                <a:cubicBezTo>
                  <a:pt x="325" y="86"/>
                  <a:pt x="325" y="86"/>
                  <a:pt x="325" y="86"/>
                </a:cubicBezTo>
                <a:cubicBezTo>
                  <a:pt x="325" y="86"/>
                  <a:pt x="326" y="86"/>
                  <a:pt x="327" y="87"/>
                </a:cubicBezTo>
                <a:cubicBezTo>
                  <a:pt x="328" y="87"/>
                  <a:pt x="330" y="88"/>
                  <a:pt x="331" y="88"/>
                </a:cubicBezTo>
                <a:cubicBezTo>
                  <a:pt x="334" y="88"/>
                  <a:pt x="336" y="87"/>
                  <a:pt x="338" y="86"/>
                </a:cubicBezTo>
                <a:cubicBezTo>
                  <a:pt x="340" y="85"/>
                  <a:pt x="342" y="85"/>
                  <a:pt x="344" y="85"/>
                </a:cubicBezTo>
                <a:cubicBezTo>
                  <a:pt x="346" y="85"/>
                  <a:pt x="347" y="84"/>
                  <a:pt x="348" y="83"/>
                </a:cubicBezTo>
                <a:cubicBezTo>
                  <a:pt x="350" y="81"/>
                  <a:pt x="351" y="79"/>
                  <a:pt x="352" y="76"/>
                </a:cubicBezTo>
                <a:cubicBezTo>
                  <a:pt x="353" y="73"/>
                  <a:pt x="354" y="70"/>
                  <a:pt x="356" y="68"/>
                </a:cubicBezTo>
                <a:cubicBezTo>
                  <a:pt x="354" y="67"/>
                  <a:pt x="354" y="67"/>
                  <a:pt x="354" y="67"/>
                </a:cubicBezTo>
                <a:cubicBezTo>
                  <a:pt x="355" y="68"/>
                  <a:pt x="355" y="68"/>
                  <a:pt x="355" y="68"/>
                </a:cubicBezTo>
                <a:cubicBezTo>
                  <a:pt x="357" y="67"/>
                  <a:pt x="359" y="66"/>
                  <a:pt x="362" y="65"/>
                </a:cubicBezTo>
                <a:cubicBezTo>
                  <a:pt x="363" y="65"/>
                  <a:pt x="364" y="64"/>
                  <a:pt x="365" y="63"/>
                </a:cubicBezTo>
                <a:cubicBezTo>
                  <a:pt x="366" y="62"/>
                  <a:pt x="367" y="61"/>
                  <a:pt x="367" y="59"/>
                </a:cubicBezTo>
                <a:cubicBezTo>
                  <a:pt x="367" y="58"/>
                  <a:pt x="367" y="57"/>
                  <a:pt x="367" y="57"/>
                </a:cubicBezTo>
                <a:cubicBezTo>
                  <a:pt x="368" y="56"/>
                  <a:pt x="367" y="56"/>
                  <a:pt x="368" y="56"/>
                </a:cubicBezTo>
                <a:cubicBezTo>
                  <a:pt x="368" y="56"/>
                  <a:pt x="370" y="57"/>
                  <a:pt x="371" y="57"/>
                </a:cubicBezTo>
                <a:cubicBezTo>
                  <a:pt x="372" y="58"/>
                  <a:pt x="373" y="58"/>
                  <a:pt x="375" y="58"/>
                </a:cubicBezTo>
                <a:cubicBezTo>
                  <a:pt x="375" y="57"/>
                  <a:pt x="375" y="57"/>
                  <a:pt x="375" y="57"/>
                </a:cubicBezTo>
                <a:cubicBezTo>
                  <a:pt x="375" y="58"/>
                  <a:pt x="375" y="58"/>
                  <a:pt x="375" y="58"/>
                </a:cubicBezTo>
                <a:cubicBezTo>
                  <a:pt x="378" y="59"/>
                  <a:pt x="382" y="60"/>
                  <a:pt x="386" y="60"/>
                </a:cubicBezTo>
                <a:cubicBezTo>
                  <a:pt x="387" y="60"/>
                  <a:pt x="388" y="60"/>
                  <a:pt x="389" y="59"/>
                </a:cubicBezTo>
                <a:cubicBezTo>
                  <a:pt x="390" y="59"/>
                  <a:pt x="391" y="59"/>
                  <a:pt x="391" y="58"/>
                </a:cubicBezTo>
                <a:cubicBezTo>
                  <a:pt x="390" y="57"/>
                  <a:pt x="390" y="57"/>
                  <a:pt x="390" y="57"/>
                </a:cubicBezTo>
                <a:cubicBezTo>
                  <a:pt x="389" y="56"/>
                  <a:pt x="389" y="56"/>
                  <a:pt x="389" y="56"/>
                </a:cubicBezTo>
                <a:cubicBezTo>
                  <a:pt x="388" y="57"/>
                  <a:pt x="388" y="58"/>
                  <a:pt x="387" y="58"/>
                </a:cubicBezTo>
                <a:cubicBezTo>
                  <a:pt x="386" y="58"/>
                  <a:pt x="385" y="59"/>
                  <a:pt x="384" y="59"/>
                </a:cubicBezTo>
                <a:cubicBezTo>
                  <a:pt x="382" y="59"/>
                  <a:pt x="379" y="58"/>
                  <a:pt x="376" y="58"/>
                </a:cubicBezTo>
                <a:cubicBezTo>
                  <a:pt x="376" y="58"/>
                  <a:pt x="376" y="58"/>
                  <a:pt x="376" y="58"/>
                </a:cubicBezTo>
                <a:cubicBezTo>
                  <a:pt x="376" y="58"/>
                  <a:pt x="376" y="58"/>
                  <a:pt x="376" y="58"/>
                </a:cubicBezTo>
                <a:cubicBezTo>
                  <a:pt x="376" y="58"/>
                  <a:pt x="374" y="59"/>
                  <a:pt x="373" y="60"/>
                </a:cubicBezTo>
                <a:cubicBezTo>
                  <a:pt x="372" y="60"/>
                  <a:pt x="371" y="61"/>
                  <a:pt x="371" y="61"/>
                </a:cubicBezTo>
                <a:cubicBezTo>
                  <a:pt x="370" y="62"/>
                  <a:pt x="370" y="62"/>
                  <a:pt x="370" y="62"/>
                </a:cubicBezTo>
                <a:cubicBezTo>
                  <a:pt x="370" y="62"/>
                  <a:pt x="370" y="62"/>
                  <a:pt x="370" y="62"/>
                </a:cubicBezTo>
                <a:cubicBezTo>
                  <a:pt x="370" y="63"/>
                  <a:pt x="369" y="63"/>
                  <a:pt x="369" y="63"/>
                </a:cubicBezTo>
                <a:cubicBezTo>
                  <a:pt x="370" y="64"/>
                  <a:pt x="370" y="64"/>
                  <a:pt x="370" y="64"/>
                </a:cubicBezTo>
                <a:cubicBezTo>
                  <a:pt x="370" y="65"/>
                  <a:pt x="370" y="65"/>
                  <a:pt x="371" y="65"/>
                </a:cubicBezTo>
                <a:cubicBezTo>
                  <a:pt x="371" y="65"/>
                  <a:pt x="371" y="65"/>
                  <a:pt x="371" y="65"/>
                </a:cubicBezTo>
                <a:cubicBezTo>
                  <a:pt x="371" y="62"/>
                  <a:pt x="371" y="62"/>
                  <a:pt x="371" y="62"/>
                </a:cubicBezTo>
                <a:cubicBezTo>
                  <a:pt x="369" y="62"/>
                  <a:pt x="367" y="63"/>
                  <a:pt x="364" y="64"/>
                </a:cubicBezTo>
                <a:cubicBezTo>
                  <a:pt x="363" y="65"/>
                  <a:pt x="362" y="65"/>
                  <a:pt x="361" y="66"/>
                </a:cubicBezTo>
                <a:cubicBezTo>
                  <a:pt x="361" y="66"/>
                  <a:pt x="361" y="66"/>
                  <a:pt x="360" y="67"/>
                </a:cubicBezTo>
                <a:cubicBezTo>
                  <a:pt x="360" y="67"/>
                  <a:pt x="360" y="68"/>
                  <a:pt x="360" y="68"/>
                </a:cubicBezTo>
                <a:cubicBezTo>
                  <a:pt x="360" y="69"/>
                  <a:pt x="360" y="69"/>
                  <a:pt x="360" y="70"/>
                </a:cubicBezTo>
                <a:cubicBezTo>
                  <a:pt x="360" y="70"/>
                  <a:pt x="360" y="70"/>
                  <a:pt x="360" y="70"/>
                </a:cubicBezTo>
                <a:cubicBezTo>
                  <a:pt x="361" y="70"/>
                  <a:pt x="361" y="70"/>
                  <a:pt x="361" y="70"/>
                </a:cubicBezTo>
                <a:cubicBezTo>
                  <a:pt x="361" y="70"/>
                  <a:pt x="361" y="70"/>
                  <a:pt x="361" y="70"/>
                </a:cubicBezTo>
                <a:cubicBezTo>
                  <a:pt x="361" y="69"/>
                  <a:pt x="361" y="69"/>
                  <a:pt x="361" y="69"/>
                </a:cubicBezTo>
                <a:cubicBezTo>
                  <a:pt x="361" y="70"/>
                  <a:pt x="361" y="70"/>
                  <a:pt x="361" y="70"/>
                </a:cubicBezTo>
                <a:cubicBezTo>
                  <a:pt x="361" y="70"/>
                  <a:pt x="361" y="70"/>
                  <a:pt x="361" y="70"/>
                </a:cubicBezTo>
                <a:cubicBezTo>
                  <a:pt x="361" y="69"/>
                  <a:pt x="361" y="69"/>
                  <a:pt x="361" y="69"/>
                </a:cubicBezTo>
                <a:cubicBezTo>
                  <a:pt x="361" y="70"/>
                  <a:pt x="361" y="70"/>
                  <a:pt x="361" y="70"/>
                </a:cubicBezTo>
                <a:cubicBezTo>
                  <a:pt x="362" y="69"/>
                  <a:pt x="362" y="69"/>
                  <a:pt x="362" y="69"/>
                </a:cubicBezTo>
                <a:cubicBezTo>
                  <a:pt x="360" y="69"/>
                  <a:pt x="360" y="69"/>
                  <a:pt x="360" y="69"/>
                </a:cubicBezTo>
                <a:cubicBezTo>
                  <a:pt x="361" y="70"/>
                  <a:pt x="361" y="70"/>
                  <a:pt x="361" y="70"/>
                </a:cubicBezTo>
                <a:cubicBezTo>
                  <a:pt x="362" y="69"/>
                  <a:pt x="362" y="69"/>
                  <a:pt x="362" y="69"/>
                </a:cubicBezTo>
                <a:cubicBezTo>
                  <a:pt x="360" y="69"/>
                  <a:pt x="360" y="69"/>
                  <a:pt x="360" y="69"/>
                </a:cubicBezTo>
                <a:cubicBezTo>
                  <a:pt x="361" y="69"/>
                  <a:pt x="361" y="69"/>
                  <a:pt x="361" y="69"/>
                </a:cubicBezTo>
                <a:cubicBezTo>
                  <a:pt x="360" y="69"/>
                  <a:pt x="360" y="69"/>
                  <a:pt x="360" y="69"/>
                </a:cubicBezTo>
                <a:cubicBezTo>
                  <a:pt x="360" y="69"/>
                  <a:pt x="360" y="69"/>
                  <a:pt x="360" y="69"/>
                </a:cubicBezTo>
                <a:cubicBezTo>
                  <a:pt x="361" y="69"/>
                  <a:pt x="361" y="69"/>
                  <a:pt x="361" y="69"/>
                </a:cubicBezTo>
                <a:cubicBezTo>
                  <a:pt x="360" y="69"/>
                  <a:pt x="360" y="69"/>
                  <a:pt x="360" y="69"/>
                </a:cubicBezTo>
                <a:cubicBezTo>
                  <a:pt x="360" y="69"/>
                  <a:pt x="360" y="69"/>
                  <a:pt x="360" y="69"/>
                </a:cubicBezTo>
                <a:cubicBezTo>
                  <a:pt x="360" y="69"/>
                  <a:pt x="360" y="69"/>
                  <a:pt x="360" y="69"/>
                </a:cubicBezTo>
                <a:cubicBezTo>
                  <a:pt x="360" y="69"/>
                  <a:pt x="360" y="69"/>
                  <a:pt x="360" y="69"/>
                </a:cubicBezTo>
                <a:cubicBezTo>
                  <a:pt x="360" y="69"/>
                  <a:pt x="360" y="69"/>
                  <a:pt x="360" y="69"/>
                </a:cubicBezTo>
                <a:cubicBezTo>
                  <a:pt x="360" y="69"/>
                  <a:pt x="360" y="69"/>
                  <a:pt x="360" y="69"/>
                </a:cubicBezTo>
                <a:cubicBezTo>
                  <a:pt x="360" y="69"/>
                  <a:pt x="360" y="70"/>
                  <a:pt x="359" y="71"/>
                </a:cubicBezTo>
                <a:cubicBezTo>
                  <a:pt x="359" y="71"/>
                  <a:pt x="358" y="72"/>
                  <a:pt x="358" y="74"/>
                </a:cubicBezTo>
                <a:cubicBezTo>
                  <a:pt x="358" y="74"/>
                  <a:pt x="358" y="75"/>
                  <a:pt x="359" y="75"/>
                </a:cubicBezTo>
                <a:cubicBezTo>
                  <a:pt x="359" y="76"/>
                  <a:pt x="360" y="76"/>
                  <a:pt x="361" y="77"/>
                </a:cubicBezTo>
                <a:cubicBezTo>
                  <a:pt x="362" y="77"/>
                  <a:pt x="363" y="77"/>
                  <a:pt x="364" y="77"/>
                </a:cubicBezTo>
                <a:cubicBezTo>
                  <a:pt x="364" y="74"/>
                  <a:pt x="364" y="74"/>
                  <a:pt x="364" y="74"/>
                </a:cubicBezTo>
                <a:cubicBezTo>
                  <a:pt x="364" y="75"/>
                  <a:pt x="364" y="75"/>
                  <a:pt x="364" y="75"/>
                </a:cubicBezTo>
                <a:cubicBezTo>
                  <a:pt x="365" y="74"/>
                  <a:pt x="365" y="74"/>
                  <a:pt x="365" y="74"/>
                </a:cubicBezTo>
                <a:cubicBezTo>
                  <a:pt x="364" y="74"/>
                  <a:pt x="364" y="74"/>
                  <a:pt x="364" y="74"/>
                </a:cubicBezTo>
                <a:cubicBezTo>
                  <a:pt x="364" y="75"/>
                  <a:pt x="364" y="75"/>
                  <a:pt x="364" y="75"/>
                </a:cubicBezTo>
                <a:cubicBezTo>
                  <a:pt x="365" y="74"/>
                  <a:pt x="365" y="74"/>
                  <a:pt x="365" y="74"/>
                </a:cubicBezTo>
                <a:cubicBezTo>
                  <a:pt x="365" y="75"/>
                  <a:pt x="365" y="75"/>
                  <a:pt x="365" y="75"/>
                </a:cubicBezTo>
                <a:cubicBezTo>
                  <a:pt x="365" y="75"/>
                  <a:pt x="365" y="75"/>
                  <a:pt x="365" y="75"/>
                </a:cubicBezTo>
                <a:cubicBezTo>
                  <a:pt x="365" y="74"/>
                  <a:pt x="365" y="74"/>
                  <a:pt x="365" y="74"/>
                </a:cubicBezTo>
                <a:cubicBezTo>
                  <a:pt x="365" y="75"/>
                  <a:pt x="365" y="75"/>
                  <a:pt x="365" y="75"/>
                </a:cubicBezTo>
                <a:cubicBezTo>
                  <a:pt x="365" y="75"/>
                  <a:pt x="365" y="75"/>
                  <a:pt x="365" y="75"/>
                </a:cubicBezTo>
                <a:cubicBezTo>
                  <a:pt x="365" y="75"/>
                  <a:pt x="365" y="75"/>
                  <a:pt x="365" y="75"/>
                </a:cubicBezTo>
                <a:cubicBezTo>
                  <a:pt x="365" y="75"/>
                  <a:pt x="365" y="75"/>
                  <a:pt x="365" y="75"/>
                </a:cubicBezTo>
                <a:cubicBezTo>
                  <a:pt x="365" y="75"/>
                  <a:pt x="365" y="75"/>
                  <a:pt x="365" y="75"/>
                </a:cubicBezTo>
                <a:cubicBezTo>
                  <a:pt x="365" y="75"/>
                  <a:pt x="365" y="75"/>
                  <a:pt x="365" y="75"/>
                </a:cubicBezTo>
                <a:cubicBezTo>
                  <a:pt x="365" y="75"/>
                  <a:pt x="365" y="75"/>
                  <a:pt x="365" y="75"/>
                </a:cubicBezTo>
                <a:cubicBezTo>
                  <a:pt x="365" y="74"/>
                  <a:pt x="365" y="74"/>
                  <a:pt x="365" y="74"/>
                </a:cubicBezTo>
                <a:cubicBezTo>
                  <a:pt x="365" y="73"/>
                  <a:pt x="366" y="71"/>
                  <a:pt x="367" y="70"/>
                </a:cubicBezTo>
                <a:cubicBezTo>
                  <a:pt x="367" y="69"/>
                  <a:pt x="368" y="68"/>
                  <a:pt x="368" y="68"/>
                </a:cubicBezTo>
                <a:cubicBezTo>
                  <a:pt x="369" y="67"/>
                  <a:pt x="369" y="67"/>
                  <a:pt x="370" y="67"/>
                </a:cubicBezTo>
                <a:cubicBezTo>
                  <a:pt x="370" y="67"/>
                  <a:pt x="370" y="67"/>
                  <a:pt x="371" y="68"/>
                </a:cubicBezTo>
                <a:cubicBezTo>
                  <a:pt x="372" y="68"/>
                  <a:pt x="372" y="68"/>
                  <a:pt x="372" y="68"/>
                </a:cubicBezTo>
                <a:cubicBezTo>
                  <a:pt x="372" y="67"/>
                  <a:pt x="372" y="67"/>
                  <a:pt x="372" y="67"/>
                </a:cubicBezTo>
                <a:cubicBezTo>
                  <a:pt x="373" y="66"/>
                  <a:pt x="373" y="66"/>
                  <a:pt x="374" y="65"/>
                </a:cubicBezTo>
                <a:cubicBezTo>
                  <a:pt x="374" y="65"/>
                  <a:pt x="375" y="65"/>
                  <a:pt x="376" y="65"/>
                </a:cubicBezTo>
                <a:cubicBezTo>
                  <a:pt x="377" y="65"/>
                  <a:pt x="378" y="65"/>
                  <a:pt x="379" y="65"/>
                </a:cubicBezTo>
                <a:cubicBezTo>
                  <a:pt x="379" y="65"/>
                  <a:pt x="380" y="65"/>
                  <a:pt x="381" y="65"/>
                </a:cubicBezTo>
                <a:cubicBezTo>
                  <a:pt x="390" y="62"/>
                  <a:pt x="390" y="62"/>
                  <a:pt x="390" y="62"/>
                </a:cubicBezTo>
                <a:cubicBezTo>
                  <a:pt x="381" y="62"/>
                  <a:pt x="381" y="62"/>
                  <a:pt x="381" y="62"/>
                </a:cubicBezTo>
                <a:cubicBezTo>
                  <a:pt x="380" y="62"/>
                  <a:pt x="380" y="62"/>
                  <a:pt x="380" y="62"/>
                </a:cubicBezTo>
                <a:cubicBezTo>
                  <a:pt x="379" y="63"/>
                  <a:pt x="379" y="63"/>
                  <a:pt x="379" y="63"/>
                </a:cubicBezTo>
                <a:cubicBezTo>
                  <a:pt x="379" y="64"/>
                  <a:pt x="379" y="64"/>
                  <a:pt x="379" y="64"/>
                </a:cubicBezTo>
                <a:cubicBezTo>
                  <a:pt x="379" y="64"/>
                  <a:pt x="379" y="65"/>
                  <a:pt x="379" y="65"/>
                </a:cubicBezTo>
                <a:cubicBezTo>
                  <a:pt x="380" y="65"/>
                  <a:pt x="380" y="65"/>
                  <a:pt x="380" y="66"/>
                </a:cubicBezTo>
                <a:cubicBezTo>
                  <a:pt x="381" y="66"/>
                  <a:pt x="382" y="66"/>
                  <a:pt x="382" y="67"/>
                </a:cubicBezTo>
                <a:cubicBezTo>
                  <a:pt x="383" y="67"/>
                  <a:pt x="384" y="67"/>
                  <a:pt x="385" y="67"/>
                </a:cubicBezTo>
                <a:cubicBezTo>
                  <a:pt x="385" y="67"/>
                  <a:pt x="386" y="67"/>
                  <a:pt x="387" y="67"/>
                </a:cubicBezTo>
                <a:cubicBezTo>
                  <a:pt x="387" y="66"/>
                  <a:pt x="388" y="65"/>
                  <a:pt x="387" y="65"/>
                </a:cubicBezTo>
                <a:cubicBezTo>
                  <a:pt x="387" y="64"/>
                  <a:pt x="387" y="64"/>
                  <a:pt x="387" y="63"/>
                </a:cubicBezTo>
                <a:cubicBezTo>
                  <a:pt x="386" y="64"/>
                  <a:pt x="386" y="64"/>
                  <a:pt x="386" y="64"/>
                </a:cubicBezTo>
                <a:cubicBezTo>
                  <a:pt x="387" y="64"/>
                  <a:pt x="387" y="64"/>
                  <a:pt x="387" y="64"/>
                </a:cubicBezTo>
                <a:cubicBezTo>
                  <a:pt x="387" y="63"/>
                  <a:pt x="387" y="62"/>
                  <a:pt x="388" y="62"/>
                </a:cubicBezTo>
                <a:cubicBezTo>
                  <a:pt x="388" y="61"/>
                  <a:pt x="389" y="61"/>
                  <a:pt x="390" y="60"/>
                </a:cubicBezTo>
                <a:cubicBezTo>
                  <a:pt x="392" y="60"/>
                  <a:pt x="393" y="59"/>
                  <a:pt x="394" y="58"/>
                </a:cubicBezTo>
                <a:cubicBezTo>
                  <a:pt x="393" y="57"/>
                  <a:pt x="393" y="57"/>
                  <a:pt x="393" y="57"/>
                </a:cubicBezTo>
                <a:cubicBezTo>
                  <a:pt x="391" y="57"/>
                  <a:pt x="391" y="57"/>
                  <a:pt x="391" y="57"/>
                </a:cubicBezTo>
                <a:cubicBezTo>
                  <a:pt x="391" y="57"/>
                  <a:pt x="391" y="58"/>
                  <a:pt x="391" y="58"/>
                </a:cubicBezTo>
                <a:cubicBezTo>
                  <a:pt x="392" y="59"/>
                  <a:pt x="393" y="62"/>
                  <a:pt x="394" y="64"/>
                </a:cubicBezTo>
                <a:cubicBezTo>
                  <a:pt x="394" y="65"/>
                  <a:pt x="395" y="67"/>
                  <a:pt x="395" y="68"/>
                </a:cubicBezTo>
                <a:cubicBezTo>
                  <a:pt x="395" y="69"/>
                  <a:pt x="395" y="70"/>
                  <a:pt x="395" y="70"/>
                </a:cubicBezTo>
                <a:cubicBezTo>
                  <a:pt x="395" y="70"/>
                  <a:pt x="395" y="70"/>
                  <a:pt x="395" y="70"/>
                </a:cubicBezTo>
                <a:cubicBezTo>
                  <a:pt x="395" y="70"/>
                  <a:pt x="395" y="70"/>
                  <a:pt x="395" y="70"/>
                </a:cubicBezTo>
                <a:cubicBezTo>
                  <a:pt x="396" y="71"/>
                  <a:pt x="396" y="72"/>
                  <a:pt x="397" y="72"/>
                </a:cubicBezTo>
                <a:cubicBezTo>
                  <a:pt x="399" y="74"/>
                  <a:pt x="403" y="76"/>
                  <a:pt x="406" y="78"/>
                </a:cubicBezTo>
                <a:cubicBezTo>
                  <a:pt x="409" y="80"/>
                  <a:pt x="412" y="81"/>
                  <a:pt x="412" y="81"/>
                </a:cubicBezTo>
                <a:cubicBezTo>
                  <a:pt x="413" y="80"/>
                  <a:pt x="413" y="80"/>
                  <a:pt x="413" y="80"/>
                </a:cubicBezTo>
                <a:cubicBezTo>
                  <a:pt x="411" y="80"/>
                  <a:pt x="411" y="80"/>
                  <a:pt x="411" y="80"/>
                </a:cubicBezTo>
                <a:cubicBezTo>
                  <a:pt x="411" y="80"/>
                  <a:pt x="412" y="80"/>
                  <a:pt x="412" y="81"/>
                </a:cubicBezTo>
                <a:cubicBezTo>
                  <a:pt x="412" y="82"/>
                  <a:pt x="413" y="84"/>
                  <a:pt x="414" y="85"/>
                </a:cubicBezTo>
                <a:cubicBezTo>
                  <a:pt x="415" y="87"/>
                  <a:pt x="416" y="88"/>
                  <a:pt x="416" y="88"/>
                </a:cubicBezTo>
                <a:cubicBezTo>
                  <a:pt x="417" y="90"/>
                  <a:pt x="417" y="90"/>
                  <a:pt x="417" y="90"/>
                </a:cubicBezTo>
                <a:cubicBezTo>
                  <a:pt x="418" y="89"/>
                  <a:pt x="418" y="89"/>
                  <a:pt x="418" y="89"/>
                </a:cubicBezTo>
                <a:cubicBezTo>
                  <a:pt x="418" y="89"/>
                  <a:pt x="419" y="88"/>
                  <a:pt x="420" y="88"/>
                </a:cubicBezTo>
                <a:cubicBezTo>
                  <a:pt x="421" y="87"/>
                  <a:pt x="423" y="85"/>
                  <a:pt x="425" y="84"/>
                </a:cubicBezTo>
                <a:cubicBezTo>
                  <a:pt x="426" y="83"/>
                  <a:pt x="427" y="83"/>
                  <a:pt x="428" y="82"/>
                </a:cubicBezTo>
                <a:cubicBezTo>
                  <a:pt x="429" y="82"/>
                  <a:pt x="429" y="82"/>
                  <a:pt x="429" y="82"/>
                </a:cubicBezTo>
                <a:cubicBezTo>
                  <a:pt x="430" y="82"/>
                  <a:pt x="430" y="82"/>
                  <a:pt x="430" y="82"/>
                </a:cubicBezTo>
                <a:cubicBezTo>
                  <a:pt x="430" y="82"/>
                  <a:pt x="430" y="82"/>
                  <a:pt x="430" y="82"/>
                </a:cubicBezTo>
                <a:cubicBezTo>
                  <a:pt x="430" y="82"/>
                  <a:pt x="430" y="82"/>
                  <a:pt x="430" y="82"/>
                </a:cubicBezTo>
                <a:cubicBezTo>
                  <a:pt x="430" y="81"/>
                  <a:pt x="430" y="81"/>
                  <a:pt x="430" y="81"/>
                </a:cubicBezTo>
                <a:cubicBezTo>
                  <a:pt x="429" y="82"/>
                  <a:pt x="429" y="82"/>
                  <a:pt x="429" y="82"/>
                </a:cubicBezTo>
                <a:cubicBezTo>
                  <a:pt x="430" y="82"/>
                  <a:pt x="430" y="82"/>
                  <a:pt x="430" y="82"/>
                </a:cubicBezTo>
                <a:cubicBezTo>
                  <a:pt x="430" y="81"/>
                  <a:pt x="430" y="81"/>
                  <a:pt x="430" y="81"/>
                </a:cubicBezTo>
                <a:cubicBezTo>
                  <a:pt x="429" y="82"/>
                  <a:pt x="429" y="82"/>
                  <a:pt x="429" y="82"/>
                </a:cubicBezTo>
                <a:cubicBezTo>
                  <a:pt x="430" y="81"/>
                  <a:pt x="430" y="81"/>
                  <a:pt x="430" y="81"/>
                </a:cubicBezTo>
                <a:cubicBezTo>
                  <a:pt x="429" y="81"/>
                  <a:pt x="429" y="81"/>
                  <a:pt x="429" y="81"/>
                </a:cubicBezTo>
                <a:cubicBezTo>
                  <a:pt x="429" y="82"/>
                  <a:pt x="429" y="82"/>
                  <a:pt x="429" y="82"/>
                </a:cubicBezTo>
                <a:cubicBezTo>
                  <a:pt x="430" y="81"/>
                  <a:pt x="430" y="81"/>
                  <a:pt x="430" y="81"/>
                </a:cubicBezTo>
                <a:cubicBezTo>
                  <a:pt x="429" y="81"/>
                  <a:pt x="429" y="81"/>
                  <a:pt x="429" y="81"/>
                </a:cubicBezTo>
                <a:cubicBezTo>
                  <a:pt x="429" y="83"/>
                  <a:pt x="430" y="85"/>
                  <a:pt x="431" y="85"/>
                </a:cubicBezTo>
                <a:cubicBezTo>
                  <a:pt x="431" y="86"/>
                  <a:pt x="432" y="86"/>
                  <a:pt x="432" y="86"/>
                </a:cubicBezTo>
                <a:cubicBezTo>
                  <a:pt x="432" y="87"/>
                  <a:pt x="432" y="87"/>
                  <a:pt x="432" y="87"/>
                </a:cubicBezTo>
                <a:cubicBezTo>
                  <a:pt x="432" y="87"/>
                  <a:pt x="432" y="87"/>
                  <a:pt x="432" y="87"/>
                </a:cubicBezTo>
                <a:cubicBezTo>
                  <a:pt x="432" y="87"/>
                  <a:pt x="432" y="87"/>
                  <a:pt x="432" y="87"/>
                </a:cubicBezTo>
                <a:cubicBezTo>
                  <a:pt x="432" y="87"/>
                  <a:pt x="432" y="87"/>
                  <a:pt x="432" y="87"/>
                </a:cubicBezTo>
                <a:cubicBezTo>
                  <a:pt x="432" y="87"/>
                  <a:pt x="432" y="87"/>
                  <a:pt x="432" y="87"/>
                </a:cubicBezTo>
                <a:cubicBezTo>
                  <a:pt x="432" y="88"/>
                  <a:pt x="432" y="89"/>
                  <a:pt x="432" y="90"/>
                </a:cubicBezTo>
                <a:cubicBezTo>
                  <a:pt x="432" y="92"/>
                  <a:pt x="432" y="93"/>
                  <a:pt x="432" y="93"/>
                </a:cubicBezTo>
                <a:cubicBezTo>
                  <a:pt x="433" y="95"/>
                  <a:pt x="435" y="95"/>
                  <a:pt x="435" y="95"/>
                </a:cubicBezTo>
                <a:cubicBezTo>
                  <a:pt x="435" y="96"/>
                  <a:pt x="435" y="96"/>
                  <a:pt x="435" y="96"/>
                </a:cubicBezTo>
                <a:cubicBezTo>
                  <a:pt x="435" y="96"/>
                  <a:pt x="435" y="96"/>
                  <a:pt x="435" y="97"/>
                </a:cubicBezTo>
                <a:cubicBezTo>
                  <a:pt x="435" y="99"/>
                  <a:pt x="436" y="101"/>
                  <a:pt x="437" y="101"/>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9" y="102"/>
                  <a:pt x="439" y="102"/>
                  <a:pt x="439" y="102"/>
                </a:cubicBezTo>
                <a:cubicBezTo>
                  <a:pt x="438" y="102"/>
                  <a:pt x="438" y="102"/>
                  <a:pt x="438" y="102"/>
                </a:cubicBezTo>
                <a:cubicBezTo>
                  <a:pt x="438" y="102"/>
                  <a:pt x="438" y="102"/>
                  <a:pt x="438" y="102"/>
                </a:cubicBezTo>
                <a:cubicBezTo>
                  <a:pt x="439" y="102"/>
                  <a:pt x="439" y="102"/>
                  <a:pt x="439" y="102"/>
                </a:cubicBezTo>
                <a:cubicBezTo>
                  <a:pt x="438" y="102"/>
                  <a:pt x="438" y="102"/>
                  <a:pt x="438" y="102"/>
                </a:cubicBezTo>
                <a:cubicBezTo>
                  <a:pt x="439" y="102"/>
                  <a:pt x="439" y="102"/>
                  <a:pt x="439" y="102"/>
                </a:cubicBezTo>
                <a:cubicBezTo>
                  <a:pt x="438" y="102"/>
                  <a:pt x="438" y="102"/>
                  <a:pt x="438" y="102"/>
                </a:cubicBezTo>
                <a:cubicBezTo>
                  <a:pt x="438" y="102"/>
                  <a:pt x="438" y="102"/>
                  <a:pt x="438" y="102"/>
                </a:cubicBezTo>
                <a:cubicBezTo>
                  <a:pt x="439" y="102"/>
                  <a:pt x="439" y="102"/>
                  <a:pt x="439" y="102"/>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8" y="102"/>
                  <a:pt x="438" y="102"/>
                  <a:pt x="438" y="102"/>
                </a:cubicBezTo>
                <a:cubicBezTo>
                  <a:pt x="438" y="102"/>
                  <a:pt x="437" y="103"/>
                  <a:pt x="436" y="104"/>
                </a:cubicBezTo>
                <a:cubicBezTo>
                  <a:pt x="436" y="104"/>
                  <a:pt x="436" y="104"/>
                  <a:pt x="436" y="104"/>
                </a:cubicBezTo>
                <a:cubicBezTo>
                  <a:pt x="436" y="104"/>
                  <a:pt x="436" y="104"/>
                  <a:pt x="436" y="104"/>
                </a:cubicBezTo>
                <a:cubicBezTo>
                  <a:pt x="435" y="105"/>
                  <a:pt x="435" y="106"/>
                  <a:pt x="435" y="108"/>
                </a:cubicBezTo>
                <a:cubicBezTo>
                  <a:pt x="435" y="108"/>
                  <a:pt x="435" y="109"/>
                  <a:pt x="435" y="110"/>
                </a:cubicBezTo>
                <a:cubicBezTo>
                  <a:pt x="436" y="111"/>
                  <a:pt x="437" y="111"/>
                  <a:pt x="437" y="112"/>
                </a:cubicBezTo>
                <a:cubicBezTo>
                  <a:pt x="438" y="112"/>
                  <a:pt x="439" y="113"/>
                  <a:pt x="439" y="113"/>
                </a:cubicBezTo>
                <a:cubicBezTo>
                  <a:pt x="440" y="112"/>
                  <a:pt x="440" y="112"/>
                  <a:pt x="440" y="112"/>
                </a:cubicBezTo>
                <a:cubicBezTo>
                  <a:pt x="439" y="113"/>
                  <a:pt x="439" y="113"/>
                  <a:pt x="439" y="113"/>
                </a:cubicBezTo>
                <a:cubicBezTo>
                  <a:pt x="440" y="114"/>
                  <a:pt x="441" y="115"/>
                  <a:pt x="443" y="116"/>
                </a:cubicBezTo>
                <a:cubicBezTo>
                  <a:pt x="443" y="116"/>
                  <a:pt x="444" y="117"/>
                  <a:pt x="445" y="117"/>
                </a:cubicBezTo>
                <a:cubicBezTo>
                  <a:pt x="445" y="117"/>
                  <a:pt x="446" y="118"/>
                  <a:pt x="447" y="118"/>
                </a:cubicBezTo>
                <a:cubicBezTo>
                  <a:pt x="447" y="116"/>
                  <a:pt x="447" y="116"/>
                  <a:pt x="447" y="116"/>
                </a:cubicBezTo>
                <a:cubicBezTo>
                  <a:pt x="447" y="118"/>
                  <a:pt x="447" y="118"/>
                  <a:pt x="447" y="118"/>
                </a:cubicBezTo>
                <a:cubicBezTo>
                  <a:pt x="448" y="118"/>
                  <a:pt x="449" y="118"/>
                  <a:pt x="450" y="118"/>
                </a:cubicBezTo>
                <a:cubicBezTo>
                  <a:pt x="453" y="118"/>
                  <a:pt x="457" y="117"/>
                  <a:pt x="458"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59" y="117"/>
                  <a:pt x="459" y="117"/>
                  <a:pt x="459" y="117"/>
                </a:cubicBezTo>
                <a:cubicBezTo>
                  <a:pt x="460" y="117"/>
                  <a:pt x="460" y="117"/>
                  <a:pt x="460" y="117"/>
                </a:cubicBezTo>
                <a:cubicBezTo>
                  <a:pt x="459" y="117"/>
                  <a:pt x="459" y="117"/>
                  <a:pt x="459" y="117"/>
                </a:cubicBezTo>
                <a:cubicBezTo>
                  <a:pt x="459" y="117"/>
                  <a:pt x="459" y="117"/>
                  <a:pt x="459" y="117"/>
                </a:cubicBezTo>
                <a:cubicBezTo>
                  <a:pt x="460" y="117"/>
                  <a:pt x="460" y="117"/>
                  <a:pt x="460" y="117"/>
                </a:cubicBezTo>
                <a:cubicBezTo>
                  <a:pt x="459" y="117"/>
                  <a:pt x="459" y="117"/>
                  <a:pt x="459" y="117"/>
                </a:cubicBezTo>
                <a:cubicBezTo>
                  <a:pt x="460" y="117"/>
                  <a:pt x="460" y="117"/>
                  <a:pt x="460" y="117"/>
                </a:cubicBezTo>
                <a:cubicBezTo>
                  <a:pt x="459" y="116"/>
                  <a:pt x="459" y="116"/>
                  <a:pt x="459" y="116"/>
                </a:cubicBezTo>
                <a:cubicBezTo>
                  <a:pt x="459" y="117"/>
                  <a:pt x="459" y="117"/>
                  <a:pt x="459" y="117"/>
                </a:cubicBezTo>
                <a:cubicBezTo>
                  <a:pt x="460" y="117"/>
                  <a:pt x="460" y="117"/>
                  <a:pt x="460" y="117"/>
                </a:cubicBezTo>
                <a:cubicBezTo>
                  <a:pt x="459" y="116"/>
                  <a:pt x="459" y="116"/>
                  <a:pt x="459" y="116"/>
                </a:cubicBezTo>
                <a:cubicBezTo>
                  <a:pt x="459" y="116"/>
                  <a:pt x="459" y="116"/>
                  <a:pt x="459" y="116"/>
                </a:cubicBezTo>
                <a:cubicBezTo>
                  <a:pt x="459" y="117"/>
                  <a:pt x="458" y="117"/>
                  <a:pt x="457" y="118"/>
                </a:cubicBezTo>
                <a:cubicBezTo>
                  <a:pt x="457" y="118"/>
                  <a:pt x="457" y="118"/>
                  <a:pt x="456" y="119"/>
                </a:cubicBezTo>
                <a:cubicBezTo>
                  <a:pt x="456" y="119"/>
                  <a:pt x="456" y="120"/>
                  <a:pt x="456" y="120"/>
                </a:cubicBezTo>
                <a:cubicBezTo>
                  <a:pt x="456" y="121"/>
                  <a:pt x="456" y="121"/>
                  <a:pt x="456" y="121"/>
                </a:cubicBezTo>
                <a:cubicBezTo>
                  <a:pt x="457" y="122"/>
                  <a:pt x="457" y="122"/>
                  <a:pt x="457" y="122"/>
                </a:cubicBezTo>
                <a:cubicBezTo>
                  <a:pt x="459" y="123"/>
                  <a:pt x="460" y="124"/>
                  <a:pt x="461" y="126"/>
                </a:cubicBezTo>
                <a:cubicBezTo>
                  <a:pt x="462" y="129"/>
                  <a:pt x="463" y="134"/>
                  <a:pt x="464" y="138"/>
                </a:cubicBezTo>
                <a:cubicBezTo>
                  <a:pt x="464" y="142"/>
                  <a:pt x="465" y="147"/>
                  <a:pt x="467" y="151"/>
                </a:cubicBezTo>
                <a:cubicBezTo>
                  <a:pt x="467" y="151"/>
                  <a:pt x="467" y="151"/>
                  <a:pt x="467" y="151"/>
                </a:cubicBezTo>
                <a:cubicBezTo>
                  <a:pt x="467" y="151"/>
                  <a:pt x="467" y="151"/>
                  <a:pt x="467" y="151"/>
                </a:cubicBezTo>
                <a:cubicBezTo>
                  <a:pt x="469" y="154"/>
                  <a:pt x="470" y="157"/>
                  <a:pt x="470" y="160"/>
                </a:cubicBezTo>
                <a:cubicBezTo>
                  <a:pt x="470" y="165"/>
                  <a:pt x="468" y="169"/>
                  <a:pt x="467" y="175"/>
                </a:cubicBezTo>
                <a:cubicBezTo>
                  <a:pt x="468" y="175"/>
                  <a:pt x="468" y="175"/>
                  <a:pt x="468" y="175"/>
                </a:cubicBezTo>
                <a:cubicBezTo>
                  <a:pt x="467" y="175"/>
                  <a:pt x="467" y="175"/>
                  <a:pt x="467" y="175"/>
                </a:cubicBezTo>
                <a:cubicBezTo>
                  <a:pt x="466" y="177"/>
                  <a:pt x="465" y="178"/>
                  <a:pt x="463" y="179"/>
                </a:cubicBezTo>
                <a:cubicBezTo>
                  <a:pt x="461" y="180"/>
                  <a:pt x="459" y="181"/>
                  <a:pt x="458" y="184"/>
                </a:cubicBezTo>
                <a:cubicBezTo>
                  <a:pt x="459" y="185"/>
                  <a:pt x="459" y="185"/>
                  <a:pt x="459" y="185"/>
                </a:cubicBezTo>
                <a:cubicBezTo>
                  <a:pt x="458" y="184"/>
                  <a:pt x="458" y="184"/>
                  <a:pt x="458" y="184"/>
                </a:cubicBezTo>
                <a:cubicBezTo>
                  <a:pt x="457" y="184"/>
                  <a:pt x="457" y="185"/>
                  <a:pt x="457" y="186"/>
                </a:cubicBezTo>
                <a:cubicBezTo>
                  <a:pt x="456" y="188"/>
                  <a:pt x="456" y="190"/>
                  <a:pt x="456" y="192"/>
                </a:cubicBezTo>
                <a:cubicBezTo>
                  <a:pt x="455" y="194"/>
                  <a:pt x="455" y="196"/>
                  <a:pt x="455" y="197"/>
                </a:cubicBezTo>
                <a:cubicBezTo>
                  <a:pt x="454" y="198"/>
                  <a:pt x="454" y="198"/>
                  <a:pt x="454" y="198"/>
                </a:cubicBezTo>
                <a:cubicBezTo>
                  <a:pt x="456" y="199"/>
                  <a:pt x="456" y="199"/>
                  <a:pt x="456" y="199"/>
                </a:cubicBezTo>
                <a:cubicBezTo>
                  <a:pt x="461" y="199"/>
                  <a:pt x="469" y="204"/>
                  <a:pt x="475" y="210"/>
                </a:cubicBezTo>
                <a:cubicBezTo>
                  <a:pt x="478" y="213"/>
                  <a:pt x="480" y="216"/>
                  <a:pt x="482" y="219"/>
                </a:cubicBezTo>
                <a:cubicBezTo>
                  <a:pt x="484" y="222"/>
                  <a:pt x="485" y="225"/>
                  <a:pt x="485" y="227"/>
                </a:cubicBezTo>
                <a:cubicBezTo>
                  <a:pt x="485" y="228"/>
                  <a:pt x="484" y="228"/>
                  <a:pt x="484" y="228"/>
                </a:cubicBezTo>
                <a:cubicBezTo>
                  <a:pt x="484" y="229"/>
                  <a:pt x="483" y="229"/>
                  <a:pt x="482" y="230"/>
                </a:cubicBezTo>
                <a:cubicBezTo>
                  <a:pt x="481" y="231"/>
                  <a:pt x="480" y="233"/>
                  <a:pt x="480" y="235"/>
                </a:cubicBezTo>
                <a:cubicBezTo>
                  <a:pt x="480" y="236"/>
                  <a:pt x="480" y="237"/>
                  <a:pt x="480" y="238"/>
                </a:cubicBezTo>
                <a:cubicBezTo>
                  <a:pt x="480" y="238"/>
                  <a:pt x="480" y="238"/>
                  <a:pt x="480" y="238"/>
                </a:cubicBezTo>
                <a:cubicBezTo>
                  <a:pt x="480" y="238"/>
                  <a:pt x="480" y="238"/>
                  <a:pt x="480" y="238"/>
                </a:cubicBezTo>
                <a:cubicBezTo>
                  <a:pt x="481" y="241"/>
                  <a:pt x="482" y="242"/>
                  <a:pt x="483" y="244"/>
                </a:cubicBezTo>
                <a:cubicBezTo>
                  <a:pt x="484" y="246"/>
                  <a:pt x="485" y="247"/>
                  <a:pt x="488" y="248"/>
                </a:cubicBezTo>
                <a:cubicBezTo>
                  <a:pt x="488" y="248"/>
                  <a:pt x="488" y="248"/>
                  <a:pt x="488" y="248"/>
                </a:cubicBezTo>
                <a:cubicBezTo>
                  <a:pt x="488" y="248"/>
                  <a:pt x="488" y="248"/>
                  <a:pt x="488" y="248"/>
                </a:cubicBezTo>
                <a:cubicBezTo>
                  <a:pt x="489" y="249"/>
                  <a:pt x="489" y="249"/>
                  <a:pt x="489" y="249"/>
                </a:cubicBezTo>
                <a:cubicBezTo>
                  <a:pt x="489" y="250"/>
                  <a:pt x="490" y="250"/>
                  <a:pt x="490" y="251"/>
                </a:cubicBezTo>
                <a:cubicBezTo>
                  <a:pt x="490" y="253"/>
                  <a:pt x="489" y="255"/>
                  <a:pt x="489" y="257"/>
                </a:cubicBezTo>
                <a:cubicBezTo>
                  <a:pt x="489" y="258"/>
                  <a:pt x="488" y="259"/>
                  <a:pt x="488" y="259"/>
                </a:cubicBezTo>
                <a:cubicBezTo>
                  <a:pt x="488" y="260"/>
                  <a:pt x="488" y="261"/>
                  <a:pt x="488" y="261"/>
                </a:cubicBezTo>
                <a:cubicBezTo>
                  <a:pt x="488" y="261"/>
                  <a:pt x="488" y="262"/>
                  <a:pt x="488" y="262"/>
                </a:cubicBezTo>
                <a:cubicBezTo>
                  <a:pt x="489" y="263"/>
                  <a:pt x="489" y="263"/>
                  <a:pt x="489" y="263"/>
                </a:cubicBezTo>
                <a:cubicBezTo>
                  <a:pt x="490" y="263"/>
                  <a:pt x="490" y="263"/>
                  <a:pt x="490" y="263"/>
                </a:cubicBezTo>
                <a:cubicBezTo>
                  <a:pt x="490" y="262"/>
                  <a:pt x="490" y="262"/>
                  <a:pt x="490" y="262"/>
                </a:cubicBezTo>
                <a:cubicBezTo>
                  <a:pt x="489" y="263"/>
                  <a:pt x="489" y="263"/>
                  <a:pt x="489" y="263"/>
                </a:cubicBezTo>
                <a:cubicBezTo>
                  <a:pt x="491" y="263"/>
                  <a:pt x="491" y="264"/>
                  <a:pt x="492" y="264"/>
                </a:cubicBezTo>
                <a:cubicBezTo>
                  <a:pt x="492" y="265"/>
                  <a:pt x="492" y="266"/>
                  <a:pt x="492" y="267"/>
                </a:cubicBezTo>
                <a:cubicBezTo>
                  <a:pt x="492" y="269"/>
                  <a:pt x="491" y="272"/>
                  <a:pt x="490" y="274"/>
                </a:cubicBezTo>
                <a:cubicBezTo>
                  <a:pt x="489" y="276"/>
                  <a:pt x="488" y="279"/>
                  <a:pt x="487" y="280"/>
                </a:cubicBezTo>
                <a:cubicBezTo>
                  <a:pt x="489" y="281"/>
                  <a:pt x="489" y="281"/>
                  <a:pt x="489" y="281"/>
                </a:cubicBezTo>
                <a:cubicBezTo>
                  <a:pt x="487" y="280"/>
                  <a:pt x="487" y="280"/>
                  <a:pt x="487" y="280"/>
                </a:cubicBezTo>
                <a:cubicBezTo>
                  <a:pt x="486" y="281"/>
                  <a:pt x="486" y="283"/>
                  <a:pt x="486" y="285"/>
                </a:cubicBezTo>
                <a:cubicBezTo>
                  <a:pt x="486" y="286"/>
                  <a:pt x="486" y="288"/>
                  <a:pt x="487" y="289"/>
                </a:cubicBezTo>
                <a:cubicBezTo>
                  <a:pt x="488" y="291"/>
                  <a:pt x="490" y="293"/>
                  <a:pt x="491" y="295"/>
                </a:cubicBezTo>
                <a:cubicBezTo>
                  <a:pt x="493" y="297"/>
                  <a:pt x="494" y="299"/>
                  <a:pt x="495" y="302"/>
                </a:cubicBezTo>
                <a:cubicBezTo>
                  <a:pt x="495" y="302"/>
                  <a:pt x="495" y="302"/>
                  <a:pt x="495" y="302"/>
                </a:cubicBezTo>
                <a:cubicBezTo>
                  <a:pt x="496" y="302"/>
                  <a:pt x="496" y="302"/>
                  <a:pt x="496" y="302"/>
                </a:cubicBezTo>
                <a:cubicBezTo>
                  <a:pt x="496" y="303"/>
                  <a:pt x="496" y="303"/>
                  <a:pt x="496" y="303"/>
                </a:cubicBezTo>
                <a:cubicBezTo>
                  <a:pt x="496" y="303"/>
                  <a:pt x="495" y="304"/>
                  <a:pt x="495" y="305"/>
                </a:cubicBezTo>
                <a:cubicBezTo>
                  <a:pt x="494" y="306"/>
                  <a:pt x="493" y="307"/>
                  <a:pt x="493" y="309"/>
                </a:cubicBezTo>
                <a:cubicBezTo>
                  <a:pt x="493" y="310"/>
                  <a:pt x="493" y="311"/>
                  <a:pt x="494" y="311"/>
                </a:cubicBezTo>
                <a:cubicBezTo>
                  <a:pt x="494" y="312"/>
                  <a:pt x="495" y="312"/>
                  <a:pt x="496" y="313"/>
                </a:cubicBezTo>
                <a:cubicBezTo>
                  <a:pt x="497" y="311"/>
                  <a:pt x="497" y="311"/>
                  <a:pt x="497" y="311"/>
                </a:cubicBezTo>
                <a:cubicBezTo>
                  <a:pt x="496" y="313"/>
                  <a:pt x="496" y="313"/>
                  <a:pt x="496" y="313"/>
                </a:cubicBezTo>
                <a:cubicBezTo>
                  <a:pt x="499" y="314"/>
                  <a:pt x="502" y="315"/>
                  <a:pt x="504" y="316"/>
                </a:cubicBezTo>
                <a:cubicBezTo>
                  <a:pt x="505" y="316"/>
                  <a:pt x="506" y="317"/>
                  <a:pt x="507" y="318"/>
                </a:cubicBezTo>
                <a:cubicBezTo>
                  <a:pt x="507" y="319"/>
                  <a:pt x="508" y="320"/>
                  <a:pt x="508" y="322"/>
                </a:cubicBezTo>
                <a:lnTo>
                  <a:pt x="509" y="322"/>
                </a:lnTo>
                <a:close/>
                <a:moveTo>
                  <a:pt x="170" y="92"/>
                </a:moveTo>
                <a:cubicBezTo>
                  <a:pt x="171" y="92"/>
                  <a:pt x="171" y="92"/>
                  <a:pt x="171" y="92"/>
                </a:cubicBezTo>
                <a:cubicBezTo>
                  <a:pt x="171" y="89"/>
                  <a:pt x="171" y="89"/>
                  <a:pt x="171" y="89"/>
                </a:cubicBezTo>
                <a:cubicBezTo>
                  <a:pt x="171" y="88"/>
                  <a:pt x="171" y="88"/>
                  <a:pt x="171" y="88"/>
                </a:cubicBezTo>
                <a:cubicBezTo>
                  <a:pt x="171" y="88"/>
                  <a:pt x="171" y="88"/>
                  <a:pt x="171" y="88"/>
                </a:cubicBezTo>
                <a:cubicBezTo>
                  <a:pt x="170" y="88"/>
                  <a:pt x="170" y="88"/>
                  <a:pt x="170" y="88"/>
                </a:cubicBezTo>
                <a:cubicBezTo>
                  <a:pt x="170" y="87"/>
                  <a:pt x="169" y="87"/>
                  <a:pt x="169" y="87"/>
                </a:cubicBezTo>
                <a:cubicBezTo>
                  <a:pt x="168" y="87"/>
                  <a:pt x="168" y="87"/>
                  <a:pt x="168" y="87"/>
                </a:cubicBezTo>
                <a:cubicBezTo>
                  <a:pt x="167" y="88"/>
                  <a:pt x="167" y="88"/>
                  <a:pt x="167" y="89"/>
                </a:cubicBezTo>
                <a:cubicBezTo>
                  <a:pt x="167" y="89"/>
                  <a:pt x="166" y="90"/>
                  <a:pt x="166" y="90"/>
                </a:cubicBezTo>
                <a:cubicBezTo>
                  <a:pt x="167" y="91"/>
                  <a:pt x="167" y="92"/>
                  <a:pt x="167" y="92"/>
                </a:cubicBezTo>
                <a:cubicBezTo>
                  <a:pt x="168" y="93"/>
                  <a:pt x="168" y="93"/>
                  <a:pt x="168" y="93"/>
                </a:cubicBezTo>
                <a:cubicBezTo>
                  <a:pt x="169" y="94"/>
                  <a:pt x="169" y="94"/>
                  <a:pt x="169" y="94"/>
                </a:cubicBezTo>
                <a:cubicBezTo>
                  <a:pt x="169" y="93"/>
                  <a:pt x="170" y="93"/>
                  <a:pt x="170" y="93"/>
                </a:cubicBezTo>
                <a:cubicBezTo>
                  <a:pt x="171" y="93"/>
                  <a:pt x="171" y="93"/>
                  <a:pt x="171" y="93"/>
                </a:cubicBezTo>
                <a:cubicBezTo>
                  <a:pt x="171" y="92"/>
                  <a:pt x="171" y="92"/>
                  <a:pt x="171" y="92"/>
                </a:cubicBezTo>
                <a:cubicBezTo>
                  <a:pt x="171" y="92"/>
                  <a:pt x="171" y="92"/>
                  <a:pt x="171" y="92"/>
                </a:cubicBezTo>
                <a:cubicBezTo>
                  <a:pt x="170" y="92"/>
                  <a:pt x="170" y="92"/>
                  <a:pt x="170" y="92"/>
                </a:cubicBezTo>
                <a:cubicBezTo>
                  <a:pt x="168" y="91"/>
                  <a:pt x="168" y="91"/>
                  <a:pt x="168" y="91"/>
                </a:cubicBezTo>
                <a:cubicBezTo>
                  <a:pt x="169" y="91"/>
                  <a:pt x="169" y="91"/>
                  <a:pt x="169" y="91"/>
                </a:cubicBezTo>
                <a:cubicBezTo>
                  <a:pt x="169" y="91"/>
                  <a:pt x="169" y="91"/>
                  <a:pt x="169" y="91"/>
                </a:cubicBezTo>
                <a:cubicBezTo>
                  <a:pt x="168" y="91"/>
                  <a:pt x="168" y="91"/>
                  <a:pt x="168" y="91"/>
                </a:cubicBezTo>
                <a:cubicBezTo>
                  <a:pt x="169" y="91"/>
                  <a:pt x="169" y="91"/>
                  <a:pt x="169" y="91"/>
                </a:cubicBezTo>
                <a:cubicBezTo>
                  <a:pt x="169" y="91"/>
                  <a:pt x="169" y="91"/>
                  <a:pt x="169" y="91"/>
                </a:cubicBezTo>
                <a:cubicBezTo>
                  <a:pt x="168" y="91"/>
                  <a:pt x="168" y="91"/>
                  <a:pt x="168" y="91"/>
                </a:cubicBezTo>
                <a:cubicBezTo>
                  <a:pt x="169" y="91"/>
                  <a:pt x="169" y="91"/>
                  <a:pt x="169" y="91"/>
                </a:cubicBezTo>
                <a:cubicBezTo>
                  <a:pt x="169" y="91"/>
                  <a:pt x="169" y="91"/>
                  <a:pt x="169" y="91"/>
                </a:cubicBezTo>
                <a:cubicBezTo>
                  <a:pt x="168" y="91"/>
                  <a:pt x="168" y="91"/>
                  <a:pt x="168" y="91"/>
                </a:cubicBezTo>
                <a:cubicBezTo>
                  <a:pt x="169" y="91"/>
                  <a:pt x="169" y="91"/>
                  <a:pt x="169" y="91"/>
                </a:cubicBezTo>
                <a:cubicBezTo>
                  <a:pt x="169" y="91"/>
                  <a:pt x="169" y="91"/>
                  <a:pt x="169" y="91"/>
                </a:cubicBezTo>
                <a:cubicBezTo>
                  <a:pt x="169" y="91"/>
                  <a:pt x="169" y="91"/>
                  <a:pt x="169" y="91"/>
                </a:cubicBezTo>
                <a:cubicBezTo>
                  <a:pt x="169" y="91"/>
                  <a:pt x="169" y="91"/>
                  <a:pt x="169" y="91"/>
                </a:cubicBezTo>
                <a:cubicBezTo>
                  <a:pt x="169" y="91"/>
                  <a:pt x="169" y="91"/>
                  <a:pt x="169" y="91"/>
                </a:cubicBezTo>
                <a:cubicBezTo>
                  <a:pt x="169" y="91"/>
                  <a:pt x="169" y="91"/>
                  <a:pt x="169" y="91"/>
                </a:cubicBezTo>
                <a:cubicBezTo>
                  <a:pt x="169" y="91"/>
                  <a:pt x="169" y="91"/>
                  <a:pt x="169" y="91"/>
                </a:cubicBezTo>
                <a:cubicBezTo>
                  <a:pt x="169" y="91"/>
                  <a:pt x="169" y="91"/>
                  <a:pt x="169" y="91"/>
                </a:cubicBezTo>
                <a:cubicBezTo>
                  <a:pt x="170" y="91"/>
                  <a:pt x="170" y="91"/>
                  <a:pt x="170" y="91"/>
                </a:cubicBezTo>
                <a:cubicBezTo>
                  <a:pt x="169" y="91"/>
                  <a:pt x="169" y="91"/>
                  <a:pt x="169" y="91"/>
                </a:cubicBezTo>
                <a:cubicBezTo>
                  <a:pt x="169" y="91"/>
                  <a:pt x="169" y="91"/>
                  <a:pt x="169" y="91"/>
                </a:cubicBezTo>
                <a:cubicBezTo>
                  <a:pt x="170" y="91"/>
                  <a:pt x="170" y="91"/>
                  <a:pt x="170" y="91"/>
                </a:cubicBezTo>
                <a:cubicBezTo>
                  <a:pt x="169" y="91"/>
                  <a:pt x="169" y="91"/>
                  <a:pt x="169" y="91"/>
                </a:cubicBezTo>
                <a:cubicBezTo>
                  <a:pt x="170" y="91"/>
                  <a:pt x="170" y="91"/>
                  <a:pt x="170" y="91"/>
                </a:cubicBezTo>
                <a:cubicBezTo>
                  <a:pt x="170" y="91"/>
                  <a:pt x="170" y="91"/>
                  <a:pt x="170" y="91"/>
                </a:cubicBezTo>
                <a:cubicBezTo>
                  <a:pt x="169" y="91"/>
                  <a:pt x="169" y="91"/>
                  <a:pt x="169" y="91"/>
                </a:cubicBezTo>
                <a:cubicBezTo>
                  <a:pt x="170" y="91"/>
                  <a:pt x="170" y="91"/>
                  <a:pt x="170" y="91"/>
                </a:cubicBezTo>
                <a:cubicBezTo>
                  <a:pt x="170" y="91"/>
                  <a:pt x="169" y="91"/>
                  <a:pt x="169" y="90"/>
                </a:cubicBezTo>
                <a:cubicBezTo>
                  <a:pt x="170" y="90"/>
                  <a:pt x="170" y="90"/>
                  <a:pt x="170" y="90"/>
                </a:cubicBezTo>
                <a:cubicBezTo>
                  <a:pt x="170" y="90"/>
                  <a:pt x="170" y="90"/>
                  <a:pt x="170" y="90"/>
                </a:cubicBezTo>
                <a:cubicBezTo>
                  <a:pt x="169" y="89"/>
                  <a:pt x="169" y="89"/>
                  <a:pt x="169" y="89"/>
                </a:cubicBezTo>
                <a:cubicBezTo>
                  <a:pt x="170" y="90"/>
                  <a:pt x="170" y="90"/>
                  <a:pt x="170" y="90"/>
                </a:cubicBezTo>
                <a:cubicBezTo>
                  <a:pt x="170" y="90"/>
                  <a:pt x="170" y="90"/>
                  <a:pt x="170" y="90"/>
                </a:cubicBezTo>
                <a:cubicBezTo>
                  <a:pt x="169" y="89"/>
                  <a:pt x="169" y="89"/>
                  <a:pt x="169" y="89"/>
                </a:cubicBezTo>
                <a:cubicBezTo>
                  <a:pt x="170" y="90"/>
                  <a:pt x="170" y="90"/>
                  <a:pt x="170" y="90"/>
                </a:cubicBezTo>
                <a:cubicBezTo>
                  <a:pt x="169" y="89"/>
                  <a:pt x="169" y="89"/>
                  <a:pt x="169" y="89"/>
                </a:cubicBezTo>
                <a:cubicBezTo>
                  <a:pt x="169" y="90"/>
                  <a:pt x="169" y="90"/>
                  <a:pt x="169" y="90"/>
                </a:cubicBezTo>
                <a:cubicBezTo>
                  <a:pt x="170" y="90"/>
                  <a:pt x="170" y="90"/>
                  <a:pt x="170" y="90"/>
                </a:cubicBezTo>
                <a:cubicBezTo>
                  <a:pt x="169" y="89"/>
                  <a:pt x="169" y="89"/>
                  <a:pt x="169" y="89"/>
                </a:cubicBezTo>
                <a:cubicBezTo>
                  <a:pt x="169" y="90"/>
                  <a:pt x="169" y="90"/>
                  <a:pt x="169" y="90"/>
                </a:cubicBezTo>
                <a:cubicBezTo>
                  <a:pt x="169" y="89"/>
                  <a:pt x="169" y="89"/>
                  <a:pt x="169" y="89"/>
                </a:cubicBezTo>
                <a:cubicBezTo>
                  <a:pt x="169" y="90"/>
                  <a:pt x="169" y="90"/>
                  <a:pt x="169" y="90"/>
                </a:cubicBezTo>
                <a:cubicBezTo>
                  <a:pt x="169" y="90"/>
                  <a:pt x="169" y="90"/>
                  <a:pt x="169" y="90"/>
                </a:cubicBezTo>
                <a:cubicBezTo>
                  <a:pt x="169" y="89"/>
                  <a:pt x="169" y="89"/>
                  <a:pt x="169" y="89"/>
                </a:cubicBezTo>
                <a:cubicBezTo>
                  <a:pt x="169" y="90"/>
                  <a:pt x="169" y="90"/>
                  <a:pt x="169" y="90"/>
                </a:cubicBezTo>
                <a:cubicBezTo>
                  <a:pt x="169" y="89"/>
                  <a:pt x="169" y="89"/>
                  <a:pt x="169" y="89"/>
                </a:cubicBezTo>
                <a:cubicBezTo>
                  <a:pt x="168" y="90"/>
                  <a:pt x="168" y="90"/>
                  <a:pt x="168" y="90"/>
                </a:cubicBezTo>
                <a:cubicBezTo>
                  <a:pt x="169" y="90"/>
                  <a:pt x="169" y="90"/>
                  <a:pt x="169" y="90"/>
                </a:cubicBezTo>
                <a:cubicBezTo>
                  <a:pt x="169" y="89"/>
                  <a:pt x="169" y="89"/>
                  <a:pt x="169" y="89"/>
                </a:cubicBezTo>
                <a:cubicBezTo>
                  <a:pt x="168" y="90"/>
                  <a:pt x="168" y="90"/>
                  <a:pt x="168" y="90"/>
                </a:cubicBezTo>
                <a:cubicBezTo>
                  <a:pt x="168" y="90"/>
                  <a:pt x="168" y="90"/>
                  <a:pt x="168" y="90"/>
                </a:cubicBezTo>
                <a:cubicBezTo>
                  <a:pt x="168" y="90"/>
                  <a:pt x="168" y="90"/>
                  <a:pt x="168" y="90"/>
                </a:cubicBezTo>
                <a:cubicBezTo>
                  <a:pt x="169" y="90"/>
                  <a:pt x="169" y="90"/>
                  <a:pt x="169" y="90"/>
                </a:cubicBezTo>
                <a:cubicBezTo>
                  <a:pt x="169" y="90"/>
                  <a:pt x="169" y="90"/>
                  <a:pt x="169" y="90"/>
                </a:cubicBezTo>
                <a:cubicBezTo>
                  <a:pt x="168" y="90"/>
                  <a:pt x="168" y="90"/>
                  <a:pt x="168" y="90"/>
                </a:cubicBezTo>
                <a:cubicBezTo>
                  <a:pt x="169" y="90"/>
                  <a:pt x="169" y="90"/>
                  <a:pt x="169" y="90"/>
                </a:cubicBezTo>
                <a:cubicBezTo>
                  <a:pt x="169" y="90"/>
                  <a:pt x="169" y="90"/>
                  <a:pt x="169" y="90"/>
                </a:cubicBezTo>
                <a:cubicBezTo>
                  <a:pt x="168" y="90"/>
                  <a:pt x="168" y="90"/>
                  <a:pt x="168" y="90"/>
                </a:cubicBezTo>
                <a:cubicBezTo>
                  <a:pt x="170" y="89"/>
                  <a:pt x="170" y="89"/>
                  <a:pt x="170" y="89"/>
                </a:cubicBezTo>
                <a:cubicBezTo>
                  <a:pt x="168" y="89"/>
                  <a:pt x="168" y="89"/>
                  <a:pt x="168" y="89"/>
                </a:cubicBezTo>
                <a:cubicBezTo>
                  <a:pt x="168" y="89"/>
                  <a:pt x="168" y="89"/>
                  <a:pt x="168" y="89"/>
                </a:cubicBezTo>
                <a:cubicBezTo>
                  <a:pt x="168" y="90"/>
                  <a:pt x="168" y="90"/>
                  <a:pt x="168" y="92"/>
                </a:cubicBezTo>
                <a:cubicBezTo>
                  <a:pt x="170" y="92"/>
                  <a:pt x="170" y="92"/>
                  <a:pt x="170" y="92"/>
                </a:cubicBezTo>
                <a:cubicBezTo>
                  <a:pt x="168" y="91"/>
                  <a:pt x="168" y="91"/>
                  <a:pt x="168" y="91"/>
                </a:cubicBezTo>
                <a:lnTo>
                  <a:pt x="170" y="92"/>
                </a:lnTo>
                <a:close/>
                <a:moveTo>
                  <a:pt x="73" y="123"/>
                </a:moveTo>
                <a:cubicBezTo>
                  <a:pt x="75" y="122"/>
                  <a:pt x="75" y="122"/>
                  <a:pt x="75" y="122"/>
                </a:cubicBezTo>
                <a:cubicBezTo>
                  <a:pt x="74" y="121"/>
                  <a:pt x="73" y="121"/>
                  <a:pt x="72" y="121"/>
                </a:cubicBezTo>
                <a:cubicBezTo>
                  <a:pt x="71" y="121"/>
                  <a:pt x="71" y="121"/>
                  <a:pt x="70" y="121"/>
                </a:cubicBezTo>
                <a:cubicBezTo>
                  <a:pt x="70" y="122"/>
                  <a:pt x="69" y="123"/>
                  <a:pt x="69" y="123"/>
                </a:cubicBezTo>
                <a:cubicBezTo>
                  <a:pt x="69" y="124"/>
                  <a:pt x="70" y="126"/>
                  <a:pt x="71" y="126"/>
                </a:cubicBezTo>
                <a:cubicBezTo>
                  <a:pt x="71" y="127"/>
                  <a:pt x="72" y="127"/>
                  <a:pt x="73" y="127"/>
                </a:cubicBezTo>
                <a:cubicBezTo>
                  <a:pt x="73" y="127"/>
                  <a:pt x="74" y="127"/>
                  <a:pt x="74" y="127"/>
                </a:cubicBezTo>
                <a:cubicBezTo>
                  <a:pt x="74" y="126"/>
                  <a:pt x="74" y="126"/>
                  <a:pt x="75" y="125"/>
                </a:cubicBezTo>
                <a:cubicBezTo>
                  <a:pt x="75" y="124"/>
                  <a:pt x="75" y="123"/>
                  <a:pt x="75" y="123"/>
                </a:cubicBezTo>
                <a:cubicBezTo>
                  <a:pt x="75" y="122"/>
                  <a:pt x="75" y="122"/>
                  <a:pt x="75" y="122"/>
                </a:cubicBezTo>
                <a:cubicBezTo>
                  <a:pt x="75" y="122"/>
                  <a:pt x="75" y="122"/>
                  <a:pt x="75" y="122"/>
                </a:cubicBezTo>
                <a:cubicBezTo>
                  <a:pt x="73" y="123"/>
                  <a:pt x="73" y="123"/>
                  <a:pt x="73" y="123"/>
                </a:cubicBezTo>
                <a:cubicBezTo>
                  <a:pt x="72" y="123"/>
                  <a:pt x="72" y="123"/>
                  <a:pt x="72" y="123"/>
                </a:cubicBezTo>
                <a:cubicBezTo>
                  <a:pt x="72" y="123"/>
                  <a:pt x="72" y="123"/>
                  <a:pt x="72" y="123"/>
                </a:cubicBezTo>
                <a:cubicBezTo>
                  <a:pt x="72" y="124"/>
                  <a:pt x="72" y="124"/>
                  <a:pt x="72" y="124"/>
                </a:cubicBezTo>
                <a:cubicBezTo>
                  <a:pt x="72" y="125"/>
                  <a:pt x="72" y="125"/>
                  <a:pt x="72" y="125"/>
                </a:cubicBezTo>
                <a:cubicBezTo>
                  <a:pt x="72" y="125"/>
                  <a:pt x="72" y="125"/>
                  <a:pt x="72" y="125"/>
                </a:cubicBezTo>
                <a:cubicBezTo>
                  <a:pt x="72" y="125"/>
                  <a:pt x="72" y="125"/>
                  <a:pt x="72" y="125"/>
                </a:cubicBezTo>
                <a:cubicBezTo>
                  <a:pt x="72" y="124"/>
                  <a:pt x="72" y="124"/>
                  <a:pt x="72" y="124"/>
                </a:cubicBezTo>
                <a:cubicBezTo>
                  <a:pt x="72" y="125"/>
                  <a:pt x="72" y="125"/>
                  <a:pt x="72" y="125"/>
                </a:cubicBezTo>
                <a:cubicBezTo>
                  <a:pt x="72" y="125"/>
                  <a:pt x="72" y="125"/>
                  <a:pt x="72" y="125"/>
                </a:cubicBezTo>
                <a:cubicBezTo>
                  <a:pt x="72" y="124"/>
                  <a:pt x="72" y="124"/>
                  <a:pt x="72" y="124"/>
                </a:cubicBezTo>
                <a:cubicBezTo>
                  <a:pt x="73" y="125"/>
                  <a:pt x="73" y="125"/>
                  <a:pt x="73" y="125"/>
                </a:cubicBezTo>
                <a:cubicBezTo>
                  <a:pt x="73" y="124"/>
                  <a:pt x="73" y="124"/>
                  <a:pt x="73" y="124"/>
                </a:cubicBezTo>
                <a:cubicBezTo>
                  <a:pt x="72" y="124"/>
                  <a:pt x="72" y="124"/>
                  <a:pt x="72" y="124"/>
                </a:cubicBezTo>
                <a:cubicBezTo>
                  <a:pt x="73" y="125"/>
                  <a:pt x="73" y="125"/>
                  <a:pt x="73" y="125"/>
                </a:cubicBezTo>
                <a:cubicBezTo>
                  <a:pt x="73" y="124"/>
                  <a:pt x="73" y="124"/>
                  <a:pt x="73" y="124"/>
                </a:cubicBezTo>
                <a:cubicBezTo>
                  <a:pt x="73" y="125"/>
                  <a:pt x="73" y="125"/>
                  <a:pt x="73" y="125"/>
                </a:cubicBezTo>
                <a:cubicBezTo>
                  <a:pt x="73" y="124"/>
                  <a:pt x="73" y="124"/>
                  <a:pt x="73" y="124"/>
                </a:cubicBezTo>
                <a:cubicBezTo>
                  <a:pt x="73" y="124"/>
                  <a:pt x="73" y="124"/>
                  <a:pt x="73" y="124"/>
                </a:cubicBezTo>
                <a:cubicBezTo>
                  <a:pt x="73" y="125"/>
                  <a:pt x="73" y="125"/>
                  <a:pt x="73" y="125"/>
                </a:cubicBezTo>
                <a:cubicBezTo>
                  <a:pt x="73" y="124"/>
                  <a:pt x="73" y="124"/>
                  <a:pt x="73" y="124"/>
                </a:cubicBezTo>
                <a:cubicBezTo>
                  <a:pt x="73" y="125"/>
                  <a:pt x="73" y="125"/>
                  <a:pt x="73" y="125"/>
                </a:cubicBezTo>
                <a:cubicBezTo>
                  <a:pt x="73" y="124"/>
                  <a:pt x="73" y="124"/>
                  <a:pt x="73" y="124"/>
                </a:cubicBezTo>
                <a:cubicBezTo>
                  <a:pt x="73" y="124"/>
                  <a:pt x="73" y="124"/>
                  <a:pt x="73" y="124"/>
                </a:cubicBezTo>
                <a:cubicBezTo>
                  <a:pt x="73" y="125"/>
                  <a:pt x="73" y="125"/>
                  <a:pt x="73" y="125"/>
                </a:cubicBezTo>
                <a:cubicBezTo>
                  <a:pt x="73" y="124"/>
                  <a:pt x="73" y="124"/>
                  <a:pt x="73" y="124"/>
                </a:cubicBezTo>
                <a:cubicBezTo>
                  <a:pt x="73" y="124"/>
                  <a:pt x="73" y="124"/>
                  <a:pt x="73" y="124"/>
                </a:cubicBezTo>
                <a:cubicBezTo>
                  <a:pt x="72" y="124"/>
                  <a:pt x="72" y="124"/>
                  <a:pt x="72" y="124"/>
                </a:cubicBezTo>
                <a:cubicBezTo>
                  <a:pt x="72" y="123"/>
                  <a:pt x="72" y="123"/>
                  <a:pt x="72" y="123"/>
                </a:cubicBezTo>
                <a:cubicBezTo>
                  <a:pt x="72" y="123"/>
                  <a:pt x="72" y="123"/>
                  <a:pt x="72" y="123"/>
                </a:cubicBezTo>
                <a:cubicBezTo>
                  <a:pt x="72" y="123"/>
                  <a:pt x="72" y="123"/>
                  <a:pt x="72" y="123"/>
                </a:cubicBezTo>
                <a:cubicBezTo>
                  <a:pt x="72" y="124"/>
                  <a:pt x="72" y="124"/>
                  <a:pt x="72" y="124"/>
                </a:cubicBezTo>
                <a:cubicBezTo>
                  <a:pt x="72" y="123"/>
                  <a:pt x="72" y="123"/>
                  <a:pt x="72" y="123"/>
                </a:cubicBezTo>
                <a:cubicBezTo>
                  <a:pt x="72" y="123"/>
                  <a:pt x="72" y="123"/>
                  <a:pt x="72" y="123"/>
                </a:cubicBezTo>
                <a:cubicBezTo>
                  <a:pt x="72" y="124"/>
                  <a:pt x="72" y="124"/>
                  <a:pt x="72" y="124"/>
                </a:cubicBezTo>
                <a:cubicBezTo>
                  <a:pt x="72" y="123"/>
                  <a:pt x="72" y="123"/>
                  <a:pt x="72" y="123"/>
                </a:cubicBezTo>
                <a:cubicBezTo>
                  <a:pt x="72" y="124"/>
                  <a:pt x="72" y="124"/>
                  <a:pt x="72" y="124"/>
                </a:cubicBezTo>
                <a:cubicBezTo>
                  <a:pt x="72" y="124"/>
                  <a:pt x="72" y="124"/>
                  <a:pt x="72" y="124"/>
                </a:cubicBezTo>
                <a:cubicBezTo>
                  <a:pt x="72" y="123"/>
                  <a:pt x="72" y="123"/>
                  <a:pt x="72" y="123"/>
                </a:cubicBezTo>
                <a:cubicBezTo>
                  <a:pt x="72" y="124"/>
                  <a:pt x="72" y="124"/>
                  <a:pt x="72" y="124"/>
                </a:cubicBezTo>
                <a:cubicBezTo>
                  <a:pt x="72" y="124"/>
                  <a:pt x="72" y="124"/>
                  <a:pt x="72" y="124"/>
                </a:cubicBezTo>
                <a:cubicBezTo>
                  <a:pt x="72" y="124"/>
                  <a:pt x="72" y="124"/>
                  <a:pt x="72" y="124"/>
                </a:cubicBezTo>
                <a:cubicBezTo>
                  <a:pt x="72" y="124"/>
                  <a:pt x="72" y="124"/>
                  <a:pt x="72" y="124"/>
                </a:cubicBezTo>
                <a:cubicBezTo>
                  <a:pt x="72" y="124"/>
                  <a:pt x="72" y="124"/>
                  <a:pt x="72" y="124"/>
                </a:cubicBezTo>
                <a:cubicBezTo>
                  <a:pt x="72" y="124"/>
                  <a:pt x="72" y="124"/>
                  <a:pt x="72" y="124"/>
                </a:cubicBezTo>
                <a:cubicBezTo>
                  <a:pt x="72" y="124"/>
                  <a:pt x="72" y="124"/>
                  <a:pt x="72" y="124"/>
                </a:cubicBezTo>
                <a:cubicBezTo>
                  <a:pt x="73" y="123"/>
                  <a:pt x="73" y="123"/>
                  <a:pt x="73" y="123"/>
                </a:cubicBezTo>
                <a:cubicBezTo>
                  <a:pt x="72" y="123"/>
                  <a:pt x="72" y="123"/>
                  <a:pt x="72" y="123"/>
                </a:cubicBezTo>
                <a:lnTo>
                  <a:pt x="73" y="123"/>
                </a:lnTo>
                <a:close/>
                <a:moveTo>
                  <a:pt x="173" y="46"/>
                </a:moveTo>
                <a:cubicBezTo>
                  <a:pt x="172" y="46"/>
                  <a:pt x="172" y="46"/>
                  <a:pt x="172" y="46"/>
                </a:cubicBezTo>
                <a:cubicBezTo>
                  <a:pt x="173" y="46"/>
                  <a:pt x="173" y="46"/>
                  <a:pt x="173" y="46"/>
                </a:cubicBezTo>
                <a:cubicBezTo>
                  <a:pt x="172" y="45"/>
                  <a:pt x="172" y="45"/>
                  <a:pt x="172" y="45"/>
                </a:cubicBezTo>
                <a:cubicBezTo>
                  <a:pt x="172" y="46"/>
                  <a:pt x="172" y="46"/>
                  <a:pt x="172" y="46"/>
                </a:cubicBezTo>
                <a:cubicBezTo>
                  <a:pt x="173" y="46"/>
                  <a:pt x="173" y="46"/>
                  <a:pt x="173" y="46"/>
                </a:cubicBezTo>
                <a:cubicBezTo>
                  <a:pt x="172" y="45"/>
                  <a:pt x="172" y="45"/>
                  <a:pt x="172" y="45"/>
                </a:cubicBezTo>
                <a:cubicBezTo>
                  <a:pt x="173" y="46"/>
                  <a:pt x="173" y="46"/>
                  <a:pt x="173" y="46"/>
                </a:cubicBezTo>
                <a:cubicBezTo>
                  <a:pt x="172" y="45"/>
                  <a:pt x="172" y="45"/>
                  <a:pt x="172" y="45"/>
                </a:cubicBezTo>
                <a:cubicBezTo>
                  <a:pt x="172" y="45"/>
                  <a:pt x="172" y="45"/>
                  <a:pt x="172" y="45"/>
                </a:cubicBezTo>
                <a:cubicBezTo>
                  <a:pt x="173" y="46"/>
                  <a:pt x="173" y="46"/>
                  <a:pt x="173" y="46"/>
                </a:cubicBezTo>
                <a:cubicBezTo>
                  <a:pt x="172" y="45"/>
                  <a:pt x="172" y="45"/>
                  <a:pt x="172" y="45"/>
                </a:cubicBezTo>
                <a:cubicBezTo>
                  <a:pt x="172" y="45"/>
                  <a:pt x="172" y="45"/>
                  <a:pt x="172" y="45"/>
                </a:cubicBezTo>
                <a:cubicBezTo>
                  <a:pt x="172" y="45"/>
                  <a:pt x="172" y="45"/>
                  <a:pt x="172" y="45"/>
                </a:cubicBezTo>
                <a:cubicBezTo>
                  <a:pt x="172" y="45"/>
                  <a:pt x="172" y="45"/>
                  <a:pt x="172" y="45"/>
                </a:cubicBezTo>
                <a:cubicBezTo>
                  <a:pt x="171" y="45"/>
                  <a:pt x="171" y="45"/>
                  <a:pt x="171" y="45"/>
                </a:cubicBezTo>
                <a:cubicBezTo>
                  <a:pt x="171" y="45"/>
                  <a:pt x="171" y="46"/>
                  <a:pt x="171" y="46"/>
                </a:cubicBezTo>
                <a:cubicBezTo>
                  <a:pt x="171" y="47"/>
                  <a:pt x="171" y="47"/>
                  <a:pt x="171" y="47"/>
                </a:cubicBezTo>
                <a:cubicBezTo>
                  <a:pt x="171" y="48"/>
                  <a:pt x="171" y="48"/>
                  <a:pt x="171" y="48"/>
                </a:cubicBezTo>
                <a:cubicBezTo>
                  <a:pt x="172" y="48"/>
                  <a:pt x="172" y="48"/>
                  <a:pt x="172" y="48"/>
                </a:cubicBezTo>
                <a:cubicBezTo>
                  <a:pt x="173" y="48"/>
                  <a:pt x="173" y="48"/>
                  <a:pt x="173" y="48"/>
                </a:cubicBezTo>
                <a:cubicBezTo>
                  <a:pt x="173" y="48"/>
                  <a:pt x="173" y="48"/>
                  <a:pt x="173" y="48"/>
                </a:cubicBezTo>
                <a:cubicBezTo>
                  <a:pt x="173" y="48"/>
                  <a:pt x="173" y="48"/>
                  <a:pt x="173" y="48"/>
                </a:cubicBezTo>
                <a:cubicBezTo>
                  <a:pt x="174" y="48"/>
                  <a:pt x="175" y="48"/>
                  <a:pt x="175" y="48"/>
                </a:cubicBezTo>
                <a:cubicBezTo>
                  <a:pt x="176" y="48"/>
                  <a:pt x="176" y="48"/>
                  <a:pt x="176" y="48"/>
                </a:cubicBezTo>
                <a:cubicBezTo>
                  <a:pt x="176" y="48"/>
                  <a:pt x="176" y="48"/>
                  <a:pt x="176" y="48"/>
                </a:cubicBezTo>
                <a:cubicBezTo>
                  <a:pt x="177" y="48"/>
                  <a:pt x="177" y="48"/>
                  <a:pt x="177" y="48"/>
                </a:cubicBezTo>
                <a:cubicBezTo>
                  <a:pt x="177" y="48"/>
                  <a:pt x="177" y="47"/>
                  <a:pt x="177" y="47"/>
                </a:cubicBezTo>
                <a:cubicBezTo>
                  <a:pt x="177" y="46"/>
                  <a:pt x="177" y="46"/>
                  <a:pt x="177" y="46"/>
                </a:cubicBezTo>
                <a:cubicBezTo>
                  <a:pt x="176" y="45"/>
                  <a:pt x="176" y="45"/>
                  <a:pt x="176" y="45"/>
                </a:cubicBezTo>
                <a:cubicBezTo>
                  <a:pt x="176" y="45"/>
                  <a:pt x="176" y="45"/>
                  <a:pt x="175" y="45"/>
                </a:cubicBezTo>
                <a:cubicBezTo>
                  <a:pt x="175" y="45"/>
                  <a:pt x="174" y="45"/>
                  <a:pt x="174" y="44"/>
                </a:cubicBezTo>
                <a:cubicBezTo>
                  <a:pt x="172" y="44"/>
                  <a:pt x="172" y="44"/>
                  <a:pt x="172" y="44"/>
                </a:cubicBezTo>
                <a:cubicBezTo>
                  <a:pt x="172" y="46"/>
                  <a:pt x="172" y="46"/>
                  <a:pt x="172" y="46"/>
                </a:cubicBezTo>
                <a:cubicBezTo>
                  <a:pt x="173" y="46"/>
                  <a:pt x="173" y="46"/>
                  <a:pt x="173" y="46"/>
                </a:cubicBezTo>
                <a:cubicBezTo>
                  <a:pt x="173" y="47"/>
                  <a:pt x="173" y="47"/>
                  <a:pt x="173" y="47"/>
                </a:cubicBezTo>
                <a:cubicBezTo>
                  <a:pt x="174" y="48"/>
                  <a:pt x="174" y="48"/>
                  <a:pt x="174" y="48"/>
                </a:cubicBezTo>
                <a:cubicBezTo>
                  <a:pt x="175" y="48"/>
                  <a:pt x="175" y="48"/>
                  <a:pt x="175" y="48"/>
                </a:cubicBezTo>
                <a:cubicBezTo>
                  <a:pt x="175" y="47"/>
                  <a:pt x="175" y="47"/>
                  <a:pt x="175" y="47"/>
                </a:cubicBezTo>
                <a:cubicBezTo>
                  <a:pt x="175" y="48"/>
                  <a:pt x="175" y="48"/>
                  <a:pt x="175" y="48"/>
                </a:cubicBezTo>
                <a:cubicBezTo>
                  <a:pt x="175" y="48"/>
                  <a:pt x="175" y="48"/>
                  <a:pt x="175" y="48"/>
                </a:cubicBezTo>
                <a:cubicBezTo>
                  <a:pt x="175" y="47"/>
                  <a:pt x="175" y="47"/>
                  <a:pt x="175" y="47"/>
                </a:cubicBezTo>
                <a:cubicBezTo>
                  <a:pt x="175" y="48"/>
                  <a:pt x="175" y="48"/>
                  <a:pt x="175" y="48"/>
                </a:cubicBezTo>
                <a:cubicBezTo>
                  <a:pt x="175" y="47"/>
                  <a:pt x="175" y="47"/>
                  <a:pt x="175" y="47"/>
                </a:cubicBezTo>
                <a:cubicBezTo>
                  <a:pt x="174" y="48"/>
                  <a:pt x="174" y="48"/>
                  <a:pt x="174" y="48"/>
                </a:cubicBezTo>
                <a:cubicBezTo>
                  <a:pt x="175" y="48"/>
                  <a:pt x="175" y="48"/>
                  <a:pt x="175" y="48"/>
                </a:cubicBezTo>
                <a:cubicBezTo>
                  <a:pt x="175" y="47"/>
                  <a:pt x="175" y="47"/>
                  <a:pt x="175" y="47"/>
                </a:cubicBezTo>
                <a:cubicBezTo>
                  <a:pt x="174" y="48"/>
                  <a:pt x="174" y="48"/>
                  <a:pt x="174" y="48"/>
                </a:cubicBezTo>
                <a:cubicBezTo>
                  <a:pt x="176" y="47"/>
                  <a:pt x="176" y="47"/>
                  <a:pt x="176" y="47"/>
                </a:cubicBezTo>
                <a:cubicBezTo>
                  <a:pt x="174" y="47"/>
                  <a:pt x="174" y="47"/>
                  <a:pt x="174" y="47"/>
                </a:cubicBezTo>
                <a:cubicBezTo>
                  <a:pt x="174" y="47"/>
                  <a:pt x="174" y="47"/>
                  <a:pt x="174" y="48"/>
                </a:cubicBezTo>
                <a:cubicBezTo>
                  <a:pt x="176" y="47"/>
                  <a:pt x="176" y="47"/>
                  <a:pt x="176" y="47"/>
                </a:cubicBezTo>
                <a:cubicBezTo>
                  <a:pt x="174" y="47"/>
                  <a:pt x="174" y="47"/>
                  <a:pt x="174" y="47"/>
                </a:cubicBezTo>
                <a:cubicBezTo>
                  <a:pt x="176" y="47"/>
                  <a:pt x="176" y="47"/>
                  <a:pt x="176" y="47"/>
                </a:cubicBezTo>
                <a:cubicBezTo>
                  <a:pt x="174" y="46"/>
                  <a:pt x="174" y="46"/>
                  <a:pt x="174" y="46"/>
                </a:cubicBezTo>
                <a:cubicBezTo>
                  <a:pt x="174" y="46"/>
                  <a:pt x="174" y="46"/>
                  <a:pt x="174" y="47"/>
                </a:cubicBezTo>
                <a:cubicBezTo>
                  <a:pt x="176" y="47"/>
                  <a:pt x="176" y="47"/>
                  <a:pt x="176" y="47"/>
                </a:cubicBezTo>
                <a:cubicBezTo>
                  <a:pt x="174" y="46"/>
                  <a:pt x="174" y="46"/>
                  <a:pt x="174" y="46"/>
                </a:cubicBezTo>
                <a:cubicBezTo>
                  <a:pt x="175" y="47"/>
                  <a:pt x="175" y="47"/>
                  <a:pt x="175" y="47"/>
                </a:cubicBezTo>
                <a:cubicBezTo>
                  <a:pt x="175" y="45"/>
                  <a:pt x="175" y="45"/>
                  <a:pt x="175" y="45"/>
                </a:cubicBezTo>
                <a:cubicBezTo>
                  <a:pt x="175" y="45"/>
                  <a:pt x="175" y="45"/>
                  <a:pt x="174" y="46"/>
                </a:cubicBezTo>
                <a:cubicBezTo>
                  <a:pt x="175" y="47"/>
                  <a:pt x="175" y="47"/>
                  <a:pt x="175" y="47"/>
                </a:cubicBezTo>
                <a:cubicBezTo>
                  <a:pt x="175" y="45"/>
                  <a:pt x="175" y="45"/>
                  <a:pt x="175" y="45"/>
                </a:cubicBezTo>
                <a:cubicBezTo>
                  <a:pt x="175" y="46"/>
                  <a:pt x="175" y="46"/>
                  <a:pt x="175" y="46"/>
                </a:cubicBezTo>
                <a:cubicBezTo>
                  <a:pt x="175" y="45"/>
                  <a:pt x="175" y="45"/>
                  <a:pt x="175" y="45"/>
                </a:cubicBezTo>
                <a:cubicBezTo>
                  <a:pt x="175" y="45"/>
                  <a:pt x="175" y="45"/>
                  <a:pt x="175" y="45"/>
                </a:cubicBezTo>
                <a:cubicBezTo>
                  <a:pt x="175" y="46"/>
                  <a:pt x="175" y="46"/>
                  <a:pt x="175" y="46"/>
                </a:cubicBezTo>
                <a:cubicBezTo>
                  <a:pt x="175" y="45"/>
                  <a:pt x="175" y="45"/>
                  <a:pt x="175" y="45"/>
                </a:cubicBezTo>
                <a:cubicBezTo>
                  <a:pt x="175" y="45"/>
                  <a:pt x="174" y="45"/>
                  <a:pt x="173" y="45"/>
                </a:cubicBezTo>
                <a:cubicBezTo>
                  <a:pt x="173" y="47"/>
                  <a:pt x="173" y="47"/>
                  <a:pt x="173" y="47"/>
                </a:cubicBezTo>
                <a:cubicBezTo>
                  <a:pt x="174" y="46"/>
                  <a:pt x="174" y="46"/>
                  <a:pt x="174" y="46"/>
                </a:cubicBezTo>
                <a:cubicBezTo>
                  <a:pt x="173" y="45"/>
                  <a:pt x="173" y="45"/>
                  <a:pt x="173" y="45"/>
                </a:cubicBezTo>
                <a:cubicBezTo>
                  <a:pt x="173" y="45"/>
                  <a:pt x="173" y="45"/>
                  <a:pt x="173" y="45"/>
                </a:cubicBezTo>
                <a:cubicBezTo>
                  <a:pt x="173" y="45"/>
                  <a:pt x="173" y="45"/>
                  <a:pt x="173" y="45"/>
                </a:cubicBezTo>
                <a:cubicBezTo>
                  <a:pt x="172" y="46"/>
                  <a:pt x="172" y="46"/>
                  <a:pt x="172" y="46"/>
                </a:cubicBezTo>
                <a:cubicBezTo>
                  <a:pt x="173" y="45"/>
                  <a:pt x="173" y="45"/>
                  <a:pt x="173" y="45"/>
                </a:cubicBezTo>
                <a:cubicBezTo>
                  <a:pt x="173" y="45"/>
                  <a:pt x="173" y="45"/>
                  <a:pt x="173" y="45"/>
                </a:cubicBezTo>
                <a:cubicBezTo>
                  <a:pt x="172" y="46"/>
                  <a:pt x="172" y="46"/>
                  <a:pt x="172" y="46"/>
                </a:cubicBezTo>
                <a:cubicBezTo>
                  <a:pt x="173" y="45"/>
                  <a:pt x="173" y="45"/>
                  <a:pt x="173" y="45"/>
                </a:cubicBezTo>
                <a:cubicBezTo>
                  <a:pt x="172" y="46"/>
                  <a:pt x="172" y="46"/>
                  <a:pt x="172" y="46"/>
                </a:cubicBezTo>
                <a:cubicBezTo>
                  <a:pt x="173" y="45"/>
                  <a:pt x="173" y="45"/>
                  <a:pt x="173" y="45"/>
                </a:cubicBezTo>
                <a:cubicBezTo>
                  <a:pt x="173" y="45"/>
                  <a:pt x="173" y="45"/>
                  <a:pt x="173" y="45"/>
                </a:cubicBezTo>
                <a:cubicBezTo>
                  <a:pt x="172" y="46"/>
                  <a:pt x="172" y="46"/>
                  <a:pt x="172" y="46"/>
                </a:cubicBezTo>
                <a:cubicBezTo>
                  <a:pt x="173" y="45"/>
                  <a:pt x="173" y="45"/>
                  <a:pt x="173" y="45"/>
                </a:cubicBezTo>
                <a:cubicBezTo>
                  <a:pt x="172" y="46"/>
                  <a:pt x="172" y="46"/>
                  <a:pt x="172" y="46"/>
                </a:cubicBezTo>
                <a:cubicBezTo>
                  <a:pt x="174" y="46"/>
                  <a:pt x="174" y="46"/>
                  <a:pt x="174" y="46"/>
                </a:cubicBezTo>
                <a:cubicBezTo>
                  <a:pt x="174" y="46"/>
                  <a:pt x="173" y="46"/>
                  <a:pt x="173" y="45"/>
                </a:cubicBezTo>
                <a:cubicBezTo>
                  <a:pt x="172" y="46"/>
                  <a:pt x="172" y="46"/>
                  <a:pt x="172" y="46"/>
                </a:cubicBezTo>
                <a:cubicBezTo>
                  <a:pt x="174" y="46"/>
                  <a:pt x="174" y="46"/>
                  <a:pt x="174" y="46"/>
                </a:cubicBezTo>
                <a:cubicBezTo>
                  <a:pt x="172" y="46"/>
                  <a:pt x="172" y="46"/>
                  <a:pt x="172" y="46"/>
                </a:cubicBezTo>
                <a:cubicBezTo>
                  <a:pt x="173" y="48"/>
                  <a:pt x="173" y="48"/>
                  <a:pt x="173" y="48"/>
                </a:cubicBezTo>
                <a:cubicBezTo>
                  <a:pt x="173" y="47"/>
                  <a:pt x="174" y="47"/>
                  <a:pt x="174" y="46"/>
                </a:cubicBezTo>
                <a:cubicBezTo>
                  <a:pt x="172" y="46"/>
                  <a:pt x="172" y="46"/>
                  <a:pt x="172" y="46"/>
                </a:cubicBezTo>
                <a:cubicBezTo>
                  <a:pt x="173" y="48"/>
                  <a:pt x="173" y="48"/>
                  <a:pt x="173" y="48"/>
                </a:cubicBezTo>
                <a:cubicBezTo>
                  <a:pt x="172" y="46"/>
                  <a:pt x="172" y="46"/>
                  <a:pt x="172" y="46"/>
                </a:cubicBezTo>
                <a:cubicBezTo>
                  <a:pt x="172" y="48"/>
                  <a:pt x="172" y="48"/>
                  <a:pt x="172" y="48"/>
                </a:cubicBezTo>
                <a:cubicBezTo>
                  <a:pt x="172" y="48"/>
                  <a:pt x="173" y="48"/>
                  <a:pt x="173" y="48"/>
                </a:cubicBezTo>
                <a:cubicBezTo>
                  <a:pt x="172" y="46"/>
                  <a:pt x="172" y="46"/>
                  <a:pt x="172" y="46"/>
                </a:cubicBezTo>
                <a:cubicBezTo>
                  <a:pt x="172" y="48"/>
                  <a:pt x="172" y="48"/>
                  <a:pt x="172" y="48"/>
                </a:cubicBezTo>
                <a:cubicBezTo>
                  <a:pt x="172" y="47"/>
                  <a:pt x="172" y="47"/>
                  <a:pt x="172" y="47"/>
                </a:cubicBezTo>
                <a:cubicBezTo>
                  <a:pt x="172" y="48"/>
                  <a:pt x="172" y="48"/>
                  <a:pt x="172" y="48"/>
                </a:cubicBezTo>
                <a:cubicBezTo>
                  <a:pt x="172" y="48"/>
                  <a:pt x="172" y="48"/>
                  <a:pt x="172" y="48"/>
                </a:cubicBezTo>
                <a:cubicBezTo>
                  <a:pt x="172" y="47"/>
                  <a:pt x="172" y="47"/>
                  <a:pt x="172" y="47"/>
                </a:cubicBezTo>
                <a:cubicBezTo>
                  <a:pt x="172" y="48"/>
                  <a:pt x="172" y="48"/>
                  <a:pt x="172" y="48"/>
                </a:cubicBezTo>
                <a:cubicBezTo>
                  <a:pt x="172" y="48"/>
                  <a:pt x="172" y="48"/>
                  <a:pt x="172" y="48"/>
                </a:cubicBezTo>
                <a:cubicBezTo>
                  <a:pt x="172" y="48"/>
                  <a:pt x="173" y="48"/>
                  <a:pt x="173" y="48"/>
                </a:cubicBezTo>
                <a:cubicBezTo>
                  <a:pt x="174" y="47"/>
                  <a:pt x="174" y="47"/>
                  <a:pt x="174" y="47"/>
                </a:cubicBezTo>
                <a:cubicBezTo>
                  <a:pt x="175" y="47"/>
                  <a:pt x="175" y="46"/>
                  <a:pt x="175" y="46"/>
                </a:cubicBezTo>
                <a:cubicBezTo>
                  <a:pt x="173" y="46"/>
                  <a:pt x="173" y="46"/>
                  <a:pt x="173" y="46"/>
                </a:cubicBezTo>
                <a:cubicBezTo>
                  <a:pt x="173" y="47"/>
                  <a:pt x="173" y="47"/>
                  <a:pt x="173" y="47"/>
                </a:cubicBezTo>
                <a:lnTo>
                  <a:pt x="173" y="46"/>
                </a:lnTo>
                <a:close/>
                <a:moveTo>
                  <a:pt x="130" y="114"/>
                </a:moveTo>
                <a:cubicBezTo>
                  <a:pt x="131" y="116"/>
                  <a:pt x="131" y="116"/>
                  <a:pt x="131" y="116"/>
                </a:cubicBezTo>
                <a:cubicBezTo>
                  <a:pt x="132" y="115"/>
                  <a:pt x="132" y="115"/>
                  <a:pt x="132" y="114"/>
                </a:cubicBezTo>
                <a:cubicBezTo>
                  <a:pt x="132" y="113"/>
                  <a:pt x="132" y="112"/>
                  <a:pt x="131" y="112"/>
                </a:cubicBezTo>
                <a:cubicBezTo>
                  <a:pt x="131" y="112"/>
                  <a:pt x="130" y="112"/>
                  <a:pt x="130" y="112"/>
                </a:cubicBezTo>
                <a:cubicBezTo>
                  <a:pt x="129" y="112"/>
                  <a:pt x="128" y="111"/>
                  <a:pt x="128" y="111"/>
                </a:cubicBezTo>
                <a:cubicBezTo>
                  <a:pt x="127" y="111"/>
                  <a:pt x="126" y="112"/>
                  <a:pt x="125" y="112"/>
                </a:cubicBezTo>
                <a:cubicBezTo>
                  <a:pt x="125" y="112"/>
                  <a:pt x="125" y="112"/>
                  <a:pt x="125" y="112"/>
                </a:cubicBezTo>
                <a:cubicBezTo>
                  <a:pt x="124" y="112"/>
                  <a:pt x="124" y="112"/>
                  <a:pt x="124" y="112"/>
                </a:cubicBezTo>
                <a:cubicBezTo>
                  <a:pt x="124" y="112"/>
                  <a:pt x="124" y="112"/>
                  <a:pt x="124" y="112"/>
                </a:cubicBezTo>
                <a:cubicBezTo>
                  <a:pt x="123" y="112"/>
                  <a:pt x="123" y="112"/>
                  <a:pt x="123" y="112"/>
                </a:cubicBezTo>
                <a:cubicBezTo>
                  <a:pt x="123" y="113"/>
                  <a:pt x="123" y="113"/>
                  <a:pt x="123" y="113"/>
                </a:cubicBezTo>
                <a:cubicBezTo>
                  <a:pt x="123" y="114"/>
                  <a:pt x="123" y="114"/>
                  <a:pt x="123" y="114"/>
                </a:cubicBezTo>
                <a:cubicBezTo>
                  <a:pt x="124" y="115"/>
                  <a:pt x="124" y="115"/>
                  <a:pt x="124" y="115"/>
                </a:cubicBezTo>
                <a:cubicBezTo>
                  <a:pt x="125" y="115"/>
                  <a:pt x="125" y="115"/>
                  <a:pt x="125" y="115"/>
                </a:cubicBezTo>
                <a:cubicBezTo>
                  <a:pt x="125" y="115"/>
                  <a:pt x="126" y="115"/>
                  <a:pt x="126" y="115"/>
                </a:cubicBezTo>
                <a:cubicBezTo>
                  <a:pt x="126" y="113"/>
                  <a:pt x="126" y="113"/>
                  <a:pt x="126" y="113"/>
                </a:cubicBezTo>
                <a:cubicBezTo>
                  <a:pt x="125" y="115"/>
                  <a:pt x="125" y="115"/>
                  <a:pt x="125" y="115"/>
                </a:cubicBezTo>
                <a:cubicBezTo>
                  <a:pt x="126" y="115"/>
                  <a:pt x="127" y="116"/>
                  <a:pt x="128" y="116"/>
                </a:cubicBezTo>
                <a:cubicBezTo>
                  <a:pt x="129" y="116"/>
                  <a:pt x="130" y="116"/>
                  <a:pt x="130" y="116"/>
                </a:cubicBezTo>
                <a:cubicBezTo>
                  <a:pt x="131" y="116"/>
                  <a:pt x="131" y="116"/>
                  <a:pt x="131" y="116"/>
                </a:cubicBezTo>
                <a:cubicBezTo>
                  <a:pt x="131" y="116"/>
                  <a:pt x="131" y="116"/>
                  <a:pt x="131" y="116"/>
                </a:cubicBezTo>
                <a:cubicBezTo>
                  <a:pt x="130" y="114"/>
                  <a:pt x="130" y="114"/>
                  <a:pt x="130" y="114"/>
                </a:cubicBezTo>
                <a:cubicBezTo>
                  <a:pt x="130" y="113"/>
                  <a:pt x="130" y="113"/>
                  <a:pt x="130" y="113"/>
                </a:cubicBezTo>
                <a:cubicBezTo>
                  <a:pt x="130" y="113"/>
                  <a:pt x="129" y="113"/>
                  <a:pt x="128" y="113"/>
                </a:cubicBezTo>
                <a:cubicBezTo>
                  <a:pt x="128" y="113"/>
                  <a:pt x="128" y="113"/>
                  <a:pt x="127" y="112"/>
                </a:cubicBezTo>
                <a:cubicBezTo>
                  <a:pt x="127" y="112"/>
                  <a:pt x="127" y="112"/>
                  <a:pt x="127" y="112"/>
                </a:cubicBezTo>
                <a:cubicBezTo>
                  <a:pt x="126" y="112"/>
                  <a:pt x="126" y="112"/>
                  <a:pt x="126" y="112"/>
                </a:cubicBezTo>
                <a:cubicBezTo>
                  <a:pt x="126" y="112"/>
                  <a:pt x="125" y="112"/>
                  <a:pt x="125" y="112"/>
                </a:cubicBezTo>
                <a:cubicBezTo>
                  <a:pt x="125" y="112"/>
                  <a:pt x="125" y="112"/>
                  <a:pt x="125" y="112"/>
                </a:cubicBezTo>
                <a:cubicBezTo>
                  <a:pt x="125" y="113"/>
                  <a:pt x="125" y="113"/>
                  <a:pt x="125" y="113"/>
                </a:cubicBezTo>
                <a:cubicBezTo>
                  <a:pt x="125" y="112"/>
                  <a:pt x="125" y="112"/>
                  <a:pt x="125" y="112"/>
                </a:cubicBezTo>
                <a:cubicBezTo>
                  <a:pt x="125" y="112"/>
                  <a:pt x="125" y="112"/>
                  <a:pt x="125" y="112"/>
                </a:cubicBezTo>
                <a:cubicBezTo>
                  <a:pt x="125" y="113"/>
                  <a:pt x="125" y="113"/>
                  <a:pt x="125" y="113"/>
                </a:cubicBezTo>
                <a:cubicBezTo>
                  <a:pt x="125" y="112"/>
                  <a:pt x="125" y="112"/>
                  <a:pt x="125" y="112"/>
                </a:cubicBezTo>
                <a:cubicBezTo>
                  <a:pt x="125" y="113"/>
                  <a:pt x="125" y="113"/>
                  <a:pt x="125" y="113"/>
                </a:cubicBezTo>
                <a:cubicBezTo>
                  <a:pt x="126" y="112"/>
                  <a:pt x="126" y="112"/>
                  <a:pt x="126" y="112"/>
                </a:cubicBezTo>
                <a:cubicBezTo>
                  <a:pt x="125" y="112"/>
                  <a:pt x="125" y="112"/>
                  <a:pt x="125" y="112"/>
                </a:cubicBezTo>
                <a:cubicBezTo>
                  <a:pt x="125" y="113"/>
                  <a:pt x="125" y="113"/>
                  <a:pt x="125" y="113"/>
                </a:cubicBezTo>
                <a:cubicBezTo>
                  <a:pt x="126" y="112"/>
                  <a:pt x="126" y="112"/>
                  <a:pt x="126" y="112"/>
                </a:cubicBezTo>
                <a:cubicBezTo>
                  <a:pt x="125" y="113"/>
                  <a:pt x="125" y="113"/>
                  <a:pt x="125" y="113"/>
                </a:cubicBezTo>
                <a:cubicBezTo>
                  <a:pt x="126" y="113"/>
                  <a:pt x="126" y="113"/>
                  <a:pt x="126" y="113"/>
                </a:cubicBezTo>
                <a:cubicBezTo>
                  <a:pt x="126" y="113"/>
                  <a:pt x="126" y="112"/>
                  <a:pt x="126" y="112"/>
                </a:cubicBezTo>
                <a:cubicBezTo>
                  <a:pt x="125" y="113"/>
                  <a:pt x="125" y="113"/>
                  <a:pt x="125" y="113"/>
                </a:cubicBezTo>
                <a:cubicBezTo>
                  <a:pt x="126" y="113"/>
                  <a:pt x="126" y="113"/>
                  <a:pt x="126" y="113"/>
                </a:cubicBezTo>
                <a:cubicBezTo>
                  <a:pt x="125" y="113"/>
                  <a:pt x="125" y="113"/>
                  <a:pt x="125" y="113"/>
                </a:cubicBezTo>
                <a:cubicBezTo>
                  <a:pt x="126" y="114"/>
                  <a:pt x="126" y="114"/>
                  <a:pt x="126" y="114"/>
                </a:cubicBezTo>
                <a:cubicBezTo>
                  <a:pt x="126" y="113"/>
                  <a:pt x="126" y="113"/>
                  <a:pt x="126" y="113"/>
                </a:cubicBezTo>
                <a:cubicBezTo>
                  <a:pt x="125" y="113"/>
                  <a:pt x="125" y="113"/>
                  <a:pt x="125" y="113"/>
                </a:cubicBezTo>
                <a:cubicBezTo>
                  <a:pt x="126" y="114"/>
                  <a:pt x="126" y="114"/>
                  <a:pt x="126" y="114"/>
                </a:cubicBezTo>
                <a:cubicBezTo>
                  <a:pt x="125" y="113"/>
                  <a:pt x="125" y="113"/>
                  <a:pt x="125" y="113"/>
                </a:cubicBezTo>
                <a:cubicBezTo>
                  <a:pt x="125" y="115"/>
                  <a:pt x="125" y="115"/>
                  <a:pt x="125" y="115"/>
                </a:cubicBezTo>
                <a:cubicBezTo>
                  <a:pt x="126" y="114"/>
                  <a:pt x="126" y="114"/>
                  <a:pt x="126" y="114"/>
                </a:cubicBezTo>
                <a:cubicBezTo>
                  <a:pt x="125" y="113"/>
                  <a:pt x="125" y="113"/>
                  <a:pt x="125" y="113"/>
                </a:cubicBezTo>
                <a:cubicBezTo>
                  <a:pt x="125" y="115"/>
                  <a:pt x="125" y="115"/>
                  <a:pt x="125" y="115"/>
                </a:cubicBezTo>
                <a:cubicBezTo>
                  <a:pt x="125" y="114"/>
                  <a:pt x="125" y="114"/>
                  <a:pt x="125" y="114"/>
                </a:cubicBezTo>
                <a:cubicBezTo>
                  <a:pt x="125" y="115"/>
                  <a:pt x="125" y="115"/>
                  <a:pt x="125" y="115"/>
                </a:cubicBezTo>
                <a:cubicBezTo>
                  <a:pt x="125" y="115"/>
                  <a:pt x="125" y="115"/>
                  <a:pt x="125" y="115"/>
                </a:cubicBezTo>
                <a:cubicBezTo>
                  <a:pt x="125" y="114"/>
                  <a:pt x="125" y="114"/>
                  <a:pt x="125" y="114"/>
                </a:cubicBezTo>
                <a:cubicBezTo>
                  <a:pt x="125" y="115"/>
                  <a:pt x="125" y="115"/>
                  <a:pt x="125" y="115"/>
                </a:cubicBezTo>
                <a:cubicBezTo>
                  <a:pt x="125" y="115"/>
                  <a:pt x="126" y="115"/>
                  <a:pt x="126" y="115"/>
                </a:cubicBezTo>
                <a:cubicBezTo>
                  <a:pt x="127" y="115"/>
                  <a:pt x="127" y="114"/>
                  <a:pt x="128" y="114"/>
                </a:cubicBezTo>
                <a:cubicBezTo>
                  <a:pt x="128" y="114"/>
                  <a:pt x="129" y="115"/>
                  <a:pt x="129" y="115"/>
                </a:cubicBezTo>
                <a:cubicBezTo>
                  <a:pt x="130" y="115"/>
                  <a:pt x="130" y="115"/>
                  <a:pt x="130" y="115"/>
                </a:cubicBezTo>
                <a:cubicBezTo>
                  <a:pt x="130" y="115"/>
                  <a:pt x="130" y="115"/>
                  <a:pt x="130" y="115"/>
                </a:cubicBezTo>
                <a:cubicBezTo>
                  <a:pt x="130" y="114"/>
                  <a:pt x="130" y="114"/>
                  <a:pt x="130" y="114"/>
                </a:cubicBezTo>
                <a:cubicBezTo>
                  <a:pt x="130" y="115"/>
                  <a:pt x="130" y="115"/>
                  <a:pt x="130" y="115"/>
                </a:cubicBezTo>
                <a:cubicBezTo>
                  <a:pt x="130" y="115"/>
                  <a:pt x="130" y="115"/>
                  <a:pt x="130" y="115"/>
                </a:cubicBezTo>
                <a:cubicBezTo>
                  <a:pt x="130" y="114"/>
                  <a:pt x="130" y="114"/>
                  <a:pt x="130" y="114"/>
                </a:cubicBezTo>
                <a:cubicBezTo>
                  <a:pt x="130" y="115"/>
                  <a:pt x="130" y="115"/>
                  <a:pt x="130" y="115"/>
                </a:cubicBezTo>
                <a:cubicBezTo>
                  <a:pt x="130" y="114"/>
                  <a:pt x="130" y="114"/>
                  <a:pt x="130" y="114"/>
                </a:cubicBezTo>
                <a:cubicBezTo>
                  <a:pt x="129" y="114"/>
                  <a:pt x="129" y="114"/>
                  <a:pt x="129" y="114"/>
                </a:cubicBezTo>
                <a:cubicBezTo>
                  <a:pt x="130" y="115"/>
                  <a:pt x="130" y="115"/>
                  <a:pt x="130" y="115"/>
                </a:cubicBezTo>
                <a:cubicBezTo>
                  <a:pt x="130" y="114"/>
                  <a:pt x="130" y="114"/>
                  <a:pt x="130" y="114"/>
                </a:cubicBezTo>
                <a:cubicBezTo>
                  <a:pt x="129" y="114"/>
                  <a:pt x="129" y="114"/>
                  <a:pt x="129" y="114"/>
                </a:cubicBezTo>
                <a:cubicBezTo>
                  <a:pt x="130" y="114"/>
                  <a:pt x="130" y="114"/>
                  <a:pt x="130" y="114"/>
                </a:cubicBezTo>
                <a:cubicBezTo>
                  <a:pt x="129" y="113"/>
                  <a:pt x="129" y="113"/>
                  <a:pt x="129" y="113"/>
                </a:cubicBezTo>
                <a:cubicBezTo>
                  <a:pt x="129" y="114"/>
                  <a:pt x="129" y="114"/>
                  <a:pt x="129" y="114"/>
                </a:cubicBezTo>
                <a:cubicBezTo>
                  <a:pt x="130" y="114"/>
                  <a:pt x="130" y="114"/>
                  <a:pt x="130" y="114"/>
                </a:cubicBezTo>
                <a:cubicBezTo>
                  <a:pt x="129" y="113"/>
                  <a:pt x="129" y="113"/>
                  <a:pt x="129" y="113"/>
                </a:cubicBezTo>
                <a:cubicBezTo>
                  <a:pt x="130" y="114"/>
                  <a:pt x="130" y="114"/>
                  <a:pt x="130" y="114"/>
                </a:cubicBezTo>
                <a:cubicBezTo>
                  <a:pt x="129" y="113"/>
                  <a:pt x="129" y="113"/>
                  <a:pt x="129" y="113"/>
                </a:cubicBezTo>
                <a:cubicBezTo>
                  <a:pt x="129" y="113"/>
                  <a:pt x="129" y="113"/>
                  <a:pt x="129" y="113"/>
                </a:cubicBezTo>
                <a:cubicBezTo>
                  <a:pt x="130" y="114"/>
                  <a:pt x="130" y="114"/>
                  <a:pt x="130" y="114"/>
                </a:cubicBezTo>
                <a:cubicBezTo>
                  <a:pt x="129" y="113"/>
                  <a:pt x="129" y="113"/>
                  <a:pt x="129" y="113"/>
                </a:cubicBezTo>
                <a:cubicBezTo>
                  <a:pt x="129" y="113"/>
                  <a:pt x="129" y="113"/>
                  <a:pt x="129" y="113"/>
                </a:cubicBezTo>
                <a:cubicBezTo>
                  <a:pt x="130" y="114"/>
                  <a:pt x="130" y="114"/>
                  <a:pt x="130" y="114"/>
                </a:cubicBezTo>
                <a:cubicBezTo>
                  <a:pt x="130" y="113"/>
                  <a:pt x="130" y="113"/>
                  <a:pt x="130" y="113"/>
                </a:cubicBezTo>
                <a:lnTo>
                  <a:pt x="130" y="114"/>
                </a:lnTo>
                <a:close/>
                <a:moveTo>
                  <a:pt x="129" y="78"/>
                </a:moveTo>
                <a:cubicBezTo>
                  <a:pt x="129" y="80"/>
                  <a:pt x="129" y="80"/>
                  <a:pt x="129" y="80"/>
                </a:cubicBezTo>
                <a:cubicBezTo>
                  <a:pt x="129" y="80"/>
                  <a:pt x="130" y="79"/>
                  <a:pt x="131" y="79"/>
                </a:cubicBezTo>
                <a:cubicBezTo>
                  <a:pt x="131" y="79"/>
                  <a:pt x="132" y="78"/>
                  <a:pt x="131" y="77"/>
                </a:cubicBezTo>
                <a:cubicBezTo>
                  <a:pt x="132" y="77"/>
                  <a:pt x="131" y="76"/>
                  <a:pt x="131" y="76"/>
                </a:cubicBezTo>
                <a:cubicBezTo>
                  <a:pt x="130" y="75"/>
                  <a:pt x="129" y="75"/>
                  <a:pt x="129" y="75"/>
                </a:cubicBezTo>
                <a:cubicBezTo>
                  <a:pt x="128" y="75"/>
                  <a:pt x="128" y="75"/>
                  <a:pt x="128" y="75"/>
                </a:cubicBezTo>
                <a:cubicBezTo>
                  <a:pt x="128" y="75"/>
                  <a:pt x="128" y="75"/>
                  <a:pt x="128" y="75"/>
                </a:cubicBezTo>
                <a:cubicBezTo>
                  <a:pt x="127" y="76"/>
                  <a:pt x="127" y="76"/>
                  <a:pt x="127" y="76"/>
                </a:cubicBezTo>
                <a:cubicBezTo>
                  <a:pt x="127" y="77"/>
                  <a:pt x="127" y="77"/>
                  <a:pt x="127" y="77"/>
                </a:cubicBezTo>
                <a:cubicBezTo>
                  <a:pt x="127" y="77"/>
                  <a:pt x="127" y="77"/>
                  <a:pt x="127" y="78"/>
                </a:cubicBezTo>
                <a:cubicBezTo>
                  <a:pt x="127" y="78"/>
                  <a:pt x="127" y="79"/>
                  <a:pt x="127" y="79"/>
                </a:cubicBezTo>
                <a:cubicBezTo>
                  <a:pt x="128" y="80"/>
                  <a:pt x="128" y="80"/>
                  <a:pt x="129" y="80"/>
                </a:cubicBezTo>
                <a:cubicBezTo>
                  <a:pt x="129" y="78"/>
                  <a:pt x="129" y="78"/>
                  <a:pt x="129" y="78"/>
                </a:cubicBezTo>
                <a:cubicBezTo>
                  <a:pt x="129" y="77"/>
                  <a:pt x="129" y="77"/>
                  <a:pt x="129" y="77"/>
                </a:cubicBezTo>
                <a:cubicBezTo>
                  <a:pt x="129" y="77"/>
                  <a:pt x="129" y="77"/>
                  <a:pt x="129" y="77"/>
                </a:cubicBezTo>
                <a:cubicBezTo>
                  <a:pt x="129" y="78"/>
                  <a:pt x="129" y="78"/>
                  <a:pt x="129" y="78"/>
                </a:cubicBezTo>
                <a:cubicBezTo>
                  <a:pt x="129" y="77"/>
                  <a:pt x="129" y="77"/>
                  <a:pt x="129" y="77"/>
                </a:cubicBezTo>
                <a:cubicBezTo>
                  <a:pt x="129" y="77"/>
                  <a:pt x="129" y="77"/>
                  <a:pt x="129" y="77"/>
                </a:cubicBezTo>
                <a:cubicBezTo>
                  <a:pt x="129" y="78"/>
                  <a:pt x="129" y="78"/>
                  <a:pt x="129" y="78"/>
                </a:cubicBezTo>
                <a:cubicBezTo>
                  <a:pt x="129" y="77"/>
                  <a:pt x="129" y="77"/>
                  <a:pt x="129" y="77"/>
                </a:cubicBezTo>
                <a:cubicBezTo>
                  <a:pt x="128" y="78"/>
                  <a:pt x="128" y="78"/>
                  <a:pt x="128" y="78"/>
                </a:cubicBezTo>
                <a:cubicBezTo>
                  <a:pt x="130" y="78"/>
                  <a:pt x="130" y="78"/>
                  <a:pt x="130" y="78"/>
                </a:cubicBezTo>
                <a:cubicBezTo>
                  <a:pt x="129" y="77"/>
                  <a:pt x="129" y="77"/>
                  <a:pt x="129" y="77"/>
                </a:cubicBezTo>
                <a:cubicBezTo>
                  <a:pt x="128" y="78"/>
                  <a:pt x="128" y="78"/>
                  <a:pt x="128" y="78"/>
                </a:cubicBezTo>
                <a:cubicBezTo>
                  <a:pt x="130" y="78"/>
                  <a:pt x="130" y="78"/>
                  <a:pt x="130" y="78"/>
                </a:cubicBezTo>
                <a:cubicBezTo>
                  <a:pt x="129" y="78"/>
                  <a:pt x="129" y="78"/>
                  <a:pt x="129" y="78"/>
                </a:cubicBezTo>
                <a:cubicBezTo>
                  <a:pt x="130" y="78"/>
                  <a:pt x="130" y="78"/>
                  <a:pt x="130" y="78"/>
                </a:cubicBezTo>
                <a:cubicBezTo>
                  <a:pt x="130" y="78"/>
                  <a:pt x="130" y="78"/>
                  <a:pt x="130" y="78"/>
                </a:cubicBezTo>
                <a:cubicBezTo>
                  <a:pt x="129" y="78"/>
                  <a:pt x="129" y="78"/>
                  <a:pt x="129" y="78"/>
                </a:cubicBezTo>
                <a:cubicBezTo>
                  <a:pt x="130" y="78"/>
                  <a:pt x="130" y="78"/>
                  <a:pt x="130" y="78"/>
                </a:cubicBezTo>
                <a:cubicBezTo>
                  <a:pt x="130" y="78"/>
                  <a:pt x="130" y="78"/>
                  <a:pt x="130" y="78"/>
                </a:cubicBezTo>
                <a:cubicBezTo>
                  <a:pt x="130" y="78"/>
                  <a:pt x="130" y="78"/>
                  <a:pt x="130" y="78"/>
                </a:cubicBezTo>
                <a:cubicBezTo>
                  <a:pt x="130" y="78"/>
                  <a:pt x="130" y="78"/>
                  <a:pt x="130" y="78"/>
                </a:cubicBezTo>
                <a:cubicBezTo>
                  <a:pt x="129" y="77"/>
                  <a:pt x="129" y="77"/>
                  <a:pt x="129" y="77"/>
                </a:cubicBezTo>
                <a:cubicBezTo>
                  <a:pt x="129" y="78"/>
                  <a:pt x="129" y="78"/>
                  <a:pt x="129" y="78"/>
                </a:cubicBezTo>
                <a:cubicBezTo>
                  <a:pt x="129" y="78"/>
                  <a:pt x="129" y="78"/>
                  <a:pt x="129" y="78"/>
                </a:cubicBezTo>
                <a:cubicBezTo>
                  <a:pt x="129" y="78"/>
                  <a:pt x="129" y="78"/>
                  <a:pt x="129" y="78"/>
                </a:cubicBezTo>
                <a:cubicBezTo>
                  <a:pt x="129" y="78"/>
                  <a:pt x="129" y="78"/>
                  <a:pt x="129" y="78"/>
                </a:cubicBezTo>
                <a:cubicBezTo>
                  <a:pt x="129" y="78"/>
                  <a:pt x="129" y="78"/>
                  <a:pt x="129" y="78"/>
                </a:cubicBezTo>
                <a:cubicBezTo>
                  <a:pt x="129" y="78"/>
                  <a:pt x="129" y="78"/>
                  <a:pt x="129" y="78"/>
                </a:cubicBezTo>
                <a:cubicBezTo>
                  <a:pt x="129" y="78"/>
                  <a:pt x="129" y="78"/>
                  <a:pt x="129" y="78"/>
                </a:cubicBezTo>
                <a:cubicBezTo>
                  <a:pt x="129" y="77"/>
                  <a:pt x="129" y="77"/>
                  <a:pt x="129" y="77"/>
                </a:cubicBezTo>
                <a:cubicBezTo>
                  <a:pt x="128" y="77"/>
                  <a:pt x="128" y="77"/>
                  <a:pt x="128" y="77"/>
                </a:cubicBezTo>
                <a:cubicBezTo>
                  <a:pt x="129" y="78"/>
                  <a:pt x="129" y="78"/>
                  <a:pt x="129" y="78"/>
                </a:cubicBezTo>
                <a:cubicBezTo>
                  <a:pt x="129" y="77"/>
                  <a:pt x="129" y="77"/>
                  <a:pt x="129" y="77"/>
                </a:cubicBezTo>
                <a:cubicBezTo>
                  <a:pt x="128" y="77"/>
                  <a:pt x="128" y="77"/>
                  <a:pt x="128" y="77"/>
                </a:cubicBezTo>
                <a:cubicBezTo>
                  <a:pt x="129" y="77"/>
                  <a:pt x="129" y="77"/>
                  <a:pt x="129" y="77"/>
                </a:cubicBezTo>
                <a:cubicBezTo>
                  <a:pt x="129" y="77"/>
                  <a:pt x="129" y="77"/>
                  <a:pt x="129" y="77"/>
                </a:cubicBezTo>
                <a:cubicBezTo>
                  <a:pt x="128" y="77"/>
                  <a:pt x="128" y="77"/>
                  <a:pt x="128" y="77"/>
                </a:cubicBezTo>
                <a:cubicBezTo>
                  <a:pt x="129" y="77"/>
                  <a:pt x="129" y="77"/>
                  <a:pt x="129" y="77"/>
                </a:cubicBezTo>
                <a:cubicBezTo>
                  <a:pt x="129" y="77"/>
                  <a:pt x="129" y="77"/>
                  <a:pt x="129" y="77"/>
                </a:cubicBezTo>
                <a:cubicBezTo>
                  <a:pt x="129" y="77"/>
                  <a:pt x="129" y="77"/>
                  <a:pt x="129" y="77"/>
                </a:cubicBezTo>
                <a:cubicBezTo>
                  <a:pt x="129" y="77"/>
                  <a:pt x="129" y="77"/>
                  <a:pt x="129" y="77"/>
                </a:cubicBezTo>
                <a:cubicBezTo>
                  <a:pt x="129" y="77"/>
                  <a:pt x="129" y="77"/>
                  <a:pt x="129" y="77"/>
                </a:cubicBezTo>
                <a:cubicBezTo>
                  <a:pt x="129" y="77"/>
                  <a:pt x="129" y="77"/>
                  <a:pt x="129" y="77"/>
                </a:cubicBezTo>
                <a:cubicBezTo>
                  <a:pt x="129" y="77"/>
                  <a:pt x="129" y="77"/>
                  <a:pt x="129" y="77"/>
                </a:cubicBezTo>
                <a:cubicBezTo>
                  <a:pt x="129" y="77"/>
                  <a:pt x="129" y="77"/>
                  <a:pt x="129" y="77"/>
                </a:cubicBezTo>
                <a:lnTo>
                  <a:pt x="129" y="78"/>
                </a:lnTo>
                <a:close/>
                <a:moveTo>
                  <a:pt x="152" y="42"/>
                </a:moveTo>
                <a:cubicBezTo>
                  <a:pt x="153" y="42"/>
                  <a:pt x="153" y="42"/>
                  <a:pt x="153" y="42"/>
                </a:cubicBezTo>
                <a:cubicBezTo>
                  <a:pt x="153" y="41"/>
                  <a:pt x="153" y="40"/>
                  <a:pt x="153" y="40"/>
                </a:cubicBezTo>
                <a:cubicBezTo>
                  <a:pt x="153" y="38"/>
                  <a:pt x="152" y="37"/>
                  <a:pt x="152" y="35"/>
                </a:cubicBezTo>
                <a:cubicBezTo>
                  <a:pt x="152" y="34"/>
                  <a:pt x="151" y="32"/>
                  <a:pt x="151" y="32"/>
                </a:cubicBezTo>
                <a:cubicBezTo>
                  <a:pt x="151" y="31"/>
                  <a:pt x="151" y="31"/>
                  <a:pt x="151" y="31"/>
                </a:cubicBezTo>
                <a:cubicBezTo>
                  <a:pt x="151" y="31"/>
                  <a:pt x="151" y="31"/>
                  <a:pt x="151" y="31"/>
                </a:cubicBezTo>
                <a:cubicBezTo>
                  <a:pt x="151" y="32"/>
                  <a:pt x="151" y="32"/>
                  <a:pt x="151" y="32"/>
                </a:cubicBezTo>
                <a:cubicBezTo>
                  <a:pt x="151" y="31"/>
                  <a:pt x="151" y="31"/>
                  <a:pt x="151" y="31"/>
                </a:cubicBezTo>
                <a:cubicBezTo>
                  <a:pt x="151" y="31"/>
                  <a:pt x="151" y="31"/>
                  <a:pt x="151" y="31"/>
                </a:cubicBezTo>
                <a:cubicBezTo>
                  <a:pt x="151" y="32"/>
                  <a:pt x="151" y="32"/>
                  <a:pt x="151" y="32"/>
                </a:cubicBezTo>
                <a:cubicBezTo>
                  <a:pt x="150" y="31"/>
                  <a:pt x="150" y="31"/>
                  <a:pt x="150" y="31"/>
                </a:cubicBezTo>
                <a:cubicBezTo>
                  <a:pt x="151" y="32"/>
                  <a:pt x="151" y="32"/>
                  <a:pt x="151" y="32"/>
                </a:cubicBezTo>
                <a:cubicBezTo>
                  <a:pt x="151" y="32"/>
                  <a:pt x="151" y="32"/>
                  <a:pt x="151" y="32"/>
                </a:cubicBezTo>
                <a:cubicBezTo>
                  <a:pt x="150" y="31"/>
                  <a:pt x="150" y="31"/>
                  <a:pt x="150" y="31"/>
                </a:cubicBezTo>
                <a:cubicBezTo>
                  <a:pt x="151" y="32"/>
                  <a:pt x="151" y="32"/>
                  <a:pt x="151" y="32"/>
                </a:cubicBezTo>
                <a:cubicBezTo>
                  <a:pt x="150" y="31"/>
                  <a:pt x="150" y="31"/>
                  <a:pt x="150" y="31"/>
                </a:cubicBezTo>
                <a:cubicBezTo>
                  <a:pt x="150" y="32"/>
                  <a:pt x="150" y="32"/>
                  <a:pt x="150" y="32"/>
                </a:cubicBezTo>
                <a:cubicBezTo>
                  <a:pt x="151" y="32"/>
                  <a:pt x="151" y="32"/>
                  <a:pt x="151" y="32"/>
                </a:cubicBezTo>
                <a:cubicBezTo>
                  <a:pt x="150" y="31"/>
                  <a:pt x="150" y="31"/>
                  <a:pt x="150" y="31"/>
                </a:cubicBezTo>
                <a:cubicBezTo>
                  <a:pt x="150" y="32"/>
                  <a:pt x="150" y="32"/>
                  <a:pt x="150" y="32"/>
                </a:cubicBezTo>
                <a:cubicBezTo>
                  <a:pt x="150" y="29"/>
                  <a:pt x="150" y="29"/>
                  <a:pt x="150" y="29"/>
                </a:cubicBezTo>
                <a:cubicBezTo>
                  <a:pt x="150" y="29"/>
                  <a:pt x="149" y="30"/>
                  <a:pt x="149" y="30"/>
                </a:cubicBezTo>
                <a:cubicBezTo>
                  <a:pt x="148" y="30"/>
                  <a:pt x="148" y="31"/>
                  <a:pt x="148" y="31"/>
                </a:cubicBezTo>
                <a:cubicBezTo>
                  <a:pt x="147" y="32"/>
                  <a:pt x="147" y="33"/>
                  <a:pt x="146" y="34"/>
                </a:cubicBezTo>
                <a:cubicBezTo>
                  <a:pt x="146" y="35"/>
                  <a:pt x="146" y="35"/>
                  <a:pt x="145" y="36"/>
                </a:cubicBezTo>
                <a:cubicBezTo>
                  <a:pt x="145" y="36"/>
                  <a:pt x="145" y="36"/>
                  <a:pt x="145" y="36"/>
                </a:cubicBezTo>
                <a:cubicBezTo>
                  <a:pt x="145" y="37"/>
                  <a:pt x="145" y="37"/>
                  <a:pt x="145" y="37"/>
                </a:cubicBezTo>
                <a:cubicBezTo>
                  <a:pt x="145" y="37"/>
                  <a:pt x="146" y="39"/>
                  <a:pt x="147" y="40"/>
                </a:cubicBezTo>
                <a:cubicBezTo>
                  <a:pt x="147" y="41"/>
                  <a:pt x="148" y="42"/>
                  <a:pt x="148" y="42"/>
                </a:cubicBezTo>
                <a:cubicBezTo>
                  <a:pt x="149" y="43"/>
                  <a:pt x="150" y="44"/>
                  <a:pt x="151" y="44"/>
                </a:cubicBezTo>
                <a:cubicBezTo>
                  <a:pt x="152" y="44"/>
                  <a:pt x="153" y="43"/>
                  <a:pt x="153" y="43"/>
                </a:cubicBezTo>
                <a:cubicBezTo>
                  <a:pt x="153" y="42"/>
                  <a:pt x="153" y="42"/>
                  <a:pt x="153" y="42"/>
                </a:cubicBezTo>
                <a:cubicBezTo>
                  <a:pt x="153" y="42"/>
                  <a:pt x="153" y="42"/>
                  <a:pt x="153" y="42"/>
                </a:cubicBezTo>
                <a:cubicBezTo>
                  <a:pt x="152" y="42"/>
                  <a:pt x="152" y="42"/>
                  <a:pt x="152" y="42"/>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1" y="41"/>
                  <a:pt x="151" y="41"/>
                </a:cubicBezTo>
                <a:cubicBezTo>
                  <a:pt x="151" y="41"/>
                  <a:pt x="150" y="39"/>
                  <a:pt x="149" y="38"/>
                </a:cubicBezTo>
                <a:cubicBezTo>
                  <a:pt x="149" y="38"/>
                  <a:pt x="148" y="37"/>
                  <a:pt x="148" y="37"/>
                </a:cubicBezTo>
                <a:cubicBezTo>
                  <a:pt x="148" y="36"/>
                  <a:pt x="148" y="36"/>
                  <a:pt x="148" y="36"/>
                </a:cubicBezTo>
                <a:cubicBezTo>
                  <a:pt x="147" y="37"/>
                  <a:pt x="147" y="37"/>
                  <a:pt x="147" y="37"/>
                </a:cubicBezTo>
                <a:cubicBezTo>
                  <a:pt x="148" y="37"/>
                  <a:pt x="148" y="37"/>
                  <a:pt x="148" y="37"/>
                </a:cubicBezTo>
                <a:cubicBezTo>
                  <a:pt x="148" y="36"/>
                  <a:pt x="149" y="35"/>
                  <a:pt x="150" y="34"/>
                </a:cubicBezTo>
                <a:cubicBezTo>
                  <a:pt x="150" y="33"/>
                  <a:pt x="150" y="33"/>
                  <a:pt x="151" y="32"/>
                </a:cubicBezTo>
                <a:cubicBezTo>
                  <a:pt x="151" y="32"/>
                  <a:pt x="151" y="32"/>
                  <a:pt x="151" y="32"/>
                </a:cubicBezTo>
                <a:cubicBezTo>
                  <a:pt x="150" y="32"/>
                  <a:pt x="150" y="32"/>
                  <a:pt x="150" y="32"/>
                </a:cubicBezTo>
                <a:cubicBezTo>
                  <a:pt x="150" y="32"/>
                  <a:pt x="150" y="32"/>
                  <a:pt x="150" y="32"/>
                </a:cubicBezTo>
                <a:cubicBezTo>
                  <a:pt x="151" y="32"/>
                  <a:pt x="151" y="32"/>
                  <a:pt x="151" y="32"/>
                </a:cubicBezTo>
                <a:cubicBezTo>
                  <a:pt x="150" y="32"/>
                  <a:pt x="150" y="32"/>
                  <a:pt x="150" y="32"/>
                </a:cubicBezTo>
                <a:cubicBezTo>
                  <a:pt x="150" y="32"/>
                  <a:pt x="150" y="32"/>
                  <a:pt x="150" y="32"/>
                </a:cubicBezTo>
                <a:cubicBezTo>
                  <a:pt x="150" y="29"/>
                  <a:pt x="150" y="29"/>
                  <a:pt x="150" y="29"/>
                </a:cubicBezTo>
                <a:cubicBezTo>
                  <a:pt x="150" y="29"/>
                  <a:pt x="149" y="30"/>
                  <a:pt x="149" y="30"/>
                </a:cubicBezTo>
                <a:cubicBezTo>
                  <a:pt x="149" y="30"/>
                  <a:pt x="149" y="31"/>
                  <a:pt x="149" y="31"/>
                </a:cubicBezTo>
                <a:cubicBezTo>
                  <a:pt x="148" y="32"/>
                  <a:pt x="148" y="32"/>
                  <a:pt x="148" y="32"/>
                </a:cubicBezTo>
                <a:cubicBezTo>
                  <a:pt x="149" y="33"/>
                  <a:pt x="149" y="35"/>
                  <a:pt x="149" y="37"/>
                </a:cubicBezTo>
                <a:cubicBezTo>
                  <a:pt x="150" y="38"/>
                  <a:pt x="150" y="39"/>
                  <a:pt x="150" y="40"/>
                </a:cubicBezTo>
                <a:cubicBezTo>
                  <a:pt x="150" y="41"/>
                  <a:pt x="150" y="42"/>
                  <a:pt x="150" y="42"/>
                </a:cubicBezTo>
                <a:cubicBezTo>
                  <a:pt x="152" y="42"/>
                  <a:pt x="152" y="42"/>
                  <a:pt x="152" y="42"/>
                </a:cubicBezTo>
                <a:cubicBezTo>
                  <a:pt x="151" y="41"/>
                  <a:pt x="151" y="41"/>
                  <a:pt x="151" y="41"/>
                </a:cubicBezTo>
                <a:lnTo>
                  <a:pt x="152" y="42"/>
                </a:lnTo>
                <a:close/>
                <a:moveTo>
                  <a:pt x="152" y="112"/>
                </a:moveTo>
                <a:cubicBezTo>
                  <a:pt x="153" y="113"/>
                  <a:pt x="153" y="113"/>
                  <a:pt x="153" y="113"/>
                </a:cubicBezTo>
                <a:cubicBezTo>
                  <a:pt x="154" y="112"/>
                  <a:pt x="154" y="111"/>
                  <a:pt x="154" y="111"/>
                </a:cubicBezTo>
                <a:cubicBezTo>
                  <a:pt x="154" y="110"/>
                  <a:pt x="154" y="109"/>
                  <a:pt x="153" y="109"/>
                </a:cubicBezTo>
                <a:cubicBezTo>
                  <a:pt x="153" y="108"/>
                  <a:pt x="153" y="108"/>
                  <a:pt x="153" y="108"/>
                </a:cubicBezTo>
                <a:cubicBezTo>
                  <a:pt x="152" y="108"/>
                  <a:pt x="152" y="108"/>
                  <a:pt x="152" y="108"/>
                </a:cubicBezTo>
                <a:cubicBezTo>
                  <a:pt x="152" y="108"/>
                  <a:pt x="152" y="108"/>
                  <a:pt x="152" y="108"/>
                </a:cubicBezTo>
                <a:cubicBezTo>
                  <a:pt x="151" y="108"/>
                  <a:pt x="150" y="108"/>
                  <a:pt x="149" y="108"/>
                </a:cubicBezTo>
                <a:cubicBezTo>
                  <a:pt x="149" y="109"/>
                  <a:pt x="148" y="110"/>
                  <a:pt x="148" y="111"/>
                </a:cubicBezTo>
                <a:cubicBezTo>
                  <a:pt x="148" y="111"/>
                  <a:pt x="149" y="112"/>
                  <a:pt x="149" y="113"/>
                </a:cubicBezTo>
                <a:cubicBezTo>
                  <a:pt x="150" y="113"/>
                  <a:pt x="151" y="113"/>
                  <a:pt x="152" y="113"/>
                </a:cubicBezTo>
                <a:cubicBezTo>
                  <a:pt x="152" y="113"/>
                  <a:pt x="152" y="113"/>
                  <a:pt x="152" y="113"/>
                </a:cubicBezTo>
                <a:cubicBezTo>
                  <a:pt x="153" y="113"/>
                  <a:pt x="153" y="113"/>
                  <a:pt x="153" y="113"/>
                </a:cubicBezTo>
                <a:cubicBezTo>
                  <a:pt x="152" y="112"/>
                  <a:pt x="152" y="112"/>
                  <a:pt x="152" y="112"/>
                </a:cubicBezTo>
                <a:cubicBezTo>
                  <a:pt x="152" y="110"/>
                  <a:pt x="152" y="110"/>
                  <a:pt x="152" y="110"/>
                </a:cubicBezTo>
                <a:cubicBezTo>
                  <a:pt x="151" y="110"/>
                  <a:pt x="151" y="110"/>
                  <a:pt x="151" y="110"/>
                </a:cubicBezTo>
                <a:cubicBezTo>
                  <a:pt x="151" y="111"/>
                  <a:pt x="151" y="111"/>
                  <a:pt x="151" y="111"/>
                </a:cubicBezTo>
                <a:cubicBezTo>
                  <a:pt x="151" y="111"/>
                  <a:pt x="151" y="111"/>
                  <a:pt x="151" y="111"/>
                </a:cubicBezTo>
                <a:cubicBezTo>
                  <a:pt x="151" y="110"/>
                  <a:pt x="151" y="110"/>
                  <a:pt x="151" y="110"/>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2" y="111"/>
                </a:cubicBezTo>
                <a:cubicBezTo>
                  <a:pt x="152" y="109"/>
                  <a:pt x="152" y="109"/>
                  <a:pt x="152" y="109"/>
                </a:cubicBezTo>
                <a:cubicBezTo>
                  <a:pt x="151" y="111"/>
                  <a:pt x="151" y="111"/>
                  <a:pt x="151" y="111"/>
                </a:cubicBezTo>
                <a:cubicBezTo>
                  <a:pt x="151" y="110"/>
                  <a:pt x="151" y="110"/>
                  <a:pt x="151" y="110"/>
                </a:cubicBezTo>
                <a:cubicBezTo>
                  <a:pt x="151" y="111"/>
                  <a:pt x="151" y="111"/>
                  <a:pt x="151" y="111"/>
                </a:cubicBezTo>
                <a:cubicBezTo>
                  <a:pt x="151" y="111"/>
                  <a:pt x="151" y="111"/>
                  <a:pt x="151" y="111"/>
                </a:cubicBezTo>
                <a:cubicBezTo>
                  <a:pt x="151" y="110"/>
                  <a:pt x="151" y="110"/>
                  <a:pt x="151" y="110"/>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1"/>
                  <a:pt x="151" y="111"/>
                  <a:pt x="151" y="111"/>
                </a:cubicBezTo>
                <a:cubicBezTo>
                  <a:pt x="151" y="110"/>
                  <a:pt x="151" y="110"/>
                  <a:pt x="151" y="110"/>
                </a:cubicBezTo>
                <a:cubicBezTo>
                  <a:pt x="151" y="111"/>
                  <a:pt x="151" y="111"/>
                  <a:pt x="151" y="111"/>
                </a:cubicBezTo>
                <a:cubicBezTo>
                  <a:pt x="151" y="111"/>
                  <a:pt x="151" y="111"/>
                  <a:pt x="151" y="111"/>
                </a:cubicBezTo>
                <a:cubicBezTo>
                  <a:pt x="151" y="110"/>
                  <a:pt x="151" y="110"/>
                  <a:pt x="151" y="110"/>
                </a:cubicBezTo>
                <a:cubicBezTo>
                  <a:pt x="151" y="111"/>
                  <a:pt x="151" y="111"/>
                  <a:pt x="151" y="111"/>
                </a:cubicBezTo>
                <a:cubicBezTo>
                  <a:pt x="152" y="112"/>
                  <a:pt x="152" y="112"/>
                  <a:pt x="152" y="112"/>
                </a:cubicBezTo>
                <a:cubicBezTo>
                  <a:pt x="152" y="110"/>
                  <a:pt x="152" y="110"/>
                  <a:pt x="152" y="110"/>
                </a:cubicBezTo>
                <a:lnTo>
                  <a:pt x="152" y="112"/>
                </a:lnTo>
                <a:close/>
                <a:moveTo>
                  <a:pt x="148" y="30"/>
                </a:moveTo>
                <a:cubicBezTo>
                  <a:pt x="149" y="30"/>
                  <a:pt x="149" y="30"/>
                  <a:pt x="149" y="30"/>
                </a:cubicBezTo>
                <a:cubicBezTo>
                  <a:pt x="149" y="28"/>
                  <a:pt x="149" y="28"/>
                  <a:pt x="149" y="28"/>
                </a:cubicBezTo>
                <a:cubicBezTo>
                  <a:pt x="149" y="27"/>
                  <a:pt x="149" y="27"/>
                  <a:pt x="149" y="27"/>
                </a:cubicBezTo>
                <a:cubicBezTo>
                  <a:pt x="149" y="23"/>
                  <a:pt x="149" y="23"/>
                  <a:pt x="149" y="23"/>
                </a:cubicBezTo>
                <a:cubicBezTo>
                  <a:pt x="149" y="23"/>
                  <a:pt x="149" y="23"/>
                  <a:pt x="149" y="23"/>
                </a:cubicBezTo>
                <a:cubicBezTo>
                  <a:pt x="149" y="23"/>
                  <a:pt x="149" y="22"/>
                  <a:pt x="149" y="22"/>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49" y="21"/>
                  <a:pt x="149" y="21"/>
                  <a:pt x="149" y="21"/>
                </a:cubicBezTo>
                <a:cubicBezTo>
                  <a:pt x="151" y="21"/>
                  <a:pt x="151" y="21"/>
                  <a:pt x="151" y="21"/>
                </a:cubicBezTo>
                <a:cubicBezTo>
                  <a:pt x="151" y="20"/>
                  <a:pt x="151" y="20"/>
                  <a:pt x="151" y="20"/>
                </a:cubicBezTo>
                <a:cubicBezTo>
                  <a:pt x="151" y="17"/>
                  <a:pt x="151" y="17"/>
                  <a:pt x="151" y="17"/>
                </a:cubicBezTo>
                <a:cubicBezTo>
                  <a:pt x="149" y="17"/>
                  <a:pt x="149" y="17"/>
                  <a:pt x="149" y="17"/>
                </a:cubicBezTo>
                <a:cubicBezTo>
                  <a:pt x="149" y="19"/>
                  <a:pt x="149" y="19"/>
                  <a:pt x="149" y="19"/>
                </a:cubicBezTo>
                <a:cubicBezTo>
                  <a:pt x="150" y="19"/>
                  <a:pt x="150" y="19"/>
                  <a:pt x="151" y="18"/>
                </a:cubicBezTo>
                <a:cubicBezTo>
                  <a:pt x="151" y="18"/>
                  <a:pt x="151" y="17"/>
                  <a:pt x="152" y="17"/>
                </a:cubicBezTo>
                <a:cubicBezTo>
                  <a:pt x="152" y="17"/>
                  <a:pt x="152" y="16"/>
                  <a:pt x="152" y="16"/>
                </a:cubicBezTo>
                <a:cubicBezTo>
                  <a:pt x="149" y="16"/>
                  <a:pt x="149" y="16"/>
                  <a:pt x="149" y="16"/>
                </a:cubicBezTo>
                <a:cubicBezTo>
                  <a:pt x="149" y="17"/>
                  <a:pt x="149" y="18"/>
                  <a:pt x="149" y="19"/>
                </a:cubicBezTo>
                <a:cubicBezTo>
                  <a:pt x="149" y="19"/>
                  <a:pt x="149" y="20"/>
                  <a:pt x="150" y="20"/>
                </a:cubicBezTo>
                <a:cubicBezTo>
                  <a:pt x="150" y="21"/>
                  <a:pt x="151" y="21"/>
                  <a:pt x="152" y="21"/>
                </a:cubicBezTo>
                <a:cubicBezTo>
                  <a:pt x="153" y="21"/>
                  <a:pt x="154" y="21"/>
                  <a:pt x="155" y="21"/>
                </a:cubicBezTo>
                <a:cubicBezTo>
                  <a:pt x="156" y="21"/>
                  <a:pt x="158" y="20"/>
                  <a:pt x="158" y="18"/>
                </a:cubicBezTo>
                <a:cubicBezTo>
                  <a:pt x="159" y="18"/>
                  <a:pt x="159" y="18"/>
                  <a:pt x="159" y="18"/>
                </a:cubicBezTo>
                <a:cubicBezTo>
                  <a:pt x="159" y="17"/>
                  <a:pt x="159" y="17"/>
                  <a:pt x="159" y="17"/>
                </a:cubicBezTo>
                <a:cubicBezTo>
                  <a:pt x="159" y="17"/>
                  <a:pt x="158" y="16"/>
                  <a:pt x="158" y="16"/>
                </a:cubicBezTo>
                <a:cubicBezTo>
                  <a:pt x="158" y="16"/>
                  <a:pt x="157" y="15"/>
                  <a:pt x="157" y="15"/>
                </a:cubicBezTo>
                <a:cubicBezTo>
                  <a:pt x="156" y="15"/>
                  <a:pt x="156" y="15"/>
                  <a:pt x="155" y="14"/>
                </a:cubicBezTo>
                <a:cubicBezTo>
                  <a:pt x="155" y="14"/>
                  <a:pt x="155" y="14"/>
                  <a:pt x="155" y="14"/>
                </a:cubicBezTo>
                <a:cubicBezTo>
                  <a:pt x="154" y="13"/>
                  <a:pt x="154" y="13"/>
                  <a:pt x="154" y="13"/>
                </a:cubicBezTo>
                <a:cubicBezTo>
                  <a:pt x="153" y="13"/>
                  <a:pt x="153" y="13"/>
                  <a:pt x="153" y="13"/>
                </a:cubicBezTo>
                <a:cubicBezTo>
                  <a:pt x="153" y="13"/>
                  <a:pt x="153" y="13"/>
                  <a:pt x="153" y="13"/>
                </a:cubicBezTo>
                <a:cubicBezTo>
                  <a:pt x="154" y="13"/>
                  <a:pt x="154" y="13"/>
                  <a:pt x="154" y="13"/>
                </a:cubicBezTo>
                <a:cubicBezTo>
                  <a:pt x="153" y="13"/>
                  <a:pt x="153" y="13"/>
                  <a:pt x="153" y="13"/>
                </a:cubicBezTo>
                <a:cubicBezTo>
                  <a:pt x="153" y="13"/>
                  <a:pt x="153" y="13"/>
                  <a:pt x="153" y="13"/>
                </a:cubicBezTo>
                <a:cubicBezTo>
                  <a:pt x="154" y="13"/>
                  <a:pt x="154" y="13"/>
                  <a:pt x="154" y="13"/>
                </a:cubicBezTo>
                <a:cubicBezTo>
                  <a:pt x="153" y="13"/>
                  <a:pt x="153" y="13"/>
                  <a:pt x="153" y="13"/>
                </a:cubicBezTo>
                <a:cubicBezTo>
                  <a:pt x="153" y="12"/>
                  <a:pt x="153" y="12"/>
                  <a:pt x="153" y="12"/>
                </a:cubicBezTo>
                <a:cubicBezTo>
                  <a:pt x="153" y="12"/>
                  <a:pt x="153" y="12"/>
                  <a:pt x="153" y="12"/>
                </a:cubicBezTo>
                <a:cubicBezTo>
                  <a:pt x="153" y="12"/>
                  <a:pt x="153" y="12"/>
                  <a:pt x="153" y="12"/>
                </a:cubicBezTo>
                <a:cubicBezTo>
                  <a:pt x="153" y="10"/>
                  <a:pt x="153" y="10"/>
                  <a:pt x="153" y="10"/>
                </a:cubicBezTo>
                <a:cubicBezTo>
                  <a:pt x="153" y="10"/>
                  <a:pt x="153" y="10"/>
                  <a:pt x="153" y="10"/>
                </a:cubicBezTo>
                <a:cubicBezTo>
                  <a:pt x="153" y="10"/>
                  <a:pt x="153" y="10"/>
                  <a:pt x="153" y="10"/>
                </a:cubicBezTo>
                <a:cubicBezTo>
                  <a:pt x="153" y="10"/>
                  <a:pt x="153" y="10"/>
                  <a:pt x="153" y="10"/>
                </a:cubicBezTo>
                <a:cubicBezTo>
                  <a:pt x="153" y="10"/>
                  <a:pt x="153" y="10"/>
                  <a:pt x="153" y="10"/>
                </a:cubicBezTo>
                <a:cubicBezTo>
                  <a:pt x="153" y="10"/>
                  <a:pt x="153" y="10"/>
                  <a:pt x="153" y="10"/>
                </a:cubicBezTo>
                <a:cubicBezTo>
                  <a:pt x="153" y="9"/>
                  <a:pt x="153" y="8"/>
                  <a:pt x="154" y="7"/>
                </a:cubicBezTo>
                <a:cubicBezTo>
                  <a:pt x="154" y="7"/>
                  <a:pt x="154" y="7"/>
                  <a:pt x="154" y="7"/>
                </a:cubicBezTo>
                <a:cubicBezTo>
                  <a:pt x="154" y="7"/>
                  <a:pt x="154" y="7"/>
                  <a:pt x="154" y="7"/>
                </a:cubicBezTo>
                <a:cubicBezTo>
                  <a:pt x="154" y="7"/>
                  <a:pt x="154" y="7"/>
                  <a:pt x="154" y="7"/>
                </a:cubicBezTo>
                <a:cubicBezTo>
                  <a:pt x="154" y="7"/>
                  <a:pt x="154" y="7"/>
                  <a:pt x="154" y="7"/>
                </a:cubicBezTo>
                <a:cubicBezTo>
                  <a:pt x="154" y="7"/>
                  <a:pt x="154" y="7"/>
                  <a:pt x="154" y="7"/>
                </a:cubicBezTo>
                <a:cubicBezTo>
                  <a:pt x="154" y="7"/>
                  <a:pt x="155" y="7"/>
                  <a:pt x="156" y="7"/>
                </a:cubicBezTo>
                <a:cubicBezTo>
                  <a:pt x="157" y="7"/>
                  <a:pt x="157" y="7"/>
                  <a:pt x="157" y="7"/>
                </a:cubicBezTo>
                <a:cubicBezTo>
                  <a:pt x="157" y="5"/>
                  <a:pt x="157" y="5"/>
                  <a:pt x="157" y="5"/>
                </a:cubicBezTo>
                <a:cubicBezTo>
                  <a:pt x="157" y="4"/>
                  <a:pt x="157" y="3"/>
                  <a:pt x="156" y="2"/>
                </a:cubicBezTo>
                <a:cubicBezTo>
                  <a:pt x="156" y="2"/>
                  <a:pt x="155" y="2"/>
                  <a:pt x="155" y="1"/>
                </a:cubicBezTo>
                <a:cubicBezTo>
                  <a:pt x="154" y="3"/>
                  <a:pt x="154" y="3"/>
                  <a:pt x="154" y="3"/>
                </a:cubicBezTo>
                <a:cubicBezTo>
                  <a:pt x="154" y="4"/>
                  <a:pt x="154" y="4"/>
                  <a:pt x="154" y="4"/>
                </a:cubicBezTo>
                <a:cubicBezTo>
                  <a:pt x="157" y="4"/>
                  <a:pt x="157" y="4"/>
                  <a:pt x="157" y="4"/>
                </a:cubicBezTo>
                <a:cubicBezTo>
                  <a:pt x="159" y="4"/>
                  <a:pt x="159" y="4"/>
                  <a:pt x="159" y="4"/>
                </a:cubicBezTo>
                <a:cubicBezTo>
                  <a:pt x="159" y="3"/>
                  <a:pt x="159" y="3"/>
                  <a:pt x="159" y="3"/>
                </a:cubicBezTo>
                <a:cubicBezTo>
                  <a:pt x="159" y="3"/>
                  <a:pt x="159" y="2"/>
                  <a:pt x="158" y="1"/>
                </a:cubicBezTo>
                <a:cubicBezTo>
                  <a:pt x="158" y="1"/>
                  <a:pt x="158" y="1"/>
                  <a:pt x="158" y="0"/>
                </a:cubicBezTo>
                <a:cubicBezTo>
                  <a:pt x="157" y="0"/>
                  <a:pt x="157" y="0"/>
                  <a:pt x="156" y="0"/>
                </a:cubicBezTo>
                <a:cubicBezTo>
                  <a:pt x="154" y="0"/>
                  <a:pt x="153" y="0"/>
                  <a:pt x="153" y="1"/>
                </a:cubicBezTo>
                <a:cubicBezTo>
                  <a:pt x="152" y="2"/>
                  <a:pt x="152" y="3"/>
                  <a:pt x="152" y="3"/>
                </a:cubicBezTo>
                <a:cubicBezTo>
                  <a:pt x="153" y="3"/>
                  <a:pt x="153" y="3"/>
                  <a:pt x="153" y="3"/>
                </a:cubicBezTo>
                <a:cubicBezTo>
                  <a:pt x="153" y="1"/>
                  <a:pt x="153" y="1"/>
                  <a:pt x="153" y="1"/>
                </a:cubicBezTo>
                <a:cubicBezTo>
                  <a:pt x="151" y="2"/>
                  <a:pt x="151" y="4"/>
                  <a:pt x="150" y="5"/>
                </a:cubicBezTo>
                <a:cubicBezTo>
                  <a:pt x="149" y="7"/>
                  <a:pt x="148" y="9"/>
                  <a:pt x="148" y="10"/>
                </a:cubicBezTo>
                <a:cubicBezTo>
                  <a:pt x="149" y="11"/>
                  <a:pt x="149" y="11"/>
                  <a:pt x="149" y="11"/>
                </a:cubicBezTo>
                <a:cubicBezTo>
                  <a:pt x="148" y="10"/>
                  <a:pt x="148" y="10"/>
                  <a:pt x="148" y="10"/>
                </a:cubicBezTo>
                <a:cubicBezTo>
                  <a:pt x="147" y="11"/>
                  <a:pt x="146" y="14"/>
                  <a:pt x="146" y="16"/>
                </a:cubicBezTo>
                <a:cubicBezTo>
                  <a:pt x="145" y="18"/>
                  <a:pt x="145" y="20"/>
                  <a:pt x="145" y="20"/>
                </a:cubicBezTo>
                <a:cubicBezTo>
                  <a:pt x="145" y="20"/>
                  <a:pt x="145" y="20"/>
                  <a:pt x="145" y="20"/>
                </a:cubicBezTo>
                <a:cubicBezTo>
                  <a:pt x="145" y="20"/>
                  <a:pt x="145" y="20"/>
                  <a:pt x="145" y="20"/>
                </a:cubicBezTo>
                <a:cubicBezTo>
                  <a:pt x="145" y="24"/>
                  <a:pt x="145" y="24"/>
                  <a:pt x="145" y="24"/>
                </a:cubicBezTo>
                <a:cubicBezTo>
                  <a:pt x="145" y="28"/>
                  <a:pt x="145" y="28"/>
                  <a:pt x="145" y="28"/>
                </a:cubicBezTo>
                <a:cubicBezTo>
                  <a:pt x="145" y="29"/>
                  <a:pt x="146" y="30"/>
                  <a:pt x="146" y="31"/>
                </a:cubicBezTo>
                <a:cubicBezTo>
                  <a:pt x="147" y="31"/>
                  <a:pt x="147" y="31"/>
                  <a:pt x="148" y="31"/>
                </a:cubicBezTo>
                <a:cubicBezTo>
                  <a:pt x="149" y="31"/>
                  <a:pt x="149" y="31"/>
                  <a:pt x="149" y="31"/>
                </a:cubicBezTo>
                <a:cubicBezTo>
                  <a:pt x="149" y="30"/>
                  <a:pt x="149" y="30"/>
                  <a:pt x="149" y="30"/>
                </a:cubicBezTo>
                <a:cubicBezTo>
                  <a:pt x="148" y="30"/>
                  <a:pt x="148" y="30"/>
                  <a:pt x="148" y="30"/>
                </a:cubicBezTo>
                <a:cubicBezTo>
                  <a:pt x="148" y="28"/>
                  <a:pt x="148" y="28"/>
                  <a:pt x="148" y="28"/>
                </a:cubicBezTo>
                <a:cubicBezTo>
                  <a:pt x="148" y="29"/>
                  <a:pt x="148" y="29"/>
                  <a:pt x="148" y="29"/>
                </a:cubicBezTo>
                <a:cubicBezTo>
                  <a:pt x="148" y="28"/>
                  <a:pt x="148" y="28"/>
                  <a:pt x="148" y="28"/>
                </a:cubicBezTo>
                <a:cubicBezTo>
                  <a:pt x="148" y="28"/>
                  <a:pt x="148" y="28"/>
                  <a:pt x="148" y="28"/>
                </a:cubicBezTo>
                <a:cubicBezTo>
                  <a:pt x="148" y="29"/>
                  <a:pt x="148" y="29"/>
                  <a:pt x="148" y="29"/>
                </a:cubicBezTo>
                <a:cubicBezTo>
                  <a:pt x="148" y="28"/>
                  <a:pt x="148" y="28"/>
                  <a:pt x="148" y="28"/>
                </a:cubicBezTo>
                <a:cubicBezTo>
                  <a:pt x="148" y="29"/>
                  <a:pt x="148" y="29"/>
                  <a:pt x="148" y="29"/>
                </a:cubicBezTo>
                <a:cubicBezTo>
                  <a:pt x="148" y="29"/>
                  <a:pt x="148" y="29"/>
                  <a:pt x="148" y="29"/>
                </a:cubicBezTo>
                <a:cubicBezTo>
                  <a:pt x="148" y="28"/>
                  <a:pt x="148" y="28"/>
                  <a:pt x="148" y="28"/>
                </a:cubicBezTo>
                <a:cubicBezTo>
                  <a:pt x="148" y="29"/>
                  <a:pt x="148" y="29"/>
                  <a:pt x="148" y="29"/>
                </a:cubicBezTo>
                <a:cubicBezTo>
                  <a:pt x="148" y="29"/>
                  <a:pt x="148" y="29"/>
                  <a:pt x="148" y="29"/>
                </a:cubicBezTo>
                <a:cubicBezTo>
                  <a:pt x="148" y="28"/>
                  <a:pt x="148" y="28"/>
                  <a:pt x="148" y="28"/>
                </a:cubicBezTo>
                <a:cubicBezTo>
                  <a:pt x="148" y="28"/>
                  <a:pt x="148" y="28"/>
                  <a:pt x="148" y="24"/>
                </a:cubicBezTo>
                <a:cubicBezTo>
                  <a:pt x="148" y="24"/>
                  <a:pt x="148" y="24"/>
                  <a:pt x="148" y="20"/>
                </a:cubicBezTo>
                <a:cubicBezTo>
                  <a:pt x="147" y="20"/>
                  <a:pt x="147" y="20"/>
                  <a:pt x="147" y="20"/>
                </a:cubicBezTo>
                <a:cubicBezTo>
                  <a:pt x="148" y="20"/>
                  <a:pt x="148" y="20"/>
                  <a:pt x="148" y="20"/>
                </a:cubicBezTo>
                <a:cubicBezTo>
                  <a:pt x="148" y="20"/>
                  <a:pt x="148" y="20"/>
                  <a:pt x="148" y="19"/>
                </a:cubicBezTo>
                <a:cubicBezTo>
                  <a:pt x="148" y="18"/>
                  <a:pt x="149" y="17"/>
                  <a:pt x="149" y="15"/>
                </a:cubicBezTo>
                <a:cubicBezTo>
                  <a:pt x="150" y="14"/>
                  <a:pt x="150" y="12"/>
                  <a:pt x="150" y="11"/>
                </a:cubicBezTo>
                <a:cubicBezTo>
                  <a:pt x="151" y="11"/>
                  <a:pt x="151" y="11"/>
                  <a:pt x="151" y="11"/>
                </a:cubicBezTo>
                <a:cubicBezTo>
                  <a:pt x="151" y="11"/>
                  <a:pt x="151" y="11"/>
                  <a:pt x="151" y="11"/>
                </a:cubicBezTo>
                <a:cubicBezTo>
                  <a:pt x="151" y="10"/>
                  <a:pt x="152" y="8"/>
                  <a:pt x="152" y="7"/>
                </a:cubicBezTo>
                <a:cubicBezTo>
                  <a:pt x="153" y="5"/>
                  <a:pt x="154" y="4"/>
                  <a:pt x="154" y="4"/>
                </a:cubicBezTo>
                <a:cubicBezTo>
                  <a:pt x="155" y="4"/>
                  <a:pt x="155" y="4"/>
                  <a:pt x="155" y="4"/>
                </a:cubicBezTo>
                <a:cubicBezTo>
                  <a:pt x="155" y="3"/>
                  <a:pt x="155" y="3"/>
                  <a:pt x="155" y="3"/>
                </a:cubicBezTo>
                <a:cubicBezTo>
                  <a:pt x="155" y="3"/>
                  <a:pt x="155" y="3"/>
                  <a:pt x="155" y="3"/>
                </a:cubicBezTo>
                <a:cubicBezTo>
                  <a:pt x="155" y="3"/>
                  <a:pt x="155" y="3"/>
                  <a:pt x="155" y="3"/>
                </a:cubicBezTo>
                <a:cubicBezTo>
                  <a:pt x="155" y="3"/>
                  <a:pt x="155" y="3"/>
                  <a:pt x="155" y="3"/>
                </a:cubicBezTo>
                <a:cubicBezTo>
                  <a:pt x="155" y="3"/>
                  <a:pt x="155" y="3"/>
                  <a:pt x="155" y="3"/>
                </a:cubicBezTo>
                <a:cubicBezTo>
                  <a:pt x="155" y="3"/>
                  <a:pt x="155" y="3"/>
                  <a:pt x="155" y="3"/>
                </a:cubicBezTo>
                <a:cubicBezTo>
                  <a:pt x="155" y="3"/>
                  <a:pt x="155" y="3"/>
                  <a:pt x="155" y="3"/>
                </a:cubicBezTo>
                <a:cubicBezTo>
                  <a:pt x="155" y="3"/>
                  <a:pt x="155" y="3"/>
                  <a:pt x="156" y="3"/>
                </a:cubicBezTo>
                <a:cubicBezTo>
                  <a:pt x="156" y="2"/>
                  <a:pt x="156" y="2"/>
                  <a:pt x="156" y="2"/>
                </a:cubicBezTo>
                <a:cubicBezTo>
                  <a:pt x="156" y="2"/>
                  <a:pt x="156" y="2"/>
                  <a:pt x="156" y="2"/>
                </a:cubicBezTo>
                <a:cubicBezTo>
                  <a:pt x="156" y="3"/>
                  <a:pt x="156" y="3"/>
                  <a:pt x="156" y="3"/>
                </a:cubicBezTo>
                <a:cubicBezTo>
                  <a:pt x="156" y="2"/>
                  <a:pt x="156" y="2"/>
                  <a:pt x="156" y="2"/>
                </a:cubicBezTo>
                <a:cubicBezTo>
                  <a:pt x="156" y="2"/>
                  <a:pt x="156" y="2"/>
                  <a:pt x="156" y="2"/>
                </a:cubicBezTo>
                <a:cubicBezTo>
                  <a:pt x="156" y="2"/>
                  <a:pt x="156" y="2"/>
                  <a:pt x="156" y="2"/>
                </a:cubicBezTo>
                <a:cubicBezTo>
                  <a:pt x="155" y="2"/>
                  <a:pt x="155" y="2"/>
                  <a:pt x="155" y="2"/>
                </a:cubicBezTo>
                <a:cubicBezTo>
                  <a:pt x="156" y="2"/>
                  <a:pt x="156" y="2"/>
                  <a:pt x="156" y="2"/>
                </a:cubicBezTo>
                <a:cubicBezTo>
                  <a:pt x="156" y="2"/>
                  <a:pt x="156" y="2"/>
                  <a:pt x="156" y="2"/>
                </a:cubicBezTo>
                <a:cubicBezTo>
                  <a:pt x="155" y="2"/>
                  <a:pt x="155" y="2"/>
                  <a:pt x="155" y="2"/>
                </a:cubicBezTo>
                <a:cubicBezTo>
                  <a:pt x="156" y="2"/>
                  <a:pt x="156" y="2"/>
                  <a:pt x="156" y="2"/>
                </a:cubicBezTo>
                <a:cubicBezTo>
                  <a:pt x="155" y="2"/>
                  <a:pt x="155" y="2"/>
                  <a:pt x="155" y="2"/>
                </a:cubicBezTo>
                <a:cubicBezTo>
                  <a:pt x="155" y="2"/>
                  <a:pt x="155" y="2"/>
                  <a:pt x="155" y="2"/>
                </a:cubicBezTo>
                <a:cubicBezTo>
                  <a:pt x="156" y="2"/>
                  <a:pt x="156" y="2"/>
                  <a:pt x="156" y="2"/>
                </a:cubicBezTo>
                <a:cubicBezTo>
                  <a:pt x="155" y="2"/>
                  <a:pt x="155" y="2"/>
                  <a:pt x="155" y="2"/>
                </a:cubicBezTo>
                <a:cubicBezTo>
                  <a:pt x="156" y="3"/>
                  <a:pt x="156" y="3"/>
                  <a:pt x="156" y="3"/>
                </a:cubicBezTo>
                <a:cubicBezTo>
                  <a:pt x="156" y="3"/>
                  <a:pt x="156" y="3"/>
                  <a:pt x="156" y="3"/>
                </a:cubicBezTo>
                <a:cubicBezTo>
                  <a:pt x="156" y="3"/>
                  <a:pt x="156" y="3"/>
                  <a:pt x="156" y="3"/>
                </a:cubicBezTo>
                <a:cubicBezTo>
                  <a:pt x="157" y="3"/>
                  <a:pt x="157" y="3"/>
                  <a:pt x="157" y="3"/>
                </a:cubicBezTo>
                <a:cubicBezTo>
                  <a:pt x="157" y="1"/>
                  <a:pt x="157" y="1"/>
                  <a:pt x="157" y="1"/>
                </a:cubicBezTo>
                <a:cubicBezTo>
                  <a:pt x="157" y="1"/>
                  <a:pt x="157" y="1"/>
                  <a:pt x="154" y="1"/>
                </a:cubicBezTo>
                <a:cubicBezTo>
                  <a:pt x="149" y="1"/>
                  <a:pt x="149" y="1"/>
                  <a:pt x="149" y="1"/>
                </a:cubicBezTo>
                <a:cubicBezTo>
                  <a:pt x="154" y="4"/>
                  <a:pt x="154" y="4"/>
                  <a:pt x="154" y="4"/>
                </a:cubicBezTo>
                <a:cubicBezTo>
                  <a:pt x="154" y="4"/>
                  <a:pt x="154" y="4"/>
                  <a:pt x="154" y="4"/>
                </a:cubicBezTo>
                <a:cubicBezTo>
                  <a:pt x="154" y="4"/>
                  <a:pt x="154" y="4"/>
                  <a:pt x="154" y="4"/>
                </a:cubicBezTo>
                <a:cubicBezTo>
                  <a:pt x="154" y="4"/>
                  <a:pt x="154" y="4"/>
                  <a:pt x="154" y="4"/>
                </a:cubicBezTo>
                <a:cubicBezTo>
                  <a:pt x="154" y="4"/>
                  <a:pt x="154" y="4"/>
                  <a:pt x="154" y="4"/>
                </a:cubicBezTo>
                <a:cubicBezTo>
                  <a:pt x="154" y="4"/>
                  <a:pt x="154" y="4"/>
                  <a:pt x="154" y="4"/>
                </a:cubicBezTo>
                <a:cubicBezTo>
                  <a:pt x="154" y="4"/>
                  <a:pt x="154" y="4"/>
                  <a:pt x="154" y="4"/>
                </a:cubicBezTo>
                <a:cubicBezTo>
                  <a:pt x="154" y="5"/>
                  <a:pt x="154" y="5"/>
                  <a:pt x="154" y="5"/>
                </a:cubicBezTo>
                <a:cubicBezTo>
                  <a:pt x="156" y="5"/>
                  <a:pt x="156" y="5"/>
                  <a:pt x="156" y="5"/>
                </a:cubicBezTo>
                <a:cubicBezTo>
                  <a:pt x="156" y="4"/>
                  <a:pt x="156" y="4"/>
                  <a:pt x="156" y="4"/>
                </a:cubicBezTo>
                <a:cubicBezTo>
                  <a:pt x="154" y="4"/>
                  <a:pt x="152" y="5"/>
                  <a:pt x="152" y="5"/>
                </a:cubicBezTo>
                <a:cubicBezTo>
                  <a:pt x="150" y="7"/>
                  <a:pt x="150" y="9"/>
                  <a:pt x="150" y="10"/>
                </a:cubicBezTo>
                <a:cubicBezTo>
                  <a:pt x="150" y="10"/>
                  <a:pt x="150" y="10"/>
                  <a:pt x="150" y="12"/>
                </a:cubicBezTo>
                <a:cubicBezTo>
                  <a:pt x="150" y="12"/>
                  <a:pt x="150" y="13"/>
                  <a:pt x="151" y="14"/>
                </a:cubicBezTo>
                <a:cubicBezTo>
                  <a:pt x="151" y="14"/>
                  <a:pt x="151" y="15"/>
                  <a:pt x="151" y="15"/>
                </a:cubicBezTo>
                <a:cubicBezTo>
                  <a:pt x="152" y="16"/>
                  <a:pt x="153" y="16"/>
                  <a:pt x="153" y="16"/>
                </a:cubicBezTo>
                <a:cubicBezTo>
                  <a:pt x="153" y="15"/>
                  <a:pt x="153" y="15"/>
                  <a:pt x="153" y="15"/>
                </a:cubicBezTo>
                <a:cubicBezTo>
                  <a:pt x="152" y="16"/>
                  <a:pt x="152" y="16"/>
                  <a:pt x="152" y="16"/>
                </a:cubicBezTo>
                <a:cubicBezTo>
                  <a:pt x="153" y="17"/>
                  <a:pt x="154" y="17"/>
                  <a:pt x="155" y="18"/>
                </a:cubicBezTo>
                <a:cubicBezTo>
                  <a:pt x="155" y="18"/>
                  <a:pt x="156" y="18"/>
                  <a:pt x="156" y="18"/>
                </a:cubicBezTo>
                <a:cubicBezTo>
                  <a:pt x="156" y="18"/>
                  <a:pt x="156" y="18"/>
                  <a:pt x="156" y="18"/>
                </a:cubicBezTo>
                <a:cubicBezTo>
                  <a:pt x="156" y="18"/>
                  <a:pt x="156" y="18"/>
                  <a:pt x="156" y="18"/>
                </a:cubicBezTo>
                <a:cubicBezTo>
                  <a:pt x="156" y="18"/>
                  <a:pt x="156" y="18"/>
                  <a:pt x="156" y="18"/>
                </a:cubicBezTo>
                <a:cubicBezTo>
                  <a:pt x="156" y="18"/>
                  <a:pt x="156" y="18"/>
                  <a:pt x="156" y="18"/>
                </a:cubicBezTo>
                <a:cubicBezTo>
                  <a:pt x="156" y="18"/>
                  <a:pt x="156" y="18"/>
                  <a:pt x="156" y="18"/>
                </a:cubicBezTo>
                <a:cubicBezTo>
                  <a:pt x="156" y="17"/>
                  <a:pt x="156" y="17"/>
                  <a:pt x="156" y="17"/>
                </a:cubicBezTo>
                <a:cubicBezTo>
                  <a:pt x="156" y="17"/>
                  <a:pt x="156" y="17"/>
                  <a:pt x="156" y="17"/>
                </a:cubicBezTo>
                <a:cubicBezTo>
                  <a:pt x="156" y="18"/>
                  <a:pt x="156" y="18"/>
                  <a:pt x="156" y="18"/>
                </a:cubicBezTo>
                <a:cubicBezTo>
                  <a:pt x="156" y="17"/>
                  <a:pt x="156" y="17"/>
                  <a:pt x="156" y="17"/>
                </a:cubicBezTo>
                <a:cubicBezTo>
                  <a:pt x="156" y="17"/>
                  <a:pt x="156" y="17"/>
                  <a:pt x="156" y="17"/>
                </a:cubicBezTo>
                <a:cubicBezTo>
                  <a:pt x="157" y="17"/>
                  <a:pt x="157" y="17"/>
                  <a:pt x="157" y="17"/>
                </a:cubicBezTo>
                <a:cubicBezTo>
                  <a:pt x="156" y="17"/>
                  <a:pt x="156" y="17"/>
                  <a:pt x="156" y="17"/>
                </a:cubicBezTo>
                <a:cubicBezTo>
                  <a:pt x="155" y="18"/>
                  <a:pt x="155" y="18"/>
                  <a:pt x="154" y="18"/>
                </a:cubicBezTo>
                <a:cubicBezTo>
                  <a:pt x="153" y="18"/>
                  <a:pt x="153" y="18"/>
                  <a:pt x="152" y="18"/>
                </a:cubicBezTo>
                <a:cubicBezTo>
                  <a:pt x="152" y="19"/>
                  <a:pt x="152" y="19"/>
                  <a:pt x="152" y="19"/>
                </a:cubicBezTo>
                <a:cubicBezTo>
                  <a:pt x="152" y="19"/>
                  <a:pt x="152" y="19"/>
                  <a:pt x="152" y="19"/>
                </a:cubicBezTo>
                <a:cubicBezTo>
                  <a:pt x="152" y="18"/>
                  <a:pt x="152" y="18"/>
                  <a:pt x="152" y="18"/>
                </a:cubicBezTo>
                <a:cubicBezTo>
                  <a:pt x="152" y="19"/>
                  <a:pt x="152" y="19"/>
                  <a:pt x="152" y="19"/>
                </a:cubicBezTo>
                <a:cubicBezTo>
                  <a:pt x="152" y="19"/>
                  <a:pt x="152" y="19"/>
                  <a:pt x="152" y="19"/>
                </a:cubicBezTo>
                <a:cubicBezTo>
                  <a:pt x="152" y="18"/>
                  <a:pt x="152" y="18"/>
                  <a:pt x="152" y="18"/>
                </a:cubicBezTo>
                <a:cubicBezTo>
                  <a:pt x="152" y="18"/>
                  <a:pt x="152" y="17"/>
                  <a:pt x="152"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9" y="16"/>
                  <a:pt x="149" y="16"/>
                  <a:pt x="149" y="16"/>
                </a:cubicBezTo>
                <a:cubicBezTo>
                  <a:pt x="148" y="16"/>
                  <a:pt x="148" y="16"/>
                  <a:pt x="148" y="16"/>
                </a:cubicBezTo>
                <a:cubicBezTo>
                  <a:pt x="148" y="17"/>
                  <a:pt x="148" y="17"/>
                  <a:pt x="148" y="17"/>
                </a:cubicBezTo>
                <a:cubicBezTo>
                  <a:pt x="148" y="17"/>
                  <a:pt x="148" y="17"/>
                  <a:pt x="148" y="20"/>
                </a:cubicBezTo>
                <a:cubicBezTo>
                  <a:pt x="149" y="20"/>
                  <a:pt x="149" y="20"/>
                  <a:pt x="149" y="20"/>
                </a:cubicBezTo>
                <a:cubicBezTo>
                  <a:pt x="149" y="18"/>
                  <a:pt x="149" y="18"/>
                  <a:pt x="149" y="18"/>
                </a:cubicBezTo>
                <a:cubicBezTo>
                  <a:pt x="148" y="18"/>
                  <a:pt x="147" y="19"/>
                  <a:pt x="147" y="19"/>
                </a:cubicBezTo>
                <a:cubicBezTo>
                  <a:pt x="146" y="20"/>
                  <a:pt x="146" y="21"/>
                  <a:pt x="146" y="22"/>
                </a:cubicBezTo>
                <a:cubicBezTo>
                  <a:pt x="146" y="22"/>
                  <a:pt x="146" y="23"/>
                  <a:pt x="146" y="23"/>
                </a:cubicBezTo>
                <a:cubicBezTo>
                  <a:pt x="146" y="23"/>
                  <a:pt x="146" y="23"/>
                  <a:pt x="146" y="27"/>
                </a:cubicBezTo>
                <a:cubicBezTo>
                  <a:pt x="146" y="27"/>
                  <a:pt x="146" y="27"/>
                  <a:pt x="146" y="28"/>
                </a:cubicBezTo>
                <a:cubicBezTo>
                  <a:pt x="146" y="28"/>
                  <a:pt x="146" y="28"/>
                  <a:pt x="146" y="28"/>
                </a:cubicBezTo>
                <a:cubicBezTo>
                  <a:pt x="146" y="29"/>
                  <a:pt x="146" y="29"/>
                  <a:pt x="146" y="30"/>
                </a:cubicBezTo>
                <a:cubicBezTo>
                  <a:pt x="148" y="30"/>
                  <a:pt x="148" y="30"/>
                  <a:pt x="148" y="30"/>
                </a:cubicBezTo>
                <a:cubicBezTo>
                  <a:pt x="148" y="28"/>
                  <a:pt x="148" y="28"/>
                  <a:pt x="148" y="28"/>
                </a:cubicBezTo>
                <a:lnTo>
                  <a:pt x="148" y="30"/>
                </a:lnTo>
                <a:close/>
                <a:moveTo>
                  <a:pt x="140" y="120"/>
                </a:moveTo>
                <a:cubicBezTo>
                  <a:pt x="140" y="122"/>
                  <a:pt x="140" y="122"/>
                  <a:pt x="140" y="122"/>
                </a:cubicBezTo>
                <a:cubicBezTo>
                  <a:pt x="140" y="122"/>
                  <a:pt x="141" y="122"/>
                  <a:pt x="141" y="121"/>
                </a:cubicBezTo>
                <a:cubicBezTo>
                  <a:pt x="142" y="121"/>
                  <a:pt x="142" y="121"/>
                  <a:pt x="143" y="120"/>
                </a:cubicBezTo>
                <a:cubicBezTo>
                  <a:pt x="144" y="119"/>
                  <a:pt x="144" y="119"/>
                  <a:pt x="144" y="119"/>
                </a:cubicBezTo>
                <a:cubicBezTo>
                  <a:pt x="144" y="119"/>
                  <a:pt x="144" y="118"/>
                  <a:pt x="144" y="118"/>
                </a:cubicBezTo>
                <a:cubicBezTo>
                  <a:pt x="144" y="117"/>
                  <a:pt x="144" y="117"/>
                  <a:pt x="144" y="117"/>
                </a:cubicBezTo>
                <a:cubicBezTo>
                  <a:pt x="143" y="116"/>
                  <a:pt x="143" y="116"/>
                  <a:pt x="142" y="116"/>
                </a:cubicBezTo>
                <a:cubicBezTo>
                  <a:pt x="142" y="116"/>
                  <a:pt x="141" y="116"/>
                  <a:pt x="141" y="116"/>
                </a:cubicBezTo>
                <a:cubicBezTo>
                  <a:pt x="140" y="116"/>
                  <a:pt x="140" y="116"/>
                  <a:pt x="140" y="116"/>
                </a:cubicBezTo>
                <a:cubicBezTo>
                  <a:pt x="140" y="116"/>
                  <a:pt x="140" y="116"/>
                  <a:pt x="140" y="116"/>
                </a:cubicBezTo>
                <a:cubicBezTo>
                  <a:pt x="140" y="116"/>
                  <a:pt x="139" y="116"/>
                  <a:pt x="139" y="117"/>
                </a:cubicBezTo>
                <a:cubicBezTo>
                  <a:pt x="138" y="117"/>
                  <a:pt x="138" y="117"/>
                  <a:pt x="137" y="118"/>
                </a:cubicBezTo>
                <a:cubicBezTo>
                  <a:pt x="137" y="118"/>
                  <a:pt x="137" y="119"/>
                  <a:pt x="137" y="120"/>
                </a:cubicBezTo>
                <a:cubicBezTo>
                  <a:pt x="137" y="120"/>
                  <a:pt x="137" y="120"/>
                  <a:pt x="137" y="121"/>
                </a:cubicBezTo>
                <a:cubicBezTo>
                  <a:pt x="137" y="121"/>
                  <a:pt x="138" y="121"/>
                  <a:pt x="138" y="122"/>
                </a:cubicBezTo>
                <a:cubicBezTo>
                  <a:pt x="139" y="122"/>
                  <a:pt x="139" y="122"/>
                  <a:pt x="140" y="122"/>
                </a:cubicBezTo>
                <a:cubicBezTo>
                  <a:pt x="140" y="120"/>
                  <a:pt x="140" y="120"/>
                  <a:pt x="140" y="120"/>
                </a:cubicBezTo>
                <a:cubicBezTo>
                  <a:pt x="140" y="119"/>
                  <a:pt x="140" y="119"/>
                  <a:pt x="140" y="119"/>
                </a:cubicBezTo>
                <a:cubicBezTo>
                  <a:pt x="139" y="119"/>
                  <a:pt x="139" y="119"/>
                  <a:pt x="139" y="119"/>
                </a:cubicBezTo>
                <a:cubicBezTo>
                  <a:pt x="139" y="119"/>
                  <a:pt x="139" y="119"/>
                  <a:pt x="139" y="119"/>
                </a:cubicBezTo>
                <a:cubicBezTo>
                  <a:pt x="139" y="119"/>
                  <a:pt x="139" y="119"/>
                  <a:pt x="139" y="119"/>
                </a:cubicBezTo>
                <a:cubicBezTo>
                  <a:pt x="139" y="119"/>
                  <a:pt x="139" y="119"/>
                  <a:pt x="139" y="119"/>
                </a:cubicBezTo>
                <a:cubicBezTo>
                  <a:pt x="139" y="119"/>
                  <a:pt x="139" y="119"/>
                  <a:pt x="139" y="119"/>
                </a:cubicBezTo>
                <a:cubicBezTo>
                  <a:pt x="139" y="119"/>
                  <a:pt x="139" y="119"/>
                  <a:pt x="139" y="119"/>
                </a:cubicBezTo>
                <a:cubicBezTo>
                  <a:pt x="139" y="119"/>
                  <a:pt x="139" y="119"/>
                  <a:pt x="139" y="119"/>
                </a:cubicBezTo>
                <a:cubicBezTo>
                  <a:pt x="139" y="120"/>
                  <a:pt x="139" y="120"/>
                  <a:pt x="139" y="120"/>
                </a:cubicBezTo>
                <a:cubicBezTo>
                  <a:pt x="140" y="120"/>
                  <a:pt x="140" y="120"/>
                  <a:pt x="140" y="120"/>
                </a:cubicBezTo>
                <a:cubicBezTo>
                  <a:pt x="139" y="119"/>
                  <a:pt x="139" y="119"/>
                  <a:pt x="139" y="119"/>
                </a:cubicBezTo>
                <a:cubicBezTo>
                  <a:pt x="139" y="120"/>
                  <a:pt x="139" y="120"/>
                  <a:pt x="139" y="120"/>
                </a:cubicBezTo>
                <a:cubicBezTo>
                  <a:pt x="140" y="120"/>
                  <a:pt x="140" y="120"/>
                  <a:pt x="140" y="120"/>
                </a:cubicBezTo>
                <a:cubicBezTo>
                  <a:pt x="139" y="120"/>
                  <a:pt x="139" y="120"/>
                  <a:pt x="139" y="120"/>
                </a:cubicBezTo>
                <a:cubicBezTo>
                  <a:pt x="140" y="120"/>
                  <a:pt x="140" y="120"/>
                  <a:pt x="140" y="120"/>
                </a:cubicBezTo>
                <a:cubicBezTo>
                  <a:pt x="140" y="120"/>
                  <a:pt x="140" y="120"/>
                  <a:pt x="140" y="120"/>
                </a:cubicBezTo>
                <a:cubicBezTo>
                  <a:pt x="139" y="120"/>
                  <a:pt x="139" y="120"/>
                  <a:pt x="139" y="120"/>
                </a:cubicBezTo>
                <a:cubicBezTo>
                  <a:pt x="140" y="120"/>
                  <a:pt x="140" y="120"/>
                  <a:pt x="140" y="120"/>
                </a:cubicBezTo>
                <a:cubicBezTo>
                  <a:pt x="140" y="120"/>
                  <a:pt x="140" y="120"/>
                  <a:pt x="140" y="120"/>
                </a:cubicBezTo>
                <a:cubicBezTo>
                  <a:pt x="140" y="120"/>
                  <a:pt x="140" y="119"/>
                  <a:pt x="141" y="119"/>
                </a:cubicBezTo>
                <a:cubicBezTo>
                  <a:pt x="141" y="119"/>
                  <a:pt x="141" y="119"/>
                  <a:pt x="141" y="119"/>
                </a:cubicBezTo>
                <a:cubicBezTo>
                  <a:pt x="142" y="118"/>
                  <a:pt x="142" y="118"/>
                  <a:pt x="142" y="118"/>
                </a:cubicBezTo>
                <a:cubicBezTo>
                  <a:pt x="141" y="117"/>
                  <a:pt x="141" y="117"/>
                  <a:pt x="141" y="117"/>
                </a:cubicBezTo>
                <a:cubicBezTo>
                  <a:pt x="141" y="119"/>
                  <a:pt x="141" y="119"/>
                  <a:pt x="141" y="119"/>
                </a:cubicBezTo>
                <a:cubicBezTo>
                  <a:pt x="141" y="119"/>
                  <a:pt x="141" y="119"/>
                  <a:pt x="141" y="119"/>
                </a:cubicBezTo>
                <a:cubicBezTo>
                  <a:pt x="142" y="119"/>
                  <a:pt x="142" y="119"/>
                  <a:pt x="142" y="119"/>
                </a:cubicBezTo>
                <a:cubicBezTo>
                  <a:pt x="142" y="118"/>
                  <a:pt x="142" y="118"/>
                  <a:pt x="142" y="118"/>
                </a:cubicBezTo>
                <a:cubicBezTo>
                  <a:pt x="142" y="119"/>
                  <a:pt x="142" y="119"/>
                  <a:pt x="142" y="119"/>
                </a:cubicBezTo>
                <a:cubicBezTo>
                  <a:pt x="142" y="119"/>
                  <a:pt x="142" y="119"/>
                  <a:pt x="142" y="119"/>
                </a:cubicBezTo>
                <a:cubicBezTo>
                  <a:pt x="142" y="118"/>
                  <a:pt x="142" y="118"/>
                  <a:pt x="142" y="118"/>
                </a:cubicBezTo>
                <a:cubicBezTo>
                  <a:pt x="142" y="119"/>
                  <a:pt x="142" y="119"/>
                  <a:pt x="142" y="119"/>
                </a:cubicBezTo>
                <a:cubicBezTo>
                  <a:pt x="142" y="118"/>
                  <a:pt x="142" y="118"/>
                  <a:pt x="142" y="118"/>
                </a:cubicBezTo>
                <a:cubicBezTo>
                  <a:pt x="141" y="118"/>
                  <a:pt x="141" y="118"/>
                  <a:pt x="141" y="118"/>
                </a:cubicBezTo>
                <a:cubicBezTo>
                  <a:pt x="142" y="119"/>
                  <a:pt x="142" y="119"/>
                  <a:pt x="142" y="119"/>
                </a:cubicBezTo>
                <a:cubicBezTo>
                  <a:pt x="142" y="118"/>
                  <a:pt x="142" y="118"/>
                  <a:pt x="142" y="118"/>
                </a:cubicBezTo>
                <a:cubicBezTo>
                  <a:pt x="141" y="118"/>
                  <a:pt x="141" y="118"/>
                  <a:pt x="141" y="118"/>
                </a:cubicBezTo>
                <a:cubicBezTo>
                  <a:pt x="142" y="118"/>
                  <a:pt x="142" y="118"/>
                  <a:pt x="142" y="118"/>
                </a:cubicBezTo>
                <a:cubicBezTo>
                  <a:pt x="141" y="118"/>
                  <a:pt x="141" y="118"/>
                  <a:pt x="141" y="118"/>
                </a:cubicBezTo>
                <a:cubicBezTo>
                  <a:pt x="141" y="118"/>
                  <a:pt x="141" y="118"/>
                  <a:pt x="141" y="118"/>
                </a:cubicBezTo>
                <a:cubicBezTo>
                  <a:pt x="142" y="118"/>
                  <a:pt x="142" y="118"/>
                  <a:pt x="142" y="118"/>
                </a:cubicBezTo>
                <a:cubicBezTo>
                  <a:pt x="141" y="118"/>
                  <a:pt x="141" y="118"/>
                  <a:pt x="141" y="118"/>
                </a:cubicBezTo>
                <a:cubicBezTo>
                  <a:pt x="141" y="118"/>
                  <a:pt x="141" y="118"/>
                  <a:pt x="141" y="118"/>
                </a:cubicBezTo>
                <a:cubicBezTo>
                  <a:pt x="141" y="118"/>
                  <a:pt x="141" y="118"/>
                  <a:pt x="140" y="118"/>
                </a:cubicBezTo>
                <a:cubicBezTo>
                  <a:pt x="140" y="119"/>
                  <a:pt x="140" y="119"/>
                  <a:pt x="140" y="119"/>
                </a:cubicBezTo>
                <a:cubicBezTo>
                  <a:pt x="140" y="119"/>
                  <a:pt x="140" y="119"/>
                  <a:pt x="140" y="119"/>
                </a:cubicBezTo>
                <a:cubicBezTo>
                  <a:pt x="140" y="119"/>
                  <a:pt x="140" y="119"/>
                  <a:pt x="140" y="119"/>
                </a:cubicBezTo>
                <a:cubicBezTo>
                  <a:pt x="140" y="119"/>
                  <a:pt x="140" y="119"/>
                  <a:pt x="140" y="119"/>
                </a:cubicBezTo>
                <a:cubicBezTo>
                  <a:pt x="140" y="119"/>
                  <a:pt x="140" y="119"/>
                  <a:pt x="140" y="119"/>
                </a:cubicBezTo>
                <a:cubicBezTo>
                  <a:pt x="140" y="119"/>
                  <a:pt x="140" y="119"/>
                  <a:pt x="140" y="119"/>
                </a:cubicBezTo>
                <a:cubicBezTo>
                  <a:pt x="140" y="119"/>
                  <a:pt x="140" y="119"/>
                  <a:pt x="140" y="119"/>
                </a:cubicBezTo>
                <a:lnTo>
                  <a:pt x="140" y="120"/>
                </a:lnTo>
                <a:close/>
                <a:moveTo>
                  <a:pt x="133" y="117"/>
                </a:moveTo>
                <a:cubicBezTo>
                  <a:pt x="133" y="119"/>
                  <a:pt x="133" y="119"/>
                  <a:pt x="133" y="119"/>
                </a:cubicBezTo>
                <a:cubicBezTo>
                  <a:pt x="134" y="119"/>
                  <a:pt x="134" y="118"/>
                  <a:pt x="134" y="118"/>
                </a:cubicBezTo>
                <a:cubicBezTo>
                  <a:pt x="135" y="118"/>
                  <a:pt x="135" y="117"/>
                  <a:pt x="135" y="117"/>
                </a:cubicBezTo>
                <a:cubicBezTo>
                  <a:pt x="135" y="116"/>
                  <a:pt x="135" y="115"/>
                  <a:pt x="134" y="115"/>
                </a:cubicBezTo>
                <a:cubicBezTo>
                  <a:pt x="134" y="115"/>
                  <a:pt x="134" y="115"/>
                  <a:pt x="133" y="115"/>
                </a:cubicBezTo>
                <a:cubicBezTo>
                  <a:pt x="133" y="115"/>
                  <a:pt x="133" y="115"/>
                  <a:pt x="133" y="115"/>
                </a:cubicBezTo>
                <a:cubicBezTo>
                  <a:pt x="132" y="115"/>
                  <a:pt x="132" y="115"/>
                  <a:pt x="132" y="115"/>
                </a:cubicBezTo>
                <a:cubicBezTo>
                  <a:pt x="132" y="115"/>
                  <a:pt x="132" y="115"/>
                  <a:pt x="132" y="115"/>
                </a:cubicBezTo>
                <a:cubicBezTo>
                  <a:pt x="131" y="116"/>
                  <a:pt x="131" y="116"/>
                  <a:pt x="131" y="116"/>
                </a:cubicBezTo>
                <a:cubicBezTo>
                  <a:pt x="131" y="116"/>
                  <a:pt x="131" y="116"/>
                  <a:pt x="131" y="117"/>
                </a:cubicBezTo>
                <a:cubicBezTo>
                  <a:pt x="131" y="118"/>
                  <a:pt x="131" y="118"/>
                  <a:pt x="131" y="118"/>
                </a:cubicBezTo>
                <a:cubicBezTo>
                  <a:pt x="131" y="118"/>
                  <a:pt x="132" y="118"/>
                  <a:pt x="132" y="118"/>
                </a:cubicBezTo>
                <a:cubicBezTo>
                  <a:pt x="133" y="119"/>
                  <a:pt x="133" y="119"/>
                  <a:pt x="133" y="119"/>
                </a:cubicBezTo>
                <a:cubicBezTo>
                  <a:pt x="133" y="117"/>
                  <a:pt x="133" y="117"/>
                  <a:pt x="133" y="117"/>
                </a:cubicBezTo>
                <a:cubicBezTo>
                  <a:pt x="133" y="116"/>
                  <a:pt x="133" y="116"/>
                  <a:pt x="133" y="116"/>
                </a:cubicBezTo>
                <a:cubicBezTo>
                  <a:pt x="133" y="116"/>
                  <a:pt x="133" y="116"/>
                  <a:pt x="133" y="116"/>
                </a:cubicBezTo>
                <a:cubicBezTo>
                  <a:pt x="133" y="116"/>
                  <a:pt x="133" y="116"/>
                  <a:pt x="133" y="116"/>
                </a:cubicBezTo>
                <a:cubicBezTo>
                  <a:pt x="133" y="116"/>
                  <a:pt x="133" y="116"/>
                  <a:pt x="133" y="116"/>
                </a:cubicBezTo>
                <a:cubicBezTo>
                  <a:pt x="133" y="116"/>
                  <a:pt x="133" y="116"/>
                  <a:pt x="133" y="116"/>
                </a:cubicBezTo>
                <a:cubicBezTo>
                  <a:pt x="133" y="116"/>
                  <a:pt x="133" y="116"/>
                  <a:pt x="133" y="116"/>
                </a:cubicBezTo>
                <a:cubicBezTo>
                  <a:pt x="133" y="116"/>
                  <a:pt x="133" y="116"/>
                  <a:pt x="133" y="116"/>
                </a:cubicBezTo>
                <a:cubicBezTo>
                  <a:pt x="132" y="117"/>
                  <a:pt x="132" y="117"/>
                  <a:pt x="132" y="117"/>
                </a:cubicBezTo>
                <a:cubicBezTo>
                  <a:pt x="134" y="117"/>
                  <a:pt x="134" y="117"/>
                  <a:pt x="134" y="117"/>
                </a:cubicBezTo>
                <a:cubicBezTo>
                  <a:pt x="134" y="116"/>
                  <a:pt x="134" y="116"/>
                  <a:pt x="133" y="116"/>
                </a:cubicBezTo>
                <a:cubicBezTo>
                  <a:pt x="132" y="117"/>
                  <a:pt x="132" y="117"/>
                  <a:pt x="132" y="117"/>
                </a:cubicBezTo>
                <a:cubicBezTo>
                  <a:pt x="134" y="117"/>
                  <a:pt x="134" y="117"/>
                  <a:pt x="134" y="117"/>
                </a:cubicBezTo>
                <a:cubicBezTo>
                  <a:pt x="133" y="117"/>
                  <a:pt x="133" y="117"/>
                  <a:pt x="133" y="117"/>
                </a:cubicBezTo>
                <a:cubicBezTo>
                  <a:pt x="134" y="117"/>
                  <a:pt x="134" y="117"/>
                  <a:pt x="134" y="117"/>
                </a:cubicBezTo>
                <a:cubicBezTo>
                  <a:pt x="134" y="117"/>
                  <a:pt x="134" y="117"/>
                  <a:pt x="134" y="117"/>
                </a:cubicBezTo>
                <a:cubicBezTo>
                  <a:pt x="133" y="117"/>
                  <a:pt x="133" y="117"/>
                  <a:pt x="133" y="117"/>
                </a:cubicBezTo>
                <a:cubicBezTo>
                  <a:pt x="134" y="117"/>
                  <a:pt x="134" y="117"/>
                  <a:pt x="134" y="117"/>
                </a:cubicBezTo>
                <a:cubicBezTo>
                  <a:pt x="133" y="117"/>
                  <a:pt x="133" y="117"/>
                  <a:pt x="133" y="117"/>
                </a:cubicBezTo>
                <a:cubicBezTo>
                  <a:pt x="134" y="117"/>
                  <a:pt x="134" y="117"/>
                  <a:pt x="134" y="117"/>
                </a:cubicBezTo>
                <a:cubicBezTo>
                  <a:pt x="134" y="117"/>
                  <a:pt x="134" y="117"/>
                  <a:pt x="134" y="117"/>
                </a:cubicBezTo>
                <a:cubicBezTo>
                  <a:pt x="133" y="117"/>
                  <a:pt x="133" y="117"/>
                  <a:pt x="133" y="117"/>
                </a:cubicBezTo>
                <a:cubicBezTo>
                  <a:pt x="134" y="117"/>
                  <a:pt x="134" y="117"/>
                  <a:pt x="134" y="117"/>
                </a:cubicBezTo>
                <a:cubicBezTo>
                  <a:pt x="134" y="117"/>
                  <a:pt x="134" y="117"/>
                  <a:pt x="134" y="117"/>
                </a:cubicBezTo>
                <a:cubicBezTo>
                  <a:pt x="134" y="117"/>
                  <a:pt x="134" y="117"/>
                  <a:pt x="134" y="117"/>
                </a:cubicBezTo>
                <a:cubicBezTo>
                  <a:pt x="134" y="117"/>
                  <a:pt x="134" y="117"/>
                  <a:pt x="134" y="117"/>
                </a:cubicBezTo>
                <a:cubicBezTo>
                  <a:pt x="133" y="116"/>
                  <a:pt x="133" y="116"/>
                  <a:pt x="133" y="116"/>
                </a:cubicBezTo>
                <a:cubicBezTo>
                  <a:pt x="133" y="118"/>
                  <a:pt x="133" y="118"/>
                  <a:pt x="133" y="118"/>
                </a:cubicBezTo>
                <a:cubicBezTo>
                  <a:pt x="133" y="117"/>
                  <a:pt x="133" y="117"/>
                  <a:pt x="133" y="117"/>
                </a:cubicBezTo>
                <a:cubicBezTo>
                  <a:pt x="133" y="117"/>
                  <a:pt x="133" y="117"/>
                  <a:pt x="133" y="117"/>
                </a:cubicBezTo>
                <a:cubicBezTo>
                  <a:pt x="133" y="118"/>
                  <a:pt x="133" y="118"/>
                  <a:pt x="133" y="118"/>
                </a:cubicBezTo>
                <a:cubicBezTo>
                  <a:pt x="133" y="117"/>
                  <a:pt x="133" y="117"/>
                  <a:pt x="133" y="117"/>
                </a:cubicBezTo>
                <a:cubicBezTo>
                  <a:pt x="133" y="117"/>
                  <a:pt x="133" y="117"/>
                  <a:pt x="133" y="117"/>
                </a:cubicBezTo>
                <a:cubicBezTo>
                  <a:pt x="133" y="117"/>
                  <a:pt x="133" y="117"/>
                  <a:pt x="133" y="117"/>
                </a:cubicBezTo>
                <a:cubicBezTo>
                  <a:pt x="132" y="117"/>
                  <a:pt x="132" y="117"/>
                  <a:pt x="132" y="117"/>
                </a:cubicBezTo>
                <a:cubicBezTo>
                  <a:pt x="132" y="117"/>
                  <a:pt x="132" y="117"/>
                  <a:pt x="133" y="117"/>
                </a:cubicBezTo>
                <a:cubicBezTo>
                  <a:pt x="133" y="117"/>
                  <a:pt x="133" y="117"/>
                  <a:pt x="133" y="117"/>
                </a:cubicBezTo>
                <a:cubicBezTo>
                  <a:pt x="132" y="117"/>
                  <a:pt x="132" y="117"/>
                  <a:pt x="132" y="117"/>
                </a:cubicBezTo>
                <a:cubicBezTo>
                  <a:pt x="133" y="117"/>
                  <a:pt x="133" y="117"/>
                  <a:pt x="133" y="117"/>
                </a:cubicBezTo>
                <a:cubicBezTo>
                  <a:pt x="133" y="116"/>
                  <a:pt x="133" y="116"/>
                  <a:pt x="133" y="116"/>
                </a:cubicBezTo>
                <a:cubicBezTo>
                  <a:pt x="132" y="116"/>
                  <a:pt x="132" y="116"/>
                  <a:pt x="132" y="117"/>
                </a:cubicBezTo>
                <a:cubicBezTo>
                  <a:pt x="133" y="117"/>
                  <a:pt x="133" y="117"/>
                  <a:pt x="133" y="117"/>
                </a:cubicBezTo>
                <a:cubicBezTo>
                  <a:pt x="133" y="116"/>
                  <a:pt x="133" y="116"/>
                  <a:pt x="133" y="116"/>
                </a:cubicBezTo>
                <a:cubicBezTo>
                  <a:pt x="133" y="116"/>
                  <a:pt x="133" y="116"/>
                  <a:pt x="133" y="116"/>
                </a:cubicBezTo>
                <a:cubicBezTo>
                  <a:pt x="133" y="116"/>
                  <a:pt x="133" y="116"/>
                  <a:pt x="133" y="116"/>
                </a:cubicBezTo>
                <a:cubicBezTo>
                  <a:pt x="133" y="116"/>
                  <a:pt x="133" y="116"/>
                  <a:pt x="133" y="116"/>
                </a:cubicBezTo>
                <a:cubicBezTo>
                  <a:pt x="133" y="116"/>
                  <a:pt x="133" y="116"/>
                  <a:pt x="133" y="116"/>
                </a:cubicBezTo>
                <a:cubicBezTo>
                  <a:pt x="133" y="116"/>
                  <a:pt x="133" y="116"/>
                  <a:pt x="133" y="116"/>
                </a:cubicBezTo>
                <a:lnTo>
                  <a:pt x="133" y="117"/>
                </a:lnTo>
                <a:close/>
                <a:moveTo>
                  <a:pt x="127" y="76"/>
                </a:moveTo>
                <a:cubicBezTo>
                  <a:pt x="126" y="74"/>
                  <a:pt x="126" y="74"/>
                  <a:pt x="126" y="74"/>
                </a:cubicBezTo>
                <a:cubicBezTo>
                  <a:pt x="125" y="75"/>
                  <a:pt x="125" y="76"/>
                  <a:pt x="125" y="77"/>
                </a:cubicBezTo>
                <a:cubicBezTo>
                  <a:pt x="125" y="78"/>
                  <a:pt x="125" y="80"/>
                  <a:pt x="126" y="81"/>
                </a:cubicBezTo>
                <a:cubicBezTo>
                  <a:pt x="129" y="85"/>
                  <a:pt x="129" y="85"/>
                  <a:pt x="129" y="85"/>
                </a:cubicBezTo>
                <a:cubicBezTo>
                  <a:pt x="129" y="72"/>
                  <a:pt x="129" y="72"/>
                  <a:pt x="129" y="72"/>
                </a:cubicBezTo>
                <a:cubicBezTo>
                  <a:pt x="126" y="74"/>
                  <a:pt x="126" y="74"/>
                  <a:pt x="126" y="74"/>
                </a:cubicBezTo>
                <a:cubicBezTo>
                  <a:pt x="127" y="76"/>
                  <a:pt x="127" y="76"/>
                  <a:pt x="127" y="76"/>
                </a:cubicBezTo>
                <a:cubicBezTo>
                  <a:pt x="126" y="76"/>
                  <a:pt x="126" y="76"/>
                  <a:pt x="126" y="76"/>
                </a:cubicBezTo>
                <a:cubicBezTo>
                  <a:pt x="126" y="80"/>
                  <a:pt x="126" y="80"/>
                  <a:pt x="126" y="80"/>
                </a:cubicBezTo>
                <a:cubicBezTo>
                  <a:pt x="127" y="80"/>
                  <a:pt x="127" y="80"/>
                  <a:pt x="127" y="80"/>
                </a:cubicBezTo>
                <a:cubicBezTo>
                  <a:pt x="128" y="79"/>
                  <a:pt x="128" y="79"/>
                  <a:pt x="128" y="79"/>
                </a:cubicBezTo>
                <a:cubicBezTo>
                  <a:pt x="128" y="78"/>
                  <a:pt x="128" y="78"/>
                  <a:pt x="128" y="77"/>
                </a:cubicBezTo>
                <a:cubicBezTo>
                  <a:pt x="128" y="77"/>
                  <a:pt x="128" y="77"/>
                  <a:pt x="128" y="77"/>
                </a:cubicBezTo>
                <a:cubicBezTo>
                  <a:pt x="127" y="76"/>
                  <a:pt x="127" y="76"/>
                  <a:pt x="127" y="76"/>
                </a:cubicBezTo>
                <a:cubicBezTo>
                  <a:pt x="126" y="76"/>
                  <a:pt x="126" y="76"/>
                  <a:pt x="126" y="76"/>
                </a:cubicBezTo>
                <a:lnTo>
                  <a:pt x="127" y="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4" name="Romania"/>
          <p:cNvSpPr>
            <a:spLocks noEditPoints="1"/>
          </p:cNvSpPr>
          <p:nvPr/>
        </p:nvSpPr>
        <p:spPr bwMode="auto">
          <a:xfrm>
            <a:off x="4865372" y="3744372"/>
            <a:ext cx="480143" cy="341504"/>
          </a:xfrm>
          <a:custGeom>
            <a:avLst/>
            <a:gdLst>
              <a:gd name="T0" fmla="*/ 578 w 605"/>
              <a:gd name="T1" fmla="*/ 211 h 431"/>
              <a:gd name="T2" fmla="*/ 543 w 605"/>
              <a:gd name="T3" fmla="*/ 230 h 431"/>
              <a:gd name="T4" fmla="*/ 523 w 605"/>
              <a:gd name="T5" fmla="*/ 237 h 431"/>
              <a:gd name="T6" fmla="*/ 493 w 605"/>
              <a:gd name="T7" fmla="*/ 219 h 431"/>
              <a:gd name="T8" fmla="*/ 488 w 605"/>
              <a:gd name="T9" fmla="*/ 184 h 431"/>
              <a:gd name="T10" fmla="*/ 488 w 605"/>
              <a:gd name="T11" fmla="*/ 157 h 431"/>
              <a:gd name="T12" fmla="*/ 473 w 605"/>
              <a:gd name="T13" fmla="*/ 112 h 431"/>
              <a:gd name="T14" fmla="*/ 449 w 605"/>
              <a:gd name="T15" fmla="*/ 88 h 431"/>
              <a:gd name="T16" fmla="*/ 393 w 605"/>
              <a:gd name="T17" fmla="*/ 25 h 431"/>
              <a:gd name="T18" fmla="*/ 334 w 605"/>
              <a:gd name="T19" fmla="*/ 33 h 431"/>
              <a:gd name="T20" fmla="*/ 273 w 605"/>
              <a:gd name="T21" fmla="*/ 69 h 431"/>
              <a:gd name="T22" fmla="*/ 222 w 605"/>
              <a:gd name="T23" fmla="*/ 60 h 431"/>
              <a:gd name="T24" fmla="*/ 156 w 605"/>
              <a:gd name="T25" fmla="*/ 50 h 431"/>
              <a:gd name="T26" fmla="*/ 145 w 605"/>
              <a:gd name="T27" fmla="*/ 64 h 431"/>
              <a:gd name="T28" fmla="*/ 126 w 605"/>
              <a:gd name="T29" fmla="*/ 91 h 431"/>
              <a:gd name="T30" fmla="*/ 110 w 605"/>
              <a:gd name="T31" fmla="*/ 95 h 431"/>
              <a:gd name="T32" fmla="*/ 96 w 605"/>
              <a:gd name="T33" fmla="*/ 127 h 431"/>
              <a:gd name="T34" fmla="*/ 88 w 605"/>
              <a:gd name="T35" fmla="*/ 146 h 431"/>
              <a:gd name="T36" fmla="*/ 80 w 605"/>
              <a:gd name="T37" fmla="*/ 169 h 431"/>
              <a:gd name="T38" fmla="*/ 75 w 605"/>
              <a:gd name="T39" fmla="*/ 189 h 431"/>
              <a:gd name="T40" fmla="*/ 61 w 605"/>
              <a:gd name="T41" fmla="*/ 200 h 431"/>
              <a:gd name="T42" fmla="*/ 58 w 605"/>
              <a:gd name="T43" fmla="*/ 222 h 431"/>
              <a:gd name="T44" fmla="*/ 37 w 605"/>
              <a:gd name="T45" fmla="*/ 235 h 431"/>
              <a:gd name="T46" fmla="*/ 16 w 605"/>
              <a:gd name="T47" fmla="*/ 245 h 431"/>
              <a:gd name="T48" fmla="*/ 0 w 605"/>
              <a:gd name="T49" fmla="*/ 249 h 431"/>
              <a:gd name="T50" fmla="*/ 16 w 605"/>
              <a:gd name="T51" fmla="*/ 262 h 431"/>
              <a:gd name="T52" fmla="*/ 23 w 605"/>
              <a:gd name="T53" fmla="*/ 266 h 431"/>
              <a:gd name="T54" fmla="*/ 42 w 605"/>
              <a:gd name="T55" fmla="*/ 277 h 431"/>
              <a:gd name="T56" fmla="*/ 45 w 605"/>
              <a:gd name="T57" fmla="*/ 296 h 431"/>
              <a:gd name="T58" fmla="*/ 61 w 605"/>
              <a:gd name="T59" fmla="*/ 318 h 431"/>
              <a:gd name="T60" fmla="*/ 75 w 605"/>
              <a:gd name="T61" fmla="*/ 320 h 431"/>
              <a:gd name="T62" fmla="*/ 85 w 605"/>
              <a:gd name="T63" fmla="*/ 343 h 431"/>
              <a:gd name="T64" fmla="*/ 96 w 605"/>
              <a:gd name="T65" fmla="*/ 352 h 431"/>
              <a:gd name="T66" fmla="*/ 102 w 605"/>
              <a:gd name="T67" fmla="*/ 360 h 431"/>
              <a:gd name="T68" fmla="*/ 129 w 605"/>
              <a:gd name="T69" fmla="*/ 366 h 431"/>
              <a:gd name="T70" fmla="*/ 156 w 605"/>
              <a:gd name="T71" fmla="*/ 356 h 431"/>
              <a:gd name="T72" fmla="*/ 174 w 605"/>
              <a:gd name="T73" fmla="*/ 370 h 431"/>
              <a:gd name="T74" fmla="*/ 166 w 605"/>
              <a:gd name="T75" fmla="*/ 376 h 431"/>
              <a:gd name="T76" fmla="*/ 166 w 605"/>
              <a:gd name="T77" fmla="*/ 392 h 431"/>
              <a:gd name="T78" fmla="*/ 174 w 605"/>
              <a:gd name="T79" fmla="*/ 397 h 431"/>
              <a:gd name="T80" fmla="*/ 200 w 605"/>
              <a:gd name="T81" fmla="*/ 408 h 431"/>
              <a:gd name="T82" fmla="*/ 204 w 605"/>
              <a:gd name="T83" fmla="*/ 430 h 431"/>
              <a:gd name="T84" fmla="*/ 242 w 605"/>
              <a:gd name="T85" fmla="*/ 424 h 431"/>
              <a:gd name="T86" fmla="*/ 279 w 605"/>
              <a:gd name="T87" fmla="*/ 430 h 431"/>
              <a:gd name="T88" fmla="*/ 310 w 605"/>
              <a:gd name="T89" fmla="*/ 419 h 431"/>
              <a:gd name="T90" fmla="*/ 338 w 605"/>
              <a:gd name="T91" fmla="*/ 419 h 431"/>
              <a:gd name="T92" fmla="*/ 366 w 605"/>
              <a:gd name="T93" fmla="*/ 418 h 431"/>
              <a:gd name="T94" fmla="*/ 416 w 605"/>
              <a:gd name="T95" fmla="*/ 372 h 431"/>
              <a:gd name="T96" fmla="*/ 480 w 605"/>
              <a:gd name="T97" fmla="*/ 362 h 431"/>
              <a:gd name="T98" fmla="*/ 503 w 605"/>
              <a:gd name="T99" fmla="*/ 362 h 431"/>
              <a:gd name="T100" fmla="*/ 520 w 605"/>
              <a:gd name="T101" fmla="*/ 368 h 431"/>
              <a:gd name="T102" fmla="*/ 558 w 605"/>
              <a:gd name="T103" fmla="*/ 369 h 431"/>
              <a:gd name="T104" fmla="*/ 551 w 605"/>
              <a:gd name="T105" fmla="*/ 323 h 431"/>
              <a:gd name="T106" fmla="*/ 555 w 605"/>
              <a:gd name="T107" fmla="*/ 299 h 431"/>
              <a:gd name="T108" fmla="*/ 550 w 605"/>
              <a:gd name="T109" fmla="*/ 280 h 431"/>
              <a:gd name="T110" fmla="*/ 558 w 605"/>
              <a:gd name="T111" fmla="*/ 258 h 431"/>
              <a:gd name="T112" fmla="*/ 568 w 605"/>
              <a:gd name="T113" fmla="*/ 261 h 431"/>
              <a:gd name="T114" fmla="*/ 573 w 605"/>
              <a:gd name="T115" fmla="*/ 264 h 431"/>
              <a:gd name="T116" fmla="*/ 566 w 605"/>
              <a:gd name="T117" fmla="*/ 276 h 431"/>
              <a:gd name="T118" fmla="*/ 582 w 605"/>
              <a:gd name="T119" fmla="*/ 269 h 431"/>
              <a:gd name="T120" fmla="*/ 599 w 605"/>
              <a:gd name="T121" fmla="*/ 226 h 431"/>
              <a:gd name="T122" fmla="*/ 565 w 605"/>
              <a:gd name="T123" fmla="*/ 287 h 431"/>
              <a:gd name="T124" fmla="*/ 565 w 605"/>
              <a:gd name="T125" fmla="*/ 280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431">
                <a:moveTo>
                  <a:pt x="599" y="226"/>
                </a:moveTo>
                <a:cubicBezTo>
                  <a:pt x="599" y="226"/>
                  <a:pt x="593" y="214"/>
                  <a:pt x="578" y="211"/>
                </a:cubicBezTo>
                <a:cubicBezTo>
                  <a:pt x="566" y="210"/>
                  <a:pt x="550" y="230"/>
                  <a:pt x="550" y="230"/>
                </a:cubicBezTo>
                <a:cubicBezTo>
                  <a:pt x="543" y="230"/>
                  <a:pt x="543" y="230"/>
                  <a:pt x="543" y="230"/>
                </a:cubicBezTo>
                <a:cubicBezTo>
                  <a:pt x="543" y="239"/>
                  <a:pt x="543" y="239"/>
                  <a:pt x="543" y="239"/>
                </a:cubicBezTo>
                <a:cubicBezTo>
                  <a:pt x="543" y="239"/>
                  <a:pt x="539" y="241"/>
                  <a:pt x="523" y="237"/>
                </a:cubicBezTo>
                <a:cubicBezTo>
                  <a:pt x="508" y="234"/>
                  <a:pt x="510" y="226"/>
                  <a:pt x="510" y="226"/>
                </a:cubicBezTo>
                <a:cubicBezTo>
                  <a:pt x="493" y="219"/>
                  <a:pt x="493" y="219"/>
                  <a:pt x="493" y="219"/>
                </a:cubicBezTo>
                <a:cubicBezTo>
                  <a:pt x="497" y="211"/>
                  <a:pt x="497" y="211"/>
                  <a:pt x="497" y="211"/>
                </a:cubicBezTo>
                <a:cubicBezTo>
                  <a:pt x="488" y="184"/>
                  <a:pt x="488" y="184"/>
                  <a:pt x="488" y="184"/>
                </a:cubicBezTo>
                <a:cubicBezTo>
                  <a:pt x="482" y="161"/>
                  <a:pt x="482" y="161"/>
                  <a:pt x="482" y="161"/>
                </a:cubicBezTo>
                <a:cubicBezTo>
                  <a:pt x="488" y="157"/>
                  <a:pt x="488" y="157"/>
                  <a:pt x="488" y="157"/>
                </a:cubicBezTo>
                <a:cubicBezTo>
                  <a:pt x="488" y="157"/>
                  <a:pt x="488" y="138"/>
                  <a:pt x="487" y="127"/>
                </a:cubicBezTo>
                <a:cubicBezTo>
                  <a:pt x="484" y="115"/>
                  <a:pt x="473" y="112"/>
                  <a:pt x="473" y="112"/>
                </a:cubicBezTo>
                <a:cubicBezTo>
                  <a:pt x="473" y="112"/>
                  <a:pt x="472" y="103"/>
                  <a:pt x="468" y="96"/>
                </a:cubicBezTo>
                <a:cubicBezTo>
                  <a:pt x="466" y="91"/>
                  <a:pt x="449" y="88"/>
                  <a:pt x="449" y="88"/>
                </a:cubicBezTo>
                <a:cubicBezTo>
                  <a:pt x="449" y="88"/>
                  <a:pt x="427" y="62"/>
                  <a:pt x="419" y="54"/>
                </a:cubicBezTo>
                <a:cubicBezTo>
                  <a:pt x="411" y="49"/>
                  <a:pt x="404" y="45"/>
                  <a:pt x="393" y="25"/>
                </a:cubicBezTo>
                <a:cubicBezTo>
                  <a:pt x="385" y="6"/>
                  <a:pt x="365" y="3"/>
                  <a:pt x="365" y="3"/>
                </a:cubicBezTo>
                <a:cubicBezTo>
                  <a:pt x="341" y="0"/>
                  <a:pt x="334" y="33"/>
                  <a:pt x="334" y="33"/>
                </a:cubicBezTo>
                <a:cubicBezTo>
                  <a:pt x="334" y="33"/>
                  <a:pt x="311" y="45"/>
                  <a:pt x="291" y="50"/>
                </a:cubicBezTo>
                <a:cubicBezTo>
                  <a:pt x="269" y="56"/>
                  <a:pt x="285" y="65"/>
                  <a:pt x="273" y="69"/>
                </a:cubicBezTo>
                <a:cubicBezTo>
                  <a:pt x="260" y="72"/>
                  <a:pt x="246" y="54"/>
                  <a:pt x="241" y="53"/>
                </a:cubicBezTo>
                <a:cubicBezTo>
                  <a:pt x="234" y="50"/>
                  <a:pt x="222" y="60"/>
                  <a:pt x="222" y="60"/>
                </a:cubicBezTo>
                <a:cubicBezTo>
                  <a:pt x="222" y="60"/>
                  <a:pt x="191" y="61"/>
                  <a:pt x="174" y="62"/>
                </a:cubicBezTo>
                <a:cubicBezTo>
                  <a:pt x="157" y="64"/>
                  <a:pt x="165" y="50"/>
                  <a:pt x="156" y="50"/>
                </a:cubicBezTo>
                <a:cubicBezTo>
                  <a:pt x="149" y="50"/>
                  <a:pt x="150" y="65"/>
                  <a:pt x="150" y="65"/>
                </a:cubicBezTo>
                <a:cubicBezTo>
                  <a:pt x="145" y="64"/>
                  <a:pt x="145" y="64"/>
                  <a:pt x="145" y="64"/>
                </a:cubicBezTo>
                <a:cubicBezTo>
                  <a:pt x="142" y="71"/>
                  <a:pt x="142" y="71"/>
                  <a:pt x="142" y="71"/>
                </a:cubicBezTo>
                <a:cubicBezTo>
                  <a:pt x="126" y="91"/>
                  <a:pt x="126" y="91"/>
                  <a:pt x="126" y="91"/>
                </a:cubicBezTo>
                <a:cubicBezTo>
                  <a:pt x="114" y="91"/>
                  <a:pt x="114" y="91"/>
                  <a:pt x="114" y="91"/>
                </a:cubicBezTo>
                <a:cubicBezTo>
                  <a:pt x="110" y="95"/>
                  <a:pt x="110" y="95"/>
                  <a:pt x="110" y="95"/>
                </a:cubicBezTo>
                <a:cubicBezTo>
                  <a:pt x="95" y="118"/>
                  <a:pt x="95" y="118"/>
                  <a:pt x="95" y="118"/>
                </a:cubicBezTo>
                <a:cubicBezTo>
                  <a:pt x="96" y="127"/>
                  <a:pt x="96" y="127"/>
                  <a:pt x="96" y="127"/>
                </a:cubicBezTo>
                <a:cubicBezTo>
                  <a:pt x="91" y="131"/>
                  <a:pt x="91" y="131"/>
                  <a:pt x="91" y="131"/>
                </a:cubicBezTo>
                <a:cubicBezTo>
                  <a:pt x="88" y="146"/>
                  <a:pt x="88" y="146"/>
                  <a:pt x="88" y="146"/>
                </a:cubicBezTo>
                <a:cubicBezTo>
                  <a:pt x="79" y="161"/>
                  <a:pt x="79" y="161"/>
                  <a:pt x="79" y="161"/>
                </a:cubicBezTo>
                <a:cubicBezTo>
                  <a:pt x="80" y="169"/>
                  <a:pt x="80" y="169"/>
                  <a:pt x="80" y="169"/>
                </a:cubicBezTo>
                <a:cubicBezTo>
                  <a:pt x="72" y="183"/>
                  <a:pt x="72" y="183"/>
                  <a:pt x="72" y="183"/>
                </a:cubicBezTo>
                <a:cubicBezTo>
                  <a:pt x="75" y="189"/>
                  <a:pt x="75" y="189"/>
                  <a:pt x="75" y="189"/>
                </a:cubicBezTo>
                <a:cubicBezTo>
                  <a:pt x="66" y="200"/>
                  <a:pt x="66" y="200"/>
                  <a:pt x="66" y="200"/>
                </a:cubicBezTo>
                <a:cubicBezTo>
                  <a:pt x="61" y="200"/>
                  <a:pt x="61" y="200"/>
                  <a:pt x="61" y="200"/>
                </a:cubicBezTo>
                <a:cubicBezTo>
                  <a:pt x="64" y="218"/>
                  <a:pt x="64" y="218"/>
                  <a:pt x="64" y="218"/>
                </a:cubicBezTo>
                <a:cubicBezTo>
                  <a:pt x="58" y="222"/>
                  <a:pt x="58" y="222"/>
                  <a:pt x="58" y="222"/>
                </a:cubicBezTo>
                <a:cubicBezTo>
                  <a:pt x="58" y="222"/>
                  <a:pt x="61" y="230"/>
                  <a:pt x="57" y="234"/>
                </a:cubicBezTo>
                <a:cubicBezTo>
                  <a:pt x="53" y="239"/>
                  <a:pt x="45" y="234"/>
                  <a:pt x="37" y="235"/>
                </a:cubicBezTo>
                <a:cubicBezTo>
                  <a:pt x="30" y="237"/>
                  <a:pt x="33" y="246"/>
                  <a:pt x="29" y="248"/>
                </a:cubicBezTo>
                <a:cubicBezTo>
                  <a:pt x="23" y="249"/>
                  <a:pt x="16" y="245"/>
                  <a:pt x="16" y="245"/>
                </a:cubicBezTo>
                <a:cubicBezTo>
                  <a:pt x="14" y="249"/>
                  <a:pt x="14" y="249"/>
                  <a:pt x="14" y="249"/>
                </a:cubicBezTo>
                <a:cubicBezTo>
                  <a:pt x="0" y="249"/>
                  <a:pt x="0" y="249"/>
                  <a:pt x="0" y="249"/>
                </a:cubicBezTo>
                <a:cubicBezTo>
                  <a:pt x="10" y="264"/>
                  <a:pt x="10" y="264"/>
                  <a:pt x="10" y="264"/>
                </a:cubicBezTo>
                <a:cubicBezTo>
                  <a:pt x="16" y="262"/>
                  <a:pt x="16" y="262"/>
                  <a:pt x="16" y="262"/>
                </a:cubicBezTo>
                <a:cubicBezTo>
                  <a:pt x="20" y="266"/>
                  <a:pt x="20" y="266"/>
                  <a:pt x="20" y="266"/>
                </a:cubicBezTo>
                <a:cubicBezTo>
                  <a:pt x="23" y="266"/>
                  <a:pt x="23" y="266"/>
                  <a:pt x="23" y="266"/>
                </a:cubicBezTo>
                <a:cubicBezTo>
                  <a:pt x="23" y="266"/>
                  <a:pt x="25" y="281"/>
                  <a:pt x="30" y="281"/>
                </a:cubicBezTo>
                <a:cubicBezTo>
                  <a:pt x="34" y="281"/>
                  <a:pt x="42" y="277"/>
                  <a:pt x="42" y="277"/>
                </a:cubicBezTo>
                <a:cubicBezTo>
                  <a:pt x="38" y="292"/>
                  <a:pt x="38" y="292"/>
                  <a:pt x="38" y="292"/>
                </a:cubicBezTo>
                <a:cubicBezTo>
                  <a:pt x="45" y="296"/>
                  <a:pt x="45" y="296"/>
                  <a:pt x="45" y="296"/>
                </a:cubicBezTo>
                <a:cubicBezTo>
                  <a:pt x="41" y="303"/>
                  <a:pt x="41" y="303"/>
                  <a:pt x="41" y="303"/>
                </a:cubicBezTo>
                <a:cubicBezTo>
                  <a:pt x="61" y="318"/>
                  <a:pt x="61" y="318"/>
                  <a:pt x="61" y="318"/>
                </a:cubicBezTo>
                <a:cubicBezTo>
                  <a:pt x="68" y="315"/>
                  <a:pt x="68" y="315"/>
                  <a:pt x="68" y="315"/>
                </a:cubicBezTo>
                <a:cubicBezTo>
                  <a:pt x="75" y="320"/>
                  <a:pt x="75" y="320"/>
                  <a:pt x="75" y="320"/>
                </a:cubicBezTo>
                <a:cubicBezTo>
                  <a:pt x="75" y="320"/>
                  <a:pt x="91" y="312"/>
                  <a:pt x="92" y="323"/>
                </a:cubicBezTo>
                <a:cubicBezTo>
                  <a:pt x="92" y="334"/>
                  <a:pt x="85" y="343"/>
                  <a:pt x="85" y="343"/>
                </a:cubicBezTo>
                <a:cubicBezTo>
                  <a:pt x="97" y="346"/>
                  <a:pt x="97" y="346"/>
                  <a:pt x="97" y="346"/>
                </a:cubicBezTo>
                <a:cubicBezTo>
                  <a:pt x="96" y="352"/>
                  <a:pt x="96" y="352"/>
                  <a:pt x="96" y="352"/>
                </a:cubicBezTo>
                <a:cubicBezTo>
                  <a:pt x="85" y="356"/>
                  <a:pt x="85" y="356"/>
                  <a:pt x="85" y="356"/>
                </a:cubicBezTo>
                <a:cubicBezTo>
                  <a:pt x="85" y="356"/>
                  <a:pt x="97" y="358"/>
                  <a:pt x="102" y="360"/>
                </a:cubicBezTo>
                <a:cubicBezTo>
                  <a:pt x="104" y="361"/>
                  <a:pt x="107" y="368"/>
                  <a:pt x="112" y="369"/>
                </a:cubicBezTo>
                <a:cubicBezTo>
                  <a:pt x="119" y="372"/>
                  <a:pt x="125" y="362"/>
                  <a:pt x="129" y="366"/>
                </a:cubicBezTo>
                <a:cubicBezTo>
                  <a:pt x="134" y="369"/>
                  <a:pt x="134" y="381"/>
                  <a:pt x="139" y="380"/>
                </a:cubicBezTo>
                <a:cubicBezTo>
                  <a:pt x="145" y="380"/>
                  <a:pt x="146" y="356"/>
                  <a:pt x="156" y="356"/>
                </a:cubicBezTo>
                <a:cubicBezTo>
                  <a:pt x="168" y="358"/>
                  <a:pt x="176" y="365"/>
                  <a:pt x="176" y="365"/>
                </a:cubicBezTo>
                <a:cubicBezTo>
                  <a:pt x="174" y="370"/>
                  <a:pt x="174" y="370"/>
                  <a:pt x="174" y="370"/>
                </a:cubicBezTo>
                <a:cubicBezTo>
                  <a:pt x="169" y="368"/>
                  <a:pt x="169" y="368"/>
                  <a:pt x="169" y="368"/>
                </a:cubicBezTo>
                <a:cubicBezTo>
                  <a:pt x="166" y="376"/>
                  <a:pt x="166" y="376"/>
                  <a:pt x="166" y="376"/>
                </a:cubicBezTo>
                <a:cubicBezTo>
                  <a:pt x="162" y="376"/>
                  <a:pt x="162" y="376"/>
                  <a:pt x="162" y="376"/>
                </a:cubicBezTo>
                <a:cubicBezTo>
                  <a:pt x="166" y="392"/>
                  <a:pt x="166" y="392"/>
                  <a:pt x="166" y="392"/>
                </a:cubicBezTo>
                <a:cubicBezTo>
                  <a:pt x="166" y="392"/>
                  <a:pt x="174" y="387"/>
                  <a:pt x="176" y="392"/>
                </a:cubicBezTo>
                <a:cubicBezTo>
                  <a:pt x="177" y="393"/>
                  <a:pt x="176" y="396"/>
                  <a:pt x="174" y="397"/>
                </a:cubicBezTo>
                <a:cubicBezTo>
                  <a:pt x="180" y="400"/>
                  <a:pt x="188" y="404"/>
                  <a:pt x="191" y="404"/>
                </a:cubicBezTo>
                <a:cubicBezTo>
                  <a:pt x="196" y="406"/>
                  <a:pt x="200" y="403"/>
                  <a:pt x="200" y="408"/>
                </a:cubicBezTo>
                <a:cubicBezTo>
                  <a:pt x="202" y="415"/>
                  <a:pt x="192" y="414"/>
                  <a:pt x="191" y="422"/>
                </a:cubicBezTo>
                <a:cubicBezTo>
                  <a:pt x="191" y="429"/>
                  <a:pt x="196" y="430"/>
                  <a:pt x="204" y="430"/>
                </a:cubicBezTo>
                <a:cubicBezTo>
                  <a:pt x="211" y="431"/>
                  <a:pt x="224" y="419"/>
                  <a:pt x="230" y="419"/>
                </a:cubicBezTo>
                <a:cubicBezTo>
                  <a:pt x="234" y="419"/>
                  <a:pt x="242" y="424"/>
                  <a:pt x="242" y="424"/>
                </a:cubicBezTo>
                <a:cubicBezTo>
                  <a:pt x="253" y="424"/>
                  <a:pt x="253" y="424"/>
                  <a:pt x="253" y="424"/>
                </a:cubicBezTo>
                <a:cubicBezTo>
                  <a:pt x="253" y="424"/>
                  <a:pt x="265" y="431"/>
                  <a:pt x="279" y="430"/>
                </a:cubicBezTo>
                <a:cubicBezTo>
                  <a:pt x="293" y="429"/>
                  <a:pt x="295" y="422"/>
                  <a:pt x="299" y="418"/>
                </a:cubicBezTo>
                <a:cubicBezTo>
                  <a:pt x="304" y="416"/>
                  <a:pt x="306" y="419"/>
                  <a:pt x="310" y="419"/>
                </a:cubicBezTo>
                <a:cubicBezTo>
                  <a:pt x="316" y="422"/>
                  <a:pt x="328" y="415"/>
                  <a:pt x="328" y="415"/>
                </a:cubicBezTo>
                <a:cubicBezTo>
                  <a:pt x="338" y="419"/>
                  <a:pt x="338" y="419"/>
                  <a:pt x="338" y="419"/>
                </a:cubicBezTo>
                <a:cubicBezTo>
                  <a:pt x="346" y="415"/>
                  <a:pt x="346" y="415"/>
                  <a:pt x="346" y="415"/>
                </a:cubicBezTo>
                <a:cubicBezTo>
                  <a:pt x="346" y="415"/>
                  <a:pt x="349" y="422"/>
                  <a:pt x="366" y="418"/>
                </a:cubicBezTo>
                <a:cubicBezTo>
                  <a:pt x="383" y="414"/>
                  <a:pt x="387" y="403"/>
                  <a:pt x="392" y="395"/>
                </a:cubicBezTo>
                <a:cubicBezTo>
                  <a:pt x="397" y="387"/>
                  <a:pt x="408" y="373"/>
                  <a:pt x="416" y="372"/>
                </a:cubicBezTo>
                <a:cubicBezTo>
                  <a:pt x="423" y="370"/>
                  <a:pt x="443" y="358"/>
                  <a:pt x="455" y="354"/>
                </a:cubicBezTo>
                <a:cubicBezTo>
                  <a:pt x="466" y="350"/>
                  <a:pt x="474" y="361"/>
                  <a:pt x="480" y="362"/>
                </a:cubicBezTo>
                <a:cubicBezTo>
                  <a:pt x="485" y="364"/>
                  <a:pt x="493" y="354"/>
                  <a:pt x="496" y="354"/>
                </a:cubicBezTo>
                <a:cubicBezTo>
                  <a:pt x="499" y="354"/>
                  <a:pt x="499" y="361"/>
                  <a:pt x="503" y="362"/>
                </a:cubicBezTo>
                <a:cubicBezTo>
                  <a:pt x="507" y="364"/>
                  <a:pt x="515" y="354"/>
                  <a:pt x="515" y="354"/>
                </a:cubicBezTo>
                <a:cubicBezTo>
                  <a:pt x="520" y="368"/>
                  <a:pt x="520" y="368"/>
                  <a:pt x="520" y="368"/>
                </a:cubicBezTo>
                <a:cubicBezTo>
                  <a:pt x="520" y="368"/>
                  <a:pt x="531" y="370"/>
                  <a:pt x="537" y="370"/>
                </a:cubicBezTo>
                <a:cubicBezTo>
                  <a:pt x="542" y="372"/>
                  <a:pt x="558" y="369"/>
                  <a:pt x="558" y="369"/>
                </a:cubicBezTo>
                <a:cubicBezTo>
                  <a:pt x="558" y="369"/>
                  <a:pt x="561" y="358"/>
                  <a:pt x="559" y="347"/>
                </a:cubicBezTo>
                <a:cubicBezTo>
                  <a:pt x="559" y="337"/>
                  <a:pt x="551" y="323"/>
                  <a:pt x="551" y="323"/>
                </a:cubicBezTo>
                <a:cubicBezTo>
                  <a:pt x="566" y="289"/>
                  <a:pt x="566" y="289"/>
                  <a:pt x="566" y="289"/>
                </a:cubicBezTo>
                <a:cubicBezTo>
                  <a:pt x="555" y="299"/>
                  <a:pt x="555" y="299"/>
                  <a:pt x="555" y="299"/>
                </a:cubicBezTo>
                <a:cubicBezTo>
                  <a:pt x="555" y="283"/>
                  <a:pt x="555" y="283"/>
                  <a:pt x="555" y="283"/>
                </a:cubicBezTo>
                <a:cubicBezTo>
                  <a:pt x="550" y="280"/>
                  <a:pt x="550" y="280"/>
                  <a:pt x="550" y="280"/>
                </a:cubicBezTo>
                <a:cubicBezTo>
                  <a:pt x="561" y="275"/>
                  <a:pt x="561" y="275"/>
                  <a:pt x="561" y="275"/>
                </a:cubicBezTo>
                <a:cubicBezTo>
                  <a:pt x="561" y="275"/>
                  <a:pt x="555" y="266"/>
                  <a:pt x="558" y="258"/>
                </a:cubicBezTo>
                <a:cubicBezTo>
                  <a:pt x="559" y="249"/>
                  <a:pt x="569" y="256"/>
                  <a:pt x="569" y="256"/>
                </a:cubicBezTo>
                <a:cubicBezTo>
                  <a:pt x="568" y="261"/>
                  <a:pt x="568" y="261"/>
                  <a:pt x="568" y="261"/>
                </a:cubicBezTo>
                <a:cubicBezTo>
                  <a:pt x="570" y="268"/>
                  <a:pt x="570" y="268"/>
                  <a:pt x="570" y="268"/>
                </a:cubicBezTo>
                <a:cubicBezTo>
                  <a:pt x="573" y="264"/>
                  <a:pt x="573" y="264"/>
                  <a:pt x="573" y="264"/>
                </a:cubicBezTo>
                <a:cubicBezTo>
                  <a:pt x="576" y="268"/>
                  <a:pt x="576" y="268"/>
                  <a:pt x="576" y="268"/>
                </a:cubicBezTo>
                <a:cubicBezTo>
                  <a:pt x="566" y="276"/>
                  <a:pt x="566" y="276"/>
                  <a:pt x="566" y="276"/>
                </a:cubicBezTo>
                <a:cubicBezTo>
                  <a:pt x="572" y="280"/>
                  <a:pt x="572" y="280"/>
                  <a:pt x="572" y="280"/>
                </a:cubicBezTo>
                <a:cubicBezTo>
                  <a:pt x="572" y="280"/>
                  <a:pt x="578" y="273"/>
                  <a:pt x="582" y="269"/>
                </a:cubicBezTo>
                <a:cubicBezTo>
                  <a:pt x="587" y="268"/>
                  <a:pt x="593" y="268"/>
                  <a:pt x="599" y="260"/>
                </a:cubicBezTo>
                <a:cubicBezTo>
                  <a:pt x="605" y="253"/>
                  <a:pt x="599" y="226"/>
                  <a:pt x="599" y="226"/>
                </a:cubicBezTo>
                <a:close/>
                <a:moveTo>
                  <a:pt x="561" y="285"/>
                </a:moveTo>
                <a:cubicBezTo>
                  <a:pt x="565" y="287"/>
                  <a:pt x="565" y="287"/>
                  <a:pt x="565" y="287"/>
                </a:cubicBezTo>
                <a:cubicBezTo>
                  <a:pt x="568" y="283"/>
                  <a:pt x="568" y="283"/>
                  <a:pt x="568" y="283"/>
                </a:cubicBezTo>
                <a:cubicBezTo>
                  <a:pt x="565" y="280"/>
                  <a:pt x="565" y="280"/>
                  <a:pt x="565" y="280"/>
                </a:cubicBezTo>
                <a:lnTo>
                  <a:pt x="561" y="285"/>
                </a:lnTo>
                <a:close/>
              </a:path>
            </a:pathLst>
          </a:custGeom>
          <a:solidFill>
            <a:srgbClr val="FFCC00"/>
          </a:solidFill>
          <a:ln>
            <a:noFill/>
          </a:ln>
        </p:spPr>
        <p:txBody>
          <a:bodyPr vert="horz" wrap="square" lIns="91440" tIns="45720" rIns="91440" bIns="45720" numCol="1" anchor="t" anchorCtr="0" compatLnSpc="1">
            <a:prstTxWarp prst="textNoShape">
              <a:avLst/>
            </a:prstTxWarp>
          </a:bodyPr>
          <a:lstStyle/>
          <a:p>
            <a:endParaRPr lang="en-GB"/>
          </a:p>
        </p:txBody>
      </p:sp>
      <p:sp>
        <p:nvSpPr>
          <p:cNvPr id="605" name="Freeform 56"/>
          <p:cNvSpPr>
            <a:spLocks noEditPoints="1"/>
          </p:cNvSpPr>
          <p:nvPr/>
        </p:nvSpPr>
        <p:spPr bwMode="auto">
          <a:xfrm>
            <a:off x="4863117" y="3744936"/>
            <a:ext cx="480707" cy="342068"/>
          </a:xfrm>
          <a:custGeom>
            <a:avLst/>
            <a:gdLst>
              <a:gd name="T0" fmla="*/ 546 w 606"/>
              <a:gd name="T1" fmla="*/ 237 h 431"/>
              <a:gd name="T2" fmla="*/ 513 w 606"/>
              <a:gd name="T3" fmla="*/ 225 h 431"/>
              <a:gd name="T4" fmla="*/ 486 w 606"/>
              <a:gd name="T5" fmla="*/ 161 h 431"/>
              <a:gd name="T6" fmla="*/ 452 w 606"/>
              <a:gd name="T7" fmla="*/ 87 h 431"/>
              <a:gd name="T8" fmla="*/ 337 w 606"/>
              <a:gd name="T9" fmla="*/ 32 h 431"/>
              <a:gd name="T10" fmla="*/ 244 w 606"/>
              <a:gd name="T11" fmla="*/ 52 h 431"/>
              <a:gd name="T12" fmla="*/ 152 w 606"/>
              <a:gd name="T13" fmla="*/ 64 h 431"/>
              <a:gd name="T14" fmla="*/ 111 w 606"/>
              <a:gd name="T15" fmla="*/ 93 h 431"/>
              <a:gd name="T16" fmla="*/ 83 w 606"/>
              <a:gd name="T17" fmla="*/ 168 h 431"/>
              <a:gd name="T18" fmla="*/ 60 w 606"/>
              <a:gd name="T19" fmla="*/ 220 h 431"/>
              <a:gd name="T20" fmla="*/ 31 w 606"/>
              <a:gd name="T21" fmla="*/ 245 h 431"/>
              <a:gd name="T22" fmla="*/ 12 w 606"/>
              <a:gd name="T23" fmla="*/ 264 h 431"/>
              <a:gd name="T24" fmla="*/ 45 w 606"/>
              <a:gd name="T25" fmla="*/ 276 h 431"/>
              <a:gd name="T26" fmla="*/ 77 w 606"/>
              <a:gd name="T27" fmla="*/ 321 h 431"/>
              <a:gd name="T28" fmla="*/ 99 w 606"/>
              <a:gd name="T29" fmla="*/ 345 h 431"/>
              <a:gd name="T30" fmla="*/ 129 w 606"/>
              <a:gd name="T31" fmla="*/ 366 h 431"/>
              <a:gd name="T32" fmla="*/ 158 w 606"/>
              <a:gd name="T33" fmla="*/ 356 h 431"/>
              <a:gd name="T34" fmla="*/ 163 w 606"/>
              <a:gd name="T35" fmla="*/ 373 h 431"/>
              <a:gd name="T36" fmla="*/ 190 w 606"/>
              <a:gd name="T37" fmla="*/ 404 h 431"/>
              <a:gd name="T38" fmla="*/ 193 w 606"/>
              <a:gd name="T39" fmla="*/ 426 h 431"/>
              <a:gd name="T40" fmla="*/ 256 w 606"/>
              <a:gd name="T41" fmla="*/ 423 h 431"/>
              <a:gd name="T42" fmla="*/ 331 w 606"/>
              <a:gd name="T43" fmla="*/ 414 h 431"/>
              <a:gd name="T44" fmla="*/ 420 w 606"/>
              <a:gd name="T45" fmla="*/ 372 h 431"/>
              <a:gd name="T46" fmla="*/ 499 w 606"/>
              <a:gd name="T47" fmla="*/ 355 h 431"/>
              <a:gd name="T48" fmla="*/ 523 w 606"/>
              <a:gd name="T49" fmla="*/ 368 h 431"/>
              <a:gd name="T50" fmla="*/ 571 w 606"/>
              <a:gd name="T51" fmla="*/ 289 h 431"/>
              <a:gd name="T52" fmla="*/ 563 w 606"/>
              <a:gd name="T53" fmla="*/ 258 h 431"/>
              <a:gd name="T54" fmla="*/ 577 w 606"/>
              <a:gd name="T55" fmla="*/ 264 h 431"/>
              <a:gd name="T56" fmla="*/ 603 w 606"/>
              <a:gd name="T57" fmla="*/ 260 h 431"/>
              <a:gd name="T58" fmla="*/ 574 w 606"/>
              <a:gd name="T59" fmla="*/ 278 h 431"/>
              <a:gd name="T60" fmla="*/ 572 w 606"/>
              <a:gd name="T61" fmla="*/ 260 h 431"/>
              <a:gd name="T62" fmla="*/ 558 w 606"/>
              <a:gd name="T63" fmla="*/ 283 h 431"/>
              <a:gd name="T64" fmla="*/ 561 w 606"/>
              <a:gd name="T65" fmla="*/ 347 h 431"/>
              <a:gd name="T66" fmla="*/ 519 w 606"/>
              <a:gd name="T67" fmla="*/ 353 h 431"/>
              <a:gd name="T68" fmla="*/ 463 w 606"/>
              <a:gd name="T69" fmla="*/ 351 h 431"/>
              <a:gd name="T70" fmla="*/ 351 w 606"/>
              <a:gd name="T71" fmla="*/ 414 h 431"/>
              <a:gd name="T72" fmla="*/ 305 w 606"/>
              <a:gd name="T73" fmla="*/ 415 h 431"/>
              <a:gd name="T74" fmla="*/ 246 w 606"/>
              <a:gd name="T75" fmla="*/ 422 h 431"/>
              <a:gd name="T76" fmla="*/ 204 w 606"/>
              <a:gd name="T77" fmla="*/ 412 h 431"/>
              <a:gd name="T78" fmla="*/ 180 w 606"/>
              <a:gd name="T79" fmla="*/ 390 h 431"/>
              <a:gd name="T80" fmla="*/ 172 w 606"/>
              <a:gd name="T81" fmla="*/ 367 h 431"/>
              <a:gd name="T82" fmla="*/ 142 w 606"/>
              <a:gd name="T83" fmla="*/ 377 h 431"/>
              <a:gd name="T84" fmla="*/ 105 w 606"/>
              <a:gd name="T85" fmla="*/ 357 h 431"/>
              <a:gd name="T86" fmla="*/ 97 w 606"/>
              <a:gd name="T87" fmla="*/ 322 h 431"/>
              <a:gd name="T88" fmla="*/ 49 w 606"/>
              <a:gd name="T89" fmla="*/ 294 h 431"/>
              <a:gd name="T90" fmla="*/ 23 w 606"/>
              <a:gd name="T91" fmla="*/ 264 h 431"/>
              <a:gd name="T92" fmla="*/ 19 w 606"/>
              <a:gd name="T93" fmla="*/ 245 h 431"/>
              <a:gd name="T94" fmla="*/ 64 w 606"/>
              <a:gd name="T95" fmla="*/ 227 h 431"/>
              <a:gd name="T96" fmla="*/ 75 w 606"/>
              <a:gd name="T97" fmla="*/ 182 h 431"/>
              <a:gd name="T98" fmla="*/ 99 w 606"/>
              <a:gd name="T99" fmla="*/ 117 h 431"/>
              <a:gd name="T100" fmla="*/ 147 w 606"/>
              <a:gd name="T101" fmla="*/ 64 h 431"/>
              <a:gd name="T102" fmla="*/ 225 w 606"/>
              <a:gd name="T103" fmla="*/ 60 h 431"/>
              <a:gd name="T104" fmla="*/ 287 w 606"/>
              <a:gd name="T105" fmla="*/ 54 h 431"/>
              <a:gd name="T106" fmla="*/ 395 w 606"/>
              <a:gd name="T107" fmla="*/ 24 h 431"/>
              <a:gd name="T108" fmla="*/ 473 w 606"/>
              <a:gd name="T109" fmla="*/ 106 h 431"/>
              <a:gd name="T110" fmla="*/ 485 w 606"/>
              <a:gd name="T111" fmla="*/ 163 h 431"/>
              <a:gd name="T112" fmla="*/ 513 w 606"/>
              <a:gd name="T113" fmla="*/ 231 h 431"/>
              <a:gd name="T114" fmla="*/ 580 w 606"/>
              <a:gd name="T115" fmla="*/ 211 h 431"/>
              <a:gd name="T116" fmla="*/ 572 w 606"/>
              <a:gd name="T117" fmla="*/ 282 h 431"/>
              <a:gd name="T118" fmla="*/ 568 w 606"/>
              <a:gd name="T119" fmla="*/ 284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6" h="431">
                <a:moveTo>
                  <a:pt x="602" y="225"/>
                </a:moveTo>
                <a:cubicBezTo>
                  <a:pt x="603" y="224"/>
                  <a:pt x="603" y="224"/>
                  <a:pt x="603" y="224"/>
                </a:cubicBezTo>
                <a:cubicBezTo>
                  <a:pt x="603" y="224"/>
                  <a:pt x="602" y="221"/>
                  <a:pt x="598" y="217"/>
                </a:cubicBezTo>
                <a:cubicBezTo>
                  <a:pt x="595" y="214"/>
                  <a:pt x="589" y="210"/>
                  <a:pt x="582" y="209"/>
                </a:cubicBezTo>
                <a:cubicBezTo>
                  <a:pt x="582" y="209"/>
                  <a:pt x="582" y="209"/>
                  <a:pt x="582" y="209"/>
                </a:cubicBezTo>
                <a:cubicBezTo>
                  <a:pt x="582" y="209"/>
                  <a:pt x="582" y="209"/>
                  <a:pt x="582" y="209"/>
                </a:cubicBezTo>
                <a:cubicBezTo>
                  <a:pt x="581" y="209"/>
                  <a:pt x="581" y="208"/>
                  <a:pt x="580" y="208"/>
                </a:cubicBezTo>
                <a:cubicBezTo>
                  <a:pt x="577" y="209"/>
                  <a:pt x="573" y="210"/>
                  <a:pt x="570" y="212"/>
                </a:cubicBezTo>
                <a:cubicBezTo>
                  <a:pt x="560" y="217"/>
                  <a:pt x="552" y="228"/>
                  <a:pt x="552" y="228"/>
                </a:cubicBezTo>
                <a:cubicBezTo>
                  <a:pt x="553" y="229"/>
                  <a:pt x="553" y="229"/>
                  <a:pt x="553" y="229"/>
                </a:cubicBezTo>
                <a:cubicBezTo>
                  <a:pt x="553" y="227"/>
                  <a:pt x="553" y="227"/>
                  <a:pt x="553" y="227"/>
                </a:cubicBezTo>
                <a:cubicBezTo>
                  <a:pt x="546" y="227"/>
                  <a:pt x="546" y="227"/>
                  <a:pt x="546" y="227"/>
                </a:cubicBezTo>
                <a:cubicBezTo>
                  <a:pt x="545" y="227"/>
                  <a:pt x="545" y="227"/>
                  <a:pt x="545" y="227"/>
                </a:cubicBezTo>
                <a:cubicBezTo>
                  <a:pt x="545" y="229"/>
                  <a:pt x="545" y="229"/>
                  <a:pt x="545" y="229"/>
                </a:cubicBezTo>
                <a:cubicBezTo>
                  <a:pt x="545" y="238"/>
                  <a:pt x="545" y="238"/>
                  <a:pt x="545" y="238"/>
                </a:cubicBezTo>
                <a:cubicBezTo>
                  <a:pt x="546" y="238"/>
                  <a:pt x="546" y="238"/>
                  <a:pt x="546" y="238"/>
                </a:cubicBezTo>
                <a:cubicBezTo>
                  <a:pt x="546" y="237"/>
                  <a:pt x="546" y="237"/>
                  <a:pt x="546" y="237"/>
                </a:cubicBezTo>
                <a:cubicBezTo>
                  <a:pt x="546" y="238"/>
                  <a:pt x="546" y="238"/>
                  <a:pt x="546" y="238"/>
                </a:cubicBezTo>
                <a:cubicBezTo>
                  <a:pt x="546" y="237"/>
                  <a:pt x="546" y="237"/>
                  <a:pt x="546" y="237"/>
                </a:cubicBezTo>
                <a:cubicBezTo>
                  <a:pt x="546" y="237"/>
                  <a:pt x="546" y="237"/>
                  <a:pt x="546" y="237"/>
                </a:cubicBezTo>
                <a:cubicBezTo>
                  <a:pt x="546" y="238"/>
                  <a:pt x="546" y="238"/>
                  <a:pt x="546" y="238"/>
                </a:cubicBezTo>
                <a:cubicBezTo>
                  <a:pt x="546" y="237"/>
                  <a:pt x="546" y="237"/>
                  <a:pt x="546" y="237"/>
                </a:cubicBezTo>
                <a:cubicBezTo>
                  <a:pt x="546" y="237"/>
                  <a:pt x="545" y="237"/>
                  <a:pt x="544" y="237"/>
                </a:cubicBezTo>
                <a:cubicBezTo>
                  <a:pt x="541" y="237"/>
                  <a:pt x="536" y="237"/>
                  <a:pt x="526" y="234"/>
                </a:cubicBezTo>
                <a:cubicBezTo>
                  <a:pt x="526" y="234"/>
                  <a:pt x="526" y="234"/>
                  <a:pt x="526" y="234"/>
                </a:cubicBezTo>
                <a:cubicBezTo>
                  <a:pt x="526" y="234"/>
                  <a:pt x="526" y="234"/>
                  <a:pt x="526" y="234"/>
                </a:cubicBezTo>
                <a:cubicBezTo>
                  <a:pt x="520" y="233"/>
                  <a:pt x="517" y="231"/>
                  <a:pt x="516" y="229"/>
                </a:cubicBezTo>
                <a:cubicBezTo>
                  <a:pt x="514" y="228"/>
                  <a:pt x="514" y="226"/>
                  <a:pt x="514" y="225"/>
                </a:cubicBezTo>
                <a:cubicBezTo>
                  <a:pt x="514" y="225"/>
                  <a:pt x="514" y="225"/>
                  <a:pt x="514" y="225"/>
                </a:cubicBezTo>
                <a:cubicBezTo>
                  <a:pt x="514" y="225"/>
                  <a:pt x="514" y="225"/>
                  <a:pt x="514" y="225"/>
                </a:cubicBezTo>
                <a:cubicBezTo>
                  <a:pt x="513" y="225"/>
                  <a:pt x="513" y="225"/>
                  <a:pt x="513" y="225"/>
                </a:cubicBezTo>
                <a:cubicBezTo>
                  <a:pt x="514" y="225"/>
                  <a:pt x="514" y="225"/>
                  <a:pt x="514" y="225"/>
                </a:cubicBezTo>
                <a:cubicBezTo>
                  <a:pt x="514" y="225"/>
                  <a:pt x="514" y="225"/>
                  <a:pt x="514" y="225"/>
                </a:cubicBezTo>
                <a:cubicBezTo>
                  <a:pt x="513" y="225"/>
                  <a:pt x="513" y="225"/>
                  <a:pt x="513" y="225"/>
                </a:cubicBezTo>
                <a:cubicBezTo>
                  <a:pt x="514" y="225"/>
                  <a:pt x="514" y="225"/>
                  <a:pt x="514" y="225"/>
                </a:cubicBezTo>
                <a:cubicBezTo>
                  <a:pt x="514" y="224"/>
                  <a:pt x="514" y="224"/>
                  <a:pt x="514" y="224"/>
                </a:cubicBezTo>
                <a:cubicBezTo>
                  <a:pt x="513" y="224"/>
                  <a:pt x="513" y="224"/>
                  <a:pt x="513" y="224"/>
                </a:cubicBezTo>
                <a:cubicBezTo>
                  <a:pt x="497" y="217"/>
                  <a:pt x="497" y="217"/>
                  <a:pt x="497" y="217"/>
                </a:cubicBezTo>
                <a:cubicBezTo>
                  <a:pt x="496" y="218"/>
                  <a:pt x="496" y="218"/>
                  <a:pt x="496" y="218"/>
                </a:cubicBezTo>
                <a:cubicBezTo>
                  <a:pt x="498" y="219"/>
                  <a:pt x="498" y="219"/>
                  <a:pt x="498" y="219"/>
                </a:cubicBezTo>
                <a:cubicBezTo>
                  <a:pt x="502" y="211"/>
                  <a:pt x="502" y="211"/>
                  <a:pt x="502" y="211"/>
                </a:cubicBezTo>
                <a:cubicBezTo>
                  <a:pt x="502" y="210"/>
                  <a:pt x="502" y="210"/>
                  <a:pt x="502" y="210"/>
                </a:cubicBezTo>
                <a:cubicBezTo>
                  <a:pt x="502" y="210"/>
                  <a:pt x="502" y="210"/>
                  <a:pt x="502" y="210"/>
                </a:cubicBezTo>
                <a:cubicBezTo>
                  <a:pt x="497" y="196"/>
                  <a:pt x="495" y="189"/>
                  <a:pt x="493" y="186"/>
                </a:cubicBezTo>
                <a:cubicBezTo>
                  <a:pt x="492" y="183"/>
                  <a:pt x="492" y="183"/>
                  <a:pt x="492" y="183"/>
                </a:cubicBezTo>
                <a:cubicBezTo>
                  <a:pt x="491" y="183"/>
                  <a:pt x="491" y="183"/>
                  <a:pt x="491" y="183"/>
                </a:cubicBezTo>
                <a:cubicBezTo>
                  <a:pt x="492" y="183"/>
                  <a:pt x="492" y="183"/>
                  <a:pt x="492" y="183"/>
                </a:cubicBezTo>
                <a:cubicBezTo>
                  <a:pt x="490" y="171"/>
                  <a:pt x="488" y="165"/>
                  <a:pt x="488" y="163"/>
                </a:cubicBezTo>
                <a:cubicBezTo>
                  <a:pt x="487" y="160"/>
                  <a:pt x="487" y="160"/>
                  <a:pt x="487" y="160"/>
                </a:cubicBezTo>
                <a:cubicBezTo>
                  <a:pt x="485" y="160"/>
                  <a:pt x="485" y="160"/>
                  <a:pt x="485" y="160"/>
                </a:cubicBezTo>
                <a:cubicBezTo>
                  <a:pt x="486" y="161"/>
                  <a:pt x="486" y="161"/>
                  <a:pt x="486" y="161"/>
                </a:cubicBezTo>
                <a:cubicBezTo>
                  <a:pt x="492" y="157"/>
                  <a:pt x="492" y="157"/>
                  <a:pt x="492" y="157"/>
                </a:cubicBezTo>
                <a:cubicBezTo>
                  <a:pt x="492" y="157"/>
                  <a:pt x="492" y="157"/>
                  <a:pt x="492" y="157"/>
                </a:cubicBezTo>
                <a:cubicBezTo>
                  <a:pt x="492" y="156"/>
                  <a:pt x="492" y="156"/>
                  <a:pt x="492" y="156"/>
                </a:cubicBezTo>
                <a:cubicBezTo>
                  <a:pt x="492" y="156"/>
                  <a:pt x="492" y="137"/>
                  <a:pt x="491" y="126"/>
                </a:cubicBezTo>
                <a:cubicBezTo>
                  <a:pt x="491" y="126"/>
                  <a:pt x="491" y="126"/>
                  <a:pt x="491" y="126"/>
                </a:cubicBezTo>
                <a:cubicBezTo>
                  <a:pt x="491" y="126"/>
                  <a:pt x="491" y="126"/>
                  <a:pt x="491" y="126"/>
                </a:cubicBezTo>
                <a:cubicBezTo>
                  <a:pt x="490" y="119"/>
                  <a:pt x="486" y="115"/>
                  <a:pt x="483" y="113"/>
                </a:cubicBezTo>
                <a:cubicBezTo>
                  <a:pt x="479" y="111"/>
                  <a:pt x="477" y="110"/>
                  <a:pt x="476" y="110"/>
                </a:cubicBezTo>
                <a:cubicBezTo>
                  <a:pt x="476" y="111"/>
                  <a:pt x="476" y="111"/>
                  <a:pt x="476" y="111"/>
                </a:cubicBezTo>
                <a:cubicBezTo>
                  <a:pt x="478" y="111"/>
                  <a:pt x="478" y="111"/>
                  <a:pt x="478" y="111"/>
                </a:cubicBezTo>
                <a:cubicBezTo>
                  <a:pt x="478" y="111"/>
                  <a:pt x="476" y="102"/>
                  <a:pt x="472" y="94"/>
                </a:cubicBezTo>
                <a:cubicBezTo>
                  <a:pt x="471" y="95"/>
                  <a:pt x="471" y="95"/>
                  <a:pt x="471" y="95"/>
                </a:cubicBezTo>
                <a:cubicBezTo>
                  <a:pt x="472" y="95"/>
                  <a:pt x="472" y="95"/>
                  <a:pt x="472" y="95"/>
                </a:cubicBezTo>
                <a:cubicBezTo>
                  <a:pt x="472" y="93"/>
                  <a:pt x="470" y="91"/>
                  <a:pt x="468" y="90"/>
                </a:cubicBezTo>
                <a:cubicBezTo>
                  <a:pt x="465" y="89"/>
                  <a:pt x="461" y="88"/>
                  <a:pt x="458" y="87"/>
                </a:cubicBezTo>
                <a:cubicBezTo>
                  <a:pt x="454" y="86"/>
                  <a:pt x="452" y="86"/>
                  <a:pt x="452" y="86"/>
                </a:cubicBezTo>
                <a:cubicBezTo>
                  <a:pt x="452" y="87"/>
                  <a:pt x="452" y="87"/>
                  <a:pt x="452" y="87"/>
                </a:cubicBezTo>
                <a:cubicBezTo>
                  <a:pt x="453" y="86"/>
                  <a:pt x="453" y="86"/>
                  <a:pt x="453" y="86"/>
                </a:cubicBezTo>
                <a:cubicBezTo>
                  <a:pt x="453" y="86"/>
                  <a:pt x="431" y="61"/>
                  <a:pt x="423" y="52"/>
                </a:cubicBezTo>
                <a:cubicBezTo>
                  <a:pt x="423" y="52"/>
                  <a:pt x="423" y="52"/>
                  <a:pt x="423" y="52"/>
                </a:cubicBezTo>
                <a:cubicBezTo>
                  <a:pt x="423" y="52"/>
                  <a:pt x="423" y="52"/>
                  <a:pt x="423" y="52"/>
                </a:cubicBezTo>
                <a:cubicBezTo>
                  <a:pt x="419" y="49"/>
                  <a:pt x="415" y="47"/>
                  <a:pt x="411" y="43"/>
                </a:cubicBezTo>
                <a:cubicBezTo>
                  <a:pt x="407" y="39"/>
                  <a:pt x="403" y="33"/>
                  <a:pt x="398" y="23"/>
                </a:cubicBezTo>
                <a:cubicBezTo>
                  <a:pt x="396" y="24"/>
                  <a:pt x="396" y="24"/>
                  <a:pt x="396" y="24"/>
                </a:cubicBezTo>
                <a:cubicBezTo>
                  <a:pt x="398" y="23"/>
                  <a:pt x="398" y="23"/>
                  <a:pt x="398" y="23"/>
                </a:cubicBezTo>
                <a:cubicBezTo>
                  <a:pt x="393" y="13"/>
                  <a:pt x="386" y="8"/>
                  <a:pt x="380" y="4"/>
                </a:cubicBezTo>
                <a:cubicBezTo>
                  <a:pt x="373" y="1"/>
                  <a:pt x="368" y="1"/>
                  <a:pt x="368" y="1"/>
                </a:cubicBezTo>
                <a:cubicBezTo>
                  <a:pt x="368" y="1"/>
                  <a:pt x="368" y="1"/>
                  <a:pt x="368" y="1"/>
                </a:cubicBezTo>
                <a:cubicBezTo>
                  <a:pt x="368" y="1"/>
                  <a:pt x="368" y="1"/>
                  <a:pt x="368" y="1"/>
                </a:cubicBezTo>
                <a:cubicBezTo>
                  <a:pt x="367" y="0"/>
                  <a:pt x="366" y="0"/>
                  <a:pt x="365" y="0"/>
                </a:cubicBezTo>
                <a:cubicBezTo>
                  <a:pt x="359" y="0"/>
                  <a:pt x="354" y="2"/>
                  <a:pt x="351" y="5"/>
                </a:cubicBezTo>
                <a:cubicBezTo>
                  <a:pt x="345" y="10"/>
                  <a:pt x="341" y="16"/>
                  <a:pt x="339" y="22"/>
                </a:cubicBezTo>
                <a:cubicBezTo>
                  <a:pt x="336" y="27"/>
                  <a:pt x="335" y="31"/>
                  <a:pt x="335" y="31"/>
                </a:cubicBezTo>
                <a:cubicBezTo>
                  <a:pt x="337" y="32"/>
                  <a:pt x="337" y="32"/>
                  <a:pt x="337" y="32"/>
                </a:cubicBezTo>
                <a:cubicBezTo>
                  <a:pt x="336" y="30"/>
                  <a:pt x="336" y="30"/>
                  <a:pt x="336" y="30"/>
                </a:cubicBezTo>
                <a:cubicBezTo>
                  <a:pt x="336" y="30"/>
                  <a:pt x="335" y="31"/>
                  <a:pt x="332" y="32"/>
                </a:cubicBezTo>
                <a:cubicBezTo>
                  <a:pt x="325" y="36"/>
                  <a:pt x="308" y="44"/>
                  <a:pt x="293" y="48"/>
                </a:cubicBezTo>
                <a:cubicBezTo>
                  <a:pt x="294" y="49"/>
                  <a:pt x="294" y="49"/>
                  <a:pt x="294" y="49"/>
                </a:cubicBezTo>
                <a:cubicBezTo>
                  <a:pt x="293" y="48"/>
                  <a:pt x="293" y="48"/>
                  <a:pt x="293" y="48"/>
                </a:cubicBezTo>
                <a:cubicBezTo>
                  <a:pt x="288" y="49"/>
                  <a:pt x="284" y="51"/>
                  <a:pt x="282" y="53"/>
                </a:cubicBezTo>
                <a:cubicBezTo>
                  <a:pt x="281" y="54"/>
                  <a:pt x="280" y="56"/>
                  <a:pt x="280" y="58"/>
                </a:cubicBezTo>
                <a:cubicBezTo>
                  <a:pt x="280" y="60"/>
                  <a:pt x="280" y="62"/>
                  <a:pt x="280" y="63"/>
                </a:cubicBezTo>
                <a:cubicBezTo>
                  <a:pt x="279" y="64"/>
                  <a:pt x="279" y="65"/>
                  <a:pt x="279" y="65"/>
                </a:cubicBezTo>
                <a:cubicBezTo>
                  <a:pt x="278" y="66"/>
                  <a:pt x="277" y="66"/>
                  <a:pt x="276" y="67"/>
                </a:cubicBezTo>
                <a:cubicBezTo>
                  <a:pt x="276" y="68"/>
                  <a:pt x="276" y="68"/>
                  <a:pt x="276" y="68"/>
                </a:cubicBezTo>
                <a:cubicBezTo>
                  <a:pt x="276" y="67"/>
                  <a:pt x="276" y="67"/>
                  <a:pt x="276" y="67"/>
                </a:cubicBezTo>
                <a:cubicBezTo>
                  <a:pt x="275" y="67"/>
                  <a:pt x="274" y="67"/>
                  <a:pt x="273" y="67"/>
                </a:cubicBezTo>
                <a:cubicBezTo>
                  <a:pt x="268" y="67"/>
                  <a:pt x="262" y="63"/>
                  <a:pt x="257" y="60"/>
                </a:cubicBezTo>
                <a:cubicBezTo>
                  <a:pt x="254" y="58"/>
                  <a:pt x="252" y="56"/>
                  <a:pt x="250" y="54"/>
                </a:cubicBezTo>
                <a:cubicBezTo>
                  <a:pt x="248" y="52"/>
                  <a:pt x="246" y="51"/>
                  <a:pt x="244" y="51"/>
                </a:cubicBezTo>
                <a:cubicBezTo>
                  <a:pt x="244" y="52"/>
                  <a:pt x="244" y="52"/>
                  <a:pt x="244" y="52"/>
                </a:cubicBezTo>
                <a:cubicBezTo>
                  <a:pt x="244" y="51"/>
                  <a:pt x="244" y="51"/>
                  <a:pt x="244" y="51"/>
                </a:cubicBezTo>
                <a:cubicBezTo>
                  <a:pt x="243" y="50"/>
                  <a:pt x="242" y="50"/>
                  <a:pt x="241" y="50"/>
                </a:cubicBezTo>
                <a:cubicBezTo>
                  <a:pt x="237" y="50"/>
                  <a:pt x="233" y="52"/>
                  <a:pt x="230" y="54"/>
                </a:cubicBezTo>
                <a:cubicBezTo>
                  <a:pt x="226" y="56"/>
                  <a:pt x="224" y="58"/>
                  <a:pt x="224" y="58"/>
                </a:cubicBezTo>
                <a:cubicBezTo>
                  <a:pt x="225" y="59"/>
                  <a:pt x="225" y="59"/>
                  <a:pt x="225" y="59"/>
                </a:cubicBezTo>
                <a:cubicBezTo>
                  <a:pt x="225" y="57"/>
                  <a:pt x="225" y="57"/>
                  <a:pt x="225" y="57"/>
                </a:cubicBezTo>
                <a:cubicBezTo>
                  <a:pt x="225" y="57"/>
                  <a:pt x="194" y="59"/>
                  <a:pt x="177" y="60"/>
                </a:cubicBezTo>
                <a:cubicBezTo>
                  <a:pt x="177" y="60"/>
                  <a:pt x="177" y="60"/>
                  <a:pt x="177" y="60"/>
                </a:cubicBezTo>
                <a:cubicBezTo>
                  <a:pt x="177" y="60"/>
                  <a:pt x="176" y="60"/>
                  <a:pt x="175" y="60"/>
                </a:cubicBezTo>
                <a:cubicBezTo>
                  <a:pt x="172" y="60"/>
                  <a:pt x="170" y="59"/>
                  <a:pt x="169" y="58"/>
                </a:cubicBezTo>
                <a:cubicBezTo>
                  <a:pt x="167" y="57"/>
                  <a:pt x="166" y="55"/>
                  <a:pt x="165" y="53"/>
                </a:cubicBezTo>
                <a:cubicBezTo>
                  <a:pt x="165" y="51"/>
                  <a:pt x="164" y="50"/>
                  <a:pt x="163" y="49"/>
                </a:cubicBezTo>
                <a:cubicBezTo>
                  <a:pt x="162" y="48"/>
                  <a:pt x="161" y="48"/>
                  <a:pt x="159" y="48"/>
                </a:cubicBezTo>
                <a:cubicBezTo>
                  <a:pt x="157" y="48"/>
                  <a:pt x="156" y="48"/>
                  <a:pt x="155" y="50"/>
                </a:cubicBezTo>
                <a:cubicBezTo>
                  <a:pt x="153" y="51"/>
                  <a:pt x="152" y="53"/>
                  <a:pt x="152" y="55"/>
                </a:cubicBezTo>
                <a:cubicBezTo>
                  <a:pt x="152" y="57"/>
                  <a:pt x="152" y="60"/>
                  <a:pt x="152" y="61"/>
                </a:cubicBezTo>
                <a:cubicBezTo>
                  <a:pt x="152" y="63"/>
                  <a:pt x="152" y="64"/>
                  <a:pt x="152" y="64"/>
                </a:cubicBezTo>
                <a:cubicBezTo>
                  <a:pt x="153" y="64"/>
                  <a:pt x="153" y="64"/>
                  <a:pt x="153" y="64"/>
                </a:cubicBezTo>
                <a:cubicBezTo>
                  <a:pt x="154" y="63"/>
                  <a:pt x="154" y="63"/>
                  <a:pt x="154" y="63"/>
                </a:cubicBezTo>
                <a:cubicBezTo>
                  <a:pt x="148" y="61"/>
                  <a:pt x="148" y="61"/>
                  <a:pt x="148" y="61"/>
                </a:cubicBezTo>
                <a:cubicBezTo>
                  <a:pt x="147" y="61"/>
                  <a:pt x="147" y="61"/>
                  <a:pt x="147" y="61"/>
                </a:cubicBezTo>
                <a:cubicBezTo>
                  <a:pt x="146" y="62"/>
                  <a:pt x="146" y="62"/>
                  <a:pt x="146" y="62"/>
                </a:cubicBezTo>
                <a:cubicBezTo>
                  <a:pt x="144" y="69"/>
                  <a:pt x="144" y="69"/>
                  <a:pt x="144" y="69"/>
                </a:cubicBezTo>
                <a:cubicBezTo>
                  <a:pt x="145" y="70"/>
                  <a:pt x="145" y="70"/>
                  <a:pt x="145" y="70"/>
                </a:cubicBezTo>
                <a:cubicBezTo>
                  <a:pt x="144" y="69"/>
                  <a:pt x="144" y="69"/>
                  <a:pt x="144" y="69"/>
                </a:cubicBezTo>
                <a:cubicBezTo>
                  <a:pt x="128" y="89"/>
                  <a:pt x="128" y="89"/>
                  <a:pt x="128" y="89"/>
                </a:cubicBezTo>
                <a:cubicBezTo>
                  <a:pt x="129" y="90"/>
                  <a:pt x="129" y="90"/>
                  <a:pt x="129" y="90"/>
                </a:cubicBezTo>
                <a:cubicBezTo>
                  <a:pt x="129" y="88"/>
                  <a:pt x="129" y="88"/>
                  <a:pt x="129" y="88"/>
                </a:cubicBezTo>
                <a:cubicBezTo>
                  <a:pt x="117" y="88"/>
                  <a:pt x="117" y="88"/>
                  <a:pt x="117" y="88"/>
                </a:cubicBezTo>
                <a:cubicBezTo>
                  <a:pt x="116" y="88"/>
                  <a:pt x="116" y="88"/>
                  <a:pt x="116" y="88"/>
                </a:cubicBezTo>
                <a:cubicBezTo>
                  <a:pt x="116" y="89"/>
                  <a:pt x="116" y="89"/>
                  <a:pt x="116" y="89"/>
                </a:cubicBezTo>
                <a:cubicBezTo>
                  <a:pt x="112" y="93"/>
                  <a:pt x="112" y="93"/>
                  <a:pt x="112" y="93"/>
                </a:cubicBezTo>
                <a:cubicBezTo>
                  <a:pt x="111" y="93"/>
                  <a:pt x="111" y="93"/>
                  <a:pt x="111" y="93"/>
                </a:cubicBezTo>
                <a:cubicBezTo>
                  <a:pt x="111" y="93"/>
                  <a:pt x="111" y="93"/>
                  <a:pt x="111" y="93"/>
                </a:cubicBezTo>
                <a:cubicBezTo>
                  <a:pt x="97" y="116"/>
                  <a:pt x="97" y="116"/>
                  <a:pt x="97" y="116"/>
                </a:cubicBezTo>
                <a:cubicBezTo>
                  <a:pt x="96" y="117"/>
                  <a:pt x="96" y="117"/>
                  <a:pt x="96" y="117"/>
                </a:cubicBezTo>
                <a:cubicBezTo>
                  <a:pt x="96" y="117"/>
                  <a:pt x="96" y="117"/>
                  <a:pt x="96" y="117"/>
                </a:cubicBezTo>
                <a:cubicBezTo>
                  <a:pt x="98" y="127"/>
                  <a:pt x="98" y="127"/>
                  <a:pt x="98" y="127"/>
                </a:cubicBezTo>
                <a:cubicBezTo>
                  <a:pt x="99" y="126"/>
                  <a:pt x="99" y="126"/>
                  <a:pt x="99" y="126"/>
                </a:cubicBezTo>
                <a:cubicBezTo>
                  <a:pt x="98" y="125"/>
                  <a:pt x="98" y="125"/>
                  <a:pt x="98" y="125"/>
                </a:cubicBezTo>
                <a:cubicBezTo>
                  <a:pt x="93" y="129"/>
                  <a:pt x="93" y="129"/>
                  <a:pt x="93" y="129"/>
                </a:cubicBezTo>
                <a:cubicBezTo>
                  <a:pt x="92" y="130"/>
                  <a:pt x="92" y="130"/>
                  <a:pt x="92" y="130"/>
                </a:cubicBezTo>
                <a:cubicBezTo>
                  <a:pt x="92" y="130"/>
                  <a:pt x="92" y="130"/>
                  <a:pt x="92" y="130"/>
                </a:cubicBezTo>
                <a:cubicBezTo>
                  <a:pt x="90" y="145"/>
                  <a:pt x="90" y="145"/>
                  <a:pt x="90" y="145"/>
                </a:cubicBezTo>
                <a:cubicBezTo>
                  <a:pt x="91" y="145"/>
                  <a:pt x="91" y="145"/>
                  <a:pt x="91" y="145"/>
                </a:cubicBezTo>
                <a:cubicBezTo>
                  <a:pt x="90" y="144"/>
                  <a:pt x="90" y="144"/>
                  <a:pt x="90" y="144"/>
                </a:cubicBezTo>
                <a:cubicBezTo>
                  <a:pt x="80" y="159"/>
                  <a:pt x="80" y="159"/>
                  <a:pt x="80" y="159"/>
                </a:cubicBezTo>
                <a:cubicBezTo>
                  <a:pt x="80" y="160"/>
                  <a:pt x="80" y="160"/>
                  <a:pt x="80" y="160"/>
                </a:cubicBezTo>
                <a:cubicBezTo>
                  <a:pt x="80" y="160"/>
                  <a:pt x="80" y="160"/>
                  <a:pt x="80" y="160"/>
                </a:cubicBezTo>
                <a:cubicBezTo>
                  <a:pt x="81" y="168"/>
                  <a:pt x="81" y="168"/>
                  <a:pt x="81" y="168"/>
                </a:cubicBezTo>
                <a:cubicBezTo>
                  <a:pt x="83" y="168"/>
                  <a:pt x="83" y="168"/>
                  <a:pt x="83" y="168"/>
                </a:cubicBezTo>
                <a:cubicBezTo>
                  <a:pt x="82" y="167"/>
                  <a:pt x="82" y="167"/>
                  <a:pt x="82" y="167"/>
                </a:cubicBezTo>
                <a:cubicBezTo>
                  <a:pt x="74" y="181"/>
                  <a:pt x="74" y="181"/>
                  <a:pt x="74" y="181"/>
                </a:cubicBezTo>
                <a:cubicBezTo>
                  <a:pt x="73" y="182"/>
                  <a:pt x="73" y="182"/>
                  <a:pt x="73" y="182"/>
                </a:cubicBezTo>
                <a:cubicBezTo>
                  <a:pt x="73" y="182"/>
                  <a:pt x="73" y="182"/>
                  <a:pt x="73" y="182"/>
                </a:cubicBezTo>
                <a:cubicBezTo>
                  <a:pt x="76" y="189"/>
                  <a:pt x="76" y="189"/>
                  <a:pt x="76" y="189"/>
                </a:cubicBezTo>
                <a:cubicBezTo>
                  <a:pt x="78" y="188"/>
                  <a:pt x="78" y="188"/>
                  <a:pt x="78" y="188"/>
                </a:cubicBezTo>
                <a:cubicBezTo>
                  <a:pt x="76" y="188"/>
                  <a:pt x="76" y="188"/>
                  <a:pt x="76" y="188"/>
                </a:cubicBezTo>
                <a:cubicBezTo>
                  <a:pt x="68" y="198"/>
                  <a:pt x="68" y="198"/>
                  <a:pt x="68" y="198"/>
                </a:cubicBezTo>
                <a:cubicBezTo>
                  <a:pt x="69" y="199"/>
                  <a:pt x="69" y="199"/>
                  <a:pt x="69" y="199"/>
                </a:cubicBezTo>
                <a:cubicBezTo>
                  <a:pt x="69" y="198"/>
                  <a:pt x="69" y="198"/>
                  <a:pt x="69" y="198"/>
                </a:cubicBezTo>
                <a:cubicBezTo>
                  <a:pt x="64" y="198"/>
                  <a:pt x="64" y="198"/>
                  <a:pt x="64" y="198"/>
                </a:cubicBezTo>
                <a:cubicBezTo>
                  <a:pt x="62" y="198"/>
                  <a:pt x="62" y="198"/>
                  <a:pt x="62" y="198"/>
                </a:cubicBezTo>
                <a:cubicBezTo>
                  <a:pt x="63" y="199"/>
                  <a:pt x="63" y="199"/>
                  <a:pt x="63" y="199"/>
                </a:cubicBezTo>
                <a:cubicBezTo>
                  <a:pt x="65" y="217"/>
                  <a:pt x="65" y="217"/>
                  <a:pt x="65" y="217"/>
                </a:cubicBezTo>
                <a:cubicBezTo>
                  <a:pt x="67" y="217"/>
                  <a:pt x="67" y="217"/>
                  <a:pt x="67" y="217"/>
                </a:cubicBezTo>
                <a:cubicBezTo>
                  <a:pt x="66" y="216"/>
                  <a:pt x="66" y="216"/>
                  <a:pt x="66" y="216"/>
                </a:cubicBezTo>
                <a:cubicBezTo>
                  <a:pt x="60" y="220"/>
                  <a:pt x="60" y="220"/>
                  <a:pt x="60" y="220"/>
                </a:cubicBezTo>
                <a:cubicBezTo>
                  <a:pt x="60" y="220"/>
                  <a:pt x="60" y="220"/>
                  <a:pt x="60" y="220"/>
                </a:cubicBezTo>
                <a:cubicBezTo>
                  <a:pt x="60" y="221"/>
                  <a:pt x="60" y="221"/>
                  <a:pt x="60" y="221"/>
                </a:cubicBezTo>
                <a:cubicBezTo>
                  <a:pt x="60" y="221"/>
                  <a:pt x="60" y="221"/>
                  <a:pt x="60" y="221"/>
                </a:cubicBezTo>
                <a:cubicBezTo>
                  <a:pt x="60" y="222"/>
                  <a:pt x="61" y="224"/>
                  <a:pt x="61" y="227"/>
                </a:cubicBezTo>
                <a:cubicBezTo>
                  <a:pt x="61" y="229"/>
                  <a:pt x="60" y="231"/>
                  <a:pt x="59" y="232"/>
                </a:cubicBezTo>
                <a:cubicBezTo>
                  <a:pt x="59" y="232"/>
                  <a:pt x="59" y="232"/>
                  <a:pt x="59" y="232"/>
                </a:cubicBezTo>
                <a:cubicBezTo>
                  <a:pt x="59" y="232"/>
                  <a:pt x="59" y="232"/>
                  <a:pt x="59" y="232"/>
                </a:cubicBezTo>
                <a:cubicBezTo>
                  <a:pt x="58" y="233"/>
                  <a:pt x="58" y="233"/>
                  <a:pt x="57" y="234"/>
                </a:cubicBezTo>
                <a:cubicBezTo>
                  <a:pt x="56" y="234"/>
                  <a:pt x="55" y="234"/>
                  <a:pt x="54" y="234"/>
                </a:cubicBezTo>
                <a:cubicBezTo>
                  <a:pt x="51" y="234"/>
                  <a:pt x="47" y="233"/>
                  <a:pt x="43" y="233"/>
                </a:cubicBezTo>
                <a:cubicBezTo>
                  <a:pt x="42" y="233"/>
                  <a:pt x="41" y="233"/>
                  <a:pt x="39" y="233"/>
                </a:cubicBezTo>
                <a:cubicBezTo>
                  <a:pt x="39" y="233"/>
                  <a:pt x="39" y="233"/>
                  <a:pt x="39" y="233"/>
                </a:cubicBezTo>
                <a:cubicBezTo>
                  <a:pt x="39" y="233"/>
                  <a:pt x="39" y="233"/>
                  <a:pt x="39" y="233"/>
                </a:cubicBezTo>
                <a:cubicBezTo>
                  <a:pt x="37" y="233"/>
                  <a:pt x="36" y="234"/>
                  <a:pt x="35" y="236"/>
                </a:cubicBezTo>
                <a:cubicBezTo>
                  <a:pt x="34" y="238"/>
                  <a:pt x="33" y="240"/>
                  <a:pt x="33" y="242"/>
                </a:cubicBezTo>
                <a:cubicBezTo>
                  <a:pt x="32" y="243"/>
                  <a:pt x="32" y="244"/>
                  <a:pt x="32" y="244"/>
                </a:cubicBezTo>
                <a:cubicBezTo>
                  <a:pt x="32" y="245"/>
                  <a:pt x="31" y="245"/>
                  <a:pt x="31" y="245"/>
                </a:cubicBezTo>
                <a:cubicBezTo>
                  <a:pt x="32" y="247"/>
                  <a:pt x="32" y="247"/>
                  <a:pt x="32" y="247"/>
                </a:cubicBezTo>
                <a:cubicBezTo>
                  <a:pt x="31" y="245"/>
                  <a:pt x="31" y="245"/>
                  <a:pt x="31" y="245"/>
                </a:cubicBezTo>
                <a:cubicBezTo>
                  <a:pt x="31" y="245"/>
                  <a:pt x="30" y="245"/>
                  <a:pt x="29" y="245"/>
                </a:cubicBezTo>
                <a:cubicBezTo>
                  <a:pt x="27" y="245"/>
                  <a:pt x="25" y="245"/>
                  <a:pt x="23" y="244"/>
                </a:cubicBezTo>
                <a:cubicBezTo>
                  <a:pt x="22" y="244"/>
                  <a:pt x="21" y="243"/>
                  <a:pt x="21" y="243"/>
                </a:cubicBezTo>
                <a:cubicBezTo>
                  <a:pt x="20" y="243"/>
                  <a:pt x="20" y="243"/>
                  <a:pt x="20" y="243"/>
                </a:cubicBezTo>
                <a:cubicBezTo>
                  <a:pt x="20" y="243"/>
                  <a:pt x="20" y="243"/>
                  <a:pt x="20" y="243"/>
                </a:cubicBezTo>
                <a:cubicBezTo>
                  <a:pt x="19" y="242"/>
                  <a:pt x="19" y="242"/>
                  <a:pt x="19" y="242"/>
                </a:cubicBezTo>
                <a:cubicBezTo>
                  <a:pt x="18" y="243"/>
                  <a:pt x="18" y="243"/>
                  <a:pt x="18" y="243"/>
                </a:cubicBezTo>
                <a:cubicBezTo>
                  <a:pt x="15" y="247"/>
                  <a:pt x="15" y="247"/>
                  <a:pt x="15" y="247"/>
                </a:cubicBezTo>
                <a:cubicBezTo>
                  <a:pt x="17" y="248"/>
                  <a:pt x="17" y="248"/>
                  <a:pt x="17" y="248"/>
                </a:cubicBezTo>
                <a:cubicBezTo>
                  <a:pt x="17" y="246"/>
                  <a:pt x="17" y="246"/>
                  <a:pt x="17" y="246"/>
                </a:cubicBezTo>
                <a:cubicBezTo>
                  <a:pt x="3" y="246"/>
                  <a:pt x="3" y="246"/>
                  <a:pt x="3" y="246"/>
                </a:cubicBezTo>
                <a:cubicBezTo>
                  <a:pt x="0" y="246"/>
                  <a:pt x="0" y="246"/>
                  <a:pt x="0" y="246"/>
                </a:cubicBezTo>
                <a:cubicBezTo>
                  <a:pt x="2" y="249"/>
                  <a:pt x="2" y="249"/>
                  <a:pt x="2" y="249"/>
                </a:cubicBezTo>
                <a:cubicBezTo>
                  <a:pt x="11" y="264"/>
                  <a:pt x="11" y="264"/>
                  <a:pt x="11" y="264"/>
                </a:cubicBezTo>
                <a:cubicBezTo>
                  <a:pt x="12" y="264"/>
                  <a:pt x="12" y="264"/>
                  <a:pt x="12" y="264"/>
                </a:cubicBezTo>
                <a:cubicBezTo>
                  <a:pt x="13" y="264"/>
                  <a:pt x="13" y="264"/>
                  <a:pt x="13" y="264"/>
                </a:cubicBezTo>
                <a:cubicBezTo>
                  <a:pt x="20" y="263"/>
                  <a:pt x="20" y="263"/>
                  <a:pt x="20" y="263"/>
                </a:cubicBezTo>
                <a:cubicBezTo>
                  <a:pt x="19" y="261"/>
                  <a:pt x="19" y="261"/>
                  <a:pt x="19" y="261"/>
                </a:cubicBezTo>
                <a:cubicBezTo>
                  <a:pt x="18" y="262"/>
                  <a:pt x="18" y="262"/>
                  <a:pt x="18" y="262"/>
                </a:cubicBezTo>
                <a:cubicBezTo>
                  <a:pt x="22" y="267"/>
                  <a:pt x="22" y="267"/>
                  <a:pt x="22" y="267"/>
                </a:cubicBezTo>
                <a:cubicBezTo>
                  <a:pt x="23" y="267"/>
                  <a:pt x="23" y="267"/>
                  <a:pt x="23" y="267"/>
                </a:cubicBezTo>
                <a:cubicBezTo>
                  <a:pt x="23" y="267"/>
                  <a:pt x="23" y="267"/>
                  <a:pt x="23" y="267"/>
                </a:cubicBezTo>
                <a:cubicBezTo>
                  <a:pt x="26" y="267"/>
                  <a:pt x="26" y="267"/>
                  <a:pt x="26" y="267"/>
                </a:cubicBezTo>
                <a:cubicBezTo>
                  <a:pt x="26" y="265"/>
                  <a:pt x="26" y="265"/>
                  <a:pt x="26" y="265"/>
                </a:cubicBezTo>
                <a:cubicBezTo>
                  <a:pt x="25" y="266"/>
                  <a:pt x="25" y="266"/>
                  <a:pt x="25" y="266"/>
                </a:cubicBezTo>
                <a:cubicBezTo>
                  <a:pt x="25" y="266"/>
                  <a:pt x="25" y="269"/>
                  <a:pt x="26" y="273"/>
                </a:cubicBezTo>
                <a:cubicBezTo>
                  <a:pt x="27" y="275"/>
                  <a:pt x="27" y="277"/>
                  <a:pt x="28" y="279"/>
                </a:cubicBezTo>
                <a:cubicBezTo>
                  <a:pt x="29" y="280"/>
                  <a:pt x="29" y="280"/>
                  <a:pt x="30" y="281"/>
                </a:cubicBezTo>
                <a:cubicBezTo>
                  <a:pt x="31" y="281"/>
                  <a:pt x="32" y="282"/>
                  <a:pt x="33" y="282"/>
                </a:cubicBezTo>
                <a:cubicBezTo>
                  <a:pt x="35" y="282"/>
                  <a:pt x="38" y="281"/>
                  <a:pt x="41" y="280"/>
                </a:cubicBezTo>
                <a:cubicBezTo>
                  <a:pt x="44" y="279"/>
                  <a:pt x="46" y="278"/>
                  <a:pt x="46" y="278"/>
                </a:cubicBezTo>
                <a:cubicBezTo>
                  <a:pt x="45" y="276"/>
                  <a:pt x="45" y="276"/>
                  <a:pt x="45" y="276"/>
                </a:cubicBezTo>
                <a:cubicBezTo>
                  <a:pt x="44" y="276"/>
                  <a:pt x="44" y="276"/>
                  <a:pt x="44" y="276"/>
                </a:cubicBezTo>
                <a:cubicBezTo>
                  <a:pt x="40" y="291"/>
                  <a:pt x="40" y="291"/>
                  <a:pt x="40" y="291"/>
                </a:cubicBezTo>
                <a:cubicBezTo>
                  <a:pt x="39" y="292"/>
                  <a:pt x="39" y="292"/>
                  <a:pt x="39" y="292"/>
                </a:cubicBezTo>
                <a:cubicBezTo>
                  <a:pt x="40" y="292"/>
                  <a:pt x="40" y="292"/>
                  <a:pt x="40" y="292"/>
                </a:cubicBezTo>
                <a:cubicBezTo>
                  <a:pt x="47" y="296"/>
                  <a:pt x="47" y="296"/>
                  <a:pt x="47" y="296"/>
                </a:cubicBezTo>
                <a:cubicBezTo>
                  <a:pt x="48" y="295"/>
                  <a:pt x="48" y="295"/>
                  <a:pt x="48" y="295"/>
                </a:cubicBezTo>
                <a:cubicBezTo>
                  <a:pt x="47" y="294"/>
                  <a:pt x="47" y="294"/>
                  <a:pt x="47" y="294"/>
                </a:cubicBezTo>
                <a:cubicBezTo>
                  <a:pt x="42" y="301"/>
                  <a:pt x="42" y="301"/>
                  <a:pt x="42" y="301"/>
                </a:cubicBezTo>
                <a:cubicBezTo>
                  <a:pt x="42" y="302"/>
                  <a:pt x="42" y="302"/>
                  <a:pt x="42" y="302"/>
                </a:cubicBezTo>
                <a:cubicBezTo>
                  <a:pt x="43" y="303"/>
                  <a:pt x="43" y="303"/>
                  <a:pt x="43" y="303"/>
                </a:cubicBezTo>
                <a:cubicBezTo>
                  <a:pt x="63" y="318"/>
                  <a:pt x="63" y="318"/>
                  <a:pt x="63" y="318"/>
                </a:cubicBezTo>
                <a:cubicBezTo>
                  <a:pt x="64" y="318"/>
                  <a:pt x="64" y="318"/>
                  <a:pt x="64" y="318"/>
                </a:cubicBezTo>
                <a:cubicBezTo>
                  <a:pt x="65" y="318"/>
                  <a:pt x="65" y="318"/>
                  <a:pt x="65" y="318"/>
                </a:cubicBezTo>
                <a:cubicBezTo>
                  <a:pt x="71" y="315"/>
                  <a:pt x="71" y="315"/>
                  <a:pt x="71" y="315"/>
                </a:cubicBezTo>
                <a:cubicBezTo>
                  <a:pt x="71" y="314"/>
                  <a:pt x="71" y="314"/>
                  <a:pt x="71" y="314"/>
                </a:cubicBezTo>
                <a:cubicBezTo>
                  <a:pt x="70" y="315"/>
                  <a:pt x="70" y="315"/>
                  <a:pt x="70" y="315"/>
                </a:cubicBezTo>
                <a:cubicBezTo>
                  <a:pt x="77" y="321"/>
                  <a:pt x="77" y="321"/>
                  <a:pt x="77" y="321"/>
                </a:cubicBezTo>
                <a:cubicBezTo>
                  <a:pt x="77" y="321"/>
                  <a:pt x="77" y="321"/>
                  <a:pt x="77" y="321"/>
                </a:cubicBezTo>
                <a:cubicBezTo>
                  <a:pt x="78" y="321"/>
                  <a:pt x="78" y="321"/>
                  <a:pt x="78" y="321"/>
                </a:cubicBezTo>
                <a:cubicBezTo>
                  <a:pt x="78" y="321"/>
                  <a:pt x="78" y="321"/>
                  <a:pt x="78" y="321"/>
                </a:cubicBezTo>
                <a:cubicBezTo>
                  <a:pt x="80" y="320"/>
                  <a:pt x="84" y="318"/>
                  <a:pt x="88" y="318"/>
                </a:cubicBezTo>
                <a:cubicBezTo>
                  <a:pt x="90" y="318"/>
                  <a:pt x="91" y="318"/>
                  <a:pt x="92" y="319"/>
                </a:cubicBezTo>
                <a:cubicBezTo>
                  <a:pt x="93" y="320"/>
                  <a:pt x="93" y="321"/>
                  <a:pt x="94" y="322"/>
                </a:cubicBezTo>
                <a:cubicBezTo>
                  <a:pt x="95" y="322"/>
                  <a:pt x="95" y="322"/>
                  <a:pt x="95" y="322"/>
                </a:cubicBezTo>
                <a:cubicBezTo>
                  <a:pt x="94" y="322"/>
                  <a:pt x="94" y="322"/>
                  <a:pt x="94" y="322"/>
                </a:cubicBezTo>
                <a:cubicBezTo>
                  <a:pt x="94" y="327"/>
                  <a:pt x="92" y="332"/>
                  <a:pt x="90" y="336"/>
                </a:cubicBezTo>
                <a:cubicBezTo>
                  <a:pt x="90" y="338"/>
                  <a:pt x="89" y="339"/>
                  <a:pt x="88" y="340"/>
                </a:cubicBezTo>
                <a:cubicBezTo>
                  <a:pt x="88" y="341"/>
                  <a:pt x="88" y="341"/>
                  <a:pt x="87" y="341"/>
                </a:cubicBezTo>
                <a:cubicBezTo>
                  <a:pt x="87" y="342"/>
                  <a:pt x="87" y="342"/>
                  <a:pt x="87" y="342"/>
                </a:cubicBezTo>
                <a:cubicBezTo>
                  <a:pt x="86" y="343"/>
                  <a:pt x="86" y="343"/>
                  <a:pt x="86" y="343"/>
                </a:cubicBezTo>
                <a:cubicBezTo>
                  <a:pt x="88" y="344"/>
                  <a:pt x="88" y="344"/>
                  <a:pt x="88" y="344"/>
                </a:cubicBezTo>
                <a:cubicBezTo>
                  <a:pt x="100" y="347"/>
                  <a:pt x="100" y="347"/>
                  <a:pt x="100" y="347"/>
                </a:cubicBezTo>
                <a:cubicBezTo>
                  <a:pt x="100" y="345"/>
                  <a:pt x="100" y="345"/>
                  <a:pt x="100" y="345"/>
                </a:cubicBezTo>
                <a:cubicBezTo>
                  <a:pt x="99" y="345"/>
                  <a:pt x="99" y="345"/>
                  <a:pt x="99" y="345"/>
                </a:cubicBezTo>
                <a:cubicBezTo>
                  <a:pt x="98" y="350"/>
                  <a:pt x="98" y="350"/>
                  <a:pt x="98" y="350"/>
                </a:cubicBezTo>
                <a:cubicBezTo>
                  <a:pt x="99" y="351"/>
                  <a:pt x="99" y="351"/>
                  <a:pt x="99" y="351"/>
                </a:cubicBezTo>
                <a:cubicBezTo>
                  <a:pt x="99" y="349"/>
                  <a:pt x="99" y="349"/>
                  <a:pt x="99" y="349"/>
                </a:cubicBezTo>
                <a:cubicBezTo>
                  <a:pt x="88" y="353"/>
                  <a:pt x="88" y="353"/>
                  <a:pt x="88" y="353"/>
                </a:cubicBezTo>
                <a:cubicBezTo>
                  <a:pt x="83" y="355"/>
                  <a:pt x="83" y="355"/>
                  <a:pt x="83" y="355"/>
                </a:cubicBezTo>
                <a:cubicBezTo>
                  <a:pt x="88" y="356"/>
                  <a:pt x="88" y="356"/>
                  <a:pt x="88" y="356"/>
                </a:cubicBezTo>
                <a:cubicBezTo>
                  <a:pt x="88" y="356"/>
                  <a:pt x="91" y="357"/>
                  <a:pt x="95" y="358"/>
                </a:cubicBezTo>
                <a:cubicBezTo>
                  <a:pt x="98" y="358"/>
                  <a:pt x="102" y="359"/>
                  <a:pt x="104" y="360"/>
                </a:cubicBezTo>
                <a:cubicBezTo>
                  <a:pt x="105" y="359"/>
                  <a:pt x="105" y="359"/>
                  <a:pt x="105" y="359"/>
                </a:cubicBezTo>
                <a:cubicBezTo>
                  <a:pt x="104" y="360"/>
                  <a:pt x="104" y="360"/>
                  <a:pt x="104" y="360"/>
                </a:cubicBezTo>
                <a:cubicBezTo>
                  <a:pt x="104" y="360"/>
                  <a:pt x="105" y="361"/>
                  <a:pt x="105" y="361"/>
                </a:cubicBezTo>
                <a:cubicBezTo>
                  <a:pt x="108" y="364"/>
                  <a:pt x="110" y="368"/>
                  <a:pt x="115" y="370"/>
                </a:cubicBezTo>
                <a:cubicBezTo>
                  <a:pt x="115" y="368"/>
                  <a:pt x="115" y="368"/>
                  <a:pt x="115" y="368"/>
                </a:cubicBezTo>
                <a:cubicBezTo>
                  <a:pt x="115" y="370"/>
                  <a:pt x="115" y="370"/>
                  <a:pt x="115" y="370"/>
                </a:cubicBezTo>
                <a:cubicBezTo>
                  <a:pt x="116" y="370"/>
                  <a:pt x="117" y="370"/>
                  <a:pt x="118" y="370"/>
                </a:cubicBezTo>
                <a:cubicBezTo>
                  <a:pt x="121" y="370"/>
                  <a:pt x="123" y="369"/>
                  <a:pt x="125" y="368"/>
                </a:cubicBezTo>
                <a:cubicBezTo>
                  <a:pt x="127" y="367"/>
                  <a:pt x="128" y="366"/>
                  <a:pt x="129" y="366"/>
                </a:cubicBezTo>
                <a:cubicBezTo>
                  <a:pt x="130" y="366"/>
                  <a:pt x="130" y="366"/>
                  <a:pt x="131" y="366"/>
                </a:cubicBezTo>
                <a:cubicBezTo>
                  <a:pt x="131" y="367"/>
                  <a:pt x="131" y="367"/>
                  <a:pt x="131" y="367"/>
                </a:cubicBezTo>
                <a:cubicBezTo>
                  <a:pt x="131" y="367"/>
                  <a:pt x="131" y="367"/>
                  <a:pt x="131" y="367"/>
                </a:cubicBezTo>
                <a:cubicBezTo>
                  <a:pt x="132" y="367"/>
                  <a:pt x="133" y="368"/>
                  <a:pt x="133" y="369"/>
                </a:cubicBezTo>
                <a:cubicBezTo>
                  <a:pt x="134" y="371"/>
                  <a:pt x="135" y="374"/>
                  <a:pt x="136" y="376"/>
                </a:cubicBezTo>
                <a:cubicBezTo>
                  <a:pt x="137" y="377"/>
                  <a:pt x="137" y="378"/>
                  <a:pt x="138" y="379"/>
                </a:cubicBezTo>
                <a:cubicBezTo>
                  <a:pt x="139" y="380"/>
                  <a:pt x="140" y="381"/>
                  <a:pt x="142" y="381"/>
                </a:cubicBezTo>
                <a:cubicBezTo>
                  <a:pt x="142" y="381"/>
                  <a:pt x="142" y="380"/>
                  <a:pt x="143" y="380"/>
                </a:cubicBezTo>
                <a:cubicBezTo>
                  <a:pt x="142" y="379"/>
                  <a:pt x="142" y="379"/>
                  <a:pt x="142" y="379"/>
                </a:cubicBezTo>
                <a:cubicBezTo>
                  <a:pt x="142" y="380"/>
                  <a:pt x="142" y="380"/>
                  <a:pt x="142" y="380"/>
                </a:cubicBezTo>
                <a:cubicBezTo>
                  <a:pt x="144" y="380"/>
                  <a:pt x="145" y="380"/>
                  <a:pt x="145" y="379"/>
                </a:cubicBezTo>
                <a:cubicBezTo>
                  <a:pt x="147" y="377"/>
                  <a:pt x="147" y="375"/>
                  <a:pt x="148" y="373"/>
                </a:cubicBezTo>
                <a:cubicBezTo>
                  <a:pt x="150" y="369"/>
                  <a:pt x="151" y="365"/>
                  <a:pt x="153" y="361"/>
                </a:cubicBezTo>
                <a:cubicBezTo>
                  <a:pt x="154" y="360"/>
                  <a:pt x="155" y="358"/>
                  <a:pt x="156" y="357"/>
                </a:cubicBezTo>
                <a:cubicBezTo>
                  <a:pt x="157" y="357"/>
                  <a:pt x="157" y="356"/>
                  <a:pt x="159" y="356"/>
                </a:cubicBezTo>
                <a:cubicBezTo>
                  <a:pt x="159" y="355"/>
                  <a:pt x="159" y="355"/>
                  <a:pt x="159" y="355"/>
                </a:cubicBezTo>
                <a:cubicBezTo>
                  <a:pt x="158" y="356"/>
                  <a:pt x="158" y="356"/>
                  <a:pt x="158" y="356"/>
                </a:cubicBezTo>
                <a:cubicBezTo>
                  <a:pt x="164" y="357"/>
                  <a:pt x="169" y="360"/>
                  <a:pt x="173" y="362"/>
                </a:cubicBezTo>
                <a:cubicBezTo>
                  <a:pt x="174" y="363"/>
                  <a:pt x="176" y="364"/>
                  <a:pt x="177" y="364"/>
                </a:cubicBezTo>
                <a:cubicBezTo>
                  <a:pt x="177" y="365"/>
                  <a:pt x="177" y="365"/>
                  <a:pt x="178" y="365"/>
                </a:cubicBezTo>
                <a:cubicBezTo>
                  <a:pt x="178" y="365"/>
                  <a:pt x="178" y="365"/>
                  <a:pt x="178" y="365"/>
                </a:cubicBezTo>
                <a:cubicBezTo>
                  <a:pt x="179" y="364"/>
                  <a:pt x="179" y="364"/>
                  <a:pt x="179" y="364"/>
                </a:cubicBezTo>
                <a:cubicBezTo>
                  <a:pt x="177" y="364"/>
                  <a:pt x="177" y="364"/>
                  <a:pt x="177" y="364"/>
                </a:cubicBezTo>
                <a:cubicBezTo>
                  <a:pt x="176" y="369"/>
                  <a:pt x="176" y="369"/>
                  <a:pt x="176" y="369"/>
                </a:cubicBezTo>
                <a:cubicBezTo>
                  <a:pt x="177" y="369"/>
                  <a:pt x="177" y="369"/>
                  <a:pt x="177" y="369"/>
                </a:cubicBezTo>
                <a:cubicBezTo>
                  <a:pt x="178" y="368"/>
                  <a:pt x="178" y="368"/>
                  <a:pt x="178" y="368"/>
                </a:cubicBezTo>
                <a:cubicBezTo>
                  <a:pt x="173" y="365"/>
                  <a:pt x="173" y="365"/>
                  <a:pt x="173" y="365"/>
                </a:cubicBezTo>
                <a:cubicBezTo>
                  <a:pt x="171" y="365"/>
                  <a:pt x="171" y="365"/>
                  <a:pt x="171" y="365"/>
                </a:cubicBezTo>
                <a:cubicBezTo>
                  <a:pt x="171" y="366"/>
                  <a:pt x="171" y="366"/>
                  <a:pt x="171" y="366"/>
                </a:cubicBezTo>
                <a:cubicBezTo>
                  <a:pt x="168" y="374"/>
                  <a:pt x="168" y="374"/>
                  <a:pt x="168" y="374"/>
                </a:cubicBezTo>
                <a:cubicBezTo>
                  <a:pt x="169" y="375"/>
                  <a:pt x="169" y="375"/>
                  <a:pt x="169" y="375"/>
                </a:cubicBezTo>
                <a:cubicBezTo>
                  <a:pt x="169" y="373"/>
                  <a:pt x="169" y="373"/>
                  <a:pt x="169" y="373"/>
                </a:cubicBezTo>
                <a:cubicBezTo>
                  <a:pt x="165" y="373"/>
                  <a:pt x="165" y="373"/>
                  <a:pt x="165" y="373"/>
                </a:cubicBezTo>
                <a:cubicBezTo>
                  <a:pt x="163" y="373"/>
                  <a:pt x="163" y="373"/>
                  <a:pt x="163" y="373"/>
                </a:cubicBezTo>
                <a:cubicBezTo>
                  <a:pt x="164" y="375"/>
                  <a:pt x="164" y="375"/>
                  <a:pt x="164" y="375"/>
                </a:cubicBezTo>
                <a:cubicBezTo>
                  <a:pt x="168" y="391"/>
                  <a:pt x="168" y="391"/>
                  <a:pt x="168" y="391"/>
                </a:cubicBezTo>
                <a:cubicBezTo>
                  <a:pt x="168" y="394"/>
                  <a:pt x="168" y="394"/>
                  <a:pt x="168" y="394"/>
                </a:cubicBezTo>
                <a:cubicBezTo>
                  <a:pt x="170" y="392"/>
                  <a:pt x="170" y="392"/>
                  <a:pt x="170" y="392"/>
                </a:cubicBezTo>
                <a:cubicBezTo>
                  <a:pt x="170" y="392"/>
                  <a:pt x="170" y="392"/>
                  <a:pt x="170" y="392"/>
                </a:cubicBezTo>
                <a:cubicBezTo>
                  <a:pt x="171" y="392"/>
                  <a:pt x="172" y="391"/>
                  <a:pt x="173" y="391"/>
                </a:cubicBezTo>
                <a:cubicBezTo>
                  <a:pt x="174" y="391"/>
                  <a:pt x="175" y="390"/>
                  <a:pt x="176" y="390"/>
                </a:cubicBezTo>
                <a:cubicBezTo>
                  <a:pt x="176" y="390"/>
                  <a:pt x="177" y="390"/>
                  <a:pt x="177" y="390"/>
                </a:cubicBezTo>
                <a:cubicBezTo>
                  <a:pt x="177" y="391"/>
                  <a:pt x="177" y="391"/>
                  <a:pt x="177" y="391"/>
                </a:cubicBezTo>
                <a:cubicBezTo>
                  <a:pt x="177" y="392"/>
                  <a:pt x="177" y="392"/>
                  <a:pt x="177" y="392"/>
                </a:cubicBezTo>
                <a:cubicBezTo>
                  <a:pt x="178" y="392"/>
                  <a:pt x="178" y="392"/>
                  <a:pt x="178" y="392"/>
                </a:cubicBezTo>
                <a:cubicBezTo>
                  <a:pt x="178" y="393"/>
                  <a:pt x="178" y="393"/>
                  <a:pt x="178" y="393"/>
                </a:cubicBezTo>
                <a:cubicBezTo>
                  <a:pt x="178" y="393"/>
                  <a:pt x="177" y="395"/>
                  <a:pt x="176" y="395"/>
                </a:cubicBezTo>
                <a:cubicBezTo>
                  <a:pt x="175" y="397"/>
                  <a:pt x="175" y="397"/>
                  <a:pt x="175" y="397"/>
                </a:cubicBezTo>
                <a:cubicBezTo>
                  <a:pt x="177" y="398"/>
                  <a:pt x="177" y="398"/>
                  <a:pt x="177" y="398"/>
                </a:cubicBezTo>
                <a:cubicBezTo>
                  <a:pt x="180" y="399"/>
                  <a:pt x="183" y="401"/>
                  <a:pt x="186" y="402"/>
                </a:cubicBezTo>
                <a:cubicBezTo>
                  <a:pt x="188" y="403"/>
                  <a:pt x="189" y="404"/>
                  <a:pt x="190" y="404"/>
                </a:cubicBezTo>
                <a:cubicBezTo>
                  <a:pt x="192" y="404"/>
                  <a:pt x="193" y="405"/>
                  <a:pt x="194" y="405"/>
                </a:cubicBezTo>
                <a:cubicBezTo>
                  <a:pt x="194" y="403"/>
                  <a:pt x="194" y="403"/>
                  <a:pt x="194" y="403"/>
                </a:cubicBezTo>
                <a:cubicBezTo>
                  <a:pt x="193" y="405"/>
                  <a:pt x="193" y="405"/>
                  <a:pt x="193" y="405"/>
                </a:cubicBezTo>
                <a:cubicBezTo>
                  <a:pt x="195" y="405"/>
                  <a:pt x="197" y="405"/>
                  <a:pt x="198" y="405"/>
                </a:cubicBezTo>
                <a:cubicBezTo>
                  <a:pt x="199" y="405"/>
                  <a:pt x="199" y="405"/>
                  <a:pt x="199" y="405"/>
                </a:cubicBezTo>
                <a:cubicBezTo>
                  <a:pt x="200" y="405"/>
                  <a:pt x="201" y="405"/>
                  <a:pt x="201" y="405"/>
                </a:cubicBezTo>
                <a:cubicBezTo>
                  <a:pt x="201" y="406"/>
                  <a:pt x="201" y="406"/>
                  <a:pt x="201" y="406"/>
                </a:cubicBezTo>
                <a:cubicBezTo>
                  <a:pt x="202" y="406"/>
                  <a:pt x="202" y="407"/>
                  <a:pt x="202" y="407"/>
                </a:cubicBezTo>
                <a:cubicBezTo>
                  <a:pt x="202" y="407"/>
                  <a:pt x="202" y="407"/>
                  <a:pt x="202" y="407"/>
                </a:cubicBezTo>
                <a:cubicBezTo>
                  <a:pt x="202" y="408"/>
                  <a:pt x="202" y="408"/>
                  <a:pt x="202" y="408"/>
                </a:cubicBezTo>
                <a:cubicBezTo>
                  <a:pt x="202" y="408"/>
                  <a:pt x="202" y="408"/>
                  <a:pt x="202" y="409"/>
                </a:cubicBezTo>
                <a:cubicBezTo>
                  <a:pt x="202" y="409"/>
                  <a:pt x="202" y="410"/>
                  <a:pt x="201" y="411"/>
                </a:cubicBezTo>
                <a:cubicBezTo>
                  <a:pt x="200" y="412"/>
                  <a:pt x="198" y="412"/>
                  <a:pt x="196" y="414"/>
                </a:cubicBezTo>
                <a:cubicBezTo>
                  <a:pt x="195" y="415"/>
                  <a:pt x="193" y="417"/>
                  <a:pt x="192" y="421"/>
                </a:cubicBezTo>
                <a:cubicBezTo>
                  <a:pt x="192" y="421"/>
                  <a:pt x="192" y="421"/>
                  <a:pt x="192" y="421"/>
                </a:cubicBezTo>
                <a:cubicBezTo>
                  <a:pt x="192" y="421"/>
                  <a:pt x="192" y="421"/>
                  <a:pt x="192" y="421"/>
                </a:cubicBezTo>
                <a:cubicBezTo>
                  <a:pt x="192" y="423"/>
                  <a:pt x="193" y="424"/>
                  <a:pt x="193" y="426"/>
                </a:cubicBezTo>
                <a:cubicBezTo>
                  <a:pt x="195" y="428"/>
                  <a:pt x="197" y="429"/>
                  <a:pt x="199" y="430"/>
                </a:cubicBezTo>
                <a:cubicBezTo>
                  <a:pt x="201" y="430"/>
                  <a:pt x="204" y="430"/>
                  <a:pt x="207" y="430"/>
                </a:cubicBezTo>
                <a:cubicBezTo>
                  <a:pt x="207" y="429"/>
                  <a:pt x="207" y="429"/>
                  <a:pt x="207" y="429"/>
                </a:cubicBezTo>
                <a:cubicBezTo>
                  <a:pt x="207" y="430"/>
                  <a:pt x="207" y="430"/>
                  <a:pt x="207" y="430"/>
                </a:cubicBezTo>
                <a:cubicBezTo>
                  <a:pt x="207" y="430"/>
                  <a:pt x="208" y="431"/>
                  <a:pt x="208" y="431"/>
                </a:cubicBezTo>
                <a:cubicBezTo>
                  <a:pt x="210" y="430"/>
                  <a:pt x="213" y="430"/>
                  <a:pt x="215" y="429"/>
                </a:cubicBezTo>
                <a:cubicBezTo>
                  <a:pt x="219" y="427"/>
                  <a:pt x="222" y="425"/>
                  <a:pt x="225" y="423"/>
                </a:cubicBezTo>
                <a:cubicBezTo>
                  <a:pt x="227" y="422"/>
                  <a:pt x="229" y="421"/>
                  <a:pt x="230" y="420"/>
                </a:cubicBezTo>
                <a:cubicBezTo>
                  <a:pt x="231" y="420"/>
                  <a:pt x="232" y="420"/>
                  <a:pt x="233" y="420"/>
                </a:cubicBezTo>
                <a:cubicBezTo>
                  <a:pt x="234" y="420"/>
                  <a:pt x="235" y="420"/>
                  <a:pt x="236" y="420"/>
                </a:cubicBezTo>
                <a:cubicBezTo>
                  <a:pt x="238" y="421"/>
                  <a:pt x="240" y="422"/>
                  <a:pt x="242" y="423"/>
                </a:cubicBezTo>
                <a:cubicBezTo>
                  <a:pt x="242" y="424"/>
                  <a:pt x="243" y="424"/>
                  <a:pt x="243" y="424"/>
                </a:cubicBezTo>
                <a:cubicBezTo>
                  <a:pt x="244" y="425"/>
                  <a:pt x="244" y="425"/>
                  <a:pt x="244" y="425"/>
                </a:cubicBezTo>
                <a:cubicBezTo>
                  <a:pt x="245" y="425"/>
                  <a:pt x="245" y="425"/>
                  <a:pt x="245" y="425"/>
                </a:cubicBezTo>
                <a:cubicBezTo>
                  <a:pt x="245" y="425"/>
                  <a:pt x="245" y="425"/>
                  <a:pt x="245" y="425"/>
                </a:cubicBezTo>
                <a:cubicBezTo>
                  <a:pt x="256" y="425"/>
                  <a:pt x="256" y="425"/>
                  <a:pt x="256" y="425"/>
                </a:cubicBezTo>
                <a:cubicBezTo>
                  <a:pt x="256" y="423"/>
                  <a:pt x="256" y="423"/>
                  <a:pt x="256" y="423"/>
                </a:cubicBezTo>
                <a:cubicBezTo>
                  <a:pt x="255" y="425"/>
                  <a:pt x="255" y="425"/>
                  <a:pt x="255" y="425"/>
                </a:cubicBezTo>
                <a:cubicBezTo>
                  <a:pt x="255" y="425"/>
                  <a:pt x="265" y="431"/>
                  <a:pt x="278" y="431"/>
                </a:cubicBezTo>
                <a:cubicBezTo>
                  <a:pt x="279" y="431"/>
                  <a:pt x="280" y="431"/>
                  <a:pt x="282" y="430"/>
                </a:cubicBezTo>
                <a:cubicBezTo>
                  <a:pt x="282" y="430"/>
                  <a:pt x="282" y="430"/>
                  <a:pt x="282" y="430"/>
                </a:cubicBezTo>
                <a:cubicBezTo>
                  <a:pt x="289" y="430"/>
                  <a:pt x="294" y="428"/>
                  <a:pt x="297" y="425"/>
                </a:cubicBezTo>
                <a:cubicBezTo>
                  <a:pt x="300" y="422"/>
                  <a:pt x="301" y="420"/>
                  <a:pt x="303" y="418"/>
                </a:cubicBezTo>
                <a:cubicBezTo>
                  <a:pt x="302" y="417"/>
                  <a:pt x="302" y="417"/>
                  <a:pt x="302" y="417"/>
                </a:cubicBezTo>
                <a:cubicBezTo>
                  <a:pt x="302" y="418"/>
                  <a:pt x="302" y="418"/>
                  <a:pt x="302" y="418"/>
                </a:cubicBezTo>
                <a:cubicBezTo>
                  <a:pt x="303" y="418"/>
                  <a:pt x="304" y="418"/>
                  <a:pt x="305" y="418"/>
                </a:cubicBezTo>
                <a:cubicBezTo>
                  <a:pt x="306" y="418"/>
                  <a:pt x="307" y="418"/>
                  <a:pt x="308" y="419"/>
                </a:cubicBezTo>
                <a:cubicBezTo>
                  <a:pt x="309" y="419"/>
                  <a:pt x="311" y="420"/>
                  <a:pt x="313" y="420"/>
                </a:cubicBezTo>
                <a:cubicBezTo>
                  <a:pt x="313" y="418"/>
                  <a:pt x="313" y="418"/>
                  <a:pt x="313" y="418"/>
                </a:cubicBezTo>
                <a:cubicBezTo>
                  <a:pt x="312" y="419"/>
                  <a:pt x="312" y="419"/>
                  <a:pt x="312" y="419"/>
                </a:cubicBezTo>
                <a:cubicBezTo>
                  <a:pt x="313" y="420"/>
                  <a:pt x="315" y="420"/>
                  <a:pt x="316" y="420"/>
                </a:cubicBezTo>
                <a:cubicBezTo>
                  <a:pt x="320" y="420"/>
                  <a:pt x="324" y="419"/>
                  <a:pt x="327" y="418"/>
                </a:cubicBezTo>
                <a:cubicBezTo>
                  <a:pt x="330" y="417"/>
                  <a:pt x="332" y="415"/>
                  <a:pt x="332" y="415"/>
                </a:cubicBezTo>
                <a:cubicBezTo>
                  <a:pt x="331" y="414"/>
                  <a:pt x="331" y="414"/>
                  <a:pt x="331" y="414"/>
                </a:cubicBezTo>
                <a:cubicBezTo>
                  <a:pt x="331" y="415"/>
                  <a:pt x="331" y="415"/>
                  <a:pt x="331" y="415"/>
                </a:cubicBezTo>
                <a:cubicBezTo>
                  <a:pt x="340" y="419"/>
                  <a:pt x="340" y="419"/>
                  <a:pt x="340" y="419"/>
                </a:cubicBezTo>
                <a:cubicBezTo>
                  <a:pt x="341" y="420"/>
                  <a:pt x="341" y="420"/>
                  <a:pt x="341" y="420"/>
                </a:cubicBezTo>
                <a:cubicBezTo>
                  <a:pt x="342" y="419"/>
                  <a:pt x="342" y="419"/>
                  <a:pt x="342" y="419"/>
                </a:cubicBezTo>
                <a:cubicBezTo>
                  <a:pt x="350" y="415"/>
                  <a:pt x="350" y="415"/>
                  <a:pt x="350" y="415"/>
                </a:cubicBezTo>
                <a:cubicBezTo>
                  <a:pt x="349" y="414"/>
                  <a:pt x="349" y="414"/>
                  <a:pt x="349" y="414"/>
                </a:cubicBezTo>
                <a:cubicBezTo>
                  <a:pt x="348" y="415"/>
                  <a:pt x="348" y="415"/>
                  <a:pt x="348" y="415"/>
                </a:cubicBezTo>
                <a:cubicBezTo>
                  <a:pt x="348" y="415"/>
                  <a:pt x="348" y="416"/>
                  <a:pt x="350" y="417"/>
                </a:cubicBezTo>
                <a:cubicBezTo>
                  <a:pt x="352" y="418"/>
                  <a:pt x="355" y="420"/>
                  <a:pt x="359" y="420"/>
                </a:cubicBezTo>
                <a:cubicBezTo>
                  <a:pt x="362" y="420"/>
                  <a:pt x="366" y="419"/>
                  <a:pt x="370" y="418"/>
                </a:cubicBezTo>
                <a:cubicBezTo>
                  <a:pt x="370" y="418"/>
                  <a:pt x="370" y="418"/>
                  <a:pt x="370" y="418"/>
                </a:cubicBezTo>
                <a:cubicBezTo>
                  <a:pt x="370" y="418"/>
                  <a:pt x="370" y="418"/>
                  <a:pt x="370" y="418"/>
                </a:cubicBezTo>
                <a:cubicBezTo>
                  <a:pt x="378" y="416"/>
                  <a:pt x="383" y="412"/>
                  <a:pt x="387" y="408"/>
                </a:cubicBezTo>
                <a:cubicBezTo>
                  <a:pt x="391" y="403"/>
                  <a:pt x="394" y="399"/>
                  <a:pt x="396" y="395"/>
                </a:cubicBezTo>
                <a:cubicBezTo>
                  <a:pt x="399" y="391"/>
                  <a:pt x="403" y="385"/>
                  <a:pt x="407" y="381"/>
                </a:cubicBezTo>
                <a:cubicBezTo>
                  <a:pt x="411" y="376"/>
                  <a:pt x="416" y="373"/>
                  <a:pt x="420" y="372"/>
                </a:cubicBezTo>
                <a:cubicBezTo>
                  <a:pt x="420" y="372"/>
                  <a:pt x="420" y="372"/>
                  <a:pt x="420" y="372"/>
                </a:cubicBezTo>
                <a:cubicBezTo>
                  <a:pt x="420" y="372"/>
                  <a:pt x="420" y="372"/>
                  <a:pt x="420" y="372"/>
                </a:cubicBezTo>
                <a:cubicBezTo>
                  <a:pt x="422" y="372"/>
                  <a:pt x="424" y="371"/>
                  <a:pt x="427" y="369"/>
                </a:cubicBezTo>
                <a:cubicBezTo>
                  <a:pt x="436" y="365"/>
                  <a:pt x="450" y="358"/>
                  <a:pt x="459" y="355"/>
                </a:cubicBezTo>
                <a:cubicBezTo>
                  <a:pt x="459" y="355"/>
                  <a:pt x="459" y="355"/>
                  <a:pt x="459" y="355"/>
                </a:cubicBezTo>
                <a:cubicBezTo>
                  <a:pt x="459" y="355"/>
                  <a:pt x="459" y="355"/>
                  <a:pt x="459" y="355"/>
                </a:cubicBezTo>
                <a:cubicBezTo>
                  <a:pt x="461" y="354"/>
                  <a:pt x="462" y="354"/>
                  <a:pt x="463" y="354"/>
                </a:cubicBezTo>
                <a:cubicBezTo>
                  <a:pt x="467" y="354"/>
                  <a:pt x="471" y="356"/>
                  <a:pt x="474" y="358"/>
                </a:cubicBezTo>
                <a:cubicBezTo>
                  <a:pt x="475" y="359"/>
                  <a:pt x="477" y="360"/>
                  <a:pt x="478" y="361"/>
                </a:cubicBezTo>
                <a:cubicBezTo>
                  <a:pt x="480" y="362"/>
                  <a:pt x="481" y="362"/>
                  <a:pt x="482" y="363"/>
                </a:cubicBezTo>
                <a:cubicBezTo>
                  <a:pt x="483" y="363"/>
                  <a:pt x="483" y="363"/>
                  <a:pt x="484" y="363"/>
                </a:cubicBezTo>
                <a:cubicBezTo>
                  <a:pt x="486" y="363"/>
                  <a:pt x="487" y="362"/>
                  <a:pt x="489" y="362"/>
                </a:cubicBezTo>
                <a:cubicBezTo>
                  <a:pt x="491" y="360"/>
                  <a:pt x="494" y="358"/>
                  <a:pt x="495" y="357"/>
                </a:cubicBezTo>
                <a:cubicBezTo>
                  <a:pt x="496" y="356"/>
                  <a:pt x="497" y="356"/>
                  <a:pt x="498"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499" y="355"/>
                  <a:pt x="499" y="355"/>
                  <a:pt x="499" y="355"/>
                </a:cubicBezTo>
                <a:cubicBezTo>
                  <a:pt x="500" y="355"/>
                  <a:pt x="500" y="357"/>
                  <a:pt x="501" y="358"/>
                </a:cubicBezTo>
                <a:cubicBezTo>
                  <a:pt x="501" y="359"/>
                  <a:pt x="502" y="360"/>
                  <a:pt x="503" y="361"/>
                </a:cubicBezTo>
                <a:cubicBezTo>
                  <a:pt x="503" y="362"/>
                  <a:pt x="504" y="362"/>
                  <a:pt x="505" y="363"/>
                </a:cubicBezTo>
                <a:cubicBezTo>
                  <a:pt x="506" y="363"/>
                  <a:pt x="506" y="363"/>
                  <a:pt x="507" y="363"/>
                </a:cubicBezTo>
                <a:cubicBezTo>
                  <a:pt x="508" y="363"/>
                  <a:pt x="510" y="362"/>
                  <a:pt x="511" y="361"/>
                </a:cubicBezTo>
                <a:cubicBezTo>
                  <a:pt x="515" y="359"/>
                  <a:pt x="519" y="354"/>
                  <a:pt x="519" y="354"/>
                </a:cubicBezTo>
                <a:cubicBezTo>
                  <a:pt x="518" y="353"/>
                  <a:pt x="518" y="353"/>
                  <a:pt x="518" y="353"/>
                </a:cubicBezTo>
                <a:cubicBezTo>
                  <a:pt x="517" y="354"/>
                  <a:pt x="517" y="354"/>
                  <a:pt x="517" y="354"/>
                </a:cubicBezTo>
                <a:cubicBezTo>
                  <a:pt x="522" y="367"/>
                  <a:pt x="522" y="367"/>
                  <a:pt x="522" y="367"/>
                </a:cubicBezTo>
                <a:cubicBezTo>
                  <a:pt x="522" y="368"/>
                  <a:pt x="522" y="368"/>
                  <a:pt x="522" y="368"/>
                </a:cubicBezTo>
                <a:cubicBezTo>
                  <a:pt x="523" y="368"/>
                  <a:pt x="523" y="368"/>
                  <a:pt x="523" y="368"/>
                </a:cubicBezTo>
                <a:cubicBezTo>
                  <a:pt x="523" y="368"/>
                  <a:pt x="526" y="369"/>
                  <a:pt x="529" y="370"/>
                </a:cubicBezTo>
                <a:cubicBezTo>
                  <a:pt x="533" y="370"/>
                  <a:pt x="537" y="371"/>
                  <a:pt x="540" y="371"/>
                </a:cubicBezTo>
                <a:cubicBezTo>
                  <a:pt x="540" y="369"/>
                  <a:pt x="540" y="369"/>
                  <a:pt x="540" y="369"/>
                </a:cubicBezTo>
                <a:cubicBezTo>
                  <a:pt x="539" y="371"/>
                  <a:pt x="539" y="371"/>
                  <a:pt x="539" y="371"/>
                </a:cubicBezTo>
                <a:cubicBezTo>
                  <a:pt x="540" y="371"/>
                  <a:pt x="542" y="371"/>
                  <a:pt x="544" y="371"/>
                </a:cubicBezTo>
                <a:cubicBezTo>
                  <a:pt x="551" y="371"/>
                  <a:pt x="561" y="370"/>
                  <a:pt x="561" y="370"/>
                </a:cubicBezTo>
                <a:cubicBezTo>
                  <a:pt x="562" y="369"/>
                  <a:pt x="562" y="369"/>
                  <a:pt x="562" y="369"/>
                </a:cubicBezTo>
                <a:cubicBezTo>
                  <a:pt x="563" y="368"/>
                  <a:pt x="563" y="368"/>
                  <a:pt x="563" y="368"/>
                </a:cubicBezTo>
                <a:cubicBezTo>
                  <a:pt x="563" y="368"/>
                  <a:pt x="564" y="361"/>
                  <a:pt x="564" y="353"/>
                </a:cubicBezTo>
                <a:cubicBezTo>
                  <a:pt x="564" y="351"/>
                  <a:pt x="564" y="349"/>
                  <a:pt x="564" y="346"/>
                </a:cubicBezTo>
                <a:cubicBezTo>
                  <a:pt x="562" y="346"/>
                  <a:pt x="562" y="346"/>
                  <a:pt x="562" y="346"/>
                </a:cubicBezTo>
                <a:cubicBezTo>
                  <a:pt x="564" y="346"/>
                  <a:pt x="564" y="346"/>
                  <a:pt x="564" y="346"/>
                </a:cubicBezTo>
                <a:cubicBezTo>
                  <a:pt x="564" y="341"/>
                  <a:pt x="562" y="335"/>
                  <a:pt x="560" y="330"/>
                </a:cubicBezTo>
                <a:cubicBezTo>
                  <a:pt x="558" y="325"/>
                  <a:pt x="556" y="321"/>
                  <a:pt x="556" y="321"/>
                </a:cubicBezTo>
                <a:cubicBezTo>
                  <a:pt x="554" y="322"/>
                  <a:pt x="554" y="322"/>
                  <a:pt x="554" y="322"/>
                </a:cubicBezTo>
                <a:cubicBezTo>
                  <a:pt x="556" y="323"/>
                  <a:pt x="556" y="323"/>
                  <a:pt x="556" y="323"/>
                </a:cubicBezTo>
                <a:cubicBezTo>
                  <a:pt x="571" y="289"/>
                  <a:pt x="571" y="289"/>
                  <a:pt x="571" y="289"/>
                </a:cubicBezTo>
                <a:cubicBezTo>
                  <a:pt x="573" y="283"/>
                  <a:pt x="573" y="283"/>
                  <a:pt x="573" y="283"/>
                </a:cubicBezTo>
                <a:cubicBezTo>
                  <a:pt x="568" y="287"/>
                  <a:pt x="568" y="287"/>
                  <a:pt x="568" y="287"/>
                </a:cubicBezTo>
                <a:cubicBezTo>
                  <a:pt x="557" y="297"/>
                  <a:pt x="557" y="297"/>
                  <a:pt x="557" y="297"/>
                </a:cubicBezTo>
                <a:cubicBezTo>
                  <a:pt x="558" y="298"/>
                  <a:pt x="558" y="298"/>
                  <a:pt x="558" y="298"/>
                </a:cubicBezTo>
                <a:cubicBezTo>
                  <a:pt x="560" y="298"/>
                  <a:pt x="560" y="298"/>
                  <a:pt x="560" y="298"/>
                </a:cubicBezTo>
                <a:cubicBezTo>
                  <a:pt x="560" y="282"/>
                  <a:pt x="560" y="282"/>
                  <a:pt x="560" y="282"/>
                </a:cubicBezTo>
                <a:cubicBezTo>
                  <a:pt x="560" y="281"/>
                  <a:pt x="560" y="281"/>
                  <a:pt x="560" y="281"/>
                </a:cubicBezTo>
                <a:cubicBezTo>
                  <a:pt x="559" y="280"/>
                  <a:pt x="559" y="280"/>
                  <a:pt x="559" y="280"/>
                </a:cubicBezTo>
                <a:cubicBezTo>
                  <a:pt x="554" y="278"/>
                  <a:pt x="554" y="278"/>
                  <a:pt x="554" y="278"/>
                </a:cubicBezTo>
                <a:cubicBezTo>
                  <a:pt x="553" y="279"/>
                  <a:pt x="553" y="279"/>
                  <a:pt x="553" y="279"/>
                </a:cubicBezTo>
                <a:cubicBezTo>
                  <a:pt x="554" y="280"/>
                  <a:pt x="554" y="280"/>
                  <a:pt x="554" y="280"/>
                </a:cubicBezTo>
                <a:cubicBezTo>
                  <a:pt x="565" y="275"/>
                  <a:pt x="565" y="275"/>
                  <a:pt x="565" y="275"/>
                </a:cubicBezTo>
                <a:cubicBezTo>
                  <a:pt x="566" y="274"/>
                  <a:pt x="566" y="274"/>
                  <a:pt x="566" y="274"/>
                </a:cubicBezTo>
                <a:cubicBezTo>
                  <a:pt x="565" y="273"/>
                  <a:pt x="565" y="273"/>
                  <a:pt x="565" y="273"/>
                </a:cubicBezTo>
                <a:cubicBezTo>
                  <a:pt x="565" y="273"/>
                  <a:pt x="565" y="273"/>
                  <a:pt x="565" y="273"/>
                </a:cubicBezTo>
                <a:cubicBezTo>
                  <a:pt x="564" y="272"/>
                  <a:pt x="562" y="267"/>
                  <a:pt x="562" y="262"/>
                </a:cubicBezTo>
                <a:cubicBezTo>
                  <a:pt x="562" y="261"/>
                  <a:pt x="562" y="259"/>
                  <a:pt x="563" y="258"/>
                </a:cubicBezTo>
                <a:cubicBezTo>
                  <a:pt x="563" y="258"/>
                  <a:pt x="563" y="258"/>
                  <a:pt x="563" y="258"/>
                </a:cubicBezTo>
                <a:cubicBezTo>
                  <a:pt x="563" y="258"/>
                  <a:pt x="563" y="258"/>
                  <a:pt x="563" y="258"/>
                </a:cubicBezTo>
                <a:cubicBezTo>
                  <a:pt x="563" y="256"/>
                  <a:pt x="563" y="255"/>
                  <a:pt x="564" y="254"/>
                </a:cubicBezTo>
                <a:cubicBezTo>
                  <a:pt x="564" y="254"/>
                  <a:pt x="565" y="254"/>
                  <a:pt x="566" y="254"/>
                </a:cubicBezTo>
                <a:cubicBezTo>
                  <a:pt x="567" y="254"/>
                  <a:pt x="568" y="254"/>
                  <a:pt x="569" y="255"/>
                </a:cubicBezTo>
                <a:cubicBezTo>
                  <a:pt x="570" y="255"/>
                  <a:pt x="570" y="255"/>
                  <a:pt x="571" y="256"/>
                </a:cubicBezTo>
                <a:cubicBezTo>
                  <a:pt x="571" y="256"/>
                  <a:pt x="571" y="256"/>
                  <a:pt x="571" y="256"/>
                </a:cubicBezTo>
                <a:cubicBezTo>
                  <a:pt x="571" y="256"/>
                  <a:pt x="571" y="256"/>
                  <a:pt x="571" y="256"/>
                </a:cubicBezTo>
                <a:cubicBezTo>
                  <a:pt x="572" y="255"/>
                  <a:pt x="572" y="255"/>
                  <a:pt x="572" y="255"/>
                </a:cubicBezTo>
                <a:cubicBezTo>
                  <a:pt x="570" y="254"/>
                  <a:pt x="570" y="254"/>
                  <a:pt x="570" y="254"/>
                </a:cubicBezTo>
                <a:cubicBezTo>
                  <a:pt x="569" y="260"/>
                  <a:pt x="569" y="260"/>
                  <a:pt x="569" y="260"/>
                </a:cubicBezTo>
                <a:cubicBezTo>
                  <a:pt x="569" y="260"/>
                  <a:pt x="569" y="260"/>
                  <a:pt x="569" y="260"/>
                </a:cubicBezTo>
                <a:cubicBezTo>
                  <a:pt x="569" y="261"/>
                  <a:pt x="569" y="261"/>
                  <a:pt x="569" y="261"/>
                </a:cubicBezTo>
                <a:cubicBezTo>
                  <a:pt x="572" y="267"/>
                  <a:pt x="572" y="267"/>
                  <a:pt x="572" y="267"/>
                </a:cubicBezTo>
                <a:cubicBezTo>
                  <a:pt x="573" y="270"/>
                  <a:pt x="573" y="270"/>
                  <a:pt x="573" y="270"/>
                </a:cubicBezTo>
                <a:cubicBezTo>
                  <a:pt x="575" y="268"/>
                  <a:pt x="575" y="268"/>
                  <a:pt x="575" y="268"/>
                </a:cubicBezTo>
                <a:cubicBezTo>
                  <a:pt x="577" y="264"/>
                  <a:pt x="577" y="264"/>
                  <a:pt x="577" y="264"/>
                </a:cubicBezTo>
                <a:cubicBezTo>
                  <a:pt x="576" y="263"/>
                  <a:pt x="576" y="263"/>
                  <a:pt x="576" y="263"/>
                </a:cubicBezTo>
                <a:cubicBezTo>
                  <a:pt x="575" y="264"/>
                  <a:pt x="575" y="264"/>
                  <a:pt x="575" y="264"/>
                </a:cubicBezTo>
                <a:cubicBezTo>
                  <a:pt x="577" y="268"/>
                  <a:pt x="577" y="268"/>
                  <a:pt x="577" y="268"/>
                </a:cubicBezTo>
                <a:cubicBezTo>
                  <a:pt x="579" y="267"/>
                  <a:pt x="579" y="267"/>
                  <a:pt x="579" y="267"/>
                </a:cubicBezTo>
                <a:cubicBezTo>
                  <a:pt x="578" y="266"/>
                  <a:pt x="578" y="266"/>
                  <a:pt x="578" y="266"/>
                </a:cubicBezTo>
                <a:cubicBezTo>
                  <a:pt x="568" y="274"/>
                  <a:pt x="568" y="274"/>
                  <a:pt x="568" y="274"/>
                </a:cubicBezTo>
                <a:cubicBezTo>
                  <a:pt x="567" y="275"/>
                  <a:pt x="567" y="275"/>
                  <a:pt x="567" y="275"/>
                </a:cubicBezTo>
                <a:cubicBezTo>
                  <a:pt x="568" y="276"/>
                  <a:pt x="568" y="276"/>
                  <a:pt x="568" y="276"/>
                </a:cubicBezTo>
                <a:cubicBezTo>
                  <a:pt x="574" y="280"/>
                  <a:pt x="574" y="280"/>
                  <a:pt x="574" y="280"/>
                </a:cubicBezTo>
                <a:cubicBezTo>
                  <a:pt x="575" y="281"/>
                  <a:pt x="575" y="281"/>
                  <a:pt x="575" y="281"/>
                </a:cubicBezTo>
                <a:cubicBezTo>
                  <a:pt x="576" y="280"/>
                  <a:pt x="576" y="280"/>
                  <a:pt x="576" y="280"/>
                </a:cubicBezTo>
                <a:cubicBezTo>
                  <a:pt x="576" y="280"/>
                  <a:pt x="582" y="273"/>
                  <a:pt x="587" y="269"/>
                </a:cubicBezTo>
                <a:cubicBezTo>
                  <a:pt x="585" y="268"/>
                  <a:pt x="585" y="268"/>
                  <a:pt x="585" y="268"/>
                </a:cubicBezTo>
                <a:cubicBezTo>
                  <a:pt x="586" y="270"/>
                  <a:pt x="586" y="270"/>
                  <a:pt x="586" y="270"/>
                </a:cubicBezTo>
                <a:cubicBezTo>
                  <a:pt x="590" y="268"/>
                  <a:pt x="597" y="268"/>
                  <a:pt x="603" y="260"/>
                </a:cubicBezTo>
                <a:cubicBezTo>
                  <a:pt x="602" y="259"/>
                  <a:pt x="602" y="259"/>
                  <a:pt x="602" y="259"/>
                </a:cubicBezTo>
                <a:cubicBezTo>
                  <a:pt x="603" y="260"/>
                  <a:pt x="603" y="260"/>
                  <a:pt x="603" y="260"/>
                </a:cubicBezTo>
                <a:cubicBezTo>
                  <a:pt x="604" y="258"/>
                  <a:pt x="605" y="256"/>
                  <a:pt x="605" y="254"/>
                </a:cubicBezTo>
                <a:cubicBezTo>
                  <a:pt x="606" y="252"/>
                  <a:pt x="606" y="250"/>
                  <a:pt x="606" y="247"/>
                </a:cubicBezTo>
                <a:cubicBezTo>
                  <a:pt x="606" y="237"/>
                  <a:pt x="603" y="225"/>
                  <a:pt x="603" y="225"/>
                </a:cubicBezTo>
                <a:cubicBezTo>
                  <a:pt x="603" y="224"/>
                  <a:pt x="603" y="224"/>
                  <a:pt x="603" y="224"/>
                </a:cubicBezTo>
                <a:cubicBezTo>
                  <a:pt x="603" y="224"/>
                  <a:pt x="603" y="224"/>
                  <a:pt x="603" y="224"/>
                </a:cubicBezTo>
                <a:cubicBezTo>
                  <a:pt x="602" y="225"/>
                  <a:pt x="602" y="225"/>
                  <a:pt x="602" y="225"/>
                </a:cubicBezTo>
                <a:cubicBezTo>
                  <a:pt x="600" y="225"/>
                  <a:pt x="600" y="225"/>
                  <a:pt x="600" y="225"/>
                </a:cubicBezTo>
                <a:cubicBezTo>
                  <a:pt x="600" y="225"/>
                  <a:pt x="600" y="226"/>
                  <a:pt x="601" y="227"/>
                </a:cubicBezTo>
                <a:cubicBezTo>
                  <a:pt x="602" y="231"/>
                  <a:pt x="603" y="240"/>
                  <a:pt x="603" y="247"/>
                </a:cubicBezTo>
                <a:cubicBezTo>
                  <a:pt x="603" y="249"/>
                  <a:pt x="603" y="252"/>
                  <a:pt x="603" y="254"/>
                </a:cubicBezTo>
                <a:cubicBezTo>
                  <a:pt x="602" y="255"/>
                  <a:pt x="601" y="257"/>
                  <a:pt x="601" y="258"/>
                </a:cubicBezTo>
                <a:cubicBezTo>
                  <a:pt x="601" y="258"/>
                  <a:pt x="601" y="258"/>
                  <a:pt x="601" y="258"/>
                </a:cubicBezTo>
                <a:cubicBezTo>
                  <a:pt x="600" y="258"/>
                  <a:pt x="600" y="258"/>
                  <a:pt x="600" y="258"/>
                </a:cubicBezTo>
                <a:cubicBezTo>
                  <a:pt x="595" y="265"/>
                  <a:pt x="590" y="265"/>
                  <a:pt x="585" y="267"/>
                </a:cubicBezTo>
                <a:cubicBezTo>
                  <a:pt x="585" y="267"/>
                  <a:pt x="585" y="267"/>
                  <a:pt x="585" y="267"/>
                </a:cubicBezTo>
                <a:cubicBezTo>
                  <a:pt x="584" y="267"/>
                  <a:pt x="584" y="267"/>
                  <a:pt x="584" y="267"/>
                </a:cubicBezTo>
                <a:cubicBezTo>
                  <a:pt x="580" y="271"/>
                  <a:pt x="574" y="278"/>
                  <a:pt x="574" y="278"/>
                </a:cubicBezTo>
                <a:cubicBezTo>
                  <a:pt x="575" y="279"/>
                  <a:pt x="575" y="279"/>
                  <a:pt x="575" y="279"/>
                </a:cubicBezTo>
                <a:cubicBezTo>
                  <a:pt x="576" y="278"/>
                  <a:pt x="576" y="278"/>
                  <a:pt x="576" y="278"/>
                </a:cubicBezTo>
                <a:cubicBezTo>
                  <a:pt x="576" y="278"/>
                  <a:pt x="576" y="278"/>
                  <a:pt x="570" y="274"/>
                </a:cubicBezTo>
                <a:cubicBezTo>
                  <a:pt x="569" y="275"/>
                  <a:pt x="569" y="275"/>
                  <a:pt x="569" y="275"/>
                </a:cubicBezTo>
                <a:cubicBezTo>
                  <a:pt x="570" y="276"/>
                  <a:pt x="570" y="276"/>
                  <a:pt x="570" y="276"/>
                </a:cubicBezTo>
                <a:cubicBezTo>
                  <a:pt x="570" y="276"/>
                  <a:pt x="570" y="276"/>
                  <a:pt x="580" y="268"/>
                </a:cubicBezTo>
                <a:cubicBezTo>
                  <a:pt x="581" y="267"/>
                  <a:pt x="581" y="267"/>
                  <a:pt x="581" y="267"/>
                </a:cubicBezTo>
                <a:cubicBezTo>
                  <a:pt x="580" y="266"/>
                  <a:pt x="580" y="266"/>
                  <a:pt x="580" y="266"/>
                </a:cubicBezTo>
                <a:cubicBezTo>
                  <a:pt x="580" y="266"/>
                  <a:pt x="580" y="266"/>
                  <a:pt x="577" y="262"/>
                </a:cubicBezTo>
                <a:cubicBezTo>
                  <a:pt x="576" y="260"/>
                  <a:pt x="576" y="260"/>
                  <a:pt x="576" y="260"/>
                </a:cubicBezTo>
                <a:cubicBezTo>
                  <a:pt x="575" y="262"/>
                  <a:pt x="575" y="262"/>
                  <a:pt x="575" y="262"/>
                </a:cubicBezTo>
                <a:cubicBezTo>
                  <a:pt x="575" y="262"/>
                  <a:pt x="575" y="262"/>
                  <a:pt x="572" y="266"/>
                </a:cubicBezTo>
                <a:cubicBezTo>
                  <a:pt x="573" y="267"/>
                  <a:pt x="573" y="267"/>
                  <a:pt x="573" y="267"/>
                </a:cubicBezTo>
                <a:cubicBezTo>
                  <a:pt x="575" y="266"/>
                  <a:pt x="575" y="266"/>
                  <a:pt x="575" y="266"/>
                </a:cubicBezTo>
                <a:cubicBezTo>
                  <a:pt x="575" y="266"/>
                  <a:pt x="575" y="266"/>
                  <a:pt x="572" y="259"/>
                </a:cubicBezTo>
                <a:cubicBezTo>
                  <a:pt x="571" y="260"/>
                  <a:pt x="571" y="260"/>
                  <a:pt x="571" y="260"/>
                </a:cubicBezTo>
                <a:cubicBezTo>
                  <a:pt x="572" y="260"/>
                  <a:pt x="572" y="260"/>
                  <a:pt x="572" y="260"/>
                </a:cubicBezTo>
                <a:cubicBezTo>
                  <a:pt x="572" y="260"/>
                  <a:pt x="572" y="260"/>
                  <a:pt x="573" y="255"/>
                </a:cubicBezTo>
                <a:cubicBezTo>
                  <a:pt x="574" y="254"/>
                  <a:pt x="574" y="254"/>
                  <a:pt x="574" y="254"/>
                </a:cubicBezTo>
                <a:cubicBezTo>
                  <a:pt x="573" y="253"/>
                  <a:pt x="573" y="253"/>
                  <a:pt x="573" y="253"/>
                </a:cubicBezTo>
                <a:cubicBezTo>
                  <a:pt x="573" y="253"/>
                  <a:pt x="572" y="253"/>
                  <a:pt x="571" y="252"/>
                </a:cubicBezTo>
                <a:cubicBezTo>
                  <a:pt x="569" y="251"/>
                  <a:pt x="568" y="251"/>
                  <a:pt x="566" y="251"/>
                </a:cubicBezTo>
                <a:cubicBezTo>
                  <a:pt x="564" y="251"/>
                  <a:pt x="563" y="251"/>
                  <a:pt x="562" y="252"/>
                </a:cubicBezTo>
                <a:cubicBezTo>
                  <a:pt x="561" y="253"/>
                  <a:pt x="560" y="255"/>
                  <a:pt x="560" y="257"/>
                </a:cubicBezTo>
                <a:cubicBezTo>
                  <a:pt x="561" y="257"/>
                  <a:pt x="561" y="257"/>
                  <a:pt x="561" y="257"/>
                </a:cubicBezTo>
                <a:cubicBezTo>
                  <a:pt x="560" y="257"/>
                  <a:pt x="560" y="257"/>
                  <a:pt x="560" y="257"/>
                </a:cubicBezTo>
                <a:cubicBezTo>
                  <a:pt x="559" y="259"/>
                  <a:pt x="559" y="260"/>
                  <a:pt x="559" y="262"/>
                </a:cubicBezTo>
                <a:cubicBezTo>
                  <a:pt x="559" y="269"/>
                  <a:pt x="563" y="274"/>
                  <a:pt x="563" y="274"/>
                </a:cubicBezTo>
                <a:cubicBezTo>
                  <a:pt x="564" y="274"/>
                  <a:pt x="564" y="274"/>
                  <a:pt x="564" y="274"/>
                </a:cubicBezTo>
                <a:cubicBezTo>
                  <a:pt x="563" y="272"/>
                  <a:pt x="563" y="272"/>
                  <a:pt x="563" y="272"/>
                </a:cubicBezTo>
                <a:cubicBezTo>
                  <a:pt x="563" y="272"/>
                  <a:pt x="563" y="272"/>
                  <a:pt x="552" y="278"/>
                </a:cubicBezTo>
                <a:cubicBezTo>
                  <a:pt x="550" y="279"/>
                  <a:pt x="550" y="279"/>
                  <a:pt x="550" y="279"/>
                </a:cubicBezTo>
                <a:cubicBezTo>
                  <a:pt x="552" y="280"/>
                  <a:pt x="552" y="280"/>
                  <a:pt x="552" y="280"/>
                </a:cubicBezTo>
                <a:cubicBezTo>
                  <a:pt x="552" y="280"/>
                  <a:pt x="552" y="280"/>
                  <a:pt x="558" y="283"/>
                </a:cubicBezTo>
                <a:cubicBezTo>
                  <a:pt x="558" y="282"/>
                  <a:pt x="558" y="282"/>
                  <a:pt x="558" y="282"/>
                </a:cubicBezTo>
                <a:cubicBezTo>
                  <a:pt x="557" y="282"/>
                  <a:pt x="557" y="282"/>
                  <a:pt x="557" y="282"/>
                </a:cubicBezTo>
                <a:cubicBezTo>
                  <a:pt x="557" y="282"/>
                  <a:pt x="557" y="282"/>
                  <a:pt x="557" y="284"/>
                </a:cubicBezTo>
                <a:cubicBezTo>
                  <a:pt x="557" y="286"/>
                  <a:pt x="557" y="290"/>
                  <a:pt x="557" y="298"/>
                </a:cubicBezTo>
                <a:cubicBezTo>
                  <a:pt x="557" y="301"/>
                  <a:pt x="557" y="301"/>
                  <a:pt x="557" y="301"/>
                </a:cubicBezTo>
                <a:cubicBezTo>
                  <a:pt x="559" y="299"/>
                  <a:pt x="559" y="299"/>
                  <a:pt x="559" y="299"/>
                </a:cubicBezTo>
                <a:cubicBezTo>
                  <a:pt x="559" y="299"/>
                  <a:pt x="559" y="299"/>
                  <a:pt x="570" y="290"/>
                </a:cubicBezTo>
                <a:cubicBezTo>
                  <a:pt x="569" y="288"/>
                  <a:pt x="569" y="288"/>
                  <a:pt x="569" y="288"/>
                </a:cubicBezTo>
                <a:cubicBezTo>
                  <a:pt x="568" y="288"/>
                  <a:pt x="568" y="288"/>
                  <a:pt x="568" y="288"/>
                </a:cubicBezTo>
                <a:cubicBezTo>
                  <a:pt x="568" y="288"/>
                  <a:pt x="568" y="288"/>
                  <a:pt x="566" y="292"/>
                </a:cubicBezTo>
                <a:cubicBezTo>
                  <a:pt x="564" y="296"/>
                  <a:pt x="560" y="305"/>
                  <a:pt x="553" y="322"/>
                </a:cubicBezTo>
                <a:cubicBezTo>
                  <a:pt x="553" y="322"/>
                  <a:pt x="553" y="322"/>
                  <a:pt x="553" y="322"/>
                </a:cubicBezTo>
                <a:cubicBezTo>
                  <a:pt x="553" y="323"/>
                  <a:pt x="553" y="323"/>
                  <a:pt x="553" y="323"/>
                </a:cubicBezTo>
                <a:cubicBezTo>
                  <a:pt x="553" y="323"/>
                  <a:pt x="553" y="323"/>
                  <a:pt x="553" y="324"/>
                </a:cubicBezTo>
                <a:cubicBezTo>
                  <a:pt x="554" y="325"/>
                  <a:pt x="556" y="328"/>
                  <a:pt x="558" y="333"/>
                </a:cubicBezTo>
                <a:cubicBezTo>
                  <a:pt x="560" y="337"/>
                  <a:pt x="561" y="342"/>
                  <a:pt x="561" y="346"/>
                </a:cubicBezTo>
                <a:cubicBezTo>
                  <a:pt x="561" y="347"/>
                  <a:pt x="561" y="347"/>
                  <a:pt x="561" y="347"/>
                </a:cubicBezTo>
                <a:cubicBezTo>
                  <a:pt x="561" y="347"/>
                  <a:pt x="561" y="347"/>
                  <a:pt x="561" y="347"/>
                </a:cubicBezTo>
                <a:cubicBezTo>
                  <a:pt x="561" y="349"/>
                  <a:pt x="561" y="351"/>
                  <a:pt x="561" y="353"/>
                </a:cubicBezTo>
                <a:cubicBezTo>
                  <a:pt x="561" y="357"/>
                  <a:pt x="561" y="361"/>
                  <a:pt x="561" y="363"/>
                </a:cubicBezTo>
                <a:cubicBezTo>
                  <a:pt x="560" y="365"/>
                  <a:pt x="560" y="366"/>
                  <a:pt x="560" y="367"/>
                </a:cubicBezTo>
                <a:cubicBezTo>
                  <a:pt x="560" y="367"/>
                  <a:pt x="560" y="368"/>
                  <a:pt x="560" y="368"/>
                </a:cubicBezTo>
                <a:cubicBezTo>
                  <a:pt x="561" y="368"/>
                  <a:pt x="561" y="368"/>
                  <a:pt x="561" y="368"/>
                </a:cubicBezTo>
                <a:cubicBezTo>
                  <a:pt x="561" y="367"/>
                  <a:pt x="561" y="367"/>
                  <a:pt x="561" y="367"/>
                </a:cubicBezTo>
                <a:cubicBezTo>
                  <a:pt x="561" y="367"/>
                  <a:pt x="558" y="367"/>
                  <a:pt x="555" y="367"/>
                </a:cubicBezTo>
                <a:cubicBezTo>
                  <a:pt x="551" y="368"/>
                  <a:pt x="547" y="368"/>
                  <a:pt x="544" y="368"/>
                </a:cubicBezTo>
                <a:cubicBezTo>
                  <a:pt x="542" y="368"/>
                  <a:pt x="541" y="368"/>
                  <a:pt x="540" y="368"/>
                </a:cubicBezTo>
                <a:cubicBezTo>
                  <a:pt x="540" y="368"/>
                  <a:pt x="540" y="368"/>
                  <a:pt x="540" y="368"/>
                </a:cubicBezTo>
                <a:cubicBezTo>
                  <a:pt x="540" y="368"/>
                  <a:pt x="540" y="368"/>
                  <a:pt x="540" y="368"/>
                </a:cubicBezTo>
                <a:cubicBezTo>
                  <a:pt x="537" y="368"/>
                  <a:pt x="533" y="367"/>
                  <a:pt x="530" y="367"/>
                </a:cubicBezTo>
                <a:cubicBezTo>
                  <a:pt x="526" y="366"/>
                  <a:pt x="524" y="365"/>
                  <a:pt x="524" y="365"/>
                </a:cubicBezTo>
                <a:cubicBezTo>
                  <a:pt x="523" y="367"/>
                  <a:pt x="523" y="367"/>
                  <a:pt x="523" y="367"/>
                </a:cubicBezTo>
                <a:cubicBezTo>
                  <a:pt x="525" y="366"/>
                  <a:pt x="525" y="366"/>
                  <a:pt x="525" y="366"/>
                </a:cubicBezTo>
                <a:cubicBezTo>
                  <a:pt x="525" y="366"/>
                  <a:pt x="525" y="366"/>
                  <a:pt x="519" y="353"/>
                </a:cubicBezTo>
                <a:cubicBezTo>
                  <a:pt x="518" y="350"/>
                  <a:pt x="518" y="350"/>
                  <a:pt x="518" y="350"/>
                </a:cubicBezTo>
                <a:cubicBezTo>
                  <a:pt x="517" y="352"/>
                  <a:pt x="517" y="352"/>
                  <a:pt x="517" y="352"/>
                </a:cubicBezTo>
                <a:cubicBezTo>
                  <a:pt x="516" y="353"/>
                  <a:pt x="516" y="353"/>
                  <a:pt x="516" y="353"/>
                </a:cubicBezTo>
                <a:cubicBezTo>
                  <a:pt x="516" y="353"/>
                  <a:pt x="514" y="355"/>
                  <a:pt x="512" y="357"/>
                </a:cubicBezTo>
                <a:cubicBezTo>
                  <a:pt x="511" y="358"/>
                  <a:pt x="510" y="359"/>
                  <a:pt x="509" y="359"/>
                </a:cubicBezTo>
                <a:cubicBezTo>
                  <a:pt x="508" y="360"/>
                  <a:pt x="507" y="360"/>
                  <a:pt x="507" y="360"/>
                </a:cubicBezTo>
                <a:cubicBezTo>
                  <a:pt x="506" y="360"/>
                  <a:pt x="506" y="360"/>
                  <a:pt x="506" y="360"/>
                </a:cubicBezTo>
                <a:cubicBezTo>
                  <a:pt x="506" y="360"/>
                  <a:pt x="505" y="359"/>
                  <a:pt x="505" y="359"/>
                </a:cubicBezTo>
                <a:cubicBezTo>
                  <a:pt x="504" y="358"/>
                  <a:pt x="503" y="356"/>
                  <a:pt x="503" y="355"/>
                </a:cubicBezTo>
                <a:cubicBezTo>
                  <a:pt x="502" y="354"/>
                  <a:pt x="502" y="353"/>
                  <a:pt x="501" y="353"/>
                </a:cubicBezTo>
                <a:cubicBezTo>
                  <a:pt x="501" y="352"/>
                  <a:pt x="500" y="352"/>
                  <a:pt x="499" y="352"/>
                </a:cubicBezTo>
                <a:cubicBezTo>
                  <a:pt x="498" y="352"/>
                  <a:pt x="498" y="352"/>
                  <a:pt x="497" y="352"/>
                </a:cubicBezTo>
                <a:cubicBezTo>
                  <a:pt x="495" y="353"/>
                  <a:pt x="493" y="355"/>
                  <a:pt x="491" y="357"/>
                </a:cubicBezTo>
                <a:cubicBezTo>
                  <a:pt x="488" y="359"/>
                  <a:pt x="486" y="360"/>
                  <a:pt x="484" y="360"/>
                </a:cubicBezTo>
                <a:cubicBezTo>
                  <a:pt x="483" y="360"/>
                  <a:pt x="483" y="360"/>
                  <a:pt x="483" y="360"/>
                </a:cubicBezTo>
                <a:cubicBezTo>
                  <a:pt x="482" y="360"/>
                  <a:pt x="481" y="359"/>
                  <a:pt x="480" y="358"/>
                </a:cubicBezTo>
                <a:cubicBezTo>
                  <a:pt x="476" y="356"/>
                  <a:pt x="470" y="351"/>
                  <a:pt x="463" y="351"/>
                </a:cubicBezTo>
                <a:cubicBezTo>
                  <a:pt x="462" y="351"/>
                  <a:pt x="460" y="351"/>
                  <a:pt x="458" y="352"/>
                </a:cubicBezTo>
                <a:cubicBezTo>
                  <a:pt x="458" y="353"/>
                  <a:pt x="458" y="353"/>
                  <a:pt x="458" y="353"/>
                </a:cubicBezTo>
                <a:cubicBezTo>
                  <a:pt x="458" y="352"/>
                  <a:pt x="458" y="352"/>
                  <a:pt x="458" y="352"/>
                </a:cubicBezTo>
                <a:cubicBezTo>
                  <a:pt x="452" y="354"/>
                  <a:pt x="444" y="358"/>
                  <a:pt x="436" y="362"/>
                </a:cubicBezTo>
                <a:cubicBezTo>
                  <a:pt x="432" y="364"/>
                  <a:pt x="429" y="365"/>
                  <a:pt x="426" y="367"/>
                </a:cubicBezTo>
                <a:cubicBezTo>
                  <a:pt x="423" y="368"/>
                  <a:pt x="420" y="369"/>
                  <a:pt x="419" y="369"/>
                </a:cubicBezTo>
                <a:cubicBezTo>
                  <a:pt x="419" y="371"/>
                  <a:pt x="419" y="371"/>
                  <a:pt x="419" y="371"/>
                </a:cubicBezTo>
                <a:cubicBezTo>
                  <a:pt x="419" y="369"/>
                  <a:pt x="419" y="369"/>
                  <a:pt x="419" y="369"/>
                </a:cubicBezTo>
                <a:cubicBezTo>
                  <a:pt x="414" y="370"/>
                  <a:pt x="410" y="374"/>
                  <a:pt x="405" y="379"/>
                </a:cubicBezTo>
                <a:cubicBezTo>
                  <a:pt x="401" y="383"/>
                  <a:pt x="396" y="389"/>
                  <a:pt x="394" y="393"/>
                </a:cubicBezTo>
                <a:cubicBezTo>
                  <a:pt x="391" y="397"/>
                  <a:pt x="389" y="402"/>
                  <a:pt x="385" y="406"/>
                </a:cubicBezTo>
                <a:cubicBezTo>
                  <a:pt x="382" y="410"/>
                  <a:pt x="377" y="413"/>
                  <a:pt x="369" y="415"/>
                </a:cubicBezTo>
                <a:cubicBezTo>
                  <a:pt x="369" y="417"/>
                  <a:pt x="369" y="417"/>
                  <a:pt x="369" y="417"/>
                </a:cubicBezTo>
                <a:cubicBezTo>
                  <a:pt x="369" y="415"/>
                  <a:pt x="369" y="415"/>
                  <a:pt x="369" y="415"/>
                </a:cubicBezTo>
                <a:cubicBezTo>
                  <a:pt x="365" y="416"/>
                  <a:pt x="362" y="417"/>
                  <a:pt x="359" y="417"/>
                </a:cubicBezTo>
                <a:cubicBezTo>
                  <a:pt x="355" y="417"/>
                  <a:pt x="353" y="416"/>
                  <a:pt x="352" y="415"/>
                </a:cubicBezTo>
                <a:cubicBezTo>
                  <a:pt x="351" y="414"/>
                  <a:pt x="351" y="414"/>
                  <a:pt x="351" y="414"/>
                </a:cubicBezTo>
                <a:cubicBezTo>
                  <a:pt x="350" y="413"/>
                  <a:pt x="350" y="413"/>
                  <a:pt x="350" y="413"/>
                </a:cubicBezTo>
                <a:cubicBezTo>
                  <a:pt x="350" y="413"/>
                  <a:pt x="350" y="413"/>
                  <a:pt x="350" y="413"/>
                </a:cubicBezTo>
                <a:cubicBezTo>
                  <a:pt x="350" y="412"/>
                  <a:pt x="350" y="412"/>
                  <a:pt x="350" y="412"/>
                </a:cubicBezTo>
                <a:cubicBezTo>
                  <a:pt x="348" y="413"/>
                  <a:pt x="348" y="413"/>
                  <a:pt x="348" y="413"/>
                </a:cubicBezTo>
                <a:cubicBezTo>
                  <a:pt x="348" y="413"/>
                  <a:pt x="348" y="413"/>
                  <a:pt x="340" y="417"/>
                </a:cubicBezTo>
                <a:cubicBezTo>
                  <a:pt x="341" y="418"/>
                  <a:pt x="341" y="418"/>
                  <a:pt x="341" y="418"/>
                </a:cubicBezTo>
                <a:cubicBezTo>
                  <a:pt x="342" y="417"/>
                  <a:pt x="342" y="417"/>
                  <a:pt x="342" y="417"/>
                </a:cubicBezTo>
                <a:cubicBezTo>
                  <a:pt x="342" y="417"/>
                  <a:pt x="342" y="417"/>
                  <a:pt x="332" y="413"/>
                </a:cubicBezTo>
                <a:cubicBezTo>
                  <a:pt x="331" y="412"/>
                  <a:pt x="331" y="412"/>
                  <a:pt x="331" y="412"/>
                </a:cubicBezTo>
                <a:cubicBezTo>
                  <a:pt x="331" y="413"/>
                  <a:pt x="331" y="413"/>
                  <a:pt x="331" y="413"/>
                </a:cubicBezTo>
                <a:cubicBezTo>
                  <a:pt x="330" y="413"/>
                  <a:pt x="330" y="413"/>
                  <a:pt x="330" y="413"/>
                </a:cubicBezTo>
                <a:cubicBezTo>
                  <a:pt x="329" y="414"/>
                  <a:pt x="322" y="417"/>
                  <a:pt x="316" y="417"/>
                </a:cubicBezTo>
                <a:cubicBezTo>
                  <a:pt x="315" y="417"/>
                  <a:pt x="314" y="417"/>
                  <a:pt x="313" y="417"/>
                </a:cubicBezTo>
                <a:cubicBezTo>
                  <a:pt x="313" y="417"/>
                  <a:pt x="313" y="417"/>
                  <a:pt x="313" y="417"/>
                </a:cubicBezTo>
                <a:cubicBezTo>
                  <a:pt x="313" y="417"/>
                  <a:pt x="313" y="417"/>
                  <a:pt x="313" y="417"/>
                </a:cubicBezTo>
                <a:cubicBezTo>
                  <a:pt x="311" y="417"/>
                  <a:pt x="310" y="416"/>
                  <a:pt x="309" y="416"/>
                </a:cubicBezTo>
                <a:cubicBezTo>
                  <a:pt x="308" y="415"/>
                  <a:pt x="306" y="415"/>
                  <a:pt x="305" y="415"/>
                </a:cubicBezTo>
                <a:cubicBezTo>
                  <a:pt x="304" y="415"/>
                  <a:pt x="303" y="415"/>
                  <a:pt x="301" y="415"/>
                </a:cubicBezTo>
                <a:cubicBezTo>
                  <a:pt x="301" y="415"/>
                  <a:pt x="301" y="415"/>
                  <a:pt x="301" y="415"/>
                </a:cubicBezTo>
                <a:cubicBezTo>
                  <a:pt x="301" y="416"/>
                  <a:pt x="301" y="416"/>
                  <a:pt x="301" y="416"/>
                </a:cubicBezTo>
                <a:cubicBezTo>
                  <a:pt x="298" y="418"/>
                  <a:pt x="297" y="421"/>
                  <a:pt x="295" y="423"/>
                </a:cubicBezTo>
                <a:cubicBezTo>
                  <a:pt x="292" y="425"/>
                  <a:pt x="289" y="427"/>
                  <a:pt x="281" y="427"/>
                </a:cubicBezTo>
                <a:cubicBezTo>
                  <a:pt x="281" y="427"/>
                  <a:pt x="281" y="427"/>
                  <a:pt x="281" y="427"/>
                </a:cubicBezTo>
                <a:cubicBezTo>
                  <a:pt x="281" y="427"/>
                  <a:pt x="281" y="427"/>
                  <a:pt x="281" y="427"/>
                </a:cubicBezTo>
                <a:cubicBezTo>
                  <a:pt x="280" y="428"/>
                  <a:pt x="279" y="428"/>
                  <a:pt x="278" y="428"/>
                </a:cubicBezTo>
                <a:cubicBezTo>
                  <a:pt x="272" y="428"/>
                  <a:pt x="267" y="426"/>
                  <a:pt x="263" y="425"/>
                </a:cubicBezTo>
                <a:cubicBezTo>
                  <a:pt x="261" y="424"/>
                  <a:pt x="259" y="424"/>
                  <a:pt x="258" y="423"/>
                </a:cubicBezTo>
                <a:cubicBezTo>
                  <a:pt x="258" y="423"/>
                  <a:pt x="257" y="423"/>
                  <a:pt x="257" y="422"/>
                </a:cubicBezTo>
                <a:cubicBezTo>
                  <a:pt x="257" y="422"/>
                  <a:pt x="257" y="422"/>
                  <a:pt x="257" y="422"/>
                </a:cubicBezTo>
                <a:cubicBezTo>
                  <a:pt x="256" y="422"/>
                  <a:pt x="256" y="422"/>
                  <a:pt x="256" y="422"/>
                </a:cubicBezTo>
                <a:cubicBezTo>
                  <a:pt x="256" y="422"/>
                  <a:pt x="256" y="422"/>
                  <a:pt x="256" y="422"/>
                </a:cubicBezTo>
                <a:cubicBezTo>
                  <a:pt x="256" y="422"/>
                  <a:pt x="256" y="422"/>
                  <a:pt x="245" y="422"/>
                </a:cubicBezTo>
                <a:cubicBezTo>
                  <a:pt x="245" y="423"/>
                  <a:pt x="245" y="423"/>
                  <a:pt x="245" y="423"/>
                </a:cubicBezTo>
                <a:cubicBezTo>
                  <a:pt x="246" y="422"/>
                  <a:pt x="246" y="422"/>
                  <a:pt x="246" y="422"/>
                </a:cubicBezTo>
                <a:cubicBezTo>
                  <a:pt x="246" y="422"/>
                  <a:pt x="244" y="421"/>
                  <a:pt x="241" y="419"/>
                </a:cubicBezTo>
                <a:cubicBezTo>
                  <a:pt x="240" y="419"/>
                  <a:pt x="238" y="418"/>
                  <a:pt x="237" y="418"/>
                </a:cubicBezTo>
                <a:cubicBezTo>
                  <a:pt x="236" y="417"/>
                  <a:pt x="234" y="417"/>
                  <a:pt x="233" y="417"/>
                </a:cubicBezTo>
                <a:cubicBezTo>
                  <a:pt x="231" y="417"/>
                  <a:pt x="229" y="417"/>
                  <a:pt x="227" y="418"/>
                </a:cubicBezTo>
                <a:cubicBezTo>
                  <a:pt x="224" y="420"/>
                  <a:pt x="221" y="422"/>
                  <a:pt x="217" y="424"/>
                </a:cubicBezTo>
                <a:cubicBezTo>
                  <a:pt x="214" y="426"/>
                  <a:pt x="210" y="428"/>
                  <a:pt x="208" y="428"/>
                </a:cubicBezTo>
                <a:cubicBezTo>
                  <a:pt x="208" y="427"/>
                  <a:pt x="208" y="427"/>
                  <a:pt x="208" y="427"/>
                </a:cubicBezTo>
                <a:cubicBezTo>
                  <a:pt x="207" y="427"/>
                  <a:pt x="207" y="427"/>
                  <a:pt x="207" y="427"/>
                </a:cubicBezTo>
                <a:cubicBezTo>
                  <a:pt x="207" y="427"/>
                  <a:pt x="207" y="427"/>
                  <a:pt x="207" y="427"/>
                </a:cubicBezTo>
                <a:cubicBezTo>
                  <a:pt x="203" y="427"/>
                  <a:pt x="200" y="427"/>
                  <a:pt x="198" y="426"/>
                </a:cubicBezTo>
                <a:cubicBezTo>
                  <a:pt x="197" y="426"/>
                  <a:pt x="196" y="425"/>
                  <a:pt x="196" y="424"/>
                </a:cubicBezTo>
                <a:cubicBezTo>
                  <a:pt x="196" y="423"/>
                  <a:pt x="195" y="422"/>
                  <a:pt x="195" y="421"/>
                </a:cubicBezTo>
                <a:cubicBezTo>
                  <a:pt x="194" y="421"/>
                  <a:pt x="194" y="421"/>
                  <a:pt x="194" y="421"/>
                </a:cubicBezTo>
                <a:cubicBezTo>
                  <a:pt x="195" y="421"/>
                  <a:pt x="195" y="421"/>
                  <a:pt x="195" y="421"/>
                </a:cubicBezTo>
                <a:cubicBezTo>
                  <a:pt x="195" y="419"/>
                  <a:pt x="196" y="418"/>
                  <a:pt x="197" y="417"/>
                </a:cubicBezTo>
                <a:cubicBezTo>
                  <a:pt x="198" y="416"/>
                  <a:pt x="200" y="415"/>
                  <a:pt x="201" y="414"/>
                </a:cubicBezTo>
                <a:cubicBezTo>
                  <a:pt x="202" y="413"/>
                  <a:pt x="203" y="413"/>
                  <a:pt x="204" y="412"/>
                </a:cubicBezTo>
                <a:cubicBezTo>
                  <a:pt x="204" y="411"/>
                  <a:pt x="205" y="410"/>
                  <a:pt x="205" y="409"/>
                </a:cubicBezTo>
                <a:cubicBezTo>
                  <a:pt x="205" y="408"/>
                  <a:pt x="205" y="408"/>
                  <a:pt x="205" y="407"/>
                </a:cubicBezTo>
                <a:cubicBezTo>
                  <a:pt x="203" y="407"/>
                  <a:pt x="203" y="407"/>
                  <a:pt x="203" y="407"/>
                </a:cubicBezTo>
                <a:cubicBezTo>
                  <a:pt x="205" y="407"/>
                  <a:pt x="205" y="407"/>
                  <a:pt x="205" y="407"/>
                </a:cubicBezTo>
                <a:cubicBezTo>
                  <a:pt x="205" y="406"/>
                  <a:pt x="205" y="405"/>
                  <a:pt x="204" y="405"/>
                </a:cubicBezTo>
                <a:cubicBezTo>
                  <a:pt x="204" y="404"/>
                  <a:pt x="203" y="403"/>
                  <a:pt x="202" y="402"/>
                </a:cubicBezTo>
                <a:cubicBezTo>
                  <a:pt x="201" y="402"/>
                  <a:pt x="200" y="402"/>
                  <a:pt x="199" y="402"/>
                </a:cubicBezTo>
                <a:cubicBezTo>
                  <a:pt x="198" y="402"/>
                  <a:pt x="198" y="402"/>
                  <a:pt x="198" y="402"/>
                </a:cubicBezTo>
                <a:cubicBezTo>
                  <a:pt x="197" y="402"/>
                  <a:pt x="196" y="402"/>
                  <a:pt x="194" y="402"/>
                </a:cubicBezTo>
                <a:cubicBezTo>
                  <a:pt x="194" y="402"/>
                  <a:pt x="194" y="402"/>
                  <a:pt x="194" y="402"/>
                </a:cubicBezTo>
                <a:cubicBezTo>
                  <a:pt x="194" y="402"/>
                  <a:pt x="194" y="402"/>
                  <a:pt x="194" y="402"/>
                </a:cubicBezTo>
                <a:cubicBezTo>
                  <a:pt x="193" y="402"/>
                  <a:pt x="192" y="402"/>
                  <a:pt x="191" y="401"/>
                </a:cubicBezTo>
                <a:cubicBezTo>
                  <a:pt x="188" y="400"/>
                  <a:pt x="182" y="397"/>
                  <a:pt x="178" y="395"/>
                </a:cubicBezTo>
                <a:cubicBezTo>
                  <a:pt x="177" y="396"/>
                  <a:pt x="177" y="396"/>
                  <a:pt x="177" y="396"/>
                </a:cubicBezTo>
                <a:cubicBezTo>
                  <a:pt x="179" y="398"/>
                  <a:pt x="179" y="398"/>
                  <a:pt x="179" y="398"/>
                </a:cubicBezTo>
                <a:cubicBezTo>
                  <a:pt x="180" y="396"/>
                  <a:pt x="181" y="395"/>
                  <a:pt x="181" y="393"/>
                </a:cubicBezTo>
                <a:cubicBezTo>
                  <a:pt x="181" y="392"/>
                  <a:pt x="181" y="391"/>
                  <a:pt x="180" y="390"/>
                </a:cubicBezTo>
                <a:cubicBezTo>
                  <a:pt x="179" y="391"/>
                  <a:pt x="179" y="391"/>
                  <a:pt x="179" y="391"/>
                </a:cubicBezTo>
                <a:cubicBezTo>
                  <a:pt x="180" y="391"/>
                  <a:pt x="180" y="391"/>
                  <a:pt x="180" y="391"/>
                </a:cubicBezTo>
                <a:cubicBezTo>
                  <a:pt x="180" y="390"/>
                  <a:pt x="179" y="389"/>
                  <a:pt x="179" y="388"/>
                </a:cubicBezTo>
                <a:cubicBezTo>
                  <a:pt x="178" y="387"/>
                  <a:pt x="177" y="387"/>
                  <a:pt x="176" y="387"/>
                </a:cubicBezTo>
                <a:cubicBezTo>
                  <a:pt x="174" y="387"/>
                  <a:pt x="172" y="388"/>
                  <a:pt x="171" y="389"/>
                </a:cubicBezTo>
                <a:cubicBezTo>
                  <a:pt x="170" y="389"/>
                  <a:pt x="169" y="390"/>
                  <a:pt x="169" y="390"/>
                </a:cubicBezTo>
                <a:cubicBezTo>
                  <a:pt x="169" y="391"/>
                  <a:pt x="169" y="391"/>
                  <a:pt x="169" y="391"/>
                </a:cubicBezTo>
                <a:cubicBezTo>
                  <a:pt x="171" y="391"/>
                  <a:pt x="171" y="391"/>
                  <a:pt x="171" y="391"/>
                </a:cubicBezTo>
                <a:cubicBezTo>
                  <a:pt x="171" y="391"/>
                  <a:pt x="171" y="391"/>
                  <a:pt x="167" y="375"/>
                </a:cubicBezTo>
                <a:cubicBezTo>
                  <a:pt x="165" y="375"/>
                  <a:pt x="165" y="375"/>
                  <a:pt x="165" y="375"/>
                </a:cubicBezTo>
                <a:cubicBezTo>
                  <a:pt x="165" y="376"/>
                  <a:pt x="165" y="376"/>
                  <a:pt x="165" y="376"/>
                </a:cubicBezTo>
                <a:cubicBezTo>
                  <a:pt x="165" y="376"/>
                  <a:pt x="165" y="376"/>
                  <a:pt x="166" y="376"/>
                </a:cubicBezTo>
                <a:cubicBezTo>
                  <a:pt x="166" y="376"/>
                  <a:pt x="167" y="376"/>
                  <a:pt x="169" y="376"/>
                </a:cubicBezTo>
                <a:cubicBezTo>
                  <a:pt x="170" y="376"/>
                  <a:pt x="170" y="376"/>
                  <a:pt x="170" y="376"/>
                </a:cubicBezTo>
                <a:cubicBezTo>
                  <a:pt x="171" y="375"/>
                  <a:pt x="171" y="375"/>
                  <a:pt x="171" y="375"/>
                </a:cubicBezTo>
                <a:cubicBezTo>
                  <a:pt x="171" y="375"/>
                  <a:pt x="171" y="375"/>
                  <a:pt x="174" y="367"/>
                </a:cubicBezTo>
                <a:cubicBezTo>
                  <a:pt x="172" y="367"/>
                  <a:pt x="172" y="367"/>
                  <a:pt x="172" y="367"/>
                </a:cubicBezTo>
                <a:cubicBezTo>
                  <a:pt x="171" y="368"/>
                  <a:pt x="171" y="368"/>
                  <a:pt x="171" y="368"/>
                </a:cubicBezTo>
                <a:cubicBezTo>
                  <a:pt x="171" y="368"/>
                  <a:pt x="171" y="368"/>
                  <a:pt x="177" y="371"/>
                </a:cubicBezTo>
                <a:cubicBezTo>
                  <a:pt x="178" y="372"/>
                  <a:pt x="178" y="372"/>
                  <a:pt x="178" y="372"/>
                </a:cubicBezTo>
                <a:cubicBezTo>
                  <a:pt x="179" y="370"/>
                  <a:pt x="179" y="370"/>
                  <a:pt x="179" y="370"/>
                </a:cubicBezTo>
                <a:cubicBezTo>
                  <a:pt x="179" y="370"/>
                  <a:pt x="179" y="370"/>
                  <a:pt x="180" y="364"/>
                </a:cubicBezTo>
                <a:cubicBezTo>
                  <a:pt x="181" y="364"/>
                  <a:pt x="181" y="364"/>
                  <a:pt x="181" y="364"/>
                </a:cubicBezTo>
                <a:cubicBezTo>
                  <a:pt x="180" y="363"/>
                  <a:pt x="180" y="363"/>
                  <a:pt x="180" y="363"/>
                </a:cubicBezTo>
                <a:cubicBezTo>
                  <a:pt x="180" y="363"/>
                  <a:pt x="171" y="356"/>
                  <a:pt x="159" y="353"/>
                </a:cubicBezTo>
                <a:cubicBezTo>
                  <a:pt x="159" y="353"/>
                  <a:pt x="159" y="353"/>
                  <a:pt x="159" y="353"/>
                </a:cubicBezTo>
                <a:cubicBezTo>
                  <a:pt x="159" y="353"/>
                  <a:pt x="159" y="353"/>
                  <a:pt x="159" y="353"/>
                </a:cubicBezTo>
                <a:cubicBezTo>
                  <a:pt x="157" y="353"/>
                  <a:pt x="156" y="354"/>
                  <a:pt x="155" y="354"/>
                </a:cubicBezTo>
                <a:cubicBezTo>
                  <a:pt x="153" y="356"/>
                  <a:pt x="151" y="358"/>
                  <a:pt x="150" y="361"/>
                </a:cubicBezTo>
                <a:cubicBezTo>
                  <a:pt x="148" y="364"/>
                  <a:pt x="147" y="369"/>
                  <a:pt x="145" y="372"/>
                </a:cubicBezTo>
                <a:cubicBezTo>
                  <a:pt x="145" y="374"/>
                  <a:pt x="144" y="375"/>
                  <a:pt x="144" y="376"/>
                </a:cubicBezTo>
                <a:cubicBezTo>
                  <a:pt x="143" y="377"/>
                  <a:pt x="143" y="377"/>
                  <a:pt x="143" y="377"/>
                </a:cubicBezTo>
                <a:cubicBezTo>
                  <a:pt x="142" y="377"/>
                  <a:pt x="142" y="377"/>
                  <a:pt x="142" y="377"/>
                </a:cubicBezTo>
                <a:cubicBezTo>
                  <a:pt x="142" y="377"/>
                  <a:pt x="142" y="377"/>
                  <a:pt x="142" y="377"/>
                </a:cubicBezTo>
                <a:cubicBezTo>
                  <a:pt x="142" y="377"/>
                  <a:pt x="142" y="377"/>
                  <a:pt x="142" y="377"/>
                </a:cubicBezTo>
                <a:cubicBezTo>
                  <a:pt x="142" y="378"/>
                  <a:pt x="142" y="378"/>
                  <a:pt x="142" y="378"/>
                </a:cubicBezTo>
                <a:cubicBezTo>
                  <a:pt x="141" y="377"/>
                  <a:pt x="141" y="377"/>
                  <a:pt x="141" y="377"/>
                </a:cubicBezTo>
                <a:cubicBezTo>
                  <a:pt x="140" y="377"/>
                  <a:pt x="140" y="376"/>
                  <a:pt x="139" y="375"/>
                </a:cubicBezTo>
                <a:cubicBezTo>
                  <a:pt x="138" y="374"/>
                  <a:pt x="138" y="371"/>
                  <a:pt x="137" y="369"/>
                </a:cubicBezTo>
                <a:cubicBezTo>
                  <a:pt x="136" y="367"/>
                  <a:pt x="134" y="365"/>
                  <a:pt x="132" y="364"/>
                </a:cubicBezTo>
                <a:cubicBezTo>
                  <a:pt x="132" y="365"/>
                  <a:pt x="132" y="365"/>
                  <a:pt x="132" y="365"/>
                </a:cubicBezTo>
                <a:cubicBezTo>
                  <a:pt x="133" y="364"/>
                  <a:pt x="133" y="364"/>
                  <a:pt x="133" y="364"/>
                </a:cubicBezTo>
                <a:cubicBezTo>
                  <a:pt x="132" y="363"/>
                  <a:pt x="130" y="363"/>
                  <a:pt x="129" y="363"/>
                </a:cubicBezTo>
                <a:cubicBezTo>
                  <a:pt x="127" y="363"/>
                  <a:pt x="125" y="364"/>
                  <a:pt x="123" y="365"/>
                </a:cubicBezTo>
                <a:cubicBezTo>
                  <a:pt x="121" y="366"/>
                  <a:pt x="120" y="367"/>
                  <a:pt x="118" y="367"/>
                </a:cubicBezTo>
                <a:cubicBezTo>
                  <a:pt x="117" y="367"/>
                  <a:pt x="117" y="367"/>
                  <a:pt x="116" y="367"/>
                </a:cubicBezTo>
                <a:cubicBezTo>
                  <a:pt x="116" y="367"/>
                  <a:pt x="116" y="367"/>
                  <a:pt x="116" y="367"/>
                </a:cubicBezTo>
                <a:cubicBezTo>
                  <a:pt x="116" y="367"/>
                  <a:pt x="116" y="367"/>
                  <a:pt x="116" y="367"/>
                </a:cubicBezTo>
                <a:cubicBezTo>
                  <a:pt x="114" y="366"/>
                  <a:pt x="112" y="364"/>
                  <a:pt x="110" y="362"/>
                </a:cubicBezTo>
                <a:cubicBezTo>
                  <a:pt x="109" y="361"/>
                  <a:pt x="109" y="360"/>
                  <a:pt x="108" y="360"/>
                </a:cubicBezTo>
                <a:cubicBezTo>
                  <a:pt x="107" y="359"/>
                  <a:pt x="106" y="358"/>
                  <a:pt x="105" y="357"/>
                </a:cubicBezTo>
                <a:cubicBezTo>
                  <a:pt x="105" y="357"/>
                  <a:pt x="105" y="357"/>
                  <a:pt x="105" y="357"/>
                </a:cubicBezTo>
                <a:cubicBezTo>
                  <a:pt x="105" y="357"/>
                  <a:pt x="105" y="357"/>
                  <a:pt x="105" y="357"/>
                </a:cubicBezTo>
                <a:cubicBezTo>
                  <a:pt x="101" y="356"/>
                  <a:pt x="89" y="353"/>
                  <a:pt x="89" y="353"/>
                </a:cubicBezTo>
                <a:cubicBezTo>
                  <a:pt x="88" y="355"/>
                  <a:pt x="88" y="355"/>
                  <a:pt x="88" y="355"/>
                </a:cubicBezTo>
                <a:cubicBezTo>
                  <a:pt x="89" y="356"/>
                  <a:pt x="89" y="356"/>
                  <a:pt x="89" y="356"/>
                </a:cubicBezTo>
                <a:cubicBezTo>
                  <a:pt x="89" y="356"/>
                  <a:pt x="89" y="356"/>
                  <a:pt x="100" y="352"/>
                </a:cubicBezTo>
                <a:cubicBezTo>
                  <a:pt x="100" y="352"/>
                  <a:pt x="100" y="352"/>
                  <a:pt x="100" y="352"/>
                </a:cubicBezTo>
                <a:cubicBezTo>
                  <a:pt x="101" y="351"/>
                  <a:pt x="101" y="351"/>
                  <a:pt x="101" y="351"/>
                </a:cubicBezTo>
                <a:cubicBezTo>
                  <a:pt x="101" y="351"/>
                  <a:pt x="101" y="351"/>
                  <a:pt x="102" y="345"/>
                </a:cubicBezTo>
                <a:cubicBezTo>
                  <a:pt x="102" y="344"/>
                  <a:pt x="102" y="344"/>
                  <a:pt x="102" y="344"/>
                </a:cubicBezTo>
                <a:cubicBezTo>
                  <a:pt x="101" y="344"/>
                  <a:pt x="101" y="344"/>
                  <a:pt x="101" y="344"/>
                </a:cubicBezTo>
                <a:cubicBezTo>
                  <a:pt x="101" y="344"/>
                  <a:pt x="101" y="344"/>
                  <a:pt x="89" y="341"/>
                </a:cubicBezTo>
                <a:cubicBezTo>
                  <a:pt x="88" y="342"/>
                  <a:pt x="88" y="342"/>
                  <a:pt x="88" y="342"/>
                </a:cubicBezTo>
                <a:cubicBezTo>
                  <a:pt x="90" y="343"/>
                  <a:pt x="90" y="343"/>
                  <a:pt x="90" y="343"/>
                </a:cubicBezTo>
                <a:cubicBezTo>
                  <a:pt x="90" y="343"/>
                  <a:pt x="97" y="334"/>
                  <a:pt x="97" y="322"/>
                </a:cubicBezTo>
                <a:cubicBezTo>
                  <a:pt x="97" y="322"/>
                  <a:pt x="97" y="322"/>
                  <a:pt x="97" y="322"/>
                </a:cubicBezTo>
                <a:cubicBezTo>
                  <a:pt x="97" y="322"/>
                  <a:pt x="97" y="322"/>
                  <a:pt x="97" y="322"/>
                </a:cubicBezTo>
                <a:cubicBezTo>
                  <a:pt x="96" y="320"/>
                  <a:pt x="95" y="318"/>
                  <a:pt x="94" y="317"/>
                </a:cubicBezTo>
                <a:cubicBezTo>
                  <a:pt x="92" y="315"/>
                  <a:pt x="90" y="315"/>
                  <a:pt x="88" y="315"/>
                </a:cubicBezTo>
                <a:cubicBezTo>
                  <a:pt x="83" y="315"/>
                  <a:pt x="77" y="318"/>
                  <a:pt x="77" y="318"/>
                </a:cubicBezTo>
                <a:cubicBezTo>
                  <a:pt x="78" y="319"/>
                  <a:pt x="78" y="319"/>
                  <a:pt x="78" y="319"/>
                </a:cubicBezTo>
                <a:cubicBezTo>
                  <a:pt x="78" y="318"/>
                  <a:pt x="78" y="318"/>
                  <a:pt x="78" y="318"/>
                </a:cubicBezTo>
                <a:cubicBezTo>
                  <a:pt x="78" y="318"/>
                  <a:pt x="78" y="318"/>
                  <a:pt x="72" y="313"/>
                </a:cubicBezTo>
                <a:cubicBezTo>
                  <a:pt x="71" y="312"/>
                  <a:pt x="71" y="312"/>
                  <a:pt x="71" y="312"/>
                </a:cubicBezTo>
                <a:cubicBezTo>
                  <a:pt x="70" y="313"/>
                  <a:pt x="70" y="313"/>
                  <a:pt x="70" y="313"/>
                </a:cubicBezTo>
                <a:cubicBezTo>
                  <a:pt x="70" y="313"/>
                  <a:pt x="70" y="313"/>
                  <a:pt x="63" y="315"/>
                </a:cubicBezTo>
                <a:cubicBezTo>
                  <a:pt x="64" y="317"/>
                  <a:pt x="64" y="317"/>
                  <a:pt x="64" y="317"/>
                </a:cubicBezTo>
                <a:cubicBezTo>
                  <a:pt x="65" y="316"/>
                  <a:pt x="65" y="316"/>
                  <a:pt x="65" y="316"/>
                </a:cubicBezTo>
                <a:cubicBezTo>
                  <a:pt x="65" y="316"/>
                  <a:pt x="65" y="316"/>
                  <a:pt x="45" y="301"/>
                </a:cubicBezTo>
                <a:cubicBezTo>
                  <a:pt x="44" y="302"/>
                  <a:pt x="44" y="302"/>
                  <a:pt x="44" y="302"/>
                </a:cubicBezTo>
                <a:cubicBezTo>
                  <a:pt x="45" y="303"/>
                  <a:pt x="45" y="303"/>
                  <a:pt x="45" y="303"/>
                </a:cubicBezTo>
                <a:cubicBezTo>
                  <a:pt x="45" y="303"/>
                  <a:pt x="45" y="303"/>
                  <a:pt x="49" y="296"/>
                </a:cubicBezTo>
                <a:cubicBezTo>
                  <a:pt x="50" y="295"/>
                  <a:pt x="50" y="295"/>
                  <a:pt x="50" y="295"/>
                </a:cubicBezTo>
                <a:cubicBezTo>
                  <a:pt x="49" y="294"/>
                  <a:pt x="49" y="294"/>
                  <a:pt x="49" y="294"/>
                </a:cubicBezTo>
                <a:cubicBezTo>
                  <a:pt x="49" y="294"/>
                  <a:pt x="49" y="294"/>
                  <a:pt x="42" y="290"/>
                </a:cubicBezTo>
                <a:cubicBezTo>
                  <a:pt x="41" y="291"/>
                  <a:pt x="41" y="291"/>
                  <a:pt x="41" y="291"/>
                </a:cubicBezTo>
                <a:cubicBezTo>
                  <a:pt x="43" y="292"/>
                  <a:pt x="43" y="292"/>
                  <a:pt x="43" y="292"/>
                </a:cubicBezTo>
                <a:cubicBezTo>
                  <a:pt x="43" y="292"/>
                  <a:pt x="43" y="292"/>
                  <a:pt x="47" y="277"/>
                </a:cubicBezTo>
                <a:cubicBezTo>
                  <a:pt x="47" y="273"/>
                  <a:pt x="47" y="273"/>
                  <a:pt x="47" y="273"/>
                </a:cubicBezTo>
                <a:cubicBezTo>
                  <a:pt x="44" y="275"/>
                  <a:pt x="44" y="275"/>
                  <a:pt x="44" y="275"/>
                </a:cubicBezTo>
                <a:cubicBezTo>
                  <a:pt x="44" y="275"/>
                  <a:pt x="44" y="275"/>
                  <a:pt x="43" y="276"/>
                </a:cubicBezTo>
                <a:cubicBezTo>
                  <a:pt x="42" y="276"/>
                  <a:pt x="40" y="277"/>
                  <a:pt x="38" y="278"/>
                </a:cubicBezTo>
                <a:cubicBezTo>
                  <a:pt x="36" y="278"/>
                  <a:pt x="34" y="279"/>
                  <a:pt x="33" y="279"/>
                </a:cubicBezTo>
                <a:cubicBezTo>
                  <a:pt x="32" y="278"/>
                  <a:pt x="32" y="278"/>
                  <a:pt x="32" y="278"/>
                </a:cubicBezTo>
                <a:cubicBezTo>
                  <a:pt x="31" y="278"/>
                  <a:pt x="31" y="277"/>
                  <a:pt x="30" y="276"/>
                </a:cubicBezTo>
                <a:cubicBezTo>
                  <a:pt x="29" y="274"/>
                  <a:pt x="29" y="271"/>
                  <a:pt x="28" y="269"/>
                </a:cubicBezTo>
                <a:cubicBezTo>
                  <a:pt x="28" y="268"/>
                  <a:pt x="28" y="267"/>
                  <a:pt x="28" y="266"/>
                </a:cubicBezTo>
                <a:cubicBezTo>
                  <a:pt x="28" y="266"/>
                  <a:pt x="28" y="265"/>
                  <a:pt x="28" y="265"/>
                </a:cubicBezTo>
                <a:cubicBezTo>
                  <a:pt x="28" y="264"/>
                  <a:pt x="28" y="264"/>
                  <a:pt x="28" y="264"/>
                </a:cubicBezTo>
                <a:cubicBezTo>
                  <a:pt x="26" y="264"/>
                  <a:pt x="26" y="264"/>
                  <a:pt x="26" y="264"/>
                </a:cubicBezTo>
                <a:cubicBezTo>
                  <a:pt x="26" y="264"/>
                  <a:pt x="26" y="264"/>
                  <a:pt x="23" y="264"/>
                </a:cubicBezTo>
                <a:cubicBezTo>
                  <a:pt x="23" y="265"/>
                  <a:pt x="23" y="265"/>
                  <a:pt x="23" y="265"/>
                </a:cubicBezTo>
                <a:cubicBezTo>
                  <a:pt x="25" y="264"/>
                  <a:pt x="25" y="264"/>
                  <a:pt x="25" y="264"/>
                </a:cubicBezTo>
                <a:cubicBezTo>
                  <a:pt x="25" y="264"/>
                  <a:pt x="25" y="264"/>
                  <a:pt x="21" y="260"/>
                </a:cubicBezTo>
                <a:cubicBezTo>
                  <a:pt x="20" y="260"/>
                  <a:pt x="20" y="260"/>
                  <a:pt x="20" y="260"/>
                </a:cubicBezTo>
                <a:cubicBezTo>
                  <a:pt x="19" y="260"/>
                  <a:pt x="19" y="260"/>
                  <a:pt x="19" y="260"/>
                </a:cubicBezTo>
                <a:cubicBezTo>
                  <a:pt x="19" y="260"/>
                  <a:pt x="19" y="260"/>
                  <a:pt x="12" y="261"/>
                </a:cubicBezTo>
                <a:cubicBezTo>
                  <a:pt x="13" y="263"/>
                  <a:pt x="13" y="263"/>
                  <a:pt x="13" y="263"/>
                </a:cubicBezTo>
                <a:cubicBezTo>
                  <a:pt x="14" y="262"/>
                  <a:pt x="14" y="262"/>
                  <a:pt x="14" y="262"/>
                </a:cubicBezTo>
                <a:cubicBezTo>
                  <a:pt x="14" y="262"/>
                  <a:pt x="14" y="262"/>
                  <a:pt x="4" y="247"/>
                </a:cubicBezTo>
                <a:cubicBezTo>
                  <a:pt x="3" y="248"/>
                  <a:pt x="3" y="248"/>
                  <a:pt x="3" y="248"/>
                </a:cubicBezTo>
                <a:cubicBezTo>
                  <a:pt x="3" y="249"/>
                  <a:pt x="3" y="249"/>
                  <a:pt x="3" y="249"/>
                </a:cubicBezTo>
                <a:cubicBezTo>
                  <a:pt x="3" y="249"/>
                  <a:pt x="3" y="249"/>
                  <a:pt x="17" y="249"/>
                </a:cubicBezTo>
                <a:cubicBezTo>
                  <a:pt x="18" y="249"/>
                  <a:pt x="18" y="249"/>
                  <a:pt x="18" y="249"/>
                </a:cubicBezTo>
                <a:cubicBezTo>
                  <a:pt x="18" y="249"/>
                  <a:pt x="18" y="249"/>
                  <a:pt x="18" y="249"/>
                </a:cubicBezTo>
                <a:cubicBezTo>
                  <a:pt x="18" y="249"/>
                  <a:pt x="18" y="249"/>
                  <a:pt x="21" y="245"/>
                </a:cubicBezTo>
                <a:cubicBezTo>
                  <a:pt x="19" y="244"/>
                  <a:pt x="19" y="244"/>
                  <a:pt x="19" y="244"/>
                </a:cubicBezTo>
                <a:cubicBezTo>
                  <a:pt x="19" y="245"/>
                  <a:pt x="19" y="245"/>
                  <a:pt x="19" y="245"/>
                </a:cubicBezTo>
                <a:cubicBezTo>
                  <a:pt x="19" y="245"/>
                  <a:pt x="24" y="248"/>
                  <a:pt x="29" y="248"/>
                </a:cubicBezTo>
                <a:cubicBezTo>
                  <a:pt x="30" y="248"/>
                  <a:pt x="31" y="248"/>
                  <a:pt x="32" y="248"/>
                </a:cubicBezTo>
                <a:cubicBezTo>
                  <a:pt x="32" y="248"/>
                  <a:pt x="32" y="248"/>
                  <a:pt x="32" y="248"/>
                </a:cubicBezTo>
                <a:cubicBezTo>
                  <a:pt x="32" y="248"/>
                  <a:pt x="32" y="248"/>
                  <a:pt x="32" y="248"/>
                </a:cubicBezTo>
                <a:cubicBezTo>
                  <a:pt x="33" y="248"/>
                  <a:pt x="34" y="247"/>
                  <a:pt x="34" y="247"/>
                </a:cubicBezTo>
                <a:cubicBezTo>
                  <a:pt x="35" y="246"/>
                  <a:pt x="35" y="244"/>
                  <a:pt x="35" y="243"/>
                </a:cubicBezTo>
                <a:cubicBezTo>
                  <a:pt x="36" y="242"/>
                  <a:pt x="36" y="240"/>
                  <a:pt x="37" y="238"/>
                </a:cubicBezTo>
                <a:cubicBezTo>
                  <a:pt x="38" y="237"/>
                  <a:pt x="38" y="236"/>
                  <a:pt x="40" y="236"/>
                </a:cubicBezTo>
                <a:cubicBezTo>
                  <a:pt x="40" y="234"/>
                  <a:pt x="40" y="234"/>
                  <a:pt x="40" y="234"/>
                </a:cubicBezTo>
                <a:cubicBezTo>
                  <a:pt x="40" y="236"/>
                  <a:pt x="40" y="236"/>
                  <a:pt x="40" y="236"/>
                </a:cubicBezTo>
                <a:cubicBezTo>
                  <a:pt x="41" y="236"/>
                  <a:pt x="42" y="236"/>
                  <a:pt x="43" y="236"/>
                </a:cubicBezTo>
                <a:cubicBezTo>
                  <a:pt x="47" y="236"/>
                  <a:pt x="51" y="237"/>
                  <a:pt x="54" y="237"/>
                </a:cubicBezTo>
                <a:cubicBezTo>
                  <a:pt x="56" y="237"/>
                  <a:pt x="57" y="237"/>
                  <a:pt x="58" y="236"/>
                </a:cubicBezTo>
                <a:cubicBezTo>
                  <a:pt x="59" y="236"/>
                  <a:pt x="60" y="235"/>
                  <a:pt x="61" y="234"/>
                </a:cubicBezTo>
                <a:cubicBezTo>
                  <a:pt x="60" y="233"/>
                  <a:pt x="60" y="233"/>
                  <a:pt x="60" y="233"/>
                </a:cubicBezTo>
                <a:cubicBezTo>
                  <a:pt x="61" y="234"/>
                  <a:pt x="61" y="234"/>
                  <a:pt x="61" y="234"/>
                </a:cubicBezTo>
                <a:cubicBezTo>
                  <a:pt x="63" y="232"/>
                  <a:pt x="64" y="229"/>
                  <a:pt x="64" y="227"/>
                </a:cubicBezTo>
                <a:cubicBezTo>
                  <a:pt x="64" y="223"/>
                  <a:pt x="63" y="220"/>
                  <a:pt x="63" y="220"/>
                </a:cubicBezTo>
                <a:cubicBezTo>
                  <a:pt x="61" y="221"/>
                  <a:pt x="61" y="221"/>
                  <a:pt x="61" y="221"/>
                </a:cubicBezTo>
                <a:cubicBezTo>
                  <a:pt x="62" y="222"/>
                  <a:pt x="62" y="222"/>
                  <a:pt x="62" y="222"/>
                </a:cubicBezTo>
                <a:cubicBezTo>
                  <a:pt x="62" y="222"/>
                  <a:pt x="62" y="222"/>
                  <a:pt x="68" y="218"/>
                </a:cubicBezTo>
                <a:cubicBezTo>
                  <a:pt x="68" y="217"/>
                  <a:pt x="68" y="217"/>
                  <a:pt x="68" y="217"/>
                </a:cubicBezTo>
                <a:cubicBezTo>
                  <a:pt x="68" y="217"/>
                  <a:pt x="68" y="217"/>
                  <a:pt x="68" y="217"/>
                </a:cubicBezTo>
                <a:cubicBezTo>
                  <a:pt x="68" y="217"/>
                  <a:pt x="68" y="217"/>
                  <a:pt x="66" y="199"/>
                </a:cubicBezTo>
                <a:cubicBezTo>
                  <a:pt x="64" y="199"/>
                  <a:pt x="64" y="199"/>
                  <a:pt x="64" y="199"/>
                </a:cubicBezTo>
                <a:cubicBezTo>
                  <a:pt x="64" y="201"/>
                  <a:pt x="64" y="201"/>
                  <a:pt x="64" y="201"/>
                </a:cubicBezTo>
                <a:cubicBezTo>
                  <a:pt x="64" y="201"/>
                  <a:pt x="64" y="201"/>
                  <a:pt x="69" y="201"/>
                </a:cubicBezTo>
                <a:cubicBezTo>
                  <a:pt x="70" y="201"/>
                  <a:pt x="70" y="201"/>
                  <a:pt x="70" y="201"/>
                </a:cubicBezTo>
                <a:cubicBezTo>
                  <a:pt x="71" y="200"/>
                  <a:pt x="71" y="200"/>
                  <a:pt x="71" y="200"/>
                </a:cubicBezTo>
                <a:cubicBezTo>
                  <a:pt x="71" y="200"/>
                  <a:pt x="71" y="200"/>
                  <a:pt x="79" y="189"/>
                </a:cubicBezTo>
                <a:cubicBezTo>
                  <a:pt x="79" y="189"/>
                  <a:pt x="79" y="189"/>
                  <a:pt x="79" y="189"/>
                </a:cubicBezTo>
                <a:cubicBezTo>
                  <a:pt x="79" y="188"/>
                  <a:pt x="79" y="188"/>
                  <a:pt x="79" y="188"/>
                </a:cubicBezTo>
                <a:cubicBezTo>
                  <a:pt x="79" y="188"/>
                  <a:pt x="79" y="188"/>
                  <a:pt x="76" y="181"/>
                </a:cubicBezTo>
                <a:cubicBezTo>
                  <a:pt x="75" y="182"/>
                  <a:pt x="75" y="182"/>
                  <a:pt x="75" y="182"/>
                </a:cubicBezTo>
                <a:cubicBezTo>
                  <a:pt x="76" y="182"/>
                  <a:pt x="76" y="182"/>
                  <a:pt x="76" y="182"/>
                </a:cubicBezTo>
                <a:cubicBezTo>
                  <a:pt x="76" y="182"/>
                  <a:pt x="76" y="182"/>
                  <a:pt x="84" y="169"/>
                </a:cubicBezTo>
                <a:cubicBezTo>
                  <a:pt x="85" y="168"/>
                  <a:pt x="85" y="168"/>
                  <a:pt x="85" y="168"/>
                </a:cubicBezTo>
                <a:cubicBezTo>
                  <a:pt x="84" y="168"/>
                  <a:pt x="84" y="168"/>
                  <a:pt x="84" y="168"/>
                </a:cubicBezTo>
                <a:cubicBezTo>
                  <a:pt x="84" y="168"/>
                  <a:pt x="84" y="168"/>
                  <a:pt x="83" y="160"/>
                </a:cubicBezTo>
                <a:cubicBezTo>
                  <a:pt x="82" y="160"/>
                  <a:pt x="82" y="160"/>
                  <a:pt x="82" y="160"/>
                </a:cubicBezTo>
                <a:cubicBezTo>
                  <a:pt x="83" y="161"/>
                  <a:pt x="83" y="161"/>
                  <a:pt x="83" y="161"/>
                </a:cubicBezTo>
                <a:cubicBezTo>
                  <a:pt x="83" y="161"/>
                  <a:pt x="83" y="161"/>
                  <a:pt x="92" y="146"/>
                </a:cubicBezTo>
                <a:cubicBezTo>
                  <a:pt x="92" y="146"/>
                  <a:pt x="92" y="146"/>
                  <a:pt x="92" y="146"/>
                </a:cubicBezTo>
                <a:cubicBezTo>
                  <a:pt x="93" y="145"/>
                  <a:pt x="93" y="145"/>
                  <a:pt x="93" y="145"/>
                </a:cubicBezTo>
                <a:cubicBezTo>
                  <a:pt x="93" y="145"/>
                  <a:pt x="93" y="145"/>
                  <a:pt x="95" y="131"/>
                </a:cubicBezTo>
                <a:cubicBezTo>
                  <a:pt x="94" y="130"/>
                  <a:pt x="94" y="130"/>
                  <a:pt x="94" y="130"/>
                </a:cubicBezTo>
                <a:cubicBezTo>
                  <a:pt x="95" y="132"/>
                  <a:pt x="95" y="132"/>
                  <a:pt x="95" y="132"/>
                </a:cubicBezTo>
                <a:cubicBezTo>
                  <a:pt x="95" y="132"/>
                  <a:pt x="95" y="132"/>
                  <a:pt x="100" y="127"/>
                </a:cubicBezTo>
                <a:cubicBezTo>
                  <a:pt x="101" y="127"/>
                  <a:pt x="101" y="127"/>
                  <a:pt x="101" y="127"/>
                </a:cubicBezTo>
                <a:cubicBezTo>
                  <a:pt x="101" y="126"/>
                  <a:pt x="101" y="126"/>
                  <a:pt x="101" y="126"/>
                </a:cubicBezTo>
                <a:cubicBezTo>
                  <a:pt x="101" y="126"/>
                  <a:pt x="101" y="126"/>
                  <a:pt x="99" y="117"/>
                </a:cubicBezTo>
                <a:cubicBezTo>
                  <a:pt x="98" y="117"/>
                  <a:pt x="98" y="117"/>
                  <a:pt x="98" y="117"/>
                </a:cubicBezTo>
                <a:cubicBezTo>
                  <a:pt x="99" y="118"/>
                  <a:pt x="99" y="118"/>
                  <a:pt x="99" y="118"/>
                </a:cubicBezTo>
                <a:cubicBezTo>
                  <a:pt x="99" y="118"/>
                  <a:pt x="99" y="118"/>
                  <a:pt x="114" y="95"/>
                </a:cubicBezTo>
                <a:cubicBezTo>
                  <a:pt x="113" y="94"/>
                  <a:pt x="113" y="94"/>
                  <a:pt x="113" y="94"/>
                </a:cubicBezTo>
                <a:cubicBezTo>
                  <a:pt x="114" y="95"/>
                  <a:pt x="114" y="95"/>
                  <a:pt x="114" y="95"/>
                </a:cubicBezTo>
                <a:cubicBezTo>
                  <a:pt x="114" y="95"/>
                  <a:pt x="114" y="95"/>
                  <a:pt x="118" y="91"/>
                </a:cubicBezTo>
                <a:cubicBezTo>
                  <a:pt x="117" y="90"/>
                  <a:pt x="117" y="90"/>
                  <a:pt x="117" y="90"/>
                </a:cubicBezTo>
                <a:cubicBezTo>
                  <a:pt x="117" y="91"/>
                  <a:pt x="117" y="91"/>
                  <a:pt x="117" y="91"/>
                </a:cubicBezTo>
                <a:cubicBezTo>
                  <a:pt x="117" y="91"/>
                  <a:pt x="117" y="91"/>
                  <a:pt x="129" y="91"/>
                </a:cubicBezTo>
                <a:cubicBezTo>
                  <a:pt x="130" y="91"/>
                  <a:pt x="130" y="91"/>
                  <a:pt x="130" y="91"/>
                </a:cubicBezTo>
                <a:cubicBezTo>
                  <a:pt x="130" y="91"/>
                  <a:pt x="130" y="91"/>
                  <a:pt x="130" y="91"/>
                </a:cubicBezTo>
                <a:cubicBezTo>
                  <a:pt x="130" y="91"/>
                  <a:pt x="130" y="91"/>
                  <a:pt x="146" y="71"/>
                </a:cubicBezTo>
                <a:cubicBezTo>
                  <a:pt x="146" y="70"/>
                  <a:pt x="146" y="70"/>
                  <a:pt x="146" y="70"/>
                </a:cubicBezTo>
                <a:cubicBezTo>
                  <a:pt x="146" y="70"/>
                  <a:pt x="146" y="70"/>
                  <a:pt x="146" y="70"/>
                </a:cubicBezTo>
                <a:cubicBezTo>
                  <a:pt x="146" y="70"/>
                  <a:pt x="146" y="70"/>
                  <a:pt x="149" y="63"/>
                </a:cubicBezTo>
                <a:cubicBezTo>
                  <a:pt x="148" y="63"/>
                  <a:pt x="148" y="63"/>
                  <a:pt x="148" y="63"/>
                </a:cubicBezTo>
                <a:cubicBezTo>
                  <a:pt x="147" y="64"/>
                  <a:pt x="147" y="64"/>
                  <a:pt x="147" y="64"/>
                </a:cubicBezTo>
                <a:cubicBezTo>
                  <a:pt x="147" y="64"/>
                  <a:pt x="147" y="64"/>
                  <a:pt x="153" y="66"/>
                </a:cubicBezTo>
                <a:cubicBezTo>
                  <a:pt x="155" y="66"/>
                  <a:pt x="155" y="66"/>
                  <a:pt x="155" y="66"/>
                </a:cubicBezTo>
                <a:cubicBezTo>
                  <a:pt x="155" y="64"/>
                  <a:pt x="155" y="64"/>
                  <a:pt x="155" y="64"/>
                </a:cubicBezTo>
                <a:cubicBezTo>
                  <a:pt x="155" y="64"/>
                  <a:pt x="155" y="64"/>
                  <a:pt x="155" y="63"/>
                </a:cubicBezTo>
                <a:cubicBezTo>
                  <a:pt x="155" y="63"/>
                  <a:pt x="155" y="62"/>
                  <a:pt x="155" y="61"/>
                </a:cubicBezTo>
                <a:cubicBezTo>
                  <a:pt x="155" y="59"/>
                  <a:pt x="155" y="56"/>
                  <a:pt x="155" y="54"/>
                </a:cubicBezTo>
                <a:cubicBezTo>
                  <a:pt x="156" y="53"/>
                  <a:pt x="156" y="52"/>
                  <a:pt x="157" y="52"/>
                </a:cubicBezTo>
                <a:cubicBezTo>
                  <a:pt x="157" y="51"/>
                  <a:pt x="158" y="51"/>
                  <a:pt x="159" y="51"/>
                </a:cubicBezTo>
                <a:cubicBezTo>
                  <a:pt x="161" y="51"/>
                  <a:pt x="161" y="51"/>
                  <a:pt x="162" y="52"/>
                </a:cubicBezTo>
                <a:cubicBezTo>
                  <a:pt x="162" y="53"/>
                  <a:pt x="163" y="54"/>
                  <a:pt x="163" y="55"/>
                </a:cubicBezTo>
                <a:cubicBezTo>
                  <a:pt x="164" y="56"/>
                  <a:pt x="164" y="59"/>
                  <a:pt x="166" y="60"/>
                </a:cubicBezTo>
                <a:cubicBezTo>
                  <a:pt x="168" y="62"/>
                  <a:pt x="171" y="63"/>
                  <a:pt x="175" y="63"/>
                </a:cubicBezTo>
                <a:cubicBezTo>
                  <a:pt x="176" y="63"/>
                  <a:pt x="177" y="63"/>
                  <a:pt x="178" y="63"/>
                </a:cubicBezTo>
                <a:cubicBezTo>
                  <a:pt x="178" y="63"/>
                  <a:pt x="178" y="63"/>
                  <a:pt x="178" y="63"/>
                </a:cubicBezTo>
                <a:cubicBezTo>
                  <a:pt x="186" y="62"/>
                  <a:pt x="198" y="62"/>
                  <a:pt x="207" y="61"/>
                </a:cubicBezTo>
                <a:cubicBezTo>
                  <a:pt x="217" y="61"/>
                  <a:pt x="225" y="60"/>
                  <a:pt x="225" y="60"/>
                </a:cubicBezTo>
                <a:cubicBezTo>
                  <a:pt x="225" y="60"/>
                  <a:pt x="225" y="60"/>
                  <a:pt x="225" y="60"/>
                </a:cubicBezTo>
                <a:cubicBezTo>
                  <a:pt x="226" y="60"/>
                  <a:pt x="226" y="60"/>
                  <a:pt x="226" y="60"/>
                </a:cubicBezTo>
                <a:cubicBezTo>
                  <a:pt x="226" y="60"/>
                  <a:pt x="226" y="60"/>
                  <a:pt x="226" y="60"/>
                </a:cubicBezTo>
                <a:cubicBezTo>
                  <a:pt x="227" y="59"/>
                  <a:pt x="229" y="57"/>
                  <a:pt x="232" y="56"/>
                </a:cubicBezTo>
                <a:cubicBezTo>
                  <a:pt x="235" y="54"/>
                  <a:pt x="238" y="53"/>
                  <a:pt x="241" y="53"/>
                </a:cubicBezTo>
                <a:cubicBezTo>
                  <a:pt x="242" y="53"/>
                  <a:pt x="242" y="53"/>
                  <a:pt x="243" y="53"/>
                </a:cubicBezTo>
                <a:cubicBezTo>
                  <a:pt x="243" y="53"/>
                  <a:pt x="243" y="53"/>
                  <a:pt x="243" y="53"/>
                </a:cubicBezTo>
                <a:cubicBezTo>
                  <a:pt x="243" y="53"/>
                  <a:pt x="243" y="53"/>
                  <a:pt x="243" y="53"/>
                </a:cubicBezTo>
                <a:cubicBezTo>
                  <a:pt x="244" y="54"/>
                  <a:pt x="246" y="55"/>
                  <a:pt x="248" y="56"/>
                </a:cubicBezTo>
                <a:cubicBezTo>
                  <a:pt x="251" y="59"/>
                  <a:pt x="255" y="62"/>
                  <a:pt x="259" y="65"/>
                </a:cubicBezTo>
                <a:cubicBezTo>
                  <a:pt x="263" y="68"/>
                  <a:pt x="268" y="70"/>
                  <a:pt x="273" y="70"/>
                </a:cubicBezTo>
                <a:cubicBezTo>
                  <a:pt x="274" y="70"/>
                  <a:pt x="275" y="70"/>
                  <a:pt x="276" y="70"/>
                </a:cubicBezTo>
                <a:cubicBezTo>
                  <a:pt x="276" y="70"/>
                  <a:pt x="276" y="70"/>
                  <a:pt x="276" y="70"/>
                </a:cubicBezTo>
                <a:cubicBezTo>
                  <a:pt x="277" y="70"/>
                  <a:pt x="277" y="70"/>
                  <a:pt x="277" y="70"/>
                </a:cubicBezTo>
                <a:cubicBezTo>
                  <a:pt x="278" y="69"/>
                  <a:pt x="279" y="68"/>
                  <a:pt x="280" y="68"/>
                </a:cubicBezTo>
                <a:cubicBezTo>
                  <a:pt x="282" y="66"/>
                  <a:pt x="283" y="64"/>
                  <a:pt x="283" y="63"/>
                </a:cubicBezTo>
                <a:cubicBezTo>
                  <a:pt x="283" y="60"/>
                  <a:pt x="283" y="58"/>
                  <a:pt x="284" y="56"/>
                </a:cubicBezTo>
                <a:cubicBezTo>
                  <a:pt x="284" y="55"/>
                  <a:pt x="285" y="55"/>
                  <a:pt x="287" y="54"/>
                </a:cubicBezTo>
                <a:cubicBezTo>
                  <a:pt x="288" y="53"/>
                  <a:pt x="291" y="52"/>
                  <a:pt x="294" y="51"/>
                </a:cubicBezTo>
                <a:cubicBezTo>
                  <a:pt x="294" y="51"/>
                  <a:pt x="294" y="51"/>
                  <a:pt x="294" y="51"/>
                </a:cubicBezTo>
                <a:cubicBezTo>
                  <a:pt x="294" y="51"/>
                  <a:pt x="294" y="51"/>
                  <a:pt x="294" y="51"/>
                </a:cubicBezTo>
                <a:cubicBezTo>
                  <a:pt x="315" y="45"/>
                  <a:pt x="338" y="33"/>
                  <a:pt x="338" y="33"/>
                </a:cubicBezTo>
                <a:cubicBezTo>
                  <a:pt x="338" y="33"/>
                  <a:pt x="338" y="33"/>
                  <a:pt x="338" y="33"/>
                </a:cubicBezTo>
                <a:cubicBezTo>
                  <a:pt x="338" y="32"/>
                  <a:pt x="338" y="32"/>
                  <a:pt x="338" y="32"/>
                </a:cubicBezTo>
                <a:cubicBezTo>
                  <a:pt x="338" y="32"/>
                  <a:pt x="338" y="32"/>
                  <a:pt x="338" y="32"/>
                </a:cubicBezTo>
                <a:cubicBezTo>
                  <a:pt x="339" y="30"/>
                  <a:pt x="341" y="23"/>
                  <a:pt x="345" y="16"/>
                </a:cubicBezTo>
                <a:cubicBezTo>
                  <a:pt x="347" y="13"/>
                  <a:pt x="350" y="10"/>
                  <a:pt x="353" y="7"/>
                </a:cubicBezTo>
                <a:cubicBezTo>
                  <a:pt x="356" y="5"/>
                  <a:pt x="360" y="3"/>
                  <a:pt x="365" y="3"/>
                </a:cubicBezTo>
                <a:cubicBezTo>
                  <a:pt x="366" y="3"/>
                  <a:pt x="367" y="3"/>
                  <a:pt x="368" y="4"/>
                </a:cubicBezTo>
                <a:cubicBezTo>
                  <a:pt x="368" y="2"/>
                  <a:pt x="368" y="2"/>
                  <a:pt x="368" y="2"/>
                </a:cubicBezTo>
                <a:cubicBezTo>
                  <a:pt x="368" y="4"/>
                  <a:pt x="368" y="4"/>
                  <a:pt x="368" y="4"/>
                </a:cubicBezTo>
                <a:cubicBezTo>
                  <a:pt x="368" y="4"/>
                  <a:pt x="368" y="4"/>
                  <a:pt x="368" y="4"/>
                </a:cubicBezTo>
                <a:cubicBezTo>
                  <a:pt x="369" y="4"/>
                  <a:pt x="374" y="5"/>
                  <a:pt x="380" y="8"/>
                </a:cubicBezTo>
                <a:cubicBezTo>
                  <a:pt x="385" y="11"/>
                  <a:pt x="391" y="16"/>
                  <a:pt x="395" y="24"/>
                </a:cubicBezTo>
                <a:cubicBezTo>
                  <a:pt x="395" y="24"/>
                  <a:pt x="395" y="24"/>
                  <a:pt x="395" y="24"/>
                </a:cubicBezTo>
                <a:cubicBezTo>
                  <a:pt x="395" y="24"/>
                  <a:pt x="395" y="24"/>
                  <a:pt x="395" y="24"/>
                </a:cubicBezTo>
                <a:cubicBezTo>
                  <a:pt x="400" y="35"/>
                  <a:pt x="405" y="41"/>
                  <a:pt x="409" y="45"/>
                </a:cubicBezTo>
                <a:cubicBezTo>
                  <a:pt x="413" y="49"/>
                  <a:pt x="417" y="52"/>
                  <a:pt x="421" y="55"/>
                </a:cubicBezTo>
                <a:cubicBezTo>
                  <a:pt x="422" y="53"/>
                  <a:pt x="422" y="53"/>
                  <a:pt x="422" y="53"/>
                </a:cubicBezTo>
                <a:cubicBezTo>
                  <a:pt x="421" y="54"/>
                  <a:pt x="421" y="54"/>
                  <a:pt x="421" y="54"/>
                </a:cubicBezTo>
                <a:cubicBezTo>
                  <a:pt x="425" y="58"/>
                  <a:pt x="432" y="67"/>
                  <a:pt x="439" y="74"/>
                </a:cubicBezTo>
                <a:cubicBezTo>
                  <a:pt x="442" y="78"/>
                  <a:pt x="445" y="81"/>
                  <a:pt x="447" y="84"/>
                </a:cubicBezTo>
                <a:cubicBezTo>
                  <a:pt x="449" y="86"/>
                  <a:pt x="451" y="88"/>
                  <a:pt x="451" y="88"/>
                </a:cubicBezTo>
                <a:cubicBezTo>
                  <a:pt x="451" y="89"/>
                  <a:pt x="451" y="89"/>
                  <a:pt x="451" y="89"/>
                </a:cubicBezTo>
                <a:cubicBezTo>
                  <a:pt x="452" y="89"/>
                  <a:pt x="452" y="89"/>
                  <a:pt x="452" y="89"/>
                </a:cubicBezTo>
                <a:cubicBezTo>
                  <a:pt x="452" y="89"/>
                  <a:pt x="453" y="89"/>
                  <a:pt x="454" y="89"/>
                </a:cubicBezTo>
                <a:cubicBezTo>
                  <a:pt x="457" y="90"/>
                  <a:pt x="460" y="90"/>
                  <a:pt x="464" y="92"/>
                </a:cubicBezTo>
                <a:cubicBezTo>
                  <a:pt x="465" y="92"/>
                  <a:pt x="467" y="93"/>
                  <a:pt x="468" y="94"/>
                </a:cubicBezTo>
                <a:cubicBezTo>
                  <a:pt x="469" y="94"/>
                  <a:pt x="469" y="95"/>
                  <a:pt x="469" y="96"/>
                </a:cubicBezTo>
                <a:cubicBezTo>
                  <a:pt x="469" y="96"/>
                  <a:pt x="469" y="96"/>
                  <a:pt x="469" y="96"/>
                </a:cubicBezTo>
                <a:cubicBezTo>
                  <a:pt x="469" y="96"/>
                  <a:pt x="469" y="96"/>
                  <a:pt x="469" y="96"/>
                </a:cubicBezTo>
                <a:cubicBezTo>
                  <a:pt x="471" y="99"/>
                  <a:pt x="473" y="103"/>
                  <a:pt x="473" y="106"/>
                </a:cubicBezTo>
                <a:cubicBezTo>
                  <a:pt x="474" y="108"/>
                  <a:pt x="474" y="109"/>
                  <a:pt x="474" y="110"/>
                </a:cubicBezTo>
                <a:cubicBezTo>
                  <a:pt x="474" y="111"/>
                  <a:pt x="475" y="112"/>
                  <a:pt x="475" y="112"/>
                </a:cubicBezTo>
                <a:cubicBezTo>
                  <a:pt x="475" y="113"/>
                  <a:pt x="475" y="113"/>
                  <a:pt x="475" y="113"/>
                </a:cubicBezTo>
                <a:cubicBezTo>
                  <a:pt x="476" y="113"/>
                  <a:pt x="476" y="113"/>
                  <a:pt x="476" y="113"/>
                </a:cubicBezTo>
                <a:cubicBezTo>
                  <a:pt x="476" y="113"/>
                  <a:pt x="476" y="113"/>
                  <a:pt x="476" y="113"/>
                </a:cubicBezTo>
                <a:cubicBezTo>
                  <a:pt x="476" y="113"/>
                  <a:pt x="479" y="114"/>
                  <a:pt x="481" y="116"/>
                </a:cubicBezTo>
                <a:cubicBezTo>
                  <a:pt x="484" y="118"/>
                  <a:pt x="487" y="121"/>
                  <a:pt x="488" y="127"/>
                </a:cubicBezTo>
                <a:cubicBezTo>
                  <a:pt x="490" y="126"/>
                  <a:pt x="490" y="126"/>
                  <a:pt x="490" y="126"/>
                </a:cubicBezTo>
                <a:cubicBezTo>
                  <a:pt x="488" y="126"/>
                  <a:pt x="488" y="126"/>
                  <a:pt x="488" y="126"/>
                </a:cubicBezTo>
                <a:cubicBezTo>
                  <a:pt x="489" y="132"/>
                  <a:pt x="489" y="139"/>
                  <a:pt x="489" y="145"/>
                </a:cubicBezTo>
                <a:cubicBezTo>
                  <a:pt x="489" y="151"/>
                  <a:pt x="489" y="156"/>
                  <a:pt x="489" y="156"/>
                </a:cubicBezTo>
                <a:cubicBezTo>
                  <a:pt x="491" y="156"/>
                  <a:pt x="491" y="156"/>
                  <a:pt x="491" y="156"/>
                </a:cubicBezTo>
                <a:cubicBezTo>
                  <a:pt x="490" y="155"/>
                  <a:pt x="490" y="155"/>
                  <a:pt x="490" y="155"/>
                </a:cubicBezTo>
                <a:cubicBezTo>
                  <a:pt x="490" y="155"/>
                  <a:pt x="490" y="155"/>
                  <a:pt x="485" y="159"/>
                </a:cubicBezTo>
                <a:cubicBezTo>
                  <a:pt x="484" y="159"/>
                  <a:pt x="484" y="159"/>
                  <a:pt x="484" y="159"/>
                </a:cubicBezTo>
                <a:cubicBezTo>
                  <a:pt x="484" y="160"/>
                  <a:pt x="484" y="160"/>
                  <a:pt x="484" y="160"/>
                </a:cubicBezTo>
                <a:cubicBezTo>
                  <a:pt x="484" y="160"/>
                  <a:pt x="484" y="160"/>
                  <a:pt x="485" y="163"/>
                </a:cubicBezTo>
                <a:cubicBezTo>
                  <a:pt x="485" y="166"/>
                  <a:pt x="487" y="172"/>
                  <a:pt x="489" y="183"/>
                </a:cubicBezTo>
                <a:cubicBezTo>
                  <a:pt x="489" y="183"/>
                  <a:pt x="489" y="183"/>
                  <a:pt x="489" y="183"/>
                </a:cubicBezTo>
                <a:cubicBezTo>
                  <a:pt x="489" y="184"/>
                  <a:pt x="489" y="184"/>
                  <a:pt x="489" y="184"/>
                </a:cubicBezTo>
                <a:cubicBezTo>
                  <a:pt x="489" y="184"/>
                  <a:pt x="489" y="184"/>
                  <a:pt x="491" y="187"/>
                </a:cubicBezTo>
                <a:cubicBezTo>
                  <a:pt x="492" y="190"/>
                  <a:pt x="494" y="197"/>
                  <a:pt x="499" y="211"/>
                </a:cubicBezTo>
                <a:cubicBezTo>
                  <a:pt x="500" y="210"/>
                  <a:pt x="500" y="210"/>
                  <a:pt x="500" y="210"/>
                </a:cubicBezTo>
                <a:cubicBezTo>
                  <a:pt x="499" y="209"/>
                  <a:pt x="499" y="209"/>
                  <a:pt x="499" y="209"/>
                </a:cubicBezTo>
                <a:cubicBezTo>
                  <a:pt x="499" y="209"/>
                  <a:pt x="499" y="209"/>
                  <a:pt x="499" y="210"/>
                </a:cubicBezTo>
                <a:cubicBezTo>
                  <a:pt x="498" y="211"/>
                  <a:pt x="497" y="213"/>
                  <a:pt x="495" y="217"/>
                </a:cubicBezTo>
                <a:cubicBezTo>
                  <a:pt x="494" y="219"/>
                  <a:pt x="494" y="219"/>
                  <a:pt x="494" y="219"/>
                </a:cubicBezTo>
                <a:cubicBezTo>
                  <a:pt x="496" y="220"/>
                  <a:pt x="496" y="220"/>
                  <a:pt x="496" y="220"/>
                </a:cubicBezTo>
                <a:cubicBezTo>
                  <a:pt x="496" y="220"/>
                  <a:pt x="496" y="220"/>
                  <a:pt x="498" y="220"/>
                </a:cubicBezTo>
                <a:cubicBezTo>
                  <a:pt x="500" y="221"/>
                  <a:pt x="504" y="223"/>
                  <a:pt x="512" y="226"/>
                </a:cubicBezTo>
                <a:cubicBezTo>
                  <a:pt x="513" y="225"/>
                  <a:pt x="513" y="225"/>
                  <a:pt x="513" y="225"/>
                </a:cubicBezTo>
                <a:cubicBezTo>
                  <a:pt x="511" y="225"/>
                  <a:pt x="511" y="225"/>
                  <a:pt x="511" y="225"/>
                </a:cubicBezTo>
                <a:cubicBezTo>
                  <a:pt x="511" y="225"/>
                  <a:pt x="511" y="225"/>
                  <a:pt x="511" y="225"/>
                </a:cubicBezTo>
                <a:cubicBezTo>
                  <a:pt x="511" y="227"/>
                  <a:pt x="511" y="229"/>
                  <a:pt x="513" y="231"/>
                </a:cubicBezTo>
                <a:cubicBezTo>
                  <a:pt x="516" y="234"/>
                  <a:pt x="519" y="236"/>
                  <a:pt x="526" y="237"/>
                </a:cubicBezTo>
                <a:cubicBezTo>
                  <a:pt x="526" y="236"/>
                  <a:pt x="526" y="236"/>
                  <a:pt x="526" y="236"/>
                </a:cubicBezTo>
                <a:cubicBezTo>
                  <a:pt x="526" y="237"/>
                  <a:pt x="526" y="237"/>
                  <a:pt x="526" y="237"/>
                </a:cubicBezTo>
                <a:cubicBezTo>
                  <a:pt x="535" y="240"/>
                  <a:pt x="541" y="240"/>
                  <a:pt x="544" y="240"/>
                </a:cubicBezTo>
                <a:cubicBezTo>
                  <a:pt x="546" y="240"/>
                  <a:pt x="547" y="240"/>
                  <a:pt x="547" y="240"/>
                </a:cubicBezTo>
                <a:cubicBezTo>
                  <a:pt x="548" y="240"/>
                  <a:pt x="548" y="240"/>
                  <a:pt x="548" y="240"/>
                </a:cubicBezTo>
                <a:cubicBezTo>
                  <a:pt x="548" y="238"/>
                  <a:pt x="548" y="238"/>
                  <a:pt x="548" y="238"/>
                </a:cubicBezTo>
                <a:cubicBezTo>
                  <a:pt x="548" y="238"/>
                  <a:pt x="548" y="238"/>
                  <a:pt x="548" y="229"/>
                </a:cubicBezTo>
                <a:cubicBezTo>
                  <a:pt x="546" y="229"/>
                  <a:pt x="546" y="229"/>
                  <a:pt x="546" y="229"/>
                </a:cubicBezTo>
                <a:cubicBezTo>
                  <a:pt x="546" y="230"/>
                  <a:pt x="546" y="230"/>
                  <a:pt x="546" y="230"/>
                </a:cubicBezTo>
                <a:cubicBezTo>
                  <a:pt x="546" y="230"/>
                  <a:pt x="546" y="230"/>
                  <a:pt x="547" y="230"/>
                </a:cubicBezTo>
                <a:cubicBezTo>
                  <a:pt x="548" y="230"/>
                  <a:pt x="550" y="230"/>
                  <a:pt x="553" y="230"/>
                </a:cubicBezTo>
                <a:cubicBezTo>
                  <a:pt x="554" y="230"/>
                  <a:pt x="554" y="230"/>
                  <a:pt x="554" y="230"/>
                </a:cubicBezTo>
                <a:cubicBezTo>
                  <a:pt x="554" y="230"/>
                  <a:pt x="554" y="230"/>
                  <a:pt x="554" y="230"/>
                </a:cubicBezTo>
                <a:cubicBezTo>
                  <a:pt x="554" y="230"/>
                  <a:pt x="554" y="230"/>
                  <a:pt x="555" y="229"/>
                </a:cubicBezTo>
                <a:cubicBezTo>
                  <a:pt x="556" y="227"/>
                  <a:pt x="560" y="223"/>
                  <a:pt x="565" y="219"/>
                </a:cubicBezTo>
                <a:cubicBezTo>
                  <a:pt x="570" y="215"/>
                  <a:pt x="576" y="211"/>
                  <a:pt x="580" y="211"/>
                </a:cubicBezTo>
                <a:cubicBezTo>
                  <a:pt x="581" y="212"/>
                  <a:pt x="581" y="212"/>
                  <a:pt x="581" y="212"/>
                </a:cubicBezTo>
                <a:cubicBezTo>
                  <a:pt x="581" y="210"/>
                  <a:pt x="581" y="210"/>
                  <a:pt x="581" y="210"/>
                </a:cubicBezTo>
                <a:cubicBezTo>
                  <a:pt x="581" y="212"/>
                  <a:pt x="581" y="212"/>
                  <a:pt x="581" y="212"/>
                </a:cubicBezTo>
                <a:cubicBezTo>
                  <a:pt x="588" y="213"/>
                  <a:pt x="593" y="216"/>
                  <a:pt x="596" y="220"/>
                </a:cubicBezTo>
                <a:cubicBezTo>
                  <a:pt x="598" y="221"/>
                  <a:pt x="599" y="223"/>
                  <a:pt x="599" y="224"/>
                </a:cubicBezTo>
                <a:cubicBezTo>
                  <a:pt x="600" y="224"/>
                  <a:pt x="600" y="225"/>
                  <a:pt x="600" y="225"/>
                </a:cubicBezTo>
                <a:cubicBezTo>
                  <a:pt x="600" y="225"/>
                  <a:pt x="600" y="225"/>
                  <a:pt x="600" y="225"/>
                </a:cubicBezTo>
                <a:cubicBezTo>
                  <a:pt x="600" y="226"/>
                  <a:pt x="600" y="226"/>
                  <a:pt x="600" y="226"/>
                </a:cubicBezTo>
                <a:cubicBezTo>
                  <a:pt x="602" y="225"/>
                  <a:pt x="602" y="225"/>
                  <a:pt x="602" y="225"/>
                </a:cubicBezTo>
                <a:cubicBezTo>
                  <a:pt x="600" y="225"/>
                  <a:pt x="600" y="225"/>
                  <a:pt x="600" y="225"/>
                </a:cubicBezTo>
                <a:lnTo>
                  <a:pt x="602" y="225"/>
                </a:lnTo>
                <a:close/>
                <a:moveTo>
                  <a:pt x="564" y="284"/>
                </a:moveTo>
                <a:cubicBezTo>
                  <a:pt x="563" y="286"/>
                  <a:pt x="563" y="286"/>
                  <a:pt x="563" y="286"/>
                </a:cubicBezTo>
                <a:cubicBezTo>
                  <a:pt x="567" y="287"/>
                  <a:pt x="567" y="287"/>
                  <a:pt x="567" y="287"/>
                </a:cubicBezTo>
                <a:cubicBezTo>
                  <a:pt x="569" y="287"/>
                  <a:pt x="569" y="287"/>
                  <a:pt x="569" y="287"/>
                </a:cubicBezTo>
                <a:cubicBezTo>
                  <a:pt x="569" y="287"/>
                  <a:pt x="569" y="287"/>
                  <a:pt x="569" y="287"/>
                </a:cubicBezTo>
                <a:cubicBezTo>
                  <a:pt x="572" y="282"/>
                  <a:pt x="572" y="282"/>
                  <a:pt x="572" y="282"/>
                </a:cubicBezTo>
                <a:cubicBezTo>
                  <a:pt x="573" y="281"/>
                  <a:pt x="573" y="281"/>
                  <a:pt x="573" y="281"/>
                </a:cubicBezTo>
                <a:cubicBezTo>
                  <a:pt x="572" y="281"/>
                  <a:pt x="572" y="281"/>
                  <a:pt x="572" y="281"/>
                </a:cubicBezTo>
                <a:cubicBezTo>
                  <a:pt x="569" y="278"/>
                  <a:pt x="569" y="278"/>
                  <a:pt x="569" y="278"/>
                </a:cubicBezTo>
                <a:cubicBezTo>
                  <a:pt x="568" y="277"/>
                  <a:pt x="568" y="277"/>
                  <a:pt x="568" y="277"/>
                </a:cubicBezTo>
                <a:cubicBezTo>
                  <a:pt x="561" y="285"/>
                  <a:pt x="561" y="285"/>
                  <a:pt x="561" y="285"/>
                </a:cubicBezTo>
                <a:cubicBezTo>
                  <a:pt x="563" y="286"/>
                  <a:pt x="563" y="286"/>
                  <a:pt x="563" y="286"/>
                </a:cubicBezTo>
                <a:cubicBezTo>
                  <a:pt x="564" y="284"/>
                  <a:pt x="564" y="284"/>
                  <a:pt x="564" y="284"/>
                </a:cubicBezTo>
                <a:cubicBezTo>
                  <a:pt x="565" y="285"/>
                  <a:pt x="565" y="285"/>
                  <a:pt x="565" y="285"/>
                </a:cubicBezTo>
                <a:cubicBezTo>
                  <a:pt x="569" y="280"/>
                  <a:pt x="569" y="280"/>
                  <a:pt x="569" y="280"/>
                </a:cubicBezTo>
                <a:cubicBezTo>
                  <a:pt x="568" y="279"/>
                  <a:pt x="568" y="279"/>
                  <a:pt x="568" y="279"/>
                </a:cubicBezTo>
                <a:cubicBezTo>
                  <a:pt x="567" y="280"/>
                  <a:pt x="567" y="280"/>
                  <a:pt x="567" y="280"/>
                </a:cubicBezTo>
                <a:cubicBezTo>
                  <a:pt x="567" y="280"/>
                  <a:pt x="567" y="280"/>
                  <a:pt x="570" y="283"/>
                </a:cubicBezTo>
                <a:cubicBezTo>
                  <a:pt x="571" y="282"/>
                  <a:pt x="571" y="282"/>
                  <a:pt x="571" y="282"/>
                </a:cubicBezTo>
                <a:cubicBezTo>
                  <a:pt x="569" y="281"/>
                  <a:pt x="569" y="281"/>
                  <a:pt x="569" y="281"/>
                </a:cubicBezTo>
                <a:cubicBezTo>
                  <a:pt x="569" y="281"/>
                  <a:pt x="569" y="281"/>
                  <a:pt x="567" y="285"/>
                </a:cubicBezTo>
                <a:cubicBezTo>
                  <a:pt x="568" y="286"/>
                  <a:pt x="568" y="286"/>
                  <a:pt x="568" y="286"/>
                </a:cubicBezTo>
                <a:cubicBezTo>
                  <a:pt x="568" y="284"/>
                  <a:pt x="568" y="284"/>
                  <a:pt x="568" y="284"/>
                </a:cubicBezTo>
                <a:cubicBezTo>
                  <a:pt x="568" y="284"/>
                  <a:pt x="568" y="284"/>
                  <a:pt x="564" y="283"/>
                </a:cubicBezTo>
                <a:cubicBezTo>
                  <a:pt x="564" y="284"/>
                  <a:pt x="564" y="284"/>
                  <a:pt x="564" y="284"/>
                </a:cubicBezTo>
                <a:cubicBezTo>
                  <a:pt x="565" y="285"/>
                  <a:pt x="565" y="285"/>
                  <a:pt x="565" y="285"/>
                </a:cubicBezTo>
                <a:lnTo>
                  <a:pt x="564" y="2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6" name="Freeform 57"/>
          <p:cNvSpPr>
            <a:spLocks/>
          </p:cNvSpPr>
          <p:nvPr/>
        </p:nvSpPr>
        <p:spPr bwMode="auto">
          <a:xfrm>
            <a:off x="4740827" y="2979651"/>
            <a:ext cx="9017" cy="7890"/>
          </a:xfrm>
          <a:custGeom>
            <a:avLst/>
            <a:gdLst>
              <a:gd name="T0" fmla="*/ 0 w 11"/>
              <a:gd name="T1" fmla="*/ 4 h 10"/>
              <a:gd name="T2" fmla="*/ 8 w 11"/>
              <a:gd name="T3" fmla="*/ 10 h 10"/>
              <a:gd name="T4" fmla="*/ 11 w 11"/>
              <a:gd name="T5" fmla="*/ 6 h 10"/>
              <a:gd name="T6" fmla="*/ 1 w 11"/>
              <a:gd name="T7" fmla="*/ 0 h 10"/>
              <a:gd name="T8" fmla="*/ 0 w 11"/>
              <a:gd name="T9" fmla="*/ 4 h 10"/>
            </a:gdLst>
            <a:ahLst/>
            <a:cxnLst>
              <a:cxn ang="0">
                <a:pos x="T0" y="T1"/>
              </a:cxn>
              <a:cxn ang="0">
                <a:pos x="T2" y="T3"/>
              </a:cxn>
              <a:cxn ang="0">
                <a:pos x="T4" y="T5"/>
              </a:cxn>
              <a:cxn ang="0">
                <a:pos x="T6" y="T7"/>
              </a:cxn>
              <a:cxn ang="0">
                <a:pos x="T8" y="T9"/>
              </a:cxn>
            </a:cxnLst>
            <a:rect l="0" t="0" r="r" b="b"/>
            <a:pathLst>
              <a:path w="11" h="10">
                <a:moveTo>
                  <a:pt x="0" y="4"/>
                </a:moveTo>
                <a:cubicBezTo>
                  <a:pt x="8" y="10"/>
                  <a:pt x="8" y="10"/>
                  <a:pt x="8" y="10"/>
                </a:cubicBezTo>
                <a:cubicBezTo>
                  <a:pt x="11" y="6"/>
                  <a:pt x="11" y="6"/>
                  <a:pt x="11" y="6"/>
                </a:cubicBezTo>
                <a:cubicBezTo>
                  <a:pt x="1" y="0"/>
                  <a:pt x="1" y="0"/>
                  <a:pt x="1" y="0"/>
                </a:cubicBezTo>
                <a:lnTo>
                  <a:pt x="0" y="4"/>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7" name="Freeform 58"/>
          <p:cNvSpPr>
            <a:spLocks/>
          </p:cNvSpPr>
          <p:nvPr/>
        </p:nvSpPr>
        <p:spPr bwMode="auto">
          <a:xfrm>
            <a:off x="4739137" y="2977960"/>
            <a:ext cx="12398" cy="11271"/>
          </a:xfrm>
          <a:custGeom>
            <a:avLst/>
            <a:gdLst>
              <a:gd name="T0" fmla="*/ 2 w 15"/>
              <a:gd name="T1" fmla="*/ 6 h 14"/>
              <a:gd name="T2" fmla="*/ 1 w 15"/>
              <a:gd name="T3" fmla="*/ 8 h 14"/>
              <a:gd name="T4" fmla="*/ 9 w 15"/>
              <a:gd name="T5" fmla="*/ 13 h 14"/>
              <a:gd name="T6" fmla="*/ 11 w 15"/>
              <a:gd name="T7" fmla="*/ 14 h 14"/>
              <a:gd name="T8" fmla="*/ 11 w 15"/>
              <a:gd name="T9" fmla="*/ 13 h 14"/>
              <a:gd name="T10" fmla="*/ 14 w 15"/>
              <a:gd name="T11" fmla="*/ 9 h 14"/>
              <a:gd name="T12" fmla="*/ 15 w 15"/>
              <a:gd name="T13" fmla="*/ 7 h 14"/>
              <a:gd name="T14" fmla="*/ 14 w 15"/>
              <a:gd name="T15" fmla="*/ 7 h 14"/>
              <a:gd name="T16" fmla="*/ 4 w 15"/>
              <a:gd name="T17" fmla="*/ 1 h 14"/>
              <a:gd name="T18" fmla="*/ 3 w 15"/>
              <a:gd name="T19" fmla="*/ 0 h 14"/>
              <a:gd name="T20" fmla="*/ 0 w 15"/>
              <a:gd name="T21" fmla="*/ 7 h 14"/>
              <a:gd name="T22" fmla="*/ 1 w 15"/>
              <a:gd name="T23" fmla="*/ 8 h 14"/>
              <a:gd name="T24" fmla="*/ 2 w 15"/>
              <a:gd name="T25" fmla="*/ 6 h 14"/>
              <a:gd name="T26" fmla="*/ 3 w 15"/>
              <a:gd name="T27" fmla="*/ 7 h 14"/>
              <a:gd name="T28" fmla="*/ 5 w 15"/>
              <a:gd name="T29" fmla="*/ 3 h 14"/>
              <a:gd name="T30" fmla="*/ 3 w 15"/>
              <a:gd name="T31" fmla="*/ 2 h 14"/>
              <a:gd name="T32" fmla="*/ 3 w 15"/>
              <a:gd name="T33" fmla="*/ 4 h 14"/>
              <a:gd name="T34" fmla="*/ 12 w 15"/>
              <a:gd name="T35" fmla="*/ 9 h 14"/>
              <a:gd name="T36" fmla="*/ 13 w 15"/>
              <a:gd name="T37" fmla="*/ 8 h 14"/>
              <a:gd name="T38" fmla="*/ 12 w 15"/>
              <a:gd name="T39" fmla="*/ 7 h 14"/>
              <a:gd name="T40" fmla="*/ 9 w 15"/>
              <a:gd name="T41" fmla="*/ 11 h 14"/>
              <a:gd name="T42" fmla="*/ 10 w 15"/>
              <a:gd name="T43" fmla="*/ 12 h 14"/>
              <a:gd name="T44" fmla="*/ 11 w 15"/>
              <a:gd name="T45" fmla="*/ 11 h 14"/>
              <a:gd name="T46" fmla="*/ 3 w 15"/>
              <a:gd name="T47" fmla="*/ 5 h 14"/>
              <a:gd name="T48" fmla="*/ 2 w 15"/>
              <a:gd name="T49" fmla="*/ 6 h 14"/>
              <a:gd name="T50" fmla="*/ 3 w 15"/>
              <a:gd name="T51" fmla="*/ 7 h 14"/>
              <a:gd name="T52" fmla="*/ 2 w 15"/>
              <a:gd name="T5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4">
                <a:moveTo>
                  <a:pt x="2" y="6"/>
                </a:moveTo>
                <a:cubicBezTo>
                  <a:pt x="1" y="8"/>
                  <a:pt x="1" y="8"/>
                  <a:pt x="1" y="8"/>
                </a:cubicBezTo>
                <a:cubicBezTo>
                  <a:pt x="9" y="13"/>
                  <a:pt x="9" y="13"/>
                  <a:pt x="9" y="13"/>
                </a:cubicBezTo>
                <a:cubicBezTo>
                  <a:pt x="11" y="14"/>
                  <a:pt x="11" y="14"/>
                  <a:pt x="11" y="14"/>
                </a:cubicBezTo>
                <a:cubicBezTo>
                  <a:pt x="11" y="13"/>
                  <a:pt x="11" y="13"/>
                  <a:pt x="11" y="13"/>
                </a:cubicBezTo>
                <a:cubicBezTo>
                  <a:pt x="14" y="9"/>
                  <a:pt x="14" y="9"/>
                  <a:pt x="14" y="9"/>
                </a:cubicBezTo>
                <a:cubicBezTo>
                  <a:pt x="15" y="7"/>
                  <a:pt x="15" y="7"/>
                  <a:pt x="15" y="7"/>
                </a:cubicBezTo>
                <a:cubicBezTo>
                  <a:pt x="14" y="7"/>
                  <a:pt x="14" y="7"/>
                  <a:pt x="14" y="7"/>
                </a:cubicBezTo>
                <a:cubicBezTo>
                  <a:pt x="4" y="1"/>
                  <a:pt x="4" y="1"/>
                  <a:pt x="4" y="1"/>
                </a:cubicBezTo>
                <a:cubicBezTo>
                  <a:pt x="3" y="0"/>
                  <a:pt x="3" y="0"/>
                  <a:pt x="3" y="0"/>
                </a:cubicBezTo>
                <a:cubicBezTo>
                  <a:pt x="0" y="7"/>
                  <a:pt x="0" y="7"/>
                  <a:pt x="0" y="7"/>
                </a:cubicBezTo>
                <a:cubicBezTo>
                  <a:pt x="1" y="8"/>
                  <a:pt x="1" y="8"/>
                  <a:pt x="1" y="8"/>
                </a:cubicBezTo>
                <a:cubicBezTo>
                  <a:pt x="2" y="6"/>
                  <a:pt x="2" y="6"/>
                  <a:pt x="2" y="6"/>
                </a:cubicBezTo>
                <a:cubicBezTo>
                  <a:pt x="3" y="7"/>
                  <a:pt x="3" y="7"/>
                  <a:pt x="3" y="7"/>
                </a:cubicBezTo>
                <a:cubicBezTo>
                  <a:pt x="5" y="3"/>
                  <a:pt x="5" y="3"/>
                  <a:pt x="5" y="3"/>
                </a:cubicBezTo>
                <a:cubicBezTo>
                  <a:pt x="3" y="2"/>
                  <a:pt x="3" y="2"/>
                  <a:pt x="3" y="2"/>
                </a:cubicBezTo>
                <a:cubicBezTo>
                  <a:pt x="3" y="4"/>
                  <a:pt x="3" y="4"/>
                  <a:pt x="3" y="4"/>
                </a:cubicBezTo>
                <a:cubicBezTo>
                  <a:pt x="3" y="4"/>
                  <a:pt x="3" y="4"/>
                  <a:pt x="12" y="9"/>
                </a:cubicBezTo>
                <a:cubicBezTo>
                  <a:pt x="13" y="8"/>
                  <a:pt x="13" y="8"/>
                  <a:pt x="13" y="8"/>
                </a:cubicBezTo>
                <a:cubicBezTo>
                  <a:pt x="12" y="7"/>
                  <a:pt x="12" y="7"/>
                  <a:pt x="12" y="7"/>
                </a:cubicBezTo>
                <a:cubicBezTo>
                  <a:pt x="12" y="7"/>
                  <a:pt x="12" y="7"/>
                  <a:pt x="9" y="11"/>
                </a:cubicBezTo>
                <a:cubicBezTo>
                  <a:pt x="10" y="12"/>
                  <a:pt x="10" y="12"/>
                  <a:pt x="10" y="12"/>
                </a:cubicBezTo>
                <a:cubicBezTo>
                  <a:pt x="11" y="11"/>
                  <a:pt x="11" y="11"/>
                  <a:pt x="11" y="11"/>
                </a:cubicBezTo>
                <a:cubicBezTo>
                  <a:pt x="11" y="11"/>
                  <a:pt x="11" y="11"/>
                  <a:pt x="3" y="5"/>
                </a:cubicBezTo>
                <a:cubicBezTo>
                  <a:pt x="2" y="6"/>
                  <a:pt x="2" y="6"/>
                  <a:pt x="2" y="6"/>
                </a:cubicBezTo>
                <a:cubicBezTo>
                  <a:pt x="3" y="7"/>
                  <a:pt x="3" y="7"/>
                  <a:pt x="3" y="7"/>
                </a:cubicBezTo>
                <a:lnTo>
                  <a:pt x="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8" name="Freeform 59"/>
          <p:cNvSpPr>
            <a:spLocks/>
          </p:cNvSpPr>
          <p:nvPr/>
        </p:nvSpPr>
        <p:spPr bwMode="auto">
          <a:xfrm>
            <a:off x="4747590" y="2974579"/>
            <a:ext cx="5072" cy="5072"/>
          </a:xfrm>
          <a:custGeom>
            <a:avLst/>
            <a:gdLst>
              <a:gd name="T0" fmla="*/ 3 w 7"/>
              <a:gd name="T1" fmla="*/ 1 h 6"/>
              <a:gd name="T2" fmla="*/ 4 w 7"/>
              <a:gd name="T3" fmla="*/ 6 h 6"/>
              <a:gd name="T4" fmla="*/ 3 w 7"/>
              <a:gd name="T5" fmla="*/ 1 h 6"/>
            </a:gdLst>
            <a:ahLst/>
            <a:cxnLst>
              <a:cxn ang="0">
                <a:pos x="T0" y="T1"/>
              </a:cxn>
              <a:cxn ang="0">
                <a:pos x="T2" y="T3"/>
              </a:cxn>
              <a:cxn ang="0">
                <a:pos x="T4" y="T5"/>
              </a:cxn>
            </a:cxnLst>
            <a:rect l="0" t="0" r="r" b="b"/>
            <a:pathLst>
              <a:path w="7" h="6">
                <a:moveTo>
                  <a:pt x="3" y="1"/>
                </a:moveTo>
                <a:cubicBezTo>
                  <a:pt x="0" y="2"/>
                  <a:pt x="0" y="6"/>
                  <a:pt x="4" y="6"/>
                </a:cubicBezTo>
                <a:cubicBezTo>
                  <a:pt x="7" y="5"/>
                  <a:pt x="7" y="0"/>
                  <a:pt x="3" y="1"/>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9" name="Freeform 60"/>
          <p:cNvSpPr>
            <a:spLocks/>
          </p:cNvSpPr>
          <p:nvPr/>
        </p:nvSpPr>
        <p:spPr bwMode="auto">
          <a:xfrm>
            <a:off x="4746463" y="2974015"/>
            <a:ext cx="7326" cy="6762"/>
          </a:xfrm>
          <a:custGeom>
            <a:avLst/>
            <a:gdLst>
              <a:gd name="T0" fmla="*/ 4 w 9"/>
              <a:gd name="T1" fmla="*/ 2 h 9"/>
              <a:gd name="T2" fmla="*/ 3 w 9"/>
              <a:gd name="T3" fmla="*/ 1 h 9"/>
              <a:gd name="T4" fmla="*/ 0 w 9"/>
              <a:gd name="T5" fmla="*/ 5 h 9"/>
              <a:gd name="T6" fmla="*/ 2 w 9"/>
              <a:gd name="T7" fmla="*/ 8 h 9"/>
              <a:gd name="T8" fmla="*/ 5 w 9"/>
              <a:gd name="T9" fmla="*/ 9 h 9"/>
              <a:gd name="T10" fmla="*/ 6 w 9"/>
              <a:gd name="T11" fmla="*/ 9 h 9"/>
              <a:gd name="T12" fmla="*/ 6 w 9"/>
              <a:gd name="T13" fmla="*/ 9 h 9"/>
              <a:gd name="T14" fmla="*/ 9 w 9"/>
              <a:gd name="T15" fmla="*/ 4 h 9"/>
              <a:gd name="T16" fmla="*/ 8 w 9"/>
              <a:gd name="T17" fmla="*/ 2 h 9"/>
              <a:gd name="T18" fmla="*/ 5 w 9"/>
              <a:gd name="T19" fmla="*/ 0 h 9"/>
              <a:gd name="T20" fmla="*/ 3 w 9"/>
              <a:gd name="T21" fmla="*/ 1 h 9"/>
              <a:gd name="T22" fmla="*/ 3 w 9"/>
              <a:gd name="T23" fmla="*/ 1 h 9"/>
              <a:gd name="T24" fmla="*/ 3 w 9"/>
              <a:gd name="T25" fmla="*/ 1 h 9"/>
              <a:gd name="T26" fmla="*/ 4 w 9"/>
              <a:gd name="T27" fmla="*/ 2 h 9"/>
              <a:gd name="T28" fmla="*/ 4 w 9"/>
              <a:gd name="T29" fmla="*/ 3 h 9"/>
              <a:gd name="T30" fmla="*/ 5 w 9"/>
              <a:gd name="T31" fmla="*/ 3 h 9"/>
              <a:gd name="T32" fmla="*/ 5 w 9"/>
              <a:gd name="T33" fmla="*/ 3 h 9"/>
              <a:gd name="T34" fmla="*/ 6 w 9"/>
              <a:gd name="T35" fmla="*/ 4 h 9"/>
              <a:gd name="T36" fmla="*/ 5 w 9"/>
              <a:gd name="T37" fmla="*/ 6 h 9"/>
              <a:gd name="T38" fmla="*/ 5 w 9"/>
              <a:gd name="T39" fmla="*/ 7 h 9"/>
              <a:gd name="T40" fmla="*/ 5 w 9"/>
              <a:gd name="T41" fmla="*/ 6 h 9"/>
              <a:gd name="T42" fmla="*/ 4 w 9"/>
              <a:gd name="T43" fmla="*/ 6 h 9"/>
              <a:gd name="T44" fmla="*/ 3 w 9"/>
              <a:gd name="T45" fmla="*/ 5 h 9"/>
              <a:gd name="T46" fmla="*/ 5 w 9"/>
              <a:gd name="T47" fmla="*/ 3 h 9"/>
              <a:gd name="T48" fmla="*/ 4 w 9"/>
              <a:gd name="T49" fmla="*/ 2 h 9"/>
              <a:gd name="T50" fmla="*/ 4 w 9"/>
              <a:gd name="T51" fmla="*/ 3 h 9"/>
              <a:gd name="T52" fmla="*/ 4 w 9"/>
              <a:gd name="T5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4" y="2"/>
                </a:moveTo>
                <a:cubicBezTo>
                  <a:pt x="3" y="1"/>
                  <a:pt x="3" y="1"/>
                  <a:pt x="3" y="1"/>
                </a:cubicBezTo>
                <a:cubicBezTo>
                  <a:pt x="1" y="2"/>
                  <a:pt x="0" y="3"/>
                  <a:pt x="0" y="5"/>
                </a:cubicBezTo>
                <a:cubicBezTo>
                  <a:pt x="0" y="6"/>
                  <a:pt x="1" y="7"/>
                  <a:pt x="2" y="8"/>
                </a:cubicBezTo>
                <a:cubicBezTo>
                  <a:pt x="3" y="9"/>
                  <a:pt x="4" y="9"/>
                  <a:pt x="5" y="9"/>
                </a:cubicBezTo>
                <a:cubicBezTo>
                  <a:pt x="6" y="9"/>
                  <a:pt x="6" y="9"/>
                  <a:pt x="6" y="9"/>
                </a:cubicBezTo>
                <a:cubicBezTo>
                  <a:pt x="6" y="9"/>
                  <a:pt x="6" y="9"/>
                  <a:pt x="6" y="9"/>
                </a:cubicBezTo>
                <a:cubicBezTo>
                  <a:pt x="8" y="8"/>
                  <a:pt x="9" y="6"/>
                  <a:pt x="9" y="4"/>
                </a:cubicBezTo>
                <a:cubicBezTo>
                  <a:pt x="9" y="3"/>
                  <a:pt x="8" y="2"/>
                  <a:pt x="8" y="2"/>
                </a:cubicBezTo>
                <a:cubicBezTo>
                  <a:pt x="7" y="1"/>
                  <a:pt x="6" y="0"/>
                  <a:pt x="5" y="0"/>
                </a:cubicBezTo>
                <a:cubicBezTo>
                  <a:pt x="4" y="0"/>
                  <a:pt x="4" y="0"/>
                  <a:pt x="3" y="1"/>
                </a:cubicBezTo>
                <a:cubicBezTo>
                  <a:pt x="3" y="1"/>
                  <a:pt x="3" y="1"/>
                  <a:pt x="3" y="1"/>
                </a:cubicBezTo>
                <a:cubicBezTo>
                  <a:pt x="3" y="1"/>
                  <a:pt x="3" y="1"/>
                  <a:pt x="3" y="1"/>
                </a:cubicBezTo>
                <a:cubicBezTo>
                  <a:pt x="4" y="2"/>
                  <a:pt x="4" y="2"/>
                  <a:pt x="4" y="2"/>
                </a:cubicBezTo>
                <a:cubicBezTo>
                  <a:pt x="4" y="3"/>
                  <a:pt x="4" y="3"/>
                  <a:pt x="4" y="3"/>
                </a:cubicBezTo>
                <a:cubicBezTo>
                  <a:pt x="5" y="3"/>
                  <a:pt x="5" y="3"/>
                  <a:pt x="5" y="3"/>
                </a:cubicBezTo>
                <a:cubicBezTo>
                  <a:pt x="5" y="3"/>
                  <a:pt x="5" y="3"/>
                  <a:pt x="5" y="3"/>
                </a:cubicBezTo>
                <a:cubicBezTo>
                  <a:pt x="5" y="4"/>
                  <a:pt x="6" y="4"/>
                  <a:pt x="6" y="4"/>
                </a:cubicBezTo>
                <a:cubicBezTo>
                  <a:pt x="6" y="5"/>
                  <a:pt x="5" y="6"/>
                  <a:pt x="5" y="6"/>
                </a:cubicBezTo>
                <a:cubicBezTo>
                  <a:pt x="5" y="7"/>
                  <a:pt x="5" y="7"/>
                  <a:pt x="5" y="7"/>
                </a:cubicBezTo>
                <a:cubicBezTo>
                  <a:pt x="5" y="6"/>
                  <a:pt x="5" y="6"/>
                  <a:pt x="5" y="6"/>
                </a:cubicBezTo>
                <a:cubicBezTo>
                  <a:pt x="4" y="6"/>
                  <a:pt x="4" y="6"/>
                  <a:pt x="4" y="6"/>
                </a:cubicBezTo>
                <a:cubicBezTo>
                  <a:pt x="3" y="5"/>
                  <a:pt x="3" y="5"/>
                  <a:pt x="3" y="5"/>
                </a:cubicBezTo>
                <a:cubicBezTo>
                  <a:pt x="3" y="4"/>
                  <a:pt x="4" y="4"/>
                  <a:pt x="5" y="3"/>
                </a:cubicBezTo>
                <a:cubicBezTo>
                  <a:pt x="4" y="2"/>
                  <a:pt x="4" y="2"/>
                  <a:pt x="4" y="2"/>
                </a:cubicBezTo>
                <a:cubicBezTo>
                  <a:pt x="4" y="3"/>
                  <a:pt x="4" y="3"/>
                  <a:pt x="4" y="3"/>
                </a:cubicBezTo>
                <a:lnTo>
                  <a:pt x="4"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0" name="Freeform 61"/>
          <p:cNvSpPr>
            <a:spLocks/>
          </p:cNvSpPr>
          <p:nvPr/>
        </p:nvSpPr>
        <p:spPr bwMode="auto">
          <a:xfrm>
            <a:off x="4753789" y="2754235"/>
            <a:ext cx="5635" cy="3945"/>
          </a:xfrm>
          <a:custGeom>
            <a:avLst/>
            <a:gdLst>
              <a:gd name="T0" fmla="*/ 7 w 7"/>
              <a:gd name="T1" fmla="*/ 0 h 5"/>
              <a:gd name="T2" fmla="*/ 0 w 7"/>
              <a:gd name="T3" fmla="*/ 1 h 5"/>
              <a:gd name="T4" fmla="*/ 4 w 7"/>
              <a:gd name="T5" fmla="*/ 5 h 5"/>
              <a:gd name="T6" fmla="*/ 7 w 7"/>
              <a:gd name="T7" fmla="*/ 0 h 5"/>
            </a:gdLst>
            <a:ahLst/>
            <a:cxnLst>
              <a:cxn ang="0">
                <a:pos x="T0" y="T1"/>
              </a:cxn>
              <a:cxn ang="0">
                <a:pos x="T2" y="T3"/>
              </a:cxn>
              <a:cxn ang="0">
                <a:pos x="T4" y="T5"/>
              </a:cxn>
              <a:cxn ang="0">
                <a:pos x="T6" y="T7"/>
              </a:cxn>
            </a:cxnLst>
            <a:rect l="0" t="0" r="r" b="b"/>
            <a:pathLst>
              <a:path w="7" h="5">
                <a:moveTo>
                  <a:pt x="7" y="0"/>
                </a:moveTo>
                <a:cubicBezTo>
                  <a:pt x="0" y="1"/>
                  <a:pt x="0" y="1"/>
                  <a:pt x="0" y="1"/>
                </a:cubicBezTo>
                <a:cubicBezTo>
                  <a:pt x="4" y="5"/>
                  <a:pt x="4" y="5"/>
                  <a:pt x="4" y="5"/>
                </a:cubicBezTo>
                <a:lnTo>
                  <a:pt x="7" y="0"/>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1" name="Freeform 62"/>
          <p:cNvSpPr>
            <a:spLocks/>
          </p:cNvSpPr>
          <p:nvPr/>
        </p:nvSpPr>
        <p:spPr bwMode="auto">
          <a:xfrm>
            <a:off x="4751535" y="2752545"/>
            <a:ext cx="10144" cy="7890"/>
          </a:xfrm>
          <a:custGeom>
            <a:avLst/>
            <a:gdLst>
              <a:gd name="T0" fmla="*/ 10 w 13"/>
              <a:gd name="T1" fmla="*/ 2 h 10"/>
              <a:gd name="T2" fmla="*/ 10 w 13"/>
              <a:gd name="T3" fmla="*/ 0 h 10"/>
              <a:gd name="T4" fmla="*/ 3 w 13"/>
              <a:gd name="T5" fmla="*/ 2 h 10"/>
              <a:gd name="T6" fmla="*/ 0 w 13"/>
              <a:gd name="T7" fmla="*/ 2 h 10"/>
              <a:gd name="T8" fmla="*/ 2 w 13"/>
              <a:gd name="T9" fmla="*/ 4 h 10"/>
              <a:gd name="T10" fmla="*/ 6 w 13"/>
              <a:gd name="T11" fmla="*/ 8 h 10"/>
              <a:gd name="T12" fmla="*/ 8 w 13"/>
              <a:gd name="T13" fmla="*/ 10 h 10"/>
              <a:gd name="T14" fmla="*/ 13 w 13"/>
              <a:gd name="T15" fmla="*/ 0 h 10"/>
              <a:gd name="T16" fmla="*/ 10 w 13"/>
              <a:gd name="T17" fmla="*/ 0 h 10"/>
              <a:gd name="T18" fmla="*/ 10 w 13"/>
              <a:gd name="T19" fmla="*/ 2 h 10"/>
              <a:gd name="T20" fmla="*/ 9 w 13"/>
              <a:gd name="T21" fmla="*/ 1 h 10"/>
              <a:gd name="T22" fmla="*/ 6 w 13"/>
              <a:gd name="T23" fmla="*/ 6 h 10"/>
              <a:gd name="T24" fmla="*/ 7 w 13"/>
              <a:gd name="T25" fmla="*/ 7 h 10"/>
              <a:gd name="T26" fmla="*/ 8 w 13"/>
              <a:gd name="T27" fmla="*/ 6 h 10"/>
              <a:gd name="T28" fmla="*/ 4 w 13"/>
              <a:gd name="T29" fmla="*/ 2 h 10"/>
              <a:gd name="T30" fmla="*/ 3 w 13"/>
              <a:gd name="T31" fmla="*/ 3 h 10"/>
              <a:gd name="T32" fmla="*/ 4 w 13"/>
              <a:gd name="T33" fmla="*/ 4 h 10"/>
              <a:gd name="T34" fmla="*/ 4 w 13"/>
              <a:gd name="T35" fmla="*/ 4 h 10"/>
              <a:gd name="T36" fmla="*/ 10 w 13"/>
              <a:gd name="T37" fmla="*/ 3 h 10"/>
              <a:gd name="T38" fmla="*/ 10 w 13"/>
              <a:gd name="T39" fmla="*/ 2 h 10"/>
              <a:gd name="T40" fmla="*/ 9 w 13"/>
              <a:gd name="T41" fmla="*/ 1 h 10"/>
              <a:gd name="T42" fmla="*/ 10 w 13"/>
              <a:gd name="T4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0">
                <a:moveTo>
                  <a:pt x="10" y="2"/>
                </a:moveTo>
                <a:cubicBezTo>
                  <a:pt x="10" y="0"/>
                  <a:pt x="10" y="0"/>
                  <a:pt x="10" y="0"/>
                </a:cubicBezTo>
                <a:cubicBezTo>
                  <a:pt x="3" y="2"/>
                  <a:pt x="3" y="2"/>
                  <a:pt x="3" y="2"/>
                </a:cubicBezTo>
                <a:cubicBezTo>
                  <a:pt x="0" y="2"/>
                  <a:pt x="0" y="2"/>
                  <a:pt x="0" y="2"/>
                </a:cubicBezTo>
                <a:cubicBezTo>
                  <a:pt x="2" y="4"/>
                  <a:pt x="2" y="4"/>
                  <a:pt x="2" y="4"/>
                </a:cubicBezTo>
                <a:cubicBezTo>
                  <a:pt x="6" y="8"/>
                  <a:pt x="6" y="8"/>
                  <a:pt x="6" y="8"/>
                </a:cubicBezTo>
                <a:cubicBezTo>
                  <a:pt x="8" y="10"/>
                  <a:pt x="8" y="10"/>
                  <a:pt x="8" y="10"/>
                </a:cubicBezTo>
                <a:cubicBezTo>
                  <a:pt x="13" y="0"/>
                  <a:pt x="13" y="0"/>
                  <a:pt x="13" y="0"/>
                </a:cubicBezTo>
                <a:cubicBezTo>
                  <a:pt x="10" y="0"/>
                  <a:pt x="10" y="0"/>
                  <a:pt x="10" y="0"/>
                </a:cubicBezTo>
                <a:cubicBezTo>
                  <a:pt x="10" y="2"/>
                  <a:pt x="10" y="2"/>
                  <a:pt x="10" y="2"/>
                </a:cubicBezTo>
                <a:cubicBezTo>
                  <a:pt x="9" y="1"/>
                  <a:pt x="9" y="1"/>
                  <a:pt x="9" y="1"/>
                </a:cubicBezTo>
                <a:cubicBezTo>
                  <a:pt x="6" y="6"/>
                  <a:pt x="6" y="6"/>
                  <a:pt x="6" y="6"/>
                </a:cubicBezTo>
                <a:cubicBezTo>
                  <a:pt x="7" y="7"/>
                  <a:pt x="7" y="7"/>
                  <a:pt x="7" y="7"/>
                </a:cubicBezTo>
                <a:cubicBezTo>
                  <a:pt x="8" y="6"/>
                  <a:pt x="8" y="6"/>
                  <a:pt x="8" y="6"/>
                </a:cubicBezTo>
                <a:cubicBezTo>
                  <a:pt x="8" y="6"/>
                  <a:pt x="8" y="6"/>
                  <a:pt x="4" y="2"/>
                </a:cubicBezTo>
                <a:cubicBezTo>
                  <a:pt x="3" y="3"/>
                  <a:pt x="3" y="3"/>
                  <a:pt x="3" y="3"/>
                </a:cubicBezTo>
                <a:cubicBezTo>
                  <a:pt x="4" y="4"/>
                  <a:pt x="4" y="4"/>
                  <a:pt x="4" y="4"/>
                </a:cubicBezTo>
                <a:cubicBezTo>
                  <a:pt x="4" y="4"/>
                  <a:pt x="4" y="4"/>
                  <a:pt x="4" y="4"/>
                </a:cubicBezTo>
                <a:cubicBezTo>
                  <a:pt x="5" y="4"/>
                  <a:pt x="7" y="4"/>
                  <a:pt x="10" y="3"/>
                </a:cubicBezTo>
                <a:cubicBezTo>
                  <a:pt x="10" y="2"/>
                  <a:pt x="10" y="2"/>
                  <a:pt x="10" y="2"/>
                </a:cubicBezTo>
                <a:cubicBezTo>
                  <a:pt x="9" y="1"/>
                  <a:pt x="9" y="1"/>
                  <a:pt x="9" y="1"/>
                </a:cubicBezTo>
                <a:lnTo>
                  <a:pt x="1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2" name="Freeform 63"/>
          <p:cNvSpPr>
            <a:spLocks/>
          </p:cNvSpPr>
          <p:nvPr/>
        </p:nvSpPr>
        <p:spPr bwMode="auto">
          <a:xfrm>
            <a:off x="4721667" y="2970071"/>
            <a:ext cx="4508" cy="8453"/>
          </a:xfrm>
          <a:custGeom>
            <a:avLst/>
            <a:gdLst>
              <a:gd name="T0" fmla="*/ 0 w 5"/>
              <a:gd name="T1" fmla="*/ 11 h 11"/>
              <a:gd name="T2" fmla="*/ 5 w 5"/>
              <a:gd name="T3" fmla="*/ 8 h 11"/>
              <a:gd name="T4" fmla="*/ 2 w 5"/>
              <a:gd name="T5" fmla="*/ 0 h 11"/>
              <a:gd name="T6" fmla="*/ 0 w 5"/>
              <a:gd name="T7" fmla="*/ 11 h 11"/>
            </a:gdLst>
            <a:ahLst/>
            <a:cxnLst>
              <a:cxn ang="0">
                <a:pos x="T0" y="T1"/>
              </a:cxn>
              <a:cxn ang="0">
                <a:pos x="T2" y="T3"/>
              </a:cxn>
              <a:cxn ang="0">
                <a:pos x="T4" y="T5"/>
              </a:cxn>
              <a:cxn ang="0">
                <a:pos x="T6" y="T7"/>
              </a:cxn>
            </a:cxnLst>
            <a:rect l="0" t="0" r="r" b="b"/>
            <a:pathLst>
              <a:path w="5" h="11">
                <a:moveTo>
                  <a:pt x="0" y="11"/>
                </a:moveTo>
                <a:cubicBezTo>
                  <a:pt x="5" y="8"/>
                  <a:pt x="5" y="8"/>
                  <a:pt x="5" y="8"/>
                </a:cubicBezTo>
                <a:cubicBezTo>
                  <a:pt x="2" y="0"/>
                  <a:pt x="2" y="0"/>
                  <a:pt x="2" y="0"/>
                </a:cubicBezTo>
                <a:lnTo>
                  <a:pt x="0" y="11"/>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3" name="Freeform 64"/>
          <p:cNvSpPr>
            <a:spLocks/>
          </p:cNvSpPr>
          <p:nvPr/>
        </p:nvSpPr>
        <p:spPr bwMode="auto">
          <a:xfrm>
            <a:off x="4719413" y="2966126"/>
            <a:ext cx="7890" cy="14652"/>
          </a:xfrm>
          <a:custGeom>
            <a:avLst/>
            <a:gdLst>
              <a:gd name="T0" fmla="*/ 3 w 10"/>
              <a:gd name="T1" fmla="*/ 16 h 19"/>
              <a:gd name="T2" fmla="*/ 3 w 10"/>
              <a:gd name="T3" fmla="*/ 17 h 19"/>
              <a:gd name="T4" fmla="*/ 9 w 10"/>
              <a:gd name="T5" fmla="*/ 15 h 19"/>
              <a:gd name="T6" fmla="*/ 10 w 10"/>
              <a:gd name="T7" fmla="*/ 14 h 19"/>
              <a:gd name="T8" fmla="*/ 10 w 10"/>
              <a:gd name="T9" fmla="*/ 13 h 19"/>
              <a:gd name="T10" fmla="*/ 7 w 10"/>
              <a:gd name="T11" fmla="*/ 5 h 19"/>
              <a:gd name="T12" fmla="*/ 5 w 10"/>
              <a:gd name="T13" fmla="*/ 0 h 19"/>
              <a:gd name="T14" fmla="*/ 0 w 10"/>
              <a:gd name="T15" fmla="*/ 19 h 19"/>
              <a:gd name="T16" fmla="*/ 3 w 10"/>
              <a:gd name="T17" fmla="*/ 17 h 19"/>
              <a:gd name="T18" fmla="*/ 3 w 10"/>
              <a:gd name="T19" fmla="*/ 16 h 19"/>
              <a:gd name="T20" fmla="*/ 4 w 10"/>
              <a:gd name="T21" fmla="*/ 16 h 19"/>
              <a:gd name="T22" fmla="*/ 7 w 10"/>
              <a:gd name="T23" fmla="*/ 6 h 19"/>
              <a:gd name="T24" fmla="*/ 5 w 10"/>
              <a:gd name="T25" fmla="*/ 5 h 19"/>
              <a:gd name="T26" fmla="*/ 4 w 10"/>
              <a:gd name="T27" fmla="*/ 6 h 19"/>
              <a:gd name="T28" fmla="*/ 7 w 10"/>
              <a:gd name="T29" fmla="*/ 14 h 19"/>
              <a:gd name="T30" fmla="*/ 8 w 10"/>
              <a:gd name="T31" fmla="*/ 13 h 19"/>
              <a:gd name="T32" fmla="*/ 7 w 10"/>
              <a:gd name="T33" fmla="*/ 12 h 19"/>
              <a:gd name="T34" fmla="*/ 2 w 10"/>
              <a:gd name="T35" fmla="*/ 15 h 19"/>
              <a:gd name="T36" fmla="*/ 3 w 10"/>
              <a:gd name="T37" fmla="*/ 16 h 19"/>
              <a:gd name="T38" fmla="*/ 4 w 10"/>
              <a:gd name="T39" fmla="*/ 16 h 19"/>
              <a:gd name="T40" fmla="*/ 3 w 10"/>
              <a:gd name="T41"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9">
                <a:moveTo>
                  <a:pt x="3" y="16"/>
                </a:moveTo>
                <a:cubicBezTo>
                  <a:pt x="3" y="17"/>
                  <a:pt x="3" y="17"/>
                  <a:pt x="3" y="17"/>
                </a:cubicBezTo>
                <a:cubicBezTo>
                  <a:pt x="9" y="15"/>
                  <a:pt x="9" y="15"/>
                  <a:pt x="9" y="15"/>
                </a:cubicBezTo>
                <a:cubicBezTo>
                  <a:pt x="10" y="14"/>
                  <a:pt x="10" y="14"/>
                  <a:pt x="10" y="14"/>
                </a:cubicBezTo>
                <a:cubicBezTo>
                  <a:pt x="10" y="13"/>
                  <a:pt x="10" y="13"/>
                  <a:pt x="10" y="13"/>
                </a:cubicBezTo>
                <a:cubicBezTo>
                  <a:pt x="7" y="5"/>
                  <a:pt x="7" y="5"/>
                  <a:pt x="7" y="5"/>
                </a:cubicBezTo>
                <a:cubicBezTo>
                  <a:pt x="5" y="0"/>
                  <a:pt x="5" y="0"/>
                  <a:pt x="5" y="0"/>
                </a:cubicBezTo>
                <a:cubicBezTo>
                  <a:pt x="0" y="19"/>
                  <a:pt x="0" y="19"/>
                  <a:pt x="0" y="19"/>
                </a:cubicBezTo>
                <a:cubicBezTo>
                  <a:pt x="3" y="17"/>
                  <a:pt x="3" y="17"/>
                  <a:pt x="3" y="17"/>
                </a:cubicBezTo>
                <a:cubicBezTo>
                  <a:pt x="3" y="16"/>
                  <a:pt x="3" y="16"/>
                  <a:pt x="3" y="16"/>
                </a:cubicBezTo>
                <a:cubicBezTo>
                  <a:pt x="4" y="16"/>
                  <a:pt x="4" y="16"/>
                  <a:pt x="4" y="16"/>
                </a:cubicBezTo>
                <a:cubicBezTo>
                  <a:pt x="7" y="6"/>
                  <a:pt x="7" y="6"/>
                  <a:pt x="7" y="6"/>
                </a:cubicBezTo>
                <a:cubicBezTo>
                  <a:pt x="5" y="5"/>
                  <a:pt x="5" y="5"/>
                  <a:pt x="5" y="5"/>
                </a:cubicBezTo>
                <a:cubicBezTo>
                  <a:pt x="4" y="6"/>
                  <a:pt x="4" y="6"/>
                  <a:pt x="4" y="6"/>
                </a:cubicBezTo>
                <a:cubicBezTo>
                  <a:pt x="4" y="6"/>
                  <a:pt x="4" y="6"/>
                  <a:pt x="7" y="14"/>
                </a:cubicBezTo>
                <a:cubicBezTo>
                  <a:pt x="8" y="13"/>
                  <a:pt x="8" y="13"/>
                  <a:pt x="8" y="13"/>
                </a:cubicBezTo>
                <a:cubicBezTo>
                  <a:pt x="7" y="12"/>
                  <a:pt x="7" y="12"/>
                  <a:pt x="7" y="12"/>
                </a:cubicBezTo>
                <a:cubicBezTo>
                  <a:pt x="7" y="12"/>
                  <a:pt x="7" y="12"/>
                  <a:pt x="2" y="15"/>
                </a:cubicBezTo>
                <a:cubicBezTo>
                  <a:pt x="3" y="16"/>
                  <a:pt x="3" y="16"/>
                  <a:pt x="3" y="16"/>
                </a:cubicBezTo>
                <a:cubicBezTo>
                  <a:pt x="4" y="16"/>
                  <a:pt x="4" y="16"/>
                  <a:pt x="4" y="16"/>
                </a:cubicBezTo>
                <a:lnTo>
                  <a:pt x="3"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4" name="Freeform 67"/>
          <p:cNvSpPr>
            <a:spLocks/>
          </p:cNvSpPr>
          <p:nvPr/>
        </p:nvSpPr>
        <p:spPr bwMode="auto">
          <a:xfrm>
            <a:off x="4748153" y="2757617"/>
            <a:ext cx="13525" cy="10144"/>
          </a:xfrm>
          <a:custGeom>
            <a:avLst/>
            <a:gdLst>
              <a:gd name="T0" fmla="*/ 17 w 17"/>
              <a:gd name="T1" fmla="*/ 9 h 13"/>
              <a:gd name="T2" fmla="*/ 16 w 17"/>
              <a:gd name="T3" fmla="*/ 8 h 13"/>
              <a:gd name="T4" fmla="*/ 14 w 17"/>
              <a:gd name="T5" fmla="*/ 4 h 13"/>
              <a:gd name="T6" fmla="*/ 9 w 17"/>
              <a:gd name="T7" fmla="*/ 6 h 13"/>
              <a:gd name="T8" fmla="*/ 7 w 17"/>
              <a:gd name="T9" fmla="*/ 2 h 13"/>
              <a:gd name="T10" fmla="*/ 6 w 17"/>
              <a:gd name="T11" fmla="*/ 0 h 13"/>
              <a:gd name="T12" fmla="*/ 0 w 17"/>
              <a:gd name="T13" fmla="*/ 2 h 13"/>
              <a:gd name="T14" fmla="*/ 6 w 17"/>
              <a:gd name="T15" fmla="*/ 12 h 13"/>
              <a:gd name="T16" fmla="*/ 16 w 17"/>
              <a:gd name="T17" fmla="*/ 10 h 13"/>
              <a:gd name="T18" fmla="*/ 17 w 17"/>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3">
                <a:moveTo>
                  <a:pt x="17" y="9"/>
                </a:moveTo>
                <a:cubicBezTo>
                  <a:pt x="16" y="8"/>
                  <a:pt x="16" y="8"/>
                  <a:pt x="16" y="8"/>
                </a:cubicBezTo>
                <a:cubicBezTo>
                  <a:pt x="14" y="4"/>
                  <a:pt x="14" y="4"/>
                  <a:pt x="14" y="4"/>
                </a:cubicBezTo>
                <a:cubicBezTo>
                  <a:pt x="14" y="4"/>
                  <a:pt x="10" y="6"/>
                  <a:pt x="9" y="6"/>
                </a:cubicBezTo>
                <a:cubicBezTo>
                  <a:pt x="6" y="6"/>
                  <a:pt x="7" y="2"/>
                  <a:pt x="7" y="2"/>
                </a:cubicBezTo>
                <a:cubicBezTo>
                  <a:pt x="6" y="0"/>
                  <a:pt x="6" y="0"/>
                  <a:pt x="6" y="0"/>
                </a:cubicBezTo>
                <a:cubicBezTo>
                  <a:pt x="0" y="2"/>
                  <a:pt x="0" y="2"/>
                  <a:pt x="0" y="2"/>
                </a:cubicBezTo>
                <a:cubicBezTo>
                  <a:pt x="6" y="12"/>
                  <a:pt x="6" y="12"/>
                  <a:pt x="6" y="12"/>
                </a:cubicBezTo>
                <a:cubicBezTo>
                  <a:pt x="11" y="13"/>
                  <a:pt x="15" y="11"/>
                  <a:pt x="16" y="10"/>
                </a:cubicBezTo>
                <a:lnTo>
                  <a:pt x="17" y="9"/>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5" name="Freeform 68"/>
          <p:cNvSpPr>
            <a:spLocks/>
          </p:cNvSpPr>
          <p:nvPr/>
        </p:nvSpPr>
        <p:spPr bwMode="auto">
          <a:xfrm>
            <a:off x="4746463" y="2755926"/>
            <a:ext cx="16906" cy="12398"/>
          </a:xfrm>
          <a:custGeom>
            <a:avLst/>
            <a:gdLst>
              <a:gd name="T0" fmla="*/ 20 w 21"/>
              <a:gd name="T1" fmla="*/ 10 h 16"/>
              <a:gd name="T2" fmla="*/ 17 w 21"/>
              <a:gd name="T3" fmla="*/ 4 h 16"/>
              <a:gd name="T4" fmla="*/ 15 w 21"/>
              <a:gd name="T5" fmla="*/ 5 h 16"/>
              <a:gd name="T6" fmla="*/ 11 w 21"/>
              <a:gd name="T7" fmla="*/ 7 h 16"/>
              <a:gd name="T8" fmla="*/ 11 w 21"/>
              <a:gd name="T9" fmla="*/ 7 h 16"/>
              <a:gd name="T10" fmla="*/ 11 w 21"/>
              <a:gd name="T11" fmla="*/ 7 h 16"/>
              <a:gd name="T12" fmla="*/ 11 w 21"/>
              <a:gd name="T13" fmla="*/ 7 h 16"/>
              <a:gd name="T14" fmla="*/ 11 w 21"/>
              <a:gd name="T15" fmla="*/ 7 h 16"/>
              <a:gd name="T16" fmla="*/ 10 w 21"/>
              <a:gd name="T17" fmla="*/ 7 h 16"/>
              <a:gd name="T18" fmla="*/ 10 w 21"/>
              <a:gd name="T19" fmla="*/ 7 h 16"/>
              <a:gd name="T20" fmla="*/ 10 w 21"/>
              <a:gd name="T21" fmla="*/ 7 h 16"/>
              <a:gd name="T22" fmla="*/ 10 w 21"/>
              <a:gd name="T23" fmla="*/ 6 h 16"/>
              <a:gd name="T24" fmla="*/ 11 w 21"/>
              <a:gd name="T25" fmla="*/ 5 h 16"/>
              <a:gd name="T26" fmla="*/ 11 w 21"/>
              <a:gd name="T27" fmla="*/ 4 h 16"/>
              <a:gd name="T28" fmla="*/ 9 w 21"/>
              <a:gd name="T29" fmla="*/ 1 h 16"/>
              <a:gd name="T30" fmla="*/ 7 w 21"/>
              <a:gd name="T31" fmla="*/ 0 h 16"/>
              <a:gd name="T32" fmla="*/ 0 w 21"/>
              <a:gd name="T33" fmla="*/ 4 h 16"/>
              <a:gd name="T34" fmla="*/ 7 w 21"/>
              <a:gd name="T35" fmla="*/ 15 h 16"/>
              <a:gd name="T36" fmla="*/ 8 w 21"/>
              <a:gd name="T37" fmla="*/ 15 h 16"/>
              <a:gd name="T38" fmla="*/ 19 w 21"/>
              <a:gd name="T39" fmla="*/ 13 h 16"/>
              <a:gd name="T40" fmla="*/ 20 w 21"/>
              <a:gd name="T41" fmla="*/ 12 h 16"/>
              <a:gd name="T42" fmla="*/ 20 w 21"/>
              <a:gd name="T43" fmla="*/ 10 h 16"/>
              <a:gd name="T44" fmla="*/ 18 w 21"/>
              <a:gd name="T45" fmla="*/ 10 h 16"/>
              <a:gd name="T46" fmla="*/ 18 w 21"/>
              <a:gd name="T47" fmla="*/ 12 h 16"/>
              <a:gd name="T48" fmla="*/ 11 w 21"/>
              <a:gd name="T49" fmla="*/ 13 h 16"/>
              <a:gd name="T50" fmla="*/ 8 w 21"/>
              <a:gd name="T51" fmla="*/ 14 h 16"/>
              <a:gd name="T52" fmla="*/ 4 w 21"/>
              <a:gd name="T53" fmla="*/ 4 h 16"/>
              <a:gd name="T54" fmla="*/ 3 w 21"/>
              <a:gd name="T55" fmla="*/ 6 h 16"/>
              <a:gd name="T56" fmla="*/ 8 w 21"/>
              <a:gd name="T57" fmla="*/ 2 h 16"/>
              <a:gd name="T58" fmla="*/ 7 w 21"/>
              <a:gd name="T59" fmla="*/ 3 h 16"/>
              <a:gd name="T60" fmla="*/ 9 w 21"/>
              <a:gd name="T61" fmla="*/ 4 h 16"/>
              <a:gd name="T62" fmla="*/ 7 w 21"/>
              <a:gd name="T63" fmla="*/ 6 h 16"/>
              <a:gd name="T64" fmla="*/ 11 w 21"/>
              <a:gd name="T65" fmla="*/ 10 h 16"/>
              <a:gd name="T66" fmla="*/ 17 w 21"/>
              <a:gd name="T67" fmla="*/ 7 h 16"/>
              <a:gd name="T68" fmla="*/ 15 w 21"/>
              <a:gd name="T69" fmla="*/ 6 h 16"/>
              <a:gd name="T70" fmla="*/ 17 w 21"/>
              <a:gd name="T71" fmla="*/ 12 h 16"/>
              <a:gd name="T72" fmla="*/ 18 w 21"/>
              <a:gd name="T73"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6">
                <a:moveTo>
                  <a:pt x="19" y="11"/>
                </a:moveTo>
                <a:cubicBezTo>
                  <a:pt x="20" y="10"/>
                  <a:pt x="20" y="10"/>
                  <a:pt x="20" y="10"/>
                </a:cubicBezTo>
                <a:cubicBezTo>
                  <a:pt x="19" y="9"/>
                  <a:pt x="19" y="9"/>
                  <a:pt x="19" y="9"/>
                </a:cubicBezTo>
                <a:cubicBezTo>
                  <a:pt x="17" y="4"/>
                  <a:pt x="17" y="4"/>
                  <a:pt x="17" y="4"/>
                </a:cubicBezTo>
                <a:cubicBezTo>
                  <a:pt x="15" y="4"/>
                  <a:pt x="15" y="4"/>
                  <a:pt x="15" y="4"/>
                </a:cubicBezTo>
                <a:cubicBezTo>
                  <a:pt x="15" y="4"/>
                  <a:pt x="15" y="5"/>
                  <a:pt x="15" y="5"/>
                </a:cubicBezTo>
                <a:cubicBezTo>
                  <a:pt x="14" y="5"/>
                  <a:pt x="13" y="6"/>
                  <a:pt x="12" y="6"/>
                </a:cubicBezTo>
                <a:cubicBezTo>
                  <a:pt x="12" y="6"/>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9" y="1"/>
                  <a:pt x="9" y="1"/>
                  <a:pt x="9" y="1"/>
                </a:cubicBezTo>
                <a:cubicBezTo>
                  <a:pt x="9" y="0"/>
                  <a:pt x="9" y="0"/>
                  <a:pt x="9" y="0"/>
                </a:cubicBezTo>
                <a:cubicBezTo>
                  <a:pt x="7" y="0"/>
                  <a:pt x="7" y="0"/>
                  <a:pt x="7" y="0"/>
                </a:cubicBezTo>
                <a:cubicBezTo>
                  <a:pt x="2" y="3"/>
                  <a:pt x="2" y="3"/>
                  <a:pt x="2" y="3"/>
                </a:cubicBezTo>
                <a:cubicBezTo>
                  <a:pt x="0" y="4"/>
                  <a:pt x="0" y="4"/>
                  <a:pt x="0" y="4"/>
                </a:cubicBezTo>
                <a:cubicBezTo>
                  <a:pt x="1" y="5"/>
                  <a:pt x="1" y="5"/>
                  <a:pt x="1" y="5"/>
                </a:cubicBezTo>
                <a:cubicBezTo>
                  <a:pt x="7" y="15"/>
                  <a:pt x="7" y="15"/>
                  <a:pt x="7" y="15"/>
                </a:cubicBezTo>
                <a:cubicBezTo>
                  <a:pt x="7" y="15"/>
                  <a:pt x="7" y="15"/>
                  <a:pt x="7" y="15"/>
                </a:cubicBezTo>
                <a:cubicBezTo>
                  <a:pt x="8" y="15"/>
                  <a:pt x="8" y="15"/>
                  <a:pt x="8" y="15"/>
                </a:cubicBezTo>
                <a:cubicBezTo>
                  <a:pt x="9" y="16"/>
                  <a:pt x="10" y="16"/>
                  <a:pt x="11" y="16"/>
                </a:cubicBezTo>
                <a:cubicBezTo>
                  <a:pt x="15" y="16"/>
                  <a:pt x="18" y="14"/>
                  <a:pt x="19" y="13"/>
                </a:cubicBezTo>
                <a:cubicBezTo>
                  <a:pt x="19" y="13"/>
                  <a:pt x="19" y="13"/>
                  <a:pt x="19" y="13"/>
                </a:cubicBezTo>
                <a:cubicBezTo>
                  <a:pt x="20" y="12"/>
                  <a:pt x="20" y="12"/>
                  <a:pt x="20" y="12"/>
                </a:cubicBezTo>
                <a:cubicBezTo>
                  <a:pt x="21" y="12"/>
                  <a:pt x="21" y="12"/>
                  <a:pt x="21" y="12"/>
                </a:cubicBezTo>
                <a:cubicBezTo>
                  <a:pt x="20" y="10"/>
                  <a:pt x="20" y="10"/>
                  <a:pt x="20" y="10"/>
                </a:cubicBezTo>
                <a:cubicBezTo>
                  <a:pt x="19" y="11"/>
                  <a:pt x="19" y="11"/>
                  <a:pt x="19" y="11"/>
                </a:cubicBezTo>
                <a:cubicBezTo>
                  <a:pt x="18" y="10"/>
                  <a:pt x="18" y="10"/>
                  <a:pt x="18" y="10"/>
                </a:cubicBezTo>
                <a:cubicBezTo>
                  <a:pt x="17" y="10"/>
                  <a:pt x="17" y="10"/>
                  <a:pt x="17" y="10"/>
                </a:cubicBezTo>
                <a:cubicBezTo>
                  <a:pt x="18" y="12"/>
                  <a:pt x="18" y="12"/>
                  <a:pt x="18" y="12"/>
                </a:cubicBezTo>
                <a:cubicBezTo>
                  <a:pt x="17" y="10"/>
                  <a:pt x="17" y="10"/>
                  <a:pt x="17" y="10"/>
                </a:cubicBezTo>
                <a:cubicBezTo>
                  <a:pt x="16" y="11"/>
                  <a:pt x="14" y="13"/>
                  <a:pt x="11" y="13"/>
                </a:cubicBezTo>
                <a:cubicBezTo>
                  <a:pt x="10" y="13"/>
                  <a:pt x="9" y="13"/>
                  <a:pt x="8" y="12"/>
                </a:cubicBezTo>
                <a:cubicBezTo>
                  <a:pt x="8" y="14"/>
                  <a:pt x="8" y="14"/>
                  <a:pt x="8" y="14"/>
                </a:cubicBezTo>
                <a:cubicBezTo>
                  <a:pt x="9" y="13"/>
                  <a:pt x="9" y="13"/>
                  <a:pt x="9" y="13"/>
                </a:cubicBezTo>
                <a:cubicBezTo>
                  <a:pt x="9" y="13"/>
                  <a:pt x="9" y="13"/>
                  <a:pt x="4" y="4"/>
                </a:cubicBezTo>
                <a:cubicBezTo>
                  <a:pt x="2" y="4"/>
                  <a:pt x="2" y="4"/>
                  <a:pt x="2" y="4"/>
                </a:cubicBezTo>
                <a:cubicBezTo>
                  <a:pt x="3" y="6"/>
                  <a:pt x="3" y="6"/>
                  <a:pt x="3" y="6"/>
                </a:cubicBezTo>
                <a:cubicBezTo>
                  <a:pt x="3" y="6"/>
                  <a:pt x="3" y="6"/>
                  <a:pt x="9" y="3"/>
                </a:cubicBezTo>
                <a:cubicBezTo>
                  <a:pt x="8" y="2"/>
                  <a:pt x="8" y="2"/>
                  <a:pt x="8" y="2"/>
                </a:cubicBezTo>
                <a:cubicBezTo>
                  <a:pt x="7" y="2"/>
                  <a:pt x="7" y="2"/>
                  <a:pt x="7" y="2"/>
                </a:cubicBezTo>
                <a:cubicBezTo>
                  <a:pt x="7" y="3"/>
                  <a:pt x="7" y="3"/>
                  <a:pt x="7" y="3"/>
                </a:cubicBezTo>
                <a:cubicBezTo>
                  <a:pt x="7" y="3"/>
                  <a:pt x="7" y="4"/>
                  <a:pt x="8" y="5"/>
                </a:cubicBezTo>
                <a:cubicBezTo>
                  <a:pt x="9" y="4"/>
                  <a:pt x="9" y="4"/>
                  <a:pt x="9" y="4"/>
                </a:cubicBezTo>
                <a:cubicBezTo>
                  <a:pt x="8" y="4"/>
                  <a:pt x="8" y="4"/>
                  <a:pt x="8" y="4"/>
                </a:cubicBezTo>
                <a:cubicBezTo>
                  <a:pt x="8" y="4"/>
                  <a:pt x="7" y="5"/>
                  <a:pt x="7" y="6"/>
                </a:cubicBezTo>
                <a:cubicBezTo>
                  <a:pt x="7" y="7"/>
                  <a:pt x="8" y="8"/>
                  <a:pt x="8" y="9"/>
                </a:cubicBezTo>
                <a:cubicBezTo>
                  <a:pt x="9" y="9"/>
                  <a:pt x="10" y="10"/>
                  <a:pt x="11" y="10"/>
                </a:cubicBezTo>
                <a:cubicBezTo>
                  <a:pt x="11" y="10"/>
                  <a:pt x="12" y="10"/>
                  <a:pt x="13" y="9"/>
                </a:cubicBezTo>
                <a:cubicBezTo>
                  <a:pt x="15" y="9"/>
                  <a:pt x="17" y="7"/>
                  <a:pt x="17" y="7"/>
                </a:cubicBezTo>
                <a:cubicBezTo>
                  <a:pt x="16" y="6"/>
                  <a:pt x="16" y="6"/>
                  <a:pt x="16" y="6"/>
                </a:cubicBezTo>
                <a:cubicBezTo>
                  <a:pt x="15" y="6"/>
                  <a:pt x="15" y="6"/>
                  <a:pt x="15" y="6"/>
                </a:cubicBezTo>
                <a:cubicBezTo>
                  <a:pt x="17" y="10"/>
                  <a:pt x="17" y="10"/>
                  <a:pt x="17" y="10"/>
                </a:cubicBezTo>
                <a:cubicBezTo>
                  <a:pt x="17" y="12"/>
                  <a:pt x="17" y="12"/>
                  <a:pt x="17" y="12"/>
                </a:cubicBezTo>
                <a:cubicBezTo>
                  <a:pt x="19" y="11"/>
                  <a:pt x="19" y="11"/>
                  <a:pt x="19" y="11"/>
                </a:cubicBezTo>
                <a:cubicBezTo>
                  <a:pt x="18" y="10"/>
                  <a:pt x="18" y="10"/>
                  <a:pt x="18" y="10"/>
                </a:cubicBezTo>
                <a:lnTo>
                  <a:pt x="19"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6" name="Freeform 69"/>
          <p:cNvSpPr>
            <a:spLocks/>
          </p:cNvSpPr>
          <p:nvPr/>
        </p:nvSpPr>
        <p:spPr bwMode="auto">
          <a:xfrm>
            <a:off x="4778022" y="2936822"/>
            <a:ext cx="5072" cy="4508"/>
          </a:xfrm>
          <a:custGeom>
            <a:avLst/>
            <a:gdLst>
              <a:gd name="T0" fmla="*/ 0 w 6"/>
              <a:gd name="T1" fmla="*/ 2 h 6"/>
              <a:gd name="T2" fmla="*/ 4 w 6"/>
              <a:gd name="T3" fmla="*/ 6 h 6"/>
              <a:gd name="T4" fmla="*/ 6 w 6"/>
              <a:gd name="T5" fmla="*/ 2 h 6"/>
              <a:gd name="T6" fmla="*/ 2 w 6"/>
              <a:gd name="T7" fmla="*/ 0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4" y="6"/>
                  <a:pt x="4" y="6"/>
                  <a:pt x="4" y="6"/>
                </a:cubicBezTo>
                <a:cubicBezTo>
                  <a:pt x="6" y="2"/>
                  <a:pt x="6" y="2"/>
                  <a:pt x="6" y="2"/>
                </a:cubicBezTo>
                <a:cubicBezTo>
                  <a:pt x="2" y="0"/>
                  <a:pt x="2" y="0"/>
                  <a:pt x="2" y="0"/>
                </a:cubicBezTo>
                <a:lnTo>
                  <a:pt x="0" y="2"/>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7" name="Freeform 70"/>
          <p:cNvSpPr>
            <a:spLocks/>
          </p:cNvSpPr>
          <p:nvPr/>
        </p:nvSpPr>
        <p:spPr bwMode="auto">
          <a:xfrm>
            <a:off x="4776894" y="2935695"/>
            <a:ext cx="7890" cy="7890"/>
          </a:xfrm>
          <a:custGeom>
            <a:avLst/>
            <a:gdLst>
              <a:gd name="T0" fmla="*/ 2 w 10"/>
              <a:gd name="T1" fmla="*/ 3 h 10"/>
              <a:gd name="T2" fmla="*/ 1 w 10"/>
              <a:gd name="T3" fmla="*/ 4 h 10"/>
              <a:gd name="T4" fmla="*/ 5 w 10"/>
              <a:gd name="T5" fmla="*/ 8 h 10"/>
              <a:gd name="T6" fmla="*/ 7 w 10"/>
              <a:gd name="T7" fmla="*/ 10 h 10"/>
              <a:gd name="T8" fmla="*/ 8 w 10"/>
              <a:gd name="T9" fmla="*/ 7 h 10"/>
              <a:gd name="T10" fmla="*/ 9 w 10"/>
              <a:gd name="T11" fmla="*/ 3 h 10"/>
              <a:gd name="T12" fmla="*/ 10 w 10"/>
              <a:gd name="T13" fmla="*/ 2 h 10"/>
              <a:gd name="T14" fmla="*/ 8 w 10"/>
              <a:gd name="T15" fmla="*/ 1 h 10"/>
              <a:gd name="T16" fmla="*/ 4 w 10"/>
              <a:gd name="T17" fmla="*/ 0 h 10"/>
              <a:gd name="T18" fmla="*/ 3 w 10"/>
              <a:gd name="T19" fmla="*/ 0 h 10"/>
              <a:gd name="T20" fmla="*/ 1 w 10"/>
              <a:gd name="T21" fmla="*/ 2 h 10"/>
              <a:gd name="T22" fmla="*/ 0 w 10"/>
              <a:gd name="T23" fmla="*/ 3 h 10"/>
              <a:gd name="T24" fmla="*/ 1 w 10"/>
              <a:gd name="T25" fmla="*/ 4 h 10"/>
              <a:gd name="T26" fmla="*/ 2 w 10"/>
              <a:gd name="T27" fmla="*/ 3 h 10"/>
              <a:gd name="T28" fmla="*/ 3 w 10"/>
              <a:gd name="T29" fmla="*/ 4 h 10"/>
              <a:gd name="T30" fmla="*/ 5 w 10"/>
              <a:gd name="T31" fmla="*/ 2 h 10"/>
              <a:gd name="T32" fmla="*/ 4 w 10"/>
              <a:gd name="T33" fmla="*/ 1 h 10"/>
              <a:gd name="T34" fmla="*/ 3 w 10"/>
              <a:gd name="T35" fmla="*/ 3 h 10"/>
              <a:gd name="T36" fmla="*/ 7 w 10"/>
              <a:gd name="T37" fmla="*/ 4 h 10"/>
              <a:gd name="T38" fmla="*/ 8 w 10"/>
              <a:gd name="T39" fmla="*/ 3 h 10"/>
              <a:gd name="T40" fmla="*/ 6 w 10"/>
              <a:gd name="T41" fmla="*/ 2 h 10"/>
              <a:gd name="T42" fmla="*/ 6 w 10"/>
              <a:gd name="T43" fmla="*/ 3 h 10"/>
              <a:gd name="T44" fmla="*/ 5 w 10"/>
              <a:gd name="T45" fmla="*/ 6 h 10"/>
              <a:gd name="T46" fmla="*/ 6 w 10"/>
              <a:gd name="T47" fmla="*/ 7 h 10"/>
              <a:gd name="T48" fmla="*/ 7 w 10"/>
              <a:gd name="T49" fmla="*/ 6 h 10"/>
              <a:gd name="T50" fmla="*/ 3 w 10"/>
              <a:gd name="T51" fmla="*/ 2 h 10"/>
              <a:gd name="T52" fmla="*/ 2 w 10"/>
              <a:gd name="T53" fmla="*/ 3 h 10"/>
              <a:gd name="T54" fmla="*/ 3 w 10"/>
              <a:gd name="T55" fmla="*/ 4 h 10"/>
              <a:gd name="T56" fmla="*/ 2 w 10"/>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10">
                <a:moveTo>
                  <a:pt x="2" y="3"/>
                </a:moveTo>
                <a:cubicBezTo>
                  <a:pt x="1" y="4"/>
                  <a:pt x="1" y="4"/>
                  <a:pt x="1" y="4"/>
                </a:cubicBezTo>
                <a:cubicBezTo>
                  <a:pt x="5" y="8"/>
                  <a:pt x="5" y="8"/>
                  <a:pt x="5" y="8"/>
                </a:cubicBezTo>
                <a:cubicBezTo>
                  <a:pt x="7" y="10"/>
                  <a:pt x="7" y="10"/>
                  <a:pt x="7" y="10"/>
                </a:cubicBezTo>
                <a:cubicBezTo>
                  <a:pt x="8" y="7"/>
                  <a:pt x="8" y="7"/>
                  <a:pt x="8" y="7"/>
                </a:cubicBezTo>
                <a:cubicBezTo>
                  <a:pt x="9" y="3"/>
                  <a:pt x="9" y="3"/>
                  <a:pt x="9" y="3"/>
                </a:cubicBezTo>
                <a:cubicBezTo>
                  <a:pt x="10" y="2"/>
                  <a:pt x="10" y="2"/>
                  <a:pt x="10" y="2"/>
                </a:cubicBezTo>
                <a:cubicBezTo>
                  <a:pt x="8" y="1"/>
                  <a:pt x="8" y="1"/>
                  <a:pt x="8" y="1"/>
                </a:cubicBezTo>
                <a:cubicBezTo>
                  <a:pt x="4" y="0"/>
                  <a:pt x="4" y="0"/>
                  <a:pt x="4" y="0"/>
                </a:cubicBezTo>
                <a:cubicBezTo>
                  <a:pt x="3" y="0"/>
                  <a:pt x="3" y="0"/>
                  <a:pt x="3" y="0"/>
                </a:cubicBezTo>
                <a:cubicBezTo>
                  <a:pt x="1" y="2"/>
                  <a:pt x="1" y="2"/>
                  <a:pt x="1" y="2"/>
                </a:cubicBezTo>
                <a:cubicBezTo>
                  <a:pt x="0" y="3"/>
                  <a:pt x="0" y="3"/>
                  <a:pt x="0" y="3"/>
                </a:cubicBezTo>
                <a:cubicBezTo>
                  <a:pt x="1" y="4"/>
                  <a:pt x="1" y="4"/>
                  <a:pt x="1" y="4"/>
                </a:cubicBezTo>
                <a:cubicBezTo>
                  <a:pt x="2" y="3"/>
                  <a:pt x="2" y="3"/>
                  <a:pt x="2" y="3"/>
                </a:cubicBezTo>
                <a:cubicBezTo>
                  <a:pt x="3" y="4"/>
                  <a:pt x="3" y="4"/>
                  <a:pt x="3" y="4"/>
                </a:cubicBezTo>
                <a:cubicBezTo>
                  <a:pt x="5" y="2"/>
                  <a:pt x="5" y="2"/>
                  <a:pt x="5" y="2"/>
                </a:cubicBezTo>
                <a:cubicBezTo>
                  <a:pt x="4" y="1"/>
                  <a:pt x="4" y="1"/>
                  <a:pt x="4" y="1"/>
                </a:cubicBezTo>
                <a:cubicBezTo>
                  <a:pt x="3" y="3"/>
                  <a:pt x="3" y="3"/>
                  <a:pt x="3" y="3"/>
                </a:cubicBezTo>
                <a:cubicBezTo>
                  <a:pt x="3" y="3"/>
                  <a:pt x="3" y="3"/>
                  <a:pt x="7" y="4"/>
                </a:cubicBezTo>
                <a:cubicBezTo>
                  <a:pt x="8" y="3"/>
                  <a:pt x="8" y="3"/>
                  <a:pt x="8" y="3"/>
                </a:cubicBezTo>
                <a:cubicBezTo>
                  <a:pt x="6" y="2"/>
                  <a:pt x="6" y="2"/>
                  <a:pt x="6" y="2"/>
                </a:cubicBezTo>
                <a:cubicBezTo>
                  <a:pt x="6" y="2"/>
                  <a:pt x="6" y="2"/>
                  <a:pt x="6" y="3"/>
                </a:cubicBezTo>
                <a:cubicBezTo>
                  <a:pt x="6" y="3"/>
                  <a:pt x="6" y="4"/>
                  <a:pt x="5" y="6"/>
                </a:cubicBezTo>
                <a:cubicBezTo>
                  <a:pt x="6" y="7"/>
                  <a:pt x="6" y="7"/>
                  <a:pt x="6" y="7"/>
                </a:cubicBezTo>
                <a:cubicBezTo>
                  <a:pt x="7" y="6"/>
                  <a:pt x="7" y="6"/>
                  <a:pt x="7" y="6"/>
                </a:cubicBezTo>
                <a:cubicBezTo>
                  <a:pt x="7" y="6"/>
                  <a:pt x="7" y="6"/>
                  <a:pt x="3" y="2"/>
                </a:cubicBezTo>
                <a:cubicBezTo>
                  <a:pt x="2" y="3"/>
                  <a:pt x="2" y="3"/>
                  <a:pt x="2" y="3"/>
                </a:cubicBezTo>
                <a:cubicBezTo>
                  <a:pt x="3" y="4"/>
                  <a:pt x="3" y="4"/>
                  <a:pt x="3" y="4"/>
                </a:cubicBez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8" name="Freeform 71"/>
          <p:cNvSpPr>
            <a:spLocks/>
          </p:cNvSpPr>
          <p:nvPr/>
        </p:nvSpPr>
        <p:spPr bwMode="auto">
          <a:xfrm>
            <a:off x="4799436" y="2948656"/>
            <a:ext cx="9017" cy="6199"/>
          </a:xfrm>
          <a:custGeom>
            <a:avLst/>
            <a:gdLst>
              <a:gd name="T0" fmla="*/ 2 w 11"/>
              <a:gd name="T1" fmla="*/ 2 h 8"/>
              <a:gd name="T2" fmla="*/ 3 w 11"/>
              <a:gd name="T3" fmla="*/ 3 h 8"/>
              <a:gd name="T4" fmla="*/ 0 w 11"/>
              <a:gd name="T5" fmla="*/ 7 h 8"/>
              <a:gd name="T6" fmla="*/ 3 w 11"/>
              <a:gd name="T7" fmla="*/ 7 h 8"/>
              <a:gd name="T8" fmla="*/ 6 w 11"/>
              <a:gd name="T9" fmla="*/ 6 h 8"/>
              <a:gd name="T10" fmla="*/ 10 w 11"/>
              <a:gd name="T11" fmla="*/ 8 h 8"/>
              <a:gd name="T12" fmla="*/ 11 w 11"/>
              <a:gd name="T13" fmla="*/ 4 h 8"/>
              <a:gd name="T14" fmla="*/ 4 w 11"/>
              <a:gd name="T15" fmla="*/ 0 h 8"/>
              <a:gd name="T16" fmla="*/ 2 w 11"/>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2" y="2"/>
                </a:moveTo>
                <a:cubicBezTo>
                  <a:pt x="3" y="3"/>
                  <a:pt x="3" y="3"/>
                  <a:pt x="3" y="3"/>
                </a:cubicBezTo>
                <a:cubicBezTo>
                  <a:pt x="0" y="7"/>
                  <a:pt x="0" y="7"/>
                  <a:pt x="0" y="7"/>
                </a:cubicBezTo>
                <a:cubicBezTo>
                  <a:pt x="3" y="7"/>
                  <a:pt x="3" y="7"/>
                  <a:pt x="3" y="7"/>
                </a:cubicBezTo>
                <a:cubicBezTo>
                  <a:pt x="6" y="6"/>
                  <a:pt x="6" y="6"/>
                  <a:pt x="6" y="6"/>
                </a:cubicBezTo>
                <a:cubicBezTo>
                  <a:pt x="10" y="8"/>
                  <a:pt x="10" y="8"/>
                  <a:pt x="10" y="8"/>
                </a:cubicBezTo>
                <a:cubicBezTo>
                  <a:pt x="11" y="4"/>
                  <a:pt x="11" y="4"/>
                  <a:pt x="11" y="4"/>
                </a:cubicBezTo>
                <a:cubicBezTo>
                  <a:pt x="4" y="0"/>
                  <a:pt x="4" y="0"/>
                  <a:pt x="4" y="0"/>
                </a:cubicBezTo>
                <a:lnTo>
                  <a:pt x="2" y="2"/>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9" name="Freeform 72"/>
          <p:cNvSpPr>
            <a:spLocks/>
          </p:cNvSpPr>
          <p:nvPr/>
        </p:nvSpPr>
        <p:spPr bwMode="auto">
          <a:xfrm>
            <a:off x="4798309" y="2947529"/>
            <a:ext cx="11835" cy="9580"/>
          </a:xfrm>
          <a:custGeom>
            <a:avLst/>
            <a:gdLst>
              <a:gd name="T0" fmla="*/ 4 w 15"/>
              <a:gd name="T1" fmla="*/ 3 h 12"/>
              <a:gd name="T2" fmla="*/ 3 w 15"/>
              <a:gd name="T3" fmla="*/ 4 h 12"/>
              <a:gd name="T4" fmla="*/ 4 w 15"/>
              <a:gd name="T5" fmla="*/ 5 h 12"/>
              <a:gd name="T6" fmla="*/ 5 w 15"/>
              <a:gd name="T7" fmla="*/ 4 h 12"/>
              <a:gd name="T8" fmla="*/ 4 w 15"/>
              <a:gd name="T9" fmla="*/ 3 h 12"/>
              <a:gd name="T10" fmla="*/ 1 w 15"/>
              <a:gd name="T11" fmla="*/ 7 h 12"/>
              <a:gd name="T12" fmla="*/ 0 w 15"/>
              <a:gd name="T13" fmla="*/ 10 h 12"/>
              <a:gd name="T14" fmla="*/ 2 w 15"/>
              <a:gd name="T15" fmla="*/ 10 h 12"/>
              <a:gd name="T16" fmla="*/ 5 w 15"/>
              <a:gd name="T17" fmla="*/ 10 h 12"/>
              <a:gd name="T18" fmla="*/ 5 w 15"/>
              <a:gd name="T19" fmla="*/ 10 h 12"/>
              <a:gd name="T20" fmla="*/ 6 w 15"/>
              <a:gd name="T21" fmla="*/ 9 h 12"/>
              <a:gd name="T22" fmla="*/ 8 w 15"/>
              <a:gd name="T23" fmla="*/ 8 h 12"/>
              <a:gd name="T24" fmla="*/ 8 w 15"/>
              <a:gd name="T25" fmla="*/ 7 h 12"/>
              <a:gd name="T26" fmla="*/ 7 w 15"/>
              <a:gd name="T27" fmla="*/ 8 h 12"/>
              <a:gd name="T28" fmla="*/ 11 w 15"/>
              <a:gd name="T29" fmla="*/ 11 h 12"/>
              <a:gd name="T30" fmla="*/ 13 w 15"/>
              <a:gd name="T31" fmla="*/ 12 h 12"/>
              <a:gd name="T32" fmla="*/ 13 w 15"/>
              <a:gd name="T33" fmla="*/ 10 h 12"/>
              <a:gd name="T34" fmla="*/ 15 w 15"/>
              <a:gd name="T35" fmla="*/ 6 h 12"/>
              <a:gd name="T36" fmla="*/ 15 w 15"/>
              <a:gd name="T37" fmla="*/ 5 h 12"/>
              <a:gd name="T38" fmla="*/ 14 w 15"/>
              <a:gd name="T39" fmla="*/ 4 h 12"/>
              <a:gd name="T40" fmla="*/ 7 w 15"/>
              <a:gd name="T41" fmla="*/ 0 h 12"/>
              <a:gd name="T42" fmla="*/ 7 w 15"/>
              <a:gd name="T43" fmla="*/ 0 h 12"/>
              <a:gd name="T44" fmla="*/ 3 w 15"/>
              <a:gd name="T45" fmla="*/ 1 h 12"/>
              <a:gd name="T46" fmla="*/ 1 w 15"/>
              <a:gd name="T47" fmla="*/ 2 h 12"/>
              <a:gd name="T48" fmla="*/ 3 w 15"/>
              <a:gd name="T49" fmla="*/ 4 h 12"/>
              <a:gd name="T50" fmla="*/ 4 w 15"/>
              <a:gd name="T51" fmla="*/ 3 h 12"/>
              <a:gd name="T52" fmla="*/ 4 w 15"/>
              <a:gd name="T53" fmla="*/ 4 h 12"/>
              <a:gd name="T54" fmla="*/ 7 w 15"/>
              <a:gd name="T55" fmla="*/ 3 h 12"/>
              <a:gd name="T56" fmla="*/ 6 w 15"/>
              <a:gd name="T57" fmla="*/ 1 h 12"/>
              <a:gd name="T58" fmla="*/ 6 w 15"/>
              <a:gd name="T59" fmla="*/ 3 h 12"/>
              <a:gd name="T60" fmla="*/ 12 w 15"/>
              <a:gd name="T61" fmla="*/ 7 h 12"/>
              <a:gd name="T62" fmla="*/ 13 w 15"/>
              <a:gd name="T63" fmla="*/ 5 h 12"/>
              <a:gd name="T64" fmla="*/ 12 w 15"/>
              <a:gd name="T65" fmla="*/ 5 h 12"/>
              <a:gd name="T66" fmla="*/ 10 w 15"/>
              <a:gd name="T67" fmla="*/ 9 h 12"/>
              <a:gd name="T68" fmla="*/ 12 w 15"/>
              <a:gd name="T69" fmla="*/ 9 h 12"/>
              <a:gd name="T70" fmla="*/ 13 w 15"/>
              <a:gd name="T71" fmla="*/ 8 h 12"/>
              <a:gd name="T72" fmla="*/ 9 w 15"/>
              <a:gd name="T73" fmla="*/ 5 h 12"/>
              <a:gd name="T74" fmla="*/ 8 w 15"/>
              <a:gd name="T75" fmla="*/ 5 h 12"/>
              <a:gd name="T76" fmla="*/ 7 w 15"/>
              <a:gd name="T77" fmla="*/ 5 h 12"/>
              <a:gd name="T78" fmla="*/ 4 w 15"/>
              <a:gd name="T79" fmla="*/ 7 h 12"/>
              <a:gd name="T80" fmla="*/ 5 w 15"/>
              <a:gd name="T81" fmla="*/ 8 h 12"/>
              <a:gd name="T82" fmla="*/ 5 w 15"/>
              <a:gd name="T83" fmla="*/ 7 h 12"/>
              <a:gd name="T84" fmla="*/ 2 w 15"/>
              <a:gd name="T85" fmla="*/ 7 h 12"/>
              <a:gd name="T86" fmla="*/ 2 w 15"/>
              <a:gd name="T87" fmla="*/ 8 h 12"/>
              <a:gd name="T88" fmla="*/ 4 w 15"/>
              <a:gd name="T89" fmla="*/ 9 h 12"/>
              <a:gd name="T90" fmla="*/ 6 w 15"/>
              <a:gd name="T91" fmla="*/ 5 h 12"/>
              <a:gd name="T92" fmla="*/ 7 w 15"/>
              <a:gd name="T93" fmla="*/ 4 h 12"/>
              <a:gd name="T94" fmla="*/ 6 w 15"/>
              <a:gd name="T95" fmla="*/ 3 h 12"/>
              <a:gd name="T96" fmla="*/ 5 w 15"/>
              <a:gd name="T97" fmla="*/ 2 h 12"/>
              <a:gd name="T98" fmla="*/ 4 w 15"/>
              <a:gd name="T99" fmla="*/ 3 h 12"/>
              <a:gd name="T100" fmla="*/ 4 w 15"/>
              <a:gd name="T101" fmla="*/ 4 h 12"/>
              <a:gd name="T102" fmla="*/ 4 w 15"/>
              <a:gd name="T10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 h="12">
                <a:moveTo>
                  <a:pt x="4" y="3"/>
                </a:moveTo>
                <a:cubicBezTo>
                  <a:pt x="3" y="4"/>
                  <a:pt x="3" y="4"/>
                  <a:pt x="3" y="4"/>
                </a:cubicBezTo>
                <a:cubicBezTo>
                  <a:pt x="4" y="5"/>
                  <a:pt x="4" y="5"/>
                  <a:pt x="4" y="5"/>
                </a:cubicBezTo>
                <a:cubicBezTo>
                  <a:pt x="5" y="4"/>
                  <a:pt x="5" y="4"/>
                  <a:pt x="5" y="4"/>
                </a:cubicBezTo>
                <a:cubicBezTo>
                  <a:pt x="4" y="3"/>
                  <a:pt x="4" y="3"/>
                  <a:pt x="4" y="3"/>
                </a:cubicBezTo>
                <a:cubicBezTo>
                  <a:pt x="1" y="7"/>
                  <a:pt x="1" y="7"/>
                  <a:pt x="1" y="7"/>
                </a:cubicBezTo>
                <a:cubicBezTo>
                  <a:pt x="0" y="10"/>
                  <a:pt x="0" y="10"/>
                  <a:pt x="0" y="10"/>
                </a:cubicBezTo>
                <a:cubicBezTo>
                  <a:pt x="2" y="10"/>
                  <a:pt x="2" y="10"/>
                  <a:pt x="2" y="10"/>
                </a:cubicBezTo>
                <a:cubicBezTo>
                  <a:pt x="5" y="10"/>
                  <a:pt x="5" y="10"/>
                  <a:pt x="5" y="10"/>
                </a:cubicBezTo>
                <a:cubicBezTo>
                  <a:pt x="5" y="10"/>
                  <a:pt x="5" y="10"/>
                  <a:pt x="5" y="10"/>
                </a:cubicBezTo>
                <a:cubicBezTo>
                  <a:pt x="6" y="9"/>
                  <a:pt x="6" y="9"/>
                  <a:pt x="6" y="9"/>
                </a:cubicBezTo>
                <a:cubicBezTo>
                  <a:pt x="8" y="8"/>
                  <a:pt x="8" y="8"/>
                  <a:pt x="8" y="8"/>
                </a:cubicBezTo>
                <a:cubicBezTo>
                  <a:pt x="8" y="7"/>
                  <a:pt x="8" y="7"/>
                  <a:pt x="8" y="7"/>
                </a:cubicBezTo>
                <a:cubicBezTo>
                  <a:pt x="7" y="8"/>
                  <a:pt x="7" y="8"/>
                  <a:pt x="7" y="8"/>
                </a:cubicBezTo>
                <a:cubicBezTo>
                  <a:pt x="11" y="11"/>
                  <a:pt x="11" y="11"/>
                  <a:pt x="11" y="11"/>
                </a:cubicBezTo>
                <a:cubicBezTo>
                  <a:pt x="13" y="12"/>
                  <a:pt x="13" y="12"/>
                  <a:pt x="13" y="12"/>
                </a:cubicBezTo>
                <a:cubicBezTo>
                  <a:pt x="13" y="10"/>
                  <a:pt x="13" y="10"/>
                  <a:pt x="13" y="10"/>
                </a:cubicBezTo>
                <a:cubicBezTo>
                  <a:pt x="15" y="6"/>
                  <a:pt x="15" y="6"/>
                  <a:pt x="15" y="6"/>
                </a:cubicBezTo>
                <a:cubicBezTo>
                  <a:pt x="15" y="5"/>
                  <a:pt x="15" y="5"/>
                  <a:pt x="15" y="5"/>
                </a:cubicBezTo>
                <a:cubicBezTo>
                  <a:pt x="14" y="4"/>
                  <a:pt x="14" y="4"/>
                  <a:pt x="14" y="4"/>
                </a:cubicBezTo>
                <a:cubicBezTo>
                  <a:pt x="7" y="0"/>
                  <a:pt x="7" y="0"/>
                  <a:pt x="7" y="0"/>
                </a:cubicBezTo>
                <a:cubicBezTo>
                  <a:pt x="7" y="0"/>
                  <a:pt x="7" y="0"/>
                  <a:pt x="7" y="0"/>
                </a:cubicBezTo>
                <a:cubicBezTo>
                  <a:pt x="3" y="1"/>
                  <a:pt x="3" y="1"/>
                  <a:pt x="3" y="1"/>
                </a:cubicBezTo>
                <a:cubicBezTo>
                  <a:pt x="1" y="2"/>
                  <a:pt x="1" y="2"/>
                  <a:pt x="1" y="2"/>
                </a:cubicBezTo>
                <a:cubicBezTo>
                  <a:pt x="3" y="4"/>
                  <a:pt x="3" y="4"/>
                  <a:pt x="3" y="4"/>
                </a:cubicBezTo>
                <a:cubicBezTo>
                  <a:pt x="4" y="3"/>
                  <a:pt x="4" y="3"/>
                  <a:pt x="4" y="3"/>
                </a:cubicBezTo>
                <a:cubicBezTo>
                  <a:pt x="4" y="4"/>
                  <a:pt x="4" y="4"/>
                  <a:pt x="4" y="4"/>
                </a:cubicBezTo>
                <a:cubicBezTo>
                  <a:pt x="7" y="3"/>
                  <a:pt x="7" y="3"/>
                  <a:pt x="7" y="3"/>
                </a:cubicBezTo>
                <a:cubicBezTo>
                  <a:pt x="6" y="1"/>
                  <a:pt x="6" y="1"/>
                  <a:pt x="6" y="1"/>
                </a:cubicBezTo>
                <a:cubicBezTo>
                  <a:pt x="6" y="3"/>
                  <a:pt x="6" y="3"/>
                  <a:pt x="6" y="3"/>
                </a:cubicBezTo>
                <a:cubicBezTo>
                  <a:pt x="6" y="3"/>
                  <a:pt x="6" y="3"/>
                  <a:pt x="12" y="7"/>
                </a:cubicBezTo>
                <a:cubicBezTo>
                  <a:pt x="13" y="5"/>
                  <a:pt x="13" y="5"/>
                  <a:pt x="13" y="5"/>
                </a:cubicBezTo>
                <a:cubicBezTo>
                  <a:pt x="12" y="5"/>
                  <a:pt x="12" y="5"/>
                  <a:pt x="12" y="5"/>
                </a:cubicBezTo>
                <a:cubicBezTo>
                  <a:pt x="12" y="5"/>
                  <a:pt x="12" y="5"/>
                  <a:pt x="10" y="9"/>
                </a:cubicBezTo>
                <a:cubicBezTo>
                  <a:pt x="12" y="9"/>
                  <a:pt x="12" y="9"/>
                  <a:pt x="12" y="9"/>
                </a:cubicBezTo>
                <a:cubicBezTo>
                  <a:pt x="13" y="8"/>
                  <a:pt x="13" y="8"/>
                  <a:pt x="13" y="8"/>
                </a:cubicBezTo>
                <a:cubicBezTo>
                  <a:pt x="13" y="8"/>
                  <a:pt x="13" y="8"/>
                  <a:pt x="9" y="5"/>
                </a:cubicBezTo>
                <a:cubicBezTo>
                  <a:pt x="8" y="5"/>
                  <a:pt x="8" y="5"/>
                  <a:pt x="8" y="5"/>
                </a:cubicBezTo>
                <a:cubicBezTo>
                  <a:pt x="7" y="5"/>
                  <a:pt x="7" y="5"/>
                  <a:pt x="7" y="5"/>
                </a:cubicBezTo>
                <a:cubicBezTo>
                  <a:pt x="7" y="5"/>
                  <a:pt x="7" y="5"/>
                  <a:pt x="4" y="7"/>
                </a:cubicBezTo>
                <a:cubicBezTo>
                  <a:pt x="5" y="8"/>
                  <a:pt x="5" y="8"/>
                  <a:pt x="5" y="8"/>
                </a:cubicBezTo>
                <a:cubicBezTo>
                  <a:pt x="5" y="7"/>
                  <a:pt x="5" y="7"/>
                  <a:pt x="5" y="7"/>
                </a:cubicBezTo>
                <a:cubicBezTo>
                  <a:pt x="5" y="7"/>
                  <a:pt x="5" y="7"/>
                  <a:pt x="2" y="7"/>
                </a:cubicBezTo>
                <a:cubicBezTo>
                  <a:pt x="2" y="8"/>
                  <a:pt x="2" y="8"/>
                  <a:pt x="2" y="8"/>
                </a:cubicBezTo>
                <a:cubicBezTo>
                  <a:pt x="4" y="9"/>
                  <a:pt x="4" y="9"/>
                  <a:pt x="4" y="9"/>
                </a:cubicBezTo>
                <a:cubicBezTo>
                  <a:pt x="4" y="9"/>
                  <a:pt x="4" y="9"/>
                  <a:pt x="6" y="5"/>
                </a:cubicBezTo>
                <a:cubicBezTo>
                  <a:pt x="7" y="4"/>
                  <a:pt x="7" y="4"/>
                  <a:pt x="7" y="4"/>
                </a:cubicBezTo>
                <a:cubicBezTo>
                  <a:pt x="6" y="3"/>
                  <a:pt x="6" y="3"/>
                  <a:pt x="6" y="3"/>
                </a:cubicBezTo>
                <a:cubicBezTo>
                  <a:pt x="6" y="3"/>
                  <a:pt x="6" y="3"/>
                  <a:pt x="5" y="2"/>
                </a:cubicBezTo>
                <a:cubicBezTo>
                  <a:pt x="4" y="3"/>
                  <a:pt x="4" y="3"/>
                  <a:pt x="4" y="3"/>
                </a:cubicBezTo>
                <a:cubicBezTo>
                  <a:pt x="4" y="4"/>
                  <a:pt x="4" y="4"/>
                  <a:pt x="4" y="4"/>
                </a:cubicBezTo>
                <a:lnTo>
                  <a:pt x="4"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0" name="Freeform 73"/>
          <p:cNvSpPr>
            <a:spLocks/>
          </p:cNvSpPr>
          <p:nvPr/>
        </p:nvSpPr>
        <p:spPr bwMode="auto">
          <a:xfrm>
            <a:off x="4810144" y="2966126"/>
            <a:ext cx="2818" cy="2818"/>
          </a:xfrm>
          <a:custGeom>
            <a:avLst/>
            <a:gdLst>
              <a:gd name="T0" fmla="*/ 1 w 4"/>
              <a:gd name="T1" fmla="*/ 4 h 4"/>
              <a:gd name="T2" fmla="*/ 4 w 4"/>
              <a:gd name="T3" fmla="*/ 3 h 4"/>
              <a:gd name="T4" fmla="*/ 4 w 4"/>
              <a:gd name="T5" fmla="*/ 0 h 4"/>
              <a:gd name="T6" fmla="*/ 0 w 4"/>
              <a:gd name="T7" fmla="*/ 0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4" y="3"/>
                  <a:pt x="4" y="3"/>
                  <a:pt x="4" y="3"/>
                </a:cubicBezTo>
                <a:cubicBezTo>
                  <a:pt x="4" y="0"/>
                  <a:pt x="4" y="0"/>
                  <a:pt x="4" y="0"/>
                </a:cubicBezTo>
                <a:cubicBezTo>
                  <a:pt x="0" y="0"/>
                  <a:pt x="0" y="0"/>
                  <a:pt x="0" y="0"/>
                </a:cubicBezTo>
                <a:lnTo>
                  <a:pt x="1" y="4"/>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1" name="Freeform 74"/>
          <p:cNvSpPr>
            <a:spLocks/>
          </p:cNvSpPr>
          <p:nvPr/>
        </p:nvSpPr>
        <p:spPr bwMode="auto">
          <a:xfrm>
            <a:off x="4808453" y="2964435"/>
            <a:ext cx="5635" cy="6199"/>
          </a:xfrm>
          <a:custGeom>
            <a:avLst/>
            <a:gdLst>
              <a:gd name="T0" fmla="*/ 3 w 7"/>
              <a:gd name="T1" fmla="*/ 6 h 8"/>
              <a:gd name="T2" fmla="*/ 4 w 7"/>
              <a:gd name="T3" fmla="*/ 7 h 8"/>
              <a:gd name="T4" fmla="*/ 6 w 7"/>
              <a:gd name="T5" fmla="*/ 6 h 8"/>
              <a:gd name="T6" fmla="*/ 7 w 7"/>
              <a:gd name="T7" fmla="*/ 6 h 8"/>
              <a:gd name="T8" fmla="*/ 7 w 7"/>
              <a:gd name="T9" fmla="*/ 5 h 8"/>
              <a:gd name="T10" fmla="*/ 7 w 7"/>
              <a:gd name="T11" fmla="*/ 2 h 8"/>
              <a:gd name="T12" fmla="*/ 7 w 7"/>
              <a:gd name="T13" fmla="*/ 0 h 8"/>
              <a:gd name="T14" fmla="*/ 6 w 7"/>
              <a:gd name="T15" fmla="*/ 0 h 8"/>
              <a:gd name="T16" fmla="*/ 2 w 7"/>
              <a:gd name="T17" fmla="*/ 0 h 8"/>
              <a:gd name="T18" fmla="*/ 0 w 7"/>
              <a:gd name="T19" fmla="*/ 0 h 8"/>
              <a:gd name="T20" fmla="*/ 2 w 7"/>
              <a:gd name="T21" fmla="*/ 8 h 8"/>
              <a:gd name="T22" fmla="*/ 4 w 7"/>
              <a:gd name="T23" fmla="*/ 7 h 8"/>
              <a:gd name="T24" fmla="*/ 3 w 7"/>
              <a:gd name="T25" fmla="*/ 6 h 8"/>
              <a:gd name="T26" fmla="*/ 4 w 7"/>
              <a:gd name="T27" fmla="*/ 5 h 8"/>
              <a:gd name="T28" fmla="*/ 3 w 7"/>
              <a:gd name="T29" fmla="*/ 1 h 8"/>
              <a:gd name="T30" fmla="*/ 2 w 7"/>
              <a:gd name="T31" fmla="*/ 2 h 8"/>
              <a:gd name="T32" fmla="*/ 2 w 7"/>
              <a:gd name="T33" fmla="*/ 3 h 8"/>
              <a:gd name="T34" fmla="*/ 6 w 7"/>
              <a:gd name="T35" fmla="*/ 3 h 8"/>
              <a:gd name="T36" fmla="*/ 6 w 7"/>
              <a:gd name="T37" fmla="*/ 2 h 8"/>
              <a:gd name="T38" fmla="*/ 4 w 7"/>
              <a:gd name="T39" fmla="*/ 2 h 8"/>
              <a:gd name="T40" fmla="*/ 4 w 7"/>
              <a:gd name="T41" fmla="*/ 5 h 8"/>
              <a:gd name="T42" fmla="*/ 6 w 7"/>
              <a:gd name="T43" fmla="*/ 5 h 8"/>
              <a:gd name="T44" fmla="*/ 5 w 7"/>
              <a:gd name="T45" fmla="*/ 3 h 8"/>
              <a:gd name="T46" fmla="*/ 2 w 7"/>
              <a:gd name="T47" fmla="*/ 5 h 8"/>
              <a:gd name="T48" fmla="*/ 3 w 7"/>
              <a:gd name="T49" fmla="*/ 6 h 8"/>
              <a:gd name="T50" fmla="*/ 4 w 7"/>
              <a:gd name="T51" fmla="*/ 5 h 8"/>
              <a:gd name="T52" fmla="*/ 3 w 7"/>
              <a:gd name="T5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8">
                <a:moveTo>
                  <a:pt x="3" y="6"/>
                </a:moveTo>
                <a:cubicBezTo>
                  <a:pt x="4" y="7"/>
                  <a:pt x="4" y="7"/>
                  <a:pt x="4" y="7"/>
                </a:cubicBezTo>
                <a:cubicBezTo>
                  <a:pt x="6" y="6"/>
                  <a:pt x="6" y="6"/>
                  <a:pt x="6" y="6"/>
                </a:cubicBezTo>
                <a:cubicBezTo>
                  <a:pt x="7" y="6"/>
                  <a:pt x="7" y="6"/>
                  <a:pt x="7" y="6"/>
                </a:cubicBezTo>
                <a:cubicBezTo>
                  <a:pt x="7" y="5"/>
                  <a:pt x="7" y="5"/>
                  <a:pt x="7" y="5"/>
                </a:cubicBezTo>
                <a:cubicBezTo>
                  <a:pt x="7" y="2"/>
                  <a:pt x="7" y="2"/>
                  <a:pt x="7" y="2"/>
                </a:cubicBezTo>
                <a:cubicBezTo>
                  <a:pt x="7" y="0"/>
                  <a:pt x="7" y="0"/>
                  <a:pt x="7" y="0"/>
                </a:cubicBezTo>
                <a:cubicBezTo>
                  <a:pt x="6" y="0"/>
                  <a:pt x="6" y="0"/>
                  <a:pt x="6" y="0"/>
                </a:cubicBezTo>
                <a:cubicBezTo>
                  <a:pt x="2" y="0"/>
                  <a:pt x="2" y="0"/>
                  <a:pt x="2" y="0"/>
                </a:cubicBezTo>
                <a:cubicBezTo>
                  <a:pt x="0" y="0"/>
                  <a:pt x="0" y="0"/>
                  <a:pt x="0" y="0"/>
                </a:cubicBezTo>
                <a:cubicBezTo>
                  <a:pt x="2" y="8"/>
                  <a:pt x="2" y="8"/>
                  <a:pt x="2" y="8"/>
                </a:cubicBezTo>
                <a:cubicBezTo>
                  <a:pt x="4" y="7"/>
                  <a:pt x="4" y="7"/>
                  <a:pt x="4" y="7"/>
                </a:cubicBezTo>
                <a:cubicBezTo>
                  <a:pt x="3" y="6"/>
                  <a:pt x="3" y="6"/>
                  <a:pt x="3" y="6"/>
                </a:cubicBezTo>
                <a:cubicBezTo>
                  <a:pt x="4" y="5"/>
                  <a:pt x="4" y="5"/>
                  <a:pt x="4" y="5"/>
                </a:cubicBezTo>
                <a:cubicBezTo>
                  <a:pt x="3" y="1"/>
                  <a:pt x="3" y="1"/>
                  <a:pt x="3" y="1"/>
                </a:cubicBezTo>
                <a:cubicBezTo>
                  <a:pt x="2" y="2"/>
                  <a:pt x="2" y="2"/>
                  <a:pt x="2" y="2"/>
                </a:cubicBezTo>
                <a:cubicBezTo>
                  <a:pt x="2" y="3"/>
                  <a:pt x="2" y="3"/>
                  <a:pt x="2" y="3"/>
                </a:cubicBezTo>
                <a:cubicBezTo>
                  <a:pt x="2" y="3"/>
                  <a:pt x="2" y="3"/>
                  <a:pt x="6" y="3"/>
                </a:cubicBezTo>
                <a:cubicBezTo>
                  <a:pt x="6" y="2"/>
                  <a:pt x="6" y="2"/>
                  <a:pt x="6" y="2"/>
                </a:cubicBezTo>
                <a:cubicBezTo>
                  <a:pt x="4" y="2"/>
                  <a:pt x="4" y="2"/>
                  <a:pt x="4" y="2"/>
                </a:cubicBezTo>
                <a:cubicBezTo>
                  <a:pt x="4" y="2"/>
                  <a:pt x="4" y="2"/>
                  <a:pt x="4" y="5"/>
                </a:cubicBezTo>
                <a:cubicBezTo>
                  <a:pt x="6" y="5"/>
                  <a:pt x="6" y="5"/>
                  <a:pt x="6" y="5"/>
                </a:cubicBezTo>
                <a:cubicBezTo>
                  <a:pt x="5" y="3"/>
                  <a:pt x="5" y="3"/>
                  <a:pt x="5" y="3"/>
                </a:cubicBezTo>
                <a:cubicBezTo>
                  <a:pt x="5" y="3"/>
                  <a:pt x="5" y="3"/>
                  <a:pt x="2" y="5"/>
                </a:cubicBezTo>
                <a:cubicBezTo>
                  <a:pt x="3" y="6"/>
                  <a:pt x="3" y="6"/>
                  <a:pt x="3" y="6"/>
                </a:cubicBezTo>
                <a:cubicBezTo>
                  <a:pt x="4" y="5"/>
                  <a:pt x="4" y="5"/>
                  <a:pt x="4" y="5"/>
                </a:cubicBezTo>
                <a:lnTo>
                  <a:pt x="3"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2" name="Freeform 75"/>
          <p:cNvSpPr>
            <a:spLocks/>
          </p:cNvSpPr>
          <p:nvPr/>
        </p:nvSpPr>
        <p:spPr bwMode="auto">
          <a:xfrm>
            <a:off x="4799436" y="2964999"/>
            <a:ext cx="8453" cy="7326"/>
          </a:xfrm>
          <a:custGeom>
            <a:avLst/>
            <a:gdLst>
              <a:gd name="T0" fmla="*/ 4 w 10"/>
              <a:gd name="T1" fmla="*/ 1 h 9"/>
              <a:gd name="T2" fmla="*/ 3 w 10"/>
              <a:gd name="T3" fmla="*/ 5 h 9"/>
              <a:gd name="T4" fmla="*/ 0 w 10"/>
              <a:gd name="T5" fmla="*/ 8 h 9"/>
              <a:gd name="T6" fmla="*/ 2 w 10"/>
              <a:gd name="T7" fmla="*/ 9 h 9"/>
              <a:gd name="T8" fmla="*/ 10 w 10"/>
              <a:gd name="T9" fmla="*/ 2 h 9"/>
              <a:gd name="T10" fmla="*/ 4 w 10"/>
              <a:gd name="T11" fmla="*/ 1 h 9"/>
            </a:gdLst>
            <a:ahLst/>
            <a:cxnLst>
              <a:cxn ang="0">
                <a:pos x="T0" y="T1"/>
              </a:cxn>
              <a:cxn ang="0">
                <a:pos x="T2" y="T3"/>
              </a:cxn>
              <a:cxn ang="0">
                <a:pos x="T4" y="T5"/>
              </a:cxn>
              <a:cxn ang="0">
                <a:pos x="T6" y="T7"/>
              </a:cxn>
              <a:cxn ang="0">
                <a:pos x="T8" y="T9"/>
              </a:cxn>
              <a:cxn ang="0">
                <a:pos x="T10" y="T11"/>
              </a:cxn>
            </a:cxnLst>
            <a:rect l="0" t="0" r="r" b="b"/>
            <a:pathLst>
              <a:path w="10" h="9">
                <a:moveTo>
                  <a:pt x="4" y="1"/>
                </a:moveTo>
                <a:cubicBezTo>
                  <a:pt x="2" y="2"/>
                  <a:pt x="3" y="5"/>
                  <a:pt x="3" y="5"/>
                </a:cubicBezTo>
                <a:cubicBezTo>
                  <a:pt x="0" y="8"/>
                  <a:pt x="0" y="8"/>
                  <a:pt x="0" y="8"/>
                </a:cubicBezTo>
                <a:cubicBezTo>
                  <a:pt x="2" y="9"/>
                  <a:pt x="2" y="9"/>
                  <a:pt x="2" y="9"/>
                </a:cubicBezTo>
                <a:cubicBezTo>
                  <a:pt x="10" y="2"/>
                  <a:pt x="10" y="2"/>
                  <a:pt x="10" y="2"/>
                </a:cubicBezTo>
                <a:cubicBezTo>
                  <a:pt x="10" y="2"/>
                  <a:pt x="7" y="0"/>
                  <a:pt x="4" y="1"/>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3" name="Freeform 76"/>
          <p:cNvSpPr>
            <a:spLocks/>
          </p:cNvSpPr>
          <p:nvPr/>
        </p:nvSpPr>
        <p:spPr bwMode="auto">
          <a:xfrm>
            <a:off x="4798309" y="2964435"/>
            <a:ext cx="10707" cy="9580"/>
          </a:xfrm>
          <a:custGeom>
            <a:avLst/>
            <a:gdLst>
              <a:gd name="T0" fmla="*/ 6 w 14"/>
              <a:gd name="T1" fmla="*/ 2 h 12"/>
              <a:gd name="T2" fmla="*/ 6 w 14"/>
              <a:gd name="T3" fmla="*/ 1 h 12"/>
              <a:gd name="T4" fmla="*/ 4 w 14"/>
              <a:gd name="T5" fmla="*/ 2 h 12"/>
              <a:gd name="T6" fmla="*/ 3 w 14"/>
              <a:gd name="T7" fmla="*/ 4 h 12"/>
              <a:gd name="T8" fmla="*/ 4 w 14"/>
              <a:gd name="T9" fmla="*/ 7 h 12"/>
              <a:gd name="T10" fmla="*/ 5 w 14"/>
              <a:gd name="T11" fmla="*/ 6 h 12"/>
              <a:gd name="T12" fmla="*/ 4 w 14"/>
              <a:gd name="T13" fmla="*/ 5 h 12"/>
              <a:gd name="T14" fmla="*/ 1 w 14"/>
              <a:gd name="T15" fmla="*/ 8 h 12"/>
              <a:gd name="T16" fmla="*/ 0 w 14"/>
              <a:gd name="T17" fmla="*/ 9 h 12"/>
              <a:gd name="T18" fmla="*/ 1 w 14"/>
              <a:gd name="T19" fmla="*/ 10 h 12"/>
              <a:gd name="T20" fmla="*/ 3 w 14"/>
              <a:gd name="T21" fmla="*/ 11 h 12"/>
              <a:gd name="T22" fmla="*/ 4 w 14"/>
              <a:gd name="T23" fmla="*/ 12 h 12"/>
              <a:gd name="T24" fmla="*/ 5 w 14"/>
              <a:gd name="T25" fmla="*/ 11 h 12"/>
              <a:gd name="T26" fmla="*/ 13 w 14"/>
              <a:gd name="T27" fmla="*/ 4 h 12"/>
              <a:gd name="T28" fmla="*/ 14 w 14"/>
              <a:gd name="T29" fmla="*/ 3 h 12"/>
              <a:gd name="T30" fmla="*/ 13 w 14"/>
              <a:gd name="T31" fmla="*/ 2 h 12"/>
              <a:gd name="T32" fmla="*/ 12 w 14"/>
              <a:gd name="T33" fmla="*/ 1 h 12"/>
              <a:gd name="T34" fmla="*/ 8 w 14"/>
              <a:gd name="T35" fmla="*/ 0 h 12"/>
              <a:gd name="T36" fmla="*/ 6 w 14"/>
              <a:gd name="T37" fmla="*/ 1 h 12"/>
              <a:gd name="T38" fmla="*/ 6 w 14"/>
              <a:gd name="T39" fmla="*/ 2 h 12"/>
              <a:gd name="T40" fmla="*/ 7 w 14"/>
              <a:gd name="T41" fmla="*/ 3 h 12"/>
              <a:gd name="T42" fmla="*/ 8 w 14"/>
              <a:gd name="T43" fmla="*/ 3 h 12"/>
              <a:gd name="T44" fmla="*/ 10 w 14"/>
              <a:gd name="T45" fmla="*/ 4 h 12"/>
              <a:gd name="T46" fmla="*/ 11 w 14"/>
              <a:gd name="T47" fmla="*/ 4 h 12"/>
              <a:gd name="T48" fmla="*/ 11 w 14"/>
              <a:gd name="T49" fmla="*/ 4 h 12"/>
              <a:gd name="T50" fmla="*/ 11 w 14"/>
              <a:gd name="T51" fmla="*/ 4 h 12"/>
              <a:gd name="T52" fmla="*/ 11 w 14"/>
              <a:gd name="T53" fmla="*/ 4 h 12"/>
              <a:gd name="T54" fmla="*/ 11 w 14"/>
              <a:gd name="T55" fmla="*/ 4 h 12"/>
              <a:gd name="T56" fmla="*/ 11 w 14"/>
              <a:gd name="T57" fmla="*/ 4 h 12"/>
              <a:gd name="T58" fmla="*/ 11 w 14"/>
              <a:gd name="T59" fmla="*/ 4 h 12"/>
              <a:gd name="T60" fmla="*/ 11 w 14"/>
              <a:gd name="T61" fmla="*/ 4 h 12"/>
              <a:gd name="T62" fmla="*/ 12 w 14"/>
              <a:gd name="T63" fmla="*/ 3 h 12"/>
              <a:gd name="T64" fmla="*/ 11 w 14"/>
              <a:gd name="T65" fmla="*/ 2 h 12"/>
              <a:gd name="T66" fmla="*/ 3 w 14"/>
              <a:gd name="T67" fmla="*/ 9 h 12"/>
              <a:gd name="T68" fmla="*/ 4 w 14"/>
              <a:gd name="T69" fmla="*/ 10 h 12"/>
              <a:gd name="T70" fmla="*/ 5 w 14"/>
              <a:gd name="T71" fmla="*/ 9 h 12"/>
              <a:gd name="T72" fmla="*/ 3 w 14"/>
              <a:gd name="T73" fmla="*/ 8 h 12"/>
              <a:gd name="T74" fmla="*/ 2 w 14"/>
              <a:gd name="T75" fmla="*/ 9 h 12"/>
              <a:gd name="T76" fmla="*/ 3 w 14"/>
              <a:gd name="T77" fmla="*/ 10 h 12"/>
              <a:gd name="T78" fmla="*/ 6 w 14"/>
              <a:gd name="T79" fmla="*/ 7 h 12"/>
              <a:gd name="T80" fmla="*/ 7 w 14"/>
              <a:gd name="T81" fmla="*/ 6 h 12"/>
              <a:gd name="T82" fmla="*/ 6 w 14"/>
              <a:gd name="T83" fmla="*/ 5 h 12"/>
              <a:gd name="T84" fmla="*/ 6 w 14"/>
              <a:gd name="T85" fmla="*/ 5 h 12"/>
              <a:gd name="T86" fmla="*/ 6 w 14"/>
              <a:gd name="T87" fmla="*/ 5 h 12"/>
              <a:gd name="T88" fmla="*/ 6 w 14"/>
              <a:gd name="T89" fmla="*/ 5 h 12"/>
              <a:gd name="T90" fmla="*/ 6 w 14"/>
              <a:gd name="T91" fmla="*/ 5 h 12"/>
              <a:gd name="T92" fmla="*/ 6 w 14"/>
              <a:gd name="T93" fmla="*/ 5 h 12"/>
              <a:gd name="T94" fmla="*/ 6 w 14"/>
              <a:gd name="T95" fmla="*/ 4 h 12"/>
              <a:gd name="T96" fmla="*/ 6 w 14"/>
              <a:gd name="T97" fmla="*/ 4 h 12"/>
              <a:gd name="T98" fmla="*/ 7 w 14"/>
              <a:gd name="T99" fmla="*/ 3 h 12"/>
              <a:gd name="T100" fmla="*/ 6 w 14"/>
              <a:gd name="T10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2">
                <a:moveTo>
                  <a:pt x="6" y="2"/>
                </a:moveTo>
                <a:cubicBezTo>
                  <a:pt x="6" y="1"/>
                  <a:pt x="6" y="1"/>
                  <a:pt x="6" y="1"/>
                </a:cubicBezTo>
                <a:cubicBezTo>
                  <a:pt x="5" y="1"/>
                  <a:pt x="4" y="2"/>
                  <a:pt x="4" y="2"/>
                </a:cubicBezTo>
                <a:cubicBezTo>
                  <a:pt x="3" y="3"/>
                  <a:pt x="3" y="4"/>
                  <a:pt x="3" y="4"/>
                </a:cubicBezTo>
                <a:cubicBezTo>
                  <a:pt x="3" y="6"/>
                  <a:pt x="4" y="6"/>
                  <a:pt x="4" y="7"/>
                </a:cubicBezTo>
                <a:cubicBezTo>
                  <a:pt x="5" y="6"/>
                  <a:pt x="5" y="6"/>
                  <a:pt x="5" y="6"/>
                </a:cubicBezTo>
                <a:cubicBezTo>
                  <a:pt x="4" y="5"/>
                  <a:pt x="4" y="5"/>
                  <a:pt x="4" y="5"/>
                </a:cubicBezTo>
                <a:cubicBezTo>
                  <a:pt x="1" y="8"/>
                  <a:pt x="1" y="8"/>
                  <a:pt x="1" y="8"/>
                </a:cubicBezTo>
                <a:cubicBezTo>
                  <a:pt x="0" y="9"/>
                  <a:pt x="0" y="9"/>
                  <a:pt x="0" y="9"/>
                </a:cubicBezTo>
                <a:cubicBezTo>
                  <a:pt x="1" y="10"/>
                  <a:pt x="1" y="10"/>
                  <a:pt x="1" y="10"/>
                </a:cubicBezTo>
                <a:cubicBezTo>
                  <a:pt x="3" y="11"/>
                  <a:pt x="3" y="11"/>
                  <a:pt x="3" y="11"/>
                </a:cubicBezTo>
                <a:cubicBezTo>
                  <a:pt x="4" y="12"/>
                  <a:pt x="4" y="12"/>
                  <a:pt x="4" y="12"/>
                </a:cubicBezTo>
                <a:cubicBezTo>
                  <a:pt x="5" y="11"/>
                  <a:pt x="5" y="11"/>
                  <a:pt x="5" y="11"/>
                </a:cubicBezTo>
                <a:cubicBezTo>
                  <a:pt x="13" y="4"/>
                  <a:pt x="13" y="4"/>
                  <a:pt x="13" y="4"/>
                </a:cubicBezTo>
                <a:cubicBezTo>
                  <a:pt x="14" y="3"/>
                  <a:pt x="14" y="3"/>
                  <a:pt x="14" y="3"/>
                </a:cubicBezTo>
                <a:cubicBezTo>
                  <a:pt x="13" y="2"/>
                  <a:pt x="13" y="2"/>
                  <a:pt x="13" y="2"/>
                </a:cubicBezTo>
                <a:cubicBezTo>
                  <a:pt x="13" y="2"/>
                  <a:pt x="12" y="2"/>
                  <a:pt x="12" y="1"/>
                </a:cubicBezTo>
                <a:cubicBezTo>
                  <a:pt x="11" y="1"/>
                  <a:pt x="10" y="0"/>
                  <a:pt x="8" y="0"/>
                </a:cubicBezTo>
                <a:cubicBezTo>
                  <a:pt x="7" y="0"/>
                  <a:pt x="7" y="0"/>
                  <a:pt x="6" y="1"/>
                </a:cubicBezTo>
                <a:cubicBezTo>
                  <a:pt x="6" y="2"/>
                  <a:pt x="6" y="2"/>
                  <a:pt x="6" y="2"/>
                </a:cubicBezTo>
                <a:cubicBezTo>
                  <a:pt x="7" y="3"/>
                  <a:pt x="7" y="3"/>
                  <a:pt x="7" y="3"/>
                </a:cubicBezTo>
                <a:cubicBezTo>
                  <a:pt x="8" y="3"/>
                  <a:pt x="8" y="3"/>
                  <a:pt x="8" y="3"/>
                </a:cubicBezTo>
                <a:cubicBezTo>
                  <a:pt x="9" y="3"/>
                  <a:pt x="9" y="3"/>
                  <a:pt x="10"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3"/>
                  <a:pt x="12" y="3"/>
                  <a:pt x="12" y="3"/>
                </a:cubicBezTo>
                <a:cubicBezTo>
                  <a:pt x="11" y="2"/>
                  <a:pt x="11" y="2"/>
                  <a:pt x="11" y="2"/>
                </a:cubicBezTo>
                <a:cubicBezTo>
                  <a:pt x="11" y="2"/>
                  <a:pt x="11" y="2"/>
                  <a:pt x="3" y="9"/>
                </a:cubicBezTo>
                <a:cubicBezTo>
                  <a:pt x="4" y="10"/>
                  <a:pt x="4" y="10"/>
                  <a:pt x="4" y="10"/>
                </a:cubicBezTo>
                <a:cubicBezTo>
                  <a:pt x="5" y="9"/>
                  <a:pt x="5" y="9"/>
                  <a:pt x="5" y="9"/>
                </a:cubicBezTo>
                <a:cubicBezTo>
                  <a:pt x="5" y="9"/>
                  <a:pt x="5" y="9"/>
                  <a:pt x="3" y="8"/>
                </a:cubicBezTo>
                <a:cubicBezTo>
                  <a:pt x="2" y="9"/>
                  <a:pt x="2" y="9"/>
                  <a:pt x="2" y="9"/>
                </a:cubicBezTo>
                <a:cubicBezTo>
                  <a:pt x="3" y="10"/>
                  <a:pt x="3" y="10"/>
                  <a:pt x="3" y="10"/>
                </a:cubicBezTo>
                <a:cubicBezTo>
                  <a:pt x="3" y="10"/>
                  <a:pt x="3" y="10"/>
                  <a:pt x="6" y="7"/>
                </a:cubicBezTo>
                <a:cubicBezTo>
                  <a:pt x="7" y="6"/>
                  <a:pt x="7" y="6"/>
                  <a:pt x="7"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4"/>
                </a:cubicBezTo>
                <a:cubicBezTo>
                  <a:pt x="6" y="4"/>
                  <a:pt x="6" y="4"/>
                  <a:pt x="6" y="4"/>
                </a:cubicBezTo>
                <a:cubicBezTo>
                  <a:pt x="7" y="4"/>
                  <a:pt x="7" y="3"/>
                  <a:pt x="7" y="3"/>
                </a:cubicBezTo>
                <a:lnTo>
                  <a:pt x="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4" name="Freeform 77"/>
          <p:cNvSpPr>
            <a:spLocks/>
          </p:cNvSpPr>
          <p:nvPr/>
        </p:nvSpPr>
        <p:spPr bwMode="auto">
          <a:xfrm>
            <a:off x="4783094" y="2939639"/>
            <a:ext cx="8453" cy="7890"/>
          </a:xfrm>
          <a:custGeom>
            <a:avLst/>
            <a:gdLst>
              <a:gd name="T0" fmla="*/ 1 w 11"/>
              <a:gd name="T1" fmla="*/ 3 h 10"/>
              <a:gd name="T2" fmla="*/ 4 w 11"/>
              <a:gd name="T3" fmla="*/ 10 h 10"/>
              <a:gd name="T4" fmla="*/ 7 w 11"/>
              <a:gd name="T5" fmla="*/ 6 h 10"/>
              <a:gd name="T6" fmla="*/ 1 w 11"/>
              <a:gd name="T7" fmla="*/ 3 h 10"/>
            </a:gdLst>
            <a:ahLst/>
            <a:cxnLst>
              <a:cxn ang="0">
                <a:pos x="T0" y="T1"/>
              </a:cxn>
              <a:cxn ang="0">
                <a:pos x="T2" y="T3"/>
              </a:cxn>
              <a:cxn ang="0">
                <a:pos x="T4" y="T5"/>
              </a:cxn>
              <a:cxn ang="0">
                <a:pos x="T6" y="T7"/>
              </a:cxn>
            </a:cxnLst>
            <a:rect l="0" t="0" r="r" b="b"/>
            <a:pathLst>
              <a:path w="11" h="10">
                <a:moveTo>
                  <a:pt x="1" y="3"/>
                </a:moveTo>
                <a:cubicBezTo>
                  <a:pt x="4" y="10"/>
                  <a:pt x="4" y="10"/>
                  <a:pt x="4" y="10"/>
                </a:cubicBezTo>
                <a:cubicBezTo>
                  <a:pt x="11" y="10"/>
                  <a:pt x="11" y="10"/>
                  <a:pt x="7" y="6"/>
                </a:cubicBezTo>
                <a:cubicBezTo>
                  <a:pt x="1" y="2"/>
                  <a:pt x="0" y="0"/>
                  <a:pt x="1" y="3"/>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5" name="Freeform 78"/>
          <p:cNvSpPr>
            <a:spLocks/>
          </p:cNvSpPr>
          <p:nvPr/>
        </p:nvSpPr>
        <p:spPr bwMode="auto">
          <a:xfrm>
            <a:off x="4781966" y="2939639"/>
            <a:ext cx="9580" cy="9017"/>
          </a:xfrm>
          <a:custGeom>
            <a:avLst/>
            <a:gdLst>
              <a:gd name="T0" fmla="*/ 1 w 12"/>
              <a:gd name="T1" fmla="*/ 4 h 11"/>
              <a:gd name="T2" fmla="*/ 4 w 12"/>
              <a:gd name="T3" fmla="*/ 11 h 11"/>
              <a:gd name="T4" fmla="*/ 9 w 12"/>
              <a:gd name="T5" fmla="*/ 11 h 11"/>
              <a:gd name="T6" fmla="*/ 11 w 12"/>
              <a:gd name="T7" fmla="*/ 10 h 11"/>
              <a:gd name="T8" fmla="*/ 11 w 12"/>
              <a:gd name="T9" fmla="*/ 8 h 11"/>
              <a:gd name="T10" fmla="*/ 9 w 12"/>
              <a:gd name="T11" fmla="*/ 5 h 11"/>
              <a:gd name="T12" fmla="*/ 4 w 12"/>
              <a:gd name="T13" fmla="*/ 2 h 11"/>
              <a:gd name="T14" fmla="*/ 3 w 12"/>
              <a:gd name="T15" fmla="*/ 0 h 11"/>
              <a:gd name="T16" fmla="*/ 1 w 12"/>
              <a:gd name="T17" fmla="*/ 1 h 11"/>
              <a:gd name="T18" fmla="*/ 0 w 12"/>
              <a:gd name="T19" fmla="*/ 3 h 11"/>
              <a:gd name="T20" fmla="*/ 2 w 12"/>
              <a:gd name="T21" fmla="*/ 3 h 11"/>
              <a:gd name="T22" fmla="*/ 2 w 12"/>
              <a:gd name="T23" fmla="*/ 3 h 11"/>
              <a:gd name="T24" fmla="*/ 3 w 12"/>
              <a:gd name="T25" fmla="*/ 2 h 11"/>
              <a:gd name="T26" fmla="*/ 2 w 12"/>
              <a:gd name="T27" fmla="*/ 2 h 11"/>
              <a:gd name="T28" fmla="*/ 3 w 12"/>
              <a:gd name="T29" fmla="*/ 2 h 11"/>
              <a:gd name="T30" fmla="*/ 3 w 12"/>
              <a:gd name="T31" fmla="*/ 2 h 11"/>
              <a:gd name="T32" fmla="*/ 3 w 12"/>
              <a:gd name="T33" fmla="*/ 3 h 11"/>
              <a:gd name="T34" fmla="*/ 2 w 12"/>
              <a:gd name="T35" fmla="*/ 2 h 11"/>
              <a:gd name="T36" fmla="*/ 2 w 12"/>
              <a:gd name="T37" fmla="*/ 2 h 11"/>
              <a:gd name="T38" fmla="*/ 3 w 12"/>
              <a:gd name="T39" fmla="*/ 3 h 11"/>
              <a:gd name="T40" fmla="*/ 2 w 12"/>
              <a:gd name="T41" fmla="*/ 3 h 11"/>
              <a:gd name="T42" fmla="*/ 1 w 12"/>
              <a:gd name="T43" fmla="*/ 3 h 11"/>
              <a:gd name="T44" fmla="*/ 2 w 12"/>
              <a:gd name="T45" fmla="*/ 2 h 11"/>
              <a:gd name="T46" fmla="*/ 3 w 12"/>
              <a:gd name="T47" fmla="*/ 4 h 11"/>
              <a:gd name="T48" fmla="*/ 8 w 12"/>
              <a:gd name="T49" fmla="*/ 6 h 11"/>
              <a:gd name="T50" fmla="*/ 8 w 12"/>
              <a:gd name="T51" fmla="*/ 9 h 11"/>
              <a:gd name="T52" fmla="*/ 9 w 12"/>
              <a:gd name="T53" fmla="*/ 10 h 11"/>
              <a:gd name="T54" fmla="*/ 9 w 12"/>
              <a:gd name="T55" fmla="*/ 9 h 11"/>
              <a:gd name="T56" fmla="*/ 9 w 12"/>
              <a:gd name="T57" fmla="*/ 9 h 11"/>
              <a:gd name="T58" fmla="*/ 10 w 12"/>
              <a:gd name="T59" fmla="*/ 9 h 11"/>
              <a:gd name="T60" fmla="*/ 9 w 12"/>
              <a:gd name="T61" fmla="*/ 9 h 11"/>
              <a:gd name="T62" fmla="*/ 9 w 12"/>
              <a:gd name="T63" fmla="*/ 9 h 11"/>
              <a:gd name="T64" fmla="*/ 9 w 12"/>
              <a:gd name="T65" fmla="*/ 8 h 11"/>
              <a:gd name="T66" fmla="*/ 10 w 12"/>
              <a:gd name="T67" fmla="*/ 9 h 11"/>
              <a:gd name="T68" fmla="*/ 9 w 12"/>
              <a:gd name="T69" fmla="*/ 9 h 11"/>
              <a:gd name="T70" fmla="*/ 9 w 12"/>
              <a:gd name="T71" fmla="*/ 8 h 11"/>
              <a:gd name="T72" fmla="*/ 9 w 12"/>
              <a:gd name="T73" fmla="*/ 8 h 11"/>
              <a:gd name="T74" fmla="*/ 5 w 12"/>
              <a:gd name="T75" fmla="*/ 8 h 11"/>
              <a:gd name="T76" fmla="*/ 6 w 12"/>
              <a:gd name="T77" fmla="*/ 9 h 11"/>
              <a:gd name="T78" fmla="*/ 3 w 12"/>
              <a:gd name="T79" fmla="*/ 3 h 11"/>
              <a:gd name="T80" fmla="*/ 2 w 12"/>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1">
                <a:moveTo>
                  <a:pt x="2" y="3"/>
                </a:moveTo>
                <a:cubicBezTo>
                  <a:pt x="1" y="4"/>
                  <a:pt x="1" y="4"/>
                  <a:pt x="1" y="4"/>
                </a:cubicBezTo>
                <a:cubicBezTo>
                  <a:pt x="3" y="10"/>
                  <a:pt x="3" y="10"/>
                  <a:pt x="3" y="10"/>
                </a:cubicBezTo>
                <a:cubicBezTo>
                  <a:pt x="4" y="11"/>
                  <a:pt x="4" y="11"/>
                  <a:pt x="4" y="11"/>
                </a:cubicBezTo>
                <a:cubicBezTo>
                  <a:pt x="5" y="11"/>
                  <a:pt x="5" y="11"/>
                  <a:pt x="5" y="11"/>
                </a:cubicBezTo>
                <a:cubicBezTo>
                  <a:pt x="7" y="11"/>
                  <a:pt x="8" y="11"/>
                  <a:pt x="9" y="11"/>
                </a:cubicBezTo>
                <a:cubicBezTo>
                  <a:pt x="10" y="11"/>
                  <a:pt x="10" y="11"/>
                  <a:pt x="11" y="11"/>
                </a:cubicBezTo>
                <a:cubicBezTo>
                  <a:pt x="11" y="10"/>
                  <a:pt x="11" y="10"/>
                  <a:pt x="11" y="10"/>
                </a:cubicBezTo>
                <a:cubicBezTo>
                  <a:pt x="12" y="10"/>
                  <a:pt x="12" y="10"/>
                  <a:pt x="12" y="9"/>
                </a:cubicBezTo>
                <a:cubicBezTo>
                  <a:pt x="12" y="9"/>
                  <a:pt x="12" y="8"/>
                  <a:pt x="11" y="8"/>
                </a:cubicBezTo>
                <a:cubicBezTo>
                  <a:pt x="11" y="7"/>
                  <a:pt x="10" y="6"/>
                  <a:pt x="9" y="5"/>
                </a:cubicBezTo>
                <a:cubicBezTo>
                  <a:pt x="9" y="5"/>
                  <a:pt x="9" y="5"/>
                  <a:pt x="9" y="5"/>
                </a:cubicBezTo>
                <a:cubicBezTo>
                  <a:pt x="8" y="5"/>
                  <a:pt x="8" y="5"/>
                  <a:pt x="8" y="5"/>
                </a:cubicBezTo>
                <a:cubicBezTo>
                  <a:pt x="7" y="3"/>
                  <a:pt x="5" y="2"/>
                  <a:pt x="4" y="2"/>
                </a:cubicBezTo>
                <a:cubicBezTo>
                  <a:pt x="4" y="1"/>
                  <a:pt x="4" y="1"/>
                  <a:pt x="3" y="1"/>
                </a:cubicBezTo>
                <a:cubicBezTo>
                  <a:pt x="3" y="0"/>
                  <a:pt x="3" y="0"/>
                  <a:pt x="3" y="0"/>
                </a:cubicBezTo>
                <a:cubicBezTo>
                  <a:pt x="2" y="0"/>
                  <a:pt x="2" y="0"/>
                  <a:pt x="2" y="0"/>
                </a:cubicBezTo>
                <a:cubicBezTo>
                  <a:pt x="1" y="0"/>
                  <a:pt x="1" y="0"/>
                  <a:pt x="1" y="1"/>
                </a:cubicBezTo>
                <a:cubicBezTo>
                  <a:pt x="0" y="1"/>
                  <a:pt x="0" y="2"/>
                  <a:pt x="0" y="2"/>
                </a:cubicBezTo>
                <a:cubicBezTo>
                  <a:pt x="0" y="2"/>
                  <a:pt x="0" y="3"/>
                  <a:pt x="0" y="3"/>
                </a:cubicBezTo>
                <a:cubicBezTo>
                  <a:pt x="1" y="4"/>
                  <a:pt x="1" y="4"/>
                  <a:pt x="1" y="4"/>
                </a:cubicBezTo>
                <a:cubicBezTo>
                  <a:pt x="2" y="3"/>
                  <a:pt x="2" y="3"/>
                  <a:pt x="2" y="3"/>
                </a:cubicBezTo>
                <a:cubicBezTo>
                  <a:pt x="1" y="4"/>
                  <a:pt x="1" y="4"/>
                  <a:pt x="1" y="4"/>
                </a:cubicBezTo>
                <a:cubicBezTo>
                  <a:pt x="2" y="3"/>
                  <a:pt x="2" y="3"/>
                  <a:pt x="2" y="3"/>
                </a:cubicBezTo>
                <a:cubicBezTo>
                  <a:pt x="3" y="3"/>
                  <a:pt x="3" y="3"/>
                  <a:pt x="3" y="3"/>
                </a:cubicBezTo>
                <a:cubicBezTo>
                  <a:pt x="3" y="2"/>
                  <a:pt x="3" y="2"/>
                  <a:pt x="3" y="2"/>
                </a:cubicBezTo>
                <a:cubicBezTo>
                  <a:pt x="3" y="2"/>
                  <a:pt x="3" y="2"/>
                  <a:pt x="3" y="2"/>
                </a:cubicBezTo>
                <a:cubicBezTo>
                  <a:pt x="2" y="2"/>
                  <a:pt x="2" y="2"/>
                  <a:pt x="2" y="2"/>
                </a:cubicBezTo>
                <a:cubicBezTo>
                  <a:pt x="3" y="2"/>
                  <a:pt x="3" y="2"/>
                  <a:pt x="3" y="2"/>
                </a:cubicBezTo>
                <a:cubicBezTo>
                  <a:pt x="3" y="2"/>
                  <a:pt x="3" y="2"/>
                  <a:pt x="3" y="2"/>
                </a:cubicBezTo>
                <a:cubicBezTo>
                  <a:pt x="2" y="2"/>
                  <a:pt x="2" y="2"/>
                  <a:pt x="2" y="2"/>
                </a:cubicBezTo>
                <a:cubicBezTo>
                  <a:pt x="3" y="2"/>
                  <a:pt x="3" y="2"/>
                  <a:pt x="3" y="2"/>
                </a:cubicBezTo>
                <a:cubicBezTo>
                  <a:pt x="2" y="2"/>
                  <a:pt x="2" y="2"/>
                  <a:pt x="2" y="2"/>
                </a:cubicBezTo>
                <a:cubicBezTo>
                  <a:pt x="3" y="3"/>
                  <a:pt x="3" y="3"/>
                  <a:pt x="3" y="3"/>
                </a:cubicBezTo>
                <a:cubicBezTo>
                  <a:pt x="3" y="2"/>
                  <a:pt x="3" y="2"/>
                  <a:pt x="3" y="2"/>
                </a:cubicBezTo>
                <a:cubicBezTo>
                  <a:pt x="2" y="2"/>
                  <a:pt x="2" y="2"/>
                  <a:pt x="2" y="2"/>
                </a:cubicBezTo>
                <a:cubicBezTo>
                  <a:pt x="3" y="3"/>
                  <a:pt x="3" y="3"/>
                  <a:pt x="3" y="3"/>
                </a:cubicBezTo>
                <a:cubicBezTo>
                  <a:pt x="2" y="2"/>
                  <a:pt x="2" y="2"/>
                  <a:pt x="2" y="2"/>
                </a:cubicBezTo>
                <a:cubicBezTo>
                  <a:pt x="2" y="3"/>
                  <a:pt x="2" y="3"/>
                  <a:pt x="2" y="3"/>
                </a:cubicBezTo>
                <a:cubicBezTo>
                  <a:pt x="2" y="3"/>
                  <a:pt x="2" y="3"/>
                  <a:pt x="3" y="3"/>
                </a:cubicBezTo>
                <a:cubicBezTo>
                  <a:pt x="2" y="2"/>
                  <a:pt x="2" y="2"/>
                  <a:pt x="2" y="2"/>
                </a:cubicBezTo>
                <a:cubicBezTo>
                  <a:pt x="2" y="3"/>
                  <a:pt x="2" y="3"/>
                  <a:pt x="2" y="3"/>
                </a:cubicBezTo>
                <a:cubicBezTo>
                  <a:pt x="2" y="2"/>
                  <a:pt x="2" y="2"/>
                  <a:pt x="2" y="2"/>
                </a:cubicBezTo>
                <a:cubicBezTo>
                  <a:pt x="1" y="3"/>
                  <a:pt x="1" y="3"/>
                  <a:pt x="1" y="3"/>
                </a:cubicBezTo>
                <a:cubicBezTo>
                  <a:pt x="2" y="3"/>
                  <a:pt x="2" y="3"/>
                  <a:pt x="2" y="3"/>
                </a:cubicBezTo>
                <a:cubicBezTo>
                  <a:pt x="2" y="2"/>
                  <a:pt x="2" y="2"/>
                  <a:pt x="2" y="2"/>
                </a:cubicBezTo>
                <a:cubicBezTo>
                  <a:pt x="1" y="3"/>
                  <a:pt x="1" y="3"/>
                  <a:pt x="1" y="3"/>
                </a:cubicBezTo>
                <a:cubicBezTo>
                  <a:pt x="1" y="3"/>
                  <a:pt x="2" y="4"/>
                  <a:pt x="3" y="4"/>
                </a:cubicBezTo>
                <a:cubicBezTo>
                  <a:pt x="4" y="5"/>
                  <a:pt x="5" y="6"/>
                  <a:pt x="7" y="7"/>
                </a:cubicBezTo>
                <a:cubicBezTo>
                  <a:pt x="8" y="6"/>
                  <a:pt x="8" y="6"/>
                  <a:pt x="8" y="6"/>
                </a:cubicBezTo>
                <a:cubicBezTo>
                  <a:pt x="6" y="7"/>
                  <a:pt x="6" y="7"/>
                  <a:pt x="6" y="7"/>
                </a:cubicBezTo>
                <a:cubicBezTo>
                  <a:pt x="7" y="8"/>
                  <a:pt x="8" y="9"/>
                  <a:pt x="8" y="9"/>
                </a:cubicBezTo>
                <a:cubicBezTo>
                  <a:pt x="9" y="9"/>
                  <a:pt x="9" y="9"/>
                  <a:pt x="9" y="9"/>
                </a:cubicBezTo>
                <a:cubicBezTo>
                  <a:pt x="9" y="10"/>
                  <a:pt x="9" y="10"/>
                  <a:pt x="9" y="10"/>
                </a:cubicBezTo>
                <a:cubicBezTo>
                  <a:pt x="9" y="9"/>
                  <a:pt x="9" y="9"/>
                  <a:pt x="9" y="9"/>
                </a:cubicBezTo>
                <a:cubicBezTo>
                  <a:pt x="9" y="9"/>
                  <a:pt x="9" y="9"/>
                  <a:pt x="9" y="9"/>
                </a:cubicBezTo>
                <a:cubicBezTo>
                  <a:pt x="9" y="10"/>
                  <a:pt x="9" y="10"/>
                  <a:pt x="9" y="10"/>
                </a:cubicBezTo>
                <a:cubicBezTo>
                  <a:pt x="9" y="9"/>
                  <a:pt x="9" y="9"/>
                  <a:pt x="9" y="9"/>
                </a:cubicBezTo>
                <a:cubicBezTo>
                  <a:pt x="9" y="9"/>
                  <a:pt x="9" y="9"/>
                  <a:pt x="9" y="9"/>
                </a:cubicBezTo>
                <a:cubicBezTo>
                  <a:pt x="10" y="9"/>
                  <a:pt x="10" y="9"/>
                  <a:pt x="10" y="9"/>
                </a:cubicBezTo>
                <a:cubicBezTo>
                  <a:pt x="9" y="9"/>
                  <a:pt x="9" y="9"/>
                  <a:pt x="9" y="9"/>
                </a:cubicBezTo>
                <a:cubicBezTo>
                  <a:pt x="9" y="9"/>
                  <a:pt x="9" y="9"/>
                  <a:pt x="9" y="9"/>
                </a:cubicBezTo>
                <a:cubicBezTo>
                  <a:pt x="10" y="9"/>
                  <a:pt x="10" y="9"/>
                  <a:pt x="10" y="9"/>
                </a:cubicBezTo>
                <a:cubicBezTo>
                  <a:pt x="9" y="9"/>
                  <a:pt x="9" y="9"/>
                  <a:pt x="9" y="9"/>
                </a:cubicBezTo>
                <a:cubicBezTo>
                  <a:pt x="10" y="9"/>
                  <a:pt x="10" y="9"/>
                  <a:pt x="10" y="9"/>
                </a:cubicBezTo>
                <a:cubicBezTo>
                  <a:pt x="9" y="8"/>
                  <a:pt x="9" y="8"/>
                  <a:pt x="9" y="8"/>
                </a:cubicBezTo>
                <a:cubicBezTo>
                  <a:pt x="9" y="9"/>
                  <a:pt x="9" y="9"/>
                  <a:pt x="9" y="9"/>
                </a:cubicBezTo>
                <a:cubicBezTo>
                  <a:pt x="10" y="9"/>
                  <a:pt x="10" y="9"/>
                  <a:pt x="10" y="9"/>
                </a:cubicBezTo>
                <a:cubicBezTo>
                  <a:pt x="9" y="8"/>
                  <a:pt x="9" y="8"/>
                  <a:pt x="9" y="8"/>
                </a:cubicBezTo>
                <a:cubicBezTo>
                  <a:pt x="9" y="9"/>
                  <a:pt x="9" y="9"/>
                  <a:pt x="9" y="9"/>
                </a:cubicBezTo>
                <a:cubicBezTo>
                  <a:pt x="9" y="8"/>
                  <a:pt x="9" y="8"/>
                  <a:pt x="9" y="8"/>
                </a:cubicBezTo>
                <a:cubicBezTo>
                  <a:pt x="9" y="8"/>
                  <a:pt x="9" y="8"/>
                  <a:pt x="9" y="8"/>
                </a:cubicBezTo>
                <a:cubicBezTo>
                  <a:pt x="9" y="9"/>
                  <a:pt x="9" y="9"/>
                  <a:pt x="9" y="9"/>
                </a:cubicBezTo>
                <a:cubicBezTo>
                  <a:pt x="9" y="8"/>
                  <a:pt x="9" y="8"/>
                  <a:pt x="9" y="8"/>
                </a:cubicBezTo>
                <a:cubicBezTo>
                  <a:pt x="9" y="8"/>
                  <a:pt x="9" y="8"/>
                  <a:pt x="8" y="8"/>
                </a:cubicBezTo>
                <a:cubicBezTo>
                  <a:pt x="7" y="8"/>
                  <a:pt x="6" y="8"/>
                  <a:pt x="5" y="8"/>
                </a:cubicBezTo>
                <a:cubicBezTo>
                  <a:pt x="5" y="10"/>
                  <a:pt x="5" y="10"/>
                  <a:pt x="5" y="10"/>
                </a:cubicBezTo>
                <a:cubicBezTo>
                  <a:pt x="6" y="9"/>
                  <a:pt x="6" y="9"/>
                  <a:pt x="6" y="9"/>
                </a:cubicBezTo>
                <a:cubicBezTo>
                  <a:pt x="6" y="9"/>
                  <a:pt x="6" y="9"/>
                  <a:pt x="4" y="3"/>
                </a:cubicBezTo>
                <a:cubicBezTo>
                  <a:pt x="3" y="3"/>
                  <a:pt x="3" y="3"/>
                  <a:pt x="3" y="3"/>
                </a:cubicBezTo>
                <a:cubicBezTo>
                  <a:pt x="3" y="3"/>
                  <a:pt x="3" y="3"/>
                  <a:pt x="3" y="3"/>
                </a:cubicBez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6" name="Freeform 79"/>
          <p:cNvSpPr>
            <a:spLocks/>
          </p:cNvSpPr>
          <p:nvPr/>
        </p:nvSpPr>
        <p:spPr bwMode="auto">
          <a:xfrm>
            <a:off x="4789293" y="2968943"/>
            <a:ext cx="11835" cy="5635"/>
          </a:xfrm>
          <a:custGeom>
            <a:avLst/>
            <a:gdLst>
              <a:gd name="T0" fmla="*/ 9 w 15"/>
              <a:gd name="T1" fmla="*/ 0 h 7"/>
              <a:gd name="T2" fmla="*/ 8 w 15"/>
              <a:gd name="T3" fmla="*/ 5 h 7"/>
              <a:gd name="T4" fmla="*/ 9 w 15"/>
              <a:gd name="T5" fmla="*/ 0 h 7"/>
            </a:gdLst>
            <a:ahLst/>
            <a:cxnLst>
              <a:cxn ang="0">
                <a:pos x="T0" y="T1"/>
              </a:cxn>
              <a:cxn ang="0">
                <a:pos x="T2" y="T3"/>
              </a:cxn>
              <a:cxn ang="0">
                <a:pos x="T4" y="T5"/>
              </a:cxn>
            </a:cxnLst>
            <a:rect l="0" t="0" r="r" b="b"/>
            <a:pathLst>
              <a:path w="15" h="7">
                <a:moveTo>
                  <a:pt x="9" y="0"/>
                </a:moveTo>
                <a:cubicBezTo>
                  <a:pt x="5" y="0"/>
                  <a:pt x="0" y="7"/>
                  <a:pt x="8" y="5"/>
                </a:cubicBezTo>
                <a:cubicBezTo>
                  <a:pt x="8" y="5"/>
                  <a:pt x="15" y="0"/>
                  <a:pt x="9"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7" name="Freeform 80"/>
          <p:cNvSpPr>
            <a:spLocks/>
          </p:cNvSpPr>
          <p:nvPr/>
        </p:nvSpPr>
        <p:spPr bwMode="auto">
          <a:xfrm>
            <a:off x="4790983" y="2967816"/>
            <a:ext cx="8453" cy="6762"/>
          </a:xfrm>
          <a:custGeom>
            <a:avLst/>
            <a:gdLst>
              <a:gd name="T0" fmla="*/ 7 w 11"/>
              <a:gd name="T1" fmla="*/ 2 h 9"/>
              <a:gd name="T2" fmla="*/ 7 w 11"/>
              <a:gd name="T3" fmla="*/ 0 h 9"/>
              <a:gd name="T4" fmla="*/ 3 w 11"/>
              <a:gd name="T5" fmla="*/ 2 h 9"/>
              <a:gd name="T6" fmla="*/ 1 w 11"/>
              <a:gd name="T7" fmla="*/ 4 h 9"/>
              <a:gd name="T8" fmla="*/ 0 w 11"/>
              <a:gd name="T9" fmla="*/ 6 h 9"/>
              <a:gd name="T10" fmla="*/ 2 w 11"/>
              <a:gd name="T11" fmla="*/ 8 h 9"/>
              <a:gd name="T12" fmla="*/ 4 w 11"/>
              <a:gd name="T13" fmla="*/ 9 h 9"/>
              <a:gd name="T14" fmla="*/ 6 w 11"/>
              <a:gd name="T15" fmla="*/ 9 h 9"/>
              <a:gd name="T16" fmla="*/ 7 w 11"/>
              <a:gd name="T17" fmla="*/ 9 h 9"/>
              <a:gd name="T18" fmla="*/ 7 w 11"/>
              <a:gd name="T19" fmla="*/ 8 h 9"/>
              <a:gd name="T20" fmla="*/ 9 w 11"/>
              <a:gd name="T21" fmla="*/ 7 h 9"/>
              <a:gd name="T22" fmla="*/ 10 w 11"/>
              <a:gd name="T23" fmla="*/ 5 h 9"/>
              <a:gd name="T24" fmla="*/ 11 w 11"/>
              <a:gd name="T25" fmla="*/ 3 h 9"/>
              <a:gd name="T26" fmla="*/ 10 w 11"/>
              <a:gd name="T27" fmla="*/ 1 h 9"/>
              <a:gd name="T28" fmla="*/ 7 w 11"/>
              <a:gd name="T29" fmla="*/ 0 h 9"/>
              <a:gd name="T30" fmla="*/ 7 w 11"/>
              <a:gd name="T31" fmla="*/ 2 h 9"/>
              <a:gd name="T32" fmla="*/ 7 w 11"/>
              <a:gd name="T33" fmla="*/ 3 h 9"/>
              <a:gd name="T34" fmla="*/ 8 w 11"/>
              <a:gd name="T35" fmla="*/ 3 h 9"/>
              <a:gd name="T36" fmla="*/ 8 w 11"/>
              <a:gd name="T37" fmla="*/ 4 h 9"/>
              <a:gd name="T38" fmla="*/ 8 w 11"/>
              <a:gd name="T39" fmla="*/ 3 h 9"/>
              <a:gd name="T40" fmla="*/ 8 w 11"/>
              <a:gd name="T41" fmla="*/ 3 h 9"/>
              <a:gd name="T42" fmla="*/ 8 w 11"/>
              <a:gd name="T43" fmla="*/ 4 h 9"/>
              <a:gd name="T44" fmla="*/ 8 w 11"/>
              <a:gd name="T45" fmla="*/ 3 h 9"/>
              <a:gd name="T46" fmla="*/ 8 w 11"/>
              <a:gd name="T47" fmla="*/ 3 h 9"/>
              <a:gd name="T48" fmla="*/ 9 w 11"/>
              <a:gd name="T49" fmla="*/ 3 h 9"/>
              <a:gd name="T50" fmla="*/ 8 w 11"/>
              <a:gd name="T51" fmla="*/ 3 h 9"/>
              <a:gd name="T52" fmla="*/ 8 w 11"/>
              <a:gd name="T53" fmla="*/ 3 h 9"/>
              <a:gd name="T54" fmla="*/ 9 w 11"/>
              <a:gd name="T55" fmla="*/ 3 h 9"/>
              <a:gd name="T56" fmla="*/ 8 w 11"/>
              <a:gd name="T57" fmla="*/ 3 h 9"/>
              <a:gd name="T58" fmla="*/ 8 w 11"/>
              <a:gd name="T59" fmla="*/ 3 h 9"/>
              <a:gd name="T60" fmla="*/ 8 w 11"/>
              <a:gd name="T61" fmla="*/ 3 h 9"/>
              <a:gd name="T62" fmla="*/ 8 w 11"/>
              <a:gd name="T63" fmla="*/ 3 h 9"/>
              <a:gd name="T64" fmla="*/ 8 w 11"/>
              <a:gd name="T65" fmla="*/ 3 h 9"/>
              <a:gd name="T66" fmla="*/ 8 w 11"/>
              <a:gd name="T67" fmla="*/ 3 h 9"/>
              <a:gd name="T68" fmla="*/ 8 w 11"/>
              <a:gd name="T69" fmla="*/ 4 h 9"/>
              <a:gd name="T70" fmla="*/ 6 w 11"/>
              <a:gd name="T71" fmla="*/ 5 h 9"/>
              <a:gd name="T72" fmla="*/ 5 w 11"/>
              <a:gd name="T73" fmla="*/ 6 h 9"/>
              <a:gd name="T74" fmla="*/ 5 w 11"/>
              <a:gd name="T75" fmla="*/ 6 h 9"/>
              <a:gd name="T76" fmla="*/ 6 w 11"/>
              <a:gd name="T77" fmla="*/ 7 h 9"/>
              <a:gd name="T78" fmla="*/ 6 w 11"/>
              <a:gd name="T79" fmla="*/ 6 h 9"/>
              <a:gd name="T80" fmla="*/ 4 w 11"/>
              <a:gd name="T81" fmla="*/ 6 h 9"/>
              <a:gd name="T82" fmla="*/ 3 w 11"/>
              <a:gd name="T83" fmla="*/ 6 h 9"/>
              <a:gd name="T84" fmla="*/ 3 w 11"/>
              <a:gd name="T85" fmla="*/ 6 h 9"/>
              <a:gd name="T86" fmla="*/ 3 w 11"/>
              <a:gd name="T87" fmla="*/ 6 h 9"/>
              <a:gd name="T88" fmla="*/ 3 w 11"/>
              <a:gd name="T89" fmla="*/ 6 h 9"/>
              <a:gd name="T90" fmla="*/ 3 w 11"/>
              <a:gd name="T91" fmla="*/ 6 h 9"/>
              <a:gd name="T92" fmla="*/ 3 w 11"/>
              <a:gd name="T93" fmla="*/ 6 h 9"/>
              <a:gd name="T94" fmla="*/ 3 w 11"/>
              <a:gd name="T95" fmla="*/ 6 h 9"/>
              <a:gd name="T96" fmla="*/ 3 w 11"/>
              <a:gd name="T97" fmla="*/ 6 h 9"/>
              <a:gd name="T98" fmla="*/ 3 w 11"/>
              <a:gd name="T99" fmla="*/ 6 h 9"/>
              <a:gd name="T100" fmla="*/ 3 w 11"/>
              <a:gd name="T101" fmla="*/ 6 h 9"/>
              <a:gd name="T102" fmla="*/ 3 w 11"/>
              <a:gd name="T103" fmla="*/ 6 h 9"/>
              <a:gd name="T104" fmla="*/ 3 w 11"/>
              <a:gd name="T105" fmla="*/ 6 h 9"/>
              <a:gd name="T106" fmla="*/ 5 w 11"/>
              <a:gd name="T107" fmla="*/ 4 h 9"/>
              <a:gd name="T108" fmla="*/ 7 w 11"/>
              <a:gd name="T109" fmla="*/ 3 h 9"/>
              <a:gd name="T110" fmla="*/ 7 w 11"/>
              <a:gd name="T11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 h="9">
                <a:moveTo>
                  <a:pt x="7" y="2"/>
                </a:moveTo>
                <a:cubicBezTo>
                  <a:pt x="7" y="0"/>
                  <a:pt x="7" y="0"/>
                  <a:pt x="7" y="0"/>
                </a:cubicBezTo>
                <a:cubicBezTo>
                  <a:pt x="6" y="0"/>
                  <a:pt x="4" y="1"/>
                  <a:pt x="3" y="2"/>
                </a:cubicBezTo>
                <a:cubicBezTo>
                  <a:pt x="2" y="3"/>
                  <a:pt x="2" y="3"/>
                  <a:pt x="1" y="4"/>
                </a:cubicBezTo>
                <a:cubicBezTo>
                  <a:pt x="1" y="5"/>
                  <a:pt x="0" y="5"/>
                  <a:pt x="0" y="6"/>
                </a:cubicBezTo>
                <a:cubicBezTo>
                  <a:pt x="0" y="7"/>
                  <a:pt x="1" y="8"/>
                  <a:pt x="2" y="8"/>
                </a:cubicBezTo>
                <a:cubicBezTo>
                  <a:pt x="2" y="9"/>
                  <a:pt x="3" y="9"/>
                  <a:pt x="4" y="9"/>
                </a:cubicBezTo>
                <a:cubicBezTo>
                  <a:pt x="5" y="9"/>
                  <a:pt x="5" y="9"/>
                  <a:pt x="6" y="9"/>
                </a:cubicBezTo>
                <a:cubicBezTo>
                  <a:pt x="7" y="9"/>
                  <a:pt x="7" y="9"/>
                  <a:pt x="7" y="9"/>
                </a:cubicBezTo>
                <a:cubicBezTo>
                  <a:pt x="7" y="8"/>
                  <a:pt x="7" y="8"/>
                  <a:pt x="7" y="8"/>
                </a:cubicBezTo>
                <a:cubicBezTo>
                  <a:pt x="7" y="8"/>
                  <a:pt x="8" y="8"/>
                  <a:pt x="9" y="7"/>
                </a:cubicBezTo>
                <a:cubicBezTo>
                  <a:pt x="9" y="6"/>
                  <a:pt x="10" y="6"/>
                  <a:pt x="10" y="5"/>
                </a:cubicBezTo>
                <a:cubicBezTo>
                  <a:pt x="11" y="5"/>
                  <a:pt x="11" y="4"/>
                  <a:pt x="11" y="3"/>
                </a:cubicBezTo>
                <a:cubicBezTo>
                  <a:pt x="11" y="2"/>
                  <a:pt x="10" y="1"/>
                  <a:pt x="10" y="1"/>
                </a:cubicBezTo>
                <a:cubicBezTo>
                  <a:pt x="9" y="1"/>
                  <a:pt x="8" y="0"/>
                  <a:pt x="7" y="0"/>
                </a:cubicBezTo>
                <a:cubicBezTo>
                  <a:pt x="7" y="2"/>
                  <a:pt x="7" y="2"/>
                  <a:pt x="7" y="2"/>
                </a:cubicBezTo>
                <a:cubicBezTo>
                  <a:pt x="7" y="3"/>
                  <a:pt x="7" y="3"/>
                  <a:pt x="7" y="3"/>
                </a:cubicBezTo>
                <a:cubicBezTo>
                  <a:pt x="8" y="3"/>
                  <a:pt x="8" y="3"/>
                  <a:pt x="8" y="3"/>
                </a:cubicBezTo>
                <a:cubicBezTo>
                  <a:pt x="8" y="4"/>
                  <a:pt x="8" y="4"/>
                  <a:pt x="8" y="4"/>
                </a:cubicBezTo>
                <a:cubicBezTo>
                  <a:pt x="8" y="3"/>
                  <a:pt x="8" y="3"/>
                  <a:pt x="8" y="3"/>
                </a:cubicBezTo>
                <a:cubicBezTo>
                  <a:pt x="8" y="3"/>
                  <a:pt x="8" y="3"/>
                  <a:pt x="8" y="3"/>
                </a:cubicBezTo>
                <a:cubicBezTo>
                  <a:pt x="8" y="4"/>
                  <a:pt x="8" y="4"/>
                  <a:pt x="8" y="4"/>
                </a:cubicBezTo>
                <a:cubicBezTo>
                  <a:pt x="8" y="3"/>
                  <a:pt x="8" y="3"/>
                  <a:pt x="8" y="3"/>
                </a:cubicBezTo>
                <a:cubicBezTo>
                  <a:pt x="8" y="3"/>
                  <a:pt x="8" y="3"/>
                  <a:pt x="8" y="3"/>
                </a:cubicBezTo>
                <a:cubicBezTo>
                  <a:pt x="9" y="3"/>
                  <a:pt x="9" y="3"/>
                  <a:pt x="9" y="3"/>
                </a:cubicBezTo>
                <a:cubicBezTo>
                  <a:pt x="8" y="3"/>
                  <a:pt x="8" y="3"/>
                  <a:pt x="8" y="3"/>
                </a:cubicBezTo>
                <a:cubicBezTo>
                  <a:pt x="8" y="3"/>
                  <a:pt x="8" y="3"/>
                  <a:pt x="8"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4"/>
                  <a:pt x="8" y="4"/>
                  <a:pt x="8" y="4"/>
                </a:cubicBezTo>
                <a:cubicBezTo>
                  <a:pt x="7" y="4"/>
                  <a:pt x="6" y="5"/>
                  <a:pt x="6" y="5"/>
                </a:cubicBezTo>
                <a:cubicBezTo>
                  <a:pt x="5" y="6"/>
                  <a:pt x="5" y="6"/>
                  <a:pt x="5" y="6"/>
                </a:cubicBezTo>
                <a:cubicBezTo>
                  <a:pt x="5" y="6"/>
                  <a:pt x="5" y="6"/>
                  <a:pt x="5" y="6"/>
                </a:cubicBezTo>
                <a:cubicBezTo>
                  <a:pt x="6" y="7"/>
                  <a:pt x="6" y="7"/>
                  <a:pt x="6" y="7"/>
                </a:cubicBezTo>
                <a:cubicBezTo>
                  <a:pt x="6" y="6"/>
                  <a:pt x="6" y="6"/>
                  <a:pt x="6" y="6"/>
                </a:cubicBezTo>
                <a:cubicBezTo>
                  <a:pt x="5" y="6"/>
                  <a:pt x="5" y="6"/>
                  <a:pt x="4"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5"/>
                  <a:pt x="5" y="4"/>
                </a:cubicBezTo>
                <a:cubicBezTo>
                  <a:pt x="6" y="4"/>
                  <a:pt x="7" y="3"/>
                  <a:pt x="7" y="3"/>
                </a:cubicBezTo>
                <a:lnTo>
                  <a:pt x="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8" name="Freeform 81"/>
          <p:cNvSpPr>
            <a:spLocks/>
          </p:cNvSpPr>
          <p:nvPr/>
        </p:nvSpPr>
        <p:spPr bwMode="auto">
          <a:xfrm>
            <a:off x="4942578" y="2939639"/>
            <a:ext cx="4508" cy="5072"/>
          </a:xfrm>
          <a:custGeom>
            <a:avLst/>
            <a:gdLst>
              <a:gd name="T0" fmla="*/ 2 w 6"/>
              <a:gd name="T1" fmla="*/ 6 h 6"/>
              <a:gd name="T2" fmla="*/ 6 w 6"/>
              <a:gd name="T3" fmla="*/ 0 h 6"/>
              <a:gd name="T4" fmla="*/ 0 w 6"/>
              <a:gd name="T5" fmla="*/ 2 h 6"/>
              <a:gd name="T6" fmla="*/ 2 w 6"/>
              <a:gd name="T7" fmla="*/ 6 h 6"/>
            </a:gdLst>
            <a:ahLst/>
            <a:cxnLst>
              <a:cxn ang="0">
                <a:pos x="T0" y="T1"/>
              </a:cxn>
              <a:cxn ang="0">
                <a:pos x="T2" y="T3"/>
              </a:cxn>
              <a:cxn ang="0">
                <a:pos x="T4" y="T5"/>
              </a:cxn>
              <a:cxn ang="0">
                <a:pos x="T6" y="T7"/>
              </a:cxn>
            </a:cxnLst>
            <a:rect l="0" t="0" r="r" b="b"/>
            <a:pathLst>
              <a:path w="6" h="6">
                <a:moveTo>
                  <a:pt x="2" y="6"/>
                </a:moveTo>
                <a:cubicBezTo>
                  <a:pt x="6" y="0"/>
                  <a:pt x="6" y="0"/>
                  <a:pt x="6" y="0"/>
                </a:cubicBezTo>
                <a:cubicBezTo>
                  <a:pt x="0" y="2"/>
                  <a:pt x="0" y="2"/>
                  <a:pt x="0" y="2"/>
                </a:cubicBezTo>
                <a:cubicBezTo>
                  <a:pt x="2" y="6"/>
                  <a:pt x="2" y="6"/>
                  <a:pt x="2" y="6"/>
                </a:cubicBezTo>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9" name="Freeform 82"/>
          <p:cNvSpPr>
            <a:spLocks/>
          </p:cNvSpPr>
          <p:nvPr/>
        </p:nvSpPr>
        <p:spPr bwMode="auto">
          <a:xfrm>
            <a:off x="4940887" y="2937949"/>
            <a:ext cx="8453" cy="9017"/>
          </a:xfrm>
          <a:custGeom>
            <a:avLst/>
            <a:gdLst>
              <a:gd name="T0" fmla="*/ 4 w 11"/>
              <a:gd name="T1" fmla="*/ 8 h 11"/>
              <a:gd name="T2" fmla="*/ 5 w 11"/>
              <a:gd name="T3" fmla="*/ 9 h 11"/>
              <a:gd name="T4" fmla="*/ 9 w 11"/>
              <a:gd name="T5" fmla="*/ 3 h 11"/>
              <a:gd name="T6" fmla="*/ 11 w 11"/>
              <a:gd name="T7" fmla="*/ 0 h 11"/>
              <a:gd name="T8" fmla="*/ 7 w 11"/>
              <a:gd name="T9" fmla="*/ 1 h 11"/>
              <a:gd name="T10" fmla="*/ 2 w 11"/>
              <a:gd name="T11" fmla="*/ 2 h 11"/>
              <a:gd name="T12" fmla="*/ 0 w 11"/>
              <a:gd name="T13" fmla="*/ 3 h 11"/>
              <a:gd name="T14" fmla="*/ 3 w 11"/>
              <a:gd name="T15" fmla="*/ 11 h 11"/>
              <a:gd name="T16" fmla="*/ 5 w 11"/>
              <a:gd name="T17" fmla="*/ 9 h 11"/>
              <a:gd name="T18" fmla="*/ 4 w 11"/>
              <a:gd name="T19" fmla="*/ 8 h 11"/>
              <a:gd name="T20" fmla="*/ 5 w 11"/>
              <a:gd name="T21" fmla="*/ 7 h 11"/>
              <a:gd name="T22" fmla="*/ 4 w 11"/>
              <a:gd name="T23" fmla="*/ 3 h 11"/>
              <a:gd name="T24" fmla="*/ 2 w 11"/>
              <a:gd name="T25" fmla="*/ 4 h 11"/>
              <a:gd name="T26" fmla="*/ 3 w 11"/>
              <a:gd name="T27" fmla="*/ 5 h 11"/>
              <a:gd name="T28" fmla="*/ 8 w 11"/>
              <a:gd name="T29" fmla="*/ 4 h 11"/>
              <a:gd name="T30" fmla="*/ 8 w 11"/>
              <a:gd name="T31" fmla="*/ 2 h 11"/>
              <a:gd name="T32" fmla="*/ 7 w 11"/>
              <a:gd name="T33" fmla="*/ 2 h 11"/>
              <a:gd name="T34" fmla="*/ 2 w 11"/>
              <a:gd name="T35" fmla="*/ 7 h 11"/>
              <a:gd name="T36" fmla="*/ 4 w 11"/>
              <a:gd name="T37" fmla="*/ 8 h 11"/>
              <a:gd name="T38" fmla="*/ 5 w 11"/>
              <a:gd name="T39" fmla="*/ 7 h 11"/>
              <a:gd name="T40" fmla="*/ 4 w 1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1">
                <a:moveTo>
                  <a:pt x="4" y="8"/>
                </a:moveTo>
                <a:cubicBezTo>
                  <a:pt x="5" y="9"/>
                  <a:pt x="5" y="9"/>
                  <a:pt x="5" y="9"/>
                </a:cubicBezTo>
                <a:cubicBezTo>
                  <a:pt x="9" y="3"/>
                  <a:pt x="9" y="3"/>
                  <a:pt x="9" y="3"/>
                </a:cubicBezTo>
                <a:cubicBezTo>
                  <a:pt x="11" y="0"/>
                  <a:pt x="11" y="0"/>
                  <a:pt x="11" y="0"/>
                </a:cubicBezTo>
                <a:cubicBezTo>
                  <a:pt x="7" y="1"/>
                  <a:pt x="7" y="1"/>
                  <a:pt x="7" y="1"/>
                </a:cubicBezTo>
                <a:cubicBezTo>
                  <a:pt x="2" y="2"/>
                  <a:pt x="2" y="2"/>
                  <a:pt x="2" y="2"/>
                </a:cubicBezTo>
                <a:cubicBezTo>
                  <a:pt x="0" y="3"/>
                  <a:pt x="0" y="3"/>
                  <a:pt x="0" y="3"/>
                </a:cubicBezTo>
                <a:cubicBezTo>
                  <a:pt x="3" y="11"/>
                  <a:pt x="3" y="11"/>
                  <a:pt x="3" y="11"/>
                </a:cubicBezTo>
                <a:cubicBezTo>
                  <a:pt x="5" y="9"/>
                  <a:pt x="5" y="9"/>
                  <a:pt x="5" y="9"/>
                </a:cubicBezTo>
                <a:cubicBezTo>
                  <a:pt x="4" y="8"/>
                  <a:pt x="4" y="8"/>
                  <a:pt x="4" y="8"/>
                </a:cubicBezTo>
                <a:cubicBezTo>
                  <a:pt x="5" y="7"/>
                  <a:pt x="5" y="7"/>
                  <a:pt x="5" y="7"/>
                </a:cubicBezTo>
                <a:cubicBezTo>
                  <a:pt x="4" y="3"/>
                  <a:pt x="4" y="3"/>
                  <a:pt x="4" y="3"/>
                </a:cubicBezTo>
                <a:cubicBezTo>
                  <a:pt x="2" y="4"/>
                  <a:pt x="2" y="4"/>
                  <a:pt x="2" y="4"/>
                </a:cubicBezTo>
                <a:cubicBezTo>
                  <a:pt x="3" y="5"/>
                  <a:pt x="3" y="5"/>
                  <a:pt x="3" y="5"/>
                </a:cubicBezTo>
                <a:cubicBezTo>
                  <a:pt x="3" y="5"/>
                  <a:pt x="3" y="5"/>
                  <a:pt x="8" y="4"/>
                </a:cubicBezTo>
                <a:cubicBezTo>
                  <a:pt x="8" y="2"/>
                  <a:pt x="8" y="2"/>
                  <a:pt x="8" y="2"/>
                </a:cubicBezTo>
                <a:cubicBezTo>
                  <a:pt x="7" y="2"/>
                  <a:pt x="7" y="2"/>
                  <a:pt x="7" y="2"/>
                </a:cubicBezTo>
                <a:cubicBezTo>
                  <a:pt x="7" y="2"/>
                  <a:pt x="7" y="2"/>
                  <a:pt x="2" y="7"/>
                </a:cubicBezTo>
                <a:cubicBezTo>
                  <a:pt x="4" y="8"/>
                  <a:pt x="4" y="8"/>
                  <a:pt x="4" y="8"/>
                </a:cubicBezTo>
                <a:cubicBezTo>
                  <a:pt x="5" y="7"/>
                  <a:pt x="5" y="7"/>
                  <a:pt x="5" y="7"/>
                </a:cubicBezTo>
                <a:cubicBezTo>
                  <a:pt x="4" y="8"/>
                  <a:pt x="4" y="8"/>
                  <a:pt x="4"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0" name="Freeform 83"/>
          <p:cNvSpPr>
            <a:spLocks/>
          </p:cNvSpPr>
          <p:nvPr/>
        </p:nvSpPr>
        <p:spPr bwMode="auto">
          <a:xfrm>
            <a:off x="4864808" y="2976269"/>
            <a:ext cx="4508" cy="3381"/>
          </a:xfrm>
          <a:custGeom>
            <a:avLst/>
            <a:gdLst>
              <a:gd name="T0" fmla="*/ 0 w 6"/>
              <a:gd name="T1" fmla="*/ 3 h 4"/>
              <a:gd name="T2" fmla="*/ 6 w 6"/>
              <a:gd name="T3" fmla="*/ 4 h 4"/>
              <a:gd name="T4" fmla="*/ 6 w 6"/>
              <a:gd name="T5" fmla="*/ 4 h 4"/>
              <a:gd name="T6" fmla="*/ 6 w 6"/>
              <a:gd name="T7" fmla="*/ 0 h 4"/>
              <a:gd name="T8" fmla="*/ 3 w 6"/>
              <a:gd name="T9" fmla="*/ 2 h 4"/>
              <a:gd name="T10" fmla="*/ 0 w 6"/>
              <a:gd name="T11" fmla="*/ 3 h 4"/>
            </a:gdLst>
            <a:ahLst/>
            <a:cxnLst>
              <a:cxn ang="0">
                <a:pos x="T0" y="T1"/>
              </a:cxn>
              <a:cxn ang="0">
                <a:pos x="T2" y="T3"/>
              </a:cxn>
              <a:cxn ang="0">
                <a:pos x="T4" y="T5"/>
              </a:cxn>
              <a:cxn ang="0">
                <a:pos x="T6" y="T7"/>
              </a:cxn>
              <a:cxn ang="0">
                <a:pos x="T8" y="T9"/>
              </a:cxn>
              <a:cxn ang="0">
                <a:pos x="T10" y="T11"/>
              </a:cxn>
            </a:cxnLst>
            <a:rect l="0" t="0" r="r" b="b"/>
            <a:pathLst>
              <a:path w="6" h="4">
                <a:moveTo>
                  <a:pt x="0" y="3"/>
                </a:moveTo>
                <a:cubicBezTo>
                  <a:pt x="6" y="4"/>
                  <a:pt x="6" y="4"/>
                  <a:pt x="6" y="4"/>
                </a:cubicBezTo>
                <a:cubicBezTo>
                  <a:pt x="6" y="4"/>
                  <a:pt x="6" y="4"/>
                  <a:pt x="6" y="4"/>
                </a:cubicBezTo>
                <a:cubicBezTo>
                  <a:pt x="6" y="0"/>
                  <a:pt x="6" y="0"/>
                  <a:pt x="6" y="0"/>
                </a:cubicBezTo>
                <a:cubicBezTo>
                  <a:pt x="5" y="1"/>
                  <a:pt x="4" y="1"/>
                  <a:pt x="3" y="2"/>
                </a:cubicBezTo>
                <a:cubicBezTo>
                  <a:pt x="0" y="3"/>
                  <a:pt x="0" y="3"/>
                  <a:pt x="0" y="3"/>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1" name="Freeform 84"/>
          <p:cNvSpPr>
            <a:spLocks/>
          </p:cNvSpPr>
          <p:nvPr/>
        </p:nvSpPr>
        <p:spPr bwMode="auto">
          <a:xfrm>
            <a:off x="4859736" y="2974579"/>
            <a:ext cx="11271" cy="6199"/>
          </a:xfrm>
          <a:custGeom>
            <a:avLst/>
            <a:gdLst>
              <a:gd name="T0" fmla="*/ 6 w 14"/>
              <a:gd name="T1" fmla="*/ 5 h 8"/>
              <a:gd name="T2" fmla="*/ 5 w 14"/>
              <a:gd name="T3" fmla="*/ 7 h 8"/>
              <a:gd name="T4" fmla="*/ 14 w 14"/>
              <a:gd name="T5" fmla="*/ 8 h 8"/>
              <a:gd name="T6" fmla="*/ 14 w 14"/>
              <a:gd name="T7" fmla="*/ 6 h 8"/>
              <a:gd name="T8" fmla="*/ 14 w 14"/>
              <a:gd name="T9" fmla="*/ 2 h 8"/>
              <a:gd name="T10" fmla="*/ 14 w 14"/>
              <a:gd name="T11" fmla="*/ 0 h 8"/>
              <a:gd name="T12" fmla="*/ 12 w 14"/>
              <a:gd name="T13" fmla="*/ 1 h 8"/>
              <a:gd name="T14" fmla="*/ 9 w 14"/>
              <a:gd name="T15" fmla="*/ 2 h 8"/>
              <a:gd name="T16" fmla="*/ 6 w 14"/>
              <a:gd name="T17" fmla="*/ 3 h 8"/>
              <a:gd name="T18" fmla="*/ 5 w 14"/>
              <a:gd name="T19" fmla="*/ 4 h 8"/>
              <a:gd name="T20" fmla="*/ 5 w 14"/>
              <a:gd name="T21" fmla="*/ 4 h 8"/>
              <a:gd name="T22" fmla="*/ 5 w 14"/>
              <a:gd name="T23" fmla="*/ 4 h 8"/>
              <a:gd name="T24" fmla="*/ 5 w 14"/>
              <a:gd name="T25" fmla="*/ 4 h 8"/>
              <a:gd name="T26" fmla="*/ 5 w 14"/>
              <a:gd name="T27" fmla="*/ 4 h 8"/>
              <a:gd name="T28" fmla="*/ 5 w 14"/>
              <a:gd name="T29" fmla="*/ 4 h 8"/>
              <a:gd name="T30" fmla="*/ 5 w 14"/>
              <a:gd name="T31" fmla="*/ 4 h 8"/>
              <a:gd name="T32" fmla="*/ 0 w 14"/>
              <a:gd name="T33" fmla="*/ 6 h 8"/>
              <a:gd name="T34" fmla="*/ 5 w 14"/>
              <a:gd name="T35" fmla="*/ 7 h 8"/>
              <a:gd name="T36" fmla="*/ 6 w 14"/>
              <a:gd name="T37" fmla="*/ 5 h 8"/>
              <a:gd name="T38" fmla="*/ 6 w 14"/>
              <a:gd name="T39" fmla="*/ 6 h 8"/>
              <a:gd name="T40" fmla="*/ 10 w 14"/>
              <a:gd name="T41" fmla="*/ 5 h 8"/>
              <a:gd name="T42" fmla="*/ 13 w 14"/>
              <a:gd name="T43" fmla="*/ 4 h 8"/>
              <a:gd name="T44" fmla="*/ 12 w 14"/>
              <a:gd name="T45" fmla="*/ 2 h 8"/>
              <a:gd name="T46" fmla="*/ 11 w 14"/>
              <a:gd name="T47" fmla="*/ 2 h 8"/>
              <a:gd name="T48" fmla="*/ 11 w 14"/>
              <a:gd name="T49" fmla="*/ 6 h 8"/>
              <a:gd name="T50" fmla="*/ 11 w 14"/>
              <a:gd name="T51" fmla="*/ 6 h 8"/>
              <a:gd name="T52" fmla="*/ 12 w 14"/>
              <a:gd name="T53" fmla="*/ 6 h 8"/>
              <a:gd name="T54" fmla="*/ 13 w 14"/>
              <a:gd name="T55" fmla="*/ 5 h 8"/>
              <a:gd name="T56" fmla="*/ 6 w 14"/>
              <a:gd name="T57" fmla="*/ 4 h 8"/>
              <a:gd name="T58" fmla="*/ 6 w 14"/>
              <a:gd name="T59" fmla="*/ 5 h 8"/>
              <a:gd name="T60" fmla="*/ 6 w 14"/>
              <a:gd name="T61" fmla="*/ 6 h 8"/>
              <a:gd name="T62" fmla="*/ 6 w 14"/>
              <a:gd name="T6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8">
                <a:moveTo>
                  <a:pt x="6" y="5"/>
                </a:moveTo>
                <a:cubicBezTo>
                  <a:pt x="5" y="7"/>
                  <a:pt x="5" y="7"/>
                  <a:pt x="5" y="7"/>
                </a:cubicBezTo>
                <a:cubicBezTo>
                  <a:pt x="14" y="8"/>
                  <a:pt x="14" y="8"/>
                  <a:pt x="14" y="8"/>
                </a:cubicBezTo>
                <a:cubicBezTo>
                  <a:pt x="14" y="6"/>
                  <a:pt x="14" y="6"/>
                  <a:pt x="14" y="6"/>
                </a:cubicBezTo>
                <a:cubicBezTo>
                  <a:pt x="14" y="2"/>
                  <a:pt x="14" y="2"/>
                  <a:pt x="14" y="2"/>
                </a:cubicBezTo>
                <a:cubicBezTo>
                  <a:pt x="14" y="0"/>
                  <a:pt x="14" y="0"/>
                  <a:pt x="14" y="0"/>
                </a:cubicBezTo>
                <a:cubicBezTo>
                  <a:pt x="12" y="1"/>
                  <a:pt x="12" y="1"/>
                  <a:pt x="12" y="1"/>
                </a:cubicBezTo>
                <a:cubicBezTo>
                  <a:pt x="11" y="1"/>
                  <a:pt x="10" y="2"/>
                  <a:pt x="9" y="2"/>
                </a:cubicBezTo>
                <a:cubicBezTo>
                  <a:pt x="7" y="3"/>
                  <a:pt x="6" y="3"/>
                  <a:pt x="6"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0" y="6"/>
                  <a:pt x="0" y="6"/>
                  <a:pt x="0" y="6"/>
                </a:cubicBezTo>
                <a:cubicBezTo>
                  <a:pt x="5" y="7"/>
                  <a:pt x="5" y="7"/>
                  <a:pt x="5" y="7"/>
                </a:cubicBezTo>
                <a:cubicBezTo>
                  <a:pt x="6" y="5"/>
                  <a:pt x="6" y="5"/>
                  <a:pt x="6" y="5"/>
                </a:cubicBezTo>
                <a:cubicBezTo>
                  <a:pt x="6" y="6"/>
                  <a:pt x="6" y="6"/>
                  <a:pt x="6" y="6"/>
                </a:cubicBezTo>
                <a:cubicBezTo>
                  <a:pt x="6" y="6"/>
                  <a:pt x="6" y="6"/>
                  <a:pt x="10" y="5"/>
                </a:cubicBezTo>
                <a:cubicBezTo>
                  <a:pt x="11" y="5"/>
                  <a:pt x="12" y="4"/>
                  <a:pt x="13" y="4"/>
                </a:cubicBezTo>
                <a:cubicBezTo>
                  <a:pt x="12" y="2"/>
                  <a:pt x="12" y="2"/>
                  <a:pt x="12" y="2"/>
                </a:cubicBezTo>
                <a:cubicBezTo>
                  <a:pt x="11" y="2"/>
                  <a:pt x="11" y="2"/>
                  <a:pt x="11" y="2"/>
                </a:cubicBezTo>
                <a:cubicBezTo>
                  <a:pt x="11" y="2"/>
                  <a:pt x="11" y="2"/>
                  <a:pt x="11" y="6"/>
                </a:cubicBezTo>
                <a:cubicBezTo>
                  <a:pt x="11" y="6"/>
                  <a:pt x="11" y="6"/>
                  <a:pt x="11" y="6"/>
                </a:cubicBezTo>
                <a:cubicBezTo>
                  <a:pt x="12" y="6"/>
                  <a:pt x="12" y="6"/>
                  <a:pt x="12" y="6"/>
                </a:cubicBezTo>
                <a:cubicBezTo>
                  <a:pt x="13" y="5"/>
                  <a:pt x="13" y="5"/>
                  <a:pt x="13" y="5"/>
                </a:cubicBezTo>
                <a:cubicBezTo>
                  <a:pt x="6" y="4"/>
                  <a:pt x="6" y="4"/>
                  <a:pt x="6" y="4"/>
                </a:cubicBezTo>
                <a:cubicBezTo>
                  <a:pt x="6" y="5"/>
                  <a:pt x="6" y="5"/>
                  <a:pt x="6" y="5"/>
                </a:cubicBezTo>
                <a:cubicBezTo>
                  <a:pt x="6" y="6"/>
                  <a:pt x="6" y="6"/>
                  <a:pt x="6" y="6"/>
                </a:cubicBezTo>
                <a:lnTo>
                  <a:pt x="6"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2" name="Freeform 85"/>
          <p:cNvSpPr>
            <a:spLocks/>
          </p:cNvSpPr>
          <p:nvPr/>
        </p:nvSpPr>
        <p:spPr bwMode="auto">
          <a:xfrm>
            <a:off x="4937506" y="2936822"/>
            <a:ext cx="7326" cy="2818"/>
          </a:xfrm>
          <a:custGeom>
            <a:avLst/>
            <a:gdLst>
              <a:gd name="T0" fmla="*/ 9 w 9"/>
              <a:gd name="T1" fmla="*/ 0 h 4"/>
              <a:gd name="T2" fmla="*/ 5 w 9"/>
              <a:gd name="T3" fmla="*/ 0 h 4"/>
              <a:gd name="T4" fmla="*/ 4 w 9"/>
              <a:gd name="T5" fmla="*/ 0 h 4"/>
              <a:gd name="T6" fmla="*/ 0 w 9"/>
              <a:gd name="T7" fmla="*/ 0 h 4"/>
              <a:gd name="T8" fmla="*/ 3 w 9"/>
              <a:gd name="T9" fmla="*/ 3 h 4"/>
              <a:gd name="T10" fmla="*/ 3 w 9"/>
              <a:gd name="T11" fmla="*/ 3 h 4"/>
              <a:gd name="T12" fmla="*/ 5 w 9"/>
              <a:gd name="T13" fmla="*/ 4 h 4"/>
              <a:gd name="T14" fmla="*/ 5 w 9"/>
              <a:gd name="T15" fmla="*/ 4 h 4"/>
              <a:gd name="T16" fmla="*/ 5 w 9"/>
              <a:gd name="T17" fmla="*/ 4 h 4"/>
              <a:gd name="T18" fmla="*/ 5 w 9"/>
              <a:gd name="T19" fmla="*/ 4 h 4"/>
              <a:gd name="T20" fmla="*/ 6 w 9"/>
              <a:gd name="T21" fmla="*/ 3 h 4"/>
              <a:gd name="T22" fmla="*/ 7 w 9"/>
              <a:gd name="T23" fmla="*/ 2 h 4"/>
              <a:gd name="T24" fmla="*/ 9 w 9"/>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4">
                <a:moveTo>
                  <a:pt x="9" y="0"/>
                </a:moveTo>
                <a:cubicBezTo>
                  <a:pt x="5" y="0"/>
                  <a:pt x="5" y="0"/>
                  <a:pt x="5" y="0"/>
                </a:cubicBezTo>
                <a:cubicBezTo>
                  <a:pt x="5" y="0"/>
                  <a:pt x="4" y="0"/>
                  <a:pt x="4" y="0"/>
                </a:cubicBezTo>
                <a:cubicBezTo>
                  <a:pt x="0" y="0"/>
                  <a:pt x="0" y="0"/>
                  <a:pt x="0" y="0"/>
                </a:cubicBezTo>
                <a:cubicBezTo>
                  <a:pt x="3" y="3"/>
                  <a:pt x="3" y="3"/>
                  <a:pt x="3" y="3"/>
                </a:cubicBezTo>
                <a:cubicBezTo>
                  <a:pt x="3" y="3"/>
                  <a:pt x="3" y="3"/>
                  <a:pt x="3" y="3"/>
                </a:cubicBezTo>
                <a:cubicBezTo>
                  <a:pt x="3" y="4"/>
                  <a:pt x="4" y="4"/>
                  <a:pt x="5" y="4"/>
                </a:cubicBezTo>
                <a:cubicBezTo>
                  <a:pt x="5" y="4"/>
                  <a:pt x="5" y="4"/>
                  <a:pt x="5" y="4"/>
                </a:cubicBezTo>
                <a:cubicBezTo>
                  <a:pt x="5" y="4"/>
                  <a:pt x="5" y="4"/>
                  <a:pt x="5" y="4"/>
                </a:cubicBezTo>
                <a:cubicBezTo>
                  <a:pt x="5" y="4"/>
                  <a:pt x="5" y="4"/>
                  <a:pt x="5" y="4"/>
                </a:cubicBezTo>
                <a:cubicBezTo>
                  <a:pt x="5" y="4"/>
                  <a:pt x="6" y="3"/>
                  <a:pt x="6" y="3"/>
                </a:cubicBezTo>
                <a:cubicBezTo>
                  <a:pt x="7" y="2"/>
                  <a:pt x="7" y="2"/>
                  <a:pt x="7" y="2"/>
                </a:cubicBezTo>
                <a:cubicBezTo>
                  <a:pt x="9" y="0"/>
                  <a:pt x="9"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3" name="Freeform 86"/>
          <p:cNvSpPr>
            <a:spLocks/>
          </p:cNvSpPr>
          <p:nvPr/>
        </p:nvSpPr>
        <p:spPr bwMode="auto">
          <a:xfrm>
            <a:off x="4777458" y="2920479"/>
            <a:ext cx="11271" cy="4508"/>
          </a:xfrm>
          <a:custGeom>
            <a:avLst/>
            <a:gdLst>
              <a:gd name="T0" fmla="*/ 8 w 14"/>
              <a:gd name="T1" fmla="*/ 0 h 5"/>
              <a:gd name="T2" fmla="*/ 4 w 14"/>
              <a:gd name="T3" fmla="*/ 0 h 5"/>
              <a:gd name="T4" fmla="*/ 0 w 14"/>
              <a:gd name="T5" fmla="*/ 0 h 5"/>
              <a:gd name="T6" fmla="*/ 3 w 14"/>
              <a:gd name="T7" fmla="*/ 3 h 5"/>
              <a:gd name="T8" fmla="*/ 4 w 14"/>
              <a:gd name="T9" fmla="*/ 2 h 5"/>
              <a:gd name="T10" fmla="*/ 3 w 14"/>
              <a:gd name="T11" fmla="*/ 3 h 5"/>
              <a:gd name="T12" fmla="*/ 5 w 14"/>
              <a:gd name="T13" fmla="*/ 4 h 5"/>
              <a:gd name="T14" fmla="*/ 5 w 14"/>
              <a:gd name="T15" fmla="*/ 5 h 5"/>
              <a:gd name="T16" fmla="*/ 6 w 14"/>
              <a:gd name="T17" fmla="*/ 4 h 5"/>
              <a:gd name="T18" fmla="*/ 9 w 14"/>
              <a:gd name="T19" fmla="*/ 3 h 5"/>
              <a:gd name="T20" fmla="*/ 14 w 14"/>
              <a:gd name="T21" fmla="*/ 0 h 5"/>
              <a:gd name="T22" fmla="*/ 8 w 14"/>
              <a:gd name="T23" fmla="*/ 0 h 5"/>
              <a:gd name="T24" fmla="*/ 8 w 1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5">
                <a:moveTo>
                  <a:pt x="8" y="0"/>
                </a:moveTo>
                <a:cubicBezTo>
                  <a:pt x="7" y="0"/>
                  <a:pt x="6" y="0"/>
                  <a:pt x="4" y="0"/>
                </a:cubicBezTo>
                <a:cubicBezTo>
                  <a:pt x="0" y="0"/>
                  <a:pt x="0" y="0"/>
                  <a:pt x="0" y="0"/>
                </a:cubicBezTo>
                <a:cubicBezTo>
                  <a:pt x="3" y="3"/>
                  <a:pt x="3" y="3"/>
                  <a:pt x="3" y="3"/>
                </a:cubicBezTo>
                <a:cubicBezTo>
                  <a:pt x="4" y="2"/>
                  <a:pt x="4" y="2"/>
                  <a:pt x="4" y="2"/>
                </a:cubicBezTo>
                <a:cubicBezTo>
                  <a:pt x="3" y="3"/>
                  <a:pt x="3" y="3"/>
                  <a:pt x="3" y="3"/>
                </a:cubicBezTo>
                <a:cubicBezTo>
                  <a:pt x="4" y="3"/>
                  <a:pt x="4" y="4"/>
                  <a:pt x="5" y="4"/>
                </a:cubicBezTo>
                <a:cubicBezTo>
                  <a:pt x="5" y="5"/>
                  <a:pt x="5" y="5"/>
                  <a:pt x="5" y="5"/>
                </a:cubicBezTo>
                <a:cubicBezTo>
                  <a:pt x="6" y="4"/>
                  <a:pt x="6" y="4"/>
                  <a:pt x="6" y="4"/>
                </a:cubicBezTo>
                <a:cubicBezTo>
                  <a:pt x="6" y="4"/>
                  <a:pt x="7" y="4"/>
                  <a:pt x="9" y="3"/>
                </a:cubicBezTo>
                <a:cubicBezTo>
                  <a:pt x="14" y="0"/>
                  <a:pt x="14" y="0"/>
                  <a:pt x="14" y="0"/>
                </a:cubicBezTo>
                <a:cubicBezTo>
                  <a:pt x="8" y="0"/>
                  <a:pt x="8" y="0"/>
                  <a:pt x="8" y="0"/>
                </a:cubicBezTo>
                <a:cubicBezTo>
                  <a:pt x="8" y="0"/>
                  <a:pt x="8"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4" name="Freeform 87"/>
          <p:cNvSpPr>
            <a:spLocks noEditPoints="1"/>
          </p:cNvSpPr>
          <p:nvPr/>
        </p:nvSpPr>
        <p:spPr bwMode="auto">
          <a:xfrm>
            <a:off x="4863117" y="2966126"/>
            <a:ext cx="3945" cy="5635"/>
          </a:xfrm>
          <a:custGeom>
            <a:avLst/>
            <a:gdLst>
              <a:gd name="T0" fmla="*/ 3 w 5"/>
              <a:gd name="T1" fmla="*/ 1 h 7"/>
              <a:gd name="T2" fmla="*/ 3 w 5"/>
              <a:gd name="T3" fmla="*/ 1 h 7"/>
              <a:gd name="T4" fmla="*/ 3 w 5"/>
              <a:gd name="T5" fmla="*/ 1 h 7"/>
              <a:gd name="T6" fmla="*/ 3 w 5"/>
              <a:gd name="T7" fmla="*/ 1 h 7"/>
              <a:gd name="T8" fmla="*/ 1 w 5"/>
              <a:gd name="T9" fmla="*/ 1 h 7"/>
              <a:gd name="T10" fmla="*/ 1 w 5"/>
              <a:gd name="T11" fmla="*/ 1 h 7"/>
              <a:gd name="T12" fmla="*/ 3 w 5"/>
              <a:gd name="T13" fmla="*/ 0 h 7"/>
              <a:gd name="T14" fmla="*/ 2 w 5"/>
              <a:gd name="T15" fmla="*/ 1 h 7"/>
              <a:gd name="T16" fmla="*/ 2 w 5"/>
              <a:gd name="T17" fmla="*/ 1 h 7"/>
              <a:gd name="T18" fmla="*/ 1 w 5"/>
              <a:gd name="T19" fmla="*/ 2 h 7"/>
              <a:gd name="T20" fmla="*/ 0 w 5"/>
              <a:gd name="T21" fmla="*/ 3 h 7"/>
              <a:gd name="T22" fmla="*/ 1 w 5"/>
              <a:gd name="T23" fmla="*/ 4 h 7"/>
              <a:gd name="T24" fmla="*/ 2 w 5"/>
              <a:gd name="T25" fmla="*/ 3 h 7"/>
              <a:gd name="T26" fmla="*/ 1 w 5"/>
              <a:gd name="T27" fmla="*/ 4 h 7"/>
              <a:gd name="T28" fmla="*/ 1 w 5"/>
              <a:gd name="T29" fmla="*/ 4 h 7"/>
              <a:gd name="T30" fmla="*/ 3 w 5"/>
              <a:gd name="T31" fmla="*/ 7 h 7"/>
              <a:gd name="T32" fmla="*/ 4 w 5"/>
              <a:gd name="T33" fmla="*/ 4 h 7"/>
              <a:gd name="T34" fmla="*/ 4 w 5"/>
              <a:gd name="T35" fmla="*/ 2 h 7"/>
              <a:gd name="T36" fmla="*/ 4 w 5"/>
              <a:gd name="T37" fmla="*/ 2 h 7"/>
              <a:gd name="T38" fmla="*/ 3 w 5"/>
              <a:gd name="T39" fmla="*/ 0 h 7"/>
              <a:gd name="T40" fmla="*/ 3 w 5"/>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7">
                <a:moveTo>
                  <a:pt x="3" y="1"/>
                </a:moveTo>
                <a:cubicBezTo>
                  <a:pt x="3" y="1"/>
                  <a:pt x="3" y="1"/>
                  <a:pt x="3" y="1"/>
                </a:cubicBezTo>
                <a:moveTo>
                  <a:pt x="3" y="1"/>
                </a:moveTo>
                <a:cubicBezTo>
                  <a:pt x="3" y="1"/>
                  <a:pt x="3" y="1"/>
                  <a:pt x="3" y="1"/>
                </a:cubicBezTo>
                <a:moveTo>
                  <a:pt x="1" y="1"/>
                </a:moveTo>
                <a:cubicBezTo>
                  <a:pt x="1" y="1"/>
                  <a:pt x="1" y="1"/>
                  <a:pt x="1" y="1"/>
                </a:cubicBezTo>
                <a:moveTo>
                  <a:pt x="3" y="0"/>
                </a:moveTo>
                <a:cubicBezTo>
                  <a:pt x="2" y="0"/>
                  <a:pt x="2" y="0"/>
                  <a:pt x="2" y="1"/>
                </a:cubicBezTo>
                <a:cubicBezTo>
                  <a:pt x="2" y="1"/>
                  <a:pt x="2" y="1"/>
                  <a:pt x="2" y="1"/>
                </a:cubicBezTo>
                <a:cubicBezTo>
                  <a:pt x="2" y="1"/>
                  <a:pt x="1" y="1"/>
                  <a:pt x="1" y="2"/>
                </a:cubicBezTo>
                <a:cubicBezTo>
                  <a:pt x="0" y="3"/>
                  <a:pt x="0" y="3"/>
                  <a:pt x="0" y="3"/>
                </a:cubicBezTo>
                <a:cubicBezTo>
                  <a:pt x="1" y="4"/>
                  <a:pt x="1" y="4"/>
                  <a:pt x="1" y="4"/>
                </a:cubicBezTo>
                <a:cubicBezTo>
                  <a:pt x="2" y="3"/>
                  <a:pt x="2" y="3"/>
                  <a:pt x="2" y="3"/>
                </a:cubicBezTo>
                <a:cubicBezTo>
                  <a:pt x="1" y="4"/>
                  <a:pt x="1" y="4"/>
                  <a:pt x="1" y="4"/>
                </a:cubicBezTo>
                <a:cubicBezTo>
                  <a:pt x="1" y="4"/>
                  <a:pt x="1" y="4"/>
                  <a:pt x="1" y="4"/>
                </a:cubicBezTo>
                <a:cubicBezTo>
                  <a:pt x="3" y="7"/>
                  <a:pt x="3" y="7"/>
                  <a:pt x="3" y="7"/>
                </a:cubicBezTo>
                <a:cubicBezTo>
                  <a:pt x="4" y="4"/>
                  <a:pt x="4" y="4"/>
                  <a:pt x="4" y="4"/>
                </a:cubicBezTo>
                <a:cubicBezTo>
                  <a:pt x="4" y="3"/>
                  <a:pt x="4" y="2"/>
                  <a:pt x="4" y="2"/>
                </a:cubicBezTo>
                <a:cubicBezTo>
                  <a:pt x="4" y="2"/>
                  <a:pt x="4" y="2"/>
                  <a:pt x="4" y="2"/>
                </a:cubicBezTo>
                <a:cubicBezTo>
                  <a:pt x="5" y="1"/>
                  <a:pt x="4"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5" name="Freeform 88"/>
          <p:cNvSpPr>
            <a:spLocks/>
          </p:cNvSpPr>
          <p:nvPr/>
        </p:nvSpPr>
        <p:spPr bwMode="auto">
          <a:xfrm>
            <a:off x="4814652" y="2944711"/>
            <a:ext cx="13525" cy="5635"/>
          </a:xfrm>
          <a:custGeom>
            <a:avLst/>
            <a:gdLst>
              <a:gd name="T0" fmla="*/ 0 w 17"/>
              <a:gd name="T1" fmla="*/ 0 h 7"/>
              <a:gd name="T2" fmla="*/ 1 w 17"/>
              <a:gd name="T3" fmla="*/ 3 h 7"/>
              <a:gd name="T4" fmla="*/ 1 w 17"/>
              <a:gd name="T5" fmla="*/ 4 h 7"/>
              <a:gd name="T6" fmla="*/ 2 w 17"/>
              <a:gd name="T7" fmla="*/ 4 h 7"/>
              <a:gd name="T8" fmla="*/ 2 w 17"/>
              <a:gd name="T9" fmla="*/ 4 h 7"/>
              <a:gd name="T10" fmla="*/ 2 w 17"/>
              <a:gd name="T11" fmla="*/ 4 h 7"/>
              <a:gd name="T12" fmla="*/ 2 w 17"/>
              <a:gd name="T13" fmla="*/ 4 h 7"/>
              <a:gd name="T14" fmla="*/ 4 w 17"/>
              <a:gd name="T15" fmla="*/ 4 h 7"/>
              <a:gd name="T16" fmla="*/ 17 w 17"/>
              <a:gd name="T17" fmla="*/ 7 h 7"/>
              <a:gd name="T18" fmla="*/ 5 w 17"/>
              <a:gd name="T19" fmla="*/ 2 h 7"/>
              <a:gd name="T20" fmla="*/ 3 w 17"/>
              <a:gd name="T21" fmla="*/ 1 h 7"/>
              <a:gd name="T22" fmla="*/ 0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0" y="0"/>
                </a:moveTo>
                <a:cubicBezTo>
                  <a:pt x="1" y="3"/>
                  <a:pt x="1" y="3"/>
                  <a:pt x="1" y="3"/>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3" y="4"/>
                  <a:pt x="4" y="4"/>
                  <a:pt x="4" y="4"/>
                </a:cubicBezTo>
                <a:cubicBezTo>
                  <a:pt x="17" y="7"/>
                  <a:pt x="17" y="7"/>
                  <a:pt x="17" y="7"/>
                </a:cubicBezTo>
                <a:cubicBezTo>
                  <a:pt x="5" y="2"/>
                  <a:pt x="5" y="2"/>
                  <a:pt x="5" y="2"/>
                </a:cubicBezTo>
                <a:cubicBezTo>
                  <a:pt x="4" y="1"/>
                  <a:pt x="4" y="1"/>
                  <a:pt x="3" y="1"/>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6" name="Freeform 89"/>
          <p:cNvSpPr>
            <a:spLocks/>
          </p:cNvSpPr>
          <p:nvPr/>
        </p:nvSpPr>
        <p:spPr bwMode="auto">
          <a:xfrm>
            <a:off x="4966247" y="2922170"/>
            <a:ext cx="6199" cy="3945"/>
          </a:xfrm>
          <a:custGeom>
            <a:avLst/>
            <a:gdLst>
              <a:gd name="T0" fmla="*/ 7 w 8"/>
              <a:gd name="T1" fmla="*/ 0 h 5"/>
              <a:gd name="T2" fmla="*/ 0 w 8"/>
              <a:gd name="T3" fmla="*/ 1 h 5"/>
              <a:gd name="T4" fmla="*/ 2 w 8"/>
              <a:gd name="T5" fmla="*/ 4 h 5"/>
              <a:gd name="T6" fmla="*/ 3 w 8"/>
              <a:gd name="T7" fmla="*/ 5 h 5"/>
              <a:gd name="T8" fmla="*/ 8 w 8"/>
              <a:gd name="T9" fmla="*/ 2 h 5"/>
              <a:gd name="T10" fmla="*/ 8 w 8"/>
              <a:gd name="T11" fmla="*/ 1 h 5"/>
              <a:gd name="T12" fmla="*/ 7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7" y="0"/>
                </a:moveTo>
                <a:cubicBezTo>
                  <a:pt x="0" y="1"/>
                  <a:pt x="0" y="1"/>
                  <a:pt x="0" y="1"/>
                </a:cubicBezTo>
                <a:cubicBezTo>
                  <a:pt x="1" y="3"/>
                  <a:pt x="2" y="4"/>
                  <a:pt x="2" y="4"/>
                </a:cubicBezTo>
                <a:cubicBezTo>
                  <a:pt x="3" y="5"/>
                  <a:pt x="3" y="5"/>
                  <a:pt x="3" y="5"/>
                </a:cubicBezTo>
                <a:cubicBezTo>
                  <a:pt x="8" y="2"/>
                  <a:pt x="8" y="2"/>
                  <a:pt x="8" y="2"/>
                </a:cubicBezTo>
                <a:cubicBezTo>
                  <a:pt x="8" y="2"/>
                  <a:pt x="8" y="2"/>
                  <a:pt x="8" y="1"/>
                </a:cubicBezTo>
                <a:cubicBezTo>
                  <a:pt x="7" y="0"/>
                  <a:pt x="7" y="0"/>
                  <a:pt x="7"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7" name="Freeform 90"/>
          <p:cNvSpPr>
            <a:spLocks/>
          </p:cNvSpPr>
          <p:nvPr/>
        </p:nvSpPr>
        <p:spPr bwMode="auto">
          <a:xfrm>
            <a:off x="4964556" y="2920479"/>
            <a:ext cx="9580" cy="7326"/>
          </a:xfrm>
          <a:custGeom>
            <a:avLst/>
            <a:gdLst>
              <a:gd name="T0" fmla="*/ 9 w 12"/>
              <a:gd name="T1" fmla="*/ 2 h 9"/>
              <a:gd name="T2" fmla="*/ 9 w 12"/>
              <a:gd name="T3" fmla="*/ 0 h 9"/>
              <a:gd name="T4" fmla="*/ 0 w 12"/>
              <a:gd name="T5" fmla="*/ 2 h 9"/>
              <a:gd name="T6" fmla="*/ 1 w 12"/>
              <a:gd name="T7" fmla="*/ 4 h 9"/>
              <a:gd name="T8" fmla="*/ 3 w 12"/>
              <a:gd name="T9" fmla="*/ 7 h 9"/>
              <a:gd name="T10" fmla="*/ 3 w 12"/>
              <a:gd name="T11" fmla="*/ 7 h 9"/>
              <a:gd name="T12" fmla="*/ 3 w 12"/>
              <a:gd name="T13" fmla="*/ 8 h 9"/>
              <a:gd name="T14" fmla="*/ 4 w 12"/>
              <a:gd name="T15" fmla="*/ 8 h 9"/>
              <a:gd name="T16" fmla="*/ 4 w 12"/>
              <a:gd name="T17" fmla="*/ 8 h 9"/>
              <a:gd name="T18" fmla="*/ 4 w 12"/>
              <a:gd name="T19" fmla="*/ 9 h 9"/>
              <a:gd name="T20" fmla="*/ 5 w 12"/>
              <a:gd name="T21" fmla="*/ 8 h 9"/>
              <a:gd name="T22" fmla="*/ 11 w 12"/>
              <a:gd name="T23" fmla="*/ 6 h 9"/>
              <a:gd name="T24" fmla="*/ 12 w 12"/>
              <a:gd name="T25" fmla="*/ 5 h 9"/>
              <a:gd name="T26" fmla="*/ 12 w 12"/>
              <a:gd name="T27" fmla="*/ 4 h 9"/>
              <a:gd name="T28" fmla="*/ 11 w 12"/>
              <a:gd name="T29" fmla="*/ 3 h 9"/>
              <a:gd name="T30" fmla="*/ 11 w 12"/>
              <a:gd name="T31" fmla="*/ 3 h 9"/>
              <a:gd name="T32" fmla="*/ 10 w 12"/>
              <a:gd name="T33" fmla="*/ 1 h 9"/>
              <a:gd name="T34" fmla="*/ 10 w 12"/>
              <a:gd name="T35" fmla="*/ 0 h 9"/>
              <a:gd name="T36" fmla="*/ 9 w 12"/>
              <a:gd name="T37" fmla="*/ 0 h 9"/>
              <a:gd name="T38" fmla="*/ 9 w 12"/>
              <a:gd name="T39" fmla="*/ 2 h 9"/>
              <a:gd name="T40" fmla="*/ 8 w 12"/>
              <a:gd name="T41" fmla="*/ 2 h 9"/>
              <a:gd name="T42" fmla="*/ 8 w 12"/>
              <a:gd name="T43" fmla="*/ 2 h 9"/>
              <a:gd name="T44" fmla="*/ 8 w 12"/>
              <a:gd name="T45" fmla="*/ 2 h 9"/>
              <a:gd name="T46" fmla="*/ 8 w 12"/>
              <a:gd name="T47" fmla="*/ 2 h 9"/>
              <a:gd name="T48" fmla="*/ 8 w 12"/>
              <a:gd name="T49" fmla="*/ 2 h 9"/>
              <a:gd name="T50" fmla="*/ 8 w 12"/>
              <a:gd name="T51" fmla="*/ 2 h 9"/>
              <a:gd name="T52" fmla="*/ 8 w 12"/>
              <a:gd name="T53" fmla="*/ 4 h 9"/>
              <a:gd name="T54" fmla="*/ 8 w 12"/>
              <a:gd name="T55" fmla="*/ 4 h 9"/>
              <a:gd name="T56" fmla="*/ 9 w 12"/>
              <a:gd name="T57" fmla="*/ 5 h 9"/>
              <a:gd name="T58" fmla="*/ 10 w 12"/>
              <a:gd name="T59" fmla="*/ 4 h 9"/>
              <a:gd name="T60" fmla="*/ 10 w 12"/>
              <a:gd name="T61" fmla="*/ 3 h 9"/>
              <a:gd name="T62" fmla="*/ 4 w 12"/>
              <a:gd name="T63" fmla="*/ 6 h 9"/>
              <a:gd name="T64" fmla="*/ 5 w 12"/>
              <a:gd name="T65" fmla="*/ 7 h 9"/>
              <a:gd name="T66" fmla="*/ 6 w 12"/>
              <a:gd name="T67" fmla="*/ 6 h 9"/>
              <a:gd name="T68" fmla="*/ 6 w 12"/>
              <a:gd name="T69" fmla="*/ 6 h 9"/>
              <a:gd name="T70" fmla="*/ 6 w 12"/>
              <a:gd name="T71" fmla="*/ 6 h 9"/>
              <a:gd name="T72" fmla="*/ 3 w 12"/>
              <a:gd name="T73" fmla="*/ 2 h 9"/>
              <a:gd name="T74" fmla="*/ 2 w 12"/>
              <a:gd name="T75" fmla="*/ 3 h 9"/>
              <a:gd name="T76" fmla="*/ 2 w 12"/>
              <a:gd name="T77" fmla="*/ 4 h 9"/>
              <a:gd name="T78" fmla="*/ 9 w 12"/>
              <a:gd name="T79" fmla="*/ 3 h 9"/>
              <a:gd name="T80" fmla="*/ 9 w 12"/>
              <a:gd name="T81" fmla="*/ 2 h 9"/>
              <a:gd name="T82" fmla="*/ 8 w 12"/>
              <a:gd name="T83" fmla="*/ 2 h 9"/>
              <a:gd name="T84" fmla="*/ 9 w 12"/>
              <a:gd name="T8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9">
                <a:moveTo>
                  <a:pt x="9" y="2"/>
                </a:moveTo>
                <a:cubicBezTo>
                  <a:pt x="9" y="0"/>
                  <a:pt x="9" y="0"/>
                  <a:pt x="9" y="0"/>
                </a:cubicBezTo>
                <a:cubicBezTo>
                  <a:pt x="0" y="2"/>
                  <a:pt x="0" y="2"/>
                  <a:pt x="0" y="2"/>
                </a:cubicBezTo>
                <a:cubicBezTo>
                  <a:pt x="1" y="4"/>
                  <a:pt x="1" y="4"/>
                  <a:pt x="1" y="4"/>
                </a:cubicBezTo>
                <a:cubicBezTo>
                  <a:pt x="2" y="6"/>
                  <a:pt x="3" y="7"/>
                  <a:pt x="3" y="7"/>
                </a:cubicBezTo>
                <a:cubicBezTo>
                  <a:pt x="3" y="7"/>
                  <a:pt x="3" y="7"/>
                  <a:pt x="3" y="7"/>
                </a:cubicBezTo>
                <a:cubicBezTo>
                  <a:pt x="3" y="8"/>
                  <a:pt x="3" y="8"/>
                  <a:pt x="3" y="8"/>
                </a:cubicBezTo>
                <a:cubicBezTo>
                  <a:pt x="4" y="8"/>
                  <a:pt x="4" y="8"/>
                  <a:pt x="4" y="8"/>
                </a:cubicBezTo>
                <a:cubicBezTo>
                  <a:pt x="4" y="8"/>
                  <a:pt x="4" y="8"/>
                  <a:pt x="4" y="8"/>
                </a:cubicBezTo>
                <a:cubicBezTo>
                  <a:pt x="4" y="9"/>
                  <a:pt x="4" y="9"/>
                  <a:pt x="4" y="9"/>
                </a:cubicBezTo>
                <a:cubicBezTo>
                  <a:pt x="5" y="8"/>
                  <a:pt x="5" y="8"/>
                  <a:pt x="5" y="8"/>
                </a:cubicBezTo>
                <a:cubicBezTo>
                  <a:pt x="11" y="6"/>
                  <a:pt x="11" y="6"/>
                  <a:pt x="11" y="6"/>
                </a:cubicBezTo>
                <a:cubicBezTo>
                  <a:pt x="12" y="5"/>
                  <a:pt x="12" y="5"/>
                  <a:pt x="12" y="5"/>
                </a:cubicBezTo>
                <a:cubicBezTo>
                  <a:pt x="12" y="4"/>
                  <a:pt x="12" y="4"/>
                  <a:pt x="12" y="4"/>
                </a:cubicBezTo>
                <a:cubicBezTo>
                  <a:pt x="11" y="3"/>
                  <a:pt x="11" y="3"/>
                  <a:pt x="11" y="3"/>
                </a:cubicBezTo>
                <a:cubicBezTo>
                  <a:pt x="11" y="3"/>
                  <a:pt x="11" y="3"/>
                  <a:pt x="11" y="3"/>
                </a:cubicBezTo>
                <a:cubicBezTo>
                  <a:pt x="10" y="1"/>
                  <a:pt x="10" y="1"/>
                  <a:pt x="10" y="1"/>
                </a:cubicBezTo>
                <a:cubicBezTo>
                  <a:pt x="10" y="0"/>
                  <a:pt x="10" y="0"/>
                  <a:pt x="10" y="0"/>
                </a:cubicBezTo>
                <a:cubicBezTo>
                  <a:pt x="9" y="0"/>
                  <a:pt x="9" y="0"/>
                  <a:pt x="9" y="0"/>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3"/>
                  <a:pt x="8" y="4"/>
                </a:cubicBezTo>
                <a:cubicBezTo>
                  <a:pt x="8" y="4"/>
                  <a:pt x="8" y="4"/>
                  <a:pt x="8" y="4"/>
                </a:cubicBezTo>
                <a:cubicBezTo>
                  <a:pt x="9" y="4"/>
                  <a:pt x="9" y="4"/>
                  <a:pt x="9" y="5"/>
                </a:cubicBezTo>
                <a:cubicBezTo>
                  <a:pt x="10" y="4"/>
                  <a:pt x="10" y="4"/>
                  <a:pt x="10" y="4"/>
                </a:cubicBezTo>
                <a:cubicBezTo>
                  <a:pt x="10" y="3"/>
                  <a:pt x="10" y="3"/>
                  <a:pt x="10" y="3"/>
                </a:cubicBezTo>
                <a:cubicBezTo>
                  <a:pt x="10" y="3"/>
                  <a:pt x="10" y="3"/>
                  <a:pt x="4" y="6"/>
                </a:cubicBezTo>
                <a:cubicBezTo>
                  <a:pt x="5" y="7"/>
                  <a:pt x="5" y="7"/>
                  <a:pt x="5" y="7"/>
                </a:cubicBezTo>
                <a:cubicBezTo>
                  <a:pt x="6" y="6"/>
                  <a:pt x="6" y="6"/>
                  <a:pt x="6" y="6"/>
                </a:cubicBezTo>
                <a:cubicBezTo>
                  <a:pt x="6" y="6"/>
                  <a:pt x="6" y="6"/>
                  <a:pt x="6" y="6"/>
                </a:cubicBezTo>
                <a:cubicBezTo>
                  <a:pt x="6" y="6"/>
                  <a:pt x="6" y="6"/>
                  <a:pt x="6" y="6"/>
                </a:cubicBezTo>
                <a:cubicBezTo>
                  <a:pt x="5" y="5"/>
                  <a:pt x="5" y="4"/>
                  <a:pt x="3" y="2"/>
                </a:cubicBezTo>
                <a:cubicBezTo>
                  <a:pt x="2" y="3"/>
                  <a:pt x="2" y="3"/>
                  <a:pt x="2" y="3"/>
                </a:cubicBezTo>
                <a:cubicBezTo>
                  <a:pt x="2" y="4"/>
                  <a:pt x="2" y="4"/>
                  <a:pt x="2" y="4"/>
                </a:cubicBezTo>
                <a:cubicBezTo>
                  <a:pt x="9" y="3"/>
                  <a:pt x="9" y="3"/>
                  <a:pt x="9" y="3"/>
                </a:cubicBezTo>
                <a:cubicBezTo>
                  <a:pt x="9" y="2"/>
                  <a:pt x="9" y="2"/>
                  <a:pt x="9" y="2"/>
                </a:cubicBezTo>
                <a:cubicBezTo>
                  <a:pt x="8" y="2"/>
                  <a:pt x="8" y="2"/>
                  <a:pt x="8" y="2"/>
                </a:cubicBezTo>
                <a:lnTo>
                  <a:pt x="9"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8" name="Freeform 92"/>
          <p:cNvSpPr>
            <a:spLocks/>
          </p:cNvSpPr>
          <p:nvPr/>
        </p:nvSpPr>
        <p:spPr bwMode="auto">
          <a:xfrm>
            <a:off x="4684473" y="2250432"/>
            <a:ext cx="408573" cy="737672"/>
          </a:xfrm>
          <a:custGeom>
            <a:avLst/>
            <a:gdLst>
              <a:gd name="T0" fmla="*/ 421 w 515"/>
              <a:gd name="T1" fmla="*/ 452 h 930"/>
              <a:gd name="T2" fmla="*/ 372 w 515"/>
              <a:gd name="T3" fmla="*/ 336 h 930"/>
              <a:gd name="T4" fmla="*/ 302 w 515"/>
              <a:gd name="T5" fmla="*/ 160 h 930"/>
              <a:gd name="T6" fmla="*/ 245 w 515"/>
              <a:gd name="T7" fmla="*/ 89 h 930"/>
              <a:gd name="T8" fmla="*/ 191 w 515"/>
              <a:gd name="T9" fmla="*/ 3 h 930"/>
              <a:gd name="T10" fmla="*/ 165 w 515"/>
              <a:gd name="T11" fmla="*/ 62 h 930"/>
              <a:gd name="T12" fmla="*/ 151 w 515"/>
              <a:gd name="T13" fmla="*/ 138 h 930"/>
              <a:gd name="T14" fmla="*/ 57 w 515"/>
              <a:gd name="T15" fmla="*/ 130 h 930"/>
              <a:gd name="T16" fmla="*/ 1 w 515"/>
              <a:gd name="T17" fmla="*/ 118 h 930"/>
              <a:gd name="T18" fmla="*/ 72 w 515"/>
              <a:gd name="T19" fmla="*/ 181 h 930"/>
              <a:gd name="T20" fmla="*/ 109 w 515"/>
              <a:gd name="T21" fmla="*/ 215 h 930"/>
              <a:gd name="T22" fmla="*/ 132 w 515"/>
              <a:gd name="T23" fmla="*/ 325 h 930"/>
              <a:gd name="T24" fmla="*/ 176 w 515"/>
              <a:gd name="T25" fmla="*/ 391 h 930"/>
              <a:gd name="T26" fmla="*/ 213 w 515"/>
              <a:gd name="T27" fmla="*/ 418 h 930"/>
              <a:gd name="T28" fmla="*/ 222 w 515"/>
              <a:gd name="T29" fmla="*/ 452 h 930"/>
              <a:gd name="T30" fmla="*/ 181 w 515"/>
              <a:gd name="T31" fmla="*/ 526 h 930"/>
              <a:gd name="T32" fmla="*/ 149 w 515"/>
              <a:gd name="T33" fmla="*/ 589 h 930"/>
              <a:gd name="T34" fmla="*/ 128 w 515"/>
              <a:gd name="T35" fmla="*/ 635 h 930"/>
              <a:gd name="T36" fmla="*/ 97 w 515"/>
              <a:gd name="T37" fmla="*/ 669 h 930"/>
              <a:gd name="T38" fmla="*/ 87 w 515"/>
              <a:gd name="T39" fmla="*/ 699 h 930"/>
              <a:gd name="T40" fmla="*/ 104 w 515"/>
              <a:gd name="T41" fmla="*/ 753 h 930"/>
              <a:gd name="T42" fmla="*/ 121 w 515"/>
              <a:gd name="T43" fmla="*/ 799 h 930"/>
              <a:gd name="T44" fmla="*/ 123 w 515"/>
              <a:gd name="T45" fmla="*/ 848 h 930"/>
              <a:gd name="T46" fmla="*/ 156 w 515"/>
              <a:gd name="T47" fmla="*/ 878 h 930"/>
              <a:gd name="T48" fmla="*/ 202 w 515"/>
              <a:gd name="T49" fmla="*/ 906 h 930"/>
              <a:gd name="T50" fmla="*/ 223 w 515"/>
              <a:gd name="T51" fmla="*/ 917 h 930"/>
              <a:gd name="T52" fmla="*/ 224 w 515"/>
              <a:gd name="T53" fmla="*/ 914 h 930"/>
              <a:gd name="T54" fmla="*/ 276 w 515"/>
              <a:gd name="T55" fmla="*/ 902 h 930"/>
              <a:gd name="T56" fmla="*/ 329 w 515"/>
              <a:gd name="T57" fmla="*/ 860 h 930"/>
              <a:gd name="T58" fmla="*/ 328 w 515"/>
              <a:gd name="T59" fmla="*/ 847 h 930"/>
              <a:gd name="T60" fmla="*/ 408 w 515"/>
              <a:gd name="T61" fmla="*/ 825 h 930"/>
              <a:gd name="T62" fmla="*/ 512 w 515"/>
              <a:gd name="T63" fmla="*/ 578 h 930"/>
              <a:gd name="T64" fmla="*/ 417 w 515"/>
              <a:gd name="T65" fmla="*/ 803 h 930"/>
              <a:gd name="T66" fmla="*/ 345 w 515"/>
              <a:gd name="T67" fmla="*/ 851 h 930"/>
              <a:gd name="T68" fmla="*/ 313 w 515"/>
              <a:gd name="T69" fmla="*/ 850 h 930"/>
              <a:gd name="T70" fmla="*/ 225 w 515"/>
              <a:gd name="T71" fmla="*/ 914 h 930"/>
              <a:gd name="T72" fmla="*/ 214 w 515"/>
              <a:gd name="T73" fmla="*/ 918 h 930"/>
              <a:gd name="T74" fmla="*/ 187 w 515"/>
              <a:gd name="T75" fmla="*/ 890 h 930"/>
              <a:gd name="T76" fmla="*/ 147 w 515"/>
              <a:gd name="T77" fmla="*/ 861 h 930"/>
              <a:gd name="T78" fmla="*/ 125 w 515"/>
              <a:gd name="T79" fmla="*/ 845 h 930"/>
              <a:gd name="T80" fmla="*/ 124 w 515"/>
              <a:gd name="T81" fmla="*/ 797 h 930"/>
              <a:gd name="T82" fmla="*/ 108 w 515"/>
              <a:gd name="T83" fmla="*/ 753 h 930"/>
              <a:gd name="T84" fmla="*/ 94 w 515"/>
              <a:gd name="T85" fmla="*/ 678 h 930"/>
              <a:gd name="T86" fmla="*/ 125 w 515"/>
              <a:gd name="T87" fmla="*/ 618 h 930"/>
              <a:gd name="T88" fmla="*/ 139 w 515"/>
              <a:gd name="T89" fmla="*/ 586 h 930"/>
              <a:gd name="T90" fmla="*/ 193 w 515"/>
              <a:gd name="T91" fmla="*/ 515 h 930"/>
              <a:gd name="T92" fmla="*/ 227 w 515"/>
              <a:gd name="T93" fmla="*/ 448 h 930"/>
              <a:gd name="T94" fmla="*/ 197 w 515"/>
              <a:gd name="T95" fmla="*/ 398 h 930"/>
              <a:gd name="T96" fmla="*/ 165 w 515"/>
              <a:gd name="T97" fmla="*/ 382 h 930"/>
              <a:gd name="T98" fmla="*/ 137 w 515"/>
              <a:gd name="T99" fmla="*/ 316 h 930"/>
              <a:gd name="T100" fmla="*/ 111 w 515"/>
              <a:gd name="T101" fmla="*/ 214 h 930"/>
              <a:gd name="T102" fmla="*/ 62 w 515"/>
              <a:gd name="T103" fmla="*/ 167 h 930"/>
              <a:gd name="T104" fmla="*/ 13 w 515"/>
              <a:gd name="T105" fmla="*/ 116 h 930"/>
              <a:gd name="T106" fmla="*/ 58 w 515"/>
              <a:gd name="T107" fmla="*/ 135 h 930"/>
              <a:gd name="T108" fmla="*/ 155 w 515"/>
              <a:gd name="T109" fmla="*/ 133 h 930"/>
              <a:gd name="T110" fmla="*/ 169 w 515"/>
              <a:gd name="T111" fmla="*/ 60 h 930"/>
              <a:gd name="T112" fmla="*/ 191 w 515"/>
              <a:gd name="T113" fmla="*/ 3 h 930"/>
              <a:gd name="T114" fmla="*/ 245 w 515"/>
              <a:gd name="T115" fmla="*/ 93 h 930"/>
              <a:gd name="T116" fmla="*/ 295 w 515"/>
              <a:gd name="T117" fmla="*/ 152 h 930"/>
              <a:gd name="T118" fmla="*/ 346 w 515"/>
              <a:gd name="T119" fmla="*/ 303 h 930"/>
              <a:gd name="T120" fmla="*/ 397 w 515"/>
              <a:gd name="T121" fmla="*/ 421 h 930"/>
              <a:gd name="T122" fmla="*/ 429 w 515"/>
              <a:gd name="T123" fmla="*/ 536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5" h="930">
                <a:moveTo>
                  <a:pt x="506" y="577"/>
                </a:moveTo>
                <a:cubicBezTo>
                  <a:pt x="506" y="575"/>
                  <a:pt x="506" y="575"/>
                  <a:pt x="506" y="575"/>
                </a:cubicBezTo>
                <a:cubicBezTo>
                  <a:pt x="501" y="574"/>
                  <a:pt x="496" y="574"/>
                  <a:pt x="496" y="574"/>
                </a:cubicBezTo>
                <a:cubicBezTo>
                  <a:pt x="496" y="575"/>
                  <a:pt x="496" y="575"/>
                  <a:pt x="496" y="575"/>
                </a:cubicBezTo>
                <a:cubicBezTo>
                  <a:pt x="497" y="575"/>
                  <a:pt x="497" y="575"/>
                  <a:pt x="497" y="575"/>
                </a:cubicBezTo>
                <a:cubicBezTo>
                  <a:pt x="493" y="564"/>
                  <a:pt x="493" y="564"/>
                  <a:pt x="493" y="564"/>
                </a:cubicBezTo>
                <a:cubicBezTo>
                  <a:pt x="493" y="563"/>
                  <a:pt x="493" y="563"/>
                  <a:pt x="493" y="563"/>
                </a:cubicBezTo>
                <a:cubicBezTo>
                  <a:pt x="492" y="563"/>
                  <a:pt x="492" y="563"/>
                  <a:pt x="492" y="563"/>
                </a:cubicBezTo>
                <a:cubicBezTo>
                  <a:pt x="482" y="558"/>
                  <a:pt x="476" y="555"/>
                  <a:pt x="473" y="554"/>
                </a:cubicBezTo>
                <a:cubicBezTo>
                  <a:pt x="471" y="552"/>
                  <a:pt x="471" y="552"/>
                  <a:pt x="471" y="552"/>
                </a:cubicBezTo>
                <a:cubicBezTo>
                  <a:pt x="471" y="552"/>
                  <a:pt x="471" y="552"/>
                  <a:pt x="471" y="552"/>
                </a:cubicBezTo>
                <a:cubicBezTo>
                  <a:pt x="470" y="552"/>
                  <a:pt x="470" y="552"/>
                  <a:pt x="470" y="552"/>
                </a:cubicBezTo>
                <a:cubicBezTo>
                  <a:pt x="455" y="549"/>
                  <a:pt x="455" y="549"/>
                  <a:pt x="455" y="549"/>
                </a:cubicBezTo>
                <a:cubicBezTo>
                  <a:pt x="455" y="551"/>
                  <a:pt x="455" y="551"/>
                  <a:pt x="455" y="551"/>
                </a:cubicBezTo>
                <a:cubicBezTo>
                  <a:pt x="456" y="550"/>
                  <a:pt x="456" y="550"/>
                  <a:pt x="456" y="550"/>
                </a:cubicBezTo>
                <a:cubicBezTo>
                  <a:pt x="428" y="531"/>
                  <a:pt x="428" y="531"/>
                  <a:pt x="428" y="531"/>
                </a:cubicBezTo>
                <a:cubicBezTo>
                  <a:pt x="427" y="532"/>
                  <a:pt x="427" y="532"/>
                  <a:pt x="427" y="532"/>
                </a:cubicBezTo>
                <a:cubicBezTo>
                  <a:pt x="428" y="533"/>
                  <a:pt x="428" y="533"/>
                  <a:pt x="428" y="533"/>
                </a:cubicBezTo>
                <a:cubicBezTo>
                  <a:pt x="440" y="525"/>
                  <a:pt x="440" y="525"/>
                  <a:pt x="440" y="525"/>
                </a:cubicBezTo>
                <a:cubicBezTo>
                  <a:pt x="441" y="525"/>
                  <a:pt x="441" y="525"/>
                  <a:pt x="441" y="525"/>
                </a:cubicBezTo>
                <a:cubicBezTo>
                  <a:pt x="440" y="524"/>
                  <a:pt x="440" y="524"/>
                  <a:pt x="440" y="524"/>
                </a:cubicBezTo>
                <a:cubicBezTo>
                  <a:pt x="439" y="518"/>
                  <a:pt x="439" y="518"/>
                  <a:pt x="439" y="518"/>
                </a:cubicBezTo>
                <a:cubicBezTo>
                  <a:pt x="438" y="519"/>
                  <a:pt x="438" y="519"/>
                  <a:pt x="438" y="519"/>
                </a:cubicBezTo>
                <a:cubicBezTo>
                  <a:pt x="439" y="519"/>
                  <a:pt x="439" y="519"/>
                  <a:pt x="439" y="519"/>
                </a:cubicBezTo>
                <a:cubicBezTo>
                  <a:pt x="439" y="519"/>
                  <a:pt x="439" y="518"/>
                  <a:pt x="440" y="515"/>
                </a:cubicBezTo>
                <a:cubicBezTo>
                  <a:pt x="440" y="515"/>
                  <a:pt x="440" y="515"/>
                  <a:pt x="440" y="515"/>
                </a:cubicBezTo>
                <a:cubicBezTo>
                  <a:pt x="441" y="511"/>
                  <a:pt x="443" y="505"/>
                  <a:pt x="443" y="498"/>
                </a:cubicBezTo>
                <a:cubicBezTo>
                  <a:pt x="443" y="494"/>
                  <a:pt x="442" y="489"/>
                  <a:pt x="440" y="486"/>
                </a:cubicBezTo>
                <a:cubicBezTo>
                  <a:pt x="440" y="485"/>
                  <a:pt x="440" y="485"/>
                  <a:pt x="440" y="485"/>
                </a:cubicBezTo>
                <a:cubicBezTo>
                  <a:pt x="440" y="485"/>
                  <a:pt x="440" y="485"/>
                  <a:pt x="440" y="485"/>
                </a:cubicBezTo>
                <a:cubicBezTo>
                  <a:pt x="440" y="485"/>
                  <a:pt x="440" y="485"/>
                  <a:pt x="439" y="484"/>
                </a:cubicBezTo>
                <a:cubicBezTo>
                  <a:pt x="438" y="483"/>
                  <a:pt x="438" y="483"/>
                  <a:pt x="438" y="483"/>
                </a:cubicBezTo>
                <a:cubicBezTo>
                  <a:pt x="438" y="483"/>
                  <a:pt x="438" y="483"/>
                  <a:pt x="438" y="483"/>
                </a:cubicBezTo>
                <a:cubicBezTo>
                  <a:pt x="433" y="483"/>
                  <a:pt x="428" y="483"/>
                  <a:pt x="424" y="483"/>
                </a:cubicBezTo>
                <a:cubicBezTo>
                  <a:pt x="424" y="485"/>
                  <a:pt x="424" y="485"/>
                  <a:pt x="424" y="485"/>
                </a:cubicBezTo>
                <a:cubicBezTo>
                  <a:pt x="425" y="485"/>
                  <a:pt x="425" y="485"/>
                  <a:pt x="425" y="485"/>
                </a:cubicBezTo>
                <a:cubicBezTo>
                  <a:pt x="427" y="471"/>
                  <a:pt x="427" y="471"/>
                  <a:pt x="427" y="471"/>
                </a:cubicBezTo>
                <a:cubicBezTo>
                  <a:pt x="427" y="471"/>
                  <a:pt x="427" y="471"/>
                  <a:pt x="427" y="471"/>
                </a:cubicBezTo>
                <a:cubicBezTo>
                  <a:pt x="426" y="467"/>
                  <a:pt x="426" y="464"/>
                  <a:pt x="425" y="461"/>
                </a:cubicBezTo>
                <a:cubicBezTo>
                  <a:pt x="424" y="458"/>
                  <a:pt x="423" y="455"/>
                  <a:pt x="421" y="452"/>
                </a:cubicBezTo>
                <a:cubicBezTo>
                  <a:pt x="419" y="453"/>
                  <a:pt x="419" y="453"/>
                  <a:pt x="419" y="453"/>
                </a:cubicBezTo>
                <a:cubicBezTo>
                  <a:pt x="421" y="452"/>
                  <a:pt x="421" y="452"/>
                  <a:pt x="421" y="452"/>
                </a:cubicBezTo>
                <a:cubicBezTo>
                  <a:pt x="419" y="450"/>
                  <a:pt x="417" y="449"/>
                  <a:pt x="415" y="447"/>
                </a:cubicBezTo>
                <a:cubicBezTo>
                  <a:pt x="413" y="446"/>
                  <a:pt x="412" y="445"/>
                  <a:pt x="410" y="444"/>
                </a:cubicBezTo>
                <a:cubicBezTo>
                  <a:pt x="409" y="445"/>
                  <a:pt x="409" y="445"/>
                  <a:pt x="409" y="445"/>
                </a:cubicBezTo>
                <a:cubicBezTo>
                  <a:pt x="410" y="444"/>
                  <a:pt x="410" y="444"/>
                  <a:pt x="410" y="444"/>
                </a:cubicBezTo>
                <a:cubicBezTo>
                  <a:pt x="408" y="441"/>
                  <a:pt x="406" y="439"/>
                  <a:pt x="406" y="435"/>
                </a:cubicBezTo>
                <a:cubicBezTo>
                  <a:pt x="406" y="435"/>
                  <a:pt x="406" y="435"/>
                  <a:pt x="406" y="435"/>
                </a:cubicBezTo>
                <a:cubicBezTo>
                  <a:pt x="405" y="424"/>
                  <a:pt x="405" y="424"/>
                  <a:pt x="405" y="424"/>
                </a:cubicBezTo>
                <a:cubicBezTo>
                  <a:pt x="405" y="424"/>
                  <a:pt x="405" y="424"/>
                  <a:pt x="405" y="424"/>
                </a:cubicBezTo>
                <a:cubicBezTo>
                  <a:pt x="404" y="423"/>
                  <a:pt x="403" y="421"/>
                  <a:pt x="402" y="420"/>
                </a:cubicBezTo>
                <a:cubicBezTo>
                  <a:pt x="401" y="420"/>
                  <a:pt x="400" y="419"/>
                  <a:pt x="398" y="419"/>
                </a:cubicBezTo>
                <a:cubicBezTo>
                  <a:pt x="398" y="420"/>
                  <a:pt x="398" y="420"/>
                  <a:pt x="398" y="420"/>
                </a:cubicBezTo>
                <a:cubicBezTo>
                  <a:pt x="398" y="419"/>
                  <a:pt x="398" y="419"/>
                  <a:pt x="398" y="419"/>
                </a:cubicBezTo>
                <a:cubicBezTo>
                  <a:pt x="396" y="418"/>
                  <a:pt x="394" y="417"/>
                  <a:pt x="393" y="417"/>
                </a:cubicBezTo>
                <a:cubicBezTo>
                  <a:pt x="391" y="416"/>
                  <a:pt x="389" y="415"/>
                  <a:pt x="388" y="414"/>
                </a:cubicBezTo>
                <a:cubicBezTo>
                  <a:pt x="388" y="414"/>
                  <a:pt x="388" y="414"/>
                  <a:pt x="388" y="414"/>
                </a:cubicBezTo>
                <a:cubicBezTo>
                  <a:pt x="386" y="412"/>
                  <a:pt x="384" y="410"/>
                  <a:pt x="383" y="407"/>
                </a:cubicBezTo>
                <a:cubicBezTo>
                  <a:pt x="382" y="405"/>
                  <a:pt x="382" y="402"/>
                  <a:pt x="381" y="399"/>
                </a:cubicBezTo>
                <a:cubicBezTo>
                  <a:pt x="381" y="399"/>
                  <a:pt x="381" y="399"/>
                  <a:pt x="381" y="399"/>
                </a:cubicBezTo>
                <a:cubicBezTo>
                  <a:pt x="380" y="393"/>
                  <a:pt x="380" y="389"/>
                  <a:pt x="378" y="383"/>
                </a:cubicBezTo>
                <a:cubicBezTo>
                  <a:pt x="377" y="383"/>
                  <a:pt x="377" y="383"/>
                  <a:pt x="377" y="383"/>
                </a:cubicBezTo>
                <a:cubicBezTo>
                  <a:pt x="378" y="383"/>
                  <a:pt x="378" y="383"/>
                  <a:pt x="378" y="383"/>
                </a:cubicBezTo>
                <a:cubicBezTo>
                  <a:pt x="378" y="382"/>
                  <a:pt x="378" y="381"/>
                  <a:pt x="378" y="380"/>
                </a:cubicBezTo>
                <a:cubicBezTo>
                  <a:pt x="378" y="379"/>
                  <a:pt x="378" y="378"/>
                  <a:pt x="378" y="376"/>
                </a:cubicBezTo>
                <a:cubicBezTo>
                  <a:pt x="376" y="377"/>
                  <a:pt x="376" y="377"/>
                  <a:pt x="376" y="377"/>
                </a:cubicBezTo>
                <a:cubicBezTo>
                  <a:pt x="378" y="377"/>
                  <a:pt x="378" y="377"/>
                  <a:pt x="378" y="377"/>
                </a:cubicBezTo>
                <a:cubicBezTo>
                  <a:pt x="377" y="376"/>
                  <a:pt x="377" y="375"/>
                  <a:pt x="377" y="375"/>
                </a:cubicBezTo>
                <a:cubicBezTo>
                  <a:pt x="376" y="375"/>
                  <a:pt x="376" y="375"/>
                  <a:pt x="375" y="375"/>
                </a:cubicBezTo>
                <a:cubicBezTo>
                  <a:pt x="375" y="375"/>
                  <a:pt x="375" y="375"/>
                  <a:pt x="375" y="375"/>
                </a:cubicBezTo>
                <a:cubicBezTo>
                  <a:pt x="375" y="375"/>
                  <a:pt x="375" y="375"/>
                  <a:pt x="375" y="375"/>
                </a:cubicBezTo>
                <a:cubicBezTo>
                  <a:pt x="375" y="375"/>
                  <a:pt x="375" y="375"/>
                  <a:pt x="375" y="375"/>
                </a:cubicBezTo>
                <a:cubicBezTo>
                  <a:pt x="373" y="373"/>
                  <a:pt x="372" y="372"/>
                  <a:pt x="370" y="372"/>
                </a:cubicBezTo>
                <a:cubicBezTo>
                  <a:pt x="370" y="371"/>
                  <a:pt x="369" y="371"/>
                  <a:pt x="369" y="371"/>
                </a:cubicBezTo>
                <a:cubicBezTo>
                  <a:pt x="369" y="370"/>
                  <a:pt x="369" y="370"/>
                  <a:pt x="368" y="370"/>
                </a:cubicBezTo>
                <a:cubicBezTo>
                  <a:pt x="368" y="370"/>
                  <a:pt x="368" y="370"/>
                  <a:pt x="368" y="370"/>
                </a:cubicBezTo>
                <a:cubicBezTo>
                  <a:pt x="368" y="368"/>
                  <a:pt x="368" y="367"/>
                  <a:pt x="368" y="366"/>
                </a:cubicBezTo>
                <a:cubicBezTo>
                  <a:pt x="368" y="361"/>
                  <a:pt x="369" y="357"/>
                  <a:pt x="370" y="353"/>
                </a:cubicBezTo>
                <a:cubicBezTo>
                  <a:pt x="371" y="349"/>
                  <a:pt x="372" y="345"/>
                  <a:pt x="372" y="340"/>
                </a:cubicBezTo>
                <a:cubicBezTo>
                  <a:pt x="372" y="339"/>
                  <a:pt x="372" y="337"/>
                  <a:pt x="372" y="336"/>
                </a:cubicBezTo>
                <a:cubicBezTo>
                  <a:pt x="371" y="327"/>
                  <a:pt x="368" y="322"/>
                  <a:pt x="362" y="315"/>
                </a:cubicBezTo>
                <a:cubicBezTo>
                  <a:pt x="362" y="315"/>
                  <a:pt x="362" y="315"/>
                  <a:pt x="362" y="315"/>
                </a:cubicBezTo>
                <a:cubicBezTo>
                  <a:pt x="357" y="309"/>
                  <a:pt x="354" y="306"/>
                  <a:pt x="347" y="301"/>
                </a:cubicBezTo>
                <a:cubicBezTo>
                  <a:pt x="347" y="301"/>
                  <a:pt x="347" y="301"/>
                  <a:pt x="347" y="301"/>
                </a:cubicBezTo>
                <a:cubicBezTo>
                  <a:pt x="346" y="300"/>
                  <a:pt x="345" y="299"/>
                  <a:pt x="344" y="297"/>
                </a:cubicBezTo>
                <a:cubicBezTo>
                  <a:pt x="343" y="296"/>
                  <a:pt x="342" y="294"/>
                  <a:pt x="340" y="293"/>
                </a:cubicBezTo>
                <a:cubicBezTo>
                  <a:pt x="340" y="293"/>
                  <a:pt x="340" y="293"/>
                  <a:pt x="340" y="293"/>
                </a:cubicBezTo>
                <a:cubicBezTo>
                  <a:pt x="334" y="287"/>
                  <a:pt x="330" y="284"/>
                  <a:pt x="326" y="276"/>
                </a:cubicBezTo>
                <a:cubicBezTo>
                  <a:pt x="325" y="277"/>
                  <a:pt x="325" y="277"/>
                  <a:pt x="325" y="277"/>
                </a:cubicBezTo>
                <a:cubicBezTo>
                  <a:pt x="326" y="276"/>
                  <a:pt x="326" y="276"/>
                  <a:pt x="326" y="276"/>
                </a:cubicBezTo>
                <a:cubicBezTo>
                  <a:pt x="326" y="275"/>
                  <a:pt x="325" y="274"/>
                  <a:pt x="325" y="273"/>
                </a:cubicBezTo>
                <a:cubicBezTo>
                  <a:pt x="325" y="272"/>
                  <a:pt x="325" y="272"/>
                  <a:pt x="325" y="272"/>
                </a:cubicBezTo>
                <a:cubicBezTo>
                  <a:pt x="325" y="272"/>
                  <a:pt x="325" y="272"/>
                  <a:pt x="325" y="272"/>
                </a:cubicBezTo>
                <a:cubicBezTo>
                  <a:pt x="323" y="268"/>
                  <a:pt x="321" y="264"/>
                  <a:pt x="319" y="261"/>
                </a:cubicBezTo>
                <a:cubicBezTo>
                  <a:pt x="317" y="257"/>
                  <a:pt x="314" y="254"/>
                  <a:pt x="310" y="251"/>
                </a:cubicBezTo>
                <a:cubicBezTo>
                  <a:pt x="309" y="252"/>
                  <a:pt x="309" y="252"/>
                  <a:pt x="309" y="252"/>
                </a:cubicBezTo>
                <a:cubicBezTo>
                  <a:pt x="310" y="253"/>
                  <a:pt x="310" y="253"/>
                  <a:pt x="310" y="253"/>
                </a:cubicBezTo>
                <a:cubicBezTo>
                  <a:pt x="313" y="247"/>
                  <a:pt x="313" y="243"/>
                  <a:pt x="315" y="238"/>
                </a:cubicBezTo>
                <a:cubicBezTo>
                  <a:pt x="313" y="237"/>
                  <a:pt x="313" y="237"/>
                  <a:pt x="313" y="237"/>
                </a:cubicBezTo>
                <a:cubicBezTo>
                  <a:pt x="315" y="238"/>
                  <a:pt x="315" y="238"/>
                  <a:pt x="315" y="238"/>
                </a:cubicBezTo>
                <a:cubicBezTo>
                  <a:pt x="317" y="231"/>
                  <a:pt x="318" y="227"/>
                  <a:pt x="320" y="221"/>
                </a:cubicBezTo>
                <a:cubicBezTo>
                  <a:pt x="320" y="221"/>
                  <a:pt x="320" y="221"/>
                  <a:pt x="320" y="221"/>
                </a:cubicBezTo>
                <a:cubicBezTo>
                  <a:pt x="322" y="212"/>
                  <a:pt x="322" y="207"/>
                  <a:pt x="323" y="199"/>
                </a:cubicBezTo>
                <a:cubicBezTo>
                  <a:pt x="323" y="199"/>
                  <a:pt x="323" y="199"/>
                  <a:pt x="323" y="199"/>
                </a:cubicBezTo>
                <a:cubicBezTo>
                  <a:pt x="323" y="199"/>
                  <a:pt x="323" y="199"/>
                  <a:pt x="323" y="199"/>
                </a:cubicBezTo>
                <a:cubicBezTo>
                  <a:pt x="323" y="197"/>
                  <a:pt x="323" y="196"/>
                  <a:pt x="324" y="194"/>
                </a:cubicBezTo>
                <a:cubicBezTo>
                  <a:pt x="324" y="193"/>
                  <a:pt x="324" y="191"/>
                  <a:pt x="324" y="190"/>
                </a:cubicBezTo>
                <a:cubicBezTo>
                  <a:pt x="324" y="189"/>
                  <a:pt x="324" y="188"/>
                  <a:pt x="324" y="188"/>
                </a:cubicBezTo>
                <a:cubicBezTo>
                  <a:pt x="324" y="188"/>
                  <a:pt x="324" y="188"/>
                  <a:pt x="324" y="188"/>
                </a:cubicBezTo>
                <a:cubicBezTo>
                  <a:pt x="324" y="186"/>
                  <a:pt x="323" y="185"/>
                  <a:pt x="322" y="184"/>
                </a:cubicBezTo>
                <a:cubicBezTo>
                  <a:pt x="320" y="183"/>
                  <a:pt x="319" y="182"/>
                  <a:pt x="318" y="182"/>
                </a:cubicBezTo>
                <a:cubicBezTo>
                  <a:pt x="318" y="182"/>
                  <a:pt x="318" y="182"/>
                  <a:pt x="318" y="182"/>
                </a:cubicBezTo>
                <a:cubicBezTo>
                  <a:pt x="317" y="181"/>
                  <a:pt x="316" y="180"/>
                  <a:pt x="314" y="178"/>
                </a:cubicBezTo>
                <a:cubicBezTo>
                  <a:pt x="314" y="178"/>
                  <a:pt x="314" y="178"/>
                  <a:pt x="314" y="178"/>
                </a:cubicBezTo>
                <a:cubicBezTo>
                  <a:pt x="314" y="178"/>
                  <a:pt x="314" y="178"/>
                  <a:pt x="314" y="178"/>
                </a:cubicBezTo>
                <a:cubicBezTo>
                  <a:pt x="311" y="175"/>
                  <a:pt x="309" y="173"/>
                  <a:pt x="306" y="169"/>
                </a:cubicBezTo>
                <a:cubicBezTo>
                  <a:pt x="304" y="170"/>
                  <a:pt x="304" y="170"/>
                  <a:pt x="304" y="170"/>
                </a:cubicBezTo>
                <a:cubicBezTo>
                  <a:pt x="306" y="169"/>
                  <a:pt x="306" y="169"/>
                  <a:pt x="306" y="169"/>
                </a:cubicBezTo>
                <a:cubicBezTo>
                  <a:pt x="305" y="166"/>
                  <a:pt x="304" y="164"/>
                  <a:pt x="302" y="160"/>
                </a:cubicBezTo>
                <a:cubicBezTo>
                  <a:pt x="302" y="160"/>
                  <a:pt x="302" y="160"/>
                  <a:pt x="302" y="160"/>
                </a:cubicBezTo>
                <a:cubicBezTo>
                  <a:pt x="301" y="159"/>
                  <a:pt x="301" y="157"/>
                  <a:pt x="300" y="155"/>
                </a:cubicBezTo>
                <a:cubicBezTo>
                  <a:pt x="299" y="156"/>
                  <a:pt x="299" y="156"/>
                  <a:pt x="299" y="156"/>
                </a:cubicBezTo>
                <a:cubicBezTo>
                  <a:pt x="300" y="155"/>
                  <a:pt x="300" y="155"/>
                  <a:pt x="300" y="155"/>
                </a:cubicBezTo>
                <a:cubicBezTo>
                  <a:pt x="299" y="153"/>
                  <a:pt x="298" y="152"/>
                  <a:pt x="297" y="151"/>
                </a:cubicBezTo>
                <a:cubicBezTo>
                  <a:pt x="297" y="151"/>
                  <a:pt x="297" y="151"/>
                  <a:pt x="297" y="151"/>
                </a:cubicBezTo>
                <a:cubicBezTo>
                  <a:pt x="296" y="149"/>
                  <a:pt x="294" y="148"/>
                  <a:pt x="293" y="147"/>
                </a:cubicBezTo>
                <a:cubicBezTo>
                  <a:pt x="291" y="146"/>
                  <a:pt x="289" y="145"/>
                  <a:pt x="287" y="144"/>
                </a:cubicBezTo>
                <a:cubicBezTo>
                  <a:pt x="287" y="144"/>
                  <a:pt x="287" y="144"/>
                  <a:pt x="287" y="144"/>
                </a:cubicBezTo>
                <a:cubicBezTo>
                  <a:pt x="283" y="143"/>
                  <a:pt x="281" y="141"/>
                  <a:pt x="277" y="138"/>
                </a:cubicBezTo>
                <a:cubicBezTo>
                  <a:pt x="277" y="138"/>
                  <a:pt x="277" y="138"/>
                  <a:pt x="277" y="138"/>
                </a:cubicBezTo>
                <a:cubicBezTo>
                  <a:pt x="272" y="135"/>
                  <a:pt x="269" y="133"/>
                  <a:pt x="266" y="128"/>
                </a:cubicBezTo>
                <a:cubicBezTo>
                  <a:pt x="266" y="128"/>
                  <a:pt x="266" y="128"/>
                  <a:pt x="266" y="128"/>
                </a:cubicBezTo>
                <a:cubicBezTo>
                  <a:pt x="264" y="126"/>
                  <a:pt x="263" y="125"/>
                  <a:pt x="262" y="124"/>
                </a:cubicBezTo>
                <a:cubicBezTo>
                  <a:pt x="261" y="123"/>
                  <a:pt x="260" y="122"/>
                  <a:pt x="260" y="120"/>
                </a:cubicBezTo>
                <a:cubicBezTo>
                  <a:pt x="260" y="120"/>
                  <a:pt x="260" y="120"/>
                  <a:pt x="260" y="120"/>
                </a:cubicBezTo>
                <a:cubicBezTo>
                  <a:pt x="259" y="119"/>
                  <a:pt x="258" y="118"/>
                  <a:pt x="258" y="116"/>
                </a:cubicBezTo>
                <a:cubicBezTo>
                  <a:pt x="258" y="116"/>
                  <a:pt x="258" y="116"/>
                  <a:pt x="258" y="116"/>
                </a:cubicBezTo>
                <a:cubicBezTo>
                  <a:pt x="257" y="112"/>
                  <a:pt x="256" y="110"/>
                  <a:pt x="256" y="106"/>
                </a:cubicBezTo>
                <a:cubicBezTo>
                  <a:pt x="256" y="106"/>
                  <a:pt x="256" y="106"/>
                  <a:pt x="256" y="106"/>
                </a:cubicBezTo>
                <a:cubicBezTo>
                  <a:pt x="256" y="106"/>
                  <a:pt x="256" y="106"/>
                  <a:pt x="256" y="106"/>
                </a:cubicBezTo>
                <a:cubicBezTo>
                  <a:pt x="256" y="104"/>
                  <a:pt x="255" y="103"/>
                  <a:pt x="255" y="101"/>
                </a:cubicBezTo>
                <a:cubicBezTo>
                  <a:pt x="255" y="101"/>
                  <a:pt x="255" y="101"/>
                  <a:pt x="255" y="101"/>
                </a:cubicBezTo>
                <a:cubicBezTo>
                  <a:pt x="255" y="101"/>
                  <a:pt x="255" y="101"/>
                  <a:pt x="255" y="101"/>
                </a:cubicBezTo>
                <a:cubicBezTo>
                  <a:pt x="255" y="99"/>
                  <a:pt x="256" y="98"/>
                  <a:pt x="256" y="96"/>
                </a:cubicBezTo>
                <a:cubicBezTo>
                  <a:pt x="256" y="95"/>
                  <a:pt x="256" y="95"/>
                  <a:pt x="256" y="95"/>
                </a:cubicBezTo>
                <a:cubicBezTo>
                  <a:pt x="256" y="95"/>
                  <a:pt x="256" y="95"/>
                  <a:pt x="256" y="95"/>
                </a:cubicBezTo>
                <a:cubicBezTo>
                  <a:pt x="256" y="94"/>
                  <a:pt x="256" y="94"/>
                  <a:pt x="255" y="93"/>
                </a:cubicBezTo>
                <a:cubicBezTo>
                  <a:pt x="255" y="93"/>
                  <a:pt x="254" y="92"/>
                  <a:pt x="254" y="92"/>
                </a:cubicBezTo>
                <a:cubicBezTo>
                  <a:pt x="253" y="92"/>
                  <a:pt x="253" y="92"/>
                  <a:pt x="252" y="92"/>
                </a:cubicBezTo>
                <a:cubicBezTo>
                  <a:pt x="252" y="92"/>
                  <a:pt x="252" y="92"/>
                  <a:pt x="252" y="92"/>
                </a:cubicBezTo>
                <a:cubicBezTo>
                  <a:pt x="251" y="92"/>
                  <a:pt x="251" y="92"/>
                  <a:pt x="251" y="92"/>
                </a:cubicBezTo>
                <a:cubicBezTo>
                  <a:pt x="250" y="92"/>
                  <a:pt x="249" y="92"/>
                  <a:pt x="249" y="91"/>
                </a:cubicBezTo>
                <a:cubicBezTo>
                  <a:pt x="248" y="91"/>
                  <a:pt x="247" y="91"/>
                  <a:pt x="246" y="90"/>
                </a:cubicBezTo>
                <a:cubicBezTo>
                  <a:pt x="246" y="91"/>
                  <a:pt x="246" y="91"/>
                  <a:pt x="246" y="91"/>
                </a:cubicBezTo>
                <a:cubicBezTo>
                  <a:pt x="247" y="90"/>
                  <a:pt x="247" y="90"/>
                  <a:pt x="247" y="90"/>
                </a:cubicBezTo>
                <a:cubicBezTo>
                  <a:pt x="246" y="90"/>
                  <a:pt x="246" y="89"/>
                  <a:pt x="246"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5" y="89"/>
                  <a:pt x="245" y="89"/>
                </a:cubicBezTo>
                <a:cubicBezTo>
                  <a:pt x="245" y="89"/>
                  <a:pt x="246" y="88"/>
                  <a:pt x="246" y="87"/>
                </a:cubicBezTo>
                <a:cubicBezTo>
                  <a:pt x="246" y="87"/>
                  <a:pt x="246" y="87"/>
                  <a:pt x="246" y="87"/>
                </a:cubicBezTo>
                <a:cubicBezTo>
                  <a:pt x="247" y="85"/>
                  <a:pt x="248" y="84"/>
                  <a:pt x="248" y="81"/>
                </a:cubicBezTo>
                <a:cubicBezTo>
                  <a:pt x="249" y="80"/>
                  <a:pt x="249" y="78"/>
                  <a:pt x="249" y="76"/>
                </a:cubicBezTo>
                <a:cubicBezTo>
                  <a:pt x="249" y="76"/>
                  <a:pt x="249" y="75"/>
                  <a:pt x="249" y="74"/>
                </a:cubicBezTo>
                <a:cubicBezTo>
                  <a:pt x="249" y="74"/>
                  <a:pt x="249" y="74"/>
                  <a:pt x="249" y="74"/>
                </a:cubicBezTo>
                <a:cubicBezTo>
                  <a:pt x="249" y="71"/>
                  <a:pt x="248" y="69"/>
                  <a:pt x="247" y="66"/>
                </a:cubicBezTo>
                <a:cubicBezTo>
                  <a:pt x="246" y="64"/>
                  <a:pt x="245" y="62"/>
                  <a:pt x="245" y="59"/>
                </a:cubicBezTo>
                <a:cubicBezTo>
                  <a:pt x="243" y="45"/>
                  <a:pt x="243" y="45"/>
                  <a:pt x="243" y="45"/>
                </a:cubicBezTo>
                <a:cubicBezTo>
                  <a:pt x="241" y="34"/>
                  <a:pt x="241" y="34"/>
                  <a:pt x="241" y="34"/>
                </a:cubicBezTo>
                <a:cubicBezTo>
                  <a:pt x="240" y="28"/>
                  <a:pt x="240" y="28"/>
                  <a:pt x="240" y="28"/>
                </a:cubicBezTo>
                <a:cubicBezTo>
                  <a:pt x="240" y="28"/>
                  <a:pt x="240" y="28"/>
                  <a:pt x="240" y="28"/>
                </a:cubicBezTo>
                <a:cubicBezTo>
                  <a:pt x="240" y="26"/>
                  <a:pt x="239" y="24"/>
                  <a:pt x="238" y="23"/>
                </a:cubicBezTo>
                <a:cubicBezTo>
                  <a:pt x="237" y="22"/>
                  <a:pt x="235" y="21"/>
                  <a:pt x="234" y="20"/>
                </a:cubicBezTo>
                <a:cubicBezTo>
                  <a:pt x="234" y="20"/>
                  <a:pt x="234" y="20"/>
                  <a:pt x="234" y="20"/>
                </a:cubicBezTo>
                <a:cubicBezTo>
                  <a:pt x="232" y="19"/>
                  <a:pt x="231" y="17"/>
                  <a:pt x="229" y="16"/>
                </a:cubicBezTo>
                <a:cubicBezTo>
                  <a:pt x="229" y="16"/>
                  <a:pt x="229" y="16"/>
                  <a:pt x="229" y="16"/>
                </a:cubicBezTo>
                <a:cubicBezTo>
                  <a:pt x="228" y="15"/>
                  <a:pt x="227" y="15"/>
                  <a:pt x="226" y="14"/>
                </a:cubicBezTo>
                <a:cubicBezTo>
                  <a:pt x="223" y="13"/>
                  <a:pt x="221" y="11"/>
                  <a:pt x="217" y="9"/>
                </a:cubicBezTo>
                <a:cubicBezTo>
                  <a:pt x="212" y="7"/>
                  <a:pt x="208" y="7"/>
                  <a:pt x="204" y="5"/>
                </a:cubicBezTo>
                <a:cubicBezTo>
                  <a:pt x="204" y="5"/>
                  <a:pt x="204" y="5"/>
                  <a:pt x="204" y="5"/>
                </a:cubicBezTo>
                <a:cubicBezTo>
                  <a:pt x="204" y="5"/>
                  <a:pt x="204" y="5"/>
                  <a:pt x="204" y="5"/>
                </a:cubicBezTo>
                <a:cubicBezTo>
                  <a:pt x="201" y="4"/>
                  <a:pt x="199" y="3"/>
                  <a:pt x="196" y="2"/>
                </a:cubicBezTo>
                <a:cubicBezTo>
                  <a:pt x="196" y="2"/>
                  <a:pt x="196" y="2"/>
                  <a:pt x="196" y="2"/>
                </a:cubicBezTo>
                <a:cubicBezTo>
                  <a:pt x="195" y="2"/>
                  <a:pt x="195" y="1"/>
                  <a:pt x="194" y="1"/>
                </a:cubicBezTo>
                <a:cubicBezTo>
                  <a:pt x="194" y="1"/>
                  <a:pt x="193" y="0"/>
                  <a:pt x="192" y="1"/>
                </a:cubicBezTo>
                <a:cubicBezTo>
                  <a:pt x="191" y="1"/>
                  <a:pt x="191" y="1"/>
                  <a:pt x="191" y="1"/>
                </a:cubicBezTo>
                <a:cubicBezTo>
                  <a:pt x="191" y="1"/>
                  <a:pt x="190" y="1"/>
                  <a:pt x="190" y="1"/>
                </a:cubicBezTo>
                <a:cubicBezTo>
                  <a:pt x="189" y="2"/>
                  <a:pt x="189" y="2"/>
                  <a:pt x="189" y="2"/>
                </a:cubicBezTo>
                <a:cubicBezTo>
                  <a:pt x="189" y="3"/>
                  <a:pt x="189" y="3"/>
                  <a:pt x="189" y="3"/>
                </a:cubicBezTo>
                <a:cubicBezTo>
                  <a:pt x="189" y="3"/>
                  <a:pt x="189" y="3"/>
                  <a:pt x="189" y="3"/>
                </a:cubicBezTo>
                <a:cubicBezTo>
                  <a:pt x="191" y="3"/>
                  <a:pt x="191" y="3"/>
                  <a:pt x="191" y="3"/>
                </a:cubicBezTo>
                <a:cubicBezTo>
                  <a:pt x="189" y="2"/>
                  <a:pt x="189" y="2"/>
                  <a:pt x="189" y="2"/>
                </a:cubicBezTo>
                <a:cubicBezTo>
                  <a:pt x="189" y="3"/>
                  <a:pt x="189" y="4"/>
                  <a:pt x="189" y="4"/>
                </a:cubicBezTo>
                <a:cubicBezTo>
                  <a:pt x="189" y="5"/>
                  <a:pt x="189" y="6"/>
                  <a:pt x="189" y="6"/>
                </a:cubicBezTo>
                <a:cubicBezTo>
                  <a:pt x="190" y="6"/>
                  <a:pt x="190" y="6"/>
                  <a:pt x="190" y="6"/>
                </a:cubicBezTo>
                <a:cubicBezTo>
                  <a:pt x="189" y="6"/>
                  <a:pt x="189" y="6"/>
                  <a:pt x="189" y="6"/>
                </a:cubicBezTo>
                <a:cubicBezTo>
                  <a:pt x="189" y="8"/>
                  <a:pt x="189" y="9"/>
                  <a:pt x="188" y="11"/>
                </a:cubicBezTo>
                <a:cubicBezTo>
                  <a:pt x="190" y="11"/>
                  <a:pt x="190" y="11"/>
                  <a:pt x="190" y="11"/>
                </a:cubicBezTo>
                <a:cubicBezTo>
                  <a:pt x="188" y="11"/>
                  <a:pt x="188" y="11"/>
                  <a:pt x="188" y="11"/>
                </a:cubicBezTo>
                <a:cubicBezTo>
                  <a:pt x="188" y="12"/>
                  <a:pt x="188" y="12"/>
                  <a:pt x="187" y="13"/>
                </a:cubicBezTo>
                <a:cubicBezTo>
                  <a:pt x="187" y="13"/>
                  <a:pt x="187" y="13"/>
                  <a:pt x="187" y="13"/>
                </a:cubicBezTo>
                <a:cubicBezTo>
                  <a:pt x="186" y="14"/>
                  <a:pt x="186" y="14"/>
                  <a:pt x="185" y="15"/>
                </a:cubicBezTo>
                <a:cubicBezTo>
                  <a:pt x="185" y="15"/>
                  <a:pt x="184" y="15"/>
                  <a:pt x="183" y="15"/>
                </a:cubicBezTo>
                <a:cubicBezTo>
                  <a:pt x="183" y="15"/>
                  <a:pt x="183" y="15"/>
                  <a:pt x="183" y="15"/>
                </a:cubicBezTo>
                <a:cubicBezTo>
                  <a:pt x="182" y="15"/>
                  <a:pt x="182" y="15"/>
                  <a:pt x="181" y="15"/>
                </a:cubicBezTo>
                <a:cubicBezTo>
                  <a:pt x="180" y="15"/>
                  <a:pt x="180" y="15"/>
                  <a:pt x="180" y="15"/>
                </a:cubicBezTo>
                <a:cubicBezTo>
                  <a:pt x="178" y="16"/>
                  <a:pt x="177" y="16"/>
                  <a:pt x="176" y="17"/>
                </a:cubicBezTo>
                <a:cubicBezTo>
                  <a:pt x="175" y="17"/>
                  <a:pt x="174" y="18"/>
                  <a:pt x="173" y="19"/>
                </a:cubicBezTo>
                <a:cubicBezTo>
                  <a:pt x="172" y="20"/>
                  <a:pt x="171" y="20"/>
                  <a:pt x="170" y="21"/>
                </a:cubicBezTo>
                <a:cubicBezTo>
                  <a:pt x="169" y="22"/>
                  <a:pt x="168" y="23"/>
                  <a:pt x="168" y="25"/>
                </a:cubicBezTo>
                <a:cubicBezTo>
                  <a:pt x="168" y="25"/>
                  <a:pt x="168" y="25"/>
                  <a:pt x="168" y="25"/>
                </a:cubicBezTo>
                <a:cubicBezTo>
                  <a:pt x="167" y="26"/>
                  <a:pt x="167" y="28"/>
                  <a:pt x="167" y="29"/>
                </a:cubicBezTo>
                <a:cubicBezTo>
                  <a:pt x="167" y="30"/>
                  <a:pt x="167" y="31"/>
                  <a:pt x="167" y="32"/>
                </a:cubicBezTo>
                <a:cubicBezTo>
                  <a:pt x="167" y="32"/>
                  <a:pt x="167" y="32"/>
                  <a:pt x="167" y="32"/>
                </a:cubicBezTo>
                <a:cubicBezTo>
                  <a:pt x="166" y="35"/>
                  <a:pt x="165" y="37"/>
                  <a:pt x="164" y="39"/>
                </a:cubicBezTo>
                <a:cubicBezTo>
                  <a:pt x="164" y="39"/>
                  <a:pt x="164" y="39"/>
                  <a:pt x="164" y="39"/>
                </a:cubicBezTo>
                <a:cubicBezTo>
                  <a:pt x="164" y="41"/>
                  <a:pt x="164" y="41"/>
                  <a:pt x="164" y="41"/>
                </a:cubicBezTo>
                <a:cubicBezTo>
                  <a:pt x="166" y="41"/>
                  <a:pt x="166" y="41"/>
                  <a:pt x="166" y="41"/>
                </a:cubicBezTo>
                <a:cubicBezTo>
                  <a:pt x="164" y="40"/>
                  <a:pt x="164" y="40"/>
                  <a:pt x="164" y="40"/>
                </a:cubicBezTo>
                <a:cubicBezTo>
                  <a:pt x="164" y="42"/>
                  <a:pt x="163" y="44"/>
                  <a:pt x="162" y="46"/>
                </a:cubicBezTo>
                <a:cubicBezTo>
                  <a:pt x="161" y="48"/>
                  <a:pt x="161" y="50"/>
                  <a:pt x="161" y="52"/>
                </a:cubicBezTo>
                <a:cubicBezTo>
                  <a:pt x="161" y="53"/>
                  <a:pt x="161" y="53"/>
                  <a:pt x="161" y="54"/>
                </a:cubicBezTo>
                <a:cubicBezTo>
                  <a:pt x="161" y="54"/>
                  <a:pt x="161" y="54"/>
                  <a:pt x="161" y="54"/>
                </a:cubicBezTo>
                <a:cubicBezTo>
                  <a:pt x="161" y="55"/>
                  <a:pt x="161" y="56"/>
                  <a:pt x="162" y="57"/>
                </a:cubicBezTo>
                <a:cubicBezTo>
                  <a:pt x="163" y="58"/>
                  <a:pt x="164" y="58"/>
                  <a:pt x="165" y="59"/>
                </a:cubicBezTo>
                <a:cubicBezTo>
                  <a:pt x="165" y="60"/>
                  <a:pt x="166" y="60"/>
                  <a:pt x="166" y="61"/>
                </a:cubicBezTo>
                <a:cubicBezTo>
                  <a:pt x="166" y="61"/>
                  <a:pt x="166" y="61"/>
                  <a:pt x="166" y="61"/>
                </a:cubicBezTo>
                <a:cubicBezTo>
                  <a:pt x="166" y="61"/>
                  <a:pt x="166" y="61"/>
                  <a:pt x="166" y="61"/>
                </a:cubicBezTo>
                <a:cubicBezTo>
                  <a:pt x="166" y="61"/>
                  <a:pt x="166" y="61"/>
                  <a:pt x="166" y="61"/>
                </a:cubicBezTo>
                <a:cubicBezTo>
                  <a:pt x="165" y="61"/>
                  <a:pt x="165" y="62"/>
                  <a:pt x="165" y="62"/>
                </a:cubicBezTo>
                <a:cubicBezTo>
                  <a:pt x="165" y="62"/>
                  <a:pt x="165" y="62"/>
                  <a:pt x="165" y="62"/>
                </a:cubicBezTo>
                <a:cubicBezTo>
                  <a:pt x="165" y="62"/>
                  <a:pt x="165" y="62"/>
                  <a:pt x="165" y="62"/>
                </a:cubicBezTo>
                <a:cubicBezTo>
                  <a:pt x="165" y="64"/>
                  <a:pt x="164" y="65"/>
                  <a:pt x="164" y="67"/>
                </a:cubicBezTo>
                <a:cubicBezTo>
                  <a:pt x="164" y="67"/>
                  <a:pt x="164" y="68"/>
                  <a:pt x="165" y="68"/>
                </a:cubicBezTo>
                <a:cubicBezTo>
                  <a:pt x="165" y="68"/>
                  <a:pt x="165" y="68"/>
                  <a:pt x="165" y="68"/>
                </a:cubicBezTo>
                <a:cubicBezTo>
                  <a:pt x="168" y="98"/>
                  <a:pt x="168" y="98"/>
                  <a:pt x="168" y="98"/>
                </a:cubicBezTo>
                <a:cubicBezTo>
                  <a:pt x="168" y="98"/>
                  <a:pt x="168" y="98"/>
                  <a:pt x="168" y="98"/>
                </a:cubicBezTo>
                <a:cubicBezTo>
                  <a:pt x="168" y="98"/>
                  <a:pt x="168" y="99"/>
                  <a:pt x="168" y="99"/>
                </a:cubicBezTo>
                <a:cubicBezTo>
                  <a:pt x="168" y="101"/>
                  <a:pt x="168" y="102"/>
                  <a:pt x="167" y="103"/>
                </a:cubicBezTo>
                <a:cubicBezTo>
                  <a:pt x="167" y="103"/>
                  <a:pt x="167" y="103"/>
                  <a:pt x="167" y="103"/>
                </a:cubicBezTo>
                <a:cubicBezTo>
                  <a:pt x="167" y="105"/>
                  <a:pt x="167" y="105"/>
                  <a:pt x="167" y="105"/>
                </a:cubicBezTo>
                <a:cubicBezTo>
                  <a:pt x="169" y="105"/>
                  <a:pt x="169" y="105"/>
                  <a:pt x="169" y="105"/>
                </a:cubicBezTo>
                <a:cubicBezTo>
                  <a:pt x="167" y="104"/>
                  <a:pt x="167" y="104"/>
                  <a:pt x="167" y="104"/>
                </a:cubicBezTo>
                <a:cubicBezTo>
                  <a:pt x="167" y="105"/>
                  <a:pt x="167" y="105"/>
                  <a:pt x="166" y="105"/>
                </a:cubicBezTo>
                <a:cubicBezTo>
                  <a:pt x="165" y="106"/>
                  <a:pt x="164" y="106"/>
                  <a:pt x="164" y="108"/>
                </a:cubicBezTo>
                <a:cubicBezTo>
                  <a:pt x="164" y="108"/>
                  <a:pt x="164" y="108"/>
                  <a:pt x="164" y="108"/>
                </a:cubicBezTo>
                <a:cubicBezTo>
                  <a:pt x="162" y="110"/>
                  <a:pt x="162" y="112"/>
                  <a:pt x="161" y="114"/>
                </a:cubicBezTo>
                <a:cubicBezTo>
                  <a:pt x="161" y="114"/>
                  <a:pt x="161" y="114"/>
                  <a:pt x="161" y="114"/>
                </a:cubicBezTo>
                <a:cubicBezTo>
                  <a:pt x="161" y="115"/>
                  <a:pt x="160" y="116"/>
                  <a:pt x="159" y="117"/>
                </a:cubicBezTo>
                <a:cubicBezTo>
                  <a:pt x="159" y="118"/>
                  <a:pt x="158" y="119"/>
                  <a:pt x="158" y="121"/>
                </a:cubicBezTo>
                <a:cubicBezTo>
                  <a:pt x="158" y="121"/>
                  <a:pt x="158" y="121"/>
                  <a:pt x="158" y="121"/>
                </a:cubicBezTo>
                <a:cubicBezTo>
                  <a:pt x="157" y="121"/>
                  <a:pt x="157" y="121"/>
                  <a:pt x="157" y="121"/>
                </a:cubicBezTo>
                <a:cubicBezTo>
                  <a:pt x="157" y="121"/>
                  <a:pt x="157" y="121"/>
                  <a:pt x="157" y="121"/>
                </a:cubicBezTo>
                <a:cubicBezTo>
                  <a:pt x="157" y="122"/>
                  <a:pt x="158" y="123"/>
                  <a:pt x="158" y="123"/>
                </a:cubicBezTo>
                <a:cubicBezTo>
                  <a:pt x="158" y="124"/>
                  <a:pt x="158" y="124"/>
                  <a:pt x="158" y="125"/>
                </a:cubicBezTo>
                <a:cubicBezTo>
                  <a:pt x="158" y="125"/>
                  <a:pt x="158" y="125"/>
                  <a:pt x="158" y="125"/>
                </a:cubicBezTo>
                <a:cubicBezTo>
                  <a:pt x="158" y="125"/>
                  <a:pt x="158" y="125"/>
                  <a:pt x="158" y="125"/>
                </a:cubicBezTo>
                <a:cubicBezTo>
                  <a:pt x="158" y="125"/>
                  <a:pt x="158" y="126"/>
                  <a:pt x="158" y="126"/>
                </a:cubicBezTo>
                <a:cubicBezTo>
                  <a:pt x="158" y="126"/>
                  <a:pt x="157" y="127"/>
                  <a:pt x="157" y="128"/>
                </a:cubicBezTo>
                <a:cubicBezTo>
                  <a:pt x="157" y="128"/>
                  <a:pt x="157" y="128"/>
                  <a:pt x="157" y="128"/>
                </a:cubicBezTo>
                <a:cubicBezTo>
                  <a:pt x="157" y="128"/>
                  <a:pt x="157" y="128"/>
                  <a:pt x="157" y="128"/>
                </a:cubicBezTo>
                <a:cubicBezTo>
                  <a:pt x="157" y="128"/>
                  <a:pt x="157" y="129"/>
                  <a:pt x="157" y="130"/>
                </a:cubicBezTo>
                <a:cubicBezTo>
                  <a:pt x="157" y="130"/>
                  <a:pt x="156" y="130"/>
                  <a:pt x="156" y="131"/>
                </a:cubicBezTo>
                <a:cubicBezTo>
                  <a:pt x="157" y="131"/>
                  <a:pt x="157" y="131"/>
                  <a:pt x="157" y="131"/>
                </a:cubicBezTo>
                <a:cubicBezTo>
                  <a:pt x="156" y="130"/>
                  <a:pt x="156" y="130"/>
                  <a:pt x="156" y="130"/>
                </a:cubicBezTo>
                <a:cubicBezTo>
                  <a:pt x="156" y="131"/>
                  <a:pt x="156" y="131"/>
                  <a:pt x="156" y="131"/>
                </a:cubicBezTo>
                <a:cubicBezTo>
                  <a:pt x="156" y="131"/>
                  <a:pt x="155" y="131"/>
                  <a:pt x="155" y="131"/>
                </a:cubicBezTo>
                <a:cubicBezTo>
                  <a:pt x="155" y="131"/>
                  <a:pt x="155" y="131"/>
                  <a:pt x="155" y="131"/>
                </a:cubicBezTo>
                <a:cubicBezTo>
                  <a:pt x="155" y="132"/>
                  <a:pt x="155" y="132"/>
                  <a:pt x="155" y="132"/>
                </a:cubicBezTo>
                <a:cubicBezTo>
                  <a:pt x="153" y="132"/>
                  <a:pt x="153" y="134"/>
                  <a:pt x="152" y="135"/>
                </a:cubicBezTo>
                <a:cubicBezTo>
                  <a:pt x="152" y="136"/>
                  <a:pt x="151" y="137"/>
                  <a:pt x="151" y="138"/>
                </a:cubicBezTo>
                <a:cubicBezTo>
                  <a:pt x="152" y="139"/>
                  <a:pt x="152" y="139"/>
                  <a:pt x="152" y="139"/>
                </a:cubicBezTo>
                <a:cubicBezTo>
                  <a:pt x="152" y="137"/>
                  <a:pt x="152" y="137"/>
                  <a:pt x="152" y="137"/>
                </a:cubicBezTo>
                <a:cubicBezTo>
                  <a:pt x="151" y="137"/>
                  <a:pt x="150" y="138"/>
                  <a:pt x="149" y="138"/>
                </a:cubicBezTo>
                <a:cubicBezTo>
                  <a:pt x="149" y="138"/>
                  <a:pt x="148" y="139"/>
                  <a:pt x="147" y="139"/>
                </a:cubicBezTo>
                <a:cubicBezTo>
                  <a:pt x="147" y="139"/>
                  <a:pt x="147" y="139"/>
                  <a:pt x="147" y="139"/>
                </a:cubicBezTo>
                <a:cubicBezTo>
                  <a:pt x="146" y="140"/>
                  <a:pt x="145" y="140"/>
                  <a:pt x="142" y="141"/>
                </a:cubicBezTo>
                <a:cubicBezTo>
                  <a:pt x="143" y="142"/>
                  <a:pt x="143" y="142"/>
                  <a:pt x="143" y="142"/>
                </a:cubicBezTo>
                <a:cubicBezTo>
                  <a:pt x="142" y="141"/>
                  <a:pt x="142" y="141"/>
                  <a:pt x="142" y="141"/>
                </a:cubicBezTo>
                <a:cubicBezTo>
                  <a:pt x="141" y="141"/>
                  <a:pt x="141" y="142"/>
                  <a:pt x="140" y="142"/>
                </a:cubicBezTo>
                <a:cubicBezTo>
                  <a:pt x="139" y="142"/>
                  <a:pt x="139" y="142"/>
                  <a:pt x="138" y="142"/>
                </a:cubicBezTo>
                <a:cubicBezTo>
                  <a:pt x="136" y="142"/>
                  <a:pt x="135" y="142"/>
                  <a:pt x="133" y="141"/>
                </a:cubicBezTo>
                <a:cubicBezTo>
                  <a:pt x="131" y="140"/>
                  <a:pt x="129" y="139"/>
                  <a:pt x="127" y="138"/>
                </a:cubicBezTo>
                <a:cubicBezTo>
                  <a:pt x="127" y="138"/>
                  <a:pt x="127" y="138"/>
                  <a:pt x="127" y="138"/>
                </a:cubicBezTo>
                <a:cubicBezTo>
                  <a:pt x="126" y="138"/>
                  <a:pt x="125" y="138"/>
                  <a:pt x="124" y="137"/>
                </a:cubicBezTo>
                <a:cubicBezTo>
                  <a:pt x="123" y="137"/>
                  <a:pt x="122" y="137"/>
                  <a:pt x="122" y="136"/>
                </a:cubicBezTo>
                <a:cubicBezTo>
                  <a:pt x="121" y="136"/>
                  <a:pt x="121" y="136"/>
                  <a:pt x="121" y="136"/>
                </a:cubicBezTo>
                <a:cubicBezTo>
                  <a:pt x="121" y="136"/>
                  <a:pt x="120" y="135"/>
                  <a:pt x="119" y="134"/>
                </a:cubicBezTo>
                <a:cubicBezTo>
                  <a:pt x="119" y="133"/>
                  <a:pt x="118" y="132"/>
                  <a:pt x="117" y="132"/>
                </a:cubicBezTo>
                <a:cubicBezTo>
                  <a:pt x="114" y="130"/>
                  <a:pt x="112" y="129"/>
                  <a:pt x="110" y="128"/>
                </a:cubicBezTo>
                <a:cubicBezTo>
                  <a:pt x="108" y="127"/>
                  <a:pt x="108" y="127"/>
                  <a:pt x="108" y="127"/>
                </a:cubicBezTo>
                <a:cubicBezTo>
                  <a:pt x="108" y="129"/>
                  <a:pt x="108" y="129"/>
                  <a:pt x="108" y="129"/>
                </a:cubicBezTo>
                <a:cubicBezTo>
                  <a:pt x="107" y="130"/>
                  <a:pt x="107" y="131"/>
                  <a:pt x="106" y="132"/>
                </a:cubicBezTo>
                <a:cubicBezTo>
                  <a:pt x="105" y="133"/>
                  <a:pt x="103" y="133"/>
                  <a:pt x="101" y="134"/>
                </a:cubicBezTo>
                <a:cubicBezTo>
                  <a:pt x="101" y="134"/>
                  <a:pt x="101" y="134"/>
                  <a:pt x="101" y="134"/>
                </a:cubicBezTo>
                <a:cubicBezTo>
                  <a:pt x="98" y="135"/>
                  <a:pt x="96" y="136"/>
                  <a:pt x="93" y="137"/>
                </a:cubicBezTo>
                <a:cubicBezTo>
                  <a:pt x="93" y="137"/>
                  <a:pt x="93" y="137"/>
                  <a:pt x="93" y="137"/>
                </a:cubicBezTo>
                <a:cubicBezTo>
                  <a:pt x="87" y="138"/>
                  <a:pt x="84" y="140"/>
                  <a:pt x="79" y="141"/>
                </a:cubicBezTo>
                <a:cubicBezTo>
                  <a:pt x="79" y="141"/>
                  <a:pt x="79" y="141"/>
                  <a:pt x="79" y="141"/>
                </a:cubicBezTo>
                <a:cubicBezTo>
                  <a:pt x="79" y="141"/>
                  <a:pt x="79" y="141"/>
                  <a:pt x="79" y="141"/>
                </a:cubicBezTo>
                <a:cubicBezTo>
                  <a:pt x="76" y="141"/>
                  <a:pt x="75" y="142"/>
                  <a:pt x="73" y="142"/>
                </a:cubicBezTo>
                <a:cubicBezTo>
                  <a:pt x="72" y="142"/>
                  <a:pt x="71" y="142"/>
                  <a:pt x="70" y="142"/>
                </a:cubicBezTo>
                <a:cubicBezTo>
                  <a:pt x="70" y="142"/>
                  <a:pt x="69" y="142"/>
                  <a:pt x="69" y="142"/>
                </a:cubicBezTo>
                <a:cubicBezTo>
                  <a:pt x="68" y="142"/>
                  <a:pt x="67" y="141"/>
                  <a:pt x="66" y="140"/>
                </a:cubicBezTo>
                <a:cubicBezTo>
                  <a:pt x="66" y="139"/>
                  <a:pt x="65" y="138"/>
                  <a:pt x="64" y="137"/>
                </a:cubicBezTo>
                <a:cubicBezTo>
                  <a:pt x="64" y="137"/>
                  <a:pt x="64" y="137"/>
                  <a:pt x="64" y="137"/>
                </a:cubicBezTo>
                <a:cubicBezTo>
                  <a:pt x="64" y="137"/>
                  <a:pt x="64" y="137"/>
                  <a:pt x="64" y="137"/>
                </a:cubicBezTo>
                <a:cubicBezTo>
                  <a:pt x="62" y="136"/>
                  <a:pt x="61" y="135"/>
                  <a:pt x="60" y="134"/>
                </a:cubicBezTo>
                <a:cubicBezTo>
                  <a:pt x="60" y="133"/>
                  <a:pt x="60" y="133"/>
                  <a:pt x="60" y="133"/>
                </a:cubicBezTo>
                <a:cubicBezTo>
                  <a:pt x="59" y="132"/>
                  <a:pt x="58" y="131"/>
                  <a:pt x="57" y="130"/>
                </a:cubicBezTo>
                <a:cubicBezTo>
                  <a:pt x="57" y="130"/>
                  <a:pt x="57" y="130"/>
                  <a:pt x="57" y="130"/>
                </a:cubicBezTo>
                <a:cubicBezTo>
                  <a:pt x="56" y="128"/>
                  <a:pt x="55" y="127"/>
                  <a:pt x="54" y="125"/>
                </a:cubicBezTo>
                <a:cubicBezTo>
                  <a:pt x="54" y="125"/>
                  <a:pt x="54" y="125"/>
                  <a:pt x="54" y="125"/>
                </a:cubicBezTo>
                <a:cubicBezTo>
                  <a:pt x="51" y="122"/>
                  <a:pt x="50" y="120"/>
                  <a:pt x="47" y="117"/>
                </a:cubicBezTo>
                <a:cubicBezTo>
                  <a:pt x="47" y="117"/>
                  <a:pt x="47" y="117"/>
                  <a:pt x="47" y="117"/>
                </a:cubicBezTo>
                <a:cubicBezTo>
                  <a:pt x="47" y="117"/>
                  <a:pt x="47" y="117"/>
                  <a:pt x="47" y="117"/>
                </a:cubicBezTo>
                <a:cubicBezTo>
                  <a:pt x="44" y="114"/>
                  <a:pt x="43" y="113"/>
                  <a:pt x="40" y="110"/>
                </a:cubicBezTo>
                <a:cubicBezTo>
                  <a:pt x="39" y="109"/>
                  <a:pt x="38" y="108"/>
                  <a:pt x="37" y="106"/>
                </a:cubicBezTo>
                <a:cubicBezTo>
                  <a:pt x="36" y="107"/>
                  <a:pt x="36" y="107"/>
                  <a:pt x="36" y="107"/>
                </a:cubicBezTo>
                <a:cubicBezTo>
                  <a:pt x="37" y="106"/>
                  <a:pt x="37" y="106"/>
                  <a:pt x="37" y="106"/>
                </a:cubicBezTo>
                <a:cubicBezTo>
                  <a:pt x="36" y="106"/>
                  <a:pt x="36" y="105"/>
                  <a:pt x="35" y="104"/>
                </a:cubicBezTo>
                <a:cubicBezTo>
                  <a:pt x="35" y="104"/>
                  <a:pt x="35" y="104"/>
                  <a:pt x="35" y="104"/>
                </a:cubicBezTo>
                <a:cubicBezTo>
                  <a:pt x="35" y="104"/>
                  <a:pt x="34" y="103"/>
                  <a:pt x="34" y="103"/>
                </a:cubicBezTo>
                <a:cubicBezTo>
                  <a:pt x="33" y="103"/>
                  <a:pt x="33" y="103"/>
                  <a:pt x="33" y="102"/>
                </a:cubicBezTo>
                <a:cubicBezTo>
                  <a:pt x="33" y="102"/>
                  <a:pt x="33" y="102"/>
                  <a:pt x="33" y="102"/>
                </a:cubicBezTo>
                <a:cubicBezTo>
                  <a:pt x="30" y="100"/>
                  <a:pt x="28" y="98"/>
                  <a:pt x="26" y="95"/>
                </a:cubicBezTo>
                <a:cubicBezTo>
                  <a:pt x="26" y="95"/>
                  <a:pt x="26" y="95"/>
                  <a:pt x="26" y="95"/>
                </a:cubicBezTo>
                <a:cubicBezTo>
                  <a:pt x="26" y="94"/>
                  <a:pt x="26" y="93"/>
                  <a:pt x="25" y="93"/>
                </a:cubicBezTo>
                <a:cubicBezTo>
                  <a:pt x="25" y="92"/>
                  <a:pt x="24" y="91"/>
                  <a:pt x="23" y="90"/>
                </a:cubicBezTo>
                <a:cubicBezTo>
                  <a:pt x="22" y="91"/>
                  <a:pt x="22" y="91"/>
                  <a:pt x="22" y="91"/>
                </a:cubicBezTo>
                <a:cubicBezTo>
                  <a:pt x="23" y="90"/>
                  <a:pt x="23" y="90"/>
                  <a:pt x="23" y="90"/>
                </a:cubicBezTo>
                <a:cubicBezTo>
                  <a:pt x="22" y="89"/>
                  <a:pt x="20" y="88"/>
                  <a:pt x="19" y="87"/>
                </a:cubicBezTo>
                <a:cubicBezTo>
                  <a:pt x="17" y="85"/>
                  <a:pt x="17" y="85"/>
                  <a:pt x="17" y="85"/>
                </a:cubicBezTo>
                <a:cubicBezTo>
                  <a:pt x="16" y="88"/>
                  <a:pt x="16" y="88"/>
                  <a:pt x="16" y="88"/>
                </a:cubicBezTo>
                <a:cubicBezTo>
                  <a:pt x="15" y="92"/>
                  <a:pt x="15" y="94"/>
                  <a:pt x="15" y="98"/>
                </a:cubicBezTo>
                <a:cubicBezTo>
                  <a:pt x="15" y="98"/>
                  <a:pt x="15" y="98"/>
                  <a:pt x="15" y="98"/>
                </a:cubicBezTo>
                <a:cubicBezTo>
                  <a:pt x="14" y="99"/>
                  <a:pt x="14" y="100"/>
                  <a:pt x="14" y="101"/>
                </a:cubicBezTo>
                <a:cubicBezTo>
                  <a:pt x="13" y="102"/>
                  <a:pt x="13" y="104"/>
                  <a:pt x="13" y="105"/>
                </a:cubicBezTo>
                <a:cubicBezTo>
                  <a:pt x="13" y="105"/>
                  <a:pt x="13" y="105"/>
                  <a:pt x="13" y="105"/>
                </a:cubicBezTo>
                <a:cubicBezTo>
                  <a:pt x="13" y="106"/>
                  <a:pt x="12" y="107"/>
                  <a:pt x="12" y="108"/>
                </a:cubicBezTo>
                <a:cubicBezTo>
                  <a:pt x="12" y="109"/>
                  <a:pt x="13" y="109"/>
                  <a:pt x="13" y="110"/>
                </a:cubicBezTo>
                <a:cubicBezTo>
                  <a:pt x="13" y="111"/>
                  <a:pt x="12" y="112"/>
                  <a:pt x="12" y="113"/>
                </a:cubicBezTo>
                <a:cubicBezTo>
                  <a:pt x="12" y="113"/>
                  <a:pt x="12" y="113"/>
                  <a:pt x="12" y="113"/>
                </a:cubicBezTo>
                <a:cubicBezTo>
                  <a:pt x="12" y="113"/>
                  <a:pt x="12" y="113"/>
                  <a:pt x="12" y="113"/>
                </a:cubicBezTo>
                <a:cubicBezTo>
                  <a:pt x="12" y="113"/>
                  <a:pt x="12" y="114"/>
                  <a:pt x="11" y="114"/>
                </a:cubicBezTo>
                <a:cubicBezTo>
                  <a:pt x="11" y="114"/>
                  <a:pt x="10" y="114"/>
                  <a:pt x="9" y="115"/>
                </a:cubicBezTo>
                <a:cubicBezTo>
                  <a:pt x="9" y="115"/>
                  <a:pt x="8" y="115"/>
                  <a:pt x="8" y="115"/>
                </a:cubicBezTo>
                <a:cubicBezTo>
                  <a:pt x="7" y="115"/>
                  <a:pt x="7" y="115"/>
                  <a:pt x="6" y="116"/>
                </a:cubicBezTo>
                <a:cubicBezTo>
                  <a:pt x="2" y="116"/>
                  <a:pt x="2" y="116"/>
                  <a:pt x="2" y="116"/>
                </a:cubicBezTo>
                <a:cubicBezTo>
                  <a:pt x="0" y="116"/>
                  <a:pt x="0" y="116"/>
                  <a:pt x="0" y="116"/>
                </a:cubicBezTo>
                <a:cubicBezTo>
                  <a:pt x="1" y="118"/>
                  <a:pt x="1" y="118"/>
                  <a:pt x="1" y="118"/>
                </a:cubicBezTo>
                <a:cubicBezTo>
                  <a:pt x="2" y="120"/>
                  <a:pt x="3" y="120"/>
                  <a:pt x="4" y="121"/>
                </a:cubicBezTo>
                <a:cubicBezTo>
                  <a:pt x="5" y="122"/>
                  <a:pt x="6" y="122"/>
                  <a:pt x="6" y="123"/>
                </a:cubicBezTo>
                <a:cubicBezTo>
                  <a:pt x="6" y="123"/>
                  <a:pt x="6" y="123"/>
                  <a:pt x="6" y="123"/>
                </a:cubicBezTo>
                <a:cubicBezTo>
                  <a:pt x="8" y="124"/>
                  <a:pt x="8" y="125"/>
                  <a:pt x="9" y="127"/>
                </a:cubicBezTo>
                <a:cubicBezTo>
                  <a:pt x="9" y="127"/>
                  <a:pt x="9" y="127"/>
                  <a:pt x="9" y="127"/>
                </a:cubicBezTo>
                <a:cubicBezTo>
                  <a:pt x="12" y="130"/>
                  <a:pt x="13" y="132"/>
                  <a:pt x="15" y="135"/>
                </a:cubicBezTo>
                <a:cubicBezTo>
                  <a:pt x="15" y="135"/>
                  <a:pt x="15" y="135"/>
                  <a:pt x="15" y="135"/>
                </a:cubicBezTo>
                <a:cubicBezTo>
                  <a:pt x="17" y="139"/>
                  <a:pt x="19" y="141"/>
                  <a:pt x="21" y="144"/>
                </a:cubicBezTo>
                <a:cubicBezTo>
                  <a:pt x="22" y="143"/>
                  <a:pt x="22" y="143"/>
                  <a:pt x="22" y="143"/>
                </a:cubicBezTo>
                <a:cubicBezTo>
                  <a:pt x="21" y="144"/>
                  <a:pt x="21" y="144"/>
                  <a:pt x="21" y="144"/>
                </a:cubicBezTo>
                <a:cubicBezTo>
                  <a:pt x="21" y="144"/>
                  <a:pt x="22" y="145"/>
                  <a:pt x="22" y="145"/>
                </a:cubicBezTo>
                <a:cubicBezTo>
                  <a:pt x="22" y="146"/>
                  <a:pt x="23" y="147"/>
                  <a:pt x="23" y="147"/>
                </a:cubicBezTo>
                <a:cubicBezTo>
                  <a:pt x="24" y="146"/>
                  <a:pt x="24" y="146"/>
                  <a:pt x="24" y="146"/>
                </a:cubicBezTo>
                <a:cubicBezTo>
                  <a:pt x="23" y="147"/>
                  <a:pt x="23" y="147"/>
                  <a:pt x="23" y="147"/>
                </a:cubicBezTo>
                <a:cubicBezTo>
                  <a:pt x="26" y="150"/>
                  <a:pt x="27" y="150"/>
                  <a:pt x="29" y="153"/>
                </a:cubicBezTo>
                <a:cubicBezTo>
                  <a:pt x="30" y="152"/>
                  <a:pt x="30" y="152"/>
                  <a:pt x="30" y="152"/>
                </a:cubicBezTo>
                <a:cubicBezTo>
                  <a:pt x="29" y="153"/>
                  <a:pt x="29" y="153"/>
                  <a:pt x="29" y="153"/>
                </a:cubicBezTo>
                <a:cubicBezTo>
                  <a:pt x="30" y="153"/>
                  <a:pt x="30" y="154"/>
                  <a:pt x="31" y="156"/>
                </a:cubicBezTo>
                <a:cubicBezTo>
                  <a:pt x="32" y="154"/>
                  <a:pt x="32" y="154"/>
                  <a:pt x="32" y="154"/>
                </a:cubicBezTo>
                <a:cubicBezTo>
                  <a:pt x="31" y="155"/>
                  <a:pt x="31" y="155"/>
                  <a:pt x="31" y="155"/>
                </a:cubicBezTo>
                <a:cubicBezTo>
                  <a:pt x="32" y="156"/>
                  <a:pt x="33" y="156"/>
                  <a:pt x="33" y="157"/>
                </a:cubicBezTo>
                <a:cubicBezTo>
                  <a:pt x="34" y="157"/>
                  <a:pt x="34" y="157"/>
                  <a:pt x="35" y="157"/>
                </a:cubicBezTo>
                <a:cubicBezTo>
                  <a:pt x="35" y="156"/>
                  <a:pt x="35" y="156"/>
                  <a:pt x="35" y="156"/>
                </a:cubicBezTo>
                <a:cubicBezTo>
                  <a:pt x="35" y="157"/>
                  <a:pt x="35" y="157"/>
                  <a:pt x="35" y="157"/>
                </a:cubicBezTo>
                <a:cubicBezTo>
                  <a:pt x="36" y="158"/>
                  <a:pt x="37" y="158"/>
                  <a:pt x="39" y="158"/>
                </a:cubicBezTo>
                <a:cubicBezTo>
                  <a:pt x="42" y="159"/>
                  <a:pt x="44" y="160"/>
                  <a:pt x="47" y="160"/>
                </a:cubicBezTo>
                <a:cubicBezTo>
                  <a:pt x="49" y="161"/>
                  <a:pt x="51" y="161"/>
                  <a:pt x="52" y="161"/>
                </a:cubicBezTo>
                <a:cubicBezTo>
                  <a:pt x="53" y="161"/>
                  <a:pt x="54" y="161"/>
                  <a:pt x="56" y="162"/>
                </a:cubicBezTo>
                <a:cubicBezTo>
                  <a:pt x="56" y="162"/>
                  <a:pt x="56" y="162"/>
                  <a:pt x="56" y="162"/>
                </a:cubicBezTo>
                <a:cubicBezTo>
                  <a:pt x="56" y="162"/>
                  <a:pt x="56" y="162"/>
                  <a:pt x="56" y="162"/>
                </a:cubicBezTo>
                <a:cubicBezTo>
                  <a:pt x="56" y="162"/>
                  <a:pt x="56" y="162"/>
                  <a:pt x="56" y="163"/>
                </a:cubicBezTo>
                <a:cubicBezTo>
                  <a:pt x="57" y="163"/>
                  <a:pt x="57" y="164"/>
                  <a:pt x="57" y="165"/>
                </a:cubicBezTo>
                <a:cubicBezTo>
                  <a:pt x="57" y="165"/>
                  <a:pt x="57" y="165"/>
                  <a:pt x="57" y="165"/>
                </a:cubicBezTo>
                <a:cubicBezTo>
                  <a:pt x="57" y="165"/>
                  <a:pt x="57" y="165"/>
                  <a:pt x="57" y="165"/>
                </a:cubicBezTo>
                <a:cubicBezTo>
                  <a:pt x="58" y="167"/>
                  <a:pt x="59" y="168"/>
                  <a:pt x="60" y="169"/>
                </a:cubicBezTo>
                <a:cubicBezTo>
                  <a:pt x="60" y="169"/>
                  <a:pt x="60" y="169"/>
                  <a:pt x="60" y="169"/>
                </a:cubicBezTo>
                <a:cubicBezTo>
                  <a:pt x="63" y="172"/>
                  <a:pt x="65" y="174"/>
                  <a:pt x="68" y="178"/>
                </a:cubicBezTo>
                <a:cubicBezTo>
                  <a:pt x="69" y="177"/>
                  <a:pt x="69" y="177"/>
                  <a:pt x="69" y="177"/>
                </a:cubicBezTo>
                <a:cubicBezTo>
                  <a:pt x="68" y="178"/>
                  <a:pt x="68" y="178"/>
                  <a:pt x="68" y="178"/>
                </a:cubicBezTo>
                <a:cubicBezTo>
                  <a:pt x="69" y="179"/>
                  <a:pt x="70" y="180"/>
                  <a:pt x="72" y="181"/>
                </a:cubicBezTo>
                <a:cubicBezTo>
                  <a:pt x="72" y="181"/>
                  <a:pt x="72" y="181"/>
                  <a:pt x="72" y="181"/>
                </a:cubicBezTo>
                <a:cubicBezTo>
                  <a:pt x="73" y="182"/>
                  <a:pt x="74" y="183"/>
                  <a:pt x="74" y="183"/>
                </a:cubicBezTo>
                <a:cubicBezTo>
                  <a:pt x="75" y="184"/>
                  <a:pt x="76" y="185"/>
                  <a:pt x="78" y="186"/>
                </a:cubicBezTo>
                <a:cubicBezTo>
                  <a:pt x="78" y="186"/>
                  <a:pt x="78" y="186"/>
                  <a:pt x="78" y="186"/>
                </a:cubicBezTo>
                <a:cubicBezTo>
                  <a:pt x="79" y="187"/>
                  <a:pt x="80" y="187"/>
                  <a:pt x="81" y="188"/>
                </a:cubicBezTo>
                <a:cubicBezTo>
                  <a:pt x="83" y="189"/>
                  <a:pt x="84" y="189"/>
                  <a:pt x="86" y="190"/>
                </a:cubicBezTo>
                <a:cubicBezTo>
                  <a:pt x="86" y="190"/>
                  <a:pt x="86" y="190"/>
                  <a:pt x="86" y="190"/>
                </a:cubicBezTo>
                <a:cubicBezTo>
                  <a:pt x="87" y="190"/>
                  <a:pt x="89" y="190"/>
                  <a:pt x="90" y="190"/>
                </a:cubicBezTo>
                <a:cubicBezTo>
                  <a:pt x="91" y="190"/>
                  <a:pt x="93" y="190"/>
                  <a:pt x="94" y="190"/>
                </a:cubicBezTo>
                <a:cubicBezTo>
                  <a:pt x="95" y="190"/>
                  <a:pt x="95" y="190"/>
                  <a:pt x="95" y="190"/>
                </a:cubicBezTo>
                <a:cubicBezTo>
                  <a:pt x="96" y="190"/>
                  <a:pt x="96" y="190"/>
                  <a:pt x="97" y="190"/>
                </a:cubicBezTo>
                <a:cubicBezTo>
                  <a:pt x="98" y="190"/>
                  <a:pt x="98" y="190"/>
                  <a:pt x="99" y="190"/>
                </a:cubicBezTo>
                <a:cubicBezTo>
                  <a:pt x="99" y="190"/>
                  <a:pt x="99" y="190"/>
                  <a:pt x="99" y="190"/>
                </a:cubicBezTo>
                <a:cubicBezTo>
                  <a:pt x="99" y="190"/>
                  <a:pt x="99" y="190"/>
                  <a:pt x="99" y="190"/>
                </a:cubicBezTo>
                <a:cubicBezTo>
                  <a:pt x="100" y="190"/>
                  <a:pt x="100" y="190"/>
                  <a:pt x="101" y="190"/>
                </a:cubicBezTo>
                <a:cubicBezTo>
                  <a:pt x="101" y="190"/>
                  <a:pt x="101" y="190"/>
                  <a:pt x="102" y="190"/>
                </a:cubicBezTo>
                <a:cubicBezTo>
                  <a:pt x="102" y="191"/>
                  <a:pt x="102" y="191"/>
                  <a:pt x="102" y="191"/>
                </a:cubicBezTo>
                <a:cubicBezTo>
                  <a:pt x="103" y="190"/>
                  <a:pt x="103" y="190"/>
                  <a:pt x="103" y="190"/>
                </a:cubicBezTo>
                <a:cubicBezTo>
                  <a:pt x="102" y="191"/>
                  <a:pt x="102" y="191"/>
                  <a:pt x="102" y="191"/>
                </a:cubicBezTo>
                <a:cubicBezTo>
                  <a:pt x="102" y="191"/>
                  <a:pt x="102" y="191"/>
                  <a:pt x="103" y="192"/>
                </a:cubicBezTo>
                <a:cubicBezTo>
                  <a:pt x="103" y="192"/>
                  <a:pt x="103" y="192"/>
                  <a:pt x="103" y="192"/>
                </a:cubicBezTo>
                <a:cubicBezTo>
                  <a:pt x="103" y="193"/>
                  <a:pt x="103" y="194"/>
                  <a:pt x="104" y="195"/>
                </a:cubicBezTo>
                <a:cubicBezTo>
                  <a:pt x="104" y="196"/>
                  <a:pt x="105" y="197"/>
                  <a:pt x="105" y="198"/>
                </a:cubicBezTo>
                <a:cubicBezTo>
                  <a:pt x="105" y="198"/>
                  <a:pt x="105" y="198"/>
                  <a:pt x="105" y="198"/>
                </a:cubicBezTo>
                <a:cubicBezTo>
                  <a:pt x="105" y="198"/>
                  <a:pt x="105" y="198"/>
                  <a:pt x="105" y="198"/>
                </a:cubicBezTo>
                <a:cubicBezTo>
                  <a:pt x="106" y="200"/>
                  <a:pt x="106" y="202"/>
                  <a:pt x="107" y="205"/>
                </a:cubicBezTo>
                <a:cubicBezTo>
                  <a:pt x="107" y="205"/>
                  <a:pt x="107" y="205"/>
                  <a:pt x="107" y="205"/>
                </a:cubicBezTo>
                <a:cubicBezTo>
                  <a:pt x="107" y="205"/>
                  <a:pt x="107" y="205"/>
                  <a:pt x="107" y="205"/>
                </a:cubicBezTo>
                <a:cubicBezTo>
                  <a:pt x="108" y="208"/>
                  <a:pt x="108" y="211"/>
                  <a:pt x="109" y="215"/>
                </a:cubicBezTo>
                <a:cubicBezTo>
                  <a:pt x="110" y="214"/>
                  <a:pt x="110" y="214"/>
                  <a:pt x="110" y="214"/>
                </a:cubicBezTo>
                <a:cubicBezTo>
                  <a:pt x="109" y="215"/>
                  <a:pt x="109" y="215"/>
                  <a:pt x="109" y="215"/>
                </a:cubicBezTo>
                <a:cubicBezTo>
                  <a:pt x="109" y="215"/>
                  <a:pt x="109" y="216"/>
                  <a:pt x="109" y="216"/>
                </a:cubicBezTo>
                <a:cubicBezTo>
                  <a:pt x="109" y="216"/>
                  <a:pt x="109" y="216"/>
                  <a:pt x="109" y="216"/>
                </a:cubicBezTo>
                <a:cubicBezTo>
                  <a:pt x="110" y="216"/>
                  <a:pt x="110" y="216"/>
                  <a:pt x="110" y="216"/>
                </a:cubicBezTo>
                <a:cubicBezTo>
                  <a:pt x="109" y="216"/>
                  <a:pt x="109" y="216"/>
                  <a:pt x="109" y="216"/>
                </a:cubicBezTo>
                <a:cubicBezTo>
                  <a:pt x="109" y="216"/>
                  <a:pt x="109" y="216"/>
                  <a:pt x="109" y="216"/>
                </a:cubicBezTo>
                <a:cubicBezTo>
                  <a:pt x="110" y="216"/>
                  <a:pt x="110" y="216"/>
                  <a:pt x="110" y="216"/>
                </a:cubicBezTo>
                <a:cubicBezTo>
                  <a:pt x="109" y="216"/>
                  <a:pt x="109" y="216"/>
                  <a:pt x="109" y="216"/>
                </a:cubicBezTo>
                <a:cubicBezTo>
                  <a:pt x="110" y="215"/>
                  <a:pt x="110" y="215"/>
                  <a:pt x="110" y="215"/>
                </a:cubicBezTo>
                <a:cubicBezTo>
                  <a:pt x="109" y="215"/>
                  <a:pt x="109" y="215"/>
                  <a:pt x="109" y="215"/>
                </a:cubicBezTo>
                <a:cubicBezTo>
                  <a:pt x="109" y="216"/>
                  <a:pt x="109" y="216"/>
                  <a:pt x="109" y="216"/>
                </a:cubicBezTo>
                <a:cubicBezTo>
                  <a:pt x="110" y="215"/>
                  <a:pt x="110" y="215"/>
                  <a:pt x="110" y="215"/>
                </a:cubicBezTo>
                <a:cubicBezTo>
                  <a:pt x="109" y="215"/>
                  <a:pt x="109" y="215"/>
                  <a:pt x="109" y="215"/>
                </a:cubicBezTo>
                <a:cubicBezTo>
                  <a:pt x="109" y="215"/>
                  <a:pt x="109" y="215"/>
                  <a:pt x="109" y="215"/>
                </a:cubicBezTo>
                <a:cubicBezTo>
                  <a:pt x="111" y="229"/>
                  <a:pt x="111" y="229"/>
                  <a:pt x="111" y="229"/>
                </a:cubicBezTo>
                <a:cubicBezTo>
                  <a:pt x="111" y="229"/>
                  <a:pt x="111" y="229"/>
                  <a:pt x="111" y="229"/>
                </a:cubicBezTo>
                <a:cubicBezTo>
                  <a:pt x="111" y="230"/>
                  <a:pt x="111" y="231"/>
                  <a:pt x="112" y="232"/>
                </a:cubicBezTo>
                <a:cubicBezTo>
                  <a:pt x="112" y="233"/>
                  <a:pt x="112" y="233"/>
                  <a:pt x="112" y="234"/>
                </a:cubicBezTo>
                <a:cubicBezTo>
                  <a:pt x="114" y="234"/>
                  <a:pt x="114" y="234"/>
                  <a:pt x="114" y="234"/>
                </a:cubicBezTo>
                <a:cubicBezTo>
                  <a:pt x="112" y="234"/>
                  <a:pt x="112" y="234"/>
                  <a:pt x="112" y="234"/>
                </a:cubicBezTo>
                <a:cubicBezTo>
                  <a:pt x="113" y="235"/>
                  <a:pt x="113" y="236"/>
                  <a:pt x="113" y="237"/>
                </a:cubicBezTo>
                <a:cubicBezTo>
                  <a:pt x="113" y="238"/>
                  <a:pt x="114" y="239"/>
                  <a:pt x="115" y="240"/>
                </a:cubicBezTo>
                <a:cubicBezTo>
                  <a:pt x="116" y="239"/>
                  <a:pt x="116" y="239"/>
                  <a:pt x="116" y="239"/>
                </a:cubicBezTo>
                <a:cubicBezTo>
                  <a:pt x="115" y="240"/>
                  <a:pt x="115" y="240"/>
                  <a:pt x="115" y="240"/>
                </a:cubicBezTo>
                <a:cubicBezTo>
                  <a:pt x="116" y="242"/>
                  <a:pt x="118" y="244"/>
                  <a:pt x="119" y="246"/>
                </a:cubicBezTo>
                <a:cubicBezTo>
                  <a:pt x="120" y="248"/>
                  <a:pt x="121" y="250"/>
                  <a:pt x="121" y="253"/>
                </a:cubicBezTo>
                <a:cubicBezTo>
                  <a:pt x="121" y="253"/>
                  <a:pt x="121" y="253"/>
                  <a:pt x="121" y="253"/>
                </a:cubicBezTo>
                <a:cubicBezTo>
                  <a:pt x="121" y="253"/>
                  <a:pt x="121" y="253"/>
                  <a:pt x="121" y="253"/>
                </a:cubicBezTo>
                <a:cubicBezTo>
                  <a:pt x="121" y="253"/>
                  <a:pt x="121" y="253"/>
                  <a:pt x="121" y="253"/>
                </a:cubicBezTo>
                <a:cubicBezTo>
                  <a:pt x="121" y="254"/>
                  <a:pt x="121" y="255"/>
                  <a:pt x="120" y="255"/>
                </a:cubicBezTo>
                <a:cubicBezTo>
                  <a:pt x="120" y="256"/>
                  <a:pt x="119" y="257"/>
                  <a:pt x="119" y="259"/>
                </a:cubicBezTo>
                <a:cubicBezTo>
                  <a:pt x="119" y="259"/>
                  <a:pt x="119" y="259"/>
                  <a:pt x="119" y="259"/>
                </a:cubicBezTo>
                <a:cubicBezTo>
                  <a:pt x="118" y="261"/>
                  <a:pt x="117" y="263"/>
                  <a:pt x="117" y="265"/>
                </a:cubicBezTo>
                <a:cubicBezTo>
                  <a:pt x="118" y="266"/>
                  <a:pt x="118" y="266"/>
                  <a:pt x="118" y="266"/>
                </a:cubicBezTo>
                <a:cubicBezTo>
                  <a:pt x="117" y="265"/>
                  <a:pt x="117" y="265"/>
                  <a:pt x="117" y="265"/>
                </a:cubicBezTo>
                <a:cubicBezTo>
                  <a:pt x="116" y="266"/>
                  <a:pt x="116" y="266"/>
                  <a:pt x="115" y="267"/>
                </a:cubicBezTo>
                <a:cubicBezTo>
                  <a:pt x="115" y="268"/>
                  <a:pt x="114" y="269"/>
                  <a:pt x="114" y="271"/>
                </a:cubicBezTo>
                <a:cubicBezTo>
                  <a:pt x="114" y="271"/>
                  <a:pt x="114" y="271"/>
                  <a:pt x="114" y="271"/>
                </a:cubicBezTo>
                <a:cubicBezTo>
                  <a:pt x="114" y="271"/>
                  <a:pt x="114" y="271"/>
                  <a:pt x="114" y="271"/>
                </a:cubicBezTo>
                <a:cubicBezTo>
                  <a:pt x="115" y="276"/>
                  <a:pt x="118" y="278"/>
                  <a:pt x="120" y="281"/>
                </a:cubicBezTo>
                <a:cubicBezTo>
                  <a:pt x="123" y="283"/>
                  <a:pt x="126" y="285"/>
                  <a:pt x="127" y="288"/>
                </a:cubicBezTo>
                <a:cubicBezTo>
                  <a:pt x="127" y="288"/>
                  <a:pt x="127" y="288"/>
                  <a:pt x="127" y="288"/>
                </a:cubicBezTo>
                <a:cubicBezTo>
                  <a:pt x="131" y="294"/>
                  <a:pt x="133" y="297"/>
                  <a:pt x="134" y="303"/>
                </a:cubicBezTo>
                <a:cubicBezTo>
                  <a:pt x="134" y="303"/>
                  <a:pt x="134" y="303"/>
                  <a:pt x="134" y="303"/>
                </a:cubicBezTo>
                <a:cubicBezTo>
                  <a:pt x="134" y="305"/>
                  <a:pt x="134" y="307"/>
                  <a:pt x="134" y="309"/>
                </a:cubicBezTo>
                <a:cubicBezTo>
                  <a:pt x="134" y="311"/>
                  <a:pt x="134" y="313"/>
                  <a:pt x="134" y="315"/>
                </a:cubicBezTo>
                <a:cubicBezTo>
                  <a:pt x="134" y="315"/>
                  <a:pt x="134" y="315"/>
                  <a:pt x="134" y="315"/>
                </a:cubicBezTo>
                <a:cubicBezTo>
                  <a:pt x="134" y="317"/>
                  <a:pt x="133" y="318"/>
                  <a:pt x="133" y="319"/>
                </a:cubicBezTo>
                <a:cubicBezTo>
                  <a:pt x="132" y="320"/>
                  <a:pt x="132" y="322"/>
                  <a:pt x="132" y="323"/>
                </a:cubicBezTo>
                <a:cubicBezTo>
                  <a:pt x="132" y="324"/>
                  <a:pt x="132" y="324"/>
                  <a:pt x="132" y="325"/>
                </a:cubicBezTo>
                <a:cubicBezTo>
                  <a:pt x="132" y="325"/>
                  <a:pt x="132" y="325"/>
                  <a:pt x="132" y="325"/>
                </a:cubicBezTo>
                <a:cubicBezTo>
                  <a:pt x="133" y="335"/>
                  <a:pt x="133" y="335"/>
                  <a:pt x="133" y="335"/>
                </a:cubicBezTo>
                <a:cubicBezTo>
                  <a:pt x="133" y="335"/>
                  <a:pt x="133" y="335"/>
                  <a:pt x="133" y="335"/>
                </a:cubicBezTo>
                <a:cubicBezTo>
                  <a:pt x="134" y="336"/>
                  <a:pt x="134" y="337"/>
                  <a:pt x="135" y="337"/>
                </a:cubicBezTo>
                <a:cubicBezTo>
                  <a:pt x="135" y="337"/>
                  <a:pt x="135" y="337"/>
                  <a:pt x="135" y="337"/>
                </a:cubicBezTo>
                <a:cubicBezTo>
                  <a:pt x="135" y="337"/>
                  <a:pt x="135" y="337"/>
                  <a:pt x="135" y="337"/>
                </a:cubicBezTo>
                <a:cubicBezTo>
                  <a:pt x="135" y="337"/>
                  <a:pt x="135" y="337"/>
                  <a:pt x="135" y="337"/>
                </a:cubicBezTo>
                <a:cubicBezTo>
                  <a:pt x="135" y="337"/>
                  <a:pt x="135" y="337"/>
                  <a:pt x="135" y="337"/>
                </a:cubicBezTo>
                <a:cubicBezTo>
                  <a:pt x="135" y="337"/>
                  <a:pt x="135" y="337"/>
                  <a:pt x="135" y="337"/>
                </a:cubicBezTo>
                <a:cubicBezTo>
                  <a:pt x="135" y="337"/>
                  <a:pt x="135" y="337"/>
                  <a:pt x="135" y="337"/>
                </a:cubicBezTo>
                <a:cubicBezTo>
                  <a:pt x="135" y="337"/>
                  <a:pt x="135" y="337"/>
                  <a:pt x="135" y="337"/>
                </a:cubicBezTo>
                <a:cubicBezTo>
                  <a:pt x="136" y="337"/>
                  <a:pt x="136" y="337"/>
                  <a:pt x="136" y="337"/>
                </a:cubicBezTo>
                <a:cubicBezTo>
                  <a:pt x="135" y="337"/>
                  <a:pt x="135" y="337"/>
                  <a:pt x="135" y="337"/>
                </a:cubicBezTo>
                <a:cubicBezTo>
                  <a:pt x="136" y="341"/>
                  <a:pt x="137" y="343"/>
                  <a:pt x="138" y="347"/>
                </a:cubicBezTo>
                <a:cubicBezTo>
                  <a:pt x="138" y="347"/>
                  <a:pt x="138" y="347"/>
                  <a:pt x="138" y="347"/>
                </a:cubicBezTo>
                <a:cubicBezTo>
                  <a:pt x="139" y="351"/>
                  <a:pt x="139" y="353"/>
                  <a:pt x="141" y="357"/>
                </a:cubicBezTo>
                <a:cubicBezTo>
                  <a:pt x="141" y="357"/>
                  <a:pt x="141" y="357"/>
                  <a:pt x="141" y="357"/>
                </a:cubicBezTo>
                <a:cubicBezTo>
                  <a:pt x="142" y="359"/>
                  <a:pt x="142" y="360"/>
                  <a:pt x="143" y="361"/>
                </a:cubicBezTo>
                <a:cubicBezTo>
                  <a:pt x="144" y="363"/>
                  <a:pt x="145" y="364"/>
                  <a:pt x="145" y="365"/>
                </a:cubicBezTo>
                <a:cubicBezTo>
                  <a:pt x="145" y="365"/>
                  <a:pt x="145" y="365"/>
                  <a:pt x="145" y="365"/>
                </a:cubicBezTo>
                <a:cubicBezTo>
                  <a:pt x="147" y="369"/>
                  <a:pt x="148" y="374"/>
                  <a:pt x="151" y="379"/>
                </a:cubicBezTo>
                <a:cubicBezTo>
                  <a:pt x="151" y="379"/>
                  <a:pt x="151" y="379"/>
                  <a:pt x="151" y="379"/>
                </a:cubicBezTo>
                <a:cubicBezTo>
                  <a:pt x="156" y="379"/>
                  <a:pt x="156" y="379"/>
                  <a:pt x="156" y="379"/>
                </a:cubicBezTo>
                <a:cubicBezTo>
                  <a:pt x="156" y="379"/>
                  <a:pt x="156" y="379"/>
                  <a:pt x="156" y="379"/>
                </a:cubicBezTo>
                <a:cubicBezTo>
                  <a:pt x="156" y="381"/>
                  <a:pt x="156" y="381"/>
                  <a:pt x="156" y="381"/>
                </a:cubicBezTo>
                <a:cubicBezTo>
                  <a:pt x="156" y="382"/>
                  <a:pt x="156" y="382"/>
                  <a:pt x="156" y="382"/>
                </a:cubicBezTo>
                <a:cubicBezTo>
                  <a:pt x="156" y="382"/>
                  <a:pt x="156" y="382"/>
                  <a:pt x="156" y="382"/>
                </a:cubicBezTo>
                <a:cubicBezTo>
                  <a:pt x="156" y="383"/>
                  <a:pt x="157" y="383"/>
                  <a:pt x="157" y="384"/>
                </a:cubicBezTo>
                <a:cubicBezTo>
                  <a:pt x="157" y="385"/>
                  <a:pt x="158" y="385"/>
                  <a:pt x="159" y="386"/>
                </a:cubicBezTo>
                <a:cubicBezTo>
                  <a:pt x="159" y="384"/>
                  <a:pt x="159" y="384"/>
                  <a:pt x="159" y="384"/>
                </a:cubicBezTo>
                <a:cubicBezTo>
                  <a:pt x="159" y="386"/>
                  <a:pt x="159" y="386"/>
                  <a:pt x="159" y="386"/>
                </a:cubicBezTo>
                <a:cubicBezTo>
                  <a:pt x="159" y="386"/>
                  <a:pt x="160" y="386"/>
                  <a:pt x="161" y="386"/>
                </a:cubicBezTo>
                <a:cubicBezTo>
                  <a:pt x="162" y="386"/>
                  <a:pt x="162" y="386"/>
                  <a:pt x="163" y="386"/>
                </a:cubicBezTo>
                <a:cubicBezTo>
                  <a:pt x="164" y="386"/>
                  <a:pt x="164" y="385"/>
                  <a:pt x="165" y="385"/>
                </a:cubicBezTo>
                <a:cubicBezTo>
                  <a:pt x="165" y="385"/>
                  <a:pt x="165" y="385"/>
                  <a:pt x="165" y="385"/>
                </a:cubicBezTo>
                <a:cubicBezTo>
                  <a:pt x="165" y="385"/>
                  <a:pt x="166" y="386"/>
                  <a:pt x="166" y="386"/>
                </a:cubicBezTo>
                <a:cubicBezTo>
                  <a:pt x="167" y="386"/>
                  <a:pt x="167" y="387"/>
                  <a:pt x="168" y="388"/>
                </a:cubicBezTo>
                <a:cubicBezTo>
                  <a:pt x="169" y="389"/>
                  <a:pt x="170" y="390"/>
                  <a:pt x="172" y="390"/>
                </a:cubicBezTo>
                <a:cubicBezTo>
                  <a:pt x="172" y="390"/>
                  <a:pt x="172" y="390"/>
                  <a:pt x="172" y="390"/>
                </a:cubicBezTo>
                <a:cubicBezTo>
                  <a:pt x="173" y="391"/>
                  <a:pt x="175" y="391"/>
                  <a:pt x="176" y="391"/>
                </a:cubicBezTo>
                <a:cubicBezTo>
                  <a:pt x="177" y="391"/>
                  <a:pt x="178" y="391"/>
                  <a:pt x="179" y="392"/>
                </a:cubicBezTo>
                <a:cubicBezTo>
                  <a:pt x="179" y="392"/>
                  <a:pt x="179" y="392"/>
                  <a:pt x="179" y="392"/>
                </a:cubicBezTo>
                <a:cubicBezTo>
                  <a:pt x="179" y="392"/>
                  <a:pt x="179" y="392"/>
                  <a:pt x="180" y="393"/>
                </a:cubicBezTo>
                <a:cubicBezTo>
                  <a:pt x="180" y="394"/>
                  <a:pt x="180" y="395"/>
                  <a:pt x="181" y="396"/>
                </a:cubicBezTo>
                <a:cubicBezTo>
                  <a:pt x="182" y="395"/>
                  <a:pt x="182" y="395"/>
                  <a:pt x="182" y="395"/>
                </a:cubicBezTo>
                <a:cubicBezTo>
                  <a:pt x="181" y="396"/>
                  <a:pt x="181" y="396"/>
                  <a:pt x="181" y="396"/>
                </a:cubicBezTo>
                <a:cubicBezTo>
                  <a:pt x="182" y="396"/>
                  <a:pt x="183" y="397"/>
                  <a:pt x="184" y="397"/>
                </a:cubicBezTo>
                <a:cubicBezTo>
                  <a:pt x="185" y="397"/>
                  <a:pt x="185" y="397"/>
                  <a:pt x="185" y="397"/>
                </a:cubicBezTo>
                <a:cubicBezTo>
                  <a:pt x="185" y="397"/>
                  <a:pt x="185" y="397"/>
                  <a:pt x="185" y="397"/>
                </a:cubicBezTo>
                <a:cubicBezTo>
                  <a:pt x="185" y="397"/>
                  <a:pt x="185" y="397"/>
                  <a:pt x="185" y="397"/>
                </a:cubicBezTo>
                <a:cubicBezTo>
                  <a:pt x="185" y="397"/>
                  <a:pt x="185" y="397"/>
                  <a:pt x="185" y="397"/>
                </a:cubicBezTo>
                <a:cubicBezTo>
                  <a:pt x="185" y="397"/>
                  <a:pt x="185" y="397"/>
                  <a:pt x="185" y="397"/>
                </a:cubicBezTo>
                <a:cubicBezTo>
                  <a:pt x="185" y="397"/>
                  <a:pt x="185" y="397"/>
                  <a:pt x="185" y="397"/>
                </a:cubicBezTo>
                <a:cubicBezTo>
                  <a:pt x="185" y="397"/>
                  <a:pt x="185" y="397"/>
                  <a:pt x="185" y="397"/>
                </a:cubicBezTo>
                <a:cubicBezTo>
                  <a:pt x="186" y="397"/>
                  <a:pt x="186" y="397"/>
                  <a:pt x="186" y="397"/>
                </a:cubicBezTo>
                <a:cubicBezTo>
                  <a:pt x="186" y="397"/>
                  <a:pt x="186" y="397"/>
                  <a:pt x="186" y="397"/>
                </a:cubicBezTo>
                <a:cubicBezTo>
                  <a:pt x="187" y="398"/>
                  <a:pt x="187" y="398"/>
                  <a:pt x="188" y="398"/>
                </a:cubicBezTo>
                <a:cubicBezTo>
                  <a:pt x="188" y="397"/>
                  <a:pt x="188" y="397"/>
                  <a:pt x="188" y="397"/>
                </a:cubicBezTo>
                <a:cubicBezTo>
                  <a:pt x="188" y="398"/>
                  <a:pt x="188" y="398"/>
                  <a:pt x="188" y="398"/>
                </a:cubicBezTo>
                <a:cubicBezTo>
                  <a:pt x="190" y="398"/>
                  <a:pt x="192" y="398"/>
                  <a:pt x="194" y="399"/>
                </a:cubicBezTo>
                <a:cubicBezTo>
                  <a:pt x="194" y="399"/>
                  <a:pt x="194" y="399"/>
                  <a:pt x="194" y="399"/>
                </a:cubicBezTo>
                <a:cubicBezTo>
                  <a:pt x="194" y="399"/>
                  <a:pt x="194" y="399"/>
                  <a:pt x="194" y="399"/>
                </a:cubicBezTo>
                <a:cubicBezTo>
                  <a:pt x="194" y="399"/>
                  <a:pt x="194" y="399"/>
                  <a:pt x="194" y="399"/>
                </a:cubicBezTo>
                <a:cubicBezTo>
                  <a:pt x="194" y="399"/>
                  <a:pt x="194" y="399"/>
                  <a:pt x="194" y="399"/>
                </a:cubicBezTo>
                <a:cubicBezTo>
                  <a:pt x="194" y="399"/>
                  <a:pt x="194" y="399"/>
                  <a:pt x="194" y="399"/>
                </a:cubicBezTo>
                <a:cubicBezTo>
                  <a:pt x="194" y="399"/>
                  <a:pt x="194" y="399"/>
                  <a:pt x="194" y="399"/>
                </a:cubicBezTo>
                <a:cubicBezTo>
                  <a:pt x="194" y="399"/>
                  <a:pt x="194" y="399"/>
                  <a:pt x="194" y="399"/>
                </a:cubicBezTo>
                <a:cubicBezTo>
                  <a:pt x="194" y="400"/>
                  <a:pt x="194" y="400"/>
                  <a:pt x="194" y="400"/>
                </a:cubicBezTo>
                <a:cubicBezTo>
                  <a:pt x="194" y="400"/>
                  <a:pt x="195" y="401"/>
                  <a:pt x="195" y="401"/>
                </a:cubicBezTo>
                <a:cubicBezTo>
                  <a:pt x="196" y="399"/>
                  <a:pt x="196" y="399"/>
                  <a:pt x="196" y="399"/>
                </a:cubicBezTo>
                <a:cubicBezTo>
                  <a:pt x="195" y="401"/>
                  <a:pt x="195" y="401"/>
                  <a:pt x="195" y="401"/>
                </a:cubicBezTo>
                <a:cubicBezTo>
                  <a:pt x="197" y="401"/>
                  <a:pt x="198" y="402"/>
                  <a:pt x="199" y="402"/>
                </a:cubicBezTo>
                <a:cubicBezTo>
                  <a:pt x="200" y="402"/>
                  <a:pt x="200" y="402"/>
                  <a:pt x="201" y="403"/>
                </a:cubicBezTo>
                <a:cubicBezTo>
                  <a:pt x="202" y="401"/>
                  <a:pt x="202" y="401"/>
                  <a:pt x="202" y="401"/>
                </a:cubicBezTo>
                <a:cubicBezTo>
                  <a:pt x="201" y="403"/>
                  <a:pt x="201" y="403"/>
                  <a:pt x="201" y="403"/>
                </a:cubicBezTo>
                <a:cubicBezTo>
                  <a:pt x="202" y="404"/>
                  <a:pt x="203" y="405"/>
                  <a:pt x="204" y="406"/>
                </a:cubicBezTo>
                <a:cubicBezTo>
                  <a:pt x="205" y="407"/>
                  <a:pt x="205" y="408"/>
                  <a:pt x="207" y="410"/>
                </a:cubicBezTo>
                <a:cubicBezTo>
                  <a:pt x="207" y="410"/>
                  <a:pt x="207" y="410"/>
                  <a:pt x="207" y="410"/>
                </a:cubicBezTo>
                <a:cubicBezTo>
                  <a:pt x="208" y="412"/>
                  <a:pt x="210" y="413"/>
                  <a:pt x="211" y="414"/>
                </a:cubicBezTo>
                <a:cubicBezTo>
                  <a:pt x="212" y="415"/>
                  <a:pt x="213" y="416"/>
                  <a:pt x="213" y="418"/>
                </a:cubicBezTo>
                <a:cubicBezTo>
                  <a:pt x="213" y="418"/>
                  <a:pt x="213" y="418"/>
                  <a:pt x="213" y="418"/>
                </a:cubicBezTo>
                <a:cubicBezTo>
                  <a:pt x="213" y="418"/>
                  <a:pt x="213" y="418"/>
                  <a:pt x="213" y="418"/>
                </a:cubicBezTo>
                <a:cubicBezTo>
                  <a:pt x="213" y="418"/>
                  <a:pt x="213" y="418"/>
                  <a:pt x="213" y="418"/>
                </a:cubicBezTo>
                <a:cubicBezTo>
                  <a:pt x="213" y="418"/>
                  <a:pt x="213" y="418"/>
                  <a:pt x="213" y="418"/>
                </a:cubicBezTo>
                <a:cubicBezTo>
                  <a:pt x="213" y="418"/>
                  <a:pt x="213" y="418"/>
                  <a:pt x="213" y="418"/>
                </a:cubicBezTo>
                <a:cubicBezTo>
                  <a:pt x="213" y="418"/>
                  <a:pt x="213" y="418"/>
                  <a:pt x="213" y="418"/>
                </a:cubicBezTo>
                <a:cubicBezTo>
                  <a:pt x="213" y="418"/>
                  <a:pt x="213" y="418"/>
                  <a:pt x="213" y="418"/>
                </a:cubicBezTo>
                <a:cubicBezTo>
                  <a:pt x="213" y="418"/>
                  <a:pt x="213" y="418"/>
                  <a:pt x="213" y="418"/>
                </a:cubicBezTo>
                <a:cubicBezTo>
                  <a:pt x="213" y="417"/>
                  <a:pt x="213" y="417"/>
                  <a:pt x="213" y="417"/>
                </a:cubicBezTo>
                <a:cubicBezTo>
                  <a:pt x="213" y="418"/>
                  <a:pt x="213" y="418"/>
                  <a:pt x="213" y="418"/>
                </a:cubicBezTo>
                <a:cubicBezTo>
                  <a:pt x="213" y="418"/>
                  <a:pt x="213" y="418"/>
                  <a:pt x="213" y="418"/>
                </a:cubicBezTo>
                <a:cubicBezTo>
                  <a:pt x="213" y="417"/>
                  <a:pt x="213" y="417"/>
                  <a:pt x="213" y="417"/>
                </a:cubicBezTo>
                <a:cubicBezTo>
                  <a:pt x="213" y="418"/>
                  <a:pt x="213" y="418"/>
                  <a:pt x="212" y="418"/>
                </a:cubicBezTo>
                <a:cubicBezTo>
                  <a:pt x="211" y="418"/>
                  <a:pt x="210" y="419"/>
                  <a:pt x="209" y="420"/>
                </a:cubicBezTo>
                <a:cubicBezTo>
                  <a:pt x="209" y="420"/>
                  <a:pt x="209" y="420"/>
                  <a:pt x="209" y="420"/>
                </a:cubicBezTo>
                <a:cubicBezTo>
                  <a:pt x="209" y="421"/>
                  <a:pt x="209" y="421"/>
                  <a:pt x="209" y="422"/>
                </a:cubicBezTo>
                <a:cubicBezTo>
                  <a:pt x="209" y="423"/>
                  <a:pt x="209" y="424"/>
                  <a:pt x="209" y="425"/>
                </a:cubicBezTo>
                <a:cubicBezTo>
                  <a:pt x="209" y="425"/>
                  <a:pt x="209" y="425"/>
                  <a:pt x="209" y="425"/>
                </a:cubicBezTo>
                <a:cubicBezTo>
                  <a:pt x="209" y="425"/>
                  <a:pt x="209" y="425"/>
                  <a:pt x="209" y="425"/>
                </a:cubicBezTo>
                <a:cubicBezTo>
                  <a:pt x="209" y="426"/>
                  <a:pt x="209" y="426"/>
                  <a:pt x="209" y="426"/>
                </a:cubicBezTo>
                <a:cubicBezTo>
                  <a:pt x="209" y="427"/>
                  <a:pt x="209" y="428"/>
                  <a:pt x="209" y="429"/>
                </a:cubicBezTo>
                <a:cubicBezTo>
                  <a:pt x="209" y="430"/>
                  <a:pt x="209" y="431"/>
                  <a:pt x="209" y="432"/>
                </a:cubicBezTo>
                <a:cubicBezTo>
                  <a:pt x="209" y="432"/>
                  <a:pt x="209" y="433"/>
                  <a:pt x="209" y="433"/>
                </a:cubicBezTo>
                <a:cubicBezTo>
                  <a:pt x="209" y="433"/>
                  <a:pt x="209" y="433"/>
                  <a:pt x="209" y="433"/>
                </a:cubicBezTo>
                <a:cubicBezTo>
                  <a:pt x="209" y="433"/>
                  <a:pt x="209" y="433"/>
                  <a:pt x="209" y="433"/>
                </a:cubicBezTo>
                <a:cubicBezTo>
                  <a:pt x="209" y="434"/>
                  <a:pt x="209" y="435"/>
                  <a:pt x="209" y="436"/>
                </a:cubicBezTo>
                <a:cubicBezTo>
                  <a:pt x="209" y="437"/>
                  <a:pt x="210" y="439"/>
                  <a:pt x="211" y="439"/>
                </a:cubicBezTo>
                <a:cubicBezTo>
                  <a:pt x="211" y="439"/>
                  <a:pt x="211" y="439"/>
                  <a:pt x="211" y="439"/>
                </a:cubicBezTo>
                <a:cubicBezTo>
                  <a:pt x="211" y="439"/>
                  <a:pt x="211" y="439"/>
                  <a:pt x="211" y="439"/>
                </a:cubicBezTo>
                <a:cubicBezTo>
                  <a:pt x="213" y="440"/>
                  <a:pt x="214" y="440"/>
                  <a:pt x="215" y="440"/>
                </a:cubicBezTo>
                <a:cubicBezTo>
                  <a:pt x="216" y="440"/>
                  <a:pt x="216" y="440"/>
                  <a:pt x="217" y="441"/>
                </a:cubicBezTo>
                <a:cubicBezTo>
                  <a:pt x="217" y="441"/>
                  <a:pt x="217" y="441"/>
                  <a:pt x="217" y="441"/>
                </a:cubicBezTo>
                <a:cubicBezTo>
                  <a:pt x="217" y="441"/>
                  <a:pt x="217" y="441"/>
                  <a:pt x="217" y="441"/>
                </a:cubicBezTo>
                <a:cubicBezTo>
                  <a:pt x="219" y="441"/>
                  <a:pt x="221" y="442"/>
                  <a:pt x="222" y="443"/>
                </a:cubicBezTo>
                <a:cubicBezTo>
                  <a:pt x="223" y="445"/>
                  <a:pt x="224" y="446"/>
                  <a:pt x="224" y="448"/>
                </a:cubicBezTo>
                <a:cubicBezTo>
                  <a:pt x="224" y="448"/>
                  <a:pt x="224" y="448"/>
                  <a:pt x="224" y="448"/>
                </a:cubicBezTo>
                <a:cubicBezTo>
                  <a:pt x="225" y="449"/>
                  <a:pt x="224" y="450"/>
                  <a:pt x="224" y="451"/>
                </a:cubicBezTo>
                <a:cubicBezTo>
                  <a:pt x="226" y="451"/>
                  <a:pt x="226" y="451"/>
                  <a:pt x="226" y="451"/>
                </a:cubicBezTo>
                <a:cubicBezTo>
                  <a:pt x="226" y="449"/>
                  <a:pt x="226" y="449"/>
                  <a:pt x="226" y="449"/>
                </a:cubicBezTo>
                <a:cubicBezTo>
                  <a:pt x="224" y="450"/>
                  <a:pt x="222" y="451"/>
                  <a:pt x="222" y="452"/>
                </a:cubicBezTo>
                <a:cubicBezTo>
                  <a:pt x="221" y="454"/>
                  <a:pt x="220" y="457"/>
                  <a:pt x="220" y="459"/>
                </a:cubicBezTo>
                <a:cubicBezTo>
                  <a:pt x="220" y="460"/>
                  <a:pt x="219" y="460"/>
                  <a:pt x="219" y="461"/>
                </a:cubicBezTo>
                <a:cubicBezTo>
                  <a:pt x="219" y="461"/>
                  <a:pt x="218" y="462"/>
                  <a:pt x="218" y="462"/>
                </a:cubicBezTo>
                <a:cubicBezTo>
                  <a:pt x="218" y="462"/>
                  <a:pt x="218" y="462"/>
                  <a:pt x="218" y="462"/>
                </a:cubicBezTo>
                <a:cubicBezTo>
                  <a:pt x="217" y="462"/>
                  <a:pt x="217" y="462"/>
                  <a:pt x="217" y="462"/>
                </a:cubicBezTo>
                <a:cubicBezTo>
                  <a:pt x="217" y="462"/>
                  <a:pt x="217" y="462"/>
                  <a:pt x="216" y="461"/>
                </a:cubicBezTo>
                <a:cubicBezTo>
                  <a:pt x="216" y="461"/>
                  <a:pt x="215" y="461"/>
                  <a:pt x="214" y="461"/>
                </a:cubicBezTo>
                <a:cubicBezTo>
                  <a:pt x="213" y="461"/>
                  <a:pt x="213" y="461"/>
                  <a:pt x="213" y="461"/>
                </a:cubicBezTo>
                <a:cubicBezTo>
                  <a:pt x="213" y="461"/>
                  <a:pt x="213" y="461"/>
                  <a:pt x="213" y="461"/>
                </a:cubicBezTo>
                <a:cubicBezTo>
                  <a:pt x="212" y="461"/>
                  <a:pt x="211" y="462"/>
                  <a:pt x="210" y="463"/>
                </a:cubicBezTo>
                <a:cubicBezTo>
                  <a:pt x="209" y="463"/>
                  <a:pt x="208" y="464"/>
                  <a:pt x="207" y="465"/>
                </a:cubicBezTo>
                <a:cubicBezTo>
                  <a:pt x="207" y="465"/>
                  <a:pt x="207" y="465"/>
                  <a:pt x="207" y="465"/>
                </a:cubicBezTo>
                <a:cubicBezTo>
                  <a:pt x="205" y="467"/>
                  <a:pt x="203" y="467"/>
                  <a:pt x="199" y="469"/>
                </a:cubicBezTo>
                <a:cubicBezTo>
                  <a:pt x="200" y="470"/>
                  <a:pt x="200" y="470"/>
                  <a:pt x="200" y="470"/>
                </a:cubicBezTo>
                <a:cubicBezTo>
                  <a:pt x="199" y="469"/>
                  <a:pt x="199" y="469"/>
                  <a:pt x="199" y="469"/>
                </a:cubicBezTo>
                <a:cubicBezTo>
                  <a:pt x="198" y="470"/>
                  <a:pt x="197" y="471"/>
                  <a:pt x="197" y="471"/>
                </a:cubicBezTo>
                <a:cubicBezTo>
                  <a:pt x="196" y="472"/>
                  <a:pt x="196" y="473"/>
                  <a:pt x="195" y="473"/>
                </a:cubicBezTo>
                <a:cubicBezTo>
                  <a:pt x="195" y="473"/>
                  <a:pt x="195" y="473"/>
                  <a:pt x="195" y="473"/>
                </a:cubicBezTo>
                <a:cubicBezTo>
                  <a:pt x="194" y="474"/>
                  <a:pt x="192" y="474"/>
                  <a:pt x="191" y="474"/>
                </a:cubicBezTo>
                <a:cubicBezTo>
                  <a:pt x="189" y="474"/>
                  <a:pt x="188" y="475"/>
                  <a:pt x="186" y="476"/>
                </a:cubicBezTo>
                <a:cubicBezTo>
                  <a:pt x="185" y="477"/>
                  <a:pt x="185" y="477"/>
                  <a:pt x="185" y="477"/>
                </a:cubicBezTo>
                <a:cubicBezTo>
                  <a:pt x="186" y="478"/>
                  <a:pt x="186" y="478"/>
                  <a:pt x="186" y="478"/>
                </a:cubicBezTo>
                <a:cubicBezTo>
                  <a:pt x="187" y="479"/>
                  <a:pt x="187" y="479"/>
                  <a:pt x="187" y="480"/>
                </a:cubicBezTo>
                <a:cubicBezTo>
                  <a:pt x="187" y="480"/>
                  <a:pt x="187" y="480"/>
                  <a:pt x="187" y="480"/>
                </a:cubicBezTo>
                <a:cubicBezTo>
                  <a:pt x="194" y="487"/>
                  <a:pt x="194" y="487"/>
                  <a:pt x="194" y="487"/>
                </a:cubicBezTo>
                <a:cubicBezTo>
                  <a:pt x="195" y="486"/>
                  <a:pt x="195" y="486"/>
                  <a:pt x="195" y="486"/>
                </a:cubicBezTo>
                <a:cubicBezTo>
                  <a:pt x="194" y="486"/>
                  <a:pt x="194" y="486"/>
                  <a:pt x="194" y="486"/>
                </a:cubicBezTo>
                <a:cubicBezTo>
                  <a:pt x="194" y="498"/>
                  <a:pt x="194" y="498"/>
                  <a:pt x="194" y="498"/>
                </a:cubicBezTo>
                <a:cubicBezTo>
                  <a:pt x="195" y="498"/>
                  <a:pt x="195" y="498"/>
                  <a:pt x="195" y="498"/>
                </a:cubicBezTo>
                <a:cubicBezTo>
                  <a:pt x="194" y="497"/>
                  <a:pt x="194" y="497"/>
                  <a:pt x="194" y="497"/>
                </a:cubicBezTo>
                <a:cubicBezTo>
                  <a:pt x="192" y="500"/>
                  <a:pt x="192" y="500"/>
                  <a:pt x="192" y="500"/>
                </a:cubicBezTo>
                <a:cubicBezTo>
                  <a:pt x="191" y="500"/>
                  <a:pt x="191" y="500"/>
                  <a:pt x="191" y="500"/>
                </a:cubicBezTo>
                <a:cubicBezTo>
                  <a:pt x="191" y="501"/>
                  <a:pt x="191" y="501"/>
                  <a:pt x="191" y="501"/>
                </a:cubicBezTo>
                <a:cubicBezTo>
                  <a:pt x="191" y="513"/>
                  <a:pt x="191" y="513"/>
                  <a:pt x="191" y="513"/>
                </a:cubicBezTo>
                <a:cubicBezTo>
                  <a:pt x="193" y="513"/>
                  <a:pt x="193" y="513"/>
                  <a:pt x="193" y="513"/>
                </a:cubicBezTo>
                <a:cubicBezTo>
                  <a:pt x="192" y="512"/>
                  <a:pt x="192" y="512"/>
                  <a:pt x="192" y="512"/>
                </a:cubicBezTo>
                <a:cubicBezTo>
                  <a:pt x="188" y="513"/>
                  <a:pt x="188" y="513"/>
                  <a:pt x="188" y="513"/>
                </a:cubicBezTo>
                <a:cubicBezTo>
                  <a:pt x="188" y="513"/>
                  <a:pt x="188" y="513"/>
                  <a:pt x="188" y="513"/>
                </a:cubicBezTo>
                <a:cubicBezTo>
                  <a:pt x="187" y="514"/>
                  <a:pt x="187" y="514"/>
                  <a:pt x="187" y="514"/>
                </a:cubicBezTo>
                <a:cubicBezTo>
                  <a:pt x="181" y="526"/>
                  <a:pt x="181" y="526"/>
                  <a:pt x="181" y="526"/>
                </a:cubicBezTo>
                <a:cubicBezTo>
                  <a:pt x="181" y="526"/>
                  <a:pt x="181" y="526"/>
                  <a:pt x="181" y="526"/>
                </a:cubicBezTo>
                <a:cubicBezTo>
                  <a:pt x="181" y="526"/>
                  <a:pt x="181" y="526"/>
                  <a:pt x="181" y="526"/>
                </a:cubicBezTo>
                <a:cubicBezTo>
                  <a:pt x="170" y="552"/>
                  <a:pt x="170" y="552"/>
                  <a:pt x="170" y="552"/>
                </a:cubicBezTo>
                <a:cubicBezTo>
                  <a:pt x="170" y="552"/>
                  <a:pt x="170" y="552"/>
                  <a:pt x="170" y="552"/>
                </a:cubicBezTo>
                <a:cubicBezTo>
                  <a:pt x="170" y="553"/>
                  <a:pt x="170" y="553"/>
                  <a:pt x="170" y="553"/>
                </a:cubicBezTo>
                <a:cubicBezTo>
                  <a:pt x="172" y="561"/>
                  <a:pt x="172" y="561"/>
                  <a:pt x="172" y="561"/>
                </a:cubicBezTo>
                <a:cubicBezTo>
                  <a:pt x="174" y="560"/>
                  <a:pt x="174" y="560"/>
                  <a:pt x="174" y="560"/>
                </a:cubicBezTo>
                <a:cubicBezTo>
                  <a:pt x="174" y="559"/>
                  <a:pt x="174" y="559"/>
                  <a:pt x="174" y="559"/>
                </a:cubicBezTo>
                <a:cubicBezTo>
                  <a:pt x="163" y="556"/>
                  <a:pt x="163" y="556"/>
                  <a:pt x="163" y="556"/>
                </a:cubicBezTo>
                <a:cubicBezTo>
                  <a:pt x="161" y="556"/>
                  <a:pt x="161" y="556"/>
                  <a:pt x="161" y="556"/>
                </a:cubicBezTo>
                <a:cubicBezTo>
                  <a:pt x="162" y="558"/>
                  <a:pt x="162" y="558"/>
                  <a:pt x="162" y="558"/>
                </a:cubicBezTo>
                <a:cubicBezTo>
                  <a:pt x="163" y="571"/>
                  <a:pt x="163" y="571"/>
                  <a:pt x="163" y="571"/>
                </a:cubicBezTo>
                <a:cubicBezTo>
                  <a:pt x="164" y="571"/>
                  <a:pt x="164" y="571"/>
                  <a:pt x="164" y="571"/>
                </a:cubicBezTo>
                <a:cubicBezTo>
                  <a:pt x="164" y="570"/>
                  <a:pt x="164" y="570"/>
                  <a:pt x="164" y="570"/>
                </a:cubicBezTo>
                <a:cubicBezTo>
                  <a:pt x="154" y="575"/>
                  <a:pt x="154" y="575"/>
                  <a:pt x="154" y="575"/>
                </a:cubicBezTo>
                <a:cubicBezTo>
                  <a:pt x="154" y="575"/>
                  <a:pt x="154" y="575"/>
                  <a:pt x="154" y="575"/>
                </a:cubicBezTo>
                <a:cubicBezTo>
                  <a:pt x="154" y="576"/>
                  <a:pt x="154" y="576"/>
                  <a:pt x="154" y="576"/>
                </a:cubicBezTo>
                <a:cubicBezTo>
                  <a:pt x="150" y="583"/>
                  <a:pt x="150" y="583"/>
                  <a:pt x="150" y="583"/>
                </a:cubicBezTo>
                <a:cubicBezTo>
                  <a:pt x="151" y="583"/>
                  <a:pt x="151" y="583"/>
                  <a:pt x="151" y="583"/>
                </a:cubicBezTo>
                <a:cubicBezTo>
                  <a:pt x="152" y="583"/>
                  <a:pt x="152" y="583"/>
                  <a:pt x="152" y="583"/>
                </a:cubicBezTo>
                <a:cubicBezTo>
                  <a:pt x="150" y="576"/>
                  <a:pt x="150" y="576"/>
                  <a:pt x="150" y="576"/>
                </a:cubicBezTo>
                <a:cubicBezTo>
                  <a:pt x="149" y="575"/>
                  <a:pt x="149" y="575"/>
                  <a:pt x="149" y="575"/>
                </a:cubicBezTo>
                <a:cubicBezTo>
                  <a:pt x="148" y="575"/>
                  <a:pt x="148" y="575"/>
                  <a:pt x="148" y="575"/>
                </a:cubicBezTo>
                <a:cubicBezTo>
                  <a:pt x="142" y="576"/>
                  <a:pt x="142" y="576"/>
                  <a:pt x="142" y="576"/>
                </a:cubicBezTo>
                <a:cubicBezTo>
                  <a:pt x="141" y="577"/>
                  <a:pt x="141" y="577"/>
                  <a:pt x="141" y="577"/>
                </a:cubicBezTo>
                <a:cubicBezTo>
                  <a:pt x="141" y="578"/>
                  <a:pt x="141" y="578"/>
                  <a:pt x="141" y="578"/>
                </a:cubicBezTo>
                <a:cubicBezTo>
                  <a:pt x="141" y="582"/>
                  <a:pt x="141" y="582"/>
                  <a:pt x="141" y="582"/>
                </a:cubicBezTo>
                <a:cubicBezTo>
                  <a:pt x="143" y="582"/>
                  <a:pt x="143" y="582"/>
                  <a:pt x="143" y="582"/>
                </a:cubicBezTo>
                <a:cubicBezTo>
                  <a:pt x="142" y="581"/>
                  <a:pt x="142" y="581"/>
                  <a:pt x="142" y="581"/>
                </a:cubicBezTo>
                <a:cubicBezTo>
                  <a:pt x="139" y="582"/>
                  <a:pt x="139" y="582"/>
                  <a:pt x="139" y="582"/>
                </a:cubicBezTo>
                <a:cubicBezTo>
                  <a:pt x="139" y="582"/>
                  <a:pt x="139" y="582"/>
                  <a:pt x="139" y="582"/>
                </a:cubicBezTo>
                <a:cubicBezTo>
                  <a:pt x="139" y="583"/>
                  <a:pt x="139" y="583"/>
                  <a:pt x="139" y="583"/>
                </a:cubicBezTo>
                <a:cubicBezTo>
                  <a:pt x="137" y="587"/>
                  <a:pt x="137" y="587"/>
                  <a:pt x="137" y="587"/>
                </a:cubicBezTo>
                <a:cubicBezTo>
                  <a:pt x="137" y="589"/>
                  <a:pt x="137" y="589"/>
                  <a:pt x="137" y="589"/>
                </a:cubicBezTo>
                <a:cubicBezTo>
                  <a:pt x="139" y="589"/>
                  <a:pt x="139" y="589"/>
                  <a:pt x="139" y="589"/>
                </a:cubicBezTo>
                <a:cubicBezTo>
                  <a:pt x="147" y="589"/>
                  <a:pt x="147" y="589"/>
                  <a:pt x="147" y="589"/>
                </a:cubicBezTo>
                <a:cubicBezTo>
                  <a:pt x="147" y="587"/>
                  <a:pt x="147" y="587"/>
                  <a:pt x="147" y="587"/>
                </a:cubicBezTo>
                <a:cubicBezTo>
                  <a:pt x="146" y="589"/>
                  <a:pt x="146" y="589"/>
                  <a:pt x="146" y="589"/>
                </a:cubicBezTo>
                <a:cubicBezTo>
                  <a:pt x="149" y="590"/>
                  <a:pt x="149" y="590"/>
                  <a:pt x="149" y="590"/>
                </a:cubicBezTo>
                <a:cubicBezTo>
                  <a:pt x="149" y="589"/>
                  <a:pt x="149" y="589"/>
                  <a:pt x="149" y="589"/>
                </a:cubicBezTo>
                <a:cubicBezTo>
                  <a:pt x="148" y="588"/>
                  <a:pt x="148" y="588"/>
                  <a:pt x="148" y="588"/>
                </a:cubicBezTo>
                <a:cubicBezTo>
                  <a:pt x="145" y="599"/>
                  <a:pt x="145" y="599"/>
                  <a:pt x="145" y="599"/>
                </a:cubicBezTo>
                <a:cubicBezTo>
                  <a:pt x="147" y="600"/>
                  <a:pt x="147" y="600"/>
                  <a:pt x="147" y="600"/>
                </a:cubicBezTo>
                <a:cubicBezTo>
                  <a:pt x="148" y="598"/>
                  <a:pt x="148" y="598"/>
                  <a:pt x="148" y="598"/>
                </a:cubicBezTo>
                <a:cubicBezTo>
                  <a:pt x="148" y="598"/>
                  <a:pt x="147" y="598"/>
                  <a:pt x="145" y="597"/>
                </a:cubicBezTo>
                <a:cubicBezTo>
                  <a:pt x="144" y="596"/>
                  <a:pt x="142" y="595"/>
                  <a:pt x="140" y="595"/>
                </a:cubicBezTo>
                <a:cubicBezTo>
                  <a:pt x="139" y="595"/>
                  <a:pt x="138" y="595"/>
                  <a:pt x="136" y="596"/>
                </a:cubicBezTo>
                <a:cubicBezTo>
                  <a:pt x="137" y="597"/>
                  <a:pt x="137" y="597"/>
                  <a:pt x="137" y="597"/>
                </a:cubicBezTo>
                <a:cubicBezTo>
                  <a:pt x="137" y="595"/>
                  <a:pt x="137" y="595"/>
                  <a:pt x="137" y="595"/>
                </a:cubicBezTo>
                <a:cubicBezTo>
                  <a:pt x="135" y="596"/>
                  <a:pt x="134" y="598"/>
                  <a:pt x="133" y="599"/>
                </a:cubicBezTo>
                <a:cubicBezTo>
                  <a:pt x="133" y="600"/>
                  <a:pt x="132" y="602"/>
                  <a:pt x="132" y="603"/>
                </a:cubicBezTo>
                <a:cubicBezTo>
                  <a:pt x="132" y="606"/>
                  <a:pt x="133" y="608"/>
                  <a:pt x="133" y="608"/>
                </a:cubicBezTo>
                <a:cubicBezTo>
                  <a:pt x="135" y="608"/>
                  <a:pt x="135" y="608"/>
                  <a:pt x="135" y="608"/>
                </a:cubicBezTo>
                <a:cubicBezTo>
                  <a:pt x="133" y="608"/>
                  <a:pt x="133" y="608"/>
                  <a:pt x="133" y="608"/>
                </a:cubicBezTo>
                <a:cubicBezTo>
                  <a:pt x="133" y="612"/>
                  <a:pt x="133" y="612"/>
                  <a:pt x="133" y="612"/>
                </a:cubicBezTo>
                <a:cubicBezTo>
                  <a:pt x="135" y="612"/>
                  <a:pt x="135" y="612"/>
                  <a:pt x="135" y="612"/>
                </a:cubicBezTo>
                <a:cubicBezTo>
                  <a:pt x="133" y="611"/>
                  <a:pt x="133" y="611"/>
                  <a:pt x="133" y="611"/>
                </a:cubicBezTo>
                <a:cubicBezTo>
                  <a:pt x="133" y="612"/>
                  <a:pt x="132" y="613"/>
                  <a:pt x="132" y="614"/>
                </a:cubicBezTo>
                <a:cubicBezTo>
                  <a:pt x="131" y="614"/>
                  <a:pt x="131" y="614"/>
                  <a:pt x="131" y="614"/>
                </a:cubicBezTo>
                <a:cubicBezTo>
                  <a:pt x="131" y="615"/>
                  <a:pt x="131" y="615"/>
                  <a:pt x="131" y="615"/>
                </a:cubicBezTo>
                <a:cubicBezTo>
                  <a:pt x="131" y="615"/>
                  <a:pt x="131" y="615"/>
                  <a:pt x="131" y="615"/>
                </a:cubicBezTo>
                <a:cubicBezTo>
                  <a:pt x="132" y="616"/>
                  <a:pt x="132" y="616"/>
                  <a:pt x="132" y="616"/>
                </a:cubicBezTo>
                <a:cubicBezTo>
                  <a:pt x="133" y="615"/>
                  <a:pt x="133" y="615"/>
                  <a:pt x="133" y="615"/>
                </a:cubicBezTo>
                <a:cubicBezTo>
                  <a:pt x="129" y="608"/>
                  <a:pt x="129" y="608"/>
                  <a:pt x="129" y="608"/>
                </a:cubicBezTo>
                <a:cubicBezTo>
                  <a:pt x="128" y="607"/>
                  <a:pt x="128" y="607"/>
                  <a:pt x="128" y="607"/>
                </a:cubicBezTo>
                <a:cubicBezTo>
                  <a:pt x="127" y="608"/>
                  <a:pt x="127" y="608"/>
                  <a:pt x="127" y="608"/>
                </a:cubicBezTo>
                <a:cubicBezTo>
                  <a:pt x="125" y="609"/>
                  <a:pt x="125" y="609"/>
                  <a:pt x="125" y="609"/>
                </a:cubicBezTo>
                <a:cubicBezTo>
                  <a:pt x="125" y="610"/>
                  <a:pt x="125" y="610"/>
                  <a:pt x="125" y="610"/>
                </a:cubicBezTo>
                <a:cubicBezTo>
                  <a:pt x="125" y="611"/>
                  <a:pt x="125" y="611"/>
                  <a:pt x="125" y="611"/>
                </a:cubicBezTo>
                <a:cubicBezTo>
                  <a:pt x="128" y="619"/>
                  <a:pt x="128" y="619"/>
                  <a:pt x="128" y="619"/>
                </a:cubicBezTo>
                <a:cubicBezTo>
                  <a:pt x="129" y="618"/>
                  <a:pt x="129" y="618"/>
                  <a:pt x="129" y="618"/>
                </a:cubicBezTo>
                <a:cubicBezTo>
                  <a:pt x="129" y="617"/>
                  <a:pt x="129" y="617"/>
                  <a:pt x="129" y="617"/>
                </a:cubicBezTo>
                <a:cubicBezTo>
                  <a:pt x="125" y="617"/>
                  <a:pt x="125" y="617"/>
                  <a:pt x="125" y="617"/>
                </a:cubicBezTo>
                <a:cubicBezTo>
                  <a:pt x="123" y="617"/>
                  <a:pt x="123" y="617"/>
                  <a:pt x="123" y="617"/>
                </a:cubicBezTo>
                <a:cubicBezTo>
                  <a:pt x="124" y="619"/>
                  <a:pt x="124" y="619"/>
                  <a:pt x="124" y="619"/>
                </a:cubicBezTo>
                <a:cubicBezTo>
                  <a:pt x="124" y="619"/>
                  <a:pt x="124" y="620"/>
                  <a:pt x="124" y="621"/>
                </a:cubicBezTo>
                <a:cubicBezTo>
                  <a:pt x="125" y="623"/>
                  <a:pt x="126" y="625"/>
                  <a:pt x="127" y="628"/>
                </a:cubicBezTo>
                <a:cubicBezTo>
                  <a:pt x="127" y="631"/>
                  <a:pt x="128" y="633"/>
                  <a:pt x="128" y="635"/>
                </a:cubicBezTo>
                <a:cubicBezTo>
                  <a:pt x="128" y="635"/>
                  <a:pt x="128" y="635"/>
                  <a:pt x="128" y="635"/>
                </a:cubicBezTo>
                <a:cubicBezTo>
                  <a:pt x="128" y="635"/>
                  <a:pt x="128" y="635"/>
                  <a:pt x="128" y="635"/>
                </a:cubicBezTo>
                <a:cubicBezTo>
                  <a:pt x="128" y="635"/>
                  <a:pt x="128" y="635"/>
                  <a:pt x="128" y="635"/>
                </a:cubicBezTo>
                <a:cubicBezTo>
                  <a:pt x="128" y="635"/>
                  <a:pt x="128" y="635"/>
                  <a:pt x="128" y="635"/>
                </a:cubicBezTo>
                <a:cubicBezTo>
                  <a:pt x="128" y="636"/>
                  <a:pt x="128" y="636"/>
                  <a:pt x="128" y="636"/>
                </a:cubicBezTo>
                <a:cubicBezTo>
                  <a:pt x="128" y="636"/>
                  <a:pt x="127" y="636"/>
                  <a:pt x="127" y="636"/>
                </a:cubicBezTo>
                <a:cubicBezTo>
                  <a:pt x="126" y="637"/>
                  <a:pt x="126" y="637"/>
                  <a:pt x="125" y="637"/>
                </a:cubicBezTo>
                <a:cubicBezTo>
                  <a:pt x="123" y="637"/>
                  <a:pt x="122" y="637"/>
                  <a:pt x="121" y="636"/>
                </a:cubicBezTo>
                <a:cubicBezTo>
                  <a:pt x="119" y="636"/>
                  <a:pt x="118" y="636"/>
                  <a:pt x="117" y="636"/>
                </a:cubicBezTo>
                <a:cubicBezTo>
                  <a:pt x="108" y="636"/>
                  <a:pt x="108" y="636"/>
                  <a:pt x="108" y="636"/>
                </a:cubicBezTo>
                <a:cubicBezTo>
                  <a:pt x="106" y="636"/>
                  <a:pt x="106" y="636"/>
                  <a:pt x="106" y="636"/>
                </a:cubicBezTo>
                <a:cubicBezTo>
                  <a:pt x="106" y="637"/>
                  <a:pt x="106" y="637"/>
                  <a:pt x="106" y="637"/>
                </a:cubicBezTo>
                <a:cubicBezTo>
                  <a:pt x="106" y="638"/>
                  <a:pt x="106" y="638"/>
                  <a:pt x="106" y="638"/>
                </a:cubicBezTo>
                <a:cubicBezTo>
                  <a:pt x="106" y="638"/>
                  <a:pt x="106" y="639"/>
                  <a:pt x="106" y="640"/>
                </a:cubicBezTo>
                <a:cubicBezTo>
                  <a:pt x="105" y="641"/>
                  <a:pt x="105" y="641"/>
                  <a:pt x="105" y="641"/>
                </a:cubicBezTo>
                <a:cubicBezTo>
                  <a:pt x="105" y="641"/>
                  <a:pt x="105" y="641"/>
                  <a:pt x="105" y="641"/>
                </a:cubicBezTo>
                <a:cubicBezTo>
                  <a:pt x="105" y="642"/>
                  <a:pt x="105" y="642"/>
                  <a:pt x="105" y="642"/>
                </a:cubicBezTo>
                <a:cubicBezTo>
                  <a:pt x="105" y="641"/>
                  <a:pt x="105" y="641"/>
                  <a:pt x="105" y="641"/>
                </a:cubicBezTo>
                <a:cubicBezTo>
                  <a:pt x="105" y="641"/>
                  <a:pt x="105" y="641"/>
                  <a:pt x="105" y="641"/>
                </a:cubicBezTo>
                <a:cubicBezTo>
                  <a:pt x="105" y="642"/>
                  <a:pt x="105" y="642"/>
                  <a:pt x="105" y="642"/>
                </a:cubicBezTo>
                <a:cubicBezTo>
                  <a:pt x="105" y="641"/>
                  <a:pt x="105" y="641"/>
                  <a:pt x="105" y="641"/>
                </a:cubicBezTo>
                <a:cubicBezTo>
                  <a:pt x="105" y="641"/>
                  <a:pt x="105" y="641"/>
                  <a:pt x="105" y="641"/>
                </a:cubicBezTo>
                <a:cubicBezTo>
                  <a:pt x="105" y="641"/>
                  <a:pt x="105" y="641"/>
                  <a:pt x="105" y="641"/>
                </a:cubicBezTo>
                <a:cubicBezTo>
                  <a:pt x="105" y="641"/>
                  <a:pt x="105" y="641"/>
                  <a:pt x="105" y="641"/>
                </a:cubicBezTo>
                <a:cubicBezTo>
                  <a:pt x="105" y="641"/>
                  <a:pt x="105" y="641"/>
                  <a:pt x="105" y="641"/>
                </a:cubicBezTo>
                <a:cubicBezTo>
                  <a:pt x="105" y="641"/>
                  <a:pt x="105" y="641"/>
                  <a:pt x="105" y="641"/>
                </a:cubicBezTo>
                <a:cubicBezTo>
                  <a:pt x="104" y="641"/>
                  <a:pt x="104" y="641"/>
                  <a:pt x="104" y="641"/>
                </a:cubicBezTo>
                <a:cubicBezTo>
                  <a:pt x="104" y="640"/>
                  <a:pt x="103" y="639"/>
                  <a:pt x="103" y="639"/>
                </a:cubicBezTo>
                <a:cubicBezTo>
                  <a:pt x="102" y="638"/>
                  <a:pt x="102" y="638"/>
                  <a:pt x="102" y="638"/>
                </a:cubicBezTo>
                <a:cubicBezTo>
                  <a:pt x="102" y="638"/>
                  <a:pt x="102" y="638"/>
                  <a:pt x="102" y="638"/>
                </a:cubicBezTo>
                <a:cubicBezTo>
                  <a:pt x="100" y="635"/>
                  <a:pt x="100" y="635"/>
                  <a:pt x="100" y="635"/>
                </a:cubicBezTo>
                <a:cubicBezTo>
                  <a:pt x="99" y="638"/>
                  <a:pt x="99" y="638"/>
                  <a:pt x="99" y="638"/>
                </a:cubicBezTo>
                <a:cubicBezTo>
                  <a:pt x="97" y="649"/>
                  <a:pt x="97" y="649"/>
                  <a:pt x="97" y="649"/>
                </a:cubicBezTo>
                <a:cubicBezTo>
                  <a:pt x="96" y="650"/>
                  <a:pt x="96" y="650"/>
                  <a:pt x="96" y="650"/>
                </a:cubicBezTo>
                <a:cubicBezTo>
                  <a:pt x="97" y="651"/>
                  <a:pt x="97" y="651"/>
                  <a:pt x="97" y="651"/>
                </a:cubicBezTo>
                <a:cubicBezTo>
                  <a:pt x="108" y="661"/>
                  <a:pt x="108" y="661"/>
                  <a:pt x="108" y="661"/>
                </a:cubicBezTo>
                <a:cubicBezTo>
                  <a:pt x="109" y="660"/>
                  <a:pt x="109" y="660"/>
                  <a:pt x="109" y="660"/>
                </a:cubicBezTo>
                <a:cubicBezTo>
                  <a:pt x="109" y="659"/>
                  <a:pt x="109" y="659"/>
                  <a:pt x="109" y="659"/>
                </a:cubicBezTo>
                <a:cubicBezTo>
                  <a:pt x="101" y="657"/>
                  <a:pt x="101" y="657"/>
                  <a:pt x="101" y="657"/>
                </a:cubicBezTo>
                <a:cubicBezTo>
                  <a:pt x="100" y="657"/>
                  <a:pt x="100" y="657"/>
                  <a:pt x="100" y="657"/>
                </a:cubicBezTo>
                <a:cubicBezTo>
                  <a:pt x="99" y="659"/>
                  <a:pt x="99" y="659"/>
                  <a:pt x="99" y="659"/>
                </a:cubicBezTo>
                <a:cubicBezTo>
                  <a:pt x="97" y="669"/>
                  <a:pt x="97" y="669"/>
                  <a:pt x="97" y="669"/>
                </a:cubicBezTo>
                <a:cubicBezTo>
                  <a:pt x="96" y="670"/>
                  <a:pt x="96" y="670"/>
                  <a:pt x="96" y="670"/>
                </a:cubicBezTo>
                <a:cubicBezTo>
                  <a:pt x="97" y="671"/>
                  <a:pt x="97" y="671"/>
                  <a:pt x="97" y="671"/>
                </a:cubicBezTo>
                <a:cubicBezTo>
                  <a:pt x="97" y="671"/>
                  <a:pt x="97" y="671"/>
                  <a:pt x="97" y="671"/>
                </a:cubicBezTo>
                <a:cubicBezTo>
                  <a:pt x="97" y="671"/>
                  <a:pt x="98" y="672"/>
                  <a:pt x="98" y="673"/>
                </a:cubicBezTo>
                <a:cubicBezTo>
                  <a:pt x="99" y="673"/>
                  <a:pt x="99" y="674"/>
                  <a:pt x="99" y="675"/>
                </a:cubicBezTo>
                <a:cubicBezTo>
                  <a:pt x="100" y="675"/>
                  <a:pt x="100" y="675"/>
                  <a:pt x="100" y="675"/>
                </a:cubicBezTo>
                <a:cubicBezTo>
                  <a:pt x="99" y="675"/>
                  <a:pt x="99" y="675"/>
                  <a:pt x="99" y="675"/>
                </a:cubicBezTo>
                <a:cubicBezTo>
                  <a:pt x="99" y="675"/>
                  <a:pt x="99" y="675"/>
                  <a:pt x="99" y="675"/>
                </a:cubicBezTo>
                <a:cubicBezTo>
                  <a:pt x="100" y="675"/>
                  <a:pt x="100" y="675"/>
                  <a:pt x="100" y="675"/>
                </a:cubicBezTo>
                <a:cubicBezTo>
                  <a:pt x="99" y="675"/>
                  <a:pt x="99" y="675"/>
                  <a:pt x="99" y="675"/>
                </a:cubicBezTo>
                <a:cubicBezTo>
                  <a:pt x="100" y="675"/>
                  <a:pt x="100" y="675"/>
                  <a:pt x="100" y="675"/>
                </a:cubicBezTo>
                <a:cubicBezTo>
                  <a:pt x="100" y="674"/>
                  <a:pt x="100" y="674"/>
                  <a:pt x="100" y="674"/>
                </a:cubicBezTo>
                <a:cubicBezTo>
                  <a:pt x="99" y="675"/>
                  <a:pt x="99" y="675"/>
                  <a:pt x="99" y="675"/>
                </a:cubicBezTo>
                <a:cubicBezTo>
                  <a:pt x="100" y="675"/>
                  <a:pt x="100" y="675"/>
                  <a:pt x="100" y="675"/>
                </a:cubicBezTo>
                <a:cubicBezTo>
                  <a:pt x="100" y="674"/>
                  <a:pt x="100" y="674"/>
                  <a:pt x="100" y="674"/>
                </a:cubicBezTo>
                <a:cubicBezTo>
                  <a:pt x="100" y="674"/>
                  <a:pt x="100" y="674"/>
                  <a:pt x="100" y="674"/>
                </a:cubicBezTo>
                <a:cubicBezTo>
                  <a:pt x="100" y="674"/>
                  <a:pt x="100" y="674"/>
                  <a:pt x="100" y="674"/>
                </a:cubicBezTo>
                <a:cubicBezTo>
                  <a:pt x="100" y="674"/>
                  <a:pt x="100" y="674"/>
                  <a:pt x="100" y="674"/>
                </a:cubicBezTo>
                <a:cubicBezTo>
                  <a:pt x="100" y="674"/>
                  <a:pt x="100" y="674"/>
                  <a:pt x="100" y="674"/>
                </a:cubicBezTo>
                <a:cubicBezTo>
                  <a:pt x="100" y="674"/>
                  <a:pt x="100" y="674"/>
                  <a:pt x="100" y="674"/>
                </a:cubicBezTo>
                <a:cubicBezTo>
                  <a:pt x="100" y="674"/>
                  <a:pt x="99" y="675"/>
                  <a:pt x="99" y="675"/>
                </a:cubicBezTo>
                <a:cubicBezTo>
                  <a:pt x="98" y="675"/>
                  <a:pt x="96" y="675"/>
                  <a:pt x="96" y="675"/>
                </a:cubicBezTo>
                <a:cubicBezTo>
                  <a:pt x="95" y="675"/>
                  <a:pt x="94" y="675"/>
                  <a:pt x="94" y="675"/>
                </a:cubicBezTo>
                <a:cubicBezTo>
                  <a:pt x="93" y="675"/>
                  <a:pt x="93" y="675"/>
                  <a:pt x="93" y="675"/>
                </a:cubicBezTo>
                <a:cubicBezTo>
                  <a:pt x="93" y="676"/>
                  <a:pt x="93" y="676"/>
                  <a:pt x="93" y="676"/>
                </a:cubicBezTo>
                <a:cubicBezTo>
                  <a:pt x="89" y="682"/>
                  <a:pt x="89" y="682"/>
                  <a:pt x="89" y="682"/>
                </a:cubicBezTo>
                <a:cubicBezTo>
                  <a:pt x="88" y="683"/>
                  <a:pt x="88" y="683"/>
                  <a:pt x="88" y="683"/>
                </a:cubicBezTo>
                <a:cubicBezTo>
                  <a:pt x="88" y="683"/>
                  <a:pt x="88" y="683"/>
                  <a:pt x="88" y="683"/>
                </a:cubicBezTo>
                <a:cubicBezTo>
                  <a:pt x="88" y="685"/>
                  <a:pt x="88" y="686"/>
                  <a:pt x="88" y="687"/>
                </a:cubicBezTo>
                <a:cubicBezTo>
                  <a:pt x="88" y="693"/>
                  <a:pt x="87" y="696"/>
                  <a:pt x="87" y="698"/>
                </a:cubicBezTo>
                <a:cubicBezTo>
                  <a:pt x="87" y="699"/>
                  <a:pt x="87" y="699"/>
                  <a:pt x="87" y="699"/>
                </a:cubicBezTo>
                <a:cubicBezTo>
                  <a:pt x="87" y="699"/>
                  <a:pt x="87" y="699"/>
                  <a:pt x="87" y="699"/>
                </a:cubicBezTo>
                <a:cubicBezTo>
                  <a:pt x="87" y="699"/>
                  <a:pt x="87" y="699"/>
                  <a:pt x="87" y="699"/>
                </a:cubicBezTo>
                <a:cubicBezTo>
                  <a:pt x="88" y="699"/>
                  <a:pt x="88" y="699"/>
                  <a:pt x="88" y="699"/>
                </a:cubicBezTo>
                <a:cubicBezTo>
                  <a:pt x="87" y="699"/>
                  <a:pt x="87" y="699"/>
                  <a:pt x="87" y="699"/>
                </a:cubicBezTo>
                <a:cubicBezTo>
                  <a:pt x="87" y="699"/>
                  <a:pt x="87" y="699"/>
                  <a:pt x="87" y="699"/>
                </a:cubicBezTo>
                <a:cubicBezTo>
                  <a:pt x="88" y="699"/>
                  <a:pt x="88" y="699"/>
                  <a:pt x="88" y="699"/>
                </a:cubicBezTo>
                <a:cubicBezTo>
                  <a:pt x="87" y="699"/>
                  <a:pt x="87" y="699"/>
                  <a:pt x="87" y="699"/>
                </a:cubicBezTo>
                <a:cubicBezTo>
                  <a:pt x="89" y="699"/>
                  <a:pt x="89" y="699"/>
                  <a:pt x="89" y="699"/>
                </a:cubicBezTo>
                <a:cubicBezTo>
                  <a:pt x="87" y="699"/>
                  <a:pt x="87" y="699"/>
                  <a:pt x="87" y="699"/>
                </a:cubicBezTo>
                <a:cubicBezTo>
                  <a:pt x="87" y="699"/>
                  <a:pt x="87" y="699"/>
                  <a:pt x="87" y="699"/>
                </a:cubicBezTo>
                <a:cubicBezTo>
                  <a:pt x="89" y="699"/>
                  <a:pt x="89" y="699"/>
                  <a:pt x="89" y="699"/>
                </a:cubicBezTo>
                <a:cubicBezTo>
                  <a:pt x="87" y="699"/>
                  <a:pt x="87" y="699"/>
                  <a:pt x="87" y="699"/>
                </a:cubicBezTo>
                <a:cubicBezTo>
                  <a:pt x="89" y="699"/>
                  <a:pt x="89" y="699"/>
                  <a:pt x="89" y="699"/>
                </a:cubicBezTo>
                <a:cubicBezTo>
                  <a:pt x="87" y="699"/>
                  <a:pt x="87" y="699"/>
                  <a:pt x="87" y="699"/>
                </a:cubicBezTo>
                <a:cubicBezTo>
                  <a:pt x="87" y="699"/>
                  <a:pt x="87" y="699"/>
                  <a:pt x="87" y="699"/>
                </a:cubicBezTo>
                <a:cubicBezTo>
                  <a:pt x="89" y="699"/>
                  <a:pt x="89" y="699"/>
                  <a:pt x="89" y="699"/>
                </a:cubicBezTo>
                <a:cubicBezTo>
                  <a:pt x="87" y="699"/>
                  <a:pt x="87" y="699"/>
                  <a:pt x="87" y="699"/>
                </a:cubicBezTo>
                <a:cubicBezTo>
                  <a:pt x="87" y="701"/>
                  <a:pt x="87" y="701"/>
                  <a:pt x="87" y="701"/>
                </a:cubicBezTo>
                <a:cubicBezTo>
                  <a:pt x="89" y="701"/>
                  <a:pt x="89" y="701"/>
                  <a:pt x="89" y="701"/>
                </a:cubicBezTo>
                <a:cubicBezTo>
                  <a:pt x="90" y="701"/>
                  <a:pt x="91" y="701"/>
                  <a:pt x="92" y="701"/>
                </a:cubicBezTo>
                <a:cubicBezTo>
                  <a:pt x="94" y="701"/>
                  <a:pt x="94" y="701"/>
                  <a:pt x="94" y="701"/>
                </a:cubicBezTo>
                <a:cubicBezTo>
                  <a:pt x="94" y="699"/>
                  <a:pt x="94" y="699"/>
                  <a:pt x="94" y="699"/>
                </a:cubicBezTo>
                <a:cubicBezTo>
                  <a:pt x="93" y="699"/>
                  <a:pt x="93" y="699"/>
                  <a:pt x="93" y="699"/>
                </a:cubicBezTo>
                <a:cubicBezTo>
                  <a:pt x="91" y="703"/>
                  <a:pt x="91" y="703"/>
                  <a:pt x="91" y="703"/>
                </a:cubicBezTo>
                <a:cubicBezTo>
                  <a:pt x="91" y="703"/>
                  <a:pt x="91" y="703"/>
                  <a:pt x="91" y="703"/>
                </a:cubicBezTo>
                <a:cubicBezTo>
                  <a:pt x="90" y="705"/>
                  <a:pt x="90" y="707"/>
                  <a:pt x="90" y="709"/>
                </a:cubicBezTo>
                <a:cubicBezTo>
                  <a:pt x="90" y="710"/>
                  <a:pt x="90" y="711"/>
                  <a:pt x="90" y="712"/>
                </a:cubicBezTo>
                <a:cubicBezTo>
                  <a:pt x="91" y="712"/>
                  <a:pt x="91" y="712"/>
                  <a:pt x="91" y="712"/>
                </a:cubicBezTo>
                <a:cubicBezTo>
                  <a:pt x="90" y="712"/>
                  <a:pt x="90" y="712"/>
                  <a:pt x="90" y="712"/>
                </a:cubicBezTo>
                <a:cubicBezTo>
                  <a:pt x="90" y="713"/>
                  <a:pt x="90" y="714"/>
                  <a:pt x="91" y="715"/>
                </a:cubicBezTo>
                <a:cubicBezTo>
                  <a:pt x="91" y="716"/>
                  <a:pt x="92" y="716"/>
                  <a:pt x="93" y="717"/>
                </a:cubicBezTo>
                <a:cubicBezTo>
                  <a:pt x="93" y="717"/>
                  <a:pt x="93" y="717"/>
                  <a:pt x="93" y="717"/>
                </a:cubicBezTo>
                <a:cubicBezTo>
                  <a:pt x="93" y="717"/>
                  <a:pt x="94" y="718"/>
                  <a:pt x="95" y="718"/>
                </a:cubicBezTo>
                <a:cubicBezTo>
                  <a:pt x="95" y="718"/>
                  <a:pt x="95" y="718"/>
                  <a:pt x="95" y="718"/>
                </a:cubicBezTo>
                <a:cubicBezTo>
                  <a:pt x="97" y="720"/>
                  <a:pt x="99" y="721"/>
                  <a:pt x="101" y="723"/>
                </a:cubicBezTo>
                <a:cubicBezTo>
                  <a:pt x="101" y="723"/>
                  <a:pt x="101" y="723"/>
                  <a:pt x="101" y="723"/>
                </a:cubicBezTo>
                <a:cubicBezTo>
                  <a:pt x="102" y="724"/>
                  <a:pt x="103" y="725"/>
                  <a:pt x="103" y="726"/>
                </a:cubicBezTo>
                <a:cubicBezTo>
                  <a:pt x="104" y="726"/>
                  <a:pt x="104" y="726"/>
                  <a:pt x="104" y="726"/>
                </a:cubicBezTo>
                <a:cubicBezTo>
                  <a:pt x="104" y="726"/>
                  <a:pt x="104" y="726"/>
                  <a:pt x="104" y="726"/>
                </a:cubicBezTo>
                <a:cubicBezTo>
                  <a:pt x="105" y="728"/>
                  <a:pt x="105" y="730"/>
                  <a:pt x="105" y="732"/>
                </a:cubicBezTo>
                <a:cubicBezTo>
                  <a:pt x="105" y="734"/>
                  <a:pt x="105" y="736"/>
                  <a:pt x="104" y="737"/>
                </a:cubicBezTo>
                <a:cubicBezTo>
                  <a:pt x="104" y="738"/>
                  <a:pt x="104" y="738"/>
                  <a:pt x="104" y="739"/>
                </a:cubicBezTo>
                <a:cubicBezTo>
                  <a:pt x="104" y="739"/>
                  <a:pt x="104" y="739"/>
                  <a:pt x="104" y="739"/>
                </a:cubicBezTo>
                <a:cubicBezTo>
                  <a:pt x="103" y="739"/>
                  <a:pt x="103" y="739"/>
                  <a:pt x="103" y="739"/>
                </a:cubicBezTo>
                <a:cubicBezTo>
                  <a:pt x="103" y="740"/>
                  <a:pt x="103" y="740"/>
                  <a:pt x="103" y="740"/>
                </a:cubicBezTo>
                <a:cubicBezTo>
                  <a:pt x="103" y="740"/>
                  <a:pt x="103" y="740"/>
                  <a:pt x="103" y="740"/>
                </a:cubicBezTo>
                <a:cubicBezTo>
                  <a:pt x="103" y="752"/>
                  <a:pt x="103" y="752"/>
                  <a:pt x="103" y="752"/>
                </a:cubicBezTo>
                <a:cubicBezTo>
                  <a:pt x="103" y="753"/>
                  <a:pt x="103" y="753"/>
                  <a:pt x="103" y="753"/>
                </a:cubicBezTo>
                <a:cubicBezTo>
                  <a:pt x="104" y="753"/>
                  <a:pt x="104" y="753"/>
                  <a:pt x="104" y="753"/>
                </a:cubicBezTo>
                <a:cubicBezTo>
                  <a:pt x="105" y="754"/>
                  <a:pt x="105" y="755"/>
                  <a:pt x="106" y="755"/>
                </a:cubicBezTo>
                <a:cubicBezTo>
                  <a:pt x="106" y="755"/>
                  <a:pt x="106" y="755"/>
                  <a:pt x="106" y="755"/>
                </a:cubicBezTo>
                <a:cubicBezTo>
                  <a:pt x="106" y="755"/>
                  <a:pt x="106" y="755"/>
                  <a:pt x="106" y="755"/>
                </a:cubicBezTo>
                <a:cubicBezTo>
                  <a:pt x="106" y="756"/>
                  <a:pt x="107" y="756"/>
                  <a:pt x="107" y="756"/>
                </a:cubicBezTo>
                <a:cubicBezTo>
                  <a:pt x="108" y="757"/>
                  <a:pt x="108" y="757"/>
                  <a:pt x="108" y="757"/>
                </a:cubicBezTo>
                <a:cubicBezTo>
                  <a:pt x="109" y="758"/>
                  <a:pt x="109" y="758"/>
                  <a:pt x="109" y="758"/>
                </a:cubicBezTo>
                <a:cubicBezTo>
                  <a:pt x="110" y="757"/>
                  <a:pt x="110" y="757"/>
                  <a:pt x="110" y="757"/>
                </a:cubicBezTo>
                <a:cubicBezTo>
                  <a:pt x="114" y="755"/>
                  <a:pt x="114" y="755"/>
                  <a:pt x="114" y="755"/>
                </a:cubicBezTo>
                <a:cubicBezTo>
                  <a:pt x="113" y="753"/>
                  <a:pt x="113" y="753"/>
                  <a:pt x="113" y="753"/>
                </a:cubicBezTo>
                <a:cubicBezTo>
                  <a:pt x="111" y="753"/>
                  <a:pt x="111" y="753"/>
                  <a:pt x="111" y="753"/>
                </a:cubicBezTo>
                <a:cubicBezTo>
                  <a:pt x="111" y="753"/>
                  <a:pt x="111" y="755"/>
                  <a:pt x="112" y="758"/>
                </a:cubicBezTo>
                <a:cubicBezTo>
                  <a:pt x="112" y="759"/>
                  <a:pt x="112" y="760"/>
                  <a:pt x="112" y="762"/>
                </a:cubicBezTo>
                <a:cubicBezTo>
                  <a:pt x="112" y="763"/>
                  <a:pt x="113" y="764"/>
                  <a:pt x="113" y="765"/>
                </a:cubicBezTo>
                <a:cubicBezTo>
                  <a:pt x="114" y="764"/>
                  <a:pt x="114" y="764"/>
                  <a:pt x="114" y="764"/>
                </a:cubicBezTo>
                <a:cubicBezTo>
                  <a:pt x="113" y="765"/>
                  <a:pt x="113" y="765"/>
                  <a:pt x="113" y="765"/>
                </a:cubicBezTo>
                <a:cubicBezTo>
                  <a:pt x="114" y="769"/>
                  <a:pt x="118" y="774"/>
                  <a:pt x="119" y="775"/>
                </a:cubicBezTo>
                <a:cubicBezTo>
                  <a:pt x="120" y="774"/>
                  <a:pt x="120" y="774"/>
                  <a:pt x="120" y="774"/>
                </a:cubicBezTo>
                <a:cubicBezTo>
                  <a:pt x="118" y="773"/>
                  <a:pt x="118" y="773"/>
                  <a:pt x="118" y="773"/>
                </a:cubicBezTo>
                <a:cubicBezTo>
                  <a:pt x="117" y="776"/>
                  <a:pt x="117" y="776"/>
                  <a:pt x="117" y="776"/>
                </a:cubicBezTo>
                <a:cubicBezTo>
                  <a:pt x="116" y="777"/>
                  <a:pt x="116" y="777"/>
                  <a:pt x="116" y="777"/>
                </a:cubicBezTo>
                <a:cubicBezTo>
                  <a:pt x="118" y="778"/>
                  <a:pt x="118" y="778"/>
                  <a:pt x="118" y="778"/>
                </a:cubicBezTo>
                <a:cubicBezTo>
                  <a:pt x="123" y="779"/>
                  <a:pt x="123" y="779"/>
                  <a:pt x="123" y="779"/>
                </a:cubicBezTo>
                <a:cubicBezTo>
                  <a:pt x="124" y="778"/>
                  <a:pt x="124" y="778"/>
                  <a:pt x="124" y="778"/>
                </a:cubicBezTo>
                <a:cubicBezTo>
                  <a:pt x="122" y="778"/>
                  <a:pt x="122" y="778"/>
                  <a:pt x="122" y="778"/>
                </a:cubicBezTo>
                <a:cubicBezTo>
                  <a:pt x="124" y="785"/>
                  <a:pt x="124" y="785"/>
                  <a:pt x="124" y="785"/>
                </a:cubicBezTo>
                <a:cubicBezTo>
                  <a:pt x="125" y="784"/>
                  <a:pt x="125" y="784"/>
                  <a:pt x="125" y="784"/>
                </a:cubicBezTo>
                <a:cubicBezTo>
                  <a:pt x="125" y="783"/>
                  <a:pt x="125" y="783"/>
                  <a:pt x="125" y="783"/>
                </a:cubicBezTo>
                <a:cubicBezTo>
                  <a:pt x="119" y="782"/>
                  <a:pt x="119" y="782"/>
                  <a:pt x="119" y="782"/>
                </a:cubicBezTo>
                <a:cubicBezTo>
                  <a:pt x="117" y="781"/>
                  <a:pt x="117" y="781"/>
                  <a:pt x="117" y="781"/>
                </a:cubicBezTo>
                <a:cubicBezTo>
                  <a:pt x="117" y="783"/>
                  <a:pt x="117" y="783"/>
                  <a:pt x="117" y="783"/>
                </a:cubicBezTo>
                <a:cubicBezTo>
                  <a:pt x="117" y="787"/>
                  <a:pt x="117" y="787"/>
                  <a:pt x="117" y="787"/>
                </a:cubicBezTo>
                <a:cubicBezTo>
                  <a:pt x="117" y="788"/>
                  <a:pt x="117" y="788"/>
                  <a:pt x="117" y="788"/>
                </a:cubicBezTo>
                <a:cubicBezTo>
                  <a:pt x="117" y="788"/>
                  <a:pt x="117" y="788"/>
                  <a:pt x="117" y="788"/>
                </a:cubicBezTo>
                <a:cubicBezTo>
                  <a:pt x="121" y="792"/>
                  <a:pt x="121" y="792"/>
                  <a:pt x="121" y="792"/>
                </a:cubicBezTo>
                <a:cubicBezTo>
                  <a:pt x="122" y="791"/>
                  <a:pt x="122" y="791"/>
                  <a:pt x="122" y="791"/>
                </a:cubicBezTo>
                <a:cubicBezTo>
                  <a:pt x="122" y="790"/>
                  <a:pt x="122" y="790"/>
                  <a:pt x="122" y="790"/>
                </a:cubicBezTo>
                <a:cubicBezTo>
                  <a:pt x="117" y="790"/>
                  <a:pt x="117" y="790"/>
                  <a:pt x="117" y="790"/>
                </a:cubicBezTo>
                <a:cubicBezTo>
                  <a:pt x="114" y="790"/>
                  <a:pt x="114" y="790"/>
                  <a:pt x="114" y="790"/>
                </a:cubicBezTo>
                <a:cubicBezTo>
                  <a:pt x="116" y="792"/>
                  <a:pt x="116" y="792"/>
                  <a:pt x="116" y="792"/>
                </a:cubicBezTo>
                <a:cubicBezTo>
                  <a:pt x="121" y="799"/>
                  <a:pt x="121" y="799"/>
                  <a:pt x="121" y="799"/>
                </a:cubicBezTo>
                <a:cubicBezTo>
                  <a:pt x="122" y="798"/>
                  <a:pt x="122" y="798"/>
                  <a:pt x="122" y="798"/>
                </a:cubicBezTo>
                <a:cubicBezTo>
                  <a:pt x="122" y="797"/>
                  <a:pt x="122" y="797"/>
                  <a:pt x="122" y="797"/>
                </a:cubicBezTo>
                <a:cubicBezTo>
                  <a:pt x="118" y="798"/>
                  <a:pt x="118" y="798"/>
                  <a:pt x="118" y="798"/>
                </a:cubicBezTo>
                <a:cubicBezTo>
                  <a:pt x="116" y="799"/>
                  <a:pt x="116" y="799"/>
                  <a:pt x="116" y="799"/>
                </a:cubicBezTo>
                <a:cubicBezTo>
                  <a:pt x="117" y="800"/>
                  <a:pt x="117" y="800"/>
                  <a:pt x="117" y="800"/>
                </a:cubicBezTo>
                <a:cubicBezTo>
                  <a:pt x="124" y="808"/>
                  <a:pt x="124" y="808"/>
                  <a:pt x="124" y="808"/>
                </a:cubicBezTo>
                <a:cubicBezTo>
                  <a:pt x="125" y="807"/>
                  <a:pt x="125" y="807"/>
                  <a:pt x="125" y="807"/>
                </a:cubicBezTo>
                <a:cubicBezTo>
                  <a:pt x="124" y="808"/>
                  <a:pt x="124" y="808"/>
                  <a:pt x="124" y="808"/>
                </a:cubicBezTo>
                <a:cubicBezTo>
                  <a:pt x="124" y="808"/>
                  <a:pt x="124" y="808"/>
                  <a:pt x="124" y="808"/>
                </a:cubicBezTo>
                <a:cubicBezTo>
                  <a:pt x="124" y="808"/>
                  <a:pt x="124" y="809"/>
                  <a:pt x="124" y="811"/>
                </a:cubicBezTo>
                <a:cubicBezTo>
                  <a:pt x="124" y="812"/>
                  <a:pt x="124" y="814"/>
                  <a:pt x="123" y="816"/>
                </a:cubicBezTo>
                <a:cubicBezTo>
                  <a:pt x="124" y="817"/>
                  <a:pt x="124" y="817"/>
                  <a:pt x="124" y="817"/>
                </a:cubicBezTo>
                <a:cubicBezTo>
                  <a:pt x="123" y="816"/>
                  <a:pt x="123" y="816"/>
                  <a:pt x="123" y="816"/>
                </a:cubicBezTo>
                <a:cubicBezTo>
                  <a:pt x="121" y="817"/>
                  <a:pt x="121" y="818"/>
                  <a:pt x="121" y="820"/>
                </a:cubicBezTo>
                <a:cubicBezTo>
                  <a:pt x="121" y="822"/>
                  <a:pt x="122" y="823"/>
                  <a:pt x="122" y="825"/>
                </a:cubicBezTo>
                <a:cubicBezTo>
                  <a:pt x="123" y="826"/>
                  <a:pt x="124" y="827"/>
                  <a:pt x="124" y="827"/>
                </a:cubicBezTo>
                <a:cubicBezTo>
                  <a:pt x="125" y="826"/>
                  <a:pt x="125" y="826"/>
                  <a:pt x="125" y="826"/>
                </a:cubicBezTo>
                <a:cubicBezTo>
                  <a:pt x="125" y="825"/>
                  <a:pt x="125" y="825"/>
                  <a:pt x="125" y="825"/>
                </a:cubicBezTo>
                <a:cubicBezTo>
                  <a:pt x="125" y="825"/>
                  <a:pt x="123" y="825"/>
                  <a:pt x="121" y="827"/>
                </a:cubicBezTo>
                <a:cubicBezTo>
                  <a:pt x="119" y="828"/>
                  <a:pt x="117" y="830"/>
                  <a:pt x="117" y="833"/>
                </a:cubicBezTo>
                <a:cubicBezTo>
                  <a:pt x="117" y="833"/>
                  <a:pt x="117" y="833"/>
                  <a:pt x="117" y="833"/>
                </a:cubicBezTo>
                <a:cubicBezTo>
                  <a:pt x="117" y="833"/>
                  <a:pt x="117" y="833"/>
                  <a:pt x="117" y="833"/>
                </a:cubicBezTo>
                <a:cubicBezTo>
                  <a:pt x="118" y="839"/>
                  <a:pt x="123" y="843"/>
                  <a:pt x="123" y="844"/>
                </a:cubicBezTo>
                <a:cubicBezTo>
                  <a:pt x="124" y="842"/>
                  <a:pt x="124" y="842"/>
                  <a:pt x="124" y="842"/>
                </a:cubicBezTo>
                <a:cubicBezTo>
                  <a:pt x="124" y="841"/>
                  <a:pt x="124" y="841"/>
                  <a:pt x="124" y="841"/>
                </a:cubicBezTo>
                <a:cubicBezTo>
                  <a:pt x="120" y="841"/>
                  <a:pt x="120" y="841"/>
                  <a:pt x="120" y="841"/>
                </a:cubicBezTo>
                <a:cubicBezTo>
                  <a:pt x="120" y="842"/>
                  <a:pt x="120" y="842"/>
                  <a:pt x="120" y="842"/>
                </a:cubicBezTo>
                <a:cubicBezTo>
                  <a:pt x="121" y="841"/>
                  <a:pt x="121" y="841"/>
                  <a:pt x="121" y="841"/>
                </a:cubicBezTo>
                <a:cubicBezTo>
                  <a:pt x="117" y="837"/>
                  <a:pt x="117" y="837"/>
                  <a:pt x="117" y="837"/>
                </a:cubicBezTo>
                <a:cubicBezTo>
                  <a:pt x="115" y="835"/>
                  <a:pt x="115" y="835"/>
                  <a:pt x="115" y="835"/>
                </a:cubicBezTo>
                <a:cubicBezTo>
                  <a:pt x="114" y="838"/>
                  <a:pt x="114" y="838"/>
                  <a:pt x="114" y="838"/>
                </a:cubicBezTo>
                <a:cubicBezTo>
                  <a:pt x="113" y="846"/>
                  <a:pt x="113" y="846"/>
                  <a:pt x="113" y="846"/>
                </a:cubicBezTo>
                <a:cubicBezTo>
                  <a:pt x="113" y="848"/>
                  <a:pt x="113" y="848"/>
                  <a:pt x="113" y="848"/>
                </a:cubicBezTo>
                <a:cubicBezTo>
                  <a:pt x="114" y="848"/>
                  <a:pt x="114" y="848"/>
                  <a:pt x="114" y="848"/>
                </a:cubicBezTo>
                <a:cubicBezTo>
                  <a:pt x="117" y="848"/>
                  <a:pt x="119" y="848"/>
                  <a:pt x="121" y="848"/>
                </a:cubicBezTo>
                <a:cubicBezTo>
                  <a:pt x="125" y="848"/>
                  <a:pt x="125" y="848"/>
                  <a:pt x="125" y="848"/>
                </a:cubicBezTo>
                <a:cubicBezTo>
                  <a:pt x="125" y="847"/>
                  <a:pt x="125" y="847"/>
                  <a:pt x="125" y="847"/>
                </a:cubicBezTo>
                <a:cubicBezTo>
                  <a:pt x="124" y="845"/>
                  <a:pt x="124" y="845"/>
                  <a:pt x="124" y="845"/>
                </a:cubicBezTo>
                <a:cubicBezTo>
                  <a:pt x="123" y="846"/>
                  <a:pt x="122" y="846"/>
                  <a:pt x="122" y="846"/>
                </a:cubicBezTo>
                <a:cubicBezTo>
                  <a:pt x="123" y="848"/>
                  <a:pt x="123" y="848"/>
                  <a:pt x="123" y="848"/>
                </a:cubicBezTo>
                <a:cubicBezTo>
                  <a:pt x="122" y="846"/>
                  <a:pt x="122" y="846"/>
                  <a:pt x="122" y="846"/>
                </a:cubicBezTo>
                <a:cubicBezTo>
                  <a:pt x="122" y="847"/>
                  <a:pt x="122" y="847"/>
                  <a:pt x="122" y="847"/>
                </a:cubicBezTo>
                <a:cubicBezTo>
                  <a:pt x="121" y="847"/>
                  <a:pt x="121" y="847"/>
                  <a:pt x="121" y="847"/>
                </a:cubicBezTo>
                <a:cubicBezTo>
                  <a:pt x="121" y="848"/>
                  <a:pt x="121" y="848"/>
                  <a:pt x="121" y="848"/>
                </a:cubicBezTo>
                <a:cubicBezTo>
                  <a:pt x="122" y="855"/>
                  <a:pt x="122" y="855"/>
                  <a:pt x="122" y="855"/>
                </a:cubicBezTo>
                <a:cubicBezTo>
                  <a:pt x="122" y="855"/>
                  <a:pt x="122" y="855"/>
                  <a:pt x="122" y="855"/>
                </a:cubicBezTo>
                <a:cubicBezTo>
                  <a:pt x="123" y="856"/>
                  <a:pt x="123" y="856"/>
                  <a:pt x="123" y="856"/>
                </a:cubicBezTo>
                <a:cubicBezTo>
                  <a:pt x="127" y="860"/>
                  <a:pt x="127" y="860"/>
                  <a:pt x="127" y="860"/>
                </a:cubicBezTo>
                <a:cubicBezTo>
                  <a:pt x="128" y="859"/>
                  <a:pt x="128" y="859"/>
                  <a:pt x="128" y="859"/>
                </a:cubicBezTo>
                <a:cubicBezTo>
                  <a:pt x="127" y="858"/>
                  <a:pt x="127" y="858"/>
                  <a:pt x="127" y="858"/>
                </a:cubicBezTo>
                <a:cubicBezTo>
                  <a:pt x="127" y="858"/>
                  <a:pt x="125" y="859"/>
                  <a:pt x="125" y="862"/>
                </a:cubicBezTo>
                <a:cubicBezTo>
                  <a:pt x="125" y="864"/>
                  <a:pt x="125" y="865"/>
                  <a:pt x="126" y="867"/>
                </a:cubicBezTo>
                <a:cubicBezTo>
                  <a:pt x="128" y="870"/>
                  <a:pt x="129" y="872"/>
                  <a:pt x="131" y="873"/>
                </a:cubicBezTo>
                <a:cubicBezTo>
                  <a:pt x="132" y="874"/>
                  <a:pt x="133" y="874"/>
                  <a:pt x="133" y="874"/>
                </a:cubicBezTo>
                <a:cubicBezTo>
                  <a:pt x="133" y="872"/>
                  <a:pt x="133" y="872"/>
                  <a:pt x="133" y="872"/>
                </a:cubicBezTo>
                <a:cubicBezTo>
                  <a:pt x="132" y="873"/>
                  <a:pt x="132" y="873"/>
                  <a:pt x="132" y="873"/>
                </a:cubicBezTo>
                <a:cubicBezTo>
                  <a:pt x="136" y="877"/>
                  <a:pt x="136" y="877"/>
                  <a:pt x="136" y="877"/>
                </a:cubicBezTo>
                <a:cubicBezTo>
                  <a:pt x="139" y="880"/>
                  <a:pt x="139" y="880"/>
                  <a:pt x="139" y="880"/>
                </a:cubicBezTo>
                <a:cubicBezTo>
                  <a:pt x="139" y="876"/>
                  <a:pt x="139" y="876"/>
                  <a:pt x="139" y="876"/>
                </a:cubicBezTo>
                <a:cubicBezTo>
                  <a:pt x="139" y="869"/>
                  <a:pt x="139" y="869"/>
                  <a:pt x="139" y="869"/>
                </a:cubicBezTo>
                <a:cubicBezTo>
                  <a:pt x="137" y="869"/>
                  <a:pt x="137" y="869"/>
                  <a:pt x="137" y="869"/>
                </a:cubicBezTo>
                <a:cubicBezTo>
                  <a:pt x="138" y="871"/>
                  <a:pt x="138" y="871"/>
                  <a:pt x="138" y="871"/>
                </a:cubicBezTo>
                <a:cubicBezTo>
                  <a:pt x="146" y="865"/>
                  <a:pt x="146" y="865"/>
                  <a:pt x="146" y="865"/>
                </a:cubicBezTo>
                <a:cubicBezTo>
                  <a:pt x="145" y="864"/>
                  <a:pt x="145" y="864"/>
                  <a:pt x="145" y="864"/>
                </a:cubicBezTo>
                <a:cubicBezTo>
                  <a:pt x="144" y="864"/>
                  <a:pt x="144" y="864"/>
                  <a:pt x="144" y="864"/>
                </a:cubicBezTo>
                <a:cubicBezTo>
                  <a:pt x="144" y="876"/>
                  <a:pt x="144" y="876"/>
                  <a:pt x="144" y="876"/>
                </a:cubicBezTo>
                <a:cubicBezTo>
                  <a:pt x="144" y="878"/>
                  <a:pt x="144" y="878"/>
                  <a:pt x="144" y="878"/>
                </a:cubicBezTo>
                <a:cubicBezTo>
                  <a:pt x="145" y="878"/>
                  <a:pt x="145" y="878"/>
                  <a:pt x="145" y="878"/>
                </a:cubicBezTo>
                <a:cubicBezTo>
                  <a:pt x="148" y="878"/>
                  <a:pt x="148" y="878"/>
                  <a:pt x="148" y="878"/>
                </a:cubicBezTo>
                <a:cubicBezTo>
                  <a:pt x="149" y="878"/>
                  <a:pt x="149" y="878"/>
                  <a:pt x="149" y="878"/>
                </a:cubicBezTo>
                <a:cubicBezTo>
                  <a:pt x="150" y="877"/>
                  <a:pt x="150" y="877"/>
                  <a:pt x="150" y="877"/>
                </a:cubicBezTo>
                <a:cubicBezTo>
                  <a:pt x="151" y="871"/>
                  <a:pt x="151" y="871"/>
                  <a:pt x="151" y="871"/>
                </a:cubicBezTo>
                <a:cubicBezTo>
                  <a:pt x="149" y="871"/>
                  <a:pt x="149" y="871"/>
                  <a:pt x="149" y="871"/>
                </a:cubicBezTo>
                <a:cubicBezTo>
                  <a:pt x="149" y="872"/>
                  <a:pt x="149" y="872"/>
                  <a:pt x="149" y="872"/>
                </a:cubicBezTo>
                <a:cubicBezTo>
                  <a:pt x="149" y="872"/>
                  <a:pt x="149" y="872"/>
                  <a:pt x="149" y="872"/>
                </a:cubicBezTo>
                <a:cubicBezTo>
                  <a:pt x="149" y="872"/>
                  <a:pt x="149" y="872"/>
                  <a:pt x="149" y="872"/>
                </a:cubicBezTo>
                <a:cubicBezTo>
                  <a:pt x="150" y="873"/>
                  <a:pt x="151" y="874"/>
                  <a:pt x="152" y="874"/>
                </a:cubicBezTo>
                <a:cubicBezTo>
                  <a:pt x="155" y="877"/>
                  <a:pt x="155" y="877"/>
                  <a:pt x="155" y="877"/>
                </a:cubicBezTo>
                <a:cubicBezTo>
                  <a:pt x="156" y="878"/>
                  <a:pt x="156" y="878"/>
                  <a:pt x="156" y="878"/>
                </a:cubicBezTo>
                <a:cubicBezTo>
                  <a:pt x="156" y="878"/>
                  <a:pt x="156" y="878"/>
                  <a:pt x="156" y="878"/>
                </a:cubicBezTo>
                <a:cubicBezTo>
                  <a:pt x="164" y="878"/>
                  <a:pt x="164" y="878"/>
                  <a:pt x="164" y="878"/>
                </a:cubicBezTo>
                <a:cubicBezTo>
                  <a:pt x="164" y="876"/>
                  <a:pt x="164" y="876"/>
                  <a:pt x="164" y="876"/>
                </a:cubicBezTo>
                <a:cubicBezTo>
                  <a:pt x="164" y="878"/>
                  <a:pt x="164" y="878"/>
                  <a:pt x="164" y="878"/>
                </a:cubicBezTo>
                <a:cubicBezTo>
                  <a:pt x="164" y="878"/>
                  <a:pt x="165" y="878"/>
                  <a:pt x="166" y="878"/>
                </a:cubicBezTo>
                <a:cubicBezTo>
                  <a:pt x="166" y="879"/>
                  <a:pt x="167" y="879"/>
                  <a:pt x="168" y="879"/>
                </a:cubicBezTo>
                <a:cubicBezTo>
                  <a:pt x="173" y="882"/>
                  <a:pt x="173" y="882"/>
                  <a:pt x="173" y="882"/>
                </a:cubicBezTo>
                <a:cubicBezTo>
                  <a:pt x="174" y="882"/>
                  <a:pt x="174" y="882"/>
                  <a:pt x="174" y="882"/>
                </a:cubicBezTo>
                <a:cubicBezTo>
                  <a:pt x="174" y="882"/>
                  <a:pt x="174" y="882"/>
                  <a:pt x="174" y="882"/>
                </a:cubicBezTo>
                <a:cubicBezTo>
                  <a:pt x="182" y="882"/>
                  <a:pt x="182" y="882"/>
                  <a:pt x="182" y="882"/>
                </a:cubicBezTo>
                <a:cubicBezTo>
                  <a:pt x="182" y="880"/>
                  <a:pt x="182" y="880"/>
                  <a:pt x="182" y="880"/>
                </a:cubicBezTo>
                <a:cubicBezTo>
                  <a:pt x="180" y="880"/>
                  <a:pt x="180" y="880"/>
                  <a:pt x="180" y="880"/>
                </a:cubicBezTo>
                <a:cubicBezTo>
                  <a:pt x="180" y="881"/>
                  <a:pt x="180" y="882"/>
                  <a:pt x="180" y="883"/>
                </a:cubicBezTo>
                <a:cubicBezTo>
                  <a:pt x="180" y="883"/>
                  <a:pt x="180" y="883"/>
                  <a:pt x="180" y="883"/>
                </a:cubicBezTo>
                <a:cubicBezTo>
                  <a:pt x="179" y="885"/>
                  <a:pt x="179" y="887"/>
                  <a:pt x="179" y="888"/>
                </a:cubicBezTo>
                <a:cubicBezTo>
                  <a:pt x="179" y="888"/>
                  <a:pt x="179" y="888"/>
                  <a:pt x="179" y="888"/>
                </a:cubicBezTo>
                <a:cubicBezTo>
                  <a:pt x="178" y="889"/>
                  <a:pt x="178" y="890"/>
                  <a:pt x="178" y="890"/>
                </a:cubicBezTo>
                <a:cubicBezTo>
                  <a:pt x="178" y="891"/>
                  <a:pt x="178" y="891"/>
                  <a:pt x="178" y="891"/>
                </a:cubicBezTo>
                <a:cubicBezTo>
                  <a:pt x="178" y="891"/>
                  <a:pt x="178" y="891"/>
                  <a:pt x="178" y="891"/>
                </a:cubicBezTo>
                <a:cubicBezTo>
                  <a:pt x="178" y="892"/>
                  <a:pt x="178" y="892"/>
                  <a:pt x="178" y="892"/>
                </a:cubicBezTo>
                <a:cubicBezTo>
                  <a:pt x="178" y="892"/>
                  <a:pt x="178" y="892"/>
                  <a:pt x="178" y="892"/>
                </a:cubicBezTo>
                <a:cubicBezTo>
                  <a:pt x="181" y="895"/>
                  <a:pt x="181" y="895"/>
                  <a:pt x="181" y="895"/>
                </a:cubicBezTo>
                <a:cubicBezTo>
                  <a:pt x="182" y="896"/>
                  <a:pt x="182" y="896"/>
                  <a:pt x="182" y="896"/>
                </a:cubicBezTo>
                <a:cubicBezTo>
                  <a:pt x="183" y="895"/>
                  <a:pt x="183" y="895"/>
                  <a:pt x="183" y="895"/>
                </a:cubicBezTo>
                <a:cubicBezTo>
                  <a:pt x="185" y="894"/>
                  <a:pt x="187" y="893"/>
                  <a:pt x="189" y="893"/>
                </a:cubicBezTo>
                <a:cubicBezTo>
                  <a:pt x="192" y="891"/>
                  <a:pt x="192" y="891"/>
                  <a:pt x="192" y="891"/>
                </a:cubicBezTo>
                <a:cubicBezTo>
                  <a:pt x="192" y="891"/>
                  <a:pt x="192" y="891"/>
                  <a:pt x="192" y="891"/>
                </a:cubicBezTo>
                <a:cubicBezTo>
                  <a:pt x="192" y="891"/>
                  <a:pt x="192" y="891"/>
                  <a:pt x="192" y="891"/>
                </a:cubicBezTo>
                <a:cubicBezTo>
                  <a:pt x="202" y="883"/>
                  <a:pt x="202" y="883"/>
                  <a:pt x="202" y="883"/>
                </a:cubicBezTo>
                <a:cubicBezTo>
                  <a:pt x="201" y="882"/>
                  <a:pt x="201" y="882"/>
                  <a:pt x="201" y="882"/>
                </a:cubicBezTo>
                <a:cubicBezTo>
                  <a:pt x="200" y="883"/>
                  <a:pt x="200" y="883"/>
                  <a:pt x="200" y="883"/>
                </a:cubicBezTo>
                <a:cubicBezTo>
                  <a:pt x="201" y="884"/>
                  <a:pt x="201" y="884"/>
                  <a:pt x="201" y="884"/>
                </a:cubicBezTo>
                <a:cubicBezTo>
                  <a:pt x="202" y="883"/>
                  <a:pt x="202" y="883"/>
                  <a:pt x="202" y="883"/>
                </a:cubicBezTo>
                <a:cubicBezTo>
                  <a:pt x="201" y="882"/>
                  <a:pt x="201" y="882"/>
                  <a:pt x="201" y="882"/>
                </a:cubicBezTo>
                <a:cubicBezTo>
                  <a:pt x="197" y="895"/>
                  <a:pt x="197" y="895"/>
                  <a:pt x="197" y="895"/>
                </a:cubicBezTo>
                <a:cubicBezTo>
                  <a:pt x="196" y="896"/>
                  <a:pt x="196" y="896"/>
                  <a:pt x="196" y="896"/>
                </a:cubicBezTo>
                <a:cubicBezTo>
                  <a:pt x="197" y="896"/>
                  <a:pt x="197" y="896"/>
                  <a:pt x="197" y="896"/>
                </a:cubicBezTo>
                <a:cubicBezTo>
                  <a:pt x="204" y="902"/>
                  <a:pt x="204" y="902"/>
                  <a:pt x="204" y="902"/>
                </a:cubicBezTo>
                <a:cubicBezTo>
                  <a:pt x="205" y="901"/>
                  <a:pt x="205" y="901"/>
                  <a:pt x="205" y="901"/>
                </a:cubicBezTo>
                <a:cubicBezTo>
                  <a:pt x="203" y="900"/>
                  <a:pt x="203" y="900"/>
                  <a:pt x="203" y="900"/>
                </a:cubicBezTo>
                <a:cubicBezTo>
                  <a:pt x="202" y="906"/>
                  <a:pt x="202" y="906"/>
                  <a:pt x="202" y="906"/>
                </a:cubicBezTo>
                <a:cubicBezTo>
                  <a:pt x="202" y="908"/>
                  <a:pt x="202" y="908"/>
                  <a:pt x="202" y="908"/>
                </a:cubicBezTo>
                <a:cubicBezTo>
                  <a:pt x="204" y="907"/>
                  <a:pt x="204" y="907"/>
                  <a:pt x="204" y="907"/>
                </a:cubicBezTo>
                <a:cubicBezTo>
                  <a:pt x="205" y="907"/>
                  <a:pt x="205" y="907"/>
                  <a:pt x="206" y="907"/>
                </a:cubicBezTo>
                <a:cubicBezTo>
                  <a:pt x="209" y="906"/>
                  <a:pt x="209" y="906"/>
                  <a:pt x="209" y="906"/>
                </a:cubicBezTo>
                <a:cubicBezTo>
                  <a:pt x="209" y="905"/>
                  <a:pt x="209" y="905"/>
                  <a:pt x="209" y="905"/>
                </a:cubicBezTo>
                <a:cubicBezTo>
                  <a:pt x="207" y="905"/>
                  <a:pt x="207" y="905"/>
                  <a:pt x="207" y="905"/>
                </a:cubicBezTo>
                <a:cubicBezTo>
                  <a:pt x="207" y="907"/>
                  <a:pt x="207" y="907"/>
                  <a:pt x="207" y="907"/>
                </a:cubicBezTo>
                <a:cubicBezTo>
                  <a:pt x="209" y="907"/>
                  <a:pt x="209" y="907"/>
                  <a:pt x="209" y="907"/>
                </a:cubicBezTo>
                <a:cubicBezTo>
                  <a:pt x="208" y="906"/>
                  <a:pt x="208" y="906"/>
                  <a:pt x="208" y="906"/>
                </a:cubicBezTo>
                <a:cubicBezTo>
                  <a:pt x="199" y="914"/>
                  <a:pt x="199" y="914"/>
                  <a:pt x="199" y="914"/>
                </a:cubicBezTo>
                <a:cubicBezTo>
                  <a:pt x="198" y="915"/>
                  <a:pt x="198" y="915"/>
                  <a:pt x="198" y="915"/>
                </a:cubicBezTo>
                <a:cubicBezTo>
                  <a:pt x="198" y="916"/>
                  <a:pt x="198" y="916"/>
                  <a:pt x="198" y="916"/>
                </a:cubicBezTo>
                <a:cubicBezTo>
                  <a:pt x="200" y="919"/>
                  <a:pt x="200" y="919"/>
                  <a:pt x="200" y="919"/>
                </a:cubicBezTo>
                <a:cubicBezTo>
                  <a:pt x="200" y="920"/>
                  <a:pt x="200" y="920"/>
                  <a:pt x="200" y="920"/>
                </a:cubicBezTo>
                <a:cubicBezTo>
                  <a:pt x="201" y="920"/>
                  <a:pt x="201" y="920"/>
                  <a:pt x="201" y="920"/>
                </a:cubicBezTo>
                <a:cubicBezTo>
                  <a:pt x="208" y="920"/>
                  <a:pt x="208" y="920"/>
                  <a:pt x="208" y="920"/>
                </a:cubicBezTo>
                <a:cubicBezTo>
                  <a:pt x="208" y="920"/>
                  <a:pt x="208" y="920"/>
                  <a:pt x="208" y="920"/>
                </a:cubicBezTo>
                <a:cubicBezTo>
                  <a:pt x="209" y="919"/>
                  <a:pt x="209" y="919"/>
                  <a:pt x="209" y="919"/>
                </a:cubicBezTo>
                <a:cubicBezTo>
                  <a:pt x="213" y="914"/>
                  <a:pt x="213" y="914"/>
                  <a:pt x="213" y="914"/>
                </a:cubicBezTo>
                <a:cubicBezTo>
                  <a:pt x="212" y="913"/>
                  <a:pt x="212" y="913"/>
                  <a:pt x="212" y="913"/>
                </a:cubicBezTo>
                <a:cubicBezTo>
                  <a:pt x="211" y="914"/>
                  <a:pt x="211" y="914"/>
                  <a:pt x="211" y="914"/>
                </a:cubicBezTo>
                <a:cubicBezTo>
                  <a:pt x="211" y="914"/>
                  <a:pt x="211" y="914"/>
                  <a:pt x="211" y="914"/>
                </a:cubicBezTo>
                <a:cubicBezTo>
                  <a:pt x="211" y="914"/>
                  <a:pt x="212" y="915"/>
                  <a:pt x="212" y="916"/>
                </a:cubicBezTo>
                <a:cubicBezTo>
                  <a:pt x="213" y="916"/>
                  <a:pt x="213" y="917"/>
                  <a:pt x="213" y="918"/>
                </a:cubicBezTo>
                <a:cubicBezTo>
                  <a:pt x="213" y="918"/>
                  <a:pt x="213" y="918"/>
                  <a:pt x="213" y="918"/>
                </a:cubicBezTo>
                <a:cubicBezTo>
                  <a:pt x="213" y="919"/>
                  <a:pt x="213" y="919"/>
                  <a:pt x="213" y="919"/>
                </a:cubicBezTo>
                <a:cubicBezTo>
                  <a:pt x="213" y="919"/>
                  <a:pt x="213" y="919"/>
                  <a:pt x="213" y="919"/>
                </a:cubicBezTo>
                <a:cubicBezTo>
                  <a:pt x="213" y="919"/>
                  <a:pt x="213" y="920"/>
                  <a:pt x="212" y="921"/>
                </a:cubicBezTo>
                <a:cubicBezTo>
                  <a:pt x="210" y="922"/>
                  <a:pt x="207" y="924"/>
                  <a:pt x="205" y="925"/>
                </a:cubicBezTo>
                <a:cubicBezTo>
                  <a:pt x="204" y="926"/>
                  <a:pt x="203" y="927"/>
                  <a:pt x="203" y="927"/>
                </a:cubicBezTo>
                <a:cubicBezTo>
                  <a:pt x="202" y="927"/>
                  <a:pt x="202" y="928"/>
                  <a:pt x="202" y="928"/>
                </a:cubicBezTo>
                <a:cubicBezTo>
                  <a:pt x="203" y="930"/>
                  <a:pt x="203" y="930"/>
                  <a:pt x="203" y="930"/>
                </a:cubicBezTo>
                <a:cubicBezTo>
                  <a:pt x="217" y="926"/>
                  <a:pt x="217" y="926"/>
                  <a:pt x="217" y="926"/>
                </a:cubicBezTo>
                <a:cubicBezTo>
                  <a:pt x="218" y="926"/>
                  <a:pt x="218" y="926"/>
                  <a:pt x="218" y="926"/>
                </a:cubicBezTo>
                <a:cubicBezTo>
                  <a:pt x="218" y="925"/>
                  <a:pt x="218" y="925"/>
                  <a:pt x="218" y="925"/>
                </a:cubicBezTo>
                <a:cubicBezTo>
                  <a:pt x="219" y="925"/>
                  <a:pt x="219" y="925"/>
                  <a:pt x="219" y="924"/>
                </a:cubicBezTo>
                <a:cubicBezTo>
                  <a:pt x="220" y="922"/>
                  <a:pt x="222" y="919"/>
                  <a:pt x="222" y="917"/>
                </a:cubicBezTo>
                <a:cubicBezTo>
                  <a:pt x="222" y="917"/>
                  <a:pt x="222" y="917"/>
                  <a:pt x="222" y="917"/>
                </a:cubicBezTo>
                <a:cubicBezTo>
                  <a:pt x="223" y="917"/>
                  <a:pt x="223" y="917"/>
                  <a:pt x="223" y="917"/>
                </a:cubicBezTo>
                <a:cubicBezTo>
                  <a:pt x="223" y="917"/>
                  <a:pt x="223" y="917"/>
                  <a:pt x="223" y="917"/>
                </a:cubicBezTo>
                <a:cubicBezTo>
                  <a:pt x="223" y="916"/>
                  <a:pt x="224" y="914"/>
                  <a:pt x="225" y="913"/>
                </a:cubicBezTo>
                <a:cubicBezTo>
                  <a:pt x="227" y="909"/>
                  <a:pt x="228" y="907"/>
                  <a:pt x="228" y="906"/>
                </a:cubicBezTo>
                <a:cubicBezTo>
                  <a:pt x="229" y="905"/>
                  <a:pt x="229" y="904"/>
                  <a:pt x="229" y="904"/>
                </a:cubicBezTo>
                <a:cubicBezTo>
                  <a:pt x="229" y="904"/>
                  <a:pt x="229" y="904"/>
                  <a:pt x="229" y="904"/>
                </a:cubicBezTo>
                <a:cubicBezTo>
                  <a:pt x="229" y="904"/>
                  <a:pt x="229" y="904"/>
                  <a:pt x="229" y="904"/>
                </a:cubicBezTo>
                <a:cubicBezTo>
                  <a:pt x="229" y="904"/>
                  <a:pt x="229" y="904"/>
                  <a:pt x="229" y="904"/>
                </a:cubicBezTo>
                <a:cubicBezTo>
                  <a:pt x="229" y="904"/>
                  <a:pt x="229" y="904"/>
                  <a:pt x="229" y="904"/>
                </a:cubicBezTo>
                <a:cubicBezTo>
                  <a:pt x="229" y="904"/>
                  <a:pt x="229" y="904"/>
                  <a:pt x="229" y="904"/>
                </a:cubicBezTo>
                <a:cubicBezTo>
                  <a:pt x="228" y="903"/>
                  <a:pt x="228" y="903"/>
                  <a:pt x="228" y="903"/>
                </a:cubicBezTo>
                <a:cubicBezTo>
                  <a:pt x="229" y="904"/>
                  <a:pt x="229" y="904"/>
                  <a:pt x="229" y="904"/>
                </a:cubicBezTo>
                <a:cubicBezTo>
                  <a:pt x="229" y="904"/>
                  <a:pt x="229" y="904"/>
                  <a:pt x="229" y="904"/>
                </a:cubicBezTo>
                <a:cubicBezTo>
                  <a:pt x="228" y="903"/>
                  <a:pt x="228" y="903"/>
                  <a:pt x="228" y="903"/>
                </a:cubicBezTo>
                <a:cubicBezTo>
                  <a:pt x="229" y="904"/>
                  <a:pt x="229" y="904"/>
                  <a:pt x="229" y="904"/>
                </a:cubicBezTo>
                <a:cubicBezTo>
                  <a:pt x="229" y="904"/>
                  <a:pt x="229" y="904"/>
                  <a:pt x="229" y="904"/>
                </a:cubicBezTo>
                <a:cubicBezTo>
                  <a:pt x="229" y="904"/>
                  <a:pt x="229" y="904"/>
                  <a:pt x="229" y="904"/>
                </a:cubicBezTo>
                <a:cubicBezTo>
                  <a:pt x="230" y="903"/>
                  <a:pt x="229" y="902"/>
                  <a:pt x="228" y="902"/>
                </a:cubicBezTo>
                <a:cubicBezTo>
                  <a:pt x="228" y="902"/>
                  <a:pt x="227" y="902"/>
                  <a:pt x="226" y="903"/>
                </a:cubicBezTo>
                <a:cubicBezTo>
                  <a:pt x="226" y="903"/>
                  <a:pt x="226" y="903"/>
                  <a:pt x="226" y="903"/>
                </a:cubicBezTo>
                <a:cubicBezTo>
                  <a:pt x="228" y="903"/>
                  <a:pt x="228" y="903"/>
                  <a:pt x="228" y="903"/>
                </a:cubicBezTo>
                <a:cubicBezTo>
                  <a:pt x="226" y="903"/>
                  <a:pt x="226" y="903"/>
                  <a:pt x="226" y="903"/>
                </a:cubicBezTo>
                <a:cubicBezTo>
                  <a:pt x="226" y="904"/>
                  <a:pt x="226" y="904"/>
                  <a:pt x="226" y="905"/>
                </a:cubicBezTo>
                <a:cubicBezTo>
                  <a:pt x="226" y="905"/>
                  <a:pt x="226" y="905"/>
                  <a:pt x="226" y="905"/>
                </a:cubicBezTo>
                <a:cubicBezTo>
                  <a:pt x="225" y="908"/>
                  <a:pt x="225" y="910"/>
                  <a:pt x="224" y="911"/>
                </a:cubicBezTo>
                <a:cubicBezTo>
                  <a:pt x="224" y="911"/>
                  <a:pt x="224" y="911"/>
                  <a:pt x="224" y="911"/>
                </a:cubicBezTo>
                <a:cubicBezTo>
                  <a:pt x="224" y="911"/>
                  <a:pt x="224" y="911"/>
                  <a:pt x="224" y="911"/>
                </a:cubicBezTo>
                <a:cubicBezTo>
                  <a:pt x="224" y="912"/>
                  <a:pt x="224" y="913"/>
                  <a:pt x="224" y="913"/>
                </a:cubicBezTo>
                <a:cubicBezTo>
                  <a:pt x="224" y="914"/>
                  <a:pt x="224" y="914"/>
                  <a:pt x="224" y="914"/>
                </a:cubicBezTo>
                <a:cubicBezTo>
                  <a:pt x="224" y="914"/>
                  <a:pt x="224" y="914"/>
                  <a:pt x="224" y="914"/>
                </a:cubicBezTo>
                <a:cubicBezTo>
                  <a:pt x="225" y="914"/>
                  <a:pt x="225" y="914"/>
                  <a:pt x="225" y="914"/>
                </a:cubicBezTo>
                <a:cubicBezTo>
                  <a:pt x="224" y="914"/>
                  <a:pt x="224" y="914"/>
                  <a:pt x="224" y="914"/>
                </a:cubicBezTo>
                <a:cubicBezTo>
                  <a:pt x="224" y="914"/>
                  <a:pt x="224" y="914"/>
                  <a:pt x="224" y="914"/>
                </a:cubicBezTo>
                <a:cubicBezTo>
                  <a:pt x="225" y="914"/>
                  <a:pt x="225" y="914"/>
                  <a:pt x="225" y="914"/>
                </a:cubicBezTo>
                <a:cubicBezTo>
                  <a:pt x="224" y="914"/>
                  <a:pt x="224" y="914"/>
                  <a:pt x="224" y="914"/>
                </a:cubicBezTo>
                <a:cubicBezTo>
                  <a:pt x="225" y="914"/>
                  <a:pt x="225" y="914"/>
                  <a:pt x="225" y="914"/>
                </a:cubicBezTo>
                <a:cubicBezTo>
                  <a:pt x="224" y="914"/>
                  <a:pt x="224" y="914"/>
                  <a:pt x="224" y="914"/>
                </a:cubicBezTo>
                <a:cubicBezTo>
                  <a:pt x="224" y="914"/>
                  <a:pt x="224" y="914"/>
                  <a:pt x="224" y="914"/>
                </a:cubicBezTo>
                <a:cubicBezTo>
                  <a:pt x="225" y="914"/>
                  <a:pt x="225" y="914"/>
                  <a:pt x="225" y="914"/>
                </a:cubicBezTo>
                <a:cubicBezTo>
                  <a:pt x="224" y="914"/>
                  <a:pt x="224" y="914"/>
                  <a:pt x="224" y="914"/>
                </a:cubicBezTo>
                <a:cubicBezTo>
                  <a:pt x="225" y="914"/>
                  <a:pt x="225" y="914"/>
                  <a:pt x="225" y="914"/>
                </a:cubicBezTo>
                <a:cubicBezTo>
                  <a:pt x="224" y="914"/>
                  <a:pt x="224" y="914"/>
                  <a:pt x="224" y="914"/>
                </a:cubicBezTo>
                <a:cubicBezTo>
                  <a:pt x="224" y="914"/>
                  <a:pt x="224" y="914"/>
                  <a:pt x="224" y="914"/>
                </a:cubicBezTo>
                <a:cubicBezTo>
                  <a:pt x="225" y="914"/>
                  <a:pt x="225" y="914"/>
                  <a:pt x="225" y="914"/>
                </a:cubicBezTo>
                <a:cubicBezTo>
                  <a:pt x="224" y="914"/>
                  <a:pt x="224" y="914"/>
                  <a:pt x="224" y="914"/>
                </a:cubicBezTo>
                <a:cubicBezTo>
                  <a:pt x="224" y="914"/>
                  <a:pt x="224" y="914"/>
                  <a:pt x="224" y="914"/>
                </a:cubicBezTo>
                <a:cubicBezTo>
                  <a:pt x="225" y="914"/>
                  <a:pt x="225" y="914"/>
                  <a:pt x="225" y="914"/>
                </a:cubicBezTo>
                <a:cubicBezTo>
                  <a:pt x="224" y="913"/>
                  <a:pt x="224" y="913"/>
                  <a:pt x="224" y="913"/>
                </a:cubicBezTo>
                <a:cubicBezTo>
                  <a:pt x="224" y="914"/>
                  <a:pt x="224" y="914"/>
                  <a:pt x="224" y="914"/>
                </a:cubicBezTo>
                <a:cubicBezTo>
                  <a:pt x="225" y="914"/>
                  <a:pt x="225" y="914"/>
                  <a:pt x="225" y="914"/>
                </a:cubicBezTo>
                <a:cubicBezTo>
                  <a:pt x="224" y="913"/>
                  <a:pt x="224" y="913"/>
                  <a:pt x="224" y="913"/>
                </a:cubicBezTo>
                <a:cubicBezTo>
                  <a:pt x="222" y="916"/>
                  <a:pt x="222" y="916"/>
                  <a:pt x="222" y="916"/>
                </a:cubicBezTo>
                <a:cubicBezTo>
                  <a:pt x="226" y="915"/>
                  <a:pt x="226" y="915"/>
                  <a:pt x="226" y="915"/>
                </a:cubicBezTo>
                <a:cubicBezTo>
                  <a:pt x="242" y="911"/>
                  <a:pt x="242" y="911"/>
                  <a:pt x="242" y="911"/>
                </a:cubicBezTo>
                <a:cubicBezTo>
                  <a:pt x="242" y="911"/>
                  <a:pt x="242" y="911"/>
                  <a:pt x="242" y="911"/>
                </a:cubicBezTo>
                <a:cubicBezTo>
                  <a:pt x="242" y="911"/>
                  <a:pt x="242" y="911"/>
                  <a:pt x="242" y="911"/>
                </a:cubicBezTo>
                <a:cubicBezTo>
                  <a:pt x="253" y="903"/>
                  <a:pt x="253" y="903"/>
                  <a:pt x="253" y="903"/>
                </a:cubicBezTo>
                <a:cubicBezTo>
                  <a:pt x="252" y="902"/>
                  <a:pt x="252" y="902"/>
                  <a:pt x="252" y="902"/>
                </a:cubicBezTo>
                <a:cubicBezTo>
                  <a:pt x="252" y="903"/>
                  <a:pt x="252" y="903"/>
                  <a:pt x="252" y="903"/>
                </a:cubicBezTo>
                <a:cubicBezTo>
                  <a:pt x="256" y="903"/>
                  <a:pt x="256" y="903"/>
                  <a:pt x="256" y="903"/>
                </a:cubicBezTo>
                <a:cubicBezTo>
                  <a:pt x="257" y="903"/>
                  <a:pt x="257" y="903"/>
                  <a:pt x="257" y="903"/>
                </a:cubicBezTo>
                <a:cubicBezTo>
                  <a:pt x="257" y="903"/>
                  <a:pt x="257" y="903"/>
                  <a:pt x="257" y="903"/>
                </a:cubicBezTo>
                <a:cubicBezTo>
                  <a:pt x="265" y="896"/>
                  <a:pt x="265" y="896"/>
                  <a:pt x="265" y="896"/>
                </a:cubicBezTo>
                <a:cubicBezTo>
                  <a:pt x="264" y="895"/>
                  <a:pt x="264" y="895"/>
                  <a:pt x="264" y="895"/>
                </a:cubicBezTo>
                <a:cubicBezTo>
                  <a:pt x="264" y="897"/>
                  <a:pt x="264" y="897"/>
                  <a:pt x="264" y="897"/>
                </a:cubicBezTo>
                <a:cubicBezTo>
                  <a:pt x="268" y="898"/>
                  <a:pt x="268" y="898"/>
                  <a:pt x="268" y="898"/>
                </a:cubicBezTo>
                <a:cubicBezTo>
                  <a:pt x="269" y="896"/>
                  <a:pt x="269" y="896"/>
                  <a:pt x="269" y="896"/>
                </a:cubicBezTo>
                <a:cubicBezTo>
                  <a:pt x="267" y="897"/>
                  <a:pt x="267" y="897"/>
                  <a:pt x="267" y="897"/>
                </a:cubicBezTo>
                <a:cubicBezTo>
                  <a:pt x="268" y="900"/>
                  <a:pt x="269" y="901"/>
                  <a:pt x="269" y="902"/>
                </a:cubicBezTo>
                <a:cubicBezTo>
                  <a:pt x="270" y="903"/>
                  <a:pt x="270" y="903"/>
                  <a:pt x="270" y="904"/>
                </a:cubicBezTo>
                <a:cubicBezTo>
                  <a:pt x="270" y="904"/>
                  <a:pt x="270" y="904"/>
                  <a:pt x="270" y="904"/>
                </a:cubicBezTo>
                <a:cubicBezTo>
                  <a:pt x="270" y="904"/>
                  <a:pt x="270" y="904"/>
                  <a:pt x="270" y="904"/>
                </a:cubicBezTo>
                <a:cubicBezTo>
                  <a:pt x="271" y="903"/>
                  <a:pt x="271" y="903"/>
                  <a:pt x="271" y="903"/>
                </a:cubicBezTo>
                <a:cubicBezTo>
                  <a:pt x="270" y="904"/>
                  <a:pt x="270" y="904"/>
                  <a:pt x="270" y="904"/>
                </a:cubicBezTo>
                <a:cubicBezTo>
                  <a:pt x="270" y="904"/>
                  <a:pt x="270" y="904"/>
                  <a:pt x="270" y="904"/>
                </a:cubicBezTo>
                <a:cubicBezTo>
                  <a:pt x="271" y="903"/>
                  <a:pt x="271" y="903"/>
                  <a:pt x="271" y="903"/>
                </a:cubicBezTo>
                <a:cubicBezTo>
                  <a:pt x="270" y="904"/>
                  <a:pt x="270" y="904"/>
                  <a:pt x="270" y="904"/>
                </a:cubicBezTo>
                <a:cubicBezTo>
                  <a:pt x="270" y="906"/>
                  <a:pt x="270" y="906"/>
                  <a:pt x="270" y="906"/>
                </a:cubicBezTo>
                <a:cubicBezTo>
                  <a:pt x="272" y="904"/>
                  <a:pt x="272" y="904"/>
                  <a:pt x="272" y="904"/>
                </a:cubicBezTo>
                <a:cubicBezTo>
                  <a:pt x="272" y="904"/>
                  <a:pt x="273" y="904"/>
                  <a:pt x="273" y="904"/>
                </a:cubicBezTo>
                <a:cubicBezTo>
                  <a:pt x="273" y="904"/>
                  <a:pt x="273" y="904"/>
                  <a:pt x="273" y="904"/>
                </a:cubicBezTo>
                <a:cubicBezTo>
                  <a:pt x="275" y="903"/>
                  <a:pt x="275" y="902"/>
                  <a:pt x="276" y="902"/>
                </a:cubicBezTo>
                <a:cubicBezTo>
                  <a:pt x="276" y="902"/>
                  <a:pt x="276" y="902"/>
                  <a:pt x="276" y="902"/>
                </a:cubicBezTo>
                <a:cubicBezTo>
                  <a:pt x="276" y="902"/>
                  <a:pt x="276" y="902"/>
                  <a:pt x="276" y="902"/>
                </a:cubicBezTo>
                <a:cubicBezTo>
                  <a:pt x="276" y="902"/>
                  <a:pt x="276" y="902"/>
                  <a:pt x="276" y="902"/>
                </a:cubicBezTo>
                <a:cubicBezTo>
                  <a:pt x="275" y="901"/>
                  <a:pt x="275" y="901"/>
                  <a:pt x="275" y="901"/>
                </a:cubicBezTo>
                <a:cubicBezTo>
                  <a:pt x="276" y="902"/>
                  <a:pt x="276" y="902"/>
                  <a:pt x="276" y="902"/>
                </a:cubicBezTo>
                <a:cubicBezTo>
                  <a:pt x="276" y="902"/>
                  <a:pt x="276" y="902"/>
                  <a:pt x="276" y="902"/>
                </a:cubicBezTo>
                <a:cubicBezTo>
                  <a:pt x="275" y="901"/>
                  <a:pt x="275" y="901"/>
                  <a:pt x="275" y="901"/>
                </a:cubicBezTo>
                <a:cubicBezTo>
                  <a:pt x="276" y="902"/>
                  <a:pt x="276" y="902"/>
                  <a:pt x="276" y="902"/>
                </a:cubicBezTo>
                <a:cubicBezTo>
                  <a:pt x="277" y="901"/>
                  <a:pt x="277" y="901"/>
                  <a:pt x="277" y="901"/>
                </a:cubicBezTo>
                <a:cubicBezTo>
                  <a:pt x="277" y="901"/>
                  <a:pt x="277" y="901"/>
                  <a:pt x="277" y="901"/>
                </a:cubicBezTo>
                <a:cubicBezTo>
                  <a:pt x="277" y="890"/>
                  <a:pt x="277" y="890"/>
                  <a:pt x="277" y="890"/>
                </a:cubicBezTo>
                <a:cubicBezTo>
                  <a:pt x="275" y="890"/>
                  <a:pt x="275" y="890"/>
                  <a:pt x="275" y="890"/>
                </a:cubicBezTo>
                <a:cubicBezTo>
                  <a:pt x="276" y="891"/>
                  <a:pt x="276" y="891"/>
                  <a:pt x="276" y="891"/>
                </a:cubicBezTo>
                <a:cubicBezTo>
                  <a:pt x="296" y="882"/>
                  <a:pt x="296" y="882"/>
                  <a:pt x="296" y="882"/>
                </a:cubicBezTo>
                <a:cubicBezTo>
                  <a:pt x="297" y="881"/>
                  <a:pt x="297" y="881"/>
                  <a:pt x="297" y="881"/>
                </a:cubicBezTo>
                <a:cubicBezTo>
                  <a:pt x="297" y="881"/>
                  <a:pt x="297" y="881"/>
                  <a:pt x="297" y="881"/>
                </a:cubicBezTo>
                <a:cubicBezTo>
                  <a:pt x="298" y="877"/>
                  <a:pt x="298" y="877"/>
                  <a:pt x="298" y="877"/>
                </a:cubicBezTo>
                <a:cubicBezTo>
                  <a:pt x="297" y="876"/>
                  <a:pt x="297" y="876"/>
                  <a:pt x="297" y="876"/>
                </a:cubicBezTo>
                <a:cubicBezTo>
                  <a:pt x="298" y="878"/>
                  <a:pt x="298" y="878"/>
                  <a:pt x="298" y="878"/>
                </a:cubicBezTo>
                <a:cubicBezTo>
                  <a:pt x="315" y="869"/>
                  <a:pt x="315" y="869"/>
                  <a:pt x="315" y="869"/>
                </a:cubicBezTo>
                <a:cubicBezTo>
                  <a:pt x="316" y="869"/>
                  <a:pt x="316" y="869"/>
                  <a:pt x="316" y="869"/>
                </a:cubicBezTo>
                <a:cubicBezTo>
                  <a:pt x="316" y="868"/>
                  <a:pt x="316" y="868"/>
                  <a:pt x="316" y="868"/>
                </a:cubicBezTo>
                <a:cubicBezTo>
                  <a:pt x="316" y="859"/>
                  <a:pt x="316" y="859"/>
                  <a:pt x="316" y="859"/>
                </a:cubicBezTo>
                <a:cubicBezTo>
                  <a:pt x="314" y="859"/>
                  <a:pt x="314" y="859"/>
                  <a:pt x="314" y="859"/>
                </a:cubicBezTo>
                <a:cubicBezTo>
                  <a:pt x="313" y="859"/>
                  <a:pt x="313" y="859"/>
                  <a:pt x="313" y="859"/>
                </a:cubicBezTo>
                <a:cubicBezTo>
                  <a:pt x="313" y="859"/>
                  <a:pt x="314" y="861"/>
                  <a:pt x="315" y="863"/>
                </a:cubicBezTo>
                <a:cubicBezTo>
                  <a:pt x="316" y="865"/>
                  <a:pt x="318" y="867"/>
                  <a:pt x="321" y="868"/>
                </a:cubicBezTo>
                <a:cubicBezTo>
                  <a:pt x="322" y="868"/>
                  <a:pt x="322" y="868"/>
                  <a:pt x="322" y="868"/>
                </a:cubicBezTo>
                <a:cubicBezTo>
                  <a:pt x="323" y="868"/>
                  <a:pt x="323" y="868"/>
                  <a:pt x="323" y="868"/>
                </a:cubicBezTo>
                <a:cubicBezTo>
                  <a:pt x="323" y="868"/>
                  <a:pt x="323" y="868"/>
                  <a:pt x="323" y="868"/>
                </a:cubicBezTo>
                <a:cubicBezTo>
                  <a:pt x="323" y="867"/>
                  <a:pt x="323" y="867"/>
                  <a:pt x="323" y="867"/>
                </a:cubicBezTo>
                <a:cubicBezTo>
                  <a:pt x="323" y="868"/>
                  <a:pt x="323" y="868"/>
                  <a:pt x="323" y="868"/>
                </a:cubicBezTo>
                <a:cubicBezTo>
                  <a:pt x="323" y="868"/>
                  <a:pt x="324" y="868"/>
                  <a:pt x="325" y="868"/>
                </a:cubicBezTo>
                <a:cubicBezTo>
                  <a:pt x="329" y="867"/>
                  <a:pt x="333" y="865"/>
                  <a:pt x="333" y="865"/>
                </a:cubicBezTo>
                <a:cubicBezTo>
                  <a:pt x="335" y="864"/>
                  <a:pt x="335" y="864"/>
                  <a:pt x="335" y="864"/>
                </a:cubicBezTo>
                <a:cubicBezTo>
                  <a:pt x="333" y="863"/>
                  <a:pt x="333" y="863"/>
                  <a:pt x="333" y="863"/>
                </a:cubicBezTo>
                <a:cubicBezTo>
                  <a:pt x="332" y="862"/>
                  <a:pt x="332" y="862"/>
                  <a:pt x="332" y="862"/>
                </a:cubicBezTo>
                <a:cubicBezTo>
                  <a:pt x="330" y="861"/>
                  <a:pt x="330" y="861"/>
                  <a:pt x="329" y="860"/>
                </a:cubicBezTo>
                <a:cubicBezTo>
                  <a:pt x="329" y="860"/>
                  <a:pt x="329" y="860"/>
                  <a:pt x="329" y="860"/>
                </a:cubicBezTo>
                <a:cubicBezTo>
                  <a:pt x="329" y="860"/>
                  <a:pt x="329" y="860"/>
                  <a:pt x="329" y="860"/>
                </a:cubicBezTo>
                <a:cubicBezTo>
                  <a:pt x="329" y="860"/>
                  <a:pt x="329" y="860"/>
                  <a:pt x="329" y="860"/>
                </a:cubicBezTo>
                <a:cubicBezTo>
                  <a:pt x="328" y="861"/>
                  <a:pt x="328" y="861"/>
                  <a:pt x="328" y="861"/>
                </a:cubicBezTo>
                <a:cubicBezTo>
                  <a:pt x="329" y="860"/>
                  <a:pt x="329" y="860"/>
                  <a:pt x="329" y="860"/>
                </a:cubicBezTo>
                <a:cubicBezTo>
                  <a:pt x="329" y="860"/>
                  <a:pt x="329" y="860"/>
                  <a:pt x="329" y="860"/>
                </a:cubicBezTo>
                <a:cubicBezTo>
                  <a:pt x="328" y="861"/>
                  <a:pt x="328" y="861"/>
                  <a:pt x="328" y="861"/>
                </a:cubicBezTo>
                <a:cubicBezTo>
                  <a:pt x="329" y="860"/>
                  <a:pt x="329" y="860"/>
                  <a:pt x="329" y="860"/>
                </a:cubicBezTo>
                <a:cubicBezTo>
                  <a:pt x="328" y="861"/>
                  <a:pt x="328" y="861"/>
                  <a:pt x="328" y="861"/>
                </a:cubicBezTo>
                <a:cubicBezTo>
                  <a:pt x="329" y="860"/>
                  <a:pt x="329" y="860"/>
                  <a:pt x="329" y="860"/>
                </a:cubicBezTo>
                <a:cubicBezTo>
                  <a:pt x="329" y="860"/>
                  <a:pt x="329" y="860"/>
                  <a:pt x="329" y="860"/>
                </a:cubicBezTo>
                <a:cubicBezTo>
                  <a:pt x="328" y="861"/>
                  <a:pt x="328" y="861"/>
                  <a:pt x="328" y="861"/>
                </a:cubicBezTo>
                <a:cubicBezTo>
                  <a:pt x="329" y="860"/>
                  <a:pt x="329" y="860"/>
                  <a:pt x="329" y="860"/>
                </a:cubicBezTo>
                <a:cubicBezTo>
                  <a:pt x="329" y="860"/>
                  <a:pt x="329" y="860"/>
                  <a:pt x="329" y="860"/>
                </a:cubicBezTo>
                <a:cubicBezTo>
                  <a:pt x="328" y="861"/>
                  <a:pt x="328" y="861"/>
                  <a:pt x="328" y="861"/>
                </a:cubicBezTo>
                <a:cubicBezTo>
                  <a:pt x="329" y="860"/>
                  <a:pt x="329" y="860"/>
                  <a:pt x="329" y="860"/>
                </a:cubicBezTo>
                <a:cubicBezTo>
                  <a:pt x="329" y="860"/>
                  <a:pt x="329" y="860"/>
                  <a:pt x="329" y="860"/>
                </a:cubicBezTo>
                <a:cubicBezTo>
                  <a:pt x="328" y="861"/>
                  <a:pt x="328" y="861"/>
                  <a:pt x="328" y="861"/>
                </a:cubicBezTo>
                <a:cubicBezTo>
                  <a:pt x="329" y="860"/>
                  <a:pt x="329" y="860"/>
                  <a:pt x="329" y="860"/>
                </a:cubicBezTo>
                <a:cubicBezTo>
                  <a:pt x="328" y="861"/>
                  <a:pt x="328" y="861"/>
                  <a:pt x="328" y="861"/>
                </a:cubicBezTo>
                <a:cubicBezTo>
                  <a:pt x="329" y="862"/>
                  <a:pt x="329" y="862"/>
                  <a:pt x="329" y="862"/>
                </a:cubicBezTo>
                <a:cubicBezTo>
                  <a:pt x="331" y="856"/>
                  <a:pt x="331" y="856"/>
                  <a:pt x="331" y="856"/>
                </a:cubicBezTo>
                <a:cubicBezTo>
                  <a:pt x="329" y="856"/>
                  <a:pt x="329" y="856"/>
                  <a:pt x="329" y="856"/>
                </a:cubicBezTo>
                <a:cubicBezTo>
                  <a:pt x="328" y="857"/>
                  <a:pt x="328" y="857"/>
                  <a:pt x="328" y="857"/>
                </a:cubicBezTo>
                <a:cubicBezTo>
                  <a:pt x="330" y="859"/>
                  <a:pt x="332" y="860"/>
                  <a:pt x="333" y="861"/>
                </a:cubicBezTo>
                <a:cubicBezTo>
                  <a:pt x="333" y="861"/>
                  <a:pt x="333" y="861"/>
                  <a:pt x="333" y="861"/>
                </a:cubicBezTo>
                <a:cubicBezTo>
                  <a:pt x="334" y="862"/>
                  <a:pt x="335" y="862"/>
                  <a:pt x="335" y="862"/>
                </a:cubicBezTo>
                <a:cubicBezTo>
                  <a:pt x="335" y="863"/>
                  <a:pt x="335" y="863"/>
                  <a:pt x="335" y="863"/>
                </a:cubicBezTo>
                <a:cubicBezTo>
                  <a:pt x="335" y="863"/>
                  <a:pt x="335" y="863"/>
                  <a:pt x="335" y="863"/>
                </a:cubicBezTo>
                <a:cubicBezTo>
                  <a:pt x="336" y="862"/>
                  <a:pt x="336" y="862"/>
                  <a:pt x="336" y="862"/>
                </a:cubicBezTo>
                <a:cubicBezTo>
                  <a:pt x="335" y="863"/>
                  <a:pt x="335" y="863"/>
                  <a:pt x="335" y="863"/>
                </a:cubicBezTo>
                <a:cubicBezTo>
                  <a:pt x="335" y="863"/>
                  <a:pt x="335" y="863"/>
                  <a:pt x="335" y="863"/>
                </a:cubicBezTo>
                <a:cubicBezTo>
                  <a:pt x="336" y="862"/>
                  <a:pt x="336" y="862"/>
                  <a:pt x="336" y="862"/>
                </a:cubicBezTo>
                <a:cubicBezTo>
                  <a:pt x="335" y="863"/>
                  <a:pt x="335" y="863"/>
                  <a:pt x="335" y="863"/>
                </a:cubicBezTo>
                <a:cubicBezTo>
                  <a:pt x="338" y="865"/>
                  <a:pt x="338" y="865"/>
                  <a:pt x="338" y="865"/>
                </a:cubicBezTo>
                <a:cubicBezTo>
                  <a:pt x="338" y="861"/>
                  <a:pt x="338" y="861"/>
                  <a:pt x="338" y="861"/>
                </a:cubicBezTo>
                <a:cubicBezTo>
                  <a:pt x="338" y="861"/>
                  <a:pt x="338" y="860"/>
                  <a:pt x="338" y="860"/>
                </a:cubicBezTo>
                <a:cubicBezTo>
                  <a:pt x="338" y="859"/>
                  <a:pt x="338" y="859"/>
                  <a:pt x="338" y="859"/>
                </a:cubicBezTo>
                <a:cubicBezTo>
                  <a:pt x="338" y="858"/>
                  <a:pt x="338" y="858"/>
                  <a:pt x="338" y="858"/>
                </a:cubicBezTo>
                <a:cubicBezTo>
                  <a:pt x="337" y="858"/>
                  <a:pt x="337" y="858"/>
                  <a:pt x="337" y="858"/>
                </a:cubicBezTo>
                <a:cubicBezTo>
                  <a:pt x="329" y="846"/>
                  <a:pt x="329" y="846"/>
                  <a:pt x="329" y="846"/>
                </a:cubicBezTo>
                <a:cubicBezTo>
                  <a:pt x="328" y="847"/>
                  <a:pt x="328" y="847"/>
                  <a:pt x="328" y="847"/>
                </a:cubicBezTo>
                <a:cubicBezTo>
                  <a:pt x="327" y="848"/>
                  <a:pt x="327" y="848"/>
                  <a:pt x="327" y="848"/>
                </a:cubicBezTo>
                <a:cubicBezTo>
                  <a:pt x="327" y="848"/>
                  <a:pt x="332" y="851"/>
                  <a:pt x="338" y="853"/>
                </a:cubicBezTo>
                <a:cubicBezTo>
                  <a:pt x="340" y="854"/>
                  <a:pt x="342" y="854"/>
                  <a:pt x="345" y="854"/>
                </a:cubicBezTo>
                <a:cubicBezTo>
                  <a:pt x="346" y="854"/>
                  <a:pt x="347" y="854"/>
                  <a:pt x="349" y="853"/>
                </a:cubicBezTo>
                <a:cubicBezTo>
                  <a:pt x="349" y="853"/>
                  <a:pt x="349" y="853"/>
                  <a:pt x="349" y="853"/>
                </a:cubicBezTo>
                <a:cubicBezTo>
                  <a:pt x="350" y="852"/>
                  <a:pt x="350" y="852"/>
                  <a:pt x="350" y="852"/>
                </a:cubicBezTo>
                <a:cubicBezTo>
                  <a:pt x="350" y="852"/>
                  <a:pt x="350" y="852"/>
                  <a:pt x="350" y="852"/>
                </a:cubicBezTo>
                <a:cubicBezTo>
                  <a:pt x="352" y="850"/>
                  <a:pt x="353" y="848"/>
                  <a:pt x="353" y="846"/>
                </a:cubicBezTo>
                <a:cubicBezTo>
                  <a:pt x="353" y="844"/>
                  <a:pt x="352" y="843"/>
                  <a:pt x="352" y="843"/>
                </a:cubicBezTo>
                <a:cubicBezTo>
                  <a:pt x="351" y="844"/>
                  <a:pt x="351" y="844"/>
                  <a:pt x="351" y="844"/>
                </a:cubicBezTo>
                <a:cubicBezTo>
                  <a:pt x="351" y="845"/>
                  <a:pt x="351" y="845"/>
                  <a:pt x="351" y="845"/>
                </a:cubicBezTo>
                <a:cubicBezTo>
                  <a:pt x="359" y="844"/>
                  <a:pt x="359" y="844"/>
                  <a:pt x="359" y="844"/>
                </a:cubicBezTo>
                <a:cubicBezTo>
                  <a:pt x="360" y="844"/>
                  <a:pt x="360" y="844"/>
                  <a:pt x="360" y="844"/>
                </a:cubicBezTo>
                <a:cubicBezTo>
                  <a:pt x="360" y="844"/>
                  <a:pt x="360" y="844"/>
                  <a:pt x="360" y="844"/>
                </a:cubicBezTo>
                <a:cubicBezTo>
                  <a:pt x="366" y="841"/>
                  <a:pt x="366" y="841"/>
                  <a:pt x="366" y="841"/>
                </a:cubicBezTo>
                <a:cubicBezTo>
                  <a:pt x="366" y="840"/>
                  <a:pt x="366" y="840"/>
                  <a:pt x="366" y="840"/>
                </a:cubicBezTo>
                <a:cubicBezTo>
                  <a:pt x="366" y="841"/>
                  <a:pt x="366" y="841"/>
                  <a:pt x="366" y="841"/>
                </a:cubicBezTo>
                <a:cubicBezTo>
                  <a:pt x="374" y="841"/>
                  <a:pt x="374" y="841"/>
                  <a:pt x="374" y="841"/>
                </a:cubicBezTo>
                <a:cubicBezTo>
                  <a:pt x="375" y="841"/>
                  <a:pt x="375" y="841"/>
                  <a:pt x="375" y="841"/>
                </a:cubicBezTo>
                <a:cubicBezTo>
                  <a:pt x="375" y="841"/>
                  <a:pt x="375" y="841"/>
                  <a:pt x="375" y="841"/>
                </a:cubicBezTo>
                <a:cubicBezTo>
                  <a:pt x="381" y="833"/>
                  <a:pt x="381" y="833"/>
                  <a:pt x="381" y="833"/>
                </a:cubicBezTo>
                <a:cubicBezTo>
                  <a:pt x="379" y="832"/>
                  <a:pt x="379" y="832"/>
                  <a:pt x="379" y="832"/>
                </a:cubicBezTo>
                <a:cubicBezTo>
                  <a:pt x="379" y="833"/>
                  <a:pt x="379" y="833"/>
                  <a:pt x="379" y="833"/>
                </a:cubicBezTo>
                <a:cubicBezTo>
                  <a:pt x="393" y="835"/>
                  <a:pt x="393" y="835"/>
                  <a:pt x="393" y="835"/>
                </a:cubicBezTo>
                <a:cubicBezTo>
                  <a:pt x="393" y="835"/>
                  <a:pt x="393" y="835"/>
                  <a:pt x="393" y="835"/>
                </a:cubicBezTo>
                <a:cubicBezTo>
                  <a:pt x="394" y="834"/>
                  <a:pt x="394" y="834"/>
                  <a:pt x="394" y="834"/>
                </a:cubicBezTo>
                <a:cubicBezTo>
                  <a:pt x="399" y="832"/>
                  <a:pt x="402" y="830"/>
                  <a:pt x="404" y="829"/>
                </a:cubicBezTo>
                <a:cubicBezTo>
                  <a:pt x="406" y="829"/>
                  <a:pt x="407" y="828"/>
                  <a:pt x="408" y="828"/>
                </a:cubicBezTo>
                <a:cubicBezTo>
                  <a:pt x="408" y="828"/>
                  <a:pt x="408" y="828"/>
                  <a:pt x="408" y="828"/>
                </a:cubicBezTo>
                <a:cubicBezTo>
                  <a:pt x="408" y="828"/>
                  <a:pt x="408" y="828"/>
                  <a:pt x="408" y="828"/>
                </a:cubicBezTo>
                <a:cubicBezTo>
                  <a:pt x="408" y="828"/>
                  <a:pt x="408" y="828"/>
                  <a:pt x="408" y="828"/>
                </a:cubicBezTo>
                <a:cubicBezTo>
                  <a:pt x="408" y="826"/>
                  <a:pt x="408" y="826"/>
                  <a:pt x="408" y="826"/>
                </a:cubicBezTo>
                <a:cubicBezTo>
                  <a:pt x="408" y="828"/>
                  <a:pt x="408" y="828"/>
                  <a:pt x="408" y="828"/>
                </a:cubicBezTo>
                <a:cubicBezTo>
                  <a:pt x="408" y="828"/>
                  <a:pt x="408" y="828"/>
                  <a:pt x="408" y="828"/>
                </a:cubicBezTo>
                <a:cubicBezTo>
                  <a:pt x="408" y="826"/>
                  <a:pt x="408" y="826"/>
                  <a:pt x="408" y="826"/>
                </a:cubicBezTo>
                <a:cubicBezTo>
                  <a:pt x="408" y="828"/>
                  <a:pt x="408" y="828"/>
                  <a:pt x="408" y="828"/>
                </a:cubicBezTo>
                <a:cubicBezTo>
                  <a:pt x="409" y="827"/>
                  <a:pt x="409" y="827"/>
                  <a:pt x="409" y="827"/>
                </a:cubicBezTo>
                <a:cubicBezTo>
                  <a:pt x="409" y="826"/>
                  <a:pt x="409" y="826"/>
                  <a:pt x="409" y="826"/>
                </a:cubicBezTo>
                <a:cubicBezTo>
                  <a:pt x="409" y="825"/>
                  <a:pt x="409" y="825"/>
                  <a:pt x="409" y="825"/>
                </a:cubicBezTo>
                <a:cubicBezTo>
                  <a:pt x="408" y="825"/>
                  <a:pt x="408" y="825"/>
                  <a:pt x="408" y="825"/>
                </a:cubicBezTo>
                <a:cubicBezTo>
                  <a:pt x="409" y="826"/>
                  <a:pt x="409" y="826"/>
                  <a:pt x="409" y="826"/>
                </a:cubicBezTo>
                <a:cubicBezTo>
                  <a:pt x="415" y="815"/>
                  <a:pt x="417" y="809"/>
                  <a:pt x="419" y="807"/>
                </a:cubicBezTo>
                <a:cubicBezTo>
                  <a:pt x="420" y="804"/>
                  <a:pt x="420" y="804"/>
                  <a:pt x="420" y="804"/>
                </a:cubicBezTo>
                <a:cubicBezTo>
                  <a:pt x="419" y="803"/>
                  <a:pt x="419" y="803"/>
                  <a:pt x="419" y="803"/>
                </a:cubicBezTo>
                <a:cubicBezTo>
                  <a:pt x="420" y="804"/>
                  <a:pt x="420" y="804"/>
                  <a:pt x="420" y="804"/>
                </a:cubicBezTo>
                <a:cubicBezTo>
                  <a:pt x="427" y="794"/>
                  <a:pt x="431" y="789"/>
                  <a:pt x="433" y="787"/>
                </a:cubicBezTo>
                <a:cubicBezTo>
                  <a:pt x="435" y="784"/>
                  <a:pt x="435" y="784"/>
                  <a:pt x="435" y="784"/>
                </a:cubicBezTo>
                <a:cubicBezTo>
                  <a:pt x="434" y="783"/>
                  <a:pt x="434" y="783"/>
                  <a:pt x="434" y="783"/>
                </a:cubicBezTo>
                <a:cubicBezTo>
                  <a:pt x="434" y="784"/>
                  <a:pt x="434" y="784"/>
                  <a:pt x="434" y="784"/>
                </a:cubicBezTo>
                <a:cubicBezTo>
                  <a:pt x="440" y="780"/>
                  <a:pt x="440" y="780"/>
                  <a:pt x="440" y="780"/>
                </a:cubicBezTo>
                <a:cubicBezTo>
                  <a:pt x="440" y="780"/>
                  <a:pt x="440" y="780"/>
                  <a:pt x="440" y="780"/>
                </a:cubicBezTo>
                <a:cubicBezTo>
                  <a:pt x="440" y="779"/>
                  <a:pt x="440" y="779"/>
                  <a:pt x="440" y="779"/>
                </a:cubicBezTo>
                <a:cubicBezTo>
                  <a:pt x="442" y="767"/>
                  <a:pt x="442" y="767"/>
                  <a:pt x="442" y="767"/>
                </a:cubicBezTo>
                <a:cubicBezTo>
                  <a:pt x="440" y="767"/>
                  <a:pt x="440" y="767"/>
                  <a:pt x="440" y="767"/>
                </a:cubicBezTo>
                <a:cubicBezTo>
                  <a:pt x="441" y="768"/>
                  <a:pt x="441" y="768"/>
                  <a:pt x="441" y="768"/>
                </a:cubicBezTo>
                <a:cubicBezTo>
                  <a:pt x="459" y="749"/>
                  <a:pt x="459" y="749"/>
                  <a:pt x="459" y="749"/>
                </a:cubicBezTo>
                <a:cubicBezTo>
                  <a:pt x="459" y="749"/>
                  <a:pt x="459" y="749"/>
                  <a:pt x="459" y="749"/>
                </a:cubicBezTo>
                <a:cubicBezTo>
                  <a:pt x="459" y="749"/>
                  <a:pt x="459" y="749"/>
                  <a:pt x="459" y="749"/>
                </a:cubicBezTo>
                <a:cubicBezTo>
                  <a:pt x="459" y="749"/>
                  <a:pt x="461" y="744"/>
                  <a:pt x="463" y="739"/>
                </a:cubicBezTo>
                <a:cubicBezTo>
                  <a:pt x="465" y="733"/>
                  <a:pt x="468" y="727"/>
                  <a:pt x="470" y="723"/>
                </a:cubicBezTo>
                <a:cubicBezTo>
                  <a:pt x="469" y="722"/>
                  <a:pt x="469" y="722"/>
                  <a:pt x="469" y="722"/>
                </a:cubicBezTo>
                <a:cubicBezTo>
                  <a:pt x="470" y="723"/>
                  <a:pt x="470" y="723"/>
                  <a:pt x="470" y="723"/>
                </a:cubicBezTo>
                <a:cubicBezTo>
                  <a:pt x="472" y="720"/>
                  <a:pt x="476" y="711"/>
                  <a:pt x="480" y="702"/>
                </a:cubicBezTo>
                <a:cubicBezTo>
                  <a:pt x="483" y="692"/>
                  <a:pt x="487" y="682"/>
                  <a:pt x="489" y="674"/>
                </a:cubicBezTo>
                <a:cubicBezTo>
                  <a:pt x="489" y="674"/>
                  <a:pt x="489" y="674"/>
                  <a:pt x="489" y="674"/>
                </a:cubicBezTo>
                <a:cubicBezTo>
                  <a:pt x="489" y="674"/>
                  <a:pt x="489" y="674"/>
                  <a:pt x="489" y="674"/>
                </a:cubicBezTo>
                <a:cubicBezTo>
                  <a:pt x="491" y="666"/>
                  <a:pt x="495" y="658"/>
                  <a:pt x="499" y="652"/>
                </a:cubicBezTo>
                <a:cubicBezTo>
                  <a:pt x="500" y="648"/>
                  <a:pt x="502" y="646"/>
                  <a:pt x="503" y="644"/>
                </a:cubicBezTo>
                <a:cubicBezTo>
                  <a:pt x="504" y="643"/>
                  <a:pt x="504" y="642"/>
                  <a:pt x="505" y="642"/>
                </a:cubicBezTo>
                <a:cubicBezTo>
                  <a:pt x="505" y="641"/>
                  <a:pt x="505" y="641"/>
                  <a:pt x="505" y="641"/>
                </a:cubicBezTo>
                <a:cubicBezTo>
                  <a:pt x="505" y="641"/>
                  <a:pt x="505" y="641"/>
                  <a:pt x="505" y="641"/>
                </a:cubicBezTo>
                <a:cubicBezTo>
                  <a:pt x="505" y="641"/>
                  <a:pt x="505" y="641"/>
                  <a:pt x="505" y="641"/>
                </a:cubicBezTo>
                <a:cubicBezTo>
                  <a:pt x="505" y="641"/>
                  <a:pt x="508" y="635"/>
                  <a:pt x="509" y="630"/>
                </a:cubicBezTo>
                <a:cubicBezTo>
                  <a:pt x="508" y="629"/>
                  <a:pt x="508" y="629"/>
                  <a:pt x="508" y="629"/>
                </a:cubicBezTo>
                <a:cubicBezTo>
                  <a:pt x="509" y="630"/>
                  <a:pt x="509" y="630"/>
                  <a:pt x="509" y="630"/>
                </a:cubicBezTo>
                <a:cubicBezTo>
                  <a:pt x="510" y="629"/>
                  <a:pt x="510" y="628"/>
                  <a:pt x="510" y="626"/>
                </a:cubicBezTo>
                <a:cubicBezTo>
                  <a:pt x="513" y="616"/>
                  <a:pt x="515" y="591"/>
                  <a:pt x="515" y="583"/>
                </a:cubicBezTo>
                <a:cubicBezTo>
                  <a:pt x="515" y="583"/>
                  <a:pt x="515" y="583"/>
                  <a:pt x="515" y="583"/>
                </a:cubicBezTo>
                <a:cubicBezTo>
                  <a:pt x="515" y="583"/>
                  <a:pt x="515" y="583"/>
                  <a:pt x="515" y="583"/>
                </a:cubicBezTo>
                <a:cubicBezTo>
                  <a:pt x="514" y="581"/>
                  <a:pt x="513" y="579"/>
                  <a:pt x="512" y="578"/>
                </a:cubicBezTo>
                <a:cubicBezTo>
                  <a:pt x="510" y="577"/>
                  <a:pt x="508" y="576"/>
                  <a:pt x="506" y="575"/>
                </a:cubicBezTo>
                <a:cubicBezTo>
                  <a:pt x="506" y="577"/>
                  <a:pt x="506" y="577"/>
                  <a:pt x="506" y="577"/>
                </a:cubicBezTo>
                <a:cubicBezTo>
                  <a:pt x="505" y="578"/>
                  <a:pt x="505" y="578"/>
                  <a:pt x="505" y="578"/>
                </a:cubicBezTo>
                <a:cubicBezTo>
                  <a:pt x="507" y="579"/>
                  <a:pt x="509" y="579"/>
                  <a:pt x="510" y="580"/>
                </a:cubicBezTo>
                <a:cubicBezTo>
                  <a:pt x="511" y="581"/>
                  <a:pt x="512" y="582"/>
                  <a:pt x="512" y="584"/>
                </a:cubicBezTo>
                <a:cubicBezTo>
                  <a:pt x="513" y="583"/>
                  <a:pt x="513" y="583"/>
                  <a:pt x="513" y="583"/>
                </a:cubicBezTo>
                <a:cubicBezTo>
                  <a:pt x="512" y="583"/>
                  <a:pt x="512" y="583"/>
                  <a:pt x="512" y="583"/>
                </a:cubicBezTo>
                <a:cubicBezTo>
                  <a:pt x="512" y="587"/>
                  <a:pt x="511" y="597"/>
                  <a:pt x="510" y="607"/>
                </a:cubicBezTo>
                <a:cubicBezTo>
                  <a:pt x="510" y="612"/>
                  <a:pt x="509" y="617"/>
                  <a:pt x="508" y="621"/>
                </a:cubicBezTo>
                <a:cubicBezTo>
                  <a:pt x="508" y="623"/>
                  <a:pt x="508" y="624"/>
                  <a:pt x="507" y="626"/>
                </a:cubicBezTo>
                <a:cubicBezTo>
                  <a:pt x="507" y="627"/>
                  <a:pt x="507" y="628"/>
                  <a:pt x="507" y="629"/>
                </a:cubicBezTo>
                <a:cubicBezTo>
                  <a:pt x="507" y="629"/>
                  <a:pt x="507" y="629"/>
                  <a:pt x="507" y="629"/>
                </a:cubicBezTo>
                <a:cubicBezTo>
                  <a:pt x="506" y="629"/>
                  <a:pt x="506" y="629"/>
                  <a:pt x="506" y="629"/>
                </a:cubicBezTo>
                <a:cubicBezTo>
                  <a:pt x="506" y="631"/>
                  <a:pt x="505" y="634"/>
                  <a:pt x="504" y="636"/>
                </a:cubicBezTo>
                <a:cubicBezTo>
                  <a:pt x="504" y="637"/>
                  <a:pt x="503" y="638"/>
                  <a:pt x="503" y="638"/>
                </a:cubicBezTo>
                <a:cubicBezTo>
                  <a:pt x="503" y="639"/>
                  <a:pt x="503" y="639"/>
                  <a:pt x="503" y="639"/>
                </a:cubicBezTo>
                <a:cubicBezTo>
                  <a:pt x="504" y="640"/>
                  <a:pt x="504" y="640"/>
                  <a:pt x="504" y="640"/>
                </a:cubicBezTo>
                <a:cubicBezTo>
                  <a:pt x="503" y="639"/>
                  <a:pt x="503" y="639"/>
                  <a:pt x="503" y="639"/>
                </a:cubicBezTo>
                <a:cubicBezTo>
                  <a:pt x="503" y="639"/>
                  <a:pt x="490" y="657"/>
                  <a:pt x="486" y="673"/>
                </a:cubicBezTo>
                <a:cubicBezTo>
                  <a:pt x="488" y="674"/>
                  <a:pt x="488" y="674"/>
                  <a:pt x="488" y="674"/>
                </a:cubicBezTo>
                <a:cubicBezTo>
                  <a:pt x="486" y="673"/>
                  <a:pt x="486" y="673"/>
                  <a:pt x="486" y="673"/>
                </a:cubicBezTo>
                <a:cubicBezTo>
                  <a:pt x="484" y="681"/>
                  <a:pt x="480" y="691"/>
                  <a:pt x="477" y="701"/>
                </a:cubicBezTo>
                <a:cubicBezTo>
                  <a:pt x="473" y="710"/>
                  <a:pt x="469" y="718"/>
                  <a:pt x="467" y="722"/>
                </a:cubicBezTo>
                <a:cubicBezTo>
                  <a:pt x="467" y="722"/>
                  <a:pt x="467" y="722"/>
                  <a:pt x="467" y="722"/>
                </a:cubicBezTo>
                <a:cubicBezTo>
                  <a:pt x="467" y="722"/>
                  <a:pt x="467" y="722"/>
                  <a:pt x="467" y="722"/>
                </a:cubicBezTo>
                <a:cubicBezTo>
                  <a:pt x="463" y="730"/>
                  <a:pt x="456" y="747"/>
                  <a:pt x="456" y="747"/>
                </a:cubicBezTo>
                <a:cubicBezTo>
                  <a:pt x="458" y="748"/>
                  <a:pt x="458" y="748"/>
                  <a:pt x="458" y="748"/>
                </a:cubicBezTo>
                <a:cubicBezTo>
                  <a:pt x="457" y="747"/>
                  <a:pt x="457" y="747"/>
                  <a:pt x="457" y="747"/>
                </a:cubicBezTo>
                <a:cubicBezTo>
                  <a:pt x="457" y="747"/>
                  <a:pt x="457" y="747"/>
                  <a:pt x="439" y="766"/>
                </a:cubicBezTo>
                <a:cubicBezTo>
                  <a:pt x="439" y="766"/>
                  <a:pt x="439" y="766"/>
                  <a:pt x="439" y="766"/>
                </a:cubicBezTo>
                <a:cubicBezTo>
                  <a:pt x="439" y="767"/>
                  <a:pt x="439" y="767"/>
                  <a:pt x="439" y="767"/>
                </a:cubicBezTo>
                <a:cubicBezTo>
                  <a:pt x="439" y="767"/>
                  <a:pt x="439" y="767"/>
                  <a:pt x="437" y="779"/>
                </a:cubicBezTo>
                <a:cubicBezTo>
                  <a:pt x="439" y="779"/>
                  <a:pt x="439" y="779"/>
                  <a:pt x="439" y="779"/>
                </a:cubicBezTo>
                <a:cubicBezTo>
                  <a:pt x="438" y="778"/>
                  <a:pt x="438" y="778"/>
                  <a:pt x="438" y="778"/>
                </a:cubicBezTo>
                <a:cubicBezTo>
                  <a:pt x="438" y="778"/>
                  <a:pt x="438" y="778"/>
                  <a:pt x="433" y="782"/>
                </a:cubicBezTo>
                <a:cubicBezTo>
                  <a:pt x="432" y="782"/>
                  <a:pt x="432" y="782"/>
                  <a:pt x="432" y="782"/>
                </a:cubicBezTo>
                <a:cubicBezTo>
                  <a:pt x="432" y="782"/>
                  <a:pt x="432" y="782"/>
                  <a:pt x="432" y="782"/>
                </a:cubicBezTo>
                <a:cubicBezTo>
                  <a:pt x="432" y="782"/>
                  <a:pt x="432" y="782"/>
                  <a:pt x="417" y="802"/>
                </a:cubicBezTo>
                <a:cubicBezTo>
                  <a:pt x="417" y="803"/>
                  <a:pt x="417" y="803"/>
                  <a:pt x="417" y="803"/>
                </a:cubicBezTo>
                <a:cubicBezTo>
                  <a:pt x="417" y="803"/>
                  <a:pt x="417" y="803"/>
                  <a:pt x="417" y="803"/>
                </a:cubicBezTo>
                <a:cubicBezTo>
                  <a:pt x="417" y="803"/>
                  <a:pt x="417" y="803"/>
                  <a:pt x="416" y="805"/>
                </a:cubicBezTo>
                <a:cubicBezTo>
                  <a:pt x="415" y="808"/>
                  <a:pt x="412" y="813"/>
                  <a:pt x="406" y="824"/>
                </a:cubicBezTo>
                <a:cubicBezTo>
                  <a:pt x="406" y="825"/>
                  <a:pt x="406" y="825"/>
                  <a:pt x="406" y="825"/>
                </a:cubicBezTo>
                <a:cubicBezTo>
                  <a:pt x="406" y="825"/>
                  <a:pt x="406" y="825"/>
                  <a:pt x="406" y="825"/>
                </a:cubicBezTo>
                <a:cubicBezTo>
                  <a:pt x="406" y="825"/>
                  <a:pt x="406" y="825"/>
                  <a:pt x="406" y="826"/>
                </a:cubicBezTo>
                <a:cubicBezTo>
                  <a:pt x="408" y="826"/>
                  <a:pt x="408" y="826"/>
                  <a:pt x="408" y="826"/>
                </a:cubicBezTo>
                <a:cubicBezTo>
                  <a:pt x="407" y="825"/>
                  <a:pt x="407" y="825"/>
                  <a:pt x="407" y="825"/>
                </a:cubicBezTo>
                <a:cubicBezTo>
                  <a:pt x="407" y="825"/>
                  <a:pt x="407" y="825"/>
                  <a:pt x="407" y="825"/>
                </a:cubicBezTo>
                <a:cubicBezTo>
                  <a:pt x="407" y="825"/>
                  <a:pt x="407" y="825"/>
                  <a:pt x="403" y="827"/>
                </a:cubicBezTo>
                <a:cubicBezTo>
                  <a:pt x="401" y="828"/>
                  <a:pt x="398" y="829"/>
                  <a:pt x="392" y="832"/>
                </a:cubicBezTo>
                <a:cubicBezTo>
                  <a:pt x="393" y="833"/>
                  <a:pt x="393" y="833"/>
                  <a:pt x="393" y="833"/>
                </a:cubicBezTo>
                <a:cubicBezTo>
                  <a:pt x="393" y="832"/>
                  <a:pt x="393" y="832"/>
                  <a:pt x="393" y="832"/>
                </a:cubicBezTo>
                <a:cubicBezTo>
                  <a:pt x="393" y="832"/>
                  <a:pt x="393" y="832"/>
                  <a:pt x="380" y="830"/>
                </a:cubicBezTo>
                <a:cubicBezTo>
                  <a:pt x="379" y="830"/>
                  <a:pt x="379" y="830"/>
                  <a:pt x="379" y="830"/>
                </a:cubicBezTo>
                <a:cubicBezTo>
                  <a:pt x="378" y="831"/>
                  <a:pt x="378" y="831"/>
                  <a:pt x="378" y="831"/>
                </a:cubicBezTo>
                <a:cubicBezTo>
                  <a:pt x="378" y="831"/>
                  <a:pt x="378" y="831"/>
                  <a:pt x="377" y="832"/>
                </a:cubicBezTo>
                <a:cubicBezTo>
                  <a:pt x="377" y="833"/>
                  <a:pt x="375" y="835"/>
                  <a:pt x="373" y="839"/>
                </a:cubicBezTo>
                <a:cubicBezTo>
                  <a:pt x="374" y="840"/>
                  <a:pt x="374" y="840"/>
                  <a:pt x="374" y="840"/>
                </a:cubicBezTo>
                <a:cubicBezTo>
                  <a:pt x="374" y="838"/>
                  <a:pt x="374" y="838"/>
                  <a:pt x="374" y="838"/>
                </a:cubicBezTo>
                <a:cubicBezTo>
                  <a:pt x="374" y="838"/>
                  <a:pt x="374" y="838"/>
                  <a:pt x="366" y="838"/>
                </a:cubicBezTo>
                <a:cubicBezTo>
                  <a:pt x="366" y="838"/>
                  <a:pt x="366" y="838"/>
                  <a:pt x="366" y="838"/>
                </a:cubicBezTo>
                <a:cubicBezTo>
                  <a:pt x="365" y="838"/>
                  <a:pt x="365" y="838"/>
                  <a:pt x="365" y="838"/>
                </a:cubicBezTo>
                <a:cubicBezTo>
                  <a:pt x="365" y="838"/>
                  <a:pt x="365" y="838"/>
                  <a:pt x="359" y="841"/>
                </a:cubicBezTo>
                <a:cubicBezTo>
                  <a:pt x="359" y="842"/>
                  <a:pt x="359" y="842"/>
                  <a:pt x="359" y="842"/>
                </a:cubicBezTo>
                <a:cubicBezTo>
                  <a:pt x="359" y="841"/>
                  <a:pt x="359" y="841"/>
                  <a:pt x="359" y="841"/>
                </a:cubicBezTo>
                <a:cubicBezTo>
                  <a:pt x="359" y="841"/>
                  <a:pt x="359" y="841"/>
                  <a:pt x="351" y="842"/>
                </a:cubicBezTo>
                <a:cubicBezTo>
                  <a:pt x="349" y="843"/>
                  <a:pt x="349" y="843"/>
                  <a:pt x="349" y="843"/>
                </a:cubicBezTo>
                <a:cubicBezTo>
                  <a:pt x="350" y="845"/>
                  <a:pt x="350" y="845"/>
                  <a:pt x="350" y="845"/>
                </a:cubicBezTo>
                <a:cubicBezTo>
                  <a:pt x="350" y="844"/>
                  <a:pt x="350" y="844"/>
                  <a:pt x="350" y="844"/>
                </a:cubicBezTo>
                <a:cubicBezTo>
                  <a:pt x="350" y="845"/>
                  <a:pt x="350" y="845"/>
                  <a:pt x="350" y="845"/>
                </a:cubicBezTo>
                <a:cubicBezTo>
                  <a:pt x="350" y="845"/>
                  <a:pt x="350" y="845"/>
                  <a:pt x="350" y="845"/>
                </a:cubicBezTo>
                <a:cubicBezTo>
                  <a:pt x="350" y="844"/>
                  <a:pt x="350" y="844"/>
                  <a:pt x="350" y="844"/>
                </a:cubicBezTo>
                <a:cubicBezTo>
                  <a:pt x="350" y="845"/>
                  <a:pt x="350" y="845"/>
                  <a:pt x="350" y="845"/>
                </a:cubicBezTo>
                <a:cubicBezTo>
                  <a:pt x="350" y="845"/>
                  <a:pt x="350" y="845"/>
                  <a:pt x="350" y="846"/>
                </a:cubicBezTo>
                <a:cubicBezTo>
                  <a:pt x="350" y="847"/>
                  <a:pt x="350" y="848"/>
                  <a:pt x="348" y="850"/>
                </a:cubicBezTo>
                <a:cubicBezTo>
                  <a:pt x="348" y="850"/>
                  <a:pt x="348" y="850"/>
                  <a:pt x="348" y="850"/>
                </a:cubicBezTo>
                <a:cubicBezTo>
                  <a:pt x="347" y="851"/>
                  <a:pt x="347" y="851"/>
                  <a:pt x="347" y="851"/>
                </a:cubicBezTo>
                <a:cubicBezTo>
                  <a:pt x="348" y="852"/>
                  <a:pt x="348" y="852"/>
                  <a:pt x="348" y="852"/>
                </a:cubicBezTo>
                <a:cubicBezTo>
                  <a:pt x="348" y="851"/>
                  <a:pt x="348" y="851"/>
                  <a:pt x="348" y="851"/>
                </a:cubicBezTo>
                <a:cubicBezTo>
                  <a:pt x="347" y="851"/>
                  <a:pt x="346" y="851"/>
                  <a:pt x="345" y="851"/>
                </a:cubicBezTo>
                <a:cubicBezTo>
                  <a:pt x="343" y="851"/>
                  <a:pt x="341" y="851"/>
                  <a:pt x="339" y="850"/>
                </a:cubicBezTo>
                <a:cubicBezTo>
                  <a:pt x="336" y="849"/>
                  <a:pt x="334" y="848"/>
                  <a:pt x="332" y="847"/>
                </a:cubicBezTo>
                <a:cubicBezTo>
                  <a:pt x="331" y="847"/>
                  <a:pt x="330" y="846"/>
                  <a:pt x="330" y="846"/>
                </a:cubicBezTo>
                <a:cubicBezTo>
                  <a:pt x="329" y="845"/>
                  <a:pt x="329" y="845"/>
                  <a:pt x="329" y="845"/>
                </a:cubicBezTo>
                <a:cubicBezTo>
                  <a:pt x="329" y="845"/>
                  <a:pt x="329" y="845"/>
                  <a:pt x="329" y="845"/>
                </a:cubicBezTo>
                <a:cubicBezTo>
                  <a:pt x="323" y="841"/>
                  <a:pt x="323" y="841"/>
                  <a:pt x="323" y="841"/>
                </a:cubicBezTo>
                <a:cubicBezTo>
                  <a:pt x="327" y="847"/>
                  <a:pt x="327" y="847"/>
                  <a:pt x="327" y="847"/>
                </a:cubicBezTo>
                <a:cubicBezTo>
                  <a:pt x="327" y="847"/>
                  <a:pt x="327" y="847"/>
                  <a:pt x="335" y="860"/>
                </a:cubicBezTo>
                <a:cubicBezTo>
                  <a:pt x="336" y="859"/>
                  <a:pt x="336" y="859"/>
                  <a:pt x="336" y="859"/>
                </a:cubicBezTo>
                <a:cubicBezTo>
                  <a:pt x="335" y="859"/>
                  <a:pt x="335" y="859"/>
                  <a:pt x="335" y="859"/>
                </a:cubicBezTo>
                <a:cubicBezTo>
                  <a:pt x="335" y="859"/>
                  <a:pt x="335" y="859"/>
                  <a:pt x="335" y="860"/>
                </a:cubicBezTo>
                <a:cubicBezTo>
                  <a:pt x="335" y="860"/>
                  <a:pt x="335" y="861"/>
                  <a:pt x="335" y="861"/>
                </a:cubicBezTo>
                <a:cubicBezTo>
                  <a:pt x="336" y="861"/>
                  <a:pt x="336" y="861"/>
                  <a:pt x="336" y="861"/>
                </a:cubicBezTo>
                <a:cubicBezTo>
                  <a:pt x="337" y="860"/>
                  <a:pt x="337" y="860"/>
                  <a:pt x="337" y="860"/>
                </a:cubicBezTo>
                <a:cubicBezTo>
                  <a:pt x="337" y="860"/>
                  <a:pt x="337" y="860"/>
                  <a:pt x="335" y="858"/>
                </a:cubicBezTo>
                <a:cubicBezTo>
                  <a:pt x="335" y="858"/>
                  <a:pt x="335" y="858"/>
                  <a:pt x="335" y="858"/>
                </a:cubicBezTo>
                <a:cubicBezTo>
                  <a:pt x="334" y="858"/>
                  <a:pt x="332" y="856"/>
                  <a:pt x="330" y="855"/>
                </a:cubicBezTo>
                <a:cubicBezTo>
                  <a:pt x="328" y="853"/>
                  <a:pt x="328" y="853"/>
                  <a:pt x="328" y="853"/>
                </a:cubicBezTo>
                <a:cubicBezTo>
                  <a:pt x="328" y="856"/>
                  <a:pt x="328" y="856"/>
                  <a:pt x="328" y="856"/>
                </a:cubicBezTo>
                <a:cubicBezTo>
                  <a:pt x="328" y="856"/>
                  <a:pt x="328" y="856"/>
                  <a:pt x="327" y="861"/>
                </a:cubicBezTo>
                <a:cubicBezTo>
                  <a:pt x="326" y="862"/>
                  <a:pt x="326" y="862"/>
                  <a:pt x="326" y="862"/>
                </a:cubicBezTo>
                <a:cubicBezTo>
                  <a:pt x="327" y="863"/>
                  <a:pt x="327" y="863"/>
                  <a:pt x="327" y="863"/>
                </a:cubicBezTo>
                <a:cubicBezTo>
                  <a:pt x="327" y="863"/>
                  <a:pt x="327" y="863"/>
                  <a:pt x="327" y="863"/>
                </a:cubicBezTo>
                <a:cubicBezTo>
                  <a:pt x="327" y="863"/>
                  <a:pt x="327" y="863"/>
                  <a:pt x="330" y="864"/>
                </a:cubicBezTo>
                <a:cubicBezTo>
                  <a:pt x="330" y="865"/>
                  <a:pt x="331" y="865"/>
                  <a:pt x="331" y="865"/>
                </a:cubicBezTo>
                <a:cubicBezTo>
                  <a:pt x="332" y="864"/>
                  <a:pt x="332" y="864"/>
                  <a:pt x="332" y="864"/>
                </a:cubicBezTo>
                <a:cubicBezTo>
                  <a:pt x="331" y="863"/>
                  <a:pt x="331" y="863"/>
                  <a:pt x="331" y="863"/>
                </a:cubicBezTo>
                <a:cubicBezTo>
                  <a:pt x="331" y="863"/>
                  <a:pt x="331" y="863"/>
                  <a:pt x="331" y="863"/>
                </a:cubicBezTo>
                <a:cubicBezTo>
                  <a:pt x="330" y="864"/>
                  <a:pt x="327" y="865"/>
                  <a:pt x="324" y="865"/>
                </a:cubicBezTo>
                <a:cubicBezTo>
                  <a:pt x="324" y="865"/>
                  <a:pt x="323" y="865"/>
                  <a:pt x="323" y="865"/>
                </a:cubicBezTo>
                <a:cubicBezTo>
                  <a:pt x="323" y="865"/>
                  <a:pt x="323" y="865"/>
                  <a:pt x="323" y="865"/>
                </a:cubicBezTo>
                <a:cubicBezTo>
                  <a:pt x="323" y="865"/>
                  <a:pt x="323" y="865"/>
                  <a:pt x="323" y="865"/>
                </a:cubicBezTo>
                <a:cubicBezTo>
                  <a:pt x="323" y="867"/>
                  <a:pt x="323" y="867"/>
                  <a:pt x="323" y="867"/>
                </a:cubicBezTo>
                <a:cubicBezTo>
                  <a:pt x="323" y="865"/>
                  <a:pt x="323" y="865"/>
                  <a:pt x="323" y="865"/>
                </a:cubicBezTo>
                <a:cubicBezTo>
                  <a:pt x="322" y="865"/>
                  <a:pt x="322" y="865"/>
                  <a:pt x="322" y="865"/>
                </a:cubicBezTo>
                <a:cubicBezTo>
                  <a:pt x="320" y="865"/>
                  <a:pt x="319" y="863"/>
                  <a:pt x="318" y="861"/>
                </a:cubicBezTo>
                <a:cubicBezTo>
                  <a:pt x="317" y="861"/>
                  <a:pt x="317" y="860"/>
                  <a:pt x="316" y="859"/>
                </a:cubicBezTo>
                <a:cubicBezTo>
                  <a:pt x="316" y="858"/>
                  <a:pt x="316" y="858"/>
                  <a:pt x="316" y="858"/>
                </a:cubicBezTo>
                <a:cubicBezTo>
                  <a:pt x="316" y="858"/>
                  <a:pt x="316" y="858"/>
                  <a:pt x="316" y="858"/>
                </a:cubicBezTo>
                <a:cubicBezTo>
                  <a:pt x="313" y="850"/>
                  <a:pt x="313" y="850"/>
                  <a:pt x="313" y="850"/>
                </a:cubicBezTo>
                <a:cubicBezTo>
                  <a:pt x="313" y="859"/>
                  <a:pt x="313" y="859"/>
                  <a:pt x="313" y="859"/>
                </a:cubicBezTo>
                <a:cubicBezTo>
                  <a:pt x="313" y="859"/>
                  <a:pt x="313" y="859"/>
                  <a:pt x="313" y="868"/>
                </a:cubicBezTo>
                <a:cubicBezTo>
                  <a:pt x="314" y="868"/>
                  <a:pt x="314" y="868"/>
                  <a:pt x="314" y="868"/>
                </a:cubicBezTo>
                <a:cubicBezTo>
                  <a:pt x="314" y="867"/>
                  <a:pt x="314" y="867"/>
                  <a:pt x="314" y="867"/>
                </a:cubicBezTo>
                <a:cubicBezTo>
                  <a:pt x="314" y="867"/>
                  <a:pt x="314" y="867"/>
                  <a:pt x="296" y="875"/>
                </a:cubicBezTo>
                <a:cubicBezTo>
                  <a:pt x="296" y="875"/>
                  <a:pt x="296" y="875"/>
                  <a:pt x="296" y="875"/>
                </a:cubicBezTo>
                <a:cubicBezTo>
                  <a:pt x="295" y="876"/>
                  <a:pt x="295" y="876"/>
                  <a:pt x="295" y="876"/>
                </a:cubicBezTo>
                <a:cubicBezTo>
                  <a:pt x="295" y="876"/>
                  <a:pt x="295" y="876"/>
                  <a:pt x="294" y="880"/>
                </a:cubicBezTo>
                <a:cubicBezTo>
                  <a:pt x="296" y="880"/>
                  <a:pt x="296" y="880"/>
                  <a:pt x="296" y="880"/>
                </a:cubicBezTo>
                <a:cubicBezTo>
                  <a:pt x="295" y="879"/>
                  <a:pt x="295" y="879"/>
                  <a:pt x="295" y="879"/>
                </a:cubicBezTo>
                <a:cubicBezTo>
                  <a:pt x="295" y="879"/>
                  <a:pt x="295" y="879"/>
                  <a:pt x="275" y="888"/>
                </a:cubicBezTo>
                <a:cubicBezTo>
                  <a:pt x="274" y="889"/>
                  <a:pt x="274" y="889"/>
                  <a:pt x="274" y="889"/>
                </a:cubicBezTo>
                <a:cubicBezTo>
                  <a:pt x="274" y="890"/>
                  <a:pt x="274" y="890"/>
                  <a:pt x="274" y="890"/>
                </a:cubicBezTo>
                <a:cubicBezTo>
                  <a:pt x="274" y="890"/>
                  <a:pt x="274" y="890"/>
                  <a:pt x="274" y="901"/>
                </a:cubicBezTo>
                <a:cubicBezTo>
                  <a:pt x="275" y="901"/>
                  <a:pt x="275" y="901"/>
                  <a:pt x="275" y="901"/>
                </a:cubicBezTo>
                <a:cubicBezTo>
                  <a:pt x="274" y="899"/>
                  <a:pt x="274" y="899"/>
                  <a:pt x="274" y="899"/>
                </a:cubicBezTo>
                <a:cubicBezTo>
                  <a:pt x="274" y="899"/>
                  <a:pt x="274" y="899"/>
                  <a:pt x="272" y="901"/>
                </a:cubicBezTo>
                <a:cubicBezTo>
                  <a:pt x="271" y="901"/>
                  <a:pt x="271" y="901"/>
                  <a:pt x="271" y="901"/>
                </a:cubicBezTo>
                <a:cubicBezTo>
                  <a:pt x="272" y="901"/>
                  <a:pt x="272" y="901"/>
                  <a:pt x="272" y="901"/>
                </a:cubicBezTo>
                <a:cubicBezTo>
                  <a:pt x="271" y="901"/>
                  <a:pt x="271" y="902"/>
                  <a:pt x="270" y="902"/>
                </a:cubicBezTo>
                <a:cubicBezTo>
                  <a:pt x="271" y="903"/>
                  <a:pt x="271" y="903"/>
                  <a:pt x="271" y="903"/>
                </a:cubicBezTo>
                <a:cubicBezTo>
                  <a:pt x="273" y="903"/>
                  <a:pt x="273" y="903"/>
                  <a:pt x="273" y="903"/>
                </a:cubicBezTo>
                <a:cubicBezTo>
                  <a:pt x="273" y="903"/>
                  <a:pt x="273" y="903"/>
                  <a:pt x="272" y="901"/>
                </a:cubicBezTo>
                <a:cubicBezTo>
                  <a:pt x="272" y="900"/>
                  <a:pt x="271" y="899"/>
                  <a:pt x="270" y="896"/>
                </a:cubicBezTo>
                <a:cubicBezTo>
                  <a:pt x="270" y="895"/>
                  <a:pt x="270" y="895"/>
                  <a:pt x="270" y="895"/>
                </a:cubicBezTo>
                <a:cubicBezTo>
                  <a:pt x="269" y="895"/>
                  <a:pt x="269" y="895"/>
                  <a:pt x="269" y="895"/>
                </a:cubicBezTo>
                <a:cubicBezTo>
                  <a:pt x="269" y="895"/>
                  <a:pt x="269" y="895"/>
                  <a:pt x="265" y="894"/>
                </a:cubicBezTo>
                <a:cubicBezTo>
                  <a:pt x="264" y="893"/>
                  <a:pt x="264" y="893"/>
                  <a:pt x="264" y="893"/>
                </a:cubicBezTo>
                <a:cubicBezTo>
                  <a:pt x="263" y="894"/>
                  <a:pt x="263" y="894"/>
                  <a:pt x="263" y="894"/>
                </a:cubicBezTo>
                <a:cubicBezTo>
                  <a:pt x="263" y="894"/>
                  <a:pt x="263" y="894"/>
                  <a:pt x="255" y="901"/>
                </a:cubicBezTo>
                <a:cubicBezTo>
                  <a:pt x="256" y="902"/>
                  <a:pt x="256" y="902"/>
                  <a:pt x="256" y="902"/>
                </a:cubicBezTo>
                <a:cubicBezTo>
                  <a:pt x="256" y="900"/>
                  <a:pt x="256" y="900"/>
                  <a:pt x="256" y="900"/>
                </a:cubicBezTo>
                <a:cubicBezTo>
                  <a:pt x="256" y="900"/>
                  <a:pt x="256" y="900"/>
                  <a:pt x="252" y="900"/>
                </a:cubicBezTo>
                <a:cubicBezTo>
                  <a:pt x="252" y="900"/>
                  <a:pt x="252" y="900"/>
                  <a:pt x="252" y="900"/>
                </a:cubicBezTo>
                <a:cubicBezTo>
                  <a:pt x="251" y="901"/>
                  <a:pt x="251" y="901"/>
                  <a:pt x="251" y="901"/>
                </a:cubicBezTo>
                <a:cubicBezTo>
                  <a:pt x="251" y="901"/>
                  <a:pt x="251" y="901"/>
                  <a:pt x="241" y="909"/>
                </a:cubicBezTo>
                <a:cubicBezTo>
                  <a:pt x="241" y="910"/>
                  <a:pt x="241" y="910"/>
                  <a:pt x="241" y="910"/>
                </a:cubicBezTo>
                <a:cubicBezTo>
                  <a:pt x="241" y="909"/>
                  <a:pt x="241" y="909"/>
                  <a:pt x="241" y="909"/>
                </a:cubicBezTo>
                <a:cubicBezTo>
                  <a:pt x="241" y="909"/>
                  <a:pt x="241" y="909"/>
                  <a:pt x="225" y="913"/>
                </a:cubicBezTo>
                <a:cubicBezTo>
                  <a:pt x="225" y="914"/>
                  <a:pt x="225" y="914"/>
                  <a:pt x="225" y="914"/>
                </a:cubicBezTo>
                <a:cubicBezTo>
                  <a:pt x="227" y="915"/>
                  <a:pt x="227" y="915"/>
                  <a:pt x="227" y="915"/>
                </a:cubicBezTo>
                <a:cubicBezTo>
                  <a:pt x="227" y="915"/>
                  <a:pt x="227" y="915"/>
                  <a:pt x="227" y="915"/>
                </a:cubicBezTo>
                <a:cubicBezTo>
                  <a:pt x="227" y="914"/>
                  <a:pt x="227" y="914"/>
                  <a:pt x="227" y="914"/>
                </a:cubicBezTo>
                <a:cubicBezTo>
                  <a:pt x="227" y="914"/>
                  <a:pt x="227" y="914"/>
                  <a:pt x="227" y="912"/>
                </a:cubicBezTo>
                <a:cubicBezTo>
                  <a:pt x="227" y="912"/>
                  <a:pt x="227" y="912"/>
                  <a:pt x="227" y="912"/>
                </a:cubicBezTo>
                <a:cubicBezTo>
                  <a:pt x="228" y="910"/>
                  <a:pt x="228" y="908"/>
                  <a:pt x="229" y="906"/>
                </a:cubicBezTo>
                <a:cubicBezTo>
                  <a:pt x="229" y="906"/>
                  <a:pt x="229" y="906"/>
                  <a:pt x="229" y="906"/>
                </a:cubicBezTo>
                <a:cubicBezTo>
                  <a:pt x="229" y="905"/>
                  <a:pt x="229" y="904"/>
                  <a:pt x="229" y="904"/>
                </a:cubicBezTo>
                <a:cubicBezTo>
                  <a:pt x="228" y="903"/>
                  <a:pt x="228" y="903"/>
                  <a:pt x="228" y="903"/>
                </a:cubicBezTo>
                <a:cubicBezTo>
                  <a:pt x="228" y="903"/>
                  <a:pt x="228" y="903"/>
                  <a:pt x="228" y="903"/>
                </a:cubicBezTo>
                <a:cubicBezTo>
                  <a:pt x="226" y="903"/>
                  <a:pt x="226" y="903"/>
                  <a:pt x="226" y="903"/>
                </a:cubicBezTo>
                <a:cubicBezTo>
                  <a:pt x="228" y="903"/>
                  <a:pt x="228" y="903"/>
                  <a:pt x="228" y="903"/>
                </a:cubicBezTo>
                <a:cubicBezTo>
                  <a:pt x="226" y="903"/>
                  <a:pt x="226" y="903"/>
                  <a:pt x="226" y="903"/>
                </a:cubicBezTo>
                <a:cubicBezTo>
                  <a:pt x="226" y="903"/>
                  <a:pt x="226" y="903"/>
                  <a:pt x="226" y="903"/>
                </a:cubicBezTo>
                <a:cubicBezTo>
                  <a:pt x="228" y="903"/>
                  <a:pt x="228" y="903"/>
                  <a:pt x="228" y="903"/>
                </a:cubicBezTo>
                <a:cubicBezTo>
                  <a:pt x="226" y="903"/>
                  <a:pt x="226" y="903"/>
                  <a:pt x="226" y="903"/>
                </a:cubicBezTo>
                <a:cubicBezTo>
                  <a:pt x="228" y="903"/>
                  <a:pt x="228" y="903"/>
                  <a:pt x="228" y="903"/>
                </a:cubicBezTo>
                <a:cubicBezTo>
                  <a:pt x="227" y="903"/>
                  <a:pt x="227" y="903"/>
                  <a:pt x="227" y="903"/>
                </a:cubicBezTo>
                <a:cubicBezTo>
                  <a:pt x="226" y="903"/>
                  <a:pt x="226" y="903"/>
                  <a:pt x="226" y="903"/>
                </a:cubicBezTo>
                <a:cubicBezTo>
                  <a:pt x="228" y="903"/>
                  <a:pt x="228" y="903"/>
                  <a:pt x="228" y="903"/>
                </a:cubicBezTo>
                <a:cubicBezTo>
                  <a:pt x="227" y="903"/>
                  <a:pt x="227" y="903"/>
                  <a:pt x="227" y="903"/>
                </a:cubicBezTo>
                <a:cubicBezTo>
                  <a:pt x="227" y="903"/>
                  <a:pt x="227" y="903"/>
                  <a:pt x="227" y="903"/>
                </a:cubicBezTo>
                <a:cubicBezTo>
                  <a:pt x="227" y="903"/>
                  <a:pt x="226" y="903"/>
                  <a:pt x="226" y="904"/>
                </a:cubicBezTo>
                <a:cubicBezTo>
                  <a:pt x="225" y="906"/>
                  <a:pt x="224" y="908"/>
                  <a:pt x="222" y="912"/>
                </a:cubicBezTo>
                <a:cubicBezTo>
                  <a:pt x="221" y="913"/>
                  <a:pt x="221" y="914"/>
                  <a:pt x="220" y="915"/>
                </a:cubicBezTo>
                <a:cubicBezTo>
                  <a:pt x="220" y="915"/>
                  <a:pt x="220" y="915"/>
                  <a:pt x="220" y="915"/>
                </a:cubicBezTo>
                <a:cubicBezTo>
                  <a:pt x="220" y="916"/>
                  <a:pt x="220" y="916"/>
                  <a:pt x="220" y="916"/>
                </a:cubicBezTo>
                <a:cubicBezTo>
                  <a:pt x="220" y="916"/>
                  <a:pt x="220" y="916"/>
                  <a:pt x="220" y="916"/>
                </a:cubicBezTo>
                <a:cubicBezTo>
                  <a:pt x="219" y="918"/>
                  <a:pt x="218" y="920"/>
                  <a:pt x="216" y="923"/>
                </a:cubicBezTo>
                <a:cubicBezTo>
                  <a:pt x="216" y="923"/>
                  <a:pt x="216" y="924"/>
                  <a:pt x="216" y="924"/>
                </a:cubicBezTo>
                <a:cubicBezTo>
                  <a:pt x="217" y="925"/>
                  <a:pt x="217" y="925"/>
                  <a:pt x="217" y="925"/>
                </a:cubicBezTo>
                <a:cubicBezTo>
                  <a:pt x="217" y="923"/>
                  <a:pt x="217" y="923"/>
                  <a:pt x="217" y="923"/>
                </a:cubicBezTo>
                <a:cubicBezTo>
                  <a:pt x="217" y="923"/>
                  <a:pt x="217" y="923"/>
                  <a:pt x="202" y="927"/>
                </a:cubicBezTo>
                <a:cubicBezTo>
                  <a:pt x="202" y="929"/>
                  <a:pt x="202" y="929"/>
                  <a:pt x="202" y="929"/>
                </a:cubicBezTo>
                <a:cubicBezTo>
                  <a:pt x="203" y="930"/>
                  <a:pt x="203" y="930"/>
                  <a:pt x="203" y="930"/>
                </a:cubicBezTo>
                <a:cubicBezTo>
                  <a:pt x="203" y="930"/>
                  <a:pt x="206" y="929"/>
                  <a:pt x="209" y="927"/>
                </a:cubicBezTo>
                <a:cubicBezTo>
                  <a:pt x="211" y="925"/>
                  <a:pt x="212" y="924"/>
                  <a:pt x="214" y="923"/>
                </a:cubicBezTo>
                <a:cubicBezTo>
                  <a:pt x="215" y="922"/>
                  <a:pt x="216" y="920"/>
                  <a:pt x="216" y="919"/>
                </a:cubicBezTo>
                <a:cubicBezTo>
                  <a:pt x="216" y="918"/>
                  <a:pt x="216" y="918"/>
                  <a:pt x="216" y="918"/>
                </a:cubicBezTo>
                <a:cubicBezTo>
                  <a:pt x="214" y="918"/>
                  <a:pt x="214" y="918"/>
                  <a:pt x="214" y="918"/>
                </a:cubicBezTo>
                <a:cubicBezTo>
                  <a:pt x="216" y="918"/>
                  <a:pt x="216" y="918"/>
                  <a:pt x="216" y="918"/>
                </a:cubicBezTo>
                <a:cubicBezTo>
                  <a:pt x="216" y="916"/>
                  <a:pt x="215" y="915"/>
                  <a:pt x="214" y="914"/>
                </a:cubicBezTo>
                <a:cubicBezTo>
                  <a:pt x="214" y="912"/>
                  <a:pt x="213" y="912"/>
                  <a:pt x="213" y="912"/>
                </a:cubicBezTo>
                <a:cubicBezTo>
                  <a:pt x="212" y="910"/>
                  <a:pt x="212" y="910"/>
                  <a:pt x="212" y="910"/>
                </a:cubicBezTo>
                <a:cubicBezTo>
                  <a:pt x="210" y="912"/>
                  <a:pt x="210" y="912"/>
                  <a:pt x="210" y="912"/>
                </a:cubicBezTo>
                <a:cubicBezTo>
                  <a:pt x="210" y="912"/>
                  <a:pt x="210" y="912"/>
                  <a:pt x="206" y="917"/>
                </a:cubicBezTo>
                <a:cubicBezTo>
                  <a:pt x="208" y="918"/>
                  <a:pt x="208" y="918"/>
                  <a:pt x="208" y="918"/>
                </a:cubicBezTo>
                <a:cubicBezTo>
                  <a:pt x="208" y="917"/>
                  <a:pt x="208" y="917"/>
                  <a:pt x="208" y="917"/>
                </a:cubicBezTo>
                <a:cubicBezTo>
                  <a:pt x="208" y="917"/>
                  <a:pt x="208" y="917"/>
                  <a:pt x="201" y="917"/>
                </a:cubicBezTo>
                <a:cubicBezTo>
                  <a:pt x="201" y="918"/>
                  <a:pt x="201" y="918"/>
                  <a:pt x="201" y="918"/>
                </a:cubicBezTo>
                <a:cubicBezTo>
                  <a:pt x="202" y="917"/>
                  <a:pt x="202" y="917"/>
                  <a:pt x="202" y="917"/>
                </a:cubicBezTo>
                <a:cubicBezTo>
                  <a:pt x="202" y="917"/>
                  <a:pt x="202" y="917"/>
                  <a:pt x="201" y="915"/>
                </a:cubicBezTo>
                <a:cubicBezTo>
                  <a:pt x="200" y="915"/>
                  <a:pt x="200" y="915"/>
                  <a:pt x="200" y="915"/>
                </a:cubicBezTo>
                <a:cubicBezTo>
                  <a:pt x="201" y="917"/>
                  <a:pt x="201" y="917"/>
                  <a:pt x="201" y="917"/>
                </a:cubicBezTo>
                <a:cubicBezTo>
                  <a:pt x="201" y="917"/>
                  <a:pt x="201" y="917"/>
                  <a:pt x="210" y="908"/>
                </a:cubicBezTo>
                <a:cubicBezTo>
                  <a:pt x="210" y="908"/>
                  <a:pt x="210" y="908"/>
                  <a:pt x="210" y="908"/>
                </a:cubicBezTo>
                <a:cubicBezTo>
                  <a:pt x="210" y="907"/>
                  <a:pt x="210" y="907"/>
                  <a:pt x="210" y="907"/>
                </a:cubicBezTo>
                <a:cubicBezTo>
                  <a:pt x="210" y="907"/>
                  <a:pt x="210" y="907"/>
                  <a:pt x="210" y="905"/>
                </a:cubicBezTo>
                <a:cubicBezTo>
                  <a:pt x="210" y="903"/>
                  <a:pt x="210" y="903"/>
                  <a:pt x="210" y="903"/>
                </a:cubicBezTo>
                <a:cubicBezTo>
                  <a:pt x="209" y="903"/>
                  <a:pt x="209" y="903"/>
                  <a:pt x="209" y="903"/>
                </a:cubicBezTo>
                <a:cubicBezTo>
                  <a:pt x="209" y="903"/>
                  <a:pt x="209" y="903"/>
                  <a:pt x="205" y="904"/>
                </a:cubicBezTo>
                <a:cubicBezTo>
                  <a:pt x="204" y="904"/>
                  <a:pt x="204" y="904"/>
                  <a:pt x="203" y="904"/>
                </a:cubicBezTo>
                <a:cubicBezTo>
                  <a:pt x="204" y="906"/>
                  <a:pt x="204" y="906"/>
                  <a:pt x="204" y="906"/>
                </a:cubicBezTo>
                <a:cubicBezTo>
                  <a:pt x="205" y="906"/>
                  <a:pt x="205" y="906"/>
                  <a:pt x="205" y="906"/>
                </a:cubicBezTo>
                <a:cubicBezTo>
                  <a:pt x="205" y="906"/>
                  <a:pt x="205" y="906"/>
                  <a:pt x="206" y="901"/>
                </a:cubicBezTo>
                <a:cubicBezTo>
                  <a:pt x="207" y="900"/>
                  <a:pt x="207" y="900"/>
                  <a:pt x="207" y="900"/>
                </a:cubicBezTo>
                <a:cubicBezTo>
                  <a:pt x="206" y="899"/>
                  <a:pt x="206" y="899"/>
                  <a:pt x="206" y="899"/>
                </a:cubicBezTo>
                <a:cubicBezTo>
                  <a:pt x="206" y="899"/>
                  <a:pt x="206" y="899"/>
                  <a:pt x="199" y="894"/>
                </a:cubicBezTo>
                <a:cubicBezTo>
                  <a:pt x="198" y="895"/>
                  <a:pt x="198" y="895"/>
                  <a:pt x="198" y="895"/>
                </a:cubicBezTo>
                <a:cubicBezTo>
                  <a:pt x="200" y="896"/>
                  <a:pt x="200" y="896"/>
                  <a:pt x="200" y="896"/>
                </a:cubicBezTo>
                <a:cubicBezTo>
                  <a:pt x="200" y="896"/>
                  <a:pt x="200" y="896"/>
                  <a:pt x="204" y="883"/>
                </a:cubicBezTo>
                <a:cubicBezTo>
                  <a:pt x="204" y="883"/>
                  <a:pt x="204" y="883"/>
                  <a:pt x="204" y="883"/>
                </a:cubicBezTo>
                <a:cubicBezTo>
                  <a:pt x="203" y="882"/>
                  <a:pt x="203" y="882"/>
                  <a:pt x="203" y="882"/>
                </a:cubicBezTo>
                <a:cubicBezTo>
                  <a:pt x="203" y="882"/>
                  <a:pt x="203" y="882"/>
                  <a:pt x="202" y="881"/>
                </a:cubicBezTo>
                <a:cubicBezTo>
                  <a:pt x="201" y="880"/>
                  <a:pt x="201" y="880"/>
                  <a:pt x="201" y="880"/>
                </a:cubicBezTo>
                <a:cubicBezTo>
                  <a:pt x="200" y="880"/>
                  <a:pt x="200" y="880"/>
                  <a:pt x="200" y="880"/>
                </a:cubicBezTo>
                <a:cubicBezTo>
                  <a:pt x="200" y="880"/>
                  <a:pt x="200" y="880"/>
                  <a:pt x="190" y="889"/>
                </a:cubicBezTo>
                <a:cubicBezTo>
                  <a:pt x="191" y="890"/>
                  <a:pt x="191" y="890"/>
                  <a:pt x="191" y="890"/>
                </a:cubicBezTo>
                <a:cubicBezTo>
                  <a:pt x="191" y="888"/>
                  <a:pt x="191" y="888"/>
                  <a:pt x="191" y="888"/>
                </a:cubicBezTo>
                <a:cubicBezTo>
                  <a:pt x="191" y="888"/>
                  <a:pt x="191" y="888"/>
                  <a:pt x="187" y="890"/>
                </a:cubicBezTo>
                <a:cubicBezTo>
                  <a:pt x="186" y="890"/>
                  <a:pt x="184" y="891"/>
                  <a:pt x="181" y="892"/>
                </a:cubicBezTo>
                <a:cubicBezTo>
                  <a:pt x="182" y="894"/>
                  <a:pt x="182" y="894"/>
                  <a:pt x="182" y="894"/>
                </a:cubicBezTo>
                <a:cubicBezTo>
                  <a:pt x="183" y="893"/>
                  <a:pt x="183" y="893"/>
                  <a:pt x="183" y="893"/>
                </a:cubicBezTo>
                <a:cubicBezTo>
                  <a:pt x="183" y="893"/>
                  <a:pt x="183" y="893"/>
                  <a:pt x="180" y="890"/>
                </a:cubicBezTo>
                <a:cubicBezTo>
                  <a:pt x="179" y="891"/>
                  <a:pt x="179" y="891"/>
                  <a:pt x="179" y="891"/>
                </a:cubicBezTo>
                <a:cubicBezTo>
                  <a:pt x="181" y="891"/>
                  <a:pt x="181" y="891"/>
                  <a:pt x="181" y="891"/>
                </a:cubicBezTo>
                <a:cubicBezTo>
                  <a:pt x="181" y="891"/>
                  <a:pt x="181" y="891"/>
                  <a:pt x="181" y="891"/>
                </a:cubicBezTo>
                <a:cubicBezTo>
                  <a:pt x="181" y="891"/>
                  <a:pt x="181" y="890"/>
                  <a:pt x="181" y="888"/>
                </a:cubicBezTo>
                <a:cubicBezTo>
                  <a:pt x="181" y="888"/>
                  <a:pt x="181" y="888"/>
                  <a:pt x="181" y="888"/>
                </a:cubicBezTo>
                <a:cubicBezTo>
                  <a:pt x="182" y="887"/>
                  <a:pt x="182" y="886"/>
                  <a:pt x="183" y="884"/>
                </a:cubicBezTo>
                <a:cubicBezTo>
                  <a:pt x="183" y="884"/>
                  <a:pt x="183" y="884"/>
                  <a:pt x="183" y="884"/>
                </a:cubicBezTo>
                <a:cubicBezTo>
                  <a:pt x="183" y="883"/>
                  <a:pt x="183" y="882"/>
                  <a:pt x="183" y="881"/>
                </a:cubicBezTo>
                <a:cubicBezTo>
                  <a:pt x="184" y="879"/>
                  <a:pt x="184" y="879"/>
                  <a:pt x="184" y="879"/>
                </a:cubicBezTo>
                <a:cubicBezTo>
                  <a:pt x="182" y="879"/>
                  <a:pt x="182" y="879"/>
                  <a:pt x="182" y="879"/>
                </a:cubicBezTo>
                <a:cubicBezTo>
                  <a:pt x="182" y="879"/>
                  <a:pt x="182" y="879"/>
                  <a:pt x="174" y="879"/>
                </a:cubicBezTo>
                <a:cubicBezTo>
                  <a:pt x="174" y="880"/>
                  <a:pt x="174" y="880"/>
                  <a:pt x="174" y="880"/>
                </a:cubicBezTo>
                <a:cubicBezTo>
                  <a:pt x="174" y="879"/>
                  <a:pt x="174" y="879"/>
                  <a:pt x="174" y="879"/>
                </a:cubicBezTo>
                <a:cubicBezTo>
                  <a:pt x="174" y="879"/>
                  <a:pt x="174" y="879"/>
                  <a:pt x="174" y="879"/>
                </a:cubicBezTo>
                <a:cubicBezTo>
                  <a:pt x="173" y="878"/>
                  <a:pt x="172" y="878"/>
                  <a:pt x="169" y="877"/>
                </a:cubicBezTo>
                <a:cubicBezTo>
                  <a:pt x="168" y="876"/>
                  <a:pt x="168" y="876"/>
                  <a:pt x="167" y="876"/>
                </a:cubicBezTo>
                <a:cubicBezTo>
                  <a:pt x="166" y="875"/>
                  <a:pt x="166" y="875"/>
                  <a:pt x="165" y="875"/>
                </a:cubicBezTo>
                <a:cubicBezTo>
                  <a:pt x="165" y="875"/>
                  <a:pt x="165" y="875"/>
                  <a:pt x="165" y="875"/>
                </a:cubicBezTo>
                <a:cubicBezTo>
                  <a:pt x="164" y="875"/>
                  <a:pt x="164" y="875"/>
                  <a:pt x="164" y="875"/>
                </a:cubicBezTo>
                <a:cubicBezTo>
                  <a:pt x="164" y="875"/>
                  <a:pt x="164" y="875"/>
                  <a:pt x="156" y="875"/>
                </a:cubicBezTo>
                <a:cubicBezTo>
                  <a:pt x="156" y="876"/>
                  <a:pt x="156" y="876"/>
                  <a:pt x="156" y="876"/>
                </a:cubicBezTo>
                <a:cubicBezTo>
                  <a:pt x="157" y="875"/>
                  <a:pt x="157" y="875"/>
                  <a:pt x="157" y="875"/>
                </a:cubicBezTo>
                <a:cubicBezTo>
                  <a:pt x="157" y="875"/>
                  <a:pt x="157" y="875"/>
                  <a:pt x="154" y="872"/>
                </a:cubicBezTo>
                <a:cubicBezTo>
                  <a:pt x="153" y="872"/>
                  <a:pt x="152" y="871"/>
                  <a:pt x="151" y="870"/>
                </a:cubicBezTo>
                <a:cubicBezTo>
                  <a:pt x="151" y="870"/>
                  <a:pt x="151" y="870"/>
                  <a:pt x="151" y="870"/>
                </a:cubicBezTo>
                <a:cubicBezTo>
                  <a:pt x="150" y="870"/>
                  <a:pt x="150" y="870"/>
                  <a:pt x="150" y="870"/>
                </a:cubicBezTo>
                <a:cubicBezTo>
                  <a:pt x="149" y="868"/>
                  <a:pt x="149" y="868"/>
                  <a:pt x="149" y="868"/>
                </a:cubicBezTo>
                <a:cubicBezTo>
                  <a:pt x="148" y="870"/>
                  <a:pt x="148" y="870"/>
                  <a:pt x="148" y="870"/>
                </a:cubicBezTo>
                <a:cubicBezTo>
                  <a:pt x="148" y="870"/>
                  <a:pt x="148" y="870"/>
                  <a:pt x="147" y="876"/>
                </a:cubicBezTo>
                <a:cubicBezTo>
                  <a:pt x="148" y="876"/>
                  <a:pt x="148" y="876"/>
                  <a:pt x="148" y="876"/>
                </a:cubicBezTo>
                <a:cubicBezTo>
                  <a:pt x="148" y="875"/>
                  <a:pt x="148" y="875"/>
                  <a:pt x="148" y="875"/>
                </a:cubicBezTo>
                <a:cubicBezTo>
                  <a:pt x="148" y="875"/>
                  <a:pt x="148" y="875"/>
                  <a:pt x="145" y="875"/>
                </a:cubicBezTo>
                <a:cubicBezTo>
                  <a:pt x="145" y="876"/>
                  <a:pt x="145" y="876"/>
                  <a:pt x="145" y="876"/>
                </a:cubicBezTo>
                <a:cubicBezTo>
                  <a:pt x="147" y="876"/>
                  <a:pt x="147" y="876"/>
                  <a:pt x="147" y="876"/>
                </a:cubicBezTo>
                <a:cubicBezTo>
                  <a:pt x="147" y="876"/>
                  <a:pt x="147" y="876"/>
                  <a:pt x="147" y="864"/>
                </a:cubicBezTo>
                <a:cubicBezTo>
                  <a:pt x="147" y="861"/>
                  <a:pt x="147" y="861"/>
                  <a:pt x="147" y="861"/>
                </a:cubicBezTo>
                <a:cubicBezTo>
                  <a:pt x="145" y="863"/>
                  <a:pt x="145" y="863"/>
                  <a:pt x="145" y="863"/>
                </a:cubicBezTo>
                <a:cubicBezTo>
                  <a:pt x="145" y="863"/>
                  <a:pt x="145" y="863"/>
                  <a:pt x="136" y="868"/>
                </a:cubicBezTo>
                <a:cubicBezTo>
                  <a:pt x="136" y="869"/>
                  <a:pt x="136" y="869"/>
                  <a:pt x="136" y="869"/>
                </a:cubicBezTo>
                <a:cubicBezTo>
                  <a:pt x="136" y="869"/>
                  <a:pt x="136" y="869"/>
                  <a:pt x="136" y="869"/>
                </a:cubicBezTo>
                <a:cubicBezTo>
                  <a:pt x="136" y="869"/>
                  <a:pt x="136" y="869"/>
                  <a:pt x="136" y="876"/>
                </a:cubicBezTo>
                <a:cubicBezTo>
                  <a:pt x="137" y="876"/>
                  <a:pt x="137" y="876"/>
                  <a:pt x="137" y="876"/>
                </a:cubicBezTo>
                <a:cubicBezTo>
                  <a:pt x="138" y="875"/>
                  <a:pt x="138" y="875"/>
                  <a:pt x="138" y="875"/>
                </a:cubicBezTo>
                <a:cubicBezTo>
                  <a:pt x="138" y="875"/>
                  <a:pt x="138" y="875"/>
                  <a:pt x="134" y="871"/>
                </a:cubicBezTo>
                <a:cubicBezTo>
                  <a:pt x="134" y="871"/>
                  <a:pt x="134" y="871"/>
                  <a:pt x="134" y="871"/>
                </a:cubicBezTo>
                <a:cubicBezTo>
                  <a:pt x="133" y="871"/>
                  <a:pt x="133" y="871"/>
                  <a:pt x="133" y="871"/>
                </a:cubicBezTo>
                <a:cubicBezTo>
                  <a:pt x="133" y="871"/>
                  <a:pt x="133" y="871"/>
                  <a:pt x="133" y="871"/>
                </a:cubicBezTo>
                <a:cubicBezTo>
                  <a:pt x="133" y="871"/>
                  <a:pt x="133" y="871"/>
                  <a:pt x="133" y="871"/>
                </a:cubicBezTo>
                <a:cubicBezTo>
                  <a:pt x="133" y="871"/>
                  <a:pt x="133" y="871"/>
                  <a:pt x="133" y="871"/>
                </a:cubicBezTo>
                <a:cubicBezTo>
                  <a:pt x="133" y="871"/>
                  <a:pt x="133" y="871"/>
                  <a:pt x="133" y="871"/>
                </a:cubicBezTo>
                <a:cubicBezTo>
                  <a:pt x="133" y="871"/>
                  <a:pt x="133" y="871"/>
                  <a:pt x="133" y="871"/>
                </a:cubicBezTo>
                <a:cubicBezTo>
                  <a:pt x="133" y="871"/>
                  <a:pt x="131" y="871"/>
                  <a:pt x="129" y="866"/>
                </a:cubicBezTo>
                <a:cubicBezTo>
                  <a:pt x="128" y="864"/>
                  <a:pt x="128" y="863"/>
                  <a:pt x="128" y="862"/>
                </a:cubicBezTo>
                <a:cubicBezTo>
                  <a:pt x="128" y="861"/>
                  <a:pt x="128" y="861"/>
                  <a:pt x="129" y="860"/>
                </a:cubicBezTo>
                <a:cubicBezTo>
                  <a:pt x="129" y="860"/>
                  <a:pt x="129" y="860"/>
                  <a:pt x="129" y="860"/>
                </a:cubicBezTo>
                <a:cubicBezTo>
                  <a:pt x="129" y="860"/>
                  <a:pt x="129" y="860"/>
                  <a:pt x="129" y="860"/>
                </a:cubicBezTo>
                <a:cubicBezTo>
                  <a:pt x="129" y="860"/>
                  <a:pt x="129" y="860"/>
                  <a:pt x="129" y="860"/>
                </a:cubicBezTo>
                <a:cubicBezTo>
                  <a:pt x="128" y="859"/>
                  <a:pt x="128" y="859"/>
                  <a:pt x="128" y="859"/>
                </a:cubicBezTo>
                <a:cubicBezTo>
                  <a:pt x="129" y="860"/>
                  <a:pt x="129" y="860"/>
                  <a:pt x="129" y="860"/>
                </a:cubicBezTo>
                <a:cubicBezTo>
                  <a:pt x="129" y="860"/>
                  <a:pt x="129" y="860"/>
                  <a:pt x="129" y="860"/>
                </a:cubicBezTo>
                <a:cubicBezTo>
                  <a:pt x="128" y="859"/>
                  <a:pt x="128" y="859"/>
                  <a:pt x="128" y="859"/>
                </a:cubicBezTo>
                <a:cubicBezTo>
                  <a:pt x="129" y="860"/>
                  <a:pt x="129" y="860"/>
                  <a:pt x="129" y="860"/>
                </a:cubicBezTo>
                <a:cubicBezTo>
                  <a:pt x="130" y="859"/>
                  <a:pt x="130" y="859"/>
                  <a:pt x="130" y="859"/>
                </a:cubicBezTo>
                <a:cubicBezTo>
                  <a:pt x="129" y="858"/>
                  <a:pt x="129" y="858"/>
                  <a:pt x="129" y="858"/>
                </a:cubicBezTo>
                <a:cubicBezTo>
                  <a:pt x="129" y="858"/>
                  <a:pt x="129" y="858"/>
                  <a:pt x="125" y="854"/>
                </a:cubicBezTo>
                <a:cubicBezTo>
                  <a:pt x="124" y="855"/>
                  <a:pt x="124" y="855"/>
                  <a:pt x="124" y="855"/>
                </a:cubicBezTo>
                <a:cubicBezTo>
                  <a:pt x="125" y="854"/>
                  <a:pt x="125" y="854"/>
                  <a:pt x="125" y="854"/>
                </a:cubicBezTo>
                <a:cubicBezTo>
                  <a:pt x="125" y="854"/>
                  <a:pt x="125" y="854"/>
                  <a:pt x="124" y="848"/>
                </a:cubicBezTo>
                <a:cubicBezTo>
                  <a:pt x="122" y="848"/>
                  <a:pt x="122" y="848"/>
                  <a:pt x="122" y="848"/>
                </a:cubicBezTo>
                <a:cubicBezTo>
                  <a:pt x="123" y="849"/>
                  <a:pt x="123" y="849"/>
                  <a:pt x="123" y="849"/>
                </a:cubicBezTo>
                <a:cubicBezTo>
                  <a:pt x="123" y="849"/>
                  <a:pt x="123" y="849"/>
                  <a:pt x="123" y="849"/>
                </a:cubicBezTo>
                <a:cubicBezTo>
                  <a:pt x="123" y="849"/>
                  <a:pt x="123" y="849"/>
                  <a:pt x="123" y="849"/>
                </a:cubicBezTo>
                <a:cubicBezTo>
                  <a:pt x="123" y="849"/>
                  <a:pt x="123" y="849"/>
                  <a:pt x="123" y="849"/>
                </a:cubicBezTo>
                <a:cubicBezTo>
                  <a:pt x="123" y="849"/>
                  <a:pt x="124" y="849"/>
                  <a:pt x="126" y="848"/>
                </a:cubicBezTo>
                <a:cubicBezTo>
                  <a:pt x="131" y="845"/>
                  <a:pt x="131" y="845"/>
                  <a:pt x="131" y="845"/>
                </a:cubicBezTo>
                <a:cubicBezTo>
                  <a:pt x="125" y="845"/>
                  <a:pt x="125" y="845"/>
                  <a:pt x="125" y="845"/>
                </a:cubicBezTo>
                <a:cubicBezTo>
                  <a:pt x="125" y="845"/>
                  <a:pt x="125" y="845"/>
                  <a:pt x="121" y="845"/>
                </a:cubicBezTo>
                <a:cubicBezTo>
                  <a:pt x="119" y="845"/>
                  <a:pt x="117" y="845"/>
                  <a:pt x="114" y="845"/>
                </a:cubicBezTo>
                <a:cubicBezTo>
                  <a:pt x="114" y="847"/>
                  <a:pt x="114" y="847"/>
                  <a:pt x="114" y="847"/>
                </a:cubicBezTo>
                <a:cubicBezTo>
                  <a:pt x="116" y="847"/>
                  <a:pt x="116" y="847"/>
                  <a:pt x="116" y="847"/>
                </a:cubicBezTo>
                <a:cubicBezTo>
                  <a:pt x="116" y="847"/>
                  <a:pt x="116" y="847"/>
                  <a:pt x="117" y="839"/>
                </a:cubicBezTo>
                <a:cubicBezTo>
                  <a:pt x="116" y="838"/>
                  <a:pt x="116" y="838"/>
                  <a:pt x="116" y="838"/>
                </a:cubicBezTo>
                <a:cubicBezTo>
                  <a:pt x="115" y="839"/>
                  <a:pt x="115" y="839"/>
                  <a:pt x="115" y="839"/>
                </a:cubicBezTo>
                <a:cubicBezTo>
                  <a:pt x="115" y="839"/>
                  <a:pt x="115" y="839"/>
                  <a:pt x="119" y="844"/>
                </a:cubicBezTo>
                <a:cubicBezTo>
                  <a:pt x="119" y="844"/>
                  <a:pt x="119" y="844"/>
                  <a:pt x="119" y="844"/>
                </a:cubicBezTo>
                <a:cubicBezTo>
                  <a:pt x="120" y="844"/>
                  <a:pt x="120" y="844"/>
                  <a:pt x="120" y="844"/>
                </a:cubicBezTo>
                <a:cubicBezTo>
                  <a:pt x="120" y="844"/>
                  <a:pt x="120" y="844"/>
                  <a:pt x="124" y="844"/>
                </a:cubicBezTo>
                <a:cubicBezTo>
                  <a:pt x="127" y="844"/>
                  <a:pt x="127" y="844"/>
                  <a:pt x="127" y="844"/>
                </a:cubicBezTo>
                <a:cubicBezTo>
                  <a:pt x="125" y="841"/>
                  <a:pt x="125" y="841"/>
                  <a:pt x="125" y="841"/>
                </a:cubicBezTo>
                <a:cubicBezTo>
                  <a:pt x="125" y="841"/>
                  <a:pt x="125" y="841"/>
                  <a:pt x="125" y="841"/>
                </a:cubicBezTo>
                <a:cubicBezTo>
                  <a:pt x="124" y="841"/>
                  <a:pt x="121" y="837"/>
                  <a:pt x="120" y="833"/>
                </a:cubicBezTo>
                <a:cubicBezTo>
                  <a:pt x="118" y="833"/>
                  <a:pt x="118" y="833"/>
                  <a:pt x="118" y="833"/>
                </a:cubicBezTo>
                <a:cubicBezTo>
                  <a:pt x="120" y="833"/>
                  <a:pt x="120" y="833"/>
                  <a:pt x="120" y="833"/>
                </a:cubicBezTo>
                <a:cubicBezTo>
                  <a:pt x="120" y="831"/>
                  <a:pt x="121" y="830"/>
                  <a:pt x="122" y="829"/>
                </a:cubicBezTo>
                <a:cubicBezTo>
                  <a:pt x="123" y="829"/>
                  <a:pt x="124" y="828"/>
                  <a:pt x="124" y="828"/>
                </a:cubicBezTo>
                <a:cubicBezTo>
                  <a:pt x="125" y="828"/>
                  <a:pt x="125" y="828"/>
                  <a:pt x="125" y="828"/>
                </a:cubicBezTo>
                <a:cubicBezTo>
                  <a:pt x="125" y="828"/>
                  <a:pt x="125" y="828"/>
                  <a:pt x="125" y="828"/>
                </a:cubicBezTo>
                <a:cubicBezTo>
                  <a:pt x="125" y="828"/>
                  <a:pt x="125" y="828"/>
                  <a:pt x="125" y="828"/>
                </a:cubicBezTo>
                <a:cubicBezTo>
                  <a:pt x="128" y="827"/>
                  <a:pt x="128" y="827"/>
                  <a:pt x="128" y="827"/>
                </a:cubicBezTo>
                <a:cubicBezTo>
                  <a:pt x="126" y="825"/>
                  <a:pt x="126" y="825"/>
                  <a:pt x="126" y="825"/>
                </a:cubicBezTo>
                <a:cubicBezTo>
                  <a:pt x="126" y="825"/>
                  <a:pt x="126" y="825"/>
                  <a:pt x="126" y="825"/>
                </a:cubicBezTo>
                <a:cubicBezTo>
                  <a:pt x="126" y="825"/>
                  <a:pt x="125" y="824"/>
                  <a:pt x="125" y="823"/>
                </a:cubicBezTo>
                <a:cubicBezTo>
                  <a:pt x="124" y="822"/>
                  <a:pt x="124" y="821"/>
                  <a:pt x="124" y="820"/>
                </a:cubicBezTo>
                <a:cubicBezTo>
                  <a:pt x="124" y="819"/>
                  <a:pt x="124" y="819"/>
                  <a:pt x="125" y="818"/>
                </a:cubicBezTo>
                <a:cubicBezTo>
                  <a:pt x="125" y="818"/>
                  <a:pt x="125" y="818"/>
                  <a:pt x="125" y="818"/>
                </a:cubicBezTo>
                <a:cubicBezTo>
                  <a:pt x="125" y="818"/>
                  <a:pt x="125" y="818"/>
                  <a:pt x="125" y="818"/>
                </a:cubicBezTo>
                <a:cubicBezTo>
                  <a:pt x="127" y="815"/>
                  <a:pt x="127" y="813"/>
                  <a:pt x="127" y="811"/>
                </a:cubicBezTo>
                <a:cubicBezTo>
                  <a:pt x="127" y="809"/>
                  <a:pt x="127" y="807"/>
                  <a:pt x="127" y="807"/>
                </a:cubicBezTo>
                <a:cubicBezTo>
                  <a:pt x="127" y="807"/>
                  <a:pt x="127" y="807"/>
                  <a:pt x="127" y="807"/>
                </a:cubicBezTo>
                <a:cubicBezTo>
                  <a:pt x="126" y="806"/>
                  <a:pt x="126" y="806"/>
                  <a:pt x="126" y="806"/>
                </a:cubicBezTo>
                <a:cubicBezTo>
                  <a:pt x="126" y="806"/>
                  <a:pt x="126" y="806"/>
                  <a:pt x="120" y="798"/>
                </a:cubicBezTo>
                <a:cubicBezTo>
                  <a:pt x="118" y="799"/>
                  <a:pt x="118" y="799"/>
                  <a:pt x="118" y="799"/>
                </a:cubicBezTo>
                <a:cubicBezTo>
                  <a:pt x="119" y="801"/>
                  <a:pt x="119" y="801"/>
                  <a:pt x="119" y="801"/>
                </a:cubicBezTo>
                <a:cubicBezTo>
                  <a:pt x="119" y="801"/>
                  <a:pt x="119" y="801"/>
                  <a:pt x="123" y="799"/>
                </a:cubicBezTo>
                <a:cubicBezTo>
                  <a:pt x="125" y="799"/>
                  <a:pt x="125" y="799"/>
                  <a:pt x="125" y="799"/>
                </a:cubicBezTo>
                <a:cubicBezTo>
                  <a:pt x="124" y="797"/>
                  <a:pt x="124" y="797"/>
                  <a:pt x="124" y="797"/>
                </a:cubicBezTo>
                <a:cubicBezTo>
                  <a:pt x="124" y="797"/>
                  <a:pt x="124" y="797"/>
                  <a:pt x="118" y="790"/>
                </a:cubicBezTo>
                <a:cubicBezTo>
                  <a:pt x="117" y="791"/>
                  <a:pt x="117" y="791"/>
                  <a:pt x="117" y="791"/>
                </a:cubicBezTo>
                <a:cubicBezTo>
                  <a:pt x="117" y="793"/>
                  <a:pt x="117" y="793"/>
                  <a:pt x="117" y="793"/>
                </a:cubicBezTo>
                <a:cubicBezTo>
                  <a:pt x="117" y="793"/>
                  <a:pt x="117" y="793"/>
                  <a:pt x="118" y="793"/>
                </a:cubicBezTo>
                <a:cubicBezTo>
                  <a:pt x="118" y="793"/>
                  <a:pt x="120" y="793"/>
                  <a:pt x="122" y="793"/>
                </a:cubicBezTo>
                <a:cubicBezTo>
                  <a:pt x="126" y="793"/>
                  <a:pt x="126" y="793"/>
                  <a:pt x="126" y="793"/>
                </a:cubicBezTo>
                <a:cubicBezTo>
                  <a:pt x="123" y="790"/>
                  <a:pt x="123" y="790"/>
                  <a:pt x="123" y="790"/>
                </a:cubicBezTo>
                <a:cubicBezTo>
                  <a:pt x="123" y="790"/>
                  <a:pt x="123" y="790"/>
                  <a:pt x="119" y="786"/>
                </a:cubicBezTo>
                <a:cubicBezTo>
                  <a:pt x="118" y="787"/>
                  <a:pt x="118" y="787"/>
                  <a:pt x="118" y="787"/>
                </a:cubicBezTo>
                <a:cubicBezTo>
                  <a:pt x="120" y="787"/>
                  <a:pt x="120" y="787"/>
                  <a:pt x="120" y="787"/>
                </a:cubicBezTo>
                <a:cubicBezTo>
                  <a:pt x="120" y="787"/>
                  <a:pt x="120" y="787"/>
                  <a:pt x="120" y="783"/>
                </a:cubicBezTo>
                <a:cubicBezTo>
                  <a:pt x="118" y="783"/>
                  <a:pt x="118" y="783"/>
                  <a:pt x="118" y="783"/>
                </a:cubicBezTo>
                <a:cubicBezTo>
                  <a:pt x="118" y="785"/>
                  <a:pt x="118" y="785"/>
                  <a:pt x="118" y="785"/>
                </a:cubicBezTo>
                <a:cubicBezTo>
                  <a:pt x="118" y="785"/>
                  <a:pt x="118" y="785"/>
                  <a:pt x="125" y="786"/>
                </a:cubicBezTo>
                <a:cubicBezTo>
                  <a:pt x="127" y="786"/>
                  <a:pt x="127" y="786"/>
                  <a:pt x="127" y="786"/>
                </a:cubicBezTo>
                <a:cubicBezTo>
                  <a:pt x="127" y="784"/>
                  <a:pt x="127" y="784"/>
                  <a:pt x="127" y="784"/>
                </a:cubicBezTo>
                <a:cubicBezTo>
                  <a:pt x="127" y="784"/>
                  <a:pt x="127" y="784"/>
                  <a:pt x="125" y="777"/>
                </a:cubicBezTo>
                <a:cubicBezTo>
                  <a:pt x="125" y="776"/>
                  <a:pt x="125" y="776"/>
                  <a:pt x="125" y="776"/>
                </a:cubicBezTo>
                <a:cubicBezTo>
                  <a:pt x="124" y="776"/>
                  <a:pt x="124" y="776"/>
                  <a:pt x="124" y="776"/>
                </a:cubicBezTo>
                <a:cubicBezTo>
                  <a:pt x="124" y="776"/>
                  <a:pt x="124" y="776"/>
                  <a:pt x="119" y="775"/>
                </a:cubicBezTo>
                <a:cubicBezTo>
                  <a:pt x="118" y="776"/>
                  <a:pt x="118" y="776"/>
                  <a:pt x="118" y="776"/>
                </a:cubicBezTo>
                <a:cubicBezTo>
                  <a:pt x="120" y="777"/>
                  <a:pt x="120" y="777"/>
                  <a:pt x="120" y="777"/>
                </a:cubicBezTo>
                <a:cubicBezTo>
                  <a:pt x="120" y="777"/>
                  <a:pt x="120" y="777"/>
                  <a:pt x="121" y="774"/>
                </a:cubicBezTo>
                <a:cubicBezTo>
                  <a:pt x="121" y="773"/>
                  <a:pt x="121" y="773"/>
                  <a:pt x="121" y="773"/>
                </a:cubicBezTo>
                <a:cubicBezTo>
                  <a:pt x="121" y="773"/>
                  <a:pt x="121" y="773"/>
                  <a:pt x="121" y="773"/>
                </a:cubicBezTo>
                <a:cubicBezTo>
                  <a:pt x="121" y="773"/>
                  <a:pt x="121" y="772"/>
                  <a:pt x="120" y="772"/>
                </a:cubicBezTo>
                <a:cubicBezTo>
                  <a:pt x="119" y="770"/>
                  <a:pt x="117" y="766"/>
                  <a:pt x="116" y="764"/>
                </a:cubicBezTo>
                <a:cubicBezTo>
                  <a:pt x="116" y="764"/>
                  <a:pt x="116" y="764"/>
                  <a:pt x="116" y="764"/>
                </a:cubicBezTo>
                <a:cubicBezTo>
                  <a:pt x="116" y="764"/>
                  <a:pt x="116" y="764"/>
                  <a:pt x="116" y="764"/>
                </a:cubicBezTo>
                <a:cubicBezTo>
                  <a:pt x="115" y="763"/>
                  <a:pt x="115" y="762"/>
                  <a:pt x="115" y="761"/>
                </a:cubicBezTo>
                <a:cubicBezTo>
                  <a:pt x="115" y="760"/>
                  <a:pt x="115" y="758"/>
                  <a:pt x="115" y="756"/>
                </a:cubicBezTo>
                <a:cubicBezTo>
                  <a:pt x="114" y="755"/>
                  <a:pt x="114" y="753"/>
                  <a:pt x="114" y="753"/>
                </a:cubicBezTo>
                <a:cubicBezTo>
                  <a:pt x="114" y="751"/>
                  <a:pt x="114" y="751"/>
                  <a:pt x="114" y="751"/>
                </a:cubicBezTo>
                <a:cubicBezTo>
                  <a:pt x="112" y="752"/>
                  <a:pt x="112" y="752"/>
                  <a:pt x="112" y="752"/>
                </a:cubicBezTo>
                <a:cubicBezTo>
                  <a:pt x="112" y="752"/>
                  <a:pt x="112" y="752"/>
                  <a:pt x="108" y="755"/>
                </a:cubicBezTo>
                <a:cubicBezTo>
                  <a:pt x="109" y="756"/>
                  <a:pt x="109" y="756"/>
                  <a:pt x="109" y="756"/>
                </a:cubicBezTo>
                <a:cubicBezTo>
                  <a:pt x="110" y="755"/>
                  <a:pt x="110" y="755"/>
                  <a:pt x="110" y="755"/>
                </a:cubicBezTo>
                <a:cubicBezTo>
                  <a:pt x="110" y="755"/>
                  <a:pt x="110" y="755"/>
                  <a:pt x="109" y="754"/>
                </a:cubicBezTo>
                <a:cubicBezTo>
                  <a:pt x="109" y="754"/>
                  <a:pt x="108" y="754"/>
                  <a:pt x="108" y="753"/>
                </a:cubicBezTo>
                <a:cubicBezTo>
                  <a:pt x="108" y="753"/>
                  <a:pt x="108" y="753"/>
                  <a:pt x="108" y="753"/>
                </a:cubicBezTo>
                <a:cubicBezTo>
                  <a:pt x="107" y="752"/>
                  <a:pt x="107" y="752"/>
                  <a:pt x="106" y="751"/>
                </a:cubicBezTo>
                <a:cubicBezTo>
                  <a:pt x="105" y="752"/>
                  <a:pt x="105" y="752"/>
                  <a:pt x="105" y="752"/>
                </a:cubicBezTo>
                <a:cubicBezTo>
                  <a:pt x="106" y="752"/>
                  <a:pt x="106" y="752"/>
                  <a:pt x="106" y="752"/>
                </a:cubicBezTo>
                <a:cubicBezTo>
                  <a:pt x="106" y="752"/>
                  <a:pt x="106" y="752"/>
                  <a:pt x="106" y="740"/>
                </a:cubicBezTo>
                <a:cubicBezTo>
                  <a:pt x="105" y="740"/>
                  <a:pt x="105" y="740"/>
                  <a:pt x="105" y="740"/>
                </a:cubicBezTo>
                <a:cubicBezTo>
                  <a:pt x="106" y="741"/>
                  <a:pt x="106" y="741"/>
                  <a:pt x="106" y="741"/>
                </a:cubicBezTo>
                <a:cubicBezTo>
                  <a:pt x="106" y="740"/>
                  <a:pt x="108" y="737"/>
                  <a:pt x="108" y="732"/>
                </a:cubicBezTo>
                <a:cubicBezTo>
                  <a:pt x="108" y="730"/>
                  <a:pt x="108" y="727"/>
                  <a:pt x="106" y="724"/>
                </a:cubicBezTo>
                <a:cubicBezTo>
                  <a:pt x="105" y="725"/>
                  <a:pt x="105" y="725"/>
                  <a:pt x="105" y="725"/>
                </a:cubicBezTo>
                <a:cubicBezTo>
                  <a:pt x="106" y="724"/>
                  <a:pt x="106" y="724"/>
                  <a:pt x="106" y="724"/>
                </a:cubicBezTo>
                <a:cubicBezTo>
                  <a:pt x="105" y="723"/>
                  <a:pt x="104" y="722"/>
                  <a:pt x="103" y="720"/>
                </a:cubicBezTo>
                <a:cubicBezTo>
                  <a:pt x="103" y="720"/>
                  <a:pt x="103" y="720"/>
                  <a:pt x="103" y="720"/>
                </a:cubicBezTo>
                <a:cubicBezTo>
                  <a:pt x="103" y="720"/>
                  <a:pt x="103" y="720"/>
                  <a:pt x="103" y="720"/>
                </a:cubicBezTo>
                <a:cubicBezTo>
                  <a:pt x="101" y="719"/>
                  <a:pt x="98" y="717"/>
                  <a:pt x="96" y="716"/>
                </a:cubicBezTo>
                <a:cubicBezTo>
                  <a:pt x="96" y="716"/>
                  <a:pt x="96" y="716"/>
                  <a:pt x="96" y="716"/>
                </a:cubicBezTo>
                <a:cubicBezTo>
                  <a:pt x="96" y="716"/>
                  <a:pt x="96" y="716"/>
                  <a:pt x="96" y="716"/>
                </a:cubicBezTo>
                <a:cubicBezTo>
                  <a:pt x="96" y="716"/>
                  <a:pt x="95" y="715"/>
                  <a:pt x="95" y="715"/>
                </a:cubicBezTo>
                <a:cubicBezTo>
                  <a:pt x="95" y="715"/>
                  <a:pt x="95" y="715"/>
                  <a:pt x="95" y="715"/>
                </a:cubicBezTo>
                <a:cubicBezTo>
                  <a:pt x="94" y="714"/>
                  <a:pt x="94" y="714"/>
                  <a:pt x="93" y="713"/>
                </a:cubicBezTo>
                <a:cubicBezTo>
                  <a:pt x="93" y="713"/>
                  <a:pt x="93" y="712"/>
                  <a:pt x="93" y="712"/>
                </a:cubicBezTo>
                <a:cubicBezTo>
                  <a:pt x="93" y="711"/>
                  <a:pt x="93" y="711"/>
                  <a:pt x="93" y="711"/>
                </a:cubicBezTo>
                <a:cubicBezTo>
                  <a:pt x="93" y="711"/>
                  <a:pt x="93" y="711"/>
                  <a:pt x="93" y="711"/>
                </a:cubicBezTo>
                <a:cubicBezTo>
                  <a:pt x="93" y="710"/>
                  <a:pt x="93" y="710"/>
                  <a:pt x="93" y="709"/>
                </a:cubicBezTo>
                <a:cubicBezTo>
                  <a:pt x="93" y="707"/>
                  <a:pt x="93" y="705"/>
                  <a:pt x="93" y="704"/>
                </a:cubicBezTo>
                <a:cubicBezTo>
                  <a:pt x="92" y="704"/>
                  <a:pt x="92" y="704"/>
                  <a:pt x="92" y="704"/>
                </a:cubicBezTo>
                <a:cubicBezTo>
                  <a:pt x="93" y="704"/>
                  <a:pt x="93" y="704"/>
                  <a:pt x="93" y="704"/>
                </a:cubicBezTo>
                <a:cubicBezTo>
                  <a:pt x="96" y="698"/>
                  <a:pt x="96" y="698"/>
                  <a:pt x="96" y="698"/>
                </a:cubicBezTo>
                <a:cubicBezTo>
                  <a:pt x="94" y="698"/>
                  <a:pt x="94" y="698"/>
                  <a:pt x="94" y="698"/>
                </a:cubicBezTo>
                <a:cubicBezTo>
                  <a:pt x="94" y="698"/>
                  <a:pt x="94" y="698"/>
                  <a:pt x="92" y="698"/>
                </a:cubicBezTo>
                <a:cubicBezTo>
                  <a:pt x="91" y="698"/>
                  <a:pt x="90" y="698"/>
                  <a:pt x="89" y="698"/>
                </a:cubicBezTo>
                <a:cubicBezTo>
                  <a:pt x="89" y="699"/>
                  <a:pt x="89" y="699"/>
                  <a:pt x="89" y="699"/>
                </a:cubicBezTo>
                <a:cubicBezTo>
                  <a:pt x="90" y="700"/>
                  <a:pt x="90" y="700"/>
                  <a:pt x="90" y="700"/>
                </a:cubicBezTo>
                <a:cubicBezTo>
                  <a:pt x="90" y="699"/>
                  <a:pt x="90" y="699"/>
                  <a:pt x="90" y="699"/>
                </a:cubicBezTo>
                <a:cubicBezTo>
                  <a:pt x="90" y="699"/>
                  <a:pt x="90" y="696"/>
                  <a:pt x="91" y="687"/>
                </a:cubicBezTo>
                <a:cubicBezTo>
                  <a:pt x="91" y="686"/>
                  <a:pt x="91" y="685"/>
                  <a:pt x="91" y="683"/>
                </a:cubicBezTo>
                <a:cubicBezTo>
                  <a:pt x="90" y="683"/>
                  <a:pt x="90" y="683"/>
                  <a:pt x="90" y="683"/>
                </a:cubicBezTo>
                <a:cubicBezTo>
                  <a:pt x="91" y="684"/>
                  <a:pt x="91" y="684"/>
                  <a:pt x="91" y="684"/>
                </a:cubicBezTo>
                <a:cubicBezTo>
                  <a:pt x="91" y="684"/>
                  <a:pt x="91" y="684"/>
                  <a:pt x="95" y="677"/>
                </a:cubicBezTo>
                <a:cubicBezTo>
                  <a:pt x="94" y="676"/>
                  <a:pt x="94" y="676"/>
                  <a:pt x="94" y="676"/>
                </a:cubicBezTo>
                <a:cubicBezTo>
                  <a:pt x="94" y="678"/>
                  <a:pt x="94" y="678"/>
                  <a:pt x="94" y="678"/>
                </a:cubicBezTo>
                <a:cubicBezTo>
                  <a:pt x="94" y="678"/>
                  <a:pt x="96" y="678"/>
                  <a:pt x="98" y="678"/>
                </a:cubicBezTo>
                <a:cubicBezTo>
                  <a:pt x="98" y="678"/>
                  <a:pt x="99" y="678"/>
                  <a:pt x="100" y="677"/>
                </a:cubicBezTo>
                <a:cubicBezTo>
                  <a:pt x="101" y="677"/>
                  <a:pt x="101" y="677"/>
                  <a:pt x="101" y="677"/>
                </a:cubicBezTo>
                <a:cubicBezTo>
                  <a:pt x="102" y="677"/>
                  <a:pt x="102" y="676"/>
                  <a:pt x="102" y="675"/>
                </a:cubicBezTo>
                <a:cubicBezTo>
                  <a:pt x="102" y="673"/>
                  <a:pt x="101" y="672"/>
                  <a:pt x="101" y="671"/>
                </a:cubicBezTo>
                <a:cubicBezTo>
                  <a:pt x="100" y="669"/>
                  <a:pt x="99" y="669"/>
                  <a:pt x="99" y="669"/>
                </a:cubicBezTo>
                <a:cubicBezTo>
                  <a:pt x="98" y="670"/>
                  <a:pt x="98" y="670"/>
                  <a:pt x="98" y="670"/>
                </a:cubicBezTo>
                <a:cubicBezTo>
                  <a:pt x="100" y="670"/>
                  <a:pt x="100" y="670"/>
                  <a:pt x="100" y="670"/>
                </a:cubicBezTo>
                <a:cubicBezTo>
                  <a:pt x="100" y="670"/>
                  <a:pt x="100" y="670"/>
                  <a:pt x="102" y="659"/>
                </a:cubicBezTo>
                <a:cubicBezTo>
                  <a:pt x="101" y="659"/>
                  <a:pt x="101" y="659"/>
                  <a:pt x="101" y="659"/>
                </a:cubicBezTo>
                <a:cubicBezTo>
                  <a:pt x="101" y="660"/>
                  <a:pt x="101" y="660"/>
                  <a:pt x="101" y="660"/>
                </a:cubicBezTo>
                <a:cubicBezTo>
                  <a:pt x="101" y="660"/>
                  <a:pt x="101" y="660"/>
                  <a:pt x="109" y="662"/>
                </a:cubicBezTo>
                <a:cubicBezTo>
                  <a:pt x="113" y="663"/>
                  <a:pt x="113" y="663"/>
                  <a:pt x="113" y="663"/>
                </a:cubicBezTo>
                <a:cubicBezTo>
                  <a:pt x="110" y="659"/>
                  <a:pt x="110" y="659"/>
                  <a:pt x="110" y="659"/>
                </a:cubicBezTo>
                <a:cubicBezTo>
                  <a:pt x="110" y="659"/>
                  <a:pt x="110" y="659"/>
                  <a:pt x="99" y="648"/>
                </a:cubicBezTo>
                <a:cubicBezTo>
                  <a:pt x="98" y="649"/>
                  <a:pt x="98" y="649"/>
                  <a:pt x="98" y="649"/>
                </a:cubicBezTo>
                <a:cubicBezTo>
                  <a:pt x="100" y="650"/>
                  <a:pt x="100" y="650"/>
                  <a:pt x="100" y="650"/>
                </a:cubicBezTo>
                <a:cubicBezTo>
                  <a:pt x="100" y="650"/>
                  <a:pt x="100" y="650"/>
                  <a:pt x="102" y="639"/>
                </a:cubicBezTo>
                <a:cubicBezTo>
                  <a:pt x="101" y="639"/>
                  <a:pt x="101" y="639"/>
                  <a:pt x="101" y="639"/>
                </a:cubicBezTo>
                <a:cubicBezTo>
                  <a:pt x="100" y="640"/>
                  <a:pt x="100" y="640"/>
                  <a:pt x="100" y="640"/>
                </a:cubicBezTo>
                <a:cubicBezTo>
                  <a:pt x="100" y="640"/>
                  <a:pt x="100" y="641"/>
                  <a:pt x="101" y="642"/>
                </a:cubicBezTo>
                <a:cubicBezTo>
                  <a:pt x="102" y="642"/>
                  <a:pt x="102" y="643"/>
                  <a:pt x="103" y="643"/>
                </a:cubicBezTo>
                <a:cubicBezTo>
                  <a:pt x="103" y="644"/>
                  <a:pt x="104" y="644"/>
                  <a:pt x="105" y="644"/>
                </a:cubicBezTo>
                <a:cubicBezTo>
                  <a:pt x="106" y="644"/>
                  <a:pt x="107" y="644"/>
                  <a:pt x="108" y="643"/>
                </a:cubicBezTo>
                <a:cubicBezTo>
                  <a:pt x="108" y="642"/>
                  <a:pt x="109" y="640"/>
                  <a:pt x="109" y="639"/>
                </a:cubicBezTo>
                <a:cubicBezTo>
                  <a:pt x="109" y="638"/>
                  <a:pt x="109" y="637"/>
                  <a:pt x="109" y="637"/>
                </a:cubicBezTo>
                <a:cubicBezTo>
                  <a:pt x="108" y="637"/>
                  <a:pt x="108" y="637"/>
                  <a:pt x="108" y="637"/>
                </a:cubicBezTo>
                <a:cubicBezTo>
                  <a:pt x="108" y="639"/>
                  <a:pt x="108" y="639"/>
                  <a:pt x="108" y="639"/>
                </a:cubicBezTo>
                <a:cubicBezTo>
                  <a:pt x="108" y="639"/>
                  <a:pt x="108" y="639"/>
                  <a:pt x="109" y="639"/>
                </a:cubicBezTo>
                <a:cubicBezTo>
                  <a:pt x="110" y="639"/>
                  <a:pt x="112" y="639"/>
                  <a:pt x="117" y="639"/>
                </a:cubicBezTo>
                <a:cubicBezTo>
                  <a:pt x="118" y="639"/>
                  <a:pt x="119" y="639"/>
                  <a:pt x="120" y="639"/>
                </a:cubicBezTo>
                <a:cubicBezTo>
                  <a:pt x="122" y="639"/>
                  <a:pt x="123" y="640"/>
                  <a:pt x="125" y="640"/>
                </a:cubicBezTo>
                <a:cubicBezTo>
                  <a:pt x="126" y="640"/>
                  <a:pt x="127" y="640"/>
                  <a:pt x="128" y="639"/>
                </a:cubicBezTo>
                <a:cubicBezTo>
                  <a:pt x="129" y="639"/>
                  <a:pt x="130" y="638"/>
                  <a:pt x="131" y="636"/>
                </a:cubicBezTo>
                <a:cubicBezTo>
                  <a:pt x="129" y="636"/>
                  <a:pt x="129" y="636"/>
                  <a:pt x="129" y="636"/>
                </a:cubicBezTo>
                <a:cubicBezTo>
                  <a:pt x="131" y="637"/>
                  <a:pt x="131" y="637"/>
                  <a:pt x="131" y="637"/>
                </a:cubicBezTo>
                <a:cubicBezTo>
                  <a:pt x="131" y="636"/>
                  <a:pt x="131" y="635"/>
                  <a:pt x="131" y="635"/>
                </a:cubicBezTo>
                <a:cubicBezTo>
                  <a:pt x="131" y="632"/>
                  <a:pt x="130" y="628"/>
                  <a:pt x="129" y="624"/>
                </a:cubicBezTo>
                <a:cubicBezTo>
                  <a:pt x="128" y="621"/>
                  <a:pt x="127" y="618"/>
                  <a:pt x="127" y="618"/>
                </a:cubicBezTo>
                <a:cubicBezTo>
                  <a:pt x="125" y="618"/>
                  <a:pt x="125" y="618"/>
                  <a:pt x="125" y="618"/>
                </a:cubicBezTo>
                <a:cubicBezTo>
                  <a:pt x="125" y="620"/>
                  <a:pt x="125" y="620"/>
                  <a:pt x="125" y="620"/>
                </a:cubicBezTo>
                <a:cubicBezTo>
                  <a:pt x="125" y="620"/>
                  <a:pt x="125" y="620"/>
                  <a:pt x="129" y="620"/>
                </a:cubicBezTo>
                <a:cubicBezTo>
                  <a:pt x="131" y="620"/>
                  <a:pt x="131" y="620"/>
                  <a:pt x="131" y="620"/>
                </a:cubicBezTo>
                <a:cubicBezTo>
                  <a:pt x="131" y="618"/>
                  <a:pt x="131" y="618"/>
                  <a:pt x="131" y="618"/>
                </a:cubicBezTo>
                <a:cubicBezTo>
                  <a:pt x="131" y="618"/>
                  <a:pt x="131" y="618"/>
                  <a:pt x="128" y="610"/>
                </a:cubicBezTo>
                <a:cubicBezTo>
                  <a:pt x="126" y="610"/>
                  <a:pt x="126" y="610"/>
                  <a:pt x="126" y="610"/>
                </a:cubicBezTo>
                <a:cubicBezTo>
                  <a:pt x="128" y="611"/>
                  <a:pt x="128" y="611"/>
                  <a:pt x="128" y="611"/>
                </a:cubicBezTo>
                <a:cubicBezTo>
                  <a:pt x="128" y="611"/>
                  <a:pt x="128" y="611"/>
                  <a:pt x="129" y="610"/>
                </a:cubicBezTo>
                <a:cubicBezTo>
                  <a:pt x="128" y="609"/>
                  <a:pt x="128" y="609"/>
                  <a:pt x="128" y="609"/>
                </a:cubicBezTo>
                <a:cubicBezTo>
                  <a:pt x="127" y="610"/>
                  <a:pt x="127" y="610"/>
                  <a:pt x="127" y="610"/>
                </a:cubicBezTo>
                <a:cubicBezTo>
                  <a:pt x="127" y="610"/>
                  <a:pt x="127" y="610"/>
                  <a:pt x="127" y="611"/>
                </a:cubicBezTo>
                <a:cubicBezTo>
                  <a:pt x="128" y="611"/>
                  <a:pt x="129" y="613"/>
                  <a:pt x="131" y="617"/>
                </a:cubicBezTo>
                <a:cubicBezTo>
                  <a:pt x="132" y="618"/>
                  <a:pt x="132" y="618"/>
                  <a:pt x="132" y="618"/>
                </a:cubicBezTo>
                <a:cubicBezTo>
                  <a:pt x="133" y="617"/>
                  <a:pt x="133" y="617"/>
                  <a:pt x="133" y="617"/>
                </a:cubicBezTo>
                <a:cubicBezTo>
                  <a:pt x="133" y="617"/>
                  <a:pt x="134" y="615"/>
                  <a:pt x="136" y="612"/>
                </a:cubicBezTo>
                <a:cubicBezTo>
                  <a:pt x="136" y="612"/>
                  <a:pt x="136" y="612"/>
                  <a:pt x="136" y="612"/>
                </a:cubicBezTo>
                <a:cubicBezTo>
                  <a:pt x="136" y="612"/>
                  <a:pt x="136" y="612"/>
                  <a:pt x="136" y="612"/>
                </a:cubicBezTo>
                <a:cubicBezTo>
                  <a:pt x="136" y="612"/>
                  <a:pt x="136" y="612"/>
                  <a:pt x="136" y="608"/>
                </a:cubicBezTo>
                <a:cubicBezTo>
                  <a:pt x="136" y="607"/>
                  <a:pt x="136" y="607"/>
                  <a:pt x="136" y="607"/>
                </a:cubicBezTo>
                <a:cubicBezTo>
                  <a:pt x="136" y="607"/>
                  <a:pt x="136" y="607"/>
                  <a:pt x="136" y="607"/>
                </a:cubicBezTo>
                <a:cubicBezTo>
                  <a:pt x="136" y="607"/>
                  <a:pt x="136" y="607"/>
                  <a:pt x="136" y="607"/>
                </a:cubicBezTo>
                <a:cubicBezTo>
                  <a:pt x="136" y="607"/>
                  <a:pt x="135" y="605"/>
                  <a:pt x="135" y="603"/>
                </a:cubicBezTo>
                <a:cubicBezTo>
                  <a:pt x="135" y="602"/>
                  <a:pt x="136" y="601"/>
                  <a:pt x="136" y="600"/>
                </a:cubicBezTo>
                <a:cubicBezTo>
                  <a:pt x="136" y="599"/>
                  <a:pt x="137" y="599"/>
                  <a:pt x="138" y="598"/>
                </a:cubicBezTo>
                <a:cubicBezTo>
                  <a:pt x="138" y="598"/>
                  <a:pt x="138" y="598"/>
                  <a:pt x="138" y="598"/>
                </a:cubicBezTo>
                <a:cubicBezTo>
                  <a:pt x="138" y="598"/>
                  <a:pt x="138" y="598"/>
                  <a:pt x="138" y="598"/>
                </a:cubicBezTo>
                <a:cubicBezTo>
                  <a:pt x="139" y="598"/>
                  <a:pt x="139" y="598"/>
                  <a:pt x="140" y="598"/>
                </a:cubicBezTo>
                <a:cubicBezTo>
                  <a:pt x="141" y="598"/>
                  <a:pt x="143" y="598"/>
                  <a:pt x="144" y="599"/>
                </a:cubicBezTo>
                <a:cubicBezTo>
                  <a:pt x="144" y="599"/>
                  <a:pt x="145" y="600"/>
                  <a:pt x="145" y="600"/>
                </a:cubicBezTo>
                <a:cubicBezTo>
                  <a:pt x="146" y="600"/>
                  <a:pt x="146" y="600"/>
                  <a:pt x="146" y="600"/>
                </a:cubicBezTo>
                <a:cubicBezTo>
                  <a:pt x="146" y="601"/>
                  <a:pt x="146" y="601"/>
                  <a:pt x="146" y="601"/>
                </a:cubicBezTo>
                <a:cubicBezTo>
                  <a:pt x="148" y="602"/>
                  <a:pt x="148" y="602"/>
                  <a:pt x="148" y="602"/>
                </a:cubicBezTo>
                <a:cubicBezTo>
                  <a:pt x="148" y="600"/>
                  <a:pt x="148" y="600"/>
                  <a:pt x="148" y="600"/>
                </a:cubicBezTo>
                <a:cubicBezTo>
                  <a:pt x="148" y="600"/>
                  <a:pt x="148" y="600"/>
                  <a:pt x="151" y="589"/>
                </a:cubicBezTo>
                <a:cubicBezTo>
                  <a:pt x="151" y="588"/>
                  <a:pt x="151" y="588"/>
                  <a:pt x="151" y="588"/>
                </a:cubicBezTo>
                <a:cubicBezTo>
                  <a:pt x="150" y="587"/>
                  <a:pt x="150" y="587"/>
                  <a:pt x="150" y="587"/>
                </a:cubicBezTo>
                <a:cubicBezTo>
                  <a:pt x="150" y="587"/>
                  <a:pt x="150" y="587"/>
                  <a:pt x="147" y="586"/>
                </a:cubicBezTo>
                <a:cubicBezTo>
                  <a:pt x="147" y="586"/>
                  <a:pt x="147" y="586"/>
                  <a:pt x="147" y="586"/>
                </a:cubicBezTo>
                <a:cubicBezTo>
                  <a:pt x="147" y="586"/>
                  <a:pt x="147" y="586"/>
                  <a:pt x="147" y="586"/>
                </a:cubicBezTo>
                <a:cubicBezTo>
                  <a:pt x="147" y="586"/>
                  <a:pt x="147" y="586"/>
                  <a:pt x="139" y="586"/>
                </a:cubicBezTo>
                <a:cubicBezTo>
                  <a:pt x="139" y="587"/>
                  <a:pt x="139" y="587"/>
                  <a:pt x="139" y="587"/>
                </a:cubicBezTo>
                <a:cubicBezTo>
                  <a:pt x="140" y="588"/>
                  <a:pt x="140" y="588"/>
                  <a:pt x="140" y="588"/>
                </a:cubicBezTo>
                <a:cubicBezTo>
                  <a:pt x="140" y="588"/>
                  <a:pt x="140" y="588"/>
                  <a:pt x="141" y="584"/>
                </a:cubicBezTo>
                <a:cubicBezTo>
                  <a:pt x="140" y="583"/>
                  <a:pt x="140" y="583"/>
                  <a:pt x="140" y="583"/>
                </a:cubicBezTo>
                <a:cubicBezTo>
                  <a:pt x="141" y="585"/>
                  <a:pt x="141" y="585"/>
                  <a:pt x="141" y="585"/>
                </a:cubicBezTo>
                <a:cubicBezTo>
                  <a:pt x="141" y="585"/>
                  <a:pt x="141" y="585"/>
                  <a:pt x="143" y="583"/>
                </a:cubicBezTo>
                <a:cubicBezTo>
                  <a:pt x="144" y="583"/>
                  <a:pt x="144" y="583"/>
                  <a:pt x="144" y="583"/>
                </a:cubicBezTo>
                <a:cubicBezTo>
                  <a:pt x="144" y="582"/>
                  <a:pt x="144" y="582"/>
                  <a:pt x="144" y="582"/>
                </a:cubicBezTo>
                <a:cubicBezTo>
                  <a:pt x="144" y="582"/>
                  <a:pt x="144" y="582"/>
                  <a:pt x="144" y="578"/>
                </a:cubicBezTo>
                <a:cubicBezTo>
                  <a:pt x="143" y="578"/>
                  <a:pt x="143" y="578"/>
                  <a:pt x="143" y="578"/>
                </a:cubicBezTo>
                <a:cubicBezTo>
                  <a:pt x="143" y="579"/>
                  <a:pt x="143" y="579"/>
                  <a:pt x="143" y="579"/>
                </a:cubicBezTo>
                <a:cubicBezTo>
                  <a:pt x="143" y="579"/>
                  <a:pt x="143" y="579"/>
                  <a:pt x="143" y="579"/>
                </a:cubicBezTo>
                <a:cubicBezTo>
                  <a:pt x="143" y="579"/>
                  <a:pt x="143" y="579"/>
                  <a:pt x="148" y="578"/>
                </a:cubicBezTo>
                <a:cubicBezTo>
                  <a:pt x="148" y="577"/>
                  <a:pt x="148" y="577"/>
                  <a:pt x="148" y="577"/>
                </a:cubicBezTo>
                <a:cubicBezTo>
                  <a:pt x="147" y="577"/>
                  <a:pt x="147" y="577"/>
                  <a:pt x="147" y="577"/>
                </a:cubicBezTo>
                <a:cubicBezTo>
                  <a:pt x="147" y="577"/>
                  <a:pt x="147" y="577"/>
                  <a:pt x="149" y="584"/>
                </a:cubicBezTo>
                <a:cubicBezTo>
                  <a:pt x="151" y="587"/>
                  <a:pt x="151" y="587"/>
                  <a:pt x="151" y="587"/>
                </a:cubicBezTo>
                <a:cubicBezTo>
                  <a:pt x="152" y="584"/>
                  <a:pt x="152" y="584"/>
                  <a:pt x="152" y="584"/>
                </a:cubicBezTo>
                <a:cubicBezTo>
                  <a:pt x="152" y="584"/>
                  <a:pt x="152" y="584"/>
                  <a:pt x="156" y="577"/>
                </a:cubicBezTo>
                <a:cubicBezTo>
                  <a:pt x="155" y="577"/>
                  <a:pt x="155" y="577"/>
                  <a:pt x="155" y="577"/>
                </a:cubicBezTo>
                <a:cubicBezTo>
                  <a:pt x="156" y="578"/>
                  <a:pt x="156" y="578"/>
                  <a:pt x="156" y="578"/>
                </a:cubicBezTo>
                <a:cubicBezTo>
                  <a:pt x="156" y="578"/>
                  <a:pt x="156" y="578"/>
                  <a:pt x="165" y="572"/>
                </a:cubicBezTo>
                <a:cubicBezTo>
                  <a:pt x="166" y="572"/>
                  <a:pt x="166" y="572"/>
                  <a:pt x="166" y="572"/>
                </a:cubicBezTo>
                <a:cubicBezTo>
                  <a:pt x="166" y="571"/>
                  <a:pt x="166" y="571"/>
                  <a:pt x="166" y="571"/>
                </a:cubicBezTo>
                <a:cubicBezTo>
                  <a:pt x="166" y="571"/>
                  <a:pt x="166" y="571"/>
                  <a:pt x="164" y="558"/>
                </a:cubicBezTo>
                <a:cubicBezTo>
                  <a:pt x="163" y="558"/>
                  <a:pt x="163" y="558"/>
                  <a:pt x="163" y="558"/>
                </a:cubicBezTo>
                <a:cubicBezTo>
                  <a:pt x="163" y="559"/>
                  <a:pt x="163" y="559"/>
                  <a:pt x="163" y="559"/>
                </a:cubicBezTo>
                <a:cubicBezTo>
                  <a:pt x="163" y="559"/>
                  <a:pt x="163" y="559"/>
                  <a:pt x="173" y="562"/>
                </a:cubicBezTo>
                <a:cubicBezTo>
                  <a:pt x="176" y="563"/>
                  <a:pt x="176" y="563"/>
                  <a:pt x="176" y="563"/>
                </a:cubicBezTo>
                <a:cubicBezTo>
                  <a:pt x="175" y="560"/>
                  <a:pt x="175" y="560"/>
                  <a:pt x="175" y="560"/>
                </a:cubicBezTo>
                <a:cubicBezTo>
                  <a:pt x="175" y="560"/>
                  <a:pt x="175" y="560"/>
                  <a:pt x="173" y="552"/>
                </a:cubicBezTo>
                <a:cubicBezTo>
                  <a:pt x="171" y="552"/>
                  <a:pt x="171" y="552"/>
                  <a:pt x="171" y="552"/>
                </a:cubicBezTo>
                <a:cubicBezTo>
                  <a:pt x="172" y="553"/>
                  <a:pt x="172" y="553"/>
                  <a:pt x="172" y="553"/>
                </a:cubicBezTo>
                <a:cubicBezTo>
                  <a:pt x="172" y="553"/>
                  <a:pt x="172" y="553"/>
                  <a:pt x="183" y="527"/>
                </a:cubicBezTo>
                <a:cubicBezTo>
                  <a:pt x="182" y="527"/>
                  <a:pt x="182" y="527"/>
                  <a:pt x="182" y="527"/>
                </a:cubicBezTo>
                <a:cubicBezTo>
                  <a:pt x="183" y="527"/>
                  <a:pt x="183" y="527"/>
                  <a:pt x="183" y="527"/>
                </a:cubicBezTo>
                <a:cubicBezTo>
                  <a:pt x="183" y="527"/>
                  <a:pt x="183" y="527"/>
                  <a:pt x="190" y="515"/>
                </a:cubicBezTo>
                <a:cubicBezTo>
                  <a:pt x="189" y="515"/>
                  <a:pt x="189" y="515"/>
                  <a:pt x="189" y="515"/>
                </a:cubicBezTo>
                <a:cubicBezTo>
                  <a:pt x="189" y="516"/>
                  <a:pt x="189" y="516"/>
                  <a:pt x="189" y="516"/>
                </a:cubicBezTo>
                <a:cubicBezTo>
                  <a:pt x="189" y="516"/>
                  <a:pt x="189" y="516"/>
                  <a:pt x="193" y="515"/>
                </a:cubicBezTo>
                <a:cubicBezTo>
                  <a:pt x="194" y="514"/>
                  <a:pt x="194" y="514"/>
                  <a:pt x="194" y="514"/>
                </a:cubicBezTo>
                <a:cubicBezTo>
                  <a:pt x="194" y="513"/>
                  <a:pt x="194" y="513"/>
                  <a:pt x="194" y="513"/>
                </a:cubicBezTo>
                <a:cubicBezTo>
                  <a:pt x="194" y="513"/>
                  <a:pt x="194" y="513"/>
                  <a:pt x="194" y="501"/>
                </a:cubicBezTo>
                <a:cubicBezTo>
                  <a:pt x="193" y="501"/>
                  <a:pt x="193" y="501"/>
                  <a:pt x="193" y="501"/>
                </a:cubicBezTo>
                <a:cubicBezTo>
                  <a:pt x="194" y="502"/>
                  <a:pt x="194" y="502"/>
                  <a:pt x="194" y="502"/>
                </a:cubicBezTo>
                <a:cubicBezTo>
                  <a:pt x="194" y="502"/>
                  <a:pt x="194" y="502"/>
                  <a:pt x="197" y="499"/>
                </a:cubicBezTo>
                <a:cubicBezTo>
                  <a:pt x="197" y="499"/>
                  <a:pt x="197" y="499"/>
                  <a:pt x="197" y="499"/>
                </a:cubicBezTo>
                <a:cubicBezTo>
                  <a:pt x="197" y="498"/>
                  <a:pt x="197" y="498"/>
                  <a:pt x="197" y="498"/>
                </a:cubicBezTo>
                <a:cubicBezTo>
                  <a:pt x="197" y="498"/>
                  <a:pt x="197" y="498"/>
                  <a:pt x="197" y="486"/>
                </a:cubicBezTo>
                <a:cubicBezTo>
                  <a:pt x="197" y="486"/>
                  <a:pt x="197" y="486"/>
                  <a:pt x="197" y="486"/>
                </a:cubicBezTo>
                <a:cubicBezTo>
                  <a:pt x="190" y="478"/>
                  <a:pt x="190" y="478"/>
                  <a:pt x="190" y="478"/>
                </a:cubicBezTo>
                <a:cubicBezTo>
                  <a:pt x="189" y="479"/>
                  <a:pt x="189" y="479"/>
                  <a:pt x="189" y="479"/>
                </a:cubicBezTo>
                <a:cubicBezTo>
                  <a:pt x="190" y="478"/>
                  <a:pt x="190" y="478"/>
                  <a:pt x="190" y="478"/>
                </a:cubicBezTo>
                <a:cubicBezTo>
                  <a:pt x="190" y="478"/>
                  <a:pt x="189" y="477"/>
                  <a:pt x="188" y="476"/>
                </a:cubicBezTo>
                <a:cubicBezTo>
                  <a:pt x="187" y="477"/>
                  <a:pt x="187" y="477"/>
                  <a:pt x="187" y="477"/>
                </a:cubicBezTo>
                <a:cubicBezTo>
                  <a:pt x="188" y="478"/>
                  <a:pt x="188" y="478"/>
                  <a:pt x="188" y="478"/>
                </a:cubicBezTo>
                <a:cubicBezTo>
                  <a:pt x="189" y="477"/>
                  <a:pt x="190" y="477"/>
                  <a:pt x="191" y="477"/>
                </a:cubicBezTo>
                <a:cubicBezTo>
                  <a:pt x="193" y="477"/>
                  <a:pt x="194" y="476"/>
                  <a:pt x="196" y="476"/>
                </a:cubicBezTo>
                <a:cubicBezTo>
                  <a:pt x="196" y="476"/>
                  <a:pt x="196" y="476"/>
                  <a:pt x="196" y="476"/>
                </a:cubicBezTo>
                <a:cubicBezTo>
                  <a:pt x="198" y="475"/>
                  <a:pt x="198" y="474"/>
                  <a:pt x="199" y="473"/>
                </a:cubicBezTo>
                <a:cubicBezTo>
                  <a:pt x="200" y="472"/>
                  <a:pt x="200" y="472"/>
                  <a:pt x="201" y="471"/>
                </a:cubicBezTo>
                <a:cubicBezTo>
                  <a:pt x="201" y="471"/>
                  <a:pt x="201" y="471"/>
                  <a:pt x="201" y="471"/>
                </a:cubicBezTo>
                <a:cubicBezTo>
                  <a:pt x="204" y="470"/>
                  <a:pt x="206" y="469"/>
                  <a:pt x="209" y="467"/>
                </a:cubicBezTo>
                <a:cubicBezTo>
                  <a:pt x="209" y="467"/>
                  <a:pt x="209" y="467"/>
                  <a:pt x="209" y="467"/>
                </a:cubicBezTo>
                <a:cubicBezTo>
                  <a:pt x="210" y="466"/>
                  <a:pt x="211" y="465"/>
                  <a:pt x="212" y="465"/>
                </a:cubicBezTo>
                <a:cubicBezTo>
                  <a:pt x="212" y="464"/>
                  <a:pt x="213" y="464"/>
                  <a:pt x="214" y="464"/>
                </a:cubicBezTo>
                <a:cubicBezTo>
                  <a:pt x="214" y="464"/>
                  <a:pt x="214" y="464"/>
                  <a:pt x="214" y="464"/>
                </a:cubicBezTo>
                <a:cubicBezTo>
                  <a:pt x="214" y="464"/>
                  <a:pt x="214" y="464"/>
                  <a:pt x="214" y="464"/>
                </a:cubicBezTo>
                <a:cubicBezTo>
                  <a:pt x="214" y="464"/>
                  <a:pt x="215" y="464"/>
                  <a:pt x="215" y="464"/>
                </a:cubicBezTo>
                <a:cubicBezTo>
                  <a:pt x="216" y="464"/>
                  <a:pt x="216" y="465"/>
                  <a:pt x="217" y="465"/>
                </a:cubicBezTo>
                <a:cubicBezTo>
                  <a:pt x="218" y="465"/>
                  <a:pt x="218" y="465"/>
                  <a:pt x="218" y="465"/>
                </a:cubicBezTo>
                <a:cubicBezTo>
                  <a:pt x="218" y="465"/>
                  <a:pt x="218" y="465"/>
                  <a:pt x="218" y="465"/>
                </a:cubicBezTo>
                <a:cubicBezTo>
                  <a:pt x="220" y="464"/>
                  <a:pt x="221" y="463"/>
                  <a:pt x="222" y="462"/>
                </a:cubicBezTo>
                <a:cubicBezTo>
                  <a:pt x="223" y="460"/>
                  <a:pt x="223" y="457"/>
                  <a:pt x="224" y="455"/>
                </a:cubicBezTo>
                <a:cubicBezTo>
                  <a:pt x="224" y="454"/>
                  <a:pt x="224" y="454"/>
                  <a:pt x="225" y="453"/>
                </a:cubicBezTo>
                <a:cubicBezTo>
                  <a:pt x="225" y="453"/>
                  <a:pt x="225" y="453"/>
                  <a:pt x="226" y="452"/>
                </a:cubicBezTo>
                <a:cubicBezTo>
                  <a:pt x="228" y="452"/>
                  <a:pt x="228" y="452"/>
                  <a:pt x="228" y="452"/>
                </a:cubicBezTo>
                <a:cubicBezTo>
                  <a:pt x="227" y="451"/>
                  <a:pt x="227" y="451"/>
                  <a:pt x="227" y="451"/>
                </a:cubicBezTo>
                <a:cubicBezTo>
                  <a:pt x="227" y="450"/>
                  <a:pt x="228" y="449"/>
                  <a:pt x="227" y="448"/>
                </a:cubicBezTo>
                <a:cubicBezTo>
                  <a:pt x="227" y="448"/>
                  <a:pt x="227" y="448"/>
                  <a:pt x="227" y="448"/>
                </a:cubicBezTo>
                <a:cubicBezTo>
                  <a:pt x="227" y="445"/>
                  <a:pt x="226" y="443"/>
                  <a:pt x="224" y="441"/>
                </a:cubicBezTo>
                <a:cubicBezTo>
                  <a:pt x="223" y="440"/>
                  <a:pt x="220" y="438"/>
                  <a:pt x="218" y="438"/>
                </a:cubicBezTo>
                <a:cubicBezTo>
                  <a:pt x="218" y="439"/>
                  <a:pt x="218" y="439"/>
                  <a:pt x="218" y="439"/>
                </a:cubicBezTo>
                <a:cubicBezTo>
                  <a:pt x="218" y="438"/>
                  <a:pt x="218" y="438"/>
                  <a:pt x="218" y="438"/>
                </a:cubicBezTo>
                <a:cubicBezTo>
                  <a:pt x="217" y="437"/>
                  <a:pt x="216" y="437"/>
                  <a:pt x="215" y="437"/>
                </a:cubicBezTo>
                <a:cubicBezTo>
                  <a:pt x="214" y="437"/>
                  <a:pt x="213" y="437"/>
                  <a:pt x="213" y="437"/>
                </a:cubicBezTo>
                <a:cubicBezTo>
                  <a:pt x="213" y="437"/>
                  <a:pt x="213" y="437"/>
                  <a:pt x="213" y="437"/>
                </a:cubicBezTo>
                <a:cubicBezTo>
                  <a:pt x="212" y="436"/>
                  <a:pt x="212" y="436"/>
                  <a:pt x="212" y="436"/>
                </a:cubicBezTo>
                <a:cubicBezTo>
                  <a:pt x="212" y="435"/>
                  <a:pt x="212" y="434"/>
                  <a:pt x="212" y="433"/>
                </a:cubicBezTo>
                <a:cubicBezTo>
                  <a:pt x="212" y="433"/>
                  <a:pt x="212" y="433"/>
                  <a:pt x="212" y="433"/>
                </a:cubicBezTo>
                <a:cubicBezTo>
                  <a:pt x="212" y="432"/>
                  <a:pt x="212" y="432"/>
                  <a:pt x="212" y="432"/>
                </a:cubicBezTo>
                <a:cubicBezTo>
                  <a:pt x="212" y="431"/>
                  <a:pt x="212" y="430"/>
                  <a:pt x="212" y="429"/>
                </a:cubicBezTo>
                <a:cubicBezTo>
                  <a:pt x="212" y="428"/>
                  <a:pt x="212" y="427"/>
                  <a:pt x="212" y="426"/>
                </a:cubicBezTo>
                <a:cubicBezTo>
                  <a:pt x="212" y="425"/>
                  <a:pt x="212" y="425"/>
                  <a:pt x="212" y="425"/>
                </a:cubicBezTo>
                <a:cubicBezTo>
                  <a:pt x="211" y="425"/>
                  <a:pt x="211" y="425"/>
                  <a:pt x="211" y="425"/>
                </a:cubicBezTo>
                <a:cubicBezTo>
                  <a:pt x="212" y="425"/>
                  <a:pt x="212" y="425"/>
                  <a:pt x="212" y="425"/>
                </a:cubicBezTo>
                <a:cubicBezTo>
                  <a:pt x="212" y="424"/>
                  <a:pt x="212" y="423"/>
                  <a:pt x="212" y="422"/>
                </a:cubicBezTo>
                <a:cubicBezTo>
                  <a:pt x="212" y="421"/>
                  <a:pt x="212" y="421"/>
                  <a:pt x="212" y="421"/>
                </a:cubicBezTo>
                <a:cubicBezTo>
                  <a:pt x="211" y="421"/>
                  <a:pt x="211" y="421"/>
                  <a:pt x="211" y="421"/>
                </a:cubicBezTo>
                <a:cubicBezTo>
                  <a:pt x="212" y="421"/>
                  <a:pt x="212" y="421"/>
                  <a:pt x="212" y="421"/>
                </a:cubicBezTo>
                <a:cubicBezTo>
                  <a:pt x="212" y="421"/>
                  <a:pt x="212" y="421"/>
                  <a:pt x="212" y="421"/>
                </a:cubicBezTo>
                <a:cubicBezTo>
                  <a:pt x="213" y="421"/>
                  <a:pt x="213" y="421"/>
                  <a:pt x="214" y="420"/>
                </a:cubicBezTo>
                <a:cubicBezTo>
                  <a:pt x="215" y="420"/>
                  <a:pt x="215" y="420"/>
                  <a:pt x="215" y="419"/>
                </a:cubicBezTo>
                <a:cubicBezTo>
                  <a:pt x="216" y="419"/>
                  <a:pt x="216" y="418"/>
                  <a:pt x="216" y="418"/>
                </a:cubicBezTo>
                <a:cubicBezTo>
                  <a:pt x="216" y="417"/>
                  <a:pt x="216" y="417"/>
                  <a:pt x="216" y="417"/>
                </a:cubicBezTo>
                <a:cubicBezTo>
                  <a:pt x="216" y="417"/>
                  <a:pt x="216" y="417"/>
                  <a:pt x="216" y="417"/>
                </a:cubicBezTo>
                <a:cubicBezTo>
                  <a:pt x="216" y="417"/>
                  <a:pt x="216" y="417"/>
                  <a:pt x="216" y="417"/>
                </a:cubicBezTo>
                <a:cubicBezTo>
                  <a:pt x="216" y="415"/>
                  <a:pt x="214" y="413"/>
                  <a:pt x="213" y="412"/>
                </a:cubicBezTo>
                <a:cubicBezTo>
                  <a:pt x="212" y="411"/>
                  <a:pt x="210" y="409"/>
                  <a:pt x="209" y="408"/>
                </a:cubicBezTo>
                <a:cubicBezTo>
                  <a:pt x="209" y="408"/>
                  <a:pt x="209" y="408"/>
                  <a:pt x="209" y="408"/>
                </a:cubicBezTo>
                <a:cubicBezTo>
                  <a:pt x="208" y="407"/>
                  <a:pt x="207" y="405"/>
                  <a:pt x="206" y="404"/>
                </a:cubicBezTo>
                <a:cubicBezTo>
                  <a:pt x="205" y="403"/>
                  <a:pt x="204" y="402"/>
                  <a:pt x="203" y="400"/>
                </a:cubicBezTo>
                <a:cubicBezTo>
                  <a:pt x="203" y="400"/>
                  <a:pt x="203" y="400"/>
                  <a:pt x="203" y="400"/>
                </a:cubicBezTo>
                <a:cubicBezTo>
                  <a:pt x="203" y="400"/>
                  <a:pt x="203" y="400"/>
                  <a:pt x="203" y="400"/>
                </a:cubicBezTo>
                <a:cubicBezTo>
                  <a:pt x="202" y="399"/>
                  <a:pt x="200" y="399"/>
                  <a:pt x="199" y="399"/>
                </a:cubicBezTo>
                <a:cubicBezTo>
                  <a:pt x="198" y="399"/>
                  <a:pt x="197" y="398"/>
                  <a:pt x="197" y="398"/>
                </a:cubicBezTo>
                <a:cubicBezTo>
                  <a:pt x="197" y="398"/>
                  <a:pt x="197" y="398"/>
                  <a:pt x="197" y="398"/>
                </a:cubicBezTo>
                <a:cubicBezTo>
                  <a:pt x="197" y="398"/>
                  <a:pt x="197" y="398"/>
                  <a:pt x="197" y="398"/>
                </a:cubicBezTo>
                <a:cubicBezTo>
                  <a:pt x="196" y="398"/>
                  <a:pt x="196" y="398"/>
                  <a:pt x="196" y="398"/>
                </a:cubicBezTo>
                <a:cubicBezTo>
                  <a:pt x="197" y="398"/>
                  <a:pt x="197" y="398"/>
                  <a:pt x="197" y="398"/>
                </a:cubicBezTo>
                <a:cubicBezTo>
                  <a:pt x="197" y="398"/>
                  <a:pt x="197" y="398"/>
                  <a:pt x="197" y="398"/>
                </a:cubicBezTo>
                <a:cubicBezTo>
                  <a:pt x="196" y="398"/>
                  <a:pt x="196" y="398"/>
                  <a:pt x="196" y="398"/>
                </a:cubicBezTo>
                <a:cubicBezTo>
                  <a:pt x="197" y="398"/>
                  <a:pt x="197" y="398"/>
                  <a:pt x="197" y="398"/>
                </a:cubicBezTo>
                <a:cubicBezTo>
                  <a:pt x="197" y="398"/>
                  <a:pt x="197" y="398"/>
                  <a:pt x="197" y="398"/>
                </a:cubicBezTo>
                <a:cubicBezTo>
                  <a:pt x="197" y="398"/>
                  <a:pt x="197" y="398"/>
                  <a:pt x="197" y="398"/>
                </a:cubicBezTo>
                <a:cubicBezTo>
                  <a:pt x="197" y="398"/>
                  <a:pt x="197" y="398"/>
                  <a:pt x="197" y="398"/>
                </a:cubicBezTo>
                <a:cubicBezTo>
                  <a:pt x="197" y="398"/>
                  <a:pt x="197" y="398"/>
                  <a:pt x="197" y="398"/>
                </a:cubicBezTo>
                <a:cubicBezTo>
                  <a:pt x="197" y="398"/>
                  <a:pt x="197" y="398"/>
                  <a:pt x="197" y="398"/>
                </a:cubicBezTo>
                <a:cubicBezTo>
                  <a:pt x="197" y="398"/>
                  <a:pt x="197" y="398"/>
                  <a:pt x="196" y="397"/>
                </a:cubicBezTo>
                <a:cubicBezTo>
                  <a:pt x="196" y="397"/>
                  <a:pt x="195" y="396"/>
                  <a:pt x="195" y="396"/>
                </a:cubicBezTo>
                <a:cubicBezTo>
                  <a:pt x="195" y="396"/>
                  <a:pt x="195" y="396"/>
                  <a:pt x="195" y="396"/>
                </a:cubicBezTo>
                <a:cubicBezTo>
                  <a:pt x="192" y="396"/>
                  <a:pt x="191"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8" y="395"/>
                  <a:pt x="188" y="395"/>
                  <a:pt x="188" y="395"/>
                </a:cubicBezTo>
                <a:cubicBezTo>
                  <a:pt x="187" y="394"/>
                  <a:pt x="187" y="394"/>
                  <a:pt x="186" y="394"/>
                </a:cubicBezTo>
                <a:cubicBezTo>
                  <a:pt x="186" y="394"/>
                  <a:pt x="186" y="394"/>
                  <a:pt x="186" y="394"/>
                </a:cubicBezTo>
                <a:cubicBezTo>
                  <a:pt x="185" y="394"/>
                  <a:pt x="184" y="394"/>
                  <a:pt x="184" y="394"/>
                </a:cubicBezTo>
                <a:cubicBezTo>
                  <a:pt x="184" y="394"/>
                  <a:pt x="184" y="394"/>
                  <a:pt x="184" y="394"/>
                </a:cubicBezTo>
                <a:cubicBezTo>
                  <a:pt x="184" y="394"/>
                  <a:pt x="184" y="394"/>
                  <a:pt x="184" y="394"/>
                </a:cubicBezTo>
                <a:cubicBezTo>
                  <a:pt x="183" y="394"/>
                  <a:pt x="183" y="394"/>
                  <a:pt x="183" y="394"/>
                </a:cubicBezTo>
                <a:cubicBezTo>
                  <a:pt x="183" y="393"/>
                  <a:pt x="183" y="393"/>
                  <a:pt x="183" y="392"/>
                </a:cubicBezTo>
                <a:cubicBezTo>
                  <a:pt x="182" y="391"/>
                  <a:pt x="182" y="390"/>
                  <a:pt x="180" y="389"/>
                </a:cubicBezTo>
                <a:cubicBezTo>
                  <a:pt x="180" y="389"/>
                  <a:pt x="180" y="389"/>
                  <a:pt x="180" y="389"/>
                </a:cubicBezTo>
                <a:cubicBezTo>
                  <a:pt x="179" y="388"/>
                  <a:pt x="177" y="388"/>
                  <a:pt x="176" y="388"/>
                </a:cubicBezTo>
                <a:cubicBezTo>
                  <a:pt x="175" y="388"/>
                  <a:pt x="174" y="388"/>
                  <a:pt x="172" y="387"/>
                </a:cubicBezTo>
                <a:cubicBezTo>
                  <a:pt x="172" y="387"/>
                  <a:pt x="172" y="387"/>
                  <a:pt x="172" y="387"/>
                </a:cubicBezTo>
                <a:cubicBezTo>
                  <a:pt x="172" y="387"/>
                  <a:pt x="171" y="387"/>
                  <a:pt x="171" y="387"/>
                </a:cubicBezTo>
                <a:cubicBezTo>
                  <a:pt x="170" y="386"/>
                  <a:pt x="170" y="385"/>
                  <a:pt x="169" y="384"/>
                </a:cubicBezTo>
                <a:cubicBezTo>
                  <a:pt x="168" y="384"/>
                  <a:pt x="167" y="383"/>
                  <a:pt x="165" y="382"/>
                </a:cubicBezTo>
                <a:cubicBezTo>
                  <a:pt x="165" y="382"/>
                  <a:pt x="165" y="382"/>
                  <a:pt x="165" y="382"/>
                </a:cubicBezTo>
                <a:cubicBezTo>
                  <a:pt x="164" y="382"/>
                  <a:pt x="163" y="383"/>
                  <a:pt x="162" y="383"/>
                </a:cubicBezTo>
                <a:cubicBezTo>
                  <a:pt x="162" y="383"/>
                  <a:pt x="161" y="383"/>
                  <a:pt x="161" y="383"/>
                </a:cubicBezTo>
                <a:cubicBezTo>
                  <a:pt x="160" y="383"/>
                  <a:pt x="160" y="383"/>
                  <a:pt x="160" y="383"/>
                </a:cubicBezTo>
                <a:cubicBezTo>
                  <a:pt x="160" y="383"/>
                  <a:pt x="160" y="383"/>
                  <a:pt x="160" y="383"/>
                </a:cubicBezTo>
                <a:cubicBezTo>
                  <a:pt x="160" y="383"/>
                  <a:pt x="160" y="383"/>
                  <a:pt x="160" y="383"/>
                </a:cubicBezTo>
                <a:cubicBezTo>
                  <a:pt x="160" y="382"/>
                  <a:pt x="160" y="382"/>
                  <a:pt x="160" y="382"/>
                </a:cubicBezTo>
                <a:cubicBezTo>
                  <a:pt x="159" y="382"/>
                  <a:pt x="159" y="382"/>
                  <a:pt x="159" y="381"/>
                </a:cubicBezTo>
                <a:cubicBezTo>
                  <a:pt x="158" y="381"/>
                  <a:pt x="158" y="381"/>
                  <a:pt x="158" y="381"/>
                </a:cubicBezTo>
                <a:cubicBezTo>
                  <a:pt x="159" y="382"/>
                  <a:pt x="159" y="382"/>
                  <a:pt x="159" y="382"/>
                </a:cubicBezTo>
                <a:cubicBezTo>
                  <a:pt x="159" y="380"/>
                  <a:pt x="159" y="380"/>
                  <a:pt x="159" y="380"/>
                </a:cubicBezTo>
                <a:cubicBezTo>
                  <a:pt x="159" y="379"/>
                  <a:pt x="159" y="379"/>
                  <a:pt x="159" y="379"/>
                </a:cubicBezTo>
                <a:cubicBezTo>
                  <a:pt x="159" y="377"/>
                  <a:pt x="159" y="377"/>
                  <a:pt x="159" y="377"/>
                </a:cubicBezTo>
                <a:cubicBezTo>
                  <a:pt x="159" y="375"/>
                  <a:pt x="159" y="375"/>
                  <a:pt x="159" y="375"/>
                </a:cubicBezTo>
                <a:cubicBezTo>
                  <a:pt x="152" y="376"/>
                  <a:pt x="152" y="376"/>
                  <a:pt x="152" y="376"/>
                </a:cubicBezTo>
                <a:cubicBezTo>
                  <a:pt x="152" y="378"/>
                  <a:pt x="152" y="378"/>
                  <a:pt x="152" y="378"/>
                </a:cubicBezTo>
                <a:cubicBezTo>
                  <a:pt x="153" y="377"/>
                  <a:pt x="153" y="377"/>
                  <a:pt x="153" y="377"/>
                </a:cubicBezTo>
                <a:cubicBezTo>
                  <a:pt x="151" y="373"/>
                  <a:pt x="150" y="369"/>
                  <a:pt x="148" y="364"/>
                </a:cubicBezTo>
                <a:cubicBezTo>
                  <a:pt x="148" y="364"/>
                  <a:pt x="148" y="364"/>
                  <a:pt x="148" y="364"/>
                </a:cubicBezTo>
                <a:cubicBezTo>
                  <a:pt x="148" y="364"/>
                  <a:pt x="148" y="364"/>
                  <a:pt x="148" y="364"/>
                </a:cubicBezTo>
                <a:cubicBezTo>
                  <a:pt x="147" y="362"/>
                  <a:pt x="146" y="361"/>
                  <a:pt x="146" y="360"/>
                </a:cubicBezTo>
                <a:cubicBezTo>
                  <a:pt x="145" y="359"/>
                  <a:pt x="144" y="358"/>
                  <a:pt x="144" y="356"/>
                </a:cubicBezTo>
                <a:cubicBezTo>
                  <a:pt x="144" y="356"/>
                  <a:pt x="144" y="356"/>
                  <a:pt x="144" y="356"/>
                </a:cubicBezTo>
                <a:cubicBezTo>
                  <a:pt x="142" y="353"/>
                  <a:pt x="142" y="350"/>
                  <a:pt x="141" y="346"/>
                </a:cubicBezTo>
                <a:cubicBezTo>
                  <a:pt x="141" y="346"/>
                  <a:pt x="141" y="346"/>
                  <a:pt x="141" y="346"/>
                </a:cubicBezTo>
                <a:cubicBezTo>
                  <a:pt x="140" y="342"/>
                  <a:pt x="139" y="340"/>
                  <a:pt x="138" y="336"/>
                </a:cubicBezTo>
                <a:cubicBezTo>
                  <a:pt x="138" y="336"/>
                  <a:pt x="138" y="336"/>
                  <a:pt x="138" y="336"/>
                </a:cubicBezTo>
                <a:cubicBezTo>
                  <a:pt x="137" y="335"/>
                  <a:pt x="137" y="335"/>
                  <a:pt x="137" y="335"/>
                </a:cubicBezTo>
                <a:cubicBezTo>
                  <a:pt x="136" y="335"/>
                  <a:pt x="136" y="335"/>
                  <a:pt x="136" y="335"/>
                </a:cubicBezTo>
                <a:cubicBezTo>
                  <a:pt x="136" y="335"/>
                  <a:pt x="136" y="335"/>
                  <a:pt x="136" y="335"/>
                </a:cubicBezTo>
                <a:cubicBezTo>
                  <a:pt x="136" y="335"/>
                  <a:pt x="136" y="335"/>
                  <a:pt x="136" y="335"/>
                </a:cubicBezTo>
                <a:cubicBezTo>
                  <a:pt x="136" y="335"/>
                  <a:pt x="136" y="335"/>
                  <a:pt x="136" y="335"/>
                </a:cubicBezTo>
                <a:cubicBezTo>
                  <a:pt x="136" y="335"/>
                  <a:pt x="136" y="335"/>
                  <a:pt x="136" y="335"/>
                </a:cubicBezTo>
                <a:cubicBezTo>
                  <a:pt x="136" y="335"/>
                  <a:pt x="136" y="335"/>
                  <a:pt x="136" y="335"/>
                </a:cubicBezTo>
                <a:cubicBezTo>
                  <a:pt x="136" y="335"/>
                  <a:pt x="136" y="335"/>
                  <a:pt x="136" y="335"/>
                </a:cubicBezTo>
                <a:cubicBezTo>
                  <a:pt x="135" y="324"/>
                  <a:pt x="135" y="324"/>
                  <a:pt x="135" y="324"/>
                </a:cubicBezTo>
                <a:cubicBezTo>
                  <a:pt x="135" y="324"/>
                  <a:pt x="135" y="324"/>
                  <a:pt x="135" y="324"/>
                </a:cubicBezTo>
                <a:cubicBezTo>
                  <a:pt x="135" y="323"/>
                  <a:pt x="135" y="323"/>
                  <a:pt x="135" y="323"/>
                </a:cubicBezTo>
                <a:cubicBezTo>
                  <a:pt x="135" y="322"/>
                  <a:pt x="135" y="321"/>
                  <a:pt x="136" y="320"/>
                </a:cubicBezTo>
                <a:cubicBezTo>
                  <a:pt x="136" y="319"/>
                  <a:pt x="137" y="317"/>
                  <a:pt x="137" y="316"/>
                </a:cubicBezTo>
                <a:cubicBezTo>
                  <a:pt x="137" y="316"/>
                  <a:pt x="137" y="316"/>
                  <a:pt x="137" y="316"/>
                </a:cubicBezTo>
                <a:cubicBezTo>
                  <a:pt x="137" y="316"/>
                  <a:pt x="137" y="316"/>
                  <a:pt x="137" y="316"/>
                </a:cubicBezTo>
                <a:cubicBezTo>
                  <a:pt x="137" y="313"/>
                  <a:pt x="137" y="311"/>
                  <a:pt x="137" y="309"/>
                </a:cubicBezTo>
                <a:cubicBezTo>
                  <a:pt x="137" y="307"/>
                  <a:pt x="137" y="305"/>
                  <a:pt x="137" y="303"/>
                </a:cubicBezTo>
                <a:cubicBezTo>
                  <a:pt x="137" y="303"/>
                  <a:pt x="137" y="303"/>
                  <a:pt x="137" y="303"/>
                </a:cubicBezTo>
                <a:cubicBezTo>
                  <a:pt x="136" y="296"/>
                  <a:pt x="133" y="292"/>
                  <a:pt x="130" y="286"/>
                </a:cubicBezTo>
                <a:cubicBezTo>
                  <a:pt x="130" y="286"/>
                  <a:pt x="130" y="286"/>
                  <a:pt x="130" y="286"/>
                </a:cubicBezTo>
                <a:cubicBezTo>
                  <a:pt x="128" y="283"/>
                  <a:pt x="125" y="281"/>
                  <a:pt x="122" y="278"/>
                </a:cubicBezTo>
                <a:cubicBezTo>
                  <a:pt x="120" y="276"/>
                  <a:pt x="118" y="274"/>
                  <a:pt x="117" y="271"/>
                </a:cubicBezTo>
                <a:cubicBezTo>
                  <a:pt x="117" y="271"/>
                  <a:pt x="117" y="271"/>
                  <a:pt x="117" y="271"/>
                </a:cubicBezTo>
                <a:cubicBezTo>
                  <a:pt x="117" y="271"/>
                  <a:pt x="117" y="271"/>
                  <a:pt x="117" y="271"/>
                </a:cubicBezTo>
                <a:cubicBezTo>
                  <a:pt x="117" y="270"/>
                  <a:pt x="118" y="269"/>
                  <a:pt x="118" y="269"/>
                </a:cubicBezTo>
                <a:cubicBezTo>
                  <a:pt x="118" y="268"/>
                  <a:pt x="119" y="267"/>
                  <a:pt x="119" y="266"/>
                </a:cubicBezTo>
                <a:cubicBezTo>
                  <a:pt x="119" y="266"/>
                  <a:pt x="119" y="266"/>
                  <a:pt x="119" y="266"/>
                </a:cubicBezTo>
                <a:cubicBezTo>
                  <a:pt x="119" y="266"/>
                  <a:pt x="119" y="266"/>
                  <a:pt x="119" y="266"/>
                </a:cubicBezTo>
                <a:cubicBezTo>
                  <a:pt x="120" y="264"/>
                  <a:pt x="121" y="262"/>
                  <a:pt x="122" y="260"/>
                </a:cubicBezTo>
                <a:cubicBezTo>
                  <a:pt x="122" y="260"/>
                  <a:pt x="122" y="260"/>
                  <a:pt x="122" y="260"/>
                </a:cubicBezTo>
                <a:cubicBezTo>
                  <a:pt x="122" y="259"/>
                  <a:pt x="123" y="258"/>
                  <a:pt x="123" y="257"/>
                </a:cubicBezTo>
                <a:cubicBezTo>
                  <a:pt x="124" y="256"/>
                  <a:pt x="124" y="255"/>
                  <a:pt x="124" y="253"/>
                </a:cubicBezTo>
                <a:cubicBezTo>
                  <a:pt x="124" y="252"/>
                  <a:pt x="124" y="252"/>
                  <a:pt x="124" y="252"/>
                </a:cubicBezTo>
                <a:cubicBezTo>
                  <a:pt x="124" y="252"/>
                  <a:pt x="124" y="252"/>
                  <a:pt x="124" y="252"/>
                </a:cubicBezTo>
                <a:cubicBezTo>
                  <a:pt x="124" y="249"/>
                  <a:pt x="123" y="247"/>
                  <a:pt x="122" y="245"/>
                </a:cubicBezTo>
                <a:cubicBezTo>
                  <a:pt x="120" y="242"/>
                  <a:pt x="119" y="240"/>
                  <a:pt x="117" y="238"/>
                </a:cubicBezTo>
                <a:cubicBezTo>
                  <a:pt x="117" y="238"/>
                  <a:pt x="117" y="238"/>
                  <a:pt x="117" y="238"/>
                </a:cubicBezTo>
                <a:cubicBezTo>
                  <a:pt x="117" y="238"/>
                  <a:pt x="117" y="238"/>
                  <a:pt x="117" y="238"/>
                </a:cubicBezTo>
                <a:cubicBezTo>
                  <a:pt x="116" y="237"/>
                  <a:pt x="116" y="237"/>
                  <a:pt x="116" y="236"/>
                </a:cubicBezTo>
                <a:cubicBezTo>
                  <a:pt x="116" y="236"/>
                  <a:pt x="116" y="235"/>
                  <a:pt x="115" y="233"/>
                </a:cubicBezTo>
                <a:cubicBezTo>
                  <a:pt x="115" y="233"/>
                  <a:pt x="115" y="233"/>
                  <a:pt x="115" y="233"/>
                </a:cubicBezTo>
                <a:cubicBezTo>
                  <a:pt x="115" y="233"/>
                  <a:pt x="115" y="233"/>
                  <a:pt x="115" y="233"/>
                </a:cubicBezTo>
                <a:cubicBezTo>
                  <a:pt x="115" y="232"/>
                  <a:pt x="115" y="231"/>
                  <a:pt x="114" y="231"/>
                </a:cubicBezTo>
                <a:cubicBezTo>
                  <a:pt x="114" y="230"/>
                  <a:pt x="114" y="229"/>
                  <a:pt x="114" y="229"/>
                </a:cubicBezTo>
                <a:cubicBezTo>
                  <a:pt x="112" y="215"/>
                  <a:pt x="112" y="215"/>
                  <a:pt x="112" y="215"/>
                </a:cubicBezTo>
                <a:cubicBezTo>
                  <a:pt x="112" y="215"/>
                  <a:pt x="112" y="215"/>
                  <a:pt x="112" y="215"/>
                </a:cubicBezTo>
                <a:cubicBezTo>
                  <a:pt x="112" y="214"/>
                  <a:pt x="112" y="214"/>
                  <a:pt x="111" y="214"/>
                </a:cubicBezTo>
                <a:cubicBezTo>
                  <a:pt x="111" y="214"/>
                  <a:pt x="111" y="214"/>
                  <a:pt x="111" y="214"/>
                </a:cubicBezTo>
                <a:cubicBezTo>
                  <a:pt x="111" y="214"/>
                  <a:pt x="111" y="214"/>
                  <a:pt x="111" y="214"/>
                </a:cubicBezTo>
                <a:cubicBezTo>
                  <a:pt x="111" y="214"/>
                  <a:pt x="111" y="214"/>
                  <a:pt x="111" y="214"/>
                </a:cubicBezTo>
                <a:cubicBezTo>
                  <a:pt x="111" y="214"/>
                  <a:pt x="111" y="214"/>
                  <a:pt x="111" y="214"/>
                </a:cubicBezTo>
                <a:cubicBezTo>
                  <a:pt x="111" y="214"/>
                  <a:pt x="111" y="214"/>
                  <a:pt x="111" y="214"/>
                </a:cubicBezTo>
                <a:cubicBezTo>
                  <a:pt x="111" y="214"/>
                  <a:pt x="111" y="214"/>
                  <a:pt x="111" y="214"/>
                </a:cubicBezTo>
                <a:cubicBezTo>
                  <a:pt x="111" y="214"/>
                  <a:pt x="111" y="214"/>
                  <a:pt x="111" y="214"/>
                </a:cubicBezTo>
                <a:cubicBezTo>
                  <a:pt x="112" y="214"/>
                  <a:pt x="112" y="214"/>
                  <a:pt x="112" y="214"/>
                </a:cubicBezTo>
                <a:cubicBezTo>
                  <a:pt x="111" y="214"/>
                  <a:pt x="111" y="214"/>
                  <a:pt x="111" y="214"/>
                </a:cubicBezTo>
                <a:cubicBezTo>
                  <a:pt x="111" y="214"/>
                  <a:pt x="111" y="214"/>
                  <a:pt x="111" y="214"/>
                </a:cubicBezTo>
                <a:cubicBezTo>
                  <a:pt x="112" y="214"/>
                  <a:pt x="112" y="214"/>
                  <a:pt x="112" y="214"/>
                </a:cubicBezTo>
                <a:cubicBezTo>
                  <a:pt x="112" y="214"/>
                  <a:pt x="112" y="214"/>
                  <a:pt x="112" y="214"/>
                </a:cubicBezTo>
                <a:cubicBezTo>
                  <a:pt x="112" y="214"/>
                  <a:pt x="112" y="214"/>
                  <a:pt x="112" y="214"/>
                </a:cubicBezTo>
                <a:cubicBezTo>
                  <a:pt x="111" y="210"/>
                  <a:pt x="110" y="208"/>
                  <a:pt x="110" y="204"/>
                </a:cubicBezTo>
                <a:cubicBezTo>
                  <a:pt x="108" y="204"/>
                  <a:pt x="108" y="204"/>
                  <a:pt x="108" y="204"/>
                </a:cubicBezTo>
                <a:cubicBezTo>
                  <a:pt x="110" y="204"/>
                  <a:pt x="110" y="204"/>
                  <a:pt x="110" y="204"/>
                </a:cubicBezTo>
                <a:cubicBezTo>
                  <a:pt x="109" y="201"/>
                  <a:pt x="109" y="200"/>
                  <a:pt x="108" y="197"/>
                </a:cubicBezTo>
                <a:cubicBezTo>
                  <a:pt x="107" y="198"/>
                  <a:pt x="107" y="198"/>
                  <a:pt x="107" y="198"/>
                </a:cubicBezTo>
                <a:cubicBezTo>
                  <a:pt x="108" y="197"/>
                  <a:pt x="108" y="197"/>
                  <a:pt x="108" y="197"/>
                </a:cubicBezTo>
                <a:cubicBezTo>
                  <a:pt x="107" y="196"/>
                  <a:pt x="107" y="195"/>
                  <a:pt x="107" y="194"/>
                </a:cubicBezTo>
                <a:cubicBezTo>
                  <a:pt x="106" y="193"/>
                  <a:pt x="106" y="192"/>
                  <a:pt x="105" y="191"/>
                </a:cubicBezTo>
                <a:cubicBezTo>
                  <a:pt x="105" y="191"/>
                  <a:pt x="105" y="191"/>
                  <a:pt x="105" y="191"/>
                </a:cubicBezTo>
                <a:cubicBezTo>
                  <a:pt x="105" y="191"/>
                  <a:pt x="105" y="190"/>
                  <a:pt x="104" y="189"/>
                </a:cubicBezTo>
                <a:cubicBezTo>
                  <a:pt x="104" y="189"/>
                  <a:pt x="104" y="189"/>
                  <a:pt x="104" y="189"/>
                </a:cubicBezTo>
                <a:cubicBezTo>
                  <a:pt x="104" y="188"/>
                  <a:pt x="103" y="188"/>
                  <a:pt x="103" y="187"/>
                </a:cubicBezTo>
                <a:cubicBezTo>
                  <a:pt x="102" y="187"/>
                  <a:pt x="101" y="187"/>
                  <a:pt x="101" y="187"/>
                </a:cubicBezTo>
                <a:cubicBezTo>
                  <a:pt x="100" y="187"/>
                  <a:pt x="100" y="187"/>
                  <a:pt x="99" y="187"/>
                </a:cubicBezTo>
                <a:cubicBezTo>
                  <a:pt x="99" y="189"/>
                  <a:pt x="99" y="189"/>
                  <a:pt x="99" y="189"/>
                </a:cubicBezTo>
                <a:cubicBezTo>
                  <a:pt x="99" y="187"/>
                  <a:pt x="99" y="187"/>
                  <a:pt x="99" y="187"/>
                </a:cubicBezTo>
                <a:cubicBezTo>
                  <a:pt x="98" y="187"/>
                  <a:pt x="98" y="187"/>
                  <a:pt x="97" y="187"/>
                </a:cubicBezTo>
                <a:cubicBezTo>
                  <a:pt x="96" y="187"/>
                  <a:pt x="96" y="187"/>
                  <a:pt x="95" y="187"/>
                </a:cubicBezTo>
                <a:cubicBezTo>
                  <a:pt x="95" y="187"/>
                  <a:pt x="95" y="187"/>
                  <a:pt x="94" y="187"/>
                </a:cubicBezTo>
                <a:cubicBezTo>
                  <a:pt x="93" y="187"/>
                  <a:pt x="91" y="187"/>
                  <a:pt x="90" y="187"/>
                </a:cubicBezTo>
                <a:cubicBezTo>
                  <a:pt x="89" y="187"/>
                  <a:pt x="88" y="187"/>
                  <a:pt x="86" y="187"/>
                </a:cubicBezTo>
                <a:cubicBezTo>
                  <a:pt x="86" y="187"/>
                  <a:pt x="86" y="187"/>
                  <a:pt x="86" y="187"/>
                </a:cubicBezTo>
                <a:cubicBezTo>
                  <a:pt x="85" y="187"/>
                  <a:pt x="84" y="186"/>
                  <a:pt x="83" y="186"/>
                </a:cubicBezTo>
                <a:cubicBezTo>
                  <a:pt x="82" y="185"/>
                  <a:pt x="80" y="184"/>
                  <a:pt x="79" y="183"/>
                </a:cubicBezTo>
                <a:cubicBezTo>
                  <a:pt x="79" y="183"/>
                  <a:pt x="79" y="183"/>
                  <a:pt x="79" y="183"/>
                </a:cubicBezTo>
                <a:cubicBezTo>
                  <a:pt x="78" y="183"/>
                  <a:pt x="77" y="182"/>
                  <a:pt x="77" y="181"/>
                </a:cubicBezTo>
                <a:cubicBezTo>
                  <a:pt x="76" y="181"/>
                  <a:pt x="75" y="180"/>
                  <a:pt x="74" y="179"/>
                </a:cubicBezTo>
                <a:cubicBezTo>
                  <a:pt x="74" y="179"/>
                  <a:pt x="74" y="179"/>
                  <a:pt x="74" y="179"/>
                </a:cubicBezTo>
                <a:cubicBezTo>
                  <a:pt x="72" y="178"/>
                  <a:pt x="71" y="177"/>
                  <a:pt x="70" y="176"/>
                </a:cubicBezTo>
                <a:cubicBezTo>
                  <a:pt x="70" y="176"/>
                  <a:pt x="70" y="176"/>
                  <a:pt x="70" y="176"/>
                </a:cubicBezTo>
                <a:cubicBezTo>
                  <a:pt x="70" y="176"/>
                  <a:pt x="70" y="176"/>
                  <a:pt x="70" y="176"/>
                </a:cubicBezTo>
                <a:cubicBezTo>
                  <a:pt x="67" y="172"/>
                  <a:pt x="65" y="170"/>
                  <a:pt x="62" y="167"/>
                </a:cubicBezTo>
                <a:cubicBezTo>
                  <a:pt x="62" y="167"/>
                  <a:pt x="62" y="167"/>
                  <a:pt x="62" y="167"/>
                </a:cubicBezTo>
                <a:cubicBezTo>
                  <a:pt x="61" y="166"/>
                  <a:pt x="61" y="165"/>
                  <a:pt x="60" y="164"/>
                </a:cubicBezTo>
                <a:cubicBezTo>
                  <a:pt x="60" y="164"/>
                  <a:pt x="60" y="164"/>
                  <a:pt x="60" y="164"/>
                </a:cubicBezTo>
                <a:cubicBezTo>
                  <a:pt x="60" y="163"/>
                  <a:pt x="60" y="162"/>
                  <a:pt x="59" y="161"/>
                </a:cubicBezTo>
                <a:cubicBezTo>
                  <a:pt x="59" y="160"/>
                  <a:pt x="58" y="159"/>
                  <a:pt x="57" y="159"/>
                </a:cubicBezTo>
                <a:cubicBezTo>
                  <a:pt x="56" y="160"/>
                  <a:pt x="56" y="160"/>
                  <a:pt x="56" y="160"/>
                </a:cubicBezTo>
                <a:cubicBezTo>
                  <a:pt x="57" y="159"/>
                  <a:pt x="57" y="159"/>
                  <a:pt x="57" y="159"/>
                </a:cubicBezTo>
                <a:cubicBezTo>
                  <a:pt x="55" y="158"/>
                  <a:pt x="53" y="158"/>
                  <a:pt x="52" y="158"/>
                </a:cubicBezTo>
                <a:cubicBezTo>
                  <a:pt x="51" y="158"/>
                  <a:pt x="49" y="158"/>
                  <a:pt x="48" y="157"/>
                </a:cubicBezTo>
                <a:cubicBezTo>
                  <a:pt x="45" y="157"/>
                  <a:pt x="43" y="156"/>
                  <a:pt x="40" y="156"/>
                </a:cubicBezTo>
                <a:cubicBezTo>
                  <a:pt x="38" y="155"/>
                  <a:pt x="37" y="155"/>
                  <a:pt x="36" y="154"/>
                </a:cubicBezTo>
                <a:cubicBezTo>
                  <a:pt x="36" y="154"/>
                  <a:pt x="36" y="154"/>
                  <a:pt x="36" y="154"/>
                </a:cubicBezTo>
                <a:cubicBezTo>
                  <a:pt x="36" y="154"/>
                  <a:pt x="36" y="154"/>
                  <a:pt x="36" y="154"/>
                </a:cubicBezTo>
                <a:cubicBezTo>
                  <a:pt x="35" y="154"/>
                  <a:pt x="34" y="154"/>
                  <a:pt x="34" y="154"/>
                </a:cubicBezTo>
                <a:cubicBezTo>
                  <a:pt x="33" y="153"/>
                  <a:pt x="33" y="153"/>
                  <a:pt x="33" y="153"/>
                </a:cubicBezTo>
                <a:cubicBezTo>
                  <a:pt x="33" y="153"/>
                  <a:pt x="33" y="153"/>
                  <a:pt x="33" y="153"/>
                </a:cubicBezTo>
                <a:cubicBezTo>
                  <a:pt x="33" y="153"/>
                  <a:pt x="33" y="153"/>
                  <a:pt x="33" y="153"/>
                </a:cubicBezTo>
                <a:cubicBezTo>
                  <a:pt x="33" y="153"/>
                  <a:pt x="32" y="152"/>
                  <a:pt x="31" y="151"/>
                </a:cubicBezTo>
                <a:cubicBezTo>
                  <a:pt x="31" y="151"/>
                  <a:pt x="31" y="151"/>
                  <a:pt x="31" y="151"/>
                </a:cubicBezTo>
                <a:cubicBezTo>
                  <a:pt x="29" y="148"/>
                  <a:pt x="27" y="147"/>
                  <a:pt x="25" y="145"/>
                </a:cubicBezTo>
                <a:cubicBezTo>
                  <a:pt x="25" y="145"/>
                  <a:pt x="25" y="145"/>
                  <a:pt x="25" y="145"/>
                </a:cubicBezTo>
                <a:cubicBezTo>
                  <a:pt x="25" y="145"/>
                  <a:pt x="25" y="145"/>
                  <a:pt x="25" y="145"/>
                </a:cubicBezTo>
                <a:cubicBezTo>
                  <a:pt x="25" y="145"/>
                  <a:pt x="25" y="144"/>
                  <a:pt x="24" y="144"/>
                </a:cubicBezTo>
                <a:cubicBezTo>
                  <a:pt x="24" y="143"/>
                  <a:pt x="24" y="143"/>
                  <a:pt x="23" y="142"/>
                </a:cubicBezTo>
                <a:cubicBezTo>
                  <a:pt x="23" y="142"/>
                  <a:pt x="23" y="142"/>
                  <a:pt x="23" y="142"/>
                </a:cubicBezTo>
                <a:cubicBezTo>
                  <a:pt x="23" y="142"/>
                  <a:pt x="23" y="142"/>
                  <a:pt x="23" y="142"/>
                </a:cubicBezTo>
                <a:cubicBezTo>
                  <a:pt x="21" y="139"/>
                  <a:pt x="19" y="137"/>
                  <a:pt x="17" y="134"/>
                </a:cubicBezTo>
                <a:cubicBezTo>
                  <a:pt x="17" y="134"/>
                  <a:pt x="17" y="134"/>
                  <a:pt x="17" y="134"/>
                </a:cubicBezTo>
                <a:cubicBezTo>
                  <a:pt x="17" y="134"/>
                  <a:pt x="17" y="134"/>
                  <a:pt x="17" y="134"/>
                </a:cubicBezTo>
                <a:cubicBezTo>
                  <a:pt x="15" y="130"/>
                  <a:pt x="14" y="128"/>
                  <a:pt x="12" y="125"/>
                </a:cubicBezTo>
                <a:cubicBezTo>
                  <a:pt x="12" y="125"/>
                  <a:pt x="12" y="125"/>
                  <a:pt x="12" y="125"/>
                </a:cubicBezTo>
                <a:cubicBezTo>
                  <a:pt x="11" y="124"/>
                  <a:pt x="10" y="122"/>
                  <a:pt x="9" y="121"/>
                </a:cubicBezTo>
                <a:cubicBezTo>
                  <a:pt x="9" y="121"/>
                  <a:pt x="9" y="121"/>
                  <a:pt x="9" y="121"/>
                </a:cubicBezTo>
                <a:cubicBezTo>
                  <a:pt x="8" y="120"/>
                  <a:pt x="7" y="119"/>
                  <a:pt x="6" y="119"/>
                </a:cubicBezTo>
                <a:cubicBezTo>
                  <a:pt x="5" y="118"/>
                  <a:pt x="4" y="118"/>
                  <a:pt x="4" y="117"/>
                </a:cubicBezTo>
                <a:cubicBezTo>
                  <a:pt x="3" y="118"/>
                  <a:pt x="3" y="118"/>
                  <a:pt x="3" y="118"/>
                </a:cubicBezTo>
                <a:cubicBezTo>
                  <a:pt x="3" y="119"/>
                  <a:pt x="3" y="119"/>
                  <a:pt x="3" y="119"/>
                </a:cubicBezTo>
                <a:cubicBezTo>
                  <a:pt x="7" y="119"/>
                  <a:pt x="7" y="119"/>
                  <a:pt x="7" y="119"/>
                </a:cubicBezTo>
                <a:cubicBezTo>
                  <a:pt x="8" y="118"/>
                  <a:pt x="8" y="118"/>
                  <a:pt x="9" y="118"/>
                </a:cubicBezTo>
                <a:cubicBezTo>
                  <a:pt x="9" y="118"/>
                  <a:pt x="10" y="118"/>
                  <a:pt x="10" y="118"/>
                </a:cubicBezTo>
                <a:cubicBezTo>
                  <a:pt x="11" y="117"/>
                  <a:pt x="12" y="117"/>
                  <a:pt x="13" y="116"/>
                </a:cubicBezTo>
                <a:cubicBezTo>
                  <a:pt x="14" y="116"/>
                  <a:pt x="15" y="115"/>
                  <a:pt x="15" y="113"/>
                </a:cubicBezTo>
                <a:cubicBezTo>
                  <a:pt x="14" y="113"/>
                  <a:pt x="14" y="113"/>
                  <a:pt x="14" y="113"/>
                </a:cubicBezTo>
                <a:cubicBezTo>
                  <a:pt x="15" y="113"/>
                  <a:pt x="15" y="113"/>
                  <a:pt x="15" y="113"/>
                </a:cubicBezTo>
                <a:cubicBezTo>
                  <a:pt x="15" y="112"/>
                  <a:pt x="16" y="111"/>
                  <a:pt x="16" y="110"/>
                </a:cubicBezTo>
                <a:cubicBezTo>
                  <a:pt x="16" y="109"/>
                  <a:pt x="15" y="109"/>
                  <a:pt x="15" y="108"/>
                </a:cubicBezTo>
                <a:cubicBezTo>
                  <a:pt x="15" y="107"/>
                  <a:pt x="16" y="107"/>
                  <a:pt x="16" y="106"/>
                </a:cubicBezTo>
                <a:cubicBezTo>
                  <a:pt x="16" y="106"/>
                  <a:pt x="16" y="106"/>
                  <a:pt x="16" y="106"/>
                </a:cubicBezTo>
                <a:cubicBezTo>
                  <a:pt x="16" y="104"/>
                  <a:pt x="16" y="103"/>
                  <a:pt x="17" y="102"/>
                </a:cubicBezTo>
                <a:cubicBezTo>
                  <a:pt x="17" y="101"/>
                  <a:pt x="17" y="100"/>
                  <a:pt x="18" y="98"/>
                </a:cubicBezTo>
                <a:cubicBezTo>
                  <a:pt x="18" y="98"/>
                  <a:pt x="18" y="98"/>
                  <a:pt x="18" y="98"/>
                </a:cubicBezTo>
                <a:cubicBezTo>
                  <a:pt x="18" y="94"/>
                  <a:pt x="18" y="92"/>
                  <a:pt x="19" y="88"/>
                </a:cubicBezTo>
                <a:cubicBezTo>
                  <a:pt x="18" y="88"/>
                  <a:pt x="18" y="88"/>
                  <a:pt x="18" y="88"/>
                </a:cubicBezTo>
                <a:cubicBezTo>
                  <a:pt x="17" y="89"/>
                  <a:pt x="17" y="89"/>
                  <a:pt x="17" y="89"/>
                </a:cubicBezTo>
                <a:cubicBezTo>
                  <a:pt x="19" y="91"/>
                  <a:pt x="20" y="91"/>
                  <a:pt x="21" y="92"/>
                </a:cubicBezTo>
                <a:cubicBezTo>
                  <a:pt x="21" y="92"/>
                  <a:pt x="21" y="92"/>
                  <a:pt x="21" y="92"/>
                </a:cubicBezTo>
                <a:cubicBezTo>
                  <a:pt x="21" y="92"/>
                  <a:pt x="21" y="92"/>
                  <a:pt x="21" y="92"/>
                </a:cubicBezTo>
                <a:cubicBezTo>
                  <a:pt x="22" y="93"/>
                  <a:pt x="22" y="93"/>
                  <a:pt x="23" y="94"/>
                </a:cubicBezTo>
                <a:cubicBezTo>
                  <a:pt x="23" y="95"/>
                  <a:pt x="23" y="95"/>
                  <a:pt x="24" y="96"/>
                </a:cubicBezTo>
                <a:cubicBezTo>
                  <a:pt x="24" y="96"/>
                  <a:pt x="24" y="96"/>
                  <a:pt x="24" y="96"/>
                </a:cubicBezTo>
                <a:cubicBezTo>
                  <a:pt x="26" y="100"/>
                  <a:pt x="28" y="102"/>
                  <a:pt x="30" y="104"/>
                </a:cubicBezTo>
                <a:cubicBezTo>
                  <a:pt x="32" y="103"/>
                  <a:pt x="32" y="103"/>
                  <a:pt x="32" y="103"/>
                </a:cubicBezTo>
                <a:cubicBezTo>
                  <a:pt x="30" y="104"/>
                  <a:pt x="30" y="104"/>
                  <a:pt x="30" y="104"/>
                </a:cubicBezTo>
                <a:cubicBezTo>
                  <a:pt x="31" y="105"/>
                  <a:pt x="32" y="105"/>
                  <a:pt x="32" y="106"/>
                </a:cubicBezTo>
                <a:cubicBezTo>
                  <a:pt x="33" y="106"/>
                  <a:pt x="33" y="106"/>
                  <a:pt x="33" y="106"/>
                </a:cubicBezTo>
                <a:cubicBezTo>
                  <a:pt x="34" y="105"/>
                  <a:pt x="34" y="105"/>
                  <a:pt x="34" y="105"/>
                </a:cubicBezTo>
                <a:cubicBezTo>
                  <a:pt x="33" y="106"/>
                  <a:pt x="33" y="106"/>
                  <a:pt x="33" y="106"/>
                </a:cubicBezTo>
                <a:cubicBezTo>
                  <a:pt x="34" y="107"/>
                  <a:pt x="34" y="107"/>
                  <a:pt x="35" y="108"/>
                </a:cubicBezTo>
                <a:cubicBezTo>
                  <a:pt x="35" y="108"/>
                  <a:pt x="35" y="108"/>
                  <a:pt x="35" y="108"/>
                </a:cubicBezTo>
                <a:cubicBezTo>
                  <a:pt x="35" y="108"/>
                  <a:pt x="35" y="108"/>
                  <a:pt x="35" y="108"/>
                </a:cubicBezTo>
                <a:cubicBezTo>
                  <a:pt x="36" y="110"/>
                  <a:pt x="37" y="111"/>
                  <a:pt x="38" y="112"/>
                </a:cubicBezTo>
                <a:cubicBezTo>
                  <a:pt x="41" y="115"/>
                  <a:pt x="42" y="117"/>
                  <a:pt x="45" y="119"/>
                </a:cubicBezTo>
                <a:cubicBezTo>
                  <a:pt x="45" y="119"/>
                  <a:pt x="45" y="119"/>
                  <a:pt x="45" y="119"/>
                </a:cubicBezTo>
                <a:cubicBezTo>
                  <a:pt x="48" y="122"/>
                  <a:pt x="49" y="124"/>
                  <a:pt x="51" y="127"/>
                </a:cubicBezTo>
                <a:cubicBezTo>
                  <a:pt x="53" y="126"/>
                  <a:pt x="53" y="126"/>
                  <a:pt x="53" y="126"/>
                </a:cubicBezTo>
                <a:cubicBezTo>
                  <a:pt x="51" y="127"/>
                  <a:pt x="51" y="127"/>
                  <a:pt x="51" y="127"/>
                </a:cubicBezTo>
                <a:cubicBezTo>
                  <a:pt x="53" y="128"/>
                  <a:pt x="53" y="130"/>
                  <a:pt x="54" y="131"/>
                </a:cubicBezTo>
                <a:cubicBezTo>
                  <a:pt x="55" y="130"/>
                  <a:pt x="55" y="130"/>
                  <a:pt x="55" y="130"/>
                </a:cubicBezTo>
                <a:cubicBezTo>
                  <a:pt x="54" y="131"/>
                  <a:pt x="54" y="131"/>
                  <a:pt x="54" y="131"/>
                </a:cubicBezTo>
                <a:cubicBezTo>
                  <a:pt x="56" y="133"/>
                  <a:pt x="57" y="134"/>
                  <a:pt x="58" y="135"/>
                </a:cubicBezTo>
                <a:cubicBezTo>
                  <a:pt x="58" y="135"/>
                  <a:pt x="58" y="135"/>
                  <a:pt x="58" y="135"/>
                </a:cubicBezTo>
                <a:cubicBezTo>
                  <a:pt x="59" y="137"/>
                  <a:pt x="60" y="138"/>
                  <a:pt x="62" y="139"/>
                </a:cubicBezTo>
                <a:cubicBezTo>
                  <a:pt x="62" y="139"/>
                  <a:pt x="62" y="139"/>
                  <a:pt x="62" y="139"/>
                </a:cubicBezTo>
                <a:cubicBezTo>
                  <a:pt x="62" y="139"/>
                  <a:pt x="62" y="139"/>
                  <a:pt x="62" y="139"/>
                </a:cubicBezTo>
                <a:cubicBezTo>
                  <a:pt x="62" y="140"/>
                  <a:pt x="63" y="141"/>
                  <a:pt x="64" y="142"/>
                </a:cubicBezTo>
                <a:cubicBezTo>
                  <a:pt x="65" y="143"/>
                  <a:pt x="66" y="144"/>
                  <a:pt x="68" y="145"/>
                </a:cubicBezTo>
                <a:cubicBezTo>
                  <a:pt x="69" y="145"/>
                  <a:pt x="70" y="145"/>
                  <a:pt x="70" y="145"/>
                </a:cubicBezTo>
                <a:cubicBezTo>
                  <a:pt x="71" y="145"/>
                  <a:pt x="72" y="145"/>
                  <a:pt x="73" y="145"/>
                </a:cubicBezTo>
                <a:cubicBezTo>
                  <a:pt x="76" y="145"/>
                  <a:pt x="77" y="144"/>
                  <a:pt x="79" y="144"/>
                </a:cubicBezTo>
                <a:cubicBezTo>
                  <a:pt x="79" y="144"/>
                  <a:pt x="79" y="144"/>
                  <a:pt x="79" y="144"/>
                </a:cubicBezTo>
                <a:cubicBezTo>
                  <a:pt x="85" y="142"/>
                  <a:pt x="88" y="141"/>
                  <a:pt x="93" y="140"/>
                </a:cubicBezTo>
                <a:cubicBezTo>
                  <a:pt x="93" y="140"/>
                  <a:pt x="93" y="140"/>
                  <a:pt x="93" y="140"/>
                </a:cubicBezTo>
                <a:cubicBezTo>
                  <a:pt x="97" y="139"/>
                  <a:pt x="99" y="138"/>
                  <a:pt x="102" y="137"/>
                </a:cubicBezTo>
                <a:cubicBezTo>
                  <a:pt x="102" y="137"/>
                  <a:pt x="102" y="137"/>
                  <a:pt x="102" y="137"/>
                </a:cubicBezTo>
                <a:cubicBezTo>
                  <a:pt x="104" y="136"/>
                  <a:pt x="106" y="136"/>
                  <a:pt x="107" y="134"/>
                </a:cubicBezTo>
                <a:cubicBezTo>
                  <a:pt x="109" y="133"/>
                  <a:pt x="110" y="132"/>
                  <a:pt x="111" y="129"/>
                </a:cubicBezTo>
                <a:cubicBezTo>
                  <a:pt x="109" y="129"/>
                  <a:pt x="109" y="129"/>
                  <a:pt x="109" y="129"/>
                </a:cubicBezTo>
                <a:cubicBezTo>
                  <a:pt x="108" y="130"/>
                  <a:pt x="108" y="130"/>
                  <a:pt x="108" y="130"/>
                </a:cubicBezTo>
                <a:cubicBezTo>
                  <a:pt x="111" y="132"/>
                  <a:pt x="113" y="132"/>
                  <a:pt x="115" y="134"/>
                </a:cubicBezTo>
                <a:cubicBezTo>
                  <a:pt x="116" y="135"/>
                  <a:pt x="116" y="135"/>
                  <a:pt x="117" y="136"/>
                </a:cubicBezTo>
                <a:cubicBezTo>
                  <a:pt x="118" y="137"/>
                  <a:pt x="119" y="138"/>
                  <a:pt x="120" y="139"/>
                </a:cubicBezTo>
                <a:cubicBezTo>
                  <a:pt x="120" y="139"/>
                  <a:pt x="120" y="139"/>
                  <a:pt x="120" y="139"/>
                </a:cubicBezTo>
                <a:cubicBezTo>
                  <a:pt x="121" y="140"/>
                  <a:pt x="122" y="140"/>
                  <a:pt x="123" y="140"/>
                </a:cubicBezTo>
                <a:cubicBezTo>
                  <a:pt x="124" y="140"/>
                  <a:pt x="125" y="141"/>
                  <a:pt x="126" y="141"/>
                </a:cubicBezTo>
                <a:cubicBezTo>
                  <a:pt x="126" y="141"/>
                  <a:pt x="126" y="141"/>
                  <a:pt x="126" y="141"/>
                </a:cubicBezTo>
                <a:cubicBezTo>
                  <a:pt x="128" y="142"/>
                  <a:pt x="130" y="143"/>
                  <a:pt x="132" y="144"/>
                </a:cubicBezTo>
                <a:cubicBezTo>
                  <a:pt x="134" y="144"/>
                  <a:pt x="136" y="145"/>
                  <a:pt x="138" y="145"/>
                </a:cubicBezTo>
                <a:cubicBezTo>
                  <a:pt x="139" y="145"/>
                  <a:pt x="139" y="145"/>
                  <a:pt x="140" y="145"/>
                </a:cubicBezTo>
                <a:cubicBezTo>
                  <a:pt x="142" y="145"/>
                  <a:pt x="142" y="144"/>
                  <a:pt x="143" y="144"/>
                </a:cubicBezTo>
                <a:cubicBezTo>
                  <a:pt x="143" y="144"/>
                  <a:pt x="143" y="144"/>
                  <a:pt x="143" y="144"/>
                </a:cubicBezTo>
                <a:cubicBezTo>
                  <a:pt x="143" y="144"/>
                  <a:pt x="143" y="144"/>
                  <a:pt x="143" y="144"/>
                </a:cubicBezTo>
                <a:cubicBezTo>
                  <a:pt x="145" y="143"/>
                  <a:pt x="147" y="143"/>
                  <a:pt x="149" y="142"/>
                </a:cubicBezTo>
                <a:cubicBezTo>
                  <a:pt x="149" y="142"/>
                  <a:pt x="149" y="142"/>
                  <a:pt x="149" y="142"/>
                </a:cubicBezTo>
                <a:cubicBezTo>
                  <a:pt x="149" y="142"/>
                  <a:pt x="149" y="142"/>
                  <a:pt x="149" y="142"/>
                </a:cubicBezTo>
                <a:cubicBezTo>
                  <a:pt x="150" y="141"/>
                  <a:pt x="150" y="141"/>
                  <a:pt x="151" y="141"/>
                </a:cubicBezTo>
                <a:cubicBezTo>
                  <a:pt x="151" y="140"/>
                  <a:pt x="152" y="140"/>
                  <a:pt x="152" y="140"/>
                </a:cubicBezTo>
                <a:cubicBezTo>
                  <a:pt x="153" y="140"/>
                  <a:pt x="153" y="140"/>
                  <a:pt x="153" y="140"/>
                </a:cubicBezTo>
                <a:cubicBezTo>
                  <a:pt x="153" y="139"/>
                  <a:pt x="153" y="139"/>
                  <a:pt x="153" y="139"/>
                </a:cubicBezTo>
                <a:cubicBezTo>
                  <a:pt x="154" y="138"/>
                  <a:pt x="154" y="137"/>
                  <a:pt x="155" y="136"/>
                </a:cubicBezTo>
                <a:cubicBezTo>
                  <a:pt x="155" y="135"/>
                  <a:pt x="156" y="134"/>
                  <a:pt x="156" y="134"/>
                </a:cubicBezTo>
                <a:cubicBezTo>
                  <a:pt x="155" y="133"/>
                  <a:pt x="155" y="133"/>
                  <a:pt x="155" y="133"/>
                </a:cubicBezTo>
                <a:cubicBezTo>
                  <a:pt x="156" y="134"/>
                  <a:pt x="156" y="134"/>
                  <a:pt x="156" y="134"/>
                </a:cubicBezTo>
                <a:cubicBezTo>
                  <a:pt x="156" y="134"/>
                  <a:pt x="157" y="134"/>
                  <a:pt x="157" y="133"/>
                </a:cubicBezTo>
                <a:cubicBezTo>
                  <a:pt x="158" y="133"/>
                  <a:pt x="158" y="133"/>
                  <a:pt x="159" y="132"/>
                </a:cubicBezTo>
                <a:cubicBezTo>
                  <a:pt x="159" y="132"/>
                  <a:pt x="159" y="132"/>
                  <a:pt x="159" y="132"/>
                </a:cubicBezTo>
                <a:cubicBezTo>
                  <a:pt x="159" y="132"/>
                  <a:pt x="159" y="131"/>
                  <a:pt x="160" y="130"/>
                </a:cubicBezTo>
                <a:cubicBezTo>
                  <a:pt x="160" y="130"/>
                  <a:pt x="160" y="129"/>
                  <a:pt x="160" y="129"/>
                </a:cubicBezTo>
                <a:cubicBezTo>
                  <a:pt x="159" y="128"/>
                  <a:pt x="159" y="128"/>
                  <a:pt x="159" y="128"/>
                </a:cubicBezTo>
                <a:cubicBezTo>
                  <a:pt x="160" y="129"/>
                  <a:pt x="160" y="129"/>
                  <a:pt x="160" y="129"/>
                </a:cubicBezTo>
                <a:cubicBezTo>
                  <a:pt x="160" y="128"/>
                  <a:pt x="160" y="128"/>
                  <a:pt x="161" y="127"/>
                </a:cubicBezTo>
                <a:cubicBezTo>
                  <a:pt x="161" y="126"/>
                  <a:pt x="161" y="126"/>
                  <a:pt x="161" y="125"/>
                </a:cubicBezTo>
                <a:cubicBezTo>
                  <a:pt x="161" y="124"/>
                  <a:pt x="161" y="124"/>
                  <a:pt x="161" y="124"/>
                </a:cubicBezTo>
                <a:cubicBezTo>
                  <a:pt x="161" y="124"/>
                  <a:pt x="161" y="124"/>
                  <a:pt x="161" y="124"/>
                </a:cubicBezTo>
                <a:cubicBezTo>
                  <a:pt x="161" y="123"/>
                  <a:pt x="161" y="123"/>
                  <a:pt x="161" y="122"/>
                </a:cubicBezTo>
                <a:cubicBezTo>
                  <a:pt x="161" y="122"/>
                  <a:pt x="160" y="122"/>
                  <a:pt x="160" y="121"/>
                </a:cubicBezTo>
                <a:cubicBezTo>
                  <a:pt x="160" y="121"/>
                  <a:pt x="160" y="121"/>
                  <a:pt x="160" y="121"/>
                </a:cubicBezTo>
                <a:cubicBezTo>
                  <a:pt x="159" y="121"/>
                  <a:pt x="159" y="121"/>
                  <a:pt x="159" y="121"/>
                </a:cubicBezTo>
                <a:cubicBezTo>
                  <a:pt x="160" y="121"/>
                  <a:pt x="160" y="121"/>
                  <a:pt x="160" y="121"/>
                </a:cubicBezTo>
                <a:cubicBezTo>
                  <a:pt x="161" y="120"/>
                  <a:pt x="161" y="119"/>
                  <a:pt x="162" y="118"/>
                </a:cubicBezTo>
                <a:cubicBezTo>
                  <a:pt x="162" y="117"/>
                  <a:pt x="163" y="116"/>
                  <a:pt x="164" y="115"/>
                </a:cubicBezTo>
                <a:cubicBezTo>
                  <a:pt x="164" y="115"/>
                  <a:pt x="164" y="115"/>
                  <a:pt x="164" y="115"/>
                </a:cubicBezTo>
                <a:cubicBezTo>
                  <a:pt x="165" y="112"/>
                  <a:pt x="165" y="111"/>
                  <a:pt x="166" y="109"/>
                </a:cubicBezTo>
                <a:cubicBezTo>
                  <a:pt x="166" y="109"/>
                  <a:pt x="166" y="109"/>
                  <a:pt x="166" y="109"/>
                </a:cubicBezTo>
                <a:cubicBezTo>
                  <a:pt x="166" y="109"/>
                  <a:pt x="166" y="109"/>
                  <a:pt x="166" y="109"/>
                </a:cubicBezTo>
                <a:cubicBezTo>
                  <a:pt x="166" y="109"/>
                  <a:pt x="167" y="108"/>
                  <a:pt x="168" y="108"/>
                </a:cubicBezTo>
                <a:cubicBezTo>
                  <a:pt x="168" y="108"/>
                  <a:pt x="169" y="107"/>
                  <a:pt x="170" y="106"/>
                </a:cubicBezTo>
                <a:cubicBezTo>
                  <a:pt x="170" y="105"/>
                  <a:pt x="170" y="105"/>
                  <a:pt x="170" y="105"/>
                </a:cubicBezTo>
                <a:cubicBezTo>
                  <a:pt x="170" y="104"/>
                  <a:pt x="170" y="104"/>
                  <a:pt x="170" y="104"/>
                </a:cubicBezTo>
                <a:cubicBezTo>
                  <a:pt x="169" y="104"/>
                  <a:pt x="169" y="104"/>
                  <a:pt x="169" y="104"/>
                </a:cubicBezTo>
                <a:cubicBezTo>
                  <a:pt x="170" y="104"/>
                  <a:pt x="170" y="104"/>
                  <a:pt x="170" y="104"/>
                </a:cubicBezTo>
                <a:cubicBezTo>
                  <a:pt x="171" y="103"/>
                  <a:pt x="171" y="101"/>
                  <a:pt x="171" y="99"/>
                </a:cubicBezTo>
                <a:cubicBezTo>
                  <a:pt x="171" y="99"/>
                  <a:pt x="171" y="98"/>
                  <a:pt x="171" y="97"/>
                </a:cubicBezTo>
                <a:cubicBezTo>
                  <a:pt x="171" y="97"/>
                  <a:pt x="171" y="97"/>
                  <a:pt x="171" y="97"/>
                </a:cubicBezTo>
                <a:cubicBezTo>
                  <a:pt x="168" y="68"/>
                  <a:pt x="168" y="68"/>
                  <a:pt x="168" y="68"/>
                </a:cubicBezTo>
                <a:cubicBezTo>
                  <a:pt x="168" y="68"/>
                  <a:pt x="168" y="68"/>
                  <a:pt x="168" y="68"/>
                </a:cubicBezTo>
                <a:cubicBezTo>
                  <a:pt x="167" y="68"/>
                  <a:pt x="167" y="67"/>
                  <a:pt x="167" y="67"/>
                </a:cubicBezTo>
                <a:cubicBezTo>
                  <a:pt x="167" y="66"/>
                  <a:pt x="168" y="65"/>
                  <a:pt x="168" y="63"/>
                </a:cubicBezTo>
                <a:cubicBezTo>
                  <a:pt x="168" y="63"/>
                  <a:pt x="168" y="63"/>
                  <a:pt x="168" y="63"/>
                </a:cubicBezTo>
                <a:cubicBezTo>
                  <a:pt x="168" y="62"/>
                  <a:pt x="168" y="62"/>
                  <a:pt x="168" y="62"/>
                </a:cubicBezTo>
                <a:cubicBezTo>
                  <a:pt x="169" y="62"/>
                  <a:pt x="169" y="61"/>
                  <a:pt x="169" y="61"/>
                </a:cubicBezTo>
                <a:cubicBezTo>
                  <a:pt x="169" y="60"/>
                  <a:pt x="169" y="60"/>
                  <a:pt x="169" y="60"/>
                </a:cubicBezTo>
                <a:cubicBezTo>
                  <a:pt x="169" y="60"/>
                  <a:pt x="169" y="60"/>
                  <a:pt x="169" y="60"/>
                </a:cubicBezTo>
                <a:cubicBezTo>
                  <a:pt x="169" y="59"/>
                  <a:pt x="168" y="58"/>
                  <a:pt x="167" y="58"/>
                </a:cubicBezTo>
                <a:cubicBezTo>
                  <a:pt x="167" y="56"/>
                  <a:pt x="166" y="56"/>
                  <a:pt x="165" y="55"/>
                </a:cubicBezTo>
                <a:cubicBezTo>
                  <a:pt x="164" y="55"/>
                  <a:pt x="164" y="54"/>
                  <a:pt x="164" y="54"/>
                </a:cubicBezTo>
                <a:cubicBezTo>
                  <a:pt x="164" y="54"/>
                  <a:pt x="164" y="54"/>
                  <a:pt x="164" y="54"/>
                </a:cubicBezTo>
                <a:cubicBezTo>
                  <a:pt x="164" y="53"/>
                  <a:pt x="164" y="53"/>
                  <a:pt x="164" y="52"/>
                </a:cubicBezTo>
                <a:cubicBezTo>
                  <a:pt x="164" y="50"/>
                  <a:pt x="164" y="49"/>
                  <a:pt x="165" y="47"/>
                </a:cubicBezTo>
                <a:cubicBezTo>
                  <a:pt x="165" y="45"/>
                  <a:pt x="166" y="44"/>
                  <a:pt x="167" y="41"/>
                </a:cubicBezTo>
                <a:cubicBezTo>
                  <a:pt x="167" y="41"/>
                  <a:pt x="167" y="41"/>
                  <a:pt x="167" y="41"/>
                </a:cubicBezTo>
                <a:cubicBezTo>
                  <a:pt x="167" y="40"/>
                  <a:pt x="167" y="40"/>
                  <a:pt x="167" y="40"/>
                </a:cubicBezTo>
                <a:cubicBezTo>
                  <a:pt x="166" y="40"/>
                  <a:pt x="166" y="40"/>
                  <a:pt x="166" y="40"/>
                </a:cubicBezTo>
                <a:cubicBezTo>
                  <a:pt x="167" y="40"/>
                  <a:pt x="167" y="40"/>
                  <a:pt x="167" y="40"/>
                </a:cubicBezTo>
                <a:cubicBezTo>
                  <a:pt x="168" y="38"/>
                  <a:pt x="169" y="36"/>
                  <a:pt x="170" y="33"/>
                </a:cubicBezTo>
                <a:cubicBezTo>
                  <a:pt x="170" y="33"/>
                  <a:pt x="170" y="33"/>
                  <a:pt x="170" y="33"/>
                </a:cubicBezTo>
                <a:cubicBezTo>
                  <a:pt x="170" y="32"/>
                  <a:pt x="170" y="30"/>
                  <a:pt x="170" y="29"/>
                </a:cubicBezTo>
                <a:cubicBezTo>
                  <a:pt x="170" y="28"/>
                  <a:pt x="170" y="27"/>
                  <a:pt x="170" y="26"/>
                </a:cubicBezTo>
                <a:cubicBezTo>
                  <a:pt x="170" y="26"/>
                  <a:pt x="170" y="26"/>
                  <a:pt x="170" y="26"/>
                </a:cubicBezTo>
                <a:cubicBezTo>
                  <a:pt x="171" y="25"/>
                  <a:pt x="171" y="24"/>
                  <a:pt x="172" y="23"/>
                </a:cubicBezTo>
                <a:cubicBezTo>
                  <a:pt x="173" y="23"/>
                  <a:pt x="174" y="22"/>
                  <a:pt x="175" y="21"/>
                </a:cubicBezTo>
                <a:cubicBezTo>
                  <a:pt x="176" y="20"/>
                  <a:pt x="177" y="20"/>
                  <a:pt x="177" y="19"/>
                </a:cubicBezTo>
                <a:cubicBezTo>
                  <a:pt x="178" y="19"/>
                  <a:pt x="179" y="18"/>
                  <a:pt x="180" y="18"/>
                </a:cubicBezTo>
                <a:cubicBezTo>
                  <a:pt x="181" y="18"/>
                  <a:pt x="181" y="18"/>
                  <a:pt x="181" y="18"/>
                </a:cubicBezTo>
                <a:cubicBezTo>
                  <a:pt x="181" y="18"/>
                  <a:pt x="182" y="18"/>
                  <a:pt x="183" y="18"/>
                </a:cubicBezTo>
                <a:cubicBezTo>
                  <a:pt x="184" y="18"/>
                  <a:pt x="184" y="18"/>
                  <a:pt x="184" y="18"/>
                </a:cubicBezTo>
                <a:cubicBezTo>
                  <a:pt x="185" y="18"/>
                  <a:pt x="186" y="18"/>
                  <a:pt x="187" y="17"/>
                </a:cubicBezTo>
                <a:cubicBezTo>
                  <a:pt x="188" y="17"/>
                  <a:pt x="188" y="16"/>
                  <a:pt x="189" y="15"/>
                </a:cubicBezTo>
                <a:cubicBezTo>
                  <a:pt x="189" y="15"/>
                  <a:pt x="189" y="15"/>
                  <a:pt x="189" y="15"/>
                </a:cubicBezTo>
                <a:cubicBezTo>
                  <a:pt x="189" y="15"/>
                  <a:pt x="189" y="15"/>
                  <a:pt x="189" y="15"/>
                </a:cubicBezTo>
                <a:cubicBezTo>
                  <a:pt x="190" y="14"/>
                  <a:pt x="191" y="13"/>
                  <a:pt x="191" y="11"/>
                </a:cubicBezTo>
                <a:cubicBezTo>
                  <a:pt x="191" y="11"/>
                  <a:pt x="191" y="11"/>
                  <a:pt x="191" y="11"/>
                </a:cubicBezTo>
                <a:cubicBezTo>
                  <a:pt x="191" y="11"/>
                  <a:pt x="191" y="11"/>
                  <a:pt x="191" y="11"/>
                </a:cubicBezTo>
                <a:cubicBezTo>
                  <a:pt x="192" y="10"/>
                  <a:pt x="192" y="8"/>
                  <a:pt x="192" y="6"/>
                </a:cubicBezTo>
                <a:cubicBezTo>
                  <a:pt x="192" y="6"/>
                  <a:pt x="192" y="6"/>
                  <a:pt x="192" y="6"/>
                </a:cubicBezTo>
                <a:cubicBezTo>
                  <a:pt x="192" y="6"/>
                  <a:pt x="192" y="6"/>
                  <a:pt x="192" y="6"/>
                </a:cubicBezTo>
                <a:cubicBezTo>
                  <a:pt x="192" y="5"/>
                  <a:pt x="192" y="5"/>
                  <a:pt x="192" y="4"/>
                </a:cubicBezTo>
                <a:cubicBezTo>
                  <a:pt x="192" y="4"/>
                  <a:pt x="192" y="4"/>
                  <a:pt x="192" y="4"/>
                </a:cubicBezTo>
                <a:cubicBezTo>
                  <a:pt x="192" y="4"/>
                  <a:pt x="192" y="4"/>
                  <a:pt x="192" y="4"/>
                </a:cubicBezTo>
                <a:cubicBezTo>
                  <a:pt x="192" y="4"/>
                  <a:pt x="192" y="4"/>
                  <a:pt x="192" y="4"/>
                </a:cubicBezTo>
                <a:cubicBezTo>
                  <a:pt x="192" y="3"/>
                  <a:pt x="192" y="3"/>
                  <a:pt x="192" y="3"/>
                </a:cubicBezTo>
                <a:cubicBezTo>
                  <a:pt x="191" y="3"/>
                  <a:pt x="191" y="3"/>
                  <a:pt x="191" y="3"/>
                </a:cubicBezTo>
                <a:cubicBezTo>
                  <a:pt x="192" y="3"/>
                  <a:pt x="192" y="3"/>
                  <a:pt x="192" y="3"/>
                </a:cubicBezTo>
                <a:cubicBezTo>
                  <a:pt x="192" y="3"/>
                  <a:pt x="192" y="3"/>
                  <a:pt x="192" y="3"/>
                </a:cubicBezTo>
                <a:cubicBezTo>
                  <a:pt x="191" y="3"/>
                  <a:pt x="191" y="3"/>
                  <a:pt x="191" y="3"/>
                </a:cubicBezTo>
                <a:cubicBezTo>
                  <a:pt x="192" y="3"/>
                  <a:pt x="192" y="3"/>
                  <a:pt x="192" y="3"/>
                </a:cubicBezTo>
                <a:cubicBezTo>
                  <a:pt x="191" y="3"/>
                  <a:pt x="191" y="3"/>
                  <a:pt x="191" y="3"/>
                </a:cubicBezTo>
                <a:cubicBezTo>
                  <a:pt x="191" y="4"/>
                  <a:pt x="191" y="4"/>
                  <a:pt x="191" y="4"/>
                </a:cubicBezTo>
                <a:cubicBezTo>
                  <a:pt x="192" y="3"/>
                  <a:pt x="192" y="3"/>
                  <a:pt x="192" y="3"/>
                </a:cubicBezTo>
                <a:cubicBezTo>
                  <a:pt x="191" y="3"/>
                  <a:pt x="191" y="3"/>
                  <a:pt x="191" y="3"/>
                </a:cubicBezTo>
                <a:cubicBezTo>
                  <a:pt x="191" y="4"/>
                  <a:pt x="191" y="4"/>
                  <a:pt x="191" y="4"/>
                </a:cubicBezTo>
                <a:cubicBezTo>
                  <a:pt x="192" y="4"/>
                  <a:pt x="192" y="4"/>
                  <a:pt x="192" y="4"/>
                </a:cubicBezTo>
                <a:cubicBezTo>
                  <a:pt x="192" y="4"/>
                  <a:pt x="192" y="4"/>
                  <a:pt x="193" y="4"/>
                </a:cubicBezTo>
                <a:cubicBezTo>
                  <a:pt x="193" y="4"/>
                  <a:pt x="194" y="4"/>
                  <a:pt x="195" y="5"/>
                </a:cubicBezTo>
                <a:cubicBezTo>
                  <a:pt x="195" y="5"/>
                  <a:pt x="195" y="5"/>
                  <a:pt x="195" y="5"/>
                </a:cubicBezTo>
                <a:cubicBezTo>
                  <a:pt x="198" y="6"/>
                  <a:pt x="200" y="6"/>
                  <a:pt x="203" y="8"/>
                </a:cubicBezTo>
                <a:cubicBezTo>
                  <a:pt x="203" y="8"/>
                  <a:pt x="203" y="8"/>
                  <a:pt x="203" y="8"/>
                </a:cubicBezTo>
                <a:cubicBezTo>
                  <a:pt x="208" y="10"/>
                  <a:pt x="211" y="10"/>
                  <a:pt x="216" y="12"/>
                </a:cubicBezTo>
                <a:cubicBezTo>
                  <a:pt x="219" y="13"/>
                  <a:pt x="221" y="15"/>
                  <a:pt x="225" y="17"/>
                </a:cubicBezTo>
                <a:cubicBezTo>
                  <a:pt x="226" y="17"/>
                  <a:pt x="227" y="18"/>
                  <a:pt x="228" y="18"/>
                </a:cubicBezTo>
                <a:cubicBezTo>
                  <a:pt x="228" y="18"/>
                  <a:pt x="228" y="18"/>
                  <a:pt x="228" y="18"/>
                </a:cubicBezTo>
                <a:cubicBezTo>
                  <a:pt x="229" y="20"/>
                  <a:pt x="230" y="21"/>
                  <a:pt x="232" y="22"/>
                </a:cubicBezTo>
                <a:cubicBezTo>
                  <a:pt x="232" y="22"/>
                  <a:pt x="232" y="22"/>
                  <a:pt x="232" y="22"/>
                </a:cubicBezTo>
                <a:cubicBezTo>
                  <a:pt x="233" y="23"/>
                  <a:pt x="235" y="24"/>
                  <a:pt x="236" y="25"/>
                </a:cubicBezTo>
                <a:cubicBezTo>
                  <a:pt x="236" y="26"/>
                  <a:pt x="237" y="27"/>
                  <a:pt x="237" y="28"/>
                </a:cubicBezTo>
                <a:cubicBezTo>
                  <a:pt x="237" y="28"/>
                  <a:pt x="237" y="28"/>
                  <a:pt x="237" y="28"/>
                </a:cubicBezTo>
                <a:cubicBezTo>
                  <a:pt x="238" y="34"/>
                  <a:pt x="238" y="34"/>
                  <a:pt x="238" y="34"/>
                </a:cubicBezTo>
                <a:cubicBezTo>
                  <a:pt x="240" y="45"/>
                  <a:pt x="240" y="45"/>
                  <a:pt x="240" y="45"/>
                </a:cubicBezTo>
                <a:cubicBezTo>
                  <a:pt x="242" y="59"/>
                  <a:pt x="242" y="59"/>
                  <a:pt x="242" y="59"/>
                </a:cubicBezTo>
                <a:cubicBezTo>
                  <a:pt x="242" y="63"/>
                  <a:pt x="243" y="65"/>
                  <a:pt x="244" y="67"/>
                </a:cubicBezTo>
                <a:cubicBezTo>
                  <a:pt x="245" y="70"/>
                  <a:pt x="246" y="72"/>
                  <a:pt x="246" y="75"/>
                </a:cubicBezTo>
                <a:cubicBezTo>
                  <a:pt x="246" y="75"/>
                  <a:pt x="246" y="75"/>
                  <a:pt x="246" y="75"/>
                </a:cubicBezTo>
                <a:cubicBezTo>
                  <a:pt x="246" y="75"/>
                  <a:pt x="246" y="76"/>
                  <a:pt x="246" y="76"/>
                </a:cubicBezTo>
                <a:cubicBezTo>
                  <a:pt x="246" y="78"/>
                  <a:pt x="246" y="79"/>
                  <a:pt x="246" y="81"/>
                </a:cubicBezTo>
                <a:cubicBezTo>
                  <a:pt x="245" y="83"/>
                  <a:pt x="245" y="84"/>
                  <a:pt x="244" y="86"/>
                </a:cubicBezTo>
                <a:cubicBezTo>
                  <a:pt x="244" y="86"/>
                  <a:pt x="244" y="86"/>
                  <a:pt x="244" y="86"/>
                </a:cubicBezTo>
                <a:cubicBezTo>
                  <a:pt x="244" y="86"/>
                  <a:pt x="244" y="86"/>
                  <a:pt x="243" y="87"/>
                </a:cubicBezTo>
                <a:cubicBezTo>
                  <a:pt x="243" y="87"/>
                  <a:pt x="242" y="88"/>
                  <a:pt x="242" y="89"/>
                </a:cubicBezTo>
                <a:cubicBezTo>
                  <a:pt x="242" y="89"/>
                  <a:pt x="242" y="89"/>
                  <a:pt x="242" y="89"/>
                </a:cubicBezTo>
                <a:cubicBezTo>
                  <a:pt x="242" y="90"/>
                  <a:pt x="243" y="91"/>
                  <a:pt x="243" y="91"/>
                </a:cubicBezTo>
                <a:cubicBezTo>
                  <a:pt x="244" y="92"/>
                  <a:pt x="244" y="92"/>
                  <a:pt x="245" y="92"/>
                </a:cubicBezTo>
                <a:cubicBezTo>
                  <a:pt x="245" y="93"/>
                  <a:pt x="245" y="93"/>
                  <a:pt x="245" y="93"/>
                </a:cubicBezTo>
                <a:cubicBezTo>
                  <a:pt x="245" y="93"/>
                  <a:pt x="245" y="93"/>
                  <a:pt x="245" y="93"/>
                </a:cubicBezTo>
                <a:cubicBezTo>
                  <a:pt x="246" y="93"/>
                  <a:pt x="246" y="94"/>
                  <a:pt x="247" y="94"/>
                </a:cubicBezTo>
                <a:cubicBezTo>
                  <a:pt x="248" y="95"/>
                  <a:pt x="249" y="95"/>
                  <a:pt x="250" y="95"/>
                </a:cubicBezTo>
                <a:cubicBezTo>
                  <a:pt x="251" y="95"/>
                  <a:pt x="251" y="95"/>
                  <a:pt x="252" y="95"/>
                </a:cubicBezTo>
                <a:cubicBezTo>
                  <a:pt x="252" y="95"/>
                  <a:pt x="252" y="95"/>
                  <a:pt x="252"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5"/>
                  <a:pt x="253" y="95"/>
                  <a:pt x="253" y="95"/>
                </a:cubicBezTo>
                <a:cubicBezTo>
                  <a:pt x="253" y="96"/>
                  <a:pt x="253" y="96"/>
                  <a:pt x="253" y="96"/>
                </a:cubicBezTo>
                <a:cubicBezTo>
                  <a:pt x="253" y="97"/>
                  <a:pt x="252" y="99"/>
                  <a:pt x="252" y="101"/>
                </a:cubicBezTo>
                <a:cubicBezTo>
                  <a:pt x="252" y="101"/>
                  <a:pt x="252" y="101"/>
                  <a:pt x="252" y="101"/>
                </a:cubicBezTo>
                <a:cubicBezTo>
                  <a:pt x="252" y="101"/>
                  <a:pt x="252" y="101"/>
                  <a:pt x="252" y="101"/>
                </a:cubicBezTo>
                <a:cubicBezTo>
                  <a:pt x="252" y="103"/>
                  <a:pt x="253" y="105"/>
                  <a:pt x="253" y="106"/>
                </a:cubicBezTo>
                <a:cubicBezTo>
                  <a:pt x="253" y="106"/>
                  <a:pt x="253" y="106"/>
                  <a:pt x="253" y="106"/>
                </a:cubicBezTo>
                <a:cubicBezTo>
                  <a:pt x="253" y="110"/>
                  <a:pt x="254" y="113"/>
                  <a:pt x="255" y="116"/>
                </a:cubicBezTo>
                <a:cubicBezTo>
                  <a:pt x="255" y="116"/>
                  <a:pt x="255" y="116"/>
                  <a:pt x="255" y="116"/>
                </a:cubicBezTo>
                <a:cubicBezTo>
                  <a:pt x="255" y="119"/>
                  <a:pt x="256" y="120"/>
                  <a:pt x="257" y="122"/>
                </a:cubicBezTo>
                <a:cubicBezTo>
                  <a:pt x="257" y="122"/>
                  <a:pt x="257" y="122"/>
                  <a:pt x="257" y="122"/>
                </a:cubicBezTo>
                <a:cubicBezTo>
                  <a:pt x="258" y="124"/>
                  <a:pt x="259" y="125"/>
                  <a:pt x="260" y="126"/>
                </a:cubicBezTo>
                <a:cubicBezTo>
                  <a:pt x="261" y="127"/>
                  <a:pt x="262" y="128"/>
                  <a:pt x="263" y="130"/>
                </a:cubicBezTo>
                <a:cubicBezTo>
                  <a:pt x="263" y="130"/>
                  <a:pt x="263" y="130"/>
                  <a:pt x="263" y="130"/>
                </a:cubicBezTo>
                <a:cubicBezTo>
                  <a:pt x="263" y="130"/>
                  <a:pt x="263" y="130"/>
                  <a:pt x="263" y="130"/>
                </a:cubicBezTo>
                <a:cubicBezTo>
                  <a:pt x="267" y="135"/>
                  <a:pt x="270" y="137"/>
                  <a:pt x="276" y="141"/>
                </a:cubicBezTo>
                <a:cubicBezTo>
                  <a:pt x="276" y="141"/>
                  <a:pt x="276" y="141"/>
                  <a:pt x="276" y="141"/>
                </a:cubicBezTo>
                <a:cubicBezTo>
                  <a:pt x="279" y="144"/>
                  <a:pt x="282" y="145"/>
                  <a:pt x="286" y="147"/>
                </a:cubicBezTo>
                <a:cubicBezTo>
                  <a:pt x="286" y="147"/>
                  <a:pt x="286" y="147"/>
                  <a:pt x="286" y="147"/>
                </a:cubicBezTo>
                <a:cubicBezTo>
                  <a:pt x="288" y="148"/>
                  <a:pt x="290" y="149"/>
                  <a:pt x="291" y="149"/>
                </a:cubicBezTo>
                <a:cubicBezTo>
                  <a:pt x="293" y="150"/>
                  <a:pt x="294" y="151"/>
                  <a:pt x="295" y="152"/>
                </a:cubicBezTo>
                <a:cubicBezTo>
                  <a:pt x="295" y="152"/>
                  <a:pt x="295" y="152"/>
                  <a:pt x="295" y="152"/>
                </a:cubicBezTo>
                <a:cubicBezTo>
                  <a:pt x="295" y="152"/>
                  <a:pt x="295" y="152"/>
                  <a:pt x="295" y="152"/>
                </a:cubicBezTo>
                <a:cubicBezTo>
                  <a:pt x="296" y="154"/>
                  <a:pt x="297" y="155"/>
                  <a:pt x="297" y="157"/>
                </a:cubicBezTo>
                <a:cubicBezTo>
                  <a:pt x="297" y="157"/>
                  <a:pt x="297" y="157"/>
                  <a:pt x="297" y="157"/>
                </a:cubicBezTo>
                <a:cubicBezTo>
                  <a:pt x="297" y="157"/>
                  <a:pt x="297" y="157"/>
                  <a:pt x="297" y="157"/>
                </a:cubicBezTo>
                <a:cubicBezTo>
                  <a:pt x="298" y="158"/>
                  <a:pt x="298" y="159"/>
                  <a:pt x="299" y="162"/>
                </a:cubicBezTo>
                <a:cubicBezTo>
                  <a:pt x="299" y="162"/>
                  <a:pt x="299" y="162"/>
                  <a:pt x="299" y="162"/>
                </a:cubicBezTo>
                <a:cubicBezTo>
                  <a:pt x="301" y="165"/>
                  <a:pt x="302" y="167"/>
                  <a:pt x="303" y="170"/>
                </a:cubicBezTo>
                <a:cubicBezTo>
                  <a:pt x="303" y="171"/>
                  <a:pt x="303" y="171"/>
                  <a:pt x="303" y="171"/>
                </a:cubicBezTo>
                <a:cubicBezTo>
                  <a:pt x="303" y="171"/>
                  <a:pt x="303" y="171"/>
                  <a:pt x="303" y="171"/>
                </a:cubicBezTo>
                <a:cubicBezTo>
                  <a:pt x="307" y="174"/>
                  <a:pt x="309" y="177"/>
                  <a:pt x="312" y="180"/>
                </a:cubicBezTo>
                <a:cubicBezTo>
                  <a:pt x="313" y="179"/>
                  <a:pt x="313" y="179"/>
                  <a:pt x="313" y="179"/>
                </a:cubicBezTo>
                <a:cubicBezTo>
                  <a:pt x="312" y="180"/>
                  <a:pt x="312" y="180"/>
                  <a:pt x="312" y="180"/>
                </a:cubicBezTo>
                <a:cubicBezTo>
                  <a:pt x="314" y="182"/>
                  <a:pt x="315" y="183"/>
                  <a:pt x="316" y="184"/>
                </a:cubicBezTo>
                <a:cubicBezTo>
                  <a:pt x="317" y="184"/>
                  <a:pt x="317" y="184"/>
                  <a:pt x="317" y="184"/>
                </a:cubicBezTo>
                <a:cubicBezTo>
                  <a:pt x="318" y="185"/>
                  <a:pt x="319" y="186"/>
                  <a:pt x="320" y="186"/>
                </a:cubicBezTo>
                <a:cubicBezTo>
                  <a:pt x="321" y="187"/>
                  <a:pt x="321" y="187"/>
                  <a:pt x="321" y="188"/>
                </a:cubicBezTo>
                <a:cubicBezTo>
                  <a:pt x="321" y="188"/>
                  <a:pt x="321" y="188"/>
                  <a:pt x="321" y="188"/>
                </a:cubicBezTo>
                <a:cubicBezTo>
                  <a:pt x="321" y="189"/>
                  <a:pt x="321" y="189"/>
                  <a:pt x="321" y="190"/>
                </a:cubicBezTo>
                <a:cubicBezTo>
                  <a:pt x="321" y="191"/>
                  <a:pt x="321" y="192"/>
                  <a:pt x="321" y="194"/>
                </a:cubicBezTo>
                <a:cubicBezTo>
                  <a:pt x="320" y="195"/>
                  <a:pt x="320" y="197"/>
                  <a:pt x="320" y="198"/>
                </a:cubicBezTo>
                <a:cubicBezTo>
                  <a:pt x="321" y="199"/>
                  <a:pt x="321" y="199"/>
                  <a:pt x="321" y="199"/>
                </a:cubicBezTo>
                <a:cubicBezTo>
                  <a:pt x="320" y="198"/>
                  <a:pt x="320" y="198"/>
                  <a:pt x="320" y="198"/>
                </a:cubicBezTo>
                <a:cubicBezTo>
                  <a:pt x="319" y="207"/>
                  <a:pt x="319" y="212"/>
                  <a:pt x="317" y="220"/>
                </a:cubicBezTo>
                <a:cubicBezTo>
                  <a:pt x="317" y="220"/>
                  <a:pt x="317" y="220"/>
                  <a:pt x="317" y="220"/>
                </a:cubicBezTo>
                <a:cubicBezTo>
                  <a:pt x="315" y="226"/>
                  <a:pt x="314" y="230"/>
                  <a:pt x="312" y="237"/>
                </a:cubicBezTo>
                <a:cubicBezTo>
                  <a:pt x="312" y="237"/>
                  <a:pt x="312" y="237"/>
                  <a:pt x="312" y="237"/>
                </a:cubicBezTo>
                <a:cubicBezTo>
                  <a:pt x="310" y="243"/>
                  <a:pt x="310" y="247"/>
                  <a:pt x="308" y="252"/>
                </a:cubicBezTo>
                <a:cubicBezTo>
                  <a:pt x="307" y="253"/>
                  <a:pt x="307" y="253"/>
                  <a:pt x="307" y="253"/>
                </a:cubicBezTo>
                <a:cubicBezTo>
                  <a:pt x="308" y="254"/>
                  <a:pt x="308" y="254"/>
                  <a:pt x="308" y="254"/>
                </a:cubicBezTo>
                <a:cubicBezTo>
                  <a:pt x="312" y="256"/>
                  <a:pt x="314" y="259"/>
                  <a:pt x="316" y="262"/>
                </a:cubicBezTo>
                <a:cubicBezTo>
                  <a:pt x="318" y="266"/>
                  <a:pt x="320" y="269"/>
                  <a:pt x="322" y="274"/>
                </a:cubicBezTo>
                <a:cubicBezTo>
                  <a:pt x="323" y="273"/>
                  <a:pt x="323" y="273"/>
                  <a:pt x="323" y="273"/>
                </a:cubicBezTo>
                <a:cubicBezTo>
                  <a:pt x="322" y="274"/>
                  <a:pt x="322" y="274"/>
                  <a:pt x="322" y="274"/>
                </a:cubicBezTo>
                <a:cubicBezTo>
                  <a:pt x="322" y="275"/>
                  <a:pt x="323" y="276"/>
                  <a:pt x="324" y="278"/>
                </a:cubicBezTo>
                <a:cubicBezTo>
                  <a:pt x="324" y="278"/>
                  <a:pt x="324" y="278"/>
                  <a:pt x="324" y="278"/>
                </a:cubicBezTo>
                <a:cubicBezTo>
                  <a:pt x="324" y="278"/>
                  <a:pt x="324" y="278"/>
                  <a:pt x="324" y="278"/>
                </a:cubicBezTo>
                <a:cubicBezTo>
                  <a:pt x="328" y="285"/>
                  <a:pt x="332" y="289"/>
                  <a:pt x="338" y="295"/>
                </a:cubicBezTo>
                <a:cubicBezTo>
                  <a:pt x="338" y="295"/>
                  <a:pt x="338" y="295"/>
                  <a:pt x="338" y="295"/>
                </a:cubicBezTo>
                <a:cubicBezTo>
                  <a:pt x="340" y="296"/>
                  <a:pt x="341" y="298"/>
                  <a:pt x="342" y="299"/>
                </a:cubicBezTo>
                <a:cubicBezTo>
                  <a:pt x="343" y="300"/>
                  <a:pt x="344" y="302"/>
                  <a:pt x="346" y="303"/>
                </a:cubicBezTo>
                <a:cubicBezTo>
                  <a:pt x="346" y="303"/>
                  <a:pt x="346" y="303"/>
                  <a:pt x="346" y="303"/>
                </a:cubicBezTo>
                <a:cubicBezTo>
                  <a:pt x="352" y="308"/>
                  <a:pt x="355" y="311"/>
                  <a:pt x="360" y="317"/>
                </a:cubicBezTo>
                <a:cubicBezTo>
                  <a:pt x="360" y="317"/>
                  <a:pt x="360" y="317"/>
                  <a:pt x="360" y="317"/>
                </a:cubicBezTo>
                <a:cubicBezTo>
                  <a:pt x="365" y="324"/>
                  <a:pt x="368" y="328"/>
                  <a:pt x="369" y="336"/>
                </a:cubicBezTo>
                <a:cubicBezTo>
                  <a:pt x="369" y="338"/>
                  <a:pt x="369" y="339"/>
                  <a:pt x="369" y="340"/>
                </a:cubicBezTo>
                <a:cubicBezTo>
                  <a:pt x="369" y="345"/>
                  <a:pt x="368" y="349"/>
                  <a:pt x="367" y="353"/>
                </a:cubicBezTo>
                <a:cubicBezTo>
                  <a:pt x="366" y="357"/>
                  <a:pt x="365" y="361"/>
                  <a:pt x="365" y="366"/>
                </a:cubicBezTo>
                <a:cubicBezTo>
                  <a:pt x="365" y="367"/>
                  <a:pt x="365" y="368"/>
                  <a:pt x="366" y="370"/>
                </a:cubicBezTo>
                <a:cubicBezTo>
                  <a:pt x="366" y="370"/>
                  <a:pt x="366" y="370"/>
                  <a:pt x="366" y="370"/>
                </a:cubicBezTo>
                <a:cubicBezTo>
                  <a:pt x="366" y="371"/>
                  <a:pt x="366" y="372"/>
                  <a:pt x="367" y="373"/>
                </a:cubicBezTo>
                <a:cubicBezTo>
                  <a:pt x="368" y="374"/>
                  <a:pt x="369" y="374"/>
                  <a:pt x="370" y="375"/>
                </a:cubicBezTo>
                <a:cubicBezTo>
                  <a:pt x="371" y="376"/>
                  <a:pt x="372" y="376"/>
                  <a:pt x="373" y="377"/>
                </a:cubicBezTo>
                <a:cubicBezTo>
                  <a:pt x="373" y="377"/>
                  <a:pt x="373" y="377"/>
                  <a:pt x="373" y="377"/>
                </a:cubicBezTo>
                <a:cubicBezTo>
                  <a:pt x="374" y="377"/>
                  <a:pt x="374" y="378"/>
                  <a:pt x="375" y="378"/>
                </a:cubicBezTo>
                <a:cubicBezTo>
                  <a:pt x="375" y="378"/>
                  <a:pt x="375" y="378"/>
                  <a:pt x="375" y="378"/>
                </a:cubicBezTo>
                <a:cubicBezTo>
                  <a:pt x="375" y="378"/>
                  <a:pt x="375" y="378"/>
                  <a:pt x="375" y="378"/>
                </a:cubicBezTo>
                <a:cubicBezTo>
                  <a:pt x="375" y="377"/>
                  <a:pt x="375" y="377"/>
                  <a:pt x="375" y="377"/>
                </a:cubicBezTo>
                <a:cubicBezTo>
                  <a:pt x="375" y="378"/>
                  <a:pt x="375" y="378"/>
                  <a:pt x="375" y="378"/>
                </a:cubicBezTo>
                <a:cubicBezTo>
                  <a:pt x="375" y="378"/>
                  <a:pt x="375" y="378"/>
                  <a:pt x="375" y="378"/>
                </a:cubicBezTo>
                <a:cubicBezTo>
                  <a:pt x="375" y="377"/>
                  <a:pt x="375" y="377"/>
                  <a:pt x="375" y="377"/>
                </a:cubicBezTo>
                <a:cubicBezTo>
                  <a:pt x="375" y="378"/>
                  <a:pt x="375" y="378"/>
                  <a:pt x="375" y="378"/>
                </a:cubicBezTo>
                <a:cubicBezTo>
                  <a:pt x="375" y="377"/>
                  <a:pt x="375" y="377"/>
                  <a:pt x="375" y="377"/>
                </a:cubicBezTo>
                <a:cubicBezTo>
                  <a:pt x="375" y="377"/>
                  <a:pt x="375" y="377"/>
                  <a:pt x="375" y="377"/>
                </a:cubicBezTo>
                <a:cubicBezTo>
                  <a:pt x="375" y="378"/>
                  <a:pt x="375" y="378"/>
                  <a:pt x="375" y="378"/>
                </a:cubicBezTo>
                <a:cubicBezTo>
                  <a:pt x="375" y="377"/>
                  <a:pt x="375" y="377"/>
                  <a:pt x="375" y="377"/>
                </a:cubicBezTo>
                <a:cubicBezTo>
                  <a:pt x="375" y="377"/>
                  <a:pt x="375" y="377"/>
                  <a:pt x="375" y="377"/>
                </a:cubicBezTo>
                <a:cubicBezTo>
                  <a:pt x="375" y="377"/>
                  <a:pt x="375" y="377"/>
                  <a:pt x="375" y="377"/>
                </a:cubicBezTo>
                <a:cubicBezTo>
                  <a:pt x="375" y="377"/>
                  <a:pt x="375" y="377"/>
                  <a:pt x="375" y="377"/>
                </a:cubicBezTo>
                <a:cubicBezTo>
                  <a:pt x="375" y="378"/>
                  <a:pt x="375" y="379"/>
                  <a:pt x="375" y="380"/>
                </a:cubicBezTo>
                <a:cubicBezTo>
                  <a:pt x="375" y="381"/>
                  <a:pt x="375" y="382"/>
                  <a:pt x="375" y="383"/>
                </a:cubicBezTo>
                <a:cubicBezTo>
                  <a:pt x="375" y="383"/>
                  <a:pt x="375" y="383"/>
                  <a:pt x="375" y="383"/>
                </a:cubicBezTo>
                <a:cubicBezTo>
                  <a:pt x="375" y="383"/>
                  <a:pt x="375" y="383"/>
                  <a:pt x="375" y="383"/>
                </a:cubicBezTo>
                <a:cubicBezTo>
                  <a:pt x="377" y="390"/>
                  <a:pt x="377" y="393"/>
                  <a:pt x="378" y="400"/>
                </a:cubicBezTo>
                <a:cubicBezTo>
                  <a:pt x="379" y="401"/>
                  <a:pt x="379" y="401"/>
                  <a:pt x="379" y="401"/>
                </a:cubicBezTo>
                <a:cubicBezTo>
                  <a:pt x="378" y="400"/>
                  <a:pt x="378" y="400"/>
                  <a:pt x="378" y="400"/>
                </a:cubicBezTo>
                <a:cubicBezTo>
                  <a:pt x="379" y="403"/>
                  <a:pt x="379" y="406"/>
                  <a:pt x="381" y="409"/>
                </a:cubicBezTo>
                <a:cubicBezTo>
                  <a:pt x="382" y="411"/>
                  <a:pt x="383" y="414"/>
                  <a:pt x="386" y="416"/>
                </a:cubicBezTo>
                <a:cubicBezTo>
                  <a:pt x="386" y="416"/>
                  <a:pt x="386" y="416"/>
                  <a:pt x="386" y="416"/>
                </a:cubicBezTo>
                <a:cubicBezTo>
                  <a:pt x="388" y="418"/>
                  <a:pt x="390" y="419"/>
                  <a:pt x="392" y="420"/>
                </a:cubicBezTo>
                <a:cubicBezTo>
                  <a:pt x="393" y="420"/>
                  <a:pt x="395" y="421"/>
                  <a:pt x="397" y="421"/>
                </a:cubicBezTo>
                <a:cubicBezTo>
                  <a:pt x="397" y="421"/>
                  <a:pt x="397" y="421"/>
                  <a:pt x="397" y="421"/>
                </a:cubicBezTo>
                <a:cubicBezTo>
                  <a:pt x="397" y="421"/>
                  <a:pt x="397" y="421"/>
                  <a:pt x="397" y="421"/>
                </a:cubicBezTo>
                <a:cubicBezTo>
                  <a:pt x="399" y="422"/>
                  <a:pt x="400" y="422"/>
                  <a:pt x="400" y="423"/>
                </a:cubicBezTo>
                <a:cubicBezTo>
                  <a:pt x="401" y="423"/>
                  <a:pt x="401" y="424"/>
                  <a:pt x="402" y="425"/>
                </a:cubicBezTo>
                <a:cubicBezTo>
                  <a:pt x="402" y="425"/>
                  <a:pt x="402" y="425"/>
                  <a:pt x="402" y="425"/>
                </a:cubicBezTo>
                <a:cubicBezTo>
                  <a:pt x="403" y="435"/>
                  <a:pt x="403" y="435"/>
                  <a:pt x="403" y="435"/>
                </a:cubicBezTo>
                <a:cubicBezTo>
                  <a:pt x="403" y="435"/>
                  <a:pt x="403" y="435"/>
                  <a:pt x="403" y="435"/>
                </a:cubicBezTo>
                <a:cubicBezTo>
                  <a:pt x="403" y="440"/>
                  <a:pt x="405" y="443"/>
                  <a:pt x="408" y="446"/>
                </a:cubicBezTo>
                <a:cubicBezTo>
                  <a:pt x="408" y="446"/>
                  <a:pt x="408" y="446"/>
                  <a:pt x="408" y="446"/>
                </a:cubicBezTo>
                <a:cubicBezTo>
                  <a:pt x="408" y="446"/>
                  <a:pt x="408" y="446"/>
                  <a:pt x="408" y="446"/>
                </a:cubicBezTo>
                <a:cubicBezTo>
                  <a:pt x="410" y="448"/>
                  <a:pt x="412" y="449"/>
                  <a:pt x="414" y="450"/>
                </a:cubicBezTo>
                <a:cubicBezTo>
                  <a:pt x="415" y="451"/>
                  <a:pt x="417" y="452"/>
                  <a:pt x="418" y="454"/>
                </a:cubicBezTo>
                <a:cubicBezTo>
                  <a:pt x="418" y="454"/>
                  <a:pt x="418" y="454"/>
                  <a:pt x="418" y="454"/>
                </a:cubicBezTo>
                <a:cubicBezTo>
                  <a:pt x="420" y="456"/>
                  <a:pt x="421" y="459"/>
                  <a:pt x="422" y="462"/>
                </a:cubicBezTo>
                <a:cubicBezTo>
                  <a:pt x="423" y="464"/>
                  <a:pt x="423" y="467"/>
                  <a:pt x="424" y="471"/>
                </a:cubicBezTo>
                <a:cubicBezTo>
                  <a:pt x="425" y="471"/>
                  <a:pt x="425" y="471"/>
                  <a:pt x="425" y="471"/>
                </a:cubicBezTo>
                <a:cubicBezTo>
                  <a:pt x="424" y="471"/>
                  <a:pt x="424" y="471"/>
                  <a:pt x="424" y="471"/>
                </a:cubicBezTo>
                <a:cubicBezTo>
                  <a:pt x="422" y="486"/>
                  <a:pt x="422" y="486"/>
                  <a:pt x="422" y="486"/>
                </a:cubicBezTo>
                <a:cubicBezTo>
                  <a:pt x="424" y="486"/>
                  <a:pt x="424" y="486"/>
                  <a:pt x="424" y="486"/>
                </a:cubicBezTo>
                <a:cubicBezTo>
                  <a:pt x="428" y="486"/>
                  <a:pt x="433" y="486"/>
                  <a:pt x="438" y="486"/>
                </a:cubicBezTo>
                <a:cubicBezTo>
                  <a:pt x="438" y="485"/>
                  <a:pt x="438" y="485"/>
                  <a:pt x="438" y="485"/>
                </a:cubicBezTo>
                <a:cubicBezTo>
                  <a:pt x="437" y="486"/>
                  <a:pt x="437" y="486"/>
                  <a:pt x="437" y="486"/>
                </a:cubicBezTo>
                <a:cubicBezTo>
                  <a:pt x="438" y="487"/>
                  <a:pt x="438" y="487"/>
                  <a:pt x="438" y="487"/>
                </a:cubicBezTo>
                <a:cubicBezTo>
                  <a:pt x="439" y="486"/>
                  <a:pt x="439" y="486"/>
                  <a:pt x="439" y="486"/>
                </a:cubicBezTo>
                <a:cubicBezTo>
                  <a:pt x="438" y="487"/>
                  <a:pt x="438" y="487"/>
                  <a:pt x="438" y="487"/>
                </a:cubicBezTo>
                <a:cubicBezTo>
                  <a:pt x="439" y="490"/>
                  <a:pt x="440" y="494"/>
                  <a:pt x="440" y="498"/>
                </a:cubicBezTo>
                <a:cubicBezTo>
                  <a:pt x="440" y="504"/>
                  <a:pt x="438" y="511"/>
                  <a:pt x="437" y="515"/>
                </a:cubicBezTo>
                <a:cubicBezTo>
                  <a:pt x="437" y="515"/>
                  <a:pt x="437" y="515"/>
                  <a:pt x="437" y="515"/>
                </a:cubicBezTo>
                <a:cubicBezTo>
                  <a:pt x="437" y="515"/>
                  <a:pt x="437" y="515"/>
                  <a:pt x="437" y="515"/>
                </a:cubicBezTo>
                <a:cubicBezTo>
                  <a:pt x="437" y="516"/>
                  <a:pt x="437" y="517"/>
                  <a:pt x="436" y="517"/>
                </a:cubicBezTo>
                <a:cubicBezTo>
                  <a:pt x="436" y="518"/>
                  <a:pt x="436" y="518"/>
                  <a:pt x="436" y="518"/>
                </a:cubicBezTo>
                <a:cubicBezTo>
                  <a:pt x="436" y="518"/>
                  <a:pt x="436" y="518"/>
                  <a:pt x="436" y="518"/>
                </a:cubicBezTo>
                <a:cubicBezTo>
                  <a:pt x="436" y="519"/>
                  <a:pt x="436" y="519"/>
                  <a:pt x="436" y="519"/>
                </a:cubicBezTo>
                <a:cubicBezTo>
                  <a:pt x="436" y="519"/>
                  <a:pt x="436" y="519"/>
                  <a:pt x="437" y="524"/>
                </a:cubicBezTo>
                <a:cubicBezTo>
                  <a:pt x="439" y="524"/>
                  <a:pt x="439" y="524"/>
                  <a:pt x="439" y="524"/>
                </a:cubicBezTo>
                <a:cubicBezTo>
                  <a:pt x="438" y="523"/>
                  <a:pt x="438" y="523"/>
                  <a:pt x="438" y="523"/>
                </a:cubicBezTo>
                <a:cubicBezTo>
                  <a:pt x="438" y="523"/>
                  <a:pt x="438" y="523"/>
                  <a:pt x="426" y="531"/>
                </a:cubicBezTo>
                <a:cubicBezTo>
                  <a:pt x="424" y="532"/>
                  <a:pt x="424" y="532"/>
                  <a:pt x="424" y="532"/>
                </a:cubicBezTo>
                <a:cubicBezTo>
                  <a:pt x="426" y="533"/>
                  <a:pt x="426" y="533"/>
                  <a:pt x="426" y="533"/>
                </a:cubicBezTo>
                <a:cubicBezTo>
                  <a:pt x="426" y="533"/>
                  <a:pt x="426" y="533"/>
                  <a:pt x="429" y="536"/>
                </a:cubicBezTo>
                <a:cubicBezTo>
                  <a:pt x="433" y="538"/>
                  <a:pt x="440" y="543"/>
                  <a:pt x="454" y="552"/>
                </a:cubicBezTo>
                <a:cubicBezTo>
                  <a:pt x="455" y="552"/>
                  <a:pt x="455" y="552"/>
                  <a:pt x="455" y="552"/>
                </a:cubicBezTo>
                <a:cubicBezTo>
                  <a:pt x="455" y="552"/>
                  <a:pt x="455" y="552"/>
                  <a:pt x="455" y="552"/>
                </a:cubicBezTo>
                <a:cubicBezTo>
                  <a:pt x="455" y="552"/>
                  <a:pt x="455" y="552"/>
                  <a:pt x="457" y="553"/>
                </a:cubicBezTo>
                <a:cubicBezTo>
                  <a:pt x="459" y="553"/>
                  <a:pt x="462" y="554"/>
                  <a:pt x="470" y="555"/>
                </a:cubicBezTo>
                <a:cubicBezTo>
                  <a:pt x="470" y="554"/>
                  <a:pt x="470" y="554"/>
                  <a:pt x="470" y="554"/>
                </a:cubicBezTo>
                <a:cubicBezTo>
                  <a:pt x="469" y="555"/>
                  <a:pt x="469" y="555"/>
                  <a:pt x="469" y="555"/>
                </a:cubicBezTo>
                <a:cubicBezTo>
                  <a:pt x="469" y="555"/>
                  <a:pt x="469" y="555"/>
                  <a:pt x="472" y="556"/>
                </a:cubicBezTo>
                <a:cubicBezTo>
                  <a:pt x="475" y="558"/>
                  <a:pt x="480" y="560"/>
                  <a:pt x="491" y="566"/>
                </a:cubicBezTo>
                <a:cubicBezTo>
                  <a:pt x="492" y="564"/>
                  <a:pt x="492" y="564"/>
                  <a:pt x="492" y="564"/>
                </a:cubicBezTo>
                <a:cubicBezTo>
                  <a:pt x="490" y="565"/>
                  <a:pt x="490" y="565"/>
                  <a:pt x="490" y="565"/>
                </a:cubicBezTo>
                <a:cubicBezTo>
                  <a:pt x="490" y="565"/>
                  <a:pt x="490" y="565"/>
                  <a:pt x="494" y="576"/>
                </a:cubicBezTo>
                <a:cubicBezTo>
                  <a:pt x="495" y="577"/>
                  <a:pt x="495" y="577"/>
                  <a:pt x="495" y="577"/>
                </a:cubicBezTo>
                <a:cubicBezTo>
                  <a:pt x="496" y="577"/>
                  <a:pt x="496" y="577"/>
                  <a:pt x="496" y="577"/>
                </a:cubicBezTo>
                <a:cubicBezTo>
                  <a:pt x="496" y="577"/>
                  <a:pt x="496" y="577"/>
                  <a:pt x="497" y="577"/>
                </a:cubicBezTo>
                <a:cubicBezTo>
                  <a:pt x="498" y="577"/>
                  <a:pt x="502" y="577"/>
                  <a:pt x="505" y="578"/>
                </a:cubicBezTo>
                <a:lnTo>
                  <a:pt x="506" y="5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9" name="Freeform 93"/>
          <p:cNvSpPr>
            <a:spLocks/>
          </p:cNvSpPr>
          <p:nvPr/>
        </p:nvSpPr>
        <p:spPr bwMode="auto">
          <a:xfrm>
            <a:off x="4960611" y="2925551"/>
            <a:ext cx="5635" cy="3381"/>
          </a:xfrm>
          <a:custGeom>
            <a:avLst/>
            <a:gdLst>
              <a:gd name="T0" fmla="*/ 4 w 7"/>
              <a:gd name="T1" fmla="*/ 0 h 4"/>
              <a:gd name="T2" fmla="*/ 3 w 7"/>
              <a:gd name="T3" fmla="*/ 0 h 4"/>
              <a:gd name="T4" fmla="*/ 0 w 7"/>
              <a:gd name="T5" fmla="*/ 2 h 4"/>
              <a:gd name="T6" fmla="*/ 7 w 7"/>
              <a:gd name="T7" fmla="*/ 4 h 4"/>
              <a:gd name="T8" fmla="*/ 5 w 7"/>
              <a:gd name="T9" fmla="*/ 1 h 4"/>
              <a:gd name="T10" fmla="*/ 4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4" y="0"/>
                </a:moveTo>
                <a:cubicBezTo>
                  <a:pt x="3" y="0"/>
                  <a:pt x="3" y="0"/>
                  <a:pt x="3" y="0"/>
                </a:cubicBezTo>
                <a:cubicBezTo>
                  <a:pt x="0" y="2"/>
                  <a:pt x="0" y="2"/>
                  <a:pt x="0" y="2"/>
                </a:cubicBezTo>
                <a:cubicBezTo>
                  <a:pt x="7" y="4"/>
                  <a:pt x="7" y="4"/>
                  <a:pt x="7" y="4"/>
                </a:cubicBezTo>
                <a:cubicBezTo>
                  <a:pt x="6" y="2"/>
                  <a:pt x="5" y="1"/>
                  <a:pt x="5" y="1"/>
                </a:cubicBezTo>
                <a:cubicBezTo>
                  <a:pt x="4" y="0"/>
                  <a:pt x="4" y="0"/>
                  <a:pt x="4"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0" name="Freeform 94"/>
          <p:cNvSpPr>
            <a:spLocks/>
          </p:cNvSpPr>
          <p:nvPr/>
        </p:nvSpPr>
        <p:spPr bwMode="auto">
          <a:xfrm>
            <a:off x="4957794" y="2923860"/>
            <a:ext cx="10707" cy="6199"/>
          </a:xfrm>
          <a:custGeom>
            <a:avLst/>
            <a:gdLst>
              <a:gd name="T0" fmla="*/ 8 w 14"/>
              <a:gd name="T1" fmla="*/ 2 h 8"/>
              <a:gd name="T2" fmla="*/ 8 w 14"/>
              <a:gd name="T3" fmla="*/ 0 h 8"/>
              <a:gd name="T4" fmla="*/ 6 w 14"/>
              <a:gd name="T5" fmla="*/ 1 h 8"/>
              <a:gd name="T6" fmla="*/ 3 w 14"/>
              <a:gd name="T7" fmla="*/ 3 h 8"/>
              <a:gd name="T8" fmla="*/ 0 w 14"/>
              <a:gd name="T9" fmla="*/ 5 h 8"/>
              <a:gd name="T10" fmla="*/ 4 w 14"/>
              <a:gd name="T11" fmla="*/ 6 h 8"/>
              <a:gd name="T12" fmla="*/ 11 w 14"/>
              <a:gd name="T13" fmla="*/ 7 h 8"/>
              <a:gd name="T14" fmla="*/ 14 w 14"/>
              <a:gd name="T15" fmla="*/ 8 h 8"/>
              <a:gd name="T16" fmla="*/ 12 w 14"/>
              <a:gd name="T17" fmla="*/ 5 h 8"/>
              <a:gd name="T18" fmla="*/ 10 w 14"/>
              <a:gd name="T19" fmla="*/ 2 h 8"/>
              <a:gd name="T20" fmla="*/ 10 w 14"/>
              <a:gd name="T21" fmla="*/ 2 h 8"/>
              <a:gd name="T22" fmla="*/ 10 w 14"/>
              <a:gd name="T23" fmla="*/ 1 h 8"/>
              <a:gd name="T24" fmla="*/ 10 w 14"/>
              <a:gd name="T25" fmla="*/ 1 h 8"/>
              <a:gd name="T26" fmla="*/ 10 w 14"/>
              <a:gd name="T27" fmla="*/ 1 h 8"/>
              <a:gd name="T28" fmla="*/ 10 w 14"/>
              <a:gd name="T29" fmla="*/ 1 h 8"/>
              <a:gd name="T30" fmla="*/ 9 w 14"/>
              <a:gd name="T31" fmla="*/ 1 h 8"/>
              <a:gd name="T32" fmla="*/ 9 w 14"/>
              <a:gd name="T33" fmla="*/ 0 h 8"/>
              <a:gd name="T34" fmla="*/ 8 w 14"/>
              <a:gd name="T35" fmla="*/ 0 h 8"/>
              <a:gd name="T36" fmla="*/ 8 w 14"/>
              <a:gd name="T37" fmla="*/ 2 h 8"/>
              <a:gd name="T38" fmla="*/ 7 w 14"/>
              <a:gd name="T39" fmla="*/ 3 h 8"/>
              <a:gd name="T40" fmla="*/ 8 w 14"/>
              <a:gd name="T41" fmla="*/ 2 h 8"/>
              <a:gd name="T42" fmla="*/ 7 w 14"/>
              <a:gd name="T43" fmla="*/ 2 h 8"/>
              <a:gd name="T44" fmla="*/ 7 w 14"/>
              <a:gd name="T45" fmla="*/ 3 h 8"/>
              <a:gd name="T46" fmla="*/ 8 w 14"/>
              <a:gd name="T47" fmla="*/ 2 h 8"/>
              <a:gd name="T48" fmla="*/ 7 w 14"/>
              <a:gd name="T49" fmla="*/ 2 h 8"/>
              <a:gd name="T50" fmla="*/ 8 w 14"/>
              <a:gd name="T51" fmla="*/ 2 h 8"/>
              <a:gd name="T52" fmla="*/ 7 w 14"/>
              <a:gd name="T53" fmla="*/ 2 h 8"/>
              <a:gd name="T54" fmla="*/ 7 w 14"/>
              <a:gd name="T55" fmla="*/ 2 h 8"/>
              <a:gd name="T56" fmla="*/ 8 w 14"/>
              <a:gd name="T57" fmla="*/ 2 h 8"/>
              <a:gd name="T58" fmla="*/ 7 w 14"/>
              <a:gd name="T59" fmla="*/ 2 h 8"/>
              <a:gd name="T60" fmla="*/ 8 w 14"/>
              <a:gd name="T61" fmla="*/ 3 h 8"/>
              <a:gd name="T62" fmla="*/ 8 w 14"/>
              <a:gd name="T63" fmla="*/ 3 h 8"/>
              <a:gd name="T64" fmla="*/ 10 w 14"/>
              <a:gd name="T65" fmla="*/ 6 h 8"/>
              <a:gd name="T66" fmla="*/ 11 w 14"/>
              <a:gd name="T67" fmla="*/ 6 h 8"/>
              <a:gd name="T68" fmla="*/ 11 w 14"/>
              <a:gd name="T69" fmla="*/ 4 h 8"/>
              <a:gd name="T70" fmla="*/ 5 w 14"/>
              <a:gd name="T71" fmla="*/ 3 h 8"/>
              <a:gd name="T72" fmla="*/ 4 w 14"/>
              <a:gd name="T73" fmla="*/ 4 h 8"/>
              <a:gd name="T74" fmla="*/ 5 w 14"/>
              <a:gd name="T75" fmla="*/ 6 h 8"/>
              <a:gd name="T76" fmla="*/ 8 w 14"/>
              <a:gd name="T77" fmla="*/ 4 h 8"/>
              <a:gd name="T78" fmla="*/ 9 w 14"/>
              <a:gd name="T79" fmla="*/ 3 h 8"/>
              <a:gd name="T80" fmla="*/ 8 w 14"/>
              <a:gd name="T81" fmla="*/ 2 h 8"/>
              <a:gd name="T82" fmla="*/ 7 w 14"/>
              <a:gd name="T83" fmla="*/ 3 h 8"/>
              <a:gd name="T84" fmla="*/ 8 w 14"/>
              <a:gd name="T8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 h="8">
                <a:moveTo>
                  <a:pt x="8" y="2"/>
                </a:moveTo>
                <a:cubicBezTo>
                  <a:pt x="8" y="0"/>
                  <a:pt x="8" y="0"/>
                  <a:pt x="8" y="0"/>
                </a:cubicBezTo>
                <a:cubicBezTo>
                  <a:pt x="6" y="1"/>
                  <a:pt x="6" y="1"/>
                  <a:pt x="6" y="1"/>
                </a:cubicBezTo>
                <a:cubicBezTo>
                  <a:pt x="3" y="3"/>
                  <a:pt x="3" y="3"/>
                  <a:pt x="3" y="3"/>
                </a:cubicBezTo>
                <a:cubicBezTo>
                  <a:pt x="0" y="5"/>
                  <a:pt x="0" y="5"/>
                  <a:pt x="0" y="5"/>
                </a:cubicBezTo>
                <a:cubicBezTo>
                  <a:pt x="4" y="6"/>
                  <a:pt x="4" y="6"/>
                  <a:pt x="4" y="6"/>
                </a:cubicBezTo>
                <a:cubicBezTo>
                  <a:pt x="11" y="7"/>
                  <a:pt x="11" y="7"/>
                  <a:pt x="11" y="7"/>
                </a:cubicBezTo>
                <a:cubicBezTo>
                  <a:pt x="14" y="8"/>
                  <a:pt x="14" y="8"/>
                  <a:pt x="14" y="8"/>
                </a:cubicBezTo>
                <a:cubicBezTo>
                  <a:pt x="12" y="5"/>
                  <a:pt x="12" y="5"/>
                  <a:pt x="12" y="5"/>
                </a:cubicBezTo>
                <a:cubicBezTo>
                  <a:pt x="11" y="3"/>
                  <a:pt x="11"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0"/>
                  <a:pt x="9" y="0"/>
                  <a:pt x="9" y="0"/>
                </a:cubicBezTo>
                <a:cubicBezTo>
                  <a:pt x="8" y="0"/>
                  <a:pt x="8" y="0"/>
                  <a:pt x="8" y="0"/>
                </a:cubicBezTo>
                <a:cubicBezTo>
                  <a:pt x="8" y="2"/>
                  <a:pt x="8" y="2"/>
                  <a:pt x="8" y="2"/>
                </a:cubicBezTo>
                <a:cubicBezTo>
                  <a:pt x="7" y="3"/>
                  <a:pt x="7" y="3"/>
                  <a:pt x="7" y="3"/>
                </a:cubicBezTo>
                <a:cubicBezTo>
                  <a:pt x="8" y="2"/>
                  <a:pt x="8" y="2"/>
                  <a:pt x="8" y="2"/>
                </a:cubicBezTo>
                <a:cubicBezTo>
                  <a:pt x="7" y="2"/>
                  <a:pt x="7" y="2"/>
                  <a:pt x="7" y="2"/>
                </a:cubicBezTo>
                <a:cubicBezTo>
                  <a:pt x="7" y="3"/>
                  <a:pt x="7" y="3"/>
                  <a:pt x="7" y="3"/>
                </a:cubicBezTo>
                <a:cubicBezTo>
                  <a:pt x="8" y="2"/>
                  <a:pt x="8" y="2"/>
                  <a:pt x="8" y="2"/>
                </a:cubicBezTo>
                <a:cubicBezTo>
                  <a:pt x="7" y="2"/>
                  <a:pt x="7" y="2"/>
                  <a:pt x="7" y="2"/>
                </a:cubicBezTo>
                <a:cubicBezTo>
                  <a:pt x="8" y="2"/>
                  <a:pt x="8" y="2"/>
                  <a:pt x="8" y="2"/>
                </a:cubicBezTo>
                <a:cubicBezTo>
                  <a:pt x="7" y="2"/>
                  <a:pt x="7" y="2"/>
                  <a:pt x="7" y="2"/>
                </a:cubicBezTo>
                <a:cubicBezTo>
                  <a:pt x="7" y="2"/>
                  <a:pt x="7" y="2"/>
                  <a:pt x="7" y="2"/>
                </a:cubicBezTo>
                <a:cubicBezTo>
                  <a:pt x="8" y="2"/>
                  <a:pt x="8" y="2"/>
                  <a:pt x="8" y="2"/>
                </a:cubicBezTo>
                <a:cubicBezTo>
                  <a:pt x="7" y="2"/>
                  <a:pt x="7" y="2"/>
                  <a:pt x="7" y="2"/>
                </a:cubicBezTo>
                <a:cubicBezTo>
                  <a:pt x="7" y="2"/>
                  <a:pt x="7" y="3"/>
                  <a:pt x="8" y="3"/>
                </a:cubicBezTo>
                <a:cubicBezTo>
                  <a:pt x="8" y="3"/>
                  <a:pt x="8" y="3"/>
                  <a:pt x="8" y="3"/>
                </a:cubicBezTo>
                <a:cubicBezTo>
                  <a:pt x="8" y="4"/>
                  <a:pt x="9" y="5"/>
                  <a:pt x="10" y="6"/>
                </a:cubicBezTo>
                <a:cubicBezTo>
                  <a:pt x="11" y="6"/>
                  <a:pt x="11" y="6"/>
                  <a:pt x="11" y="6"/>
                </a:cubicBezTo>
                <a:cubicBezTo>
                  <a:pt x="11" y="4"/>
                  <a:pt x="11" y="4"/>
                  <a:pt x="11" y="4"/>
                </a:cubicBezTo>
                <a:cubicBezTo>
                  <a:pt x="11" y="4"/>
                  <a:pt x="11" y="4"/>
                  <a:pt x="5" y="3"/>
                </a:cubicBezTo>
                <a:cubicBezTo>
                  <a:pt x="4" y="4"/>
                  <a:pt x="4" y="4"/>
                  <a:pt x="4" y="4"/>
                </a:cubicBezTo>
                <a:cubicBezTo>
                  <a:pt x="5" y="6"/>
                  <a:pt x="5" y="6"/>
                  <a:pt x="5" y="6"/>
                </a:cubicBezTo>
                <a:cubicBezTo>
                  <a:pt x="8" y="4"/>
                  <a:pt x="8" y="4"/>
                  <a:pt x="8" y="4"/>
                </a:cubicBezTo>
                <a:cubicBezTo>
                  <a:pt x="9" y="3"/>
                  <a:pt x="9" y="3"/>
                  <a:pt x="9" y="3"/>
                </a:cubicBezTo>
                <a:cubicBezTo>
                  <a:pt x="8" y="2"/>
                  <a:pt x="8" y="2"/>
                  <a:pt x="8" y="2"/>
                </a:cubicBezTo>
                <a:cubicBezTo>
                  <a:pt x="7" y="3"/>
                  <a:pt x="7" y="3"/>
                  <a:pt x="7" y="3"/>
                </a:cubicBezTo>
                <a:lnTo>
                  <a:pt x="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641" name="Finland"/>
          <p:cNvGrpSpPr/>
          <p:nvPr/>
        </p:nvGrpSpPr>
        <p:grpSpPr>
          <a:xfrm>
            <a:off x="4687290" y="2252123"/>
            <a:ext cx="404064" cy="735418"/>
            <a:chOff x="7852506" y="1972998"/>
            <a:chExt cx="404064" cy="735418"/>
          </a:xfrm>
          <a:solidFill>
            <a:srgbClr val="FFCC00"/>
          </a:solidFill>
        </p:grpSpPr>
        <p:sp>
          <p:nvSpPr>
            <p:cNvPr id="642" name="Freeform 65"/>
            <p:cNvSpPr>
              <a:spLocks/>
            </p:cNvSpPr>
            <p:nvPr/>
          </p:nvSpPr>
          <p:spPr bwMode="auto">
            <a:xfrm>
              <a:off x="7891391" y="2675730"/>
              <a:ext cx="21415" cy="27613"/>
            </a:xfrm>
            <a:custGeom>
              <a:avLst/>
              <a:gdLst>
                <a:gd name="T0" fmla="*/ 18 w 27"/>
                <a:gd name="T1" fmla="*/ 18 h 35"/>
                <a:gd name="T2" fmla="*/ 19 w 27"/>
                <a:gd name="T3" fmla="*/ 23 h 35"/>
                <a:gd name="T4" fmla="*/ 27 w 27"/>
                <a:gd name="T5" fmla="*/ 22 h 35"/>
                <a:gd name="T6" fmla="*/ 26 w 27"/>
                <a:gd name="T7" fmla="*/ 13 h 35"/>
                <a:gd name="T8" fmla="*/ 19 w 27"/>
                <a:gd name="T9" fmla="*/ 13 h 35"/>
                <a:gd name="T10" fmla="*/ 19 w 27"/>
                <a:gd name="T11" fmla="*/ 8 h 35"/>
                <a:gd name="T12" fmla="*/ 14 w 27"/>
                <a:gd name="T13" fmla="*/ 10 h 35"/>
                <a:gd name="T14" fmla="*/ 12 w 27"/>
                <a:gd name="T15" fmla="*/ 4 h 35"/>
                <a:gd name="T16" fmla="*/ 5 w 27"/>
                <a:gd name="T17" fmla="*/ 6 h 35"/>
                <a:gd name="T18" fmla="*/ 5 w 27"/>
                <a:gd name="T19" fmla="*/ 10 h 35"/>
                <a:gd name="T20" fmla="*/ 10 w 27"/>
                <a:gd name="T21" fmla="*/ 18 h 35"/>
                <a:gd name="T22" fmla="*/ 5 w 27"/>
                <a:gd name="T23" fmla="*/ 21 h 35"/>
                <a:gd name="T24" fmla="*/ 4 w 27"/>
                <a:gd name="T25" fmla="*/ 15 h 35"/>
                <a:gd name="T26" fmla="*/ 0 w 27"/>
                <a:gd name="T27" fmla="*/ 19 h 35"/>
                <a:gd name="T28" fmla="*/ 7 w 27"/>
                <a:gd name="T29" fmla="*/ 34 h 35"/>
                <a:gd name="T30" fmla="*/ 12 w 27"/>
                <a:gd name="T31" fmla="*/ 35 h 35"/>
                <a:gd name="T32" fmla="*/ 18 w 27"/>
                <a:gd name="T33" fmla="*/ 30 h 35"/>
                <a:gd name="T34" fmla="*/ 18 w 27"/>
                <a:gd name="T35" fmla="*/ 25 h 35"/>
                <a:gd name="T36" fmla="*/ 15 w 27"/>
                <a:gd name="T37" fmla="*/ 25 h 35"/>
                <a:gd name="T38" fmla="*/ 15 w 27"/>
                <a:gd name="T39" fmla="*/ 19 h 35"/>
                <a:gd name="T40" fmla="*/ 18 w 27"/>
                <a:gd name="T41"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35">
                  <a:moveTo>
                    <a:pt x="18" y="18"/>
                  </a:moveTo>
                  <a:cubicBezTo>
                    <a:pt x="18" y="18"/>
                    <a:pt x="18" y="21"/>
                    <a:pt x="19" y="23"/>
                  </a:cubicBezTo>
                  <a:cubicBezTo>
                    <a:pt x="20" y="25"/>
                    <a:pt x="27" y="22"/>
                    <a:pt x="27" y="22"/>
                  </a:cubicBezTo>
                  <a:cubicBezTo>
                    <a:pt x="26" y="13"/>
                    <a:pt x="26" y="13"/>
                    <a:pt x="26" y="13"/>
                  </a:cubicBezTo>
                  <a:cubicBezTo>
                    <a:pt x="19" y="13"/>
                    <a:pt x="19" y="13"/>
                    <a:pt x="19" y="13"/>
                  </a:cubicBezTo>
                  <a:cubicBezTo>
                    <a:pt x="19" y="8"/>
                    <a:pt x="19" y="8"/>
                    <a:pt x="19" y="8"/>
                  </a:cubicBezTo>
                  <a:cubicBezTo>
                    <a:pt x="14" y="10"/>
                    <a:pt x="14" y="10"/>
                    <a:pt x="14" y="10"/>
                  </a:cubicBezTo>
                  <a:cubicBezTo>
                    <a:pt x="14" y="10"/>
                    <a:pt x="12" y="7"/>
                    <a:pt x="12" y="4"/>
                  </a:cubicBezTo>
                  <a:cubicBezTo>
                    <a:pt x="12" y="3"/>
                    <a:pt x="8" y="0"/>
                    <a:pt x="5" y="6"/>
                  </a:cubicBezTo>
                  <a:cubicBezTo>
                    <a:pt x="5" y="10"/>
                    <a:pt x="5" y="10"/>
                    <a:pt x="5" y="10"/>
                  </a:cubicBezTo>
                  <a:cubicBezTo>
                    <a:pt x="10" y="18"/>
                    <a:pt x="10" y="18"/>
                    <a:pt x="10" y="18"/>
                  </a:cubicBezTo>
                  <a:cubicBezTo>
                    <a:pt x="5" y="21"/>
                    <a:pt x="5" y="21"/>
                    <a:pt x="5" y="21"/>
                  </a:cubicBezTo>
                  <a:cubicBezTo>
                    <a:pt x="4" y="15"/>
                    <a:pt x="4" y="15"/>
                    <a:pt x="4" y="15"/>
                  </a:cubicBezTo>
                  <a:cubicBezTo>
                    <a:pt x="0" y="19"/>
                    <a:pt x="0" y="19"/>
                    <a:pt x="0" y="19"/>
                  </a:cubicBezTo>
                  <a:cubicBezTo>
                    <a:pt x="7" y="34"/>
                    <a:pt x="7" y="34"/>
                    <a:pt x="7" y="34"/>
                  </a:cubicBezTo>
                  <a:cubicBezTo>
                    <a:pt x="12" y="35"/>
                    <a:pt x="12" y="35"/>
                    <a:pt x="12" y="35"/>
                  </a:cubicBezTo>
                  <a:cubicBezTo>
                    <a:pt x="18" y="30"/>
                    <a:pt x="18" y="30"/>
                    <a:pt x="18" y="30"/>
                  </a:cubicBezTo>
                  <a:cubicBezTo>
                    <a:pt x="18" y="25"/>
                    <a:pt x="18" y="25"/>
                    <a:pt x="18" y="25"/>
                  </a:cubicBezTo>
                  <a:cubicBezTo>
                    <a:pt x="15" y="25"/>
                    <a:pt x="15" y="25"/>
                    <a:pt x="15" y="25"/>
                  </a:cubicBezTo>
                  <a:cubicBezTo>
                    <a:pt x="15" y="19"/>
                    <a:pt x="15" y="19"/>
                    <a:pt x="15" y="19"/>
                  </a:cubicBezTo>
                  <a:lnTo>
                    <a:pt x="18" y="18"/>
                  </a:lnTo>
                  <a:close/>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643" name="Freeform 91"/>
            <p:cNvSpPr>
              <a:spLocks/>
            </p:cNvSpPr>
            <p:nvPr/>
          </p:nvSpPr>
          <p:spPr bwMode="auto">
            <a:xfrm>
              <a:off x="7852506" y="1972998"/>
              <a:ext cx="404064" cy="735418"/>
            </a:xfrm>
            <a:custGeom>
              <a:avLst/>
              <a:gdLst>
                <a:gd name="T0" fmla="*/ 424 w 510"/>
                <a:gd name="T1" fmla="*/ 530 h 927"/>
                <a:gd name="T2" fmla="*/ 421 w 510"/>
                <a:gd name="T3" fmla="*/ 483 h 927"/>
                <a:gd name="T4" fmla="*/ 395 w 510"/>
                <a:gd name="T5" fmla="*/ 418 h 927"/>
                <a:gd name="T6" fmla="*/ 364 w 510"/>
                <a:gd name="T7" fmla="*/ 368 h 927"/>
                <a:gd name="T8" fmla="*/ 320 w 510"/>
                <a:gd name="T9" fmla="*/ 271 h 927"/>
                <a:gd name="T10" fmla="*/ 314 w 510"/>
                <a:gd name="T11" fmla="*/ 181 h 927"/>
                <a:gd name="T12" fmla="*/ 284 w 510"/>
                <a:gd name="T13" fmla="*/ 144 h 927"/>
                <a:gd name="T14" fmla="*/ 251 w 510"/>
                <a:gd name="T15" fmla="*/ 99 h 927"/>
                <a:gd name="T16" fmla="*/ 244 w 510"/>
                <a:gd name="T17" fmla="*/ 79 h 927"/>
                <a:gd name="T18" fmla="*/ 230 w 510"/>
                <a:gd name="T19" fmla="*/ 19 h 927"/>
                <a:gd name="T20" fmla="*/ 188 w 510"/>
                <a:gd name="T21" fmla="*/ 0 h 927"/>
                <a:gd name="T22" fmla="*/ 177 w 510"/>
                <a:gd name="T23" fmla="*/ 15 h 927"/>
                <a:gd name="T24" fmla="*/ 159 w 510"/>
                <a:gd name="T25" fmla="*/ 52 h 927"/>
                <a:gd name="T26" fmla="*/ 166 w 510"/>
                <a:gd name="T27" fmla="*/ 103 h 927"/>
                <a:gd name="T28" fmla="*/ 154 w 510"/>
                <a:gd name="T29" fmla="*/ 129 h 927"/>
                <a:gd name="T30" fmla="*/ 124 w 510"/>
                <a:gd name="T31" fmla="*/ 138 h 927"/>
                <a:gd name="T32" fmla="*/ 76 w 510"/>
                <a:gd name="T33" fmla="*/ 140 h 927"/>
                <a:gd name="T34" fmla="*/ 50 w 510"/>
                <a:gd name="T35" fmla="*/ 124 h 927"/>
                <a:gd name="T36" fmla="*/ 22 w 510"/>
                <a:gd name="T37" fmla="*/ 94 h 927"/>
                <a:gd name="T38" fmla="*/ 7 w 510"/>
                <a:gd name="T39" fmla="*/ 114 h 927"/>
                <a:gd name="T40" fmla="*/ 19 w 510"/>
                <a:gd name="T41" fmla="*/ 141 h 927"/>
                <a:gd name="T42" fmla="*/ 44 w 510"/>
                <a:gd name="T43" fmla="*/ 157 h 927"/>
                <a:gd name="T44" fmla="*/ 75 w 510"/>
                <a:gd name="T45" fmla="*/ 183 h 927"/>
                <a:gd name="T46" fmla="*/ 104 w 510"/>
                <a:gd name="T47" fmla="*/ 196 h 927"/>
                <a:gd name="T48" fmla="*/ 113 w 510"/>
                <a:gd name="T49" fmla="*/ 237 h 927"/>
                <a:gd name="T50" fmla="*/ 132 w 510"/>
                <a:gd name="T51" fmla="*/ 301 h 927"/>
                <a:gd name="T52" fmla="*/ 139 w 510"/>
                <a:gd name="T53" fmla="*/ 355 h 927"/>
                <a:gd name="T54" fmla="*/ 156 w 510"/>
                <a:gd name="T55" fmla="*/ 382 h 927"/>
                <a:gd name="T56" fmla="*/ 185 w 510"/>
                <a:gd name="T57" fmla="*/ 395 h 927"/>
                <a:gd name="T58" fmla="*/ 208 w 510"/>
                <a:gd name="T59" fmla="*/ 419 h 927"/>
                <a:gd name="T60" fmla="*/ 223 w 510"/>
                <a:gd name="T61" fmla="*/ 449 h 927"/>
                <a:gd name="T62" fmla="*/ 184 w 510"/>
                <a:gd name="T63" fmla="*/ 475 h 927"/>
                <a:gd name="T64" fmla="*/ 186 w 510"/>
                <a:gd name="T65" fmla="*/ 513 h 927"/>
                <a:gd name="T66" fmla="*/ 152 w 510"/>
                <a:gd name="T67" fmla="*/ 575 h 927"/>
                <a:gd name="T68" fmla="*/ 136 w 510"/>
                <a:gd name="T69" fmla="*/ 585 h 927"/>
                <a:gd name="T70" fmla="*/ 132 w 510"/>
                <a:gd name="T71" fmla="*/ 610 h 927"/>
                <a:gd name="T72" fmla="*/ 126 w 510"/>
                <a:gd name="T73" fmla="*/ 634 h 927"/>
                <a:gd name="T74" fmla="*/ 106 w 510"/>
                <a:gd name="T75" fmla="*/ 658 h 927"/>
                <a:gd name="T76" fmla="*/ 87 w 510"/>
                <a:gd name="T77" fmla="*/ 685 h 927"/>
                <a:gd name="T78" fmla="*/ 91 w 510"/>
                <a:gd name="T79" fmla="*/ 714 h 927"/>
                <a:gd name="T80" fmla="*/ 104 w 510"/>
                <a:gd name="T81" fmla="*/ 752 h 927"/>
                <a:gd name="T82" fmla="*/ 115 w 510"/>
                <a:gd name="T83" fmla="*/ 774 h 927"/>
                <a:gd name="T84" fmla="*/ 114 w 510"/>
                <a:gd name="T85" fmla="*/ 789 h 927"/>
                <a:gd name="T86" fmla="*/ 119 w 510"/>
                <a:gd name="T87" fmla="*/ 826 h 927"/>
                <a:gd name="T88" fmla="*/ 118 w 510"/>
                <a:gd name="T89" fmla="*/ 845 h 927"/>
                <a:gd name="T90" fmla="*/ 125 w 510"/>
                <a:gd name="T91" fmla="*/ 865 h 927"/>
                <a:gd name="T92" fmla="*/ 145 w 510"/>
                <a:gd name="T93" fmla="*/ 874 h 927"/>
                <a:gd name="T94" fmla="*/ 163 w 510"/>
                <a:gd name="T95" fmla="*/ 875 h 927"/>
                <a:gd name="T96" fmla="*/ 176 w 510"/>
                <a:gd name="T97" fmla="*/ 889 h 927"/>
                <a:gd name="T98" fmla="*/ 195 w 510"/>
                <a:gd name="T99" fmla="*/ 893 h 927"/>
                <a:gd name="T100" fmla="*/ 197 w 510"/>
                <a:gd name="T101" fmla="*/ 913 h 927"/>
                <a:gd name="T102" fmla="*/ 214 w 510"/>
                <a:gd name="T103" fmla="*/ 923 h 927"/>
                <a:gd name="T104" fmla="*/ 225 w 510"/>
                <a:gd name="T105" fmla="*/ 901 h 927"/>
                <a:gd name="T106" fmla="*/ 253 w 510"/>
                <a:gd name="T107" fmla="*/ 900 h 927"/>
                <a:gd name="T108" fmla="*/ 272 w 510"/>
                <a:gd name="T109" fmla="*/ 899 h 927"/>
                <a:gd name="T110" fmla="*/ 319 w 510"/>
                <a:gd name="T111" fmla="*/ 865 h 927"/>
                <a:gd name="T112" fmla="*/ 325 w 510"/>
                <a:gd name="T113" fmla="*/ 859 h 927"/>
                <a:gd name="T114" fmla="*/ 325 w 510"/>
                <a:gd name="T115" fmla="*/ 845 h 927"/>
                <a:gd name="T116" fmla="*/ 363 w 510"/>
                <a:gd name="T117" fmla="*/ 838 h 927"/>
                <a:gd name="T118" fmla="*/ 405 w 510"/>
                <a:gd name="T119" fmla="*/ 823 h 927"/>
                <a:gd name="T120" fmla="*/ 466 w 510"/>
                <a:gd name="T121" fmla="*/ 720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0" h="927">
                  <a:moveTo>
                    <a:pt x="503" y="575"/>
                  </a:moveTo>
                  <a:cubicBezTo>
                    <a:pt x="498" y="573"/>
                    <a:pt x="493" y="573"/>
                    <a:pt x="493" y="573"/>
                  </a:cubicBezTo>
                  <a:cubicBezTo>
                    <a:pt x="489" y="562"/>
                    <a:pt x="489" y="562"/>
                    <a:pt x="489" y="562"/>
                  </a:cubicBezTo>
                  <a:cubicBezTo>
                    <a:pt x="467" y="552"/>
                    <a:pt x="467" y="552"/>
                    <a:pt x="467" y="552"/>
                  </a:cubicBezTo>
                  <a:cubicBezTo>
                    <a:pt x="452" y="549"/>
                    <a:pt x="452" y="549"/>
                    <a:pt x="452" y="549"/>
                  </a:cubicBezTo>
                  <a:cubicBezTo>
                    <a:pt x="424" y="530"/>
                    <a:pt x="424" y="530"/>
                    <a:pt x="424" y="530"/>
                  </a:cubicBezTo>
                  <a:cubicBezTo>
                    <a:pt x="436" y="522"/>
                    <a:pt x="436" y="522"/>
                    <a:pt x="436" y="522"/>
                  </a:cubicBezTo>
                  <a:cubicBezTo>
                    <a:pt x="435" y="517"/>
                    <a:pt x="435" y="517"/>
                    <a:pt x="435" y="517"/>
                  </a:cubicBezTo>
                  <a:cubicBezTo>
                    <a:pt x="435" y="517"/>
                    <a:pt x="435" y="515"/>
                    <a:pt x="436" y="513"/>
                  </a:cubicBezTo>
                  <a:cubicBezTo>
                    <a:pt x="437" y="507"/>
                    <a:pt x="440" y="493"/>
                    <a:pt x="436" y="484"/>
                  </a:cubicBezTo>
                  <a:cubicBezTo>
                    <a:pt x="436" y="484"/>
                    <a:pt x="436" y="484"/>
                    <a:pt x="435" y="483"/>
                  </a:cubicBezTo>
                  <a:cubicBezTo>
                    <a:pt x="430" y="483"/>
                    <a:pt x="425" y="483"/>
                    <a:pt x="421" y="483"/>
                  </a:cubicBezTo>
                  <a:cubicBezTo>
                    <a:pt x="422" y="469"/>
                    <a:pt x="422" y="469"/>
                    <a:pt x="422" y="469"/>
                  </a:cubicBezTo>
                  <a:cubicBezTo>
                    <a:pt x="421" y="462"/>
                    <a:pt x="421" y="457"/>
                    <a:pt x="416" y="451"/>
                  </a:cubicBezTo>
                  <a:cubicBezTo>
                    <a:pt x="413" y="447"/>
                    <a:pt x="409" y="446"/>
                    <a:pt x="406" y="443"/>
                  </a:cubicBezTo>
                  <a:cubicBezTo>
                    <a:pt x="403" y="440"/>
                    <a:pt x="402" y="437"/>
                    <a:pt x="401" y="433"/>
                  </a:cubicBezTo>
                  <a:cubicBezTo>
                    <a:pt x="400" y="423"/>
                    <a:pt x="400" y="423"/>
                    <a:pt x="400" y="423"/>
                  </a:cubicBezTo>
                  <a:cubicBezTo>
                    <a:pt x="400" y="420"/>
                    <a:pt x="397" y="419"/>
                    <a:pt x="395" y="418"/>
                  </a:cubicBezTo>
                  <a:cubicBezTo>
                    <a:pt x="391" y="416"/>
                    <a:pt x="387" y="416"/>
                    <a:pt x="384" y="413"/>
                  </a:cubicBezTo>
                  <a:cubicBezTo>
                    <a:pt x="379" y="408"/>
                    <a:pt x="378" y="404"/>
                    <a:pt x="377" y="397"/>
                  </a:cubicBezTo>
                  <a:cubicBezTo>
                    <a:pt x="376" y="391"/>
                    <a:pt x="375" y="387"/>
                    <a:pt x="374" y="381"/>
                  </a:cubicBezTo>
                  <a:cubicBezTo>
                    <a:pt x="373" y="379"/>
                    <a:pt x="374" y="377"/>
                    <a:pt x="373" y="375"/>
                  </a:cubicBezTo>
                  <a:cubicBezTo>
                    <a:pt x="373" y="374"/>
                    <a:pt x="372" y="374"/>
                    <a:pt x="371" y="374"/>
                  </a:cubicBezTo>
                  <a:cubicBezTo>
                    <a:pt x="368" y="371"/>
                    <a:pt x="364" y="371"/>
                    <a:pt x="364" y="368"/>
                  </a:cubicBezTo>
                  <a:cubicBezTo>
                    <a:pt x="362" y="355"/>
                    <a:pt x="369" y="347"/>
                    <a:pt x="367" y="334"/>
                  </a:cubicBezTo>
                  <a:cubicBezTo>
                    <a:pt x="366" y="326"/>
                    <a:pt x="364" y="321"/>
                    <a:pt x="358" y="314"/>
                  </a:cubicBezTo>
                  <a:cubicBezTo>
                    <a:pt x="353" y="308"/>
                    <a:pt x="350" y="305"/>
                    <a:pt x="344" y="300"/>
                  </a:cubicBezTo>
                  <a:cubicBezTo>
                    <a:pt x="340" y="298"/>
                    <a:pt x="339" y="295"/>
                    <a:pt x="336" y="292"/>
                  </a:cubicBezTo>
                  <a:cubicBezTo>
                    <a:pt x="330" y="286"/>
                    <a:pt x="326" y="282"/>
                    <a:pt x="322" y="275"/>
                  </a:cubicBezTo>
                  <a:cubicBezTo>
                    <a:pt x="321" y="274"/>
                    <a:pt x="321" y="272"/>
                    <a:pt x="320" y="271"/>
                  </a:cubicBezTo>
                  <a:cubicBezTo>
                    <a:pt x="316" y="262"/>
                    <a:pt x="314" y="256"/>
                    <a:pt x="306" y="250"/>
                  </a:cubicBezTo>
                  <a:cubicBezTo>
                    <a:pt x="309" y="245"/>
                    <a:pt x="309" y="241"/>
                    <a:pt x="310" y="235"/>
                  </a:cubicBezTo>
                  <a:cubicBezTo>
                    <a:pt x="312" y="229"/>
                    <a:pt x="313" y="225"/>
                    <a:pt x="315" y="218"/>
                  </a:cubicBezTo>
                  <a:cubicBezTo>
                    <a:pt x="317" y="210"/>
                    <a:pt x="317" y="205"/>
                    <a:pt x="318" y="197"/>
                  </a:cubicBezTo>
                  <a:cubicBezTo>
                    <a:pt x="319" y="192"/>
                    <a:pt x="320" y="190"/>
                    <a:pt x="320" y="186"/>
                  </a:cubicBezTo>
                  <a:cubicBezTo>
                    <a:pt x="319" y="183"/>
                    <a:pt x="317" y="183"/>
                    <a:pt x="314" y="181"/>
                  </a:cubicBezTo>
                  <a:cubicBezTo>
                    <a:pt x="313" y="180"/>
                    <a:pt x="312" y="179"/>
                    <a:pt x="310" y="177"/>
                  </a:cubicBezTo>
                  <a:cubicBezTo>
                    <a:pt x="307" y="174"/>
                    <a:pt x="305" y="172"/>
                    <a:pt x="301" y="168"/>
                  </a:cubicBezTo>
                  <a:cubicBezTo>
                    <a:pt x="300" y="165"/>
                    <a:pt x="299" y="162"/>
                    <a:pt x="298" y="159"/>
                  </a:cubicBezTo>
                  <a:cubicBezTo>
                    <a:pt x="297" y="157"/>
                    <a:pt x="297" y="156"/>
                    <a:pt x="296" y="154"/>
                  </a:cubicBezTo>
                  <a:cubicBezTo>
                    <a:pt x="295" y="152"/>
                    <a:pt x="294" y="151"/>
                    <a:pt x="293" y="150"/>
                  </a:cubicBezTo>
                  <a:cubicBezTo>
                    <a:pt x="291" y="146"/>
                    <a:pt x="287" y="146"/>
                    <a:pt x="284" y="144"/>
                  </a:cubicBezTo>
                  <a:cubicBezTo>
                    <a:pt x="279" y="142"/>
                    <a:pt x="277" y="140"/>
                    <a:pt x="274" y="138"/>
                  </a:cubicBezTo>
                  <a:cubicBezTo>
                    <a:pt x="268" y="134"/>
                    <a:pt x="265" y="132"/>
                    <a:pt x="261" y="127"/>
                  </a:cubicBezTo>
                  <a:cubicBezTo>
                    <a:pt x="259" y="124"/>
                    <a:pt x="257" y="122"/>
                    <a:pt x="255" y="119"/>
                  </a:cubicBezTo>
                  <a:cubicBezTo>
                    <a:pt x="254" y="117"/>
                    <a:pt x="254" y="116"/>
                    <a:pt x="253" y="114"/>
                  </a:cubicBezTo>
                  <a:cubicBezTo>
                    <a:pt x="252" y="110"/>
                    <a:pt x="252" y="108"/>
                    <a:pt x="251" y="104"/>
                  </a:cubicBezTo>
                  <a:cubicBezTo>
                    <a:pt x="251" y="102"/>
                    <a:pt x="251" y="101"/>
                    <a:pt x="251" y="99"/>
                  </a:cubicBezTo>
                  <a:cubicBezTo>
                    <a:pt x="251" y="97"/>
                    <a:pt x="252" y="95"/>
                    <a:pt x="251" y="93"/>
                  </a:cubicBezTo>
                  <a:cubicBezTo>
                    <a:pt x="251" y="91"/>
                    <a:pt x="249" y="92"/>
                    <a:pt x="248" y="92"/>
                  </a:cubicBezTo>
                  <a:cubicBezTo>
                    <a:pt x="245" y="91"/>
                    <a:pt x="245" y="90"/>
                    <a:pt x="243" y="89"/>
                  </a:cubicBezTo>
                  <a:cubicBezTo>
                    <a:pt x="242" y="89"/>
                    <a:pt x="241" y="88"/>
                    <a:pt x="241" y="87"/>
                  </a:cubicBezTo>
                  <a:cubicBezTo>
                    <a:pt x="241" y="86"/>
                    <a:pt x="242" y="86"/>
                    <a:pt x="242" y="85"/>
                  </a:cubicBezTo>
                  <a:cubicBezTo>
                    <a:pt x="243" y="83"/>
                    <a:pt x="244" y="81"/>
                    <a:pt x="244" y="79"/>
                  </a:cubicBezTo>
                  <a:cubicBezTo>
                    <a:pt x="244" y="77"/>
                    <a:pt x="245" y="75"/>
                    <a:pt x="245" y="73"/>
                  </a:cubicBezTo>
                  <a:cubicBezTo>
                    <a:pt x="244" y="66"/>
                    <a:pt x="241" y="63"/>
                    <a:pt x="240" y="57"/>
                  </a:cubicBezTo>
                  <a:cubicBezTo>
                    <a:pt x="238" y="43"/>
                    <a:pt x="238" y="43"/>
                    <a:pt x="238" y="43"/>
                  </a:cubicBezTo>
                  <a:cubicBezTo>
                    <a:pt x="236" y="32"/>
                    <a:pt x="236" y="32"/>
                    <a:pt x="236" y="32"/>
                  </a:cubicBezTo>
                  <a:cubicBezTo>
                    <a:pt x="236" y="26"/>
                    <a:pt x="236" y="26"/>
                    <a:pt x="236" y="26"/>
                  </a:cubicBezTo>
                  <a:cubicBezTo>
                    <a:pt x="235" y="23"/>
                    <a:pt x="233" y="21"/>
                    <a:pt x="230" y="19"/>
                  </a:cubicBezTo>
                  <a:cubicBezTo>
                    <a:pt x="228" y="18"/>
                    <a:pt x="227" y="17"/>
                    <a:pt x="226" y="15"/>
                  </a:cubicBezTo>
                  <a:cubicBezTo>
                    <a:pt x="224" y="14"/>
                    <a:pt x="223" y="14"/>
                    <a:pt x="222" y="13"/>
                  </a:cubicBezTo>
                  <a:cubicBezTo>
                    <a:pt x="219" y="12"/>
                    <a:pt x="217" y="10"/>
                    <a:pt x="213" y="9"/>
                  </a:cubicBezTo>
                  <a:cubicBezTo>
                    <a:pt x="208" y="7"/>
                    <a:pt x="205" y="6"/>
                    <a:pt x="200" y="4"/>
                  </a:cubicBezTo>
                  <a:cubicBezTo>
                    <a:pt x="197" y="3"/>
                    <a:pt x="195" y="2"/>
                    <a:pt x="193" y="1"/>
                  </a:cubicBezTo>
                  <a:cubicBezTo>
                    <a:pt x="191" y="1"/>
                    <a:pt x="190" y="0"/>
                    <a:pt x="188" y="0"/>
                  </a:cubicBezTo>
                  <a:cubicBezTo>
                    <a:pt x="188" y="0"/>
                    <a:pt x="188" y="1"/>
                    <a:pt x="188" y="1"/>
                  </a:cubicBezTo>
                  <a:cubicBezTo>
                    <a:pt x="187" y="2"/>
                    <a:pt x="187" y="3"/>
                    <a:pt x="187" y="4"/>
                  </a:cubicBezTo>
                  <a:cubicBezTo>
                    <a:pt x="187" y="6"/>
                    <a:pt x="187" y="7"/>
                    <a:pt x="187" y="9"/>
                  </a:cubicBezTo>
                  <a:cubicBezTo>
                    <a:pt x="187" y="10"/>
                    <a:pt x="186" y="11"/>
                    <a:pt x="185" y="12"/>
                  </a:cubicBezTo>
                  <a:cubicBezTo>
                    <a:pt x="184" y="14"/>
                    <a:pt x="183" y="15"/>
                    <a:pt x="181" y="15"/>
                  </a:cubicBezTo>
                  <a:cubicBezTo>
                    <a:pt x="179" y="15"/>
                    <a:pt x="178" y="15"/>
                    <a:pt x="177" y="15"/>
                  </a:cubicBezTo>
                  <a:cubicBezTo>
                    <a:pt x="174" y="15"/>
                    <a:pt x="173" y="16"/>
                    <a:pt x="171" y="18"/>
                  </a:cubicBezTo>
                  <a:cubicBezTo>
                    <a:pt x="169" y="20"/>
                    <a:pt x="167" y="21"/>
                    <a:pt x="166" y="23"/>
                  </a:cubicBezTo>
                  <a:cubicBezTo>
                    <a:pt x="165" y="26"/>
                    <a:pt x="166" y="28"/>
                    <a:pt x="165" y="31"/>
                  </a:cubicBezTo>
                  <a:cubicBezTo>
                    <a:pt x="165" y="34"/>
                    <a:pt x="164" y="35"/>
                    <a:pt x="163" y="38"/>
                  </a:cubicBezTo>
                  <a:cubicBezTo>
                    <a:pt x="163" y="39"/>
                    <a:pt x="163" y="39"/>
                    <a:pt x="163" y="39"/>
                  </a:cubicBezTo>
                  <a:cubicBezTo>
                    <a:pt x="161" y="44"/>
                    <a:pt x="159" y="47"/>
                    <a:pt x="159" y="52"/>
                  </a:cubicBezTo>
                  <a:cubicBezTo>
                    <a:pt x="160" y="55"/>
                    <a:pt x="164" y="55"/>
                    <a:pt x="164" y="58"/>
                  </a:cubicBezTo>
                  <a:cubicBezTo>
                    <a:pt x="164" y="59"/>
                    <a:pt x="164" y="60"/>
                    <a:pt x="164" y="61"/>
                  </a:cubicBezTo>
                  <a:cubicBezTo>
                    <a:pt x="163" y="63"/>
                    <a:pt x="163" y="64"/>
                    <a:pt x="163" y="66"/>
                  </a:cubicBezTo>
                  <a:cubicBezTo>
                    <a:pt x="166" y="95"/>
                    <a:pt x="166" y="95"/>
                    <a:pt x="166" y="95"/>
                  </a:cubicBezTo>
                  <a:cubicBezTo>
                    <a:pt x="167" y="98"/>
                    <a:pt x="167" y="100"/>
                    <a:pt x="166" y="102"/>
                  </a:cubicBezTo>
                  <a:cubicBezTo>
                    <a:pt x="166" y="103"/>
                    <a:pt x="166" y="103"/>
                    <a:pt x="166" y="103"/>
                  </a:cubicBezTo>
                  <a:cubicBezTo>
                    <a:pt x="165" y="105"/>
                    <a:pt x="163" y="105"/>
                    <a:pt x="162" y="106"/>
                  </a:cubicBezTo>
                  <a:cubicBezTo>
                    <a:pt x="161" y="109"/>
                    <a:pt x="160" y="110"/>
                    <a:pt x="159" y="112"/>
                  </a:cubicBezTo>
                  <a:cubicBezTo>
                    <a:pt x="158" y="115"/>
                    <a:pt x="156" y="116"/>
                    <a:pt x="156" y="119"/>
                  </a:cubicBezTo>
                  <a:cubicBezTo>
                    <a:pt x="156" y="120"/>
                    <a:pt x="157" y="121"/>
                    <a:pt x="157" y="122"/>
                  </a:cubicBezTo>
                  <a:cubicBezTo>
                    <a:pt x="157" y="124"/>
                    <a:pt x="156" y="125"/>
                    <a:pt x="156" y="126"/>
                  </a:cubicBezTo>
                  <a:cubicBezTo>
                    <a:pt x="155" y="127"/>
                    <a:pt x="155" y="128"/>
                    <a:pt x="154" y="129"/>
                  </a:cubicBezTo>
                  <a:cubicBezTo>
                    <a:pt x="154" y="130"/>
                    <a:pt x="153" y="130"/>
                    <a:pt x="152" y="131"/>
                  </a:cubicBezTo>
                  <a:cubicBezTo>
                    <a:pt x="150" y="132"/>
                    <a:pt x="150" y="134"/>
                    <a:pt x="149" y="137"/>
                  </a:cubicBezTo>
                  <a:cubicBezTo>
                    <a:pt x="147" y="137"/>
                    <a:pt x="147" y="138"/>
                    <a:pt x="145" y="139"/>
                  </a:cubicBezTo>
                  <a:cubicBezTo>
                    <a:pt x="143" y="140"/>
                    <a:pt x="142" y="140"/>
                    <a:pt x="140" y="140"/>
                  </a:cubicBezTo>
                  <a:cubicBezTo>
                    <a:pt x="139" y="141"/>
                    <a:pt x="138" y="141"/>
                    <a:pt x="137" y="141"/>
                  </a:cubicBezTo>
                  <a:cubicBezTo>
                    <a:pt x="132" y="142"/>
                    <a:pt x="128" y="140"/>
                    <a:pt x="124" y="138"/>
                  </a:cubicBezTo>
                  <a:cubicBezTo>
                    <a:pt x="122" y="137"/>
                    <a:pt x="120" y="137"/>
                    <a:pt x="118" y="136"/>
                  </a:cubicBezTo>
                  <a:cubicBezTo>
                    <a:pt x="115" y="134"/>
                    <a:pt x="115" y="132"/>
                    <a:pt x="113" y="131"/>
                  </a:cubicBezTo>
                  <a:cubicBezTo>
                    <a:pt x="110" y="129"/>
                    <a:pt x="109" y="128"/>
                    <a:pt x="106" y="127"/>
                  </a:cubicBezTo>
                  <a:cubicBezTo>
                    <a:pt x="106" y="131"/>
                    <a:pt x="102" y="132"/>
                    <a:pt x="99" y="133"/>
                  </a:cubicBezTo>
                  <a:cubicBezTo>
                    <a:pt x="95" y="135"/>
                    <a:pt x="94" y="136"/>
                    <a:pt x="90" y="136"/>
                  </a:cubicBezTo>
                  <a:cubicBezTo>
                    <a:pt x="85" y="138"/>
                    <a:pt x="82" y="139"/>
                    <a:pt x="76" y="140"/>
                  </a:cubicBezTo>
                  <a:cubicBezTo>
                    <a:pt x="74" y="141"/>
                    <a:pt x="72" y="141"/>
                    <a:pt x="70" y="142"/>
                  </a:cubicBezTo>
                  <a:cubicBezTo>
                    <a:pt x="68" y="142"/>
                    <a:pt x="67" y="142"/>
                    <a:pt x="65" y="142"/>
                  </a:cubicBezTo>
                  <a:cubicBezTo>
                    <a:pt x="63" y="140"/>
                    <a:pt x="62" y="138"/>
                    <a:pt x="60" y="136"/>
                  </a:cubicBezTo>
                  <a:cubicBezTo>
                    <a:pt x="58" y="135"/>
                    <a:pt x="57" y="134"/>
                    <a:pt x="56" y="132"/>
                  </a:cubicBezTo>
                  <a:cubicBezTo>
                    <a:pt x="55" y="131"/>
                    <a:pt x="54" y="130"/>
                    <a:pt x="52" y="128"/>
                  </a:cubicBezTo>
                  <a:cubicBezTo>
                    <a:pt x="51" y="127"/>
                    <a:pt x="51" y="126"/>
                    <a:pt x="50" y="124"/>
                  </a:cubicBezTo>
                  <a:cubicBezTo>
                    <a:pt x="47" y="121"/>
                    <a:pt x="46" y="119"/>
                    <a:pt x="43" y="116"/>
                  </a:cubicBezTo>
                  <a:cubicBezTo>
                    <a:pt x="40" y="114"/>
                    <a:pt x="39" y="112"/>
                    <a:pt x="36" y="109"/>
                  </a:cubicBezTo>
                  <a:cubicBezTo>
                    <a:pt x="35" y="108"/>
                    <a:pt x="34" y="107"/>
                    <a:pt x="33" y="105"/>
                  </a:cubicBezTo>
                  <a:cubicBezTo>
                    <a:pt x="32" y="105"/>
                    <a:pt x="32" y="104"/>
                    <a:pt x="31" y="103"/>
                  </a:cubicBezTo>
                  <a:cubicBezTo>
                    <a:pt x="30" y="102"/>
                    <a:pt x="29" y="102"/>
                    <a:pt x="29" y="101"/>
                  </a:cubicBezTo>
                  <a:cubicBezTo>
                    <a:pt x="26" y="99"/>
                    <a:pt x="24" y="97"/>
                    <a:pt x="22" y="94"/>
                  </a:cubicBezTo>
                  <a:cubicBezTo>
                    <a:pt x="21" y="92"/>
                    <a:pt x="21" y="91"/>
                    <a:pt x="19" y="89"/>
                  </a:cubicBezTo>
                  <a:cubicBezTo>
                    <a:pt x="18" y="88"/>
                    <a:pt x="16" y="87"/>
                    <a:pt x="15" y="86"/>
                  </a:cubicBezTo>
                  <a:cubicBezTo>
                    <a:pt x="14" y="90"/>
                    <a:pt x="14" y="92"/>
                    <a:pt x="13" y="96"/>
                  </a:cubicBezTo>
                  <a:cubicBezTo>
                    <a:pt x="13" y="99"/>
                    <a:pt x="11" y="101"/>
                    <a:pt x="11" y="103"/>
                  </a:cubicBezTo>
                  <a:cubicBezTo>
                    <a:pt x="11" y="106"/>
                    <a:pt x="11" y="108"/>
                    <a:pt x="11" y="111"/>
                  </a:cubicBezTo>
                  <a:cubicBezTo>
                    <a:pt x="10" y="113"/>
                    <a:pt x="9" y="114"/>
                    <a:pt x="7" y="114"/>
                  </a:cubicBezTo>
                  <a:cubicBezTo>
                    <a:pt x="5" y="114"/>
                    <a:pt x="5" y="115"/>
                    <a:pt x="4" y="115"/>
                  </a:cubicBezTo>
                  <a:cubicBezTo>
                    <a:pt x="0" y="116"/>
                    <a:pt x="0" y="116"/>
                    <a:pt x="0" y="116"/>
                  </a:cubicBezTo>
                  <a:cubicBezTo>
                    <a:pt x="1" y="118"/>
                    <a:pt x="3" y="118"/>
                    <a:pt x="5" y="120"/>
                  </a:cubicBezTo>
                  <a:cubicBezTo>
                    <a:pt x="6" y="121"/>
                    <a:pt x="6" y="122"/>
                    <a:pt x="8" y="124"/>
                  </a:cubicBezTo>
                  <a:cubicBezTo>
                    <a:pt x="10" y="127"/>
                    <a:pt x="11" y="129"/>
                    <a:pt x="13" y="132"/>
                  </a:cubicBezTo>
                  <a:cubicBezTo>
                    <a:pt x="15" y="136"/>
                    <a:pt x="17" y="138"/>
                    <a:pt x="19" y="141"/>
                  </a:cubicBezTo>
                  <a:cubicBezTo>
                    <a:pt x="20" y="142"/>
                    <a:pt x="20" y="143"/>
                    <a:pt x="21" y="144"/>
                  </a:cubicBezTo>
                  <a:cubicBezTo>
                    <a:pt x="24" y="146"/>
                    <a:pt x="25" y="147"/>
                    <a:pt x="27" y="150"/>
                  </a:cubicBezTo>
                  <a:cubicBezTo>
                    <a:pt x="28" y="151"/>
                    <a:pt x="28" y="152"/>
                    <a:pt x="29" y="152"/>
                  </a:cubicBezTo>
                  <a:cubicBezTo>
                    <a:pt x="30" y="153"/>
                    <a:pt x="31" y="153"/>
                    <a:pt x="32" y="154"/>
                  </a:cubicBezTo>
                  <a:cubicBezTo>
                    <a:pt x="34" y="154"/>
                    <a:pt x="35" y="155"/>
                    <a:pt x="36" y="155"/>
                  </a:cubicBezTo>
                  <a:cubicBezTo>
                    <a:pt x="40" y="156"/>
                    <a:pt x="41" y="157"/>
                    <a:pt x="44" y="157"/>
                  </a:cubicBezTo>
                  <a:cubicBezTo>
                    <a:pt x="48" y="157"/>
                    <a:pt x="50" y="157"/>
                    <a:pt x="53" y="158"/>
                  </a:cubicBezTo>
                  <a:cubicBezTo>
                    <a:pt x="55" y="159"/>
                    <a:pt x="55" y="160"/>
                    <a:pt x="56" y="162"/>
                  </a:cubicBezTo>
                  <a:cubicBezTo>
                    <a:pt x="56" y="164"/>
                    <a:pt x="57" y="165"/>
                    <a:pt x="58" y="166"/>
                  </a:cubicBezTo>
                  <a:cubicBezTo>
                    <a:pt x="61" y="169"/>
                    <a:pt x="63" y="171"/>
                    <a:pt x="66" y="175"/>
                  </a:cubicBezTo>
                  <a:cubicBezTo>
                    <a:pt x="67" y="176"/>
                    <a:pt x="68" y="177"/>
                    <a:pt x="70" y="178"/>
                  </a:cubicBezTo>
                  <a:cubicBezTo>
                    <a:pt x="72" y="179"/>
                    <a:pt x="73" y="181"/>
                    <a:pt x="75" y="183"/>
                  </a:cubicBezTo>
                  <a:cubicBezTo>
                    <a:pt x="78" y="184"/>
                    <a:pt x="80" y="186"/>
                    <a:pt x="83" y="186"/>
                  </a:cubicBezTo>
                  <a:cubicBezTo>
                    <a:pt x="86" y="187"/>
                    <a:pt x="88" y="187"/>
                    <a:pt x="91" y="187"/>
                  </a:cubicBezTo>
                  <a:cubicBezTo>
                    <a:pt x="93" y="187"/>
                    <a:pt x="94" y="187"/>
                    <a:pt x="96" y="187"/>
                  </a:cubicBezTo>
                  <a:cubicBezTo>
                    <a:pt x="98" y="187"/>
                    <a:pt x="99" y="186"/>
                    <a:pt x="100" y="188"/>
                  </a:cubicBezTo>
                  <a:cubicBezTo>
                    <a:pt x="101" y="188"/>
                    <a:pt x="101" y="189"/>
                    <a:pt x="101" y="190"/>
                  </a:cubicBezTo>
                  <a:cubicBezTo>
                    <a:pt x="102" y="192"/>
                    <a:pt x="103" y="193"/>
                    <a:pt x="104" y="196"/>
                  </a:cubicBezTo>
                  <a:cubicBezTo>
                    <a:pt x="104" y="198"/>
                    <a:pt x="105" y="200"/>
                    <a:pt x="105" y="202"/>
                  </a:cubicBezTo>
                  <a:cubicBezTo>
                    <a:pt x="106" y="206"/>
                    <a:pt x="106" y="208"/>
                    <a:pt x="107" y="212"/>
                  </a:cubicBezTo>
                  <a:cubicBezTo>
                    <a:pt x="107" y="213"/>
                    <a:pt x="108" y="213"/>
                    <a:pt x="108" y="213"/>
                  </a:cubicBezTo>
                  <a:cubicBezTo>
                    <a:pt x="109" y="227"/>
                    <a:pt x="109" y="227"/>
                    <a:pt x="109" y="227"/>
                  </a:cubicBezTo>
                  <a:cubicBezTo>
                    <a:pt x="109" y="229"/>
                    <a:pt x="110" y="230"/>
                    <a:pt x="111" y="232"/>
                  </a:cubicBezTo>
                  <a:cubicBezTo>
                    <a:pt x="111" y="234"/>
                    <a:pt x="111" y="236"/>
                    <a:pt x="113" y="237"/>
                  </a:cubicBezTo>
                  <a:cubicBezTo>
                    <a:pt x="116" y="242"/>
                    <a:pt x="119" y="245"/>
                    <a:pt x="120" y="251"/>
                  </a:cubicBezTo>
                  <a:cubicBezTo>
                    <a:pt x="120" y="253"/>
                    <a:pt x="118" y="255"/>
                    <a:pt x="117" y="257"/>
                  </a:cubicBezTo>
                  <a:cubicBezTo>
                    <a:pt x="116" y="260"/>
                    <a:pt x="116" y="261"/>
                    <a:pt x="115" y="264"/>
                  </a:cubicBezTo>
                  <a:cubicBezTo>
                    <a:pt x="114" y="266"/>
                    <a:pt x="113" y="267"/>
                    <a:pt x="113" y="269"/>
                  </a:cubicBezTo>
                  <a:cubicBezTo>
                    <a:pt x="114" y="277"/>
                    <a:pt x="122" y="278"/>
                    <a:pt x="126" y="285"/>
                  </a:cubicBezTo>
                  <a:cubicBezTo>
                    <a:pt x="129" y="291"/>
                    <a:pt x="132" y="295"/>
                    <a:pt x="132" y="301"/>
                  </a:cubicBezTo>
                  <a:cubicBezTo>
                    <a:pt x="133" y="306"/>
                    <a:pt x="133" y="309"/>
                    <a:pt x="132" y="314"/>
                  </a:cubicBezTo>
                  <a:cubicBezTo>
                    <a:pt x="132" y="317"/>
                    <a:pt x="130" y="319"/>
                    <a:pt x="131" y="322"/>
                  </a:cubicBezTo>
                  <a:cubicBezTo>
                    <a:pt x="132" y="333"/>
                    <a:pt x="132" y="333"/>
                    <a:pt x="132" y="333"/>
                  </a:cubicBezTo>
                  <a:cubicBezTo>
                    <a:pt x="132" y="334"/>
                    <a:pt x="133" y="334"/>
                    <a:pt x="133" y="335"/>
                  </a:cubicBezTo>
                  <a:cubicBezTo>
                    <a:pt x="134" y="339"/>
                    <a:pt x="135" y="341"/>
                    <a:pt x="136" y="345"/>
                  </a:cubicBezTo>
                  <a:cubicBezTo>
                    <a:pt x="138" y="348"/>
                    <a:pt x="138" y="351"/>
                    <a:pt x="139" y="355"/>
                  </a:cubicBezTo>
                  <a:cubicBezTo>
                    <a:pt x="141" y="358"/>
                    <a:pt x="142" y="359"/>
                    <a:pt x="144" y="363"/>
                  </a:cubicBezTo>
                  <a:cubicBezTo>
                    <a:pt x="146" y="367"/>
                    <a:pt x="146" y="371"/>
                    <a:pt x="149" y="376"/>
                  </a:cubicBezTo>
                  <a:cubicBezTo>
                    <a:pt x="155" y="375"/>
                    <a:pt x="155" y="375"/>
                    <a:pt x="155" y="375"/>
                  </a:cubicBezTo>
                  <a:cubicBezTo>
                    <a:pt x="155" y="377"/>
                    <a:pt x="155" y="377"/>
                    <a:pt x="155" y="377"/>
                  </a:cubicBezTo>
                  <a:cubicBezTo>
                    <a:pt x="155" y="379"/>
                    <a:pt x="155" y="379"/>
                    <a:pt x="155" y="379"/>
                  </a:cubicBezTo>
                  <a:cubicBezTo>
                    <a:pt x="155" y="381"/>
                    <a:pt x="155" y="382"/>
                    <a:pt x="156" y="382"/>
                  </a:cubicBezTo>
                  <a:cubicBezTo>
                    <a:pt x="158" y="383"/>
                    <a:pt x="160" y="382"/>
                    <a:pt x="162" y="382"/>
                  </a:cubicBezTo>
                  <a:cubicBezTo>
                    <a:pt x="165" y="382"/>
                    <a:pt x="166" y="386"/>
                    <a:pt x="169" y="387"/>
                  </a:cubicBezTo>
                  <a:cubicBezTo>
                    <a:pt x="172" y="387"/>
                    <a:pt x="174" y="387"/>
                    <a:pt x="177" y="389"/>
                  </a:cubicBezTo>
                  <a:cubicBezTo>
                    <a:pt x="178" y="389"/>
                    <a:pt x="178" y="391"/>
                    <a:pt x="179" y="393"/>
                  </a:cubicBezTo>
                  <a:cubicBezTo>
                    <a:pt x="180" y="393"/>
                    <a:pt x="181" y="393"/>
                    <a:pt x="183" y="393"/>
                  </a:cubicBezTo>
                  <a:cubicBezTo>
                    <a:pt x="184" y="393"/>
                    <a:pt x="184" y="394"/>
                    <a:pt x="185" y="395"/>
                  </a:cubicBezTo>
                  <a:cubicBezTo>
                    <a:pt x="187" y="395"/>
                    <a:pt x="189" y="395"/>
                    <a:pt x="191" y="396"/>
                  </a:cubicBezTo>
                  <a:cubicBezTo>
                    <a:pt x="192" y="396"/>
                    <a:pt x="192" y="397"/>
                    <a:pt x="193" y="397"/>
                  </a:cubicBezTo>
                  <a:cubicBezTo>
                    <a:pt x="195" y="398"/>
                    <a:pt x="197" y="398"/>
                    <a:pt x="199" y="399"/>
                  </a:cubicBezTo>
                  <a:cubicBezTo>
                    <a:pt x="202" y="402"/>
                    <a:pt x="202" y="404"/>
                    <a:pt x="205" y="407"/>
                  </a:cubicBezTo>
                  <a:cubicBezTo>
                    <a:pt x="208" y="410"/>
                    <a:pt x="211" y="411"/>
                    <a:pt x="212" y="416"/>
                  </a:cubicBezTo>
                  <a:cubicBezTo>
                    <a:pt x="212" y="417"/>
                    <a:pt x="209" y="417"/>
                    <a:pt x="208" y="419"/>
                  </a:cubicBezTo>
                  <a:cubicBezTo>
                    <a:pt x="207" y="420"/>
                    <a:pt x="208" y="421"/>
                    <a:pt x="208" y="423"/>
                  </a:cubicBezTo>
                  <a:cubicBezTo>
                    <a:pt x="208" y="426"/>
                    <a:pt x="207" y="428"/>
                    <a:pt x="207" y="431"/>
                  </a:cubicBezTo>
                  <a:cubicBezTo>
                    <a:pt x="207" y="433"/>
                    <a:pt x="207" y="435"/>
                    <a:pt x="209" y="436"/>
                  </a:cubicBezTo>
                  <a:cubicBezTo>
                    <a:pt x="211" y="437"/>
                    <a:pt x="212" y="436"/>
                    <a:pt x="215" y="437"/>
                  </a:cubicBezTo>
                  <a:cubicBezTo>
                    <a:pt x="219" y="438"/>
                    <a:pt x="222" y="441"/>
                    <a:pt x="223" y="446"/>
                  </a:cubicBezTo>
                  <a:cubicBezTo>
                    <a:pt x="223" y="447"/>
                    <a:pt x="223" y="448"/>
                    <a:pt x="223" y="449"/>
                  </a:cubicBezTo>
                  <a:cubicBezTo>
                    <a:pt x="217" y="450"/>
                    <a:pt x="220" y="460"/>
                    <a:pt x="215" y="461"/>
                  </a:cubicBezTo>
                  <a:cubicBezTo>
                    <a:pt x="213" y="461"/>
                    <a:pt x="212" y="460"/>
                    <a:pt x="210" y="460"/>
                  </a:cubicBezTo>
                  <a:cubicBezTo>
                    <a:pt x="208" y="461"/>
                    <a:pt x="207" y="462"/>
                    <a:pt x="205" y="464"/>
                  </a:cubicBezTo>
                  <a:cubicBezTo>
                    <a:pt x="202" y="466"/>
                    <a:pt x="200" y="466"/>
                    <a:pt x="197" y="468"/>
                  </a:cubicBezTo>
                  <a:cubicBezTo>
                    <a:pt x="195" y="469"/>
                    <a:pt x="195" y="471"/>
                    <a:pt x="193" y="472"/>
                  </a:cubicBezTo>
                  <a:cubicBezTo>
                    <a:pt x="189" y="474"/>
                    <a:pt x="187" y="473"/>
                    <a:pt x="184" y="475"/>
                  </a:cubicBezTo>
                  <a:cubicBezTo>
                    <a:pt x="185" y="476"/>
                    <a:pt x="185" y="476"/>
                    <a:pt x="186" y="477"/>
                  </a:cubicBezTo>
                  <a:cubicBezTo>
                    <a:pt x="192" y="484"/>
                    <a:pt x="192" y="484"/>
                    <a:pt x="192" y="484"/>
                  </a:cubicBezTo>
                  <a:cubicBezTo>
                    <a:pt x="192" y="496"/>
                    <a:pt x="192" y="496"/>
                    <a:pt x="192" y="496"/>
                  </a:cubicBezTo>
                  <a:cubicBezTo>
                    <a:pt x="190" y="499"/>
                    <a:pt x="190" y="499"/>
                    <a:pt x="190" y="499"/>
                  </a:cubicBezTo>
                  <a:cubicBezTo>
                    <a:pt x="190" y="511"/>
                    <a:pt x="190" y="511"/>
                    <a:pt x="190" y="511"/>
                  </a:cubicBezTo>
                  <a:cubicBezTo>
                    <a:pt x="186" y="513"/>
                    <a:pt x="186" y="513"/>
                    <a:pt x="186" y="513"/>
                  </a:cubicBezTo>
                  <a:cubicBezTo>
                    <a:pt x="179" y="525"/>
                    <a:pt x="179" y="525"/>
                    <a:pt x="179" y="525"/>
                  </a:cubicBezTo>
                  <a:cubicBezTo>
                    <a:pt x="168" y="550"/>
                    <a:pt x="168" y="550"/>
                    <a:pt x="168" y="550"/>
                  </a:cubicBezTo>
                  <a:cubicBezTo>
                    <a:pt x="171" y="558"/>
                    <a:pt x="171" y="558"/>
                    <a:pt x="171" y="558"/>
                  </a:cubicBezTo>
                  <a:cubicBezTo>
                    <a:pt x="160" y="556"/>
                    <a:pt x="160" y="556"/>
                    <a:pt x="160" y="556"/>
                  </a:cubicBezTo>
                  <a:cubicBezTo>
                    <a:pt x="161" y="569"/>
                    <a:pt x="161" y="569"/>
                    <a:pt x="161" y="569"/>
                  </a:cubicBezTo>
                  <a:cubicBezTo>
                    <a:pt x="152" y="575"/>
                    <a:pt x="152" y="575"/>
                    <a:pt x="152" y="575"/>
                  </a:cubicBezTo>
                  <a:cubicBezTo>
                    <a:pt x="148" y="581"/>
                    <a:pt x="148" y="581"/>
                    <a:pt x="148" y="581"/>
                  </a:cubicBezTo>
                  <a:cubicBezTo>
                    <a:pt x="145" y="575"/>
                    <a:pt x="145" y="575"/>
                    <a:pt x="145" y="575"/>
                  </a:cubicBezTo>
                  <a:cubicBezTo>
                    <a:pt x="140" y="576"/>
                    <a:pt x="140" y="576"/>
                    <a:pt x="140" y="576"/>
                  </a:cubicBezTo>
                  <a:cubicBezTo>
                    <a:pt x="140" y="580"/>
                    <a:pt x="140" y="580"/>
                    <a:pt x="140" y="580"/>
                  </a:cubicBezTo>
                  <a:cubicBezTo>
                    <a:pt x="137" y="581"/>
                    <a:pt x="137" y="581"/>
                    <a:pt x="137" y="581"/>
                  </a:cubicBezTo>
                  <a:cubicBezTo>
                    <a:pt x="136" y="585"/>
                    <a:pt x="136" y="585"/>
                    <a:pt x="136" y="585"/>
                  </a:cubicBezTo>
                  <a:cubicBezTo>
                    <a:pt x="144" y="585"/>
                    <a:pt x="144" y="585"/>
                    <a:pt x="144" y="585"/>
                  </a:cubicBezTo>
                  <a:cubicBezTo>
                    <a:pt x="146" y="587"/>
                    <a:pt x="146" y="587"/>
                    <a:pt x="146" y="587"/>
                  </a:cubicBezTo>
                  <a:cubicBezTo>
                    <a:pt x="144" y="598"/>
                    <a:pt x="144" y="598"/>
                    <a:pt x="144" y="598"/>
                  </a:cubicBezTo>
                  <a:cubicBezTo>
                    <a:pt x="144" y="598"/>
                    <a:pt x="138" y="592"/>
                    <a:pt x="134" y="595"/>
                  </a:cubicBezTo>
                  <a:cubicBezTo>
                    <a:pt x="129" y="598"/>
                    <a:pt x="132" y="606"/>
                    <a:pt x="132" y="606"/>
                  </a:cubicBezTo>
                  <a:cubicBezTo>
                    <a:pt x="132" y="610"/>
                    <a:pt x="132" y="610"/>
                    <a:pt x="132" y="610"/>
                  </a:cubicBezTo>
                  <a:cubicBezTo>
                    <a:pt x="130" y="612"/>
                    <a:pt x="129" y="614"/>
                    <a:pt x="129" y="614"/>
                  </a:cubicBezTo>
                  <a:cubicBezTo>
                    <a:pt x="125" y="607"/>
                    <a:pt x="125" y="607"/>
                    <a:pt x="125" y="607"/>
                  </a:cubicBezTo>
                  <a:cubicBezTo>
                    <a:pt x="123" y="608"/>
                    <a:pt x="123" y="608"/>
                    <a:pt x="123" y="608"/>
                  </a:cubicBezTo>
                  <a:cubicBezTo>
                    <a:pt x="126" y="616"/>
                    <a:pt x="126" y="616"/>
                    <a:pt x="126" y="616"/>
                  </a:cubicBezTo>
                  <a:cubicBezTo>
                    <a:pt x="122" y="616"/>
                    <a:pt x="122" y="616"/>
                    <a:pt x="122" y="616"/>
                  </a:cubicBezTo>
                  <a:cubicBezTo>
                    <a:pt x="122" y="616"/>
                    <a:pt x="128" y="631"/>
                    <a:pt x="126" y="634"/>
                  </a:cubicBezTo>
                  <a:cubicBezTo>
                    <a:pt x="125" y="638"/>
                    <a:pt x="117" y="635"/>
                    <a:pt x="114" y="635"/>
                  </a:cubicBezTo>
                  <a:cubicBezTo>
                    <a:pt x="105" y="635"/>
                    <a:pt x="105" y="635"/>
                    <a:pt x="105" y="635"/>
                  </a:cubicBezTo>
                  <a:cubicBezTo>
                    <a:pt x="105" y="635"/>
                    <a:pt x="105" y="641"/>
                    <a:pt x="102" y="641"/>
                  </a:cubicBezTo>
                  <a:cubicBezTo>
                    <a:pt x="100" y="641"/>
                    <a:pt x="98" y="637"/>
                    <a:pt x="98" y="637"/>
                  </a:cubicBezTo>
                  <a:cubicBezTo>
                    <a:pt x="95" y="647"/>
                    <a:pt x="95" y="647"/>
                    <a:pt x="95" y="647"/>
                  </a:cubicBezTo>
                  <a:cubicBezTo>
                    <a:pt x="106" y="658"/>
                    <a:pt x="106" y="658"/>
                    <a:pt x="106" y="658"/>
                  </a:cubicBezTo>
                  <a:cubicBezTo>
                    <a:pt x="98" y="657"/>
                    <a:pt x="98" y="657"/>
                    <a:pt x="98" y="657"/>
                  </a:cubicBezTo>
                  <a:cubicBezTo>
                    <a:pt x="95" y="668"/>
                    <a:pt x="95" y="668"/>
                    <a:pt x="95" y="668"/>
                  </a:cubicBezTo>
                  <a:cubicBezTo>
                    <a:pt x="95" y="668"/>
                    <a:pt x="98" y="670"/>
                    <a:pt x="98" y="673"/>
                  </a:cubicBezTo>
                  <a:cubicBezTo>
                    <a:pt x="98" y="674"/>
                    <a:pt x="91" y="674"/>
                    <a:pt x="91" y="674"/>
                  </a:cubicBezTo>
                  <a:cubicBezTo>
                    <a:pt x="87" y="681"/>
                    <a:pt x="87" y="681"/>
                    <a:pt x="87" y="681"/>
                  </a:cubicBezTo>
                  <a:cubicBezTo>
                    <a:pt x="87" y="683"/>
                    <a:pt x="87" y="684"/>
                    <a:pt x="87" y="685"/>
                  </a:cubicBezTo>
                  <a:cubicBezTo>
                    <a:pt x="86" y="697"/>
                    <a:pt x="86" y="697"/>
                    <a:pt x="86" y="697"/>
                  </a:cubicBezTo>
                  <a:cubicBezTo>
                    <a:pt x="87" y="697"/>
                    <a:pt x="88" y="697"/>
                    <a:pt x="89" y="697"/>
                  </a:cubicBezTo>
                  <a:cubicBezTo>
                    <a:pt x="91" y="697"/>
                    <a:pt x="91" y="697"/>
                    <a:pt x="91" y="697"/>
                  </a:cubicBezTo>
                  <a:cubicBezTo>
                    <a:pt x="89" y="702"/>
                    <a:pt x="89" y="702"/>
                    <a:pt x="89" y="702"/>
                  </a:cubicBezTo>
                  <a:cubicBezTo>
                    <a:pt x="88" y="704"/>
                    <a:pt x="88" y="706"/>
                    <a:pt x="88" y="710"/>
                  </a:cubicBezTo>
                  <a:cubicBezTo>
                    <a:pt x="88" y="711"/>
                    <a:pt x="89" y="713"/>
                    <a:pt x="91" y="714"/>
                  </a:cubicBezTo>
                  <a:cubicBezTo>
                    <a:pt x="91" y="714"/>
                    <a:pt x="92" y="715"/>
                    <a:pt x="93" y="715"/>
                  </a:cubicBezTo>
                  <a:cubicBezTo>
                    <a:pt x="95" y="717"/>
                    <a:pt x="97" y="718"/>
                    <a:pt x="99" y="720"/>
                  </a:cubicBezTo>
                  <a:cubicBezTo>
                    <a:pt x="100" y="721"/>
                    <a:pt x="101" y="722"/>
                    <a:pt x="102" y="723"/>
                  </a:cubicBezTo>
                  <a:cubicBezTo>
                    <a:pt x="106" y="730"/>
                    <a:pt x="102" y="738"/>
                    <a:pt x="102" y="738"/>
                  </a:cubicBezTo>
                  <a:cubicBezTo>
                    <a:pt x="102" y="750"/>
                    <a:pt x="102" y="750"/>
                    <a:pt x="102" y="750"/>
                  </a:cubicBezTo>
                  <a:cubicBezTo>
                    <a:pt x="103" y="751"/>
                    <a:pt x="103" y="751"/>
                    <a:pt x="104" y="752"/>
                  </a:cubicBezTo>
                  <a:cubicBezTo>
                    <a:pt x="104" y="753"/>
                    <a:pt x="105" y="753"/>
                    <a:pt x="105" y="753"/>
                  </a:cubicBezTo>
                  <a:cubicBezTo>
                    <a:pt x="106" y="754"/>
                    <a:pt x="106" y="754"/>
                    <a:pt x="106" y="754"/>
                  </a:cubicBezTo>
                  <a:cubicBezTo>
                    <a:pt x="110" y="751"/>
                    <a:pt x="110" y="751"/>
                    <a:pt x="110" y="751"/>
                  </a:cubicBezTo>
                  <a:cubicBezTo>
                    <a:pt x="110" y="751"/>
                    <a:pt x="110" y="760"/>
                    <a:pt x="111" y="762"/>
                  </a:cubicBezTo>
                  <a:cubicBezTo>
                    <a:pt x="113" y="766"/>
                    <a:pt x="117" y="772"/>
                    <a:pt x="117" y="772"/>
                  </a:cubicBezTo>
                  <a:cubicBezTo>
                    <a:pt x="115" y="774"/>
                    <a:pt x="115" y="774"/>
                    <a:pt x="115" y="774"/>
                  </a:cubicBezTo>
                  <a:cubicBezTo>
                    <a:pt x="121" y="776"/>
                    <a:pt x="121" y="776"/>
                    <a:pt x="121" y="776"/>
                  </a:cubicBezTo>
                  <a:cubicBezTo>
                    <a:pt x="122" y="782"/>
                    <a:pt x="122" y="782"/>
                    <a:pt x="122" y="782"/>
                  </a:cubicBezTo>
                  <a:cubicBezTo>
                    <a:pt x="115" y="781"/>
                    <a:pt x="115" y="781"/>
                    <a:pt x="115" y="781"/>
                  </a:cubicBezTo>
                  <a:cubicBezTo>
                    <a:pt x="115" y="785"/>
                    <a:pt x="115" y="785"/>
                    <a:pt x="115" y="785"/>
                  </a:cubicBezTo>
                  <a:cubicBezTo>
                    <a:pt x="119" y="789"/>
                    <a:pt x="119" y="789"/>
                    <a:pt x="119" y="789"/>
                  </a:cubicBezTo>
                  <a:cubicBezTo>
                    <a:pt x="114" y="789"/>
                    <a:pt x="114" y="789"/>
                    <a:pt x="114" y="789"/>
                  </a:cubicBezTo>
                  <a:cubicBezTo>
                    <a:pt x="119" y="796"/>
                    <a:pt x="119" y="796"/>
                    <a:pt x="119" y="796"/>
                  </a:cubicBezTo>
                  <a:cubicBezTo>
                    <a:pt x="115" y="797"/>
                    <a:pt x="115" y="797"/>
                    <a:pt x="115" y="797"/>
                  </a:cubicBezTo>
                  <a:cubicBezTo>
                    <a:pt x="122" y="805"/>
                    <a:pt x="122" y="805"/>
                    <a:pt x="122" y="805"/>
                  </a:cubicBezTo>
                  <a:cubicBezTo>
                    <a:pt x="122" y="805"/>
                    <a:pt x="123" y="811"/>
                    <a:pt x="121" y="815"/>
                  </a:cubicBezTo>
                  <a:cubicBezTo>
                    <a:pt x="117" y="818"/>
                    <a:pt x="122" y="824"/>
                    <a:pt x="122" y="824"/>
                  </a:cubicBezTo>
                  <a:cubicBezTo>
                    <a:pt x="122" y="824"/>
                    <a:pt x="120" y="825"/>
                    <a:pt x="119" y="826"/>
                  </a:cubicBezTo>
                  <a:cubicBezTo>
                    <a:pt x="117" y="827"/>
                    <a:pt x="115" y="828"/>
                    <a:pt x="115" y="831"/>
                  </a:cubicBezTo>
                  <a:cubicBezTo>
                    <a:pt x="117" y="836"/>
                    <a:pt x="121" y="840"/>
                    <a:pt x="121" y="840"/>
                  </a:cubicBezTo>
                  <a:cubicBezTo>
                    <a:pt x="117" y="840"/>
                    <a:pt x="117" y="840"/>
                    <a:pt x="117" y="840"/>
                  </a:cubicBezTo>
                  <a:cubicBezTo>
                    <a:pt x="113" y="836"/>
                    <a:pt x="113" y="836"/>
                    <a:pt x="113" y="836"/>
                  </a:cubicBezTo>
                  <a:cubicBezTo>
                    <a:pt x="111" y="845"/>
                    <a:pt x="111" y="845"/>
                    <a:pt x="111" y="845"/>
                  </a:cubicBezTo>
                  <a:cubicBezTo>
                    <a:pt x="114" y="845"/>
                    <a:pt x="116" y="845"/>
                    <a:pt x="118" y="845"/>
                  </a:cubicBezTo>
                  <a:cubicBezTo>
                    <a:pt x="122" y="845"/>
                    <a:pt x="122" y="845"/>
                    <a:pt x="122" y="845"/>
                  </a:cubicBezTo>
                  <a:cubicBezTo>
                    <a:pt x="120" y="845"/>
                    <a:pt x="120" y="846"/>
                    <a:pt x="120" y="846"/>
                  </a:cubicBezTo>
                  <a:cubicBezTo>
                    <a:pt x="119" y="846"/>
                    <a:pt x="119" y="846"/>
                    <a:pt x="119" y="846"/>
                  </a:cubicBezTo>
                  <a:cubicBezTo>
                    <a:pt x="121" y="853"/>
                    <a:pt x="121" y="853"/>
                    <a:pt x="121" y="853"/>
                  </a:cubicBezTo>
                  <a:cubicBezTo>
                    <a:pt x="125" y="857"/>
                    <a:pt x="125" y="857"/>
                    <a:pt x="125" y="857"/>
                  </a:cubicBezTo>
                  <a:cubicBezTo>
                    <a:pt x="125" y="857"/>
                    <a:pt x="122" y="859"/>
                    <a:pt x="125" y="865"/>
                  </a:cubicBezTo>
                  <a:cubicBezTo>
                    <a:pt x="128" y="870"/>
                    <a:pt x="130" y="870"/>
                    <a:pt x="130" y="870"/>
                  </a:cubicBezTo>
                  <a:cubicBezTo>
                    <a:pt x="134" y="874"/>
                    <a:pt x="134" y="874"/>
                    <a:pt x="134" y="874"/>
                  </a:cubicBezTo>
                  <a:cubicBezTo>
                    <a:pt x="134" y="867"/>
                    <a:pt x="134" y="867"/>
                    <a:pt x="134" y="867"/>
                  </a:cubicBezTo>
                  <a:cubicBezTo>
                    <a:pt x="142" y="862"/>
                    <a:pt x="142" y="862"/>
                    <a:pt x="142" y="862"/>
                  </a:cubicBezTo>
                  <a:cubicBezTo>
                    <a:pt x="142" y="874"/>
                    <a:pt x="142" y="874"/>
                    <a:pt x="142" y="874"/>
                  </a:cubicBezTo>
                  <a:cubicBezTo>
                    <a:pt x="145" y="874"/>
                    <a:pt x="145" y="874"/>
                    <a:pt x="145" y="874"/>
                  </a:cubicBezTo>
                  <a:cubicBezTo>
                    <a:pt x="146" y="869"/>
                    <a:pt x="146" y="869"/>
                    <a:pt x="146" y="869"/>
                  </a:cubicBezTo>
                  <a:cubicBezTo>
                    <a:pt x="147" y="869"/>
                    <a:pt x="147" y="869"/>
                    <a:pt x="147" y="869"/>
                  </a:cubicBezTo>
                  <a:cubicBezTo>
                    <a:pt x="148" y="870"/>
                    <a:pt x="149" y="871"/>
                    <a:pt x="150" y="871"/>
                  </a:cubicBezTo>
                  <a:cubicBezTo>
                    <a:pt x="153" y="874"/>
                    <a:pt x="153" y="874"/>
                    <a:pt x="153" y="874"/>
                  </a:cubicBezTo>
                  <a:cubicBezTo>
                    <a:pt x="161" y="874"/>
                    <a:pt x="161" y="874"/>
                    <a:pt x="161" y="874"/>
                  </a:cubicBezTo>
                  <a:cubicBezTo>
                    <a:pt x="162" y="875"/>
                    <a:pt x="163" y="875"/>
                    <a:pt x="163" y="875"/>
                  </a:cubicBezTo>
                  <a:cubicBezTo>
                    <a:pt x="164" y="875"/>
                    <a:pt x="165" y="876"/>
                    <a:pt x="165" y="876"/>
                  </a:cubicBezTo>
                  <a:cubicBezTo>
                    <a:pt x="171" y="878"/>
                    <a:pt x="171" y="878"/>
                    <a:pt x="171" y="878"/>
                  </a:cubicBezTo>
                  <a:cubicBezTo>
                    <a:pt x="179" y="878"/>
                    <a:pt x="179" y="878"/>
                    <a:pt x="179" y="878"/>
                  </a:cubicBezTo>
                  <a:cubicBezTo>
                    <a:pt x="179" y="880"/>
                    <a:pt x="178" y="881"/>
                    <a:pt x="178" y="882"/>
                  </a:cubicBezTo>
                  <a:cubicBezTo>
                    <a:pt x="178" y="884"/>
                    <a:pt x="177" y="885"/>
                    <a:pt x="177" y="886"/>
                  </a:cubicBezTo>
                  <a:cubicBezTo>
                    <a:pt x="176" y="889"/>
                    <a:pt x="176" y="889"/>
                    <a:pt x="176" y="889"/>
                  </a:cubicBezTo>
                  <a:cubicBezTo>
                    <a:pt x="179" y="892"/>
                    <a:pt x="179" y="892"/>
                    <a:pt x="179" y="892"/>
                  </a:cubicBezTo>
                  <a:cubicBezTo>
                    <a:pt x="182" y="891"/>
                    <a:pt x="184" y="890"/>
                    <a:pt x="185" y="889"/>
                  </a:cubicBezTo>
                  <a:cubicBezTo>
                    <a:pt x="188" y="888"/>
                    <a:pt x="188" y="888"/>
                    <a:pt x="188" y="888"/>
                  </a:cubicBezTo>
                  <a:cubicBezTo>
                    <a:pt x="198" y="880"/>
                    <a:pt x="198" y="880"/>
                    <a:pt x="198" y="880"/>
                  </a:cubicBezTo>
                  <a:cubicBezTo>
                    <a:pt x="199" y="881"/>
                    <a:pt x="199" y="881"/>
                    <a:pt x="199" y="881"/>
                  </a:cubicBezTo>
                  <a:cubicBezTo>
                    <a:pt x="195" y="893"/>
                    <a:pt x="195" y="893"/>
                    <a:pt x="195" y="893"/>
                  </a:cubicBezTo>
                  <a:cubicBezTo>
                    <a:pt x="202" y="899"/>
                    <a:pt x="202" y="899"/>
                    <a:pt x="202" y="899"/>
                  </a:cubicBezTo>
                  <a:cubicBezTo>
                    <a:pt x="201" y="904"/>
                    <a:pt x="201" y="904"/>
                    <a:pt x="201" y="904"/>
                  </a:cubicBezTo>
                  <a:cubicBezTo>
                    <a:pt x="201" y="904"/>
                    <a:pt x="202" y="904"/>
                    <a:pt x="202" y="903"/>
                  </a:cubicBezTo>
                  <a:cubicBezTo>
                    <a:pt x="206" y="903"/>
                    <a:pt x="206" y="903"/>
                    <a:pt x="206" y="903"/>
                  </a:cubicBezTo>
                  <a:cubicBezTo>
                    <a:pt x="206" y="905"/>
                    <a:pt x="206" y="905"/>
                    <a:pt x="206" y="905"/>
                  </a:cubicBezTo>
                  <a:cubicBezTo>
                    <a:pt x="197" y="913"/>
                    <a:pt x="197" y="913"/>
                    <a:pt x="197" y="913"/>
                  </a:cubicBezTo>
                  <a:cubicBezTo>
                    <a:pt x="198" y="916"/>
                    <a:pt x="198" y="916"/>
                    <a:pt x="198" y="916"/>
                  </a:cubicBezTo>
                  <a:cubicBezTo>
                    <a:pt x="205" y="916"/>
                    <a:pt x="205" y="916"/>
                    <a:pt x="205" y="916"/>
                  </a:cubicBezTo>
                  <a:cubicBezTo>
                    <a:pt x="209" y="911"/>
                    <a:pt x="209" y="911"/>
                    <a:pt x="209" y="911"/>
                  </a:cubicBezTo>
                  <a:cubicBezTo>
                    <a:pt x="209" y="911"/>
                    <a:pt x="211" y="913"/>
                    <a:pt x="211" y="916"/>
                  </a:cubicBezTo>
                  <a:cubicBezTo>
                    <a:pt x="213" y="920"/>
                    <a:pt x="199" y="927"/>
                    <a:pt x="199" y="927"/>
                  </a:cubicBezTo>
                  <a:cubicBezTo>
                    <a:pt x="214" y="923"/>
                    <a:pt x="214" y="923"/>
                    <a:pt x="214" y="923"/>
                  </a:cubicBezTo>
                  <a:cubicBezTo>
                    <a:pt x="214" y="922"/>
                    <a:pt x="215" y="922"/>
                    <a:pt x="215" y="921"/>
                  </a:cubicBezTo>
                  <a:cubicBezTo>
                    <a:pt x="216" y="919"/>
                    <a:pt x="217" y="917"/>
                    <a:pt x="218" y="915"/>
                  </a:cubicBezTo>
                  <a:cubicBezTo>
                    <a:pt x="218" y="914"/>
                    <a:pt x="218" y="914"/>
                    <a:pt x="218" y="914"/>
                  </a:cubicBezTo>
                  <a:cubicBezTo>
                    <a:pt x="219" y="913"/>
                    <a:pt x="220" y="912"/>
                    <a:pt x="220" y="911"/>
                  </a:cubicBezTo>
                  <a:cubicBezTo>
                    <a:pt x="222" y="907"/>
                    <a:pt x="223" y="904"/>
                    <a:pt x="224" y="903"/>
                  </a:cubicBezTo>
                  <a:cubicBezTo>
                    <a:pt x="225" y="901"/>
                    <a:pt x="225" y="901"/>
                    <a:pt x="225" y="901"/>
                  </a:cubicBezTo>
                  <a:cubicBezTo>
                    <a:pt x="225" y="902"/>
                    <a:pt x="225" y="903"/>
                    <a:pt x="224" y="903"/>
                  </a:cubicBezTo>
                  <a:cubicBezTo>
                    <a:pt x="224" y="906"/>
                    <a:pt x="223" y="908"/>
                    <a:pt x="223" y="909"/>
                  </a:cubicBezTo>
                  <a:cubicBezTo>
                    <a:pt x="222" y="912"/>
                    <a:pt x="222" y="912"/>
                    <a:pt x="222" y="912"/>
                  </a:cubicBezTo>
                  <a:cubicBezTo>
                    <a:pt x="238" y="908"/>
                    <a:pt x="238" y="908"/>
                    <a:pt x="238" y="908"/>
                  </a:cubicBezTo>
                  <a:cubicBezTo>
                    <a:pt x="249" y="900"/>
                    <a:pt x="249" y="900"/>
                    <a:pt x="249" y="900"/>
                  </a:cubicBezTo>
                  <a:cubicBezTo>
                    <a:pt x="253" y="900"/>
                    <a:pt x="253" y="900"/>
                    <a:pt x="253" y="900"/>
                  </a:cubicBezTo>
                  <a:cubicBezTo>
                    <a:pt x="261" y="893"/>
                    <a:pt x="261" y="893"/>
                    <a:pt x="261" y="893"/>
                  </a:cubicBezTo>
                  <a:cubicBezTo>
                    <a:pt x="266" y="894"/>
                    <a:pt x="266" y="894"/>
                    <a:pt x="266" y="894"/>
                  </a:cubicBezTo>
                  <a:cubicBezTo>
                    <a:pt x="267" y="897"/>
                    <a:pt x="267" y="899"/>
                    <a:pt x="268" y="900"/>
                  </a:cubicBezTo>
                  <a:cubicBezTo>
                    <a:pt x="268" y="901"/>
                    <a:pt x="268" y="901"/>
                    <a:pt x="268" y="901"/>
                  </a:cubicBezTo>
                  <a:cubicBezTo>
                    <a:pt x="269" y="901"/>
                    <a:pt x="269" y="901"/>
                    <a:pt x="269" y="900"/>
                  </a:cubicBezTo>
                  <a:cubicBezTo>
                    <a:pt x="272" y="899"/>
                    <a:pt x="272" y="899"/>
                    <a:pt x="272" y="899"/>
                  </a:cubicBezTo>
                  <a:cubicBezTo>
                    <a:pt x="272" y="888"/>
                    <a:pt x="272" y="888"/>
                    <a:pt x="272" y="888"/>
                  </a:cubicBezTo>
                  <a:cubicBezTo>
                    <a:pt x="293" y="878"/>
                    <a:pt x="293" y="878"/>
                    <a:pt x="293" y="878"/>
                  </a:cubicBezTo>
                  <a:cubicBezTo>
                    <a:pt x="294" y="874"/>
                    <a:pt x="294" y="874"/>
                    <a:pt x="294" y="874"/>
                  </a:cubicBezTo>
                  <a:cubicBezTo>
                    <a:pt x="311" y="866"/>
                    <a:pt x="311" y="866"/>
                    <a:pt x="311" y="866"/>
                  </a:cubicBezTo>
                  <a:cubicBezTo>
                    <a:pt x="311" y="857"/>
                    <a:pt x="311" y="857"/>
                    <a:pt x="311" y="857"/>
                  </a:cubicBezTo>
                  <a:cubicBezTo>
                    <a:pt x="311" y="857"/>
                    <a:pt x="314" y="864"/>
                    <a:pt x="319" y="865"/>
                  </a:cubicBezTo>
                  <a:cubicBezTo>
                    <a:pt x="320" y="865"/>
                    <a:pt x="320" y="865"/>
                    <a:pt x="320" y="865"/>
                  </a:cubicBezTo>
                  <a:cubicBezTo>
                    <a:pt x="320" y="865"/>
                    <a:pt x="320" y="865"/>
                    <a:pt x="320" y="865"/>
                  </a:cubicBezTo>
                  <a:cubicBezTo>
                    <a:pt x="320" y="865"/>
                    <a:pt x="321" y="865"/>
                    <a:pt x="322" y="865"/>
                  </a:cubicBezTo>
                  <a:cubicBezTo>
                    <a:pt x="325" y="864"/>
                    <a:pt x="329" y="862"/>
                    <a:pt x="329" y="862"/>
                  </a:cubicBezTo>
                  <a:cubicBezTo>
                    <a:pt x="329" y="862"/>
                    <a:pt x="328" y="861"/>
                    <a:pt x="328" y="861"/>
                  </a:cubicBezTo>
                  <a:cubicBezTo>
                    <a:pt x="325" y="859"/>
                    <a:pt x="325" y="859"/>
                    <a:pt x="325" y="859"/>
                  </a:cubicBezTo>
                  <a:cubicBezTo>
                    <a:pt x="326" y="854"/>
                    <a:pt x="326" y="854"/>
                    <a:pt x="326" y="854"/>
                  </a:cubicBezTo>
                  <a:cubicBezTo>
                    <a:pt x="328" y="856"/>
                    <a:pt x="330" y="857"/>
                    <a:pt x="331" y="857"/>
                  </a:cubicBezTo>
                  <a:cubicBezTo>
                    <a:pt x="333" y="859"/>
                    <a:pt x="333" y="859"/>
                    <a:pt x="333" y="859"/>
                  </a:cubicBezTo>
                  <a:cubicBezTo>
                    <a:pt x="333" y="859"/>
                    <a:pt x="333" y="858"/>
                    <a:pt x="333" y="858"/>
                  </a:cubicBezTo>
                  <a:cubicBezTo>
                    <a:pt x="333" y="857"/>
                    <a:pt x="333" y="857"/>
                    <a:pt x="333" y="857"/>
                  </a:cubicBezTo>
                  <a:cubicBezTo>
                    <a:pt x="325" y="845"/>
                    <a:pt x="325" y="845"/>
                    <a:pt x="325" y="845"/>
                  </a:cubicBezTo>
                  <a:cubicBezTo>
                    <a:pt x="325" y="845"/>
                    <a:pt x="330" y="848"/>
                    <a:pt x="336" y="849"/>
                  </a:cubicBezTo>
                  <a:cubicBezTo>
                    <a:pt x="339" y="850"/>
                    <a:pt x="342" y="851"/>
                    <a:pt x="345" y="850"/>
                  </a:cubicBezTo>
                  <a:cubicBezTo>
                    <a:pt x="346" y="849"/>
                    <a:pt x="346" y="849"/>
                    <a:pt x="346" y="849"/>
                  </a:cubicBezTo>
                  <a:cubicBezTo>
                    <a:pt x="350" y="845"/>
                    <a:pt x="348" y="842"/>
                    <a:pt x="348" y="842"/>
                  </a:cubicBezTo>
                  <a:cubicBezTo>
                    <a:pt x="356" y="840"/>
                    <a:pt x="356" y="840"/>
                    <a:pt x="356" y="840"/>
                  </a:cubicBezTo>
                  <a:cubicBezTo>
                    <a:pt x="363" y="838"/>
                    <a:pt x="363" y="838"/>
                    <a:pt x="363" y="838"/>
                  </a:cubicBezTo>
                  <a:cubicBezTo>
                    <a:pt x="371" y="838"/>
                    <a:pt x="371" y="838"/>
                    <a:pt x="371" y="838"/>
                  </a:cubicBezTo>
                  <a:cubicBezTo>
                    <a:pt x="376" y="830"/>
                    <a:pt x="376" y="830"/>
                    <a:pt x="376" y="830"/>
                  </a:cubicBezTo>
                  <a:cubicBezTo>
                    <a:pt x="390" y="831"/>
                    <a:pt x="390" y="831"/>
                    <a:pt x="390" y="831"/>
                  </a:cubicBezTo>
                  <a:cubicBezTo>
                    <a:pt x="395" y="829"/>
                    <a:pt x="399" y="827"/>
                    <a:pt x="401" y="826"/>
                  </a:cubicBezTo>
                  <a:cubicBezTo>
                    <a:pt x="405" y="824"/>
                    <a:pt x="405" y="824"/>
                    <a:pt x="405" y="824"/>
                  </a:cubicBezTo>
                  <a:cubicBezTo>
                    <a:pt x="405" y="823"/>
                    <a:pt x="405" y="823"/>
                    <a:pt x="405" y="823"/>
                  </a:cubicBezTo>
                  <a:cubicBezTo>
                    <a:pt x="416" y="801"/>
                    <a:pt x="416" y="801"/>
                    <a:pt x="416" y="801"/>
                  </a:cubicBezTo>
                  <a:cubicBezTo>
                    <a:pt x="431" y="781"/>
                    <a:pt x="431" y="781"/>
                    <a:pt x="431" y="781"/>
                  </a:cubicBezTo>
                  <a:cubicBezTo>
                    <a:pt x="436" y="777"/>
                    <a:pt x="436" y="777"/>
                    <a:pt x="436" y="777"/>
                  </a:cubicBezTo>
                  <a:cubicBezTo>
                    <a:pt x="437" y="765"/>
                    <a:pt x="437" y="765"/>
                    <a:pt x="437" y="765"/>
                  </a:cubicBezTo>
                  <a:cubicBezTo>
                    <a:pt x="455" y="746"/>
                    <a:pt x="455" y="746"/>
                    <a:pt x="455" y="746"/>
                  </a:cubicBezTo>
                  <a:cubicBezTo>
                    <a:pt x="455" y="746"/>
                    <a:pt x="462" y="728"/>
                    <a:pt x="466" y="720"/>
                  </a:cubicBezTo>
                  <a:cubicBezTo>
                    <a:pt x="470" y="714"/>
                    <a:pt x="481" y="687"/>
                    <a:pt x="485" y="672"/>
                  </a:cubicBezTo>
                  <a:cubicBezTo>
                    <a:pt x="489" y="656"/>
                    <a:pt x="501" y="638"/>
                    <a:pt x="501" y="638"/>
                  </a:cubicBezTo>
                  <a:cubicBezTo>
                    <a:pt x="501" y="638"/>
                    <a:pt x="504" y="633"/>
                    <a:pt x="505" y="627"/>
                  </a:cubicBezTo>
                  <a:cubicBezTo>
                    <a:pt x="508" y="622"/>
                    <a:pt x="510" y="589"/>
                    <a:pt x="510" y="581"/>
                  </a:cubicBezTo>
                  <a:cubicBezTo>
                    <a:pt x="510" y="578"/>
                    <a:pt x="506" y="576"/>
                    <a:pt x="503" y="575"/>
                  </a:cubicBezTo>
                  <a:close/>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644" name="Freeform 95"/>
            <p:cNvSpPr>
              <a:spLocks/>
            </p:cNvSpPr>
            <p:nvPr/>
          </p:nvSpPr>
          <p:spPr bwMode="auto">
            <a:xfrm>
              <a:off x="7990012" y="2675166"/>
              <a:ext cx="16906" cy="21978"/>
            </a:xfrm>
            <a:custGeom>
              <a:avLst/>
              <a:gdLst>
                <a:gd name="T0" fmla="*/ 21 w 21"/>
                <a:gd name="T1" fmla="*/ 1 h 28"/>
                <a:gd name="T2" fmla="*/ 20 w 21"/>
                <a:gd name="T3" fmla="*/ 0 h 28"/>
                <a:gd name="T4" fmla="*/ 17 w 21"/>
                <a:gd name="T5" fmla="*/ 5 h 28"/>
                <a:gd name="T6" fmla="*/ 12 w 21"/>
                <a:gd name="T7" fmla="*/ 7 h 28"/>
                <a:gd name="T8" fmla="*/ 9 w 21"/>
                <a:gd name="T9" fmla="*/ 9 h 28"/>
                <a:gd name="T10" fmla="*/ 8 w 21"/>
                <a:gd name="T11" fmla="*/ 9 h 28"/>
                <a:gd name="T12" fmla="*/ 1 w 21"/>
                <a:gd name="T13" fmla="*/ 11 h 28"/>
                <a:gd name="T14" fmla="*/ 0 w 21"/>
                <a:gd name="T15" fmla="*/ 16 h 28"/>
                <a:gd name="T16" fmla="*/ 4 w 21"/>
                <a:gd name="T17" fmla="*/ 16 h 28"/>
                <a:gd name="T18" fmla="*/ 0 w 21"/>
                <a:gd name="T19" fmla="*/ 22 h 28"/>
                <a:gd name="T20" fmla="*/ 0 w 21"/>
                <a:gd name="T21" fmla="*/ 28 h 28"/>
                <a:gd name="T22" fmla="*/ 5 w 21"/>
                <a:gd name="T23" fmla="*/ 25 h 28"/>
                <a:gd name="T24" fmla="*/ 8 w 21"/>
                <a:gd name="T25" fmla="*/ 24 h 28"/>
                <a:gd name="T26" fmla="*/ 16 w 21"/>
                <a:gd name="T27" fmla="*/ 24 h 28"/>
                <a:gd name="T28" fmla="*/ 21 w 21"/>
                <a:gd name="T29" fmla="*/ 15 h 28"/>
                <a:gd name="T30" fmla="*/ 18 w 21"/>
                <a:gd name="T31" fmla="*/ 8 h 28"/>
                <a:gd name="T32" fmla="*/ 21 w 21"/>
                <a:gd name="T33"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8">
                  <a:moveTo>
                    <a:pt x="21" y="1"/>
                  </a:moveTo>
                  <a:cubicBezTo>
                    <a:pt x="20" y="0"/>
                    <a:pt x="20" y="0"/>
                    <a:pt x="20" y="0"/>
                  </a:cubicBezTo>
                  <a:cubicBezTo>
                    <a:pt x="17" y="5"/>
                    <a:pt x="17" y="5"/>
                    <a:pt x="17" y="5"/>
                  </a:cubicBezTo>
                  <a:cubicBezTo>
                    <a:pt x="12" y="7"/>
                    <a:pt x="12" y="7"/>
                    <a:pt x="12" y="7"/>
                  </a:cubicBezTo>
                  <a:cubicBezTo>
                    <a:pt x="10" y="8"/>
                    <a:pt x="9" y="8"/>
                    <a:pt x="9" y="9"/>
                  </a:cubicBezTo>
                  <a:cubicBezTo>
                    <a:pt x="8" y="9"/>
                    <a:pt x="8" y="9"/>
                    <a:pt x="8" y="9"/>
                  </a:cubicBezTo>
                  <a:cubicBezTo>
                    <a:pt x="1" y="11"/>
                    <a:pt x="1" y="11"/>
                    <a:pt x="1" y="11"/>
                  </a:cubicBezTo>
                  <a:cubicBezTo>
                    <a:pt x="0" y="16"/>
                    <a:pt x="0" y="16"/>
                    <a:pt x="0" y="16"/>
                  </a:cubicBezTo>
                  <a:cubicBezTo>
                    <a:pt x="4" y="16"/>
                    <a:pt x="4" y="16"/>
                    <a:pt x="4" y="16"/>
                  </a:cubicBezTo>
                  <a:cubicBezTo>
                    <a:pt x="0" y="22"/>
                    <a:pt x="0" y="22"/>
                    <a:pt x="0" y="22"/>
                  </a:cubicBezTo>
                  <a:cubicBezTo>
                    <a:pt x="0" y="28"/>
                    <a:pt x="0" y="28"/>
                    <a:pt x="0" y="28"/>
                  </a:cubicBezTo>
                  <a:cubicBezTo>
                    <a:pt x="2" y="27"/>
                    <a:pt x="4" y="26"/>
                    <a:pt x="5" y="25"/>
                  </a:cubicBezTo>
                  <a:cubicBezTo>
                    <a:pt x="8" y="24"/>
                    <a:pt x="8" y="24"/>
                    <a:pt x="8" y="24"/>
                  </a:cubicBezTo>
                  <a:cubicBezTo>
                    <a:pt x="16" y="24"/>
                    <a:pt x="16" y="24"/>
                    <a:pt x="16" y="24"/>
                  </a:cubicBezTo>
                  <a:cubicBezTo>
                    <a:pt x="21" y="15"/>
                    <a:pt x="21" y="15"/>
                    <a:pt x="21" y="15"/>
                  </a:cubicBezTo>
                  <a:cubicBezTo>
                    <a:pt x="18" y="8"/>
                    <a:pt x="18" y="8"/>
                    <a:pt x="18" y="8"/>
                  </a:cubicBezTo>
                  <a:lnTo>
                    <a:pt x="21" y="1"/>
                  </a:lnTo>
                  <a:close/>
                </a:path>
              </a:pathLst>
            </a:custGeom>
            <a:grpFill/>
            <a:ln>
              <a:noFill/>
            </a:ln>
          </p:spPr>
          <p:txBody>
            <a:bodyPr vert="horz" wrap="square" lIns="91440" tIns="45720" rIns="91440" bIns="45720" numCol="1" anchor="t" anchorCtr="0" compatLnSpc="1">
              <a:prstTxWarp prst="textNoShape">
                <a:avLst/>
              </a:prstTxWarp>
            </a:bodyPr>
            <a:lstStyle/>
            <a:p>
              <a:endParaRPr lang="en-GB"/>
            </a:p>
          </p:txBody>
        </p:sp>
      </p:grpSp>
      <p:sp>
        <p:nvSpPr>
          <p:cNvPr id="645" name="Freeform 97"/>
          <p:cNvSpPr>
            <a:spLocks/>
          </p:cNvSpPr>
          <p:nvPr/>
        </p:nvSpPr>
        <p:spPr bwMode="auto">
          <a:xfrm>
            <a:off x="4778022" y="2749164"/>
            <a:ext cx="8453" cy="5072"/>
          </a:xfrm>
          <a:custGeom>
            <a:avLst/>
            <a:gdLst>
              <a:gd name="T0" fmla="*/ 6 w 10"/>
              <a:gd name="T1" fmla="*/ 6 h 6"/>
              <a:gd name="T2" fmla="*/ 9 w 10"/>
              <a:gd name="T3" fmla="*/ 4 h 6"/>
              <a:gd name="T4" fmla="*/ 10 w 10"/>
              <a:gd name="T5" fmla="*/ 3 h 6"/>
              <a:gd name="T6" fmla="*/ 9 w 10"/>
              <a:gd name="T7" fmla="*/ 2 h 6"/>
              <a:gd name="T8" fmla="*/ 4 w 10"/>
              <a:gd name="T9" fmla="*/ 0 h 6"/>
              <a:gd name="T10" fmla="*/ 0 w 10"/>
              <a:gd name="T11" fmla="*/ 6 h 6"/>
              <a:gd name="T12" fmla="*/ 1 w 10"/>
              <a:gd name="T13" fmla="*/ 6 h 6"/>
              <a:gd name="T14" fmla="*/ 6 w 10"/>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6" y="6"/>
                </a:moveTo>
                <a:cubicBezTo>
                  <a:pt x="9" y="4"/>
                  <a:pt x="9" y="4"/>
                  <a:pt x="9" y="4"/>
                </a:cubicBezTo>
                <a:cubicBezTo>
                  <a:pt x="10" y="3"/>
                  <a:pt x="10" y="3"/>
                  <a:pt x="10" y="3"/>
                </a:cubicBezTo>
                <a:cubicBezTo>
                  <a:pt x="9" y="3"/>
                  <a:pt x="9" y="3"/>
                  <a:pt x="9" y="2"/>
                </a:cubicBezTo>
                <a:cubicBezTo>
                  <a:pt x="4" y="0"/>
                  <a:pt x="4" y="0"/>
                  <a:pt x="4" y="0"/>
                </a:cubicBezTo>
                <a:cubicBezTo>
                  <a:pt x="0" y="6"/>
                  <a:pt x="0" y="6"/>
                  <a:pt x="0" y="6"/>
                </a:cubicBezTo>
                <a:cubicBezTo>
                  <a:pt x="1" y="6"/>
                  <a:pt x="1" y="6"/>
                  <a:pt x="1" y="6"/>
                </a:cubicBezTo>
                <a:cubicBezTo>
                  <a:pt x="6" y="6"/>
                  <a:pt x="6" y="6"/>
                  <a:pt x="6" y="6"/>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6" name="Freeform 98"/>
          <p:cNvSpPr>
            <a:spLocks/>
          </p:cNvSpPr>
          <p:nvPr/>
        </p:nvSpPr>
        <p:spPr bwMode="auto">
          <a:xfrm>
            <a:off x="4775767" y="2748036"/>
            <a:ext cx="12962" cy="6762"/>
          </a:xfrm>
          <a:custGeom>
            <a:avLst/>
            <a:gdLst>
              <a:gd name="T0" fmla="*/ 9 w 16"/>
              <a:gd name="T1" fmla="*/ 8 h 9"/>
              <a:gd name="T2" fmla="*/ 10 w 16"/>
              <a:gd name="T3" fmla="*/ 9 h 9"/>
              <a:gd name="T4" fmla="*/ 13 w 16"/>
              <a:gd name="T5" fmla="*/ 7 h 9"/>
              <a:gd name="T6" fmla="*/ 14 w 16"/>
              <a:gd name="T7" fmla="*/ 6 h 9"/>
              <a:gd name="T8" fmla="*/ 16 w 16"/>
              <a:gd name="T9" fmla="*/ 5 h 9"/>
              <a:gd name="T10" fmla="*/ 14 w 16"/>
              <a:gd name="T11" fmla="*/ 4 h 9"/>
              <a:gd name="T12" fmla="*/ 12 w 16"/>
              <a:gd name="T13" fmla="*/ 3 h 9"/>
              <a:gd name="T14" fmla="*/ 12 w 16"/>
              <a:gd name="T15" fmla="*/ 3 h 9"/>
              <a:gd name="T16" fmla="*/ 9 w 16"/>
              <a:gd name="T17" fmla="*/ 1 h 9"/>
              <a:gd name="T18" fmla="*/ 8 w 16"/>
              <a:gd name="T19" fmla="*/ 1 h 9"/>
              <a:gd name="T20" fmla="*/ 8 w 16"/>
              <a:gd name="T21" fmla="*/ 1 h 9"/>
              <a:gd name="T22" fmla="*/ 8 w 16"/>
              <a:gd name="T23" fmla="*/ 1 h 9"/>
              <a:gd name="T24" fmla="*/ 7 w 16"/>
              <a:gd name="T25" fmla="*/ 2 h 9"/>
              <a:gd name="T26" fmla="*/ 8 w 16"/>
              <a:gd name="T27" fmla="*/ 1 h 9"/>
              <a:gd name="T28" fmla="*/ 8 w 16"/>
              <a:gd name="T29" fmla="*/ 1 h 9"/>
              <a:gd name="T30" fmla="*/ 7 w 16"/>
              <a:gd name="T31" fmla="*/ 2 h 9"/>
              <a:gd name="T32" fmla="*/ 8 w 16"/>
              <a:gd name="T33" fmla="*/ 1 h 9"/>
              <a:gd name="T34" fmla="*/ 7 w 16"/>
              <a:gd name="T35" fmla="*/ 0 h 9"/>
              <a:gd name="T36" fmla="*/ 6 w 16"/>
              <a:gd name="T37" fmla="*/ 1 h 9"/>
              <a:gd name="T38" fmla="*/ 2 w 16"/>
              <a:gd name="T39" fmla="*/ 7 h 9"/>
              <a:gd name="T40" fmla="*/ 0 w 16"/>
              <a:gd name="T41" fmla="*/ 9 h 9"/>
              <a:gd name="T42" fmla="*/ 4 w 16"/>
              <a:gd name="T43" fmla="*/ 9 h 9"/>
              <a:gd name="T44" fmla="*/ 9 w 16"/>
              <a:gd name="T45" fmla="*/ 9 h 9"/>
              <a:gd name="T46" fmla="*/ 9 w 16"/>
              <a:gd name="T47" fmla="*/ 9 h 9"/>
              <a:gd name="T48" fmla="*/ 10 w 16"/>
              <a:gd name="T49" fmla="*/ 9 h 9"/>
              <a:gd name="T50" fmla="*/ 10 w 16"/>
              <a:gd name="T51" fmla="*/ 9 h 9"/>
              <a:gd name="T52" fmla="*/ 9 w 16"/>
              <a:gd name="T53" fmla="*/ 8 h 9"/>
              <a:gd name="T54" fmla="*/ 8 w 16"/>
              <a:gd name="T55" fmla="*/ 6 h 9"/>
              <a:gd name="T56" fmla="*/ 8 w 16"/>
              <a:gd name="T57" fmla="*/ 6 h 9"/>
              <a:gd name="T58" fmla="*/ 9 w 16"/>
              <a:gd name="T59" fmla="*/ 8 h 9"/>
              <a:gd name="T60" fmla="*/ 9 w 16"/>
              <a:gd name="T61" fmla="*/ 6 h 9"/>
              <a:gd name="T62" fmla="*/ 4 w 16"/>
              <a:gd name="T63" fmla="*/ 6 h 9"/>
              <a:gd name="T64" fmla="*/ 3 w 16"/>
              <a:gd name="T65" fmla="*/ 6 h 9"/>
              <a:gd name="T66" fmla="*/ 3 w 16"/>
              <a:gd name="T67" fmla="*/ 8 h 9"/>
              <a:gd name="T68" fmla="*/ 5 w 16"/>
              <a:gd name="T69" fmla="*/ 9 h 9"/>
              <a:gd name="T70" fmla="*/ 9 w 16"/>
              <a:gd name="T71" fmla="*/ 3 h 9"/>
              <a:gd name="T72" fmla="*/ 7 w 16"/>
              <a:gd name="T73" fmla="*/ 2 h 9"/>
              <a:gd name="T74" fmla="*/ 7 w 16"/>
              <a:gd name="T75" fmla="*/ 4 h 9"/>
              <a:gd name="T76" fmla="*/ 7 w 16"/>
              <a:gd name="T77" fmla="*/ 4 h 9"/>
              <a:gd name="T78" fmla="*/ 11 w 16"/>
              <a:gd name="T79" fmla="*/ 6 h 9"/>
              <a:gd name="T80" fmla="*/ 11 w 16"/>
              <a:gd name="T81" fmla="*/ 6 h 9"/>
              <a:gd name="T82" fmla="*/ 12 w 16"/>
              <a:gd name="T83" fmla="*/ 6 h 9"/>
              <a:gd name="T84" fmla="*/ 13 w 16"/>
              <a:gd name="T85" fmla="*/ 5 h 9"/>
              <a:gd name="T86" fmla="*/ 12 w 16"/>
              <a:gd name="T87" fmla="*/ 4 h 9"/>
              <a:gd name="T88" fmla="*/ 11 w 16"/>
              <a:gd name="T89" fmla="*/ 4 h 9"/>
              <a:gd name="T90" fmla="*/ 8 w 16"/>
              <a:gd name="T91" fmla="*/ 6 h 9"/>
              <a:gd name="T92" fmla="*/ 8 w 16"/>
              <a:gd name="T93" fmla="*/ 6 h 9"/>
              <a:gd name="T94" fmla="*/ 9 w 16"/>
              <a:gd name="T9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9">
                <a:moveTo>
                  <a:pt x="9" y="8"/>
                </a:moveTo>
                <a:cubicBezTo>
                  <a:pt x="10" y="9"/>
                  <a:pt x="10" y="9"/>
                  <a:pt x="10" y="9"/>
                </a:cubicBezTo>
                <a:cubicBezTo>
                  <a:pt x="13" y="7"/>
                  <a:pt x="13" y="7"/>
                  <a:pt x="13" y="7"/>
                </a:cubicBezTo>
                <a:cubicBezTo>
                  <a:pt x="14" y="6"/>
                  <a:pt x="14" y="6"/>
                  <a:pt x="14" y="6"/>
                </a:cubicBezTo>
                <a:cubicBezTo>
                  <a:pt x="16" y="5"/>
                  <a:pt x="16" y="5"/>
                  <a:pt x="16" y="5"/>
                </a:cubicBezTo>
                <a:cubicBezTo>
                  <a:pt x="14" y="4"/>
                  <a:pt x="14" y="4"/>
                  <a:pt x="14" y="4"/>
                </a:cubicBezTo>
                <a:cubicBezTo>
                  <a:pt x="13" y="3"/>
                  <a:pt x="13" y="3"/>
                  <a:pt x="12" y="3"/>
                </a:cubicBezTo>
                <a:cubicBezTo>
                  <a:pt x="12" y="3"/>
                  <a:pt x="12" y="3"/>
                  <a:pt x="12" y="3"/>
                </a:cubicBezTo>
                <a:cubicBezTo>
                  <a:pt x="10" y="2"/>
                  <a:pt x="9" y="1"/>
                  <a:pt x="9" y="1"/>
                </a:cubicBezTo>
                <a:cubicBezTo>
                  <a:pt x="8" y="1"/>
                  <a:pt x="8" y="1"/>
                  <a:pt x="8" y="1"/>
                </a:cubicBezTo>
                <a:cubicBezTo>
                  <a:pt x="8" y="1"/>
                  <a:pt x="8" y="1"/>
                  <a:pt x="8" y="1"/>
                </a:cubicBezTo>
                <a:cubicBezTo>
                  <a:pt x="8" y="1"/>
                  <a:pt x="8" y="1"/>
                  <a:pt x="8" y="1"/>
                </a:cubicBezTo>
                <a:cubicBezTo>
                  <a:pt x="7" y="2"/>
                  <a:pt x="7" y="2"/>
                  <a:pt x="7" y="2"/>
                </a:cubicBezTo>
                <a:cubicBezTo>
                  <a:pt x="8" y="1"/>
                  <a:pt x="8" y="1"/>
                  <a:pt x="8" y="1"/>
                </a:cubicBezTo>
                <a:cubicBezTo>
                  <a:pt x="8" y="1"/>
                  <a:pt x="8" y="1"/>
                  <a:pt x="8" y="1"/>
                </a:cubicBezTo>
                <a:cubicBezTo>
                  <a:pt x="7" y="2"/>
                  <a:pt x="7" y="2"/>
                  <a:pt x="7" y="2"/>
                </a:cubicBezTo>
                <a:cubicBezTo>
                  <a:pt x="8" y="1"/>
                  <a:pt x="8" y="1"/>
                  <a:pt x="8" y="1"/>
                </a:cubicBezTo>
                <a:cubicBezTo>
                  <a:pt x="7" y="0"/>
                  <a:pt x="7" y="0"/>
                  <a:pt x="7" y="0"/>
                </a:cubicBezTo>
                <a:cubicBezTo>
                  <a:pt x="6" y="1"/>
                  <a:pt x="6" y="1"/>
                  <a:pt x="6" y="1"/>
                </a:cubicBezTo>
                <a:cubicBezTo>
                  <a:pt x="2" y="7"/>
                  <a:pt x="2" y="7"/>
                  <a:pt x="2" y="7"/>
                </a:cubicBezTo>
                <a:cubicBezTo>
                  <a:pt x="0" y="9"/>
                  <a:pt x="0" y="9"/>
                  <a:pt x="0" y="9"/>
                </a:cubicBezTo>
                <a:cubicBezTo>
                  <a:pt x="4" y="9"/>
                  <a:pt x="4" y="9"/>
                  <a:pt x="4" y="9"/>
                </a:cubicBezTo>
                <a:cubicBezTo>
                  <a:pt x="9" y="9"/>
                  <a:pt x="9" y="9"/>
                  <a:pt x="9" y="9"/>
                </a:cubicBezTo>
                <a:cubicBezTo>
                  <a:pt x="9" y="9"/>
                  <a:pt x="9" y="9"/>
                  <a:pt x="9" y="9"/>
                </a:cubicBezTo>
                <a:cubicBezTo>
                  <a:pt x="10" y="9"/>
                  <a:pt x="10" y="9"/>
                  <a:pt x="10" y="9"/>
                </a:cubicBezTo>
                <a:cubicBezTo>
                  <a:pt x="10" y="9"/>
                  <a:pt x="10" y="9"/>
                  <a:pt x="10" y="9"/>
                </a:cubicBezTo>
                <a:cubicBezTo>
                  <a:pt x="9" y="8"/>
                  <a:pt x="9" y="8"/>
                  <a:pt x="9" y="8"/>
                </a:cubicBezTo>
                <a:cubicBezTo>
                  <a:pt x="8" y="6"/>
                  <a:pt x="8" y="6"/>
                  <a:pt x="8" y="6"/>
                </a:cubicBezTo>
                <a:cubicBezTo>
                  <a:pt x="8" y="6"/>
                  <a:pt x="8" y="6"/>
                  <a:pt x="8" y="6"/>
                </a:cubicBezTo>
                <a:cubicBezTo>
                  <a:pt x="9" y="8"/>
                  <a:pt x="9" y="8"/>
                  <a:pt x="9" y="8"/>
                </a:cubicBezTo>
                <a:cubicBezTo>
                  <a:pt x="9" y="6"/>
                  <a:pt x="9" y="6"/>
                  <a:pt x="9" y="6"/>
                </a:cubicBezTo>
                <a:cubicBezTo>
                  <a:pt x="9" y="6"/>
                  <a:pt x="9" y="6"/>
                  <a:pt x="4" y="6"/>
                </a:cubicBezTo>
                <a:cubicBezTo>
                  <a:pt x="3" y="6"/>
                  <a:pt x="3" y="6"/>
                  <a:pt x="3" y="6"/>
                </a:cubicBezTo>
                <a:cubicBezTo>
                  <a:pt x="3" y="8"/>
                  <a:pt x="3" y="8"/>
                  <a:pt x="3" y="8"/>
                </a:cubicBezTo>
                <a:cubicBezTo>
                  <a:pt x="5" y="9"/>
                  <a:pt x="5" y="9"/>
                  <a:pt x="5" y="9"/>
                </a:cubicBezTo>
                <a:cubicBezTo>
                  <a:pt x="5" y="9"/>
                  <a:pt x="5" y="9"/>
                  <a:pt x="9" y="3"/>
                </a:cubicBezTo>
                <a:cubicBezTo>
                  <a:pt x="7" y="2"/>
                  <a:pt x="7" y="2"/>
                  <a:pt x="7" y="2"/>
                </a:cubicBezTo>
                <a:cubicBezTo>
                  <a:pt x="7" y="4"/>
                  <a:pt x="7" y="4"/>
                  <a:pt x="7" y="4"/>
                </a:cubicBezTo>
                <a:cubicBezTo>
                  <a:pt x="7" y="4"/>
                  <a:pt x="7" y="4"/>
                  <a:pt x="7" y="4"/>
                </a:cubicBezTo>
                <a:cubicBezTo>
                  <a:pt x="7" y="4"/>
                  <a:pt x="8" y="4"/>
                  <a:pt x="11" y="6"/>
                </a:cubicBezTo>
                <a:cubicBezTo>
                  <a:pt x="11" y="6"/>
                  <a:pt x="11" y="6"/>
                  <a:pt x="11" y="6"/>
                </a:cubicBezTo>
                <a:cubicBezTo>
                  <a:pt x="11" y="6"/>
                  <a:pt x="12" y="6"/>
                  <a:pt x="12" y="6"/>
                </a:cubicBezTo>
                <a:cubicBezTo>
                  <a:pt x="13" y="5"/>
                  <a:pt x="13" y="5"/>
                  <a:pt x="13" y="5"/>
                </a:cubicBezTo>
                <a:cubicBezTo>
                  <a:pt x="12" y="4"/>
                  <a:pt x="12" y="4"/>
                  <a:pt x="12" y="4"/>
                </a:cubicBezTo>
                <a:cubicBezTo>
                  <a:pt x="11" y="4"/>
                  <a:pt x="11" y="4"/>
                  <a:pt x="11" y="4"/>
                </a:cubicBezTo>
                <a:cubicBezTo>
                  <a:pt x="8" y="6"/>
                  <a:pt x="8" y="6"/>
                  <a:pt x="8" y="6"/>
                </a:cubicBezTo>
                <a:cubicBezTo>
                  <a:pt x="8" y="6"/>
                  <a:pt x="8" y="6"/>
                  <a:pt x="8" y="6"/>
                </a:cubicBezTo>
                <a:lnTo>
                  <a:pt x="9"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7" name="Freeform 99"/>
          <p:cNvSpPr>
            <a:spLocks/>
          </p:cNvSpPr>
          <p:nvPr/>
        </p:nvSpPr>
        <p:spPr bwMode="auto">
          <a:xfrm>
            <a:off x="4635444" y="3108137"/>
            <a:ext cx="3945" cy="6199"/>
          </a:xfrm>
          <a:custGeom>
            <a:avLst/>
            <a:gdLst>
              <a:gd name="T0" fmla="*/ 2 w 5"/>
              <a:gd name="T1" fmla="*/ 4 h 8"/>
              <a:gd name="T2" fmla="*/ 2 w 5"/>
              <a:gd name="T3" fmla="*/ 3 h 8"/>
              <a:gd name="T4" fmla="*/ 1 w 5"/>
              <a:gd name="T5" fmla="*/ 0 h 8"/>
              <a:gd name="T6" fmla="*/ 0 w 5"/>
              <a:gd name="T7" fmla="*/ 0 h 8"/>
              <a:gd name="T8" fmla="*/ 0 w 5"/>
              <a:gd name="T9" fmla="*/ 3 h 8"/>
              <a:gd name="T10" fmla="*/ 0 w 5"/>
              <a:gd name="T11" fmla="*/ 8 h 8"/>
              <a:gd name="T12" fmla="*/ 5 w 5"/>
              <a:gd name="T13" fmla="*/ 6 h 8"/>
              <a:gd name="T14" fmla="*/ 2 w 5"/>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8">
                <a:moveTo>
                  <a:pt x="2" y="4"/>
                </a:moveTo>
                <a:cubicBezTo>
                  <a:pt x="2" y="3"/>
                  <a:pt x="2" y="3"/>
                  <a:pt x="2" y="3"/>
                </a:cubicBezTo>
                <a:cubicBezTo>
                  <a:pt x="1" y="0"/>
                  <a:pt x="1" y="0"/>
                  <a:pt x="1" y="0"/>
                </a:cubicBezTo>
                <a:cubicBezTo>
                  <a:pt x="0" y="0"/>
                  <a:pt x="0" y="0"/>
                  <a:pt x="0" y="0"/>
                </a:cubicBezTo>
                <a:cubicBezTo>
                  <a:pt x="0" y="1"/>
                  <a:pt x="0" y="2"/>
                  <a:pt x="0" y="3"/>
                </a:cubicBezTo>
                <a:cubicBezTo>
                  <a:pt x="0" y="8"/>
                  <a:pt x="0" y="8"/>
                  <a:pt x="0" y="8"/>
                </a:cubicBezTo>
                <a:cubicBezTo>
                  <a:pt x="5" y="6"/>
                  <a:pt x="5" y="6"/>
                  <a:pt x="5" y="6"/>
                </a:cubicBezTo>
                <a:lnTo>
                  <a:pt x="2" y="4"/>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8" name="Freeform 100"/>
          <p:cNvSpPr>
            <a:spLocks/>
          </p:cNvSpPr>
          <p:nvPr/>
        </p:nvSpPr>
        <p:spPr bwMode="auto">
          <a:xfrm>
            <a:off x="4633753" y="3106447"/>
            <a:ext cx="7890" cy="9580"/>
          </a:xfrm>
          <a:custGeom>
            <a:avLst/>
            <a:gdLst>
              <a:gd name="T0" fmla="*/ 4 w 10"/>
              <a:gd name="T1" fmla="*/ 6 h 12"/>
              <a:gd name="T2" fmla="*/ 6 w 10"/>
              <a:gd name="T3" fmla="*/ 5 h 12"/>
              <a:gd name="T4" fmla="*/ 6 w 10"/>
              <a:gd name="T5" fmla="*/ 4 h 12"/>
              <a:gd name="T6" fmla="*/ 5 w 10"/>
              <a:gd name="T7" fmla="*/ 2 h 12"/>
              <a:gd name="T8" fmla="*/ 5 w 10"/>
              <a:gd name="T9" fmla="*/ 1 h 12"/>
              <a:gd name="T10" fmla="*/ 4 w 10"/>
              <a:gd name="T11" fmla="*/ 0 h 12"/>
              <a:gd name="T12" fmla="*/ 3 w 10"/>
              <a:gd name="T13" fmla="*/ 0 h 12"/>
              <a:gd name="T14" fmla="*/ 2 w 10"/>
              <a:gd name="T15" fmla="*/ 0 h 12"/>
              <a:gd name="T16" fmla="*/ 0 w 10"/>
              <a:gd name="T17" fmla="*/ 0 h 12"/>
              <a:gd name="T18" fmla="*/ 0 w 10"/>
              <a:gd name="T19" fmla="*/ 2 h 12"/>
              <a:gd name="T20" fmla="*/ 0 w 10"/>
              <a:gd name="T21" fmla="*/ 5 h 12"/>
              <a:gd name="T22" fmla="*/ 0 w 10"/>
              <a:gd name="T23" fmla="*/ 10 h 12"/>
              <a:gd name="T24" fmla="*/ 0 w 10"/>
              <a:gd name="T25" fmla="*/ 12 h 12"/>
              <a:gd name="T26" fmla="*/ 2 w 10"/>
              <a:gd name="T27" fmla="*/ 11 h 12"/>
              <a:gd name="T28" fmla="*/ 8 w 10"/>
              <a:gd name="T29" fmla="*/ 10 h 12"/>
              <a:gd name="T30" fmla="*/ 10 w 10"/>
              <a:gd name="T31" fmla="*/ 9 h 12"/>
              <a:gd name="T32" fmla="*/ 6 w 10"/>
              <a:gd name="T33" fmla="*/ 5 h 12"/>
              <a:gd name="T34" fmla="*/ 4 w 10"/>
              <a:gd name="T35" fmla="*/ 6 h 12"/>
              <a:gd name="T36" fmla="*/ 6 w 10"/>
              <a:gd name="T37" fmla="*/ 5 h 12"/>
              <a:gd name="T38" fmla="*/ 4 w 10"/>
              <a:gd name="T39" fmla="*/ 6 h 12"/>
              <a:gd name="T40" fmla="*/ 3 w 10"/>
              <a:gd name="T41" fmla="*/ 7 h 12"/>
              <a:gd name="T42" fmla="*/ 6 w 10"/>
              <a:gd name="T43" fmla="*/ 10 h 12"/>
              <a:gd name="T44" fmla="*/ 7 w 10"/>
              <a:gd name="T45" fmla="*/ 8 h 12"/>
              <a:gd name="T46" fmla="*/ 7 w 10"/>
              <a:gd name="T47" fmla="*/ 7 h 12"/>
              <a:gd name="T48" fmla="*/ 1 w 10"/>
              <a:gd name="T49" fmla="*/ 8 h 12"/>
              <a:gd name="T50" fmla="*/ 2 w 10"/>
              <a:gd name="T51" fmla="*/ 10 h 12"/>
              <a:gd name="T52" fmla="*/ 3 w 10"/>
              <a:gd name="T53" fmla="*/ 10 h 12"/>
              <a:gd name="T54" fmla="*/ 3 w 10"/>
              <a:gd name="T55" fmla="*/ 5 h 12"/>
              <a:gd name="T56" fmla="*/ 3 w 10"/>
              <a:gd name="T57" fmla="*/ 2 h 12"/>
              <a:gd name="T58" fmla="*/ 2 w 10"/>
              <a:gd name="T59" fmla="*/ 2 h 12"/>
              <a:gd name="T60" fmla="*/ 2 w 10"/>
              <a:gd name="T61" fmla="*/ 3 h 12"/>
              <a:gd name="T62" fmla="*/ 3 w 10"/>
              <a:gd name="T63" fmla="*/ 3 h 12"/>
              <a:gd name="T64" fmla="*/ 3 w 10"/>
              <a:gd name="T65" fmla="*/ 2 h 12"/>
              <a:gd name="T66" fmla="*/ 2 w 10"/>
              <a:gd name="T67" fmla="*/ 2 h 12"/>
              <a:gd name="T68" fmla="*/ 3 w 10"/>
              <a:gd name="T69" fmla="*/ 2 h 12"/>
              <a:gd name="T70" fmla="*/ 2 w 10"/>
              <a:gd name="T71" fmla="*/ 2 h 12"/>
              <a:gd name="T72" fmla="*/ 2 w 10"/>
              <a:gd name="T73" fmla="*/ 2 h 12"/>
              <a:gd name="T74" fmla="*/ 3 w 10"/>
              <a:gd name="T75" fmla="*/ 2 h 12"/>
              <a:gd name="T76" fmla="*/ 2 w 10"/>
              <a:gd name="T77" fmla="*/ 2 h 12"/>
              <a:gd name="T78" fmla="*/ 3 w 10"/>
              <a:gd name="T79" fmla="*/ 5 h 12"/>
              <a:gd name="T80" fmla="*/ 3 w 10"/>
              <a:gd name="T81" fmla="*/ 6 h 12"/>
              <a:gd name="T82" fmla="*/ 3 w 10"/>
              <a:gd name="T83" fmla="*/ 7 h 12"/>
              <a:gd name="T84" fmla="*/ 3 w 10"/>
              <a:gd name="T85" fmla="*/ 7 h 12"/>
              <a:gd name="T86" fmla="*/ 4 w 10"/>
              <a:gd name="T8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12">
                <a:moveTo>
                  <a:pt x="4" y="6"/>
                </a:moveTo>
                <a:cubicBezTo>
                  <a:pt x="6" y="5"/>
                  <a:pt x="6" y="5"/>
                  <a:pt x="6" y="5"/>
                </a:cubicBezTo>
                <a:cubicBezTo>
                  <a:pt x="6" y="4"/>
                  <a:pt x="6" y="4"/>
                  <a:pt x="6" y="4"/>
                </a:cubicBezTo>
                <a:cubicBezTo>
                  <a:pt x="5" y="3"/>
                  <a:pt x="5" y="2"/>
                  <a:pt x="5" y="2"/>
                </a:cubicBezTo>
                <a:cubicBezTo>
                  <a:pt x="5" y="1"/>
                  <a:pt x="5" y="1"/>
                  <a:pt x="5" y="1"/>
                </a:cubicBezTo>
                <a:cubicBezTo>
                  <a:pt x="4" y="0"/>
                  <a:pt x="4" y="0"/>
                  <a:pt x="4" y="0"/>
                </a:cubicBezTo>
                <a:cubicBezTo>
                  <a:pt x="3" y="0"/>
                  <a:pt x="3" y="0"/>
                  <a:pt x="3" y="0"/>
                </a:cubicBezTo>
                <a:cubicBezTo>
                  <a:pt x="2" y="0"/>
                  <a:pt x="2" y="0"/>
                  <a:pt x="2" y="0"/>
                </a:cubicBezTo>
                <a:cubicBezTo>
                  <a:pt x="0" y="0"/>
                  <a:pt x="0" y="0"/>
                  <a:pt x="0" y="0"/>
                </a:cubicBezTo>
                <a:cubicBezTo>
                  <a:pt x="0" y="2"/>
                  <a:pt x="0" y="2"/>
                  <a:pt x="0" y="2"/>
                </a:cubicBezTo>
                <a:cubicBezTo>
                  <a:pt x="0" y="3"/>
                  <a:pt x="0" y="4"/>
                  <a:pt x="0" y="5"/>
                </a:cubicBezTo>
                <a:cubicBezTo>
                  <a:pt x="0" y="10"/>
                  <a:pt x="0" y="10"/>
                  <a:pt x="0" y="10"/>
                </a:cubicBezTo>
                <a:cubicBezTo>
                  <a:pt x="0" y="12"/>
                  <a:pt x="0" y="12"/>
                  <a:pt x="0" y="12"/>
                </a:cubicBezTo>
                <a:cubicBezTo>
                  <a:pt x="2" y="11"/>
                  <a:pt x="2" y="11"/>
                  <a:pt x="2" y="11"/>
                </a:cubicBezTo>
                <a:cubicBezTo>
                  <a:pt x="8" y="10"/>
                  <a:pt x="8" y="10"/>
                  <a:pt x="8" y="10"/>
                </a:cubicBezTo>
                <a:cubicBezTo>
                  <a:pt x="10" y="9"/>
                  <a:pt x="10" y="9"/>
                  <a:pt x="10" y="9"/>
                </a:cubicBezTo>
                <a:cubicBezTo>
                  <a:pt x="6" y="5"/>
                  <a:pt x="6" y="5"/>
                  <a:pt x="6" y="5"/>
                </a:cubicBezTo>
                <a:cubicBezTo>
                  <a:pt x="4" y="6"/>
                  <a:pt x="4" y="6"/>
                  <a:pt x="4" y="6"/>
                </a:cubicBezTo>
                <a:cubicBezTo>
                  <a:pt x="6" y="5"/>
                  <a:pt x="6" y="5"/>
                  <a:pt x="6" y="5"/>
                </a:cubicBezTo>
                <a:cubicBezTo>
                  <a:pt x="4" y="6"/>
                  <a:pt x="4" y="6"/>
                  <a:pt x="4" y="6"/>
                </a:cubicBezTo>
                <a:cubicBezTo>
                  <a:pt x="3" y="7"/>
                  <a:pt x="3" y="7"/>
                  <a:pt x="3" y="7"/>
                </a:cubicBezTo>
                <a:cubicBezTo>
                  <a:pt x="6" y="10"/>
                  <a:pt x="6" y="10"/>
                  <a:pt x="6" y="10"/>
                </a:cubicBezTo>
                <a:cubicBezTo>
                  <a:pt x="7" y="8"/>
                  <a:pt x="7" y="8"/>
                  <a:pt x="7" y="8"/>
                </a:cubicBezTo>
                <a:cubicBezTo>
                  <a:pt x="7" y="7"/>
                  <a:pt x="7" y="7"/>
                  <a:pt x="7" y="7"/>
                </a:cubicBezTo>
                <a:cubicBezTo>
                  <a:pt x="7" y="7"/>
                  <a:pt x="7" y="7"/>
                  <a:pt x="1" y="8"/>
                </a:cubicBezTo>
                <a:cubicBezTo>
                  <a:pt x="2" y="10"/>
                  <a:pt x="2" y="10"/>
                  <a:pt x="2" y="10"/>
                </a:cubicBezTo>
                <a:cubicBezTo>
                  <a:pt x="3" y="10"/>
                  <a:pt x="3" y="10"/>
                  <a:pt x="3" y="10"/>
                </a:cubicBezTo>
                <a:cubicBezTo>
                  <a:pt x="3" y="10"/>
                  <a:pt x="3" y="10"/>
                  <a:pt x="3" y="5"/>
                </a:cubicBezTo>
                <a:cubicBezTo>
                  <a:pt x="3" y="4"/>
                  <a:pt x="3" y="3"/>
                  <a:pt x="3" y="2"/>
                </a:cubicBezTo>
                <a:cubicBezTo>
                  <a:pt x="2" y="2"/>
                  <a:pt x="2" y="2"/>
                  <a:pt x="2" y="2"/>
                </a:cubicBezTo>
                <a:cubicBezTo>
                  <a:pt x="2" y="3"/>
                  <a:pt x="2" y="3"/>
                  <a:pt x="2" y="3"/>
                </a:cubicBezTo>
                <a:cubicBezTo>
                  <a:pt x="2" y="3"/>
                  <a:pt x="2" y="3"/>
                  <a:pt x="3" y="3"/>
                </a:cubicBezTo>
                <a:cubicBezTo>
                  <a:pt x="3" y="2"/>
                  <a:pt x="3" y="2"/>
                  <a:pt x="3" y="2"/>
                </a:cubicBezTo>
                <a:cubicBezTo>
                  <a:pt x="2" y="2"/>
                  <a:pt x="2" y="2"/>
                  <a:pt x="2" y="2"/>
                </a:cubicBezTo>
                <a:cubicBezTo>
                  <a:pt x="3" y="2"/>
                  <a:pt x="3" y="2"/>
                  <a:pt x="3" y="2"/>
                </a:cubicBezTo>
                <a:cubicBezTo>
                  <a:pt x="2" y="2"/>
                  <a:pt x="2" y="2"/>
                  <a:pt x="2" y="2"/>
                </a:cubicBezTo>
                <a:cubicBezTo>
                  <a:pt x="2" y="2"/>
                  <a:pt x="2" y="2"/>
                  <a:pt x="2" y="2"/>
                </a:cubicBezTo>
                <a:cubicBezTo>
                  <a:pt x="3" y="2"/>
                  <a:pt x="3" y="2"/>
                  <a:pt x="3" y="2"/>
                </a:cubicBezTo>
                <a:cubicBezTo>
                  <a:pt x="2" y="2"/>
                  <a:pt x="2" y="2"/>
                  <a:pt x="2" y="2"/>
                </a:cubicBezTo>
                <a:cubicBezTo>
                  <a:pt x="2" y="2"/>
                  <a:pt x="2" y="3"/>
                  <a:pt x="3" y="5"/>
                </a:cubicBezTo>
                <a:cubicBezTo>
                  <a:pt x="3" y="6"/>
                  <a:pt x="3" y="6"/>
                  <a:pt x="3" y="6"/>
                </a:cubicBezTo>
                <a:cubicBezTo>
                  <a:pt x="3" y="7"/>
                  <a:pt x="3" y="7"/>
                  <a:pt x="3" y="7"/>
                </a:cubicBezTo>
                <a:cubicBezTo>
                  <a:pt x="3" y="7"/>
                  <a:pt x="3" y="7"/>
                  <a:pt x="3" y="7"/>
                </a:cubicBezTo>
                <a:lnTo>
                  <a:pt x="4"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9" name="Freeform 101"/>
          <p:cNvSpPr>
            <a:spLocks/>
          </p:cNvSpPr>
          <p:nvPr/>
        </p:nvSpPr>
        <p:spPr bwMode="auto">
          <a:xfrm>
            <a:off x="4683909" y="3034877"/>
            <a:ext cx="13525" cy="6199"/>
          </a:xfrm>
          <a:custGeom>
            <a:avLst/>
            <a:gdLst>
              <a:gd name="T0" fmla="*/ 0 w 17"/>
              <a:gd name="T1" fmla="*/ 7 h 8"/>
              <a:gd name="T2" fmla="*/ 2 w 17"/>
              <a:gd name="T3" fmla="*/ 7 h 8"/>
              <a:gd name="T4" fmla="*/ 16 w 17"/>
              <a:gd name="T5" fmla="*/ 8 h 8"/>
              <a:gd name="T6" fmla="*/ 17 w 17"/>
              <a:gd name="T7" fmla="*/ 7 h 8"/>
              <a:gd name="T8" fmla="*/ 15 w 17"/>
              <a:gd name="T9" fmla="*/ 3 h 8"/>
              <a:gd name="T10" fmla="*/ 14 w 17"/>
              <a:gd name="T11" fmla="*/ 1 h 8"/>
              <a:gd name="T12" fmla="*/ 10 w 17"/>
              <a:gd name="T13" fmla="*/ 0 h 8"/>
              <a:gd name="T14" fmla="*/ 6 w 17"/>
              <a:gd name="T15" fmla="*/ 1 h 8"/>
              <a:gd name="T16" fmla="*/ 8 w 17"/>
              <a:gd name="T17" fmla="*/ 4 h 8"/>
              <a:gd name="T18" fmla="*/ 0 w 17"/>
              <a:gd name="T19" fmla="*/ 4 h 8"/>
              <a:gd name="T20" fmla="*/ 0 w 17"/>
              <a:gd name="T2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7"/>
                </a:moveTo>
                <a:cubicBezTo>
                  <a:pt x="0" y="7"/>
                  <a:pt x="1" y="7"/>
                  <a:pt x="2" y="7"/>
                </a:cubicBezTo>
                <a:cubicBezTo>
                  <a:pt x="16" y="8"/>
                  <a:pt x="16" y="8"/>
                  <a:pt x="16" y="8"/>
                </a:cubicBezTo>
                <a:cubicBezTo>
                  <a:pt x="17" y="7"/>
                  <a:pt x="17" y="7"/>
                  <a:pt x="17" y="7"/>
                </a:cubicBezTo>
                <a:cubicBezTo>
                  <a:pt x="16" y="5"/>
                  <a:pt x="16" y="4"/>
                  <a:pt x="15" y="3"/>
                </a:cubicBezTo>
                <a:cubicBezTo>
                  <a:pt x="14" y="1"/>
                  <a:pt x="14" y="1"/>
                  <a:pt x="14" y="1"/>
                </a:cubicBezTo>
                <a:cubicBezTo>
                  <a:pt x="10" y="0"/>
                  <a:pt x="10" y="0"/>
                  <a:pt x="10" y="0"/>
                </a:cubicBezTo>
                <a:cubicBezTo>
                  <a:pt x="6" y="1"/>
                  <a:pt x="6" y="1"/>
                  <a:pt x="6" y="1"/>
                </a:cubicBezTo>
                <a:cubicBezTo>
                  <a:pt x="8" y="4"/>
                  <a:pt x="8" y="4"/>
                  <a:pt x="8" y="4"/>
                </a:cubicBezTo>
                <a:cubicBezTo>
                  <a:pt x="0" y="4"/>
                  <a:pt x="0" y="4"/>
                  <a:pt x="0" y="4"/>
                </a:cubicBezTo>
                <a:lnTo>
                  <a:pt x="0" y="7"/>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0" name="Freeform 102"/>
          <p:cNvSpPr>
            <a:spLocks/>
          </p:cNvSpPr>
          <p:nvPr/>
        </p:nvSpPr>
        <p:spPr bwMode="auto">
          <a:xfrm>
            <a:off x="4682218" y="3033187"/>
            <a:ext cx="16906" cy="9017"/>
          </a:xfrm>
          <a:custGeom>
            <a:avLst/>
            <a:gdLst>
              <a:gd name="T0" fmla="*/ 1 w 21"/>
              <a:gd name="T1" fmla="*/ 10 h 11"/>
              <a:gd name="T2" fmla="*/ 16 w 21"/>
              <a:gd name="T3" fmla="*/ 11 h 11"/>
              <a:gd name="T4" fmla="*/ 18 w 21"/>
              <a:gd name="T5" fmla="*/ 11 h 11"/>
              <a:gd name="T6" fmla="*/ 18 w 21"/>
              <a:gd name="T7" fmla="*/ 11 h 11"/>
              <a:gd name="T8" fmla="*/ 18 w 21"/>
              <a:gd name="T9" fmla="*/ 11 h 11"/>
              <a:gd name="T10" fmla="*/ 18 w 21"/>
              <a:gd name="T11" fmla="*/ 11 h 11"/>
              <a:gd name="T12" fmla="*/ 18 w 21"/>
              <a:gd name="T13" fmla="*/ 11 h 11"/>
              <a:gd name="T14" fmla="*/ 20 w 21"/>
              <a:gd name="T15" fmla="*/ 10 h 11"/>
              <a:gd name="T16" fmla="*/ 20 w 21"/>
              <a:gd name="T17" fmla="*/ 8 h 11"/>
              <a:gd name="T18" fmla="*/ 19 w 21"/>
              <a:gd name="T19" fmla="*/ 5 h 11"/>
              <a:gd name="T20" fmla="*/ 18 w 21"/>
              <a:gd name="T21" fmla="*/ 3 h 11"/>
              <a:gd name="T22" fmla="*/ 18 w 21"/>
              <a:gd name="T23" fmla="*/ 3 h 11"/>
              <a:gd name="T24" fmla="*/ 18 w 21"/>
              <a:gd name="T25" fmla="*/ 3 h 11"/>
              <a:gd name="T26" fmla="*/ 17 w 21"/>
              <a:gd name="T27" fmla="*/ 2 h 11"/>
              <a:gd name="T28" fmla="*/ 13 w 21"/>
              <a:gd name="T29" fmla="*/ 0 h 11"/>
              <a:gd name="T30" fmla="*/ 12 w 21"/>
              <a:gd name="T31" fmla="*/ 0 h 11"/>
              <a:gd name="T32" fmla="*/ 6 w 21"/>
              <a:gd name="T33" fmla="*/ 2 h 11"/>
              <a:gd name="T34" fmla="*/ 8 w 21"/>
              <a:gd name="T35" fmla="*/ 7 h 11"/>
              <a:gd name="T36" fmla="*/ 10 w 21"/>
              <a:gd name="T37" fmla="*/ 4 h 11"/>
              <a:gd name="T38" fmla="*/ 0 w 21"/>
              <a:gd name="T39" fmla="*/ 4 h 11"/>
              <a:gd name="T40" fmla="*/ 0 w 21"/>
              <a:gd name="T41" fmla="*/ 10 h 11"/>
              <a:gd name="T42" fmla="*/ 2 w 21"/>
              <a:gd name="T43" fmla="*/ 9 h 11"/>
              <a:gd name="T44" fmla="*/ 3 w 21"/>
              <a:gd name="T45" fmla="*/ 6 h 11"/>
              <a:gd name="T46" fmla="*/ 2 w 21"/>
              <a:gd name="T47" fmla="*/ 7 h 11"/>
              <a:gd name="T48" fmla="*/ 12 w 21"/>
              <a:gd name="T49" fmla="*/ 7 h 11"/>
              <a:gd name="T50" fmla="*/ 10 w 21"/>
              <a:gd name="T51" fmla="*/ 3 h 11"/>
              <a:gd name="T52" fmla="*/ 9 w 21"/>
              <a:gd name="T53" fmla="*/ 5 h 11"/>
              <a:gd name="T54" fmla="*/ 12 w 21"/>
              <a:gd name="T55" fmla="*/ 2 h 11"/>
              <a:gd name="T56" fmla="*/ 16 w 21"/>
              <a:gd name="T57" fmla="*/ 5 h 11"/>
              <a:gd name="T58" fmla="*/ 15 w 21"/>
              <a:gd name="T59" fmla="*/ 4 h 11"/>
              <a:gd name="T60" fmla="*/ 16 w 21"/>
              <a:gd name="T61" fmla="*/ 6 h 11"/>
              <a:gd name="T62" fmla="*/ 18 w 21"/>
              <a:gd name="T63" fmla="*/ 9 h 11"/>
              <a:gd name="T64" fmla="*/ 18 w 21"/>
              <a:gd name="T65" fmla="*/ 8 h 11"/>
              <a:gd name="T66" fmla="*/ 18 w 21"/>
              <a:gd name="T67" fmla="*/ 10 h 11"/>
              <a:gd name="T68" fmla="*/ 18 w 21"/>
              <a:gd name="T69" fmla="*/ 10 h 11"/>
              <a:gd name="T70" fmla="*/ 18 w 21"/>
              <a:gd name="T71" fmla="*/ 8 h 11"/>
              <a:gd name="T72" fmla="*/ 18 w 21"/>
              <a:gd name="T73" fmla="*/ 8 h 11"/>
              <a:gd name="T74" fmla="*/ 4 w 21"/>
              <a:gd name="T75" fmla="*/ 7 h 11"/>
              <a:gd name="T76" fmla="*/ 2 w 21"/>
              <a:gd name="T77" fmla="*/ 9 h 11"/>
              <a:gd name="T78" fmla="*/ 2 w 21"/>
              <a:gd name="T7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11">
                <a:moveTo>
                  <a:pt x="2" y="9"/>
                </a:moveTo>
                <a:cubicBezTo>
                  <a:pt x="1" y="10"/>
                  <a:pt x="1" y="10"/>
                  <a:pt x="1" y="10"/>
                </a:cubicBezTo>
                <a:cubicBezTo>
                  <a:pt x="2" y="10"/>
                  <a:pt x="3" y="10"/>
                  <a:pt x="4" y="10"/>
                </a:cubicBezTo>
                <a:cubicBezTo>
                  <a:pt x="11" y="11"/>
                  <a:pt x="14" y="11"/>
                  <a:pt x="16"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20" y="10"/>
                  <a:pt x="20" y="10"/>
                  <a:pt x="20" y="10"/>
                </a:cubicBezTo>
                <a:cubicBezTo>
                  <a:pt x="21" y="9"/>
                  <a:pt x="21" y="9"/>
                  <a:pt x="21" y="9"/>
                </a:cubicBezTo>
                <a:cubicBezTo>
                  <a:pt x="20" y="8"/>
                  <a:pt x="20" y="8"/>
                  <a:pt x="20" y="8"/>
                </a:cubicBezTo>
                <a:cubicBezTo>
                  <a:pt x="20" y="6"/>
                  <a:pt x="19" y="5"/>
                  <a:pt x="19" y="5"/>
                </a:cubicBezTo>
                <a:cubicBezTo>
                  <a:pt x="19" y="5"/>
                  <a:pt x="19" y="5"/>
                  <a:pt x="19" y="5"/>
                </a:cubicBezTo>
                <a:cubicBezTo>
                  <a:pt x="18" y="4"/>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2"/>
                  <a:pt x="17" y="2"/>
                  <a:pt x="17" y="2"/>
                </a:cubicBezTo>
                <a:cubicBezTo>
                  <a:pt x="17" y="2"/>
                  <a:pt x="17" y="2"/>
                  <a:pt x="17" y="2"/>
                </a:cubicBezTo>
                <a:cubicBezTo>
                  <a:pt x="13" y="0"/>
                  <a:pt x="13" y="0"/>
                  <a:pt x="13" y="0"/>
                </a:cubicBezTo>
                <a:cubicBezTo>
                  <a:pt x="12" y="0"/>
                  <a:pt x="12" y="0"/>
                  <a:pt x="12" y="0"/>
                </a:cubicBezTo>
                <a:cubicBezTo>
                  <a:pt x="12" y="0"/>
                  <a:pt x="12" y="0"/>
                  <a:pt x="12" y="0"/>
                </a:cubicBezTo>
                <a:cubicBezTo>
                  <a:pt x="8" y="2"/>
                  <a:pt x="8" y="2"/>
                  <a:pt x="8" y="2"/>
                </a:cubicBezTo>
                <a:cubicBezTo>
                  <a:pt x="6" y="2"/>
                  <a:pt x="6" y="2"/>
                  <a:pt x="6" y="2"/>
                </a:cubicBezTo>
                <a:cubicBezTo>
                  <a:pt x="7" y="4"/>
                  <a:pt x="7" y="4"/>
                  <a:pt x="7" y="4"/>
                </a:cubicBezTo>
                <a:cubicBezTo>
                  <a:pt x="8" y="7"/>
                  <a:pt x="8" y="7"/>
                  <a:pt x="8" y="7"/>
                </a:cubicBezTo>
                <a:cubicBezTo>
                  <a:pt x="10" y="6"/>
                  <a:pt x="10" y="6"/>
                  <a:pt x="10" y="6"/>
                </a:cubicBezTo>
                <a:cubicBezTo>
                  <a:pt x="10" y="4"/>
                  <a:pt x="10" y="4"/>
                  <a:pt x="10" y="4"/>
                </a:cubicBezTo>
                <a:cubicBezTo>
                  <a:pt x="2" y="4"/>
                  <a:pt x="2" y="4"/>
                  <a:pt x="2" y="4"/>
                </a:cubicBezTo>
                <a:cubicBezTo>
                  <a:pt x="0" y="4"/>
                  <a:pt x="0" y="4"/>
                  <a:pt x="0" y="4"/>
                </a:cubicBezTo>
                <a:cubicBezTo>
                  <a:pt x="0" y="9"/>
                  <a:pt x="0" y="9"/>
                  <a:pt x="0" y="9"/>
                </a:cubicBezTo>
                <a:cubicBezTo>
                  <a:pt x="0" y="10"/>
                  <a:pt x="0" y="10"/>
                  <a:pt x="0" y="10"/>
                </a:cubicBezTo>
                <a:cubicBezTo>
                  <a:pt x="1" y="10"/>
                  <a:pt x="1" y="10"/>
                  <a:pt x="1" y="10"/>
                </a:cubicBezTo>
                <a:cubicBezTo>
                  <a:pt x="2" y="9"/>
                  <a:pt x="2" y="9"/>
                  <a:pt x="2" y="9"/>
                </a:cubicBezTo>
                <a:cubicBezTo>
                  <a:pt x="3" y="9"/>
                  <a:pt x="3" y="9"/>
                  <a:pt x="3" y="9"/>
                </a:cubicBezTo>
                <a:cubicBezTo>
                  <a:pt x="3" y="6"/>
                  <a:pt x="3" y="6"/>
                  <a:pt x="3" y="6"/>
                </a:cubicBezTo>
                <a:cubicBezTo>
                  <a:pt x="2" y="6"/>
                  <a:pt x="2" y="6"/>
                  <a:pt x="2" y="6"/>
                </a:cubicBezTo>
                <a:cubicBezTo>
                  <a:pt x="2" y="7"/>
                  <a:pt x="2" y="7"/>
                  <a:pt x="2" y="7"/>
                </a:cubicBezTo>
                <a:cubicBezTo>
                  <a:pt x="2" y="7"/>
                  <a:pt x="2" y="7"/>
                  <a:pt x="10" y="7"/>
                </a:cubicBezTo>
                <a:cubicBezTo>
                  <a:pt x="12" y="7"/>
                  <a:pt x="12" y="7"/>
                  <a:pt x="12" y="7"/>
                </a:cubicBezTo>
                <a:cubicBezTo>
                  <a:pt x="11" y="5"/>
                  <a:pt x="11" y="5"/>
                  <a:pt x="11" y="5"/>
                </a:cubicBezTo>
                <a:cubicBezTo>
                  <a:pt x="11" y="5"/>
                  <a:pt x="11" y="5"/>
                  <a:pt x="10" y="3"/>
                </a:cubicBezTo>
                <a:cubicBezTo>
                  <a:pt x="8" y="3"/>
                  <a:pt x="8" y="3"/>
                  <a:pt x="8" y="3"/>
                </a:cubicBezTo>
                <a:cubicBezTo>
                  <a:pt x="9" y="5"/>
                  <a:pt x="9" y="5"/>
                  <a:pt x="9" y="5"/>
                </a:cubicBezTo>
                <a:cubicBezTo>
                  <a:pt x="9" y="5"/>
                  <a:pt x="9" y="5"/>
                  <a:pt x="13" y="3"/>
                </a:cubicBezTo>
                <a:cubicBezTo>
                  <a:pt x="12" y="2"/>
                  <a:pt x="12" y="2"/>
                  <a:pt x="12" y="2"/>
                </a:cubicBezTo>
                <a:cubicBezTo>
                  <a:pt x="12" y="3"/>
                  <a:pt x="12" y="3"/>
                  <a:pt x="12" y="3"/>
                </a:cubicBezTo>
                <a:cubicBezTo>
                  <a:pt x="12" y="3"/>
                  <a:pt x="12" y="3"/>
                  <a:pt x="16" y="5"/>
                </a:cubicBezTo>
                <a:cubicBezTo>
                  <a:pt x="16" y="3"/>
                  <a:pt x="16" y="3"/>
                  <a:pt x="16" y="3"/>
                </a:cubicBezTo>
                <a:cubicBezTo>
                  <a:pt x="15" y="4"/>
                  <a:pt x="15" y="4"/>
                  <a:pt x="15" y="4"/>
                </a:cubicBezTo>
                <a:cubicBezTo>
                  <a:pt x="15" y="4"/>
                  <a:pt x="15" y="4"/>
                  <a:pt x="15" y="4"/>
                </a:cubicBezTo>
                <a:cubicBezTo>
                  <a:pt x="15" y="4"/>
                  <a:pt x="15" y="4"/>
                  <a:pt x="16" y="6"/>
                </a:cubicBezTo>
                <a:cubicBezTo>
                  <a:pt x="16" y="6"/>
                  <a:pt x="16" y="6"/>
                  <a:pt x="16" y="6"/>
                </a:cubicBezTo>
                <a:cubicBezTo>
                  <a:pt x="16" y="7"/>
                  <a:pt x="17" y="8"/>
                  <a:pt x="18" y="9"/>
                </a:cubicBezTo>
                <a:cubicBezTo>
                  <a:pt x="19" y="9"/>
                  <a:pt x="19" y="9"/>
                  <a:pt x="19" y="9"/>
                </a:cubicBezTo>
                <a:cubicBezTo>
                  <a:pt x="18" y="8"/>
                  <a:pt x="18" y="8"/>
                  <a:pt x="18" y="8"/>
                </a:cubicBezTo>
                <a:cubicBezTo>
                  <a:pt x="18" y="8"/>
                  <a:pt x="18" y="8"/>
                  <a:pt x="17" y="9"/>
                </a:cubicBezTo>
                <a:cubicBezTo>
                  <a:pt x="18" y="10"/>
                  <a:pt x="18" y="10"/>
                  <a:pt x="18" y="10"/>
                </a:cubicBezTo>
                <a:cubicBezTo>
                  <a:pt x="18" y="8"/>
                  <a:pt x="18" y="8"/>
                  <a:pt x="18" y="8"/>
                </a:cubicBezTo>
                <a:cubicBezTo>
                  <a:pt x="18" y="10"/>
                  <a:pt x="18" y="10"/>
                  <a:pt x="18" y="10"/>
                </a:cubicBezTo>
                <a:cubicBezTo>
                  <a:pt x="18" y="8"/>
                  <a:pt x="18" y="8"/>
                  <a:pt x="18" y="8"/>
                </a:cubicBezTo>
                <a:cubicBezTo>
                  <a:pt x="18" y="8"/>
                  <a:pt x="18" y="8"/>
                  <a:pt x="18" y="8"/>
                </a:cubicBezTo>
                <a:cubicBezTo>
                  <a:pt x="18" y="10"/>
                  <a:pt x="18" y="10"/>
                  <a:pt x="18" y="10"/>
                </a:cubicBezTo>
                <a:cubicBezTo>
                  <a:pt x="18" y="8"/>
                  <a:pt x="18" y="8"/>
                  <a:pt x="18" y="8"/>
                </a:cubicBezTo>
                <a:cubicBezTo>
                  <a:pt x="18" y="8"/>
                  <a:pt x="18" y="8"/>
                  <a:pt x="18" y="8"/>
                </a:cubicBezTo>
                <a:cubicBezTo>
                  <a:pt x="18" y="8"/>
                  <a:pt x="16" y="8"/>
                  <a:pt x="4" y="7"/>
                </a:cubicBezTo>
                <a:cubicBezTo>
                  <a:pt x="4" y="7"/>
                  <a:pt x="3" y="7"/>
                  <a:pt x="2" y="7"/>
                </a:cubicBezTo>
                <a:cubicBezTo>
                  <a:pt x="2" y="9"/>
                  <a:pt x="2" y="9"/>
                  <a:pt x="2" y="9"/>
                </a:cubicBezTo>
                <a:cubicBezTo>
                  <a:pt x="3" y="9"/>
                  <a:pt x="3" y="9"/>
                  <a:pt x="3" y="9"/>
                </a:cubicBezTo>
                <a:lnTo>
                  <a:pt x="2"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1" name="Freeform 103"/>
          <p:cNvSpPr>
            <a:spLocks/>
          </p:cNvSpPr>
          <p:nvPr/>
        </p:nvSpPr>
        <p:spPr bwMode="auto">
          <a:xfrm>
            <a:off x="4691235" y="2976833"/>
            <a:ext cx="6199" cy="6762"/>
          </a:xfrm>
          <a:custGeom>
            <a:avLst/>
            <a:gdLst>
              <a:gd name="T0" fmla="*/ 4 w 8"/>
              <a:gd name="T1" fmla="*/ 0 h 8"/>
              <a:gd name="T2" fmla="*/ 2 w 8"/>
              <a:gd name="T3" fmla="*/ 1 h 8"/>
              <a:gd name="T4" fmla="*/ 4 w 8"/>
              <a:gd name="T5" fmla="*/ 7 h 8"/>
              <a:gd name="T6" fmla="*/ 8 w 8"/>
              <a:gd name="T7" fmla="*/ 3 h 8"/>
              <a:gd name="T8" fmla="*/ 8 w 8"/>
              <a:gd name="T9" fmla="*/ 2 h 8"/>
              <a:gd name="T10" fmla="*/ 4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4" y="0"/>
                </a:moveTo>
                <a:cubicBezTo>
                  <a:pt x="3" y="0"/>
                  <a:pt x="2" y="0"/>
                  <a:pt x="2" y="1"/>
                </a:cubicBezTo>
                <a:cubicBezTo>
                  <a:pt x="0" y="2"/>
                  <a:pt x="1" y="5"/>
                  <a:pt x="4" y="7"/>
                </a:cubicBezTo>
                <a:cubicBezTo>
                  <a:pt x="7" y="8"/>
                  <a:pt x="8" y="7"/>
                  <a:pt x="8" y="3"/>
                </a:cubicBezTo>
                <a:cubicBezTo>
                  <a:pt x="8" y="2"/>
                  <a:pt x="8" y="2"/>
                  <a:pt x="8" y="2"/>
                </a:cubicBezTo>
                <a:cubicBezTo>
                  <a:pt x="6" y="0"/>
                  <a:pt x="5" y="0"/>
                  <a:pt x="4"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2" name="Freeform 104"/>
          <p:cNvSpPr>
            <a:spLocks/>
          </p:cNvSpPr>
          <p:nvPr/>
        </p:nvSpPr>
        <p:spPr bwMode="auto">
          <a:xfrm>
            <a:off x="4690108" y="2975706"/>
            <a:ext cx="9017" cy="8453"/>
          </a:xfrm>
          <a:custGeom>
            <a:avLst/>
            <a:gdLst>
              <a:gd name="T0" fmla="*/ 5 w 11"/>
              <a:gd name="T1" fmla="*/ 2 h 11"/>
              <a:gd name="T2" fmla="*/ 5 w 11"/>
              <a:gd name="T3" fmla="*/ 0 h 11"/>
              <a:gd name="T4" fmla="*/ 2 w 11"/>
              <a:gd name="T5" fmla="*/ 1 h 11"/>
              <a:gd name="T6" fmla="*/ 0 w 11"/>
              <a:gd name="T7" fmla="*/ 4 h 11"/>
              <a:gd name="T8" fmla="*/ 4 w 11"/>
              <a:gd name="T9" fmla="*/ 10 h 11"/>
              <a:gd name="T10" fmla="*/ 4 w 11"/>
              <a:gd name="T11" fmla="*/ 10 h 11"/>
              <a:gd name="T12" fmla="*/ 4 w 11"/>
              <a:gd name="T13" fmla="*/ 10 h 11"/>
              <a:gd name="T14" fmla="*/ 7 w 11"/>
              <a:gd name="T15" fmla="*/ 11 h 11"/>
              <a:gd name="T16" fmla="*/ 9 w 11"/>
              <a:gd name="T17" fmla="*/ 10 h 11"/>
              <a:gd name="T18" fmla="*/ 10 w 11"/>
              <a:gd name="T19" fmla="*/ 8 h 11"/>
              <a:gd name="T20" fmla="*/ 11 w 11"/>
              <a:gd name="T21" fmla="*/ 5 h 11"/>
              <a:gd name="T22" fmla="*/ 11 w 11"/>
              <a:gd name="T23" fmla="*/ 4 h 11"/>
              <a:gd name="T24" fmla="*/ 10 w 11"/>
              <a:gd name="T25" fmla="*/ 3 h 11"/>
              <a:gd name="T26" fmla="*/ 9 w 11"/>
              <a:gd name="T27" fmla="*/ 4 h 11"/>
              <a:gd name="T28" fmla="*/ 10 w 11"/>
              <a:gd name="T29" fmla="*/ 3 h 11"/>
              <a:gd name="T30" fmla="*/ 8 w 11"/>
              <a:gd name="T31" fmla="*/ 1 h 11"/>
              <a:gd name="T32" fmla="*/ 5 w 11"/>
              <a:gd name="T33" fmla="*/ 0 h 11"/>
              <a:gd name="T34" fmla="*/ 5 w 11"/>
              <a:gd name="T35" fmla="*/ 2 h 11"/>
              <a:gd name="T36" fmla="*/ 5 w 11"/>
              <a:gd name="T37" fmla="*/ 3 h 11"/>
              <a:gd name="T38" fmla="*/ 6 w 11"/>
              <a:gd name="T39" fmla="*/ 4 h 11"/>
              <a:gd name="T40" fmla="*/ 7 w 11"/>
              <a:gd name="T41" fmla="*/ 5 h 11"/>
              <a:gd name="T42" fmla="*/ 7 w 11"/>
              <a:gd name="T43" fmla="*/ 5 h 11"/>
              <a:gd name="T44" fmla="*/ 8 w 11"/>
              <a:gd name="T45" fmla="*/ 5 h 11"/>
              <a:gd name="T46" fmla="*/ 9 w 11"/>
              <a:gd name="T47" fmla="*/ 5 h 11"/>
              <a:gd name="T48" fmla="*/ 8 w 11"/>
              <a:gd name="T49" fmla="*/ 5 h 11"/>
              <a:gd name="T50" fmla="*/ 7 w 11"/>
              <a:gd name="T51" fmla="*/ 7 h 11"/>
              <a:gd name="T52" fmla="*/ 7 w 11"/>
              <a:gd name="T53" fmla="*/ 8 h 11"/>
              <a:gd name="T54" fmla="*/ 7 w 11"/>
              <a:gd name="T55" fmla="*/ 8 h 11"/>
              <a:gd name="T56" fmla="*/ 6 w 11"/>
              <a:gd name="T57" fmla="*/ 7 h 11"/>
              <a:gd name="T58" fmla="*/ 5 w 11"/>
              <a:gd name="T59" fmla="*/ 9 h 11"/>
              <a:gd name="T60" fmla="*/ 6 w 11"/>
              <a:gd name="T61" fmla="*/ 7 h 11"/>
              <a:gd name="T62" fmla="*/ 3 w 11"/>
              <a:gd name="T63" fmla="*/ 4 h 11"/>
              <a:gd name="T64" fmla="*/ 4 w 11"/>
              <a:gd name="T65" fmla="*/ 4 h 11"/>
              <a:gd name="T66" fmla="*/ 5 w 11"/>
              <a:gd name="T67" fmla="*/ 3 h 11"/>
              <a:gd name="T68" fmla="*/ 5 w 11"/>
              <a:gd name="T6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1">
                <a:moveTo>
                  <a:pt x="5" y="2"/>
                </a:moveTo>
                <a:cubicBezTo>
                  <a:pt x="5" y="0"/>
                  <a:pt x="5" y="0"/>
                  <a:pt x="5" y="0"/>
                </a:cubicBezTo>
                <a:cubicBezTo>
                  <a:pt x="4" y="0"/>
                  <a:pt x="3" y="1"/>
                  <a:pt x="2" y="1"/>
                </a:cubicBezTo>
                <a:cubicBezTo>
                  <a:pt x="1" y="2"/>
                  <a:pt x="0" y="3"/>
                  <a:pt x="0" y="4"/>
                </a:cubicBezTo>
                <a:cubicBezTo>
                  <a:pt x="1" y="6"/>
                  <a:pt x="2" y="8"/>
                  <a:pt x="4" y="10"/>
                </a:cubicBezTo>
                <a:cubicBezTo>
                  <a:pt x="4" y="10"/>
                  <a:pt x="4" y="10"/>
                  <a:pt x="4" y="10"/>
                </a:cubicBezTo>
                <a:cubicBezTo>
                  <a:pt x="4" y="10"/>
                  <a:pt x="4" y="10"/>
                  <a:pt x="4" y="10"/>
                </a:cubicBezTo>
                <a:cubicBezTo>
                  <a:pt x="5" y="10"/>
                  <a:pt x="6" y="11"/>
                  <a:pt x="7" y="11"/>
                </a:cubicBezTo>
                <a:cubicBezTo>
                  <a:pt x="7" y="11"/>
                  <a:pt x="8" y="10"/>
                  <a:pt x="9" y="10"/>
                </a:cubicBezTo>
                <a:cubicBezTo>
                  <a:pt x="9" y="10"/>
                  <a:pt x="10" y="9"/>
                  <a:pt x="10" y="8"/>
                </a:cubicBezTo>
                <a:cubicBezTo>
                  <a:pt x="10" y="7"/>
                  <a:pt x="11" y="6"/>
                  <a:pt x="11" y="5"/>
                </a:cubicBezTo>
                <a:cubicBezTo>
                  <a:pt x="11" y="4"/>
                  <a:pt x="11" y="4"/>
                  <a:pt x="11" y="4"/>
                </a:cubicBezTo>
                <a:cubicBezTo>
                  <a:pt x="10" y="3"/>
                  <a:pt x="10" y="3"/>
                  <a:pt x="10" y="3"/>
                </a:cubicBezTo>
                <a:cubicBezTo>
                  <a:pt x="9" y="4"/>
                  <a:pt x="9" y="4"/>
                  <a:pt x="9" y="4"/>
                </a:cubicBezTo>
                <a:cubicBezTo>
                  <a:pt x="10" y="3"/>
                  <a:pt x="10" y="3"/>
                  <a:pt x="10" y="3"/>
                </a:cubicBezTo>
                <a:cubicBezTo>
                  <a:pt x="9" y="2"/>
                  <a:pt x="8" y="1"/>
                  <a:pt x="8" y="1"/>
                </a:cubicBezTo>
                <a:cubicBezTo>
                  <a:pt x="7" y="0"/>
                  <a:pt x="6" y="0"/>
                  <a:pt x="5" y="0"/>
                </a:cubicBezTo>
                <a:cubicBezTo>
                  <a:pt x="5" y="2"/>
                  <a:pt x="5" y="2"/>
                  <a:pt x="5" y="2"/>
                </a:cubicBezTo>
                <a:cubicBezTo>
                  <a:pt x="5" y="3"/>
                  <a:pt x="5" y="3"/>
                  <a:pt x="5" y="3"/>
                </a:cubicBezTo>
                <a:cubicBezTo>
                  <a:pt x="6" y="3"/>
                  <a:pt x="6" y="3"/>
                  <a:pt x="6" y="4"/>
                </a:cubicBezTo>
                <a:cubicBezTo>
                  <a:pt x="7" y="4"/>
                  <a:pt x="7" y="4"/>
                  <a:pt x="7" y="5"/>
                </a:cubicBezTo>
                <a:cubicBezTo>
                  <a:pt x="7" y="5"/>
                  <a:pt x="7" y="5"/>
                  <a:pt x="7" y="5"/>
                </a:cubicBezTo>
                <a:cubicBezTo>
                  <a:pt x="8" y="5"/>
                  <a:pt x="8" y="5"/>
                  <a:pt x="8" y="5"/>
                </a:cubicBezTo>
                <a:cubicBezTo>
                  <a:pt x="9" y="5"/>
                  <a:pt x="9" y="5"/>
                  <a:pt x="9" y="5"/>
                </a:cubicBezTo>
                <a:cubicBezTo>
                  <a:pt x="8" y="5"/>
                  <a:pt x="8" y="5"/>
                  <a:pt x="8" y="5"/>
                </a:cubicBezTo>
                <a:cubicBezTo>
                  <a:pt x="8" y="6"/>
                  <a:pt x="7" y="7"/>
                  <a:pt x="7" y="7"/>
                </a:cubicBezTo>
                <a:cubicBezTo>
                  <a:pt x="7" y="8"/>
                  <a:pt x="7" y="8"/>
                  <a:pt x="7" y="8"/>
                </a:cubicBezTo>
                <a:cubicBezTo>
                  <a:pt x="7" y="8"/>
                  <a:pt x="7" y="8"/>
                  <a:pt x="7" y="8"/>
                </a:cubicBezTo>
                <a:cubicBezTo>
                  <a:pt x="7" y="8"/>
                  <a:pt x="6" y="8"/>
                  <a:pt x="6" y="7"/>
                </a:cubicBezTo>
                <a:cubicBezTo>
                  <a:pt x="5" y="9"/>
                  <a:pt x="5" y="9"/>
                  <a:pt x="5" y="9"/>
                </a:cubicBezTo>
                <a:cubicBezTo>
                  <a:pt x="6" y="7"/>
                  <a:pt x="6" y="7"/>
                  <a:pt x="6" y="7"/>
                </a:cubicBezTo>
                <a:cubicBezTo>
                  <a:pt x="4" y="6"/>
                  <a:pt x="3" y="5"/>
                  <a:pt x="3" y="4"/>
                </a:cubicBezTo>
                <a:cubicBezTo>
                  <a:pt x="4" y="4"/>
                  <a:pt x="4" y="4"/>
                  <a:pt x="4" y="4"/>
                </a:cubicBezTo>
                <a:cubicBezTo>
                  <a:pt x="4" y="4"/>
                  <a:pt x="4" y="3"/>
                  <a:pt x="5" y="3"/>
                </a:cubicBezTo>
                <a:cubicBezTo>
                  <a:pt x="5" y="2"/>
                  <a:pt x="5" y="2"/>
                  <a:pt x="5"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3" name="Freeform 105"/>
          <p:cNvSpPr>
            <a:spLocks/>
          </p:cNvSpPr>
          <p:nvPr/>
        </p:nvSpPr>
        <p:spPr bwMode="auto">
          <a:xfrm>
            <a:off x="4700252" y="3015717"/>
            <a:ext cx="8453" cy="5072"/>
          </a:xfrm>
          <a:custGeom>
            <a:avLst/>
            <a:gdLst>
              <a:gd name="T0" fmla="*/ 10 w 10"/>
              <a:gd name="T1" fmla="*/ 4 h 6"/>
              <a:gd name="T2" fmla="*/ 8 w 10"/>
              <a:gd name="T3" fmla="*/ 0 h 6"/>
              <a:gd name="T4" fmla="*/ 8 w 10"/>
              <a:gd name="T5" fmla="*/ 0 h 6"/>
              <a:gd name="T6" fmla="*/ 0 w 10"/>
              <a:gd name="T7" fmla="*/ 4 h 6"/>
              <a:gd name="T8" fmla="*/ 2 w 10"/>
              <a:gd name="T9" fmla="*/ 5 h 6"/>
              <a:gd name="T10" fmla="*/ 4 w 10"/>
              <a:gd name="T11" fmla="*/ 6 h 6"/>
              <a:gd name="T12" fmla="*/ 10 w 10"/>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10" y="4"/>
                </a:moveTo>
                <a:cubicBezTo>
                  <a:pt x="9" y="2"/>
                  <a:pt x="9" y="1"/>
                  <a:pt x="8" y="0"/>
                </a:cubicBezTo>
                <a:cubicBezTo>
                  <a:pt x="8" y="0"/>
                  <a:pt x="8" y="0"/>
                  <a:pt x="8" y="0"/>
                </a:cubicBezTo>
                <a:cubicBezTo>
                  <a:pt x="0" y="4"/>
                  <a:pt x="0" y="4"/>
                  <a:pt x="0" y="4"/>
                </a:cubicBezTo>
                <a:cubicBezTo>
                  <a:pt x="1" y="4"/>
                  <a:pt x="1" y="4"/>
                  <a:pt x="2" y="5"/>
                </a:cubicBezTo>
                <a:cubicBezTo>
                  <a:pt x="4" y="6"/>
                  <a:pt x="4" y="6"/>
                  <a:pt x="4" y="6"/>
                </a:cubicBezTo>
                <a:lnTo>
                  <a:pt x="10" y="4"/>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4" name="Freeform 106"/>
          <p:cNvSpPr>
            <a:spLocks/>
          </p:cNvSpPr>
          <p:nvPr/>
        </p:nvSpPr>
        <p:spPr bwMode="auto">
          <a:xfrm>
            <a:off x="4697998" y="3014590"/>
            <a:ext cx="11271" cy="7890"/>
          </a:xfrm>
          <a:custGeom>
            <a:avLst/>
            <a:gdLst>
              <a:gd name="T0" fmla="*/ 13 w 14"/>
              <a:gd name="T1" fmla="*/ 6 h 10"/>
              <a:gd name="T2" fmla="*/ 14 w 14"/>
              <a:gd name="T3" fmla="*/ 5 h 10"/>
              <a:gd name="T4" fmla="*/ 13 w 14"/>
              <a:gd name="T5" fmla="*/ 2 h 10"/>
              <a:gd name="T6" fmla="*/ 13 w 14"/>
              <a:gd name="T7" fmla="*/ 2 h 10"/>
              <a:gd name="T8" fmla="*/ 13 w 14"/>
              <a:gd name="T9" fmla="*/ 2 h 10"/>
              <a:gd name="T10" fmla="*/ 13 w 14"/>
              <a:gd name="T11" fmla="*/ 1 h 10"/>
              <a:gd name="T12" fmla="*/ 13 w 14"/>
              <a:gd name="T13" fmla="*/ 1 h 10"/>
              <a:gd name="T14" fmla="*/ 13 w 14"/>
              <a:gd name="T15" fmla="*/ 1 h 10"/>
              <a:gd name="T16" fmla="*/ 13 w 14"/>
              <a:gd name="T17" fmla="*/ 1 h 10"/>
              <a:gd name="T18" fmla="*/ 12 w 14"/>
              <a:gd name="T19" fmla="*/ 1 h 10"/>
              <a:gd name="T20" fmla="*/ 12 w 14"/>
              <a:gd name="T21" fmla="*/ 0 h 10"/>
              <a:gd name="T22" fmla="*/ 11 w 14"/>
              <a:gd name="T23" fmla="*/ 0 h 10"/>
              <a:gd name="T24" fmla="*/ 2 w 14"/>
              <a:gd name="T25" fmla="*/ 4 h 10"/>
              <a:gd name="T26" fmla="*/ 0 w 14"/>
              <a:gd name="T27" fmla="*/ 5 h 10"/>
              <a:gd name="T28" fmla="*/ 2 w 14"/>
              <a:gd name="T29" fmla="*/ 7 h 10"/>
              <a:gd name="T30" fmla="*/ 4 w 14"/>
              <a:gd name="T31" fmla="*/ 8 h 10"/>
              <a:gd name="T32" fmla="*/ 6 w 14"/>
              <a:gd name="T33" fmla="*/ 9 h 10"/>
              <a:gd name="T34" fmla="*/ 6 w 14"/>
              <a:gd name="T35" fmla="*/ 9 h 10"/>
              <a:gd name="T36" fmla="*/ 6 w 14"/>
              <a:gd name="T37" fmla="*/ 9 h 10"/>
              <a:gd name="T38" fmla="*/ 6 w 14"/>
              <a:gd name="T39" fmla="*/ 9 h 10"/>
              <a:gd name="T40" fmla="*/ 6 w 14"/>
              <a:gd name="T41" fmla="*/ 9 h 10"/>
              <a:gd name="T42" fmla="*/ 6 w 14"/>
              <a:gd name="T43" fmla="*/ 9 h 10"/>
              <a:gd name="T44" fmla="*/ 6 w 14"/>
              <a:gd name="T45" fmla="*/ 9 h 10"/>
              <a:gd name="T46" fmla="*/ 7 w 14"/>
              <a:gd name="T47" fmla="*/ 10 h 10"/>
              <a:gd name="T48" fmla="*/ 14 w 14"/>
              <a:gd name="T49" fmla="*/ 6 h 10"/>
              <a:gd name="T50" fmla="*/ 14 w 14"/>
              <a:gd name="T51" fmla="*/ 5 h 10"/>
              <a:gd name="T52" fmla="*/ 13 w 14"/>
              <a:gd name="T53" fmla="*/ 6 h 10"/>
              <a:gd name="T54" fmla="*/ 12 w 14"/>
              <a:gd name="T55" fmla="*/ 4 h 10"/>
              <a:gd name="T56" fmla="*/ 6 w 14"/>
              <a:gd name="T57" fmla="*/ 7 h 10"/>
              <a:gd name="T58" fmla="*/ 7 w 14"/>
              <a:gd name="T59" fmla="*/ 8 h 10"/>
              <a:gd name="T60" fmla="*/ 8 w 14"/>
              <a:gd name="T61" fmla="*/ 7 h 10"/>
              <a:gd name="T62" fmla="*/ 8 w 14"/>
              <a:gd name="T63" fmla="*/ 7 h 10"/>
              <a:gd name="T64" fmla="*/ 6 w 14"/>
              <a:gd name="T65" fmla="*/ 5 h 10"/>
              <a:gd name="T66" fmla="*/ 4 w 14"/>
              <a:gd name="T67" fmla="*/ 4 h 10"/>
              <a:gd name="T68" fmla="*/ 3 w 14"/>
              <a:gd name="T69" fmla="*/ 6 h 10"/>
              <a:gd name="T70" fmla="*/ 4 w 14"/>
              <a:gd name="T71" fmla="*/ 7 h 10"/>
              <a:gd name="T72" fmla="*/ 12 w 14"/>
              <a:gd name="T73" fmla="*/ 3 h 10"/>
              <a:gd name="T74" fmla="*/ 11 w 14"/>
              <a:gd name="T75" fmla="*/ 2 h 10"/>
              <a:gd name="T76" fmla="*/ 10 w 14"/>
              <a:gd name="T77" fmla="*/ 2 h 10"/>
              <a:gd name="T78" fmla="*/ 11 w 14"/>
              <a:gd name="T79" fmla="*/ 2 h 10"/>
              <a:gd name="T80" fmla="*/ 10 w 14"/>
              <a:gd name="T81" fmla="*/ 2 h 10"/>
              <a:gd name="T82" fmla="*/ 10 w 14"/>
              <a:gd name="T83" fmla="*/ 2 h 10"/>
              <a:gd name="T84" fmla="*/ 11 w 14"/>
              <a:gd name="T85" fmla="*/ 2 h 10"/>
              <a:gd name="T86" fmla="*/ 10 w 14"/>
              <a:gd name="T87" fmla="*/ 2 h 10"/>
              <a:gd name="T88" fmla="*/ 11 w 14"/>
              <a:gd name="T89" fmla="*/ 2 h 10"/>
              <a:gd name="T90" fmla="*/ 10 w 14"/>
              <a:gd name="T91" fmla="*/ 2 h 10"/>
              <a:gd name="T92" fmla="*/ 10 w 14"/>
              <a:gd name="T93" fmla="*/ 2 h 10"/>
              <a:gd name="T94" fmla="*/ 11 w 14"/>
              <a:gd name="T95" fmla="*/ 2 h 10"/>
              <a:gd name="T96" fmla="*/ 10 w 14"/>
              <a:gd name="T97" fmla="*/ 2 h 10"/>
              <a:gd name="T98" fmla="*/ 10 w 14"/>
              <a:gd name="T99" fmla="*/ 3 h 10"/>
              <a:gd name="T100" fmla="*/ 10 w 14"/>
              <a:gd name="T101" fmla="*/ 3 h 10"/>
              <a:gd name="T102" fmla="*/ 11 w 14"/>
              <a:gd name="T103" fmla="*/ 6 h 10"/>
              <a:gd name="T104" fmla="*/ 13 w 14"/>
              <a:gd name="T105" fmla="*/ 6 h 10"/>
              <a:gd name="T106" fmla="*/ 12 w 14"/>
              <a:gd name="T107" fmla="*/ 4 h 10"/>
              <a:gd name="T108" fmla="*/ 13 w 14"/>
              <a:gd name="T10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 h="10">
                <a:moveTo>
                  <a:pt x="13" y="6"/>
                </a:moveTo>
                <a:cubicBezTo>
                  <a:pt x="14" y="5"/>
                  <a:pt x="14" y="5"/>
                  <a:pt x="14" y="5"/>
                </a:cubicBezTo>
                <a:cubicBezTo>
                  <a:pt x="13" y="3"/>
                  <a:pt x="13" y="2"/>
                  <a:pt x="13" y="2"/>
                </a:cubicBezTo>
                <a:cubicBezTo>
                  <a:pt x="13" y="2"/>
                  <a:pt x="13" y="2"/>
                  <a:pt x="13" y="2"/>
                </a:cubicBezTo>
                <a:cubicBezTo>
                  <a:pt x="13" y="2"/>
                  <a:pt x="13" y="2"/>
                  <a:pt x="13" y="2"/>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0"/>
                  <a:pt x="12" y="0"/>
                  <a:pt x="12" y="0"/>
                </a:cubicBezTo>
                <a:cubicBezTo>
                  <a:pt x="11" y="0"/>
                  <a:pt x="11" y="0"/>
                  <a:pt x="11" y="0"/>
                </a:cubicBezTo>
                <a:cubicBezTo>
                  <a:pt x="2" y="4"/>
                  <a:pt x="2" y="4"/>
                  <a:pt x="2" y="4"/>
                </a:cubicBezTo>
                <a:cubicBezTo>
                  <a:pt x="0" y="5"/>
                  <a:pt x="0" y="5"/>
                  <a:pt x="0" y="5"/>
                </a:cubicBezTo>
                <a:cubicBezTo>
                  <a:pt x="2" y="7"/>
                  <a:pt x="2" y="7"/>
                  <a:pt x="2" y="7"/>
                </a:cubicBezTo>
                <a:cubicBezTo>
                  <a:pt x="3" y="7"/>
                  <a:pt x="4" y="8"/>
                  <a:pt x="4" y="8"/>
                </a:cubicBezTo>
                <a:cubicBezTo>
                  <a:pt x="5"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10"/>
                  <a:pt x="7" y="10"/>
                  <a:pt x="7" y="10"/>
                </a:cubicBezTo>
                <a:cubicBezTo>
                  <a:pt x="14" y="6"/>
                  <a:pt x="14" y="6"/>
                  <a:pt x="14" y="6"/>
                </a:cubicBezTo>
                <a:cubicBezTo>
                  <a:pt x="14" y="5"/>
                  <a:pt x="14" y="5"/>
                  <a:pt x="14" y="5"/>
                </a:cubicBezTo>
                <a:cubicBezTo>
                  <a:pt x="13" y="6"/>
                  <a:pt x="13" y="6"/>
                  <a:pt x="13" y="6"/>
                </a:cubicBezTo>
                <a:cubicBezTo>
                  <a:pt x="12" y="4"/>
                  <a:pt x="12" y="4"/>
                  <a:pt x="12" y="4"/>
                </a:cubicBezTo>
                <a:cubicBezTo>
                  <a:pt x="6" y="7"/>
                  <a:pt x="6" y="7"/>
                  <a:pt x="6" y="7"/>
                </a:cubicBezTo>
                <a:cubicBezTo>
                  <a:pt x="7" y="8"/>
                  <a:pt x="7" y="8"/>
                  <a:pt x="7" y="8"/>
                </a:cubicBezTo>
                <a:cubicBezTo>
                  <a:pt x="8" y="7"/>
                  <a:pt x="8" y="7"/>
                  <a:pt x="8" y="7"/>
                </a:cubicBezTo>
                <a:cubicBezTo>
                  <a:pt x="8" y="7"/>
                  <a:pt x="8" y="7"/>
                  <a:pt x="8" y="7"/>
                </a:cubicBezTo>
                <a:cubicBezTo>
                  <a:pt x="8" y="7"/>
                  <a:pt x="7" y="7"/>
                  <a:pt x="6" y="5"/>
                </a:cubicBezTo>
                <a:cubicBezTo>
                  <a:pt x="5" y="5"/>
                  <a:pt x="5" y="5"/>
                  <a:pt x="4" y="4"/>
                </a:cubicBezTo>
                <a:cubicBezTo>
                  <a:pt x="3" y="6"/>
                  <a:pt x="3" y="6"/>
                  <a:pt x="3" y="6"/>
                </a:cubicBezTo>
                <a:cubicBezTo>
                  <a:pt x="4" y="7"/>
                  <a:pt x="4" y="7"/>
                  <a:pt x="4" y="7"/>
                </a:cubicBezTo>
                <a:cubicBezTo>
                  <a:pt x="4" y="7"/>
                  <a:pt x="4" y="7"/>
                  <a:pt x="12" y="3"/>
                </a:cubicBezTo>
                <a:cubicBezTo>
                  <a:pt x="11" y="2"/>
                  <a:pt x="11" y="2"/>
                  <a:pt x="11" y="2"/>
                </a:cubicBezTo>
                <a:cubicBezTo>
                  <a:pt x="10" y="2"/>
                  <a:pt x="10" y="2"/>
                  <a:pt x="10" y="2"/>
                </a:cubicBezTo>
                <a:cubicBezTo>
                  <a:pt x="11" y="2"/>
                  <a:pt x="11" y="2"/>
                  <a:pt x="11" y="2"/>
                </a:cubicBezTo>
                <a:cubicBezTo>
                  <a:pt x="10" y="2"/>
                  <a:pt x="10" y="2"/>
                  <a:pt x="10" y="2"/>
                </a:cubicBezTo>
                <a:cubicBezTo>
                  <a:pt x="10" y="2"/>
                  <a:pt x="10" y="2"/>
                  <a:pt x="10" y="2"/>
                </a:cubicBezTo>
                <a:cubicBezTo>
                  <a:pt x="11" y="2"/>
                  <a:pt x="11" y="2"/>
                  <a:pt x="11" y="2"/>
                </a:cubicBezTo>
                <a:cubicBezTo>
                  <a:pt x="10" y="2"/>
                  <a:pt x="10" y="2"/>
                  <a:pt x="10" y="2"/>
                </a:cubicBezTo>
                <a:cubicBezTo>
                  <a:pt x="11" y="2"/>
                  <a:pt x="11" y="2"/>
                  <a:pt x="11" y="2"/>
                </a:cubicBezTo>
                <a:cubicBezTo>
                  <a:pt x="10" y="2"/>
                  <a:pt x="10" y="2"/>
                  <a:pt x="10" y="2"/>
                </a:cubicBezTo>
                <a:cubicBezTo>
                  <a:pt x="10" y="2"/>
                  <a:pt x="10" y="2"/>
                  <a:pt x="10" y="2"/>
                </a:cubicBezTo>
                <a:cubicBezTo>
                  <a:pt x="11" y="2"/>
                  <a:pt x="11" y="2"/>
                  <a:pt x="11" y="2"/>
                </a:cubicBezTo>
                <a:cubicBezTo>
                  <a:pt x="10" y="2"/>
                  <a:pt x="10" y="2"/>
                  <a:pt x="10" y="2"/>
                </a:cubicBezTo>
                <a:cubicBezTo>
                  <a:pt x="10" y="2"/>
                  <a:pt x="10" y="2"/>
                  <a:pt x="10" y="3"/>
                </a:cubicBezTo>
                <a:cubicBezTo>
                  <a:pt x="10" y="3"/>
                  <a:pt x="10" y="3"/>
                  <a:pt x="10" y="3"/>
                </a:cubicBezTo>
                <a:cubicBezTo>
                  <a:pt x="10" y="3"/>
                  <a:pt x="10" y="4"/>
                  <a:pt x="11" y="6"/>
                </a:cubicBezTo>
                <a:cubicBezTo>
                  <a:pt x="13" y="6"/>
                  <a:pt x="13" y="6"/>
                  <a:pt x="13" y="6"/>
                </a:cubicBezTo>
                <a:cubicBezTo>
                  <a:pt x="12" y="4"/>
                  <a:pt x="12" y="4"/>
                  <a:pt x="12" y="4"/>
                </a:cubicBezTo>
                <a:lnTo>
                  <a:pt x="13"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5" name="Freeform 107"/>
          <p:cNvSpPr>
            <a:spLocks/>
          </p:cNvSpPr>
          <p:nvPr/>
        </p:nvSpPr>
        <p:spPr bwMode="auto">
          <a:xfrm>
            <a:off x="4699688" y="3036005"/>
            <a:ext cx="3381" cy="4508"/>
          </a:xfrm>
          <a:custGeom>
            <a:avLst/>
            <a:gdLst>
              <a:gd name="T0" fmla="*/ 0 w 4"/>
              <a:gd name="T1" fmla="*/ 3 h 6"/>
              <a:gd name="T2" fmla="*/ 0 w 4"/>
              <a:gd name="T3" fmla="*/ 6 h 6"/>
              <a:gd name="T4" fmla="*/ 2 w 4"/>
              <a:gd name="T5" fmla="*/ 5 h 6"/>
              <a:gd name="T6" fmla="*/ 4 w 4"/>
              <a:gd name="T7" fmla="*/ 4 h 6"/>
              <a:gd name="T8" fmla="*/ 0 w 4"/>
              <a:gd name="T9" fmla="*/ 0 h 6"/>
              <a:gd name="T10" fmla="*/ 0 w 4"/>
              <a:gd name="T11" fmla="*/ 3 h 6"/>
            </a:gdLst>
            <a:ahLst/>
            <a:cxnLst>
              <a:cxn ang="0">
                <a:pos x="T0" y="T1"/>
              </a:cxn>
              <a:cxn ang="0">
                <a:pos x="T2" y="T3"/>
              </a:cxn>
              <a:cxn ang="0">
                <a:pos x="T4" y="T5"/>
              </a:cxn>
              <a:cxn ang="0">
                <a:pos x="T6" y="T7"/>
              </a:cxn>
              <a:cxn ang="0">
                <a:pos x="T8" y="T9"/>
              </a:cxn>
              <a:cxn ang="0">
                <a:pos x="T10" y="T11"/>
              </a:cxn>
            </a:cxnLst>
            <a:rect l="0" t="0" r="r" b="b"/>
            <a:pathLst>
              <a:path w="4" h="6">
                <a:moveTo>
                  <a:pt x="0" y="3"/>
                </a:moveTo>
                <a:cubicBezTo>
                  <a:pt x="0" y="6"/>
                  <a:pt x="0" y="6"/>
                  <a:pt x="0" y="6"/>
                </a:cubicBezTo>
                <a:cubicBezTo>
                  <a:pt x="1" y="5"/>
                  <a:pt x="2" y="5"/>
                  <a:pt x="2" y="5"/>
                </a:cubicBezTo>
                <a:cubicBezTo>
                  <a:pt x="4" y="4"/>
                  <a:pt x="4" y="4"/>
                  <a:pt x="4" y="4"/>
                </a:cubicBezTo>
                <a:cubicBezTo>
                  <a:pt x="0" y="0"/>
                  <a:pt x="0" y="0"/>
                  <a:pt x="0" y="0"/>
                </a:cubicBezTo>
                <a:lnTo>
                  <a:pt x="0" y="3"/>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6" name="Freeform 108"/>
          <p:cNvSpPr>
            <a:spLocks/>
          </p:cNvSpPr>
          <p:nvPr/>
        </p:nvSpPr>
        <p:spPr bwMode="auto">
          <a:xfrm>
            <a:off x="4697998" y="3033187"/>
            <a:ext cx="7326" cy="9017"/>
          </a:xfrm>
          <a:custGeom>
            <a:avLst/>
            <a:gdLst>
              <a:gd name="T0" fmla="*/ 2 w 9"/>
              <a:gd name="T1" fmla="*/ 6 h 11"/>
              <a:gd name="T2" fmla="*/ 0 w 9"/>
              <a:gd name="T3" fmla="*/ 6 h 11"/>
              <a:gd name="T4" fmla="*/ 0 w 9"/>
              <a:gd name="T5" fmla="*/ 9 h 11"/>
              <a:gd name="T6" fmla="*/ 0 w 9"/>
              <a:gd name="T7" fmla="*/ 11 h 11"/>
              <a:gd name="T8" fmla="*/ 2 w 9"/>
              <a:gd name="T9" fmla="*/ 10 h 11"/>
              <a:gd name="T10" fmla="*/ 5 w 9"/>
              <a:gd name="T11" fmla="*/ 9 h 11"/>
              <a:gd name="T12" fmla="*/ 6 w 9"/>
              <a:gd name="T13" fmla="*/ 9 h 11"/>
              <a:gd name="T14" fmla="*/ 6 w 9"/>
              <a:gd name="T15" fmla="*/ 9 h 11"/>
              <a:gd name="T16" fmla="*/ 6 w 9"/>
              <a:gd name="T17" fmla="*/ 9 h 11"/>
              <a:gd name="T18" fmla="*/ 6 w 9"/>
              <a:gd name="T19" fmla="*/ 8 h 11"/>
              <a:gd name="T20" fmla="*/ 6 w 9"/>
              <a:gd name="T21" fmla="*/ 9 h 11"/>
              <a:gd name="T22" fmla="*/ 6 w 9"/>
              <a:gd name="T23" fmla="*/ 9 h 11"/>
              <a:gd name="T24" fmla="*/ 6 w 9"/>
              <a:gd name="T25" fmla="*/ 8 h 11"/>
              <a:gd name="T26" fmla="*/ 6 w 9"/>
              <a:gd name="T27" fmla="*/ 9 h 11"/>
              <a:gd name="T28" fmla="*/ 9 w 9"/>
              <a:gd name="T29" fmla="*/ 8 h 11"/>
              <a:gd name="T30" fmla="*/ 7 w 9"/>
              <a:gd name="T31" fmla="*/ 6 h 11"/>
              <a:gd name="T32" fmla="*/ 3 w 9"/>
              <a:gd name="T33" fmla="*/ 2 h 11"/>
              <a:gd name="T34" fmla="*/ 0 w 9"/>
              <a:gd name="T35" fmla="*/ 0 h 11"/>
              <a:gd name="T36" fmla="*/ 0 w 9"/>
              <a:gd name="T37" fmla="*/ 6 h 11"/>
              <a:gd name="T38" fmla="*/ 2 w 9"/>
              <a:gd name="T39" fmla="*/ 6 h 11"/>
              <a:gd name="T40" fmla="*/ 3 w 9"/>
              <a:gd name="T41" fmla="*/ 6 h 11"/>
              <a:gd name="T42" fmla="*/ 3 w 9"/>
              <a:gd name="T43" fmla="*/ 3 h 11"/>
              <a:gd name="T44" fmla="*/ 2 w 9"/>
              <a:gd name="T45" fmla="*/ 3 h 11"/>
              <a:gd name="T46" fmla="*/ 1 w 9"/>
              <a:gd name="T47" fmla="*/ 4 h 11"/>
              <a:gd name="T48" fmla="*/ 5 w 9"/>
              <a:gd name="T49" fmla="*/ 8 h 11"/>
              <a:gd name="T50" fmla="*/ 6 w 9"/>
              <a:gd name="T51" fmla="*/ 7 h 11"/>
              <a:gd name="T52" fmla="*/ 5 w 9"/>
              <a:gd name="T53" fmla="*/ 6 h 11"/>
              <a:gd name="T54" fmla="*/ 4 w 9"/>
              <a:gd name="T55" fmla="*/ 6 h 11"/>
              <a:gd name="T56" fmla="*/ 1 w 9"/>
              <a:gd name="T57" fmla="*/ 7 h 11"/>
              <a:gd name="T58" fmla="*/ 2 w 9"/>
              <a:gd name="T59" fmla="*/ 9 h 11"/>
              <a:gd name="T60" fmla="*/ 3 w 9"/>
              <a:gd name="T61" fmla="*/ 9 h 11"/>
              <a:gd name="T62" fmla="*/ 3 w 9"/>
              <a:gd name="T63" fmla="*/ 6 h 11"/>
              <a:gd name="T64" fmla="*/ 2 w 9"/>
              <a:gd name="T6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11">
                <a:moveTo>
                  <a:pt x="2" y="6"/>
                </a:moveTo>
                <a:cubicBezTo>
                  <a:pt x="0" y="6"/>
                  <a:pt x="0" y="6"/>
                  <a:pt x="0" y="6"/>
                </a:cubicBezTo>
                <a:cubicBezTo>
                  <a:pt x="0" y="9"/>
                  <a:pt x="0" y="9"/>
                  <a:pt x="0" y="9"/>
                </a:cubicBezTo>
                <a:cubicBezTo>
                  <a:pt x="0" y="11"/>
                  <a:pt x="0" y="11"/>
                  <a:pt x="0" y="11"/>
                </a:cubicBezTo>
                <a:cubicBezTo>
                  <a:pt x="2" y="10"/>
                  <a:pt x="2" y="10"/>
                  <a:pt x="2" y="10"/>
                </a:cubicBezTo>
                <a:cubicBezTo>
                  <a:pt x="3" y="10"/>
                  <a:pt x="4" y="9"/>
                  <a:pt x="5" y="9"/>
                </a:cubicBezTo>
                <a:cubicBezTo>
                  <a:pt x="6" y="9"/>
                  <a:pt x="6" y="9"/>
                  <a:pt x="6" y="9"/>
                </a:cubicBezTo>
                <a:cubicBezTo>
                  <a:pt x="6" y="9"/>
                  <a:pt x="6" y="9"/>
                  <a:pt x="6" y="9"/>
                </a:cubicBezTo>
                <a:cubicBezTo>
                  <a:pt x="6" y="9"/>
                  <a:pt x="6" y="9"/>
                  <a:pt x="6" y="9"/>
                </a:cubicBezTo>
                <a:cubicBezTo>
                  <a:pt x="6" y="8"/>
                  <a:pt x="6" y="8"/>
                  <a:pt x="6" y="8"/>
                </a:cubicBezTo>
                <a:cubicBezTo>
                  <a:pt x="6" y="9"/>
                  <a:pt x="6" y="9"/>
                  <a:pt x="6" y="9"/>
                </a:cubicBezTo>
                <a:cubicBezTo>
                  <a:pt x="6" y="9"/>
                  <a:pt x="6" y="9"/>
                  <a:pt x="6" y="9"/>
                </a:cubicBezTo>
                <a:cubicBezTo>
                  <a:pt x="6" y="8"/>
                  <a:pt x="6" y="8"/>
                  <a:pt x="6" y="8"/>
                </a:cubicBezTo>
                <a:cubicBezTo>
                  <a:pt x="6" y="9"/>
                  <a:pt x="6" y="9"/>
                  <a:pt x="6" y="9"/>
                </a:cubicBezTo>
                <a:cubicBezTo>
                  <a:pt x="9" y="8"/>
                  <a:pt x="9" y="8"/>
                  <a:pt x="9" y="8"/>
                </a:cubicBezTo>
                <a:cubicBezTo>
                  <a:pt x="7" y="6"/>
                  <a:pt x="7" y="6"/>
                  <a:pt x="7" y="6"/>
                </a:cubicBezTo>
                <a:cubicBezTo>
                  <a:pt x="3" y="2"/>
                  <a:pt x="3" y="2"/>
                  <a:pt x="3" y="2"/>
                </a:cubicBezTo>
                <a:cubicBezTo>
                  <a:pt x="0" y="0"/>
                  <a:pt x="0" y="0"/>
                  <a:pt x="0" y="0"/>
                </a:cubicBezTo>
                <a:cubicBezTo>
                  <a:pt x="0" y="6"/>
                  <a:pt x="0" y="6"/>
                  <a:pt x="0" y="6"/>
                </a:cubicBezTo>
                <a:cubicBezTo>
                  <a:pt x="2" y="6"/>
                  <a:pt x="2" y="6"/>
                  <a:pt x="2" y="6"/>
                </a:cubicBezTo>
                <a:cubicBezTo>
                  <a:pt x="3" y="6"/>
                  <a:pt x="3" y="6"/>
                  <a:pt x="3" y="6"/>
                </a:cubicBezTo>
                <a:cubicBezTo>
                  <a:pt x="3" y="3"/>
                  <a:pt x="3" y="3"/>
                  <a:pt x="3" y="3"/>
                </a:cubicBezTo>
                <a:cubicBezTo>
                  <a:pt x="2" y="3"/>
                  <a:pt x="2" y="3"/>
                  <a:pt x="2" y="3"/>
                </a:cubicBezTo>
                <a:cubicBezTo>
                  <a:pt x="1" y="4"/>
                  <a:pt x="1" y="4"/>
                  <a:pt x="1" y="4"/>
                </a:cubicBezTo>
                <a:cubicBezTo>
                  <a:pt x="1" y="4"/>
                  <a:pt x="1" y="4"/>
                  <a:pt x="5" y="8"/>
                </a:cubicBezTo>
                <a:cubicBezTo>
                  <a:pt x="6" y="7"/>
                  <a:pt x="6" y="7"/>
                  <a:pt x="6" y="7"/>
                </a:cubicBezTo>
                <a:cubicBezTo>
                  <a:pt x="5" y="6"/>
                  <a:pt x="5" y="6"/>
                  <a:pt x="5" y="6"/>
                </a:cubicBezTo>
                <a:cubicBezTo>
                  <a:pt x="5" y="6"/>
                  <a:pt x="5" y="6"/>
                  <a:pt x="4" y="6"/>
                </a:cubicBezTo>
                <a:cubicBezTo>
                  <a:pt x="3" y="6"/>
                  <a:pt x="2" y="7"/>
                  <a:pt x="1" y="7"/>
                </a:cubicBezTo>
                <a:cubicBezTo>
                  <a:pt x="2" y="9"/>
                  <a:pt x="2" y="9"/>
                  <a:pt x="2" y="9"/>
                </a:cubicBezTo>
                <a:cubicBezTo>
                  <a:pt x="3" y="9"/>
                  <a:pt x="3" y="9"/>
                  <a:pt x="3" y="9"/>
                </a:cubicBezTo>
                <a:cubicBezTo>
                  <a:pt x="3" y="6"/>
                  <a:pt x="3" y="6"/>
                  <a:pt x="3" y="6"/>
                </a:cubicBezTo>
                <a:lnTo>
                  <a:pt x="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7" name="Freeform 109"/>
          <p:cNvSpPr>
            <a:spLocks/>
          </p:cNvSpPr>
          <p:nvPr/>
        </p:nvSpPr>
        <p:spPr bwMode="auto">
          <a:xfrm>
            <a:off x="4679964" y="2958800"/>
            <a:ext cx="7326" cy="13525"/>
          </a:xfrm>
          <a:custGeom>
            <a:avLst/>
            <a:gdLst>
              <a:gd name="T0" fmla="*/ 9 w 9"/>
              <a:gd name="T1" fmla="*/ 11 h 17"/>
              <a:gd name="T2" fmla="*/ 6 w 9"/>
              <a:gd name="T3" fmla="*/ 11 h 17"/>
              <a:gd name="T4" fmla="*/ 5 w 9"/>
              <a:gd name="T5" fmla="*/ 5 h 17"/>
              <a:gd name="T6" fmla="*/ 2 w 9"/>
              <a:gd name="T7" fmla="*/ 0 h 17"/>
              <a:gd name="T8" fmla="*/ 0 w 9"/>
              <a:gd name="T9" fmla="*/ 0 h 17"/>
              <a:gd name="T10" fmla="*/ 2 w 9"/>
              <a:gd name="T11" fmla="*/ 8 h 17"/>
              <a:gd name="T12" fmla="*/ 2 w 9"/>
              <a:gd name="T13" fmla="*/ 8 h 17"/>
              <a:gd name="T14" fmla="*/ 4 w 9"/>
              <a:gd name="T15" fmla="*/ 11 h 17"/>
              <a:gd name="T16" fmla="*/ 9 w 9"/>
              <a:gd name="T17" fmla="*/ 17 h 17"/>
              <a:gd name="T18" fmla="*/ 9 w 9"/>
              <a:gd name="T19"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7">
                <a:moveTo>
                  <a:pt x="9" y="11"/>
                </a:moveTo>
                <a:cubicBezTo>
                  <a:pt x="6" y="11"/>
                  <a:pt x="6" y="11"/>
                  <a:pt x="6" y="11"/>
                </a:cubicBezTo>
                <a:cubicBezTo>
                  <a:pt x="5" y="5"/>
                  <a:pt x="5" y="5"/>
                  <a:pt x="5" y="5"/>
                </a:cubicBezTo>
                <a:cubicBezTo>
                  <a:pt x="2" y="0"/>
                  <a:pt x="2" y="0"/>
                  <a:pt x="2" y="0"/>
                </a:cubicBezTo>
                <a:cubicBezTo>
                  <a:pt x="0" y="0"/>
                  <a:pt x="0" y="0"/>
                  <a:pt x="0" y="0"/>
                </a:cubicBezTo>
                <a:cubicBezTo>
                  <a:pt x="1" y="6"/>
                  <a:pt x="2" y="7"/>
                  <a:pt x="2" y="8"/>
                </a:cubicBezTo>
                <a:cubicBezTo>
                  <a:pt x="2" y="8"/>
                  <a:pt x="2" y="8"/>
                  <a:pt x="2" y="8"/>
                </a:cubicBezTo>
                <a:cubicBezTo>
                  <a:pt x="3" y="9"/>
                  <a:pt x="3" y="10"/>
                  <a:pt x="4" y="11"/>
                </a:cubicBezTo>
                <a:cubicBezTo>
                  <a:pt x="9" y="17"/>
                  <a:pt x="9" y="17"/>
                  <a:pt x="9" y="17"/>
                </a:cubicBezTo>
                <a:lnTo>
                  <a:pt x="9" y="11"/>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8" name="Freeform 110"/>
          <p:cNvSpPr>
            <a:spLocks/>
          </p:cNvSpPr>
          <p:nvPr/>
        </p:nvSpPr>
        <p:spPr bwMode="auto">
          <a:xfrm>
            <a:off x="4678837" y="2957109"/>
            <a:ext cx="9017" cy="19160"/>
          </a:xfrm>
          <a:custGeom>
            <a:avLst/>
            <a:gdLst>
              <a:gd name="T0" fmla="*/ 10 w 11"/>
              <a:gd name="T1" fmla="*/ 11 h 24"/>
              <a:gd name="T2" fmla="*/ 7 w 11"/>
              <a:gd name="T3" fmla="*/ 13 h 24"/>
              <a:gd name="T4" fmla="*/ 7 w 11"/>
              <a:gd name="T5" fmla="*/ 7 h 24"/>
              <a:gd name="T6" fmla="*/ 7 w 11"/>
              <a:gd name="T7" fmla="*/ 7 h 24"/>
              <a:gd name="T8" fmla="*/ 4 w 11"/>
              <a:gd name="T9" fmla="*/ 0 h 24"/>
              <a:gd name="T10" fmla="*/ 1 w 11"/>
              <a:gd name="T11" fmla="*/ 0 h 24"/>
              <a:gd name="T12" fmla="*/ 0 w 11"/>
              <a:gd name="T13" fmla="*/ 2 h 24"/>
              <a:gd name="T14" fmla="*/ 1 w 11"/>
              <a:gd name="T15" fmla="*/ 10 h 24"/>
              <a:gd name="T16" fmla="*/ 1 w 11"/>
              <a:gd name="T17" fmla="*/ 11 h 24"/>
              <a:gd name="T18" fmla="*/ 4 w 11"/>
              <a:gd name="T19" fmla="*/ 14 h 24"/>
              <a:gd name="T20" fmla="*/ 8 w 11"/>
              <a:gd name="T21" fmla="*/ 20 h 24"/>
              <a:gd name="T22" fmla="*/ 8 w 11"/>
              <a:gd name="T23" fmla="*/ 20 h 24"/>
              <a:gd name="T24" fmla="*/ 8 w 11"/>
              <a:gd name="T25" fmla="*/ 20 h 24"/>
              <a:gd name="T26" fmla="*/ 8 w 11"/>
              <a:gd name="T27" fmla="*/ 20 h 24"/>
              <a:gd name="T28" fmla="*/ 11 w 11"/>
              <a:gd name="T29" fmla="*/ 11 h 24"/>
              <a:gd name="T30" fmla="*/ 10 w 11"/>
              <a:gd name="T31" fmla="*/ 13 h 24"/>
              <a:gd name="T32" fmla="*/ 8 w 11"/>
              <a:gd name="T33" fmla="*/ 19 h 24"/>
              <a:gd name="T34" fmla="*/ 11 w 11"/>
              <a:gd name="T35" fmla="*/ 19 h 24"/>
              <a:gd name="T36" fmla="*/ 11 w 11"/>
              <a:gd name="T37" fmla="*/ 19 h 24"/>
              <a:gd name="T38" fmla="*/ 10 w 11"/>
              <a:gd name="T39" fmla="*/ 19 h 24"/>
              <a:gd name="T40" fmla="*/ 11 w 11"/>
              <a:gd name="T41" fmla="*/ 18 h 24"/>
              <a:gd name="T42" fmla="*/ 4 w 11"/>
              <a:gd name="T43" fmla="*/ 9 h 24"/>
              <a:gd name="T44" fmla="*/ 4 w 11"/>
              <a:gd name="T45" fmla="*/ 10 h 24"/>
              <a:gd name="T46" fmla="*/ 3 w 11"/>
              <a:gd name="T47" fmla="*/ 10 h 24"/>
              <a:gd name="T48" fmla="*/ 3 w 11"/>
              <a:gd name="T49" fmla="*/ 2 h 24"/>
              <a:gd name="T50" fmla="*/ 1 w 11"/>
              <a:gd name="T51" fmla="*/ 3 h 24"/>
              <a:gd name="T52" fmla="*/ 3 w 11"/>
              <a:gd name="T53" fmla="*/ 2 h 24"/>
              <a:gd name="T54" fmla="*/ 4 w 11"/>
              <a:gd name="T55" fmla="*/ 8 h 24"/>
              <a:gd name="T56" fmla="*/ 4 w 11"/>
              <a:gd name="T57" fmla="*/ 8 h 24"/>
              <a:gd name="T58" fmla="*/ 6 w 11"/>
              <a:gd name="T59" fmla="*/ 14 h 24"/>
              <a:gd name="T60" fmla="*/ 10 w 11"/>
              <a:gd name="T61" fmla="*/ 14 h 24"/>
              <a:gd name="T62" fmla="*/ 8 w 11"/>
              <a:gd name="T63"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 h="24">
                <a:moveTo>
                  <a:pt x="10" y="13"/>
                </a:moveTo>
                <a:cubicBezTo>
                  <a:pt x="10" y="11"/>
                  <a:pt x="10" y="11"/>
                  <a:pt x="10" y="11"/>
                </a:cubicBezTo>
                <a:cubicBezTo>
                  <a:pt x="7" y="11"/>
                  <a:pt x="7" y="11"/>
                  <a:pt x="7" y="11"/>
                </a:cubicBezTo>
                <a:cubicBezTo>
                  <a:pt x="7" y="13"/>
                  <a:pt x="7" y="13"/>
                  <a:pt x="7" y="13"/>
                </a:cubicBezTo>
                <a:cubicBezTo>
                  <a:pt x="8" y="12"/>
                  <a:pt x="8" y="12"/>
                  <a:pt x="8" y="12"/>
                </a:cubicBezTo>
                <a:cubicBezTo>
                  <a:pt x="7" y="7"/>
                  <a:pt x="7" y="7"/>
                  <a:pt x="7" y="7"/>
                </a:cubicBezTo>
                <a:cubicBezTo>
                  <a:pt x="7" y="7"/>
                  <a:pt x="7" y="7"/>
                  <a:pt x="7" y="7"/>
                </a:cubicBezTo>
                <a:cubicBezTo>
                  <a:pt x="7" y="7"/>
                  <a:pt x="7" y="7"/>
                  <a:pt x="7" y="7"/>
                </a:cubicBezTo>
                <a:cubicBezTo>
                  <a:pt x="4" y="1"/>
                  <a:pt x="4" y="1"/>
                  <a:pt x="4" y="1"/>
                </a:cubicBezTo>
                <a:cubicBezTo>
                  <a:pt x="4" y="0"/>
                  <a:pt x="4" y="0"/>
                  <a:pt x="4" y="0"/>
                </a:cubicBezTo>
                <a:cubicBezTo>
                  <a:pt x="3" y="0"/>
                  <a:pt x="3" y="0"/>
                  <a:pt x="3" y="0"/>
                </a:cubicBezTo>
                <a:cubicBezTo>
                  <a:pt x="1" y="0"/>
                  <a:pt x="1" y="0"/>
                  <a:pt x="1" y="0"/>
                </a:cubicBezTo>
                <a:cubicBezTo>
                  <a:pt x="0" y="0"/>
                  <a:pt x="0" y="0"/>
                  <a:pt x="0" y="0"/>
                </a:cubicBezTo>
                <a:cubicBezTo>
                  <a:pt x="0" y="2"/>
                  <a:pt x="0" y="2"/>
                  <a:pt x="0" y="2"/>
                </a:cubicBezTo>
                <a:cubicBezTo>
                  <a:pt x="1" y="8"/>
                  <a:pt x="1" y="9"/>
                  <a:pt x="1" y="10"/>
                </a:cubicBezTo>
                <a:cubicBezTo>
                  <a:pt x="1" y="10"/>
                  <a:pt x="1" y="10"/>
                  <a:pt x="1" y="10"/>
                </a:cubicBezTo>
                <a:cubicBezTo>
                  <a:pt x="1" y="10"/>
                  <a:pt x="1" y="10"/>
                  <a:pt x="1" y="10"/>
                </a:cubicBezTo>
                <a:cubicBezTo>
                  <a:pt x="1" y="11"/>
                  <a:pt x="1" y="11"/>
                  <a:pt x="1" y="11"/>
                </a:cubicBezTo>
                <a:cubicBezTo>
                  <a:pt x="2" y="11"/>
                  <a:pt x="2" y="11"/>
                  <a:pt x="2" y="11"/>
                </a:cubicBezTo>
                <a:cubicBezTo>
                  <a:pt x="2" y="12"/>
                  <a:pt x="3" y="13"/>
                  <a:pt x="4" y="14"/>
                </a:cubicBezTo>
                <a:cubicBezTo>
                  <a:pt x="6" y="17"/>
                  <a:pt x="7" y="19"/>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11" y="24"/>
                  <a:pt x="11" y="24"/>
                  <a:pt x="11" y="24"/>
                </a:cubicBezTo>
                <a:cubicBezTo>
                  <a:pt x="11" y="11"/>
                  <a:pt x="11" y="11"/>
                  <a:pt x="11" y="11"/>
                </a:cubicBezTo>
                <a:cubicBezTo>
                  <a:pt x="10" y="11"/>
                  <a:pt x="10" y="11"/>
                  <a:pt x="10" y="11"/>
                </a:cubicBezTo>
                <a:cubicBezTo>
                  <a:pt x="10" y="13"/>
                  <a:pt x="10" y="13"/>
                  <a:pt x="10" y="13"/>
                </a:cubicBezTo>
                <a:cubicBezTo>
                  <a:pt x="8" y="13"/>
                  <a:pt x="8" y="13"/>
                  <a:pt x="8" y="13"/>
                </a:cubicBezTo>
                <a:cubicBezTo>
                  <a:pt x="8" y="19"/>
                  <a:pt x="8" y="19"/>
                  <a:pt x="8" y="19"/>
                </a:cubicBezTo>
                <a:cubicBezTo>
                  <a:pt x="10" y="19"/>
                  <a:pt x="10" y="19"/>
                  <a:pt x="10" y="19"/>
                </a:cubicBezTo>
                <a:cubicBezTo>
                  <a:pt x="11" y="19"/>
                  <a:pt x="11" y="19"/>
                  <a:pt x="11" y="19"/>
                </a:cubicBezTo>
                <a:cubicBezTo>
                  <a:pt x="10" y="19"/>
                  <a:pt x="10" y="19"/>
                  <a:pt x="10" y="19"/>
                </a:cubicBezTo>
                <a:cubicBezTo>
                  <a:pt x="11" y="19"/>
                  <a:pt x="11" y="19"/>
                  <a:pt x="11" y="19"/>
                </a:cubicBezTo>
                <a:cubicBezTo>
                  <a:pt x="11" y="19"/>
                  <a:pt x="11" y="19"/>
                  <a:pt x="11" y="19"/>
                </a:cubicBezTo>
                <a:cubicBezTo>
                  <a:pt x="10" y="19"/>
                  <a:pt x="10" y="19"/>
                  <a:pt x="10" y="19"/>
                </a:cubicBezTo>
                <a:cubicBezTo>
                  <a:pt x="11" y="19"/>
                  <a:pt x="11" y="19"/>
                  <a:pt x="11" y="19"/>
                </a:cubicBezTo>
                <a:cubicBezTo>
                  <a:pt x="11" y="18"/>
                  <a:pt x="11" y="18"/>
                  <a:pt x="11" y="18"/>
                </a:cubicBezTo>
                <a:cubicBezTo>
                  <a:pt x="10" y="18"/>
                  <a:pt x="10" y="17"/>
                  <a:pt x="6" y="12"/>
                </a:cubicBezTo>
                <a:cubicBezTo>
                  <a:pt x="6" y="11"/>
                  <a:pt x="5" y="10"/>
                  <a:pt x="4" y="9"/>
                </a:cubicBezTo>
                <a:cubicBezTo>
                  <a:pt x="3" y="10"/>
                  <a:pt x="3" y="10"/>
                  <a:pt x="3" y="10"/>
                </a:cubicBezTo>
                <a:cubicBezTo>
                  <a:pt x="4" y="10"/>
                  <a:pt x="4" y="10"/>
                  <a:pt x="4" y="10"/>
                </a:cubicBezTo>
                <a:cubicBezTo>
                  <a:pt x="4" y="9"/>
                  <a:pt x="4" y="9"/>
                  <a:pt x="4" y="9"/>
                </a:cubicBezTo>
                <a:cubicBezTo>
                  <a:pt x="3" y="10"/>
                  <a:pt x="3" y="10"/>
                  <a:pt x="3" y="10"/>
                </a:cubicBezTo>
                <a:cubicBezTo>
                  <a:pt x="4" y="9"/>
                  <a:pt x="4" y="9"/>
                  <a:pt x="4" y="9"/>
                </a:cubicBezTo>
                <a:cubicBezTo>
                  <a:pt x="4" y="9"/>
                  <a:pt x="4" y="7"/>
                  <a:pt x="3" y="2"/>
                </a:cubicBezTo>
                <a:cubicBezTo>
                  <a:pt x="1" y="2"/>
                  <a:pt x="1" y="2"/>
                  <a:pt x="1" y="2"/>
                </a:cubicBezTo>
                <a:cubicBezTo>
                  <a:pt x="1" y="3"/>
                  <a:pt x="1" y="3"/>
                  <a:pt x="1" y="3"/>
                </a:cubicBezTo>
                <a:cubicBezTo>
                  <a:pt x="1" y="3"/>
                  <a:pt x="1" y="3"/>
                  <a:pt x="3" y="3"/>
                </a:cubicBezTo>
                <a:cubicBezTo>
                  <a:pt x="3" y="2"/>
                  <a:pt x="3" y="2"/>
                  <a:pt x="3" y="2"/>
                </a:cubicBezTo>
                <a:cubicBezTo>
                  <a:pt x="1" y="3"/>
                  <a:pt x="1" y="3"/>
                  <a:pt x="1" y="3"/>
                </a:cubicBezTo>
                <a:cubicBezTo>
                  <a:pt x="1" y="3"/>
                  <a:pt x="1" y="3"/>
                  <a:pt x="4" y="8"/>
                </a:cubicBezTo>
                <a:cubicBezTo>
                  <a:pt x="6" y="7"/>
                  <a:pt x="6" y="7"/>
                  <a:pt x="6" y="7"/>
                </a:cubicBezTo>
                <a:cubicBezTo>
                  <a:pt x="4" y="8"/>
                  <a:pt x="4" y="8"/>
                  <a:pt x="4" y="8"/>
                </a:cubicBezTo>
                <a:cubicBezTo>
                  <a:pt x="4" y="8"/>
                  <a:pt x="4" y="8"/>
                  <a:pt x="5" y="13"/>
                </a:cubicBezTo>
                <a:cubicBezTo>
                  <a:pt x="6" y="14"/>
                  <a:pt x="6" y="14"/>
                  <a:pt x="6" y="14"/>
                </a:cubicBezTo>
                <a:cubicBezTo>
                  <a:pt x="7" y="14"/>
                  <a:pt x="7" y="14"/>
                  <a:pt x="7" y="14"/>
                </a:cubicBezTo>
                <a:cubicBezTo>
                  <a:pt x="7" y="14"/>
                  <a:pt x="7" y="14"/>
                  <a:pt x="10" y="14"/>
                </a:cubicBezTo>
                <a:cubicBezTo>
                  <a:pt x="10" y="13"/>
                  <a:pt x="10" y="13"/>
                  <a:pt x="10" y="13"/>
                </a:cubicBezTo>
                <a:cubicBezTo>
                  <a:pt x="8" y="13"/>
                  <a:pt x="8" y="13"/>
                  <a:pt x="8" y="13"/>
                </a:cubicBezTo>
                <a:lnTo>
                  <a:pt x="1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9" name="Freeform 111"/>
          <p:cNvSpPr>
            <a:spLocks/>
          </p:cNvSpPr>
          <p:nvPr/>
        </p:nvSpPr>
        <p:spPr bwMode="auto">
          <a:xfrm>
            <a:off x="4652350" y="2813407"/>
            <a:ext cx="2818" cy="7326"/>
          </a:xfrm>
          <a:custGeom>
            <a:avLst/>
            <a:gdLst>
              <a:gd name="T0" fmla="*/ 0 w 4"/>
              <a:gd name="T1" fmla="*/ 0 h 9"/>
              <a:gd name="T2" fmla="*/ 0 w 4"/>
              <a:gd name="T3" fmla="*/ 1 h 9"/>
              <a:gd name="T4" fmla="*/ 0 w 4"/>
              <a:gd name="T5" fmla="*/ 3 h 9"/>
              <a:gd name="T6" fmla="*/ 0 w 4"/>
              <a:gd name="T7" fmla="*/ 6 h 9"/>
              <a:gd name="T8" fmla="*/ 0 w 4"/>
              <a:gd name="T9" fmla="*/ 9 h 9"/>
              <a:gd name="T10" fmla="*/ 4 w 4"/>
              <a:gd name="T11" fmla="*/ 3 h 9"/>
              <a:gd name="T12" fmla="*/ 3 w 4"/>
              <a:gd name="T13" fmla="*/ 0 h 9"/>
              <a:gd name="T14" fmla="*/ 0 w 4"/>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9">
                <a:moveTo>
                  <a:pt x="0" y="0"/>
                </a:moveTo>
                <a:cubicBezTo>
                  <a:pt x="0" y="1"/>
                  <a:pt x="0" y="1"/>
                  <a:pt x="0" y="1"/>
                </a:cubicBezTo>
                <a:cubicBezTo>
                  <a:pt x="0" y="3"/>
                  <a:pt x="0" y="3"/>
                  <a:pt x="0" y="3"/>
                </a:cubicBezTo>
                <a:cubicBezTo>
                  <a:pt x="0" y="4"/>
                  <a:pt x="0" y="5"/>
                  <a:pt x="0" y="6"/>
                </a:cubicBezTo>
                <a:cubicBezTo>
                  <a:pt x="0" y="9"/>
                  <a:pt x="0" y="9"/>
                  <a:pt x="0" y="9"/>
                </a:cubicBezTo>
                <a:cubicBezTo>
                  <a:pt x="4" y="3"/>
                  <a:pt x="4" y="3"/>
                  <a:pt x="4" y="3"/>
                </a:cubicBezTo>
                <a:cubicBezTo>
                  <a:pt x="3" y="0"/>
                  <a:pt x="3" y="0"/>
                  <a:pt x="3" y="0"/>
                </a:cubicBezTo>
                <a:lnTo>
                  <a:pt x="0" y="0"/>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0" name="Freeform 112"/>
          <p:cNvSpPr>
            <a:spLocks/>
          </p:cNvSpPr>
          <p:nvPr/>
        </p:nvSpPr>
        <p:spPr bwMode="auto">
          <a:xfrm>
            <a:off x="4651223" y="2812843"/>
            <a:ext cx="5635" cy="11271"/>
          </a:xfrm>
          <a:custGeom>
            <a:avLst/>
            <a:gdLst>
              <a:gd name="T0" fmla="*/ 1 w 7"/>
              <a:gd name="T1" fmla="*/ 1 h 14"/>
              <a:gd name="T2" fmla="*/ 0 w 7"/>
              <a:gd name="T3" fmla="*/ 1 h 14"/>
              <a:gd name="T4" fmla="*/ 0 w 7"/>
              <a:gd name="T5" fmla="*/ 2 h 14"/>
              <a:gd name="T6" fmla="*/ 0 w 7"/>
              <a:gd name="T7" fmla="*/ 4 h 14"/>
              <a:gd name="T8" fmla="*/ 0 w 7"/>
              <a:gd name="T9" fmla="*/ 7 h 14"/>
              <a:gd name="T10" fmla="*/ 0 w 7"/>
              <a:gd name="T11" fmla="*/ 10 h 14"/>
              <a:gd name="T12" fmla="*/ 0 w 7"/>
              <a:gd name="T13" fmla="*/ 14 h 14"/>
              <a:gd name="T14" fmla="*/ 3 w 7"/>
              <a:gd name="T15" fmla="*/ 10 h 14"/>
              <a:gd name="T16" fmla="*/ 7 w 7"/>
              <a:gd name="T17" fmla="*/ 5 h 14"/>
              <a:gd name="T18" fmla="*/ 7 w 7"/>
              <a:gd name="T19" fmla="*/ 4 h 14"/>
              <a:gd name="T20" fmla="*/ 7 w 7"/>
              <a:gd name="T21" fmla="*/ 4 h 14"/>
              <a:gd name="T22" fmla="*/ 5 w 7"/>
              <a:gd name="T23" fmla="*/ 1 h 14"/>
              <a:gd name="T24" fmla="*/ 5 w 7"/>
              <a:gd name="T25" fmla="*/ 0 h 14"/>
              <a:gd name="T26" fmla="*/ 1 w 7"/>
              <a:gd name="T27" fmla="*/ 0 h 14"/>
              <a:gd name="T28" fmla="*/ 0 w 7"/>
              <a:gd name="T29" fmla="*/ 0 h 14"/>
              <a:gd name="T30" fmla="*/ 0 w 7"/>
              <a:gd name="T31" fmla="*/ 1 h 14"/>
              <a:gd name="T32" fmla="*/ 1 w 7"/>
              <a:gd name="T33" fmla="*/ 1 h 14"/>
              <a:gd name="T34" fmla="*/ 1 w 7"/>
              <a:gd name="T35" fmla="*/ 3 h 14"/>
              <a:gd name="T36" fmla="*/ 4 w 7"/>
              <a:gd name="T37" fmla="*/ 3 h 14"/>
              <a:gd name="T38" fmla="*/ 4 w 7"/>
              <a:gd name="T39" fmla="*/ 1 h 14"/>
              <a:gd name="T40" fmla="*/ 3 w 7"/>
              <a:gd name="T41" fmla="*/ 2 h 14"/>
              <a:gd name="T42" fmla="*/ 4 w 7"/>
              <a:gd name="T43" fmla="*/ 5 h 14"/>
              <a:gd name="T44" fmla="*/ 5 w 7"/>
              <a:gd name="T45" fmla="*/ 4 h 14"/>
              <a:gd name="T46" fmla="*/ 4 w 7"/>
              <a:gd name="T47" fmla="*/ 3 h 14"/>
              <a:gd name="T48" fmla="*/ 0 w 7"/>
              <a:gd name="T49" fmla="*/ 9 h 14"/>
              <a:gd name="T50" fmla="*/ 1 w 7"/>
              <a:gd name="T51" fmla="*/ 10 h 14"/>
              <a:gd name="T52" fmla="*/ 3 w 7"/>
              <a:gd name="T53" fmla="*/ 10 h 14"/>
              <a:gd name="T54" fmla="*/ 3 w 7"/>
              <a:gd name="T55" fmla="*/ 7 h 14"/>
              <a:gd name="T56" fmla="*/ 3 w 7"/>
              <a:gd name="T57" fmla="*/ 4 h 14"/>
              <a:gd name="T58" fmla="*/ 3 w 7"/>
              <a:gd name="T59" fmla="*/ 2 h 14"/>
              <a:gd name="T60" fmla="*/ 3 w 7"/>
              <a:gd name="T61" fmla="*/ 1 h 14"/>
              <a:gd name="T62" fmla="*/ 1 w 7"/>
              <a:gd name="T63" fmla="*/ 1 h 14"/>
              <a:gd name="T64" fmla="*/ 1 w 7"/>
              <a:gd name="T65" fmla="*/ 3 h 14"/>
              <a:gd name="T66" fmla="*/ 1 w 7"/>
              <a:gd name="T6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14">
                <a:moveTo>
                  <a:pt x="1" y="1"/>
                </a:moveTo>
                <a:cubicBezTo>
                  <a:pt x="0" y="1"/>
                  <a:pt x="0" y="1"/>
                  <a:pt x="0" y="1"/>
                </a:cubicBezTo>
                <a:cubicBezTo>
                  <a:pt x="0" y="2"/>
                  <a:pt x="0" y="2"/>
                  <a:pt x="0" y="2"/>
                </a:cubicBezTo>
                <a:cubicBezTo>
                  <a:pt x="0" y="4"/>
                  <a:pt x="0" y="4"/>
                  <a:pt x="0" y="4"/>
                </a:cubicBezTo>
                <a:cubicBezTo>
                  <a:pt x="0" y="5"/>
                  <a:pt x="0" y="6"/>
                  <a:pt x="0" y="7"/>
                </a:cubicBezTo>
                <a:cubicBezTo>
                  <a:pt x="0" y="10"/>
                  <a:pt x="0" y="10"/>
                  <a:pt x="0" y="10"/>
                </a:cubicBezTo>
                <a:cubicBezTo>
                  <a:pt x="0" y="14"/>
                  <a:pt x="0" y="14"/>
                  <a:pt x="0" y="14"/>
                </a:cubicBezTo>
                <a:cubicBezTo>
                  <a:pt x="3" y="10"/>
                  <a:pt x="3" y="10"/>
                  <a:pt x="3" y="10"/>
                </a:cubicBezTo>
                <a:cubicBezTo>
                  <a:pt x="7" y="5"/>
                  <a:pt x="7" y="5"/>
                  <a:pt x="7" y="5"/>
                </a:cubicBezTo>
                <a:cubicBezTo>
                  <a:pt x="7" y="4"/>
                  <a:pt x="7" y="4"/>
                  <a:pt x="7" y="4"/>
                </a:cubicBezTo>
                <a:cubicBezTo>
                  <a:pt x="7" y="4"/>
                  <a:pt x="7" y="4"/>
                  <a:pt x="7" y="4"/>
                </a:cubicBezTo>
                <a:cubicBezTo>
                  <a:pt x="5" y="1"/>
                  <a:pt x="5" y="1"/>
                  <a:pt x="5" y="1"/>
                </a:cubicBezTo>
                <a:cubicBezTo>
                  <a:pt x="5" y="0"/>
                  <a:pt x="5" y="0"/>
                  <a:pt x="5" y="0"/>
                </a:cubicBezTo>
                <a:cubicBezTo>
                  <a:pt x="1" y="0"/>
                  <a:pt x="1" y="0"/>
                  <a:pt x="1" y="0"/>
                </a:cubicBezTo>
                <a:cubicBezTo>
                  <a:pt x="0" y="0"/>
                  <a:pt x="0" y="0"/>
                  <a:pt x="0" y="0"/>
                </a:cubicBezTo>
                <a:cubicBezTo>
                  <a:pt x="0" y="1"/>
                  <a:pt x="0" y="1"/>
                  <a:pt x="0" y="1"/>
                </a:cubicBezTo>
                <a:cubicBezTo>
                  <a:pt x="1" y="1"/>
                  <a:pt x="1" y="1"/>
                  <a:pt x="1" y="1"/>
                </a:cubicBezTo>
                <a:cubicBezTo>
                  <a:pt x="1" y="3"/>
                  <a:pt x="1" y="3"/>
                  <a:pt x="1" y="3"/>
                </a:cubicBezTo>
                <a:cubicBezTo>
                  <a:pt x="4" y="3"/>
                  <a:pt x="4" y="3"/>
                  <a:pt x="4" y="3"/>
                </a:cubicBezTo>
                <a:cubicBezTo>
                  <a:pt x="4" y="1"/>
                  <a:pt x="4" y="1"/>
                  <a:pt x="4" y="1"/>
                </a:cubicBezTo>
                <a:cubicBezTo>
                  <a:pt x="3" y="2"/>
                  <a:pt x="3" y="2"/>
                  <a:pt x="3" y="2"/>
                </a:cubicBezTo>
                <a:cubicBezTo>
                  <a:pt x="3" y="2"/>
                  <a:pt x="3" y="2"/>
                  <a:pt x="4" y="5"/>
                </a:cubicBezTo>
                <a:cubicBezTo>
                  <a:pt x="5" y="4"/>
                  <a:pt x="5" y="4"/>
                  <a:pt x="5" y="4"/>
                </a:cubicBezTo>
                <a:cubicBezTo>
                  <a:pt x="4" y="3"/>
                  <a:pt x="4" y="3"/>
                  <a:pt x="4" y="3"/>
                </a:cubicBezTo>
                <a:cubicBezTo>
                  <a:pt x="4" y="3"/>
                  <a:pt x="4" y="3"/>
                  <a:pt x="0" y="9"/>
                </a:cubicBezTo>
                <a:cubicBezTo>
                  <a:pt x="1" y="10"/>
                  <a:pt x="1" y="10"/>
                  <a:pt x="1" y="10"/>
                </a:cubicBezTo>
                <a:cubicBezTo>
                  <a:pt x="3" y="10"/>
                  <a:pt x="3" y="10"/>
                  <a:pt x="3" y="10"/>
                </a:cubicBezTo>
                <a:cubicBezTo>
                  <a:pt x="3" y="10"/>
                  <a:pt x="3" y="10"/>
                  <a:pt x="3" y="7"/>
                </a:cubicBezTo>
                <a:cubicBezTo>
                  <a:pt x="3" y="6"/>
                  <a:pt x="3" y="5"/>
                  <a:pt x="3" y="4"/>
                </a:cubicBezTo>
                <a:cubicBezTo>
                  <a:pt x="3" y="4"/>
                  <a:pt x="3" y="4"/>
                  <a:pt x="3" y="2"/>
                </a:cubicBezTo>
                <a:cubicBezTo>
                  <a:pt x="3" y="1"/>
                  <a:pt x="3" y="1"/>
                  <a:pt x="3" y="1"/>
                </a:cubicBezTo>
                <a:cubicBezTo>
                  <a:pt x="1" y="1"/>
                  <a:pt x="1" y="1"/>
                  <a:pt x="1" y="1"/>
                </a:cubicBezTo>
                <a:cubicBezTo>
                  <a:pt x="1" y="3"/>
                  <a:pt x="1" y="3"/>
                  <a:pt x="1" y="3"/>
                </a:cubicBez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1" name="Freeform 113"/>
          <p:cNvSpPr>
            <a:spLocks/>
          </p:cNvSpPr>
          <p:nvPr/>
        </p:nvSpPr>
        <p:spPr bwMode="auto">
          <a:xfrm>
            <a:off x="4738010" y="2724931"/>
            <a:ext cx="2818" cy="7890"/>
          </a:xfrm>
          <a:custGeom>
            <a:avLst/>
            <a:gdLst>
              <a:gd name="T0" fmla="*/ 0 w 4"/>
              <a:gd name="T1" fmla="*/ 6 h 10"/>
              <a:gd name="T2" fmla="*/ 0 w 4"/>
              <a:gd name="T3" fmla="*/ 10 h 10"/>
              <a:gd name="T4" fmla="*/ 4 w 4"/>
              <a:gd name="T5" fmla="*/ 8 h 10"/>
              <a:gd name="T6" fmla="*/ 3 w 4"/>
              <a:gd name="T7" fmla="*/ 0 h 10"/>
              <a:gd name="T8" fmla="*/ 0 w 4"/>
              <a:gd name="T9" fmla="*/ 6 h 10"/>
            </a:gdLst>
            <a:ahLst/>
            <a:cxnLst>
              <a:cxn ang="0">
                <a:pos x="T0" y="T1"/>
              </a:cxn>
              <a:cxn ang="0">
                <a:pos x="T2" y="T3"/>
              </a:cxn>
              <a:cxn ang="0">
                <a:pos x="T4" y="T5"/>
              </a:cxn>
              <a:cxn ang="0">
                <a:pos x="T6" y="T7"/>
              </a:cxn>
              <a:cxn ang="0">
                <a:pos x="T8" y="T9"/>
              </a:cxn>
            </a:cxnLst>
            <a:rect l="0" t="0" r="r" b="b"/>
            <a:pathLst>
              <a:path w="4" h="10">
                <a:moveTo>
                  <a:pt x="0" y="6"/>
                </a:moveTo>
                <a:cubicBezTo>
                  <a:pt x="0" y="10"/>
                  <a:pt x="0" y="10"/>
                  <a:pt x="0" y="10"/>
                </a:cubicBezTo>
                <a:cubicBezTo>
                  <a:pt x="4" y="8"/>
                  <a:pt x="4" y="8"/>
                  <a:pt x="4" y="8"/>
                </a:cubicBezTo>
                <a:cubicBezTo>
                  <a:pt x="3" y="0"/>
                  <a:pt x="3" y="0"/>
                  <a:pt x="3" y="0"/>
                </a:cubicBezTo>
                <a:lnTo>
                  <a:pt x="0" y="6"/>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2" name="Freeform 114"/>
          <p:cNvSpPr>
            <a:spLocks/>
          </p:cNvSpPr>
          <p:nvPr/>
        </p:nvSpPr>
        <p:spPr bwMode="auto">
          <a:xfrm>
            <a:off x="4736883" y="2721550"/>
            <a:ext cx="5635" cy="12961"/>
          </a:xfrm>
          <a:custGeom>
            <a:avLst/>
            <a:gdLst>
              <a:gd name="T0" fmla="*/ 1 w 7"/>
              <a:gd name="T1" fmla="*/ 10 h 16"/>
              <a:gd name="T2" fmla="*/ 0 w 7"/>
              <a:gd name="T3" fmla="*/ 10 h 16"/>
              <a:gd name="T4" fmla="*/ 0 w 7"/>
              <a:gd name="T5" fmla="*/ 14 h 16"/>
              <a:gd name="T6" fmla="*/ 0 w 7"/>
              <a:gd name="T7" fmla="*/ 16 h 16"/>
              <a:gd name="T8" fmla="*/ 2 w 7"/>
              <a:gd name="T9" fmla="*/ 15 h 16"/>
              <a:gd name="T10" fmla="*/ 6 w 7"/>
              <a:gd name="T11" fmla="*/ 14 h 16"/>
              <a:gd name="T12" fmla="*/ 7 w 7"/>
              <a:gd name="T13" fmla="*/ 13 h 16"/>
              <a:gd name="T14" fmla="*/ 7 w 7"/>
              <a:gd name="T15" fmla="*/ 12 h 16"/>
              <a:gd name="T16" fmla="*/ 6 w 7"/>
              <a:gd name="T17" fmla="*/ 4 h 16"/>
              <a:gd name="T18" fmla="*/ 5 w 7"/>
              <a:gd name="T19" fmla="*/ 0 h 16"/>
              <a:gd name="T20" fmla="*/ 0 w 7"/>
              <a:gd name="T21" fmla="*/ 9 h 16"/>
              <a:gd name="T22" fmla="*/ 0 w 7"/>
              <a:gd name="T23" fmla="*/ 10 h 16"/>
              <a:gd name="T24" fmla="*/ 1 w 7"/>
              <a:gd name="T25" fmla="*/ 10 h 16"/>
              <a:gd name="T26" fmla="*/ 3 w 7"/>
              <a:gd name="T27" fmla="*/ 10 h 16"/>
              <a:gd name="T28" fmla="*/ 5 w 7"/>
              <a:gd name="T29" fmla="*/ 5 h 16"/>
              <a:gd name="T30" fmla="*/ 4 w 7"/>
              <a:gd name="T31" fmla="*/ 4 h 16"/>
              <a:gd name="T32" fmla="*/ 3 w 7"/>
              <a:gd name="T33" fmla="*/ 5 h 16"/>
              <a:gd name="T34" fmla="*/ 4 w 7"/>
              <a:gd name="T35" fmla="*/ 13 h 16"/>
              <a:gd name="T36" fmla="*/ 5 w 7"/>
              <a:gd name="T37" fmla="*/ 12 h 16"/>
              <a:gd name="T38" fmla="*/ 5 w 7"/>
              <a:gd name="T39" fmla="*/ 11 h 16"/>
              <a:gd name="T40" fmla="*/ 1 w 7"/>
              <a:gd name="T41" fmla="*/ 12 h 16"/>
              <a:gd name="T42" fmla="*/ 1 w 7"/>
              <a:gd name="T43" fmla="*/ 14 h 16"/>
              <a:gd name="T44" fmla="*/ 3 w 7"/>
              <a:gd name="T45" fmla="*/ 14 h 16"/>
              <a:gd name="T46" fmla="*/ 3 w 7"/>
              <a:gd name="T47" fmla="*/ 10 h 16"/>
              <a:gd name="T48" fmla="*/ 1 w 7"/>
              <a:gd name="T49" fmla="*/ 10 h 16"/>
              <a:gd name="T50" fmla="*/ 3 w 7"/>
              <a:gd name="T51" fmla="*/ 10 h 16"/>
              <a:gd name="T52" fmla="*/ 1 w 7"/>
              <a:gd name="T53"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16">
                <a:moveTo>
                  <a:pt x="1" y="10"/>
                </a:moveTo>
                <a:cubicBezTo>
                  <a:pt x="0" y="10"/>
                  <a:pt x="0" y="10"/>
                  <a:pt x="0" y="10"/>
                </a:cubicBezTo>
                <a:cubicBezTo>
                  <a:pt x="0" y="14"/>
                  <a:pt x="0" y="14"/>
                  <a:pt x="0" y="14"/>
                </a:cubicBezTo>
                <a:cubicBezTo>
                  <a:pt x="0" y="16"/>
                  <a:pt x="0" y="16"/>
                  <a:pt x="0" y="16"/>
                </a:cubicBezTo>
                <a:cubicBezTo>
                  <a:pt x="2" y="15"/>
                  <a:pt x="2" y="15"/>
                  <a:pt x="2" y="15"/>
                </a:cubicBezTo>
                <a:cubicBezTo>
                  <a:pt x="6" y="14"/>
                  <a:pt x="6" y="14"/>
                  <a:pt x="6" y="14"/>
                </a:cubicBezTo>
                <a:cubicBezTo>
                  <a:pt x="7" y="13"/>
                  <a:pt x="7" y="13"/>
                  <a:pt x="7" y="13"/>
                </a:cubicBezTo>
                <a:cubicBezTo>
                  <a:pt x="7" y="12"/>
                  <a:pt x="7" y="12"/>
                  <a:pt x="7" y="12"/>
                </a:cubicBezTo>
                <a:cubicBezTo>
                  <a:pt x="6" y="4"/>
                  <a:pt x="6" y="4"/>
                  <a:pt x="6" y="4"/>
                </a:cubicBezTo>
                <a:cubicBezTo>
                  <a:pt x="5" y="0"/>
                  <a:pt x="5" y="0"/>
                  <a:pt x="5" y="0"/>
                </a:cubicBezTo>
                <a:cubicBezTo>
                  <a:pt x="0" y="9"/>
                  <a:pt x="0" y="9"/>
                  <a:pt x="0" y="9"/>
                </a:cubicBezTo>
                <a:cubicBezTo>
                  <a:pt x="0" y="10"/>
                  <a:pt x="0" y="10"/>
                  <a:pt x="0" y="10"/>
                </a:cubicBezTo>
                <a:cubicBezTo>
                  <a:pt x="1" y="10"/>
                  <a:pt x="1" y="10"/>
                  <a:pt x="1" y="10"/>
                </a:cubicBezTo>
                <a:cubicBezTo>
                  <a:pt x="3" y="10"/>
                  <a:pt x="3" y="10"/>
                  <a:pt x="3" y="10"/>
                </a:cubicBezTo>
                <a:cubicBezTo>
                  <a:pt x="5" y="5"/>
                  <a:pt x="5" y="5"/>
                  <a:pt x="5" y="5"/>
                </a:cubicBezTo>
                <a:cubicBezTo>
                  <a:pt x="4" y="4"/>
                  <a:pt x="4" y="4"/>
                  <a:pt x="4" y="4"/>
                </a:cubicBezTo>
                <a:cubicBezTo>
                  <a:pt x="3" y="5"/>
                  <a:pt x="3" y="5"/>
                  <a:pt x="3" y="5"/>
                </a:cubicBezTo>
                <a:cubicBezTo>
                  <a:pt x="3" y="5"/>
                  <a:pt x="3" y="5"/>
                  <a:pt x="4" y="13"/>
                </a:cubicBezTo>
                <a:cubicBezTo>
                  <a:pt x="5" y="12"/>
                  <a:pt x="5" y="12"/>
                  <a:pt x="5" y="12"/>
                </a:cubicBezTo>
                <a:cubicBezTo>
                  <a:pt x="5" y="11"/>
                  <a:pt x="5" y="11"/>
                  <a:pt x="5" y="11"/>
                </a:cubicBezTo>
                <a:cubicBezTo>
                  <a:pt x="5" y="11"/>
                  <a:pt x="5" y="11"/>
                  <a:pt x="1" y="12"/>
                </a:cubicBezTo>
                <a:cubicBezTo>
                  <a:pt x="1" y="14"/>
                  <a:pt x="1" y="14"/>
                  <a:pt x="1" y="14"/>
                </a:cubicBezTo>
                <a:cubicBezTo>
                  <a:pt x="3" y="14"/>
                  <a:pt x="3" y="14"/>
                  <a:pt x="3" y="14"/>
                </a:cubicBezTo>
                <a:cubicBezTo>
                  <a:pt x="3" y="14"/>
                  <a:pt x="3" y="14"/>
                  <a:pt x="3" y="10"/>
                </a:cubicBezTo>
                <a:cubicBezTo>
                  <a:pt x="1" y="10"/>
                  <a:pt x="1" y="10"/>
                  <a:pt x="1" y="10"/>
                </a:cubicBezTo>
                <a:cubicBezTo>
                  <a:pt x="3" y="10"/>
                  <a:pt x="3" y="10"/>
                  <a:pt x="3" y="10"/>
                </a:cubicBezTo>
                <a:lnTo>
                  <a:pt x="1"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3" name="Freeform 115"/>
          <p:cNvSpPr>
            <a:spLocks/>
          </p:cNvSpPr>
          <p:nvPr/>
        </p:nvSpPr>
        <p:spPr bwMode="auto">
          <a:xfrm>
            <a:off x="4730120" y="3127861"/>
            <a:ext cx="4508" cy="2818"/>
          </a:xfrm>
          <a:custGeom>
            <a:avLst/>
            <a:gdLst>
              <a:gd name="T0" fmla="*/ 0 w 6"/>
              <a:gd name="T1" fmla="*/ 4 h 4"/>
              <a:gd name="T2" fmla="*/ 5 w 6"/>
              <a:gd name="T3" fmla="*/ 4 h 4"/>
              <a:gd name="T4" fmla="*/ 6 w 6"/>
              <a:gd name="T5" fmla="*/ 0 h 4"/>
              <a:gd name="T6" fmla="*/ 2 w 6"/>
              <a:gd name="T7" fmla="*/ 0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cubicBezTo>
                  <a:pt x="5" y="4"/>
                  <a:pt x="5" y="4"/>
                  <a:pt x="5" y="4"/>
                </a:cubicBezTo>
                <a:cubicBezTo>
                  <a:pt x="6" y="0"/>
                  <a:pt x="6" y="0"/>
                  <a:pt x="6" y="0"/>
                </a:cubicBezTo>
                <a:cubicBezTo>
                  <a:pt x="2" y="0"/>
                  <a:pt x="2" y="0"/>
                  <a:pt x="2" y="0"/>
                </a:cubicBezTo>
                <a:lnTo>
                  <a:pt x="0" y="4"/>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4" name="Freeform 116"/>
          <p:cNvSpPr>
            <a:spLocks/>
          </p:cNvSpPr>
          <p:nvPr/>
        </p:nvSpPr>
        <p:spPr bwMode="auto">
          <a:xfrm>
            <a:off x="4727302" y="3126734"/>
            <a:ext cx="9017" cy="5635"/>
          </a:xfrm>
          <a:custGeom>
            <a:avLst/>
            <a:gdLst>
              <a:gd name="T0" fmla="*/ 3 w 11"/>
              <a:gd name="T1" fmla="*/ 5 h 7"/>
              <a:gd name="T2" fmla="*/ 3 w 11"/>
              <a:gd name="T3" fmla="*/ 7 h 7"/>
              <a:gd name="T4" fmla="*/ 8 w 11"/>
              <a:gd name="T5" fmla="*/ 7 h 7"/>
              <a:gd name="T6" fmla="*/ 9 w 11"/>
              <a:gd name="T7" fmla="*/ 7 h 7"/>
              <a:gd name="T8" fmla="*/ 9 w 11"/>
              <a:gd name="T9" fmla="*/ 6 h 7"/>
              <a:gd name="T10" fmla="*/ 11 w 11"/>
              <a:gd name="T11" fmla="*/ 2 h 7"/>
              <a:gd name="T12" fmla="*/ 11 w 11"/>
              <a:gd name="T13" fmla="*/ 0 h 7"/>
              <a:gd name="T14" fmla="*/ 9 w 11"/>
              <a:gd name="T15" fmla="*/ 0 h 7"/>
              <a:gd name="T16" fmla="*/ 5 w 11"/>
              <a:gd name="T17" fmla="*/ 0 h 7"/>
              <a:gd name="T18" fmla="*/ 4 w 11"/>
              <a:gd name="T19" fmla="*/ 0 h 7"/>
              <a:gd name="T20" fmla="*/ 0 w 11"/>
              <a:gd name="T21" fmla="*/ 7 h 7"/>
              <a:gd name="T22" fmla="*/ 3 w 11"/>
              <a:gd name="T23" fmla="*/ 7 h 7"/>
              <a:gd name="T24" fmla="*/ 3 w 11"/>
              <a:gd name="T25" fmla="*/ 5 h 7"/>
              <a:gd name="T26" fmla="*/ 4 w 11"/>
              <a:gd name="T27" fmla="*/ 6 h 7"/>
              <a:gd name="T28" fmla="*/ 7 w 11"/>
              <a:gd name="T29" fmla="*/ 2 h 7"/>
              <a:gd name="T30" fmla="*/ 5 w 11"/>
              <a:gd name="T31" fmla="*/ 1 h 7"/>
              <a:gd name="T32" fmla="*/ 5 w 11"/>
              <a:gd name="T33" fmla="*/ 3 h 7"/>
              <a:gd name="T34" fmla="*/ 6 w 11"/>
              <a:gd name="T35" fmla="*/ 3 h 7"/>
              <a:gd name="T36" fmla="*/ 9 w 11"/>
              <a:gd name="T37" fmla="*/ 3 h 7"/>
              <a:gd name="T38" fmla="*/ 9 w 11"/>
              <a:gd name="T39" fmla="*/ 1 h 7"/>
              <a:gd name="T40" fmla="*/ 8 w 11"/>
              <a:gd name="T41" fmla="*/ 1 h 7"/>
              <a:gd name="T42" fmla="*/ 7 w 11"/>
              <a:gd name="T43" fmla="*/ 5 h 7"/>
              <a:gd name="T44" fmla="*/ 8 w 11"/>
              <a:gd name="T45" fmla="*/ 5 h 7"/>
              <a:gd name="T46" fmla="*/ 8 w 11"/>
              <a:gd name="T47" fmla="*/ 4 h 7"/>
              <a:gd name="T48" fmla="*/ 3 w 11"/>
              <a:gd name="T49" fmla="*/ 4 h 7"/>
              <a:gd name="T50" fmla="*/ 3 w 11"/>
              <a:gd name="T51" fmla="*/ 5 h 7"/>
              <a:gd name="T52" fmla="*/ 4 w 11"/>
              <a:gd name="T53" fmla="*/ 6 h 7"/>
              <a:gd name="T54" fmla="*/ 3 w 11"/>
              <a:gd name="T5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7">
                <a:moveTo>
                  <a:pt x="3" y="5"/>
                </a:moveTo>
                <a:cubicBezTo>
                  <a:pt x="3" y="7"/>
                  <a:pt x="3" y="7"/>
                  <a:pt x="3" y="7"/>
                </a:cubicBezTo>
                <a:cubicBezTo>
                  <a:pt x="8" y="7"/>
                  <a:pt x="8" y="7"/>
                  <a:pt x="8" y="7"/>
                </a:cubicBezTo>
                <a:cubicBezTo>
                  <a:pt x="9" y="7"/>
                  <a:pt x="9" y="7"/>
                  <a:pt x="9" y="7"/>
                </a:cubicBezTo>
                <a:cubicBezTo>
                  <a:pt x="9" y="6"/>
                  <a:pt x="9" y="6"/>
                  <a:pt x="9" y="6"/>
                </a:cubicBezTo>
                <a:cubicBezTo>
                  <a:pt x="11" y="2"/>
                  <a:pt x="11" y="2"/>
                  <a:pt x="11" y="2"/>
                </a:cubicBezTo>
                <a:cubicBezTo>
                  <a:pt x="11" y="0"/>
                  <a:pt x="11" y="0"/>
                  <a:pt x="11" y="0"/>
                </a:cubicBezTo>
                <a:cubicBezTo>
                  <a:pt x="9" y="0"/>
                  <a:pt x="9" y="0"/>
                  <a:pt x="9" y="0"/>
                </a:cubicBezTo>
                <a:cubicBezTo>
                  <a:pt x="5" y="0"/>
                  <a:pt x="5" y="0"/>
                  <a:pt x="5" y="0"/>
                </a:cubicBezTo>
                <a:cubicBezTo>
                  <a:pt x="4" y="0"/>
                  <a:pt x="4" y="0"/>
                  <a:pt x="4" y="0"/>
                </a:cubicBezTo>
                <a:cubicBezTo>
                  <a:pt x="0" y="7"/>
                  <a:pt x="0" y="7"/>
                  <a:pt x="0" y="7"/>
                </a:cubicBezTo>
                <a:cubicBezTo>
                  <a:pt x="3" y="7"/>
                  <a:pt x="3" y="7"/>
                  <a:pt x="3" y="7"/>
                </a:cubicBezTo>
                <a:cubicBezTo>
                  <a:pt x="3" y="5"/>
                  <a:pt x="3" y="5"/>
                  <a:pt x="3" y="5"/>
                </a:cubicBezTo>
                <a:cubicBezTo>
                  <a:pt x="4" y="6"/>
                  <a:pt x="4" y="6"/>
                  <a:pt x="4" y="6"/>
                </a:cubicBezTo>
                <a:cubicBezTo>
                  <a:pt x="7" y="2"/>
                  <a:pt x="7" y="2"/>
                  <a:pt x="7" y="2"/>
                </a:cubicBezTo>
                <a:cubicBezTo>
                  <a:pt x="5" y="1"/>
                  <a:pt x="5" y="1"/>
                  <a:pt x="5" y="1"/>
                </a:cubicBezTo>
                <a:cubicBezTo>
                  <a:pt x="5" y="3"/>
                  <a:pt x="5" y="3"/>
                  <a:pt x="5" y="3"/>
                </a:cubicBezTo>
                <a:cubicBezTo>
                  <a:pt x="5" y="3"/>
                  <a:pt x="5" y="3"/>
                  <a:pt x="6" y="3"/>
                </a:cubicBezTo>
                <a:cubicBezTo>
                  <a:pt x="6" y="3"/>
                  <a:pt x="7" y="3"/>
                  <a:pt x="9" y="3"/>
                </a:cubicBezTo>
                <a:cubicBezTo>
                  <a:pt x="9" y="1"/>
                  <a:pt x="9" y="1"/>
                  <a:pt x="9" y="1"/>
                </a:cubicBezTo>
                <a:cubicBezTo>
                  <a:pt x="8" y="1"/>
                  <a:pt x="8" y="1"/>
                  <a:pt x="8" y="1"/>
                </a:cubicBezTo>
                <a:cubicBezTo>
                  <a:pt x="8" y="1"/>
                  <a:pt x="8" y="1"/>
                  <a:pt x="7" y="5"/>
                </a:cubicBezTo>
                <a:cubicBezTo>
                  <a:pt x="8" y="5"/>
                  <a:pt x="8" y="5"/>
                  <a:pt x="8" y="5"/>
                </a:cubicBezTo>
                <a:cubicBezTo>
                  <a:pt x="8" y="4"/>
                  <a:pt x="8" y="4"/>
                  <a:pt x="8" y="4"/>
                </a:cubicBezTo>
                <a:cubicBezTo>
                  <a:pt x="8" y="4"/>
                  <a:pt x="8" y="4"/>
                  <a:pt x="3" y="4"/>
                </a:cubicBezTo>
                <a:cubicBezTo>
                  <a:pt x="3" y="5"/>
                  <a:pt x="3" y="5"/>
                  <a:pt x="3" y="5"/>
                </a:cubicBezTo>
                <a:cubicBezTo>
                  <a:pt x="4" y="6"/>
                  <a:pt x="4" y="6"/>
                  <a:pt x="4" y="6"/>
                </a:cubicBezTo>
                <a:lnTo>
                  <a:pt x="3"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5" name="Freeform 117"/>
          <p:cNvSpPr>
            <a:spLocks/>
          </p:cNvSpPr>
          <p:nvPr/>
        </p:nvSpPr>
        <p:spPr bwMode="auto">
          <a:xfrm>
            <a:off x="4722794" y="3126734"/>
            <a:ext cx="7326" cy="11271"/>
          </a:xfrm>
          <a:custGeom>
            <a:avLst/>
            <a:gdLst>
              <a:gd name="T0" fmla="*/ 2 w 9"/>
              <a:gd name="T1" fmla="*/ 1 h 14"/>
              <a:gd name="T2" fmla="*/ 0 w 9"/>
              <a:gd name="T3" fmla="*/ 11 h 14"/>
              <a:gd name="T4" fmla="*/ 3 w 9"/>
              <a:gd name="T5" fmla="*/ 14 h 14"/>
              <a:gd name="T6" fmla="*/ 9 w 9"/>
              <a:gd name="T7" fmla="*/ 0 h 14"/>
              <a:gd name="T8" fmla="*/ 2 w 9"/>
              <a:gd name="T9" fmla="*/ 1 h 14"/>
            </a:gdLst>
            <a:ahLst/>
            <a:cxnLst>
              <a:cxn ang="0">
                <a:pos x="T0" y="T1"/>
              </a:cxn>
              <a:cxn ang="0">
                <a:pos x="T2" y="T3"/>
              </a:cxn>
              <a:cxn ang="0">
                <a:pos x="T4" y="T5"/>
              </a:cxn>
              <a:cxn ang="0">
                <a:pos x="T6" y="T7"/>
              </a:cxn>
              <a:cxn ang="0">
                <a:pos x="T8" y="T9"/>
              </a:cxn>
            </a:cxnLst>
            <a:rect l="0" t="0" r="r" b="b"/>
            <a:pathLst>
              <a:path w="9" h="14">
                <a:moveTo>
                  <a:pt x="2" y="1"/>
                </a:moveTo>
                <a:cubicBezTo>
                  <a:pt x="0" y="11"/>
                  <a:pt x="0" y="11"/>
                  <a:pt x="0" y="11"/>
                </a:cubicBezTo>
                <a:cubicBezTo>
                  <a:pt x="3" y="14"/>
                  <a:pt x="3" y="14"/>
                  <a:pt x="3" y="14"/>
                </a:cubicBezTo>
                <a:cubicBezTo>
                  <a:pt x="9" y="0"/>
                  <a:pt x="9" y="0"/>
                  <a:pt x="9" y="0"/>
                </a:cubicBezTo>
                <a:lnTo>
                  <a:pt x="2" y="1"/>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6" name="Freeform 118"/>
          <p:cNvSpPr>
            <a:spLocks/>
          </p:cNvSpPr>
          <p:nvPr/>
        </p:nvSpPr>
        <p:spPr bwMode="auto">
          <a:xfrm>
            <a:off x="4721667" y="3125607"/>
            <a:ext cx="9580" cy="14088"/>
          </a:xfrm>
          <a:custGeom>
            <a:avLst/>
            <a:gdLst>
              <a:gd name="T0" fmla="*/ 3 w 12"/>
              <a:gd name="T1" fmla="*/ 3 h 18"/>
              <a:gd name="T2" fmla="*/ 1 w 12"/>
              <a:gd name="T3" fmla="*/ 3 h 18"/>
              <a:gd name="T4" fmla="*/ 0 w 12"/>
              <a:gd name="T5" fmla="*/ 13 h 18"/>
              <a:gd name="T6" fmla="*/ 0 w 12"/>
              <a:gd name="T7" fmla="*/ 13 h 18"/>
              <a:gd name="T8" fmla="*/ 0 w 12"/>
              <a:gd name="T9" fmla="*/ 14 h 18"/>
              <a:gd name="T10" fmla="*/ 3 w 12"/>
              <a:gd name="T11" fmla="*/ 17 h 18"/>
              <a:gd name="T12" fmla="*/ 5 w 12"/>
              <a:gd name="T13" fmla="*/ 18 h 18"/>
              <a:gd name="T14" fmla="*/ 6 w 12"/>
              <a:gd name="T15" fmla="*/ 16 h 18"/>
              <a:gd name="T16" fmla="*/ 11 w 12"/>
              <a:gd name="T17" fmla="*/ 3 h 18"/>
              <a:gd name="T18" fmla="*/ 12 w 12"/>
              <a:gd name="T19" fmla="*/ 0 h 18"/>
              <a:gd name="T20" fmla="*/ 1 w 12"/>
              <a:gd name="T21" fmla="*/ 2 h 18"/>
              <a:gd name="T22" fmla="*/ 1 w 12"/>
              <a:gd name="T23" fmla="*/ 3 h 18"/>
              <a:gd name="T24" fmla="*/ 3 w 12"/>
              <a:gd name="T25" fmla="*/ 3 h 18"/>
              <a:gd name="T26" fmla="*/ 3 w 12"/>
              <a:gd name="T27" fmla="*/ 5 h 18"/>
              <a:gd name="T28" fmla="*/ 10 w 12"/>
              <a:gd name="T29" fmla="*/ 3 h 18"/>
              <a:gd name="T30" fmla="*/ 10 w 12"/>
              <a:gd name="T31" fmla="*/ 2 h 18"/>
              <a:gd name="T32" fmla="*/ 8 w 12"/>
              <a:gd name="T33" fmla="*/ 1 h 18"/>
              <a:gd name="T34" fmla="*/ 3 w 12"/>
              <a:gd name="T35" fmla="*/ 15 h 18"/>
              <a:gd name="T36" fmla="*/ 4 w 12"/>
              <a:gd name="T37" fmla="*/ 16 h 18"/>
              <a:gd name="T38" fmla="*/ 5 w 12"/>
              <a:gd name="T39" fmla="*/ 14 h 18"/>
              <a:gd name="T40" fmla="*/ 3 w 12"/>
              <a:gd name="T41" fmla="*/ 12 h 18"/>
              <a:gd name="T42" fmla="*/ 1 w 12"/>
              <a:gd name="T43" fmla="*/ 13 h 18"/>
              <a:gd name="T44" fmla="*/ 3 w 12"/>
              <a:gd name="T45" fmla="*/ 13 h 18"/>
              <a:gd name="T46" fmla="*/ 4 w 12"/>
              <a:gd name="T47" fmla="*/ 4 h 18"/>
              <a:gd name="T48" fmla="*/ 3 w 12"/>
              <a:gd name="T49" fmla="*/ 3 h 18"/>
              <a:gd name="T50" fmla="*/ 3 w 12"/>
              <a:gd name="T51" fmla="*/ 5 h 18"/>
              <a:gd name="T52" fmla="*/ 3 w 12"/>
              <a:gd name="T53"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8">
                <a:moveTo>
                  <a:pt x="3" y="3"/>
                </a:moveTo>
                <a:cubicBezTo>
                  <a:pt x="1" y="3"/>
                  <a:pt x="1" y="3"/>
                  <a:pt x="1" y="3"/>
                </a:cubicBezTo>
                <a:cubicBezTo>
                  <a:pt x="0" y="13"/>
                  <a:pt x="0" y="13"/>
                  <a:pt x="0" y="13"/>
                </a:cubicBezTo>
                <a:cubicBezTo>
                  <a:pt x="0" y="13"/>
                  <a:pt x="0" y="13"/>
                  <a:pt x="0" y="13"/>
                </a:cubicBezTo>
                <a:cubicBezTo>
                  <a:pt x="0" y="14"/>
                  <a:pt x="0" y="14"/>
                  <a:pt x="0" y="14"/>
                </a:cubicBezTo>
                <a:cubicBezTo>
                  <a:pt x="3" y="17"/>
                  <a:pt x="3" y="17"/>
                  <a:pt x="3" y="17"/>
                </a:cubicBezTo>
                <a:cubicBezTo>
                  <a:pt x="5" y="18"/>
                  <a:pt x="5" y="18"/>
                  <a:pt x="5" y="18"/>
                </a:cubicBezTo>
                <a:cubicBezTo>
                  <a:pt x="6" y="16"/>
                  <a:pt x="6" y="16"/>
                  <a:pt x="6" y="16"/>
                </a:cubicBezTo>
                <a:cubicBezTo>
                  <a:pt x="11" y="3"/>
                  <a:pt x="11" y="3"/>
                  <a:pt x="11" y="3"/>
                </a:cubicBezTo>
                <a:cubicBezTo>
                  <a:pt x="12" y="0"/>
                  <a:pt x="12" y="0"/>
                  <a:pt x="12" y="0"/>
                </a:cubicBezTo>
                <a:cubicBezTo>
                  <a:pt x="1" y="2"/>
                  <a:pt x="1" y="2"/>
                  <a:pt x="1" y="2"/>
                </a:cubicBezTo>
                <a:cubicBezTo>
                  <a:pt x="1" y="3"/>
                  <a:pt x="1" y="3"/>
                  <a:pt x="1" y="3"/>
                </a:cubicBezTo>
                <a:cubicBezTo>
                  <a:pt x="3" y="3"/>
                  <a:pt x="3" y="3"/>
                  <a:pt x="3" y="3"/>
                </a:cubicBezTo>
                <a:cubicBezTo>
                  <a:pt x="3" y="5"/>
                  <a:pt x="3" y="5"/>
                  <a:pt x="3" y="5"/>
                </a:cubicBezTo>
                <a:cubicBezTo>
                  <a:pt x="10" y="3"/>
                  <a:pt x="10" y="3"/>
                  <a:pt x="10" y="3"/>
                </a:cubicBezTo>
                <a:cubicBezTo>
                  <a:pt x="10" y="2"/>
                  <a:pt x="10" y="2"/>
                  <a:pt x="10" y="2"/>
                </a:cubicBezTo>
                <a:cubicBezTo>
                  <a:pt x="8" y="1"/>
                  <a:pt x="8" y="1"/>
                  <a:pt x="8" y="1"/>
                </a:cubicBezTo>
                <a:cubicBezTo>
                  <a:pt x="8" y="1"/>
                  <a:pt x="8" y="1"/>
                  <a:pt x="3" y="15"/>
                </a:cubicBezTo>
                <a:cubicBezTo>
                  <a:pt x="4" y="16"/>
                  <a:pt x="4" y="16"/>
                  <a:pt x="4" y="16"/>
                </a:cubicBezTo>
                <a:cubicBezTo>
                  <a:pt x="5" y="14"/>
                  <a:pt x="5" y="14"/>
                  <a:pt x="5" y="14"/>
                </a:cubicBezTo>
                <a:cubicBezTo>
                  <a:pt x="5" y="14"/>
                  <a:pt x="5" y="14"/>
                  <a:pt x="3" y="12"/>
                </a:cubicBezTo>
                <a:cubicBezTo>
                  <a:pt x="1" y="13"/>
                  <a:pt x="1" y="13"/>
                  <a:pt x="1" y="13"/>
                </a:cubicBezTo>
                <a:cubicBezTo>
                  <a:pt x="3" y="13"/>
                  <a:pt x="3" y="13"/>
                  <a:pt x="3" y="13"/>
                </a:cubicBezTo>
                <a:cubicBezTo>
                  <a:pt x="3" y="13"/>
                  <a:pt x="3" y="13"/>
                  <a:pt x="4" y="4"/>
                </a:cubicBezTo>
                <a:cubicBezTo>
                  <a:pt x="3" y="3"/>
                  <a:pt x="3" y="3"/>
                  <a:pt x="3" y="3"/>
                </a:cubicBezTo>
                <a:cubicBezTo>
                  <a:pt x="3" y="5"/>
                  <a:pt x="3" y="5"/>
                  <a:pt x="3" y="5"/>
                </a:cubicBezTo>
                <a:lnTo>
                  <a:pt x="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7" name="Freeform 119"/>
          <p:cNvSpPr>
            <a:spLocks/>
          </p:cNvSpPr>
          <p:nvPr/>
        </p:nvSpPr>
        <p:spPr bwMode="auto">
          <a:xfrm>
            <a:off x="4734065" y="2719860"/>
            <a:ext cx="6199" cy="9580"/>
          </a:xfrm>
          <a:custGeom>
            <a:avLst/>
            <a:gdLst>
              <a:gd name="T0" fmla="*/ 4 w 8"/>
              <a:gd name="T1" fmla="*/ 5 h 12"/>
              <a:gd name="T2" fmla="*/ 5 w 8"/>
              <a:gd name="T3" fmla="*/ 6 h 12"/>
              <a:gd name="T4" fmla="*/ 4 w 8"/>
              <a:gd name="T5" fmla="*/ 5 h 12"/>
            </a:gdLst>
            <a:ahLst/>
            <a:cxnLst>
              <a:cxn ang="0">
                <a:pos x="T0" y="T1"/>
              </a:cxn>
              <a:cxn ang="0">
                <a:pos x="T2" y="T3"/>
              </a:cxn>
              <a:cxn ang="0">
                <a:pos x="T4" y="T5"/>
              </a:cxn>
            </a:cxnLst>
            <a:rect l="0" t="0" r="r" b="b"/>
            <a:pathLst>
              <a:path w="8" h="12">
                <a:moveTo>
                  <a:pt x="4" y="5"/>
                </a:moveTo>
                <a:cubicBezTo>
                  <a:pt x="0" y="12"/>
                  <a:pt x="5" y="6"/>
                  <a:pt x="5" y="6"/>
                </a:cubicBezTo>
                <a:cubicBezTo>
                  <a:pt x="8" y="2"/>
                  <a:pt x="7" y="0"/>
                  <a:pt x="4" y="5"/>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8" name="Freeform 120"/>
          <p:cNvSpPr>
            <a:spLocks/>
          </p:cNvSpPr>
          <p:nvPr/>
        </p:nvSpPr>
        <p:spPr bwMode="auto">
          <a:xfrm>
            <a:off x="4734628" y="2719860"/>
            <a:ext cx="5635" cy="7890"/>
          </a:xfrm>
          <a:custGeom>
            <a:avLst/>
            <a:gdLst>
              <a:gd name="T0" fmla="*/ 2 w 7"/>
              <a:gd name="T1" fmla="*/ 4 h 10"/>
              <a:gd name="T2" fmla="*/ 0 w 7"/>
              <a:gd name="T3" fmla="*/ 8 h 10"/>
              <a:gd name="T4" fmla="*/ 2 w 7"/>
              <a:gd name="T5" fmla="*/ 10 h 10"/>
              <a:gd name="T6" fmla="*/ 4 w 7"/>
              <a:gd name="T7" fmla="*/ 8 h 10"/>
              <a:gd name="T8" fmla="*/ 6 w 7"/>
              <a:gd name="T9" fmla="*/ 7 h 10"/>
              <a:gd name="T10" fmla="*/ 7 w 7"/>
              <a:gd name="T11" fmla="*/ 3 h 10"/>
              <a:gd name="T12" fmla="*/ 5 w 7"/>
              <a:gd name="T13" fmla="*/ 0 h 10"/>
              <a:gd name="T14" fmla="*/ 2 w 7"/>
              <a:gd name="T15" fmla="*/ 4 h 10"/>
              <a:gd name="T16" fmla="*/ 2 w 7"/>
              <a:gd name="T17" fmla="*/ 4 h 10"/>
              <a:gd name="T18" fmla="*/ 4 w 7"/>
              <a:gd name="T19" fmla="*/ 6 h 10"/>
              <a:gd name="T20" fmla="*/ 6 w 7"/>
              <a:gd name="T21" fmla="*/ 3 h 10"/>
              <a:gd name="T22" fmla="*/ 6 w 7"/>
              <a:gd name="T23" fmla="*/ 3 h 10"/>
              <a:gd name="T24" fmla="*/ 6 w 7"/>
              <a:gd name="T25" fmla="*/ 3 h 10"/>
              <a:gd name="T26" fmla="*/ 5 w 7"/>
              <a:gd name="T27" fmla="*/ 2 h 10"/>
              <a:gd name="T28" fmla="*/ 6 w 7"/>
              <a:gd name="T29" fmla="*/ 3 h 10"/>
              <a:gd name="T30" fmla="*/ 5 w 7"/>
              <a:gd name="T31" fmla="*/ 3 h 10"/>
              <a:gd name="T32" fmla="*/ 4 w 7"/>
              <a:gd name="T33" fmla="*/ 3 h 10"/>
              <a:gd name="T34" fmla="*/ 5 w 7"/>
              <a:gd name="T35" fmla="*/ 2 h 10"/>
              <a:gd name="T36" fmla="*/ 5 w 7"/>
              <a:gd name="T37" fmla="*/ 2 h 10"/>
              <a:gd name="T38" fmla="*/ 4 w 7"/>
              <a:gd name="T39" fmla="*/ 3 h 10"/>
              <a:gd name="T40" fmla="*/ 4 w 7"/>
              <a:gd name="T41" fmla="*/ 3 h 10"/>
              <a:gd name="T42" fmla="*/ 4 w 7"/>
              <a:gd name="T43" fmla="*/ 3 h 10"/>
              <a:gd name="T44" fmla="*/ 4 w 7"/>
              <a:gd name="T45" fmla="*/ 3 h 10"/>
              <a:gd name="T46" fmla="*/ 3 w 7"/>
              <a:gd name="T47" fmla="*/ 5 h 10"/>
              <a:gd name="T48" fmla="*/ 3 w 7"/>
              <a:gd name="T49" fmla="*/ 5 h 10"/>
              <a:gd name="T50" fmla="*/ 2 w 7"/>
              <a:gd name="T51" fmla="*/ 7 h 10"/>
              <a:gd name="T52" fmla="*/ 1 w 7"/>
              <a:gd name="T53" fmla="*/ 7 h 10"/>
              <a:gd name="T54" fmla="*/ 2 w 7"/>
              <a:gd name="T55" fmla="*/ 8 h 10"/>
              <a:gd name="T56" fmla="*/ 1 w 7"/>
              <a:gd name="T57" fmla="*/ 7 h 10"/>
              <a:gd name="T58" fmla="*/ 2 w 7"/>
              <a:gd name="T59" fmla="*/ 7 h 10"/>
              <a:gd name="T60" fmla="*/ 3 w 7"/>
              <a:gd name="T61" fmla="*/ 7 h 10"/>
              <a:gd name="T62" fmla="*/ 2 w 7"/>
              <a:gd name="T63" fmla="*/ 8 h 10"/>
              <a:gd name="T64" fmla="*/ 2 w 7"/>
              <a:gd name="T65" fmla="*/ 8 h 10"/>
              <a:gd name="T66" fmla="*/ 3 w 7"/>
              <a:gd name="T67" fmla="*/ 7 h 10"/>
              <a:gd name="T68" fmla="*/ 3 w 7"/>
              <a:gd name="T69" fmla="*/ 8 h 10"/>
              <a:gd name="T70" fmla="*/ 3 w 7"/>
              <a:gd name="T71" fmla="*/ 8 h 10"/>
              <a:gd name="T72" fmla="*/ 2 w 7"/>
              <a:gd name="T73" fmla="*/ 8 h 10"/>
              <a:gd name="T74" fmla="*/ 4 w 7"/>
              <a:gd name="T75" fmla="*/ 6 h 10"/>
              <a:gd name="T76" fmla="*/ 4 w 7"/>
              <a:gd name="T7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 h="10">
                <a:moveTo>
                  <a:pt x="3" y="5"/>
                </a:moveTo>
                <a:cubicBezTo>
                  <a:pt x="2" y="4"/>
                  <a:pt x="2" y="4"/>
                  <a:pt x="2" y="4"/>
                </a:cubicBezTo>
                <a:cubicBezTo>
                  <a:pt x="1" y="5"/>
                  <a:pt x="1" y="6"/>
                  <a:pt x="0" y="6"/>
                </a:cubicBezTo>
                <a:cubicBezTo>
                  <a:pt x="0" y="7"/>
                  <a:pt x="0" y="7"/>
                  <a:pt x="0" y="8"/>
                </a:cubicBezTo>
                <a:cubicBezTo>
                  <a:pt x="0" y="8"/>
                  <a:pt x="0" y="9"/>
                  <a:pt x="0" y="9"/>
                </a:cubicBezTo>
                <a:cubicBezTo>
                  <a:pt x="1" y="10"/>
                  <a:pt x="1" y="10"/>
                  <a:pt x="2" y="10"/>
                </a:cubicBezTo>
                <a:cubicBezTo>
                  <a:pt x="2" y="10"/>
                  <a:pt x="2" y="10"/>
                  <a:pt x="3" y="10"/>
                </a:cubicBezTo>
                <a:cubicBezTo>
                  <a:pt x="3" y="9"/>
                  <a:pt x="4" y="9"/>
                  <a:pt x="4" y="8"/>
                </a:cubicBezTo>
                <a:cubicBezTo>
                  <a:pt x="5" y="8"/>
                  <a:pt x="5" y="7"/>
                  <a:pt x="5" y="7"/>
                </a:cubicBezTo>
                <a:cubicBezTo>
                  <a:pt x="6" y="7"/>
                  <a:pt x="6" y="7"/>
                  <a:pt x="6" y="7"/>
                </a:cubicBezTo>
                <a:cubicBezTo>
                  <a:pt x="6" y="7"/>
                  <a:pt x="6" y="7"/>
                  <a:pt x="6" y="7"/>
                </a:cubicBezTo>
                <a:cubicBezTo>
                  <a:pt x="7" y="5"/>
                  <a:pt x="7" y="4"/>
                  <a:pt x="7" y="3"/>
                </a:cubicBezTo>
                <a:cubicBezTo>
                  <a:pt x="7" y="2"/>
                  <a:pt x="7" y="2"/>
                  <a:pt x="7" y="1"/>
                </a:cubicBezTo>
                <a:cubicBezTo>
                  <a:pt x="7" y="1"/>
                  <a:pt x="6" y="0"/>
                  <a:pt x="5" y="0"/>
                </a:cubicBezTo>
                <a:cubicBezTo>
                  <a:pt x="5" y="0"/>
                  <a:pt x="4" y="1"/>
                  <a:pt x="4" y="1"/>
                </a:cubicBezTo>
                <a:cubicBezTo>
                  <a:pt x="3" y="2"/>
                  <a:pt x="3" y="3"/>
                  <a:pt x="2" y="4"/>
                </a:cubicBezTo>
                <a:cubicBezTo>
                  <a:pt x="3" y="5"/>
                  <a:pt x="3" y="5"/>
                  <a:pt x="3" y="5"/>
                </a:cubicBezTo>
                <a:cubicBezTo>
                  <a:pt x="2" y="4"/>
                  <a:pt x="2" y="4"/>
                  <a:pt x="2" y="4"/>
                </a:cubicBezTo>
                <a:cubicBezTo>
                  <a:pt x="3" y="5"/>
                  <a:pt x="3" y="5"/>
                  <a:pt x="3" y="5"/>
                </a:cubicBezTo>
                <a:cubicBezTo>
                  <a:pt x="4" y="6"/>
                  <a:pt x="4" y="6"/>
                  <a:pt x="4" y="6"/>
                </a:cubicBezTo>
                <a:cubicBezTo>
                  <a:pt x="5" y="5"/>
                  <a:pt x="5"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2"/>
                  <a:pt x="5" y="2"/>
                  <a:pt x="5" y="2"/>
                </a:cubicBezTo>
                <a:cubicBezTo>
                  <a:pt x="5" y="3"/>
                  <a:pt x="5" y="3"/>
                  <a:pt x="5" y="3"/>
                </a:cubicBezTo>
                <a:cubicBezTo>
                  <a:pt x="6" y="3"/>
                  <a:pt x="6" y="3"/>
                  <a:pt x="6" y="3"/>
                </a:cubicBezTo>
                <a:cubicBezTo>
                  <a:pt x="5" y="2"/>
                  <a:pt x="5" y="2"/>
                  <a:pt x="5" y="2"/>
                </a:cubicBezTo>
                <a:cubicBezTo>
                  <a:pt x="5" y="3"/>
                  <a:pt x="5" y="3"/>
                  <a:pt x="5" y="3"/>
                </a:cubicBezTo>
                <a:cubicBezTo>
                  <a:pt x="5" y="2"/>
                  <a:pt x="5" y="2"/>
                  <a:pt x="5" y="2"/>
                </a:cubicBezTo>
                <a:cubicBezTo>
                  <a:pt x="4" y="3"/>
                  <a:pt x="4" y="3"/>
                  <a:pt x="4" y="3"/>
                </a:cubicBezTo>
                <a:cubicBezTo>
                  <a:pt x="5" y="3"/>
                  <a:pt x="5" y="3"/>
                  <a:pt x="5" y="3"/>
                </a:cubicBezTo>
                <a:cubicBezTo>
                  <a:pt x="5" y="2"/>
                  <a:pt x="5" y="2"/>
                  <a:pt x="5" y="2"/>
                </a:cubicBezTo>
                <a:cubicBezTo>
                  <a:pt x="4" y="3"/>
                  <a:pt x="4" y="3"/>
                  <a:pt x="4" y="3"/>
                </a:cubicBezTo>
                <a:cubicBezTo>
                  <a:pt x="5" y="2"/>
                  <a:pt x="5" y="2"/>
                  <a:pt x="5" y="2"/>
                </a:cubicBezTo>
                <a:cubicBezTo>
                  <a:pt x="4" y="3"/>
                  <a:pt x="4" y="3"/>
                  <a:pt x="4" y="3"/>
                </a:cubicBezTo>
                <a:cubicBezTo>
                  <a:pt x="4" y="3"/>
                  <a:pt x="4" y="3"/>
                  <a:pt x="4" y="3"/>
                </a:cubicBezTo>
                <a:cubicBezTo>
                  <a:pt x="5" y="2"/>
                  <a:pt x="5" y="2"/>
                  <a:pt x="5"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4"/>
                  <a:pt x="3" y="5"/>
                </a:cubicBezTo>
                <a:cubicBezTo>
                  <a:pt x="4" y="6"/>
                  <a:pt x="4" y="6"/>
                  <a:pt x="4" y="6"/>
                </a:cubicBezTo>
                <a:cubicBezTo>
                  <a:pt x="3" y="5"/>
                  <a:pt x="3" y="5"/>
                  <a:pt x="3" y="5"/>
                </a:cubicBezTo>
                <a:cubicBezTo>
                  <a:pt x="3" y="6"/>
                  <a:pt x="3" y="6"/>
                  <a:pt x="3" y="6"/>
                </a:cubicBezTo>
                <a:cubicBezTo>
                  <a:pt x="3" y="6"/>
                  <a:pt x="2" y="6"/>
                  <a:pt x="2" y="7"/>
                </a:cubicBezTo>
                <a:cubicBezTo>
                  <a:pt x="1" y="7"/>
                  <a:pt x="1" y="7"/>
                  <a:pt x="1" y="7"/>
                </a:cubicBezTo>
                <a:cubicBezTo>
                  <a:pt x="1" y="7"/>
                  <a:pt x="1" y="7"/>
                  <a:pt x="1" y="7"/>
                </a:cubicBezTo>
                <a:cubicBezTo>
                  <a:pt x="1" y="7"/>
                  <a:pt x="1" y="7"/>
                  <a:pt x="1" y="7"/>
                </a:cubicBezTo>
                <a:cubicBezTo>
                  <a:pt x="2" y="8"/>
                  <a:pt x="2" y="8"/>
                  <a:pt x="2" y="8"/>
                </a:cubicBezTo>
                <a:cubicBezTo>
                  <a:pt x="2" y="7"/>
                  <a:pt x="2" y="7"/>
                  <a:pt x="2" y="7"/>
                </a:cubicBezTo>
                <a:cubicBezTo>
                  <a:pt x="1" y="7"/>
                  <a:pt x="1" y="7"/>
                  <a:pt x="1" y="7"/>
                </a:cubicBezTo>
                <a:cubicBezTo>
                  <a:pt x="2" y="8"/>
                  <a:pt x="2" y="8"/>
                  <a:pt x="2" y="8"/>
                </a:cubicBezTo>
                <a:cubicBezTo>
                  <a:pt x="2" y="7"/>
                  <a:pt x="2" y="7"/>
                  <a:pt x="2" y="7"/>
                </a:cubicBezTo>
                <a:cubicBezTo>
                  <a:pt x="2" y="8"/>
                  <a:pt x="2" y="8"/>
                  <a:pt x="2" y="8"/>
                </a:cubicBezTo>
                <a:cubicBezTo>
                  <a:pt x="3" y="7"/>
                  <a:pt x="3" y="7"/>
                  <a:pt x="3" y="7"/>
                </a:cubicBezTo>
                <a:cubicBezTo>
                  <a:pt x="2" y="7"/>
                  <a:pt x="2" y="7"/>
                  <a:pt x="2" y="7"/>
                </a:cubicBezTo>
                <a:cubicBezTo>
                  <a:pt x="2" y="8"/>
                  <a:pt x="2" y="8"/>
                  <a:pt x="2" y="8"/>
                </a:cubicBezTo>
                <a:cubicBezTo>
                  <a:pt x="3" y="7"/>
                  <a:pt x="3" y="7"/>
                  <a:pt x="3" y="7"/>
                </a:cubicBezTo>
                <a:cubicBezTo>
                  <a:pt x="2" y="8"/>
                  <a:pt x="2" y="8"/>
                  <a:pt x="2" y="8"/>
                </a:cubicBezTo>
                <a:cubicBezTo>
                  <a:pt x="3" y="8"/>
                  <a:pt x="3" y="8"/>
                  <a:pt x="3" y="8"/>
                </a:cubicBezTo>
                <a:cubicBezTo>
                  <a:pt x="3" y="8"/>
                  <a:pt x="3" y="8"/>
                  <a:pt x="3" y="7"/>
                </a:cubicBezTo>
                <a:cubicBezTo>
                  <a:pt x="2" y="8"/>
                  <a:pt x="2" y="8"/>
                  <a:pt x="2" y="8"/>
                </a:cubicBezTo>
                <a:cubicBezTo>
                  <a:pt x="3" y="8"/>
                  <a:pt x="3" y="8"/>
                  <a:pt x="3" y="8"/>
                </a:cubicBezTo>
                <a:cubicBezTo>
                  <a:pt x="2" y="8"/>
                  <a:pt x="2" y="8"/>
                  <a:pt x="2" y="8"/>
                </a:cubicBezTo>
                <a:cubicBezTo>
                  <a:pt x="3" y="8"/>
                  <a:pt x="3" y="8"/>
                  <a:pt x="3" y="8"/>
                </a:cubicBezTo>
                <a:cubicBezTo>
                  <a:pt x="3" y="8"/>
                  <a:pt x="3" y="8"/>
                  <a:pt x="3" y="8"/>
                </a:cubicBezTo>
                <a:cubicBezTo>
                  <a:pt x="2" y="8"/>
                  <a:pt x="2" y="8"/>
                  <a:pt x="2" y="8"/>
                </a:cubicBezTo>
                <a:cubicBezTo>
                  <a:pt x="3" y="8"/>
                  <a:pt x="3" y="8"/>
                  <a:pt x="3" y="8"/>
                </a:cubicBezTo>
                <a:cubicBezTo>
                  <a:pt x="3" y="8"/>
                  <a:pt x="3" y="7"/>
                  <a:pt x="4" y="6"/>
                </a:cubicBezTo>
                <a:cubicBezTo>
                  <a:pt x="4" y="6"/>
                  <a:pt x="4" y="6"/>
                  <a:pt x="4" y="6"/>
                </a:cubicBezTo>
                <a:cubicBezTo>
                  <a:pt x="4" y="6"/>
                  <a:pt x="4" y="6"/>
                  <a:pt x="4" y="6"/>
                </a:cubicBezTo>
                <a:lnTo>
                  <a:pt x="3"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9" name="Freeform 121"/>
          <p:cNvSpPr>
            <a:spLocks/>
          </p:cNvSpPr>
          <p:nvPr/>
        </p:nvSpPr>
        <p:spPr bwMode="auto">
          <a:xfrm>
            <a:off x="4635444" y="2826932"/>
            <a:ext cx="3381" cy="7890"/>
          </a:xfrm>
          <a:custGeom>
            <a:avLst/>
            <a:gdLst>
              <a:gd name="T0" fmla="*/ 1 w 4"/>
              <a:gd name="T1" fmla="*/ 10 h 10"/>
              <a:gd name="T2" fmla="*/ 4 w 4"/>
              <a:gd name="T3" fmla="*/ 10 h 10"/>
              <a:gd name="T4" fmla="*/ 2 w 4"/>
              <a:gd name="T5" fmla="*/ 1 h 10"/>
              <a:gd name="T6" fmla="*/ 0 w 4"/>
              <a:gd name="T7" fmla="*/ 0 h 10"/>
              <a:gd name="T8" fmla="*/ 1 w 4"/>
              <a:gd name="T9" fmla="*/ 10 h 10"/>
            </a:gdLst>
            <a:ahLst/>
            <a:cxnLst>
              <a:cxn ang="0">
                <a:pos x="T0" y="T1"/>
              </a:cxn>
              <a:cxn ang="0">
                <a:pos x="T2" y="T3"/>
              </a:cxn>
              <a:cxn ang="0">
                <a:pos x="T4" y="T5"/>
              </a:cxn>
              <a:cxn ang="0">
                <a:pos x="T6" y="T7"/>
              </a:cxn>
              <a:cxn ang="0">
                <a:pos x="T8" y="T9"/>
              </a:cxn>
            </a:cxnLst>
            <a:rect l="0" t="0" r="r" b="b"/>
            <a:pathLst>
              <a:path w="4" h="10">
                <a:moveTo>
                  <a:pt x="1" y="10"/>
                </a:moveTo>
                <a:cubicBezTo>
                  <a:pt x="4" y="10"/>
                  <a:pt x="4" y="10"/>
                  <a:pt x="4" y="10"/>
                </a:cubicBezTo>
                <a:cubicBezTo>
                  <a:pt x="2" y="1"/>
                  <a:pt x="2" y="1"/>
                  <a:pt x="2" y="1"/>
                </a:cubicBezTo>
                <a:cubicBezTo>
                  <a:pt x="0" y="0"/>
                  <a:pt x="0" y="0"/>
                  <a:pt x="0" y="0"/>
                </a:cubicBezTo>
                <a:lnTo>
                  <a:pt x="1" y="10"/>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0" name="Freeform 122"/>
          <p:cNvSpPr>
            <a:spLocks/>
          </p:cNvSpPr>
          <p:nvPr/>
        </p:nvSpPr>
        <p:spPr bwMode="auto">
          <a:xfrm>
            <a:off x="4633753" y="2824678"/>
            <a:ext cx="6763" cy="11834"/>
          </a:xfrm>
          <a:custGeom>
            <a:avLst/>
            <a:gdLst>
              <a:gd name="T0" fmla="*/ 3 w 8"/>
              <a:gd name="T1" fmla="*/ 13 h 15"/>
              <a:gd name="T2" fmla="*/ 3 w 8"/>
              <a:gd name="T3" fmla="*/ 15 h 15"/>
              <a:gd name="T4" fmla="*/ 6 w 8"/>
              <a:gd name="T5" fmla="*/ 15 h 15"/>
              <a:gd name="T6" fmla="*/ 8 w 8"/>
              <a:gd name="T7" fmla="*/ 15 h 15"/>
              <a:gd name="T8" fmla="*/ 7 w 8"/>
              <a:gd name="T9" fmla="*/ 13 h 15"/>
              <a:gd name="T10" fmla="*/ 6 w 8"/>
              <a:gd name="T11" fmla="*/ 4 h 15"/>
              <a:gd name="T12" fmla="*/ 6 w 8"/>
              <a:gd name="T13" fmla="*/ 3 h 15"/>
              <a:gd name="T14" fmla="*/ 5 w 8"/>
              <a:gd name="T15" fmla="*/ 3 h 15"/>
              <a:gd name="T16" fmla="*/ 2 w 8"/>
              <a:gd name="T17" fmla="*/ 1 h 15"/>
              <a:gd name="T18" fmla="*/ 0 w 8"/>
              <a:gd name="T19" fmla="*/ 0 h 15"/>
              <a:gd name="T20" fmla="*/ 2 w 8"/>
              <a:gd name="T21" fmla="*/ 15 h 15"/>
              <a:gd name="T22" fmla="*/ 3 w 8"/>
              <a:gd name="T23" fmla="*/ 15 h 15"/>
              <a:gd name="T24" fmla="*/ 3 w 8"/>
              <a:gd name="T25" fmla="*/ 13 h 15"/>
              <a:gd name="T26" fmla="*/ 5 w 8"/>
              <a:gd name="T27" fmla="*/ 13 h 15"/>
              <a:gd name="T28" fmla="*/ 3 w 8"/>
              <a:gd name="T29" fmla="*/ 2 h 15"/>
              <a:gd name="T30" fmla="*/ 2 w 8"/>
              <a:gd name="T31" fmla="*/ 3 h 15"/>
              <a:gd name="T32" fmla="*/ 1 w 8"/>
              <a:gd name="T33" fmla="*/ 4 h 15"/>
              <a:gd name="T34" fmla="*/ 4 w 8"/>
              <a:gd name="T35" fmla="*/ 5 h 15"/>
              <a:gd name="T36" fmla="*/ 4 w 8"/>
              <a:gd name="T37" fmla="*/ 4 h 15"/>
              <a:gd name="T38" fmla="*/ 3 w 8"/>
              <a:gd name="T39" fmla="*/ 4 h 15"/>
              <a:gd name="T40" fmla="*/ 4 w 8"/>
              <a:gd name="T41" fmla="*/ 14 h 15"/>
              <a:gd name="T42" fmla="*/ 6 w 8"/>
              <a:gd name="T43" fmla="*/ 13 h 15"/>
              <a:gd name="T44" fmla="*/ 6 w 8"/>
              <a:gd name="T45" fmla="*/ 12 h 15"/>
              <a:gd name="T46" fmla="*/ 3 w 8"/>
              <a:gd name="T47" fmla="*/ 12 h 15"/>
              <a:gd name="T48" fmla="*/ 3 w 8"/>
              <a:gd name="T49" fmla="*/ 13 h 15"/>
              <a:gd name="T50" fmla="*/ 5 w 8"/>
              <a:gd name="T51" fmla="*/ 13 h 15"/>
              <a:gd name="T52" fmla="*/ 3 w 8"/>
              <a:gd name="T53"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5">
                <a:moveTo>
                  <a:pt x="3" y="13"/>
                </a:moveTo>
                <a:cubicBezTo>
                  <a:pt x="3" y="15"/>
                  <a:pt x="3" y="15"/>
                  <a:pt x="3" y="15"/>
                </a:cubicBezTo>
                <a:cubicBezTo>
                  <a:pt x="6" y="15"/>
                  <a:pt x="6" y="15"/>
                  <a:pt x="6" y="15"/>
                </a:cubicBezTo>
                <a:cubicBezTo>
                  <a:pt x="8" y="15"/>
                  <a:pt x="8" y="15"/>
                  <a:pt x="8" y="15"/>
                </a:cubicBezTo>
                <a:cubicBezTo>
                  <a:pt x="7" y="13"/>
                  <a:pt x="7" y="13"/>
                  <a:pt x="7" y="13"/>
                </a:cubicBezTo>
                <a:cubicBezTo>
                  <a:pt x="6" y="4"/>
                  <a:pt x="6" y="4"/>
                  <a:pt x="6" y="4"/>
                </a:cubicBezTo>
                <a:cubicBezTo>
                  <a:pt x="6" y="3"/>
                  <a:pt x="6" y="3"/>
                  <a:pt x="6" y="3"/>
                </a:cubicBezTo>
                <a:cubicBezTo>
                  <a:pt x="5" y="3"/>
                  <a:pt x="5" y="3"/>
                  <a:pt x="5" y="3"/>
                </a:cubicBezTo>
                <a:cubicBezTo>
                  <a:pt x="2" y="1"/>
                  <a:pt x="2" y="1"/>
                  <a:pt x="2" y="1"/>
                </a:cubicBezTo>
                <a:cubicBezTo>
                  <a:pt x="0" y="0"/>
                  <a:pt x="0" y="0"/>
                  <a:pt x="0" y="0"/>
                </a:cubicBezTo>
                <a:cubicBezTo>
                  <a:pt x="2" y="15"/>
                  <a:pt x="2" y="15"/>
                  <a:pt x="2" y="15"/>
                </a:cubicBezTo>
                <a:cubicBezTo>
                  <a:pt x="3" y="15"/>
                  <a:pt x="3" y="15"/>
                  <a:pt x="3" y="15"/>
                </a:cubicBezTo>
                <a:cubicBezTo>
                  <a:pt x="3" y="13"/>
                  <a:pt x="3" y="13"/>
                  <a:pt x="3" y="13"/>
                </a:cubicBezTo>
                <a:cubicBezTo>
                  <a:pt x="5" y="13"/>
                  <a:pt x="5" y="13"/>
                  <a:pt x="5" y="13"/>
                </a:cubicBezTo>
                <a:cubicBezTo>
                  <a:pt x="3" y="2"/>
                  <a:pt x="3" y="2"/>
                  <a:pt x="3" y="2"/>
                </a:cubicBezTo>
                <a:cubicBezTo>
                  <a:pt x="2" y="3"/>
                  <a:pt x="2" y="3"/>
                  <a:pt x="2" y="3"/>
                </a:cubicBezTo>
                <a:cubicBezTo>
                  <a:pt x="1" y="4"/>
                  <a:pt x="1" y="4"/>
                  <a:pt x="1" y="4"/>
                </a:cubicBezTo>
                <a:cubicBezTo>
                  <a:pt x="1" y="4"/>
                  <a:pt x="1" y="4"/>
                  <a:pt x="4" y="5"/>
                </a:cubicBezTo>
                <a:cubicBezTo>
                  <a:pt x="4" y="4"/>
                  <a:pt x="4" y="4"/>
                  <a:pt x="4" y="4"/>
                </a:cubicBezTo>
                <a:cubicBezTo>
                  <a:pt x="3" y="4"/>
                  <a:pt x="3" y="4"/>
                  <a:pt x="3" y="4"/>
                </a:cubicBezTo>
                <a:cubicBezTo>
                  <a:pt x="3" y="4"/>
                  <a:pt x="3" y="4"/>
                  <a:pt x="4" y="14"/>
                </a:cubicBezTo>
                <a:cubicBezTo>
                  <a:pt x="6" y="13"/>
                  <a:pt x="6" y="13"/>
                  <a:pt x="6" y="13"/>
                </a:cubicBezTo>
                <a:cubicBezTo>
                  <a:pt x="6" y="12"/>
                  <a:pt x="6" y="12"/>
                  <a:pt x="6" y="12"/>
                </a:cubicBezTo>
                <a:cubicBezTo>
                  <a:pt x="6" y="12"/>
                  <a:pt x="6" y="12"/>
                  <a:pt x="3" y="12"/>
                </a:cubicBezTo>
                <a:cubicBezTo>
                  <a:pt x="3" y="13"/>
                  <a:pt x="3" y="13"/>
                  <a:pt x="3" y="13"/>
                </a:cubicBezTo>
                <a:cubicBezTo>
                  <a:pt x="5" y="13"/>
                  <a:pt x="5" y="13"/>
                  <a:pt x="5" y="13"/>
                </a:cubicBezTo>
                <a:lnTo>
                  <a:pt x="3"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1" name="Freeform 123"/>
          <p:cNvSpPr>
            <a:spLocks/>
          </p:cNvSpPr>
          <p:nvPr/>
        </p:nvSpPr>
        <p:spPr bwMode="auto">
          <a:xfrm>
            <a:off x="4684473" y="3062491"/>
            <a:ext cx="5635" cy="7326"/>
          </a:xfrm>
          <a:custGeom>
            <a:avLst/>
            <a:gdLst>
              <a:gd name="T0" fmla="*/ 1 w 7"/>
              <a:gd name="T1" fmla="*/ 3 h 9"/>
              <a:gd name="T2" fmla="*/ 4 w 7"/>
              <a:gd name="T3" fmla="*/ 7 h 9"/>
              <a:gd name="T4" fmla="*/ 1 w 7"/>
              <a:gd name="T5" fmla="*/ 3 h 9"/>
            </a:gdLst>
            <a:ahLst/>
            <a:cxnLst>
              <a:cxn ang="0">
                <a:pos x="T0" y="T1"/>
              </a:cxn>
              <a:cxn ang="0">
                <a:pos x="T2" y="T3"/>
              </a:cxn>
              <a:cxn ang="0">
                <a:pos x="T4" y="T5"/>
              </a:cxn>
            </a:cxnLst>
            <a:rect l="0" t="0" r="r" b="b"/>
            <a:pathLst>
              <a:path w="7" h="9">
                <a:moveTo>
                  <a:pt x="1" y="3"/>
                </a:moveTo>
                <a:cubicBezTo>
                  <a:pt x="0" y="7"/>
                  <a:pt x="1" y="9"/>
                  <a:pt x="4" y="7"/>
                </a:cubicBezTo>
                <a:cubicBezTo>
                  <a:pt x="7" y="3"/>
                  <a:pt x="3" y="0"/>
                  <a:pt x="1" y="3"/>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2" name="Freeform 124"/>
          <p:cNvSpPr>
            <a:spLocks/>
          </p:cNvSpPr>
          <p:nvPr/>
        </p:nvSpPr>
        <p:spPr bwMode="auto">
          <a:xfrm>
            <a:off x="4683909" y="3062491"/>
            <a:ext cx="5635" cy="7326"/>
          </a:xfrm>
          <a:custGeom>
            <a:avLst/>
            <a:gdLst>
              <a:gd name="T0" fmla="*/ 2 w 7"/>
              <a:gd name="T1" fmla="*/ 3 h 9"/>
              <a:gd name="T2" fmla="*/ 1 w 7"/>
              <a:gd name="T3" fmla="*/ 2 h 9"/>
              <a:gd name="T4" fmla="*/ 0 w 7"/>
              <a:gd name="T5" fmla="*/ 6 h 9"/>
              <a:gd name="T6" fmla="*/ 1 w 7"/>
              <a:gd name="T7" fmla="*/ 8 h 9"/>
              <a:gd name="T8" fmla="*/ 3 w 7"/>
              <a:gd name="T9" fmla="*/ 9 h 9"/>
              <a:gd name="T10" fmla="*/ 6 w 7"/>
              <a:gd name="T11" fmla="*/ 8 h 9"/>
              <a:gd name="T12" fmla="*/ 6 w 7"/>
              <a:gd name="T13" fmla="*/ 8 h 9"/>
              <a:gd name="T14" fmla="*/ 6 w 7"/>
              <a:gd name="T15" fmla="*/ 8 h 9"/>
              <a:gd name="T16" fmla="*/ 7 w 7"/>
              <a:gd name="T17" fmla="*/ 4 h 9"/>
              <a:gd name="T18" fmla="*/ 4 w 7"/>
              <a:gd name="T19" fmla="*/ 0 h 9"/>
              <a:gd name="T20" fmla="*/ 1 w 7"/>
              <a:gd name="T21" fmla="*/ 2 h 9"/>
              <a:gd name="T22" fmla="*/ 1 w 7"/>
              <a:gd name="T23" fmla="*/ 2 h 9"/>
              <a:gd name="T24" fmla="*/ 1 w 7"/>
              <a:gd name="T25" fmla="*/ 2 h 9"/>
              <a:gd name="T26" fmla="*/ 2 w 7"/>
              <a:gd name="T27" fmla="*/ 3 h 9"/>
              <a:gd name="T28" fmla="*/ 4 w 7"/>
              <a:gd name="T29" fmla="*/ 3 h 9"/>
              <a:gd name="T30" fmla="*/ 4 w 7"/>
              <a:gd name="T31" fmla="*/ 3 h 9"/>
              <a:gd name="T32" fmla="*/ 4 w 7"/>
              <a:gd name="T33" fmla="*/ 3 h 9"/>
              <a:gd name="T34" fmla="*/ 4 w 7"/>
              <a:gd name="T35" fmla="*/ 4 h 9"/>
              <a:gd name="T36" fmla="*/ 4 w 7"/>
              <a:gd name="T37" fmla="*/ 6 h 9"/>
              <a:gd name="T38" fmla="*/ 5 w 7"/>
              <a:gd name="T39" fmla="*/ 7 h 9"/>
              <a:gd name="T40" fmla="*/ 4 w 7"/>
              <a:gd name="T41" fmla="*/ 6 h 9"/>
              <a:gd name="T42" fmla="*/ 3 w 7"/>
              <a:gd name="T43" fmla="*/ 6 h 9"/>
              <a:gd name="T44" fmla="*/ 3 w 7"/>
              <a:gd name="T45" fmla="*/ 6 h 9"/>
              <a:gd name="T46" fmla="*/ 3 w 7"/>
              <a:gd name="T47" fmla="*/ 6 h 9"/>
              <a:gd name="T48" fmla="*/ 3 w 7"/>
              <a:gd name="T49" fmla="*/ 7 h 9"/>
              <a:gd name="T50" fmla="*/ 3 w 7"/>
              <a:gd name="T51" fmla="*/ 6 h 9"/>
              <a:gd name="T52" fmla="*/ 3 w 7"/>
              <a:gd name="T53" fmla="*/ 6 h 9"/>
              <a:gd name="T54" fmla="*/ 3 w 7"/>
              <a:gd name="T55" fmla="*/ 7 h 9"/>
              <a:gd name="T56" fmla="*/ 3 w 7"/>
              <a:gd name="T57" fmla="*/ 6 h 9"/>
              <a:gd name="T58" fmla="*/ 3 w 7"/>
              <a:gd name="T59" fmla="*/ 7 h 9"/>
              <a:gd name="T60" fmla="*/ 3 w 7"/>
              <a:gd name="T61" fmla="*/ 6 h 9"/>
              <a:gd name="T62" fmla="*/ 3 w 7"/>
              <a:gd name="T63" fmla="*/ 6 h 9"/>
              <a:gd name="T64" fmla="*/ 3 w 7"/>
              <a:gd name="T65" fmla="*/ 7 h 9"/>
              <a:gd name="T66" fmla="*/ 3 w 7"/>
              <a:gd name="T67" fmla="*/ 6 h 9"/>
              <a:gd name="T68" fmla="*/ 3 w 7"/>
              <a:gd name="T69" fmla="*/ 7 h 9"/>
              <a:gd name="T70" fmla="*/ 3 w 7"/>
              <a:gd name="T71" fmla="*/ 6 h 9"/>
              <a:gd name="T72" fmla="*/ 3 w 7"/>
              <a:gd name="T73" fmla="*/ 6 h 9"/>
              <a:gd name="T74" fmla="*/ 3 w 7"/>
              <a:gd name="T75" fmla="*/ 7 h 9"/>
              <a:gd name="T76" fmla="*/ 3 w 7"/>
              <a:gd name="T77" fmla="*/ 6 h 9"/>
              <a:gd name="T78" fmla="*/ 3 w 7"/>
              <a:gd name="T79" fmla="*/ 6 h 9"/>
              <a:gd name="T80" fmla="*/ 3 w 7"/>
              <a:gd name="T81" fmla="*/ 6 h 9"/>
              <a:gd name="T82" fmla="*/ 4 w 7"/>
              <a:gd name="T83" fmla="*/ 3 h 9"/>
              <a:gd name="T84" fmla="*/ 2 w 7"/>
              <a:gd name="T85" fmla="*/ 3 h 9"/>
              <a:gd name="T86" fmla="*/ 4 w 7"/>
              <a:gd name="T87" fmla="*/ 3 h 9"/>
              <a:gd name="T88" fmla="*/ 2 w 7"/>
              <a:gd name="T8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9">
                <a:moveTo>
                  <a:pt x="2" y="3"/>
                </a:moveTo>
                <a:cubicBezTo>
                  <a:pt x="1" y="2"/>
                  <a:pt x="1" y="2"/>
                  <a:pt x="1" y="2"/>
                </a:cubicBezTo>
                <a:cubicBezTo>
                  <a:pt x="0" y="3"/>
                  <a:pt x="0" y="5"/>
                  <a:pt x="0" y="6"/>
                </a:cubicBezTo>
                <a:cubicBezTo>
                  <a:pt x="0" y="6"/>
                  <a:pt x="0" y="7"/>
                  <a:pt x="1" y="8"/>
                </a:cubicBezTo>
                <a:cubicBezTo>
                  <a:pt x="1" y="9"/>
                  <a:pt x="2" y="9"/>
                  <a:pt x="3" y="9"/>
                </a:cubicBezTo>
                <a:cubicBezTo>
                  <a:pt x="4" y="9"/>
                  <a:pt x="5" y="9"/>
                  <a:pt x="6" y="8"/>
                </a:cubicBezTo>
                <a:cubicBezTo>
                  <a:pt x="6" y="8"/>
                  <a:pt x="6" y="8"/>
                  <a:pt x="6" y="8"/>
                </a:cubicBezTo>
                <a:cubicBezTo>
                  <a:pt x="6" y="8"/>
                  <a:pt x="6" y="8"/>
                  <a:pt x="6" y="8"/>
                </a:cubicBezTo>
                <a:cubicBezTo>
                  <a:pt x="7" y="6"/>
                  <a:pt x="7" y="5"/>
                  <a:pt x="7" y="4"/>
                </a:cubicBezTo>
                <a:cubicBezTo>
                  <a:pt x="7" y="2"/>
                  <a:pt x="6" y="0"/>
                  <a:pt x="4" y="0"/>
                </a:cubicBezTo>
                <a:cubicBezTo>
                  <a:pt x="3" y="0"/>
                  <a:pt x="1" y="1"/>
                  <a:pt x="1" y="2"/>
                </a:cubicBezTo>
                <a:cubicBezTo>
                  <a:pt x="1" y="2"/>
                  <a:pt x="1" y="2"/>
                  <a:pt x="1" y="2"/>
                </a:cubicBezTo>
                <a:cubicBezTo>
                  <a:pt x="1" y="2"/>
                  <a:pt x="1" y="2"/>
                  <a:pt x="1" y="2"/>
                </a:cubicBezTo>
                <a:cubicBezTo>
                  <a:pt x="2" y="3"/>
                  <a:pt x="2" y="3"/>
                  <a:pt x="2" y="3"/>
                </a:cubicBezTo>
                <a:cubicBezTo>
                  <a:pt x="4" y="3"/>
                  <a:pt x="4" y="3"/>
                  <a:pt x="4" y="3"/>
                </a:cubicBezTo>
                <a:cubicBezTo>
                  <a:pt x="4" y="3"/>
                  <a:pt x="4" y="3"/>
                  <a:pt x="4" y="3"/>
                </a:cubicBezTo>
                <a:cubicBezTo>
                  <a:pt x="4" y="3"/>
                  <a:pt x="4" y="3"/>
                  <a:pt x="4" y="3"/>
                </a:cubicBezTo>
                <a:cubicBezTo>
                  <a:pt x="4" y="3"/>
                  <a:pt x="4" y="4"/>
                  <a:pt x="4" y="4"/>
                </a:cubicBezTo>
                <a:cubicBezTo>
                  <a:pt x="4" y="4"/>
                  <a:pt x="4" y="5"/>
                  <a:pt x="4" y="6"/>
                </a:cubicBezTo>
                <a:cubicBezTo>
                  <a:pt x="5" y="7"/>
                  <a:pt x="5" y="7"/>
                  <a:pt x="5" y="7"/>
                </a:cubicBezTo>
                <a:cubicBezTo>
                  <a:pt x="4" y="6"/>
                  <a:pt x="4" y="6"/>
                  <a:pt x="4" y="6"/>
                </a:cubicBezTo>
                <a:cubicBezTo>
                  <a:pt x="3" y="6"/>
                  <a:pt x="3" y="6"/>
                  <a:pt x="3" y="6"/>
                </a:cubicBezTo>
                <a:cubicBezTo>
                  <a:pt x="3" y="6"/>
                  <a:pt x="3" y="6"/>
                  <a:pt x="3" y="6"/>
                </a:cubicBezTo>
                <a:cubicBezTo>
                  <a:pt x="3" y="6"/>
                  <a:pt x="3" y="6"/>
                  <a:pt x="3" y="6"/>
                </a:cubicBezTo>
                <a:cubicBezTo>
                  <a:pt x="3" y="7"/>
                  <a:pt x="3" y="7"/>
                  <a:pt x="3" y="7"/>
                </a:cubicBezTo>
                <a:cubicBezTo>
                  <a:pt x="3" y="6"/>
                  <a:pt x="3" y="6"/>
                  <a:pt x="3" y="6"/>
                </a:cubicBezTo>
                <a:cubicBezTo>
                  <a:pt x="3" y="6"/>
                  <a:pt x="3" y="6"/>
                  <a:pt x="3" y="6"/>
                </a:cubicBezTo>
                <a:cubicBezTo>
                  <a:pt x="3" y="7"/>
                  <a:pt x="3" y="7"/>
                  <a:pt x="3" y="7"/>
                </a:cubicBezTo>
                <a:cubicBezTo>
                  <a:pt x="3" y="6"/>
                  <a:pt x="3" y="6"/>
                  <a:pt x="3" y="6"/>
                </a:cubicBezTo>
                <a:cubicBezTo>
                  <a:pt x="3" y="7"/>
                  <a:pt x="3" y="7"/>
                  <a:pt x="3" y="7"/>
                </a:cubicBezTo>
                <a:cubicBezTo>
                  <a:pt x="3" y="6"/>
                  <a:pt x="3" y="6"/>
                  <a:pt x="3" y="6"/>
                </a:cubicBezTo>
                <a:cubicBezTo>
                  <a:pt x="3" y="6"/>
                  <a:pt x="3" y="6"/>
                  <a:pt x="3" y="6"/>
                </a:cubicBezTo>
                <a:cubicBezTo>
                  <a:pt x="3" y="7"/>
                  <a:pt x="3" y="7"/>
                  <a:pt x="3" y="7"/>
                </a:cubicBezTo>
                <a:cubicBezTo>
                  <a:pt x="3" y="6"/>
                  <a:pt x="3" y="6"/>
                  <a:pt x="3" y="6"/>
                </a:cubicBezTo>
                <a:cubicBezTo>
                  <a:pt x="3" y="7"/>
                  <a:pt x="3" y="7"/>
                  <a:pt x="3" y="7"/>
                </a:cubicBezTo>
                <a:cubicBezTo>
                  <a:pt x="3" y="6"/>
                  <a:pt x="3" y="6"/>
                  <a:pt x="3" y="6"/>
                </a:cubicBezTo>
                <a:cubicBezTo>
                  <a:pt x="3" y="6"/>
                  <a:pt x="3" y="6"/>
                  <a:pt x="3" y="6"/>
                </a:cubicBezTo>
                <a:cubicBezTo>
                  <a:pt x="3" y="7"/>
                  <a:pt x="3" y="7"/>
                  <a:pt x="3" y="7"/>
                </a:cubicBezTo>
                <a:cubicBezTo>
                  <a:pt x="3" y="6"/>
                  <a:pt x="3" y="6"/>
                  <a:pt x="3" y="6"/>
                </a:cubicBezTo>
                <a:cubicBezTo>
                  <a:pt x="3" y="6"/>
                  <a:pt x="3" y="6"/>
                  <a:pt x="3" y="6"/>
                </a:cubicBezTo>
                <a:cubicBezTo>
                  <a:pt x="3" y="6"/>
                  <a:pt x="3" y="6"/>
                  <a:pt x="3" y="6"/>
                </a:cubicBezTo>
                <a:cubicBezTo>
                  <a:pt x="3" y="5"/>
                  <a:pt x="3" y="4"/>
                  <a:pt x="4" y="3"/>
                </a:cubicBezTo>
                <a:cubicBezTo>
                  <a:pt x="2" y="3"/>
                  <a:pt x="2" y="3"/>
                  <a:pt x="2" y="3"/>
                </a:cubicBezTo>
                <a:cubicBezTo>
                  <a:pt x="4" y="3"/>
                  <a:pt x="4" y="3"/>
                  <a:pt x="4" y="3"/>
                </a:cubicBez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3" name="Freeform 125"/>
          <p:cNvSpPr>
            <a:spLocks/>
          </p:cNvSpPr>
          <p:nvPr/>
        </p:nvSpPr>
        <p:spPr bwMode="auto">
          <a:xfrm>
            <a:off x="4431439" y="3124480"/>
            <a:ext cx="15216" cy="13525"/>
          </a:xfrm>
          <a:custGeom>
            <a:avLst/>
            <a:gdLst>
              <a:gd name="T0" fmla="*/ 8 w 19"/>
              <a:gd name="T1" fmla="*/ 12 h 17"/>
              <a:gd name="T2" fmla="*/ 18 w 19"/>
              <a:gd name="T3" fmla="*/ 14 h 17"/>
              <a:gd name="T4" fmla="*/ 19 w 19"/>
              <a:gd name="T5" fmla="*/ 4 h 17"/>
              <a:gd name="T6" fmla="*/ 15 w 19"/>
              <a:gd name="T7" fmla="*/ 0 h 17"/>
              <a:gd name="T8" fmla="*/ 12 w 19"/>
              <a:gd name="T9" fmla="*/ 4 h 17"/>
              <a:gd name="T10" fmla="*/ 11 w 19"/>
              <a:gd name="T11" fmla="*/ 4 h 17"/>
              <a:gd name="T12" fmla="*/ 0 w 19"/>
              <a:gd name="T13" fmla="*/ 15 h 17"/>
              <a:gd name="T14" fmla="*/ 8 w 19"/>
              <a:gd name="T15" fmla="*/ 17 h 17"/>
              <a:gd name="T16" fmla="*/ 8 w 19"/>
              <a:gd name="T1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7">
                <a:moveTo>
                  <a:pt x="8" y="12"/>
                </a:moveTo>
                <a:cubicBezTo>
                  <a:pt x="18" y="14"/>
                  <a:pt x="18" y="14"/>
                  <a:pt x="18" y="14"/>
                </a:cubicBezTo>
                <a:cubicBezTo>
                  <a:pt x="19" y="4"/>
                  <a:pt x="19" y="4"/>
                  <a:pt x="19" y="4"/>
                </a:cubicBezTo>
                <a:cubicBezTo>
                  <a:pt x="15" y="0"/>
                  <a:pt x="15" y="0"/>
                  <a:pt x="15" y="0"/>
                </a:cubicBezTo>
                <a:cubicBezTo>
                  <a:pt x="12" y="4"/>
                  <a:pt x="12" y="4"/>
                  <a:pt x="12" y="4"/>
                </a:cubicBezTo>
                <a:cubicBezTo>
                  <a:pt x="11" y="4"/>
                  <a:pt x="11" y="4"/>
                  <a:pt x="11" y="4"/>
                </a:cubicBezTo>
                <a:cubicBezTo>
                  <a:pt x="0" y="15"/>
                  <a:pt x="0" y="15"/>
                  <a:pt x="0" y="15"/>
                </a:cubicBezTo>
                <a:cubicBezTo>
                  <a:pt x="8" y="17"/>
                  <a:pt x="8" y="17"/>
                  <a:pt x="8" y="17"/>
                </a:cubicBezTo>
                <a:lnTo>
                  <a:pt x="8" y="12"/>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4" name="Freeform 126"/>
          <p:cNvSpPr>
            <a:spLocks/>
          </p:cNvSpPr>
          <p:nvPr/>
        </p:nvSpPr>
        <p:spPr bwMode="auto">
          <a:xfrm>
            <a:off x="4429185" y="3122789"/>
            <a:ext cx="19161" cy="16343"/>
          </a:xfrm>
          <a:custGeom>
            <a:avLst/>
            <a:gdLst>
              <a:gd name="T0" fmla="*/ 11 w 24"/>
              <a:gd name="T1" fmla="*/ 14 h 20"/>
              <a:gd name="T2" fmla="*/ 11 w 24"/>
              <a:gd name="T3" fmla="*/ 16 h 20"/>
              <a:gd name="T4" fmla="*/ 21 w 24"/>
              <a:gd name="T5" fmla="*/ 17 h 20"/>
              <a:gd name="T6" fmla="*/ 22 w 24"/>
              <a:gd name="T7" fmla="*/ 18 h 20"/>
              <a:gd name="T8" fmla="*/ 22 w 24"/>
              <a:gd name="T9" fmla="*/ 16 h 20"/>
              <a:gd name="T10" fmla="*/ 24 w 24"/>
              <a:gd name="T11" fmla="*/ 7 h 20"/>
              <a:gd name="T12" fmla="*/ 24 w 24"/>
              <a:gd name="T13" fmla="*/ 6 h 20"/>
              <a:gd name="T14" fmla="*/ 23 w 24"/>
              <a:gd name="T15" fmla="*/ 5 h 20"/>
              <a:gd name="T16" fmla="*/ 19 w 24"/>
              <a:gd name="T17" fmla="*/ 1 h 20"/>
              <a:gd name="T18" fmla="*/ 18 w 24"/>
              <a:gd name="T19" fmla="*/ 0 h 20"/>
              <a:gd name="T20" fmla="*/ 17 w 24"/>
              <a:gd name="T21" fmla="*/ 1 h 20"/>
              <a:gd name="T22" fmla="*/ 14 w 24"/>
              <a:gd name="T23" fmla="*/ 6 h 20"/>
              <a:gd name="T24" fmla="*/ 15 w 24"/>
              <a:gd name="T25" fmla="*/ 6 h 20"/>
              <a:gd name="T26" fmla="*/ 15 w 24"/>
              <a:gd name="T27" fmla="*/ 5 h 20"/>
              <a:gd name="T28" fmla="*/ 14 w 24"/>
              <a:gd name="T29" fmla="*/ 5 h 20"/>
              <a:gd name="T30" fmla="*/ 13 w 24"/>
              <a:gd name="T31" fmla="*/ 5 h 20"/>
              <a:gd name="T32" fmla="*/ 13 w 24"/>
              <a:gd name="T33" fmla="*/ 5 h 20"/>
              <a:gd name="T34" fmla="*/ 2 w 24"/>
              <a:gd name="T35" fmla="*/ 16 h 20"/>
              <a:gd name="T36" fmla="*/ 0 w 24"/>
              <a:gd name="T37" fmla="*/ 18 h 20"/>
              <a:gd name="T38" fmla="*/ 3 w 24"/>
              <a:gd name="T39" fmla="*/ 19 h 20"/>
              <a:gd name="T40" fmla="*/ 11 w 24"/>
              <a:gd name="T41" fmla="*/ 20 h 20"/>
              <a:gd name="T42" fmla="*/ 13 w 24"/>
              <a:gd name="T43" fmla="*/ 20 h 20"/>
              <a:gd name="T44" fmla="*/ 13 w 24"/>
              <a:gd name="T45" fmla="*/ 14 h 20"/>
              <a:gd name="T46" fmla="*/ 11 w 24"/>
              <a:gd name="T47" fmla="*/ 14 h 20"/>
              <a:gd name="T48" fmla="*/ 11 w 24"/>
              <a:gd name="T49" fmla="*/ 16 h 20"/>
              <a:gd name="T50" fmla="*/ 11 w 24"/>
              <a:gd name="T51" fmla="*/ 14 h 20"/>
              <a:gd name="T52" fmla="*/ 10 w 24"/>
              <a:gd name="T53" fmla="*/ 14 h 20"/>
              <a:gd name="T54" fmla="*/ 10 w 24"/>
              <a:gd name="T55" fmla="*/ 19 h 20"/>
              <a:gd name="T56" fmla="*/ 11 w 24"/>
              <a:gd name="T57" fmla="*/ 19 h 20"/>
              <a:gd name="T58" fmla="*/ 12 w 24"/>
              <a:gd name="T59" fmla="*/ 17 h 20"/>
              <a:gd name="T60" fmla="*/ 3 w 24"/>
              <a:gd name="T61" fmla="*/ 16 h 20"/>
              <a:gd name="T62" fmla="*/ 3 w 24"/>
              <a:gd name="T63" fmla="*/ 17 h 20"/>
              <a:gd name="T64" fmla="*/ 4 w 24"/>
              <a:gd name="T65" fmla="*/ 18 h 20"/>
              <a:gd name="T66" fmla="*/ 15 w 24"/>
              <a:gd name="T67" fmla="*/ 7 h 20"/>
              <a:gd name="T68" fmla="*/ 14 w 24"/>
              <a:gd name="T69" fmla="*/ 6 h 20"/>
              <a:gd name="T70" fmla="*/ 14 w 24"/>
              <a:gd name="T71" fmla="*/ 8 h 20"/>
              <a:gd name="T72" fmla="*/ 15 w 24"/>
              <a:gd name="T73" fmla="*/ 8 h 20"/>
              <a:gd name="T74" fmla="*/ 16 w 24"/>
              <a:gd name="T75" fmla="*/ 8 h 20"/>
              <a:gd name="T76" fmla="*/ 17 w 24"/>
              <a:gd name="T77" fmla="*/ 7 h 20"/>
              <a:gd name="T78" fmla="*/ 19 w 24"/>
              <a:gd name="T79" fmla="*/ 3 h 20"/>
              <a:gd name="T80" fmla="*/ 18 w 24"/>
              <a:gd name="T81" fmla="*/ 2 h 20"/>
              <a:gd name="T82" fmla="*/ 17 w 24"/>
              <a:gd name="T83" fmla="*/ 3 h 20"/>
              <a:gd name="T84" fmla="*/ 21 w 24"/>
              <a:gd name="T85" fmla="*/ 7 h 20"/>
              <a:gd name="T86" fmla="*/ 22 w 24"/>
              <a:gd name="T87" fmla="*/ 6 h 20"/>
              <a:gd name="T88" fmla="*/ 21 w 24"/>
              <a:gd name="T89" fmla="*/ 6 h 20"/>
              <a:gd name="T90" fmla="*/ 19 w 24"/>
              <a:gd name="T91" fmla="*/ 16 h 20"/>
              <a:gd name="T92" fmla="*/ 21 w 24"/>
              <a:gd name="T93" fmla="*/ 16 h 20"/>
              <a:gd name="T94" fmla="*/ 21 w 24"/>
              <a:gd name="T95" fmla="*/ 14 h 20"/>
              <a:gd name="T96" fmla="*/ 12 w 24"/>
              <a:gd name="T97" fmla="*/ 13 h 20"/>
              <a:gd name="T98" fmla="*/ 10 w 24"/>
              <a:gd name="T99" fmla="*/ 13 h 20"/>
              <a:gd name="T100" fmla="*/ 10 w 24"/>
              <a:gd name="T101" fmla="*/ 14 h 20"/>
              <a:gd name="T102" fmla="*/ 11 w 24"/>
              <a:gd name="T10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 h="20">
                <a:moveTo>
                  <a:pt x="11" y="14"/>
                </a:moveTo>
                <a:cubicBezTo>
                  <a:pt x="11" y="16"/>
                  <a:pt x="11" y="16"/>
                  <a:pt x="11" y="16"/>
                </a:cubicBezTo>
                <a:cubicBezTo>
                  <a:pt x="21" y="17"/>
                  <a:pt x="21" y="17"/>
                  <a:pt x="21" y="17"/>
                </a:cubicBezTo>
                <a:cubicBezTo>
                  <a:pt x="22" y="18"/>
                  <a:pt x="22" y="18"/>
                  <a:pt x="22" y="18"/>
                </a:cubicBezTo>
                <a:cubicBezTo>
                  <a:pt x="22" y="16"/>
                  <a:pt x="22" y="16"/>
                  <a:pt x="22" y="16"/>
                </a:cubicBezTo>
                <a:cubicBezTo>
                  <a:pt x="24" y="7"/>
                  <a:pt x="24" y="7"/>
                  <a:pt x="24" y="7"/>
                </a:cubicBezTo>
                <a:cubicBezTo>
                  <a:pt x="24" y="6"/>
                  <a:pt x="24" y="6"/>
                  <a:pt x="24" y="6"/>
                </a:cubicBezTo>
                <a:cubicBezTo>
                  <a:pt x="23" y="5"/>
                  <a:pt x="23" y="5"/>
                  <a:pt x="23" y="5"/>
                </a:cubicBezTo>
                <a:cubicBezTo>
                  <a:pt x="19" y="1"/>
                  <a:pt x="19" y="1"/>
                  <a:pt x="19" y="1"/>
                </a:cubicBezTo>
                <a:cubicBezTo>
                  <a:pt x="18" y="0"/>
                  <a:pt x="18" y="0"/>
                  <a:pt x="18" y="0"/>
                </a:cubicBezTo>
                <a:cubicBezTo>
                  <a:pt x="17" y="1"/>
                  <a:pt x="17" y="1"/>
                  <a:pt x="17" y="1"/>
                </a:cubicBezTo>
                <a:cubicBezTo>
                  <a:pt x="14" y="6"/>
                  <a:pt x="14" y="6"/>
                  <a:pt x="14" y="6"/>
                </a:cubicBezTo>
                <a:cubicBezTo>
                  <a:pt x="15" y="6"/>
                  <a:pt x="15" y="6"/>
                  <a:pt x="15" y="6"/>
                </a:cubicBezTo>
                <a:cubicBezTo>
                  <a:pt x="15" y="5"/>
                  <a:pt x="15" y="5"/>
                  <a:pt x="15" y="5"/>
                </a:cubicBezTo>
                <a:cubicBezTo>
                  <a:pt x="14" y="5"/>
                  <a:pt x="14" y="5"/>
                  <a:pt x="14" y="5"/>
                </a:cubicBezTo>
                <a:cubicBezTo>
                  <a:pt x="13" y="5"/>
                  <a:pt x="13" y="5"/>
                  <a:pt x="13" y="5"/>
                </a:cubicBezTo>
                <a:cubicBezTo>
                  <a:pt x="13" y="5"/>
                  <a:pt x="13" y="5"/>
                  <a:pt x="13" y="5"/>
                </a:cubicBezTo>
                <a:cubicBezTo>
                  <a:pt x="2" y="16"/>
                  <a:pt x="2" y="16"/>
                  <a:pt x="2" y="16"/>
                </a:cubicBezTo>
                <a:cubicBezTo>
                  <a:pt x="0" y="18"/>
                  <a:pt x="0" y="18"/>
                  <a:pt x="0" y="18"/>
                </a:cubicBezTo>
                <a:cubicBezTo>
                  <a:pt x="3" y="19"/>
                  <a:pt x="3" y="19"/>
                  <a:pt x="3" y="19"/>
                </a:cubicBezTo>
                <a:cubicBezTo>
                  <a:pt x="11" y="20"/>
                  <a:pt x="11" y="20"/>
                  <a:pt x="11" y="20"/>
                </a:cubicBezTo>
                <a:cubicBezTo>
                  <a:pt x="13" y="20"/>
                  <a:pt x="13" y="20"/>
                  <a:pt x="13" y="20"/>
                </a:cubicBezTo>
                <a:cubicBezTo>
                  <a:pt x="13" y="14"/>
                  <a:pt x="13" y="14"/>
                  <a:pt x="13" y="14"/>
                </a:cubicBezTo>
                <a:cubicBezTo>
                  <a:pt x="11" y="14"/>
                  <a:pt x="11" y="14"/>
                  <a:pt x="11" y="14"/>
                </a:cubicBezTo>
                <a:cubicBezTo>
                  <a:pt x="11" y="16"/>
                  <a:pt x="11" y="16"/>
                  <a:pt x="11" y="16"/>
                </a:cubicBezTo>
                <a:cubicBezTo>
                  <a:pt x="11" y="14"/>
                  <a:pt x="11" y="14"/>
                  <a:pt x="11" y="14"/>
                </a:cubicBezTo>
                <a:cubicBezTo>
                  <a:pt x="10" y="14"/>
                  <a:pt x="10" y="14"/>
                  <a:pt x="10" y="14"/>
                </a:cubicBezTo>
                <a:cubicBezTo>
                  <a:pt x="10" y="19"/>
                  <a:pt x="10" y="19"/>
                  <a:pt x="10" y="19"/>
                </a:cubicBezTo>
                <a:cubicBezTo>
                  <a:pt x="11" y="19"/>
                  <a:pt x="11" y="19"/>
                  <a:pt x="11" y="19"/>
                </a:cubicBezTo>
                <a:cubicBezTo>
                  <a:pt x="12" y="17"/>
                  <a:pt x="12" y="17"/>
                  <a:pt x="12" y="17"/>
                </a:cubicBezTo>
                <a:cubicBezTo>
                  <a:pt x="12" y="17"/>
                  <a:pt x="12" y="17"/>
                  <a:pt x="3" y="16"/>
                </a:cubicBezTo>
                <a:cubicBezTo>
                  <a:pt x="3" y="17"/>
                  <a:pt x="3" y="17"/>
                  <a:pt x="3" y="17"/>
                </a:cubicBezTo>
                <a:cubicBezTo>
                  <a:pt x="4" y="18"/>
                  <a:pt x="4" y="18"/>
                  <a:pt x="4" y="18"/>
                </a:cubicBezTo>
                <a:cubicBezTo>
                  <a:pt x="4" y="18"/>
                  <a:pt x="4" y="18"/>
                  <a:pt x="15" y="7"/>
                </a:cubicBezTo>
                <a:cubicBezTo>
                  <a:pt x="14" y="6"/>
                  <a:pt x="14" y="6"/>
                  <a:pt x="14" y="6"/>
                </a:cubicBezTo>
                <a:cubicBezTo>
                  <a:pt x="14" y="8"/>
                  <a:pt x="14" y="8"/>
                  <a:pt x="14" y="8"/>
                </a:cubicBezTo>
                <a:cubicBezTo>
                  <a:pt x="14" y="8"/>
                  <a:pt x="14" y="8"/>
                  <a:pt x="15" y="8"/>
                </a:cubicBezTo>
                <a:cubicBezTo>
                  <a:pt x="16" y="8"/>
                  <a:pt x="16" y="8"/>
                  <a:pt x="16" y="8"/>
                </a:cubicBezTo>
                <a:cubicBezTo>
                  <a:pt x="17" y="7"/>
                  <a:pt x="17" y="7"/>
                  <a:pt x="17" y="7"/>
                </a:cubicBezTo>
                <a:cubicBezTo>
                  <a:pt x="17" y="7"/>
                  <a:pt x="17" y="7"/>
                  <a:pt x="19" y="3"/>
                </a:cubicBezTo>
                <a:cubicBezTo>
                  <a:pt x="18" y="2"/>
                  <a:pt x="18" y="2"/>
                  <a:pt x="18" y="2"/>
                </a:cubicBezTo>
                <a:cubicBezTo>
                  <a:pt x="17" y="3"/>
                  <a:pt x="17" y="3"/>
                  <a:pt x="17" y="3"/>
                </a:cubicBezTo>
                <a:cubicBezTo>
                  <a:pt x="17" y="3"/>
                  <a:pt x="17" y="3"/>
                  <a:pt x="21" y="7"/>
                </a:cubicBezTo>
                <a:cubicBezTo>
                  <a:pt x="22" y="6"/>
                  <a:pt x="22" y="6"/>
                  <a:pt x="22" y="6"/>
                </a:cubicBezTo>
                <a:cubicBezTo>
                  <a:pt x="21" y="6"/>
                  <a:pt x="21" y="6"/>
                  <a:pt x="21" y="6"/>
                </a:cubicBezTo>
                <a:cubicBezTo>
                  <a:pt x="21" y="6"/>
                  <a:pt x="21" y="6"/>
                  <a:pt x="19" y="16"/>
                </a:cubicBezTo>
                <a:cubicBezTo>
                  <a:pt x="21" y="16"/>
                  <a:pt x="21" y="16"/>
                  <a:pt x="21" y="16"/>
                </a:cubicBezTo>
                <a:cubicBezTo>
                  <a:pt x="21" y="14"/>
                  <a:pt x="21" y="14"/>
                  <a:pt x="21" y="14"/>
                </a:cubicBezTo>
                <a:cubicBezTo>
                  <a:pt x="21" y="14"/>
                  <a:pt x="21" y="14"/>
                  <a:pt x="12" y="13"/>
                </a:cubicBezTo>
                <a:cubicBezTo>
                  <a:pt x="10" y="13"/>
                  <a:pt x="10" y="13"/>
                  <a:pt x="10" y="13"/>
                </a:cubicBezTo>
                <a:cubicBezTo>
                  <a:pt x="10" y="14"/>
                  <a:pt x="10" y="14"/>
                  <a:pt x="10" y="14"/>
                </a:cubicBezTo>
                <a:lnTo>
                  <a:pt x="11"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5" name="Freeform 127"/>
          <p:cNvSpPr>
            <a:spLocks/>
          </p:cNvSpPr>
          <p:nvPr/>
        </p:nvSpPr>
        <p:spPr bwMode="auto">
          <a:xfrm>
            <a:off x="4652350" y="2805517"/>
            <a:ext cx="10144" cy="7326"/>
          </a:xfrm>
          <a:custGeom>
            <a:avLst/>
            <a:gdLst>
              <a:gd name="T0" fmla="*/ 8 w 13"/>
              <a:gd name="T1" fmla="*/ 0 h 9"/>
              <a:gd name="T2" fmla="*/ 3 w 13"/>
              <a:gd name="T3" fmla="*/ 6 h 9"/>
              <a:gd name="T4" fmla="*/ 8 w 13"/>
              <a:gd name="T5" fmla="*/ 0 h 9"/>
            </a:gdLst>
            <a:ahLst/>
            <a:cxnLst>
              <a:cxn ang="0">
                <a:pos x="T0" y="T1"/>
              </a:cxn>
              <a:cxn ang="0">
                <a:pos x="T2" y="T3"/>
              </a:cxn>
              <a:cxn ang="0">
                <a:pos x="T4" y="T5"/>
              </a:cxn>
            </a:cxnLst>
            <a:rect l="0" t="0" r="r" b="b"/>
            <a:pathLst>
              <a:path w="13" h="9">
                <a:moveTo>
                  <a:pt x="8" y="0"/>
                </a:moveTo>
                <a:cubicBezTo>
                  <a:pt x="2" y="1"/>
                  <a:pt x="0" y="5"/>
                  <a:pt x="3" y="6"/>
                </a:cubicBezTo>
                <a:cubicBezTo>
                  <a:pt x="8" y="9"/>
                  <a:pt x="13" y="0"/>
                  <a:pt x="8"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6" name="Freeform 128"/>
          <p:cNvSpPr>
            <a:spLocks/>
          </p:cNvSpPr>
          <p:nvPr/>
        </p:nvSpPr>
        <p:spPr bwMode="auto">
          <a:xfrm>
            <a:off x="4652350" y="2804390"/>
            <a:ext cx="9580" cy="7890"/>
          </a:xfrm>
          <a:custGeom>
            <a:avLst/>
            <a:gdLst>
              <a:gd name="T0" fmla="*/ 8 w 12"/>
              <a:gd name="T1" fmla="*/ 2 h 10"/>
              <a:gd name="T2" fmla="*/ 8 w 12"/>
              <a:gd name="T3" fmla="*/ 0 h 10"/>
              <a:gd name="T4" fmla="*/ 2 w 12"/>
              <a:gd name="T5" fmla="*/ 3 h 10"/>
              <a:gd name="T6" fmla="*/ 0 w 12"/>
              <a:gd name="T7" fmla="*/ 6 h 10"/>
              <a:gd name="T8" fmla="*/ 2 w 12"/>
              <a:gd name="T9" fmla="*/ 10 h 10"/>
              <a:gd name="T10" fmla="*/ 5 w 12"/>
              <a:gd name="T11" fmla="*/ 10 h 10"/>
              <a:gd name="T12" fmla="*/ 10 w 12"/>
              <a:gd name="T13" fmla="*/ 8 h 10"/>
              <a:gd name="T14" fmla="*/ 12 w 12"/>
              <a:gd name="T15" fmla="*/ 3 h 10"/>
              <a:gd name="T16" fmla="*/ 11 w 12"/>
              <a:gd name="T17" fmla="*/ 1 h 10"/>
              <a:gd name="T18" fmla="*/ 8 w 12"/>
              <a:gd name="T19" fmla="*/ 0 h 10"/>
              <a:gd name="T20" fmla="*/ 8 w 12"/>
              <a:gd name="T21" fmla="*/ 0 h 10"/>
              <a:gd name="T22" fmla="*/ 8 w 12"/>
              <a:gd name="T23" fmla="*/ 0 h 10"/>
              <a:gd name="T24" fmla="*/ 8 w 12"/>
              <a:gd name="T25" fmla="*/ 2 h 10"/>
              <a:gd name="T26" fmla="*/ 8 w 12"/>
              <a:gd name="T27" fmla="*/ 3 h 10"/>
              <a:gd name="T28" fmla="*/ 9 w 12"/>
              <a:gd name="T29" fmla="*/ 3 h 10"/>
              <a:gd name="T30" fmla="*/ 9 w 12"/>
              <a:gd name="T31" fmla="*/ 3 h 10"/>
              <a:gd name="T32" fmla="*/ 9 w 12"/>
              <a:gd name="T33" fmla="*/ 3 h 10"/>
              <a:gd name="T34" fmla="*/ 9 w 12"/>
              <a:gd name="T35" fmla="*/ 3 h 10"/>
              <a:gd name="T36" fmla="*/ 9 w 12"/>
              <a:gd name="T37" fmla="*/ 3 h 10"/>
              <a:gd name="T38" fmla="*/ 9 w 12"/>
              <a:gd name="T39" fmla="*/ 3 h 10"/>
              <a:gd name="T40" fmla="*/ 9 w 12"/>
              <a:gd name="T41" fmla="*/ 3 h 10"/>
              <a:gd name="T42" fmla="*/ 7 w 12"/>
              <a:gd name="T43" fmla="*/ 6 h 10"/>
              <a:gd name="T44" fmla="*/ 5 w 12"/>
              <a:gd name="T45" fmla="*/ 7 h 10"/>
              <a:gd name="T46" fmla="*/ 4 w 12"/>
              <a:gd name="T47" fmla="*/ 7 h 10"/>
              <a:gd name="T48" fmla="*/ 3 w 12"/>
              <a:gd name="T49" fmla="*/ 6 h 10"/>
              <a:gd name="T50" fmla="*/ 4 w 12"/>
              <a:gd name="T51" fmla="*/ 5 h 10"/>
              <a:gd name="T52" fmla="*/ 9 w 12"/>
              <a:gd name="T53" fmla="*/ 3 h 10"/>
              <a:gd name="T54" fmla="*/ 8 w 12"/>
              <a:gd name="T55" fmla="*/ 2 h 10"/>
              <a:gd name="T56" fmla="*/ 8 w 12"/>
              <a:gd name="T57" fmla="*/ 3 h 10"/>
              <a:gd name="T58" fmla="*/ 8 w 12"/>
              <a:gd name="T5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10">
                <a:moveTo>
                  <a:pt x="8" y="2"/>
                </a:moveTo>
                <a:cubicBezTo>
                  <a:pt x="8" y="0"/>
                  <a:pt x="8" y="0"/>
                  <a:pt x="8" y="0"/>
                </a:cubicBezTo>
                <a:cubicBezTo>
                  <a:pt x="6" y="1"/>
                  <a:pt x="4" y="2"/>
                  <a:pt x="2" y="3"/>
                </a:cubicBezTo>
                <a:cubicBezTo>
                  <a:pt x="1" y="4"/>
                  <a:pt x="0" y="5"/>
                  <a:pt x="0" y="6"/>
                </a:cubicBezTo>
                <a:cubicBezTo>
                  <a:pt x="0" y="8"/>
                  <a:pt x="1" y="9"/>
                  <a:pt x="2" y="10"/>
                </a:cubicBezTo>
                <a:cubicBezTo>
                  <a:pt x="3" y="10"/>
                  <a:pt x="4" y="10"/>
                  <a:pt x="5" y="10"/>
                </a:cubicBezTo>
                <a:cubicBezTo>
                  <a:pt x="7" y="10"/>
                  <a:pt x="9" y="9"/>
                  <a:pt x="10" y="8"/>
                </a:cubicBezTo>
                <a:cubicBezTo>
                  <a:pt x="11" y="7"/>
                  <a:pt x="12" y="5"/>
                  <a:pt x="12" y="3"/>
                </a:cubicBezTo>
                <a:cubicBezTo>
                  <a:pt x="12" y="3"/>
                  <a:pt x="11" y="2"/>
                  <a:pt x="11" y="1"/>
                </a:cubicBezTo>
                <a:cubicBezTo>
                  <a:pt x="10" y="1"/>
                  <a:pt x="9" y="0"/>
                  <a:pt x="8" y="0"/>
                </a:cubicBezTo>
                <a:cubicBezTo>
                  <a:pt x="8" y="0"/>
                  <a:pt x="8" y="0"/>
                  <a:pt x="8" y="0"/>
                </a:cubicBezTo>
                <a:cubicBezTo>
                  <a:pt x="8" y="0"/>
                  <a:pt x="8" y="0"/>
                  <a:pt x="8" y="0"/>
                </a:cubicBezTo>
                <a:cubicBezTo>
                  <a:pt x="8" y="2"/>
                  <a:pt x="8" y="2"/>
                  <a:pt x="8" y="2"/>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4"/>
                  <a:pt x="8" y="5"/>
                  <a:pt x="7" y="6"/>
                </a:cubicBezTo>
                <a:cubicBezTo>
                  <a:pt x="7" y="7"/>
                  <a:pt x="6" y="7"/>
                  <a:pt x="5" y="7"/>
                </a:cubicBezTo>
                <a:cubicBezTo>
                  <a:pt x="5" y="7"/>
                  <a:pt x="4" y="7"/>
                  <a:pt x="4" y="7"/>
                </a:cubicBezTo>
                <a:cubicBezTo>
                  <a:pt x="3" y="7"/>
                  <a:pt x="3" y="7"/>
                  <a:pt x="3" y="6"/>
                </a:cubicBezTo>
                <a:cubicBezTo>
                  <a:pt x="3" y="6"/>
                  <a:pt x="3" y="6"/>
                  <a:pt x="4" y="5"/>
                </a:cubicBezTo>
                <a:cubicBezTo>
                  <a:pt x="5" y="4"/>
                  <a:pt x="7" y="4"/>
                  <a:pt x="9" y="3"/>
                </a:cubicBezTo>
                <a:cubicBezTo>
                  <a:pt x="8" y="2"/>
                  <a:pt x="8" y="2"/>
                  <a:pt x="8" y="2"/>
                </a:cubicBezTo>
                <a:cubicBezTo>
                  <a:pt x="8" y="3"/>
                  <a:pt x="8" y="3"/>
                  <a:pt x="8" y="3"/>
                </a:cubicBezTo>
                <a:lnTo>
                  <a:pt x="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7" name="Freeform 131"/>
          <p:cNvSpPr>
            <a:spLocks/>
          </p:cNvSpPr>
          <p:nvPr/>
        </p:nvSpPr>
        <p:spPr bwMode="auto">
          <a:xfrm>
            <a:off x="4434821" y="3139696"/>
            <a:ext cx="9580" cy="7890"/>
          </a:xfrm>
          <a:custGeom>
            <a:avLst/>
            <a:gdLst>
              <a:gd name="T0" fmla="*/ 12 w 12"/>
              <a:gd name="T1" fmla="*/ 6 h 10"/>
              <a:gd name="T2" fmla="*/ 11 w 12"/>
              <a:gd name="T3" fmla="*/ 0 h 10"/>
              <a:gd name="T4" fmla="*/ 0 w 12"/>
              <a:gd name="T5" fmla="*/ 3 h 10"/>
              <a:gd name="T6" fmla="*/ 3 w 12"/>
              <a:gd name="T7" fmla="*/ 7 h 10"/>
              <a:gd name="T8" fmla="*/ 3 w 12"/>
              <a:gd name="T9" fmla="*/ 10 h 10"/>
              <a:gd name="T10" fmla="*/ 7 w 12"/>
              <a:gd name="T11" fmla="*/ 10 h 10"/>
              <a:gd name="T12" fmla="*/ 8 w 12"/>
              <a:gd name="T13" fmla="*/ 6 h 10"/>
              <a:gd name="T14" fmla="*/ 12 w 12"/>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0">
                <a:moveTo>
                  <a:pt x="12" y="6"/>
                </a:moveTo>
                <a:cubicBezTo>
                  <a:pt x="11" y="0"/>
                  <a:pt x="11" y="0"/>
                  <a:pt x="11" y="0"/>
                </a:cubicBezTo>
                <a:cubicBezTo>
                  <a:pt x="0" y="3"/>
                  <a:pt x="0" y="3"/>
                  <a:pt x="0" y="3"/>
                </a:cubicBezTo>
                <a:cubicBezTo>
                  <a:pt x="3" y="7"/>
                  <a:pt x="3" y="7"/>
                  <a:pt x="3" y="7"/>
                </a:cubicBezTo>
                <a:cubicBezTo>
                  <a:pt x="3" y="10"/>
                  <a:pt x="3" y="10"/>
                  <a:pt x="3" y="10"/>
                </a:cubicBezTo>
                <a:cubicBezTo>
                  <a:pt x="7" y="10"/>
                  <a:pt x="7" y="10"/>
                  <a:pt x="7" y="10"/>
                </a:cubicBezTo>
                <a:cubicBezTo>
                  <a:pt x="8" y="6"/>
                  <a:pt x="8" y="6"/>
                  <a:pt x="8" y="6"/>
                </a:cubicBezTo>
                <a:lnTo>
                  <a:pt x="12" y="6"/>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8" name="Freeform 132"/>
          <p:cNvSpPr>
            <a:spLocks/>
          </p:cNvSpPr>
          <p:nvPr/>
        </p:nvSpPr>
        <p:spPr bwMode="auto">
          <a:xfrm>
            <a:off x="4433130" y="3138005"/>
            <a:ext cx="12962" cy="10144"/>
          </a:xfrm>
          <a:custGeom>
            <a:avLst/>
            <a:gdLst>
              <a:gd name="T0" fmla="*/ 14 w 16"/>
              <a:gd name="T1" fmla="*/ 8 h 13"/>
              <a:gd name="T2" fmla="*/ 16 w 16"/>
              <a:gd name="T3" fmla="*/ 7 h 13"/>
              <a:gd name="T4" fmla="*/ 15 w 16"/>
              <a:gd name="T5" fmla="*/ 2 h 13"/>
              <a:gd name="T6" fmla="*/ 14 w 16"/>
              <a:gd name="T7" fmla="*/ 0 h 13"/>
              <a:gd name="T8" fmla="*/ 13 w 16"/>
              <a:gd name="T9" fmla="*/ 1 h 13"/>
              <a:gd name="T10" fmla="*/ 2 w 16"/>
              <a:gd name="T11" fmla="*/ 3 h 13"/>
              <a:gd name="T12" fmla="*/ 0 w 16"/>
              <a:gd name="T13" fmla="*/ 4 h 13"/>
              <a:gd name="T14" fmla="*/ 1 w 16"/>
              <a:gd name="T15" fmla="*/ 6 h 13"/>
              <a:gd name="T16" fmla="*/ 4 w 16"/>
              <a:gd name="T17" fmla="*/ 10 h 13"/>
              <a:gd name="T18" fmla="*/ 5 w 16"/>
              <a:gd name="T19" fmla="*/ 9 h 13"/>
              <a:gd name="T20" fmla="*/ 3 w 16"/>
              <a:gd name="T21" fmla="*/ 9 h 13"/>
              <a:gd name="T22" fmla="*/ 3 w 16"/>
              <a:gd name="T23" fmla="*/ 12 h 13"/>
              <a:gd name="T24" fmla="*/ 3 w 16"/>
              <a:gd name="T25" fmla="*/ 13 h 13"/>
              <a:gd name="T26" fmla="*/ 5 w 16"/>
              <a:gd name="T27" fmla="*/ 13 h 13"/>
              <a:gd name="T28" fmla="*/ 9 w 16"/>
              <a:gd name="T29" fmla="*/ 13 h 13"/>
              <a:gd name="T30" fmla="*/ 10 w 16"/>
              <a:gd name="T31" fmla="*/ 13 h 13"/>
              <a:gd name="T32" fmla="*/ 10 w 16"/>
              <a:gd name="T33" fmla="*/ 12 h 13"/>
              <a:gd name="T34" fmla="*/ 12 w 16"/>
              <a:gd name="T35" fmla="*/ 8 h 13"/>
              <a:gd name="T36" fmla="*/ 10 w 16"/>
              <a:gd name="T37" fmla="*/ 8 h 13"/>
              <a:gd name="T38" fmla="*/ 10 w 16"/>
              <a:gd name="T39" fmla="*/ 9 h 13"/>
              <a:gd name="T40" fmla="*/ 14 w 16"/>
              <a:gd name="T41" fmla="*/ 9 h 13"/>
              <a:gd name="T42" fmla="*/ 16 w 16"/>
              <a:gd name="T43" fmla="*/ 9 h 13"/>
              <a:gd name="T44" fmla="*/ 16 w 16"/>
              <a:gd name="T45" fmla="*/ 7 h 13"/>
              <a:gd name="T46" fmla="*/ 14 w 16"/>
              <a:gd name="T47" fmla="*/ 8 h 13"/>
              <a:gd name="T48" fmla="*/ 14 w 16"/>
              <a:gd name="T49" fmla="*/ 6 h 13"/>
              <a:gd name="T50" fmla="*/ 10 w 16"/>
              <a:gd name="T51" fmla="*/ 6 h 13"/>
              <a:gd name="T52" fmla="*/ 9 w 16"/>
              <a:gd name="T53" fmla="*/ 6 h 13"/>
              <a:gd name="T54" fmla="*/ 9 w 16"/>
              <a:gd name="T55" fmla="*/ 7 h 13"/>
              <a:gd name="T56" fmla="*/ 9 w 16"/>
              <a:gd name="T57" fmla="*/ 8 h 13"/>
              <a:gd name="T58" fmla="*/ 8 w 16"/>
              <a:gd name="T59" fmla="*/ 11 h 13"/>
              <a:gd name="T60" fmla="*/ 9 w 16"/>
              <a:gd name="T61" fmla="*/ 12 h 13"/>
              <a:gd name="T62" fmla="*/ 9 w 16"/>
              <a:gd name="T63" fmla="*/ 10 h 13"/>
              <a:gd name="T64" fmla="*/ 5 w 16"/>
              <a:gd name="T65" fmla="*/ 10 h 13"/>
              <a:gd name="T66" fmla="*/ 5 w 16"/>
              <a:gd name="T67" fmla="*/ 12 h 13"/>
              <a:gd name="T68" fmla="*/ 6 w 16"/>
              <a:gd name="T69" fmla="*/ 12 h 13"/>
              <a:gd name="T70" fmla="*/ 6 w 16"/>
              <a:gd name="T71" fmla="*/ 9 h 13"/>
              <a:gd name="T72" fmla="*/ 6 w 16"/>
              <a:gd name="T73" fmla="*/ 9 h 13"/>
              <a:gd name="T74" fmla="*/ 6 w 16"/>
              <a:gd name="T75" fmla="*/ 8 h 13"/>
              <a:gd name="T76" fmla="*/ 4 w 16"/>
              <a:gd name="T77" fmla="*/ 4 h 13"/>
              <a:gd name="T78" fmla="*/ 2 w 16"/>
              <a:gd name="T79" fmla="*/ 5 h 13"/>
              <a:gd name="T80" fmla="*/ 3 w 16"/>
              <a:gd name="T81" fmla="*/ 6 h 13"/>
              <a:gd name="T82" fmla="*/ 13 w 16"/>
              <a:gd name="T83" fmla="*/ 4 h 13"/>
              <a:gd name="T84" fmla="*/ 13 w 16"/>
              <a:gd name="T85" fmla="*/ 2 h 13"/>
              <a:gd name="T86" fmla="*/ 12 w 16"/>
              <a:gd name="T87" fmla="*/ 3 h 13"/>
              <a:gd name="T88" fmla="*/ 13 w 16"/>
              <a:gd name="T89" fmla="*/ 8 h 13"/>
              <a:gd name="T90" fmla="*/ 14 w 16"/>
              <a:gd name="T91" fmla="*/ 8 h 13"/>
              <a:gd name="T92" fmla="*/ 14 w 16"/>
              <a:gd name="T93" fmla="*/ 6 h 13"/>
              <a:gd name="T94" fmla="*/ 14 w 16"/>
              <a:gd name="T9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13">
                <a:moveTo>
                  <a:pt x="14" y="8"/>
                </a:moveTo>
                <a:cubicBezTo>
                  <a:pt x="16" y="7"/>
                  <a:pt x="16" y="7"/>
                  <a:pt x="16" y="7"/>
                </a:cubicBezTo>
                <a:cubicBezTo>
                  <a:pt x="15" y="2"/>
                  <a:pt x="15" y="2"/>
                  <a:pt x="15" y="2"/>
                </a:cubicBezTo>
                <a:cubicBezTo>
                  <a:pt x="14" y="0"/>
                  <a:pt x="14" y="0"/>
                  <a:pt x="14" y="0"/>
                </a:cubicBezTo>
                <a:cubicBezTo>
                  <a:pt x="13" y="1"/>
                  <a:pt x="13" y="1"/>
                  <a:pt x="13" y="1"/>
                </a:cubicBezTo>
                <a:cubicBezTo>
                  <a:pt x="2" y="3"/>
                  <a:pt x="2" y="3"/>
                  <a:pt x="2" y="3"/>
                </a:cubicBezTo>
                <a:cubicBezTo>
                  <a:pt x="0" y="4"/>
                  <a:pt x="0" y="4"/>
                  <a:pt x="0" y="4"/>
                </a:cubicBezTo>
                <a:cubicBezTo>
                  <a:pt x="1" y="6"/>
                  <a:pt x="1" y="6"/>
                  <a:pt x="1" y="6"/>
                </a:cubicBezTo>
                <a:cubicBezTo>
                  <a:pt x="4" y="10"/>
                  <a:pt x="4" y="10"/>
                  <a:pt x="4" y="10"/>
                </a:cubicBezTo>
                <a:cubicBezTo>
                  <a:pt x="5" y="9"/>
                  <a:pt x="5" y="9"/>
                  <a:pt x="5" y="9"/>
                </a:cubicBezTo>
                <a:cubicBezTo>
                  <a:pt x="3" y="9"/>
                  <a:pt x="3" y="9"/>
                  <a:pt x="3" y="9"/>
                </a:cubicBezTo>
                <a:cubicBezTo>
                  <a:pt x="3" y="12"/>
                  <a:pt x="3" y="12"/>
                  <a:pt x="3" y="12"/>
                </a:cubicBezTo>
                <a:cubicBezTo>
                  <a:pt x="3" y="13"/>
                  <a:pt x="3" y="13"/>
                  <a:pt x="3" y="13"/>
                </a:cubicBezTo>
                <a:cubicBezTo>
                  <a:pt x="5" y="13"/>
                  <a:pt x="5" y="13"/>
                  <a:pt x="5" y="13"/>
                </a:cubicBezTo>
                <a:cubicBezTo>
                  <a:pt x="9" y="13"/>
                  <a:pt x="9" y="13"/>
                  <a:pt x="9" y="13"/>
                </a:cubicBezTo>
                <a:cubicBezTo>
                  <a:pt x="10" y="13"/>
                  <a:pt x="10" y="13"/>
                  <a:pt x="10" y="13"/>
                </a:cubicBezTo>
                <a:cubicBezTo>
                  <a:pt x="10" y="12"/>
                  <a:pt x="10" y="12"/>
                  <a:pt x="10" y="12"/>
                </a:cubicBezTo>
                <a:cubicBezTo>
                  <a:pt x="12" y="8"/>
                  <a:pt x="12" y="8"/>
                  <a:pt x="12" y="8"/>
                </a:cubicBezTo>
                <a:cubicBezTo>
                  <a:pt x="10" y="8"/>
                  <a:pt x="10" y="8"/>
                  <a:pt x="10" y="8"/>
                </a:cubicBezTo>
                <a:cubicBezTo>
                  <a:pt x="10" y="9"/>
                  <a:pt x="10" y="9"/>
                  <a:pt x="10" y="9"/>
                </a:cubicBezTo>
                <a:cubicBezTo>
                  <a:pt x="14" y="9"/>
                  <a:pt x="14" y="9"/>
                  <a:pt x="14" y="9"/>
                </a:cubicBezTo>
                <a:cubicBezTo>
                  <a:pt x="16" y="9"/>
                  <a:pt x="16" y="9"/>
                  <a:pt x="16" y="9"/>
                </a:cubicBezTo>
                <a:cubicBezTo>
                  <a:pt x="16" y="7"/>
                  <a:pt x="16" y="7"/>
                  <a:pt x="16" y="7"/>
                </a:cubicBezTo>
                <a:cubicBezTo>
                  <a:pt x="14" y="8"/>
                  <a:pt x="14" y="8"/>
                  <a:pt x="14" y="8"/>
                </a:cubicBezTo>
                <a:cubicBezTo>
                  <a:pt x="14" y="6"/>
                  <a:pt x="14" y="6"/>
                  <a:pt x="14" y="6"/>
                </a:cubicBezTo>
                <a:cubicBezTo>
                  <a:pt x="10" y="6"/>
                  <a:pt x="10" y="6"/>
                  <a:pt x="10" y="6"/>
                </a:cubicBezTo>
                <a:cubicBezTo>
                  <a:pt x="9" y="6"/>
                  <a:pt x="9" y="6"/>
                  <a:pt x="9" y="6"/>
                </a:cubicBezTo>
                <a:cubicBezTo>
                  <a:pt x="9" y="7"/>
                  <a:pt x="9" y="7"/>
                  <a:pt x="9" y="7"/>
                </a:cubicBezTo>
                <a:cubicBezTo>
                  <a:pt x="9" y="7"/>
                  <a:pt x="9" y="7"/>
                  <a:pt x="9" y="8"/>
                </a:cubicBezTo>
                <a:cubicBezTo>
                  <a:pt x="9" y="8"/>
                  <a:pt x="8" y="9"/>
                  <a:pt x="8" y="11"/>
                </a:cubicBezTo>
                <a:cubicBezTo>
                  <a:pt x="9" y="12"/>
                  <a:pt x="9" y="12"/>
                  <a:pt x="9" y="12"/>
                </a:cubicBezTo>
                <a:cubicBezTo>
                  <a:pt x="9" y="10"/>
                  <a:pt x="9" y="10"/>
                  <a:pt x="9" y="10"/>
                </a:cubicBezTo>
                <a:cubicBezTo>
                  <a:pt x="9" y="10"/>
                  <a:pt x="9" y="10"/>
                  <a:pt x="5" y="10"/>
                </a:cubicBezTo>
                <a:cubicBezTo>
                  <a:pt x="5" y="12"/>
                  <a:pt x="5" y="12"/>
                  <a:pt x="5" y="12"/>
                </a:cubicBezTo>
                <a:cubicBezTo>
                  <a:pt x="6" y="12"/>
                  <a:pt x="6" y="12"/>
                  <a:pt x="6" y="12"/>
                </a:cubicBezTo>
                <a:cubicBezTo>
                  <a:pt x="6" y="12"/>
                  <a:pt x="6" y="12"/>
                  <a:pt x="6" y="9"/>
                </a:cubicBezTo>
                <a:cubicBezTo>
                  <a:pt x="6" y="9"/>
                  <a:pt x="6" y="9"/>
                  <a:pt x="6" y="9"/>
                </a:cubicBezTo>
                <a:cubicBezTo>
                  <a:pt x="6" y="8"/>
                  <a:pt x="6" y="8"/>
                  <a:pt x="6" y="8"/>
                </a:cubicBezTo>
                <a:cubicBezTo>
                  <a:pt x="6" y="8"/>
                  <a:pt x="6" y="8"/>
                  <a:pt x="4" y="4"/>
                </a:cubicBezTo>
                <a:cubicBezTo>
                  <a:pt x="2" y="5"/>
                  <a:pt x="2" y="5"/>
                  <a:pt x="2" y="5"/>
                </a:cubicBezTo>
                <a:cubicBezTo>
                  <a:pt x="3" y="6"/>
                  <a:pt x="3" y="6"/>
                  <a:pt x="3" y="6"/>
                </a:cubicBezTo>
                <a:cubicBezTo>
                  <a:pt x="3" y="6"/>
                  <a:pt x="3" y="6"/>
                  <a:pt x="13" y="4"/>
                </a:cubicBezTo>
                <a:cubicBezTo>
                  <a:pt x="13" y="2"/>
                  <a:pt x="13" y="2"/>
                  <a:pt x="13" y="2"/>
                </a:cubicBezTo>
                <a:cubicBezTo>
                  <a:pt x="12" y="3"/>
                  <a:pt x="12" y="3"/>
                  <a:pt x="12" y="3"/>
                </a:cubicBezTo>
                <a:cubicBezTo>
                  <a:pt x="12" y="3"/>
                  <a:pt x="12" y="3"/>
                  <a:pt x="13" y="8"/>
                </a:cubicBezTo>
                <a:cubicBezTo>
                  <a:pt x="14" y="8"/>
                  <a:pt x="14" y="8"/>
                  <a:pt x="14" y="8"/>
                </a:cubicBezTo>
                <a:cubicBezTo>
                  <a:pt x="14" y="6"/>
                  <a:pt x="14" y="6"/>
                  <a:pt x="14" y="6"/>
                </a:cubicBezTo>
                <a:lnTo>
                  <a:pt x="14"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9" name="Freeform 135"/>
          <p:cNvSpPr>
            <a:spLocks/>
          </p:cNvSpPr>
          <p:nvPr/>
        </p:nvSpPr>
        <p:spPr bwMode="auto">
          <a:xfrm>
            <a:off x="4722794" y="3098557"/>
            <a:ext cx="7890" cy="6762"/>
          </a:xfrm>
          <a:custGeom>
            <a:avLst/>
            <a:gdLst>
              <a:gd name="T0" fmla="*/ 3 w 10"/>
              <a:gd name="T1" fmla="*/ 9 h 9"/>
              <a:gd name="T2" fmla="*/ 10 w 10"/>
              <a:gd name="T3" fmla="*/ 5 h 9"/>
              <a:gd name="T4" fmla="*/ 0 w 10"/>
              <a:gd name="T5" fmla="*/ 0 h 9"/>
              <a:gd name="T6" fmla="*/ 2 w 10"/>
              <a:gd name="T7" fmla="*/ 6 h 9"/>
              <a:gd name="T8" fmla="*/ 3 w 10"/>
              <a:gd name="T9" fmla="*/ 9 h 9"/>
            </a:gdLst>
            <a:ahLst/>
            <a:cxnLst>
              <a:cxn ang="0">
                <a:pos x="T0" y="T1"/>
              </a:cxn>
              <a:cxn ang="0">
                <a:pos x="T2" y="T3"/>
              </a:cxn>
              <a:cxn ang="0">
                <a:pos x="T4" y="T5"/>
              </a:cxn>
              <a:cxn ang="0">
                <a:pos x="T6" y="T7"/>
              </a:cxn>
              <a:cxn ang="0">
                <a:pos x="T8" y="T9"/>
              </a:cxn>
            </a:cxnLst>
            <a:rect l="0" t="0" r="r" b="b"/>
            <a:pathLst>
              <a:path w="10" h="9">
                <a:moveTo>
                  <a:pt x="3" y="9"/>
                </a:moveTo>
                <a:cubicBezTo>
                  <a:pt x="10" y="5"/>
                  <a:pt x="10" y="5"/>
                  <a:pt x="10" y="5"/>
                </a:cubicBezTo>
                <a:cubicBezTo>
                  <a:pt x="0" y="0"/>
                  <a:pt x="0" y="0"/>
                  <a:pt x="0" y="0"/>
                </a:cubicBezTo>
                <a:cubicBezTo>
                  <a:pt x="2" y="6"/>
                  <a:pt x="2" y="6"/>
                  <a:pt x="2" y="6"/>
                </a:cubicBezTo>
                <a:lnTo>
                  <a:pt x="3" y="9"/>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0" name="Freeform 136"/>
          <p:cNvSpPr>
            <a:spLocks/>
          </p:cNvSpPr>
          <p:nvPr/>
        </p:nvSpPr>
        <p:spPr bwMode="auto">
          <a:xfrm>
            <a:off x="4721103" y="3096303"/>
            <a:ext cx="11835" cy="10707"/>
          </a:xfrm>
          <a:custGeom>
            <a:avLst/>
            <a:gdLst>
              <a:gd name="T0" fmla="*/ 5 w 15"/>
              <a:gd name="T1" fmla="*/ 12 h 14"/>
              <a:gd name="T2" fmla="*/ 6 w 15"/>
              <a:gd name="T3" fmla="*/ 13 h 14"/>
              <a:gd name="T4" fmla="*/ 13 w 15"/>
              <a:gd name="T5" fmla="*/ 9 h 14"/>
              <a:gd name="T6" fmla="*/ 15 w 15"/>
              <a:gd name="T7" fmla="*/ 8 h 14"/>
              <a:gd name="T8" fmla="*/ 13 w 15"/>
              <a:gd name="T9" fmla="*/ 7 h 14"/>
              <a:gd name="T10" fmla="*/ 3 w 15"/>
              <a:gd name="T11" fmla="*/ 1 h 14"/>
              <a:gd name="T12" fmla="*/ 0 w 15"/>
              <a:gd name="T13" fmla="*/ 0 h 14"/>
              <a:gd name="T14" fmla="*/ 1 w 15"/>
              <a:gd name="T15" fmla="*/ 3 h 14"/>
              <a:gd name="T16" fmla="*/ 2 w 15"/>
              <a:gd name="T17" fmla="*/ 10 h 14"/>
              <a:gd name="T18" fmla="*/ 2 w 15"/>
              <a:gd name="T19" fmla="*/ 10 h 14"/>
              <a:gd name="T20" fmla="*/ 4 w 15"/>
              <a:gd name="T21" fmla="*/ 13 h 14"/>
              <a:gd name="T22" fmla="*/ 5 w 15"/>
              <a:gd name="T23" fmla="*/ 14 h 14"/>
              <a:gd name="T24" fmla="*/ 6 w 15"/>
              <a:gd name="T25" fmla="*/ 13 h 14"/>
              <a:gd name="T26" fmla="*/ 5 w 15"/>
              <a:gd name="T27" fmla="*/ 12 h 14"/>
              <a:gd name="T28" fmla="*/ 7 w 15"/>
              <a:gd name="T29" fmla="*/ 11 h 14"/>
              <a:gd name="T30" fmla="*/ 5 w 15"/>
              <a:gd name="T31" fmla="*/ 9 h 14"/>
              <a:gd name="T32" fmla="*/ 4 w 15"/>
              <a:gd name="T33" fmla="*/ 9 h 14"/>
              <a:gd name="T34" fmla="*/ 5 w 15"/>
              <a:gd name="T35" fmla="*/ 9 h 14"/>
              <a:gd name="T36" fmla="*/ 4 w 15"/>
              <a:gd name="T37" fmla="*/ 2 h 14"/>
              <a:gd name="T38" fmla="*/ 2 w 15"/>
              <a:gd name="T39" fmla="*/ 3 h 14"/>
              <a:gd name="T40" fmla="*/ 2 w 15"/>
              <a:gd name="T41" fmla="*/ 4 h 14"/>
              <a:gd name="T42" fmla="*/ 11 w 15"/>
              <a:gd name="T43" fmla="*/ 9 h 14"/>
              <a:gd name="T44" fmla="*/ 12 w 15"/>
              <a:gd name="T45" fmla="*/ 8 h 14"/>
              <a:gd name="T46" fmla="*/ 11 w 15"/>
              <a:gd name="T47" fmla="*/ 7 h 14"/>
              <a:gd name="T48" fmla="*/ 4 w 15"/>
              <a:gd name="T49" fmla="*/ 11 h 14"/>
              <a:gd name="T50" fmla="*/ 5 w 15"/>
              <a:gd name="T51" fmla="*/ 12 h 14"/>
              <a:gd name="T52" fmla="*/ 7 w 15"/>
              <a:gd name="T53" fmla="*/ 11 h 14"/>
              <a:gd name="T54" fmla="*/ 5 w 15"/>
              <a:gd name="T5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4">
                <a:moveTo>
                  <a:pt x="5" y="12"/>
                </a:moveTo>
                <a:cubicBezTo>
                  <a:pt x="6" y="13"/>
                  <a:pt x="6" y="13"/>
                  <a:pt x="6" y="13"/>
                </a:cubicBezTo>
                <a:cubicBezTo>
                  <a:pt x="13" y="9"/>
                  <a:pt x="13" y="9"/>
                  <a:pt x="13" y="9"/>
                </a:cubicBezTo>
                <a:cubicBezTo>
                  <a:pt x="15" y="8"/>
                  <a:pt x="15" y="8"/>
                  <a:pt x="15" y="8"/>
                </a:cubicBezTo>
                <a:cubicBezTo>
                  <a:pt x="13" y="7"/>
                  <a:pt x="13" y="7"/>
                  <a:pt x="13" y="7"/>
                </a:cubicBezTo>
                <a:cubicBezTo>
                  <a:pt x="3" y="1"/>
                  <a:pt x="3" y="1"/>
                  <a:pt x="3" y="1"/>
                </a:cubicBezTo>
                <a:cubicBezTo>
                  <a:pt x="0" y="0"/>
                  <a:pt x="0" y="0"/>
                  <a:pt x="0" y="0"/>
                </a:cubicBezTo>
                <a:cubicBezTo>
                  <a:pt x="1" y="3"/>
                  <a:pt x="1" y="3"/>
                  <a:pt x="1" y="3"/>
                </a:cubicBezTo>
                <a:cubicBezTo>
                  <a:pt x="2" y="10"/>
                  <a:pt x="2" y="10"/>
                  <a:pt x="2" y="10"/>
                </a:cubicBezTo>
                <a:cubicBezTo>
                  <a:pt x="2" y="10"/>
                  <a:pt x="2" y="10"/>
                  <a:pt x="2" y="10"/>
                </a:cubicBezTo>
                <a:cubicBezTo>
                  <a:pt x="4" y="13"/>
                  <a:pt x="4" y="13"/>
                  <a:pt x="4" y="13"/>
                </a:cubicBezTo>
                <a:cubicBezTo>
                  <a:pt x="5" y="14"/>
                  <a:pt x="5" y="14"/>
                  <a:pt x="5" y="14"/>
                </a:cubicBezTo>
                <a:cubicBezTo>
                  <a:pt x="6" y="13"/>
                  <a:pt x="6" y="13"/>
                  <a:pt x="6" y="13"/>
                </a:cubicBezTo>
                <a:cubicBezTo>
                  <a:pt x="5" y="12"/>
                  <a:pt x="5" y="12"/>
                  <a:pt x="5" y="12"/>
                </a:cubicBezTo>
                <a:cubicBezTo>
                  <a:pt x="7" y="11"/>
                  <a:pt x="7" y="11"/>
                  <a:pt x="7" y="11"/>
                </a:cubicBezTo>
                <a:cubicBezTo>
                  <a:pt x="5" y="9"/>
                  <a:pt x="5" y="9"/>
                  <a:pt x="5" y="9"/>
                </a:cubicBezTo>
                <a:cubicBezTo>
                  <a:pt x="4" y="9"/>
                  <a:pt x="4" y="9"/>
                  <a:pt x="4" y="9"/>
                </a:cubicBezTo>
                <a:cubicBezTo>
                  <a:pt x="5" y="9"/>
                  <a:pt x="5" y="9"/>
                  <a:pt x="5" y="9"/>
                </a:cubicBezTo>
                <a:cubicBezTo>
                  <a:pt x="5" y="9"/>
                  <a:pt x="5" y="9"/>
                  <a:pt x="4" y="2"/>
                </a:cubicBezTo>
                <a:cubicBezTo>
                  <a:pt x="2" y="3"/>
                  <a:pt x="2" y="3"/>
                  <a:pt x="2" y="3"/>
                </a:cubicBezTo>
                <a:cubicBezTo>
                  <a:pt x="2" y="4"/>
                  <a:pt x="2" y="4"/>
                  <a:pt x="2" y="4"/>
                </a:cubicBezTo>
                <a:cubicBezTo>
                  <a:pt x="2" y="4"/>
                  <a:pt x="2" y="4"/>
                  <a:pt x="11" y="9"/>
                </a:cubicBezTo>
                <a:cubicBezTo>
                  <a:pt x="12" y="8"/>
                  <a:pt x="12" y="8"/>
                  <a:pt x="12" y="8"/>
                </a:cubicBezTo>
                <a:cubicBezTo>
                  <a:pt x="11" y="7"/>
                  <a:pt x="11" y="7"/>
                  <a:pt x="11" y="7"/>
                </a:cubicBezTo>
                <a:cubicBezTo>
                  <a:pt x="11" y="7"/>
                  <a:pt x="11" y="7"/>
                  <a:pt x="4" y="11"/>
                </a:cubicBezTo>
                <a:cubicBezTo>
                  <a:pt x="5" y="12"/>
                  <a:pt x="5" y="12"/>
                  <a:pt x="5" y="12"/>
                </a:cubicBezTo>
                <a:cubicBezTo>
                  <a:pt x="7" y="11"/>
                  <a:pt x="7" y="11"/>
                  <a:pt x="7" y="11"/>
                </a:cubicBezTo>
                <a:lnTo>
                  <a:pt x="5"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1" name="Freeform 137"/>
          <p:cNvSpPr>
            <a:spLocks/>
          </p:cNvSpPr>
          <p:nvPr/>
        </p:nvSpPr>
        <p:spPr bwMode="auto">
          <a:xfrm>
            <a:off x="4687290" y="3054038"/>
            <a:ext cx="6763" cy="8453"/>
          </a:xfrm>
          <a:custGeom>
            <a:avLst/>
            <a:gdLst>
              <a:gd name="T0" fmla="*/ 4 w 9"/>
              <a:gd name="T1" fmla="*/ 11 h 11"/>
              <a:gd name="T2" fmla="*/ 9 w 9"/>
              <a:gd name="T3" fmla="*/ 2 h 11"/>
              <a:gd name="T4" fmla="*/ 5 w 9"/>
              <a:gd name="T5" fmla="*/ 0 h 11"/>
              <a:gd name="T6" fmla="*/ 0 w 9"/>
              <a:gd name="T7" fmla="*/ 8 h 11"/>
              <a:gd name="T8" fmla="*/ 4 w 9"/>
              <a:gd name="T9" fmla="*/ 11 h 11"/>
            </a:gdLst>
            <a:ahLst/>
            <a:cxnLst>
              <a:cxn ang="0">
                <a:pos x="T0" y="T1"/>
              </a:cxn>
              <a:cxn ang="0">
                <a:pos x="T2" y="T3"/>
              </a:cxn>
              <a:cxn ang="0">
                <a:pos x="T4" y="T5"/>
              </a:cxn>
              <a:cxn ang="0">
                <a:pos x="T6" y="T7"/>
              </a:cxn>
              <a:cxn ang="0">
                <a:pos x="T8" y="T9"/>
              </a:cxn>
            </a:cxnLst>
            <a:rect l="0" t="0" r="r" b="b"/>
            <a:pathLst>
              <a:path w="9" h="11">
                <a:moveTo>
                  <a:pt x="4" y="11"/>
                </a:moveTo>
                <a:cubicBezTo>
                  <a:pt x="9" y="2"/>
                  <a:pt x="9" y="2"/>
                  <a:pt x="9" y="2"/>
                </a:cubicBezTo>
                <a:cubicBezTo>
                  <a:pt x="5" y="0"/>
                  <a:pt x="5" y="0"/>
                  <a:pt x="5" y="0"/>
                </a:cubicBezTo>
                <a:cubicBezTo>
                  <a:pt x="0" y="8"/>
                  <a:pt x="0" y="8"/>
                  <a:pt x="0" y="8"/>
                </a:cubicBezTo>
                <a:lnTo>
                  <a:pt x="4" y="11"/>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2" name="Freeform 138"/>
          <p:cNvSpPr>
            <a:spLocks/>
          </p:cNvSpPr>
          <p:nvPr/>
        </p:nvSpPr>
        <p:spPr bwMode="auto">
          <a:xfrm>
            <a:off x="4684473" y="3052347"/>
            <a:ext cx="11271" cy="11834"/>
          </a:xfrm>
          <a:custGeom>
            <a:avLst/>
            <a:gdLst>
              <a:gd name="T0" fmla="*/ 7 w 14"/>
              <a:gd name="T1" fmla="*/ 13 h 15"/>
              <a:gd name="T2" fmla="*/ 8 w 14"/>
              <a:gd name="T3" fmla="*/ 14 h 15"/>
              <a:gd name="T4" fmla="*/ 13 w 14"/>
              <a:gd name="T5" fmla="*/ 4 h 15"/>
              <a:gd name="T6" fmla="*/ 14 w 14"/>
              <a:gd name="T7" fmla="*/ 3 h 15"/>
              <a:gd name="T8" fmla="*/ 12 w 14"/>
              <a:gd name="T9" fmla="*/ 2 h 15"/>
              <a:gd name="T10" fmla="*/ 8 w 14"/>
              <a:gd name="T11" fmla="*/ 1 h 15"/>
              <a:gd name="T12" fmla="*/ 7 w 14"/>
              <a:gd name="T13" fmla="*/ 0 h 15"/>
              <a:gd name="T14" fmla="*/ 7 w 14"/>
              <a:gd name="T15" fmla="*/ 1 h 15"/>
              <a:gd name="T16" fmla="*/ 1 w 14"/>
              <a:gd name="T17" fmla="*/ 9 h 15"/>
              <a:gd name="T18" fmla="*/ 0 w 14"/>
              <a:gd name="T19" fmla="*/ 11 h 15"/>
              <a:gd name="T20" fmla="*/ 7 w 14"/>
              <a:gd name="T21" fmla="*/ 15 h 15"/>
              <a:gd name="T22" fmla="*/ 8 w 14"/>
              <a:gd name="T23" fmla="*/ 14 h 15"/>
              <a:gd name="T24" fmla="*/ 7 w 14"/>
              <a:gd name="T25" fmla="*/ 13 h 15"/>
              <a:gd name="T26" fmla="*/ 7 w 14"/>
              <a:gd name="T27" fmla="*/ 12 h 15"/>
              <a:gd name="T28" fmla="*/ 3 w 14"/>
              <a:gd name="T29" fmla="*/ 9 h 15"/>
              <a:gd name="T30" fmla="*/ 3 w 14"/>
              <a:gd name="T31" fmla="*/ 10 h 15"/>
              <a:gd name="T32" fmla="*/ 4 w 14"/>
              <a:gd name="T33" fmla="*/ 11 h 15"/>
              <a:gd name="T34" fmla="*/ 9 w 14"/>
              <a:gd name="T35" fmla="*/ 3 h 15"/>
              <a:gd name="T36" fmla="*/ 8 w 14"/>
              <a:gd name="T37" fmla="*/ 2 h 15"/>
              <a:gd name="T38" fmla="*/ 7 w 14"/>
              <a:gd name="T39" fmla="*/ 4 h 15"/>
              <a:gd name="T40" fmla="*/ 8 w 14"/>
              <a:gd name="T41" fmla="*/ 4 h 15"/>
              <a:gd name="T42" fmla="*/ 12 w 14"/>
              <a:gd name="T43" fmla="*/ 5 h 15"/>
              <a:gd name="T44" fmla="*/ 12 w 14"/>
              <a:gd name="T45" fmla="*/ 4 h 15"/>
              <a:gd name="T46" fmla="*/ 11 w 14"/>
              <a:gd name="T47" fmla="*/ 3 h 15"/>
              <a:gd name="T48" fmla="*/ 5 w 14"/>
              <a:gd name="T49" fmla="*/ 12 h 15"/>
              <a:gd name="T50" fmla="*/ 7 w 14"/>
              <a:gd name="T51" fmla="*/ 13 h 15"/>
              <a:gd name="T52" fmla="*/ 7 w 14"/>
              <a:gd name="T53" fmla="*/ 12 h 15"/>
              <a:gd name="T54" fmla="*/ 7 w 14"/>
              <a:gd name="T55"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5">
                <a:moveTo>
                  <a:pt x="7" y="13"/>
                </a:moveTo>
                <a:cubicBezTo>
                  <a:pt x="8" y="14"/>
                  <a:pt x="8" y="14"/>
                  <a:pt x="8" y="14"/>
                </a:cubicBezTo>
                <a:cubicBezTo>
                  <a:pt x="13" y="4"/>
                  <a:pt x="13" y="4"/>
                  <a:pt x="13" y="4"/>
                </a:cubicBezTo>
                <a:cubicBezTo>
                  <a:pt x="14" y="3"/>
                  <a:pt x="14" y="3"/>
                  <a:pt x="14" y="3"/>
                </a:cubicBezTo>
                <a:cubicBezTo>
                  <a:pt x="12" y="2"/>
                  <a:pt x="12" y="2"/>
                  <a:pt x="12" y="2"/>
                </a:cubicBezTo>
                <a:cubicBezTo>
                  <a:pt x="8" y="1"/>
                  <a:pt x="8" y="1"/>
                  <a:pt x="8" y="1"/>
                </a:cubicBezTo>
                <a:cubicBezTo>
                  <a:pt x="7" y="0"/>
                  <a:pt x="7" y="0"/>
                  <a:pt x="7" y="0"/>
                </a:cubicBezTo>
                <a:cubicBezTo>
                  <a:pt x="7" y="1"/>
                  <a:pt x="7" y="1"/>
                  <a:pt x="7" y="1"/>
                </a:cubicBezTo>
                <a:cubicBezTo>
                  <a:pt x="1" y="9"/>
                  <a:pt x="1" y="9"/>
                  <a:pt x="1" y="9"/>
                </a:cubicBezTo>
                <a:cubicBezTo>
                  <a:pt x="0" y="11"/>
                  <a:pt x="0" y="11"/>
                  <a:pt x="0" y="11"/>
                </a:cubicBezTo>
                <a:cubicBezTo>
                  <a:pt x="7" y="15"/>
                  <a:pt x="7" y="15"/>
                  <a:pt x="7" y="15"/>
                </a:cubicBezTo>
                <a:cubicBezTo>
                  <a:pt x="8" y="14"/>
                  <a:pt x="8" y="14"/>
                  <a:pt x="8" y="14"/>
                </a:cubicBezTo>
                <a:cubicBezTo>
                  <a:pt x="7" y="13"/>
                  <a:pt x="7" y="13"/>
                  <a:pt x="7" y="13"/>
                </a:cubicBezTo>
                <a:cubicBezTo>
                  <a:pt x="7" y="12"/>
                  <a:pt x="7" y="12"/>
                  <a:pt x="7" y="12"/>
                </a:cubicBezTo>
                <a:cubicBezTo>
                  <a:pt x="3" y="9"/>
                  <a:pt x="3" y="9"/>
                  <a:pt x="3" y="9"/>
                </a:cubicBezTo>
                <a:cubicBezTo>
                  <a:pt x="3" y="10"/>
                  <a:pt x="3" y="10"/>
                  <a:pt x="3" y="10"/>
                </a:cubicBezTo>
                <a:cubicBezTo>
                  <a:pt x="4" y="11"/>
                  <a:pt x="4" y="11"/>
                  <a:pt x="4" y="11"/>
                </a:cubicBezTo>
                <a:cubicBezTo>
                  <a:pt x="4" y="11"/>
                  <a:pt x="4" y="11"/>
                  <a:pt x="9" y="3"/>
                </a:cubicBezTo>
                <a:cubicBezTo>
                  <a:pt x="8" y="2"/>
                  <a:pt x="8" y="2"/>
                  <a:pt x="8" y="2"/>
                </a:cubicBezTo>
                <a:cubicBezTo>
                  <a:pt x="7" y="4"/>
                  <a:pt x="7" y="4"/>
                  <a:pt x="7" y="4"/>
                </a:cubicBezTo>
                <a:cubicBezTo>
                  <a:pt x="7" y="4"/>
                  <a:pt x="7" y="4"/>
                  <a:pt x="8" y="4"/>
                </a:cubicBezTo>
                <a:cubicBezTo>
                  <a:pt x="9" y="4"/>
                  <a:pt x="10" y="4"/>
                  <a:pt x="12" y="5"/>
                </a:cubicBezTo>
                <a:cubicBezTo>
                  <a:pt x="12" y="4"/>
                  <a:pt x="12" y="4"/>
                  <a:pt x="12" y="4"/>
                </a:cubicBezTo>
                <a:cubicBezTo>
                  <a:pt x="11" y="3"/>
                  <a:pt x="11" y="3"/>
                  <a:pt x="11" y="3"/>
                </a:cubicBezTo>
                <a:cubicBezTo>
                  <a:pt x="11" y="3"/>
                  <a:pt x="11" y="3"/>
                  <a:pt x="5" y="12"/>
                </a:cubicBezTo>
                <a:cubicBezTo>
                  <a:pt x="7" y="13"/>
                  <a:pt x="7" y="13"/>
                  <a:pt x="7" y="13"/>
                </a:cubicBezTo>
                <a:cubicBezTo>
                  <a:pt x="7" y="12"/>
                  <a:pt x="7" y="12"/>
                  <a:pt x="7" y="12"/>
                </a:cubicBezTo>
                <a:lnTo>
                  <a:pt x="7"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3" name="Freeform 139"/>
          <p:cNvSpPr>
            <a:spLocks/>
          </p:cNvSpPr>
          <p:nvPr/>
        </p:nvSpPr>
        <p:spPr bwMode="auto">
          <a:xfrm>
            <a:off x="4637134" y="2878777"/>
            <a:ext cx="7326" cy="6199"/>
          </a:xfrm>
          <a:custGeom>
            <a:avLst/>
            <a:gdLst>
              <a:gd name="T0" fmla="*/ 7 w 9"/>
              <a:gd name="T1" fmla="*/ 8 h 8"/>
              <a:gd name="T2" fmla="*/ 9 w 9"/>
              <a:gd name="T3" fmla="*/ 4 h 8"/>
              <a:gd name="T4" fmla="*/ 3 w 9"/>
              <a:gd name="T5" fmla="*/ 0 h 8"/>
              <a:gd name="T6" fmla="*/ 0 w 9"/>
              <a:gd name="T7" fmla="*/ 4 h 8"/>
              <a:gd name="T8" fmla="*/ 7 w 9"/>
              <a:gd name="T9" fmla="*/ 8 h 8"/>
            </a:gdLst>
            <a:ahLst/>
            <a:cxnLst>
              <a:cxn ang="0">
                <a:pos x="T0" y="T1"/>
              </a:cxn>
              <a:cxn ang="0">
                <a:pos x="T2" y="T3"/>
              </a:cxn>
              <a:cxn ang="0">
                <a:pos x="T4" y="T5"/>
              </a:cxn>
              <a:cxn ang="0">
                <a:pos x="T6" y="T7"/>
              </a:cxn>
              <a:cxn ang="0">
                <a:pos x="T8" y="T9"/>
              </a:cxn>
            </a:cxnLst>
            <a:rect l="0" t="0" r="r" b="b"/>
            <a:pathLst>
              <a:path w="9" h="8">
                <a:moveTo>
                  <a:pt x="7" y="8"/>
                </a:moveTo>
                <a:cubicBezTo>
                  <a:pt x="9" y="4"/>
                  <a:pt x="9" y="4"/>
                  <a:pt x="9" y="4"/>
                </a:cubicBezTo>
                <a:cubicBezTo>
                  <a:pt x="3" y="0"/>
                  <a:pt x="3" y="0"/>
                  <a:pt x="3" y="0"/>
                </a:cubicBezTo>
                <a:cubicBezTo>
                  <a:pt x="0" y="4"/>
                  <a:pt x="0" y="4"/>
                  <a:pt x="0" y="4"/>
                </a:cubicBezTo>
                <a:lnTo>
                  <a:pt x="7" y="8"/>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4" name="Freeform 140"/>
          <p:cNvSpPr>
            <a:spLocks/>
          </p:cNvSpPr>
          <p:nvPr/>
        </p:nvSpPr>
        <p:spPr bwMode="auto">
          <a:xfrm>
            <a:off x="4635444" y="2876523"/>
            <a:ext cx="9580" cy="10144"/>
          </a:xfrm>
          <a:custGeom>
            <a:avLst/>
            <a:gdLst>
              <a:gd name="T0" fmla="*/ 9 w 12"/>
              <a:gd name="T1" fmla="*/ 11 h 13"/>
              <a:gd name="T2" fmla="*/ 11 w 12"/>
              <a:gd name="T3" fmla="*/ 11 h 13"/>
              <a:gd name="T4" fmla="*/ 12 w 12"/>
              <a:gd name="T5" fmla="*/ 7 h 13"/>
              <a:gd name="T6" fmla="*/ 12 w 12"/>
              <a:gd name="T7" fmla="*/ 6 h 13"/>
              <a:gd name="T8" fmla="*/ 11 w 12"/>
              <a:gd name="T9" fmla="*/ 5 h 13"/>
              <a:gd name="T10" fmla="*/ 6 w 12"/>
              <a:gd name="T11" fmla="*/ 1 h 13"/>
              <a:gd name="T12" fmla="*/ 5 w 12"/>
              <a:gd name="T13" fmla="*/ 0 h 13"/>
              <a:gd name="T14" fmla="*/ 4 w 12"/>
              <a:gd name="T15" fmla="*/ 2 h 13"/>
              <a:gd name="T16" fmla="*/ 1 w 12"/>
              <a:gd name="T17" fmla="*/ 6 h 13"/>
              <a:gd name="T18" fmla="*/ 0 w 12"/>
              <a:gd name="T19" fmla="*/ 7 h 13"/>
              <a:gd name="T20" fmla="*/ 10 w 12"/>
              <a:gd name="T21" fmla="*/ 13 h 13"/>
              <a:gd name="T22" fmla="*/ 11 w 12"/>
              <a:gd name="T23" fmla="*/ 11 h 13"/>
              <a:gd name="T24" fmla="*/ 9 w 12"/>
              <a:gd name="T25" fmla="*/ 11 h 13"/>
              <a:gd name="T26" fmla="*/ 10 w 12"/>
              <a:gd name="T27" fmla="*/ 9 h 13"/>
              <a:gd name="T28" fmla="*/ 3 w 12"/>
              <a:gd name="T29" fmla="*/ 5 h 13"/>
              <a:gd name="T30" fmla="*/ 2 w 12"/>
              <a:gd name="T31" fmla="*/ 7 h 13"/>
              <a:gd name="T32" fmla="*/ 4 w 12"/>
              <a:gd name="T33" fmla="*/ 7 h 13"/>
              <a:gd name="T34" fmla="*/ 6 w 12"/>
              <a:gd name="T35" fmla="*/ 3 h 13"/>
              <a:gd name="T36" fmla="*/ 5 w 12"/>
              <a:gd name="T37" fmla="*/ 3 h 13"/>
              <a:gd name="T38" fmla="*/ 4 w 12"/>
              <a:gd name="T39" fmla="*/ 4 h 13"/>
              <a:gd name="T40" fmla="*/ 10 w 12"/>
              <a:gd name="T41" fmla="*/ 8 h 13"/>
              <a:gd name="T42" fmla="*/ 11 w 12"/>
              <a:gd name="T43" fmla="*/ 7 h 13"/>
              <a:gd name="T44" fmla="*/ 9 w 12"/>
              <a:gd name="T45" fmla="*/ 6 h 13"/>
              <a:gd name="T46" fmla="*/ 8 w 12"/>
              <a:gd name="T47" fmla="*/ 10 h 13"/>
              <a:gd name="T48" fmla="*/ 9 w 12"/>
              <a:gd name="T49" fmla="*/ 11 h 13"/>
              <a:gd name="T50" fmla="*/ 10 w 12"/>
              <a:gd name="T51" fmla="*/ 9 h 13"/>
              <a:gd name="T52" fmla="*/ 9 w 12"/>
              <a:gd name="T5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3">
                <a:moveTo>
                  <a:pt x="9" y="11"/>
                </a:moveTo>
                <a:cubicBezTo>
                  <a:pt x="11" y="11"/>
                  <a:pt x="11" y="11"/>
                  <a:pt x="11" y="11"/>
                </a:cubicBezTo>
                <a:cubicBezTo>
                  <a:pt x="12" y="7"/>
                  <a:pt x="12" y="7"/>
                  <a:pt x="12" y="7"/>
                </a:cubicBezTo>
                <a:cubicBezTo>
                  <a:pt x="12" y="6"/>
                  <a:pt x="12" y="6"/>
                  <a:pt x="12" y="6"/>
                </a:cubicBezTo>
                <a:cubicBezTo>
                  <a:pt x="11" y="5"/>
                  <a:pt x="11" y="5"/>
                  <a:pt x="11" y="5"/>
                </a:cubicBezTo>
                <a:cubicBezTo>
                  <a:pt x="6" y="1"/>
                  <a:pt x="6" y="1"/>
                  <a:pt x="6" y="1"/>
                </a:cubicBezTo>
                <a:cubicBezTo>
                  <a:pt x="5" y="0"/>
                  <a:pt x="5" y="0"/>
                  <a:pt x="5" y="0"/>
                </a:cubicBezTo>
                <a:cubicBezTo>
                  <a:pt x="4" y="2"/>
                  <a:pt x="4" y="2"/>
                  <a:pt x="4" y="2"/>
                </a:cubicBezTo>
                <a:cubicBezTo>
                  <a:pt x="1" y="6"/>
                  <a:pt x="1" y="6"/>
                  <a:pt x="1" y="6"/>
                </a:cubicBezTo>
                <a:cubicBezTo>
                  <a:pt x="0" y="7"/>
                  <a:pt x="0" y="7"/>
                  <a:pt x="0" y="7"/>
                </a:cubicBezTo>
                <a:cubicBezTo>
                  <a:pt x="10" y="13"/>
                  <a:pt x="10" y="13"/>
                  <a:pt x="10" y="13"/>
                </a:cubicBezTo>
                <a:cubicBezTo>
                  <a:pt x="11" y="11"/>
                  <a:pt x="11" y="11"/>
                  <a:pt x="11" y="11"/>
                </a:cubicBezTo>
                <a:cubicBezTo>
                  <a:pt x="9" y="11"/>
                  <a:pt x="9" y="11"/>
                  <a:pt x="9" y="11"/>
                </a:cubicBezTo>
                <a:cubicBezTo>
                  <a:pt x="10" y="9"/>
                  <a:pt x="10" y="9"/>
                  <a:pt x="10" y="9"/>
                </a:cubicBezTo>
                <a:cubicBezTo>
                  <a:pt x="3" y="5"/>
                  <a:pt x="3" y="5"/>
                  <a:pt x="3" y="5"/>
                </a:cubicBezTo>
                <a:cubicBezTo>
                  <a:pt x="2" y="7"/>
                  <a:pt x="2" y="7"/>
                  <a:pt x="2" y="7"/>
                </a:cubicBezTo>
                <a:cubicBezTo>
                  <a:pt x="4" y="7"/>
                  <a:pt x="4" y="7"/>
                  <a:pt x="4" y="7"/>
                </a:cubicBezTo>
                <a:cubicBezTo>
                  <a:pt x="4" y="7"/>
                  <a:pt x="4" y="7"/>
                  <a:pt x="6" y="3"/>
                </a:cubicBezTo>
                <a:cubicBezTo>
                  <a:pt x="5" y="3"/>
                  <a:pt x="5" y="3"/>
                  <a:pt x="5" y="3"/>
                </a:cubicBezTo>
                <a:cubicBezTo>
                  <a:pt x="4" y="4"/>
                  <a:pt x="4" y="4"/>
                  <a:pt x="4" y="4"/>
                </a:cubicBezTo>
                <a:cubicBezTo>
                  <a:pt x="4" y="4"/>
                  <a:pt x="4" y="4"/>
                  <a:pt x="10" y="8"/>
                </a:cubicBezTo>
                <a:cubicBezTo>
                  <a:pt x="11" y="7"/>
                  <a:pt x="11" y="7"/>
                  <a:pt x="11" y="7"/>
                </a:cubicBezTo>
                <a:cubicBezTo>
                  <a:pt x="9" y="6"/>
                  <a:pt x="9" y="6"/>
                  <a:pt x="9" y="6"/>
                </a:cubicBezTo>
                <a:cubicBezTo>
                  <a:pt x="9" y="6"/>
                  <a:pt x="9" y="6"/>
                  <a:pt x="8" y="10"/>
                </a:cubicBezTo>
                <a:cubicBezTo>
                  <a:pt x="9" y="11"/>
                  <a:pt x="9" y="11"/>
                  <a:pt x="9" y="11"/>
                </a:cubicBezTo>
                <a:cubicBezTo>
                  <a:pt x="10" y="9"/>
                  <a:pt x="10" y="9"/>
                  <a:pt x="10" y="9"/>
                </a:cubicBezTo>
                <a:lnTo>
                  <a:pt x="9"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685" name="Sweden"/>
          <p:cNvGrpSpPr/>
          <p:nvPr/>
        </p:nvGrpSpPr>
        <p:grpSpPr>
          <a:xfrm>
            <a:off x="4422986" y="2343416"/>
            <a:ext cx="382086" cy="985065"/>
            <a:chOff x="7588202" y="2064291"/>
            <a:chExt cx="382086" cy="985065"/>
          </a:xfrm>
          <a:solidFill>
            <a:srgbClr val="FFCC00"/>
          </a:solidFill>
        </p:grpSpPr>
        <p:sp>
          <p:nvSpPr>
            <p:cNvPr id="686" name="Freeform 129"/>
            <p:cNvSpPr>
              <a:spLocks/>
            </p:cNvSpPr>
            <p:nvPr/>
          </p:nvSpPr>
          <p:spPr bwMode="auto">
            <a:xfrm>
              <a:off x="7792207" y="2900018"/>
              <a:ext cx="25360" cy="81713"/>
            </a:xfrm>
            <a:custGeom>
              <a:avLst/>
              <a:gdLst>
                <a:gd name="T0" fmla="*/ 28 w 32"/>
                <a:gd name="T1" fmla="*/ 0 h 103"/>
                <a:gd name="T2" fmla="*/ 23 w 32"/>
                <a:gd name="T3" fmla="*/ 7 h 103"/>
                <a:gd name="T4" fmla="*/ 24 w 32"/>
                <a:gd name="T5" fmla="*/ 15 h 103"/>
                <a:gd name="T6" fmla="*/ 23 w 32"/>
                <a:gd name="T7" fmla="*/ 15 h 103"/>
                <a:gd name="T8" fmla="*/ 23 w 32"/>
                <a:gd name="T9" fmla="*/ 18 h 103"/>
                <a:gd name="T10" fmla="*/ 20 w 32"/>
                <a:gd name="T11" fmla="*/ 31 h 103"/>
                <a:gd name="T12" fmla="*/ 16 w 32"/>
                <a:gd name="T13" fmla="*/ 33 h 103"/>
                <a:gd name="T14" fmla="*/ 13 w 32"/>
                <a:gd name="T15" fmla="*/ 43 h 103"/>
                <a:gd name="T16" fmla="*/ 11 w 32"/>
                <a:gd name="T17" fmla="*/ 43 h 103"/>
                <a:gd name="T18" fmla="*/ 5 w 32"/>
                <a:gd name="T19" fmla="*/ 56 h 103"/>
                <a:gd name="T20" fmla="*/ 4 w 32"/>
                <a:gd name="T21" fmla="*/ 65 h 103"/>
                <a:gd name="T22" fmla="*/ 0 w 32"/>
                <a:gd name="T23" fmla="*/ 76 h 103"/>
                <a:gd name="T24" fmla="*/ 0 w 32"/>
                <a:gd name="T25" fmla="*/ 83 h 103"/>
                <a:gd name="T26" fmla="*/ 4 w 32"/>
                <a:gd name="T27" fmla="*/ 85 h 103"/>
                <a:gd name="T28" fmla="*/ 3 w 32"/>
                <a:gd name="T29" fmla="*/ 103 h 103"/>
                <a:gd name="T30" fmla="*/ 9 w 32"/>
                <a:gd name="T31" fmla="*/ 95 h 103"/>
                <a:gd name="T32" fmla="*/ 9 w 32"/>
                <a:gd name="T33" fmla="*/ 84 h 103"/>
                <a:gd name="T34" fmla="*/ 13 w 32"/>
                <a:gd name="T35" fmla="*/ 75 h 103"/>
                <a:gd name="T36" fmla="*/ 13 w 32"/>
                <a:gd name="T37" fmla="*/ 64 h 103"/>
                <a:gd name="T38" fmla="*/ 19 w 32"/>
                <a:gd name="T39" fmla="*/ 49 h 103"/>
                <a:gd name="T40" fmla="*/ 22 w 32"/>
                <a:gd name="T41" fmla="*/ 49 h 103"/>
                <a:gd name="T42" fmla="*/ 24 w 32"/>
                <a:gd name="T43" fmla="*/ 38 h 103"/>
                <a:gd name="T44" fmla="*/ 23 w 32"/>
                <a:gd name="T45" fmla="*/ 34 h 103"/>
                <a:gd name="T46" fmla="*/ 26 w 32"/>
                <a:gd name="T47" fmla="*/ 31 h 103"/>
                <a:gd name="T48" fmla="*/ 24 w 32"/>
                <a:gd name="T49" fmla="*/ 30 h 103"/>
                <a:gd name="T50" fmla="*/ 27 w 32"/>
                <a:gd name="T51" fmla="*/ 26 h 103"/>
                <a:gd name="T52" fmla="*/ 26 w 32"/>
                <a:gd name="T53" fmla="*/ 23 h 103"/>
                <a:gd name="T54" fmla="*/ 30 w 32"/>
                <a:gd name="T55" fmla="*/ 16 h 103"/>
                <a:gd name="T56" fmla="*/ 28 w 32"/>
                <a:gd name="T57" fmla="*/ 8 h 103"/>
                <a:gd name="T58" fmla="*/ 32 w 32"/>
                <a:gd name="T59" fmla="*/ 4 h 103"/>
                <a:gd name="T60" fmla="*/ 28 w 32"/>
                <a:gd name="T6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103">
                  <a:moveTo>
                    <a:pt x="28" y="0"/>
                  </a:moveTo>
                  <a:cubicBezTo>
                    <a:pt x="23" y="7"/>
                    <a:pt x="23" y="7"/>
                    <a:pt x="23" y="7"/>
                  </a:cubicBezTo>
                  <a:cubicBezTo>
                    <a:pt x="24" y="15"/>
                    <a:pt x="24" y="15"/>
                    <a:pt x="24" y="15"/>
                  </a:cubicBezTo>
                  <a:cubicBezTo>
                    <a:pt x="23" y="15"/>
                    <a:pt x="23" y="15"/>
                    <a:pt x="23" y="15"/>
                  </a:cubicBezTo>
                  <a:cubicBezTo>
                    <a:pt x="23" y="18"/>
                    <a:pt x="23" y="18"/>
                    <a:pt x="23" y="18"/>
                  </a:cubicBezTo>
                  <a:cubicBezTo>
                    <a:pt x="20" y="31"/>
                    <a:pt x="20" y="31"/>
                    <a:pt x="20" y="31"/>
                  </a:cubicBezTo>
                  <a:cubicBezTo>
                    <a:pt x="16" y="33"/>
                    <a:pt x="16" y="33"/>
                    <a:pt x="16" y="33"/>
                  </a:cubicBezTo>
                  <a:cubicBezTo>
                    <a:pt x="13" y="43"/>
                    <a:pt x="13" y="43"/>
                    <a:pt x="13" y="43"/>
                  </a:cubicBezTo>
                  <a:cubicBezTo>
                    <a:pt x="11" y="43"/>
                    <a:pt x="11" y="43"/>
                    <a:pt x="11" y="43"/>
                  </a:cubicBezTo>
                  <a:cubicBezTo>
                    <a:pt x="11" y="43"/>
                    <a:pt x="7" y="50"/>
                    <a:pt x="5" y="56"/>
                  </a:cubicBezTo>
                  <a:cubicBezTo>
                    <a:pt x="4" y="60"/>
                    <a:pt x="5" y="64"/>
                    <a:pt x="4" y="65"/>
                  </a:cubicBezTo>
                  <a:cubicBezTo>
                    <a:pt x="4" y="68"/>
                    <a:pt x="0" y="71"/>
                    <a:pt x="0" y="76"/>
                  </a:cubicBezTo>
                  <a:cubicBezTo>
                    <a:pt x="0" y="83"/>
                    <a:pt x="0" y="83"/>
                    <a:pt x="0" y="83"/>
                  </a:cubicBezTo>
                  <a:cubicBezTo>
                    <a:pt x="4" y="85"/>
                    <a:pt x="4" y="85"/>
                    <a:pt x="4" y="85"/>
                  </a:cubicBezTo>
                  <a:cubicBezTo>
                    <a:pt x="3" y="103"/>
                    <a:pt x="3" y="103"/>
                    <a:pt x="3" y="103"/>
                  </a:cubicBezTo>
                  <a:cubicBezTo>
                    <a:pt x="3" y="103"/>
                    <a:pt x="8" y="99"/>
                    <a:pt x="9" y="95"/>
                  </a:cubicBezTo>
                  <a:cubicBezTo>
                    <a:pt x="11" y="88"/>
                    <a:pt x="9" y="87"/>
                    <a:pt x="9" y="84"/>
                  </a:cubicBezTo>
                  <a:cubicBezTo>
                    <a:pt x="9" y="81"/>
                    <a:pt x="12" y="77"/>
                    <a:pt x="13" y="75"/>
                  </a:cubicBezTo>
                  <a:cubicBezTo>
                    <a:pt x="15" y="72"/>
                    <a:pt x="13" y="64"/>
                    <a:pt x="13" y="64"/>
                  </a:cubicBezTo>
                  <a:cubicBezTo>
                    <a:pt x="19" y="49"/>
                    <a:pt x="19" y="49"/>
                    <a:pt x="19" y="49"/>
                  </a:cubicBezTo>
                  <a:cubicBezTo>
                    <a:pt x="22" y="49"/>
                    <a:pt x="22" y="49"/>
                    <a:pt x="22" y="49"/>
                  </a:cubicBezTo>
                  <a:cubicBezTo>
                    <a:pt x="24" y="38"/>
                    <a:pt x="24" y="38"/>
                    <a:pt x="24" y="38"/>
                  </a:cubicBezTo>
                  <a:cubicBezTo>
                    <a:pt x="23" y="34"/>
                    <a:pt x="23" y="34"/>
                    <a:pt x="23" y="34"/>
                  </a:cubicBezTo>
                  <a:cubicBezTo>
                    <a:pt x="26" y="31"/>
                    <a:pt x="26" y="31"/>
                    <a:pt x="26" y="31"/>
                  </a:cubicBezTo>
                  <a:cubicBezTo>
                    <a:pt x="24" y="30"/>
                    <a:pt x="24" y="30"/>
                    <a:pt x="24" y="30"/>
                  </a:cubicBezTo>
                  <a:cubicBezTo>
                    <a:pt x="27" y="26"/>
                    <a:pt x="27" y="26"/>
                    <a:pt x="27" y="26"/>
                  </a:cubicBezTo>
                  <a:cubicBezTo>
                    <a:pt x="26" y="23"/>
                    <a:pt x="26" y="23"/>
                    <a:pt x="26" y="23"/>
                  </a:cubicBezTo>
                  <a:cubicBezTo>
                    <a:pt x="30" y="16"/>
                    <a:pt x="30" y="16"/>
                    <a:pt x="30" y="16"/>
                  </a:cubicBezTo>
                  <a:cubicBezTo>
                    <a:pt x="28" y="8"/>
                    <a:pt x="28" y="8"/>
                    <a:pt x="28" y="8"/>
                  </a:cubicBezTo>
                  <a:cubicBezTo>
                    <a:pt x="32" y="4"/>
                    <a:pt x="32" y="4"/>
                    <a:pt x="32" y="4"/>
                  </a:cubicBezTo>
                  <a:lnTo>
                    <a:pt x="28" y="0"/>
                  </a:lnTo>
                  <a:close/>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687" name="Freeform 133"/>
            <p:cNvSpPr>
              <a:spLocks/>
            </p:cNvSpPr>
            <p:nvPr/>
          </p:nvSpPr>
          <p:spPr bwMode="auto">
            <a:xfrm>
              <a:off x="7853070" y="2854935"/>
              <a:ext cx="36631" cy="74387"/>
            </a:xfrm>
            <a:custGeom>
              <a:avLst/>
              <a:gdLst>
                <a:gd name="T0" fmla="*/ 34 w 46"/>
                <a:gd name="T1" fmla="*/ 2 h 94"/>
                <a:gd name="T2" fmla="*/ 31 w 46"/>
                <a:gd name="T3" fmla="*/ 9 h 94"/>
                <a:gd name="T4" fmla="*/ 31 w 46"/>
                <a:gd name="T5" fmla="*/ 2 h 94"/>
                <a:gd name="T6" fmla="*/ 26 w 46"/>
                <a:gd name="T7" fmla="*/ 3 h 94"/>
                <a:gd name="T8" fmla="*/ 22 w 46"/>
                <a:gd name="T9" fmla="*/ 9 h 94"/>
                <a:gd name="T10" fmla="*/ 16 w 46"/>
                <a:gd name="T11" fmla="*/ 11 h 94"/>
                <a:gd name="T12" fmla="*/ 8 w 46"/>
                <a:gd name="T13" fmla="*/ 29 h 94"/>
                <a:gd name="T14" fmla="*/ 1 w 46"/>
                <a:gd name="T15" fmla="*/ 38 h 94"/>
                <a:gd name="T16" fmla="*/ 8 w 46"/>
                <a:gd name="T17" fmla="*/ 53 h 94"/>
                <a:gd name="T18" fmla="*/ 3 w 46"/>
                <a:gd name="T19" fmla="*/ 61 h 94"/>
                <a:gd name="T20" fmla="*/ 5 w 46"/>
                <a:gd name="T21" fmla="*/ 64 h 94"/>
                <a:gd name="T22" fmla="*/ 5 w 46"/>
                <a:gd name="T23" fmla="*/ 73 h 94"/>
                <a:gd name="T24" fmla="*/ 9 w 46"/>
                <a:gd name="T25" fmla="*/ 75 h 94"/>
                <a:gd name="T26" fmla="*/ 9 w 46"/>
                <a:gd name="T27" fmla="*/ 79 h 94"/>
                <a:gd name="T28" fmla="*/ 13 w 46"/>
                <a:gd name="T29" fmla="*/ 79 h 94"/>
                <a:gd name="T30" fmla="*/ 11 w 46"/>
                <a:gd name="T31" fmla="*/ 82 h 94"/>
                <a:gd name="T32" fmla="*/ 11 w 46"/>
                <a:gd name="T33" fmla="*/ 87 h 94"/>
                <a:gd name="T34" fmla="*/ 8 w 46"/>
                <a:gd name="T35" fmla="*/ 94 h 94"/>
                <a:gd name="T36" fmla="*/ 15 w 46"/>
                <a:gd name="T37" fmla="*/ 91 h 94"/>
                <a:gd name="T38" fmla="*/ 19 w 46"/>
                <a:gd name="T39" fmla="*/ 83 h 94"/>
                <a:gd name="T40" fmla="*/ 17 w 46"/>
                <a:gd name="T41" fmla="*/ 83 h 94"/>
                <a:gd name="T42" fmla="*/ 19 w 46"/>
                <a:gd name="T43" fmla="*/ 76 h 94"/>
                <a:gd name="T44" fmla="*/ 20 w 46"/>
                <a:gd name="T45" fmla="*/ 73 h 94"/>
                <a:gd name="T46" fmla="*/ 19 w 46"/>
                <a:gd name="T47" fmla="*/ 73 h 94"/>
                <a:gd name="T48" fmla="*/ 26 w 46"/>
                <a:gd name="T49" fmla="*/ 65 h 94"/>
                <a:gd name="T50" fmla="*/ 32 w 46"/>
                <a:gd name="T51" fmla="*/ 61 h 94"/>
                <a:gd name="T52" fmla="*/ 32 w 46"/>
                <a:gd name="T53" fmla="*/ 55 h 94"/>
                <a:gd name="T54" fmla="*/ 40 w 46"/>
                <a:gd name="T55" fmla="*/ 44 h 94"/>
                <a:gd name="T56" fmla="*/ 36 w 46"/>
                <a:gd name="T57" fmla="*/ 44 h 94"/>
                <a:gd name="T58" fmla="*/ 32 w 46"/>
                <a:gd name="T59" fmla="*/ 38 h 94"/>
                <a:gd name="T60" fmla="*/ 36 w 46"/>
                <a:gd name="T61" fmla="*/ 30 h 94"/>
                <a:gd name="T62" fmla="*/ 32 w 46"/>
                <a:gd name="T63" fmla="*/ 23 h 94"/>
                <a:gd name="T64" fmla="*/ 34 w 46"/>
                <a:gd name="T65" fmla="*/ 17 h 94"/>
                <a:gd name="T66" fmla="*/ 40 w 46"/>
                <a:gd name="T67" fmla="*/ 18 h 94"/>
                <a:gd name="T68" fmla="*/ 46 w 46"/>
                <a:gd name="T69" fmla="*/ 9 h 94"/>
                <a:gd name="T70" fmla="*/ 42 w 46"/>
                <a:gd name="T71" fmla="*/ 0 h 94"/>
                <a:gd name="T72" fmla="*/ 34 w 46"/>
                <a:gd name="T73"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94">
                  <a:moveTo>
                    <a:pt x="34" y="2"/>
                  </a:moveTo>
                  <a:cubicBezTo>
                    <a:pt x="31" y="9"/>
                    <a:pt x="31" y="9"/>
                    <a:pt x="31" y="9"/>
                  </a:cubicBezTo>
                  <a:cubicBezTo>
                    <a:pt x="31" y="2"/>
                    <a:pt x="31" y="2"/>
                    <a:pt x="31" y="2"/>
                  </a:cubicBezTo>
                  <a:cubicBezTo>
                    <a:pt x="31" y="2"/>
                    <a:pt x="27" y="2"/>
                    <a:pt x="26" y="3"/>
                  </a:cubicBezTo>
                  <a:cubicBezTo>
                    <a:pt x="23" y="5"/>
                    <a:pt x="22" y="9"/>
                    <a:pt x="22" y="9"/>
                  </a:cubicBezTo>
                  <a:cubicBezTo>
                    <a:pt x="22" y="9"/>
                    <a:pt x="20" y="7"/>
                    <a:pt x="16" y="11"/>
                  </a:cubicBezTo>
                  <a:cubicBezTo>
                    <a:pt x="13" y="15"/>
                    <a:pt x="8" y="29"/>
                    <a:pt x="8" y="29"/>
                  </a:cubicBezTo>
                  <a:cubicBezTo>
                    <a:pt x="8" y="29"/>
                    <a:pt x="1" y="32"/>
                    <a:pt x="1" y="38"/>
                  </a:cubicBezTo>
                  <a:cubicBezTo>
                    <a:pt x="0" y="48"/>
                    <a:pt x="8" y="48"/>
                    <a:pt x="8" y="53"/>
                  </a:cubicBezTo>
                  <a:cubicBezTo>
                    <a:pt x="5" y="60"/>
                    <a:pt x="3" y="61"/>
                    <a:pt x="3" y="61"/>
                  </a:cubicBezTo>
                  <a:cubicBezTo>
                    <a:pt x="5" y="64"/>
                    <a:pt x="5" y="64"/>
                    <a:pt x="5" y="64"/>
                  </a:cubicBezTo>
                  <a:cubicBezTo>
                    <a:pt x="5" y="73"/>
                    <a:pt x="5" y="73"/>
                    <a:pt x="5" y="73"/>
                  </a:cubicBezTo>
                  <a:cubicBezTo>
                    <a:pt x="9" y="75"/>
                    <a:pt x="9" y="75"/>
                    <a:pt x="9" y="75"/>
                  </a:cubicBezTo>
                  <a:cubicBezTo>
                    <a:pt x="9" y="79"/>
                    <a:pt x="9" y="79"/>
                    <a:pt x="9" y="79"/>
                  </a:cubicBezTo>
                  <a:cubicBezTo>
                    <a:pt x="9" y="79"/>
                    <a:pt x="13" y="78"/>
                    <a:pt x="13" y="79"/>
                  </a:cubicBezTo>
                  <a:cubicBezTo>
                    <a:pt x="13" y="80"/>
                    <a:pt x="11" y="82"/>
                    <a:pt x="11" y="82"/>
                  </a:cubicBezTo>
                  <a:cubicBezTo>
                    <a:pt x="11" y="87"/>
                    <a:pt x="11" y="87"/>
                    <a:pt x="11" y="87"/>
                  </a:cubicBezTo>
                  <a:cubicBezTo>
                    <a:pt x="11" y="88"/>
                    <a:pt x="8" y="94"/>
                    <a:pt x="8" y="94"/>
                  </a:cubicBezTo>
                  <a:cubicBezTo>
                    <a:pt x="15" y="91"/>
                    <a:pt x="15" y="91"/>
                    <a:pt x="15" y="91"/>
                  </a:cubicBezTo>
                  <a:cubicBezTo>
                    <a:pt x="19" y="83"/>
                    <a:pt x="19" y="83"/>
                    <a:pt x="19" y="83"/>
                  </a:cubicBezTo>
                  <a:cubicBezTo>
                    <a:pt x="17" y="83"/>
                    <a:pt x="17" y="83"/>
                    <a:pt x="17" y="83"/>
                  </a:cubicBezTo>
                  <a:cubicBezTo>
                    <a:pt x="19" y="76"/>
                    <a:pt x="19" y="76"/>
                    <a:pt x="19" y="76"/>
                  </a:cubicBezTo>
                  <a:cubicBezTo>
                    <a:pt x="20" y="73"/>
                    <a:pt x="20" y="73"/>
                    <a:pt x="20" y="73"/>
                  </a:cubicBezTo>
                  <a:cubicBezTo>
                    <a:pt x="19" y="73"/>
                    <a:pt x="19" y="73"/>
                    <a:pt x="19" y="73"/>
                  </a:cubicBezTo>
                  <a:cubicBezTo>
                    <a:pt x="26" y="65"/>
                    <a:pt x="26" y="65"/>
                    <a:pt x="26" y="65"/>
                  </a:cubicBezTo>
                  <a:cubicBezTo>
                    <a:pt x="32" y="61"/>
                    <a:pt x="32" y="61"/>
                    <a:pt x="32" y="61"/>
                  </a:cubicBezTo>
                  <a:cubicBezTo>
                    <a:pt x="32" y="55"/>
                    <a:pt x="32" y="55"/>
                    <a:pt x="32" y="55"/>
                  </a:cubicBezTo>
                  <a:cubicBezTo>
                    <a:pt x="40" y="44"/>
                    <a:pt x="40" y="44"/>
                    <a:pt x="40" y="44"/>
                  </a:cubicBezTo>
                  <a:cubicBezTo>
                    <a:pt x="36" y="44"/>
                    <a:pt x="36" y="44"/>
                    <a:pt x="36" y="44"/>
                  </a:cubicBezTo>
                  <a:cubicBezTo>
                    <a:pt x="32" y="38"/>
                    <a:pt x="32" y="38"/>
                    <a:pt x="32" y="38"/>
                  </a:cubicBezTo>
                  <a:cubicBezTo>
                    <a:pt x="32" y="38"/>
                    <a:pt x="35" y="34"/>
                    <a:pt x="36" y="30"/>
                  </a:cubicBezTo>
                  <a:cubicBezTo>
                    <a:pt x="36" y="28"/>
                    <a:pt x="32" y="23"/>
                    <a:pt x="32" y="23"/>
                  </a:cubicBezTo>
                  <a:cubicBezTo>
                    <a:pt x="34" y="17"/>
                    <a:pt x="34" y="17"/>
                    <a:pt x="34" y="17"/>
                  </a:cubicBezTo>
                  <a:cubicBezTo>
                    <a:pt x="40" y="18"/>
                    <a:pt x="40" y="18"/>
                    <a:pt x="40" y="18"/>
                  </a:cubicBezTo>
                  <a:cubicBezTo>
                    <a:pt x="46" y="9"/>
                    <a:pt x="46" y="9"/>
                    <a:pt x="46" y="9"/>
                  </a:cubicBezTo>
                  <a:cubicBezTo>
                    <a:pt x="42" y="0"/>
                    <a:pt x="42" y="0"/>
                    <a:pt x="42" y="0"/>
                  </a:cubicBezTo>
                  <a:lnTo>
                    <a:pt x="34" y="2"/>
                  </a:lnTo>
                  <a:close/>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688" name="Sweden"/>
            <p:cNvSpPr>
              <a:spLocks/>
            </p:cNvSpPr>
            <p:nvPr/>
          </p:nvSpPr>
          <p:spPr bwMode="auto">
            <a:xfrm>
              <a:off x="7588202" y="2064291"/>
              <a:ext cx="382086" cy="985065"/>
            </a:xfrm>
            <a:custGeom>
              <a:avLst/>
              <a:gdLst>
                <a:gd name="T0" fmla="*/ 459 w 482"/>
                <a:gd name="T1" fmla="*/ 170 h 1242"/>
                <a:gd name="T2" fmla="*/ 440 w 482"/>
                <a:gd name="T3" fmla="*/ 97 h 1242"/>
                <a:gd name="T4" fmla="*/ 408 w 482"/>
                <a:gd name="T5" fmla="*/ 68 h 1242"/>
                <a:gd name="T6" fmla="*/ 362 w 482"/>
                <a:gd name="T7" fmla="*/ 37 h 1242"/>
                <a:gd name="T8" fmla="*/ 331 w 482"/>
                <a:gd name="T9" fmla="*/ 0 h 1242"/>
                <a:gd name="T10" fmla="*/ 323 w 482"/>
                <a:gd name="T11" fmla="*/ 69 h 1242"/>
                <a:gd name="T12" fmla="*/ 286 w 482"/>
                <a:gd name="T13" fmla="*/ 62 h 1242"/>
                <a:gd name="T14" fmla="*/ 253 w 482"/>
                <a:gd name="T15" fmla="*/ 95 h 1242"/>
                <a:gd name="T16" fmla="*/ 207 w 482"/>
                <a:gd name="T17" fmla="*/ 129 h 1242"/>
                <a:gd name="T18" fmla="*/ 165 w 482"/>
                <a:gd name="T19" fmla="*/ 236 h 1242"/>
                <a:gd name="T20" fmla="*/ 131 w 482"/>
                <a:gd name="T21" fmla="*/ 335 h 1242"/>
                <a:gd name="T22" fmla="*/ 126 w 482"/>
                <a:gd name="T23" fmla="*/ 446 h 1242"/>
                <a:gd name="T24" fmla="*/ 41 w 482"/>
                <a:gd name="T25" fmla="*/ 548 h 1242"/>
                <a:gd name="T26" fmla="*/ 55 w 482"/>
                <a:gd name="T27" fmla="*/ 636 h 1242"/>
                <a:gd name="T28" fmla="*/ 60 w 482"/>
                <a:gd name="T29" fmla="*/ 743 h 1242"/>
                <a:gd name="T30" fmla="*/ 61 w 482"/>
                <a:gd name="T31" fmla="*/ 807 h 1242"/>
                <a:gd name="T32" fmla="*/ 33 w 482"/>
                <a:gd name="T33" fmla="*/ 899 h 1242"/>
                <a:gd name="T34" fmla="*/ 0 w 482"/>
                <a:gd name="T35" fmla="*/ 945 h 1242"/>
                <a:gd name="T36" fmla="*/ 15 w 482"/>
                <a:gd name="T37" fmla="*/ 982 h 1242"/>
                <a:gd name="T38" fmla="*/ 28 w 482"/>
                <a:gd name="T39" fmla="*/ 982 h 1242"/>
                <a:gd name="T40" fmla="*/ 36 w 482"/>
                <a:gd name="T41" fmla="*/ 1050 h 1242"/>
                <a:gd name="T42" fmla="*/ 50 w 482"/>
                <a:gd name="T43" fmla="*/ 1089 h 1242"/>
                <a:gd name="T44" fmla="*/ 75 w 482"/>
                <a:gd name="T45" fmla="*/ 1130 h 1242"/>
                <a:gd name="T46" fmla="*/ 80 w 482"/>
                <a:gd name="T47" fmla="*/ 1156 h 1242"/>
                <a:gd name="T48" fmla="*/ 88 w 482"/>
                <a:gd name="T49" fmla="*/ 1197 h 1242"/>
                <a:gd name="T50" fmla="*/ 88 w 482"/>
                <a:gd name="T51" fmla="*/ 1238 h 1242"/>
                <a:gd name="T52" fmla="*/ 170 w 482"/>
                <a:gd name="T53" fmla="*/ 1180 h 1242"/>
                <a:gd name="T54" fmla="*/ 249 w 482"/>
                <a:gd name="T55" fmla="*/ 1122 h 1242"/>
                <a:gd name="T56" fmla="*/ 264 w 482"/>
                <a:gd name="T57" fmla="*/ 1040 h 1242"/>
                <a:gd name="T58" fmla="*/ 263 w 482"/>
                <a:gd name="T59" fmla="*/ 1008 h 1242"/>
                <a:gd name="T60" fmla="*/ 260 w 482"/>
                <a:gd name="T61" fmla="*/ 970 h 1242"/>
                <a:gd name="T62" fmla="*/ 238 w 482"/>
                <a:gd name="T63" fmla="*/ 947 h 1242"/>
                <a:gd name="T64" fmla="*/ 295 w 482"/>
                <a:gd name="T65" fmla="*/ 927 h 1242"/>
                <a:gd name="T66" fmla="*/ 308 w 482"/>
                <a:gd name="T67" fmla="*/ 916 h 1242"/>
                <a:gd name="T68" fmla="*/ 331 w 482"/>
                <a:gd name="T69" fmla="*/ 891 h 1242"/>
                <a:gd name="T70" fmla="*/ 349 w 482"/>
                <a:gd name="T71" fmla="*/ 848 h 1242"/>
                <a:gd name="T72" fmla="*/ 361 w 482"/>
                <a:gd name="T73" fmla="*/ 827 h 1242"/>
                <a:gd name="T74" fmla="*/ 334 w 482"/>
                <a:gd name="T75" fmla="*/ 808 h 1242"/>
                <a:gd name="T76" fmla="*/ 292 w 482"/>
                <a:gd name="T77" fmla="*/ 780 h 1242"/>
                <a:gd name="T78" fmla="*/ 270 w 482"/>
                <a:gd name="T79" fmla="*/ 749 h 1242"/>
                <a:gd name="T80" fmla="*/ 261 w 482"/>
                <a:gd name="T81" fmla="*/ 706 h 1242"/>
                <a:gd name="T82" fmla="*/ 272 w 482"/>
                <a:gd name="T83" fmla="*/ 675 h 1242"/>
                <a:gd name="T84" fmla="*/ 269 w 482"/>
                <a:gd name="T85" fmla="*/ 624 h 1242"/>
                <a:gd name="T86" fmla="*/ 280 w 482"/>
                <a:gd name="T87" fmla="*/ 611 h 1242"/>
                <a:gd name="T88" fmla="*/ 287 w 482"/>
                <a:gd name="T89" fmla="*/ 580 h 1242"/>
                <a:gd name="T90" fmla="*/ 307 w 482"/>
                <a:gd name="T91" fmla="*/ 571 h 1242"/>
                <a:gd name="T92" fmla="*/ 308 w 482"/>
                <a:gd name="T93" fmla="*/ 550 h 1242"/>
                <a:gd name="T94" fmla="*/ 333 w 482"/>
                <a:gd name="T95" fmla="*/ 529 h 1242"/>
                <a:gd name="T96" fmla="*/ 349 w 482"/>
                <a:gd name="T97" fmla="*/ 511 h 1242"/>
                <a:gd name="T98" fmla="*/ 368 w 482"/>
                <a:gd name="T99" fmla="*/ 495 h 1242"/>
                <a:gd name="T100" fmla="*/ 403 w 482"/>
                <a:gd name="T101" fmla="*/ 443 h 1242"/>
                <a:gd name="T102" fmla="*/ 418 w 482"/>
                <a:gd name="T103" fmla="*/ 410 h 1242"/>
                <a:gd name="T104" fmla="*/ 399 w 482"/>
                <a:gd name="T105" fmla="*/ 380 h 1242"/>
                <a:gd name="T106" fmla="*/ 395 w 482"/>
                <a:gd name="T107" fmla="*/ 329 h 1242"/>
                <a:gd name="T108" fmla="*/ 410 w 482"/>
                <a:gd name="T109" fmla="*/ 304 h 1242"/>
                <a:gd name="T110" fmla="*/ 413 w 482"/>
                <a:gd name="T111" fmla="*/ 286 h 1242"/>
                <a:gd name="T112" fmla="*/ 431 w 482"/>
                <a:gd name="T113" fmla="*/ 275 h 1242"/>
                <a:gd name="T114" fmla="*/ 474 w 482"/>
                <a:gd name="T115" fmla="*/ 266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2" h="1242">
                  <a:moveTo>
                    <a:pt x="477" y="248"/>
                  </a:moveTo>
                  <a:cubicBezTo>
                    <a:pt x="475" y="244"/>
                    <a:pt x="474" y="243"/>
                    <a:pt x="472" y="240"/>
                  </a:cubicBezTo>
                  <a:cubicBezTo>
                    <a:pt x="471" y="236"/>
                    <a:pt x="471" y="233"/>
                    <a:pt x="469" y="230"/>
                  </a:cubicBezTo>
                  <a:cubicBezTo>
                    <a:pt x="468" y="226"/>
                    <a:pt x="467" y="224"/>
                    <a:pt x="466" y="220"/>
                  </a:cubicBezTo>
                  <a:cubicBezTo>
                    <a:pt x="466" y="219"/>
                    <a:pt x="465" y="219"/>
                    <a:pt x="465" y="218"/>
                  </a:cubicBezTo>
                  <a:cubicBezTo>
                    <a:pt x="464" y="207"/>
                    <a:pt x="464" y="207"/>
                    <a:pt x="464" y="207"/>
                  </a:cubicBezTo>
                  <a:cubicBezTo>
                    <a:pt x="463" y="204"/>
                    <a:pt x="465" y="202"/>
                    <a:pt x="465" y="199"/>
                  </a:cubicBezTo>
                  <a:cubicBezTo>
                    <a:pt x="466" y="194"/>
                    <a:pt x="466" y="191"/>
                    <a:pt x="465" y="186"/>
                  </a:cubicBezTo>
                  <a:cubicBezTo>
                    <a:pt x="465" y="180"/>
                    <a:pt x="462" y="176"/>
                    <a:pt x="459" y="170"/>
                  </a:cubicBezTo>
                  <a:cubicBezTo>
                    <a:pt x="455" y="163"/>
                    <a:pt x="447" y="162"/>
                    <a:pt x="446" y="154"/>
                  </a:cubicBezTo>
                  <a:cubicBezTo>
                    <a:pt x="446" y="152"/>
                    <a:pt x="447" y="151"/>
                    <a:pt x="448" y="149"/>
                  </a:cubicBezTo>
                  <a:cubicBezTo>
                    <a:pt x="449" y="146"/>
                    <a:pt x="449" y="145"/>
                    <a:pt x="450" y="142"/>
                  </a:cubicBezTo>
                  <a:cubicBezTo>
                    <a:pt x="451" y="140"/>
                    <a:pt x="453" y="138"/>
                    <a:pt x="453" y="136"/>
                  </a:cubicBezTo>
                  <a:cubicBezTo>
                    <a:pt x="452" y="130"/>
                    <a:pt x="449" y="127"/>
                    <a:pt x="446" y="122"/>
                  </a:cubicBezTo>
                  <a:cubicBezTo>
                    <a:pt x="444" y="121"/>
                    <a:pt x="444" y="119"/>
                    <a:pt x="444" y="117"/>
                  </a:cubicBezTo>
                  <a:cubicBezTo>
                    <a:pt x="443" y="115"/>
                    <a:pt x="442" y="114"/>
                    <a:pt x="442" y="112"/>
                  </a:cubicBezTo>
                  <a:cubicBezTo>
                    <a:pt x="441" y="98"/>
                    <a:pt x="441" y="98"/>
                    <a:pt x="441" y="98"/>
                  </a:cubicBezTo>
                  <a:cubicBezTo>
                    <a:pt x="441" y="98"/>
                    <a:pt x="440" y="98"/>
                    <a:pt x="440" y="97"/>
                  </a:cubicBezTo>
                  <a:cubicBezTo>
                    <a:pt x="439" y="93"/>
                    <a:pt x="439" y="91"/>
                    <a:pt x="438" y="87"/>
                  </a:cubicBezTo>
                  <a:cubicBezTo>
                    <a:pt x="438" y="85"/>
                    <a:pt x="437" y="83"/>
                    <a:pt x="437" y="81"/>
                  </a:cubicBezTo>
                  <a:cubicBezTo>
                    <a:pt x="436" y="78"/>
                    <a:pt x="435" y="77"/>
                    <a:pt x="434" y="75"/>
                  </a:cubicBezTo>
                  <a:cubicBezTo>
                    <a:pt x="434" y="74"/>
                    <a:pt x="434" y="73"/>
                    <a:pt x="433" y="73"/>
                  </a:cubicBezTo>
                  <a:cubicBezTo>
                    <a:pt x="432" y="71"/>
                    <a:pt x="431" y="72"/>
                    <a:pt x="429" y="72"/>
                  </a:cubicBezTo>
                  <a:cubicBezTo>
                    <a:pt x="428" y="72"/>
                    <a:pt x="427" y="72"/>
                    <a:pt x="426" y="72"/>
                  </a:cubicBezTo>
                  <a:cubicBezTo>
                    <a:pt x="426" y="72"/>
                    <a:pt x="425" y="72"/>
                    <a:pt x="424" y="72"/>
                  </a:cubicBezTo>
                  <a:cubicBezTo>
                    <a:pt x="421" y="72"/>
                    <a:pt x="419" y="72"/>
                    <a:pt x="416" y="71"/>
                  </a:cubicBezTo>
                  <a:cubicBezTo>
                    <a:pt x="413" y="71"/>
                    <a:pt x="411" y="69"/>
                    <a:pt x="408" y="68"/>
                  </a:cubicBezTo>
                  <a:cubicBezTo>
                    <a:pt x="406" y="66"/>
                    <a:pt x="405" y="64"/>
                    <a:pt x="403" y="63"/>
                  </a:cubicBezTo>
                  <a:cubicBezTo>
                    <a:pt x="401" y="62"/>
                    <a:pt x="400" y="61"/>
                    <a:pt x="399" y="60"/>
                  </a:cubicBezTo>
                  <a:cubicBezTo>
                    <a:pt x="396" y="56"/>
                    <a:pt x="394" y="54"/>
                    <a:pt x="391" y="51"/>
                  </a:cubicBezTo>
                  <a:cubicBezTo>
                    <a:pt x="390" y="50"/>
                    <a:pt x="389" y="49"/>
                    <a:pt x="389" y="47"/>
                  </a:cubicBezTo>
                  <a:cubicBezTo>
                    <a:pt x="388" y="45"/>
                    <a:pt x="388" y="44"/>
                    <a:pt x="386" y="43"/>
                  </a:cubicBezTo>
                  <a:cubicBezTo>
                    <a:pt x="383" y="42"/>
                    <a:pt x="381" y="42"/>
                    <a:pt x="377" y="42"/>
                  </a:cubicBezTo>
                  <a:cubicBezTo>
                    <a:pt x="374" y="42"/>
                    <a:pt x="373" y="41"/>
                    <a:pt x="369" y="40"/>
                  </a:cubicBezTo>
                  <a:cubicBezTo>
                    <a:pt x="368" y="40"/>
                    <a:pt x="367" y="39"/>
                    <a:pt x="365" y="39"/>
                  </a:cubicBezTo>
                  <a:cubicBezTo>
                    <a:pt x="364" y="38"/>
                    <a:pt x="363" y="38"/>
                    <a:pt x="362" y="37"/>
                  </a:cubicBezTo>
                  <a:cubicBezTo>
                    <a:pt x="361" y="37"/>
                    <a:pt x="361" y="36"/>
                    <a:pt x="360" y="35"/>
                  </a:cubicBezTo>
                  <a:cubicBezTo>
                    <a:pt x="358" y="32"/>
                    <a:pt x="357" y="31"/>
                    <a:pt x="354" y="29"/>
                  </a:cubicBezTo>
                  <a:cubicBezTo>
                    <a:pt x="353" y="28"/>
                    <a:pt x="353" y="27"/>
                    <a:pt x="352" y="26"/>
                  </a:cubicBezTo>
                  <a:cubicBezTo>
                    <a:pt x="350" y="23"/>
                    <a:pt x="348" y="21"/>
                    <a:pt x="346" y="17"/>
                  </a:cubicBezTo>
                  <a:cubicBezTo>
                    <a:pt x="344" y="14"/>
                    <a:pt x="343" y="12"/>
                    <a:pt x="341" y="9"/>
                  </a:cubicBezTo>
                  <a:cubicBezTo>
                    <a:pt x="339" y="7"/>
                    <a:pt x="339" y="6"/>
                    <a:pt x="338" y="5"/>
                  </a:cubicBezTo>
                  <a:cubicBezTo>
                    <a:pt x="336" y="3"/>
                    <a:pt x="334" y="3"/>
                    <a:pt x="333" y="1"/>
                  </a:cubicBezTo>
                  <a:cubicBezTo>
                    <a:pt x="332" y="1"/>
                    <a:pt x="332" y="1"/>
                    <a:pt x="332" y="1"/>
                  </a:cubicBezTo>
                  <a:cubicBezTo>
                    <a:pt x="331" y="0"/>
                    <a:pt x="331" y="0"/>
                    <a:pt x="331" y="0"/>
                  </a:cubicBezTo>
                  <a:cubicBezTo>
                    <a:pt x="329" y="0"/>
                    <a:pt x="328" y="1"/>
                    <a:pt x="327" y="1"/>
                  </a:cubicBezTo>
                  <a:cubicBezTo>
                    <a:pt x="324" y="1"/>
                    <a:pt x="324" y="1"/>
                    <a:pt x="324" y="1"/>
                  </a:cubicBezTo>
                  <a:cubicBezTo>
                    <a:pt x="323" y="2"/>
                    <a:pt x="322" y="2"/>
                    <a:pt x="322" y="3"/>
                  </a:cubicBezTo>
                  <a:cubicBezTo>
                    <a:pt x="321" y="4"/>
                    <a:pt x="322" y="4"/>
                    <a:pt x="322" y="5"/>
                  </a:cubicBezTo>
                  <a:cubicBezTo>
                    <a:pt x="326" y="41"/>
                    <a:pt x="326" y="41"/>
                    <a:pt x="326" y="41"/>
                  </a:cubicBezTo>
                  <a:cubicBezTo>
                    <a:pt x="326" y="42"/>
                    <a:pt x="326" y="43"/>
                    <a:pt x="326" y="45"/>
                  </a:cubicBezTo>
                  <a:cubicBezTo>
                    <a:pt x="326" y="49"/>
                    <a:pt x="326" y="52"/>
                    <a:pt x="326" y="56"/>
                  </a:cubicBezTo>
                  <a:cubicBezTo>
                    <a:pt x="326" y="59"/>
                    <a:pt x="326" y="61"/>
                    <a:pt x="326" y="64"/>
                  </a:cubicBezTo>
                  <a:cubicBezTo>
                    <a:pt x="325" y="66"/>
                    <a:pt x="324" y="67"/>
                    <a:pt x="323" y="69"/>
                  </a:cubicBezTo>
                  <a:cubicBezTo>
                    <a:pt x="323" y="70"/>
                    <a:pt x="323" y="72"/>
                    <a:pt x="321" y="72"/>
                  </a:cubicBezTo>
                  <a:cubicBezTo>
                    <a:pt x="320" y="72"/>
                    <a:pt x="319" y="72"/>
                    <a:pt x="318" y="71"/>
                  </a:cubicBezTo>
                  <a:cubicBezTo>
                    <a:pt x="316" y="70"/>
                    <a:pt x="315" y="69"/>
                    <a:pt x="313" y="68"/>
                  </a:cubicBezTo>
                  <a:cubicBezTo>
                    <a:pt x="309" y="67"/>
                    <a:pt x="307" y="65"/>
                    <a:pt x="303" y="64"/>
                  </a:cubicBezTo>
                  <a:cubicBezTo>
                    <a:pt x="302" y="63"/>
                    <a:pt x="301" y="63"/>
                    <a:pt x="299" y="62"/>
                  </a:cubicBezTo>
                  <a:cubicBezTo>
                    <a:pt x="298" y="62"/>
                    <a:pt x="297" y="62"/>
                    <a:pt x="296" y="62"/>
                  </a:cubicBezTo>
                  <a:cubicBezTo>
                    <a:pt x="296" y="62"/>
                    <a:pt x="296" y="62"/>
                    <a:pt x="295" y="62"/>
                  </a:cubicBezTo>
                  <a:cubicBezTo>
                    <a:pt x="294" y="62"/>
                    <a:pt x="292" y="62"/>
                    <a:pt x="291" y="62"/>
                  </a:cubicBezTo>
                  <a:cubicBezTo>
                    <a:pt x="289" y="62"/>
                    <a:pt x="288" y="62"/>
                    <a:pt x="286" y="62"/>
                  </a:cubicBezTo>
                  <a:cubicBezTo>
                    <a:pt x="280" y="63"/>
                    <a:pt x="276" y="64"/>
                    <a:pt x="270" y="65"/>
                  </a:cubicBezTo>
                  <a:cubicBezTo>
                    <a:pt x="266" y="65"/>
                    <a:pt x="264" y="63"/>
                    <a:pt x="260" y="64"/>
                  </a:cubicBezTo>
                  <a:cubicBezTo>
                    <a:pt x="259" y="64"/>
                    <a:pt x="259" y="65"/>
                    <a:pt x="259" y="66"/>
                  </a:cubicBezTo>
                  <a:cubicBezTo>
                    <a:pt x="258" y="68"/>
                    <a:pt x="258" y="68"/>
                    <a:pt x="258" y="68"/>
                  </a:cubicBezTo>
                  <a:cubicBezTo>
                    <a:pt x="258" y="69"/>
                    <a:pt x="258" y="70"/>
                    <a:pt x="258" y="71"/>
                  </a:cubicBezTo>
                  <a:cubicBezTo>
                    <a:pt x="257" y="73"/>
                    <a:pt x="256" y="73"/>
                    <a:pt x="255" y="75"/>
                  </a:cubicBezTo>
                  <a:cubicBezTo>
                    <a:pt x="254" y="79"/>
                    <a:pt x="252" y="81"/>
                    <a:pt x="253" y="86"/>
                  </a:cubicBezTo>
                  <a:cubicBezTo>
                    <a:pt x="253" y="89"/>
                    <a:pt x="253" y="91"/>
                    <a:pt x="253" y="94"/>
                  </a:cubicBezTo>
                  <a:cubicBezTo>
                    <a:pt x="253" y="94"/>
                    <a:pt x="253" y="95"/>
                    <a:pt x="253" y="95"/>
                  </a:cubicBezTo>
                  <a:cubicBezTo>
                    <a:pt x="253" y="97"/>
                    <a:pt x="253" y="98"/>
                    <a:pt x="253" y="100"/>
                  </a:cubicBezTo>
                  <a:cubicBezTo>
                    <a:pt x="253" y="100"/>
                    <a:pt x="252" y="101"/>
                    <a:pt x="252" y="101"/>
                  </a:cubicBezTo>
                  <a:cubicBezTo>
                    <a:pt x="252" y="104"/>
                    <a:pt x="251" y="106"/>
                    <a:pt x="248" y="108"/>
                  </a:cubicBezTo>
                  <a:cubicBezTo>
                    <a:pt x="247" y="109"/>
                    <a:pt x="246" y="110"/>
                    <a:pt x="245" y="111"/>
                  </a:cubicBezTo>
                  <a:cubicBezTo>
                    <a:pt x="241" y="107"/>
                    <a:pt x="237" y="104"/>
                    <a:pt x="231" y="105"/>
                  </a:cubicBezTo>
                  <a:cubicBezTo>
                    <a:pt x="228" y="105"/>
                    <a:pt x="226" y="106"/>
                    <a:pt x="222" y="108"/>
                  </a:cubicBezTo>
                  <a:cubicBezTo>
                    <a:pt x="220" y="109"/>
                    <a:pt x="218" y="110"/>
                    <a:pt x="217" y="112"/>
                  </a:cubicBezTo>
                  <a:cubicBezTo>
                    <a:pt x="215" y="114"/>
                    <a:pt x="215" y="116"/>
                    <a:pt x="214" y="118"/>
                  </a:cubicBezTo>
                  <a:cubicBezTo>
                    <a:pt x="212" y="122"/>
                    <a:pt x="209" y="124"/>
                    <a:pt x="207" y="129"/>
                  </a:cubicBezTo>
                  <a:cubicBezTo>
                    <a:pt x="204" y="136"/>
                    <a:pt x="201" y="140"/>
                    <a:pt x="197" y="147"/>
                  </a:cubicBezTo>
                  <a:cubicBezTo>
                    <a:pt x="195" y="150"/>
                    <a:pt x="193" y="151"/>
                    <a:pt x="190" y="154"/>
                  </a:cubicBezTo>
                  <a:cubicBezTo>
                    <a:pt x="188" y="156"/>
                    <a:pt x="186" y="156"/>
                    <a:pt x="186" y="159"/>
                  </a:cubicBezTo>
                  <a:cubicBezTo>
                    <a:pt x="187" y="167"/>
                    <a:pt x="190" y="171"/>
                    <a:pt x="191" y="179"/>
                  </a:cubicBezTo>
                  <a:cubicBezTo>
                    <a:pt x="192" y="187"/>
                    <a:pt x="190" y="193"/>
                    <a:pt x="186" y="200"/>
                  </a:cubicBezTo>
                  <a:cubicBezTo>
                    <a:pt x="184" y="205"/>
                    <a:pt x="184" y="208"/>
                    <a:pt x="183" y="213"/>
                  </a:cubicBezTo>
                  <a:cubicBezTo>
                    <a:pt x="182" y="220"/>
                    <a:pt x="179" y="223"/>
                    <a:pt x="174" y="229"/>
                  </a:cubicBezTo>
                  <a:cubicBezTo>
                    <a:pt x="174" y="229"/>
                    <a:pt x="174" y="230"/>
                    <a:pt x="173" y="231"/>
                  </a:cubicBezTo>
                  <a:cubicBezTo>
                    <a:pt x="171" y="234"/>
                    <a:pt x="167" y="233"/>
                    <a:pt x="165" y="236"/>
                  </a:cubicBezTo>
                  <a:cubicBezTo>
                    <a:pt x="164" y="238"/>
                    <a:pt x="165" y="240"/>
                    <a:pt x="165" y="242"/>
                  </a:cubicBezTo>
                  <a:cubicBezTo>
                    <a:pt x="165" y="250"/>
                    <a:pt x="166" y="255"/>
                    <a:pt x="163" y="261"/>
                  </a:cubicBezTo>
                  <a:cubicBezTo>
                    <a:pt x="160" y="266"/>
                    <a:pt x="156" y="267"/>
                    <a:pt x="151" y="269"/>
                  </a:cubicBezTo>
                  <a:cubicBezTo>
                    <a:pt x="148" y="270"/>
                    <a:pt x="147" y="270"/>
                    <a:pt x="145" y="271"/>
                  </a:cubicBezTo>
                  <a:cubicBezTo>
                    <a:pt x="142" y="272"/>
                    <a:pt x="140" y="271"/>
                    <a:pt x="139" y="273"/>
                  </a:cubicBezTo>
                  <a:cubicBezTo>
                    <a:pt x="138" y="274"/>
                    <a:pt x="138" y="276"/>
                    <a:pt x="138" y="277"/>
                  </a:cubicBezTo>
                  <a:cubicBezTo>
                    <a:pt x="137" y="283"/>
                    <a:pt x="135" y="287"/>
                    <a:pt x="135" y="293"/>
                  </a:cubicBezTo>
                  <a:cubicBezTo>
                    <a:pt x="133" y="303"/>
                    <a:pt x="134" y="309"/>
                    <a:pt x="133" y="319"/>
                  </a:cubicBezTo>
                  <a:cubicBezTo>
                    <a:pt x="133" y="325"/>
                    <a:pt x="132" y="328"/>
                    <a:pt x="131" y="335"/>
                  </a:cubicBezTo>
                  <a:cubicBezTo>
                    <a:pt x="131" y="338"/>
                    <a:pt x="130" y="340"/>
                    <a:pt x="130" y="343"/>
                  </a:cubicBezTo>
                  <a:cubicBezTo>
                    <a:pt x="131" y="350"/>
                    <a:pt x="132" y="354"/>
                    <a:pt x="132" y="360"/>
                  </a:cubicBezTo>
                  <a:cubicBezTo>
                    <a:pt x="132" y="364"/>
                    <a:pt x="131" y="366"/>
                    <a:pt x="130" y="369"/>
                  </a:cubicBezTo>
                  <a:cubicBezTo>
                    <a:pt x="128" y="378"/>
                    <a:pt x="126" y="384"/>
                    <a:pt x="123" y="393"/>
                  </a:cubicBezTo>
                  <a:cubicBezTo>
                    <a:pt x="121" y="398"/>
                    <a:pt x="120" y="402"/>
                    <a:pt x="118" y="407"/>
                  </a:cubicBezTo>
                  <a:cubicBezTo>
                    <a:pt x="115" y="414"/>
                    <a:pt x="110" y="418"/>
                    <a:pt x="111" y="426"/>
                  </a:cubicBezTo>
                  <a:cubicBezTo>
                    <a:pt x="107" y="433"/>
                    <a:pt x="107" y="433"/>
                    <a:pt x="107" y="433"/>
                  </a:cubicBezTo>
                  <a:cubicBezTo>
                    <a:pt x="112" y="436"/>
                    <a:pt x="116" y="439"/>
                    <a:pt x="119" y="441"/>
                  </a:cubicBezTo>
                  <a:cubicBezTo>
                    <a:pt x="126" y="446"/>
                    <a:pt x="126" y="446"/>
                    <a:pt x="126" y="446"/>
                  </a:cubicBezTo>
                  <a:cubicBezTo>
                    <a:pt x="127" y="466"/>
                    <a:pt x="127" y="466"/>
                    <a:pt x="127" y="466"/>
                  </a:cubicBezTo>
                  <a:cubicBezTo>
                    <a:pt x="121" y="483"/>
                    <a:pt x="121" y="483"/>
                    <a:pt x="121" y="483"/>
                  </a:cubicBezTo>
                  <a:cubicBezTo>
                    <a:pt x="121" y="483"/>
                    <a:pt x="94" y="475"/>
                    <a:pt x="80" y="479"/>
                  </a:cubicBezTo>
                  <a:cubicBezTo>
                    <a:pt x="67" y="482"/>
                    <a:pt x="55" y="506"/>
                    <a:pt x="50" y="516"/>
                  </a:cubicBezTo>
                  <a:cubicBezTo>
                    <a:pt x="48" y="519"/>
                    <a:pt x="48" y="521"/>
                    <a:pt x="48" y="521"/>
                  </a:cubicBezTo>
                  <a:cubicBezTo>
                    <a:pt x="48" y="522"/>
                    <a:pt x="48" y="522"/>
                    <a:pt x="49" y="523"/>
                  </a:cubicBezTo>
                  <a:cubicBezTo>
                    <a:pt x="52" y="533"/>
                    <a:pt x="52" y="533"/>
                    <a:pt x="52" y="533"/>
                  </a:cubicBezTo>
                  <a:cubicBezTo>
                    <a:pt x="51" y="534"/>
                    <a:pt x="50" y="535"/>
                    <a:pt x="49" y="537"/>
                  </a:cubicBezTo>
                  <a:cubicBezTo>
                    <a:pt x="41" y="547"/>
                    <a:pt x="41" y="548"/>
                    <a:pt x="41" y="548"/>
                  </a:cubicBezTo>
                  <a:cubicBezTo>
                    <a:pt x="44" y="556"/>
                    <a:pt x="46" y="561"/>
                    <a:pt x="47" y="565"/>
                  </a:cubicBezTo>
                  <a:cubicBezTo>
                    <a:pt x="50" y="573"/>
                    <a:pt x="50" y="573"/>
                    <a:pt x="50" y="573"/>
                  </a:cubicBezTo>
                  <a:cubicBezTo>
                    <a:pt x="50" y="574"/>
                    <a:pt x="49" y="575"/>
                    <a:pt x="49" y="576"/>
                  </a:cubicBezTo>
                  <a:cubicBezTo>
                    <a:pt x="45" y="581"/>
                    <a:pt x="45" y="581"/>
                    <a:pt x="45" y="581"/>
                  </a:cubicBezTo>
                  <a:cubicBezTo>
                    <a:pt x="47" y="589"/>
                    <a:pt x="48" y="593"/>
                    <a:pt x="49" y="594"/>
                  </a:cubicBezTo>
                  <a:cubicBezTo>
                    <a:pt x="49" y="596"/>
                    <a:pt x="49" y="596"/>
                    <a:pt x="49" y="596"/>
                  </a:cubicBezTo>
                  <a:cubicBezTo>
                    <a:pt x="49" y="597"/>
                    <a:pt x="49" y="597"/>
                    <a:pt x="49" y="597"/>
                  </a:cubicBezTo>
                  <a:cubicBezTo>
                    <a:pt x="45" y="607"/>
                    <a:pt x="45" y="607"/>
                    <a:pt x="45" y="607"/>
                  </a:cubicBezTo>
                  <a:cubicBezTo>
                    <a:pt x="52" y="626"/>
                    <a:pt x="54" y="633"/>
                    <a:pt x="55" y="636"/>
                  </a:cubicBezTo>
                  <a:cubicBezTo>
                    <a:pt x="56" y="638"/>
                    <a:pt x="56" y="638"/>
                    <a:pt x="56" y="638"/>
                  </a:cubicBezTo>
                  <a:cubicBezTo>
                    <a:pt x="56" y="639"/>
                    <a:pt x="56" y="639"/>
                    <a:pt x="55" y="640"/>
                  </a:cubicBezTo>
                  <a:cubicBezTo>
                    <a:pt x="48" y="685"/>
                    <a:pt x="48" y="685"/>
                    <a:pt x="48" y="685"/>
                  </a:cubicBezTo>
                  <a:cubicBezTo>
                    <a:pt x="61" y="699"/>
                    <a:pt x="61" y="699"/>
                    <a:pt x="61" y="699"/>
                  </a:cubicBezTo>
                  <a:cubicBezTo>
                    <a:pt x="61" y="699"/>
                    <a:pt x="68" y="703"/>
                    <a:pt x="73" y="707"/>
                  </a:cubicBezTo>
                  <a:cubicBezTo>
                    <a:pt x="74" y="708"/>
                    <a:pt x="75" y="708"/>
                    <a:pt x="75" y="709"/>
                  </a:cubicBezTo>
                  <a:cubicBezTo>
                    <a:pt x="79" y="714"/>
                    <a:pt x="79" y="720"/>
                    <a:pt x="75" y="734"/>
                  </a:cubicBezTo>
                  <a:cubicBezTo>
                    <a:pt x="72" y="750"/>
                    <a:pt x="61" y="742"/>
                    <a:pt x="61" y="742"/>
                  </a:cubicBezTo>
                  <a:cubicBezTo>
                    <a:pt x="61" y="742"/>
                    <a:pt x="60" y="742"/>
                    <a:pt x="60" y="743"/>
                  </a:cubicBezTo>
                  <a:cubicBezTo>
                    <a:pt x="49" y="746"/>
                    <a:pt x="49" y="746"/>
                    <a:pt x="49" y="746"/>
                  </a:cubicBezTo>
                  <a:cubicBezTo>
                    <a:pt x="56" y="754"/>
                    <a:pt x="56" y="754"/>
                    <a:pt x="56" y="754"/>
                  </a:cubicBezTo>
                  <a:cubicBezTo>
                    <a:pt x="56" y="756"/>
                    <a:pt x="56" y="757"/>
                    <a:pt x="57" y="758"/>
                  </a:cubicBezTo>
                  <a:cubicBezTo>
                    <a:pt x="58" y="766"/>
                    <a:pt x="58" y="766"/>
                    <a:pt x="58" y="766"/>
                  </a:cubicBezTo>
                  <a:cubicBezTo>
                    <a:pt x="58" y="766"/>
                    <a:pt x="59" y="767"/>
                    <a:pt x="59" y="768"/>
                  </a:cubicBezTo>
                  <a:cubicBezTo>
                    <a:pt x="61" y="772"/>
                    <a:pt x="67" y="787"/>
                    <a:pt x="69" y="795"/>
                  </a:cubicBezTo>
                  <a:cubicBezTo>
                    <a:pt x="69" y="795"/>
                    <a:pt x="70" y="796"/>
                    <a:pt x="70" y="796"/>
                  </a:cubicBezTo>
                  <a:cubicBezTo>
                    <a:pt x="71" y="800"/>
                    <a:pt x="70" y="801"/>
                    <a:pt x="68" y="802"/>
                  </a:cubicBezTo>
                  <a:cubicBezTo>
                    <a:pt x="66" y="803"/>
                    <a:pt x="62" y="803"/>
                    <a:pt x="61" y="807"/>
                  </a:cubicBezTo>
                  <a:cubicBezTo>
                    <a:pt x="60" y="811"/>
                    <a:pt x="62" y="814"/>
                    <a:pt x="63" y="821"/>
                  </a:cubicBezTo>
                  <a:cubicBezTo>
                    <a:pt x="63" y="824"/>
                    <a:pt x="62" y="828"/>
                    <a:pt x="61" y="834"/>
                  </a:cubicBezTo>
                  <a:cubicBezTo>
                    <a:pt x="59" y="842"/>
                    <a:pt x="54" y="844"/>
                    <a:pt x="49" y="845"/>
                  </a:cubicBezTo>
                  <a:cubicBezTo>
                    <a:pt x="43" y="845"/>
                    <a:pt x="38" y="845"/>
                    <a:pt x="36" y="848"/>
                  </a:cubicBezTo>
                  <a:cubicBezTo>
                    <a:pt x="29" y="852"/>
                    <a:pt x="38" y="853"/>
                    <a:pt x="37" y="860"/>
                  </a:cubicBezTo>
                  <a:cubicBezTo>
                    <a:pt x="37" y="865"/>
                    <a:pt x="29" y="864"/>
                    <a:pt x="26" y="869"/>
                  </a:cubicBezTo>
                  <a:cubicBezTo>
                    <a:pt x="23" y="871"/>
                    <a:pt x="31" y="889"/>
                    <a:pt x="33" y="894"/>
                  </a:cubicBezTo>
                  <a:cubicBezTo>
                    <a:pt x="34" y="895"/>
                    <a:pt x="34" y="896"/>
                    <a:pt x="34" y="896"/>
                  </a:cubicBezTo>
                  <a:cubicBezTo>
                    <a:pt x="34" y="896"/>
                    <a:pt x="34" y="897"/>
                    <a:pt x="33" y="899"/>
                  </a:cubicBezTo>
                  <a:cubicBezTo>
                    <a:pt x="31" y="903"/>
                    <a:pt x="28" y="910"/>
                    <a:pt x="26" y="916"/>
                  </a:cubicBezTo>
                  <a:cubicBezTo>
                    <a:pt x="26" y="918"/>
                    <a:pt x="25" y="920"/>
                    <a:pt x="25" y="922"/>
                  </a:cubicBezTo>
                  <a:cubicBezTo>
                    <a:pt x="23" y="929"/>
                    <a:pt x="21" y="934"/>
                    <a:pt x="17" y="934"/>
                  </a:cubicBezTo>
                  <a:cubicBezTo>
                    <a:pt x="16" y="934"/>
                    <a:pt x="15" y="934"/>
                    <a:pt x="15" y="933"/>
                  </a:cubicBezTo>
                  <a:cubicBezTo>
                    <a:pt x="13" y="930"/>
                    <a:pt x="15" y="921"/>
                    <a:pt x="14" y="915"/>
                  </a:cubicBezTo>
                  <a:cubicBezTo>
                    <a:pt x="13" y="908"/>
                    <a:pt x="2" y="915"/>
                    <a:pt x="2" y="915"/>
                  </a:cubicBezTo>
                  <a:cubicBezTo>
                    <a:pt x="0" y="925"/>
                    <a:pt x="0" y="925"/>
                    <a:pt x="0" y="925"/>
                  </a:cubicBezTo>
                  <a:cubicBezTo>
                    <a:pt x="0" y="925"/>
                    <a:pt x="4" y="930"/>
                    <a:pt x="4" y="937"/>
                  </a:cubicBezTo>
                  <a:cubicBezTo>
                    <a:pt x="4" y="941"/>
                    <a:pt x="0" y="945"/>
                    <a:pt x="0" y="945"/>
                  </a:cubicBezTo>
                  <a:cubicBezTo>
                    <a:pt x="0" y="945"/>
                    <a:pt x="7" y="964"/>
                    <a:pt x="7" y="968"/>
                  </a:cubicBezTo>
                  <a:cubicBezTo>
                    <a:pt x="7" y="972"/>
                    <a:pt x="2" y="972"/>
                    <a:pt x="2" y="972"/>
                  </a:cubicBezTo>
                  <a:cubicBezTo>
                    <a:pt x="3" y="977"/>
                    <a:pt x="3" y="977"/>
                    <a:pt x="3" y="977"/>
                  </a:cubicBezTo>
                  <a:cubicBezTo>
                    <a:pt x="3" y="977"/>
                    <a:pt x="8" y="973"/>
                    <a:pt x="12" y="976"/>
                  </a:cubicBezTo>
                  <a:cubicBezTo>
                    <a:pt x="13" y="976"/>
                    <a:pt x="13" y="976"/>
                    <a:pt x="13" y="976"/>
                  </a:cubicBezTo>
                  <a:cubicBezTo>
                    <a:pt x="14" y="977"/>
                    <a:pt x="13" y="980"/>
                    <a:pt x="13" y="982"/>
                  </a:cubicBezTo>
                  <a:cubicBezTo>
                    <a:pt x="13" y="982"/>
                    <a:pt x="13" y="983"/>
                    <a:pt x="13" y="983"/>
                  </a:cubicBezTo>
                  <a:cubicBezTo>
                    <a:pt x="15" y="983"/>
                    <a:pt x="15" y="983"/>
                    <a:pt x="15" y="983"/>
                  </a:cubicBezTo>
                  <a:cubicBezTo>
                    <a:pt x="15" y="982"/>
                    <a:pt x="15" y="982"/>
                    <a:pt x="15" y="982"/>
                  </a:cubicBezTo>
                  <a:cubicBezTo>
                    <a:pt x="19" y="969"/>
                    <a:pt x="19" y="969"/>
                    <a:pt x="19" y="969"/>
                  </a:cubicBezTo>
                  <a:cubicBezTo>
                    <a:pt x="23" y="973"/>
                    <a:pt x="23" y="973"/>
                    <a:pt x="23" y="973"/>
                  </a:cubicBezTo>
                  <a:cubicBezTo>
                    <a:pt x="23" y="974"/>
                    <a:pt x="23" y="974"/>
                    <a:pt x="22" y="975"/>
                  </a:cubicBezTo>
                  <a:cubicBezTo>
                    <a:pt x="21" y="977"/>
                    <a:pt x="20" y="978"/>
                    <a:pt x="19" y="979"/>
                  </a:cubicBezTo>
                  <a:cubicBezTo>
                    <a:pt x="18" y="980"/>
                    <a:pt x="18" y="981"/>
                    <a:pt x="17" y="982"/>
                  </a:cubicBezTo>
                  <a:cubicBezTo>
                    <a:pt x="14" y="987"/>
                    <a:pt x="14" y="987"/>
                    <a:pt x="14" y="987"/>
                  </a:cubicBezTo>
                  <a:cubicBezTo>
                    <a:pt x="14" y="989"/>
                    <a:pt x="14" y="989"/>
                    <a:pt x="14" y="989"/>
                  </a:cubicBezTo>
                  <a:cubicBezTo>
                    <a:pt x="18" y="987"/>
                    <a:pt x="21" y="986"/>
                    <a:pt x="23" y="984"/>
                  </a:cubicBezTo>
                  <a:cubicBezTo>
                    <a:pt x="25" y="983"/>
                    <a:pt x="27" y="983"/>
                    <a:pt x="28" y="982"/>
                  </a:cubicBezTo>
                  <a:cubicBezTo>
                    <a:pt x="34" y="979"/>
                    <a:pt x="34" y="979"/>
                    <a:pt x="34" y="979"/>
                  </a:cubicBezTo>
                  <a:cubicBezTo>
                    <a:pt x="30" y="985"/>
                    <a:pt x="30" y="985"/>
                    <a:pt x="30" y="985"/>
                  </a:cubicBezTo>
                  <a:cubicBezTo>
                    <a:pt x="34" y="991"/>
                    <a:pt x="34" y="991"/>
                    <a:pt x="34" y="991"/>
                  </a:cubicBezTo>
                  <a:cubicBezTo>
                    <a:pt x="29" y="1014"/>
                    <a:pt x="29" y="1014"/>
                    <a:pt x="29" y="1014"/>
                  </a:cubicBezTo>
                  <a:cubicBezTo>
                    <a:pt x="25" y="1023"/>
                    <a:pt x="25" y="1023"/>
                    <a:pt x="25" y="1023"/>
                  </a:cubicBezTo>
                  <a:cubicBezTo>
                    <a:pt x="30" y="1029"/>
                    <a:pt x="30" y="1029"/>
                    <a:pt x="30" y="1029"/>
                  </a:cubicBezTo>
                  <a:cubicBezTo>
                    <a:pt x="23" y="1035"/>
                    <a:pt x="23" y="1035"/>
                    <a:pt x="23" y="1035"/>
                  </a:cubicBezTo>
                  <a:cubicBezTo>
                    <a:pt x="30" y="1035"/>
                    <a:pt x="30" y="1035"/>
                    <a:pt x="30" y="1035"/>
                  </a:cubicBezTo>
                  <a:cubicBezTo>
                    <a:pt x="33" y="1035"/>
                    <a:pt x="36" y="1046"/>
                    <a:pt x="36" y="1050"/>
                  </a:cubicBezTo>
                  <a:cubicBezTo>
                    <a:pt x="36" y="1056"/>
                    <a:pt x="37" y="1065"/>
                    <a:pt x="40" y="1065"/>
                  </a:cubicBezTo>
                  <a:cubicBezTo>
                    <a:pt x="40" y="1065"/>
                    <a:pt x="41" y="1065"/>
                    <a:pt x="41" y="1064"/>
                  </a:cubicBezTo>
                  <a:cubicBezTo>
                    <a:pt x="43" y="1061"/>
                    <a:pt x="44" y="1056"/>
                    <a:pt x="44" y="1056"/>
                  </a:cubicBezTo>
                  <a:cubicBezTo>
                    <a:pt x="44" y="1068"/>
                    <a:pt x="44" y="1068"/>
                    <a:pt x="44" y="1068"/>
                  </a:cubicBezTo>
                  <a:cubicBezTo>
                    <a:pt x="45" y="1068"/>
                    <a:pt x="45" y="1069"/>
                    <a:pt x="46" y="1069"/>
                  </a:cubicBezTo>
                  <a:cubicBezTo>
                    <a:pt x="46" y="1069"/>
                    <a:pt x="46" y="1069"/>
                    <a:pt x="46" y="1069"/>
                  </a:cubicBezTo>
                  <a:cubicBezTo>
                    <a:pt x="44" y="1077"/>
                    <a:pt x="44" y="1077"/>
                    <a:pt x="44" y="1077"/>
                  </a:cubicBezTo>
                  <a:cubicBezTo>
                    <a:pt x="50" y="1080"/>
                    <a:pt x="50" y="1080"/>
                    <a:pt x="50" y="1080"/>
                  </a:cubicBezTo>
                  <a:cubicBezTo>
                    <a:pt x="50" y="1089"/>
                    <a:pt x="50" y="1089"/>
                    <a:pt x="50" y="1089"/>
                  </a:cubicBezTo>
                  <a:cubicBezTo>
                    <a:pt x="52" y="1091"/>
                    <a:pt x="52" y="1091"/>
                    <a:pt x="53" y="1092"/>
                  </a:cubicBezTo>
                  <a:cubicBezTo>
                    <a:pt x="57" y="1096"/>
                    <a:pt x="57" y="1096"/>
                    <a:pt x="57" y="1096"/>
                  </a:cubicBezTo>
                  <a:cubicBezTo>
                    <a:pt x="57" y="1099"/>
                    <a:pt x="57" y="1100"/>
                    <a:pt x="57" y="1101"/>
                  </a:cubicBezTo>
                  <a:cubicBezTo>
                    <a:pt x="57" y="1103"/>
                    <a:pt x="57" y="1103"/>
                    <a:pt x="57" y="1103"/>
                  </a:cubicBezTo>
                  <a:cubicBezTo>
                    <a:pt x="65" y="1114"/>
                    <a:pt x="65" y="1114"/>
                    <a:pt x="65" y="1114"/>
                  </a:cubicBezTo>
                  <a:cubicBezTo>
                    <a:pt x="66" y="1113"/>
                    <a:pt x="67" y="1113"/>
                    <a:pt x="67" y="1113"/>
                  </a:cubicBezTo>
                  <a:cubicBezTo>
                    <a:pt x="68" y="1112"/>
                    <a:pt x="68" y="1112"/>
                    <a:pt x="68" y="1112"/>
                  </a:cubicBezTo>
                  <a:cubicBezTo>
                    <a:pt x="68" y="1112"/>
                    <a:pt x="68" y="1113"/>
                    <a:pt x="68" y="1113"/>
                  </a:cubicBezTo>
                  <a:cubicBezTo>
                    <a:pt x="69" y="1117"/>
                    <a:pt x="71" y="1129"/>
                    <a:pt x="75" y="1130"/>
                  </a:cubicBezTo>
                  <a:cubicBezTo>
                    <a:pt x="76" y="1131"/>
                    <a:pt x="78" y="1131"/>
                    <a:pt x="79" y="1131"/>
                  </a:cubicBezTo>
                  <a:cubicBezTo>
                    <a:pt x="82" y="1130"/>
                    <a:pt x="83" y="1127"/>
                    <a:pt x="83" y="1127"/>
                  </a:cubicBezTo>
                  <a:cubicBezTo>
                    <a:pt x="83" y="1127"/>
                    <a:pt x="84" y="1130"/>
                    <a:pt x="85" y="1134"/>
                  </a:cubicBezTo>
                  <a:cubicBezTo>
                    <a:pt x="86" y="1137"/>
                    <a:pt x="87" y="1140"/>
                    <a:pt x="87" y="1142"/>
                  </a:cubicBezTo>
                  <a:cubicBezTo>
                    <a:pt x="87" y="1147"/>
                    <a:pt x="79" y="1146"/>
                    <a:pt x="79" y="1146"/>
                  </a:cubicBezTo>
                  <a:cubicBezTo>
                    <a:pt x="79" y="1146"/>
                    <a:pt x="77" y="1139"/>
                    <a:pt x="71" y="1143"/>
                  </a:cubicBezTo>
                  <a:cubicBezTo>
                    <a:pt x="65" y="1149"/>
                    <a:pt x="79" y="1154"/>
                    <a:pt x="79" y="1154"/>
                  </a:cubicBezTo>
                  <a:cubicBezTo>
                    <a:pt x="79" y="1154"/>
                    <a:pt x="79" y="1154"/>
                    <a:pt x="79" y="1154"/>
                  </a:cubicBezTo>
                  <a:cubicBezTo>
                    <a:pt x="79" y="1154"/>
                    <a:pt x="79" y="1155"/>
                    <a:pt x="80" y="1156"/>
                  </a:cubicBezTo>
                  <a:cubicBezTo>
                    <a:pt x="81" y="1159"/>
                    <a:pt x="82" y="1162"/>
                    <a:pt x="80" y="1164"/>
                  </a:cubicBezTo>
                  <a:cubicBezTo>
                    <a:pt x="75" y="1168"/>
                    <a:pt x="69" y="1160"/>
                    <a:pt x="67" y="1158"/>
                  </a:cubicBezTo>
                  <a:cubicBezTo>
                    <a:pt x="64" y="1156"/>
                    <a:pt x="60" y="1156"/>
                    <a:pt x="58" y="1157"/>
                  </a:cubicBezTo>
                  <a:cubicBezTo>
                    <a:pt x="57" y="1158"/>
                    <a:pt x="64" y="1161"/>
                    <a:pt x="64" y="1161"/>
                  </a:cubicBezTo>
                  <a:cubicBezTo>
                    <a:pt x="65" y="1168"/>
                    <a:pt x="65" y="1168"/>
                    <a:pt x="65" y="1168"/>
                  </a:cubicBezTo>
                  <a:cubicBezTo>
                    <a:pt x="65" y="1168"/>
                    <a:pt x="72" y="1177"/>
                    <a:pt x="77" y="1183"/>
                  </a:cubicBezTo>
                  <a:cubicBezTo>
                    <a:pt x="78" y="1183"/>
                    <a:pt x="78" y="1184"/>
                    <a:pt x="79" y="1184"/>
                  </a:cubicBezTo>
                  <a:cubicBezTo>
                    <a:pt x="83" y="1191"/>
                    <a:pt x="83" y="1196"/>
                    <a:pt x="83" y="1196"/>
                  </a:cubicBezTo>
                  <a:cubicBezTo>
                    <a:pt x="88" y="1197"/>
                    <a:pt x="88" y="1197"/>
                    <a:pt x="88" y="1197"/>
                  </a:cubicBezTo>
                  <a:cubicBezTo>
                    <a:pt x="87" y="1204"/>
                    <a:pt x="87" y="1204"/>
                    <a:pt x="87" y="1204"/>
                  </a:cubicBezTo>
                  <a:cubicBezTo>
                    <a:pt x="87" y="1204"/>
                    <a:pt x="91" y="1204"/>
                    <a:pt x="94" y="1212"/>
                  </a:cubicBezTo>
                  <a:cubicBezTo>
                    <a:pt x="95" y="1216"/>
                    <a:pt x="92" y="1217"/>
                    <a:pt x="90" y="1218"/>
                  </a:cubicBezTo>
                  <a:cubicBezTo>
                    <a:pt x="88" y="1219"/>
                    <a:pt x="87" y="1219"/>
                    <a:pt x="87" y="1219"/>
                  </a:cubicBezTo>
                  <a:cubicBezTo>
                    <a:pt x="87" y="1227"/>
                    <a:pt x="87" y="1227"/>
                    <a:pt x="87" y="1227"/>
                  </a:cubicBezTo>
                  <a:cubicBezTo>
                    <a:pt x="87" y="1227"/>
                    <a:pt x="91" y="1231"/>
                    <a:pt x="90" y="1235"/>
                  </a:cubicBezTo>
                  <a:cubicBezTo>
                    <a:pt x="88" y="1238"/>
                    <a:pt x="84" y="1234"/>
                    <a:pt x="84" y="1234"/>
                  </a:cubicBezTo>
                  <a:cubicBezTo>
                    <a:pt x="83" y="1239"/>
                    <a:pt x="83" y="1239"/>
                    <a:pt x="83" y="1239"/>
                  </a:cubicBezTo>
                  <a:cubicBezTo>
                    <a:pt x="88" y="1238"/>
                    <a:pt x="88" y="1238"/>
                    <a:pt x="88" y="1238"/>
                  </a:cubicBezTo>
                  <a:cubicBezTo>
                    <a:pt x="88" y="1238"/>
                    <a:pt x="91" y="1239"/>
                    <a:pt x="94" y="1239"/>
                  </a:cubicBezTo>
                  <a:cubicBezTo>
                    <a:pt x="100" y="1241"/>
                    <a:pt x="108" y="1242"/>
                    <a:pt x="111" y="1242"/>
                  </a:cubicBezTo>
                  <a:cubicBezTo>
                    <a:pt x="115" y="1242"/>
                    <a:pt x="123" y="1237"/>
                    <a:pt x="131" y="1234"/>
                  </a:cubicBezTo>
                  <a:cubicBezTo>
                    <a:pt x="139" y="1231"/>
                    <a:pt x="144" y="1237"/>
                    <a:pt x="144" y="1237"/>
                  </a:cubicBezTo>
                  <a:cubicBezTo>
                    <a:pt x="152" y="1235"/>
                    <a:pt x="152" y="1235"/>
                    <a:pt x="152" y="1235"/>
                  </a:cubicBezTo>
                  <a:cubicBezTo>
                    <a:pt x="152" y="1235"/>
                    <a:pt x="158" y="1223"/>
                    <a:pt x="160" y="1216"/>
                  </a:cubicBezTo>
                  <a:cubicBezTo>
                    <a:pt x="161" y="1211"/>
                    <a:pt x="150" y="1210"/>
                    <a:pt x="150" y="1202"/>
                  </a:cubicBezTo>
                  <a:cubicBezTo>
                    <a:pt x="150" y="1196"/>
                    <a:pt x="160" y="1181"/>
                    <a:pt x="162" y="1179"/>
                  </a:cubicBezTo>
                  <a:cubicBezTo>
                    <a:pt x="164" y="1178"/>
                    <a:pt x="168" y="1179"/>
                    <a:pt x="170" y="1180"/>
                  </a:cubicBezTo>
                  <a:cubicBezTo>
                    <a:pt x="173" y="1181"/>
                    <a:pt x="176" y="1182"/>
                    <a:pt x="177" y="1181"/>
                  </a:cubicBezTo>
                  <a:cubicBezTo>
                    <a:pt x="180" y="1179"/>
                    <a:pt x="175" y="1168"/>
                    <a:pt x="175" y="1168"/>
                  </a:cubicBezTo>
                  <a:cubicBezTo>
                    <a:pt x="199" y="1165"/>
                    <a:pt x="199" y="1165"/>
                    <a:pt x="199" y="1165"/>
                  </a:cubicBezTo>
                  <a:cubicBezTo>
                    <a:pt x="210" y="1168"/>
                    <a:pt x="210" y="1168"/>
                    <a:pt x="210" y="1168"/>
                  </a:cubicBezTo>
                  <a:cubicBezTo>
                    <a:pt x="218" y="1161"/>
                    <a:pt x="218" y="1161"/>
                    <a:pt x="218" y="1161"/>
                  </a:cubicBezTo>
                  <a:cubicBezTo>
                    <a:pt x="233" y="1172"/>
                    <a:pt x="233" y="1172"/>
                    <a:pt x="233" y="1172"/>
                  </a:cubicBezTo>
                  <a:cubicBezTo>
                    <a:pt x="233" y="1172"/>
                    <a:pt x="238" y="1160"/>
                    <a:pt x="241" y="1158"/>
                  </a:cubicBezTo>
                  <a:cubicBezTo>
                    <a:pt x="242" y="1156"/>
                    <a:pt x="245" y="1135"/>
                    <a:pt x="245" y="1135"/>
                  </a:cubicBezTo>
                  <a:cubicBezTo>
                    <a:pt x="249" y="1122"/>
                    <a:pt x="249" y="1122"/>
                    <a:pt x="249" y="1122"/>
                  </a:cubicBezTo>
                  <a:cubicBezTo>
                    <a:pt x="254" y="1118"/>
                    <a:pt x="254" y="1118"/>
                    <a:pt x="254" y="1118"/>
                  </a:cubicBezTo>
                  <a:cubicBezTo>
                    <a:pt x="260" y="1096"/>
                    <a:pt x="260" y="1096"/>
                    <a:pt x="260" y="1096"/>
                  </a:cubicBezTo>
                  <a:cubicBezTo>
                    <a:pt x="257" y="1088"/>
                    <a:pt x="257" y="1088"/>
                    <a:pt x="257" y="1088"/>
                  </a:cubicBezTo>
                  <a:cubicBezTo>
                    <a:pt x="257" y="1088"/>
                    <a:pt x="261" y="1087"/>
                    <a:pt x="262" y="1083"/>
                  </a:cubicBezTo>
                  <a:cubicBezTo>
                    <a:pt x="264" y="1077"/>
                    <a:pt x="258" y="1075"/>
                    <a:pt x="258" y="1075"/>
                  </a:cubicBezTo>
                  <a:cubicBezTo>
                    <a:pt x="260" y="1056"/>
                    <a:pt x="260" y="1056"/>
                    <a:pt x="260" y="1056"/>
                  </a:cubicBezTo>
                  <a:cubicBezTo>
                    <a:pt x="260" y="1056"/>
                    <a:pt x="264" y="1057"/>
                    <a:pt x="266" y="1049"/>
                  </a:cubicBezTo>
                  <a:cubicBezTo>
                    <a:pt x="268" y="1047"/>
                    <a:pt x="267" y="1045"/>
                    <a:pt x="267" y="1043"/>
                  </a:cubicBezTo>
                  <a:cubicBezTo>
                    <a:pt x="266" y="1042"/>
                    <a:pt x="265" y="1041"/>
                    <a:pt x="264" y="1040"/>
                  </a:cubicBezTo>
                  <a:cubicBezTo>
                    <a:pt x="262" y="1037"/>
                    <a:pt x="258" y="1035"/>
                    <a:pt x="258" y="1035"/>
                  </a:cubicBezTo>
                  <a:cubicBezTo>
                    <a:pt x="261" y="1033"/>
                    <a:pt x="261" y="1033"/>
                    <a:pt x="261" y="1033"/>
                  </a:cubicBezTo>
                  <a:cubicBezTo>
                    <a:pt x="262" y="1025"/>
                    <a:pt x="262" y="1022"/>
                    <a:pt x="262" y="1021"/>
                  </a:cubicBezTo>
                  <a:cubicBezTo>
                    <a:pt x="262" y="1020"/>
                    <a:pt x="262" y="1020"/>
                    <a:pt x="262" y="1020"/>
                  </a:cubicBezTo>
                  <a:cubicBezTo>
                    <a:pt x="260" y="1014"/>
                    <a:pt x="260" y="1012"/>
                    <a:pt x="260" y="1011"/>
                  </a:cubicBezTo>
                  <a:cubicBezTo>
                    <a:pt x="260" y="1011"/>
                    <a:pt x="260" y="1011"/>
                    <a:pt x="260" y="1011"/>
                  </a:cubicBezTo>
                  <a:cubicBezTo>
                    <a:pt x="254" y="1011"/>
                    <a:pt x="254" y="1011"/>
                    <a:pt x="254" y="1011"/>
                  </a:cubicBezTo>
                  <a:cubicBezTo>
                    <a:pt x="254" y="1011"/>
                    <a:pt x="254" y="1008"/>
                    <a:pt x="258" y="1007"/>
                  </a:cubicBezTo>
                  <a:cubicBezTo>
                    <a:pt x="260" y="1007"/>
                    <a:pt x="261" y="1007"/>
                    <a:pt x="263" y="1008"/>
                  </a:cubicBezTo>
                  <a:cubicBezTo>
                    <a:pt x="266" y="1009"/>
                    <a:pt x="268" y="1011"/>
                    <a:pt x="268" y="1011"/>
                  </a:cubicBezTo>
                  <a:cubicBezTo>
                    <a:pt x="268" y="1010"/>
                    <a:pt x="268" y="1009"/>
                    <a:pt x="267" y="1009"/>
                  </a:cubicBezTo>
                  <a:cubicBezTo>
                    <a:pt x="266" y="1003"/>
                    <a:pt x="266" y="1003"/>
                    <a:pt x="266" y="1003"/>
                  </a:cubicBezTo>
                  <a:cubicBezTo>
                    <a:pt x="261" y="1000"/>
                    <a:pt x="261" y="1000"/>
                    <a:pt x="261" y="1000"/>
                  </a:cubicBezTo>
                  <a:cubicBezTo>
                    <a:pt x="265" y="999"/>
                    <a:pt x="265" y="999"/>
                    <a:pt x="265" y="999"/>
                  </a:cubicBezTo>
                  <a:cubicBezTo>
                    <a:pt x="265" y="999"/>
                    <a:pt x="265" y="988"/>
                    <a:pt x="268" y="983"/>
                  </a:cubicBezTo>
                  <a:cubicBezTo>
                    <a:pt x="270" y="980"/>
                    <a:pt x="267" y="976"/>
                    <a:pt x="265" y="974"/>
                  </a:cubicBezTo>
                  <a:cubicBezTo>
                    <a:pt x="262" y="972"/>
                    <a:pt x="260" y="971"/>
                    <a:pt x="260" y="971"/>
                  </a:cubicBezTo>
                  <a:cubicBezTo>
                    <a:pt x="260" y="970"/>
                    <a:pt x="260" y="970"/>
                    <a:pt x="260" y="970"/>
                  </a:cubicBezTo>
                  <a:cubicBezTo>
                    <a:pt x="264" y="969"/>
                    <a:pt x="264" y="969"/>
                    <a:pt x="264" y="969"/>
                  </a:cubicBezTo>
                  <a:cubicBezTo>
                    <a:pt x="262" y="966"/>
                    <a:pt x="261" y="964"/>
                    <a:pt x="260" y="963"/>
                  </a:cubicBezTo>
                  <a:cubicBezTo>
                    <a:pt x="260" y="962"/>
                    <a:pt x="260" y="962"/>
                    <a:pt x="260" y="962"/>
                  </a:cubicBezTo>
                  <a:cubicBezTo>
                    <a:pt x="260" y="962"/>
                    <a:pt x="266" y="964"/>
                    <a:pt x="270" y="958"/>
                  </a:cubicBezTo>
                  <a:cubicBezTo>
                    <a:pt x="271" y="958"/>
                    <a:pt x="271" y="957"/>
                    <a:pt x="272" y="956"/>
                  </a:cubicBezTo>
                  <a:cubicBezTo>
                    <a:pt x="273" y="952"/>
                    <a:pt x="271" y="950"/>
                    <a:pt x="268" y="948"/>
                  </a:cubicBezTo>
                  <a:cubicBezTo>
                    <a:pt x="261" y="945"/>
                    <a:pt x="248" y="945"/>
                    <a:pt x="248" y="945"/>
                  </a:cubicBezTo>
                  <a:cubicBezTo>
                    <a:pt x="246" y="949"/>
                    <a:pt x="246" y="949"/>
                    <a:pt x="246" y="949"/>
                  </a:cubicBezTo>
                  <a:cubicBezTo>
                    <a:pt x="238" y="947"/>
                    <a:pt x="238" y="947"/>
                    <a:pt x="238" y="947"/>
                  </a:cubicBezTo>
                  <a:cubicBezTo>
                    <a:pt x="238" y="942"/>
                    <a:pt x="238" y="942"/>
                    <a:pt x="238" y="942"/>
                  </a:cubicBezTo>
                  <a:cubicBezTo>
                    <a:pt x="260" y="942"/>
                    <a:pt x="260" y="942"/>
                    <a:pt x="260" y="942"/>
                  </a:cubicBezTo>
                  <a:cubicBezTo>
                    <a:pt x="264" y="942"/>
                    <a:pt x="272" y="946"/>
                    <a:pt x="272" y="946"/>
                  </a:cubicBezTo>
                  <a:cubicBezTo>
                    <a:pt x="276" y="939"/>
                    <a:pt x="276" y="939"/>
                    <a:pt x="276" y="939"/>
                  </a:cubicBezTo>
                  <a:cubicBezTo>
                    <a:pt x="273" y="930"/>
                    <a:pt x="273" y="930"/>
                    <a:pt x="273" y="930"/>
                  </a:cubicBezTo>
                  <a:cubicBezTo>
                    <a:pt x="281" y="935"/>
                    <a:pt x="281" y="935"/>
                    <a:pt x="281" y="935"/>
                  </a:cubicBezTo>
                  <a:cubicBezTo>
                    <a:pt x="281" y="935"/>
                    <a:pt x="285" y="934"/>
                    <a:pt x="287" y="934"/>
                  </a:cubicBezTo>
                  <a:cubicBezTo>
                    <a:pt x="287" y="934"/>
                    <a:pt x="288" y="934"/>
                    <a:pt x="288" y="934"/>
                  </a:cubicBezTo>
                  <a:cubicBezTo>
                    <a:pt x="289" y="934"/>
                    <a:pt x="295" y="927"/>
                    <a:pt x="295" y="927"/>
                  </a:cubicBezTo>
                  <a:cubicBezTo>
                    <a:pt x="295" y="926"/>
                    <a:pt x="295" y="926"/>
                    <a:pt x="295" y="926"/>
                  </a:cubicBezTo>
                  <a:cubicBezTo>
                    <a:pt x="295" y="921"/>
                    <a:pt x="295" y="920"/>
                    <a:pt x="295" y="920"/>
                  </a:cubicBezTo>
                  <a:cubicBezTo>
                    <a:pt x="296" y="921"/>
                    <a:pt x="297" y="921"/>
                    <a:pt x="298" y="921"/>
                  </a:cubicBezTo>
                  <a:cubicBezTo>
                    <a:pt x="300" y="922"/>
                    <a:pt x="300" y="922"/>
                    <a:pt x="300" y="922"/>
                  </a:cubicBezTo>
                  <a:cubicBezTo>
                    <a:pt x="301" y="912"/>
                    <a:pt x="301" y="907"/>
                    <a:pt x="301" y="905"/>
                  </a:cubicBezTo>
                  <a:cubicBezTo>
                    <a:pt x="302" y="902"/>
                    <a:pt x="302" y="902"/>
                    <a:pt x="302" y="902"/>
                  </a:cubicBezTo>
                  <a:cubicBezTo>
                    <a:pt x="306" y="903"/>
                    <a:pt x="306" y="903"/>
                    <a:pt x="306" y="903"/>
                  </a:cubicBezTo>
                  <a:cubicBezTo>
                    <a:pt x="306" y="903"/>
                    <a:pt x="306" y="904"/>
                    <a:pt x="306" y="904"/>
                  </a:cubicBezTo>
                  <a:cubicBezTo>
                    <a:pt x="308" y="916"/>
                    <a:pt x="308" y="916"/>
                    <a:pt x="308" y="916"/>
                  </a:cubicBezTo>
                  <a:cubicBezTo>
                    <a:pt x="308" y="916"/>
                    <a:pt x="308" y="916"/>
                    <a:pt x="308" y="916"/>
                  </a:cubicBezTo>
                  <a:cubicBezTo>
                    <a:pt x="318" y="918"/>
                    <a:pt x="318" y="918"/>
                    <a:pt x="318" y="918"/>
                  </a:cubicBezTo>
                  <a:cubicBezTo>
                    <a:pt x="320" y="904"/>
                    <a:pt x="320" y="904"/>
                    <a:pt x="320" y="904"/>
                  </a:cubicBezTo>
                  <a:cubicBezTo>
                    <a:pt x="320" y="904"/>
                    <a:pt x="323" y="904"/>
                    <a:pt x="326" y="903"/>
                  </a:cubicBezTo>
                  <a:cubicBezTo>
                    <a:pt x="327" y="902"/>
                    <a:pt x="327" y="896"/>
                    <a:pt x="327" y="896"/>
                  </a:cubicBezTo>
                  <a:cubicBezTo>
                    <a:pt x="333" y="895"/>
                    <a:pt x="333" y="895"/>
                    <a:pt x="333" y="895"/>
                  </a:cubicBezTo>
                  <a:cubicBezTo>
                    <a:pt x="333" y="894"/>
                    <a:pt x="334" y="894"/>
                    <a:pt x="334" y="893"/>
                  </a:cubicBezTo>
                  <a:cubicBezTo>
                    <a:pt x="335" y="892"/>
                    <a:pt x="335" y="892"/>
                    <a:pt x="335" y="892"/>
                  </a:cubicBezTo>
                  <a:cubicBezTo>
                    <a:pt x="331" y="891"/>
                    <a:pt x="331" y="891"/>
                    <a:pt x="331" y="891"/>
                  </a:cubicBezTo>
                  <a:cubicBezTo>
                    <a:pt x="330" y="888"/>
                    <a:pt x="330" y="886"/>
                    <a:pt x="329" y="885"/>
                  </a:cubicBezTo>
                  <a:cubicBezTo>
                    <a:pt x="329" y="883"/>
                    <a:pt x="329" y="883"/>
                    <a:pt x="329" y="883"/>
                  </a:cubicBezTo>
                  <a:cubicBezTo>
                    <a:pt x="328" y="882"/>
                    <a:pt x="327" y="881"/>
                    <a:pt x="326" y="881"/>
                  </a:cubicBezTo>
                  <a:cubicBezTo>
                    <a:pt x="320" y="876"/>
                    <a:pt x="320" y="876"/>
                    <a:pt x="320" y="876"/>
                  </a:cubicBezTo>
                  <a:cubicBezTo>
                    <a:pt x="323" y="872"/>
                    <a:pt x="323" y="872"/>
                    <a:pt x="323" y="872"/>
                  </a:cubicBezTo>
                  <a:cubicBezTo>
                    <a:pt x="330" y="872"/>
                    <a:pt x="330" y="872"/>
                    <a:pt x="330" y="872"/>
                  </a:cubicBezTo>
                  <a:cubicBezTo>
                    <a:pt x="331" y="870"/>
                    <a:pt x="333" y="869"/>
                    <a:pt x="334" y="867"/>
                  </a:cubicBezTo>
                  <a:cubicBezTo>
                    <a:pt x="349" y="852"/>
                    <a:pt x="349" y="852"/>
                    <a:pt x="349" y="852"/>
                  </a:cubicBezTo>
                  <a:cubicBezTo>
                    <a:pt x="349" y="848"/>
                    <a:pt x="349" y="848"/>
                    <a:pt x="349" y="848"/>
                  </a:cubicBezTo>
                  <a:cubicBezTo>
                    <a:pt x="350" y="847"/>
                    <a:pt x="351" y="846"/>
                    <a:pt x="352" y="845"/>
                  </a:cubicBezTo>
                  <a:cubicBezTo>
                    <a:pt x="359" y="839"/>
                    <a:pt x="360" y="839"/>
                    <a:pt x="360" y="839"/>
                  </a:cubicBezTo>
                  <a:cubicBezTo>
                    <a:pt x="361" y="838"/>
                    <a:pt x="361" y="838"/>
                    <a:pt x="361" y="838"/>
                  </a:cubicBezTo>
                  <a:cubicBezTo>
                    <a:pt x="355" y="838"/>
                    <a:pt x="353" y="838"/>
                    <a:pt x="351" y="838"/>
                  </a:cubicBezTo>
                  <a:cubicBezTo>
                    <a:pt x="350" y="838"/>
                    <a:pt x="350" y="838"/>
                    <a:pt x="350" y="838"/>
                  </a:cubicBezTo>
                  <a:cubicBezTo>
                    <a:pt x="353" y="830"/>
                    <a:pt x="353" y="830"/>
                    <a:pt x="353" y="830"/>
                  </a:cubicBezTo>
                  <a:cubicBezTo>
                    <a:pt x="356" y="831"/>
                    <a:pt x="358" y="831"/>
                    <a:pt x="358" y="831"/>
                  </a:cubicBezTo>
                  <a:cubicBezTo>
                    <a:pt x="360" y="831"/>
                    <a:pt x="360" y="831"/>
                    <a:pt x="360" y="831"/>
                  </a:cubicBezTo>
                  <a:cubicBezTo>
                    <a:pt x="361" y="827"/>
                    <a:pt x="361" y="827"/>
                    <a:pt x="361" y="827"/>
                  </a:cubicBezTo>
                  <a:cubicBezTo>
                    <a:pt x="360" y="827"/>
                    <a:pt x="359" y="826"/>
                    <a:pt x="359" y="826"/>
                  </a:cubicBezTo>
                  <a:cubicBezTo>
                    <a:pt x="353" y="822"/>
                    <a:pt x="353" y="822"/>
                    <a:pt x="353" y="822"/>
                  </a:cubicBezTo>
                  <a:cubicBezTo>
                    <a:pt x="352" y="820"/>
                    <a:pt x="351" y="819"/>
                    <a:pt x="351" y="818"/>
                  </a:cubicBezTo>
                  <a:cubicBezTo>
                    <a:pt x="348" y="812"/>
                    <a:pt x="347" y="810"/>
                    <a:pt x="346" y="809"/>
                  </a:cubicBezTo>
                  <a:cubicBezTo>
                    <a:pt x="345" y="809"/>
                    <a:pt x="344" y="809"/>
                    <a:pt x="343" y="808"/>
                  </a:cubicBezTo>
                  <a:cubicBezTo>
                    <a:pt x="341" y="808"/>
                    <a:pt x="339" y="807"/>
                    <a:pt x="336" y="807"/>
                  </a:cubicBezTo>
                  <a:cubicBezTo>
                    <a:pt x="336" y="807"/>
                    <a:pt x="335" y="807"/>
                    <a:pt x="335" y="807"/>
                  </a:cubicBezTo>
                  <a:cubicBezTo>
                    <a:pt x="336" y="808"/>
                    <a:pt x="336" y="808"/>
                    <a:pt x="336" y="808"/>
                  </a:cubicBezTo>
                  <a:cubicBezTo>
                    <a:pt x="334" y="808"/>
                    <a:pt x="334" y="808"/>
                    <a:pt x="334" y="808"/>
                  </a:cubicBezTo>
                  <a:cubicBezTo>
                    <a:pt x="331" y="808"/>
                    <a:pt x="327" y="798"/>
                    <a:pt x="327" y="798"/>
                  </a:cubicBezTo>
                  <a:cubicBezTo>
                    <a:pt x="327" y="792"/>
                    <a:pt x="327" y="792"/>
                    <a:pt x="327" y="792"/>
                  </a:cubicBezTo>
                  <a:cubicBezTo>
                    <a:pt x="326" y="789"/>
                    <a:pt x="326" y="789"/>
                    <a:pt x="326" y="789"/>
                  </a:cubicBezTo>
                  <a:cubicBezTo>
                    <a:pt x="320" y="791"/>
                    <a:pt x="320" y="791"/>
                    <a:pt x="320" y="791"/>
                  </a:cubicBezTo>
                  <a:cubicBezTo>
                    <a:pt x="318" y="788"/>
                    <a:pt x="317" y="786"/>
                    <a:pt x="315" y="785"/>
                  </a:cubicBezTo>
                  <a:cubicBezTo>
                    <a:pt x="307" y="776"/>
                    <a:pt x="307" y="776"/>
                    <a:pt x="307" y="776"/>
                  </a:cubicBezTo>
                  <a:cubicBezTo>
                    <a:pt x="307" y="776"/>
                    <a:pt x="308" y="770"/>
                    <a:pt x="304" y="769"/>
                  </a:cubicBezTo>
                  <a:cubicBezTo>
                    <a:pt x="302" y="769"/>
                    <a:pt x="300" y="770"/>
                    <a:pt x="298" y="772"/>
                  </a:cubicBezTo>
                  <a:cubicBezTo>
                    <a:pt x="295" y="776"/>
                    <a:pt x="292" y="780"/>
                    <a:pt x="292" y="780"/>
                  </a:cubicBezTo>
                  <a:cubicBezTo>
                    <a:pt x="291" y="778"/>
                    <a:pt x="290" y="776"/>
                    <a:pt x="289" y="775"/>
                  </a:cubicBezTo>
                  <a:cubicBezTo>
                    <a:pt x="288" y="773"/>
                    <a:pt x="288" y="773"/>
                    <a:pt x="288" y="773"/>
                  </a:cubicBezTo>
                  <a:cubicBezTo>
                    <a:pt x="288" y="773"/>
                    <a:pt x="291" y="770"/>
                    <a:pt x="288" y="768"/>
                  </a:cubicBezTo>
                  <a:cubicBezTo>
                    <a:pt x="286" y="766"/>
                    <a:pt x="281" y="766"/>
                    <a:pt x="276" y="767"/>
                  </a:cubicBezTo>
                  <a:cubicBezTo>
                    <a:pt x="272" y="767"/>
                    <a:pt x="268" y="768"/>
                    <a:pt x="268" y="768"/>
                  </a:cubicBezTo>
                  <a:cubicBezTo>
                    <a:pt x="270" y="766"/>
                    <a:pt x="271" y="764"/>
                    <a:pt x="272" y="763"/>
                  </a:cubicBezTo>
                  <a:cubicBezTo>
                    <a:pt x="277" y="758"/>
                    <a:pt x="277" y="758"/>
                    <a:pt x="277" y="758"/>
                  </a:cubicBezTo>
                  <a:cubicBezTo>
                    <a:pt x="270" y="749"/>
                    <a:pt x="270" y="749"/>
                    <a:pt x="270" y="749"/>
                  </a:cubicBezTo>
                  <a:cubicBezTo>
                    <a:pt x="270" y="749"/>
                    <a:pt x="270" y="749"/>
                    <a:pt x="270" y="749"/>
                  </a:cubicBezTo>
                  <a:cubicBezTo>
                    <a:pt x="265" y="748"/>
                    <a:pt x="265" y="748"/>
                    <a:pt x="265" y="748"/>
                  </a:cubicBezTo>
                  <a:cubicBezTo>
                    <a:pt x="265" y="746"/>
                    <a:pt x="266" y="744"/>
                    <a:pt x="266" y="743"/>
                  </a:cubicBezTo>
                  <a:cubicBezTo>
                    <a:pt x="268" y="737"/>
                    <a:pt x="268" y="737"/>
                    <a:pt x="268" y="737"/>
                  </a:cubicBezTo>
                  <a:cubicBezTo>
                    <a:pt x="265" y="723"/>
                    <a:pt x="265" y="723"/>
                    <a:pt x="265" y="723"/>
                  </a:cubicBezTo>
                  <a:cubicBezTo>
                    <a:pt x="265" y="723"/>
                    <a:pt x="265" y="722"/>
                    <a:pt x="266" y="721"/>
                  </a:cubicBezTo>
                  <a:cubicBezTo>
                    <a:pt x="266" y="719"/>
                    <a:pt x="267" y="717"/>
                    <a:pt x="267" y="714"/>
                  </a:cubicBezTo>
                  <a:cubicBezTo>
                    <a:pt x="268" y="713"/>
                    <a:pt x="268" y="712"/>
                    <a:pt x="268" y="711"/>
                  </a:cubicBezTo>
                  <a:cubicBezTo>
                    <a:pt x="268" y="710"/>
                    <a:pt x="266" y="708"/>
                    <a:pt x="264" y="707"/>
                  </a:cubicBezTo>
                  <a:cubicBezTo>
                    <a:pt x="263" y="706"/>
                    <a:pt x="261" y="706"/>
                    <a:pt x="261" y="706"/>
                  </a:cubicBezTo>
                  <a:cubicBezTo>
                    <a:pt x="262" y="703"/>
                    <a:pt x="262" y="701"/>
                    <a:pt x="262" y="699"/>
                  </a:cubicBezTo>
                  <a:cubicBezTo>
                    <a:pt x="262" y="698"/>
                    <a:pt x="263" y="697"/>
                    <a:pt x="263" y="696"/>
                  </a:cubicBezTo>
                  <a:cubicBezTo>
                    <a:pt x="264" y="691"/>
                    <a:pt x="264" y="691"/>
                    <a:pt x="264" y="691"/>
                  </a:cubicBezTo>
                  <a:cubicBezTo>
                    <a:pt x="261" y="689"/>
                    <a:pt x="261" y="689"/>
                    <a:pt x="261" y="689"/>
                  </a:cubicBezTo>
                  <a:cubicBezTo>
                    <a:pt x="265" y="687"/>
                    <a:pt x="265" y="687"/>
                    <a:pt x="265" y="687"/>
                  </a:cubicBezTo>
                  <a:cubicBezTo>
                    <a:pt x="260" y="675"/>
                    <a:pt x="260" y="675"/>
                    <a:pt x="260" y="675"/>
                  </a:cubicBezTo>
                  <a:cubicBezTo>
                    <a:pt x="261" y="675"/>
                    <a:pt x="261" y="676"/>
                    <a:pt x="262" y="676"/>
                  </a:cubicBezTo>
                  <a:cubicBezTo>
                    <a:pt x="268" y="680"/>
                    <a:pt x="268" y="680"/>
                    <a:pt x="268" y="680"/>
                  </a:cubicBezTo>
                  <a:cubicBezTo>
                    <a:pt x="272" y="675"/>
                    <a:pt x="272" y="675"/>
                    <a:pt x="272" y="675"/>
                  </a:cubicBezTo>
                  <a:cubicBezTo>
                    <a:pt x="272" y="675"/>
                    <a:pt x="272" y="673"/>
                    <a:pt x="271" y="672"/>
                  </a:cubicBezTo>
                  <a:cubicBezTo>
                    <a:pt x="270" y="670"/>
                    <a:pt x="269" y="668"/>
                    <a:pt x="268" y="666"/>
                  </a:cubicBezTo>
                  <a:cubicBezTo>
                    <a:pt x="264" y="665"/>
                    <a:pt x="266" y="654"/>
                    <a:pt x="266" y="654"/>
                  </a:cubicBezTo>
                  <a:cubicBezTo>
                    <a:pt x="270" y="650"/>
                    <a:pt x="270" y="650"/>
                    <a:pt x="270" y="650"/>
                  </a:cubicBezTo>
                  <a:cubicBezTo>
                    <a:pt x="272" y="635"/>
                    <a:pt x="272" y="635"/>
                    <a:pt x="272" y="635"/>
                  </a:cubicBezTo>
                  <a:cubicBezTo>
                    <a:pt x="279" y="633"/>
                    <a:pt x="279" y="633"/>
                    <a:pt x="279" y="633"/>
                  </a:cubicBezTo>
                  <a:cubicBezTo>
                    <a:pt x="279" y="629"/>
                    <a:pt x="279" y="629"/>
                    <a:pt x="279" y="629"/>
                  </a:cubicBezTo>
                  <a:cubicBezTo>
                    <a:pt x="270" y="629"/>
                    <a:pt x="270" y="629"/>
                    <a:pt x="270" y="629"/>
                  </a:cubicBezTo>
                  <a:cubicBezTo>
                    <a:pt x="270" y="626"/>
                    <a:pt x="269" y="625"/>
                    <a:pt x="269" y="624"/>
                  </a:cubicBezTo>
                  <a:cubicBezTo>
                    <a:pt x="269" y="623"/>
                    <a:pt x="269" y="623"/>
                    <a:pt x="269" y="623"/>
                  </a:cubicBezTo>
                  <a:cubicBezTo>
                    <a:pt x="269" y="623"/>
                    <a:pt x="268" y="624"/>
                    <a:pt x="268" y="624"/>
                  </a:cubicBezTo>
                  <a:cubicBezTo>
                    <a:pt x="267" y="624"/>
                    <a:pt x="266" y="625"/>
                    <a:pt x="266" y="625"/>
                  </a:cubicBezTo>
                  <a:cubicBezTo>
                    <a:pt x="266" y="624"/>
                    <a:pt x="266" y="623"/>
                    <a:pt x="266" y="622"/>
                  </a:cubicBezTo>
                  <a:cubicBezTo>
                    <a:pt x="265" y="611"/>
                    <a:pt x="265" y="611"/>
                    <a:pt x="265" y="611"/>
                  </a:cubicBezTo>
                  <a:cubicBezTo>
                    <a:pt x="262" y="608"/>
                    <a:pt x="262" y="608"/>
                    <a:pt x="262" y="608"/>
                  </a:cubicBezTo>
                  <a:cubicBezTo>
                    <a:pt x="269" y="606"/>
                    <a:pt x="269" y="606"/>
                    <a:pt x="269" y="606"/>
                  </a:cubicBezTo>
                  <a:cubicBezTo>
                    <a:pt x="273" y="614"/>
                    <a:pt x="273" y="614"/>
                    <a:pt x="273" y="614"/>
                  </a:cubicBezTo>
                  <a:cubicBezTo>
                    <a:pt x="280" y="611"/>
                    <a:pt x="280" y="611"/>
                    <a:pt x="280" y="611"/>
                  </a:cubicBezTo>
                  <a:cubicBezTo>
                    <a:pt x="277" y="608"/>
                    <a:pt x="277" y="608"/>
                    <a:pt x="277" y="608"/>
                  </a:cubicBezTo>
                  <a:cubicBezTo>
                    <a:pt x="277" y="608"/>
                    <a:pt x="277" y="608"/>
                    <a:pt x="277" y="608"/>
                  </a:cubicBezTo>
                  <a:cubicBezTo>
                    <a:pt x="280" y="604"/>
                    <a:pt x="280" y="604"/>
                    <a:pt x="280" y="604"/>
                  </a:cubicBezTo>
                  <a:cubicBezTo>
                    <a:pt x="280" y="604"/>
                    <a:pt x="287" y="604"/>
                    <a:pt x="287" y="602"/>
                  </a:cubicBezTo>
                  <a:cubicBezTo>
                    <a:pt x="287" y="595"/>
                    <a:pt x="287" y="593"/>
                    <a:pt x="287" y="592"/>
                  </a:cubicBezTo>
                  <a:cubicBezTo>
                    <a:pt x="287" y="592"/>
                    <a:pt x="287" y="592"/>
                    <a:pt x="287" y="592"/>
                  </a:cubicBezTo>
                  <a:cubicBezTo>
                    <a:pt x="287" y="589"/>
                    <a:pt x="288" y="588"/>
                    <a:pt x="288" y="587"/>
                  </a:cubicBezTo>
                  <a:cubicBezTo>
                    <a:pt x="288" y="587"/>
                    <a:pt x="288" y="587"/>
                    <a:pt x="288" y="587"/>
                  </a:cubicBezTo>
                  <a:cubicBezTo>
                    <a:pt x="288" y="587"/>
                    <a:pt x="287" y="583"/>
                    <a:pt x="287" y="580"/>
                  </a:cubicBezTo>
                  <a:cubicBezTo>
                    <a:pt x="287" y="579"/>
                    <a:pt x="287" y="579"/>
                    <a:pt x="288" y="579"/>
                  </a:cubicBezTo>
                  <a:cubicBezTo>
                    <a:pt x="291" y="577"/>
                    <a:pt x="292" y="581"/>
                    <a:pt x="292" y="581"/>
                  </a:cubicBezTo>
                  <a:cubicBezTo>
                    <a:pt x="299" y="577"/>
                    <a:pt x="299" y="577"/>
                    <a:pt x="299" y="577"/>
                  </a:cubicBezTo>
                  <a:cubicBezTo>
                    <a:pt x="299" y="577"/>
                    <a:pt x="295" y="572"/>
                    <a:pt x="299" y="569"/>
                  </a:cubicBezTo>
                  <a:cubicBezTo>
                    <a:pt x="300" y="569"/>
                    <a:pt x="300" y="569"/>
                    <a:pt x="300" y="569"/>
                  </a:cubicBezTo>
                  <a:cubicBezTo>
                    <a:pt x="301" y="570"/>
                    <a:pt x="303" y="572"/>
                    <a:pt x="304" y="574"/>
                  </a:cubicBezTo>
                  <a:cubicBezTo>
                    <a:pt x="304" y="574"/>
                    <a:pt x="304" y="575"/>
                    <a:pt x="304" y="575"/>
                  </a:cubicBezTo>
                  <a:cubicBezTo>
                    <a:pt x="305" y="574"/>
                    <a:pt x="305" y="573"/>
                    <a:pt x="305" y="573"/>
                  </a:cubicBezTo>
                  <a:cubicBezTo>
                    <a:pt x="306" y="572"/>
                    <a:pt x="306" y="571"/>
                    <a:pt x="307" y="571"/>
                  </a:cubicBezTo>
                  <a:cubicBezTo>
                    <a:pt x="310" y="567"/>
                    <a:pt x="310" y="566"/>
                    <a:pt x="310" y="566"/>
                  </a:cubicBezTo>
                  <a:cubicBezTo>
                    <a:pt x="309" y="566"/>
                    <a:pt x="309" y="566"/>
                    <a:pt x="309" y="566"/>
                  </a:cubicBezTo>
                  <a:cubicBezTo>
                    <a:pt x="304" y="564"/>
                    <a:pt x="304" y="564"/>
                    <a:pt x="304" y="564"/>
                  </a:cubicBezTo>
                  <a:cubicBezTo>
                    <a:pt x="308" y="562"/>
                    <a:pt x="308" y="562"/>
                    <a:pt x="308" y="562"/>
                  </a:cubicBezTo>
                  <a:cubicBezTo>
                    <a:pt x="308" y="561"/>
                    <a:pt x="308" y="561"/>
                    <a:pt x="308" y="561"/>
                  </a:cubicBezTo>
                  <a:cubicBezTo>
                    <a:pt x="300" y="561"/>
                    <a:pt x="300" y="561"/>
                    <a:pt x="300" y="561"/>
                  </a:cubicBezTo>
                  <a:cubicBezTo>
                    <a:pt x="306" y="557"/>
                    <a:pt x="306" y="557"/>
                    <a:pt x="306" y="557"/>
                  </a:cubicBezTo>
                  <a:cubicBezTo>
                    <a:pt x="306" y="556"/>
                    <a:pt x="307" y="555"/>
                    <a:pt x="307" y="554"/>
                  </a:cubicBezTo>
                  <a:cubicBezTo>
                    <a:pt x="307" y="552"/>
                    <a:pt x="308" y="551"/>
                    <a:pt x="308" y="550"/>
                  </a:cubicBezTo>
                  <a:cubicBezTo>
                    <a:pt x="312" y="541"/>
                    <a:pt x="312" y="541"/>
                    <a:pt x="312" y="541"/>
                  </a:cubicBezTo>
                  <a:cubicBezTo>
                    <a:pt x="316" y="541"/>
                    <a:pt x="316" y="541"/>
                    <a:pt x="316" y="541"/>
                  </a:cubicBezTo>
                  <a:cubicBezTo>
                    <a:pt x="323" y="537"/>
                    <a:pt x="323" y="537"/>
                    <a:pt x="323" y="537"/>
                  </a:cubicBezTo>
                  <a:cubicBezTo>
                    <a:pt x="315" y="534"/>
                    <a:pt x="315" y="534"/>
                    <a:pt x="315" y="534"/>
                  </a:cubicBezTo>
                  <a:cubicBezTo>
                    <a:pt x="323" y="533"/>
                    <a:pt x="323" y="533"/>
                    <a:pt x="323" y="533"/>
                  </a:cubicBezTo>
                  <a:cubicBezTo>
                    <a:pt x="324" y="534"/>
                    <a:pt x="325" y="535"/>
                    <a:pt x="326" y="535"/>
                  </a:cubicBezTo>
                  <a:cubicBezTo>
                    <a:pt x="328" y="538"/>
                    <a:pt x="329" y="538"/>
                    <a:pt x="329" y="538"/>
                  </a:cubicBezTo>
                  <a:cubicBezTo>
                    <a:pt x="329" y="538"/>
                    <a:pt x="329" y="536"/>
                    <a:pt x="330" y="533"/>
                  </a:cubicBezTo>
                  <a:cubicBezTo>
                    <a:pt x="331" y="532"/>
                    <a:pt x="332" y="530"/>
                    <a:pt x="333" y="529"/>
                  </a:cubicBezTo>
                  <a:cubicBezTo>
                    <a:pt x="333" y="527"/>
                    <a:pt x="334" y="525"/>
                    <a:pt x="335" y="523"/>
                  </a:cubicBezTo>
                  <a:cubicBezTo>
                    <a:pt x="335" y="521"/>
                    <a:pt x="336" y="519"/>
                    <a:pt x="336" y="517"/>
                  </a:cubicBezTo>
                  <a:cubicBezTo>
                    <a:pt x="336" y="516"/>
                    <a:pt x="337" y="515"/>
                    <a:pt x="337" y="515"/>
                  </a:cubicBezTo>
                  <a:cubicBezTo>
                    <a:pt x="337" y="515"/>
                    <a:pt x="339" y="516"/>
                    <a:pt x="342" y="514"/>
                  </a:cubicBezTo>
                  <a:cubicBezTo>
                    <a:pt x="343" y="514"/>
                    <a:pt x="343" y="514"/>
                    <a:pt x="343" y="514"/>
                  </a:cubicBezTo>
                  <a:cubicBezTo>
                    <a:pt x="345" y="513"/>
                    <a:pt x="345" y="508"/>
                    <a:pt x="345" y="505"/>
                  </a:cubicBezTo>
                  <a:cubicBezTo>
                    <a:pt x="345" y="505"/>
                    <a:pt x="345" y="504"/>
                    <a:pt x="345" y="504"/>
                  </a:cubicBezTo>
                  <a:cubicBezTo>
                    <a:pt x="345" y="505"/>
                    <a:pt x="345" y="505"/>
                    <a:pt x="345" y="505"/>
                  </a:cubicBezTo>
                  <a:cubicBezTo>
                    <a:pt x="349" y="511"/>
                    <a:pt x="349" y="511"/>
                    <a:pt x="349" y="511"/>
                  </a:cubicBezTo>
                  <a:cubicBezTo>
                    <a:pt x="353" y="518"/>
                    <a:pt x="353" y="518"/>
                    <a:pt x="353" y="518"/>
                  </a:cubicBezTo>
                  <a:cubicBezTo>
                    <a:pt x="356" y="515"/>
                    <a:pt x="356" y="515"/>
                    <a:pt x="356" y="515"/>
                  </a:cubicBezTo>
                  <a:cubicBezTo>
                    <a:pt x="354" y="510"/>
                    <a:pt x="354" y="510"/>
                    <a:pt x="354" y="510"/>
                  </a:cubicBezTo>
                  <a:cubicBezTo>
                    <a:pt x="365" y="498"/>
                    <a:pt x="365" y="498"/>
                    <a:pt x="365" y="498"/>
                  </a:cubicBezTo>
                  <a:cubicBezTo>
                    <a:pt x="363" y="495"/>
                    <a:pt x="362" y="495"/>
                    <a:pt x="362" y="495"/>
                  </a:cubicBezTo>
                  <a:cubicBezTo>
                    <a:pt x="362" y="495"/>
                    <a:pt x="362" y="495"/>
                    <a:pt x="362" y="495"/>
                  </a:cubicBezTo>
                  <a:cubicBezTo>
                    <a:pt x="362" y="495"/>
                    <a:pt x="362" y="495"/>
                    <a:pt x="362" y="495"/>
                  </a:cubicBezTo>
                  <a:cubicBezTo>
                    <a:pt x="366" y="493"/>
                    <a:pt x="366" y="493"/>
                    <a:pt x="366" y="493"/>
                  </a:cubicBezTo>
                  <a:cubicBezTo>
                    <a:pt x="368" y="495"/>
                    <a:pt x="368" y="495"/>
                    <a:pt x="368" y="495"/>
                  </a:cubicBezTo>
                  <a:cubicBezTo>
                    <a:pt x="376" y="492"/>
                    <a:pt x="376" y="492"/>
                    <a:pt x="376" y="492"/>
                  </a:cubicBezTo>
                  <a:cubicBezTo>
                    <a:pt x="376" y="487"/>
                    <a:pt x="376" y="487"/>
                    <a:pt x="376" y="487"/>
                  </a:cubicBezTo>
                  <a:cubicBezTo>
                    <a:pt x="378" y="492"/>
                    <a:pt x="378" y="492"/>
                    <a:pt x="378" y="492"/>
                  </a:cubicBezTo>
                  <a:cubicBezTo>
                    <a:pt x="380" y="479"/>
                    <a:pt x="380" y="479"/>
                    <a:pt x="380" y="479"/>
                  </a:cubicBezTo>
                  <a:cubicBezTo>
                    <a:pt x="384" y="485"/>
                    <a:pt x="384" y="485"/>
                    <a:pt x="384" y="485"/>
                  </a:cubicBezTo>
                  <a:cubicBezTo>
                    <a:pt x="392" y="477"/>
                    <a:pt x="392" y="477"/>
                    <a:pt x="392" y="477"/>
                  </a:cubicBezTo>
                  <a:cubicBezTo>
                    <a:pt x="392" y="477"/>
                    <a:pt x="396" y="466"/>
                    <a:pt x="397" y="461"/>
                  </a:cubicBezTo>
                  <a:cubicBezTo>
                    <a:pt x="399" y="457"/>
                    <a:pt x="396" y="450"/>
                    <a:pt x="396" y="450"/>
                  </a:cubicBezTo>
                  <a:cubicBezTo>
                    <a:pt x="403" y="443"/>
                    <a:pt x="403" y="443"/>
                    <a:pt x="403" y="443"/>
                  </a:cubicBezTo>
                  <a:cubicBezTo>
                    <a:pt x="404" y="435"/>
                    <a:pt x="404" y="435"/>
                    <a:pt x="404" y="435"/>
                  </a:cubicBezTo>
                  <a:cubicBezTo>
                    <a:pt x="418" y="423"/>
                    <a:pt x="418" y="423"/>
                    <a:pt x="418" y="423"/>
                  </a:cubicBezTo>
                  <a:cubicBezTo>
                    <a:pt x="419" y="415"/>
                    <a:pt x="419" y="415"/>
                    <a:pt x="419" y="415"/>
                  </a:cubicBezTo>
                  <a:cubicBezTo>
                    <a:pt x="416" y="416"/>
                    <a:pt x="416" y="416"/>
                    <a:pt x="416" y="416"/>
                  </a:cubicBezTo>
                  <a:cubicBezTo>
                    <a:pt x="414" y="416"/>
                    <a:pt x="414" y="416"/>
                    <a:pt x="414" y="416"/>
                  </a:cubicBezTo>
                  <a:cubicBezTo>
                    <a:pt x="411" y="414"/>
                    <a:pt x="411" y="414"/>
                    <a:pt x="411" y="414"/>
                  </a:cubicBezTo>
                  <a:cubicBezTo>
                    <a:pt x="416" y="412"/>
                    <a:pt x="416" y="412"/>
                    <a:pt x="416" y="412"/>
                  </a:cubicBezTo>
                  <a:cubicBezTo>
                    <a:pt x="417" y="412"/>
                    <a:pt x="417" y="411"/>
                    <a:pt x="417" y="411"/>
                  </a:cubicBezTo>
                  <a:cubicBezTo>
                    <a:pt x="418" y="410"/>
                    <a:pt x="418" y="410"/>
                    <a:pt x="418" y="410"/>
                  </a:cubicBezTo>
                  <a:cubicBezTo>
                    <a:pt x="415" y="410"/>
                    <a:pt x="412" y="410"/>
                    <a:pt x="411" y="410"/>
                  </a:cubicBezTo>
                  <a:cubicBezTo>
                    <a:pt x="404" y="410"/>
                    <a:pt x="404" y="410"/>
                    <a:pt x="404" y="410"/>
                  </a:cubicBezTo>
                  <a:cubicBezTo>
                    <a:pt x="399" y="402"/>
                    <a:pt x="399" y="402"/>
                    <a:pt x="399" y="402"/>
                  </a:cubicBezTo>
                  <a:cubicBezTo>
                    <a:pt x="399" y="401"/>
                    <a:pt x="399" y="400"/>
                    <a:pt x="400" y="399"/>
                  </a:cubicBezTo>
                  <a:cubicBezTo>
                    <a:pt x="403" y="391"/>
                    <a:pt x="403" y="391"/>
                    <a:pt x="403" y="391"/>
                  </a:cubicBezTo>
                  <a:cubicBezTo>
                    <a:pt x="396" y="391"/>
                    <a:pt x="396" y="391"/>
                    <a:pt x="396" y="391"/>
                  </a:cubicBezTo>
                  <a:cubicBezTo>
                    <a:pt x="396" y="390"/>
                    <a:pt x="396" y="389"/>
                    <a:pt x="397" y="388"/>
                  </a:cubicBezTo>
                  <a:cubicBezTo>
                    <a:pt x="397" y="385"/>
                    <a:pt x="398" y="383"/>
                    <a:pt x="398" y="382"/>
                  </a:cubicBezTo>
                  <a:cubicBezTo>
                    <a:pt x="399" y="380"/>
                    <a:pt x="399" y="380"/>
                    <a:pt x="399" y="380"/>
                  </a:cubicBezTo>
                  <a:cubicBezTo>
                    <a:pt x="403" y="377"/>
                    <a:pt x="403" y="377"/>
                    <a:pt x="403" y="377"/>
                  </a:cubicBezTo>
                  <a:cubicBezTo>
                    <a:pt x="407" y="368"/>
                    <a:pt x="407" y="368"/>
                    <a:pt x="407" y="368"/>
                  </a:cubicBezTo>
                  <a:cubicBezTo>
                    <a:pt x="403" y="368"/>
                    <a:pt x="399" y="368"/>
                    <a:pt x="395" y="368"/>
                  </a:cubicBezTo>
                  <a:cubicBezTo>
                    <a:pt x="396" y="364"/>
                    <a:pt x="397" y="361"/>
                    <a:pt x="399" y="358"/>
                  </a:cubicBezTo>
                  <a:cubicBezTo>
                    <a:pt x="402" y="353"/>
                    <a:pt x="408" y="352"/>
                    <a:pt x="408" y="346"/>
                  </a:cubicBezTo>
                  <a:cubicBezTo>
                    <a:pt x="408" y="346"/>
                    <a:pt x="409" y="345"/>
                    <a:pt x="409" y="345"/>
                  </a:cubicBezTo>
                  <a:cubicBezTo>
                    <a:pt x="408" y="343"/>
                    <a:pt x="407" y="342"/>
                    <a:pt x="406" y="341"/>
                  </a:cubicBezTo>
                  <a:cubicBezTo>
                    <a:pt x="404" y="338"/>
                    <a:pt x="404" y="336"/>
                    <a:pt x="401" y="333"/>
                  </a:cubicBezTo>
                  <a:cubicBezTo>
                    <a:pt x="399" y="331"/>
                    <a:pt x="395" y="332"/>
                    <a:pt x="395" y="329"/>
                  </a:cubicBezTo>
                  <a:cubicBezTo>
                    <a:pt x="395" y="327"/>
                    <a:pt x="396" y="326"/>
                    <a:pt x="396" y="325"/>
                  </a:cubicBezTo>
                  <a:cubicBezTo>
                    <a:pt x="396" y="323"/>
                    <a:pt x="395" y="323"/>
                    <a:pt x="395" y="321"/>
                  </a:cubicBezTo>
                  <a:cubicBezTo>
                    <a:pt x="397" y="321"/>
                    <a:pt x="398" y="322"/>
                    <a:pt x="399" y="322"/>
                  </a:cubicBezTo>
                  <a:cubicBezTo>
                    <a:pt x="401" y="322"/>
                    <a:pt x="401" y="320"/>
                    <a:pt x="402" y="319"/>
                  </a:cubicBezTo>
                  <a:cubicBezTo>
                    <a:pt x="403" y="317"/>
                    <a:pt x="406" y="317"/>
                    <a:pt x="408" y="316"/>
                  </a:cubicBezTo>
                  <a:cubicBezTo>
                    <a:pt x="410" y="315"/>
                    <a:pt x="411" y="315"/>
                    <a:pt x="413" y="314"/>
                  </a:cubicBezTo>
                  <a:cubicBezTo>
                    <a:pt x="415" y="313"/>
                    <a:pt x="417" y="313"/>
                    <a:pt x="417" y="311"/>
                  </a:cubicBezTo>
                  <a:cubicBezTo>
                    <a:pt x="417" y="310"/>
                    <a:pt x="415" y="310"/>
                    <a:pt x="414" y="310"/>
                  </a:cubicBezTo>
                  <a:cubicBezTo>
                    <a:pt x="412" y="308"/>
                    <a:pt x="411" y="306"/>
                    <a:pt x="410" y="304"/>
                  </a:cubicBezTo>
                  <a:cubicBezTo>
                    <a:pt x="412" y="302"/>
                    <a:pt x="413" y="302"/>
                    <a:pt x="415" y="300"/>
                  </a:cubicBezTo>
                  <a:cubicBezTo>
                    <a:pt x="416" y="300"/>
                    <a:pt x="417" y="300"/>
                    <a:pt x="417" y="299"/>
                  </a:cubicBezTo>
                  <a:cubicBezTo>
                    <a:pt x="416" y="295"/>
                    <a:pt x="413" y="295"/>
                    <a:pt x="410" y="293"/>
                  </a:cubicBezTo>
                  <a:cubicBezTo>
                    <a:pt x="407" y="292"/>
                    <a:pt x="406" y="291"/>
                    <a:pt x="404" y="290"/>
                  </a:cubicBezTo>
                  <a:cubicBezTo>
                    <a:pt x="398" y="287"/>
                    <a:pt x="397" y="282"/>
                    <a:pt x="391" y="279"/>
                  </a:cubicBezTo>
                  <a:cubicBezTo>
                    <a:pt x="392" y="279"/>
                    <a:pt x="392" y="279"/>
                    <a:pt x="392" y="279"/>
                  </a:cubicBezTo>
                  <a:cubicBezTo>
                    <a:pt x="396" y="281"/>
                    <a:pt x="399" y="280"/>
                    <a:pt x="404" y="281"/>
                  </a:cubicBezTo>
                  <a:cubicBezTo>
                    <a:pt x="405" y="282"/>
                    <a:pt x="406" y="283"/>
                    <a:pt x="408" y="284"/>
                  </a:cubicBezTo>
                  <a:cubicBezTo>
                    <a:pt x="409" y="285"/>
                    <a:pt x="411" y="285"/>
                    <a:pt x="413" y="286"/>
                  </a:cubicBezTo>
                  <a:cubicBezTo>
                    <a:pt x="418" y="288"/>
                    <a:pt x="420" y="290"/>
                    <a:pt x="426" y="291"/>
                  </a:cubicBezTo>
                  <a:cubicBezTo>
                    <a:pt x="425" y="282"/>
                    <a:pt x="425" y="282"/>
                    <a:pt x="425" y="282"/>
                  </a:cubicBezTo>
                  <a:cubicBezTo>
                    <a:pt x="425" y="280"/>
                    <a:pt x="423" y="280"/>
                    <a:pt x="422" y="279"/>
                  </a:cubicBezTo>
                  <a:cubicBezTo>
                    <a:pt x="421" y="281"/>
                    <a:pt x="419" y="281"/>
                    <a:pt x="417" y="282"/>
                  </a:cubicBezTo>
                  <a:cubicBezTo>
                    <a:pt x="414" y="282"/>
                    <a:pt x="414" y="282"/>
                    <a:pt x="414" y="282"/>
                  </a:cubicBezTo>
                  <a:cubicBezTo>
                    <a:pt x="414" y="280"/>
                    <a:pt x="414" y="280"/>
                    <a:pt x="414" y="280"/>
                  </a:cubicBezTo>
                  <a:cubicBezTo>
                    <a:pt x="414" y="277"/>
                    <a:pt x="415" y="275"/>
                    <a:pt x="416" y="272"/>
                  </a:cubicBezTo>
                  <a:cubicBezTo>
                    <a:pt x="416" y="270"/>
                    <a:pt x="416" y="266"/>
                    <a:pt x="418" y="266"/>
                  </a:cubicBezTo>
                  <a:cubicBezTo>
                    <a:pt x="424" y="265"/>
                    <a:pt x="425" y="274"/>
                    <a:pt x="431" y="275"/>
                  </a:cubicBezTo>
                  <a:cubicBezTo>
                    <a:pt x="431" y="270"/>
                    <a:pt x="431" y="268"/>
                    <a:pt x="433" y="263"/>
                  </a:cubicBezTo>
                  <a:cubicBezTo>
                    <a:pt x="434" y="262"/>
                    <a:pt x="434" y="262"/>
                    <a:pt x="434" y="262"/>
                  </a:cubicBezTo>
                  <a:cubicBezTo>
                    <a:pt x="436" y="267"/>
                    <a:pt x="438" y="269"/>
                    <a:pt x="441" y="272"/>
                  </a:cubicBezTo>
                  <a:cubicBezTo>
                    <a:pt x="443" y="274"/>
                    <a:pt x="444" y="276"/>
                    <a:pt x="447" y="276"/>
                  </a:cubicBezTo>
                  <a:cubicBezTo>
                    <a:pt x="448" y="274"/>
                    <a:pt x="447" y="272"/>
                    <a:pt x="447" y="270"/>
                  </a:cubicBezTo>
                  <a:cubicBezTo>
                    <a:pt x="451" y="270"/>
                    <a:pt x="454" y="270"/>
                    <a:pt x="457" y="269"/>
                  </a:cubicBezTo>
                  <a:cubicBezTo>
                    <a:pt x="459" y="268"/>
                    <a:pt x="459" y="265"/>
                    <a:pt x="461" y="265"/>
                  </a:cubicBezTo>
                  <a:cubicBezTo>
                    <a:pt x="463" y="265"/>
                    <a:pt x="465" y="265"/>
                    <a:pt x="467" y="266"/>
                  </a:cubicBezTo>
                  <a:cubicBezTo>
                    <a:pt x="469" y="266"/>
                    <a:pt x="471" y="266"/>
                    <a:pt x="474" y="266"/>
                  </a:cubicBezTo>
                  <a:cubicBezTo>
                    <a:pt x="477" y="266"/>
                    <a:pt x="482" y="264"/>
                    <a:pt x="481" y="261"/>
                  </a:cubicBezTo>
                  <a:cubicBezTo>
                    <a:pt x="482" y="261"/>
                    <a:pt x="482" y="261"/>
                    <a:pt x="482" y="261"/>
                  </a:cubicBezTo>
                  <a:cubicBezTo>
                    <a:pt x="479" y="256"/>
                    <a:pt x="479" y="252"/>
                    <a:pt x="477" y="248"/>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grpSp>
      <p:sp>
        <p:nvSpPr>
          <p:cNvPr id="689" name="Freeform 142"/>
          <p:cNvSpPr>
            <a:spLocks/>
          </p:cNvSpPr>
          <p:nvPr/>
        </p:nvSpPr>
        <p:spPr bwMode="auto">
          <a:xfrm>
            <a:off x="4421859" y="2341725"/>
            <a:ext cx="384904" cy="988446"/>
          </a:xfrm>
          <a:custGeom>
            <a:avLst/>
            <a:gdLst>
              <a:gd name="T0" fmla="*/ 442 w 485"/>
              <a:gd name="T1" fmla="*/ 99 h 1246"/>
              <a:gd name="T2" fmla="*/ 367 w 485"/>
              <a:gd name="T3" fmla="*/ 39 h 1246"/>
              <a:gd name="T4" fmla="*/ 326 w 485"/>
              <a:gd name="T5" fmla="*/ 46 h 1246"/>
              <a:gd name="T6" fmla="*/ 255 w 485"/>
              <a:gd name="T7" fmla="*/ 76 h 1246"/>
              <a:gd name="T8" fmla="*/ 190 w 485"/>
              <a:gd name="T9" fmla="*/ 155 h 1246"/>
              <a:gd name="T10" fmla="*/ 130 w 485"/>
              <a:gd name="T11" fmla="*/ 345 h 1246"/>
              <a:gd name="T12" fmla="*/ 45 w 485"/>
              <a:gd name="T13" fmla="*/ 582 h 1246"/>
              <a:gd name="T14" fmla="*/ 74 w 485"/>
              <a:gd name="T15" fmla="*/ 736 h 1246"/>
              <a:gd name="T16" fmla="*/ 36 w 485"/>
              <a:gd name="T17" fmla="*/ 848 h 1246"/>
              <a:gd name="T18" fmla="*/ 1 w 485"/>
              <a:gd name="T19" fmla="*/ 974 h 1246"/>
              <a:gd name="T20" fmla="*/ 14 w 485"/>
              <a:gd name="T21" fmla="*/ 988 h 1246"/>
              <a:gd name="T22" fmla="*/ 43 w 485"/>
              <a:gd name="T23" fmla="*/ 1079 h 1246"/>
              <a:gd name="T24" fmla="*/ 79 w 485"/>
              <a:gd name="T25" fmla="*/ 1158 h 1246"/>
              <a:gd name="T26" fmla="*/ 86 w 485"/>
              <a:gd name="T27" fmla="*/ 1220 h 1246"/>
              <a:gd name="T28" fmla="*/ 163 w 485"/>
              <a:gd name="T29" fmla="*/ 1181 h 1246"/>
              <a:gd name="T30" fmla="*/ 261 w 485"/>
              <a:gd name="T31" fmla="*/ 1058 h 1246"/>
              <a:gd name="T32" fmla="*/ 268 w 485"/>
              <a:gd name="T33" fmla="*/ 1001 h 1246"/>
              <a:gd name="T34" fmla="*/ 239 w 485"/>
              <a:gd name="T35" fmla="*/ 946 h 1246"/>
              <a:gd name="T36" fmla="*/ 318 w 485"/>
              <a:gd name="T37" fmla="*/ 921 h 1246"/>
              <a:gd name="T38" fmla="*/ 354 w 485"/>
              <a:gd name="T39" fmla="*/ 848 h 1246"/>
              <a:gd name="T40" fmla="*/ 335 w 485"/>
              <a:gd name="T41" fmla="*/ 809 h 1246"/>
              <a:gd name="T42" fmla="*/ 272 w 485"/>
              <a:gd name="T43" fmla="*/ 750 h 1246"/>
              <a:gd name="T44" fmla="*/ 263 w 485"/>
              <a:gd name="T45" fmla="*/ 677 h 1246"/>
              <a:gd name="T46" fmla="*/ 268 w 485"/>
              <a:gd name="T47" fmla="*/ 613 h 1246"/>
              <a:gd name="T48" fmla="*/ 289 w 485"/>
              <a:gd name="T49" fmla="*/ 582 h 1246"/>
              <a:gd name="T50" fmla="*/ 310 w 485"/>
              <a:gd name="T51" fmla="*/ 566 h 1246"/>
              <a:gd name="T52" fmla="*/ 347 w 485"/>
              <a:gd name="T53" fmla="*/ 507 h 1246"/>
              <a:gd name="T54" fmla="*/ 398 w 485"/>
              <a:gd name="T55" fmla="*/ 453 h 1246"/>
              <a:gd name="T56" fmla="*/ 401 w 485"/>
              <a:gd name="T57" fmla="*/ 384 h 1246"/>
              <a:gd name="T58" fmla="*/ 400 w 485"/>
              <a:gd name="T59" fmla="*/ 325 h 1246"/>
              <a:gd name="T60" fmla="*/ 414 w 485"/>
              <a:gd name="T61" fmla="*/ 288 h 1246"/>
              <a:gd name="T62" fmla="*/ 483 w 485"/>
              <a:gd name="T63" fmla="*/ 266 h 1246"/>
              <a:gd name="T64" fmla="*/ 414 w 485"/>
              <a:gd name="T65" fmla="*/ 277 h 1246"/>
              <a:gd name="T66" fmla="*/ 417 w 485"/>
              <a:gd name="T67" fmla="*/ 300 h 1246"/>
              <a:gd name="T68" fmla="*/ 396 w 485"/>
              <a:gd name="T69" fmla="*/ 333 h 1246"/>
              <a:gd name="T70" fmla="*/ 399 w 485"/>
              <a:gd name="T71" fmla="*/ 401 h 1246"/>
              <a:gd name="T72" fmla="*/ 381 w 485"/>
              <a:gd name="T73" fmla="*/ 493 h 1246"/>
              <a:gd name="T74" fmla="*/ 338 w 485"/>
              <a:gd name="T75" fmla="*/ 516 h 1246"/>
              <a:gd name="T76" fmla="*/ 309 w 485"/>
              <a:gd name="T77" fmla="*/ 569 h 1246"/>
              <a:gd name="T78" fmla="*/ 276 w 485"/>
              <a:gd name="T79" fmla="*/ 611 h 1246"/>
              <a:gd name="T80" fmla="*/ 269 w 485"/>
              <a:gd name="T81" fmla="*/ 668 h 1246"/>
              <a:gd name="T82" fmla="*/ 272 w 485"/>
              <a:gd name="T83" fmla="*/ 764 h 1246"/>
              <a:gd name="T84" fmla="*/ 333 w 485"/>
              <a:gd name="T85" fmla="*/ 811 h 1246"/>
              <a:gd name="T86" fmla="*/ 349 w 485"/>
              <a:gd name="T87" fmla="*/ 848 h 1246"/>
              <a:gd name="T88" fmla="*/ 320 w 485"/>
              <a:gd name="T89" fmla="*/ 908 h 1246"/>
              <a:gd name="T90" fmla="*/ 276 w 485"/>
              <a:gd name="T91" fmla="*/ 941 h 1246"/>
              <a:gd name="T92" fmla="*/ 268 w 485"/>
              <a:gd name="T93" fmla="*/ 982 h 1246"/>
              <a:gd name="T94" fmla="*/ 264 w 485"/>
              <a:gd name="T95" fmla="*/ 1043 h 1246"/>
              <a:gd name="T96" fmla="*/ 218 w 485"/>
              <a:gd name="T97" fmla="*/ 1162 h 1246"/>
              <a:gd name="T98" fmla="*/ 86 w 485"/>
              <a:gd name="T99" fmla="*/ 1238 h 1246"/>
              <a:gd name="T100" fmla="*/ 67 w 485"/>
              <a:gd name="T101" fmla="*/ 1162 h 1246"/>
              <a:gd name="T102" fmla="*/ 58 w 485"/>
              <a:gd name="T103" fmla="*/ 1105 h 1246"/>
              <a:gd name="T104" fmla="*/ 27 w 485"/>
              <a:gd name="T105" fmla="*/ 1024 h 1246"/>
              <a:gd name="T106" fmla="*/ 6 w 485"/>
              <a:gd name="T107" fmla="*/ 979 h 1246"/>
              <a:gd name="T108" fmla="*/ 36 w 485"/>
              <a:gd name="T109" fmla="*/ 852 h 1246"/>
              <a:gd name="T110" fmla="*/ 63 w 485"/>
              <a:gd name="T111" fmla="*/ 700 h 1246"/>
              <a:gd name="T112" fmla="*/ 73 w 485"/>
              <a:gd name="T113" fmla="*/ 487 h 1246"/>
              <a:gd name="T114" fmla="*/ 159 w 485"/>
              <a:gd name="T115" fmla="*/ 270 h 1246"/>
              <a:gd name="T116" fmla="*/ 250 w 485"/>
              <a:gd name="T117" fmla="*/ 111 h 1246"/>
              <a:gd name="T118" fmla="*/ 266 w 485"/>
              <a:gd name="T119" fmla="*/ 68 h 1246"/>
              <a:gd name="T120" fmla="*/ 328 w 485"/>
              <a:gd name="T121" fmla="*/ 5 h 1246"/>
              <a:gd name="T122" fmla="*/ 378 w 485"/>
              <a:gd name="T123" fmla="*/ 45 h 1246"/>
              <a:gd name="T124" fmla="*/ 440 w 485"/>
              <a:gd name="T125" fmla="*/ 100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5" h="1246">
                <a:moveTo>
                  <a:pt x="478" y="250"/>
                </a:moveTo>
                <a:cubicBezTo>
                  <a:pt x="479" y="249"/>
                  <a:pt x="479" y="249"/>
                  <a:pt x="479" y="249"/>
                </a:cubicBezTo>
                <a:cubicBezTo>
                  <a:pt x="478" y="247"/>
                  <a:pt x="477" y="246"/>
                  <a:pt x="477" y="245"/>
                </a:cubicBezTo>
                <a:cubicBezTo>
                  <a:pt x="476" y="244"/>
                  <a:pt x="475" y="243"/>
                  <a:pt x="475" y="241"/>
                </a:cubicBezTo>
                <a:cubicBezTo>
                  <a:pt x="475" y="241"/>
                  <a:pt x="475" y="241"/>
                  <a:pt x="475" y="241"/>
                </a:cubicBezTo>
                <a:cubicBezTo>
                  <a:pt x="473" y="238"/>
                  <a:pt x="473" y="235"/>
                  <a:pt x="472" y="231"/>
                </a:cubicBezTo>
                <a:cubicBezTo>
                  <a:pt x="472" y="231"/>
                  <a:pt x="472" y="231"/>
                  <a:pt x="472" y="231"/>
                </a:cubicBezTo>
                <a:cubicBezTo>
                  <a:pt x="471" y="227"/>
                  <a:pt x="470" y="225"/>
                  <a:pt x="469" y="221"/>
                </a:cubicBezTo>
                <a:cubicBezTo>
                  <a:pt x="469" y="221"/>
                  <a:pt x="469" y="221"/>
                  <a:pt x="469" y="221"/>
                </a:cubicBezTo>
                <a:cubicBezTo>
                  <a:pt x="468" y="220"/>
                  <a:pt x="468" y="220"/>
                  <a:pt x="468" y="220"/>
                </a:cubicBezTo>
                <a:cubicBezTo>
                  <a:pt x="467" y="220"/>
                  <a:pt x="467" y="220"/>
                  <a:pt x="467" y="220"/>
                </a:cubicBezTo>
                <a:cubicBezTo>
                  <a:pt x="467" y="220"/>
                  <a:pt x="467" y="220"/>
                  <a:pt x="467" y="220"/>
                </a:cubicBezTo>
                <a:cubicBezTo>
                  <a:pt x="467" y="220"/>
                  <a:pt x="467" y="220"/>
                  <a:pt x="467" y="220"/>
                </a:cubicBezTo>
                <a:cubicBezTo>
                  <a:pt x="467" y="220"/>
                  <a:pt x="467" y="220"/>
                  <a:pt x="467" y="220"/>
                </a:cubicBezTo>
                <a:cubicBezTo>
                  <a:pt x="467" y="220"/>
                  <a:pt x="467" y="220"/>
                  <a:pt x="467" y="220"/>
                </a:cubicBezTo>
                <a:cubicBezTo>
                  <a:pt x="467" y="220"/>
                  <a:pt x="467" y="220"/>
                  <a:pt x="467" y="220"/>
                </a:cubicBezTo>
                <a:cubicBezTo>
                  <a:pt x="467" y="220"/>
                  <a:pt x="467" y="220"/>
                  <a:pt x="467" y="220"/>
                </a:cubicBezTo>
                <a:cubicBezTo>
                  <a:pt x="466" y="209"/>
                  <a:pt x="466" y="209"/>
                  <a:pt x="466" y="209"/>
                </a:cubicBezTo>
                <a:cubicBezTo>
                  <a:pt x="466" y="209"/>
                  <a:pt x="466" y="209"/>
                  <a:pt x="466" y="209"/>
                </a:cubicBezTo>
                <a:cubicBezTo>
                  <a:pt x="466" y="208"/>
                  <a:pt x="466" y="208"/>
                  <a:pt x="466" y="208"/>
                </a:cubicBezTo>
                <a:cubicBezTo>
                  <a:pt x="466" y="207"/>
                  <a:pt x="466" y="206"/>
                  <a:pt x="467" y="205"/>
                </a:cubicBezTo>
                <a:cubicBezTo>
                  <a:pt x="467" y="204"/>
                  <a:pt x="468" y="202"/>
                  <a:pt x="468" y="201"/>
                </a:cubicBezTo>
                <a:cubicBezTo>
                  <a:pt x="468" y="201"/>
                  <a:pt x="468" y="201"/>
                  <a:pt x="468" y="201"/>
                </a:cubicBezTo>
                <a:cubicBezTo>
                  <a:pt x="468" y="201"/>
                  <a:pt x="468" y="201"/>
                  <a:pt x="468" y="201"/>
                </a:cubicBezTo>
                <a:cubicBezTo>
                  <a:pt x="468" y="198"/>
                  <a:pt x="468" y="196"/>
                  <a:pt x="468" y="194"/>
                </a:cubicBezTo>
                <a:cubicBezTo>
                  <a:pt x="468" y="192"/>
                  <a:pt x="468" y="190"/>
                  <a:pt x="468" y="188"/>
                </a:cubicBezTo>
                <a:cubicBezTo>
                  <a:pt x="468" y="188"/>
                  <a:pt x="468" y="188"/>
                  <a:pt x="468" y="188"/>
                </a:cubicBezTo>
                <a:cubicBezTo>
                  <a:pt x="467" y="181"/>
                  <a:pt x="464" y="177"/>
                  <a:pt x="461" y="171"/>
                </a:cubicBezTo>
                <a:cubicBezTo>
                  <a:pt x="461" y="171"/>
                  <a:pt x="461" y="171"/>
                  <a:pt x="461" y="171"/>
                </a:cubicBezTo>
                <a:cubicBezTo>
                  <a:pt x="459" y="168"/>
                  <a:pt x="456" y="166"/>
                  <a:pt x="453" y="163"/>
                </a:cubicBezTo>
                <a:cubicBezTo>
                  <a:pt x="451" y="161"/>
                  <a:pt x="449" y="159"/>
                  <a:pt x="448" y="156"/>
                </a:cubicBezTo>
                <a:cubicBezTo>
                  <a:pt x="448" y="156"/>
                  <a:pt x="448" y="156"/>
                  <a:pt x="448" y="156"/>
                </a:cubicBezTo>
                <a:cubicBezTo>
                  <a:pt x="448" y="156"/>
                  <a:pt x="448" y="156"/>
                  <a:pt x="448" y="156"/>
                </a:cubicBezTo>
                <a:cubicBezTo>
                  <a:pt x="448" y="156"/>
                  <a:pt x="448" y="156"/>
                  <a:pt x="448" y="156"/>
                </a:cubicBezTo>
                <a:cubicBezTo>
                  <a:pt x="448" y="155"/>
                  <a:pt x="449" y="154"/>
                  <a:pt x="449" y="154"/>
                </a:cubicBezTo>
                <a:cubicBezTo>
                  <a:pt x="449" y="153"/>
                  <a:pt x="450" y="152"/>
                  <a:pt x="450" y="151"/>
                </a:cubicBezTo>
                <a:cubicBezTo>
                  <a:pt x="450" y="151"/>
                  <a:pt x="450" y="151"/>
                  <a:pt x="450" y="151"/>
                </a:cubicBezTo>
                <a:cubicBezTo>
                  <a:pt x="450" y="151"/>
                  <a:pt x="450" y="151"/>
                  <a:pt x="450" y="151"/>
                </a:cubicBezTo>
                <a:cubicBezTo>
                  <a:pt x="451" y="149"/>
                  <a:pt x="452" y="147"/>
                  <a:pt x="453" y="145"/>
                </a:cubicBezTo>
                <a:cubicBezTo>
                  <a:pt x="453" y="145"/>
                  <a:pt x="453" y="145"/>
                  <a:pt x="453" y="145"/>
                </a:cubicBezTo>
                <a:cubicBezTo>
                  <a:pt x="453" y="144"/>
                  <a:pt x="454" y="143"/>
                  <a:pt x="454" y="142"/>
                </a:cubicBezTo>
                <a:cubicBezTo>
                  <a:pt x="455" y="141"/>
                  <a:pt x="455" y="140"/>
                  <a:pt x="455" y="138"/>
                </a:cubicBezTo>
                <a:cubicBezTo>
                  <a:pt x="455" y="137"/>
                  <a:pt x="455" y="137"/>
                  <a:pt x="455" y="137"/>
                </a:cubicBezTo>
                <a:cubicBezTo>
                  <a:pt x="455" y="137"/>
                  <a:pt x="455" y="137"/>
                  <a:pt x="455" y="137"/>
                </a:cubicBezTo>
                <a:cubicBezTo>
                  <a:pt x="455" y="137"/>
                  <a:pt x="455" y="137"/>
                  <a:pt x="455" y="137"/>
                </a:cubicBezTo>
                <a:cubicBezTo>
                  <a:pt x="455" y="134"/>
                  <a:pt x="454" y="132"/>
                  <a:pt x="453" y="130"/>
                </a:cubicBezTo>
                <a:cubicBezTo>
                  <a:pt x="451" y="127"/>
                  <a:pt x="450" y="125"/>
                  <a:pt x="448" y="123"/>
                </a:cubicBezTo>
                <a:cubicBezTo>
                  <a:pt x="448" y="123"/>
                  <a:pt x="448" y="123"/>
                  <a:pt x="448" y="123"/>
                </a:cubicBezTo>
                <a:cubicBezTo>
                  <a:pt x="448" y="123"/>
                  <a:pt x="448" y="123"/>
                  <a:pt x="448" y="123"/>
                </a:cubicBezTo>
                <a:cubicBezTo>
                  <a:pt x="447" y="122"/>
                  <a:pt x="447" y="122"/>
                  <a:pt x="447" y="121"/>
                </a:cubicBezTo>
                <a:cubicBezTo>
                  <a:pt x="447" y="121"/>
                  <a:pt x="447" y="120"/>
                  <a:pt x="446" y="118"/>
                </a:cubicBezTo>
                <a:cubicBezTo>
                  <a:pt x="446" y="118"/>
                  <a:pt x="446" y="118"/>
                  <a:pt x="446" y="118"/>
                </a:cubicBezTo>
                <a:cubicBezTo>
                  <a:pt x="446" y="118"/>
                  <a:pt x="446" y="118"/>
                  <a:pt x="446" y="118"/>
                </a:cubicBezTo>
                <a:cubicBezTo>
                  <a:pt x="446" y="117"/>
                  <a:pt x="446" y="116"/>
                  <a:pt x="445" y="116"/>
                </a:cubicBezTo>
                <a:cubicBezTo>
                  <a:pt x="445" y="115"/>
                  <a:pt x="445" y="114"/>
                  <a:pt x="445" y="114"/>
                </a:cubicBezTo>
                <a:cubicBezTo>
                  <a:pt x="443" y="100"/>
                  <a:pt x="443" y="100"/>
                  <a:pt x="443" y="100"/>
                </a:cubicBezTo>
                <a:cubicBezTo>
                  <a:pt x="443" y="100"/>
                  <a:pt x="443" y="100"/>
                  <a:pt x="443" y="100"/>
                </a:cubicBezTo>
                <a:cubicBezTo>
                  <a:pt x="443" y="99"/>
                  <a:pt x="443" y="99"/>
                  <a:pt x="442" y="99"/>
                </a:cubicBezTo>
                <a:cubicBezTo>
                  <a:pt x="442" y="99"/>
                  <a:pt x="442" y="99"/>
                  <a:pt x="442" y="99"/>
                </a:cubicBezTo>
                <a:cubicBezTo>
                  <a:pt x="442" y="99"/>
                  <a:pt x="442" y="99"/>
                  <a:pt x="442" y="99"/>
                </a:cubicBezTo>
                <a:cubicBezTo>
                  <a:pt x="442" y="99"/>
                  <a:pt x="442" y="99"/>
                  <a:pt x="442" y="99"/>
                </a:cubicBezTo>
                <a:cubicBezTo>
                  <a:pt x="442" y="99"/>
                  <a:pt x="442" y="99"/>
                  <a:pt x="442" y="99"/>
                </a:cubicBezTo>
                <a:cubicBezTo>
                  <a:pt x="442" y="99"/>
                  <a:pt x="442" y="99"/>
                  <a:pt x="442" y="99"/>
                </a:cubicBezTo>
                <a:cubicBezTo>
                  <a:pt x="442" y="99"/>
                  <a:pt x="442" y="99"/>
                  <a:pt x="442" y="99"/>
                </a:cubicBezTo>
                <a:cubicBezTo>
                  <a:pt x="442" y="99"/>
                  <a:pt x="442" y="99"/>
                  <a:pt x="442" y="99"/>
                </a:cubicBezTo>
                <a:cubicBezTo>
                  <a:pt x="443" y="99"/>
                  <a:pt x="443" y="99"/>
                  <a:pt x="443" y="99"/>
                </a:cubicBezTo>
                <a:cubicBezTo>
                  <a:pt x="442" y="99"/>
                  <a:pt x="442" y="99"/>
                  <a:pt x="442" y="99"/>
                </a:cubicBezTo>
                <a:cubicBezTo>
                  <a:pt x="442" y="99"/>
                  <a:pt x="442" y="99"/>
                  <a:pt x="442" y="99"/>
                </a:cubicBezTo>
                <a:cubicBezTo>
                  <a:pt x="443" y="99"/>
                  <a:pt x="443" y="99"/>
                  <a:pt x="443" y="99"/>
                </a:cubicBezTo>
                <a:cubicBezTo>
                  <a:pt x="443" y="99"/>
                  <a:pt x="443" y="99"/>
                  <a:pt x="443" y="99"/>
                </a:cubicBezTo>
                <a:cubicBezTo>
                  <a:pt x="443" y="99"/>
                  <a:pt x="443" y="99"/>
                  <a:pt x="443" y="99"/>
                </a:cubicBezTo>
                <a:cubicBezTo>
                  <a:pt x="442" y="95"/>
                  <a:pt x="441" y="93"/>
                  <a:pt x="441" y="89"/>
                </a:cubicBezTo>
                <a:cubicBezTo>
                  <a:pt x="439" y="89"/>
                  <a:pt x="439" y="89"/>
                  <a:pt x="439" y="89"/>
                </a:cubicBezTo>
                <a:cubicBezTo>
                  <a:pt x="441" y="89"/>
                  <a:pt x="441" y="89"/>
                  <a:pt x="441" y="89"/>
                </a:cubicBezTo>
                <a:cubicBezTo>
                  <a:pt x="440" y="86"/>
                  <a:pt x="440" y="85"/>
                  <a:pt x="439" y="82"/>
                </a:cubicBezTo>
                <a:cubicBezTo>
                  <a:pt x="438" y="83"/>
                  <a:pt x="438" y="83"/>
                  <a:pt x="438" y="83"/>
                </a:cubicBezTo>
                <a:cubicBezTo>
                  <a:pt x="439" y="82"/>
                  <a:pt x="439" y="82"/>
                  <a:pt x="439" y="82"/>
                </a:cubicBezTo>
                <a:cubicBezTo>
                  <a:pt x="438" y="81"/>
                  <a:pt x="438" y="80"/>
                  <a:pt x="438" y="79"/>
                </a:cubicBezTo>
                <a:cubicBezTo>
                  <a:pt x="437" y="78"/>
                  <a:pt x="437" y="77"/>
                  <a:pt x="436" y="76"/>
                </a:cubicBezTo>
                <a:cubicBezTo>
                  <a:pt x="436" y="76"/>
                  <a:pt x="436" y="76"/>
                  <a:pt x="436" y="76"/>
                </a:cubicBezTo>
                <a:cubicBezTo>
                  <a:pt x="436" y="76"/>
                  <a:pt x="436" y="75"/>
                  <a:pt x="435" y="74"/>
                </a:cubicBezTo>
                <a:cubicBezTo>
                  <a:pt x="435" y="74"/>
                  <a:pt x="435" y="74"/>
                  <a:pt x="435" y="74"/>
                </a:cubicBezTo>
                <a:cubicBezTo>
                  <a:pt x="435" y="74"/>
                  <a:pt x="435" y="74"/>
                  <a:pt x="435" y="74"/>
                </a:cubicBezTo>
                <a:cubicBezTo>
                  <a:pt x="435" y="73"/>
                  <a:pt x="434" y="73"/>
                  <a:pt x="434" y="72"/>
                </a:cubicBezTo>
                <a:cubicBezTo>
                  <a:pt x="433" y="72"/>
                  <a:pt x="432" y="72"/>
                  <a:pt x="432" y="72"/>
                </a:cubicBezTo>
                <a:cubicBezTo>
                  <a:pt x="431" y="72"/>
                  <a:pt x="431" y="72"/>
                  <a:pt x="430" y="72"/>
                </a:cubicBezTo>
                <a:cubicBezTo>
                  <a:pt x="430" y="74"/>
                  <a:pt x="430" y="74"/>
                  <a:pt x="430" y="74"/>
                </a:cubicBezTo>
                <a:cubicBezTo>
                  <a:pt x="430" y="72"/>
                  <a:pt x="430" y="72"/>
                  <a:pt x="430" y="72"/>
                </a:cubicBezTo>
                <a:cubicBezTo>
                  <a:pt x="429" y="72"/>
                  <a:pt x="429" y="72"/>
                  <a:pt x="428" y="72"/>
                </a:cubicBezTo>
                <a:cubicBezTo>
                  <a:pt x="427" y="72"/>
                  <a:pt x="427" y="72"/>
                  <a:pt x="426" y="72"/>
                </a:cubicBezTo>
                <a:cubicBezTo>
                  <a:pt x="426" y="72"/>
                  <a:pt x="426" y="72"/>
                  <a:pt x="425" y="72"/>
                </a:cubicBezTo>
                <a:cubicBezTo>
                  <a:pt x="424" y="72"/>
                  <a:pt x="422" y="72"/>
                  <a:pt x="421" y="72"/>
                </a:cubicBezTo>
                <a:cubicBezTo>
                  <a:pt x="420" y="72"/>
                  <a:pt x="419" y="72"/>
                  <a:pt x="417" y="72"/>
                </a:cubicBezTo>
                <a:cubicBezTo>
                  <a:pt x="417" y="72"/>
                  <a:pt x="417" y="72"/>
                  <a:pt x="417" y="72"/>
                </a:cubicBezTo>
                <a:cubicBezTo>
                  <a:pt x="416" y="72"/>
                  <a:pt x="415" y="71"/>
                  <a:pt x="414" y="71"/>
                </a:cubicBezTo>
                <a:cubicBezTo>
                  <a:pt x="413" y="70"/>
                  <a:pt x="411" y="69"/>
                  <a:pt x="410" y="68"/>
                </a:cubicBezTo>
                <a:cubicBezTo>
                  <a:pt x="410" y="68"/>
                  <a:pt x="410" y="68"/>
                  <a:pt x="410" y="68"/>
                </a:cubicBezTo>
                <a:cubicBezTo>
                  <a:pt x="409" y="68"/>
                  <a:pt x="408" y="67"/>
                  <a:pt x="408" y="66"/>
                </a:cubicBezTo>
                <a:cubicBezTo>
                  <a:pt x="407" y="66"/>
                  <a:pt x="406" y="65"/>
                  <a:pt x="405" y="64"/>
                </a:cubicBezTo>
                <a:cubicBezTo>
                  <a:pt x="405" y="64"/>
                  <a:pt x="405" y="64"/>
                  <a:pt x="405" y="64"/>
                </a:cubicBezTo>
                <a:cubicBezTo>
                  <a:pt x="403" y="63"/>
                  <a:pt x="402" y="62"/>
                  <a:pt x="401" y="61"/>
                </a:cubicBezTo>
                <a:cubicBezTo>
                  <a:pt x="401" y="61"/>
                  <a:pt x="401" y="61"/>
                  <a:pt x="401" y="61"/>
                </a:cubicBezTo>
                <a:cubicBezTo>
                  <a:pt x="401" y="61"/>
                  <a:pt x="401" y="61"/>
                  <a:pt x="401" y="61"/>
                </a:cubicBezTo>
                <a:cubicBezTo>
                  <a:pt x="398" y="57"/>
                  <a:pt x="396" y="55"/>
                  <a:pt x="393" y="52"/>
                </a:cubicBezTo>
                <a:cubicBezTo>
                  <a:pt x="393" y="52"/>
                  <a:pt x="393" y="52"/>
                  <a:pt x="393" y="52"/>
                </a:cubicBezTo>
                <a:cubicBezTo>
                  <a:pt x="392" y="51"/>
                  <a:pt x="392" y="50"/>
                  <a:pt x="391" y="49"/>
                </a:cubicBezTo>
                <a:cubicBezTo>
                  <a:pt x="391" y="49"/>
                  <a:pt x="391" y="49"/>
                  <a:pt x="391" y="49"/>
                </a:cubicBezTo>
                <a:cubicBezTo>
                  <a:pt x="391" y="48"/>
                  <a:pt x="391" y="47"/>
                  <a:pt x="390" y="46"/>
                </a:cubicBezTo>
                <a:cubicBezTo>
                  <a:pt x="390" y="45"/>
                  <a:pt x="389" y="44"/>
                  <a:pt x="388" y="44"/>
                </a:cubicBezTo>
                <a:cubicBezTo>
                  <a:pt x="387" y="45"/>
                  <a:pt x="387" y="45"/>
                  <a:pt x="387" y="45"/>
                </a:cubicBezTo>
                <a:cubicBezTo>
                  <a:pt x="388" y="44"/>
                  <a:pt x="388" y="44"/>
                  <a:pt x="388" y="44"/>
                </a:cubicBezTo>
                <a:cubicBezTo>
                  <a:pt x="386" y="43"/>
                  <a:pt x="384" y="43"/>
                  <a:pt x="383" y="43"/>
                </a:cubicBezTo>
                <a:cubicBezTo>
                  <a:pt x="382" y="43"/>
                  <a:pt x="380" y="43"/>
                  <a:pt x="379" y="42"/>
                </a:cubicBezTo>
                <a:cubicBezTo>
                  <a:pt x="376" y="42"/>
                  <a:pt x="374" y="41"/>
                  <a:pt x="371" y="41"/>
                </a:cubicBezTo>
                <a:cubicBezTo>
                  <a:pt x="369" y="40"/>
                  <a:pt x="368" y="40"/>
                  <a:pt x="367" y="39"/>
                </a:cubicBezTo>
                <a:cubicBezTo>
                  <a:pt x="367" y="39"/>
                  <a:pt x="367" y="39"/>
                  <a:pt x="367" y="39"/>
                </a:cubicBezTo>
                <a:cubicBezTo>
                  <a:pt x="367" y="39"/>
                  <a:pt x="367" y="39"/>
                  <a:pt x="367" y="39"/>
                </a:cubicBezTo>
                <a:cubicBezTo>
                  <a:pt x="366" y="39"/>
                  <a:pt x="365" y="39"/>
                  <a:pt x="365" y="39"/>
                </a:cubicBezTo>
                <a:cubicBezTo>
                  <a:pt x="364" y="38"/>
                  <a:pt x="364" y="38"/>
                  <a:pt x="364" y="38"/>
                </a:cubicBezTo>
                <a:cubicBezTo>
                  <a:pt x="364" y="38"/>
                  <a:pt x="364" y="38"/>
                  <a:pt x="364" y="38"/>
                </a:cubicBezTo>
                <a:cubicBezTo>
                  <a:pt x="364" y="38"/>
                  <a:pt x="364" y="38"/>
                  <a:pt x="364" y="38"/>
                </a:cubicBezTo>
                <a:cubicBezTo>
                  <a:pt x="364" y="38"/>
                  <a:pt x="363" y="37"/>
                  <a:pt x="362" y="36"/>
                </a:cubicBezTo>
                <a:cubicBezTo>
                  <a:pt x="362" y="36"/>
                  <a:pt x="362" y="36"/>
                  <a:pt x="362" y="36"/>
                </a:cubicBezTo>
                <a:cubicBezTo>
                  <a:pt x="360" y="33"/>
                  <a:pt x="358" y="32"/>
                  <a:pt x="356" y="30"/>
                </a:cubicBezTo>
                <a:cubicBezTo>
                  <a:pt x="356" y="30"/>
                  <a:pt x="356" y="30"/>
                  <a:pt x="356" y="30"/>
                </a:cubicBezTo>
                <a:cubicBezTo>
                  <a:pt x="356" y="30"/>
                  <a:pt x="356" y="30"/>
                  <a:pt x="356" y="30"/>
                </a:cubicBezTo>
                <a:cubicBezTo>
                  <a:pt x="356" y="30"/>
                  <a:pt x="356" y="29"/>
                  <a:pt x="355" y="29"/>
                </a:cubicBezTo>
                <a:cubicBezTo>
                  <a:pt x="355" y="28"/>
                  <a:pt x="355" y="28"/>
                  <a:pt x="354" y="27"/>
                </a:cubicBezTo>
                <a:cubicBezTo>
                  <a:pt x="354" y="27"/>
                  <a:pt x="354" y="27"/>
                  <a:pt x="354" y="27"/>
                </a:cubicBezTo>
                <a:cubicBezTo>
                  <a:pt x="354" y="27"/>
                  <a:pt x="354" y="27"/>
                  <a:pt x="354" y="27"/>
                </a:cubicBezTo>
                <a:cubicBezTo>
                  <a:pt x="352" y="24"/>
                  <a:pt x="350" y="22"/>
                  <a:pt x="348" y="19"/>
                </a:cubicBezTo>
                <a:cubicBezTo>
                  <a:pt x="348" y="19"/>
                  <a:pt x="348" y="19"/>
                  <a:pt x="348" y="19"/>
                </a:cubicBezTo>
                <a:cubicBezTo>
                  <a:pt x="348" y="19"/>
                  <a:pt x="348" y="19"/>
                  <a:pt x="348" y="19"/>
                </a:cubicBezTo>
                <a:cubicBezTo>
                  <a:pt x="346" y="15"/>
                  <a:pt x="345" y="13"/>
                  <a:pt x="343" y="10"/>
                </a:cubicBezTo>
                <a:cubicBezTo>
                  <a:pt x="343" y="10"/>
                  <a:pt x="343" y="10"/>
                  <a:pt x="343" y="10"/>
                </a:cubicBezTo>
                <a:cubicBezTo>
                  <a:pt x="342" y="9"/>
                  <a:pt x="341" y="7"/>
                  <a:pt x="340" y="6"/>
                </a:cubicBezTo>
                <a:cubicBezTo>
                  <a:pt x="340" y="6"/>
                  <a:pt x="340" y="6"/>
                  <a:pt x="340" y="6"/>
                </a:cubicBezTo>
                <a:cubicBezTo>
                  <a:pt x="339" y="5"/>
                  <a:pt x="338" y="4"/>
                  <a:pt x="337" y="4"/>
                </a:cubicBezTo>
                <a:cubicBezTo>
                  <a:pt x="336" y="3"/>
                  <a:pt x="335" y="3"/>
                  <a:pt x="335" y="2"/>
                </a:cubicBezTo>
                <a:cubicBezTo>
                  <a:pt x="334" y="1"/>
                  <a:pt x="334" y="1"/>
                  <a:pt x="334" y="1"/>
                </a:cubicBezTo>
                <a:cubicBezTo>
                  <a:pt x="332" y="1"/>
                  <a:pt x="332" y="1"/>
                  <a:pt x="332" y="1"/>
                </a:cubicBezTo>
                <a:cubicBezTo>
                  <a:pt x="333" y="3"/>
                  <a:pt x="333" y="3"/>
                  <a:pt x="333" y="3"/>
                </a:cubicBezTo>
                <a:cubicBezTo>
                  <a:pt x="333" y="1"/>
                  <a:pt x="333" y="1"/>
                  <a:pt x="333" y="1"/>
                </a:cubicBezTo>
                <a:cubicBezTo>
                  <a:pt x="333" y="2"/>
                  <a:pt x="333" y="2"/>
                  <a:pt x="333" y="2"/>
                </a:cubicBezTo>
                <a:cubicBezTo>
                  <a:pt x="334" y="2"/>
                  <a:pt x="334" y="2"/>
                  <a:pt x="334" y="2"/>
                </a:cubicBezTo>
                <a:cubicBezTo>
                  <a:pt x="333" y="1"/>
                  <a:pt x="333" y="1"/>
                  <a:pt x="333" y="1"/>
                </a:cubicBezTo>
                <a:cubicBezTo>
                  <a:pt x="333" y="2"/>
                  <a:pt x="333" y="2"/>
                  <a:pt x="333" y="2"/>
                </a:cubicBezTo>
                <a:cubicBezTo>
                  <a:pt x="334" y="2"/>
                  <a:pt x="334" y="2"/>
                  <a:pt x="334" y="2"/>
                </a:cubicBezTo>
                <a:cubicBezTo>
                  <a:pt x="333" y="2"/>
                  <a:pt x="333" y="2"/>
                  <a:pt x="333" y="2"/>
                </a:cubicBezTo>
                <a:cubicBezTo>
                  <a:pt x="334" y="2"/>
                  <a:pt x="334" y="2"/>
                  <a:pt x="334" y="2"/>
                </a:cubicBezTo>
                <a:cubicBezTo>
                  <a:pt x="334" y="2"/>
                  <a:pt x="334" y="2"/>
                  <a:pt x="334" y="2"/>
                </a:cubicBezTo>
                <a:cubicBezTo>
                  <a:pt x="333" y="2"/>
                  <a:pt x="333" y="2"/>
                  <a:pt x="333" y="2"/>
                </a:cubicBezTo>
                <a:cubicBezTo>
                  <a:pt x="334" y="2"/>
                  <a:pt x="334" y="2"/>
                  <a:pt x="334" y="2"/>
                </a:cubicBezTo>
                <a:cubicBezTo>
                  <a:pt x="333" y="1"/>
                  <a:pt x="333" y="1"/>
                  <a:pt x="333" y="1"/>
                </a:cubicBezTo>
                <a:cubicBezTo>
                  <a:pt x="333" y="0"/>
                  <a:pt x="333" y="0"/>
                  <a:pt x="333" y="0"/>
                </a:cubicBezTo>
                <a:cubicBezTo>
                  <a:pt x="332" y="0"/>
                  <a:pt x="332" y="0"/>
                  <a:pt x="332" y="0"/>
                </a:cubicBezTo>
                <a:cubicBezTo>
                  <a:pt x="331" y="0"/>
                  <a:pt x="331" y="0"/>
                  <a:pt x="331" y="0"/>
                </a:cubicBezTo>
                <a:cubicBezTo>
                  <a:pt x="331" y="0"/>
                  <a:pt x="331" y="0"/>
                  <a:pt x="331" y="0"/>
                </a:cubicBezTo>
                <a:cubicBezTo>
                  <a:pt x="330" y="0"/>
                  <a:pt x="330" y="1"/>
                  <a:pt x="329" y="1"/>
                </a:cubicBezTo>
                <a:cubicBezTo>
                  <a:pt x="328" y="2"/>
                  <a:pt x="328" y="2"/>
                  <a:pt x="327" y="2"/>
                </a:cubicBezTo>
                <a:cubicBezTo>
                  <a:pt x="328" y="3"/>
                  <a:pt x="328" y="3"/>
                  <a:pt x="328" y="3"/>
                </a:cubicBezTo>
                <a:cubicBezTo>
                  <a:pt x="328" y="2"/>
                  <a:pt x="328" y="2"/>
                  <a:pt x="328" y="2"/>
                </a:cubicBezTo>
                <a:cubicBezTo>
                  <a:pt x="325" y="2"/>
                  <a:pt x="325" y="2"/>
                  <a:pt x="325" y="2"/>
                </a:cubicBezTo>
                <a:cubicBezTo>
                  <a:pt x="324" y="1"/>
                  <a:pt x="324" y="1"/>
                  <a:pt x="324" y="1"/>
                </a:cubicBezTo>
                <a:cubicBezTo>
                  <a:pt x="324" y="2"/>
                  <a:pt x="324" y="2"/>
                  <a:pt x="324" y="2"/>
                </a:cubicBezTo>
                <a:cubicBezTo>
                  <a:pt x="323" y="2"/>
                  <a:pt x="322" y="3"/>
                  <a:pt x="322" y="4"/>
                </a:cubicBezTo>
                <a:cubicBezTo>
                  <a:pt x="323" y="5"/>
                  <a:pt x="323" y="5"/>
                  <a:pt x="323" y="5"/>
                </a:cubicBezTo>
                <a:cubicBezTo>
                  <a:pt x="322" y="4"/>
                  <a:pt x="322" y="4"/>
                  <a:pt x="322" y="4"/>
                </a:cubicBezTo>
                <a:cubicBezTo>
                  <a:pt x="321" y="4"/>
                  <a:pt x="321" y="5"/>
                  <a:pt x="321" y="5"/>
                </a:cubicBezTo>
                <a:cubicBezTo>
                  <a:pt x="321" y="7"/>
                  <a:pt x="322" y="7"/>
                  <a:pt x="322" y="8"/>
                </a:cubicBezTo>
                <a:cubicBezTo>
                  <a:pt x="326" y="43"/>
                  <a:pt x="326" y="43"/>
                  <a:pt x="326" y="43"/>
                </a:cubicBezTo>
                <a:cubicBezTo>
                  <a:pt x="326" y="43"/>
                  <a:pt x="326" y="43"/>
                  <a:pt x="326" y="43"/>
                </a:cubicBezTo>
                <a:cubicBezTo>
                  <a:pt x="326" y="44"/>
                  <a:pt x="326" y="44"/>
                  <a:pt x="326" y="44"/>
                </a:cubicBezTo>
                <a:cubicBezTo>
                  <a:pt x="326" y="44"/>
                  <a:pt x="326" y="45"/>
                  <a:pt x="326" y="46"/>
                </a:cubicBezTo>
                <a:cubicBezTo>
                  <a:pt x="326" y="47"/>
                  <a:pt x="326" y="47"/>
                  <a:pt x="326" y="47"/>
                </a:cubicBezTo>
                <a:cubicBezTo>
                  <a:pt x="327" y="47"/>
                  <a:pt x="327" y="47"/>
                  <a:pt x="327" y="47"/>
                </a:cubicBezTo>
                <a:cubicBezTo>
                  <a:pt x="326" y="47"/>
                  <a:pt x="326" y="47"/>
                  <a:pt x="326" y="47"/>
                </a:cubicBezTo>
                <a:cubicBezTo>
                  <a:pt x="326" y="47"/>
                  <a:pt x="326" y="48"/>
                  <a:pt x="326" y="49"/>
                </a:cubicBezTo>
                <a:cubicBezTo>
                  <a:pt x="326" y="52"/>
                  <a:pt x="325" y="54"/>
                  <a:pt x="325" y="58"/>
                </a:cubicBezTo>
                <a:cubicBezTo>
                  <a:pt x="325" y="58"/>
                  <a:pt x="325" y="58"/>
                  <a:pt x="325" y="58"/>
                </a:cubicBezTo>
                <a:cubicBezTo>
                  <a:pt x="325" y="58"/>
                  <a:pt x="325" y="58"/>
                  <a:pt x="325" y="58"/>
                </a:cubicBezTo>
                <a:cubicBezTo>
                  <a:pt x="325" y="59"/>
                  <a:pt x="325" y="59"/>
                  <a:pt x="325" y="60"/>
                </a:cubicBezTo>
                <a:cubicBezTo>
                  <a:pt x="325" y="60"/>
                  <a:pt x="325" y="61"/>
                  <a:pt x="325" y="61"/>
                </a:cubicBezTo>
                <a:cubicBezTo>
                  <a:pt x="325" y="63"/>
                  <a:pt x="325" y="64"/>
                  <a:pt x="325" y="66"/>
                </a:cubicBezTo>
                <a:cubicBezTo>
                  <a:pt x="325" y="66"/>
                  <a:pt x="325" y="66"/>
                  <a:pt x="325" y="66"/>
                </a:cubicBezTo>
                <a:cubicBezTo>
                  <a:pt x="325" y="67"/>
                  <a:pt x="325" y="67"/>
                  <a:pt x="324" y="68"/>
                </a:cubicBezTo>
                <a:cubicBezTo>
                  <a:pt x="324" y="68"/>
                  <a:pt x="324" y="69"/>
                  <a:pt x="323" y="70"/>
                </a:cubicBezTo>
                <a:cubicBezTo>
                  <a:pt x="323" y="70"/>
                  <a:pt x="323" y="70"/>
                  <a:pt x="323" y="70"/>
                </a:cubicBezTo>
                <a:cubicBezTo>
                  <a:pt x="323" y="71"/>
                  <a:pt x="323" y="72"/>
                  <a:pt x="322" y="72"/>
                </a:cubicBezTo>
                <a:cubicBezTo>
                  <a:pt x="322" y="73"/>
                  <a:pt x="322" y="73"/>
                  <a:pt x="322" y="73"/>
                </a:cubicBezTo>
                <a:cubicBezTo>
                  <a:pt x="322" y="73"/>
                  <a:pt x="322" y="73"/>
                  <a:pt x="322" y="73"/>
                </a:cubicBezTo>
                <a:cubicBezTo>
                  <a:pt x="322" y="73"/>
                  <a:pt x="322" y="73"/>
                  <a:pt x="322" y="73"/>
                </a:cubicBezTo>
                <a:cubicBezTo>
                  <a:pt x="321" y="73"/>
                  <a:pt x="321" y="73"/>
                  <a:pt x="321" y="73"/>
                </a:cubicBezTo>
                <a:cubicBezTo>
                  <a:pt x="321" y="72"/>
                  <a:pt x="320" y="72"/>
                  <a:pt x="320" y="72"/>
                </a:cubicBezTo>
                <a:cubicBezTo>
                  <a:pt x="320" y="72"/>
                  <a:pt x="320" y="72"/>
                  <a:pt x="320" y="72"/>
                </a:cubicBezTo>
                <a:cubicBezTo>
                  <a:pt x="320" y="72"/>
                  <a:pt x="320" y="72"/>
                  <a:pt x="320" y="72"/>
                </a:cubicBezTo>
                <a:cubicBezTo>
                  <a:pt x="318" y="71"/>
                  <a:pt x="317" y="70"/>
                  <a:pt x="315" y="69"/>
                </a:cubicBezTo>
                <a:cubicBezTo>
                  <a:pt x="315" y="69"/>
                  <a:pt x="315" y="69"/>
                  <a:pt x="315" y="69"/>
                </a:cubicBezTo>
                <a:cubicBezTo>
                  <a:pt x="311" y="67"/>
                  <a:pt x="309" y="66"/>
                  <a:pt x="305" y="64"/>
                </a:cubicBezTo>
                <a:cubicBezTo>
                  <a:pt x="305" y="64"/>
                  <a:pt x="305" y="64"/>
                  <a:pt x="305" y="64"/>
                </a:cubicBezTo>
                <a:cubicBezTo>
                  <a:pt x="303" y="64"/>
                  <a:pt x="302" y="63"/>
                  <a:pt x="300" y="63"/>
                </a:cubicBezTo>
                <a:cubicBezTo>
                  <a:pt x="300" y="64"/>
                  <a:pt x="300" y="64"/>
                  <a:pt x="300" y="64"/>
                </a:cubicBezTo>
                <a:cubicBezTo>
                  <a:pt x="300" y="63"/>
                  <a:pt x="300" y="63"/>
                  <a:pt x="300" y="63"/>
                </a:cubicBezTo>
                <a:cubicBezTo>
                  <a:pt x="299" y="63"/>
                  <a:pt x="299" y="63"/>
                  <a:pt x="298" y="63"/>
                </a:cubicBezTo>
                <a:cubicBezTo>
                  <a:pt x="298" y="63"/>
                  <a:pt x="297" y="63"/>
                  <a:pt x="296" y="63"/>
                </a:cubicBezTo>
                <a:cubicBezTo>
                  <a:pt x="296" y="63"/>
                  <a:pt x="296" y="63"/>
                  <a:pt x="296" y="63"/>
                </a:cubicBezTo>
                <a:cubicBezTo>
                  <a:pt x="296" y="64"/>
                  <a:pt x="296" y="64"/>
                  <a:pt x="296" y="64"/>
                </a:cubicBezTo>
                <a:cubicBezTo>
                  <a:pt x="296" y="63"/>
                  <a:pt x="296" y="63"/>
                  <a:pt x="296" y="63"/>
                </a:cubicBezTo>
                <a:cubicBezTo>
                  <a:pt x="296" y="63"/>
                  <a:pt x="295" y="63"/>
                  <a:pt x="294" y="63"/>
                </a:cubicBezTo>
                <a:cubicBezTo>
                  <a:pt x="294" y="62"/>
                  <a:pt x="293" y="62"/>
                  <a:pt x="292" y="62"/>
                </a:cubicBezTo>
                <a:cubicBezTo>
                  <a:pt x="292" y="62"/>
                  <a:pt x="292" y="62"/>
                  <a:pt x="292" y="62"/>
                </a:cubicBezTo>
                <a:cubicBezTo>
                  <a:pt x="292" y="62"/>
                  <a:pt x="292" y="62"/>
                  <a:pt x="292" y="62"/>
                </a:cubicBezTo>
                <a:cubicBezTo>
                  <a:pt x="292" y="62"/>
                  <a:pt x="292" y="62"/>
                  <a:pt x="292" y="62"/>
                </a:cubicBezTo>
                <a:cubicBezTo>
                  <a:pt x="290" y="62"/>
                  <a:pt x="288" y="63"/>
                  <a:pt x="287" y="63"/>
                </a:cubicBezTo>
                <a:cubicBezTo>
                  <a:pt x="280" y="64"/>
                  <a:pt x="277" y="64"/>
                  <a:pt x="271" y="65"/>
                </a:cubicBezTo>
                <a:cubicBezTo>
                  <a:pt x="271" y="67"/>
                  <a:pt x="271" y="67"/>
                  <a:pt x="271" y="67"/>
                </a:cubicBezTo>
                <a:cubicBezTo>
                  <a:pt x="271" y="65"/>
                  <a:pt x="271" y="65"/>
                  <a:pt x="271" y="65"/>
                </a:cubicBezTo>
                <a:cubicBezTo>
                  <a:pt x="270" y="65"/>
                  <a:pt x="268" y="65"/>
                  <a:pt x="267" y="65"/>
                </a:cubicBezTo>
                <a:cubicBezTo>
                  <a:pt x="266" y="64"/>
                  <a:pt x="264" y="64"/>
                  <a:pt x="263" y="64"/>
                </a:cubicBezTo>
                <a:cubicBezTo>
                  <a:pt x="262" y="64"/>
                  <a:pt x="261" y="64"/>
                  <a:pt x="261" y="64"/>
                </a:cubicBezTo>
                <a:cubicBezTo>
                  <a:pt x="260" y="64"/>
                  <a:pt x="260" y="64"/>
                  <a:pt x="259" y="65"/>
                </a:cubicBezTo>
                <a:cubicBezTo>
                  <a:pt x="259" y="65"/>
                  <a:pt x="259" y="66"/>
                  <a:pt x="259" y="66"/>
                </a:cubicBezTo>
                <a:cubicBezTo>
                  <a:pt x="258" y="67"/>
                  <a:pt x="258" y="67"/>
                  <a:pt x="258" y="67"/>
                </a:cubicBezTo>
                <a:cubicBezTo>
                  <a:pt x="258" y="67"/>
                  <a:pt x="258" y="67"/>
                  <a:pt x="258" y="67"/>
                </a:cubicBezTo>
                <a:cubicBezTo>
                  <a:pt x="258" y="70"/>
                  <a:pt x="258" y="70"/>
                  <a:pt x="258" y="70"/>
                </a:cubicBezTo>
                <a:cubicBezTo>
                  <a:pt x="259" y="70"/>
                  <a:pt x="259" y="70"/>
                  <a:pt x="259" y="70"/>
                </a:cubicBezTo>
                <a:cubicBezTo>
                  <a:pt x="258" y="70"/>
                  <a:pt x="258" y="70"/>
                  <a:pt x="258" y="70"/>
                </a:cubicBezTo>
                <a:cubicBezTo>
                  <a:pt x="257" y="71"/>
                  <a:pt x="257" y="72"/>
                  <a:pt x="257" y="72"/>
                </a:cubicBezTo>
                <a:cubicBezTo>
                  <a:pt x="257" y="72"/>
                  <a:pt x="257" y="72"/>
                  <a:pt x="257" y="72"/>
                </a:cubicBezTo>
                <a:cubicBezTo>
                  <a:pt x="257" y="73"/>
                  <a:pt x="257" y="73"/>
                  <a:pt x="257" y="73"/>
                </a:cubicBezTo>
                <a:cubicBezTo>
                  <a:pt x="257" y="73"/>
                  <a:pt x="257" y="73"/>
                  <a:pt x="256" y="74"/>
                </a:cubicBezTo>
                <a:cubicBezTo>
                  <a:pt x="256" y="75"/>
                  <a:pt x="255" y="75"/>
                  <a:pt x="255" y="76"/>
                </a:cubicBezTo>
                <a:cubicBezTo>
                  <a:pt x="256" y="77"/>
                  <a:pt x="256" y="77"/>
                  <a:pt x="256" y="77"/>
                </a:cubicBezTo>
                <a:cubicBezTo>
                  <a:pt x="255" y="76"/>
                  <a:pt x="255" y="76"/>
                  <a:pt x="255" y="76"/>
                </a:cubicBezTo>
                <a:cubicBezTo>
                  <a:pt x="254" y="80"/>
                  <a:pt x="252" y="82"/>
                  <a:pt x="252" y="86"/>
                </a:cubicBezTo>
                <a:cubicBezTo>
                  <a:pt x="252" y="87"/>
                  <a:pt x="252" y="87"/>
                  <a:pt x="252" y="88"/>
                </a:cubicBezTo>
                <a:cubicBezTo>
                  <a:pt x="252" y="88"/>
                  <a:pt x="252" y="88"/>
                  <a:pt x="252" y="88"/>
                </a:cubicBezTo>
                <a:cubicBezTo>
                  <a:pt x="253" y="90"/>
                  <a:pt x="253" y="92"/>
                  <a:pt x="253" y="94"/>
                </a:cubicBezTo>
                <a:cubicBezTo>
                  <a:pt x="253" y="95"/>
                  <a:pt x="253" y="95"/>
                  <a:pt x="253" y="96"/>
                </a:cubicBezTo>
                <a:cubicBezTo>
                  <a:pt x="254" y="96"/>
                  <a:pt x="254" y="96"/>
                  <a:pt x="254" y="96"/>
                </a:cubicBezTo>
                <a:cubicBezTo>
                  <a:pt x="253" y="96"/>
                  <a:pt x="253" y="96"/>
                  <a:pt x="253" y="96"/>
                </a:cubicBezTo>
                <a:cubicBezTo>
                  <a:pt x="253" y="96"/>
                  <a:pt x="253" y="96"/>
                  <a:pt x="253" y="96"/>
                </a:cubicBezTo>
                <a:cubicBezTo>
                  <a:pt x="253" y="96"/>
                  <a:pt x="253" y="96"/>
                  <a:pt x="253" y="96"/>
                </a:cubicBezTo>
                <a:cubicBezTo>
                  <a:pt x="253" y="96"/>
                  <a:pt x="253" y="96"/>
                  <a:pt x="253" y="96"/>
                </a:cubicBezTo>
                <a:cubicBezTo>
                  <a:pt x="253" y="96"/>
                  <a:pt x="253" y="96"/>
                  <a:pt x="253" y="96"/>
                </a:cubicBezTo>
                <a:cubicBezTo>
                  <a:pt x="253" y="96"/>
                  <a:pt x="253" y="96"/>
                  <a:pt x="253" y="96"/>
                </a:cubicBezTo>
                <a:cubicBezTo>
                  <a:pt x="253" y="96"/>
                  <a:pt x="253" y="96"/>
                  <a:pt x="253" y="96"/>
                </a:cubicBezTo>
                <a:cubicBezTo>
                  <a:pt x="253" y="96"/>
                  <a:pt x="252" y="97"/>
                  <a:pt x="252" y="97"/>
                </a:cubicBezTo>
                <a:cubicBezTo>
                  <a:pt x="254" y="97"/>
                  <a:pt x="254" y="97"/>
                  <a:pt x="254" y="97"/>
                </a:cubicBezTo>
                <a:cubicBezTo>
                  <a:pt x="252" y="97"/>
                  <a:pt x="252" y="97"/>
                  <a:pt x="252" y="97"/>
                </a:cubicBezTo>
                <a:cubicBezTo>
                  <a:pt x="252" y="97"/>
                  <a:pt x="252" y="98"/>
                  <a:pt x="252" y="98"/>
                </a:cubicBezTo>
                <a:cubicBezTo>
                  <a:pt x="252" y="99"/>
                  <a:pt x="252" y="100"/>
                  <a:pt x="252" y="101"/>
                </a:cubicBezTo>
                <a:cubicBezTo>
                  <a:pt x="252" y="102"/>
                  <a:pt x="252" y="102"/>
                  <a:pt x="252" y="102"/>
                </a:cubicBezTo>
                <a:cubicBezTo>
                  <a:pt x="252" y="102"/>
                  <a:pt x="252" y="102"/>
                  <a:pt x="252" y="102"/>
                </a:cubicBezTo>
                <a:cubicBezTo>
                  <a:pt x="252" y="102"/>
                  <a:pt x="252" y="102"/>
                  <a:pt x="252" y="102"/>
                </a:cubicBezTo>
                <a:cubicBezTo>
                  <a:pt x="253" y="102"/>
                  <a:pt x="253" y="102"/>
                  <a:pt x="253" y="102"/>
                </a:cubicBezTo>
                <a:cubicBezTo>
                  <a:pt x="252" y="101"/>
                  <a:pt x="252" y="101"/>
                  <a:pt x="252" y="101"/>
                </a:cubicBezTo>
                <a:cubicBezTo>
                  <a:pt x="252" y="102"/>
                  <a:pt x="252" y="102"/>
                  <a:pt x="252" y="102"/>
                </a:cubicBezTo>
                <a:cubicBezTo>
                  <a:pt x="253" y="102"/>
                  <a:pt x="253" y="102"/>
                  <a:pt x="253" y="102"/>
                </a:cubicBezTo>
                <a:cubicBezTo>
                  <a:pt x="252" y="101"/>
                  <a:pt x="252" y="101"/>
                  <a:pt x="252" y="101"/>
                </a:cubicBezTo>
                <a:cubicBezTo>
                  <a:pt x="252" y="102"/>
                  <a:pt x="252" y="102"/>
                  <a:pt x="252" y="102"/>
                </a:cubicBezTo>
                <a:cubicBezTo>
                  <a:pt x="252" y="102"/>
                  <a:pt x="252" y="102"/>
                  <a:pt x="252" y="103"/>
                </a:cubicBezTo>
                <a:cubicBezTo>
                  <a:pt x="253" y="103"/>
                  <a:pt x="253" y="103"/>
                  <a:pt x="253" y="103"/>
                </a:cubicBezTo>
                <a:cubicBezTo>
                  <a:pt x="252" y="103"/>
                  <a:pt x="252" y="103"/>
                  <a:pt x="252" y="103"/>
                </a:cubicBezTo>
                <a:cubicBezTo>
                  <a:pt x="251" y="106"/>
                  <a:pt x="250" y="107"/>
                  <a:pt x="248" y="109"/>
                </a:cubicBezTo>
                <a:cubicBezTo>
                  <a:pt x="249" y="110"/>
                  <a:pt x="249" y="110"/>
                  <a:pt x="249" y="110"/>
                </a:cubicBezTo>
                <a:cubicBezTo>
                  <a:pt x="249" y="109"/>
                  <a:pt x="249" y="109"/>
                  <a:pt x="249" y="109"/>
                </a:cubicBezTo>
                <a:cubicBezTo>
                  <a:pt x="247" y="110"/>
                  <a:pt x="246" y="111"/>
                  <a:pt x="245" y="112"/>
                </a:cubicBezTo>
                <a:cubicBezTo>
                  <a:pt x="246" y="113"/>
                  <a:pt x="246" y="113"/>
                  <a:pt x="246" y="113"/>
                </a:cubicBezTo>
                <a:cubicBezTo>
                  <a:pt x="247" y="112"/>
                  <a:pt x="247" y="112"/>
                  <a:pt x="247" y="112"/>
                </a:cubicBezTo>
                <a:cubicBezTo>
                  <a:pt x="245" y="110"/>
                  <a:pt x="243" y="108"/>
                  <a:pt x="241" y="107"/>
                </a:cubicBezTo>
                <a:cubicBezTo>
                  <a:pt x="239" y="106"/>
                  <a:pt x="237" y="105"/>
                  <a:pt x="234" y="105"/>
                </a:cubicBezTo>
                <a:cubicBezTo>
                  <a:pt x="233" y="105"/>
                  <a:pt x="233" y="105"/>
                  <a:pt x="232" y="105"/>
                </a:cubicBezTo>
                <a:cubicBezTo>
                  <a:pt x="228" y="106"/>
                  <a:pt x="226" y="107"/>
                  <a:pt x="223" y="108"/>
                </a:cubicBezTo>
                <a:cubicBezTo>
                  <a:pt x="223" y="108"/>
                  <a:pt x="223" y="108"/>
                  <a:pt x="223" y="108"/>
                </a:cubicBezTo>
                <a:cubicBezTo>
                  <a:pt x="223" y="108"/>
                  <a:pt x="223" y="108"/>
                  <a:pt x="223" y="108"/>
                </a:cubicBezTo>
                <a:cubicBezTo>
                  <a:pt x="222" y="109"/>
                  <a:pt x="221" y="109"/>
                  <a:pt x="219" y="110"/>
                </a:cubicBezTo>
                <a:cubicBezTo>
                  <a:pt x="218" y="111"/>
                  <a:pt x="217" y="111"/>
                  <a:pt x="216" y="113"/>
                </a:cubicBezTo>
                <a:cubicBezTo>
                  <a:pt x="216" y="113"/>
                  <a:pt x="216" y="113"/>
                  <a:pt x="216" y="113"/>
                </a:cubicBezTo>
                <a:cubicBezTo>
                  <a:pt x="215" y="115"/>
                  <a:pt x="214" y="117"/>
                  <a:pt x="213" y="119"/>
                </a:cubicBezTo>
                <a:cubicBezTo>
                  <a:pt x="215" y="120"/>
                  <a:pt x="215" y="120"/>
                  <a:pt x="215" y="120"/>
                </a:cubicBezTo>
                <a:cubicBezTo>
                  <a:pt x="213" y="119"/>
                  <a:pt x="213" y="119"/>
                  <a:pt x="213" y="119"/>
                </a:cubicBezTo>
                <a:cubicBezTo>
                  <a:pt x="212" y="121"/>
                  <a:pt x="211" y="123"/>
                  <a:pt x="210" y="125"/>
                </a:cubicBezTo>
                <a:cubicBezTo>
                  <a:pt x="209" y="126"/>
                  <a:pt x="208" y="128"/>
                  <a:pt x="207" y="130"/>
                </a:cubicBezTo>
                <a:cubicBezTo>
                  <a:pt x="207" y="130"/>
                  <a:pt x="207" y="130"/>
                  <a:pt x="207" y="130"/>
                </a:cubicBezTo>
                <a:cubicBezTo>
                  <a:pt x="204" y="137"/>
                  <a:pt x="201" y="141"/>
                  <a:pt x="197" y="148"/>
                </a:cubicBezTo>
                <a:cubicBezTo>
                  <a:pt x="197" y="148"/>
                  <a:pt x="197" y="148"/>
                  <a:pt x="197" y="148"/>
                </a:cubicBezTo>
                <a:cubicBezTo>
                  <a:pt x="195" y="151"/>
                  <a:pt x="193" y="152"/>
                  <a:pt x="190" y="155"/>
                </a:cubicBezTo>
                <a:cubicBezTo>
                  <a:pt x="191" y="156"/>
                  <a:pt x="191" y="156"/>
                  <a:pt x="191" y="156"/>
                </a:cubicBezTo>
                <a:cubicBezTo>
                  <a:pt x="190" y="155"/>
                  <a:pt x="190" y="155"/>
                  <a:pt x="190" y="155"/>
                </a:cubicBezTo>
                <a:cubicBezTo>
                  <a:pt x="189" y="156"/>
                  <a:pt x="189" y="156"/>
                  <a:pt x="188" y="157"/>
                </a:cubicBezTo>
                <a:cubicBezTo>
                  <a:pt x="187" y="157"/>
                  <a:pt x="187" y="158"/>
                  <a:pt x="186" y="158"/>
                </a:cubicBezTo>
                <a:cubicBezTo>
                  <a:pt x="186" y="159"/>
                  <a:pt x="186" y="160"/>
                  <a:pt x="186" y="160"/>
                </a:cubicBezTo>
                <a:cubicBezTo>
                  <a:pt x="186" y="161"/>
                  <a:pt x="186" y="161"/>
                  <a:pt x="186" y="161"/>
                </a:cubicBezTo>
                <a:cubicBezTo>
                  <a:pt x="186" y="161"/>
                  <a:pt x="186" y="161"/>
                  <a:pt x="186" y="161"/>
                </a:cubicBezTo>
                <a:cubicBezTo>
                  <a:pt x="186" y="165"/>
                  <a:pt x="187" y="168"/>
                  <a:pt x="188" y="171"/>
                </a:cubicBezTo>
                <a:cubicBezTo>
                  <a:pt x="189" y="174"/>
                  <a:pt x="190" y="177"/>
                  <a:pt x="191" y="181"/>
                </a:cubicBezTo>
                <a:cubicBezTo>
                  <a:pt x="191" y="181"/>
                  <a:pt x="191" y="181"/>
                  <a:pt x="191" y="181"/>
                </a:cubicBezTo>
                <a:cubicBezTo>
                  <a:pt x="191" y="182"/>
                  <a:pt x="191" y="183"/>
                  <a:pt x="191" y="184"/>
                </a:cubicBezTo>
                <a:cubicBezTo>
                  <a:pt x="191" y="191"/>
                  <a:pt x="189" y="195"/>
                  <a:pt x="186" y="202"/>
                </a:cubicBezTo>
                <a:cubicBezTo>
                  <a:pt x="186" y="202"/>
                  <a:pt x="186" y="202"/>
                  <a:pt x="186" y="202"/>
                </a:cubicBezTo>
                <a:cubicBezTo>
                  <a:pt x="184" y="207"/>
                  <a:pt x="184" y="210"/>
                  <a:pt x="183" y="215"/>
                </a:cubicBezTo>
                <a:cubicBezTo>
                  <a:pt x="184" y="215"/>
                  <a:pt x="184" y="215"/>
                  <a:pt x="184" y="215"/>
                </a:cubicBezTo>
                <a:cubicBezTo>
                  <a:pt x="183" y="215"/>
                  <a:pt x="183" y="215"/>
                  <a:pt x="183" y="215"/>
                </a:cubicBezTo>
                <a:cubicBezTo>
                  <a:pt x="182" y="218"/>
                  <a:pt x="181" y="220"/>
                  <a:pt x="180" y="223"/>
                </a:cubicBezTo>
                <a:cubicBezTo>
                  <a:pt x="178" y="225"/>
                  <a:pt x="176" y="227"/>
                  <a:pt x="174" y="230"/>
                </a:cubicBezTo>
                <a:cubicBezTo>
                  <a:pt x="174" y="230"/>
                  <a:pt x="174" y="230"/>
                  <a:pt x="174" y="230"/>
                </a:cubicBezTo>
                <a:cubicBezTo>
                  <a:pt x="174" y="230"/>
                  <a:pt x="174" y="231"/>
                  <a:pt x="173" y="231"/>
                </a:cubicBezTo>
                <a:cubicBezTo>
                  <a:pt x="173" y="232"/>
                  <a:pt x="173" y="232"/>
                  <a:pt x="173" y="232"/>
                </a:cubicBezTo>
                <a:cubicBezTo>
                  <a:pt x="173" y="232"/>
                  <a:pt x="173" y="232"/>
                  <a:pt x="173" y="232"/>
                </a:cubicBezTo>
                <a:cubicBezTo>
                  <a:pt x="173" y="232"/>
                  <a:pt x="173" y="232"/>
                  <a:pt x="173" y="232"/>
                </a:cubicBezTo>
                <a:cubicBezTo>
                  <a:pt x="172" y="233"/>
                  <a:pt x="171" y="233"/>
                  <a:pt x="169" y="234"/>
                </a:cubicBezTo>
                <a:cubicBezTo>
                  <a:pt x="168" y="235"/>
                  <a:pt x="166" y="235"/>
                  <a:pt x="165" y="237"/>
                </a:cubicBezTo>
                <a:cubicBezTo>
                  <a:pt x="166" y="238"/>
                  <a:pt x="166" y="238"/>
                  <a:pt x="166" y="238"/>
                </a:cubicBezTo>
                <a:cubicBezTo>
                  <a:pt x="165" y="237"/>
                  <a:pt x="165" y="237"/>
                  <a:pt x="165" y="237"/>
                </a:cubicBezTo>
                <a:cubicBezTo>
                  <a:pt x="164" y="238"/>
                  <a:pt x="164" y="240"/>
                  <a:pt x="164" y="241"/>
                </a:cubicBezTo>
                <a:cubicBezTo>
                  <a:pt x="164" y="242"/>
                  <a:pt x="164" y="243"/>
                  <a:pt x="164" y="244"/>
                </a:cubicBezTo>
                <a:cubicBezTo>
                  <a:pt x="166" y="244"/>
                  <a:pt x="166" y="244"/>
                  <a:pt x="166" y="244"/>
                </a:cubicBezTo>
                <a:cubicBezTo>
                  <a:pt x="164" y="244"/>
                  <a:pt x="164" y="244"/>
                  <a:pt x="164" y="244"/>
                </a:cubicBezTo>
                <a:cubicBezTo>
                  <a:pt x="164" y="245"/>
                  <a:pt x="164" y="245"/>
                  <a:pt x="164" y="245"/>
                </a:cubicBezTo>
                <a:cubicBezTo>
                  <a:pt x="164" y="248"/>
                  <a:pt x="164" y="251"/>
                  <a:pt x="164" y="253"/>
                </a:cubicBezTo>
                <a:cubicBezTo>
                  <a:pt x="164" y="256"/>
                  <a:pt x="164" y="259"/>
                  <a:pt x="162" y="263"/>
                </a:cubicBezTo>
                <a:cubicBezTo>
                  <a:pt x="162" y="263"/>
                  <a:pt x="162" y="263"/>
                  <a:pt x="162" y="263"/>
                </a:cubicBezTo>
                <a:cubicBezTo>
                  <a:pt x="161" y="265"/>
                  <a:pt x="160" y="266"/>
                  <a:pt x="158" y="267"/>
                </a:cubicBezTo>
                <a:cubicBezTo>
                  <a:pt x="156" y="268"/>
                  <a:pt x="154" y="269"/>
                  <a:pt x="151" y="269"/>
                </a:cubicBezTo>
                <a:cubicBezTo>
                  <a:pt x="151" y="269"/>
                  <a:pt x="151" y="269"/>
                  <a:pt x="151" y="269"/>
                </a:cubicBezTo>
                <a:cubicBezTo>
                  <a:pt x="151" y="269"/>
                  <a:pt x="151" y="269"/>
                  <a:pt x="151" y="269"/>
                </a:cubicBezTo>
                <a:cubicBezTo>
                  <a:pt x="149" y="270"/>
                  <a:pt x="147" y="271"/>
                  <a:pt x="145" y="272"/>
                </a:cubicBezTo>
                <a:cubicBezTo>
                  <a:pt x="145" y="272"/>
                  <a:pt x="145" y="272"/>
                  <a:pt x="145" y="272"/>
                </a:cubicBezTo>
                <a:cubicBezTo>
                  <a:pt x="144" y="272"/>
                  <a:pt x="143" y="272"/>
                  <a:pt x="142" y="272"/>
                </a:cubicBezTo>
                <a:cubicBezTo>
                  <a:pt x="141" y="272"/>
                  <a:pt x="140" y="273"/>
                  <a:pt x="138" y="274"/>
                </a:cubicBezTo>
                <a:cubicBezTo>
                  <a:pt x="140" y="275"/>
                  <a:pt x="140" y="275"/>
                  <a:pt x="140" y="275"/>
                </a:cubicBezTo>
                <a:cubicBezTo>
                  <a:pt x="139" y="274"/>
                  <a:pt x="139" y="274"/>
                  <a:pt x="139" y="274"/>
                </a:cubicBezTo>
                <a:cubicBezTo>
                  <a:pt x="138" y="275"/>
                  <a:pt x="137" y="276"/>
                  <a:pt x="137" y="277"/>
                </a:cubicBezTo>
                <a:cubicBezTo>
                  <a:pt x="137" y="278"/>
                  <a:pt x="137" y="278"/>
                  <a:pt x="137" y="279"/>
                </a:cubicBezTo>
                <a:cubicBezTo>
                  <a:pt x="139" y="279"/>
                  <a:pt x="139" y="279"/>
                  <a:pt x="139" y="279"/>
                </a:cubicBezTo>
                <a:cubicBezTo>
                  <a:pt x="137" y="279"/>
                  <a:pt x="137" y="279"/>
                  <a:pt x="137" y="279"/>
                </a:cubicBezTo>
                <a:cubicBezTo>
                  <a:pt x="136" y="285"/>
                  <a:pt x="135" y="288"/>
                  <a:pt x="134" y="294"/>
                </a:cubicBezTo>
                <a:cubicBezTo>
                  <a:pt x="134" y="294"/>
                  <a:pt x="134" y="294"/>
                  <a:pt x="134" y="294"/>
                </a:cubicBezTo>
                <a:cubicBezTo>
                  <a:pt x="133" y="305"/>
                  <a:pt x="133" y="311"/>
                  <a:pt x="133" y="321"/>
                </a:cubicBezTo>
                <a:cubicBezTo>
                  <a:pt x="133" y="321"/>
                  <a:pt x="133" y="321"/>
                  <a:pt x="133" y="321"/>
                </a:cubicBezTo>
                <a:cubicBezTo>
                  <a:pt x="133" y="321"/>
                  <a:pt x="133" y="321"/>
                  <a:pt x="133" y="321"/>
                </a:cubicBezTo>
                <a:cubicBezTo>
                  <a:pt x="132" y="327"/>
                  <a:pt x="132" y="330"/>
                  <a:pt x="131" y="336"/>
                </a:cubicBezTo>
                <a:cubicBezTo>
                  <a:pt x="132" y="337"/>
                  <a:pt x="132" y="337"/>
                  <a:pt x="132" y="337"/>
                </a:cubicBezTo>
                <a:cubicBezTo>
                  <a:pt x="131" y="336"/>
                  <a:pt x="131" y="336"/>
                  <a:pt x="131" y="336"/>
                </a:cubicBezTo>
                <a:cubicBezTo>
                  <a:pt x="130" y="339"/>
                  <a:pt x="130" y="341"/>
                  <a:pt x="130" y="344"/>
                </a:cubicBezTo>
                <a:cubicBezTo>
                  <a:pt x="130" y="344"/>
                  <a:pt x="130" y="345"/>
                  <a:pt x="130" y="345"/>
                </a:cubicBezTo>
                <a:cubicBezTo>
                  <a:pt x="130" y="345"/>
                  <a:pt x="130" y="345"/>
                  <a:pt x="130" y="345"/>
                </a:cubicBezTo>
                <a:cubicBezTo>
                  <a:pt x="130" y="351"/>
                  <a:pt x="131" y="355"/>
                  <a:pt x="131" y="361"/>
                </a:cubicBezTo>
                <a:cubicBezTo>
                  <a:pt x="131" y="361"/>
                  <a:pt x="131" y="362"/>
                  <a:pt x="131" y="362"/>
                </a:cubicBezTo>
                <a:cubicBezTo>
                  <a:pt x="131" y="362"/>
                  <a:pt x="131" y="362"/>
                  <a:pt x="131" y="362"/>
                </a:cubicBezTo>
                <a:cubicBezTo>
                  <a:pt x="131" y="365"/>
                  <a:pt x="130" y="367"/>
                  <a:pt x="130" y="371"/>
                </a:cubicBezTo>
                <a:cubicBezTo>
                  <a:pt x="130" y="371"/>
                  <a:pt x="130" y="371"/>
                  <a:pt x="130" y="371"/>
                </a:cubicBezTo>
                <a:cubicBezTo>
                  <a:pt x="128" y="380"/>
                  <a:pt x="126" y="385"/>
                  <a:pt x="122" y="395"/>
                </a:cubicBezTo>
                <a:cubicBezTo>
                  <a:pt x="122" y="395"/>
                  <a:pt x="122" y="395"/>
                  <a:pt x="122" y="395"/>
                </a:cubicBezTo>
                <a:cubicBezTo>
                  <a:pt x="120" y="400"/>
                  <a:pt x="120" y="403"/>
                  <a:pt x="118" y="408"/>
                </a:cubicBezTo>
                <a:cubicBezTo>
                  <a:pt x="118" y="408"/>
                  <a:pt x="118" y="408"/>
                  <a:pt x="118" y="408"/>
                </a:cubicBezTo>
                <a:cubicBezTo>
                  <a:pt x="116" y="411"/>
                  <a:pt x="115" y="414"/>
                  <a:pt x="113" y="417"/>
                </a:cubicBezTo>
                <a:cubicBezTo>
                  <a:pt x="112" y="420"/>
                  <a:pt x="110" y="423"/>
                  <a:pt x="110" y="426"/>
                </a:cubicBezTo>
                <a:cubicBezTo>
                  <a:pt x="110" y="427"/>
                  <a:pt x="110" y="428"/>
                  <a:pt x="110" y="428"/>
                </a:cubicBezTo>
                <a:cubicBezTo>
                  <a:pt x="112" y="428"/>
                  <a:pt x="112" y="428"/>
                  <a:pt x="112" y="428"/>
                </a:cubicBezTo>
                <a:cubicBezTo>
                  <a:pt x="111" y="427"/>
                  <a:pt x="111" y="427"/>
                  <a:pt x="111" y="427"/>
                </a:cubicBezTo>
                <a:cubicBezTo>
                  <a:pt x="107" y="434"/>
                  <a:pt x="107" y="434"/>
                  <a:pt x="107" y="434"/>
                </a:cubicBezTo>
                <a:cubicBezTo>
                  <a:pt x="106" y="435"/>
                  <a:pt x="106" y="435"/>
                  <a:pt x="106" y="435"/>
                </a:cubicBezTo>
                <a:cubicBezTo>
                  <a:pt x="107" y="436"/>
                  <a:pt x="107" y="436"/>
                  <a:pt x="107" y="436"/>
                </a:cubicBezTo>
                <a:cubicBezTo>
                  <a:pt x="112" y="440"/>
                  <a:pt x="116" y="442"/>
                  <a:pt x="119" y="444"/>
                </a:cubicBezTo>
                <a:cubicBezTo>
                  <a:pt x="126" y="449"/>
                  <a:pt x="126" y="449"/>
                  <a:pt x="126" y="449"/>
                </a:cubicBezTo>
                <a:cubicBezTo>
                  <a:pt x="127" y="448"/>
                  <a:pt x="127" y="448"/>
                  <a:pt x="127" y="448"/>
                </a:cubicBezTo>
                <a:cubicBezTo>
                  <a:pt x="125" y="448"/>
                  <a:pt x="125" y="448"/>
                  <a:pt x="125" y="448"/>
                </a:cubicBezTo>
                <a:cubicBezTo>
                  <a:pt x="127" y="469"/>
                  <a:pt x="127" y="469"/>
                  <a:pt x="127" y="469"/>
                </a:cubicBezTo>
                <a:cubicBezTo>
                  <a:pt x="128" y="468"/>
                  <a:pt x="128" y="468"/>
                  <a:pt x="128" y="468"/>
                </a:cubicBezTo>
                <a:cubicBezTo>
                  <a:pt x="127" y="468"/>
                  <a:pt x="127" y="468"/>
                  <a:pt x="127" y="468"/>
                </a:cubicBezTo>
                <a:cubicBezTo>
                  <a:pt x="120" y="484"/>
                  <a:pt x="120" y="484"/>
                  <a:pt x="120" y="484"/>
                </a:cubicBezTo>
                <a:cubicBezTo>
                  <a:pt x="122" y="485"/>
                  <a:pt x="122" y="485"/>
                  <a:pt x="122" y="485"/>
                </a:cubicBezTo>
                <a:cubicBezTo>
                  <a:pt x="122" y="483"/>
                  <a:pt x="122" y="483"/>
                  <a:pt x="122" y="483"/>
                </a:cubicBezTo>
                <a:cubicBezTo>
                  <a:pt x="122" y="483"/>
                  <a:pt x="105" y="478"/>
                  <a:pt x="90" y="478"/>
                </a:cubicBezTo>
                <a:cubicBezTo>
                  <a:pt x="87" y="478"/>
                  <a:pt x="84" y="478"/>
                  <a:pt x="81" y="479"/>
                </a:cubicBezTo>
                <a:cubicBezTo>
                  <a:pt x="81" y="481"/>
                  <a:pt x="81" y="481"/>
                  <a:pt x="81" y="481"/>
                </a:cubicBezTo>
                <a:cubicBezTo>
                  <a:pt x="81" y="479"/>
                  <a:pt x="81" y="479"/>
                  <a:pt x="81" y="479"/>
                </a:cubicBezTo>
                <a:cubicBezTo>
                  <a:pt x="77" y="480"/>
                  <a:pt x="74" y="482"/>
                  <a:pt x="71" y="485"/>
                </a:cubicBezTo>
                <a:cubicBezTo>
                  <a:pt x="61" y="494"/>
                  <a:pt x="53" y="509"/>
                  <a:pt x="49" y="517"/>
                </a:cubicBezTo>
                <a:cubicBezTo>
                  <a:pt x="49" y="517"/>
                  <a:pt x="49" y="517"/>
                  <a:pt x="49" y="517"/>
                </a:cubicBezTo>
                <a:cubicBezTo>
                  <a:pt x="48" y="520"/>
                  <a:pt x="47" y="522"/>
                  <a:pt x="47" y="522"/>
                </a:cubicBezTo>
                <a:cubicBezTo>
                  <a:pt x="47" y="522"/>
                  <a:pt x="47" y="522"/>
                  <a:pt x="47" y="522"/>
                </a:cubicBezTo>
                <a:cubicBezTo>
                  <a:pt x="47" y="523"/>
                  <a:pt x="47" y="523"/>
                  <a:pt x="47" y="523"/>
                </a:cubicBezTo>
                <a:cubicBezTo>
                  <a:pt x="48" y="524"/>
                  <a:pt x="48" y="525"/>
                  <a:pt x="48" y="526"/>
                </a:cubicBezTo>
                <a:cubicBezTo>
                  <a:pt x="48" y="526"/>
                  <a:pt x="48" y="526"/>
                  <a:pt x="48" y="526"/>
                </a:cubicBezTo>
                <a:cubicBezTo>
                  <a:pt x="50" y="530"/>
                  <a:pt x="51" y="533"/>
                  <a:pt x="51" y="534"/>
                </a:cubicBezTo>
                <a:cubicBezTo>
                  <a:pt x="51" y="535"/>
                  <a:pt x="51" y="535"/>
                  <a:pt x="51" y="535"/>
                </a:cubicBezTo>
                <a:cubicBezTo>
                  <a:pt x="53" y="535"/>
                  <a:pt x="53" y="535"/>
                  <a:pt x="53" y="535"/>
                </a:cubicBezTo>
                <a:cubicBezTo>
                  <a:pt x="52" y="534"/>
                  <a:pt x="52" y="534"/>
                  <a:pt x="52" y="534"/>
                </a:cubicBezTo>
                <a:cubicBezTo>
                  <a:pt x="50" y="535"/>
                  <a:pt x="49" y="537"/>
                  <a:pt x="49" y="538"/>
                </a:cubicBezTo>
                <a:cubicBezTo>
                  <a:pt x="41" y="549"/>
                  <a:pt x="41" y="549"/>
                  <a:pt x="41" y="549"/>
                </a:cubicBezTo>
                <a:cubicBezTo>
                  <a:pt x="40" y="549"/>
                  <a:pt x="40" y="549"/>
                  <a:pt x="40" y="549"/>
                </a:cubicBezTo>
                <a:cubicBezTo>
                  <a:pt x="41" y="550"/>
                  <a:pt x="41" y="550"/>
                  <a:pt x="41" y="550"/>
                </a:cubicBezTo>
                <a:cubicBezTo>
                  <a:pt x="44" y="558"/>
                  <a:pt x="46" y="564"/>
                  <a:pt x="47" y="567"/>
                </a:cubicBezTo>
                <a:cubicBezTo>
                  <a:pt x="48" y="572"/>
                  <a:pt x="49" y="574"/>
                  <a:pt x="50" y="575"/>
                </a:cubicBezTo>
                <a:cubicBezTo>
                  <a:pt x="50" y="575"/>
                  <a:pt x="50" y="575"/>
                  <a:pt x="50" y="576"/>
                </a:cubicBezTo>
                <a:cubicBezTo>
                  <a:pt x="50" y="576"/>
                  <a:pt x="50" y="576"/>
                  <a:pt x="50" y="576"/>
                </a:cubicBezTo>
                <a:cubicBezTo>
                  <a:pt x="51" y="575"/>
                  <a:pt x="51" y="575"/>
                  <a:pt x="51" y="575"/>
                </a:cubicBezTo>
                <a:cubicBezTo>
                  <a:pt x="50" y="574"/>
                  <a:pt x="50" y="574"/>
                  <a:pt x="50" y="574"/>
                </a:cubicBezTo>
                <a:cubicBezTo>
                  <a:pt x="49" y="575"/>
                  <a:pt x="49" y="576"/>
                  <a:pt x="48" y="577"/>
                </a:cubicBezTo>
                <a:cubicBezTo>
                  <a:pt x="47" y="580"/>
                  <a:pt x="46" y="581"/>
                  <a:pt x="45" y="582"/>
                </a:cubicBezTo>
                <a:cubicBezTo>
                  <a:pt x="45" y="582"/>
                  <a:pt x="45" y="582"/>
                  <a:pt x="45" y="582"/>
                </a:cubicBezTo>
                <a:cubicBezTo>
                  <a:pt x="45" y="582"/>
                  <a:pt x="45" y="582"/>
                  <a:pt x="45" y="582"/>
                </a:cubicBezTo>
                <a:cubicBezTo>
                  <a:pt x="45" y="582"/>
                  <a:pt x="45" y="582"/>
                  <a:pt x="45" y="582"/>
                </a:cubicBezTo>
                <a:cubicBezTo>
                  <a:pt x="45" y="582"/>
                  <a:pt x="45" y="582"/>
                  <a:pt x="45" y="582"/>
                </a:cubicBezTo>
                <a:cubicBezTo>
                  <a:pt x="45" y="582"/>
                  <a:pt x="45" y="582"/>
                  <a:pt x="45" y="582"/>
                </a:cubicBezTo>
                <a:cubicBezTo>
                  <a:pt x="45" y="582"/>
                  <a:pt x="45" y="582"/>
                  <a:pt x="45" y="582"/>
                </a:cubicBezTo>
                <a:cubicBezTo>
                  <a:pt x="45" y="582"/>
                  <a:pt x="45" y="582"/>
                  <a:pt x="45" y="582"/>
                </a:cubicBezTo>
                <a:cubicBezTo>
                  <a:pt x="45" y="583"/>
                  <a:pt x="45" y="583"/>
                  <a:pt x="45" y="583"/>
                </a:cubicBezTo>
                <a:cubicBezTo>
                  <a:pt x="44" y="583"/>
                  <a:pt x="44" y="583"/>
                  <a:pt x="44" y="583"/>
                </a:cubicBezTo>
                <a:cubicBezTo>
                  <a:pt x="45" y="584"/>
                  <a:pt x="45" y="584"/>
                  <a:pt x="45" y="584"/>
                </a:cubicBezTo>
                <a:cubicBezTo>
                  <a:pt x="47" y="591"/>
                  <a:pt x="48" y="595"/>
                  <a:pt x="48" y="597"/>
                </a:cubicBezTo>
                <a:cubicBezTo>
                  <a:pt x="48" y="598"/>
                  <a:pt x="48" y="598"/>
                  <a:pt x="49" y="598"/>
                </a:cubicBezTo>
                <a:cubicBezTo>
                  <a:pt x="49" y="599"/>
                  <a:pt x="49" y="599"/>
                  <a:pt x="49" y="599"/>
                </a:cubicBezTo>
                <a:cubicBezTo>
                  <a:pt x="49" y="599"/>
                  <a:pt x="49" y="599"/>
                  <a:pt x="49" y="599"/>
                </a:cubicBezTo>
                <a:cubicBezTo>
                  <a:pt x="50" y="598"/>
                  <a:pt x="50" y="598"/>
                  <a:pt x="50" y="598"/>
                </a:cubicBezTo>
                <a:cubicBezTo>
                  <a:pt x="49" y="598"/>
                  <a:pt x="49" y="598"/>
                  <a:pt x="49" y="598"/>
                </a:cubicBezTo>
                <a:cubicBezTo>
                  <a:pt x="48" y="598"/>
                  <a:pt x="48" y="598"/>
                  <a:pt x="48" y="599"/>
                </a:cubicBezTo>
                <a:cubicBezTo>
                  <a:pt x="48" y="599"/>
                  <a:pt x="48" y="599"/>
                  <a:pt x="48" y="599"/>
                </a:cubicBezTo>
                <a:cubicBezTo>
                  <a:pt x="45" y="608"/>
                  <a:pt x="45" y="608"/>
                  <a:pt x="45" y="608"/>
                </a:cubicBezTo>
                <a:cubicBezTo>
                  <a:pt x="44" y="609"/>
                  <a:pt x="44" y="609"/>
                  <a:pt x="44" y="609"/>
                </a:cubicBezTo>
                <a:cubicBezTo>
                  <a:pt x="45" y="609"/>
                  <a:pt x="45" y="609"/>
                  <a:pt x="45" y="609"/>
                </a:cubicBezTo>
                <a:cubicBezTo>
                  <a:pt x="51" y="629"/>
                  <a:pt x="54" y="636"/>
                  <a:pt x="55" y="639"/>
                </a:cubicBezTo>
                <a:cubicBezTo>
                  <a:pt x="55" y="639"/>
                  <a:pt x="55" y="639"/>
                  <a:pt x="55" y="639"/>
                </a:cubicBezTo>
                <a:cubicBezTo>
                  <a:pt x="55" y="640"/>
                  <a:pt x="55" y="640"/>
                  <a:pt x="55" y="640"/>
                </a:cubicBezTo>
                <a:cubicBezTo>
                  <a:pt x="55" y="641"/>
                  <a:pt x="55" y="641"/>
                  <a:pt x="55" y="641"/>
                </a:cubicBezTo>
                <a:cubicBezTo>
                  <a:pt x="55" y="641"/>
                  <a:pt x="55" y="641"/>
                  <a:pt x="55" y="641"/>
                </a:cubicBezTo>
                <a:cubicBezTo>
                  <a:pt x="56" y="640"/>
                  <a:pt x="56" y="640"/>
                  <a:pt x="56" y="640"/>
                </a:cubicBezTo>
                <a:cubicBezTo>
                  <a:pt x="55" y="641"/>
                  <a:pt x="55" y="641"/>
                  <a:pt x="55" y="641"/>
                </a:cubicBezTo>
                <a:cubicBezTo>
                  <a:pt x="55" y="641"/>
                  <a:pt x="55" y="641"/>
                  <a:pt x="55" y="641"/>
                </a:cubicBezTo>
                <a:cubicBezTo>
                  <a:pt x="56" y="640"/>
                  <a:pt x="56" y="640"/>
                  <a:pt x="56" y="640"/>
                </a:cubicBezTo>
                <a:cubicBezTo>
                  <a:pt x="55" y="641"/>
                  <a:pt x="55" y="641"/>
                  <a:pt x="55" y="641"/>
                </a:cubicBezTo>
                <a:cubicBezTo>
                  <a:pt x="57" y="640"/>
                  <a:pt x="57" y="640"/>
                  <a:pt x="57" y="640"/>
                </a:cubicBezTo>
                <a:cubicBezTo>
                  <a:pt x="55" y="640"/>
                  <a:pt x="55" y="640"/>
                  <a:pt x="55" y="640"/>
                </a:cubicBezTo>
                <a:cubicBezTo>
                  <a:pt x="55" y="641"/>
                  <a:pt x="55" y="641"/>
                  <a:pt x="55" y="641"/>
                </a:cubicBezTo>
                <a:cubicBezTo>
                  <a:pt x="57" y="640"/>
                  <a:pt x="57" y="640"/>
                  <a:pt x="57" y="640"/>
                </a:cubicBezTo>
                <a:cubicBezTo>
                  <a:pt x="55" y="640"/>
                  <a:pt x="55" y="640"/>
                  <a:pt x="55" y="640"/>
                </a:cubicBezTo>
                <a:cubicBezTo>
                  <a:pt x="57" y="640"/>
                  <a:pt x="57" y="640"/>
                  <a:pt x="57" y="640"/>
                </a:cubicBezTo>
                <a:cubicBezTo>
                  <a:pt x="55" y="640"/>
                  <a:pt x="55" y="640"/>
                  <a:pt x="55" y="640"/>
                </a:cubicBezTo>
                <a:cubicBezTo>
                  <a:pt x="55" y="640"/>
                  <a:pt x="55" y="641"/>
                  <a:pt x="55" y="642"/>
                </a:cubicBezTo>
                <a:cubicBezTo>
                  <a:pt x="51" y="664"/>
                  <a:pt x="49" y="676"/>
                  <a:pt x="48" y="681"/>
                </a:cubicBezTo>
                <a:cubicBezTo>
                  <a:pt x="48" y="684"/>
                  <a:pt x="47" y="686"/>
                  <a:pt x="47" y="686"/>
                </a:cubicBezTo>
                <a:cubicBezTo>
                  <a:pt x="47" y="687"/>
                  <a:pt x="47" y="687"/>
                  <a:pt x="47" y="687"/>
                </a:cubicBezTo>
                <a:cubicBezTo>
                  <a:pt x="47" y="687"/>
                  <a:pt x="47" y="687"/>
                  <a:pt x="47" y="687"/>
                </a:cubicBezTo>
                <a:cubicBezTo>
                  <a:pt x="48" y="687"/>
                  <a:pt x="48" y="687"/>
                  <a:pt x="48" y="687"/>
                </a:cubicBezTo>
                <a:cubicBezTo>
                  <a:pt x="47" y="687"/>
                  <a:pt x="47" y="687"/>
                  <a:pt x="47" y="687"/>
                </a:cubicBezTo>
                <a:cubicBezTo>
                  <a:pt x="47" y="687"/>
                  <a:pt x="47" y="687"/>
                  <a:pt x="47" y="687"/>
                </a:cubicBezTo>
                <a:cubicBezTo>
                  <a:pt x="48" y="687"/>
                  <a:pt x="48" y="687"/>
                  <a:pt x="48" y="687"/>
                </a:cubicBezTo>
                <a:cubicBezTo>
                  <a:pt x="47" y="687"/>
                  <a:pt x="47" y="687"/>
                  <a:pt x="47" y="687"/>
                </a:cubicBezTo>
                <a:cubicBezTo>
                  <a:pt x="47" y="688"/>
                  <a:pt x="47" y="688"/>
                  <a:pt x="47" y="688"/>
                </a:cubicBezTo>
                <a:cubicBezTo>
                  <a:pt x="48" y="688"/>
                  <a:pt x="48" y="688"/>
                  <a:pt x="48" y="688"/>
                </a:cubicBezTo>
                <a:cubicBezTo>
                  <a:pt x="61" y="702"/>
                  <a:pt x="61" y="702"/>
                  <a:pt x="61" y="702"/>
                </a:cubicBezTo>
                <a:cubicBezTo>
                  <a:pt x="61" y="702"/>
                  <a:pt x="61" y="702"/>
                  <a:pt x="61" y="702"/>
                </a:cubicBezTo>
                <a:cubicBezTo>
                  <a:pt x="61" y="702"/>
                  <a:pt x="61" y="702"/>
                  <a:pt x="61" y="702"/>
                </a:cubicBezTo>
                <a:cubicBezTo>
                  <a:pt x="61" y="702"/>
                  <a:pt x="63" y="703"/>
                  <a:pt x="65" y="705"/>
                </a:cubicBezTo>
                <a:cubicBezTo>
                  <a:pt x="68" y="706"/>
                  <a:pt x="71" y="708"/>
                  <a:pt x="73" y="710"/>
                </a:cubicBezTo>
                <a:cubicBezTo>
                  <a:pt x="74" y="709"/>
                  <a:pt x="74" y="709"/>
                  <a:pt x="74" y="709"/>
                </a:cubicBezTo>
                <a:cubicBezTo>
                  <a:pt x="73" y="710"/>
                  <a:pt x="73" y="710"/>
                  <a:pt x="73" y="710"/>
                </a:cubicBezTo>
                <a:cubicBezTo>
                  <a:pt x="74" y="711"/>
                  <a:pt x="75" y="711"/>
                  <a:pt x="75" y="712"/>
                </a:cubicBezTo>
                <a:cubicBezTo>
                  <a:pt x="75" y="712"/>
                  <a:pt x="75" y="712"/>
                  <a:pt x="75" y="712"/>
                </a:cubicBezTo>
                <a:cubicBezTo>
                  <a:pt x="77" y="714"/>
                  <a:pt x="78" y="716"/>
                  <a:pt x="78" y="720"/>
                </a:cubicBezTo>
                <a:cubicBezTo>
                  <a:pt x="78" y="724"/>
                  <a:pt x="77" y="728"/>
                  <a:pt x="74" y="736"/>
                </a:cubicBezTo>
                <a:cubicBezTo>
                  <a:pt x="74" y="736"/>
                  <a:pt x="74" y="736"/>
                  <a:pt x="74" y="736"/>
                </a:cubicBezTo>
                <a:cubicBezTo>
                  <a:pt x="74" y="736"/>
                  <a:pt x="74" y="736"/>
                  <a:pt x="74" y="736"/>
                </a:cubicBezTo>
                <a:cubicBezTo>
                  <a:pt x="74" y="740"/>
                  <a:pt x="72" y="742"/>
                  <a:pt x="71" y="743"/>
                </a:cubicBezTo>
                <a:cubicBezTo>
                  <a:pt x="70" y="744"/>
                  <a:pt x="69" y="745"/>
                  <a:pt x="68" y="745"/>
                </a:cubicBezTo>
                <a:cubicBezTo>
                  <a:pt x="67" y="745"/>
                  <a:pt x="65" y="744"/>
                  <a:pt x="65" y="744"/>
                </a:cubicBezTo>
                <a:cubicBezTo>
                  <a:pt x="64" y="744"/>
                  <a:pt x="64" y="743"/>
                  <a:pt x="63" y="743"/>
                </a:cubicBezTo>
                <a:cubicBezTo>
                  <a:pt x="63" y="743"/>
                  <a:pt x="63" y="743"/>
                  <a:pt x="63" y="743"/>
                </a:cubicBezTo>
                <a:cubicBezTo>
                  <a:pt x="63" y="743"/>
                  <a:pt x="63" y="743"/>
                  <a:pt x="63" y="743"/>
                </a:cubicBezTo>
                <a:cubicBezTo>
                  <a:pt x="62" y="742"/>
                  <a:pt x="62" y="742"/>
                  <a:pt x="62" y="742"/>
                </a:cubicBezTo>
                <a:cubicBezTo>
                  <a:pt x="62" y="743"/>
                  <a:pt x="62" y="743"/>
                  <a:pt x="62" y="743"/>
                </a:cubicBezTo>
                <a:cubicBezTo>
                  <a:pt x="61" y="743"/>
                  <a:pt x="61" y="743"/>
                  <a:pt x="60" y="743"/>
                </a:cubicBezTo>
                <a:cubicBezTo>
                  <a:pt x="50" y="747"/>
                  <a:pt x="50" y="747"/>
                  <a:pt x="50" y="747"/>
                </a:cubicBezTo>
                <a:cubicBezTo>
                  <a:pt x="47" y="747"/>
                  <a:pt x="47" y="747"/>
                  <a:pt x="47" y="747"/>
                </a:cubicBezTo>
                <a:cubicBezTo>
                  <a:pt x="49" y="749"/>
                  <a:pt x="49" y="749"/>
                  <a:pt x="49" y="749"/>
                </a:cubicBezTo>
                <a:cubicBezTo>
                  <a:pt x="56" y="757"/>
                  <a:pt x="56" y="757"/>
                  <a:pt x="56" y="757"/>
                </a:cubicBezTo>
                <a:cubicBezTo>
                  <a:pt x="57" y="756"/>
                  <a:pt x="57" y="756"/>
                  <a:pt x="57" y="756"/>
                </a:cubicBezTo>
                <a:cubicBezTo>
                  <a:pt x="55" y="757"/>
                  <a:pt x="55" y="757"/>
                  <a:pt x="55" y="757"/>
                </a:cubicBezTo>
                <a:cubicBezTo>
                  <a:pt x="56" y="758"/>
                  <a:pt x="56" y="759"/>
                  <a:pt x="56" y="760"/>
                </a:cubicBezTo>
                <a:cubicBezTo>
                  <a:pt x="56" y="760"/>
                  <a:pt x="56" y="760"/>
                  <a:pt x="56" y="760"/>
                </a:cubicBezTo>
                <a:cubicBezTo>
                  <a:pt x="57" y="764"/>
                  <a:pt x="58" y="767"/>
                  <a:pt x="58" y="768"/>
                </a:cubicBezTo>
                <a:cubicBezTo>
                  <a:pt x="58" y="768"/>
                  <a:pt x="58" y="768"/>
                  <a:pt x="58" y="769"/>
                </a:cubicBezTo>
                <a:cubicBezTo>
                  <a:pt x="58" y="769"/>
                  <a:pt x="58" y="769"/>
                  <a:pt x="58" y="769"/>
                </a:cubicBezTo>
                <a:cubicBezTo>
                  <a:pt x="58" y="769"/>
                  <a:pt x="58" y="769"/>
                  <a:pt x="58" y="769"/>
                </a:cubicBezTo>
                <a:cubicBezTo>
                  <a:pt x="59" y="768"/>
                  <a:pt x="59" y="768"/>
                  <a:pt x="59" y="768"/>
                </a:cubicBezTo>
                <a:cubicBezTo>
                  <a:pt x="58" y="769"/>
                  <a:pt x="58" y="769"/>
                  <a:pt x="58" y="769"/>
                </a:cubicBezTo>
                <a:cubicBezTo>
                  <a:pt x="58" y="769"/>
                  <a:pt x="58" y="769"/>
                  <a:pt x="58" y="769"/>
                </a:cubicBezTo>
                <a:cubicBezTo>
                  <a:pt x="59" y="768"/>
                  <a:pt x="59" y="768"/>
                  <a:pt x="59" y="768"/>
                </a:cubicBezTo>
                <a:cubicBezTo>
                  <a:pt x="58" y="769"/>
                  <a:pt x="58" y="769"/>
                  <a:pt x="58" y="769"/>
                </a:cubicBezTo>
                <a:cubicBezTo>
                  <a:pt x="58" y="769"/>
                  <a:pt x="58" y="769"/>
                  <a:pt x="58" y="769"/>
                </a:cubicBezTo>
                <a:cubicBezTo>
                  <a:pt x="58" y="769"/>
                  <a:pt x="58" y="769"/>
                  <a:pt x="58" y="769"/>
                </a:cubicBezTo>
                <a:cubicBezTo>
                  <a:pt x="58" y="769"/>
                  <a:pt x="58" y="769"/>
                  <a:pt x="59" y="770"/>
                </a:cubicBezTo>
                <a:cubicBezTo>
                  <a:pt x="59" y="770"/>
                  <a:pt x="59" y="770"/>
                  <a:pt x="59" y="770"/>
                </a:cubicBezTo>
                <a:cubicBezTo>
                  <a:pt x="59" y="770"/>
                  <a:pt x="59" y="770"/>
                  <a:pt x="59" y="770"/>
                </a:cubicBezTo>
                <a:cubicBezTo>
                  <a:pt x="60" y="774"/>
                  <a:pt x="67" y="789"/>
                  <a:pt x="69" y="797"/>
                </a:cubicBezTo>
                <a:cubicBezTo>
                  <a:pt x="69" y="797"/>
                  <a:pt x="69" y="797"/>
                  <a:pt x="69" y="797"/>
                </a:cubicBezTo>
                <a:cubicBezTo>
                  <a:pt x="69" y="797"/>
                  <a:pt x="69" y="797"/>
                  <a:pt x="69" y="797"/>
                </a:cubicBezTo>
                <a:cubicBezTo>
                  <a:pt x="69" y="798"/>
                  <a:pt x="69" y="798"/>
                  <a:pt x="69" y="799"/>
                </a:cubicBezTo>
                <a:cubicBezTo>
                  <a:pt x="69" y="799"/>
                  <a:pt x="69" y="799"/>
                  <a:pt x="69" y="799"/>
                </a:cubicBezTo>
                <a:cubicBezTo>
                  <a:pt x="70" y="800"/>
                  <a:pt x="70" y="800"/>
                  <a:pt x="70" y="801"/>
                </a:cubicBezTo>
                <a:cubicBezTo>
                  <a:pt x="70" y="801"/>
                  <a:pt x="70" y="802"/>
                  <a:pt x="69" y="802"/>
                </a:cubicBezTo>
                <a:cubicBezTo>
                  <a:pt x="69" y="802"/>
                  <a:pt x="69" y="802"/>
                  <a:pt x="69" y="803"/>
                </a:cubicBezTo>
                <a:cubicBezTo>
                  <a:pt x="68" y="803"/>
                  <a:pt x="66" y="803"/>
                  <a:pt x="65" y="804"/>
                </a:cubicBezTo>
                <a:cubicBezTo>
                  <a:pt x="64" y="804"/>
                  <a:pt x="63" y="805"/>
                  <a:pt x="62" y="806"/>
                </a:cubicBezTo>
                <a:cubicBezTo>
                  <a:pt x="62" y="806"/>
                  <a:pt x="61" y="807"/>
                  <a:pt x="61" y="809"/>
                </a:cubicBezTo>
                <a:cubicBezTo>
                  <a:pt x="62" y="809"/>
                  <a:pt x="62" y="809"/>
                  <a:pt x="62" y="809"/>
                </a:cubicBezTo>
                <a:cubicBezTo>
                  <a:pt x="61" y="809"/>
                  <a:pt x="61" y="809"/>
                  <a:pt x="61" y="809"/>
                </a:cubicBezTo>
                <a:cubicBezTo>
                  <a:pt x="61" y="809"/>
                  <a:pt x="60" y="810"/>
                  <a:pt x="60" y="811"/>
                </a:cubicBezTo>
                <a:cubicBezTo>
                  <a:pt x="61" y="814"/>
                  <a:pt x="62" y="817"/>
                  <a:pt x="62" y="823"/>
                </a:cubicBezTo>
                <a:cubicBezTo>
                  <a:pt x="62" y="823"/>
                  <a:pt x="62" y="824"/>
                  <a:pt x="62" y="824"/>
                </a:cubicBezTo>
                <a:cubicBezTo>
                  <a:pt x="62" y="827"/>
                  <a:pt x="62" y="831"/>
                  <a:pt x="61" y="836"/>
                </a:cubicBezTo>
                <a:cubicBezTo>
                  <a:pt x="62" y="836"/>
                  <a:pt x="62" y="836"/>
                  <a:pt x="62" y="836"/>
                </a:cubicBezTo>
                <a:cubicBezTo>
                  <a:pt x="61" y="836"/>
                  <a:pt x="61" y="836"/>
                  <a:pt x="61" y="836"/>
                </a:cubicBezTo>
                <a:cubicBezTo>
                  <a:pt x="60" y="839"/>
                  <a:pt x="58" y="841"/>
                  <a:pt x="56" y="843"/>
                </a:cubicBezTo>
                <a:cubicBezTo>
                  <a:pt x="54" y="844"/>
                  <a:pt x="52" y="845"/>
                  <a:pt x="49" y="845"/>
                </a:cubicBezTo>
                <a:cubicBezTo>
                  <a:pt x="47" y="846"/>
                  <a:pt x="44" y="846"/>
                  <a:pt x="42" y="846"/>
                </a:cubicBezTo>
                <a:cubicBezTo>
                  <a:pt x="40" y="846"/>
                  <a:pt x="37" y="847"/>
                  <a:pt x="35" y="848"/>
                </a:cubicBezTo>
                <a:cubicBezTo>
                  <a:pt x="37" y="850"/>
                  <a:pt x="37" y="850"/>
                  <a:pt x="37" y="850"/>
                </a:cubicBezTo>
                <a:cubicBezTo>
                  <a:pt x="36" y="848"/>
                  <a:pt x="36" y="848"/>
                  <a:pt x="36" y="848"/>
                </a:cubicBezTo>
                <a:cubicBezTo>
                  <a:pt x="35" y="849"/>
                  <a:pt x="34" y="849"/>
                  <a:pt x="33" y="850"/>
                </a:cubicBezTo>
                <a:cubicBezTo>
                  <a:pt x="33" y="851"/>
                  <a:pt x="33" y="852"/>
                  <a:pt x="33" y="852"/>
                </a:cubicBezTo>
                <a:cubicBezTo>
                  <a:pt x="33" y="853"/>
                  <a:pt x="33" y="854"/>
                  <a:pt x="33" y="855"/>
                </a:cubicBezTo>
                <a:cubicBezTo>
                  <a:pt x="34" y="856"/>
                  <a:pt x="35" y="857"/>
                  <a:pt x="36" y="857"/>
                </a:cubicBezTo>
                <a:cubicBezTo>
                  <a:pt x="36" y="858"/>
                  <a:pt x="37" y="859"/>
                  <a:pt x="37" y="860"/>
                </a:cubicBezTo>
                <a:cubicBezTo>
                  <a:pt x="37" y="861"/>
                  <a:pt x="36" y="861"/>
                  <a:pt x="36" y="861"/>
                </a:cubicBezTo>
                <a:cubicBezTo>
                  <a:pt x="36" y="862"/>
                  <a:pt x="36" y="862"/>
                  <a:pt x="36" y="862"/>
                </a:cubicBezTo>
                <a:cubicBezTo>
                  <a:pt x="36" y="862"/>
                  <a:pt x="36" y="862"/>
                  <a:pt x="36" y="862"/>
                </a:cubicBezTo>
                <a:cubicBezTo>
                  <a:pt x="36" y="863"/>
                  <a:pt x="36" y="863"/>
                  <a:pt x="36" y="864"/>
                </a:cubicBezTo>
                <a:cubicBezTo>
                  <a:pt x="35" y="864"/>
                  <a:pt x="33" y="865"/>
                  <a:pt x="31" y="866"/>
                </a:cubicBezTo>
                <a:cubicBezTo>
                  <a:pt x="29" y="867"/>
                  <a:pt x="27" y="868"/>
                  <a:pt x="26" y="870"/>
                </a:cubicBezTo>
                <a:cubicBezTo>
                  <a:pt x="27" y="871"/>
                  <a:pt x="27" y="871"/>
                  <a:pt x="27" y="871"/>
                </a:cubicBezTo>
                <a:cubicBezTo>
                  <a:pt x="26" y="870"/>
                  <a:pt x="26" y="870"/>
                  <a:pt x="26" y="870"/>
                </a:cubicBezTo>
                <a:cubicBezTo>
                  <a:pt x="26" y="870"/>
                  <a:pt x="25" y="871"/>
                  <a:pt x="25" y="872"/>
                </a:cubicBezTo>
                <a:cubicBezTo>
                  <a:pt x="25" y="872"/>
                  <a:pt x="25" y="873"/>
                  <a:pt x="25" y="873"/>
                </a:cubicBezTo>
                <a:cubicBezTo>
                  <a:pt x="25" y="877"/>
                  <a:pt x="26" y="881"/>
                  <a:pt x="28" y="886"/>
                </a:cubicBezTo>
                <a:cubicBezTo>
                  <a:pt x="30" y="890"/>
                  <a:pt x="32" y="894"/>
                  <a:pt x="33" y="897"/>
                </a:cubicBezTo>
                <a:cubicBezTo>
                  <a:pt x="33" y="898"/>
                  <a:pt x="34" y="899"/>
                  <a:pt x="34" y="899"/>
                </a:cubicBezTo>
                <a:cubicBezTo>
                  <a:pt x="35" y="898"/>
                  <a:pt x="35" y="898"/>
                  <a:pt x="35" y="898"/>
                </a:cubicBezTo>
                <a:cubicBezTo>
                  <a:pt x="34" y="897"/>
                  <a:pt x="34" y="897"/>
                  <a:pt x="34" y="897"/>
                </a:cubicBezTo>
                <a:cubicBezTo>
                  <a:pt x="34" y="897"/>
                  <a:pt x="33" y="899"/>
                  <a:pt x="32" y="900"/>
                </a:cubicBezTo>
                <a:cubicBezTo>
                  <a:pt x="31" y="904"/>
                  <a:pt x="28" y="911"/>
                  <a:pt x="26" y="918"/>
                </a:cubicBezTo>
                <a:cubicBezTo>
                  <a:pt x="25" y="920"/>
                  <a:pt x="25" y="922"/>
                  <a:pt x="24" y="924"/>
                </a:cubicBezTo>
                <a:cubicBezTo>
                  <a:pt x="23" y="927"/>
                  <a:pt x="22" y="930"/>
                  <a:pt x="21" y="932"/>
                </a:cubicBezTo>
                <a:cubicBezTo>
                  <a:pt x="21" y="933"/>
                  <a:pt x="20" y="933"/>
                  <a:pt x="20" y="934"/>
                </a:cubicBezTo>
                <a:cubicBezTo>
                  <a:pt x="19" y="934"/>
                  <a:pt x="18" y="934"/>
                  <a:pt x="18" y="934"/>
                </a:cubicBezTo>
                <a:cubicBezTo>
                  <a:pt x="17" y="934"/>
                  <a:pt x="17" y="934"/>
                  <a:pt x="17" y="934"/>
                </a:cubicBezTo>
                <a:cubicBezTo>
                  <a:pt x="17" y="934"/>
                  <a:pt x="17" y="934"/>
                  <a:pt x="17" y="934"/>
                </a:cubicBezTo>
                <a:cubicBezTo>
                  <a:pt x="17" y="934"/>
                  <a:pt x="16" y="932"/>
                  <a:pt x="16" y="930"/>
                </a:cubicBezTo>
                <a:cubicBezTo>
                  <a:pt x="16" y="928"/>
                  <a:pt x="17" y="924"/>
                  <a:pt x="17" y="921"/>
                </a:cubicBezTo>
                <a:cubicBezTo>
                  <a:pt x="17" y="919"/>
                  <a:pt x="17" y="918"/>
                  <a:pt x="16" y="917"/>
                </a:cubicBezTo>
                <a:cubicBezTo>
                  <a:pt x="16" y="915"/>
                  <a:pt x="15" y="914"/>
                  <a:pt x="14" y="913"/>
                </a:cubicBezTo>
                <a:cubicBezTo>
                  <a:pt x="13" y="913"/>
                  <a:pt x="12" y="913"/>
                  <a:pt x="11" y="913"/>
                </a:cubicBezTo>
                <a:cubicBezTo>
                  <a:pt x="9" y="913"/>
                  <a:pt x="7" y="913"/>
                  <a:pt x="5" y="914"/>
                </a:cubicBezTo>
                <a:cubicBezTo>
                  <a:pt x="3" y="915"/>
                  <a:pt x="2" y="916"/>
                  <a:pt x="2" y="916"/>
                </a:cubicBezTo>
                <a:cubicBezTo>
                  <a:pt x="1" y="916"/>
                  <a:pt x="1" y="916"/>
                  <a:pt x="1" y="916"/>
                </a:cubicBezTo>
                <a:cubicBezTo>
                  <a:pt x="1" y="917"/>
                  <a:pt x="1" y="917"/>
                  <a:pt x="1" y="917"/>
                </a:cubicBezTo>
                <a:cubicBezTo>
                  <a:pt x="0" y="926"/>
                  <a:pt x="0" y="926"/>
                  <a:pt x="0" y="926"/>
                </a:cubicBezTo>
                <a:cubicBezTo>
                  <a:pt x="0" y="927"/>
                  <a:pt x="0" y="927"/>
                  <a:pt x="0" y="927"/>
                </a:cubicBezTo>
                <a:cubicBezTo>
                  <a:pt x="0" y="927"/>
                  <a:pt x="0" y="927"/>
                  <a:pt x="0" y="927"/>
                </a:cubicBezTo>
                <a:cubicBezTo>
                  <a:pt x="0" y="927"/>
                  <a:pt x="0" y="927"/>
                  <a:pt x="0" y="927"/>
                </a:cubicBezTo>
                <a:cubicBezTo>
                  <a:pt x="1" y="928"/>
                  <a:pt x="4" y="933"/>
                  <a:pt x="4" y="939"/>
                </a:cubicBezTo>
                <a:cubicBezTo>
                  <a:pt x="4" y="940"/>
                  <a:pt x="3" y="942"/>
                  <a:pt x="2" y="943"/>
                </a:cubicBezTo>
                <a:cubicBezTo>
                  <a:pt x="2" y="944"/>
                  <a:pt x="1" y="945"/>
                  <a:pt x="1" y="945"/>
                </a:cubicBezTo>
                <a:cubicBezTo>
                  <a:pt x="1" y="946"/>
                  <a:pt x="1" y="946"/>
                  <a:pt x="1" y="946"/>
                </a:cubicBezTo>
                <a:cubicBezTo>
                  <a:pt x="0" y="946"/>
                  <a:pt x="0" y="946"/>
                  <a:pt x="0" y="946"/>
                </a:cubicBezTo>
                <a:cubicBezTo>
                  <a:pt x="0" y="946"/>
                  <a:pt x="0" y="946"/>
                  <a:pt x="0" y="946"/>
                </a:cubicBezTo>
                <a:cubicBezTo>
                  <a:pt x="0" y="947"/>
                  <a:pt x="0" y="947"/>
                  <a:pt x="0" y="947"/>
                </a:cubicBezTo>
                <a:cubicBezTo>
                  <a:pt x="0" y="947"/>
                  <a:pt x="2" y="952"/>
                  <a:pt x="3" y="957"/>
                </a:cubicBezTo>
                <a:cubicBezTo>
                  <a:pt x="4" y="960"/>
                  <a:pt x="5" y="963"/>
                  <a:pt x="6" y="965"/>
                </a:cubicBezTo>
                <a:cubicBezTo>
                  <a:pt x="6" y="967"/>
                  <a:pt x="7" y="969"/>
                  <a:pt x="7" y="970"/>
                </a:cubicBezTo>
                <a:cubicBezTo>
                  <a:pt x="7" y="970"/>
                  <a:pt x="7" y="971"/>
                  <a:pt x="6" y="971"/>
                </a:cubicBezTo>
                <a:cubicBezTo>
                  <a:pt x="6" y="972"/>
                  <a:pt x="5" y="972"/>
                  <a:pt x="4" y="972"/>
                </a:cubicBezTo>
                <a:cubicBezTo>
                  <a:pt x="4" y="972"/>
                  <a:pt x="3" y="972"/>
                  <a:pt x="3" y="972"/>
                </a:cubicBezTo>
                <a:cubicBezTo>
                  <a:pt x="3" y="972"/>
                  <a:pt x="3" y="972"/>
                  <a:pt x="3" y="972"/>
                </a:cubicBezTo>
                <a:cubicBezTo>
                  <a:pt x="3" y="972"/>
                  <a:pt x="3" y="972"/>
                  <a:pt x="3" y="972"/>
                </a:cubicBezTo>
                <a:cubicBezTo>
                  <a:pt x="1" y="972"/>
                  <a:pt x="1" y="972"/>
                  <a:pt x="1" y="972"/>
                </a:cubicBezTo>
                <a:cubicBezTo>
                  <a:pt x="1" y="974"/>
                  <a:pt x="1" y="974"/>
                  <a:pt x="1" y="974"/>
                </a:cubicBezTo>
                <a:cubicBezTo>
                  <a:pt x="3" y="980"/>
                  <a:pt x="3" y="980"/>
                  <a:pt x="3" y="980"/>
                </a:cubicBezTo>
                <a:cubicBezTo>
                  <a:pt x="3" y="982"/>
                  <a:pt x="3" y="982"/>
                  <a:pt x="3" y="982"/>
                </a:cubicBezTo>
                <a:cubicBezTo>
                  <a:pt x="5" y="980"/>
                  <a:pt x="5" y="980"/>
                  <a:pt x="5" y="980"/>
                </a:cubicBezTo>
                <a:cubicBezTo>
                  <a:pt x="5" y="980"/>
                  <a:pt x="5" y="980"/>
                  <a:pt x="5" y="980"/>
                </a:cubicBezTo>
                <a:cubicBezTo>
                  <a:pt x="6" y="980"/>
                  <a:pt x="8" y="978"/>
                  <a:pt x="10" y="978"/>
                </a:cubicBezTo>
                <a:cubicBezTo>
                  <a:pt x="11" y="978"/>
                  <a:pt x="12" y="979"/>
                  <a:pt x="13" y="979"/>
                </a:cubicBezTo>
                <a:cubicBezTo>
                  <a:pt x="13" y="979"/>
                  <a:pt x="13" y="979"/>
                  <a:pt x="13" y="979"/>
                </a:cubicBezTo>
                <a:cubicBezTo>
                  <a:pt x="13" y="979"/>
                  <a:pt x="13" y="979"/>
                  <a:pt x="13" y="979"/>
                </a:cubicBezTo>
                <a:cubicBezTo>
                  <a:pt x="14" y="978"/>
                  <a:pt x="14" y="978"/>
                  <a:pt x="14" y="978"/>
                </a:cubicBezTo>
                <a:cubicBezTo>
                  <a:pt x="13" y="979"/>
                  <a:pt x="13" y="979"/>
                  <a:pt x="13" y="979"/>
                </a:cubicBezTo>
                <a:cubicBezTo>
                  <a:pt x="13" y="979"/>
                  <a:pt x="13" y="979"/>
                  <a:pt x="13" y="979"/>
                </a:cubicBezTo>
                <a:cubicBezTo>
                  <a:pt x="13" y="979"/>
                  <a:pt x="13" y="979"/>
                  <a:pt x="13" y="979"/>
                </a:cubicBezTo>
                <a:cubicBezTo>
                  <a:pt x="13" y="979"/>
                  <a:pt x="13" y="979"/>
                  <a:pt x="13" y="979"/>
                </a:cubicBezTo>
                <a:cubicBezTo>
                  <a:pt x="13" y="979"/>
                  <a:pt x="13" y="979"/>
                  <a:pt x="13" y="979"/>
                </a:cubicBezTo>
                <a:cubicBezTo>
                  <a:pt x="13" y="979"/>
                  <a:pt x="13" y="979"/>
                  <a:pt x="13" y="979"/>
                </a:cubicBezTo>
                <a:cubicBezTo>
                  <a:pt x="13" y="979"/>
                  <a:pt x="13" y="980"/>
                  <a:pt x="13" y="980"/>
                </a:cubicBezTo>
                <a:cubicBezTo>
                  <a:pt x="13" y="981"/>
                  <a:pt x="12" y="983"/>
                  <a:pt x="12" y="984"/>
                </a:cubicBezTo>
                <a:cubicBezTo>
                  <a:pt x="12" y="984"/>
                  <a:pt x="12" y="984"/>
                  <a:pt x="12" y="984"/>
                </a:cubicBezTo>
                <a:cubicBezTo>
                  <a:pt x="12" y="986"/>
                  <a:pt x="12" y="986"/>
                  <a:pt x="12" y="986"/>
                </a:cubicBezTo>
                <a:cubicBezTo>
                  <a:pt x="14" y="986"/>
                  <a:pt x="14" y="986"/>
                  <a:pt x="14" y="986"/>
                </a:cubicBezTo>
                <a:cubicBezTo>
                  <a:pt x="16" y="986"/>
                  <a:pt x="16" y="986"/>
                  <a:pt x="16" y="986"/>
                </a:cubicBezTo>
                <a:cubicBezTo>
                  <a:pt x="17" y="986"/>
                  <a:pt x="17" y="986"/>
                  <a:pt x="17" y="986"/>
                </a:cubicBezTo>
                <a:cubicBezTo>
                  <a:pt x="18" y="984"/>
                  <a:pt x="18" y="984"/>
                  <a:pt x="18" y="984"/>
                </a:cubicBezTo>
                <a:cubicBezTo>
                  <a:pt x="20" y="978"/>
                  <a:pt x="21" y="975"/>
                  <a:pt x="21" y="973"/>
                </a:cubicBezTo>
                <a:cubicBezTo>
                  <a:pt x="22" y="972"/>
                  <a:pt x="22" y="972"/>
                  <a:pt x="22" y="972"/>
                </a:cubicBezTo>
                <a:cubicBezTo>
                  <a:pt x="22" y="972"/>
                  <a:pt x="22" y="972"/>
                  <a:pt x="22" y="972"/>
                </a:cubicBezTo>
                <a:cubicBezTo>
                  <a:pt x="22" y="972"/>
                  <a:pt x="22" y="972"/>
                  <a:pt x="22" y="972"/>
                </a:cubicBezTo>
                <a:cubicBezTo>
                  <a:pt x="21" y="971"/>
                  <a:pt x="21" y="971"/>
                  <a:pt x="21" y="971"/>
                </a:cubicBezTo>
                <a:cubicBezTo>
                  <a:pt x="22" y="972"/>
                  <a:pt x="22" y="972"/>
                  <a:pt x="22" y="972"/>
                </a:cubicBezTo>
                <a:cubicBezTo>
                  <a:pt x="22" y="972"/>
                  <a:pt x="22" y="972"/>
                  <a:pt x="22" y="972"/>
                </a:cubicBezTo>
                <a:cubicBezTo>
                  <a:pt x="21" y="971"/>
                  <a:pt x="21" y="971"/>
                  <a:pt x="21" y="971"/>
                </a:cubicBezTo>
                <a:cubicBezTo>
                  <a:pt x="22" y="972"/>
                  <a:pt x="22" y="972"/>
                  <a:pt x="22" y="972"/>
                </a:cubicBezTo>
                <a:cubicBezTo>
                  <a:pt x="20" y="971"/>
                  <a:pt x="20" y="971"/>
                  <a:pt x="20" y="971"/>
                </a:cubicBezTo>
                <a:cubicBezTo>
                  <a:pt x="22" y="972"/>
                  <a:pt x="22" y="972"/>
                  <a:pt x="22" y="972"/>
                </a:cubicBezTo>
                <a:cubicBezTo>
                  <a:pt x="22" y="972"/>
                  <a:pt x="22" y="972"/>
                  <a:pt x="22" y="972"/>
                </a:cubicBezTo>
                <a:cubicBezTo>
                  <a:pt x="20" y="971"/>
                  <a:pt x="20" y="971"/>
                  <a:pt x="20" y="971"/>
                </a:cubicBezTo>
                <a:cubicBezTo>
                  <a:pt x="22" y="972"/>
                  <a:pt x="22" y="972"/>
                  <a:pt x="22" y="972"/>
                </a:cubicBezTo>
                <a:cubicBezTo>
                  <a:pt x="20" y="971"/>
                  <a:pt x="20" y="971"/>
                  <a:pt x="20" y="971"/>
                </a:cubicBezTo>
                <a:cubicBezTo>
                  <a:pt x="22" y="972"/>
                  <a:pt x="22" y="972"/>
                  <a:pt x="22" y="972"/>
                </a:cubicBezTo>
                <a:cubicBezTo>
                  <a:pt x="22" y="972"/>
                  <a:pt x="22" y="972"/>
                  <a:pt x="22" y="972"/>
                </a:cubicBezTo>
                <a:cubicBezTo>
                  <a:pt x="20" y="971"/>
                  <a:pt x="20" y="971"/>
                  <a:pt x="20" y="971"/>
                </a:cubicBezTo>
                <a:cubicBezTo>
                  <a:pt x="22" y="972"/>
                  <a:pt x="22" y="972"/>
                  <a:pt x="22" y="972"/>
                </a:cubicBezTo>
                <a:cubicBezTo>
                  <a:pt x="20" y="971"/>
                  <a:pt x="20" y="971"/>
                  <a:pt x="20" y="971"/>
                </a:cubicBezTo>
                <a:cubicBezTo>
                  <a:pt x="19" y="972"/>
                  <a:pt x="19" y="972"/>
                  <a:pt x="19" y="972"/>
                </a:cubicBezTo>
                <a:cubicBezTo>
                  <a:pt x="23" y="976"/>
                  <a:pt x="23" y="976"/>
                  <a:pt x="23" y="976"/>
                </a:cubicBezTo>
                <a:cubicBezTo>
                  <a:pt x="24" y="975"/>
                  <a:pt x="24" y="975"/>
                  <a:pt x="24" y="975"/>
                </a:cubicBezTo>
                <a:cubicBezTo>
                  <a:pt x="23" y="974"/>
                  <a:pt x="23" y="974"/>
                  <a:pt x="23" y="974"/>
                </a:cubicBezTo>
                <a:cubicBezTo>
                  <a:pt x="23" y="975"/>
                  <a:pt x="22" y="975"/>
                  <a:pt x="22" y="976"/>
                </a:cubicBezTo>
                <a:cubicBezTo>
                  <a:pt x="21" y="978"/>
                  <a:pt x="20" y="979"/>
                  <a:pt x="19" y="981"/>
                </a:cubicBezTo>
                <a:cubicBezTo>
                  <a:pt x="19" y="981"/>
                  <a:pt x="19" y="981"/>
                  <a:pt x="19" y="981"/>
                </a:cubicBezTo>
                <a:cubicBezTo>
                  <a:pt x="19" y="981"/>
                  <a:pt x="19" y="981"/>
                  <a:pt x="19" y="981"/>
                </a:cubicBezTo>
                <a:cubicBezTo>
                  <a:pt x="18" y="981"/>
                  <a:pt x="18" y="982"/>
                  <a:pt x="17" y="983"/>
                </a:cubicBezTo>
                <a:cubicBezTo>
                  <a:pt x="15" y="985"/>
                  <a:pt x="15" y="987"/>
                  <a:pt x="14" y="987"/>
                </a:cubicBezTo>
                <a:cubicBezTo>
                  <a:pt x="14" y="988"/>
                  <a:pt x="14" y="988"/>
                  <a:pt x="14" y="988"/>
                </a:cubicBezTo>
                <a:cubicBezTo>
                  <a:pt x="14" y="988"/>
                  <a:pt x="14" y="988"/>
                  <a:pt x="14" y="988"/>
                </a:cubicBezTo>
                <a:cubicBezTo>
                  <a:pt x="14" y="988"/>
                  <a:pt x="14" y="988"/>
                  <a:pt x="14" y="988"/>
                </a:cubicBezTo>
                <a:cubicBezTo>
                  <a:pt x="15" y="989"/>
                  <a:pt x="15" y="989"/>
                  <a:pt x="15" y="989"/>
                </a:cubicBezTo>
                <a:cubicBezTo>
                  <a:pt x="14" y="988"/>
                  <a:pt x="14" y="988"/>
                  <a:pt x="14" y="988"/>
                </a:cubicBezTo>
                <a:cubicBezTo>
                  <a:pt x="14" y="988"/>
                  <a:pt x="14" y="988"/>
                  <a:pt x="14" y="988"/>
                </a:cubicBezTo>
                <a:cubicBezTo>
                  <a:pt x="15" y="989"/>
                  <a:pt x="15" y="989"/>
                  <a:pt x="15" y="989"/>
                </a:cubicBezTo>
                <a:cubicBezTo>
                  <a:pt x="14" y="988"/>
                  <a:pt x="14" y="988"/>
                  <a:pt x="14" y="988"/>
                </a:cubicBezTo>
                <a:cubicBezTo>
                  <a:pt x="13" y="988"/>
                  <a:pt x="13" y="988"/>
                  <a:pt x="13" y="988"/>
                </a:cubicBezTo>
                <a:cubicBezTo>
                  <a:pt x="13" y="989"/>
                  <a:pt x="13" y="989"/>
                  <a:pt x="13" y="989"/>
                </a:cubicBezTo>
                <a:cubicBezTo>
                  <a:pt x="13" y="991"/>
                  <a:pt x="13" y="991"/>
                  <a:pt x="13" y="991"/>
                </a:cubicBezTo>
                <a:cubicBezTo>
                  <a:pt x="13" y="994"/>
                  <a:pt x="13" y="994"/>
                  <a:pt x="13" y="994"/>
                </a:cubicBezTo>
                <a:cubicBezTo>
                  <a:pt x="16" y="993"/>
                  <a:pt x="16" y="993"/>
                  <a:pt x="16" y="993"/>
                </a:cubicBezTo>
                <a:cubicBezTo>
                  <a:pt x="19" y="991"/>
                  <a:pt x="23" y="989"/>
                  <a:pt x="25" y="988"/>
                </a:cubicBezTo>
                <a:cubicBezTo>
                  <a:pt x="27" y="987"/>
                  <a:pt x="28" y="986"/>
                  <a:pt x="30" y="985"/>
                </a:cubicBezTo>
                <a:cubicBezTo>
                  <a:pt x="36" y="982"/>
                  <a:pt x="36" y="982"/>
                  <a:pt x="36" y="982"/>
                </a:cubicBezTo>
                <a:cubicBezTo>
                  <a:pt x="35" y="981"/>
                  <a:pt x="35" y="981"/>
                  <a:pt x="35" y="981"/>
                </a:cubicBezTo>
                <a:cubicBezTo>
                  <a:pt x="34" y="980"/>
                  <a:pt x="34" y="980"/>
                  <a:pt x="34" y="980"/>
                </a:cubicBezTo>
                <a:cubicBezTo>
                  <a:pt x="30" y="987"/>
                  <a:pt x="30" y="987"/>
                  <a:pt x="30" y="987"/>
                </a:cubicBezTo>
                <a:cubicBezTo>
                  <a:pt x="29" y="987"/>
                  <a:pt x="29" y="987"/>
                  <a:pt x="29" y="987"/>
                </a:cubicBezTo>
                <a:cubicBezTo>
                  <a:pt x="30" y="988"/>
                  <a:pt x="30" y="988"/>
                  <a:pt x="30" y="988"/>
                </a:cubicBezTo>
                <a:cubicBezTo>
                  <a:pt x="34" y="994"/>
                  <a:pt x="34" y="994"/>
                  <a:pt x="34" y="994"/>
                </a:cubicBezTo>
                <a:cubicBezTo>
                  <a:pt x="35" y="993"/>
                  <a:pt x="35" y="993"/>
                  <a:pt x="35" y="993"/>
                </a:cubicBezTo>
                <a:cubicBezTo>
                  <a:pt x="34" y="992"/>
                  <a:pt x="34" y="992"/>
                  <a:pt x="34" y="992"/>
                </a:cubicBezTo>
                <a:cubicBezTo>
                  <a:pt x="28" y="1015"/>
                  <a:pt x="28" y="1015"/>
                  <a:pt x="28" y="1015"/>
                </a:cubicBezTo>
                <a:cubicBezTo>
                  <a:pt x="30" y="1016"/>
                  <a:pt x="30" y="1016"/>
                  <a:pt x="30" y="1016"/>
                </a:cubicBezTo>
                <a:cubicBezTo>
                  <a:pt x="28" y="1015"/>
                  <a:pt x="28" y="1015"/>
                  <a:pt x="28" y="1015"/>
                </a:cubicBezTo>
                <a:cubicBezTo>
                  <a:pt x="24" y="1025"/>
                  <a:pt x="24" y="1025"/>
                  <a:pt x="24" y="1025"/>
                </a:cubicBezTo>
                <a:cubicBezTo>
                  <a:pt x="24" y="1026"/>
                  <a:pt x="24" y="1026"/>
                  <a:pt x="24" y="1026"/>
                </a:cubicBezTo>
                <a:cubicBezTo>
                  <a:pt x="25" y="1026"/>
                  <a:pt x="25" y="1026"/>
                  <a:pt x="25" y="1026"/>
                </a:cubicBezTo>
                <a:cubicBezTo>
                  <a:pt x="30" y="1032"/>
                  <a:pt x="30" y="1032"/>
                  <a:pt x="30" y="1032"/>
                </a:cubicBezTo>
                <a:cubicBezTo>
                  <a:pt x="31" y="1031"/>
                  <a:pt x="31" y="1031"/>
                  <a:pt x="31" y="1031"/>
                </a:cubicBezTo>
                <a:cubicBezTo>
                  <a:pt x="30" y="1030"/>
                  <a:pt x="30" y="1030"/>
                  <a:pt x="30" y="1030"/>
                </a:cubicBezTo>
                <a:cubicBezTo>
                  <a:pt x="23" y="1036"/>
                  <a:pt x="23" y="1036"/>
                  <a:pt x="23" y="1036"/>
                </a:cubicBezTo>
                <a:cubicBezTo>
                  <a:pt x="21" y="1039"/>
                  <a:pt x="21" y="1039"/>
                  <a:pt x="21" y="1039"/>
                </a:cubicBezTo>
                <a:cubicBezTo>
                  <a:pt x="24" y="1039"/>
                  <a:pt x="24" y="1039"/>
                  <a:pt x="24" y="1039"/>
                </a:cubicBezTo>
                <a:cubicBezTo>
                  <a:pt x="31" y="1039"/>
                  <a:pt x="31" y="1039"/>
                  <a:pt x="31" y="1039"/>
                </a:cubicBezTo>
                <a:cubicBezTo>
                  <a:pt x="31" y="1039"/>
                  <a:pt x="31" y="1039"/>
                  <a:pt x="31" y="1039"/>
                </a:cubicBezTo>
                <a:cubicBezTo>
                  <a:pt x="31" y="1039"/>
                  <a:pt x="31" y="1039"/>
                  <a:pt x="31" y="1039"/>
                </a:cubicBezTo>
                <a:cubicBezTo>
                  <a:pt x="31" y="1039"/>
                  <a:pt x="31" y="1039"/>
                  <a:pt x="31" y="1039"/>
                </a:cubicBezTo>
                <a:cubicBezTo>
                  <a:pt x="31" y="1039"/>
                  <a:pt x="31" y="1039"/>
                  <a:pt x="31" y="1039"/>
                </a:cubicBezTo>
                <a:cubicBezTo>
                  <a:pt x="31" y="1039"/>
                  <a:pt x="31" y="1039"/>
                  <a:pt x="31" y="1039"/>
                </a:cubicBezTo>
                <a:cubicBezTo>
                  <a:pt x="31" y="1039"/>
                  <a:pt x="31" y="1039"/>
                  <a:pt x="31" y="1039"/>
                </a:cubicBezTo>
                <a:cubicBezTo>
                  <a:pt x="32" y="1040"/>
                  <a:pt x="33" y="1043"/>
                  <a:pt x="34" y="1045"/>
                </a:cubicBezTo>
                <a:cubicBezTo>
                  <a:pt x="35" y="1048"/>
                  <a:pt x="35" y="1051"/>
                  <a:pt x="35" y="1052"/>
                </a:cubicBezTo>
                <a:cubicBezTo>
                  <a:pt x="35" y="1055"/>
                  <a:pt x="35" y="1059"/>
                  <a:pt x="36" y="1062"/>
                </a:cubicBezTo>
                <a:cubicBezTo>
                  <a:pt x="36" y="1064"/>
                  <a:pt x="37" y="1065"/>
                  <a:pt x="37" y="1066"/>
                </a:cubicBezTo>
                <a:cubicBezTo>
                  <a:pt x="38" y="1067"/>
                  <a:pt x="38" y="1067"/>
                  <a:pt x="39" y="1068"/>
                </a:cubicBezTo>
                <a:cubicBezTo>
                  <a:pt x="39" y="1068"/>
                  <a:pt x="40" y="1069"/>
                  <a:pt x="41" y="1069"/>
                </a:cubicBezTo>
                <a:cubicBezTo>
                  <a:pt x="41" y="1069"/>
                  <a:pt x="42" y="1068"/>
                  <a:pt x="42" y="1068"/>
                </a:cubicBezTo>
                <a:cubicBezTo>
                  <a:pt x="43" y="1068"/>
                  <a:pt x="43" y="1067"/>
                  <a:pt x="43" y="1067"/>
                </a:cubicBezTo>
                <a:cubicBezTo>
                  <a:pt x="44" y="1065"/>
                  <a:pt x="45" y="1063"/>
                  <a:pt x="45" y="1061"/>
                </a:cubicBezTo>
                <a:cubicBezTo>
                  <a:pt x="46" y="1059"/>
                  <a:pt x="46" y="1058"/>
                  <a:pt x="46" y="1058"/>
                </a:cubicBezTo>
                <a:cubicBezTo>
                  <a:pt x="45" y="1058"/>
                  <a:pt x="45" y="1058"/>
                  <a:pt x="45" y="1058"/>
                </a:cubicBezTo>
                <a:cubicBezTo>
                  <a:pt x="43" y="1058"/>
                  <a:pt x="43" y="1058"/>
                  <a:pt x="43" y="1058"/>
                </a:cubicBezTo>
                <a:cubicBezTo>
                  <a:pt x="43" y="1070"/>
                  <a:pt x="43" y="1070"/>
                  <a:pt x="43" y="1070"/>
                </a:cubicBezTo>
                <a:cubicBezTo>
                  <a:pt x="43" y="1071"/>
                  <a:pt x="43" y="1071"/>
                  <a:pt x="43" y="1071"/>
                </a:cubicBezTo>
                <a:cubicBezTo>
                  <a:pt x="44" y="1071"/>
                  <a:pt x="44" y="1071"/>
                  <a:pt x="44" y="1071"/>
                </a:cubicBezTo>
                <a:cubicBezTo>
                  <a:pt x="45" y="1072"/>
                  <a:pt x="46" y="1072"/>
                  <a:pt x="46" y="1072"/>
                </a:cubicBezTo>
                <a:cubicBezTo>
                  <a:pt x="47" y="1072"/>
                  <a:pt x="47" y="1072"/>
                  <a:pt x="47" y="1072"/>
                </a:cubicBezTo>
                <a:cubicBezTo>
                  <a:pt x="47" y="1071"/>
                  <a:pt x="47" y="1071"/>
                  <a:pt x="47" y="1071"/>
                </a:cubicBezTo>
                <a:cubicBezTo>
                  <a:pt x="46" y="1071"/>
                  <a:pt x="46" y="1071"/>
                  <a:pt x="46" y="1071"/>
                </a:cubicBezTo>
                <a:cubicBezTo>
                  <a:pt x="43" y="1079"/>
                  <a:pt x="43" y="1079"/>
                  <a:pt x="43" y="1079"/>
                </a:cubicBezTo>
                <a:cubicBezTo>
                  <a:pt x="43" y="1080"/>
                  <a:pt x="43" y="1080"/>
                  <a:pt x="43" y="1080"/>
                </a:cubicBezTo>
                <a:cubicBezTo>
                  <a:pt x="44" y="1081"/>
                  <a:pt x="44" y="1081"/>
                  <a:pt x="44" y="1081"/>
                </a:cubicBezTo>
                <a:cubicBezTo>
                  <a:pt x="51" y="1083"/>
                  <a:pt x="51" y="1083"/>
                  <a:pt x="51" y="1083"/>
                </a:cubicBezTo>
                <a:cubicBezTo>
                  <a:pt x="51" y="1082"/>
                  <a:pt x="51" y="1082"/>
                  <a:pt x="51" y="1082"/>
                </a:cubicBezTo>
                <a:cubicBezTo>
                  <a:pt x="50" y="1082"/>
                  <a:pt x="50" y="1082"/>
                  <a:pt x="50" y="1082"/>
                </a:cubicBezTo>
                <a:cubicBezTo>
                  <a:pt x="50" y="1091"/>
                  <a:pt x="50" y="1091"/>
                  <a:pt x="50" y="1091"/>
                </a:cubicBezTo>
                <a:cubicBezTo>
                  <a:pt x="50" y="1092"/>
                  <a:pt x="50" y="1092"/>
                  <a:pt x="50" y="1092"/>
                </a:cubicBezTo>
                <a:cubicBezTo>
                  <a:pt x="50" y="1092"/>
                  <a:pt x="50" y="1092"/>
                  <a:pt x="50" y="1092"/>
                </a:cubicBezTo>
                <a:cubicBezTo>
                  <a:pt x="52" y="1094"/>
                  <a:pt x="52" y="1095"/>
                  <a:pt x="53" y="1095"/>
                </a:cubicBezTo>
                <a:cubicBezTo>
                  <a:pt x="55" y="1097"/>
                  <a:pt x="56" y="1098"/>
                  <a:pt x="57" y="1099"/>
                </a:cubicBezTo>
                <a:cubicBezTo>
                  <a:pt x="57" y="1099"/>
                  <a:pt x="57" y="1099"/>
                  <a:pt x="57" y="1099"/>
                </a:cubicBezTo>
                <a:cubicBezTo>
                  <a:pt x="58" y="1098"/>
                  <a:pt x="58" y="1098"/>
                  <a:pt x="58" y="1098"/>
                </a:cubicBezTo>
                <a:cubicBezTo>
                  <a:pt x="57" y="1098"/>
                  <a:pt x="57" y="1098"/>
                  <a:pt x="57" y="1098"/>
                </a:cubicBezTo>
                <a:cubicBezTo>
                  <a:pt x="57" y="1101"/>
                  <a:pt x="57" y="1102"/>
                  <a:pt x="57" y="1103"/>
                </a:cubicBezTo>
                <a:cubicBezTo>
                  <a:pt x="57" y="1105"/>
                  <a:pt x="57" y="1105"/>
                  <a:pt x="57" y="1105"/>
                </a:cubicBezTo>
                <a:cubicBezTo>
                  <a:pt x="57" y="1105"/>
                  <a:pt x="57" y="1105"/>
                  <a:pt x="57" y="1105"/>
                </a:cubicBezTo>
                <a:cubicBezTo>
                  <a:pt x="57" y="1106"/>
                  <a:pt x="57" y="1106"/>
                  <a:pt x="57" y="1106"/>
                </a:cubicBezTo>
                <a:cubicBezTo>
                  <a:pt x="65" y="1117"/>
                  <a:pt x="65" y="1117"/>
                  <a:pt x="65" y="1117"/>
                </a:cubicBezTo>
                <a:cubicBezTo>
                  <a:pt x="66" y="1118"/>
                  <a:pt x="66" y="1118"/>
                  <a:pt x="66" y="1118"/>
                </a:cubicBezTo>
                <a:cubicBezTo>
                  <a:pt x="67" y="1117"/>
                  <a:pt x="67" y="1117"/>
                  <a:pt x="67" y="1117"/>
                </a:cubicBezTo>
                <a:cubicBezTo>
                  <a:pt x="68" y="1117"/>
                  <a:pt x="68" y="1116"/>
                  <a:pt x="69" y="1116"/>
                </a:cubicBezTo>
                <a:cubicBezTo>
                  <a:pt x="70" y="1116"/>
                  <a:pt x="70" y="1116"/>
                  <a:pt x="70" y="1116"/>
                </a:cubicBezTo>
                <a:cubicBezTo>
                  <a:pt x="69" y="1114"/>
                  <a:pt x="69" y="1114"/>
                  <a:pt x="69" y="1114"/>
                </a:cubicBezTo>
                <a:cubicBezTo>
                  <a:pt x="67" y="1115"/>
                  <a:pt x="67" y="1115"/>
                  <a:pt x="67" y="1115"/>
                </a:cubicBezTo>
                <a:cubicBezTo>
                  <a:pt x="67" y="1115"/>
                  <a:pt x="68" y="1115"/>
                  <a:pt x="68" y="1116"/>
                </a:cubicBezTo>
                <a:cubicBezTo>
                  <a:pt x="68" y="1116"/>
                  <a:pt x="68" y="1116"/>
                  <a:pt x="68" y="1116"/>
                </a:cubicBezTo>
                <a:cubicBezTo>
                  <a:pt x="68" y="1117"/>
                  <a:pt x="69" y="1121"/>
                  <a:pt x="70" y="1125"/>
                </a:cubicBezTo>
                <a:cubicBezTo>
                  <a:pt x="70" y="1127"/>
                  <a:pt x="71" y="1129"/>
                  <a:pt x="72" y="1130"/>
                </a:cubicBezTo>
                <a:cubicBezTo>
                  <a:pt x="73" y="1131"/>
                  <a:pt x="74" y="1133"/>
                  <a:pt x="75" y="1133"/>
                </a:cubicBezTo>
                <a:cubicBezTo>
                  <a:pt x="76" y="1132"/>
                  <a:pt x="76" y="1132"/>
                  <a:pt x="76" y="1132"/>
                </a:cubicBezTo>
                <a:cubicBezTo>
                  <a:pt x="75" y="1133"/>
                  <a:pt x="75" y="1133"/>
                  <a:pt x="75" y="1133"/>
                </a:cubicBezTo>
                <a:cubicBezTo>
                  <a:pt x="77" y="1134"/>
                  <a:pt x="78" y="1134"/>
                  <a:pt x="79" y="1134"/>
                </a:cubicBezTo>
                <a:cubicBezTo>
                  <a:pt x="79" y="1134"/>
                  <a:pt x="80" y="1134"/>
                  <a:pt x="80" y="1134"/>
                </a:cubicBezTo>
                <a:cubicBezTo>
                  <a:pt x="82" y="1134"/>
                  <a:pt x="84" y="1133"/>
                  <a:pt x="84" y="1132"/>
                </a:cubicBezTo>
                <a:cubicBezTo>
                  <a:pt x="85" y="1131"/>
                  <a:pt x="85" y="1130"/>
                  <a:pt x="85" y="1130"/>
                </a:cubicBezTo>
                <a:cubicBezTo>
                  <a:pt x="84" y="1129"/>
                  <a:pt x="84" y="1129"/>
                  <a:pt x="84" y="1129"/>
                </a:cubicBezTo>
                <a:cubicBezTo>
                  <a:pt x="82" y="1130"/>
                  <a:pt x="82" y="1130"/>
                  <a:pt x="82" y="1130"/>
                </a:cubicBezTo>
                <a:cubicBezTo>
                  <a:pt x="82" y="1130"/>
                  <a:pt x="83" y="1130"/>
                  <a:pt x="83" y="1132"/>
                </a:cubicBezTo>
                <a:cubicBezTo>
                  <a:pt x="83" y="1133"/>
                  <a:pt x="84" y="1134"/>
                  <a:pt x="85" y="1136"/>
                </a:cubicBezTo>
                <a:cubicBezTo>
                  <a:pt x="85" y="1139"/>
                  <a:pt x="86" y="1143"/>
                  <a:pt x="86" y="1144"/>
                </a:cubicBezTo>
                <a:cubicBezTo>
                  <a:pt x="86" y="1145"/>
                  <a:pt x="86" y="1145"/>
                  <a:pt x="86" y="1145"/>
                </a:cubicBezTo>
                <a:cubicBezTo>
                  <a:pt x="86" y="1146"/>
                  <a:pt x="85" y="1146"/>
                  <a:pt x="84" y="1146"/>
                </a:cubicBezTo>
                <a:cubicBezTo>
                  <a:pt x="84" y="1147"/>
                  <a:pt x="83" y="1147"/>
                  <a:pt x="82" y="1147"/>
                </a:cubicBezTo>
                <a:cubicBezTo>
                  <a:pt x="81" y="1147"/>
                  <a:pt x="81" y="1147"/>
                  <a:pt x="80" y="1147"/>
                </a:cubicBezTo>
                <a:cubicBezTo>
                  <a:pt x="80" y="1147"/>
                  <a:pt x="80" y="1147"/>
                  <a:pt x="80" y="1147"/>
                </a:cubicBezTo>
                <a:cubicBezTo>
                  <a:pt x="80" y="1147"/>
                  <a:pt x="80" y="1147"/>
                  <a:pt x="80" y="1147"/>
                </a:cubicBezTo>
                <a:cubicBezTo>
                  <a:pt x="80" y="1148"/>
                  <a:pt x="80" y="1148"/>
                  <a:pt x="80" y="1148"/>
                </a:cubicBezTo>
                <a:cubicBezTo>
                  <a:pt x="81" y="1148"/>
                  <a:pt x="81" y="1148"/>
                  <a:pt x="81" y="1148"/>
                </a:cubicBezTo>
                <a:cubicBezTo>
                  <a:pt x="81" y="1148"/>
                  <a:pt x="81" y="1147"/>
                  <a:pt x="80" y="1145"/>
                </a:cubicBezTo>
                <a:cubicBezTo>
                  <a:pt x="79" y="1144"/>
                  <a:pt x="78" y="1143"/>
                  <a:pt x="75" y="1143"/>
                </a:cubicBezTo>
                <a:cubicBezTo>
                  <a:pt x="74" y="1143"/>
                  <a:pt x="73" y="1143"/>
                  <a:pt x="71" y="1144"/>
                </a:cubicBezTo>
                <a:cubicBezTo>
                  <a:pt x="71" y="1144"/>
                  <a:pt x="71" y="1144"/>
                  <a:pt x="71" y="1144"/>
                </a:cubicBezTo>
                <a:cubicBezTo>
                  <a:pt x="71" y="1144"/>
                  <a:pt x="71" y="1144"/>
                  <a:pt x="71" y="1144"/>
                </a:cubicBezTo>
                <a:cubicBezTo>
                  <a:pt x="69" y="1145"/>
                  <a:pt x="69" y="1147"/>
                  <a:pt x="69" y="1148"/>
                </a:cubicBezTo>
                <a:cubicBezTo>
                  <a:pt x="69" y="1150"/>
                  <a:pt x="70" y="1151"/>
                  <a:pt x="71" y="1152"/>
                </a:cubicBezTo>
                <a:cubicBezTo>
                  <a:pt x="72" y="1154"/>
                  <a:pt x="74" y="1155"/>
                  <a:pt x="76" y="1156"/>
                </a:cubicBezTo>
                <a:cubicBezTo>
                  <a:pt x="78" y="1157"/>
                  <a:pt x="79" y="1158"/>
                  <a:pt x="79" y="1158"/>
                </a:cubicBezTo>
                <a:cubicBezTo>
                  <a:pt x="79" y="1158"/>
                  <a:pt x="79" y="1158"/>
                  <a:pt x="79" y="1158"/>
                </a:cubicBezTo>
                <a:cubicBezTo>
                  <a:pt x="79" y="1158"/>
                  <a:pt x="79" y="1158"/>
                  <a:pt x="79" y="1158"/>
                </a:cubicBezTo>
                <a:cubicBezTo>
                  <a:pt x="80" y="1156"/>
                  <a:pt x="80" y="1156"/>
                  <a:pt x="80" y="1156"/>
                </a:cubicBezTo>
                <a:cubicBezTo>
                  <a:pt x="78" y="1157"/>
                  <a:pt x="78" y="1157"/>
                  <a:pt x="78" y="1157"/>
                </a:cubicBezTo>
                <a:cubicBezTo>
                  <a:pt x="79" y="1157"/>
                  <a:pt x="79" y="1157"/>
                  <a:pt x="79" y="1157"/>
                </a:cubicBezTo>
                <a:cubicBezTo>
                  <a:pt x="79" y="1157"/>
                  <a:pt x="79" y="1158"/>
                  <a:pt x="79" y="1159"/>
                </a:cubicBezTo>
                <a:cubicBezTo>
                  <a:pt x="80" y="1160"/>
                  <a:pt x="81" y="1162"/>
                  <a:pt x="81" y="1163"/>
                </a:cubicBezTo>
                <a:cubicBezTo>
                  <a:pt x="81" y="1164"/>
                  <a:pt x="80" y="1164"/>
                  <a:pt x="80" y="1165"/>
                </a:cubicBezTo>
                <a:cubicBezTo>
                  <a:pt x="81" y="1166"/>
                  <a:pt x="81" y="1166"/>
                  <a:pt x="81" y="1166"/>
                </a:cubicBezTo>
                <a:cubicBezTo>
                  <a:pt x="80" y="1164"/>
                  <a:pt x="80" y="1164"/>
                  <a:pt x="80" y="1164"/>
                </a:cubicBezTo>
                <a:cubicBezTo>
                  <a:pt x="79" y="1165"/>
                  <a:pt x="79" y="1165"/>
                  <a:pt x="78" y="1165"/>
                </a:cubicBezTo>
                <a:cubicBezTo>
                  <a:pt x="76" y="1165"/>
                  <a:pt x="75" y="1164"/>
                  <a:pt x="73" y="1163"/>
                </a:cubicBezTo>
                <a:cubicBezTo>
                  <a:pt x="72" y="1162"/>
                  <a:pt x="71" y="1161"/>
                  <a:pt x="71" y="1161"/>
                </a:cubicBezTo>
                <a:cubicBezTo>
                  <a:pt x="70" y="1160"/>
                  <a:pt x="69" y="1159"/>
                  <a:pt x="68" y="1159"/>
                </a:cubicBezTo>
                <a:cubicBezTo>
                  <a:pt x="68" y="1160"/>
                  <a:pt x="68" y="1160"/>
                  <a:pt x="68" y="1160"/>
                </a:cubicBezTo>
                <a:cubicBezTo>
                  <a:pt x="69" y="1159"/>
                  <a:pt x="69" y="1159"/>
                  <a:pt x="69" y="1159"/>
                </a:cubicBezTo>
                <a:cubicBezTo>
                  <a:pt x="67" y="1157"/>
                  <a:pt x="64" y="1157"/>
                  <a:pt x="62" y="1157"/>
                </a:cubicBezTo>
                <a:cubicBezTo>
                  <a:pt x="61" y="1157"/>
                  <a:pt x="59" y="1157"/>
                  <a:pt x="58" y="1158"/>
                </a:cubicBezTo>
                <a:cubicBezTo>
                  <a:pt x="58" y="1158"/>
                  <a:pt x="58" y="1159"/>
                  <a:pt x="58" y="1159"/>
                </a:cubicBezTo>
                <a:cubicBezTo>
                  <a:pt x="58" y="1160"/>
                  <a:pt x="58" y="1160"/>
                  <a:pt x="58" y="1161"/>
                </a:cubicBezTo>
                <a:cubicBezTo>
                  <a:pt x="59" y="1161"/>
                  <a:pt x="59" y="1162"/>
                  <a:pt x="60" y="1162"/>
                </a:cubicBezTo>
                <a:cubicBezTo>
                  <a:pt x="62" y="1163"/>
                  <a:pt x="64" y="1164"/>
                  <a:pt x="64" y="1164"/>
                </a:cubicBezTo>
                <a:cubicBezTo>
                  <a:pt x="65" y="1163"/>
                  <a:pt x="65" y="1163"/>
                  <a:pt x="65" y="1163"/>
                </a:cubicBezTo>
                <a:cubicBezTo>
                  <a:pt x="63" y="1163"/>
                  <a:pt x="63" y="1163"/>
                  <a:pt x="63" y="1163"/>
                </a:cubicBezTo>
                <a:cubicBezTo>
                  <a:pt x="65" y="1170"/>
                  <a:pt x="65" y="1170"/>
                  <a:pt x="65" y="1170"/>
                </a:cubicBezTo>
                <a:cubicBezTo>
                  <a:pt x="65" y="1170"/>
                  <a:pt x="65" y="1170"/>
                  <a:pt x="65" y="1170"/>
                </a:cubicBezTo>
                <a:cubicBezTo>
                  <a:pt x="65" y="1171"/>
                  <a:pt x="65" y="1171"/>
                  <a:pt x="65" y="1171"/>
                </a:cubicBezTo>
                <a:cubicBezTo>
                  <a:pt x="65" y="1171"/>
                  <a:pt x="72" y="1180"/>
                  <a:pt x="77" y="1186"/>
                </a:cubicBezTo>
                <a:cubicBezTo>
                  <a:pt x="78" y="1186"/>
                  <a:pt x="78" y="1187"/>
                  <a:pt x="79" y="1187"/>
                </a:cubicBezTo>
                <a:cubicBezTo>
                  <a:pt x="80" y="1186"/>
                  <a:pt x="80" y="1186"/>
                  <a:pt x="80" y="1186"/>
                </a:cubicBezTo>
                <a:cubicBezTo>
                  <a:pt x="78" y="1187"/>
                  <a:pt x="78" y="1187"/>
                  <a:pt x="78" y="1187"/>
                </a:cubicBezTo>
                <a:cubicBezTo>
                  <a:pt x="80" y="1190"/>
                  <a:pt x="81" y="1193"/>
                  <a:pt x="82" y="1195"/>
                </a:cubicBezTo>
                <a:cubicBezTo>
                  <a:pt x="82" y="1196"/>
                  <a:pt x="82" y="1197"/>
                  <a:pt x="82" y="1197"/>
                </a:cubicBezTo>
                <a:cubicBezTo>
                  <a:pt x="82" y="1198"/>
                  <a:pt x="82" y="1198"/>
                  <a:pt x="82" y="1198"/>
                </a:cubicBezTo>
                <a:cubicBezTo>
                  <a:pt x="82" y="1198"/>
                  <a:pt x="82" y="1198"/>
                  <a:pt x="82" y="1198"/>
                </a:cubicBezTo>
                <a:cubicBezTo>
                  <a:pt x="82" y="1199"/>
                  <a:pt x="82" y="1199"/>
                  <a:pt x="82" y="1199"/>
                </a:cubicBezTo>
                <a:cubicBezTo>
                  <a:pt x="83" y="1200"/>
                  <a:pt x="83" y="1200"/>
                  <a:pt x="83" y="1200"/>
                </a:cubicBezTo>
                <a:cubicBezTo>
                  <a:pt x="89" y="1201"/>
                  <a:pt x="89" y="1201"/>
                  <a:pt x="89" y="1201"/>
                </a:cubicBezTo>
                <a:cubicBezTo>
                  <a:pt x="89" y="1199"/>
                  <a:pt x="89" y="1199"/>
                  <a:pt x="89" y="1199"/>
                </a:cubicBezTo>
                <a:cubicBezTo>
                  <a:pt x="88" y="1199"/>
                  <a:pt x="88" y="1199"/>
                  <a:pt x="88" y="1199"/>
                </a:cubicBezTo>
                <a:cubicBezTo>
                  <a:pt x="86" y="1206"/>
                  <a:pt x="86" y="1206"/>
                  <a:pt x="86" y="1206"/>
                </a:cubicBezTo>
                <a:cubicBezTo>
                  <a:pt x="86" y="1208"/>
                  <a:pt x="86" y="1208"/>
                  <a:pt x="86" y="1208"/>
                </a:cubicBezTo>
                <a:cubicBezTo>
                  <a:pt x="88" y="1208"/>
                  <a:pt x="88" y="1208"/>
                  <a:pt x="88" y="1208"/>
                </a:cubicBezTo>
                <a:cubicBezTo>
                  <a:pt x="88" y="1207"/>
                  <a:pt x="88" y="1207"/>
                  <a:pt x="88" y="1207"/>
                </a:cubicBezTo>
                <a:cubicBezTo>
                  <a:pt x="88" y="1208"/>
                  <a:pt x="88" y="1208"/>
                  <a:pt x="88" y="1208"/>
                </a:cubicBezTo>
                <a:cubicBezTo>
                  <a:pt x="88" y="1208"/>
                  <a:pt x="88" y="1208"/>
                  <a:pt x="88" y="1208"/>
                </a:cubicBezTo>
                <a:cubicBezTo>
                  <a:pt x="88" y="1207"/>
                  <a:pt x="88" y="1207"/>
                  <a:pt x="88" y="1207"/>
                </a:cubicBezTo>
                <a:cubicBezTo>
                  <a:pt x="88" y="1208"/>
                  <a:pt x="88" y="1208"/>
                  <a:pt x="88" y="1208"/>
                </a:cubicBezTo>
                <a:cubicBezTo>
                  <a:pt x="88" y="1208"/>
                  <a:pt x="88" y="1208"/>
                  <a:pt x="90" y="1209"/>
                </a:cubicBezTo>
                <a:cubicBezTo>
                  <a:pt x="91" y="1209"/>
                  <a:pt x="92" y="1211"/>
                  <a:pt x="93" y="1215"/>
                </a:cubicBezTo>
                <a:cubicBezTo>
                  <a:pt x="93" y="1215"/>
                  <a:pt x="93" y="1215"/>
                  <a:pt x="93" y="1215"/>
                </a:cubicBezTo>
                <a:cubicBezTo>
                  <a:pt x="93" y="1215"/>
                  <a:pt x="93" y="1215"/>
                  <a:pt x="93" y="1215"/>
                </a:cubicBezTo>
                <a:cubicBezTo>
                  <a:pt x="94" y="1216"/>
                  <a:pt x="94" y="1216"/>
                  <a:pt x="94" y="1216"/>
                </a:cubicBezTo>
                <a:cubicBezTo>
                  <a:pt x="94" y="1217"/>
                  <a:pt x="93" y="1217"/>
                  <a:pt x="93" y="1218"/>
                </a:cubicBezTo>
                <a:cubicBezTo>
                  <a:pt x="92" y="1218"/>
                  <a:pt x="91" y="1219"/>
                  <a:pt x="90" y="1219"/>
                </a:cubicBezTo>
                <a:cubicBezTo>
                  <a:pt x="90" y="1219"/>
                  <a:pt x="89" y="1219"/>
                  <a:pt x="88" y="1219"/>
                </a:cubicBezTo>
                <a:cubicBezTo>
                  <a:pt x="88" y="1220"/>
                  <a:pt x="88" y="1220"/>
                  <a:pt x="88" y="1220"/>
                </a:cubicBezTo>
                <a:cubicBezTo>
                  <a:pt x="88" y="1220"/>
                  <a:pt x="88" y="1220"/>
                  <a:pt x="88" y="1220"/>
                </a:cubicBezTo>
                <a:cubicBezTo>
                  <a:pt x="86" y="1220"/>
                  <a:pt x="86" y="1220"/>
                  <a:pt x="86" y="1220"/>
                </a:cubicBezTo>
                <a:cubicBezTo>
                  <a:pt x="86" y="1221"/>
                  <a:pt x="86" y="1221"/>
                  <a:pt x="86" y="1221"/>
                </a:cubicBezTo>
                <a:cubicBezTo>
                  <a:pt x="86" y="1229"/>
                  <a:pt x="86" y="1229"/>
                  <a:pt x="86" y="1229"/>
                </a:cubicBezTo>
                <a:cubicBezTo>
                  <a:pt x="86" y="1230"/>
                  <a:pt x="86" y="1230"/>
                  <a:pt x="86" y="1230"/>
                </a:cubicBezTo>
                <a:cubicBezTo>
                  <a:pt x="87" y="1230"/>
                  <a:pt x="87" y="1230"/>
                  <a:pt x="87" y="1230"/>
                </a:cubicBezTo>
                <a:cubicBezTo>
                  <a:pt x="87" y="1230"/>
                  <a:pt x="87" y="1230"/>
                  <a:pt x="87" y="1230"/>
                </a:cubicBezTo>
                <a:cubicBezTo>
                  <a:pt x="87" y="1231"/>
                  <a:pt x="89" y="1233"/>
                  <a:pt x="89" y="1236"/>
                </a:cubicBezTo>
                <a:cubicBezTo>
                  <a:pt x="89" y="1236"/>
                  <a:pt x="89" y="1236"/>
                  <a:pt x="89" y="1237"/>
                </a:cubicBezTo>
                <a:cubicBezTo>
                  <a:pt x="91" y="1237"/>
                  <a:pt x="91" y="1237"/>
                  <a:pt x="91" y="1237"/>
                </a:cubicBezTo>
                <a:cubicBezTo>
                  <a:pt x="89" y="1237"/>
                  <a:pt x="89" y="1237"/>
                  <a:pt x="89" y="1237"/>
                </a:cubicBezTo>
                <a:cubicBezTo>
                  <a:pt x="89" y="1237"/>
                  <a:pt x="89" y="1237"/>
                  <a:pt x="89" y="1237"/>
                </a:cubicBezTo>
                <a:cubicBezTo>
                  <a:pt x="89" y="1237"/>
                  <a:pt x="89" y="1237"/>
                  <a:pt x="89" y="1237"/>
                </a:cubicBezTo>
                <a:cubicBezTo>
                  <a:pt x="89" y="1237"/>
                  <a:pt x="89" y="1237"/>
                  <a:pt x="89" y="1237"/>
                </a:cubicBezTo>
                <a:cubicBezTo>
                  <a:pt x="89" y="1237"/>
                  <a:pt x="89" y="1237"/>
                  <a:pt x="89" y="1237"/>
                </a:cubicBezTo>
                <a:cubicBezTo>
                  <a:pt x="89" y="1237"/>
                  <a:pt x="89" y="1237"/>
                  <a:pt x="89" y="1237"/>
                </a:cubicBezTo>
                <a:cubicBezTo>
                  <a:pt x="89" y="1237"/>
                  <a:pt x="89" y="1237"/>
                  <a:pt x="89" y="1237"/>
                </a:cubicBezTo>
                <a:cubicBezTo>
                  <a:pt x="89" y="1237"/>
                  <a:pt x="89" y="1237"/>
                  <a:pt x="89" y="1237"/>
                </a:cubicBezTo>
                <a:cubicBezTo>
                  <a:pt x="89" y="1237"/>
                  <a:pt x="89" y="1237"/>
                  <a:pt x="89" y="1237"/>
                </a:cubicBezTo>
                <a:cubicBezTo>
                  <a:pt x="89" y="1237"/>
                  <a:pt x="88" y="1236"/>
                  <a:pt x="87" y="1236"/>
                </a:cubicBezTo>
                <a:cubicBezTo>
                  <a:pt x="87" y="1235"/>
                  <a:pt x="87" y="1235"/>
                  <a:pt x="87" y="1235"/>
                </a:cubicBezTo>
                <a:cubicBezTo>
                  <a:pt x="86" y="1235"/>
                  <a:pt x="86" y="1235"/>
                  <a:pt x="86" y="1235"/>
                </a:cubicBezTo>
                <a:cubicBezTo>
                  <a:pt x="86" y="1235"/>
                  <a:pt x="86" y="1235"/>
                  <a:pt x="86" y="1235"/>
                </a:cubicBezTo>
                <a:cubicBezTo>
                  <a:pt x="84" y="1233"/>
                  <a:pt x="84" y="1233"/>
                  <a:pt x="84" y="1233"/>
                </a:cubicBezTo>
                <a:cubicBezTo>
                  <a:pt x="84" y="1236"/>
                  <a:pt x="84" y="1236"/>
                  <a:pt x="84" y="1236"/>
                </a:cubicBezTo>
                <a:cubicBezTo>
                  <a:pt x="82" y="1241"/>
                  <a:pt x="82" y="1241"/>
                  <a:pt x="82" y="1241"/>
                </a:cubicBezTo>
                <a:cubicBezTo>
                  <a:pt x="82" y="1243"/>
                  <a:pt x="82" y="1243"/>
                  <a:pt x="82" y="1243"/>
                </a:cubicBezTo>
                <a:cubicBezTo>
                  <a:pt x="84" y="1243"/>
                  <a:pt x="84" y="1243"/>
                  <a:pt x="84" y="1243"/>
                </a:cubicBezTo>
                <a:cubicBezTo>
                  <a:pt x="90" y="1241"/>
                  <a:pt x="90" y="1241"/>
                  <a:pt x="90" y="1241"/>
                </a:cubicBezTo>
                <a:cubicBezTo>
                  <a:pt x="89" y="1240"/>
                  <a:pt x="89" y="1240"/>
                  <a:pt x="89" y="1240"/>
                </a:cubicBezTo>
                <a:cubicBezTo>
                  <a:pt x="89" y="1241"/>
                  <a:pt x="89" y="1241"/>
                  <a:pt x="89" y="1241"/>
                </a:cubicBezTo>
                <a:cubicBezTo>
                  <a:pt x="89" y="1241"/>
                  <a:pt x="92" y="1242"/>
                  <a:pt x="95" y="1243"/>
                </a:cubicBezTo>
                <a:cubicBezTo>
                  <a:pt x="98" y="1243"/>
                  <a:pt x="101" y="1244"/>
                  <a:pt x="104" y="1245"/>
                </a:cubicBezTo>
                <a:cubicBezTo>
                  <a:pt x="107" y="1245"/>
                  <a:pt x="110" y="1246"/>
                  <a:pt x="112" y="1246"/>
                </a:cubicBezTo>
                <a:cubicBezTo>
                  <a:pt x="113" y="1246"/>
                  <a:pt x="115" y="1245"/>
                  <a:pt x="116" y="1245"/>
                </a:cubicBezTo>
                <a:cubicBezTo>
                  <a:pt x="121" y="1243"/>
                  <a:pt x="127" y="1239"/>
                  <a:pt x="133" y="1237"/>
                </a:cubicBezTo>
                <a:cubicBezTo>
                  <a:pt x="134" y="1237"/>
                  <a:pt x="136" y="1237"/>
                  <a:pt x="137" y="1237"/>
                </a:cubicBezTo>
                <a:cubicBezTo>
                  <a:pt x="139" y="1237"/>
                  <a:pt x="141" y="1237"/>
                  <a:pt x="142" y="1238"/>
                </a:cubicBezTo>
                <a:cubicBezTo>
                  <a:pt x="142" y="1239"/>
                  <a:pt x="143" y="1239"/>
                  <a:pt x="143" y="1239"/>
                </a:cubicBezTo>
                <a:cubicBezTo>
                  <a:pt x="143" y="1239"/>
                  <a:pt x="143" y="1239"/>
                  <a:pt x="143" y="1239"/>
                </a:cubicBezTo>
                <a:cubicBezTo>
                  <a:pt x="143" y="1240"/>
                  <a:pt x="143" y="1240"/>
                  <a:pt x="143" y="1240"/>
                </a:cubicBezTo>
                <a:cubicBezTo>
                  <a:pt x="143" y="1240"/>
                  <a:pt x="143" y="1240"/>
                  <a:pt x="143" y="1240"/>
                </a:cubicBezTo>
                <a:cubicBezTo>
                  <a:pt x="144" y="1240"/>
                  <a:pt x="144" y="1240"/>
                  <a:pt x="144" y="1240"/>
                </a:cubicBezTo>
                <a:cubicBezTo>
                  <a:pt x="145" y="1240"/>
                  <a:pt x="145" y="1240"/>
                  <a:pt x="145" y="1240"/>
                </a:cubicBezTo>
                <a:cubicBezTo>
                  <a:pt x="153" y="1239"/>
                  <a:pt x="153" y="1239"/>
                  <a:pt x="153" y="1239"/>
                </a:cubicBezTo>
                <a:cubicBezTo>
                  <a:pt x="154" y="1239"/>
                  <a:pt x="154" y="1239"/>
                  <a:pt x="154" y="1239"/>
                </a:cubicBezTo>
                <a:cubicBezTo>
                  <a:pt x="154" y="1238"/>
                  <a:pt x="154" y="1238"/>
                  <a:pt x="154" y="1238"/>
                </a:cubicBezTo>
                <a:cubicBezTo>
                  <a:pt x="154" y="1238"/>
                  <a:pt x="156" y="1235"/>
                  <a:pt x="158" y="1231"/>
                </a:cubicBezTo>
                <a:cubicBezTo>
                  <a:pt x="159" y="1227"/>
                  <a:pt x="161" y="1222"/>
                  <a:pt x="162" y="1219"/>
                </a:cubicBezTo>
                <a:cubicBezTo>
                  <a:pt x="161" y="1218"/>
                  <a:pt x="161" y="1218"/>
                  <a:pt x="161" y="1218"/>
                </a:cubicBezTo>
                <a:cubicBezTo>
                  <a:pt x="162" y="1219"/>
                  <a:pt x="162" y="1219"/>
                  <a:pt x="162" y="1219"/>
                </a:cubicBezTo>
                <a:cubicBezTo>
                  <a:pt x="162" y="1218"/>
                  <a:pt x="162" y="1218"/>
                  <a:pt x="162" y="1217"/>
                </a:cubicBezTo>
                <a:cubicBezTo>
                  <a:pt x="162" y="1216"/>
                  <a:pt x="161" y="1214"/>
                  <a:pt x="160" y="1213"/>
                </a:cubicBezTo>
                <a:cubicBezTo>
                  <a:pt x="159" y="1212"/>
                  <a:pt x="157" y="1211"/>
                  <a:pt x="155" y="1209"/>
                </a:cubicBezTo>
                <a:cubicBezTo>
                  <a:pt x="154" y="1207"/>
                  <a:pt x="153" y="1206"/>
                  <a:pt x="153" y="1204"/>
                </a:cubicBezTo>
                <a:cubicBezTo>
                  <a:pt x="153" y="1203"/>
                  <a:pt x="153" y="1201"/>
                  <a:pt x="154" y="1199"/>
                </a:cubicBezTo>
                <a:cubicBezTo>
                  <a:pt x="156" y="1195"/>
                  <a:pt x="158" y="1192"/>
                  <a:pt x="160" y="1188"/>
                </a:cubicBezTo>
                <a:cubicBezTo>
                  <a:pt x="161" y="1187"/>
                  <a:pt x="162" y="1185"/>
                  <a:pt x="163" y="1184"/>
                </a:cubicBezTo>
                <a:cubicBezTo>
                  <a:pt x="163" y="1183"/>
                  <a:pt x="164" y="1182"/>
                  <a:pt x="165" y="1182"/>
                </a:cubicBezTo>
                <a:cubicBezTo>
                  <a:pt x="163" y="1181"/>
                  <a:pt x="163" y="1181"/>
                  <a:pt x="163" y="1181"/>
                </a:cubicBezTo>
                <a:cubicBezTo>
                  <a:pt x="164" y="1182"/>
                  <a:pt x="164" y="1182"/>
                  <a:pt x="164" y="1182"/>
                </a:cubicBezTo>
                <a:cubicBezTo>
                  <a:pt x="164" y="1182"/>
                  <a:pt x="165" y="1182"/>
                  <a:pt x="165" y="1182"/>
                </a:cubicBezTo>
                <a:cubicBezTo>
                  <a:pt x="166" y="1182"/>
                  <a:pt x="169" y="1183"/>
                  <a:pt x="171" y="1183"/>
                </a:cubicBezTo>
                <a:cubicBezTo>
                  <a:pt x="173" y="1184"/>
                  <a:pt x="175" y="1185"/>
                  <a:pt x="177" y="1185"/>
                </a:cubicBezTo>
                <a:cubicBezTo>
                  <a:pt x="178" y="1185"/>
                  <a:pt x="178" y="1185"/>
                  <a:pt x="179" y="1185"/>
                </a:cubicBezTo>
                <a:cubicBezTo>
                  <a:pt x="179" y="1184"/>
                  <a:pt x="179" y="1184"/>
                  <a:pt x="179" y="1184"/>
                </a:cubicBezTo>
                <a:cubicBezTo>
                  <a:pt x="179" y="1184"/>
                  <a:pt x="179" y="1184"/>
                  <a:pt x="179" y="1184"/>
                </a:cubicBezTo>
                <a:cubicBezTo>
                  <a:pt x="180" y="1183"/>
                  <a:pt x="181" y="1182"/>
                  <a:pt x="181" y="1181"/>
                </a:cubicBezTo>
                <a:cubicBezTo>
                  <a:pt x="181" y="1178"/>
                  <a:pt x="180" y="1176"/>
                  <a:pt x="179" y="1173"/>
                </a:cubicBezTo>
                <a:cubicBezTo>
                  <a:pt x="178" y="1171"/>
                  <a:pt x="177" y="1169"/>
                  <a:pt x="177" y="1169"/>
                </a:cubicBezTo>
                <a:cubicBezTo>
                  <a:pt x="176" y="1170"/>
                  <a:pt x="176" y="1170"/>
                  <a:pt x="176" y="1170"/>
                </a:cubicBezTo>
                <a:cubicBezTo>
                  <a:pt x="176" y="1171"/>
                  <a:pt x="176" y="1171"/>
                  <a:pt x="176" y="1171"/>
                </a:cubicBezTo>
                <a:cubicBezTo>
                  <a:pt x="200" y="1169"/>
                  <a:pt x="200" y="1169"/>
                  <a:pt x="200" y="1169"/>
                </a:cubicBezTo>
                <a:cubicBezTo>
                  <a:pt x="200" y="1167"/>
                  <a:pt x="200" y="1167"/>
                  <a:pt x="200" y="1167"/>
                </a:cubicBezTo>
                <a:cubicBezTo>
                  <a:pt x="200" y="1168"/>
                  <a:pt x="200" y="1168"/>
                  <a:pt x="200" y="1168"/>
                </a:cubicBezTo>
                <a:cubicBezTo>
                  <a:pt x="210" y="1171"/>
                  <a:pt x="210" y="1171"/>
                  <a:pt x="210" y="1171"/>
                </a:cubicBezTo>
                <a:cubicBezTo>
                  <a:pt x="211" y="1171"/>
                  <a:pt x="211" y="1171"/>
                  <a:pt x="211" y="1171"/>
                </a:cubicBezTo>
                <a:cubicBezTo>
                  <a:pt x="212" y="1171"/>
                  <a:pt x="212" y="1171"/>
                  <a:pt x="212" y="1171"/>
                </a:cubicBezTo>
                <a:cubicBezTo>
                  <a:pt x="220" y="1164"/>
                  <a:pt x="220" y="1164"/>
                  <a:pt x="220" y="1164"/>
                </a:cubicBezTo>
                <a:cubicBezTo>
                  <a:pt x="219" y="1163"/>
                  <a:pt x="219" y="1163"/>
                  <a:pt x="219" y="1163"/>
                </a:cubicBezTo>
                <a:cubicBezTo>
                  <a:pt x="218" y="1164"/>
                  <a:pt x="218" y="1164"/>
                  <a:pt x="218" y="1164"/>
                </a:cubicBezTo>
                <a:cubicBezTo>
                  <a:pt x="233" y="1175"/>
                  <a:pt x="233" y="1175"/>
                  <a:pt x="233" y="1175"/>
                </a:cubicBezTo>
                <a:cubicBezTo>
                  <a:pt x="234" y="1176"/>
                  <a:pt x="234" y="1176"/>
                  <a:pt x="234" y="1176"/>
                </a:cubicBezTo>
                <a:cubicBezTo>
                  <a:pt x="235" y="1174"/>
                  <a:pt x="235" y="1174"/>
                  <a:pt x="235" y="1174"/>
                </a:cubicBezTo>
                <a:cubicBezTo>
                  <a:pt x="235" y="1174"/>
                  <a:pt x="235" y="1174"/>
                  <a:pt x="236" y="1173"/>
                </a:cubicBezTo>
                <a:cubicBezTo>
                  <a:pt x="237" y="1171"/>
                  <a:pt x="238" y="1168"/>
                  <a:pt x="239" y="1166"/>
                </a:cubicBezTo>
                <a:cubicBezTo>
                  <a:pt x="240" y="1165"/>
                  <a:pt x="241" y="1164"/>
                  <a:pt x="241" y="1163"/>
                </a:cubicBezTo>
                <a:cubicBezTo>
                  <a:pt x="242" y="1162"/>
                  <a:pt x="242" y="1162"/>
                  <a:pt x="242" y="1162"/>
                </a:cubicBezTo>
                <a:cubicBezTo>
                  <a:pt x="243" y="1161"/>
                  <a:pt x="243" y="1161"/>
                  <a:pt x="243" y="1161"/>
                </a:cubicBezTo>
                <a:cubicBezTo>
                  <a:pt x="243" y="1161"/>
                  <a:pt x="243" y="1161"/>
                  <a:pt x="243" y="1161"/>
                </a:cubicBezTo>
                <a:cubicBezTo>
                  <a:pt x="243" y="1160"/>
                  <a:pt x="244" y="1160"/>
                  <a:pt x="244" y="1159"/>
                </a:cubicBezTo>
                <a:cubicBezTo>
                  <a:pt x="245" y="1153"/>
                  <a:pt x="247" y="1138"/>
                  <a:pt x="247" y="1138"/>
                </a:cubicBezTo>
                <a:cubicBezTo>
                  <a:pt x="246" y="1137"/>
                  <a:pt x="246" y="1137"/>
                  <a:pt x="246" y="1137"/>
                </a:cubicBezTo>
                <a:cubicBezTo>
                  <a:pt x="247" y="1138"/>
                  <a:pt x="247" y="1138"/>
                  <a:pt x="247" y="1138"/>
                </a:cubicBezTo>
                <a:cubicBezTo>
                  <a:pt x="251" y="1124"/>
                  <a:pt x="251" y="1124"/>
                  <a:pt x="251" y="1124"/>
                </a:cubicBezTo>
                <a:cubicBezTo>
                  <a:pt x="250" y="1124"/>
                  <a:pt x="250" y="1124"/>
                  <a:pt x="250" y="1124"/>
                </a:cubicBezTo>
                <a:cubicBezTo>
                  <a:pt x="251" y="1125"/>
                  <a:pt x="251" y="1125"/>
                  <a:pt x="251" y="1125"/>
                </a:cubicBezTo>
                <a:cubicBezTo>
                  <a:pt x="256" y="1121"/>
                  <a:pt x="256" y="1121"/>
                  <a:pt x="256" y="1121"/>
                </a:cubicBezTo>
                <a:cubicBezTo>
                  <a:pt x="257" y="1121"/>
                  <a:pt x="257" y="1121"/>
                  <a:pt x="257" y="1121"/>
                </a:cubicBezTo>
                <a:cubicBezTo>
                  <a:pt x="257" y="1120"/>
                  <a:pt x="257" y="1120"/>
                  <a:pt x="257" y="1120"/>
                </a:cubicBezTo>
                <a:cubicBezTo>
                  <a:pt x="259" y="1109"/>
                  <a:pt x="261" y="1104"/>
                  <a:pt x="261" y="1101"/>
                </a:cubicBezTo>
                <a:cubicBezTo>
                  <a:pt x="262" y="1098"/>
                  <a:pt x="262" y="1098"/>
                  <a:pt x="262" y="1098"/>
                </a:cubicBezTo>
                <a:cubicBezTo>
                  <a:pt x="262" y="1098"/>
                  <a:pt x="262" y="1098"/>
                  <a:pt x="262" y="1098"/>
                </a:cubicBezTo>
                <a:cubicBezTo>
                  <a:pt x="262" y="1098"/>
                  <a:pt x="262" y="1098"/>
                  <a:pt x="262" y="1098"/>
                </a:cubicBezTo>
                <a:cubicBezTo>
                  <a:pt x="259" y="1090"/>
                  <a:pt x="259" y="1090"/>
                  <a:pt x="259" y="1090"/>
                </a:cubicBezTo>
                <a:cubicBezTo>
                  <a:pt x="258" y="1090"/>
                  <a:pt x="258" y="1090"/>
                  <a:pt x="258" y="1090"/>
                </a:cubicBezTo>
                <a:cubicBezTo>
                  <a:pt x="258" y="1091"/>
                  <a:pt x="258" y="1091"/>
                  <a:pt x="258" y="1091"/>
                </a:cubicBezTo>
                <a:cubicBezTo>
                  <a:pt x="259" y="1091"/>
                  <a:pt x="260" y="1091"/>
                  <a:pt x="261" y="1090"/>
                </a:cubicBezTo>
                <a:cubicBezTo>
                  <a:pt x="262" y="1089"/>
                  <a:pt x="264" y="1088"/>
                  <a:pt x="265" y="1085"/>
                </a:cubicBezTo>
                <a:cubicBezTo>
                  <a:pt x="265" y="1085"/>
                  <a:pt x="265" y="1085"/>
                  <a:pt x="265" y="1085"/>
                </a:cubicBezTo>
                <a:cubicBezTo>
                  <a:pt x="265" y="1085"/>
                  <a:pt x="265" y="1085"/>
                  <a:pt x="265" y="1085"/>
                </a:cubicBezTo>
                <a:cubicBezTo>
                  <a:pt x="265" y="1084"/>
                  <a:pt x="265" y="1084"/>
                  <a:pt x="265" y="1083"/>
                </a:cubicBezTo>
                <a:cubicBezTo>
                  <a:pt x="265" y="1080"/>
                  <a:pt x="264" y="1078"/>
                  <a:pt x="262" y="1077"/>
                </a:cubicBezTo>
                <a:cubicBezTo>
                  <a:pt x="261" y="1076"/>
                  <a:pt x="260" y="1075"/>
                  <a:pt x="260" y="1075"/>
                </a:cubicBezTo>
                <a:cubicBezTo>
                  <a:pt x="259" y="1077"/>
                  <a:pt x="259" y="1077"/>
                  <a:pt x="259" y="1077"/>
                </a:cubicBezTo>
                <a:cubicBezTo>
                  <a:pt x="261" y="1077"/>
                  <a:pt x="261" y="1077"/>
                  <a:pt x="261" y="1077"/>
                </a:cubicBezTo>
                <a:cubicBezTo>
                  <a:pt x="262" y="1058"/>
                  <a:pt x="262" y="1058"/>
                  <a:pt x="262" y="1058"/>
                </a:cubicBezTo>
                <a:cubicBezTo>
                  <a:pt x="261" y="1058"/>
                  <a:pt x="261" y="1058"/>
                  <a:pt x="261" y="1058"/>
                </a:cubicBezTo>
                <a:cubicBezTo>
                  <a:pt x="260" y="1059"/>
                  <a:pt x="260" y="1059"/>
                  <a:pt x="260" y="1059"/>
                </a:cubicBezTo>
                <a:cubicBezTo>
                  <a:pt x="260" y="1059"/>
                  <a:pt x="261" y="1059"/>
                  <a:pt x="261" y="1059"/>
                </a:cubicBezTo>
                <a:cubicBezTo>
                  <a:pt x="262" y="1059"/>
                  <a:pt x="264" y="1059"/>
                  <a:pt x="265" y="1058"/>
                </a:cubicBezTo>
                <a:cubicBezTo>
                  <a:pt x="266" y="1056"/>
                  <a:pt x="268" y="1055"/>
                  <a:pt x="269" y="1051"/>
                </a:cubicBezTo>
                <a:cubicBezTo>
                  <a:pt x="267" y="1051"/>
                  <a:pt x="267" y="1051"/>
                  <a:pt x="267" y="1051"/>
                </a:cubicBezTo>
                <a:cubicBezTo>
                  <a:pt x="269" y="1052"/>
                  <a:pt x="269" y="1052"/>
                  <a:pt x="269" y="1052"/>
                </a:cubicBezTo>
                <a:cubicBezTo>
                  <a:pt x="269" y="1050"/>
                  <a:pt x="270" y="1049"/>
                  <a:pt x="270" y="1048"/>
                </a:cubicBezTo>
                <a:cubicBezTo>
                  <a:pt x="270" y="1047"/>
                  <a:pt x="269" y="1046"/>
                  <a:pt x="269" y="1045"/>
                </a:cubicBezTo>
                <a:cubicBezTo>
                  <a:pt x="268" y="1043"/>
                  <a:pt x="267" y="1042"/>
                  <a:pt x="266" y="1041"/>
                </a:cubicBezTo>
                <a:cubicBezTo>
                  <a:pt x="263" y="1038"/>
                  <a:pt x="260" y="1036"/>
                  <a:pt x="260" y="1036"/>
                </a:cubicBezTo>
                <a:cubicBezTo>
                  <a:pt x="259" y="1037"/>
                  <a:pt x="259" y="1037"/>
                  <a:pt x="259" y="1037"/>
                </a:cubicBezTo>
                <a:cubicBezTo>
                  <a:pt x="260" y="1038"/>
                  <a:pt x="260" y="1038"/>
                  <a:pt x="260" y="1038"/>
                </a:cubicBezTo>
                <a:cubicBezTo>
                  <a:pt x="263" y="1036"/>
                  <a:pt x="263" y="1036"/>
                  <a:pt x="263" y="1036"/>
                </a:cubicBezTo>
                <a:cubicBezTo>
                  <a:pt x="263" y="1035"/>
                  <a:pt x="263" y="1035"/>
                  <a:pt x="263" y="1035"/>
                </a:cubicBezTo>
                <a:cubicBezTo>
                  <a:pt x="263" y="1035"/>
                  <a:pt x="263" y="1035"/>
                  <a:pt x="263" y="1035"/>
                </a:cubicBezTo>
                <a:cubicBezTo>
                  <a:pt x="264" y="1027"/>
                  <a:pt x="265" y="1024"/>
                  <a:pt x="265" y="1023"/>
                </a:cubicBezTo>
                <a:cubicBezTo>
                  <a:pt x="265" y="1023"/>
                  <a:pt x="265" y="1023"/>
                  <a:pt x="265" y="1023"/>
                </a:cubicBezTo>
                <a:cubicBezTo>
                  <a:pt x="265" y="1023"/>
                  <a:pt x="265" y="1023"/>
                  <a:pt x="265" y="1023"/>
                </a:cubicBezTo>
                <a:cubicBezTo>
                  <a:pt x="265" y="1023"/>
                  <a:pt x="265" y="1023"/>
                  <a:pt x="265" y="1023"/>
                </a:cubicBezTo>
                <a:cubicBezTo>
                  <a:pt x="265" y="1022"/>
                  <a:pt x="265" y="1022"/>
                  <a:pt x="265" y="1022"/>
                </a:cubicBezTo>
                <a:cubicBezTo>
                  <a:pt x="265" y="1022"/>
                  <a:pt x="265" y="1022"/>
                  <a:pt x="265" y="1022"/>
                </a:cubicBezTo>
                <a:cubicBezTo>
                  <a:pt x="265" y="1022"/>
                  <a:pt x="265" y="1022"/>
                  <a:pt x="265" y="1022"/>
                </a:cubicBezTo>
                <a:cubicBezTo>
                  <a:pt x="263" y="1015"/>
                  <a:pt x="262" y="1013"/>
                  <a:pt x="262" y="1013"/>
                </a:cubicBezTo>
                <a:cubicBezTo>
                  <a:pt x="262" y="1013"/>
                  <a:pt x="262" y="1013"/>
                  <a:pt x="262" y="1013"/>
                </a:cubicBezTo>
                <a:cubicBezTo>
                  <a:pt x="262" y="1013"/>
                  <a:pt x="262" y="1013"/>
                  <a:pt x="262" y="1013"/>
                </a:cubicBezTo>
                <a:cubicBezTo>
                  <a:pt x="262" y="1011"/>
                  <a:pt x="262" y="1011"/>
                  <a:pt x="262" y="1011"/>
                </a:cubicBezTo>
                <a:cubicBezTo>
                  <a:pt x="261" y="1011"/>
                  <a:pt x="261" y="1011"/>
                  <a:pt x="261" y="1011"/>
                </a:cubicBezTo>
                <a:cubicBezTo>
                  <a:pt x="255" y="1011"/>
                  <a:pt x="255" y="1011"/>
                  <a:pt x="255" y="1011"/>
                </a:cubicBezTo>
                <a:cubicBezTo>
                  <a:pt x="255" y="1013"/>
                  <a:pt x="255" y="1013"/>
                  <a:pt x="255" y="1013"/>
                </a:cubicBezTo>
                <a:cubicBezTo>
                  <a:pt x="257" y="1013"/>
                  <a:pt x="257" y="1013"/>
                  <a:pt x="257" y="1013"/>
                </a:cubicBezTo>
                <a:cubicBezTo>
                  <a:pt x="256" y="1013"/>
                  <a:pt x="256" y="1013"/>
                  <a:pt x="256" y="1013"/>
                </a:cubicBezTo>
                <a:cubicBezTo>
                  <a:pt x="257" y="1013"/>
                  <a:pt x="257" y="1013"/>
                  <a:pt x="257" y="1013"/>
                </a:cubicBezTo>
                <a:cubicBezTo>
                  <a:pt x="257" y="1013"/>
                  <a:pt x="257" y="1013"/>
                  <a:pt x="257" y="1013"/>
                </a:cubicBezTo>
                <a:cubicBezTo>
                  <a:pt x="256" y="1013"/>
                  <a:pt x="256" y="1013"/>
                  <a:pt x="256" y="1013"/>
                </a:cubicBezTo>
                <a:cubicBezTo>
                  <a:pt x="257" y="1013"/>
                  <a:pt x="257" y="1013"/>
                  <a:pt x="257" y="1013"/>
                </a:cubicBezTo>
                <a:cubicBezTo>
                  <a:pt x="257" y="1013"/>
                  <a:pt x="257" y="1013"/>
                  <a:pt x="257" y="1013"/>
                </a:cubicBezTo>
                <a:cubicBezTo>
                  <a:pt x="257" y="1012"/>
                  <a:pt x="257" y="1011"/>
                  <a:pt x="260" y="1010"/>
                </a:cubicBezTo>
                <a:cubicBezTo>
                  <a:pt x="259" y="1009"/>
                  <a:pt x="259" y="1009"/>
                  <a:pt x="259" y="1009"/>
                </a:cubicBezTo>
                <a:cubicBezTo>
                  <a:pt x="259" y="1010"/>
                  <a:pt x="259" y="1010"/>
                  <a:pt x="259" y="1010"/>
                </a:cubicBezTo>
                <a:cubicBezTo>
                  <a:pt x="261" y="1010"/>
                  <a:pt x="262" y="1011"/>
                  <a:pt x="263" y="1011"/>
                </a:cubicBezTo>
                <a:cubicBezTo>
                  <a:pt x="265" y="1012"/>
                  <a:pt x="266" y="1013"/>
                  <a:pt x="267" y="1013"/>
                </a:cubicBezTo>
                <a:cubicBezTo>
                  <a:pt x="267" y="1013"/>
                  <a:pt x="267" y="1014"/>
                  <a:pt x="267" y="1014"/>
                </a:cubicBezTo>
                <a:cubicBezTo>
                  <a:pt x="268" y="1014"/>
                  <a:pt x="268" y="1014"/>
                  <a:pt x="268" y="1014"/>
                </a:cubicBezTo>
                <a:cubicBezTo>
                  <a:pt x="268" y="1014"/>
                  <a:pt x="268" y="1014"/>
                  <a:pt x="268" y="1014"/>
                </a:cubicBezTo>
                <a:cubicBezTo>
                  <a:pt x="271" y="1017"/>
                  <a:pt x="271" y="1017"/>
                  <a:pt x="271" y="1017"/>
                </a:cubicBezTo>
                <a:cubicBezTo>
                  <a:pt x="270" y="1013"/>
                  <a:pt x="270" y="1013"/>
                  <a:pt x="270" y="1013"/>
                </a:cubicBezTo>
                <a:cubicBezTo>
                  <a:pt x="270" y="1012"/>
                  <a:pt x="270" y="1011"/>
                  <a:pt x="270" y="1011"/>
                </a:cubicBezTo>
                <a:cubicBezTo>
                  <a:pt x="270" y="1011"/>
                  <a:pt x="270" y="1011"/>
                  <a:pt x="270" y="1011"/>
                </a:cubicBezTo>
                <a:cubicBezTo>
                  <a:pt x="270" y="1011"/>
                  <a:pt x="270" y="1011"/>
                  <a:pt x="270" y="1011"/>
                </a:cubicBezTo>
                <a:cubicBezTo>
                  <a:pt x="269" y="1005"/>
                  <a:pt x="269" y="1005"/>
                  <a:pt x="269" y="1005"/>
                </a:cubicBezTo>
                <a:cubicBezTo>
                  <a:pt x="269" y="1004"/>
                  <a:pt x="269" y="1004"/>
                  <a:pt x="269" y="1004"/>
                </a:cubicBezTo>
                <a:cubicBezTo>
                  <a:pt x="268" y="1004"/>
                  <a:pt x="268" y="1004"/>
                  <a:pt x="268" y="1004"/>
                </a:cubicBezTo>
                <a:cubicBezTo>
                  <a:pt x="263" y="1001"/>
                  <a:pt x="263" y="1001"/>
                  <a:pt x="263" y="1001"/>
                </a:cubicBezTo>
                <a:cubicBezTo>
                  <a:pt x="262" y="1002"/>
                  <a:pt x="262" y="1002"/>
                  <a:pt x="262" y="1002"/>
                </a:cubicBezTo>
                <a:cubicBezTo>
                  <a:pt x="262" y="1004"/>
                  <a:pt x="262" y="1004"/>
                  <a:pt x="262" y="1004"/>
                </a:cubicBezTo>
                <a:cubicBezTo>
                  <a:pt x="267" y="1002"/>
                  <a:pt x="267" y="1002"/>
                  <a:pt x="267" y="1002"/>
                </a:cubicBezTo>
                <a:cubicBezTo>
                  <a:pt x="268" y="1002"/>
                  <a:pt x="268" y="1002"/>
                  <a:pt x="268" y="1002"/>
                </a:cubicBezTo>
                <a:cubicBezTo>
                  <a:pt x="268" y="1001"/>
                  <a:pt x="268" y="1001"/>
                  <a:pt x="268" y="1001"/>
                </a:cubicBezTo>
                <a:cubicBezTo>
                  <a:pt x="268" y="1001"/>
                  <a:pt x="268" y="1000"/>
                  <a:pt x="268" y="999"/>
                </a:cubicBezTo>
                <a:cubicBezTo>
                  <a:pt x="268" y="998"/>
                  <a:pt x="268" y="995"/>
                  <a:pt x="268" y="992"/>
                </a:cubicBezTo>
                <a:cubicBezTo>
                  <a:pt x="269" y="990"/>
                  <a:pt x="269" y="987"/>
                  <a:pt x="270" y="985"/>
                </a:cubicBezTo>
                <a:cubicBezTo>
                  <a:pt x="269" y="985"/>
                  <a:pt x="269" y="985"/>
                  <a:pt x="269" y="985"/>
                </a:cubicBezTo>
                <a:cubicBezTo>
                  <a:pt x="270" y="986"/>
                  <a:pt x="270" y="986"/>
                  <a:pt x="270" y="986"/>
                </a:cubicBezTo>
                <a:cubicBezTo>
                  <a:pt x="271" y="985"/>
                  <a:pt x="271" y="983"/>
                  <a:pt x="271" y="982"/>
                </a:cubicBezTo>
                <a:cubicBezTo>
                  <a:pt x="271" y="981"/>
                  <a:pt x="270" y="979"/>
                  <a:pt x="270" y="978"/>
                </a:cubicBezTo>
                <a:cubicBezTo>
                  <a:pt x="269" y="977"/>
                  <a:pt x="268" y="976"/>
                  <a:pt x="267" y="975"/>
                </a:cubicBezTo>
                <a:cubicBezTo>
                  <a:pt x="264" y="973"/>
                  <a:pt x="262" y="972"/>
                  <a:pt x="262" y="971"/>
                </a:cubicBezTo>
                <a:cubicBezTo>
                  <a:pt x="261" y="973"/>
                  <a:pt x="261" y="973"/>
                  <a:pt x="261" y="973"/>
                </a:cubicBezTo>
                <a:cubicBezTo>
                  <a:pt x="262" y="972"/>
                  <a:pt x="262" y="972"/>
                  <a:pt x="262" y="972"/>
                </a:cubicBezTo>
                <a:cubicBezTo>
                  <a:pt x="262" y="972"/>
                  <a:pt x="262" y="972"/>
                  <a:pt x="262" y="972"/>
                </a:cubicBezTo>
                <a:cubicBezTo>
                  <a:pt x="261" y="972"/>
                  <a:pt x="261" y="972"/>
                  <a:pt x="261" y="972"/>
                </a:cubicBezTo>
                <a:cubicBezTo>
                  <a:pt x="261" y="974"/>
                  <a:pt x="261" y="974"/>
                  <a:pt x="261" y="974"/>
                </a:cubicBezTo>
                <a:cubicBezTo>
                  <a:pt x="263" y="973"/>
                  <a:pt x="264" y="973"/>
                  <a:pt x="265" y="973"/>
                </a:cubicBezTo>
                <a:cubicBezTo>
                  <a:pt x="265" y="973"/>
                  <a:pt x="265" y="973"/>
                  <a:pt x="265" y="973"/>
                </a:cubicBezTo>
                <a:cubicBezTo>
                  <a:pt x="265" y="973"/>
                  <a:pt x="265" y="973"/>
                  <a:pt x="265" y="973"/>
                </a:cubicBezTo>
                <a:cubicBezTo>
                  <a:pt x="265" y="973"/>
                  <a:pt x="265" y="973"/>
                  <a:pt x="265" y="973"/>
                </a:cubicBezTo>
                <a:cubicBezTo>
                  <a:pt x="265" y="973"/>
                  <a:pt x="265" y="973"/>
                  <a:pt x="265" y="973"/>
                </a:cubicBezTo>
                <a:cubicBezTo>
                  <a:pt x="265" y="973"/>
                  <a:pt x="265" y="973"/>
                  <a:pt x="265" y="973"/>
                </a:cubicBezTo>
                <a:cubicBezTo>
                  <a:pt x="265" y="971"/>
                  <a:pt x="265" y="971"/>
                  <a:pt x="265" y="971"/>
                </a:cubicBezTo>
                <a:cubicBezTo>
                  <a:pt x="265" y="973"/>
                  <a:pt x="265" y="973"/>
                  <a:pt x="265" y="973"/>
                </a:cubicBezTo>
                <a:cubicBezTo>
                  <a:pt x="265" y="971"/>
                  <a:pt x="265" y="971"/>
                  <a:pt x="265" y="971"/>
                </a:cubicBezTo>
                <a:cubicBezTo>
                  <a:pt x="265" y="973"/>
                  <a:pt x="265" y="973"/>
                  <a:pt x="265" y="973"/>
                </a:cubicBezTo>
                <a:cubicBezTo>
                  <a:pt x="265" y="973"/>
                  <a:pt x="265" y="973"/>
                  <a:pt x="265" y="973"/>
                </a:cubicBezTo>
                <a:cubicBezTo>
                  <a:pt x="265" y="972"/>
                  <a:pt x="265" y="972"/>
                  <a:pt x="265" y="972"/>
                </a:cubicBezTo>
                <a:cubicBezTo>
                  <a:pt x="267" y="972"/>
                  <a:pt x="267" y="972"/>
                  <a:pt x="267" y="972"/>
                </a:cubicBezTo>
                <a:cubicBezTo>
                  <a:pt x="266" y="970"/>
                  <a:pt x="266" y="970"/>
                  <a:pt x="266" y="970"/>
                </a:cubicBezTo>
                <a:cubicBezTo>
                  <a:pt x="264" y="967"/>
                  <a:pt x="263" y="965"/>
                  <a:pt x="263" y="965"/>
                </a:cubicBezTo>
                <a:cubicBezTo>
                  <a:pt x="262" y="964"/>
                  <a:pt x="262" y="964"/>
                  <a:pt x="262" y="964"/>
                </a:cubicBezTo>
                <a:cubicBezTo>
                  <a:pt x="263" y="965"/>
                  <a:pt x="263" y="965"/>
                  <a:pt x="263" y="965"/>
                </a:cubicBezTo>
                <a:cubicBezTo>
                  <a:pt x="262" y="964"/>
                  <a:pt x="262" y="964"/>
                  <a:pt x="262" y="964"/>
                </a:cubicBezTo>
                <a:cubicBezTo>
                  <a:pt x="262" y="964"/>
                  <a:pt x="262" y="964"/>
                  <a:pt x="262" y="964"/>
                </a:cubicBezTo>
                <a:cubicBezTo>
                  <a:pt x="262" y="964"/>
                  <a:pt x="262" y="964"/>
                  <a:pt x="262" y="964"/>
                </a:cubicBezTo>
                <a:cubicBezTo>
                  <a:pt x="262" y="963"/>
                  <a:pt x="262" y="963"/>
                  <a:pt x="262" y="963"/>
                </a:cubicBezTo>
                <a:cubicBezTo>
                  <a:pt x="261" y="964"/>
                  <a:pt x="261" y="964"/>
                  <a:pt x="261" y="964"/>
                </a:cubicBezTo>
                <a:cubicBezTo>
                  <a:pt x="260" y="966"/>
                  <a:pt x="260" y="966"/>
                  <a:pt x="260" y="966"/>
                </a:cubicBezTo>
                <a:cubicBezTo>
                  <a:pt x="260" y="966"/>
                  <a:pt x="261" y="966"/>
                  <a:pt x="263" y="966"/>
                </a:cubicBezTo>
                <a:cubicBezTo>
                  <a:pt x="266" y="966"/>
                  <a:pt x="270" y="965"/>
                  <a:pt x="272" y="961"/>
                </a:cubicBezTo>
                <a:cubicBezTo>
                  <a:pt x="273" y="960"/>
                  <a:pt x="274" y="959"/>
                  <a:pt x="274" y="958"/>
                </a:cubicBezTo>
                <a:cubicBezTo>
                  <a:pt x="274" y="958"/>
                  <a:pt x="274" y="958"/>
                  <a:pt x="274" y="958"/>
                </a:cubicBezTo>
                <a:cubicBezTo>
                  <a:pt x="274" y="958"/>
                  <a:pt x="274" y="958"/>
                  <a:pt x="274" y="958"/>
                </a:cubicBezTo>
                <a:cubicBezTo>
                  <a:pt x="275" y="957"/>
                  <a:pt x="275" y="956"/>
                  <a:pt x="275" y="956"/>
                </a:cubicBezTo>
                <a:cubicBezTo>
                  <a:pt x="275" y="954"/>
                  <a:pt x="274" y="953"/>
                  <a:pt x="273" y="952"/>
                </a:cubicBezTo>
                <a:cubicBezTo>
                  <a:pt x="272" y="950"/>
                  <a:pt x="271" y="950"/>
                  <a:pt x="270" y="949"/>
                </a:cubicBezTo>
                <a:cubicBezTo>
                  <a:pt x="266" y="947"/>
                  <a:pt x="261" y="946"/>
                  <a:pt x="256" y="946"/>
                </a:cubicBezTo>
                <a:cubicBezTo>
                  <a:pt x="252" y="945"/>
                  <a:pt x="249" y="945"/>
                  <a:pt x="249" y="945"/>
                </a:cubicBezTo>
                <a:cubicBezTo>
                  <a:pt x="247" y="945"/>
                  <a:pt x="247" y="945"/>
                  <a:pt x="247" y="945"/>
                </a:cubicBezTo>
                <a:cubicBezTo>
                  <a:pt x="247" y="946"/>
                  <a:pt x="247" y="946"/>
                  <a:pt x="247" y="946"/>
                </a:cubicBezTo>
                <a:cubicBezTo>
                  <a:pt x="246" y="950"/>
                  <a:pt x="246" y="950"/>
                  <a:pt x="246" y="950"/>
                </a:cubicBezTo>
                <a:cubicBezTo>
                  <a:pt x="247" y="951"/>
                  <a:pt x="247" y="951"/>
                  <a:pt x="247" y="951"/>
                </a:cubicBezTo>
                <a:cubicBezTo>
                  <a:pt x="247" y="949"/>
                  <a:pt x="247" y="949"/>
                  <a:pt x="247" y="949"/>
                </a:cubicBezTo>
                <a:cubicBezTo>
                  <a:pt x="239" y="948"/>
                  <a:pt x="239" y="948"/>
                  <a:pt x="239" y="948"/>
                </a:cubicBezTo>
                <a:cubicBezTo>
                  <a:pt x="239" y="949"/>
                  <a:pt x="239" y="949"/>
                  <a:pt x="239" y="949"/>
                </a:cubicBezTo>
                <a:cubicBezTo>
                  <a:pt x="241" y="949"/>
                  <a:pt x="241" y="949"/>
                  <a:pt x="241" y="949"/>
                </a:cubicBezTo>
                <a:cubicBezTo>
                  <a:pt x="241" y="944"/>
                  <a:pt x="241" y="944"/>
                  <a:pt x="241" y="944"/>
                </a:cubicBezTo>
                <a:cubicBezTo>
                  <a:pt x="239" y="944"/>
                  <a:pt x="239" y="944"/>
                  <a:pt x="239" y="944"/>
                </a:cubicBezTo>
                <a:cubicBezTo>
                  <a:pt x="239" y="946"/>
                  <a:pt x="239" y="946"/>
                  <a:pt x="239" y="946"/>
                </a:cubicBezTo>
                <a:cubicBezTo>
                  <a:pt x="261" y="946"/>
                  <a:pt x="261" y="946"/>
                  <a:pt x="261" y="946"/>
                </a:cubicBezTo>
                <a:cubicBezTo>
                  <a:pt x="262" y="946"/>
                  <a:pt x="265" y="947"/>
                  <a:pt x="268" y="948"/>
                </a:cubicBezTo>
                <a:cubicBezTo>
                  <a:pt x="269" y="948"/>
                  <a:pt x="270" y="948"/>
                  <a:pt x="271" y="949"/>
                </a:cubicBezTo>
                <a:cubicBezTo>
                  <a:pt x="272" y="949"/>
                  <a:pt x="272" y="949"/>
                  <a:pt x="272" y="949"/>
                </a:cubicBezTo>
                <a:cubicBezTo>
                  <a:pt x="273" y="950"/>
                  <a:pt x="273" y="950"/>
                  <a:pt x="273" y="950"/>
                </a:cubicBezTo>
                <a:cubicBezTo>
                  <a:pt x="274" y="949"/>
                  <a:pt x="274" y="949"/>
                  <a:pt x="274" y="949"/>
                </a:cubicBezTo>
                <a:cubicBezTo>
                  <a:pt x="278" y="942"/>
                  <a:pt x="278" y="942"/>
                  <a:pt x="278" y="942"/>
                </a:cubicBezTo>
                <a:cubicBezTo>
                  <a:pt x="278" y="942"/>
                  <a:pt x="278" y="942"/>
                  <a:pt x="278" y="942"/>
                </a:cubicBezTo>
                <a:cubicBezTo>
                  <a:pt x="278" y="941"/>
                  <a:pt x="278" y="941"/>
                  <a:pt x="278" y="941"/>
                </a:cubicBezTo>
                <a:cubicBezTo>
                  <a:pt x="276" y="932"/>
                  <a:pt x="276" y="932"/>
                  <a:pt x="276" y="932"/>
                </a:cubicBezTo>
                <a:cubicBezTo>
                  <a:pt x="274" y="932"/>
                  <a:pt x="274" y="932"/>
                  <a:pt x="274" y="932"/>
                </a:cubicBezTo>
                <a:cubicBezTo>
                  <a:pt x="273" y="933"/>
                  <a:pt x="273" y="933"/>
                  <a:pt x="273" y="933"/>
                </a:cubicBezTo>
                <a:cubicBezTo>
                  <a:pt x="281" y="939"/>
                  <a:pt x="281" y="939"/>
                  <a:pt x="281" y="939"/>
                </a:cubicBezTo>
                <a:cubicBezTo>
                  <a:pt x="282" y="939"/>
                  <a:pt x="282" y="939"/>
                  <a:pt x="282" y="939"/>
                </a:cubicBezTo>
                <a:cubicBezTo>
                  <a:pt x="283" y="939"/>
                  <a:pt x="283" y="939"/>
                  <a:pt x="283" y="939"/>
                </a:cubicBezTo>
                <a:cubicBezTo>
                  <a:pt x="283" y="939"/>
                  <a:pt x="284" y="939"/>
                  <a:pt x="285" y="938"/>
                </a:cubicBezTo>
                <a:cubicBezTo>
                  <a:pt x="286" y="938"/>
                  <a:pt x="287" y="938"/>
                  <a:pt x="288" y="938"/>
                </a:cubicBezTo>
                <a:cubicBezTo>
                  <a:pt x="289" y="937"/>
                  <a:pt x="289" y="937"/>
                  <a:pt x="289" y="937"/>
                </a:cubicBezTo>
                <a:cubicBezTo>
                  <a:pt x="290" y="937"/>
                  <a:pt x="290" y="937"/>
                  <a:pt x="291" y="937"/>
                </a:cubicBezTo>
                <a:cubicBezTo>
                  <a:pt x="292" y="936"/>
                  <a:pt x="293" y="934"/>
                  <a:pt x="295" y="933"/>
                </a:cubicBezTo>
                <a:cubicBezTo>
                  <a:pt x="296" y="931"/>
                  <a:pt x="297" y="930"/>
                  <a:pt x="297" y="930"/>
                </a:cubicBezTo>
                <a:cubicBezTo>
                  <a:pt x="297" y="930"/>
                  <a:pt x="297" y="930"/>
                  <a:pt x="297" y="930"/>
                </a:cubicBezTo>
                <a:cubicBezTo>
                  <a:pt x="297" y="928"/>
                  <a:pt x="297" y="928"/>
                  <a:pt x="297" y="928"/>
                </a:cubicBezTo>
                <a:cubicBezTo>
                  <a:pt x="297" y="923"/>
                  <a:pt x="297" y="922"/>
                  <a:pt x="297" y="922"/>
                </a:cubicBezTo>
                <a:cubicBezTo>
                  <a:pt x="296" y="922"/>
                  <a:pt x="296" y="922"/>
                  <a:pt x="296" y="922"/>
                </a:cubicBezTo>
                <a:cubicBezTo>
                  <a:pt x="295" y="924"/>
                  <a:pt x="295" y="924"/>
                  <a:pt x="295" y="924"/>
                </a:cubicBezTo>
                <a:cubicBezTo>
                  <a:pt x="297" y="924"/>
                  <a:pt x="298" y="925"/>
                  <a:pt x="299" y="925"/>
                </a:cubicBezTo>
                <a:cubicBezTo>
                  <a:pt x="301" y="925"/>
                  <a:pt x="301" y="925"/>
                  <a:pt x="301" y="925"/>
                </a:cubicBezTo>
                <a:cubicBezTo>
                  <a:pt x="303" y="926"/>
                  <a:pt x="303" y="926"/>
                  <a:pt x="303" y="926"/>
                </a:cubicBezTo>
                <a:cubicBezTo>
                  <a:pt x="303" y="924"/>
                  <a:pt x="303" y="924"/>
                  <a:pt x="303" y="924"/>
                </a:cubicBezTo>
                <a:cubicBezTo>
                  <a:pt x="303" y="915"/>
                  <a:pt x="304" y="910"/>
                  <a:pt x="304" y="907"/>
                </a:cubicBezTo>
                <a:cubicBezTo>
                  <a:pt x="304" y="905"/>
                  <a:pt x="304" y="904"/>
                  <a:pt x="304" y="904"/>
                </a:cubicBezTo>
                <a:cubicBezTo>
                  <a:pt x="304" y="904"/>
                  <a:pt x="304" y="904"/>
                  <a:pt x="304" y="904"/>
                </a:cubicBezTo>
                <a:cubicBezTo>
                  <a:pt x="304" y="904"/>
                  <a:pt x="304" y="904"/>
                  <a:pt x="304" y="904"/>
                </a:cubicBezTo>
                <a:cubicBezTo>
                  <a:pt x="304" y="904"/>
                  <a:pt x="304" y="904"/>
                  <a:pt x="304" y="904"/>
                </a:cubicBezTo>
                <a:cubicBezTo>
                  <a:pt x="303" y="904"/>
                  <a:pt x="303" y="904"/>
                  <a:pt x="303" y="904"/>
                </a:cubicBezTo>
                <a:cubicBezTo>
                  <a:pt x="302" y="905"/>
                  <a:pt x="302" y="905"/>
                  <a:pt x="302" y="905"/>
                </a:cubicBezTo>
                <a:cubicBezTo>
                  <a:pt x="306" y="906"/>
                  <a:pt x="306" y="906"/>
                  <a:pt x="306" y="906"/>
                </a:cubicBezTo>
                <a:cubicBezTo>
                  <a:pt x="307" y="905"/>
                  <a:pt x="307" y="905"/>
                  <a:pt x="307" y="905"/>
                </a:cubicBezTo>
                <a:cubicBezTo>
                  <a:pt x="305" y="905"/>
                  <a:pt x="305" y="905"/>
                  <a:pt x="305" y="905"/>
                </a:cubicBezTo>
                <a:cubicBezTo>
                  <a:pt x="305" y="906"/>
                  <a:pt x="305" y="906"/>
                  <a:pt x="305" y="906"/>
                </a:cubicBezTo>
                <a:cubicBezTo>
                  <a:pt x="305" y="906"/>
                  <a:pt x="305" y="906"/>
                  <a:pt x="305" y="906"/>
                </a:cubicBezTo>
                <a:cubicBezTo>
                  <a:pt x="307" y="913"/>
                  <a:pt x="307" y="916"/>
                  <a:pt x="307" y="917"/>
                </a:cubicBezTo>
                <a:cubicBezTo>
                  <a:pt x="308" y="918"/>
                  <a:pt x="308" y="918"/>
                  <a:pt x="308" y="919"/>
                </a:cubicBezTo>
                <a:cubicBezTo>
                  <a:pt x="308" y="919"/>
                  <a:pt x="308" y="919"/>
                  <a:pt x="308" y="919"/>
                </a:cubicBezTo>
                <a:cubicBezTo>
                  <a:pt x="308" y="919"/>
                  <a:pt x="308" y="919"/>
                  <a:pt x="308" y="919"/>
                </a:cubicBezTo>
                <a:cubicBezTo>
                  <a:pt x="308" y="919"/>
                  <a:pt x="308" y="919"/>
                  <a:pt x="308" y="919"/>
                </a:cubicBezTo>
                <a:cubicBezTo>
                  <a:pt x="308" y="919"/>
                  <a:pt x="308" y="919"/>
                  <a:pt x="308" y="919"/>
                </a:cubicBezTo>
                <a:cubicBezTo>
                  <a:pt x="308" y="919"/>
                  <a:pt x="308" y="919"/>
                  <a:pt x="308" y="919"/>
                </a:cubicBezTo>
                <a:cubicBezTo>
                  <a:pt x="308" y="920"/>
                  <a:pt x="308" y="920"/>
                  <a:pt x="308" y="920"/>
                </a:cubicBezTo>
                <a:cubicBezTo>
                  <a:pt x="309" y="920"/>
                  <a:pt x="309" y="920"/>
                  <a:pt x="309" y="920"/>
                </a:cubicBezTo>
                <a:cubicBezTo>
                  <a:pt x="309" y="920"/>
                  <a:pt x="309" y="920"/>
                  <a:pt x="309" y="920"/>
                </a:cubicBezTo>
                <a:cubicBezTo>
                  <a:pt x="314" y="921"/>
                  <a:pt x="316" y="921"/>
                  <a:pt x="317" y="921"/>
                </a:cubicBezTo>
                <a:cubicBezTo>
                  <a:pt x="318" y="921"/>
                  <a:pt x="318" y="921"/>
                  <a:pt x="318" y="921"/>
                </a:cubicBezTo>
                <a:cubicBezTo>
                  <a:pt x="318" y="921"/>
                  <a:pt x="318" y="921"/>
                  <a:pt x="318" y="921"/>
                </a:cubicBezTo>
                <a:cubicBezTo>
                  <a:pt x="319" y="921"/>
                  <a:pt x="319" y="921"/>
                  <a:pt x="319" y="921"/>
                </a:cubicBezTo>
                <a:cubicBezTo>
                  <a:pt x="318" y="921"/>
                  <a:pt x="318" y="921"/>
                  <a:pt x="318" y="921"/>
                </a:cubicBezTo>
                <a:cubicBezTo>
                  <a:pt x="318" y="921"/>
                  <a:pt x="318" y="921"/>
                  <a:pt x="318" y="921"/>
                </a:cubicBezTo>
                <a:cubicBezTo>
                  <a:pt x="319" y="921"/>
                  <a:pt x="319" y="921"/>
                  <a:pt x="319" y="921"/>
                </a:cubicBezTo>
                <a:cubicBezTo>
                  <a:pt x="318" y="921"/>
                  <a:pt x="318" y="921"/>
                  <a:pt x="318" y="921"/>
                </a:cubicBezTo>
                <a:cubicBezTo>
                  <a:pt x="320" y="921"/>
                  <a:pt x="320" y="921"/>
                  <a:pt x="320" y="921"/>
                </a:cubicBezTo>
                <a:cubicBezTo>
                  <a:pt x="320" y="920"/>
                  <a:pt x="320" y="920"/>
                  <a:pt x="320" y="920"/>
                </a:cubicBezTo>
                <a:cubicBezTo>
                  <a:pt x="323" y="907"/>
                  <a:pt x="323" y="907"/>
                  <a:pt x="323" y="907"/>
                </a:cubicBezTo>
                <a:cubicBezTo>
                  <a:pt x="321" y="906"/>
                  <a:pt x="321" y="906"/>
                  <a:pt x="321" y="906"/>
                </a:cubicBezTo>
                <a:cubicBezTo>
                  <a:pt x="321" y="908"/>
                  <a:pt x="321" y="908"/>
                  <a:pt x="321" y="908"/>
                </a:cubicBezTo>
                <a:cubicBezTo>
                  <a:pt x="322" y="908"/>
                  <a:pt x="324" y="908"/>
                  <a:pt x="327" y="906"/>
                </a:cubicBezTo>
                <a:cubicBezTo>
                  <a:pt x="328" y="906"/>
                  <a:pt x="328" y="906"/>
                  <a:pt x="328" y="906"/>
                </a:cubicBezTo>
                <a:cubicBezTo>
                  <a:pt x="328" y="906"/>
                  <a:pt x="328" y="906"/>
                  <a:pt x="328" y="906"/>
                </a:cubicBezTo>
                <a:cubicBezTo>
                  <a:pt x="329" y="905"/>
                  <a:pt x="329" y="904"/>
                  <a:pt x="329" y="904"/>
                </a:cubicBezTo>
                <a:cubicBezTo>
                  <a:pt x="330" y="901"/>
                  <a:pt x="330" y="898"/>
                  <a:pt x="330" y="898"/>
                </a:cubicBezTo>
                <a:cubicBezTo>
                  <a:pt x="328" y="898"/>
                  <a:pt x="328" y="898"/>
                  <a:pt x="328" y="898"/>
                </a:cubicBezTo>
                <a:cubicBezTo>
                  <a:pt x="329" y="900"/>
                  <a:pt x="329" y="900"/>
                  <a:pt x="329" y="900"/>
                </a:cubicBezTo>
                <a:cubicBezTo>
                  <a:pt x="334" y="898"/>
                  <a:pt x="334" y="898"/>
                  <a:pt x="334" y="898"/>
                </a:cubicBezTo>
                <a:cubicBezTo>
                  <a:pt x="334" y="898"/>
                  <a:pt x="334" y="898"/>
                  <a:pt x="334" y="898"/>
                </a:cubicBezTo>
                <a:cubicBezTo>
                  <a:pt x="335" y="898"/>
                  <a:pt x="335" y="898"/>
                  <a:pt x="335" y="898"/>
                </a:cubicBezTo>
                <a:cubicBezTo>
                  <a:pt x="335" y="897"/>
                  <a:pt x="336" y="897"/>
                  <a:pt x="336" y="896"/>
                </a:cubicBezTo>
                <a:cubicBezTo>
                  <a:pt x="336" y="896"/>
                  <a:pt x="336" y="896"/>
                  <a:pt x="336" y="896"/>
                </a:cubicBezTo>
                <a:cubicBezTo>
                  <a:pt x="337" y="895"/>
                  <a:pt x="337" y="895"/>
                  <a:pt x="337" y="895"/>
                </a:cubicBezTo>
                <a:cubicBezTo>
                  <a:pt x="339" y="893"/>
                  <a:pt x="339" y="893"/>
                  <a:pt x="339" y="893"/>
                </a:cubicBezTo>
                <a:cubicBezTo>
                  <a:pt x="337" y="893"/>
                  <a:pt x="337" y="893"/>
                  <a:pt x="337" y="893"/>
                </a:cubicBezTo>
                <a:cubicBezTo>
                  <a:pt x="333" y="891"/>
                  <a:pt x="333" y="891"/>
                  <a:pt x="333" y="891"/>
                </a:cubicBezTo>
                <a:cubicBezTo>
                  <a:pt x="332" y="893"/>
                  <a:pt x="332" y="893"/>
                  <a:pt x="332" y="893"/>
                </a:cubicBezTo>
                <a:cubicBezTo>
                  <a:pt x="334" y="892"/>
                  <a:pt x="334" y="892"/>
                  <a:pt x="334" y="892"/>
                </a:cubicBezTo>
                <a:cubicBezTo>
                  <a:pt x="333" y="890"/>
                  <a:pt x="332" y="888"/>
                  <a:pt x="332" y="887"/>
                </a:cubicBezTo>
                <a:cubicBezTo>
                  <a:pt x="332" y="887"/>
                  <a:pt x="332" y="887"/>
                  <a:pt x="332" y="887"/>
                </a:cubicBezTo>
                <a:cubicBezTo>
                  <a:pt x="331" y="885"/>
                  <a:pt x="331" y="885"/>
                  <a:pt x="331" y="885"/>
                </a:cubicBezTo>
                <a:cubicBezTo>
                  <a:pt x="331" y="884"/>
                  <a:pt x="331" y="884"/>
                  <a:pt x="331" y="884"/>
                </a:cubicBezTo>
                <a:cubicBezTo>
                  <a:pt x="331" y="884"/>
                  <a:pt x="331" y="884"/>
                  <a:pt x="331" y="884"/>
                </a:cubicBezTo>
                <a:cubicBezTo>
                  <a:pt x="330" y="884"/>
                  <a:pt x="330" y="884"/>
                  <a:pt x="330" y="884"/>
                </a:cubicBezTo>
                <a:cubicBezTo>
                  <a:pt x="331" y="884"/>
                  <a:pt x="331" y="884"/>
                  <a:pt x="331" y="884"/>
                </a:cubicBezTo>
                <a:cubicBezTo>
                  <a:pt x="331" y="884"/>
                  <a:pt x="331" y="884"/>
                  <a:pt x="331" y="884"/>
                </a:cubicBezTo>
                <a:cubicBezTo>
                  <a:pt x="330" y="884"/>
                  <a:pt x="330" y="884"/>
                  <a:pt x="330" y="884"/>
                </a:cubicBezTo>
                <a:cubicBezTo>
                  <a:pt x="331" y="884"/>
                  <a:pt x="331" y="884"/>
                  <a:pt x="331" y="884"/>
                </a:cubicBezTo>
                <a:cubicBezTo>
                  <a:pt x="331" y="884"/>
                  <a:pt x="331" y="884"/>
                  <a:pt x="331" y="884"/>
                </a:cubicBezTo>
                <a:cubicBezTo>
                  <a:pt x="330" y="883"/>
                  <a:pt x="330" y="883"/>
                  <a:pt x="330" y="883"/>
                </a:cubicBezTo>
                <a:cubicBezTo>
                  <a:pt x="330" y="883"/>
                  <a:pt x="329" y="882"/>
                  <a:pt x="328" y="881"/>
                </a:cubicBezTo>
                <a:cubicBezTo>
                  <a:pt x="325" y="879"/>
                  <a:pt x="324" y="878"/>
                  <a:pt x="323" y="877"/>
                </a:cubicBezTo>
                <a:cubicBezTo>
                  <a:pt x="322" y="877"/>
                  <a:pt x="322" y="877"/>
                  <a:pt x="322" y="877"/>
                </a:cubicBezTo>
                <a:cubicBezTo>
                  <a:pt x="322" y="877"/>
                  <a:pt x="322" y="877"/>
                  <a:pt x="322" y="877"/>
                </a:cubicBezTo>
                <a:cubicBezTo>
                  <a:pt x="321" y="878"/>
                  <a:pt x="321" y="878"/>
                  <a:pt x="321" y="878"/>
                </a:cubicBezTo>
                <a:cubicBezTo>
                  <a:pt x="323" y="879"/>
                  <a:pt x="323" y="879"/>
                  <a:pt x="323" y="879"/>
                </a:cubicBezTo>
                <a:cubicBezTo>
                  <a:pt x="325" y="875"/>
                  <a:pt x="325" y="875"/>
                  <a:pt x="325" y="875"/>
                </a:cubicBezTo>
                <a:cubicBezTo>
                  <a:pt x="324" y="874"/>
                  <a:pt x="324" y="874"/>
                  <a:pt x="324" y="874"/>
                </a:cubicBezTo>
                <a:cubicBezTo>
                  <a:pt x="324" y="875"/>
                  <a:pt x="324" y="875"/>
                  <a:pt x="324" y="875"/>
                </a:cubicBezTo>
                <a:cubicBezTo>
                  <a:pt x="331" y="875"/>
                  <a:pt x="331" y="875"/>
                  <a:pt x="331" y="875"/>
                </a:cubicBezTo>
                <a:cubicBezTo>
                  <a:pt x="332" y="875"/>
                  <a:pt x="332" y="875"/>
                  <a:pt x="332" y="875"/>
                </a:cubicBezTo>
                <a:cubicBezTo>
                  <a:pt x="332" y="875"/>
                  <a:pt x="332" y="875"/>
                  <a:pt x="332" y="875"/>
                </a:cubicBezTo>
                <a:cubicBezTo>
                  <a:pt x="334" y="873"/>
                  <a:pt x="335" y="872"/>
                  <a:pt x="336" y="870"/>
                </a:cubicBezTo>
                <a:cubicBezTo>
                  <a:pt x="351" y="855"/>
                  <a:pt x="351" y="855"/>
                  <a:pt x="351" y="855"/>
                </a:cubicBezTo>
                <a:cubicBezTo>
                  <a:pt x="351" y="854"/>
                  <a:pt x="351" y="854"/>
                  <a:pt x="351" y="854"/>
                </a:cubicBezTo>
                <a:cubicBezTo>
                  <a:pt x="351" y="854"/>
                  <a:pt x="351" y="854"/>
                  <a:pt x="351" y="854"/>
                </a:cubicBezTo>
                <a:cubicBezTo>
                  <a:pt x="351" y="850"/>
                  <a:pt x="351" y="850"/>
                  <a:pt x="351" y="850"/>
                </a:cubicBezTo>
                <a:cubicBezTo>
                  <a:pt x="350" y="850"/>
                  <a:pt x="350" y="850"/>
                  <a:pt x="350" y="850"/>
                </a:cubicBezTo>
                <a:cubicBezTo>
                  <a:pt x="351" y="851"/>
                  <a:pt x="351" y="851"/>
                  <a:pt x="351" y="851"/>
                </a:cubicBezTo>
                <a:cubicBezTo>
                  <a:pt x="352" y="850"/>
                  <a:pt x="353" y="849"/>
                  <a:pt x="354" y="848"/>
                </a:cubicBezTo>
                <a:cubicBezTo>
                  <a:pt x="354" y="848"/>
                  <a:pt x="354" y="848"/>
                  <a:pt x="354" y="848"/>
                </a:cubicBezTo>
                <a:cubicBezTo>
                  <a:pt x="361" y="843"/>
                  <a:pt x="361" y="843"/>
                  <a:pt x="361" y="843"/>
                </a:cubicBezTo>
                <a:cubicBezTo>
                  <a:pt x="362" y="843"/>
                  <a:pt x="362" y="843"/>
                  <a:pt x="362" y="843"/>
                </a:cubicBezTo>
                <a:cubicBezTo>
                  <a:pt x="362" y="842"/>
                  <a:pt x="362" y="842"/>
                  <a:pt x="362" y="842"/>
                </a:cubicBezTo>
                <a:cubicBezTo>
                  <a:pt x="363" y="841"/>
                  <a:pt x="363" y="841"/>
                  <a:pt x="363" y="841"/>
                </a:cubicBezTo>
                <a:cubicBezTo>
                  <a:pt x="366" y="839"/>
                  <a:pt x="366" y="839"/>
                  <a:pt x="366" y="839"/>
                </a:cubicBezTo>
                <a:cubicBezTo>
                  <a:pt x="362" y="839"/>
                  <a:pt x="362" y="839"/>
                  <a:pt x="362" y="839"/>
                </a:cubicBezTo>
                <a:cubicBezTo>
                  <a:pt x="356" y="839"/>
                  <a:pt x="354" y="839"/>
                  <a:pt x="352" y="839"/>
                </a:cubicBezTo>
                <a:cubicBezTo>
                  <a:pt x="351" y="839"/>
                  <a:pt x="351" y="839"/>
                  <a:pt x="351" y="839"/>
                </a:cubicBezTo>
                <a:cubicBezTo>
                  <a:pt x="351" y="840"/>
                  <a:pt x="351" y="840"/>
                  <a:pt x="351" y="840"/>
                </a:cubicBezTo>
                <a:cubicBezTo>
                  <a:pt x="353" y="841"/>
                  <a:pt x="353" y="841"/>
                  <a:pt x="353" y="841"/>
                </a:cubicBezTo>
                <a:cubicBezTo>
                  <a:pt x="355" y="832"/>
                  <a:pt x="355" y="832"/>
                  <a:pt x="355" y="832"/>
                </a:cubicBezTo>
                <a:cubicBezTo>
                  <a:pt x="354" y="832"/>
                  <a:pt x="354" y="832"/>
                  <a:pt x="354" y="832"/>
                </a:cubicBezTo>
                <a:cubicBezTo>
                  <a:pt x="354" y="833"/>
                  <a:pt x="354" y="833"/>
                  <a:pt x="354" y="833"/>
                </a:cubicBezTo>
                <a:cubicBezTo>
                  <a:pt x="357" y="834"/>
                  <a:pt x="358" y="834"/>
                  <a:pt x="359" y="835"/>
                </a:cubicBezTo>
                <a:cubicBezTo>
                  <a:pt x="360" y="835"/>
                  <a:pt x="360" y="835"/>
                  <a:pt x="360" y="835"/>
                </a:cubicBezTo>
                <a:cubicBezTo>
                  <a:pt x="362" y="835"/>
                  <a:pt x="362" y="835"/>
                  <a:pt x="362" y="835"/>
                </a:cubicBezTo>
                <a:cubicBezTo>
                  <a:pt x="362" y="834"/>
                  <a:pt x="362" y="834"/>
                  <a:pt x="362" y="834"/>
                </a:cubicBezTo>
                <a:cubicBezTo>
                  <a:pt x="363" y="830"/>
                  <a:pt x="363" y="830"/>
                  <a:pt x="363" y="830"/>
                </a:cubicBezTo>
                <a:cubicBezTo>
                  <a:pt x="364" y="829"/>
                  <a:pt x="364" y="829"/>
                  <a:pt x="364" y="829"/>
                </a:cubicBezTo>
                <a:cubicBezTo>
                  <a:pt x="363" y="828"/>
                  <a:pt x="363" y="828"/>
                  <a:pt x="363" y="828"/>
                </a:cubicBezTo>
                <a:cubicBezTo>
                  <a:pt x="362" y="827"/>
                  <a:pt x="361" y="827"/>
                  <a:pt x="360" y="826"/>
                </a:cubicBezTo>
                <a:cubicBezTo>
                  <a:pt x="358" y="825"/>
                  <a:pt x="356" y="824"/>
                  <a:pt x="355" y="823"/>
                </a:cubicBezTo>
                <a:cubicBezTo>
                  <a:pt x="355" y="823"/>
                  <a:pt x="355" y="823"/>
                  <a:pt x="355" y="823"/>
                </a:cubicBezTo>
                <a:cubicBezTo>
                  <a:pt x="354" y="824"/>
                  <a:pt x="354" y="824"/>
                  <a:pt x="354" y="824"/>
                </a:cubicBezTo>
                <a:cubicBezTo>
                  <a:pt x="355" y="823"/>
                  <a:pt x="355" y="823"/>
                  <a:pt x="355" y="823"/>
                </a:cubicBezTo>
                <a:cubicBezTo>
                  <a:pt x="354" y="822"/>
                  <a:pt x="354" y="820"/>
                  <a:pt x="353" y="819"/>
                </a:cubicBezTo>
                <a:cubicBezTo>
                  <a:pt x="350" y="813"/>
                  <a:pt x="349" y="811"/>
                  <a:pt x="349" y="810"/>
                </a:cubicBezTo>
                <a:cubicBezTo>
                  <a:pt x="348" y="809"/>
                  <a:pt x="348" y="809"/>
                  <a:pt x="348" y="809"/>
                </a:cubicBezTo>
                <a:cubicBezTo>
                  <a:pt x="347" y="809"/>
                  <a:pt x="347" y="809"/>
                  <a:pt x="347" y="809"/>
                </a:cubicBezTo>
                <a:cubicBezTo>
                  <a:pt x="346" y="809"/>
                  <a:pt x="345" y="809"/>
                  <a:pt x="345" y="809"/>
                </a:cubicBezTo>
                <a:cubicBezTo>
                  <a:pt x="343" y="808"/>
                  <a:pt x="341" y="807"/>
                  <a:pt x="338" y="807"/>
                </a:cubicBezTo>
                <a:cubicBezTo>
                  <a:pt x="338" y="807"/>
                  <a:pt x="337" y="807"/>
                  <a:pt x="337" y="808"/>
                </a:cubicBezTo>
                <a:cubicBezTo>
                  <a:pt x="336" y="808"/>
                  <a:pt x="336" y="808"/>
                  <a:pt x="336" y="808"/>
                </a:cubicBezTo>
                <a:cubicBezTo>
                  <a:pt x="336" y="808"/>
                  <a:pt x="336" y="808"/>
                  <a:pt x="336" y="808"/>
                </a:cubicBezTo>
                <a:cubicBezTo>
                  <a:pt x="336" y="808"/>
                  <a:pt x="336" y="808"/>
                  <a:pt x="336" y="808"/>
                </a:cubicBezTo>
                <a:cubicBezTo>
                  <a:pt x="336" y="808"/>
                  <a:pt x="336" y="808"/>
                  <a:pt x="336" y="808"/>
                </a:cubicBezTo>
                <a:cubicBezTo>
                  <a:pt x="336" y="808"/>
                  <a:pt x="336" y="808"/>
                  <a:pt x="336" y="808"/>
                </a:cubicBezTo>
                <a:cubicBezTo>
                  <a:pt x="336" y="808"/>
                  <a:pt x="336" y="808"/>
                  <a:pt x="336" y="808"/>
                </a:cubicBezTo>
                <a:cubicBezTo>
                  <a:pt x="336" y="808"/>
                  <a:pt x="336" y="808"/>
                  <a:pt x="336" y="808"/>
                </a:cubicBezTo>
                <a:cubicBezTo>
                  <a:pt x="336" y="809"/>
                  <a:pt x="336" y="809"/>
                  <a:pt x="336" y="809"/>
                </a:cubicBezTo>
                <a:cubicBezTo>
                  <a:pt x="336" y="808"/>
                  <a:pt x="336" y="808"/>
                  <a:pt x="336" y="808"/>
                </a:cubicBezTo>
                <a:cubicBezTo>
                  <a:pt x="336" y="808"/>
                  <a:pt x="336" y="808"/>
                  <a:pt x="336" y="808"/>
                </a:cubicBezTo>
                <a:cubicBezTo>
                  <a:pt x="336" y="809"/>
                  <a:pt x="336" y="809"/>
                  <a:pt x="336" y="809"/>
                </a:cubicBezTo>
                <a:cubicBezTo>
                  <a:pt x="336" y="808"/>
                  <a:pt x="336" y="808"/>
                  <a:pt x="336" y="808"/>
                </a:cubicBezTo>
                <a:cubicBezTo>
                  <a:pt x="333" y="808"/>
                  <a:pt x="333" y="808"/>
                  <a:pt x="333" y="808"/>
                </a:cubicBezTo>
                <a:cubicBezTo>
                  <a:pt x="336" y="811"/>
                  <a:pt x="336" y="811"/>
                  <a:pt x="336" y="811"/>
                </a:cubicBezTo>
                <a:cubicBezTo>
                  <a:pt x="337" y="810"/>
                  <a:pt x="337" y="810"/>
                  <a:pt x="337" y="810"/>
                </a:cubicBezTo>
                <a:cubicBezTo>
                  <a:pt x="337" y="809"/>
                  <a:pt x="337" y="809"/>
                  <a:pt x="337"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5" y="809"/>
                  <a:pt x="335" y="809"/>
                </a:cubicBezTo>
                <a:cubicBezTo>
                  <a:pt x="335" y="809"/>
                  <a:pt x="334" y="808"/>
                  <a:pt x="334" y="807"/>
                </a:cubicBezTo>
                <a:cubicBezTo>
                  <a:pt x="333" y="806"/>
                  <a:pt x="332" y="804"/>
                  <a:pt x="331" y="802"/>
                </a:cubicBezTo>
                <a:cubicBezTo>
                  <a:pt x="330" y="801"/>
                  <a:pt x="330" y="800"/>
                  <a:pt x="330" y="800"/>
                </a:cubicBezTo>
                <a:cubicBezTo>
                  <a:pt x="330" y="799"/>
                  <a:pt x="330" y="799"/>
                  <a:pt x="330" y="799"/>
                </a:cubicBezTo>
                <a:cubicBezTo>
                  <a:pt x="328" y="800"/>
                  <a:pt x="328" y="800"/>
                  <a:pt x="328" y="800"/>
                </a:cubicBezTo>
                <a:cubicBezTo>
                  <a:pt x="330" y="800"/>
                  <a:pt x="330" y="800"/>
                  <a:pt x="330" y="800"/>
                </a:cubicBezTo>
                <a:cubicBezTo>
                  <a:pt x="330" y="794"/>
                  <a:pt x="330" y="794"/>
                  <a:pt x="330" y="794"/>
                </a:cubicBezTo>
                <a:cubicBezTo>
                  <a:pt x="330" y="794"/>
                  <a:pt x="330" y="794"/>
                  <a:pt x="330" y="794"/>
                </a:cubicBezTo>
                <a:cubicBezTo>
                  <a:pt x="330" y="793"/>
                  <a:pt x="330" y="793"/>
                  <a:pt x="330" y="793"/>
                </a:cubicBezTo>
                <a:cubicBezTo>
                  <a:pt x="328" y="791"/>
                  <a:pt x="328" y="791"/>
                  <a:pt x="328" y="791"/>
                </a:cubicBezTo>
                <a:cubicBezTo>
                  <a:pt x="328" y="790"/>
                  <a:pt x="328" y="790"/>
                  <a:pt x="328" y="790"/>
                </a:cubicBezTo>
                <a:cubicBezTo>
                  <a:pt x="326" y="790"/>
                  <a:pt x="326" y="790"/>
                  <a:pt x="326" y="790"/>
                </a:cubicBezTo>
                <a:cubicBezTo>
                  <a:pt x="321" y="791"/>
                  <a:pt x="321" y="791"/>
                  <a:pt x="321" y="791"/>
                </a:cubicBezTo>
                <a:cubicBezTo>
                  <a:pt x="321" y="793"/>
                  <a:pt x="321" y="793"/>
                  <a:pt x="321" y="793"/>
                </a:cubicBezTo>
                <a:cubicBezTo>
                  <a:pt x="323" y="792"/>
                  <a:pt x="323" y="792"/>
                  <a:pt x="323" y="792"/>
                </a:cubicBezTo>
                <a:cubicBezTo>
                  <a:pt x="320" y="789"/>
                  <a:pt x="319" y="787"/>
                  <a:pt x="317" y="786"/>
                </a:cubicBezTo>
                <a:cubicBezTo>
                  <a:pt x="309" y="777"/>
                  <a:pt x="309" y="777"/>
                  <a:pt x="309" y="777"/>
                </a:cubicBezTo>
                <a:cubicBezTo>
                  <a:pt x="308" y="778"/>
                  <a:pt x="308" y="778"/>
                  <a:pt x="308" y="778"/>
                </a:cubicBezTo>
                <a:cubicBezTo>
                  <a:pt x="309" y="778"/>
                  <a:pt x="309" y="778"/>
                  <a:pt x="309" y="778"/>
                </a:cubicBezTo>
                <a:cubicBezTo>
                  <a:pt x="309" y="778"/>
                  <a:pt x="310" y="777"/>
                  <a:pt x="310" y="776"/>
                </a:cubicBezTo>
                <a:cubicBezTo>
                  <a:pt x="310" y="775"/>
                  <a:pt x="309" y="774"/>
                  <a:pt x="309" y="773"/>
                </a:cubicBezTo>
                <a:cubicBezTo>
                  <a:pt x="308" y="771"/>
                  <a:pt x="307" y="770"/>
                  <a:pt x="306" y="770"/>
                </a:cubicBezTo>
                <a:cubicBezTo>
                  <a:pt x="306" y="770"/>
                  <a:pt x="306" y="770"/>
                  <a:pt x="306" y="770"/>
                </a:cubicBezTo>
                <a:cubicBezTo>
                  <a:pt x="306" y="770"/>
                  <a:pt x="306" y="770"/>
                  <a:pt x="306" y="770"/>
                </a:cubicBezTo>
                <a:cubicBezTo>
                  <a:pt x="305" y="770"/>
                  <a:pt x="305" y="770"/>
                  <a:pt x="304" y="770"/>
                </a:cubicBezTo>
                <a:cubicBezTo>
                  <a:pt x="302" y="770"/>
                  <a:pt x="299" y="771"/>
                  <a:pt x="298" y="773"/>
                </a:cubicBezTo>
                <a:cubicBezTo>
                  <a:pt x="294" y="777"/>
                  <a:pt x="292" y="781"/>
                  <a:pt x="292" y="781"/>
                </a:cubicBezTo>
                <a:cubicBezTo>
                  <a:pt x="293" y="782"/>
                  <a:pt x="293" y="782"/>
                  <a:pt x="293" y="782"/>
                </a:cubicBezTo>
                <a:cubicBezTo>
                  <a:pt x="294" y="781"/>
                  <a:pt x="294" y="781"/>
                  <a:pt x="294" y="781"/>
                </a:cubicBezTo>
                <a:cubicBezTo>
                  <a:pt x="293" y="779"/>
                  <a:pt x="292" y="777"/>
                  <a:pt x="291" y="776"/>
                </a:cubicBezTo>
                <a:cubicBezTo>
                  <a:pt x="291" y="776"/>
                  <a:pt x="291" y="776"/>
                  <a:pt x="291" y="776"/>
                </a:cubicBezTo>
                <a:cubicBezTo>
                  <a:pt x="291" y="775"/>
                  <a:pt x="291" y="775"/>
                  <a:pt x="290" y="775"/>
                </a:cubicBezTo>
                <a:cubicBezTo>
                  <a:pt x="290" y="774"/>
                  <a:pt x="290" y="774"/>
                  <a:pt x="290" y="774"/>
                </a:cubicBezTo>
                <a:cubicBezTo>
                  <a:pt x="290" y="774"/>
                  <a:pt x="290" y="774"/>
                  <a:pt x="290" y="774"/>
                </a:cubicBezTo>
                <a:cubicBezTo>
                  <a:pt x="289" y="775"/>
                  <a:pt x="289" y="775"/>
                  <a:pt x="289" y="775"/>
                </a:cubicBezTo>
                <a:cubicBezTo>
                  <a:pt x="290" y="774"/>
                  <a:pt x="290" y="774"/>
                  <a:pt x="290" y="774"/>
                </a:cubicBezTo>
                <a:cubicBezTo>
                  <a:pt x="290" y="774"/>
                  <a:pt x="290" y="774"/>
                  <a:pt x="290" y="774"/>
                </a:cubicBezTo>
                <a:cubicBezTo>
                  <a:pt x="289" y="775"/>
                  <a:pt x="289" y="775"/>
                  <a:pt x="289" y="775"/>
                </a:cubicBezTo>
                <a:cubicBezTo>
                  <a:pt x="290" y="774"/>
                  <a:pt x="290" y="774"/>
                  <a:pt x="290" y="774"/>
                </a:cubicBezTo>
                <a:cubicBezTo>
                  <a:pt x="289" y="775"/>
                  <a:pt x="289" y="775"/>
                  <a:pt x="289" y="775"/>
                </a:cubicBezTo>
                <a:cubicBezTo>
                  <a:pt x="290" y="776"/>
                  <a:pt x="290" y="776"/>
                  <a:pt x="290" y="776"/>
                </a:cubicBezTo>
                <a:cubicBezTo>
                  <a:pt x="290" y="776"/>
                  <a:pt x="292" y="775"/>
                  <a:pt x="292" y="772"/>
                </a:cubicBezTo>
                <a:cubicBezTo>
                  <a:pt x="292" y="771"/>
                  <a:pt x="291" y="770"/>
                  <a:pt x="290" y="769"/>
                </a:cubicBezTo>
                <a:cubicBezTo>
                  <a:pt x="290" y="769"/>
                  <a:pt x="290" y="769"/>
                  <a:pt x="290" y="769"/>
                </a:cubicBezTo>
                <a:cubicBezTo>
                  <a:pt x="290" y="769"/>
                  <a:pt x="290" y="769"/>
                  <a:pt x="290" y="769"/>
                </a:cubicBezTo>
                <a:cubicBezTo>
                  <a:pt x="289" y="768"/>
                  <a:pt x="288" y="768"/>
                  <a:pt x="286" y="767"/>
                </a:cubicBezTo>
                <a:cubicBezTo>
                  <a:pt x="285" y="767"/>
                  <a:pt x="284" y="767"/>
                  <a:pt x="282" y="767"/>
                </a:cubicBezTo>
                <a:cubicBezTo>
                  <a:pt x="280" y="767"/>
                  <a:pt x="279" y="767"/>
                  <a:pt x="277" y="767"/>
                </a:cubicBezTo>
                <a:cubicBezTo>
                  <a:pt x="273" y="768"/>
                  <a:pt x="269" y="768"/>
                  <a:pt x="269" y="768"/>
                </a:cubicBezTo>
                <a:cubicBezTo>
                  <a:pt x="269" y="770"/>
                  <a:pt x="269" y="770"/>
                  <a:pt x="269" y="770"/>
                </a:cubicBezTo>
                <a:cubicBezTo>
                  <a:pt x="270" y="771"/>
                  <a:pt x="270" y="771"/>
                  <a:pt x="270" y="771"/>
                </a:cubicBezTo>
                <a:cubicBezTo>
                  <a:pt x="272" y="769"/>
                  <a:pt x="273" y="767"/>
                  <a:pt x="274" y="766"/>
                </a:cubicBezTo>
                <a:cubicBezTo>
                  <a:pt x="279" y="761"/>
                  <a:pt x="279" y="761"/>
                  <a:pt x="279" y="761"/>
                </a:cubicBezTo>
                <a:cubicBezTo>
                  <a:pt x="280" y="760"/>
                  <a:pt x="280" y="760"/>
                  <a:pt x="280" y="760"/>
                </a:cubicBezTo>
                <a:cubicBezTo>
                  <a:pt x="279" y="759"/>
                  <a:pt x="279" y="759"/>
                  <a:pt x="279" y="759"/>
                </a:cubicBezTo>
                <a:cubicBezTo>
                  <a:pt x="273" y="750"/>
                  <a:pt x="273" y="750"/>
                  <a:pt x="273" y="750"/>
                </a:cubicBezTo>
                <a:cubicBezTo>
                  <a:pt x="272" y="750"/>
                  <a:pt x="272" y="750"/>
                  <a:pt x="272" y="750"/>
                </a:cubicBezTo>
                <a:cubicBezTo>
                  <a:pt x="271" y="749"/>
                  <a:pt x="271" y="749"/>
                  <a:pt x="271" y="749"/>
                </a:cubicBezTo>
                <a:cubicBezTo>
                  <a:pt x="266" y="748"/>
                  <a:pt x="266" y="748"/>
                  <a:pt x="266" y="748"/>
                </a:cubicBezTo>
                <a:cubicBezTo>
                  <a:pt x="266" y="750"/>
                  <a:pt x="266" y="750"/>
                  <a:pt x="266" y="750"/>
                </a:cubicBezTo>
                <a:cubicBezTo>
                  <a:pt x="268" y="750"/>
                  <a:pt x="268" y="750"/>
                  <a:pt x="268" y="750"/>
                </a:cubicBezTo>
                <a:cubicBezTo>
                  <a:pt x="268" y="748"/>
                  <a:pt x="268" y="747"/>
                  <a:pt x="269" y="746"/>
                </a:cubicBezTo>
                <a:cubicBezTo>
                  <a:pt x="270" y="739"/>
                  <a:pt x="270" y="739"/>
                  <a:pt x="270" y="739"/>
                </a:cubicBezTo>
                <a:cubicBezTo>
                  <a:pt x="270" y="739"/>
                  <a:pt x="270" y="739"/>
                  <a:pt x="270" y="739"/>
                </a:cubicBezTo>
                <a:cubicBezTo>
                  <a:pt x="270" y="738"/>
                  <a:pt x="270" y="738"/>
                  <a:pt x="270" y="738"/>
                </a:cubicBezTo>
                <a:cubicBezTo>
                  <a:pt x="268" y="725"/>
                  <a:pt x="268" y="725"/>
                  <a:pt x="268" y="725"/>
                </a:cubicBezTo>
                <a:cubicBezTo>
                  <a:pt x="266" y="725"/>
                  <a:pt x="266" y="725"/>
                  <a:pt x="266" y="725"/>
                </a:cubicBezTo>
                <a:cubicBezTo>
                  <a:pt x="267" y="726"/>
                  <a:pt x="267" y="726"/>
                  <a:pt x="267" y="726"/>
                </a:cubicBezTo>
                <a:cubicBezTo>
                  <a:pt x="267" y="726"/>
                  <a:pt x="268" y="725"/>
                  <a:pt x="268" y="724"/>
                </a:cubicBezTo>
                <a:cubicBezTo>
                  <a:pt x="269" y="722"/>
                  <a:pt x="269" y="719"/>
                  <a:pt x="270" y="716"/>
                </a:cubicBezTo>
                <a:cubicBezTo>
                  <a:pt x="270" y="715"/>
                  <a:pt x="270" y="714"/>
                  <a:pt x="270" y="713"/>
                </a:cubicBezTo>
                <a:cubicBezTo>
                  <a:pt x="270" y="712"/>
                  <a:pt x="269" y="711"/>
                  <a:pt x="269" y="710"/>
                </a:cubicBezTo>
                <a:cubicBezTo>
                  <a:pt x="268" y="709"/>
                  <a:pt x="267" y="708"/>
                  <a:pt x="266" y="708"/>
                </a:cubicBezTo>
                <a:cubicBezTo>
                  <a:pt x="264" y="707"/>
                  <a:pt x="263" y="706"/>
                  <a:pt x="263" y="706"/>
                </a:cubicBezTo>
                <a:cubicBezTo>
                  <a:pt x="262" y="708"/>
                  <a:pt x="262" y="708"/>
                  <a:pt x="262" y="708"/>
                </a:cubicBezTo>
                <a:cubicBezTo>
                  <a:pt x="263" y="708"/>
                  <a:pt x="263" y="708"/>
                  <a:pt x="263" y="708"/>
                </a:cubicBezTo>
                <a:cubicBezTo>
                  <a:pt x="264" y="705"/>
                  <a:pt x="264" y="703"/>
                  <a:pt x="265" y="701"/>
                </a:cubicBezTo>
                <a:cubicBezTo>
                  <a:pt x="265" y="701"/>
                  <a:pt x="265" y="701"/>
                  <a:pt x="265" y="701"/>
                </a:cubicBezTo>
                <a:cubicBezTo>
                  <a:pt x="265" y="700"/>
                  <a:pt x="265" y="699"/>
                  <a:pt x="265" y="698"/>
                </a:cubicBezTo>
                <a:cubicBezTo>
                  <a:pt x="266" y="696"/>
                  <a:pt x="266" y="694"/>
                  <a:pt x="266" y="694"/>
                </a:cubicBezTo>
                <a:cubicBezTo>
                  <a:pt x="266" y="693"/>
                  <a:pt x="266" y="693"/>
                  <a:pt x="266" y="693"/>
                </a:cubicBezTo>
                <a:cubicBezTo>
                  <a:pt x="266" y="693"/>
                  <a:pt x="266" y="693"/>
                  <a:pt x="266" y="693"/>
                </a:cubicBezTo>
                <a:cubicBezTo>
                  <a:pt x="266" y="693"/>
                  <a:pt x="266" y="693"/>
                  <a:pt x="266" y="693"/>
                </a:cubicBezTo>
                <a:cubicBezTo>
                  <a:pt x="266" y="693"/>
                  <a:pt x="266" y="693"/>
                  <a:pt x="266" y="693"/>
                </a:cubicBezTo>
                <a:cubicBezTo>
                  <a:pt x="266" y="693"/>
                  <a:pt x="266" y="693"/>
                  <a:pt x="266" y="693"/>
                </a:cubicBezTo>
                <a:cubicBezTo>
                  <a:pt x="266" y="693"/>
                  <a:pt x="266" y="693"/>
                  <a:pt x="266" y="693"/>
                </a:cubicBezTo>
                <a:cubicBezTo>
                  <a:pt x="266" y="693"/>
                  <a:pt x="266" y="693"/>
                  <a:pt x="266" y="693"/>
                </a:cubicBezTo>
                <a:cubicBezTo>
                  <a:pt x="265" y="693"/>
                  <a:pt x="265" y="693"/>
                  <a:pt x="265" y="693"/>
                </a:cubicBezTo>
                <a:cubicBezTo>
                  <a:pt x="266" y="693"/>
                  <a:pt x="266" y="693"/>
                  <a:pt x="266" y="693"/>
                </a:cubicBezTo>
                <a:cubicBezTo>
                  <a:pt x="266" y="693"/>
                  <a:pt x="266" y="693"/>
                  <a:pt x="266" y="693"/>
                </a:cubicBezTo>
                <a:cubicBezTo>
                  <a:pt x="265" y="693"/>
                  <a:pt x="265" y="693"/>
                  <a:pt x="265" y="693"/>
                </a:cubicBezTo>
                <a:cubicBezTo>
                  <a:pt x="266" y="693"/>
                  <a:pt x="266" y="693"/>
                  <a:pt x="266" y="693"/>
                </a:cubicBezTo>
                <a:cubicBezTo>
                  <a:pt x="265" y="693"/>
                  <a:pt x="265" y="693"/>
                  <a:pt x="265" y="693"/>
                </a:cubicBezTo>
                <a:cubicBezTo>
                  <a:pt x="266" y="693"/>
                  <a:pt x="266" y="693"/>
                  <a:pt x="266" y="693"/>
                </a:cubicBezTo>
                <a:cubicBezTo>
                  <a:pt x="266" y="693"/>
                  <a:pt x="266" y="693"/>
                  <a:pt x="266" y="693"/>
                </a:cubicBezTo>
                <a:cubicBezTo>
                  <a:pt x="265" y="693"/>
                  <a:pt x="265" y="693"/>
                  <a:pt x="265" y="693"/>
                </a:cubicBezTo>
                <a:cubicBezTo>
                  <a:pt x="266" y="693"/>
                  <a:pt x="266" y="693"/>
                  <a:pt x="266" y="693"/>
                </a:cubicBezTo>
                <a:cubicBezTo>
                  <a:pt x="265" y="693"/>
                  <a:pt x="265" y="693"/>
                  <a:pt x="265" y="693"/>
                </a:cubicBezTo>
                <a:cubicBezTo>
                  <a:pt x="266" y="693"/>
                  <a:pt x="266" y="693"/>
                  <a:pt x="266" y="693"/>
                </a:cubicBezTo>
                <a:cubicBezTo>
                  <a:pt x="265" y="693"/>
                  <a:pt x="265" y="693"/>
                  <a:pt x="265" y="693"/>
                </a:cubicBezTo>
                <a:cubicBezTo>
                  <a:pt x="266" y="693"/>
                  <a:pt x="266" y="693"/>
                  <a:pt x="266" y="693"/>
                </a:cubicBezTo>
                <a:cubicBezTo>
                  <a:pt x="265" y="693"/>
                  <a:pt x="265" y="693"/>
                  <a:pt x="265" y="693"/>
                </a:cubicBezTo>
                <a:cubicBezTo>
                  <a:pt x="266" y="693"/>
                  <a:pt x="266" y="693"/>
                  <a:pt x="266" y="693"/>
                </a:cubicBezTo>
                <a:cubicBezTo>
                  <a:pt x="266" y="693"/>
                  <a:pt x="266" y="693"/>
                  <a:pt x="266" y="693"/>
                </a:cubicBezTo>
                <a:cubicBezTo>
                  <a:pt x="265" y="693"/>
                  <a:pt x="265" y="693"/>
                  <a:pt x="265" y="693"/>
                </a:cubicBezTo>
                <a:cubicBezTo>
                  <a:pt x="266" y="693"/>
                  <a:pt x="266" y="693"/>
                  <a:pt x="266" y="693"/>
                </a:cubicBezTo>
                <a:cubicBezTo>
                  <a:pt x="267" y="692"/>
                  <a:pt x="267" y="692"/>
                  <a:pt x="267" y="692"/>
                </a:cubicBezTo>
                <a:cubicBezTo>
                  <a:pt x="265" y="691"/>
                  <a:pt x="265" y="691"/>
                  <a:pt x="265" y="691"/>
                </a:cubicBezTo>
                <a:cubicBezTo>
                  <a:pt x="263" y="690"/>
                  <a:pt x="263" y="690"/>
                  <a:pt x="263" y="690"/>
                </a:cubicBezTo>
                <a:cubicBezTo>
                  <a:pt x="262" y="691"/>
                  <a:pt x="262" y="691"/>
                  <a:pt x="262" y="691"/>
                </a:cubicBezTo>
                <a:cubicBezTo>
                  <a:pt x="263" y="693"/>
                  <a:pt x="263" y="693"/>
                  <a:pt x="263" y="693"/>
                </a:cubicBezTo>
                <a:cubicBezTo>
                  <a:pt x="267" y="690"/>
                  <a:pt x="267" y="690"/>
                  <a:pt x="267" y="690"/>
                </a:cubicBezTo>
                <a:cubicBezTo>
                  <a:pt x="268" y="689"/>
                  <a:pt x="268" y="689"/>
                  <a:pt x="268" y="689"/>
                </a:cubicBezTo>
                <a:cubicBezTo>
                  <a:pt x="267" y="688"/>
                  <a:pt x="267" y="688"/>
                  <a:pt x="267" y="688"/>
                </a:cubicBezTo>
                <a:cubicBezTo>
                  <a:pt x="265" y="682"/>
                  <a:pt x="263" y="679"/>
                  <a:pt x="263" y="677"/>
                </a:cubicBezTo>
                <a:cubicBezTo>
                  <a:pt x="262" y="676"/>
                  <a:pt x="262" y="676"/>
                  <a:pt x="262" y="676"/>
                </a:cubicBezTo>
                <a:cubicBezTo>
                  <a:pt x="261" y="677"/>
                  <a:pt x="261" y="677"/>
                  <a:pt x="261" y="677"/>
                </a:cubicBezTo>
                <a:cubicBezTo>
                  <a:pt x="260" y="678"/>
                  <a:pt x="260" y="678"/>
                  <a:pt x="260" y="678"/>
                </a:cubicBezTo>
                <a:cubicBezTo>
                  <a:pt x="261" y="678"/>
                  <a:pt x="262" y="679"/>
                  <a:pt x="262" y="679"/>
                </a:cubicBezTo>
                <a:cubicBezTo>
                  <a:pt x="262" y="679"/>
                  <a:pt x="262" y="679"/>
                  <a:pt x="262" y="679"/>
                </a:cubicBezTo>
                <a:cubicBezTo>
                  <a:pt x="268" y="683"/>
                  <a:pt x="268" y="683"/>
                  <a:pt x="268" y="683"/>
                </a:cubicBezTo>
                <a:cubicBezTo>
                  <a:pt x="269" y="684"/>
                  <a:pt x="269" y="684"/>
                  <a:pt x="269" y="684"/>
                </a:cubicBezTo>
                <a:cubicBezTo>
                  <a:pt x="270" y="683"/>
                  <a:pt x="270" y="683"/>
                  <a:pt x="270" y="683"/>
                </a:cubicBezTo>
                <a:cubicBezTo>
                  <a:pt x="274" y="677"/>
                  <a:pt x="274" y="677"/>
                  <a:pt x="274" y="677"/>
                </a:cubicBezTo>
                <a:cubicBezTo>
                  <a:pt x="274" y="677"/>
                  <a:pt x="274" y="677"/>
                  <a:pt x="274" y="677"/>
                </a:cubicBezTo>
                <a:cubicBezTo>
                  <a:pt x="274" y="676"/>
                  <a:pt x="274" y="676"/>
                  <a:pt x="274" y="676"/>
                </a:cubicBezTo>
                <a:cubicBezTo>
                  <a:pt x="274" y="676"/>
                  <a:pt x="274" y="675"/>
                  <a:pt x="273" y="673"/>
                </a:cubicBezTo>
                <a:cubicBezTo>
                  <a:pt x="273" y="672"/>
                  <a:pt x="272" y="669"/>
                  <a:pt x="270" y="667"/>
                </a:cubicBezTo>
                <a:cubicBezTo>
                  <a:pt x="270" y="667"/>
                  <a:pt x="270" y="667"/>
                  <a:pt x="270" y="667"/>
                </a:cubicBezTo>
                <a:cubicBezTo>
                  <a:pt x="269" y="667"/>
                  <a:pt x="269" y="667"/>
                  <a:pt x="269" y="667"/>
                </a:cubicBezTo>
                <a:cubicBezTo>
                  <a:pt x="269" y="667"/>
                  <a:pt x="269" y="667"/>
                  <a:pt x="268" y="666"/>
                </a:cubicBezTo>
                <a:cubicBezTo>
                  <a:pt x="268" y="665"/>
                  <a:pt x="268" y="664"/>
                  <a:pt x="268" y="663"/>
                </a:cubicBezTo>
                <a:cubicBezTo>
                  <a:pt x="268" y="662"/>
                  <a:pt x="268" y="660"/>
                  <a:pt x="268" y="659"/>
                </a:cubicBezTo>
                <a:cubicBezTo>
                  <a:pt x="269" y="658"/>
                  <a:pt x="269" y="658"/>
                  <a:pt x="269" y="657"/>
                </a:cubicBezTo>
                <a:cubicBezTo>
                  <a:pt x="269" y="657"/>
                  <a:pt x="269" y="657"/>
                  <a:pt x="269" y="657"/>
                </a:cubicBezTo>
                <a:cubicBezTo>
                  <a:pt x="267" y="656"/>
                  <a:pt x="267" y="656"/>
                  <a:pt x="267" y="656"/>
                </a:cubicBezTo>
                <a:cubicBezTo>
                  <a:pt x="268" y="657"/>
                  <a:pt x="268" y="657"/>
                  <a:pt x="268" y="657"/>
                </a:cubicBezTo>
                <a:cubicBezTo>
                  <a:pt x="273" y="653"/>
                  <a:pt x="273" y="653"/>
                  <a:pt x="273" y="653"/>
                </a:cubicBezTo>
                <a:cubicBezTo>
                  <a:pt x="273" y="653"/>
                  <a:pt x="273" y="653"/>
                  <a:pt x="273" y="653"/>
                </a:cubicBezTo>
                <a:cubicBezTo>
                  <a:pt x="273" y="652"/>
                  <a:pt x="273" y="652"/>
                  <a:pt x="273" y="652"/>
                </a:cubicBezTo>
                <a:cubicBezTo>
                  <a:pt x="274" y="637"/>
                  <a:pt x="274" y="637"/>
                  <a:pt x="274" y="637"/>
                </a:cubicBezTo>
                <a:cubicBezTo>
                  <a:pt x="273" y="637"/>
                  <a:pt x="273" y="637"/>
                  <a:pt x="273" y="637"/>
                </a:cubicBezTo>
                <a:cubicBezTo>
                  <a:pt x="273" y="639"/>
                  <a:pt x="273" y="639"/>
                  <a:pt x="273" y="639"/>
                </a:cubicBezTo>
                <a:cubicBezTo>
                  <a:pt x="280" y="636"/>
                  <a:pt x="280" y="636"/>
                  <a:pt x="280" y="636"/>
                </a:cubicBezTo>
                <a:cubicBezTo>
                  <a:pt x="281" y="636"/>
                  <a:pt x="281" y="636"/>
                  <a:pt x="281" y="636"/>
                </a:cubicBezTo>
                <a:cubicBezTo>
                  <a:pt x="281" y="635"/>
                  <a:pt x="281" y="635"/>
                  <a:pt x="281" y="635"/>
                </a:cubicBezTo>
                <a:cubicBezTo>
                  <a:pt x="281" y="631"/>
                  <a:pt x="281" y="631"/>
                  <a:pt x="281" y="631"/>
                </a:cubicBezTo>
                <a:cubicBezTo>
                  <a:pt x="281" y="629"/>
                  <a:pt x="281" y="629"/>
                  <a:pt x="281" y="629"/>
                </a:cubicBezTo>
                <a:cubicBezTo>
                  <a:pt x="280" y="629"/>
                  <a:pt x="280" y="629"/>
                  <a:pt x="280" y="629"/>
                </a:cubicBezTo>
                <a:cubicBezTo>
                  <a:pt x="271" y="629"/>
                  <a:pt x="271" y="629"/>
                  <a:pt x="271" y="629"/>
                </a:cubicBezTo>
                <a:cubicBezTo>
                  <a:pt x="271" y="631"/>
                  <a:pt x="271" y="631"/>
                  <a:pt x="271" y="631"/>
                </a:cubicBezTo>
                <a:cubicBezTo>
                  <a:pt x="273" y="630"/>
                  <a:pt x="273" y="630"/>
                  <a:pt x="273" y="630"/>
                </a:cubicBezTo>
                <a:cubicBezTo>
                  <a:pt x="272" y="628"/>
                  <a:pt x="272" y="626"/>
                  <a:pt x="272" y="626"/>
                </a:cubicBezTo>
                <a:cubicBezTo>
                  <a:pt x="272" y="626"/>
                  <a:pt x="272" y="626"/>
                  <a:pt x="272" y="626"/>
                </a:cubicBezTo>
                <a:cubicBezTo>
                  <a:pt x="272" y="625"/>
                  <a:pt x="272" y="625"/>
                  <a:pt x="272" y="625"/>
                </a:cubicBezTo>
                <a:cubicBezTo>
                  <a:pt x="272" y="625"/>
                  <a:pt x="272" y="625"/>
                  <a:pt x="272" y="625"/>
                </a:cubicBezTo>
                <a:cubicBezTo>
                  <a:pt x="272" y="625"/>
                  <a:pt x="272" y="625"/>
                  <a:pt x="272" y="625"/>
                </a:cubicBezTo>
                <a:cubicBezTo>
                  <a:pt x="270" y="625"/>
                  <a:pt x="270" y="625"/>
                  <a:pt x="270" y="625"/>
                </a:cubicBezTo>
                <a:cubicBezTo>
                  <a:pt x="272" y="625"/>
                  <a:pt x="272" y="625"/>
                  <a:pt x="272" y="625"/>
                </a:cubicBezTo>
                <a:cubicBezTo>
                  <a:pt x="272" y="625"/>
                  <a:pt x="272" y="625"/>
                  <a:pt x="272" y="625"/>
                </a:cubicBezTo>
                <a:cubicBezTo>
                  <a:pt x="270" y="625"/>
                  <a:pt x="270" y="625"/>
                  <a:pt x="270" y="625"/>
                </a:cubicBezTo>
                <a:cubicBezTo>
                  <a:pt x="272" y="625"/>
                  <a:pt x="272" y="625"/>
                  <a:pt x="272" y="625"/>
                </a:cubicBezTo>
                <a:cubicBezTo>
                  <a:pt x="271" y="623"/>
                  <a:pt x="271" y="623"/>
                  <a:pt x="271" y="623"/>
                </a:cubicBezTo>
                <a:cubicBezTo>
                  <a:pt x="269" y="624"/>
                  <a:pt x="269" y="624"/>
                  <a:pt x="269" y="624"/>
                </a:cubicBezTo>
                <a:cubicBezTo>
                  <a:pt x="269" y="624"/>
                  <a:pt x="269" y="624"/>
                  <a:pt x="269" y="624"/>
                </a:cubicBezTo>
                <a:cubicBezTo>
                  <a:pt x="269" y="624"/>
                  <a:pt x="269" y="624"/>
                  <a:pt x="269" y="624"/>
                </a:cubicBezTo>
                <a:cubicBezTo>
                  <a:pt x="267" y="625"/>
                  <a:pt x="267" y="625"/>
                  <a:pt x="267" y="625"/>
                </a:cubicBezTo>
                <a:cubicBezTo>
                  <a:pt x="267" y="627"/>
                  <a:pt x="267" y="627"/>
                  <a:pt x="267" y="627"/>
                </a:cubicBezTo>
                <a:cubicBezTo>
                  <a:pt x="269" y="626"/>
                  <a:pt x="269" y="626"/>
                  <a:pt x="269" y="626"/>
                </a:cubicBezTo>
                <a:cubicBezTo>
                  <a:pt x="269" y="625"/>
                  <a:pt x="269" y="624"/>
                  <a:pt x="269" y="624"/>
                </a:cubicBezTo>
                <a:cubicBezTo>
                  <a:pt x="269" y="624"/>
                  <a:pt x="269" y="624"/>
                  <a:pt x="269" y="624"/>
                </a:cubicBezTo>
                <a:cubicBezTo>
                  <a:pt x="268" y="618"/>
                  <a:pt x="268" y="616"/>
                  <a:pt x="268" y="614"/>
                </a:cubicBezTo>
                <a:cubicBezTo>
                  <a:pt x="268" y="614"/>
                  <a:pt x="268" y="613"/>
                  <a:pt x="268" y="613"/>
                </a:cubicBezTo>
                <a:cubicBezTo>
                  <a:pt x="268" y="613"/>
                  <a:pt x="268" y="613"/>
                  <a:pt x="268" y="613"/>
                </a:cubicBezTo>
                <a:cubicBezTo>
                  <a:pt x="268" y="613"/>
                  <a:pt x="268" y="613"/>
                  <a:pt x="268" y="613"/>
                </a:cubicBezTo>
                <a:cubicBezTo>
                  <a:pt x="266" y="613"/>
                  <a:pt x="266" y="613"/>
                  <a:pt x="266" y="613"/>
                </a:cubicBezTo>
                <a:cubicBezTo>
                  <a:pt x="268" y="613"/>
                  <a:pt x="268" y="613"/>
                  <a:pt x="268" y="613"/>
                </a:cubicBezTo>
                <a:cubicBezTo>
                  <a:pt x="268" y="613"/>
                  <a:pt x="268" y="613"/>
                  <a:pt x="268" y="613"/>
                </a:cubicBezTo>
                <a:cubicBezTo>
                  <a:pt x="266" y="613"/>
                  <a:pt x="266" y="613"/>
                  <a:pt x="266" y="613"/>
                </a:cubicBezTo>
                <a:cubicBezTo>
                  <a:pt x="268" y="613"/>
                  <a:pt x="268" y="613"/>
                  <a:pt x="268" y="613"/>
                </a:cubicBezTo>
                <a:cubicBezTo>
                  <a:pt x="266" y="613"/>
                  <a:pt x="266" y="613"/>
                  <a:pt x="266" y="613"/>
                </a:cubicBezTo>
                <a:cubicBezTo>
                  <a:pt x="268" y="613"/>
                  <a:pt x="268" y="613"/>
                  <a:pt x="268" y="613"/>
                </a:cubicBezTo>
                <a:cubicBezTo>
                  <a:pt x="268" y="613"/>
                  <a:pt x="268" y="613"/>
                  <a:pt x="268" y="613"/>
                </a:cubicBezTo>
                <a:cubicBezTo>
                  <a:pt x="266" y="613"/>
                  <a:pt x="266" y="613"/>
                  <a:pt x="266" y="613"/>
                </a:cubicBezTo>
                <a:cubicBezTo>
                  <a:pt x="268" y="613"/>
                  <a:pt x="268" y="613"/>
                  <a:pt x="268" y="613"/>
                </a:cubicBezTo>
                <a:cubicBezTo>
                  <a:pt x="266" y="613"/>
                  <a:pt x="266" y="613"/>
                  <a:pt x="266" y="613"/>
                </a:cubicBezTo>
                <a:cubicBezTo>
                  <a:pt x="268" y="613"/>
                  <a:pt x="268" y="613"/>
                  <a:pt x="268" y="613"/>
                </a:cubicBezTo>
                <a:cubicBezTo>
                  <a:pt x="268" y="613"/>
                  <a:pt x="268" y="613"/>
                  <a:pt x="268" y="613"/>
                </a:cubicBezTo>
                <a:cubicBezTo>
                  <a:pt x="266" y="613"/>
                  <a:pt x="266" y="613"/>
                  <a:pt x="266" y="613"/>
                </a:cubicBezTo>
                <a:cubicBezTo>
                  <a:pt x="268" y="613"/>
                  <a:pt x="268" y="613"/>
                  <a:pt x="268" y="613"/>
                </a:cubicBezTo>
                <a:cubicBezTo>
                  <a:pt x="268" y="612"/>
                  <a:pt x="268" y="612"/>
                  <a:pt x="268" y="612"/>
                </a:cubicBezTo>
                <a:cubicBezTo>
                  <a:pt x="267" y="612"/>
                  <a:pt x="267" y="612"/>
                  <a:pt x="267" y="612"/>
                </a:cubicBezTo>
                <a:cubicBezTo>
                  <a:pt x="264" y="609"/>
                  <a:pt x="264" y="609"/>
                  <a:pt x="264" y="609"/>
                </a:cubicBezTo>
                <a:cubicBezTo>
                  <a:pt x="263" y="610"/>
                  <a:pt x="263" y="610"/>
                  <a:pt x="263" y="610"/>
                </a:cubicBezTo>
                <a:cubicBezTo>
                  <a:pt x="264" y="612"/>
                  <a:pt x="264" y="612"/>
                  <a:pt x="264" y="612"/>
                </a:cubicBezTo>
                <a:cubicBezTo>
                  <a:pt x="271" y="609"/>
                  <a:pt x="271" y="609"/>
                  <a:pt x="271" y="609"/>
                </a:cubicBezTo>
                <a:cubicBezTo>
                  <a:pt x="270" y="608"/>
                  <a:pt x="270" y="608"/>
                  <a:pt x="270" y="608"/>
                </a:cubicBezTo>
                <a:cubicBezTo>
                  <a:pt x="269" y="608"/>
                  <a:pt x="269" y="608"/>
                  <a:pt x="269" y="608"/>
                </a:cubicBezTo>
                <a:cubicBezTo>
                  <a:pt x="273" y="616"/>
                  <a:pt x="273" y="616"/>
                  <a:pt x="273" y="616"/>
                </a:cubicBezTo>
                <a:cubicBezTo>
                  <a:pt x="273" y="618"/>
                  <a:pt x="273" y="618"/>
                  <a:pt x="273" y="618"/>
                </a:cubicBezTo>
                <a:cubicBezTo>
                  <a:pt x="275" y="617"/>
                  <a:pt x="275" y="617"/>
                  <a:pt x="275" y="617"/>
                </a:cubicBezTo>
                <a:cubicBezTo>
                  <a:pt x="281" y="614"/>
                  <a:pt x="281" y="614"/>
                  <a:pt x="281" y="614"/>
                </a:cubicBezTo>
                <a:cubicBezTo>
                  <a:pt x="284" y="614"/>
                  <a:pt x="284" y="614"/>
                  <a:pt x="284" y="614"/>
                </a:cubicBezTo>
                <a:cubicBezTo>
                  <a:pt x="282" y="612"/>
                  <a:pt x="282" y="612"/>
                  <a:pt x="282" y="612"/>
                </a:cubicBezTo>
                <a:cubicBezTo>
                  <a:pt x="279" y="609"/>
                  <a:pt x="279" y="609"/>
                  <a:pt x="279" y="609"/>
                </a:cubicBezTo>
                <a:cubicBezTo>
                  <a:pt x="278" y="610"/>
                  <a:pt x="278" y="610"/>
                  <a:pt x="278" y="610"/>
                </a:cubicBezTo>
                <a:cubicBezTo>
                  <a:pt x="279" y="611"/>
                  <a:pt x="279" y="611"/>
                  <a:pt x="279" y="611"/>
                </a:cubicBezTo>
                <a:cubicBezTo>
                  <a:pt x="279" y="611"/>
                  <a:pt x="279" y="611"/>
                  <a:pt x="279" y="611"/>
                </a:cubicBezTo>
                <a:cubicBezTo>
                  <a:pt x="281" y="609"/>
                  <a:pt x="281" y="608"/>
                  <a:pt x="282" y="608"/>
                </a:cubicBezTo>
                <a:cubicBezTo>
                  <a:pt x="282" y="607"/>
                  <a:pt x="282" y="607"/>
                  <a:pt x="282" y="607"/>
                </a:cubicBezTo>
                <a:cubicBezTo>
                  <a:pt x="281" y="606"/>
                  <a:pt x="281" y="606"/>
                  <a:pt x="281" y="606"/>
                </a:cubicBezTo>
                <a:cubicBezTo>
                  <a:pt x="281" y="608"/>
                  <a:pt x="281" y="608"/>
                  <a:pt x="281" y="608"/>
                </a:cubicBezTo>
                <a:cubicBezTo>
                  <a:pt x="281" y="608"/>
                  <a:pt x="283" y="608"/>
                  <a:pt x="285" y="607"/>
                </a:cubicBezTo>
                <a:cubicBezTo>
                  <a:pt x="286" y="607"/>
                  <a:pt x="286" y="607"/>
                  <a:pt x="287" y="606"/>
                </a:cubicBezTo>
                <a:cubicBezTo>
                  <a:pt x="288" y="606"/>
                  <a:pt x="288" y="606"/>
                  <a:pt x="289" y="605"/>
                </a:cubicBezTo>
                <a:cubicBezTo>
                  <a:pt x="289" y="605"/>
                  <a:pt x="289" y="604"/>
                  <a:pt x="289" y="604"/>
                </a:cubicBezTo>
                <a:cubicBezTo>
                  <a:pt x="289" y="597"/>
                  <a:pt x="289" y="595"/>
                  <a:pt x="289" y="594"/>
                </a:cubicBezTo>
                <a:cubicBezTo>
                  <a:pt x="289" y="594"/>
                  <a:pt x="289" y="594"/>
                  <a:pt x="289" y="594"/>
                </a:cubicBezTo>
                <a:cubicBezTo>
                  <a:pt x="288" y="594"/>
                  <a:pt x="288" y="594"/>
                  <a:pt x="288" y="594"/>
                </a:cubicBezTo>
                <a:cubicBezTo>
                  <a:pt x="289" y="594"/>
                  <a:pt x="289" y="594"/>
                  <a:pt x="289" y="594"/>
                </a:cubicBezTo>
                <a:cubicBezTo>
                  <a:pt x="290" y="591"/>
                  <a:pt x="290" y="590"/>
                  <a:pt x="290" y="589"/>
                </a:cubicBezTo>
                <a:cubicBezTo>
                  <a:pt x="290" y="589"/>
                  <a:pt x="290" y="589"/>
                  <a:pt x="290" y="589"/>
                </a:cubicBezTo>
                <a:cubicBezTo>
                  <a:pt x="291" y="589"/>
                  <a:pt x="291" y="589"/>
                  <a:pt x="291" y="589"/>
                </a:cubicBezTo>
                <a:cubicBezTo>
                  <a:pt x="290" y="588"/>
                  <a:pt x="290" y="588"/>
                  <a:pt x="290" y="588"/>
                </a:cubicBezTo>
                <a:cubicBezTo>
                  <a:pt x="290" y="588"/>
                  <a:pt x="290" y="588"/>
                  <a:pt x="290" y="588"/>
                </a:cubicBezTo>
                <a:cubicBezTo>
                  <a:pt x="290" y="587"/>
                  <a:pt x="289" y="584"/>
                  <a:pt x="289" y="583"/>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89" y="582"/>
                  <a:pt x="289" y="582"/>
                  <a:pt x="289" y="582"/>
                </a:cubicBezTo>
                <a:cubicBezTo>
                  <a:pt x="290" y="582"/>
                  <a:pt x="290" y="582"/>
                  <a:pt x="290" y="582"/>
                </a:cubicBezTo>
                <a:cubicBezTo>
                  <a:pt x="290" y="582"/>
                  <a:pt x="290" y="582"/>
                  <a:pt x="290" y="582"/>
                </a:cubicBezTo>
                <a:cubicBezTo>
                  <a:pt x="290" y="582"/>
                  <a:pt x="290" y="582"/>
                  <a:pt x="290" y="582"/>
                </a:cubicBezTo>
                <a:cubicBezTo>
                  <a:pt x="291" y="582"/>
                  <a:pt x="291" y="583"/>
                  <a:pt x="291" y="583"/>
                </a:cubicBezTo>
                <a:cubicBezTo>
                  <a:pt x="292" y="584"/>
                  <a:pt x="292" y="584"/>
                  <a:pt x="292" y="584"/>
                </a:cubicBezTo>
                <a:cubicBezTo>
                  <a:pt x="292" y="584"/>
                  <a:pt x="292" y="584"/>
                  <a:pt x="292" y="584"/>
                </a:cubicBezTo>
                <a:cubicBezTo>
                  <a:pt x="292" y="584"/>
                  <a:pt x="292" y="584"/>
                  <a:pt x="292" y="584"/>
                </a:cubicBezTo>
                <a:cubicBezTo>
                  <a:pt x="292" y="586"/>
                  <a:pt x="292" y="586"/>
                  <a:pt x="292" y="586"/>
                </a:cubicBezTo>
                <a:cubicBezTo>
                  <a:pt x="294" y="585"/>
                  <a:pt x="294" y="585"/>
                  <a:pt x="294" y="585"/>
                </a:cubicBezTo>
                <a:cubicBezTo>
                  <a:pt x="301" y="581"/>
                  <a:pt x="301" y="581"/>
                  <a:pt x="301" y="581"/>
                </a:cubicBezTo>
                <a:cubicBezTo>
                  <a:pt x="302" y="580"/>
                  <a:pt x="302" y="580"/>
                  <a:pt x="302" y="580"/>
                </a:cubicBezTo>
                <a:cubicBezTo>
                  <a:pt x="301" y="578"/>
                  <a:pt x="301" y="578"/>
                  <a:pt x="301" y="578"/>
                </a:cubicBezTo>
                <a:cubicBezTo>
                  <a:pt x="301" y="578"/>
                  <a:pt x="301" y="578"/>
                  <a:pt x="301" y="578"/>
                </a:cubicBezTo>
                <a:cubicBezTo>
                  <a:pt x="301" y="578"/>
                  <a:pt x="299" y="576"/>
                  <a:pt x="300" y="574"/>
                </a:cubicBezTo>
                <a:cubicBezTo>
                  <a:pt x="300" y="574"/>
                  <a:pt x="300" y="573"/>
                  <a:pt x="301" y="572"/>
                </a:cubicBezTo>
                <a:cubicBezTo>
                  <a:pt x="300" y="571"/>
                  <a:pt x="300" y="571"/>
                  <a:pt x="300" y="571"/>
                </a:cubicBezTo>
                <a:cubicBezTo>
                  <a:pt x="300" y="573"/>
                  <a:pt x="300" y="573"/>
                  <a:pt x="300" y="573"/>
                </a:cubicBezTo>
                <a:cubicBezTo>
                  <a:pt x="301" y="573"/>
                  <a:pt x="301" y="573"/>
                  <a:pt x="301" y="573"/>
                </a:cubicBezTo>
                <a:cubicBezTo>
                  <a:pt x="301" y="571"/>
                  <a:pt x="301" y="571"/>
                  <a:pt x="301" y="571"/>
                </a:cubicBezTo>
                <a:cubicBezTo>
                  <a:pt x="300" y="572"/>
                  <a:pt x="300" y="572"/>
                  <a:pt x="300" y="572"/>
                </a:cubicBezTo>
                <a:cubicBezTo>
                  <a:pt x="300" y="573"/>
                  <a:pt x="301" y="573"/>
                  <a:pt x="302" y="574"/>
                </a:cubicBezTo>
                <a:cubicBezTo>
                  <a:pt x="302" y="575"/>
                  <a:pt x="303" y="576"/>
                  <a:pt x="303" y="576"/>
                </a:cubicBezTo>
                <a:cubicBezTo>
                  <a:pt x="303" y="576"/>
                  <a:pt x="303" y="576"/>
                  <a:pt x="303" y="576"/>
                </a:cubicBezTo>
                <a:cubicBezTo>
                  <a:pt x="304" y="577"/>
                  <a:pt x="304" y="577"/>
                  <a:pt x="304" y="577"/>
                </a:cubicBezTo>
                <a:cubicBezTo>
                  <a:pt x="305" y="579"/>
                  <a:pt x="305" y="579"/>
                  <a:pt x="305" y="579"/>
                </a:cubicBezTo>
                <a:cubicBezTo>
                  <a:pt x="306" y="577"/>
                  <a:pt x="306" y="577"/>
                  <a:pt x="306" y="577"/>
                </a:cubicBezTo>
                <a:cubicBezTo>
                  <a:pt x="307" y="577"/>
                  <a:pt x="307" y="576"/>
                  <a:pt x="308" y="576"/>
                </a:cubicBezTo>
                <a:cubicBezTo>
                  <a:pt x="306" y="575"/>
                  <a:pt x="306" y="575"/>
                  <a:pt x="306" y="575"/>
                </a:cubicBezTo>
                <a:cubicBezTo>
                  <a:pt x="307" y="576"/>
                  <a:pt x="307" y="576"/>
                  <a:pt x="307" y="576"/>
                </a:cubicBezTo>
                <a:cubicBezTo>
                  <a:pt x="308" y="575"/>
                  <a:pt x="309" y="574"/>
                  <a:pt x="309" y="573"/>
                </a:cubicBezTo>
                <a:cubicBezTo>
                  <a:pt x="308" y="573"/>
                  <a:pt x="308" y="573"/>
                  <a:pt x="308" y="573"/>
                </a:cubicBezTo>
                <a:cubicBezTo>
                  <a:pt x="309" y="573"/>
                  <a:pt x="309" y="573"/>
                  <a:pt x="309" y="573"/>
                </a:cubicBezTo>
                <a:cubicBezTo>
                  <a:pt x="312" y="569"/>
                  <a:pt x="312" y="569"/>
                  <a:pt x="312" y="569"/>
                </a:cubicBezTo>
                <a:cubicBezTo>
                  <a:pt x="313" y="568"/>
                  <a:pt x="313" y="568"/>
                  <a:pt x="313" y="568"/>
                </a:cubicBezTo>
                <a:cubicBezTo>
                  <a:pt x="311" y="567"/>
                  <a:pt x="311" y="567"/>
                  <a:pt x="311" y="567"/>
                </a:cubicBezTo>
                <a:cubicBezTo>
                  <a:pt x="308" y="566"/>
                  <a:pt x="307" y="565"/>
                  <a:pt x="306" y="565"/>
                </a:cubicBezTo>
                <a:cubicBezTo>
                  <a:pt x="306" y="564"/>
                  <a:pt x="306" y="564"/>
                  <a:pt x="306" y="564"/>
                </a:cubicBezTo>
                <a:cubicBezTo>
                  <a:pt x="306" y="564"/>
                  <a:pt x="306" y="564"/>
                  <a:pt x="306" y="564"/>
                </a:cubicBezTo>
                <a:cubicBezTo>
                  <a:pt x="306" y="564"/>
                  <a:pt x="306" y="564"/>
                  <a:pt x="306" y="564"/>
                </a:cubicBezTo>
                <a:cubicBezTo>
                  <a:pt x="305" y="566"/>
                  <a:pt x="305" y="566"/>
                  <a:pt x="305" y="566"/>
                </a:cubicBezTo>
                <a:cubicBezTo>
                  <a:pt x="306" y="564"/>
                  <a:pt x="306" y="564"/>
                  <a:pt x="306" y="564"/>
                </a:cubicBezTo>
                <a:cubicBezTo>
                  <a:pt x="306" y="564"/>
                  <a:pt x="306" y="564"/>
                  <a:pt x="306" y="564"/>
                </a:cubicBezTo>
                <a:cubicBezTo>
                  <a:pt x="305" y="566"/>
                  <a:pt x="305" y="566"/>
                  <a:pt x="305" y="566"/>
                </a:cubicBezTo>
                <a:cubicBezTo>
                  <a:pt x="306" y="564"/>
                  <a:pt x="306" y="564"/>
                  <a:pt x="306" y="564"/>
                </a:cubicBezTo>
                <a:cubicBezTo>
                  <a:pt x="305" y="566"/>
                  <a:pt x="305" y="566"/>
                  <a:pt x="305" y="566"/>
                </a:cubicBezTo>
                <a:cubicBezTo>
                  <a:pt x="306" y="567"/>
                  <a:pt x="306" y="567"/>
                  <a:pt x="306" y="567"/>
                </a:cubicBezTo>
                <a:cubicBezTo>
                  <a:pt x="310" y="566"/>
                  <a:pt x="310" y="566"/>
                  <a:pt x="310" y="566"/>
                </a:cubicBezTo>
                <a:cubicBezTo>
                  <a:pt x="311" y="565"/>
                  <a:pt x="311" y="565"/>
                  <a:pt x="311" y="565"/>
                </a:cubicBezTo>
                <a:cubicBezTo>
                  <a:pt x="311" y="564"/>
                  <a:pt x="311" y="564"/>
                  <a:pt x="311" y="564"/>
                </a:cubicBezTo>
                <a:cubicBezTo>
                  <a:pt x="311" y="563"/>
                  <a:pt x="311" y="563"/>
                  <a:pt x="311" y="563"/>
                </a:cubicBezTo>
                <a:cubicBezTo>
                  <a:pt x="311" y="562"/>
                  <a:pt x="311" y="562"/>
                  <a:pt x="311" y="562"/>
                </a:cubicBezTo>
                <a:cubicBezTo>
                  <a:pt x="309" y="562"/>
                  <a:pt x="309" y="562"/>
                  <a:pt x="309" y="562"/>
                </a:cubicBezTo>
                <a:cubicBezTo>
                  <a:pt x="301" y="562"/>
                  <a:pt x="301" y="562"/>
                  <a:pt x="301" y="562"/>
                </a:cubicBezTo>
                <a:cubicBezTo>
                  <a:pt x="301" y="563"/>
                  <a:pt x="301" y="563"/>
                  <a:pt x="301" y="563"/>
                </a:cubicBezTo>
                <a:cubicBezTo>
                  <a:pt x="302" y="564"/>
                  <a:pt x="302" y="564"/>
                  <a:pt x="302" y="564"/>
                </a:cubicBezTo>
                <a:cubicBezTo>
                  <a:pt x="307" y="560"/>
                  <a:pt x="307" y="560"/>
                  <a:pt x="307" y="560"/>
                </a:cubicBezTo>
                <a:cubicBezTo>
                  <a:pt x="308" y="560"/>
                  <a:pt x="308" y="560"/>
                  <a:pt x="308" y="560"/>
                </a:cubicBezTo>
                <a:cubicBezTo>
                  <a:pt x="308" y="560"/>
                  <a:pt x="308" y="560"/>
                  <a:pt x="308" y="560"/>
                </a:cubicBezTo>
                <a:cubicBezTo>
                  <a:pt x="308" y="558"/>
                  <a:pt x="309" y="557"/>
                  <a:pt x="309" y="556"/>
                </a:cubicBezTo>
                <a:cubicBezTo>
                  <a:pt x="310" y="555"/>
                  <a:pt x="310" y="554"/>
                  <a:pt x="311" y="553"/>
                </a:cubicBezTo>
                <a:cubicBezTo>
                  <a:pt x="311" y="553"/>
                  <a:pt x="311" y="553"/>
                  <a:pt x="311" y="553"/>
                </a:cubicBezTo>
                <a:cubicBezTo>
                  <a:pt x="313" y="548"/>
                  <a:pt x="314" y="546"/>
                  <a:pt x="314" y="545"/>
                </a:cubicBezTo>
                <a:cubicBezTo>
                  <a:pt x="314" y="544"/>
                  <a:pt x="315" y="544"/>
                  <a:pt x="315" y="544"/>
                </a:cubicBezTo>
                <a:cubicBezTo>
                  <a:pt x="315" y="543"/>
                  <a:pt x="315" y="543"/>
                  <a:pt x="315" y="543"/>
                </a:cubicBezTo>
                <a:cubicBezTo>
                  <a:pt x="315" y="543"/>
                  <a:pt x="315" y="543"/>
                  <a:pt x="315" y="543"/>
                </a:cubicBezTo>
                <a:cubicBezTo>
                  <a:pt x="313" y="543"/>
                  <a:pt x="313" y="543"/>
                  <a:pt x="313" y="543"/>
                </a:cubicBezTo>
                <a:cubicBezTo>
                  <a:pt x="313" y="544"/>
                  <a:pt x="313" y="544"/>
                  <a:pt x="313" y="544"/>
                </a:cubicBezTo>
                <a:cubicBezTo>
                  <a:pt x="317" y="544"/>
                  <a:pt x="317" y="544"/>
                  <a:pt x="317" y="544"/>
                </a:cubicBezTo>
                <a:cubicBezTo>
                  <a:pt x="318" y="544"/>
                  <a:pt x="318" y="544"/>
                  <a:pt x="318" y="544"/>
                </a:cubicBezTo>
                <a:cubicBezTo>
                  <a:pt x="318" y="544"/>
                  <a:pt x="318" y="544"/>
                  <a:pt x="318" y="544"/>
                </a:cubicBezTo>
                <a:cubicBezTo>
                  <a:pt x="325" y="540"/>
                  <a:pt x="325" y="540"/>
                  <a:pt x="325" y="540"/>
                </a:cubicBezTo>
                <a:cubicBezTo>
                  <a:pt x="328" y="538"/>
                  <a:pt x="328" y="538"/>
                  <a:pt x="328" y="538"/>
                </a:cubicBezTo>
                <a:cubicBezTo>
                  <a:pt x="325" y="537"/>
                  <a:pt x="325" y="537"/>
                  <a:pt x="325" y="537"/>
                </a:cubicBezTo>
                <a:cubicBezTo>
                  <a:pt x="316" y="535"/>
                  <a:pt x="316" y="535"/>
                  <a:pt x="316" y="535"/>
                </a:cubicBezTo>
                <a:cubicBezTo>
                  <a:pt x="316" y="536"/>
                  <a:pt x="316" y="536"/>
                  <a:pt x="316" y="536"/>
                </a:cubicBezTo>
                <a:cubicBezTo>
                  <a:pt x="316" y="537"/>
                  <a:pt x="316" y="537"/>
                  <a:pt x="316" y="537"/>
                </a:cubicBezTo>
                <a:cubicBezTo>
                  <a:pt x="324" y="536"/>
                  <a:pt x="324" y="536"/>
                  <a:pt x="324" y="536"/>
                </a:cubicBezTo>
                <a:cubicBezTo>
                  <a:pt x="324" y="535"/>
                  <a:pt x="324" y="535"/>
                  <a:pt x="324" y="535"/>
                </a:cubicBezTo>
                <a:cubicBezTo>
                  <a:pt x="323" y="536"/>
                  <a:pt x="323" y="536"/>
                  <a:pt x="323" y="536"/>
                </a:cubicBezTo>
                <a:cubicBezTo>
                  <a:pt x="324" y="537"/>
                  <a:pt x="325" y="538"/>
                  <a:pt x="326" y="538"/>
                </a:cubicBezTo>
                <a:cubicBezTo>
                  <a:pt x="326" y="538"/>
                  <a:pt x="326" y="538"/>
                  <a:pt x="326" y="538"/>
                </a:cubicBezTo>
                <a:cubicBezTo>
                  <a:pt x="328" y="541"/>
                  <a:pt x="328" y="541"/>
                  <a:pt x="328" y="541"/>
                </a:cubicBezTo>
                <a:cubicBezTo>
                  <a:pt x="330" y="543"/>
                  <a:pt x="330" y="543"/>
                  <a:pt x="330" y="543"/>
                </a:cubicBezTo>
                <a:cubicBezTo>
                  <a:pt x="331" y="540"/>
                  <a:pt x="331" y="540"/>
                  <a:pt x="331" y="540"/>
                </a:cubicBezTo>
                <a:cubicBezTo>
                  <a:pt x="331" y="540"/>
                  <a:pt x="331" y="540"/>
                  <a:pt x="331" y="540"/>
                </a:cubicBezTo>
                <a:cubicBezTo>
                  <a:pt x="331" y="539"/>
                  <a:pt x="332" y="538"/>
                  <a:pt x="333" y="536"/>
                </a:cubicBezTo>
                <a:cubicBezTo>
                  <a:pt x="333" y="534"/>
                  <a:pt x="334" y="533"/>
                  <a:pt x="335" y="531"/>
                </a:cubicBezTo>
                <a:cubicBezTo>
                  <a:pt x="336" y="530"/>
                  <a:pt x="337" y="528"/>
                  <a:pt x="337" y="526"/>
                </a:cubicBezTo>
                <a:cubicBezTo>
                  <a:pt x="337" y="526"/>
                  <a:pt x="337" y="526"/>
                  <a:pt x="337" y="526"/>
                </a:cubicBezTo>
                <a:cubicBezTo>
                  <a:pt x="338" y="524"/>
                  <a:pt x="338" y="521"/>
                  <a:pt x="339" y="520"/>
                </a:cubicBezTo>
                <a:cubicBezTo>
                  <a:pt x="339" y="520"/>
                  <a:pt x="339" y="520"/>
                  <a:pt x="339" y="520"/>
                </a:cubicBezTo>
                <a:cubicBezTo>
                  <a:pt x="339" y="520"/>
                  <a:pt x="339" y="520"/>
                  <a:pt x="339" y="520"/>
                </a:cubicBezTo>
                <a:cubicBezTo>
                  <a:pt x="339" y="518"/>
                  <a:pt x="339" y="517"/>
                  <a:pt x="339" y="517"/>
                </a:cubicBezTo>
                <a:cubicBezTo>
                  <a:pt x="338" y="517"/>
                  <a:pt x="338" y="517"/>
                  <a:pt x="338" y="517"/>
                </a:cubicBezTo>
                <a:cubicBezTo>
                  <a:pt x="337" y="518"/>
                  <a:pt x="337" y="518"/>
                  <a:pt x="337" y="518"/>
                </a:cubicBezTo>
                <a:cubicBezTo>
                  <a:pt x="337" y="519"/>
                  <a:pt x="338" y="519"/>
                  <a:pt x="339" y="519"/>
                </a:cubicBezTo>
                <a:cubicBezTo>
                  <a:pt x="341" y="519"/>
                  <a:pt x="342" y="519"/>
                  <a:pt x="344" y="518"/>
                </a:cubicBezTo>
                <a:cubicBezTo>
                  <a:pt x="344" y="518"/>
                  <a:pt x="344" y="518"/>
                  <a:pt x="344" y="518"/>
                </a:cubicBezTo>
                <a:cubicBezTo>
                  <a:pt x="345" y="517"/>
                  <a:pt x="345" y="517"/>
                  <a:pt x="345" y="517"/>
                </a:cubicBezTo>
                <a:cubicBezTo>
                  <a:pt x="344" y="516"/>
                  <a:pt x="344" y="516"/>
                  <a:pt x="344" y="516"/>
                </a:cubicBezTo>
                <a:cubicBezTo>
                  <a:pt x="345" y="517"/>
                  <a:pt x="345" y="517"/>
                  <a:pt x="345" y="517"/>
                </a:cubicBezTo>
                <a:cubicBezTo>
                  <a:pt x="346" y="516"/>
                  <a:pt x="347" y="515"/>
                  <a:pt x="347" y="514"/>
                </a:cubicBezTo>
                <a:cubicBezTo>
                  <a:pt x="347" y="513"/>
                  <a:pt x="348" y="512"/>
                  <a:pt x="348" y="511"/>
                </a:cubicBezTo>
                <a:cubicBezTo>
                  <a:pt x="348" y="509"/>
                  <a:pt x="347" y="508"/>
                  <a:pt x="347" y="507"/>
                </a:cubicBezTo>
                <a:cubicBezTo>
                  <a:pt x="347" y="507"/>
                  <a:pt x="347" y="507"/>
                  <a:pt x="347" y="507"/>
                </a:cubicBezTo>
                <a:cubicBezTo>
                  <a:pt x="347" y="507"/>
                  <a:pt x="347" y="506"/>
                  <a:pt x="347" y="506"/>
                </a:cubicBezTo>
                <a:cubicBezTo>
                  <a:pt x="346" y="506"/>
                  <a:pt x="346" y="506"/>
                  <a:pt x="346" y="506"/>
                </a:cubicBezTo>
                <a:cubicBezTo>
                  <a:pt x="344" y="507"/>
                  <a:pt x="344" y="507"/>
                  <a:pt x="344" y="507"/>
                </a:cubicBezTo>
                <a:cubicBezTo>
                  <a:pt x="345" y="507"/>
                  <a:pt x="345" y="508"/>
                  <a:pt x="345" y="508"/>
                </a:cubicBezTo>
                <a:cubicBezTo>
                  <a:pt x="345" y="508"/>
                  <a:pt x="345" y="508"/>
                  <a:pt x="345" y="508"/>
                </a:cubicBezTo>
                <a:cubicBezTo>
                  <a:pt x="348" y="514"/>
                  <a:pt x="348" y="514"/>
                  <a:pt x="348" y="514"/>
                </a:cubicBezTo>
                <a:cubicBezTo>
                  <a:pt x="348" y="514"/>
                  <a:pt x="348" y="514"/>
                  <a:pt x="348" y="514"/>
                </a:cubicBezTo>
                <a:cubicBezTo>
                  <a:pt x="353" y="521"/>
                  <a:pt x="353" y="521"/>
                  <a:pt x="353" y="521"/>
                </a:cubicBezTo>
                <a:cubicBezTo>
                  <a:pt x="354" y="522"/>
                  <a:pt x="354" y="522"/>
                  <a:pt x="354" y="522"/>
                </a:cubicBezTo>
                <a:cubicBezTo>
                  <a:pt x="355" y="521"/>
                  <a:pt x="355" y="521"/>
                  <a:pt x="355" y="521"/>
                </a:cubicBezTo>
                <a:cubicBezTo>
                  <a:pt x="358" y="518"/>
                  <a:pt x="358" y="518"/>
                  <a:pt x="358" y="518"/>
                </a:cubicBezTo>
                <a:cubicBezTo>
                  <a:pt x="358" y="518"/>
                  <a:pt x="358" y="518"/>
                  <a:pt x="358" y="518"/>
                </a:cubicBezTo>
                <a:cubicBezTo>
                  <a:pt x="358" y="517"/>
                  <a:pt x="358" y="517"/>
                  <a:pt x="358" y="517"/>
                </a:cubicBezTo>
                <a:cubicBezTo>
                  <a:pt x="357" y="511"/>
                  <a:pt x="357" y="511"/>
                  <a:pt x="357" y="511"/>
                </a:cubicBezTo>
                <a:cubicBezTo>
                  <a:pt x="355" y="512"/>
                  <a:pt x="355" y="512"/>
                  <a:pt x="355" y="512"/>
                </a:cubicBezTo>
                <a:cubicBezTo>
                  <a:pt x="356" y="513"/>
                  <a:pt x="356" y="513"/>
                  <a:pt x="356" y="513"/>
                </a:cubicBezTo>
                <a:cubicBezTo>
                  <a:pt x="367" y="501"/>
                  <a:pt x="367" y="501"/>
                  <a:pt x="367" y="501"/>
                </a:cubicBezTo>
                <a:cubicBezTo>
                  <a:pt x="368" y="499"/>
                  <a:pt x="368" y="499"/>
                  <a:pt x="368" y="499"/>
                </a:cubicBezTo>
                <a:cubicBezTo>
                  <a:pt x="367" y="498"/>
                  <a:pt x="367" y="498"/>
                  <a:pt x="367" y="498"/>
                </a:cubicBezTo>
                <a:cubicBezTo>
                  <a:pt x="365" y="496"/>
                  <a:pt x="364" y="496"/>
                  <a:pt x="364" y="496"/>
                </a:cubicBezTo>
                <a:cubicBezTo>
                  <a:pt x="363" y="497"/>
                  <a:pt x="363" y="497"/>
                  <a:pt x="363" y="497"/>
                </a:cubicBezTo>
                <a:cubicBezTo>
                  <a:pt x="364" y="496"/>
                  <a:pt x="364" y="496"/>
                  <a:pt x="364" y="496"/>
                </a:cubicBezTo>
                <a:cubicBezTo>
                  <a:pt x="364" y="496"/>
                  <a:pt x="364" y="496"/>
                  <a:pt x="364" y="496"/>
                </a:cubicBezTo>
                <a:cubicBezTo>
                  <a:pt x="363" y="497"/>
                  <a:pt x="363" y="497"/>
                  <a:pt x="363" y="497"/>
                </a:cubicBezTo>
                <a:cubicBezTo>
                  <a:pt x="364" y="498"/>
                  <a:pt x="364" y="498"/>
                  <a:pt x="364" y="498"/>
                </a:cubicBezTo>
                <a:cubicBezTo>
                  <a:pt x="364" y="498"/>
                  <a:pt x="364" y="498"/>
                  <a:pt x="364" y="498"/>
                </a:cubicBezTo>
                <a:cubicBezTo>
                  <a:pt x="364" y="498"/>
                  <a:pt x="364" y="498"/>
                  <a:pt x="364" y="498"/>
                </a:cubicBezTo>
                <a:cubicBezTo>
                  <a:pt x="368" y="497"/>
                  <a:pt x="368" y="497"/>
                  <a:pt x="368" y="497"/>
                </a:cubicBezTo>
                <a:cubicBezTo>
                  <a:pt x="367" y="495"/>
                  <a:pt x="367" y="495"/>
                  <a:pt x="367" y="495"/>
                </a:cubicBezTo>
                <a:cubicBezTo>
                  <a:pt x="366" y="497"/>
                  <a:pt x="366" y="497"/>
                  <a:pt x="366" y="497"/>
                </a:cubicBezTo>
                <a:cubicBezTo>
                  <a:pt x="368" y="498"/>
                  <a:pt x="368" y="498"/>
                  <a:pt x="368" y="498"/>
                </a:cubicBezTo>
                <a:cubicBezTo>
                  <a:pt x="368" y="499"/>
                  <a:pt x="368" y="499"/>
                  <a:pt x="368" y="499"/>
                </a:cubicBezTo>
                <a:cubicBezTo>
                  <a:pt x="369" y="498"/>
                  <a:pt x="369" y="498"/>
                  <a:pt x="369" y="498"/>
                </a:cubicBezTo>
                <a:cubicBezTo>
                  <a:pt x="377" y="496"/>
                  <a:pt x="377" y="496"/>
                  <a:pt x="377" y="496"/>
                </a:cubicBezTo>
                <a:cubicBezTo>
                  <a:pt x="378" y="495"/>
                  <a:pt x="378" y="495"/>
                  <a:pt x="378" y="495"/>
                </a:cubicBezTo>
                <a:cubicBezTo>
                  <a:pt x="378" y="494"/>
                  <a:pt x="378" y="494"/>
                  <a:pt x="378" y="494"/>
                </a:cubicBezTo>
                <a:cubicBezTo>
                  <a:pt x="378" y="489"/>
                  <a:pt x="378" y="489"/>
                  <a:pt x="378" y="489"/>
                </a:cubicBezTo>
                <a:cubicBezTo>
                  <a:pt x="377" y="489"/>
                  <a:pt x="377" y="489"/>
                  <a:pt x="377" y="489"/>
                </a:cubicBezTo>
                <a:cubicBezTo>
                  <a:pt x="375" y="489"/>
                  <a:pt x="375" y="489"/>
                  <a:pt x="375" y="489"/>
                </a:cubicBezTo>
                <a:cubicBezTo>
                  <a:pt x="378" y="495"/>
                  <a:pt x="378" y="495"/>
                  <a:pt x="378" y="495"/>
                </a:cubicBezTo>
                <a:cubicBezTo>
                  <a:pt x="380" y="499"/>
                  <a:pt x="380" y="499"/>
                  <a:pt x="380" y="499"/>
                </a:cubicBezTo>
                <a:cubicBezTo>
                  <a:pt x="381" y="494"/>
                  <a:pt x="381" y="494"/>
                  <a:pt x="381" y="494"/>
                </a:cubicBezTo>
                <a:cubicBezTo>
                  <a:pt x="382" y="481"/>
                  <a:pt x="382" y="481"/>
                  <a:pt x="382" y="481"/>
                </a:cubicBezTo>
                <a:cubicBezTo>
                  <a:pt x="381" y="481"/>
                  <a:pt x="381" y="481"/>
                  <a:pt x="381" y="481"/>
                </a:cubicBezTo>
                <a:cubicBezTo>
                  <a:pt x="380" y="481"/>
                  <a:pt x="380" y="481"/>
                  <a:pt x="380" y="481"/>
                </a:cubicBezTo>
                <a:cubicBezTo>
                  <a:pt x="384" y="488"/>
                  <a:pt x="384" y="488"/>
                  <a:pt x="384" y="488"/>
                </a:cubicBezTo>
                <a:cubicBezTo>
                  <a:pt x="385" y="490"/>
                  <a:pt x="385" y="490"/>
                  <a:pt x="385" y="490"/>
                </a:cubicBezTo>
                <a:cubicBezTo>
                  <a:pt x="386" y="488"/>
                  <a:pt x="386" y="488"/>
                  <a:pt x="386" y="488"/>
                </a:cubicBezTo>
                <a:cubicBezTo>
                  <a:pt x="394" y="480"/>
                  <a:pt x="394" y="480"/>
                  <a:pt x="394" y="480"/>
                </a:cubicBezTo>
                <a:cubicBezTo>
                  <a:pt x="394" y="480"/>
                  <a:pt x="394" y="480"/>
                  <a:pt x="394" y="480"/>
                </a:cubicBezTo>
                <a:cubicBezTo>
                  <a:pt x="394" y="480"/>
                  <a:pt x="394" y="480"/>
                  <a:pt x="394" y="480"/>
                </a:cubicBezTo>
                <a:cubicBezTo>
                  <a:pt x="394" y="480"/>
                  <a:pt x="398" y="469"/>
                  <a:pt x="400" y="463"/>
                </a:cubicBezTo>
                <a:cubicBezTo>
                  <a:pt x="398" y="463"/>
                  <a:pt x="398" y="463"/>
                  <a:pt x="398" y="463"/>
                </a:cubicBezTo>
                <a:cubicBezTo>
                  <a:pt x="400" y="464"/>
                  <a:pt x="400" y="464"/>
                  <a:pt x="400" y="464"/>
                </a:cubicBezTo>
                <a:cubicBezTo>
                  <a:pt x="400" y="462"/>
                  <a:pt x="400" y="461"/>
                  <a:pt x="400" y="460"/>
                </a:cubicBezTo>
                <a:cubicBezTo>
                  <a:pt x="400" y="456"/>
                  <a:pt x="398" y="452"/>
                  <a:pt x="398" y="452"/>
                </a:cubicBezTo>
                <a:cubicBezTo>
                  <a:pt x="397" y="452"/>
                  <a:pt x="397" y="452"/>
                  <a:pt x="397" y="452"/>
                </a:cubicBezTo>
                <a:cubicBezTo>
                  <a:pt x="398" y="453"/>
                  <a:pt x="398" y="453"/>
                  <a:pt x="398" y="453"/>
                </a:cubicBezTo>
                <a:cubicBezTo>
                  <a:pt x="405" y="447"/>
                  <a:pt x="405" y="447"/>
                  <a:pt x="405" y="447"/>
                </a:cubicBezTo>
                <a:cubicBezTo>
                  <a:pt x="405" y="446"/>
                  <a:pt x="405" y="446"/>
                  <a:pt x="405" y="446"/>
                </a:cubicBezTo>
                <a:cubicBezTo>
                  <a:pt x="405" y="446"/>
                  <a:pt x="405" y="446"/>
                  <a:pt x="405" y="446"/>
                </a:cubicBezTo>
                <a:cubicBezTo>
                  <a:pt x="407" y="438"/>
                  <a:pt x="407" y="438"/>
                  <a:pt x="407" y="438"/>
                </a:cubicBezTo>
                <a:cubicBezTo>
                  <a:pt x="405" y="437"/>
                  <a:pt x="405" y="437"/>
                  <a:pt x="405" y="437"/>
                </a:cubicBezTo>
                <a:cubicBezTo>
                  <a:pt x="406" y="438"/>
                  <a:pt x="406" y="438"/>
                  <a:pt x="406" y="438"/>
                </a:cubicBezTo>
                <a:cubicBezTo>
                  <a:pt x="420" y="426"/>
                  <a:pt x="420" y="426"/>
                  <a:pt x="420" y="426"/>
                </a:cubicBezTo>
                <a:cubicBezTo>
                  <a:pt x="420" y="426"/>
                  <a:pt x="420" y="426"/>
                  <a:pt x="420" y="426"/>
                </a:cubicBezTo>
                <a:cubicBezTo>
                  <a:pt x="420" y="425"/>
                  <a:pt x="420" y="425"/>
                  <a:pt x="420" y="425"/>
                </a:cubicBezTo>
                <a:cubicBezTo>
                  <a:pt x="421" y="417"/>
                  <a:pt x="421" y="417"/>
                  <a:pt x="421" y="417"/>
                </a:cubicBezTo>
                <a:cubicBezTo>
                  <a:pt x="422" y="415"/>
                  <a:pt x="422" y="415"/>
                  <a:pt x="422" y="415"/>
                </a:cubicBezTo>
                <a:cubicBezTo>
                  <a:pt x="417" y="416"/>
                  <a:pt x="417" y="416"/>
                  <a:pt x="417" y="416"/>
                </a:cubicBezTo>
                <a:cubicBezTo>
                  <a:pt x="414" y="417"/>
                  <a:pt x="414" y="417"/>
                  <a:pt x="414" y="417"/>
                </a:cubicBezTo>
                <a:cubicBezTo>
                  <a:pt x="415" y="418"/>
                  <a:pt x="415" y="418"/>
                  <a:pt x="415" y="418"/>
                </a:cubicBezTo>
                <a:cubicBezTo>
                  <a:pt x="416" y="417"/>
                  <a:pt x="416" y="417"/>
                  <a:pt x="416" y="417"/>
                </a:cubicBezTo>
                <a:cubicBezTo>
                  <a:pt x="413" y="415"/>
                  <a:pt x="413" y="415"/>
                  <a:pt x="413" y="415"/>
                </a:cubicBezTo>
                <a:cubicBezTo>
                  <a:pt x="412" y="416"/>
                  <a:pt x="412" y="416"/>
                  <a:pt x="412" y="416"/>
                </a:cubicBezTo>
                <a:cubicBezTo>
                  <a:pt x="412" y="417"/>
                  <a:pt x="412" y="417"/>
                  <a:pt x="412" y="417"/>
                </a:cubicBezTo>
                <a:cubicBezTo>
                  <a:pt x="418" y="416"/>
                  <a:pt x="418" y="416"/>
                  <a:pt x="418" y="416"/>
                </a:cubicBezTo>
                <a:cubicBezTo>
                  <a:pt x="418" y="416"/>
                  <a:pt x="418" y="416"/>
                  <a:pt x="418" y="416"/>
                </a:cubicBezTo>
                <a:cubicBezTo>
                  <a:pt x="419" y="415"/>
                  <a:pt x="419" y="415"/>
                  <a:pt x="419" y="415"/>
                </a:cubicBezTo>
                <a:cubicBezTo>
                  <a:pt x="419" y="414"/>
                  <a:pt x="419" y="414"/>
                  <a:pt x="419" y="414"/>
                </a:cubicBezTo>
                <a:cubicBezTo>
                  <a:pt x="419" y="414"/>
                  <a:pt x="419" y="414"/>
                  <a:pt x="419" y="414"/>
                </a:cubicBezTo>
                <a:cubicBezTo>
                  <a:pt x="420" y="413"/>
                  <a:pt x="420" y="413"/>
                  <a:pt x="420" y="413"/>
                </a:cubicBezTo>
                <a:cubicBezTo>
                  <a:pt x="420" y="412"/>
                  <a:pt x="420" y="412"/>
                  <a:pt x="420" y="412"/>
                </a:cubicBezTo>
                <a:cubicBezTo>
                  <a:pt x="420" y="412"/>
                  <a:pt x="420" y="412"/>
                  <a:pt x="420" y="412"/>
                </a:cubicBezTo>
                <a:cubicBezTo>
                  <a:pt x="419" y="412"/>
                  <a:pt x="419" y="412"/>
                  <a:pt x="419" y="412"/>
                </a:cubicBezTo>
                <a:cubicBezTo>
                  <a:pt x="420" y="412"/>
                  <a:pt x="420" y="412"/>
                  <a:pt x="420" y="412"/>
                </a:cubicBezTo>
                <a:cubicBezTo>
                  <a:pt x="420" y="412"/>
                  <a:pt x="420" y="412"/>
                  <a:pt x="420" y="412"/>
                </a:cubicBezTo>
                <a:cubicBezTo>
                  <a:pt x="419" y="412"/>
                  <a:pt x="419" y="412"/>
                  <a:pt x="419" y="412"/>
                </a:cubicBezTo>
                <a:cubicBezTo>
                  <a:pt x="420" y="412"/>
                  <a:pt x="420" y="412"/>
                  <a:pt x="420" y="412"/>
                </a:cubicBezTo>
                <a:cubicBezTo>
                  <a:pt x="419" y="412"/>
                  <a:pt x="419" y="412"/>
                  <a:pt x="419" y="412"/>
                </a:cubicBezTo>
                <a:cubicBezTo>
                  <a:pt x="420" y="412"/>
                  <a:pt x="420" y="412"/>
                  <a:pt x="420" y="412"/>
                </a:cubicBezTo>
                <a:cubicBezTo>
                  <a:pt x="420" y="412"/>
                  <a:pt x="420" y="412"/>
                  <a:pt x="420" y="412"/>
                </a:cubicBezTo>
                <a:cubicBezTo>
                  <a:pt x="419" y="412"/>
                  <a:pt x="419" y="412"/>
                  <a:pt x="419" y="412"/>
                </a:cubicBezTo>
                <a:cubicBezTo>
                  <a:pt x="420" y="412"/>
                  <a:pt x="420" y="412"/>
                  <a:pt x="420" y="412"/>
                </a:cubicBezTo>
                <a:cubicBezTo>
                  <a:pt x="421" y="410"/>
                  <a:pt x="421" y="410"/>
                  <a:pt x="421" y="410"/>
                </a:cubicBezTo>
                <a:cubicBezTo>
                  <a:pt x="419" y="410"/>
                  <a:pt x="419" y="410"/>
                  <a:pt x="419" y="410"/>
                </a:cubicBezTo>
                <a:cubicBezTo>
                  <a:pt x="416" y="410"/>
                  <a:pt x="413" y="410"/>
                  <a:pt x="412" y="410"/>
                </a:cubicBezTo>
                <a:cubicBezTo>
                  <a:pt x="405" y="410"/>
                  <a:pt x="405" y="410"/>
                  <a:pt x="405" y="410"/>
                </a:cubicBezTo>
                <a:cubicBezTo>
                  <a:pt x="405" y="412"/>
                  <a:pt x="405" y="412"/>
                  <a:pt x="405" y="412"/>
                </a:cubicBezTo>
                <a:cubicBezTo>
                  <a:pt x="406" y="411"/>
                  <a:pt x="406" y="411"/>
                  <a:pt x="406" y="411"/>
                </a:cubicBezTo>
                <a:cubicBezTo>
                  <a:pt x="401" y="403"/>
                  <a:pt x="401" y="403"/>
                  <a:pt x="401" y="403"/>
                </a:cubicBezTo>
                <a:cubicBezTo>
                  <a:pt x="400" y="404"/>
                  <a:pt x="400" y="404"/>
                  <a:pt x="400" y="404"/>
                </a:cubicBezTo>
                <a:cubicBezTo>
                  <a:pt x="401" y="404"/>
                  <a:pt x="401" y="404"/>
                  <a:pt x="401" y="404"/>
                </a:cubicBezTo>
                <a:cubicBezTo>
                  <a:pt x="401" y="403"/>
                  <a:pt x="402" y="403"/>
                  <a:pt x="402" y="402"/>
                </a:cubicBezTo>
                <a:cubicBezTo>
                  <a:pt x="402" y="402"/>
                  <a:pt x="402" y="402"/>
                  <a:pt x="402" y="402"/>
                </a:cubicBezTo>
                <a:cubicBezTo>
                  <a:pt x="402" y="402"/>
                  <a:pt x="402" y="402"/>
                  <a:pt x="402" y="402"/>
                </a:cubicBezTo>
                <a:cubicBezTo>
                  <a:pt x="405" y="393"/>
                  <a:pt x="405" y="393"/>
                  <a:pt x="405" y="393"/>
                </a:cubicBezTo>
                <a:cubicBezTo>
                  <a:pt x="406" y="391"/>
                  <a:pt x="406" y="391"/>
                  <a:pt x="406" y="391"/>
                </a:cubicBezTo>
                <a:cubicBezTo>
                  <a:pt x="404" y="391"/>
                  <a:pt x="404" y="391"/>
                  <a:pt x="404" y="391"/>
                </a:cubicBezTo>
                <a:cubicBezTo>
                  <a:pt x="397" y="391"/>
                  <a:pt x="397" y="391"/>
                  <a:pt x="397" y="391"/>
                </a:cubicBezTo>
                <a:cubicBezTo>
                  <a:pt x="397" y="393"/>
                  <a:pt x="397" y="393"/>
                  <a:pt x="397" y="393"/>
                </a:cubicBezTo>
                <a:cubicBezTo>
                  <a:pt x="398" y="393"/>
                  <a:pt x="398" y="393"/>
                  <a:pt x="398" y="393"/>
                </a:cubicBezTo>
                <a:cubicBezTo>
                  <a:pt x="399" y="392"/>
                  <a:pt x="399" y="391"/>
                  <a:pt x="399" y="391"/>
                </a:cubicBezTo>
                <a:cubicBezTo>
                  <a:pt x="399" y="390"/>
                  <a:pt x="399" y="390"/>
                  <a:pt x="399" y="390"/>
                </a:cubicBezTo>
                <a:cubicBezTo>
                  <a:pt x="399" y="391"/>
                  <a:pt x="399" y="391"/>
                  <a:pt x="399" y="391"/>
                </a:cubicBezTo>
                <a:cubicBezTo>
                  <a:pt x="400" y="387"/>
                  <a:pt x="400" y="385"/>
                  <a:pt x="401" y="384"/>
                </a:cubicBezTo>
                <a:cubicBezTo>
                  <a:pt x="401" y="384"/>
                  <a:pt x="401" y="384"/>
                  <a:pt x="401" y="384"/>
                </a:cubicBezTo>
                <a:cubicBezTo>
                  <a:pt x="401" y="382"/>
                  <a:pt x="401" y="382"/>
                  <a:pt x="401" y="382"/>
                </a:cubicBezTo>
                <a:cubicBezTo>
                  <a:pt x="400" y="382"/>
                  <a:pt x="400" y="382"/>
                  <a:pt x="400" y="382"/>
                </a:cubicBezTo>
                <a:cubicBezTo>
                  <a:pt x="401" y="383"/>
                  <a:pt x="401" y="383"/>
                  <a:pt x="401" y="383"/>
                </a:cubicBezTo>
                <a:cubicBezTo>
                  <a:pt x="405" y="381"/>
                  <a:pt x="405" y="381"/>
                  <a:pt x="405" y="381"/>
                </a:cubicBezTo>
                <a:cubicBezTo>
                  <a:pt x="405" y="380"/>
                  <a:pt x="405" y="380"/>
                  <a:pt x="405" y="380"/>
                </a:cubicBezTo>
                <a:cubicBezTo>
                  <a:pt x="405" y="380"/>
                  <a:pt x="405" y="380"/>
                  <a:pt x="405" y="380"/>
                </a:cubicBezTo>
                <a:cubicBezTo>
                  <a:pt x="409" y="370"/>
                  <a:pt x="409" y="370"/>
                  <a:pt x="409" y="370"/>
                </a:cubicBezTo>
                <a:cubicBezTo>
                  <a:pt x="410" y="368"/>
                  <a:pt x="410" y="368"/>
                  <a:pt x="410" y="368"/>
                </a:cubicBezTo>
                <a:cubicBezTo>
                  <a:pt x="408" y="368"/>
                  <a:pt x="408" y="368"/>
                  <a:pt x="408" y="368"/>
                </a:cubicBezTo>
                <a:cubicBezTo>
                  <a:pt x="404" y="368"/>
                  <a:pt x="400" y="368"/>
                  <a:pt x="396" y="368"/>
                </a:cubicBezTo>
                <a:cubicBezTo>
                  <a:pt x="396" y="370"/>
                  <a:pt x="396" y="370"/>
                  <a:pt x="396" y="370"/>
                </a:cubicBezTo>
                <a:cubicBezTo>
                  <a:pt x="397" y="370"/>
                  <a:pt x="397" y="370"/>
                  <a:pt x="397" y="370"/>
                </a:cubicBezTo>
                <a:cubicBezTo>
                  <a:pt x="398" y="366"/>
                  <a:pt x="399" y="364"/>
                  <a:pt x="401" y="361"/>
                </a:cubicBezTo>
                <a:cubicBezTo>
                  <a:pt x="402" y="360"/>
                  <a:pt x="402" y="360"/>
                  <a:pt x="402" y="360"/>
                </a:cubicBezTo>
                <a:cubicBezTo>
                  <a:pt x="401" y="361"/>
                  <a:pt x="401" y="361"/>
                  <a:pt x="401" y="361"/>
                </a:cubicBezTo>
                <a:cubicBezTo>
                  <a:pt x="403" y="358"/>
                  <a:pt x="405" y="357"/>
                  <a:pt x="407" y="355"/>
                </a:cubicBezTo>
                <a:cubicBezTo>
                  <a:pt x="409" y="354"/>
                  <a:pt x="410" y="352"/>
                  <a:pt x="411" y="348"/>
                </a:cubicBezTo>
                <a:cubicBezTo>
                  <a:pt x="411" y="348"/>
                  <a:pt x="411" y="348"/>
                  <a:pt x="411" y="348"/>
                </a:cubicBezTo>
                <a:cubicBezTo>
                  <a:pt x="411" y="348"/>
                  <a:pt x="411" y="348"/>
                  <a:pt x="411" y="348"/>
                </a:cubicBezTo>
                <a:cubicBezTo>
                  <a:pt x="410" y="348"/>
                  <a:pt x="410" y="348"/>
                  <a:pt x="410" y="348"/>
                </a:cubicBezTo>
                <a:cubicBezTo>
                  <a:pt x="411" y="348"/>
                  <a:pt x="411" y="348"/>
                  <a:pt x="411" y="348"/>
                </a:cubicBezTo>
                <a:cubicBezTo>
                  <a:pt x="411" y="348"/>
                  <a:pt x="411" y="348"/>
                  <a:pt x="411" y="348"/>
                </a:cubicBezTo>
                <a:cubicBezTo>
                  <a:pt x="410" y="348"/>
                  <a:pt x="410" y="348"/>
                  <a:pt x="410" y="348"/>
                </a:cubicBezTo>
                <a:cubicBezTo>
                  <a:pt x="411" y="348"/>
                  <a:pt x="411" y="348"/>
                  <a:pt x="411" y="348"/>
                </a:cubicBezTo>
                <a:cubicBezTo>
                  <a:pt x="410" y="348"/>
                  <a:pt x="410" y="348"/>
                  <a:pt x="410" y="348"/>
                </a:cubicBezTo>
                <a:cubicBezTo>
                  <a:pt x="411" y="348"/>
                  <a:pt x="411" y="348"/>
                  <a:pt x="411" y="348"/>
                </a:cubicBezTo>
                <a:cubicBezTo>
                  <a:pt x="411" y="348"/>
                  <a:pt x="411" y="348"/>
                  <a:pt x="411" y="348"/>
                </a:cubicBezTo>
                <a:cubicBezTo>
                  <a:pt x="410" y="348"/>
                  <a:pt x="410" y="348"/>
                  <a:pt x="410" y="348"/>
                </a:cubicBezTo>
                <a:cubicBezTo>
                  <a:pt x="411" y="348"/>
                  <a:pt x="411" y="348"/>
                  <a:pt x="411" y="348"/>
                </a:cubicBezTo>
                <a:cubicBezTo>
                  <a:pt x="411" y="348"/>
                  <a:pt x="411" y="348"/>
                  <a:pt x="411" y="348"/>
                </a:cubicBezTo>
                <a:cubicBezTo>
                  <a:pt x="411" y="348"/>
                  <a:pt x="411" y="348"/>
                  <a:pt x="411" y="347"/>
                </a:cubicBezTo>
                <a:cubicBezTo>
                  <a:pt x="411" y="347"/>
                  <a:pt x="411" y="347"/>
                  <a:pt x="411" y="347"/>
                </a:cubicBezTo>
                <a:cubicBezTo>
                  <a:pt x="411" y="347"/>
                  <a:pt x="411" y="347"/>
                  <a:pt x="411" y="347"/>
                </a:cubicBezTo>
                <a:cubicBezTo>
                  <a:pt x="411" y="346"/>
                  <a:pt x="410" y="345"/>
                  <a:pt x="410" y="344"/>
                </a:cubicBezTo>
                <a:cubicBezTo>
                  <a:pt x="409" y="343"/>
                  <a:pt x="409" y="343"/>
                  <a:pt x="409" y="342"/>
                </a:cubicBezTo>
                <a:cubicBezTo>
                  <a:pt x="409" y="342"/>
                  <a:pt x="409" y="342"/>
                  <a:pt x="409" y="342"/>
                </a:cubicBezTo>
                <a:cubicBezTo>
                  <a:pt x="409" y="342"/>
                  <a:pt x="409" y="342"/>
                  <a:pt x="409" y="342"/>
                </a:cubicBezTo>
                <a:cubicBezTo>
                  <a:pt x="407" y="339"/>
                  <a:pt x="406" y="337"/>
                  <a:pt x="403" y="334"/>
                </a:cubicBezTo>
                <a:cubicBezTo>
                  <a:pt x="403" y="334"/>
                  <a:pt x="403" y="334"/>
                  <a:pt x="403" y="334"/>
                </a:cubicBezTo>
                <a:cubicBezTo>
                  <a:pt x="402" y="333"/>
                  <a:pt x="400" y="332"/>
                  <a:pt x="399" y="332"/>
                </a:cubicBezTo>
                <a:cubicBezTo>
                  <a:pt x="398" y="331"/>
                  <a:pt x="398" y="331"/>
                  <a:pt x="398" y="331"/>
                </a:cubicBezTo>
                <a:cubicBezTo>
                  <a:pt x="398" y="331"/>
                  <a:pt x="397" y="331"/>
                  <a:pt x="397" y="330"/>
                </a:cubicBezTo>
                <a:cubicBezTo>
                  <a:pt x="397" y="330"/>
                  <a:pt x="397" y="330"/>
                  <a:pt x="397" y="330"/>
                </a:cubicBezTo>
                <a:cubicBezTo>
                  <a:pt x="397" y="330"/>
                  <a:pt x="397" y="330"/>
                  <a:pt x="397" y="330"/>
                </a:cubicBezTo>
                <a:cubicBezTo>
                  <a:pt x="397" y="330"/>
                  <a:pt x="397" y="330"/>
                  <a:pt x="398" y="329"/>
                </a:cubicBezTo>
                <a:cubicBezTo>
                  <a:pt x="398" y="329"/>
                  <a:pt x="398" y="328"/>
                  <a:pt x="398" y="327"/>
                </a:cubicBezTo>
                <a:cubicBezTo>
                  <a:pt x="398" y="327"/>
                  <a:pt x="398" y="327"/>
                  <a:pt x="398" y="327"/>
                </a:cubicBezTo>
                <a:cubicBezTo>
                  <a:pt x="398" y="327"/>
                  <a:pt x="398" y="327"/>
                  <a:pt x="398" y="327"/>
                </a:cubicBezTo>
                <a:cubicBezTo>
                  <a:pt x="398" y="327"/>
                  <a:pt x="398" y="327"/>
                  <a:pt x="398" y="327"/>
                </a:cubicBezTo>
                <a:cubicBezTo>
                  <a:pt x="398" y="326"/>
                  <a:pt x="398" y="325"/>
                  <a:pt x="398" y="325"/>
                </a:cubicBezTo>
                <a:cubicBezTo>
                  <a:pt x="398" y="324"/>
                  <a:pt x="398" y="324"/>
                  <a:pt x="398" y="323"/>
                </a:cubicBezTo>
                <a:cubicBezTo>
                  <a:pt x="398" y="323"/>
                  <a:pt x="398" y="323"/>
                  <a:pt x="398" y="323"/>
                </a:cubicBezTo>
                <a:cubicBezTo>
                  <a:pt x="396" y="323"/>
                  <a:pt x="396" y="323"/>
                  <a:pt x="396" y="323"/>
                </a:cubicBezTo>
                <a:cubicBezTo>
                  <a:pt x="396" y="325"/>
                  <a:pt x="396" y="325"/>
                  <a:pt x="396" y="325"/>
                </a:cubicBezTo>
                <a:cubicBezTo>
                  <a:pt x="397" y="325"/>
                  <a:pt x="397" y="325"/>
                  <a:pt x="398" y="325"/>
                </a:cubicBezTo>
                <a:cubicBezTo>
                  <a:pt x="398" y="325"/>
                  <a:pt x="399" y="325"/>
                  <a:pt x="400" y="325"/>
                </a:cubicBezTo>
                <a:cubicBezTo>
                  <a:pt x="400" y="325"/>
                  <a:pt x="400" y="325"/>
                  <a:pt x="400" y="325"/>
                </a:cubicBezTo>
                <a:cubicBezTo>
                  <a:pt x="400" y="325"/>
                  <a:pt x="400" y="325"/>
                  <a:pt x="400" y="325"/>
                </a:cubicBezTo>
                <a:cubicBezTo>
                  <a:pt x="401" y="325"/>
                  <a:pt x="402" y="325"/>
                  <a:pt x="403" y="324"/>
                </a:cubicBezTo>
                <a:cubicBezTo>
                  <a:pt x="403" y="323"/>
                  <a:pt x="404" y="323"/>
                  <a:pt x="404" y="322"/>
                </a:cubicBezTo>
                <a:cubicBezTo>
                  <a:pt x="404" y="322"/>
                  <a:pt x="404" y="322"/>
                  <a:pt x="404" y="322"/>
                </a:cubicBezTo>
                <a:cubicBezTo>
                  <a:pt x="405" y="321"/>
                  <a:pt x="405" y="321"/>
                  <a:pt x="406" y="321"/>
                </a:cubicBezTo>
                <a:cubicBezTo>
                  <a:pt x="407" y="320"/>
                  <a:pt x="408" y="320"/>
                  <a:pt x="410" y="319"/>
                </a:cubicBezTo>
                <a:cubicBezTo>
                  <a:pt x="410" y="319"/>
                  <a:pt x="410" y="319"/>
                  <a:pt x="410" y="319"/>
                </a:cubicBezTo>
                <a:cubicBezTo>
                  <a:pt x="410" y="319"/>
                  <a:pt x="410" y="319"/>
                  <a:pt x="410" y="319"/>
                </a:cubicBezTo>
                <a:cubicBezTo>
                  <a:pt x="412" y="318"/>
                  <a:pt x="413" y="318"/>
                  <a:pt x="415" y="317"/>
                </a:cubicBezTo>
                <a:cubicBezTo>
                  <a:pt x="415" y="317"/>
                  <a:pt x="415" y="317"/>
                  <a:pt x="415" y="317"/>
                </a:cubicBezTo>
                <a:cubicBezTo>
                  <a:pt x="415" y="317"/>
                  <a:pt x="415" y="317"/>
                  <a:pt x="415" y="317"/>
                </a:cubicBezTo>
                <a:cubicBezTo>
                  <a:pt x="415" y="317"/>
                  <a:pt x="416" y="317"/>
                  <a:pt x="417" y="316"/>
                </a:cubicBezTo>
                <a:cubicBezTo>
                  <a:pt x="418" y="316"/>
                  <a:pt x="418" y="316"/>
                  <a:pt x="419" y="315"/>
                </a:cubicBezTo>
                <a:cubicBezTo>
                  <a:pt x="419" y="315"/>
                  <a:pt x="419" y="314"/>
                  <a:pt x="419" y="313"/>
                </a:cubicBezTo>
                <a:cubicBezTo>
                  <a:pt x="419" y="313"/>
                  <a:pt x="419" y="313"/>
                  <a:pt x="419" y="313"/>
                </a:cubicBezTo>
                <a:cubicBezTo>
                  <a:pt x="419" y="313"/>
                  <a:pt x="419" y="313"/>
                  <a:pt x="419" y="313"/>
                </a:cubicBezTo>
                <a:cubicBezTo>
                  <a:pt x="419" y="313"/>
                  <a:pt x="419" y="313"/>
                  <a:pt x="419" y="313"/>
                </a:cubicBezTo>
                <a:cubicBezTo>
                  <a:pt x="419" y="312"/>
                  <a:pt x="419" y="312"/>
                  <a:pt x="418" y="312"/>
                </a:cubicBezTo>
                <a:cubicBezTo>
                  <a:pt x="418" y="311"/>
                  <a:pt x="417" y="311"/>
                  <a:pt x="417" y="311"/>
                </a:cubicBezTo>
                <a:cubicBezTo>
                  <a:pt x="417" y="311"/>
                  <a:pt x="416" y="311"/>
                  <a:pt x="416" y="310"/>
                </a:cubicBezTo>
                <a:cubicBezTo>
                  <a:pt x="416" y="310"/>
                  <a:pt x="416" y="310"/>
                  <a:pt x="416" y="310"/>
                </a:cubicBezTo>
                <a:cubicBezTo>
                  <a:pt x="416" y="310"/>
                  <a:pt x="416" y="310"/>
                  <a:pt x="416" y="310"/>
                </a:cubicBezTo>
                <a:cubicBezTo>
                  <a:pt x="415" y="310"/>
                  <a:pt x="415" y="309"/>
                  <a:pt x="414" y="308"/>
                </a:cubicBezTo>
                <a:cubicBezTo>
                  <a:pt x="413" y="307"/>
                  <a:pt x="413" y="306"/>
                  <a:pt x="412" y="305"/>
                </a:cubicBezTo>
                <a:cubicBezTo>
                  <a:pt x="411" y="306"/>
                  <a:pt x="411" y="306"/>
                  <a:pt x="411" y="306"/>
                </a:cubicBezTo>
                <a:cubicBezTo>
                  <a:pt x="412" y="307"/>
                  <a:pt x="412" y="307"/>
                  <a:pt x="412" y="307"/>
                </a:cubicBezTo>
                <a:cubicBezTo>
                  <a:pt x="413" y="306"/>
                  <a:pt x="415" y="305"/>
                  <a:pt x="417" y="303"/>
                </a:cubicBezTo>
                <a:cubicBezTo>
                  <a:pt x="416" y="302"/>
                  <a:pt x="416" y="302"/>
                  <a:pt x="416" y="302"/>
                </a:cubicBezTo>
                <a:cubicBezTo>
                  <a:pt x="417" y="303"/>
                  <a:pt x="417" y="303"/>
                  <a:pt x="417" y="303"/>
                </a:cubicBezTo>
                <a:cubicBezTo>
                  <a:pt x="417" y="303"/>
                  <a:pt x="418" y="303"/>
                  <a:pt x="418" y="303"/>
                </a:cubicBezTo>
                <a:cubicBezTo>
                  <a:pt x="419" y="302"/>
                  <a:pt x="419" y="302"/>
                  <a:pt x="419" y="302"/>
                </a:cubicBezTo>
                <a:cubicBezTo>
                  <a:pt x="419" y="302"/>
                  <a:pt x="419" y="301"/>
                  <a:pt x="419" y="301"/>
                </a:cubicBezTo>
                <a:cubicBezTo>
                  <a:pt x="419" y="301"/>
                  <a:pt x="419" y="301"/>
                  <a:pt x="419" y="301"/>
                </a:cubicBezTo>
                <a:cubicBezTo>
                  <a:pt x="419" y="301"/>
                  <a:pt x="419" y="301"/>
                  <a:pt x="419" y="301"/>
                </a:cubicBezTo>
                <a:cubicBezTo>
                  <a:pt x="419" y="301"/>
                  <a:pt x="419" y="301"/>
                  <a:pt x="419" y="301"/>
                </a:cubicBezTo>
                <a:cubicBezTo>
                  <a:pt x="419" y="299"/>
                  <a:pt x="419" y="298"/>
                  <a:pt x="418" y="298"/>
                </a:cubicBezTo>
                <a:cubicBezTo>
                  <a:pt x="417" y="297"/>
                  <a:pt x="416" y="296"/>
                  <a:pt x="415" y="296"/>
                </a:cubicBezTo>
                <a:cubicBezTo>
                  <a:pt x="414" y="295"/>
                  <a:pt x="412" y="295"/>
                  <a:pt x="411" y="294"/>
                </a:cubicBezTo>
                <a:cubicBezTo>
                  <a:pt x="411" y="294"/>
                  <a:pt x="411" y="294"/>
                  <a:pt x="411" y="294"/>
                </a:cubicBezTo>
                <a:cubicBezTo>
                  <a:pt x="409" y="293"/>
                  <a:pt x="408" y="291"/>
                  <a:pt x="405" y="290"/>
                </a:cubicBezTo>
                <a:cubicBezTo>
                  <a:pt x="405" y="290"/>
                  <a:pt x="405" y="290"/>
                  <a:pt x="405" y="290"/>
                </a:cubicBezTo>
                <a:cubicBezTo>
                  <a:pt x="403" y="289"/>
                  <a:pt x="401" y="288"/>
                  <a:pt x="399" y="286"/>
                </a:cubicBezTo>
                <a:cubicBezTo>
                  <a:pt x="398" y="284"/>
                  <a:pt x="396" y="282"/>
                  <a:pt x="393" y="280"/>
                </a:cubicBezTo>
                <a:cubicBezTo>
                  <a:pt x="392" y="281"/>
                  <a:pt x="392" y="281"/>
                  <a:pt x="392" y="281"/>
                </a:cubicBezTo>
                <a:cubicBezTo>
                  <a:pt x="393" y="283"/>
                  <a:pt x="393" y="283"/>
                  <a:pt x="393" y="283"/>
                </a:cubicBezTo>
                <a:cubicBezTo>
                  <a:pt x="394" y="282"/>
                  <a:pt x="394" y="282"/>
                  <a:pt x="394" y="282"/>
                </a:cubicBezTo>
                <a:cubicBezTo>
                  <a:pt x="393" y="281"/>
                  <a:pt x="393" y="281"/>
                  <a:pt x="393" y="281"/>
                </a:cubicBezTo>
                <a:cubicBezTo>
                  <a:pt x="393" y="282"/>
                  <a:pt x="393" y="282"/>
                  <a:pt x="393" y="282"/>
                </a:cubicBezTo>
                <a:cubicBezTo>
                  <a:pt x="395" y="283"/>
                  <a:pt x="397" y="284"/>
                  <a:pt x="399" y="284"/>
                </a:cubicBezTo>
                <a:cubicBezTo>
                  <a:pt x="401" y="284"/>
                  <a:pt x="402" y="284"/>
                  <a:pt x="404" y="285"/>
                </a:cubicBezTo>
                <a:cubicBezTo>
                  <a:pt x="404" y="285"/>
                  <a:pt x="404" y="285"/>
                  <a:pt x="404" y="285"/>
                </a:cubicBezTo>
                <a:cubicBezTo>
                  <a:pt x="405" y="285"/>
                  <a:pt x="405" y="285"/>
                  <a:pt x="406" y="286"/>
                </a:cubicBezTo>
                <a:cubicBezTo>
                  <a:pt x="406" y="286"/>
                  <a:pt x="407" y="287"/>
                  <a:pt x="408" y="287"/>
                </a:cubicBezTo>
                <a:cubicBezTo>
                  <a:pt x="409" y="286"/>
                  <a:pt x="409" y="286"/>
                  <a:pt x="409" y="286"/>
                </a:cubicBezTo>
                <a:cubicBezTo>
                  <a:pt x="408" y="287"/>
                  <a:pt x="408" y="287"/>
                  <a:pt x="408" y="287"/>
                </a:cubicBezTo>
                <a:cubicBezTo>
                  <a:pt x="409" y="288"/>
                  <a:pt x="410" y="288"/>
                  <a:pt x="411" y="288"/>
                </a:cubicBezTo>
                <a:cubicBezTo>
                  <a:pt x="412" y="289"/>
                  <a:pt x="413" y="289"/>
                  <a:pt x="414" y="289"/>
                </a:cubicBezTo>
                <a:cubicBezTo>
                  <a:pt x="414" y="288"/>
                  <a:pt x="414" y="288"/>
                  <a:pt x="414" y="288"/>
                </a:cubicBezTo>
                <a:cubicBezTo>
                  <a:pt x="414" y="289"/>
                  <a:pt x="414" y="289"/>
                  <a:pt x="414" y="289"/>
                </a:cubicBezTo>
                <a:cubicBezTo>
                  <a:pt x="416" y="290"/>
                  <a:pt x="418" y="291"/>
                  <a:pt x="420" y="292"/>
                </a:cubicBezTo>
                <a:cubicBezTo>
                  <a:pt x="422" y="293"/>
                  <a:pt x="424" y="294"/>
                  <a:pt x="427" y="294"/>
                </a:cubicBezTo>
                <a:cubicBezTo>
                  <a:pt x="428" y="294"/>
                  <a:pt x="428" y="294"/>
                  <a:pt x="428" y="294"/>
                </a:cubicBezTo>
                <a:cubicBezTo>
                  <a:pt x="427" y="284"/>
                  <a:pt x="427" y="284"/>
                  <a:pt x="427" y="284"/>
                </a:cubicBezTo>
                <a:cubicBezTo>
                  <a:pt x="427" y="284"/>
                  <a:pt x="427" y="284"/>
                  <a:pt x="427" y="284"/>
                </a:cubicBezTo>
                <a:cubicBezTo>
                  <a:pt x="427" y="282"/>
                  <a:pt x="426" y="281"/>
                  <a:pt x="426" y="281"/>
                </a:cubicBezTo>
                <a:cubicBezTo>
                  <a:pt x="425" y="280"/>
                  <a:pt x="424" y="280"/>
                  <a:pt x="423" y="280"/>
                </a:cubicBezTo>
                <a:cubicBezTo>
                  <a:pt x="422" y="279"/>
                  <a:pt x="422" y="279"/>
                  <a:pt x="422" y="279"/>
                </a:cubicBezTo>
                <a:cubicBezTo>
                  <a:pt x="422" y="280"/>
                  <a:pt x="422" y="280"/>
                  <a:pt x="422" y="280"/>
                </a:cubicBezTo>
                <a:cubicBezTo>
                  <a:pt x="421" y="281"/>
                  <a:pt x="420" y="282"/>
                  <a:pt x="418" y="282"/>
                </a:cubicBezTo>
                <a:cubicBezTo>
                  <a:pt x="418" y="282"/>
                  <a:pt x="418" y="282"/>
                  <a:pt x="418" y="282"/>
                </a:cubicBezTo>
                <a:cubicBezTo>
                  <a:pt x="417" y="282"/>
                  <a:pt x="417" y="282"/>
                  <a:pt x="417" y="282"/>
                </a:cubicBezTo>
                <a:cubicBezTo>
                  <a:pt x="417" y="282"/>
                  <a:pt x="417" y="282"/>
                  <a:pt x="417" y="282"/>
                </a:cubicBezTo>
                <a:cubicBezTo>
                  <a:pt x="417" y="282"/>
                  <a:pt x="417" y="282"/>
                  <a:pt x="417" y="282"/>
                </a:cubicBezTo>
                <a:cubicBezTo>
                  <a:pt x="417" y="282"/>
                  <a:pt x="417" y="282"/>
                  <a:pt x="417" y="282"/>
                </a:cubicBezTo>
                <a:cubicBezTo>
                  <a:pt x="417" y="281"/>
                  <a:pt x="417" y="281"/>
                  <a:pt x="417" y="281"/>
                </a:cubicBezTo>
                <a:cubicBezTo>
                  <a:pt x="417" y="280"/>
                  <a:pt x="417" y="279"/>
                  <a:pt x="417" y="278"/>
                </a:cubicBezTo>
                <a:cubicBezTo>
                  <a:pt x="417" y="277"/>
                  <a:pt x="418" y="276"/>
                  <a:pt x="418" y="274"/>
                </a:cubicBezTo>
                <a:cubicBezTo>
                  <a:pt x="418" y="274"/>
                  <a:pt x="418" y="274"/>
                  <a:pt x="418" y="274"/>
                </a:cubicBezTo>
                <a:cubicBezTo>
                  <a:pt x="418" y="273"/>
                  <a:pt x="418" y="272"/>
                  <a:pt x="418" y="271"/>
                </a:cubicBezTo>
                <a:cubicBezTo>
                  <a:pt x="419" y="270"/>
                  <a:pt x="419" y="270"/>
                  <a:pt x="419" y="270"/>
                </a:cubicBezTo>
                <a:cubicBezTo>
                  <a:pt x="419" y="270"/>
                  <a:pt x="419" y="270"/>
                  <a:pt x="419" y="270"/>
                </a:cubicBezTo>
                <a:cubicBezTo>
                  <a:pt x="420" y="270"/>
                  <a:pt x="420" y="270"/>
                  <a:pt x="420" y="270"/>
                </a:cubicBezTo>
                <a:cubicBezTo>
                  <a:pt x="421" y="270"/>
                  <a:pt x="422" y="270"/>
                  <a:pt x="422" y="271"/>
                </a:cubicBezTo>
                <a:cubicBezTo>
                  <a:pt x="423" y="272"/>
                  <a:pt x="425" y="273"/>
                  <a:pt x="426" y="275"/>
                </a:cubicBezTo>
                <a:cubicBezTo>
                  <a:pt x="427" y="277"/>
                  <a:pt x="429" y="278"/>
                  <a:pt x="432" y="279"/>
                </a:cubicBezTo>
                <a:cubicBezTo>
                  <a:pt x="434" y="279"/>
                  <a:pt x="434" y="279"/>
                  <a:pt x="434" y="279"/>
                </a:cubicBezTo>
                <a:cubicBezTo>
                  <a:pt x="434" y="277"/>
                  <a:pt x="434" y="277"/>
                  <a:pt x="434" y="277"/>
                </a:cubicBezTo>
                <a:cubicBezTo>
                  <a:pt x="434" y="272"/>
                  <a:pt x="434" y="270"/>
                  <a:pt x="435" y="265"/>
                </a:cubicBezTo>
                <a:cubicBezTo>
                  <a:pt x="434" y="265"/>
                  <a:pt x="434" y="265"/>
                  <a:pt x="434" y="265"/>
                </a:cubicBezTo>
                <a:cubicBezTo>
                  <a:pt x="434" y="266"/>
                  <a:pt x="434" y="266"/>
                  <a:pt x="434" y="266"/>
                </a:cubicBezTo>
                <a:cubicBezTo>
                  <a:pt x="435" y="266"/>
                  <a:pt x="435" y="266"/>
                  <a:pt x="435" y="266"/>
                </a:cubicBezTo>
                <a:cubicBezTo>
                  <a:pt x="435" y="264"/>
                  <a:pt x="435" y="264"/>
                  <a:pt x="435" y="264"/>
                </a:cubicBezTo>
                <a:cubicBezTo>
                  <a:pt x="433" y="265"/>
                  <a:pt x="433" y="265"/>
                  <a:pt x="433" y="265"/>
                </a:cubicBezTo>
                <a:cubicBezTo>
                  <a:pt x="436" y="269"/>
                  <a:pt x="438" y="272"/>
                  <a:pt x="441" y="275"/>
                </a:cubicBezTo>
                <a:cubicBezTo>
                  <a:pt x="442" y="274"/>
                  <a:pt x="442" y="274"/>
                  <a:pt x="442" y="274"/>
                </a:cubicBezTo>
                <a:cubicBezTo>
                  <a:pt x="441" y="275"/>
                  <a:pt x="441" y="275"/>
                  <a:pt x="441" y="275"/>
                </a:cubicBezTo>
                <a:cubicBezTo>
                  <a:pt x="442" y="276"/>
                  <a:pt x="443" y="277"/>
                  <a:pt x="444" y="278"/>
                </a:cubicBezTo>
                <a:cubicBezTo>
                  <a:pt x="445" y="279"/>
                  <a:pt x="446" y="279"/>
                  <a:pt x="448" y="279"/>
                </a:cubicBezTo>
                <a:cubicBezTo>
                  <a:pt x="449" y="279"/>
                  <a:pt x="449" y="279"/>
                  <a:pt x="449" y="279"/>
                </a:cubicBezTo>
                <a:cubicBezTo>
                  <a:pt x="450" y="278"/>
                  <a:pt x="450" y="278"/>
                  <a:pt x="450" y="278"/>
                </a:cubicBezTo>
                <a:cubicBezTo>
                  <a:pt x="450" y="277"/>
                  <a:pt x="450" y="276"/>
                  <a:pt x="450" y="275"/>
                </a:cubicBezTo>
                <a:cubicBezTo>
                  <a:pt x="450" y="274"/>
                  <a:pt x="450" y="273"/>
                  <a:pt x="450" y="272"/>
                </a:cubicBezTo>
                <a:cubicBezTo>
                  <a:pt x="448" y="272"/>
                  <a:pt x="448" y="272"/>
                  <a:pt x="448" y="272"/>
                </a:cubicBezTo>
                <a:cubicBezTo>
                  <a:pt x="448" y="274"/>
                  <a:pt x="448" y="274"/>
                  <a:pt x="448" y="274"/>
                </a:cubicBezTo>
                <a:cubicBezTo>
                  <a:pt x="450" y="273"/>
                  <a:pt x="452" y="274"/>
                  <a:pt x="453" y="273"/>
                </a:cubicBezTo>
                <a:cubicBezTo>
                  <a:pt x="455" y="273"/>
                  <a:pt x="457" y="273"/>
                  <a:pt x="459" y="272"/>
                </a:cubicBezTo>
                <a:cubicBezTo>
                  <a:pt x="458" y="271"/>
                  <a:pt x="458" y="271"/>
                  <a:pt x="458" y="271"/>
                </a:cubicBezTo>
                <a:cubicBezTo>
                  <a:pt x="459" y="272"/>
                  <a:pt x="459" y="272"/>
                  <a:pt x="459" y="272"/>
                </a:cubicBezTo>
                <a:cubicBezTo>
                  <a:pt x="460" y="271"/>
                  <a:pt x="461" y="270"/>
                  <a:pt x="461" y="269"/>
                </a:cubicBezTo>
                <a:cubicBezTo>
                  <a:pt x="462" y="269"/>
                  <a:pt x="462" y="269"/>
                  <a:pt x="462" y="269"/>
                </a:cubicBezTo>
                <a:cubicBezTo>
                  <a:pt x="462" y="269"/>
                  <a:pt x="462" y="269"/>
                  <a:pt x="462" y="269"/>
                </a:cubicBezTo>
                <a:cubicBezTo>
                  <a:pt x="462" y="269"/>
                  <a:pt x="463" y="269"/>
                  <a:pt x="464" y="269"/>
                </a:cubicBezTo>
                <a:cubicBezTo>
                  <a:pt x="467" y="269"/>
                  <a:pt x="469" y="270"/>
                  <a:pt x="473" y="270"/>
                </a:cubicBezTo>
                <a:cubicBezTo>
                  <a:pt x="474" y="270"/>
                  <a:pt x="474" y="270"/>
                  <a:pt x="475" y="270"/>
                </a:cubicBezTo>
                <a:cubicBezTo>
                  <a:pt x="477" y="269"/>
                  <a:pt x="479" y="269"/>
                  <a:pt x="481" y="268"/>
                </a:cubicBezTo>
                <a:cubicBezTo>
                  <a:pt x="482" y="268"/>
                  <a:pt x="482" y="267"/>
                  <a:pt x="483" y="266"/>
                </a:cubicBezTo>
                <a:cubicBezTo>
                  <a:pt x="484" y="265"/>
                  <a:pt x="484" y="264"/>
                  <a:pt x="484" y="263"/>
                </a:cubicBezTo>
                <a:cubicBezTo>
                  <a:pt x="484" y="263"/>
                  <a:pt x="484" y="263"/>
                  <a:pt x="484" y="263"/>
                </a:cubicBezTo>
                <a:cubicBezTo>
                  <a:pt x="482" y="263"/>
                  <a:pt x="482" y="263"/>
                  <a:pt x="482" y="263"/>
                </a:cubicBezTo>
                <a:cubicBezTo>
                  <a:pt x="483" y="264"/>
                  <a:pt x="483" y="264"/>
                  <a:pt x="483" y="264"/>
                </a:cubicBezTo>
                <a:cubicBezTo>
                  <a:pt x="483" y="264"/>
                  <a:pt x="483" y="264"/>
                  <a:pt x="483" y="264"/>
                </a:cubicBezTo>
                <a:cubicBezTo>
                  <a:pt x="485" y="264"/>
                  <a:pt x="485" y="264"/>
                  <a:pt x="485" y="264"/>
                </a:cubicBezTo>
                <a:cubicBezTo>
                  <a:pt x="484" y="262"/>
                  <a:pt x="484" y="262"/>
                  <a:pt x="484" y="262"/>
                </a:cubicBezTo>
                <a:cubicBezTo>
                  <a:pt x="482" y="258"/>
                  <a:pt x="481" y="254"/>
                  <a:pt x="479" y="249"/>
                </a:cubicBezTo>
                <a:cubicBezTo>
                  <a:pt x="479" y="249"/>
                  <a:pt x="479" y="249"/>
                  <a:pt x="479" y="249"/>
                </a:cubicBezTo>
                <a:cubicBezTo>
                  <a:pt x="479" y="249"/>
                  <a:pt x="479" y="249"/>
                  <a:pt x="479" y="249"/>
                </a:cubicBezTo>
                <a:cubicBezTo>
                  <a:pt x="478" y="250"/>
                  <a:pt x="478" y="250"/>
                  <a:pt x="478" y="250"/>
                </a:cubicBezTo>
                <a:cubicBezTo>
                  <a:pt x="476" y="250"/>
                  <a:pt x="476" y="250"/>
                  <a:pt x="476" y="250"/>
                </a:cubicBezTo>
                <a:cubicBezTo>
                  <a:pt x="478" y="254"/>
                  <a:pt x="479" y="259"/>
                  <a:pt x="481" y="264"/>
                </a:cubicBezTo>
                <a:cubicBezTo>
                  <a:pt x="483" y="263"/>
                  <a:pt x="483" y="263"/>
                  <a:pt x="483" y="263"/>
                </a:cubicBezTo>
                <a:cubicBezTo>
                  <a:pt x="483" y="261"/>
                  <a:pt x="483" y="261"/>
                  <a:pt x="483" y="261"/>
                </a:cubicBezTo>
                <a:cubicBezTo>
                  <a:pt x="482" y="261"/>
                  <a:pt x="482" y="261"/>
                  <a:pt x="482" y="261"/>
                </a:cubicBezTo>
                <a:cubicBezTo>
                  <a:pt x="481" y="262"/>
                  <a:pt x="481" y="262"/>
                  <a:pt x="481" y="262"/>
                </a:cubicBezTo>
                <a:cubicBezTo>
                  <a:pt x="481" y="263"/>
                  <a:pt x="481" y="263"/>
                  <a:pt x="481" y="263"/>
                </a:cubicBezTo>
                <a:cubicBezTo>
                  <a:pt x="481" y="263"/>
                  <a:pt x="481" y="263"/>
                  <a:pt x="481" y="263"/>
                </a:cubicBezTo>
                <a:cubicBezTo>
                  <a:pt x="481" y="264"/>
                  <a:pt x="481" y="264"/>
                  <a:pt x="481" y="264"/>
                </a:cubicBezTo>
                <a:cubicBezTo>
                  <a:pt x="480" y="265"/>
                  <a:pt x="479" y="265"/>
                  <a:pt x="478" y="266"/>
                </a:cubicBezTo>
                <a:cubicBezTo>
                  <a:pt x="477" y="266"/>
                  <a:pt x="476" y="266"/>
                  <a:pt x="475" y="267"/>
                </a:cubicBezTo>
                <a:cubicBezTo>
                  <a:pt x="474" y="267"/>
                  <a:pt x="474" y="267"/>
                  <a:pt x="473" y="267"/>
                </a:cubicBezTo>
                <a:cubicBezTo>
                  <a:pt x="470" y="267"/>
                  <a:pt x="467" y="266"/>
                  <a:pt x="464" y="266"/>
                </a:cubicBezTo>
                <a:cubicBezTo>
                  <a:pt x="463" y="266"/>
                  <a:pt x="462" y="266"/>
                  <a:pt x="461" y="266"/>
                </a:cubicBezTo>
                <a:cubicBezTo>
                  <a:pt x="461" y="266"/>
                  <a:pt x="460" y="266"/>
                  <a:pt x="460" y="267"/>
                </a:cubicBezTo>
                <a:cubicBezTo>
                  <a:pt x="459" y="267"/>
                  <a:pt x="459" y="268"/>
                  <a:pt x="458" y="268"/>
                </a:cubicBezTo>
                <a:cubicBezTo>
                  <a:pt x="458" y="269"/>
                  <a:pt x="458" y="269"/>
                  <a:pt x="457" y="269"/>
                </a:cubicBezTo>
                <a:cubicBezTo>
                  <a:pt x="457" y="269"/>
                  <a:pt x="457" y="269"/>
                  <a:pt x="457" y="269"/>
                </a:cubicBezTo>
                <a:cubicBezTo>
                  <a:pt x="457" y="269"/>
                  <a:pt x="457" y="269"/>
                  <a:pt x="457" y="269"/>
                </a:cubicBezTo>
                <a:cubicBezTo>
                  <a:pt x="456" y="270"/>
                  <a:pt x="455" y="270"/>
                  <a:pt x="453" y="270"/>
                </a:cubicBezTo>
                <a:cubicBezTo>
                  <a:pt x="452" y="271"/>
                  <a:pt x="450" y="270"/>
                  <a:pt x="448" y="271"/>
                </a:cubicBezTo>
                <a:cubicBezTo>
                  <a:pt x="447" y="271"/>
                  <a:pt x="447" y="271"/>
                  <a:pt x="447" y="271"/>
                </a:cubicBezTo>
                <a:cubicBezTo>
                  <a:pt x="447" y="272"/>
                  <a:pt x="447" y="272"/>
                  <a:pt x="447" y="272"/>
                </a:cubicBezTo>
                <a:cubicBezTo>
                  <a:pt x="447" y="273"/>
                  <a:pt x="447" y="274"/>
                  <a:pt x="447" y="275"/>
                </a:cubicBezTo>
                <a:cubicBezTo>
                  <a:pt x="447" y="276"/>
                  <a:pt x="447" y="276"/>
                  <a:pt x="447" y="277"/>
                </a:cubicBezTo>
                <a:cubicBezTo>
                  <a:pt x="448" y="278"/>
                  <a:pt x="448" y="278"/>
                  <a:pt x="448" y="278"/>
                </a:cubicBezTo>
                <a:cubicBezTo>
                  <a:pt x="448" y="276"/>
                  <a:pt x="448" y="276"/>
                  <a:pt x="448" y="276"/>
                </a:cubicBezTo>
                <a:cubicBezTo>
                  <a:pt x="447" y="276"/>
                  <a:pt x="446" y="276"/>
                  <a:pt x="445" y="275"/>
                </a:cubicBezTo>
                <a:cubicBezTo>
                  <a:pt x="445" y="275"/>
                  <a:pt x="444" y="274"/>
                  <a:pt x="443" y="273"/>
                </a:cubicBezTo>
                <a:cubicBezTo>
                  <a:pt x="443" y="273"/>
                  <a:pt x="443" y="273"/>
                  <a:pt x="443" y="273"/>
                </a:cubicBezTo>
                <a:cubicBezTo>
                  <a:pt x="440" y="270"/>
                  <a:pt x="438" y="268"/>
                  <a:pt x="436" y="264"/>
                </a:cubicBezTo>
                <a:cubicBezTo>
                  <a:pt x="435" y="263"/>
                  <a:pt x="435" y="263"/>
                  <a:pt x="435" y="263"/>
                </a:cubicBezTo>
                <a:cubicBezTo>
                  <a:pt x="433" y="263"/>
                  <a:pt x="433" y="263"/>
                  <a:pt x="433" y="263"/>
                </a:cubicBezTo>
                <a:cubicBezTo>
                  <a:pt x="432" y="264"/>
                  <a:pt x="432" y="264"/>
                  <a:pt x="432" y="264"/>
                </a:cubicBezTo>
                <a:cubicBezTo>
                  <a:pt x="432" y="264"/>
                  <a:pt x="432" y="264"/>
                  <a:pt x="432" y="264"/>
                </a:cubicBezTo>
                <a:cubicBezTo>
                  <a:pt x="431" y="269"/>
                  <a:pt x="431" y="272"/>
                  <a:pt x="431" y="277"/>
                </a:cubicBezTo>
                <a:cubicBezTo>
                  <a:pt x="432" y="277"/>
                  <a:pt x="432" y="277"/>
                  <a:pt x="432" y="277"/>
                </a:cubicBezTo>
                <a:cubicBezTo>
                  <a:pt x="432" y="276"/>
                  <a:pt x="432" y="276"/>
                  <a:pt x="432" y="276"/>
                </a:cubicBezTo>
                <a:cubicBezTo>
                  <a:pt x="431" y="276"/>
                  <a:pt x="430" y="275"/>
                  <a:pt x="430" y="274"/>
                </a:cubicBezTo>
                <a:cubicBezTo>
                  <a:pt x="428" y="273"/>
                  <a:pt x="427" y="271"/>
                  <a:pt x="426" y="270"/>
                </a:cubicBezTo>
                <a:cubicBezTo>
                  <a:pt x="425" y="269"/>
                  <a:pt x="424" y="268"/>
                  <a:pt x="423" y="268"/>
                </a:cubicBezTo>
                <a:cubicBezTo>
                  <a:pt x="422" y="267"/>
                  <a:pt x="421" y="267"/>
                  <a:pt x="420" y="267"/>
                </a:cubicBezTo>
                <a:cubicBezTo>
                  <a:pt x="419" y="267"/>
                  <a:pt x="419" y="267"/>
                  <a:pt x="419" y="267"/>
                </a:cubicBezTo>
                <a:cubicBezTo>
                  <a:pt x="418" y="267"/>
                  <a:pt x="417" y="267"/>
                  <a:pt x="417" y="268"/>
                </a:cubicBezTo>
                <a:cubicBezTo>
                  <a:pt x="416" y="269"/>
                  <a:pt x="416" y="270"/>
                  <a:pt x="415" y="271"/>
                </a:cubicBezTo>
                <a:cubicBezTo>
                  <a:pt x="415" y="272"/>
                  <a:pt x="415" y="273"/>
                  <a:pt x="415" y="274"/>
                </a:cubicBezTo>
                <a:cubicBezTo>
                  <a:pt x="415" y="275"/>
                  <a:pt x="415" y="276"/>
                  <a:pt x="414" y="277"/>
                </a:cubicBezTo>
                <a:cubicBezTo>
                  <a:pt x="414" y="278"/>
                  <a:pt x="414" y="279"/>
                  <a:pt x="414" y="281"/>
                </a:cubicBezTo>
                <a:cubicBezTo>
                  <a:pt x="414" y="281"/>
                  <a:pt x="414" y="282"/>
                  <a:pt x="414" y="282"/>
                </a:cubicBezTo>
                <a:cubicBezTo>
                  <a:pt x="414" y="284"/>
                  <a:pt x="414" y="284"/>
                  <a:pt x="414" y="284"/>
                </a:cubicBezTo>
                <a:cubicBezTo>
                  <a:pt x="414" y="286"/>
                  <a:pt x="414" y="286"/>
                  <a:pt x="414" y="286"/>
                </a:cubicBezTo>
                <a:cubicBezTo>
                  <a:pt x="418" y="285"/>
                  <a:pt x="418" y="285"/>
                  <a:pt x="418" y="285"/>
                </a:cubicBezTo>
                <a:cubicBezTo>
                  <a:pt x="418" y="285"/>
                  <a:pt x="418" y="285"/>
                  <a:pt x="418" y="285"/>
                </a:cubicBezTo>
                <a:cubicBezTo>
                  <a:pt x="421" y="285"/>
                  <a:pt x="423" y="284"/>
                  <a:pt x="424" y="282"/>
                </a:cubicBezTo>
                <a:cubicBezTo>
                  <a:pt x="423" y="281"/>
                  <a:pt x="423" y="281"/>
                  <a:pt x="423" y="281"/>
                </a:cubicBezTo>
                <a:cubicBezTo>
                  <a:pt x="422" y="283"/>
                  <a:pt x="422" y="283"/>
                  <a:pt x="422" y="283"/>
                </a:cubicBezTo>
                <a:cubicBezTo>
                  <a:pt x="423" y="283"/>
                  <a:pt x="423" y="283"/>
                  <a:pt x="424" y="283"/>
                </a:cubicBezTo>
                <a:cubicBezTo>
                  <a:pt x="424" y="284"/>
                  <a:pt x="424" y="284"/>
                  <a:pt x="424" y="284"/>
                </a:cubicBezTo>
                <a:cubicBezTo>
                  <a:pt x="424" y="284"/>
                  <a:pt x="424" y="284"/>
                  <a:pt x="424" y="284"/>
                </a:cubicBezTo>
                <a:cubicBezTo>
                  <a:pt x="425" y="293"/>
                  <a:pt x="425" y="293"/>
                  <a:pt x="425" y="293"/>
                </a:cubicBezTo>
                <a:cubicBezTo>
                  <a:pt x="427" y="293"/>
                  <a:pt x="427" y="293"/>
                  <a:pt x="427" y="293"/>
                </a:cubicBezTo>
                <a:cubicBezTo>
                  <a:pt x="427" y="291"/>
                  <a:pt x="427" y="291"/>
                  <a:pt x="427" y="291"/>
                </a:cubicBezTo>
                <a:cubicBezTo>
                  <a:pt x="424" y="291"/>
                  <a:pt x="423" y="290"/>
                  <a:pt x="421" y="289"/>
                </a:cubicBezTo>
                <a:cubicBezTo>
                  <a:pt x="419" y="288"/>
                  <a:pt x="417" y="287"/>
                  <a:pt x="415" y="286"/>
                </a:cubicBezTo>
                <a:cubicBezTo>
                  <a:pt x="415" y="286"/>
                  <a:pt x="415" y="286"/>
                  <a:pt x="415" y="286"/>
                </a:cubicBezTo>
                <a:cubicBezTo>
                  <a:pt x="415" y="286"/>
                  <a:pt x="415" y="286"/>
                  <a:pt x="415" y="286"/>
                </a:cubicBezTo>
                <a:cubicBezTo>
                  <a:pt x="414" y="286"/>
                  <a:pt x="412" y="286"/>
                  <a:pt x="412" y="286"/>
                </a:cubicBezTo>
                <a:cubicBezTo>
                  <a:pt x="411" y="285"/>
                  <a:pt x="410" y="285"/>
                  <a:pt x="409" y="285"/>
                </a:cubicBezTo>
                <a:cubicBezTo>
                  <a:pt x="409" y="285"/>
                  <a:pt x="409" y="285"/>
                  <a:pt x="409" y="285"/>
                </a:cubicBezTo>
                <a:cubicBezTo>
                  <a:pt x="409" y="285"/>
                  <a:pt x="409" y="285"/>
                  <a:pt x="409" y="285"/>
                </a:cubicBezTo>
                <a:cubicBezTo>
                  <a:pt x="409" y="284"/>
                  <a:pt x="408" y="284"/>
                  <a:pt x="408" y="283"/>
                </a:cubicBezTo>
                <a:cubicBezTo>
                  <a:pt x="407" y="283"/>
                  <a:pt x="406" y="282"/>
                  <a:pt x="405" y="282"/>
                </a:cubicBezTo>
                <a:cubicBezTo>
                  <a:pt x="405" y="282"/>
                  <a:pt x="405" y="282"/>
                  <a:pt x="405" y="282"/>
                </a:cubicBezTo>
                <a:cubicBezTo>
                  <a:pt x="405" y="282"/>
                  <a:pt x="405" y="282"/>
                  <a:pt x="405" y="282"/>
                </a:cubicBezTo>
                <a:cubicBezTo>
                  <a:pt x="403" y="281"/>
                  <a:pt x="401" y="281"/>
                  <a:pt x="399" y="281"/>
                </a:cubicBezTo>
                <a:cubicBezTo>
                  <a:pt x="397" y="281"/>
                  <a:pt x="396" y="280"/>
                  <a:pt x="394" y="280"/>
                </a:cubicBezTo>
                <a:cubicBezTo>
                  <a:pt x="393" y="279"/>
                  <a:pt x="393" y="279"/>
                  <a:pt x="393" y="279"/>
                </a:cubicBezTo>
                <a:cubicBezTo>
                  <a:pt x="392" y="280"/>
                  <a:pt x="392" y="280"/>
                  <a:pt x="392" y="280"/>
                </a:cubicBezTo>
                <a:cubicBezTo>
                  <a:pt x="389" y="281"/>
                  <a:pt x="389" y="281"/>
                  <a:pt x="389" y="281"/>
                </a:cubicBezTo>
                <a:cubicBezTo>
                  <a:pt x="392" y="283"/>
                  <a:pt x="392" y="283"/>
                  <a:pt x="392" y="283"/>
                </a:cubicBezTo>
                <a:cubicBezTo>
                  <a:pt x="394" y="284"/>
                  <a:pt x="396" y="286"/>
                  <a:pt x="397" y="288"/>
                </a:cubicBezTo>
                <a:cubicBezTo>
                  <a:pt x="399" y="290"/>
                  <a:pt x="401" y="292"/>
                  <a:pt x="404" y="293"/>
                </a:cubicBezTo>
                <a:cubicBezTo>
                  <a:pt x="404" y="293"/>
                  <a:pt x="404" y="293"/>
                  <a:pt x="404" y="293"/>
                </a:cubicBezTo>
                <a:cubicBezTo>
                  <a:pt x="406" y="294"/>
                  <a:pt x="407" y="295"/>
                  <a:pt x="410" y="297"/>
                </a:cubicBezTo>
                <a:cubicBezTo>
                  <a:pt x="410" y="297"/>
                  <a:pt x="410" y="297"/>
                  <a:pt x="410" y="297"/>
                </a:cubicBezTo>
                <a:cubicBezTo>
                  <a:pt x="412" y="298"/>
                  <a:pt x="413" y="298"/>
                  <a:pt x="415" y="299"/>
                </a:cubicBezTo>
                <a:cubicBezTo>
                  <a:pt x="415" y="299"/>
                  <a:pt x="416" y="299"/>
                  <a:pt x="416" y="300"/>
                </a:cubicBezTo>
                <a:cubicBezTo>
                  <a:pt x="416" y="300"/>
                  <a:pt x="416" y="300"/>
                  <a:pt x="416" y="301"/>
                </a:cubicBezTo>
                <a:cubicBezTo>
                  <a:pt x="418" y="301"/>
                  <a:pt x="418" y="301"/>
                  <a:pt x="418" y="301"/>
                </a:cubicBezTo>
                <a:cubicBezTo>
                  <a:pt x="416" y="301"/>
                  <a:pt x="416" y="301"/>
                  <a:pt x="416" y="301"/>
                </a:cubicBezTo>
                <a:cubicBezTo>
                  <a:pt x="417" y="301"/>
                  <a:pt x="417" y="301"/>
                  <a:pt x="417" y="301"/>
                </a:cubicBezTo>
                <a:cubicBezTo>
                  <a:pt x="416" y="301"/>
                  <a:pt x="416" y="301"/>
                  <a:pt x="416" y="301"/>
                </a:cubicBezTo>
                <a:cubicBezTo>
                  <a:pt x="416" y="301"/>
                  <a:pt x="416" y="301"/>
                  <a:pt x="416" y="301"/>
                </a:cubicBezTo>
                <a:cubicBezTo>
                  <a:pt x="417" y="301"/>
                  <a:pt x="417" y="301"/>
                  <a:pt x="417" y="301"/>
                </a:cubicBezTo>
                <a:cubicBezTo>
                  <a:pt x="416" y="301"/>
                  <a:pt x="416" y="301"/>
                  <a:pt x="416" y="301"/>
                </a:cubicBezTo>
                <a:cubicBezTo>
                  <a:pt x="417" y="301"/>
                  <a:pt x="417" y="301"/>
                  <a:pt x="417" y="301"/>
                </a:cubicBezTo>
                <a:cubicBezTo>
                  <a:pt x="416" y="300"/>
                  <a:pt x="416" y="300"/>
                  <a:pt x="416" y="300"/>
                </a:cubicBezTo>
                <a:cubicBezTo>
                  <a:pt x="416" y="301"/>
                  <a:pt x="416" y="301"/>
                  <a:pt x="416" y="301"/>
                </a:cubicBezTo>
                <a:cubicBezTo>
                  <a:pt x="417" y="301"/>
                  <a:pt x="417" y="301"/>
                  <a:pt x="417" y="301"/>
                </a:cubicBezTo>
                <a:cubicBezTo>
                  <a:pt x="416" y="300"/>
                  <a:pt x="416" y="300"/>
                  <a:pt x="416" y="300"/>
                </a:cubicBezTo>
                <a:cubicBezTo>
                  <a:pt x="417" y="301"/>
                  <a:pt x="417" y="301"/>
                  <a:pt x="417" y="301"/>
                </a:cubicBezTo>
                <a:cubicBezTo>
                  <a:pt x="417" y="300"/>
                  <a:pt x="417" y="300"/>
                  <a:pt x="417" y="300"/>
                </a:cubicBezTo>
                <a:cubicBezTo>
                  <a:pt x="416" y="300"/>
                  <a:pt x="416" y="300"/>
                  <a:pt x="416" y="300"/>
                </a:cubicBezTo>
                <a:cubicBezTo>
                  <a:pt x="417" y="301"/>
                  <a:pt x="417" y="301"/>
                  <a:pt x="417" y="301"/>
                </a:cubicBezTo>
                <a:cubicBezTo>
                  <a:pt x="417" y="300"/>
                  <a:pt x="417" y="300"/>
                  <a:pt x="417" y="300"/>
                </a:cubicBezTo>
                <a:cubicBezTo>
                  <a:pt x="417" y="300"/>
                  <a:pt x="417" y="300"/>
                  <a:pt x="417" y="300"/>
                </a:cubicBezTo>
                <a:cubicBezTo>
                  <a:pt x="417" y="300"/>
                  <a:pt x="417" y="300"/>
                  <a:pt x="417" y="300"/>
                </a:cubicBezTo>
                <a:cubicBezTo>
                  <a:pt x="417" y="300"/>
                  <a:pt x="417" y="300"/>
                  <a:pt x="417" y="300"/>
                </a:cubicBezTo>
                <a:cubicBezTo>
                  <a:pt x="417" y="300"/>
                  <a:pt x="417" y="300"/>
                  <a:pt x="417" y="300"/>
                </a:cubicBezTo>
                <a:cubicBezTo>
                  <a:pt x="417" y="300"/>
                  <a:pt x="417" y="300"/>
                  <a:pt x="417" y="300"/>
                </a:cubicBezTo>
                <a:cubicBezTo>
                  <a:pt x="416" y="300"/>
                  <a:pt x="416" y="301"/>
                  <a:pt x="416" y="301"/>
                </a:cubicBezTo>
                <a:cubicBezTo>
                  <a:pt x="416" y="301"/>
                  <a:pt x="416" y="301"/>
                  <a:pt x="416" y="301"/>
                </a:cubicBezTo>
                <a:cubicBezTo>
                  <a:pt x="415" y="301"/>
                  <a:pt x="415" y="301"/>
                  <a:pt x="415" y="301"/>
                </a:cubicBezTo>
                <a:cubicBezTo>
                  <a:pt x="414" y="303"/>
                  <a:pt x="412" y="303"/>
                  <a:pt x="410" y="305"/>
                </a:cubicBezTo>
                <a:cubicBezTo>
                  <a:pt x="409" y="306"/>
                  <a:pt x="409" y="306"/>
                  <a:pt x="409" y="306"/>
                </a:cubicBezTo>
                <a:cubicBezTo>
                  <a:pt x="410" y="307"/>
                  <a:pt x="410" y="307"/>
                  <a:pt x="410" y="307"/>
                </a:cubicBezTo>
                <a:cubicBezTo>
                  <a:pt x="410" y="308"/>
                  <a:pt x="411" y="309"/>
                  <a:pt x="412" y="310"/>
                </a:cubicBezTo>
                <a:cubicBezTo>
                  <a:pt x="412" y="311"/>
                  <a:pt x="413" y="312"/>
                  <a:pt x="415" y="313"/>
                </a:cubicBezTo>
                <a:cubicBezTo>
                  <a:pt x="415" y="313"/>
                  <a:pt x="415" y="313"/>
                  <a:pt x="415" y="313"/>
                </a:cubicBezTo>
                <a:cubicBezTo>
                  <a:pt x="415" y="313"/>
                  <a:pt x="416" y="314"/>
                  <a:pt x="416" y="314"/>
                </a:cubicBezTo>
                <a:cubicBezTo>
                  <a:pt x="416" y="314"/>
                  <a:pt x="416" y="314"/>
                  <a:pt x="416" y="314"/>
                </a:cubicBezTo>
                <a:cubicBezTo>
                  <a:pt x="416" y="314"/>
                  <a:pt x="416" y="314"/>
                  <a:pt x="416" y="314"/>
                </a:cubicBezTo>
                <a:cubicBezTo>
                  <a:pt x="416" y="314"/>
                  <a:pt x="416" y="314"/>
                  <a:pt x="416" y="314"/>
                </a:cubicBezTo>
                <a:cubicBezTo>
                  <a:pt x="416" y="314"/>
                  <a:pt x="416" y="314"/>
                  <a:pt x="416" y="314"/>
                </a:cubicBezTo>
                <a:cubicBezTo>
                  <a:pt x="416" y="314"/>
                  <a:pt x="416" y="314"/>
                  <a:pt x="416" y="314"/>
                </a:cubicBezTo>
                <a:cubicBezTo>
                  <a:pt x="416" y="314"/>
                  <a:pt x="416" y="314"/>
                  <a:pt x="416" y="314"/>
                </a:cubicBezTo>
                <a:cubicBezTo>
                  <a:pt x="417" y="313"/>
                  <a:pt x="417" y="313"/>
                  <a:pt x="417" y="313"/>
                </a:cubicBezTo>
                <a:cubicBezTo>
                  <a:pt x="416" y="313"/>
                  <a:pt x="416" y="313"/>
                  <a:pt x="416" y="313"/>
                </a:cubicBezTo>
                <a:cubicBezTo>
                  <a:pt x="416" y="314"/>
                  <a:pt x="416" y="314"/>
                  <a:pt x="416" y="314"/>
                </a:cubicBezTo>
                <a:cubicBezTo>
                  <a:pt x="417" y="313"/>
                  <a:pt x="417" y="313"/>
                  <a:pt x="417" y="313"/>
                </a:cubicBezTo>
                <a:cubicBezTo>
                  <a:pt x="416" y="313"/>
                  <a:pt x="416" y="313"/>
                  <a:pt x="416" y="313"/>
                </a:cubicBezTo>
                <a:cubicBezTo>
                  <a:pt x="418" y="313"/>
                  <a:pt x="418" y="313"/>
                  <a:pt x="418" y="313"/>
                </a:cubicBezTo>
                <a:cubicBezTo>
                  <a:pt x="416" y="313"/>
                  <a:pt x="416" y="313"/>
                  <a:pt x="416" y="313"/>
                </a:cubicBezTo>
                <a:cubicBezTo>
                  <a:pt x="416" y="313"/>
                  <a:pt x="416" y="313"/>
                  <a:pt x="416" y="313"/>
                </a:cubicBezTo>
                <a:cubicBezTo>
                  <a:pt x="416" y="313"/>
                  <a:pt x="416" y="313"/>
                  <a:pt x="416" y="313"/>
                </a:cubicBezTo>
                <a:cubicBezTo>
                  <a:pt x="416" y="314"/>
                  <a:pt x="416" y="314"/>
                  <a:pt x="415" y="314"/>
                </a:cubicBezTo>
                <a:cubicBezTo>
                  <a:pt x="415" y="314"/>
                  <a:pt x="414" y="314"/>
                  <a:pt x="414" y="315"/>
                </a:cubicBezTo>
                <a:cubicBezTo>
                  <a:pt x="414" y="316"/>
                  <a:pt x="414" y="316"/>
                  <a:pt x="414" y="316"/>
                </a:cubicBezTo>
                <a:cubicBezTo>
                  <a:pt x="414" y="315"/>
                  <a:pt x="414" y="315"/>
                  <a:pt x="414" y="315"/>
                </a:cubicBezTo>
                <a:cubicBezTo>
                  <a:pt x="412" y="315"/>
                  <a:pt x="410" y="316"/>
                  <a:pt x="408" y="317"/>
                </a:cubicBezTo>
                <a:cubicBezTo>
                  <a:pt x="409" y="318"/>
                  <a:pt x="409" y="318"/>
                  <a:pt x="409" y="318"/>
                </a:cubicBezTo>
                <a:cubicBezTo>
                  <a:pt x="408" y="317"/>
                  <a:pt x="408" y="317"/>
                  <a:pt x="408" y="317"/>
                </a:cubicBezTo>
                <a:cubicBezTo>
                  <a:pt x="407" y="317"/>
                  <a:pt x="406" y="318"/>
                  <a:pt x="405" y="318"/>
                </a:cubicBezTo>
                <a:cubicBezTo>
                  <a:pt x="404" y="318"/>
                  <a:pt x="403" y="319"/>
                  <a:pt x="402" y="320"/>
                </a:cubicBezTo>
                <a:cubicBezTo>
                  <a:pt x="402" y="320"/>
                  <a:pt x="402" y="320"/>
                  <a:pt x="402" y="320"/>
                </a:cubicBezTo>
                <a:cubicBezTo>
                  <a:pt x="401" y="321"/>
                  <a:pt x="401" y="322"/>
                  <a:pt x="401" y="322"/>
                </a:cubicBezTo>
                <a:cubicBezTo>
                  <a:pt x="400" y="322"/>
                  <a:pt x="400" y="322"/>
                  <a:pt x="400" y="322"/>
                </a:cubicBezTo>
                <a:cubicBezTo>
                  <a:pt x="400" y="322"/>
                  <a:pt x="400" y="322"/>
                  <a:pt x="400" y="322"/>
                </a:cubicBezTo>
                <a:cubicBezTo>
                  <a:pt x="400" y="322"/>
                  <a:pt x="400" y="322"/>
                  <a:pt x="400" y="322"/>
                </a:cubicBezTo>
                <a:cubicBezTo>
                  <a:pt x="399" y="322"/>
                  <a:pt x="399" y="322"/>
                  <a:pt x="398" y="322"/>
                </a:cubicBezTo>
                <a:cubicBezTo>
                  <a:pt x="398" y="322"/>
                  <a:pt x="397" y="322"/>
                  <a:pt x="396" y="322"/>
                </a:cubicBezTo>
                <a:cubicBezTo>
                  <a:pt x="395" y="322"/>
                  <a:pt x="395" y="322"/>
                  <a:pt x="395" y="322"/>
                </a:cubicBezTo>
                <a:cubicBezTo>
                  <a:pt x="395" y="323"/>
                  <a:pt x="395" y="323"/>
                  <a:pt x="395" y="323"/>
                </a:cubicBezTo>
                <a:cubicBezTo>
                  <a:pt x="395" y="323"/>
                  <a:pt x="395" y="323"/>
                  <a:pt x="395" y="323"/>
                </a:cubicBezTo>
                <a:cubicBezTo>
                  <a:pt x="395" y="324"/>
                  <a:pt x="395" y="325"/>
                  <a:pt x="395" y="325"/>
                </a:cubicBezTo>
                <a:cubicBezTo>
                  <a:pt x="395" y="326"/>
                  <a:pt x="395" y="326"/>
                  <a:pt x="395" y="327"/>
                </a:cubicBezTo>
                <a:cubicBezTo>
                  <a:pt x="395" y="327"/>
                  <a:pt x="395" y="327"/>
                  <a:pt x="395" y="327"/>
                </a:cubicBezTo>
                <a:cubicBezTo>
                  <a:pt x="395" y="327"/>
                  <a:pt x="395" y="327"/>
                  <a:pt x="395" y="327"/>
                </a:cubicBezTo>
                <a:cubicBezTo>
                  <a:pt x="395" y="327"/>
                  <a:pt x="395" y="328"/>
                  <a:pt x="395" y="328"/>
                </a:cubicBezTo>
                <a:cubicBezTo>
                  <a:pt x="395" y="329"/>
                  <a:pt x="394" y="329"/>
                  <a:pt x="394" y="330"/>
                </a:cubicBezTo>
                <a:cubicBezTo>
                  <a:pt x="394" y="331"/>
                  <a:pt x="394" y="331"/>
                  <a:pt x="394" y="331"/>
                </a:cubicBezTo>
                <a:cubicBezTo>
                  <a:pt x="394" y="331"/>
                  <a:pt x="394" y="331"/>
                  <a:pt x="394" y="331"/>
                </a:cubicBezTo>
                <a:cubicBezTo>
                  <a:pt x="395" y="332"/>
                  <a:pt x="395" y="333"/>
                  <a:pt x="396" y="333"/>
                </a:cubicBezTo>
                <a:cubicBezTo>
                  <a:pt x="397" y="334"/>
                  <a:pt x="398" y="335"/>
                  <a:pt x="399" y="335"/>
                </a:cubicBezTo>
                <a:cubicBezTo>
                  <a:pt x="400" y="335"/>
                  <a:pt x="401" y="336"/>
                  <a:pt x="401" y="336"/>
                </a:cubicBezTo>
                <a:cubicBezTo>
                  <a:pt x="401" y="336"/>
                  <a:pt x="401" y="336"/>
                  <a:pt x="401" y="336"/>
                </a:cubicBezTo>
                <a:cubicBezTo>
                  <a:pt x="403" y="339"/>
                  <a:pt x="404" y="340"/>
                  <a:pt x="406" y="343"/>
                </a:cubicBezTo>
                <a:cubicBezTo>
                  <a:pt x="407" y="343"/>
                  <a:pt x="407" y="343"/>
                  <a:pt x="407" y="343"/>
                </a:cubicBezTo>
                <a:cubicBezTo>
                  <a:pt x="406" y="343"/>
                  <a:pt x="406" y="343"/>
                  <a:pt x="406" y="343"/>
                </a:cubicBezTo>
                <a:cubicBezTo>
                  <a:pt x="406" y="344"/>
                  <a:pt x="407" y="345"/>
                  <a:pt x="407" y="346"/>
                </a:cubicBezTo>
                <a:cubicBezTo>
                  <a:pt x="408" y="346"/>
                  <a:pt x="408" y="347"/>
                  <a:pt x="408" y="347"/>
                </a:cubicBezTo>
                <a:cubicBezTo>
                  <a:pt x="408" y="347"/>
                  <a:pt x="408" y="347"/>
                  <a:pt x="408" y="347"/>
                </a:cubicBezTo>
                <a:cubicBezTo>
                  <a:pt x="409" y="347"/>
                  <a:pt x="409" y="347"/>
                  <a:pt x="409" y="347"/>
                </a:cubicBezTo>
                <a:cubicBezTo>
                  <a:pt x="408" y="347"/>
                  <a:pt x="408" y="347"/>
                  <a:pt x="408" y="347"/>
                </a:cubicBezTo>
                <a:cubicBezTo>
                  <a:pt x="408" y="347"/>
                  <a:pt x="408" y="347"/>
                  <a:pt x="408" y="347"/>
                </a:cubicBezTo>
                <a:cubicBezTo>
                  <a:pt x="409" y="347"/>
                  <a:pt x="409" y="347"/>
                  <a:pt x="409" y="347"/>
                </a:cubicBezTo>
                <a:cubicBezTo>
                  <a:pt x="408" y="347"/>
                  <a:pt x="408" y="347"/>
                  <a:pt x="408" y="347"/>
                </a:cubicBezTo>
                <a:cubicBezTo>
                  <a:pt x="409" y="347"/>
                  <a:pt x="409" y="347"/>
                  <a:pt x="409" y="347"/>
                </a:cubicBezTo>
                <a:cubicBezTo>
                  <a:pt x="408" y="347"/>
                  <a:pt x="408" y="347"/>
                  <a:pt x="408" y="347"/>
                </a:cubicBezTo>
                <a:cubicBezTo>
                  <a:pt x="408" y="347"/>
                  <a:pt x="408" y="347"/>
                  <a:pt x="408" y="347"/>
                </a:cubicBezTo>
                <a:cubicBezTo>
                  <a:pt x="409" y="347"/>
                  <a:pt x="409" y="347"/>
                  <a:pt x="409" y="347"/>
                </a:cubicBezTo>
                <a:cubicBezTo>
                  <a:pt x="408" y="347"/>
                  <a:pt x="408" y="347"/>
                  <a:pt x="408" y="347"/>
                </a:cubicBezTo>
                <a:cubicBezTo>
                  <a:pt x="408" y="347"/>
                  <a:pt x="408" y="347"/>
                  <a:pt x="408" y="347"/>
                </a:cubicBezTo>
                <a:cubicBezTo>
                  <a:pt x="408" y="347"/>
                  <a:pt x="408" y="347"/>
                  <a:pt x="408" y="348"/>
                </a:cubicBezTo>
                <a:cubicBezTo>
                  <a:pt x="408" y="348"/>
                  <a:pt x="408" y="348"/>
                  <a:pt x="408" y="348"/>
                </a:cubicBezTo>
                <a:cubicBezTo>
                  <a:pt x="409" y="348"/>
                  <a:pt x="409" y="348"/>
                  <a:pt x="409" y="348"/>
                </a:cubicBezTo>
                <a:cubicBezTo>
                  <a:pt x="408" y="348"/>
                  <a:pt x="408" y="348"/>
                  <a:pt x="408" y="348"/>
                </a:cubicBezTo>
                <a:cubicBezTo>
                  <a:pt x="408" y="350"/>
                  <a:pt x="406" y="352"/>
                  <a:pt x="405" y="353"/>
                </a:cubicBezTo>
                <a:cubicBezTo>
                  <a:pt x="403" y="355"/>
                  <a:pt x="401" y="356"/>
                  <a:pt x="399" y="359"/>
                </a:cubicBezTo>
                <a:cubicBezTo>
                  <a:pt x="399" y="359"/>
                  <a:pt x="399" y="359"/>
                  <a:pt x="399" y="359"/>
                </a:cubicBezTo>
                <a:cubicBezTo>
                  <a:pt x="396" y="363"/>
                  <a:pt x="395" y="366"/>
                  <a:pt x="395" y="369"/>
                </a:cubicBezTo>
                <a:cubicBezTo>
                  <a:pt x="394" y="371"/>
                  <a:pt x="394" y="371"/>
                  <a:pt x="394" y="371"/>
                </a:cubicBezTo>
                <a:cubicBezTo>
                  <a:pt x="396" y="371"/>
                  <a:pt x="396" y="371"/>
                  <a:pt x="396" y="371"/>
                </a:cubicBezTo>
                <a:cubicBezTo>
                  <a:pt x="400" y="371"/>
                  <a:pt x="404" y="371"/>
                  <a:pt x="408" y="371"/>
                </a:cubicBezTo>
                <a:cubicBezTo>
                  <a:pt x="408" y="370"/>
                  <a:pt x="408" y="370"/>
                  <a:pt x="408" y="370"/>
                </a:cubicBezTo>
                <a:cubicBezTo>
                  <a:pt x="406" y="369"/>
                  <a:pt x="406" y="369"/>
                  <a:pt x="406" y="369"/>
                </a:cubicBezTo>
                <a:cubicBezTo>
                  <a:pt x="406" y="369"/>
                  <a:pt x="406" y="369"/>
                  <a:pt x="402" y="379"/>
                </a:cubicBezTo>
                <a:cubicBezTo>
                  <a:pt x="404" y="379"/>
                  <a:pt x="404" y="379"/>
                  <a:pt x="404" y="379"/>
                </a:cubicBezTo>
                <a:cubicBezTo>
                  <a:pt x="403" y="378"/>
                  <a:pt x="403" y="378"/>
                  <a:pt x="403" y="378"/>
                </a:cubicBezTo>
                <a:cubicBezTo>
                  <a:pt x="403" y="378"/>
                  <a:pt x="403" y="378"/>
                  <a:pt x="399" y="381"/>
                </a:cubicBezTo>
                <a:cubicBezTo>
                  <a:pt x="398" y="381"/>
                  <a:pt x="398" y="381"/>
                  <a:pt x="398" y="381"/>
                </a:cubicBezTo>
                <a:cubicBezTo>
                  <a:pt x="398" y="382"/>
                  <a:pt x="398" y="382"/>
                  <a:pt x="398" y="382"/>
                </a:cubicBezTo>
                <a:cubicBezTo>
                  <a:pt x="398" y="382"/>
                  <a:pt x="398" y="382"/>
                  <a:pt x="398" y="382"/>
                </a:cubicBezTo>
                <a:cubicBezTo>
                  <a:pt x="398" y="382"/>
                  <a:pt x="398" y="382"/>
                  <a:pt x="398" y="383"/>
                </a:cubicBezTo>
                <a:cubicBezTo>
                  <a:pt x="398" y="383"/>
                  <a:pt x="398" y="383"/>
                  <a:pt x="398" y="383"/>
                </a:cubicBezTo>
                <a:cubicBezTo>
                  <a:pt x="398" y="385"/>
                  <a:pt x="397" y="387"/>
                  <a:pt x="396" y="390"/>
                </a:cubicBezTo>
                <a:cubicBezTo>
                  <a:pt x="396" y="390"/>
                  <a:pt x="396" y="390"/>
                  <a:pt x="396" y="390"/>
                </a:cubicBezTo>
                <a:cubicBezTo>
                  <a:pt x="396" y="391"/>
                  <a:pt x="396" y="391"/>
                  <a:pt x="396" y="392"/>
                </a:cubicBezTo>
                <a:cubicBezTo>
                  <a:pt x="395" y="394"/>
                  <a:pt x="395" y="394"/>
                  <a:pt x="395" y="394"/>
                </a:cubicBezTo>
                <a:cubicBezTo>
                  <a:pt x="397" y="394"/>
                  <a:pt x="397" y="394"/>
                  <a:pt x="397" y="394"/>
                </a:cubicBezTo>
                <a:cubicBezTo>
                  <a:pt x="397" y="394"/>
                  <a:pt x="397" y="394"/>
                  <a:pt x="398" y="394"/>
                </a:cubicBezTo>
                <a:cubicBezTo>
                  <a:pt x="399" y="394"/>
                  <a:pt x="400" y="394"/>
                  <a:pt x="404" y="394"/>
                </a:cubicBezTo>
                <a:cubicBezTo>
                  <a:pt x="404" y="393"/>
                  <a:pt x="404" y="393"/>
                  <a:pt x="404" y="393"/>
                </a:cubicBezTo>
                <a:cubicBezTo>
                  <a:pt x="402" y="392"/>
                  <a:pt x="402" y="392"/>
                  <a:pt x="402" y="392"/>
                </a:cubicBezTo>
                <a:cubicBezTo>
                  <a:pt x="403" y="393"/>
                  <a:pt x="403" y="393"/>
                  <a:pt x="403" y="393"/>
                </a:cubicBezTo>
                <a:cubicBezTo>
                  <a:pt x="402" y="392"/>
                  <a:pt x="402" y="392"/>
                  <a:pt x="402" y="392"/>
                </a:cubicBezTo>
                <a:cubicBezTo>
                  <a:pt x="402" y="392"/>
                  <a:pt x="402" y="392"/>
                  <a:pt x="402" y="392"/>
                </a:cubicBezTo>
                <a:cubicBezTo>
                  <a:pt x="403" y="393"/>
                  <a:pt x="403" y="393"/>
                  <a:pt x="403" y="393"/>
                </a:cubicBezTo>
                <a:cubicBezTo>
                  <a:pt x="402" y="392"/>
                  <a:pt x="402" y="392"/>
                  <a:pt x="402" y="392"/>
                </a:cubicBezTo>
                <a:cubicBezTo>
                  <a:pt x="402" y="392"/>
                  <a:pt x="402" y="393"/>
                  <a:pt x="399" y="401"/>
                </a:cubicBezTo>
                <a:cubicBezTo>
                  <a:pt x="399" y="401"/>
                  <a:pt x="399" y="401"/>
                  <a:pt x="399" y="401"/>
                </a:cubicBezTo>
                <a:cubicBezTo>
                  <a:pt x="399" y="401"/>
                  <a:pt x="399" y="401"/>
                  <a:pt x="399" y="401"/>
                </a:cubicBezTo>
                <a:cubicBezTo>
                  <a:pt x="399" y="401"/>
                  <a:pt x="399" y="402"/>
                  <a:pt x="398" y="403"/>
                </a:cubicBezTo>
                <a:cubicBezTo>
                  <a:pt x="398" y="404"/>
                  <a:pt x="398" y="404"/>
                  <a:pt x="398" y="404"/>
                </a:cubicBezTo>
                <a:cubicBezTo>
                  <a:pt x="398" y="404"/>
                  <a:pt x="398" y="404"/>
                  <a:pt x="398" y="404"/>
                </a:cubicBezTo>
                <a:cubicBezTo>
                  <a:pt x="398" y="404"/>
                  <a:pt x="398" y="404"/>
                  <a:pt x="404" y="413"/>
                </a:cubicBezTo>
                <a:cubicBezTo>
                  <a:pt x="404" y="413"/>
                  <a:pt x="404" y="413"/>
                  <a:pt x="404" y="413"/>
                </a:cubicBezTo>
                <a:cubicBezTo>
                  <a:pt x="405" y="413"/>
                  <a:pt x="405" y="413"/>
                  <a:pt x="405" y="413"/>
                </a:cubicBezTo>
                <a:cubicBezTo>
                  <a:pt x="405" y="413"/>
                  <a:pt x="405" y="413"/>
                  <a:pt x="406" y="413"/>
                </a:cubicBezTo>
                <a:cubicBezTo>
                  <a:pt x="407" y="413"/>
                  <a:pt x="408" y="413"/>
                  <a:pt x="412" y="413"/>
                </a:cubicBezTo>
                <a:cubicBezTo>
                  <a:pt x="413" y="413"/>
                  <a:pt x="416" y="413"/>
                  <a:pt x="419" y="413"/>
                </a:cubicBezTo>
                <a:cubicBezTo>
                  <a:pt x="419" y="412"/>
                  <a:pt x="419" y="412"/>
                  <a:pt x="419" y="412"/>
                </a:cubicBezTo>
                <a:cubicBezTo>
                  <a:pt x="417" y="411"/>
                  <a:pt x="417" y="411"/>
                  <a:pt x="417" y="411"/>
                </a:cubicBezTo>
                <a:cubicBezTo>
                  <a:pt x="417" y="411"/>
                  <a:pt x="417" y="411"/>
                  <a:pt x="417" y="411"/>
                </a:cubicBezTo>
                <a:cubicBezTo>
                  <a:pt x="417" y="411"/>
                  <a:pt x="417" y="412"/>
                  <a:pt x="417" y="412"/>
                </a:cubicBezTo>
                <a:cubicBezTo>
                  <a:pt x="416" y="413"/>
                  <a:pt x="416" y="413"/>
                  <a:pt x="416" y="413"/>
                </a:cubicBezTo>
                <a:cubicBezTo>
                  <a:pt x="417" y="412"/>
                  <a:pt x="417" y="412"/>
                  <a:pt x="417" y="412"/>
                </a:cubicBezTo>
                <a:cubicBezTo>
                  <a:pt x="417" y="413"/>
                  <a:pt x="416" y="413"/>
                  <a:pt x="416" y="414"/>
                </a:cubicBezTo>
                <a:cubicBezTo>
                  <a:pt x="417" y="414"/>
                  <a:pt x="417" y="414"/>
                  <a:pt x="417" y="414"/>
                </a:cubicBezTo>
                <a:cubicBezTo>
                  <a:pt x="417" y="413"/>
                  <a:pt x="417" y="413"/>
                  <a:pt x="417" y="413"/>
                </a:cubicBezTo>
                <a:cubicBezTo>
                  <a:pt x="417" y="413"/>
                  <a:pt x="417" y="413"/>
                  <a:pt x="412" y="414"/>
                </a:cubicBezTo>
                <a:cubicBezTo>
                  <a:pt x="409" y="415"/>
                  <a:pt x="409" y="415"/>
                  <a:pt x="409" y="415"/>
                </a:cubicBezTo>
                <a:cubicBezTo>
                  <a:pt x="411" y="417"/>
                  <a:pt x="411" y="417"/>
                  <a:pt x="411" y="417"/>
                </a:cubicBezTo>
                <a:cubicBezTo>
                  <a:pt x="411" y="417"/>
                  <a:pt x="411" y="417"/>
                  <a:pt x="414" y="420"/>
                </a:cubicBezTo>
                <a:cubicBezTo>
                  <a:pt x="414" y="420"/>
                  <a:pt x="414" y="420"/>
                  <a:pt x="414" y="420"/>
                </a:cubicBezTo>
                <a:cubicBezTo>
                  <a:pt x="418" y="419"/>
                  <a:pt x="418" y="419"/>
                  <a:pt x="418" y="419"/>
                </a:cubicBezTo>
                <a:cubicBezTo>
                  <a:pt x="420" y="419"/>
                  <a:pt x="420" y="419"/>
                  <a:pt x="420" y="419"/>
                </a:cubicBezTo>
                <a:cubicBezTo>
                  <a:pt x="420" y="417"/>
                  <a:pt x="420" y="417"/>
                  <a:pt x="420" y="417"/>
                </a:cubicBezTo>
                <a:cubicBezTo>
                  <a:pt x="418" y="417"/>
                  <a:pt x="418" y="417"/>
                  <a:pt x="418" y="417"/>
                </a:cubicBezTo>
                <a:cubicBezTo>
                  <a:pt x="418" y="417"/>
                  <a:pt x="418" y="417"/>
                  <a:pt x="417" y="425"/>
                </a:cubicBezTo>
                <a:cubicBezTo>
                  <a:pt x="419" y="425"/>
                  <a:pt x="419" y="425"/>
                  <a:pt x="419" y="425"/>
                </a:cubicBezTo>
                <a:cubicBezTo>
                  <a:pt x="418" y="424"/>
                  <a:pt x="418" y="424"/>
                  <a:pt x="418" y="424"/>
                </a:cubicBezTo>
                <a:cubicBezTo>
                  <a:pt x="418" y="424"/>
                  <a:pt x="418" y="424"/>
                  <a:pt x="404" y="436"/>
                </a:cubicBezTo>
                <a:cubicBezTo>
                  <a:pt x="404" y="437"/>
                  <a:pt x="404" y="437"/>
                  <a:pt x="404" y="437"/>
                </a:cubicBezTo>
                <a:cubicBezTo>
                  <a:pt x="404" y="437"/>
                  <a:pt x="404" y="437"/>
                  <a:pt x="404" y="437"/>
                </a:cubicBezTo>
                <a:cubicBezTo>
                  <a:pt x="404" y="437"/>
                  <a:pt x="404" y="437"/>
                  <a:pt x="402" y="445"/>
                </a:cubicBezTo>
                <a:cubicBezTo>
                  <a:pt x="404" y="445"/>
                  <a:pt x="404" y="445"/>
                  <a:pt x="404" y="445"/>
                </a:cubicBezTo>
                <a:cubicBezTo>
                  <a:pt x="403" y="444"/>
                  <a:pt x="403" y="444"/>
                  <a:pt x="403" y="444"/>
                </a:cubicBezTo>
                <a:cubicBezTo>
                  <a:pt x="403" y="444"/>
                  <a:pt x="403" y="444"/>
                  <a:pt x="396" y="451"/>
                </a:cubicBezTo>
                <a:cubicBezTo>
                  <a:pt x="395" y="452"/>
                  <a:pt x="395" y="452"/>
                  <a:pt x="395" y="452"/>
                </a:cubicBezTo>
                <a:cubicBezTo>
                  <a:pt x="396" y="453"/>
                  <a:pt x="396" y="453"/>
                  <a:pt x="396" y="453"/>
                </a:cubicBezTo>
                <a:cubicBezTo>
                  <a:pt x="396" y="453"/>
                  <a:pt x="396" y="453"/>
                  <a:pt x="396" y="453"/>
                </a:cubicBezTo>
                <a:cubicBezTo>
                  <a:pt x="396" y="455"/>
                  <a:pt x="397" y="458"/>
                  <a:pt x="397" y="460"/>
                </a:cubicBezTo>
                <a:cubicBezTo>
                  <a:pt x="397" y="461"/>
                  <a:pt x="397" y="462"/>
                  <a:pt x="397" y="463"/>
                </a:cubicBezTo>
                <a:cubicBezTo>
                  <a:pt x="397" y="463"/>
                  <a:pt x="397" y="463"/>
                  <a:pt x="397" y="463"/>
                </a:cubicBezTo>
                <a:cubicBezTo>
                  <a:pt x="397" y="463"/>
                  <a:pt x="397" y="463"/>
                  <a:pt x="397" y="463"/>
                </a:cubicBezTo>
                <a:cubicBezTo>
                  <a:pt x="396" y="465"/>
                  <a:pt x="395" y="469"/>
                  <a:pt x="394" y="473"/>
                </a:cubicBezTo>
                <a:cubicBezTo>
                  <a:pt x="393" y="476"/>
                  <a:pt x="392" y="479"/>
                  <a:pt x="392" y="479"/>
                </a:cubicBezTo>
                <a:cubicBezTo>
                  <a:pt x="393" y="479"/>
                  <a:pt x="393" y="479"/>
                  <a:pt x="393" y="479"/>
                </a:cubicBezTo>
                <a:cubicBezTo>
                  <a:pt x="392" y="478"/>
                  <a:pt x="392" y="478"/>
                  <a:pt x="392" y="478"/>
                </a:cubicBezTo>
                <a:cubicBezTo>
                  <a:pt x="392" y="478"/>
                  <a:pt x="392" y="478"/>
                  <a:pt x="384" y="486"/>
                </a:cubicBezTo>
                <a:cubicBezTo>
                  <a:pt x="385" y="487"/>
                  <a:pt x="385" y="487"/>
                  <a:pt x="385" y="487"/>
                </a:cubicBezTo>
                <a:cubicBezTo>
                  <a:pt x="386" y="487"/>
                  <a:pt x="386" y="487"/>
                  <a:pt x="386" y="487"/>
                </a:cubicBezTo>
                <a:cubicBezTo>
                  <a:pt x="386" y="487"/>
                  <a:pt x="386" y="487"/>
                  <a:pt x="382" y="480"/>
                </a:cubicBezTo>
                <a:cubicBezTo>
                  <a:pt x="380" y="476"/>
                  <a:pt x="380" y="476"/>
                  <a:pt x="380" y="476"/>
                </a:cubicBezTo>
                <a:cubicBezTo>
                  <a:pt x="379" y="480"/>
                  <a:pt x="379" y="480"/>
                  <a:pt x="379" y="480"/>
                </a:cubicBezTo>
                <a:cubicBezTo>
                  <a:pt x="379" y="480"/>
                  <a:pt x="379" y="480"/>
                  <a:pt x="378" y="494"/>
                </a:cubicBezTo>
                <a:cubicBezTo>
                  <a:pt x="379" y="494"/>
                  <a:pt x="379" y="494"/>
                  <a:pt x="379" y="494"/>
                </a:cubicBezTo>
                <a:cubicBezTo>
                  <a:pt x="381" y="493"/>
                  <a:pt x="381" y="493"/>
                  <a:pt x="381" y="493"/>
                </a:cubicBezTo>
                <a:cubicBezTo>
                  <a:pt x="381" y="493"/>
                  <a:pt x="381" y="493"/>
                  <a:pt x="378" y="488"/>
                </a:cubicBezTo>
                <a:cubicBezTo>
                  <a:pt x="375" y="482"/>
                  <a:pt x="375" y="482"/>
                  <a:pt x="375" y="482"/>
                </a:cubicBezTo>
                <a:cubicBezTo>
                  <a:pt x="375" y="489"/>
                  <a:pt x="375" y="489"/>
                  <a:pt x="375" y="489"/>
                </a:cubicBezTo>
                <a:cubicBezTo>
                  <a:pt x="375" y="489"/>
                  <a:pt x="375" y="489"/>
                  <a:pt x="375" y="494"/>
                </a:cubicBezTo>
                <a:cubicBezTo>
                  <a:pt x="377" y="494"/>
                  <a:pt x="377" y="494"/>
                  <a:pt x="377" y="494"/>
                </a:cubicBezTo>
                <a:cubicBezTo>
                  <a:pt x="376" y="493"/>
                  <a:pt x="376" y="493"/>
                  <a:pt x="376" y="493"/>
                </a:cubicBezTo>
                <a:cubicBezTo>
                  <a:pt x="376" y="493"/>
                  <a:pt x="376" y="493"/>
                  <a:pt x="368" y="495"/>
                </a:cubicBezTo>
                <a:cubicBezTo>
                  <a:pt x="369" y="497"/>
                  <a:pt x="369" y="497"/>
                  <a:pt x="369" y="497"/>
                </a:cubicBezTo>
                <a:cubicBezTo>
                  <a:pt x="370" y="496"/>
                  <a:pt x="370" y="496"/>
                  <a:pt x="370" y="496"/>
                </a:cubicBezTo>
                <a:cubicBezTo>
                  <a:pt x="370" y="496"/>
                  <a:pt x="370" y="496"/>
                  <a:pt x="368" y="494"/>
                </a:cubicBezTo>
                <a:cubicBezTo>
                  <a:pt x="368" y="494"/>
                  <a:pt x="368" y="494"/>
                  <a:pt x="368" y="494"/>
                </a:cubicBezTo>
                <a:cubicBezTo>
                  <a:pt x="367" y="494"/>
                  <a:pt x="367" y="494"/>
                  <a:pt x="367" y="494"/>
                </a:cubicBezTo>
                <a:cubicBezTo>
                  <a:pt x="367" y="494"/>
                  <a:pt x="367" y="494"/>
                  <a:pt x="367" y="494"/>
                </a:cubicBezTo>
                <a:cubicBezTo>
                  <a:pt x="367" y="494"/>
                  <a:pt x="367" y="494"/>
                  <a:pt x="367" y="494"/>
                </a:cubicBezTo>
                <a:cubicBezTo>
                  <a:pt x="367" y="494"/>
                  <a:pt x="367" y="494"/>
                  <a:pt x="367" y="494"/>
                </a:cubicBezTo>
                <a:cubicBezTo>
                  <a:pt x="367" y="494"/>
                  <a:pt x="367" y="494"/>
                  <a:pt x="367" y="494"/>
                </a:cubicBezTo>
                <a:cubicBezTo>
                  <a:pt x="367" y="494"/>
                  <a:pt x="367" y="494"/>
                  <a:pt x="367" y="494"/>
                </a:cubicBezTo>
                <a:cubicBezTo>
                  <a:pt x="367" y="494"/>
                  <a:pt x="366" y="494"/>
                  <a:pt x="363" y="495"/>
                </a:cubicBezTo>
                <a:cubicBezTo>
                  <a:pt x="363" y="495"/>
                  <a:pt x="363" y="495"/>
                  <a:pt x="363" y="495"/>
                </a:cubicBezTo>
                <a:cubicBezTo>
                  <a:pt x="363" y="495"/>
                  <a:pt x="363" y="495"/>
                  <a:pt x="363" y="495"/>
                </a:cubicBezTo>
                <a:cubicBezTo>
                  <a:pt x="361" y="496"/>
                  <a:pt x="361" y="496"/>
                  <a:pt x="361" y="496"/>
                </a:cubicBezTo>
                <a:cubicBezTo>
                  <a:pt x="362" y="498"/>
                  <a:pt x="362" y="498"/>
                  <a:pt x="362" y="498"/>
                </a:cubicBezTo>
                <a:cubicBezTo>
                  <a:pt x="362" y="498"/>
                  <a:pt x="362" y="498"/>
                  <a:pt x="362" y="498"/>
                </a:cubicBezTo>
                <a:cubicBezTo>
                  <a:pt x="362" y="498"/>
                  <a:pt x="362" y="498"/>
                  <a:pt x="362" y="498"/>
                </a:cubicBezTo>
                <a:cubicBezTo>
                  <a:pt x="362" y="498"/>
                  <a:pt x="363" y="498"/>
                  <a:pt x="365" y="501"/>
                </a:cubicBezTo>
                <a:cubicBezTo>
                  <a:pt x="366" y="500"/>
                  <a:pt x="366" y="500"/>
                  <a:pt x="366" y="500"/>
                </a:cubicBezTo>
                <a:cubicBezTo>
                  <a:pt x="365" y="499"/>
                  <a:pt x="365" y="499"/>
                  <a:pt x="365" y="499"/>
                </a:cubicBezTo>
                <a:cubicBezTo>
                  <a:pt x="365" y="499"/>
                  <a:pt x="365" y="499"/>
                  <a:pt x="354" y="511"/>
                </a:cubicBezTo>
                <a:cubicBezTo>
                  <a:pt x="354" y="511"/>
                  <a:pt x="354" y="511"/>
                  <a:pt x="354" y="511"/>
                </a:cubicBezTo>
                <a:cubicBezTo>
                  <a:pt x="354" y="512"/>
                  <a:pt x="354" y="512"/>
                  <a:pt x="354" y="512"/>
                </a:cubicBezTo>
                <a:cubicBezTo>
                  <a:pt x="354" y="512"/>
                  <a:pt x="354" y="512"/>
                  <a:pt x="355" y="517"/>
                </a:cubicBezTo>
                <a:cubicBezTo>
                  <a:pt x="357" y="517"/>
                  <a:pt x="357" y="517"/>
                  <a:pt x="357" y="517"/>
                </a:cubicBezTo>
                <a:cubicBezTo>
                  <a:pt x="355" y="516"/>
                  <a:pt x="355" y="516"/>
                  <a:pt x="355" y="516"/>
                </a:cubicBezTo>
                <a:cubicBezTo>
                  <a:pt x="355" y="516"/>
                  <a:pt x="355" y="516"/>
                  <a:pt x="353" y="519"/>
                </a:cubicBezTo>
                <a:cubicBezTo>
                  <a:pt x="354" y="520"/>
                  <a:pt x="354" y="520"/>
                  <a:pt x="354" y="520"/>
                </a:cubicBezTo>
                <a:cubicBezTo>
                  <a:pt x="355" y="519"/>
                  <a:pt x="355" y="519"/>
                  <a:pt x="355" y="519"/>
                </a:cubicBezTo>
                <a:cubicBezTo>
                  <a:pt x="355" y="519"/>
                  <a:pt x="355" y="519"/>
                  <a:pt x="351" y="512"/>
                </a:cubicBezTo>
                <a:cubicBezTo>
                  <a:pt x="351" y="512"/>
                  <a:pt x="351" y="512"/>
                  <a:pt x="351" y="512"/>
                </a:cubicBezTo>
                <a:cubicBezTo>
                  <a:pt x="351" y="512"/>
                  <a:pt x="351" y="512"/>
                  <a:pt x="348" y="507"/>
                </a:cubicBezTo>
                <a:cubicBezTo>
                  <a:pt x="348" y="507"/>
                  <a:pt x="348" y="507"/>
                  <a:pt x="348" y="507"/>
                </a:cubicBezTo>
                <a:cubicBezTo>
                  <a:pt x="347" y="506"/>
                  <a:pt x="347" y="506"/>
                  <a:pt x="347" y="506"/>
                </a:cubicBezTo>
                <a:cubicBezTo>
                  <a:pt x="343" y="499"/>
                  <a:pt x="343" y="499"/>
                  <a:pt x="343" y="499"/>
                </a:cubicBezTo>
                <a:cubicBezTo>
                  <a:pt x="344" y="507"/>
                  <a:pt x="344" y="507"/>
                  <a:pt x="344" y="507"/>
                </a:cubicBezTo>
                <a:cubicBezTo>
                  <a:pt x="344" y="507"/>
                  <a:pt x="344" y="507"/>
                  <a:pt x="344" y="508"/>
                </a:cubicBezTo>
                <a:cubicBezTo>
                  <a:pt x="344" y="508"/>
                  <a:pt x="344" y="508"/>
                  <a:pt x="344" y="508"/>
                </a:cubicBezTo>
                <a:cubicBezTo>
                  <a:pt x="344" y="508"/>
                  <a:pt x="345" y="509"/>
                  <a:pt x="345" y="511"/>
                </a:cubicBezTo>
                <a:cubicBezTo>
                  <a:pt x="345" y="512"/>
                  <a:pt x="344" y="513"/>
                  <a:pt x="344" y="513"/>
                </a:cubicBezTo>
                <a:cubicBezTo>
                  <a:pt x="344" y="514"/>
                  <a:pt x="344" y="514"/>
                  <a:pt x="344" y="514"/>
                </a:cubicBezTo>
                <a:cubicBezTo>
                  <a:pt x="344" y="514"/>
                  <a:pt x="344" y="514"/>
                  <a:pt x="344" y="514"/>
                </a:cubicBezTo>
                <a:cubicBezTo>
                  <a:pt x="343" y="515"/>
                  <a:pt x="343" y="515"/>
                  <a:pt x="343" y="515"/>
                </a:cubicBezTo>
                <a:cubicBezTo>
                  <a:pt x="343" y="516"/>
                  <a:pt x="343" y="516"/>
                  <a:pt x="343" y="516"/>
                </a:cubicBezTo>
                <a:cubicBezTo>
                  <a:pt x="343" y="515"/>
                  <a:pt x="343" y="515"/>
                  <a:pt x="343" y="515"/>
                </a:cubicBezTo>
                <a:cubicBezTo>
                  <a:pt x="341" y="516"/>
                  <a:pt x="340" y="516"/>
                  <a:pt x="339" y="516"/>
                </a:cubicBezTo>
                <a:cubicBezTo>
                  <a:pt x="339" y="516"/>
                  <a:pt x="339" y="516"/>
                  <a:pt x="338" y="516"/>
                </a:cubicBezTo>
                <a:cubicBezTo>
                  <a:pt x="338" y="516"/>
                  <a:pt x="338" y="516"/>
                  <a:pt x="338" y="516"/>
                </a:cubicBezTo>
                <a:cubicBezTo>
                  <a:pt x="338" y="516"/>
                  <a:pt x="338" y="516"/>
                  <a:pt x="338" y="516"/>
                </a:cubicBezTo>
                <a:cubicBezTo>
                  <a:pt x="338" y="516"/>
                  <a:pt x="338" y="516"/>
                  <a:pt x="338" y="516"/>
                </a:cubicBezTo>
                <a:cubicBezTo>
                  <a:pt x="338" y="516"/>
                  <a:pt x="338" y="516"/>
                  <a:pt x="338" y="516"/>
                </a:cubicBezTo>
                <a:cubicBezTo>
                  <a:pt x="338" y="516"/>
                  <a:pt x="338" y="516"/>
                  <a:pt x="338" y="516"/>
                </a:cubicBezTo>
                <a:cubicBezTo>
                  <a:pt x="338" y="516"/>
                  <a:pt x="338" y="516"/>
                  <a:pt x="338" y="516"/>
                </a:cubicBezTo>
                <a:cubicBezTo>
                  <a:pt x="336" y="515"/>
                  <a:pt x="336" y="515"/>
                  <a:pt x="336" y="515"/>
                </a:cubicBezTo>
                <a:cubicBezTo>
                  <a:pt x="336" y="517"/>
                  <a:pt x="336" y="517"/>
                  <a:pt x="336" y="517"/>
                </a:cubicBezTo>
                <a:cubicBezTo>
                  <a:pt x="336" y="517"/>
                  <a:pt x="336" y="518"/>
                  <a:pt x="336" y="519"/>
                </a:cubicBezTo>
                <a:cubicBezTo>
                  <a:pt x="336" y="519"/>
                  <a:pt x="336" y="519"/>
                  <a:pt x="336" y="519"/>
                </a:cubicBezTo>
                <a:cubicBezTo>
                  <a:pt x="336" y="519"/>
                  <a:pt x="336" y="519"/>
                  <a:pt x="336" y="519"/>
                </a:cubicBezTo>
                <a:cubicBezTo>
                  <a:pt x="335" y="521"/>
                  <a:pt x="335" y="523"/>
                  <a:pt x="334" y="525"/>
                </a:cubicBezTo>
                <a:cubicBezTo>
                  <a:pt x="334" y="525"/>
                  <a:pt x="334" y="525"/>
                  <a:pt x="334" y="525"/>
                </a:cubicBezTo>
                <a:cubicBezTo>
                  <a:pt x="334" y="525"/>
                  <a:pt x="334" y="525"/>
                  <a:pt x="334" y="525"/>
                </a:cubicBezTo>
                <a:cubicBezTo>
                  <a:pt x="334" y="527"/>
                  <a:pt x="333" y="529"/>
                  <a:pt x="332" y="530"/>
                </a:cubicBezTo>
                <a:cubicBezTo>
                  <a:pt x="331" y="531"/>
                  <a:pt x="330" y="533"/>
                  <a:pt x="330" y="535"/>
                </a:cubicBezTo>
                <a:cubicBezTo>
                  <a:pt x="329" y="537"/>
                  <a:pt x="328" y="540"/>
                  <a:pt x="328" y="540"/>
                </a:cubicBezTo>
                <a:cubicBezTo>
                  <a:pt x="330" y="540"/>
                  <a:pt x="330" y="540"/>
                  <a:pt x="330" y="540"/>
                </a:cubicBezTo>
                <a:cubicBezTo>
                  <a:pt x="331" y="539"/>
                  <a:pt x="331" y="539"/>
                  <a:pt x="331" y="539"/>
                </a:cubicBezTo>
                <a:cubicBezTo>
                  <a:pt x="331" y="539"/>
                  <a:pt x="331" y="539"/>
                  <a:pt x="328" y="536"/>
                </a:cubicBezTo>
                <a:cubicBezTo>
                  <a:pt x="328" y="536"/>
                  <a:pt x="328" y="536"/>
                  <a:pt x="328" y="536"/>
                </a:cubicBezTo>
                <a:cubicBezTo>
                  <a:pt x="327" y="536"/>
                  <a:pt x="326" y="535"/>
                  <a:pt x="325" y="534"/>
                </a:cubicBezTo>
                <a:cubicBezTo>
                  <a:pt x="325" y="533"/>
                  <a:pt x="325" y="533"/>
                  <a:pt x="325" y="533"/>
                </a:cubicBezTo>
                <a:cubicBezTo>
                  <a:pt x="324" y="533"/>
                  <a:pt x="324" y="533"/>
                  <a:pt x="324" y="533"/>
                </a:cubicBezTo>
                <a:cubicBezTo>
                  <a:pt x="324" y="533"/>
                  <a:pt x="324" y="533"/>
                  <a:pt x="316" y="535"/>
                </a:cubicBezTo>
                <a:cubicBezTo>
                  <a:pt x="310" y="536"/>
                  <a:pt x="310" y="536"/>
                  <a:pt x="310" y="536"/>
                </a:cubicBezTo>
                <a:cubicBezTo>
                  <a:pt x="316" y="537"/>
                  <a:pt x="316" y="537"/>
                  <a:pt x="316" y="537"/>
                </a:cubicBezTo>
                <a:cubicBezTo>
                  <a:pt x="316" y="537"/>
                  <a:pt x="316" y="537"/>
                  <a:pt x="324" y="540"/>
                </a:cubicBezTo>
                <a:cubicBezTo>
                  <a:pt x="324" y="539"/>
                  <a:pt x="324" y="539"/>
                  <a:pt x="324" y="539"/>
                </a:cubicBezTo>
                <a:cubicBezTo>
                  <a:pt x="323" y="537"/>
                  <a:pt x="323" y="537"/>
                  <a:pt x="323" y="537"/>
                </a:cubicBezTo>
                <a:cubicBezTo>
                  <a:pt x="323" y="537"/>
                  <a:pt x="323" y="537"/>
                  <a:pt x="317" y="541"/>
                </a:cubicBezTo>
                <a:cubicBezTo>
                  <a:pt x="317" y="543"/>
                  <a:pt x="317" y="543"/>
                  <a:pt x="317" y="543"/>
                </a:cubicBezTo>
                <a:cubicBezTo>
                  <a:pt x="317" y="541"/>
                  <a:pt x="317" y="541"/>
                  <a:pt x="317" y="541"/>
                </a:cubicBezTo>
                <a:cubicBezTo>
                  <a:pt x="317" y="541"/>
                  <a:pt x="317" y="541"/>
                  <a:pt x="313" y="541"/>
                </a:cubicBezTo>
                <a:cubicBezTo>
                  <a:pt x="312" y="541"/>
                  <a:pt x="312" y="541"/>
                  <a:pt x="312" y="541"/>
                </a:cubicBezTo>
                <a:cubicBezTo>
                  <a:pt x="312" y="542"/>
                  <a:pt x="312" y="542"/>
                  <a:pt x="312" y="542"/>
                </a:cubicBezTo>
                <a:cubicBezTo>
                  <a:pt x="313" y="543"/>
                  <a:pt x="313" y="543"/>
                  <a:pt x="313" y="543"/>
                </a:cubicBezTo>
                <a:cubicBezTo>
                  <a:pt x="312" y="542"/>
                  <a:pt x="312" y="542"/>
                  <a:pt x="312" y="542"/>
                </a:cubicBezTo>
                <a:cubicBezTo>
                  <a:pt x="312" y="542"/>
                  <a:pt x="312" y="542"/>
                  <a:pt x="312" y="542"/>
                </a:cubicBezTo>
                <a:cubicBezTo>
                  <a:pt x="313" y="543"/>
                  <a:pt x="313" y="543"/>
                  <a:pt x="313" y="543"/>
                </a:cubicBezTo>
                <a:cubicBezTo>
                  <a:pt x="312" y="542"/>
                  <a:pt x="312" y="542"/>
                  <a:pt x="312" y="542"/>
                </a:cubicBezTo>
                <a:cubicBezTo>
                  <a:pt x="312" y="542"/>
                  <a:pt x="312" y="543"/>
                  <a:pt x="308" y="552"/>
                </a:cubicBezTo>
                <a:cubicBezTo>
                  <a:pt x="308" y="552"/>
                  <a:pt x="308" y="552"/>
                  <a:pt x="308" y="552"/>
                </a:cubicBezTo>
                <a:cubicBezTo>
                  <a:pt x="307" y="553"/>
                  <a:pt x="307" y="554"/>
                  <a:pt x="307" y="555"/>
                </a:cubicBezTo>
                <a:cubicBezTo>
                  <a:pt x="306" y="556"/>
                  <a:pt x="306" y="557"/>
                  <a:pt x="305" y="558"/>
                </a:cubicBezTo>
                <a:cubicBezTo>
                  <a:pt x="307" y="559"/>
                  <a:pt x="307" y="559"/>
                  <a:pt x="307" y="559"/>
                </a:cubicBezTo>
                <a:cubicBezTo>
                  <a:pt x="306" y="558"/>
                  <a:pt x="306" y="558"/>
                  <a:pt x="306" y="558"/>
                </a:cubicBezTo>
                <a:cubicBezTo>
                  <a:pt x="306" y="558"/>
                  <a:pt x="306" y="558"/>
                  <a:pt x="300" y="562"/>
                </a:cubicBezTo>
                <a:cubicBezTo>
                  <a:pt x="297" y="565"/>
                  <a:pt x="297" y="565"/>
                  <a:pt x="297" y="565"/>
                </a:cubicBezTo>
                <a:cubicBezTo>
                  <a:pt x="301" y="565"/>
                  <a:pt x="301" y="565"/>
                  <a:pt x="301" y="565"/>
                </a:cubicBezTo>
                <a:cubicBezTo>
                  <a:pt x="301" y="565"/>
                  <a:pt x="301" y="565"/>
                  <a:pt x="309" y="565"/>
                </a:cubicBezTo>
                <a:cubicBezTo>
                  <a:pt x="309" y="563"/>
                  <a:pt x="309" y="563"/>
                  <a:pt x="309" y="563"/>
                </a:cubicBezTo>
                <a:cubicBezTo>
                  <a:pt x="308" y="563"/>
                  <a:pt x="308" y="563"/>
                  <a:pt x="308" y="563"/>
                </a:cubicBezTo>
                <a:cubicBezTo>
                  <a:pt x="308" y="563"/>
                  <a:pt x="308" y="563"/>
                  <a:pt x="308" y="563"/>
                </a:cubicBezTo>
                <a:cubicBezTo>
                  <a:pt x="308" y="563"/>
                  <a:pt x="308" y="564"/>
                  <a:pt x="308" y="564"/>
                </a:cubicBezTo>
                <a:cubicBezTo>
                  <a:pt x="309" y="564"/>
                  <a:pt x="309" y="564"/>
                  <a:pt x="309" y="564"/>
                </a:cubicBezTo>
                <a:cubicBezTo>
                  <a:pt x="309" y="563"/>
                  <a:pt x="309" y="563"/>
                  <a:pt x="309" y="563"/>
                </a:cubicBezTo>
                <a:cubicBezTo>
                  <a:pt x="309" y="563"/>
                  <a:pt x="309" y="563"/>
                  <a:pt x="305" y="564"/>
                </a:cubicBezTo>
                <a:cubicBezTo>
                  <a:pt x="301" y="565"/>
                  <a:pt x="301" y="565"/>
                  <a:pt x="301" y="565"/>
                </a:cubicBezTo>
                <a:cubicBezTo>
                  <a:pt x="304" y="567"/>
                  <a:pt x="304" y="567"/>
                  <a:pt x="304" y="567"/>
                </a:cubicBezTo>
                <a:cubicBezTo>
                  <a:pt x="305" y="567"/>
                  <a:pt x="305" y="567"/>
                  <a:pt x="305" y="567"/>
                </a:cubicBezTo>
                <a:cubicBezTo>
                  <a:pt x="305" y="567"/>
                  <a:pt x="306" y="568"/>
                  <a:pt x="309" y="569"/>
                </a:cubicBezTo>
                <a:cubicBezTo>
                  <a:pt x="310" y="570"/>
                  <a:pt x="310" y="570"/>
                  <a:pt x="310" y="570"/>
                </a:cubicBezTo>
                <a:cubicBezTo>
                  <a:pt x="311" y="568"/>
                  <a:pt x="311" y="568"/>
                  <a:pt x="311" y="568"/>
                </a:cubicBezTo>
                <a:cubicBezTo>
                  <a:pt x="309" y="568"/>
                  <a:pt x="309" y="568"/>
                  <a:pt x="309" y="568"/>
                </a:cubicBezTo>
                <a:cubicBezTo>
                  <a:pt x="309" y="568"/>
                  <a:pt x="309" y="568"/>
                  <a:pt x="307" y="572"/>
                </a:cubicBezTo>
                <a:cubicBezTo>
                  <a:pt x="306" y="572"/>
                  <a:pt x="306" y="572"/>
                  <a:pt x="306" y="572"/>
                </a:cubicBezTo>
                <a:cubicBezTo>
                  <a:pt x="306" y="572"/>
                  <a:pt x="306" y="572"/>
                  <a:pt x="306" y="572"/>
                </a:cubicBezTo>
                <a:cubicBezTo>
                  <a:pt x="306" y="573"/>
                  <a:pt x="306" y="573"/>
                  <a:pt x="305" y="574"/>
                </a:cubicBezTo>
                <a:cubicBezTo>
                  <a:pt x="305" y="574"/>
                  <a:pt x="305" y="574"/>
                  <a:pt x="305" y="574"/>
                </a:cubicBezTo>
                <a:cubicBezTo>
                  <a:pt x="305" y="574"/>
                  <a:pt x="305" y="574"/>
                  <a:pt x="305" y="574"/>
                </a:cubicBezTo>
                <a:cubicBezTo>
                  <a:pt x="305" y="574"/>
                  <a:pt x="304" y="575"/>
                  <a:pt x="304" y="576"/>
                </a:cubicBezTo>
                <a:cubicBezTo>
                  <a:pt x="305" y="577"/>
                  <a:pt x="305" y="577"/>
                  <a:pt x="305" y="577"/>
                </a:cubicBezTo>
                <a:cubicBezTo>
                  <a:pt x="306" y="576"/>
                  <a:pt x="306" y="576"/>
                  <a:pt x="306" y="576"/>
                </a:cubicBezTo>
                <a:cubicBezTo>
                  <a:pt x="306" y="576"/>
                  <a:pt x="306" y="575"/>
                  <a:pt x="306" y="575"/>
                </a:cubicBezTo>
                <a:cubicBezTo>
                  <a:pt x="306" y="575"/>
                  <a:pt x="306" y="575"/>
                  <a:pt x="306" y="575"/>
                </a:cubicBezTo>
                <a:cubicBezTo>
                  <a:pt x="306" y="575"/>
                  <a:pt x="306" y="575"/>
                  <a:pt x="306" y="575"/>
                </a:cubicBezTo>
                <a:cubicBezTo>
                  <a:pt x="305" y="574"/>
                  <a:pt x="305" y="573"/>
                  <a:pt x="304" y="572"/>
                </a:cubicBezTo>
                <a:cubicBezTo>
                  <a:pt x="303" y="571"/>
                  <a:pt x="302" y="570"/>
                  <a:pt x="301" y="570"/>
                </a:cubicBezTo>
                <a:cubicBezTo>
                  <a:pt x="301" y="570"/>
                  <a:pt x="301" y="570"/>
                  <a:pt x="301" y="570"/>
                </a:cubicBezTo>
                <a:cubicBezTo>
                  <a:pt x="300" y="570"/>
                  <a:pt x="300" y="570"/>
                  <a:pt x="300" y="570"/>
                </a:cubicBezTo>
                <a:cubicBezTo>
                  <a:pt x="299" y="570"/>
                  <a:pt x="299" y="570"/>
                  <a:pt x="299" y="570"/>
                </a:cubicBezTo>
                <a:cubicBezTo>
                  <a:pt x="299" y="570"/>
                  <a:pt x="299" y="570"/>
                  <a:pt x="299" y="570"/>
                </a:cubicBezTo>
                <a:cubicBezTo>
                  <a:pt x="297" y="571"/>
                  <a:pt x="296" y="573"/>
                  <a:pt x="297" y="574"/>
                </a:cubicBezTo>
                <a:cubicBezTo>
                  <a:pt x="297" y="576"/>
                  <a:pt x="297" y="577"/>
                  <a:pt x="298" y="578"/>
                </a:cubicBezTo>
                <a:cubicBezTo>
                  <a:pt x="298" y="579"/>
                  <a:pt x="299" y="580"/>
                  <a:pt x="299" y="580"/>
                </a:cubicBezTo>
                <a:cubicBezTo>
                  <a:pt x="300" y="579"/>
                  <a:pt x="300" y="579"/>
                  <a:pt x="300" y="579"/>
                </a:cubicBezTo>
                <a:cubicBezTo>
                  <a:pt x="299" y="578"/>
                  <a:pt x="299" y="578"/>
                  <a:pt x="299" y="578"/>
                </a:cubicBezTo>
                <a:cubicBezTo>
                  <a:pt x="299" y="578"/>
                  <a:pt x="299" y="578"/>
                  <a:pt x="292" y="582"/>
                </a:cubicBezTo>
                <a:cubicBezTo>
                  <a:pt x="293" y="583"/>
                  <a:pt x="293" y="583"/>
                  <a:pt x="293" y="583"/>
                </a:cubicBezTo>
                <a:cubicBezTo>
                  <a:pt x="294" y="583"/>
                  <a:pt x="294" y="583"/>
                  <a:pt x="294" y="583"/>
                </a:cubicBezTo>
                <a:cubicBezTo>
                  <a:pt x="294" y="583"/>
                  <a:pt x="294" y="582"/>
                  <a:pt x="294" y="581"/>
                </a:cubicBezTo>
                <a:cubicBezTo>
                  <a:pt x="293" y="581"/>
                  <a:pt x="293" y="580"/>
                  <a:pt x="292" y="580"/>
                </a:cubicBezTo>
                <a:cubicBezTo>
                  <a:pt x="292" y="579"/>
                  <a:pt x="291" y="579"/>
                  <a:pt x="290" y="579"/>
                </a:cubicBezTo>
                <a:cubicBezTo>
                  <a:pt x="289" y="579"/>
                  <a:pt x="289" y="579"/>
                  <a:pt x="288" y="579"/>
                </a:cubicBezTo>
                <a:cubicBezTo>
                  <a:pt x="289" y="581"/>
                  <a:pt x="289" y="581"/>
                  <a:pt x="289" y="581"/>
                </a:cubicBezTo>
                <a:cubicBezTo>
                  <a:pt x="289" y="579"/>
                  <a:pt x="289" y="579"/>
                  <a:pt x="289" y="579"/>
                </a:cubicBezTo>
                <a:cubicBezTo>
                  <a:pt x="288" y="579"/>
                  <a:pt x="287" y="580"/>
                  <a:pt x="287" y="580"/>
                </a:cubicBezTo>
                <a:cubicBezTo>
                  <a:pt x="286" y="581"/>
                  <a:pt x="286" y="582"/>
                  <a:pt x="286" y="582"/>
                </a:cubicBezTo>
                <a:cubicBezTo>
                  <a:pt x="286" y="582"/>
                  <a:pt x="286" y="582"/>
                  <a:pt x="286" y="582"/>
                </a:cubicBezTo>
                <a:cubicBezTo>
                  <a:pt x="286" y="583"/>
                  <a:pt x="286" y="583"/>
                  <a:pt x="286" y="583"/>
                </a:cubicBezTo>
                <a:cubicBezTo>
                  <a:pt x="286" y="586"/>
                  <a:pt x="288" y="589"/>
                  <a:pt x="288" y="589"/>
                </a:cubicBezTo>
                <a:cubicBezTo>
                  <a:pt x="289" y="589"/>
                  <a:pt x="289" y="589"/>
                  <a:pt x="289" y="589"/>
                </a:cubicBezTo>
                <a:cubicBezTo>
                  <a:pt x="288" y="588"/>
                  <a:pt x="288" y="588"/>
                  <a:pt x="288" y="588"/>
                </a:cubicBezTo>
                <a:cubicBezTo>
                  <a:pt x="287" y="589"/>
                  <a:pt x="287" y="589"/>
                  <a:pt x="287" y="589"/>
                </a:cubicBezTo>
                <a:cubicBezTo>
                  <a:pt x="287" y="589"/>
                  <a:pt x="287" y="589"/>
                  <a:pt x="287" y="589"/>
                </a:cubicBezTo>
                <a:cubicBezTo>
                  <a:pt x="287" y="589"/>
                  <a:pt x="287" y="590"/>
                  <a:pt x="286" y="594"/>
                </a:cubicBezTo>
                <a:cubicBezTo>
                  <a:pt x="286" y="594"/>
                  <a:pt x="286" y="594"/>
                  <a:pt x="286" y="594"/>
                </a:cubicBezTo>
                <a:cubicBezTo>
                  <a:pt x="286" y="594"/>
                  <a:pt x="286" y="594"/>
                  <a:pt x="286" y="594"/>
                </a:cubicBezTo>
                <a:cubicBezTo>
                  <a:pt x="286" y="595"/>
                  <a:pt x="286" y="597"/>
                  <a:pt x="286" y="604"/>
                </a:cubicBezTo>
                <a:cubicBezTo>
                  <a:pt x="286" y="604"/>
                  <a:pt x="286" y="604"/>
                  <a:pt x="286" y="604"/>
                </a:cubicBezTo>
                <a:cubicBezTo>
                  <a:pt x="286" y="604"/>
                  <a:pt x="286" y="604"/>
                  <a:pt x="286" y="604"/>
                </a:cubicBezTo>
                <a:cubicBezTo>
                  <a:pt x="286" y="604"/>
                  <a:pt x="284" y="604"/>
                  <a:pt x="283" y="605"/>
                </a:cubicBezTo>
                <a:cubicBezTo>
                  <a:pt x="283" y="605"/>
                  <a:pt x="282" y="605"/>
                  <a:pt x="282" y="605"/>
                </a:cubicBezTo>
                <a:cubicBezTo>
                  <a:pt x="281" y="605"/>
                  <a:pt x="281" y="605"/>
                  <a:pt x="281" y="605"/>
                </a:cubicBezTo>
                <a:cubicBezTo>
                  <a:pt x="280" y="605"/>
                  <a:pt x="280" y="605"/>
                  <a:pt x="280" y="605"/>
                </a:cubicBezTo>
                <a:cubicBezTo>
                  <a:pt x="280" y="605"/>
                  <a:pt x="280" y="605"/>
                  <a:pt x="280" y="605"/>
                </a:cubicBezTo>
                <a:cubicBezTo>
                  <a:pt x="280" y="605"/>
                  <a:pt x="280" y="605"/>
                  <a:pt x="277" y="609"/>
                </a:cubicBezTo>
                <a:cubicBezTo>
                  <a:pt x="277" y="610"/>
                  <a:pt x="277" y="610"/>
                  <a:pt x="277" y="610"/>
                </a:cubicBezTo>
                <a:cubicBezTo>
                  <a:pt x="276" y="611"/>
                  <a:pt x="276" y="611"/>
                  <a:pt x="276" y="611"/>
                </a:cubicBezTo>
                <a:cubicBezTo>
                  <a:pt x="277" y="611"/>
                  <a:pt x="277" y="611"/>
                  <a:pt x="277" y="611"/>
                </a:cubicBezTo>
                <a:cubicBezTo>
                  <a:pt x="277" y="611"/>
                  <a:pt x="277" y="611"/>
                  <a:pt x="280" y="614"/>
                </a:cubicBezTo>
                <a:cubicBezTo>
                  <a:pt x="281" y="613"/>
                  <a:pt x="281" y="613"/>
                  <a:pt x="281" y="613"/>
                </a:cubicBezTo>
                <a:cubicBezTo>
                  <a:pt x="280" y="612"/>
                  <a:pt x="280" y="612"/>
                  <a:pt x="280" y="612"/>
                </a:cubicBezTo>
                <a:cubicBezTo>
                  <a:pt x="280" y="612"/>
                  <a:pt x="280" y="612"/>
                  <a:pt x="274" y="614"/>
                </a:cubicBezTo>
                <a:cubicBezTo>
                  <a:pt x="274" y="616"/>
                  <a:pt x="274" y="616"/>
                  <a:pt x="274" y="616"/>
                </a:cubicBezTo>
                <a:cubicBezTo>
                  <a:pt x="275" y="615"/>
                  <a:pt x="275" y="615"/>
                  <a:pt x="275" y="615"/>
                </a:cubicBezTo>
                <a:cubicBezTo>
                  <a:pt x="275" y="615"/>
                  <a:pt x="275" y="615"/>
                  <a:pt x="271" y="607"/>
                </a:cubicBezTo>
                <a:cubicBezTo>
                  <a:pt x="271" y="606"/>
                  <a:pt x="271" y="606"/>
                  <a:pt x="271" y="606"/>
                </a:cubicBezTo>
                <a:cubicBezTo>
                  <a:pt x="270" y="606"/>
                  <a:pt x="270" y="606"/>
                  <a:pt x="270" y="606"/>
                </a:cubicBezTo>
                <a:cubicBezTo>
                  <a:pt x="270" y="606"/>
                  <a:pt x="270" y="606"/>
                  <a:pt x="263" y="609"/>
                </a:cubicBezTo>
                <a:cubicBezTo>
                  <a:pt x="261" y="610"/>
                  <a:pt x="261" y="610"/>
                  <a:pt x="261" y="610"/>
                </a:cubicBezTo>
                <a:cubicBezTo>
                  <a:pt x="262" y="611"/>
                  <a:pt x="262" y="611"/>
                  <a:pt x="262" y="611"/>
                </a:cubicBezTo>
                <a:cubicBezTo>
                  <a:pt x="262" y="611"/>
                  <a:pt x="262" y="611"/>
                  <a:pt x="265" y="614"/>
                </a:cubicBezTo>
                <a:cubicBezTo>
                  <a:pt x="266" y="613"/>
                  <a:pt x="266" y="613"/>
                  <a:pt x="266" y="613"/>
                </a:cubicBezTo>
                <a:cubicBezTo>
                  <a:pt x="265" y="613"/>
                  <a:pt x="265" y="613"/>
                  <a:pt x="265" y="613"/>
                </a:cubicBezTo>
                <a:cubicBezTo>
                  <a:pt x="265" y="613"/>
                  <a:pt x="265" y="613"/>
                  <a:pt x="265" y="613"/>
                </a:cubicBezTo>
                <a:cubicBezTo>
                  <a:pt x="265" y="613"/>
                  <a:pt x="265" y="613"/>
                  <a:pt x="265" y="613"/>
                </a:cubicBezTo>
                <a:cubicBezTo>
                  <a:pt x="265" y="614"/>
                  <a:pt x="265" y="616"/>
                  <a:pt x="266" y="624"/>
                </a:cubicBezTo>
                <a:cubicBezTo>
                  <a:pt x="266" y="624"/>
                  <a:pt x="266" y="624"/>
                  <a:pt x="266" y="624"/>
                </a:cubicBezTo>
                <a:cubicBezTo>
                  <a:pt x="266" y="625"/>
                  <a:pt x="266" y="626"/>
                  <a:pt x="266" y="627"/>
                </a:cubicBezTo>
                <a:cubicBezTo>
                  <a:pt x="266" y="629"/>
                  <a:pt x="266" y="629"/>
                  <a:pt x="266" y="629"/>
                </a:cubicBezTo>
                <a:cubicBezTo>
                  <a:pt x="268" y="628"/>
                  <a:pt x="268" y="628"/>
                  <a:pt x="268" y="628"/>
                </a:cubicBezTo>
                <a:cubicBezTo>
                  <a:pt x="268" y="627"/>
                  <a:pt x="268" y="627"/>
                  <a:pt x="268" y="627"/>
                </a:cubicBezTo>
                <a:cubicBezTo>
                  <a:pt x="268" y="628"/>
                  <a:pt x="268" y="628"/>
                  <a:pt x="268" y="628"/>
                </a:cubicBezTo>
                <a:cubicBezTo>
                  <a:pt x="268" y="628"/>
                  <a:pt x="268" y="628"/>
                  <a:pt x="268" y="628"/>
                </a:cubicBezTo>
                <a:cubicBezTo>
                  <a:pt x="268" y="627"/>
                  <a:pt x="268" y="627"/>
                  <a:pt x="268" y="627"/>
                </a:cubicBezTo>
                <a:cubicBezTo>
                  <a:pt x="268" y="628"/>
                  <a:pt x="268" y="628"/>
                  <a:pt x="268" y="628"/>
                </a:cubicBezTo>
                <a:cubicBezTo>
                  <a:pt x="268" y="628"/>
                  <a:pt x="268" y="628"/>
                  <a:pt x="270" y="627"/>
                </a:cubicBezTo>
                <a:cubicBezTo>
                  <a:pt x="270" y="627"/>
                  <a:pt x="270" y="627"/>
                  <a:pt x="270" y="627"/>
                </a:cubicBezTo>
                <a:cubicBezTo>
                  <a:pt x="270" y="627"/>
                  <a:pt x="270" y="627"/>
                  <a:pt x="271" y="627"/>
                </a:cubicBezTo>
                <a:cubicBezTo>
                  <a:pt x="270" y="625"/>
                  <a:pt x="270" y="625"/>
                  <a:pt x="270" y="625"/>
                </a:cubicBezTo>
                <a:cubicBezTo>
                  <a:pt x="269" y="626"/>
                  <a:pt x="269" y="626"/>
                  <a:pt x="269" y="626"/>
                </a:cubicBezTo>
                <a:cubicBezTo>
                  <a:pt x="269" y="626"/>
                  <a:pt x="269" y="626"/>
                  <a:pt x="269" y="626"/>
                </a:cubicBezTo>
                <a:cubicBezTo>
                  <a:pt x="269" y="626"/>
                  <a:pt x="269" y="626"/>
                  <a:pt x="269" y="626"/>
                </a:cubicBezTo>
                <a:cubicBezTo>
                  <a:pt x="269" y="627"/>
                  <a:pt x="269" y="628"/>
                  <a:pt x="270" y="631"/>
                </a:cubicBezTo>
                <a:cubicBezTo>
                  <a:pt x="270" y="632"/>
                  <a:pt x="270" y="632"/>
                  <a:pt x="270" y="632"/>
                </a:cubicBezTo>
                <a:cubicBezTo>
                  <a:pt x="271" y="632"/>
                  <a:pt x="271" y="632"/>
                  <a:pt x="271" y="632"/>
                </a:cubicBezTo>
                <a:cubicBezTo>
                  <a:pt x="271" y="632"/>
                  <a:pt x="271" y="632"/>
                  <a:pt x="280" y="632"/>
                </a:cubicBezTo>
                <a:cubicBezTo>
                  <a:pt x="280" y="631"/>
                  <a:pt x="280" y="631"/>
                  <a:pt x="280" y="631"/>
                </a:cubicBezTo>
                <a:cubicBezTo>
                  <a:pt x="278" y="631"/>
                  <a:pt x="278" y="631"/>
                  <a:pt x="278" y="631"/>
                </a:cubicBezTo>
                <a:cubicBezTo>
                  <a:pt x="278" y="631"/>
                  <a:pt x="278" y="631"/>
                  <a:pt x="278" y="635"/>
                </a:cubicBezTo>
                <a:cubicBezTo>
                  <a:pt x="280" y="635"/>
                  <a:pt x="280" y="635"/>
                  <a:pt x="280" y="635"/>
                </a:cubicBezTo>
                <a:cubicBezTo>
                  <a:pt x="279" y="633"/>
                  <a:pt x="279" y="633"/>
                  <a:pt x="279" y="633"/>
                </a:cubicBezTo>
                <a:cubicBezTo>
                  <a:pt x="279" y="633"/>
                  <a:pt x="279" y="633"/>
                  <a:pt x="272" y="636"/>
                </a:cubicBezTo>
                <a:cubicBezTo>
                  <a:pt x="271" y="636"/>
                  <a:pt x="271" y="636"/>
                  <a:pt x="271" y="636"/>
                </a:cubicBezTo>
                <a:cubicBezTo>
                  <a:pt x="271" y="637"/>
                  <a:pt x="271" y="637"/>
                  <a:pt x="271" y="637"/>
                </a:cubicBezTo>
                <a:cubicBezTo>
                  <a:pt x="271" y="637"/>
                  <a:pt x="271" y="637"/>
                  <a:pt x="271" y="639"/>
                </a:cubicBezTo>
                <a:cubicBezTo>
                  <a:pt x="271" y="641"/>
                  <a:pt x="271" y="645"/>
                  <a:pt x="270" y="652"/>
                </a:cubicBezTo>
                <a:cubicBezTo>
                  <a:pt x="271" y="652"/>
                  <a:pt x="271" y="652"/>
                  <a:pt x="271" y="652"/>
                </a:cubicBezTo>
                <a:cubicBezTo>
                  <a:pt x="270" y="651"/>
                  <a:pt x="270" y="651"/>
                  <a:pt x="270" y="651"/>
                </a:cubicBezTo>
                <a:cubicBezTo>
                  <a:pt x="270" y="651"/>
                  <a:pt x="270" y="651"/>
                  <a:pt x="266" y="655"/>
                </a:cubicBezTo>
                <a:cubicBezTo>
                  <a:pt x="266" y="656"/>
                  <a:pt x="266" y="656"/>
                  <a:pt x="266" y="656"/>
                </a:cubicBezTo>
                <a:cubicBezTo>
                  <a:pt x="266" y="656"/>
                  <a:pt x="266" y="656"/>
                  <a:pt x="266" y="656"/>
                </a:cubicBezTo>
                <a:cubicBezTo>
                  <a:pt x="266" y="656"/>
                  <a:pt x="265" y="660"/>
                  <a:pt x="265" y="663"/>
                </a:cubicBezTo>
                <a:cubicBezTo>
                  <a:pt x="265" y="664"/>
                  <a:pt x="265" y="666"/>
                  <a:pt x="266" y="667"/>
                </a:cubicBezTo>
                <a:cubicBezTo>
                  <a:pt x="266" y="668"/>
                  <a:pt x="267" y="669"/>
                  <a:pt x="268" y="670"/>
                </a:cubicBezTo>
                <a:cubicBezTo>
                  <a:pt x="269" y="668"/>
                  <a:pt x="269" y="668"/>
                  <a:pt x="269" y="668"/>
                </a:cubicBezTo>
                <a:cubicBezTo>
                  <a:pt x="268" y="669"/>
                  <a:pt x="268" y="669"/>
                  <a:pt x="268" y="669"/>
                </a:cubicBezTo>
                <a:cubicBezTo>
                  <a:pt x="269" y="671"/>
                  <a:pt x="270" y="673"/>
                  <a:pt x="271" y="674"/>
                </a:cubicBezTo>
                <a:cubicBezTo>
                  <a:pt x="271" y="675"/>
                  <a:pt x="271" y="676"/>
                  <a:pt x="271" y="676"/>
                </a:cubicBezTo>
                <a:cubicBezTo>
                  <a:pt x="271" y="677"/>
                  <a:pt x="271" y="677"/>
                  <a:pt x="271" y="677"/>
                </a:cubicBezTo>
                <a:cubicBezTo>
                  <a:pt x="273" y="677"/>
                  <a:pt x="273" y="677"/>
                  <a:pt x="273" y="677"/>
                </a:cubicBezTo>
                <a:cubicBezTo>
                  <a:pt x="272" y="676"/>
                  <a:pt x="272" y="676"/>
                  <a:pt x="272" y="676"/>
                </a:cubicBezTo>
                <a:cubicBezTo>
                  <a:pt x="272" y="676"/>
                  <a:pt x="272" y="676"/>
                  <a:pt x="268" y="681"/>
                </a:cubicBezTo>
                <a:cubicBezTo>
                  <a:pt x="269" y="682"/>
                  <a:pt x="269" y="682"/>
                  <a:pt x="269" y="682"/>
                </a:cubicBezTo>
                <a:cubicBezTo>
                  <a:pt x="270" y="681"/>
                  <a:pt x="270" y="681"/>
                  <a:pt x="270" y="681"/>
                </a:cubicBezTo>
                <a:cubicBezTo>
                  <a:pt x="270" y="681"/>
                  <a:pt x="270" y="681"/>
                  <a:pt x="264" y="677"/>
                </a:cubicBezTo>
                <a:cubicBezTo>
                  <a:pt x="264" y="677"/>
                  <a:pt x="264" y="677"/>
                  <a:pt x="264" y="677"/>
                </a:cubicBezTo>
                <a:cubicBezTo>
                  <a:pt x="263" y="676"/>
                  <a:pt x="262" y="676"/>
                  <a:pt x="261" y="675"/>
                </a:cubicBezTo>
                <a:cubicBezTo>
                  <a:pt x="257" y="672"/>
                  <a:pt x="257" y="672"/>
                  <a:pt x="257" y="672"/>
                </a:cubicBezTo>
                <a:cubicBezTo>
                  <a:pt x="259" y="677"/>
                  <a:pt x="259" y="677"/>
                  <a:pt x="259" y="677"/>
                </a:cubicBezTo>
                <a:cubicBezTo>
                  <a:pt x="259" y="677"/>
                  <a:pt x="259" y="677"/>
                  <a:pt x="260" y="679"/>
                </a:cubicBezTo>
                <a:cubicBezTo>
                  <a:pt x="261" y="680"/>
                  <a:pt x="262" y="683"/>
                  <a:pt x="265" y="689"/>
                </a:cubicBezTo>
                <a:cubicBezTo>
                  <a:pt x="266" y="689"/>
                  <a:pt x="266" y="689"/>
                  <a:pt x="266" y="689"/>
                </a:cubicBezTo>
                <a:cubicBezTo>
                  <a:pt x="265" y="687"/>
                  <a:pt x="265" y="687"/>
                  <a:pt x="265" y="687"/>
                </a:cubicBezTo>
                <a:cubicBezTo>
                  <a:pt x="265" y="687"/>
                  <a:pt x="265" y="687"/>
                  <a:pt x="261" y="690"/>
                </a:cubicBezTo>
                <a:cubicBezTo>
                  <a:pt x="259" y="692"/>
                  <a:pt x="259" y="692"/>
                  <a:pt x="259" y="692"/>
                </a:cubicBezTo>
                <a:cubicBezTo>
                  <a:pt x="261" y="693"/>
                  <a:pt x="261" y="693"/>
                  <a:pt x="261" y="693"/>
                </a:cubicBezTo>
                <a:cubicBezTo>
                  <a:pt x="261" y="693"/>
                  <a:pt x="261" y="693"/>
                  <a:pt x="264" y="694"/>
                </a:cubicBezTo>
                <a:cubicBezTo>
                  <a:pt x="265" y="693"/>
                  <a:pt x="265" y="693"/>
                  <a:pt x="265" y="693"/>
                </a:cubicBezTo>
                <a:cubicBezTo>
                  <a:pt x="263" y="692"/>
                  <a:pt x="263" y="692"/>
                  <a:pt x="263" y="692"/>
                </a:cubicBezTo>
                <a:cubicBezTo>
                  <a:pt x="263" y="692"/>
                  <a:pt x="263" y="692"/>
                  <a:pt x="263" y="692"/>
                </a:cubicBezTo>
                <a:cubicBezTo>
                  <a:pt x="263" y="692"/>
                  <a:pt x="263" y="692"/>
                  <a:pt x="263" y="692"/>
                </a:cubicBezTo>
                <a:cubicBezTo>
                  <a:pt x="263" y="693"/>
                  <a:pt x="263" y="693"/>
                  <a:pt x="262" y="698"/>
                </a:cubicBezTo>
                <a:cubicBezTo>
                  <a:pt x="262" y="698"/>
                  <a:pt x="262" y="699"/>
                  <a:pt x="262" y="700"/>
                </a:cubicBezTo>
                <a:cubicBezTo>
                  <a:pt x="262" y="700"/>
                  <a:pt x="262" y="700"/>
                  <a:pt x="262" y="700"/>
                </a:cubicBezTo>
                <a:cubicBezTo>
                  <a:pt x="261" y="702"/>
                  <a:pt x="261" y="705"/>
                  <a:pt x="261" y="707"/>
                </a:cubicBezTo>
                <a:cubicBezTo>
                  <a:pt x="260" y="709"/>
                  <a:pt x="260" y="709"/>
                  <a:pt x="260" y="709"/>
                </a:cubicBezTo>
                <a:cubicBezTo>
                  <a:pt x="261" y="709"/>
                  <a:pt x="261" y="709"/>
                  <a:pt x="261" y="709"/>
                </a:cubicBezTo>
                <a:cubicBezTo>
                  <a:pt x="262" y="709"/>
                  <a:pt x="262" y="709"/>
                  <a:pt x="262" y="709"/>
                </a:cubicBezTo>
                <a:cubicBezTo>
                  <a:pt x="262" y="709"/>
                  <a:pt x="263" y="710"/>
                  <a:pt x="264" y="710"/>
                </a:cubicBezTo>
                <a:cubicBezTo>
                  <a:pt x="265" y="711"/>
                  <a:pt x="266" y="712"/>
                  <a:pt x="267" y="712"/>
                </a:cubicBezTo>
                <a:cubicBezTo>
                  <a:pt x="267" y="713"/>
                  <a:pt x="267" y="713"/>
                  <a:pt x="267" y="713"/>
                </a:cubicBezTo>
                <a:cubicBezTo>
                  <a:pt x="267" y="713"/>
                  <a:pt x="267" y="713"/>
                  <a:pt x="267" y="713"/>
                </a:cubicBezTo>
                <a:cubicBezTo>
                  <a:pt x="267" y="714"/>
                  <a:pt x="267" y="715"/>
                  <a:pt x="267" y="716"/>
                </a:cubicBezTo>
                <a:cubicBezTo>
                  <a:pt x="267" y="718"/>
                  <a:pt x="266" y="721"/>
                  <a:pt x="265" y="723"/>
                </a:cubicBezTo>
                <a:cubicBezTo>
                  <a:pt x="265" y="724"/>
                  <a:pt x="265" y="725"/>
                  <a:pt x="265" y="725"/>
                </a:cubicBezTo>
                <a:cubicBezTo>
                  <a:pt x="265" y="725"/>
                  <a:pt x="265" y="725"/>
                  <a:pt x="265" y="725"/>
                </a:cubicBezTo>
                <a:cubicBezTo>
                  <a:pt x="265" y="725"/>
                  <a:pt x="265" y="725"/>
                  <a:pt x="265" y="725"/>
                </a:cubicBezTo>
                <a:cubicBezTo>
                  <a:pt x="265" y="725"/>
                  <a:pt x="265" y="725"/>
                  <a:pt x="265" y="727"/>
                </a:cubicBezTo>
                <a:cubicBezTo>
                  <a:pt x="265" y="729"/>
                  <a:pt x="266" y="732"/>
                  <a:pt x="267" y="739"/>
                </a:cubicBezTo>
                <a:cubicBezTo>
                  <a:pt x="269" y="739"/>
                  <a:pt x="269" y="739"/>
                  <a:pt x="269" y="739"/>
                </a:cubicBezTo>
                <a:cubicBezTo>
                  <a:pt x="267" y="738"/>
                  <a:pt x="267" y="738"/>
                  <a:pt x="267" y="738"/>
                </a:cubicBezTo>
                <a:cubicBezTo>
                  <a:pt x="267" y="738"/>
                  <a:pt x="267" y="738"/>
                  <a:pt x="266" y="745"/>
                </a:cubicBezTo>
                <a:cubicBezTo>
                  <a:pt x="265" y="746"/>
                  <a:pt x="265" y="747"/>
                  <a:pt x="265" y="749"/>
                </a:cubicBezTo>
                <a:cubicBezTo>
                  <a:pt x="264" y="751"/>
                  <a:pt x="264" y="751"/>
                  <a:pt x="264" y="751"/>
                </a:cubicBezTo>
                <a:cubicBezTo>
                  <a:pt x="266" y="751"/>
                  <a:pt x="266" y="751"/>
                  <a:pt x="266" y="751"/>
                </a:cubicBezTo>
                <a:cubicBezTo>
                  <a:pt x="266" y="751"/>
                  <a:pt x="266" y="751"/>
                  <a:pt x="270" y="752"/>
                </a:cubicBezTo>
                <a:cubicBezTo>
                  <a:pt x="271" y="752"/>
                  <a:pt x="271" y="752"/>
                  <a:pt x="271" y="752"/>
                </a:cubicBezTo>
                <a:cubicBezTo>
                  <a:pt x="271" y="751"/>
                  <a:pt x="271" y="751"/>
                  <a:pt x="271" y="751"/>
                </a:cubicBezTo>
                <a:cubicBezTo>
                  <a:pt x="270" y="752"/>
                  <a:pt x="270" y="752"/>
                  <a:pt x="270" y="752"/>
                </a:cubicBezTo>
                <a:cubicBezTo>
                  <a:pt x="270" y="752"/>
                  <a:pt x="270" y="752"/>
                  <a:pt x="277" y="761"/>
                </a:cubicBezTo>
                <a:cubicBezTo>
                  <a:pt x="278" y="760"/>
                  <a:pt x="278" y="760"/>
                  <a:pt x="278" y="760"/>
                </a:cubicBezTo>
                <a:cubicBezTo>
                  <a:pt x="277" y="759"/>
                  <a:pt x="277" y="759"/>
                  <a:pt x="277" y="759"/>
                </a:cubicBezTo>
                <a:cubicBezTo>
                  <a:pt x="277" y="759"/>
                  <a:pt x="277" y="759"/>
                  <a:pt x="272" y="764"/>
                </a:cubicBezTo>
                <a:cubicBezTo>
                  <a:pt x="271" y="765"/>
                  <a:pt x="270" y="767"/>
                  <a:pt x="268" y="769"/>
                </a:cubicBezTo>
                <a:cubicBezTo>
                  <a:pt x="264" y="772"/>
                  <a:pt x="264" y="772"/>
                  <a:pt x="264" y="772"/>
                </a:cubicBezTo>
                <a:cubicBezTo>
                  <a:pt x="269" y="771"/>
                  <a:pt x="269" y="771"/>
                  <a:pt x="269" y="771"/>
                </a:cubicBezTo>
                <a:cubicBezTo>
                  <a:pt x="269" y="771"/>
                  <a:pt x="270" y="771"/>
                  <a:pt x="272" y="771"/>
                </a:cubicBezTo>
                <a:cubicBezTo>
                  <a:pt x="273" y="771"/>
                  <a:pt x="275" y="770"/>
                  <a:pt x="278" y="770"/>
                </a:cubicBezTo>
                <a:cubicBezTo>
                  <a:pt x="279" y="770"/>
                  <a:pt x="281" y="770"/>
                  <a:pt x="282" y="770"/>
                </a:cubicBezTo>
                <a:cubicBezTo>
                  <a:pt x="283" y="770"/>
                  <a:pt x="285" y="770"/>
                  <a:pt x="286" y="770"/>
                </a:cubicBezTo>
                <a:cubicBezTo>
                  <a:pt x="287" y="770"/>
                  <a:pt x="288" y="771"/>
                  <a:pt x="288" y="771"/>
                </a:cubicBezTo>
                <a:cubicBezTo>
                  <a:pt x="289" y="770"/>
                  <a:pt x="289" y="770"/>
                  <a:pt x="289" y="770"/>
                </a:cubicBezTo>
                <a:cubicBezTo>
                  <a:pt x="288" y="771"/>
                  <a:pt x="288" y="771"/>
                  <a:pt x="288" y="771"/>
                </a:cubicBezTo>
                <a:cubicBezTo>
                  <a:pt x="289" y="772"/>
                  <a:pt x="289" y="772"/>
                  <a:pt x="289" y="772"/>
                </a:cubicBezTo>
                <a:cubicBezTo>
                  <a:pt x="289" y="773"/>
                  <a:pt x="289" y="773"/>
                  <a:pt x="288" y="774"/>
                </a:cubicBezTo>
                <a:cubicBezTo>
                  <a:pt x="288" y="774"/>
                  <a:pt x="288" y="774"/>
                  <a:pt x="288" y="774"/>
                </a:cubicBezTo>
                <a:cubicBezTo>
                  <a:pt x="288" y="774"/>
                  <a:pt x="288" y="774"/>
                  <a:pt x="288" y="774"/>
                </a:cubicBezTo>
                <a:cubicBezTo>
                  <a:pt x="288" y="774"/>
                  <a:pt x="288" y="774"/>
                  <a:pt x="288" y="774"/>
                </a:cubicBezTo>
                <a:cubicBezTo>
                  <a:pt x="287" y="775"/>
                  <a:pt x="287" y="775"/>
                  <a:pt x="287" y="775"/>
                </a:cubicBezTo>
                <a:cubicBezTo>
                  <a:pt x="288" y="776"/>
                  <a:pt x="288" y="776"/>
                  <a:pt x="288" y="776"/>
                </a:cubicBezTo>
                <a:cubicBezTo>
                  <a:pt x="288" y="776"/>
                  <a:pt x="288" y="776"/>
                  <a:pt x="288" y="776"/>
                </a:cubicBezTo>
                <a:cubicBezTo>
                  <a:pt x="288" y="776"/>
                  <a:pt x="288" y="776"/>
                  <a:pt x="289" y="778"/>
                </a:cubicBezTo>
                <a:cubicBezTo>
                  <a:pt x="289" y="778"/>
                  <a:pt x="289" y="778"/>
                  <a:pt x="289" y="778"/>
                </a:cubicBezTo>
                <a:cubicBezTo>
                  <a:pt x="289" y="778"/>
                  <a:pt x="289" y="778"/>
                  <a:pt x="289" y="778"/>
                </a:cubicBezTo>
                <a:cubicBezTo>
                  <a:pt x="289" y="779"/>
                  <a:pt x="290" y="780"/>
                  <a:pt x="292" y="783"/>
                </a:cubicBezTo>
                <a:cubicBezTo>
                  <a:pt x="293" y="785"/>
                  <a:pt x="293" y="785"/>
                  <a:pt x="293" y="785"/>
                </a:cubicBezTo>
                <a:cubicBezTo>
                  <a:pt x="294" y="783"/>
                  <a:pt x="294" y="783"/>
                  <a:pt x="294" y="783"/>
                </a:cubicBezTo>
                <a:cubicBezTo>
                  <a:pt x="294" y="783"/>
                  <a:pt x="295" y="782"/>
                  <a:pt x="295" y="782"/>
                </a:cubicBezTo>
                <a:cubicBezTo>
                  <a:pt x="296" y="781"/>
                  <a:pt x="298" y="778"/>
                  <a:pt x="300" y="775"/>
                </a:cubicBezTo>
                <a:cubicBezTo>
                  <a:pt x="301" y="774"/>
                  <a:pt x="303" y="772"/>
                  <a:pt x="304" y="773"/>
                </a:cubicBezTo>
                <a:cubicBezTo>
                  <a:pt x="305" y="773"/>
                  <a:pt x="305" y="773"/>
                  <a:pt x="305" y="773"/>
                </a:cubicBezTo>
                <a:cubicBezTo>
                  <a:pt x="305" y="771"/>
                  <a:pt x="305" y="771"/>
                  <a:pt x="305" y="771"/>
                </a:cubicBezTo>
                <a:cubicBezTo>
                  <a:pt x="305" y="773"/>
                  <a:pt x="305" y="773"/>
                  <a:pt x="305" y="773"/>
                </a:cubicBezTo>
                <a:cubicBezTo>
                  <a:pt x="306" y="773"/>
                  <a:pt x="306" y="773"/>
                  <a:pt x="306" y="774"/>
                </a:cubicBezTo>
                <a:cubicBezTo>
                  <a:pt x="307" y="774"/>
                  <a:pt x="307" y="775"/>
                  <a:pt x="307" y="776"/>
                </a:cubicBezTo>
                <a:cubicBezTo>
                  <a:pt x="307" y="776"/>
                  <a:pt x="307" y="777"/>
                  <a:pt x="307" y="777"/>
                </a:cubicBezTo>
                <a:cubicBezTo>
                  <a:pt x="306" y="777"/>
                  <a:pt x="306" y="777"/>
                  <a:pt x="306" y="777"/>
                </a:cubicBezTo>
                <a:cubicBezTo>
                  <a:pt x="306" y="778"/>
                  <a:pt x="306" y="778"/>
                  <a:pt x="306" y="778"/>
                </a:cubicBezTo>
                <a:cubicBezTo>
                  <a:pt x="306" y="778"/>
                  <a:pt x="306" y="778"/>
                  <a:pt x="306" y="778"/>
                </a:cubicBezTo>
                <a:cubicBezTo>
                  <a:pt x="307" y="779"/>
                  <a:pt x="307" y="779"/>
                  <a:pt x="307" y="779"/>
                </a:cubicBezTo>
                <a:cubicBezTo>
                  <a:pt x="308" y="778"/>
                  <a:pt x="308" y="778"/>
                  <a:pt x="308" y="778"/>
                </a:cubicBezTo>
                <a:cubicBezTo>
                  <a:pt x="307" y="779"/>
                  <a:pt x="307" y="779"/>
                  <a:pt x="307" y="779"/>
                </a:cubicBezTo>
                <a:cubicBezTo>
                  <a:pt x="307" y="779"/>
                  <a:pt x="307" y="779"/>
                  <a:pt x="307" y="779"/>
                </a:cubicBezTo>
                <a:cubicBezTo>
                  <a:pt x="308" y="778"/>
                  <a:pt x="308" y="778"/>
                  <a:pt x="308" y="778"/>
                </a:cubicBezTo>
                <a:cubicBezTo>
                  <a:pt x="307" y="779"/>
                  <a:pt x="307" y="779"/>
                  <a:pt x="307" y="779"/>
                </a:cubicBezTo>
                <a:cubicBezTo>
                  <a:pt x="307" y="779"/>
                  <a:pt x="307" y="779"/>
                  <a:pt x="315" y="788"/>
                </a:cubicBezTo>
                <a:cubicBezTo>
                  <a:pt x="316" y="789"/>
                  <a:pt x="318" y="791"/>
                  <a:pt x="320" y="794"/>
                </a:cubicBezTo>
                <a:cubicBezTo>
                  <a:pt x="321" y="794"/>
                  <a:pt x="321" y="794"/>
                  <a:pt x="321" y="794"/>
                </a:cubicBezTo>
                <a:cubicBezTo>
                  <a:pt x="322" y="794"/>
                  <a:pt x="322" y="794"/>
                  <a:pt x="322" y="794"/>
                </a:cubicBezTo>
                <a:cubicBezTo>
                  <a:pt x="322" y="794"/>
                  <a:pt x="322" y="794"/>
                  <a:pt x="327" y="793"/>
                </a:cubicBezTo>
                <a:cubicBezTo>
                  <a:pt x="327" y="791"/>
                  <a:pt x="327" y="791"/>
                  <a:pt x="327" y="791"/>
                </a:cubicBezTo>
                <a:cubicBezTo>
                  <a:pt x="325" y="792"/>
                  <a:pt x="325" y="792"/>
                  <a:pt x="325" y="792"/>
                </a:cubicBezTo>
                <a:cubicBezTo>
                  <a:pt x="325" y="792"/>
                  <a:pt x="325" y="792"/>
                  <a:pt x="327" y="795"/>
                </a:cubicBezTo>
                <a:cubicBezTo>
                  <a:pt x="328" y="794"/>
                  <a:pt x="328" y="794"/>
                  <a:pt x="328" y="794"/>
                </a:cubicBezTo>
                <a:cubicBezTo>
                  <a:pt x="327" y="794"/>
                  <a:pt x="327" y="794"/>
                  <a:pt x="327" y="794"/>
                </a:cubicBezTo>
                <a:cubicBezTo>
                  <a:pt x="327" y="794"/>
                  <a:pt x="327" y="794"/>
                  <a:pt x="327" y="800"/>
                </a:cubicBezTo>
                <a:cubicBezTo>
                  <a:pt x="327" y="800"/>
                  <a:pt x="327" y="800"/>
                  <a:pt x="327" y="800"/>
                </a:cubicBezTo>
                <a:cubicBezTo>
                  <a:pt x="327" y="800"/>
                  <a:pt x="327" y="800"/>
                  <a:pt x="327" y="800"/>
                </a:cubicBezTo>
                <a:cubicBezTo>
                  <a:pt x="327" y="800"/>
                  <a:pt x="328" y="803"/>
                  <a:pt x="329" y="806"/>
                </a:cubicBezTo>
                <a:cubicBezTo>
                  <a:pt x="330" y="807"/>
                  <a:pt x="331" y="808"/>
                  <a:pt x="332" y="810"/>
                </a:cubicBezTo>
                <a:cubicBezTo>
                  <a:pt x="332" y="810"/>
                  <a:pt x="332" y="811"/>
                  <a:pt x="333" y="811"/>
                </a:cubicBezTo>
                <a:cubicBezTo>
                  <a:pt x="333" y="811"/>
                  <a:pt x="334" y="812"/>
                  <a:pt x="335" y="812"/>
                </a:cubicBezTo>
                <a:cubicBezTo>
                  <a:pt x="335" y="812"/>
                  <a:pt x="335" y="812"/>
                  <a:pt x="337" y="812"/>
                </a:cubicBezTo>
                <a:cubicBezTo>
                  <a:pt x="340" y="812"/>
                  <a:pt x="340" y="812"/>
                  <a:pt x="340" y="812"/>
                </a:cubicBezTo>
                <a:cubicBezTo>
                  <a:pt x="337" y="808"/>
                  <a:pt x="337" y="808"/>
                  <a:pt x="337" y="808"/>
                </a:cubicBezTo>
                <a:cubicBezTo>
                  <a:pt x="336" y="809"/>
                  <a:pt x="336" y="809"/>
                  <a:pt x="336" y="809"/>
                </a:cubicBezTo>
                <a:cubicBezTo>
                  <a:pt x="336" y="811"/>
                  <a:pt x="336" y="811"/>
                  <a:pt x="336" y="811"/>
                </a:cubicBezTo>
                <a:cubicBezTo>
                  <a:pt x="337" y="811"/>
                  <a:pt x="337" y="811"/>
                  <a:pt x="337" y="811"/>
                </a:cubicBezTo>
                <a:cubicBezTo>
                  <a:pt x="337" y="810"/>
                  <a:pt x="337" y="810"/>
                  <a:pt x="337" y="810"/>
                </a:cubicBezTo>
                <a:cubicBezTo>
                  <a:pt x="337" y="810"/>
                  <a:pt x="337" y="810"/>
                  <a:pt x="337" y="810"/>
                </a:cubicBezTo>
                <a:cubicBezTo>
                  <a:pt x="337" y="810"/>
                  <a:pt x="337" y="810"/>
                  <a:pt x="337" y="810"/>
                </a:cubicBezTo>
                <a:cubicBezTo>
                  <a:pt x="337" y="810"/>
                  <a:pt x="337" y="810"/>
                  <a:pt x="337" y="810"/>
                </a:cubicBezTo>
                <a:cubicBezTo>
                  <a:pt x="337" y="810"/>
                  <a:pt x="337" y="810"/>
                  <a:pt x="337" y="810"/>
                </a:cubicBezTo>
                <a:cubicBezTo>
                  <a:pt x="337" y="810"/>
                  <a:pt x="337" y="810"/>
                  <a:pt x="337" y="810"/>
                </a:cubicBezTo>
                <a:cubicBezTo>
                  <a:pt x="337" y="810"/>
                  <a:pt x="337" y="810"/>
                  <a:pt x="337" y="810"/>
                </a:cubicBezTo>
                <a:cubicBezTo>
                  <a:pt x="337" y="811"/>
                  <a:pt x="337" y="811"/>
                  <a:pt x="337" y="811"/>
                </a:cubicBezTo>
                <a:cubicBezTo>
                  <a:pt x="337" y="810"/>
                  <a:pt x="337" y="810"/>
                  <a:pt x="337" y="810"/>
                </a:cubicBezTo>
                <a:cubicBezTo>
                  <a:pt x="337" y="810"/>
                  <a:pt x="337" y="810"/>
                  <a:pt x="337" y="810"/>
                </a:cubicBezTo>
                <a:cubicBezTo>
                  <a:pt x="337" y="811"/>
                  <a:pt x="337" y="811"/>
                  <a:pt x="337" y="811"/>
                </a:cubicBezTo>
                <a:cubicBezTo>
                  <a:pt x="338" y="810"/>
                  <a:pt x="338" y="810"/>
                  <a:pt x="338" y="810"/>
                </a:cubicBezTo>
                <a:cubicBezTo>
                  <a:pt x="340" y="810"/>
                  <a:pt x="342" y="811"/>
                  <a:pt x="344" y="812"/>
                </a:cubicBezTo>
                <a:cubicBezTo>
                  <a:pt x="345" y="812"/>
                  <a:pt x="346" y="812"/>
                  <a:pt x="347" y="812"/>
                </a:cubicBezTo>
                <a:cubicBezTo>
                  <a:pt x="347" y="811"/>
                  <a:pt x="347" y="811"/>
                  <a:pt x="347" y="811"/>
                </a:cubicBezTo>
                <a:cubicBezTo>
                  <a:pt x="346" y="811"/>
                  <a:pt x="346" y="811"/>
                  <a:pt x="346" y="811"/>
                </a:cubicBezTo>
                <a:cubicBezTo>
                  <a:pt x="346" y="812"/>
                  <a:pt x="348" y="815"/>
                  <a:pt x="351" y="821"/>
                </a:cubicBezTo>
                <a:cubicBezTo>
                  <a:pt x="351" y="822"/>
                  <a:pt x="352" y="823"/>
                  <a:pt x="352" y="824"/>
                </a:cubicBezTo>
                <a:cubicBezTo>
                  <a:pt x="353" y="825"/>
                  <a:pt x="353" y="825"/>
                  <a:pt x="353" y="825"/>
                </a:cubicBezTo>
                <a:cubicBezTo>
                  <a:pt x="353" y="825"/>
                  <a:pt x="353" y="825"/>
                  <a:pt x="353" y="825"/>
                </a:cubicBezTo>
                <a:cubicBezTo>
                  <a:pt x="353" y="825"/>
                  <a:pt x="353" y="825"/>
                  <a:pt x="359" y="829"/>
                </a:cubicBezTo>
                <a:cubicBezTo>
                  <a:pt x="359" y="829"/>
                  <a:pt x="360" y="830"/>
                  <a:pt x="361" y="830"/>
                </a:cubicBezTo>
                <a:cubicBezTo>
                  <a:pt x="362" y="829"/>
                  <a:pt x="362" y="829"/>
                  <a:pt x="362" y="829"/>
                </a:cubicBezTo>
                <a:cubicBezTo>
                  <a:pt x="360" y="829"/>
                  <a:pt x="360" y="829"/>
                  <a:pt x="360" y="829"/>
                </a:cubicBezTo>
                <a:cubicBezTo>
                  <a:pt x="360" y="829"/>
                  <a:pt x="360" y="829"/>
                  <a:pt x="359" y="833"/>
                </a:cubicBezTo>
                <a:cubicBezTo>
                  <a:pt x="361" y="833"/>
                  <a:pt x="361" y="833"/>
                  <a:pt x="361" y="833"/>
                </a:cubicBezTo>
                <a:cubicBezTo>
                  <a:pt x="361" y="832"/>
                  <a:pt x="361" y="832"/>
                  <a:pt x="361" y="832"/>
                </a:cubicBezTo>
                <a:cubicBezTo>
                  <a:pt x="361" y="832"/>
                  <a:pt x="361" y="832"/>
                  <a:pt x="361" y="832"/>
                </a:cubicBezTo>
                <a:cubicBezTo>
                  <a:pt x="361" y="832"/>
                  <a:pt x="361" y="832"/>
                  <a:pt x="361" y="832"/>
                </a:cubicBezTo>
                <a:cubicBezTo>
                  <a:pt x="361" y="832"/>
                  <a:pt x="361" y="832"/>
                  <a:pt x="361" y="832"/>
                </a:cubicBezTo>
                <a:cubicBezTo>
                  <a:pt x="361" y="832"/>
                  <a:pt x="361" y="832"/>
                  <a:pt x="361" y="832"/>
                </a:cubicBezTo>
                <a:cubicBezTo>
                  <a:pt x="361" y="832"/>
                  <a:pt x="361" y="832"/>
                  <a:pt x="361" y="832"/>
                </a:cubicBezTo>
                <a:cubicBezTo>
                  <a:pt x="361" y="832"/>
                  <a:pt x="361" y="832"/>
                  <a:pt x="360" y="832"/>
                </a:cubicBezTo>
                <a:cubicBezTo>
                  <a:pt x="359" y="831"/>
                  <a:pt x="357" y="831"/>
                  <a:pt x="354" y="830"/>
                </a:cubicBezTo>
                <a:cubicBezTo>
                  <a:pt x="353" y="830"/>
                  <a:pt x="353" y="830"/>
                  <a:pt x="353" y="830"/>
                </a:cubicBezTo>
                <a:cubicBezTo>
                  <a:pt x="352" y="831"/>
                  <a:pt x="352" y="831"/>
                  <a:pt x="352" y="831"/>
                </a:cubicBezTo>
                <a:cubicBezTo>
                  <a:pt x="352" y="831"/>
                  <a:pt x="352" y="831"/>
                  <a:pt x="350" y="840"/>
                </a:cubicBezTo>
                <a:cubicBezTo>
                  <a:pt x="349" y="842"/>
                  <a:pt x="349" y="842"/>
                  <a:pt x="349" y="842"/>
                </a:cubicBezTo>
                <a:cubicBezTo>
                  <a:pt x="351" y="842"/>
                  <a:pt x="351" y="842"/>
                  <a:pt x="351" y="842"/>
                </a:cubicBezTo>
                <a:cubicBezTo>
                  <a:pt x="351" y="842"/>
                  <a:pt x="351" y="842"/>
                  <a:pt x="351" y="842"/>
                </a:cubicBezTo>
                <a:cubicBezTo>
                  <a:pt x="351" y="842"/>
                  <a:pt x="352" y="842"/>
                  <a:pt x="352" y="842"/>
                </a:cubicBezTo>
                <a:cubicBezTo>
                  <a:pt x="354" y="842"/>
                  <a:pt x="356" y="842"/>
                  <a:pt x="362" y="842"/>
                </a:cubicBezTo>
                <a:cubicBezTo>
                  <a:pt x="362" y="840"/>
                  <a:pt x="362" y="840"/>
                  <a:pt x="362" y="840"/>
                </a:cubicBezTo>
                <a:cubicBezTo>
                  <a:pt x="361" y="839"/>
                  <a:pt x="361" y="839"/>
                  <a:pt x="361" y="839"/>
                </a:cubicBezTo>
                <a:cubicBezTo>
                  <a:pt x="361" y="839"/>
                  <a:pt x="361" y="839"/>
                  <a:pt x="359" y="840"/>
                </a:cubicBezTo>
                <a:cubicBezTo>
                  <a:pt x="361" y="841"/>
                  <a:pt x="361" y="841"/>
                  <a:pt x="361" y="841"/>
                </a:cubicBezTo>
                <a:cubicBezTo>
                  <a:pt x="360" y="840"/>
                  <a:pt x="360" y="840"/>
                  <a:pt x="360" y="840"/>
                </a:cubicBezTo>
                <a:cubicBezTo>
                  <a:pt x="360" y="840"/>
                  <a:pt x="360" y="840"/>
                  <a:pt x="360" y="840"/>
                </a:cubicBezTo>
                <a:cubicBezTo>
                  <a:pt x="360" y="840"/>
                  <a:pt x="359" y="841"/>
                  <a:pt x="352" y="846"/>
                </a:cubicBezTo>
                <a:cubicBezTo>
                  <a:pt x="352" y="846"/>
                  <a:pt x="352" y="846"/>
                  <a:pt x="352" y="846"/>
                </a:cubicBezTo>
                <a:cubicBezTo>
                  <a:pt x="351" y="847"/>
                  <a:pt x="350" y="847"/>
                  <a:pt x="349" y="848"/>
                </a:cubicBezTo>
                <a:cubicBezTo>
                  <a:pt x="348" y="849"/>
                  <a:pt x="348" y="849"/>
                  <a:pt x="348" y="849"/>
                </a:cubicBezTo>
                <a:cubicBezTo>
                  <a:pt x="348" y="850"/>
                  <a:pt x="348" y="850"/>
                  <a:pt x="348" y="850"/>
                </a:cubicBezTo>
                <a:cubicBezTo>
                  <a:pt x="348" y="850"/>
                  <a:pt x="348" y="850"/>
                  <a:pt x="348" y="854"/>
                </a:cubicBezTo>
                <a:cubicBezTo>
                  <a:pt x="350" y="854"/>
                  <a:pt x="350" y="854"/>
                  <a:pt x="350" y="854"/>
                </a:cubicBezTo>
                <a:cubicBezTo>
                  <a:pt x="349" y="853"/>
                  <a:pt x="349" y="853"/>
                  <a:pt x="349" y="853"/>
                </a:cubicBezTo>
                <a:cubicBezTo>
                  <a:pt x="350" y="854"/>
                  <a:pt x="350" y="854"/>
                  <a:pt x="350" y="854"/>
                </a:cubicBezTo>
                <a:cubicBezTo>
                  <a:pt x="349" y="853"/>
                  <a:pt x="349" y="853"/>
                  <a:pt x="349" y="853"/>
                </a:cubicBezTo>
                <a:cubicBezTo>
                  <a:pt x="349" y="853"/>
                  <a:pt x="349" y="853"/>
                  <a:pt x="349" y="853"/>
                </a:cubicBezTo>
                <a:cubicBezTo>
                  <a:pt x="350" y="854"/>
                  <a:pt x="350" y="854"/>
                  <a:pt x="350" y="854"/>
                </a:cubicBezTo>
                <a:cubicBezTo>
                  <a:pt x="349" y="853"/>
                  <a:pt x="349" y="853"/>
                  <a:pt x="349" y="853"/>
                </a:cubicBezTo>
                <a:cubicBezTo>
                  <a:pt x="349" y="853"/>
                  <a:pt x="348" y="853"/>
                  <a:pt x="334" y="868"/>
                </a:cubicBezTo>
                <a:cubicBezTo>
                  <a:pt x="333" y="870"/>
                  <a:pt x="331" y="871"/>
                  <a:pt x="330" y="873"/>
                </a:cubicBezTo>
                <a:cubicBezTo>
                  <a:pt x="331" y="874"/>
                  <a:pt x="331" y="874"/>
                  <a:pt x="331" y="874"/>
                </a:cubicBezTo>
                <a:cubicBezTo>
                  <a:pt x="331" y="872"/>
                  <a:pt x="331" y="872"/>
                  <a:pt x="331" y="872"/>
                </a:cubicBezTo>
                <a:cubicBezTo>
                  <a:pt x="331" y="872"/>
                  <a:pt x="331" y="872"/>
                  <a:pt x="324" y="872"/>
                </a:cubicBezTo>
                <a:cubicBezTo>
                  <a:pt x="323" y="872"/>
                  <a:pt x="323" y="872"/>
                  <a:pt x="323" y="872"/>
                </a:cubicBezTo>
                <a:cubicBezTo>
                  <a:pt x="323" y="873"/>
                  <a:pt x="323" y="873"/>
                  <a:pt x="323" y="873"/>
                </a:cubicBezTo>
                <a:cubicBezTo>
                  <a:pt x="323" y="873"/>
                  <a:pt x="323" y="873"/>
                  <a:pt x="320" y="877"/>
                </a:cubicBezTo>
                <a:cubicBezTo>
                  <a:pt x="319" y="878"/>
                  <a:pt x="319" y="878"/>
                  <a:pt x="319" y="878"/>
                </a:cubicBezTo>
                <a:cubicBezTo>
                  <a:pt x="320" y="879"/>
                  <a:pt x="320" y="879"/>
                  <a:pt x="320" y="879"/>
                </a:cubicBezTo>
                <a:cubicBezTo>
                  <a:pt x="321" y="878"/>
                  <a:pt x="321" y="878"/>
                  <a:pt x="321" y="878"/>
                </a:cubicBezTo>
                <a:cubicBezTo>
                  <a:pt x="320" y="879"/>
                  <a:pt x="320" y="879"/>
                  <a:pt x="320" y="879"/>
                </a:cubicBezTo>
                <a:cubicBezTo>
                  <a:pt x="320" y="879"/>
                  <a:pt x="320" y="879"/>
                  <a:pt x="320" y="879"/>
                </a:cubicBezTo>
                <a:cubicBezTo>
                  <a:pt x="321" y="878"/>
                  <a:pt x="321" y="878"/>
                  <a:pt x="321" y="878"/>
                </a:cubicBezTo>
                <a:cubicBezTo>
                  <a:pt x="320" y="879"/>
                  <a:pt x="320" y="879"/>
                  <a:pt x="320" y="879"/>
                </a:cubicBezTo>
                <a:cubicBezTo>
                  <a:pt x="320" y="879"/>
                  <a:pt x="321" y="879"/>
                  <a:pt x="326" y="884"/>
                </a:cubicBezTo>
                <a:cubicBezTo>
                  <a:pt x="327" y="884"/>
                  <a:pt x="328" y="885"/>
                  <a:pt x="329" y="886"/>
                </a:cubicBezTo>
                <a:cubicBezTo>
                  <a:pt x="330" y="885"/>
                  <a:pt x="330" y="885"/>
                  <a:pt x="330" y="885"/>
                </a:cubicBezTo>
                <a:cubicBezTo>
                  <a:pt x="328" y="885"/>
                  <a:pt x="328" y="885"/>
                  <a:pt x="328" y="885"/>
                </a:cubicBezTo>
                <a:cubicBezTo>
                  <a:pt x="328" y="885"/>
                  <a:pt x="328" y="885"/>
                  <a:pt x="329" y="888"/>
                </a:cubicBezTo>
                <a:cubicBezTo>
                  <a:pt x="329" y="888"/>
                  <a:pt x="329" y="888"/>
                  <a:pt x="329" y="888"/>
                </a:cubicBezTo>
                <a:cubicBezTo>
                  <a:pt x="329" y="889"/>
                  <a:pt x="330" y="891"/>
                  <a:pt x="331" y="893"/>
                </a:cubicBezTo>
                <a:cubicBezTo>
                  <a:pt x="331" y="894"/>
                  <a:pt x="331" y="894"/>
                  <a:pt x="331" y="894"/>
                </a:cubicBezTo>
                <a:cubicBezTo>
                  <a:pt x="332" y="894"/>
                  <a:pt x="332" y="894"/>
                  <a:pt x="332" y="894"/>
                </a:cubicBezTo>
                <a:cubicBezTo>
                  <a:pt x="332" y="894"/>
                  <a:pt x="332" y="894"/>
                  <a:pt x="336" y="896"/>
                </a:cubicBezTo>
                <a:cubicBezTo>
                  <a:pt x="336" y="894"/>
                  <a:pt x="336" y="894"/>
                  <a:pt x="336" y="894"/>
                </a:cubicBezTo>
                <a:cubicBezTo>
                  <a:pt x="335" y="893"/>
                  <a:pt x="335" y="893"/>
                  <a:pt x="335" y="893"/>
                </a:cubicBezTo>
                <a:cubicBezTo>
                  <a:pt x="335" y="893"/>
                  <a:pt x="335" y="893"/>
                  <a:pt x="334" y="894"/>
                </a:cubicBezTo>
                <a:cubicBezTo>
                  <a:pt x="334" y="894"/>
                  <a:pt x="334" y="894"/>
                  <a:pt x="334" y="894"/>
                </a:cubicBezTo>
                <a:cubicBezTo>
                  <a:pt x="334" y="894"/>
                  <a:pt x="333" y="895"/>
                  <a:pt x="332" y="896"/>
                </a:cubicBezTo>
                <a:cubicBezTo>
                  <a:pt x="334" y="897"/>
                  <a:pt x="334" y="897"/>
                  <a:pt x="334" y="897"/>
                </a:cubicBezTo>
                <a:cubicBezTo>
                  <a:pt x="333" y="895"/>
                  <a:pt x="333" y="895"/>
                  <a:pt x="333" y="895"/>
                </a:cubicBezTo>
                <a:cubicBezTo>
                  <a:pt x="333" y="895"/>
                  <a:pt x="333" y="895"/>
                  <a:pt x="328" y="897"/>
                </a:cubicBezTo>
                <a:cubicBezTo>
                  <a:pt x="327" y="897"/>
                  <a:pt x="327" y="897"/>
                  <a:pt x="327" y="897"/>
                </a:cubicBezTo>
                <a:cubicBezTo>
                  <a:pt x="327" y="898"/>
                  <a:pt x="327" y="898"/>
                  <a:pt x="327" y="898"/>
                </a:cubicBezTo>
                <a:cubicBezTo>
                  <a:pt x="327" y="898"/>
                  <a:pt x="327" y="898"/>
                  <a:pt x="327" y="899"/>
                </a:cubicBezTo>
                <a:cubicBezTo>
                  <a:pt x="327" y="900"/>
                  <a:pt x="327" y="901"/>
                  <a:pt x="326" y="902"/>
                </a:cubicBezTo>
                <a:cubicBezTo>
                  <a:pt x="326" y="902"/>
                  <a:pt x="326" y="903"/>
                  <a:pt x="326" y="903"/>
                </a:cubicBezTo>
                <a:cubicBezTo>
                  <a:pt x="326" y="904"/>
                  <a:pt x="326" y="904"/>
                  <a:pt x="326" y="904"/>
                </a:cubicBezTo>
                <a:cubicBezTo>
                  <a:pt x="327" y="905"/>
                  <a:pt x="327" y="905"/>
                  <a:pt x="327" y="905"/>
                </a:cubicBezTo>
                <a:cubicBezTo>
                  <a:pt x="326" y="904"/>
                  <a:pt x="326" y="904"/>
                  <a:pt x="326" y="904"/>
                </a:cubicBezTo>
                <a:cubicBezTo>
                  <a:pt x="325" y="904"/>
                  <a:pt x="324" y="904"/>
                  <a:pt x="323" y="905"/>
                </a:cubicBezTo>
                <a:cubicBezTo>
                  <a:pt x="322" y="905"/>
                  <a:pt x="322" y="905"/>
                  <a:pt x="322" y="905"/>
                </a:cubicBezTo>
                <a:cubicBezTo>
                  <a:pt x="321" y="905"/>
                  <a:pt x="321" y="905"/>
                  <a:pt x="321" y="905"/>
                </a:cubicBezTo>
                <a:cubicBezTo>
                  <a:pt x="321" y="905"/>
                  <a:pt x="321" y="905"/>
                  <a:pt x="321" y="905"/>
                </a:cubicBezTo>
                <a:cubicBezTo>
                  <a:pt x="320" y="905"/>
                  <a:pt x="320" y="905"/>
                  <a:pt x="320" y="905"/>
                </a:cubicBezTo>
                <a:cubicBezTo>
                  <a:pt x="320" y="906"/>
                  <a:pt x="320" y="906"/>
                  <a:pt x="320" y="906"/>
                </a:cubicBezTo>
                <a:cubicBezTo>
                  <a:pt x="320" y="906"/>
                  <a:pt x="320" y="906"/>
                  <a:pt x="320" y="908"/>
                </a:cubicBezTo>
                <a:cubicBezTo>
                  <a:pt x="319" y="909"/>
                  <a:pt x="319" y="913"/>
                  <a:pt x="317" y="919"/>
                </a:cubicBezTo>
                <a:cubicBezTo>
                  <a:pt x="319" y="920"/>
                  <a:pt x="319" y="920"/>
                  <a:pt x="319" y="920"/>
                </a:cubicBezTo>
                <a:cubicBezTo>
                  <a:pt x="319" y="918"/>
                  <a:pt x="319" y="918"/>
                  <a:pt x="319" y="918"/>
                </a:cubicBezTo>
                <a:cubicBezTo>
                  <a:pt x="319" y="918"/>
                  <a:pt x="319" y="918"/>
                  <a:pt x="310" y="917"/>
                </a:cubicBezTo>
                <a:cubicBezTo>
                  <a:pt x="310" y="917"/>
                  <a:pt x="310" y="917"/>
                  <a:pt x="310" y="917"/>
                </a:cubicBezTo>
                <a:cubicBezTo>
                  <a:pt x="309" y="917"/>
                  <a:pt x="309" y="917"/>
                  <a:pt x="309" y="917"/>
                </a:cubicBezTo>
                <a:cubicBezTo>
                  <a:pt x="309" y="918"/>
                  <a:pt x="309" y="918"/>
                  <a:pt x="309" y="918"/>
                </a:cubicBezTo>
                <a:cubicBezTo>
                  <a:pt x="311" y="918"/>
                  <a:pt x="311" y="918"/>
                  <a:pt x="311" y="918"/>
                </a:cubicBezTo>
                <a:cubicBezTo>
                  <a:pt x="309" y="918"/>
                  <a:pt x="309" y="918"/>
                  <a:pt x="309" y="918"/>
                </a:cubicBezTo>
                <a:cubicBezTo>
                  <a:pt x="311" y="918"/>
                  <a:pt x="311" y="918"/>
                  <a:pt x="311" y="918"/>
                </a:cubicBezTo>
                <a:cubicBezTo>
                  <a:pt x="311" y="918"/>
                  <a:pt x="311" y="918"/>
                  <a:pt x="311" y="918"/>
                </a:cubicBezTo>
                <a:cubicBezTo>
                  <a:pt x="309" y="918"/>
                  <a:pt x="309" y="918"/>
                  <a:pt x="309" y="918"/>
                </a:cubicBezTo>
                <a:cubicBezTo>
                  <a:pt x="311" y="918"/>
                  <a:pt x="311" y="918"/>
                  <a:pt x="311" y="918"/>
                </a:cubicBezTo>
                <a:cubicBezTo>
                  <a:pt x="311" y="918"/>
                  <a:pt x="311" y="918"/>
                  <a:pt x="308" y="906"/>
                </a:cubicBezTo>
                <a:cubicBezTo>
                  <a:pt x="308" y="906"/>
                  <a:pt x="308" y="906"/>
                  <a:pt x="308" y="906"/>
                </a:cubicBezTo>
                <a:cubicBezTo>
                  <a:pt x="308" y="905"/>
                  <a:pt x="308" y="905"/>
                  <a:pt x="308" y="905"/>
                </a:cubicBezTo>
                <a:cubicBezTo>
                  <a:pt x="308" y="904"/>
                  <a:pt x="308" y="904"/>
                  <a:pt x="308" y="904"/>
                </a:cubicBezTo>
                <a:cubicBezTo>
                  <a:pt x="307" y="903"/>
                  <a:pt x="307" y="903"/>
                  <a:pt x="307" y="903"/>
                </a:cubicBezTo>
                <a:cubicBezTo>
                  <a:pt x="307" y="903"/>
                  <a:pt x="307" y="903"/>
                  <a:pt x="303" y="902"/>
                </a:cubicBezTo>
                <a:cubicBezTo>
                  <a:pt x="301" y="901"/>
                  <a:pt x="301" y="901"/>
                  <a:pt x="301" y="901"/>
                </a:cubicBezTo>
                <a:cubicBezTo>
                  <a:pt x="301" y="904"/>
                  <a:pt x="301" y="904"/>
                  <a:pt x="301" y="904"/>
                </a:cubicBezTo>
                <a:cubicBezTo>
                  <a:pt x="302" y="904"/>
                  <a:pt x="302" y="904"/>
                  <a:pt x="302" y="904"/>
                </a:cubicBezTo>
                <a:cubicBezTo>
                  <a:pt x="301" y="903"/>
                  <a:pt x="301" y="903"/>
                  <a:pt x="301" y="903"/>
                </a:cubicBezTo>
                <a:cubicBezTo>
                  <a:pt x="301" y="904"/>
                  <a:pt x="301" y="904"/>
                  <a:pt x="301" y="904"/>
                </a:cubicBezTo>
                <a:cubicBezTo>
                  <a:pt x="302" y="904"/>
                  <a:pt x="302" y="904"/>
                  <a:pt x="302" y="904"/>
                </a:cubicBezTo>
                <a:cubicBezTo>
                  <a:pt x="301" y="903"/>
                  <a:pt x="301" y="903"/>
                  <a:pt x="301" y="903"/>
                </a:cubicBezTo>
                <a:cubicBezTo>
                  <a:pt x="301" y="903"/>
                  <a:pt x="301" y="904"/>
                  <a:pt x="301" y="907"/>
                </a:cubicBezTo>
                <a:cubicBezTo>
                  <a:pt x="301" y="909"/>
                  <a:pt x="300" y="914"/>
                  <a:pt x="300" y="924"/>
                </a:cubicBezTo>
                <a:cubicBezTo>
                  <a:pt x="301" y="924"/>
                  <a:pt x="301" y="924"/>
                  <a:pt x="301" y="924"/>
                </a:cubicBezTo>
                <a:cubicBezTo>
                  <a:pt x="302" y="922"/>
                  <a:pt x="302" y="922"/>
                  <a:pt x="302" y="922"/>
                </a:cubicBezTo>
                <a:cubicBezTo>
                  <a:pt x="302" y="922"/>
                  <a:pt x="302" y="922"/>
                  <a:pt x="299" y="922"/>
                </a:cubicBezTo>
                <a:cubicBezTo>
                  <a:pt x="299" y="922"/>
                  <a:pt x="298" y="921"/>
                  <a:pt x="296" y="921"/>
                </a:cubicBezTo>
                <a:cubicBezTo>
                  <a:pt x="294" y="921"/>
                  <a:pt x="294" y="921"/>
                  <a:pt x="294" y="921"/>
                </a:cubicBezTo>
                <a:cubicBezTo>
                  <a:pt x="294" y="922"/>
                  <a:pt x="294" y="922"/>
                  <a:pt x="294" y="922"/>
                </a:cubicBezTo>
                <a:cubicBezTo>
                  <a:pt x="294" y="922"/>
                  <a:pt x="294" y="923"/>
                  <a:pt x="294" y="928"/>
                </a:cubicBezTo>
                <a:cubicBezTo>
                  <a:pt x="294" y="929"/>
                  <a:pt x="294" y="929"/>
                  <a:pt x="294" y="929"/>
                </a:cubicBezTo>
                <a:cubicBezTo>
                  <a:pt x="296" y="929"/>
                  <a:pt x="296" y="929"/>
                  <a:pt x="296" y="929"/>
                </a:cubicBezTo>
                <a:cubicBezTo>
                  <a:pt x="295" y="928"/>
                  <a:pt x="295" y="928"/>
                  <a:pt x="295" y="928"/>
                </a:cubicBezTo>
                <a:cubicBezTo>
                  <a:pt x="295" y="928"/>
                  <a:pt x="294" y="929"/>
                  <a:pt x="294" y="929"/>
                </a:cubicBezTo>
                <a:cubicBezTo>
                  <a:pt x="293" y="930"/>
                  <a:pt x="292" y="932"/>
                  <a:pt x="291" y="933"/>
                </a:cubicBezTo>
                <a:cubicBezTo>
                  <a:pt x="290" y="933"/>
                  <a:pt x="290" y="934"/>
                  <a:pt x="289" y="934"/>
                </a:cubicBezTo>
                <a:cubicBezTo>
                  <a:pt x="289" y="935"/>
                  <a:pt x="289" y="935"/>
                  <a:pt x="289" y="935"/>
                </a:cubicBezTo>
                <a:cubicBezTo>
                  <a:pt x="289" y="935"/>
                  <a:pt x="289" y="935"/>
                  <a:pt x="289" y="935"/>
                </a:cubicBezTo>
                <a:cubicBezTo>
                  <a:pt x="289" y="935"/>
                  <a:pt x="289" y="935"/>
                  <a:pt x="289" y="935"/>
                </a:cubicBezTo>
                <a:cubicBezTo>
                  <a:pt x="289" y="934"/>
                  <a:pt x="289" y="934"/>
                  <a:pt x="289" y="934"/>
                </a:cubicBezTo>
                <a:cubicBezTo>
                  <a:pt x="289" y="935"/>
                  <a:pt x="289" y="935"/>
                  <a:pt x="289" y="935"/>
                </a:cubicBezTo>
                <a:cubicBezTo>
                  <a:pt x="289" y="935"/>
                  <a:pt x="289" y="935"/>
                  <a:pt x="289" y="935"/>
                </a:cubicBezTo>
                <a:cubicBezTo>
                  <a:pt x="289" y="934"/>
                  <a:pt x="289" y="934"/>
                  <a:pt x="289" y="934"/>
                </a:cubicBezTo>
                <a:cubicBezTo>
                  <a:pt x="289" y="934"/>
                  <a:pt x="288" y="935"/>
                  <a:pt x="288" y="935"/>
                </a:cubicBezTo>
                <a:cubicBezTo>
                  <a:pt x="286" y="935"/>
                  <a:pt x="282" y="936"/>
                  <a:pt x="282" y="936"/>
                </a:cubicBezTo>
                <a:cubicBezTo>
                  <a:pt x="282" y="937"/>
                  <a:pt x="282" y="937"/>
                  <a:pt x="282" y="937"/>
                </a:cubicBezTo>
                <a:cubicBezTo>
                  <a:pt x="283" y="936"/>
                  <a:pt x="283" y="936"/>
                  <a:pt x="283" y="936"/>
                </a:cubicBezTo>
                <a:cubicBezTo>
                  <a:pt x="283" y="936"/>
                  <a:pt x="283" y="936"/>
                  <a:pt x="275" y="931"/>
                </a:cubicBezTo>
                <a:cubicBezTo>
                  <a:pt x="272" y="928"/>
                  <a:pt x="272" y="928"/>
                  <a:pt x="272" y="928"/>
                </a:cubicBezTo>
                <a:cubicBezTo>
                  <a:pt x="273" y="932"/>
                  <a:pt x="273" y="932"/>
                  <a:pt x="273" y="932"/>
                </a:cubicBezTo>
                <a:cubicBezTo>
                  <a:pt x="273" y="932"/>
                  <a:pt x="273" y="932"/>
                  <a:pt x="275" y="942"/>
                </a:cubicBezTo>
                <a:cubicBezTo>
                  <a:pt x="277" y="941"/>
                  <a:pt x="277" y="941"/>
                  <a:pt x="277" y="941"/>
                </a:cubicBezTo>
                <a:cubicBezTo>
                  <a:pt x="276" y="941"/>
                  <a:pt x="276" y="941"/>
                  <a:pt x="276" y="941"/>
                </a:cubicBezTo>
                <a:cubicBezTo>
                  <a:pt x="276" y="941"/>
                  <a:pt x="276" y="941"/>
                  <a:pt x="272" y="947"/>
                </a:cubicBezTo>
                <a:cubicBezTo>
                  <a:pt x="273" y="948"/>
                  <a:pt x="273" y="948"/>
                  <a:pt x="273" y="948"/>
                </a:cubicBezTo>
                <a:cubicBezTo>
                  <a:pt x="273" y="947"/>
                  <a:pt x="273" y="947"/>
                  <a:pt x="273" y="947"/>
                </a:cubicBezTo>
                <a:cubicBezTo>
                  <a:pt x="273" y="947"/>
                  <a:pt x="271" y="946"/>
                  <a:pt x="269" y="945"/>
                </a:cubicBezTo>
                <a:cubicBezTo>
                  <a:pt x="266" y="944"/>
                  <a:pt x="263" y="943"/>
                  <a:pt x="261" y="943"/>
                </a:cubicBezTo>
                <a:cubicBezTo>
                  <a:pt x="261" y="943"/>
                  <a:pt x="261" y="943"/>
                  <a:pt x="239" y="943"/>
                </a:cubicBezTo>
                <a:cubicBezTo>
                  <a:pt x="238" y="943"/>
                  <a:pt x="238" y="943"/>
                  <a:pt x="238" y="943"/>
                </a:cubicBezTo>
                <a:cubicBezTo>
                  <a:pt x="238" y="944"/>
                  <a:pt x="238" y="944"/>
                  <a:pt x="238" y="944"/>
                </a:cubicBezTo>
                <a:cubicBezTo>
                  <a:pt x="238" y="944"/>
                  <a:pt x="238" y="944"/>
                  <a:pt x="238" y="945"/>
                </a:cubicBezTo>
                <a:cubicBezTo>
                  <a:pt x="238" y="945"/>
                  <a:pt x="238" y="947"/>
                  <a:pt x="238" y="949"/>
                </a:cubicBezTo>
                <a:cubicBezTo>
                  <a:pt x="238" y="951"/>
                  <a:pt x="238" y="951"/>
                  <a:pt x="238" y="951"/>
                </a:cubicBezTo>
                <a:cubicBezTo>
                  <a:pt x="239" y="951"/>
                  <a:pt x="239" y="951"/>
                  <a:pt x="239" y="951"/>
                </a:cubicBezTo>
                <a:cubicBezTo>
                  <a:pt x="239" y="951"/>
                  <a:pt x="239" y="951"/>
                  <a:pt x="247" y="952"/>
                </a:cubicBezTo>
                <a:cubicBezTo>
                  <a:pt x="248" y="953"/>
                  <a:pt x="248" y="953"/>
                  <a:pt x="248" y="953"/>
                </a:cubicBezTo>
                <a:cubicBezTo>
                  <a:pt x="249" y="951"/>
                  <a:pt x="249" y="951"/>
                  <a:pt x="249" y="951"/>
                </a:cubicBezTo>
                <a:cubicBezTo>
                  <a:pt x="249" y="951"/>
                  <a:pt x="249" y="951"/>
                  <a:pt x="250" y="947"/>
                </a:cubicBezTo>
                <a:cubicBezTo>
                  <a:pt x="249" y="947"/>
                  <a:pt x="249" y="947"/>
                  <a:pt x="249" y="947"/>
                </a:cubicBezTo>
                <a:cubicBezTo>
                  <a:pt x="249" y="948"/>
                  <a:pt x="249" y="948"/>
                  <a:pt x="249" y="948"/>
                </a:cubicBezTo>
                <a:cubicBezTo>
                  <a:pt x="249" y="948"/>
                  <a:pt x="249" y="948"/>
                  <a:pt x="251" y="948"/>
                </a:cubicBezTo>
                <a:cubicBezTo>
                  <a:pt x="255" y="948"/>
                  <a:pt x="264" y="949"/>
                  <a:pt x="268" y="952"/>
                </a:cubicBezTo>
                <a:cubicBezTo>
                  <a:pt x="269" y="952"/>
                  <a:pt x="270" y="953"/>
                  <a:pt x="271" y="954"/>
                </a:cubicBezTo>
                <a:cubicBezTo>
                  <a:pt x="271" y="954"/>
                  <a:pt x="272" y="955"/>
                  <a:pt x="272" y="956"/>
                </a:cubicBezTo>
                <a:cubicBezTo>
                  <a:pt x="272" y="956"/>
                  <a:pt x="272" y="956"/>
                  <a:pt x="271" y="957"/>
                </a:cubicBezTo>
                <a:cubicBezTo>
                  <a:pt x="273" y="958"/>
                  <a:pt x="273" y="958"/>
                  <a:pt x="273" y="958"/>
                </a:cubicBezTo>
                <a:cubicBezTo>
                  <a:pt x="271" y="957"/>
                  <a:pt x="271" y="957"/>
                  <a:pt x="271" y="957"/>
                </a:cubicBezTo>
                <a:cubicBezTo>
                  <a:pt x="271" y="958"/>
                  <a:pt x="270" y="959"/>
                  <a:pt x="270" y="960"/>
                </a:cubicBezTo>
                <a:cubicBezTo>
                  <a:pt x="268" y="963"/>
                  <a:pt x="265" y="963"/>
                  <a:pt x="263" y="963"/>
                </a:cubicBezTo>
                <a:cubicBezTo>
                  <a:pt x="263" y="963"/>
                  <a:pt x="262" y="963"/>
                  <a:pt x="262" y="963"/>
                </a:cubicBezTo>
                <a:cubicBezTo>
                  <a:pt x="261" y="963"/>
                  <a:pt x="261" y="963"/>
                  <a:pt x="261" y="963"/>
                </a:cubicBezTo>
                <a:cubicBezTo>
                  <a:pt x="261" y="963"/>
                  <a:pt x="261" y="963"/>
                  <a:pt x="261" y="963"/>
                </a:cubicBezTo>
                <a:cubicBezTo>
                  <a:pt x="261" y="963"/>
                  <a:pt x="261" y="963"/>
                  <a:pt x="261" y="963"/>
                </a:cubicBezTo>
                <a:cubicBezTo>
                  <a:pt x="257" y="961"/>
                  <a:pt x="257" y="961"/>
                  <a:pt x="257" y="961"/>
                </a:cubicBezTo>
                <a:cubicBezTo>
                  <a:pt x="259" y="965"/>
                  <a:pt x="259" y="965"/>
                  <a:pt x="259" y="965"/>
                </a:cubicBezTo>
                <a:cubicBezTo>
                  <a:pt x="259" y="965"/>
                  <a:pt x="259" y="965"/>
                  <a:pt x="259" y="965"/>
                </a:cubicBezTo>
                <a:cubicBezTo>
                  <a:pt x="260" y="965"/>
                  <a:pt x="260" y="966"/>
                  <a:pt x="260" y="966"/>
                </a:cubicBezTo>
                <a:cubicBezTo>
                  <a:pt x="260" y="966"/>
                  <a:pt x="260" y="966"/>
                  <a:pt x="260" y="966"/>
                </a:cubicBezTo>
                <a:cubicBezTo>
                  <a:pt x="260" y="966"/>
                  <a:pt x="260" y="966"/>
                  <a:pt x="260" y="966"/>
                </a:cubicBezTo>
                <a:cubicBezTo>
                  <a:pt x="260" y="967"/>
                  <a:pt x="261" y="969"/>
                  <a:pt x="263" y="972"/>
                </a:cubicBezTo>
                <a:cubicBezTo>
                  <a:pt x="265" y="971"/>
                  <a:pt x="265" y="971"/>
                  <a:pt x="265" y="971"/>
                </a:cubicBezTo>
                <a:cubicBezTo>
                  <a:pt x="264" y="970"/>
                  <a:pt x="264" y="970"/>
                  <a:pt x="264" y="970"/>
                </a:cubicBezTo>
                <a:cubicBezTo>
                  <a:pt x="265" y="971"/>
                  <a:pt x="265" y="971"/>
                  <a:pt x="265" y="971"/>
                </a:cubicBezTo>
                <a:cubicBezTo>
                  <a:pt x="264" y="970"/>
                  <a:pt x="264" y="970"/>
                  <a:pt x="264" y="970"/>
                </a:cubicBezTo>
                <a:cubicBezTo>
                  <a:pt x="264" y="970"/>
                  <a:pt x="264" y="970"/>
                  <a:pt x="264" y="970"/>
                </a:cubicBezTo>
                <a:cubicBezTo>
                  <a:pt x="265" y="971"/>
                  <a:pt x="265" y="971"/>
                  <a:pt x="265" y="971"/>
                </a:cubicBezTo>
                <a:cubicBezTo>
                  <a:pt x="264" y="970"/>
                  <a:pt x="264" y="970"/>
                  <a:pt x="264" y="970"/>
                </a:cubicBezTo>
                <a:cubicBezTo>
                  <a:pt x="265" y="971"/>
                  <a:pt x="265" y="971"/>
                  <a:pt x="265" y="971"/>
                </a:cubicBezTo>
                <a:cubicBezTo>
                  <a:pt x="264" y="970"/>
                  <a:pt x="264" y="970"/>
                  <a:pt x="264" y="970"/>
                </a:cubicBezTo>
                <a:cubicBezTo>
                  <a:pt x="264" y="970"/>
                  <a:pt x="264" y="970"/>
                  <a:pt x="264" y="970"/>
                </a:cubicBezTo>
                <a:cubicBezTo>
                  <a:pt x="265" y="971"/>
                  <a:pt x="265" y="971"/>
                  <a:pt x="265" y="971"/>
                </a:cubicBezTo>
                <a:cubicBezTo>
                  <a:pt x="264" y="970"/>
                  <a:pt x="264" y="970"/>
                  <a:pt x="264" y="970"/>
                </a:cubicBezTo>
                <a:cubicBezTo>
                  <a:pt x="264" y="970"/>
                  <a:pt x="264" y="970"/>
                  <a:pt x="260" y="971"/>
                </a:cubicBezTo>
                <a:cubicBezTo>
                  <a:pt x="258" y="972"/>
                  <a:pt x="258" y="972"/>
                  <a:pt x="258" y="972"/>
                </a:cubicBezTo>
                <a:cubicBezTo>
                  <a:pt x="260" y="973"/>
                  <a:pt x="260" y="973"/>
                  <a:pt x="260" y="973"/>
                </a:cubicBezTo>
                <a:cubicBezTo>
                  <a:pt x="260" y="974"/>
                  <a:pt x="260" y="974"/>
                  <a:pt x="260" y="974"/>
                </a:cubicBezTo>
                <a:cubicBezTo>
                  <a:pt x="260" y="974"/>
                  <a:pt x="260" y="974"/>
                  <a:pt x="260" y="974"/>
                </a:cubicBezTo>
                <a:cubicBezTo>
                  <a:pt x="260" y="974"/>
                  <a:pt x="263" y="975"/>
                  <a:pt x="265" y="977"/>
                </a:cubicBezTo>
                <a:cubicBezTo>
                  <a:pt x="266" y="978"/>
                  <a:pt x="266" y="979"/>
                  <a:pt x="267" y="980"/>
                </a:cubicBezTo>
                <a:cubicBezTo>
                  <a:pt x="268" y="981"/>
                  <a:pt x="268" y="982"/>
                  <a:pt x="268" y="982"/>
                </a:cubicBezTo>
                <a:cubicBezTo>
                  <a:pt x="268" y="983"/>
                  <a:pt x="268" y="983"/>
                  <a:pt x="268" y="984"/>
                </a:cubicBezTo>
                <a:cubicBezTo>
                  <a:pt x="267" y="984"/>
                  <a:pt x="267" y="984"/>
                  <a:pt x="267" y="984"/>
                </a:cubicBezTo>
                <a:cubicBezTo>
                  <a:pt x="267" y="984"/>
                  <a:pt x="267" y="984"/>
                  <a:pt x="267" y="984"/>
                </a:cubicBezTo>
                <a:cubicBezTo>
                  <a:pt x="266" y="987"/>
                  <a:pt x="265" y="991"/>
                  <a:pt x="265" y="995"/>
                </a:cubicBezTo>
                <a:cubicBezTo>
                  <a:pt x="265" y="998"/>
                  <a:pt x="265" y="1001"/>
                  <a:pt x="265" y="1001"/>
                </a:cubicBezTo>
                <a:cubicBezTo>
                  <a:pt x="266" y="1001"/>
                  <a:pt x="266" y="1001"/>
                  <a:pt x="266" y="1001"/>
                </a:cubicBezTo>
                <a:cubicBezTo>
                  <a:pt x="266" y="999"/>
                  <a:pt x="266" y="999"/>
                  <a:pt x="266" y="999"/>
                </a:cubicBezTo>
                <a:cubicBezTo>
                  <a:pt x="266" y="999"/>
                  <a:pt x="266" y="999"/>
                  <a:pt x="262" y="1001"/>
                </a:cubicBezTo>
                <a:cubicBezTo>
                  <a:pt x="258" y="1002"/>
                  <a:pt x="258" y="1002"/>
                  <a:pt x="258" y="1002"/>
                </a:cubicBezTo>
                <a:cubicBezTo>
                  <a:pt x="261" y="1004"/>
                  <a:pt x="261" y="1004"/>
                  <a:pt x="261" y="1004"/>
                </a:cubicBezTo>
                <a:cubicBezTo>
                  <a:pt x="261" y="1004"/>
                  <a:pt x="261" y="1004"/>
                  <a:pt x="267" y="1006"/>
                </a:cubicBezTo>
                <a:cubicBezTo>
                  <a:pt x="267" y="1005"/>
                  <a:pt x="267" y="1005"/>
                  <a:pt x="267" y="1005"/>
                </a:cubicBezTo>
                <a:cubicBezTo>
                  <a:pt x="266" y="1005"/>
                  <a:pt x="266" y="1005"/>
                  <a:pt x="266" y="1005"/>
                </a:cubicBezTo>
                <a:cubicBezTo>
                  <a:pt x="267" y="1005"/>
                  <a:pt x="267" y="1005"/>
                  <a:pt x="267" y="1005"/>
                </a:cubicBezTo>
                <a:cubicBezTo>
                  <a:pt x="266" y="1005"/>
                  <a:pt x="266" y="1005"/>
                  <a:pt x="266" y="1005"/>
                </a:cubicBezTo>
                <a:cubicBezTo>
                  <a:pt x="266" y="1005"/>
                  <a:pt x="266" y="1005"/>
                  <a:pt x="266" y="1005"/>
                </a:cubicBezTo>
                <a:cubicBezTo>
                  <a:pt x="267" y="1005"/>
                  <a:pt x="267" y="1005"/>
                  <a:pt x="267" y="1005"/>
                </a:cubicBezTo>
                <a:cubicBezTo>
                  <a:pt x="266" y="1005"/>
                  <a:pt x="266" y="1005"/>
                  <a:pt x="266" y="1005"/>
                </a:cubicBezTo>
                <a:cubicBezTo>
                  <a:pt x="266" y="1005"/>
                  <a:pt x="266" y="1006"/>
                  <a:pt x="267" y="1011"/>
                </a:cubicBezTo>
                <a:cubicBezTo>
                  <a:pt x="267" y="1011"/>
                  <a:pt x="267" y="1011"/>
                  <a:pt x="267" y="1011"/>
                </a:cubicBezTo>
                <a:cubicBezTo>
                  <a:pt x="267" y="1012"/>
                  <a:pt x="267" y="1012"/>
                  <a:pt x="267" y="1013"/>
                </a:cubicBezTo>
                <a:cubicBezTo>
                  <a:pt x="269" y="1013"/>
                  <a:pt x="269" y="1013"/>
                  <a:pt x="269" y="1013"/>
                </a:cubicBezTo>
                <a:cubicBezTo>
                  <a:pt x="270" y="1012"/>
                  <a:pt x="270" y="1012"/>
                  <a:pt x="270" y="1012"/>
                </a:cubicBezTo>
                <a:cubicBezTo>
                  <a:pt x="270" y="1012"/>
                  <a:pt x="268" y="1010"/>
                  <a:pt x="264" y="1008"/>
                </a:cubicBezTo>
                <a:cubicBezTo>
                  <a:pt x="263" y="1008"/>
                  <a:pt x="261" y="1007"/>
                  <a:pt x="259" y="1007"/>
                </a:cubicBezTo>
                <a:cubicBezTo>
                  <a:pt x="259" y="1007"/>
                  <a:pt x="259" y="1007"/>
                  <a:pt x="259" y="1007"/>
                </a:cubicBezTo>
                <a:cubicBezTo>
                  <a:pt x="259" y="1008"/>
                  <a:pt x="259" y="1008"/>
                  <a:pt x="259" y="1008"/>
                </a:cubicBezTo>
                <a:cubicBezTo>
                  <a:pt x="257" y="1008"/>
                  <a:pt x="255" y="1010"/>
                  <a:pt x="254" y="1011"/>
                </a:cubicBezTo>
                <a:cubicBezTo>
                  <a:pt x="254" y="1012"/>
                  <a:pt x="254" y="1013"/>
                  <a:pt x="254" y="1013"/>
                </a:cubicBezTo>
                <a:cubicBezTo>
                  <a:pt x="254" y="1014"/>
                  <a:pt x="254" y="1014"/>
                  <a:pt x="254" y="1014"/>
                </a:cubicBezTo>
                <a:cubicBezTo>
                  <a:pt x="255" y="1014"/>
                  <a:pt x="255" y="1014"/>
                  <a:pt x="255" y="1014"/>
                </a:cubicBezTo>
                <a:cubicBezTo>
                  <a:pt x="255" y="1014"/>
                  <a:pt x="255" y="1014"/>
                  <a:pt x="261" y="1014"/>
                </a:cubicBezTo>
                <a:cubicBezTo>
                  <a:pt x="261" y="1013"/>
                  <a:pt x="261" y="1013"/>
                  <a:pt x="261" y="1013"/>
                </a:cubicBezTo>
                <a:cubicBezTo>
                  <a:pt x="259" y="1013"/>
                  <a:pt x="259" y="1013"/>
                  <a:pt x="259" y="1013"/>
                </a:cubicBezTo>
                <a:cubicBezTo>
                  <a:pt x="259" y="1014"/>
                  <a:pt x="259" y="1014"/>
                  <a:pt x="259" y="1014"/>
                </a:cubicBezTo>
                <a:cubicBezTo>
                  <a:pt x="259" y="1014"/>
                  <a:pt x="259" y="1014"/>
                  <a:pt x="259" y="1014"/>
                </a:cubicBezTo>
                <a:cubicBezTo>
                  <a:pt x="259" y="1014"/>
                  <a:pt x="260" y="1016"/>
                  <a:pt x="262" y="1023"/>
                </a:cubicBezTo>
                <a:cubicBezTo>
                  <a:pt x="263" y="1022"/>
                  <a:pt x="263" y="1022"/>
                  <a:pt x="263" y="1022"/>
                </a:cubicBezTo>
                <a:cubicBezTo>
                  <a:pt x="262" y="1022"/>
                  <a:pt x="262" y="1022"/>
                  <a:pt x="262" y="1022"/>
                </a:cubicBezTo>
                <a:cubicBezTo>
                  <a:pt x="263" y="1022"/>
                  <a:pt x="263" y="1022"/>
                  <a:pt x="263" y="1022"/>
                </a:cubicBezTo>
                <a:cubicBezTo>
                  <a:pt x="262" y="1022"/>
                  <a:pt x="262" y="1022"/>
                  <a:pt x="262" y="1022"/>
                </a:cubicBezTo>
                <a:cubicBezTo>
                  <a:pt x="262" y="1022"/>
                  <a:pt x="262" y="1022"/>
                  <a:pt x="262" y="1022"/>
                </a:cubicBezTo>
                <a:cubicBezTo>
                  <a:pt x="263" y="1022"/>
                  <a:pt x="263" y="1022"/>
                  <a:pt x="263" y="1022"/>
                </a:cubicBezTo>
                <a:cubicBezTo>
                  <a:pt x="262" y="1022"/>
                  <a:pt x="262" y="1022"/>
                  <a:pt x="262" y="1022"/>
                </a:cubicBezTo>
                <a:cubicBezTo>
                  <a:pt x="262" y="1022"/>
                  <a:pt x="262" y="1022"/>
                  <a:pt x="262" y="1022"/>
                </a:cubicBezTo>
                <a:cubicBezTo>
                  <a:pt x="262" y="1022"/>
                  <a:pt x="262" y="1022"/>
                  <a:pt x="262" y="1022"/>
                </a:cubicBezTo>
                <a:cubicBezTo>
                  <a:pt x="262" y="1022"/>
                  <a:pt x="262" y="1022"/>
                  <a:pt x="262" y="1022"/>
                </a:cubicBezTo>
                <a:cubicBezTo>
                  <a:pt x="262" y="1022"/>
                  <a:pt x="262" y="1022"/>
                  <a:pt x="262" y="1022"/>
                </a:cubicBezTo>
                <a:cubicBezTo>
                  <a:pt x="262" y="1022"/>
                  <a:pt x="262" y="1023"/>
                  <a:pt x="262" y="1023"/>
                </a:cubicBezTo>
                <a:cubicBezTo>
                  <a:pt x="262" y="1023"/>
                  <a:pt x="262" y="1023"/>
                  <a:pt x="262" y="1023"/>
                </a:cubicBezTo>
                <a:cubicBezTo>
                  <a:pt x="262" y="1024"/>
                  <a:pt x="261" y="1027"/>
                  <a:pt x="261" y="1034"/>
                </a:cubicBezTo>
                <a:cubicBezTo>
                  <a:pt x="262" y="1035"/>
                  <a:pt x="262" y="1035"/>
                  <a:pt x="262" y="1035"/>
                </a:cubicBezTo>
                <a:cubicBezTo>
                  <a:pt x="261" y="1034"/>
                  <a:pt x="261" y="1034"/>
                  <a:pt x="261" y="1034"/>
                </a:cubicBezTo>
                <a:cubicBezTo>
                  <a:pt x="261" y="1034"/>
                  <a:pt x="261" y="1034"/>
                  <a:pt x="258" y="1036"/>
                </a:cubicBezTo>
                <a:cubicBezTo>
                  <a:pt x="257" y="1038"/>
                  <a:pt x="257" y="1038"/>
                  <a:pt x="257" y="1038"/>
                </a:cubicBezTo>
                <a:cubicBezTo>
                  <a:pt x="259" y="1039"/>
                  <a:pt x="259" y="1039"/>
                  <a:pt x="259" y="1039"/>
                </a:cubicBezTo>
                <a:cubicBezTo>
                  <a:pt x="259" y="1039"/>
                  <a:pt x="259" y="1039"/>
                  <a:pt x="259" y="1039"/>
                </a:cubicBezTo>
                <a:cubicBezTo>
                  <a:pt x="260" y="1040"/>
                  <a:pt x="262" y="1041"/>
                  <a:pt x="264" y="1043"/>
                </a:cubicBezTo>
                <a:cubicBezTo>
                  <a:pt x="265" y="1044"/>
                  <a:pt x="266" y="1045"/>
                  <a:pt x="266" y="1046"/>
                </a:cubicBezTo>
                <a:cubicBezTo>
                  <a:pt x="267" y="1047"/>
                  <a:pt x="267" y="1047"/>
                  <a:pt x="267" y="1048"/>
                </a:cubicBezTo>
                <a:cubicBezTo>
                  <a:pt x="267" y="1049"/>
                  <a:pt x="267" y="1049"/>
                  <a:pt x="266" y="1050"/>
                </a:cubicBezTo>
                <a:cubicBezTo>
                  <a:pt x="266" y="1050"/>
                  <a:pt x="266" y="1050"/>
                  <a:pt x="266" y="1050"/>
                </a:cubicBezTo>
                <a:cubicBezTo>
                  <a:pt x="266" y="1050"/>
                  <a:pt x="266" y="1050"/>
                  <a:pt x="266" y="1050"/>
                </a:cubicBezTo>
                <a:cubicBezTo>
                  <a:pt x="265" y="1053"/>
                  <a:pt x="264" y="1055"/>
                  <a:pt x="263" y="1055"/>
                </a:cubicBezTo>
                <a:cubicBezTo>
                  <a:pt x="262" y="1056"/>
                  <a:pt x="262" y="1056"/>
                  <a:pt x="261" y="1056"/>
                </a:cubicBezTo>
                <a:cubicBezTo>
                  <a:pt x="261" y="1056"/>
                  <a:pt x="261" y="1056"/>
                  <a:pt x="261" y="1056"/>
                </a:cubicBezTo>
                <a:cubicBezTo>
                  <a:pt x="261" y="1056"/>
                  <a:pt x="261" y="1056"/>
                  <a:pt x="261" y="1056"/>
                </a:cubicBezTo>
                <a:cubicBezTo>
                  <a:pt x="261" y="1057"/>
                  <a:pt x="261" y="1057"/>
                  <a:pt x="261" y="1057"/>
                </a:cubicBezTo>
                <a:cubicBezTo>
                  <a:pt x="261" y="1056"/>
                  <a:pt x="261" y="1056"/>
                  <a:pt x="261" y="1056"/>
                </a:cubicBezTo>
                <a:cubicBezTo>
                  <a:pt x="261" y="1056"/>
                  <a:pt x="261" y="1056"/>
                  <a:pt x="261" y="1056"/>
                </a:cubicBezTo>
                <a:cubicBezTo>
                  <a:pt x="261" y="1057"/>
                  <a:pt x="261" y="1057"/>
                  <a:pt x="261" y="1057"/>
                </a:cubicBezTo>
                <a:cubicBezTo>
                  <a:pt x="261" y="1056"/>
                  <a:pt x="261" y="1056"/>
                  <a:pt x="261" y="1056"/>
                </a:cubicBezTo>
                <a:cubicBezTo>
                  <a:pt x="259" y="1056"/>
                  <a:pt x="259" y="1056"/>
                  <a:pt x="259" y="1056"/>
                </a:cubicBezTo>
                <a:cubicBezTo>
                  <a:pt x="259" y="1057"/>
                  <a:pt x="259" y="1057"/>
                  <a:pt x="259" y="1057"/>
                </a:cubicBezTo>
                <a:cubicBezTo>
                  <a:pt x="259" y="1057"/>
                  <a:pt x="259" y="1057"/>
                  <a:pt x="259" y="1060"/>
                </a:cubicBezTo>
                <a:cubicBezTo>
                  <a:pt x="259" y="1062"/>
                  <a:pt x="258" y="1067"/>
                  <a:pt x="258" y="1076"/>
                </a:cubicBezTo>
                <a:cubicBezTo>
                  <a:pt x="258" y="1077"/>
                  <a:pt x="258" y="1077"/>
                  <a:pt x="258" y="1077"/>
                </a:cubicBezTo>
                <a:cubicBezTo>
                  <a:pt x="259" y="1078"/>
                  <a:pt x="259" y="1078"/>
                  <a:pt x="259" y="1078"/>
                </a:cubicBezTo>
                <a:cubicBezTo>
                  <a:pt x="259" y="1078"/>
                  <a:pt x="259" y="1078"/>
                  <a:pt x="259" y="1078"/>
                </a:cubicBezTo>
                <a:cubicBezTo>
                  <a:pt x="259" y="1078"/>
                  <a:pt x="260" y="1078"/>
                  <a:pt x="261" y="1079"/>
                </a:cubicBezTo>
                <a:cubicBezTo>
                  <a:pt x="261" y="1080"/>
                  <a:pt x="262" y="1081"/>
                  <a:pt x="262" y="1083"/>
                </a:cubicBezTo>
                <a:cubicBezTo>
                  <a:pt x="262" y="1083"/>
                  <a:pt x="262" y="1084"/>
                  <a:pt x="262" y="1084"/>
                </a:cubicBezTo>
                <a:cubicBezTo>
                  <a:pt x="263" y="1085"/>
                  <a:pt x="263" y="1085"/>
                  <a:pt x="263" y="1085"/>
                </a:cubicBezTo>
                <a:cubicBezTo>
                  <a:pt x="262" y="1084"/>
                  <a:pt x="262" y="1084"/>
                  <a:pt x="262" y="1084"/>
                </a:cubicBezTo>
                <a:cubicBezTo>
                  <a:pt x="261" y="1086"/>
                  <a:pt x="260" y="1087"/>
                  <a:pt x="259" y="1088"/>
                </a:cubicBezTo>
                <a:cubicBezTo>
                  <a:pt x="259" y="1088"/>
                  <a:pt x="258" y="1088"/>
                  <a:pt x="258" y="1088"/>
                </a:cubicBezTo>
                <a:cubicBezTo>
                  <a:pt x="258" y="1089"/>
                  <a:pt x="258" y="1089"/>
                  <a:pt x="258" y="1089"/>
                </a:cubicBezTo>
                <a:cubicBezTo>
                  <a:pt x="257" y="1089"/>
                  <a:pt x="257" y="1089"/>
                  <a:pt x="257" y="1089"/>
                </a:cubicBezTo>
                <a:cubicBezTo>
                  <a:pt x="257" y="1089"/>
                  <a:pt x="257" y="1089"/>
                  <a:pt x="257" y="1089"/>
                </a:cubicBezTo>
                <a:cubicBezTo>
                  <a:pt x="256" y="1089"/>
                  <a:pt x="256" y="1089"/>
                  <a:pt x="256" y="1089"/>
                </a:cubicBezTo>
                <a:cubicBezTo>
                  <a:pt x="257" y="1090"/>
                  <a:pt x="257" y="1090"/>
                  <a:pt x="257" y="1090"/>
                </a:cubicBezTo>
                <a:cubicBezTo>
                  <a:pt x="257" y="1091"/>
                  <a:pt x="257" y="1091"/>
                  <a:pt x="259" y="1099"/>
                </a:cubicBezTo>
                <a:cubicBezTo>
                  <a:pt x="261" y="1098"/>
                  <a:pt x="261" y="1098"/>
                  <a:pt x="261" y="1098"/>
                </a:cubicBezTo>
                <a:cubicBezTo>
                  <a:pt x="259" y="1098"/>
                  <a:pt x="259" y="1098"/>
                  <a:pt x="259" y="1098"/>
                </a:cubicBezTo>
                <a:cubicBezTo>
                  <a:pt x="259" y="1098"/>
                  <a:pt x="259" y="1098"/>
                  <a:pt x="254" y="1119"/>
                </a:cubicBezTo>
                <a:cubicBezTo>
                  <a:pt x="255" y="1120"/>
                  <a:pt x="255" y="1120"/>
                  <a:pt x="255" y="1120"/>
                </a:cubicBezTo>
                <a:cubicBezTo>
                  <a:pt x="254" y="1119"/>
                  <a:pt x="254" y="1119"/>
                  <a:pt x="254" y="1119"/>
                </a:cubicBezTo>
                <a:cubicBezTo>
                  <a:pt x="254" y="1119"/>
                  <a:pt x="254" y="1119"/>
                  <a:pt x="249" y="1123"/>
                </a:cubicBezTo>
                <a:cubicBezTo>
                  <a:pt x="249" y="1123"/>
                  <a:pt x="249" y="1123"/>
                  <a:pt x="249" y="1123"/>
                </a:cubicBezTo>
                <a:cubicBezTo>
                  <a:pt x="248" y="1123"/>
                  <a:pt x="248" y="1123"/>
                  <a:pt x="248" y="1123"/>
                </a:cubicBezTo>
                <a:cubicBezTo>
                  <a:pt x="248" y="1123"/>
                  <a:pt x="248" y="1123"/>
                  <a:pt x="244" y="1137"/>
                </a:cubicBezTo>
                <a:cubicBezTo>
                  <a:pt x="244" y="1137"/>
                  <a:pt x="244" y="1137"/>
                  <a:pt x="244" y="1137"/>
                </a:cubicBezTo>
                <a:cubicBezTo>
                  <a:pt x="244" y="1137"/>
                  <a:pt x="244" y="1137"/>
                  <a:pt x="244" y="1137"/>
                </a:cubicBezTo>
                <a:cubicBezTo>
                  <a:pt x="244" y="1137"/>
                  <a:pt x="244" y="1142"/>
                  <a:pt x="243" y="1148"/>
                </a:cubicBezTo>
                <a:cubicBezTo>
                  <a:pt x="242" y="1150"/>
                  <a:pt x="242" y="1153"/>
                  <a:pt x="241" y="1155"/>
                </a:cubicBezTo>
                <a:cubicBezTo>
                  <a:pt x="241" y="1156"/>
                  <a:pt x="241" y="1157"/>
                  <a:pt x="241" y="1158"/>
                </a:cubicBezTo>
                <a:cubicBezTo>
                  <a:pt x="241" y="1159"/>
                  <a:pt x="240" y="1160"/>
                  <a:pt x="240" y="1160"/>
                </a:cubicBezTo>
                <a:cubicBezTo>
                  <a:pt x="242" y="1160"/>
                  <a:pt x="242" y="1160"/>
                  <a:pt x="242" y="1160"/>
                </a:cubicBezTo>
                <a:cubicBezTo>
                  <a:pt x="241" y="1159"/>
                  <a:pt x="241" y="1159"/>
                  <a:pt x="241" y="1159"/>
                </a:cubicBezTo>
                <a:cubicBezTo>
                  <a:pt x="240" y="1160"/>
                  <a:pt x="239" y="1161"/>
                  <a:pt x="238" y="1162"/>
                </a:cubicBezTo>
                <a:cubicBezTo>
                  <a:pt x="235" y="1166"/>
                  <a:pt x="232" y="1173"/>
                  <a:pt x="232" y="1173"/>
                </a:cubicBezTo>
                <a:cubicBezTo>
                  <a:pt x="234" y="1174"/>
                  <a:pt x="234" y="1174"/>
                  <a:pt x="234" y="1174"/>
                </a:cubicBezTo>
                <a:cubicBezTo>
                  <a:pt x="235" y="1173"/>
                  <a:pt x="235" y="1173"/>
                  <a:pt x="235" y="1173"/>
                </a:cubicBezTo>
                <a:cubicBezTo>
                  <a:pt x="235" y="1173"/>
                  <a:pt x="235" y="1173"/>
                  <a:pt x="220" y="1162"/>
                </a:cubicBezTo>
                <a:cubicBezTo>
                  <a:pt x="219" y="1161"/>
                  <a:pt x="219" y="1161"/>
                  <a:pt x="219" y="1161"/>
                </a:cubicBezTo>
                <a:cubicBezTo>
                  <a:pt x="218" y="1162"/>
                  <a:pt x="218" y="1162"/>
                  <a:pt x="218" y="1162"/>
                </a:cubicBezTo>
                <a:cubicBezTo>
                  <a:pt x="218" y="1162"/>
                  <a:pt x="218" y="1162"/>
                  <a:pt x="210" y="1169"/>
                </a:cubicBezTo>
                <a:cubicBezTo>
                  <a:pt x="211" y="1170"/>
                  <a:pt x="211" y="1170"/>
                  <a:pt x="211" y="1170"/>
                </a:cubicBezTo>
                <a:cubicBezTo>
                  <a:pt x="211" y="1168"/>
                  <a:pt x="211" y="1168"/>
                  <a:pt x="211" y="1168"/>
                </a:cubicBezTo>
                <a:cubicBezTo>
                  <a:pt x="211" y="1168"/>
                  <a:pt x="211" y="1168"/>
                  <a:pt x="200" y="1166"/>
                </a:cubicBezTo>
                <a:cubicBezTo>
                  <a:pt x="200" y="1166"/>
                  <a:pt x="200" y="1166"/>
                  <a:pt x="200" y="1166"/>
                </a:cubicBezTo>
                <a:cubicBezTo>
                  <a:pt x="200" y="1166"/>
                  <a:pt x="200" y="1166"/>
                  <a:pt x="200" y="1166"/>
                </a:cubicBezTo>
                <a:cubicBezTo>
                  <a:pt x="200" y="1166"/>
                  <a:pt x="200" y="1166"/>
                  <a:pt x="175" y="1168"/>
                </a:cubicBezTo>
                <a:cubicBezTo>
                  <a:pt x="173" y="1168"/>
                  <a:pt x="173" y="1168"/>
                  <a:pt x="173" y="1168"/>
                </a:cubicBezTo>
                <a:cubicBezTo>
                  <a:pt x="174" y="1170"/>
                  <a:pt x="174" y="1170"/>
                  <a:pt x="174" y="1170"/>
                </a:cubicBezTo>
                <a:cubicBezTo>
                  <a:pt x="174" y="1170"/>
                  <a:pt x="174" y="1171"/>
                  <a:pt x="175" y="1172"/>
                </a:cubicBezTo>
                <a:cubicBezTo>
                  <a:pt x="175" y="1173"/>
                  <a:pt x="176" y="1174"/>
                  <a:pt x="177" y="1176"/>
                </a:cubicBezTo>
                <a:cubicBezTo>
                  <a:pt x="177" y="1178"/>
                  <a:pt x="178" y="1180"/>
                  <a:pt x="178" y="1181"/>
                </a:cubicBezTo>
                <a:cubicBezTo>
                  <a:pt x="178" y="1182"/>
                  <a:pt x="177" y="1182"/>
                  <a:pt x="177" y="1182"/>
                </a:cubicBezTo>
                <a:cubicBezTo>
                  <a:pt x="178" y="1183"/>
                  <a:pt x="178" y="1183"/>
                  <a:pt x="178" y="1183"/>
                </a:cubicBezTo>
                <a:cubicBezTo>
                  <a:pt x="178" y="1182"/>
                  <a:pt x="178" y="1182"/>
                  <a:pt x="178" y="1182"/>
                </a:cubicBezTo>
                <a:cubicBezTo>
                  <a:pt x="177" y="1182"/>
                  <a:pt x="177" y="1182"/>
                  <a:pt x="177" y="1182"/>
                </a:cubicBezTo>
                <a:cubicBezTo>
                  <a:pt x="176" y="1182"/>
                  <a:pt x="174" y="1181"/>
                  <a:pt x="172" y="1180"/>
                </a:cubicBezTo>
                <a:cubicBezTo>
                  <a:pt x="170" y="1180"/>
                  <a:pt x="167" y="1179"/>
                  <a:pt x="165" y="1179"/>
                </a:cubicBezTo>
                <a:cubicBezTo>
                  <a:pt x="164" y="1179"/>
                  <a:pt x="164" y="1179"/>
                  <a:pt x="163" y="1179"/>
                </a:cubicBezTo>
                <a:cubicBezTo>
                  <a:pt x="163" y="1179"/>
                  <a:pt x="163" y="1179"/>
                  <a:pt x="163" y="1179"/>
                </a:cubicBezTo>
                <a:cubicBezTo>
                  <a:pt x="162" y="1179"/>
                  <a:pt x="162" y="1179"/>
                  <a:pt x="162" y="1179"/>
                </a:cubicBezTo>
                <a:cubicBezTo>
                  <a:pt x="162" y="1180"/>
                  <a:pt x="160" y="1182"/>
                  <a:pt x="159" y="1184"/>
                </a:cubicBezTo>
                <a:cubicBezTo>
                  <a:pt x="157" y="1187"/>
                  <a:pt x="155" y="1190"/>
                  <a:pt x="153" y="1194"/>
                </a:cubicBezTo>
                <a:cubicBezTo>
                  <a:pt x="152" y="1196"/>
                  <a:pt x="151" y="1197"/>
                  <a:pt x="151" y="1199"/>
                </a:cubicBezTo>
                <a:cubicBezTo>
                  <a:pt x="150" y="1201"/>
                  <a:pt x="150" y="1202"/>
                  <a:pt x="150" y="1204"/>
                </a:cubicBezTo>
                <a:cubicBezTo>
                  <a:pt x="150" y="1206"/>
                  <a:pt x="151" y="1208"/>
                  <a:pt x="152" y="1209"/>
                </a:cubicBezTo>
                <a:cubicBezTo>
                  <a:pt x="153" y="1211"/>
                  <a:pt x="155" y="1213"/>
                  <a:pt x="157" y="1214"/>
                </a:cubicBezTo>
                <a:cubicBezTo>
                  <a:pt x="158" y="1215"/>
                  <a:pt x="158" y="1215"/>
                  <a:pt x="159" y="1216"/>
                </a:cubicBezTo>
                <a:cubicBezTo>
                  <a:pt x="159" y="1217"/>
                  <a:pt x="159" y="1217"/>
                  <a:pt x="159" y="1217"/>
                </a:cubicBezTo>
                <a:cubicBezTo>
                  <a:pt x="159" y="1218"/>
                  <a:pt x="159" y="1218"/>
                  <a:pt x="159" y="1218"/>
                </a:cubicBezTo>
                <a:cubicBezTo>
                  <a:pt x="159" y="1218"/>
                  <a:pt x="159" y="1218"/>
                  <a:pt x="159" y="1218"/>
                </a:cubicBezTo>
                <a:cubicBezTo>
                  <a:pt x="159" y="1218"/>
                  <a:pt x="159" y="1218"/>
                  <a:pt x="159" y="1218"/>
                </a:cubicBezTo>
                <a:cubicBezTo>
                  <a:pt x="159" y="1221"/>
                  <a:pt x="157" y="1226"/>
                  <a:pt x="155" y="1230"/>
                </a:cubicBezTo>
                <a:cubicBezTo>
                  <a:pt x="154" y="1232"/>
                  <a:pt x="153" y="1233"/>
                  <a:pt x="152" y="1235"/>
                </a:cubicBezTo>
                <a:cubicBezTo>
                  <a:pt x="152" y="1236"/>
                  <a:pt x="151" y="1237"/>
                  <a:pt x="151" y="1237"/>
                </a:cubicBezTo>
                <a:cubicBezTo>
                  <a:pt x="153" y="1237"/>
                  <a:pt x="153" y="1237"/>
                  <a:pt x="153" y="1237"/>
                </a:cubicBezTo>
                <a:cubicBezTo>
                  <a:pt x="152" y="1236"/>
                  <a:pt x="152" y="1236"/>
                  <a:pt x="152" y="1236"/>
                </a:cubicBezTo>
                <a:cubicBezTo>
                  <a:pt x="152" y="1236"/>
                  <a:pt x="152" y="1236"/>
                  <a:pt x="144" y="1237"/>
                </a:cubicBezTo>
                <a:cubicBezTo>
                  <a:pt x="145" y="1239"/>
                  <a:pt x="145" y="1239"/>
                  <a:pt x="145" y="1239"/>
                </a:cubicBezTo>
                <a:cubicBezTo>
                  <a:pt x="146" y="1238"/>
                  <a:pt x="146" y="1238"/>
                  <a:pt x="146" y="1238"/>
                </a:cubicBezTo>
                <a:cubicBezTo>
                  <a:pt x="146" y="1238"/>
                  <a:pt x="145" y="1237"/>
                  <a:pt x="143" y="1236"/>
                </a:cubicBezTo>
                <a:cubicBezTo>
                  <a:pt x="142" y="1235"/>
                  <a:pt x="140" y="1234"/>
                  <a:pt x="137" y="1234"/>
                </a:cubicBezTo>
                <a:cubicBezTo>
                  <a:pt x="135" y="1234"/>
                  <a:pt x="134" y="1234"/>
                  <a:pt x="132" y="1235"/>
                </a:cubicBezTo>
                <a:cubicBezTo>
                  <a:pt x="128" y="1236"/>
                  <a:pt x="124" y="1238"/>
                  <a:pt x="120" y="1240"/>
                </a:cubicBezTo>
                <a:cubicBezTo>
                  <a:pt x="118" y="1241"/>
                  <a:pt x="117" y="1241"/>
                  <a:pt x="115" y="1242"/>
                </a:cubicBezTo>
                <a:cubicBezTo>
                  <a:pt x="114" y="1242"/>
                  <a:pt x="113" y="1243"/>
                  <a:pt x="112" y="1243"/>
                </a:cubicBezTo>
                <a:cubicBezTo>
                  <a:pt x="111" y="1243"/>
                  <a:pt x="108" y="1242"/>
                  <a:pt x="105" y="1242"/>
                </a:cubicBezTo>
                <a:cubicBezTo>
                  <a:pt x="102" y="1241"/>
                  <a:pt x="98" y="1240"/>
                  <a:pt x="96" y="1240"/>
                </a:cubicBezTo>
                <a:cubicBezTo>
                  <a:pt x="92" y="1239"/>
                  <a:pt x="90" y="1239"/>
                  <a:pt x="90" y="1239"/>
                </a:cubicBezTo>
                <a:cubicBezTo>
                  <a:pt x="89" y="1238"/>
                  <a:pt x="89" y="1238"/>
                  <a:pt x="89" y="1238"/>
                </a:cubicBezTo>
                <a:cubicBezTo>
                  <a:pt x="89" y="1239"/>
                  <a:pt x="89" y="1239"/>
                  <a:pt x="89" y="1239"/>
                </a:cubicBezTo>
                <a:cubicBezTo>
                  <a:pt x="89" y="1239"/>
                  <a:pt x="89" y="1239"/>
                  <a:pt x="83" y="1240"/>
                </a:cubicBezTo>
                <a:cubicBezTo>
                  <a:pt x="84" y="1241"/>
                  <a:pt x="84" y="1241"/>
                  <a:pt x="84" y="1241"/>
                </a:cubicBezTo>
                <a:cubicBezTo>
                  <a:pt x="85" y="1242"/>
                  <a:pt x="85" y="1242"/>
                  <a:pt x="85" y="1242"/>
                </a:cubicBezTo>
                <a:cubicBezTo>
                  <a:pt x="85" y="1242"/>
                  <a:pt x="85" y="1242"/>
                  <a:pt x="87" y="1236"/>
                </a:cubicBezTo>
                <a:cubicBezTo>
                  <a:pt x="85" y="1236"/>
                  <a:pt x="85" y="1236"/>
                  <a:pt x="85" y="1236"/>
                </a:cubicBezTo>
                <a:cubicBezTo>
                  <a:pt x="84" y="1237"/>
                  <a:pt x="84" y="1237"/>
                  <a:pt x="84" y="1237"/>
                </a:cubicBezTo>
                <a:cubicBezTo>
                  <a:pt x="84" y="1237"/>
                  <a:pt x="85" y="1238"/>
                  <a:pt x="86" y="1238"/>
                </a:cubicBezTo>
                <a:cubicBezTo>
                  <a:pt x="87" y="1239"/>
                  <a:pt x="88" y="1240"/>
                  <a:pt x="89" y="1240"/>
                </a:cubicBezTo>
                <a:cubicBezTo>
                  <a:pt x="90" y="1240"/>
                  <a:pt x="90" y="1240"/>
                  <a:pt x="91" y="1239"/>
                </a:cubicBezTo>
                <a:cubicBezTo>
                  <a:pt x="91" y="1239"/>
                  <a:pt x="92" y="1239"/>
                  <a:pt x="92" y="1238"/>
                </a:cubicBezTo>
                <a:cubicBezTo>
                  <a:pt x="92" y="1238"/>
                  <a:pt x="92" y="1238"/>
                  <a:pt x="92" y="1238"/>
                </a:cubicBezTo>
                <a:cubicBezTo>
                  <a:pt x="92" y="1238"/>
                  <a:pt x="92" y="1238"/>
                  <a:pt x="92" y="1238"/>
                </a:cubicBezTo>
                <a:cubicBezTo>
                  <a:pt x="92" y="1237"/>
                  <a:pt x="92" y="1236"/>
                  <a:pt x="92" y="1236"/>
                </a:cubicBezTo>
                <a:cubicBezTo>
                  <a:pt x="92" y="1233"/>
                  <a:pt x="91" y="1232"/>
                  <a:pt x="91" y="1230"/>
                </a:cubicBezTo>
                <a:cubicBezTo>
                  <a:pt x="90" y="1229"/>
                  <a:pt x="89" y="1228"/>
                  <a:pt x="89" y="1228"/>
                </a:cubicBezTo>
                <a:cubicBezTo>
                  <a:pt x="88" y="1229"/>
                  <a:pt x="88" y="1229"/>
                  <a:pt x="88" y="1229"/>
                </a:cubicBezTo>
                <a:cubicBezTo>
                  <a:pt x="89" y="1229"/>
                  <a:pt x="89" y="1229"/>
                  <a:pt x="89" y="1229"/>
                </a:cubicBezTo>
                <a:cubicBezTo>
                  <a:pt x="89" y="1229"/>
                  <a:pt x="89" y="1229"/>
                  <a:pt x="89" y="1221"/>
                </a:cubicBezTo>
                <a:cubicBezTo>
                  <a:pt x="88" y="1221"/>
                  <a:pt x="88" y="1221"/>
                  <a:pt x="88" y="1221"/>
                </a:cubicBezTo>
                <a:cubicBezTo>
                  <a:pt x="88" y="1223"/>
                  <a:pt x="88" y="1223"/>
                  <a:pt x="88" y="1223"/>
                </a:cubicBezTo>
                <a:cubicBezTo>
                  <a:pt x="88" y="1223"/>
                  <a:pt x="90" y="1222"/>
                  <a:pt x="91" y="1222"/>
                </a:cubicBezTo>
                <a:cubicBezTo>
                  <a:pt x="92" y="1221"/>
                  <a:pt x="94" y="1221"/>
                  <a:pt x="95" y="1220"/>
                </a:cubicBezTo>
                <a:cubicBezTo>
                  <a:pt x="96" y="1219"/>
                  <a:pt x="97" y="1218"/>
                  <a:pt x="97" y="1216"/>
                </a:cubicBezTo>
                <a:cubicBezTo>
                  <a:pt x="97" y="1215"/>
                  <a:pt x="96" y="1215"/>
                  <a:pt x="96" y="1214"/>
                </a:cubicBezTo>
                <a:cubicBezTo>
                  <a:pt x="95" y="1214"/>
                  <a:pt x="95" y="1214"/>
                  <a:pt x="95" y="1214"/>
                </a:cubicBezTo>
                <a:cubicBezTo>
                  <a:pt x="96" y="1214"/>
                  <a:pt x="96" y="1214"/>
                  <a:pt x="96" y="1214"/>
                </a:cubicBezTo>
                <a:cubicBezTo>
                  <a:pt x="95" y="1210"/>
                  <a:pt x="93" y="1207"/>
                  <a:pt x="91" y="1206"/>
                </a:cubicBezTo>
                <a:cubicBezTo>
                  <a:pt x="89" y="1205"/>
                  <a:pt x="88" y="1205"/>
                  <a:pt x="88" y="1205"/>
                </a:cubicBezTo>
                <a:cubicBezTo>
                  <a:pt x="88" y="1206"/>
                  <a:pt x="88" y="1206"/>
                  <a:pt x="88" y="1206"/>
                </a:cubicBezTo>
                <a:cubicBezTo>
                  <a:pt x="89" y="1207"/>
                  <a:pt x="89" y="1207"/>
                  <a:pt x="89" y="1207"/>
                </a:cubicBezTo>
                <a:cubicBezTo>
                  <a:pt x="89" y="1207"/>
                  <a:pt x="89" y="1207"/>
                  <a:pt x="91" y="1200"/>
                </a:cubicBezTo>
                <a:cubicBezTo>
                  <a:pt x="91" y="1198"/>
                  <a:pt x="91" y="1198"/>
                  <a:pt x="91" y="1198"/>
                </a:cubicBezTo>
                <a:cubicBezTo>
                  <a:pt x="90" y="1198"/>
                  <a:pt x="90" y="1198"/>
                  <a:pt x="90" y="1198"/>
                </a:cubicBezTo>
                <a:cubicBezTo>
                  <a:pt x="90" y="1198"/>
                  <a:pt x="90" y="1198"/>
                  <a:pt x="84" y="1197"/>
                </a:cubicBezTo>
                <a:cubicBezTo>
                  <a:pt x="84" y="1198"/>
                  <a:pt x="84" y="1198"/>
                  <a:pt x="84" y="1198"/>
                </a:cubicBezTo>
                <a:cubicBezTo>
                  <a:pt x="85" y="1198"/>
                  <a:pt x="85" y="1198"/>
                  <a:pt x="85" y="1198"/>
                </a:cubicBezTo>
                <a:cubicBezTo>
                  <a:pt x="85" y="1198"/>
                  <a:pt x="85" y="1192"/>
                  <a:pt x="81" y="1185"/>
                </a:cubicBezTo>
                <a:cubicBezTo>
                  <a:pt x="81" y="1185"/>
                  <a:pt x="81" y="1185"/>
                  <a:pt x="81" y="1185"/>
                </a:cubicBezTo>
                <a:cubicBezTo>
                  <a:pt x="81" y="1185"/>
                  <a:pt x="81" y="1185"/>
                  <a:pt x="81" y="1185"/>
                </a:cubicBezTo>
                <a:cubicBezTo>
                  <a:pt x="80" y="1185"/>
                  <a:pt x="80" y="1184"/>
                  <a:pt x="80" y="1184"/>
                </a:cubicBezTo>
                <a:cubicBezTo>
                  <a:pt x="77" y="1181"/>
                  <a:pt x="74" y="1177"/>
                  <a:pt x="72" y="1174"/>
                </a:cubicBezTo>
                <a:cubicBezTo>
                  <a:pt x="69" y="1171"/>
                  <a:pt x="67" y="1169"/>
                  <a:pt x="67" y="1169"/>
                </a:cubicBezTo>
                <a:cubicBezTo>
                  <a:pt x="66" y="1170"/>
                  <a:pt x="66" y="1170"/>
                  <a:pt x="66" y="1170"/>
                </a:cubicBezTo>
                <a:cubicBezTo>
                  <a:pt x="68" y="1169"/>
                  <a:pt x="68" y="1169"/>
                  <a:pt x="68" y="1169"/>
                </a:cubicBezTo>
                <a:cubicBezTo>
                  <a:pt x="68" y="1169"/>
                  <a:pt x="68" y="1169"/>
                  <a:pt x="66" y="1163"/>
                </a:cubicBezTo>
                <a:cubicBezTo>
                  <a:pt x="66" y="1162"/>
                  <a:pt x="66" y="1162"/>
                  <a:pt x="66" y="1162"/>
                </a:cubicBezTo>
                <a:cubicBezTo>
                  <a:pt x="65" y="1162"/>
                  <a:pt x="65" y="1162"/>
                  <a:pt x="65" y="1162"/>
                </a:cubicBezTo>
                <a:cubicBezTo>
                  <a:pt x="65" y="1162"/>
                  <a:pt x="65" y="1161"/>
                  <a:pt x="65" y="1161"/>
                </a:cubicBezTo>
                <a:cubicBezTo>
                  <a:pt x="64" y="1161"/>
                  <a:pt x="63" y="1160"/>
                  <a:pt x="62" y="1160"/>
                </a:cubicBezTo>
                <a:cubicBezTo>
                  <a:pt x="61" y="1160"/>
                  <a:pt x="61" y="1159"/>
                  <a:pt x="61" y="1159"/>
                </a:cubicBezTo>
                <a:cubicBezTo>
                  <a:pt x="61" y="1159"/>
                  <a:pt x="61" y="1159"/>
                  <a:pt x="61" y="1159"/>
                </a:cubicBezTo>
                <a:cubicBezTo>
                  <a:pt x="60" y="1159"/>
                  <a:pt x="60" y="1159"/>
                  <a:pt x="60" y="1159"/>
                </a:cubicBezTo>
                <a:cubicBezTo>
                  <a:pt x="61" y="1159"/>
                  <a:pt x="61" y="1159"/>
                  <a:pt x="61" y="1159"/>
                </a:cubicBezTo>
                <a:cubicBezTo>
                  <a:pt x="61" y="1159"/>
                  <a:pt x="61" y="1159"/>
                  <a:pt x="61" y="1159"/>
                </a:cubicBezTo>
                <a:cubicBezTo>
                  <a:pt x="60" y="1159"/>
                  <a:pt x="60" y="1159"/>
                  <a:pt x="60" y="1159"/>
                </a:cubicBezTo>
                <a:cubicBezTo>
                  <a:pt x="61" y="1159"/>
                  <a:pt x="61" y="1159"/>
                  <a:pt x="61" y="1159"/>
                </a:cubicBezTo>
                <a:cubicBezTo>
                  <a:pt x="60" y="1159"/>
                  <a:pt x="60" y="1159"/>
                  <a:pt x="60" y="1159"/>
                </a:cubicBezTo>
                <a:cubicBezTo>
                  <a:pt x="61" y="1160"/>
                  <a:pt x="61" y="1160"/>
                  <a:pt x="61" y="1160"/>
                </a:cubicBezTo>
                <a:cubicBezTo>
                  <a:pt x="61" y="1159"/>
                  <a:pt x="61" y="1159"/>
                  <a:pt x="61" y="1159"/>
                </a:cubicBezTo>
                <a:cubicBezTo>
                  <a:pt x="60" y="1159"/>
                  <a:pt x="60" y="1159"/>
                  <a:pt x="60" y="1159"/>
                </a:cubicBezTo>
                <a:cubicBezTo>
                  <a:pt x="61" y="1160"/>
                  <a:pt x="61" y="1160"/>
                  <a:pt x="61" y="1160"/>
                </a:cubicBezTo>
                <a:cubicBezTo>
                  <a:pt x="61" y="1160"/>
                  <a:pt x="61" y="1160"/>
                  <a:pt x="62" y="1160"/>
                </a:cubicBezTo>
                <a:cubicBezTo>
                  <a:pt x="64" y="1160"/>
                  <a:pt x="65" y="1160"/>
                  <a:pt x="67" y="1161"/>
                </a:cubicBezTo>
                <a:cubicBezTo>
                  <a:pt x="67" y="1162"/>
                  <a:pt x="67" y="1162"/>
                  <a:pt x="67" y="1162"/>
                </a:cubicBezTo>
                <a:cubicBezTo>
                  <a:pt x="67" y="1162"/>
                  <a:pt x="67" y="1162"/>
                  <a:pt x="67" y="1162"/>
                </a:cubicBezTo>
                <a:cubicBezTo>
                  <a:pt x="67" y="1162"/>
                  <a:pt x="68" y="1162"/>
                  <a:pt x="69" y="1163"/>
                </a:cubicBezTo>
                <a:cubicBezTo>
                  <a:pt x="70" y="1164"/>
                  <a:pt x="71" y="1165"/>
                  <a:pt x="72" y="1166"/>
                </a:cubicBezTo>
                <a:cubicBezTo>
                  <a:pt x="74" y="1167"/>
                  <a:pt x="76" y="1168"/>
                  <a:pt x="78" y="1168"/>
                </a:cubicBezTo>
                <a:cubicBezTo>
                  <a:pt x="79" y="1168"/>
                  <a:pt x="81" y="1168"/>
                  <a:pt x="82" y="1167"/>
                </a:cubicBezTo>
                <a:cubicBezTo>
                  <a:pt x="82" y="1167"/>
                  <a:pt x="82" y="1167"/>
                  <a:pt x="82" y="1167"/>
                </a:cubicBezTo>
                <a:cubicBezTo>
                  <a:pt x="82" y="1167"/>
                  <a:pt x="82" y="1167"/>
                  <a:pt x="82" y="1167"/>
                </a:cubicBezTo>
                <a:cubicBezTo>
                  <a:pt x="83" y="1166"/>
                  <a:pt x="84" y="1164"/>
                  <a:pt x="84" y="1163"/>
                </a:cubicBezTo>
                <a:cubicBezTo>
                  <a:pt x="84" y="1161"/>
                  <a:pt x="83" y="1159"/>
                  <a:pt x="82" y="1158"/>
                </a:cubicBezTo>
                <a:cubicBezTo>
                  <a:pt x="82" y="1156"/>
                  <a:pt x="81" y="1156"/>
                  <a:pt x="81" y="1155"/>
                </a:cubicBezTo>
                <a:cubicBezTo>
                  <a:pt x="81" y="1155"/>
                  <a:pt x="81" y="1155"/>
                  <a:pt x="81" y="1155"/>
                </a:cubicBezTo>
                <a:cubicBezTo>
                  <a:pt x="80" y="1155"/>
                  <a:pt x="80" y="1155"/>
                  <a:pt x="80" y="1155"/>
                </a:cubicBezTo>
                <a:cubicBezTo>
                  <a:pt x="80" y="1156"/>
                  <a:pt x="80" y="1156"/>
                  <a:pt x="80" y="1156"/>
                </a:cubicBezTo>
                <a:cubicBezTo>
                  <a:pt x="80" y="1155"/>
                  <a:pt x="80" y="1155"/>
                  <a:pt x="80" y="1155"/>
                </a:cubicBezTo>
                <a:cubicBezTo>
                  <a:pt x="80" y="1155"/>
                  <a:pt x="78" y="1154"/>
                  <a:pt x="76" y="1153"/>
                </a:cubicBezTo>
                <a:cubicBezTo>
                  <a:pt x="75" y="1152"/>
                  <a:pt x="74" y="1151"/>
                  <a:pt x="73" y="1150"/>
                </a:cubicBezTo>
                <a:cubicBezTo>
                  <a:pt x="72" y="1149"/>
                  <a:pt x="72" y="1149"/>
                  <a:pt x="72" y="1148"/>
                </a:cubicBezTo>
                <a:cubicBezTo>
                  <a:pt x="72" y="1148"/>
                  <a:pt x="72" y="1147"/>
                  <a:pt x="73" y="1146"/>
                </a:cubicBezTo>
                <a:cubicBezTo>
                  <a:pt x="72" y="1145"/>
                  <a:pt x="72" y="1145"/>
                  <a:pt x="72" y="1145"/>
                </a:cubicBezTo>
                <a:cubicBezTo>
                  <a:pt x="72" y="1147"/>
                  <a:pt x="72" y="1147"/>
                  <a:pt x="72" y="1147"/>
                </a:cubicBezTo>
                <a:cubicBezTo>
                  <a:pt x="74" y="1146"/>
                  <a:pt x="75" y="1146"/>
                  <a:pt x="75" y="1146"/>
                </a:cubicBezTo>
                <a:cubicBezTo>
                  <a:pt x="77" y="1146"/>
                  <a:pt x="77" y="1146"/>
                  <a:pt x="78" y="1147"/>
                </a:cubicBezTo>
                <a:cubicBezTo>
                  <a:pt x="78" y="1147"/>
                  <a:pt x="78" y="1148"/>
                  <a:pt x="78" y="1148"/>
                </a:cubicBezTo>
                <a:cubicBezTo>
                  <a:pt x="78" y="1148"/>
                  <a:pt x="78" y="1148"/>
                  <a:pt x="78" y="1148"/>
                </a:cubicBezTo>
                <a:cubicBezTo>
                  <a:pt x="78" y="1148"/>
                  <a:pt x="78" y="1148"/>
                  <a:pt x="78" y="1148"/>
                </a:cubicBezTo>
                <a:cubicBezTo>
                  <a:pt x="78" y="1148"/>
                  <a:pt x="78" y="1148"/>
                  <a:pt x="78" y="1148"/>
                </a:cubicBezTo>
                <a:cubicBezTo>
                  <a:pt x="78" y="1149"/>
                  <a:pt x="78" y="1149"/>
                  <a:pt x="78" y="1149"/>
                </a:cubicBezTo>
                <a:cubicBezTo>
                  <a:pt x="79" y="1150"/>
                  <a:pt x="79" y="1150"/>
                  <a:pt x="79" y="1150"/>
                </a:cubicBezTo>
                <a:cubicBezTo>
                  <a:pt x="80" y="1150"/>
                  <a:pt x="81" y="1150"/>
                  <a:pt x="82" y="1150"/>
                </a:cubicBezTo>
                <a:cubicBezTo>
                  <a:pt x="83" y="1150"/>
                  <a:pt x="85" y="1150"/>
                  <a:pt x="86" y="1149"/>
                </a:cubicBezTo>
                <a:cubicBezTo>
                  <a:pt x="87" y="1148"/>
                  <a:pt x="88" y="1148"/>
                  <a:pt x="88" y="1147"/>
                </a:cubicBezTo>
                <a:cubicBezTo>
                  <a:pt x="89" y="1146"/>
                  <a:pt x="89" y="1145"/>
                  <a:pt x="89" y="1144"/>
                </a:cubicBezTo>
                <a:cubicBezTo>
                  <a:pt x="89" y="1142"/>
                  <a:pt x="88" y="1138"/>
                  <a:pt x="87" y="1135"/>
                </a:cubicBezTo>
                <a:cubicBezTo>
                  <a:pt x="86" y="1132"/>
                  <a:pt x="85" y="1129"/>
                  <a:pt x="85" y="1129"/>
                </a:cubicBezTo>
                <a:cubicBezTo>
                  <a:pt x="84" y="1124"/>
                  <a:pt x="84" y="1124"/>
                  <a:pt x="84" y="1124"/>
                </a:cubicBezTo>
                <a:cubicBezTo>
                  <a:pt x="82" y="1129"/>
                  <a:pt x="82" y="1129"/>
                  <a:pt x="82" y="1129"/>
                </a:cubicBezTo>
                <a:cubicBezTo>
                  <a:pt x="83" y="1129"/>
                  <a:pt x="83" y="1129"/>
                  <a:pt x="83" y="1129"/>
                </a:cubicBezTo>
                <a:cubicBezTo>
                  <a:pt x="82" y="1129"/>
                  <a:pt x="82" y="1129"/>
                  <a:pt x="82" y="1129"/>
                </a:cubicBezTo>
                <a:cubicBezTo>
                  <a:pt x="82" y="1129"/>
                  <a:pt x="82" y="1129"/>
                  <a:pt x="82" y="1129"/>
                </a:cubicBezTo>
                <a:cubicBezTo>
                  <a:pt x="83" y="1129"/>
                  <a:pt x="83" y="1129"/>
                  <a:pt x="83" y="1129"/>
                </a:cubicBezTo>
                <a:cubicBezTo>
                  <a:pt x="82" y="1129"/>
                  <a:pt x="82" y="1129"/>
                  <a:pt x="82" y="1129"/>
                </a:cubicBezTo>
                <a:cubicBezTo>
                  <a:pt x="82" y="1129"/>
                  <a:pt x="82" y="1129"/>
                  <a:pt x="82" y="1130"/>
                </a:cubicBezTo>
                <a:cubicBezTo>
                  <a:pt x="81" y="1130"/>
                  <a:pt x="81" y="1131"/>
                  <a:pt x="80" y="1131"/>
                </a:cubicBezTo>
                <a:cubicBezTo>
                  <a:pt x="79" y="1131"/>
                  <a:pt x="79" y="1131"/>
                  <a:pt x="79" y="1131"/>
                </a:cubicBezTo>
                <a:cubicBezTo>
                  <a:pt x="78" y="1131"/>
                  <a:pt x="77" y="1131"/>
                  <a:pt x="76" y="1131"/>
                </a:cubicBezTo>
                <a:cubicBezTo>
                  <a:pt x="76" y="1131"/>
                  <a:pt x="76" y="1131"/>
                  <a:pt x="76" y="1131"/>
                </a:cubicBezTo>
                <a:cubicBezTo>
                  <a:pt x="76" y="1130"/>
                  <a:pt x="76" y="1130"/>
                  <a:pt x="76" y="1130"/>
                </a:cubicBezTo>
                <a:cubicBezTo>
                  <a:pt x="76" y="1130"/>
                  <a:pt x="75" y="1130"/>
                  <a:pt x="75" y="1129"/>
                </a:cubicBezTo>
                <a:cubicBezTo>
                  <a:pt x="73" y="1125"/>
                  <a:pt x="71" y="1117"/>
                  <a:pt x="71" y="1115"/>
                </a:cubicBezTo>
                <a:cubicBezTo>
                  <a:pt x="71" y="1115"/>
                  <a:pt x="71" y="1115"/>
                  <a:pt x="71" y="1115"/>
                </a:cubicBezTo>
                <a:cubicBezTo>
                  <a:pt x="70" y="1114"/>
                  <a:pt x="70" y="1114"/>
                  <a:pt x="70" y="1114"/>
                </a:cubicBezTo>
                <a:cubicBezTo>
                  <a:pt x="70" y="1112"/>
                  <a:pt x="70" y="1112"/>
                  <a:pt x="70" y="1112"/>
                </a:cubicBezTo>
                <a:cubicBezTo>
                  <a:pt x="68" y="1113"/>
                  <a:pt x="68" y="1113"/>
                  <a:pt x="68" y="1113"/>
                </a:cubicBezTo>
                <a:cubicBezTo>
                  <a:pt x="68" y="1113"/>
                  <a:pt x="68" y="1113"/>
                  <a:pt x="67" y="1114"/>
                </a:cubicBezTo>
                <a:cubicBezTo>
                  <a:pt x="67" y="1114"/>
                  <a:pt x="66" y="1114"/>
                  <a:pt x="66" y="1114"/>
                </a:cubicBezTo>
                <a:cubicBezTo>
                  <a:pt x="66" y="1116"/>
                  <a:pt x="66" y="1116"/>
                  <a:pt x="66" y="1116"/>
                </a:cubicBezTo>
                <a:cubicBezTo>
                  <a:pt x="67" y="1115"/>
                  <a:pt x="67" y="1115"/>
                  <a:pt x="67" y="1115"/>
                </a:cubicBezTo>
                <a:cubicBezTo>
                  <a:pt x="67" y="1115"/>
                  <a:pt x="67" y="1115"/>
                  <a:pt x="59" y="1104"/>
                </a:cubicBezTo>
                <a:cubicBezTo>
                  <a:pt x="58" y="1105"/>
                  <a:pt x="58" y="1105"/>
                  <a:pt x="58" y="1105"/>
                </a:cubicBezTo>
                <a:cubicBezTo>
                  <a:pt x="60" y="1105"/>
                  <a:pt x="60" y="1105"/>
                  <a:pt x="60" y="1105"/>
                </a:cubicBezTo>
                <a:cubicBezTo>
                  <a:pt x="60" y="1105"/>
                  <a:pt x="60" y="1105"/>
                  <a:pt x="60" y="1103"/>
                </a:cubicBezTo>
                <a:cubicBezTo>
                  <a:pt x="60" y="1102"/>
                  <a:pt x="60" y="1101"/>
                  <a:pt x="60" y="1098"/>
                </a:cubicBezTo>
                <a:cubicBezTo>
                  <a:pt x="60" y="1098"/>
                  <a:pt x="60" y="1098"/>
                  <a:pt x="60" y="1098"/>
                </a:cubicBezTo>
                <a:cubicBezTo>
                  <a:pt x="59" y="1097"/>
                  <a:pt x="59" y="1097"/>
                  <a:pt x="59" y="1097"/>
                </a:cubicBezTo>
                <a:cubicBezTo>
                  <a:pt x="59" y="1097"/>
                  <a:pt x="59" y="1097"/>
                  <a:pt x="55" y="1093"/>
                </a:cubicBezTo>
                <a:cubicBezTo>
                  <a:pt x="55" y="1092"/>
                  <a:pt x="54" y="1091"/>
                  <a:pt x="52" y="1090"/>
                </a:cubicBezTo>
                <a:cubicBezTo>
                  <a:pt x="51" y="1091"/>
                  <a:pt x="51" y="1091"/>
                  <a:pt x="51" y="1091"/>
                </a:cubicBezTo>
                <a:cubicBezTo>
                  <a:pt x="53" y="1091"/>
                  <a:pt x="53" y="1091"/>
                  <a:pt x="53" y="1091"/>
                </a:cubicBezTo>
                <a:cubicBezTo>
                  <a:pt x="53" y="1091"/>
                  <a:pt x="53" y="1091"/>
                  <a:pt x="53" y="1082"/>
                </a:cubicBezTo>
                <a:cubicBezTo>
                  <a:pt x="53" y="1081"/>
                  <a:pt x="53" y="1081"/>
                  <a:pt x="53" y="1081"/>
                </a:cubicBezTo>
                <a:cubicBezTo>
                  <a:pt x="52" y="1081"/>
                  <a:pt x="52" y="1081"/>
                  <a:pt x="52" y="1081"/>
                </a:cubicBezTo>
                <a:cubicBezTo>
                  <a:pt x="52" y="1081"/>
                  <a:pt x="52" y="1081"/>
                  <a:pt x="45" y="1078"/>
                </a:cubicBezTo>
                <a:cubicBezTo>
                  <a:pt x="45" y="1079"/>
                  <a:pt x="45" y="1079"/>
                  <a:pt x="45" y="1079"/>
                </a:cubicBezTo>
                <a:cubicBezTo>
                  <a:pt x="46" y="1080"/>
                  <a:pt x="46" y="1080"/>
                  <a:pt x="46" y="1080"/>
                </a:cubicBezTo>
                <a:cubicBezTo>
                  <a:pt x="46" y="1080"/>
                  <a:pt x="46" y="1080"/>
                  <a:pt x="49" y="1072"/>
                </a:cubicBezTo>
                <a:cubicBezTo>
                  <a:pt x="49" y="1070"/>
                  <a:pt x="49" y="1070"/>
                  <a:pt x="49" y="1070"/>
                </a:cubicBezTo>
                <a:cubicBezTo>
                  <a:pt x="48" y="1070"/>
                  <a:pt x="48" y="1070"/>
                  <a:pt x="48" y="1070"/>
                </a:cubicBezTo>
                <a:cubicBezTo>
                  <a:pt x="48" y="1070"/>
                  <a:pt x="48" y="1070"/>
                  <a:pt x="47" y="1069"/>
                </a:cubicBezTo>
                <a:cubicBezTo>
                  <a:pt x="47" y="1069"/>
                  <a:pt x="46" y="1069"/>
                  <a:pt x="45" y="1068"/>
                </a:cubicBezTo>
                <a:cubicBezTo>
                  <a:pt x="45" y="1070"/>
                  <a:pt x="45" y="1070"/>
                  <a:pt x="45" y="1070"/>
                </a:cubicBezTo>
                <a:cubicBezTo>
                  <a:pt x="46" y="1070"/>
                  <a:pt x="46" y="1070"/>
                  <a:pt x="46" y="1070"/>
                </a:cubicBezTo>
                <a:cubicBezTo>
                  <a:pt x="46" y="1070"/>
                  <a:pt x="46" y="1070"/>
                  <a:pt x="46" y="1058"/>
                </a:cubicBezTo>
                <a:cubicBezTo>
                  <a:pt x="43" y="1057"/>
                  <a:pt x="43" y="1057"/>
                  <a:pt x="43" y="1057"/>
                </a:cubicBezTo>
                <a:cubicBezTo>
                  <a:pt x="43" y="1057"/>
                  <a:pt x="43" y="1058"/>
                  <a:pt x="43" y="1058"/>
                </a:cubicBezTo>
                <a:cubicBezTo>
                  <a:pt x="43" y="1059"/>
                  <a:pt x="43" y="1060"/>
                  <a:pt x="42" y="1062"/>
                </a:cubicBezTo>
                <a:cubicBezTo>
                  <a:pt x="42" y="1063"/>
                  <a:pt x="41" y="1064"/>
                  <a:pt x="41" y="1065"/>
                </a:cubicBezTo>
                <a:cubicBezTo>
                  <a:pt x="40" y="1066"/>
                  <a:pt x="40" y="1066"/>
                  <a:pt x="40" y="1066"/>
                </a:cubicBezTo>
                <a:cubicBezTo>
                  <a:pt x="40" y="1066"/>
                  <a:pt x="40" y="1066"/>
                  <a:pt x="40" y="1066"/>
                </a:cubicBezTo>
                <a:cubicBezTo>
                  <a:pt x="40" y="1066"/>
                  <a:pt x="40" y="1066"/>
                  <a:pt x="40" y="1066"/>
                </a:cubicBezTo>
                <a:cubicBezTo>
                  <a:pt x="40" y="1066"/>
                  <a:pt x="40" y="1066"/>
                  <a:pt x="40" y="1066"/>
                </a:cubicBezTo>
                <a:cubicBezTo>
                  <a:pt x="40" y="1066"/>
                  <a:pt x="40" y="1066"/>
                  <a:pt x="40" y="1066"/>
                </a:cubicBezTo>
                <a:cubicBezTo>
                  <a:pt x="40" y="1066"/>
                  <a:pt x="40" y="1066"/>
                  <a:pt x="40" y="1066"/>
                </a:cubicBezTo>
                <a:cubicBezTo>
                  <a:pt x="40" y="1066"/>
                  <a:pt x="40" y="1066"/>
                  <a:pt x="40" y="1066"/>
                </a:cubicBezTo>
                <a:cubicBezTo>
                  <a:pt x="41" y="1066"/>
                  <a:pt x="41" y="1066"/>
                  <a:pt x="41" y="1066"/>
                </a:cubicBezTo>
                <a:cubicBezTo>
                  <a:pt x="41" y="1066"/>
                  <a:pt x="41" y="1066"/>
                  <a:pt x="41" y="1066"/>
                </a:cubicBezTo>
                <a:cubicBezTo>
                  <a:pt x="40" y="1066"/>
                  <a:pt x="40" y="1066"/>
                  <a:pt x="40" y="1066"/>
                </a:cubicBezTo>
                <a:cubicBezTo>
                  <a:pt x="41" y="1066"/>
                  <a:pt x="41" y="1066"/>
                  <a:pt x="41" y="1066"/>
                </a:cubicBezTo>
                <a:cubicBezTo>
                  <a:pt x="41" y="1066"/>
                  <a:pt x="41" y="1066"/>
                  <a:pt x="41" y="1066"/>
                </a:cubicBezTo>
                <a:cubicBezTo>
                  <a:pt x="41" y="1066"/>
                  <a:pt x="41" y="1066"/>
                  <a:pt x="41" y="1066"/>
                </a:cubicBezTo>
                <a:cubicBezTo>
                  <a:pt x="41" y="1066"/>
                  <a:pt x="41" y="1066"/>
                  <a:pt x="41" y="1066"/>
                </a:cubicBezTo>
                <a:cubicBezTo>
                  <a:pt x="41" y="1066"/>
                  <a:pt x="41" y="1066"/>
                  <a:pt x="41" y="1066"/>
                </a:cubicBezTo>
                <a:cubicBezTo>
                  <a:pt x="41" y="1066"/>
                  <a:pt x="41" y="1066"/>
                  <a:pt x="41" y="1066"/>
                </a:cubicBezTo>
                <a:cubicBezTo>
                  <a:pt x="41" y="1066"/>
                  <a:pt x="41" y="1066"/>
                  <a:pt x="41" y="1066"/>
                </a:cubicBezTo>
                <a:cubicBezTo>
                  <a:pt x="41" y="1066"/>
                  <a:pt x="41" y="1066"/>
                  <a:pt x="41" y="1066"/>
                </a:cubicBezTo>
                <a:cubicBezTo>
                  <a:pt x="40" y="1065"/>
                  <a:pt x="40" y="1065"/>
                  <a:pt x="40" y="1064"/>
                </a:cubicBezTo>
                <a:cubicBezTo>
                  <a:pt x="39" y="1061"/>
                  <a:pt x="38" y="1056"/>
                  <a:pt x="38" y="1052"/>
                </a:cubicBezTo>
                <a:cubicBezTo>
                  <a:pt x="38" y="1050"/>
                  <a:pt x="37" y="1046"/>
                  <a:pt x="36" y="1043"/>
                </a:cubicBezTo>
                <a:cubicBezTo>
                  <a:pt x="36" y="1041"/>
                  <a:pt x="35" y="1040"/>
                  <a:pt x="34" y="1038"/>
                </a:cubicBezTo>
                <a:cubicBezTo>
                  <a:pt x="34" y="1038"/>
                  <a:pt x="34" y="1037"/>
                  <a:pt x="33" y="1037"/>
                </a:cubicBezTo>
                <a:cubicBezTo>
                  <a:pt x="33" y="1036"/>
                  <a:pt x="32" y="1036"/>
                  <a:pt x="31" y="1036"/>
                </a:cubicBezTo>
                <a:cubicBezTo>
                  <a:pt x="31" y="1036"/>
                  <a:pt x="31" y="1036"/>
                  <a:pt x="24" y="1036"/>
                </a:cubicBezTo>
                <a:cubicBezTo>
                  <a:pt x="24" y="1037"/>
                  <a:pt x="24" y="1037"/>
                  <a:pt x="24" y="1037"/>
                </a:cubicBezTo>
                <a:cubicBezTo>
                  <a:pt x="25" y="1038"/>
                  <a:pt x="25" y="1038"/>
                  <a:pt x="25" y="1038"/>
                </a:cubicBezTo>
                <a:cubicBezTo>
                  <a:pt x="25" y="1038"/>
                  <a:pt x="25" y="1038"/>
                  <a:pt x="32" y="1032"/>
                </a:cubicBezTo>
                <a:cubicBezTo>
                  <a:pt x="33" y="1031"/>
                  <a:pt x="33" y="1031"/>
                  <a:pt x="33" y="1031"/>
                </a:cubicBezTo>
                <a:cubicBezTo>
                  <a:pt x="32" y="1030"/>
                  <a:pt x="32" y="1030"/>
                  <a:pt x="32" y="1030"/>
                </a:cubicBezTo>
                <a:cubicBezTo>
                  <a:pt x="32" y="1030"/>
                  <a:pt x="32" y="1030"/>
                  <a:pt x="27" y="1024"/>
                </a:cubicBezTo>
                <a:cubicBezTo>
                  <a:pt x="26" y="1025"/>
                  <a:pt x="26" y="1025"/>
                  <a:pt x="26" y="1025"/>
                </a:cubicBezTo>
                <a:cubicBezTo>
                  <a:pt x="27" y="1026"/>
                  <a:pt x="27" y="1026"/>
                  <a:pt x="27" y="1026"/>
                </a:cubicBezTo>
                <a:cubicBezTo>
                  <a:pt x="27" y="1026"/>
                  <a:pt x="27" y="1026"/>
                  <a:pt x="31" y="1016"/>
                </a:cubicBezTo>
                <a:cubicBezTo>
                  <a:pt x="31" y="1016"/>
                  <a:pt x="31" y="1016"/>
                  <a:pt x="31" y="1016"/>
                </a:cubicBezTo>
                <a:cubicBezTo>
                  <a:pt x="31" y="1016"/>
                  <a:pt x="31" y="1016"/>
                  <a:pt x="31" y="1016"/>
                </a:cubicBezTo>
                <a:cubicBezTo>
                  <a:pt x="31" y="1016"/>
                  <a:pt x="31" y="1016"/>
                  <a:pt x="37" y="993"/>
                </a:cubicBezTo>
                <a:cubicBezTo>
                  <a:pt x="37" y="992"/>
                  <a:pt x="37" y="992"/>
                  <a:pt x="37" y="992"/>
                </a:cubicBezTo>
                <a:cubicBezTo>
                  <a:pt x="36" y="992"/>
                  <a:pt x="36" y="992"/>
                  <a:pt x="36" y="992"/>
                </a:cubicBezTo>
                <a:cubicBezTo>
                  <a:pt x="36" y="992"/>
                  <a:pt x="36" y="992"/>
                  <a:pt x="32" y="986"/>
                </a:cubicBezTo>
                <a:cubicBezTo>
                  <a:pt x="31" y="987"/>
                  <a:pt x="31" y="987"/>
                  <a:pt x="31" y="987"/>
                </a:cubicBezTo>
                <a:cubicBezTo>
                  <a:pt x="32" y="988"/>
                  <a:pt x="32" y="988"/>
                  <a:pt x="32" y="988"/>
                </a:cubicBezTo>
                <a:cubicBezTo>
                  <a:pt x="32" y="988"/>
                  <a:pt x="32" y="988"/>
                  <a:pt x="36" y="981"/>
                </a:cubicBezTo>
                <a:cubicBezTo>
                  <a:pt x="39" y="977"/>
                  <a:pt x="39" y="977"/>
                  <a:pt x="39" y="977"/>
                </a:cubicBezTo>
                <a:cubicBezTo>
                  <a:pt x="34" y="979"/>
                  <a:pt x="34" y="979"/>
                  <a:pt x="34" y="979"/>
                </a:cubicBezTo>
                <a:cubicBezTo>
                  <a:pt x="35" y="980"/>
                  <a:pt x="35" y="980"/>
                  <a:pt x="35" y="980"/>
                </a:cubicBezTo>
                <a:cubicBezTo>
                  <a:pt x="34" y="979"/>
                  <a:pt x="34" y="979"/>
                  <a:pt x="34" y="979"/>
                </a:cubicBezTo>
                <a:cubicBezTo>
                  <a:pt x="34" y="979"/>
                  <a:pt x="34" y="979"/>
                  <a:pt x="34" y="979"/>
                </a:cubicBezTo>
                <a:cubicBezTo>
                  <a:pt x="35" y="980"/>
                  <a:pt x="35" y="980"/>
                  <a:pt x="35" y="980"/>
                </a:cubicBezTo>
                <a:cubicBezTo>
                  <a:pt x="34" y="979"/>
                  <a:pt x="34" y="979"/>
                  <a:pt x="34" y="979"/>
                </a:cubicBezTo>
                <a:cubicBezTo>
                  <a:pt x="34" y="979"/>
                  <a:pt x="34" y="980"/>
                  <a:pt x="28" y="983"/>
                </a:cubicBezTo>
                <a:cubicBezTo>
                  <a:pt x="27" y="983"/>
                  <a:pt x="26" y="984"/>
                  <a:pt x="24" y="985"/>
                </a:cubicBezTo>
                <a:cubicBezTo>
                  <a:pt x="21" y="986"/>
                  <a:pt x="18" y="988"/>
                  <a:pt x="14" y="990"/>
                </a:cubicBezTo>
                <a:cubicBezTo>
                  <a:pt x="15" y="991"/>
                  <a:pt x="15" y="991"/>
                  <a:pt x="15" y="991"/>
                </a:cubicBezTo>
                <a:cubicBezTo>
                  <a:pt x="16" y="991"/>
                  <a:pt x="16" y="991"/>
                  <a:pt x="16" y="991"/>
                </a:cubicBezTo>
                <a:cubicBezTo>
                  <a:pt x="16" y="991"/>
                  <a:pt x="16" y="991"/>
                  <a:pt x="16" y="989"/>
                </a:cubicBezTo>
                <a:cubicBezTo>
                  <a:pt x="15" y="989"/>
                  <a:pt x="15" y="989"/>
                  <a:pt x="15" y="989"/>
                </a:cubicBezTo>
                <a:cubicBezTo>
                  <a:pt x="16" y="990"/>
                  <a:pt x="16" y="990"/>
                  <a:pt x="16" y="990"/>
                </a:cubicBezTo>
                <a:cubicBezTo>
                  <a:pt x="16" y="990"/>
                  <a:pt x="16" y="990"/>
                  <a:pt x="17" y="989"/>
                </a:cubicBezTo>
                <a:cubicBezTo>
                  <a:pt x="17" y="988"/>
                  <a:pt x="18" y="987"/>
                  <a:pt x="20" y="985"/>
                </a:cubicBezTo>
                <a:cubicBezTo>
                  <a:pt x="20" y="984"/>
                  <a:pt x="21" y="983"/>
                  <a:pt x="21" y="982"/>
                </a:cubicBezTo>
                <a:cubicBezTo>
                  <a:pt x="21" y="982"/>
                  <a:pt x="21" y="982"/>
                  <a:pt x="21" y="982"/>
                </a:cubicBezTo>
                <a:cubicBezTo>
                  <a:pt x="22" y="981"/>
                  <a:pt x="23" y="979"/>
                  <a:pt x="25" y="978"/>
                </a:cubicBezTo>
                <a:cubicBezTo>
                  <a:pt x="25" y="977"/>
                  <a:pt x="25" y="977"/>
                  <a:pt x="26" y="976"/>
                </a:cubicBezTo>
                <a:cubicBezTo>
                  <a:pt x="26" y="975"/>
                  <a:pt x="26" y="975"/>
                  <a:pt x="26" y="975"/>
                </a:cubicBezTo>
                <a:cubicBezTo>
                  <a:pt x="25" y="974"/>
                  <a:pt x="25" y="974"/>
                  <a:pt x="25" y="974"/>
                </a:cubicBezTo>
                <a:cubicBezTo>
                  <a:pt x="25" y="974"/>
                  <a:pt x="25" y="974"/>
                  <a:pt x="21" y="970"/>
                </a:cubicBezTo>
                <a:cubicBezTo>
                  <a:pt x="20" y="968"/>
                  <a:pt x="20" y="968"/>
                  <a:pt x="20" y="968"/>
                </a:cubicBezTo>
                <a:cubicBezTo>
                  <a:pt x="19" y="971"/>
                  <a:pt x="19" y="971"/>
                  <a:pt x="19" y="971"/>
                </a:cubicBezTo>
                <a:cubicBezTo>
                  <a:pt x="19" y="971"/>
                  <a:pt x="19" y="971"/>
                  <a:pt x="19" y="971"/>
                </a:cubicBezTo>
                <a:cubicBezTo>
                  <a:pt x="19" y="971"/>
                  <a:pt x="19" y="971"/>
                  <a:pt x="15" y="984"/>
                </a:cubicBezTo>
                <a:cubicBezTo>
                  <a:pt x="15" y="984"/>
                  <a:pt x="15" y="984"/>
                  <a:pt x="15" y="984"/>
                </a:cubicBezTo>
                <a:cubicBezTo>
                  <a:pt x="16" y="985"/>
                  <a:pt x="16" y="985"/>
                  <a:pt x="16" y="985"/>
                </a:cubicBezTo>
                <a:cubicBezTo>
                  <a:pt x="16" y="983"/>
                  <a:pt x="16" y="983"/>
                  <a:pt x="16" y="983"/>
                </a:cubicBezTo>
                <a:cubicBezTo>
                  <a:pt x="16" y="983"/>
                  <a:pt x="16" y="983"/>
                  <a:pt x="14" y="983"/>
                </a:cubicBezTo>
                <a:cubicBezTo>
                  <a:pt x="14" y="985"/>
                  <a:pt x="14" y="985"/>
                  <a:pt x="14" y="985"/>
                </a:cubicBezTo>
                <a:cubicBezTo>
                  <a:pt x="15" y="985"/>
                  <a:pt x="15" y="985"/>
                  <a:pt x="15" y="985"/>
                </a:cubicBezTo>
                <a:cubicBezTo>
                  <a:pt x="15" y="985"/>
                  <a:pt x="15" y="985"/>
                  <a:pt x="15" y="984"/>
                </a:cubicBezTo>
                <a:cubicBezTo>
                  <a:pt x="15" y="983"/>
                  <a:pt x="16" y="982"/>
                  <a:pt x="16" y="980"/>
                </a:cubicBezTo>
                <a:cubicBezTo>
                  <a:pt x="16" y="980"/>
                  <a:pt x="16" y="979"/>
                  <a:pt x="16" y="979"/>
                </a:cubicBezTo>
                <a:cubicBezTo>
                  <a:pt x="15" y="978"/>
                  <a:pt x="15" y="977"/>
                  <a:pt x="15" y="977"/>
                </a:cubicBezTo>
                <a:cubicBezTo>
                  <a:pt x="14" y="977"/>
                  <a:pt x="14" y="977"/>
                  <a:pt x="14" y="977"/>
                </a:cubicBezTo>
                <a:cubicBezTo>
                  <a:pt x="14" y="976"/>
                  <a:pt x="14" y="976"/>
                  <a:pt x="14" y="976"/>
                </a:cubicBezTo>
                <a:cubicBezTo>
                  <a:pt x="13" y="978"/>
                  <a:pt x="13" y="978"/>
                  <a:pt x="13" y="978"/>
                </a:cubicBezTo>
                <a:cubicBezTo>
                  <a:pt x="14" y="977"/>
                  <a:pt x="14" y="977"/>
                  <a:pt x="14" y="977"/>
                </a:cubicBezTo>
                <a:cubicBezTo>
                  <a:pt x="13" y="976"/>
                  <a:pt x="12" y="975"/>
                  <a:pt x="10" y="975"/>
                </a:cubicBezTo>
                <a:cubicBezTo>
                  <a:pt x="6" y="976"/>
                  <a:pt x="3" y="978"/>
                  <a:pt x="3" y="978"/>
                </a:cubicBezTo>
                <a:cubicBezTo>
                  <a:pt x="4" y="979"/>
                  <a:pt x="4" y="979"/>
                  <a:pt x="4" y="979"/>
                </a:cubicBezTo>
                <a:cubicBezTo>
                  <a:pt x="6" y="979"/>
                  <a:pt x="6" y="979"/>
                  <a:pt x="6" y="979"/>
                </a:cubicBezTo>
                <a:cubicBezTo>
                  <a:pt x="6" y="979"/>
                  <a:pt x="6" y="979"/>
                  <a:pt x="4" y="973"/>
                </a:cubicBezTo>
                <a:cubicBezTo>
                  <a:pt x="3" y="974"/>
                  <a:pt x="3" y="974"/>
                  <a:pt x="3" y="974"/>
                </a:cubicBezTo>
                <a:cubicBezTo>
                  <a:pt x="3" y="975"/>
                  <a:pt x="3" y="975"/>
                  <a:pt x="3" y="975"/>
                </a:cubicBezTo>
                <a:cubicBezTo>
                  <a:pt x="3" y="975"/>
                  <a:pt x="4" y="975"/>
                  <a:pt x="6" y="975"/>
                </a:cubicBezTo>
                <a:cubicBezTo>
                  <a:pt x="7" y="974"/>
                  <a:pt x="8" y="974"/>
                  <a:pt x="8" y="973"/>
                </a:cubicBezTo>
                <a:cubicBezTo>
                  <a:pt x="9" y="972"/>
                  <a:pt x="10" y="971"/>
                  <a:pt x="10" y="970"/>
                </a:cubicBezTo>
                <a:cubicBezTo>
                  <a:pt x="10" y="968"/>
                  <a:pt x="9" y="966"/>
                  <a:pt x="9" y="964"/>
                </a:cubicBezTo>
                <a:cubicBezTo>
                  <a:pt x="7" y="957"/>
                  <a:pt x="3" y="946"/>
                  <a:pt x="3" y="946"/>
                </a:cubicBezTo>
                <a:cubicBezTo>
                  <a:pt x="1" y="947"/>
                  <a:pt x="1" y="947"/>
                  <a:pt x="1" y="947"/>
                </a:cubicBezTo>
                <a:cubicBezTo>
                  <a:pt x="2" y="948"/>
                  <a:pt x="2" y="948"/>
                  <a:pt x="2" y="948"/>
                </a:cubicBezTo>
                <a:cubicBezTo>
                  <a:pt x="3" y="948"/>
                  <a:pt x="4" y="947"/>
                  <a:pt x="5" y="945"/>
                </a:cubicBezTo>
                <a:cubicBezTo>
                  <a:pt x="6" y="943"/>
                  <a:pt x="7" y="941"/>
                  <a:pt x="7" y="939"/>
                </a:cubicBezTo>
                <a:cubicBezTo>
                  <a:pt x="7" y="931"/>
                  <a:pt x="3" y="926"/>
                  <a:pt x="3" y="926"/>
                </a:cubicBezTo>
                <a:cubicBezTo>
                  <a:pt x="1" y="927"/>
                  <a:pt x="1" y="927"/>
                  <a:pt x="1" y="927"/>
                </a:cubicBezTo>
                <a:cubicBezTo>
                  <a:pt x="3" y="927"/>
                  <a:pt x="3" y="927"/>
                  <a:pt x="3" y="927"/>
                </a:cubicBezTo>
                <a:cubicBezTo>
                  <a:pt x="3" y="927"/>
                  <a:pt x="3" y="927"/>
                  <a:pt x="4" y="917"/>
                </a:cubicBezTo>
                <a:cubicBezTo>
                  <a:pt x="3" y="917"/>
                  <a:pt x="3" y="917"/>
                  <a:pt x="3" y="917"/>
                </a:cubicBezTo>
                <a:cubicBezTo>
                  <a:pt x="4" y="918"/>
                  <a:pt x="4" y="918"/>
                  <a:pt x="4" y="918"/>
                </a:cubicBezTo>
                <a:cubicBezTo>
                  <a:pt x="4" y="918"/>
                  <a:pt x="4" y="918"/>
                  <a:pt x="4" y="918"/>
                </a:cubicBezTo>
                <a:cubicBezTo>
                  <a:pt x="4" y="918"/>
                  <a:pt x="5" y="917"/>
                  <a:pt x="7" y="917"/>
                </a:cubicBezTo>
                <a:cubicBezTo>
                  <a:pt x="8" y="916"/>
                  <a:pt x="10" y="916"/>
                  <a:pt x="11" y="916"/>
                </a:cubicBezTo>
                <a:cubicBezTo>
                  <a:pt x="12" y="916"/>
                  <a:pt x="12" y="916"/>
                  <a:pt x="13" y="916"/>
                </a:cubicBezTo>
                <a:cubicBezTo>
                  <a:pt x="13" y="916"/>
                  <a:pt x="13" y="917"/>
                  <a:pt x="13" y="917"/>
                </a:cubicBezTo>
                <a:cubicBezTo>
                  <a:pt x="14" y="918"/>
                  <a:pt x="14" y="919"/>
                  <a:pt x="14" y="921"/>
                </a:cubicBezTo>
                <a:cubicBezTo>
                  <a:pt x="14" y="924"/>
                  <a:pt x="13" y="927"/>
                  <a:pt x="13" y="930"/>
                </a:cubicBezTo>
                <a:cubicBezTo>
                  <a:pt x="13" y="932"/>
                  <a:pt x="13" y="934"/>
                  <a:pt x="14" y="936"/>
                </a:cubicBezTo>
                <a:cubicBezTo>
                  <a:pt x="15" y="936"/>
                  <a:pt x="15" y="937"/>
                  <a:pt x="16" y="937"/>
                </a:cubicBezTo>
                <a:cubicBezTo>
                  <a:pt x="16" y="937"/>
                  <a:pt x="17" y="937"/>
                  <a:pt x="18" y="937"/>
                </a:cubicBezTo>
                <a:cubicBezTo>
                  <a:pt x="19" y="937"/>
                  <a:pt x="20" y="937"/>
                  <a:pt x="21" y="936"/>
                </a:cubicBezTo>
                <a:cubicBezTo>
                  <a:pt x="23" y="935"/>
                  <a:pt x="24" y="933"/>
                  <a:pt x="25" y="931"/>
                </a:cubicBezTo>
                <a:cubicBezTo>
                  <a:pt x="26" y="929"/>
                  <a:pt x="26" y="927"/>
                  <a:pt x="27" y="924"/>
                </a:cubicBezTo>
                <a:cubicBezTo>
                  <a:pt x="27" y="923"/>
                  <a:pt x="28" y="921"/>
                  <a:pt x="29" y="919"/>
                </a:cubicBezTo>
                <a:cubicBezTo>
                  <a:pt x="30" y="912"/>
                  <a:pt x="33" y="905"/>
                  <a:pt x="35" y="902"/>
                </a:cubicBezTo>
                <a:cubicBezTo>
                  <a:pt x="36" y="900"/>
                  <a:pt x="37" y="899"/>
                  <a:pt x="37" y="899"/>
                </a:cubicBezTo>
                <a:cubicBezTo>
                  <a:pt x="37" y="898"/>
                  <a:pt x="37" y="898"/>
                  <a:pt x="37" y="898"/>
                </a:cubicBezTo>
                <a:cubicBezTo>
                  <a:pt x="37" y="897"/>
                  <a:pt x="37" y="897"/>
                  <a:pt x="37" y="897"/>
                </a:cubicBezTo>
                <a:cubicBezTo>
                  <a:pt x="37" y="897"/>
                  <a:pt x="36" y="897"/>
                  <a:pt x="36" y="896"/>
                </a:cubicBezTo>
                <a:cubicBezTo>
                  <a:pt x="34" y="893"/>
                  <a:pt x="33" y="889"/>
                  <a:pt x="31" y="885"/>
                </a:cubicBezTo>
                <a:cubicBezTo>
                  <a:pt x="29" y="880"/>
                  <a:pt x="28" y="876"/>
                  <a:pt x="28" y="873"/>
                </a:cubicBezTo>
                <a:cubicBezTo>
                  <a:pt x="28" y="873"/>
                  <a:pt x="28" y="873"/>
                  <a:pt x="28" y="872"/>
                </a:cubicBezTo>
                <a:cubicBezTo>
                  <a:pt x="28" y="872"/>
                  <a:pt x="28" y="872"/>
                  <a:pt x="28" y="872"/>
                </a:cubicBezTo>
                <a:cubicBezTo>
                  <a:pt x="28" y="872"/>
                  <a:pt x="28" y="872"/>
                  <a:pt x="28" y="872"/>
                </a:cubicBezTo>
                <a:cubicBezTo>
                  <a:pt x="28" y="872"/>
                  <a:pt x="28" y="872"/>
                  <a:pt x="28" y="872"/>
                </a:cubicBezTo>
                <a:cubicBezTo>
                  <a:pt x="28" y="872"/>
                  <a:pt x="28" y="872"/>
                  <a:pt x="28" y="872"/>
                </a:cubicBezTo>
                <a:cubicBezTo>
                  <a:pt x="28" y="872"/>
                  <a:pt x="28" y="872"/>
                  <a:pt x="28" y="872"/>
                </a:cubicBezTo>
                <a:cubicBezTo>
                  <a:pt x="28" y="872"/>
                  <a:pt x="28" y="872"/>
                  <a:pt x="28" y="872"/>
                </a:cubicBezTo>
                <a:cubicBezTo>
                  <a:pt x="28" y="872"/>
                  <a:pt x="28" y="872"/>
                  <a:pt x="28" y="872"/>
                </a:cubicBezTo>
                <a:cubicBezTo>
                  <a:pt x="28" y="872"/>
                  <a:pt x="28" y="872"/>
                  <a:pt x="28" y="872"/>
                </a:cubicBezTo>
                <a:cubicBezTo>
                  <a:pt x="29" y="871"/>
                  <a:pt x="30" y="870"/>
                  <a:pt x="31" y="869"/>
                </a:cubicBezTo>
                <a:cubicBezTo>
                  <a:pt x="32" y="868"/>
                  <a:pt x="34" y="868"/>
                  <a:pt x="36" y="867"/>
                </a:cubicBezTo>
                <a:cubicBezTo>
                  <a:pt x="37" y="866"/>
                  <a:pt x="38" y="866"/>
                  <a:pt x="38" y="865"/>
                </a:cubicBezTo>
                <a:cubicBezTo>
                  <a:pt x="39" y="864"/>
                  <a:pt x="39" y="863"/>
                  <a:pt x="39" y="862"/>
                </a:cubicBezTo>
                <a:cubicBezTo>
                  <a:pt x="38" y="862"/>
                  <a:pt x="38" y="862"/>
                  <a:pt x="38" y="862"/>
                </a:cubicBezTo>
                <a:cubicBezTo>
                  <a:pt x="39" y="862"/>
                  <a:pt x="39" y="862"/>
                  <a:pt x="39" y="862"/>
                </a:cubicBezTo>
                <a:cubicBezTo>
                  <a:pt x="39" y="861"/>
                  <a:pt x="40" y="861"/>
                  <a:pt x="40" y="860"/>
                </a:cubicBezTo>
                <a:cubicBezTo>
                  <a:pt x="40" y="858"/>
                  <a:pt x="38" y="856"/>
                  <a:pt x="37" y="855"/>
                </a:cubicBezTo>
                <a:cubicBezTo>
                  <a:pt x="37" y="854"/>
                  <a:pt x="36" y="853"/>
                  <a:pt x="36" y="853"/>
                </a:cubicBezTo>
                <a:cubicBezTo>
                  <a:pt x="36" y="853"/>
                  <a:pt x="36" y="852"/>
                  <a:pt x="36" y="852"/>
                </a:cubicBezTo>
                <a:cubicBezTo>
                  <a:pt x="36" y="852"/>
                  <a:pt x="36" y="852"/>
                  <a:pt x="36" y="852"/>
                </a:cubicBezTo>
                <a:cubicBezTo>
                  <a:pt x="36" y="852"/>
                  <a:pt x="36" y="851"/>
                  <a:pt x="37" y="851"/>
                </a:cubicBezTo>
                <a:cubicBezTo>
                  <a:pt x="37" y="851"/>
                  <a:pt x="37" y="851"/>
                  <a:pt x="37" y="851"/>
                </a:cubicBezTo>
                <a:cubicBezTo>
                  <a:pt x="38" y="851"/>
                  <a:pt x="38" y="851"/>
                  <a:pt x="38" y="851"/>
                </a:cubicBezTo>
                <a:cubicBezTo>
                  <a:pt x="39" y="850"/>
                  <a:pt x="40" y="849"/>
                  <a:pt x="42" y="849"/>
                </a:cubicBezTo>
                <a:cubicBezTo>
                  <a:pt x="44" y="849"/>
                  <a:pt x="47" y="849"/>
                  <a:pt x="50" y="848"/>
                </a:cubicBezTo>
                <a:cubicBezTo>
                  <a:pt x="52" y="848"/>
                  <a:pt x="55" y="847"/>
                  <a:pt x="58" y="845"/>
                </a:cubicBezTo>
                <a:cubicBezTo>
                  <a:pt x="60" y="844"/>
                  <a:pt x="62" y="841"/>
                  <a:pt x="64" y="836"/>
                </a:cubicBezTo>
                <a:cubicBezTo>
                  <a:pt x="64" y="836"/>
                  <a:pt x="64" y="836"/>
                  <a:pt x="64" y="836"/>
                </a:cubicBezTo>
                <a:cubicBezTo>
                  <a:pt x="64" y="836"/>
                  <a:pt x="64" y="836"/>
                  <a:pt x="64" y="836"/>
                </a:cubicBezTo>
                <a:cubicBezTo>
                  <a:pt x="65" y="831"/>
                  <a:pt x="65" y="827"/>
                  <a:pt x="65" y="824"/>
                </a:cubicBezTo>
                <a:cubicBezTo>
                  <a:pt x="65" y="824"/>
                  <a:pt x="65" y="823"/>
                  <a:pt x="65" y="823"/>
                </a:cubicBezTo>
                <a:cubicBezTo>
                  <a:pt x="65" y="817"/>
                  <a:pt x="63" y="813"/>
                  <a:pt x="63" y="811"/>
                </a:cubicBezTo>
                <a:cubicBezTo>
                  <a:pt x="63" y="810"/>
                  <a:pt x="64" y="810"/>
                  <a:pt x="64" y="809"/>
                </a:cubicBezTo>
                <a:cubicBezTo>
                  <a:pt x="64" y="809"/>
                  <a:pt x="64" y="809"/>
                  <a:pt x="64" y="809"/>
                </a:cubicBezTo>
                <a:cubicBezTo>
                  <a:pt x="64" y="809"/>
                  <a:pt x="64" y="809"/>
                  <a:pt x="64" y="809"/>
                </a:cubicBezTo>
                <a:cubicBezTo>
                  <a:pt x="64" y="809"/>
                  <a:pt x="64" y="808"/>
                  <a:pt x="64" y="808"/>
                </a:cubicBezTo>
                <a:cubicBezTo>
                  <a:pt x="65" y="807"/>
                  <a:pt x="66" y="807"/>
                  <a:pt x="67" y="806"/>
                </a:cubicBezTo>
                <a:cubicBezTo>
                  <a:pt x="68" y="806"/>
                  <a:pt x="69" y="806"/>
                  <a:pt x="70" y="805"/>
                </a:cubicBezTo>
                <a:cubicBezTo>
                  <a:pt x="71" y="805"/>
                  <a:pt x="71" y="804"/>
                  <a:pt x="72" y="804"/>
                </a:cubicBezTo>
                <a:cubicBezTo>
                  <a:pt x="72" y="803"/>
                  <a:pt x="73" y="802"/>
                  <a:pt x="73" y="801"/>
                </a:cubicBezTo>
                <a:cubicBezTo>
                  <a:pt x="73" y="800"/>
                  <a:pt x="73" y="799"/>
                  <a:pt x="72" y="798"/>
                </a:cubicBezTo>
                <a:cubicBezTo>
                  <a:pt x="72" y="798"/>
                  <a:pt x="72" y="798"/>
                  <a:pt x="72" y="798"/>
                </a:cubicBezTo>
                <a:cubicBezTo>
                  <a:pt x="72" y="797"/>
                  <a:pt x="72" y="797"/>
                  <a:pt x="72" y="796"/>
                </a:cubicBezTo>
                <a:cubicBezTo>
                  <a:pt x="70" y="797"/>
                  <a:pt x="70" y="797"/>
                  <a:pt x="70" y="797"/>
                </a:cubicBezTo>
                <a:cubicBezTo>
                  <a:pt x="72" y="796"/>
                  <a:pt x="72" y="796"/>
                  <a:pt x="72" y="796"/>
                </a:cubicBezTo>
                <a:cubicBezTo>
                  <a:pt x="69" y="788"/>
                  <a:pt x="63" y="773"/>
                  <a:pt x="61" y="769"/>
                </a:cubicBezTo>
                <a:cubicBezTo>
                  <a:pt x="61" y="769"/>
                  <a:pt x="61" y="769"/>
                  <a:pt x="61" y="769"/>
                </a:cubicBezTo>
                <a:cubicBezTo>
                  <a:pt x="61" y="768"/>
                  <a:pt x="61" y="768"/>
                  <a:pt x="61" y="768"/>
                </a:cubicBezTo>
                <a:cubicBezTo>
                  <a:pt x="59" y="768"/>
                  <a:pt x="59" y="768"/>
                  <a:pt x="59" y="768"/>
                </a:cubicBezTo>
                <a:cubicBezTo>
                  <a:pt x="61" y="768"/>
                  <a:pt x="61" y="768"/>
                  <a:pt x="61" y="768"/>
                </a:cubicBezTo>
                <a:cubicBezTo>
                  <a:pt x="61" y="768"/>
                  <a:pt x="61" y="768"/>
                  <a:pt x="61" y="767"/>
                </a:cubicBezTo>
                <a:cubicBezTo>
                  <a:pt x="60" y="766"/>
                  <a:pt x="60" y="764"/>
                  <a:pt x="59" y="759"/>
                </a:cubicBezTo>
                <a:cubicBezTo>
                  <a:pt x="59" y="759"/>
                  <a:pt x="59" y="759"/>
                  <a:pt x="59" y="759"/>
                </a:cubicBezTo>
                <a:cubicBezTo>
                  <a:pt x="59" y="758"/>
                  <a:pt x="59" y="757"/>
                  <a:pt x="58" y="756"/>
                </a:cubicBezTo>
                <a:cubicBezTo>
                  <a:pt x="58" y="756"/>
                  <a:pt x="58" y="756"/>
                  <a:pt x="58" y="756"/>
                </a:cubicBezTo>
                <a:cubicBezTo>
                  <a:pt x="58" y="755"/>
                  <a:pt x="58" y="755"/>
                  <a:pt x="58" y="755"/>
                </a:cubicBezTo>
                <a:cubicBezTo>
                  <a:pt x="58" y="755"/>
                  <a:pt x="58" y="755"/>
                  <a:pt x="51" y="747"/>
                </a:cubicBezTo>
                <a:cubicBezTo>
                  <a:pt x="50" y="748"/>
                  <a:pt x="50" y="748"/>
                  <a:pt x="50" y="748"/>
                </a:cubicBezTo>
                <a:cubicBezTo>
                  <a:pt x="51" y="750"/>
                  <a:pt x="51" y="750"/>
                  <a:pt x="51" y="750"/>
                </a:cubicBezTo>
                <a:cubicBezTo>
                  <a:pt x="51" y="750"/>
                  <a:pt x="51" y="750"/>
                  <a:pt x="52" y="749"/>
                </a:cubicBezTo>
                <a:cubicBezTo>
                  <a:pt x="53" y="749"/>
                  <a:pt x="56" y="748"/>
                  <a:pt x="61" y="746"/>
                </a:cubicBezTo>
                <a:cubicBezTo>
                  <a:pt x="62" y="746"/>
                  <a:pt x="62" y="746"/>
                  <a:pt x="63" y="746"/>
                </a:cubicBezTo>
                <a:cubicBezTo>
                  <a:pt x="62" y="744"/>
                  <a:pt x="62" y="744"/>
                  <a:pt x="62" y="744"/>
                </a:cubicBezTo>
                <a:cubicBezTo>
                  <a:pt x="61" y="745"/>
                  <a:pt x="61" y="745"/>
                  <a:pt x="61" y="745"/>
                </a:cubicBezTo>
                <a:cubicBezTo>
                  <a:pt x="61" y="745"/>
                  <a:pt x="64" y="748"/>
                  <a:pt x="68" y="748"/>
                </a:cubicBezTo>
                <a:cubicBezTo>
                  <a:pt x="70" y="748"/>
                  <a:pt x="72" y="747"/>
                  <a:pt x="74" y="745"/>
                </a:cubicBezTo>
                <a:cubicBezTo>
                  <a:pt x="75" y="743"/>
                  <a:pt x="76" y="740"/>
                  <a:pt x="77" y="736"/>
                </a:cubicBezTo>
                <a:cubicBezTo>
                  <a:pt x="76" y="736"/>
                  <a:pt x="76" y="736"/>
                  <a:pt x="76" y="736"/>
                </a:cubicBezTo>
                <a:cubicBezTo>
                  <a:pt x="77" y="736"/>
                  <a:pt x="77" y="736"/>
                  <a:pt x="77" y="736"/>
                </a:cubicBezTo>
                <a:cubicBezTo>
                  <a:pt x="79" y="729"/>
                  <a:pt x="81" y="724"/>
                  <a:pt x="81" y="720"/>
                </a:cubicBezTo>
                <a:cubicBezTo>
                  <a:pt x="81" y="716"/>
                  <a:pt x="79" y="713"/>
                  <a:pt x="77" y="710"/>
                </a:cubicBezTo>
                <a:cubicBezTo>
                  <a:pt x="77" y="710"/>
                  <a:pt x="77" y="710"/>
                  <a:pt x="77" y="710"/>
                </a:cubicBezTo>
                <a:cubicBezTo>
                  <a:pt x="77" y="710"/>
                  <a:pt x="77" y="710"/>
                  <a:pt x="77" y="710"/>
                </a:cubicBezTo>
                <a:cubicBezTo>
                  <a:pt x="77" y="709"/>
                  <a:pt x="76" y="709"/>
                  <a:pt x="75" y="708"/>
                </a:cubicBezTo>
                <a:cubicBezTo>
                  <a:pt x="75" y="708"/>
                  <a:pt x="75" y="708"/>
                  <a:pt x="75" y="708"/>
                </a:cubicBezTo>
                <a:cubicBezTo>
                  <a:pt x="75" y="708"/>
                  <a:pt x="75" y="708"/>
                  <a:pt x="75" y="708"/>
                </a:cubicBezTo>
                <a:cubicBezTo>
                  <a:pt x="70" y="704"/>
                  <a:pt x="63" y="700"/>
                  <a:pt x="63" y="700"/>
                </a:cubicBezTo>
                <a:cubicBezTo>
                  <a:pt x="62" y="701"/>
                  <a:pt x="62" y="701"/>
                  <a:pt x="62" y="701"/>
                </a:cubicBezTo>
                <a:cubicBezTo>
                  <a:pt x="63" y="700"/>
                  <a:pt x="63" y="700"/>
                  <a:pt x="63" y="700"/>
                </a:cubicBezTo>
                <a:cubicBezTo>
                  <a:pt x="63" y="700"/>
                  <a:pt x="63" y="700"/>
                  <a:pt x="50" y="686"/>
                </a:cubicBezTo>
                <a:cubicBezTo>
                  <a:pt x="49" y="687"/>
                  <a:pt x="49" y="687"/>
                  <a:pt x="49" y="687"/>
                </a:cubicBezTo>
                <a:cubicBezTo>
                  <a:pt x="50" y="688"/>
                  <a:pt x="50" y="688"/>
                  <a:pt x="50" y="688"/>
                </a:cubicBezTo>
                <a:cubicBezTo>
                  <a:pt x="50" y="688"/>
                  <a:pt x="50" y="688"/>
                  <a:pt x="58" y="642"/>
                </a:cubicBezTo>
                <a:cubicBezTo>
                  <a:pt x="58" y="642"/>
                  <a:pt x="58" y="641"/>
                  <a:pt x="58" y="640"/>
                </a:cubicBezTo>
                <a:cubicBezTo>
                  <a:pt x="58" y="640"/>
                  <a:pt x="58" y="640"/>
                  <a:pt x="58" y="640"/>
                </a:cubicBezTo>
                <a:cubicBezTo>
                  <a:pt x="58" y="640"/>
                  <a:pt x="58" y="640"/>
                  <a:pt x="58" y="640"/>
                </a:cubicBezTo>
                <a:cubicBezTo>
                  <a:pt x="58" y="640"/>
                  <a:pt x="58" y="640"/>
                  <a:pt x="58" y="640"/>
                </a:cubicBezTo>
                <a:cubicBezTo>
                  <a:pt x="58" y="640"/>
                  <a:pt x="58" y="639"/>
                  <a:pt x="58" y="638"/>
                </a:cubicBezTo>
                <a:cubicBezTo>
                  <a:pt x="58" y="638"/>
                  <a:pt x="58" y="638"/>
                  <a:pt x="58" y="638"/>
                </a:cubicBezTo>
                <a:cubicBezTo>
                  <a:pt x="57" y="635"/>
                  <a:pt x="54" y="628"/>
                  <a:pt x="47" y="608"/>
                </a:cubicBezTo>
                <a:cubicBezTo>
                  <a:pt x="46" y="609"/>
                  <a:pt x="46" y="609"/>
                  <a:pt x="46" y="609"/>
                </a:cubicBezTo>
                <a:cubicBezTo>
                  <a:pt x="47" y="610"/>
                  <a:pt x="47" y="610"/>
                  <a:pt x="47" y="610"/>
                </a:cubicBezTo>
                <a:cubicBezTo>
                  <a:pt x="47" y="609"/>
                  <a:pt x="47" y="609"/>
                  <a:pt x="51" y="600"/>
                </a:cubicBezTo>
                <a:cubicBezTo>
                  <a:pt x="51" y="600"/>
                  <a:pt x="51" y="600"/>
                  <a:pt x="51" y="600"/>
                </a:cubicBezTo>
                <a:cubicBezTo>
                  <a:pt x="51" y="600"/>
                  <a:pt x="51" y="600"/>
                  <a:pt x="51" y="600"/>
                </a:cubicBezTo>
                <a:cubicBezTo>
                  <a:pt x="51" y="599"/>
                  <a:pt x="51" y="599"/>
                  <a:pt x="51" y="599"/>
                </a:cubicBezTo>
                <a:cubicBezTo>
                  <a:pt x="52" y="598"/>
                  <a:pt x="52" y="598"/>
                  <a:pt x="52" y="598"/>
                </a:cubicBezTo>
                <a:cubicBezTo>
                  <a:pt x="51" y="598"/>
                  <a:pt x="51" y="598"/>
                  <a:pt x="51" y="598"/>
                </a:cubicBezTo>
                <a:cubicBezTo>
                  <a:pt x="51" y="598"/>
                  <a:pt x="51" y="598"/>
                  <a:pt x="51" y="596"/>
                </a:cubicBezTo>
                <a:cubicBezTo>
                  <a:pt x="51" y="594"/>
                  <a:pt x="49" y="590"/>
                  <a:pt x="47" y="583"/>
                </a:cubicBezTo>
                <a:cubicBezTo>
                  <a:pt x="46" y="583"/>
                  <a:pt x="46" y="583"/>
                  <a:pt x="46" y="583"/>
                </a:cubicBezTo>
                <a:cubicBezTo>
                  <a:pt x="47" y="584"/>
                  <a:pt x="47" y="584"/>
                  <a:pt x="47" y="584"/>
                </a:cubicBezTo>
                <a:cubicBezTo>
                  <a:pt x="46" y="583"/>
                  <a:pt x="46" y="583"/>
                  <a:pt x="46" y="583"/>
                </a:cubicBezTo>
                <a:cubicBezTo>
                  <a:pt x="47" y="584"/>
                  <a:pt x="47" y="584"/>
                  <a:pt x="47" y="584"/>
                </a:cubicBezTo>
                <a:cubicBezTo>
                  <a:pt x="47" y="584"/>
                  <a:pt x="47" y="584"/>
                  <a:pt x="47" y="584"/>
                </a:cubicBezTo>
                <a:cubicBezTo>
                  <a:pt x="46" y="583"/>
                  <a:pt x="46" y="583"/>
                  <a:pt x="46" y="583"/>
                </a:cubicBezTo>
                <a:cubicBezTo>
                  <a:pt x="47" y="584"/>
                  <a:pt x="47" y="584"/>
                  <a:pt x="47" y="584"/>
                </a:cubicBezTo>
                <a:cubicBezTo>
                  <a:pt x="47" y="584"/>
                  <a:pt x="47" y="584"/>
                  <a:pt x="47" y="584"/>
                </a:cubicBezTo>
                <a:cubicBezTo>
                  <a:pt x="47" y="584"/>
                  <a:pt x="47" y="584"/>
                  <a:pt x="47" y="584"/>
                </a:cubicBezTo>
                <a:cubicBezTo>
                  <a:pt x="47" y="584"/>
                  <a:pt x="47" y="584"/>
                  <a:pt x="47" y="584"/>
                </a:cubicBezTo>
                <a:cubicBezTo>
                  <a:pt x="47" y="584"/>
                  <a:pt x="47" y="584"/>
                  <a:pt x="47" y="584"/>
                </a:cubicBezTo>
                <a:cubicBezTo>
                  <a:pt x="47" y="584"/>
                  <a:pt x="47" y="584"/>
                  <a:pt x="47" y="584"/>
                </a:cubicBezTo>
                <a:cubicBezTo>
                  <a:pt x="47" y="584"/>
                  <a:pt x="48" y="583"/>
                  <a:pt x="51" y="579"/>
                </a:cubicBezTo>
                <a:cubicBezTo>
                  <a:pt x="51" y="578"/>
                  <a:pt x="52" y="577"/>
                  <a:pt x="53" y="576"/>
                </a:cubicBezTo>
                <a:cubicBezTo>
                  <a:pt x="53" y="575"/>
                  <a:pt x="53" y="575"/>
                  <a:pt x="53" y="575"/>
                </a:cubicBezTo>
                <a:cubicBezTo>
                  <a:pt x="53" y="575"/>
                  <a:pt x="53" y="575"/>
                  <a:pt x="53" y="575"/>
                </a:cubicBezTo>
                <a:cubicBezTo>
                  <a:pt x="53" y="575"/>
                  <a:pt x="53" y="575"/>
                  <a:pt x="53" y="575"/>
                </a:cubicBezTo>
                <a:cubicBezTo>
                  <a:pt x="53" y="575"/>
                  <a:pt x="53" y="575"/>
                  <a:pt x="50" y="566"/>
                </a:cubicBezTo>
                <a:cubicBezTo>
                  <a:pt x="48" y="563"/>
                  <a:pt x="46" y="557"/>
                  <a:pt x="43" y="549"/>
                </a:cubicBezTo>
                <a:cubicBezTo>
                  <a:pt x="42" y="550"/>
                  <a:pt x="42" y="550"/>
                  <a:pt x="42" y="550"/>
                </a:cubicBezTo>
                <a:cubicBezTo>
                  <a:pt x="43" y="550"/>
                  <a:pt x="43" y="550"/>
                  <a:pt x="43" y="550"/>
                </a:cubicBezTo>
                <a:cubicBezTo>
                  <a:pt x="43" y="550"/>
                  <a:pt x="43" y="550"/>
                  <a:pt x="51" y="540"/>
                </a:cubicBezTo>
                <a:cubicBezTo>
                  <a:pt x="52" y="538"/>
                  <a:pt x="53" y="537"/>
                  <a:pt x="54" y="536"/>
                </a:cubicBezTo>
                <a:cubicBezTo>
                  <a:pt x="54" y="535"/>
                  <a:pt x="54" y="535"/>
                  <a:pt x="54" y="535"/>
                </a:cubicBezTo>
                <a:cubicBezTo>
                  <a:pt x="54" y="534"/>
                  <a:pt x="54" y="534"/>
                  <a:pt x="54" y="534"/>
                </a:cubicBezTo>
                <a:cubicBezTo>
                  <a:pt x="54" y="534"/>
                  <a:pt x="54" y="534"/>
                  <a:pt x="51" y="525"/>
                </a:cubicBezTo>
                <a:cubicBezTo>
                  <a:pt x="51" y="525"/>
                  <a:pt x="51" y="525"/>
                  <a:pt x="51" y="525"/>
                </a:cubicBezTo>
                <a:cubicBezTo>
                  <a:pt x="51" y="524"/>
                  <a:pt x="50" y="523"/>
                  <a:pt x="50" y="522"/>
                </a:cubicBezTo>
                <a:cubicBezTo>
                  <a:pt x="49" y="523"/>
                  <a:pt x="49" y="523"/>
                  <a:pt x="49" y="523"/>
                </a:cubicBezTo>
                <a:cubicBezTo>
                  <a:pt x="50" y="523"/>
                  <a:pt x="50" y="523"/>
                  <a:pt x="50" y="523"/>
                </a:cubicBezTo>
                <a:cubicBezTo>
                  <a:pt x="50" y="523"/>
                  <a:pt x="50" y="523"/>
                  <a:pt x="51" y="522"/>
                </a:cubicBezTo>
                <a:cubicBezTo>
                  <a:pt x="51" y="521"/>
                  <a:pt x="52" y="520"/>
                  <a:pt x="52" y="518"/>
                </a:cubicBezTo>
                <a:cubicBezTo>
                  <a:pt x="52" y="518"/>
                  <a:pt x="52" y="518"/>
                  <a:pt x="52" y="518"/>
                </a:cubicBezTo>
                <a:cubicBezTo>
                  <a:pt x="55" y="513"/>
                  <a:pt x="59" y="505"/>
                  <a:pt x="64" y="497"/>
                </a:cubicBezTo>
                <a:cubicBezTo>
                  <a:pt x="67" y="494"/>
                  <a:pt x="70" y="490"/>
                  <a:pt x="73" y="487"/>
                </a:cubicBezTo>
                <a:cubicBezTo>
                  <a:pt x="76" y="485"/>
                  <a:pt x="79" y="483"/>
                  <a:pt x="81" y="482"/>
                </a:cubicBezTo>
                <a:cubicBezTo>
                  <a:pt x="81" y="482"/>
                  <a:pt x="81" y="482"/>
                  <a:pt x="81" y="482"/>
                </a:cubicBezTo>
                <a:cubicBezTo>
                  <a:pt x="82" y="482"/>
                  <a:pt x="82" y="482"/>
                  <a:pt x="82" y="482"/>
                </a:cubicBezTo>
                <a:cubicBezTo>
                  <a:pt x="84" y="481"/>
                  <a:pt x="87" y="481"/>
                  <a:pt x="90" y="481"/>
                </a:cubicBezTo>
                <a:cubicBezTo>
                  <a:pt x="97" y="481"/>
                  <a:pt x="105" y="482"/>
                  <a:pt x="111" y="484"/>
                </a:cubicBezTo>
                <a:cubicBezTo>
                  <a:pt x="114" y="484"/>
                  <a:pt x="116" y="485"/>
                  <a:pt x="118" y="485"/>
                </a:cubicBezTo>
                <a:cubicBezTo>
                  <a:pt x="120" y="486"/>
                  <a:pt x="121" y="486"/>
                  <a:pt x="121" y="486"/>
                </a:cubicBezTo>
                <a:cubicBezTo>
                  <a:pt x="122" y="486"/>
                  <a:pt x="122" y="486"/>
                  <a:pt x="122" y="486"/>
                </a:cubicBezTo>
                <a:cubicBezTo>
                  <a:pt x="123" y="485"/>
                  <a:pt x="123" y="485"/>
                  <a:pt x="123" y="485"/>
                </a:cubicBezTo>
                <a:cubicBezTo>
                  <a:pt x="123" y="485"/>
                  <a:pt x="123" y="485"/>
                  <a:pt x="130" y="469"/>
                </a:cubicBezTo>
                <a:cubicBezTo>
                  <a:pt x="130" y="469"/>
                  <a:pt x="130" y="469"/>
                  <a:pt x="130" y="469"/>
                </a:cubicBezTo>
                <a:cubicBezTo>
                  <a:pt x="130" y="468"/>
                  <a:pt x="130" y="468"/>
                  <a:pt x="130" y="468"/>
                </a:cubicBezTo>
                <a:cubicBezTo>
                  <a:pt x="130" y="468"/>
                  <a:pt x="130" y="468"/>
                  <a:pt x="128" y="448"/>
                </a:cubicBezTo>
                <a:cubicBezTo>
                  <a:pt x="128" y="447"/>
                  <a:pt x="128" y="447"/>
                  <a:pt x="128" y="447"/>
                </a:cubicBezTo>
                <a:cubicBezTo>
                  <a:pt x="128" y="447"/>
                  <a:pt x="128" y="447"/>
                  <a:pt x="128" y="447"/>
                </a:cubicBezTo>
                <a:cubicBezTo>
                  <a:pt x="128" y="447"/>
                  <a:pt x="128" y="447"/>
                  <a:pt x="120" y="442"/>
                </a:cubicBezTo>
                <a:cubicBezTo>
                  <a:pt x="118" y="440"/>
                  <a:pt x="114" y="437"/>
                  <a:pt x="109" y="433"/>
                </a:cubicBezTo>
                <a:cubicBezTo>
                  <a:pt x="108" y="435"/>
                  <a:pt x="108" y="435"/>
                  <a:pt x="108" y="435"/>
                </a:cubicBezTo>
                <a:cubicBezTo>
                  <a:pt x="109" y="435"/>
                  <a:pt x="109" y="435"/>
                  <a:pt x="109" y="435"/>
                </a:cubicBezTo>
                <a:cubicBezTo>
                  <a:pt x="109" y="435"/>
                  <a:pt x="109" y="435"/>
                  <a:pt x="113" y="429"/>
                </a:cubicBezTo>
                <a:cubicBezTo>
                  <a:pt x="114" y="428"/>
                  <a:pt x="114" y="428"/>
                  <a:pt x="114" y="428"/>
                </a:cubicBezTo>
                <a:cubicBezTo>
                  <a:pt x="113" y="428"/>
                  <a:pt x="113" y="428"/>
                  <a:pt x="113" y="428"/>
                </a:cubicBezTo>
                <a:cubicBezTo>
                  <a:pt x="113" y="427"/>
                  <a:pt x="113" y="427"/>
                  <a:pt x="113" y="426"/>
                </a:cubicBezTo>
                <a:cubicBezTo>
                  <a:pt x="113" y="423"/>
                  <a:pt x="114" y="421"/>
                  <a:pt x="116" y="418"/>
                </a:cubicBezTo>
                <a:cubicBezTo>
                  <a:pt x="117" y="416"/>
                  <a:pt x="119" y="413"/>
                  <a:pt x="120" y="409"/>
                </a:cubicBezTo>
                <a:cubicBezTo>
                  <a:pt x="120" y="409"/>
                  <a:pt x="120" y="409"/>
                  <a:pt x="120" y="409"/>
                </a:cubicBezTo>
                <a:cubicBezTo>
                  <a:pt x="122" y="404"/>
                  <a:pt x="123" y="401"/>
                  <a:pt x="125" y="396"/>
                </a:cubicBezTo>
                <a:cubicBezTo>
                  <a:pt x="125" y="396"/>
                  <a:pt x="125" y="396"/>
                  <a:pt x="125" y="396"/>
                </a:cubicBezTo>
                <a:cubicBezTo>
                  <a:pt x="128" y="386"/>
                  <a:pt x="131" y="381"/>
                  <a:pt x="133" y="371"/>
                </a:cubicBezTo>
                <a:cubicBezTo>
                  <a:pt x="133" y="371"/>
                  <a:pt x="133" y="371"/>
                  <a:pt x="133" y="371"/>
                </a:cubicBezTo>
                <a:cubicBezTo>
                  <a:pt x="133" y="368"/>
                  <a:pt x="134" y="366"/>
                  <a:pt x="134" y="362"/>
                </a:cubicBezTo>
                <a:cubicBezTo>
                  <a:pt x="134" y="362"/>
                  <a:pt x="134" y="362"/>
                  <a:pt x="134" y="362"/>
                </a:cubicBezTo>
                <a:cubicBezTo>
                  <a:pt x="134" y="362"/>
                  <a:pt x="134" y="361"/>
                  <a:pt x="134" y="361"/>
                </a:cubicBezTo>
                <a:cubicBezTo>
                  <a:pt x="134" y="355"/>
                  <a:pt x="133" y="351"/>
                  <a:pt x="133" y="345"/>
                </a:cubicBezTo>
                <a:cubicBezTo>
                  <a:pt x="133" y="345"/>
                  <a:pt x="133" y="345"/>
                  <a:pt x="133" y="345"/>
                </a:cubicBezTo>
                <a:cubicBezTo>
                  <a:pt x="133" y="345"/>
                  <a:pt x="133" y="345"/>
                  <a:pt x="133" y="345"/>
                </a:cubicBezTo>
                <a:cubicBezTo>
                  <a:pt x="133" y="344"/>
                  <a:pt x="133" y="344"/>
                  <a:pt x="133" y="344"/>
                </a:cubicBezTo>
                <a:cubicBezTo>
                  <a:pt x="133" y="342"/>
                  <a:pt x="133" y="340"/>
                  <a:pt x="134" y="337"/>
                </a:cubicBezTo>
                <a:cubicBezTo>
                  <a:pt x="134" y="337"/>
                  <a:pt x="134" y="337"/>
                  <a:pt x="134" y="337"/>
                </a:cubicBezTo>
                <a:cubicBezTo>
                  <a:pt x="134" y="331"/>
                  <a:pt x="135" y="327"/>
                  <a:pt x="136" y="321"/>
                </a:cubicBezTo>
                <a:cubicBezTo>
                  <a:pt x="134" y="321"/>
                  <a:pt x="134" y="321"/>
                  <a:pt x="134" y="321"/>
                </a:cubicBezTo>
                <a:cubicBezTo>
                  <a:pt x="136" y="321"/>
                  <a:pt x="136" y="321"/>
                  <a:pt x="136" y="321"/>
                </a:cubicBezTo>
                <a:cubicBezTo>
                  <a:pt x="136" y="311"/>
                  <a:pt x="136" y="305"/>
                  <a:pt x="137" y="295"/>
                </a:cubicBezTo>
                <a:cubicBezTo>
                  <a:pt x="137" y="295"/>
                  <a:pt x="137" y="295"/>
                  <a:pt x="137" y="295"/>
                </a:cubicBezTo>
                <a:cubicBezTo>
                  <a:pt x="137" y="295"/>
                  <a:pt x="137" y="295"/>
                  <a:pt x="137" y="295"/>
                </a:cubicBezTo>
                <a:cubicBezTo>
                  <a:pt x="138" y="289"/>
                  <a:pt x="139" y="285"/>
                  <a:pt x="140" y="279"/>
                </a:cubicBezTo>
                <a:cubicBezTo>
                  <a:pt x="140" y="279"/>
                  <a:pt x="140" y="279"/>
                  <a:pt x="140" y="279"/>
                </a:cubicBezTo>
                <a:cubicBezTo>
                  <a:pt x="140" y="279"/>
                  <a:pt x="140" y="279"/>
                  <a:pt x="140" y="279"/>
                </a:cubicBezTo>
                <a:cubicBezTo>
                  <a:pt x="140" y="278"/>
                  <a:pt x="140" y="278"/>
                  <a:pt x="140" y="277"/>
                </a:cubicBezTo>
                <a:cubicBezTo>
                  <a:pt x="140" y="276"/>
                  <a:pt x="140" y="276"/>
                  <a:pt x="141" y="276"/>
                </a:cubicBezTo>
                <a:cubicBezTo>
                  <a:pt x="141" y="276"/>
                  <a:pt x="141" y="276"/>
                  <a:pt x="141" y="276"/>
                </a:cubicBezTo>
                <a:cubicBezTo>
                  <a:pt x="141" y="276"/>
                  <a:pt x="141" y="276"/>
                  <a:pt x="141" y="276"/>
                </a:cubicBezTo>
                <a:cubicBezTo>
                  <a:pt x="141" y="275"/>
                  <a:pt x="142" y="275"/>
                  <a:pt x="143" y="275"/>
                </a:cubicBezTo>
                <a:cubicBezTo>
                  <a:pt x="143" y="275"/>
                  <a:pt x="145" y="275"/>
                  <a:pt x="146" y="275"/>
                </a:cubicBezTo>
                <a:cubicBezTo>
                  <a:pt x="146" y="275"/>
                  <a:pt x="146" y="275"/>
                  <a:pt x="146" y="275"/>
                </a:cubicBezTo>
                <a:cubicBezTo>
                  <a:pt x="148" y="274"/>
                  <a:pt x="150" y="273"/>
                  <a:pt x="152" y="272"/>
                </a:cubicBezTo>
                <a:cubicBezTo>
                  <a:pt x="152" y="272"/>
                  <a:pt x="152" y="272"/>
                  <a:pt x="152" y="272"/>
                </a:cubicBezTo>
                <a:cubicBezTo>
                  <a:pt x="155" y="272"/>
                  <a:pt x="157" y="271"/>
                  <a:pt x="159" y="270"/>
                </a:cubicBezTo>
                <a:cubicBezTo>
                  <a:pt x="162" y="268"/>
                  <a:pt x="164" y="267"/>
                  <a:pt x="165" y="264"/>
                </a:cubicBezTo>
                <a:cubicBezTo>
                  <a:pt x="165" y="264"/>
                  <a:pt x="165" y="264"/>
                  <a:pt x="165" y="264"/>
                </a:cubicBezTo>
                <a:cubicBezTo>
                  <a:pt x="167" y="260"/>
                  <a:pt x="167" y="257"/>
                  <a:pt x="167" y="253"/>
                </a:cubicBezTo>
                <a:cubicBezTo>
                  <a:pt x="167" y="251"/>
                  <a:pt x="167" y="248"/>
                  <a:pt x="167" y="245"/>
                </a:cubicBezTo>
                <a:cubicBezTo>
                  <a:pt x="167" y="244"/>
                  <a:pt x="167" y="244"/>
                  <a:pt x="167" y="244"/>
                </a:cubicBezTo>
                <a:cubicBezTo>
                  <a:pt x="167" y="244"/>
                  <a:pt x="167" y="244"/>
                  <a:pt x="167" y="244"/>
                </a:cubicBezTo>
                <a:cubicBezTo>
                  <a:pt x="167" y="244"/>
                  <a:pt x="167" y="244"/>
                  <a:pt x="167" y="244"/>
                </a:cubicBezTo>
                <a:cubicBezTo>
                  <a:pt x="167" y="243"/>
                  <a:pt x="167" y="242"/>
                  <a:pt x="167" y="241"/>
                </a:cubicBezTo>
                <a:cubicBezTo>
                  <a:pt x="167" y="240"/>
                  <a:pt x="167" y="240"/>
                  <a:pt x="168" y="239"/>
                </a:cubicBezTo>
                <a:cubicBezTo>
                  <a:pt x="168" y="239"/>
                  <a:pt x="168" y="239"/>
                  <a:pt x="168" y="239"/>
                </a:cubicBezTo>
                <a:cubicBezTo>
                  <a:pt x="168" y="239"/>
                  <a:pt x="168" y="239"/>
                  <a:pt x="168" y="239"/>
                </a:cubicBezTo>
                <a:cubicBezTo>
                  <a:pt x="168" y="238"/>
                  <a:pt x="169" y="237"/>
                  <a:pt x="171" y="237"/>
                </a:cubicBezTo>
                <a:cubicBezTo>
                  <a:pt x="172" y="236"/>
                  <a:pt x="174" y="236"/>
                  <a:pt x="175" y="234"/>
                </a:cubicBezTo>
                <a:cubicBezTo>
                  <a:pt x="174" y="233"/>
                  <a:pt x="174" y="233"/>
                  <a:pt x="174" y="233"/>
                </a:cubicBezTo>
                <a:cubicBezTo>
                  <a:pt x="175" y="234"/>
                  <a:pt x="175" y="234"/>
                  <a:pt x="175" y="234"/>
                </a:cubicBezTo>
                <a:cubicBezTo>
                  <a:pt x="176" y="233"/>
                  <a:pt x="176" y="233"/>
                  <a:pt x="176" y="232"/>
                </a:cubicBezTo>
                <a:cubicBezTo>
                  <a:pt x="176" y="232"/>
                  <a:pt x="176" y="232"/>
                  <a:pt x="177" y="232"/>
                </a:cubicBezTo>
                <a:cubicBezTo>
                  <a:pt x="177" y="232"/>
                  <a:pt x="177" y="232"/>
                  <a:pt x="177" y="232"/>
                </a:cubicBezTo>
                <a:cubicBezTo>
                  <a:pt x="179" y="229"/>
                  <a:pt x="181" y="227"/>
                  <a:pt x="182" y="224"/>
                </a:cubicBezTo>
                <a:cubicBezTo>
                  <a:pt x="184" y="222"/>
                  <a:pt x="185" y="219"/>
                  <a:pt x="186" y="215"/>
                </a:cubicBezTo>
                <a:cubicBezTo>
                  <a:pt x="186" y="215"/>
                  <a:pt x="186" y="215"/>
                  <a:pt x="186" y="215"/>
                </a:cubicBezTo>
                <a:cubicBezTo>
                  <a:pt x="186" y="215"/>
                  <a:pt x="186" y="215"/>
                  <a:pt x="186" y="215"/>
                </a:cubicBezTo>
                <a:cubicBezTo>
                  <a:pt x="187" y="210"/>
                  <a:pt x="187" y="207"/>
                  <a:pt x="188" y="203"/>
                </a:cubicBezTo>
                <a:cubicBezTo>
                  <a:pt x="187" y="202"/>
                  <a:pt x="187" y="202"/>
                  <a:pt x="187" y="202"/>
                </a:cubicBezTo>
                <a:cubicBezTo>
                  <a:pt x="188" y="203"/>
                  <a:pt x="188" y="203"/>
                  <a:pt x="188" y="203"/>
                </a:cubicBezTo>
                <a:cubicBezTo>
                  <a:pt x="192" y="196"/>
                  <a:pt x="194" y="191"/>
                  <a:pt x="194" y="184"/>
                </a:cubicBezTo>
                <a:cubicBezTo>
                  <a:pt x="194" y="183"/>
                  <a:pt x="194" y="182"/>
                  <a:pt x="194" y="181"/>
                </a:cubicBezTo>
                <a:cubicBezTo>
                  <a:pt x="194" y="181"/>
                  <a:pt x="194" y="181"/>
                  <a:pt x="194" y="181"/>
                </a:cubicBezTo>
                <a:cubicBezTo>
                  <a:pt x="193" y="177"/>
                  <a:pt x="192" y="173"/>
                  <a:pt x="191" y="170"/>
                </a:cubicBezTo>
                <a:cubicBezTo>
                  <a:pt x="190" y="167"/>
                  <a:pt x="189" y="164"/>
                  <a:pt x="189" y="161"/>
                </a:cubicBezTo>
                <a:cubicBezTo>
                  <a:pt x="189" y="161"/>
                  <a:pt x="189" y="161"/>
                  <a:pt x="189" y="161"/>
                </a:cubicBezTo>
                <a:cubicBezTo>
                  <a:pt x="189" y="160"/>
                  <a:pt x="189" y="160"/>
                  <a:pt x="189" y="160"/>
                </a:cubicBezTo>
                <a:cubicBezTo>
                  <a:pt x="189" y="160"/>
                  <a:pt x="189" y="160"/>
                  <a:pt x="189" y="160"/>
                </a:cubicBezTo>
                <a:cubicBezTo>
                  <a:pt x="189" y="160"/>
                  <a:pt x="190" y="159"/>
                  <a:pt x="190" y="159"/>
                </a:cubicBezTo>
                <a:cubicBezTo>
                  <a:pt x="191" y="158"/>
                  <a:pt x="191" y="158"/>
                  <a:pt x="192" y="157"/>
                </a:cubicBezTo>
                <a:cubicBezTo>
                  <a:pt x="192" y="157"/>
                  <a:pt x="192" y="157"/>
                  <a:pt x="192" y="157"/>
                </a:cubicBezTo>
                <a:cubicBezTo>
                  <a:pt x="192" y="157"/>
                  <a:pt x="192" y="157"/>
                  <a:pt x="192" y="157"/>
                </a:cubicBezTo>
                <a:cubicBezTo>
                  <a:pt x="195" y="154"/>
                  <a:pt x="197" y="153"/>
                  <a:pt x="199" y="149"/>
                </a:cubicBezTo>
                <a:cubicBezTo>
                  <a:pt x="199" y="149"/>
                  <a:pt x="199" y="149"/>
                  <a:pt x="199" y="149"/>
                </a:cubicBezTo>
                <a:cubicBezTo>
                  <a:pt x="204" y="143"/>
                  <a:pt x="206" y="139"/>
                  <a:pt x="210" y="131"/>
                </a:cubicBezTo>
                <a:cubicBezTo>
                  <a:pt x="210" y="131"/>
                  <a:pt x="210" y="131"/>
                  <a:pt x="210" y="131"/>
                </a:cubicBezTo>
                <a:cubicBezTo>
                  <a:pt x="211" y="129"/>
                  <a:pt x="212" y="128"/>
                  <a:pt x="213" y="126"/>
                </a:cubicBezTo>
                <a:cubicBezTo>
                  <a:pt x="214" y="125"/>
                  <a:pt x="215" y="123"/>
                  <a:pt x="216" y="121"/>
                </a:cubicBezTo>
                <a:cubicBezTo>
                  <a:pt x="216" y="121"/>
                  <a:pt x="216" y="121"/>
                  <a:pt x="216" y="121"/>
                </a:cubicBezTo>
                <a:cubicBezTo>
                  <a:pt x="216" y="121"/>
                  <a:pt x="216" y="121"/>
                  <a:pt x="216" y="121"/>
                </a:cubicBezTo>
                <a:cubicBezTo>
                  <a:pt x="217" y="118"/>
                  <a:pt x="218" y="116"/>
                  <a:pt x="219" y="114"/>
                </a:cubicBezTo>
                <a:cubicBezTo>
                  <a:pt x="219" y="114"/>
                  <a:pt x="219" y="114"/>
                  <a:pt x="219" y="114"/>
                </a:cubicBezTo>
                <a:cubicBezTo>
                  <a:pt x="219" y="114"/>
                  <a:pt x="220" y="113"/>
                  <a:pt x="221" y="113"/>
                </a:cubicBezTo>
                <a:cubicBezTo>
                  <a:pt x="222" y="112"/>
                  <a:pt x="223" y="112"/>
                  <a:pt x="224" y="111"/>
                </a:cubicBezTo>
                <a:cubicBezTo>
                  <a:pt x="223" y="110"/>
                  <a:pt x="223" y="110"/>
                  <a:pt x="223" y="110"/>
                </a:cubicBezTo>
                <a:cubicBezTo>
                  <a:pt x="224" y="111"/>
                  <a:pt x="224" y="111"/>
                  <a:pt x="224" y="111"/>
                </a:cubicBezTo>
                <a:cubicBezTo>
                  <a:pt x="227" y="110"/>
                  <a:pt x="229" y="108"/>
                  <a:pt x="233" y="108"/>
                </a:cubicBezTo>
                <a:cubicBezTo>
                  <a:pt x="233" y="108"/>
                  <a:pt x="234" y="108"/>
                  <a:pt x="234" y="108"/>
                </a:cubicBezTo>
                <a:cubicBezTo>
                  <a:pt x="236" y="108"/>
                  <a:pt x="238" y="109"/>
                  <a:pt x="239" y="110"/>
                </a:cubicBezTo>
                <a:cubicBezTo>
                  <a:pt x="241" y="111"/>
                  <a:pt x="243" y="112"/>
                  <a:pt x="244" y="114"/>
                </a:cubicBezTo>
                <a:cubicBezTo>
                  <a:pt x="245" y="115"/>
                  <a:pt x="245" y="115"/>
                  <a:pt x="245" y="115"/>
                </a:cubicBezTo>
                <a:cubicBezTo>
                  <a:pt x="246" y="114"/>
                  <a:pt x="246" y="114"/>
                  <a:pt x="246" y="114"/>
                </a:cubicBezTo>
                <a:cubicBezTo>
                  <a:pt x="248" y="113"/>
                  <a:pt x="249" y="113"/>
                  <a:pt x="250" y="111"/>
                </a:cubicBezTo>
                <a:cubicBezTo>
                  <a:pt x="250" y="111"/>
                  <a:pt x="250" y="111"/>
                  <a:pt x="250" y="111"/>
                </a:cubicBezTo>
                <a:cubicBezTo>
                  <a:pt x="250" y="111"/>
                  <a:pt x="250" y="111"/>
                  <a:pt x="250" y="111"/>
                </a:cubicBezTo>
                <a:cubicBezTo>
                  <a:pt x="253" y="109"/>
                  <a:pt x="254" y="106"/>
                  <a:pt x="255" y="103"/>
                </a:cubicBezTo>
                <a:cubicBezTo>
                  <a:pt x="255" y="103"/>
                  <a:pt x="255" y="103"/>
                  <a:pt x="255" y="103"/>
                </a:cubicBezTo>
                <a:cubicBezTo>
                  <a:pt x="255" y="103"/>
                  <a:pt x="255" y="103"/>
                  <a:pt x="255" y="103"/>
                </a:cubicBezTo>
                <a:cubicBezTo>
                  <a:pt x="254" y="103"/>
                  <a:pt x="254" y="103"/>
                  <a:pt x="254" y="103"/>
                </a:cubicBezTo>
                <a:cubicBezTo>
                  <a:pt x="255" y="103"/>
                  <a:pt x="255" y="103"/>
                  <a:pt x="255" y="103"/>
                </a:cubicBezTo>
                <a:cubicBezTo>
                  <a:pt x="255" y="103"/>
                  <a:pt x="255" y="103"/>
                  <a:pt x="255" y="103"/>
                </a:cubicBezTo>
                <a:cubicBezTo>
                  <a:pt x="254" y="103"/>
                  <a:pt x="254" y="103"/>
                  <a:pt x="254" y="103"/>
                </a:cubicBezTo>
                <a:cubicBezTo>
                  <a:pt x="255" y="103"/>
                  <a:pt x="255" y="103"/>
                  <a:pt x="255" y="103"/>
                </a:cubicBezTo>
                <a:cubicBezTo>
                  <a:pt x="255" y="103"/>
                  <a:pt x="255" y="103"/>
                  <a:pt x="255" y="103"/>
                </a:cubicBezTo>
                <a:cubicBezTo>
                  <a:pt x="255" y="103"/>
                  <a:pt x="255" y="102"/>
                  <a:pt x="255" y="102"/>
                </a:cubicBezTo>
                <a:cubicBezTo>
                  <a:pt x="254" y="102"/>
                  <a:pt x="254" y="102"/>
                  <a:pt x="254" y="102"/>
                </a:cubicBezTo>
                <a:cubicBezTo>
                  <a:pt x="255" y="102"/>
                  <a:pt x="255" y="102"/>
                  <a:pt x="255" y="102"/>
                </a:cubicBezTo>
                <a:cubicBezTo>
                  <a:pt x="255" y="101"/>
                  <a:pt x="255" y="101"/>
                  <a:pt x="255" y="101"/>
                </a:cubicBezTo>
                <a:cubicBezTo>
                  <a:pt x="255" y="100"/>
                  <a:pt x="255" y="99"/>
                  <a:pt x="255" y="98"/>
                </a:cubicBezTo>
                <a:cubicBezTo>
                  <a:pt x="255" y="97"/>
                  <a:pt x="255" y="97"/>
                  <a:pt x="255" y="97"/>
                </a:cubicBezTo>
                <a:cubicBezTo>
                  <a:pt x="255" y="97"/>
                  <a:pt x="255" y="97"/>
                  <a:pt x="255" y="97"/>
                </a:cubicBezTo>
                <a:cubicBezTo>
                  <a:pt x="255" y="97"/>
                  <a:pt x="255" y="97"/>
                  <a:pt x="255" y="97"/>
                </a:cubicBezTo>
                <a:cubicBezTo>
                  <a:pt x="255" y="97"/>
                  <a:pt x="255" y="97"/>
                  <a:pt x="255" y="97"/>
                </a:cubicBezTo>
                <a:cubicBezTo>
                  <a:pt x="255" y="97"/>
                  <a:pt x="255" y="97"/>
                  <a:pt x="255" y="97"/>
                </a:cubicBezTo>
                <a:cubicBezTo>
                  <a:pt x="255" y="97"/>
                  <a:pt x="255" y="97"/>
                  <a:pt x="255" y="97"/>
                </a:cubicBezTo>
                <a:cubicBezTo>
                  <a:pt x="255" y="97"/>
                  <a:pt x="255" y="97"/>
                  <a:pt x="255" y="97"/>
                </a:cubicBezTo>
                <a:cubicBezTo>
                  <a:pt x="255" y="97"/>
                  <a:pt x="255" y="97"/>
                  <a:pt x="255" y="97"/>
                </a:cubicBezTo>
                <a:cubicBezTo>
                  <a:pt x="255" y="97"/>
                  <a:pt x="255" y="97"/>
                  <a:pt x="255" y="97"/>
                </a:cubicBezTo>
                <a:cubicBezTo>
                  <a:pt x="255" y="97"/>
                  <a:pt x="256" y="97"/>
                  <a:pt x="256" y="96"/>
                </a:cubicBezTo>
                <a:cubicBezTo>
                  <a:pt x="256" y="96"/>
                  <a:pt x="256" y="96"/>
                  <a:pt x="256" y="96"/>
                </a:cubicBezTo>
                <a:cubicBezTo>
                  <a:pt x="256" y="96"/>
                  <a:pt x="256" y="96"/>
                  <a:pt x="256" y="96"/>
                </a:cubicBezTo>
                <a:cubicBezTo>
                  <a:pt x="256" y="95"/>
                  <a:pt x="256" y="95"/>
                  <a:pt x="256" y="94"/>
                </a:cubicBezTo>
                <a:cubicBezTo>
                  <a:pt x="256" y="92"/>
                  <a:pt x="256" y="90"/>
                  <a:pt x="255" y="88"/>
                </a:cubicBezTo>
                <a:cubicBezTo>
                  <a:pt x="255" y="88"/>
                  <a:pt x="255" y="88"/>
                  <a:pt x="255" y="88"/>
                </a:cubicBezTo>
                <a:cubicBezTo>
                  <a:pt x="255" y="87"/>
                  <a:pt x="255" y="86"/>
                  <a:pt x="255" y="86"/>
                </a:cubicBezTo>
                <a:cubicBezTo>
                  <a:pt x="255" y="83"/>
                  <a:pt x="256" y="81"/>
                  <a:pt x="258" y="77"/>
                </a:cubicBezTo>
                <a:cubicBezTo>
                  <a:pt x="258" y="77"/>
                  <a:pt x="258" y="77"/>
                  <a:pt x="258" y="77"/>
                </a:cubicBezTo>
                <a:cubicBezTo>
                  <a:pt x="258" y="77"/>
                  <a:pt x="258" y="77"/>
                  <a:pt x="258" y="77"/>
                </a:cubicBezTo>
                <a:cubicBezTo>
                  <a:pt x="258" y="77"/>
                  <a:pt x="258" y="76"/>
                  <a:pt x="259" y="76"/>
                </a:cubicBezTo>
                <a:cubicBezTo>
                  <a:pt x="259" y="75"/>
                  <a:pt x="260" y="74"/>
                  <a:pt x="260" y="73"/>
                </a:cubicBezTo>
                <a:cubicBezTo>
                  <a:pt x="259" y="73"/>
                  <a:pt x="259" y="73"/>
                  <a:pt x="259" y="73"/>
                </a:cubicBezTo>
                <a:cubicBezTo>
                  <a:pt x="260" y="73"/>
                  <a:pt x="260" y="73"/>
                  <a:pt x="260" y="73"/>
                </a:cubicBezTo>
                <a:cubicBezTo>
                  <a:pt x="260" y="72"/>
                  <a:pt x="260" y="71"/>
                  <a:pt x="260" y="71"/>
                </a:cubicBezTo>
                <a:cubicBezTo>
                  <a:pt x="260" y="71"/>
                  <a:pt x="260" y="71"/>
                  <a:pt x="260" y="71"/>
                </a:cubicBezTo>
                <a:cubicBezTo>
                  <a:pt x="261" y="68"/>
                  <a:pt x="261" y="68"/>
                  <a:pt x="261" y="68"/>
                </a:cubicBezTo>
                <a:cubicBezTo>
                  <a:pt x="260" y="68"/>
                  <a:pt x="260" y="68"/>
                  <a:pt x="260" y="68"/>
                </a:cubicBezTo>
                <a:cubicBezTo>
                  <a:pt x="261" y="68"/>
                  <a:pt x="261" y="68"/>
                  <a:pt x="261" y="68"/>
                </a:cubicBezTo>
                <a:cubicBezTo>
                  <a:pt x="261" y="68"/>
                  <a:pt x="261" y="67"/>
                  <a:pt x="262" y="67"/>
                </a:cubicBezTo>
                <a:cubicBezTo>
                  <a:pt x="262" y="67"/>
                  <a:pt x="262" y="67"/>
                  <a:pt x="262" y="67"/>
                </a:cubicBezTo>
                <a:cubicBezTo>
                  <a:pt x="261" y="67"/>
                  <a:pt x="261" y="67"/>
                  <a:pt x="261" y="67"/>
                </a:cubicBezTo>
                <a:cubicBezTo>
                  <a:pt x="261" y="67"/>
                  <a:pt x="261" y="67"/>
                  <a:pt x="261" y="67"/>
                </a:cubicBezTo>
                <a:cubicBezTo>
                  <a:pt x="262" y="67"/>
                  <a:pt x="262" y="67"/>
                  <a:pt x="262" y="67"/>
                </a:cubicBezTo>
                <a:cubicBezTo>
                  <a:pt x="261" y="67"/>
                  <a:pt x="261" y="67"/>
                  <a:pt x="261" y="67"/>
                </a:cubicBezTo>
                <a:cubicBezTo>
                  <a:pt x="261" y="67"/>
                  <a:pt x="261" y="67"/>
                  <a:pt x="261" y="67"/>
                </a:cubicBezTo>
                <a:cubicBezTo>
                  <a:pt x="261" y="67"/>
                  <a:pt x="261" y="67"/>
                  <a:pt x="261" y="67"/>
                </a:cubicBezTo>
                <a:cubicBezTo>
                  <a:pt x="261" y="67"/>
                  <a:pt x="261" y="67"/>
                  <a:pt x="261" y="67"/>
                </a:cubicBezTo>
                <a:cubicBezTo>
                  <a:pt x="261" y="67"/>
                  <a:pt x="261" y="67"/>
                  <a:pt x="261" y="67"/>
                </a:cubicBezTo>
                <a:cubicBezTo>
                  <a:pt x="261" y="67"/>
                  <a:pt x="261" y="67"/>
                  <a:pt x="261" y="67"/>
                </a:cubicBezTo>
                <a:cubicBezTo>
                  <a:pt x="261" y="67"/>
                  <a:pt x="261" y="67"/>
                  <a:pt x="261" y="67"/>
                </a:cubicBezTo>
                <a:cubicBezTo>
                  <a:pt x="262" y="67"/>
                  <a:pt x="262" y="67"/>
                  <a:pt x="263" y="67"/>
                </a:cubicBezTo>
                <a:cubicBezTo>
                  <a:pt x="264" y="67"/>
                  <a:pt x="265" y="67"/>
                  <a:pt x="266" y="68"/>
                </a:cubicBezTo>
                <a:cubicBezTo>
                  <a:pt x="268" y="68"/>
                  <a:pt x="269" y="68"/>
                  <a:pt x="271" y="68"/>
                </a:cubicBezTo>
                <a:cubicBezTo>
                  <a:pt x="271" y="68"/>
                  <a:pt x="271" y="68"/>
                  <a:pt x="271" y="68"/>
                </a:cubicBezTo>
                <a:cubicBezTo>
                  <a:pt x="271" y="68"/>
                  <a:pt x="271" y="68"/>
                  <a:pt x="271" y="68"/>
                </a:cubicBezTo>
                <a:cubicBezTo>
                  <a:pt x="277" y="67"/>
                  <a:pt x="281" y="67"/>
                  <a:pt x="287" y="66"/>
                </a:cubicBezTo>
                <a:cubicBezTo>
                  <a:pt x="289" y="66"/>
                  <a:pt x="290" y="65"/>
                  <a:pt x="292" y="65"/>
                </a:cubicBezTo>
                <a:cubicBezTo>
                  <a:pt x="292" y="65"/>
                  <a:pt x="292" y="65"/>
                  <a:pt x="292" y="65"/>
                </a:cubicBezTo>
                <a:cubicBezTo>
                  <a:pt x="292" y="65"/>
                  <a:pt x="292" y="65"/>
                  <a:pt x="292" y="65"/>
                </a:cubicBezTo>
                <a:cubicBezTo>
                  <a:pt x="293" y="65"/>
                  <a:pt x="293" y="65"/>
                  <a:pt x="294" y="65"/>
                </a:cubicBezTo>
                <a:cubicBezTo>
                  <a:pt x="294" y="66"/>
                  <a:pt x="295" y="66"/>
                  <a:pt x="296" y="66"/>
                </a:cubicBezTo>
                <a:cubicBezTo>
                  <a:pt x="296" y="66"/>
                  <a:pt x="296" y="66"/>
                  <a:pt x="296" y="66"/>
                </a:cubicBezTo>
                <a:cubicBezTo>
                  <a:pt x="296" y="66"/>
                  <a:pt x="296" y="66"/>
                  <a:pt x="296" y="66"/>
                </a:cubicBezTo>
                <a:cubicBezTo>
                  <a:pt x="296" y="66"/>
                  <a:pt x="296" y="66"/>
                  <a:pt x="296" y="66"/>
                </a:cubicBezTo>
                <a:cubicBezTo>
                  <a:pt x="297" y="66"/>
                  <a:pt x="298" y="66"/>
                  <a:pt x="298" y="66"/>
                </a:cubicBezTo>
                <a:cubicBezTo>
                  <a:pt x="299" y="66"/>
                  <a:pt x="299" y="66"/>
                  <a:pt x="300" y="66"/>
                </a:cubicBezTo>
                <a:cubicBezTo>
                  <a:pt x="300" y="66"/>
                  <a:pt x="300" y="66"/>
                  <a:pt x="300" y="66"/>
                </a:cubicBezTo>
                <a:cubicBezTo>
                  <a:pt x="300" y="66"/>
                  <a:pt x="300" y="66"/>
                  <a:pt x="300" y="66"/>
                </a:cubicBezTo>
                <a:cubicBezTo>
                  <a:pt x="301" y="66"/>
                  <a:pt x="302" y="67"/>
                  <a:pt x="304" y="67"/>
                </a:cubicBezTo>
                <a:cubicBezTo>
                  <a:pt x="304" y="66"/>
                  <a:pt x="304" y="66"/>
                  <a:pt x="304" y="66"/>
                </a:cubicBezTo>
                <a:cubicBezTo>
                  <a:pt x="304" y="67"/>
                  <a:pt x="304" y="67"/>
                  <a:pt x="304" y="67"/>
                </a:cubicBezTo>
                <a:cubicBezTo>
                  <a:pt x="308" y="69"/>
                  <a:pt x="310" y="70"/>
                  <a:pt x="313" y="72"/>
                </a:cubicBezTo>
                <a:cubicBezTo>
                  <a:pt x="313" y="72"/>
                  <a:pt x="313" y="72"/>
                  <a:pt x="313" y="72"/>
                </a:cubicBezTo>
                <a:cubicBezTo>
                  <a:pt x="315" y="73"/>
                  <a:pt x="316" y="74"/>
                  <a:pt x="318" y="75"/>
                </a:cubicBezTo>
                <a:cubicBezTo>
                  <a:pt x="319" y="73"/>
                  <a:pt x="319" y="73"/>
                  <a:pt x="319" y="73"/>
                </a:cubicBezTo>
                <a:cubicBezTo>
                  <a:pt x="318" y="75"/>
                  <a:pt x="318" y="75"/>
                  <a:pt x="318" y="75"/>
                </a:cubicBezTo>
                <a:cubicBezTo>
                  <a:pt x="319" y="75"/>
                  <a:pt x="319" y="75"/>
                  <a:pt x="320" y="75"/>
                </a:cubicBezTo>
                <a:cubicBezTo>
                  <a:pt x="320" y="76"/>
                  <a:pt x="321" y="76"/>
                  <a:pt x="322" y="76"/>
                </a:cubicBezTo>
                <a:cubicBezTo>
                  <a:pt x="322" y="76"/>
                  <a:pt x="322" y="76"/>
                  <a:pt x="322" y="76"/>
                </a:cubicBezTo>
                <a:cubicBezTo>
                  <a:pt x="323" y="76"/>
                  <a:pt x="324" y="75"/>
                  <a:pt x="324" y="75"/>
                </a:cubicBezTo>
                <a:cubicBezTo>
                  <a:pt x="325" y="74"/>
                  <a:pt x="325" y="74"/>
                  <a:pt x="325" y="73"/>
                </a:cubicBezTo>
                <a:cubicBezTo>
                  <a:pt x="325" y="72"/>
                  <a:pt x="326" y="72"/>
                  <a:pt x="326" y="71"/>
                </a:cubicBezTo>
                <a:cubicBezTo>
                  <a:pt x="326" y="71"/>
                  <a:pt x="326" y="71"/>
                  <a:pt x="326" y="71"/>
                </a:cubicBezTo>
                <a:cubicBezTo>
                  <a:pt x="326" y="71"/>
                  <a:pt x="326" y="71"/>
                  <a:pt x="326" y="71"/>
                </a:cubicBezTo>
                <a:cubicBezTo>
                  <a:pt x="326" y="71"/>
                  <a:pt x="327" y="70"/>
                  <a:pt x="327" y="69"/>
                </a:cubicBezTo>
                <a:cubicBezTo>
                  <a:pt x="327" y="68"/>
                  <a:pt x="328" y="68"/>
                  <a:pt x="328" y="66"/>
                </a:cubicBezTo>
                <a:cubicBezTo>
                  <a:pt x="328" y="66"/>
                  <a:pt x="328" y="66"/>
                  <a:pt x="328" y="66"/>
                </a:cubicBezTo>
                <a:cubicBezTo>
                  <a:pt x="328" y="64"/>
                  <a:pt x="328" y="63"/>
                  <a:pt x="328" y="61"/>
                </a:cubicBezTo>
                <a:cubicBezTo>
                  <a:pt x="328" y="61"/>
                  <a:pt x="328" y="60"/>
                  <a:pt x="328" y="60"/>
                </a:cubicBezTo>
                <a:cubicBezTo>
                  <a:pt x="328" y="59"/>
                  <a:pt x="328" y="59"/>
                  <a:pt x="328" y="58"/>
                </a:cubicBezTo>
                <a:cubicBezTo>
                  <a:pt x="328" y="58"/>
                  <a:pt x="328" y="58"/>
                  <a:pt x="328" y="58"/>
                </a:cubicBezTo>
                <a:cubicBezTo>
                  <a:pt x="328" y="58"/>
                  <a:pt x="328" y="58"/>
                  <a:pt x="328" y="58"/>
                </a:cubicBezTo>
                <a:cubicBezTo>
                  <a:pt x="328" y="54"/>
                  <a:pt x="329" y="52"/>
                  <a:pt x="329" y="49"/>
                </a:cubicBezTo>
                <a:cubicBezTo>
                  <a:pt x="329" y="48"/>
                  <a:pt x="329" y="47"/>
                  <a:pt x="329" y="47"/>
                </a:cubicBezTo>
                <a:cubicBezTo>
                  <a:pt x="329" y="47"/>
                  <a:pt x="329" y="47"/>
                  <a:pt x="329" y="47"/>
                </a:cubicBezTo>
                <a:cubicBezTo>
                  <a:pt x="329" y="47"/>
                  <a:pt x="329" y="47"/>
                  <a:pt x="329" y="47"/>
                </a:cubicBezTo>
                <a:cubicBezTo>
                  <a:pt x="329" y="46"/>
                  <a:pt x="329" y="46"/>
                  <a:pt x="329" y="46"/>
                </a:cubicBezTo>
                <a:cubicBezTo>
                  <a:pt x="329" y="46"/>
                  <a:pt x="329" y="45"/>
                  <a:pt x="329" y="44"/>
                </a:cubicBezTo>
                <a:cubicBezTo>
                  <a:pt x="329" y="43"/>
                  <a:pt x="329" y="43"/>
                  <a:pt x="329" y="43"/>
                </a:cubicBezTo>
                <a:cubicBezTo>
                  <a:pt x="325" y="7"/>
                  <a:pt x="325" y="7"/>
                  <a:pt x="325" y="7"/>
                </a:cubicBezTo>
                <a:cubicBezTo>
                  <a:pt x="325" y="7"/>
                  <a:pt x="325" y="7"/>
                  <a:pt x="325" y="7"/>
                </a:cubicBezTo>
                <a:cubicBezTo>
                  <a:pt x="324" y="6"/>
                  <a:pt x="324" y="5"/>
                  <a:pt x="324" y="5"/>
                </a:cubicBezTo>
                <a:cubicBezTo>
                  <a:pt x="324" y="5"/>
                  <a:pt x="324" y="5"/>
                  <a:pt x="324" y="5"/>
                </a:cubicBezTo>
                <a:cubicBezTo>
                  <a:pt x="324" y="5"/>
                  <a:pt x="324" y="5"/>
                  <a:pt x="324" y="5"/>
                </a:cubicBezTo>
                <a:cubicBezTo>
                  <a:pt x="324" y="5"/>
                  <a:pt x="324" y="5"/>
                  <a:pt x="324" y="5"/>
                </a:cubicBezTo>
                <a:cubicBezTo>
                  <a:pt x="324" y="5"/>
                  <a:pt x="324" y="5"/>
                  <a:pt x="324" y="5"/>
                </a:cubicBezTo>
                <a:cubicBezTo>
                  <a:pt x="324" y="5"/>
                  <a:pt x="325" y="5"/>
                  <a:pt x="325" y="4"/>
                </a:cubicBezTo>
                <a:cubicBezTo>
                  <a:pt x="325" y="3"/>
                  <a:pt x="325" y="3"/>
                  <a:pt x="325" y="3"/>
                </a:cubicBezTo>
                <a:cubicBezTo>
                  <a:pt x="324" y="5"/>
                  <a:pt x="324" y="5"/>
                  <a:pt x="324" y="5"/>
                </a:cubicBezTo>
                <a:cubicBezTo>
                  <a:pt x="328" y="5"/>
                  <a:pt x="328" y="5"/>
                  <a:pt x="328" y="5"/>
                </a:cubicBezTo>
                <a:cubicBezTo>
                  <a:pt x="328" y="5"/>
                  <a:pt x="328" y="5"/>
                  <a:pt x="328" y="5"/>
                </a:cubicBezTo>
                <a:cubicBezTo>
                  <a:pt x="328" y="5"/>
                  <a:pt x="328" y="5"/>
                  <a:pt x="328" y="5"/>
                </a:cubicBezTo>
                <a:cubicBezTo>
                  <a:pt x="329" y="4"/>
                  <a:pt x="330" y="4"/>
                  <a:pt x="330" y="4"/>
                </a:cubicBezTo>
                <a:cubicBezTo>
                  <a:pt x="331" y="3"/>
                  <a:pt x="331" y="3"/>
                  <a:pt x="332" y="3"/>
                </a:cubicBezTo>
                <a:cubicBezTo>
                  <a:pt x="332" y="3"/>
                  <a:pt x="332" y="3"/>
                  <a:pt x="332" y="3"/>
                </a:cubicBezTo>
                <a:cubicBezTo>
                  <a:pt x="332" y="3"/>
                  <a:pt x="332" y="3"/>
                  <a:pt x="332" y="3"/>
                </a:cubicBezTo>
                <a:cubicBezTo>
                  <a:pt x="332" y="2"/>
                  <a:pt x="332" y="2"/>
                  <a:pt x="332" y="2"/>
                </a:cubicBezTo>
                <a:cubicBezTo>
                  <a:pt x="332" y="3"/>
                  <a:pt x="332" y="3"/>
                  <a:pt x="332" y="3"/>
                </a:cubicBezTo>
                <a:cubicBezTo>
                  <a:pt x="332" y="3"/>
                  <a:pt x="332" y="3"/>
                  <a:pt x="332" y="3"/>
                </a:cubicBezTo>
                <a:cubicBezTo>
                  <a:pt x="332" y="2"/>
                  <a:pt x="332" y="2"/>
                  <a:pt x="332" y="2"/>
                </a:cubicBezTo>
                <a:cubicBezTo>
                  <a:pt x="332" y="3"/>
                  <a:pt x="332" y="3"/>
                  <a:pt x="332" y="3"/>
                </a:cubicBezTo>
                <a:cubicBezTo>
                  <a:pt x="332" y="2"/>
                  <a:pt x="332" y="2"/>
                  <a:pt x="332" y="2"/>
                </a:cubicBezTo>
                <a:cubicBezTo>
                  <a:pt x="331" y="3"/>
                  <a:pt x="331" y="3"/>
                  <a:pt x="331" y="3"/>
                </a:cubicBezTo>
                <a:cubicBezTo>
                  <a:pt x="332" y="3"/>
                  <a:pt x="332" y="3"/>
                  <a:pt x="332" y="3"/>
                </a:cubicBezTo>
                <a:cubicBezTo>
                  <a:pt x="332" y="2"/>
                  <a:pt x="332" y="2"/>
                  <a:pt x="332" y="2"/>
                </a:cubicBezTo>
                <a:cubicBezTo>
                  <a:pt x="331" y="3"/>
                  <a:pt x="331" y="3"/>
                  <a:pt x="331" y="3"/>
                </a:cubicBezTo>
                <a:cubicBezTo>
                  <a:pt x="331" y="2"/>
                  <a:pt x="331" y="2"/>
                  <a:pt x="331" y="2"/>
                </a:cubicBezTo>
                <a:cubicBezTo>
                  <a:pt x="331" y="3"/>
                  <a:pt x="331" y="3"/>
                  <a:pt x="331" y="3"/>
                </a:cubicBezTo>
                <a:cubicBezTo>
                  <a:pt x="331" y="3"/>
                  <a:pt x="331" y="3"/>
                  <a:pt x="331" y="3"/>
                </a:cubicBezTo>
                <a:cubicBezTo>
                  <a:pt x="331" y="2"/>
                  <a:pt x="331" y="2"/>
                  <a:pt x="331" y="2"/>
                </a:cubicBezTo>
                <a:cubicBezTo>
                  <a:pt x="331" y="3"/>
                  <a:pt x="331" y="3"/>
                  <a:pt x="331" y="3"/>
                </a:cubicBezTo>
                <a:cubicBezTo>
                  <a:pt x="331" y="3"/>
                  <a:pt x="331" y="3"/>
                  <a:pt x="331" y="3"/>
                </a:cubicBezTo>
                <a:cubicBezTo>
                  <a:pt x="331" y="3"/>
                  <a:pt x="331" y="3"/>
                  <a:pt x="331" y="3"/>
                </a:cubicBezTo>
                <a:cubicBezTo>
                  <a:pt x="331" y="3"/>
                  <a:pt x="331" y="3"/>
                  <a:pt x="331" y="3"/>
                </a:cubicBezTo>
                <a:cubicBezTo>
                  <a:pt x="331" y="3"/>
                  <a:pt x="331" y="3"/>
                  <a:pt x="331" y="3"/>
                </a:cubicBezTo>
                <a:cubicBezTo>
                  <a:pt x="331" y="3"/>
                  <a:pt x="331" y="3"/>
                  <a:pt x="331" y="3"/>
                </a:cubicBezTo>
                <a:cubicBezTo>
                  <a:pt x="331" y="3"/>
                  <a:pt x="331" y="3"/>
                  <a:pt x="331" y="3"/>
                </a:cubicBezTo>
                <a:cubicBezTo>
                  <a:pt x="331" y="3"/>
                  <a:pt x="331" y="4"/>
                  <a:pt x="332" y="4"/>
                </a:cubicBezTo>
                <a:cubicBezTo>
                  <a:pt x="332" y="4"/>
                  <a:pt x="332" y="4"/>
                  <a:pt x="332" y="4"/>
                </a:cubicBezTo>
                <a:cubicBezTo>
                  <a:pt x="334" y="4"/>
                  <a:pt x="334" y="4"/>
                  <a:pt x="334" y="4"/>
                </a:cubicBezTo>
                <a:cubicBezTo>
                  <a:pt x="334" y="3"/>
                  <a:pt x="334" y="3"/>
                  <a:pt x="334" y="3"/>
                </a:cubicBezTo>
                <a:cubicBezTo>
                  <a:pt x="332" y="3"/>
                  <a:pt x="332" y="3"/>
                  <a:pt x="332" y="3"/>
                </a:cubicBezTo>
                <a:cubicBezTo>
                  <a:pt x="333" y="5"/>
                  <a:pt x="334" y="5"/>
                  <a:pt x="335" y="6"/>
                </a:cubicBezTo>
                <a:cubicBezTo>
                  <a:pt x="336" y="7"/>
                  <a:pt x="337" y="7"/>
                  <a:pt x="337" y="8"/>
                </a:cubicBezTo>
                <a:cubicBezTo>
                  <a:pt x="337" y="8"/>
                  <a:pt x="337" y="8"/>
                  <a:pt x="337" y="8"/>
                </a:cubicBezTo>
                <a:cubicBezTo>
                  <a:pt x="339" y="9"/>
                  <a:pt x="339" y="10"/>
                  <a:pt x="340" y="12"/>
                </a:cubicBezTo>
                <a:cubicBezTo>
                  <a:pt x="340" y="12"/>
                  <a:pt x="340" y="12"/>
                  <a:pt x="340" y="12"/>
                </a:cubicBezTo>
                <a:cubicBezTo>
                  <a:pt x="343" y="15"/>
                  <a:pt x="344" y="17"/>
                  <a:pt x="346" y="20"/>
                </a:cubicBezTo>
                <a:cubicBezTo>
                  <a:pt x="346" y="20"/>
                  <a:pt x="346" y="20"/>
                  <a:pt x="346" y="20"/>
                </a:cubicBezTo>
                <a:cubicBezTo>
                  <a:pt x="348" y="24"/>
                  <a:pt x="350" y="26"/>
                  <a:pt x="352" y="29"/>
                </a:cubicBezTo>
                <a:cubicBezTo>
                  <a:pt x="353" y="28"/>
                  <a:pt x="353" y="28"/>
                  <a:pt x="353" y="28"/>
                </a:cubicBezTo>
                <a:cubicBezTo>
                  <a:pt x="352" y="29"/>
                  <a:pt x="352" y="29"/>
                  <a:pt x="352" y="29"/>
                </a:cubicBezTo>
                <a:cubicBezTo>
                  <a:pt x="352" y="29"/>
                  <a:pt x="353" y="30"/>
                  <a:pt x="353" y="30"/>
                </a:cubicBezTo>
                <a:cubicBezTo>
                  <a:pt x="353" y="31"/>
                  <a:pt x="354" y="32"/>
                  <a:pt x="354" y="32"/>
                </a:cubicBezTo>
                <a:cubicBezTo>
                  <a:pt x="355" y="31"/>
                  <a:pt x="355" y="31"/>
                  <a:pt x="355" y="31"/>
                </a:cubicBezTo>
                <a:cubicBezTo>
                  <a:pt x="354" y="32"/>
                  <a:pt x="354" y="32"/>
                  <a:pt x="354" y="32"/>
                </a:cubicBezTo>
                <a:cubicBezTo>
                  <a:pt x="357" y="35"/>
                  <a:pt x="358" y="35"/>
                  <a:pt x="360" y="38"/>
                </a:cubicBezTo>
                <a:cubicBezTo>
                  <a:pt x="361" y="37"/>
                  <a:pt x="361" y="37"/>
                  <a:pt x="361" y="37"/>
                </a:cubicBezTo>
                <a:cubicBezTo>
                  <a:pt x="360" y="38"/>
                  <a:pt x="360" y="38"/>
                  <a:pt x="360" y="38"/>
                </a:cubicBezTo>
                <a:cubicBezTo>
                  <a:pt x="361" y="38"/>
                  <a:pt x="361" y="39"/>
                  <a:pt x="362" y="41"/>
                </a:cubicBezTo>
                <a:cubicBezTo>
                  <a:pt x="363" y="39"/>
                  <a:pt x="363" y="39"/>
                  <a:pt x="363" y="39"/>
                </a:cubicBezTo>
                <a:cubicBezTo>
                  <a:pt x="362" y="40"/>
                  <a:pt x="362" y="40"/>
                  <a:pt x="362" y="40"/>
                </a:cubicBezTo>
                <a:cubicBezTo>
                  <a:pt x="363" y="41"/>
                  <a:pt x="364" y="41"/>
                  <a:pt x="364" y="42"/>
                </a:cubicBezTo>
                <a:cubicBezTo>
                  <a:pt x="365" y="42"/>
                  <a:pt x="365" y="42"/>
                  <a:pt x="366" y="42"/>
                </a:cubicBezTo>
                <a:cubicBezTo>
                  <a:pt x="366" y="41"/>
                  <a:pt x="366" y="41"/>
                  <a:pt x="366" y="41"/>
                </a:cubicBezTo>
                <a:cubicBezTo>
                  <a:pt x="366" y="42"/>
                  <a:pt x="366" y="42"/>
                  <a:pt x="366" y="42"/>
                </a:cubicBezTo>
                <a:cubicBezTo>
                  <a:pt x="367" y="43"/>
                  <a:pt x="368" y="43"/>
                  <a:pt x="370" y="43"/>
                </a:cubicBezTo>
                <a:cubicBezTo>
                  <a:pt x="373" y="44"/>
                  <a:pt x="375" y="45"/>
                  <a:pt x="378" y="45"/>
                </a:cubicBezTo>
                <a:cubicBezTo>
                  <a:pt x="380" y="46"/>
                  <a:pt x="382" y="46"/>
                  <a:pt x="383" y="46"/>
                </a:cubicBezTo>
                <a:cubicBezTo>
                  <a:pt x="384" y="46"/>
                  <a:pt x="385" y="46"/>
                  <a:pt x="387" y="47"/>
                </a:cubicBezTo>
                <a:cubicBezTo>
                  <a:pt x="387" y="47"/>
                  <a:pt x="387" y="47"/>
                  <a:pt x="387" y="47"/>
                </a:cubicBezTo>
                <a:cubicBezTo>
                  <a:pt x="387" y="47"/>
                  <a:pt x="387" y="47"/>
                  <a:pt x="387" y="47"/>
                </a:cubicBezTo>
                <a:cubicBezTo>
                  <a:pt x="387" y="47"/>
                  <a:pt x="387" y="47"/>
                  <a:pt x="387" y="48"/>
                </a:cubicBezTo>
                <a:cubicBezTo>
                  <a:pt x="388" y="48"/>
                  <a:pt x="388" y="49"/>
                  <a:pt x="388" y="50"/>
                </a:cubicBezTo>
                <a:cubicBezTo>
                  <a:pt x="388" y="50"/>
                  <a:pt x="388" y="50"/>
                  <a:pt x="388" y="50"/>
                </a:cubicBezTo>
                <a:cubicBezTo>
                  <a:pt x="388" y="50"/>
                  <a:pt x="388" y="50"/>
                  <a:pt x="388" y="50"/>
                </a:cubicBezTo>
                <a:cubicBezTo>
                  <a:pt x="389" y="52"/>
                  <a:pt x="390" y="53"/>
                  <a:pt x="391" y="54"/>
                </a:cubicBezTo>
                <a:cubicBezTo>
                  <a:pt x="391" y="54"/>
                  <a:pt x="391" y="54"/>
                  <a:pt x="391" y="54"/>
                </a:cubicBezTo>
                <a:cubicBezTo>
                  <a:pt x="394" y="57"/>
                  <a:pt x="396" y="59"/>
                  <a:pt x="399" y="63"/>
                </a:cubicBezTo>
                <a:cubicBezTo>
                  <a:pt x="400" y="62"/>
                  <a:pt x="400" y="62"/>
                  <a:pt x="400" y="62"/>
                </a:cubicBezTo>
                <a:cubicBezTo>
                  <a:pt x="399" y="63"/>
                  <a:pt x="399" y="63"/>
                  <a:pt x="399" y="63"/>
                </a:cubicBezTo>
                <a:cubicBezTo>
                  <a:pt x="400" y="64"/>
                  <a:pt x="401" y="65"/>
                  <a:pt x="403" y="66"/>
                </a:cubicBezTo>
                <a:cubicBezTo>
                  <a:pt x="403" y="66"/>
                  <a:pt x="403" y="66"/>
                  <a:pt x="403" y="66"/>
                </a:cubicBezTo>
                <a:cubicBezTo>
                  <a:pt x="404" y="67"/>
                  <a:pt x="405" y="68"/>
                  <a:pt x="405" y="68"/>
                </a:cubicBezTo>
                <a:cubicBezTo>
                  <a:pt x="406" y="69"/>
                  <a:pt x="407" y="70"/>
                  <a:pt x="409" y="71"/>
                </a:cubicBezTo>
                <a:cubicBezTo>
                  <a:pt x="409" y="71"/>
                  <a:pt x="409" y="71"/>
                  <a:pt x="409" y="71"/>
                </a:cubicBezTo>
                <a:cubicBezTo>
                  <a:pt x="410" y="72"/>
                  <a:pt x="411" y="72"/>
                  <a:pt x="412" y="73"/>
                </a:cubicBezTo>
                <a:cubicBezTo>
                  <a:pt x="414" y="74"/>
                  <a:pt x="415" y="74"/>
                  <a:pt x="417" y="75"/>
                </a:cubicBezTo>
                <a:cubicBezTo>
                  <a:pt x="417" y="75"/>
                  <a:pt x="417" y="75"/>
                  <a:pt x="417" y="75"/>
                </a:cubicBezTo>
                <a:cubicBezTo>
                  <a:pt x="418" y="75"/>
                  <a:pt x="420" y="75"/>
                  <a:pt x="421" y="75"/>
                </a:cubicBezTo>
                <a:cubicBezTo>
                  <a:pt x="422" y="75"/>
                  <a:pt x="424" y="75"/>
                  <a:pt x="425" y="75"/>
                </a:cubicBezTo>
                <a:cubicBezTo>
                  <a:pt x="426" y="75"/>
                  <a:pt x="426" y="75"/>
                  <a:pt x="426" y="75"/>
                </a:cubicBezTo>
                <a:cubicBezTo>
                  <a:pt x="427" y="75"/>
                  <a:pt x="427" y="75"/>
                  <a:pt x="428" y="75"/>
                </a:cubicBezTo>
                <a:cubicBezTo>
                  <a:pt x="429" y="75"/>
                  <a:pt x="429" y="75"/>
                  <a:pt x="430" y="75"/>
                </a:cubicBezTo>
                <a:cubicBezTo>
                  <a:pt x="430" y="75"/>
                  <a:pt x="430" y="75"/>
                  <a:pt x="430" y="75"/>
                </a:cubicBezTo>
                <a:cubicBezTo>
                  <a:pt x="430" y="75"/>
                  <a:pt x="430" y="75"/>
                  <a:pt x="430" y="75"/>
                </a:cubicBezTo>
                <a:cubicBezTo>
                  <a:pt x="431" y="75"/>
                  <a:pt x="431" y="75"/>
                  <a:pt x="432" y="75"/>
                </a:cubicBezTo>
                <a:cubicBezTo>
                  <a:pt x="432" y="75"/>
                  <a:pt x="432" y="75"/>
                  <a:pt x="433" y="75"/>
                </a:cubicBezTo>
                <a:cubicBezTo>
                  <a:pt x="433" y="76"/>
                  <a:pt x="433" y="76"/>
                  <a:pt x="433" y="76"/>
                </a:cubicBezTo>
                <a:cubicBezTo>
                  <a:pt x="434" y="75"/>
                  <a:pt x="434" y="75"/>
                  <a:pt x="434" y="75"/>
                </a:cubicBezTo>
                <a:cubicBezTo>
                  <a:pt x="433" y="76"/>
                  <a:pt x="433" y="76"/>
                  <a:pt x="433" y="76"/>
                </a:cubicBezTo>
                <a:cubicBezTo>
                  <a:pt x="433" y="76"/>
                  <a:pt x="433" y="76"/>
                  <a:pt x="434" y="77"/>
                </a:cubicBezTo>
                <a:cubicBezTo>
                  <a:pt x="434" y="77"/>
                  <a:pt x="434" y="77"/>
                  <a:pt x="434" y="77"/>
                </a:cubicBezTo>
                <a:cubicBezTo>
                  <a:pt x="434" y="78"/>
                  <a:pt x="434" y="79"/>
                  <a:pt x="435" y="80"/>
                </a:cubicBezTo>
                <a:cubicBezTo>
                  <a:pt x="435" y="81"/>
                  <a:pt x="436" y="82"/>
                  <a:pt x="436" y="83"/>
                </a:cubicBezTo>
                <a:cubicBezTo>
                  <a:pt x="436" y="83"/>
                  <a:pt x="436" y="83"/>
                  <a:pt x="436" y="83"/>
                </a:cubicBezTo>
                <a:cubicBezTo>
                  <a:pt x="436" y="83"/>
                  <a:pt x="436" y="83"/>
                  <a:pt x="436" y="83"/>
                </a:cubicBezTo>
                <a:cubicBezTo>
                  <a:pt x="437" y="85"/>
                  <a:pt x="437" y="87"/>
                  <a:pt x="438" y="90"/>
                </a:cubicBezTo>
                <a:cubicBezTo>
                  <a:pt x="438" y="90"/>
                  <a:pt x="438" y="90"/>
                  <a:pt x="438" y="90"/>
                </a:cubicBezTo>
                <a:cubicBezTo>
                  <a:pt x="438" y="90"/>
                  <a:pt x="438" y="90"/>
                  <a:pt x="438" y="90"/>
                </a:cubicBezTo>
                <a:cubicBezTo>
                  <a:pt x="439" y="93"/>
                  <a:pt x="439" y="96"/>
                  <a:pt x="440" y="100"/>
                </a:cubicBezTo>
                <a:cubicBezTo>
                  <a:pt x="441" y="99"/>
                  <a:pt x="441" y="99"/>
                  <a:pt x="441" y="99"/>
                </a:cubicBezTo>
                <a:cubicBezTo>
                  <a:pt x="440" y="100"/>
                  <a:pt x="440" y="100"/>
                  <a:pt x="440" y="100"/>
                </a:cubicBezTo>
                <a:cubicBezTo>
                  <a:pt x="440" y="100"/>
                  <a:pt x="440" y="101"/>
                  <a:pt x="440" y="101"/>
                </a:cubicBezTo>
                <a:cubicBezTo>
                  <a:pt x="440" y="101"/>
                  <a:pt x="440" y="101"/>
                  <a:pt x="440" y="101"/>
                </a:cubicBezTo>
                <a:cubicBezTo>
                  <a:pt x="441" y="101"/>
                  <a:pt x="441" y="101"/>
                  <a:pt x="441" y="101"/>
                </a:cubicBezTo>
                <a:cubicBezTo>
                  <a:pt x="440" y="101"/>
                  <a:pt x="440" y="101"/>
                  <a:pt x="440" y="101"/>
                </a:cubicBezTo>
                <a:cubicBezTo>
                  <a:pt x="440" y="101"/>
                  <a:pt x="440" y="101"/>
                  <a:pt x="440" y="101"/>
                </a:cubicBezTo>
                <a:cubicBezTo>
                  <a:pt x="441" y="101"/>
                  <a:pt x="441" y="101"/>
                  <a:pt x="441" y="101"/>
                </a:cubicBezTo>
                <a:cubicBezTo>
                  <a:pt x="440" y="101"/>
                  <a:pt x="440" y="101"/>
                  <a:pt x="440" y="101"/>
                </a:cubicBezTo>
                <a:cubicBezTo>
                  <a:pt x="441" y="100"/>
                  <a:pt x="441" y="100"/>
                  <a:pt x="441" y="100"/>
                </a:cubicBezTo>
                <a:cubicBezTo>
                  <a:pt x="440" y="100"/>
                  <a:pt x="440" y="100"/>
                  <a:pt x="440" y="100"/>
                </a:cubicBezTo>
                <a:cubicBezTo>
                  <a:pt x="440" y="101"/>
                  <a:pt x="440" y="101"/>
                  <a:pt x="440" y="101"/>
                </a:cubicBezTo>
                <a:cubicBezTo>
                  <a:pt x="441" y="100"/>
                  <a:pt x="441" y="100"/>
                  <a:pt x="441" y="100"/>
                </a:cubicBezTo>
                <a:cubicBezTo>
                  <a:pt x="440" y="100"/>
                  <a:pt x="440" y="100"/>
                  <a:pt x="440" y="100"/>
                </a:cubicBezTo>
                <a:cubicBezTo>
                  <a:pt x="440" y="100"/>
                  <a:pt x="440" y="100"/>
                  <a:pt x="440" y="100"/>
                </a:cubicBezTo>
                <a:cubicBezTo>
                  <a:pt x="442" y="114"/>
                  <a:pt x="442" y="114"/>
                  <a:pt x="442" y="114"/>
                </a:cubicBezTo>
                <a:cubicBezTo>
                  <a:pt x="442" y="114"/>
                  <a:pt x="442" y="114"/>
                  <a:pt x="442" y="114"/>
                </a:cubicBezTo>
                <a:cubicBezTo>
                  <a:pt x="442" y="115"/>
                  <a:pt x="442" y="116"/>
                  <a:pt x="443" y="117"/>
                </a:cubicBezTo>
                <a:cubicBezTo>
                  <a:pt x="443" y="118"/>
                  <a:pt x="443" y="118"/>
                  <a:pt x="443" y="119"/>
                </a:cubicBezTo>
                <a:cubicBezTo>
                  <a:pt x="445" y="119"/>
                  <a:pt x="445" y="119"/>
                  <a:pt x="445" y="119"/>
                </a:cubicBezTo>
                <a:cubicBezTo>
                  <a:pt x="443" y="119"/>
                  <a:pt x="443" y="119"/>
                  <a:pt x="443" y="119"/>
                </a:cubicBezTo>
                <a:cubicBezTo>
                  <a:pt x="444" y="120"/>
                  <a:pt x="444" y="121"/>
                  <a:pt x="444" y="122"/>
                </a:cubicBezTo>
                <a:cubicBezTo>
                  <a:pt x="444" y="123"/>
                  <a:pt x="445" y="124"/>
                  <a:pt x="446" y="125"/>
                </a:cubicBezTo>
                <a:cubicBezTo>
                  <a:pt x="447" y="124"/>
                  <a:pt x="447" y="124"/>
                  <a:pt x="447" y="124"/>
                </a:cubicBezTo>
                <a:cubicBezTo>
                  <a:pt x="446" y="125"/>
                  <a:pt x="446" y="125"/>
                  <a:pt x="446" y="125"/>
                </a:cubicBezTo>
                <a:cubicBezTo>
                  <a:pt x="447" y="127"/>
                  <a:pt x="449" y="129"/>
                  <a:pt x="450" y="131"/>
                </a:cubicBezTo>
                <a:cubicBezTo>
                  <a:pt x="451" y="133"/>
                  <a:pt x="452" y="135"/>
                  <a:pt x="452" y="138"/>
                </a:cubicBezTo>
                <a:cubicBezTo>
                  <a:pt x="452" y="138"/>
                  <a:pt x="452" y="138"/>
                  <a:pt x="452" y="138"/>
                </a:cubicBezTo>
                <a:cubicBezTo>
                  <a:pt x="452" y="138"/>
                  <a:pt x="452" y="138"/>
                  <a:pt x="452" y="138"/>
                </a:cubicBezTo>
                <a:cubicBezTo>
                  <a:pt x="452" y="139"/>
                  <a:pt x="452" y="140"/>
                  <a:pt x="451" y="140"/>
                </a:cubicBezTo>
                <a:cubicBezTo>
                  <a:pt x="451" y="141"/>
                  <a:pt x="450" y="142"/>
                  <a:pt x="450" y="144"/>
                </a:cubicBezTo>
                <a:cubicBezTo>
                  <a:pt x="450" y="144"/>
                  <a:pt x="450" y="144"/>
                  <a:pt x="450" y="144"/>
                </a:cubicBezTo>
                <a:cubicBezTo>
                  <a:pt x="449" y="146"/>
                  <a:pt x="448" y="148"/>
                  <a:pt x="448" y="150"/>
                </a:cubicBezTo>
                <a:cubicBezTo>
                  <a:pt x="449" y="151"/>
                  <a:pt x="449" y="151"/>
                  <a:pt x="449" y="151"/>
                </a:cubicBezTo>
                <a:cubicBezTo>
                  <a:pt x="448" y="150"/>
                  <a:pt x="448" y="150"/>
                  <a:pt x="448" y="150"/>
                </a:cubicBezTo>
                <a:cubicBezTo>
                  <a:pt x="447" y="151"/>
                  <a:pt x="447" y="151"/>
                  <a:pt x="446" y="152"/>
                </a:cubicBezTo>
                <a:cubicBezTo>
                  <a:pt x="446" y="153"/>
                  <a:pt x="445" y="154"/>
                  <a:pt x="445" y="156"/>
                </a:cubicBezTo>
                <a:cubicBezTo>
                  <a:pt x="445" y="156"/>
                  <a:pt x="445" y="156"/>
                  <a:pt x="445" y="156"/>
                </a:cubicBezTo>
                <a:cubicBezTo>
                  <a:pt x="445" y="156"/>
                  <a:pt x="445" y="156"/>
                  <a:pt x="445" y="156"/>
                </a:cubicBezTo>
                <a:cubicBezTo>
                  <a:pt x="446" y="161"/>
                  <a:pt x="449" y="163"/>
                  <a:pt x="451" y="166"/>
                </a:cubicBezTo>
                <a:cubicBezTo>
                  <a:pt x="454" y="168"/>
                  <a:pt x="457" y="170"/>
                  <a:pt x="458" y="173"/>
                </a:cubicBezTo>
                <a:cubicBezTo>
                  <a:pt x="458" y="173"/>
                  <a:pt x="458" y="173"/>
                  <a:pt x="458" y="173"/>
                </a:cubicBezTo>
                <a:cubicBezTo>
                  <a:pt x="462" y="179"/>
                  <a:pt x="464" y="182"/>
                  <a:pt x="465" y="188"/>
                </a:cubicBezTo>
                <a:cubicBezTo>
                  <a:pt x="465" y="188"/>
                  <a:pt x="465" y="188"/>
                  <a:pt x="465" y="188"/>
                </a:cubicBezTo>
                <a:cubicBezTo>
                  <a:pt x="465" y="190"/>
                  <a:pt x="465" y="192"/>
                  <a:pt x="465" y="194"/>
                </a:cubicBezTo>
                <a:cubicBezTo>
                  <a:pt x="465" y="196"/>
                  <a:pt x="465" y="198"/>
                  <a:pt x="465" y="200"/>
                </a:cubicBezTo>
                <a:cubicBezTo>
                  <a:pt x="465" y="200"/>
                  <a:pt x="465" y="200"/>
                  <a:pt x="465" y="200"/>
                </a:cubicBezTo>
                <a:cubicBezTo>
                  <a:pt x="465" y="202"/>
                  <a:pt x="464" y="203"/>
                  <a:pt x="464" y="204"/>
                </a:cubicBezTo>
                <a:cubicBezTo>
                  <a:pt x="463" y="205"/>
                  <a:pt x="463" y="207"/>
                  <a:pt x="463" y="208"/>
                </a:cubicBezTo>
                <a:cubicBezTo>
                  <a:pt x="463" y="209"/>
                  <a:pt x="463" y="209"/>
                  <a:pt x="463" y="210"/>
                </a:cubicBezTo>
                <a:cubicBezTo>
                  <a:pt x="463" y="210"/>
                  <a:pt x="463" y="210"/>
                  <a:pt x="463" y="210"/>
                </a:cubicBezTo>
                <a:cubicBezTo>
                  <a:pt x="464" y="220"/>
                  <a:pt x="464" y="220"/>
                  <a:pt x="464" y="220"/>
                </a:cubicBezTo>
                <a:cubicBezTo>
                  <a:pt x="464" y="220"/>
                  <a:pt x="464" y="220"/>
                  <a:pt x="464" y="220"/>
                </a:cubicBezTo>
                <a:cubicBezTo>
                  <a:pt x="465" y="221"/>
                  <a:pt x="465" y="222"/>
                  <a:pt x="466" y="222"/>
                </a:cubicBezTo>
                <a:cubicBezTo>
                  <a:pt x="466" y="222"/>
                  <a:pt x="466" y="222"/>
                  <a:pt x="466" y="222"/>
                </a:cubicBezTo>
                <a:cubicBezTo>
                  <a:pt x="466" y="222"/>
                  <a:pt x="466" y="222"/>
                  <a:pt x="466" y="222"/>
                </a:cubicBezTo>
                <a:cubicBezTo>
                  <a:pt x="466" y="222"/>
                  <a:pt x="466" y="222"/>
                  <a:pt x="466" y="222"/>
                </a:cubicBezTo>
                <a:cubicBezTo>
                  <a:pt x="466" y="222"/>
                  <a:pt x="466" y="222"/>
                  <a:pt x="466" y="222"/>
                </a:cubicBezTo>
                <a:cubicBezTo>
                  <a:pt x="466" y="222"/>
                  <a:pt x="466" y="222"/>
                  <a:pt x="466" y="222"/>
                </a:cubicBezTo>
                <a:cubicBezTo>
                  <a:pt x="466" y="222"/>
                  <a:pt x="466" y="222"/>
                  <a:pt x="466" y="222"/>
                </a:cubicBezTo>
                <a:cubicBezTo>
                  <a:pt x="466" y="222"/>
                  <a:pt x="466" y="222"/>
                  <a:pt x="466" y="222"/>
                </a:cubicBezTo>
                <a:cubicBezTo>
                  <a:pt x="467" y="222"/>
                  <a:pt x="467" y="222"/>
                  <a:pt x="467" y="222"/>
                </a:cubicBezTo>
                <a:cubicBezTo>
                  <a:pt x="466" y="222"/>
                  <a:pt x="466" y="222"/>
                  <a:pt x="466" y="222"/>
                </a:cubicBezTo>
                <a:cubicBezTo>
                  <a:pt x="467" y="226"/>
                  <a:pt x="468" y="228"/>
                  <a:pt x="469" y="232"/>
                </a:cubicBezTo>
                <a:cubicBezTo>
                  <a:pt x="469" y="232"/>
                  <a:pt x="469" y="232"/>
                  <a:pt x="469" y="232"/>
                </a:cubicBezTo>
                <a:cubicBezTo>
                  <a:pt x="470" y="236"/>
                  <a:pt x="470" y="238"/>
                  <a:pt x="472" y="242"/>
                </a:cubicBezTo>
                <a:cubicBezTo>
                  <a:pt x="472" y="242"/>
                  <a:pt x="472" y="242"/>
                  <a:pt x="472" y="242"/>
                </a:cubicBezTo>
                <a:cubicBezTo>
                  <a:pt x="473" y="244"/>
                  <a:pt x="473" y="245"/>
                  <a:pt x="474" y="246"/>
                </a:cubicBezTo>
                <a:cubicBezTo>
                  <a:pt x="475" y="248"/>
                  <a:pt x="476" y="249"/>
                  <a:pt x="476" y="250"/>
                </a:cubicBezTo>
                <a:cubicBezTo>
                  <a:pt x="476" y="250"/>
                  <a:pt x="476" y="250"/>
                  <a:pt x="476" y="250"/>
                </a:cubicBezTo>
                <a:cubicBezTo>
                  <a:pt x="478" y="250"/>
                  <a:pt x="478" y="250"/>
                  <a:pt x="478" y="25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0" name="Freeform 143"/>
          <p:cNvSpPr>
            <a:spLocks/>
          </p:cNvSpPr>
          <p:nvPr/>
        </p:nvSpPr>
        <p:spPr bwMode="auto">
          <a:xfrm>
            <a:off x="4460180" y="2815098"/>
            <a:ext cx="0" cy="1691"/>
          </a:xfrm>
          <a:custGeom>
            <a:avLst/>
            <a:gdLst>
              <a:gd name="T0" fmla="*/ 0 h 2"/>
              <a:gd name="T1" fmla="*/ 0 h 2"/>
              <a:gd name="T2" fmla="*/ 2 h 2"/>
              <a:gd name="T3" fmla="*/ 2 h 2"/>
              <a:gd name="T4" fmla="*/ 2 h 2"/>
              <a:gd name="T5" fmla="*/ 1 h 2"/>
              <a:gd name="T6" fmla="*/ 0 h 2"/>
              <a:gd name="T7" fmla="*/ 0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0"/>
                </a:moveTo>
                <a:cubicBezTo>
                  <a:pt x="0" y="0"/>
                  <a:pt x="0" y="0"/>
                  <a:pt x="0" y="0"/>
                </a:cubicBezTo>
                <a:cubicBezTo>
                  <a:pt x="0" y="1"/>
                  <a:pt x="0" y="1"/>
                  <a:pt x="0" y="2"/>
                </a:cubicBezTo>
                <a:cubicBezTo>
                  <a:pt x="0" y="2"/>
                  <a:pt x="0" y="2"/>
                  <a:pt x="0" y="2"/>
                </a:cubicBezTo>
                <a:cubicBezTo>
                  <a:pt x="0" y="2"/>
                  <a:pt x="0" y="2"/>
                  <a:pt x="0" y="2"/>
                </a:cubicBezTo>
                <a:cubicBezTo>
                  <a:pt x="0" y="1"/>
                  <a:pt x="0" y="1"/>
                  <a:pt x="0" y="1"/>
                </a:cubicBezTo>
                <a:cubicBezTo>
                  <a:pt x="0" y="1"/>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1" name="Freeform 144"/>
          <p:cNvSpPr>
            <a:spLocks noEditPoints="1"/>
          </p:cNvSpPr>
          <p:nvPr/>
        </p:nvSpPr>
        <p:spPr bwMode="auto">
          <a:xfrm>
            <a:off x="4460744" y="2811153"/>
            <a:ext cx="2818" cy="11271"/>
          </a:xfrm>
          <a:custGeom>
            <a:avLst/>
            <a:gdLst>
              <a:gd name="T0" fmla="*/ 2 w 3"/>
              <a:gd name="T1" fmla="*/ 8 h 14"/>
              <a:gd name="T2" fmla="*/ 0 w 3"/>
              <a:gd name="T3" fmla="*/ 14 h 14"/>
              <a:gd name="T4" fmla="*/ 0 w 3"/>
              <a:gd name="T5" fmla="*/ 14 h 14"/>
              <a:gd name="T6" fmla="*/ 2 w 3"/>
              <a:gd name="T7" fmla="*/ 8 h 14"/>
              <a:gd name="T8" fmla="*/ 1 w 3"/>
              <a:gd name="T9" fmla="*/ 0 h 14"/>
              <a:gd name="T10" fmla="*/ 2 w 3"/>
              <a:gd name="T11" fmla="*/ 4 h 14"/>
              <a:gd name="T12" fmla="*/ 2 w 3"/>
              <a:gd name="T13" fmla="*/ 6 h 14"/>
              <a:gd name="T14" fmla="*/ 3 w 3"/>
              <a:gd name="T15" fmla="*/ 6 h 14"/>
              <a:gd name="T16" fmla="*/ 2 w 3"/>
              <a:gd name="T17" fmla="*/ 6 h 14"/>
              <a:gd name="T18" fmla="*/ 2 w 3"/>
              <a:gd name="T19" fmla="*/ 4 h 14"/>
              <a:gd name="T20" fmla="*/ 1 w 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4">
                <a:moveTo>
                  <a:pt x="2" y="8"/>
                </a:moveTo>
                <a:cubicBezTo>
                  <a:pt x="1" y="11"/>
                  <a:pt x="0" y="13"/>
                  <a:pt x="0" y="14"/>
                </a:cubicBezTo>
                <a:cubicBezTo>
                  <a:pt x="0" y="14"/>
                  <a:pt x="0" y="14"/>
                  <a:pt x="0" y="14"/>
                </a:cubicBezTo>
                <a:cubicBezTo>
                  <a:pt x="2" y="8"/>
                  <a:pt x="2" y="8"/>
                  <a:pt x="2" y="8"/>
                </a:cubicBezTo>
                <a:moveTo>
                  <a:pt x="1" y="0"/>
                </a:moveTo>
                <a:cubicBezTo>
                  <a:pt x="1" y="2"/>
                  <a:pt x="2" y="3"/>
                  <a:pt x="2" y="4"/>
                </a:cubicBezTo>
                <a:cubicBezTo>
                  <a:pt x="2" y="6"/>
                  <a:pt x="2" y="6"/>
                  <a:pt x="2" y="6"/>
                </a:cubicBezTo>
                <a:cubicBezTo>
                  <a:pt x="3" y="6"/>
                  <a:pt x="3" y="6"/>
                  <a:pt x="3" y="6"/>
                </a:cubicBezTo>
                <a:cubicBezTo>
                  <a:pt x="2" y="6"/>
                  <a:pt x="2" y="6"/>
                  <a:pt x="2" y="6"/>
                </a:cubicBezTo>
                <a:cubicBezTo>
                  <a:pt x="2" y="6"/>
                  <a:pt x="2" y="6"/>
                  <a:pt x="2" y="4"/>
                </a:cubicBezTo>
                <a:cubicBezTo>
                  <a:pt x="1" y="0"/>
                  <a:pt x="1" y="0"/>
                  <a:pt x="1" y="0"/>
                </a:cubicBezTo>
              </a:path>
            </a:pathLst>
          </a:custGeom>
          <a:solidFill>
            <a:srgbClr val="F6F5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2" name="Freeform 145"/>
          <p:cNvSpPr>
            <a:spLocks noEditPoints="1"/>
          </p:cNvSpPr>
          <p:nvPr/>
        </p:nvSpPr>
        <p:spPr bwMode="auto">
          <a:xfrm>
            <a:off x="4460180" y="2806644"/>
            <a:ext cx="3381" cy="15779"/>
          </a:xfrm>
          <a:custGeom>
            <a:avLst/>
            <a:gdLst>
              <a:gd name="T0" fmla="*/ 0 w 4"/>
              <a:gd name="T1" fmla="*/ 11 h 20"/>
              <a:gd name="T2" fmla="*/ 2 w 4"/>
              <a:gd name="T3" fmla="*/ 10 h 20"/>
              <a:gd name="T4" fmla="*/ 0 w 4"/>
              <a:gd name="T5" fmla="*/ 11 h 20"/>
              <a:gd name="T6" fmla="*/ 0 w 4"/>
              <a:gd name="T7" fmla="*/ 0 h 20"/>
              <a:gd name="T8" fmla="*/ 0 w 4"/>
              <a:gd name="T9" fmla="*/ 10 h 20"/>
              <a:gd name="T10" fmla="*/ 0 w 4"/>
              <a:gd name="T11" fmla="*/ 11 h 20"/>
              <a:gd name="T12" fmla="*/ 0 w 4"/>
              <a:gd name="T13" fmla="*/ 11 h 20"/>
              <a:gd name="T14" fmla="*/ 0 w 4"/>
              <a:gd name="T15" fmla="*/ 12 h 20"/>
              <a:gd name="T16" fmla="*/ 0 w 4"/>
              <a:gd name="T17" fmla="*/ 13 h 20"/>
              <a:gd name="T18" fmla="*/ 0 w 4"/>
              <a:gd name="T19" fmla="*/ 13 h 20"/>
              <a:gd name="T20" fmla="*/ 0 w 4"/>
              <a:gd name="T21" fmla="*/ 13 h 20"/>
              <a:gd name="T22" fmla="*/ 0 w 4"/>
              <a:gd name="T23" fmla="*/ 13 h 20"/>
              <a:gd name="T24" fmla="*/ 1 w 4"/>
              <a:gd name="T25" fmla="*/ 20 h 20"/>
              <a:gd name="T26" fmla="*/ 3 w 4"/>
              <a:gd name="T27" fmla="*/ 14 h 20"/>
              <a:gd name="T28" fmla="*/ 3 w 4"/>
              <a:gd name="T29" fmla="*/ 14 h 20"/>
              <a:gd name="T30" fmla="*/ 3 w 4"/>
              <a:gd name="T31" fmla="*/ 13 h 20"/>
              <a:gd name="T32" fmla="*/ 4 w 4"/>
              <a:gd name="T33" fmla="*/ 12 h 20"/>
              <a:gd name="T34" fmla="*/ 3 w 4"/>
              <a:gd name="T35" fmla="*/ 12 h 20"/>
              <a:gd name="T36" fmla="*/ 3 w 4"/>
              <a:gd name="T37" fmla="*/ 10 h 20"/>
              <a:gd name="T38" fmla="*/ 2 w 4"/>
              <a:gd name="T39" fmla="*/ 6 h 20"/>
              <a:gd name="T40" fmla="*/ 0 w 4"/>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20">
                <a:moveTo>
                  <a:pt x="0" y="11"/>
                </a:moveTo>
                <a:cubicBezTo>
                  <a:pt x="2" y="10"/>
                  <a:pt x="2" y="10"/>
                  <a:pt x="2" y="10"/>
                </a:cubicBezTo>
                <a:cubicBezTo>
                  <a:pt x="0" y="11"/>
                  <a:pt x="0" y="11"/>
                  <a:pt x="0" y="11"/>
                </a:cubicBezTo>
                <a:moveTo>
                  <a:pt x="0" y="0"/>
                </a:moveTo>
                <a:cubicBezTo>
                  <a:pt x="0" y="10"/>
                  <a:pt x="0" y="10"/>
                  <a:pt x="0" y="10"/>
                </a:cubicBezTo>
                <a:cubicBezTo>
                  <a:pt x="0" y="11"/>
                  <a:pt x="0" y="11"/>
                  <a:pt x="0" y="11"/>
                </a:cubicBezTo>
                <a:cubicBezTo>
                  <a:pt x="0" y="11"/>
                  <a:pt x="0" y="11"/>
                  <a:pt x="0" y="11"/>
                </a:cubicBezTo>
                <a:cubicBezTo>
                  <a:pt x="0" y="11"/>
                  <a:pt x="0" y="12"/>
                  <a:pt x="0" y="12"/>
                </a:cubicBezTo>
                <a:cubicBezTo>
                  <a:pt x="0" y="12"/>
                  <a:pt x="0" y="12"/>
                  <a:pt x="0" y="13"/>
                </a:cubicBezTo>
                <a:cubicBezTo>
                  <a:pt x="0" y="13"/>
                  <a:pt x="0" y="13"/>
                  <a:pt x="0" y="13"/>
                </a:cubicBezTo>
                <a:cubicBezTo>
                  <a:pt x="0" y="13"/>
                  <a:pt x="0" y="13"/>
                  <a:pt x="0" y="13"/>
                </a:cubicBezTo>
                <a:cubicBezTo>
                  <a:pt x="0" y="13"/>
                  <a:pt x="0" y="13"/>
                  <a:pt x="0" y="13"/>
                </a:cubicBezTo>
                <a:cubicBezTo>
                  <a:pt x="1" y="20"/>
                  <a:pt x="1" y="20"/>
                  <a:pt x="1" y="20"/>
                </a:cubicBezTo>
                <a:cubicBezTo>
                  <a:pt x="1" y="19"/>
                  <a:pt x="2" y="17"/>
                  <a:pt x="3" y="14"/>
                </a:cubicBezTo>
                <a:cubicBezTo>
                  <a:pt x="3" y="14"/>
                  <a:pt x="3" y="14"/>
                  <a:pt x="3" y="14"/>
                </a:cubicBezTo>
                <a:cubicBezTo>
                  <a:pt x="3" y="13"/>
                  <a:pt x="3" y="13"/>
                  <a:pt x="3" y="13"/>
                </a:cubicBezTo>
                <a:cubicBezTo>
                  <a:pt x="4" y="12"/>
                  <a:pt x="4" y="12"/>
                  <a:pt x="4" y="12"/>
                </a:cubicBezTo>
                <a:cubicBezTo>
                  <a:pt x="3" y="12"/>
                  <a:pt x="3" y="12"/>
                  <a:pt x="3" y="12"/>
                </a:cubicBezTo>
                <a:cubicBezTo>
                  <a:pt x="3" y="12"/>
                  <a:pt x="3" y="12"/>
                  <a:pt x="3" y="10"/>
                </a:cubicBezTo>
                <a:cubicBezTo>
                  <a:pt x="3" y="9"/>
                  <a:pt x="2" y="8"/>
                  <a:pt x="2" y="6"/>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3" name="Freeform 146"/>
          <p:cNvSpPr>
            <a:spLocks/>
          </p:cNvSpPr>
          <p:nvPr/>
        </p:nvSpPr>
        <p:spPr bwMode="auto">
          <a:xfrm>
            <a:off x="4465816" y="2848346"/>
            <a:ext cx="0" cy="2818"/>
          </a:xfrm>
          <a:custGeom>
            <a:avLst/>
            <a:gdLst>
              <a:gd name="T0" fmla="*/ 0 h 3"/>
              <a:gd name="T1" fmla="*/ 3 h 3"/>
              <a:gd name="T2" fmla="*/ 3 h 3"/>
              <a:gd name="T3" fmla="*/ 1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cubicBezTo>
                  <a:pt x="0" y="1"/>
                  <a:pt x="0" y="2"/>
                  <a:pt x="0" y="3"/>
                </a:cubicBezTo>
                <a:cubicBezTo>
                  <a:pt x="0" y="3"/>
                  <a:pt x="0" y="3"/>
                  <a:pt x="0" y="3"/>
                </a:cubicBezTo>
                <a:cubicBezTo>
                  <a:pt x="0" y="2"/>
                  <a:pt x="0" y="2"/>
                  <a:pt x="0" y="1"/>
                </a:cubicBezTo>
                <a:cubicBezTo>
                  <a:pt x="0" y="1"/>
                  <a:pt x="0" y="1"/>
                  <a:pt x="0" y="0"/>
                </a:cubicBez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4" name="Oval 147"/>
          <p:cNvSpPr>
            <a:spLocks noChangeArrowheads="1"/>
          </p:cNvSpPr>
          <p:nvPr/>
        </p:nvSpPr>
        <p:spPr bwMode="auto">
          <a:xfrm>
            <a:off x="4468070" y="2850037"/>
            <a:ext cx="564" cy="1127"/>
          </a:xfrm>
          <a:prstGeom prst="ellipse">
            <a:avLst/>
          </a:prstGeom>
          <a:solidFill>
            <a:srgbClr val="F6F5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5" name="Freeform 148"/>
          <p:cNvSpPr>
            <a:spLocks noEditPoints="1"/>
          </p:cNvSpPr>
          <p:nvPr/>
        </p:nvSpPr>
        <p:spPr bwMode="auto">
          <a:xfrm>
            <a:off x="4464125" y="2838203"/>
            <a:ext cx="3945" cy="21978"/>
          </a:xfrm>
          <a:custGeom>
            <a:avLst/>
            <a:gdLst>
              <a:gd name="T0" fmla="*/ 3 w 5"/>
              <a:gd name="T1" fmla="*/ 12 h 28"/>
              <a:gd name="T2" fmla="*/ 3 w 5"/>
              <a:gd name="T3" fmla="*/ 12 h 28"/>
              <a:gd name="T4" fmla="*/ 0 w 5"/>
              <a:gd name="T5" fmla="*/ 0 h 28"/>
              <a:gd name="T6" fmla="*/ 2 w 5"/>
              <a:gd name="T7" fmla="*/ 12 h 28"/>
              <a:gd name="T8" fmla="*/ 3 w 5"/>
              <a:gd name="T9" fmla="*/ 12 h 28"/>
              <a:gd name="T10" fmla="*/ 2 w 5"/>
              <a:gd name="T11" fmla="*/ 13 h 28"/>
              <a:gd name="T12" fmla="*/ 3 w 5"/>
              <a:gd name="T13" fmla="*/ 12 h 28"/>
              <a:gd name="T14" fmla="*/ 2 w 5"/>
              <a:gd name="T15" fmla="*/ 12 h 28"/>
              <a:gd name="T16" fmla="*/ 2 w 5"/>
              <a:gd name="T17" fmla="*/ 13 h 28"/>
              <a:gd name="T18" fmla="*/ 2 w 5"/>
              <a:gd name="T19" fmla="*/ 13 h 28"/>
              <a:gd name="T20" fmla="*/ 2 w 5"/>
              <a:gd name="T21" fmla="*/ 13 h 28"/>
              <a:gd name="T22" fmla="*/ 2 w 5"/>
              <a:gd name="T23" fmla="*/ 14 h 28"/>
              <a:gd name="T24" fmla="*/ 2 w 5"/>
              <a:gd name="T25" fmla="*/ 16 h 28"/>
              <a:gd name="T26" fmla="*/ 2 w 5"/>
              <a:gd name="T27" fmla="*/ 16 h 28"/>
              <a:gd name="T28" fmla="*/ 2 w 5"/>
              <a:gd name="T29" fmla="*/ 16 h 28"/>
              <a:gd name="T30" fmla="*/ 3 w 5"/>
              <a:gd name="T31" fmla="*/ 28 h 28"/>
              <a:gd name="T32" fmla="*/ 5 w 5"/>
              <a:gd name="T33" fmla="*/ 16 h 28"/>
              <a:gd name="T34" fmla="*/ 5 w 5"/>
              <a:gd name="T35" fmla="*/ 16 h 28"/>
              <a:gd name="T36" fmla="*/ 5 w 5"/>
              <a:gd name="T37" fmla="*/ 15 h 28"/>
              <a:gd name="T38" fmla="*/ 5 w 5"/>
              <a:gd name="T39" fmla="*/ 14 h 28"/>
              <a:gd name="T40" fmla="*/ 5 w 5"/>
              <a:gd name="T41" fmla="*/ 14 h 28"/>
              <a:gd name="T42" fmla="*/ 5 w 5"/>
              <a:gd name="T43" fmla="*/ 14 h 28"/>
              <a:gd name="T44" fmla="*/ 5 w 5"/>
              <a:gd name="T45" fmla="*/ 14 h 28"/>
              <a:gd name="T46" fmla="*/ 5 w 5"/>
              <a:gd name="T47" fmla="*/ 12 h 28"/>
              <a:gd name="T48" fmla="*/ 5 w 5"/>
              <a:gd name="T49" fmla="*/ 12 h 28"/>
              <a:gd name="T50" fmla="*/ 5 w 5"/>
              <a:gd name="T51" fmla="*/ 12 h 28"/>
              <a:gd name="T52" fmla="*/ 0 w 5"/>
              <a:gd name="T5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28">
                <a:moveTo>
                  <a:pt x="3" y="12"/>
                </a:moveTo>
                <a:cubicBezTo>
                  <a:pt x="3" y="12"/>
                  <a:pt x="3" y="12"/>
                  <a:pt x="3" y="12"/>
                </a:cubicBezTo>
                <a:moveTo>
                  <a:pt x="0" y="0"/>
                </a:moveTo>
                <a:cubicBezTo>
                  <a:pt x="2" y="12"/>
                  <a:pt x="2" y="12"/>
                  <a:pt x="2" y="12"/>
                </a:cubicBezTo>
                <a:cubicBezTo>
                  <a:pt x="3" y="12"/>
                  <a:pt x="3" y="12"/>
                  <a:pt x="3" y="12"/>
                </a:cubicBezTo>
                <a:cubicBezTo>
                  <a:pt x="2" y="13"/>
                  <a:pt x="2" y="13"/>
                  <a:pt x="2" y="13"/>
                </a:cubicBezTo>
                <a:cubicBezTo>
                  <a:pt x="3" y="12"/>
                  <a:pt x="3" y="12"/>
                  <a:pt x="3" y="12"/>
                </a:cubicBezTo>
                <a:cubicBezTo>
                  <a:pt x="2" y="12"/>
                  <a:pt x="2" y="12"/>
                  <a:pt x="2" y="12"/>
                </a:cubicBezTo>
                <a:cubicBezTo>
                  <a:pt x="2" y="12"/>
                  <a:pt x="2" y="13"/>
                  <a:pt x="2" y="13"/>
                </a:cubicBezTo>
                <a:cubicBezTo>
                  <a:pt x="2" y="13"/>
                  <a:pt x="2" y="13"/>
                  <a:pt x="2" y="13"/>
                </a:cubicBezTo>
                <a:cubicBezTo>
                  <a:pt x="2" y="13"/>
                  <a:pt x="2" y="13"/>
                  <a:pt x="2" y="13"/>
                </a:cubicBezTo>
                <a:cubicBezTo>
                  <a:pt x="2" y="14"/>
                  <a:pt x="2" y="14"/>
                  <a:pt x="2" y="14"/>
                </a:cubicBezTo>
                <a:cubicBezTo>
                  <a:pt x="2" y="15"/>
                  <a:pt x="2" y="15"/>
                  <a:pt x="2" y="16"/>
                </a:cubicBezTo>
                <a:cubicBezTo>
                  <a:pt x="2" y="16"/>
                  <a:pt x="2" y="16"/>
                  <a:pt x="2" y="16"/>
                </a:cubicBezTo>
                <a:cubicBezTo>
                  <a:pt x="2" y="16"/>
                  <a:pt x="2" y="16"/>
                  <a:pt x="2" y="16"/>
                </a:cubicBezTo>
                <a:cubicBezTo>
                  <a:pt x="3" y="28"/>
                  <a:pt x="3" y="28"/>
                  <a:pt x="3" y="28"/>
                </a:cubicBezTo>
                <a:cubicBezTo>
                  <a:pt x="5" y="16"/>
                  <a:pt x="5" y="16"/>
                  <a:pt x="5" y="16"/>
                </a:cubicBezTo>
                <a:cubicBezTo>
                  <a:pt x="5" y="16"/>
                  <a:pt x="5" y="16"/>
                  <a:pt x="5" y="16"/>
                </a:cubicBezTo>
                <a:cubicBezTo>
                  <a:pt x="5" y="16"/>
                  <a:pt x="5" y="15"/>
                  <a:pt x="5" y="15"/>
                </a:cubicBezTo>
                <a:cubicBezTo>
                  <a:pt x="5" y="15"/>
                  <a:pt x="5" y="14"/>
                  <a:pt x="5" y="14"/>
                </a:cubicBezTo>
                <a:cubicBezTo>
                  <a:pt x="5" y="14"/>
                  <a:pt x="5" y="14"/>
                  <a:pt x="5" y="14"/>
                </a:cubicBezTo>
                <a:cubicBezTo>
                  <a:pt x="5" y="14"/>
                  <a:pt x="5" y="14"/>
                  <a:pt x="5" y="14"/>
                </a:cubicBezTo>
                <a:cubicBezTo>
                  <a:pt x="5" y="14"/>
                  <a:pt x="5" y="14"/>
                  <a:pt x="5" y="14"/>
                </a:cubicBezTo>
                <a:cubicBezTo>
                  <a:pt x="5" y="14"/>
                  <a:pt x="5" y="13"/>
                  <a:pt x="5" y="12"/>
                </a:cubicBezTo>
                <a:cubicBezTo>
                  <a:pt x="5" y="12"/>
                  <a:pt x="5" y="12"/>
                  <a:pt x="5" y="12"/>
                </a:cubicBezTo>
                <a:cubicBezTo>
                  <a:pt x="5" y="12"/>
                  <a:pt x="5" y="12"/>
                  <a:pt x="5" y="12"/>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6" name="Freeform 149"/>
          <p:cNvSpPr>
            <a:spLocks/>
          </p:cNvSpPr>
          <p:nvPr/>
        </p:nvSpPr>
        <p:spPr bwMode="auto">
          <a:xfrm>
            <a:off x="4670384" y="2776213"/>
            <a:ext cx="4508" cy="9580"/>
          </a:xfrm>
          <a:custGeom>
            <a:avLst/>
            <a:gdLst>
              <a:gd name="T0" fmla="*/ 4 w 6"/>
              <a:gd name="T1" fmla="*/ 9 h 12"/>
              <a:gd name="T2" fmla="*/ 2 w 6"/>
              <a:gd name="T3" fmla="*/ 0 h 12"/>
              <a:gd name="T4" fmla="*/ 1 w 6"/>
              <a:gd name="T5" fmla="*/ 9 h 12"/>
              <a:gd name="T6" fmla="*/ 0 w 6"/>
              <a:gd name="T7" fmla="*/ 12 h 12"/>
              <a:gd name="T8" fmla="*/ 4 w 6"/>
              <a:gd name="T9" fmla="*/ 11 h 12"/>
              <a:gd name="T10" fmla="*/ 4 w 6"/>
              <a:gd name="T11" fmla="*/ 11 h 12"/>
              <a:gd name="T12" fmla="*/ 4 w 6"/>
              <a:gd name="T13" fmla="*/ 11 h 12"/>
              <a:gd name="T14" fmla="*/ 6 w 6"/>
              <a:gd name="T15" fmla="*/ 9 h 12"/>
              <a:gd name="T16" fmla="*/ 4 w 6"/>
              <a:gd name="T1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9"/>
                </a:moveTo>
                <a:cubicBezTo>
                  <a:pt x="2" y="0"/>
                  <a:pt x="2" y="0"/>
                  <a:pt x="2" y="0"/>
                </a:cubicBezTo>
                <a:cubicBezTo>
                  <a:pt x="1" y="4"/>
                  <a:pt x="1" y="7"/>
                  <a:pt x="1" y="9"/>
                </a:cubicBezTo>
                <a:cubicBezTo>
                  <a:pt x="0" y="12"/>
                  <a:pt x="0" y="12"/>
                  <a:pt x="0" y="12"/>
                </a:cubicBezTo>
                <a:cubicBezTo>
                  <a:pt x="4" y="11"/>
                  <a:pt x="4" y="11"/>
                  <a:pt x="4" y="11"/>
                </a:cubicBezTo>
                <a:cubicBezTo>
                  <a:pt x="4" y="11"/>
                  <a:pt x="4" y="11"/>
                  <a:pt x="4" y="11"/>
                </a:cubicBezTo>
                <a:cubicBezTo>
                  <a:pt x="4" y="11"/>
                  <a:pt x="4" y="11"/>
                  <a:pt x="4" y="11"/>
                </a:cubicBezTo>
                <a:cubicBezTo>
                  <a:pt x="5" y="10"/>
                  <a:pt x="5" y="10"/>
                  <a:pt x="6" y="9"/>
                </a:cubicBezTo>
                <a:cubicBezTo>
                  <a:pt x="5" y="9"/>
                  <a:pt x="4" y="9"/>
                  <a:pt x="4" y="9"/>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7" name="Freeform 150"/>
          <p:cNvSpPr>
            <a:spLocks/>
          </p:cNvSpPr>
          <p:nvPr/>
        </p:nvSpPr>
        <p:spPr bwMode="auto">
          <a:xfrm>
            <a:off x="4669820" y="2770014"/>
            <a:ext cx="6763" cy="17470"/>
          </a:xfrm>
          <a:custGeom>
            <a:avLst/>
            <a:gdLst>
              <a:gd name="T0" fmla="*/ 5 w 9"/>
              <a:gd name="T1" fmla="*/ 17 h 22"/>
              <a:gd name="T2" fmla="*/ 6 w 9"/>
              <a:gd name="T3" fmla="*/ 17 h 22"/>
              <a:gd name="T4" fmla="*/ 4 w 9"/>
              <a:gd name="T5" fmla="*/ 8 h 22"/>
              <a:gd name="T6" fmla="*/ 2 w 9"/>
              <a:gd name="T7" fmla="*/ 0 h 22"/>
              <a:gd name="T8" fmla="*/ 1 w 9"/>
              <a:gd name="T9" fmla="*/ 8 h 22"/>
              <a:gd name="T10" fmla="*/ 0 w 9"/>
              <a:gd name="T11" fmla="*/ 17 h 22"/>
              <a:gd name="T12" fmla="*/ 0 w 9"/>
              <a:gd name="T13" fmla="*/ 17 h 22"/>
              <a:gd name="T14" fmla="*/ 0 w 9"/>
              <a:gd name="T15" fmla="*/ 20 h 22"/>
              <a:gd name="T16" fmla="*/ 0 w 9"/>
              <a:gd name="T17" fmla="*/ 22 h 22"/>
              <a:gd name="T18" fmla="*/ 6 w 9"/>
              <a:gd name="T19" fmla="*/ 20 h 22"/>
              <a:gd name="T20" fmla="*/ 6 w 9"/>
              <a:gd name="T21" fmla="*/ 20 h 22"/>
              <a:gd name="T22" fmla="*/ 7 w 9"/>
              <a:gd name="T23" fmla="*/ 20 h 22"/>
              <a:gd name="T24" fmla="*/ 7 w 9"/>
              <a:gd name="T25" fmla="*/ 18 h 22"/>
              <a:gd name="T26" fmla="*/ 5 w 9"/>
              <a:gd name="T27" fmla="*/ 19 h 22"/>
              <a:gd name="T28" fmla="*/ 6 w 9"/>
              <a:gd name="T29" fmla="*/ 20 h 22"/>
              <a:gd name="T30" fmla="*/ 8 w 9"/>
              <a:gd name="T31" fmla="*/ 18 h 22"/>
              <a:gd name="T32" fmla="*/ 9 w 9"/>
              <a:gd name="T33" fmla="*/ 16 h 22"/>
              <a:gd name="T34" fmla="*/ 7 w 9"/>
              <a:gd name="T35" fmla="*/ 16 h 22"/>
              <a:gd name="T36" fmla="*/ 5 w 9"/>
              <a:gd name="T37" fmla="*/ 16 h 22"/>
              <a:gd name="T38" fmla="*/ 5 w 9"/>
              <a:gd name="T39" fmla="*/ 17 h 22"/>
              <a:gd name="T40" fmla="*/ 6 w 9"/>
              <a:gd name="T41" fmla="*/ 17 h 22"/>
              <a:gd name="T42" fmla="*/ 5 w 9"/>
              <a:gd name="T43" fmla="*/ 17 h 22"/>
              <a:gd name="T44" fmla="*/ 5 w 9"/>
              <a:gd name="T45" fmla="*/ 19 h 22"/>
              <a:gd name="T46" fmla="*/ 6 w 9"/>
              <a:gd name="T47" fmla="*/ 19 h 22"/>
              <a:gd name="T48" fmla="*/ 7 w 9"/>
              <a:gd name="T49" fmla="*/ 17 h 22"/>
              <a:gd name="T50" fmla="*/ 5 w 9"/>
              <a:gd name="T51" fmla="*/ 16 h 22"/>
              <a:gd name="T52" fmla="*/ 4 w 9"/>
              <a:gd name="T53" fmla="*/ 18 h 22"/>
              <a:gd name="T54" fmla="*/ 4 w 9"/>
              <a:gd name="T55" fmla="*/ 18 h 22"/>
              <a:gd name="T56" fmla="*/ 4 w 9"/>
              <a:gd name="T57" fmla="*/ 19 h 22"/>
              <a:gd name="T58" fmla="*/ 5 w 9"/>
              <a:gd name="T59" fmla="*/ 19 h 22"/>
              <a:gd name="T60" fmla="*/ 5 w 9"/>
              <a:gd name="T61" fmla="*/ 18 h 22"/>
              <a:gd name="T62" fmla="*/ 5 w 9"/>
              <a:gd name="T63" fmla="*/ 18 h 22"/>
              <a:gd name="T64" fmla="*/ 5 w 9"/>
              <a:gd name="T65" fmla="*/ 18 h 22"/>
              <a:gd name="T66" fmla="*/ 1 w 9"/>
              <a:gd name="T67" fmla="*/ 19 h 22"/>
              <a:gd name="T68" fmla="*/ 1 w 9"/>
              <a:gd name="T69" fmla="*/ 20 h 22"/>
              <a:gd name="T70" fmla="*/ 3 w 9"/>
              <a:gd name="T71" fmla="*/ 20 h 22"/>
              <a:gd name="T72" fmla="*/ 2 w 9"/>
              <a:gd name="T73" fmla="*/ 20 h 22"/>
              <a:gd name="T74" fmla="*/ 3 w 9"/>
              <a:gd name="T75" fmla="*/ 20 h 22"/>
              <a:gd name="T76" fmla="*/ 3 w 9"/>
              <a:gd name="T77" fmla="*/ 20 h 22"/>
              <a:gd name="T78" fmla="*/ 2 w 9"/>
              <a:gd name="T79" fmla="*/ 20 h 22"/>
              <a:gd name="T80" fmla="*/ 3 w 9"/>
              <a:gd name="T81" fmla="*/ 20 h 22"/>
              <a:gd name="T82" fmla="*/ 3 w 9"/>
              <a:gd name="T83" fmla="*/ 17 h 22"/>
              <a:gd name="T84" fmla="*/ 3 w 9"/>
              <a:gd name="T85" fmla="*/ 17 h 22"/>
              <a:gd name="T86" fmla="*/ 4 w 9"/>
              <a:gd name="T87" fmla="*/ 8 h 22"/>
              <a:gd name="T88" fmla="*/ 3 w 9"/>
              <a:gd name="T89" fmla="*/ 8 h 22"/>
              <a:gd name="T90" fmla="*/ 1 w 9"/>
              <a:gd name="T91" fmla="*/ 9 h 22"/>
              <a:gd name="T92" fmla="*/ 3 w 9"/>
              <a:gd name="T93" fmla="*/ 18 h 22"/>
              <a:gd name="T94" fmla="*/ 4 w 9"/>
              <a:gd name="T95" fmla="*/ 19 h 22"/>
              <a:gd name="T96" fmla="*/ 5 w 9"/>
              <a:gd name="T97" fmla="*/ 19 h 22"/>
              <a:gd name="T98" fmla="*/ 5 w 9"/>
              <a:gd name="T9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 h="22">
                <a:moveTo>
                  <a:pt x="5" y="17"/>
                </a:moveTo>
                <a:cubicBezTo>
                  <a:pt x="6" y="17"/>
                  <a:pt x="6" y="17"/>
                  <a:pt x="6" y="17"/>
                </a:cubicBezTo>
                <a:cubicBezTo>
                  <a:pt x="4" y="8"/>
                  <a:pt x="4" y="8"/>
                  <a:pt x="4" y="8"/>
                </a:cubicBezTo>
                <a:cubicBezTo>
                  <a:pt x="2" y="0"/>
                  <a:pt x="2" y="0"/>
                  <a:pt x="2" y="0"/>
                </a:cubicBezTo>
                <a:cubicBezTo>
                  <a:pt x="1" y="8"/>
                  <a:pt x="1" y="8"/>
                  <a:pt x="1" y="8"/>
                </a:cubicBezTo>
                <a:cubicBezTo>
                  <a:pt x="1" y="12"/>
                  <a:pt x="0" y="15"/>
                  <a:pt x="0" y="17"/>
                </a:cubicBezTo>
                <a:cubicBezTo>
                  <a:pt x="0" y="17"/>
                  <a:pt x="0" y="17"/>
                  <a:pt x="0" y="17"/>
                </a:cubicBezTo>
                <a:cubicBezTo>
                  <a:pt x="0" y="20"/>
                  <a:pt x="0" y="20"/>
                  <a:pt x="0" y="20"/>
                </a:cubicBezTo>
                <a:cubicBezTo>
                  <a:pt x="0" y="22"/>
                  <a:pt x="0" y="22"/>
                  <a:pt x="0" y="22"/>
                </a:cubicBezTo>
                <a:cubicBezTo>
                  <a:pt x="6" y="20"/>
                  <a:pt x="6" y="20"/>
                  <a:pt x="6" y="20"/>
                </a:cubicBezTo>
                <a:cubicBezTo>
                  <a:pt x="6" y="20"/>
                  <a:pt x="6" y="20"/>
                  <a:pt x="6" y="20"/>
                </a:cubicBezTo>
                <a:cubicBezTo>
                  <a:pt x="7" y="20"/>
                  <a:pt x="7" y="20"/>
                  <a:pt x="7" y="20"/>
                </a:cubicBezTo>
                <a:cubicBezTo>
                  <a:pt x="7" y="18"/>
                  <a:pt x="7" y="18"/>
                  <a:pt x="7" y="18"/>
                </a:cubicBezTo>
                <a:cubicBezTo>
                  <a:pt x="5" y="19"/>
                  <a:pt x="5" y="19"/>
                  <a:pt x="5" y="19"/>
                </a:cubicBezTo>
                <a:cubicBezTo>
                  <a:pt x="6" y="20"/>
                  <a:pt x="6" y="20"/>
                  <a:pt x="6" y="20"/>
                </a:cubicBezTo>
                <a:cubicBezTo>
                  <a:pt x="7" y="19"/>
                  <a:pt x="7" y="19"/>
                  <a:pt x="8" y="18"/>
                </a:cubicBezTo>
                <a:cubicBezTo>
                  <a:pt x="9" y="16"/>
                  <a:pt x="9" y="16"/>
                  <a:pt x="9" y="16"/>
                </a:cubicBezTo>
                <a:cubicBezTo>
                  <a:pt x="7" y="16"/>
                  <a:pt x="7" y="16"/>
                  <a:pt x="7" y="16"/>
                </a:cubicBezTo>
                <a:cubicBezTo>
                  <a:pt x="6" y="16"/>
                  <a:pt x="6" y="16"/>
                  <a:pt x="5" y="16"/>
                </a:cubicBezTo>
                <a:cubicBezTo>
                  <a:pt x="5" y="17"/>
                  <a:pt x="5" y="17"/>
                  <a:pt x="5" y="17"/>
                </a:cubicBezTo>
                <a:cubicBezTo>
                  <a:pt x="6" y="17"/>
                  <a:pt x="6" y="17"/>
                  <a:pt x="6" y="17"/>
                </a:cubicBezTo>
                <a:cubicBezTo>
                  <a:pt x="5" y="17"/>
                  <a:pt x="5" y="17"/>
                  <a:pt x="5" y="17"/>
                </a:cubicBezTo>
                <a:cubicBezTo>
                  <a:pt x="5" y="19"/>
                  <a:pt x="5" y="19"/>
                  <a:pt x="5" y="19"/>
                </a:cubicBezTo>
                <a:cubicBezTo>
                  <a:pt x="5" y="19"/>
                  <a:pt x="6" y="19"/>
                  <a:pt x="6" y="19"/>
                </a:cubicBezTo>
                <a:cubicBezTo>
                  <a:pt x="7" y="17"/>
                  <a:pt x="7" y="17"/>
                  <a:pt x="7" y="17"/>
                </a:cubicBezTo>
                <a:cubicBezTo>
                  <a:pt x="5" y="16"/>
                  <a:pt x="5" y="16"/>
                  <a:pt x="5" y="16"/>
                </a:cubicBezTo>
                <a:cubicBezTo>
                  <a:pt x="5" y="17"/>
                  <a:pt x="5" y="17"/>
                  <a:pt x="4" y="18"/>
                </a:cubicBezTo>
                <a:cubicBezTo>
                  <a:pt x="4" y="18"/>
                  <a:pt x="4" y="18"/>
                  <a:pt x="4" y="18"/>
                </a:cubicBezTo>
                <a:cubicBezTo>
                  <a:pt x="4" y="19"/>
                  <a:pt x="4" y="19"/>
                  <a:pt x="4" y="19"/>
                </a:cubicBezTo>
                <a:cubicBezTo>
                  <a:pt x="5" y="19"/>
                  <a:pt x="5" y="19"/>
                  <a:pt x="5" y="19"/>
                </a:cubicBezTo>
                <a:cubicBezTo>
                  <a:pt x="5" y="18"/>
                  <a:pt x="5" y="18"/>
                  <a:pt x="5" y="18"/>
                </a:cubicBezTo>
                <a:cubicBezTo>
                  <a:pt x="5" y="18"/>
                  <a:pt x="5" y="18"/>
                  <a:pt x="5" y="18"/>
                </a:cubicBezTo>
                <a:cubicBezTo>
                  <a:pt x="5" y="18"/>
                  <a:pt x="5" y="18"/>
                  <a:pt x="5" y="18"/>
                </a:cubicBezTo>
                <a:cubicBezTo>
                  <a:pt x="1" y="19"/>
                  <a:pt x="1" y="19"/>
                  <a:pt x="1" y="19"/>
                </a:cubicBezTo>
                <a:cubicBezTo>
                  <a:pt x="1" y="20"/>
                  <a:pt x="1" y="20"/>
                  <a:pt x="1" y="20"/>
                </a:cubicBezTo>
                <a:cubicBezTo>
                  <a:pt x="3" y="20"/>
                  <a:pt x="3" y="20"/>
                  <a:pt x="3" y="20"/>
                </a:cubicBezTo>
                <a:cubicBezTo>
                  <a:pt x="2" y="20"/>
                  <a:pt x="2" y="20"/>
                  <a:pt x="2" y="20"/>
                </a:cubicBezTo>
                <a:cubicBezTo>
                  <a:pt x="3" y="20"/>
                  <a:pt x="3" y="20"/>
                  <a:pt x="3" y="20"/>
                </a:cubicBezTo>
                <a:cubicBezTo>
                  <a:pt x="3" y="20"/>
                  <a:pt x="3" y="20"/>
                  <a:pt x="3" y="20"/>
                </a:cubicBezTo>
                <a:cubicBezTo>
                  <a:pt x="2" y="20"/>
                  <a:pt x="2" y="20"/>
                  <a:pt x="2" y="20"/>
                </a:cubicBezTo>
                <a:cubicBezTo>
                  <a:pt x="3" y="20"/>
                  <a:pt x="3" y="20"/>
                  <a:pt x="3" y="20"/>
                </a:cubicBezTo>
                <a:cubicBezTo>
                  <a:pt x="3" y="20"/>
                  <a:pt x="3" y="20"/>
                  <a:pt x="3" y="17"/>
                </a:cubicBezTo>
                <a:cubicBezTo>
                  <a:pt x="3" y="17"/>
                  <a:pt x="3" y="17"/>
                  <a:pt x="3" y="17"/>
                </a:cubicBezTo>
                <a:cubicBezTo>
                  <a:pt x="3" y="15"/>
                  <a:pt x="4" y="13"/>
                  <a:pt x="4" y="8"/>
                </a:cubicBezTo>
                <a:cubicBezTo>
                  <a:pt x="3" y="8"/>
                  <a:pt x="3" y="8"/>
                  <a:pt x="3" y="8"/>
                </a:cubicBezTo>
                <a:cubicBezTo>
                  <a:pt x="1" y="9"/>
                  <a:pt x="1" y="9"/>
                  <a:pt x="1" y="9"/>
                </a:cubicBezTo>
                <a:cubicBezTo>
                  <a:pt x="1" y="9"/>
                  <a:pt x="1" y="9"/>
                  <a:pt x="3" y="18"/>
                </a:cubicBezTo>
                <a:cubicBezTo>
                  <a:pt x="4" y="19"/>
                  <a:pt x="4" y="19"/>
                  <a:pt x="4" y="19"/>
                </a:cubicBezTo>
                <a:cubicBezTo>
                  <a:pt x="5" y="19"/>
                  <a:pt x="5" y="19"/>
                  <a:pt x="5" y="19"/>
                </a:cubicBezTo>
                <a:lnTo>
                  <a:pt x="5"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8" name="Freeform 151"/>
          <p:cNvSpPr>
            <a:spLocks/>
          </p:cNvSpPr>
          <p:nvPr/>
        </p:nvSpPr>
        <p:spPr bwMode="auto">
          <a:xfrm>
            <a:off x="4483849" y="3259729"/>
            <a:ext cx="1691" cy="1127"/>
          </a:xfrm>
          <a:custGeom>
            <a:avLst/>
            <a:gdLst>
              <a:gd name="T0" fmla="*/ 0 w 2"/>
              <a:gd name="T1" fmla="*/ 0 h 2"/>
              <a:gd name="T2" fmla="*/ 2 w 2"/>
              <a:gd name="T3" fmla="*/ 2 h 2"/>
              <a:gd name="T4" fmla="*/ 1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1"/>
                  <a:pt x="1" y="2"/>
                  <a:pt x="2" y="2"/>
                </a:cubicBezTo>
                <a:cubicBezTo>
                  <a:pt x="2" y="2"/>
                  <a:pt x="1" y="2"/>
                  <a:pt x="1" y="2"/>
                </a:cubicBezTo>
                <a:cubicBezTo>
                  <a:pt x="1" y="1"/>
                  <a:pt x="1" y="1"/>
                  <a:pt x="1" y="0"/>
                </a:cubicBezTo>
                <a:cubicBezTo>
                  <a:pt x="1"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9" name="Freeform 152"/>
          <p:cNvSpPr>
            <a:spLocks/>
          </p:cNvSpPr>
          <p:nvPr/>
        </p:nvSpPr>
        <p:spPr bwMode="auto">
          <a:xfrm>
            <a:off x="4485540" y="3258039"/>
            <a:ext cx="3945" cy="6762"/>
          </a:xfrm>
          <a:custGeom>
            <a:avLst/>
            <a:gdLst>
              <a:gd name="T0" fmla="*/ 0 w 5"/>
              <a:gd name="T1" fmla="*/ 0 h 9"/>
              <a:gd name="T2" fmla="*/ 0 w 5"/>
              <a:gd name="T3" fmla="*/ 0 h 9"/>
              <a:gd name="T4" fmla="*/ 1 w 5"/>
              <a:gd name="T5" fmla="*/ 0 h 9"/>
              <a:gd name="T6" fmla="*/ 1 w 5"/>
              <a:gd name="T7" fmla="*/ 0 h 9"/>
              <a:gd name="T8" fmla="*/ 2 w 5"/>
              <a:gd name="T9" fmla="*/ 3 h 9"/>
              <a:gd name="T10" fmla="*/ 4 w 5"/>
              <a:gd name="T11" fmla="*/ 8 h 9"/>
              <a:gd name="T12" fmla="*/ 5 w 5"/>
              <a:gd name="T13" fmla="*/ 9 h 9"/>
              <a:gd name="T14" fmla="*/ 2 w 5"/>
              <a:gd name="T15" fmla="*/ 3 h 9"/>
              <a:gd name="T16" fmla="*/ 1 w 5"/>
              <a:gd name="T17" fmla="*/ 0 h 9"/>
              <a:gd name="T18" fmla="*/ 1 w 5"/>
              <a:gd name="T19" fmla="*/ 0 h 9"/>
              <a:gd name="T20" fmla="*/ 0 w 5"/>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0" y="0"/>
                </a:moveTo>
                <a:cubicBezTo>
                  <a:pt x="0" y="0"/>
                  <a:pt x="0" y="0"/>
                  <a:pt x="0" y="0"/>
                </a:cubicBezTo>
                <a:cubicBezTo>
                  <a:pt x="1" y="0"/>
                  <a:pt x="1" y="0"/>
                  <a:pt x="1" y="0"/>
                </a:cubicBezTo>
                <a:cubicBezTo>
                  <a:pt x="1" y="0"/>
                  <a:pt x="1" y="0"/>
                  <a:pt x="1" y="0"/>
                </a:cubicBezTo>
                <a:cubicBezTo>
                  <a:pt x="1" y="1"/>
                  <a:pt x="2" y="1"/>
                  <a:pt x="2" y="3"/>
                </a:cubicBezTo>
                <a:cubicBezTo>
                  <a:pt x="3" y="4"/>
                  <a:pt x="3" y="6"/>
                  <a:pt x="4" y="8"/>
                </a:cubicBezTo>
                <a:cubicBezTo>
                  <a:pt x="5" y="9"/>
                  <a:pt x="5" y="9"/>
                  <a:pt x="5" y="9"/>
                </a:cubicBezTo>
                <a:cubicBezTo>
                  <a:pt x="2" y="3"/>
                  <a:pt x="2" y="3"/>
                  <a:pt x="2" y="3"/>
                </a:cubicBezTo>
                <a:cubicBezTo>
                  <a:pt x="2" y="1"/>
                  <a:pt x="1" y="1"/>
                  <a:pt x="1" y="0"/>
                </a:cubicBezTo>
                <a:cubicBezTo>
                  <a:pt x="1" y="0"/>
                  <a:pt x="1" y="0"/>
                  <a:pt x="1" y="0"/>
                </a:cubicBezTo>
                <a:cubicBezTo>
                  <a:pt x="0" y="0"/>
                  <a:pt x="0" y="0"/>
                  <a:pt x="0" y="0"/>
                </a:cubicBezTo>
              </a:path>
            </a:pathLst>
          </a:custGeom>
          <a:solidFill>
            <a:srgbClr val="F6F5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0" name="Freeform 153"/>
          <p:cNvSpPr>
            <a:spLocks noEditPoints="1"/>
          </p:cNvSpPr>
          <p:nvPr/>
        </p:nvSpPr>
        <p:spPr bwMode="auto">
          <a:xfrm>
            <a:off x="4483849" y="3256912"/>
            <a:ext cx="5072" cy="7326"/>
          </a:xfrm>
          <a:custGeom>
            <a:avLst/>
            <a:gdLst>
              <a:gd name="T0" fmla="*/ 2 w 6"/>
              <a:gd name="T1" fmla="*/ 2 h 9"/>
              <a:gd name="T2" fmla="*/ 2 w 6"/>
              <a:gd name="T3" fmla="*/ 2 h 9"/>
              <a:gd name="T4" fmla="*/ 2 w 6"/>
              <a:gd name="T5" fmla="*/ 2 h 9"/>
              <a:gd name="T6" fmla="*/ 0 w 6"/>
              <a:gd name="T7" fmla="*/ 0 h 9"/>
              <a:gd name="T8" fmla="*/ 0 w 6"/>
              <a:gd name="T9" fmla="*/ 2 h 9"/>
              <a:gd name="T10" fmla="*/ 0 w 6"/>
              <a:gd name="T11" fmla="*/ 2 h 9"/>
              <a:gd name="T12" fmla="*/ 0 w 6"/>
              <a:gd name="T13" fmla="*/ 2 h 9"/>
              <a:gd name="T14" fmla="*/ 0 w 6"/>
              <a:gd name="T15" fmla="*/ 3 h 9"/>
              <a:gd name="T16" fmla="*/ 0 w 6"/>
              <a:gd name="T17" fmla="*/ 3 h 9"/>
              <a:gd name="T18" fmla="*/ 1 w 6"/>
              <a:gd name="T19" fmla="*/ 3 h 9"/>
              <a:gd name="T20" fmla="*/ 1 w 6"/>
              <a:gd name="T21" fmla="*/ 5 h 9"/>
              <a:gd name="T22" fmla="*/ 2 w 6"/>
              <a:gd name="T23" fmla="*/ 5 h 9"/>
              <a:gd name="T24" fmla="*/ 2 w 6"/>
              <a:gd name="T25" fmla="*/ 5 h 9"/>
              <a:gd name="T26" fmla="*/ 6 w 6"/>
              <a:gd name="T27" fmla="*/ 9 h 9"/>
              <a:gd name="T28" fmla="*/ 4 w 6"/>
              <a:gd name="T29" fmla="*/ 4 h 9"/>
              <a:gd name="T30" fmla="*/ 3 w 6"/>
              <a:gd name="T31" fmla="*/ 1 h 9"/>
              <a:gd name="T32" fmla="*/ 3 w 6"/>
              <a:gd name="T33" fmla="*/ 1 h 9"/>
              <a:gd name="T34" fmla="*/ 2 w 6"/>
              <a:gd name="T35" fmla="*/ 1 h 9"/>
              <a:gd name="T36" fmla="*/ 2 w 6"/>
              <a:gd name="T37" fmla="*/ 1 h 9"/>
              <a:gd name="T38" fmla="*/ 2 w 6"/>
              <a:gd name="T39" fmla="*/ 1 h 9"/>
              <a:gd name="T40" fmla="*/ 0 w 6"/>
              <a:gd name="T4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9">
                <a:moveTo>
                  <a:pt x="2" y="2"/>
                </a:moveTo>
                <a:cubicBezTo>
                  <a:pt x="2" y="2"/>
                  <a:pt x="2" y="2"/>
                  <a:pt x="2" y="2"/>
                </a:cubicBezTo>
                <a:cubicBezTo>
                  <a:pt x="2" y="2"/>
                  <a:pt x="2" y="2"/>
                  <a:pt x="2" y="2"/>
                </a:cubicBezTo>
                <a:moveTo>
                  <a:pt x="0" y="0"/>
                </a:move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1" y="3"/>
                  <a:pt x="1" y="3"/>
                </a:cubicBezTo>
                <a:cubicBezTo>
                  <a:pt x="1" y="4"/>
                  <a:pt x="1" y="4"/>
                  <a:pt x="1" y="5"/>
                </a:cubicBezTo>
                <a:cubicBezTo>
                  <a:pt x="1" y="5"/>
                  <a:pt x="2" y="5"/>
                  <a:pt x="2" y="5"/>
                </a:cubicBezTo>
                <a:cubicBezTo>
                  <a:pt x="2" y="5"/>
                  <a:pt x="2" y="5"/>
                  <a:pt x="2" y="5"/>
                </a:cubicBezTo>
                <a:cubicBezTo>
                  <a:pt x="6" y="9"/>
                  <a:pt x="6" y="9"/>
                  <a:pt x="6" y="9"/>
                </a:cubicBezTo>
                <a:cubicBezTo>
                  <a:pt x="5" y="7"/>
                  <a:pt x="5" y="5"/>
                  <a:pt x="4" y="4"/>
                </a:cubicBezTo>
                <a:cubicBezTo>
                  <a:pt x="4" y="2"/>
                  <a:pt x="3" y="2"/>
                  <a:pt x="3" y="1"/>
                </a:cubicBezTo>
                <a:cubicBezTo>
                  <a:pt x="3" y="1"/>
                  <a:pt x="3" y="1"/>
                  <a:pt x="3" y="1"/>
                </a:cubicBezTo>
                <a:cubicBezTo>
                  <a:pt x="2" y="1"/>
                  <a:pt x="2" y="1"/>
                  <a:pt x="2" y="1"/>
                </a:cubicBezTo>
                <a:cubicBezTo>
                  <a:pt x="2" y="1"/>
                  <a:pt x="2" y="1"/>
                  <a:pt x="2" y="1"/>
                </a:cubicBezTo>
                <a:cubicBezTo>
                  <a:pt x="2" y="1"/>
                  <a:pt x="2" y="1"/>
                  <a:pt x="2" y="1"/>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1" name="Freeform 154"/>
          <p:cNvSpPr>
            <a:spLocks/>
          </p:cNvSpPr>
          <p:nvPr/>
        </p:nvSpPr>
        <p:spPr bwMode="auto">
          <a:xfrm>
            <a:off x="4475396" y="3223663"/>
            <a:ext cx="2818" cy="3381"/>
          </a:xfrm>
          <a:custGeom>
            <a:avLst/>
            <a:gdLst>
              <a:gd name="T0" fmla="*/ 3 w 4"/>
              <a:gd name="T1" fmla="*/ 0 h 4"/>
              <a:gd name="T2" fmla="*/ 1 w 4"/>
              <a:gd name="T3" fmla="*/ 1 h 4"/>
              <a:gd name="T4" fmla="*/ 0 w 4"/>
              <a:gd name="T5" fmla="*/ 2 h 4"/>
              <a:gd name="T6" fmla="*/ 0 w 4"/>
              <a:gd name="T7" fmla="*/ 2 h 4"/>
              <a:gd name="T8" fmla="*/ 0 w 4"/>
              <a:gd name="T9" fmla="*/ 2 h 4"/>
              <a:gd name="T10" fmla="*/ 0 w 4"/>
              <a:gd name="T11" fmla="*/ 2 h 4"/>
              <a:gd name="T12" fmla="*/ 1 w 4"/>
              <a:gd name="T13" fmla="*/ 1 h 4"/>
              <a:gd name="T14" fmla="*/ 3 w 4"/>
              <a:gd name="T15" fmla="*/ 0 h 4"/>
              <a:gd name="T16" fmla="*/ 3 w 4"/>
              <a:gd name="T17" fmla="*/ 2 h 4"/>
              <a:gd name="T18" fmla="*/ 4 w 4"/>
              <a:gd name="T19" fmla="*/ 3 h 4"/>
              <a:gd name="T20" fmla="*/ 4 w 4"/>
              <a:gd name="T21" fmla="*/ 3 h 4"/>
              <a:gd name="T22" fmla="*/ 4 w 4"/>
              <a:gd name="T23" fmla="*/ 4 h 4"/>
              <a:gd name="T24" fmla="*/ 4 w 4"/>
              <a:gd name="T25" fmla="*/ 3 h 4"/>
              <a:gd name="T26" fmla="*/ 3 w 4"/>
              <a:gd name="T27" fmla="*/ 2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1" y="1"/>
                  <a:pt x="1" y="1"/>
                  <a:pt x="1" y="1"/>
                </a:cubicBezTo>
                <a:cubicBezTo>
                  <a:pt x="1" y="1"/>
                  <a:pt x="1" y="1"/>
                  <a:pt x="0" y="2"/>
                </a:cubicBezTo>
                <a:cubicBezTo>
                  <a:pt x="0" y="2"/>
                  <a:pt x="0" y="2"/>
                  <a:pt x="0" y="2"/>
                </a:cubicBezTo>
                <a:cubicBezTo>
                  <a:pt x="0" y="2"/>
                  <a:pt x="0" y="2"/>
                  <a:pt x="0" y="2"/>
                </a:cubicBezTo>
                <a:cubicBezTo>
                  <a:pt x="0" y="2"/>
                  <a:pt x="0" y="2"/>
                  <a:pt x="0" y="2"/>
                </a:cubicBezTo>
                <a:cubicBezTo>
                  <a:pt x="1" y="1"/>
                  <a:pt x="1" y="1"/>
                  <a:pt x="1" y="1"/>
                </a:cubicBezTo>
                <a:cubicBezTo>
                  <a:pt x="3" y="0"/>
                  <a:pt x="3" y="0"/>
                  <a:pt x="3" y="0"/>
                </a:cubicBezTo>
                <a:cubicBezTo>
                  <a:pt x="3" y="2"/>
                  <a:pt x="3" y="2"/>
                  <a:pt x="3" y="2"/>
                </a:cubicBezTo>
                <a:cubicBezTo>
                  <a:pt x="3" y="2"/>
                  <a:pt x="3" y="2"/>
                  <a:pt x="4" y="3"/>
                </a:cubicBezTo>
                <a:cubicBezTo>
                  <a:pt x="4" y="3"/>
                  <a:pt x="4" y="3"/>
                  <a:pt x="4" y="3"/>
                </a:cubicBezTo>
                <a:cubicBezTo>
                  <a:pt x="4" y="3"/>
                  <a:pt x="4" y="4"/>
                  <a:pt x="4" y="4"/>
                </a:cubicBezTo>
                <a:cubicBezTo>
                  <a:pt x="4" y="3"/>
                  <a:pt x="4" y="3"/>
                  <a:pt x="4" y="3"/>
                </a:cubicBezTo>
                <a:cubicBezTo>
                  <a:pt x="3" y="2"/>
                  <a:pt x="3" y="2"/>
                  <a:pt x="3" y="2"/>
                </a:cubicBezTo>
                <a:cubicBezTo>
                  <a:pt x="3" y="0"/>
                  <a:pt x="3" y="0"/>
                  <a:pt x="3" y="0"/>
                </a:cubicBezTo>
              </a:path>
            </a:pathLst>
          </a:custGeom>
          <a:solidFill>
            <a:srgbClr val="F6F5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2" name="Freeform 155"/>
          <p:cNvSpPr>
            <a:spLocks/>
          </p:cNvSpPr>
          <p:nvPr/>
        </p:nvSpPr>
        <p:spPr bwMode="auto">
          <a:xfrm>
            <a:off x="4473142" y="3223663"/>
            <a:ext cx="5072" cy="3945"/>
          </a:xfrm>
          <a:custGeom>
            <a:avLst/>
            <a:gdLst>
              <a:gd name="T0" fmla="*/ 6 w 7"/>
              <a:gd name="T1" fmla="*/ 0 h 5"/>
              <a:gd name="T2" fmla="*/ 4 w 7"/>
              <a:gd name="T3" fmla="*/ 1 h 5"/>
              <a:gd name="T4" fmla="*/ 3 w 7"/>
              <a:gd name="T5" fmla="*/ 2 h 5"/>
              <a:gd name="T6" fmla="*/ 3 w 7"/>
              <a:gd name="T7" fmla="*/ 2 h 5"/>
              <a:gd name="T8" fmla="*/ 3 w 7"/>
              <a:gd name="T9" fmla="*/ 2 h 5"/>
              <a:gd name="T10" fmla="*/ 0 w 7"/>
              <a:gd name="T11" fmla="*/ 3 h 5"/>
              <a:gd name="T12" fmla="*/ 3 w 7"/>
              <a:gd name="T13" fmla="*/ 4 h 5"/>
              <a:gd name="T14" fmla="*/ 4 w 7"/>
              <a:gd name="T15" fmla="*/ 4 h 5"/>
              <a:gd name="T16" fmla="*/ 3 w 7"/>
              <a:gd name="T17" fmla="*/ 4 h 5"/>
              <a:gd name="T18" fmla="*/ 5 w 7"/>
              <a:gd name="T19" fmla="*/ 5 h 5"/>
              <a:gd name="T20" fmla="*/ 7 w 7"/>
              <a:gd name="T21" fmla="*/ 5 h 5"/>
              <a:gd name="T22" fmla="*/ 7 w 7"/>
              <a:gd name="T23" fmla="*/ 4 h 5"/>
              <a:gd name="T24" fmla="*/ 7 w 7"/>
              <a:gd name="T25" fmla="*/ 3 h 5"/>
              <a:gd name="T26" fmla="*/ 7 w 7"/>
              <a:gd name="T27" fmla="*/ 3 h 5"/>
              <a:gd name="T28" fmla="*/ 6 w 7"/>
              <a:gd name="T29" fmla="*/ 2 h 5"/>
              <a:gd name="T30" fmla="*/ 6 w 7"/>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5">
                <a:moveTo>
                  <a:pt x="6" y="0"/>
                </a:moveTo>
                <a:cubicBezTo>
                  <a:pt x="4" y="1"/>
                  <a:pt x="4" y="1"/>
                  <a:pt x="4" y="1"/>
                </a:cubicBezTo>
                <a:cubicBezTo>
                  <a:pt x="4" y="1"/>
                  <a:pt x="4" y="1"/>
                  <a:pt x="3" y="2"/>
                </a:cubicBezTo>
                <a:cubicBezTo>
                  <a:pt x="3" y="2"/>
                  <a:pt x="3" y="2"/>
                  <a:pt x="3" y="2"/>
                </a:cubicBezTo>
                <a:cubicBezTo>
                  <a:pt x="3" y="2"/>
                  <a:pt x="3" y="2"/>
                  <a:pt x="3" y="2"/>
                </a:cubicBezTo>
                <a:cubicBezTo>
                  <a:pt x="0" y="3"/>
                  <a:pt x="0" y="3"/>
                  <a:pt x="0" y="3"/>
                </a:cubicBezTo>
                <a:cubicBezTo>
                  <a:pt x="3" y="4"/>
                  <a:pt x="3" y="4"/>
                  <a:pt x="3" y="4"/>
                </a:cubicBezTo>
                <a:cubicBezTo>
                  <a:pt x="4" y="4"/>
                  <a:pt x="4" y="4"/>
                  <a:pt x="4" y="4"/>
                </a:cubicBezTo>
                <a:cubicBezTo>
                  <a:pt x="3" y="4"/>
                  <a:pt x="3" y="4"/>
                  <a:pt x="3" y="4"/>
                </a:cubicBezTo>
                <a:cubicBezTo>
                  <a:pt x="4" y="4"/>
                  <a:pt x="4" y="5"/>
                  <a:pt x="5" y="5"/>
                </a:cubicBezTo>
                <a:cubicBezTo>
                  <a:pt x="7" y="5"/>
                  <a:pt x="7" y="5"/>
                  <a:pt x="7" y="5"/>
                </a:cubicBezTo>
                <a:cubicBezTo>
                  <a:pt x="7" y="4"/>
                  <a:pt x="7" y="4"/>
                  <a:pt x="7" y="4"/>
                </a:cubicBezTo>
                <a:cubicBezTo>
                  <a:pt x="7" y="4"/>
                  <a:pt x="7" y="3"/>
                  <a:pt x="7" y="3"/>
                </a:cubicBezTo>
                <a:cubicBezTo>
                  <a:pt x="7" y="3"/>
                  <a:pt x="7" y="3"/>
                  <a:pt x="7" y="3"/>
                </a:cubicBezTo>
                <a:cubicBezTo>
                  <a:pt x="6" y="2"/>
                  <a:pt x="6" y="2"/>
                  <a:pt x="6" y="2"/>
                </a:cubicBezTo>
                <a:cubicBezTo>
                  <a:pt x="6"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3" name="Freeform 156"/>
          <p:cNvSpPr>
            <a:spLocks/>
          </p:cNvSpPr>
          <p:nvPr/>
        </p:nvSpPr>
        <p:spPr bwMode="auto">
          <a:xfrm>
            <a:off x="4683909" y="2974579"/>
            <a:ext cx="6199" cy="3381"/>
          </a:xfrm>
          <a:custGeom>
            <a:avLst/>
            <a:gdLst>
              <a:gd name="T0" fmla="*/ 2 w 8"/>
              <a:gd name="T1" fmla="*/ 3 h 4"/>
              <a:gd name="T2" fmla="*/ 4 w 8"/>
              <a:gd name="T3" fmla="*/ 0 h 4"/>
              <a:gd name="T4" fmla="*/ 2 w 8"/>
              <a:gd name="T5" fmla="*/ 3 h 4"/>
            </a:gdLst>
            <a:ahLst/>
            <a:cxnLst>
              <a:cxn ang="0">
                <a:pos x="T0" y="T1"/>
              </a:cxn>
              <a:cxn ang="0">
                <a:pos x="T2" y="T3"/>
              </a:cxn>
              <a:cxn ang="0">
                <a:pos x="T4" y="T5"/>
              </a:cxn>
            </a:cxnLst>
            <a:rect l="0" t="0" r="r" b="b"/>
            <a:pathLst>
              <a:path w="8" h="4">
                <a:moveTo>
                  <a:pt x="2" y="3"/>
                </a:moveTo>
                <a:cubicBezTo>
                  <a:pt x="6" y="4"/>
                  <a:pt x="8" y="0"/>
                  <a:pt x="4" y="0"/>
                </a:cubicBezTo>
                <a:cubicBezTo>
                  <a:pt x="0" y="0"/>
                  <a:pt x="0" y="3"/>
                  <a:pt x="2" y="3"/>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4" name="Freeform 157"/>
          <p:cNvSpPr>
            <a:spLocks/>
          </p:cNvSpPr>
          <p:nvPr/>
        </p:nvSpPr>
        <p:spPr bwMode="auto">
          <a:xfrm>
            <a:off x="4683345" y="2974015"/>
            <a:ext cx="6763" cy="4508"/>
          </a:xfrm>
          <a:custGeom>
            <a:avLst/>
            <a:gdLst>
              <a:gd name="T0" fmla="*/ 3 w 9"/>
              <a:gd name="T1" fmla="*/ 4 h 6"/>
              <a:gd name="T2" fmla="*/ 3 w 9"/>
              <a:gd name="T3" fmla="*/ 5 h 6"/>
              <a:gd name="T4" fmla="*/ 5 w 9"/>
              <a:gd name="T5" fmla="*/ 6 h 6"/>
              <a:gd name="T6" fmla="*/ 7 w 9"/>
              <a:gd name="T7" fmla="*/ 5 h 6"/>
              <a:gd name="T8" fmla="*/ 9 w 9"/>
              <a:gd name="T9" fmla="*/ 3 h 6"/>
              <a:gd name="T10" fmla="*/ 7 w 9"/>
              <a:gd name="T11" fmla="*/ 0 h 6"/>
              <a:gd name="T12" fmla="*/ 5 w 9"/>
              <a:gd name="T13" fmla="*/ 0 h 6"/>
              <a:gd name="T14" fmla="*/ 1 w 9"/>
              <a:gd name="T15" fmla="*/ 0 h 6"/>
              <a:gd name="T16" fmla="*/ 0 w 9"/>
              <a:gd name="T17" fmla="*/ 3 h 6"/>
              <a:gd name="T18" fmla="*/ 1 w 9"/>
              <a:gd name="T19" fmla="*/ 5 h 6"/>
              <a:gd name="T20" fmla="*/ 3 w 9"/>
              <a:gd name="T21" fmla="*/ 5 h 6"/>
              <a:gd name="T22" fmla="*/ 3 w 9"/>
              <a:gd name="T23" fmla="*/ 4 h 6"/>
              <a:gd name="T24" fmla="*/ 3 w 9"/>
              <a:gd name="T25" fmla="*/ 5 h 6"/>
              <a:gd name="T26" fmla="*/ 3 w 9"/>
              <a:gd name="T27" fmla="*/ 4 h 6"/>
              <a:gd name="T28" fmla="*/ 3 w 9"/>
              <a:gd name="T29" fmla="*/ 2 h 6"/>
              <a:gd name="T30" fmla="*/ 3 w 9"/>
              <a:gd name="T31" fmla="*/ 2 h 6"/>
              <a:gd name="T32" fmla="*/ 2 w 9"/>
              <a:gd name="T33" fmla="*/ 3 h 6"/>
              <a:gd name="T34" fmla="*/ 3 w 9"/>
              <a:gd name="T35" fmla="*/ 2 h 6"/>
              <a:gd name="T36" fmla="*/ 3 w 9"/>
              <a:gd name="T37" fmla="*/ 2 h 6"/>
              <a:gd name="T38" fmla="*/ 2 w 9"/>
              <a:gd name="T39" fmla="*/ 3 h 6"/>
              <a:gd name="T40" fmla="*/ 3 w 9"/>
              <a:gd name="T41" fmla="*/ 2 h 6"/>
              <a:gd name="T42" fmla="*/ 2 w 9"/>
              <a:gd name="T43" fmla="*/ 3 h 6"/>
              <a:gd name="T44" fmla="*/ 3 w 9"/>
              <a:gd name="T45" fmla="*/ 3 h 6"/>
              <a:gd name="T46" fmla="*/ 3 w 9"/>
              <a:gd name="T47" fmla="*/ 2 h 6"/>
              <a:gd name="T48" fmla="*/ 2 w 9"/>
              <a:gd name="T49" fmla="*/ 3 h 6"/>
              <a:gd name="T50" fmla="*/ 3 w 9"/>
              <a:gd name="T51" fmla="*/ 3 h 6"/>
              <a:gd name="T52" fmla="*/ 2 w 9"/>
              <a:gd name="T53" fmla="*/ 3 h 6"/>
              <a:gd name="T54" fmla="*/ 3 w 9"/>
              <a:gd name="T55" fmla="*/ 3 h 6"/>
              <a:gd name="T56" fmla="*/ 3 w 9"/>
              <a:gd name="T57" fmla="*/ 3 h 6"/>
              <a:gd name="T58" fmla="*/ 2 w 9"/>
              <a:gd name="T59" fmla="*/ 3 h 6"/>
              <a:gd name="T60" fmla="*/ 3 w 9"/>
              <a:gd name="T61" fmla="*/ 3 h 6"/>
              <a:gd name="T62" fmla="*/ 3 w 9"/>
              <a:gd name="T63" fmla="*/ 3 h 6"/>
              <a:gd name="T64" fmla="*/ 3 w 9"/>
              <a:gd name="T65" fmla="*/ 3 h 6"/>
              <a:gd name="T66" fmla="*/ 3 w 9"/>
              <a:gd name="T67" fmla="*/ 3 h 6"/>
              <a:gd name="T68" fmla="*/ 3 w 9"/>
              <a:gd name="T69" fmla="*/ 3 h 6"/>
              <a:gd name="T70" fmla="*/ 3 w 9"/>
              <a:gd name="T71" fmla="*/ 3 h 6"/>
              <a:gd name="T72" fmla="*/ 5 w 9"/>
              <a:gd name="T73" fmla="*/ 3 h 6"/>
              <a:gd name="T74" fmla="*/ 6 w 9"/>
              <a:gd name="T75" fmla="*/ 3 h 6"/>
              <a:gd name="T76" fmla="*/ 6 w 9"/>
              <a:gd name="T77" fmla="*/ 3 h 6"/>
              <a:gd name="T78" fmla="*/ 6 w 9"/>
              <a:gd name="T79" fmla="*/ 3 h 6"/>
              <a:gd name="T80" fmla="*/ 6 w 9"/>
              <a:gd name="T81" fmla="*/ 3 h 6"/>
              <a:gd name="T82" fmla="*/ 6 w 9"/>
              <a:gd name="T83" fmla="*/ 3 h 6"/>
              <a:gd name="T84" fmla="*/ 6 w 9"/>
              <a:gd name="T85" fmla="*/ 3 h 6"/>
              <a:gd name="T86" fmla="*/ 6 w 9"/>
              <a:gd name="T87" fmla="*/ 3 h 6"/>
              <a:gd name="T88" fmla="*/ 6 w 9"/>
              <a:gd name="T89" fmla="*/ 3 h 6"/>
              <a:gd name="T90" fmla="*/ 6 w 9"/>
              <a:gd name="T91" fmla="*/ 2 h 6"/>
              <a:gd name="T92" fmla="*/ 6 w 9"/>
              <a:gd name="T93" fmla="*/ 3 h 6"/>
              <a:gd name="T94" fmla="*/ 6 w 9"/>
              <a:gd name="T95" fmla="*/ 3 h 6"/>
              <a:gd name="T96" fmla="*/ 6 w 9"/>
              <a:gd name="T97" fmla="*/ 2 h 6"/>
              <a:gd name="T98" fmla="*/ 6 w 9"/>
              <a:gd name="T99" fmla="*/ 2 h 6"/>
              <a:gd name="T100" fmla="*/ 5 w 9"/>
              <a:gd name="T101" fmla="*/ 3 h 6"/>
              <a:gd name="T102" fmla="*/ 4 w 9"/>
              <a:gd name="T103" fmla="*/ 2 h 6"/>
              <a:gd name="T104" fmla="*/ 3 w 9"/>
              <a:gd name="T105" fmla="*/ 2 h 6"/>
              <a:gd name="T106" fmla="*/ 3 w 9"/>
              <a:gd name="T107" fmla="*/ 2 h 6"/>
              <a:gd name="T108" fmla="*/ 3 w 9"/>
              <a:gd name="T10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 h="6">
                <a:moveTo>
                  <a:pt x="3" y="4"/>
                </a:moveTo>
                <a:cubicBezTo>
                  <a:pt x="3" y="5"/>
                  <a:pt x="3" y="5"/>
                  <a:pt x="3" y="5"/>
                </a:cubicBezTo>
                <a:cubicBezTo>
                  <a:pt x="3" y="6"/>
                  <a:pt x="4" y="6"/>
                  <a:pt x="5" y="6"/>
                </a:cubicBezTo>
                <a:cubicBezTo>
                  <a:pt x="6" y="6"/>
                  <a:pt x="7" y="5"/>
                  <a:pt x="7" y="5"/>
                </a:cubicBezTo>
                <a:cubicBezTo>
                  <a:pt x="8" y="4"/>
                  <a:pt x="9" y="4"/>
                  <a:pt x="9" y="3"/>
                </a:cubicBezTo>
                <a:cubicBezTo>
                  <a:pt x="9" y="2"/>
                  <a:pt x="8" y="1"/>
                  <a:pt x="7" y="0"/>
                </a:cubicBezTo>
                <a:cubicBezTo>
                  <a:pt x="7" y="0"/>
                  <a:pt x="6" y="0"/>
                  <a:pt x="5" y="0"/>
                </a:cubicBezTo>
                <a:cubicBezTo>
                  <a:pt x="3" y="0"/>
                  <a:pt x="2" y="0"/>
                  <a:pt x="1" y="0"/>
                </a:cubicBezTo>
                <a:cubicBezTo>
                  <a:pt x="1" y="1"/>
                  <a:pt x="0" y="2"/>
                  <a:pt x="0" y="3"/>
                </a:cubicBezTo>
                <a:cubicBezTo>
                  <a:pt x="0" y="4"/>
                  <a:pt x="0" y="4"/>
                  <a:pt x="1" y="5"/>
                </a:cubicBezTo>
                <a:cubicBezTo>
                  <a:pt x="2" y="5"/>
                  <a:pt x="2" y="5"/>
                  <a:pt x="3" y="5"/>
                </a:cubicBezTo>
                <a:cubicBezTo>
                  <a:pt x="3" y="4"/>
                  <a:pt x="3" y="4"/>
                  <a:pt x="3" y="4"/>
                </a:cubicBezTo>
                <a:cubicBezTo>
                  <a:pt x="3" y="5"/>
                  <a:pt x="3" y="5"/>
                  <a:pt x="3" y="5"/>
                </a:cubicBezTo>
                <a:cubicBezTo>
                  <a:pt x="3" y="4"/>
                  <a:pt x="3" y="4"/>
                  <a:pt x="3" y="4"/>
                </a:cubicBezTo>
                <a:cubicBezTo>
                  <a:pt x="3" y="2"/>
                  <a:pt x="3" y="2"/>
                  <a:pt x="3" y="2"/>
                </a:cubicBezTo>
                <a:cubicBezTo>
                  <a:pt x="3" y="2"/>
                  <a:pt x="3" y="2"/>
                  <a:pt x="3" y="2"/>
                </a:cubicBezTo>
                <a:cubicBezTo>
                  <a:pt x="2" y="3"/>
                  <a:pt x="2" y="3"/>
                  <a:pt x="2" y="3"/>
                </a:cubicBezTo>
                <a:cubicBezTo>
                  <a:pt x="3" y="2"/>
                  <a:pt x="3" y="2"/>
                  <a:pt x="3" y="2"/>
                </a:cubicBezTo>
                <a:cubicBezTo>
                  <a:pt x="3" y="2"/>
                  <a:pt x="3" y="2"/>
                  <a:pt x="3" y="2"/>
                </a:cubicBezTo>
                <a:cubicBezTo>
                  <a:pt x="2" y="3"/>
                  <a:pt x="2" y="3"/>
                  <a:pt x="2" y="3"/>
                </a:cubicBezTo>
                <a:cubicBezTo>
                  <a:pt x="3" y="2"/>
                  <a:pt x="3" y="2"/>
                  <a:pt x="3" y="2"/>
                </a:cubicBezTo>
                <a:cubicBezTo>
                  <a:pt x="2" y="3"/>
                  <a:pt x="2" y="3"/>
                  <a:pt x="2" y="3"/>
                </a:cubicBezTo>
                <a:cubicBezTo>
                  <a:pt x="3" y="3"/>
                  <a:pt x="3" y="3"/>
                  <a:pt x="3" y="3"/>
                </a:cubicBezTo>
                <a:cubicBezTo>
                  <a:pt x="3" y="2"/>
                  <a:pt x="3" y="2"/>
                  <a:pt x="3" y="2"/>
                </a:cubicBezTo>
                <a:cubicBezTo>
                  <a:pt x="2" y="3"/>
                  <a:pt x="2" y="3"/>
                  <a:pt x="2" y="3"/>
                </a:cubicBezTo>
                <a:cubicBezTo>
                  <a:pt x="3" y="3"/>
                  <a:pt x="3" y="3"/>
                  <a:pt x="3" y="3"/>
                </a:cubicBezTo>
                <a:cubicBezTo>
                  <a:pt x="2" y="3"/>
                  <a:pt x="2" y="3"/>
                  <a:pt x="2" y="3"/>
                </a:cubicBezTo>
                <a:cubicBezTo>
                  <a:pt x="3" y="3"/>
                  <a:pt x="3" y="3"/>
                  <a:pt x="3" y="3"/>
                </a:cubicBezTo>
                <a:cubicBezTo>
                  <a:pt x="3" y="3"/>
                  <a:pt x="3" y="3"/>
                  <a:pt x="3"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5" y="3"/>
                </a:cubicBezTo>
                <a:cubicBezTo>
                  <a:pt x="5"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3"/>
                  <a:pt x="6" y="3"/>
                  <a:pt x="6" y="3"/>
                </a:cubicBezTo>
                <a:cubicBezTo>
                  <a:pt x="6" y="3"/>
                  <a:pt x="6" y="3"/>
                  <a:pt x="6" y="3"/>
                </a:cubicBezTo>
                <a:cubicBezTo>
                  <a:pt x="6" y="2"/>
                  <a:pt x="6" y="2"/>
                  <a:pt x="6" y="2"/>
                </a:cubicBezTo>
                <a:cubicBezTo>
                  <a:pt x="6" y="2"/>
                  <a:pt x="6" y="2"/>
                  <a:pt x="6" y="2"/>
                </a:cubicBezTo>
                <a:cubicBezTo>
                  <a:pt x="5" y="2"/>
                  <a:pt x="5" y="3"/>
                  <a:pt x="5" y="3"/>
                </a:cubicBezTo>
                <a:cubicBezTo>
                  <a:pt x="4" y="3"/>
                  <a:pt x="4" y="3"/>
                  <a:pt x="4" y="2"/>
                </a:cubicBezTo>
                <a:cubicBezTo>
                  <a:pt x="3" y="2"/>
                  <a:pt x="3" y="2"/>
                  <a:pt x="3" y="2"/>
                </a:cubicBezTo>
                <a:cubicBezTo>
                  <a:pt x="3" y="2"/>
                  <a:pt x="3" y="2"/>
                  <a:pt x="3" y="2"/>
                </a:cubicBezTo>
                <a:lnTo>
                  <a:pt x="3"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5" name="Freeform 158"/>
          <p:cNvSpPr>
            <a:spLocks/>
          </p:cNvSpPr>
          <p:nvPr/>
        </p:nvSpPr>
        <p:spPr bwMode="auto">
          <a:xfrm>
            <a:off x="4703070" y="3003883"/>
            <a:ext cx="5635" cy="1691"/>
          </a:xfrm>
          <a:custGeom>
            <a:avLst/>
            <a:gdLst>
              <a:gd name="T0" fmla="*/ 3 w 7"/>
              <a:gd name="T1" fmla="*/ 0 h 2"/>
              <a:gd name="T2" fmla="*/ 0 w 7"/>
              <a:gd name="T3" fmla="*/ 2 h 2"/>
              <a:gd name="T4" fmla="*/ 3 w 7"/>
              <a:gd name="T5" fmla="*/ 2 h 2"/>
              <a:gd name="T6" fmla="*/ 7 w 7"/>
              <a:gd name="T7" fmla="*/ 2 h 2"/>
              <a:gd name="T8" fmla="*/ 4 w 7"/>
              <a:gd name="T9" fmla="*/ 1 h 2"/>
              <a:gd name="T10" fmla="*/ 3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3" y="0"/>
                </a:moveTo>
                <a:cubicBezTo>
                  <a:pt x="0" y="2"/>
                  <a:pt x="0" y="2"/>
                  <a:pt x="0" y="2"/>
                </a:cubicBezTo>
                <a:cubicBezTo>
                  <a:pt x="3" y="2"/>
                  <a:pt x="3" y="2"/>
                  <a:pt x="3" y="2"/>
                </a:cubicBezTo>
                <a:cubicBezTo>
                  <a:pt x="7" y="2"/>
                  <a:pt x="7" y="2"/>
                  <a:pt x="7" y="2"/>
                </a:cubicBezTo>
                <a:cubicBezTo>
                  <a:pt x="5" y="2"/>
                  <a:pt x="5" y="1"/>
                  <a:pt x="4" y="1"/>
                </a:cubicBezTo>
                <a:cubicBezTo>
                  <a:pt x="3" y="0"/>
                  <a:pt x="3" y="0"/>
                  <a:pt x="3"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6" name="Freeform 159"/>
          <p:cNvSpPr>
            <a:spLocks/>
          </p:cNvSpPr>
          <p:nvPr/>
        </p:nvSpPr>
        <p:spPr bwMode="auto">
          <a:xfrm>
            <a:off x="4699688" y="3002192"/>
            <a:ext cx="12962" cy="5072"/>
          </a:xfrm>
          <a:custGeom>
            <a:avLst/>
            <a:gdLst>
              <a:gd name="T0" fmla="*/ 7 w 16"/>
              <a:gd name="T1" fmla="*/ 2 h 6"/>
              <a:gd name="T2" fmla="*/ 5 w 16"/>
              <a:gd name="T3" fmla="*/ 1 h 6"/>
              <a:gd name="T4" fmla="*/ 3 w 16"/>
              <a:gd name="T5" fmla="*/ 3 h 6"/>
              <a:gd name="T6" fmla="*/ 0 w 16"/>
              <a:gd name="T7" fmla="*/ 6 h 6"/>
              <a:gd name="T8" fmla="*/ 7 w 16"/>
              <a:gd name="T9" fmla="*/ 6 h 6"/>
              <a:gd name="T10" fmla="*/ 11 w 16"/>
              <a:gd name="T11" fmla="*/ 6 h 6"/>
              <a:gd name="T12" fmla="*/ 16 w 16"/>
              <a:gd name="T13" fmla="*/ 6 h 6"/>
              <a:gd name="T14" fmla="*/ 11 w 16"/>
              <a:gd name="T15" fmla="*/ 3 h 6"/>
              <a:gd name="T16" fmla="*/ 9 w 16"/>
              <a:gd name="T17" fmla="*/ 1 h 6"/>
              <a:gd name="T18" fmla="*/ 7 w 16"/>
              <a:gd name="T19" fmla="*/ 0 h 6"/>
              <a:gd name="T20" fmla="*/ 6 w 16"/>
              <a:gd name="T21" fmla="*/ 0 h 6"/>
              <a:gd name="T22" fmla="*/ 5 w 16"/>
              <a:gd name="T23" fmla="*/ 1 h 6"/>
              <a:gd name="T24" fmla="*/ 7 w 16"/>
              <a:gd name="T25" fmla="*/ 2 h 6"/>
              <a:gd name="T26" fmla="*/ 6 w 16"/>
              <a:gd name="T27" fmla="*/ 3 h 6"/>
              <a:gd name="T28" fmla="*/ 6 w 16"/>
              <a:gd name="T29" fmla="*/ 2 h 6"/>
              <a:gd name="T30" fmla="*/ 6 w 16"/>
              <a:gd name="T31" fmla="*/ 3 h 6"/>
              <a:gd name="T32" fmla="*/ 6 w 16"/>
              <a:gd name="T33" fmla="*/ 3 h 6"/>
              <a:gd name="T34" fmla="*/ 6 w 16"/>
              <a:gd name="T35" fmla="*/ 2 h 6"/>
              <a:gd name="T36" fmla="*/ 6 w 16"/>
              <a:gd name="T37" fmla="*/ 3 h 6"/>
              <a:gd name="T38" fmla="*/ 7 w 16"/>
              <a:gd name="T39" fmla="*/ 4 h 6"/>
              <a:gd name="T40" fmla="*/ 10 w 16"/>
              <a:gd name="T41" fmla="*/ 6 h 6"/>
              <a:gd name="T42" fmla="*/ 11 w 16"/>
              <a:gd name="T43" fmla="*/ 4 h 6"/>
              <a:gd name="T44" fmla="*/ 11 w 16"/>
              <a:gd name="T45" fmla="*/ 3 h 6"/>
              <a:gd name="T46" fmla="*/ 7 w 16"/>
              <a:gd name="T47" fmla="*/ 3 h 6"/>
              <a:gd name="T48" fmla="*/ 4 w 16"/>
              <a:gd name="T49" fmla="*/ 3 h 6"/>
              <a:gd name="T50" fmla="*/ 4 w 16"/>
              <a:gd name="T51" fmla="*/ 4 h 6"/>
              <a:gd name="T52" fmla="*/ 5 w 16"/>
              <a:gd name="T53" fmla="*/ 5 h 6"/>
              <a:gd name="T54" fmla="*/ 8 w 16"/>
              <a:gd name="T55" fmla="*/ 3 h 6"/>
              <a:gd name="T56" fmla="*/ 7 w 16"/>
              <a:gd name="T57" fmla="*/ 2 h 6"/>
              <a:gd name="T58" fmla="*/ 6 w 16"/>
              <a:gd name="T59" fmla="*/ 3 h 6"/>
              <a:gd name="T60" fmla="*/ 7 w 16"/>
              <a:gd name="T6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 h="6">
                <a:moveTo>
                  <a:pt x="7" y="2"/>
                </a:moveTo>
                <a:cubicBezTo>
                  <a:pt x="5" y="1"/>
                  <a:pt x="5" y="1"/>
                  <a:pt x="5" y="1"/>
                </a:cubicBezTo>
                <a:cubicBezTo>
                  <a:pt x="3" y="3"/>
                  <a:pt x="3" y="3"/>
                  <a:pt x="3" y="3"/>
                </a:cubicBezTo>
                <a:cubicBezTo>
                  <a:pt x="0" y="6"/>
                  <a:pt x="0" y="6"/>
                  <a:pt x="0" y="6"/>
                </a:cubicBezTo>
                <a:cubicBezTo>
                  <a:pt x="7" y="6"/>
                  <a:pt x="7" y="6"/>
                  <a:pt x="7" y="6"/>
                </a:cubicBezTo>
                <a:cubicBezTo>
                  <a:pt x="11" y="6"/>
                  <a:pt x="11" y="6"/>
                  <a:pt x="11" y="6"/>
                </a:cubicBezTo>
                <a:cubicBezTo>
                  <a:pt x="16" y="6"/>
                  <a:pt x="16" y="6"/>
                  <a:pt x="16" y="6"/>
                </a:cubicBezTo>
                <a:cubicBezTo>
                  <a:pt x="11" y="3"/>
                  <a:pt x="11" y="3"/>
                  <a:pt x="11" y="3"/>
                </a:cubicBezTo>
                <a:cubicBezTo>
                  <a:pt x="10" y="2"/>
                  <a:pt x="10" y="2"/>
                  <a:pt x="9" y="1"/>
                </a:cubicBezTo>
                <a:cubicBezTo>
                  <a:pt x="7" y="0"/>
                  <a:pt x="7" y="0"/>
                  <a:pt x="7" y="0"/>
                </a:cubicBezTo>
                <a:cubicBezTo>
                  <a:pt x="6" y="0"/>
                  <a:pt x="6" y="0"/>
                  <a:pt x="6" y="0"/>
                </a:cubicBezTo>
                <a:cubicBezTo>
                  <a:pt x="5" y="1"/>
                  <a:pt x="5" y="1"/>
                  <a:pt x="5" y="1"/>
                </a:cubicBezTo>
                <a:cubicBezTo>
                  <a:pt x="7" y="2"/>
                  <a:pt x="7" y="2"/>
                  <a:pt x="7" y="2"/>
                </a:cubicBezTo>
                <a:cubicBezTo>
                  <a:pt x="6" y="3"/>
                  <a:pt x="6" y="3"/>
                  <a:pt x="6" y="3"/>
                </a:cubicBezTo>
                <a:cubicBezTo>
                  <a:pt x="6" y="2"/>
                  <a:pt x="6" y="2"/>
                  <a:pt x="6" y="2"/>
                </a:cubicBezTo>
                <a:cubicBezTo>
                  <a:pt x="6" y="3"/>
                  <a:pt x="6" y="3"/>
                  <a:pt x="6" y="3"/>
                </a:cubicBezTo>
                <a:cubicBezTo>
                  <a:pt x="6" y="3"/>
                  <a:pt x="6" y="3"/>
                  <a:pt x="6" y="3"/>
                </a:cubicBezTo>
                <a:cubicBezTo>
                  <a:pt x="6" y="2"/>
                  <a:pt x="6" y="2"/>
                  <a:pt x="6" y="2"/>
                </a:cubicBezTo>
                <a:cubicBezTo>
                  <a:pt x="6" y="3"/>
                  <a:pt x="6" y="3"/>
                  <a:pt x="6" y="3"/>
                </a:cubicBezTo>
                <a:cubicBezTo>
                  <a:pt x="6" y="3"/>
                  <a:pt x="6" y="3"/>
                  <a:pt x="7" y="4"/>
                </a:cubicBezTo>
                <a:cubicBezTo>
                  <a:pt x="8" y="4"/>
                  <a:pt x="9" y="5"/>
                  <a:pt x="10" y="6"/>
                </a:cubicBezTo>
                <a:cubicBezTo>
                  <a:pt x="11" y="4"/>
                  <a:pt x="11" y="4"/>
                  <a:pt x="11" y="4"/>
                </a:cubicBezTo>
                <a:cubicBezTo>
                  <a:pt x="11" y="3"/>
                  <a:pt x="11" y="3"/>
                  <a:pt x="11" y="3"/>
                </a:cubicBezTo>
                <a:cubicBezTo>
                  <a:pt x="7" y="3"/>
                  <a:pt x="7" y="3"/>
                  <a:pt x="7" y="3"/>
                </a:cubicBezTo>
                <a:cubicBezTo>
                  <a:pt x="4" y="3"/>
                  <a:pt x="4" y="3"/>
                  <a:pt x="4" y="3"/>
                </a:cubicBezTo>
                <a:cubicBezTo>
                  <a:pt x="4" y="4"/>
                  <a:pt x="4" y="4"/>
                  <a:pt x="4" y="4"/>
                </a:cubicBezTo>
                <a:cubicBezTo>
                  <a:pt x="5" y="5"/>
                  <a:pt x="5" y="5"/>
                  <a:pt x="5" y="5"/>
                </a:cubicBezTo>
                <a:cubicBezTo>
                  <a:pt x="5" y="5"/>
                  <a:pt x="5" y="5"/>
                  <a:pt x="8" y="3"/>
                </a:cubicBezTo>
                <a:cubicBezTo>
                  <a:pt x="7" y="2"/>
                  <a:pt x="7" y="2"/>
                  <a:pt x="7" y="2"/>
                </a:cubicBezTo>
                <a:cubicBezTo>
                  <a:pt x="6" y="3"/>
                  <a:pt x="6" y="3"/>
                  <a:pt x="6" y="3"/>
                </a:cubicBezTo>
                <a:lnTo>
                  <a:pt x="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7" name="Freeform 160"/>
          <p:cNvSpPr>
            <a:spLocks/>
          </p:cNvSpPr>
          <p:nvPr/>
        </p:nvSpPr>
        <p:spPr bwMode="auto">
          <a:xfrm>
            <a:off x="4695180" y="2984159"/>
            <a:ext cx="2254" cy="564"/>
          </a:xfrm>
          <a:custGeom>
            <a:avLst/>
            <a:gdLst>
              <a:gd name="T0" fmla="*/ 3 w 3"/>
              <a:gd name="T1" fmla="*/ 0 h 1"/>
              <a:gd name="T2" fmla="*/ 0 w 3"/>
              <a:gd name="T3" fmla="*/ 0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1" y="0"/>
                  <a:pt x="0" y="0"/>
                </a:cubicBezTo>
                <a:cubicBezTo>
                  <a:pt x="1" y="1"/>
                  <a:pt x="2" y="1"/>
                  <a:pt x="3" y="1"/>
                </a:cubicBezTo>
                <a:cubicBezTo>
                  <a:pt x="3" y="0"/>
                  <a:pt x="3" y="0"/>
                  <a:pt x="3" y="0"/>
                </a:cubicBezTo>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8" name="Freeform 161"/>
          <p:cNvSpPr>
            <a:spLocks/>
          </p:cNvSpPr>
          <p:nvPr/>
        </p:nvSpPr>
        <p:spPr bwMode="auto">
          <a:xfrm>
            <a:off x="4687290" y="2983595"/>
            <a:ext cx="12398" cy="2254"/>
          </a:xfrm>
          <a:custGeom>
            <a:avLst/>
            <a:gdLst>
              <a:gd name="T0" fmla="*/ 13 w 16"/>
              <a:gd name="T1" fmla="*/ 1 h 3"/>
              <a:gd name="T2" fmla="*/ 13 w 16"/>
              <a:gd name="T3" fmla="*/ 0 h 3"/>
              <a:gd name="T4" fmla="*/ 10 w 16"/>
              <a:gd name="T5" fmla="*/ 0 h 3"/>
              <a:gd name="T6" fmla="*/ 0 w 16"/>
              <a:gd name="T7" fmla="*/ 0 h 3"/>
              <a:gd name="T8" fmla="*/ 10 w 16"/>
              <a:gd name="T9" fmla="*/ 3 h 3"/>
              <a:gd name="T10" fmla="*/ 13 w 16"/>
              <a:gd name="T11" fmla="*/ 3 h 3"/>
              <a:gd name="T12" fmla="*/ 16 w 16"/>
              <a:gd name="T13" fmla="*/ 3 h 3"/>
              <a:gd name="T14" fmla="*/ 15 w 16"/>
              <a:gd name="T15" fmla="*/ 1 h 3"/>
              <a:gd name="T16" fmla="*/ 14 w 16"/>
              <a:gd name="T17" fmla="*/ 1 h 3"/>
              <a:gd name="T18" fmla="*/ 14 w 16"/>
              <a:gd name="T19" fmla="*/ 1 h 3"/>
              <a:gd name="T20" fmla="*/ 14 w 16"/>
              <a:gd name="T21" fmla="*/ 1 h 3"/>
              <a:gd name="T22" fmla="*/ 14 w 16"/>
              <a:gd name="T23" fmla="*/ 1 h 3"/>
              <a:gd name="T24" fmla="*/ 14 w 16"/>
              <a:gd name="T25" fmla="*/ 1 h 3"/>
              <a:gd name="T26" fmla="*/ 14 w 16"/>
              <a:gd name="T27" fmla="*/ 1 h 3"/>
              <a:gd name="T28" fmla="*/ 14 w 16"/>
              <a:gd name="T29" fmla="*/ 1 h 3"/>
              <a:gd name="T30" fmla="*/ 13 w 16"/>
              <a:gd name="T31" fmla="*/ 1 h 3"/>
              <a:gd name="T32" fmla="*/ 14 w 16"/>
              <a:gd name="T33" fmla="*/ 1 h 3"/>
              <a:gd name="T34" fmla="*/ 14 w 16"/>
              <a:gd name="T35" fmla="*/ 1 h 3"/>
              <a:gd name="T36" fmla="*/ 13 w 16"/>
              <a:gd name="T37" fmla="*/ 1 h 3"/>
              <a:gd name="T38" fmla="*/ 14 w 16"/>
              <a:gd name="T39" fmla="*/ 1 h 3"/>
              <a:gd name="T40" fmla="*/ 14 w 16"/>
              <a:gd name="T41" fmla="*/ 0 h 3"/>
              <a:gd name="T42" fmla="*/ 13 w 16"/>
              <a:gd name="T43" fmla="*/ 0 h 3"/>
              <a:gd name="T44" fmla="*/ 13 w 16"/>
              <a:gd name="T45" fmla="*/ 1 h 3"/>
              <a:gd name="T46" fmla="*/ 12 w 16"/>
              <a:gd name="T47" fmla="*/ 2 h 3"/>
              <a:gd name="T48" fmla="*/ 12 w 16"/>
              <a:gd name="T49" fmla="*/ 2 h 3"/>
              <a:gd name="T50" fmla="*/ 12 w 16"/>
              <a:gd name="T51" fmla="*/ 3 h 3"/>
              <a:gd name="T52" fmla="*/ 13 w 16"/>
              <a:gd name="T53" fmla="*/ 2 h 3"/>
              <a:gd name="T54" fmla="*/ 13 w 16"/>
              <a:gd name="T55" fmla="*/ 0 h 3"/>
              <a:gd name="T56" fmla="*/ 11 w 16"/>
              <a:gd name="T57" fmla="*/ 0 h 3"/>
              <a:gd name="T58" fmla="*/ 10 w 16"/>
              <a:gd name="T59" fmla="*/ 1 h 3"/>
              <a:gd name="T60" fmla="*/ 10 w 16"/>
              <a:gd name="T61" fmla="*/ 3 h 3"/>
              <a:gd name="T62" fmla="*/ 13 w 16"/>
              <a:gd name="T63" fmla="*/ 3 h 3"/>
              <a:gd name="T64" fmla="*/ 13 w 16"/>
              <a:gd name="T65" fmla="*/ 1 h 3"/>
              <a:gd name="T66" fmla="*/ 12 w 16"/>
              <a:gd name="T67" fmla="*/ 2 h 3"/>
              <a:gd name="T68" fmla="*/ 13 w 16"/>
              <a:gd name="T6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3">
                <a:moveTo>
                  <a:pt x="13" y="1"/>
                </a:moveTo>
                <a:cubicBezTo>
                  <a:pt x="13" y="0"/>
                  <a:pt x="13" y="0"/>
                  <a:pt x="13" y="0"/>
                </a:cubicBezTo>
                <a:cubicBezTo>
                  <a:pt x="12" y="0"/>
                  <a:pt x="11" y="0"/>
                  <a:pt x="10" y="0"/>
                </a:cubicBezTo>
                <a:cubicBezTo>
                  <a:pt x="0" y="0"/>
                  <a:pt x="0" y="0"/>
                  <a:pt x="0" y="0"/>
                </a:cubicBezTo>
                <a:cubicBezTo>
                  <a:pt x="10" y="3"/>
                  <a:pt x="10" y="3"/>
                  <a:pt x="10" y="3"/>
                </a:cubicBezTo>
                <a:cubicBezTo>
                  <a:pt x="11" y="3"/>
                  <a:pt x="12" y="3"/>
                  <a:pt x="13" y="3"/>
                </a:cubicBezTo>
                <a:cubicBezTo>
                  <a:pt x="16" y="3"/>
                  <a:pt x="16" y="3"/>
                  <a:pt x="16" y="3"/>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4" y="1"/>
                  <a:pt x="14" y="1"/>
                  <a:pt x="14" y="1"/>
                </a:cubicBezTo>
                <a:cubicBezTo>
                  <a:pt x="14" y="1"/>
                  <a:pt x="14" y="1"/>
                  <a:pt x="14" y="1"/>
                </a:cubicBezTo>
                <a:cubicBezTo>
                  <a:pt x="13" y="1"/>
                  <a:pt x="13" y="1"/>
                  <a:pt x="13" y="1"/>
                </a:cubicBezTo>
                <a:cubicBezTo>
                  <a:pt x="14" y="1"/>
                  <a:pt x="14" y="1"/>
                  <a:pt x="14" y="1"/>
                </a:cubicBezTo>
                <a:cubicBezTo>
                  <a:pt x="14" y="0"/>
                  <a:pt x="14" y="0"/>
                  <a:pt x="14" y="0"/>
                </a:cubicBezTo>
                <a:cubicBezTo>
                  <a:pt x="13" y="0"/>
                  <a:pt x="13" y="0"/>
                  <a:pt x="13" y="0"/>
                </a:cubicBezTo>
                <a:cubicBezTo>
                  <a:pt x="13" y="1"/>
                  <a:pt x="13" y="1"/>
                  <a:pt x="13" y="1"/>
                </a:cubicBezTo>
                <a:cubicBezTo>
                  <a:pt x="12" y="2"/>
                  <a:pt x="12" y="2"/>
                  <a:pt x="12" y="2"/>
                </a:cubicBezTo>
                <a:cubicBezTo>
                  <a:pt x="12" y="2"/>
                  <a:pt x="12" y="2"/>
                  <a:pt x="12" y="2"/>
                </a:cubicBezTo>
                <a:cubicBezTo>
                  <a:pt x="12" y="2"/>
                  <a:pt x="12" y="2"/>
                  <a:pt x="12" y="3"/>
                </a:cubicBezTo>
                <a:cubicBezTo>
                  <a:pt x="13" y="2"/>
                  <a:pt x="13" y="2"/>
                  <a:pt x="13" y="2"/>
                </a:cubicBezTo>
                <a:cubicBezTo>
                  <a:pt x="13" y="0"/>
                  <a:pt x="13" y="0"/>
                  <a:pt x="13" y="0"/>
                </a:cubicBezTo>
                <a:cubicBezTo>
                  <a:pt x="12" y="0"/>
                  <a:pt x="11" y="0"/>
                  <a:pt x="11" y="0"/>
                </a:cubicBezTo>
                <a:cubicBezTo>
                  <a:pt x="10" y="1"/>
                  <a:pt x="10" y="1"/>
                  <a:pt x="10" y="1"/>
                </a:cubicBezTo>
                <a:cubicBezTo>
                  <a:pt x="10" y="3"/>
                  <a:pt x="10" y="3"/>
                  <a:pt x="10" y="3"/>
                </a:cubicBezTo>
                <a:cubicBezTo>
                  <a:pt x="11" y="3"/>
                  <a:pt x="12" y="3"/>
                  <a:pt x="13" y="3"/>
                </a:cubicBezTo>
                <a:cubicBezTo>
                  <a:pt x="13" y="1"/>
                  <a:pt x="13" y="1"/>
                  <a:pt x="13" y="1"/>
                </a:cubicBezTo>
                <a:cubicBezTo>
                  <a:pt x="12" y="2"/>
                  <a:pt x="12" y="2"/>
                  <a:pt x="12" y="2"/>
                </a:cubicBezTo>
                <a:cubicBezTo>
                  <a:pt x="13" y="1"/>
                  <a:pt x="13" y="1"/>
                  <a:pt x="13"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9" name="Freeform 162"/>
          <p:cNvSpPr>
            <a:spLocks noEditPoints="1"/>
          </p:cNvSpPr>
          <p:nvPr/>
        </p:nvSpPr>
        <p:spPr bwMode="auto">
          <a:xfrm>
            <a:off x="4687290" y="2983595"/>
            <a:ext cx="12398" cy="2254"/>
          </a:xfrm>
          <a:custGeom>
            <a:avLst/>
            <a:gdLst>
              <a:gd name="T0" fmla="*/ 14 w 16"/>
              <a:gd name="T1" fmla="*/ 1 h 3"/>
              <a:gd name="T2" fmla="*/ 14 w 16"/>
              <a:gd name="T3" fmla="*/ 1 h 3"/>
              <a:gd name="T4" fmla="*/ 14 w 16"/>
              <a:gd name="T5" fmla="*/ 1 h 3"/>
              <a:gd name="T6" fmla="*/ 14 w 16"/>
              <a:gd name="T7" fmla="*/ 1 h 3"/>
              <a:gd name="T8" fmla="*/ 14 w 16"/>
              <a:gd name="T9" fmla="*/ 0 h 3"/>
              <a:gd name="T10" fmla="*/ 13 w 16"/>
              <a:gd name="T11" fmla="*/ 0 h 3"/>
              <a:gd name="T12" fmla="*/ 10 w 16"/>
              <a:gd name="T13" fmla="*/ 0 h 3"/>
              <a:gd name="T14" fmla="*/ 10 w 16"/>
              <a:gd name="T15" fmla="*/ 0 h 3"/>
              <a:gd name="T16" fmla="*/ 0 w 16"/>
              <a:gd name="T17" fmla="*/ 0 h 3"/>
              <a:gd name="T18" fmla="*/ 10 w 16"/>
              <a:gd name="T19" fmla="*/ 3 h 3"/>
              <a:gd name="T20" fmla="*/ 13 w 16"/>
              <a:gd name="T21" fmla="*/ 3 h 3"/>
              <a:gd name="T22" fmla="*/ 16 w 16"/>
              <a:gd name="T23" fmla="*/ 3 h 3"/>
              <a:gd name="T24" fmla="*/ 15 w 16"/>
              <a:gd name="T25" fmla="*/ 1 h 3"/>
              <a:gd name="T26" fmla="*/ 15 w 16"/>
              <a:gd name="T27" fmla="*/ 1 h 3"/>
              <a:gd name="T28" fmla="*/ 14 w 16"/>
              <a:gd name="T29" fmla="*/ 1 h 3"/>
              <a:gd name="T30" fmla="*/ 14 w 16"/>
              <a:gd name="T31" fmla="*/ 1 h 3"/>
              <a:gd name="T32" fmla="*/ 14 w 16"/>
              <a:gd name="T33" fmla="*/ 1 h 3"/>
              <a:gd name="T34" fmla="*/ 14 w 16"/>
              <a:gd name="T3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3">
                <a:moveTo>
                  <a:pt x="14" y="1"/>
                </a:moveTo>
                <a:cubicBezTo>
                  <a:pt x="14" y="1"/>
                  <a:pt x="14" y="1"/>
                  <a:pt x="14" y="1"/>
                </a:cubicBezTo>
                <a:cubicBezTo>
                  <a:pt x="14" y="1"/>
                  <a:pt x="14" y="1"/>
                  <a:pt x="14" y="1"/>
                </a:cubicBezTo>
                <a:cubicBezTo>
                  <a:pt x="14" y="1"/>
                  <a:pt x="14" y="1"/>
                  <a:pt x="14" y="1"/>
                </a:cubicBezTo>
                <a:moveTo>
                  <a:pt x="14" y="0"/>
                </a:moveTo>
                <a:cubicBezTo>
                  <a:pt x="13" y="0"/>
                  <a:pt x="13" y="0"/>
                  <a:pt x="13" y="0"/>
                </a:cubicBezTo>
                <a:cubicBezTo>
                  <a:pt x="12" y="0"/>
                  <a:pt x="11" y="0"/>
                  <a:pt x="10" y="0"/>
                </a:cubicBezTo>
                <a:cubicBezTo>
                  <a:pt x="10" y="0"/>
                  <a:pt x="10" y="0"/>
                  <a:pt x="10" y="0"/>
                </a:cubicBezTo>
                <a:cubicBezTo>
                  <a:pt x="0" y="0"/>
                  <a:pt x="0" y="0"/>
                  <a:pt x="0" y="0"/>
                </a:cubicBezTo>
                <a:cubicBezTo>
                  <a:pt x="10" y="3"/>
                  <a:pt x="10" y="3"/>
                  <a:pt x="10" y="3"/>
                </a:cubicBezTo>
                <a:cubicBezTo>
                  <a:pt x="11" y="3"/>
                  <a:pt x="12" y="3"/>
                  <a:pt x="13" y="3"/>
                </a:cubicBezTo>
                <a:cubicBezTo>
                  <a:pt x="16" y="3"/>
                  <a:pt x="16" y="3"/>
                  <a:pt x="16" y="3"/>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0"/>
                  <a:pt x="14" y="0"/>
                  <a:pt x="1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0" name="Freeform 163"/>
          <p:cNvSpPr>
            <a:spLocks/>
          </p:cNvSpPr>
          <p:nvPr/>
        </p:nvSpPr>
        <p:spPr bwMode="auto">
          <a:xfrm>
            <a:off x="4694053" y="3023607"/>
            <a:ext cx="5635" cy="5635"/>
          </a:xfrm>
          <a:custGeom>
            <a:avLst/>
            <a:gdLst>
              <a:gd name="T0" fmla="*/ 1 w 7"/>
              <a:gd name="T1" fmla="*/ 0 h 7"/>
              <a:gd name="T2" fmla="*/ 0 w 7"/>
              <a:gd name="T3" fmla="*/ 6 h 7"/>
              <a:gd name="T4" fmla="*/ 0 w 7"/>
              <a:gd name="T5" fmla="*/ 7 h 7"/>
              <a:gd name="T6" fmla="*/ 7 w 7"/>
              <a:gd name="T7" fmla="*/ 3 h 7"/>
              <a:gd name="T8" fmla="*/ 5 w 7"/>
              <a:gd name="T9" fmla="*/ 2 h 7"/>
              <a:gd name="T10" fmla="*/ 1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1" y="0"/>
                </a:moveTo>
                <a:cubicBezTo>
                  <a:pt x="0" y="6"/>
                  <a:pt x="0" y="6"/>
                  <a:pt x="0" y="6"/>
                </a:cubicBezTo>
                <a:cubicBezTo>
                  <a:pt x="0" y="7"/>
                  <a:pt x="0" y="7"/>
                  <a:pt x="0" y="7"/>
                </a:cubicBezTo>
                <a:cubicBezTo>
                  <a:pt x="7" y="3"/>
                  <a:pt x="7" y="3"/>
                  <a:pt x="7" y="3"/>
                </a:cubicBezTo>
                <a:cubicBezTo>
                  <a:pt x="6" y="3"/>
                  <a:pt x="6" y="2"/>
                  <a:pt x="5" y="2"/>
                </a:cubicBezTo>
                <a:cubicBezTo>
                  <a:pt x="1" y="0"/>
                  <a:pt x="1" y="0"/>
                  <a:pt x="1"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1" name="Freeform 164"/>
          <p:cNvSpPr>
            <a:spLocks/>
          </p:cNvSpPr>
          <p:nvPr/>
        </p:nvSpPr>
        <p:spPr bwMode="auto">
          <a:xfrm>
            <a:off x="4692362" y="3022480"/>
            <a:ext cx="9580" cy="9580"/>
          </a:xfrm>
          <a:custGeom>
            <a:avLst/>
            <a:gdLst>
              <a:gd name="T0" fmla="*/ 3 w 12"/>
              <a:gd name="T1" fmla="*/ 2 h 12"/>
              <a:gd name="T2" fmla="*/ 2 w 12"/>
              <a:gd name="T3" fmla="*/ 2 h 12"/>
              <a:gd name="T4" fmla="*/ 1 w 12"/>
              <a:gd name="T5" fmla="*/ 8 h 12"/>
              <a:gd name="T6" fmla="*/ 1 w 12"/>
              <a:gd name="T7" fmla="*/ 9 h 12"/>
              <a:gd name="T8" fmla="*/ 0 w 12"/>
              <a:gd name="T9" fmla="*/ 12 h 12"/>
              <a:gd name="T10" fmla="*/ 3 w 12"/>
              <a:gd name="T11" fmla="*/ 10 h 12"/>
              <a:gd name="T12" fmla="*/ 10 w 12"/>
              <a:gd name="T13" fmla="*/ 6 h 12"/>
              <a:gd name="T14" fmla="*/ 12 w 12"/>
              <a:gd name="T15" fmla="*/ 5 h 12"/>
              <a:gd name="T16" fmla="*/ 9 w 12"/>
              <a:gd name="T17" fmla="*/ 4 h 12"/>
              <a:gd name="T18" fmla="*/ 8 w 12"/>
              <a:gd name="T19" fmla="*/ 3 h 12"/>
              <a:gd name="T20" fmla="*/ 4 w 12"/>
              <a:gd name="T21" fmla="*/ 1 h 12"/>
              <a:gd name="T22" fmla="*/ 2 w 12"/>
              <a:gd name="T23" fmla="*/ 0 h 12"/>
              <a:gd name="T24" fmla="*/ 2 w 12"/>
              <a:gd name="T25" fmla="*/ 2 h 12"/>
              <a:gd name="T26" fmla="*/ 3 w 12"/>
              <a:gd name="T27" fmla="*/ 2 h 12"/>
              <a:gd name="T28" fmla="*/ 3 w 12"/>
              <a:gd name="T29" fmla="*/ 4 h 12"/>
              <a:gd name="T30" fmla="*/ 6 w 12"/>
              <a:gd name="T31" fmla="*/ 6 h 12"/>
              <a:gd name="T32" fmla="*/ 8 w 12"/>
              <a:gd name="T33" fmla="*/ 6 h 12"/>
              <a:gd name="T34" fmla="*/ 9 w 12"/>
              <a:gd name="T35" fmla="*/ 5 h 12"/>
              <a:gd name="T36" fmla="*/ 8 w 12"/>
              <a:gd name="T37" fmla="*/ 4 h 12"/>
              <a:gd name="T38" fmla="*/ 1 w 12"/>
              <a:gd name="T39" fmla="*/ 8 h 12"/>
              <a:gd name="T40" fmla="*/ 2 w 12"/>
              <a:gd name="T41" fmla="*/ 9 h 12"/>
              <a:gd name="T42" fmla="*/ 3 w 12"/>
              <a:gd name="T43" fmla="*/ 9 h 12"/>
              <a:gd name="T44" fmla="*/ 4 w 12"/>
              <a:gd name="T45" fmla="*/ 8 h 12"/>
              <a:gd name="T46" fmla="*/ 5 w 12"/>
              <a:gd name="T47" fmla="*/ 3 h 12"/>
              <a:gd name="T48" fmla="*/ 3 w 12"/>
              <a:gd name="T49" fmla="*/ 2 h 12"/>
              <a:gd name="T50" fmla="*/ 3 w 12"/>
              <a:gd name="T51" fmla="*/ 4 h 12"/>
              <a:gd name="T52" fmla="*/ 3 w 12"/>
              <a:gd name="T5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2">
                <a:moveTo>
                  <a:pt x="3" y="2"/>
                </a:moveTo>
                <a:cubicBezTo>
                  <a:pt x="2" y="2"/>
                  <a:pt x="2" y="2"/>
                  <a:pt x="2" y="2"/>
                </a:cubicBezTo>
                <a:cubicBezTo>
                  <a:pt x="1" y="8"/>
                  <a:pt x="1" y="8"/>
                  <a:pt x="1" y="8"/>
                </a:cubicBezTo>
                <a:cubicBezTo>
                  <a:pt x="1" y="9"/>
                  <a:pt x="1" y="9"/>
                  <a:pt x="1" y="9"/>
                </a:cubicBezTo>
                <a:cubicBezTo>
                  <a:pt x="0" y="12"/>
                  <a:pt x="0" y="12"/>
                  <a:pt x="0" y="12"/>
                </a:cubicBezTo>
                <a:cubicBezTo>
                  <a:pt x="3" y="10"/>
                  <a:pt x="3" y="10"/>
                  <a:pt x="3" y="10"/>
                </a:cubicBezTo>
                <a:cubicBezTo>
                  <a:pt x="10" y="6"/>
                  <a:pt x="10" y="6"/>
                  <a:pt x="10" y="6"/>
                </a:cubicBezTo>
                <a:cubicBezTo>
                  <a:pt x="12" y="5"/>
                  <a:pt x="12" y="5"/>
                  <a:pt x="12" y="5"/>
                </a:cubicBezTo>
                <a:cubicBezTo>
                  <a:pt x="9" y="4"/>
                  <a:pt x="9" y="4"/>
                  <a:pt x="9" y="4"/>
                </a:cubicBezTo>
                <a:cubicBezTo>
                  <a:pt x="9" y="3"/>
                  <a:pt x="8" y="3"/>
                  <a:pt x="8" y="3"/>
                </a:cubicBezTo>
                <a:cubicBezTo>
                  <a:pt x="4" y="1"/>
                  <a:pt x="4" y="1"/>
                  <a:pt x="4" y="1"/>
                </a:cubicBezTo>
                <a:cubicBezTo>
                  <a:pt x="2" y="0"/>
                  <a:pt x="2" y="0"/>
                  <a:pt x="2" y="0"/>
                </a:cubicBezTo>
                <a:cubicBezTo>
                  <a:pt x="2" y="2"/>
                  <a:pt x="2" y="2"/>
                  <a:pt x="2" y="2"/>
                </a:cubicBezTo>
                <a:cubicBezTo>
                  <a:pt x="3" y="2"/>
                  <a:pt x="3" y="2"/>
                  <a:pt x="3" y="2"/>
                </a:cubicBezTo>
                <a:cubicBezTo>
                  <a:pt x="3" y="4"/>
                  <a:pt x="3" y="4"/>
                  <a:pt x="3" y="4"/>
                </a:cubicBezTo>
                <a:cubicBezTo>
                  <a:pt x="3" y="4"/>
                  <a:pt x="3" y="4"/>
                  <a:pt x="6" y="6"/>
                </a:cubicBezTo>
                <a:cubicBezTo>
                  <a:pt x="7" y="6"/>
                  <a:pt x="7" y="6"/>
                  <a:pt x="8" y="6"/>
                </a:cubicBezTo>
                <a:cubicBezTo>
                  <a:pt x="9" y="5"/>
                  <a:pt x="9" y="5"/>
                  <a:pt x="9" y="5"/>
                </a:cubicBezTo>
                <a:cubicBezTo>
                  <a:pt x="8" y="4"/>
                  <a:pt x="8" y="4"/>
                  <a:pt x="8" y="4"/>
                </a:cubicBezTo>
                <a:cubicBezTo>
                  <a:pt x="8" y="4"/>
                  <a:pt x="8" y="4"/>
                  <a:pt x="1" y="8"/>
                </a:cubicBezTo>
                <a:cubicBezTo>
                  <a:pt x="2" y="9"/>
                  <a:pt x="2" y="9"/>
                  <a:pt x="2" y="9"/>
                </a:cubicBezTo>
                <a:cubicBezTo>
                  <a:pt x="3" y="9"/>
                  <a:pt x="3" y="9"/>
                  <a:pt x="3" y="9"/>
                </a:cubicBezTo>
                <a:cubicBezTo>
                  <a:pt x="4" y="8"/>
                  <a:pt x="4" y="8"/>
                  <a:pt x="4" y="8"/>
                </a:cubicBezTo>
                <a:cubicBezTo>
                  <a:pt x="5" y="3"/>
                  <a:pt x="5" y="3"/>
                  <a:pt x="5" y="3"/>
                </a:cubicBezTo>
                <a:cubicBezTo>
                  <a:pt x="3" y="2"/>
                  <a:pt x="3" y="2"/>
                  <a:pt x="3" y="2"/>
                </a:cubicBezTo>
                <a:cubicBezTo>
                  <a:pt x="3" y="4"/>
                  <a:pt x="3" y="4"/>
                  <a:pt x="3" y="4"/>
                </a:cubicBezTo>
                <a:lnTo>
                  <a:pt x="3"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2" name="Freeform 165"/>
          <p:cNvSpPr>
            <a:spLocks/>
          </p:cNvSpPr>
          <p:nvPr/>
        </p:nvSpPr>
        <p:spPr bwMode="auto">
          <a:xfrm>
            <a:off x="4632063" y="3153784"/>
            <a:ext cx="3381" cy="3945"/>
          </a:xfrm>
          <a:custGeom>
            <a:avLst/>
            <a:gdLst>
              <a:gd name="T0" fmla="*/ 0 w 4"/>
              <a:gd name="T1" fmla="*/ 5 h 5"/>
              <a:gd name="T2" fmla="*/ 4 w 4"/>
              <a:gd name="T3" fmla="*/ 4 h 5"/>
              <a:gd name="T4" fmla="*/ 0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4" y="4"/>
                  <a:pt x="4" y="4"/>
                  <a:pt x="4" y="4"/>
                </a:cubicBezTo>
                <a:cubicBezTo>
                  <a:pt x="0" y="0"/>
                  <a:pt x="0" y="0"/>
                  <a:pt x="0" y="0"/>
                </a:cubicBezTo>
                <a:lnTo>
                  <a:pt x="0" y="5"/>
                </a:ln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3" name="Freeform 166"/>
          <p:cNvSpPr>
            <a:spLocks/>
          </p:cNvSpPr>
          <p:nvPr/>
        </p:nvSpPr>
        <p:spPr bwMode="auto">
          <a:xfrm>
            <a:off x="4630935" y="3150966"/>
            <a:ext cx="6763" cy="8453"/>
          </a:xfrm>
          <a:custGeom>
            <a:avLst/>
            <a:gdLst>
              <a:gd name="T0" fmla="*/ 2 w 9"/>
              <a:gd name="T1" fmla="*/ 9 h 11"/>
              <a:gd name="T2" fmla="*/ 2 w 9"/>
              <a:gd name="T3" fmla="*/ 11 h 11"/>
              <a:gd name="T4" fmla="*/ 6 w 9"/>
              <a:gd name="T5" fmla="*/ 9 h 11"/>
              <a:gd name="T6" fmla="*/ 9 w 9"/>
              <a:gd name="T7" fmla="*/ 9 h 11"/>
              <a:gd name="T8" fmla="*/ 7 w 9"/>
              <a:gd name="T9" fmla="*/ 7 h 11"/>
              <a:gd name="T10" fmla="*/ 3 w 9"/>
              <a:gd name="T11" fmla="*/ 3 h 11"/>
              <a:gd name="T12" fmla="*/ 0 w 9"/>
              <a:gd name="T13" fmla="*/ 0 h 11"/>
              <a:gd name="T14" fmla="*/ 0 w 9"/>
              <a:gd name="T15" fmla="*/ 11 h 11"/>
              <a:gd name="T16" fmla="*/ 2 w 9"/>
              <a:gd name="T17" fmla="*/ 11 h 11"/>
              <a:gd name="T18" fmla="*/ 2 w 9"/>
              <a:gd name="T19" fmla="*/ 9 h 11"/>
              <a:gd name="T20" fmla="*/ 3 w 9"/>
              <a:gd name="T21" fmla="*/ 9 h 11"/>
              <a:gd name="T22" fmla="*/ 3 w 9"/>
              <a:gd name="T23" fmla="*/ 4 h 11"/>
              <a:gd name="T24" fmla="*/ 2 w 9"/>
              <a:gd name="T25" fmla="*/ 4 h 11"/>
              <a:gd name="T26" fmla="*/ 1 w 9"/>
              <a:gd name="T27" fmla="*/ 5 h 11"/>
              <a:gd name="T28" fmla="*/ 5 w 9"/>
              <a:gd name="T29" fmla="*/ 9 h 11"/>
              <a:gd name="T30" fmla="*/ 6 w 9"/>
              <a:gd name="T31" fmla="*/ 8 h 11"/>
              <a:gd name="T32" fmla="*/ 5 w 9"/>
              <a:gd name="T33" fmla="*/ 6 h 11"/>
              <a:gd name="T34" fmla="*/ 1 w 9"/>
              <a:gd name="T35" fmla="*/ 8 h 11"/>
              <a:gd name="T36" fmla="*/ 2 w 9"/>
              <a:gd name="T37" fmla="*/ 9 h 11"/>
              <a:gd name="T38" fmla="*/ 3 w 9"/>
              <a:gd name="T39" fmla="*/ 9 h 11"/>
              <a:gd name="T40" fmla="*/ 2 w 9"/>
              <a:gd name="T4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11">
                <a:moveTo>
                  <a:pt x="2" y="9"/>
                </a:moveTo>
                <a:cubicBezTo>
                  <a:pt x="2" y="11"/>
                  <a:pt x="2" y="11"/>
                  <a:pt x="2" y="11"/>
                </a:cubicBezTo>
                <a:cubicBezTo>
                  <a:pt x="6" y="9"/>
                  <a:pt x="6" y="9"/>
                  <a:pt x="6" y="9"/>
                </a:cubicBezTo>
                <a:cubicBezTo>
                  <a:pt x="9" y="9"/>
                  <a:pt x="9" y="9"/>
                  <a:pt x="9" y="9"/>
                </a:cubicBezTo>
                <a:cubicBezTo>
                  <a:pt x="7" y="7"/>
                  <a:pt x="7" y="7"/>
                  <a:pt x="7" y="7"/>
                </a:cubicBezTo>
                <a:cubicBezTo>
                  <a:pt x="3" y="3"/>
                  <a:pt x="3" y="3"/>
                  <a:pt x="3" y="3"/>
                </a:cubicBezTo>
                <a:cubicBezTo>
                  <a:pt x="0" y="0"/>
                  <a:pt x="0" y="0"/>
                  <a:pt x="0" y="0"/>
                </a:cubicBezTo>
                <a:cubicBezTo>
                  <a:pt x="0" y="11"/>
                  <a:pt x="0" y="11"/>
                  <a:pt x="0" y="11"/>
                </a:cubicBezTo>
                <a:cubicBezTo>
                  <a:pt x="2" y="11"/>
                  <a:pt x="2" y="11"/>
                  <a:pt x="2" y="11"/>
                </a:cubicBezTo>
                <a:cubicBezTo>
                  <a:pt x="2" y="9"/>
                  <a:pt x="2" y="9"/>
                  <a:pt x="2" y="9"/>
                </a:cubicBezTo>
                <a:cubicBezTo>
                  <a:pt x="3" y="9"/>
                  <a:pt x="3" y="9"/>
                  <a:pt x="3" y="9"/>
                </a:cubicBezTo>
                <a:cubicBezTo>
                  <a:pt x="3" y="4"/>
                  <a:pt x="3" y="4"/>
                  <a:pt x="3" y="4"/>
                </a:cubicBezTo>
                <a:cubicBezTo>
                  <a:pt x="2" y="4"/>
                  <a:pt x="2" y="4"/>
                  <a:pt x="2" y="4"/>
                </a:cubicBezTo>
                <a:cubicBezTo>
                  <a:pt x="1" y="5"/>
                  <a:pt x="1" y="5"/>
                  <a:pt x="1" y="5"/>
                </a:cubicBezTo>
                <a:cubicBezTo>
                  <a:pt x="1" y="5"/>
                  <a:pt x="1" y="5"/>
                  <a:pt x="5" y="9"/>
                </a:cubicBezTo>
                <a:cubicBezTo>
                  <a:pt x="6" y="8"/>
                  <a:pt x="6" y="8"/>
                  <a:pt x="6" y="8"/>
                </a:cubicBezTo>
                <a:cubicBezTo>
                  <a:pt x="5" y="6"/>
                  <a:pt x="5" y="6"/>
                  <a:pt x="5" y="6"/>
                </a:cubicBezTo>
                <a:cubicBezTo>
                  <a:pt x="5" y="6"/>
                  <a:pt x="5" y="6"/>
                  <a:pt x="1" y="8"/>
                </a:cubicBezTo>
                <a:cubicBezTo>
                  <a:pt x="2" y="9"/>
                  <a:pt x="2" y="9"/>
                  <a:pt x="2" y="9"/>
                </a:cubicBezTo>
                <a:cubicBezTo>
                  <a:pt x="3" y="9"/>
                  <a:pt x="3" y="9"/>
                  <a:pt x="3" y="9"/>
                </a:cubicBezTo>
                <a:lnTo>
                  <a:pt x="2"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4" name="Freeform 167"/>
          <p:cNvSpPr>
            <a:spLocks/>
          </p:cNvSpPr>
          <p:nvPr/>
        </p:nvSpPr>
        <p:spPr bwMode="auto">
          <a:xfrm>
            <a:off x="4678273" y="3060237"/>
            <a:ext cx="5635" cy="5072"/>
          </a:xfrm>
          <a:custGeom>
            <a:avLst/>
            <a:gdLst>
              <a:gd name="T0" fmla="*/ 5 w 7"/>
              <a:gd name="T1" fmla="*/ 0 h 6"/>
              <a:gd name="T2" fmla="*/ 0 w 7"/>
              <a:gd name="T3" fmla="*/ 4 h 6"/>
              <a:gd name="T4" fmla="*/ 4 w 7"/>
              <a:gd name="T5" fmla="*/ 6 h 6"/>
              <a:gd name="T6" fmla="*/ 5 w 7"/>
              <a:gd name="T7" fmla="*/ 4 h 6"/>
              <a:gd name="T8" fmla="*/ 7 w 7"/>
              <a:gd name="T9" fmla="*/ 0 h 6"/>
              <a:gd name="T10" fmla="*/ 6 w 7"/>
              <a:gd name="T11" fmla="*/ 0 h 6"/>
              <a:gd name="T12" fmla="*/ 5 w 7"/>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5" y="0"/>
                </a:moveTo>
                <a:cubicBezTo>
                  <a:pt x="0" y="4"/>
                  <a:pt x="0" y="4"/>
                  <a:pt x="0" y="4"/>
                </a:cubicBezTo>
                <a:cubicBezTo>
                  <a:pt x="4" y="6"/>
                  <a:pt x="4" y="6"/>
                  <a:pt x="4" y="6"/>
                </a:cubicBezTo>
                <a:cubicBezTo>
                  <a:pt x="4" y="5"/>
                  <a:pt x="4" y="4"/>
                  <a:pt x="5" y="4"/>
                </a:cubicBezTo>
                <a:cubicBezTo>
                  <a:pt x="7" y="0"/>
                  <a:pt x="7" y="0"/>
                  <a:pt x="7" y="0"/>
                </a:cubicBezTo>
                <a:cubicBezTo>
                  <a:pt x="6" y="0"/>
                  <a:pt x="6" y="0"/>
                  <a:pt x="6" y="0"/>
                </a:cubicBezTo>
                <a:cubicBezTo>
                  <a:pt x="5" y="0"/>
                  <a:pt x="5" y="0"/>
                  <a:pt x="5"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5" name="Freeform 168"/>
          <p:cNvSpPr>
            <a:spLocks/>
          </p:cNvSpPr>
          <p:nvPr/>
        </p:nvSpPr>
        <p:spPr bwMode="auto">
          <a:xfrm>
            <a:off x="4676019" y="3059673"/>
            <a:ext cx="9580" cy="6199"/>
          </a:xfrm>
          <a:custGeom>
            <a:avLst/>
            <a:gdLst>
              <a:gd name="T0" fmla="*/ 8 w 12"/>
              <a:gd name="T1" fmla="*/ 1 h 8"/>
              <a:gd name="T2" fmla="*/ 7 w 12"/>
              <a:gd name="T3" fmla="*/ 0 h 8"/>
              <a:gd name="T4" fmla="*/ 0 w 12"/>
              <a:gd name="T5" fmla="*/ 6 h 8"/>
              <a:gd name="T6" fmla="*/ 2 w 12"/>
              <a:gd name="T7" fmla="*/ 7 h 8"/>
              <a:gd name="T8" fmla="*/ 6 w 12"/>
              <a:gd name="T9" fmla="*/ 8 h 8"/>
              <a:gd name="T10" fmla="*/ 8 w 12"/>
              <a:gd name="T11" fmla="*/ 8 h 8"/>
              <a:gd name="T12" fmla="*/ 8 w 12"/>
              <a:gd name="T13" fmla="*/ 7 h 8"/>
              <a:gd name="T14" fmla="*/ 9 w 12"/>
              <a:gd name="T15" fmla="*/ 6 h 8"/>
              <a:gd name="T16" fmla="*/ 11 w 12"/>
              <a:gd name="T17" fmla="*/ 2 h 8"/>
              <a:gd name="T18" fmla="*/ 11 w 12"/>
              <a:gd name="T19" fmla="*/ 2 h 8"/>
              <a:gd name="T20" fmla="*/ 12 w 12"/>
              <a:gd name="T21" fmla="*/ 0 h 8"/>
              <a:gd name="T22" fmla="*/ 10 w 12"/>
              <a:gd name="T23" fmla="*/ 0 h 8"/>
              <a:gd name="T24" fmla="*/ 9 w 12"/>
              <a:gd name="T25" fmla="*/ 0 h 8"/>
              <a:gd name="T26" fmla="*/ 8 w 12"/>
              <a:gd name="T27" fmla="*/ 0 h 8"/>
              <a:gd name="T28" fmla="*/ 8 w 12"/>
              <a:gd name="T29" fmla="*/ 0 h 8"/>
              <a:gd name="T30" fmla="*/ 7 w 12"/>
              <a:gd name="T31" fmla="*/ 0 h 8"/>
              <a:gd name="T32" fmla="*/ 8 w 12"/>
              <a:gd name="T33" fmla="*/ 1 h 8"/>
              <a:gd name="T34" fmla="*/ 8 w 12"/>
              <a:gd name="T35" fmla="*/ 3 h 8"/>
              <a:gd name="T36" fmla="*/ 9 w 12"/>
              <a:gd name="T37" fmla="*/ 3 h 8"/>
              <a:gd name="T38" fmla="*/ 10 w 12"/>
              <a:gd name="T39" fmla="*/ 3 h 8"/>
              <a:gd name="T40" fmla="*/ 10 w 12"/>
              <a:gd name="T41" fmla="*/ 1 h 8"/>
              <a:gd name="T42" fmla="*/ 8 w 12"/>
              <a:gd name="T43" fmla="*/ 1 h 8"/>
              <a:gd name="T44" fmla="*/ 6 w 12"/>
              <a:gd name="T45" fmla="*/ 4 h 8"/>
              <a:gd name="T46" fmla="*/ 5 w 12"/>
              <a:gd name="T47" fmla="*/ 6 h 8"/>
              <a:gd name="T48" fmla="*/ 7 w 12"/>
              <a:gd name="T49" fmla="*/ 7 h 8"/>
              <a:gd name="T50" fmla="*/ 7 w 12"/>
              <a:gd name="T51" fmla="*/ 5 h 8"/>
              <a:gd name="T52" fmla="*/ 3 w 12"/>
              <a:gd name="T53" fmla="*/ 4 h 8"/>
              <a:gd name="T54" fmla="*/ 3 w 12"/>
              <a:gd name="T55" fmla="*/ 5 h 8"/>
              <a:gd name="T56" fmla="*/ 4 w 12"/>
              <a:gd name="T57" fmla="*/ 7 h 8"/>
              <a:gd name="T58" fmla="*/ 9 w 12"/>
              <a:gd name="T59" fmla="*/ 2 h 8"/>
              <a:gd name="T60" fmla="*/ 8 w 12"/>
              <a:gd name="T61" fmla="*/ 1 h 8"/>
              <a:gd name="T62" fmla="*/ 8 w 12"/>
              <a:gd name="T63" fmla="*/ 3 h 8"/>
              <a:gd name="T64" fmla="*/ 8 w 12"/>
              <a:gd name="T6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8">
                <a:moveTo>
                  <a:pt x="8" y="1"/>
                </a:moveTo>
                <a:cubicBezTo>
                  <a:pt x="7" y="0"/>
                  <a:pt x="7" y="0"/>
                  <a:pt x="7" y="0"/>
                </a:cubicBezTo>
                <a:cubicBezTo>
                  <a:pt x="0" y="6"/>
                  <a:pt x="0" y="6"/>
                  <a:pt x="0" y="6"/>
                </a:cubicBezTo>
                <a:cubicBezTo>
                  <a:pt x="2" y="7"/>
                  <a:pt x="2" y="7"/>
                  <a:pt x="2" y="7"/>
                </a:cubicBezTo>
                <a:cubicBezTo>
                  <a:pt x="6" y="8"/>
                  <a:pt x="6" y="8"/>
                  <a:pt x="6" y="8"/>
                </a:cubicBezTo>
                <a:cubicBezTo>
                  <a:pt x="8" y="8"/>
                  <a:pt x="8" y="8"/>
                  <a:pt x="8" y="8"/>
                </a:cubicBezTo>
                <a:cubicBezTo>
                  <a:pt x="8" y="7"/>
                  <a:pt x="8" y="7"/>
                  <a:pt x="8" y="7"/>
                </a:cubicBezTo>
                <a:cubicBezTo>
                  <a:pt x="8" y="7"/>
                  <a:pt x="9" y="6"/>
                  <a:pt x="9" y="6"/>
                </a:cubicBezTo>
                <a:cubicBezTo>
                  <a:pt x="10" y="4"/>
                  <a:pt x="10" y="3"/>
                  <a:pt x="11" y="2"/>
                </a:cubicBezTo>
                <a:cubicBezTo>
                  <a:pt x="11" y="2"/>
                  <a:pt x="11" y="2"/>
                  <a:pt x="11" y="2"/>
                </a:cubicBezTo>
                <a:cubicBezTo>
                  <a:pt x="12" y="0"/>
                  <a:pt x="12" y="0"/>
                  <a:pt x="12" y="0"/>
                </a:cubicBezTo>
                <a:cubicBezTo>
                  <a:pt x="10" y="0"/>
                  <a:pt x="10" y="0"/>
                  <a:pt x="10" y="0"/>
                </a:cubicBezTo>
                <a:cubicBezTo>
                  <a:pt x="9" y="0"/>
                  <a:pt x="9" y="0"/>
                  <a:pt x="9" y="0"/>
                </a:cubicBezTo>
                <a:cubicBezTo>
                  <a:pt x="8" y="0"/>
                  <a:pt x="8" y="0"/>
                  <a:pt x="8" y="0"/>
                </a:cubicBezTo>
                <a:cubicBezTo>
                  <a:pt x="8" y="0"/>
                  <a:pt x="8" y="0"/>
                  <a:pt x="8" y="0"/>
                </a:cubicBezTo>
                <a:cubicBezTo>
                  <a:pt x="7" y="0"/>
                  <a:pt x="7" y="0"/>
                  <a:pt x="7" y="0"/>
                </a:cubicBezTo>
                <a:cubicBezTo>
                  <a:pt x="8" y="1"/>
                  <a:pt x="8" y="1"/>
                  <a:pt x="8" y="1"/>
                </a:cubicBezTo>
                <a:cubicBezTo>
                  <a:pt x="8" y="3"/>
                  <a:pt x="8" y="3"/>
                  <a:pt x="8" y="3"/>
                </a:cubicBezTo>
                <a:cubicBezTo>
                  <a:pt x="8" y="3"/>
                  <a:pt x="8" y="3"/>
                  <a:pt x="9" y="3"/>
                </a:cubicBezTo>
                <a:cubicBezTo>
                  <a:pt x="9" y="3"/>
                  <a:pt x="9" y="3"/>
                  <a:pt x="10" y="3"/>
                </a:cubicBezTo>
                <a:cubicBezTo>
                  <a:pt x="10" y="1"/>
                  <a:pt x="10" y="1"/>
                  <a:pt x="10" y="1"/>
                </a:cubicBezTo>
                <a:cubicBezTo>
                  <a:pt x="8" y="1"/>
                  <a:pt x="8" y="1"/>
                  <a:pt x="8" y="1"/>
                </a:cubicBezTo>
                <a:cubicBezTo>
                  <a:pt x="8" y="1"/>
                  <a:pt x="8" y="1"/>
                  <a:pt x="6" y="4"/>
                </a:cubicBezTo>
                <a:cubicBezTo>
                  <a:pt x="6" y="5"/>
                  <a:pt x="6" y="5"/>
                  <a:pt x="5" y="6"/>
                </a:cubicBezTo>
                <a:cubicBezTo>
                  <a:pt x="7" y="7"/>
                  <a:pt x="7" y="7"/>
                  <a:pt x="7" y="7"/>
                </a:cubicBezTo>
                <a:cubicBezTo>
                  <a:pt x="7" y="5"/>
                  <a:pt x="7" y="5"/>
                  <a:pt x="7" y="5"/>
                </a:cubicBezTo>
                <a:cubicBezTo>
                  <a:pt x="7" y="5"/>
                  <a:pt x="7" y="5"/>
                  <a:pt x="3" y="4"/>
                </a:cubicBezTo>
                <a:cubicBezTo>
                  <a:pt x="3" y="5"/>
                  <a:pt x="3" y="5"/>
                  <a:pt x="3" y="5"/>
                </a:cubicBezTo>
                <a:cubicBezTo>
                  <a:pt x="4" y="7"/>
                  <a:pt x="4" y="7"/>
                  <a:pt x="4" y="7"/>
                </a:cubicBezTo>
                <a:cubicBezTo>
                  <a:pt x="9" y="2"/>
                  <a:pt x="9" y="2"/>
                  <a:pt x="9" y="2"/>
                </a:cubicBezTo>
                <a:cubicBezTo>
                  <a:pt x="8" y="1"/>
                  <a:pt x="8" y="1"/>
                  <a:pt x="8" y="1"/>
                </a:cubicBezTo>
                <a:cubicBezTo>
                  <a:pt x="8" y="3"/>
                  <a:pt x="8" y="3"/>
                  <a:pt x="8" y="3"/>
                </a:cubicBezTo>
                <a:lnTo>
                  <a:pt x="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6" name="Freeform 169"/>
          <p:cNvSpPr>
            <a:spLocks/>
          </p:cNvSpPr>
          <p:nvPr/>
        </p:nvSpPr>
        <p:spPr bwMode="auto">
          <a:xfrm>
            <a:off x="4668693" y="3073198"/>
            <a:ext cx="3381" cy="5635"/>
          </a:xfrm>
          <a:custGeom>
            <a:avLst/>
            <a:gdLst>
              <a:gd name="T0" fmla="*/ 2 w 4"/>
              <a:gd name="T1" fmla="*/ 0 h 7"/>
              <a:gd name="T2" fmla="*/ 0 w 4"/>
              <a:gd name="T3" fmla="*/ 2 h 7"/>
              <a:gd name="T4" fmla="*/ 0 w 4"/>
              <a:gd name="T5" fmla="*/ 2 h 7"/>
              <a:gd name="T6" fmla="*/ 0 w 4"/>
              <a:gd name="T7" fmla="*/ 5 h 7"/>
              <a:gd name="T8" fmla="*/ 1 w 4"/>
              <a:gd name="T9" fmla="*/ 6 h 7"/>
              <a:gd name="T10" fmla="*/ 3 w 4"/>
              <a:gd name="T11" fmla="*/ 7 h 7"/>
              <a:gd name="T12" fmla="*/ 4 w 4"/>
              <a:gd name="T13" fmla="*/ 7 h 7"/>
              <a:gd name="T14" fmla="*/ 4 w 4"/>
              <a:gd name="T15" fmla="*/ 7 h 7"/>
              <a:gd name="T16" fmla="*/ 4 w 4"/>
              <a:gd name="T17" fmla="*/ 7 h 7"/>
              <a:gd name="T18" fmla="*/ 2 w 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7">
                <a:moveTo>
                  <a:pt x="2" y="0"/>
                </a:moveTo>
                <a:cubicBezTo>
                  <a:pt x="0" y="2"/>
                  <a:pt x="0" y="2"/>
                  <a:pt x="0" y="2"/>
                </a:cubicBezTo>
                <a:cubicBezTo>
                  <a:pt x="0" y="2"/>
                  <a:pt x="0" y="2"/>
                  <a:pt x="0" y="2"/>
                </a:cubicBezTo>
                <a:cubicBezTo>
                  <a:pt x="0" y="4"/>
                  <a:pt x="0" y="5"/>
                  <a:pt x="0" y="5"/>
                </a:cubicBezTo>
                <a:cubicBezTo>
                  <a:pt x="0" y="5"/>
                  <a:pt x="1" y="5"/>
                  <a:pt x="1" y="6"/>
                </a:cubicBezTo>
                <a:cubicBezTo>
                  <a:pt x="2" y="7"/>
                  <a:pt x="2" y="7"/>
                  <a:pt x="3" y="7"/>
                </a:cubicBezTo>
                <a:cubicBezTo>
                  <a:pt x="4" y="7"/>
                  <a:pt x="4" y="7"/>
                  <a:pt x="4" y="7"/>
                </a:cubicBezTo>
                <a:cubicBezTo>
                  <a:pt x="4" y="7"/>
                  <a:pt x="4" y="7"/>
                  <a:pt x="4" y="7"/>
                </a:cubicBezTo>
                <a:cubicBezTo>
                  <a:pt x="4" y="7"/>
                  <a:pt x="4" y="7"/>
                  <a:pt x="4" y="7"/>
                </a:cubicBezTo>
                <a:cubicBezTo>
                  <a:pt x="2" y="0"/>
                  <a:pt x="2" y="0"/>
                  <a:pt x="2" y="0"/>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7" name="Freeform 170"/>
          <p:cNvSpPr>
            <a:spLocks/>
          </p:cNvSpPr>
          <p:nvPr/>
        </p:nvSpPr>
        <p:spPr bwMode="auto">
          <a:xfrm>
            <a:off x="4667003" y="3072071"/>
            <a:ext cx="6763" cy="9017"/>
          </a:xfrm>
          <a:custGeom>
            <a:avLst/>
            <a:gdLst>
              <a:gd name="T0" fmla="*/ 4 w 8"/>
              <a:gd name="T1" fmla="*/ 0 h 11"/>
              <a:gd name="T2" fmla="*/ 0 w 8"/>
              <a:gd name="T3" fmla="*/ 2 h 11"/>
              <a:gd name="T4" fmla="*/ 0 w 8"/>
              <a:gd name="T5" fmla="*/ 6 h 11"/>
              <a:gd name="T6" fmla="*/ 1 w 8"/>
              <a:gd name="T7" fmla="*/ 7 h 11"/>
              <a:gd name="T8" fmla="*/ 3 w 8"/>
              <a:gd name="T9" fmla="*/ 7 h 11"/>
              <a:gd name="T10" fmla="*/ 3 w 8"/>
              <a:gd name="T11" fmla="*/ 9 h 11"/>
              <a:gd name="T12" fmla="*/ 5 w 8"/>
              <a:gd name="T13" fmla="*/ 10 h 11"/>
              <a:gd name="T14" fmla="*/ 6 w 8"/>
              <a:gd name="T15" fmla="*/ 10 h 11"/>
              <a:gd name="T16" fmla="*/ 5 w 8"/>
              <a:gd name="T17" fmla="*/ 9 h 11"/>
              <a:gd name="T18" fmla="*/ 8 w 8"/>
              <a:gd name="T19" fmla="*/ 11 h 11"/>
              <a:gd name="T20" fmla="*/ 7 w 8"/>
              <a:gd name="T21" fmla="*/ 8 h 11"/>
              <a:gd name="T22" fmla="*/ 6 w 8"/>
              <a:gd name="T23" fmla="*/ 2 h 11"/>
              <a:gd name="T24" fmla="*/ 6 w 8"/>
              <a:gd name="T25" fmla="*/ 1 h 11"/>
              <a:gd name="T26" fmla="*/ 5 w 8"/>
              <a:gd name="T27" fmla="*/ 1 h 11"/>
              <a:gd name="T28" fmla="*/ 6 w 8"/>
              <a:gd name="T29" fmla="*/ 1 h 11"/>
              <a:gd name="T30" fmla="*/ 6 w 8"/>
              <a:gd name="T31" fmla="*/ 1 h 11"/>
              <a:gd name="T32" fmla="*/ 6 w 8"/>
              <a:gd name="T33" fmla="*/ 1 h 11"/>
              <a:gd name="T34" fmla="*/ 4 w 8"/>
              <a:gd name="T35" fmla="*/ 1 h 11"/>
              <a:gd name="T36" fmla="*/ 6 w 8"/>
              <a:gd name="T37" fmla="*/ 1 h 11"/>
              <a:gd name="T38" fmla="*/ 6 w 8"/>
              <a:gd name="T39" fmla="*/ 1 h 11"/>
              <a:gd name="T40" fmla="*/ 4 w 8"/>
              <a:gd name="T41" fmla="*/ 1 h 11"/>
              <a:gd name="T42" fmla="*/ 5 w 8"/>
              <a:gd name="T43" fmla="*/ 0 h 11"/>
              <a:gd name="T44" fmla="*/ 3 w 8"/>
              <a:gd name="T45" fmla="*/ 1 h 11"/>
              <a:gd name="T46" fmla="*/ 4 w 8"/>
              <a:gd name="T47" fmla="*/ 1 h 11"/>
              <a:gd name="T48" fmla="*/ 3 w 8"/>
              <a:gd name="T49" fmla="*/ 2 h 11"/>
              <a:gd name="T50" fmla="*/ 3 w 8"/>
              <a:gd name="T51" fmla="*/ 1 h 11"/>
              <a:gd name="T52" fmla="*/ 4 w 8"/>
              <a:gd name="T53" fmla="*/ 0 h 11"/>
              <a:gd name="T54" fmla="*/ 3 w 8"/>
              <a:gd name="T55" fmla="*/ 1 h 11"/>
              <a:gd name="T56" fmla="*/ 3 w 8"/>
              <a:gd name="T57" fmla="*/ 2 h 11"/>
              <a:gd name="T58" fmla="*/ 6 w 8"/>
              <a:gd name="T59" fmla="*/ 8 h 11"/>
              <a:gd name="T60" fmla="*/ 4 w 8"/>
              <a:gd name="T61" fmla="*/ 8 h 11"/>
              <a:gd name="T62" fmla="*/ 6 w 8"/>
              <a:gd name="T63" fmla="*/ 7 h 11"/>
              <a:gd name="T64" fmla="*/ 6 w 8"/>
              <a:gd name="T65" fmla="*/ 7 h 11"/>
              <a:gd name="T66" fmla="*/ 5 w 8"/>
              <a:gd name="T67" fmla="*/ 8 h 11"/>
              <a:gd name="T68" fmla="*/ 5 w 8"/>
              <a:gd name="T69" fmla="*/ 7 h 11"/>
              <a:gd name="T70" fmla="*/ 5 w 8"/>
              <a:gd name="T71" fmla="*/ 7 h 11"/>
              <a:gd name="T72" fmla="*/ 5 w 8"/>
              <a:gd name="T73" fmla="*/ 7 h 11"/>
              <a:gd name="T74" fmla="*/ 5 w 8"/>
              <a:gd name="T75" fmla="*/ 7 h 11"/>
              <a:gd name="T76" fmla="*/ 5 w 8"/>
              <a:gd name="T77" fmla="*/ 7 h 11"/>
              <a:gd name="T78" fmla="*/ 5 w 8"/>
              <a:gd name="T79" fmla="*/ 7 h 11"/>
              <a:gd name="T80" fmla="*/ 5 w 8"/>
              <a:gd name="T81" fmla="*/ 6 h 11"/>
              <a:gd name="T82" fmla="*/ 4 w 8"/>
              <a:gd name="T83" fmla="*/ 5 h 11"/>
              <a:gd name="T84" fmla="*/ 2 w 8"/>
              <a:gd name="T85" fmla="*/ 6 h 11"/>
              <a:gd name="T86" fmla="*/ 3 w 8"/>
              <a:gd name="T87" fmla="*/ 3 h 11"/>
              <a:gd name="T88" fmla="*/ 2 w 8"/>
              <a:gd name="T89" fmla="*/ 3 h 11"/>
              <a:gd name="T90" fmla="*/ 5 w 8"/>
              <a:gd name="T91" fmla="*/ 3 h 11"/>
              <a:gd name="T92" fmla="*/ 3 w 8"/>
              <a:gd name="T9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 h="11">
                <a:moveTo>
                  <a:pt x="4" y="1"/>
                </a:moveTo>
                <a:cubicBezTo>
                  <a:pt x="4" y="0"/>
                  <a:pt x="4" y="0"/>
                  <a:pt x="4" y="0"/>
                </a:cubicBezTo>
                <a:cubicBezTo>
                  <a:pt x="1" y="1"/>
                  <a:pt x="1" y="1"/>
                  <a:pt x="1" y="1"/>
                </a:cubicBezTo>
                <a:cubicBezTo>
                  <a:pt x="0" y="2"/>
                  <a:pt x="0" y="2"/>
                  <a:pt x="0" y="2"/>
                </a:cubicBezTo>
                <a:cubicBezTo>
                  <a:pt x="0" y="3"/>
                  <a:pt x="0" y="3"/>
                  <a:pt x="0" y="3"/>
                </a:cubicBezTo>
                <a:cubicBezTo>
                  <a:pt x="0" y="5"/>
                  <a:pt x="0" y="6"/>
                  <a:pt x="0" y="6"/>
                </a:cubicBezTo>
                <a:cubicBezTo>
                  <a:pt x="0" y="6"/>
                  <a:pt x="0" y="6"/>
                  <a:pt x="0" y="6"/>
                </a:cubicBezTo>
                <a:cubicBezTo>
                  <a:pt x="1" y="7"/>
                  <a:pt x="1" y="7"/>
                  <a:pt x="1" y="7"/>
                </a:cubicBezTo>
                <a:cubicBezTo>
                  <a:pt x="1" y="7"/>
                  <a:pt x="2" y="8"/>
                  <a:pt x="2" y="8"/>
                </a:cubicBezTo>
                <a:cubicBezTo>
                  <a:pt x="3" y="7"/>
                  <a:pt x="3" y="7"/>
                  <a:pt x="3" y="7"/>
                </a:cubicBezTo>
                <a:cubicBezTo>
                  <a:pt x="2" y="7"/>
                  <a:pt x="2" y="7"/>
                  <a:pt x="2" y="7"/>
                </a:cubicBezTo>
                <a:cubicBezTo>
                  <a:pt x="2" y="8"/>
                  <a:pt x="2" y="8"/>
                  <a:pt x="3" y="9"/>
                </a:cubicBezTo>
                <a:cubicBezTo>
                  <a:pt x="3" y="9"/>
                  <a:pt x="4" y="10"/>
                  <a:pt x="5" y="10"/>
                </a:cubicBezTo>
                <a:cubicBezTo>
                  <a:pt x="5" y="10"/>
                  <a:pt x="5" y="10"/>
                  <a:pt x="5" y="10"/>
                </a:cubicBezTo>
                <a:cubicBezTo>
                  <a:pt x="5" y="10"/>
                  <a:pt x="5" y="10"/>
                  <a:pt x="5" y="10"/>
                </a:cubicBezTo>
                <a:cubicBezTo>
                  <a:pt x="6" y="10"/>
                  <a:pt x="6" y="10"/>
                  <a:pt x="6" y="10"/>
                </a:cubicBezTo>
                <a:cubicBezTo>
                  <a:pt x="6" y="8"/>
                  <a:pt x="6" y="8"/>
                  <a:pt x="6" y="8"/>
                </a:cubicBezTo>
                <a:cubicBezTo>
                  <a:pt x="5" y="9"/>
                  <a:pt x="5" y="9"/>
                  <a:pt x="5" y="9"/>
                </a:cubicBezTo>
                <a:cubicBezTo>
                  <a:pt x="5" y="9"/>
                  <a:pt x="5" y="9"/>
                  <a:pt x="5" y="9"/>
                </a:cubicBezTo>
                <a:cubicBezTo>
                  <a:pt x="8" y="11"/>
                  <a:pt x="8" y="11"/>
                  <a:pt x="8" y="11"/>
                </a:cubicBezTo>
                <a:cubicBezTo>
                  <a:pt x="7" y="8"/>
                  <a:pt x="7" y="8"/>
                  <a:pt x="7" y="8"/>
                </a:cubicBezTo>
                <a:cubicBezTo>
                  <a:pt x="7" y="8"/>
                  <a:pt x="7" y="8"/>
                  <a:pt x="7" y="8"/>
                </a:cubicBezTo>
                <a:cubicBezTo>
                  <a:pt x="7" y="8"/>
                  <a:pt x="7" y="8"/>
                  <a:pt x="7" y="8"/>
                </a:cubicBezTo>
                <a:cubicBezTo>
                  <a:pt x="6" y="5"/>
                  <a:pt x="6" y="3"/>
                  <a:pt x="6" y="2"/>
                </a:cubicBezTo>
                <a:cubicBezTo>
                  <a:pt x="6" y="2"/>
                  <a:pt x="6" y="1"/>
                  <a:pt x="6" y="1"/>
                </a:cubicBezTo>
                <a:cubicBezTo>
                  <a:pt x="6" y="1"/>
                  <a:pt x="6" y="1"/>
                  <a:pt x="6" y="1"/>
                </a:cubicBezTo>
                <a:cubicBezTo>
                  <a:pt x="6" y="1"/>
                  <a:pt x="6" y="1"/>
                  <a:pt x="6" y="1"/>
                </a:cubicBezTo>
                <a:cubicBezTo>
                  <a:pt x="5" y="1"/>
                  <a:pt x="5" y="1"/>
                  <a:pt x="5" y="1"/>
                </a:cubicBezTo>
                <a:cubicBezTo>
                  <a:pt x="6" y="1"/>
                  <a:pt x="6" y="1"/>
                  <a:pt x="6" y="1"/>
                </a:cubicBezTo>
                <a:cubicBezTo>
                  <a:pt x="6" y="1"/>
                  <a:pt x="6" y="1"/>
                  <a:pt x="6" y="1"/>
                </a:cubicBezTo>
                <a:cubicBezTo>
                  <a:pt x="5" y="1"/>
                  <a:pt x="5" y="1"/>
                  <a:pt x="5" y="1"/>
                </a:cubicBezTo>
                <a:cubicBezTo>
                  <a:pt x="6" y="1"/>
                  <a:pt x="6" y="1"/>
                  <a:pt x="6" y="1"/>
                </a:cubicBezTo>
                <a:cubicBezTo>
                  <a:pt x="4" y="1"/>
                  <a:pt x="4" y="1"/>
                  <a:pt x="4" y="1"/>
                </a:cubicBezTo>
                <a:cubicBezTo>
                  <a:pt x="6" y="1"/>
                  <a:pt x="6" y="1"/>
                  <a:pt x="6" y="1"/>
                </a:cubicBezTo>
                <a:cubicBezTo>
                  <a:pt x="6" y="1"/>
                  <a:pt x="6" y="1"/>
                  <a:pt x="6" y="1"/>
                </a:cubicBezTo>
                <a:cubicBezTo>
                  <a:pt x="4" y="1"/>
                  <a:pt x="4" y="1"/>
                  <a:pt x="4" y="1"/>
                </a:cubicBezTo>
                <a:cubicBezTo>
                  <a:pt x="6" y="1"/>
                  <a:pt x="6" y="1"/>
                  <a:pt x="6" y="1"/>
                </a:cubicBezTo>
                <a:cubicBezTo>
                  <a:pt x="6" y="1"/>
                  <a:pt x="6" y="1"/>
                  <a:pt x="6" y="1"/>
                </a:cubicBezTo>
                <a:cubicBezTo>
                  <a:pt x="4" y="1"/>
                  <a:pt x="4" y="1"/>
                  <a:pt x="4" y="1"/>
                </a:cubicBezTo>
                <a:cubicBezTo>
                  <a:pt x="6" y="1"/>
                  <a:pt x="6" y="1"/>
                  <a:pt x="6" y="1"/>
                </a:cubicBezTo>
                <a:cubicBezTo>
                  <a:pt x="6" y="1"/>
                  <a:pt x="6" y="1"/>
                  <a:pt x="6" y="1"/>
                </a:cubicBezTo>
                <a:cubicBezTo>
                  <a:pt x="4" y="1"/>
                  <a:pt x="4" y="1"/>
                  <a:pt x="4" y="1"/>
                </a:cubicBezTo>
                <a:cubicBezTo>
                  <a:pt x="6" y="1"/>
                  <a:pt x="6" y="1"/>
                  <a:pt x="6" y="1"/>
                </a:cubicBezTo>
                <a:cubicBezTo>
                  <a:pt x="6" y="1"/>
                  <a:pt x="6" y="0"/>
                  <a:pt x="5" y="0"/>
                </a:cubicBezTo>
                <a:cubicBezTo>
                  <a:pt x="5" y="0"/>
                  <a:pt x="4" y="0"/>
                  <a:pt x="4" y="0"/>
                </a:cubicBezTo>
                <a:cubicBezTo>
                  <a:pt x="4" y="0"/>
                  <a:pt x="3" y="0"/>
                  <a:pt x="3" y="1"/>
                </a:cubicBezTo>
                <a:cubicBezTo>
                  <a:pt x="3" y="1"/>
                  <a:pt x="3" y="1"/>
                  <a:pt x="3" y="2"/>
                </a:cubicBezTo>
                <a:cubicBezTo>
                  <a:pt x="4" y="1"/>
                  <a:pt x="4" y="1"/>
                  <a:pt x="4" y="1"/>
                </a:cubicBezTo>
                <a:cubicBezTo>
                  <a:pt x="3" y="1"/>
                  <a:pt x="3" y="1"/>
                  <a:pt x="3" y="1"/>
                </a:cubicBezTo>
                <a:cubicBezTo>
                  <a:pt x="3" y="2"/>
                  <a:pt x="3" y="2"/>
                  <a:pt x="3" y="2"/>
                </a:cubicBezTo>
                <a:cubicBezTo>
                  <a:pt x="4" y="1"/>
                  <a:pt x="4" y="1"/>
                  <a:pt x="4" y="1"/>
                </a:cubicBezTo>
                <a:cubicBezTo>
                  <a:pt x="3" y="1"/>
                  <a:pt x="3" y="1"/>
                  <a:pt x="3" y="1"/>
                </a:cubicBezTo>
                <a:cubicBezTo>
                  <a:pt x="4" y="1"/>
                  <a:pt x="4" y="1"/>
                  <a:pt x="4" y="1"/>
                </a:cubicBezTo>
                <a:cubicBezTo>
                  <a:pt x="4" y="0"/>
                  <a:pt x="4" y="0"/>
                  <a:pt x="4" y="0"/>
                </a:cubicBezTo>
                <a:cubicBezTo>
                  <a:pt x="4" y="1"/>
                  <a:pt x="4" y="1"/>
                  <a:pt x="4" y="1"/>
                </a:cubicBezTo>
                <a:cubicBezTo>
                  <a:pt x="3" y="1"/>
                  <a:pt x="3" y="1"/>
                  <a:pt x="3" y="1"/>
                </a:cubicBezTo>
                <a:cubicBezTo>
                  <a:pt x="3" y="2"/>
                  <a:pt x="3" y="2"/>
                  <a:pt x="3" y="2"/>
                </a:cubicBezTo>
                <a:cubicBezTo>
                  <a:pt x="3" y="2"/>
                  <a:pt x="3" y="2"/>
                  <a:pt x="3" y="2"/>
                </a:cubicBezTo>
                <a:cubicBezTo>
                  <a:pt x="3" y="2"/>
                  <a:pt x="3" y="3"/>
                  <a:pt x="4" y="8"/>
                </a:cubicBezTo>
                <a:cubicBezTo>
                  <a:pt x="6" y="8"/>
                  <a:pt x="6" y="8"/>
                  <a:pt x="6" y="8"/>
                </a:cubicBezTo>
                <a:cubicBezTo>
                  <a:pt x="4" y="8"/>
                  <a:pt x="4" y="8"/>
                  <a:pt x="4" y="8"/>
                </a:cubicBezTo>
                <a:cubicBezTo>
                  <a:pt x="4" y="8"/>
                  <a:pt x="4" y="8"/>
                  <a:pt x="4" y="8"/>
                </a:cubicBezTo>
                <a:cubicBezTo>
                  <a:pt x="6" y="8"/>
                  <a:pt x="6" y="8"/>
                  <a:pt x="6" y="8"/>
                </a:cubicBezTo>
                <a:cubicBezTo>
                  <a:pt x="6" y="7"/>
                  <a:pt x="6" y="7"/>
                  <a:pt x="6" y="7"/>
                </a:cubicBezTo>
                <a:cubicBezTo>
                  <a:pt x="6" y="7"/>
                  <a:pt x="6" y="7"/>
                  <a:pt x="6" y="7"/>
                </a:cubicBezTo>
                <a:cubicBezTo>
                  <a:pt x="6" y="7"/>
                  <a:pt x="6" y="7"/>
                  <a:pt x="6" y="7"/>
                </a:cubicBezTo>
                <a:cubicBezTo>
                  <a:pt x="5" y="7"/>
                  <a:pt x="5" y="7"/>
                  <a:pt x="5" y="7"/>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6"/>
                  <a:pt x="5" y="6"/>
                </a:cubicBezTo>
                <a:cubicBezTo>
                  <a:pt x="4" y="6"/>
                  <a:pt x="4" y="6"/>
                  <a:pt x="4" y="6"/>
                </a:cubicBezTo>
                <a:cubicBezTo>
                  <a:pt x="4" y="5"/>
                  <a:pt x="4" y="5"/>
                  <a:pt x="4" y="5"/>
                </a:cubicBezTo>
                <a:cubicBezTo>
                  <a:pt x="4" y="5"/>
                  <a:pt x="3" y="5"/>
                  <a:pt x="2" y="4"/>
                </a:cubicBezTo>
                <a:cubicBezTo>
                  <a:pt x="2" y="6"/>
                  <a:pt x="2" y="6"/>
                  <a:pt x="2" y="6"/>
                </a:cubicBezTo>
                <a:cubicBezTo>
                  <a:pt x="3" y="6"/>
                  <a:pt x="3" y="6"/>
                  <a:pt x="3" y="6"/>
                </a:cubicBezTo>
                <a:cubicBezTo>
                  <a:pt x="3" y="6"/>
                  <a:pt x="3" y="5"/>
                  <a:pt x="3" y="3"/>
                </a:cubicBezTo>
                <a:cubicBezTo>
                  <a:pt x="3" y="3"/>
                  <a:pt x="3" y="3"/>
                  <a:pt x="3" y="3"/>
                </a:cubicBezTo>
                <a:cubicBezTo>
                  <a:pt x="2" y="3"/>
                  <a:pt x="2" y="3"/>
                  <a:pt x="2" y="3"/>
                </a:cubicBezTo>
                <a:cubicBezTo>
                  <a:pt x="2" y="4"/>
                  <a:pt x="2" y="4"/>
                  <a:pt x="2" y="4"/>
                </a:cubicBezTo>
                <a:cubicBezTo>
                  <a:pt x="5" y="3"/>
                  <a:pt x="5" y="3"/>
                  <a:pt x="5" y="3"/>
                </a:cubicBezTo>
                <a:cubicBezTo>
                  <a:pt x="4" y="1"/>
                  <a:pt x="4" y="1"/>
                  <a:pt x="4" y="1"/>
                </a:cubicBezTo>
                <a:cubicBezTo>
                  <a:pt x="3" y="1"/>
                  <a:pt x="3" y="1"/>
                  <a:pt x="3" y="1"/>
                </a:cubicBezTo>
                <a:lnTo>
                  <a:pt x="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8" name="Freeform 171"/>
          <p:cNvSpPr>
            <a:spLocks/>
          </p:cNvSpPr>
          <p:nvPr/>
        </p:nvSpPr>
        <p:spPr bwMode="auto">
          <a:xfrm>
            <a:off x="4687290" y="3042203"/>
            <a:ext cx="4508" cy="4508"/>
          </a:xfrm>
          <a:custGeom>
            <a:avLst/>
            <a:gdLst>
              <a:gd name="T0" fmla="*/ 6 w 6"/>
              <a:gd name="T1" fmla="*/ 6 h 6"/>
              <a:gd name="T2" fmla="*/ 6 w 6"/>
              <a:gd name="T3" fmla="*/ 0 h 6"/>
              <a:gd name="T4" fmla="*/ 4 w 6"/>
              <a:gd name="T5" fmla="*/ 2 h 6"/>
              <a:gd name="T6" fmla="*/ 1 w 6"/>
              <a:gd name="T7" fmla="*/ 4 h 6"/>
              <a:gd name="T8" fmla="*/ 0 w 6"/>
              <a:gd name="T9" fmla="*/ 4 h 6"/>
              <a:gd name="T10" fmla="*/ 4 w 6"/>
              <a:gd name="T11" fmla="*/ 5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cubicBezTo>
                  <a:pt x="6" y="0"/>
                  <a:pt x="6" y="0"/>
                  <a:pt x="6" y="0"/>
                </a:cubicBezTo>
                <a:cubicBezTo>
                  <a:pt x="4" y="2"/>
                  <a:pt x="4" y="2"/>
                  <a:pt x="4" y="2"/>
                </a:cubicBezTo>
                <a:cubicBezTo>
                  <a:pt x="2" y="3"/>
                  <a:pt x="1" y="3"/>
                  <a:pt x="1" y="4"/>
                </a:cubicBezTo>
                <a:cubicBezTo>
                  <a:pt x="0" y="4"/>
                  <a:pt x="0" y="4"/>
                  <a:pt x="0" y="4"/>
                </a:cubicBezTo>
                <a:cubicBezTo>
                  <a:pt x="1" y="5"/>
                  <a:pt x="3" y="5"/>
                  <a:pt x="4" y="5"/>
                </a:cubicBezTo>
                <a:cubicBezTo>
                  <a:pt x="6" y="6"/>
                  <a:pt x="6" y="6"/>
                  <a:pt x="6" y="6"/>
                </a:cubicBezTo>
                <a:close/>
              </a:path>
            </a:pathLst>
          </a:custGeom>
          <a:solidFill>
            <a:srgbClr val="EC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9" name="Freeform 172"/>
          <p:cNvSpPr>
            <a:spLocks/>
          </p:cNvSpPr>
          <p:nvPr/>
        </p:nvSpPr>
        <p:spPr bwMode="auto">
          <a:xfrm>
            <a:off x="4683345" y="3040513"/>
            <a:ext cx="10144" cy="7326"/>
          </a:xfrm>
          <a:custGeom>
            <a:avLst/>
            <a:gdLst>
              <a:gd name="T0" fmla="*/ 11 w 13"/>
              <a:gd name="T1" fmla="*/ 8 h 9"/>
              <a:gd name="T2" fmla="*/ 13 w 13"/>
              <a:gd name="T3" fmla="*/ 8 h 9"/>
              <a:gd name="T4" fmla="*/ 13 w 13"/>
              <a:gd name="T5" fmla="*/ 0 h 9"/>
              <a:gd name="T6" fmla="*/ 11 w 13"/>
              <a:gd name="T7" fmla="*/ 1 h 9"/>
              <a:gd name="T8" fmla="*/ 8 w 13"/>
              <a:gd name="T9" fmla="*/ 2 h 9"/>
              <a:gd name="T10" fmla="*/ 8 w 13"/>
              <a:gd name="T11" fmla="*/ 2 h 9"/>
              <a:gd name="T12" fmla="*/ 8 w 13"/>
              <a:gd name="T13" fmla="*/ 2 h 9"/>
              <a:gd name="T14" fmla="*/ 5 w 13"/>
              <a:gd name="T15" fmla="*/ 4 h 9"/>
              <a:gd name="T16" fmla="*/ 4 w 13"/>
              <a:gd name="T17" fmla="*/ 5 h 9"/>
              <a:gd name="T18" fmla="*/ 4 w 13"/>
              <a:gd name="T19" fmla="*/ 5 h 9"/>
              <a:gd name="T20" fmla="*/ 0 w 13"/>
              <a:gd name="T21" fmla="*/ 7 h 9"/>
              <a:gd name="T22" fmla="*/ 4 w 13"/>
              <a:gd name="T23" fmla="*/ 8 h 9"/>
              <a:gd name="T24" fmla="*/ 8 w 13"/>
              <a:gd name="T25" fmla="*/ 9 h 9"/>
              <a:gd name="T26" fmla="*/ 11 w 13"/>
              <a:gd name="T27" fmla="*/ 9 h 9"/>
              <a:gd name="T28" fmla="*/ 13 w 13"/>
              <a:gd name="T29" fmla="*/ 9 h 9"/>
              <a:gd name="T30" fmla="*/ 13 w 13"/>
              <a:gd name="T31" fmla="*/ 8 h 9"/>
              <a:gd name="T32" fmla="*/ 11 w 13"/>
              <a:gd name="T33" fmla="*/ 8 h 9"/>
              <a:gd name="T34" fmla="*/ 12 w 13"/>
              <a:gd name="T35" fmla="*/ 6 h 9"/>
              <a:gd name="T36" fmla="*/ 11 w 13"/>
              <a:gd name="T37" fmla="*/ 8 h 9"/>
              <a:gd name="T38" fmla="*/ 12 w 13"/>
              <a:gd name="T39" fmla="*/ 6 h 9"/>
              <a:gd name="T40" fmla="*/ 12 w 13"/>
              <a:gd name="T41" fmla="*/ 6 h 9"/>
              <a:gd name="T42" fmla="*/ 11 w 13"/>
              <a:gd name="T43" fmla="*/ 8 h 9"/>
              <a:gd name="T44" fmla="*/ 12 w 13"/>
              <a:gd name="T45" fmla="*/ 6 h 9"/>
              <a:gd name="T46" fmla="*/ 9 w 13"/>
              <a:gd name="T47" fmla="*/ 6 h 9"/>
              <a:gd name="T48" fmla="*/ 5 w 13"/>
              <a:gd name="T49" fmla="*/ 5 h 9"/>
              <a:gd name="T50" fmla="*/ 5 w 13"/>
              <a:gd name="T51" fmla="*/ 6 h 9"/>
              <a:gd name="T52" fmla="*/ 5 w 13"/>
              <a:gd name="T53" fmla="*/ 8 h 9"/>
              <a:gd name="T54" fmla="*/ 5 w 13"/>
              <a:gd name="T55" fmla="*/ 8 h 9"/>
              <a:gd name="T56" fmla="*/ 6 w 13"/>
              <a:gd name="T57" fmla="*/ 7 h 9"/>
              <a:gd name="T58" fmla="*/ 9 w 13"/>
              <a:gd name="T59" fmla="*/ 5 h 9"/>
              <a:gd name="T60" fmla="*/ 9 w 13"/>
              <a:gd name="T61" fmla="*/ 4 h 9"/>
              <a:gd name="T62" fmla="*/ 9 w 13"/>
              <a:gd name="T63" fmla="*/ 5 h 9"/>
              <a:gd name="T64" fmla="*/ 12 w 13"/>
              <a:gd name="T65" fmla="*/ 4 h 9"/>
              <a:gd name="T66" fmla="*/ 11 w 13"/>
              <a:gd name="T67" fmla="*/ 2 h 9"/>
              <a:gd name="T68" fmla="*/ 10 w 13"/>
              <a:gd name="T69" fmla="*/ 2 h 9"/>
              <a:gd name="T70" fmla="*/ 10 w 13"/>
              <a:gd name="T71" fmla="*/ 8 h 9"/>
              <a:gd name="T72" fmla="*/ 11 w 13"/>
              <a:gd name="T73" fmla="*/ 8 h 9"/>
              <a:gd name="T74" fmla="*/ 12 w 13"/>
              <a:gd name="T75" fmla="*/ 6 h 9"/>
              <a:gd name="T76" fmla="*/ 11 w 13"/>
              <a:gd name="T7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 h="9">
                <a:moveTo>
                  <a:pt x="11" y="8"/>
                </a:moveTo>
                <a:cubicBezTo>
                  <a:pt x="13" y="8"/>
                  <a:pt x="13" y="8"/>
                  <a:pt x="13" y="8"/>
                </a:cubicBezTo>
                <a:cubicBezTo>
                  <a:pt x="13" y="0"/>
                  <a:pt x="13" y="0"/>
                  <a:pt x="13" y="0"/>
                </a:cubicBezTo>
                <a:cubicBezTo>
                  <a:pt x="11" y="1"/>
                  <a:pt x="11" y="1"/>
                  <a:pt x="11" y="1"/>
                </a:cubicBezTo>
                <a:cubicBezTo>
                  <a:pt x="8" y="2"/>
                  <a:pt x="8" y="2"/>
                  <a:pt x="8" y="2"/>
                </a:cubicBezTo>
                <a:cubicBezTo>
                  <a:pt x="8" y="2"/>
                  <a:pt x="8" y="2"/>
                  <a:pt x="8" y="2"/>
                </a:cubicBezTo>
                <a:cubicBezTo>
                  <a:pt x="8" y="2"/>
                  <a:pt x="8" y="2"/>
                  <a:pt x="8" y="2"/>
                </a:cubicBezTo>
                <a:cubicBezTo>
                  <a:pt x="6" y="3"/>
                  <a:pt x="5" y="4"/>
                  <a:pt x="5" y="4"/>
                </a:cubicBezTo>
                <a:cubicBezTo>
                  <a:pt x="4" y="5"/>
                  <a:pt x="4" y="5"/>
                  <a:pt x="4" y="5"/>
                </a:cubicBezTo>
                <a:cubicBezTo>
                  <a:pt x="4" y="5"/>
                  <a:pt x="4" y="5"/>
                  <a:pt x="4" y="5"/>
                </a:cubicBezTo>
                <a:cubicBezTo>
                  <a:pt x="0" y="7"/>
                  <a:pt x="0" y="7"/>
                  <a:pt x="0" y="7"/>
                </a:cubicBezTo>
                <a:cubicBezTo>
                  <a:pt x="4" y="8"/>
                  <a:pt x="4" y="8"/>
                  <a:pt x="4" y="8"/>
                </a:cubicBezTo>
                <a:cubicBezTo>
                  <a:pt x="6" y="8"/>
                  <a:pt x="7" y="8"/>
                  <a:pt x="8" y="9"/>
                </a:cubicBezTo>
                <a:cubicBezTo>
                  <a:pt x="11" y="9"/>
                  <a:pt x="11" y="9"/>
                  <a:pt x="11" y="9"/>
                </a:cubicBezTo>
                <a:cubicBezTo>
                  <a:pt x="13" y="9"/>
                  <a:pt x="13" y="9"/>
                  <a:pt x="13" y="9"/>
                </a:cubicBezTo>
                <a:cubicBezTo>
                  <a:pt x="13" y="8"/>
                  <a:pt x="13" y="8"/>
                  <a:pt x="13" y="8"/>
                </a:cubicBezTo>
                <a:cubicBezTo>
                  <a:pt x="11" y="8"/>
                  <a:pt x="11" y="8"/>
                  <a:pt x="11" y="8"/>
                </a:cubicBezTo>
                <a:cubicBezTo>
                  <a:pt x="12" y="6"/>
                  <a:pt x="12" y="6"/>
                  <a:pt x="12" y="6"/>
                </a:cubicBezTo>
                <a:cubicBezTo>
                  <a:pt x="11" y="8"/>
                  <a:pt x="11" y="8"/>
                  <a:pt x="11" y="8"/>
                </a:cubicBezTo>
                <a:cubicBezTo>
                  <a:pt x="12" y="6"/>
                  <a:pt x="12" y="6"/>
                  <a:pt x="12" y="6"/>
                </a:cubicBezTo>
                <a:cubicBezTo>
                  <a:pt x="12" y="6"/>
                  <a:pt x="12" y="6"/>
                  <a:pt x="12" y="6"/>
                </a:cubicBezTo>
                <a:cubicBezTo>
                  <a:pt x="11" y="8"/>
                  <a:pt x="11" y="8"/>
                  <a:pt x="11" y="8"/>
                </a:cubicBezTo>
                <a:cubicBezTo>
                  <a:pt x="12" y="6"/>
                  <a:pt x="12" y="6"/>
                  <a:pt x="12" y="6"/>
                </a:cubicBezTo>
                <a:cubicBezTo>
                  <a:pt x="12" y="6"/>
                  <a:pt x="11" y="6"/>
                  <a:pt x="9" y="6"/>
                </a:cubicBezTo>
                <a:cubicBezTo>
                  <a:pt x="8" y="5"/>
                  <a:pt x="7" y="5"/>
                  <a:pt x="5" y="5"/>
                </a:cubicBezTo>
                <a:cubicBezTo>
                  <a:pt x="5" y="6"/>
                  <a:pt x="5" y="6"/>
                  <a:pt x="5" y="6"/>
                </a:cubicBezTo>
                <a:cubicBezTo>
                  <a:pt x="5" y="8"/>
                  <a:pt x="5" y="8"/>
                  <a:pt x="5" y="8"/>
                </a:cubicBezTo>
                <a:cubicBezTo>
                  <a:pt x="5" y="8"/>
                  <a:pt x="5" y="8"/>
                  <a:pt x="5" y="8"/>
                </a:cubicBezTo>
                <a:cubicBezTo>
                  <a:pt x="5" y="8"/>
                  <a:pt x="6" y="7"/>
                  <a:pt x="6" y="7"/>
                </a:cubicBezTo>
                <a:cubicBezTo>
                  <a:pt x="7" y="6"/>
                  <a:pt x="8" y="6"/>
                  <a:pt x="9" y="5"/>
                </a:cubicBezTo>
                <a:cubicBezTo>
                  <a:pt x="9" y="4"/>
                  <a:pt x="9" y="4"/>
                  <a:pt x="9" y="4"/>
                </a:cubicBezTo>
                <a:cubicBezTo>
                  <a:pt x="9" y="5"/>
                  <a:pt x="9" y="5"/>
                  <a:pt x="9" y="5"/>
                </a:cubicBezTo>
                <a:cubicBezTo>
                  <a:pt x="9" y="5"/>
                  <a:pt x="9" y="5"/>
                  <a:pt x="12" y="4"/>
                </a:cubicBezTo>
                <a:cubicBezTo>
                  <a:pt x="11" y="2"/>
                  <a:pt x="11" y="2"/>
                  <a:pt x="11" y="2"/>
                </a:cubicBezTo>
                <a:cubicBezTo>
                  <a:pt x="10" y="2"/>
                  <a:pt x="10" y="2"/>
                  <a:pt x="10" y="2"/>
                </a:cubicBezTo>
                <a:cubicBezTo>
                  <a:pt x="10" y="8"/>
                  <a:pt x="10" y="8"/>
                  <a:pt x="10" y="8"/>
                </a:cubicBezTo>
                <a:cubicBezTo>
                  <a:pt x="11" y="8"/>
                  <a:pt x="11" y="8"/>
                  <a:pt x="11" y="8"/>
                </a:cubicBezTo>
                <a:cubicBezTo>
                  <a:pt x="12" y="6"/>
                  <a:pt x="12" y="6"/>
                  <a:pt x="12" y="6"/>
                </a:cubicBezTo>
                <a:lnTo>
                  <a:pt x="11"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0" name="Several in..."/>
          <p:cNvSpPr txBox="1">
            <a:spLocks/>
          </p:cNvSpPr>
          <p:nvPr/>
        </p:nvSpPr>
        <p:spPr>
          <a:xfrm>
            <a:off x="2820454" y="2330942"/>
            <a:ext cx="1823554" cy="55091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000"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600" kern="1200">
                <a:solidFill>
                  <a:schemeClr val="tx1">
                    <a:lumMod val="75000"/>
                    <a:lumOff val="2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lumMod val="75000"/>
                    <a:lumOff val="2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1600" b="1">
                <a:solidFill>
                  <a:srgbClr val="52606D"/>
                </a:solidFill>
                <a:latin typeface="Segoe UI" panose="020B0502040204020203" pitchFamily="34" charset="0"/>
                <a:cs typeface="Segoe UI" panose="020B0502040204020203" pitchFamily="34" charset="0"/>
              </a:rPr>
              <a:t>Plusieurs dans </a:t>
            </a:r>
            <a:br>
              <a:rPr lang="fr-FR" sz="1600" b="1">
                <a:solidFill>
                  <a:srgbClr val="52606D"/>
                </a:solidFill>
                <a:latin typeface="Segoe UI" panose="020B0502040204020203" pitchFamily="34" charset="0"/>
                <a:cs typeface="Segoe UI" panose="020B0502040204020203" pitchFamily="34" charset="0"/>
              </a:rPr>
            </a:br>
            <a:r>
              <a:rPr lang="fr-FR" sz="1600" b="1">
                <a:solidFill>
                  <a:srgbClr val="52606D"/>
                </a:solidFill>
                <a:latin typeface="Segoe UI" panose="020B0502040204020203" pitchFamily="34" charset="0"/>
                <a:cs typeface="Segoe UI" panose="020B0502040204020203" pitchFamily="34" charset="0"/>
              </a:rPr>
              <a:t>chaque État membre</a:t>
            </a:r>
          </a:p>
        </p:txBody>
      </p:sp>
      <p:grpSp>
        <p:nvGrpSpPr>
          <p:cNvPr id="721" name="National Correspondents"/>
          <p:cNvGrpSpPr/>
          <p:nvPr/>
        </p:nvGrpSpPr>
        <p:grpSpPr>
          <a:xfrm>
            <a:off x="5246878" y="1369685"/>
            <a:ext cx="3573594" cy="1808365"/>
            <a:chOff x="5077003" y="1349009"/>
            <a:chExt cx="3573594" cy="1808365"/>
          </a:xfrm>
        </p:grpSpPr>
        <p:grpSp>
          <p:nvGrpSpPr>
            <p:cNvPr id="722" name="Group 5"/>
            <p:cNvGrpSpPr>
              <a:grpSpLocks noChangeAspect="1"/>
            </p:cNvGrpSpPr>
            <p:nvPr/>
          </p:nvGrpSpPr>
          <p:grpSpPr bwMode="auto">
            <a:xfrm>
              <a:off x="6516307" y="1790660"/>
              <a:ext cx="1702151" cy="710639"/>
              <a:chOff x="3878" y="1276"/>
              <a:chExt cx="503" cy="210"/>
            </a:xfrm>
          </p:grpSpPr>
          <p:sp>
            <p:nvSpPr>
              <p:cNvPr id="727" name="AutoShape 4"/>
              <p:cNvSpPr>
                <a:spLocks noChangeAspect="1" noChangeArrowheads="1" noTextEdit="1"/>
              </p:cNvSpPr>
              <p:nvPr/>
            </p:nvSpPr>
            <p:spPr bwMode="auto">
              <a:xfrm>
                <a:off x="3878" y="1276"/>
                <a:ext cx="503" cy="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8" name="Freeform 6"/>
              <p:cNvSpPr>
                <a:spLocks/>
              </p:cNvSpPr>
              <p:nvPr/>
            </p:nvSpPr>
            <p:spPr bwMode="auto">
              <a:xfrm>
                <a:off x="4008" y="1318"/>
                <a:ext cx="78" cy="168"/>
              </a:xfrm>
              <a:custGeom>
                <a:avLst/>
                <a:gdLst>
                  <a:gd name="T0" fmla="*/ 25 w 33"/>
                  <a:gd name="T1" fmla="*/ 0 h 71"/>
                  <a:gd name="T2" fmla="*/ 8 w 33"/>
                  <a:gd name="T3" fmla="*/ 0 h 71"/>
                  <a:gd name="T4" fmla="*/ 0 w 33"/>
                  <a:gd name="T5" fmla="*/ 7 h 71"/>
                  <a:gd name="T6" fmla="*/ 0 w 33"/>
                  <a:gd name="T7" fmla="*/ 7 h 71"/>
                  <a:gd name="T8" fmla="*/ 0 w 33"/>
                  <a:gd name="T9" fmla="*/ 8 h 71"/>
                  <a:gd name="T10" fmla="*/ 0 w 33"/>
                  <a:gd name="T11" fmla="*/ 32 h 71"/>
                  <a:gd name="T12" fmla="*/ 2 w 33"/>
                  <a:gd name="T13" fmla="*/ 35 h 71"/>
                  <a:gd name="T14" fmla="*/ 5 w 33"/>
                  <a:gd name="T15" fmla="*/ 32 h 71"/>
                  <a:gd name="T16" fmla="*/ 5 w 33"/>
                  <a:gd name="T17" fmla="*/ 11 h 71"/>
                  <a:gd name="T18" fmla="*/ 8 w 33"/>
                  <a:gd name="T19" fmla="*/ 11 h 71"/>
                  <a:gd name="T20" fmla="*/ 8 w 33"/>
                  <a:gd name="T21" fmla="*/ 31 h 71"/>
                  <a:gd name="T22" fmla="*/ 8 w 33"/>
                  <a:gd name="T23" fmla="*/ 32 h 71"/>
                  <a:gd name="T24" fmla="*/ 8 w 33"/>
                  <a:gd name="T25" fmla="*/ 67 h 71"/>
                  <a:gd name="T26" fmla="*/ 12 w 33"/>
                  <a:gd name="T27" fmla="*/ 71 h 71"/>
                  <a:gd name="T28" fmla="*/ 15 w 33"/>
                  <a:gd name="T29" fmla="*/ 67 h 71"/>
                  <a:gd name="T30" fmla="*/ 15 w 33"/>
                  <a:gd name="T31" fmla="*/ 36 h 71"/>
                  <a:gd name="T32" fmla="*/ 17 w 33"/>
                  <a:gd name="T33" fmla="*/ 36 h 71"/>
                  <a:gd name="T34" fmla="*/ 17 w 33"/>
                  <a:gd name="T35" fmla="*/ 67 h 71"/>
                  <a:gd name="T36" fmla="*/ 21 w 33"/>
                  <a:gd name="T37" fmla="*/ 71 h 71"/>
                  <a:gd name="T38" fmla="*/ 25 w 33"/>
                  <a:gd name="T39" fmla="*/ 67 h 71"/>
                  <a:gd name="T40" fmla="*/ 25 w 33"/>
                  <a:gd name="T41" fmla="*/ 31 h 71"/>
                  <a:gd name="T42" fmla="*/ 25 w 33"/>
                  <a:gd name="T43" fmla="*/ 31 h 71"/>
                  <a:gd name="T44" fmla="*/ 25 w 33"/>
                  <a:gd name="T45" fmla="*/ 11 h 71"/>
                  <a:gd name="T46" fmla="*/ 27 w 33"/>
                  <a:gd name="T47" fmla="*/ 11 h 71"/>
                  <a:gd name="T48" fmla="*/ 27 w 33"/>
                  <a:gd name="T49" fmla="*/ 32 h 71"/>
                  <a:gd name="T50" fmla="*/ 30 w 33"/>
                  <a:gd name="T51" fmla="*/ 35 h 71"/>
                  <a:gd name="T52" fmla="*/ 33 w 33"/>
                  <a:gd name="T53" fmla="*/ 32 h 71"/>
                  <a:gd name="T54" fmla="*/ 33 w 33"/>
                  <a:gd name="T55" fmla="*/ 8 h 71"/>
                  <a:gd name="T56" fmla="*/ 33 w 33"/>
                  <a:gd name="T57" fmla="*/ 7 h 71"/>
                  <a:gd name="T58" fmla="*/ 33 w 33"/>
                  <a:gd name="T59" fmla="*/ 7 h 71"/>
                  <a:gd name="T60" fmla="*/ 25 w 33"/>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 h="71">
                    <a:moveTo>
                      <a:pt x="25" y="0"/>
                    </a:moveTo>
                    <a:cubicBezTo>
                      <a:pt x="8" y="0"/>
                      <a:pt x="8" y="0"/>
                      <a:pt x="8" y="0"/>
                    </a:cubicBezTo>
                    <a:cubicBezTo>
                      <a:pt x="2" y="0"/>
                      <a:pt x="0" y="5"/>
                      <a:pt x="0" y="7"/>
                    </a:cubicBezTo>
                    <a:cubicBezTo>
                      <a:pt x="0" y="7"/>
                      <a:pt x="0" y="7"/>
                      <a:pt x="0" y="7"/>
                    </a:cubicBezTo>
                    <a:cubicBezTo>
                      <a:pt x="0" y="8"/>
                      <a:pt x="0" y="8"/>
                      <a:pt x="0" y="8"/>
                    </a:cubicBezTo>
                    <a:cubicBezTo>
                      <a:pt x="0" y="32"/>
                      <a:pt x="0" y="32"/>
                      <a:pt x="0" y="32"/>
                    </a:cubicBezTo>
                    <a:cubicBezTo>
                      <a:pt x="0" y="33"/>
                      <a:pt x="1" y="35"/>
                      <a:pt x="2" y="35"/>
                    </a:cubicBezTo>
                    <a:cubicBezTo>
                      <a:pt x="4" y="35"/>
                      <a:pt x="5" y="33"/>
                      <a:pt x="5" y="32"/>
                    </a:cubicBezTo>
                    <a:cubicBezTo>
                      <a:pt x="5" y="11"/>
                      <a:pt x="5" y="11"/>
                      <a:pt x="5" y="11"/>
                    </a:cubicBezTo>
                    <a:cubicBezTo>
                      <a:pt x="8" y="11"/>
                      <a:pt x="8" y="11"/>
                      <a:pt x="8" y="11"/>
                    </a:cubicBezTo>
                    <a:cubicBezTo>
                      <a:pt x="8" y="31"/>
                      <a:pt x="8" y="31"/>
                      <a:pt x="8" y="31"/>
                    </a:cubicBezTo>
                    <a:cubicBezTo>
                      <a:pt x="8" y="31"/>
                      <a:pt x="8" y="32"/>
                      <a:pt x="8" y="32"/>
                    </a:cubicBezTo>
                    <a:cubicBezTo>
                      <a:pt x="8" y="67"/>
                      <a:pt x="8" y="67"/>
                      <a:pt x="8" y="67"/>
                    </a:cubicBezTo>
                    <a:cubicBezTo>
                      <a:pt x="8" y="69"/>
                      <a:pt x="9" y="71"/>
                      <a:pt x="12" y="71"/>
                    </a:cubicBezTo>
                    <a:cubicBezTo>
                      <a:pt x="14" y="71"/>
                      <a:pt x="15" y="69"/>
                      <a:pt x="15" y="67"/>
                    </a:cubicBezTo>
                    <a:cubicBezTo>
                      <a:pt x="15" y="36"/>
                      <a:pt x="15" y="36"/>
                      <a:pt x="15" y="36"/>
                    </a:cubicBezTo>
                    <a:cubicBezTo>
                      <a:pt x="17" y="36"/>
                      <a:pt x="17" y="36"/>
                      <a:pt x="17" y="36"/>
                    </a:cubicBezTo>
                    <a:cubicBezTo>
                      <a:pt x="17" y="67"/>
                      <a:pt x="17" y="67"/>
                      <a:pt x="17" y="67"/>
                    </a:cubicBezTo>
                    <a:cubicBezTo>
                      <a:pt x="17" y="69"/>
                      <a:pt x="19" y="71"/>
                      <a:pt x="21" y="71"/>
                    </a:cubicBezTo>
                    <a:cubicBezTo>
                      <a:pt x="23" y="71"/>
                      <a:pt x="25" y="69"/>
                      <a:pt x="25" y="67"/>
                    </a:cubicBezTo>
                    <a:cubicBezTo>
                      <a:pt x="25" y="31"/>
                      <a:pt x="25" y="31"/>
                      <a:pt x="25" y="31"/>
                    </a:cubicBezTo>
                    <a:cubicBezTo>
                      <a:pt x="25" y="31"/>
                      <a:pt x="25" y="31"/>
                      <a:pt x="25" y="31"/>
                    </a:cubicBezTo>
                    <a:cubicBezTo>
                      <a:pt x="25" y="11"/>
                      <a:pt x="25" y="11"/>
                      <a:pt x="25" y="11"/>
                    </a:cubicBezTo>
                    <a:cubicBezTo>
                      <a:pt x="27" y="11"/>
                      <a:pt x="27" y="11"/>
                      <a:pt x="27" y="11"/>
                    </a:cubicBezTo>
                    <a:cubicBezTo>
                      <a:pt x="27" y="32"/>
                      <a:pt x="27" y="32"/>
                      <a:pt x="27" y="32"/>
                    </a:cubicBezTo>
                    <a:cubicBezTo>
                      <a:pt x="27" y="33"/>
                      <a:pt x="29" y="35"/>
                      <a:pt x="30" y="35"/>
                    </a:cubicBezTo>
                    <a:cubicBezTo>
                      <a:pt x="32" y="35"/>
                      <a:pt x="33" y="33"/>
                      <a:pt x="33" y="32"/>
                    </a:cubicBezTo>
                    <a:cubicBezTo>
                      <a:pt x="33" y="8"/>
                      <a:pt x="33" y="8"/>
                      <a:pt x="33" y="8"/>
                    </a:cubicBezTo>
                    <a:cubicBezTo>
                      <a:pt x="33" y="7"/>
                      <a:pt x="33" y="7"/>
                      <a:pt x="33" y="7"/>
                    </a:cubicBezTo>
                    <a:cubicBezTo>
                      <a:pt x="33" y="7"/>
                      <a:pt x="33" y="7"/>
                      <a:pt x="33" y="7"/>
                    </a:cubicBezTo>
                    <a:cubicBezTo>
                      <a:pt x="33" y="4"/>
                      <a:pt x="30" y="0"/>
                      <a:pt x="25" y="0"/>
                    </a:cubicBezTo>
                    <a:close/>
                  </a:path>
                </a:pathLst>
              </a:custGeom>
              <a:solidFill>
                <a:srgbClr val="015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9" name="Oval 7"/>
              <p:cNvSpPr>
                <a:spLocks noChangeArrowheads="1"/>
              </p:cNvSpPr>
              <p:nvPr/>
            </p:nvSpPr>
            <p:spPr bwMode="auto">
              <a:xfrm>
                <a:off x="4031" y="1280"/>
                <a:ext cx="31" cy="31"/>
              </a:xfrm>
              <a:prstGeom prst="ellipse">
                <a:avLst/>
              </a:prstGeom>
              <a:solidFill>
                <a:srgbClr val="FFD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0" name="Oval 8"/>
              <p:cNvSpPr>
                <a:spLocks noChangeArrowheads="1"/>
              </p:cNvSpPr>
              <p:nvPr/>
            </p:nvSpPr>
            <p:spPr bwMode="auto">
              <a:xfrm>
                <a:off x="3930" y="1276"/>
                <a:ext cx="30" cy="31"/>
              </a:xfrm>
              <a:prstGeom prst="ellipse">
                <a:avLst/>
              </a:prstGeom>
              <a:solidFill>
                <a:srgbClr val="FFD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1" name="Freeform 9"/>
              <p:cNvSpPr>
                <a:spLocks/>
              </p:cNvSpPr>
              <p:nvPr/>
            </p:nvSpPr>
            <p:spPr bwMode="auto">
              <a:xfrm>
                <a:off x="3897" y="1318"/>
                <a:ext cx="97" cy="168"/>
              </a:xfrm>
              <a:custGeom>
                <a:avLst/>
                <a:gdLst>
                  <a:gd name="T0" fmla="*/ 41 w 41"/>
                  <a:gd name="T1" fmla="*/ 26 h 71"/>
                  <a:gd name="T2" fmla="*/ 33 w 41"/>
                  <a:gd name="T3" fmla="*/ 4 h 71"/>
                  <a:gd name="T4" fmla="*/ 29 w 41"/>
                  <a:gd name="T5" fmla="*/ 0 h 71"/>
                  <a:gd name="T6" fmla="*/ 13 w 41"/>
                  <a:gd name="T7" fmla="*/ 0 h 71"/>
                  <a:gd name="T8" fmla="*/ 9 w 41"/>
                  <a:gd name="T9" fmla="*/ 2 h 71"/>
                  <a:gd name="T10" fmla="*/ 8 w 41"/>
                  <a:gd name="T11" fmla="*/ 3 h 71"/>
                  <a:gd name="T12" fmla="*/ 8 w 41"/>
                  <a:gd name="T13" fmla="*/ 3 h 71"/>
                  <a:gd name="T14" fmla="*/ 8 w 41"/>
                  <a:gd name="T15" fmla="*/ 4 h 71"/>
                  <a:gd name="T16" fmla="*/ 1 w 41"/>
                  <a:gd name="T17" fmla="*/ 26 h 71"/>
                  <a:gd name="T18" fmla="*/ 3 w 41"/>
                  <a:gd name="T19" fmla="*/ 30 h 71"/>
                  <a:gd name="T20" fmla="*/ 6 w 41"/>
                  <a:gd name="T21" fmla="*/ 28 h 71"/>
                  <a:gd name="T22" fmla="*/ 12 w 41"/>
                  <a:gd name="T23" fmla="*/ 10 h 71"/>
                  <a:gd name="T24" fmla="*/ 13 w 41"/>
                  <a:gd name="T25" fmla="*/ 10 h 71"/>
                  <a:gd name="T26" fmla="*/ 13 w 41"/>
                  <a:gd name="T27" fmla="*/ 10 h 71"/>
                  <a:gd name="T28" fmla="*/ 4 w 41"/>
                  <a:gd name="T29" fmla="*/ 42 h 71"/>
                  <a:gd name="T30" fmla="*/ 13 w 41"/>
                  <a:gd name="T31" fmla="*/ 42 h 71"/>
                  <a:gd name="T32" fmla="*/ 13 w 41"/>
                  <a:gd name="T33" fmla="*/ 68 h 71"/>
                  <a:gd name="T34" fmla="*/ 17 w 41"/>
                  <a:gd name="T35" fmla="*/ 71 h 71"/>
                  <a:gd name="T36" fmla="*/ 20 w 41"/>
                  <a:gd name="T37" fmla="*/ 68 h 71"/>
                  <a:gd name="T38" fmla="*/ 20 w 41"/>
                  <a:gd name="T39" fmla="*/ 42 h 71"/>
                  <a:gd name="T40" fmla="*/ 22 w 41"/>
                  <a:gd name="T41" fmla="*/ 42 h 71"/>
                  <a:gd name="T42" fmla="*/ 22 w 41"/>
                  <a:gd name="T43" fmla="*/ 68 h 71"/>
                  <a:gd name="T44" fmla="*/ 25 w 41"/>
                  <a:gd name="T45" fmla="*/ 71 h 71"/>
                  <a:gd name="T46" fmla="*/ 28 w 41"/>
                  <a:gd name="T47" fmla="*/ 68 h 71"/>
                  <a:gd name="T48" fmla="*/ 28 w 41"/>
                  <a:gd name="T49" fmla="*/ 42 h 71"/>
                  <a:gd name="T50" fmla="*/ 37 w 41"/>
                  <a:gd name="T51" fmla="*/ 42 h 71"/>
                  <a:gd name="T52" fmla="*/ 28 w 41"/>
                  <a:gd name="T53" fmla="*/ 10 h 71"/>
                  <a:gd name="T54" fmla="*/ 29 w 41"/>
                  <a:gd name="T55" fmla="*/ 10 h 71"/>
                  <a:gd name="T56" fmla="*/ 29 w 41"/>
                  <a:gd name="T57" fmla="*/ 10 h 71"/>
                  <a:gd name="T58" fmla="*/ 35 w 41"/>
                  <a:gd name="T59" fmla="*/ 28 h 71"/>
                  <a:gd name="T60" fmla="*/ 39 w 41"/>
                  <a:gd name="T61" fmla="*/ 30 h 71"/>
                  <a:gd name="T62" fmla="*/ 41 w 41"/>
                  <a:gd name="T63"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71">
                    <a:moveTo>
                      <a:pt x="41" y="26"/>
                    </a:moveTo>
                    <a:cubicBezTo>
                      <a:pt x="33" y="4"/>
                      <a:pt x="33" y="4"/>
                      <a:pt x="33" y="4"/>
                    </a:cubicBezTo>
                    <a:cubicBezTo>
                      <a:pt x="33" y="2"/>
                      <a:pt x="31" y="0"/>
                      <a:pt x="29" y="0"/>
                    </a:cubicBezTo>
                    <a:cubicBezTo>
                      <a:pt x="13" y="0"/>
                      <a:pt x="13" y="0"/>
                      <a:pt x="13" y="0"/>
                    </a:cubicBezTo>
                    <a:cubicBezTo>
                      <a:pt x="11" y="0"/>
                      <a:pt x="9" y="1"/>
                      <a:pt x="9" y="2"/>
                    </a:cubicBezTo>
                    <a:cubicBezTo>
                      <a:pt x="8" y="2"/>
                      <a:pt x="8" y="3"/>
                      <a:pt x="8" y="3"/>
                    </a:cubicBezTo>
                    <a:cubicBezTo>
                      <a:pt x="8" y="3"/>
                      <a:pt x="8" y="3"/>
                      <a:pt x="8" y="3"/>
                    </a:cubicBezTo>
                    <a:cubicBezTo>
                      <a:pt x="8" y="3"/>
                      <a:pt x="8" y="3"/>
                      <a:pt x="8" y="4"/>
                    </a:cubicBezTo>
                    <a:cubicBezTo>
                      <a:pt x="1" y="26"/>
                      <a:pt x="1" y="26"/>
                      <a:pt x="1" y="26"/>
                    </a:cubicBezTo>
                    <a:cubicBezTo>
                      <a:pt x="0" y="28"/>
                      <a:pt x="1" y="29"/>
                      <a:pt x="3" y="30"/>
                    </a:cubicBezTo>
                    <a:cubicBezTo>
                      <a:pt x="4" y="30"/>
                      <a:pt x="6" y="29"/>
                      <a:pt x="6" y="28"/>
                    </a:cubicBezTo>
                    <a:cubicBezTo>
                      <a:pt x="12" y="10"/>
                      <a:pt x="12" y="10"/>
                      <a:pt x="12" y="10"/>
                    </a:cubicBezTo>
                    <a:cubicBezTo>
                      <a:pt x="12" y="10"/>
                      <a:pt x="12" y="10"/>
                      <a:pt x="13" y="10"/>
                    </a:cubicBezTo>
                    <a:cubicBezTo>
                      <a:pt x="13" y="10"/>
                      <a:pt x="13" y="10"/>
                      <a:pt x="13" y="10"/>
                    </a:cubicBezTo>
                    <a:cubicBezTo>
                      <a:pt x="4" y="42"/>
                      <a:pt x="4" y="42"/>
                      <a:pt x="4" y="42"/>
                    </a:cubicBezTo>
                    <a:cubicBezTo>
                      <a:pt x="13" y="42"/>
                      <a:pt x="13" y="42"/>
                      <a:pt x="13" y="42"/>
                    </a:cubicBezTo>
                    <a:cubicBezTo>
                      <a:pt x="13" y="68"/>
                      <a:pt x="13" y="68"/>
                      <a:pt x="13" y="68"/>
                    </a:cubicBezTo>
                    <a:cubicBezTo>
                      <a:pt x="13" y="69"/>
                      <a:pt x="15" y="71"/>
                      <a:pt x="17" y="71"/>
                    </a:cubicBezTo>
                    <a:cubicBezTo>
                      <a:pt x="18" y="71"/>
                      <a:pt x="20" y="69"/>
                      <a:pt x="20" y="68"/>
                    </a:cubicBezTo>
                    <a:cubicBezTo>
                      <a:pt x="20" y="42"/>
                      <a:pt x="20" y="42"/>
                      <a:pt x="20" y="42"/>
                    </a:cubicBezTo>
                    <a:cubicBezTo>
                      <a:pt x="22" y="42"/>
                      <a:pt x="22" y="42"/>
                      <a:pt x="22" y="42"/>
                    </a:cubicBezTo>
                    <a:cubicBezTo>
                      <a:pt x="22" y="68"/>
                      <a:pt x="22" y="68"/>
                      <a:pt x="22" y="68"/>
                    </a:cubicBezTo>
                    <a:cubicBezTo>
                      <a:pt x="22" y="69"/>
                      <a:pt x="23" y="71"/>
                      <a:pt x="25" y="71"/>
                    </a:cubicBezTo>
                    <a:cubicBezTo>
                      <a:pt x="27" y="71"/>
                      <a:pt x="28" y="69"/>
                      <a:pt x="28" y="68"/>
                    </a:cubicBezTo>
                    <a:cubicBezTo>
                      <a:pt x="28" y="42"/>
                      <a:pt x="28" y="42"/>
                      <a:pt x="28" y="42"/>
                    </a:cubicBezTo>
                    <a:cubicBezTo>
                      <a:pt x="37" y="42"/>
                      <a:pt x="37" y="42"/>
                      <a:pt x="37" y="42"/>
                    </a:cubicBezTo>
                    <a:cubicBezTo>
                      <a:pt x="28" y="10"/>
                      <a:pt x="28" y="10"/>
                      <a:pt x="28" y="10"/>
                    </a:cubicBezTo>
                    <a:cubicBezTo>
                      <a:pt x="29" y="10"/>
                      <a:pt x="29" y="10"/>
                      <a:pt x="29" y="10"/>
                    </a:cubicBezTo>
                    <a:cubicBezTo>
                      <a:pt x="29" y="10"/>
                      <a:pt x="29" y="10"/>
                      <a:pt x="29" y="10"/>
                    </a:cubicBezTo>
                    <a:cubicBezTo>
                      <a:pt x="35" y="28"/>
                      <a:pt x="35" y="28"/>
                      <a:pt x="35" y="28"/>
                    </a:cubicBezTo>
                    <a:cubicBezTo>
                      <a:pt x="36" y="29"/>
                      <a:pt x="37" y="30"/>
                      <a:pt x="39" y="30"/>
                    </a:cubicBezTo>
                    <a:cubicBezTo>
                      <a:pt x="40" y="29"/>
                      <a:pt x="41" y="28"/>
                      <a:pt x="41" y="26"/>
                    </a:cubicBezTo>
                    <a:close/>
                  </a:path>
                </a:pathLst>
              </a:custGeom>
              <a:solidFill>
                <a:srgbClr val="015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2" name="Oval 10"/>
              <p:cNvSpPr>
                <a:spLocks noChangeArrowheads="1"/>
              </p:cNvSpPr>
              <p:nvPr/>
            </p:nvSpPr>
            <p:spPr bwMode="auto">
              <a:xfrm>
                <a:off x="4133" y="1280"/>
                <a:ext cx="31" cy="31"/>
              </a:xfrm>
              <a:prstGeom prst="ellipse">
                <a:avLst/>
              </a:prstGeom>
              <a:solidFill>
                <a:srgbClr val="FFD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3" name="Freeform 11"/>
              <p:cNvSpPr>
                <a:spLocks/>
              </p:cNvSpPr>
              <p:nvPr/>
            </p:nvSpPr>
            <p:spPr bwMode="auto">
              <a:xfrm>
                <a:off x="4102" y="1318"/>
                <a:ext cx="97" cy="168"/>
              </a:xfrm>
              <a:custGeom>
                <a:avLst/>
                <a:gdLst>
                  <a:gd name="T0" fmla="*/ 40 w 41"/>
                  <a:gd name="T1" fmla="*/ 26 h 71"/>
                  <a:gd name="T2" fmla="*/ 33 w 41"/>
                  <a:gd name="T3" fmla="*/ 4 h 71"/>
                  <a:gd name="T4" fmla="*/ 28 w 41"/>
                  <a:gd name="T5" fmla="*/ 0 h 71"/>
                  <a:gd name="T6" fmla="*/ 12 w 41"/>
                  <a:gd name="T7" fmla="*/ 0 h 71"/>
                  <a:gd name="T8" fmla="*/ 8 w 41"/>
                  <a:gd name="T9" fmla="*/ 2 h 71"/>
                  <a:gd name="T10" fmla="*/ 8 w 41"/>
                  <a:gd name="T11" fmla="*/ 3 h 71"/>
                  <a:gd name="T12" fmla="*/ 8 w 41"/>
                  <a:gd name="T13" fmla="*/ 3 h 71"/>
                  <a:gd name="T14" fmla="*/ 7 w 41"/>
                  <a:gd name="T15" fmla="*/ 3 h 71"/>
                  <a:gd name="T16" fmla="*/ 0 w 41"/>
                  <a:gd name="T17" fmla="*/ 26 h 71"/>
                  <a:gd name="T18" fmla="*/ 2 w 41"/>
                  <a:gd name="T19" fmla="*/ 29 h 71"/>
                  <a:gd name="T20" fmla="*/ 6 w 41"/>
                  <a:gd name="T21" fmla="*/ 28 h 71"/>
                  <a:gd name="T22" fmla="*/ 11 w 41"/>
                  <a:gd name="T23" fmla="*/ 10 h 71"/>
                  <a:gd name="T24" fmla="*/ 12 w 41"/>
                  <a:gd name="T25" fmla="*/ 10 h 71"/>
                  <a:gd name="T26" fmla="*/ 12 w 41"/>
                  <a:gd name="T27" fmla="*/ 10 h 71"/>
                  <a:gd name="T28" fmla="*/ 4 w 41"/>
                  <a:gd name="T29" fmla="*/ 42 h 71"/>
                  <a:gd name="T30" fmla="*/ 13 w 41"/>
                  <a:gd name="T31" fmla="*/ 42 h 71"/>
                  <a:gd name="T32" fmla="*/ 13 w 41"/>
                  <a:gd name="T33" fmla="*/ 67 h 71"/>
                  <a:gd name="T34" fmla="*/ 16 w 41"/>
                  <a:gd name="T35" fmla="*/ 71 h 71"/>
                  <a:gd name="T36" fmla="*/ 19 w 41"/>
                  <a:gd name="T37" fmla="*/ 67 h 71"/>
                  <a:gd name="T38" fmla="*/ 19 w 41"/>
                  <a:gd name="T39" fmla="*/ 42 h 71"/>
                  <a:gd name="T40" fmla="*/ 21 w 41"/>
                  <a:gd name="T41" fmla="*/ 42 h 71"/>
                  <a:gd name="T42" fmla="*/ 21 w 41"/>
                  <a:gd name="T43" fmla="*/ 67 h 71"/>
                  <a:gd name="T44" fmla="*/ 25 w 41"/>
                  <a:gd name="T45" fmla="*/ 71 h 71"/>
                  <a:gd name="T46" fmla="*/ 28 w 41"/>
                  <a:gd name="T47" fmla="*/ 67 h 71"/>
                  <a:gd name="T48" fmla="*/ 28 w 41"/>
                  <a:gd name="T49" fmla="*/ 42 h 71"/>
                  <a:gd name="T50" fmla="*/ 37 w 41"/>
                  <a:gd name="T51" fmla="*/ 42 h 71"/>
                  <a:gd name="T52" fmla="*/ 28 w 41"/>
                  <a:gd name="T53" fmla="*/ 10 h 71"/>
                  <a:gd name="T54" fmla="*/ 28 w 41"/>
                  <a:gd name="T55" fmla="*/ 10 h 71"/>
                  <a:gd name="T56" fmla="*/ 29 w 41"/>
                  <a:gd name="T57" fmla="*/ 10 h 71"/>
                  <a:gd name="T58" fmla="*/ 35 w 41"/>
                  <a:gd name="T59" fmla="*/ 28 h 71"/>
                  <a:gd name="T60" fmla="*/ 38 w 41"/>
                  <a:gd name="T61" fmla="*/ 29 h 71"/>
                  <a:gd name="T62" fmla="*/ 40 w 41"/>
                  <a:gd name="T63"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71">
                    <a:moveTo>
                      <a:pt x="40" y="26"/>
                    </a:moveTo>
                    <a:cubicBezTo>
                      <a:pt x="33" y="4"/>
                      <a:pt x="33" y="4"/>
                      <a:pt x="33" y="4"/>
                    </a:cubicBezTo>
                    <a:cubicBezTo>
                      <a:pt x="33" y="1"/>
                      <a:pt x="31" y="0"/>
                      <a:pt x="28" y="0"/>
                    </a:cubicBezTo>
                    <a:cubicBezTo>
                      <a:pt x="12" y="0"/>
                      <a:pt x="12" y="0"/>
                      <a:pt x="12" y="0"/>
                    </a:cubicBezTo>
                    <a:cubicBezTo>
                      <a:pt x="10" y="0"/>
                      <a:pt x="9" y="0"/>
                      <a:pt x="8" y="2"/>
                    </a:cubicBezTo>
                    <a:cubicBezTo>
                      <a:pt x="8" y="2"/>
                      <a:pt x="8" y="2"/>
                      <a:pt x="8" y="3"/>
                    </a:cubicBezTo>
                    <a:cubicBezTo>
                      <a:pt x="8" y="3"/>
                      <a:pt x="8" y="3"/>
                      <a:pt x="8" y="3"/>
                    </a:cubicBezTo>
                    <a:cubicBezTo>
                      <a:pt x="7" y="3"/>
                      <a:pt x="7" y="3"/>
                      <a:pt x="7" y="3"/>
                    </a:cubicBezTo>
                    <a:cubicBezTo>
                      <a:pt x="0" y="26"/>
                      <a:pt x="0" y="26"/>
                      <a:pt x="0" y="26"/>
                    </a:cubicBezTo>
                    <a:cubicBezTo>
                      <a:pt x="0" y="27"/>
                      <a:pt x="1" y="29"/>
                      <a:pt x="2" y="29"/>
                    </a:cubicBezTo>
                    <a:cubicBezTo>
                      <a:pt x="4" y="30"/>
                      <a:pt x="5" y="29"/>
                      <a:pt x="6" y="28"/>
                    </a:cubicBezTo>
                    <a:cubicBezTo>
                      <a:pt x="11" y="10"/>
                      <a:pt x="11" y="10"/>
                      <a:pt x="11" y="10"/>
                    </a:cubicBezTo>
                    <a:cubicBezTo>
                      <a:pt x="12" y="10"/>
                      <a:pt x="12" y="10"/>
                      <a:pt x="12" y="10"/>
                    </a:cubicBezTo>
                    <a:cubicBezTo>
                      <a:pt x="12" y="10"/>
                      <a:pt x="12" y="10"/>
                      <a:pt x="12" y="10"/>
                    </a:cubicBezTo>
                    <a:cubicBezTo>
                      <a:pt x="4" y="42"/>
                      <a:pt x="4" y="42"/>
                      <a:pt x="4" y="42"/>
                    </a:cubicBezTo>
                    <a:cubicBezTo>
                      <a:pt x="13" y="42"/>
                      <a:pt x="13" y="42"/>
                      <a:pt x="13" y="42"/>
                    </a:cubicBezTo>
                    <a:cubicBezTo>
                      <a:pt x="13" y="67"/>
                      <a:pt x="13" y="67"/>
                      <a:pt x="13" y="67"/>
                    </a:cubicBezTo>
                    <a:cubicBezTo>
                      <a:pt x="13" y="69"/>
                      <a:pt x="14" y="71"/>
                      <a:pt x="16" y="71"/>
                    </a:cubicBezTo>
                    <a:cubicBezTo>
                      <a:pt x="18" y="71"/>
                      <a:pt x="19" y="69"/>
                      <a:pt x="19" y="67"/>
                    </a:cubicBezTo>
                    <a:cubicBezTo>
                      <a:pt x="19" y="42"/>
                      <a:pt x="19" y="42"/>
                      <a:pt x="19" y="42"/>
                    </a:cubicBezTo>
                    <a:cubicBezTo>
                      <a:pt x="21" y="42"/>
                      <a:pt x="21" y="42"/>
                      <a:pt x="21" y="42"/>
                    </a:cubicBezTo>
                    <a:cubicBezTo>
                      <a:pt x="21" y="67"/>
                      <a:pt x="21" y="67"/>
                      <a:pt x="21" y="67"/>
                    </a:cubicBezTo>
                    <a:cubicBezTo>
                      <a:pt x="21" y="69"/>
                      <a:pt x="23" y="71"/>
                      <a:pt x="25" y="71"/>
                    </a:cubicBezTo>
                    <a:cubicBezTo>
                      <a:pt x="26" y="71"/>
                      <a:pt x="28" y="69"/>
                      <a:pt x="28" y="67"/>
                    </a:cubicBezTo>
                    <a:cubicBezTo>
                      <a:pt x="28" y="42"/>
                      <a:pt x="28" y="42"/>
                      <a:pt x="28" y="42"/>
                    </a:cubicBezTo>
                    <a:cubicBezTo>
                      <a:pt x="37" y="42"/>
                      <a:pt x="37" y="42"/>
                      <a:pt x="37" y="42"/>
                    </a:cubicBezTo>
                    <a:cubicBezTo>
                      <a:pt x="28" y="10"/>
                      <a:pt x="28" y="10"/>
                      <a:pt x="28" y="10"/>
                    </a:cubicBezTo>
                    <a:cubicBezTo>
                      <a:pt x="28" y="10"/>
                      <a:pt x="28" y="10"/>
                      <a:pt x="28" y="10"/>
                    </a:cubicBezTo>
                    <a:cubicBezTo>
                      <a:pt x="28" y="10"/>
                      <a:pt x="28" y="10"/>
                      <a:pt x="29" y="10"/>
                    </a:cubicBezTo>
                    <a:cubicBezTo>
                      <a:pt x="35" y="28"/>
                      <a:pt x="35" y="28"/>
                      <a:pt x="35" y="28"/>
                    </a:cubicBezTo>
                    <a:cubicBezTo>
                      <a:pt x="35" y="29"/>
                      <a:pt x="37" y="30"/>
                      <a:pt x="38" y="29"/>
                    </a:cubicBezTo>
                    <a:cubicBezTo>
                      <a:pt x="40" y="29"/>
                      <a:pt x="41" y="27"/>
                      <a:pt x="40" y="26"/>
                    </a:cubicBezTo>
                    <a:close/>
                  </a:path>
                </a:pathLst>
              </a:custGeom>
              <a:solidFill>
                <a:srgbClr val="015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4" name="Freeform 14"/>
              <p:cNvSpPr>
                <a:spLocks/>
              </p:cNvSpPr>
              <p:nvPr/>
            </p:nvSpPr>
            <p:spPr bwMode="auto">
              <a:xfrm>
                <a:off x="4213" y="1318"/>
                <a:ext cx="80" cy="168"/>
              </a:xfrm>
              <a:custGeom>
                <a:avLst/>
                <a:gdLst>
                  <a:gd name="T0" fmla="*/ 26 w 34"/>
                  <a:gd name="T1" fmla="*/ 0 h 71"/>
                  <a:gd name="T2" fmla="*/ 9 w 34"/>
                  <a:gd name="T3" fmla="*/ 0 h 71"/>
                  <a:gd name="T4" fmla="*/ 0 w 34"/>
                  <a:gd name="T5" fmla="*/ 7 h 71"/>
                  <a:gd name="T6" fmla="*/ 0 w 34"/>
                  <a:gd name="T7" fmla="*/ 7 h 71"/>
                  <a:gd name="T8" fmla="*/ 0 w 34"/>
                  <a:gd name="T9" fmla="*/ 8 h 71"/>
                  <a:gd name="T10" fmla="*/ 0 w 34"/>
                  <a:gd name="T11" fmla="*/ 32 h 71"/>
                  <a:gd name="T12" fmla="*/ 3 w 34"/>
                  <a:gd name="T13" fmla="*/ 35 h 71"/>
                  <a:gd name="T14" fmla="*/ 6 w 34"/>
                  <a:gd name="T15" fmla="*/ 32 h 71"/>
                  <a:gd name="T16" fmla="*/ 6 w 34"/>
                  <a:gd name="T17" fmla="*/ 11 h 71"/>
                  <a:gd name="T18" fmla="*/ 8 w 34"/>
                  <a:gd name="T19" fmla="*/ 11 h 71"/>
                  <a:gd name="T20" fmla="*/ 8 w 34"/>
                  <a:gd name="T21" fmla="*/ 31 h 71"/>
                  <a:gd name="T22" fmla="*/ 8 w 34"/>
                  <a:gd name="T23" fmla="*/ 32 h 71"/>
                  <a:gd name="T24" fmla="*/ 8 w 34"/>
                  <a:gd name="T25" fmla="*/ 67 h 71"/>
                  <a:gd name="T26" fmla="*/ 12 w 34"/>
                  <a:gd name="T27" fmla="*/ 71 h 71"/>
                  <a:gd name="T28" fmla="*/ 16 w 34"/>
                  <a:gd name="T29" fmla="*/ 67 h 71"/>
                  <a:gd name="T30" fmla="*/ 16 w 34"/>
                  <a:gd name="T31" fmla="*/ 36 h 71"/>
                  <a:gd name="T32" fmla="*/ 18 w 34"/>
                  <a:gd name="T33" fmla="*/ 36 h 71"/>
                  <a:gd name="T34" fmla="*/ 18 w 34"/>
                  <a:gd name="T35" fmla="*/ 67 h 71"/>
                  <a:gd name="T36" fmla="*/ 22 w 34"/>
                  <a:gd name="T37" fmla="*/ 71 h 71"/>
                  <a:gd name="T38" fmla="*/ 26 w 34"/>
                  <a:gd name="T39" fmla="*/ 67 h 71"/>
                  <a:gd name="T40" fmla="*/ 26 w 34"/>
                  <a:gd name="T41" fmla="*/ 31 h 71"/>
                  <a:gd name="T42" fmla="*/ 26 w 34"/>
                  <a:gd name="T43" fmla="*/ 31 h 71"/>
                  <a:gd name="T44" fmla="*/ 26 w 34"/>
                  <a:gd name="T45" fmla="*/ 11 h 71"/>
                  <a:gd name="T46" fmla="*/ 28 w 34"/>
                  <a:gd name="T47" fmla="*/ 11 h 71"/>
                  <a:gd name="T48" fmla="*/ 28 w 34"/>
                  <a:gd name="T49" fmla="*/ 32 h 71"/>
                  <a:gd name="T50" fmla="*/ 31 w 34"/>
                  <a:gd name="T51" fmla="*/ 35 h 71"/>
                  <a:gd name="T52" fmla="*/ 34 w 34"/>
                  <a:gd name="T53" fmla="*/ 32 h 71"/>
                  <a:gd name="T54" fmla="*/ 34 w 34"/>
                  <a:gd name="T55" fmla="*/ 8 h 71"/>
                  <a:gd name="T56" fmla="*/ 34 w 34"/>
                  <a:gd name="T57" fmla="*/ 7 h 71"/>
                  <a:gd name="T58" fmla="*/ 34 w 34"/>
                  <a:gd name="T59" fmla="*/ 7 h 71"/>
                  <a:gd name="T60" fmla="*/ 26 w 34"/>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71">
                    <a:moveTo>
                      <a:pt x="26" y="0"/>
                    </a:moveTo>
                    <a:cubicBezTo>
                      <a:pt x="9" y="0"/>
                      <a:pt x="9" y="0"/>
                      <a:pt x="9" y="0"/>
                    </a:cubicBezTo>
                    <a:cubicBezTo>
                      <a:pt x="3" y="0"/>
                      <a:pt x="0" y="5"/>
                      <a:pt x="0" y="7"/>
                    </a:cubicBezTo>
                    <a:cubicBezTo>
                      <a:pt x="0" y="7"/>
                      <a:pt x="0" y="7"/>
                      <a:pt x="0" y="7"/>
                    </a:cubicBezTo>
                    <a:cubicBezTo>
                      <a:pt x="0" y="8"/>
                      <a:pt x="0" y="8"/>
                      <a:pt x="0" y="8"/>
                    </a:cubicBezTo>
                    <a:cubicBezTo>
                      <a:pt x="0" y="32"/>
                      <a:pt x="0" y="32"/>
                      <a:pt x="0" y="32"/>
                    </a:cubicBezTo>
                    <a:cubicBezTo>
                      <a:pt x="0" y="33"/>
                      <a:pt x="2" y="35"/>
                      <a:pt x="3" y="35"/>
                    </a:cubicBezTo>
                    <a:cubicBezTo>
                      <a:pt x="5" y="35"/>
                      <a:pt x="6" y="33"/>
                      <a:pt x="6" y="32"/>
                    </a:cubicBezTo>
                    <a:cubicBezTo>
                      <a:pt x="6" y="11"/>
                      <a:pt x="6" y="11"/>
                      <a:pt x="6" y="11"/>
                    </a:cubicBezTo>
                    <a:cubicBezTo>
                      <a:pt x="8" y="11"/>
                      <a:pt x="8" y="11"/>
                      <a:pt x="8" y="11"/>
                    </a:cubicBezTo>
                    <a:cubicBezTo>
                      <a:pt x="8" y="31"/>
                      <a:pt x="8" y="31"/>
                      <a:pt x="8" y="31"/>
                    </a:cubicBezTo>
                    <a:cubicBezTo>
                      <a:pt x="8" y="31"/>
                      <a:pt x="8" y="32"/>
                      <a:pt x="8" y="32"/>
                    </a:cubicBezTo>
                    <a:cubicBezTo>
                      <a:pt x="8" y="67"/>
                      <a:pt x="8" y="67"/>
                      <a:pt x="8" y="67"/>
                    </a:cubicBezTo>
                    <a:cubicBezTo>
                      <a:pt x="8" y="69"/>
                      <a:pt x="10" y="71"/>
                      <a:pt x="12" y="71"/>
                    </a:cubicBezTo>
                    <a:cubicBezTo>
                      <a:pt x="14" y="71"/>
                      <a:pt x="16" y="69"/>
                      <a:pt x="16" y="67"/>
                    </a:cubicBezTo>
                    <a:cubicBezTo>
                      <a:pt x="16" y="36"/>
                      <a:pt x="16" y="36"/>
                      <a:pt x="16" y="36"/>
                    </a:cubicBezTo>
                    <a:cubicBezTo>
                      <a:pt x="18" y="36"/>
                      <a:pt x="18" y="36"/>
                      <a:pt x="18" y="36"/>
                    </a:cubicBezTo>
                    <a:cubicBezTo>
                      <a:pt x="18" y="67"/>
                      <a:pt x="18" y="67"/>
                      <a:pt x="18" y="67"/>
                    </a:cubicBezTo>
                    <a:cubicBezTo>
                      <a:pt x="18" y="69"/>
                      <a:pt x="20" y="71"/>
                      <a:pt x="22" y="71"/>
                    </a:cubicBezTo>
                    <a:cubicBezTo>
                      <a:pt x="24" y="71"/>
                      <a:pt x="26" y="69"/>
                      <a:pt x="26" y="67"/>
                    </a:cubicBezTo>
                    <a:cubicBezTo>
                      <a:pt x="26" y="31"/>
                      <a:pt x="26" y="31"/>
                      <a:pt x="26" y="31"/>
                    </a:cubicBezTo>
                    <a:cubicBezTo>
                      <a:pt x="26" y="31"/>
                      <a:pt x="26" y="31"/>
                      <a:pt x="26" y="31"/>
                    </a:cubicBezTo>
                    <a:cubicBezTo>
                      <a:pt x="26" y="11"/>
                      <a:pt x="26" y="11"/>
                      <a:pt x="26" y="11"/>
                    </a:cubicBezTo>
                    <a:cubicBezTo>
                      <a:pt x="28" y="11"/>
                      <a:pt x="28" y="11"/>
                      <a:pt x="28" y="11"/>
                    </a:cubicBezTo>
                    <a:cubicBezTo>
                      <a:pt x="28" y="32"/>
                      <a:pt x="28" y="32"/>
                      <a:pt x="28" y="32"/>
                    </a:cubicBezTo>
                    <a:cubicBezTo>
                      <a:pt x="28" y="33"/>
                      <a:pt x="29" y="35"/>
                      <a:pt x="31" y="35"/>
                    </a:cubicBezTo>
                    <a:cubicBezTo>
                      <a:pt x="33" y="35"/>
                      <a:pt x="34" y="33"/>
                      <a:pt x="34" y="32"/>
                    </a:cubicBezTo>
                    <a:cubicBezTo>
                      <a:pt x="34" y="8"/>
                      <a:pt x="34" y="8"/>
                      <a:pt x="34" y="8"/>
                    </a:cubicBezTo>
                    <a:cubicBezTo>
                      <a:pt x="34" y="7"/>
                      <a:pt x="34" y="7"/>
                      <a:pt x="34" y="7"/>
                    </a:cubicBezTo>
                    <a:cubicBezTo>
                      <a:pt x="34" y="7"/>
                      <a:pt x="34" y="7"/>
                      <a:pt x="34" y="7"/>
                    </a:cubicBezTo>
                    <a:cubicBezTo>
                      <a:pt x="34" y="4"/>
                      <a:pt x="31" y="0"/>
                      <a:pt x="26" y="0"/>
                    </a:cubicBezTo>
                    <a:close/>
                  </a:path>
                </a:pathLst>
              </a:custGeom>
              <a:solidFill>
                <a:srgbClr val="015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5" name="Oval 15"/>
              <p:cNvSpPr>
                <a:spLocks noChangeArrowheads="1"/>
              </p:cNvSpPr>
              <p:nvPr/>
            </p:nvSpPr>
            <p:spPr bwMode="auto">
              <a:xfrm>
                <a:off x="4237" y="1280"/>
                <a:ext cx="33" cy="31"/>
              </a:xfrm>
              <a:prstGeom prst="ellipse">
                <a:avLst/>
              </a:prstGeom>
              <a:solidFill>
                <a:srgbClr val="FFD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723" name="Group 18"/>
            <p:cNvGrpSpPr>
              <a:grpSpLocks noChangeAspect="1"/>
            </p:cNvGrpSpPr>
            <p:nvPr/>
          </p:nvGrpSpPr>
          <p:grpSpPr bwMode="auto">
            <a:xfrm rot="20502845">
              <a:off x="5077003" y="2641438"/>
              <a:ext cx="1560514" cy="515936"/>
              <a:chOff x="3778" y="1951"/>
              <a:chExt cx="983" cy="325"/>
            </a:xfrm>
          </p:grpSpPr>
          <p:sp>
            <p:nvSpPr>
              <p:cNvPr id="725" name="AutoShape 17"/>
              <p:cNvSpPr>
                <a:spLocks noChangeAspect="1" noChangeArrowheads="1" noTextEdit="1"/>
              </p:cNvSpPr>
              <p:nvPr/>
            </p:nvSpPr>
            <p:spPr bwMode="auto">
              <a:xfrm>
                <a:off x="3778" y="1951"/>
                <a:ext cx="957"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6" name="Freeform 19"/>
              <p:cNvSpPr>
                <a:spLocks/>
              </p:cNvSpPr>
              <p:nvPr/>
            </p:nvSpPr>
            <p:spPr bwMode="auto">
              <a:xfrm rot="197685">
                <a:off x="3804" y="2000"/>
                <a:ext cx="957" cy="276"/>
              </a:xfrm>
              <a:custGeom>
                <a:avLst/>
                <a:gdLst>
                  <a:gd name="T0" fmla="*/ 153 w 405"/>
                  <a:gd name="T1" fmla="*/ 110 h 117"/>
                  <a:gd name="T2" fmla="*/ 252 w 405"/>
                  <a:gd name="T3" fmla="*/ 111 h 117"/>
                  <a:gd name="T4" fmla="*/ 300 w 405"/>
                  <a:gd name="T5" fmla="*/ 97 h 117"/>
                  <a:gd name="T6" fmla="*/ 323 w 405"/>
                  <a:gd name="T7" fmla="*/ 86 h 117"/>
                  <a:gd name="T8" fmla="*/ 334 w 405"/>
                  <a:gd name="T9" fmla="*/ 80 h 117"/>
                  <a:gd name="T10" fmla="*/ 340 w 405"/>
                  <a:gd name="T11" fmla="*/ 77 h 117"/>
                  <a:gd name="T12" fmla="*/ 345 w 405"/>
                  <a:gd name="T13" fmla="*/ 73 h 117"/>
                  <a:gd name="T14" fmla="*/ 345 w 405"/>
                  <a:gd name="T15" fmla="*/ 73 h 117"/>
                  <a:gd name="T16" fmla="*/ 363 w 405"/>
                  <a:gd name="T17" fmla="*/ 97 h 117"/>
                  <a:gd name="T18" fmla="*/ 405 w 405"/>
                  <a:gd name="T19" fmla="*/ 0 h 117"/>
                  <a:gd name="T20" fmla="*/ 300 w 405"/>
                  <a:gd name="T21" fmla="*/ 12 h 117"/>
                  <a:gd name="T22" fmla="*/ 317 w 405"/>
                  <a:gd name="T23" fmla="*/ 35 h 117"/>
                  <a:gd name="T24" fmla="*/ 313 w 405"/>
                  <a:gd name="T25" fmla="*/ 39 h 117"/>
                  <a:gd name="T26" fmla="*/ 309 w 405"/>
                  <a:gd name="T27" fmla="*/ 42 h 117"/>
                  <a:gd name="T28" fmla="*/ 301 w 405"/>
                  <a:gd name="T29" fmla="*/ 48 h 117"/>
                  <a:gd name="T30" fmla="*/ 283 w 405"/>
                  <a:gd name="T31" fmla="*/ 60 h 117"/>
                  <a:gd name="T32" fmla="*/ 243 w 405"/>
                  <a:gd name="T33" fmla="*/ 77 h 117"/>
                  <a:gd name="T34" fmla="*/ 157 w 405"/>
                  <a:gd name="T35" fmla="*/ 86 h 117"/>
                  <a:gd name="T36" fmla="*/ 71 w 405"/>
                  <a:gd name="T37" fmla="*/ 62 h 117"/>
                  <a:gd name="T38" fmla="*/ 0 w 405"/>
                  <a:gd name="T39" fmla="*/ 5 h 117"/>
                  <a:gd name="T40" fmla="*/ 65 w 405"/>
                  <a:gd name="T41" fmla="*/ 72 h 117"/>
                  <a:gd name="T42" fmla="*/ 153 w 405"/>
                  <a:gd name="T43"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5" h="117">
                    <a:moveTo>
                      <a:pt x="153" y="110"/>
                    </a:moveTo>
                    <a:cubicBezTo>
                      <a:pt x="185" y="117"/>
                      <a:pt x="219" y="117"/>
                      <a:pt x="252" y="111"/>
                    </a:cubicBezTo>
                    <a:cubicBezTo>
                      <a:pt x="268" y="108"/>
                      <a:pt x="284" y="103"/>
                      <a:pt x="300" y="97"/>
                    </a:cubicBezTo>
                    <a:cubicBezTo>
                      <a:pt x="308" y="94"/>
                      <a:pt x="316" y="90"/>
                      <a:pt x="323" y="86"/>
                    </a:cubicBezTo>
                    <a:cubicBezTo>
                      <a:pt x="327" y="84"/>
                      <a:pt x="331" y="82"/>
                      <a:pt x="334" y="80"/>
                    </a:cubicBezTo>
                    <a:cubicBezTo>
                      <a:pt x="336" y="79"/>
                      <a:pt x="338" y="78"/>
                      <a:pt x="340" y="77"/>
                    </a:cubicBezTo>
                    <a:cubicBezTo>
                      <a:pt x="345" y="73"/>
                      <a:pt x="345" y="73"/>
                      <a:pt x="345" y="73"/>
                    </a:cubicBezTo>
                    <a:cubicBezTo>
                      <a:pt x="345" y="73"/>
                      <a:pt x="345" y="73"/>
                      <a:pt x="345" y="73"/>
                    </a:cubicBezTo>
                    <a:cubicBezTo>
                      <a:pt x="363" y="97"/>
                      <a:pt x="363" y="97"/>
                      <a:pt x="363" y="97"/>
                    </a:cubicBezTo>
                    <a:cubicBezTo>
                      <a:pt x="405" y="0"/>
                      <a:pt x="405" y="0"/>
                      <a:pt x="405" y="0"/>
                    </a:cubicBezTo>
                    <a:cubicBezTo>
                      <a:pt x="300" y="12"/>
                      <a:pt x="300" y="12"/>
                      <a:pt x="300" y="12"/>
                    </a:cubicBezTo>
                    <a:cubicBezTo>
                      <a:pt x="317" y="35"/>
                      <a:pt x="317" y="35"/>
                      <a:pt x="317" y="35"/>
                    </a:cubicBezTo>
                    <a:cubicBezTo>
                      <a:pt x="313" y="39"/>
                      <a:pt x="313" y="39"/>
                      <a:pt x="313" y="39"/>
                    </a:cubicBezTo>
                    <a:cubicBezTo>
                      <a:pt x="312" y="40"/>
                      <a:pt x="310" y="41"/>
                      <a:pt x="309" y="42"/>
                    </a:cubicBezTo>
                    <a:cubicBezTo>
                      <a:pt x="306" y="44"/>
                      <a:pt x="303" y="46"/>
                      <a:pt x="301" y="48"/>
                    </a:cubicBezTo>
                    <a:cubicBezTo>
                      <a:pt x="295" y="52"/>
                      <a:pt x="289" y="56"/>
                      <a:pt x="283" y="60"/>
                    </a:cubicBezTo>
                    <a:cubicBezTo>
                      <a:pt x="270" y="66"/>
                      <a:pt x="257" y="72"/>
                      <a:pt x="243" y="77"/>
                    </a:cubicBezTo>
                    <a:cubicBezTo>
                      <a:pt x="216" y="85"/>
                      <a:pt x="186" y="89"/>
                      <a:pt x="157" y="86"/>
                    </a:cubicBezTo>
                    <a:cubicBezTo>
                      <a:pt x="127" y="84"/>
                      <a:pt x="98" y="76"/>
                      <a:pt x="71" y="62"/>
                    </a:cubicBezTo>
                    <a:cubicBezTo>
                      <a:pt x="44" y="48"/>
                      <a:pt x="20" y="28"/>
                      <a:pt x="0" y="5"/>
                    </a:cubicBezTo>
                    <a:cubicBezTo>
                      <a:pt x="17" y="31"/>
                      <a:pt x="39" y="54"/>
                      <a:pt x="65" y="72"/>
                    </a:cubicBezTo>
                    <a:cubicBezTo>
                      <a:pt x="91" y="90"/>
                      <a:pt x="121" y="103"/>
                      <a:pt x="153" y="110"/>
                    </a:cubicBezTo>
                    <a:close/>
                  </a:path>
                </a:pathLst>
              </a:custGeom>
              <a:solidFill>
                <a:srgbClr val="031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24" name="NCs"/>
            <p:cNvSpPr txBox="1">
              <a:spLocks/>
            </p:cNvSpPr>
            <p:nvPr/>
          </p:nvSpPr>
          <p:spPr>
            <a:xfrm>
              <a:off x="5796136" y="1349009"/>
              <a:ext cx="2854461" cy="37788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000"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600" kern="1200">
                  <a:solidFill>
                    <a:schemeClr val="tx1">
                      <a:lumMod val="75000"/>
                      <a:lumOff val="2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lumMod val="75000"/>
                      <a:lumOff val="2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1500" b="1">
                  <a:solidFill>
                    <a:srgbClr val="52606D"/>
                  </a:solidFill>
                  <a:latin typeface="Segoe UI" panose="020B0502040204020203" pitchFamily="34" charset="0"/>
                  <a:cs typeface="Segoe UI" panose="020B0502040204020203" pitchFamily="34" charset="0"/>
                </a:rPr>
                <a:t>Correspondants nationaux</a:t>
              </a:r>
            </a:p>
          </p:txBody>
        </p:sp>
      </p:grpSp>
      <p:grpSp>
        <p:nvGrpSpPr>
          <p:cNvPr id="736" name="Tools Correspondents"/>
          <p:cNvGrpSpPr/>
          <p:nvPr/>
        </p:nvGrpSpPr>
        <p:grpSpPr>
          <a:xfrm>
            <a:off x="5412429" y="3242318"/>
            <a:ext cx="3408043" cy="1714422"/>
            <a:chOff x="5294638" y="3141393"/>
            <a:chExt cx="3408043" cy="1714422"/>
          </a:xfrm>
        </p:grpSpPr>
        <p:grpSp>
          <p:nvGrpSpPr>
            <p:cNvPr id="737" name="Group 22"/>
            <p:cNvGrpSpPr>
              <a:grpSpLocks noChangeAspect="1"/>
            </p:cNvGrpSpPr>
            <p:nvPr/>
          </p:nvGrpSpPr>
          <p:grpSpPr bwMode="auto">
            <a:xfrm>
              <a:off x="6830808" y="3874740"/>
              <a:ext cx="1285875" cy="981075"/>
              <a:chOff x="4256" y="1862"/>
              <a:chExt cx="810" cy="618"/>
            </a:xfrm>
          </p:grpSpPr>
          <p:sp>
            <p:nvSpPr>
              <p:cNvPr id="740" name="Freeform 23"/>
              <p:cNvSpPr>
                <a:spLocks noEditPoints="1"/>
              </p:cNvSpPr>
              <p:nvPr/>
            </p:nvSpPr>
            <p:spPr bwMode="auto">
              <a:xfrm>
                <a:off x="4256" y="1862"/>
                <a:ext cx="501" cy="501"/>
              </a:xfrm>
              <a:custGeom>
                <a:avLst/>
                <a:gdLst>
                  <a:gd name="T0" fmla="*/ 116 w 210"/>
                  <a:gd name="T1" fmla="*/ 5 h 210"/>
                  <a:gd name="T2" fmla="*/ 133 w 210"/>
                  <a:gd name="T3" fmla="*/ 8 h 210"/>
                  <a:gd name="T4" fmla="*/ 153 w 210"/>
                  <a:gd name="T5" fmla="*/ 17 h 210"/>
                  <a:gd name="T6" fmla="*/ 168 w 210"/>
                  <a:gd name="T7" fmla="*/ 26 h 210"/>
                  <a:gd name="T8" fmla="*/ 183 w 210"/>
                  <a:gd name="T9" fmla="*/ 42 h 210"/>
                  <a:gd name="T10" fmla="*/ 193 w 210"/>
                  <a:gd name="T11" fmla="*/ 56 h 210"/>
                  <a:gd name="T12" fmla="*/ 201 w 210"/>
                  <a:gd name="T13" fmla="*/ 77 h 210"/>
                  <a:gd name="T14" fmla="*/ 205 w 210"/>
                  <a:gd name="T15" fmla="*/ 94 h 210"/>
                  <a:gd name="T16" fmla="*/ 205 w 210"/>
                  <a:gd name="T17" fmla="*/ 116 h 210"/>
                  <a:gd name="T18" fmla="*/ 201 w 210"/>
                  <a:gd name="T19" fmla="*/ 133 h 210"/>
                  <a:gd name="T20" fmla="*/ 193 w 210"/>
                  <a:gd name="T21" fmla="*/ 153 h 210"/>
                  <a:gd name="T22" fmla="*/ 183 w 210"/>
                  <a:gd name="T23" fmla="*/ 168 h 210"/>
                  <a:gd name="T24" fmla="*/ 168 w 210"/>
                  <a:gd name="T25" fmla="*/ 183 h 210"/>
                  <a:gd name="T26" fmla="*/ 153 w 210"/>
                  <a:gd name="T27" fmla="*/ 193 h 210"/>
                  <a:gd name="T28" fmla="*/ 133 w 210"/>
                  <a:gd name="T29" fmla="*/ 201 h 210"/>
                  <a:gd name="T30" fmla="*/ 116 w 210"/>
                  <a:gd name="T31" fmla="*/ 205 h 210"/>
                  <a:gd name="T32" fmla="*/ 94 w 210"/>
                  <a:gd name="T33" fmla="*/ 205 h 210"/>
                  <a:gd name="T34" fmla="*/ 77 w 210"/>
                  <a:gd name="T35" fmla="*/ 201 h 210"/>
                  <a:gd name="T36" fmla="*/ 56 w 210"/>
                  <a:gd name="T37" fmla="*/ 193 h 210"/>
                  <a:gd name="T38" fmla="*/ 42 w 210"/>
                  <a:gd name="T39" fmla="*/ 183 h 210"/>
                  <a:gd name="T40" fmla="*/ 26 w 210"/>
                  <a:gd name="T41" fmla="*/ 168 h 210"/>
                  <a:gd name="T42" fmla="*/ 17 w 210"/>
                  <a:gd name="T43" fmla="*/ 153 h 210"/>
                  <a:gd name="T44" fmla="*/ 8 w 210"/>
                  <a:gd name="T45" fmla="*/ 133 h 210"/>
                  <a:gd name="T46" fmla="*/ 5 w 210"/>
                  <a:gd name="T47" fmla="*/ 116 h 210"/>
                  <a:gd name="T48" fmla="*/ 5 w 210"/>
                  <a:gd name="T49" fmla="*/ 94 h 210"/>
                  <a:gd name="T50" fmla="*/ 8 w 210"/>
                  <a:gd name="T51" fmla="*/ 77 h 210"/>
                  <a:gd name="T52" fmla="*/ 17 w 210"/>
                  <a:gd name="T53" fmla="*/ 56 h 210"/>
                  <a:gd name="T54" fmla="*/ 26 w 210"/>
                  <a:gd name="T55" fmla="*/ 42 h 210"/>
                  <a:gd name="T56" fmla="*/ 42 w 210"/>
                  <a:gd name="T57" fmla="*/ 26 h 210"/>
                  <a:gd name="T58" fmla="*/ 56 w 210"/>
                  <a:gd name="T59" fmla="*/ 17 h 210"/>
                  <a:gd name="T60" fmla="*/ 77 w 210"/>
                  <a:gd name="T61" fmla="*/ 8 h 210"/>
                  <a:gd name="T62" fmla="*/ 94 w 210"/>
                  <a:gd name="T63" fmla="*/ 5 h 210"/>
                  <a:gd name="T64" fmla="*/ 88 w 210"/>
                  <a:gd name="T65" fmla="*/ 105 h 210"/>
                  <a:gd name="T66" fmla="*/ 105 w 210"/>
                  <a:gd name="T67" fmla="*/ 88 h 210"/>
                  <a:gd name="T68" fmla="*/ 81 w 210"/>
                  <a:gd name="T69" fmla="*/ 84 h 210"/>
                  <a:gd name="T70" fmla="*/ 136 w 210"/>
                  <a:gd name="T71" fmla="*/ 104 h 210"/>
                  <a:gd name="T72" fmla="*/ 128 w 210"/>
                  <a:gd name="T73" fmla="*/ 84 h 210"/>
                  <a:gd name="T74" fmla="*/ 136 w 210"/>
                  <a:gd name="T75" fmla="*/ 106 h 210"/>
                  <a:gd name="T76" fmla="*/ 167 w 210"/>
                  <a:gd name="T77" fmla="*/ 106 h 210"/>
                  <a:gd name="T78" fmla="*/ 60 w 210"/>
                  <a:gd name="T79" fmla="*/ 148 h 210"/>
                  <a:gd name="T80" fmla="*/ 106 w 210"/>
                  <a:gd name="T81" fmla="*/ 43 h 210"/>
                  <a:gd name="T82" fmla="*/ 148 w 210"/>
                  <a:gd name="T83" fmla="*/ 60 h 210"/>
                  <a:gd name="T84" fmla="*/ 106 w 210"/>
                  <a:gd name="T85" fmla="*/ 167 h 210"/>
                  <a:gd name="T86" fmla="*/ 106 w 210"/>
                  <a:gd name="T87" fmla="*/ 136 h 210"/>
                  <a:gd name="T88" fmla="*/ 84 w 210"/>
                  <a:gd name="T89" fmla="*/ 128 h 210"/>
                  <a:gd name="T90" fmla="*/ 103 w 210"/>
                  <a:gd name="T91" fmla="*/ 74 h 210"/>
                  <a:gd name="T92" fmla="*/ 84 w 210"/>
                  <a:gd name="T93" fmla="*/ 82 h 210"/>
                  <a:gd name="T94" fmla="*/ 61 w 210"/>
                  <a:gd name="T95" fmla="*/ 59 h 210"/>
                  <a:gd name="T96" fmla="*/ 157 w 210"/>
                  <a:gd name="T97" fmla="*/ 51 h 210"/>
                  <a:gd name="T98" fmla="*/ 151 w 210"/>
                  <a:gd name="T99" fmla="*/ 149 h 210"/>
                  <a:gd name="T100" fmla="*/ 159 w 210"/>
                  <a:gd name="T101" fmla="*/ 53 h 210"/>
                  <a:gd name="T102" fmla="*/ 151 w 210"/>
                  <a:gd name="T103" fmla="*/ 149 h 210"/>
                  <a:gd name="T104" fmla="*/ 105 w 210"/>
                  <a:gd name="T105" fmla="*/ 169 h 210"/>
                  <a:gd name="T106" fmla="*/ 105 w 210"/>
                  <a:gd name="T107" fmla="*/ 180 h 210"/>
                  <a:gd name="T108" fmla="*/ 51 w 210"/>
                  <a:gd name="T109" fmla="*/ 53 h 210"/>
                  <a:gd name="T110" fmla="*/ 58 w 210"/>
                  <a:gd name="T111" fmla="*/ 14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210">
                    <a:moveTo>
                      <a:pt x="99" y="0"/>
                    </a:moveTo>
                    <a:cubicBezTo>
                      <a:pt x="111" y="0"/>
                      <a:pt x="111" y="0"/>
                      <a:pt x="111" y="0"/>
                    </a:cubicBezTo>
                    <a:cubicBezTo>
                      <a:pt x="113" y="0"/>
                      <a:pt x="116" y="2"/>
                      <a:pt x="116" y="5"/>
                    </a:cubicBezTo>
                    <a:cubicBezTo>
                      <a:pt x="116" y="13"/>
                      <a:pt x="116" y="13"/>
                      <a:pt x="116" y="13"/>
                    </a:cubicBezTo>
                    <a:cubicBezTo>
                      <a:pt x="120" y="14"/>
                      <a:pt x="125" y="15"/>
                      <a:pt x="129" y="16"/>
                    </a:cubicBezTo>
                    <a:cubicBezTo>
                      <a:pt x="133" y="8"/>
                      <a:pt x="133" y="8"/>
                      <a:pt x="133" y="8"/>
                    </a:cubicBezTo>
                    <a:cubicBezTo>
                      <a:pt x="134" y="6"/>
                      <a:pt x="137" y="4"/>
                      <a:pt x="139" y="6"/>
                    </a:cubicBezTo>
                    <a:cubicBezTo>
                      <a:pt x="150" y="10"/>
                      <a:pt x="150" y="10"/>
                      <a:pt x="150" y="10"/>
                    </a:cubicBezTo>
                    <a:cubicBezTo>
                      <a:pt x="153" y="11"/>
                      <a:pt x="154" y="14"/>
                      <a:pt x="153" y="17"/>
                    </a:cubicBezTo>
                    <a:cubicBezTo>
                      <a:pt x="150" y="25"/>
                      <a:pt x="150" y="25"/>
                      <a:pt x="150" y="25"/>
                    </a:cubicBezTo>
                    <a:cubicBezTo>
                      <a:pt x="154" y="27"/>
                      <a:pt x="158" y="29"/>
                      <a:pt x="162" y="32"/>
                    </a:cubicBezTo>
                    <a:cubicBezTo>
                      <a:pt x="168" y="26"/>
                      <a:pt x="168" y="26"/>
                      <a:pt x="168" y="26"/>
                    </a:cubicBezTo>
                    <a:cubicBezTo>
                      <a:pt x="170" y="24"/>
                      <a:pt x="173" y="24"/>
                      <a:pt x="175" y="26"/>
                    </a:cubicBezTo>
                    <a:cubicBezTo>
                      <a:pt x="183" y="35"/>
                      <a:pt x="183" y="35"/>
                      <a:pt x="183" y="35"/>
                    </a:cubicBezTo>
                    <a:cubicBezTo>
                      <a:pt x="185" y="37"/>
                      <a:pt x="185" y="40"/>
                      <a:pt x="183" y="42"/>
                    </a:cubicBezTo>
                    <a:cubicBezTo>
                      <a:pt x="177" y="48"/>
                      <a:pt x="177" y="48"/>
                      <a:pt x="177" y="48"/>
                    </a:cubicBezTo>
                    <a:cubicBezTo>
                      <a:pt x="180" y="52"/>
                      <a:pt x="183" y="56"/>
                      <a:pt x="185" y="60"/>
                    </a:cubicBezTo>
                    <a:cubicBezTo>
                      <a:pt x="193" y="56"/>
                      <a:pt x="193" y="56"/>
                      <a:pt x="193" y="56"/>
                    </a:cubicBezTo>
                    <a:cubicBezTo>
                      <a:pt x="195" y="55"/>
                      <a:pt x="198" y="57"/>
                      <a:pt x="199" y="59"/>
                    </a:cubicBezTo>
                    <a:cubicBezTo>
                      <a:pt x="204" y="70"/>
                      <a:pt x="204" y="70"/>
                      <a:pt x="204" y="70"/>
                    </a:cubicBezTo>
                    <a:cubicBezTo>
                      <a:pt x="205" y="73"/>
                      <a:pt x="204" y="76"/>
                      <a:pt x="201" y="77"/>
                    </a:cubicBezTo>
                    <a:cubicBezTo>
                      <a:pt x="193" y="80"/>
                      <a:pt x="193" y="80"/>
                      <a:pt x="193" y="80"/>
                    </a:cubicBezTo>
                    <a:cubicBezTo>
                      <a:pt x="195" y="84"/>
                      <a:pt x="196" y="89"/>
                      <a:pt x="196" y="94"/>
                    </a:cubicBezTo>
                    <a:cubicBezTo>
                      <a:pt x="205" y="94"/>
                      <a:pt x="205" y="94"/>
                      <a:pt x="205" y="94"/>
                    </a:cubicBezTo>
                    <a:cubicBezTo>
                      <a:pt x="207" y="94"/>
                      <a:pt x="210" y="96"/>
                      <a:pt x="210" y="99"/>
                    </a:cubicBezTo>
                    <a:cubicBezTo>
                      <a:pt x="210" y="111"/>
                      <a:pt x="210" y="111"/>
                      <a:pt x="210" y="111"/>
                    </a:cubicBezTo>
                    <a:cubicBezTo>
                      <a:pt x="210" y="114"/>
                      <a:pt x="207" y="116"/>
                      <a:pt x="205" y="116"/>
                    </a:cubicBezTo>
                    <a:cubicBezTo>
                      <a:pt x="196" y="116"/>
                      <a:pt x="196" y="116"/>
                      <a:pt x="196" y="116"/>
                    </a:cubicBezTo>
                    <a:cubicBezTo>
                      <a:pt x="196" y="121"/>
                      <a:pt x="195" y="125"/>
                      <a:pt x="193" y="130"/>
                    </a:cubicBezTo>
                    <a:cubicBezTo>
                      <a:pt x="201" y="133"/>
                      <a:pt x="201" y="133"/>
                      <a:pt x="201" y="133"/>
                    </a:cubicBezTo>
                    <a:cubicBezTo>
                      <a:pt x="204" y="134"/>
                      <a:pt x="205" y="137"/>
                      <a:pt x="204" y="140"/>
                    </a:cubicBezTo>
                    <a:cubicBezTo>
                      <a:pt x="200" y="150"/>
                      <a:pt x="200" y="150"/>
                      <a:pt x="200" y="150"/>
                    </a:cubicBezTo>
                    <a:cubicBezTo>
                      <a:pt x="198" y="153"/>
                      <a:pt x="195" y="154"/>
                      <a:pt x="193" y="153"/>
                    </a:cubicBezTo>
                    <a:cubicBezTo>
                      <a:pt x="185" y="150"/>
                      <a:pt x="185" y="150"/>
                      <a:pt x="185" y="150"/>
                    </a:cubicBezTo>
                    <a:cubicBezTo>
                      <a:pt x="183" y="154"/>
                      <a:pt x="180" y="158"/>
                      <a:pt x="177" y="162"/>
                    </a:cubicBezTo>
                    <a:cubicBezTo>
                      <a:pt x="183" y="168"/>
                      <a:pt x="183" y="168"/>
                      <a:pt x="183" y="168"/>
                    </a:cubicBezTo>
                    <a:cubicBezTo>
                      <a:pt x="185" y="170"/>
                      <a:pt x="185" y="173"/>
                      <a:pt x="183" y="175"/>
                    </a:cubicBezTo>
                    <a:cubicBezTo>
                      <a:pt x="175" y="183"/>
                      <a:pt x="175" y="183"/>
                      <a:pt x="175" y="183"/>
                    </a:cubicBezTo>
                    <a:cubicBezTo>
                      <a:pt x="173" y="185"/>
                      <a:pt x="170" y="185"/>
                      <a:pt x="168" y="183"/>
                    </a:cubicBezTo>
                    <a:cubicBezTo>
                      <a:pt x="162" y="177"/>
                      <a:pt x="162" y="177"/>
                      <a:pt x="162" y="177"/>
                    </a:cubicBezTo>
                    <a:cubicBezTo>
                      <a:pt x="158" y="180"/>
                      <a:pt x="154" y="183"/>
                      <a:pt x="150" y="185"/>
                    </a:cubicBezTo>
                    <a:cubicBezTo>
                      <a:pt x="153" y="193"/>
                      <a:pt x="153" y="193"/>
                      <a:pt x="153" y="193"/>
                    </a:cubicBezTo>
                    <a:cubicBezTo>
                      <a:pt x="154" y="196"/>
                      <a:pt x="153" y="199"/>
                      <a:pt x="150" y="200"/>
                    </a:cubicBezTo>
                    <a:cubicBezTo>
                      <a:pt x="140" y="204"/>
                      <a:pt x="140" y="204"/>
                      <a:pt x="140" y="204"/>
                    </a:cubicBezTo>
                    <a:cubicBezTo>
                      <a:pt x="137" y="205"/>
                      <a:pt x="134" y="204"/>
                      <a:pt x="133" y="201"/>
                    </a:cubicBezTo>
                    <a:cubicBezTo>
                      <a:pt x="130" y="194"/>
                      <a:pt x="130" y="194"/>
                      <a:pt x="130" y="194"/>
                    </a:cubicBezTo>
                    <a:cubicBezTo>
                      <a:pt x="125" y="195"/>
                      <a:pt x="120" y="196"/>
                      <a:pt x="116" y="196"/>
                    </a:cubicBezTo>
                    <a:cubicBezTo>
                      <a:pt x="116" y="205"/>
                      <a:pt x="116" y="205"/>
                      <a:pt x="116" y="205"/>
                    </a:cubicBezTo>
                    <a:cubicBezTo>
                      <a:pt x="116" y="208"/>
                      <a:pt x="113" y="210"/>
                      <a:pt x="111" y="210"/>
                    </a:cubicBezTo>
                    <a:cubicBezTo>
                      <a:pt x="99" y="210"/>
                      <a:pt x="99" y="210"/>
                      <a:pt x="99" y="210"/>
                    </a:cubicBezTo>
                    <a:cubicBezTo>
                      <a:pt x="96" y="210"/>
                      <a:pt x="94" y="208"/>
                      <a:pt x="94" y="205"/>
                    </a:cubicBezTo>
                    <a:cubicBezTo>
                      <a:pt x="94" y="196"/>
                      <a:pt x="94" y="196"/>
                      <a:pt x="94" y="196"/>
                    </a:cubicBezTo>
                    <a:cubicBezTo>
                      <a:pt x="89" y="196"/>
                      <a:pt x="84" y="195"/>
                      <a:pt x="80" y="194"/>
                    </a:cubicBezTo>
                    <a:cubicBezTo>
                      <a:pt x="77" y="201"/>
                      <a:pt x="77" y="201"/>
                      <a:pt x="77" y="201"/>
                    </a:cubicBezTo>
                    <a:cubicBezTo>
                      <a:pt x="76" y="204"/>
                      <a:pt x="73" y="205"/>
                      <a:pt x="70" y="204"/>
                    </a:cubicBezTo>
                    <a:cubicBezTo>
                      <a:pt x="59" y="200"/>
                      <a:pt x="59" y="200"/>
                      <a:pt x="59" y="200"/>
                    </a:cubicBezTo>
                    <a:cubicBezTo>
                      <a:pt x="56" y="199"/>
                      <a:pt x="55" y="196"/>
                      <a:pt x="56" y="193"/>
                    </a:cubicBezTo>
                    <a:cubicBezTo>
                      <a:pt x="60" y="185"/>
                      <a:pt x="60" y="185"/>
                      <a:pt x="60" y="185"/>
                    </a:cubicBezTo>
                    <a:cubicBezTo>
                      <a:pt x="55" y="183"/>
                      <a:pt x="51" y="180"/>
                      <a:pt x="48" y="177"/>
                    </a:cubicBezTo>
                    <a:cubicBezTo>
                      <a:pt x="42" y="183"/>
                      <a:pt x="42" y="183"/>
                      <a:pt x="42" y="183"/>
                    </a:cubicBezTo>
                    <a:cubicBezTo>
                      <a:pt x="40" y="185"/>
                      <a:pt x="37" y="185"/>
                      <a:pt x="35" y="183"/>
                    </a:cubicBezTo>
                    <a:cubicBezTo>
                      <a:pt x="26" y="175"/>
                      <a:pt x="26" y="175"/>
                      <a:pt x="26" y="175"/>
                    </a:cubicBezTo>
                    <a:cubicBezTo>
                      <a:pt x="24" y="173"/>
                      <a:pt x="24" y="170"/>
                      <a:pt x="26" y="168"/>
                    </a:cubicBezTo>
                    <a:cubicBezTo>
                      <a:pt x="32" y="162"/>
                      <a:pt x="32" y="162"/>
                      <a:pt x="32" y="162"/>
                    </a:cubicBezTo>
                    <a:cubicBezTo>
                      <a:pt x="29" y="158"/>
                      <a:pt x="27" y="154"/>
                      <a:pt x="24" y="150"/>
                    </a:cubicBezTo>
                    <a:cubicBezTo>
                      <a:pt x="17" y="153"/>
                      <a:pt x="17" y="153"/>
                      <a:pt x="17" y="153"/>
                    </a:cubicBezTo>
                    <a:cubicBezTo>
                      <a:pt x="14" y="154"/>
                      <a:pt x="11" y="153"/>
                      <a:pt x="10" y="151"/>
                    </a:cubicBezTo>
                    <a:cubicBezTo>
                      <a:pt x="5" y="140"/>
                      <a:pt x="5" y="140"/>
                      <a:pt x="5" y="140"/>
                    </a:cubicBezTo>
                    <a:cubicBezTo>
                      <a:pt x="4" y="137"/>
                      <a:pt x="6" y="134"/>
                      <a:pt x="8" y="133"/>
                    </a:cubicBezTo>
                    <a:cubicBezTo>
                      <a:pt x="16" y="130"/>
                      <a:pt x="16" y="130"/>
                      <a:pt x="16" y="130"/>
                    </a:cubicBezTo>
                    <a:cubicBezTo>
                      <a:pt x="15" y="125"/>
                      <a:pt x="14" y="121"/>
                      <a:pt x="13" y="116"/>
                    </a:cubicBezTo>
                    <a:cubicBezTo>
                      <a:pt x="5" y="116"/>
                      <a:pt x="5" y="116"/>
                      <a:pt x="5" y="116"/>
                    </a:cubicBezTo>
                    <a:cubicBezTo>
                      <a:pt x="2" y="116"/>
                      <a:pt x="0" y="114"/>
                      <a:pt x="0" y="111"/>
                    </a:cubicBezTo>
                    <a:cubicBezTo>
                      <a:pt x="0" y="99"/>
                      <a:pt x="0" y="99"/>
                      <a:pt x="0" y="99"/>
                    </a:cubicBezTo>
                    <a:cubicBezTo>
                      <a:pt x="0" y="96"/>
                      <a:pt x="2" y="94"/>
                      <a:pt x="5" y="94"/>
                    </a:cubicBezTo>
                    <a:cubicBezTo>
                      <a:pt x="13" y="94"/>
                      <a:pt x="13" y="94"/>
                      <a:pt x="13" y="94"/>
                    </a:cubicBezTo>
                    <a:cubicBezTo>
                      <a:pt x="14" y="89"/>
                      <a:pt x="15" y="85"/>
                      <a:pt x="16" y="80"/>
                    </a:cubicBezTo>
                    <a:cubicBezTo>
                      <a:pt x="8" y="77"/>
                      <a:pt x="8" y="77"/>
                      <a:pt x="8" y="77"/>
                    </a:cubicBezTo>
                    <a:cubicBezTo>
                      <a:pt x="6" y="76"/>
                      <a:pt x="4" y="73"/>
                      <a:pt x="5" y="70"/>
                    </a:cubicBezTo>
                    <a:cubicBezTo>
                      <a:pt x="10" y="59"/>
                      <a:pt x="10" y="59"/>
                      <a:pt x="10" y="59"/>
                    </a:cubicBezTo>
                    <a:cubicBezTo>
                      <a:pt x="11" y="57"/>
                      <a:pt x="14" y="55"/>
                      <a:pt x="17" y="56"/>
                    </a:cubicBezTo>
                    <a:cubicBezTo>
                      <a:pt x="24" y="60"/>
                      <a:pt x="24" y="60"/>
                      <a:pt x="24" y="60"/>
                    </a:cubicBezTo>
                    <a:cubicBezTo>
                      <a:pt x="27" y="56"/>
                      <a:pt x="29" y="52"/>
                      <a:pt x="32" y="48"/>
                    </a:cubicBezTo>
                    <a:cubicBezTo>
                      <a:pt x="26" y="42"/>
                      <a:pt x="26" y="42"/>
                      <a:pt x="26" y="42"/>
                    </a:cubicBezTo>
                    <a:cubicBezTo>
                      <a:pt x="24" y="40"/>
                      <a:pt x="24" y="37"/>
                      <a:pt x="26" y="35"/>
                    </a:cubicBezTo>
                    <a:cubicBezTo>
                      <a:pt x="35" y="26"/>
                      <a:pt x="35" y="26"/>
                      <a:pt x="35" y="26"/>
                    </a:cubicBezTo>
                    <a:cubicBezTo>
                      <a:pt x="37" y="24"/>
                      <a:pt x="40" y="24"/>
                      <a:pt x="42" y="26"/>
                    </a:cubicBezTo>
                    <a:cubicBezTo>
                      <a:pt x="48" y="32"/>
                      <a:pt x="48" y="32"/>
                      <a:pt x="48" y="32"/>
                    </a:cubicBezTo>
                    <a:cubicBezTo>
                      <a:pt x="51" y="29"/>
                      <a:pt x="55" y="27"/>
                      <a:pt x="59" y="25"/>
                    </a:cubicBezTo>
                    <a:cubicBezTo>
                      <a:pt x="56" y="17"/>
                      <a:pt x="56" y="17"/>
                      <a:pt x="56" y="17"/>
                    </a:cubicBezTo>
                    <a:cubicBezTo>
                      <a:pt x="55" y="14"/>
                      <a:pt x="56" y="11"/>
                      <a:pt x="59" y="10"/>
                    </a:cubicBezTo>
                    <a:cubicBezTo>
                      <a:pt x="70" y="6"/>
                      <a:pt x="70" y="6"/>
                      <a:pt x="70" y="6"/>
                    </a:cubicBezTo>
                    <a:cubicBezTo>
                      <a:pt x="72" y="4"/>
                      <a:pt x="76" y="6"/>
                      <a:pt x="77" y="8"/>
                    </a:cubicBezTo>
                    <a:cubicBezTo>
                      <a:pt x="80" y="16"/>
                      <a:pt x="80" y="16"/>
                      <a:pt x="80" y="16"/>
                    </a:cubicBezTo>
                    <a:cubicBezTo>
                      <a:pt x="84" y="15"/>
                      <a:pt x="89" y="14"/>
                      <a:pt x="94" y="13"/>
                    </a:cubicBezTo>
                    <a:cubicBezTo>
                      <a:pt x="94" y="5"/>
                      <a:pt x="94" y="5"/>
                      <a:pt x="94" y="5"/>
                    </a:cubicBezTo>
                    <a:cubicBezTo>
                      <a:pt x="94" y="2"/>
                      <a:pt x="96" y="0"/>
                      <a:pt x="99" y="0"/>
                    </a:cubicBezTo>
                    <a:close/>
                    <a:moveTo>
                      <a:pt x="105" y="88"/>
                    </a:moveTo>
                    <a:cubicBezTo>
                      <a:pt x="95" y="88"/>
                      <a:pt x="88" y="96"/>
                      <a:pt x="88" y="105"/>
                    </a:cubicBezTo>
                    <a:cubicBezTo>
                      <a:pt x="88" y="114"/>
                      <a:pt x="95" y="122"/>
                      <a:pt x="105" y="122"/>
                    </a:cubicBezTo>
                    <a:cubicBezTo>
                      <a:pt x="114" y="122"/>
                      <a:pt x="121" y="114"/>
                      <a:pt x="121" y="105"/>
                    </a:cubicBezTo>
                    <a:cubicBezTo>
                      <a:pt x="121" y="96"/>
                      <a:pt x="114" y="88"/>
                      <a:pt x="105" y="88"/>
                    </a:cubicBezTo>
                    <a:close/>
                    <a:moveTo>
                      <a:pt x="43" y="104"/>
                    </a:moveTo>
                    <a:cubicBezTo>
                      <a:pt x="73" y="104"/>
                      <a:pt x="73" y="104"/>
                      <a:pt x="73" y="104"/>
                    </a:cubicBezTo>
                    <a:cubicBezTo>
                      <a:pt x="74" y="96"/>
                      <a:pt x="77" y="89"/>
                      <a:pt x="81" y="84"/>
                    </a:cubicBezTo>
                    <a:cubicBezTo>
                      <a:pt x="60" y="62"/>
                      <a:pt x="60" y="62"/>
                      <a:pt x="60" y="62"/>
                    </a:cubicBezTo>
                    <a:cubicBezTo>
                      <a:pt x="49" y="73"/>
                      <a:pt x="43" y="87"/>
                      <a:pt x="43" y="104"/>
                    </a:cubicBezTo>
                    <a:close/>
                    <a:moveTo>
                      <a:pt x="136" y="104"/>
                    </a:moveTo>
                    <a:cubicBezTo>
                      <a:pt x="167" y="104"/>
                      <a:pt x="167" y="104"/>
                      <a:pt x="167" y="104"/>
                    </a:cubicBezTo>
                    <a:cubicBezTo>
                      <a:pt x="167" y="87"/>
                      <a:pt x="160" y="73"/>
                      <a:pt x="150" y="62"/>
                    </a:cubicBezTo>
                    <a:cubicBezTo>
                      <a:pt x="128" y="84"/>
                      <a:pt x="128" y="84"/>
                      <a:pt x="128" y="84"/>
                    </a:cubicBezTo>
                    <a:cubicBezTo>
                      <a:pt x="133" y="89"/>
                      <a:pt x="136" y="96"/>
                      <a:pt x="136" y="104"/>
                    </a:cubicBezTo>
                    <a:close/>
                    <a:moveTo>
                      <a:pt x="167" y="106"/>
                    </a:moveTo>
                    <a:cubicBezTo>
                      <a:pt x="136" y="106"/>
                      <a:pt x="136" y="106"/>
                      <a:pt x="136" y="106"/>
                    </a:cubicBezTo>
                    <a:cubicBezTo>
                      <a:pt x="136" y="114"/>
                      <a:pt x="133" y="121"/>
                      <a:pt x="128" y="126"/>
                    </a:cubicBezTo>
                    <a:cubicBezTo>
                      <a:pt x="150" y="148"/>
                      <a:pt x="150" y="148"/>
                      <a:pt x="150" y="148"/>
                    </a:cubicBezTo>
                    <a:cubicBezTo>
                      <a:pt x="160" y="137"/>
                      <a:pt x="167" y="122"/>
                      <a:pt x="167" y="106"/>
                    </a:cubicBezTo>
                    <a:close/>
                    <a:moveTo>
                      <a:pt x="73" y="106"/>
                    </a:moveTo>
                    <a:cubicBezTo>
                      <a:pt x="43" y="106"/>
                      <a:pt x="43" y="106"/>
                      <a:pt x="43" y="106"/>
                    </a:cubicBezTo>
                    <a:cubicBezTo>
                      <a:pt x="43" y="122"/>
                      <a:pt x="49" y="137"/>
                      <a:pt x="60" y="148"/>
                    </a:cubicBezTo>
                    <a:cubicBezTo>
                      <a:pt x="81" y="126"/>
                      <a:pt x="81" y="126"/>
                      <a:pt x="81" y="126"/>
                    </a:cubicBezTo>
                    <a:cubicBezTo>
                      <a:pt x="77" y="121"/>
                      <a:pt x="74" y="114"/>
                      <a:pt x="73" y="106"/>
                    </a:cubicBezTo>
                    <a:close/>
                    <a:moveTo>
                      <a:pt x="106" y="43"/>
                    </a:moveTo>
                    <a:cubicBezTo>
                      <a:pt x="106" y="74"/>
                      <a:pt x="106" y="74"/>
                      <a:pt x="106" y="74"/>
                    </a:cubicBezTo>
                    <a:cubicBezTo>
                      <a:pt x="114" y="74"/>
                      <a:pt x="120" y="77"/>
                      <a:pt x="126" y="82"/>
                    </a:cubicBezTo>
                    <a:cubicBezTo>
                      <a:pt x="148" y="60"/>
                      <a:pt x="148" y="60"/>
                      <a:pt x="148" y="60"/>
                    </a:cubicBezTo>
                    <a:cubicBezTo>
                      <a:pt x="137" y="49"/>
                      <a:pt x="122" y="43"/>
                      <a:pt x="106" y="43"/>
                    </a:cubicBezTo>
                    <a:close/>
                    <a:moveTo>
                      <a:pt x="106" y="136"/>
                    </a:moveTo>
                    <a:cubicBezTo>
                      <a:pt x="106" y="167"/>
                      <a:pt x="106" y="167"/>
                      <a:pt x="106" y="167"/>
                    </a:cubicBezTo>
                    <a:cubicBezTo>
                      <a:pt x="122" y="167"/>
                      <a:pt x="137" y="160"/>
                      <a:pt x="148" y="150"/>
                    </a:cubicBezTo>
                    <a:cubicBezTo>
                      <a:pt x="126" y="128"/>
                      <a:pt x="126" y="128"/>
                      <a:pt x="126" y="128"/>
                    </a:cubicBezTo>
                    <a:cubicBezTo>
                      <a:pt x="120" y="133"/>
                      <a:pt x="114" y="136"/>
                      <a:pt x="106" y="136"/>
                    </a:cubicBezTo>
                    <a:close/>
                    <a:moveTo>
                      <a:pt x="103" y="167"/>
                    </a:moveTo>
                    <a:cubicBezTo>
                      <a:pt x="103" y="136"/>
                      <a:pt x="103" y="136"/>
                      <a:pt x="103" y="136"/>
                    </a:cubicBezTo>
                    <a:cubicBezTo>
                      <a:pt x="96" y="136"/>
                      <a:pt x="89" y="133"/>
                      <a:pt x="84" y="128"/>
                    </a:cubicBezTo>
                    <a:cubicBezTo>
                      <a:pt x="62" y="150"/>
                      <a:pt x="62" y="150"/>
                      <a:pt x="62" y="150"/>
                    </a:cubicBezTo>
                    <a:cubicBezTo>
                      <a:pt x="73" y="160"/>
                      <a:pt x="87" y="167"/>
                      <a:pt x="103" y="167"/>
                    </a:cubicBezTo>
                    <a:close/>
                    <a:moveTo>
                      <a:pt x="103" y="74"/>
                    </a:moveTo>
                    <a:cubicBezTo>
                      <a:pt x="103" y="43"/>
                      <a:pt x="103" y="43"/>
                      <a:pt x="103" y="43"/>
                    </a:cubicBezTo>
                    <a:cubicBezTo>
                      <a:pt x="87" y="43"/>
                      <a:pt x="73" y="49"/>
                      <a:pt x="62" y="60"/>
                    </a:cubicBezTo>
                    <a:cubicBezTo>
                      <a:pt x="84" y="82"/>
                      <a:pt x="84" y="82"/>
                      <a:pt x="84" y="82"/>
                    </a:cubicBezTo>
                    <a:cubicBezTo>
                      <a:pt x="89" y="77"/>
                      <a:pt x="96" y="74"/>
                      <a:pt x="103" y="74"/>
                    </a:cubicBezTo>
                    <a:close/>
                    <a:moveTo>
                      <a:pt x="53" y="51"/>
                    </a:moveTo>
                    <a:cubicBezTo>
                      <a:pt x="61" y="59"/>
                      <a:pt x="61" y="59"/>
                      <a:pt x="61" y="59"/>
                    </a:cubicBezTo>
                    <a:cubicBezTo>
                      <a:pt x="72" y="48"/>
                      <a:pt x="88" y="41"/>
                      <a:pt x="105" y="41"/>
                    </a:cubicBezTo>
                    <a:cubicBezTo>
                      <a:pt x="122" y="41"/>
                      <a:pt x="137" y="48"/>
                      <a:pt x="149" y="59"/>
                    </a:cubicBezTo>
                    <a:cubicBezTo>
                      <a:pt x="157" y="51"/>
                      <a:pt x="157" y="51"/>
                      <a:pt x="157" y="51"/>
                    </a:cubicBezTo>
                    <a:cubicBezTo>
                      <a:pt x="143" y="38"/>
                      <a:pt x="125" y="30"/>
                      <a:pt x="105" y="30"/>
                    </a:cubicBezTo>
                    <a:cubicBezTo>
                      <a:pt x="85" y="30"/>
                      <a:pt x="66" y="38"/>
                      <a:pt x="53" y="51"/>
                    </a:cubicBezTo>
                    <a:close/>
                    <a:moveTo>
                      <a:pt x="151" y="149"/>
                    </a:moveTo>
                    <a:cubicBezTo>
                      <a:pt x="159" y="157"/>
                      <a:pt x="159" y="157"/>
                      <a:pt x="159" y="157"/>
                    </a:cubicBezTo>
                    <a:cubicBezTo>
                      <a:pt x="172" y="143"/>
                      <a:pt x="180" y="125"/>
                      <a:pt x="180" y="105"/>
                    </a:cubicBezTo>
                    <a:cubicBezTo>
                      <a:pt x="180" y="85"/>
                      <a:pt x="172" y="67"/>
                      <a:pt x="159" y="53"/>
                    </a:cubicBezTo>
                    <a:cubicBezTo>
                      <a:pt x="151" y="61"/>
                      <a:pt x="151" y="61"/>
                      <a:pt x="151" y="61"/>
                    </a:cubicBezTo>
                    <a:cubicBezTo>
                      <a:pt x="162" y="72"/>
                      <a:pt x="169" y="88"/>
                      <a:pt x="169" y="105"/>
                    </a:cubicBezTo>
                    <a:cubicBezTo>
                      <a:pt x="169" y="122"/>
                      <a:pt x="162" y="137"/>
                      <a:pt x="151" y="149"/>
                    </a:cubicBezTo>
                    <a:close/>
                    <a:moveTo>
                      <a:pt x="157" y="159"/>
                    </a:moveTo>
                    <a:cubicBezTo>
                      <a:pt x="149" y="151"/>
                      <a:pt x="149" y="151"/>
                      <a:pt x="149" y="151"/>
                    </a:cubicBezTo>
                    <a:cubicBezTo>
                      <a:pt x="137" y="162"/>
                      <a:pt x="122" y="169"/>
                      <a:pt x="105" y="169"/>
                    </a:cubicBezTo>
                    <a:cubicBezTo>
                      <a:pt x="88" y="169"/>
                      <a:pt x="72" y="162"/>
                      <a:pt x="61" y="151"/>
                    </a:cubicBezTo>
                    <a:cubicBezTo>
                      <a:pt x="53" y="159"/>
                      <a:pt x="53" y="159"/>
                      <a:pt x="53" y="159"/>
                    </a:cubicBezTo>
                    <a:cubicBezTo>
                      <a:pt x="66" y="172"/>
                      <a:pt x="85" y="180"/>
                      <a:pt x="105" y="180"/>
                    </a:cubicBezTo>
                    <a:cubicBezTo>
                      <a:pt x="125" y="180"/>
                      <a:pt x="143" y="172"/>
                      <a:pt x="157" y="159"/>
                    </a:cubicBezTo>
                    <a:close/>
                    <a:moveTo>
                      <a:pt x="58" y="61"/>
                    </a:moveTo>
                    <a:cubicBezTo>
                      <a:pt x="51" y="53"/>
                      <a:pt x="51" y="53"/>
                      <a:pt x="51" y="53"/>
                    </a:cubicBezTo>
                    <a:cubicBezTo>
                      <a:pt x="38" y="67"/>
                      <a:pt x="30" y="85"/>
                      <a:pt x="30" y="105"/>
                    </a:cubicBezTo>
                    <a:cubicBezTo>
                      <a:pt x="30" y="125"/>
                      <a:pt x="38" y="143"/>
                      <a:pt x="51" y="157"/>
                    </a:cubicBezTo>
                    <a:cubicBezTo>
                      <a:pt x="58" y="149"/>
                      <a:pt x="58" y="149"/>
                      <a:pt x="58" y="149"/>
                    </a:cubicBezTo>
                    <a:cubicBezTo>
                      <a:pt x="48" y="137"/>
                      <a:pt x="41" y="122"/>
                      <a:pt x="41" y="105"/>
                    </a:cubicBezTo>
                    <a:cubicBezTo>
                      <a:pt x="41" y="88"/>
                      <a:pt x="48" y="72"/>
                      <a:pt x="58" y="61"/>
                    </a:cubicBezTo>
                    <a:close/>
                  </a:path>
                </a:pathLst>
              </a:custGeom>
              <a:solidFill>
                <a:srgbClr val="014D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1" name="Freeform 24"/>
              <p:cNvSpPr>
                <a:spLocks noEditPoints="1"/>
              </p:cNvSpPr>
              <p:nvPr/>
            </p:nvSpPr>
            <p:spPr bwMode="auto">
              <a:xfrm>
                <a:off x="4742" y="1893"/>
                <a:ext cx="243" cy="246"/>
              </a:xfrm>
              <a:custGeom>
                <a:avLst/>
                <a:gdLst>
                  <a:gd name="T0" fmla="*/ 23 w 102"/>
                  <a:gd name="T1" fmla="*/ 7 h 103"/>
                  <a:gd name="T2" fmla="*/ 32 w 102"/>
                  <a:gd name="T3" fmla="*/ 3 h 103"/>
                  <a:gd name="T4" fmla="*/ 37 w 102"/>
                  <a:gd name="T5" fmla="*/ 5 h 103"/>
                  <a:gd name="T6" fmla="*/ 41 w 102"/>
                  <a:gd name="T7" fmla="*/ 13 h 103"/>
                  <a:gd name="T8" fmla="*/ 55 w 102"/>
                  <a:gd name="T9" fmla="*/ 12 h 103"/>
                  <a:gd name="T10" fmla="*/ 58 w 102"/>
                  <a:gd name="T11" fmla="*/ 3 h 103"/>
                  <a:gd name="T12" fmla="*/ 63 w 102"/>
                  <a:gd name="T13" fmla="*/ 1 h 103"/>
                  <a:gd name="T14" fmla="*/ 72 w 102"/>
                  <a:gd name="T15" fmla="*/ 4 h 103"/>
                  <a:gd name="T16" fmla="*/ 74 w 102"/>
                  <a:gd name="T17" fmla="*/ 8 h 103"/>
                  <a:gd name="T18" fmla="*/ 71 w 102"/>
                  <a:gd name="T19" fmla="*/ 17 h 103"/>
                  <a:gd name="T20" fmla="*/ 82 w 102"/>
                  <a:gd name="T21" fmla="*/ 26 h 103"/>
                  <a:gd name="T22" fmla="*/ 90 w 102"/>
                  <a:gd name="T23" fmla="*/ 22 h 103"/>
                  <a:gd name="T24" fmla="*/ 95 w 102"/>
                  <a:gd name="T25" fmla="*/ 24 h 103"/>
                  <a:gd name="T26" fmla="*/ 99 w 102"/>
                  <a:gd name="T27" fmla="*/ 32 h 103"/>
                  <a:gd name="T28" fmla="*/ 98 w 102"/>
                  <a:gd name="T29" fmla="*/ 37 h 103"/>
                  <a:gd name="T30" fmla="*/ 89 w 102"/>
                  <a:gd name="T31" fmla="*/ 41 h 103"/>
                  <a:gd name="T32" fmla="*/ 90 w 102"/>
                  <a:gd name="T33" fmla="*/ 55 h 103"/>
                  <a:gd name="T34" fmla="*/ 99 w 102"/>
                  <a:gd name="T35" fmla="*/ 58 h 103"/>
                  <a:gd name="T36" fmla="*/ 102 w 102"/>
                  <a:gd name="T37" fmla="*/ 63 h 103"/>
                  <a:gd name="T38" fmla="*/ 99 w 102"/>
                  <a:gd name="T39" fmla="*/ 72 h 103"/>
                  <a:gd name="T40" fmla="*/ 94 w 102"/>
                  <a:gd name="T41" fmla="*/ 74 h 103"/>
                  <a:gd name="T42" fmla="*/ 85 w 102"/>
                  <a:gd name="T43" fmla="*/ 71 h 103"/>
                  <a:gd name="T44" fmla="*/ 76 w 102"/>
                  <a:gd name="T45" fmla="*/ 82 h 103"/>
                  <a:gd name="T46" fmla="*/ 81 w 102"/>
                  <a:gd name="T47" fmla="*/ 90 h 103"/>
                  <a:gd name="T48" fmla="*/ 79 w 102"/>
                  <a:gd name="T49" fmla="*/ 95 h 103"/>
                  <a:gd name="T50" fmla="*/ 71 w 102"/>
                  <a:gd name="T51" fmla="*/ 100 h 103"/>
                  <a:gd name="T52" fmla="*/ 65 w 102"/>
                  <a:gd name="T53" fmla="*/ 98 h 103"/>
                  <a:gd name="T54" fmla="*/ 61 w 102"/>
                  <a:gd name="T55" fmla="*/ 90 h 103"/>
                  <a:gd name="T56" fmla="*/ 47 w 102"/>
                  <a:gd name="T57" fmla="*/ 91 h 103"/>
                  <a:gd name="T58" fmla="*/ 44 w 102"/>
                  <a:gd name="T59" fmla="*/ 100 h 103"/>
                  <a:gd name="T60" fmla="*/ 40 w 102"/>
                  <a:gd name="T61" fmla="*/ 102 h 103"/>
                  <a:gd name="T62" fmla="*/ 31 w 102"/>
                  <a:gd name="T63" fmla="*/ 99 h 103"/>
                  <a:gd name="T64" fmla="*/ 28 w 102"/>
                  <a:gd name="T65" fmla="*/ 94 h 103"/>
                  <a:gd name="T66" fmla="*/ 31 w 102"/>
                  <a:gd name="T67" fmla="*/ 85 h 103"/>
                  <a:gd name="T68" fmla="*/ 21 w 102"/>
                  <a:gd name="T69" fmla="*/ 76 h 103"/>
                  <a:gd name="T70" fmla="*/ 12 w 102"/>
                  <a:gd name="T71" fmla="*/ 81 h 103"/>
                  <a:gd name="T72" fmla="*/ 7 w 102"/>
                  <a:gd name="T73" fmla="*/ 79 h 103"/>
                  <a:gd name="T74" fmla="*/ 3 w 102"/>
                  <a:gd name="T75" fmla="*/ 71 h 103"/>
                  <a:gd name="T76" fmla="*/ 5 w 102"/>
                  <a:gd name="T77" fmla="*/ 66 h 103"/>
                  <a:gd name="T78" fmla="*/ 13 w 102"/>
                  <a:gd name="T79" fmla="*/ 61 h 103"/>
                  <a:gd name="T80" fmla="*/ 12 w 102"/>
                  <a:gd name="T81" fmla="*/ 48 h 103"/>
                  <a:gd name="T82" fmla="*/ 3 w 102"/>
                  <a:gd name="T83" fmla="*/ 45 h 103"/>
                  <a:gd name="T84" fmla="*/ 1 w 102"/>
                  <a:gd name="T85" fmla="*/ 40 h 103"/>
                  <a:gd name="T86" fmla="*/ 3 w 102"/>
                  <a:gd name="T87" fmla="*/ 31 h 103"/>
                  <a:gd name="T88" fmla="*/ 8 w 102"/>
                  <a:gd name="T89" fmla="*/ 29 h 103"/>
                  <a:gd name="T90" fmla="*/ 17 w 102"/>
                  <a:gd name="T91" fmla="*/ 31 h 103"/>
                  <a:gd name="T92" fmla="*/ 26 w 102"/>
                  <a:gd name="T93" fmla="*/ 21 h 103"/>
                  <a:gd name="T94" fmla="*/ 22 w 102"/>
                  <a:gd name="T95" fmla="*/ 13 h 103"/>
                  <a:gd name="T96" fmla="*/ 23 w 102"/>
                  <a:gd name="T97" fmla="*/ 7 h 103"/>
                  <a:gd name="T98" fmla="*/ 44 w 102"/>
                  <a:gd name="T99" fmla="*/ 37 h 103"/>
                  <a:gd name="T100" fmla="*/ 37 w 102"/>
                  <a:gd name="T101" fmla="*/ 59 h 103"/>
                  <a:gd name="T102" fmla="*/ 58 w 102"/>
                  <a:gd name="T103" fmla="*/ 65 h 103"/>
                  <a:gd name="T104" fmla="*/ 65 w 102"/>
                  <a:gd name="T105" fmla="*/ 44 h 103"/>
                  <a:gd name="T106" fmla="*/ 44 w 102"/>
                  <a:gd name="T10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2" h="103">
                    <a:moveTo>
                      <a:pt x="23" y="7"/>
                    </a:moveTo>
                    <a:cubicBezTo>
                      <a:pt x="32" y="3"/>
                      <a:pt x="32" y="3"/>
                      <a:pt x="32" y="3"/>
                    </a:cubicBezTo>
                    <a:cubicBezTo>
                      <a:pt x="34" y="2"/>
                      <a:pt x="36" y="3"/>
                      <a:pt x="37" y="5"/>
                    </a:cubicBezTo>
                    <a:cubicBezTo>
                      <a:pt x="41" y="13"/>
                      <a:pt x="41" y="13"/>
                      <a:pt x="41" y="13"/>
                    </a:cubicBezTo>
                    <a:cubicBezTo>
                      <a:pt x="46" y="12"/>
                      <a:pt x="50" y="12"/>
                      <a:pt x="55" y="12"/>
                    </a:cubicBezTo>
                    <a:cubicBezTo>
                      <a:pt x="58" y="3"/>
                      <a:pt x="58" y="3"/>
                      <a:pt x="58" y="3"/>
                    </a:cubicBezTo>
                    <a:cubicBezTo>
                      <a:pt x="59" y="1"/>
                      <a:pt x="61" y="0"/>
                      <a:pt x="63" y="1"/>
                    </a:cubicBezTo>
                    <a:cubicBezTo>
                      <a:pt x="72" y="4"/>
                      <a:pt x="72" y="4"/>
                      <a:pt x="72" y="4"/>
                    </a:cubicBezTo>
                    <a:cubicBezTo>
                      <a:pt x="74" y="4"/>
                      <a:pt x="75" y="6"/>
                      <a:pt x="74" y="8"/>
                    </a:cubicBezTo>
                    <a:cubicBezTo>
                      <a:pt x="71" y="17"/>
                      <a:pt x="71" y="17"/>
                      <a:pt x="71" y="17"/>
                    </a:cubicBezTo>
                    <a:cubicBezTo>
                      <a:pt x="75" y="20"/>
                      <a:pt x="79" y="23"/>
                      <a:pt x="82" y="26"/>
                    </a:cubicBezTo>
                    <a:cubicBezTo>
                      <a:pt x="90" y="22"/>
                      <a:pt x="90" y="22"/>
                      <a:pt x="90" y="22"/>
                    </a:cubicBezTo>
                    <a:cubicBezTo>
                      <a:pt x="92" y="21"/>
                      <a:pt x="94" y="22"/>
                      <a:pt x="95" y="24"/>
                    </a:cubicBezTo>
                    <a:cubicBezTo>
                      <a:pt x="99" y="32"/>
                      <a:pt x="99" y="32"/>
                      <a:pt x="99" y="32"/>
                    </a:cubicBezTo>
                    <a:cubicBezTo>
                      <a:pt x="100" y="34"/>
                      <a:pt x="100" y="36"/>
                      <a:pt x="98" y="37"/>
                    </a:cubicBezTo>
                    <a:cubicBezTo>
                      <a:pt x="89" y="41"/>
                      <a:pt x="89" y="41"/>
                      <a:pt x="89" y="41"/>
                    </a:cubicBezTo>
                    <a:cubicBezTo>
                      <a:pt x="91" y="46"/>
                      <a:pt x="91" y="51"/>
                      <a:pt x="90" y="55"/>
                    </a:cubicBezTo>
                    <a:cubicBezTo>
                      <a:pt x="99" y="58"/>
                      <a:pt x="99" y="58"/>
                      <a:pt x="99" y="58"/>
                    </a:cubicBezTo>
                    <a:cubicBezTo>
                      <a:pt x="101" y="59"/>
                      <a:pt x="102" y="61"/>
                      <a:pt x="102" y="63"/>
                    </a:cubicBezTo>
                    <a:cubicBezTo>
                      <a:pt x="99" y="72"/>
                      <a:pt x="99" y="72"/>
                      <a:pt x="99" y="72"/>
                    </a:cubicBezTo>
                    <a:cubicBezTo>
                      <a:pt x="98" y="74"/>
                      <a:pt x="96" y="75"/>
                      <a:pt x="94" y="74"/>
                    </a:cubicBezTo>
                    <a:cubicBezTo>
                      <a:pt x="85" y="71"/>
                      <a:pt x="85" y="71"/>
                      <a:pt x="85" y="71"/>
                    </a:cubicBezTo>
                    <a:cubicBezTo>
                      <a:pt x="83" y="75"/>
                      <a:pt x="80" y="79"/>
                      <a:pt x="76" y="82"/>
                    </a:cubicBezTo>
                    <a:cubicBezTo>
                      <a:pt x="81" y="90"/>
                      <a:pt x="81" y="90"/>
                      <a:pt x="81" y="90"/>
                    </a:cubicBezTo>
                    <a:cubicBezTo>
                      <a:pt x="81" y="92"/>
                      <a:pt x="81" y="94"/>
                      <a:pt x="79" y="95"/>
                    </a:cubicBezTo>
                    <a:cubicBezTo>
                      <a:pt x="71" y="100"/>
                      <a:pt x="71" y="100"/>
                      <a:pt x="71" y="100"/>
                    </a:cubicBezTo>
                    <a:cubicBezTo>
                      <a:pt x="69" y="101"/>
                      <a:pt x="66" y="100"/>
                      <a:pt x="65" y="98"/>
                    </a:cubicBezTo>
                    <a:cubicBezTo>
                      <a:pt x="61" y="90"/>
                      <a:pt x="61" y="90"/>
                      <a:pt x="61" y="90"/>
                    </a:cubicBezTo>
                    <a:cubicBezTo>
                      <a:pt x="57" y="91"/>
                      <a:pt x="52" y="91"/>
                      <a:pt x="47" y="91"/>
                    </a:cubicBezTo>
                    <a:cubicBezTo>
                      <a:pt x="44" y="100"/>
                      <a:pt x="44" y="100"/>
                      <a:pt x="44" y="100"/>
                    </a:cubicBezTo>
                    <a:cubicBezTo>
                      <a:pt x="44" y="102"/>
                      <a:pt x="42" y="103"/>
                      <a:pt x="40" y="102"/>
                    </a:cubicBezTo>
                    <a:cubicBezTo>
                      <a:pt x="31" y="99"/>
                      <a:pt x="31" y="99"/>
                      <a:pt x="31" y="99"/>
                    </a:cubicBezTo>
                    <a:cubicBezTo>
                      <a:pt x="29" y="99"/>
                      <a:pt x="28" y="96"/>
                      <a:pt x="28" y="94"/>
                    </a:cubicBezTo>
                    <a:cubicBezTo>
                      <a:pt x="31" y="85"/>
                      <a:pt x="31" y="85"/>
                      <a:pt x="31" y="85"/>
                    </a:cubicBezTo>
                    <a:cubicBezTo>
                      <a:pt x="27" y="83"/>
                      <a:pt x="24" y="80"/>
                      <a:pt x="21" y="76"/>
                    </a:cubicBezTo>
                    <a:cubicBezTo>
                      <a:pt x="12" y="81"/>
                      <a:pt x="12" y="81"/>
                      <a:pt x="12" y="81"/>
                    </a:cubicBezTo>
                    <a:cubicBezTo>
                      <a:pt x="10" y="82"/>
                      <a:pt x="8" y="81"/>
                      <a:pt x="7" y="79"/>
                    </a:cubicBezTo>
                    <a:cubicBezTo>
                      <a:pt x="3" y="71"/>
                      <a:pt x="3" y="71"/>
                      <a:pt x="3" y="71"/>
                    </a:cubicBezTo>
                    <a:cubicBezTo>
                      <a:pt x="2" y="69"/>
                      <a:pt x="3" y="67"/>
                      <a:pt x="5" y="66"/>
                    </a:cubicBezTo>
                    <a:cubicBezTo>
                      <a:pt x="13" y="61"/>
                      <a:pt x="13" y="61"/>
                      <a:pt x="13" y="61"/>
                    </a:cubicBezTo>
                    <a:cubicBezTo>
                      <a:pt x="12" y="57"/>
                      <a:pt x="11" y="52"/>
                      <a:pt x="12" y="48"/>
                    </a:cubicBezTo>
                    <a:cubicBezTo>
                      <a:pt x="3" y="45"/>
                      <a:pt x="3" y="45"/>
                      <a:pt x="3" y="45"/>
                    </a:cubicBezTo>
                    <a:cubicBezTo>
                      <a:pt x="1" y="44"/>
                      <a:pt x="0" y="42"/>
                      <a:pt x="1" y="40"/>
                    </a:cubicBezTo>
                    <a:cubicBezTo>
                      <a:pt x="3" y="31"/>
                      <a:pt x="3" y="31"/>
                      <a:pt x="3" y="31"/>
                    </a:cubicBezTo>
                    <a:cubicBezTo>
                      <a:pt x="4" y="29"/>
                      <a:pt x="6" y="28"/>
                      <a:pt x="8" y="29"/>
                    </a:cubicBezTo>
                    <a:cubicBezTo>
                      <a:pt x="17" y="31"/>
                      <a:pt x="17" y="31"/>
                      <a:pt x="17" y="31"/>
                    </a:cubicBezTo>
                    <a:cubicBezTo>
                      <a:pt x="19" y="27"/>
                      <a:pt x="22" y="24"/>
                      <a:pt x="26" y="21"/>
                    </a:cubicBezTo>
                    <a:cubicBezTo>
                      <a:pt x="22" y="13"/>
                      <a:pt x="22" y="13"/>
                      <a:pt x="22" y="13"/>
                    </a:cubicBezTo>
                    <a:cubicBezTo>
                      <a:pt x="21" y="11"/>
                      <a:pt x="22" y="8"/>
                      <a:pt x="23" y="7"/>
                    </a:cubicBezTo>
                    <a:close/>
                    <a:moveTo>
                      <a:pt x="44" y="37"/>
                    </a:moveTo>
                    <a:cubicBezTo>
                      <a:pt x="36" y="41"/>
                      <a:pt x="33" y="51"/>
                      <a:pt x="37" y="59"/>
                    </a:cubicBezTo>
                    <a:cubicBezTo>
                      <a:pt x="41" y="66"/>
                      <a:pt x="51" y="69"/>
                      <a:pt x="58" y="65"/>
                    </a:cubicBezTo>
                    <a:cubicBezTo>
                      <a:pt x="66" y="61"/>
                      <a:pt x="69" y="52"/>
                      <a:pt x="65" y="44"/>
                    </a:cubicBezTo>
                    <a:cubicBezTo>
                      <a:pt x="61" y="37"/>
                      <a:pt x="52" y="34"/>
                      <a:pt x="44" y="37"/>
                    </a:cubicBezTo>
                    <a:close/>
                  </a:path>
                </a:pathLst>
              </a:custGeom>
              <a:solidFill>
                <a:srgbClr val="FFD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2" name="Freeform 25"/>
              <p:cNvSpPr>
                <a:spLocks noEditPoints="1"/>
              </p:cNvSpPr>
              <p:nvPr/>
            </p:nvSpPr>
            <p:spPr bwMode="auto">
              <a:xfrm>
                <a:off x="4704" y="2115"/>
                <a:ext cx="362" cy="365"/>
              </a:xfrm>
              <a:custGeom>
                <a:avLst/>
                <a:gdLst>
                  <a:gd name="T0" fmla="*/ 98 w 152"/>
                  <a:gd name="T1" fmla="*/ 3 h 153"/>
                  <a:gd name="T2" fmla="*/ 117 w 152"/>
                  <a:gd name="T3" fmla="*/ 22 h 153"/>
                  <a:gd name="T4" fmla="*/ 128 w 152"/>
                  <a:gd name="T5" fmla="*/ 24 h 153"/>
                  <a:gd name="T6" fmla="*/ 143 w 152"/>
                  <a:gd name="T7" fmla="*/ 40 h 153"/>
                  <a:gd name="T8" fmla="*/ 143 w 152"/>
                  <a:gd name="T9" fmla="*/ 67 h 153"/>
                  <a:gd name="T10" fmla="*/ 150 w 152"/>
                  <a:gd name="T11" fmla="*/ 76 h 153"/>
                  <a:gd name="T12" fmla="*/ 149 w 152"/>
                  <a:gd name="T13" fmla="*/ 98 h 153"/>
                  <a:gd name="T14" fmla="*/ 130 w 152"/>
                  <a:gd name="T15" fmla="*/ 117 h 153"/>
                  <a:gd name="T16" fmla="*/ 129 w 152"/>
                  <a:gd name="T17" fmla="*/ 129 h 153"/>
                  <a:gd name="T18" fmla="*/ 112 w 152"/>
                  <a:gd name="T19" fmla="*/ 144 h 153"/>
                  <a:gd name="T20" fmla="*/ 85 w 152"/>
                  <a:gd name="T21" fmla="*/ 144 h 153"/>
                  <a:gd name="T22" fmla="*/ 76 w 152"/>
                  <a:gd name="T23" fmla="*/ 151 h 153"/>
                  <a:gd name="T24" fmla="*/ 54 w 152"/>
                  <a:gd name="T25" fmla="*/ 149 h 153"/>
                  <a:gd name="T26" fmla="*/ 35 w 152"/>
                  <a:gd name="T27" fmla="*/ 130 h 153"/>
                  <a:gd name="T28" fmla="*/ 24 w 152"/>
                  <a:gd name="T29" fmla="*/ 129 h 153"/>
                  <a:gd name="T30" fmla="*/ 9 w 152"/>
                  <a:gd name="T31" fmla="*/ 112 h 153"/>
                  <a:gd name="T32" fmla="*/ 9 w 152"/>
                  <a:gd name="T33" fmla="*/ 85 h 153"/>
                  <a:gd name="T34" fmla="*/ 2 w 152"/>
                  <a:gd name="T35" fmla="*/ 77 h 153"/>
                  <a:gd name="T36" fmla="*/ 3 w 152"/>
                  <a:gd name="T37" fmla="*/ 54 h 153"/>
                  <a:gd name="T38" fmla="*/ 22 w 152"/>
                  <a:gd name="T39" fmla="*/ 35 h 153"/>
                  <a:gd name="T40" fmla="*/ 23 w 152"/>
                  <a:gd name="T41" fmla="*/ 24 h 153"/>
                  <a:gd name="T42" fmla="*/ 40 w 152"/>
                  <a:gd name="T43" fmla="*/ 9 h 153"/>
                  <a:gd name="T44" fmla="*/ 67 w 152"/>
                  <a:gd name="T45" fmla="*/ 9 h 153"/>
                  <a:gd name="T46" fmla="*/ 76 w 152"/>
                  <a:gd name="T47" fmla="*/ 2 h 153"/>
                  <a:gd name="T48" fmla="*/ 42 w 152"/>
                  <a:gd name="T49" fmla="*/ 89 h 153"/>
                  <a:gd name="T50" fmla="*/ 38 w 152"/>
                  <a:gd name="T51" fmla="*/ 50 h 153"/>
                  <a:gd name="T52" fmla="*/ 53 w 152"/>
                  <a:gd name="T53" fmla="*/ 49 h 153"/>
                  <a:gd name="T54" fmla="*/ 95 w 152"/>
                  <a:gd name="T55" fmla="*/ 46 h 153"/>
                  <a:gd name="T56" fmla="*/ 110 w 152"/>
                  <a:gd name="T57" fmla="*/ 45 h 153"/>
                  <a:gd name="T58" fmla="*/ 111 w 152"/>
                  <a:gd name="T59" fmla="*/ 84 h 153"/>
                  <a:gd name="T60" fmla="*/ 110 w 152"/>
                  <a:gd name="T61" fmla="*/ 45 h 153"/>
                  <a:gd name="T62" fmla="*/ 79 w 152"/>
                  <a:gd name="T63" fmla="*/ 119 h 153"/>
                  <a:gd name="T64" fmla="*/ 79 w 152"/>
                  <a:gd name="T65" fmla="*/ 122 h 153"/>
                  <a:gd name="T66" fmla="*/ 74 w 152"/>
                  <a:gd name="T67" fmla="*/ 49 h 153"/>
                  <a:gd name="T68" fmla="*/ 40 w 152"/>
                  <a:gd name="T69" fmla="*/ 79 h 153"/>
                  <a:gd name="T70" fmla="*/ 108 w 152"/>
                  <a:gd name="T71" fmla="*/ 69 h 153"/>
                  <a:gd name="T72" fmla="*/ 108 w 152"/>
                  <a:gd name="T73" fmla="*/ 69 h 153"/>
                  <a:gd name="T74" fmla="*/ 83 w 152"/>
                  <a:gd name="T75" fmla="*/ 108 h 153"/>
                  <a:gd name="T76" fmla="*/ 65 w 152"/>
                  <a:gd name="T77" fmla="*/ 60 h 153"/>
                  <a:gd name="T78" fmla="*/ 84 w 152"/>
                  <a:gd name="T79" fmla="*/ 47 h 153"/>
                  <a:gd name="T80" fmla="*/ 52 w 152"/>
                  <a:gd name="T81" fmla="*/ 95 h 153"/>
                  <a:gd name="T82" fmla="*/ 50 w 152"/>
                  <a:gd name="T83" fmla="*/ 61 h 153"/>
                  <a:gd name="T84" fmla="*/ 104 w 152"/>
                  <a:gd name="T85" fmla="*/ 64 h 153"/>
                  <a:gd name="T86" fmla="*/ 94 w 152"/>
                  <a:gd name="T87" fmla="*/ 85 h 153"/>
                  <a:gd name="T88" fmla="*/ 104 w 152"/>
                  <a:gd name="T89" fmla="*/ 64 h 153"/>
                  <a:gd name="T90" fmla="*/ 87 w 152"/>
                  <a:gd name="T91" fmla="*/ 93 h 153"/>
                  <a:gd name="T92" fmla="*/ 68 w 152"/>
                  <a:gd name="T93" fmla="*/ 106 h 153"/>
                  <a:gd name="T94" fmla="*/ 77 w 152"/>
                  <a:gd name="T95" fmla="*/ 84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2" h="153">
                    <a:moveTo>
                      <a:pt x="76" y="8"/>
                    </a:moveTo>
                    <a:cubicBezTo>
                      <a:pt x="82" y="8"/>
                      <a:pt x="88" y="9"/>
                      <a:pt x="93" y="11"/>
                    </a:cubicBezTo>
                    <a:cubicBezTo>
                      <a:pt x="95" y="5"/>
                      <a:pt x="95" y="5"/>
                      <a:pt x="95" y="5"/>
                    </a:cubicBezTo>
                    <a:cubicBezTo>
                      <a:pt x="96" y="3"/>
                      <a:pt x="97" y="3"/>
                      <a:pt x="98" y="3"/>
                    </a:cubicBezTo>
                    <a:cubicBezTo>
                      <a:pt x="103" y="5"/>
                      <a:pt x="103" y="5"/>
                      <a:pt x="103" y="5"/>
                    </a:cubicBezTo>
                    <a:cubicBezTo>
                      <a:pt x="104" y="5"/>
                      <a:pt x="105" y="6"/>
                      <a:pt x="104" y="8"/>
                    </a:cubicBezTo>
                    <a:cubicBezTo>
                      <a:pt x="102" y="14"/>
                      <a:pt x="102" y="14"/>
                      <a:pt x="102" y="14"/>
                    </a:cubicBezTo>
                    <a:cubicBezTo>
                      <a:pt x="108" y="16"/>
                      <a:pt x="113" y="19"/>
                      <a:pt x="117" y="22"/>
                    </a:cubicBezTo>
                    <a:cubicBezTo>
                      <a:pt x="121" y="17"/>
                      <a:pt x="121" y="17"/>
                      <a:pt x="121" y="17"/>
                    </a:cubicBezTo>
                    <a:cubicBezTo>
                      <a:pt x="122" y="17"/>
                      <a:pt x="124" y="16"/>
                      <a:pt x="124" y="17"/>
                    </a:cubicBezTo>
                    <a:cubicBezTo>
                      <a:pt x="128" y="20"/>
                      <a:pt x="128" y="20"/>
                      <a:pt x="128" y="20"/>
                    </a:cubicBezTo>
                    <a:cubicBezTo>
                      <a:pt x="129" y="21"/>
                      <a:pt x="129" y="23"/>
                      <a:pt x="128" y="24"/>
                    </a:cubicBezTo>
                    <a:cubicBezTo>
                      <a:pt x="124" y="28"/>
                      <a:pt x="124" y="28"/>
                      <a:pt x="124" y="28"/>
                    </a:cubicBezTo>
                    <a:cubicBezTo>
                      <a:pt x="128" y="32"/>
                      <a:pt x="132" y="37"/>
                      <a:pt x="135" y="42"/>
                    </a:cubicBezTo>
                    <a:cubicBezTo>
                      <a:pt x="140" y="39"/>
                      <a:pt x="140" y="39"/>
                      <a:pt x="140" y="39"/>
                    </a:cubicBezTo>
                    <a:cubicBezTo>
                      <a:pt x="142" y="39"/>
                      <a:pt x="143" y="39"/>
                      <a:pt x="143" y="40"/>
                    </a:cubicBezTo>
                    <a:cubicBezTo>
                      <a:pt x="146" y="45"/>
                      <a:pt x="146" y="45"/>
                      <a:pt x="146" y="45"/>
                    </a:cubicBezTo>
                    <a:cubicBezTo>
                      <a:pt x="146" y="46"/>
                      <a:pt x="146" y="47"/>
                      <a:pt x="145" y="48"/>
                    </a:cubicBezTo>
                    <a:cubicBezTo>
                      <a:pt x="139" y="50"/>
                      <a:pt x="139" y="50"/>
                      <a:pt x="139" y="50"/>
                    </a:cubicBezTo>
                    <a:cubicBezTo>
                      <a:pt x="141" y="56"/>
                      <a:pt x="143" y="61"/>
                      <a:pt x="143" y="67"/>
                    </a:cubicBezTo>
                    <a:cubicBezTo>
                      <a:pt x="150" y="67"/>
                      <a:pt x="150" y="67"/>
                      <a:pt x="150" y="67"/>
                    </a:cubicBezTo>
                    <a:cubicBezTo>
                      <a:pt x="151" y="67"/>
                      <a:pt x="152" y="68"/>
                      <a:pt x="152" y="69"/>
                    </a:cubicBezTo>
                    <a:cubicBezTo>
                      <a:pt x="152" y="74"/>
                      <a:pt x="152" y="74"/>
                      <a:pt x="152" y="74"/>
                    </a:cubicBezTo>
                    <a:cubicBezTo>
                      <a:pt x="152" y="75"/>
                      <a:pt x="152" y="76"/>
                      <a:pt x="150" y="76"/>
                    </a:cubicBezTo>
                    <a:cubicBezTo>
                      <a:pt x="144" y="76"/>
                      <a:pt x="144" y="76"/>
                      <a:pt x="144" y="76"/>
                    </a:cubicBezTo>
                    <a:cubicBezTo>
                      <a:pt x="144" y="82"/>
                      <a:pt x="143" y="88"/>
                      <a:pt x="142" y="94"/>
                    </a:cubicBezTo>
                    <a:cubicBezTo>
                      <a:pt x="148" y="96"/>
                      <a:pt x="148" y="96"/>
                      <a:pt x="148" y="96"/>
                    </a:cubicBezTo>
                    <a:cubicBezTo>
                      <a:pt x="149" y="96"/>
                      <a:pt x="150" y="97"/>
                      <a:pt x="149" y="98"/>
                    </a:cubicBezTo>
                    <a:cubicBezTo>
                      <a:pt x="148" y="103"/>
                      <a:pt x="148" y="103"/>
                      <a:pt x="148" y="103"/>
                    </a:cubicBezTo>
                    <a:cubicBezTo>
                      <a:pt x="147" y="104"/>
                      <a:pt x="146" y="105"/>
                      <a:pt x="145" y="104"/>
                    </a:cubicBezTo>
                    <a:cubicBezTo>
                      <a:pt x="139" y="102"/>
                      <a:pt x="139" y="102"/>
                      <a:pt x="139" y="102"/>
                    </a:cubicBezTo>
                    <a:cubicBezTo>
                      <a:pt x="137" y="108"/>
                      <a:pt x="134" y="113"/>
                      <a:pt x="130" y="117"/>
                    </a:cubicBezTo>
                    <a:cubicBezTo>
                      <a:pt x="135" y="122"/>
                      <a:pt x="135" y="122"/>
                      <a:pt x="135" y="122"/>
                    </a:cubicBezTo>
                    <a:cubicBezTo>
                      <a:pt x="136" y="122"/>
                      <a:pt x="136" y="124"/>
                      <a:pt x="135" y="125"/>
                    </a:cubicBezTo>
                    <a:cubicBezTo>
                      <a:pt x="132" y="128"/>
                      <a:pt x="132" y="128"/>
                      <a:pt x="132" y="128"/>
                    </a:cubicBezTo>
                    <a:cubicBezTo>
                      <a:pt x="131" y="129"/>
                      <a:pt x="130" y="129"/>
                      <a:pt x="129" y="129"/>
                    </a:cubicBezTo>
                    <a:cubicBezTo>
                      <a:pt x="124" y="124"/>
                      <a:pt x="124" y="124"/>
                      <a:pt x="124" y="124"/>
                    </a:cubicBezTo>
                    <a:cubicBezTo>
                      <a:pt x="120" y="128"/>
                      <a:pt x="115" y="132"/>
                      <a:pt x="110" y="135"/>
                    </a:cubicBezTo>
                    <a:cubicBezTo>
                      <a:pt x="113" y="141"/>
                      <a:pt x="113" y="141"/>
                      <a:pt x="113" y="141"/>
                    </a:cubicBezTo>
                    <a:cubicBezTo>
                      <a:pt x="114" y="142"/>
                      <a:pt x="113" y="143"/>
                      <a:pt x="112" y="144"/>
                    </a:cubicBezTo>
                    <a:cubicBezTo>
                      <a:pt x="108" y="146"/>
                      <a:pt x="108" y="146"/>
                      <a:pt x="108" y="146"/>
                    </a:cubicBezTo>
                    <a:cubicBezTo>
                      <a:pt x="107" y="146"/>
                      <a:pt x="105" y="146"/>
                      <a:pt x="105" y="145"/>
                    </a:cubicBezTo>
                    <a:cubicBezTo>
                      <a:pt x="102" y="139"/>
                      <a:pt x="102" y="139"/>
                      <a:pt x="102" y="139"/>
                    </a:cubicBezTo>
                    <a:cubicBezTo>
                      <a:pt x="97" y="141"/>
                      <a:pt x="91" y="143"/>
                      <a:pt x="85" y="144"/>
                    </a:cubicBezTo>
                    <a:cubicBezTo>
                      <a:pt x="86" y="150"/>
                      <a:pt x="86" y="150"/>
                      <a:pt x="86" y="150"/>
                    </a:cubicBezTo>
                    <a:cubicBezTo>
                      <a:pt x="86" y="151"/>
                      <a:pt x="85" y="152"/>
                      <a:pt x="84" y="152"/>
                    </a:cubicBezTo>
                    <a:cubicBezTo>
                      <a:pt x="79" y="153"/>
                      <a:pt x="79" y="153"/>
                      <a:pt x="79" y="153"/>
                    </a:cubicBezTo>
                    <a:cubicBezTo>
                      <a:pt x="78" y="153"/>
                      <a:pt x="77" y="152"/>
                      <a:pt x="76" y="151"/>
                    </a:cubicBezTo>
                    <a:cubicBezTo>
                      <a:pt x="76" y="144"/>
                      <a:pt x="76" y="144"/>
                      <a:pt x="76" y="144"/>
                    </a:cubicBezTo>
                    <a:cubicBezTo>
                      <a:pt x="70" y="144"/>
                      <a:pt x="64" y="143"/>
                      <a:pt x="59" y="142"/>
                    </a:cubicBezTo>
                    <a:cubicBezTo>
                      <a:pt x="57" y="148"/>
                      <a:pt x="57" y="148"/>
                      <a:pt x="57" y="148"/>
                    </a:cubicBezTo>
                    <a:cubicBezTo>
                      <a:pt x="56" y="149"/>
                      <a:pt x="55" y="150"/>
                      <a:pt x="54" y="149"/>
                    </a:cubicBezTo>
                    <a:cubicBezTo>
                      <a:pt x="49" y="148"/>
                      <a:pt x="49" y="148"/>
                      <a:pt x="49" y="148"/>
                    </a:cubicBezTo>
                    <a:cubicBezTo>
                      <a:pt x="48" y="147"/>
                      <a:pt x="48" y="146"/>
                      <a:pt x="48" y="145"/>
                    </a:cubicBezTo>
                    <a:cubicBezTo>
                      <a:pt x="50" y="139"/>
                      <a:pt x="50" y="139"/>
                      <a:pt x="50" y="139"/>
                    </a:cubicBezTo>
                    <a:cubicBezTo>
                      <a:pt x="45" y="137"/>
                      <a:pt x="40" y="134"/>
                      <a:pt x="35" y="130"/>
                    </a:cubicBezTo>
                    <a:cubicBezTo>
                      <a:pt x="31" y="135"/>
                      <a:pt x="31" y="135"/>
                      <a:pt x="31" y="135"/>
                    </a:cubicBezTo>
                    <a:cubicBezTo>
                      <a:pt x="30" y="136"/>
                      <a:pt x="29" y="136"/>
                      <a:pt x="28" y="135"/>
                    </a:cubicBezTo>
                    <a:cubicBezTo>
                      <a:pt x="24" y="132"/>
                      <a:pt x="24" y="132"/>
                      <a:pt x="24" y="132"/>
                    </a:cubicBezTo>
                    <a:cubicBezTo>
                      <a:pt x="23" y="131"/>
                      <a:pt x="23" y="130"/>
                      <a:pt x="24" y="129"/>
                    </a:cubicBezTo>
                    <a:cubicBezTo>
                      <a:pt x="28" y="124"/>
                      <a:pt x="28" y="124"/>
                      <a:pt x="28" y="124"/>
                    </a:cubicBezTo>
                    <a:cubicBezTo>
                      <a:pt x="24" y="120"/>
                      <a:pt x="20" y="115"/>
                      <a:pt x="17" y="110"/>
                    </a:cubicBezTo>
                    <a:cubicBezTo>
                      <a:pt x="12" y="113"/>
                      <a:pt x="12" y="113"/>
                      <a:pt x="12" y="113"/>
                    </a:cubicBezTo>
                    <a:cubicBezTo>
                      <a:pt x="11" y="114"/>
                      <a:pt x="9" y="113"/>
                      <a:pt x="9" y="112"/>
                    </a:cubicBezTo>
                    <a:cubicBezTo>
                      <a:pt x="7" y="108"/>
                      <a:pt x="7" y="108"/>
                      <a:pt x="7" y="108"/>
                    </a:cubicBezTo>
                    <a:cubicBezTo>
                      <a:pt x="6" y="107"/>
                      <a:pt x="7" y="106"/>
                      <a:pt x="8" y="105"/>
                    </a:cubicBezTo>
                    <a:cubicBezTo>
                      <a:pt x="13" y="102"/>
                      <a:pt x="13" y="102"/>
                      <a:pt x="13" y="102"/>
                    </a:cubicBezTo>
                    <a:cubicBezTo>
                      <a:pt x="11" y="97"/>
                      <a:pt x="10" y="91"/>
                      <a:pt x="9" y="85"/>
                    </a:cubicBezTo>
                    <a:cubicBezTo>
                      <a:pt x="2" y="86"/>
                      <a:pt x="2" y="86"/>
                      <a:pt x="2" y="86"/>
                    </a:cubicBezTo>
                    <a:cubicBezTo>
                      <a:pt x="1" y="86"/>
                      <a:pt x="0" y="85"/>
                      <a:pt x="0" y="84"/>
                    </a:cubicBezTo>
                    <a:cubicBezTo>
                      <a:pt x="0" y="79"/>
                      <a:pt x="0" y="79"/>
                      <a:pt x="0" y="79"/>
                    </a:cubicBezTo>
                    <a:cubicBezTo>
                      <a:pt x="0" y="78"/>
                      <a:pt x="1" y="77"/>
                      <a:pt x="2" y="77"/>
                    </a:cubicBezTo>
                    <a:cubicBezTo>
                      <a:pt x="8" y="76"/>
                      <a:pt x="8" y="76"/>
                      <a:pt x="8" y="76"/>
                    </a:cubicBezTo>
                    <a:cubicBezTo>
                      <a:pt x="8" y="70"/>
                      <a:pt x="9" y="65"/>
                      <a:pt x="10" y="59"/>
                    </a:cubicBezTo>
                    <a:cubicBezTo>
                      <a:pt x="4" y="57"/>
                      <a:pt x="4" y="57"/>
                      <a:pt x="4" y="57"/>
                    </a:cubicBezTo>
                    <a:cubicBezTo>
                      <a:pt x="3" y="57"/>
                      <a:pt x="3" y="55"/>
                      <a:pt x="3" y="54"/>
                    </a:cubicBezTo>
                    <a:cubicBezTo>
                      <a:pt x="5" y="50"/>
                      <a:pt x="5" y="50"/>
                      <a:pt x="5" y="50"/>
                    </a:cubicBezTo>
                    <a:cubicBezTo>
                      <a:pt x="5" y="48"/>
                      <a:pt x="6" y="48"/>
                      <a:pt x="7" y="48"/>
                    </a:cubicBezTo>
                    <a:cubicBezTo>
                      <a:pt x="13" y="50"/>
                      <a:pt x="13" y="50"/>
                      <a:pt x="13" y="50"/>
                    </a:cubicBezTo>
                    <a:cubicBezTo>
                      <a:pt x="16" y="45"/>
                      <a:pt x="19" y="40"/>
                      <a:pt x="22" y="35"/>
                    </a:cubicBezTo>
                    <a:cubicBezTo>
                      <a:pt x="17" y="31"/>
                      <a:pt x="17" y="31"/>
                      <a:pt x="17" y="31"/>
                    </a:cubicBezTo>
                    <a:cubicBezTo>
                      <a:pt x="16" y="30"/>
                      <a:pt x="16" y="29"/>
                      <a:pt x="17" y="28"/>
                    </a:cubicBezTo>
                    <a:cubicBezTo>
                      <a:pt x="20" y="24"/>
                      <a:pt x="20" y="24"/>
                      <a:pt x="20" y="24"/>
                    </a:cubicBezTo>
                    <a:cubicBezTo>
                      <a:pt x="21" y="23"/>
                      <a:pt x="22" y="23"/>
                      <a:pt x="23" y="24"/>
                    </a:cubicBezTo>
                    <a:cubicBezTo>
                      <a:pt x="28" y="28"/>
                      <a:pt x="28" y="28"/>
                      <a:pt x="28" y="28"/>
                    </a:cubicBezTo>
                    <a:cubicBezTo>
                      <a:pt x="32" y="24"/>
                      <a:pt x="37" y="21"/>
                      <a:pt x="42" y="18"/>
                    </a:cubicBezTo>
                    <a:cubicBezTo>
                      <a:pt x="39" y="12"/>
                      <a:pt x="39" y="12"/>
                      <a:pt x="39" y="12"/>
                    </a:cubicBezTo>
                    <a:cubicBezTo>
                      <a:pt x="39" y="11"/>
                      <a:pt x="39" y="10"/>
                      <a:pt x="40" y="9"/>
                    </a:cubicBezTo>
                    <a:cubicBezTo>
                      <a:pt x="44" y="7"/>
                      <a:pt x="44" y="7"/>
                      <a:pt x="44" y="7"/>
                    </a:cubicBezTo>
                    <a:cubicBezTo>
                      <a:pt x="46" y="6"/>
                      <a:pt x="47" y="7"/>
                      <a:pt x="47" y="8"/>
                    </a:cubicBezTo>
                    <a:cubicBezTo>
                      <a:pt x="50" y="14"/>
                      <a:pt x="50" y="14"/>
                      <a:pt x="50" y="14"/>
                    </a:cubicBezTo>
                    <a:cubicBezTo>
                      <a:pt x="55" y="11"/>
                      <a:pt x="61" y="10"/>
                      <a:pt x="67" y="9"/>
                    </a:cubicBezTo>
                    <a:cubicBezTo>
                      <a:pt x="67" y="3"/>
                      <a:pt x="67" y="3"/>
                      <a:pt x="67" y="3"/>
                    </a:cubicBezTo>
                    <a:cubicBezTo>
                      <a:pt x="66" y="1"/>
                      <a:pt x="67" y="0"/>
                      <a:pt x="69" y="0"/>
                    </a:cubicBezTo>
                    <a:cubicBezTo>
                      <a:pt x="73" y="0"/>
                      <a:pt x="73" y="0"/>
                      <a:pt x="73" y="0"/>
                    </a:cubicBezTo>
                    <a:cubicBezTo>
                      <a:pt x="75" y="0"/>
                      <a:pt x="76" y="1"/>
                      <a:pt x="76" y="2"/>
                    </a:cubicBezTo>
                    <a:cubicBezTo>
                      <a:pt x="76" y="8"/>
                      <a:pt x="76" y="8"/>
                      <a:pt x="76" y="8"/>
                    </a:cubicBezTo>
                    <a:close/>
                    <a:moveTo>
                      <a:pt x="42" y="107"/>
                    </a:moveTo>
                    <a:cubicBezTo>
                      <a:pt x="48" y="99"/>
                      <a:pt x="48" y="99"/>
                      <a:pt x="48" y="99"/>
                    </a:cubicBezTo>
                    <a:cubicBezTo>
                      <a:pt x="46" y="96"/>
                      <a:pt x="44" y="93"/>
                      <a:pt x="42" y="89"/>
                    </a:cubicBezTo>
                    <a:cubicBezTo>
                      <a:pt x="38" y="88"/>
                      <a:pt x="34" y="84"/>
                      <a:pt x="34" y="79"/>
                    </a:cubicBezTo>
                    <a:cubicBezTo>
                      <a:pt x="33" y="74"/>
                      <a:pt x="36" y="70"/>
                      <a:pt x="41" y="68"/>
                    </a:cubicBezTo>
                    <a:cubicBezTo>
                      <a:pt x="42" y="64"/>
                      <a:pt x="43" y="60"/>
                      <a:pt x="46" y="57"/>
                    </a:cubicBezTo>
                    <a:cubicBezTo>
                      <a:pt x="38" y="50"/>
                      <a:pt x="38" y="50"/>
                      <a:pt x="38" y="50"/>
                    </a:cubicBezTo>
                    <a:cubicBezTo>
                      <a:pt x="32" y="59"/>
                      <a:pt x="29" y="69"/>
                      <a:pt x="30" y="79"/>
                    </a:cubicBezTo>
                    <a:cubicBezTo>
                      <a:pt x="31" y="90"/>
                      <a:pt x="35" y="100"/>
                      <a:pt x="42" y="107"/>
                    </a:cubicBezTo>
                    <a:close/>
                    <a:moveTo>
                      <a:pt x="45" y="42"/>
                    </a:moveTo>
                    <a:cubicBezTo>
                      <a:pt x="53" y="49"/>
                      <a:pt x="53" y="49"/>
                      <a:pt x="53" y="49"/>
                    </a:cubicBezTo>
                    <a:cubicBezTo>
                      <a:pt x="56" y="46"/>
                      <a:pt x="60" y="44"/>
                      <a:pt x="64" y="42"/>
                    </a:cubicBezTo>
                    <a:cubicBezTo>
                      <a:pt x="64" y="38"/>
                      <a:pt x="68" y="34"/>
                      <a:pt x="73" y="34"/>
                    </a:cubicBezTo>
                    <a:cubicBezTo>
                      <a:pt x="78" y="34"/>
                      <a:pt x="83" y="37"/>
                      <a:pt x="84" y="41"/>
                    </a:cubicBezTo>
                    <a:cubicBezTo>
                      <a:pt x="88" y="42"/>
                      <a:pt x="92" y="44"/>
                      <a:pt x="95" y="46"/>
                    </a:cubicBezTo>
                    <a:cubicBezTo>
                      <a:pt x="102" y="38"/>
                      <a:pt x="102" y="38"/>
                      <a:pt x="102" y="38"/>
                    </a:cubicBezTo>
                    <a:cubicBezTo>
                      <a:pt x="94" y="32"/>
                      <a:pt x="84" y="29"/>
                      <a:pt x="73" y="30"/>
                    </a:cubicBezTo>
                    <a:cubicBezTo>
                      <a:pt x="62" y="31"/>
                      <a:pt x="53" y="35"/>
                      <a:pt x="45" y="42"/>
                    </a:cubicBezTo>
                    <a:close/>
                    <a:moveTo>
                      <a:pt x="110" y="45"/>
                    </a:moveTo>
                    <a:cubicBezTo>
                      <a:pt x="104" y="53"/>
                      <a:pt x="104" y="53"/>
                      <a:pt x="104" y="53"/>
                    </a:cubicBezTo>
                    <a:cubicBezTo>
                      <a:pt x="106" y="56"/>
                      <a:pt x="108" y="60"/>
                      <a:pt x="110" y="64"/>
                    </a:cubicBezTo>
                    <a:cubicBezTo>
                      <a:pt x="115" y="64"/>
                      <a:pt x="118" y="68"/>
                      <a:pt x="119" y="73"/>
                    </a:cubicBezTo>
                    <a:cubicBezTo>
                      <a:pt x="119" y="78"/>
                      <a:pt x="116" y="83"/>
                      <a:pt x="111" y="84"/>
                    </a:cubicBezTo>
                    <a:cubicBezTo>
                      <a:pt x="110" y="88"/>
                      <a:pt x="109" y="92"/>
                      <a:pt x="107" y="96"/>
                    </a:cubicBezTo>
                    <a:cubicBezTo>
                      <a:pt x="114" y="102"/>
                      <a:pt x="114" y="102"/>
                      <a:pt x="114" y="102"/>
                    </a:cubicBezTo>
                    <a:cubicBezTo>
                      <a:pt x="120" y="94"/>
                      <a:pt x="123" y="84"/>
                      <a:pt x="122" y="73"/>
                    </a:cubicBezTo>
                    <a:cubicBezTo>
                      <a:pt x="121" y="62"/>
                      <a:pt x="117" y="53"/>
                      <a:pt x="110" y="45"/>
                    </a:cubicBezTo>
                    <a:close/>
                    <a:moveTo>
                      <a:pt x="107" y="111"/>
                    </a:moveTo>
                    <a:cubicBezTo>
                      <a:pt x="99" y="104"/>
                      <a:pt x="99" y="104"/>
                      <a:pt x="99" y="104"/>
                    </a:cubicBezTo>
                    <a:cubicBezTo>
                      <a:pt x="96" y="107"/>
                      <a:pt x="93" y="109"/>
                      <a:pt x="89" y="110"/>
                    </a:cubicBezTo>
                    <a:cubicBezTo>
                      <a:pt x="88" y="115"/>
                      <a:pt x="84" y="118"/>
                      <a:pt x="79" y="119"/>
                    </a:cubicBezTo>
                    <a:cubicBezTo>
                      <a:pt x="74" y="119"/>
                      <a:pt x="70" y="116"/>
                      <a:pt x="68" y="112"/>
                    </a:cubicBezTo>
                    <a:cubicBezTo>
                      <a:pt x="64" y="111"/>
                      <a:pt x="60" y="109"/>
                      <a:pt x="57" y="107"/>
                    </a:cubicBezTo>
                    <a:cubicBezTo>
                      <a:pt x="50" y="114"/>
                      <a:pt x="50" y="114"/>
                      <a:pt x="50" y="114"/>
                    </a:cubicBezTo>
                    <a:cubicBezTo>
                      <a:pt x="58" y="120"/>
                      <a:pt x="68" y="123"/>
                      <a:pt x="79" y="122"/>
                    </a:cubicBezTo>
                    <a:cubicBezTo>
                      <a:pt x="90" y="122"/>
                      <a:pt x="100" y="117"/>
                      <a:pt x="107" y="111"/>
                    </a:cubicBezTo>
                    <a:close/>
                    <a:moveTo>
                      <a:pt x="74" y="40"/>
                    </a:moveTo>
                    <a:cubicBezTo>
                      <a:pt x="71" y="40"/>
                      <a:pt x="69" y="42"/>
                      <a:pt x="69" y="45"/>
                    </a:cubicBezTo>
                    <a:cubicBezTo>
                      <a:pt x="70" y="47"/>
                      <a:pt x="72" y="49"/>
                      <a:pt x="74" y="49"/>
                    </a:cubicBezTo>
                    <a:cubicBezTo>
                      <a:pt x="77" y="49"/>
                      <a:pt x="79" y="47"/>
                      <a:pt x="79" y="44"/>
                    </a:cubicBezTo>
                    <a:cubicBezTo>
                      <a:pt x="78" y="42"/>
                      <a:pt x="76" y="40"/>
                      <a:pt x="74" y="40"/>
                    </a:cubicBezTo>
                    <a:close/>
                    <a:moveTo>
                      <a:pt x="44" y="74"/>
                    </a:moveTo>
                    <a:cubicBezTo>
                      <a:pt x="41" y="74"/>
                      <a:pt x="40" y="76"/>
                      <a:pt x="40" y="79"/>
                    </a:cubicBezTo>
                    <a:cubicBezTo>
                      <a:pt x="40" y="81"/>
                      <a:pt x="42" y="83"/>
                      <a:pt x="45" y="83"/>
                    </a:cubicBezTo>
                    <a:cubicBezTo>
                      <a:pt x="47" y="83"/>
                      <a:pt x="49" y="81"/>
                      <a:pt x="49" y="78"/>
                    </a:cubicBezTo>
                    <a:cubicBezTo>
                      <a:pt x="49" y="75"/>
                      <a:pt x="47" y="74"/>
                      <a:pt x="44" y="74"/>
                    </a:cubicBezTo>
                    <a:close/>
                    <a:moveTo>
                      <a:pt x="108" y="69"/>
                    </a:moveTo>
                    <a:cubicBezTo>
                      <a:pt x="105" y="70"/>
                      <a:pt x="103" y="72"/>
                      <a:pt x="103" y="74"/>
                    </a:cubicBezTo>
                    <a:cubicBezTo>
                      <a:pt x="103" y="77"/>
                      <a:pt x="106" y="79"/>
                      <a:pt x="108" y="79"/>
                    </a:cubicBezTo>
                    <a:cubicBezTo>
                      <a:pt x="111" y="78"/>
                      <a:pt x="113" y="76"/>
                      <a:pt x="112" y="74"/>
                    </a:cubicBezTo>
                    <a:cubicBezTo>
                      <a:pt x="112" y="71"/>
                      <a:pt x="110" y="69"/>
                      <a:pt x="108" y="69"/>
                    </a:cubicBezTo>
                    <a:close/>
                    <a:moveTo>
                      <a:pt x="78" y="103"/>
                    </a:moveTo>
                    <a:cubicBezTo>
                      <a:pt x="76" y="104"/>
                      <a:pt x="74" y="106"/>
                      <a:pt x="74" y="108"/>
                    </a:cubicBezTo>
                    <a:cubicBezTo>
                      <a:pt x="74" y="111"/>
                      <a:pt x="76" y="113"/>
                      <a:pt x="79" y="113"/>
                    </a:cubicBezTo>
                    <a:cubicBezTo>
                      <a:pt x="81" y="113"/>
                      <a:pt x="83" y="110"/>
                      <a:pt x="83" y="108"/>
                    </a:cubicBezTo>
                    <a:cubicBezTo>
                      <a:pt x="83" y="105"/>
                      <a:pt x="81" y="103"/>
                      <a:pt x="78" y="103"/>
                    </a:cubicBezTo>
                    <a:close/>
                    <a:moveTo>
                      <a:pt x="64" y="48"/>
                    </a:moveTo>
                    <a:cubicBezTo>
                      <a:pt x="62" y="49"/>
                      <a:pt x="59" y="51"/>
                      <a:pt x="57" y="52"/>
                    </a:cubicBezTo>
                    <a:cubicBezTo>
                      <a:pt x="65" y="60"/>
                      <a:pt x="65" y="60"/>
                      <a:pt x="65" y="60"/>
                    </a:cubicBezTo>
                    <a:cubicBezTo>
                      <a:pt x="68" y="58"/>
                      <a:pt x="71" y="57"/>
                      <a:pt x="75" y="56"/>
                    </a:cubicBezTo>
                    <a:cubicBezTo>
                      <a:pt x="78" y="56"/>
                      <a:pt x="82" y="57"/>
                      <a:pt x="84" y="58"/>
                    </a:cubicBezTo>
                    <a:cubicBezTo>
                      <a:pt x="92" y="50"/>
                      <a:pt x="92" y="50"/>
                      <a:pt x="92" y="50"/>
                    </a:cubicBezTo>
                    <a:cubicBezTo>
                      <a:pt x="89" y="49"/>
                      <a:pt x="87" y="48"/>
                      <a:pt x="84" y="47"/>
                    </a:cubicBezTo>
                    <a:cubicBezTo>
                      <a:pt x="83" y="51"/>
                      <a:pt x="80" y="55"/>
                      <a:pt x="75" y="55"/>
                    </a:cubicBezTo>
                    <a:cubicBezTo>
                      <a:pt x="70" y="55"/>
                      <a:pt x="66" y="53"/>
                      <a:pt x="64" y="48"/>
                    </a:cubicBezTo>
                    <a:close/>
                    <a:moveTo>
                      <a:pt x="48" y="88"/>
                    </a:moveTo>
                    <a:cubicBezTo>
                      <a:pt x="49" y="91"/>
                      <a:pt x="50" y="93"/>
                      <a:pt x="52" y="95"/>
                    </a:cubicBezTo>
                    <a:cubicBezTo>
                      <a:pt x="59" y="87"/>
                      <a:pt x="59" y="87"/>
                      <a:pt x="59" y="87"/>
                    </a:cubicBezTo>
                    <a:cubicBezTo>
                      <a:pt x="58" y="84"/>
                      <a:pt x="57" y="81"/>
                      <a:pt x="56" y="78"/>
                    </a:cubicBezTo>
                    <a:cubicBezTo>
                      <a:pt x="56" y="74"/>
                      <a:pt x="57" y="71"/>
                      <a:pt x="58" y="68"/>
                    </a:cubicBezTo>
                    <a:cubicBezTo>
                      <a:pt x="50" y="61"/>
                      <a:pt x="50" y="61"/>
                      <a:pt x="50" y="61"/>
                    </a:cubicBezTo>
                    <a:cubicBezTo>
                      <a:pt x="48" y="63"/>
                      <a:pt x="47" y="65"/>
                      <a:pt x="47" y="68"/>
                    </a:cubicBezTo>
                    <a:cubicBezTo>
                      <a:pt x="51" y="69"/>
                      <a:pt x="55" y="73"/>
                      <a:pt x="55" y="78"/>
                    </a:cubicBezTo>
                    <a:cubicBezTo>
                      <a:pt x="55" y="82"/>
                      <a:pt x="52" y="87"/>
                      <a:pt x="48" y="88"/>
                    </a:cubicBezTo>
                    <a:close/>
                    <a:moveTo>
                      <a:pt x="104" y="64"/>
                    </a:moveTo>
                    <a:cubicBezTo>
                      <a:pt x="103" y="62"/>
                      <a:pt x="102" y="59"/>
                      <a:pt x="100" y="57"/>
                    </a:cubicBezTo>
                    <a:cubicBezTo>
                      <a:pt x="93" y="66"/>
                      <a:pt x="93" y="66"/>
                      <a:pt x="93" y="66"/>
                    </a:cubicBezTo>
                    <a:cubicBezTo>
                      <a:pt x="95" y="68"/>
                      <a:pt x="96" y="72"/>
                      <a:pt x="96" y="75"/>
                    </a:cubicBezTo>
                    <a:cubicBezTo>
                      <a:pt x="96" y="78"/>
                      <a:pt x="95" y="82"/>
                      <a:pt x="94" y="85"/>
                    </a:cubicBezTo>
                    <a:cubicBezTo>
                      <a:pt x="102" y="92"/>
                      <a:pt x="102" y="92"/>
                      <a:pt x="102" y="92"/>
                    </a:cubicBezTo>
                    <a:cubicBezTo>
                      <a:pt x="104" y="90"/>
                      <a:pt x="105" y="87"/>
                      <a:pt x="106" y="84"/>
                    </a:cubicBezTo>
                    <a:cubicBezTo>
                      <a:pt x="101" y="83"/>
                      <a:pt x="98" y="80"/>
                      <a:pt x="97" y="75"/>
                    </a:cubicBezTo>
                    <a:cubicBezTo>
                      <a:pt x="97" y="70"/>
                      <a:pt x="100" y="66"/>
                      <a:pt x="104" y="64"/>
                    </a:cubicBezTo>
                    <a:close/>
                    <a:moveTo>
                      <a:pt x="78" y="97"/>
                    </a:moveTo>
                    <a:cubicBezTo>
                      <a:pt x="82" y="97"/>
                      <a:pt x="87" y="100"/>
                      <a:pt x="88" y="104"/>
                    </a:cubicBezTo>
                    <a:cubicBezTo>
                      <a:pt x="91" y="103"/>
                      <a:pt x="93" y="102"/>
                      <a:pt x="95" y="100"/>
                    </a:cubicBezTo>
                    <a:cubicBezTo>
                      <a:pt x="87" y="93"/>
                      <a:pt x="87" y="93"/>
                      <a:pt x="87" y="93"/>
                    </a:cubicBezTo>
                    <a:cubicBezTo>
                      <a:pt x="84" y="95"/>
                      <a:pt x="81" y="96"/>
                      <a:pt x="77" y="96"/>
                    </a:cubicBezTo>
                    <a:cubicBezTo>
                      <a:pt x="74" y="96"/>
                      <a:pt x="71" y="96"/>
                      <a:pt x="68" y="94"/>
                    </a:cubicBezTo>
                    <a:cubicBezTo>
                      <a:pt x="61" y="103"/>
                      <a:pt x="61" y="103"/>
                      <a:pt x="61" y="103"/>
                    </a:cubicBezTo>
                    <a:cubicBezTo>
                      <a:pt x="63" y="104"/>
                      <a:pt x="65" y="105"/>
                      <a:pt x="68" y="106"/>
                    </a:cubicBezTo>
                    <a:cubicBezTo>
                      <a:pt x="69" y="101"/>
                      <a:pt x="73" y="98"/>
                      <a:pt x="78" y="97"/>
                    </a:cubicBezTo>
                    <a:close/>
                    <a:moveTo>
                      <a:pt x="76" y="69"/>
                    </a:moveTo>
                    <a:cubicBezTo>
                      <a:pt x="71" y="69"/>
                      <a:pt x="68" y="73"/>
                      <a:pt x="68" y="77"/>
                    </a:cubicBezTo>
                    <a:cubicBezTo>
                      <a:pt x="69" y="81"/>
                      <a:pt x="72" y="84"/>
                      <a:pt x="77" y="84"/>
                    </a:cubicBezTo>
                    <a:cubicBezTo>
                      <a:pt x="81" y="84"/>
                      <a:pt x="84" y="80"/>
                      <a:pt x="84" y="76"/>
                    </a:cubicBezTo>
                    <a:cubicBezTo>
                      <a:pt x="83" y="72"/>
                      <a:pt x="80" y="68"/>
                      <a:pt x="76" y="69"/>
                    </a:cubicBezTo>
                    <a:close/>
                  </a:path>
                </a:pathLst>
              </a:custGeom>
              <a:solidFill>
                <a:srgbClr val="015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38" name="Freeform 19"/>
            <p:cNvSpPr>
              <a:spLocks/>
            </p:cNvSpPr>
            <p:nvPr/>
          </p:nvSpPr>
          <p:spPr bwMode="auto">
            <a:xfrm rot="587533" flipV="1">
              <a:off x="5294638" y="3484875"/>
              <a:ext cx="1519238" cy="438149"/>
            </a:xfrm>
            <a:custGeom>
              <a:avLst/>
              <a:gdLst>
                <a:gd name="T0" fmla="*/ 153 w 405"/>
                <a:gd name="T1" fmla="*/ 110 h 117"/>
                <a:gd name="T2" fmla="*/ 252 w 405"/>
                <a:gd name="T3" fmla="*/ 111 h 117"/>
                <a:gd name="T4" fmla="*/ 300 w 405"/>
                <a:gd name="T5" fmla="*/ 97 h 117"/>
                <a:gd name="T6" fmla="*/ 323 w 405"/>
                <a:gd name="T7" fmla="*/ 86 h 117"/>
                <a:gd name="T8" fmla="*/ 334 w 405"/>
                <a:gd name="T9" fmla="*/ 80 h 117"/>
                <a:gd name="T10" fmla="*/ 340 w 405"/>
                <a:gd name="T11" fmla="*/ 77 h 117"/>
                <a:gd name="T12" fmla="*/ 345 w 405"/>
                <a:gd name="T13" fmla="*/ 73 h 117"/>
                <a:gd name="T14" fmla="*/ 345 w 405"/>
                <a:gd name="T15" fmla="*/ 73 h 117"/>
                <a:gd name="T16" fmla="*/ 363 w 405"/>
                <a:gd name="T17" fmla="*/ 97 h 117"/>
                <a:gd name="T18" fmla="*/ 405 w 405"/>
                <a:gd name="T19" fmla="*/ 0 h 117"/>
                <a:gd name="T20" fmla="*/ 300 w 405"/>
                <a:gd name="T21" fmla="*/ 12 h 117"/>
                <a:gd name="T22" fmla="*/ 317 w 405"/>
                <a:gd name="T23" fmla="*/ 35 h 117"/>
                <a:gd name="T24" fmla="*/ 313 w 405"/>
                <a:gd name="T25" fmla="*/ 39 h 117"/>
                <a:gd name="T26" fmla="*/ 309 w 405"/>
                <a:gd name="T27" fmla="*/ 42 h 117"/>
                <a:gd name="T28" fmla="*/ 301 w 405"/>
                <a:gd name="T29" fmla="*/ 48 h 117"/>
                <a:gd name="T30" fmla="*/ 283 w 405"/>
                <a:gd name="T31" fmla="*/ 60 h 117"/>
                <a:gd name="T32" fmla="*/ 243 w 405"/>
                <a:gd name="T33" fmla="*/ 77 h 117"/>
                <a:gd name="T34" fmla="*/ 157 w 405"/>
                <a:gd name="T35" fmla="*/ 86 h 117"/>
                <a:gd name="T36" fmla="*/ 71 w 405"/>
                <a:gd name="T37" fmla="*/ 62 h 117"/>
                <a:gd name="T38" fmla="*/ 0 w 405"/>
                <a:gd name="T39" fmla="*/ 5 h 117"/>
                <a:gd name="T40" fmla="*/ 65 w 405"/>
                <a:gd name="T41" fmla="*/ 72 h 117"/>
                <a:gd name="T42" fmla="*/ 153 w 405"/>
                <a:gd name="T43"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5" h="117">
                  <a:moveTo>
                    <a:pt x="153" y="110"/>
                  </a:moveTo>
                  <a:cubicBezTo>
                    <a:pt x="185" y="117"/>
                    <a:pt x="219" y="117"/>
                    <a:pt x="252" y="111"/>
                  </a:cubicBezTo>
                  <a:cubicBezTo>
                    <a:pt x="268" y="108"/>
                    <a:pt x="284" y="103"/>
                    <a:pt x="300" y="97"/>
                  </a:cubicBezTo>
                  <a:cubicBezTo>
                    <a:pt x="308" y="94"/>
                    <a:pt x="316" y="90"/>
                    <a:pt x="323" y="86"/>
                  </a:cubicBezTo>
                  <a:cubicBezTo>
                    <a:pt x="327" y="84"/>
                    <a:pt x="331" y="82"/>
                    <a:pt x="334" y="80"/>
                  </a:cubicBezTo>
                  <a:cubicBezTo>
                    <a:pt x="336" y="79"/>
                    <a:pt x="338" y="78"/>
                    <a:pt x="340" y="77"/>
                  </a:cubicBezTo>
                  <a:cubicBezTo>
                    <a:pt x="345" y="73"/>
                    <a:pt x="345" y="73"/>
                    <a:pt x="345" y="73"/>
                  </a:cubicBezTo>
                  <a:cubicBezTo>
                    <a:pt x="345" y="73"/>
                    <a:pt x="345" y="73"/>
                    <a:pt x="345" y="73"/>
                  </a:cubicBezTo>
                  <a:cubicBezTo>
                    <a:pt x="363" y="97"/>
                    <a:pt x="363" y="97"/>
                    <a:pt x="363" y="97"/>
                  </a:cubicBezTo>
                  <a:cubicBezTo>
                    <a:pt x="405" y="0"/>
                    <a:pt x="405" y="0"/>
                    <a:pt x="405" y="0"/>
                  </a:cubicBezTo>
                  <a:cubicBezTo>
                    <a:pt x="300" y="12"/>
                    <a:pt x="300" y="12"/>
                    <a:pt x="300" y="12"/>
                  </a:cubicBezTo>
                  <a:cubicBezTo>
                    <a:pt x="317" y="35"/>
                    <a:pt x="317" y="35"/>
                    <a:pt x="317" y="35"/>
                  </a:cubicBezTo>
                  <a:cubicBezTo>
                    <a:pt x="313" y="39"/>
                    <a:pt x="313" y="39"/>
                    <a:pt x="313" y="39"/>
                  </a:cubicBezTo>
                  <a:cubicBezTo>
                    <a:pt x="312" y="40"/>
                    <a:pt x="310" y="41"/>
                    <a:pt x="309" y="42"/>
                  </a:cubicBezTo>
                  <a:cubicBezTo>
                    <a:pt x="306" y="44"/>
                    <a:pt x="303" y="46"/>
                    <a:pt x="301" y="48"/>
                  </a:cubicBezTo>
                  <a:cubicBezTo>
                    <a:pt x="295" y="52"/>
                    <a:pt x="289" y="56"/>
                    <a:pt x="283" y="60"/>
                  </a:cubicBezTo>
                  <a:cubicBezTo>
                    <a:pt x="270" y="66"/>
                    <a:pt x="257" y="72"/>
                    <a:pt x="243" y="77"/>
                  </a:cubicBezTo>
                  <a:cubicBezTo>
                    <a:pt x="216" y="85"/>
                    <a:pt x="186" y="89"/>
                    <a:pt x="157" y="86"/>
                  </a:cubicBezTo>
                  <a:cubicBezTo>
                    <a:pt x="127" y="84"/>
                    <a:pt x="98" y="76"/>
                    <a:pt x="71" y="62"/>
                  </a:cubicBezTo>
                  <a:cubicBezTo>
                    <a:pt x="44" y="48"/>
                    <a:pt x="20" y="28"/>
                    <a:pt x="0" y="5"/>
                  </a:cubicBezTo>
                  <a:cubicBezTo>
                    <a:pt x="17" y="31"/>
                    <a:pt x="39" y="54"/>
                    <a:pt x="65" y="72"/>
                  </a:cubicBezTo>
                  <a:cubicBezTo>
                    <a:pt x="91" y="90"/>
                    <a:pt x="121" y="103"/>
                    <a:pt x="153" y="110"/>
                  </a:cubicBezTo>
                  <a:close/>
                </a:path>
              </a:pathLst>
            </a:custGeom>
            <a:solidFill>
              <a:srgbClr val="031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9" name="TCs"/>
            <p:cNvSpPr txBox="1">
              <a:spLocks/>
            </p:cNvSpPr>
            <p:nvPr/>
          </p:nvSpPr>
          <p:spPr>
            <a:xfrm>
              <a:off x="6699522" y="3141393"/>
              <a:ext cx="2003159" cy="5964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000"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600" kern="1200">
                  <a:solidFill>
                    <a:schemeClr val="tx1">
                      <a:lumMod val="75000"/>
                      <a:lumOff val="2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lumMod val="75000"/>
                      <a:lumOff val="2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1500" b="1">
                  <a:solidFill>
                    <a:srgbClr val="52606D"/>
                  </a:solidFill>
                  <a:latin typeface="Segoe UI" panose="020B0502040204020203" pitchFamily="34" charset="0"/>
                  <a:cs typeface="Segoe UI" panose="020B0502040204020203" pitchFamily="34" charset="0"/>
                </a:rPr>
                <a:t>Correspondants </a:t>
              </a:r>
              <a:br>
                <a:rPr lang="fr-FR" sz="1500" b="1">
                  <a:solidFill>
                    <a:srgbClr val="52606D"/>
                  </a:solidFill>
                  <a:latin typeface="Segoe UI" panose="020B0502040204020203" pitchFamily="34" charset="0"/>
                  <a:cs typeface="Segoe UI" panose="020B0502040204020203" pitchFamily="34" charset="0"/>
                </a:rPr>
              </a:br>
              <a:r>
                <a:rPr lang="fr-FR" sz="1500" b="1">
                  <a:solidFill>
                    <a:srgbClr val="52606D"/>
                  </a:solidFill>
                  <a:latin typeface="Segoe UI" panose="020B0502040204020203" pitchFamily="34" charset="0"/>
                  <a:cs typeface="Segoe UI" panose="020B0502040204020203" pitchFamily="34" charset="0"/>
                </a:rPr>
                <a:t>chargés des aspects techniques</a:t>
              </a:r>
            </a:p>
          </p:txBody>
        </p:sp>
      </p:grpSp>
      <p:grpSp>
        <p:nvGrpSpPr>
          <p:cNvPr id="743" name="Candidate &amp; 3rd countries"/>
          <p:cNvGrpSpPr/>
          <p:nvPr/>
        </p:nvGrpSpPr>
        <p:grpSpPr>
          <a:xfrm>
            <a:off x="1475656" y="4915813"/>
            <a:ext cx="6192688" cy="1249491"/>
            <a:chOff x="1475656" y="4814888"/>
            <a:chExt cx="6192688" cy="1249491"/>
          </a:xfrm>
        </p:grpSpPr>
        <p:grpSp>
          <p:nvGrpSpPr>
            <p:cNvPr id="744" name="Group 743"/>
            <p:cNvGrpSpPr/>
            <p:nvPr/>
          </p:nvGrpSpPr>
          <p:grpSpPr>
            <a:xfrm>
              <a:off x="4019625" y="5409220"/>
              <a:ext cx="806788" cy="583151"/>
              <a:chOff x="4014690" y="5639300"/>
              <a:chExt cx="806788" cy="583151"/>
            </a:xfrm>
          </p:grpSpPr>
          <p:sp>
            <p:nvSpPr>
              <p:cNvPr id="750" name="Freeform 6"/>
              <p:cNvSpPr>
                <a:spLocks/>
              </p:cNvSpPr>
              <p:nvPr/>
            </p:nvSpPr>
            <p:spPr bwMode="auto">
              <a:xfrm>
                <a:off x="4014690" y="5746872"/>
                <a:ext cx="220805" cy="475579"/>
              </a:xfrm>
              <a:custGeom>
                <a:avLst/>
                <a:gdLst>
                  <a:gd name="T0" fmla="*/ 25 w 33"/>
                  <a:gd name="T1" fmla="*/ 0 h 71"/>
                  <a:gd name="T2" fmla="*/ 8 w 33"/>
                  <a:gd name="T3" fmla="*/ 0 h 71"/>
                  <a:gd name="T4" fmla="*/ 0 w 33"/>
                  <a:gd name="T5" fmla="*/ 7 h 71"/>
                  <a:gd name="T6" fmla="*/ 0 w 33"/>
                  <a:gd name="T7" fmla="*/ 7 h 71"/>
                  <a:gd name="T8" fmla="*/ 0 w 33"/>
                  <a:gd name="T9" fmla="*/ 8 h 71"/>
                  <a:gd name="T10" fmla="*/ 0 w 33"/>
                  <a:gd name="T11" fmla="*/ 32 h 71"/>
                  <a:gd name="T12" fmla="*/ 2 w 33"/>
                  <a:gd name="T13" fmla="*/ 35 h 71"/>
                  <a:gd name="T14" fmla="*/ 5 w 33"/>
                  <a:gd name="T15" fmla="*/ 32 h 71"/>
                  <a:gd name="T16" fmla="*/ 5 w 33"/>
                  <a:gd name="T17" fmla="*/ 11 h 71"/>
                  <a:gd name="T18" fmla="*/ 8 w 33"/>
                  <a:gd name="T19" fmla="*/ 11 h 71"/>
                  <a:gd name="T20" fmla="*/ 8 w 33"/>
                  <a:gd name="T21" fmla="*/ 31 h 71"/>
                  <a:gd name="T22" fmla="*/ 8 w 33"/>
                  <a:gd name="T23" fmla="*/ 32 h 71"/>
                  <a:gd name="T24" fmla="*/ 8 w 33"/>
                  <a:gd name="T25" fmla="*/ 67 h 71"/>
                  <a:gd name="T26" fmla="*/ 12 w 33"/>
                  <a:gd name="T27" fmla="*/ 71 h 71"/>
                  <a:gd name="T28" fmla="*/ 15 w 33"/>
                  <a:gd name="T29" fmla="*/ 67 h 71"/>
                  <a:gd name="T30" fmla="*/ 15 w 33"/>
                  <a:gd name="T31" fmla="*/ 36 h 71"/>
                  <a:gd name="T32" fmla="*/ 17 w 33"/>
                  <a:gd name="T33" fmla="*/ 36 h 71"/>
                  <a:gd name="T34" fmla="*/ 17 w 33"/>
                  <a:gd name="T35" fmla="*/ 67 h 71"/>
                  <a:gd name="T36" fmla="*/ 21 w 33"/>
                  <a:gd name="T37" fmla="*/ 71 h 71"/>
                  <a:gd name="T38" fmla="*/ 25 w 33"/>
                  <a:gd name="T39" fmla="*/ 67 h 71"/>
                  <a:gd name="T40" fmla="*/ 25 w 33"/>
                  <a:gd name="T41" fmla="*/ 31 h 71"/>
                  <a:gd name="T42" fmla="*/ 25 w 33"/>
                  <a:gd name="T43" fmla="*/ 31 h 71"/>
                  <a:gd name="T44" fmla="*/ 25 w 33"/>
                  <a:gd name="T45" fmla="*/ 11 h 71"/>
                  <a:gd name="T46" fmla="*/ 27 w 33"/>
                  <a:gd name="T47" fmla="*/ 11 h 71"/>
                  <a:gd name="T48" fmla="*/ 27 w 33"/>
                  <a:gd name="T49" fmla="*/ 32 h 71"/>
                  <a:gd name="T50" fmla="*/ 30 w 33"/>
                  <a:gd name="T51" fmla="*/ 35 h 71"/>
                  <a:gd name="T52" fmla="*/ 33 w 33"/>
                  <a:gd name="T53" fmla="*/ 32 h 71"/>
                  <a:gd name="T54" fmla="*/ 33 w 33"/>
                  <a:gd name="T55" fmla="*/ 8 h 71"/>
                  <a:gd name="T56" fmla="*/ 33 w 33"/>
                  <a:gd name="T57" fmla="*/ 7 h 71"/>
                  <a:gd name="T58" fmla="*/ 33 w 33"/>
                  <a:gd name="T59" fmla="*/ 7 h 71"/>
                  <a:gd name="T60" fmla="*/ 25 w 33"/>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 h="71">
                    <a:moveTo>
                      <a:pt x="25" y="0"/>
                    </a:moveTo>
                    <a:cubicBezTo>
                      <a:pt x="8" y="0"/>
                      <a:pt x="8" y="0"/>
                      <a:pt x="8" y="0"/>
                    </a:cubicBezTo>
                    <a:cubicBezTo>
                      <a:pt x="2" y="0"/>
                      <a:pt x="0" y="5"/>
                      <a:pt x="0" y="7"/>
                    </a:cubicBezTo>
                    <a:cubicBezTo>
                      <a:pt x="0" y="7"/>
                      <a:pt x="0" y="7"/>
                      <a:pt x="0" y="7"/>
                    </a:cubicBezTo>
                    <a:cubicBezTo>
                      <a:pt x="0" y="8"/>
                      <a:pt x="0" y="8"/>
                      <a:pt x="0" y="8"/>
                    </a:cubicBezTo>
                    <a:cubicBezTo>
                      <a:pt x="0" y="32"/>
                      <a:pt x="0" y="32"/>
                      <a:pt x="0" y="32"/>
                    </a:cubicBezTo>
                    <a:cubicBezTo>
                      <a:pt x="0" y="33"/>
                      <a:pt x="1" y="35"/>
                      <a:pt x="2" y="35"/>
                    </a:cubicBezTo>
                    <a:cubicBezTo>
                      <a:pt x="4" y="35"/>
                      <a:pt x="5" y="33"/>
                      <a:pt x="5" y="32"/>
                    </a:cubicBezTo>
                    <a:cubicBezTo>
                      <a:pt x="5" y="11"/>
                      <a:pt x="5" y="11"/>
                      <a:pt x="5" y="11"/>
                    </a:cubicBezTo>
                    <a:cubicBezTo>
                      <a:pt x="8" y="11"/>
                      <a:pt x="8" y="11"/>
                      <a:pt x="8" y="11"/>
                    </a:cubicBezTo>
                    <a:cubicBezTo>
                      <a:pt x="8" y="31"/>
                      <a:pt x="8" y="31"/>
                      <a:pt x="8" y="31"/>
                    </a:cubicBezTo>
                    <a:cubicBezTo>
                      <a:pt x="8" y="31"/>
                      <a:pt x="8" y="32"/>
                      <a:pt x="8" y="32"/>
                    </a:cubicBezTo>
                    <a:cubicBezTo>
                      <a:pt x="8" y="67"/>
                      <a:pt x="8" y="67"/>
                      <a:pt x="8" y="67"/>
                    </a:cubicBezTo>
                    <a:cubicBezTo>
                      <a:pt x="8" y="69"/>
                      <a:pt x="9" y="71"/>
                      <a:pt x="12" y="71"/>
                    </a:cubicBezTo>
                    <a:cubicBezTo>
                      <a:pt x="14" y="71"/>
                      <a:pt x="15" y="69"/>
                      <a:pt x="15" y="67"/>
                    </a:cubicBezTo>
                    <a:cubicBezTo>
                      <a:pt x="15" y="36"/>
                      <a:pt x="15" y="36"/>
                      <a:pt x="15" y="36"/>
                    </a:cubicBezTo>
                    <a:cubicBezTo>
                      <a:pt x="17" y="36"/>
                      <a:pt x="17" y="36"/>
                      <a:pt x="17" y="36"/>
                    </a:cubicBezTo>
                    <a:cubicBezTo>
                      <a:pt x="17" y="67"/>
                      <a:pt x="17" y="67"/>
                      <a:pt x="17" y="67"/>
                    </a:cubicBezTo>
                    <a:cubicBezTo>
                      <a:pt x="17" y="69"/>
                      <a:pt x="19" y="71"/>
                      <a:pt x="21" y="71"/>
                    </a:cubicBezTo>
                    <a:cubicBezTo>
                      <a:pt x="23" y="71"/>
                      <a:pt x="25" y="69"/>
                      <a:pt x="25" y="67"/>
                    </a:cubicBezTo>
                    <a:cubicBezTo>
                      <a:pt x="25" y="31"/>
                      <a:pt x="25" y="31"/>
                      <a:pt x="25" y="31"/>
                    </a:cubicBezTo>
                    <a:cubicBezTo>
                      <a:pt x="25" y="31"/>
                      <a:pt x="25" y="31"/>
                      <a:pt x="25" y="31"/>
                    </a:cubicBezTo>
                    <a:cubicBezTo>
                      <a:pt x="25" y="11"/>
                      <a:pt x="25" y="11"/>
                      <a:pt x="25" y="11"/>
                    </a:cubicBezTo>
                    <a:cubicBezTo>
                      <a:pt x="27" y="11"/>
                      <a:pt x="27" y="11"/>
                      <a:pt x="27" y="11"/>
                    </a:cubicBezTo>
                    <a:cubicBezTo>
                      <a:pt x="27" y="32"/>
                      <a:pt x="27" y="32"/>
                      <a:pt x="27" y="32"/>
                    </a:cubicBezTo>
                    <a:cubicBezTo>
                      <a:pt x="27" y="33"/>
                      <a:pt x="29" y="35"/>
                      <a:pt x="30" y="35"/>
                    </a:cubicBezTo>
                    <a:cubicBezTo>
                      <a:pt x="32" y="35"/>
                      <a:pt x="33" y="33"/>
                      <a:pt x="33" y="32"/>
                    </a:cubicBezTo>
                    <a:cubicBezTo>
                      <a:pt x="33" y="8"/>
                      <a:pt x="33" y="8"/>
                      <a:pt x="33" y="8"/>
                    </a:cubicBezTo>
                    <a:cubicBezTo>
                      <a:pt x="33" y="7"/>
                      <a:pt x="33" y="7"/>
                      <a:pt x="33" y="7"/>
                    </a:cubicBezTo>
                    <a:cubicBezTo>
                      <a:pt x="33" y="7"/>
                      <a:pt x="33" y="7"/>
                      <a:pt x="33" y="7"/>
                    </a:cubicBezTo>
                    <a:cubicBezTo>
                      <a:pt x="33" y="4"/>
                      <a:pt x="30" y="0"/>
                      <a:pt x="25" y="0"/>
                    </a:cubicBezTo>
                    <a:close/>
                  </a:path>
                </a:pathLst>
              </a:custGeom>
              <a:solidFill>
                <a:srgbClr val="015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1" name="Oval 7"/>
              <p:cNvSpPr>
                <a:spLocks noChangeArrowheads="1"/>
              </p:cNvSpPr>
              <p:nvPr/>
            </p:nvSpPr>
            <p:spPr bwMode="auto">
              <a:xfrm>
                <a:off x="4079799" y="5639300"/>
                <a:ext cx="87756" cy="87756"/>
              </a:xfrm>
              <a:prstGeom prst="ellipse">
                <a:avLst/>
              </a:prstGeom>
              <a:solidFill>
                <a:srgbClr val="FFD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2" name="Oval 10"/>
              <p:cNvSpPr>
                <a:spLocks noChangeArrowheads="1"/>
              </p:cNvSpPr>
              <p:nvPr/>
            </p:nvSpPr>
            <p:spPr bwMode="auto">
              <a:xfrm>
                <a:off x="4368544" y="5639300"/>
                <a:ext cx="87756" cy="87756"/>
              </a:xfrm>
              <a:prstGeom prst="ellipse">
                <a:avLst/>
              </a:prstGeom>
              <a:solidFill>
                <a:srgbClr val="FFD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3" name="Freeform 11"/>
              <p:cNvSpPr>
                <a:spLocks/>
              </p:cNvSpPr>
              <p:nvPr/>
            </p:nvSpPr>
            <p:spPr bwMode="auto">
              <a:xfrm>
                <a:off x="4280788" y="5746872"/>
                <a:ext cx="274591" cy="475579"/>
              </a:xfrm>
              <a:custGeom>
                <a:avLst/>
                <a:gdLst>
                  <a:gd name="T0" fmla="*/ 40 w 41"/>
                  <a:gd name="T1" fmla="*/ 26 h 71"/>
                  <a:gd name="T2" fmla="*/ 33 w 41"/>
                  <a:gd name="T3" fmla="*/ 4 h 71"/>
                  <a:gd name="T4" fmla="*/ 28 w 41"/>
                  <a:gd name="T5" fmla="*/ 0 h 71"/>
                  <a:gd name="T6" fmla="*/ 12 w 41"/>
                  <a:gd name="T7" fmla="*/ 0 h 71"/>
                  <a:gd name="T8" fmla="*/ 8 w 41"/>
                  <a:gd name="T9" fmla="*/ 2 h 71"/>
                  <a:gd name="T10" fmla="*/ 8 w 41"/>
                  <a:gd name="T11" fmla="*/ 3 h 71"/>
                  <a:gd name="T12" fmla="*/ 8 w 41"/>
                  <a:gd name="T13" fmla="*/ 3 h 71"/>
                  <a:gd name="T14" fmla="*/ 7 w 41"/>
                  <a:gd name="T15" fmla="*/ 3 h 71"/>
                  <a:gd name="T16" fmla="*/ 0 w 41"/>
                  <a:gd name="T17" fmla="*/ 26 h 71"/>
                  <a:gd name="T18" fmla="*/ 2 w 41"/>
                  <a:gd name="T19" fmla="*/ 29 h 71"/>
                  <a:gd name="T20" fmla="*/ 6 w 41"/>
                  <a:gd name="T21" fmla="*/ 28 h 71"/>
                  <a:gd name="T22" fmla="*/ 11 w 41"/>
                  <a:gd name="T23" fmla="*/ 10 h 71"/>
                  <a:gd name="T24" fmla="*/ 12 w 41"/>
                  <a:gd name="T25" fmla="*/ 10 h 71"/>
                  <a:gd name="T26" fmla="*/ 12 w 41"/>
                  <a:gd name="T27" fmla="*/ 10 h 71"/>
                  <a:gd name="T28" fmla="*/ 4 w 41"/>
                  <a:gd name="T29" fmla="*/ 42 h 71"/>
                  <a:gd name="T30" fmla="*/ 13 w 41"/>
                  <a:gd name="T31" fmla="*/ 42 h 71"/>
                  <a:gd name="T32" fmla="*/ 13 w 41"/>
                  <a:gd name="T33" fmla="*/ 67 h 71"/>
                  <a:gd name="T34" fmla="*/ 16 w 41"/>
                  <a:gd name="T35" fmla="*/ 71 h 71"/>
                  <a:gd name="T36" fmla="*/ 19 w 41"/>
                  <a:gd name="T37" fmla="*/ 67 h 71"/>
                  <a:gd name="T38" fmla="*/ 19 w 41"/>
                  <a:gd name="T39" fmla="*/ 42 h 71"/>
                  <a:gd name="T40" fmla="*/ 21 w 41"/>
                  <a:gd name="T41" fmla="*/ 42 h 71"/>
                  <a:gd name="T42" fmla="*/ 21 w 41"/>
                  <a:gd name="T43" fmla="*/ 67 h 71"/>
                  <a:gd name="T44" fmla="*/ 25 w 41"/>
                  <a:gd name="T45" fmla="*/ 71 h 71"/>
                  <a:gd name="T46" fmla="*/ 28 w 41"/>
                  <a:gd name="T47" fmla="*/ 67 h 71"/>
                  <a:gd name="T48" fmla="*/ 28 w 41"/>
                  <a:gd name="T49" fmla="*/ 42 h 71"/>
                  <a:gd name="T50" fmla="*/ 37 w 41"/>
                  <a:gd name="T51" fmla="*/ 42 h 71"/>
                  <a:gd name="T52" fmla="*/ 28 w 41"/>
                  <a:gd name="T53" fmla="*/ 10 h 71"/>
                  <a:gd name="T54" fmla="*/ 28 w 41"/>
                  <a:gd name="T55" fmla="*/ 10 h 71"/>
                  <a:gd name="T56" fmla="*/ 29 w 41"/>
                  <a:gd name="T57" fmla="*/ 10 h 71"/>
                  <a:gd name="T58" fmla="*/ 35 w 41"/>
                  <a:gd name="T59" fmla="*/ 28 h 71"/>
                  <a:gd name="T60" fmla="*/ 38 w 41"/>
                  <a:gd name="T61" fmla="*/ 29 h 71"/>
                  <a:gd name="T62" fmla="*/ 40 w 41"/>
                  <a:gd name="T63"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71">
                    <a:moveTo>
                      <a:pt x="40" y="26"/>
                    </a:moveTo>
                    <a:cubicBezTo>
                      <a:pt x="33" y="4"/>
                      <a:pt x="33" y="4"/>
                      <a:pt x="33" y="4"/>
                    </a:cubicBezTo>
                    <a:cubicBezTo>
                      <a:pt x="33" y="1"/>
                      <a:pt x="31" y="0"/>
                      <a:pt x="28" y="0"/>
                    </a:cubicBezTo>
                    <a:cubicBezTo>
                      <a:pt x="12" y="0"/>
                      <a:pt x="12" y="0"/>
                      <a:pt x="12" y="0"/>
                    </a:cubicBezTo>
                    <a:cubicBezTo>
                      <a:pt x="10" y="0"/>
                      <a:pt x="9" y="0"/>
                      <a:pt x="8" y="2"/>
                    </a:cubicBezTo>
                    <a:cubicBezTo>
                      <a:pt x="8" y="2"/>
                      <a:pt x="8" y="2"/>
                      <a:pt x="8" y="3"/>
                    </a:cubicBezTo>
                    <a:cubicBezTo>
                      <a:pt x="8" y="3"/>
                      <a:pt x="8" y="3"/>
                      <a:pt x="8" y="3"/>
                    </a:cubicBezTo>
                    <a:cubicBezTo>
                      <a:pt x="7" y="3"/>
                      <a:pt x="7" y="3"/>
                      <a:pt x="7" y="3"/>
                    </a:cubicBezTo>
                    <a:cubicBezTo>
                      <a:pt x="0" y="26"/>
                      <a:pt x="0" y="26"/>
                      <a:pt x="0" y="26"/>
                    </a:cubicBezTo>
                    <a:cubicBezTo>
                      <a:pt x="0" y="27"/>
                      <a:pt x="1" y="29"/>
                      <a:pt x="2" y="29"/>
                    </a:cubicBezTo>
                    <a:cubicBezTo>
                      <a:pt x="4" y="30"/>
                      <a:pt x="5" y="29"/>
                      <a:pt x="6" y="28"/>
                    </a:cubicBezTo>
                    <a:cubicBezTo>
                      <a:pt x="11" y="10"/>
                      <a:pt x="11" y="10"/>
                      <a:pt x="11" y="10"/>
                    </a:cubicBezTo>
                    <a:cubicBezTo>
                      <a:pt x="12" y="10"/>
                      <a:pt x="12" y="10"/>
                      <a:pt x="12" y="10"/>
                    </a:cubicBezTo>
                    <a:cubicBezTo>
                      <a:pt x="12" y="10"/>
                      <a:pt x="12" y="10"/>
                      <a:pt x="12" y="10"/>
                    </a:cubicBezTo>
                    <a:cubicBezTo>
                      <a:pt x="4" y="42"/>
                      <a:pt x="4" y="42"/>
                      <a:pt x="4" y="42"/>
                    </a:cubicBezTo>
                    <a:cubicBezTo>
                      <a:pt x="13" y="42"/>
                      <a:pt x="13" y="42"/>
                      <a:pt x="13" y="42"/>
                    </a:cubicBezTo>
                    <a:cubicBezTo>
                      <a:pt x="13" y="67"/>
                      <a:pt x="13" y="67"/>
                      <a:pt x="13" y="67"/>
                    </a:cubicBezTo>
                    <a:cubicBezTo>
                      <a:pt x="13" y="69"/>
                      <a:pt x="14" y="71"/>
                      <a:pt x="16" y="71"/>
                    </a:cubicBezTo>
                    <a:cubicBezTo>
                      <a:pt x="18" y="71"/>
                      <a:pt x="19" y="69"/>
                      <a:pt x="19" y="67"/>
                    </a:cubicBezTo>
                    <a:cubicBezTo>
                      <a:pt x="19" y="42"/>
                      <a:pt x="19" y="42"/>
                      <a:pt x="19" y="42"/>
                    </a:cubicBezTo>
                    <a:cubicBezTo>
                      <a:pt x="21" y="42"/>
                      <a:pt x="21" y="42"/>
                      <a:pt x="21" y="42"/>
                    </a:cubicBezTo>
                    <a:cubicBezTo>
                      <a:pt x="21" y="67"/>
                      <a:pt x="21" y="67"/>
                      <a:pt x="21" y="67"/>
                    </a:cubicBezTo>
                    <a:cubicBezTo>
                      <a:pt x="21" y="69"/>
                      <a:pt x="23" y="71"/>
                      <a:pt x="25" y="71"/>
                    </a:cubicBezTo>
                    <a:cubicBezTo>
                      <a:pt x="26" y="71"/>
                      <a:pt x="28" y="69"/>
                      <a:pt x="28" y="67"/>
                    </a:cubicBezTo>
                    <a:cubicBezTo>
                      <a:pt x="28" y="42"/>
                      <a:pt x="28" y="42"/>
                      <a:pt x="28" y="42"/>
                    </a:cubicBezTo>
                    <a:cubicBezTo>
                      <a:pt x="37" y="42"/>
                      <a:pt x="37" y="42"/>
                      <a:pt x="37" y="42"/>
                    </a:cubicBezTo>
                    <a:cubicBezTo>
                      <a:pt x="28" y="10"/>
                      <a:pt x="28" y="10"/>
                      <a:pt x="28" y="10"/>
                    </a:cubicBezTo>
                    <a:cubicBezTo>
                      <a:pt x="28" y="10"/>
                      <a:pt x="28" y="10"/>
                      <a:pt x="28" y="10"/>
                    </a:cubicBezTo>
                    <a:cubicBezTo>
                      <a:pt x="28" y="10"/>
                      <a:pt x="28" y="10"/>
                      <a:pt x="29" y="10"/>
                    </a:cubicBezTo>
                    <a:cubicBezTo>
                      <a:pt x="35" y="28"/>
                      <a:pt x="35" y="28"/>
                      <a:pt x="35" y="28"/>
                    </a:cubicBezTo>
                    <a:cubicBezTo>
                      <a:pt x="35" y="29"/>
                      <a:pt x="37" y="30"/>
                      <a:pt x="38" y="29"/>
                    </a:cubicBezTo>
                    <a:cubicBezTo>
                      <a:pt x="40" y="29"/>
                      <a:pt x="41" y="27"/>
                      <a:pt x="40" y="26"/>
                    </a:cubicBezTo>
                    <a:close/>
                  </a:path>
                </a:pathLst>
              </a:custGeom>
              <a:solidFill>
                <a:srgbClr val="015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4" name="Freeform 14"/>
              <p:cNvSpPr>
                <a:spLocks/>
              </p:cNvSpPr>
              <p:nvPr/>
            </p:nvSpPr>
            <p:spPr bwMode="auto">
              <a:xfrm>
                <a:off x="4595011" y="5746872"/>
                <a:ext cx="226467" cy="475579"/>
              </a:xfrm>
              <a:custGeom>
                <a:avLst/>
                <a:gdLst>
                  <a:gd name="T0" fmla="*/ 26 w 34"/>
                  <a:gd name="T1" fmla="*/ 0 h 71"/>
                  <a:gd name="T2" fmla="*/ 9 w 34"/>
                  <a:gd name="T3" fmla="*/ 0 h 71"/>
                  <a:gd name="T4" fmla="*/ 0 w 34"/>
                  <a:gd name="T5" fmla="*/ 7 h 71"/>
                  <a:gd name="T6" fmla="*/ 0 w 34"/>
                  <a:gd name="T7" fmla="*/ 7 h 71"/>
                  <a:gd name="T8" fmla="*/ 0 w 34"/>
                  <a:gd name="T9" fmla="*/ 8 h 71"/>
                  <a:gd name="T10" fmla="*/ 0 w 34"/>
                  <a:gd name="T11" fmla="*/ 32 h 71"/>
                  <a:gd name="T12" fmla="*/ 3 w 34"/>
                  <a:gd name="T13" fmla="*/ 35 h 71"/>
                  <a:gd name="T14" fmla="*/ 6 w 34"/>
                  <a:gd name="T15" fmla="*/ 32 h 71"/>
                  <a:gd name="T16" fmla="*/ 6 w 34"/>
                  <a:gd name="T17" fmla="*/ 11 h 71"/>
                  <a:gd name="T18" fmla="*/ 8 w 34"/>
                  <a:gd name="T19" fmla="*/ 11 h 71"/>
                  <a:gd name="T20" fmla="*/ 8 w 34"/>
                  <a:gd name="T21" fmla="*/ 31 h 71"/>
                  <a:gd name="T22" fmla="*/ 8 w 34"/>
                  <a:gd name="T23" fmla="*/ 32 h 71"/>
                  <a:gd name="T24" fmla="*/ 8 w 34"/>
                  <a:gd name="T25" fmla="*/ 67 h 71"/>
                  <a:gd name="T26" fmla="*/ 12 w 34"/>
                  <a:gd name="T27" fmla="*/ 71 h 71"/>
                  <a:gd name="T28" fmla="*/ 16 w 34"/>
                  <a:gd name="T29" fmla="*/ 67 h 71"/>
                  <a:gd name="T30" fmla="*/ 16 w 34"/>
                  <a:gd name="T31" fmla="*/ 36 h 71"/>
                  <a:gd name="T32" fmla="*/ 18 w 34"/>
                  <a:gd name="T33" fmla="*/ 36 h 71"/>
                  <a:gd name="T34" fmla="*/ 18 w 34"/>
                  <a:gd name="T35" fmla="*/ 67 h 71"/>
                  <a:gd name="T36" fmla="*/ 22 w 34"/>
                  <a:gd name="T37" fmla="*/ 71 h 71"/>
                  <a:gd name="T38" fmla="*/ 26 w 34"/>
                  <a:gd name="T39" fmla="*/ 67 h 71"/>
                  <a:gd name="T40" fmla="*/ 26 w 34"/>
                  <a:gd name="T41" fmla="*/ 31 h 71"/>
                  <a:gd name="T42" fmla="*/ 26 w 34"/>
                  <a:gd name="T43" fmla="*/ 31 h 71"/>
                  <a:gd name="T44" fmla="*/ 26 w 34"/>
                  <a:gd name="T45" fmla="*/ 11 h 71"/>
                  <a:gd name="T46" fmla="*/ 28 w 34"/>
                  <a:gd name="T47" fmla="*/ 11 h 71"/>
                  <a:gd name="T48" fmla="*/ 28 w 34"/>
                  <a:gd name="T49" fmla="*/ 32 h 71"/>
                  <a:gd name="T50" fmla="*/ 31 w 34"/>
                  <a:gd name="T51" fmla="*/ 35 h 71"/>
                  <a:gd name="T52" fmla="*/ 34 w 34"/>
                  <a:gd name="T53" fmla="*/ 32 h 71"/>
                  <a:gd name="T54" fmla="*/ 34 w 34"/>
                  <a:gd name="T55" fmla="*/ 8 h 71"/>
                  <a:gd name="T56" fmla="*/ 34 w 34"/>
                  <a:gd name="T57" fmla="*/ 7 h 71"/>
                  <a:gd name="T58" fmla="*/ 34 w 34"/>
                  <a:gd name="T59" fmla="*/ 7 h 71"/>
                  <a:gd name="T60" fmla="*/ 26 w 34"/>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71">
                    <a:moveTo>
                      <a:pt x="26" y="0"/>
                    </a:moveTo>
                    <a:cubicBezTo>
                      <a:pt x="9" y="0"/>
                      <a:pt x="9" y="0"/>
                      <a:pt x="9" y="0"/>
                    </a:cubicBezTo>
                    <a:cubicBezTo>
                      <a:pt x="3" y="0"/>
                      <a:pt x="0" y="5"/>
                      <a:pt x="0" y="7"/>
                    </a:cubicBezTo>
                    <a:cubicBezTo>
                      <a:pt x="0" y="7"/>
                      <a:pt x="0" y="7"/>
                      <a:pt x="0" y="7"/>
                    </a:cubicBezTo>
                    <a:cubicBezTo>
                      <a:pt x="0" y="8"/>
                      <a:pt x="0" y="8"/>
                      <a:pt x="0" y="8"/>
                    </a:cubicBezTo>
                    <a:cubicBezTo>
                      <a:pt x="0" y="32"/>
                      <a:pt x="0" y="32"/>
                      <a:pt x="0" y="32"/>
                    </a:cubicBezTo>
                    <a:cubicBezTo>
                      <a:pt x="0" y="33"/>
                      <a:pt x="2" y="35"/>
                      <a:pt x="3" y="35"/>
                    </a:cubicBezTo>
                    <a:cubicBezTo>
                      <a:pt x="5" y="35"/>
                      <a:pt x="6" y="33"/>
                      <a:pt x="6" y="32"/>
                    </a:cubicBezTo>
                    <a:cubicBezTo>
                      <a:pt x="6" y="11"/>
                      <a:pt x="6" y="11"/>
                      <a:pt x="6" y="11"/>
                    </a:cubicBezTo>
                    <a:cubicBezTo>
                      <a:pt x="8" y="11"/>
                      <a:pt x="8" y="11"/>
                      <a:pt x="8" y="11"/>
                    </a:cubicBezTo>
                    <a:cubicBezTo>
                      <a:pt x="8" y="31"/>
                      <a:pt x="8" y="31"/>
                      <a:pt x="8" y="31"/>
                    </a:cubicBezTo>
                    <a:cubicBezTo>
                      <a:pt x="8" y="31"/>
                      <a:pt x="8" y="32"/>
                      <a:pt x="8" y="32"/>
                    </a:cubicBezTo>
                    <a:cubicBezTo>
                      <a:pt x="8" y="67"/>
                      <a:pt x="8" y="67"/>
                      <a:pt x="8" y="67"/>
                    </a:cubicBezTo>
                    <a:cubicBezTo>
                      <a:pt x="8" y="69"/>
                      <a:pt x="10" y="71"/>
                      <a:pt x="12" y="71"/>
                    </a:cubicBezTo>
                    <a:cubicBezTo>
                      <a:pt x="14" y="71"/>
                      <a:pt x="16" y="69"/>
                      <a:pt x="16" y="67"/>
                    </a:cubicBezTo>
                    <a:cubicBezTo>
                      <a:pt x="16" y="36"/>
                      <a:pt x="16" y="36"/>
                      <a:pt x="16" y="36"/>
                    </a:cubicBezTo>
                    <a:cubicBezTo>
                      <a:pt x="18" y="36"/>
                      <a:pt x="18" y="36"/>
                      <a:pt x="18" y="36"/>
                    </a:cubicBezTo>
                    <a:cubicBezTo>
                      <a:pt x="18" y="67"/>
                      <a:pt x="18" y="67"/>
                      <a:pt x="18" y="67"/>
                    </a:cubicBezTo>
                    <a:cubicBezTo>
                      <a:pt x="18" y="69"/>
                      <a:pt x="20" y="71"/>
                      <a:pt x="22" y="71"/>
                    </a:cubicBezTo>
                    <a:cubicBezTo>
                      <a:pt x="24" y="71"/>
                      <a:pt x="26" y="69"/>
                      <a:pt x="26" y="67"/>
                    </a:cubicBezTo>
                    <a:cubicBezTo>
                      <a:pt x="26" y="31"/>
                      <a:pt x="26" y="31"/>
                      <a:pt x="26" y="31"/>
                    </a:cubicBezTo>
                    <a:cubicBezTo>
                      <a:pt x="26" y="31"/>
                      <a:pt x="26" y="31"/>
                      <a:pt x="26" y="31"/>
                    </a:cubicBezTo>
                    <a:cubicBezTo>
                      <a:pt x="26" y="11"/>
                      <a:pt x="26" y="11"/>
                      <a:pt x="26" y="11"/>
                    </a:cubicBezTo>
                    <a:cubicBezTo>
                      <a:pt x="28" y="11"/>
                      <a:pt x="28" y="11"/>
                      <a:pt x="28" y="11"/>
                    </a:cubicBezTo>
                    <a:cubicBezTo>
                      <a:pt x="28" y="32"/>
                      <a:pt x="28" y="32"/>
                      <a:pt x="28" y="32"/>
                    </a:cubicBezTo>
                    <a:cubicBezTo>
                      <a:pt x="28" y="33"/>
                      <a:pt x="29" y="35"/>
                      <a:pt x="31" y="35"/>
                    </a:cubicBezTo>
                    <a:cubicBezTo>
                      <a:pt x="33" y="35"/>
                      <a:pt x="34" y="33"/>
                      <a:pt x="34" y="32"/>
                    </a:cubicBezTo>
                    <a:cubicBezTo>
                      <a:pt x="34" y="8"/>
                      <a:pt x="34" y="8"/>
                      <a:pt x="34" y="8"/>
                    </a:cubicBezTo>
                    <a:cubicBezTo>
                      <a:pt x="34" y="7"/>
                      <a:pt x="34" y="7"/>
                      <a:pt x="34" y="7"/>
                    </a:cubicBezTo>
                    <a:cubicBezTo>
                      <a:pt x="34" y="7"/>
                      <a:pt x="34" y="7"/>
                      <a:pt x="34" y="7"/>
                    </a:cubicBezTo>
                    <a:cubicBezTo>
                      <a:pt x="34" y="4"/>
                      <a:pt x="31" y="0"/>
                      <a:pt x="26" y="0"/>
                    </a:cubicBezTo>
                    <a:close/>
                  </a:path>
                </a:pathLst>
              </a:custGeom>
              <a:solidFill>
                <a:srgbClr val="015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5" name="Oval 15"/>
              <p:cNvSpPr>
                <a:spLocks noChangeArrowheads="1"/>
              </p:cNvSpPr>
              <p:nvPr/>
            </p:nvSpPr>
            <p:spPr bwMode="auto">
              <a:xfrm>
                <a:off x="4662951" y="5639300"/>
                <a:ext cx="93417" cy="87756"/>
              </a:xfrm>
              <a:prstGeom prst="ellipse">
                <a:avLst/>
              </a:prstGeom>
              <a:solidFill>
                <a:srgbClr val="FFD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45" name="3C-CPs"/>
            <p:cNvSpPr txBox="1">
              <a:spLocks/>
            </p:cNvSpPr>
            <p:nvPr/>
          </p:nvSpPr>
          <p:spPr>
            <a:xfrm>
              <a:off x="4912270" y="4974765"/>
              <a:ext cx="2756074" cy="108961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000"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600" kern="1200">
                  <a:solidFill>
                    <a:schemeClr val="tx1">
                      <a:lumMod val="75000"/>
                      <a:lumOff val="2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lumMod val="75000"/>
                      <a:lumOff val="2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1400" b="1">
                  <a:solidFill>
                    <a:schemeClr val="tx1">
                      <a:lumMod val="50000"/>
                      <a:lumOff val="50000"/>
                    </a:schemeClr>
                  </a:solidFill>
                  <a:latin typeface="Segoe UI" panose="020B0502040204020203" pitchFamily="34" charset="0"/>
                  <a:cs typeface="Segoe UI" panose="020B0502040204020203" pitchFamily="34" charset="0"/>
                </a:rPr>
                <a:t>Points de contact</a:t>
              </a:r>
              <a:br>
                <a:rPr lang="fr-FR" sz="1400" b="1">
                  <a:solidFill>
                    <a:schemeClr val="tx1">
                      <a:lumMod val="50000"/>
                      <a:lumOff val="50000"/>
                    </a:schemeClr>
                  </a:solidFill>
                  <a:latin typeface="Segoe UI" panose="020B0502040204020203" pitchFamily="34" charset="0"/>
                  <a:cs typeface="Segoe UI" panose="020B0502040204020203" pitchFamily="34" charset="0"/>
                </a:rPr>
              </a:br>
              <a:r>
                <a:rPr lang="fr-FR" sz="1400">
                  <a:solidFill>
                    <a:schemeClr val="tx1">
                      <a:lumMod val="50000"/>
                      <a:lumOff val="50000"/>
                    </a:schemeClr>
                  </a:solidFill>
                  <a:latin typeface="Segoe UI" panose="020B0502040204020203" pitchFamily="34" charset="0"/>
                  <a:cs typeface="Segoe UI" panose="020B0502040204020203" pitchFamily="34" charset="0"/>
                </a:rPr>
                <a:t>dans les pays non membres de l’UE et autres réseaux judiciaires</a:t>
              </a:r>
            </a:p>
          </p:txBody>
        </p:sp>
        <p:sp>
          <p:nvSpPr>
            <p:cNvPr id="746" name="3C-CPs"/>
            <p:cNvSpPr txBox="1">
              <a:spLocks/>
            </p:cNvSpPr>
            <p:nvPr/>
          </p:nvSpPr>
          <p:spPr>
            <a:xfrm>
              <a:off x="1475656" y="4970085"/>
              <a:ext cx="2520280" cy="90718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000"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600" kern="1200">
                  <a:solidFill>
                    <a:schemeClr val="tx1">
                      <a:lumMod val="75000"/>
                      <a:lumOff val="2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lumMod val="75000"/>
                      <a:lumOff val="2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1400" b="1">
                  <a:solidFill>
                    <a:schemeClr val="tx1">
                      <a:lumMod val="50000"/>
                      <a:lumOff val="50000"/>
                    </a:schemeClr>
                  </a:solidFill>
                  <a:latin typeface="Segoe UI" panose="020B0502040204020203" pitchFamily="34" charset="0"/>
                  <a:cs typeface="Segoe UI" panose="020B0502040204020203" pitchFamily="34" charset="0"/>
                </a:rPr>
                <a:t>Points de contact </a:t>
              </a:r>
              <a:r>
                <a:rPr lang="fr-FR" sz="1400">
                  <a:solidFill>
                    <a:schemeClr val="tx1">
                      <a:lumMod val="50000"/>
                      <a:lumOff val="50000"/>
                    </a:schemeClr>
                  </a:solidFill>
                  <a:latin typeface="Segoe UI" panose="020B0502040204020203" pitchFamily="34" charset="0"/>
                  <a:cs typeface="Segoe UI" panose="020B0502040204020203" pitchFamily="34" charset="0"/>
                </a:rPr>
                <a:t>dans </a:t>
              </a:r>
              <a:br>
                <a:rPr lang="fr-FR" sz="1400">
                  <a:solidFill>
                    <a:schemeClr val="tx1">
                      <a:lumMod val="50000"/>
                      <a:lumOff val="50000"/>
                    </a:schemeClr>
                  </a:solidFill>
                  <a:latin typeface="Segoe UI" panose="020B0502040204020203" pitchFamily="34" charset="0"/>
                  <a:cs typeface="Segoe UI" panose="020B0502040204020203" pitchFamily="34" charset="0"/>
                </a:rPr>
              </a:br>
              <a:r>
                <a:rPr lang="fr-FR" sz="1400">
                  <a:solidFill>
                    <a:schemeClr val="tx1">
                      <a:lumMod val="50000"/>
                      <a:lumOff val="50000"/>
                    </a:schemeClr>
                  </a:solidFill>
                  <a:latin typeface="Segoe UI" panose="020B0502040204020203" pitchFamily="34" charset="0"/>
                  <a:cs typeface="Segoe UI" panose="020B0502040204020203" pitchFamily="34" charset="0"/>
                </a:rPr>
                <a:t>les pays candidats et associés</a:t>
              </a:r>
            </a:p>
          </p:txBody>
        </p:sp>
        <p:grpSp>
          <p:nvGrpSpPr>
            <p:cNvPr id="747" name="Group 4"/>
            <p:cNvGrpSpPr>
              <a:grpSpLocks noChangeAspect="1"/>
            </p:cNvGrpSpPr>
            <p:nvPr/>
          </p:nvGrpSpPr>
          <p:grpSpPr bwMode="auto">
            <a:xfrm>
              <a:off x="3845963" y="4814888"/>
              <a:ext cx="1154112" cy="474662"/>
              <a:chOff x="2453" y="3033"/>
              <a:chExt cx="727" cy="299"/>
            </a:xfrm>
          </p:grpSpPr>
          <p:sp>
            <p:nvSpPr>
              <p:cNvPr id="748" name="AutoShape 3"/>
              <p:cNvSpPr>
                <a:spLocks noChangeAspect="1" noChangeArrowheads="1" noTextEdit="1"/>
              </p:cNvSpPr>
              <p:nvPr/>
            </p:nvSpPr>
            <p:spPr bwMode="auto">
              <a:xfrm>
                <a:off x="2453" y="3033"/>
                <a:ext cx="727"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9" name="Freeform 748"/>
              <p:cNvSpPr>
                <a:spLocks/>
              </p:cNvSpPr>
              <p:nvPr/>
            </p:nvSpPr>
            <p:spPr bwMode="auto">
              <a:xfrm>
                <a:off x="2453" y="3033"/>
                <a:ext cx="727" cy="299"/>
              </a:xfrm>
              <a:custGeom>
                <a:avLst/>
                <a:gdLst>
                  <a:gd name="T0" fmla="*/ 1181 w 1549"/>
                  <a:gd name="T1" fmla="*/ 389 h 636"/>
                  <a:gd name="T2" fmla="*/ 863 w 1549"/>
                  <a:gd name="T3" fmla="*/ 105 h 636"/>
                  <a:gd name="T4" fmla="*/ 863 w 1549"/>
                  <a:gd name="T5" fmla="*/ 0 h 636"/>
                  <a:gd name="T6" fmla="*/ 678 w 1549"/>
                  <a:gd name="T7" fmla="*/ 0 h 636"/>
                  <a:gd name="T8" fmla="*/ 678 w 1549"/>
                  <a:gd name="T9" fmla="*/ 105 h 636"/>
                  <a:gd name="T10" fmla="*/ 367 w 1549"/>
                  <a:gd name="T11" fmla="*/ 388 h 636"/>
                  <a:gd name="T12" fmla="*/ 338 w 1549"/>
                  <a:gd name="T13" fmla="*/ 304 h 636"/>
                  <a:gd name="T14" fmla="*/ 0 w 1549"/>
                  <a:gd name="T15" fmla="*/ 570 h 636"/>
                  <a:gd name="T16" fmla="*/ 454 w 1549"/>
                  <a:gd name="T17" fmla="*/ 636 h 636"/>
                  <a:gd name="T18" fmla="*/ 420 w 1549"/>
                  <a:gd name="T19" fmla="*/ 538 h 636"/>
                  <a:gd name="T20" fmla="*/ 771 w 1549"/>
                  <a:gd name="T21" fmla="*/ 340 h 636"/>
                  <a:gd name="T22" fmla="*/ 1128 w 1549"/>
                  <a:gd name="T23" fmla="*/ 539 h 636"/>
                  <a:gd name="T24" fmla="*/ 1095 w 1549"/>
                  <a:gd name="T25" fmla="*/ 636 h 636"/>
                  <a:gd name="T26" fmla="*/ 1549 w 1549"/>
                  <a:gd name="T27" fmla="*/ 570 h 636"/>
                  <a:gd name="T28" fmla="*/ 1210 w 1549"/>
                  <a:gd name="T29" fmla="*/ 304 h 636"/>
                  <a:gd name="T30" fmla="*/ 1181 w 1549"/>
                  <a:gd name="T31" fmla="*/ 38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9" h="636">
                    <a:moveTo>
                      <a:pt x="1181" y="389"/>
                    </a:moveTo>
                    <a:cubicBezTo>
                      <a:pt x="874" y="325"/>
                      <a:pt x="863" y="114"/>
                      <a:pt x="863" y="105"/>
                    </a:cubicBezTo>
                    <a:cubicBezTo>
                      <a:pt x="863" y="0"/>
                      <a:pt x="863" y="0"/>
                      <a:pt x="863" y="0"/>
                    </a:cubicBezTo>
                    <a:cubicBezTo>
                      <a:pt x="678" y="0"/>
                      <a:pt x="678" y="0"/>
                      <a:pt x="678" y="0"/>
                    </a:cubicBezTo>
                    <a:cubicBezTo>
                      <a:pt x="678" y="105"/>
                      <a:pt x="678" y="105"/>
                      <a:pt x="678" y="105"/>
                    </a:cubicBezTo>
                    <a:cubicBezTo>
                      <a:pt x="678" y="114"/>
                      <a:pt x="667" y="322"/>
                      <a:pt x="367" y="388"/>
                    </a:cubicBezTo>
                    <a:cubicBezTo>
                      <a:pt x="338" y="304"/>
                      <a:pt x="338" y="304"/>
                      <a:pt x="338" y="304"/>
                    </a:cubicBezTo>
                    <a:cubicBezTo>
                      <a:pt x="0" y="570"/>
                      <a:pt x="0" y="570"/>
                      <a:pt x="0" y="570"/>
                    </a:cubicBezTo>
                    <a:cubicBezTo>
                      <a:pt x="454" y="636"/>
                      <a:pt x="454" y="636"/>
                      <a:pt x="454" y="636"/>
                    </a:cubicBezTo>
                    <a:cubicBezTo>
                      <a:pt x="420" y="538"/>
                      <a:pt x="420" y="538"/>
                      <a:pt x="420" y="538"/>
                    </a:cubicBezTo>
                    <a:cubicBezTo>
                      <a:pt x="595" y="500"/>
                      <a:pt x="704" y="423"/>
                      <a:pt x="771" y="340"/>
                    </a:cubicBezTo>
                    <a:cubicBezTo>
                      <a:pt x="838" y="424"/>
                      <a:pt x="950" y="502"/>
                      <a:pt x="1128" y="539"/>
                    </a:cubicBezTo>
                    <a:cubicBezTo>
                      <a:pt x="1095" y="636"/>
                      <a:pt x="1095" y="636"/>
                      <a:pt x="1095" y="636"/>
                    </a:cubicBezTo>
                    <a:cubicBezTo>
                      <a:pt x="1549" y="570"/>
                      <a:pt x="1549" y="570"/>
                      <a:pt x="1549" y="570"/>
                    </a:cubicBezTo>
                    <a:cubicBezTo>
                      <a:pt x="1210" y="304"/>
                      <a:pt x="1210" y="304"/>
                      <a:pt x="1210" y="304"/>
                    </a:cubicBezTo>
                    <a:lnTo>
                      <a:pt x="1181" y="389"/>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756" name="Commission &amp; Council"/>
          <p:cNvGrpSpPr/>
          <p:nvPr/>
        </p:nvGrpSpPr>
        <p:grpSpPr>
          <a:xfrm>
            <a:off x="240499" y="2949433"/>
            <a:ext cx="2603309" cy="1804628"/>
            <a:chOff x="240499" y="2776500"/>
            <a:chExt cx="2603309" cy="1804628"/>
          </a:xfrm>
        </p:grpSpPr>
        <p:sp>
          <p:nvSpPr>
            <p:cNvPr id="757" name="TCs"/>
            <p:cNvSpPr txBox="1">
              <a:spLocks/>
            </p:cNvSpPr>
            <p:nvPr/>
          </p:nvSpPr>
          <p:spPr>
            <a:xfrm>
              <a:off x="240499" y="3488434"/>
              <a:ext cx="2556283" cy="10926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000"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600" kern="1200">
                  <a:solidFill>
                    <a:schemeClr val="tx1">
                      <a:lumMod val="75000"/>
                      <a:lumOff val="2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lumMod val="75000"/>
                      <a:lumOff val="2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1500" b="1">
                  <a:solidFill>
                    <a:srgbClr val="52606D"/>
                  </a:solidFill>
                  <a:latin typeface="Segoe UI" panose="020B0502040204020203" pitchFamily="34" charset="0"/>
                  <a:cs typeface="Segoe UI" panose="020B0502040204020203" pitchFamily="34" charset="0"/>
                </a:rPr>
                <a:t>Points de contact </a:t>
              </a:r>
              <a:r>
                <a:rPr lang="fr-FR" sz="1500">
                  <a:solidFill>
                    <a:srgbClr val="52606D"/>
                  </a:solidFill>
                  <a:latin typeface="Segoe UI" panose="020B0502040204020203" pitchFamily="34" charset="0"/>
                  <a:cs typeface="Segoe UI" panose="020B0502040204020203" pitchFamily="34" charset="0"/>
                </a:rPr>
                <a:t>de la Commission européenne, du Secrétariat général </a:t>
              </a:r>
              <a:br>
                <a:rPr lang="fr-FR" sz="1500">
                  <a:solidFill>
                    <a:srgbClr val="52606D"/>
                  </a:solidFill>
                  <a:latin typeface="Segoe UI" panose="020B0502040204020203" pitchFamily="34" charset="0"/>
                  <a:cs typeface="Segoe UI" panose="020B0502040204020203" pitchFamily="34" charset="0"/>
                </a:rPr>
              </a:br>
              <a:r>
                <a:rPr lang="fr-FR" sz="1500">
                  <a:solidFill>
                    <a:srgbClr val="52606D"/>
                  </a:solidFill>
                  <a:latin typeface="Segoe UI" panose="020B0502040204020203" pitchFamily="34" charset="0"/>
                  <a:cs typeface="Segoe UI" panose="020B0502040204020203" pitchFamily="34" charset="0"/>
                </a:rPr>
                <a:t>du Conseil et du Parlement européen   </a:t>
              </a:r>
              <a:br>
                <a:rPr lang="fr-FR" sz="1500">
                  <a:solidFill>
                    <a:srgbClr val="52606D"/>
                  </a:solidFill>
                  <a:latin typeface="Segoe UI" panose="020B0502040204020203" pitchFamily="34" charset="0"/>
                  <a:cs typeface="Segoe UI" panose="020B0502040204020203" pitchFamily="34" charset="0"/>
                </a:rPr>
              </a:br>
              <a:endParaRPr lang="fr-FR" sz="1500">
                <a:solidFill>
                  <a:srgbClr val="52606D"/>
                </a:solidFill>
                <a:latin typeface="Segoe UI" panose="020B0502040204020203" pitchFamily="34" charset="0"/>
                <a:cs typeface="Segoe UI" panose="020B0502040204020203" pitchFamily="34" charset="0"/>
              </a:endParaRPr>
            </a:p>
          </p:txBody>
        </p:sp>
        <p:grpSp>
          <p:nvGrpSpPr>
            <p:cNvPr id="758" name="Group 4"/>
            <p:cNvGrpSpPr>
              <a:grpSpLocks noChangeAspect="1"/>
            </p:cNvGrpSpPr>
            <p:nvPr/>
          </p:nvGrpSpPr>
          <p:grpSpPr bwMode="auto">
            <a:xfrm>
              <a:off x="1037627" y="2776500"/>
              <a:ext cx="962027" cy="692151"/>
              <a:chOff x="615" y="1532"/>
              <a:chExt cx="606" cy="436"/>
            </a:xfrm>
          </p:grpSpPr>
          <p:sp>
            <p:nvSpPr>
              <p:cNvPr id="760" name="AutoShape 3"/>
              <p:cNvSpPr>
                <a:spLocks noChangeAspect="1" noChangeArrowheads="1" noTextEdit="1"/>
              </p:cNvSpPr>
              <p:nvPr/>
            </p:nvSpPr>
            <p:spPr bwMode="auto">
              <a:xfrm>
                <a:off x="615" y="1532"/>
                <a:ext cx="606" cy="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1" name="Rectangle 5"/>
              <p:cNvSpPr>
                <a:spLocks noChangeArrowheads="1"/>
              </p:cNvSpPr>
              <p:nvPr/>
            </p:nvSpPr>
            <p:spPr bwMode="auto">
              <a:xfrm>
                <a:off x="615" y="1532"/>
                <a:ext cx="606" cy="436"/>
              </a:xfrm>
              <a:prstGeom prst="rect">
                <a:avLst/>
              </a:prstGeom>
              <a:solidFill>
                <a:srgbClr val="0033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2" name="Freeform 6"/>
              <p:cNvSpPr>
                <a:spLocks/>
              </p:cNvSpPr>
              <p:nvPr/>
            </p:nvSpPr>
            <p:spPr bwMode="auto">
              <a:xfrm>
                <a:off x="897" y="1595"/>
                <a:ext cx="42" cy="40"/>
              </a:xfrm>
              <a:custGeom>
                <a:avLst/>
                <a:gdLst>
                  <a:gd name="T0" fmla="*/ 21 w 42"/>
                  <a:gd name="T1" fmla="*/ 0 h 40"/>
                  <a:gd name="T2" fmla="*/ 26 w 42"/>
                  <a:gd name="T3" fmla="*/ 15 h 40"/>
                  <a:gd name="T4" fmla="*/ 42 w 42"/>
                  <a:gd name="T5" fmla="*/ 15 h 40"/>
                  <a:gd name="T6" fmla="*/ 29 w 42"/>
                  <a:gd name="T7" fmla="*/ 25 h 40"/>
                  <a:gd name="T8" fmla="*/ 34 w 42"/>
                  <a:gd name="T9" fmla="*/ 40 h 40"/>
                  <a:gd name="T10" fmla="*/ 21 w 42"/>
                  <a:gd name="T11" fmla="*/ 31 h 40"/>
                  <a:gd name="T12" fmla="*/ 8 w 42"/>
                  <a:gd name="T13" fmla="*/ 40 h 40"/>
                  <a:gd name="T14" fmla="*/ 13 w 42"/>
                  <a:gd name="T15" fmla="*/ 25 h 40"/>
                  <a:gd name="T16" fmla="*/ 0 w 42"/>
                  <a:gd name="T17" fmla="*/ 15 h 40"/>
                  <a:gd name="T18" fmla="*/ 16 w 42"/>
                  <a:gd name="T19" fmla="*/ 15 h 40"/>
                  <a:gd name="T20" fmla="*/ 21 w 42"/>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0">
                    <a:moveTo>
                      <a:pt x="21" y="0"/>
                    </a:moveTo>
                    <a:lnTo>
                      <a:pt x="26" y="15"/>
                    </a:lnTo>
                    <a:lnTo>
                      <a:pt x="42" y="15"/>
                    </a:lnTo>
                    <a:lnTo>
                      <a:pt x="29" y="25"/>
                    </a:lnTo>
                    <a:lnTo>
                      <a:pt x="34" y="40"/>
                    </a:lnTo>
                    <a:lnTo>
                      <a:pt x="21" y="31"/>
                    </a:lnTo>
                    <a:lnTo>
                      <a:pt x="8" y="40"/>
                    </a:lnTo>
                    <a:lnTo>
                      <a:pt x="13" y="25"/>
                    </a:lnTo>
                    <a:lnTo>
                      <a:pt x="0" y="15"/>
                    </a:lnTo>
                    <a:lnTo>
                      <a:pt x="16" y="15"/>
                    </a:lnTo>
                    <a:lnTo>
                      <a:pt x="2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3" name="Freeform 7"/>
              <p:cNvSpPr>
                <a:spLocks/>
              </p:cNvSpPr>
              <p:nvPr/>
            </p:nvSpPr>
            <p:spPr bwMode="auto">
              <a:xfrm>
                <a:off x="829" y="1613"/>
                <a:ext cx="43" cy="40"/>
              </a:xfrm>
              <a:custGeom>
                <a:avLst/>
                <a:gdLst>
                  <a:gd name="T0" fmla="*/ 21 w 43"/>
                  <a:gd name="T1" fmla="*/ 0 h 40"/>
                  <a:gd name="T2" fmla="*/ 26 w 43"/>
                  <a:gd name="T3" fmla="*/ 15 h 40"/>
                  <a:gd name="T4" fmla="*/ 43 w 43"/>
                  <a:gd name="T5" fmla="*/ 15 h 40"/>
                  <a:gd name="T6" fmla="*/ 29 w 43"/>
                  <a:gd name="T7" fmla="*/ 26 h 40"/>
                  <a:gd name="T8" fmla="*/ 35 w 43"/>
                  <a:gd name="T9" fmla="*/ 40 h 40"/>
                  <a:gd name="T10" fmla="*/ 21 w 43"/>
                  <a:gd name="T11" fmla="*/ 31 h 40"/>
                  <a:gd name="T12" fmla="*/ 8 w 43"/>
                  <a:gd name="T13" fmla="*/ 40 h 40"/>
                  <a:gd name="T14" fmla="*/ 13 w 43"/>
                  <a:gd name="T15" fmla="*/ 26 h 40"/>
                  <a:gd name="T16" fmla="*/ 0 w 43"/>
                  <a:gd name="T17" fmla="*/ 15 h 40"/>
                  <a:gd name="T18" fmla="*/ 16 w 43"/>
                  <a:gd name="T19" fmla="*/ 15 h 40"/>
                  <a:gd name="T20" fmla="*/ 21 w 43"/>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40">
                    <a:moveTo>
                      <a:pt x="21" y="0"/>
                    </a:moveTo>
                    <a:lnTo>
                      <a:pt x="26" y="15"/>
                    </a:lnTo>
                    <a:lnTo>
                      <a:pt x="43" y="15"/>
                    </a:lnTo>
                    <a:lnTo>
                      <a:pt x="29" y="26"/>
                    </a:lnTo>
                    <a:lnTo>
                      <a:pt x="35" y="40"/>
                    </a:lnTo>
                    <a:lnTo>
                      <a:pt x="21" y="31"/>
                    </a:lnTo>
                    <a:lnTo>
                      <a:pt x="8" y="40"/>
                    </a:lnTo>
                    <a:lnTo>
                      <a:pt x="13" y="26"/>
                    </a:lnTo>
                    <a:lnTo>
                      <a:pt x="0" y="15"/>
                    </a:lnTo>
                    <a:lnTo>
                      <a:pt x="16" y="15"/>
                    </a:lnTo>
                    <a:lnTo>
                      <a:pt x="2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4" name="Freeform 8"/>
              <p:cNvSpPr>
                <a:spLocks/>
              </p:cNvSpPr>
              <p:nvPr/>
            </p:nvSpPr>
            <p:spPr bwMode="auto">
              <a:xfrm>
                <a:off x="780" y="1662"/>
                <a:ext cx="42" cy="41"/>
              </a:xfrm>
              <a:custGeom>
                <a:avLst/>
                <a:gdLst>
                  <a:gd name="T0" fmla="*/ 21 w 42"/>
                  <a:gd name="T1" fmla="*/ 0 h 41"/>
                  <a:gd name="T2" fmla="*/ 26 w 42"/>
                  <a:gd name="T3" fmla="*/ 16 h 41"/>
                  <a:gd name="T4" fmla="*/ 42 w 42"/>
                  <a:gd name="T5" fmla="*/ 16 h 41"/>
                  <a:gd name="T6" fmla="*/ 29 w 42"/>
                  <a:gd name="T7" fmla="*/ 26 h 41"/>
                  <a:gd name="T8" fmla="*/ 34 w 42"/>
                  <a:gd name="T9" fmla="*/ 41 h 41"/>
                  <a:gd name="T10" fmla="*/ 21 w 42"/>
                  <a:gd name="T11" fmla="*/ 31 h 41"/>
                  <a:gd name="T12" fmla="*/ 8 w 42"/>
                  <a:gd name="T13" fmla="*/ 41 h 41"/>
                  <a:gd name="T14" fmla="*/ 13 w 42"/>
                  <a:gd name="T15" fmla="*/ 26 h 41"/>
                  <a:gd name="T16" fmla="*/ 0 w 42"/>
                  <a:gd name="T17" fmla="*/ 15 h 41"/>
                  <a:gd name="T18" fmla="*/ 16 w 42"/>
                  <a:gd name="T19" fmla="*/ 15 h 41"/>
                  <a:gd name="T20" fmla="*/ 21 w 42"/>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1">
                    <a:moveTo>
                      <a:pt x="21" y="0"/>
                    </a:moveTo>
                    <a:lnTo>
                      <a:pt x="26" y="16"/>
                    </a:lnTo>
                    <a:lnTo>
                      <a:pt x="42" y="16"/>
                    </a:lnTo>
                    <a:lnTo>
                      <a:pt x="29" y="26"/>
                    </a:lnTo>
                    <a:lnTo>
                      <a:pt x="34" y="41"/>
                    </a:lnTo>
                    <a:lnTo>
                      <a:pt x="21" y="31"/>
                    </a:lnTo>
                    <a:lnTo>
                      <a:pt x="8" y="41"/>
                    </a:lnTo>
                    <a:lnTo>
                      <a:pt x="13" y="26"/>
                    </a:lnTo>
                    <a:lnTo>
                      <a:pt x="0" y="15"/>
                    </a:lnTo>
                    <a:lnTo>
                      <a:pt x="16" y="15"/>
                    </a:lnTo>
                    <a:lnTo>
                      <a:pt x="2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5" name="Freeform 9"/>
              <p:cNvSpPr>
                <a:spLocks/>
              </p:cNvSpPr>
              <p:nvPr/>
            </p:nvSpPr>
            <p:spPr bwMode="auto">
              <a:xfrm>
                <a:off x="762" y="1730"/>
                <a:ext cx="43" cy="40"/>
              </a:xfrm>
              <a:custGeom>
                <a:avLst/>
                <a:gdLst>
                  <a:gd name="T0" fmla="*/ 21 w 43"/>
                  <a:gd name="T1" fmla="*/ 0 h 40"/>
                  <a:gd name="T2" fmla="*/ 26 w 43"/>
                  <a:gd name="T3" fmla="*/ 15 h 40"/>
                  <a:gd name="T4" fmla="*/ 43 w 43"/>
                  <a:gd name="T5" fmla="*/ 15 h 40"/>
                  <a:gd name="T6" fmla="*/ 29 w 43"/>
                  <a:gd name="T7" fmla="*/ 25 h 40"/>
                  <a:gd name="T8" fmla="*/ 34 w 43"/>
                  <a:gd name="T9" fmla="*/ 40 h 40"/>
                  <a:gd name="T10" fmla="*/ 21 w 43"/>
                  <a:gd name="T11" fmla="*/ 30 h 40"/>
                  <a:gd name="T12" fmla="*/ 8 w 43"/>
                  <a:gd name="T13" fmla="*/ 40 h 40"/>
                  <a:gd name="T14" fmla="*/ 13 w 43"/>
                  <a:gd name="T15" fmla="*/ 25 h 40"/>
                  <a:gd name="T16" fmla="*/ 0 w 43"/>
                  <a:gd name="T17" fmla="*/ 15 h 40"/>
                  <a:gd name="T18" fmla="*/ 16 w 43"/>
                  <a:gd name="T19" fmla="*/ 15 h 40"/>
                  <a:gd name="T20" fmla="*/ 21 w 43"/>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40">
                    <a:moveTo>
                      <a:pt x="21" y="0"/>
                    </a:moveTo>
                    <a:lnTo>
                      <a:pt x="26" y="15"/>
                    </a:lnTo>
                    <a:lnTo>
                      <a:pt x="43" y="15"/>
                    </a:lnTo>
                    <a:lnTo>
                      <a:pt x="29" y="25"/>
                    </a:lnTo>
                    <a:lnTo>
                      <a:pt x="34" y="40"/>
                    </a:lnTo>
                    <a:lnTo>
                      <a:pt x="21" y="30"/>
                    </a:lnTo>
                    <a:lnTo>
                      <a:pt x="8" y="40"/>
                    </a:lnTo>
                    <a:lnTo>
                      <a:pt x="13" y="25"/>
                    </a:lnTo>
                    <a:lnTo>
                      <a:pt x="0" y="15"/>
                    </a:lnTo>
                    <a:lnTo>
                      <a:pt x="16" y="15"/>
                    </a:lnTo>
                    <a:lnTo>
                      <a:pt x="2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6" name="Freeform 10"/>
              <p:cNvSpPr>
                <a:spLocks/>
              </p:cNvSpPr>
              <p:nvPr/>
            </p:nvSpPr>
            <p:spPr bwMode="auto">
              <a:xfrm>
                <a:off x="780" y="1798"/>
                <a:ext cx="42" cy="40"/>
              </a:xfrm>
              <a:custGeom>
                <a:avLst/>
                <a:gdLst>
                  <a:gd name="T0" fmla="*/ 21 w 42"/>
                  <a:gd name="T1" fmla="*/ 0 h 40"/>
                  <a:gd name="T2" fmla="*/ 26 w 42"/>
                  <a:gd name="T3" fmla="*/ 15 h 40"/>
                  <a:gd name="T4" fmla="*/ 42 w 42"/>
                  <a:gd name="T5" fmla="*/ 15 h 40"/>
                  <a:gd name="T6" fmla="*/ 29 w 42"/>
                  <a:gd name="T7" fmla="*/ 25 h 40"/>
                  <a:gd name="T8" fmla="*/ 34 w 42"/>
                  <a:gd name="T9" fmla="*/ 40 h 40"/>
                  <a:gd name="T10" fmla="*/ 21 w 42"/>
                  <a:gd name="T11" fmla="*/ 30 h 40"/>
                  <a:gd name="T12" fmla="*/ 8 w 42"/>
                  <a:gd name="T13" fmla="*/ 40 h 40"/>
                  <a:gd name="T14" fmla="*/ 13 w 42"/>
                  <a:gd name="T15" fmla="*/ 25 h 40"/>
                  <a:gd name="T16" fmla="*/ 0 w 42"/>
                  <a:gd name="T17" fmla="*/ 15 h 40"/>
                  <a:gd name="T18" fmla="*/ 16 w 42"/>
                  <a:gd name="T19" fmla="*/ 15 h 40"/>
                  <a:gd name="T20" fmla="*/ 21 w 42"/>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0">
                    <a:moveTo>
                      <a:pt x="21" y="0"/>
                    </a:moveTo>
                    <a:lnTo>
                      <a:pt x="26" y="15"/>
                    </a:lnTo>
                    <a:lnTo>
                      <a:pt x="42" y="15"/>
                    </a:lnTo>
                    <a:lnTo>
                      <a:pt x="29" y="25"/>
                    </a:lnTo>
                    <a:lnTo>
                      <a:pt x="34" y="40"/>
                    </a:lnTo>
                    <a:lnTo>
                      <a:pt x="21" y="30"/>
                    </a:lnTo>
                    <a:lnTo>
                      <a:pt x="8" y="40"/>
                    </a:lnTo>
                    <a:lnTo>
                      <a:pt x="13" y="25"/>
                    </a:lnTo>
                    <a:lnTo>
                      <a:pt x="0" y="15"/>
                    </a:lnTo>
                    <a:lnTo>
                      <a:pt x="16" y="15"/>
                    </a:lnTo>
                    <a:lnTo>
                      <a:pt x="2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7" name="Freeform 11"/>
              <p:cNvSpPr>
                <a:spLocks/>
              </p:cNvSpPr>
              <p:nvPr/>
            </p:nvSpPr>
            <p:spPr bwMode="auto">
              <a:xfrm>
                <a:off x="829" y="1847"/>
                <a:ext cx="43" cy="40"/>
              </a:xfrm>
              <a:custGeom>
                <a:avLst/>
                <a:gdLst>
                  <a:gd name="T0" fmla="*/ 21 w 43"/>
                  <a:gd name="T1" fmla="*/ 0 h 40"/>
                  <a:gd name="T2" fmla="*/ 26 w 43"/>
                  <a:gd name="T3" fmla="*/ 15 h 40"/>
                  <a:gd name="T4" fmla="*/ 43 w 43"/>
                  <a:gd name="T5" fmla="*/ 15 h 40"/>
                  <a:gd name="T6" fmla="*/ 29 w 43"/>
                  <a:gd name="T7" fmla="*/ 25 h 40"/>
                  <a:gd name="T8" fmla="*/ 35 w 43"/>
                  <a:gd name="T9" fmla="*/ 40 h 40"/>
                  <a:gd name="T10" fmla="*/ 21 w 43"/>
                  <a:gd name="T11" fmla="*/ 30 h 40"/>
                  <a:gd name="T12" fmla="*/ 8 w 43"/>
                  <a:gd name="T13" fmla="*/ 40 h 40"/>
                  <a:gd name="T14" fmla="*/ 13 w 43"/>
                  <a:gd name="T15" fmla="*/ 25 h 40"/>
                  <a:gd name="T16" fmla="*/ 0 w 43"/>
                  <a:gd name="T17" fmla="*/ 15 h 40"/>
                  <a:gd name="T18" fmla="*/ 17 w 43"/>
                  <a:gd name="T19" fmla="*/ 15 h 40"/>
                  <a:gd name="T20" fmla="*/ 21 w 43"/>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40">
                    <a:moveTo>
                      <a:pt x="21" y="0"/>
                    </a:moveTo>
                    <a:lnTo>
                      <a:pt x="26" y="15"/>
                    </a:lnTo>
                    <a:lnTo>
                      <a:pt x="43" y="15"/>
                    </a:lnTo>
                    <a:lnTo>
                      <a:pt x="29" y="25"/>
                    </a:lnTo>
                    <a:lnTo>
                      <a:pt x="35" y="40"/>
                    </a:lnTo>
                    <a:lnTo>
                      <a:pt x="21" y="30"/>
                    </a:lnTo>
                    <a:lnTo>
                      <a:pt x="8" y="40"/>
                    </a:lnTo>
                    <a:lnTo>
                      <a:pt x="13" y="25"/>
                    </a:lnTo>
                    <a:lnTo>
                      <a:pt x="0" y="15"/>
                    </a:lnTo>
                    <a:lnTo>
                      <a:pt x="17" y="15"/>
                    </a:lnTo>
                    <a:lnTo>
                      <a:pt x="2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8" name="Freeform 12"/>
              <p:cNvSpPr>
                <a:spLocks/>
              </p:cNvSpPr>
              <p:nvPr/>
            </p:nvSpPr>
            <p:spPr bwMode="auto">
              <a:xfrm>
                <a:off x="965" y="1613"/>
                <a:ext cx="42" cy="40"/>
              </a:xfrm>
              <a:custGeom>
                <a:avLst/>
                <a:gdLst>
                  <a:gd name="T0" fmla="*/ 21 w 42"/>
                  <a:gd name="T1" fmla="*/ 0 h 40"/>
                  <a:gd name="T2" fmla="*/ 16 w 42"/>
                  <a:gd name="T3" fmla="*/ 15 h 40"/>
                  <a:gd name="T4" fmla="*/ 0 w 42"/>
                  <a:gd name="T5" fmla="*/ 15 h 40"/>
                  <a:gd name="T6" fmla="*/ 13 w 42"/>
                  <a:gd name="T7" fmla="*/ 26 h 40"/>
                  <a:gd name="T8" fmla="*/ 7 w 42"/>
                  <a:gd name="T9" fmla="*/ 40 h 40"/>
                  <a:gd name="T10" fmla="*/ 21 w 42"/>
                  <a:gd name="T11" fmla="*/ 31 h 40"/>
                  <a:gd name="T12" fmla="*/ 34 w 42"/>
                  <a:gd name="T13" fmla="*/ 40 h 40"/>
                  <a:gd name="T14" fmla="*/ 29 w 42"/>
                  <a:gd name="T15" fmla="*/ 26 h 40"/>
                  <a:gd name="T16" fmla="*/ 42 w 42"/>
                  <a:gd name="T17" fmla="*/ 15 h 40"/>
                  <a:gd name="T18" fmla="*/ 26 w 42"/>
                  <a:gd name="T19" fmla="*/ 15 h 40"/>
                  <a:gd name="T20" fmla="*/ 21 w 42"/>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0">
                    <a:moveTo>
                      <a:pt x="21" y="0"/>
                    </a:moveTo>
                    <a:lnTo>
                      <a:pt x="16" y="15"/>
                    </a:lnTo>
                    <a:lnTo>
                      <a:pt x="0" y="15"/>
                    </a:lnTo>
                    <a:lnTo>
                      <a:pt x="13" y="26"/>
                    </a:lnTo>
                    <a:lnTo>
                      <a:pt x="7" y="40"/>
                    </a:lnTo>
                    <a:lnTo>
                      <a:pt x="21" y="31"/>
                    </a:lnTo>
                    <a:lnTo>
                      <a:pt x="34" y="40"/>
                    </a:lnTo>
                    <a:lnTo>
                      <a:pt x="29" y="26"/>
                    </a:lnTo>
                    <a:lnTo>
                      <a:pt x="42" y="15"/>
                    </a:lnTo>
                    <a:lnTo>
                      <a:pt x="26" y="15"/>
                    </a:lnTo>
                    <a:lnTo>
                      <a:pt x="2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9" name="Freeform 13"/>
              <p:cNvSpPr>
                <a:spLocks/>
              </p:cNvSpPr>
              <p:nvPr/>
            </p:nvSpPr>
            <p:spPr bwMode="auto">
              <a:xfrm>
                <a:off x="1014" y="1662"/>
                <a:ext cx="42" cy="41"/>
              </a:xfrm>
              <a:custGeom>
                <a:avLst/>
                <a:gdLst>
                  <a:gd name="T0" fmla="*/ 21 w 42"/>
                  <a:gd name="T1" fmla="*/ 0 h 41"/>
                  <a:gd name="T2" fmla="*/ 16 w 42"/>
                  <a:gd name="T3" fmla="*/ 16 h 41"/>
                  <a:gd name="T4" fmla="*/ 0 w 42"/>
                  <a:gd name="T5" fmla="*/ 16 h 41"/>
                  <a:gd name="T6" fmla="*/ 13 w 42"/>
                  <a:gd name="T7" fmla="*/ 26 h 41"/>
                  <a:gd name="T8" fmla="*/ 8 w 42"/>
                  <a:gd name="T9" fmla="*/ 41 h 41"/>
                  <a:gd name="T10" fmla="*/ 21 w 42"/>
                  <a:gd name="T11" fmla="*/ 31 h 41"/>
                  <a:gd name="T12" fmla="*/ 34 w 42"/>
                  <a:gd name="T13" fmla="*/ 41 h 41"/>
                  <a:gd name="T14" fmla="*/ 29 w 42"/>
                  <a:gd name="T15" fmla="*/ 26 h 41"/>
                  <a:gd name="T16" fmla="*/ 42 w 42"/>
                  <a:gd name="T17" fmla="*/ 15 h 41"/>
                  <a:gd name="T18" fmla="*/ 26 w 42"/>
                  <a:gd name="T19" fmla="*/ 15 h 41"/>
                  <a:gd name="T20" fmla="*/ 21 w 42"/>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1">
                    <a:moveTo>
                      <a:pt x="21" y="0"/>
                    </a:moveTo>
                    <a:lnTo>
                      <a:pt x="16" y="16"/>
                    </a:lnTo>
                    <a:lnTo>
                      <a:pt x="0" y="16"/>
                    </a:lnTo>
                    <a:lnTo>
                      <a:pt x="13" y="26"/>
                    </a:lnTo>
                    <a:lnTo>
                      <a:pt x="8" y="41"/>
                    </a:lnTo>
                    <a:lnTo>
                      <a:pt x="21" y="31"/>
                    </a:lnTo>
                    <a:lnTo>
                      <a:pt x="34" y="41"/>
                    </a:lnTo>
                    <a:lnTo>
                      <a:pt x="29" y="26"/>
                    </a:lnTo>
                    <a:lnTo>
                      <a:pt x="42" y="15"/>
                    </a:lnTo>
                    <a:lnTo>
                      <a:pt x="26" y="15"/>
                    </a:lnTo>
                    <a:lnTo>
                      <a:pt x="2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0" name="Freeform 14"/>
              <p:cNvSpPr>
                <a:spLocks/>
              </p:cNvSpPr>
              <p:nvPr/>
            </p:nvSpPr>
            <p:spPr bwMode="auto">
              <a:xfrm>
                <a:off x="1032" y="1730"/>
                <a:ext cx="42" cy="40"/>
              </a:xfrm>
              <a:custGeom>
                <a:avLst/>
                <a:gdLst>
                  <a:gd name="T0" fmla="*/ 21 w 42"/>
                  <a:gd name="T1" fmla="*/ 0 h 40"/>
                  <a:gd name="T2" fmla="*/ 16 w 42"/>
                  <a:gd name="T3" fmla="*/ 15 h 40"/>
                  <a:gd name="T4" fmla="*/ 0 w 42"/>
                  <a:gd name="T5" fmla="*/ 15 h 40"/>
                  <a:gd name="T6" fmla="*/ 13 w 42"/>
                  <a:gd name="T7" fmla="*/ 25 h 40"/>
                  <a:gd name="T8" fmla="*/ 8 w 42"/>
                  <a:gd name="T9" fmla="*/ 40 h 40"/>
                  <a:gd name="T10" fmla="*/ 21 w 42"/>
                  <a:gd name="T11" fmla="*/ 30 h 40"/>
                  <a:gd name="T12" fmla="*/ 34 w 42"/>
                  <a:gd name="T13" fmla="*/ 40 h 40"/>
                  <a:gd name="T14" fmla="*/ 29 w 42"/>
                  <a:gd name="T15" fmla="*/ 25 h 40"/>
                  <a:gd name="T16" fmla="*/ 42 w 42"/>
                  <a:gd name="T17" fmla="*/ 15 h 40"/>
                  <a:gd name="T18" fmla="*/ 26 w 42"/>
                  <a:gd name="T19" fmla="*/ 15 h 40"/>
                  <a:gd name="T20" fmla="*/ 21 w 42"/>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0">
                    <a:moveTo>
                      <a:pt x="21" y="0"/>
                    </a:moveTo>
                    <a:lnTo>
                      <a:pt x="16" y="15"/>
                    </a:lnTo>
                    <a:lnTo>
                      <a:pt x="0" y="15"/>
                    </a:lnTo>
                    <a:lnTo>
                      <a:pt x="13" y="25"/>
                    </a:lnTo>
                    <a:lnTo>
                      <a:pt x="8" y="40"/>
                    </a:lnTo>
                    <a:lnTo>
                      <a:pt x="21" y="30"/>
                    </a:lnTo>
                    <a:lnTo>
                      <a:pt x="34" y="40"/>
                    </a:lnTo>
                    <a:lnTo>
                      <a:pt x="29" y="25"/>
                    </a:lnTo>
                    <a:lnTo>
                      <a:pt x="42" y="15"/>
                    </a:lnTo>
                    <a:lnTo>
                      <a:pt x="26" y="15"/>
                    </a:lnTo>
                    <a:lnTo>
                      <a:pt x="2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1" name="Freeform 15"/>
              <p:cNvSpPr>
                <a:spLocks/>
              </p:cNvSpPr>
              <p:nvPr/>
            </p:nvSpPr>
            <p:spPr bwMode="auto">
              <a:xfrm>
                <a:off x="1014" y="1798"/>
                <a:ext cx="42" cy="40"/>
              </a:xfrm>
              <a:custGeom>
                <a:avLst/>
                <a:gdLst>
                  <a:gd name="T0" fmla="*/ 21 w 42"/>
                  <a:gd name="T1" fmla="*/ 0 h 40"/>
                  <a:gd name="T2" fmla="*/ 16 w 42"/>
                  <a:gd name="T3" fmla="*/ 15 h 40"/>
                  <a:gd name="T4" fmla="*/ 0 w 42"/>
                  <a:gd name="T5" fmla="*/ 15 h 40"/>
                  <a:gd name="T6" fmla="*/ 13 w 42"/>
                  <a:gd name="T7" fmla="*/ 25 h 40"/>
                  <a:gd name="T8" fmla="*/ 8 w 42"/>
                  <a:gd name="T9" fmla="*/ 40 h 40"/>
                  <a:gd name="T10" fmla="*/ 21 w 42"/>
                  <a:gd name="T11" fmla="*/ 30 h 40"/>
                  <a:gd name="T12" fmla="*/ 34 w 42"/>
                  <a:gd name="T13" fmla="*/ 40 h 40"/>
                  <a:gd name="T14" fmla="*/ 29 w 42"/>
                  <a:gd name="T15" fmla="*/ 25 h 40"/>
                  <a:gd name="T16" fmla="*/ 42 w 42"/>
                  <a:gd name="T17" fmla="*/ 15 h 40"/>
                  <a:gd name="T18" fmla="*/ 26 w 42"/>
                  <a:gd name="T19" fmla="*/ 15 h 40"/>
                  <a:gd name="T20" fmla="*/ 21 w 42"/>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0">
                    <a:moveTo>
                      <a:pt x="21" y="0"/>
                    </a:moveTo>
                    <a:lnTo>
                      <a:pt x="16" y="15"/>
                    </a:lnTo>
                    <a:lnTo>
                      <a:pt x="0" y="15"/>
                    </a:lnTo>
                    <a:lnTo>
                      <a:pt x="13" y="25"/>
                    </a:lnTo>
                    <a:lnTo>
                      <a:pt x="8" y="40"/>
                    </a:lnTo>
                    <a:lnTo>
                      <a:pt x="21" y="30"/>
                    </a:lnTo>
                    <a:lnTo>
                      <a:pt x="34" y="40"/>
                    </a:lnTo>
                    <a:lnTo>
                      <a:pt x="29" y="25"/>
                    </a:lnTo>
                    <a:lnTo>
                      <a:pt x="42" y="15"/>
                    </a:lnTo>
                    <a:lnTo>
                      <a:pt x="26" y="15"/>
                    </a:lnTo>
                    <a:lnTo>
                      <a:pt x="2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2" name="Freeform 16"/>
              <p:cNvSpPr>
                <a:spLocks/>
              </p:cNvSpPr>
              <p:nvPr/>
            </p:nvSpPr>
            <p:spPr bwMode="auto">
              <a:xfrm>
                <a:off x="965" y="1847"/>
                <a:ext cx="42" cy="40"/>
              </a:xfrm>
              <a:custGeom>
                <a:avLst/>
                <a:gdLst>
                  <a:gd name="T0" fmla="*/ 21 w 42"/>
                  <a:gd name="T1" fmla="*/ 0 h 40"/>
                  <a:gd name="T2" fmla="*/ 16 w 42"/>
                  <a:gd name="T3" fmla="*/ 15 h 40"/>
                  <a:gd name="T4" fmla="*/ 0 w 42"/>
                  <a:gd name="T5" fmla="*/ 15 h 40"/>
                  <a:gd name="T6" fmla="*/ 13 w 42"/>
                  <a:gd name="T7" fmla="*/ 25 h 40"/>
                  <a:gd name="T8" fmla="*/ 7 w 42"/>
                  <a:gd name="T9" fmla="*/ 40 h 40"/>
                  <a:gd name="T10" fmla="*/ 21 w 42"/>
                  <a:gd name="T11" fmla="*/ 30 h 40"/>
                  <a:gd name="T12" fmla="*/ 34 w 42"/>
                  <a:gd name="T13" fmla="*/ 40 h 40"/>
                  <a:gd name="T14" fmla="*/ 29 w 42"/>
                  <a:gd name="T15" fmla="*/ 25 h 40"/>
                  <a:gd name="T16" fmla="*/ 42 w 42"/>
                  <a:gd name="T17" fmla="*/ 15 h 40"/>
                  <a:gd name="T18" fmla="*/ 26 w 42"/>
                  <a:gd name="T19" fmla="*/ 15 h 40"/>
                  <a:gd name="T20" fmla="*/ 21 w 42"/>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0">
                    <a:moveTo>
                      <a:pt x="21" y="0"/>
                    </a:moveTo>
                    <a:lnTo>
                      <a:pt x="16" y="15"/>
                    </a:lnTo>
                    <a:lnTo>
                      <a:pt x="0" y="15"/>
                    </a:lnTo>
                    <a:lnTo>
                      <a:pt x="13" y="25"/>
                    </a:lnTo>
                    <a:lnTo>
                      <a:pt x="7" y="40"/>
                    </a:lnTo>
                    <a:lnTo>
                      <a:pt x="21" y="30"/>
                    </a:lnTo>
                    <a:lnTo>
                      <a:pt x="34" y="40"/>
                    </a:lnTo>
                    <a:lnTo>
                      <a:pt x="29" y="25"/>
                    </a:lnTo>
                    <a:lnTo>
                      <a:pt x="42" y="15"/>
                    </a:lnTo>
                    <a:lnTo>
                      <a:pt x="26" y="15"/>
                    </a:lnTo>
                    <a:lnTo>
                      <a:pt x="2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3" name="Freeform 17"/>
              <p:cNvSpPr>
                <a:spLocks/>
              </p:cNvSpPr>
              <p:nvPr/>
            </p:nvSpPr>
            <p:spPr bwMode="auto">
              <a:xfrm>
                <a:off x="897" y="1865"/>
                <a:ext cx="42" cy="40"/>
              </a:xfrm>
              <a:custGeom>
                <a:avLst/>
                <a:gdLst>
                  <a:gd name="T0" fmla="*/ 21 w 42"/>
                  <a:gd name="T1" fmla="*/ 0 h 40"/>
                  <a:gd name="T2" fmla="*/ 26 w 42"/>
                  <a:gd name="T3" fmla="*/ 15 h 40"/>
                  <a:gd name="T4" fmla="*/ 42 w 42"/>
                  <a:gd name="T5" fmla="*/ 15 h 40"/>
                  <a:gd name="T6" fmla="*/ 29 w 42"/>
                  <a:gd name="T7" fmla="*/ 25 h 40"/>
                  <a:gd name="T8" fmla="*/ 34 w 42"/>
                  <a:gd name="T9" fmla="*/ 40 h 40"/>
                  <a:gd name="T10" fmla="*/ 21 w 42"/>
                  <a:gd name="T11" fmla="*/ 31 h 40"/>
                  <a:gd name="T12" fmla="*/ 8 w 42"/>
                  <a:gd name="T13" fmla="*/ 40 h 40"/>
                  <a:gd name="T14" fmla="*/ 13 w 42"/>
                  <a:gd name="T15" fmla="*/ 25 h 40"/>
                  <a:gd name="T16" fmla="*/ 0 w 42"/>
                  <a:gd name="T17" fmla="*/ 15 h 40"/>
                  <a:gd name="T18" fmla="*/ 16 w 42"/>
                  <a:gd name="T19" fmla="*/ 15 h 40"/>
                  <a:gd name="T20" fmla="*/ 21 w 42"/>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0">
                    <a:moveTo>
                      <a:pt x="21" y="0"/>
                    </a:moveTo>
                    <a:lnTo>
                      <a:pt x="26" y="15"/>
                    </a:lnTo>
                    <a:lnTo>
                      <a:pt x="42" y="15"/>
                    </a:lnTo>
                    <a:lnTo>
                      <a:pt x="29" y="25"/>
                    </a:lnTo>
                    <a:lnTo>
                      <a:pt x="34" y="40"/>
                    </a:lnTo>
                    <a:lnTo>
                      <a:pt x="21" y="31"/>
                    </a:lnTo>
                    <a:lnTo>
                      <a:pt x="8" y="40"/>
                    </a:lnTo>
                    <a:lnTo>
                      <a:pt x="13" y="25"/>
                    </a:lnTo>
                    <a:lnTo>
                      <a:pt x="0" y="15"/>
                    </a:lnTo>
                    <a:lnTo>
                      <a:pt x="16" y="15"/>
                    </a:lnTo>
                    <a:lnTo>
                      <a:pt x="2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59" name="Right Arrow 758"/>
            <p:cNvSpPr/>
            <p:nvPr/>
          </p:nvSpPr>
          <p:spPr>
            <a:xfrm>
              <a:off x="2075074" y="2932188"/>
              <a:ext cx="768734" cy="380775"/>
            </a:xfrm>
            <a:prstGeom prst="rightArrow">
              <a:avLst/>
            </a:prstGeom>
            <a:solidFill>
              <a:srgbClr val="0311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785" name="Logo"/>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984184" y="1676394"/>
            <a:ext cx="729955" cy="812710"/>
          </a:xfrm>
          <a:prstGeom prst="rect">
            <a:avLst/>
          </a:prstGeom>
        </p:spPr>
      </p:pic>
      <p:grpSp>
        <p:nvGrpSpPr>
          <p:cNvPr id="774" name="Secretariat"/>
          <p:cNvGrpSpPr/>
          <p:nvPr/>
        </p:nvGrpSpPr>
        <p:grpSpPr>
          <a:xfrm>
            <a:off x="123016" y="1335245"/>
            <a:ext cx="2715604" cy="1753347"/>
            <a:chOff x="123016" y="865629"/>
            <a:chExt cx="2715604" cy="1753347"/>
          </a:xfrm>
        </p:grpSpPr>
        <p:sp>
          <p:nvSpPr>
            <p:cNvPr id="781" name="AutoShape 19"/>
            <p:cNvSpPr>
              <a:spLocks noChangeAspect="1" noChangeArrowheads="1" noTextEdit="1"/>
            </p:cNvSpPr>
            <p:nvPr/>
          </p:nvSpPr>
          <p:spPr bwMode="auto">
            <a:xfrm>
              <a:off x="627072" y="865629"/>
              <a:ext cx="1331913" cy="1177039"/>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776" name="Group 25"/>
            <p:cNvGrpSpPr>
              <a:grpSpLocks noChangeAspect="1"/>
            </p:cNvGrpSpPr>
            <p:nvPr/>
          </p:nvGrpSpPr>
          <p:grpSpPr bwMode="auto">
            <a:xfrm>
              <a:off x="2069886" y="1841271"/>
              <a:ext cx="768734" cy="466348"/>
              <a:chOff x="1258" y="1132"/>
              <a:chExt cx="572" cy="347"/>
            </a:xfrm>
          </p:grpSpPr>
          <p:sp>
            <p:nvSpPr>
              <p:cNvPr id="778" name="AutoShape 24"/>
              <p:cNvSpPr>
                <a:spLocks noChangeAspect="1" noChangeArrowheads="1" noTextEdit="1"/>
              </p:cNvSpPr>
              <p:nvPr/>
            </p:nvSpPr>
            <p:spPr bwMode="auto">
              <a:xfrm>
                <a:off x="1258" y="1132"/>
                <a:ext cx="572" cy="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9" name="Freeform 26"/>
              <p:cNvSpPr>
                <a:spLocks/>
              </p:cNvSpPr>
              <p:nvPr/>
            </p:nvSpPr>
            <p:spPr bwMode="auto">
              <a:xfrm>
                <a:off x="1480" y="1237"/>
                <a:ext cx="351" cy="244"/>
              </a:xfrm>
              <a:custGeom>
                <a:avLst/>
                <a:gdLst>
                  <a:gd name="T0" fmla="*/ 813 w 1528"/>
                  <a:gd name="T1" fmla="*/ 1015 h 1056"/>
                  <a:gd name="T2" fmla="*/ 813 w 1528"/>
                  <a:gd name="T3" fmla="*/ 793 h 1056"/>
                  <a:gd name="T4" fmla="*/ 29 w 1528"/>
                  <a:gd name="T5" fmla="*/ 793 h 1056"/>
                  <a:gd name="T6" fmla="*/ 0 w 1528"/>
                  <a:gd name="T7" fmla="*/ 755 h 1056"/>
                  <a:gd name="T8" fmla="*/ 0 w 1528"/>
                  <a:gd name="T9" fmla="*/ 301 h 1056"/>
                  <a:gd name="T10" fmla="*/ 29 w 1528"/>
                  <a:gd name="T11" fmla="*/ 263 h 1056"/>
                  <a:gd name="T12" fmla="*/ 813 w 1528"/>
                  <a:gd name="T13" fmla="*/ 263 h 1056"/>
                  <a:gd name="T14" fmla="*/ 813 w 1528"/>
                  <a:gd name="T15" fmla="*/ 41 h 1056"/>
                  <a:gd name="T16" fmla="*/ 851 w 1528"/>
                  <a:gd name="T17" fmla="*/ 13 h 1056"/>
                  <a:gd name="T18" fmla="*/ 1512 w 1528"/>
                  <a:gd name="T19" fmla="*/ 500 h 1056"/>
                  <a:gd name="T20" fmla="*/ 1512 w 1528"/>
                  <a:gd name="T21" fmla="*/ 556 h 1056"/>
                  <a:gd name="T22" fmla="*/ 851 w 1528"/>
                  <a:gd name="T23" fmla="*/ 1043 h 1056"/>
                  <a:gd name="T24" fmla="*/ 813 w 1528"/>
                  <a:gd name="T25" fmla="*/ 1015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8" h="1056">
                    <a:moveTo>
                      <a:pt x="813" y="1015"/>
                    </a:moveTo>
                    <a:cubicBezTo>
                      <a:pt x="813" y="793"/>
                      <a:pt x="813" y="793"/>
                      <a:pt x="813" y="793"/>
                    </a:cubicBezTo>
                    <a:cubicBezTo>
                      <a:pt x="29" y="793"/>
                      <a:pt x="29" y="793"/>
                      <a:pt x="29" y="793"/>
                    </a:cubicBezTo>
                    <a:cubicBezTo>
                      <a:pt x="13" y="793"/>
                      <a:pt x="0" y="776"/>
                      <a:pt x="0" y="755"/>
                    </a:cubicBezTo>
                    <a:cubicBezTo>
                      <a:pt x="0" y="301"/>
                      <a:pt x="0" y="301"/>
                      <a:pt x="0" y="301"/>
                    </a:cubicBezTo>
                    <a:cubicBezTo>
                      <a:pt x="0" y="280"/>
                      <a:pt x="13" y="263"/>
                      <a:pt x="29" y="263"/>
                    </a:cubicBezTo>
                    <a:cubicBezTo>
                      <a:pt x="813" y="263"/>
                      <a:pt x="813" y="263"/>
                      <a:pt x="813" y="263"/>
                    </a:cubicBezTo>
                    <a:cubicBezTo>
                      <a:pt x="813" y="41"/>
                      <a:pt x="813" y="41"/>
                      <a:pt x="813" y="41"/>
                    </a:cubicBezTo>
                    <a:cubicBezTo>
                      <a:pt x="813" y="16"/>
                      <a:pt x="834" y="0"/>
                      <a:pt x="851" y="13"/>
                    </a:cubicBezTo>
                    <a:cubicBezTo>
                      <a:pt x="1512" y="500"/>
                      <a:pt x="1512" y="500"/>
                      <a:pt x="1512" y="500"/>
                    </a:cubicBezTo>
                    <a:cubicBezTo>
                      <a:pt x="1528" y="513"/>
                      <a:pt x="1528" y="544"/>
                      <a:pt x="1512" y="556"/>
                    </a:cubicBezTo>
                    <a:cubicBezTo>
                      <a:pt x="851" y="1043"/>
                      <a:pt x="851" y="1043"/>
                      <a:pt x="851" y="1043"/>
                    </a:cubicBezTo>
                    <a:cubicBezTo>
                      <a:pt x="834" y="1056"/>
                      <a:pt x="813" y="1040"/>
                      <a:pt x="813" y="1015"/>
                    </a:cubicBezTo>
                    <a:close/>
                  </a:path>
                </a:pathLst>
              </a:custGeom>
              <a:solidFill>
                <a:srgbClr val="015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70C0"/>
                  </a:solidFill>
                </a:endParaRPr>
              </a:p>
            </p:txBody>
          </p:sp>
          <p:sp>
            <p:nvSpPr>
              <p:cNvPr id="780" name="Freeform 27"/>
              <p:cNvSpPr>
                <a:spLocks/>
              </p:cNvSpPr>
              <p:nvPr/>
            </p:nvSpPr>
            <p:spPr bwMode="auto">
              <a:xfrm>
                <a:off x="1257" y="1130"/>
                <a:ext cx="351" cy="243"/>
              </a:xfrm>
              <a:custGeom>
                <a:avLst/>
                <a:gdLst>
                  <a:gd name="T0" fmla="*/ 1499 w 1529"/>
                  <a:gd name="T1" fmla="*/ 263 h 1055"/>
                  <a:gd name="T2" fmla="*/ 716 w 1529"/>
                  <a:gd name="T3" fmla="*/ 263 h 1055"/>
                  <a:gd name="T4" fmla="*/ 716 w 1529"/>
                  <a:gd name="T5" fmla="*/ 40 h 1055"/>
                  <a:gd name="T6" fmla="*/ 678 w 1529"/>
                  <a:gd name="T7" fmla="*/ 12 h 1055"/>
                  <a:gd name="T8" fmla="*/ 17 w 1529"/>
                  <a:gd name="T9" fmla="*/ 499 h 1055"/>
                  <a:gd name="T10" fmla="*/ 17 w 1529"/>
                  <a:gd name="T11" fmla="*/ 556 h 1055"/>
                  <a:gd name="T12" fmla="*/ 678 w 1529"/>
                  <a:gd name="T13" fmla="*/ 1043 h 1055"/>
                  <a:gd name="T14" fmla="*/ 716 w 1529"/>
                  <a:gd name="T15" fmla="*/ 1015 h 1055"/>
                  <a:gd name="T16" fmla="*/ 716 w 1529"/>
                  <a:gd name="T17" fmla="*/ 792 h 1055"/>
                  <a:gd name="T18" fmla="*/ 716 w 1529"/>
                  <a:gd name="T19" fmla="*/ 792 h 1055"/>
                  <a:gd name="T20" fmla="*/ 716 w 1529"/>
                  <a:gd name="T21" fmla="*/ 719 h 1055"/>
                  <a:gd name="T22" fmla="*/ 642 w 1529"/>
                  <a:gd name="T23" fmla="*/ 719 h 1055"/>
                  <a:gd name="T24" fmla="*/ 642 w 1529"/>
                  <a:gd name="T25" fmla="*/ 925 h 1055"/>
                  <a:gd name="T26" fmla="*/ 103 w 1529"/>
                  <a:gd name="T27" fmla="*/ 527 h 1055"/>
                  <a:gd name="T28" fmla="*/ 642 w 1529"/>
                  <a:gd name="T29" fmla="*/ 130 h 1055"/>
                  <a:gd name="T30" fmla="*/ 642 w 1529"/>
                  <a:gd name="T31" fmla="*/ 336 h 1055"/>
                  <a:gd name="T32" fmla="*/ 1455 w 1529"/>
                  <a:gd name="T33" fmla="*/ 336 h 1055"/>
                  <a:gd name="T34" fmla="*/ 1455 w 1529"/>
                  <a:gd name="T35" fmla="*/ 523 h 1055"/>
                  <a:gd name="T36" fmla="*/ 1529 w 1529"/>
                  <a:gd name="T37" fmla="*/ 523 h 1055"/>
                  <a:gd name="T38" fmla="*/ 1529 w 1529"/>
                  <a:gd name="T39" fmla="*/ 300 h 1055"/>
                  <a:gd name="T40" fmla="*/ 1499 w 1529"/>
                  <a:gd name="T41" fmla="*/ 263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29" h="1055">
                    <a:moveTo>
                      <a:pt x="1499" y="263"/>
                    </a:moveTo>
                    <a:cubicBezTo>
                      <a:pt x="716" y="263"/>
                      <a:pt x="716" y="263"/>
                      <a:pt x="716" y="263"/>
                    </a:cubicBezTo>
                    <a:cubicBezTo>
                      <a:pt x="716" y="40"/>
                      <a:pt x="716" y="40"/>
                      <a:pt x="716" y="40"/>
                    </a:cubicBezTo>
                    <a:cubicBezTo>
                      <a:pt x="716" y="15"/>
                      <a:pt x="694" y="0"/>
                      <a:pt x="678" y="12"/>
                    </a:cubicBezTo>
                    <a:cubicBezTo>
                      <a:pt x="17" y="499"/>
                      <a:pt x="17" y="499"/>
                      <a:pt x="17" y="499"/>
                    </a:cubicBezTo>
                    <a:cubicBezTo>
                      <a:pt x="0" y="512"/>
                      <a:pt x="0" y="543"/>
                      <a:pt x="17" y="556"/>
                    </a:cubicBezTo>
                    <a:cubicBezTo>
                      <a:pt x="678" y="1043"/>
                      <a:pt x="678" y="1043"/>
                      <a:pt x="678" y="1043"/>
                    </a:cubicBezTo>
                    <a:cubicBezTo>
                      <a:pt x="694" y="1055"/>
                      <a:pt x="716" y="1040"/>
                      <a:pt x="716" y="1015"/>
                    </a:cubicBezTo>
                    <a:cubicBezTo>
                      <a:pt x="716" y="792"/>
                      <a:pt x="716" y="792"/>
                      <a:pt x="716" y="792"/>
                    </a:cubicBezTo>
                    <a:cubicBezTo>
                      <a:pt x="716" y="792"/>
                      <a:pt x="716" y="792"/>
                      <a:pt x="716" y="792"/>
                    </a:cubicBezTo>
                    <a:cubicBezTo>
                      <a:pt x="716" y="719"/>
                      <a:pt x="716" y="719"/>
                      <a:pt x="716" y="719"/>
                    </a:cubicBezTo>
                    <a:cubicBezTo>
                      <a:pt x="642" y="719"/>
                      <a:pt x="642" y="719"/>
                      <a:pt x="642" y="719"/>
                    </a:cubicBezTo>
                    <a:cubicBezTo>
                      <a:pt x="642" y="925"/>
                      <a:pt x="642" y="925"/>
                      <a:pt x="642" y="925"/>
                    </a:cubicBezTo>
                    <a:cubicBezTo>
                      <a:pt x="103" y="527"/>
                      <a:pt x="103" y="527"/>
                      <a:pt x="103" y="527"/>
                    </a:cubicBezTo>
                    <a:cubicBezTo>
                      <a:pt x="642" y="130"/>
                      <a:pt x="642" y="130"/>
                      <a:pt x="642" y="130"/>
                    </a:cubicBezTo>
                    <a:cubicBezTo>
                      <a:pt x="642" y="336"/>
                      <a:pt x="642" y="336"/>
                      <a:pt x="642" y="336"/>
                    </a:cubicBezTo>
                    <a:cubicBezTo>
                      <a:pt x="1455" y="336"/>
                      <a:pt x="1455" y="336"/>
                      <a:pt x="1455" y="336"/>
                    </a:cubicBezTo>
                    <a:cubicBezTo>
                      <a:pt x="1455" y="523"/>
                      <a:pt x="1455" y="523"/>
                      <a:pt x="1455" y="523"/>
                    </a:cubicBezTo>
                    <a:cubicBezTo>
                      <a:pt x="1529" y="523"/>
                      <a:pt x="1529" y="523"/>
                      <a:pt x="1529" y="523"/>
                    </a:cubicBezTo>
                    <a:cubicBezTo>
                      <a:pt x="1529" y="300"/>
                      <a:pt x="1529" y="300"/>
                      <a:pt x="1529" y="300"/>
                    </a:cubicBezTo>
                    <a:cubicBezTo>
                      <a:pt x="1529" y="280"/>
                      <a:pt x="1516" y="263"/>
                      <a:pt x="1499" y="263"/>
                    </a:cubicBezTo>
                    <a:close/>
                  </a:path>
                </a:pathLst>
              </a:custGeom>
              <a:solidFill>
                <a:srgbClr val="FFD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77" name="TCs"/>
            <p:cNvSpPr txBox="1">
              <a:spLocks/>
            </p:cNvSpPr>
            <p:nvPr/>
          </p:nvSpPr>
          <p:spPr>
            <a:xfrm>
              <a:off x="123016" y="2021587"/>
              <a:ext cx="2360752" cy="59738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000"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600" kern="1200">
                  <a:solidFill>
                    <a:schemeClr val="tx1">
                      <a:lumMod val="75000"/>
                      <a:lumOff val="2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lumMod val="75000"/>
                      <a:lumOff val="2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lumMod val="75000"/>
                      <a:lumOff val="2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1500" b="1">
                  <a:solidFill>
                    <a:srgbClr val="52606D"/>
                  </a:solidFill>
                  <a:latin typeface="Segoe UI" panose="020B0502040204020203" pitchFamily="34" charset="0"/>
                  <a:cs typeface="Segoe UI" panose="020B0502040204020203" pitchFamily="34" charset="0"/>
                </a:rPr>
                <a:t>Secrétariat du RJE</a:t>
              </a:r>
            </a:p>
          </p:txBody>
        </p:sp>
      </p:grpSp>
    </p:spTree>
    <p:extLst>
      <p:ext uri="{BB962C8B-B14F-4D97-AF65-F5344CB8AC3E}">
        <p14:creationId xmlns:p14="http://schemas.microsoft.com/office/powerpoint/2010/main" val="170399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55"/>
                                        </p:tgtEl>
                                        <p:attrNameLst>
                                          <p:attrName>style.visibility</p:attrName>
                                        </p:attrNameLst>
                                      </p:cBhvr>
                                      <p:to>
                                        <p:strVal val="visible"/>
                                      </p:to>
                                    </p:set>
                                    <p:animEffect transition="in" filter="fade">
                                      <p:cBhvr>
                                        <p:cTn id="7" dur="1000"/>
                                        <p:tgtEl>
                                          <p:spTgt spid="555"/>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554"/>
                                        </p:tgtEl>
                                        <p:attrNameLst>
                                          <p:attrName>style.visibility</p:attrName>
                                        </p:attrNameLst>
                                      </p:cBhvr>
                                      <p:to>
                                        <p:strVal val="visible"/>
                                      </p:to>
                                    </p:set>
                                    <p:animEffect transition="in" filter="wheel(1)">
                                      <p:cBhvr>
                                        <p:cTn id="10" dur="1500"/>
                                        <p:tgtEl>
                                          <p:spTgt spid="554"/>
                                        </p:tgtEl>
                                      </p:cBhvr>
                                    </p:animEffect>
                                  </p:childTnLst>
                                </p:cTn>
                              </p:par>
                              <p:par>
                                <p:cTn id="11" presetID="10" presetClass="entr" presetSubtype="0" fill="hold" nodeType="withEffect">
                                  <p:stCondLst>
                                    <p:cond delay="0"/>
                                  </p:stCondLst>
                                  <p:childTnLst>
                                    <p:set>
                                      <p:cBhvr>
                                        <p:cTn id="12" dur="1" fill="hold">
                                          <p:stCondLst>
                                            <p:cond delay="0"/>
                                          </p:stCondLst>
                                        </p:cTn>
                                        <p:tgtEl>
                                          <p:spTgt spid="384"/>
                                        </p:tgtEl>
                                        <p:attrNameLst>
                                          <p:attrName>style.visibility</p:attrName>
                                        </p:attrNameLst>
                                      </p:cBhvr>
                                      <p:to>
                                        <p:strVal val="visible"/>
                                      </p:to>
                                    </p:set>
                                    <p:animEffect transition="in" filter="fade">
                                      <p:cBhvr>
                                        <p:cTn id="13" dur="750"/>
                                        <p:tgtEl>
                                          <p:spTgt spid="384"/>
                                        </p:tgtEl>
                                      </p:cBhvr>
                                    </p:animEffect>
                                  </p:childTnLst>
                                </p:cTn>
                              </p:par>
                            </p:childTnLst>
                          </p:cTn>
                        </p:par>
                        <p:par>
                          <p:cTn id="14" fill="hold">
                            <p:stCondLst>
                              <p:cond delay="1500"/>
                            </p:stCondLst>
                            <p:childTnLst>
                              <p:par>
                                <p:cTn id="15" presetID="10" presetClass="entr" presetSubtype="0" fill="hold" grpId="0" nodeType="afterEffect">
                                  <p:stCondLst>
                                    <p:cond delay="0"/>
                                  </p:stCondLst>
                                  <p:iterate type="lt">
                                    <p:tmPct val="9565"/>
                                  </p:iterate>
                                  <p:childTnLst>
                                    <p:set>
                                      <p:cBhvr>
                                        <p:cTn id="16" dur="1" fill="hold">
                                          <p:stCondLst>
                                            <p:cond delay="0"/>
                                          </p:stCondLst>
                                        </p:cTn>
                                        <p:tgtEl>
                                          <p:spTgt spid="720"/>
                                        </p:tgtEl>
                                        <p:attrNameLst>
                                          <p:attrName>style.visibility</p:attrName>
                                        </p:attrNameLst>
                                      </p:cBhvr>
                                      <p:to>
                                        <p:strVal val="visible"/>
                                      </p:to>
                                    </p:set>
                                    <p:animEffect transition="in" filter="fade">
                                      <p:cBhvr>
                                        <p:cTn id="17" dur="500"/>
                                        <p:tgtEl>
                                          <p:spTgt spid="720"/>
                                        </p:tgtEl>
                                      </p:cBhvr>
                                    </p:animEffect>
                                  </p:childTnLst>
                                </p:cTn>
                              </p:par>
                            </p:childTnLst>
                          </p:cTn>
                        </p:par>
                        <p:par>
                          <p:cTn id="18" fill="hold">
                            <p:stCondLst>
                              <p:cond delay="3100"/>
                            </p:stCondLst>
                            <p:childTnLst>
                              <p:par>
                                <p:cTn id="19" presetID="10" presetClass="entr" presetSubtype="0" fill="hold" grpId="0" nodeType="afterEffect">
                                  <p:stCondLst>
                                    <p:cond delay="0"/>
                                  </p:stCondLst>
                                  <p:childTnLst>
                                    <p:set>
                                      <p:cBhvr>
                                        <p:cTn id="20" dur="1" fill="hold">
                                          <p:stCondLst>
                                            <p:cond delay="0"/>
                                          </p:stCondLst>
                                        </p:cTn>
                                        <p:tgtEl>
                                          <p:spTgt spid="576"/>
                                        </p:tgtEl>
                                        <p:attrNameLst>
                                          <p:attrName>style.visibility</p:attrName>
                                        </p:attrNameLst>
                                      </p:cBhvr>
                                      <p:to>
                                        <p:strVal val="visible"/>
                                      </p:to>
                                    </p:set>
                                    <p:animEffect transition="in" filter="fade">
                                      <p:cBhvr>
                                        <p:cTn id="21" dur="250"/>
                                        <p:tgtEl>
                                          <p:spTgt spid="576"/>
                                        </p:tgtEl>
                                      </p:cBhvr>
                                    </p:animEffect>
                                  </p:childTnLst>
                                </p:cTn>
                              </p:par>
                            </p:childTnLst>
                          </p:cTn>
                        </p:par>
                        <p:par>
                          <p:cTn id="22" fill="hold">
                            <p:stCondLst>
                              <p:cond delay="3350"/>
                            </p:stCondLst>
                            <p:childTnLst>
                              <p:par>
                                <p:cTn id="23" presetID="10" presetClass="entr" presetSubtype="0" fill="hold" grpId="0" nodeType="afterEffect">
                                  <p:stCondLst>
                                    <p:cond delay="0"/>
                                  </p:stCondLst>
                                  <p:childTnLst>
                                    <p:set>
                                      <p:cBhvr>
                                        <p:cTn id="24" dur="1" fill="hold">
                                          <p:stCondLst>
                                            <p:cond delay="0"/>
                                          </p:stCondLst>
                                        </p:cTn>
                                        <p:tgtEl>
                                          <p:spTgt spid="578"/>
                                        </p:tgtEl>
                                        <p:attrNameLst>
                                          <p:attrName>style.visibility</p:attrName>
                                        </p:attrNameLst>
                                      </p:cBhvr>
                                      <p:to>
                                        <p:strVal val="visible"/>
                                      </p:to>
                                    </p:set>
                                    <p:animEffect transition="in" filter="fade">
                                      <p:cBhvr>
                                        <p:cTn id="25" dur="250"/>
                                        <p:tgtEl>
                                          <p:spTgt spid="578"/>
                                        </p:tgtEl>
                                      </p:cBhvr>
                                    </p:animEffect>
                                  </p:childTnLst>
                                </p:cTn>
                              </p:par>
                            </p:childTnLst>
                          </p:cTn>
                        </p:par>
                        <p:par>
                          <p:cTn id="26" fill="hold">
                            <p:stCondLst>
                              <p:cond delay="3600"/>
                            </p:stCondLst>
                            <p:childTnLst>
                              <p:par>
                                <p:cTn id="27" presetID="10" presetClass="entr" presetSubtype="0" fill="hold" grpId="0" nodeType="afterEffect">
                                  <p:stCondLst>
                                    <p:cond delay="0"/>
                                  </p:stCondLst>
                                  <p:childTnLst>
                                    <p:set>
                                      <p:cBhvr>
                                        <p:cTn id="28" dur="1" fill="hold">
                                          <p:stCondLst>
                                            <p:cond delay="0"/>
                                          </p:stCondLst>
                                        </p:cTn>
                                        <p:tgtEl>
                                          <p:spTgt spid="598"/>
                                        </p:tgtEl>
                                        <p:attrNameLst>
                                          <p:attrName>style.visibility</p:attrName>
                                        </p:attrNameLst>
                                      </p:cBhvr>
                                      <p:to>
                                        <p:strVal val="visible"/>
                                      </p:to>
                                    </p:set>
                                    <p:animEffect transition="in" filter="fade">
                                      <p:cBhvr>
                                        <p:cTn id="29" dur="250"/>
                                        <p:tgtEl>
                                          <p:spTgt spid="598"/>
                                        </p:tgtEl>
                                      </p:cBhvr>
                                    </p:animEffect>
                                  </p:childTnLst>
                                </p:cTn>
                              </p:par>
                            </p:childTnLst>
                          </p:cTn>
                        </p:par>
                        <p:par>
                          <p:cTn id="30" fill="hold">
                            <p:stCondLst>
                              <p:cond delay="3850"/>
                            </p:stCondLst>
                            <p:childTnLst>
                              <p:par>
                                <p:cTn id="31" presetID="10" presetClass="entr" presetSubtype="0" fill="hold" grpId="0" nodeType="afterEffect">
                                  <p:stCondLst>
                                    <p:cond delay="0"/>
                                  </p:stCondLst>
                                  <p:childTnLst>
                                    <p:set>
                                      <p:cBhvr>
                                        <p:cTn id="32" dur="1" fill="hold">
                                          <p:stCondLst>
                                            <p:cond delay="0"/>
                                          </p:stCondLst>
                                        </p:cTn>
                                        <p:tgtEl>
                                          <p:spTgt spid="592"/>
                                        </p:tgtEl>
                                        <p:attrNameLst>
                                          <p:attrName>style.visibility</p:attrName>
                                        </p:attrNameLst>
                                      </p:cBhvr>
                                      <p:to>
                                        <p:strVal val="visible"/>
                                      </p:to>
                                    </p:set>
                                    <p:animEffect transition="in" filter="fade">
                                      <p:cBhvr>
                                        <p:cTn id="33" dur="250"/>
                                        <p:tgtEl>
                                          <p:spTgt spid="592"/>
                                        </p:tgtEl>
                                      </p:cBhvr>
                                    </p:animEffect>
                                  </p:childTnLst>
                                </p:cTn>
                              </p:par>
                            </p:childTnLst>
                          </p:cTn>
                        </p:par>
                        <p:par>
                          <p:cTn id="34" fill="hold">
                            <p:stCondLst>
                              <p:cond delay="4100"/>
                            </p:stCondLst>
                            <p:childTnLst>
                              <p:par>
                                <p:cTn id="35" presetID="10" presetClass="entr" presetSubtype="0" fill="hold" grpId="0" nodeType="afterEffect">
                                  <p:stCondLst>
                                    <p:cond delay="0"/>
                                  </p:stCondLst>
                                  <p:childTnLst>
                                    <p:set>
                                      <p:cBhvr>
                                        <p:cTn id="36" dur="1" fill="hold">
                                          <p:stCondLst>
                                            <p:cond delay="0"/>
                                          </p:stCondLst>
                                        </p:cTn>
                                        <p:tgtEl>
                                          <p:spTgt spid="574"/>
                                        </p:tgtEl>
                                        <p:attrNameLst>
                                          <p:attrName>style.visibility</p:attrName>
                                        </p:attrNameLst>
                                      </p:cBhvr>
                                      <p:to>
                                        <p:strVal val="visible"/>
                                      </p:to>
                                    </p:set>
                                    <p:animEffect transition="in" filter="fade">
                                      <p:cBhvr>
                                        <p:cTn id="37" dur="250"/>
                                        <p:tgtEl>
                                          <p:spTgt spid="57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90"/>
                                        </p:tgtEl>
                                        <p:attrNameLst>
                                          <p:attrName>style.visibility</p:attrName>
                                        </p:attrNameLst>
                                      </p:cBhvr>
                                      <p:to>
                                        <p:strVal val="visible"/>
                                      </p:to>
                                    </p:set>
                                    <p:animEffect transition="in" filter="fade">
                                      <p:cBhvr>
                                        <p:cTn id="40" dur="250"/>
                                        <p:tgtEl>
                                          <p:spTgt spid="590"/>
                                        </p:tgtEl>
                                      </p:cBhvr>
                                    </p:animEffect>
                                  </p:childTnLst>
                                </p:cTn>
                              </p:par>
                            </p:childTnLst>
                          </p:cTn>
                        </p:par>
                        <p:par>
                          <p:cTn id="41" fill="hold">
                            <p:stCondLst>
                              <p:cond delay="4350"/>
                            </p:stCondLst>
                            <p:childTnLst>
                              <p:par>
                                <p:cTn id="42" presetID="10" presetClass="entr" presetSubtype="0" fill="hold" grpId="0" nodeType="afterEffect">
                                  <p:stCondLst>
                                    <p:cond delay="0"/>
                                  </p:stCondLst>
                                  <p:childTnLst>
                                    <p:set>
                                      <p:cBhvr>
                                        <p:cTn id="43" dur="1" fill="hold">
                                          <p:stCondLst>
                                            <p:cond delay="0"/>
                                          </p:stCondLst>
                                        </p:cTn>
                                        <p:tgtEl>
                                          <p:spTgt spid="601"/>
                                        </p:tgtEl>
                                        <p:attrNameLst>
                                          <p:attrName>style.visibility</p:attrName>
                                        </p:attrNameLst>
                                      </p:cBhvr>
                                      <p:to>
                                        <p:strVal val="visible"/>
                                      </p:to>
                                    </p:set>
                                    <p:animEffect transition="in" filter="fade">
                                      <p:cBhvr>
                                        <p:cTn id="44" dur="250"/>
                                        <p:tgtEl>
                                          <p:spTgt spid="601"/>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600"/>
                                        </p:tgtEl>
                                        <p:attrNameLst>
                                          <p:attrName>style.visibility</p:attrName>
                                        </p:attrNameLst>
                                      </p:cBhvr>
                                      <p:to>
                                        <p:strVal val="visible"/>
                                      </p:to>
                                    </p:set>
                                    <p:animEffect transition="in" filter="fade">
                                      <p:cBhvr>
                                        <p:cTn id="47" dur="250"/>
                                        <p:tgtEl>
                                          <p:spTgt spid="60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604"/>
                                        </p:tgtEl>
                                        <p:attrNameLst>
                                          <p:attrName>style.visibility</p:attrName>
                                        </p:attrNameLst>
                                      </p:cBhvr>
                                      <p:to>
                                        <p:strVal val="visible"/>
                                      </p:to>
                                    </p:set>
                                    <p:animEffect transition="in" filter="fade">
                                      <p:cBhvr>
                                        <p:cTn id="50" dur="250"/>
                                        <p:tgtEl>
                                          <p:spTgt spid="604"/>
                                        </p:tgtEl>
                                      </p:cBhvr>
                                    </p:animEffect>
                                  </p:childTnLst>
                                </p:cTn>
                              </p:par>
                            </p:childTnLst>
                          </p:cTn>
                        </p:par>
                        <p:par>
                          <p:cTn id="51" fill="hold">
                            <p:stCondLst>
                              <p:cond delay="4600"/>
                            </p:stCondLst>
                            <p:childTnLst>
                              <p:par>
                                <p:cTn id="52" presetID="10" presetClass="entr" presetSubtype="0" fill="hold" grpId="0" nodeType="afterEffect">
                                  <p:stCondLst>
                                    <p:cond delay="0"/>
                                  </p:stCondLst>
                                  <p:childTnLst>
                                    <p:set>
                                      <p:cBhvr>
                                        <p:cTn id="53" dur="1" fill="hold">
                                          <p:stCondLst>
                                            <p:cond delay="0"/>
                                          </p:stCondLst>
                                        </p:cTn>
                                        <p:tgtEl>
                                          <p:spTgt spid="566"/>
                                        </p:tgtEl>
                                        <p:attrNameLst>
                                          <p:attrName>style.visibility</p:attrName>
                                        </p:attrNameLst>
                                      </p:cBhvr>
                                      <p:to>
                                        <p:strVal val="visible"/>
                                      </p:to>
                                    </p:set>
                                    <p:animEffect transition="in" filter="fade">
                                      <p:cBhvr>
                                        <p:cTn id="54" dur="250"/>
                                        <p:tgtEl>
                                          <p:spTgt spid="56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572"/>
                                        </p:tgtEl>
                                        <p:attrNameLst>
                                          <p:attrName>style.visibility</p:attrName>
                                        </p:attrNameLst>
                                      </p:cBhvr>
                                      <p:to>
                                        <p:strVal val="visible"/>
                                      </p:to>
                                    </p:set>
                                    <p:animEffect transition="in" filter="fade">
                                      <p:cBhvr>
                                        <p:cTn id="57" dur="250"/>
                                        <p:tgtEl>
                                          <p:spTgt spid="572"/>
                                        </p:tgtEl>
                                      </p:cBhvr>
                                    </p:animEffect>
                                  </p:childTnLst>
                                </p:cTn>
                              </p:par>
                            </p:childTnLst>
                          </p:cTn>
                        </p:par>
                        <p:par>
                          <p:cTn id="58" fill="hold">
                            <p:stCondLst>
                              <p:cond delay="4850"/>
                            </p:stCondLst>
                            <p:childTnLst>
                              <p:par>
                                <p:cTn id="59" presetID="10" presetClass="entr" presetSubtype="0" fill="hold" grpId="0" nodeType="afterEffect">
                                  <p:stCondLst>
                                    <p:cond delay="0"/>
                                  </p:stCondLst>
                                  <p:childTnLst>
                                    <p:set>
                                      <p:cBhvr>
                                        <p:cTn id="60" dur="1" fill="hold">
                                          <p:stCondLst>
                                            <p:cond delay="0"/>
                                          </p:stCondLst>
                                        </p:cTn>
                                        <p:tgtEl>
                                          <p:spTgt spid="580"/>
                                        </p:tgtEl>
                                        <p:attrNameLst>
                                          <p:attrName>style.visibility</p:attrName>
                                        </p:attrNameLst>
                                      </p:cBhvr>
                                      <p:to>
                                        <p:strVal val="visible"/>
                                      </p:to>
                                    </p:set>
                                    <p:animEffect transition="in" filter="fade">
                                      <p:cBhvr>
                                        <p:cTn id="61" dur="250"/>
                                        <p:tgtEl>
                                          <p:spTgt spid="58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570"/>
                                        </p:tgtEl>
                                        <p:attrNameLst>
                                          <p:attrName>style.visibility</p:attrName>
                                        </p:attrNameLst>
                                      </p:cBhvr>
                                      <p:to>
                                        <p:strVal val="visible"/>
                                      </p:to>
                                    </p:set>
                                    <p:animEffect transition="in" filter="fade">
                                      <p:cBhvr>
                                        <p:cTn id="64" dur="250"/>
                                        <p:tgtEl>
                                          <p:spTgt spid="570"/>
                                        </p:tgtEl>
                                      </p:cBhvr>
                                    </p:animEffect>
                                  </p:childTnLst>
                                </p:cTn>
                              </p:par>
                            </p:childTnLst>
                          </p:cTn>
                        </p:par>
                        <p:par>
                          <p:cTn id="65" fill="hold">
                            <p:stCondLst>
                              <p:cond delay="5100"/>
                            </p:stCondLst>
                            <p:childTnLst>
                              <p:par>
                                <p:cTn id="66" presetID="10" presetClass="entr" presetSubtype="0" fill="hold" grpId="0" nodeType="afterEffect">
                                  <p:stCondLst>
                                    <p:cond delay="0"/>
                                  </p:stCondLst>
                                  <p:childTnLst>
                                    <p:set>
                                      <p:cBhvr>
                                        <p:cTn id="67" dur="1" fill="hold">
                                          <p:stCondLst>
                                            <p:cond delay="0"/>
                                          </p:stCondLst>
                                        </p:cTn>
                                        <p:tgtEl>
                                          <p:spTgt spid="584"/>
                                        </p:tgtEl>
                                        <p:attrNameLst>
                                          <p:attrName>style.visibility</p:attrName>
                                        </p:attrNameLst>
                                      </p:cBhvr>
                                      <p:to>
                                        <p:strVal val="visible"/>
                                      </p:to>
                                    </p:set>
                                    <p:animEffect transition="in" filter="fade">
                                      <p:cBhvr>
                                        <p:cTn id="68" dur="250"/>
                                        <p:tgtEl>
                                          <p:spTgt spid="58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558"/>
                                        </p:tgtEl>
                                        <p:attrNameLst>
                                          <p:attrName>style.visibility</p:attrName>
                                        </p:attrNameLst>
                                      </p:cBhvr>
                                      <p:to>
                                        <p:strVal val="visible"/>
                                      </p:to>
                                    </p:set>
                                    <p:animEffect transition="in" filter="fade">
                                      <p:cBhvr>
                                        <p:cTn id="71" dur="250"/>
                                        <p:tgtEl>
                                          <p:spTgt spid="558"/>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560"/>
                                        </p:tgtEl>
                                        <p:attrNameLst>
                                          <p:attrName>style.visibility</p:attrName>
                                        </p:attrNameLst>
                                      </p:cBhvr>
                                      <p:to>
                                        <p:strVal val="visible"/>
                                      </p:to>
                                    </p:set>
                                    <p:animEffect transition="in" filter="fade">
                                      <p:cBhvr>
                                        <p:cTn id="74" dur="250"/>
                                        <p:tgtEl>
                                          <p:spTgt spid="560"/>
                                        </p:tgtEl>
                                      </p:cBhvr>
                                    </p:animEffect>
                                  </p:childTnLst>
                                </p:cTn>
                              </p:par>
                            </p:childTnLst>
                          </p:cTn>
                        </p:par>
                        <p:par>
                          <p:cTn id="75" fill="hold">
                            <p:stCondLst>
                              <p:cond delay="5350"/>
                            </p:stCondLst>
                            <p:childTnLst>
                              <p:par>
                                <p:cTn id="76" presetID="10" presetClass="entr" presetSubtype="0" fill="hold" grpId="0" nodeType="afterEffect">
                                  <p:stCondLst>
                                    <p:cond delay="0"/>
                                  </p:stCondLst>
                                  <p:childTnLst>
                                    <p:set>
                                      <p:cBhvr>
                                        <p:cTn id="77" dur="1" fill="hold">
                                          <p:stCondLst>
                                            <p:cond delay="0"/>
                                          </p:stCondLst>
                                        </p:cTn>
                                        <p:tgtEl>
                                          <p:spTgt spid="568"/>
                                        </p:tgtEl>
                                        <p:attrNameLst>
                                          <p:attrName>style.visibility</p:attrName>
                                        </p:attrNameLst>
                                      </p:cBhvr>
                                      <p:to>
                                        <p:strVal val="visible"/>
                                      </p:to>
                                    </p:set>
                                    <p:animEffect transition="in" filter="fade">
                                      <p:cBhvr>
                                        <p:cTn id="78" dur="250"/>
                                        <p:tgtEl>
                                          <p:spTgt spid="568"/>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556"/>
                                        </p:tgtEl>
                                        <p:attrNameLst>
                                          <p:attrName>style.visibility</p:attrName>
                                        </p:attrNameLst>
                                      </p:cBhvr>
                                      <p:to>
                                        <p:strVal val="visible"/>
                                      </p:to>
                                    </p:set>
                                    <p:animEffect transition="in" filter="fade">
                                      <p:cBhvr>
                                        <p:cTn id="81" dur="250"/>
                                        <p:tgtEl>
                                          <p:spTgt spid="556"/>
                                        </p:tgtEl>
                                      </p:cBhvr>
                                    </p:animEffect>
                                  </p:childTnLst>
                                </p:cTn>
                              </p:par>
                            </p:childTnLst>
                          </p:cTn>
                        </p:par>
                        <p:par>
                          <p:cTn id="82" fill="hold">
                            <p:stCondLst>
                              <p:cond delay="5600"/>
                            </p:stCondLst>
                            <p:childTnLst>
                              <p:par>
                                <p:cTn id="83" presetID="10" presetClass="entr" presetSubtype="0" fill="hold" grpId="0" nodeType="afterEffect">
                                  <p:stCondLst>
                                    <p:cond delay="0"/>
                                  </p:stCondLst>
                                  <p:childTnLst>
                                    <p:set>
                                      <p:cBhvr>
                                        <p:cTn id="84" dur="1" fill="hold">
                                          <p:stCondLst>
                                            <p:cond delay="0"/>
                                          </p:stCondLst>
                                        </p:cTn>
                                        <p:tgtEl>
                                          <p:spTgt spid="564"/>
                                        </p:tgtEl>
                                        <p:attrNameLst>
                                          <p:attrName>style.visibility</p:attrName>
                                        </p:attrNameLst>
                                      </p:cBhvr>
                                      <p:to>
                                        <p:strVal val="visible"/>
                                      </p:to>
                                    </p:set>
                                    <p:animEffect transition="in" filter="fade">
                                      <p:cBhvr>
                                        <p:cTn id="85" dur="250"/>
                                        <p:tgtEl>
                                          <p:spTgt spid="564"/>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562"/>
                                        </p:tgtEl>
                                        <p:attrNameLst>
                                          <p:attrName>style.visibility</p:attrName>
                                        </p:attrNameLst>
                                      </p:cBhvr>
                                      <p:to>
                                        <p:strVal val="visible"/>
                                      </p:to>
                                    </p:set>
                                    <p:animEffect transition="in" filter="fade">
                                      <p:cBhvr>
                                        <p:cTn id="88" dur="250"/>
                                        <p:tgtEl>
                                          <p:spTgt spid="562"/>
                                        </p:tgtEl>
                                      </p:cBhvr>
                                    </p:animEffect>
                                  </p:childTnLst>
                                </p:cTn>
                              </p:par>
                            </p:childTnLst>
                          </p:cTn>
                        </p:par>
                        <p:par>
                          <p:cTn id="89" fill="hold">
                            <p:stCondLst>
                              <p:cond delay="5850"/>
                            </p:stCondLst>
                            <p:childTnLst>
                              <p:par>
                                <p:cTn id="90" presetID="10" presetClass="entr" presetSubtype="0" fill="hold" nodeType="afterEffect">
                                  <p:stCondLst>
                                    <p:cond delay="0"/>
                                  </p:stCondLst>
                                  <p:childTnLst>
                                    <p:set>
                                      <p:cBhvr>
                                        <p:cTn id="91" dur="1" fill="hold">
                                          <p:stCondLst>
                                            <p:cond delay="0"/>
                                          </p:stCondLst>
                                        </p:cTn>
                                        <p:tgtEl>
                                          <p:spTgt spid="685"/>
                                        </p:tgtEl>
                                        <p:attrNameLst>
                                          <p:attrName>style.visibility</p:attrName>
                                        </p:attrNameLst>
                                      </p:cBhvr>
                                      <p:to>
                                        <p:strVal val="visible"/>
                                      </p:to>
                                    </p:set>
                                    <p:animEffect transition="in" filter="fade">
                                      <p:cBhvr>
                                        <p:cTn id="92" dur="250"/>
                                        <p:tgtEl>
                                          <p:spTgt spid="685"/>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602"/>
                                        </p:tgtEl>
                                        <p:attrNameLst>
                                          <p:attrName>style.visibility</p:attrName>
                                        </p:attrNameLst>
                                      </p:cBhvr>
                                      <p:to>
                                        <p:strVal val="visible"/>
                                      </p:to>
                                    </p:set>
                                    <p:animEffect transition="in" filter="fade">
                                      <p:cBhvr>
                                        <p:cTn id="95" dur="250"/>
                                        <p:tgtEl>
                                          <p:spTgt spid="602"/>
                                        </p:tgtEl>
                                      </p:cBhvr>
                                    </p:animEffect>
                                  </p:childTnLst>
                                </p:cTn>
                              </p:par>
                            </p:childTnLst>
                          </p:cTn>
                        </p:par>
                        <p:par>
                          <p:cTn id="96" fill="hold">
                            <p:stCondLst>
                              <p:cond delay="6100"/>
                            </p:stCondLst>
                            <p:childTnLst>
                              <p:par>
                                <p:cTn id="97" presetID="10" presetClass="entr" presetSubtype="0" fill="hold" nodeType="afterEffect">
                                  <p:stCondLst>
                                    <p:cond delay="0"/>
                                  </p:stCondLst>
                                  <p:childTnLst>
                                    <p:set>
                                      <p:cBhvr>
                                        <p:cTn id="98" dur="1" fill="hold">
                                          <p:stCondLst>
                                            <p:cond delay="0"/>
                                          </p:stCondLst>
                                        </p:cTn>
                                        <p:tgtEl>
                                          <p:spTgt spid="641"/>
                                        </p:tgtEl>
                                        <p:attrNameLst>
                                          <p:attrName>style.visibility</p:attrName>
                                        </p:attrNameLst>
                                      </p:cBhvr>
                                      <p:to>
                                        <p:strVal val="visible"/>
                                      </p:to>
                                    </p:set>
                                    <p:animEffect transition="in" filter="fade">
                                      <p:cBhvr>
                                        <p:cTn id="99" dur="250"/>
                                        <p:tgtEl>
                                          <p:spTgt spid="641"/>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582"/>
                                        </p:tgtEl>
                                        <p:attrNameLst>
                                          <p:attrName>style.visibility</p:attrName>
                                        </p:attrNameLst>
                                      </p:cBhvr>
                                      <p:to>
                                        <p:strVal val="visible"/>
                                      </p:to>
                                    </p:set>
                                    <p:animEffect transition="in" filter="fade">
                                      <p:cBhvr>
                                        <p:cTn id="102" dur="250"/>
                                        <p:tgtEl>
                                          <p:spTgt spid="582"/>
                                        </p:tgtEl>
                                      </p:cBhvr>
                                    </p:animEffect>
                                  </p:childTnLst>
                                </p:cTn>
                              </p:par>
                            </p:childTnLst>
                          </p:cTn>
                        </p:par>
                        <p:par>
                          <p:cTn id="103" fill="hold">
                            <p:stCondLst>
                              <p:cond delay="6350"/>
                            </p:stCondLst>
                            <p:childTnLst>
                              <p:par>
                                <p:cTn id="104" presetID="10" presetClass="entr" presetSubtype="0" fill="hold" grpId="0" nodeType="afterEffect">
                                  <p:stCondLst>
                                    <p:cond delay="0"/>
                                  </p:stCondLst>
                                  <p:childTnLst>
                                    <p:set>
                                      <p:cBhvr>
                                        <p:cTn id="105" dur="1" fill="hold">
                                          <p:stCondLst>
                                            <p:cond delay="0"/>
                                          </p:stCondLst>
                                        </p:cTn>
                                        <p:tgtEl>
                                          <p:spTgt spid="586"/>
                                        </p:tgtEl>
                                        <p:attrNameLst>
                                          <p:attrName>style.visibility</p:attrName>
                                        </p:attrNameLst>
                                      </p:cBhvr>
                                      <p:to>
                                        <p:strVal val="visible"/>
                                      </p:to>
                                    </p:set>
                                    <p:animEffect transition="in" filter="fade">
                                      <p:cBhvr>
                                        <p:cTn id="106" dur="250"/>
                                        <p:tgtEl>
                                          <p:spTgt spid="586"/>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594"/>
                                        </p:tgtEl>
                                        <p:attrNameLst>
                                          <p:attrName>style.visibility</p:attrName>
                                        </p:attrNameLst>
                                      </p:cBhvr>
                                      <p:to>
                                        <p:strVal val="visible"/>
                                      </p:to>
                                    </p:set>
                                    <p:animEffect transition="in" filter="fade">
                                      <p:cBhvr>
                                        <p:cTn id="109" dur="250"/>
                                        <p:tgtEl>
                                          <p:spTgt spid="594"/>
                                        </p:tgtEl>
                                      </p:cBhvr>
                                    </p:animEffect>
                                  </p:childTnLst>
                                </p:cTn>
                              </p:par>
                            </p:childTnLst>
                          </p:cTn>
                        </p:par>
                        <p:par>
                          <p:cTn id="110" fill="hold">
                            <p:stCondLst>
                              <p:cond delay="6600"/>
                            </p:stCondLst>
                            <p:childTnLst>
                              <p:par>
                                <p:cTn id="111" presetID="10" presetClass="entr" presetSubtype="0" fill="hold" grpId="0" nodeType="afterEffect">
                                  <p:stCondLst>
                                    <p:cond delay="0"/>
                                  </p:stCondLst>
                                  <p:childTnLst>
                                    <p:set>
                                      <p:cBhvr>
                                        <p:cTn id="112" dur="1" fill="hold">
                                          <p:stCondLst>
                                            <p:cond delay="0"/>
                                          </p:stCondLst>
                                        </p:cTn>
                                        <p:tgtEl>
                                          <p:spTgt spid="588"/>
                                        </p:tgtEl>
                                        <p:attrNameLst>
                                          <p:attrName>style.visibility</p:attrName>
                                        </p:attrNameLst>
                                      </p:cBhvr>
                                      <p:to>
                                        <p:strVal val="visible"/>
                                      </p:to>
                                    </p:set>
                                    <p:animEffect transition="in" filter="fade">
                                      <p:cBhvr>
                                        <p:cTn id="113" dur="250"/>
                                        <p:tgtEl>
                                          <p:spTgt spid="588"/>
                                        </p:tgtEl>
                                      </p:cBhvr>
                                    </p:animEffect>
                                  </p:childTnLst>
                                </p:cTn>
                              </p:par>
                            </p:childTnLst>
                          </p:cTn>
                        </p:par>
                        <p:par>
                          <p:cTn id="114" fill="hold">
                            <p:stCondLst>
                              <p:cond delay="6850"/>
                            </p:stCondLst>
                            <p:childTnLst>
                              <p:par>
                                <p:cTn id="115" presetID="10" presetClass="entr" presetSubtype="0" fill="hold" grpId="0" nodeType="afterEffect">
                                  <p:stCondLst>
                                    <p:cond delay="0"/>
                                  </p:stCondLst>
                                  <p:childTnLst>
                                    <p:set>
                                      <p:cBhvr>
                                        <p:cTn id="116" dur="1" fill="hold">
                                          <p:stCondLst>
                                            <p:cond delay="0"/>
                                          </p:stCondLst>
                                        </p:cTn>
                                        <p:tgtEl>
                                          <p:spTgt spid="596"/>
                                        </p:tgtEl>
                                        <p:attrNameLst>
                                          <p:attrName>style.visibility</p:attrName>
                                        </p:attrNameLst>
                                      </p:cBhvr>
                                      <p:to>
                                        <p:strVal val="visible"/>
                                      </p:to>
                                    </p:set>
                                    <p:animEffect transition="in" filter="fade">
                                      <p:cBhvr>
                                        <p:cTn id="117" dur="250"/>
                                        <p:tgtEl>
                                          <p:spTgt spid="596"/>
                                        </p:tgtEl>
                                      </p:cBhvr>
                                    </p:animEffect>
                                  </p:childTnLst>
                                </p:cTn>
                              </p:par>
                            </p:childTnLst>
                          </p:cTn>
                        </p:par>
                      </p:childTnLst>
                    </p:cTn>
                  </p:par>
                  <p:par>
                    <p:cTn id="118" fill="hold">
                      <p:stCondLst>
                        <p:cond delay="indefinite"/>
                      </p:stCondLst>
                      <p:childTnLst>
                        <p:par>
                          <p:cTn id="119" fill="hold">
                            <p:stCondLst>
                              <p:cond delay="0"/>
                            </p:stCondLst>
                            <p:childTnLst>
                              <p:par>
                                <p:cTn id="120" presetID="10" presetClass="entr" presetSubtype="0" fill="hold" nodeType="clickEffect">
                                  <p:stCondLst>
                                    <p:cond delay="0"/>
                                  </p:stCondLst>
                                  <p:childTnLst>
                                    <p:set>
                                      <p:cBhvr>
                                        <p:cTn id="121" dur="1" fill="hold">
                                          <p:stCondLst>
                                            <p:cond delay="0"/>
                                          </p:stCondLst>
                                        </p:cTn>
                                        <p:tgtEl>
                                          <p:spTgt spid="721"/>
                                        </p:tgtEl>
                                        <p:attrNameLst>
                                          <p:attrName>style.visibility</p:attrName>
                                        </p:attrNameLst>
                                      </p:cBhvr>
                                      <p:to>
                                        <p:strVal val="visible"/>
                                      </p:to>
                                    </p:set>
                                    <p:animEffect transition="in" filter="fade">
                                      <p:cBhvr>
                                        <p:cTn id="122" dur="1000"/>
                                        <p:tgtEl>
                                          <p:spTgt spid="721"/>
                                        </p:tgtEl>
                                      </p:cBhvr>
                                    </p:animEffect>
                                  </p:childTnLst>
                                </p:cTn>
                              </p:par>
                            </p:childTnLst>
                          </p:cTn>
                        </p:par>
                      </p:childTnLst>
                    </p:cTn>
                  </p:par>
                  <p:par>
                    <p:cTn id="123" fill="hold">
                      <p:stCondLst>
                        <p:cond delay="indefinite"/>
                      </p:stCondLst>
                      <p:childTnLst>
                        <p:par>
                          <p:cTn id="124" fill="hold">
                            <p:stCondLst>
                              <p:cond delay="0"/>
                            </p:stCondLst>
                            <p:childTnLst>
                              <p:par>
                                <p:cTn id="125" presetID="10" presetClass="entr" presetSubtype="0" fill="hold" nodeType="clickEffect">
                                  <p:stCondLst>
                                    <p:cond delay="0"/>
                                  </p:stCondLst>
                                  <p:childTnLst>
                                    <p:set>
                                      <p:cBhvr>
                                        <p:cTn id="126" dur="1" fill="hold">
                                          <p:stCondLst>
                                            <p:cond delay="0"/>
                                          </p:stCondLst>
                                        </p:cTn>
                                        <p:tgtEl>
                                          <p:spTgt spid="736"/>
                                        </p:tgtEl>
                                        <p:attrNameLst>
                                          <p:attrName>style.visibility</p:attrName>
                                        </p:attrNameLst>
                                      </p:cBhvr>
                                      <p:to>
                                        <p:strVal val="visible"/>
                                      </p:to>
                                    </p:set>
                                    <p:animEffect transition="in" filter="fade">
                                      <p:cBhvr>
                                        <p:cTn id="127" dur="1000"/>
                                        <p:tgtEl>
                                          <p:spTgt spid="736"/>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nodeType="clickEffect">
                                  <p:stCondLst>
                                    <p:cond delay="0"/>
                                  </p:stCondLst>
                                  <p:childTnLst>
                                    <p:set>
                                      <p:cBhvr>
                                        <p:cTn id="131" dur="1" fill="hold">
                                          <p:stCondLst>
                                            <p:cond delay="0"/>
                                          </p:stCondLst>
                                        </p:cTn>
                                        <p:tgtEl>
                                          <p:spTgt spid="743"/>
                                        </p:tgtEl>
                                        <p:attrNameLst>
                                          <p:attrName>style.visibility</p:attrName>
                                        </p:attrNameLst>
                                      </p:cBhvr>
                                      <p:to>
                                        <p:strVal val="visible"/>
                                      </p:to>
                                    </p:set>
                                    <p:animEffect transition="in" filter="fade">
                                      <p:cBhvr>
                                        <p:cTn id="132" dur="750"/>
                                        <p:tgtEl>
                                          <p:spTgt spid="743"/>
                                        </p:tgtEl>
                                      </p:cBhvr>
                                    </p:animEffect>
                                  </p:childTnLst>
                                </p:cTn>
                              </p:par>
                            </p:childTnLst>
                          </p:cTn>
                        </p:par>
                      </p:childTnLst>
                    </p:cTn>
                  </p:par>
                  <p:par>
                    <p:cTn id="133" fill="hold">
                      <p:stCondLst>
                        <p:cond delay="indefinite"/>
                      </p:stCondLst>
                      <p:childTnLst>
                        <p:par>
                          <p:cTn id="134" fill="hold">
                            <p:stCondLst>
                              <p:cond delay="0"/>
                            </p:stCondLst>
                            <p:childTnLst>
                              <p:par>
                                <p:cTn id="135" presetID="10" presetClass="entr" presetSubtype="0" fill="hold" nodeType="clickEffect">
                                  <p:stCondLst>
                                    <p:cond delay="0"/>
                                  </p:stCondLst>
                                  <p:childTnLst>
                                    <p:set>
                                      <p:cBhvr>
                                        <p:cTn id="136" dur="1" fill="hold">
                                          <p:stCondLst>
                                            <p:cond delay="0"/>
                                          </p:stCondLst>
                                        </p:cTn>
                                        <p:tgtEl>
                                          <p:spTgt spid="756"/>
                                        </p:tgtEl>
                                        <p:attrNameLst>
                                          <p:attrName>style.visibility</p:attrName>
                                        </p:attrNameLst>
                                      </p:cBhvr>
                                      <p:to>
                                        <p:strVal val="visible"/>
                                      </p:to>
                                    </p:set>
                                    <p:animEffect transition="in" filter="fade">
                                      <p:cBhvr>
                                        <p:cTn id="137" dur="750"/>
                                        <p:tgtEl>
                                          <p:spTgt spid="756"/>
                                        </p:tgtEl>
                                      </p:cBhvr>
                                    </p:animEffect>
                                  </p:childTnLst>
                                </p:cTn>
                              </p:par>
                            </p:childTnLst>
                          </p:cTn>
                        </p:par>
                      </p:childTnLst>
                    </p:cTn>
                  </p:par>
                  <p:par>
                    <p:cTn id="138" fill="hold">
                      <p:stCondLst>
                        <p:cond delay="indefinite"/>
                      </p:stCondLst>
                      <p:childTnLst>
                        <p:par>
                          <p:cTn id="139" fill="hold">
                            <p:stCondLst>
                              <p:cond delay="0"/>
                            </p:stCondLst>
                            <p:childTnLst>
                              <p:par>
                                <p:cTn id="140" presetID="10" presetClass="entr" presetSubtype="0" fill="hold" nodeType="clickEffect">
                                  <p:stCondLst>
                                    <p:cond delay="0"/>
                                  </p:stCondLst>
                                  <p:childTnLst>
                                    <p:set>
                                      <p:cBhvr>
                                        <p:cTn id="141" dur="1" fill="hold">
                                          <p:stCondLst>
                                            <p:cond delay="0"/>
                                          </p:stCondLst>
                                        </p:cTn>
                                        <p:tgtEl>
                                          <p:spTgt spid="774"/>
                                        </p:tgtEl>
                                        <p:attrNameLst>
                                          <p:attrName>style.visibility</p:attrName>
                                        </p:attrNameLst>
                                      </p:cBhvr>
                                      <p:to>
                                        <p:strVal val="visible"/>
                                      </p:to>
                                    </p:set>
                                    <p:animEffect transition="in" filter="fade">
                                      <p:cBhvr>
                                        <p:cTn id="142" dur="750"/>
                                        <p:tgtEl>
                                          <p:spTgt spid="774"/>
                                        </p:tgtEl>
                                      </p:cBhvr>
                                    </p:animEffect>
                                  </p:childTnLst>
                                </p:cTn>
                              </p:par>
                            </p:childTnLst>
                          </p:cTn>
                        </p:par>
                        <p:par>
                          <p:cTn id="143" fill="hold">
                            <p:stCondLst>
                              <p:cond delay="750"/>
                            </p:stCondLst>
                            <p:childTnLst>
                              <p:par>
                                <p:cTn id="144" presetID="10" presetClass="entr" presetSubtype="0" fill="hold" nodeType="afterEffect">
                                  <p:stCondLst>
                                    <p:cond delay="0"/>
                                  </p:stCondLst>
                                  <p:childTnLst>
                                    <p:set>
                                      <p:cBhvr>
                                        <p:cTn id="145" dur="1" fill="hold">
                                          <p:stCondLst>
                                            <p:cond delay="0"/>
                                          </p:stCondLst>
                                        </p:cTn>
                                        <p:tgtEl>
                                          <p:spTgt spid="785"/>
                                        </p:tgtEl>
                                        <p:attrNameLst>
                                          <p:attrName>style.visibility</p:attrName>
                                        </p:attrNameLst>
                                      </p:cBhvr>
                                      <p:to>
                                        <p:strVal val="visible"/>
                                      </p:to>
                                    </p:set>
                                    <p:animEffect transition="in" filter="fade">
                                      <p:cBhvr>
                                        <p:cTn id="146" dur="500"/>
                                        <p:tgtEl>
                                          <p:spTgt spid="7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4" grpId="0" animBg="1"/>
      <p:bldP spid="555" grpId="0"/>
      <p:bldP spid="556" grpId="0" animBg="1"/>
      <p:bldP spid="558" grpId="0" animBg="1"/>
      <p:bldP spid="560" grpId="0" animBg="1"/>
      <p:bldP spid="562" grpId="0" animBg="1"/>
      <p:bldP spid="564" grpId="0" animBg="1"/>
      <p:bldP spid="566" grpId="0" animBg="1"/>
      <p:bldP spid="568" grpId="0" animBg="1"/>
      <p:bldP spid="570" grpId="0" animBg="1"/>
      <p:bldP spid="572" grpId="0" animBg="1"/>
      <p:bldP spid="574" grpId="0" animBg="1"/>
      <p:bldP spid="576" grpId="0" animBg="1"/>
      <p:bldP spid="578" grpId="0" animBg="1"/>
      <p:bldP spid="580" grpId="0" animBg="1"/>
      <p:bldP spid="582" grpId="0" animBg="1"/>
      <p:bldP spid="584" grpId="0" animBg="1"/>
      <p:bldP spid="586" grpId="0" animBg="1"/>
      <p:bldP spid="588" grpId="0" animBg="1"/>
      <p:bldP spid="590" grpId="0" animBg="1"/>
      <p:bldP spid="592" grpId="0" animBg="1"/>
      <p:bldP spid="594" grpId="0" animBg="1"/>
      <p:bldP spid="596" grpId="0" animBg="1"/>
      <p:bldP spid="598" grpId="0" animBg="1"/>
      <p:bldP spid="600" grpId="0" animBg="1"/>
      <p:bldP spid="601" grpId="0" animBg="1"/>
      <p:bldP spid="602" grpId="0" animBg="1"/>
      <p:bldP spid="604" grpId="0" animBg="1"/>
      <p:bldP spid="720"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fr-FR">
                <a:solidFill>
                  <a:srgbClr val="031137"/>
                </a:solidFill>
              </a:rPr>
              <a:t>Principales fonctions des PC du RJE</a:t>
            </a:r>
          </a:p>
        </p:txBody>
      </p:sp>
      <p:grpSp>
        <p:nvGrpSpPr>
          <p:cNvPr id="6" name="Group 5"/>
          <p:cNvGrpSpPr/>
          <p:nvPr/>
        </p:nvGrpSpPr>
        <p:grpSpPr>
          <a:xfrm>
            <a:off x="895901" y="2699027"/>
            <a:ext cx="8099246" cy="923330"/>
            <a:chOff x="895901" y="2699027"/>
            <a:chExt cx="8099246" cy="923330"/>
          </a:xfrm>
        </p:grpSpPr>
        <p:sp>
          <p:nvSpPr>
            <p:cNvPr id="20" name="Text When (1)"/>
            <p:cNvSpPr txBox="1">
              <a:spLocks noChangeArrowheads="1"/>
            </p:cNvSpPr>
            <p:nvPr/>
          </p:nvSpPr>
          <p:spPr bwMode="auto">
            <a:xfrm>
              <a:off x="1881585" y="2699027"/>
              <a:ext cx="7113562"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b="1">
                  <a:solidFill>
                    <a:srgbClr val="52606D"/>
                  </a:solidFill>
                  <a:latin typeface="Segoe UI" panose="020B0502040204020203" pitchFamily="34" charset="0"/>
                  <a:cs typeface="Segoe UI" panose="020B0502040204020203" pitchFamily="34" charset="0"/>
                </a:rPr>
                <a:t>Fournir les informations juridiques et pratiques nécessaires </a:t>
              </a:r>
              <a:r>
                <a:rPr lang="fr-FR">
                  <a:solidFill>
                    <a:srgbClr val="52606D"/>
                  </a:solidFill>
                  <a:latin typeface="Segoe UI" panose="020B0502040204020203" pitchFamily="34" charset="0"/>
                  <a:cs typeface="Segoe UI" panose="020B0502040204020203" pitchFamily="34" charset="0"/>
                </a:rPr>
                <a:t>pour permettre aux autorités judiciaires de préparer une demande de coopération judiciaire efficace ou d’améliorer la coopération judiciaire en général</a:t>
              </a:r>
            </a:p>
          </p:txBody>
        </p:sp>
        <p:sp>
          <p:nvSpPr>
            <p:cNvPr id="21" name="TextBox 20"/>
            <p:cNvSpPr txBox="1"/>
            <p:nvPr/>
          </p:nvSpPr>
          <p:spPr>
            <a:xfrm>
              <a:off x="895901" y="2797369"/>
              <a:ext cx="769763" cy="553998"/>
            </a:xfrm>
            <a:prstGeom prst="rect">
              <a:avLst/>
            </a:prstGeom>
            <a:noFill/>
          </p:spPr>
          <p:txBody>
            <a:bodyPr wrap="none" rtlCol="0">
              <a:spAutoFit/>
            </a:bodyPr>
            <a:lstStyle/>
            <a:p>
              <a:r>
                <a:rPr lang="fr-FR" sz="3000">
                  <a:solidFill>
                    <a:srgbClr val="031137"/>
                  </a:solidFill>
                  <a:latin typeface="Segoe UI Black" panose="020B0A02040204020203" pitchFamily="34" charset="0"/>
                  <a:ea typeface="Segoe UI Black" panose="020B0A02040204020203" pitchFamily="34" charset="0"/>
                </a:rPr>
                <a:t>02.</a:t>
              </a:r>
            </a:p>
          </p:txBody>
        </p:sp>
        <p:sp>
          <p:nvSpPr>
            <p:cNvPr id="22" name="Rectangle 21"/>
            <p:cNvSpPr/>
            <p:nvPr/>
          </p:nvSpPr>
          <p:spPr>
            <a:xfrm>
              <a:off x="1655283" y="2790946"/>
              <a:ext cx="45719" cy="831411"/>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nvGrpSpPr>
          <p:cNvPr id="7" name="Group 6"/>
          <p:cNvGrpSpPr/>
          <p:nvPr/>
        </p:nvGrpSpPr>
        <p:grpSpPr>
          <a:xfrm>
            <a:off x="895901" y="4067991"/>
            <a:ext cx="7669441" cy="1488933"/>
            <a:chOff x="895901" y="4067991"/>
            <a:chExt cx="7669441" cy="1488933"/>
          </a:xfrm>
        </p:grpSpPr>
        <p:sp>
          <p:nvSpPr>
            <p:cNvPr id="12" name="Text Where (1)"/>
            <p:cNvSpPr txBox="1">
              <a:spLocks noChangeArrowheads="1"/>
            </p:cNvSpPr>
            <p:nvPr/>
          </p:nvSpPr>
          <p:spPr bwMode="auto">
            <a:xfrm>
              <a:off x="1881585" y="4079596"/>
              <a:ext cx="6683757"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b="1">
                  <a:solidFill>
                    <a:srgbClr val="52606D"/>
                  </a:solidFill>
                  <a:latin typeface="Segoe UI" panose="020B0502040204020203" pitchFamily="34" charset="0"/>
                  <a:cs typeface="Segoe UI" panose="020B0502040204020203" pitchFamily="34" charset="0"/>
                </a:rPr>
                <a:t>Promouvoir et s’impliquer dans l’organisation de sessions de formation </a:t>
              </a:r>
              <a:r>
                <a:rPr lang="fr-FR">
                  <a:solidFill>
                    <a:srgbClr val="52606D"/>
                  </a:solidFill>
                  <a:latin typeface="Segoe UI" panose="020B0502040204020203" pitchFamily="34" charset="0"/>
                  <a:cs typeface="Segoe UI" panose="020B0502040204020203" pitchFamily="34" charset="0"/>
                </a:rPr>
                <a:t>sur la coopération judiciaire au profit des autorités compétentes.</a:t>
              </a:r>
            </a:p>
            <a:p>
              <a:pPr eaLnBrk="1" hangingPunct="1"/>
              <a:r>
                <a:rPr lang="fr-FR">
                  <a:solidFill>
                    <a:srgbClr val="52606D"/>
                  </a:solidFill>
                  <a:latin typeface="Segoe UI" panose="020B0502040204020203" pitchFamily="34" charset="0"/>
                  <a:cs typeface="Segoe UI" panose="020B0502040204020203" pitchFamily="34" charset="0"/>
                </a:rPr>
                <a:t>En coopération avec le Réseau européen de formation judiciaire, le cas échéant</a:t>
              </a:r>
            </a:p>
          </p:txBody>
        </p:sp>
        <p:sp>
          <p:nvSpPr>
            <p:cNvPr id="26" name="TextBox 25"/>
            <p:cNvSpPr txBox="1"/>
            <p:nvPr/>
          </p:nvSpPr>
          <p:spPr>
            <a:xfrm>
              <a:off x="895901" y="4074414"/>
              <a:ext cx="769763" cy="553998"/>
            </a:xfrm>
            <a:prstGeom prst="rect">
              <a:avLst/>
            </a:prstGeom>
            <a:noFill/>
          </p:spPr>
          <p:txBody>
            <a:bodyPr wrap="none" rtlCol="0">
              <a:spAutoFit/>
            </a:bodyPr>
            <a:lstStyle/>
            <a:p>
              <a:r>
                <a:rPr lang="fr-FR" sz="3000">
                  <a:solidFill>
                    <a:srgbClr val="031137"/>
                  </a:solidFill>
                  <a:latin typeface="Segoe UI Black" panose="020B0A02040204020203" pitchFamily="34" charset="0"/>
                  <a:ea typeface="Segoe UI Black" panose="020B0A02040204020203" pitchFamily="34" charset="0"/>
                </a:rPr>
                <a:t>03.</a:t>
              </a:r>
            </a:p>
          </p:txBody>
        </p:sp>
        <p:sp>
          <p:nvSpPr>
            <p:cNvPr id="27" name="Rectangle 26"/>
            <p:cNvSpPr/>
            <p:nvPr/>
          </p:nvSpPr>
          <p:spPr>
            <a:xfrm>
              <a:off x="1655283" y="4067991"/>
              <a:ext cx="45719" cy="1488933"/>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nvGrpSpPr>
          <p:cNvPr id="5" name="Group 4"/>
          <p:cNvGrpSpPr/>
          <p:nvPr/>
        </p:nvGrpSpPr>
        <p:grpSpPr>
          <a:xfrm>
            <a:off x="895901" y="1688931"/>
            <a:ext cx="7669441" cy="646331"/>
            <a:chOff x="895901" y="1688931"/>
            <a:chExt cx="7669441" cy="646331"/>
          </a:xfrm>
        </p:grpSpPr>
        <p:sp>
          <p:nvSpPr>
            <p:cNvPr id="3" name="TextBox 2"/>
            <p:cNvSpPr txBox="1"/>
            <p:nvPr/>
          </p:nvSpPr>
          <p:spPr>
            <a:xfrm>
              <a:off x="895901" y="1744140"/>
              <a:ext cx="724878" cy="553998"/>
            </a:xfrm>
            <a:prstGeom prst="rect">
              <a:avLst/>
            </a:prstGeom>
            <a:noFill/>
          </p:spPr>
          <p:txBody>
            <a:bodyPr wrap="none" rtlCol="0">
              <a:spAutoFit/>
            </a:bodyPr>
            <a:lstStyle/>
            <a:p>
              <a:r>
                <a:rPr lang="fr-FR" sz="3000">
                  <a:solidFill>
                    <a:srgbClr val="031137"/>
                  </a:solidFill>
                  <a:latin typeface="Segoe UI Black" panose="020B0A02040204020203" pitchFamily="34" charset="0"/>
                  <a:ea typeface="Segoe UI Black" panose="020B0A02040204020203" pitchFamily="34" charset="0"/>
                </a:rPr>
                <a:t>01.</a:t>
              </a:r>
            </a:p>
          </p:txBody>
        </p:sp>
        <p:sp>
          <p:nvSpPr>
            <p:cNvPr id="4" name="Rectangle 3"/>
            <p:cNvSpPr/>
            <p:nvPr/>
          </p:nvSpPr>
          <p:spPr>
            <a:xfrm>
              <a:off x="1655283" y="1737717"/>
              <a:ext cx="47928" cy="566845"/>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24" name="Text What (1)"/>
            <p:cNvSpPr txBox="1">
              <a:spLocks noChangeArrowheads="1"/>
            </p:cNvSpPr>
            <p:nvPr/>
          </p:nvSpPr>
          <p:spPr bwMode="auto">
            <a:xfrm>
              <a:off x="1881585" y="1688931"/>
              <a:ext cx="668375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a:solidFill>
                    <a:srgbClr val="52606D"/>
                  </a:solidFill>
                  <a:latin typeface="Segoe UI" panose="020B0502040204020203" pitchFamily="34" charset="0"/>
                  <a:cs typeface="Segoe UI" panose="020B0502040204020203" pitchFamily="34" charset="0"/>
                </a:rPr>
                <a:t>En tant qu’intermédiaires actifs, </a:t>
              </a:r>
              <a:r>
                <a:rPr lang="fr-FR" b="1">
                  <a:solidFill>
                    <a:srgbClr val="52606D"/>
                  </a:solidFill>
                  <a:latin typeface="Segoe UI" panose="020B0502040204020203" pitchFamily="34" charset="0"/>
                  <a:cs typeface="Segoe UI" panose="020B0502040204020203" pitchFamily="34" charset="0"/>
                </a:rPr>
                <a:t>facilitant la coopération judiciaire </a:t>
              </a:r>
              <a:r>
                <a:rPr lang="fr-FR">
                  <a:solidFill>
                    <a:srgbClr val="52606D"/>
                  </a:solidFill>
                  <a:latin typeface="Segoe UI" panose="020B0502040204020203" pitchFamily="34" charset="0"/>
                  <a:cs typeface="Segoe UI" panose="020B0502040204020203" pitchFamily="34" charset="0"/>
                </a:rPr>
                <a:t>entre les États membres dans les actions de lutte contre la grande criminalité</a:t>
              </a:r>
            </a:p>
          </p:txBody>
        </p:sp>
      </p:grpSp>
    </p:spTree>
    <p:extLst>
      <p:ext uri="{BB962C8B-B14F-4D97-AF65-F5344CB8AC3E}">
        <p14:creationId xmlns:p14="http://schemas.microsoft.com/office/powerpoint/2010/main" val="41085388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10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fr-FR" b="1"/>
              <a:t>Réunions du RJE – 5 par an</a:t>
            </a:r>
          </a:p>
        </p:txBody>
      </p:sp>
      <p:grpSp>
        <p:nvGrpSpPr>
          <p:cNvPr id="5" name="Group 4"/>
          <p:cNvGrpSpPr/>
          <p:nvPr/>
        </p:nvGrpSpPr>
        <p:grpSpPr>
          <a:xfrm>
            <a:off x="895901" y="1688931"/>
            <a:ext cx="7669441" cy="1477328"/>
            <a:chOff x="895901" y="1688931"/>
            <a:chExt cx="7669441" cy="1477328"/>
          </a:xfrm>
        </p:grpSpPr>
        <p:sp>
          <p:nvSpPr>
            <p:cNvPr id="24" name="Text What (1)"/>
            <p:cNvSpPr txBox="1">
              <a:spLocks noChangeArrowheads="1"/>
            </p:cNvSpPr>
            <p:nvPr/>
          </p:nvSpPr>
          <p:spPr bwMode="auto">
            <a:xfrm>
              <a:off x="1881585" y="1688931"/>
              <a:ext cx="6683757"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b="1">
                  <a:solidFill>
                    <a:srgbClr val="52606D"/>
                  </a:solidFill>
                  <a:latin typeface="Segoe UI" panose="020B0502040204020203" pitchFamily="34" charset="0"/>
                  <a:cs typeface="Segoe UI" panose="020B0502040204020203" pitchFamily="34" charset="0"/>
                </a:rPr>
                <a:t>Réunions plénières du RJE</a:t>
              </a:r>
            </a:p>
            <a:p>
              <a:pPr marL="534988" lvl="1" indent="-173038" eaLnBrk="1" hangingPunct="1">
                <a:buFont typeface="Wingdings" panose="05000000000000000000" pitchFamily="2" charset="2"/>
                <a:buChar char="§"/>
              </a:pPr>
              <a:r>
                <a:rPr lang="fr-FR">
                  <a:solidFill>
                    <a:srgbClr val="52606D"/>
                  </a:solidFill>
                  <a:latin typeface="Segoe UI" panose="020B0502040204020203" pitchFamily="34" charset="0"/>
                  <a:cs typeface="Segoe UI" panose="020B0502040204020203" pitchFamily="34" charset="0"/>
                </a:rPr>
                <a:t>2 dans l’État membre qui assure la présidence du Conseil de l’UE</a:t>
              </a:r>
            </a:p>
            <a:p>
              <a:pPr marL="534988" lvl="1" indent="-173038" eaLnBrk="1" hangingPunct="1">
                <a:buFont typeface="Wingdings" panose="05000000000000000000" pitchFamily="2" charset="2"/>
                <a:buChar char="§"/>
              </a:pPr>
              <a:r>
                <a:rPr lang="fr-FR">
                  <a:solidFill>
                    <a:srgbClr val="52606D"/>
                  </a:solidFill>
                  <a:latin typeface="Segoe UI" panose="020B0502040204020203" pitchFamily="34" charset="0"/>
                  <a:cs typeface="Segoe UI" panose="020B0502040204020203" pitchFamily="34" charset="0"/>
                </a:rPr>
                <a:t>1 à La Haye (Pays-Bas)</a:t>
              </a:r>
            </a:p>
            <a:p>
              <a:pPr eaLnBrk="1" hangingPunct="1"/>
              <a:endParaRPr lang="en-US" altLang="en-US" dirty="0">
                <a:solidFill>
                  <a:srgbClr val="52606D"/>
                </a:solidFill>
                <a:latin typeface="Segoe UI" panose="020B0502040204020203" pitchFamily="34" charset="0"/>
                <a:cs typeface="Segoe UI" panose="020B0502040204020203" pitchFamily="34" charset="0"/>
              </a:endParaRPr>
            </a:p>
          </p:txBody>
        </p:sp>
        <p:sp>
          <p:nvSpPr>
            <p:cNvPr id="3" name="TextBox 2"/>
            <p:cNvSpPr txBox="1"/>
            <p:nvPr/>
          </p:nvSpPr>
          <p:spPr>
            <a:xfrm>
              <a:off x="895901" y="1744140"/>
              <a:ext cx="724878" cy="553998"/>
            </a:xfrm>
            <a:prstGeom prst="rect">
              <a:avLst/>
            </a:prstGeom>
            <a:noFill/>
          </p:spPr>
          <p:txBody>
            <a:bodyPr wrap="none" rtlCol="0">
              <a:spAutoFit/>
            </a:bodyPr>
            <a:lstStyle/>
            <a:p>
              <a:r>
                <a:rPr lang="fr-FR" sz="3000">
                  <a:solidFill>
                    <a:srgbClr val="031137"/>
                  </a:solidFill>
                  <a:latin typeface="Segoe UI Black" panose="020B0A02040204020203" pitchFamily="34" charset="0"/>
                  <a:ea typeface="Segoe UI Black" panose="020B0A02040204020203" pitchFamily="34" charset="0"/>
                </a:rPr>
                <a:t>01.</a:t>
              </a:r>
            </a:p>
          </p:txBody>
        </p:sp>
        <p:sp>
          <p:nvSpPr>
            <p:cNvPr id="4" name="Rectangle 3"/>
            <p:cNvSpPr/>
            <p:nvPr/>
          </p:nvSpPr>
          <p:spPr>
            <a:xfrm>
              <a:off x="1655283" y="1737717"/>
              <a:ext cx="47928" cy="566845"/>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nvGrpSpPr>
          <p:cNvPr id="6" name="Group 5"/>
          <p:cNvGrpSpPr/>
          <p:nvPr/>
        </p:nvGrpSpPr>
        <p:grpSpPr>
          <a:xfrm>
            <a:off x="895901" y="3294249"/>
            <a:ext cx="8099246" cy="923330"/>
            <a:chOff x="895901" y="3294249"/>
            <a:chExt cx="8099246" cy="923330"/>
          </a:xfrm>
        </p:grpSpPr>
        <p:sp>
          <p:nvSpPr>
            <p:cNvPr id="20" name="Text When (1)"/>
            <p:cNvSpPr txBox="1">
              <a:spLocks noChangeArrowheads="1"/>
            </p:cNvSpPr>
            <p:nvPr/>
          </p:nvSpPr>
          <p:spPr bwMode="auto">
            <a:xfrm>
              <a:off x="1881585" y="3294249"/>
              <a:ext cx="7113562"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b="1">
                  <a:solidFill>
                    <a:srgbClr val="52606D"/>
                  </a:solidFill>
                  <a:latin typeface="Segoe UI" panose="020B0502040204020203" pitchFamily="34" charset="0"/>
                  <a:cs typeface="Segoe UI" panose="020B0502040204020203" pitchFamily="34" charset="0"/>
                </a:rPr>
                <a:t>Autres réunions du RJE</a:t>
              </a:r>
            </a:p>
            <a:p>
              <a:pPr marL="534988" lvl="1" indent="-173038" eaLnBrk="1" hangingPunct="1">
                <a:buFont typeface="Wingdings" panose="05000000000000000000" pitchFamily="2" charset="2"/>
                <a:buChar char="§"/>
              </a:pPr>
              <a:r>
                <a:rPr lang="fr-FR">
                  <a:solidFill>
                    <a:srgbClr val="52606D"/>
                  </a:solidFill>
                  <a:latin typeface="Segoe UI" panose="020B0502040204020203" pitchFamily="34" charset="0"/>
                  <a:cs typeface="Segoe UI" panose="020B0502040204020203" pitchFamily="34" charset="0"/>
                </a:rPr>
                <a:t>1 réunion des correspondants nationaux</a:t>
              </a:r>
            </a:p>
            <a:p>
              <a:pPr marL="534988" lvl="1" indent="-173038" eaLnBrk="1" hangingPunct="1">
                <a:buFont typeface="Wingdings" panose="05000000000000000000" pitchFamily="2" charset="2"/>
                <a:buChar char="§"/>
              </a:pPr>
              <a:r>
                <a:rPr lang="fr-FR">
                  <a:solidFill>
                    <a:srgbClr val="52606D"/>
                  </a:solidFill>
                  <a:latin typeface="Segoe UI" panose="020B0502040204020203" pitchFamily="34" charset="0"/>
                  <a:cs typeface="Segoe UI" panose="020B0502040204020203" pitchFamily="34" charset="0"/>
                </a:rPr>
                <a:t>1 réunion des correspondants chargés des aspects techniques</a:t>
              </a:r>
            </a:p>
          </p:txBody>
        </p:sp>
        <p:sp>
          <p:nvSpPr>
            <p:cNvPr id="21" name="TextBox 20"/>
            <p:cNvSpPr txBox="1"/>
            <p:nvPr/>
          </p:nvSpPr>
          <p:spPr>
            <a:xfrm>
              <a:off x="895901" y="3392591"/>
              <a:ext cx="769763" cy="553998"/>
            </a:xfrm>
            <a:prstGeom prst="rect">
              <a:avLst/>
            </a:prstGeom>
            <a:noFill/>
          </p:spPr>
          <p:txBody>
            <a:bodyPr wrap="none" rtlCol="0">
              <a:spAutoFit/>
            </a:bodyPr>
            <a:lstStyle/>
            <a:p>
              <a:r>
                <a:rPr lang="fr-FR" sz="3000">
                  <a:solidFill>
                    <a:srgbClr val="031137"/>
                  </a:solidFill>
                  <a:latin typeface="Segoe UI Black" panose="020B0A02040204020203" pitchFamily="34" charset="0"/>
                  <a:ea typeface="Segoe UI Black" panose="020B0A02040204020203" pitchFamily="34" charset="0"/>
                </a:rPr>
                <a:t>02.</a:t>
              </a:r>
            </a:p>
          </p:txBody>
        </p:sp>
        <p:sp>
          <p:nvSpPr>
            <p:cNvPr id="22" name="Rectangle 21"/>
            <p:cNvSpPr/>
            <p:nvPr/>
          </p:nvSpPr>
          <p:spPr>
            <a:xfrm>
              <a:off x="1655283" y="3386168"/>
              <a:ext cx="45719" cy="831411"/>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Tree>
    <p:extLst>
      <p:ext uri="{BB962C8B-B14F-4D97-AF65-F5344CB8AC3E}">
        <p14:creationId xmlns:p14="http://schemas.microsoft.com/office/powerpoint/2010/main" val="27272781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fr-FR" b="1"/>
              <a:t>Mission des réunions du RJE</a:t>
            </a:r>
          </a:p>
        </p:txBody>
      </p:sp>
      <p:grpSp>
        <p:nvGrpSpPr>
          <p:cNvPr id="5" name="Group 4"/>
          <p:cNvGrpSpPr/>
          <p:nvPr/>
        </p:nvGrpSpPr>
        <p:grpSpPr>
          <a:xfrm>
            <a:off x="895901" y="1688931"/>
            <a:ext cx="7669441" cy="646331"/>
            <a:chOff x="895901" y="1688931"/>
            <a:chExt cx="7669441" cy="646331"/>
          </a:xfrm>
        </p:grpSpPr>
        <p:sp>
          <p:nvSpPr>
            <p:cNvPr id="24" name="Text What (1)"/>
            <p:cNvSpPr txBox="1">
              <a:spLocks noChangeArrowheads="1"/>
            </p:cNvSpPr>
            <p:nvPr/>
          </p:nvSpPr>
          <p:spPr bwMode="auto">
            <a:xfrm>
              <a:off x="1881585" y="1688931"/>
              <a:ext cx="668375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a:solidFill>
                    <a:srgbClr val="52606D"/>
                  </a:solidFill>
                  <a:latin typeface="Segoe UI" panose="020B0502040204020203" pitchFamily="34" charset="0"/>
                  <a:cs typeface="Segoe UI" panose="020B0502040204020203" pitchFamily="34" charset="0"/>
                </a:rPr>
                <a:t>Apprendre à se connaître et </a:t>
              </a:r>
              <a:r>
                <a:rPr lang="fr-FR" b="1">
                  <a:solidFill>
                    <a:srgbClr val="52606D"/>
                  </a:solidFill>
                  <a:latin typeface="Segoe UI" panose="020B0502040204020203" pitchFamily="34" charset="0"/>
                  <a:cs typeface="Segoe UI" panose="020B0502040204020203" pitchFamily="34" charset="0"/>
                </a:rPr>
                <a:t>partager des expériences</a:t>
              </a:r>
              <a:r>
                <a:rPr lang="fr-FR">
                  <a:solidFill>
                    <a:srgbClr val="52606D"/>
                  </a:solidFill>
                  <a:latin typeface="Segoe UI" panose="020B0502040204020203" pitchFamily="34" charset="0"/>
                  <a:cs typeface="Segoe UI" panose="020B0502040204020203" pitchFamily="34" charset="0"/>
                </a:rPr>
                <a:t>, notamment en ce qui concerne le fonctionnement du réseau</a:t>
              </a:r>
            </a:p>
          </p:txBody>
        </p:sp>
        <p:sp>
          <p:nvSpPr>
            <p:cNvPr id="3" name="TextBox 2"/>
            <p:cNvSpPr txBox="1"/>
            <p:nvPr/>
          </p:nvSpPr>
          <p:spPr>
            <a:xfrm>
              <a:off x="895901" y="1744140"/>
              <a:ext cx="724878" cy="553998"/>
            </a:xfrm>
            <a:prstGeom prst="rect">
              <a:avLst/>
            </a:prstGeom>
            <a:noFill/>
          </p:spPr>
          <p:txBody>
            <a:bodyPr wrap="none" rtlCol="0">
              <a:spAutoFit/>
            </a:bodyPr>
            <a:lstStyle/>
            <a:p>
              <a:r>
                <a:rPr lang="fr-FR" sz="3000">
                  <a:solidFill>
                    <a:srgbClr val="031137"/>
                  </a:solidFill>
                  <a:latin typeface="Segoe UI Black" panose="020B0A02040204020203" pitchFamily="34" charset="0"/>
                  <a:ea typeface="Segoe UI Black" panose="020B0A02040204020203" pitchFamily="34" charset="0"/>
                </a:rPr>
                <a:t>01.</a:t>
              </a:r>
            </a:p>
          </p:txBody>
        </p:sp>
        <p:sp>
          <p:nvSpPr>
            <p:cNvPr id="4" name="Rectangle 3"/>
            <p:cNvSpPr/>
            <p:nvPr/>
          </p:nvSpPr>
          <p:spPr>
            <a:xfrm>
              <a:off x="1655283" y="1737717"/>
              <a:ext cx="47928" cy="566845"/>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nvGrpSpPr>
          <p:cNvPr id="6" name="Group 5"/>
          <p:cNvGrpSpPr/>
          <p:nvPr/>
        </p:nvGrpSpPr>
        <p:grpSpPr>
          <a:xfrm>
            <a:off x="895901" y="2862929"/>
            <a:ext cx="7495064" cy="652340"/>
            <a:chOff x="895901" y="2862929"/>
            <a:chExt cx="7495064" cy="652340"/>
          </a:xfrm>
        </p:grpSpPr>
        <p:sp>
          <p:nvSpPr>
            <p:cNvPr id="20" name="Text When (1)"/>
            <p:cNvSpPr txBox="1">
              <a:spLocks noChangeArrowheads="1"/>
            </p:cNvSpPr>
            <p:nvPr/>
          </p:nvSpPr>
          <p:spPr bwMode="auto">
            <a:xfrm>
              <a:off x="1881585" y="2862929"/>
              <a:ext cx="650938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a:solidFill>
                    <a:srgbClr val="52606D"/>
                  </a:solidFill>
                  <a:latin typeface="Segoe UI" panose="020B0502040204020203" pitchFamily="34" charset="0"/>
                  <a:cs typeface="Segoe UI" panose="020B0502040204020203" pitchFamily="34" charset="0"/>
                </a:rPr>
                <a:t>Le RJE fournit un forum de </a:t>
              </a:r>
              <a:r>
                <a:rPr lang="fr-FR" b="1">
                  <a:solidFill>
                    <a:srgbClr val="52606D"/>
                  </a:solidFill>
                  <a:latin typeface="Segoe UI" panose="020B0502040204020203" pitchFamily="34" charset="0"/>
                  <a:cs typeface="Segoe UI" panose="020B0502040204020203" pitchFamily="34" charset="0"/>
                </a:rPr>
                <a:t>discussion sur les problèmes pratiques et juridiques</a:t>
              </a:r>
              <a:r>
                <a:rPr lang="fr-FR">
                  <a:solidFill>
                    <a:srgbClr val="52606D"/>
                  </a:solidFill>
                  <a:latin typeface="Segoe UI" panose="020B0502040204020203" pitchFamily="34" charset="0"/>
                  <a:cs typeface="Segoe UI" panose="020B0502040204020203" pitchFamily="34" charset="0"/>
                </a:rPr>
                <a:t> rencontrés dans le cadre de la coopération judiciaire</a:t>
              </a:r>
            </a:p>
          </p:txBody>
        </p:sp>
        <p:sp>
          <p:nvSpPr>
            <p:cNvPr id="21" name="TextBox 20"/>
            <p:cNvSpPr txBox="1"/>
            <p:nvPr/>
          </p:nvSpPr>
          <p:spPr>
            <a:xfrm>
              <a:off x="895901" y="2961271"/>
              <a:ext cx="769763" cy="553998"/>
            </a:xfrm>
            <a:prstGeom prst="rect">
              <a:avLst/>
            </a:prstGeom>
            <a:noFill/>
          </p:spPr>
          <p:txBody>
            <a:bodyPr wrap="none" rtlCol="0">
              <a:spAutoFit/>
            </a:bodyPr>
            <a:lstStyle/>
            <a:p>
              <a:r>
                <a:rPr lang="fr-FR" sz="3000">
                  <a:solidFill>
                    <a:srgbClr val="031137"/>
                  </a:solidFill>
                  <a:latin typeface="Segoe UI Black" panose="020B0A02040204020203" pitchFamily="34" charset="0"/>
                  <a:ea typeface="Segoe UI Black" panose="020B0A02040204020203" pitchFamily="34" charset="0"/>
                </a:rPr>
                <a:t>02.</a:t>
              </a:r>
            </a:p>
          </p:txBody>
        </p:sp>
        <p:sp>
          <p:nvSpPr>
            <p:cNvPr id="22" name="Rectangle 21"/>
            <p:cNvSpPr/>
            <p:nvPr/>
          </p:nvSpPr>
          <p:spPr>
            <a:xfrm>
              <a:off x="1655283" y="2954849"/>
              <a:ext cx="47928" cy="554412"/>
            </a:xfrm>
            <a:prstGeom prst="rect">
              <a:avLst/>
            </a:pr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Tree>
    <p:extLst>
      <p:ext uri="{BB962C8B-B14F-4D97-AF65-F5344CB8AC3E}">
        <p14:creationId xmlns:p14="http://schemas.microsoft.com/office/powerpoint/2010/main" val="11533239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fr-FR" b="1"/>
              <a:t>Comment les points de contact fonctionnent-ils dans la pratique?</a:t>
            </a:r>
          </a:p>
        </p:txBody>
      </p:sp>
      <p:grpSp>
        <p:nvGrpSpPr>
          <p:cNvPr id="10" name="Group 9"/>
          <p:cNvGrpSpPr/>
          <p:nvPr/>
        </p:nvGrpSpPr>
        <p:grpSpPr>
          <a:xfrm>
            <a:off x="895707" y="1642787"/>
            <a:ext cx="7669635" cy="829151"/>
            <a:chOff x="895707" y="1642787"/>
            <a:chExt cx="7669635" cy="829151"/>
          </a:xfrm>
        </p:grpSpPr>
        <p:sp>
          <p:nvSpPr>
            <p:cNvPr id="24" name="Text What (1)"/>
            <p:cNvSpPr txBox="1">
              <a:spLocks noChangeArrowheads="1"/>
            </p:cNvSpPr>
            <p:nvPr/>
          </p:nvSpPr>
          <p:spPr bwMode="auto">
            <a:xfrm>
              <a:off x="1881585" y="1863057"/>
              <a:ext cx="668375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a:solidFill>
                    <a:srgbClr val="52606D"/>
                  </a:solidFill>
                  <a:latin typeface="Segoe UI" panose="020B0502040204020203" pitchFamily="34" charset="0"/>
                  <a:cs typeface="Segoe UI" panose="020B0502040204020203" pitchFamily="34" charset="0"/>
                </a:rPr>
                <a:t>Ils opèrent à partir de leurs </a:t>
              </a:r>
              <a:r>
                <a:rPr lang="fr-FR" b="1">
                  <a:solidFill>
                    <a:srgbClr val="52606D"/>
                  </a:solidFill>
                  <a:latin typeface="Segoe UI" panose="020B0502040204020203" pitchFamily="34" charset="0"/>
                  <a:cs typeface="Segoe UI" panose="020B0502040204020203" pitchFamily="34" charset="0"/>
                </a:rPr>
                <a:t>bureaux dans les États membres</a:t>
              </a:r>
            </a:p>
          </p:txBody>
        </p:sp>
        <p:grpSp>
          <p:nvGrpSpPr>
            <p:cNvPr id="8" name="Group 7"/>
            <p:cNvGrpSpPr/>
            <p:nvPr/>
          </p:nvGrpSpPr>
          <p:grpSpPr>
            <a:xfrm>
              <a:off x="895707" y="1642787"/>
              <a:ext cx="829151" cy="829151"/>
              <a:chOff x="895707" y="1642787"/>
              <a:chExt cx="829151" cy="829151"/>
            </a:xfrm>
          </p:grpSpPr>
          <p:sp>
            <p:nvSpPr>
              <p:cNvPr id="16" name="Elipse 4"/>
              <p:cNvSpPr/>
              <p:nvPr/>
            </p:nvSpPr>
            <p:spPr>
              <a:xfrm>
                <a:off x="895707" y="1642787"/>
                <a:ext cx="829151" cy="829151"/>
              </a:xfrm>
              <a:prstGeom prst="ellipse">
                <a:avLst/>
              </a:prstGeom>
              <a:solidFill>
                <a:srgbClr val="015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s-ES" sz="14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endParaRPr>
              </a:p>
            </p:txBody>
          </p:sp>
          <p:sp>
            <p:nvSpPr>
              <p:cNvPr id="12" name="Oval 25">
                <a:extLst>
                  <a:ext uri="{FF2B5EF4-FFF2-40B4-BE49-F238E27FC236}">
                    <a16:creationId xmlns:a16="http://schemas.microsoft.com/office/drawing/2014/main" id="{662B9A10-B959-4031-98B4-3EA3760E7508}"/>
                  </a:ext>
                </a:extLst>
              </p:cNvPr>
              <p:cNvSpPr>
                <a:spLocks noChangeAspect="1"/>
              </p:cNvSpPr>
              <p:nvPr/>
            </p:nvSpPr>
            <p:spPr>
              <a:xfrm>
                <a:off x="1045737" y="1792456"/>
                <a:ext cx="529090" cy="529812"/>
              </a:xfrm>
              <a:custGeom>
                <a:avLst/>
                <a:gdLst/>
                <a:ahLst/>
                <a:cxnLst/>
                <a:rect l="l" t="t" r="r" b="b"/>
                <a:pathLst>
                  <a:path w="3225370" h="3229762">
                    <a:moveTo>
                      <a:pt x="1355872" y="0"/>
                    </a:moveTo>
                    <a:cubicBezTo>
                      <a:pt x="1564636" y="0"/>
                      <a:pt x="1733872" y="169236"/>
                      <a:pt x="1733872" y="378000"/>
                    </a:cubicBezTo>
                    <a:cubicBezTo>
                      <a:pt x="1733872" y="530834"/>
                      <a:pt x="1643169" y="662483"/>
                      <a:pt x="1512292" y="721255"/>
                    </a:cubicBezTo>
                    <a:lnTo>
                      <a:pt x="1607042" y="1169019"/>
                    </a:lnTo>
                    <a:cubicBezTo>
                      <a:pt x="1611319" y="1167786"/>
                      <a:pt x="1615651" y="1167712"/>
                      <a:pt x="1620000" y="1167712"/>
                    </a:cubicBezTo>
                    <a:cubicBezTo>
                      <a:pt x="1828764" y="1167712"/>
                      <a:pt x="1998000" y="1336948"/>
                      <a:pt x="1998000" y="1545712"/>
                    </a:cubicBezTo>
                    <a:lnTo>
                      <a:pt x="1996362" y="1567711"/>
                    </a:lnTo>
                    <a:lnTo>
                      <a:pt x="2525816" y="1711728"/>
                    </a:lnTo>
                    <a:cubicBezTo>
                      <a:pt x="2591164" y="1602543"/>
                      <a:pt x="2710810" y="1530128"/>
                      <a:pt x="2847370" y="1530128"/>
                    </a:cubicBezTo>
                    <a:cubicBezTo>
                      <a:pt x="3056134" y="1530128"/>
                      <a:pt x="3225370" y="1699364"/>
                      <a:pt x="3225370" y="1908128"/>
                    </a:cubicBezTo>
                    <a:cubicBezTo>
                      <a:pt x="3225370" y="2116892"/>
                      <a:pt x="3056134" y="2286128"/>
                      <a:pt x="2847370" y="2286128"/>
                    </a:cubicBezTo>
                    <a:cubicBezTo>
                      <a:pt x="2638606" y="2286128"/>
                      <a:pt x="2469370" y="2116892"/>
                      <a:pt x="2469370" y="1908128"/>
                    </a:cubicBezTo>
                    <a:lnTo>
                      <a:pt x="2475505" y="1847275"/>
                    </a:lnTo>
                    <a:lnTo>
                      <a:pt x="1957861" y="1706471"/>
                    </a:lnTo>
                    <a:cubicBezTo>
                      <a:pt x="1922674" y="1789256"/>
                      <a:pt x="1855841" y="1854310"/>
                      <a:pt x="1773397" y="1890608"/>
                    </a:cubicBezTo>
                    <a:lnTo>
                      <a:pt x="1908290" y="2478637"/>
                    </a:lnTo>
                    <a:cubicBezTo>
                      <a:pt x="2094333" y="2500701"/>
                      <a:pt x="2237929" y="2659462"/>
                      <a:pt x="2237929" y="2851762"/>
                    </a:cubicBezTo>
                    <a:cubicBezTo>
                      <a:pt x="2237929" y="3060526"/>
                      <a:pt x="2068693" y="3229762"/>
                      <a:pt x="1859929" y="3229762"/>
                    </a:cubicBezTo>
                    <a:cubicBezTo>
                      <a:pt x="1651165" y="3229762"/>
                      <a:pt x="1481929" y="3060526"/>
                      <a:pt x="1481929" y="2851762"/>
                    </a:cubicBezTo>
                    <a:cubicBezTo>
                      <a:pt x="1481929" y="2676759"/>
                      <a:pt x="1600854" y="2529533"/>
                      <a:pt x="1762693" y="2487978"/>
                    </a:cubicBezTo>
                    <a:lnTo>
                      <a:pt x="1632951" y="1922407"/>
                    </a:lnTo>
                    <a:cubicBezTo>
                      <a:pt x="1628677" y="1923639"/>
                      <a:pt x="1624347" y="1923712"/>
                      <a:pt x="1620000" y="1923712"/>
                    </a:cubicBezTo>
                    <a:cubicBezTo>
                      <a:pt x="1474614" y="1923712"/>
                      <a:pt x="1348399" y="1841634"/>
                      <a:pt x="1286703" y="1720478"/>
                    </a:cubicBezTo>
                    <a:lnTo>
                      <a:pt x="726463" y="1950491"/>
                    </a:lnTo>
                    <a:cubicBezTo>
                      <a:pt x="745503" y="1995553"/>
                      <a:pt x="756000" y="2045092"/>
                      <a:pt x="756000" y="2097083"/>
                    </a:cubicBezTo>
                    <a:cubicBezTo>
                      <a:pt x="756000" y="2305847"/>
                      <a:pt x="586764" y="2475083"/>
                      <a:pt x="378000" y="2475083"/>
                    </a:cubicBezTo>
                    <a:cubicBezTo>
                      <a:pt x="169236" y="2475083"/>
                      <a:pt x="0" y="2305847"/>
                      <a:pt x="0" y="2097083"/>
                    </a:cubicBezTo>
                    <a:cubicBezTo>
                      <a:pt x="0" y="1888319"/>
                      <a:pt x="169236" y="1719083"/>
                      <a:pt x="378000" y="1719083"/>
                    </a:cubicBezTo>
                    <a:cubicBezTo>
                      <a:pt x="481765" y="1719083"/>
                      <a:pt x="575764" y="1760894"/>
                      <a:pt x="643957" y="1828700"/>
                    </a:cubicBezTo>
                    <a:lnTo>
                      <a:pt x="1245626" y="1581679"/>
                    </a:lnTo>
                    <a:cubicBezTo>
                      <a:pt x="1242578" y="1569964"/>
                      <a:pt x="1242000" y="1557905"/>
                      <a:pt x="1242000" y="1545712"/>
                    </a:cubicBezTo>
                    <a:cubicBezTo>
                      <a:pt x="1242000" y="1391666"/>
                      <a:pt x="1334148" y="1259142"/>
                      <a:pt x="1466584" y="1200827"/>
                    </a:cubicBezTo>
                    <a:lnTo>
                      <a:pt x="1372109" y="754363"/>
                    </a:lnTo>
                    <a:cubicBezTo>
                      <a:pt x="1366762" y="755885"/>
                      <a:pt x="1361331" y="756000"/>
                      <a:pt x="1355872" y="756000"/>
                    </a:cubicBezTo>
                    <a:cubicBezTo>
                      <a:pt x="1147108" y="756000"/>
                      <a:pt x="977872" y="586764"/>
                      <a:pt x="977872" y="378000"/>
                    </a:cubicBezTo>
                    <a:cubicBezTo>
                      <a:pt x="977872" y="169236"/>
                      <a:pt x="1147108" y="0"/>
                      <a:pt x="1355872" y="0"/>
                    </a:cubicBezTo>
                    <a:close/>
                  </a:path>
                </a:pathLst>
              </a:cu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endParaRPr>
              </a:p>
            </p:txBody>
          </p:sp>
        </p:grpSp>
      </p:grpSp>
      <p:grpSp>
        <p:nvGrpSpPr>
          <p:cNvPr id="5" name="Group 4"/>
          <p:cNvGrpSpPr/>
          <p:nvPr/>
        </p:nvGrpSpPr>
        <p:grpSpPr>
          <a:xfrm>
            <a:off x="895707" y="2882163"/>
            <a:ext cx="8099440" cy="829151"/>
            <a:chOff x="895707" y="2882163"/>
            <a:chExt cx="8099440" cy="829151"/>
          </a:xfrm>
        </p:grpSpPr>
        <p:sp>
          <p:nvSpPr>
            <p:cNvPr id="20" name="Text When (1)"/>
            <p:cNvSpPr txBox="1">
              <a:spLocks noChangeArrowheads="1"/>
            </p:cNvSpPr>
            <p:nvPr/>
          </p:nvSpPr>
          <p:spPr bwMode="auto">
            <a:xfrm>
              <a:off x="1881585" y="2919659"/>
              <a:ext cx="711356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a:solidFill>
                    <a:srgbClr val="52606D"/>
                  </a:solidFill>
                  <a:latin typeface="Segoe UI" panose="020B0502040204020203" pitchFamily="34" charset="0"/>
                  <a:cs typeface="Segoe UI" panose="020B0502040204020203" pitchFamily="34" charset="0"/>
                </a:rPr>
                <a:t>Ils fournissent un </a:t>
              </a:r>
              <a:r>
                <a:rPr lang="fr-FR" b="1">
                  <a:solidFill>
                    <a:srgbClr val="52606D"/>
                  </a:solidFill>
                  <a:latin typeface="Segoe UI" panose="020B0502040204020203" pitchFamily="34" charset="0"/>
                  <a:cs typeface="Segoe UI" panose="020B0502040204020203" pitchFamily="34" charset="0"/>
                </a:rPr>
                <a:t>savoir-faire et une assistance </a:t>
              </a:r>
              <a:r>
                <a:rPr lang="fr-FR">
                  <a:solidFill>
                    <a:srgbClr val="52606D"/>
                  </a:solidFill>
                  <a:latin typeface="Segoe UI" panose="020B0502040204020203" pitchFamily="34" charset="0"/>
                  <a:cs typeface="Segoe UI" panose="020B0502040204020203" pitchFamily="34" charset="0"/>
                </a:rPr>
                <a:t>pour l’émission et l’exécution des demandes de coopération judiciaire</a:t>
              </a:r>
            </a:p>
          </p:txBody>
        </p:sp>
        <p:grpSp>
          <p:nvGrpSpPr>
            <p:cNvPr id="4" name="Group 3"/>
            <p:cNvGrpSpPr/>
            <p:nvPr/>
          </p:nvGrpSpPr>
          <p:grpSpPr>
            <a:xfrm>
              <a:off x="895707" y="2882163"/>
              <a:ext cx="829151" cy="829151"/>
              <a:chOff x="895707" y="2882163"/>
              <a:chExt cx="829151" cy="829151"/>
            </a:xfrm>
          </p:grpSpPr>
          <p:sp>
            <p:nvSpPr>
              <p:cNvPr id="17" name="Elipse 4"/>
              <p:cNvSpPr/>
              <p:nvPr/>
            </p:nvSpPr>
            <p:spPr>
              <a:xfrm>
                <a:off x="895707" y="2882163"/>
                <a:ext cx="829151" cy="829151"/>
              </a:xfrm>
              <a:prstGeom prst="ellipse">
                <a:avLst/>
              </a:prstGeom>
              <a:solidFill>
                <a:srgbClr val="015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s-ES" sz="14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endParaRPr>
              </a:p>
            </p:txBody>
          </p:sp>
          <p:sp>
            <p:nvSpPr>
              <p:cNvPr id="15" name="Rounded Rectangle 5">
                <a:extLst>
                  <a:ext uri="{FF2B5EF4-FFF2-40B4-BE49-F238E27FC236}">
                    <a16:creationId xmlns:a16="http://schemas.microsoft.com/office/drawing/2014/main" id="{B5A177C8-7AB0-4E40-873A-70F231B3FA06}"/>
                  </a:ext>
                </a:extLst>
              </p:cNvPr>
              <p:cNvSpPr/>
              <p:nvPr/>
            </p:nvSpPr>
            <p:spPr>
              <a:xfrm flipH="1">
                <a:off x="1070194" y="3109966"/>
                <a:ext cx="504633" cy="416291"/>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grpSp>
      <p:grpSp>
        <p:nvGrpSpPr>
          <p:cNvPr id="7" name="Group 6"/>
          <p:cNvGrpSpPr/>
          <p:nvPr/>
        </p:nvGrpSpPr>
        <p:grpSpPr>
          <a:xfrm>
            <a:off x="895707" y="4170382"/>
            <a:ext cx="5192576" cy="829151"/>
            <a:chOff x="895707" y="4170382"/>
            <a:chExt cx="5192576" cy="829151"/>
          </a:xfrm>
        </p:grpSpPr>
        <p:sp>
          <p:nvSpPr>
            <p:cNvPr id="9" name="Text When (1)"/>
            <p:cNvSpPr txBox="1">
              <a:spLocks noChangeArrowheads="1"/>
            </p:cNvSpPr>
            <p:nvPr/>
          </p:nvSpPr>
          <p:spPr bwMode="auto">
            <a:xfrm>
              <a:off x="1881584" y="4381332"/>
              <a:ext cx="42066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a:solidFill>
                    <a:srgbClr val="52606D"/>
                  </a:solidFill>
                  <a:latin typeface="Segoe UI" panose="020B0502040204020203" pitchFamily="34" charset="0"/>
                  <a:cs typeface="Segoe UI" panose="020B0502040204020203" pitchFamily="34" charset="0"/>
                </a:rPr>
                <a:t>Ils facilitent les </a:t>
              </a:r>
              <a:r>
                <a:rPr lang="fr-FR" b="1">
                  <a:solidFill>
                    <a:srgbClr val="52606D"/>
                  </a:solidFill>
                  <a:latin typeface="Segoe UI" panose="020B0502040204020203" pitchFamily="34" charset="0"/>
                  <a:cs typeface="Segoe UI" panose="020B0502040204020203" pitchFamily="34" charset="0"/>
                </a:rPr>
                <a:t>contacts directs</a:t>
              </a:r>
            </a:p>
          </p:txBody>
        </p:sp>
        <p:grpSp>
          <p:nvGrpSpPr>
            <p:cNvPr id="6" name="Group 5"/>
            <p:cNvGrpSpPr/>
            <p:nvPr/>
          </p:nvGrpSpPr>
          <p:grpSpPr>
            <a:xfrm>
              <a:off x="895707" y="4170382"/>
              <a:ext cx="829151" cy="829151"/>
              <a:chOff x="895707" y="4170382"/>
              <a:chExt cx="829151" cy="829151"/>
            </a:xfrm>
          </p:grpSpPr>
          <p:sp>
            <p:nvSpPr>
              <p:cNvPr id="18" name="Elipse 4"/>
              <p:cNvSpPr/>
              <p:nvPr/>
            </p:nvSpPr>
            <p:spPr>
              <a:xfrm>
                <a:off x="895707" y="4170382"/>
                <a:ext cx="829151" cy="829151"/>
              </a:xfrm>
              <a:prstGeom prst="ellipse">
                <a:avLst/>
              </a:prstGeom>
              <a:solidFill>
                <a:srgbClr val="015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s-ES" sz="14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endParaRPr>
              </a:p>
            </p:txBody>
          </p:sp>
          <p:sp>
            <p:nvSpPr>
              <p:cNvPr id="14" name="Freeform 25">
                <a:extLst>
                  <a:ext uri="{FF2B5EF4-FFF2-40B4-BE49-F238E27FC236}">
                    <a16:creationId xmlns:a16="http://schemas.microsoft.com/office/drawing/2014/main" id="{115A3EAB-6A86-45ED-8F48-A7797A2D6676}"/>
                  </a:ext>
                </a:extLst>
              </p:cNvPr>
              <p:cNvSpPr/>
              <p:nvPr/>
            </p:nvSpPr>
            <p:spPr>
              <a:xfrm>
                <a:off x="1113581" y="4326421"/>
                <a:ext cx="417857" cy="517071"/>
              </a:xfrm>
              <a:custGeom>
                <a:avLst/>
                <a:gdLst>
                  <a:gd name="connsiteX0" fmla="*/ 371475 w 1600200"/>
                  <a:gd name="connsiteY0" fmla="*/ 0 h 1857375"/>
                  <a:gd name="connsiteX1" fmla="*/ 628650 w 1600200"/>
                  <a:gd name="connsiteY1" fmla="*/ 523875 h 1857375"/>
                  <a:gd name="connsiteX2" fmla="*/ 400050 w 1600200"/>
                  <a:gd name="connsiteY2" fmla="*/ 561975 h 1857375"/>
                  <a:gd name="connsiteX3" fmla="*/ 1019175 w 1600200"/>
                  <a:gd name="connsiteY3" fmla="*/ 1438275 h 1857375"/>
                  <a:gd name="connsiteX4" fmla="*/ 1219200 w 1600200"/>
                  <a:gd name="connsiteY4" fmla="*/ 1238250 h 1857375"/>
                  <a:gd name="connsiteX5" fmla="*/ 1600200 w 1600200"/>
                  <a:gd name="connsiteY5" fmla="*/ 1666875 h 1857375"/>
                  <a:gd name="connsiteX6" fmla="*/ 1038225 w 1600200"/>
                  <a:gd name="connsiteY6" fmla="*/ 1857375 h 1857375"/>
                  <a:gd name="connsiteX7" fmla="*/ 0 w 1600200"/>
                  <a:gd name="connsiteY7" fmla="*/ 314325 h 1857375"/>
                  <a:gd name="connsiteX8" fmla="*/ 371475 w 1600200"/>
                  <a:gd name="connsiteY8" fmla="*/ 0 h 1857375"/>
                  <a:gd name="connsiteX0" fmla="*/ 371475 w 1600200"/>
                  <a:gd name="connsiteY0" fmla="*/ 0 h 1917951"/>
                  <a:gd name="connsiteX1" fmla="*/ 628650 w 1600200"/>
                  <a:gd name="connsiteY1" fmla="*/ 584451 h 1917951"/>
                  <a:gd name="connsiteX2" fmla="*/ 400050 w 1600200"/>
                  <a:gd name="connsiteY2" fmla="*/ 622551 h 1917951"/>
                  <a:gd name="connsiteX3" fmla="*/ 1019175 w 1600200"/>
                  <a:gd name="connsiteY3" fmla="*/ 1498851 h 1917951"/>
                  <a:gd name="connsiteX4" fmla="*/ 1219200 w 1600200"/>
                  <a:gd name="connsiteY4" fmla="*/ 1298826 h 1917951"/>
                  <a:gd name="connsiteX5" fmla="*/ 1600200 w 1600200"/>
                  <a:gd name="connsiteY5" fmla="*/ 1727451 h 1917951"/>
                  <a:gd name="connsiteX6" fmla="*/ 1038225 w 1600200"/>
                  <a:gd name="connsiteY6" fmla="*/ 1917951 h 1917951"/>
                  <a:gd name="connsiteX7" fmla="*/ 0 w 1600200"/>
                  <a:gd name="connsiteY7" fmla="*/ 374901 h 1917951"/>
                  <a:gd name="connsiteX8" fmla="*/ 371475 w 1600200"/>
                  <a:gd name="connsiteY8" fmla="*/ 0 h 1917951"/>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544 h 1919495"/>
                  <a:gd name="connsiteX1" fmla="*/ 628650 w 1600200"/>
                  <a:gd name="connsiteY1" fmla="*/ 585995 h 1919495"/>
                  <a:gd name="connsiteX2" fmla="*/ 400050 w 1600200"/>
                  <a:gd name="connsiteY2" fmla="*/ 624095 h 1919495"/>
                  <a:gd name="connsiteX3" fmla="*/ 1019175 w 1600200"/>
                  <a:gd name="connsiteY3" fmla="*/ 1500395 h 1919495"/>
                  <a:gd name="connsiteX4" fmla="*/ 1219200 w 1600200"/>
                  <a:gd name="connsiteY4" fmla="*/ 1300370 h 1919495"/>
                  <a:gd name="connsiteX5" fmla="*/ 1600200 w 1600200"/>
                  <a:gd name="connsiteY5" fmla="*/ 1728995 h 1919495"/>
                  <a:gd name="connsiteX6" fmla="*/ 1038225 w 1600200"/>
                  <a:gd name="connsiteY6" fmla="*/ 1919495 h 1919495"/>
                  <a:gd name="connsiteX7" fmla="*/ 0 w 1600200"/>
                  <a:gd name="connsiteY7" fmla="*/ 376445 h 1919495"/>
                  <a:gd name="connsiteX8" fmla="*/ 371475 w 1600200"/>
                  <a:gd name="connsiteY8" fmla="*/ 1544 h 1919495"/>
                  <a:gd name="connsiteX0" fmla="*/ 371475 w 1600200"/>
                  <a:gd name="connsiteY0" fmla="*/ 1487 h 1919438"/>
                  <a:gd name="connsiteX1" fmla="*/ 568075 w 1600200"/>
                  <a:gd name="connsiteY1" fmla="*/ 603245 h 1919438"/>
                  <a:gd name="connsiteX2" fmla="*/ 400050 w 1600200"/>
                  <a:gd name="connsiteY2" fmla="*/ 624038 h 1919438"/>
                  <a:gd name="connsiteX3" fmla="*/ 1019175 w 1600200"/>
                  <a:gd name="connsiteY3" fmla="*/ 1500338 h 1919438"/>
                  <a:gd name="connsiteX4" fmla="*/ 1219200 w 1600200"/>
                  <a:gd name="connsiteY4" fmla="*/ 1300313 h 1919438"/>
                  <a:gd name="connsiteX5" fmla="*/ 1600200 w 1600200"/>
                  <a:gd name="connsiteY5" fmla="*/ 1728938 h 1919438"/>
                  <a:gd name="connsiteX6" fmla="*/ 1038225 w 1600200"/>
                  <a:gd name="connsiteY6" fmla="*/ 1919438 h 1919438"/>
                  <a:gd name="connsiteX7" fmla="*/ 0 w 1600200"/>
                  <a:gd name="connsiteY7" fmla="*/ 376388 h 1919438"/>
                  <a:gd name="connsiteX8" fmla="*/ 371475 w 1600200"/>
                  <a:gd name="connsiteY8" fmla="*/ 1487 h 1919438"/>
                  <a:gd name="connsiteX0" fmla="*/ 371475 w 1600200"/>
                  <a:gd name="connsiteY0" fmla="*/ 1032 h 1918983"/>
                  <a:gd name="connsiteX1" fmla="*/ 568075 w 1600200"/>
                  <a:gd name="connsiteY1" fmla="*/ 602790 h 1918983"/>
                  <a:gd name="connsiteX2" fmla="*/ 400050 w 1600200"/>
                  <a:gd name="connsiteY2" fmla="*/ 623583 h 1918983"/>
                  <a:gd name="connsiteX3" fmla="*/ 1019175 w 1600200"/>
                  <a:gd name="connsiteY3" fmla="*/ 1499883 h 1918983"/>
                  <a:gd name="connsiteX4" fmla="*/ 1219200 w 1600200"/>
                  <a:gd name="connsiteY4" fmla="*/ 1299858 h 1918983"/>
                  <a:gd name="connsiteX5" fmla="*/ 1600200 w 1600200"/>
                  <a:gd name="connsiteY5" fmla="*/ 1728483 h 1918983"/>
                  <a:gd name="connsiteX6" fmla="*/ 1038225 w 1600200"/>
                  <a:gd name="connsiteY6" fmla="*/ 1918983 h 1918983"/>
                  <a:gd name="connsiteX7" fmla="*/ 0 w 1600200"/>
                  <a:gd name="connsiteY7" fmla="*/ 375933 h 1918983"/>
                  <a:gd name="connsiteX8" fmla="*/ 371475 w 1600200"/>
                  <a:gd name="connsiteY8" fmla="*/ 1032 h 1918983"/>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118 h 1919069"/>
                  <a:gd name="connsiteX1" fmla="*/ 568075 w 1600200"/>
                  <a:gd name="connsiteY1" fmla="*/ 602876 h 1919069"/>
                  <a:gd name="connsiteX2" fmla="*/ 400050 w 1600200"/>
                  <a:gd name="connsiteY2" fmla="*/ 623669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408703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59666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70138 w 1600200"/>
                  <a:gd name="connsiteY3" fmla="*/ 1517276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0522 w 1600200"/>
                  <a:gd name="connsiteY3" fmla="*/ 1534584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96099 w 1600200"/>
                  <a:gd name="connsiteY3" fmla="*/ 1546122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588662"/>
                  <a:gd name="connsiteY0" fmla="*/ 1118 h 1919069"/>
                  <a:gd name="connsiteX1" fmla="*/ 568075 w 1588662"/>
                  <a:gd name="connsiteY1" fmla="*/ 602876 h 1919069"/>
                  <a:gd name="connsiteX2" fmla="*/ 374089 w 1588662"/>
                  <a:gd name="connsiteY2" fmla="*/ 646744 h 1919069"/>
                  <a:gd name="connsiteX3" fmla="*/ 987445 w 1588662"/>
                  <a:gd name="connsiteY3" fmla="*/ 1528815 h 1919069"/>
                  <a:gd name="connsiteX4" fmla="*/ 1173048 w 1588662"/>
                  <a:gd name="connsiteY4" fmla="*/ 1311482 h 1919069"/>
                  <a:gd name="connsiteX5" fmla="*/ 1588662 w 1588662"/>
                  <a:gd name="connsiteY5" fmla="*/ 1699723 h 1919069"/>
                  <a:gd name="connsiteX6" fmla="*/ 1038225 w 1588662"/>
                  <a:gd name="connsiteY6" fmla="*/ 1919069 h 1919069"/>
                  <a:gd name="connsiteX7" fmla="*/ 0 w 1588662"/>
                  <a:gd name="connsiteY7" fmla="*/ 376019 h 1919069"/>
                  <a:gd name="connsiteX8" fmla="*/ 371475 w 1588662"/>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46976"/>
                  <a:gd name="connsiteX1" fmla="*/ 568075 w 1596260"/>
                  <a:gd name="connsiteY1" fmla="*/ 602876 h 1946976"/>
                  <a:gd name="connsiteX2" fmla="*/ 374089 w 1596260"/>
                  <a:gd name="connsiteY2" fmla="*/ 646744 h 1946976"/>
                  <a:gd name="connsiteX3" fmla="*/ 987445 w 1596260"/>
                  <a:gd name="connsiteY3" fmla="*/ 1528815 h 1946976"/>
                  <a:gd name="connsiteX4" fmla="*/ 1173048 w 1596260"/>
                  <a:gd name="connsiteY4" fmla="*/ 1311482 h 1946976"/>
                  <a:gd name="connsiteX5" fmla="*/ 1588662 w 1596260"/>
                  <a:gd name="connsiteY5" fmla="*/ 1699723 h 1946976"/>
                  <a:gd name="connsiteX6" fmla="*/ 1038225 w 1596260"/>
                  <a:gd name="connsiteY6" fmla="*/ 1919069 h 1946976"/>
                  <a:gd name="connsiteX7" fmla="*/ 0 w 1596260"/>
                  <a:gd name="connsiteY7" fmla="*/ 376019 h 1946976"/>
                  <a:gd name="connsiteX8" fmla="*/ 371475 w 1596260"/>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33976 w 1558761"/>
                  <a:gd name="connsiteY0" fmla="*/ 1118 h 1946976"/>
                  <a:gd name="connsiteX1" fmla="*/ 530576 w 1558761"/>
                  <a:gd name="connsiteY1" fmla="*/ 602876 h 1946976"/>
                  <a:gd name="connsiteX2" fmla="*/ 336590 w 1558761"/>
                  <a:gd name="connsiteY2" fmla="*/ 646744 h 1946976"/>
                  <a:gd name="connsiteX3" fmla="*/ 949946 w 1558761"/>
                  <a:gd name="connsiteY3" fmla="*/ 1528815 h 1946976"/>
                  <a:gd name="connsiteX4" fmla="*/ 1135549 w 1558761"/>
                  <a:gd name="connsiteY4" fmla="*/ 1311482 h 1946976"/>
                  <a:gd name="connsiteX5" fmla="*/ 1551163 w 1558761"/>
                  <a:gd name="connsiteY5" fmla="*/ 1699723 h 1946976"/>
                  <a:gd name="connsiteX6" fmla="*/ 1000726 w 1558761"/>
                  <a:gd name="connsiteY6" fmla="*/ 1919069 h 1946976"/>
                  <a:gd name="connsiteX7" fmla="*/ 0 w 1558761"/>
                  <a:gd name="connsiteY7" fmla="*/ 390441 h 1946976"/>
                  <a:gd name="connsiteX8" fmla="*/ 333976 w 1558761"/>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44260 w 1560662"/>
                  <a:gd name="connsiteY2" fmla="*/ 655398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96 h 1946054"/>
                  <a:gd name="connsiteX1" fmla="*/ 532477 w 1560662"/>
                  <a:gd name="connsiteY1" fmla="*/ 601954 h 1946054"/>
                  <a:gd name="connsiteX2" fmla="*/ 344260 w 1560662"/>
                  <a:gd name="connsiteY2" fmla="*/ 654476 h 1946054"/>
                  <a:gd name="connsiteX3" fmla="*/ 951847 w 1560662"/>
                  <a:gd name="connsiteY3" fmla="*/ 1527893 h 1946054"/>
                  <a:gd name="connsiteX4" fmla="*/ 1137450 w 1560662"/>
                  <a:gd name="connsiteY4" fmla="*/ 1310560 h 1946054"/>
                  <a:gd name="connsiteX5" fmla="*/ 1553064 w 1560662"/>
                  <a:gd name="connsiteY5" fmla="*/ 1698801 h 1946054"/>
                  <a:gd name="connsiteX6" fmla="*/ 1002627 w 1560662"/>
                  <a:gd name="connsiteY6" fmla="*/ 1918147 h 1946054"/>
                  <a:gd name="connsiteX7" fmla="*/ 1901 w 1560662"/>
                  <a:gd name="connsiteY7" fmla="*/ 389519 h 1946054"/>
                  <a:gd name="connsiteX8" fmla="*/ 335877 w 1560662"/>
                  <a:gd name="connsiteY8" fmla="*/ 196 h 1946054"/>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431" h="1937121">
                    <a:moveTo>
                      <a:pt x="332898" y="199"/>
                    </a:moveTo>
                    <a:cubicBezTo>
                      <a:pt x="480797" y="-12106"/>
                      <a:pt x="712130" y="551085"/>
                      <a:pt x="532477" y="593021"/>
                    </a:cubicBezTo>
                    <a:lnTo>
                      <a:pt x="344260" y="645543"/>
                    </a:lnTo>
                    <a:cubicBezTo>
                      <a:pt x="475639" y="1163599"/>
                      <a:pt x="690666" y="1300897"/>
                      <a:pt x="951847" y="1518960"/>
                    </a:cubicBezTo>
                    <a:cubicBezTo>
                      <a:pt x="1003138" y="1396518"/>
                      <a:pt x="1042046" y="1291100"/>
                      <a:pt x="1137450" y="1301627"/>
                    </a:cubicBezTo>
                    <a:cubicBezTo>
                      <a:pt x="1276950" y="1299313"/>
                      <a:pt x="1636332" y="1564228"/>
                      <a:pt x="1553064" y="1689868"/>
                    </a:cubicBezTo>
                    <a:cubicBezTo>
                      <a:pt x="1389777" y="1941825"/>
                      <a:pt x="1145722" y="1971673"/>
                      <a:pt x="1002627" y="1909214"/>
                    </a:cubicBezTo>
                    <a:cubicBezTo>
                      <a:pt x="545977" y="1690048"/>
                      <a:pt x="-37590" y="1110316"/>
                      <a:pt x="1901" y="380586"/>
                    </a:cubicBezTo>
                    <a:cubicBezTo>
                      <a:pt x="36305" y="148891"/>
                      <a:pt x="133416" y="23363"/>
                      <a:pt x="332898" y="199"/>
                    </a:cubicBezTo>
                    <a:close/>
                  </a:path>
                </a:pathLst>
              </a:custGeom>
              <a:solidFill>
                <a:srgbClr val="FFD61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grpSp>
      </p:grpSp>
    </p:spTree>
    <p:extLst>
      <p:ext uri="{BB962C8B-B14F-4D97-AF65-F5344CB8AC3E}">
        <p14:creationId xmlns:p14="http://schemas.microsoft.com/office/powerpoint/2010/main" val="14688869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500" fill="hold"/>
                                        <p:tgtEl>
                                          <p:spTgt spid="5"/>
                                        </p:tgtEl>
                                        <p:attrNameLst>
                                          <p:attrName>ppt_w</p:attrName>
                                        </p:attrNameLst>
                                      </p:cBhvr>
                                      <p:tavLst>
                                        <p:tav tm="0">
                                          <p:val>
                                            <p:fltVal val="0"/>
                                          </p:val>
                                        </p:tav>
                                        <p:tav tm="100000">
                                          <p:val>
                                            <p:strVal val="#ppt_w"/>
                                          </p:val>
                                        </p:tav>
                                      </p:tavLst>
                                    </p:anim>
                                    <p:anim calcmode="lin" valueType="num">
                                      <p:cBhvr>
                                        <p:cTn id="15" dur="500" fill="hold"/>
                                        <p:tgtEl>
                                          <p:spTgt spid="5"/>
                                        </p:tgtEl>
                                        <p:attrNameLst>
                                          <p:attrName>ppt_h</p:attrName>
                                        </p:attrNameLst>
                                      </p:cBhvr>
                                      <p:tavLst>
                                        <p:tav tm="0">
                                          <p:val>
                                            <p:fltVal val="0"/>
                                          </p:val>
                                        </p:tav>
                                        <p:tav tm="100000">
                                          <p:val>
                                            <p:strVal val="#ppt_h"/>
                                          </p:val>
                                        </p:tav>
                                      </p:tavLst>
                                    </p:anim>
                                    <p:animEffect transition="in" filter="fade">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animEffect transition="in" filter="fade">
                                      <p:cBhvr>
                                        <p:cTn id="2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fr-FR" b="1"/>
              <a:t>Statistiques sur le travail du RJE</a:t>
            </a:r>
          </a:p>
        </p:txBody>
      </p:sp>
      <p:cxnSp>
        <p:nvCxnSpPr>
          <p:cNvPr id="29" name="Straight Connector 28"/>
          <p:cNvCxnSpPr/>
          <p:nvPr/>
        </p:nvCxnSpPr>
        <p:spPr>
          <a:xfrm>
            <a:off x="5916774" y="1834343"/>
            <a:ext cx="0" cy="2816612"/>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6221812" y="1834343"/>
            <a:ext cx="2259592" cy="2606419"/>
            <a:chOff x="6221812" y="1834343"/>
            <a:chExt cx="2259592" cy="2606419"/>
          </a:xfrm>
        </p:grpSpPr>
        <p:grpSp>
          <p:nvGrpSpPr>
            <p:cNvPr id="11" name="Group 10"/>
            <p:cNvGrpSpPr/>
            <p:nvPr/>
          </p:nvGrpSpPr>
          <p:grpSpPr>
            <a:xfrm>
              <a:off x="6221812" y="2794157"/>
              <a:ext cx="2259592" cy="1646605"/>
              <a:chOff x="6221812" y="2794157"/>
              <a:chExt cx="2259592" cy="1646605"/>
            </a:xfrm>
          </p:grpSpPr>
          <p:sp>
            <p:nvSpPr>
              <p:cNvPr id="27" name="Text What (1)"/>
              <p:cNvSpPr txBox="1">
                <a:spLocks noChangeArrowheads="1"/>
              </p:cNvSpPr>
              <p:nvPr/>
            </p:nvSpPr>
            <p:spPr bwMode="auto">
              <a:xfrm>
                <a:off x="6221812" y="2794157"/>
                <a:ext cx="2259592" cy="630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sz="3500" b="1">
                    <a:solidFill>
                      <a:srgbClr val="031137"/>
                    </a:solidFill>
                    <a:latin typeface="Segoe UI" panose="020B0502040204020203" pitchFamily="34" charset="0"/>
                    <a:cs typeface="Segoe UI" panose="020B0502040204020203" pitchFamily="34" charset="0"/>
                  </a:rPr>
                  <a:t>5000</a:t>
                </a:r>
              </a:p>
            </p:txBody>
          </p:sp>
          <p:sp>
            <p:nvSpPr>
              <p:cNvPr id="32" name="Text What (1)"/>
              <p:cNvSpPr txBox="1">
                <a:spLocks noChangeArrowheads="1"/>
              </p:cNvSpPr>
              <p:nvPr/>
            </p:nvSpPr>
            <p:spPr bwMode="auto">
              <a:xfrm>
                <a:off x="6221812" y="3425099"/>
                <a:ext cx="2042423"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sz="1500">
                    <a:solidFill>
                      <a:srgbClr val="52606D"/>
                    </a:solidFill>
                    <a:latin typeface="Segoe UI" panose="020B0502040204020203" pitchFamily="34" charset="0"/>
                    <a:cs typeface="Segoe UI" panose="020B0502040204020203" pitchFamily="34" charset="0"/>
                  </a:rPr>
                  <a:t>à propos de l’assistance juridique mutuelle/la décision d’enquête européenne (EIO) </a:t>
                </a:r>
              </a:p>
            </p:txBody>
          </p:sp>
        </p:grpSp>
        <p:grpSp>
          <p:nvGrpSpPr>
            <p:cNvPr id="5" name="Group 4"/>
            <p:cNvGrpSpPr/>
            <p:nvPr/>
          </p:nvGrpSpPr>
          <p:grpSpPr>
            <a:xfrm>
              <a:off x="6221812" y="1834343"/>
              <a:ext cx="829151" cy="829151"/>
              <a:chOff x="6221812" y="1834343"/>
              <a:chExt cx="829151" cy="829151"/>
            </a:xfrm>
          </p:grpSpPr>
          <p:sp>
            <p:nvSpPr>
              <p:cNvPr id="116" name="Elipse 4"/>
              <p:cNvSpPr/>
              <p:nvPr/>
            </p:nvSpPr>
            <p:spPr>
              <a:xfrm>
                <a:off x="6221812" y="1834343"/>
                <a:ext cx="829151" cy="829151"/>
              </a:xfrm>
              <a:prstGeom prst="ellipse">
                <a:avLst/>
              </a:prstGeom>
              <a:solidFill>
                <a:srgbClr val="015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s-ES" sz="14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endParaRPr>
              </a:p>
            </p:txBody>
          </p:sp>
          <p:pic>
            <p:nvPicPr>
              <p:cNvPr id="117" name="Picture 11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79626" y="1958088"/>
                <a:ext cx="513522" cy="513522"/>
              </a:xfrm>
              <a:prstGeom prst="rect">
                <a:avLst/>
              </a:prstGeom>
            </p:spPr>
          </p:pic>
        </p:grpSp>
      </p:grpSp>
      <p:cxnSp>
        <p:nvCxnSpPr>
          <p:cNvPr id="28" name="Straight Connector 27"/>
          <p:cNvCxnSpPr/>
          <p:nvPr/>
        </p:nvCxnSpPr>
        <p:spPr>
          <a:xfrm>
            <a:off x="3312009" y="1834343"/>
            <a:ext cx="0" cy="2816612"/>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3548952" y="1834343"/>
            <a:ext cx="2259592" cy="2144754"/>
            <a:chOff x="3548952" y="1834343"/>
            <a:chExt cx="2259592" cy="2144754"/>
          </a:xfrm>
        </p:grpSpPr>
        <p:grpSp>
          <p:nvGrpSpPr>
            <p:cNvPr id="10" name="Group 9"/>
            <p:cNvGrpSpPr/>
            <p:nvPr/>
          </p:nvGrpSpPr>
          <p:grpSpPr>
            <a:xfrm>
              <a:off x="3548952" y="2794157"/>
              <a:ext cx="2259592" cy="1184940"/>
              <a:chOff x="3548952" y="2794157"/>
              <a:chExt cx="2259592" cy="1184940"/>
            </a:xfrm>
          </p:grpSpPr>
          <p:sp>
            <p:nvSpPr>
              <p:cNvPr id="26" name="Text What (1)"/>
              <p:cNvSpPr txBox="1">
                <a:spLocks noChangeArrowheads="1"/>
              </p:cNvSpPr>
              <p:nvPr/>
            </p:nvSpPr>
            <p:spPr bwMode="auto">
              <a:xfrm>
                <a:off x="3548952" y="2794157"/>
                <a:ext cx="2259592" cy="630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sz="3500" b="1">
                    <a:solidFill>
                      <a:srgbClr val="031137"/>
                    </a:solidFill>
                    <a:latin typeface="Segoe UI" panose="020B0502040204020203" pitchFamily="34" charset="0"/>
                    <a:cs typeface="Segoe UI" panose="020B0502040204020203" pitchFamily="34" charset="0"/>
                  </a:rPr>
                  <a:t>2000</a:t>
                </a:r>
              </a:p>
            </p:txBody>
          </p:sp>
          <p:sp>
            <p:nvSpPr>
              <p:cNvPr id="31" name="Text What (1)"/>
              <p:cNvSpPr txBox="1">
                <a:spLocks noChangeArrowheads="1"/>
              </p:cNvSpPr>
              <p:nvPr/>
            </p:nvSpPr>
            <p:spPr bwMode="auto">
              <a:xfrm>
                <a:off x="3569313" y="3425099"/>
                <a:ext cx="2042423"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sz="1500">
                    <a:solidFill>
                      <a:srgbClr val="52606D"/>
                    </a:solidFill>
                    <a:latin typeface="Segoe UI" panose="020B0502040204020203" pitchFamily="34" charset="0"/>
                    <a:cs typeface="Segoe UI" panose="020B0502040204020203" pitchFamily="34" charset="0"/>
                  </a:rPr>
                  <a:t>à propos du mandat d’arrêt européen</a:t>
                </a:r>
              </a:p>
            </p:txBody>
          </p:sp>
        </p:grpSp>
        <p:grpSp>
          <p:nvGrpSpPr>
            <p:cNvPr id="4" name="Group 3"/>
            <p:cNvGrpSpPr/>
            <p:nvPr/>
          </p:nvGrpSpPr>
          <p:grpSpPr>
            <a:xfrm>
              <a:off x="3659309" y="1834343"/>
              <a:ext cx="829151" cy="829151"/>
              <a:chOff x="3659309" y="1834343"/>
              <a:chExt cx="829151" cy="829151"/>
            </a:xfrm>
          </p:grpSpPr>
          <p:sp>
            <p:nvSpPr>
              <p:cNvPr id="115" name="Elipse 4"/>
              <p:cNvSpPr/>
              <p:nvPr/>
            </p:nvSpPr>
            <p:spPr>
              <a:xfrm>
                <a:off x="3659309" y="1834343"/>
                <a:ext cx="829151" cy="829151"/>
              </a:xfrm>
              <a:prstGeom prst="ellipse">
                <a:avLst/>
              </a:prstGeom>
              <a:solidFill>
                <a:srgbClr val="015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s-ES" sz="14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endParaRPr>
              </a:p>
            </p:txBody>
          </p:sp>
          <p:pic>
            <p:nvPicPr>
              <p:cNvPr id="118" name="Picture 11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829213" y="2004247"/>
                <a:ext cx="489343" cy="489343"/>
              </a:xfrm>
              <a:prstGeom prst="rect">
                <a:avLst/>
              </a:prstGeom>
            </p:spPr>
          </p:pic>
        </p:grpSp>
      </p:grpSp>
      <p:grpSp>
        <p:nvGrpSpPr>
          <p:cNvPr id="6" name="Group 5"/>
          <p:cNvGrpSpPr/>
          <p:nvPr/>
        </p:nvGrpSpPr>
        <p:grpSpPr>
          <a:xfrm>
            <a:off x="667851" y="1834343"/>
            <a:ext cx="2576061" cy="1913921"/>
            <a:chOff x="667851" y="1834343"/>
            <a:chExt cx="2576061" cy="1913921"/>
          </a:xfrm>
        </p:grpSpPr>
        <p:grpSp>
          <p:nvGrpSpPr>
            <p:cNvPr id="9" name="Group 8"/>
            <p:cNvGrpSpPr/>
            <p:nvPr/>
          </p:nvGrpSpPr>
          <p:grpSpPr>
            <a:xfrm>
              <a:off x="667851" y="2794157"/>
              <a:ext cx="2576061" cy="954107"/>
              <a:chOff x="667851" y="2794157"/>
              <a:chExt cx="2576061" cy="954107"/>
            </a:xfrm>
          </p:grpSpPr>
          <p:sp>
            <p:nvSpPr>
              <p:cNvPr id="25" name="Text What (1)"/>
              <p:cNvSpPr txBox="1">
                <a:spLocks noChangeArrowheads="1"/>
              </p:cNvSpPr>
              <p:nvPr/>
            </p:nvSpPr>
            <p:spPr bwMode="auto">
              <a:xfrm>
                <a:off x="667851" y="2794157"/>
                <a:ext cx="2576061" cy="630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sz="3500" b="1">
                    <a:solidFill>
                      <a:srgbClr val="031137"/>
                    </a:solidFill>
                    <a:latin typeface="Segoe UI" panose="020B0502040204020203" pitchFamily="34" charset="0"/>
                    <a:cs typeface="Segoe UI" panose="020B0502040204020203" pitchFamily="34" charset="0"/>
                  </a:rPr>
                  <a:t>7000-8000</a:t>
                </a:r>
              </a:p>
            </p:txBody>
          </p:sp>
          <p:sp>
            <p:nvSpPr>
              <p:cNvPr id="30" name="Text What (1)"/>
              <p:cNvSpPr txBox="1">
                <a:spLocks noChangeArrowheads="1"/>
              </p:cNvSpPr>
              <p:nvPr/>
            </p:nvSpPr>
            <p:spPr bwMode="auto">
              <a:xfrm>
                <a:off x="667852" y="3425099"/>
                <a:ext cx="178084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FR" sz="1500">
                    <a:solidFill>
                      <a:srgbClr val="52606D"/>
                    </a:solidFill>
                    <a:latin typeface="Segoe UI" panose="020B0502040204020203" pitchFamily="34" charset="0"/>
                    <a:cs typeface="Segoe UI" panose="020B0502040204020203" pitchFamily="34" charset="0"/>
                  </a:rPr>
                  <a:t>cas par an</a:t>
                </a:r>
              </a:p>
            </p:txBody>
          </p:sp>
        </p:grpSp>
        <p:grpSp>
          <p:nvGrpSpPr>
            <p:cNvPr id="3" name="Group 2"/>
            <p:cNvGrpSpPr/>
            <p:nvPr/>
          </p:nvGrpSpPr>
          <p:grpSpPr>
            <a:xfrm>
              <a:off x="667851" y="1834343"/>
              <a:ext cx="829151" cy="829151"/>
              <a:chOff x="667851" y="1834343"/>
              <a:chExt cx="829151" cy="829151"/>
            </a:xfrm>
          </p:grpSpPr>
          <p:sp>
            <p:nvSpPr>
              <p:cNvPr id="114" name="Elipse 4"/>
              <p:cNvSpPr/>
              <p:nvPr/>
            </p:nvSpPr>
            <p:spPr>
              <a:xfrm>
                <a:off x="667851" y="1834343"/>
                <a:ext cx="829151" cy="829151"/>
              </a:xfrm>
              <a:prstGeom prst="ellipse">
                <a:avLst/>
              </a:prstGeom>
              <a:solidFill>
                <a:srgbClr val="015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s-ES" sz="14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endParaRPr>
              </a:p>
            </p:txBody>
          </p:sp>
          <p:pic>
            <p:nvPicPr>
              <p:cNvPr id="119" name="Picture 1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14284" y="1975570"/>
                <a:ext cx="540913" cy="540913"/>
              </a:xfrm>
              <a:prstGeom prst="rect">
                <a:avLst/>
              </a:prstGeom>
            </p:spPr>
          </p:pic>
        </p:grpSp>
      </p:grpSp>
      <p:sp>
        <p:nvSpPr>
          <p:cNvPr id="120" name="TextBox 119"/>
          <p:cNvSpPr txBox="1"/>
          <p:nvPr/>
        </p:nvSpPr>
        <p:spPr>
          <a:xfrm>
            <a:off x="490949" y="4958731"/>
            <a:ext cx="7995021" cy="646331"/>
          </a:xfrm>
          <a:prstGeom prst="rect">
            <a:avLst/>
          </a:prstGeom>
          <a:noFill/>
        </p:spPr>
        <p:txBody>
          <a:bodyPr wrap="square" rtlCol="0">
            <a:spAutoFit/>
          </a:bodyPr>
          <a:lstStyle/>
          <a:p>
            <a:pPr algn="ctr"/>
            <a:r>
              <a:rPr lang="fr-FR">
                <a:solidFill>
                  <a:srgbClr val="52606D"/>
                </a:solidFill>
                <a:latin typeface="Segoe UI" panose="020B0502040204020203" pitchFamily="34" charset="0"/>
                <a:ea typeface="Segoe UI Black" panose="020B0A02040204020203" pitchFamily="34" charset="0"/>
                <a:cs typeface="Segoe UI" panose="020B0502040204020203" pitchFamily="34" charset="0"/>
              </a:rPr>
              <a:t>À partir de 2017, </a:t>
            </a:r>
            <a:r>
              <a:rPr lang="fr-FR" b="1">
                <a:solidFill>
                  <a:srgbClr val="52606D"/>
                </a:solidFill>
                <a:latin typeface="Segoe UI" panose="020B0502040204020203" pitchFamily="34" charset="0"/>
                <a:ea typeface="Segoe UI Black" panose="020B0A02040204020203" pitchFamily="34" charset="0"/>
                <a:cs typeface="Segoe UI" panose="020B0502040204020203" pitchFamily="34" charset="0"/>
              </a:rPr>
              <a:t>outil de rapport en ligne du RJE </a:t>
            </a:r>
            <a:r>
              <a:rPr lang="fr-FR">
                <a:solidFill>
                  <a:srgbClr val="52606D"/>
                </a:solidFill>
                <a:latin typeface="Segoe UI" panose="020B0502040204020203" pitchFamily="34" charset="0"/>
                <a:ea typeface="Segoe UI Black" panose="020B0A02040204020203" pitchFamily="34" charset="0"/>
                <a:cs typeface="Segoe UI" panose="020B0502040204020203" pitchFamily="34" charset="0"/>
              </a:rPr>
              <a:t>pour les points de contact du RJE </a:t>
            </a:r>
          </a:p>
          <a:p>
            <a:pPr algn="ctr"/>
            <a:r>
              <a:rPr lang="fr-FR">
                <a:solidFill>
                  <a:srgbClr val="52606D"/>
                </a:solidFill>
                <a:latin typeface="Segoe UI" panose="020B0502040204020203" pitchFamily="34" charset="0"/>
                <a:ea typeface="Segoe UI Black" panose="020B0A02040204020203" pitchFamily="34" charset="0"/>
                <a:cs typeface="Segoe UI" panose="020B0502040204020203" pitchFamily="34" charset="0"/>
              </a:rPr>
              <a:t>Statistiques sur le travail du RJE / Rapport biennal du RJE</a:t>
            </a:r>
          </a:p>
        </p:txBody>
      </p:sp>
    </p:spTree>
    <p:extLst>
      <p:ext uri="{BB962C8B-B14F-4D97-AF65-F5344CB8AC3E}">
        <p14:creationId xmlns:p14="http://schemas.microsoft.com/office/powerpoint/2010/main" val="331526741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20"/>
                                        </p:tgtEl>
                                        <p:attrNameLst>
                                          <p:attrName>style.visibility</p:attrName>
                                        </p:attrNameLst>
                                      </p:cBhvr>
                                      <p:to>
                                        <p:strVal val="visible"/>
                                      </p:to>
                                    </p:set>
                                    <p:animEffect transition="in" filter="wipe(down)">
                                      <p:cBhvr>
                                        <p:cTn id="22"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 grpId="0"/>
    </p:bldLst>
  </p:timing>
</p:sld>
</file>

<file path=ppt/theme/theme1.xml><?xml version="1.0" encoding="utf-8"?>
<a:theme xmlns:a="http://schemas.openxmlformats.org/drawingml/2006/main" name="Tema de Office">
  <a:themeElements>
    <a:clrScheme name="EJN">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Tema de Office">
  <a:themeElements>
    <a:clrScheme name="EJN">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0</TotalTime>
  <Words>2344</Words>
  <Application>Microsoft Office PowerPoint</Application>
  <PresentationFormat>On-screen Show (4:3)</PresentationFormat>
  <Paragraphs>351</Paragraphs>
  <Slides>37</Slides>
  <Notes>27</Notes>
  <HiddenSlides>0</HiddenSlides>
  <MMClips>0</MMClips>
  <ScaleCrop>false</ScaleCrop>
  <HeadingPairs>
    <vt:vector size="6" baseType="variant">
      <vt:variant>
        <vt:lpstr>Fonts Used</vt:lpstr>
      </vt:variant>
      <vt:variant>
        <vt:i4>12</vt:i4>
      </vt:variant>
      <vt:variant>
        <vt:lpstr>Theme</vt:lpstr>
      </vt:variant>
      <vt:variant>
        <vt:i4>2</vt:i4>
      </vt:variant>
      <vt:variant>
        <vt:lpstr>Slide Titles</vt:lpstr>
      </vt:variant>
      <vt:variant>
        <vt:i4>37</vt:i4>
      </vt:variant>
    </vt:vector>
  </HeadingPairs>
  <TitlesOfParts>
    <vt:vector size="51" baseType="lpstr">
      <vt:lpstr>맑은 고딕</vt:lpstr>
      <vt:lpstr>Arial</vt:lpstr>
      <vt:lpstr>Calibri</vt:lpstr>
      <vt:lpstr>Open Sans</vt:lpstr>
      <vt:lpstr>Open Sans ExtraBold</vt:lpstr>
      <vt:lpstr>Open Sans SemiBold</vt:lpstr>
      <vt:lpstr>Roboto Light</vt:lpstr>
      <vt:lpstr>Roboto Medium</vt:lpstr>
      <vt:lpstr>Segoe UI</vt:lpstr>
      <vt:lpstr>Segoe UI Black</vt:lpstr>
      <vt:lpstr>Tahoma</vt:lpstr>
      <vt:lpstr>Wingdings</vt:lpstr>
      <vt:lpstr>Tema de Office</vt:lpstr>
      <vt:lpstr>1_Tema de Office</vt:lpstr>
      <vt:lpstr>RÉSEAU JUDICIAIRE EUROPÉEN (RJE)</vt:lpstr>
      <vt:lpstr>Le rôle du réseau judiciaire européen</vt:lpstr>
      <vt:lpstr>Le RJE en bref</vt:lpstr>
      <vt:lpstr>Structure du RJE</vt:lpstr>
      <vt:lpstr>Principales fonctions des PC du RJE</vt:lpstr>
      <vt:lpstr>Réunions du RJE – 5 par an</vt:lpstr>
      <vt:lpstr>Mission des réunions du RJE</vt:lpstr>
      <vt:lpstr>Comment les points de contact fonctionnent-ils dans la pratique?</vt:lpstr>
      <vt:lpstr>Statistiques sur le travail du RJE</vt:lpstr>
      <vt:lpstr>Autres réunions du RJE</vt:lpstr>
      <vt:lpstr>Autres activités du RJE</vt:lpstr>
      <vt:lpstr>Le RJE en pratique</vt:lpstr>
      <vt:lpstr>Site web du RJE</vt:lpstr>
      <vt:lpstr>www.ejn-crimjust.europa.eu</vt:lpstr>
      <vt:lpstr>Outils électroniques du RJE</vt:lpstr>
      <vt:lpstr>Fiches Belges</vt:lpstr>
      <vt:lpstr>Points de contact </vt:lpstr>
      <vt:lpstr> Atlas judiciaire</vt:lpstr>
      <vt:lpstr> Atlas judiciaire</vt:lpstr>
      <vt:lpstr> Atlas judiciaire</vt:lpstr>
      <vt:lpstr> Atlas judiciaire</vt:lpstr>
      <vt:lpstr> Atlas judiciaire</vt:lpstr>
      <vt:lpstr>Résumé</vt:lpstr>
      <vt:lpstr> Bibliothèque judiciaire</vt:lpstr>
      <vt:lpstr>Eurojust</vt:lpstr>
      <vt:lpstr>Eurojust</vt:lpstr>
      <vt:lpstr>Eurojust</vt:lpstr>
      <vt:lpstr>Relations entre le RJE et Eurojust</vt:lpstr>
      <vt:lpstr>Relations entre le RJE et Eurojust</vt:lpstr>
      <vt:lpstr>Relations entre le RJE et Eurojust</vt:lpstr>
      <vt:lpstr>Coopération du RJE hors de l’UE</vt:lpstr>
      <vt:lpstr>Coopération du RJE hors de l’UE</vt:lpstr>
      <vt:lpstr>Coopération du RJE avec d’autres réseaux</vt:lpstr>
      <vt:lpstr>PowerPoint Presentation</vt:lpstr>
      <vt:lpstr>Coopération établie</vt:lpstr>
      <vt:lpstr>Exemple de coopération avec un autre réseau </vt:lpstr>
      <vt:lpstr>Merci de votre attention!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2022-03-24T10:38:24Z</dcterms:created>
  <dcterms:modified xsi:type="dcterms:W3CDTF">2022-03-24T10:38:34Z</dcterms:modified>
</cp:coreProperties>
</file>